
<file path=[Content_Types].xml><?xml version="1.0" encoding="utf-8"?>
<Types xmlns="http://schemas.openxmlformats.org/package/2006/content-types">
  <Default Extension="png" ContentType="image/png"/>
  <Default Extension="bin" ContentType="application/vnd.openxmlformats-officedocument.oleObject"/>
  <Default Extension="jpeg" ContentType="image/jpeg"/>
  <Default Extension="wmf" ContentType="image/x-wmf"/>
  <Default Extension="rels" ContentType="application/vnd.openxmlformats-package.relationships+xml"/>
  <Default Extension="xml" ContentType="application/xml"/>
  <Default Extension="vml" ContentType="application/vnd.openxmlformats-officedocument.vmlDrawin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notesMasters/notesMaster1.xml" ContentType="application/vnd.openxmlformats-officedocument.presentationml.notesMaster+xml"/>
  <Override PartName="/ppt/tags/tag1.xml" ContentType="application/vnd.openxmlformats-officedocument.presentationml.tags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trictFirstAndLastChars="0" saveSubsetFonts="1">
  <p:sldMasterIdLst>
    <p:sldMasterId id="2147483652" r:id="rId1"/>
  </p:sldMasterIdLst>
  <p:notesMasterIdLst>
    <p:notesMasterId r:id="rId45"/>
  </p:notesMasterIdLst>
  <p:sldIdLst>
    <p:sldId id="371" r:id="rId2"/>
    <p:sldId id="372" r:id="rId3"/>
    <p:sldId id="401" r:id="rId4"/>
    <p:sldId id="404" r:id="rId5"/>
    <p:sldId id="375" r:id="rId6"/>
    <p:sldId id="406" r:id="rId7"/>
    <p:sldId id="374" r:id="rId8"/>
    <p:sldId id="376" r:id="rId9"/>
    <p:sldId id="407" r:id="rId10"/>
    <p:sldId id="405" r:id="rId11"/>
    <p:sldId id="377" r:id="rId12"/>
    <p:sldId id="378" r:id="rId13"/>
    <p:sldId id="408" r:id="rId14"/>
    <p:sldId id="403" r:id="rId15"/>
    <p:sldId id="402" r:id="rId16"/>
    <p:sldId id="409" r:id="rId17"/>
    <p:sldId id="379" r:id="rId18"/>
    <p:sldId id="380" r:id="rId19"/>
    <p:sldId id="381" r:id="rId20"/>
    <p:sldId id="382" r:id="rId21"/>
    <p:sldId id="410" r:id="rId22"/>
    <p:sldId id="383" r:id="rId23"/>
    <p:sldId id="399" r:id="rId24"/>
    <p:sldId id="384" r:id="rId25"/>
    <p:sldId id="385" r:id="rId26"/>
    <p:sldId id="386" r:id="rId27"/>
    <p:sldId id="387" r:id="rId28"/>
    <p:sldId id="400" r:id="rId29"/>
    <p:sldId id="388" r:id="rId30"/>
    <p:sldId id="389" r:id="rId31"/>
    <p:sldId id="390" r:id="rId32"/>
    <p:sldId id="391" r:id="rId33"/>
    <p:sldId id="392" r:id="rId34"/>
    <p:sldId id="393" r:id="rId35"/>
    <p:sldId id="394" r:id="rId36"/>
    <p:sldId id="395" r:id="rId37"/>
    <p:sldId id="411" r:id="rId38"/>
    <p:sldId id="396" r:id="rId39"/>
    <p:sldId id="397" r:id="rId40"/>
    <p:sldId id="412" r:id="rId41"/>
    <p:sldId id="413" r:id="rId42"/>
    <p:sldId id="398" r:id="rId43"/>
    <p:sldId id="414" r:id="rId44"/>
  </p:sldIdLst>
  <p:sldSz cx="9144000" cy="6858000" type="screen4x3"/>
  <p:notesSz cx="6858000" cy="9667875"/>
  <p:custDataLst>
    <p:tags r:id="rId46"/>
  </p:custDataLst>
  <p:defaultTextStyle>
    <a:defPPr>
      <a:defRPr lang="en-US"/>
    </a:defPPr>
    <a:lvl1pPr algn="l" rtl="0" eaLnBrk="0" fontAlgn="base" hangingPunct="0">
      <a:spcBef>
        <a:spcPct val="0"/>
      </a:spcBef>
      <a:spcAft>
        <a:spcPct val="0"/>
      </a:spcAft>
      <a:defRPr sz="2000" kern="1200">
        <a:solidFill>
          <a:srgbClr val="4D2885"/>
        </a:solidFill>
        <a:latin typeface="Arial" panose="020B0604020202020204" pitchFamily="34" charset="0"/>
        <a:ea typeface="+mn-ea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sz="2000" kern="1200">
        <a:solidFill>
          <a:srgbClr val="4D2885"/>
        </a:solidFill>
        <a:latin typeface="Arial" panose="020B0604020202020204" pitchFamily="34" charset="0"/>
        <a:ea typeface="+mn-ea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sz="2000" kern="1200">
        <a:solidFill>
          <a:srgbClr val="4D2885"/>
        </a:solidFill>
        <a:latin typeface="Arial" panose="020B0604020202020204" pitchFamily="34" charset="0"/>
        <a:ea typeface="+mn-ea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sz="2000" kern="1200">
        <a:solidFill>
          <a:srgbClr val="4D2885"/>
        </a:solidFill>
        <a:latin typeface="Arial" panose="020B0604020202020204" pitchFamily="34" charset="0"/>
        <a:ea typeface="+mn-ea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sz="2000" kern="1200">
        <a:solidFill>
          <a:srgbClr val="4D2885"/>
        </a:solidFill>
        <a:latin typeface="Arial" panose="020B0604020202020204" pitchFamily="34" charset="0"/>
        <a:ea typeface="+mn-ea"/>
        <a:cs typeface="+mn-cs"/>
      </a:defRPr>
    </a:lvl5pPr>
    <a:lvl6pPr marL="2286000" algn="l" defTabSz="914400" rtl="0" eaLnBrk="1" latinLnBrk="0" hangingPunct="1">
      <a:defRPr sz="2000" kern="1200">
        <a:solidFill>
          <a:srgbClr val="4D2885"/>
        </a:solidFill>
        <a:latin typeface="Arial" panose="020B0604020202020204" pitchFamily="34" charset="0"/>
        <a:ea typeface="+mn-ea"/>
        <a:cs typeface="+mn-cs"/>
      </a:defRPr>
    </a:lvl6pPr>
    <a:lvl7pPr marL="2743200" algn="l" defTabSz="914400" rtl="0" eaLnBrk="1" latinLnBrk="0" hangingPunct="1">
      <a:defRPr sz="2000" kern="1200">
        <a:solidFill>
          <a:srgbClr val="4D2885"/>
        </a:solidFill>
        <a:latin typeface="Arial" panose="020B0604020202020204" pitchFamily="34" charset="0"/>
        <a:ea typeface="+mn-ea"/>
        <a:cs typeface="+mn-cs"/>
      </a:defRPr>
    </a:lvl7pPr>
    <a:lvl8pPr marL="3200400" algn="l" defTabSz="914400" rtl="0" eaLnBrk="1" latinLnBrk="0" hangingPunct="1">
      <a:defRPr sz="2000" kern="1200">
        <a:solidFill>
          <a:srgbClr val="4D2885"/>
        </a:solidFill>
        <a:latin typeface="Arial" panose="020B0604020202020204" pitchFamily="34" charset="0"/>
        <a:ea typeface="+mn-ea"/>
        <a:cs typeface="+mn-cs"/>
      </a:defRPr>
    </a:lvl8pPr>
    <a:lvl9pPr marL="3657600" algn="l" defTabSz="914400" rtl="0" eaLnBrk="1" latinLnBrk="0" hangingPunct="1">
      <a:defRPr sz="2000" kern="1200">
        <a:solidFill>
          <a:srgbClr val="4D2885"/>
        </a:solidFill>
        <a:latin typeface="Arial" panose="020B0604020202020204" pitchFamily="34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693">
          <p15:clr>
            <a:srgbClr val="A4A3A4"/>
          </p15:clr>
        </p15:guide>
        <p15:guide id="2" pos="274">
          <p15:clr>
            <a:srgbClr val="A4A3A4"/>
          </p15:clr>
        </p15:guide>
      </p15:sldGuideLst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Takács Gábor" initials="TG" lastIdx="8" clrIdx="0">
    <p:extLst>
      <p:ext uri="{19B8F6BF-5375-455C-9EA6-DF929625EA0E}">
        <p15:presenceInfo xmlns:p15="http://schemas.microsoft.com/office/powerpoint/2012/main" userId="Takács Gábor" providerId="None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0"/>
      </p:ext>
    </p:extLst>
  </p:showPr>
  <p:clrMru>
    <a:srgbClr val="FF33CC"/>
    <a:srgbClr val="D60093"/>
    <a:srgbClr val="0000FF"/>
    <a:srgbClr val="4D2885"/>
    <a:srgbClr val="AEB8BE"/>
    <a:srgbClr val="8C2532"/>
    <a:srgbClr val="33CC33"/>
    <a:srgbClr val="D5262B"/>
    <a:srgbClr val="FF33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3015" autoAdjust="0"/>
    <p:restoredTop sz="84643" autoAdjust="0"/>
  </p:normalViewPr>
  <p:slideViewPr>
    <p:cSldViewPr snapToGrid="0">
      <p:cViewPr varScale="1">
        <p:scale>
          <a:sx n="100" d="100"/>
          <a:sy n="100" d="100"/>
        </p:scale>
        <p:origin x="666" y="72"/>
      </p:cViewPr>
      <p:guideLst>
        <p:guide orient="horz" pos="693"/>
        <p:guide pos="274"/>
      </p:guideLst>
    </p:cSldViewPr>
  </p:slid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100" d="100"/>
        <a:sy n="100" d="100"/>
      </p:scale>
      <p:origin x="0" y="-6000"/>
    </p:cViewPr>
  </p:sorter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slide" Target="slides/slide38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slide" Target="slides/slide41.xml"/><Relationship Id="rId47" Type="http://schemas.openxmlformats.org/officeDocument/2006/relationships/commentAuthors" Target="commentAuthors.xml"/><Relationship Id="rId50" Type="http://schemas.openxmlformats.org/officeDocument/2006/relationships/theme" Target="theme/theme1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notesMaster" Target="notesMasters/notesMaster1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viewProps" Target="viewProp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presProps" Target="presProps.xml"/><Relationship Id="rId8" Type="http://schemas.openxmlformats.org/officeDocument/2006/relationships/slide" Target="slides/slide7.xml"/><Relationship Id="rId51" Type="http://schemas.openxmlformats.org/officeDocument/2006/relationships/tableStyles" Target="tableStyles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tags" Target="tags/tag1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/Relationships>
</file>

<file path=ppt/drawings/_rels/vmlDrawing1.vml.rels><?xml version="1.0" encoding="UTF-8" standalone="yes"?>
<Relationships xmlns="http://schemas.openxmlformats.org/package/2006/relationships"><Relationship Id="rId1" Type="http://schemas.openxmlformats.org/officeDocument/2006/relationships/image" Target="../media/image1.png"/></Relationships>
</file>

<file path=ppt/drawings/_rels/vmlDrawing10.vml.rels><?xml version="1.0" encoding="UTF-8" standalone="yes"?>
<Relationships xmlns="http://schemas.openxmlformats.org/package/2006/relationships"><Relationship Id="rId1" Type="http://schemas.openxmlformats.org/officeDocument/2006/relationships/image" Target="../media/image1.png"/></Relationships>
</file>

<file path=ppt/drawings/_rels/vmlDrawing11.vml.rels><?xml version="1.0" encoding="UTF-8" standalone="yes"?>
<Relationships xmlns="http://schemas.openxmlformats.org/package/2006/relationships"><Relationship Id="rId1" Type="http://schemas.openxmlformats.org/officeDocument/2006/relationships/image" Target="../media/image1.png"/></Relationships>
</file>

<file path=ppt/drawings/_rels/vmlDrawing12.vml.rels><?xml version="1.0" encoding="UTF-8" standalone="yes"?>
<Relationships xmlns="http://schemas.openxmlformats.org/package/2006/relationships"><Relationship Id="rId1" Type="http://schemas.openxmlformats.org/officeDocument/2006/relationships/image" Target="../media/image1.png"/></Relationships>
</file>

<file path=ppt/drawings/_rels/vmlDrawing13.vml.rels><?xml version="1.0" encoding="UTF-8" standalone="yes"?>
<Relationships xmlns="http://schemas.openxmlformats.org/package/2006/relationships"><Relationship Id="rId3" Type="http://schemas.openxmlformats.org/officeDocument/2006/relationships/image" Target="../media/image17.wmf"/><Relationship Id="rId2" Type="http://schemas.openxmlformats.org/officeDocument/2006/relationships/image" Target="../media/image16.wmf"/><Relationship Id="rId1" Type="http://schemas.openxmlformats.org/officeDocument/2006/relationships/image" Target="../media/image15.wmf"/><Relationship Id="rId4" Type="http://schemas.openxmlformats.org/officeDocument/2006/relationships/image" Target="../media/image18.wmf"/></Relationships>
</file>

<file path=ppt/drawings/_rels/vmlDrawing14.vml.rels><?xml version="1.0" encoding="UTF-8" standalone="yes"?>
<Relationships xmlns="http://schemas.openxmlformats.org/package/2006/relationships"><Relationship Id="rId2" Type="http://schemas.openxmlformats.org/officeDocument/2006/relationships/image" Target="../media/image20.wmf"/><Relationship Id="rId1" Type="http://schemas.openxmlformats.org/officeDocument/2006/relationships/image" Target="../media/image19.wmf"/></Relationships>
</file>

<file path=ppt/drawings/_rels/vmlDrawing15.v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image" Target="../media/image23.png"/></Relationships>
</file>

<file path=ppt/drawings/_rels/vmlDrawing16.v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image" Target="../media/image25.png"/></Relationships>
</file>

<file path=ppt/drawings/_rels/vmlDrawing17.v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image" Target="../media/image27.png"/></Relationships>
</file>

<file path=ppt/drawings/_rels/vmlDrawing18.vml.rels><?xml version="1.0" encoding="UTF-8" standalone="yes"?>
<Relationships xmlns="http://schemas.openxmlformats.org/package/2006/relationships"><Relationship Id="rId3" Type="http://schemas.openxmlformats.org/officeDocument/2006/relationships/image" Target="../media/image31.wmf"/><Relationship Id="rId2" Type="http://schemas.openxmlformats.org/officeDocument/2006/relationships/image" Target="../media/image30.wmf"/><Relationship Id="rId1" Type="http://schemas.openxmlformats.org/officeDocument/2006/relationships/image" Target="../media/image29.wmf"/></Relationships>
</file>

<file path=ppt/drawings/_rels/vmlDrawing19.vml.rels><?xml version="1.0" encoding="UTF-8" standalone="yes"?>
<Relationships xmlns="http://schemas.openxmlformats.org/package/2006/relationships"><Relationship Id="rId3" Type="http://schemas.openxmlformats.org/officeDocument/2006/relationships/image" Target="../media/image35.wmf"/><Relationship Id="rId2" Type="http://schemas.openxmlformats.org/officeDocument/2006/relationships/image" Target="../media/image34.wmf"/><Relationship Id="rId1" Type="http://schemas.openxmlformats.org/officeDocument/2006/relationships/image" Target="../media/image33.wmf"/><Relationship Id="rId4" Type="http://schemas.openxmlformats.org/officeDocument/2006/relationships/image" Target="../media/image36.wmf"/></Relationships>
</file>

<file path=ppt/drawings/_rels/vmlDrawing2.v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image" Target="../media/image3.png"/></Relationships>
</file>

<file path=ppt/drawings/_rels/vmlDrawing20.vml.rels><?xml version="1.0" encoding="UTF-8" standalone="yes"?>
<Relationships xmlns="http://schemas.openxmlformats.org/package/2006/relationships"><Relationship Id="rId3" Type="http://schemas.openxmlformats.org/officeDocument/2006/relationships/image" Target="../media/image36.wmf"/><Relationship Id="rId2" Type="http://schemas.openxmlformats.org/officeDocument/2006/relationships/image" Target="../media/image39.png"/><Relationship Id="rId1" Type="http://schemas.openxmlformats.org/officeDocument/2006/relationships/image" Target="../media/image38.wmf"/></Relationships>
</file>

<file path=ppt/drawings/_rels/vmlDrawing21.vml.rels><?xml version="1.0" encoding="UTF-8" standalone="yes"?>
<Relationships xmlns="http://schemas.openxmlformats.org/package/2006/relationships"><Relationship Id="rId3" Type="http://schemas.openxmlformats.org/officeDocument/2006/relationships/image" Target="../media/image40.wmf"/><Relationship Id="rId2" Type="http://schemas.openxmlformats.org/officeDocument/2006/relationships/image" Target="../media/image34.wmf"/><Relationship Id="rId1" Type="http://schemas.openxmlformats.org/officeDocument/2006/relationships/image" Target="../media/image33.wmf"/><Relationship Id="rId4" Type="http://schemas.openxmlformats.org/officeDocument/2006/relationships/image" Target="../media/image41.wmf"/></Relationships>
</file>

<file path=ppt/drawings/_rels/vmlDrawing22.vml.rels><?xml version="1.0" encoding="UTF-8" standalone="yes"?>
<Relationships xmlns="http://schemas.openxmlformats.org/package/2006/relationships"><Relationship Id="rId3" Type="http://schemas.openxmlformats.org/officeDocument/2006/relationships/image" Target="../media/image43.wmf"/><Relationship Id="rId2" Type="http://schemas.openxmlformats.org/officeDocument/2006/relationships/image" Target="../media/image42.wmf"/><Relationship Id="rId1" Type="http://schemas.openxmlformats.org/officeDocument/2006/relationships/image" Target="../media/image33.wmf"/><Relationship Id="rId6" Type="http://schemas.openxmlformats.org/officeDocument/2006/relationships/image" Target="../media/image46.png"/><Relationship Id="rId5" Type="http://schemas.openxmlformats.org/officeDocument/2006/relationships/image" Target="../media/image45.wmf"/><Relationship Id="rId4" Type="http://schemas.openxmlformats.org/officeDocument/2006/relationships/image" Target="../media/image44.wmf"/></Relationships>
</file>

<file path=ppt/drawings/_rels/vmlDrawing23.vml.rels><?xml version="1.0" encoding="UTF-8" standalone="yes"?>
<Relationships xmlns="http://schemas.openxmlformats.org/package/2006/relationships"><Relationship Id="rId3" Type="http://schemas.openxmlformats.org/officeDocument/2006/relationships/image" Target="../media/image49.wmf"/><Relationship Id="rId2" Type="http://schemas.openxmlformats.org/officeDocument/2006/relationships/image" Target="../media/image48.wmf"/><Relationship Id="rId1" Type="http://schemas.openxmlformats.org/officeDocument/2006/relationships/image" Target="../media/image47.wmf"/><Relationship Id="rId4" Type="http://schemas.openxmlformats.org/officeDocument/2006/relationships/image" Target="../media/image50.wmf"/></Relationships>
</file>

<file path=ppt/drawings/_rels/vmlDrawing24.vml.rels><?xml version="1.0" encoding="UTF-8" standalone="yes"?>
<Relationships xmlns="http://schemas.openxmlformats.org/package/2006/relationships"><Relationship Id="rId1" Type="http://schemas.openxmlformats.org/officeDocument/2006/relationships/image" Target="../media/image41.wmf"/></Relationships>
</file>

<file path=ppt/drawings/_rels/vmlDrawing25.vml.rels><?xml version="1.0" encoding="UTF-8" standalone="yes"?>
<Relationships xmlns="http://schemas.openxmlformats.org/package/2006/relationships"><Relationship Id="rId1" Type="http://schemas.openxmlformats.org/officeDocument/2006/relationships/image" Target="../media/image51.wmf"/></Relationships>
</file>

<file path=ppt/drawings/_rels/vmlDrawing26.vml.rels><?xml version="1.0" encoding="UTF-8" standalone="yes"?>
<Relationships xmlns="http://schemas.openxmlformats.org/package/2006/relationships"><Relationship Id="rId8" Type="http://schemas.openxmlformats.org/officeDocument/2006/relationships/image" Target="../media/image59.wmf"/><Relationship Id="rId3" Type="http://schemas.openxmlformats.org/officeDocument/2006/relationships/image" Target="../media/image54.wmf"/><Relationship Id="rId7" Type="http://schemas.openxmlformats.org/officeDocument/2006/relationships/image" Target="../media/image58.wmf"/><Relationship Id="rId2" Type="http://schemas.openxmlformats.org/officeDocument/2006/relationships/image" Target="../media/image53.wmf"/><Relationship Id="rId1" Type="http://schemas.openxmlformats.org/officeDocument/2006/relationships/image" Target="../media/image51.wmf"/><Relationship Id="rId6" Type="http://schemas.openxmlformats.org/officeDocument/2006/relationships/image" Target="../media/image57.wmf"/><Relationship Id="rId5" Type="http://schemas.openxmlformats.org/officeDocument/2006/relationships/image" Target="../media/image56.wmf"/><Relationship Id="rId4" Type="http://schemas.openxmlformats.org/officeDocument/2006/relationships/image" Target="../media/image55.wmf"/></Relationships>
</file>

<file path=ppt/drawings/_rels/vmlDrawing27.vml.rels><?xml version="1.0" encoding="UTF-8" standalone="yes"?>
<Relationships xmlns="http://schemas.openxmlformats.org/package/2006/relationships"><Relationship Id="rId1" Type="http://schemas.openxmlformats.org/officeDocument/2006/relationships/image" Target="../media/image60.png"/></Relationships>
</file>

<file path=ppt/drawings/_rels/vmlDrawing28.vml.rels><?xml version="1.0" encoding="UTF-8" standalone="yes"?>
<Relationships xmlns="http://schemas.openxmlformats.org/package/2006/relationships"><Relationship Id="rId2" Type="http://schemas.openxmlformats.org/officeDocument/2006/relationships/image" Target="../media/image63.wmf"/><Relationship Id="rId1" Type="http://schemas.openxmlformats.org/officeDocument/2006/relationships/image" Target="../media/image62.wmf"/></Relationships>
</file>

<file path=ppt/drawings/_rels/vmlDrawing29.vml.rels><?xml version="1.0" encoding="UTF-8" standalone="yes"?>
<Relationships xmlns="http://schemas.openxmlformats.org/package/2006/relationships"><Relationship Id="rId3" Type="http://schemas.openxmlformats.org/officeDocument/2006/relationships/image" Target="../media/image67.wmf"/><Relationship Id="rId2" Type="http://schemas.openxmlformats.org/officeDocument/2006/relationships/image" Target="../media/image66.wmf"/><Relationship Id="rId1" Type="http://schemas.openxmlformats.org/officeDocument/2006/relationships/image" Target="../media/image65.wmf"/><Relationship Id="rId4" Type="http://schemas.openxmlformats.org/officeDocument/2006/relationships/image" Target="../media/image68.wmf"/></Relationships>
</file>

<file path=ppt/drawings/_rels/vmlDrawing3.vml.rels><?xml version="1.0" encoding="UTF-8" standalone="yes"?>
<Relationships xmlns="http://schemas.openxmlformats.org/package/2006/relationships"><Relationship Id="rId1" Type="http://schemas.openxmlformats.org/officeDocument/2006/relationships/image" Target="../media/image1.png"/></Relationships>
</file>

<file path=ppt/drawings/_rels/vmlDrawing30.vml.rels><?xml version="1.0" encoding="UTF-8" standalone="yes"?>
<Relationships xmlns="http://schemas.openxmlformats.org/package/2006/relationships"><Relationship Id="rId2" Type="http://schemas.openxmlformats.org/officeDocument/2006/relationships/image" Target="../media/image70.wmf"/><Relationship Id="rId1" Type="http://schemas.openxmlformats.org/officeDocument/2006/relationships/image" Target="../media/image69.wmf"/></Relationships>
</file>

<file path=ppt/drawings/_rels/vmlDrawing31.vml.rels><?xml version="1.0" encoding="UTF-8" standalone="yes"?>
<Relationships xmlns="http://schemas.openxmlformats.org/package/2006/relationships"><Relationship Id="rId3" Type="http://schemas.openxmlformats.org/officeDocument/2006/relationships/image" Target="../media/image73.wmf"/><Relationship Id="rId2" Type="http://schemas.openxmlformats.org/officeDocument/2006/relationships/image" Target="../media/image72.wmf"/><Relationship Id="rId1" Type="http://schemas.openxmlformats.org/officeDocument/2006/relationships/image" Target="../media/image71.wmf"/></Relationships>
</file>

<file path=ppt/drawings/_rels/vmlDrawing32.vml.rels><?xml version="1.0" encoding="UTF-8" standalone="yes"?>
<Relationships xmlns="http://schemas.openxmlformats.org/package/2006/relationships"><Relationship Id="rId3" Type="http://schemas.openxmlformats.org/officeDocument/2006/relationships/image" Target="../media/image76.wmf"/><Relationship Id="rId2" Type="http://schemas.openxmlformats.org/officeDocument/2006/relationships/image" Target="../media/image75.wmf"/><Relationship Id="rId1" Type="http://schemas.openxmlformats.org/officeDocument/2006/relationships/image" Target="../media/image74.wmf"/><Relationship Id="rId4" Type="http://schemas.openxmlformats.org/officeDocument/2006/relationships/image" Target="../media/image77.wmf"/></Relationships>
</file>

<file path=ppt/drawings/_rels/vmlDrawing33.vml.rels><?xml version="1.0" encoding="UTF-8" standalone="yes"?>
<Relationships xmlns="http://schemas.openxmlformats.org/package/2006/relationships"><Relationship Id="rId3" Type="http://schemas.openxmlformats.org/officeDocument/2006/relationships/image" Target="../media/image79.wmf"/><Relationship Id="rId2" Type="http://schemas.openxmlformats.org/officeDocument/2006/relationships/image" Target="../media/image65.wmf"/><Relationship Id="rId1" Type="http://schemas.openxmlformats.org/officeDocument/2006/relationships/image" Target="../media/image76.wmf"/><Relationship Id="rId4" Type="http://schemas.openxmlformats.org/officeDocument/2006/relationships/image" Target="../media/image80.wmf"/></Relationships>
</file>

<file path=ppt/drawings/_rels/vmlDrawing34.vml.rels><?xml version="1.0" encoding="UTF-8" standalone="yes"?>
<Relationships xmlns="http://schemas.openxmlformats.org/package/2006/relationships"><Relationship Id="rId1" Type="http://schemas.openxmlformats.org/officeDocument/2006/relationships/image" Target="../media/image79.wmf"/></Relationships>
</file>

<file path=ppt/drawings/_rels/vmlDrawing35.vml.rels><?xml version="1.0" encoding="UTF-8" standalone="yes"?>
<Relationships xmlns="http://schemas.openxmlformats.org/package/2006/relationships"><Relationship Id="rId1" Type="http://schemas.openxmlformats.org/officeDocument/2006/relationships/image" Target="../media/image82.png"/></Relationships>
</file>

<file path=ppt/drawings/_rels/vmlDrawing36.vml.rels><?xml version="1.0" encoding="UTF-8" standalone="yes"?>
<Relationships xmlns="http://schemas.openxmlformats.org/package/2006/relationships"><Relationship Id="rId3" Type="http://schemas.openxmlformats.org/officeDocument/2006/relationships/image" Target="../media/image84.wmf"/><Relationship Id="rId2" Type="http://schemas.openxmlformats.org/officeDocument/2006/relationships/image" Target="../media/image79.wmf"/><Relationship Id="rId1" Type="http://schemas.openxmlformats.org/officeDocument/2006/relationships/image" Target="../media/image83.wmf"/><Relationship Id="rId5" Type="http://schemas.openxmlformats.org/officeDocument/2006/relationships/image" Target="../media/image86.wmf"/><Relationship Id="rId4" Type="http://schemas.openxmlformats.org/officeDocument/2006/relationships/image" Target="../media/image85.wmf"/></Relationships>
</file>

<file path=ppt/drawings/_rels/vmlDrawing37.vml.rels><?xml version="1.0" encoding="UTF-8" standalone="yes"?>
<Relationships xmlns="http://schemas.openxmlformats.org/package/2006/relationships"><Relationship Id="rId2" Type="http://schemas.openxmlformats.org/officeDocument/2006/relationships/image" Target="../media/image86.wmf"/><Relationship Id="rId1" Type="http://schemas.openxmlformats.org/officeDocument/2006/relationships/image" Target="../media/image80.wmf"/></Relationships>
</file>

<file path=ppt/drawings/_rels/vmlDrawing4.vml.rels><?xml version="1.0" encoding="UTF-8" standalone="yes"?>
<Relationships xmlns="http://schemas.openxmlformats.org/package/2006/relationships"><Relationship Id="rId1" Type="http://schemas.openxmlformats.org/officeDocument/2006/relationships/image" Target="../media/image1.png"/></Relationships>
</file>

<file path=ppt/drawings/_rels/vmlDrawing5.vml.rels><?xml version="1.0" encoding="UTF-8" standalone="yes"?>
<Relationships xmlns="http://schemas.openxmlformats.org/package/2006/relationships"><Relationship Id="rId1" Type="http://schemas.openxmlformats.org/officeDocument/2006/relationships/image" Target="../media/image1.png"/></Relationships>
</file>

<file path=ppt/drawings/_rels/vmlDrawing6.vml.rels><?xml version="1.0" encoding="UTF-8" standalone="yes"?>
<Relationships xmlns="http://schemas.openxmlformats.org/package/2006/relationships"><Relationship Id="rId1" Type="http://schemas.openxmlformats.org/officeDocument/2006/relationships/image" Target="../media/image1.png"/></Relationships>
</file>

<file path=ppt/drawings/_rels/vmlDrawing7.vml.rels><?xml version="1.0" encoding="UTF-8" standalone="yes"?>
<Relationships xmlns="http://schemas.openxmlformats.org/package/2006/relationships"><Relationship Id="rId1" Type="http://schemas.openxmlformats.org/officeDocument/2006/relationships/image" Target="../media/image1.png"/></Relationships>
</file>

<file path=ppt/drawings/_rels/vmlDrawing8.vml.rels><?xml version="1.0" encoding="UTF-8" standalone="yes"?>
<Relationships xmlns="http://schemas.openxmlformats.org/package/2006/relationships"><Relationship Id="rId1" Type="http://schemas.openxmlformats.org/officeDocument/2006/relationships/image" Target="../media/image1.png"/></Relationships>
</file>

<file path=ppt/drawings/_rels/vmlDrawing9.vml.rels><?xml version="1.0" encoding="UTF-8" standalone="yes"?>
<Relationships xmlns="http://schemas.openxmlformats.org/package/2006/relationships"><Relationship Id="rId1" Type="http://schemas.openxmlformats.org/officeDocument/2006/relationships/image" Target="../media/image1.png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50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71800" cy="4841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lnSpc>
                <a:spcPct val="100000"/>
              </a:lnSpc>
              <a:spcBef>
                <a:spcPct val="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3251" name="Rectangle 3"/>
          <p:cNvSpPr>
            <a:spLocks noGrp="1" noChangeArrowheads="1"/>
          </p:cNvSpPr>
          <p:nvPr>
            <p:ph type="dt" idx="1"/>
          </p:nvPr>
        </p:nvSpPr>
        <p:spPr bwMode="auto">
          <a:xfrm>
            <a:off x="3884613" y="0"/>
            <a:ext cx="2971800" cy="4841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lnSpc>
                <a:spcPct val="100000"/>
              </a:lnSpc>
              <a:spcBef>
                <a:spcPct val="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13316" name="Rectangle 4"/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1012825" y="725488"/>
            <a:ext cx="4832350" cy="3625850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53253" name="Rectangle 5"/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685800" y="4592638"/>
            <a:ext cx="5486400" cy="43497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noProof="0" smtClean="0"/>
              <a:t>Mintaszöveg szerkesztése</a:t>
            </a:r>
          </a:p>
          <a:p>
            <a:pPr lvl="1"/>
            <a:r>
              <a:rPr lang="en-US" noProof="0" smtClean="0"/>
              <a:t>Második szint</a:t>
            </a:r>
          </a:p>
          <a:p>
            <a:pPr lvl="2"/>
            <a:r>
              <a:rPr lang="en-US" noProof="0" smtClean="0"/>
              <a:t>Harmadik szint</a:t>
            </a:r>
          </a:p>
          <a:p>
            <a:pPr lvl="3"/>
            <a:r>
              <a:rPr lang="en-US" noProof="0" smtClean="0"/>
              <a:t>Negyedik szint</a:t>
            </a:r>
          </a:p>
          <a:p>
            <a:pPr lvl="4"/>
            <a:r>
              <a:rPr lang="en-US" noProof="0" smtClean="0"/>
              <a:t>Ötödik szint</a:t>
            </a:r>
          </a:p>
        </p:txBody>
      </p:sp>
      <p:sp>
        <p:nvSpPr>
          <p:cNvPr id="53254" name="Rectangle 6"/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9182100"/>
            <a:ext cx="2971800" cy="4841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lnSpc>
                <a:spcPct val="100000"/>
              </a:lnSpc>
              <a:spcBef>
                <a:spcPct val="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3255" name="Rectangle 7"/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3884613" y="9182100"/>
            <a:ext cx="2971800" cy="4841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lnSpc>
                <a:spcPct val="100000"/>
              </a:lnSpc>
              <a:spcBef>
                <a:spcPct val="0"/>
              </a:spcBef>
              <a:defRPr sz="1200" smtClean="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</a:lstStyle>
          <a:p>
            <a:pPr>
              <a:defRPr/>
            </a:pPr>
            <a:fld id="{22496BB6-1E0E-4F2B-A53E-A10BCE52325E}" type="slidenum">
              <a:rPr lang="en-US" altLang="hu-HU"/>
              <a:pPr>
                <a:defRPr/>
              </a:pPr>
              <a:t>‹#›</a:t>
            </a:fld>
            <a:endParaRPr lang="en-US" altLang="hu-HU"/>
          </a:p>
        </p:txBody>
      </p:sp>
    </p:spTree>
    <p:extLst>
      <p:ext uri="{BB962C8B-B14F-4D97-AF65-F5344CB8AC3E}">
        <p14:creationId xmlns:p14="http://schemas.microsoft.com/office/powerpoint/2010/main" val="2469556898"/>
      </p:ext>
    </p:extLst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+mn-ea"/>
        <a:cs typeface="+mn-cs"/>
      </a:defRPr>
    </a:lvl1pPr>
    <a:lvl2pPr marL="4572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+mn-ea"/>
        <a:cs typeface="+mn-cs"/>
      </a:defRPr>
    </a:lvl2pPr>
    <a:lvl3pPr marL="9144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+mn-ea"/>
        <a:cs typeface="+mn-cs"/>
      </a:defRPr>
    </a:lvl3pPr>
    <a:lvl4pPr marL="13716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+mn-ea"/>
        <a:cs typeface="+mn-cs"/>
      </a:defRPr>
    </a:lvl4pPr>
    <a:lvl5pPr marL="18288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</a:pPr>
            <a:fld id="{23517276-0801-43F7-833E-41F4A8042878}" type="slidenum">
              <a:rPr lang="en-US" altLang="en-US" sz="1200">
                <a:solidFill>
                  <a:schemeClr val="tx1"/>
                </a:solidFill>
                <a:latin typeface="Times New Roman" panose="02020603050405020304" pitchFamily="18" charset="0"/>
              </a:rPr>
              <a:pPr>
                <a:lnSpc>
                  <a:spcPct val="100000"/>
                </a:lnSpc>
                <a:spcBef>
                  <a:spcPct val="0"/>
                </a:spcBef>
              </a:pPr>
              <a:t>1</a:t>
            </a:fld>
            <a:endParaRPr lang="en-US" altLang="en-US" sz="1200">
              <a:solidFill>
                <a:schemeClr val="tx1"/>
              </a:solidFill>
              <a:latin typeface="Times New Roman" panose="02020603050405020304" pitchFamily="18" charset="0"/>
            </a:endParaRPr>
          </a:p>
        </p:txBody>
      </p:sp>
      <p:sp>
        <p:nvSpPr>
          <p:cNvPr id="1536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536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hu-HU" altLang="en-US" smtClean="0"/>
          </a:p>
        </p:txBody>
      </p:sp>
    </p:spTree>
    <p:extLst>
      <p:ext uri="{BB962C8B-B14F-4D97-AF65-F5344CB8AC3E}">
        <p14:creationId xmlns:p14="http://schemas.microsoft.com/office/powerpoint/2010/main" val="1472136017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</a:pPr>
            <a:fld id="{860D40B7-500C-4EB5-B84A-90E0FE270659}" type="slidenum">
              <a:rPr lang="en-US" altLang="en-US" sz="1200">
                <a:solidFill>
                  <a:schemeClr val="tx1"/>
                </a:solidFill>
                <a:latin typeface="Times New Roman" panose="02020603050405020304" pitchFamily="18" charset="0"/>
              </a:rPr>
              <a:pPr>
                <a:lnSpc>
                  <a:spcPct val="100000"/>
                </a:lnSpc>
                <a:spcBef>
                  <a:spcPct val="0"/>
                </a:spcBef>
              </a:pPr>
              <a:t>10</a:t>
            </a:fld>
            <a:endParaRPr lang="en-US" altLang="en-US" sz="1200">
              <a:solidFill>
                <a:schemeClr val="tx1"/>
              </a:solidFill>
              <a:latin typeface="Times New Roman" panose="02020603050405020304" pitchFamily="18" charset="0"/>
            </a:endParaRPr>
          </a:p>
        </p:txBody>
      </p:sp>
      <p:sp>
        <p:nvSpPr>
          <p:cNvPr id="276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76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hu-HU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849397804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</a:pPr>
            <a:fld id="{860D40B7-500C-4EB5-B84A-90E0FE270659}" type="slidenum">
              <a:rPr lang="en-US" altLang="en-US" sz="1200">
                <a:solidFill>
                  <a:schemeClr val="tx1"/>
                </a:solidFill>
                <a:latin typeface="Times New Roman" panose="02020603050405020304" pitchFamily="18" charset="0"/>
              </a:rPr>
              <a:pPr>
                <a:lnSpc>
                  <a:spcPct val="100000"/>
                </a:lnSpc>
                <a:spcBef>
                  <a:spcPct val="0"/>
                </a:spcBef>
              </a:pPr>
              <a:t>11</a:t>
            </a:fld>
            <a:endParaRPr lang="en-US" altLang="en-US" sz="1200">
              <a:solidFill>
                <a:schemeClr val="tx1"/>
              </a:solidFill>
              <a:latin typeface="Times New Roman" panose="02020603050405020304" pitchFamily="18" charset="0"/>
            </a:endParaRPr>
          </a:p>
        </p:txBody>
      </p:sp>
      <p:sp>
        <p:nvSpPr>
          <p:cNvPr id="276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76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hu-HU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526516214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</a:pPr>
            <a:fld id="{95269E02-EB3E-4420-B8D4-92D3A7C90631}" type="slidenum">
              <a:rPr lang="en-US" altLang="en-US" sz="1200">
                <a:solidFill>
                  <a:schemeClr val="tx1"/>
                </a:solidFill>
                <a:latin typeface="Times New Roman" panose="02020603050405020304" pitchFamily="18" charset="0"/>
              </a:rPr>
              <a:pPr>
                <a:lnSpc>
                  <a:spcPct val="100000"/>
                </a:lnSpc>
                <a:spcBef>
                  <a:spcPct val="0"/>
                </a:spcBef>
              </a:pPr>
              <a:t>12</a:t>
            </a:fld>
            <a:endParaRPr lang="en-US" altLang="en-US" sz="1200">
              <a:solidFill>
                <a:schemeClr val="tx1"/>
              </a:solidFill>
              <a:latin typeface="Times New Roman" panose="02020603050405020304" pitchFamily="18" charset="0"/>
            </a:endParaRPr>
          </a:p>
        </p:txBody>
      </p:sp>
      <p:sp>
        <p:nvSpPr>
          <p:cNvPr id="296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970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hu-HU" altLang="en-US" dirty="0" smtClean="0">
              <a:sym typeface="Wingdings" panose="05000000000000000000" pitchFamily="2" charset="2"/>
            </a:endParaRPr>
          </a:p>
          <a:p>
            <a:pPr eaLnBrk="1" hangingPunct="1"/>
            <a:endParaRPr lang="hu-HU" altLang="en-US" dirty="0" smtClean="0">
              <a:sym typeface="Wingdings" panose="05000000000000000000" pitchFamily="2" charset="2"/>
            </a:endParaRPr>
          </a:p>
          <a:p>
            <a:pPr eaLnBrk="1" hangingPunct="1"/>
            <a:endParaRPr lang="hu-HU" altLang="en-US" dirty="0" smtClean="0">
              <a:sym typeface="Wingdings" panose="05000000000000000000" pitchFamily="2" charset="2"/>
            </a:endParaRPr>
          </a:p>
          <a:p>
            <a:pPr eaLnBrk="1" hangingPunct="1"/>
            <a:endParaRPr lang="hu-HU" altLang="en-US" dirty="0" smtClean="0">
              <a:sym typeface="Wingdings" panose="05000000000000000000" pitchFamily="2" charset="2"/>
            </a:endParaRPr>
          </a:p>
          <a:p>
            <a:pPr eaLnBrk="1" hangingPunct="1"/>
            <a:endParaRPr lang="hu-HU" altLang="en-US" dirty="0" smtClean="0">
              <a:sym typeface="Wingdings" panose="05000000000000000000" pitchFamily="2" charset="2"/>
            </a:endParaRPr>
          </a:p>
          <a:p>
            <a:pPr eaLnBrk="1" hangingPunct="1"/>
            <a:endParaRPr lang="hu-HU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033844983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</a:pPr>
            <a:fld id="{95269E02-EB3E-4420-B8D4-92D3A7C90631}" type="slidenum">
              <a:rPr lang="en-US" altLang="en-US" sz="1200">
                <a:solidFill>
                  <a:schemeClr val="tx1"/>
                </a:solidFill>
                <a:latin typeface="Times New Roman" panose="02020603050405020304" pitchFamily="18" charset="0"/>
              </a:rPr>
              <a:pPr>
                <a:lnSpc>
                  <a:spcPct val="100000"/>
                </a:lnSpc>
                <a:spcBef>
                  <a:spcPct val="0"/>
                </a:spcBef>
              </a:pPr>
              <a:t>13</a:t>
            </a:fld>
            <a:endParaRPr lang="en-US" altLang="en-US" sz="1200">
              <a:solidFill>
                <a:schemeClr val="tx1"/>
              </a:solidFill>
              <a:latin typeface="Times New Roman" panose="02020603050405020304" pitchFamily="18" charset="0"/>
            </a:endParaRPr>
          </a:p>
        </p:txBody>
      </p:sp>
      <p:sp>
        <p:nvSpPr>
          <p:cNvPr id="296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970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hu-HU" altLang="en-US" dirty="0" smtClean="0">
              <a:sym typeface="Wingdings" panose="05000000000000000000" pitchFamily="2" charset="2"/>
            </a:endParaRPr>
          </a:p>
          <a:p>
            <a:pPr eaLnBrk="1" hangingPunct="1"/>
            <a:endParaRPr lang="hu-HU" altLang="en-US" dirty="0" smtClean="0">
              <a:sym typeface="Wingdings" panose="05000000000000000000" pitchFamily="2" charset="2"/>
            </a:endParaRPr>
          </a:p>
          <a:p>
            <a:pPr eaLnBrk="1" hangingPunct="1"/>
            <a:endParaRPr lang="hu-HU" altLang="en-US" dirty="0" smtClean="0">
              <a:sym typeface="Wingdings" panose="05000000000000000000" pitchFamily="2" charset="2"/>
            </a:endParaRPr>
          </a:p>
          <a:p>
            <a:pPr eaLnBrk="1" hangingPunct="1"/>
            <a:endParaRPr lang="hu-HU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437264704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</a:pPr>
            <a:fld id="{A7BB164F-2C63-4F6F-BCD7-C3FB86BE6166}" type="slidenum">
              <a:rPr lang="en-US" altLang="en-US" sz="1200">
                <a:solidFill>
                  <a:schemeClr val="tx1"/>
                </a:solidFill>
                <a:latin typeface="Times New Roman" panose="02020603050405020304" pitchFamily="18" charset="0"/>
              </a:rPr>
              <a:pPr>
                <a:lnSpc>
                  <a:spcPct val="100000"/>
                </a:lnSpc>
                <a:spcBef>
                  <a:spcPct val="0"/>
                </a:spcBef>
              </a:pPr>
              <a:t>14</a:t>
            </a:fld>
            <a:endParaRPr lang="en-US" altLang="en-US" sz="1200">
              <a:solidFill>
                <a:schemeClr val="tx1"/>
              </a:solidFill>
              <a:latin typeface="Times New Roman" panose="02020603050405020304" pitchFamily="18" charset="0"/>
            </a:endParaRPr>
          </a:p>
        </p:txBody>
      </p:sp>
      <p:sp>
        <p:nvSpPr>
          <p:cNvPr id="3174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174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r>
              <a:rPr lang="hu-HU" altLang="en-US" dirty="0" smtClean="0"/>
              <a:t>W szabad erőmentes térben az Energia. F az elektronra ható erő.  k=1,38e-23 </a:t>
            </a:r>
            <a:r>
              <a:rPr lang="hu-HU" altLang="en-US" dirty="0" err="1" smtClean="0"/>
              <a:t>Ws</a:t>
            </a:r>
            <a:r>
              <a:rPr lang="hu-HU" altLang="en-US" dirty="0" smtClean="0"/>
              <a:t>/K</a:t>
            </a:r>
          </a:p>
        </p:txBody>
      </p:sp>
    </p:spTree>
    <p:extLst>
      <p:ext uri="{BB962C8B-B14F-4D97-AF65-F5344CB8AC3E}">
        <p14:creationId xmlns:p14="http://schemas.microsoft.com/office/powerpoint/2010/main" val="1970109940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</a:pPr>
            <a:fld id="{64663216-DFDB-45F2-9ECC-09A28F648BDB}" type="slidenum">
              <a:rPr lang="en-US" altLang="en-US" sz="1200">
                <a:solidFill>
                  <a:schemeClr val="tx1"/>
                </a:solidFill>
                <a:latin typeface="Times New Roman" panose="02020603050405020304" pitchFamily="18" charset="0"/>
              </a:rPr>
              <a:pPr>
                <a:lnSpc>
                  <a:spcPct val="100000"/>
                </a:lnSpc>
                <a:spcBef>
                  <a:spcPct val="0"/>
                </a:spcBef>
              </a:pPr>
              <a:t>15</a:t>
            </a:fld>
            <a:endParaRPr lang="en-US" altLang="en-US" sz="1200">
              <a:solidFill>
                <a:schemeClr val="tx1"/>
              </a:solidFill>
              <a:latin typeface="Times New Roman" panose="02020603050405020304" pitchFamily="18" charset="0"/>
            </a:endParaRPr>
          </a:p>
        </p:txBody>
      </p:sp>
      <p:sp>
        <p:nvSpPr>
          <p:cNvPr id="337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379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r>
              <a:rPr lang="hu-HU" altLang="en-US" dirty="0" smtClean="0"/>
              <a:t>Planck állandó h=6,63e-34 J s</a:t>
            </a:r>
          </a:p>
          <a:p>
            <a:pPr eaLnBrk="1" hangingPunct="1"/>
            <a:endParaRPr lang="hu-HU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657848454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</a:pPr>
            <a:fld id="{64663216-DFDB-45F2-9ECC-09A28F648BDB}" type="slidenum">
              <a:rPr lang="en-US" altLang="en-US" sz="1200">
                <a:solidFill>
                  <a:schemeClr val="tx1"/>
                </a:solidFill>
                <a:latin typeface="Times New Roman" panose="02020603050405020304" pitchFamily="18" charset="0"/>
              </a:rPr>
              <a:pPr>
                <a:lnSpc>
                  <a:spcPct val="100000"/>
                </a:lnSpc>
                <a:spcBef>
                  <a:spcPct val="0"/>
                </a:spcBef>
              </a:pPr>
              <a:t>16</a:t>
            </a:fld>
            <a:endParaRPr lang="en-US" altLang="en-US" sz="1200">
              <a:solidFill>
                <a:schemeClr val="tx1"/>
              </a:solidFill>
              <a:latin typeface="Times New Roman" panose="02020603050405020304" pitchFamily="18" charset="0"/>
            </a:endParaRPr>
          </a:p>
        </p:txBody>
      </p:sp>
      <p:sp>
        <p:nvSpPr>
          <p:cNvPr id="337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379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r>
              <a:rPr lang="hu-HU" altLang="en-US" dirty="0" smtClean="0"/>
              <a:t>KÍSÉRLET -</a:t>
            </a:r>
            <a:r>
              <a:rPr lang="hu-HU" altLang="en-US" baseline="0" dirty="0" smtClean="0"/>
              <a:t> </a:t>
            </a:r>
            <a:r>
              <a:rPr lang="hu-HU" altLang="en-US" dirty="0" smtClean="0"/>
              <a:t>Lézerdiódát / fehérledet nem csak táppal látja el, hanem modulálja is a fényt kibocsátott fényt. Napelemet világítok meg vele, aktív hangszórót hajt meg. Generáció a lézerdiódánál, aktív hangszórónál a fényelemben rekombináció!  </a:t>
            </a:r>
          </a:p>
          <a:p>
            <a:pPr eaLnBrk="1" hangingPunct="1"/>
            <a:endParaRPr lang="hu-HU" altLang="en-US" dirty="0" smtClean="0"/>
          </a:p>
          <a:p>
            <a:pPr eaLnBrk="1" hangingPunct="1"/>
            <a:r>
              <a:rPr lang="hu-HU" altLang="en-US" dirty="0" smtClean="0"/>
              <a:t>Igazi optikai távközlésben </a:t>
            </a:r>
            <a:r>
              <a:rPr lang="hu-HU" altLang="en-US" dirty="0" err="1" smtClean="0"/>
              <a:t>monomódusú</a:t>
            </a:r>
            <a:r>
              <a:rPr lang="hu-HU" altLang="en-US" dirty="0" smtClean="0"/>
              <a:t> üvegszálakban! </a:t>
            </a:r>
          </a:p>
          <a:p>
            <a:pPr eaLnBrk="1" hangingPunct="1"/>
            <a:endParaRPr lang="hu-HU" altLang="en-US" dirty="0" smtClean="0"/>
          </a:p>
          <a:p>
            <a:pPr eaLnBrk="1" hangingPunct="1"/>
            <a:r>
              <a:rPr lang="hu-HU" altLang="en-US" dirty="0" smtClean="0"/>
              <a:t>Fehér Ledben kicsit csalás, ahol kékben sugároz, de fényporral van lefedve, elnyeli a kéket és újra kibocsát fényt. </a:t>
            </a:r>
          </a:p>
          <a:p>
            <a:pPr eaLnBrk="1" hangingPunct="1"/>
            <a:endParaRPr lang="hu-HU" altLang="en-US" dirty="0" smtClean="0"/>
          </a:p>
          <a:p>
            <a:pPr eaLnBrk="1" hangingPunct="1"/>
            <a:endParaRPr lang="hu-HU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387869136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</a:pPr>
            <a:fld id="{9145BB2A-A614-44AD-B0E4-AE711175B1D2}" type="slidenum">
              <a:rPr lang="en-US" altLang="en-US" sz="1200">
                <a:solidFill>
                  <a:schemeClr val="tx1"/>
                </a:solidFill>
                <a:latin typeface="Times New Roman" panose="02020603050405020304" pitchFamily="18" charset="0"/>
              </a:rPr>
              <a:pPr>
                <a:lnSpc>
                  <a:spcPct val="100000"/>
                </a:lnSpc>
                <a:spcBef>
                  <a:spcPct val="0"/>
                </a:spcBef>
              </a:pPr>
              <a:t>17</a:t>
            </a:fld>
            <a:endParaRPr lang="en-US" altLang="en-US" sz="1200">
              <a:solidFill>
                <a:schemeClr val="tx1"/>
              </a:solidFill>
              <a:latin typeface="Times New Roman" panose="02020603050405020304" pitchFamily="18" charset="0"/>
            </a:endParaRPr>
          </a:p>
        </p:txBody>
      </p:sp>
      <p:sp>
        <p:nvSpPr>
          <p:cNvPr id="358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584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hu-HU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507073346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9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</a:pPr>
            <a:fld id="{04728990-0798-45A4-976C-DFC43E934537}" type="slidenum">
              <a:rPr lang="en-US" altLang="en-US" sz="1200">
                <a:solidFill>
                  <a:schemeClr val="tx1"/>
                </a:solidFill>
                <a:latin typeface="Times New Roman" panose="02020603050405020304" pitchFamily="18" charset="0"/>
              </a:rPr>
              <a:pPr>
                <a:lnSpc>
                  <a:spcPct val="100000"/>
                </a:lnSpc>
                <a:spcBef>
                  <a:spcPct val="0"/>
                </a:spcBef>
              </a:pPr>
              <a:t>18</a:t>
            </a:fld>
            <a:endParaRPr lang="en-US" altLang="en-US" sz="1200">
              <a:solidFill>
                <a:schemeClr val="tx1"/>
              </a:solidFill>
              <a:latin typeface="Times New Roman" panose="02020603050405020304" pitchFamily="18" charset="0"/>
            </a:endParaRPr>
          </a:p>
        </p:txBody>
      </p:sp>
      <p:sp>
        <p:nvSpPr>
          <p:cNvPr id="378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789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r>
              <a:rPr lang="hu-HU" altLang="en-US" dirty="0" smtClean="0"/>
              <a:t>Donor </a:t>
            </a:r>
            <a:r>
              <a:rPr lang="hu-HU" altLang="en-US" dirty="0" err="1" smtClean="0"/>
              <a:t>adalékolású</a:t>
            </a:r>
            <a:r>
              <a:rPr lang="hu-HU" altLang="en-US" dirty="0" smtClean="0"/>
              <a:t> az V. oszlopból. Többlet elektron úgy </a:t>
            </a:r>
            <a:r>
              <a:rPr lang="hu-HU" altLang="en-US" dirty="0" err="1" smtClean="0"/>
              <a:t>perturbálja</a:t>
            </a:r>
            <a:r>
              <a:rPr lang="hu-HU" altLang="en-US" dirty="0" smtClean="0"/>
              <a:t> a sáv diagramot, hogy létrejön egy plusz E nívó ami a vezetési sáv aljához van közel. Szinte </a:t>
            </a:r>
            <a:r>
              <a:rPr lang="hu-HU" altLang="en-US" dirty="0" err="1" smtClean="0"/>
              <a:t>zérő</a:t>
            </a:r>
            <a:r>
              <a:rPr lang="hu-HU" altLang="en-US" dirty="0" smtClean="0"/>
              <a:t> E </a:t>
            </a:r>
            <a:r>
              <a:rPr lang="hu-HU" altLang="en-US" dirty="0" err="1" smtClean="0"/>
              <a:t>befektétésével</a:t>
            </a:r>
            <a:r>
              <a:rPr lang="hu-HU" altLang="en-US" dirty="0" smtClean="0"/>
              <a:t> át tud jutni a vezetési sávba! </a:t>
            </a:r>
          </a:p>
          <a:p>
            <a:pPr eaLnBrk="1" hangingPunct="1"/>
            <a:r>
              <a:rPr lang="hu-HU" altLang="en-US" dirty="0" smtClean="0"/>
              <a:t>Annyi többlet elektronunk lesz, amennyidonor atomot bevittünk! Megszámolni nehéz </a:t>
            </a:r>
            <a:r>
              <a:rPr lang="hu-HU" altLang="en-US" dirty="0" smtClean="0">
                <a:sym typeface="Wingdings" panose="05000000000000000000" pitchFamily="2" charset="2"/>
              </a:rPr>
              <a:t> de koncentrációt tudunk számolni. De van a spontán </a:t>
            </a:r>
            <a:r>
              <a:rPr lang="hu-HU" altLang="en-US" dirty="0" err="1" smtClean="0">
                <a:sym typeface="Wingdings" panose="05000000000000000000" pitchFamily="2" charset="2"/>
              </a:rPr>
              <a:t>genereáció</a:t>
            </a:r>
            <a:r>
              <a:rPr lang="hu-HU" altLang="en-US" dirty="0" smtClean="0">
                <a:sym typeface="Wingdings" panose="05000000000000000000" pitchFamily="2" charset="2"/>
              </a:rPr>
              <a:t>! Tehát Donor </a:t>
            </a:r>
            <a:r>
              <a:rPr lang="hu-HU" altLang="en-US" dirty="0" err="1" smtClean="0">
                <a:sym typeface="Wingdings" panose="05000000000000000000" pitchFamily="2" charset="2"/>
              </a:rPr>
              <a:t>adalékolt</a:t>
            </a:r>
            <a:r>
              <a:rPr lang="hu-HU" altLang="en-US" dirty="0" smtClean="0">
                <a:sym typeface="Wingdings" panose="05000000000000000000" pitchFamily="2" charset="2"/>
              </a:rPr>
              <a:t> félvezetőben is lesz némi lyuk! </a:t>
            </a:r>
            <a:endParaRPr lang="hu-HU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778637213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</a:pPr>
            <a:fld id="{7E6AC4A8-74C4-4752-9C55-021A2A41B081}" type="slidenum">
              <a:rPr lang="en-US" altLang="en-US" sz="1200">
                <a:solidFill>
                  <a:schemeClr val="tx1"/>
                </a:solidFill>
                <a:latin typeface="Times New Roman" panose="02020603050405020304" pitchFamily="18" charset="0"/>
              </a:rPr>
              <a:pPr>
                <a:lnSpc>
                  <a:spcPct val="100000"/>
                </a:lnSpc>
                <a:spcBef>
                  <a:spcPct val="0"/>
                </a:spcBef>
              </a:pPr>
              <a:t>19</a:t>
            </a:fld>
            <a:endParaRPr lang="en-US" altLang="en-US" sz="1200">
              <a:solidFill>
                <a:schemeClr val="tx1"/>
              </a:solidFill>
              <a:latin typeface="Times New Roman" panose="02020603050405020304" pitchFamily="18" charset="0"/>
            </a:endParaRPr>
          </a:p>
        </p:txBody>
      </p:sp>
      <p:sp>
        <p:nvSpPr>
          <p:cNvPr id="399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99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r>
              <a:rPr lang="hu-HU" altLang="en-US" dirty="0" smtClean="0"/>
              <a:t>Lyuk át tud lépni az alap félvezető anyag vegyértéksávjába! </a:t>
            </a:r>
          </a:p>
        </p:txBody>
      </p:sp>
    </p:spTree>
    <p:extLst>
      <p:ext uri="{BB962C8B-B14F-4D97-AF65-F5344CB8AC3E}">
        <p14:creationId xmlns:p14="http://schemas.microsoft.com/office/powerpoint/2010/main" val="3433225044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</a:pPr>
            <a:fld id="{632B8FA8-8FA1-499D-AFEF-5B20E54EA719}" type="slidenum">
              <a:rPr lang="en-US" altLang="en-US" sz="1200">
                <a:solidFill>
                  <a:schemeClr val="tx1"/>
                </a:solidFill>
                <a:latin typeface="Times New Roman" panose="02020603050405020304" pitchFamily="18" charset="0"/>
              </a:rPr>
              <a:pPr>
                <a:lnSpc>
                  <a:spcPct val="100000"/>
                </a:lnSpc>
                <a:spcBef>
                  <a:spcPct val="0"/>
                </a:spcBef>
              </a:pPr>
              <a:t>2</a:t>
            </a:fld>
            <a:endParaRPr lang="en-US" altLang="en-US" sz="1200">
              <a:solidFill>
                <a:schemeClr val="tx1"/>
              </a:solidFill>
              <a:latin typeface="Times New Roman" panose="02020603050405020304" pitchFamily="18" charset="0"/>
            </a:endParaRPr>
          </a:p>
        </p:txBody>
      </p:sp>
      <p:sp>
        <p:nvSpPr>
          <p:cNvPr id="1741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741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hu-HU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193471075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8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</a:pPr>
            <a:fld id="{4AA46F31-CCCD-4D32-9E66-453E04553291}" type="slidenum">
              <a:rPr lang="en-US" altLang="en-US" sz="1200">
                <a:solidFill>
                  <a:schemeClr val="tx1"/>
                </a:solidFill>
                <a:latin typeface="Times New Roman" panose="02020603050405020304" pitchFamily="18" charset="0"/>
              </a:rPr>
              <a:pPr>
                <a:lnSpc>
                  <a:spcPct val="100000"/>
                </a:lnSpc>
                <a:spcBef>
                  <a:spcPct val="0"/>
                </a:spcBef>
              </a:pPr>
              <a:t>20</a:t>
            </a:fld>
            <a:endParaRPr lang="en-US" altLang="en-US" sz="1200">
              <a:solidFill>
                <a:schemeClr val="tx1"/>
              </a:solidFill>
              <a:latin typeface="Times New Roman" panose="02020603050405020304" pitchFamily="18" charset="0"/>
            </a:endParaRPr>
          </a:p>
        </p:txBody>
      </p:sp>
      <p:sp>
        <p:nvSpPr>
          <p:cNvPr id="4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r>
              <a:rPr lang="hu-HU" altLang="en-US" dirty="0" err="1" smtClean="0">
                <a:sym typeface="Wingdings" panose="05000000000000000000" pitchFamily="2" charset="2"/>
              </a:rPr>
              <a:t>Termondinamikában</a:t>
            </a:r>
            <a:r>
              <a:rPr lang="hu-HU" altLang="en-US" dirty="0" smtClean="0">
                <a:sym typeface="Wingdings" panose="05000000000000000000" pitchFamily="2" charset="2"/>
              </a:rPr>
              <a:t> a Maxwell Boltzmann </a:t>
            </a:r>
            <a:r>
              <a:rPr lang="hu-HU" altLang="en-US" dirty="0" err="1" smtClean="0">
                <a:sym typeface="Wingdings" panose="05000000000000000000" pitchFamily="2" charset="2"/>
              </a:rPr>
              <a:t>statsztika</a:t>
            </a:r>
            <a:r>
              <a:rPr lang="hu-HU" altLang="en-US" dirty="0" smtClean="0">
                <a:sym typeface="Wingdings" panose="05000000000000000000" pitchFamily="2" charset="2"/>
              </a:rPr>
              <a:t> írta le, hány gázmolekula rendelkezhet adott energiával. </a:t>
            </a:r>
            <a:r>
              <a:rPr lang="hu-HU" altLang="en-US" b="1" dirty="0" smtClean="0">
                <a:sym typeface="Wingdings" panose="05000000000000000000" pitchFamily="2" charset="2"/>
              </a:rPr>
              <a:t>Félvezetőben: Fermi-Dirac statisztika</a:t>
            </a:r>
            <a:r>
              <a:rPr lang="hu-HU" altLang="en-US" dirty="0" smtClean="0">
                <a:sym typeface="Wingdings" panose="05000000000000000000" pitchFamily="2" charset="2"/>
              </a:rPr>
              <a:t>. Ez az </a:t>
            </a:r>
            <a:r>
              <a:rPr lang="hu-HU" altLang="en-US" b="1" dirty="0" smtClean="0">
                <a:sym typeface="Wingdings" panose="05000000000000000000" pitchFamily="2" charset="2"/>
              </a:rPr>
              <a:t>f(W) függvény: a Fermi függvény</a:t>
            </a:r>
          </a:p>
          <a:p>
            <a:pPr eaLnBrk="1" hangingPunct="1"/>
            <a:endParaRPr lang="hu-HU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900698959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8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</a:pPr>
            <a:fld id="{4AA46F31-CCCD-4D32-9E66-453E04553291}" type="slidenum">
              <a:rPr lang="en-US" altLang="en-US" sz="1200">
                <a:solidFill>
                  <a:schemeClr val="tx1"/>
                </a:solidFill>
                <a:latin typeface="Times New Roman" panose="02020603050405020304" pitchFamily="18" charset="0"/>
              </a:rPr>
              <a:pPr>
                <a:lnSpc>
                  <a:spcPct val="100000"/>
                </a:lnSpc>
                <a:spcBef>
                  <a:spcPct val="0"/>
                </a:spcBef>
              </a:pPr>
              <a:t>21</a:t>
            </a:fld>
            <a:endParaRPr lang="en-US" altLang="en-US" sz="1200">
              <a:solidFill>
                <a:schemeClr val="tx1"/>
              </a:solidFill>
              <a:latin typeface="Times New Roman" panose="02020603050405020304" pitchFamily="18" charset="0"/>
            </a:endParaRPr>
          </a:p>
        </p:txBody>
      </p:sp>
      <p:sp>
        <p:nvSpPr>
          <p:cNvPr id="4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r>
              <a:rPr lang="hu-HU" altLang="en-US" dirty="0" smtClean="0">
                <a:sym typeface="Wingdings" panose="05000000000000000000" pitchFamily="2" charset="2"/>
              </a:rPr>
              <a:t>Fermi első atommáglyát csinált (grafit moderátoros, grafit rúd kötélen volt felfüggesztve) 1930, Chicago egyetem. Kritikus tömeget is nagyon veszélyesen állapították meg két Uránt összetettek, aztán ha beindult, akkor széthúzták… </a:t>
            </a:r>
            <a:r>
              <a:rPr lang="hu-HU" altLang="en-US" dirty="0" err="1" smtClean="0">
                <a:sym typeface="Wingdings" panose="05000000000000000000" pitchFamily="2" charset="2"/>
              </a:rPr>
              <a:t>pfff</a:t>
            </a:r>
            <a:r>
              <a:rPr lang="hu-HU" altLang="en-US" dirty="0" smtClean="0">
                <a:sym typeface="Wingdings" panose="05000000000000000000" pitchFamily="2" charset="2"/>
              </a:rPr>
              <a:t>….</a:t>
            </a:r>
          </a:p>
          <a:p>
            <a:pPr eaLnBrk="1" hangingPunct="1"/>
            <a:r>
              <a:rPr lang="hu-HU" altLang="en-US" dirty="0" smtClean="0"/>
              <a:t>A</a:t>
            </a:r>
            <a:r>
              <a:rPr lang="hu-HU" altLang="en-US" baseline="0" dirty="0" smtClean="0"/>
              <a:t> szekunder neutronokkal lehet atomreaktort szabályozni: másodperc nagyságrendben van a keletkezésük és a hatásuk közötti idő (akkorra lassulnak le megfelelően a moderátorban). A paksi atomerőmű egy reaktorában kevesebb a hasadóanyag, mint a kritikus tömeg.</a:t>
            </a:r>
            <a:endParaRPr lang="hu-HU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431891507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3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</a:pPr>
            <a:fld id="{20996C6F-4EAE-4CF9-B76F-89E02B4C0E90}" type="slidenum">
              <a:rPr lang="en-US" altLang="en-US" sz="1200">
                <a:solidFill>
                  <a:schemeClr val="tx1"/>
                </a:solidFill>
                <a:latin typeface="Times New Roman" panose="02020603050405020304" pitchFamily="18" charset="0"/>
              </a:rPr>
              <a:pPr>
                <a:lnSpc>
                  <a:spcPct val="100000"/>
                </a:lnSpc>
                <a:spcBef>
                  <a:spcPct val="0"/>
                </a:spcBef>
              </a:pPr>
              <a:t>22</a:t>
            </a:fld>
            <a:endParaRPr lang="en-US" altLang="en-US" sz="1200">
              <a:solidFill>
                <a:schemeClr val="tx1"/>
              </a:solidFill>
              <a:latin typeface="Times New Roman" panose="02020603050405020304" pitchFamily="18" charset="0"/>
            </a:endParaRPr>
          </a:p>
        </p:txBody>
      </p:sp>
      <p:sp>
        <p:nvSpPr>
          <p:cNvPr id="440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403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0" marR="0" indent="0" algn="l" defTabSz="914400" rtl="0" eaLnBrk="1" fontAlgn="base" latinLnBrk="0" hangingPunct="1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hu-HU" altLang="en-US" dirty="0" err="1" smtClean="0"/>
              <a:t>Intrinsic</a:t>
            </a:r>
            <a:r>
              <a:rPr lang="hu-HU" altLang="en-US" dirty="0" smtClean="0"/>
              <a:t> koncentráció erősen T függő!!!!</a:t>
            </a:r>
          </a:p>
          <a:p>
            <a:pPr eaLnBrk="1" hangingPunct="1"/>
            <a:endParaRPr lang="hu-HU" altLang="en-US" dirty="0" smtClean="0"/>
          </a:p>
          <a:p>
            <a:pPr eaLnBrk="1" hangingPunct="1"/>
            <a:endParaRPr lang="hu-HU" altLang="en-US" dirty="0" smtClean="0"/>
          </a:p>
          <a:p>
            <a:pPr eaLnBrk="1" hangingPunct="1"/>
            <a:endParaRPr lang="hu-HU" altLang="en-US" dirty="0" smtClean="0"/>
          </a:p>
          <a:p>
            <a:pPr eaLnBrk="1" hangingPunct="1"/>
            <a:endParaRPr lang="hu-HU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998134594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</a:pPr>
            <a:fld id="{53AC064F-8C1F-4975-A466-4B4DA5C2A136}" type="slidenum">
              <a:rPr lang="en-US" altLang="en-US" sz="1200">
                <a:solidFill>
                  <a:schemeClr val="tx1"/>
                </a:solidFill>
                <a:latin typeface="Times New Roman" panose="02020603050405020304" pitchFamily="18" charset="0"/>
              </a:rPr>
              <a:pPr>
                <a:lnSpc>
                  <a:spcPct val="100000"/>
                </a:lnSpc>
                <a:spcBef>
                  <a:spcPct val="0"/>
                </a:spcBef>
              </a:pPr>
              <a:t>23</a:t>
            </a:fld>
            <a:endParaRPr lang="en-US" altLang="en-US" sz="1200">
              <a:solidFill>
                <a:schemeClr val="tx1"/>
              </a:solidFill>
              <a:latin typeface="Times New Roman" panose="02020603050405020304" pitchFamily="18" charset="0"/>
            </a:endParaRPr>
          </a:p>
        </p:txBody>
      </p:sp>
      <p:sp>
        <p:nvSpPr>
          <p:cNvPr id="460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608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r>
              <a:rPr lang="hu-HU" altLang="en-US" dirty="0" smtClean="0"/>
              <a:t>Nem pont a közepén! A</a:t>
            </a:r>
            <a:r>
              <a:rPr lang="hu-HU" altLang="en-US" baseline="0" dirty="0" smtClean="0"/>
              <a:t> lyuk és elektron </a:t>
            </a:r>
            <a:r>
              <a:rPr lang="hu-HU" altLang="en-US" baseline="0" dirty="0" err="1" smtClean="0"/>
              <a:t>eff.tömeg</a:t>
            </a:r>
            <a:r>
              <a:rPr lang="hu-HU" altLang="en-US" baseline="0" dirty="0" smtClean="0"/>
              <a:t> különbsége és a hőmérséklet is befolyásolja!</a:t>
            </a:r>
          </a:p>
          <a:p>
            <a:pPr eaLnBrk="1" hangingPunct="1"/>
            <a:r>
              <a:rPr lang="hu-HU" altLang="en-US" baseline="0" dirty="0" err="1" smtClean="0"/>
              <a:t>Wg</a:t>
            </a:r>
            <a:r>
              <a:rPr lang="hu-HU" altLang="en-US" baseline="0" dirty="0" smtClean="0"/>
              <a:t> is függ hőmérséklettől (</a:t>
            </a:r>
            <a:r>
              <a:rPr lang="hu-HU" altLang="en-US" baseline="0" dirty="0" err="1" smtClean="0"/>
              <a:t>Si</a:t>
            </a:r>
            <a:r>
              <a:rPr lang="hu-HU" altLang="en-US" baseline="0" dirty="0" smtClean="0"/>
              <a:t>. 1.12eV 300K, 1.18 0K)</a:t>
            </a:r>
            <a:endParaRPr lang="hu-HU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68189550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3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</a:pPr>
            <a:fld id="{12F2DBB5-C285-47F9-83EC-D9A145E4618B}" type="slidenum">
              <a:rPr lang="en-US" altLang="en-US" sz="1200">
                <a:solidFill>
                  <a:schemeClr val="tx1"/>
                </a:solidFill>
                <a:latin typeface="Times New Roman" panose="02020603050405020304" pitchFamily="18" charset="0"/>
              </a:rPr>
              <a:pPr>
                <a:lnSpc>
                  <a:spcPct val="100000"/>
                </a:lnSpc>
                <a:spcBef>
                  <a:spcPct val="0"/>
                </a:spcBef>
              </a:pPr>
              <a:t>24</a:t>
            </a:fld>
            <a:endParaRPr lang="en-US" altLang="en-US" sz="1200">
              <a:solidFill>
                <a:schemeClr val="tx1"/>
              </a:solidFill>
              <a:latin typeface="Times New Roman" panose="02020603050405020304" pitchFamily="18" charset="0"/>
            </a:endParaRPr>
          </a:p>
        </p:txBody>
      </p:sp>
      <p:sp>
        <p:nvSpPr>
          <p:cNvPr id="481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813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hu-HU" altLang="en-US" dirty="0" smtClean="0"/>
          </a:p>
          <a:p>
            <a:pPr eaLnBrk="1" hangingPunct="1"/>
            <a:endParaRPr lang="hu-HU" altLang="en-US" dirty="0" smtClean="0"/>
          </a:p>
          <a:p>
            <a:pPr eaLnBrk="1" hangingPunct="1"/>
            <a:endParaRPr lang="hu-HU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552489764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7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</a:pPr>
            <a:fld id="{85840AE2-9DD4-445F-8AAB-EF83EFE86844}" type="slidenum">
              <a:rPr lang="en-US" altLang="en-US" sz="1200">
                <a:solidFill>
                  <a:schemeClr val="tx1"/>
                </a:solidFill>
                <a:latin typeface="Times New Roman" panose="02020603050405020304" pitchFamily="18" charset="0"/>
              </a:rPr>
              <a:pPr>
                <a:lnSpc>
                  <a:spcPct val="100000"/>
                </a:lnSpc>
                <a:spcBef>
                  <a:spcPct val="0"/>
                </a:spcBef>
              </a:pPr>
              <a:t>25</a:t>
            </a:fld>
            <a:endParaRPr lang="en-US" altLang="en-US" sz="1200">
              <a:solidFill>
                <a:schemeClr val="tx1"/>
              </a:solidFill>
              <a:latin typeface="Times New Roman" panose="02020603050405020304" pitchFamily="18" charset="0"/>
            </a:endParaRPr>
          </a:p>
        </p:txBody>
      </p:sp>
      <p:sp>
        <p:nvSpPr>
          <p:cNvPr id="501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01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r>
              <a:rPr lang="hu-HU" altLang="en-US" dirty="0" smtClean="0"/>
              <a:t>Megfigyelhető, hogy TÖBB nagyságrendi különbség van a töltéshordozók koncentrációja között. Nem mérnöki megfogalmazással: Pici </a:t>
            </a:r>
            <a:r>
              <a:rPr lang="hu-HU" altLang="en-US" dirty="0" err="1" smtClean="0"/>
              <a:t>adalékolás</a:t>
            </a:r>
            <a:r>
              <a:rPr lang="hu-HU" altLang="en-US" dirty="0" smtClean="0"/>
              <a:t> rendkívül nagy változás a töltéshordozó számban!</a:t>
            </a:r>
          </a:p>
          <a:p>
            <a:pPr eaLnBrk="1" hangingPunct="1"/>
            <a:endParaRPr lang="hu-HU" altLang="en-US" dirty="0" smtClean="0"/>
          </a:p>
          <a:p>
            <a:pPr eaLnBrk="1" hangingPunct="1"/>
            <a:endParaRPr lang="hu-HU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47213438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2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</a:pPr>
            <a:fld id="{F9865A4B-352E-4F6B-BC11-D222F6047127}" type="slidenum">
              <a:rPr lang="en-US" altLang="en-US" sz="1200">
                <a:solidFill>
                  <a:schemeClr val="tx1"/>
                </a:solidFill>
                <a:latin typeface="Times New Roman" panose="02020603050405020304" pitchFamily="18" charset="0"/>
              </a:rPr>
              <a:pPr>
                <a:lnSpc>
                  <a:spcPct val="100000"/>
                </a:lnSpc>
                <a:spcBef>
                  <a:spcPct val="0"/>
                </a:spcBef>
              </a:pPr>
              <a:t>26</a:t>
            </a:fld>
            <a:endParaRPr lang="en-US" altLang="en-US" sz="1200">
              <a:solidFill>
                <a:schemeClr val="tx1"/>
              </a:solidFill>
              <a:latin typeface="Times New Roman" panose="02020603050405020304" pitchFamily="18" charset="0"/>
            </a:endParaRPr>
          </a:p>
        </p:txBody>
      </p:sp>
      <p:sp>
        <p:nvSpPr>
          <p:cNvPr id="522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222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r>
              <a:rPr lang="hu-HU" altLang="en-US" b="1" dirty="0" smtClean="0"/>
              <a:t>MI LÁTHATÓ? Töltéshordozó sűrűség közvetlen összefüggésben a FERMI szint és a sávközép (</a:t>
            </a:r>
            <a:r>
              <a:rPr lang="hu-HU" altLang="en-US" b="1" dirty="0" err="1" smtClean="0"/>
              <a:t>intrinsic</a:t>
            </a:r>
            <a:r>
              <a:rPr lang="hu-HU" altLang="en-US" b="1" dirty="0" smtClean="0"/>
              <a:t> </a:t>
            </a:r>
            <a:r>
              <a:rPr lang="hu-HU" altLang="en-US" b="1" dirty="0" err="1" smtClean="0"/>
              <a:t>fermi</a:t>
            </a:r>
            <a:r>
              <a:rPr lang="hu-HU" altLang="en-US" b="1" dirty="0" smtClean="0"/>
              <a:t> szint) távolságával</a:t>
            </a:r>
          </a:p>
        </p:txBody>
      </p:sp>
    </p:spTree>
    <p:extLst>
      <p:ext uri="{BB962C8B-B14F-4D97-AF65-F5344CB8AC3E}">
        <p14:creationId xmlns:p14="http://schemas.microsoft.com/office/powerpoint/2010/main" val="195365032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</a:pPr>
            <a:fld id="{C3CE3592-EBC7-4435-99FF-2F7FB9346D89}" type="slidenum">
              <a:rPr lang="en-US" altLang="en-US" sz="1200">
                <a:solidFill>
                  <a:schemeClr val="tx1"/>
                </a:solidFill>
                <a:latin typeface="Times New Roman" panose="02020603050405020304" pitchFamily="18" charset="0"/>
              </a:rPr>
              <a:pPr>
                <a:lnSpc>
                  <a:spcPct val="100000"/>
                </a:lnSpc>
                <a:spcBef>
                  <a:spcPct val="0"/>
                </a:spcBef>
              </a:pPr>
              <a:t>27</a:t>
            </a:fld>
            <a:endParaRPr lang="en-US" altLang="en-US" sz="1200">
              <a:solidFill>
                <a:schemeClr val="tx1"/>
              </a:solidFill>
              <a:latin typeface="Times New Roman" panose="02020603050405020304" pitchFamily="18" charset="0"/>
            </a:endParaRPr>
          </a:p>
        </p:txBody>
      </p:sp>
      <p:sp>
        <p:nvSpPr>
          <p:cNvPr id="5427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427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r>
              <a:rPr lang="hu-HU" altLang="en-US" dirty="0" smtClean="0"/>
              <a:t>Többségi töltéshordozó sűrűség kb. </a:t>
            </a:r>
            <a:r>
              <a:rPr lang="hu-HU" altLang="en-US" dirty="0" err="1" smtClean="0"/>
              <a:t>dT</a:t>
            </a:r>
            <a:r>
              <a:rPr lang="hu-HU" altLang="en-US" dirty="0" smtClean="0"/>
              <a:t> független, de a kisebbségi erősen nő!!! Ez limitálja</a:t>
            </a:r>
            <a:r>
              <a:rPr lang="hu-HU" altLang="en-US" baseline="0" dirty="0" smtClean="0"/>
              <a:t> a </a:t>
            </a:r>
            <a:r>
              <a:rPr lang="hu-HU" altLang="en-US" baseline="0" dirty="0" err="1" smtClean="0"/>
              <a:t>max</a:t>
            </a:r>
            <a:r>
              <a:rPr lang="hu-HU" altLang="en-US" baseline="0" dirty="0" smtClean="0"/>
              <a:t> </a:t>
            </a:r>
            <a:r>
              <a:rPr lang="hu-HU" altLang="en-US" baseline="0" dirty="0" err="1" smtClean="0"/>
              <a:t>junction</a:t>
            </a:r>
            <a:r>
              <a:rPr lang="hu-HU" altLang="en-US" baseline="0" dirty="0" smtClean="0"/>
              <a:t> hőmérsékletet.</a:t>
            </a:r>
            <a:endParaRPr lang="hu-HU" altLang="en-US" dirty="0" smtClean="0"/>
          </a:p>
          <a:p>
            <a:pPr eaLnBrk="1" hangingPunct="1"/>
            <a:endParaRPr lang="hu-HU" altLang="en-US" dirty="0" smtClean="0"/>
          </a:p>
          <a:p>
            <a:pPr eaLnBrk="1" hangingPunct="1"/>
            <a:endParaRPr lang="hu-HU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912372022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2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</a:pPr>
            <a:fld id="{EE2CDD7A-C5FE-4196-87A2-6BB1E45CFD44}" type="slidenum">
              <a:rPr lang="en-US" altLang="en-US" sz="1200">
                <a:solidFill>
                  <a:schemeClr val="tx1"/>
                </a:solidFill>
                <a:latin typeface="Times New Roman" panose="02020603050405020304" pitchFamily="18" charset="0"/>
              </a:rPr>
              <a:pPr>
                <a:lnSpc>
                  <a:spcPct val="100000"/>
                </a:lnSpc>
                <a:spcBef>
                  <a:spcPct val="0"/>
                </a:spcBef>
              </a:pPr>
              <a:t>28</a:t>
            </a:fld>
            <a:endParaRPr lang="en-US" altLang="en-US" sz="1200">
              <a:solidFill>
                <a:schemeClr val="tx1"/>
              </a:solidFill>
              <a:latin typeface="Times New Roman" panose="02020603050405020304" pitchFamily="18" charset="0"/>
            </a:endParaRPr>
          </a:p>
        </p:txBody>
      </p:sp>
      <p:sp>
        <p:nvSpPr>
          <p:cNvPr id="5632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632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hu-HU" altLang="en-US" smtClean="0"/>
          </a:p>
        </p:txBody>
      </p:sp>
    </p:spTree>
    <p:extLst>
      <p:ext uri="{BB962C8B-B14F-4D97-AF65-F5344CB8AC3E}">
        <p14:creationId xmlns:p14="http://schemas.microsoft.com/office/powerpoint/2010/main" val="4223716152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37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</a:pPr>
            <a:fld id="{7FFA3619-424E-47DC-9205-F7C65C1DABD4}" type="slidenum">
              <a:rPr lang="en-US" altLang="en-US" sz="1200">
                <a:solidFill>
                  <a:schemeClr val="tx1"/>
                </a:solidFill>
                <a:latin typeface="Times New Roman" panose="02020603050405020304" pitchFamily="18" charset="0"/>
              </a:rPr>
              <a:pPr>
                <a:lnSpc>
                  <a:spcPct val="100000"/>
                </a:lnSpc>
                <a:spcBef>
                  <a:spcPct val="0"/>
                </a:spcBef>
              </a:pPr>
              <a:t>29</a:t>
            </a:fld>
            <a:endParaRPr lang="en-US" altLang="en-US" sz="1200">
              <a:solidFill>
                <a:schemeClr val="tx1"/>
              </a:solidFill>
              <a:latin typeface="Times New Roman" panose="02020603050405020304" pitchFamily="18" charset="0"/>
            </a:endParaRPr>
          </a:p>
        </p:txBody>
      </p:sp>
      <p:sp>
        <p:nvSpPr>
          <p:cNvPr id="583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837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hu-HU" altLang="en-US" smtClean="0"/>
          </a:p>
        </p:txBody>
      </p:sp>
    </p:spTree>
    <p:extLst>
      <p:ext uri="{BB962C8B-B14F-4D97-AF65-F5344CB8AC3E}">
        <p14:creationId xmlns:p14="http://schemas.microsoft.com/office/powerpoint/2010/main" val="830827016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</a:pPr>
            <a:fld id="{34A413B7-4CE3-400B-A30F-76FA0B0C73C4}" type="slidenum">
              <a:rPr lang="en-US" altLang="en-US" sz="1200">
                <a:solidFill>
                  <a:schemeClr val="tx1"/>
                </a:solidFill>
                <a:latin typeface="Times New Roman" panose="02020603050405020304" pitchFamily="18" charset="0"/>
              </a:rPr>
              <a:pPr>
                <a:lnSpc>
                  <a:spcPct val="100000"/>
                </a:lnSpc>
                <a:spcBef>
                  <a:spcPct val="0"/>
                </a:spcBef>
              </a:pPr>
              <a:t>3</a:t>
            </a:fld>
            <a:endParaRPr lang="en-US" altLang="en-US" sz="1200">
              <a:solidFill>
                <a:schemeClr val="tx1"/>
              </a:solidFill>
              <a:latin typeface="Times New Roman" panose="02020603050405020304" pitchFamily="18" charset="0"/>
            </a:endParaRPr>
          </a:p>
        </p:txBody>
      </p:sp>
      <p:sp>
        <p:nvSpPr>
          <p:cNvPr id="194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4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r>
              <a:rPr lang="hu-HU" altLang="en-US" dirty="0" smtClean="0"/>
              <a:t>A Pauli-elv (vagy Pauli-féle kizárási elv) egy kvantummechanikai törvény, ami azt mondja ki, hogy két azonos </a:t>
            </a:r>
            <a:r>
              <a:rPr lang="hu-HU" altLang="en-US" dirty="0" err="1" smtClean="0"/>
              <a:t>fermion</a:t>
            </a:r>
            <a:r>
              <a:rPr lang="hu-HU" altLang="en-US" dirty="0" smtClean="0"/>
              <a:t> (félegész spinű részecske) nem foglalhatja el ugyanazt a kvantumállapotot egyidőben</a:t>
            </a:r>
          </a:p>
        </p:txBody>
      </p:sp>
    </p:spTree>
    <p:extLst>
      <p:ext uri="{BB962C8B-B14F-4D97-AF65-F5344CB8AC3E}">
        <p14:creationId xmlns:p14="http://schemas.microsoft.com/office/powerpoint/2010/main" val="2685269821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1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</a:pPr>
            <a:fld id="{F993D58D-527A-4ED7-B3A6-EC76E9E121F8}" type="slidenum">
              <a:rPr lang="en-US" altLang="en-US" sz="1200">
                <a:solidFill>
                  <a:schemeClr val="tx1"/>
                </a:solidFill>
                <a:latin typeface="Times New Roman" panose="02020603050405020304" pitchFamily="18" charset="0"/>
              </a:rPr>
              <a:pPr>
                <a:lnSpc>
                  <a:spcPct val="100000"/>
                </a:lnSpc>
                <a:spcBef>
                  <a:spcPct val="0"/>
                </a:spcBef>
              </a:pPr>
              <a:t>30</a:t>
            </a:fld>
            <a:endParaRPr lang="en-US" altLang="en-US" sz="1200">
              <a:solidFill>
                <a:schemeClr val="tx1"/>
              </a:solidFill>
              <a:latin typeface="Times New Roman" panose="02020603050405020304" pitchFamily="18" charset="0"/>
            </a:endParaRPr>
          </a:p>
        </p:txBody>
      </p:sp>
      <p:sp>
        <p:nvSpPr>
          <p:cNvPr id="6041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042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r>
              <a:rPr lang="hu-HU" altLang="en-US" dirty="0" smtClean="0"/>
              <a:t>Ha nincs térerősség, akkor is van valami fluktuáció … Átlagosan nem mozdulnak el semerre. </a:t>
            </a:r>
          </a:p>
          <a:p>
            <a:pPr eaLnBrk="1" hangingPunct="1"/>
            <a:r>
              <a:rPr lang="hu-HU" altLang="en-US" dirty="0" smtClean="0"/>
              <a:t>E térerő esetén nagyobb a valószínűsége, hogy adott irányban tendál a mozgás!  Elektronok rendszertelen mozgása, határozott tendenciájú elmozdulássá </a:t>
            </a:r>
            <a:r>
              <a:rPr lang="hu-HU" altLang="en-US" dirty="0" err="1" smtClean="0"/>
              <a:t>szuperponálódik</a:t>
            </a:r>
            <a:r>
              <a:rPr lang="hu-HU" altLang="en-US" dirty="0" smtClean="0"/>
              <a:t>.</a:t>
            </a:r>
            <a:r>
              <a:rPr lang="hu-HU" altLang="en-US" baseline="0" dirty="0" smtClean="0"/>
              <a:t> </a:t>
            </a:r>
            <a:r>
              <a:rPr lang="hu-HU" altLang="en-US" dirty="0" smtClean="0"/>
              <a:t>Átlagos mozgási sebesség, csoportsebesség kb. mekkora? Aránylik egyenesen az E-vel!</a:t>
            </a:r>
          </a:p>
          <a:p>
            <a:pPr eaLnBrk="1" hangingPunct="1"/>
            <a:endParaRPr lang="hu-HU" altLang="en-US" dirty="0" smtClean="0"/>
          </a:p>
          <a:p>
            <a:pPr eaLnBrk="1" hangingPunct="1"/>
            <a:r>
              <a:rPr lang="hu-HU" altLang="en-US" dirty="0" smtClean="0"/>
              <a:t>Nagyobb tömegű kevésbé tudja mozgatni adott E. </a:t>
            </a:r>
          </a:p>
          <a:p>
            <a:pPr eaLnBrk="1" hangingPunct="1"/>
            <a:endParaRPr lang="hu-HU" altLang="en-US" dirty="0" smtClean="0"/>
          </a:p>
          <a:p>
            <a:pPr eaLnBrk="1" hangingPunct="1"/>
            <a:r>
              <a:rPr lang="hu-HU" altLang="en-US" dirty="0" smtClean="0"/>
              <a:t>Mozgékonyság: elektronra és lyukakra is. </a:t>
            </a:r>
            <a:r>
              <a:rPr lang="hu-HU" altLang="en-US" dirty="0" err="1" smtClean="0"/>
              <a:t>Si</a:t>
            </a:r>
            <a:r>
              <a:rPr lang="hu-HU" altLang="en-US" dirty="0" smtClean="0"/>
              <a:t> esetében e 2.5x mozgékonyabb  mint lyuk! Effektív tömege 2.5x kevesebb mint lyukak.</a:t>
            </a:r>
          </a:p>
          <a:p>
            <a:pPr eaLnBrk="1" hangingPunct="1"/>
            <a:endParaRPr lang="hu-HU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677223955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6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</a:pPr>
            <a:fld id="{E4045ABF-4A9F-4BB2-9C7E-D3A0838F0F2A}" type="slidenum">
              <a:rPr lang="en-US" altLang="en-US" sz="1200">
                <a:solidFill>
                  <a:schemeClr val="tx1"/>
                </a:solidFill>
                <a:latin typeface="Times New Roman" panose="02020603050405020304" pitchFamily="18" charset="0"/>
              </a:rPr>
              <a:pPr>
                <a:lnSpc>
                  <a:spcPct val="100000"/>
                </a:lnSpc>
                <a:spcBef>
                  <a:spcPct val="0"/>
                </a:spcBef>
              </a:pPr>
              <a:t>31</a:t>
            </a:fld>
            <a:endParaRPr lang="en-US" altLang="en-US" sz="1200">
              <a:solidFill>
                <a:schemeClr val="tx1"/>
              </a:solidFill>
              <a:latin typeface="Times New Roman" panose="02020603050405020304" pitchFamily="18" charset="0"/>
            </a:endParaRPr>
          </a:p>
        </p:txBody>
      </p:sp>
      <p:sp>
        <p:nvSpPr>
          <p:cNvPr id="62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24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r>
              <a:rPr lang="hu-HU" altLang="en-US" dirty="0" smtClean="0"/>
              <a:t>Áramsűrűség számítása. Többségi dominál! Fajlagos vezetőképességet a többségi töltéshordozók sűrűsége (adalék koncentráció) határozza meg!</a:t>
            </a:r>
          </a:p>
          <a:p>
            <a:pPr eaLnBrk="1" hangingPunct="1"/>
            <a:endParaRPr lang="hu-HU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56467642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51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</a:pPr>
            <a:fld id="{373E1809-2689-4F9D-B686-D27264CA8E86}" type="slidenum">
              <a:rPr lang="en-US" altLang="en-US" sz="1200">
                <a:solidFill>
                  <a:schemeClr val="tx1"/>
                </a:solidFill>
                <a:latin typeface="Times New Roman" panose="02020603050405020304" pitchFamily="18" charset="0"/>
              </a:rPr>
              <a:pPr>
                <a:lnSpc>
                  <a:spcPct val="100000"/>
                </a:lnSpc>
                <a:spcBef>
                  <a:spcPct val="0"/>
                </a:spcBef>
              </a:pPr>
              <a:t>32</a:t>
            </a:fld>
            <a:endParaRPr lang="en-US" altLang="en-US" sz="1200">
              <a:solidFill>
                <a:schemeClr val="tx1"/>
              </a:solidFill>
              <a:latin typeface="Times New Roman" panose="02020603050405020304" pitchFamily="18" charset="0"/>
            </a:endParaRPr>
          </a:p>
        </p:txBody>
      </p:sp>
      <p:sp>
        <p:nvSpPr>
          <p:cNvPr id="645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451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r>
              <a:rPr lang="hu-HU" altLang="en-US" smtClean="0"/>
              <a:t>Nagy E térerősség esetén nem lineáris az összefüggés, ekkor a sodródási sebesség már megközelíti a hőmozgás sebességét, így lelassul</a:t>
            </a:r>
          </a:p>
          <a:p>
            <a:pPr eaLnBrk="1" hangingPunct="1"/>
            <a:endParaRPr lang="hu-HU" altLang="en-US" smtClean="0"/>
          </a:p>
        </p:txBody>
      </p:sp>
    </p:spTree>
    <p:extLst>
      <p:ext uri="{BB962C8B-B14F-4D97-AF65-F5344CB8AC3E}">
        <p14:creationId xmlns:p14="http://schemas.microsoft.com/office/powerpoint/2010/main" val="1363055551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6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</a:pPr>
            <a:fld id="{69974D8E-DEC7-40C2-AD88-F98B3121E855}" type="slidenum">
              <a:rPr lang="en-US" altLang="en-US" sz="1200">
                <a:solidFill>
                  <a:schemeClr val="tx1"/>
                </a:solidFill>
                <a:latin typeface="Times New Roman" panose="02020603050405020304" pitchFamily="18" charset="0"/>
              </a:rPr>
              <a:pPr>
                <a:lnSpc>
                  <a:spcPct val="100000"/>
                </a:lnSpc>
                <a:spcBef>
                  <a:spcPct val="0"/>
                </a:spcBef>
              </a:pPr>
              <a:t>33</a:t>
            </a:fld>
            <a:endParaRPr lang="en-US" altLang="en-US" sz="1200">
              <a:solidFill>
                <a:schemeClr val="tx1"/>
              </a:solidFill>
              <a:latin typeface="Times New Roman" panose="02020603050405020304" pitchFamily="18" charset="0"/>
            </a:endParaRPr>
          </a:p>
        </p:txBody>
      </p:sp>
      <p:sp>
        <p:nvSpPr>
          <p:cNvPr id="6656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656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r>
              <a:rPr lang="hu-HU" altLang="en-US" dirty="0" smtClean="0"/>
              <a:t>Töltéshordozók mozgását a szóródások (ütközések a kristályrács atomjain) lassítják: Kristályrács periodikus potenciálterének szabálytalansága (termikus rácsrezgés) ÉS Idegen adalékatomok jelenléte (lokális szabálytalanság a potenciáltérben)</a:t>
            </a:r>
          </a:p>
        </p:txBody>
      </p:sp>
    </p:spTree>
    <p:extLst>
      <p:ext uri="{BB962C8B-B14F-4D97-AF65-F5344CB8AC3E}">
        <p14:creationId xmlns:p14="http://schemas.microsoft.com/office/powerpoint/2010/main" val="718300009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1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</a:pPr>
            <a:fld id="{8123838E-1185-4D3E-A99A-F8F7A7B1B087}" type="slidenum">
              <a:rPr lang="en-US" altLang="en-US" sz="1200">
                <a:solidFill>
                  <a:schemeClr val="tx1"/>
                </a:solidFill>
                <a:latin typeface="Times New Roman" panose="02020603050405020304" pitchFamily="18" charset="0"/>
              </a:rPr>
              <a:pPr>
                <a:lnSpc>
                  <a:spcPct val="100000"/>
                </a:lnSpc>
                <a:spcBef>
                  <a:spcPct val="0"/>
                </a:spcBef>
              </a:pPr>
              <a:t>34</a:t>
            </a:fld>
            <a:endParaRPr lang="en-US" altLang="en-US" sz="1200">
              <a:solidFill>
                <a:schemeClr val="tx1"/>
              </a:solidFill>
              <a:latin typeface="Times New Roman" panose="02020603050405020304" pitchFamily="18" charset="0"/>
            </a:endParaRPr>
          </a:p>
        </p:txBody>
      </p:sp>
      <p:sp>
        <p:nvSpPr>
          <p:cNvPr id="6861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861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r>
              <a:rPr lang="hu-HU" altLang="en-US" dirty="0" smtClean="0"/>
              <a:t>A </a:t>
            </a:r>
            <a:r>
              <a:rPr lang="hu-HU" altLang="en-US" dirty="0" err="1" smtClean="0"/>
              <a:t>grad</a:t>
            </a:r>
            <a:r>
              <a:rPr lang="hu-HU" altLang="en-US" dirty="0" smtClean="0"/>
              <a:t> a nagyobb </a:t>
            </a:r>
            <a:r>
              <a:rPr lang="hu-HU" altLang="en-US" dirty="0" err="1" smtClean="0"/>
              <a:t>fv</a:t>
            </a:r>
            <a:r>
              <a:rPr lang="hu-HU" altLang="en-US" dirty="0" smtClean="0"/>
              <a:t>. érték felé mutat, diffúziós áramlás a kisebb sűrűség felé mutat, de elektron negatív töltésű ezért lesz </a:t>
            </a:r>
            <a:r>
              <a:rPr lang="hu-HU" altLang="en-US" dirty="0" err="1" smtClean="0"/>
              <a:t>Jn</a:t>
            </a:r>
            <a:r>
              <a:rPr lang="hu-HU" altLang="en-US" dirty="0" smtClean="0"/>
              <a:t> pozitív! </a:t>
            </a:r>
          </a:p>
          <a:p>
            <a:pPr eaLnBrk="1" hangingPunct="1"/>
            <a:endParaRPr lang="hu-HU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574639372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</a:pPr>
            <a:fld id="{A85CE4C6-B3D6-4C3D-9981-C8E18121FFC5}" type="slidenum">
              <a:rPr lang="en-US" altLang="en-US" sz="1200">
                <a:solidFill>
                  <a:schemeClr val="tx1"/>
                </a:solidFill>
                <a:latin typeface="Times New Roman" panose="02020603050405020304" pitchFamily="18" charset="0"/>
              </a:rPr>
              <a:pPr>
                <a:lnSpc>
                  <a:spcPct val="100000"/>
                </a:lnSpc>
                <a:spcBef>
                  <a:spcPct val="0"/>
                </a:spcBef>
              </a:pPr>
              <a:t>35</a:t>
            </a:fld>
            <a:endParaRPr lang="en-US" altLang="en-US" sz="1200">
              <a:solidFill>
                <a:schemeClr val="tx1"/>
              </a:solidFill>
              <a:latin typeface="Times New Roman" panose="02020603050405020304" pitchFamily="18" charset="0"/>
            </a:endParaRPr>
          </a:p>
        </p:txBody>
      </p:sp>
      <p:sp>
        <p:nvSpPr>
          <p:cNvPr id="706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06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r>
              <a:rPr lang="hu-HU" altLang="en-US" dirty="0" smtClean="0"/>
              <a:t>E és D különböző hatások, DE azt mutatja, hogy milyen könnyen kényszeríthető mozgásba a töltéshordozó</a:t>
            </a:r>
          </a:p>
        </p:txBody>
      </p:sp>
    </p:spTree>
    <p:extLst>
      <p:ext uri="{BB962C8B-B14F-4D97-AF65-F5344CB8AC3E}">
        <p14:creationId xmlns:p14="http://schemas.microsoft.com/office/powerpoint/2010/main" val="3738177137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0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</a:pPr>
            <a:fld id="{25E8504D-C92E-43BF-9173-688235148DD9}" type="slidenum">
              <a:rPr lang="en-US" altLang="en-US" sz="1200">
                <a:solidFill>
                  <a:schemeClr val="tx1"/>
                </a:solidFill>
                <a:latin typeface="Times New Roman" panose="02020603050405020304" pitchFamily="18" charset="0"/>
              </a:rPr>
              <a:pPr>
                <a:lnSpc>
                  <a:spcPct val="100000"/>
                </a:lnSpc>
                <a:spcBef>
                  <a:spcPct val="0"/>
                </a:spcBef>
              </a:pPr>
              <a:t>36</a:t>
            </a:fld>
            <a:endParaRPr lang="en-US" altLang="en-US" sz="1200">
              <a:solidFill>
                <a:schemeClr val="tx1"/>
              </a:solidFill>
              <a:latin typeface="Times New Roman" panose="02020603050405020304" pitchFamily="18" charset="0"/>
            </a:endParaRPr>
          </a:p>
        </p:txBody>
      </p:sp>
      <p:sp>
        <p:nvSpPr>
          <p:cNvPr id="727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27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hu-HU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051119980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0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</a:pPr>
            <a:fld id="{25E8504D-C92E-43BF-9173-688235148DD9}" type="slidenum">
              <a:rPr lang="en-US" altLang="en-US" sz="1200">
                <a:solidFill>
                  <a:schemeClr val="tx1"/>
                </a:solidFill>
                <a:latin typeface="Times New Roman" panose="02020603050405020304" pitchFamily="18" charset="0"/>
              </a:rPr>
              <a:pPr>
                <a:lnSpc>
                  <a:spcPct val="100000"/>
                </a:lnSpc>
                <a:spcBef>
                  <a:spcPct val="0"/>
                </a:spcBef>
              </a:pPr>
              <a:t>37</a:t>
            </a:fld>
            <a:endParaRPr lang="en-US" altLang="en-US" sz="1200">
              <a:solidFill>
                <a:schemeClr val="tx1"/>
              </a:solidFill>
              <a:latin typeface="Times New Roman" panose="02020603050405020304" pitchFamily="18" charset="0"/>
            </a:endParaRPr>
          </a:p>
        </p:txBody>
      </p:sp>
      <p:sp>
        <p:nvSpPr>
          <p:cNvPr id="727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27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r>
              <a:rPr lang="hu-HU" altLang="en-US" dirty="0" smtClean="0"/>
              <a:t>n0 egyensúlyi elektronsűrűség</a:t>
            </a:r>
          </a:p>
        </p:txBody>
      </p:sp>
    </p:spTree>
    <p:extLst>
      <p:ext uri="{BB962C8B-B14F-4D97-AF65-F5344CB8AC3E}">
        <p14:creationId xmlns:p14="http://schemas.microsoft.com/office/powerpoint/2010/main" val="679659764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5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</a:pPr>
            <a:fld id="{DED6EC41-7152-40F4-9A45-B8DF887FCCF3}" type="slidenum">
              <a:rPr lang="en-US" altLang="en-US" sz="1200">
                <a:solidFill>
                  <a:schemeClr val="tx1"/>
                </a:solidFill>
                <a:latin typeface="Times New Roman" panose="02020603050405020304" pitchFamily="18" charset="0"/>
              </a:rPr>
              <a:pPr>
                <a:lnSpc>
                  <a:spcPct val="100000"/>
                </a:lnSpc>
                <a:spcBef>
                  <a:spcPct val="0"/>
                </a:spcBef>
              </a:pPr>
              <a:t>38</a:t>
            </a:fld>
            <a:endParaRPr lang="en-US" altLang="en-US" sz="1200">
              <a:solidFill>
                <a:schemeClr val="tx1"/>
              </a:solidFill>
              <a:latin typeface="Times New Roman" panose="02020603050405020304" pitchFamily="18" charset="0"/>
            </a:endParaRPr>
          </a:p>
        </p:txBody>
      </p:sp>
      <p:sp>
        <p:nvSpPr>
          <p:cNvPr id="747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47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r>
              <a:rPr lang="hu-HU" altLang="en-US" dirty="0" smtClean="0"/>
              <a:t>Kérdés hogyan változik egységnyi térfogatban N az elektronok száma? J/-q = elektronok száma</a:t>
            </a:r>
          </a:p>
        </p:txBody>
      </p:sp>
    </p:spTree>
    <p:extLst>
      <p:ext uri="{BB962C8B-B14F-4D97-AF65-F5344CB8AC3E}">
        <p14:creationId xmlns:p14="http://schemas.microsoft.com/office/powerpoint/2010/main" val="1945324914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8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</a:pPr>
            <a:fld id="{3EE01D81-417E-4AEF-A63D-F37A75E59168}" type="slidenum">
              <a:rPr lang="en-US" altLang="en-US" sz="1200">
                <a:solidFill>
                  <a:schemeClr val="tx1"/>
                </a:solidFill>
                <a:latin typeface="Times New Roman" panose="02020603050405020304" pitchFamily="18" charset="0"/>
              </a:rPr>
              <a:pPr>
                <a:lnSpc>
                  <a:spcPct val="100000"/>
                </a:lnSpc>
                <a:spcBef>
                  <a:spcPct val="0"/>
                </a:spcBef>
              </a:pPr>
              <a:t>39</a:t>
            </a:fld>
            <a:endParaRPr lang="en-US" altLang="en-US" sz="1200">
              <a:solidFill>
                <a:schemeClr val="tx1"/>
              </a:solidFill>
              <a:latin typeface="Times New Roman" panose="02020603050405020304" pitchFamily="18" charset="0"/>
            </a:endParaRPr>
          </a:p>
        </p:txBody>
      </p:sp>
      <p:sp>
        <p:nvSpPr>
          <p:cNvPr id="768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68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r>
              <a:rPr lang="hu-HU" altLang="en-US" dirty="0" smtClean="0"/>
              <a:t>Ezek a diffúziós egyenletek, egy helytől és időtől függő parciális differenciál egyenletek. </a:t>
            </a:r>
            <a:r>
              <a:rPr lang="hu-HU" altLang="en-US" b="1" dirty="0" smtClean="0"/>
              <a:t>Központi szerepük van a félvezető eszközök elméletében!</a:t>
            </a:r>
          </a:p>
        </p:txBody>
      </p:sp>
    </p:spTree>
    <p:extLst>
      <p:ext uri="{BB962C8B-B14F-4D97-AF65-F5344CB8AC3E}">
        <p14:creationId xmlns:p14="http://schemas.microsoft.com/office/powerpoint/2010/main" val="2996289042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</a:pPr>
            <a:fld id="{34A413B7-4CE3-400B-A30F-76FA0B0C73C4}" type="slidenum">
              <a:rPr lang="en-US" altLang="en-US" sz="1200">
                <a:solidFill>
                  <a:schemeClr val="tx1"/>
                </a:solidFill>
                <a:latin typeface="Times New Roman" panose="02020603050405020304" pitchFamily="18" charset="0"/>
              </a:rPr>
              <a:pPr>
                <a:lnSpc>
                  <a:spcPct val="100000"/>
                </a:lnSpc>
                <a:spcBef>
                  <a:spcPct val="0"/>
                </a:spcBef>
              </a:pPr>
              <a:t>4</a:t>
            </a:fld>
            <a:endParaRPr lang="en-US" altLang="en-US" sz="1200">
              <a:solidFill>
                <a:schemeClr val="tx1"/>
              </a:solidFill>
              <a:latin typeface="Times New Roman" panose="02020603050405020304" pitchFamily="18" charset="0"/>
            </a:endParaRPr>
          </a:p>
        </p:txBody>
      </p:sp>
      <p:sp>
        <p:nvSpPr>
          <p:cNvPr id="194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4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r>
              <a:rPr lang="hu-HU" altLang="en-US" dirty="0" smtClean="0"/>
              <a:t>H</a:t>
            </a:r>
            <a:r>
              <a:rPr lang="hu-HU" altLang="en-US" baseline="0" dirty="0" smtClean="0"/>
              <a:t> atomok, molekulává váláshoz nagy Energia kell, azonos állapotú és </a:t>
            </a:r>
            <a:r>
              <a:rPr lang="hu-HU" altLang="en-US" baseline="0" dirty="0" err="1" smtClean="0"/>
              <a:t>Ejú</a:t>
            </a:r>
            <a:r>
              <a:rPr lang="hu-HU" altLang="en-US" baseline="0" dirty="0" smtClean="0"/>
              <a:t> héjon e-, egy héj ketté hasad</a:t>
            </a:r>
            <a:endParaRPr lang="hu-HU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165363322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5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</a:pPr>
            <a:fld id="{2018B44F-1E86-42F6-A531-10DA5E5EF733}" type="slidenum">
              <a:rPr lang="en-US" altLang="en-US" sz="1200">
                <a:solidFill>
                  <a:schemeClr val="tx1"/>
                </a:solidFill>
                <a:latin typeface="Times New Roman" panose="02020603050405020304" pitchFamily="18" charset="0"/>
              </a:rPr>
              <a:pPr>
                <a:lnSpc>
                  <a:spcPct val="100000"/>
                </a:lnSpc>
                <a:spcBef>
                  <a:spcPct val="0"/>
                </a:spcBef>
              </a:pPr>
              <a:t>40</a:t>
            </a:fld>
            <a:endParaRPr lang="en-US" altLang="en-US" sz="1200">
              <a:solidFill>
                <a:schemeClr val="tx1"/>
              </a:solidFill>
              <a:latin typeface="Times New Roman" panose="02020603050405020304" pitchFamily="18" charset="0"/>
            </a:endParaRPr>
          </a:p>
        </p:txBody>
      </p:sp>
      <p:sp>
        <p:nvSpPr>
          <p:cNvPr id="788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88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hu-HU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937934256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9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fld id="{554BD0C2-EF01-40B5-98CA-D4109AEF2A06}" type="slidenum">
              <a:rPr lang="en-US" smtClean="0"/>
              <a:pPr/>
              <a:t>41</a:t>
            </a:fld>
            <a:endParaRPr lang="en-US" smtClean="0"/>
          </a:p>
        </p:txBody>
      </p:sp>
      <p:sp>
        <p:nvSpPr>
          <p:cNvPr id="552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530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pPr eaLnBrk="1" hangingPunct="1"/>
            <a:endParaRPr lang="hu-HU" dirty="0" smtClean="0"/>
          </a:p>
        </p:txBody>
      </p:sp>
    </p:spTree>
    <p:extLst>
      <p:ext uri="{BB962C8B-B14F-4D97-AF65-F5344CB8AC3E}">
        <p14:creationId xmlns:p14="http://schemas.microsoft.com/office/powerpoint/2010/main" val="648528337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5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</a:pPr>
            <a:fld id="{2018B44F-1E86-42F6-A531-10DA5E5EF733}" type="slidenum">
              <a:rPr lang="en-US" altLang="en-US" sz="1200">
                <a:solidFill>
                  <a:schemeClr val="tx1"/>
                </a:solidFill>
                <a:latin typeface="Times New Roman" panose="02020603050405020304" pitchFamily="18" charset="0"/>
              </a:rPr>
              <a:pPr>
                <a:lnSpc>
                  <a:spcPct val="100000"/>
                </a:lnSpc>
                <a:spcBef>
                  <a:spcPct val="0"/>
                </a:spcBef>
              </a:pPr>
              <a:t>42</a:t>
            </a:fld>
            <a:endParaRPr lang="en-US" altLang="en-US" sz="1200">
              <a:solidFill>
                <a:schemeClr val="tx1"/>
              </a:solidFill>
              <a:latin typeface="Times New Roman" panose="02020603050405020304" pitchFamily="18" charset="0"/>
            </a:endParaRPr>
          </a:p>
        </p:txBody>
      </p:sp>
      <p:sp>
        <p:nvSpPr>
          <p:cNvPr id="788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88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hu-HU" altLang="en-US" dirty="0" smtClean="0"/>
          </a:p>
          <a:p>
            <a:pPr eaLnBrk="1" hangingPunct="1"/>
            <a:r>
              <a:rPr lang="hu-HU" altLang="en-US" dirty="0" err="1" smtClean="0"/>
              <a:t>Ln</a:t>
            </a:r>
            <a:r>
              <a:rPr lang="hu-HU" altLang="en-US" dirty="0" smtClean="0"/>
              <a:t> átlagos távolság, ameddig elektron bediffundál p-be.  20um</a:t>
            </a:r>
          </a:p>
        </p:txBody>
      </p:sp>
    </p:spTree>
    <p:extLst>
      <p:ext uri="{BB962C8B-B14F-4D97-AF65-F5344CB8AC3E}">
        <p14:creationId xmlns:p14="http://schemas.microsoft.com/office/powerpoint/2010/main" val="2733715709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</a:pPr>
            <a:fld id="{E54F2A09-5932-4D2B-AA15-282BC5D3FB50}" type="slidenum">
              <a:rPr lang="en-US" altLang="en-US" sz="1200">
                <a:solidFill>
                  <a:schemeClr val="tx1"/>
                </a:solidFill>
                <a:latin typeface="Times New Roman" panose="02020603050405020304" pitchFamily="18" charset="0"/>
              </a:rPr>
              <a:pPr>
                <a:lnSpc>
                  <a:spcPct val="100000"/>
                </a:lnSpc>
                <a:spcBef>
                  <a:spcPct val="0"/>
                </a:spcBef>
              </a:pPr>
              <a:t>5</a:t>
            </a:fld>
            <a:endParaRPr lang="en-US" altLang="en-US" sz="1200">
              <a:solidFill>
                <a:schemeClr val="tx1"/>
              </a:solidFill>
              <a:latin typeface="Times New Roman" panose="02020603050405020304" pitchFamily="18" charset="0"/>
            </a:endParaRPr>
          </a:p>
        </p:txBody>
      </p:sp>
      <p:sp>
        <p:nvSpPr>
          <p:cNvPr id="215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5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hu-HU" altLang="en-US" dirty="0" smtClean="0"/>
          </a:p>
          <a:p>
            <a:pPr eaLnBrk="1" hangingPunct="1"/>
            <a:endParaRPr lang="hu-HU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619582649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</a:pPr>
            <a:fld id="{E54F2A09-5932-4D2B-AA15-282BC5D3FB50}" type="slidenum">
              <a:rPr lang="en-US" altLang="en-US" sz="1200">
                <a:solidFill>
                  <a:schemeClr val="tx1"/>
                </a:solidFill>
                <a:latin typeface="Times New Roman" panose="02020603050405020304" pitchFamily="18" charset="0"/>
              </a:rPr>
              <a:pPr>
                <a:lnSpc>
                  <a:spcPct val="100000"/>
                </a:lnSpc>
                <a:spcBef>
                  <a:spcPct val="0"/>
                </a:spcBef>
              </a:pPr>
              <a:t>6</a:t>
            </a:fld>
            <a:endParaRPr lang="en-US" altLang="en-US" sz="1200">
              <a:solidFill>
                <a:schemeClr val="tx1"/>
              </a:solidFill>
              <a:latin typeface="Times New Roman" panose="02020603050405020304" pitchFamily="18" charset="0"/>
            </a:endParaRPr>
          </a:p>
        </p:txBody>
      </p:sp>
      <p:sp>
        <p:nvSpPr>
          <p:cNvPr id="215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15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hu-HU" altLang="en-US" dirty="0" smtClean="0"/>
          </a:p>
          <a:p>
            <a:pPr eaLnBrk="1" hangingPunct="1"/>
            <a:endParaRPr lang="hu-HU" altLang="en-US" dirty="0" smtClean="0"/>
          </a:p>
          <a:p>
            <a:pPr eaLnBrk="1" hangingPunct="1"/>
            <a:endParaRPr lang="hu-HU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138101599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</a:pPr>
            <a:fld id="{21A83627-171F-488A-9110-4CBDE103D4C5}" type="slidenum">
              <a:rPr lang="en-US" altLang="en-US" sz="1200">
                <a:solidFill>
                  <a:schemeClr val="tx1"/>
                </a:solidFill>
                <a:latin typeface="Times New Roman" panose="02020603050405020304" pitchFamily="18" charset="0"/>
              </a:rPr>
              <a:pPr>
                <a:lnSpc>
                  <a:spcPct val="100000"/>
                </a:lnSpc>
                <a:spcBef>
                  <a:spcPct val="0"/>
                </a:spcBef>
              </a:pPr>
              <a:t>7</a:t>
            </a:fld>
            <a:endParaRPr lang="en-US" altLang="en-US" sz="1200">
              <a:solidFill>
                <a:schemeClr val="tx1"/>
              </a:solidFill>
              <a:latin typeface="Times New Roman" panose="02020603050405020304" pitchFamily="18" charset="0"/>
            </a:endParaRPr>
          </a:p>
        </p:txBody>
      </p:sp>
      <p:sp>
        <p:nvSpPr>
          <p:cNvPr id="235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35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hu-HU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733707916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</a:pPr>
            <a:fld id="{47585208-F448-4C37-860C-EAC9E71DF75C}" type="slidenum">
              <a:rPr lang="en-US" altLang="en-US" sz="1200">
                <a:solidFill>
                  <a:schemeClr val="tx1"/>
                </a:solidFill>
                <a:latin typeface="Times New Roman" panose="02020603050405020304" pitchFamily="18" charset="0"/>
              </a:rPr>
              <a:pPr>
                <a:lnSpc>
                  <a:spcPct val="100000"/>
                </a:lnSpc>
                <a:spcBef>
                  <a:spcPct val="0"/>
                </a:spcBef>
              </a:pPr>
              <a:t>8</a:t>
            </a:fld>
            <a:endParaRPr lang="en-US" altLang="en-US" sz="1200">
              <a:solidFill>
                <a:schemeClr val="tx1"/>
              </a:solidFill>
              <a:latin typeface="Times New Roman" panose="02020603050405020304" pitchFamily="18" charset="0"/>
            </a:endParaRPr>
          </a:p>
        </p:txBody>
      </p:sp>
      <p:sp>
        <p:nvSpPr>
          <p:cNvPr id="256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56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hu-HU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2404928167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</a:pPr>
            <a:fld id="{47585208-F448-4C37-860C-EAC9E71DF75C}" type="slidenum">
              <a:rPr lang="en-US" altLang="en-US" sz="1200">
                <a:solidFill>
                  <a:schemeClr val="tx1"/>
                </a:solidFill>
                <a:latin typeface="Times New Roman" panose="02020603050405020304" pitchFamily="18" charset="0"/>
              </a:rPr>
              <a:pPr>
                <a:lnSpc>
                  <a:spcPct val="100000"/>
                </a:lnSpc>
                <a:spcBef>
                  <a:spcPct val="0"/>
                </a:spcBef>
              </a:pPr>
              <a:t>9</a:t>
            </a:fld>
            <a:endParaRPr lang="en-US" altLang="en-US" sz="1200">
              <a:solidFill>
                <a:schemeClr val="tx1"/>
              </a:solidFill>
              <a:latin typeface="Times New Roman" panose="02020603050405020304" pitchFamily="18" charset="0"/>
            </a:endParaRPr>
          </a:p>
        </p:txBody>
      </p:sp>
      <p:sp>
        <p:nvSpPr>
          <p:cNvPr id="256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56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hu-HU" altLang="en-US" dirty="0" smtClean="0"/>
          </a:p>
          <a:p>
            <a:pPr eaLnBrk="1" hangingPunct="1"/>
            <a:r>
              <a:rPr lang="hu-HU" altLang="en-US" dirty="0" smtClean="0"/>
              <a:t>Lyukak elmozdulás képesek?</a:t>
            </a:r>
          </a:p>
          <a:p>
            <a:pPr eaLnBrk="1" hangingPunct="1"/>
            <a:endParaRPr lang="hu-HU" altLang="en-US" dirty="0" smtClean="0"/>
          </a:p>
        </p:txBody>
      </p:sp>
    </p:spTree>
    <p:extLst>
      <p:ext uri="{BB962C8B-B14F-4D97-AF65-F5344CB8AC3E}">
        <p14:creationId xmlns:p14="http://schemas.microsoft.com/office/powerpoint/2010/main" val="3145838263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.bin"/><Relationship Id="rId7" Type="http://schemas.openxmlformats.org/officeDocument/2006/relationships/image" Target="../media/image5.png"/><Relationship Id="rId2" Type="http://schemas.openxmlformats.org/officeDocument/2006/relationships/slideMaster" Target="../slideMasters/slideMaster1.xml"/><Relationship Id="rId1" Type="http://schemas.openxmlformats.org/officeDocument/2006/relationships/vmlDrawing" Target="../drawings/vmlDrawing2.vml"/><Relationship Id="rId6" Type="http://schemas.openxmlformats.org/officeDocument/2006/relationships/image" Target="../media/image4.png"/><Relationship Id="rId5" Type="http://schemas.openxmlformats.org/officeDocument/2006/relationships/oleObject" Target="../embeddings/oleObject3.bin"/><Relationship Id="rId4" Type="http://schemas.openxmlformats.org/officeDocument/2006/relationships/image" Target="../media/image3.png"/></Relationships>
</file>

<file path=ppt/slideLayouts/_rels/slideLayout1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2.bin"/><Relationship Id="rId2" Type="http://schemas.openxmlformats.org/officeDocument/2006/relationships/slideMaster" Target="../slideMasters/slideMaster1.xml"/><Relationship Id="rId1" Type="http://schemas.openxmlformats.org/officeDocument/2006/relationships/vmlDrawing" Target="../drawings/vmlDrawing11.vml"/><Relationship Id="rId5" Type="http://schemas.openxmlformats.org/officeDocument/2006/relationships/image" Target="../media/image2.jpeg"/><Relationship Id="rId4" Type="http://schemas.openxmlformats.org/officeDocument/2006/relationships/image" Target="../media/image1.png"/></Relationships>
</file>

<file path=ppt/slideLayouts/_rels/slideLayout1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3.bin"/><Relationship Id="rId2" Type="http://schemas.openxmlformats.org/officeDocument/2006/relationships/slideMaster" Target="../slideMasters/slideMaster1.xml"/><Relationship Id="rId1" Type="http://schemas.openxmlformats.org/officeDocument/2006/relationships/vmlDrawing" Target="../drawings/vmlDrawing12.vml"/><Relationship Id="rId5" Type="http://schemas.openxmlformats.org/officeDocument/2006/relationships/image" Target="../media/image2.jpeg"/><Relationship Id="rId4" Type="http://schemas.openxmlformats.org/officeDocument/2006/relationships/image" Target="../media/image1.png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.bin"/><Relationship Id="rId2" Type="http://schemas.openxmlformats.org/officeDocument/2006/relationships/slideMaster" Target="../slideMasters/slideMaster1.xml"/><Relationship Id="rId1" Type="http://schemas.openxmlformats.org/officeDocument/2006/relationships/vmlDrawing" Target="../drawings/vmlDrawing3.vml"/><Relationship Id="rId5" Type="http://schemas.openxmlformats.org/officeDocument/2006/relationships/image" Target="../media/image2.jpeg"/><Relationship Id="rId4" Type="http://schemas.openxmlformats.org/officeDocument/2006/relationships/image" Target="../media/image1.png"/></Relationships>
</file>

<file path=ppt/slideLayouts/_rels/slideLayout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.bin"/><Relationship Id="rId2" Type="http://schemas.openxmlformats.org/officeDocument/2006/relationships/slideMaster" Target="../slideMasters/slideMaster1.xml"/><Relationship Id="rId1" Type="http://schemas.openxmlformats.org/officeDocument/2006/relationships/vmlDrawing" Target="../drawings/vmlDrawing4.vml"/><Relationship Id="rId5" Type="http://schemas.openxmlformats.org/officeDocument/2006/relationships/image" Target="../media/image2.jpeg"/><Relationship Id="rId4" Type="http://schemas.openxmlformats.org/officeDocument/2006/relationships/image" Target="../media/image1.png"/></Relationships>
</file>

<file path=ppt/slideLayouts/_rels/slideLayout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.bin"/><Relationship Id="rId2" Type="http://schemas.openxmlformats.org/officeDocument/2006/relationships/slideMaster" Target="../slideMasters/slideMaster1.xml"/><Relationship Id="rId1" Type="http://schemas.openxmlformats.org/officeDocument/2006/relationships/vmlDrawing" Target="../drawings/vmlDrawing5.vml"/><Relationship Id="rId5" Type="http://schemas.openxmlformats.org/officeDocument/2006/relationships/image" Target="../media/image2.jpeg"/><Relationship Id="rId4" Type="http://schemas.openxmlformats.org/officeDocument/2006/relationships/image" Target="../media/image1.png"/></Relationships>
</file>

<file path=ppt/slideLayouts/_rels/slideLayout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7.bin"/><Relationship Id="rId2" Type="http://schemas.openxmlformats.org/officeDocument/2006/relationships/slideMaster" Target="../slideMasters/slideMaster1.xml"/><Relationship Id="rId1" Type="http://schemas.openxmlformats.org/officeDocument/2006/relationships/vmlDrawing" Target="../drawings/vmlDrawing6.vml"/><Relationship Id="rId5" Type="http://schemas.openxmlformats.org/officeDocument/2006/relationships/image" Target="../media/image2.jpeg"/><Relationship Id="rId4" Type="http://schemas.openxmlformats.org/officeDocument/2006/relationships/image" Target="../media/image1.png"/></Relationships>
</file>

<file path=ppt/slideLayouts/_rels/slideLayout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8.bin"/><Relationship Id="rId2" Type="http://schemas.openxmlformats.org/officeDocument/2006/relationships/slideMaster" Target="../slideMasters/slideMaster1.xml"/><Relationship Id="rId1" Type="http://schemas.openxmlformats.org/officeDocument/2006/relationships/vmlDrawing" Target="../drawings/vmlDrawing7.vml"/><Relationship Id="rId5" Type="http://schemas.openxmlformats.org/officeDocument/2006/relationships/image" Target="../media/image2.jpeg"/><Relationship Id="rId4" Type="http://schemas.openxmlformats.org/officeDocument/2006/relationships/image" Target="../media/image1.png"/></Relationships>
</file>

<file path=ppt/slideLayouts/_rels/slideLayout7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9.bin"/><Relationship Id="rId2" Type="http://schemas.openxmlformats.org/officeDocument/2006/relationships/slideMaster" Target="../slideMasters/slideMaster1.xml"/><Relationship Id="rId1" Type="http://schemas.openxmlformats.org/officeDocument/2006/relationships/vmlDrawing" Target="../drawings/vmlDrawing8.vml"/><Relationship Id="rId5" Type="http://schemas.openxmlformats.org/officeDocument/2006/relationships/image" Target="../media/image2.jpeg"/><Relationship Id="rId4" Type="http://schemas.openxmlformats.org/officeDocument/2006/relationships/image" Target="../media/image1.png"/></Relationships>
</file>

<file path=ppt/slideLayouts/_rels/slideLayout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0.bin"/><Relationship Id="rId2" Type="http://schemas.openxmlformats.org/officeDocument/2006/relationships/slideMaster" Target="../slideMasters/slideMaster1.xml"/><Relationship Id="rId1" Type="http://schemas.openxmlformats.org/officeDocument/2006/relationships/vmlDrawing" Target="../drawings/vmlDrawing9.vml"/><Relationship Id="rId5" Type="http://schemas.openxmlformats.org/officeDocument/2006/relationships/image" Target="../media/image2.jpeg"/><Relationship Id="rId4" Type="http://schemas.openxmlformats.org/officeDocument/2006/relationships/image" Target="../media/image1.png"/></Relationships>
</file>

<file path=ppt/slideLayouts/_rels/slideLayout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1.bin"/><Relationship Id="rId2" Type="http://schemas.openxmlformats.org/officeDocument/2006/relationships/slideMaster" Target="../slideMasters/slideMaster1.xml"/><Relationship Id="rId1" Type="http://schemas.openxmlformats.org/officeDocument/2006/relationships/vmlDrawing" Target="../drawings/vmlDrawing10.vml"/><Relationship Id="rId5" Type="http://schemas.openxmlformats.org/officeDocument/2006/relationships/image" Target="../media/image2.jpeg"/><Relationship Id="rId4" Type="http://schemas.openxmlformats.org/officeDocument/2006/relationships/image" Target="../media/image1.png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2"/>
          <p:cNvGraphicFramePr>
            <a:graphicFrameLocks noChangeAspect="1"/>
          </p:cNvGraphicFramePr>
          <p:nvPr userDrawn="1"/>
        </p:nvGraphicFramePr>
        <p:xfrm>
          <a:off x="0" y="0"/>
          <a:ext cx="9144000" cy="68580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1294" name="Photo Editor Photo" r:id="rId3" imgW="6287378" imgH="5714286" progId="MSPhotoEd.3">
                  <p:embed/>
                </p:oleObj>
              </mc:Choice>
              <mc:Fallback>
                <p:oleObj name="Photo Editor Photo" r:id="rId3" imgW="6287378" imgH="5714286" progId="MSPhotoEd.3">
                  <p:embed/>
                  <p:pic>
                    <p:nvPicPr>
                      <p:cNvPr id="205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0" y="0"/>
                        <a:ext cx="9144000" cy="68580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Rectangle 5"/>
          <p:cNvSpPr>
            <a:spLocks noChangeArrowheads="1"/>
          </p:cNvSpPr>
          <p:nvPr userDrawn="1"/>
        </p:nvSpPr>
        <p:spPr bwMode="auto">
          <a:xfrm>
            <a:off x="0" y="6721475"/>
            <a:ext cx="9144000" cy="63500"/>
          </a:xfrm>
          <a:prstGeom prst="rect">
            <a:avLst/>
          </a:prstGeom>
          <a:solidFill>
            <a:srgbClr val="8C253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50000"/>
              </a:spcBef>
              <a:defRPr/>
            </a:pPr>
            <a:endParaRPr lang="hu-HU" altLang="hu-HU" smtClean="0"/>
          </a:p>
        </p:txBody>
      </p:sp>
      <p:sp>
        <p:nvSpPr>
          <p:cNvPr id="6" name="Text Box 9"/>
          <p:cNvSpPr txBox="1">
            <a:spLocks noChangeArrowheads="1"/>
          </p:cNvSpPr>
          <p:nvPr userDrawn="1"/>
        </p:nvSpPr>
        <p:spPr bwMode="auto">
          <a:xfrm>
            <a:off x="3683000" y="6292850"/>
            <a:ext cx="4746625" cy="403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50000"/>
              </a:spcBef>
              <a:defRPr/>
            </a:pPr>
            <a:r>
              <a:rPr lang="en-US" altLang="hu-HU" sz="2400" smtClean="0">
                <a:solidFill>
                  <a:srgbClr val="8C2532"/>
                </a:solidFill>
              </a:rPr>
              <a:t>http://</a:t>
            </a:r>
            <a:r>
              <a:rPr lang="hu-HU" altLang="hu-HU" sz="2400" smtClean="0">
                <a:solidFill>
                  <a:srgbClr val="8C2532"/>
                </a:solidFill>
              </a:rPr>
              <a:t>www.eet.bme.hu</a:t>
            </a:r>
            <a:endParaRPr lang="en-US" altLang="hu-HU" sz="2400" smtClean="0">
              <a:solidFill>
                <a:srgbClr val="8C2532"/>
              </a:solidFill>
            </a:endParaRPr>
          </a:p>
        </p:txBody>
      </p:sp>
      <p:graphicFrame>
        <p:nvGraphicFramePr>
          <p:cNvPr id="7" name="Object 10"/>
          <p:cNvGraphicFramePr>
            <a:graphicFrameLocks noChangeAspect="1"/>
          </p:cNvGraphicFramePr>
          <p:nvPr userDrawn="1"/>
        </p:nvGraphicFramePr>
        <p:xfrm>
          <a:off x="0" y="4745038"/>
          <a:ext cx="3787775" cy="211296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1295" name="Photo Editor Photo" r:id="rId5" imgW="8535591" imgH="4761905" progId="MSPhotoEd.3">
                  <p:embed/>
                </p:oleObj>
              </mc:Choice>
              <mc:Fallback>
                <p:oleObj name="Photo Editor Photo" r:id="rId5" imgW="8535591" imgH="4761905" progId="MSPhotoEd.3">
                  <p:embed/>
                  <p:pic>
                    <p:nvPicPr>
                      <p:cNvPr id="2053" name="Object 1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0" y="4745038"/>
                        <a:ext cx="3787775" cy="2112962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 algn="ctr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Text Box 12"/>
          <p:cNvSpPr txBox="1">
            <a:spLocks noChangeArrowheads="1"/>
          </p:cNvSpPr>
          <p:nvPr userDrawn="1"/>
        </p:nvSpPr>
        <p:spPr bwMode="auto">
          <a:xfrm>
            <a:off x="0" y="1690688"/>
            <a:ext cx="9144000" cy="822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 algn="ctr">
              <a:defRPr/>
            </a:pPr>
            <a:r>
              <a:rPr lang="en-US" altLang="hu-HU" sz="2400" smtClean="0">
                <a:solidFill>
                  <a:srgbClr val="8C2532"/>
                </a:solidFill>
              </a:rPr>
              <a:t>Budapesti M</a:t>
            </a:r>
            <a:r>
              <a:rPr lang="hu-HU" altLang="hu-HU" sz="2400" smtClean="0">
                <a:solidFill>
                  <a:srgbClr val="8C2532"/>
                </a:solidFill>
              </a:rPr>
              <a:t>űszaki és Gazdaságtudományi Egyetem</a:t>
            </a:r>
            <a:endParaRPr lang="en-US" altLang="hu-HU" sz="2400" smtClean="0">
              <a:solidFill>
                <a:srgbClr val="8C2532"/>
              </a:solidFill>
            </a:endParaRPr>
          </a:p>
          <a:p>
            <a:pPr algn="ctr">
              <a:defRPr/>
            </a:pPr>
            <a:r>
              <a:rPr lang="hu-HU" altLang="hu-HU" sz="2400" b="1" smtClean="0">
                <a:solidFill>
                  <a:srgbClr val="8C2532"/>
                </a:solidFill>
              </a:rPr>
              <a:t>Elektronikus Eszközök Tanszéke</a:t>
            </a:r>
            <a:endParaRPr lang="en-US" altLang="hu-HU" sz="2400" b="1" smtClean="0">
              <a:solidFill>
                <a:srgbClr val="8C2532"/>
              </a:solidFill>
            </a:endParaRPr>
          </a:p>
        </p:txBody>
      </p:sp>
      <p:pic>
        <p:nvPicPr>
          <p:cNvPr id="9" name="Picture 13" descr="nagy-transp-csak_logo"/>
          <p:cNvPicPr>
            <a:picLocks noChangeAspect="1" noChangeArrowheads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05050" y="395288"/>
            <a:ext cx="4545013" cy="1000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82979" name="Rectangle 3"/>
          <p:cNvSpPr>
            <a:spLocks noGrp="1" noChangeArrowheads="1"/>
          </p:cNvSpPr>
          <p:nvPr>
            <p:ph type="ctrTitle"/>
          </p:nvPr>
        </p:nvSpPr>
        <p:spPr>
          <a:xfrm>
            <a:off x="112713" y="2698750"/>
            <a:ext cx="8258175" cy="1470025"/>
          </a:xfrm>
        </p:spPr>
        <p:txBody>
          <a:bodyPr/>
          <a:lstStyle>
            <a:lvl1pPr>
              <a:defRPr sz="44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82980" name="Rectangle 4"/>
          <p:cNvSpPr>
            <a:spLocks noGrp="1" noChangeArrowheads="1"/>
          </p:cNvSpPr>
          <p:nvPr>
            <p:ph type="subTitle" idx="1"/>
          </p:nvPr>
        </p:nvSpPr>
        <p:spPr>
          <a:xfrm>
            <a:off x="3676650" y="4670425"/>
            <a:ext cx="5233988" cy="884238"/>
          </a:xfrm>
        </p:spPr>
        <p:txBody>
          <a:bodyPr/>
          <a:lstStyle>
            <a:lvl1pPr marL="0" indent="0">
              <a:buFont typeface="Arial" charset="0"/>
              <a:buNone/>
              <a:defRPr sz="3200" b="1"/>
            </a:lvl1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771330524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"/>
          <p:cNvSpPr>
            <a:spLocks noChangeArrowheads="1"/>
          </p:cNvSpPr>
          <p:nvPr userDrawn="1"/>
        </p:nvSpPr>
        <p:spPr bwMode="auto">
          <a:xfrm>
            <a:off x="0" y="6721475"/>
            <a:ext cx="9144000" cy="63500"/>
          </a:xfrm>
          <a:prstGeom prst="rect">
            <a:avLst/>
          </a:prstGeom>
          <a:solidFill>
            <a:srgbClr val="8C253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50000"/>
              </a:spcBef>
              <a:defRPr/>
            </a:pPr>
            <a:endParaRPr lang="hu-HU" altLang="hu-HU" smtClean="0"/>
          </a:p>
        </p:txBody>
      </p:sp>
      <p:graphicFrame>
        <p:nvGraphicFramePr>
          <p:cNvPr id="5" name="Object 12"/>
          <p:cNvGraphicFramePr>
            <a:graphicFrameLocks noChangeAspect="1"/>
          </p:cNvGraphicFramePr>
          <p:nvPr userDrawn="1"/>
        </p:nvGraphicFramePr>
        <p:xfrm>
          <a:off x="0" y="5746750"/>
          <a:ext cx="849313" cy="11112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00432" name="Photo Editor Photo" r:id="rId3" imgW="3123810" imgH="4086795" progId="MSPhotoEd.3">
                  <p:embed/>
                </p:oleObj>
              </mc:Choice>
              <mc:Fallback>
                <p:oleObj name="Photo Editor Photo" r:id="rId3" imgW="3123810" imgH="4086795" progId="MSPhotoEd.3">
                  <p:embed/>
                  <p:pic>
                    <p:nvPicPr>
                      <p:cNvPr id="11267" name="Object 1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0" y="5746750"/>
                        <a:ext cx="849313" cy="11112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 algn="ctr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6" name="Group 960"/>
          <p:cNvGrpSpPr>
            <a:grpSpLocks/>
          </p:cNvGrpSpPr>
          <p:nvPr userDrawn="1"/>
        </p:nvGrpSpPr>
        <p:grpSpPr bwMode="auto">
          <a:xfrm>
            <a:off x="0" y="0"/>
            <a:ext cx="9144000" cy="492125"/>
            <a:chOff x="0" y="0"/>
            <a:chExt cx="5760" cy="310"/>
          </a:xfrm>
        </p:grpSpPr>
        <p:sp>
          <p:nvSpPr>
            <p:cNvPr id="7" name="Rectangle 958"/>
            <p:cNvSpPr>
              <a:spLocks noChangeArrowheads="1"/>
            </p:cNvSpPr>
            <p:nvPr userDrawn="1"/>
          </p:nvSpPr>
          <p:spPr bwMode="auto">
            <a:xfrm>
              <a:off x="0" y="0"/>
              <a:ext cx="5760" cy="310"/>
            </a:xfrm>
            <a:prstGeom prst="rect">
              <a:avLst/>
            </a:prstGeom>
            <a:solidFill>
              <a:srgbClr val="8C25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85000"/>
                </a:lnSpc>
                <a:spcBef>
                  <a:spcPct val="50000"/>
                </a:spcBef>
                <a:spcAft>
                  <a:spcPct val="0"/>
                </a:spcAft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85000"/>
                </a:lnSpc>
                <a:spcBef>
                  <a:spcPct val="50000"/>
                </a:spcBef>
                <a:spcAft>
                  <a:spcPct val="0"/>
                </a:spcAft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85000"/>
                </a:lnSpc>
                <a:spcBef>
                  <a:spcPct val="50000"/>
                </a:spcBef>
                <a:spcAft>
                  <a:spcPct val="0"/>
                </a:spcAft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85000"/>
                </a:lnSpc>
                <a:spcBef>
                  <a:spcPct val="50000"/>
                </a:spcBef>
                <a:spcAft>
                  <a:spcPct val="0"/>
                </a:spcAft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lnSpc>
                  <a:spcPct val="85000"/>
                </a:lnSpc>
                <a:spcBef>
                  <a:spcPct val="50000"/>
                </a:spcBef>
                <a:defRPr/>
              </a:pPr>
              <a:endParaRPr lang="hu-HU" altLang="hu-HU" smtClean="0"/>
            </a:p>
          </p:txBody>
        </p:sp>
        <p:pic>
          <p:nvPicPr>
            <p:cNvPr id="8" name="Picture 959"/>
            <p:cNvPicPr>
              <a:picLocks noChangeAspect="1" noChangeArrowheads="1"/>
            </p:cNvPicPr>
            <p:nvPr userDrawn="1"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83" y="4"/>
              <a:ext cx="1177" cy="29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9" name="Group 13"/>
            <p:cNvGrpSpPr>
              <a:grpSpLocks noChangeAspect="1"/>
            </p:cNvGrpSpPr>
            <p:nvPr userDrawn="1"/>
          </p:nvGrpSpPr>
          <p:grpSpPr bwMode="auto">
            <a:xfrm>
              <a:off x="49" y="51"/>
              <a:ext cx="800" cy="207"/>
              <a:chOff x="158" y="2628"/>
              <a:chExt cx="5717" cy="1482"/>
            </a:xfrm>
          </p:grpSpPr>
          <p:sp>
            <p:nvSpPr>
              <p:cNvPr id="11" name="Rectangle 14"/>
              <p:cNvSpPr>
                <a:spLocks noChangeAspect="1" noChangeArrowheads="1"/>
              </p:cNvSpPr>
              <p:nvPr/>
            </p:nvSpPr>
            <p:spPr bwMode="auto">
              <a:xfrm>
                <a:off x="158" y="2628"/>
                <a:ext cx="5245" cy="1482"/>
              </a:xfrm>
              <a:prstGeom prst="rect">
                <a:avLst/>
              </a:prstGeom>
              <a:solidFill>
                <a:srgbClr val="8C25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587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>
                <a:spAutoFit/>
              </a:bodyPr>
              <a:lstStyle>
                <a:lvl1pPr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lnSpc>
                    <a:spcPct val="85000"/>
                  </a:lnSpc>
                  <a:spcBef>
                    <a:spcPct val="50000"/>
                  </a:spcBef>
                  <a:spcAft>
                    <a:spcPct val="0"/>
                  </a:spcAft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lnSpc>
                    <a:spcPct val="85000"/>
                  </a:lnSpc>
                  <a:spcBef>
                    <a:spcPct val="50000"/>
                  </a:spcBef>
                  <a:spcAft>
                    <a:spcPct val="0"/>
                  </a:spcAft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lnSpc>
                    <a:spcPct val="85000"/>
                  </a:lnSpc>
                  <a:spcBef>
                    <a:spcPct val="50000"/>
                  </a:spcBef>
                  <a:spcAft>
                    <a:spcPct val="0"/>
                  </a:spcAft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lnSpc>
                    <a:spcPct val="85000"/>
                  </a:lnSpc>
                  <a:spcBef>
                    <a:spcPct val="50000"/>
                  </a:spcBef>
                  <a:spcAft>
                    <a:spcPct val="0"/>
                  </a:spcAft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lnSpc>
                    <a:spcPct val="85000"/>
                  </a:lnSpc>
                  <a:spcBef>
                    <a:spcPct val="50000"/>
                  </a:spcBef>
                  <a:defRPr/>
                </a:pPr>
                <a:endParaRPr lang="hu-HU" altLang="hu-HU" smtClean="0"/>
              </a:p>
            </p:txBody>
          </p:sp>
          <p:grpSp>
            <p:nvGrpSpPr>
              <p:cNvPr id="12" name="Group 15"/>
              <p:cNvGrpSpPr>
                <a:grpSpLocks noChangeAspect="1"/>
              </p:cNvGrpSpPr>
              <p:nvPr/>
            </p:nvGrpSpPr>
            <p:grpSpPr bwMode="auto">
              <a:xfrm>
                <a:off x="258" y="2700"/>
                <a:ext cx="5617" cy="1353"/>
                <a:chOff x="246" y="1110"/>
                <a:chExt cx="5617" cy="1353"/>
              </a:xfrm>
            </p:grpSpPr>
            <p:grpSp>
              <p:nvGrpSpPr>
                <p:cNvPr id="13" name="Group 16"/>
                <p:cNvGrpSpPr>
                  <a:grpSpLocks noChangeAspect="1"/>
                </p:cNvGrpSpPr>
                <p:nvPr/>
              </p:nvGrpSpPr>
              <p:grpSpPr bwMode="auto">
                <a:xfrm>
                  <a:off x="246" y="1110"/>
                  <a:ext cx="5617" cy="1305"/>
                  <a:chOff x="246" y="1110"/>
                  <a:chExt cx="5617" cy="1305"/>
                </a:xfrm>
              </p:grpSpPr>
              <p:sp>
                <p:nvSpPr>
                  <p:cNvPr id="28" name="Freeform 17"/>
                  <p:cNvSpPr>
                    <a:spLocks noChangeAspect="1"/>
                  </p:cNvSpPr>
                  <p:nvPr/>
                </p:nvSpPr>
                <p:spPr bwMode="auto">
                  <a:xfrm>
                    <a:off x="3269" y="1110"/>
                    <a:ext cx="157" cy="301"/>
                  </a:xfrm>
                  <a:custGeom>
                    <a:avLst/>
                    <a:gdLst>
                      <a:gd name="T0" fmla="*/ 64 w 517"/>
                      <a:gd name="T1" fmla="*/ 84 h 1005"/>
                      <a:gd name="T2" fmla="*/ 64 w 517"/>
                      <a:gd name="T3" fmla="*/ 72 h 1005"/>
                      <a:gd name="T4" fmla="*/ 70 w 517"/>
                      <a:gd name="T5" fmla="*/ 72 h 1005"/>
                      <a:gd name="T6" fmla="*/ 70 w 517"/>
                      <a:gd name="T7" fmla="*/ 36 h 1005"/>
                      <a:gd name="T8" fmla="*/ 72 w 517"/>
                      <a:gd name="T9" fmla="*/ 23 h 1005"/>
                      <a:gd name="T10" fmla="*/ 79 w 517"/>
                      <a:gd name="T11" fmla="*/ 0 h 1005"/>
                      <a:gd name="T12" fmla="*/ 85 w 517"/>
                      <a:gd name="T13" fmla="*/ 23 h 1005"/>
                      <a:gd name="T14" fmla="*/ 88 w 517"/>
                      <a:gd name="T15" fmla="*/ 36 h 1005"/>
                      <a:gd name="T16" fmla="*/ 88 w 517"/>
                      <a:gd name="T17" fmla="*/ 72 h 1005"/>
                      <a:gd name="T18" fmla="*/ 94 w 517"/>
                      <a:gd name="T19" fmla="*/ 72 h 1005"/>
                      <a:gd name="T20" fmla="*/ 94 w 517"/>
                      <a:gd name="T21" fmla="*/ 84 h 1005"/>
                      <a:gd name="T22" fmla="*/ 157 w 517"/>
                      <a:gd name="T23" fmla="*/ 277 h 1005"/>
                      <a:gd name="T24" fmla="*/ 155 w 517"/>
                      <a:gd name="T25" fmla="*/ 282 h 1005"/>
                      <a:gd name="T26" fmla="*/ 153 w 517"/>
                      <a:gd name="T27" fmla="*/ 288 h 1005"/>
                      <a:gd name="T28" fmla="*/ 152 w 517"/>
                      <a:gd name="T29" fmla="*/ 291 h 1005"/>
                      <a:gd name="T30" fmla="*/ 152 w 517"/>
                      <a:gd name="T31" fmla="*/ 294 h 1005"/>
                      <a:gd name="T32" fmla="*/ 151 w 517"/>
                      <a:gd name="T33" fmla="*/ 298 h 1005"/>
                      <a:gd name="T34" fmla="*/ 151 w 517"/>
                      <a:gd name="T35" fmla="*/ 301 h 1005"/>
                      <a:gd name="T36" fmla="*/ 7 w 517"/>
                      <a:gd name="T37" fmla="*/ 301 h 1005"/>
                      <a:gd name="T38" fmla="*/ 6 w 517"/>
                      <a:gd name="T39" fmla="*/ 296 h 1005"/>
                      <a:gd name="T40" fmla="*/ 5 w 517"/>
                      <a:gd name="T41" fmla="*/ 291 h 1005"/>
                      <a:gd name="T42" fmla="*/ 4 w 517"/>
                      <a:gd name="T43" fmla="*/ 287 h 1005"/>
                      <a:gd name="T44" fmla="*/ 3 w 517"/>
                      <a:gd name="T45" fmla="*/ 284 h 1005"/>
                      <a:gd name="T46" fmla="*/ 2 w 517"/>
                      <a:gd name="T47" fmla="*/ 281 h 1005"/>
                      <a:gd name="T48" fmla="*/ 0 w 517"/>
                      <a:gd name="T49" fmla="*/ 277 h 1005"/>
                      <a:gd name="T50" fmla="*/ 64 w 517"/>
                      <a:gd name="T51" fmla="*/ 84 h 1005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</a:gdLst>
                    <a:ahLst/>
                    <a:cxnLst>
                      <a:cxn ang="T52">
                        <a:pos x="T0" y="T1"/>
                      </a:cxn>
                      <a:cxn ang="T53">
                        <a:pos x="T2" y="T3"/>
                      </a:cxn>
                      <a:cxn ang="T54">
                        <a:pos x="T4" y="T5"/>
                      </a:cxn>
                      <a:cxn ang="T55">
                        <a:pos x="T6" y="T7"/>
                      </a:cxn>
                      <a:cxn ang="T56">
                        <a:pos x="T8" y="T9"/>
                      </a:cxn>
                      <a:cxn ang="T57">
                        <a:pos x="T10" y="T11"/>
                      </a:cxn>
                      <a:cxn ang="T58">
                        <a:pos x="T12" y="T13"/>
                      </a:cxn>
                      <a:cxn ang="T59">
                        <a:pos x="T14" y="T15"/>
                      </a:cxn>
                      <a:cxn ang="T60">
                        <a:pos x="T16" y="T17"/>
                      </a:cxn>
                      <a:cxn ang="T61">
                        <a:pos x="T18" y="T19"/>
                      </a:cxn>
                      <a:cxn ang="T62">
                        <a:pos x="T20" y="T21"/>
                      </a:cxn>
                      <a:cxn ang="T63">
                        <a:pos x="T22" y="T23"/>
                      </a:cxn>
                      <a:cxn ang="T64">
                        <a:pos x="T24" y="T25"/>
                      </a:cxn>
                      <a:cxn ang="T65">
                        <a:pos x="T26" y="T27"/>
                      </a:cxn>
                      <a:cxn ang="T66">
                        <a:pos x="T28" y="T29"/>
                      </a:cxn>
                      <a:cxn ang="T67">
                        <a:pos x="T30" y="T31"/>
                      </a:cxn>
                      <a:cxn ang="T68">
                        <a:pos x="T32" y="T33"/>
                      </a:cxn>
                      <a:cxn ang="T69">
                        <a:pos x="T34" y="T35"/>
                      </a:cxn>
                      <a:cxn ang="T70">
                        <a:pos x="T36" y="T37"/>
                      </a:cxn>
                      <a:cxn ang="T71">
                        <a:pos x="T38" y="T39"/>
                      </a:cxn>
                      <a:cxn ang="T72">
                        <a:pos x="T40" y="T41"/>
                      </a:cxn>
                      <a:cxn ang="T73">
                        <a:pos x="T42" y="T43"/>
                      </a:cxn>
                      <a:cxn ang="T74">
                        <a:pos x="T44" y="T45"/>
                      </a:cxn>
                      <a:cxn ang="T75">
                        <a:pos x="T46" y="T47"/>
                      </a:cxn>
                      <a:cxn ang="T76">
                        <a:pos x="T48" y="T49"/>
                      </a:cxn>
                      <a:cxn ang="T77">
                        <a:pos x="T50" y="T51"/>
                      </a:cxn>
                    </a:cxnLst>
                    <a:rect l="0" t="0" r="r" b="b"/>
                    <a:pathLst>
                      <a:path w="517" h="1005">
                        <a:moveTo>
                          <a:pt x="210" y="281"/>
                        </a:moveTo>
                        <a:lnTo>
                          <a:pt x="210" y="240"/>
                        </a:lnTo>
                        <a:lnTo>
                          <a:pt x="231" y="240"/>
                        </a:lnTo>
                        <a:lnTo>
                          <a:pt x="231" y="121"/>
                        </a:lnTo>
                        <a:lnTo>
                          <a:pt x="237" y="76"/>
                        </a:lnTo>
                        <a:lnTo>
                          <a:pt x="260" y="0"/>
                        </a:lnTo>
                        <a:lnTo>
                          <a:pt x="280" y="76"/>
                        </a:lnTo>
                        <a:lnTo>
                          <a:pt x="289" y="121"/>
                        </a:lnTo>
                        <a:lnTo>
                          <a:pt x="289" y="240"/>
                        </a:lnTo>
                        <a:lnTo>
                          <a:pt x="309" y="240"/>
                        </a:lnTo>
                        <a:lnTo>
                          <a:pt x="309" y="281"/>
                        </a:lnTo>
                        <a:lnTo>
                          <a:pt x="517" y="924"/>
                        </a:lnTo>
                        <a:lnTo>
                          <a:pt x="510" y="942"/>
                        </a:lnTo>
                        <a:lnTo>
                          <a:pt x="504" y="962"/>
                        </a:lnTo>
                        <a:lnTo>
                          <a:pt x="501" y="973"/>
                        </a:lnTo>
                        <a:lnTo>
                          <a:pt x="499" y="983"/>
                        </a:lnTo>
                        <a:lnTo>
                          <a:pt x="497" y="994"/>
                        </a:lnTo>
                        <a:lnTo>
                          <a:pt x="496" y="1005"/>
                        </a:lnTo>
                        <a:lnTo>
                          <a:pt x="23" y="1005"/>
                        </a:lnTo>
                        <a:lnTo>
                          <a:pt x="21" y="989"/>
                        </a:lnTo>
                        <a:lnTo>
                          <a:pt x="17" y="970"/>
                        </a:lnTo>
                        <a:lnTo>
                          <a:pt x="14" y="959"/>
                        </a:lnTo>
                        <a:lnTo>
                          <a:pt x="11" y="948"/>
                        </a:lnTo>
                        <a:lnTo>
                          <a:pt x="6" y="937"/>
                        </a:lnTo>
                        <a:lnTo>
                          <a:pt x="0" y="925"/>
                        </a:lnTo>
                        <a:lnTo>
                          <a:pt x="210" y="28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" name="Freeform 18"/>
                  <p:cNvSpPr>
                    <a:spLocks noChangeAspect="1"/>
                  </p:cNvSpPr>
                  <p:nvPr/>
                </p:nvSpPr>
                <p:spPr bwMode="auto">
                  <a:xfrm>
                    <a:off x="2333" y="1589"/>
                    <a:ext cx="43" cy="36"/>
                  </a:xfrm>
                  <a:custGeom>
                    <a:avLst/>
                    <a:gdLst>
                      <a:gd name="T0" fmla="*/ 38 w 139"/>
                      <a:gd name="T1" fmla="*/ 36 h 118"/>
                      <a:gd name="T2" fmla="*/ 4 w 139"/>
                      <a:gd name="T3" fmla="*/ 36 h 118"/>
                      <a:gd name="T4" fmla="*/ 0 w 139"/>
                      <a:gd name="T5" fmla="*/ 5 h 118"/>
                      <a:gd name="T6" fmla="*/ 0 w 139"/>
                      <a:gd name="T7" fmla="*/ 0 h 118"/>
                      <a:gd name="T8" fmla="*/ 43 w 139"/>
                      <a:gd name="T9" fmla="*/ 0 h 118"/>
                      <a:gd name="T10" fmla="*/ 43 w 139"/>
                      <a:gd name="T11" fmla="*/ 5 h 118"/>
                      <a:gd name="T12" fmla="*/ 38 w 139"/>
                      <a:gd name="T13" fmla="*/ 36 h 11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139" h="118">
                        <a:moveTo>
                          <a:pt x="124" y="118"/>
                        </a:moveTo>
                        <a:lnTo>
                          <a:pt x="14" y="118"/>
                        </a:ln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9" y="0"/>
                        </a:lnTo>
                        <a:lnTo>
                          <a:pt x="139" y="17"/>
                        </a:lnTo>
                        <a:lnTo>
                          <a:pt x="124" y="11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" name="Freeform 19"/>
                  <p:cNvSpPr>
                    <a:spLocks noChangeAspect="1"/>
                  </p:cNvSpPr>
                  <p:nvPr/>
                </p:nvSpPr>
                <p:spPr bwMode="auto">
                  <a:xfrm>
                    <a:off x="2383" y="1668"/>
                    <a:ext cx="100" cy="208"/>
                  </a:xfrm>
                  <a:custGeom>
                    <a:avLst/>
                    <a:gdLst>
                      <a:gd name="T0" fmla="*/ 92 w 320"/>
                      <a:gd name="T1" fmla="*/ 15 h 693"/>
                      <a:gd name="T2" fmla="*/ 90 w 320"/>
                      <a:gd name="T3" fmla="*/ 12 h 693"/>
                      <a:gd name="T4" fmla="*/ 87 w 320"/>
                      <a:gd name="T5" fmla="*/ 10 h 693"/>
                      <a:gd name="T6" fmla="*/ 84 w 320"/>
                      <a:gd name="T7" fmla="*/ 8 h 693"/>
                      <a:gd name="T8" fmla="*/ 81 w 320"/>
                      <a:gd name="T9" fmla="*/ 7 h 693"/>
                      <a:gd name="T10" fmla="*/ 77 w 320"/>
                      <a:gd name="T11" fmla="*/ 5 h 693"/>
                      <a:gd name="T12" fmla="*/ 73 w 320"/>
                      <a:gd name="T13" fmla="*/ 3 h 693"/>
                      <a:gd name="T14" fmla="*/ 69 w 320"/>
                      <a:gd name="T15" fmla="*/ 2 h 693"/>
                      <a:gd name="T16" fmla="*/ 66 w 320"/>
                      <a:gd name="T17" fmla="*/ 2 h 693"/>
                      <a:gd name="T18" fmla="*/ 62 w 320"/>
                      <a:gd name="T19" fmla="*/ 1 h 693"/>
                      <a:gd name="T20" fmla="*/ 58 w 320"/>
                      <a:gd name="T21" fmla="*/ 0 h 693"/>
                      <a:gd name="T22" fmla="*/ 54 w 320"/>
                      <a:gd name="T23" fmla="*/ 0 h 693"/>
                      <a:gd name="T24" fmla="*/ 50 w 320"/>
                      <a:gd name="T25" fmla="*/ 0 h 693"/>
                      <a:gd name="T26" fmla="*/ 47 w 320"/>
                      <a:gd name="T27" fmla="*/ 0 h 693"/>
                      <a:gd name="T28" fmla="*/ 43 w 320"/>
                      <a:gd name="T29" fmla="*/ 0 h 693"/>
                      <a:gd name="T30" fmla="*/ 38 w 320"/>
                      <a:gd name="T31" fmla="*/ 1 h 693"/>
                      <a:gd name="T32" fmla="*/ 35 w 320"/>
                      <a:gd name="T33" fmla="*/ 2 h 693"/>
                      <a:gd name="T34" fmla="*/ 31 w 320"/>
                      <a:gd name="T35" fmla="*/ 2 h 693"/>
                      <a:gd name="T36" fmla="*/ 28 w 320"/>
                      <a:gd name="T37" fmla="*/ 3 h 693"/>
                      <a:gd name="T38" fmla="*/ 24 w 320"/>
                      <a:gd name="T39" fmla="*/ 5 h 693"/>
                      <a:gd name="T40" fmla="*/ 20 w 320"/>
                      <a:gd name="T41" fmla="*/ 7 h 693"/>
                      <a:gd name="T42" fmla="*/ 17 w 320"/>
                      <a:gd name="T43" fmla="*/ 8 h 693"/>
                      <a:gd name="T44" fmla="*/ 14 w 320"/>
                      <a:gd name="T45" fmla="*/ 10 h 693"/>
                      <a:gd name="T46" fmla="*/ 11 w 320"/>
                      <a:gd name="T47" fmla="*/ 12 h 693"/>
                      <a:gd name="T48" fmla="*/ 8 w 320"/>
                      <a:gd name="T49" fmla="*/ 15 h 693"/>
                      <a:gd name="T50" fmla="*/ 7 w 320"/>
                      <a:gd name="T51" fmla="*/ 17 h 693"/>
                      <a:gd name="T52" fmla="*/ 5 w 320"/>
                      <a:gd name="T53" fmla="*/ 19 h 693"/>
                      <a:gd name="T54" fmla="*/ 4 w 320"/>
                      <a:gd name="T55" fmla="*/ 20 h 693"/>
                      <a:gd name="T56" fmla="*/ 3 w 320"/>
                      <a:gd name="T57" fmla="*/ 23 h 693"/>
                      <a:gd name="T58" fmla="*/ 2 w 320"/>
                      <a:gd name="T59" fmla="*/ 25 h 693"/>
                      <a:gd name="T60" fmla="*/ 1 w 320"/>
                      <a:gd name="T61" fmla="*/ 27 h 693"/>
                      <a:gd name="T62" fmla="*/ 0 w 320"/>
                      <a:gd name="T63" fmla="*/ 30 h 693"/>
                      <a:gd name="T64" fmla="*/ 0 w 320"/>
                      <a:gd name="T65" fmla="*/ 32 h 693"/>
                      <a:gd name="T66" fmla="*/ 0 w 320"/>
                      <a:gd name="T67" fmla="*/ 208 h 693"/>
                      <a:gd name="T68" fmla="*/ 100 w 320"/>
                      <a:gd name="T69" fmla="*/ 208 h 693"/>
                      <a:gd name="T70" fmla="*/ 100 w 320"/>
                      <a:gd name="T71" fmla="*/ 32 h 693"/>
                      <a:gd name="T72" fmla="*/ 100 w 320"/>
                      <a:gd name="T73" fmla="*/ 30 h 693"/>
                      <a:gd name="T74" fmla="*/ 99 w 320"/>
                      <a:gd name="T75" fmla="*/ 27 h 693"/>
                      <a:gd name="T76" fmla="*/ 99 w 320"/>
                      <a:gd name="T77" fmla="*/ 25 h 693"/>
                      <a:gd name="T78" fmla="*/ 98 w 320"/>
                      <a:gd name="T79" fmla="*/ 23 h 693"/>
                      <a:gd name="T80" fmla="*/ 97 w 320"/>
                      <a:gd name="T81" fmla="*/ 20 h 693"/>
                      <a:gd name="T82" fmla="*/ 95 w 320"/>
                      <a:gd name="T83" fmla="*/ 19 h 693"/>
                      <a:gd name="T84" fmla="*/ 94 w 320"/>
                      <a:gd name="T85" fmla="*/ 17 h 693"/>
                      <a:gd name="T86" fmla="*/ 92 w 320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20" h="693">
                        <a:moveTo>
                          <a:pt x="294" y="49"/>
                        </a:moveTo>
                        <a:lnTo>
                          <a:pt x="287" y="41"/>
                        </a:lnTo>
                        <a:lnTo>
                          <a:pt x="277" y="33"/>
                        </a:lnTo>
                        <a:lnTo>
                          <a:pt x="268" y="27"/>
                        </a:lnTo>
                        <a:lnTo>
                          <a:pt x="258" y="22"/>
                        </a:lnTo>
                        <a:lnTo>
                          <a:pt x="247" y="16"/>
                        </a:lnTo>
                        <a:lnTo>
                          <a:pt x="234" y="11"/>
                        </a:lnTo>
                        <a:lnTo>
                          <a:pt x="222" y="8"/>
                        </a:lnTo>
                        <a:lnTo>
                          <a:pt x="210" y="5"/>
                        </a:lnTo>
                        <a:lnTo>
                          <a:pt x="198" y="3"/>
                        </a:lnTo>
                        <a:lnTo>
                          <a:pt x="186" y="1"/>
                        </a:lnTo>
                        <a:lnTo>
                          <a:pt x="173" y="0"/>
                        </a:lnTo>
                        <a:lnTo>
                          <a:pt x="160" y="0"/>
                        </a:lnTo>
                        <a:lnTo>
                          <a:pt x="149" y="0"/>
                        </a:lnTo>
                        <a:lnTo>
                          <a:pt x="136" y="1"/>
                        </a:lnTo>
                        <a:lnTo>
                          <a:pt x="123" y="3"/>
                        </a:lnTo>
                        <a:lnTo>
                          <a:pt x="112" y="5"/>
                        </a:lnTo>
                        <a:lnTo>
                          <a:pt x="99" y="8"/>
                        </a:lnTo>
                        <a:lnTo>
                          <a:pt x="88" y="11"/>
                        </a:lnTo>
                        <a:lnTo>
                          <a:pt x="76" y="16"/>
                        </a:lnTo>
                        <a:lnTo>
                          <a:pt x="64" y="22"/>
                        </a:lnTo>
                        <a:lnTo>
                          <a:pt x="55" y="27"/>
                        </a:lnTo>
                        <a:lnTo>
                          <a:pt x="44" y="33"/>
                        </a:lnTo>
                        <a:lnTo>
                          <a:pt x="36" y="41"/>
                        </a:lnTo>
                        <a:lnTo>
                          <a:pt x="27" y="49"/>
                        </a:lnTo>
                        <a:lnTo>
                          <a:pt x="21" y="55"/>
                        </a:lnTo>
                        <a:lnTo>
                          <a:pt x="16" y="62"/>
                        </a:lnTo>
                        <a:lnTo>
                          <a:pt x="12" y="68"/>
                        </a:lnTo>
                        <a:lnTo>
                          <a:pt x="9" y="75"/>
                        </a:lnTo>
                        <a:lnTo>
                          <a:pt x="6" y="84"/>
                        </a:lnTo>
                        <a:lnTo>
                          <a:pt x="3" y="91"/>
                        </a:lnTo>
                        <a:lnTo>
                          <a:pt x="1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20" y="693"/>
                        </a:lnTo>
                        <a:lnTo>
                          <a:pt x="320" y="108"/>
                        </a:lnTo>
                        <a:lnTo>
                          <a:pt x="320" y="100"/>
                        </a:lnTo>
                        <a:lnTo>
                          <a:pt x="318" y="91"/>
                        </a:lnTo>
                        <a:lnTo>
                          <a:pt x="316" y="84"/>
                        </a:lnTo>
                        <a:lnTo>
                          <a:pt x="313" y="75"/>
                        </a:lnTo>
                        <a:lnTo>
                          <a:pt x="310" y="68"/>
                        </a:lnTo>
                        <a:lnTo>
                          <a:pt x="305" y="62"/>
                        </a:lnTo>
                        <a:lnTo>
                          <a:pt x="300" y="55"/>
                        </a:lnTo>
                        <a:lnTo>
                          <a:pt x="294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" name="Freeform 20"/>
                  <p:cNvSpPr>
                    <a:spLocks noChangeAspect="1"/>
                  </p:cNvSpPr>
                  <p:nvPr/>
                </p:nvSpPr>
                <p:spPr bwMode="auto">
                  <a:xfrm>
                    <a:off x="2383" y="1668"/>
                    <a:ext cx="100" cy="208"/>
                  </a:xfrm>
                  <a:custGeom>
                    <a:avLst/>
                    <a:gdLst>
                      <a:gd name="T0" fmla="*/ 92 w 320"/>
                      <a:gd name="T1" fmla="*/ 15 h 693"/>
                      <a:gd name="T2" fmla="*/ 90 w 320"/>
                      <a:gd name="T3" fmla="*/ 12 h 693"/>
                      <a:gd name="T4" fmla="*/ 87 w 320"/>
                      <a:gd name="T5" fmla="*/ 10 h 693"/>
                      <a:gd name="T6" fmla="*/ 84 w 320"/>
                      <a:gd name="T7" fmla="*/ 8 h 693"/>
                      <a:gd name="T8" fmla="*/ 81 w 320"/>
                      <a:gd name="T9" fmla="*/ 7 h 693"/>
                      <a:gd name="T10" fmla="*/ 77 w 320"/>
                      <a:gd name="T11" fmla="*/ 5 h 693"/>
                      <a:gd name="T12" fmla="*/ 73 w 320"/>
                      <a:gd name="T13" fmla="*/ 3 h 693"/>
                      <a:gd name="T14" fmla="*/ 69 w 320"/>
                      <a:gd name="T15" fmla="*/ 2 h 693"/>
                      <a:gd name="T16" fmla="*/ 66 w 320"/>
                      <a:gd name="T17" fmla="*/ 2 h 693"/>
                      <a:gd name="T18" fmla="*/ 62 w 320"/>
                      <a:gd name="T19" fmla="*/ 1 h 693"/>
                      <a:gd name="T20" fmla="*/ 58 w 320"/>
                      <a:gd name="T21" fmla="*/ 0 h 693"/>
                      <a:gd name="T22" fmla="*/ 54 w 320"/>
                      <a:gd name="T23" fmla="*/ 0 h 693"/>
                      <a:gd name="T24" fmla="*/ 50 w 320"/>
                      <a:gd name="T25" fmla="*/ 0 h 693"/>
                      <a:gd name="T26" fmla="*/ 47 w 320"/>
                      <a:gd name="T27" fmla="*/ 0 h 693"/>
                      <a:gd name="T28" fmla="*/ 43 w 320"/>
                      <a:gd name="T29" fmla="*/ 0 h 693"/>
                      <a:gd name="T30" fmla="*/ 38 w 320"/>
                      <a:gd name="T31" fmla="*/ 1 h 693"/>
                      <a:gd name="T32" fmla="*/ 35 w 320"/>
                      <a:gd name="T33" fmla="*/ 2 h 693"/>
                      <a:gd name="T34" fmla="*/ 31 w 320"/>
                      <a:gd name="T35" fmla="*/ 2 h 693"/>
                      <a:gd name="T36" fmla="*/ 28 w 320"/>
                      <a:gd name="T37" fmla="*/ 3 h 693"/>
                      <a:gd name="T38" fmla="*/ 24 w 320"/>
                      <a:gd name="T39" fmla="*/ 5 h 693"/>
                      <a:gd name="T40" fmla="*/ 20 w 320"/>
                      <a:gd name="T41" fmla="*/ 7 h 693"/>
                      <a:gd name="T42" fmla="*/ 17 w 320"/>
                      <a:gd name="T43" fmla="*/ 8 h 693"/>
                      <a:gd name="T44" fmla="*/ 14 w 320"/>
                      <a:gd name="T45" fmla="*/ 10 h 693"/>
                      <a:gd name="T46" fmla="*/ 11 w 320"/>
                      <a:gd name="T47" fmla="*/ 12 h 693"/>
                      <a:gd name="T48" fmla="*/ 8 w 320"/>
                      <a:gd name="T49" fmla="*/ 15 h 693"/>
                      <a:gd name="T50" fmla="*/ 7 w 320"/>
                      <a:gd name="T51" fmla="*/ 17 h 693"/>
                      <a:gd name="T52" fmla="*/ 5 w 320"/>
                      <a:gd name="T53" fmla="*/ 19 h 693"/>
                      <a:gd name="T54" fmla="*/ 4 w 320"/>
                      <a:gd name="T55" fmla="*/ 20 h 693"/>
                      <a:gd name="T56" fmla="*/ 3 w 320"/>
                      <a:gd name="T57" fmla="*/ 23 h 693"/>
                      <a:gd name="T58" fmla="*/ 2 w 320"/>
                      <a:gd name="T59" fmla="*/ 25 h 693"/>
                      <a:gd name="T60" fmla="*/ 1 w 320"/>
                      <a:gd name="T61" fmla="*/ 27 h 693"/>
                      <a:gd name="T62" fmla="*/ 0 w 320"/>
                      <a:gd name="T63" fmla="*/ 30 h 693"/>
                      <a:gd name="T64" fmla="*/ 0 w 320"/>
                      <a:gd name="T65" fmla="*/ 32 h 693"/>
                      <a:gd name="T66" fmla="*/ 0 w 320"/>
                      <a:gd name="T67" fmla="*/ 208 h 693"/>
                      <a:gd name="T68" fmla="*/ 100 w 320"/>
                      <a:gd name="T69" fmla="*/ 208 h 693"/>
                      <a:gd name="T70" fmla="*/ 100 w 320"/>
                      <a:gd name="T71" fmla="*/ 32 h 693"/>
                      <a:gd name="T72" fmla="*/ 100 w 320"/>
                      <a:gd name="T73" fmla="*/ 30 h 693"/>
                      <a:gd name="T74" fmla="*/ 99 w 320"/>
                      <a:gd name="T75" fmla="*/ 27 h 693"/>
                      <a:gd name="T76" fmla="*/ 99 w 320"/>
                      <a:gd name="T77" fmla="*/ 25 h 693"/>
                      <a:gd name="T78" fmla="*/ 98 w 320"/>
                      <a:gd name="T79" fmla="*/ 23 h 693"/>
                      <a:gd name="T80" fmla="*/ 97 w 320"/>
                      <a:gd name="T81" fmla="*/ 20 h 693"/>
                      <a:gd name="T82" fmla="*/ 95 w 320"/>
                      <a:gd name="T83" fmla="*/ 19 h 693"/>
                      <a:gd name="T84" fmla="*/ 94 w 320"/>
                      <a:gd name="T85" fmla="*/ 17 h 693"/>
                      <a:gd name="T86" fmla="*/ 92 w 320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20" h="693">
                        <a:moveTo>
                          <a:pt x="294" y="49"/>
                        </a:moveTo>
                        <a:lnTo>
                          <a:pt x="287" y="41"/>
                        </a:lnTo>
                        <a:lnTo>
                          <a:pt x="277" y="33"/>
                        </a:lnTo>
                        <a:lnTo>
                          <a:pt x="268" y="27"/>
                        </a:lnTo>
                        <a:lnTo>
                          <a:pt x="258" y="22"/>
                        </a:lnTo>
                        <a:lnTo>
                          <a:pt x="247" y="16"/>
                        </a:lnTo>
                        <a:lnTo>
                          <a:pt x="234" y="11"/>
                        </a:lnTo>
                        <a:lnTo>
                          <a:pt x="222" y="8"/>
                        </a:lnTo>
                        <a:lnTo>
                          <a:pt x="210" y="5"/>
                        </a:lnTo>
                        <a:lnTo>
                          <a:pt x="198" y="3"/>
                        </a:lnTo>
                        <a:lnTo>
                          <a:pt x="186" y="1"/>
                        </a:lnTo>
                        <a:lnTo>
                          <a:pt x="173" y="0"/>
                        </a:lnTo>
                        <a:lnTo>
                          <a:pt x="160" y="0"/>
                        </a:lnTo>
                        <a:lnTo>
                          <a:pt x="149" y="0"/>
                        </a:lnTo>
                        <a:lnTo>
                          <a:pt x="136" y="1"/>
                        </a:lnTo>
                        <a:lnTo>
                          <a:pt x="123" y="3"/>
                        </a:lnTo>
                        <a:lnTo>
                          <a:pt x="112" y="5"/>
                        </a:lnTo>
                        <a:lnTo>
                          <a:pt x="99" y="8"/>
                        </a:lnTo>
                        <a:lnTo>
                          <a:pt x="88" y="11"/>
                        </a:lnTo>
                        <a:lnTo>
                          <a:pt x="76" y="16"/>
                        </a:lnTo>
                        <a:lnTo>
                          <a:pt x="64" y="22"/>
                        </a:lnTo>
                        <a:lnTo>
                          <a:pt x="55" y="27"/>
                        </a:lnTo>
                        <a:lnTo>
                          <a:pt x="44" y="33"/>
                        </a:lnTo>
                        <a:lnTo>
                          <a:pt x="36" y="41"/>
                        </a:lnTo>
                        <a:lnTo>
                          <a:pt x="27" y="49"/>
                        </a:lnTo>
                        <a:lnTo>
                          <a:pt x="21" y="55"/>
                        </a:lnTo>
                        <a:lnTo>
                          <a:pt x="16" y="62"/>
                        </a:lnTo>
                        <a:lnTo>
                          <a:pt x="12" y="68"/>
                        </a:lnTo>
                        <a:lnTo>
                          <a:pt x="9" y="75"/>
                        </a:lnTo>
                        <a:lnTo>
                          <a:pt x="6" y="84"/>
                        </a:lnTo>
                        <a:lnTo>
                          <a:pt x="3" y="91"/>
                        </a:lnTo>
                        <a:lnTo>
                          <a:pt x="1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20" y="693"/>
                        </a:lnTo>
                        <a:lnTo>
                          <a:pt x="320" y="108"/>
                        </a:lnTo>
                        <a:lnTo>
                          <a:pt x="320" y="100"/>
                        </a:lnTo>
                        <a:lnTo>
                          <a:pt x="318" y="91"/>
                        </a:lnTo>
                        <a:lnTo>
                          <a:pt x="316" y="84"/>
                        </a:lnTo>
                        <a:lnTo>
                          <a:pt x="313" y="75"/>
                        </a:lnTo>
                        <a:lnTo>
                          <a:pt x="310" y="68"/>
                        </a:lnTo>
                        <a:lnTo>
                          <a:pt x="305" y="62"/>
                        </a:lnTo>
                        <a:lnTo>
                          <a:pt x="300" y="55"/>
                        </a:lnTo>
                        <a:lnTo>
                          <a:pt x="294" y="49"/>
                        </a:lnTo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" name="Freeform 21"/>
                  <p:cNvSpPr>
                    <a:spLocks noChangeAspect="1"/>
                  </p:cNvSpPr>
                  <p:nvPr/>
                </p:nvSpPr>
                <p:spPr bwMode="auto">
                  <a:xfrm>
                    <a:off x="2497" y="1589"/>
                    <a:ext cx="43" cy="36"/>
                  </a:xfrm>
                  <a:custGeom>
                    <a:avLst/>
                    <a:gdLst>
                      <a:gd name="T0" fmla="*/ 39 w 136"/>
                      <a:gd name="T1" fmla="*/ 36 h 118"/>
                      <a:gd name="T2" fmla="*/ 4 w 136"/>
                      <a:gd name="T3" fmla="*/ 36 h 118"/>
                      <a:gd name="T4" fmla="*/ 0 w 136"/>
                      <a:gd name="T5" fmla="*/ 5 h 118"/>
                      <a:gd name="T6" fmla="*/ 0 w 136"/>
                      <a:gd name="T7" fmla="*/ 0 h 118"/>
                      <a:gd name="T8" fmla="*/ 43 w 136"/>
                      <a:gd name="T9" fmla="*/ 0 h 118"/>
                      <a:gd name="T10" fmla="*/ 43 w 136"/>
                      <a:gd name="T11" fmla="*/ 5 h 118"/>
                      <a:gd name="T12" fmla="*/ 39 w 136"/>
                      <a:gd name="T13" fmla="*/ 36 h 11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136" h="118">
                        <a:moveTo>
                          <a:pt x="122" y="118"/>
                        </a:moveTo>
                        <a:lnTo>
                          <a:pt x="14" y="118"/>
                        </a:ln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6" y="0"/>
                        </a:lnTo>
                        <a:lnTo>
                          <a:pt x="136" y="17"/>
                        </a:lnTo>
                        <a:lnTo>
                          <a:pt x="122" y="11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" name="Freeform 22"/>
                  <p:cNvSpPr>
                    <a:spLocks noChangeAspect="1"/>
                  </p:cNvSpPr>
                  <p:nvPr/>
                </p:nvSpPr>
                <p:spPr bwMode="auto">
                  <a:xfrm>
                    <a:off x="2554" y="1668"/>
                    <a:ext cx="93" cy="208"/>
                  </a:xfrm>
                  <a:custGeom>
                    <a:avLst/>
                    <a:gdLst>
                      <a:gd name="T0" fmla="*/ 85 w 320"/>
                      <a:gd name="T1" fmla="*/ 15 h 693"/>
                      <a:gd name="T2" fmla="*/ 83 w 320"/>
                      <a:gd name="T3" fmla="*/ 12 h 693"/>
                      <a:gd name="T4" fmla="*/ 80 w 320"/>
                      <a:gd name="T5" fmla="*/ 10 h 693"/>
                      <a:gd name="T6" fmla="*/ 77 w 320"/>
                      <a:gd name="T7" fmla="*/ 8 h 693"/>
                      <a:gd name="T8" fmla="*/ 74 w 320"/>
                      <a:gd name="T9" fmla="*/ 7 h 693"/>
                      <a:gd name="T10" fmla="*/ 71 w 320"/>
                      <a:gd name="T11" fmla="*/ 5 h 693"/>
                      <a:gd name="T12" fmla="*/ 68 w 320"/>
                      <a:gd name="T13" fmla="*/ 3 h 693"/>
                      <a:gd name="T14" fmla="*/ 64 w 320"/>
                      <a:gd name="T15" fmla="*/ 2 h 693"/>
                      <a:gd name="T16" fmla="*/ 61 w 320"/>
                      <a:gd name="T17" fmla="*/ 2 h 693"/>
                      <a:gd name="T18" fmla="*/ 57 w 320"/>
                      <a:gd name="T19" fmla="*/ 1 h 693"/>
                      <a:gd name="T20" fmla="*/ 54 w 320"/>
                      <a:gd name="T21" fmla="*/ 0 h 693"/>
                      <a:gd name="T22" fmla="*/ 50 w 320"/>
                      <a:gd name="T23" fmla="*/ 0 h 693"/>
                      <a:gd name="T24" fmla="*/ 47 w 320"/>
                      <a:gd name="T25" fmla="*/ 0 h 693"/>
                      <a:gd name="T26" fmla="*/ 43 w 320"/>
                      <a:gd name="T27" fmla="*/ 0 h 693"/>
                      <a:gd name="T28" fmla="*/ 39 w 320"/>
                      <a:gd name="T29" fmla="*/ 0 h 693"/>
                      <a:gd name="T30" fmla="*/ 36 w 320"/>
                      <a:gd name="T31" fmla="*/ 1 h 693"/>
                      <a:gd name="T32" fmla="*/ 32 w 320"/>
                      <a:gd name="T33" fmla="*/ 2 h 693"/>
                      <a:gd name="T34" fmla="*/ 29 w 320"/>
                      <a:gd name="T35" fmla="*/ 2 h 693"/>
                      <a:gd name="T36" fmla="*/ 25 w 320"/>
                      <a:gd name="T37" fmla="*/ 3 h 693"/>
                      <a:gd name="T38" fmla="*/ 22 w 320"/>
                      <a:gd name="T39" fmla="*/ 5 h 693"/>
                      <a:gd name="T40" fmla="*/ 19 w 320"/>
                      <a:gd name="T41" fmla="*/ 7 h 693"/>
                      <a:gd name="T42" fmla="*/ 15 w 320"/>
                      <a:gd name="T43" fmla="*/ 8 h 693"/>
                      <a:gd name="T44" fmla="*/ 13 w 320"/>
                      <a:gd name="T45" fmla="*/ 10 h 693"/>
                      <a:gd name="T46" fmla="*/ 10 w 320"/>
                      <a:gd name="T47" fmla="*/ 12 h 693"/>
                      <a:gd name="T48" fmla="*/ 8 w 320"/>
                      <a:gd name="T49" fmla="*/ 15 h 693"/>
                      <a:gd name="T50" fmla="*/ 6 w 320"/>
                      <a:gd name="T51" fmla="*/ 17 h 693"/>
                      <a:gd name="T52" fmla="*/ 4 w 320"/>
                      <a:gd name="T53" fmla="*/ 19 h 693"/>
                      <a:gd name="T54" fmla="*/ 3 w 320"/>
                      <a:gd name="T55" fmla="*/ 20 h 693"/>
                      <a:gd name="T56" fmla="*/ 2 w 320"/>
                      <a:gd name="T57" fmla="*/ 23 h 693"/>
                      <a:gd name="T58" fmla="*/ 1 w 320"/>
                      <a:gd name="T59" fmla="*/ 25 h 693"/>
                      <a:gd name="T60" fmla="*/ 1 w 320"/>
                      <a:gd name="T61" fmla="*/ 27 h 693"/>
                      <a:gd name="T62" fmla="*/ 0 w 320"/>
                      <a:gd name="T63" fmla="*/ 30 h 693"/>
                      <a:gd name="T64" fmla="*/ 0 w 320"/>
                      <a:gd name="T65" fmla="*/ 32 h 693"/>
                      <a:gd name="T66" fmla="*/ 0 w 320"/>
                      <a:gd name="T67" fmla="*/ 208 h 693"/>
                      <a:gd name="T68" fmla="*/ 93 w 320"/>
                      <a:gd name="T69" fmla="*/ 208 h 693"/>
                      <a:gd name="T70" fmla="*/ 93 w 320"/>
                      <a:gd name="T71" fmla="*/ 32 h 693"/>
                      <a:gd name="T72" fmla="*/ 92 w 320"/>
                      <a:gd name="T73" fmla="*/ 30 h 693"/>
                      <a:gd name="T74" fmla="*/ 92 w 320"/>
                      <a:gd name="T75" fmla="*/ 27 h 693"/>
                      <a:gd name="T76" fmla="*/ 92 w 320"/>
                      <a:gd name="T77" fmla="*/ 25 h 693"/>
                      <a:gd name="T78" fmla="*/ 91 w 320"/>
                      <a:gd name="T79" fmla="*/ 23 h 693"/>
                      <a:gd name="T80" fmla="*/ 90 w 320"/>
                      <a:gd name="T81" fmla="*/ 20 h 693"/>
                      <a:gd name="T82" fmla="*/ 89 w 320"/>
                      <a:gd name="T83" fmla="*/ 19 h 693"/>
                      <a:gd name="T84" fmla="*/ 87 w 320"/>
                      <a:gd name="T85" fmla="*/ 17 h 693"/>
                      <a:gd name="T86" fmla="*/ 85 w 320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20" h="693">
                        <a:moveTo>
                          <a:pt x="294" y="49"/>
                        </a:moveTo>
                        <a:lnTo>
                          <a:pt x="285" y="41"/>
                        </a:lnTo>
                        <a:lnTo>
                          <a:pt x="275" y="33"/>
                        </a:lnTo>
                        <a:lnTo>
                          <a:pt x="266" y="27"/>
                        </a:lnTo>
                        <a:lnTo>
                          <a:pt x="256" y="22"/>
                        </a:lnTo>
                        <a:lnTo>
                          <a:pt x="245" y="16"/>
                        </a:lnTo>
                        <a:lnTo>
                          <a:pt x="233" y="11"/>
                        </a:lnTo>
                        <a:lnTo>
                          <a:pt x="221" y="8"/>
                        </a:lnTo>
                        <a:lnTo>
                          <a:pt x="209" y="5"/>
                        </a:lnTo>
                        <a:lnTo>
                          <a:pt x="196" y="3"/>
                        </a:lnTo>
                        <a:lnTo>
                          <a:pt x="185" y="1"/>
                        </a:lnTo>
                        <a:lnTo>
                          <a:pt x="172" y="0"/>
                        </a:lnTo>
                        <a:lnTo>
                          <a:pt x="160" y="0"/>
                        </a:lnTo>
                        <a:lnTo>
                          <a:pt x="148" y="0"/>
                        </a:lnTo>
                        <a:lnTo>
                          <a:pt x="135" y="1"/>
                        </a:lnTo>
                        <a:lnTo>
                          <a:pt x="124" y="3"/>
                        </a:lnTo>
                        <a:lnTo>
                          <a:pt x="111" y="5"/>
                        </a:lnTo>
                        <a:lnTo>
                          <a:pt x="99" y="8"/>
                        </a:lnTo>
                        <a:lnTo>
                          <a:pt x="87" y="11"/>
                        </a:lnTo>
                        <a:lnTo>
                          <a:pt x="75" y="16"/>
                        </a:lnTo>
                        <a:lnTo>
                          <a:pt x="64" y="22"/>
                        </a:lnTo>
                        <a:lnTo>
                          <a:pt x="53" y="27"/>
                        </a:lnTo>
                        <a:lnTo>
                          <a:pt x="44" y="33"/>
                        </a:lnTo>
                        <a:lnTo>
                          <a:pt x="34" y="41"/>
                        </a:lnTo>
                        <a:lnTo>
                          <a:pt x="26" y="49"/>
                        </a:lnTo>
                        <a:lnTo>
                          <a:pt x="20" y="55"/>
                        </a:lnTo>
                        <a:lnTo>
                          <a:pt x="15" y="62"/>
                        </a:lnTo>
                        <a:lnTo>
                          <a:pt x="11" y="68"/>
                        </a:lnTo>
                        <a:lnTo>
                          <a:pt x="8" y="75"/>
                        </a:lnTo>
                        <a:lnTo>
                          <a:pt x="5" y="84"/>
                        </a:lnTo>
                        <a:lnTo>
                          <a:pt x="2" y="91"/>
                        </a:lnTo>
                        <a:lnTo>
                          <a:pt x="0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20" y="693"/>
                        </a:lnTo>
                        <a:lnTo>
                          <a:pt x="320" y="108"/>
                        </a:lnTo>
                        <a:lnTo>
                          <a:pt x="318" y="100"/>
                        </a:lnTo>
                        <a:lnTo>
                          <a:pt x="317" y="91"/>
                        </a:lnTo>
                        <a:lnTo>
                          <a:pt x="315" y="84"/>
                        </a:lnTo>
                        <a:lnTo>
                          <a:pt x="312" y="75"/>
                        </a:lnTo>
                        <a:lnTo>
                          <a:pt x="309" y="68"/>
                        </a:lnTo>
                        <a:lnTo>
                          <a:pt x="305" y="62"/>
                        </a:lnTo>
                        <a:lnTo>
                          <a:pt x="299" y="55"/>
                        </a:lnTo>
                        <a:lnTo>
                          <a:pt x="294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" name="Freeform 23"/>
                  <p:cNvSpPr>
                    <a:spLocks noChangeAspect="1"/>
                  </p:cNvSpPr>
                  <p:nvPr/>
                </p:nvSpPr>
                <p:spPr bwMode="auto">
                  <a:xfrm>
                    <a:off x="2554" y="1668"/>
                    <a:ext cx="93" cy="208"/>
                  </a:xfrm>
                  <a:custGeom>
                    <a:avLst/>
                    <a:gdLst>
                      <a:gd name="T0" fmla="*/ 85 w 320"/>
                      <a:gd name="T1" fmla="*/ 15 h 693"/>
                      <a:gd name="T2" fmla="*/ 83 w 320"/>
                      <a:gd name="T3" fmla="*/ 12 h 693"/>
                      <a:gd name="T4" fmla="*/ 80 w 320"/>
                      <a:gd name="T5" fmla="*/ 10 h 693"/>
                      <a:gd name="T6" fmla="*/ 77 w 320"/>
                      <a:gd name="T7" fmla="*/ 8 h 693"/>
                      <a:gd name="T8" fmla="*/ 74 w 320"/>
                      <a:gd name="T9" fmla="*/ 7 h 693"/>
                      <a:gd name="T10" fmla="*/ 71 w 320"/>
                      <a:gd name="T11" fmla="*/ 5 h 693"/>
                      <a:gd name="T12" fmla="*/ 68 w 320"/>
                      <a:gd name="T13" fmla="*/ 3 h 693"/>
                      <a:gd name="T14" fmla="*/ 64 w 320"/>
                      <a:gd name="T15" fmla="*/ 2 h 693"/>
                      <a:gd name="T16" fmla="*/ 61 w 320"/>
                      <a:gd name="T17" fmla="*/ 2 h 693"/>
                      <a:gd name="T18" fmla="*/ 57 w 320"/>
                      <a:gd name="T19" fmla="*/ 1 h 693"/>
                      <a:gd name="T20" fmla="*/ 54 w 320"/>
                      <a:gd name="T21" fmla="*/ 0 h 693"/>
                      <a:gd name="T22" fmla="*/ 50 w 320"/>
                      <a:gd name="T23" fmla="*/ 0 h 693"/>
                      <a:gd name="T24" fmla="*/ 47 w 320"/>
                      <a:gd name="T25" fmla="*/ 0 h 693"/>
                      <a:gd name="T26" fmla="*/ 43 w 320"/>
                      <a:gd name="T27" fmla="*/ 0 h 693"/>
                      <a:gd name="T28" fmla="*/ 39 w 320"/>
                      <a:gd name="T29" fmla="*/ 0 h 693"/>
                      <a:gd name="T30" fmla="*/ 36 w 320"/>
                      <a:gd name="T31" fmla="*/ 1 h 693"/>
                      <a:gd name="T32" fmla="*/ 32 w 320"/>
                      <a:gd name="T33" fmla="*/ 2 h 693"/>
                      <a:gd name="T34" fmla="*/ 29 w 320"/>
                      <a:gd name="T35" fmla="*/ 2 h 693"/>
                      <a:gd name="T36" fmla="*/ 25 w 320"/>
                      <a:gd name="T37" fmla="*/ 3 h 693"/>
                      <a:gd name="T38" fmla="*/ 22 w 320"/>
                      <a:gd name="T39" fmla="*/ 5 h 693"/>
                      <a:gd name="T40" fmla="*/ 19 w 320"/>
                      <a:gd name="T41" fmla="*/ 7 h 693"/>
                      <a:gd name="T42" fmla="*/ 15 w 320"/>
                      <a:gd name="T43" fmla="*/ 8 h 693"/>
                      <a:gd name="T44" fmla="*/ 13 w 320"/>
                      <a:gd name="T45" fmla="*/ 10 h 693"/>
                      <a:gd name="T46" fmla="*/ 10 w 320"/>
                      <a:gd name="T47" fmla="*/ 12 h 693"/>
                      <a:gd name="T48" fmla="*/ 8 w 320"/>
                      <a:gd name="T49" fmla="*/ 15 h 693"/>
                      <a:gd name="T50" fmla="*/ 6 w 320"/>
                      <a:gd name="T51" fmla="*/ 17 h 693"/>
                      <a:gd name="T52" fmla="*/ 4 w 320"/>
                      <a:gd name="T53" fmla="*/ 19 h 693"/>
                      <a:gd name="T54" fmla="*/ 3 w 320"/>
                      <a:gd name="T55" fmla="*/ 20 h 693"/>
                      <a:gd name="T56" fmla="*/ 2 w 320"/>
                      <a:gd name="T57" fmla="*/ 23 h 693"/>
                      <a:gd name="T58" fmla="*/ 1 w 320"/>
                      <a:gd name="T59" fmla="*/ 25 h 693"/>
                      <a:gd name="T60" fmla="*/ 1 w 320"/>
                      <a:gd name="T61" fmla="*/ 27 h 693"/>
                      <a:gd name="T62" fmla="*/ 0 w 320"/>
                      <a:gd name="T63" fmla="*/ 30 h 693"/>
                      <a:gd name="T64" fmla="*/ 0 w 320"/>
                      <a:gd name="T65" fmla="*/ 32 h 693"/>
                      <a:gd name="T66" fmla="*/ 0 w 320"/>
                      <a:gd name="T67" fmla="*/ 208 h 693"/>
                      <a:gd name="T68" fmla="*/ 93 w 320"/>
                      <a:gd name="T69" fmla="*/ 208 h 693"/>
                      <a:gd name="T70" fmla="*/ 93 w 320"/>
                      <a:gd name="T71" fmla="*/ 32 h 693"/>
                      <a:gd name="T72" fmla="*/ 92 w 320"/>
                      <a:gd name="T73" fmla="*/ 30 h 693"/>
                      <a:gd name="T74" fmla="*/ 92 w 320"/>
                      <a:gd name="T75" fmla="*/ 27 h 693"/>
                      <a:gd name="T76" fmla="*/ 92 w 320"/>
                      <a:gd name="T77" fmla="*/ 25 h 693"/>
                      <a:gd name="T78" fmla="*/ 91 w 320"/>
                      <a:gd name="T79" fmla="*/ 23 h 693"/>
                      <a:gd name="T80" fmla="*/ 90 w 320"/>
                      <a:gd name="T81" fmla="*/ 20 h 693"/>
                      <a:gd name="T82" fmla="*/ 89 w 320"/>
                      <a:gd name="T83" fmla="*/ 19 h 693"/>
                      <a:gd name="T84" fmla="*/ 87 w 320"/>
                      <a:gd name="T85" fmla="*/ 17 h 693"/>
                      <a:gd name="T86" fmla="*/ 85 w 320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20" h="693">
                        <a:moveTo>
                          <a:pt x="294" y="49"/>
                        </a:moveTo>
                        <a:lnTo>
                          <a:pt x="285" y="41"/>
                        </a:lnTo>
                        <a:lnTo>
                          <a:pt x="275" y="33"/>
                        </a:lnTo>
                        <a:lnTo>
                          <a:pt x="266" y="27"/>
                        </a:lnTo>
                        <a:lnTo>
                          <a:pt x="256" y="22"/>
                        </a:lnTo>
                        <a:lnTo>
                          <a:pt x="245" y="16"/>
                        </a:lnTo>
                        <a:lnTo>
                          <a:pt x="233" y="11"/>
                        </a:lnTo>
                        <a:lnTo>
                          <a:pt x="221" y="8"/>
                        </a:lnTo>
                        <a:lnTo>
                          <a:pt x="209" y="5"/>
                        </a:lnTo>
                        <a:lnTo>
                          <a:pt x="196" y="3"/>
                        </a:lnTo>
                        <a:lnTo>
                          <a:pt x="185" y="1"/>
                        </a:lnTo>
                        <a:lnTo>
                          <a:pt x="172" y="0"/>
                        </a:lnTo>
                        <a:lnTo>
                          <a:pt x="160" y="0"/>
                        </a:lnTo>
                        <a:lnTo>
                          <a:pt x="148" y="0"/>
                        </a:lnTo>
                        <a:lnTo>
                          <a:pt x="135" y="1"/>
                        </a:lnTo>
                        <a:lnTo>
                          <a:pt x="124" y="3"/>
                        </a:lnTo>
                        <a:lnTo>
                          <a:pt x="111" y="5"/>
                        </a:lnTo>
                        <a:lnTo>
                          <a:pt x="99" y="8"/>
                        </a:lnTo>
                        <a:lnTo>
                          <a:pt x="87" y="11"/>
                        </a:lnTo>
                        <a:lnTo>
                          <a:pt x="75" y="16"/>
                        </a:lnTo>
                        <a:lnTo>
                          <a:pt x="64" y="22"/>
                        </a:lnTo>
                        <a:lnTo>
                          <a:pt x="53" y="27"/>
                        </a:lnTo>
                        <a:lnTo>
                          <a:pt x="44" y="33"/>
                        </a:lnTo>
                        <a:lnTo>
                          <a:pt x="34" y="41"/>
                        </a:lnTo>
                        <a:lnTo>
                          <a:pt x="26" y="49"/>
                        </a:lnTo>
                        <a:lnTo>
                          <a:pt x="20" y="55"/>
                        </a:lnTo>
                        <a:lnTo>
                          <a:pt x="15" y="62"/>
                        </a:lnTo>
                        <a:lnTo>
                          <a:pt x="11" y="68"/>
                        </a:lnTo>
                        <a:lnTo>
                          <a:pt x="8" y="75"/>
                        </a:lnTo>
                        <a:lnTo>
                          <a:pt x="5" y="84"/>
                        </a:lnTo>
                        <a:lnTo>
                          <a:pt x="2" y="91"/>
                        </a:lnTo>
                        <a:lnTo>
                          <a:pt x="0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20" y="693"/>
                        </a:lnTo>
                        <a:lnTo>
                          <a:pt x="320" y="108"/>
                        </a:lnTo>
                        <a:lnTo>
                          <a:pt x="318" y="100"/>
                        </a:lnTo>
                        <a:lnTo>
                          <a:pt x="317" y="91"/>
                        </a:lnTo>
                        <a:lnTo>
                          <a:pt x="315" y="84"/>
                        </a:lnTo>
                        <a:lnTo>
                          <a:pt x="312" y="75"/>
                        </a:lnTo>
                        <a:lnTo>
                          <a:pt x="309" y="68"/>
                        </a:lnTo>
                        <a:lnTo>
                          <a:pt x="305" y="62"/>
                        </a:lnTo>
                        <a:lnTo>
                          <a:pt x="299" y="55"/>
                        </a:lnTo>
                        <a:lnTo>
                          <a:pt x="294" y="49"/>
                        </a:lnTo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" name="Freeform 24"/>
                  <p:cNvSpPr>
                    <a:spLocks noChangeAspect="1"/>
                  </p:cNvSpPr>
                  <p:nvPr/>
                </p:nvSpPr>
                <p:spPr bwMode="auto">
                  <a:xfrm>
                    <a:off x="2719" y="1668"/>
                    <a:ext cx="100" cy="208"/>
                  </a:xfrm>
                  <a:custGeom>
                    <a:avLst/>
                    <a:gdLst>
                      <a:gd name="T0" fmla="*/ 92 w 319"/>
                      <a:gd name="T1" fmla="*/ 15 h 693"/>
                      <a:gd name="T2" fmla="*/ 89 w 319"/>
                      <a:gd name="T3" fmla="*/ 12 h 693"/>
                      <a:gd name="T4" fmla="*/ 86 w 319"/>
                      <a:gd name="T5" fmla="*/ 10 h 693"/>
                      <a:gd name="T6" fmla="*/ 83 w 319"/>
                      <a:gd name="T7" fmla="*/ 8 h 693"/>
                      <a:gd name="T8" fmla="*/ 80 w 319"/>
                      <a:gd name="T9" fmla="*/ 7 h 693"/>
                      <a:gd name="T10" fmla="*/ 77 w 319"/>
                      <a:gd name="T11" fmla="*/ 5 h 693"/>
                      <a:gd name="T12" fmla="*/ 73 w 319"/>
                      <a:gd name="T13" fmla="*/ 3 h 693"/>
                      <a:gd name="T14" fmla="*/ 69 w 319"/>
                      <a:gd name="T15" fmla="*/ 2 h 693"/>
                      <a:gd name="T16" fmla="*/ 65 w 319"/>
                      <a:gd name="T17" fmla="*/ 2 h 693"/>
                      <a:gd name="T18" fmla="*/ 61 w 319"/>
                      <a:gd name="T19" fmla="*/ 1 h 693"/>
                      <a:gd name="T20" fmla="*/ 58 w 319"/>
                      <a:gd name="T21" fmla="*/ 0 h 693"/>
                      <a:gd name="T22" fmla="*/ 54 w 319"/>
                      <a:gd name="T23" fmla="*/ 0 h 693"/>
                      <a:gd name="T24" fmla="*/ 50 w 319"/>
                      <a:gd name="T25" fmla="*/ 0 h 693"/>
                      <a:gd name="T26" fmla="*/ 46 w 319"/>
                      <a:gd name="T27" fmla="*/ 0 h 693"/>
                      <a:gd name="T28" fmla="*/ 42 w 319"/>
                      <a:gd name="T29" fmla="*/ 0 h 693"/>
                      <a:gd name="T30" fmla="*/ 38 w 319"/>
                      <a:gd name="T31" fmla="*/ 1 h 693"/>
                      <a:gd name="T32" fmla="*/ 34 w 319"/>
                      <a:gd name="T33" fmla="*/ 2 h 693"/>
                      <a:gd name="T34" fmla="*/ 30 w 319"/>
                      <a:gd name="T35" fmla="*/ 2 h 693"/>
                      <a:gd name="T36" fmla="*/ 27 w 319"/>
                      <a:gd name="T37" fmla="*/ 3 h 693"/>
                      <a:gd name="T38" fmla="*/ 23 w 319"/>
                      <a:gd name="T39" fmla="*/ 5 h 693"/>
                      <a:gd name="T40" fmla="*/ 20 w 319"/>
                      <a:gd name="T41" fmla="*/ 7 h 693"/>
                      <a:gd name="T42" fmla="*/ 17 w 319"/>
                      <a:gd name="T43" fmla="*/ 8 h 693"/>
                      <a:gd name="T44" fmla="*/ 13 w 319"/>
                      <a:gd name="T45" fmla="*/ 10 h 693"/>
                      <a:gd name="T46" fmla="*/ 11 w 319"/>
                      <a:gd name="T47" fmla="*/ 12 h 693"/>
                      <a:gd name="T48" fmla="*/ 8 w 319"/>
                      <a:gd name="T49" fmla="*/ 15 h 693"/>
                      <a:gd name="T50" fmla="*/ 6 w 319"/>
                      <a:gd name="T51" fmla="*/ 17 h 693"/>
                      <a:gd name="T52" fmla="*/ 4 w 319"/>
                      <a:gd name="T53" fmla="*/ 19 h 693"/>
                      <a:gd name="T54" fmla="*/ 3 w 319"/>
                      <a:gd name="T55" fmla="*/ 20 h 693"/>
                      <a:gd name="T56" fmla="*/ 2 w 319"/>
                      <a:gd name="T57" fmla="*/ 23 h 693"/>
                      <a:gd name="T58" fmla="*/ 1 w 319"/>
                      <a:gd name="T59" fmla="*/ 25 h 693"/>
                      <a:gd name="T60" fmla="*/ 1 w 319"/>
                      <a:gd name="T61" fmla="*/ 27 h 693"/>
                      <a:gd name="T62" fmla="*/ 0 w 319"/>
                      <a:gd name="T63" fmla="*/ 30 h 693"/>
                      <a:gd name="T64" fmla="*/ 0 w 319"/>
                      <a:gd name="T65" fmla="*/ 32 h 693"/>
                      <a:gd name="T66" fmla="*/ 0 w 319"/>
                      <a:gd name="T67" fmla="*/ 208 h 693"/>
                      <a:gd name="T68" fmla="*/ 100 w 319"/>
                      <a:gd name="T69" fmla="*/ 208 h 693"/>
                      <a:gd name="T70" fmla="*/ 100 w 319"/>
                      <a:gd name="T71" fmla="*/ 32 h 693"/>
                      <a:gd name="T72" fmla="*/ 99 w 319"/>
                      <a:gd name="T73" fmla="*/ 30 h 693"/>
                      <a:gd name="T74" fmla="*/ 99 w 319"/>
                      <a:gd name="T75" fmla="*/ 27 h 693"/>
                      <a:gd name="T76" fmla="*/ 98 w 319"/>
                      <a:gd name="T77" fmla="*/ 25 h 693"/>
                      <a:gd name="T78" fmla="*/ 97 w 319"/>
                      <a:gd name="T79" fmla="*/ 23 h 693"/>
                      <a:gd name="T80" fmla="*/ 97 w 319"/>
                      <a:gd name="T81" fmla="*/ 20 h 693"/>
                      <a:gd name="T82" fmla="*/ 95 w 319"/>
                      <a:gd name="T83" fmla="*/ 19 h 693"/>
                      <a:gd name="T84" fmla="*/ 94 w 319"/>
                      <a:gd name="T85" fmla="*/ 17 h 693"/>
                      <a:gd name="T86" fmla="*/ 92 w 319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19" h="693">
                        <a:moveTo>
                          <a:pt x="292" y="49"/>
                        </a:moveTo>
                        <a:lnTo>
                          <a:pt x="285" y="41"/>
                        </a:lnTo>
                        <a:lnTo>
                          <a:pt x="275" y="33"/>
                        </a:lnTo>
                        <a:lnTo>
                          <a:pt x="266" y="27"/>
                        </a:lnTo>
                        <a:lnTo>
                          <a:pt x="256" y="22"/>
                        </a:lnTo>
                        <a:lnTo>
                          <a:pt x="245" y="16"/>
                        </a:lnTo>
                        <a:lnTo>
                          <a:pt x="232" y="11"/>
                        </a:lnTo>
                        <a:lnTo>
                          <a:pt x="221" y="8"/>
                        </a:lnTo>
                        <a:lnTo>
                          <a:pt x="208" y="5"/>
                        </a:lnTo>
                        <a:lnTo>
                          <a:pt x="196" y="3"/>
                        </a:lnTo>
                        <a:lnTo>
                          <a:pt x="184" y="1"/>
                        </a:lnTo>
                        <a:lnTo>
                          <a:pt x="171" y="0"/>
                        </a:lnTo>
                        <a:lnTo>
                          <a:pt x="158" y="0"/>
                        </a:lnTo>
                        <a:lnTo>
                          <a:pt x="147" y="0"/>
                        </a:lnTo>
                        <a:lnTo>
                          <a:pt x="134" y="1"/>
                        </a:lnTo>
                        <a:lnTo>
                          <a:pt x="122" y="3"/>
                        </a:lnTo>
                        <a:lnTo>
                          <a:pt x="110" y="5"/>
                        </a:lnTo>
                        <a:lnTo>
                          <a:pt x="97" y="8"/>
                        </a:lnTo>
                        <a:lnTo>
                          <a:pt x="86" y="11"/>
                        </a:lnTo>
                        <a:lnTo>
                          <a:pt x="74" y="16"/>
                        </a:lnTo>
                        <a:lnTo>
                          <a:pt x="63" y="22"/>
                        </a:lnTo>
                        <a:lnTo>
                          <a:pt x="53" y="27"/>
                        </a:lnTo>
                        <a:lnTo>
                          <a:pt x="43" y="33"/>
                        </a:lnTo>
                        <a:lnTo>
                          <a:pt x="34" y="41"/>
                        </a:lnTo>
                        <a:lnTo>
                          <a:pt x="25" y="49"/>
                        </a:lnTo>
                        <a:lnTo>
                          <a:pt x="19" y="55"/>
                        </a:lnTo>
                        <a:lnTo>
                          <a:pt x="14" y="62"/>
                        </a:lnTo>
                        <a:lnTo>
                          <a:pt x="10" y="68"/>
                        </a:lnTo>
                        <a:lnTo>
                          <a:pt x="7" y="75"/>
                        </a:lnTo>
                        <a:lnTo>
                          <a:pt x="4" y="84"/>
                        </a:lnTo>
                        <a:lnTo>
                          <a:pt x="3" y="91"/>
                        </a:lnTo>
                        <a:lnTo>
                          <a:pt x="0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19" y="693"/>
                        </a:lnTo>
                        <a:lnTo>
                          <a:pt x="319" y="108"/>
                        </a:lnTo>
                        <a:lnTo>
                          <a:pt x="317" y="100"/>
                        </a:lnTo>
                        <a:lnTo>
                          <a:pt x="316" y="91"/>
                        </a:lnTo>
                        <a:lnTo>
                          <a:pt x="314" y="84"/>
                        </a:lnTo>
                        <a:lnTo>
                          <a:pt x="311" y="75"/>
                        </a:lnTo>
                        <a:lnTo>
                          <a:pt x="308" y="68"/>
                        </a:lnTo>
                        <a:lnTo>
                          <a:pt x="303" y="62"/>
                        </a:lnTo>
                        <a:lnTo>
                          <a:pt x="299" y="55"/>
                        </a:lnTo>
                        <a:lnTo>
                          <a:pt x="292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" name="Freeform 25"/>
                  <p:cNvSpPr>
                    <a:spLocks noChangeAspect="1"/>
                  </p:cNvSpPr>
                  <p:nvPr/>
                </p:nvSpPr>
                <p:spPr bwMode="auto">
                  <a:xfrm>
                    <a:off x="2719" y="1668"/>
                    <a:ext cx="100" cy="208"/>
                  </a:xfrm>
                  <a:custGeom>
                    <a:avLst/>
                    <a:gdLst>
                      <a:gd name="T0" fmla="*/ 92 w 319"/>
                      <a:gd name="T1" fmla="*/ 15 h 693"/>
                      <a:gd name="T2" fmla="*/ 89 w 319"/>
                      <a:gd name="T3" fmla="*/ 12 h 693"/>
                      <a:gd name="T4" fmla="*/ 86 w 319"/>
                      <a:gd name="T5" fmla="*/ 10 h 693"/>
                      <a:gd name="T6" fmla="*/ 83 w 319"/>
                      <a:gd name="T7" fmla="*/ 8 h 693"/>
                      <a:gd name="T8" fmla="*/ 80 w 319"/>
                      <a:gd name="T9" fmla="*/ 7 h 693"/>
                      <a:gd name="T10" fmla="*/ 77 w 319"/>
                      <a:gd name="T11" fmla="*/ 5 h 693"/>
                      <a:gd name="T12" fmla="*/ 73 w 319"/>
                      <a:gd name="T13" fmla="*/ 3 h 693"/>
                      <a:gd name="T14" fmla="*/ 69 w 319"/>
                      <a:gd name="T15" fmla="*/ 2 h 693"/>
                      <a:gd name="T16" fmla="*/ 65 w 319"/>
                      <a:gd name="T17" fmla="*/ 2 h 693"/>
                      <a:gd name="T18" fmla="*/ 61 w 319"/>
                      <a:gd name="T19" fmla="*/ 1 h 693"/>
                      <a:gd name="T20" fmla="*/ 58 w 319"/>
                      <a:gd name="T21" fmla="*/ 0 h 693"/>
                      <a:gd name="T22" fmla="*/ 54 w 319"/>
                      <a:gd name="T23" fmla="*/ 0 h 693"/>
                      <a:gd name="T24" fmla="*/ 50 w 319"/>
                      <a:gd name="T25" fmla="*/ 0 h 693"/>
                      <a:gd name="T26" fmla="*/ 46 w 319"/>
                      <a:gd name="T27" fmla="*/ 0 h 693"/>
                      <a:gd name="T28" fmla="*/ 42 w 319"/>
                      <a:gd name="T29" fmla="*/ 0 h 693"/>
                      <a:gd name="T30" fmla="*/ 38 w 319"/>
                      <a:gd name="T31" fmla="*/ 1 h 693"/>
                      <a:gd name="T32" fmla="*/ 34 w 319"/>
                      <a:gd name="T33" fmla="*/ 2 h 693"/>
                      <a:gd name="T34" fmla="*/ 30 w 319"/>
                      <a:gd name="T35" fmla="*/ 2 h 693"/>
                      <a:gd name="T36" fmla="*/ 27 w 319"/>
                      <a:gd name="T37" fmla="*/ 3 h 693"/>
                      <a:gd name="T38" fmla="*/ 23 w 319"/>
                      <a:gd name="T39" fmla="*/ 5 h 693"/>
                      <a:gd name="T40" fmla="*/ 20 w 319"/>
                      <a:gd name="T41" fmla="*/ 7 h 693"/>
                      <a:gd name="T42" fmla="*/ 17 w 319"/>
                      <a:gd name="T43" fmla="*/ 8 h 693"/>
                      <a:gd name="T44" fmla="*/ 13 w 319"/>
                      <a:gd name="T45" fmla="*/ 10 h 693"/>
                      <a:gd name="T46" fmla="*/ 11 w 319"/>
                      <a:gd name="T47" fmla="*/ 12 h 693"/>
                      <a:gd name="T48" fmla="*/ 8 w 319"/>
                      <a:gd name="T49" fmla="*/ 15 h 693"/>
                      <a:gd name="T50" fmla="*/ 6 w 319"/>
                      <a:gd name="T51" fmla="*/ 17 h 693"/>
                      <a:gd name="T52" fmla="*/ 4 w 319"/>
                      <a:gd name="T53" fmla="*/ 19 h 693"/>
                      <a:gd name="T54" fmla="*/ 3 w 319"/>
                      <a:gd name="T55" fmla="*/ 20 h 693"/>
                      <a:gd name="T56" fmla="*/ 2 w 319"/>
                      <a:gd name="T57" fmla="*/ 23 h 693"/>
                      <a:gd name="T58" fmla="*/ 1 w 319"/>
                      <a:gd name="T59" fmla="*/ 25 h 693"/>
                      <a:gd name="T60" fmla="*/ 1 w 319"/>
                      <a:gd name="T61" fmla="*/ 27 h 693"/>
                      <a:gd name="T62" fmla="*/ 0 w 319"/>
                      <a:gd name="T63" fmla="*/ 30 h 693"/>
                      <a:gd name="T64" fmla="*/ 0 w 319"/>
                      <a:gd name="T65" fmla="*/ 32 h 693"/>
                      <a:gd name="T66" fmla="*/ 0 w 319"/>
                      <a:gd name="T67" fmla="*/ 208 h 693"/>
                      <a:gd name="T68" fmla="*/ 100 w 319"/>
                      <a:gd name="T69" fmla="*/ 208 h 693"/>
                      <a:gd name="T70" fmla="*/ 100 w 319"/>
                      <a:gd name="T71" fmla="*/ 32 h 693"/>
                      <a:gd name="T72" fmla="*/ 99 w 319"/>
                      <a:gd name="T73" fmla="*/ 30 h 693"/>
                      <a:gd name="T74" fmla="*/ 99 w 319"/>
                      <a:gd name="T75" fmla="*/ 27 h 693"/>
                      <a:gd name="T76" fmla="*/ 98 w 319"/>
                      <a:gd name="T77" fmla="*/ 25 h 693"/>
                      <a:gd name="T78" fmla="*/ 97 w 319"/>
                      <a:gd name="T79" fmla="*/ 23 h 693"/>
                      <a:gd name="T80" fmla="*/ 97 w 319"/>
                      <a:gd name="T81" fmla="*/ 20 h 693"/>
                      <a:gd name="T82" fmla="*/ 95 w 319"/>
                      <a:gd name="T83" fmla="*/ 19 h 693"/>
                      <a:gd name="T84" fmla="*/ 94 w 319"/>
                      <a:gd name="T85" fmla="*/ 17 h 693"/>
                      <a:gd name="T86" fmla="*/ 92 w 319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19" h="693">
                        <a:moveTo>
                          <a:pt x="292" y="49"/>
                        </a:moveTo>
                        <a:lnTo>
                          <a:pt x="285" y="41"/>
                        </a:lnTo>
                        <a:lnTo>
                          <a:pt x="275" y="33"/>
                        </a:lnTo>
                        <a:lnTo>
                          <a:pt x="266" y="27"/>
                        </a:lnTo>
                        <a:lnTo>
                          <a:pt x="256" y="22"/>
                        </a:lnTo>
                        <a:lnTo>
                          <a:pt x="245" y="16"/>
                        </a:lnTo>
                        <a:lnTo>
                          <a:pt x="232" y="11"/>
                        </a:lnTo>
                        <a:lnTo>
                          <a:pt x="221" y="8"/>
                        </a:lnTo>
                        <a:lnTo>
                          <a:pt x="208" y="5"/>
                        </a:lnTo>
                        <a:lnTo>
                          <a:pt x="196" y="3"/>
                        </a:lnTo>
                        <a:lnTo>
                          <a:pt x="184" y="1"/>
                        </a:lnTo>
                        <a:lnTo>
                          <a:pt x="171" y="0"/>
                        </a:lnTo>
                        <a:lnTo>
                          <a:pt x="158" y="0"/>
                        </a:lnTo>
                        <a:lnTo>
                          <a:pt x="147" y="0"/>
                        </a:lnTo>
                        <a:lnTo>
                          <a:pt x="134" y="1"/>
                        </a:lnTo>
                        <a:lnTo>
                          <a:pt x="122" y="3"/>
                        </a:lnTo>
                        <a:lnTo>
                          <a:pt x="110" y="5"/>
                        </a:lnTo>
                        <a:lnTo>
                          <a:pt x="97" y="8"/>
                        </a:lnTo>
                        <a:lnTo>
                          <a:pt x="86" y="11"/>
                        </a:lnTo>
                        <a:lnTo>
                          <a:pt x="74" y="16"/>
                        </a:lnTo>
                        <a:lnTo>
                          <a:pt x="63" y="22"/>
                        </a:lnTo>
                        <a:lnTo>
                          <a:pt x="53" y="27"/>
                        </a:lnTo>
                        <a:lnTo>
                          <a:pt x="43" y="33"/>
                        </a:lnTo>
                        <a:lnTo>
                          <a:pt x="34" y="41"/>
                        </a:lnTo>
                        <a:lnTo>
                          <a:pt x="25" y="49"/>
                        </a:lnTo>
                        <a:lnTo>
                          <a:pt x="19" y="55"/>
                        </a:lnTo>
                        <a:lnTo>
                          <a:pt x="14" y="62"/>
                        </a:lnTo>
                        <a:lnTo>
                          <a:pt x="10" y="68"/>
                        </a:lnTo>
                        <a:lnTo>
                          <a:pt x="7" y="75"/>
                        </a:lnTo>
                        <a:lnTo>
                          <a:pt x="4" y="84"/>
                        </a:lnTo>
                        <a:lnTo>
                          <a:pt x="3" y="91"/>
                        </a:lnTo>
                        <a:lnTo>
                          <a:pt x="0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19" y="693"/>
                        </a:lnTo>
                        <a:lnTo>
                          <a:pt x="319" y="108"/>
                        </a:lnTo>
                        <a:lnTo>
                          <a:pt x="317" y="100"/>
                        </a:lnTo>
                        <a:lnTo>
                          <a:pt x="316" y="91"/>
                        </a:lnTo>
                        <a:lnTo>
                          <a:pt x="314" y="84"/>
                        </a:lnTo>
                        <a:lnTo>
                          <a:pt x="311" y="75"/>
                        </a:lnTo>
                        <a:lnTo>
                          <a:pt x="308" y="68"/>
                        </a:lnTo>
                        <a:lnTo>
                          <a:pt x="303" y="62"/>
                        </a:lnTo>
                        <a:lnTo>
                          <a:pt x="299" y="55"/>
                        </a:lnTo>
                        <a:lnTo>
                          <a:pt x="292" y="49"/>
                        </a:lnTo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" name="Freeform 26"/>
                  <p:cNvSpPr>
                    <a:spLocks noChangeAspect="1"/>
                  </p:cNvSpPr>
                  <p:nvPr/>
                </p:nvSpPr>
                <p:spPr bwMode="auto">
                  <a:xfrm>
                    <a:off x="2661" y="1589"/>
                    <a:ext cx="43" cy="36"/>
                  </a:xfrm>
                  <a:custGeom>
                    <a:avLst/>
                    <a:gdLst>
                      <a:gd name="T0" fmla="*/ 39 w 138"/>
                      <a:gd name="T1" fmla="*/ 36 h 118"/>
                      <a:gd name="T2" fmla="*/ 4 w 138"/>
                      <a:gd name="T3" fmla="*/ 36 h 118"/>
                      <a:gd name="T4" fmla="*/ 0 w 138"/>
                      <a:gd name="T5" fmla="*/ 5 h 118"/>
                      <a:gd name="T6" fmla="*/ 0 w 138"/>
                      <a:gd name="T7" fmla="*/ 0 h 118"/>
                      <a:gd name="T8" fmla="*/ 43 w 138"/>
                      <a:gd name="T9" fmla="*/ 0 h 118"/>
                      <a:gd name="T10" fmla="*/ 43 w 138"/>
                      <a:gd name="T11" fmla="*/ 5 h 118"/>
                      <a:gd name="T12" fmla="*/ 39 w 138"/>
                      <a:gd name="T13" fmla="*/ 36 h 11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138" h="118">
                        <a:moveTo>
                          <a:pt x="124" y="118"/>
                        </a:moveTo>
                        <a:lnTo>
                          <a:pt x="14" y="118"/>
                        </a:ln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8" y="0"/>
                        </a:lnTo>
                        <a:lnTo>
                          <a:pt x="138" y="17"/>
                        </a:lnTo>
                        <a:lnTo>
                          <a:pt x="124" y="11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" name="Freeform 27"/>
                  <p:cNvSpPr>
                    <a:spLocks noChangeAspect="1"/>
                  </p:cNvSpPr>
                  <p:nvPr/>
                </p:nvSpPr>
                <p:spPr bwMode="auto">
                  <a:xfrm>
                    <a:off x="2661" y="1589"/>
                    <a:ext cx="43" cy="36"/>
                  </a:xfrm>
                  <a:custGeom>
                    <a:avLst/>
                    <a:gdLst>
                      <a:gd name="T0" fmla="*/ 39 w 138"/>
                      <a:gd name="T1" fmla="*/ 36 h 118"/>
                      <a:gd name="T2" fmla="*/ 4 w 138"/>
                      <a:gd name="T3" fmla="*/ 36 h 118"/>
                      <a:gd name="T4" fmla="*/ 0 w 138"/>
                      <a:gd name="T5" fmla="*/ 5 h 118"/>
                      <a:gd name="T6" fmla="*/ 0 w 138"/>
                      <a:gd name="T7" fmla="*/ 0 h 118"/>
                      <a:gd name="T8" fmla="*/ 43 w 138"/>
                      <a:gd name="T9" fmla="*/ 0 h 118"/>
                      <a:gd name="T10" fmla="*/ 43 w 138"/>
                      <a:gd name="T11" fmla="*/ 5 h 118"/>
                      <a:gd name="T12" fmla="*/ 39 w 138"/>
                      <a:gd name="T13" fmla="*/ 36 h 11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138" h="118">
                        <a:moveTo>
                          <a:pt x="124" y="118"/>
                        </a:moveTo>
                        <a:lnTo>
                          <a:pt x="14" y="118"/>
                        </a:ln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8" y="0"/>
                        </a:lnTo>
                        <a:lnTo>
                          <a:pt x="138" y="17"/>
                        </a:lnTo>
                        <a:lnTo>
                          <a:pt x="124" y="118"/>
                        </a:lnTo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" name="Freeform 28"/>
                  <p:cNvSpPr>
                    <a:spLocks noChangeAspect="1"/>
                  </p:cNvSpPr>
                  <p:nvPr/>
                </p:nvSpPr>
                <p:spPr bwMode="auto">
                  <a:xfrm>
                    <a:off x="2890" y="1668"/>
                    <a:ext cx="93" cy="208"/>
                  </a:xfrm>
                  <a:custGeom>
                    <a:avLst/>
                    <a:gdLst>
                      <a:gd name="T0" fmla="*/ 85 w 320"/>
                      <a:gd name="T1" fmla="*/ 15 h 693"/>
                      <a:gd name="T2" fmla="*/ 83 w 320"/>
                      <a:gd name="T3" fmla="*/ 12 h 693"/>
                      <a:gd name="T4" fmla="*/ 80 w 320"/>
                      <a:gd name="T5" fmla="*/ 10 h 693"/>
                      <a:gd name="T6" fmla="*/ 77 w 320"/>
                      <a:gd name="T7" fmla="*/ 8 h 693"/>
                      <a:gd name="T8" fmla="*/ 74 w 320"/>
                      <a:gd name="T9" fmla="*/ 7 h 693"/>
                      <a:gd name="T10" fmla="*/ 71 w 320"/>
                      <a:gd name="T11" fmla="*/ 5 h 693"/>
                      <a:gd name="T12" fmla="*/ 68 w 320"/>
                      <a:gd name="T13" fmla="*/ 3 h 693"/>
                      <a:gd name="T14" fmla="*/ 64 w 320"/>
                      <a:gd name="T15" fmla="*/ 2 h 693"/>
                      <a:gd name="T16" fmla="*/ 61 w 320"/>
                      <a:gd name="T17" fmla="*/ 2 h 693"/>
                      <a:gd name="T18" fmla="*/ 57 w 320"/>
                      <a:gd name="T19" fmla="*/ 1 h 693"/>
                      <a:gd name="T20" fmla="*/ 54 w 320"/>
                      <a:gd name="T21" fmla="*/ 0 h 693"/>
                      <a:gd name="T22" fmla="*/ 50 w 320"/>
                      <a:gd name="T23" fmla="*/ 0 h 693"/>
                      <a:gd name="T24" fmla="*/ 47 w 320"/>
                      <a:gd name="T25" fmla="*/ 0 h 693"/>
                      <a:gd name="T26" fmla="*/ 43 w 320"/>
                      <a:gd name="T27" fmla="*/ 0 h 693"/>
                      <a:gd name="T28" fmla="*/ 39 w 320"/>
                      <a:gd name="T29" fmla="*/ 0 h 693"/>
                      <a:gd name="T30" fmla="*/ 36 w 320"/>
                      <a:gd name="T31" fmla="*/ 1 h 693"/>
                      <a:gd name="T32" fmla="*/ 32 w 320"/>
                      <a:gd name="T33" fmla="*/ 2 h 693"/>
                      <a:gd name="T34" fmla="*/ 29 w 320"/>
                      <a:gd name="T35" fmla="*/ 2 h 693"/>
                      <a:gd name="T36" fmla="*/ 25 w 320"/>
                      <a:gd name="T37" fmla="*/ 3 h 693"/>
                      <a:gd name="T38" fmla="*/ 22 w 320"/>
                      <a:gd name="T39" fmla="*/ 5 h 693"/>
                      <a:gd name="T40" fmla="*/ 19 w 320"/>
                      <a:gd name="T41" fmla="*/ 7 h 693"/>
                      <a:gd name="T42" fmla="*/ 15 w 320"/>
                      <a:gd name="T43" fmla="*/ 8 h 693"/>
                      <a:gd name="T44" fmla="*/ 13 w 320"/>
                      <a:gd name="T45" fmla="*/ 10 h 693"/>
                      <a:gd name="T46" fmla="*/ 10 w 320"/>
                      <a:gd name="T47" fmla="*/ 12 h 693"/>
                      <a:gd name="T48" fmla="*/ 8 w 320"/>
                      <a:gd name="T49" fmla="*/ 15 h 693"/>
                      <a:gd name="T50" fmla="*/ 6 w 320"/>
                      <a:gd name="T51" fmla="*/ 17 h 693"/>
                      <a:gd name="T52" fmla="*/ 4 w 320"/>
                      <a:gd name="T53" fmla="*/ 19 h 693"/>
                      <a:gd name="T54" fmla="*/ 3 w 320"/>
                      <a:gd name="T55" fmla="*/ 20 h 693"/>
                      <a:gd name="T56" fmla="*/ 2 w 320"/>
                      <a:gd name="T57" fmla="*/ 23 h 693"/>
                      <a:gd name="T58" fmla="*/ 1 w 320"/>
                      <a:gd name="T59" fmla="*/ 25 h 693"/>
                      <a:gd name="T60" fmla="*/ 1 w 320"/>
                      <a:gd name="T61" fmla="*/ 27 h 693"/>
                      <a:gd name="T62" fmla="*/ 0 w 320"/>
                      <a:gd name="T63" fmla="*/ 30 h 693"/>
                      <a:gd name="T64" fmla="*/ 0 w 320"/>
                      <a:gd name="T65" fmla="*/ 32 h 693"/>
                      <a:gd name="T66" fmla="*/ 0 w 320"/>
                      <a:gd name="T67" fmla="*/ 208 h 693"/>
                      <a:gd name="T68" fmla="*/ 93 w 320"/>
                      <a:gd name="T69" fmla="*/ 208 h 693"/>
                      <a:gd name="T70" fmla="*/ 93 w 320"/>
                      <a:gd name="T71" fmla="*/ 32 h 693"/>
                      <a:gd name="T72" fmla="*/ 93 w 320"/>
                      <a:gd name="T73" fmla="*/ 30 h 693"/>
                      <a:gd name="T74" fmla="*/ 92 w 320"/>
                      <a:gd name="T75" fmla="*/ 27 h 693"/>
                      <a:gd name="T76" fmla="*/ 92 w 320"/>
                      <a:gd name="T77" fmla="*/ 25 h 693"/>
                      <a:gd name="T78" fmla="*/ 91 w 320"/>
                      <a:gd name="T79" fmla="*/ 23 h 693"/>
                      <a:gd name="T80" fmla="*/ 90 w 320"/>
                      <a:gd name="T81" fmla="*/ 20 h 693"/>
                      <a:gd name="T82" fmla="*/ 88 w 320"/>
                      <a:gd name="T83" fmla="*/ 19 h 693"/>
                      <a:gd name="T84" fmla="*/ 87 w 320"/>
                      <a:gd name="T85" fmla="*/ 17 h 693"/>
                      <a:gd name="T86" fmla="*/ 85 w 320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20" h="693">
                        <a:moveTo>
                          <a:pt x="294" y="49"/>
                        </a:moveTo>
                        <a:lnTo>
                          <a:pt x="285" y="41"/>
                        </a:lnTo>
                        <a:lnTo>
                          <a:pt x="275" y="33"/>
                        </a:lnTo>
                        <a:lnTo>
                          <a:pt x="266" y="27"/>
                        </a:lnTo>
                        <a:lnTo>
                          <a:pt x="256" y="22"/>
                        </a:lnTo>
                        <a:lnTo>
                          <a:pt x="245" y="16"/>
                        </a:lnTo>
                        <a:lnTo>
                          <a:pt x="233" y="11"/>
                        </a:lnTo>
                        <a:lnTo>
                          <a:pt x="221" y="8"/>
                        </a:lnTo>
                        <a:lnTo>
                          <a:pt x="209" y="5"/>
                        </a:lnTo>
                        <a:lnTo>
                          <a:pt x="196" y="3"/>
                        </a:lnTo>
                        <a:lnTo>
                          <a:pt x="185" y="1"/>
                        </a:lnTo>
                        <a:lnTo>
                          <a:pt x="172" y="0"/>
                        </a:lnTo>
                        <a:lnTo>
                          <a:pt x="160" y="0"/>
                        </a:lnTo>
                        <a:lnTo>
                          <a:pt x="148" y="0"/>
                        </a:lnTo>
                        <a:lnTo>
                          <a:pt x="135" y="1"/>
                        </a:lnTo>
                        <a:lnTo>
                          <a:pt x="124" y="3"/>
                        </a:lnTo>
                        <a:lnTo>
                          <a:pt x="111" y="5"/>
                        </a:lnTo>
                        <a:lnTo>
                          <a:pt x="99" y="8"/>
                        </a:lnTo>
                        <a:lnTo>
                          <a:pt x="87" y="11"/>
                        </a:lnTo>
                        <a:lnTo>
                          <a:pt x="75" y="16"/>
                        </a:lnTo>
                        <a:lnTo>
                          <a:pt x="64" y="22"/>
                        </a:lnTo>
                        <a:lnTo>
                          <a:pt x="53" y="27"/>
                        </a:lnTo>
                        <a:lnTo>
                          <a:pt x="44" y="33"/>
                        </a:lnTo>
                        <a:lnTo>
                          <a:pt x="34" y="41"/>
                        </a:lnTo>
                        <a:lnTo>
                          <a:pt x="26" y="49"/>
                        </a:lnTo>
                        <a:lnTo>
                          <a:pt x="21" y="55"/>
                        </a:lnTo>
                        <a:lnTo>
                          <a:pt x="15" y="62"/>
                        </a:lnTo>
                        <a:lnTo>
                          <a:pt x="11" y="68"/>
                        </a:lnTo>
                        <a:lnTo>
                          <a:pt x="7" y="75"/>
                        </a:lnTo>
                        <a:lnTo>
                          <a:pt x="5" y="84"/>
                        </a:lnTo>
                        <a:lnTo>
                          <a:pt x="2" y="91"/>
                        </a:lnTo>
                        <a:lnTo>
                          <a:pt x="0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20" y="693"/>
                        </a:lnTo>
                        <a:lnTo>
                          <a:pt x="320" y="108"/>
                        </a:lnTo>
                        <a:lnTo>
                          <a:pt x="319" y="100"/>
                        </a:lnTo>
                        <a:lnTo>
                          <a:pt x="318" y="91"/>
                        </a:lnTo>
                        <a:lnTo>
                          <a:pt x="315" y="84"/>
                        </a:lnTo>
                        <a:lnTo>
                          <a:pt x="312" y="75"/>
                        </a:lnTo>
                        <a:lnTo>
                          <a:pt x="308" y="68"/>
                        </a:lnTo>
                        <a:lnTo>
                          <a:pt x="304" y="62"/>
                        </a:lnTo>
                        <a:lnTo>
                          <a:pt x="300" y="55"/>
                        </a:lnTo>
                        <a:lnTo>
                          <a:pt x="294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" name="Freeform 29"/>
                  <p:cNvSpPr>
                    <a:spLocks noChangeAspect="1"/>
                  </p:cNvSpPr>
                  <p:nvPr/>
                </p:nvSpPr>
                <p:spPr bwMode="auto">
                  <a:xfrm>
                    <a:off x="2890" y="1668"/>
                    <a:ext cx="93" cy="208"/>
                  </a:xfrm>
                  <a:custGeom>
                    <a:avLst/>
                    <a:gdLst>
                      <a:gd name="T0" fmla="*/ 85 w 320"/>
                      <a:gd name="T1" fmla="*/ 15 h 693"/>
                      <a:gd name="T2" fmla="*/ 83 w 320"/>
                      <a:gd name="T3" fmla="*/ 12 h 693"/>
                      <a:gd name="T4" fmla="*/ 80 w 320"/>
                      <a:gd name="T5" fmla="*/ 10 h 693"/>
                      <a:gd name="T6" fmla="*/ 77 w 320"/>
                      <a:gd name="T7" fmla="*/ 8 h 693"/>
                      <a:gd name="T8" fmla="*/ 74 w 320"/>
                      <a:gd name="T9" fmla="*/ 7 h 693"/>
                      <a:gd name="T10" fmla="*/ 71 w 320"/>
                      <a:gd name="T11" fmla="*/ 5 h 693"/>
                      <a:gd name="T12" fmla="*/ 68 w 320"/>
                      <a:gd name="T13" fmla="*/ 3 h 693"/>
                      <a:gd name="T14" fmla="*/ 64 w 320"/>
                      <a:gd name="T15" fmla="*/ 2 h 693"/>
                      <a:gd name="T16" fmla="*/ 61 w 320"/>
                      <a:gd name="T17" fmla="*/ 2 h 693"/>
                      <a:gd name="T18" fmla="*/ 57 w 320"/>
                      <a:gd name="T19" fmla="*/ 1 h 693"/>
                      <a:gd name="T20" fmla="*/ 54 w 320"/>
                      <a:gd name="T21" fmla="*/ 0 h 693"/>
                      <a:gd name="T22" fmla="*/ 50 w 320"/>
                      <a:gd name="T23" fmla="*/ 0 h 693"/>
                      <a:gd name="T24" fmla="*/ 47 w 320"/>
                      <a:gd name="T25" fmla="*/ 0 h 693"/>
                      <a:gd name="T26" fmla="*/ 43 w 320"/>
                      <a:gd name="T27" fmla="*/ 0 h 693"/>
                      <a:gd name="T28" fmla="*/ 39 w 320"/>
                      <a:gd name="T29" fmla="*/ 0 h 693"/>
                      <a:gd name="T30" fmla="*/ 36 w 320"/>
                      <a:gd name="T31" fmla="*/ 1 h 693"/>
                      <a:gd name="T32" fmla="*/ 32 w 320"/>
                      <a:gd name="T33" fmla="*/ 2 h 693"/>
                      <a:gd name="T34" fmla="*/ 29 w 320"/>
                      <a:gd name="T35" fmla="*/ 2 h 693"/>
                      <a:gd name="T36" fmla="*/ 25 w 320"/>
                      <a:gd name="T37" fmla="*/ 3 h 693"/>
                      <a:gd name="T38" fmla="*/ 22 w 320"/>
                      <a:gd name="T39" fmla="*/ 5 h 693"/>
                      <a:gd name="T40" fmla="*/ 19 w 320"/>
                      <a:gd name="T41" fmla="*/ 7 h 693"/>
                      <a:gd name="T42" fmla="*/ 15 w 320"/>
                      <a:gd name="T43" fmla="*/ 8 h 693"/>
                      <a:gd name="T44" fmla="*/ 13 w 320"/>
                      <a:gd name="T45" fmla="*/ 10 h 693"/>
                      <a:gd name="T46" fmla="*/ 10 w 320"/>
                      <a:gd name="T47" fmla="*/ 12 h 693"/>
                      <a:gd name="T48" fmla="*/ 8 w 320"/>
                      <a:gd name="T49" fmla="*/ 15 h 693"/>
                      <a:gd name="T50" fmla="*/ 6 w 320"/>
                      <a:gd name="T51" fmla="*/ 17 h 693"/>
                      <a:gd name="T52" fmla="*/ 4 w 320"/>
                      <a:gd name="T53" fmla="*/ 19 h 693"/>
                      <a:gd name="T54" fmla="*/ 3 w 320"/>
                      <a:gd name="T55" fmla="*/ 20 h 693"/>
                      <a:gd name="T56" fmla="*/ 2 w 320"/>
                      <a:gd name="T57" fmla="*/ 23 h 693"/>
                      <a:gd name="T58" fmla="*/ 1 w 320"/>
                      <a:gd name="T59" fmla="*/ 25 h 693"/>
                      <a:gd name="T60" fmla="*/ 1 w 320"/>
                      <a:gd name="T61" fmla="*/ 27 h 693"/>
                      <a:gd name="T62" fmla="*/ 0 w 320"/>
                      <a:gd name="T63" fmla="*/ 30 h 693"/>
                      <a:gd name="T64" fmla="*/ 0 w 320"/>
                      <a:gd name="T65" fmla="*/ 32 h 693"/>
                      <a:gd name="T66" fmla="*/ 0 w 320"/>
                      <a:gd name="T67" fmla="*/ 208 h 693"/>
                      <a:gd name="T68" fmla="*/ 93 w 320"/>
                      <a:gd name="T69" fmla="*/ 208 h 693"/>
                      <a:gd name="T70" fmla="*/ 93 w 320"/>
                      <a:gd name="T71" fmla="*/ 32 h 693"/>
                      <a:gd name="T72" fmla="*/ 93 w 320"/>
                      <a:gd name="T73" fmla="*/ 30 h 693"/>
                      <a:gd name="T74" fmla="*/ 92 w 320"/>
                      <a:gd name="T75" fmla="*/ 27 h 693"/>
                      <a:gd name="T76" fmla="*/ 92 w 320"/>
                      <a:gd name="T77" fmla="*/ 25 h 693"/>
                      <a:gd name="T78" fmla="*/ 91 w 320"/>
                      <a:gd name="T79" fmla="*/ 23 h 693"/>
                      <a:gd name="T80" fmla="*/ 90 w 320"/>
                      <a:gd name="T81" fmla="*/ 20 h 693"/>
                      <a:gd name="T82" fmla="*/ 88 w 320"/>
                      <a:gd name="T83" fmla="*/ 19 h 693"/>
                      <a:gd name="T84" fmla="*/ 87 w 320"/>
                      <a:gd name="T85" fmla="*/ 17 h 693"/>
                      <a:gd name="T86" fmla="*/ 85 w 320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20" h="693">
                        <a:moveTo>
                          <a:pt x="294" y="49"/>
                        </a:moveTo>
                        <a:lnTo>
                          <a:pt x="285" y="41"/>
                        </a:lnTo>
                        <a:lnTo>
                          <a:pt x="275" y="33"/>
                        </a:lnTo>
                        <a:lnTo>
                          <a:pt x="266" y="27"/>
                        </a:lnTo>
                        <a:lnTo>
                          <a:pt x="256" y="22"/>
                        </a:lnTo>
                        <a:lnTo>
                          <a:pt x="245" y="16"/>
                        </a:lnTo>
                        <a:lnTo>
                          <a:pt x="233" y="11"/>
                        </a:lnTo>
                        <a:lnTo>
                          <a:pt x="221" y="8"/>
                        </a:lnTo>
                        <a:lnTo>
                          <a:pt x="209" y="5"/>
                        </a:lnTo>
                        <a:lnTo>
                          <a:pt x="196" y="3"/>
                        </a:lnTo>
                        <a:lnTo>
                          <a:pt x="185" y="1"/>
                        </a:lnTo>
                        <a:lnTo>
                          <a:pt x="172" y="0"/>
                        </a:lnTo>
                        <a:lnTo>
                          <a:pt x="160" y="0"/>
                        </a:lnTo>
                        <a:lnTo>
                          <a:pt x="148" y="0"/>
                        </a:lnTo>
                        <a:lnTo>
                          <a:pt x="135" y="1"/>
                        </a:lnTo>
                        <a:lnTo>
                          <a:pt x="124" y="3"/>
                        </a:lnTo>
                        <a:lnTo>
                          <a:pt x="111" y="5"/>
                        </a:lnTo>
                        <a:lnTo>
                          <a:pt x="99" y="8"/>
                        </a:lnTo>
                        <a:lnTo>
                          <a:pt x="87" y="11"/>
                        </a:lnTo>
                        <a:lnTo>
                          <a:pt x="75" y="16"/>
                        </a:lnTo>
                        <a:lnTo>
                          <a:pt x="64" y="22"/>
                        </a:lnTo>
                        <a:lnTo>
                          <a:pt x="53" y="27"/>
                        </a:lnTo>
                        <a:lnTo>
                          <a:pt x="44" y="33"/>
                        </a:lnTo>
                        <a:lnTo>
                          <a:pt x="34" y="41"/>
                        </a:lnTo>
                        <a:lnTo>
                          <a:pt x="26" y="49"/>
                        </a:lnTo>
                        <a:lnTo>
                          <a:pt x="21" y="55"/>
                        </a:lnTo>
                        <a:lnTo>
                          <a:pt x="15" y="62"/>
                        </a:lnTo>
                        <a:lnTo>
                          <a:pt x="11" y="68"/>
                        </a:lnTo>
                        <a:lnTo>
                          <a:pt x="7" y="75"/>
                        </a:lnTo>
                        <a:lnTo>
                          <a:pt x="5" y="84"/>
                        </a:lnTo>
                        <a:lnTo>
                          <a:pt x="2" y="91"/>
                        </a:lnTo>
                        <a:lnTo>
                          <a:pt x="0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20" y="693"/>
                        </a:lnTo>
                        <a:lnTo>
                          <a:pt x="320" y="108"/>
                        </a:lnTo>
                        <a:lnTo>
                          <a:pt x="319" y="100"/>
                        </a:lnTo>
                        <a:lnTo>
                          <a:pt x="318" y="91"/>
                        </a:lnTo>
                        <a:lnTo>
                          <a:pt x="315" y="84"/>
                        </a:lnTo>
                        <a:lnTo>
                          <a:pt x="312" y="75"/>
                        </a:lnTo>
                        <a:lnTo>
                          <a:pt x="308" y="68"/>
                        </a:lnTo>
                        <a:lnTo>
                          <a:pt x="304" y="62"/>
                        </a:lnTo>
                        <a:lnTo>
                          <a:pt x="300" y="55"/>
                        </a:lnTo>
                        <a:lnTo>
                          <a:pt x="294" y="49"/>
                        </a:lnTo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" name="Freeform 30"/>
                  <p:cNvSpPr>
                    <a:spLocks noChangeAspect="1"/>
                  </p:cNvSpPr>
                  <p:nvPr/>
                </p:nvSpPr>
                <p:spPr bwMode="auto">
                  <a:xfrm>
                    <a:off x="2833" y="1589"/>
                    <a:ext cx="43" cy="36"/>
                  </a:xfrm>
                  <a:custGeom>
                    <a:avLst/>
                    <a:gdLst>
                      <a:gd name="T0" fmla="*/ 39 w 136"/>
                      <a:gd name="T1" fmla="*/ 36 h 118"/>
                      <a:gd name="T2" fmla="*/ 4 w 136"/>
                      <a:gd name="T3" fmla="*/ 36 h 118"/>
                      <a:gd name="T4" fmla="*/ 0 w 136"/>
                      <a:gd name="T5" fmla="*/ 5 h 118"/>
                      <a:gd name="T6" fmla="*/ 0 w 136"/>
                      <a:gd name="T7" fmla="*/ 0 h 118"/>
                      <a:gd name="T8" fmla="*/ 43 w 136"/>
                      <a:gd name="T9" fmla="*/ 0 h 118"/>
                      <a:gd name="T10" fmla="*/ 43 w 136"/>
                      <a:gd name="T11" fmla="*/ 5 h 118"/>
                      <a:gd name="T12" fmla="*/ 39 w 136"/>
                      <a:gd name="T13" fmla="*/ 36 h 11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136" h="118">
                        <a:moveTo>
                          <a:pt x="124" y="118"/>
                        </a:moveTo>
                        <a:lnTo>
                          <a:pt x="14" y="118"/>
                        </a:ln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6" y="0"/>
                        </a:lnTo>
                        <a:lnTo>
                          <a:pt x="136" y="17"/>
                        </a:lnTo>
                        <a:lnTo>
                          <a:pt x="124" y="11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" name="Freeform 31"/>
                  <p:cNvSpPr>
                    <a:spLocks noChangeAspect="1"/>
                  </p:cNvSpPr>
                  <p:nvPr/>
                </p:nvSpPr>
                <p:spPr bwMode="auto">
                  <a:xfrm>
                    <a:off x="3055" y="1668"/>
                    <a:ext cx="93" cy="208"/>
                  </a:xfrm>
                  <a:custGeom>
                    <a:avLst/>
                    <a:gdLst>
                      <a:gd name="T0" fmla="*/ 85 w 318"/>
                      <a:gd name="T1" fmla="*/ 15 h 693"/>
                      <a:gd name="T2" fmla="*/ 83 w 318"/>
                      <a:gd name="T3" fmla="*/ 12 h 693"/>
                      <a:gd name="T4" fmla="*/ 80 w 318"/>
                      <a:gd name="T5" fmla="*/ 10 h 693"/>
                      <a:gd name="T6" fmla="*/ 78 w 318"/>
                      <a:gd name="T7" fmla="*/ 8 h 693"/>
                      <a:gd name="T8" fmla="*/ 75 w 318"/>
                      <a:gd name="T9" fmla="*/ 7 h 693"/>
                      <a:gd name="T10" fmla="*/ 71 w 318"/>
                      <a:gd name="T11" fmla="*/ 5 h 693"/>
                      <a:gd name="T12" fmla="*/ 68 w 318"/>
                      <a:gd name="T13" fmla="*/ 3 h 693"/>
                      <a:gd name="T14" fmla="*/ 64 w 318"/>
                      <a:gd name="T15" fmla="*/ 2 h 693"/>
                      <a:gd name="T16" fmla="*/ 61 w 318"/>
                      <a:gd name="T17" fmla="*/ 2 h 693"/>
                      <a:gd name="T18" fmla="*/ 57 w 318"/>
                      <a:gd name="T19" fmla="*/ 1 h 693"/>
                      <a:gd name="T20" fmla="*/ 54 w 318"/>
                      <a:gd name="T21" fmla="*/ 0 h 693"/>
                      <a:gd name="T22" fmla="*/ 50 w 318"/>
                      <a:gd name="T23" fmla="*/ 0 h 693"/>
                      <a:gd name="T24" fmla="*/ 46 w 318"/>
                      <a:gd name="T25" fmla="*/ 0 h 693"/>
                      <a:gd name="T26" fmla="*/ 43 w 318"/>
                      <a:gd name="T27" fmla="*/ 0 h 693"/>
                      <a:gd name="T28" fmla="*/ 39 w 318"/>
                      <a:gd name="T29" fmla="*/ 0 h 693"/>
                      <a:gd name="T30" fmla="*/ 35 w 318"/>
                      <a:gd name="T31" fmla="*/ 1 h 693"/>
                      <a:gd name="T32" fmla="*/ 32 w 318"/>
                      <a:gd name="T33" fmla="*/ 2 h 693"/>
                      <a:gd name="T34" fmla="*/ 28 w 318"/>
                      <a:gd name="T35" fmla="*/ 2 h 693"/>
                      <a:gd name="T36" fmla="*/ 25 w 318"/>
                      <a:gd name="T37" fmla="*/ 3 h 693"/>
                      <a:gd name="T38" fmla="*/ 21 w 318"/>
                      <a:gd name="T39" fmla="*/ 5 h 693"/>
                      <a:gd name="T40" fmla="*/ 18 w 318"/>
                      <a:gd name="T41" fmla="*/ 7 h 693"/>
                      <a:gd name="T42" fmla="*/ 15 w 318"/>
                      <a:gd name="T43" fmla="*/ 8 h 693"/>
                      <a:gd name="T44" fmla="*/ 12 w 318"/>
                      <a:gd name="T45" fmla="*/ 10 h 693"/>
                      <a:gd name="T46" fmla="*/ 10 w 318"/>
                      <a:gd name="T47" fmla="*/ 12 h 693"/>
                      <a:gd name="T48" fmla="*/ 7 w 318"/>
                      <a:gd name="T49" fmla="*/ 15 h 693"/>
                      <a:gd name="T50" fmla="*/ 6 w 318"/>
                      <a:gd name="T51" fmla="*/ 17 h 693"/>
                      <a:gd name="T52" fmla="*/ 4 w 318"/>
                      <a:gd name="T53" fmla="*/ 19 h 693"/>
                      <a:gd name="T54" fmla="*/ 3 w 318"/>
                      <a:gd name="T55" fmla="*/ 20 h 693"/>
                      <a:gd name="T56" fmla="*/ 2 w 318"/>
                      <a:gd name="T57" fmla="*/ 23 h 693"/>
                      <a:gd name="T58" fmla="*/ 1 w 318"/>
                      <a:gd name="T59" fmla="*/ 25 h 693"/>
                      <a:gd name="T60" fmla="*/ 1 w 318"/>
                      <a:gd name="T61" fmla="*/ 27 h 693"/>
                      <a:gd name="T62" fmla="*/ 0 w 318"/>
                      <a:gd name="T63" fmla="*/ 30 h 693"/>
                      <a:gd name="T64" fmla="*/ 0 w 318"/>
                      <a:gd name="T65" fmla="*/ 32 h 693"/>
                      <a:gd name="T66" fmla="*/ 0 w 318"/>
                      <a:gd name="T67" fmla="*/ 208 h 693"/>
                      <a:gd name="T68" fmla="*/ 93 w 318"/>
                      <a:gd name="T69" fmla="*/ 208 h 693"/>
                      <a:gd name="T70" fmla="*/ 93 w 318"/>
                      <a:gd name="T71" fmla="*/ 32 h 693"/>
                      <a:gd name="T72" fmla="*/ 93 w 318"/>
                      <a:gd name="T73" fmla="*/ 30 h 693"/>
                      <a:gd name="T74" fmla="*/ 92 w 318"/>
                      <a:gd name="T75" fmla="*/ 27 h 693"/>
                      <a:gd name="T76" fmla="*/ 92 w 318"/>
                      <a:gd name="T77" fmla="*/ 25 h 693"/>
                      <a:gd name="T78" fmla="*/ 91 w 318"/>
                      <a:gd name="T79" fmla="*/ 23 h 693"/>
                      <a:gd name="T80" fmla="*/ 90 w 318"/>
                      <a:gd name="T81" fmla="*/ 20 h 693"/>
                      <a:gd name="T82" fmla="*/ 88 w 318"/>
                      <a:gd name="T83" fmla="*/ 19 h 693"/>
                      <a:gd name="T84" fmla="*/ 87 w 318"/>
                      <a:gd name="T85" fmla="*/ 17 h 693"/>
                      <a:gd name="T86" fmla="*/ 85 w 318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18" h="693">
                        <a:moveTo>
                          <a:pt x="291" y="49"/>
                        </a:moveTo>
                        <a:lnTo>
                          <a:pt x="284" y="41"/>
                        </a:lnTo>
                        <a:lnTo>
                          <a:pt x="274" y="33"/>
                        </a:lnTo>
                        <a:lnTo>
                          <a:pt x="265" y="27"/>
                        </a:lnTo>
                        <a:lnTo>
                          <a:pt x="256" y="22"/>
                        </a:lnTo>
                        <a:lnTo>
                          <a:pt x="244" y="16"/>
                        </a:lnTo>
                        <a:lnTo>
                          <a:pt x="231" y="11"/>
                        </a:lnTo>
                        <a:lnTo>
                          <a:pt x="220" y="8"/>
                        </a:lnTo>
                        <a:lnTo>
                          <a:pt x="207" y="5"/>
                        </a:lnTo>
                        <a:lnTo>
                          <a:pt x="195" y="3"/>
                        </a:lnTo>
                        <a:lnTo>
                          <a:pt x="183" y="1"/>
                        </a:lnTo>
                        <a:lnTo>
                          <a:pt x="170" y="0"/>
                        </a:lnTo>
                        <a:lnTo>
                          <a:pt x="158" y="0"/>
                        </a:lnTo>
                        <a:lnTo>
                          <a:pt x="146" y="0"/>
                        </a:lnTo>
                        <a:lnTo>
                          <a:pt x="133" y="1"/>
                        </a:lnTo>
                        <a:lnTo>
                          <a:pt x="121" y="3"/>
                        </a:lnTo>
                        <a:lnTo>
                          <a:pt x="109" y="5"/>
                        </a:lnTo>
                        <a:lnTo>
                          <a:pt x="96" y="8"/>
                        </a:lnTo>
                        <a:lnTo>
                          <a:pt x="85" y="11"/>
                        </a:lnTo>
                        <a:lnTo>
                          <a:pt x="73" y="16"/>
                        </a:lnTo>
                        <a:lnTo>
                          <a:pt x="62" y="22"/>
                        </a:lnTo>
                        <a:lnTo>
                          <a:pt x="52" y="27"/>
                        </a:lnTo>
                        <a:lnTo>
                          <a:pt x="42" y="33"/>
                        </a:lnTo>
                        <a:lnTo>
                          <a:pt x="33" y="41"/>
                        </a:lnTo>
                        <a:lnTo>
                          <a:pt x="24" y="49"/>
                        </a:lnTo>
                        <a:lnTo>
                          <a:pt x="19" y="55"/>
                        </a:lnTo>
                        <a:lnTo>
                          <a:pt x="13" y="62"/>
                        </a:lnTo>
                        <a:lnTo>
                          <a:pt x="9" y="68"/>
                        </a:lnTo>
                        <a:lnTo>
                          <a:pt x="6" y="75"/>
                        </a:lnTo>
                        <a:lnTo>
                          <a:pt x="3" y="84"/>
                        </a:lnTo>
                        <a:lnTo>
                          <a:pt x="2" y="91"/>
                        </a:lnTo>
                        <a:lnTo>
                          <a:pt x="0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18" y="693"/>
                        </a:lnTo>
                        <a:lnTo>
                          <a:pt x="318" y="108"/>
                        </a:lnTo>
                        <a:lnTo>
                          <a:pt x="317" y="100"/>
                        </a:lnTo>
                        <a:lnTo>
                          <a:pt x="316" y="91"/>
                        </a:lnTo>
                        <a:lnTo>
                          <a:pt x="313" y="84"/>
                        </a:lnTo>
                        <a:lnTo>
                          <a:pt x="310" y="75"/>
                        </a:lnTo>
                        <a:lnTo>
                          <a:pt x="307" y="68"/>
                        </a:lnTo>
                        <a:lnTo>
                          <a:pt x="302" y="62"/>
                        </a:lnTo>
                        <a:lnTo>
                          <a:pt x="298" y="55"/>
                        </a:lnTo>
                        <a:lnTo>
                          <a:pt x="291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" name="Freeform 32"/>
                  <p:cNvSpPr>
                    <a:spLocks noChangeAspect="1"/>
                  </p:cNvSpPr>
                  <p:nvPr/>
                </p:nvSpPr>
                <p:spPr bwMode="auto">
                  <a:xfrm>
                    <a:off x="3055" y="1668"/>
                    <a:ext cx="93" cy="208"/>
                  </a:xfrm>
                  <a:custGeom>
                    <a:avLst/>
                    <a:gdLst>
                      <a:gd name="T0" fmla="*/ 85 w 318"/>
                      <a:gd name="T1" fmla="*/ 15 h 693"/>
                      <a:gd name="T2" fmla="*/ 83 w 318"/>
                      <a:gd name="T3" fmla="*/ 12 h 693"/>
                      <a:gd name="T4" fmla="*/ 80 w 318"/>
                      <a:gd name="T5" fmla="*/ 10 h 693"/>
                      <a:gd name="T6" fmla="*/ 78 w 318"/>
                      <a:gd name="T7" fmla="*/ 8 h 693"/>
                      <a:gd name="T8" fmla="*/ 75 w 318"/>
                      <a:gd name="T9" fmla="*/ 7 h 693"/>
                      <a:gd name="T10" fmla="*/ 71 w 318"/>
                      <a:gd name="T11" fmla="*/ 5 h 693"/>
                      <a:gd name="T12" fmla="*/ 68 w 318"/>
                      <a:gd name="T13" fmla="*/ 3 h 693"/>
                      <a:gd name="T14" fmla="*/ 64 w 318"/>
                      <a:gd name="T15" fmla="*/ 2 h 693"/>
                      <a:gd name="T16" fmla="*/ 61 w 318"/>
                      <a:gd name="T17" fmla="*/ 2 h 693"/>
                      <a:gd name="T18" fmla="*/ 57 w 318"/>
                      <a:gd name="T19" fmla="*/ 1 h 693"/>
                      <a:gd name="T20" fmla="*/ 54 w 318"/>
                      <a:gd name="T21" fmla="*/ 0 h 693"/>
                      <a:gd name="T22" fmla="*/ 50 w 318"/>
                      <a:gd name="T23" fmla="*/ 0 h 693"/>
                      <a:gd name="T24" fmla="*/ 46 w 318"/>
                      <a:gd name="T25" fmla="*/ 0 h 693"/>
                      <a:gd name="T26" fmla="*/ 43 w 318"/>
                      <a:gd name="T27" fmla="*/ 0 h 693"/>
                      <a:gd name="T28" fmla="*/ 39 w 318"/>
                      <a:gd name="T29" fmla="*/ 0 h 693"/>
                      <a:gd name="T30" fmla="*/ 35 w 318"/>
                      <a:gd name="T31" fmla="*/ 1 h 693"/>
                      <a:gd name="T32" fmla="*/ 32 w 318"/>
                      <a:gd name="T33" fmla="*/ 2 h 693"/>
                      <a:gd name="T34" fmla="*/ 28 w 318"/>
                      <a:gd name="T35" fmla="*/ 2 h 693"/>
                      <a:gd name="T36" fmla="*/ 25 w 318"/>
                      <a:gd name="T37" fmla="*/ 3 h 693"/>
                      <a:gd name="T38" fmla="*/ 21 w 318"/>
                      <a:gd name="T39" fmla="*/ 5 h 693"/>
                      <a:gd name="T40" fmla="*/ 18 w 318"/>
                      <a:gd name="T41" fmla="*/ 7 h 693"/>
                      <a:gd name="T42" fmla="*/ 15 w 318"/>
                      <a:gd name="T43" fmla="*/ 8 h 693"/>
                      <a:gd name="T44" fmla="*/ 12 w 318"/>
                      <a:gd name="T45" fmla="*/ 10 h 693"/>
                      <a:gd name="T46" fmla="*/ 10 w 318"/>
                      <a:gd name="T47" fmla="*/ 12 h 693"/>
                      <a:gd name="T48" fmla="*/ 7 w 318"/>
                      <a:gd name="T49" fmla="*/ 15 h 693"/>
                      <a:gd name="T50" fmla="*/ 6 w 318"/>
                      <a:gd name="T51" fmla="*/ 17 h 693"/>
                      <a:gd name="T52" fmla="*/ 4 w 318"/>
                      <a:gd name="T53" fmla="*/ 19 h 693"/>
                      <a:gd name="T54" fmla="*/ 3 w 318"/>
                      <a:gd name="T55" fmla="*/ 20 h 693"/>
                      <a:gd name="T56" fmla="*/ 2 w 318"/>
                      <a:gd name="T57" fmla="*/ 23 h 693"/>
                      <a:gd name="T58" fmla="*/ 1 w 318"/>
                      <a:gd name="T59" fmla="*/ 25 h 693"/>
                      <a:gd name="T60" fmla="*/ 1 w 318"/>
                      <a:gd name="T61" fmla="*/ 27 h 693"/>
                      <a:gd name="T62" fmla="*/ 0 w 318"/>
                      <a:gd name="T63" fmla="*/ 30 h 693"/>
                      <a:gd name="T64" fmla="*/ 0 w 318"/>
                      <a:gd name="T65" fmla="*/ 32 h 693"/>
                      <a:gd name="T66" fmla="*/ 0 w 318"/>
                      <a:gd name="T67" fmla="*/ 208 h 693"/>
                      <a:gd name="T68" fmla="*/ 93 w 318"/>
                      <a:gd name="T69" fmla="*/ 208 h 693"/>
                      <a:gd name="T70" fmla="*/ 93 w 318"/>
                      <a:gd name="T71" fmla="*/ 32 h 693"/>
                      <a:gd name="T72" fmla="*/ 93 w 318"/>
                      <a:gd name="T73" fmla="*/ 30 h 693"/>
                      <a:gd name="T74" fmla="*/ 92 w 318"/>
                      <a:gd name="T75" fmla="*/ 27 h 693"/>
                      <a:gd name="T76" fmla="*/ 92 w 318"/>
                      <a:gd name="T77" fmla="*/ 25 h 693"/>
                      <a:gd name="T78" fmla="*/ 91 w 318"/>
                      <a:gd name="T79" fmla="*/ 23 h 693"/>
                      <a:gd name="T80" fmla="*/ 90 w 318"/>
                      <a:gd name="T81" fmla="*/ 20 h 693"/>
                      <a:gd name="T82" fmla="*/ 88 w 318"/>
                      <a:gd name="T83" fmla="*/ 19 h 693"/>
                      <a:gd name="T84" fmla="*/ 87 w 318"/>
                      <a:gd name="T85" fmla="*/ 17 h 693"/>
                      <a:gd name="T86" fmla="*/ 85 w 318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18" h="693">
                        <a:moveTo>
                          <a:pt x="291" y="49"/>
                        </a:moveTo>
                        <a:lnTo>
                          <a:pt x="284" y="41"/>
                        </a:lnTo>
                        <a:lnTo>
                          <a:pt x="274" y="33"/>
                        </a:lnTo>
                        <a:lnTo>
                          <a:pt x="265" y="27"/>
                        </a:lnTo>
                        <a:lnTo>
                          <a:pt x="256" y="22"/>
                        </a:lnTo>
                        <a:lnTo>
                          <a:pt x="244" y="16"/>
                        </a:lnTo>
                        <a:lnTo>
                          <a:pt x="231" y="11"/>
                        </a:lnTo>
                        <a:lnTo>
                          <a:pt x="220" y="8"/>
                        </a:lnTo>
                        <a:lnTo>
                          <a:pt x="207" y="5"/>
                        </a:lnTo>
                        <a:lnTo>
                          <a:pt x="195" y="3"/>
                        </a:lnTo>
                        <a:lnTo>
                          <a:pt x="183" y="1"/>
                        </a:lnTo>
                        <a:lnTo>
                          <a:pt x="170" y="0"/>
                        </a:lnTo>
                        <a:lnTo>
                          <a:pt x="158" y="0"/>
                        </a:lnTo>
                        <a:lnTo>
                          <a:pt x="146" y="0"/>
                        </a:lnTo>
                        <a:lnTo>
                          <a:pt x="133" y="1"/>
                        </a:lnTo>
                        <a:lnTo>
                          <a:pt x="121" y="3"/>
                        </a:lnTo>
                        <a:lnTo>
                          <a:pt x="109" y="5"/>
                        </a:lnTo>
                        <a:lnTo>
                          <a:pt x="96" y="8"/>
                        </a:lnTo>
                        <a:lnTo>
                          <a:pt x="85" y="11"/>
                        </a:lnTo>
                        <a:lnTo>
                          <a:pt x="73" y="16"/>
                        </a:lnTo>
                        <a:lnTo>
                          <a:pt x="62" y="22"/>
                        </a:lnTo>
                        <a:lnTo>
                          <a:pt x="52" y="27"/>
                        </a:lnTo>
                        <a:lnTo>
                          <a:pt x="42" y="33"/>
                        </a:lnTo>
                        <a:lnTo>
                          <a:pt x="33" y="41"/>
                        </a:lnTo>
                        <a:lnTo>
                          <a:pt x="24" y="49"/>
                        </a:lnTo>
                        <a:lnTo>
                          <a:pt x="19" y="55"/>
                        </a:lnTo>
                        <a:lnTo>
                          <a:pt x="13" y="62"/>
                        </a:lnTo>
                        <a:lnTo>
                          <a:pt x="9" y="68"/>
                        </a:lnTo>
                        <a:lnTo>
                          <a:pt x="6" y="75"/>
                        </a:lnTo>
                        <a:lnTo>
                          <a:pt x="3" y="84"/>
                        </a:lnTo>
                        <a:lnTo>
                          <a:pt x="2" y="91"/>
                        </a:lnTo>
                        <a:lnTo>
                          <a:pt x="0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18" y="693"/>
                        </a:lnTo>
                        <a:lnTo>
                          <a:pt x="318" y="108"/>
                        </a:lnTo>
                        <a:lnTo>
                          <a:pt x="317" y="100"/>
                        </a:lnTo>
                        <a:lnTo>
                          <a:pt x="316" y="91"/>
                        </a:lnTo>
                        <a:lnTo>
                          <a:pt x="313" y="84"/>
                        </a:lnTo>
                        <a:lnTo>
                          <a:pt x="310" y="75"/>
                        </a:lnTo>
                        <a:lnTo>
                          <a:pt x="307" y="68"/>
                        </a:lnTo>
                        <a:lnTo>
                          <a:pt x="302" y="62"/>
                        </a:lnTo>
                        <a:lnTo>
                          <a:pt x="298" y="55"/>
                        </a:lnTo>
                        <a:lnTo>
                          <a:pt x="291" y="49"/>
                        </a:lnTo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" name="Freeform 33"/>
                  <p:cNvSpPr>
                    <a:spLocks noChangeAspect="1"/>
                  </p:cNvSpPr>
                  <p:nvPr/>
                </p:nvSpPr>
                <p:spPr bwMode="auto">
                  <a:xfrm>
                    <a:off x="2997" y="1589"/>
                    <a:ext cx="43" cy="36"/>
                  </a:xfrm>
                  <a:custGeom>
                    <a:avLst/>
                    <a:gdLst>
                      <a:gd name="T0" fmla="*/ 39 w 138"/>
                      <a:gd name="T1" fmla="*/ 36 h 118"/>
                      <a:gd name="T2" fmla="*/ 4 w 138"/>
                      <a:gd name="T3" fmla="*/ 36 h 118"/>
                      <a:gd name="T4" fmla="*/ 0 w 138"/>
                      <a:gd name="T5" fmla="*/ 5 h 118"/>
                      <a:gd name="T6" fmla="*/ 0 w 138"/>
                      <a:gd name="T7" fmla="*/ 0 h 118"/>
                      <a:gd name="T8" fmla="*/ 43 w 138"/>
                      <a:gd name="T9" fmla="*/ 0 h 118"/>
                      <a:gd name="T10" fmla="*/ 43 w 138"/>
                      <a:gd name="T11" fmla="*/ 5 h 118"/>
                      <a:gd name="T12" fmla="*/ 39 w 138"/>
                      <a:gd name="T13" fmla="*/ 36 h 11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138" h="118">
                        <a:moveTo>
                          <a:pt x="124" y="118"/>
                        </a:moveTo>
                        <a:lnTo>
                          <a:pt x="14" y="118"/>
                        </a:ln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8" y="0"/>
                        </a:lnTo>
                        <a:lnTo>
                          <a:pt x="138" y="17"/>
                        </a:lnTo>
                        <a:lnTo>
                          <a:pt x="124" y="11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" name="Freeform 34"/>
                  <p:cNvSpPr>
                    <a:spLocks noChangeAspect="1"/>
                  </p:cNvSpPr>
                  <p:nvPr/>
                </p:nvSpPr>
                <p:spPr bwMode="auto">
                  <a:xfrm>
                    <a:off x="3162" y="1589"/>
                    <a:ext cx="43" cy="36"/>
                  </a:xfrm>
                  <a:custGeom>
                    <a:avLst/>
                    <a:gdLst>
                      <a:gd name="T0" fmla="*/ 39 w 137"/>
                      <a:gd name="T1" fmla="*/ 36 h 118"/>
                      <a:gd name="T2" fmla="*/ 5 w 137"/>
                      <a:gd name="T3" fmla="*/ 36 h 118"/>
                      <a:gd name="T4" fmla="*/ 0 w 137"/>
                      <a:gd name="T5" fmla="*/ 5 h 118"/>
                      <a:gd name="T6" fmla="*/ 0 w 137"/>
                      <a:gd name="T7" fmla="*/ 0 h 118"/>
                      <a:gd name="T8" fmla="*/ 43 w 137"/>
                      <a:gd name="T9" fmla="*/ 0 h 118"/>
                      <a:gd name="T10" fmla="*/ 43 w 137"/>
                      <a:gd name="T11" fmla="*/ 5 h 118"/>
                      <a:gd name="T12" fmla="*/ 39 w 137"/>
                      <a:gd name="T13" fmla="*/ 36 h 11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137" h="118">
                        <a:moveTo>
                          <a:pt x="125" y="118"/>
                        </a:moveTo>
                        <a:lnTo>
                          <a:pt x="15" y="118"/>
                        </a:ln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7" y="0"/>
                        </a:lnTo>
                        <a:lnTo>
                          <a:pt x="137" y="17"/>
                        </a:lnTo>
                        <a:lnTo>
                          <a:pt x="125" y="11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" name="Freeform 35"/>
                  <p:cNvSpPr>
                    <a:spLocks noChangeAspect="1"/>
                  </p:cNvSpPr>
                  <p:nvPr/>
                </p:nvSpPr>
                <p:spPr bwMode="auto">
                  <a:xfrm>
                    <a:off x="3162" y="1589"/>
                    <a:ext cx="43" cy="36"/>
                  </a:xfrm>
                  <a:custGeom>
                    <a:avLst/>
                    <a:gdLst>
                      <a:gd name="T0" fmla="*/ 39 w 137"/>
                      <a:gd name="T1" fmla="*/ 36 h 118"/>
                      <a:gd name="T2" fmla="*/ 5 w 137"/>
                      <a:gd name="T3" fmla="*/ 36 h 118"/>
                      <a:gd name="T4" fmla="*/ 0 w 137"/>
                      <a:gd name="T5" fmla="*/ 5 h 118"/>
                      <a:gd name="T6" fmla="*/ 0 w 137"/>
                      <a:gd name="T7" fmla="*/ 0 h 118"/>
                      <a:gd name="T8" fmla="*/ 43 w 137"/>
                      <a:gd name="T9" fmla="*/ 0 h 118"/>
                      <a:gd name="T10" fmla="*/ 43 w 137"/>
                      <a:gd name="T11" fmla="*/ 5 h 118"/>
                      <a:gd name="T12" fmla="*/ 39 w 137"/>
                      <a:gd name="T13" fmla="*/ 36 h 11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137" h="118">
                        <a:moveTo>
                          <a:pt x="125" y="118"/>
                        </a:moveTo>
                        <a:lnTo>
                          <a:pt x="15" y="118"/>
                        </a:ln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7" y="0"/>
                        </a:lnTo>
                        <a:lnTo>
                          <a:pt x="137" y="17"/>
                        </a:lnTo>
                        <a:lnTo>
                          <a:pt x="125" y="118"/>
                        </a:lnTo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" name="Rectangle 3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076" y="2026"/>
                    <a:ext cx="5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8" name="Rectangle 3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076" y="2026"/>
                    <a:ext cx="5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9" name="Rectangle 3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069" y="1954"/>
                    <a:ext cx="71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0" name="Rectangle 3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069" y="1954"/>
                    <a:ext cx="71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1" name="Freeform 40"/>
                  <p:cNvSpPr>
                    <a:spLocks noChangeAspect="1"/>
                  </p:cNvSpPr>
                  <p:nvPr/>
                </p:nvSpPr>
                <p:spPr bwMode="auto">
                  <a:xfrm>
                    <a:off x="2554" y="1947"/>
                    <a:ext cx="93" cy="158"/>
                  </a:xfrm>
                  <a:custGeom>
                    <a:avLst/>
                    <a:gdLst>
                      <a:gd name="T0" fmla="*/ 93 w 312"/>
                      <a:gd name="T1" fmla="*/ 64 h 526"/>
                      <a:gd name="T2" fmla="*/ 93 w 312"/>
                      <a:gd name="T3" fmla="*/ 60 h 526"/>
                      <a:gd name="T4" fmla="*/ 93 w 312"/>
                      <a:gd name="T5" fmla="*/ 47 h 526"/>
                      <a:gd name="T6" fmla="*/ 93 w 312"/>
                      <a:gd name="T7" fmla="*/ 42 h 526"/>
                      <a:gd name="T8" fmla="*/ 92 w 312"/>
                      <a:gd name="T9" fmla="*/ 38 h 526"/>
                      <a:gd name="T10" fmla="*/ 91 w 312"/>
                      <a:gd name="T11" fmla="*/ 33 h 526"/>
                      <a:gd name="T12" fmla="*/ 89 w 312"/>
                      <a:gd name="T13" fmla="*/ 29 h 526"/>
                      <a:gd name="T14" fmla="*/ 87 w 312"/>
                      <a:gd name="T15" fmla="*/ 25 h 526"/>
                      <a:gd name="T16" fmla="*/ 85 w 312"/>
                      <a:gd name="T17" fmla="*/ 21 h 526"/>
                      <a:gd name="T18" fmla="*/ 83 w 312"/>
                      <a:gd name="T19" fmla="*/ 17 h 526"/>
                      <a:gd name="T20" fmla="*/ 79 w 312"/>
                      <a:gd name="T21" fmla="*/ 14 h 526"/>
                      <a:gd name="T22" fmla="*/ 76 w 312"/>
                      <a:gd name="T23" fmla="*/ 11 h 526"/>
                      <a:gd name="T24" fmla="*/ 72 w 312"/>
                      <a:gd name="T25" fmla="*/ 8 h 526"/>
                      <a:gd name="T26" fmla="*/ 69 w 312"/>
                      <a:gd name="T27" fmla="*/ 6 h 526"/>
                      <a:gd name="T28" fmla="*/ 65 w 312"/>
                      <a:gd name="T29" fmla="*/ 4 h 526"/>
                      <a:gd name="T30" fmla="*/ 60 w 312"/>
                      <a:gd name="T31" fmla="*/ 2 h 526"/>
                      <a:gd name="T32" fmla="*/ 56 w 312"/>
                      <a:gd name="T33" fmla="*/ 1 h 526"/>
                      <a:gd name="T34" fmla="*/ 51 w 312"/>
                      <a:gd name="T35" fmla="*/ 0 h 526"/>
                      <a:gd name="T36" fmla="*/ 46 w 312"/>
                      <a:gd name="T37" fmla="*/ 0 h 526"/>
                      <a:gd name="T38" fmla="*/ 42 w 312"/>
                      <a:gd name="T39" fmla="*/ 0 h 526"/>
                      <a:gd name="T40" fmla="*/ 37 w 312"/>
                      <a:gd name="T41" fmla="*/ 1 h 526"/>
                      <a:gd name="T42" fmla="*/ 32 w 312"/>
                      <a:gd name="T43" fmla="*/ 2 h 526"/>
                      <a:gd name="T44" fmla="*/ 28 w 312"/>
                      <a:gd name="T45" fmla="*/ 4 h 526"/>
                      <a:gd name="T46" fmla="*/ 24 w 312"/>
                      <a:gd name="T47" fmla="*/ 6 h 526"/>
                      <a:gd name="T48" fmla="*/ 20 w 312"/>
                      <a:gd name="T49" fmla="*/ 8 h 526"/>
                      <a:gd name="T50" fmla="*/ 17 w 312"/>
                      <a:gd name="T51" fmla="*/ 11 h 526"/>
                      <a:gd name="T52" fmla="*/ 13 w 312"/>
                      <a:gd name="T53" fmla="*/ 14 h 526"/>
                      <a:gd name="T54" fmla="*/ 10 w 312"/>
                      <a:gd name="T55" fmla="*/ 17 h 526"/>
                      <a:gd name="T56" fmla="*/ 8 w 312"/>
                      <a:gd name="T57" fmla="*/ 21 h 526"/>
                      <a:gd name="T58" fmla="*/ 6 w 312"/>
                      <a:gd name="T59" fmla="*/ 25 h 526"/>
                      <a:gd name="T60" fmla="*/ 4 w 312"/>
                      <a:gd name="T61" fmla="*/ 29 h 526"/>
                      <a:gd name="T62" fmla="*/ 2 w 312"/>
                      <a:gd name="T63" fmla="*/ 33 h 526"/>
                      <a:gd name="T64" fmla="*/ 1 w 312"/>
                      <a:gd name="T65" fmla="*/ 38 h 526"/>
                      <a:gd name="T66" fmla="*/ 0 w 312"/>
                      <a:gd name="T67" fmla="*/ 42 h 526"/>
                      <a:gd name="T68" fmla="*/ 0 w 312"/>
                      <a:gd name="T69" fmla="*/ 47 h 526"/>
                      <a:gd name="T70" fmla="*/ 0 w 312"/>
                      <a:gd name="T71" fmla="*/ 60 h 526"/>
                      <a:gd name="T72" fmla="*/ 0 w 312"/>
                      <a:gd name="T73" fmla="*/ 64 h 526"/>
                      <a:gd name="T74" fmla="*/ 0 w 312"/>
                      <a:gd name="T75" fmla="*/ 125 h 526"/>
                      <a:gd name="T76" fmla="*/ 1 w 312"/>
                      <a:gd name="T77" fmla="*/ 126 h 526"/>
                      <a:gd name="T78" fmla="*/ 1 w 312"/>
                      <a:gd name="T79" fmla="*/ 158 h 526"/>
                      <a:gd name="T80" fmla="*/ 92 w 312"/>
                      <a:gd name="T81" fmla="*/ 158 h 526"/>
                      <a:gd name="T82" fmla="*/ 92 w 312"/>
                      <a:gd name="T83" fmla="*/ 126 h 526"/>
                      <a:gd name="T84" fmla="*/ 93 w 312"/>
                      <a:gd name="T85" fmla="*/ 126 h 526"/>
                      <a:gd name="T86" fmla="*/ 93 w 312"/>
                      <a:gd name="T87" fmla="*/ 64 h 52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12" h="526">
                        <a:moveTo>
                          <a:pt x="312" y="212"/>
                        </a:moveTo>
                        <a:lnTo>
                          <a:pt x="312" y="199"/>
                        </a:lnTo>
                        <a:lnTo>
                          <a:pt x="312" y="158"/>
                        </a:lnTo>
                        <a:lnTo>
                          <a:pt x="311" y="141"/>
                        </a:lnTo>
                        <a:lnTo>
                          <a:pt x="309" y="127"/>
                        </a:lnTo>
                        <a:lnTo>
                          <a:pt x="305" y="111"/>
                        </a:lnTo>
                        <a:lnTo>
                          <a:pt x="300" y="97"/>
                        </a:lnTo>
                        <a:lnTo>
                          <a:pt x="293" y="83"/>
                        </a:lnTo>
                        <a:lnTo>
                          <a:pt x="285" y="70"/>
                        </a:lnTo>
                        <a:lnTo>
                          <a:pt x="277" y="58"/>
                        </a:lnTo>
                        <a:lnTo>
                          <a:pt x="266" y="47"/>
                        </a:lnTo>
                        <a:lnTo>
                          <a:pt x="254" y="37"/>
                        </a:lnTo>
                        <a:lnTo>
                          <a:pt x="243" y="28"/>
                        </a:lnTo>
                        <a:lnTo>
                          <a:pt x="230" y="19"/>
                        </a:lnTo>
                        <a:lnTo>
                          <a:pt x="217" y="13"/>
                        </a:lnTo>
                        <a:lnTo>
                          <a:pt x="202" y="8"/>
                        </a:lnTo>
                        <a:lnTo>
                          <a:pt x="187" y="3"/>
                        </a:lnTo>
                        <a:lnTo>
                          <a:pt x="171" y="1"/>
                        </a:lnTo>
                        <a:lnTo>
                          <a:pt x="155" y="0"/>
                        </a:lnTo>
                        <a:lnTo>
                          <a:pt x="140" y="1"/>
                        </a:lnTo>
                        <a:lnTo>
                          <a:pt x="124" y="3"/>
                        </a:lnTo>
                        <a:lnTo>
                          <a:pt x="109" y="8"/>
                        </a:lnTo>
                        <a:lnTo>
                          <a:pt x="94" y="13"/>
                        </a:lnTo>
                        <a:lnTo>
                          <a:pt x="81" y="19"/>
                        </a:lnTo>
                        <a:lnTo>
                          <a:pt x="68" y="28"/>
                        </a:lnTo>
                        <a:lnTo>
                          <a:pt x="56" y="37"/>
                        </a:lnTo>
                        <a:lnTo>
                          <a:pt x="45" y="47"/>
                        </a:lnTo>
                        <a:lnTo>
                          <a:pt x="35" y="58"/>
                        </a:lnTo>
                        <a:lnTo>
                          <a:pt x="26" y="70"/>
                        </a:lnTo>
                        <a:lnTo>
                          <a:pt x="19" y="83"/>
                        </a:lnTo>
                        <a:lnTo>
                          <a:pt x="12" y="97"/>
                        </a:lnTo>
                        <a:lnTo>
                          <a:pt x="7" y="111"/>
                        </a:lnTo>
                        <a:lnTo>
                          <a:pt x="3" y="127"/>
                        </a:lnTo>
                        <a:lnTo>
                          <a:pt x="1" y="141"/>
                        </a:lnTo>
                        <a:lnTo>
                          <a:pt x="0" y="158"/>
                        </a:lnTo>
                        <a:lnTo>
                          <a:pt x="0" y="199"/>
                        </a:lnTo>
                        <a:lnTo>
                          <a:pt x="0" y="212"/>
                        </a:lnTo>
                        <a:lnTo>
                          <a:pt x="0" y="417"/>
                        </a:lnTo>
                        <a:lnTo>
                          <a:pt x="2" y="420"/>
                        </a:lnTo>
                        <a:lnTo>
                          <a:pt x="2" y="526"/>
                        </a:lnTo>
                        <a:lnTo>
                          <a:pt x="310" y="526"/>
                        </a:lnTo>
                        <a:lnTo>
                          <a:pt x="310" y="420"/>
                        </a:lnTo>
                        <a:lnTo>
                          <a:pt x="312" y="418"/>
                        </a:lnTo>
                        <a:lnTo>
                          <a:pt x="312" y="21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2" name="Freeform 41"/>
                  <p:cNvSpPr>
                    <a:spLocks noChangeAspect="1"/>
                  </p:cNvSpPr>
                  <p:nvPr/>
                </p:nvSpPr>
                <p:spPr bwMode="auto">
                  <a:xfrm>
                    <a:off x="2719" y="1954"/>
                    <a:ext cx="100" cy="150"/>
                  </a:xfrm>
                  <a:custGeom>
                    <a:avLst/>
                    <a:gdLst>
                      <a:gd name="T0" fmla="*/ 100 w 313"/>
                      <a:gd name="T1" fmla="*/ 61 h 516"/>
                      <a:gd name="T2" fmla="*/ 100 w 313"/>
                      <a:gd name="T3" fmla="*/ 58 h 516"/>
                      <a:gd name="T4" fmla="*/ 100 w 313"/>
                      <a:gd name="T5" fmla="*/ 46 h 516"/>
                      <a:gd name="T6" fmla="*/ 100 w 313"/>
                      <a:gd name="T7" fmla="*/ 41 h 516"/>
                      <a:gd name="T8" fmla="*/ 99 w 313"/>
                      <a:gd name="T9" fmla="*/ 36 h 516"/>
                      <a:gd name="T10" fmla="*/ 98 w 313"/>
                      <a:gd name="T11" fmla="*/ 32 h 516"/>
                      <a:gd name="T12" fmla="*/ 96 w 313"/>
                      <a:gd name="T13" fmla="*/ 28 h 516"/>
                      <a:gd name="T14" fmla="*/ 94 w 313"/>
                      <a:gd name="T15" fmla="*/ 24 h 516"/>
                      <a:gd name="T16" fmla="*/ 92 w 313"/>
                      <a:gd name="T17" fmla="*/ 20 h 516"/>
                      <a:gd name="T18" fmla="*/ 89 w 313"/>
                      <a:gd name="T19" fmla="*/ 17 h 516"/>
                      <a:gd name="T20" fmla="*/ 85 w 313"/>
                      <a:gd name="T21" fmla="*/ 13 h 516"/>
                      <a:gd name="T22" fmla="*/ 82 w 313"/>
                      <a:gd name="T23" fmla="*/ 10 h 516"/>
                      <a:gd name="T24" fmla="*/ 78 w 313"/>
                      <a:gd name="T25" fmla="*/ 8 h 516"/>
                      <a:gd name="T26" fmla="*/ 74 w 313"/>
                      <a:gd name="T27" fmla="*/ 6 h 516"/>
                      <a:gd name="T28" fmla="*/ 70 w 313"/>
                      <a:gd name="T29" fmla="*/ 3 h 516"/>
                      <a:gd name="T30" fmla="*/ 65 w 313"/>
                      <a:gd name="T31" fmla="*/ 2 h 516"/>
                      <a:gd name="T32" fmla="*/ 60 w 313"/>
                      <a:gd name="T33" fmla="*/ 1 h 516"/>
                      <a:gd name="T34" fmla="*/ 55 w 313"/>
                      <a:gd name="T35" fmla="*/ 0 h 516"/>
                      <a:gd name="T36" fmla="*/ 50 w 313"/>
                      <a:gd name="T37" fmla="*/ 0 h 516"/>
                      <a:gd name="T38" fmla="*/ 45 w 313"/>
                      <a:gd name="T39" fmla="*/ 0 h 516"/>
                      <a:gd name="T40" fmla="*/ 40 w 313"/>
                      <a:gd name="T41" fmla="*/ 1 h 516"/>
                      <a:gd name="T42" fmla="*/ 35 w 313"/>
                      <a:gd name="T43" fmla="*/ 2 h 516"/>
                      <a:gd name="T44" fmla="*/ 30 w 313"/>
                      <a:gd name="T45" fmla="*/ 3 h 516"/>
                      <a:gd name="T46" fmla="*/ 26 w 313"/>
                      <a:gd name="T47" fmla="*/ 6 h 516"/>
                      <a:gd name="T48" fmla="*/ 22 w 313"/>
                      <a:gd name="T49" fmla="*/ 8 h 516"/>
                      <a:gd name="T50" fmla="*/ 18 w 313"/>
                      <a:gd name="T51" fmla="*/ 10 h 516"/>
                      <a:gd name="T52" fmla="*/ 15 w 313"/>
                      <a:gd name="T53" fmla="*/ 13 h 516"/>
                      <a:gd name="T54" fmla="*/ 11 w 313"/>
                      <a:gd name="T55" fmla="*/ 17 h 516"/>
                      <a:gd name="T56" fmla="*/ 8 w 313"/>
                      <a:gd name="T57" fmla="*/ 20 h 516"/>
                      <a:gd name="T58" fmla="*/ 6 w 313"/>
                      <a:gd name="T59" fmla="*/ 24 h 516"/>
                      <a:gd name="T60" fmla="*/ 4 w 313"/>
                      <a:gd name="T61" fmla="*/ 28 h 516"/>
                      <a:gd name="T62" fmla="*/ 2 w 313"/>
                      <a:gd name="T63" fmla="*/ 32 h 516"/>
                      <a:gd name="T64" fmla="*/ 1 w 313"/>
                      <a:gd name="T65" fmla="*/ 36 h 516"/>
                      <a:gd name="T66" fmla="*/ 0 w 313"/>
                      <a:gd name="T67" fmla="*/ 41 h 516"/>
                      <a:gd name="T68" fmla="*/ 0 w 313"/>
                      <a:gd name="T69" fmla="*/ 46 h 516"/>
                      <a:gd name="T70" fmla="*/ 0 w 313"/>
                      <a:gd name="T71" fmla="*/ 58 h 516"/>
                      <a:gd name="T72" fmla="*/ 0 w 313"/>
                      <a:gd name="T73" fmla="*/ 61 h 516"/>
                      <a:gd name="T74" fmla="*/ 0 w 313"/>
                      <a:gd name="T75" fmla="*/ 118 h 516"/>
                      <a:gd name="T76" fmla="*/ 0 w 313"/>
                      <a:gd name="T77" fmla="*/ 119 h 516"/>
                      <a:gd name="T78" fmla="*/ 0 w 313"/>
                      <a:gd name="T79" fmla="*/ 150 h 516"/>
                      <a:gd name="T80" fmla="*/ 100 w 313"/>
                      <a:gd name="T81" fmla="*/ 150 h 516"/>
                      <a:gd name="T82" fmla="*/ 100 w 313"/>
                      <a:gd name="T83" fmla="*/ 119 h 516"/>
                      <a:gd name="T84" fmla="*/ 100 w 313"/>
                      <a:gd name="T85" fmla="*/ 119 h 516"/>
                      <a:gd name="T86" fmla="*/ 100 w 313"/>
                      <a:gd name="T87" fmla="*/ 61 h 51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13" h="516">
                        <a:moveTo>
                          <a:pt x="313" y="211"/>
                        </a:moveTo>
                        <a:lnTo>
                          <a:pt x="313" y="198"/>
                        </a:lnTo>
                        <a:lnTo>
                          <a:pt x="313" y="157"/>
                        </a:lnTo>
                        <a:lnTo>
                          <a:pt x="313" y="141"/>
                        </a:lnTo>
                        <a:lnTo>
                          <a:pt x="310" y="125"/>
                        </a:lnTo>
                        <a:lnTo>
                          <a:pt x="307" y="110"/>
                        </a:lnTo>
                        <a:lnTo>
                          <a:pt x="302" y="95"/>
                        </a:lnTo>
                        <a:lnTo>
                          <a:pt x="294" y="82"/>
                        </a:lnTo>
                        <a:lnTo>
                          <a:pt x="287" y="69"/>
                        </a:lnTo>
                        <a:lnTo>
                          <a:pt x="278" y="57"/>
                        </a:lnTo>
                        <a:lnTo>
                          <a:pt x="267" y="45"/>
                        </a:lnTo>
                        <a:lnTo>
                          <a:pt x="257" y="35"/>
                        </a:lnTo>
                        <a:lnTo>
                          <a:pt x="244" y="26"/>
                        </a:lnTo>
                        <a:lnTo>
                          <a:pt x="231" y="19"/>
                        </a:lnTo>
                        <a:lnTo>
                          <a:pt x="218" y="11"/>
                        </a:lnTo>
                        <a:lnTo>
                          <a:pt x="203" y="6"/>
                        </a:lnTo>
                        <a:lnTo>
                          <a:pt x="188" y="3"/>
                        </a:lnTo>
                        <a:lnTo>
                          <a:pt x="172" y="0"/>
                        </a:lnTo>
                        <a:lnTo>
                          <a:pt x="157" y="0"/>
                        </a:lnTo>
                        <a:lnTo>
                          <a:pt x="141" y="0"/>
                        </a:lnTo>
                        <a:lnTo>
                          <a:pt x="125" y="3"/>
                        </a:lnTo>
                        <a:lnTo>
                          <a:pt x="110" y="6"/>
                        </a:lnTo>
                        <a:lnTo>
                          <a:pt x="95" y="11"/>
                        </a:lnTo>
                        <a:lnTo>
                          <a:pt x="82" y="19"/>
                        </a:lnTo>
                        <a:lnTo>
                          <a:pt x="69" y="26"/>
                        </a:lnTo>
                        <a:lnTo>
                          <a:pt x="56" y="35"/>
                        </a:lnTo>
                        <a:lnTo>
                          <a:pt x="46" y="45"/>
                        </a:lnTo>
                        <a:lnTo>
                          <a:pt x="35" y="57"/>
                        </a:lnTo>
                        <a:lnTo>
                          <a:pt x="26" y="69"/>
                        </a:lnTo>
                        <a:lnTo>
                          <a:pt x="19" y="82"/>
                        </a:lnTo>
                        <a:lnTo>
                          <a:pt x="11" y="95"/>
                        </a:lnTo>
                        <a:lnTo>
                          <a:pt x="6" y="110"/>
                        </a:lnTo>
                        <a:lnTo>
                          <a:pt x="3" y="125"/>
                        </a:lnTo>
                        <a:lnTo>
                          <a:pt x="0" y="141"/>
                        </a:lnTo>
                        <a:lnTo>
                          <a:pt x="0" y="157"/>
                        </a:lnTo>
                        <a:lnTo>
                          <a:pt x="0" y="198"/>
                        </a:lnTo>
                        <a:lnTo>
                          <a:pt x="0" y="211"/>
                        </a:lnTo>
                        <a:lnTo>
                          <a:pt x="0" y="407"/>
                        </a:lnTo>
                        <a:lnTo>
                          <a:pt x="1" y="410"/>
                        </a:lnTo>
                        <a:lnTo>
                          <a:pt x="1" y="516"/>
                        </a:lnTo>
                        <a:lnTo>
                          <a:pt x="312" y="516"/>
                        </a:lnTo>
                        <a:lnTo>
                          <a:pt x="312" y="410"/>
                        </a:lnTo>
                        <a:lnTo>
                          <a:pt x="313" y="408"/>
                        </a:lnTo>
                        <a:lnTo>
                          <a:pt x="313" y="21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" name="Freeform 42"/>
                  <p:cNvSpPr>
                    <a:spLocks noChangeAspect="1"/>
                  </p:cNvSpPr>
                  <p:nvPr/>
                </p:nvSpPr>
                <p:spPr bwMode="auto">
                  <a:xfrm>
                    <a:off x="2890" y="1954"/>
                    <a:ext cx="93" cy="150"/>
                  </a:xfrm>
                  <a:custGeom>
                    <a:avLst/>
                    <a:gdLst>
                      <a:gd name="T0" fmla="*/ 93 w 312"/>
                      <a:gd name="T1" fmla="*/ 61 h 518"/>
                      <a:gd name="T2" fmla="*/ 93 w 312"/>
                      <a:gd name="T3" fmla="*/ 58 h 518"/>
                      <a:gd name="T4" fmla="*/ 93 w 312"/>
                      <a:gd name="T5" fmla="*/ 45 h 518"/>
                      <a:gd name="T6" fmla="*/ 93 w 312"/>
                      <a:gd name="T7" fmla="*/ 40 h 518"/>
                      <a:gd name="T8" fmla="*/ 92 w 312"/>
                      <a:gd name="T9" fmla="*/ 36 h 518"/>
                      <a:gd name="T10" fmla="*/ 91 w 312"/>
                      <a:gd name="T11" fmla="*/ 32 h 518"/>
                      <a:gd name="T12" fmla="*/ 89 w 312"/>
                      <a:gd name="T13" fmla="*/ 27 h 518"/>
                      <a:gd name="T14" fmla="*/ 87 w 312"/>
                      <a:gd name="T15" fmla="*/ 23 h 518"/>
                      <a:gd name="T16" fmla="*/ 85 w 312"/>
                      <a:gd name="T17" fmla="*/ 20 h 518"/>
                      <a:gd name="T18" fmla="*/ 83 w 312"/>
                      <a:gd name="T19" fmla="*/ 16 h 518"/>
                      <a:gd name="T20" fmla="*/ 79 w 312"/>
                      <a:gd name="T21" fmla="*/ 13 h 518"/>
                      <a:gd name="T22" fmla="*/ 76 w 312"/>
                      <a:gd name="T23" fmla="*/ 10 h 518"/>
                      <a:gd name="T24" fmla="*/ 72 w 312"/>
                      <a:gd name="T25" fmla="*/ 8 h 518"/>
                      <a:gd name="T26" fmla="*/ 69 w 312"/>
                      <a:gd name="T27" fmla="*/ 6 h 518"/>
                      <a:gd name="T28" fmla="*/ 65 w 312"/>
                      <a:gd name="T29" fmla="*/ 3 h 518"/>
                      <a:gd name="T30" fmla="*/ 60 w 312"/>
                      <a:gd name="T31" fmla="*/ 2 h 518"/>
                      <a:gd name="T32" fmla="*/ 56 w 312"/>
                      <a:gd name="T33" fmla="*/ 1 h 518"/>
                      <a:gd name="T34" fmla="*/ 51 w 312"/>
                      <a:gd name="T35" fmla="*/ 0 h 518"/>
                      <a:gd name="T36" fmla="*/ 47 w 312"/>
                      <a:gd name="T37" fmla="*/ 0 h 518"/>
                      <a:gd name="T38" fmla="*/ 41 w 312"/>
                      <a:gd name="T39" fmla="*/ 0 h 518"/>
                      <a:gd name="T40" fmla="*/ 37 w 312"/>
                      <a:gd name="T41" fmla="*/ 1 h 518"/>
                      <a:gd name="T42" fmla="*/ 32 w 312"/>
                      <a:gd name="T43" fmla="*/ 2 h 518"/>
                      <a:gd name="T44" fmla="*/ 28 w 312"/>
                      <a:gd name="T45" fmla="*/ 3 h 518"/>
                      <a:gd name="T46" fmla="*/ 24 w 312"/>
                      <a:gd name="T47" fmla="*/ 6 h 518"/>
                      <a:gd name="T48" fmla="*/ 20 w 312"/>
                      <a:gd name="T49" fmla="*/ 8 h 518"/>
                      <a:gd name="T50" fmla="*/ 17 w 312"/>
                      <a:gd name="T51" fmla="*/ 10 h 518"/>
                      <a:gd name="T52" fmla="*/ 13 w 312"/>
                      <a:gd name="T53" fmla="*/ 13 h 518"/>
                      <a:gd name="T54" fmla="*/ 10 w 312"/>
                      <a:gd name="T55" fmla="*/ 16 h 518"/>
                      <a:gd name="T56" fmla="*/ 8 w 312"/>
                      <a:gd name="T57" fmla="*/ 20 h 518"/>
                      <a:gd name="T58" fmla="*/ 6 w 312"/>
                      <a:gd name="T59" fmla="*/ 23 h 518"/>
                      <a:gd name="T60" fmla="*/ 4 w 312"/>
                      <a:gd name="T61" fmla="*/ 27 h 518"/>
                      <a:gd name="T62" fmla="*/ 2 w 312"/>
                      <a:gd name="T63" fmla="*/ 32 h 518"/>
                      <a:gd name="T64" fmla="*/ 1 w 312"/>
                      <a:gd name="T65" fmla="*/ 36 h 518"/>
                      <a:gd name="T66" fmla="*/ 0 w 312"/>
                      <a:gd name="T67" fmla="*/ 40 h 518"/>
                      <a:gd name="T68" fmla="*/ 0 w 312"/>
                      <a:gd name="T69" fmla="*/ 45 h 518"/>
                      <a:gd name="T70" fmla="*/ 0 w 312"/>
                      <a:gd name="T71" fmla="*/ 58 h 518"/>
                      <a:gd name="T72" fmla="*/ 0 w 312"/>
                      <a:gd name="T73" fmla="*/ 61 h 518"/>
                      <a:gd name="T74" fmla="*/ 0 w 312"/>
                      <a:gd name="T75" fmla="*/ 118 h 518"/>
                      <a:gd name="T76" fmla="*/ 1 w 312"/>
                      <a:gd name="T77" fmla="*/ 119 h 518"/>
                      <a:gd name="T78" fmla="*/ 1 w 312"/>
                      <a:gd name="T79" fmla="*/ 150 h 518"/>
                      <a:gd name="T80" fmla="*/ 92 w 312"/>
                      <a:gd name="T81" fmla="*/ 150 h 518"/>
                      <a:gd name="T82" fmla="*/ 92 w 312"/>
                      <a:gd name="T83" fmla="*/ 119 h 518"/>
                      <a:gd name="T84" fmla="*/ 93 w 312"/>
                      <a:gd name="T85" fmla="*/ 119 h 518"/>
                      <a:gd name="T86" fmla="*/ 93 w 312"/>
                      <a:gd name="T87" fmla="*/ 61 h 518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12" h="518">
                        <a:moveTo>
                          <a:pt x="312" y="210"/>
                        </a:moveTo>
                        <a:lnTo>
                          <a:pt x="312" y="199"/>
                        </a:lnTo>
                        <a:lnTo>
                          <a:pt x="312" y="155"/>
                        </a:lnTo>
                        <a:lnTo>
                          <a:pt x="311" y="139"/>
                        </a:lnTo>
                        <a:lnTo>
                          <a:pt x="309" y="124"/>
                        </a:lnTo>
                        <a:lnTo>
                          <a:pt x="305" y="109"/>
                        </a:lnTo>
                        <a:lnTo>
                          <a:pt x="300" y="94"/>
                        </a:lnTo>
                        <a:lnTo>
                          <a:pt x="293" y="81"/>
                        </a:lnTo>
                        <a:lnTo>
                          <a:pt x="285" y="68"/>
                        </a:lnTo>
                        <a:lnTo>
                          <a:pt x="277" y="55"/>
                        </a:lnTo>
                        <a:lnTo>
                          <a:pt x="266" y="45"/>
                        </a:lnTo>
                        <a:lnTo>
                          <a:pt x="255" y="34"/>
                        </a:lnTo>
                        <a:lnTo>
                          <a:pt x="243" y="26"/>
                        </a:lnTo>
                        <a:lnTo>
                          <a:pt x="230" y="19"/>
                        </a:lnTo>
                        <a:lnTo>
                          <a:pt x="217" y="11"/>
                        </a:lnTo>
                        <a:lnTo>
                          <a:pt x="202" y="7"/>
                        </a:lnTo>
                        <a:lnTo>
                          <a:pt x="187" y="3"/>
                        </a:lnTo>
                        <a:lnTo>
                          <a:pt x="171" y="1"/>
                        </a:lnTo>
                        <a:lnTo>
                          <a:pt x="156" y="0"/>
                        </a:lnTo>
                        <a:lnTo>
                          <a:pt x="139" y="1"/>
                        </a:lnTo>
                        <a:lnTo>
                          <a:pt x="124" y="3"/>
                        </a:lnTo>
                        <a:lnTo>
                          <a:pt x="109" y="7"/>
                        </a:lnTo>
                        <a:lnTo>
                          <a:pt x="94" y="11"/>
                        </a:lnTo>
                        <a:lnTo>
                          <a:pt x="81" y="19"/>
                        </a:lnTo>
                        <a:lnTo>
                          <a:pt x="68" y="26"/>
                        </a:lnTo>
                        <a:lnTo>
                          <a:pt x="57" y="34"/>
                        </a:lnTo>
                        <a:lnTo>
                          <a:pt x="45" y="45"/>
                        </a:lnTo>
                        <a:lnTo>
                          <a:pt x="35" y="55"/>
                        </a:lnTo>
                        <a:lnTo>
                          <a:pt x="26" y="68"/>
                        </a:lnTo>
                        <a:lnTo>
                          <a:pt x="19" y="81"/>
                        </a:lnTo>
                        <a:lnTo>
                          <a:pt x="12" y="94"/>
                        </a:lnTo>
                        <a:lnTo>
                          <a:pt x="7" y="109"/>
                        </a:lnTo>
                        <a:lnTo>
                          <a:pt x="3" y="124"/>
                        </a:lnTo>
                        <a:lnTo>
                          <a:pt x="1" y="139"/>
                        </a:lnTo>
                        <a:lnTo>
                          <a:pt x="0" y="155"/>
                        </a:lnTo>
                        <a:lnTo>
                          <a:pt x="0" y="199"/>
                        </a:lnTo>
                        <a:lnTo>
                          <a:pt x="0" y="210"/>
                        </a:lnTo>
                        <a:lnTo>
                          <a:pt x="0" y="409"/>
                        </a:lnTo>
                        <a:lnTo>
                          <a:pt x="2" y="412"/>
                        </a:lnTo>
                        <a:lnTo>
                          <a:pt x="2" y="518"/>
                        </a:lnTo>
                        <a:lnTo>
                          <a:pt x="310" y="518"/>
                        </a:lnTo>
                        <a:lnTo>
                          <a:pt x="310" y="412"/>
                        </a:lnTo>
                        <a:lnTo>
                          <a:pt x="312" y="410"/>
                        </a:lnTo>
                        <a:lnTo>
                          <a:pt x="312" y="21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" name="Freeform 43"/>
                  <p:cNvSpPr>
                    <a:spLocks noChangeAspect="1"/>
                  </p:cNvSpPr>
                  <p:nvPr/>
                </p:nvSpPr>
                <p:spPr bwMode="auto">
                  <a:xfrm>
                    <a:off x="2304" y="1160"/>
                    <a:ext cx="929" cy="301"/>
                  </a:xfrm>
                  <a:custGeom>
                    <a:avLst/>
                    <a:gdLst>
                      <a:gd name="T0" fmla="*/ 829 w 3101"/>
                      <a:gd name="T1" fmla="*/ 291 h 997"/>
                      <a:gd name="T2" fmla="*/ 823 w 3101"/>
                      <a:gd name="T3" fmla="*/ 280 h 997"/>
                      <a:gd name="T4" fmla="*/ 812 w 3101"/>
                      <a:gd name="T5" fmla="*/ 274 h 997"/>
                      <a:gd name="T6" fmla="*/ 800 w 3101"/>
                      <a:gd name="T7" fmla="*/ 271 h 997"/>
                      <a:gd name="T8" fmla="*/ 788 w 3101"/>
                      <a:gd name="T9" fmla="*/ 273 h 997"/>
                      <a:gd name="T10" fmla="*/ 777 w 3101"/>
                      <a:gd name="T11" fmla="*/ 277 h 997"/>
                      <a:gd name="T12" fmla="*/ 768 w 3101"/>
                      <a:gd name="T13" fmla="*/ 286 h 997"/>
                      <a:gd name="T14" fmla="*/ 764 w 3101"/>
                      <a:gd name="T15" fmla="*/ 297 h 997"/>
                      <a:gd name="T16" fmla="*/ 664 w 3101"/>
                      <a:gd name="T17" fmla="*/ 294 h 997"/>
                      <a:gd name="T18" fmla="*/ 658 w 3101"/>
                      <a:gd name="T19" fmla="*/ 283 h 997"/>
                      <a:gd name="T20" fmla="*/ 649 w 3101"/>
                      <a:gd name="T21" fmla="*/ 276 h 997"/>
                      <a:gd name="T22" fmla="*/ 637 w 3101"/>
                      <a:gd name="T23" fmla="*/ 273 h 997"/>
                      <a:gd name="T24" fmla="*/ 625 w 3101"/>
                      <a:gd name="T25" fmla="*/ 273 h 997"/>
                      <a:gd name="T26" fmla="*/ 613 w 3101"/>
                      <a:gd name="T27" fmla="*/ 276 h 997"/>
                      <a:gd name="T28" fmla="*/ 604 w 3101"/>
                      <a:gd name="T29" fmla="*/ 283 h 997"/>
                      <a:gd name="T30" fmla="*/ 598 w 3101"/>
                      <a:gd name="T31" fmla="*/ 294 h 997"/>
                      <a:gd name="T32" fmla="*/ 498 w 3101"/>
                      <a:gd name="T33" fmla="*/ 298 h 997"/>
                      <a:gd name="T34" fmla="*/ 494 w 3101"/>
                      <a:gd name="T35" fmla="*/ 286 h 997"/>
                      <a:gd name="T36" fmla="*/ 485 w 3101"/>
                      <a:gd name="T37" fmla="*/ 278 h 997"/>
                      <a:gd name="T38" fmla="*/ 474 w 3101"/>
                      <a:gd name="T39" fmla="*/ 273 h 997"/>
                      <a:gd name="T40" fmla="*/ 461 w 3101"/>
                      <a:gd name="T41" fmla="*/ 272 h 997"/>
                      <a:gd name="T42" fmla="*/ 449 w 3101"/>
                      <a:gd name="T43" fmla="*/ 275 h 997"/>
                      <a:gd name="T44" fmla="*/ 439 w 3101"/>
                      <a:gd name="T45" fmla="*/ 281 h 997"/>
                      <a:gd name="T46" fmla="*/ 433 w 3101"/>
                      <a:gd name="T47" fmla="*/ 291 h 997"/>
                      <a:gd name="T48" fmla="*/ 331 w 3101"/>
                      <a:gd name="T49" fmla="*/ 301 h 997"/>
                      <a:gd name="T50" fmla="*/ 329 w 3101"/>
                      <a:gd name="T51" fmla="*/ 288 h 997"/>
                      <a:gd name="T52" fmla="*/ 321 w 3101"/>
                      <a:gd name="T53" fmla="*/ 280 h 997"/>
                      <a:gd name="T54" fmla="*/ 310 w 3101"/>
                      <a:gd name="T55" fmla="*/ 274 h 997"/>
                      <a:gd name="T56" fmla="*/ 298 w 3101"/>
                      <a:gd name="T57" fmla="*/ 273 h 997"/>
                      <a:gd name="T58" fmla="*/ 286 w 3101"/>
                      <a:gd name="T59" fmla="*/ 274 h 997"/>
                      <a:gd name="T60" fmla="*/ 275 w 3101"/>
                      <a:gd name="T61" fmla="*/ 280 h 997"/>
                      <a:gd name="T62" fmla="*/ 268 w 3101"/>
                      <a:gd name="T63" fmla="*/ 288 h 997"/>
                      <a:gd name="T64" fmla="*/ 265 w 3101"/>
                      <a:gd name="T65" fmla="*/ 301 h 997"/>
                      <a:gd name="T66" fmla="*/ 164 w 3101"/>
                      <a:gd name="T67" fmla="*/ 291 h 997"/>
                      <a:gd name="T68" fmla="*/ 157 w 3101"/>
                      <a:gd name="T69" fmla="*/ 282 h 997"/>
                      <a:gd name="T70" fmla="*/ 147 w 3101"/>
                      <a:gd name="T71" fmla="*/ 275 h 997"/>
                      <a:gd name="T72" fmla="*/ 135 w 3101"/>
                      <a:gd name="T73" fmla="*/ 273 h 997"/>
                      <a:gd name="T74" fmla="*/ 122 w 3101"/>
                      <a:gd name="T75" fmla="*/ 274 h 997"/>
                      <a:gd name="T76" fmla="*/ 111 w 3101"/>
                      <a:gd name="T77" fmla="*/ 278 h 997"/>
                      <a:gd name="T78" fmla="*/ 102 w 3101"/>
                      <a:gd name="T79" fmla="*/ 286 h 997"/>
                      <a:gd name="T80" fmla="*/ 98 w 3101"/>
                      <a:gd name="T81" fmla="*/ 298 h 997"/>
                      <a:gd name="T82" fmla="*/ 23 w 3101"/>
                      <a:gd name="T83" fmla="*/ 267 h 997"/>
                      <a:gd name="T84" fmla="*/ 199 w 3101"/>
                      <a:gd name="T85" fmla="*/ 59 h 997"/>
                      <a:gd name="T86" fmla="*/ 198 w 3101"/>
                      <a:gd name="T87" fmla="*/ 13 h 997"/>
                      <a:gd name="T88" fmla="*/ 203 w 3101"/>
                      <a:gd name="T89" fmla="*/ 3 h 997"/>
                      <a:gd name="T90" fmla="*/ 208 w 3101"/>
                      <a:gd name="T91" fmla="*/ 1 h 997"/>
                      <a:gd name="T92" fmla="*/ 217 w 3101"/>
                      <a:gd name="T93" fmla="*/ 3 h 997"/>
                      <a:gd name="T94" fmla="*/ 220 w 3101"/>
                      <a:gd name="T95" fmla="*/ 8 h 997"/>
                      <a:gd name="T96" fmla="*/ 223 w 3101"/>
                      <a:gd name="T97" fmla="*/ 19 h 997"/>
                      <a:gd name="T98" fmla="*/ 706 w 3101"/>
                      <a:gd name="T99" fmla="*/ 19 h 997"/>
                      <a:gd name="T100" fmla="*/ 709 w 3101"/>
                      <a:gd name="T101" fmla="*/ 8 h 997"/>
                      <a:gd name="T102" fmla="*/ 712 w 3101"/>
                      <a:gd name="T103" fmla="*/ 3 h 997"/>
                      <a:gd name="T104" fmla="*/ 721 w 3101"/>
                      <a:gd name="T105" fmla="*/ 1 h 997"/>
                      <a:gd name="T106" fmla="*/ 728 w 3101"/>
                      <a:gd name="T107" fmla="*/ 5 h 997"/>
                      <a:gd name="T108" fmla="*/ 731 w 3101"/>
                      <a:gd name="T109" fmla="*/ 13 h 997"/>
                      <a:gd name="T110" fmla="*/ 730 w 3101"/>
                      <a:gd name="T111" fmla="*/ 59 h 997"/>
                      <a:gd name="T112" fmla="*/ 906 w 3101"/>
                      <a:gd name="T113" fmla="*/ 267 h 997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</a:gdLst>
                    <a:ahLst/>
                    <a:cxnLst>
                      <a:cxn ang="T114">
                        <a:pos x="T0" y="T1"/>
                      </a:cxn>
                      <a:cxn ang="T115">
                        <a:pos x="T2" y="T3"/>
                      </a:cxn>
                      <a:cxn ang="T116">
                        <a:pos x="T4" y="T5"/>
                      </a:cxn>
                      <a:cxn ang="T117">
                        <a:pos x="T6" y="T7"/>
                      </a:cxn>
                      <a:cxn ang="T118">
                        <a:pos x="T8" y="T9"/>
                      </a:cxn>
                      <a:cxn ang="T119">
                        <a:pos x="T10" y="T11"/>
                      </a:cxn>
                      <a:cxn ang="T120">
                        <a:pos x="T12" y="T13"/>
                      </a:cxn>
                      <a:cxn ang="T121">
                        <a:pos x="T14" y="T15"/>
                      </a:cxn>
                      <a:cxn ang="T122">
                        <a:pos x="T16" y="T17"/>
                      </a:cxn>
                      <a:cxn ang="T123">
                        <a:pos x="T18" y="T19"/>
                      </a:cxn>
                      <a:cxn ang="T124">
                        <a:pos x="T20" y="T21"/>
                      </a:cxn>
                      <a:cxn ang="T125">
                        <a:pos x="T22" y="T23"/>
                      </a:cxn>
                      <a:cxn ang="T126">
                        <a:pos x="T24" y="T25"/>
                      </a:cxn>
                      <a:cxn ang="T127">
                        <a:pos x="T26" y="T27"/>
                      </a:cxn>
                      <a:cxn ang="T128">
                        <a:pos x="T28" y="T29"/>
                      </a:cxn>
                      <a:cxn ang="T129">
                        <a:pos x="T30" y="T31"/>
                      </a:cxn>
                      <a:cxn ang="T130">
                        <a:pos x="T32" y="T33"/>
                      </a:cxn>
                      <a:cxn ang="T131">
                        <a:pos x="T34" y="T35"/>
                      </a:cxn>
                      <a:cxn ang="T132">
                        <a:pos x="T36" y="T37"/>
                      </a:cxn>
                      <a:cxn ang="T133">
                        <a:pos x="T38" y="T39"/>
                      </a:cxn>
                      <a:cxn ang="T134">
                        <a:pos x="T40" y="T41"/>
                      </a:cxn>
                      <a:cxn ang="T135">
                        <a:pos x="T42" y="T43"/>
                      </a:cxn>
                      <a:cxn ang="T136">
                        <a:pos x="T44" y="T45"/>
                      </a:cxn>
                      <a:cxn ang="T137">
                        <a:pos x="T46" y="T47"/>
                      </a:cxn>
                      <a:cxn ang="T138">
                        <a:pos x="T48" y="T49"/>
                      </a:cxn>
                      <a:cxn ang="T139">
                        <a:pos x="T50" y="T51"/>
                      </a:cxn>
                      <a:cxn ang="T140">
                        <a:pos x="T52" y="T53"/>
                      </a:cxn>
                      <a:cxn ang="T141">
                        <a:pos x="T54" y="T55"/>
                      </a:cxn>
                      <a:cxn ang="T142">
                        <a:pos x="T56" y="T57"/>
                      </a:cxn>
                      <a:cxn ang="T143">
                        <a:pos x="T58" y="T59"/>
                      </a:cxn>
                      <a:cxn ang="T144">
                        <a:pos x="T60" y="T61"/>
                      </a:cxn>
                      <a:cxn ang="T145">
                        <a:pos x="T62" y="T63"/>
                      </a:cxn>
                      <a:cxn ang="T146">
                        <a:pos x="T64" y="T65"/>
                      </a:cxn>
                      <a:cxn ang="T147">
                        <a:pos x="T66" y="T67"/>
                      </a:cxn>
                      <a:cxn ang="T148">
                        <a:pos x="T68" y="T69"/>
                      </a:cxn>
                      <a:cxn ang="T149">
                        <a:pos x="T70" y="T71"/>
                      </a:cxn>
                      <a:cxn ang="T150">
                        <a:pos x="T72" y="T73"/>
                      </a:cxn>
                      <a:cxn ang="T151">
                        <a:pos x="T74" y="T75"/>
                      </a:cxn>
                      <a:cxn ang="T152">
                        <a:pos x="T76" y="T77"/>
                      </a:cxn>
                      <a:cxn ang="T153">
                        <a:pos x="T78" y="T79"/>
                      </a:cxn>
                      <a:cxn ang="T154">
                        <a:pos x="T80" y="T81"/>
                      </a:cxn>
                      <a:cxn ang="T155">
                        <a:pos x="T82" y="T83"/>
                      </a:cxn>
                      <a:cxn ang="T156">
                        <a:pos x="T84" y="T85"/>
                      </a:cxn>
                      <a:cxn ang="T157">
                        <a:pos x="T86" y="T87"/>
                      </a:cxn>
                      <a:cxn ang="T158">
                        <a:pos x="T88" y="T89"/>
                      </a:cxn>
                      <a:cxn ang="T159">
                        <a:pos x="T90" y="T91"/>
                      </a:cxn>
                      <a:cxn ang="T160">
                        <a:pos x="T92" y="T93"/>
                      </a:cxn>
                      <a:cxn ang="T161">
                        <a:pos x="T94" y="T95"/>
                      </a:cxn>
                      <a:cxn ang="T162">
                        <a:pos x="T96" y="T97"/>
                      </a:cxn>
                      <a:cxn ang="T163">
                        <a:pos x="T98" y="T99"/>
                      </a:cxn>
                      <a:cxn ang="T164">
                        <a:pos x="T100" y="T101"/>
                      </a:cxn>
                      <a:cxn ang="T165">
                        <a:pos x="T102" y="T103"/>
                      </a:cxn>
                      <a:cxn ang="T166">
                        <a:pos x="T104" y="T105"/>
                      </a:cxn>
                      <a:cxn ang="T167">
                        <a:pos x="T106" y="T107"/>
                      </a:cxn>
                      <a:cxn ang="T168">
                        <a:pos x="T108" y="T109"/>
                      </a:cxn>
                      <a:cxn ang="T169">
                        <a:pos x="T110" y="T111"/>
                      </a:cxn>
                      <a:cxn ang="T170">
                        <a:pos x="T112" y="T113"/>
                      </a:cxn>
                    </a:cxnLst>
                    <a:rect l="0" t="0" r="r" b="b"/>
                    <a:pathLst>
                      <a:path w="3101" h="997">
                        <a:moveTo>
                          <a:pt x="2774" y="997"/>
                        </a:moveTo>
                        <a:lnTo>
                          <a:pt x="2773" y="985"/>
                        </a:lnTo>
                        <a:lnTo>
                          <a:pt x="2771" y="973"/>
                        </a:lnTo>
                        <a:lnTo>
                          <a:pt x="2768" y="963"/>
                        </a:lnTo>
                        <a:lnTo>
                          <a:pt x="2764" y="953"/>
                        </a:lnTo>
                        <a:lnTo>
                          <a:pt x="2760" y="945"/>
                        </a:lnTo>
                        <a:lnTo>
                          <a:pt x="2753" y="936"/>
                        </a:lnTo>
                        <a:lnTo>
                          <a:pt x="2746" y="929"/>
                        </a:lnTo>
                        <a:lnTo>
                          <a:pt x="2738" y="923"/>
                        </a:lnTo>
                        <a:lnTo>
                          <a:pt x="2730" y="917"/>
                        </a:lnTo>
                        <a:lnTo>
                          <a:pt x="2722" y="912"/>
                        </a:lnTo>
                        <a:lnTo>
                          <a:pt x="2712" y="908"/>
                        </a:lnTo>
                        <a:lnTo>
                          <a:pt x="2703" y="905"/>
                        </a:lnTo>
                        <a:lnTo>
                          <a:pt x="2693" y="902"/>
                        </a:lnTo>
                        <a:lnTo>
                          <a:pt x="2683" y="899"/>
                        </a:lnTo>
                        <a:lnTo>
                          <a:pt x="2672" y="898"/>
                        </a:lnTo>
                        <a:lnTo>
                          <a:pt x="2662" y="898"/>
                        </a:lnTo>
                        <a:lnTo>
                          <a:pt x="2651" y="898"/>
                        </a:lnTo>
                        <a:lnTo>
                          <a:pt x="2641" y="900"/>
                        </a:lnTo>
                        <a:lnTo>
                          <a:pt x="2630" y="903"/>
                        </a:lnTo>
                        <a:lnTo>
                          <a:pt x="2621" y="905"/>
                        </a:lnTo>
                        <a:lnTo>
                          <a:pt x="2611" y="909"/>
                        </a:lnTo>
                        <a:lnTo>
                          <a:pt x="2602" y="913"/>
                        </a:lnTo>
                        <a:lnTo>
                          <a:pt x="2592" y="917"/>
                        </a:lnTo>
                        <a:lnTo>
                          <a:pt x="2585" y="924"/>
                        </a:lnTo>
                        <a:lnTo>
                          <a:pt x="2576" y="930"/>
                        </a:lnTo>
                        <a:lnTo>
                          <a:pt x="2570" y="937"/>
                        </a:lnTo>
                        <a:lnTo>
                          <a:pt x="2564" y="946"/>
                        </a:lnTo>
                        <a:lnTo>
                          <a:pt x="2558" y="954"/>
                        </a:lnTo>
                        <a:lnTo>
                          <a:pt x="2555" y="964"/>
                        </a:lnTo>
                        <a:lnTo>
                          <a:pt x="2552" y="974"/>
                        </a:lnTo>
                        <a:lnTo>
                          <a:pt x="2550" y="985"/>
                        </a:lnTo>
                        <a:lnTo>
                          <a:pt x="2549" y="997"/>
                        </a:lnTo>
                        <a:lnTo>
                          <a:pt x="2217" y="997"/>
                        </a:lnTo>
                        <a:lnTo>
                          <a:pt x="2217" y="986"/>
                        </a:lnTo>
                        <a:lnTo>
                          <a:pt x="2215" y="974"/>
                        </a:lnTo>
                        <a:lnTo>
                          <a:pt x="2212" y="965"/>
                        </a:lnTo>
                        <a:lnTo>
                          <a:pt x="2208" y="955"/>
                        </a:lnTo>
                        <a:lnTo>
                          <a:pt x="2202" y="947"/>
                        </a:lnTo>
                        <a:lnTo>
                          <a:pt x="2197" y="938"/>
                        </a:lnTo>
                        <a:lnTo>
                          <a:pt x="2190" y="931"/>
                        </a:lnTo>
                        <a:lnTo>
                          <a:pt x="2182" y="925"/>
                        </a:lnTo>
                        <a:lnTo>
                          <a:pt x="2174" y="919"/>
                        </a:lnTo>
                        <a:lnTo>
                          <a:pt x="2166" y="915"/>
                        </a:lnTo>
                        <a:lnTo>
                          <a:pt x="2156" y="911"/>
                        </a:lnTo>
                        <a:lnTo>
                          <a:pt x="2147" y="908"/>
                        </a:lnTo>
                        <a:lnTo>
                          <a:pt x="2137" y="905"/>
                        </a:lnTo>
                        <a:lnTo>
                          <a:pt x="2127" y="903"/>
                        </a:lnTo>
                        <a:lnTo>
                          <a:pt x="2116" y="902"/>
                        </a:lnTo>
                        <a:lnTo>
                          <a:pt x="2106" y="902"/>
                        </a:lnTo>
                        <a:lnTo>
                          <a:pt x="2096" y="903"/>
                        </a:lnTo>
                        <a:lnTo>
                          <a:pt x="2086" y="904"/>
                        </a:lnTo>
                        <a:lnTo>
                          <a:pt x="2075" y="905"/>
                        </a:lnTo>
                        <a:lnTo>
                          <a:pt x="2066" y="908"/>
                        </a:lnTo>
                        <a:lnTo>
                          <a:pt x="2055" y="911"/>
                        </a:lnTo>
                        <a:lnTo>
                          <a:pt x="2047" y="915"/>
                        </a:lnTo>
                        <a:lnTo>
                          <a:pt x="2037" y="920"/>
                        </a:lnTo>
                        <a:lnTo>
                          <a:pt x="2030" y="926"/>
                        </a:lnTo>
                        <a:lnTo>
                          <a:pt x="2022" y="932"/>
                        </a:lnTo>
                        <a:lnTo>
                          <a:pt x="2015" y="939"/>
                        </a:lnTo>
                        <a:lnTo>
                          <a:pt x="2010" y="947"/>
                        </a:lnTo>
                        <a:lnTo>
                          <a:pt x="2004" y="955"/>
                        </a:lnTo>
                        <a:lnTo>
                          <a:pt x="2000" y="965"/>
                        </a:lnTo>
                        <a:lnTo>
                          <a:pt x="1997" y="974"/>
                        </a:lnTo>
                        <a:lnTo>
                          <a:pt x="1995" y="986"/>
                        </a:lnTo>
                        <a:lnTo>
                          <a:pt x="1995" y="997"/>
                        </a:lnTo>
                        <a:lnTo>
                          <a:pt x="1663" y="997"/>
                        </a:lnTo>
                        <a:lnTo>
                          <a:pt x="1662" y="986"/>
                        </a:lnTo>
                        <a:lnTo>
                          <a:pt x="1660" y="974"/>
                        </a:lnTo>
                        <a:lnTo>
                          <a:pt x="1657" y="965"/>
                        </a:lnTo>
                        <a:lnTo>
                          <a:pt x="1653" y="955"/>
                        </a:lnTo>
                        <a:lnTo>
                          <a:pt x="1648" y="947"/>
                        </a:lnTo>
                        <a:lnTo>
                          <a:pt x="1642" y="939"/>
                        </a:lnTo>
                        <a:lnTo>
                          <a:pt x="1635" y="932"/>
                        </a:lnTo>
                        <a:lnTo>
                          <a:pt x="1627" y="926"/>
                        </a:lnTo>
                        <a:lnTo>
                          <a:pt x="1620" y="920"/>
                        </a:lnTo>
                        <a:lnTo>
                          <a:pt x="1611" y="915"/>
                        </a:lnTo>
                        <a:lnTo>
                          <a:pt x="1601" y="911"/>
                        </a:lnTo>
                        <a:lnTo>
                          <a:pt x="1592" y="908"/>
                        </a:lnTo>
                        <a:lnTo>
                          <a:pt x="1582" y="905"/>
                        </a:lnTo>
                        <a:lnTo>
                          <a:pt x="1572" y="904"/>
                        </a:lnTo>
                        <a:lnTo>
                          <a:pt x="1561" y="903"/>
                        </a:lnTo>
                        <a:lnTo>
                          <a:pt x="1551" y="902"/>
                        </a:lnTo>
                        <a:lnTo>
                          <a:pt x="1540" y="902"/>
                        </a:lnTo>
                        <a:lnTo>
                          <a:pt x="1529" y="903"/>
                        </a:lnTo>
                        <a:lnTo>
                          <a:pt x="1519" y="905"/>
                        </a:lnTo>
                        <a:lnTo>
                          <a:pt x="1509" y="908"/>
                        </a:lnTo>
                        <a:lnTo>
                          <a:pt x="1500" y="911"/>
                        </a:lnTo>
                        <a:lnTo>
                          <a:pt x="1490" y="915"/>
                        </a:lnTo>
                        <a:lnTo>
                          <a:pt x="1481" y="919"/>
                        </a:lnTo>
                        <a:lnTo>
                          <a:pt x="1474" y="925"/>
                        </a:lnTo>
                        <a:lnTo>
                          <a:pt x="1465" y="931"/>
                        </a:lnTo>
                        <a:lnTo>
                          <a:pt x="1459" y="938"/>
                        </a:lnTo>
                        <a:lnTo>
                          <a:pt x="1453" y="947"/>
                        </a:lnTo>
                        <a:lnTo>
                          <a:pt x="1448" y="955"/>
                        </a:lnTo>
                        <a:lnTo>
                          <a:pt x="1444" y="965"/>
                        </a:lnTo>
                        <a:lnTo>
                          <a:pt x="1441" y="974"/>
                        </a:lnTo>
                        <a:lnTo>
                          <a:pt x="1439" y="986"/>
                        </a:lnTo>
                        <a:lnTo>
                          <a:pt x="1438" y="997"/>
                        </a:lnTo>
                        <a:lnTo>
                          <a:pt x="1106" y="997"/>
                        </a:lnTo>
                        <a:lnTo>
                          <a:pt x="1106" y="986"/>
                        </a:lnTo>
                        <a:lnTo>
                          <a:pt x="1104" y="974"/>
                        </a:lnTo>
                        <a:lnTo>
                          <a:pt x="1101" y="965"/>
                        </a:lnTo>
                        <a:lnTo>
                          <a:pt x="1097" y="955"/>
                        </a:lnTo>
                        <a:lnTo>
                          <a:pt x="1091" y="947"/>
                        </a:lnTo>
                        <a:lnTo>
                          <a:pt x="1086" y="939"/>
                        </a:lnTo>
                        <a:lnTo>
                          <a:pt x="1079" y="932"/>
                        </a:lnTo>
                        <a:lnTo>
                          <a:pt x="1071" y="926"/>
                        </a:lnTo>
                        <a:lnTo>
                          <a:pt x="1064" y="920"/>
                        </a:lnTo>
                        <a:lnTo>
                          <a:pt x="1054" y="915"/>
                        </a:lnTo>
                        <a:lnTo>
                          <a:pt x="1046" y="912"/>
                        </a:lnTo>
                        <a:lnTo>
                          <a:pt x="1035" y="908"/>
                        </a:lnTo>
                        <a:lnTo>
                          <a:pt x="1026" y="906"/>
                        </a:lnTo>
                        <a:lnTo>
                          <a:pt x="1015" y="904"/>
                        </a:lnTo>
                        <a:lnTo>
                          <a:pt x="1005" y="903"/>
                        </a:lnTo>
                        <a:lnTo>
                          <a:pt x="995" y="903"/>
                        </a:lnTo>
                        <a:lnTo>
                          <a:pt x="985" y="903"/>
                        </a:lnTo>
                        <a:lnTo>
                          <a:pt x="974" y="904"/>
                        </a:lnTo>
                        <a:lnTo>
                          <a:pt x="964" y="906"/>
                        </a:lnTo>
                        <a:lnTo>
                          <a:pt x="954" y="908"/>
                        </a:lnTo>
                        <a:lnTo>
                          <a:pt x="945" y="912"/>
                        </a:lnTo>
                        <a:lnTo>
                          <a:pt x="935" y="915"/>
                        </a:lnTo>
                        <a:lnTo>
                          <a:pt x="926" y="920"/>
                        </a:lnTo>
                        <a:lnTo>
                          <a:pt x="919" y="926"/>
                        </a:lnTo>
                        <a:lnTo>
                          <a:pt x="911" y="932"/>
                        </a:lnTo>
                        <a:lnTo>
                          <a:pt x="904" y="939"/>
                        </a:lnTo>
                        <a:lnTo>
                          <a:pt x="899" y="947"/>
                        </a:lnTo>
                        <a:lnTo>
                          <a:pt x="893" y="955"/>
                        </a:lnTo>
                        <a:lnTo>
                          <a:pt x="889" y="965"/>
                        </a:lnTo>
                        <a:lnTo>
                          <a:pt x="886" y="974"/>
                        </a:lnTo>
                        <a:lnTo>
                          <a:pt x="884" y="986"/>
                        </a:lnTo>
                        <a:lnTo>
                          <a:pt x="884" y="997"/>
                        </a:lnTo>
                        <a:lnTo>
                          <a:pt x="552" y="997"/>
                        </a:lnTo>
                        <a:lnTo>
                          <a:pt x="551" y="986"/>
                        </a:lnTo>
                        <a:lnTo>
                          <a:pt x="549" y="975"/>
                        </a:lnTo>
                        <a:lnTo>
                          <a:pt x="546" y="965"/>
                        </a:lnTo>
                        <a:lnTo>
                          <a:pt x="543" y="956"/>
                        </a:lnTo>
                        <a:lnTo>
                          <a:pt x="537" y="948"/>
                        </a:lnTo>
                        <a:lnTo>
                          <a:pt x="531" y="939"/>
                        </a:lnTo>
                        <a:lnTo>
                          <a:pt x="525" y="933"/>
                        </a:lnTo>
                        <a:lnTo>
                          <a:pt x="516" y="927"/>
                        </a:lnTo>
                        <a:lnTo>
                          <a:pt x="509" y="922"/>
                        </a:lnTo>
                        <a:lnTo>
                          <a:pt x="499" y="916"/>
                        </a:lnTo>
                        <a:lnTo>
                          <a:pt x="490" y="912"/>
                        </a:lnTo>
                        <a:lnTo>
                          <a:pt x="480" y="909"/>
                        </a:lnTo>
                        <a:lnTo>
                          <a:pt x="471" y="907"/>
                        </a:lnTo>
                        <a:lnTo>
                          <a:pt x="460" y="905"/>
                        </a:lnTo>
                        <a:lnTo>
                          <a:pt x="450" y="904"/>
                        </a:lnTo>
                        <a:lnTo>
                          <a:pt x="439" y="903"/>
                        </a:lnTo>
                        <a:lnTo>
                          <a:pt x="429" y="904"/>
                        </a:lnTo>
                        <a:lnTo>
                          <a:pt x="418" y="905"/>
                        </a:lnTo>
                        <a:lnTo>
                          <a:pt x="408" y="906"/>
                        </a:lnTo>
                        <a:lnTo>
                          <a:pt x="398" y="909"/>
                        </a:lnTo>
                        <a:lnTo>
                          <a:pt x="389" y="912"/>
                        </a:lnTo>
                        <a:lnTo>
                          <a:pt x="379" y="916"/>
                        </a:lnTo>
                        <a:lnTo>
                          <a:pt x="371" y="920"/>
                        </a:lnTo>
                        <a:lnTo>
                          <a:pt x="363" y="926"/>
                        </a:lnTo>
                        <a:lnTo>
                          <a:pt x="355" y="932"/>
                        </a:lnTo>
                        <a:lnTo>
                          <a:pt x="348" y="939"/>
                        </a:lnTo>
                        <a:lnTo>
                          <a:pt x="341" y="947"/>
                        </a:lnTo>
                        <a:lnTo>
                          <a:pt x="337" y="955"/>
                        </a:lnTo>
                        <a:lnTo>
                          <a:pt x="333" y="965"/>
                        </a:lnTo>
                        <a:lnTo>
                          <a:pt x="330" y="975"/>
                        </a:lnTo>
                        <a:lnTo>
                          <a:pt x="328" y="986"/>
                        </a:lnTo>
                        <a:lnTo>
                          <a:pt x="327" y="997"/>
                        </a:lnTo>
                        <a:lnTo>
                          <a:pt x="0" y="997"/>
                        </a:lnTo>
                        <a:lnTo>
                          <a:pt x="0" y="883"/>
                        </a:lnTo>
                        <a:lnTo>
                          <a:pt x="78" y="883"/>
                        </a:lnTo>
                        <a:lnTo>
                          <a:pt x="607" y="271"/>
                        </a:lnTo>
                        <a:lnTo>
                          <a:pt x="664" y="195"/>
                        </a:lnTo>
                        <a:lnTo>
                          <a:pt x="658" y="195"/>
                        </a:lnTo>
                        <a:lnTo>
                          <a:pt x="664" y="195"/>
                        </a:lnTo>
                        <a:lnTo>
                          <a:pt x="658" y="195"/>
                        </a:lnTo>
                        <a:lnTo>
                          <a:pt x="658" y="62"/>
                        </a:lnTo>
                        <a:lnTo>
                          <a:pt x="660" y="53"/>
                        </a:lnTo>
                        <a:lnTo>
                          <a:pt x="661" y="44"/>
                        </a:lnTo>
                        <a:lnTo>
                          <a:pt x="664" y="35"/>
                        </a:lnTo>
                        <a:lnTo>
                          <a:pt x="668" y="26"/>
                        </a:lnTo>
                        <a:lnTo>
                          <a:pt x="672" y="18"/>
                        </a:lnTo>
                        <a:lnTo>
                          <a:pt x="677" y="11"/>
                        </a:lnTo>
                        <a:lnTo>
                          <a:pt x="682" y="8"/>
                        </a:lnTo>
                        <a:lnTo>
                          <a:pt x="685" y="6"/>
                        </a:lnTo>
                        <a:lnTo>
                          <a:pt x="689" y="3"/>
                        </a:lnTo>
                        <a:lnTo>
                          <a:pt x="693" y="2"/>
                        </a:lnTo>
                        <a:lnTo>
                          <a:pt x="701" y="0"/>
                        </a:lnTo>
                        <a:lnTo>
                          <a:pt x="707" y="2"/>
                        </a:lnTo>
                        <a:lnTo>
                          <a:pt x="716" y="6"/>
                        </a:lnTo>
                        <a:lnTo>
                          <a:pt x="724" y="11"/>
                        </a:lnTo>
                        <a:lnTo>
                          <a:pt x="727" y="14"/>
                        </a:lnTo>
                        <a:lnTo>
                          <a:pt x="730" y="18"/>
                        </a:lnTo>
                        <a:lnTo>
                          <a:pt x="733" y="21"/>
                        </a:lnTo>
                        <a:lnTo>
                          <a:pt x="735" y="26"/>
                        </a:lnTo>
                        <a:lnTo>
                          <a:pt x="738" y="35"/>
                        </a:lnTo>
                        <a:lnTo>
                          <a:pt x="742" y="44"/>
                        </a:lnTo>
                        <a:lnTo>
                          <a:pt x="743" y="53"/>
                        </a:lnTo>
                        <a:lnTo>
                          <a:pt x="744" y="62"/>
                        </a:lnTo>
                        <a:lnTo>
                          <a:pt x="744" y="176"/>
                        </a:lnTo>
                        <a:lnTo>
                          <a:pt x="1551" y="176"/>
                        </a:lnTo>
                        <a:lnTo>
                          <a:pt x="2357" y="176"/>
                        </a:lnTo>
                        <a:lnTo>
                          <a:pt x="2357" y="62"/>
                        </a:lnTo>
                        <a:lnTo>
                          <a:pt x="2358" y="53"/>
                        </a:lnTo>
                        <a:lnTo>
                          <a:pt x="2359" y="44"/>
                        </a:lnTo>
                        <a:lnTo>
                          <a:pt x="2363" y="35"/>
                        </a:lnTo>
                        <a:lnTo>
                          <a:pt x="2366" y="26"/>
                        </a:lnTo>
                        <a:lnTo>
                          <a:pt x="2368" y="21"/>
                        </a:lnTo>
                        <a:lnTo>
                          <a:pt x="2371" y="18"/>
                        </a:lnTo>
                        <a:lnTo>
                          <a:pt x="2374" y="14"/>
                        </a:lnTo>
                        <a:lnTo>
                          <a:pt x="2377" y="11"/>
                        </a:lnTo>
                        <a:lnTo>
                          <a:pt x="2385" y="6"/>
                        </a:lnTo>
                        <a:lnTo>
                          <a:pt x="2394" y="2"/>
                        </a:lnTo>
                        <a:lnTo>
                          <a:pt x="2399" y="0"/>
                        </a:lnTo>
                        <a:lnTo>
                          <a:pt x="2406" y="2"/>
                        </a:lnTo>
                        <a:lnTo>
                          <a:pt x="2414" y="6"/>
                        </a:lnTo>
                        <a:lnTo>
                          <a:pt x="2423" y="11"/>
                        </a:lnTo>
                        <a:lnTo>
                          <a:pt x="2426" y="14"/>
                        </a:lnTo>
                        <a:lnTo>
                          <a:pt x="2429" y="18"/>
                        </a:lnTo>
                        <a:lnTo>
                          <a:pt x="2431" y="21"/>
                        </a:lnTo>
                        <a:lnTo>
                          <a:pt x="2433" y="26"/>
                        </a:lnTo>
                        <a:lnTo>
                          <a:pt x="2437" y="35"/>
                        </a:lnTo>
                        <a:lnTo>
                          <a:pt x="2439" y="44"/>
                        </a:lnTo>
                        <a:lnTo>
                          <a:pt x="2441" y="53"/>
                        </a:lnTo>
                        <a:lnTo>
                          <a:pt x="2443" y="62"/>
                        </a:lnTo>
                        <a:lnTo>
                          <a:pt x="2443" y="195"/>
                        </a:lnTo>
                        <a:lnTo>
                          <a:pt x="2437" y="195"/>
                        </a:lnTo>
                        <a:lnTo>
                          <a:pt x="2437" y="197"/>
                        </a:lnTo>
                        <a:lnTo>
                          <a:pt x="2437" y="195"/>
                        </a:lnTo>
                        <a:lnTo>
                          <a:pt x="2495" y="271"/>
                        </a:lnTo>
                        <a:lnTo>
                          <a:pt x="3023" y="883"/>
                        </a:lnTo>
                        <a:lnTo>
                          <a:pt x="3101" y="883"/>
                        </a:lnTo>
                        <a:lnTo>
                          <a:pt x="3101" y="997"/>
                        </a:lnTo>
                        <a:lnTo>
                          <a:pt x="2774" y="99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" name="Rectangle 4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404" y="2026"/>
                    <a:ext cx="5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6" name="Rectangle 4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404" y="2026"/>
                    <a:ext cx="5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7" name="Rectangle 4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97" y="1954"/>
                    <a:ext cx="71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8" name="Rectangle 4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97" y="1954"/>
                    <a:ext cx="71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9" name="Freeform 48"/>
                  <p:cNvSpPr>
                    <a:spLocks noChangeAspect="1"/>
                  </p:cNvSpPr>
                  <p:nvPr/>
                </p:nvSpPr>
                <p:spPr bwMode="auto">
                  <a:xfrm>
                    <a:off x="2111" y="1110"/>
                    <a:ext cx="157" cy="301"/>
                  </a:xfrm>
                  <a:custGeom>
                    <a:avLst/>
                    <a:gdLst>
                      <a:gd name="T0" fmla="*/ 93 w 519"/>
                      <a:gd name="T1" fmla="*/ 84 h 1005"/>
                      <a:gd name="T2" fmla="*/ 93 w 519"/>
                      <a:gd name="T3" fmla="*/ 72 h 1005"/>
                      <a:gd name="T4" fmla="*/ 87 w 519"/>
                      <a:gd name="T5" fmla="*/ 72 h 1005"/>
                      <a:gd name="T6" fmla="*/ 87 w 519"/>
                      <a:gd name="T7" fmla="*/ 36 h 1005"/>
                      <a:gd name="T8" fmla="*/ 85 w 519"/>
                      <a:gd name="T9" fmla="*/ 23 h 1005"/>
                      <a:gd name="T10" fmla="*/ 78 w 519"/>
                      <a:gd name="T11" fmla="*/ 0 h 1005"/>
                      <a:gd name="T12" fmla="*/ 72 w 519"/>
                      <a:gd name="T13" fmla="*/ 23 h 1005"/>
                      <a:gd name="T14" fmla="*/ 70 w 519"/>
                      <a:gd name="T15" fmla="*/ 36 h 1005"/>
                      <a:gd name="T16" fmla="*/ 70 w 519"/>
                      <a:gd name="T17" fmla="*/ 72 h 1005"/>
                      <a:gd name="T18" fmla="*/ 64 w 519"/>
                      <a:gd name="T19" fmla="*/ 72 h 1005"/>
                      <a:gd name="T20" fmla="*/ 64 w 519"/>
                      <a:gd name="T21" fmla="*/ 84 h 1005"/>
                      <a:gd name="T22" fmla="*/ 0 w 519"/>
                      <a:gd name="T23" fmla="*/ 277 h 1005"/>
                      <a:gd name="T24" fmla="*/ 2 w 519"/>
                      <a:gd name="T25" fmla="*/ 281 h 1005"/>
                      <a:gd name="T26" fmla="*/ 3 w 519"/>
                      <a:gd name="T27" fmla="*/ 284 h 1005"/>
                      <a:gd name="T28" fmla="*/ 4 w 519"/>
                      <a:gd name="T29" fmla="*/ 287 h 1005"/>
                      <a:gd name="T30" fmla="*/ 5 w 519"/>
                      <a:gd name="T31" fmla="*/ 290 h 1005"/>
                      <a:gd name="T32" fmla="*/ 6 w 519"/>
                      <a:gd name="T33" fmla="*/ 295 h 1005"/>
                      <a:gd name="T34" fmla="*/ 7 w 519"/>
                      <a:gd name="T35" fmla="*/ 301 h 1005"/>
                      <a:gd name="T36" fmla="*/ 150 w 519"/>
                      <a:gd name="T37" fmla="*/ 301 h 1005"/>
                      <a:gd name="T38" fmla="*/ 151 w 519"/>
                      <a:gd name="T39" fmla="*/ 294 h 1005"/>
                      <a:gd name="T40" fmla="*/ 152 w 519"/>
                      <a:gd name="T41" fmla="*/ 288 h 1005"/>
                      <a:gd name="T42" fmla="*/ 154 w 519"/>
                      <a:gd name="T43" fmla="*/ 282 h 1005"/>
                      <a:gd name="T44" fmla="*/ 157 w 519"/>
                      <a:gd name="T45" fmla="*/ 277 h 1005"/>
                      <a:gd name="T46" fmla="*/ 93 w 519"/>
                      <a:gd name="T47" fmla="*/ 84 h 100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519" h="1005">
                        <a:moveTo>
                          <a:pt x="307" y="281"/>
                        </a:moveTo>
                        <a:lnTo>
                          <a:pt x="307" y="240"/>
                        </a:lnTo>
                        <a:lnTo>
                          <a:pt x="288" y="240"/>
                        </a:lnTo>
                        <a:lnTo>
                          <a:pt x="288" y="121"/>
                        </a:lnTo>
                        <a:lnTo>
                          <a:pt x="280" y="76"/>
                        </a:lnTo>
                        <a:lnTo>
                          <a:pt x="259" y="0"/>
                        </a:lnTo>
                        <a:lnTo>
                          <a:pt x="237" y="76"/>
                        </a:lnTo>
                        <a:lnTo>
                          <a:pt x="230" y="121"/>
                        </a:lnTo>
                        <a:lnTo>
                          <a:pt x="230" y="240"/>
                        </a:lnTo>
                        <a:lnTo>
                          <a:pt x="210" y="240"/>
                        </a:lnTo>
                        <a:lnTo>
                          <a:pt x="210" y="281"/>
                        </a:lnTo>
                        <a:lnTo>
                          <a:pt x="0" y="925"/>
                        </a:lnTo>
                        <a:lnTo>
                          <a:pt x="5" y="937"/>
                        </a:lnTo>
                        <a:lnTo>
                          <a:pt x="9" y="948"/>
                        </a:lnTo>
                        <a:lnTo>
                          <a:pt x="13" y="957"/>
                        </a:lnTo>
                        <a:lnTo>
                          <a:pt x="15" y="967"/>
                        </a:lnTo>
                        <a:lnTo>
                          <a:pt x="20" y="984"/>
                        </a:lnTo>
                        <a:lnTo>
                          <a:pt x="23" y="1005"/>
                        </a:lnTo>
                        <a:lnTo>
                          <a:pt x="496" y="1005"/>
                        </a:lnTo>
                        <a:lnTo>
                          <a:pt x="500" y="982"/>
                        </a:lnTo>
                        <a:lnTo>
                          <a:pt x="504" y="961"/>
                        </a:lnTo>
                        <a:lnTo>
                          <a:pt x="510" y="942"/>
                        </a:lnTo>
                        <a:lnTo>
                          <a:pt x="519" y="925"/>
                        </a:lnTo>
                        <a:lnTo>
                          <a:pt x="307" y="28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" name="Freeform 49"/>
                  <p:cNvSpPr>
                    <a:spLocks noChangeAspect="1"/>
                  </p:cNvSpPr>
                  <p:nvPr/>
                </p:nvSpPr>
                <p:spPr bwMode="auto">
                  <a:xfrm>
                    <a:off x="2111" y="1661"/>
                    <a:ext cx="36" cy="79"/>
                  </a:xfrm>
                  <a:custGeom>
                    <a:avLst/>
                    <a:gdLst>
                      <a:gd name="T0" fmla="*/ 36 w 105"/>
                      <a:gd name="T1" fmla="*/ 11 h 246"/>
                      <a:gd name="T2" fmla="*/ 34 w 105"/>
                      <a:gd name="T3" fmla="*/ 8 h 246"/>
                      <a:gd name="T4" fmla="*/ 32 w 105"/>
                      <a:gd name="T5" fmla="*/ 6 h 246"/>
                      <a:gd name="T6" fmla="*/ 29 w 105"/>
                      <a:gd name="T7" fmla="*/ 4 h 246"/>
                      <a:gd name="T8" fmla="*/ 27 w 105"/>
                      <a:gd name="T9" fmla="*/ 2 h 246"/>
                      <a:gd name="T10" fmla="*/ 25 w 105"/>
                      <a:gd name="T11" fmla="*/ 1 h 246"/>
                      <a:gd name="T12" fmla="*/ 22 w 105"/>
                      <a:gd name="T13" fmla="*/ 0 h 246"/>
                      <a:gd name="T14" fmla="*/ 19 w 105"/>
                      <a:gd name="T15" fmla="*/ 0 h 246"/>
                      <a:gd name="T16" fmla="*/ 16 w 105"/>
                      <a:gd name="T17" fmla="*/ 0 h 246"/>
                      <a:gd name="T18" fmla="*/ 14 w 105"/>
                      <a:gd name="T19" fmla="*/ 0 h 246"/>
                      <a:gd name="T20" fmla="*/ 11 w 105"/>
                      <a:gd name="T21" fmla="*/ 1 h 246"/>
                      <a:gd name="T22" fmla="*/ 9 w 105"/>
                      <a:gd name="T23" fmla="*/ 2 h 246"/>
                      <a:gd name="T24" fmla="*/ 7 w 105"/>
                      <a:gd name="T25" fmla="*/ 3 h 246"/>
                      <a:gd name="T26" fmla="*/ 4 w 105"/>
                      <a:gd name="T27" fmla="*/ 4 h 246"/>
                      <a:gd name="T28" fmla="*/ 3 w 105"/>
                      <a:gd name="T29" fmla="*/ 6 h 246"/>
                      <a:gd name="T30" fmla="*/ 1 w 105"/>
                      <a:gd name="T31" fmla="*/ 8 h 246"/>
                      <a:gd name="T32" fmla="*/ 0 w 105"/>
                      <a:gd name="T33" fmla="*/ 11 h 246"/>
                      <a:gd name="T34" fmla="*/ 0 w 105"/>
                      <a:gd name="T35" fmla="*/ 79 h 246"/>
                      <a:gd name="T36" fmla="*/ 36 w 105"/>
                      <a:gd name="T37" fmla="*/ 79 h 246"/>
                      <a:gd name="T38" fmla="*/ 36 w 105"/>
                      <a:gd name="T39" fmla="*/ 11 h 24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0" t="0" r="r" b="b"/>
                    <a:pathLst>
                      <a:path w="105" h="246">
                        <a:moveTo>
                          <a:pt x="105" y="33"/>
                        </a:moveTo>
                        <a:lnTo>
                          <a:pt x="99" y="25"/>
                        </a:lnTo>
                        <a:lnTo>
                          <a:pt x="93" y="18"/>
                        </a:lnTo>
                        <a:lnTo>
                          <a:pt x="86" y="11"/>
                        </a:lnTo>
                        <a:lnTo>
                          <a:pt x="79" y="7"/>
                        </a:lnTo>
                        <a:lnTo>
                          <a:pt x="72" y="3"/>
                        </a:lnTo>
                        <a:lnTo>
                          <a:pt x="63" y="1"/>
                        </a:lnTo>
                        <a:lnTo>
                          <a:pt x="56" y="0"/>
                        </a:lnTo>
                        <a:lnTo>
                          <a:pt x="48" y="0"/>
                        </a:lnTo>
                        <a:lnTo>
                          <a:pt x="40" y="1"/>
                        </a:lnTo>
                        <a:lnTo>
                          <a:pt x="33" y="3"/>
                        </a:lnTo>
                        <a:lnTo>
                          <a:pt x="25" y="6"/>
                        </a:lnTo>
                        <a:lnTo>
                          <a:pt x="19" y="9"/>
                        </a:lnTo>
                        <a:lnTo>
                          <a:pt x="13" y="14"/>
                        </a:lnTo>
                        <a:lnTo>
                          <a:pt x="8" y="20"/>
                        </a:lnTo>
                        <a:lnTo>
                          <a:pt x="3" y="26"/>
                        </a:lnTo>
                        <a:lnTo>
                          <a:pt x="0" y="33"/>
                        </a:lnTo>
                        <a:lnTo>
                          <a:pt x="0" y="246"/>
                        </a:lnTo>
                        <a:lnTo>
                          <a:pt x="105" y="246"/>
                        </a:lnTo>
                        <a:lnTo>
                          <a:pt x="105" y="3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" name="Freeform 50"/>
                  <p:cNvSpPr>
                    <a:spLocks noChangeAspect="1"/>
                  </p:cNvSpPr>
                  <p:nvPr/>
                </p:nvSpPr>
                <p:spPr bwMode="auto">
                  <a:xfrm>
                    <a:off x="3276" y="1661"/>
                    <a:ext cx="29" cy="79"/>
                  </a:xfrm>
                  <a:custGeom>
                    <a:avLst/>
                    <a:gdLst>
                      <a:gd name="T0" fmla="*/ 29 w 105"/>
                      <a:gd name="T1" fmla="*/ 11 h 246"/>
                      <a:gd name="T2" fmla="*/ 28 w 105"/>
                      <a:gd name="T3" fmla="*/ 8 h 246"/>
                      <a:gd name="T4" fmla="*/ 26 w 105"/>
                      <a:gd name="T5" fmla="*/ 6 h 246"/>
                      <a:gd name="T6" fmla="*/ 24 w 105"/>
                      <a:gd name="T7" fmla="*/ 4 h 246"/>
                      <a:gd name="T8" fmla="*/ 22 w 105"/>
                      <a:gd name="T9" fmla="*/ 2 h 246"/>
                      <a:gd name="T10" fmla="*/ 20 w 105"/>
                      <a:gd name="T11" fmla="*/ 1 h 246"/>
                      <a:gd name="T12" fmla="*/ 18 w 105"/>
                      <a:gd name="T13" fmla="*/ 0 h 246"/>
                      <a:gd name="T14" fmla="*/ 16 w 105"/>
                      <a:gd name="T15" fmla="*/ 0 h 246"/>
                      <a:gd name="T16" fmla="*/ 13 w 105"/>
                      <a:gd name="T17" fmla="*/ 0 h 246"/>
                      <a:gd name="T18" fmla="*/ 11 w 105"/>
                      <a:gd name="T19" fmla="*/ 0 h 246"/>
                      <a:gd name="T20" fmla="*/ 9 w 105"/>
                      <a:gd name="T21" fmla="*/ 1 h 246"/>
                      <a:gd name="T22" fmla="*/ 7 w 105"/>
                      <a:gd name="T23" fmla="*/ 2 h 246"/>
                      <a:gd name="T24" fmla="*/ 5 w 105"/>
                      <a:gd name="T25" fmla="*/ 3 h 246"/>
                      <a:gd name="T26" fmla="*/ 4 w 105"/>
                      <a:gd name="T27" fmla="*/ 4 h 246"/>
                      <a:gd name="T28" fmla="*/ 2 w 105"/>
                      <a:gd name="T29" fmla="*/ 6 h 246"/>
                      <a:gd name="T30" fmla="*/ 1 w 105"/>
                      <a:gd name="T31" fmla="*/ 8 h 246"/>
                      <a:gd name="T32" fmla="*/ 0 w 105"/>
                      <a:gd name="T33" fmla="*/ 11 h 246"/>
                      <a:gd name="T34" fmla="*/ 0 w 105"/>
                      <a:gd name="T35" fmla="*/ 79 h 246"/>
                      <a:gd name="T36" fmla="*/ 29 w 105"/>
                      <a:gd name="T37" fmla="*/ 79 h 246"/>
                      <a:gd name="T38" fmla="*/ 29 w 105"/>
                      <a:gd name="T39" fmla="*/ 11 h 24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0" t="0" r="r" b="b"/>
                    <a:pathLst>
                      <a:path w="105" h="246">
                        <a:moveTo>
                          <a:pt x="105" y="33"/>
                        </a:moveTo>
                        <a:lnTo>
                          <a:pt x="100" y="25"/>
                        </a:lnTo>
                        <a:lnTo>
                          <a:pt x="93" y="18"/>
                        </a:lnTo>
                        <a:lnTo>
                          <a:pt x="87" y="11"/>
                        </a:lnTo>
                        <a:lnTo>
                          <a:pt x="80" y="7"/>
                        </a:lnTo>
                        <a:lnTo>
                          <a:pt x="72" y="3"/>
                        </a:lnTo>
                        <a:lnTo>
                          <a:pt x="64" y="1"/>
                        </a:lnTo>
                        <a:lnTo>
                          <a:pt x="57" y="0"/>
                        </a:lnTo>
                        <a:lnTo>
                          <a:pt x="48" y="0"/>
                        </a:lnTo>
                        <a:lnTo>
                          <a:pt x="41" y="1"/>
                        </a:lnTo>
                        <a:lnTo>
                          <a:pt x="33" y="3"/>
                        </a:lnTo>
                        <a:lnTo>
                          <a:pt x="26" y="6"/>
                        </a:lnTo>
                        <a:lnTo>
                          <a:pt x="19" y="9"/>
                        </a:lnTo>
                        <a:lnTo>
                          <a:pt x="13" y="14"/>
                        </a:lnTo>
                        <a:lnTo>
                          <a:pt x="8" y="20"/>
                        </a:lnTo>
                        <a:lnTo>
                          <a:pt x="4" y="26"/>
                        </a:lnTo>
                        <a:lnTo>
                          <a:pt x="0" y="33"/>
                        </a:lnTo>
                        <a:lnTo>
                          <a:pt x="0" y="246"/>
                        </a:lnTo>
                        <a:lnTo>
                          <a:pt x="105" y="246"/>
                        </a:lnTo>
                        <a:lnTo>
                          <a:pt x="105" y="3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" name="Freeform 51"/>
                  <p:cNvSpPr>
                    <a:spLocks noChangeAspect="1"/>
                  </p:cNvSpPr>
                  <p:nvPr/>
                </p:nvSpPr>
                <p:spPr bwMode="auto">
                  <a:xfrm>
                    <a:off x="2176" y="1661"/>
                    <a:ext cx="29" cy="79"/>
                  </a:xfrm>
                  <a:custGeom>
                    <a:avLst/>
                    <a:gdLst>
                      <a:gd name="T0" fmla="*/ 29 w 104"/>
                      <a:gd name="T1" fmla="*/ 11 h 248"/>
                      <a:gd name="T2" fmla="*/ 28 w 104"/>
                      <a:gd name="T3" fmla="*/ 9 h 248"/>
                      <a:gd name="T4" fmla="*/ 26 w 104"/>
                      <a:gd name="T5" fmla="*/ 6 h 248"/>
                      <a:gd name="T6" fmla="*/ 25 w 104"/>
                      <a:gd name="T7" fmla="*/ 4 h 248"/>
                      <a:gd name="T8" fmla="*/ 23 w 104"/>
                      <a:gd name="T9" fmla="*/ 3 h 248"/>
                      <a:gd name="T10" fmla="*/ 21 w 104"/>
                      <a:gd name="T11" fmla="*/ 1 h 248"/>
                      <a:gd name="T12" fmla="*/ 18 w 104"/>
                      <a:gd name="T13" fmla="*/ 1 h 248"/>
                      <a:gd name="T14" fmla="*/ 16 w 104"/>
                      <a:gd name="T15" fmla="*/ 0 h 248"/>
                      <a:gd name="T16" fmla="*/ 14 w 104"/>
                      <a:gd name="T17" fmla="*/ 0 h 248"/>
                      <a:gd name="T18" fmla="*/ 11 w 104"/>
                      <a:gd name="T19" fmla="*/ 0 h 248"/>
                      <a:gd name="T20" fmla="*/ 9 w 104"/>
                      <a:gd name="T21" fmla="*/ 1 h 248"/>
                      <a:gd name="T22" fmla="*/ 7 w 104"/>
                      <a:gd name="T23" fmla="*/ 1 h 248"/>
                      <a:gd name="T24" fmla="*/ 5 w 104"/>
                      <a:gd name="T25" fmla="*/ 3 h 248"/>
                      <a:gd name="T26" fmla="*/ 3 w 104"/>
                      <a:gd name="T27" fmla="*/ 4 h 248"/>
                      <a:gd name="T28" fmla="*/ 2 w 104"/>
                      <a:gd name="T29" fmla="*/ 6 h 248"/>
                      <a:gd name="T30" fmla="*/ 1 w 104"/>
                      <a:gd name="T31" fmla="*/ 9 h 248"/>
                      <a:gd name="T32" fmla="*/ 0 w 104"/>
                      <a:gd name="T33" fmla="*/ 11 h 248"/>
                      <a:gd name="T34" fmla="*/ 0 w 104"/>
                      <a:gd name="T35" fmla="*/ 79 h 248"/>
                      <a:gd name="T36" fmla="*/ 29 w 104"/>
                      <a:gd name="T37" fmla="*/ 79 h 248"/>
                      <a:gd name="T38" fmla="*/ 29 w 104"/>
                      <a:gd name="T39" fmla="*/ 11 h 248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0" t="0" r="r" b="b"/>
                    <a:pathLst>
                      <a:path w="104" h="248">
                        <a:moveTo>
                          <a:pt x="104" y="35"/>
                        </a:moveTo>
                        <a:lnTo>
                          <a:pt x="100" y="27"/>
                        </a:lnTo>
                        <a:lnTo>
                          <a:pt x="95" y="20"/>
                        </a:lnTo>
                        <a:lnTo>
                          <a:pt x="89" y="13"/>
                        </a:lnTo>
                        <a:lnTo>
                          <a:pt x="81" y="8"/>
                        </a:lnTo>
                        <a:lnTo>
                          <a:pt x="74" y="4"/>
                        </a:lnTo>
                        <a:lnTo>
                          <a:pt x="65" y="2"/>
                        </a:lnTo>
                        <a:lnTo>
                          <a:pt x="57" y="0"/>
                        </a:lnTo>
                        <a:lnTo>
                          <a:pt x="49" y="0"/>
                        </a:lnTo>
                        <a:lnTo>
                          <a:pt x="40" y="0"/>
                        </a:lnTo>
                        <a:lnTo>
                          <a:pt x="33" y="2"/>
                        </a:lnTo>
                        <a:lnTo>
                          <a:pt x="25" y="4"/>
                        </a:lnTo>
                        <a:lnTo>
                          <a:pt x="18" y="8"/>
                        </a:lnTo>
                        <a:lnTo>
                          <a:pt x="12" y="13"/>
                        </a:lnTo>
                        <a:lnTo>
                          <a:pt x="8" y="20"/>
                        </a:lnTo>
                        <a:lnTo>
                          <a:pt x="3" y="27"/>
                        </a:lnTo>
                        <a:lnTo>
                          <a:pt x="0" y="35"/>
                        </a:lnTo>
                        <a:lnTo>
                          <a:pt x="0" y="248"/>
                        </a:lnTo>
                        <a:lnTo>
                          <a:pt x="104" y="248"/>
                        </a:lnTo>
                        <a:lnTo>
                          <a:pt x="104" y="3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" name="Freeform 52"/>
                  <p:cNvSpPr>
                    <a:spLocks noChangeAspect="1"/>
                  </p:cNvSpPr>
                  <p:nvPr/>
                </p:nvSpPr>
                <p:spPr bwMode="auto">
                  <a:xfrm>
                    <a:off x="3333" y="1661"/>
                    <a:ext cx="29" cy="79"/>
                  </a:xfrm>
                  <a:custGeom>
                    <a:avLst/>
                    <a:gdLst>
                      <a:gd name="T0" fmla="*/ 29 w 103"/>
                      <a:gd name="T1" fmla="*/ 11 h 248"/>
                      <a:gd name="T2" fmla="*/ 28 w 103"/>
                      <a:gd name="T3" fmla="*/ 9 h 248"/>
                      <a:gd name="T4" fmla="*/ 26 w 103"/>
                      <a:gd name="T5" fmla="*/ 6 h 248"/>
                      <a:gd name="T6" fmla="*/ 25 w 103"/>
                      <a:gd name="T7" fmla="*/ 4 h 248"/>
                      <a:gd name="T8" fmla="*/ 23 w 103"/>
                      <a:gd name="T9" fmla="*/ 3 h 248"/>
                      <a:gd name="T10" fmla="*/ 21 w 103"/>
                      <a:gd name="T11" fmla="*/ 1 h 248"/>
                      <a:gd name="T12" fmla="*/ 18 w 103"/>
                      <a:gd name="T13" fmla="*/ 1 h 248"/>
                      <a:gd name="T14" fmla="*/ 16 w 103"/>
                      <a:gd name="T15" fmla="*/ 0 h 248"/>
                      <a:gd name="T16" fmla="*/ 14 w 103"/>
                      <a:gd name="T17" fmla="*/ 0 h 248"/>
                      <a:gd name="T18" fmla="*/ 12 w 103"/>
                      <a:gd name="T19" fmla="*/ 0 h 248"/>
                      <a:gd name="T20" fmla="*/ 9 w 103"/>
                      <a:gd name="T21" fmla="*/ 1 h 248"/>
                      <a:gd name="T22" fmla="*/ 7 w 103"/>
                      <a:gd name="T23" fmla="*/ 1 h 248"/>
                      <a:gd name="T24" fmla="*/ 5 w 103"/>
                      <a:gd name="T25" fmla="*/ 3 h 248"/>
                      <a:gd name="T26" fmla="*/ 3 w 103"/>
                      <a:gd name="T27" fmla="*/ 4 h 248"/>
                      <a:gd name="T28" fmla="*/ 2 w 103"/>
                      <a:gd name="T29" fmla="*/ 6 h 248"/>
                      <a:gd name="T30" fmla="*/ 1 w 103"/>
                      <a:gd name="T31" fmla="*/ 9 h 248"/>
                      <a:gd name="T32" fmla="*/ 0 w 103"/>
                      <a:gd name="T33" fmla="*/ 11 h 248"/>
                      <a:gd name="T34" fmla="*/ 0 w 103"/>
                      <a:gd name="T35" fmla="*/ 79 h 248"/>
                      <a:gd name="T36" fmla="*/ 29 w 103"/>
                      <a:gd name="T37" fmla="*/ 79 h 248"/>
                      <a:gd name="T38" fmla="*/ 29 w 103"/>
                      <a:gd name="T39" fmla="*/ 11 h 248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0" t="0" r="r" b="b"/>
                    <a:pathLst>
                      <a:path w="103" h="248">
                        <a:moveTo>
                          <a:pt x="103" y="35"/>
                        </a:moveTo>
                        <a:lnTo>
                          <a:pt x="99" y="27"/>
                        </a:lnTo>
                        <a:lnTo>
                          <a:pt x="93" y="20"/>
                        </a:lnTo>
                        <a:lnTo>
                          <a:pt x="88" y="13"/>
                        </a:lnTo>
                        <a:lnTo>
                          <a:pt x="81" y="8"/>
                        </a:lnTo>
                        <a:lnTo>
                          <a:pt x="73" y="4"/>
                        </a:lnTo>
                        <a:lnTo>
                          <a:pt x="65" y="2"/>
                        </a:lnTo>
                        <a:lnTo>
                          <a:pt x="58" y="0"/>
                        </a:lnTo>
                        <a:lnTo>
                          <a:pt x="49" y="0"/>
                        </a:lnTo>
                        <a:lnTo>
                          <a:pt x="41" y="0"/>
                        </a:lnTo>
                        <a:lnTo>
                          <a:pt x="32" y="2"/>
                        </a:lnTo>
                        <a:lnTo>
                          <a:pt x="25" y="4"/>
                        </a:lnTo>
                        <a:lnTo>
                          <a:pt x="19" y="8"/>
                        </a:lnTo>
                        <a:lnTo>
                          <a:pt x="12" y="13"/>
                        </a:lnTo>
                        <a:lnTo>
                          <a:pt x="7" y="20"/>
                        </a:lnTo>
                        <a:lnTo>
                          <a:pt x="3" y="27"/>
                        </a:lnTo>
                        <a:lnTo>
                          <a:pt x="0" y="35"/>
                        </a:lnTo>
                        <a:lnTo>
                          <a:pt x="0" y="248"/>
                        </a:lnTo>
                        <a:lnTo>
                          <a:pt x="103" y="248"/>
                        </a:lnTo>
                        <a:lnTo>
                          <a:pt x="103" y="3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" name="Freeform 53"/>
                  <p:cNvSpPr>
                    <a:spLocks noChangeAspect="1"/>
                  </p:cNvSpPr>
                  <p:nvPr/>
                </p:nvSpPr>
                <p:spPr bwMode="auto">
                  <a:xfrm>
                    <a:off x="2226" y="1661"/>
                    <a:ext cx="36" cy="79"/>
                  </a:xfrm>
                  <a:custGeom>
                    <a:avLst/>
                    <a:gdLst>
                      <a:gd name="T0" fmla="*/ 36 w 104"/>
                      <a:gd name="T1" fmla="*/ 11 h 247"/>
                      <a:gd name="T2" fmla="*/ 35 w 104"/>
                      <a:gd name="T3" fmla="*/ 9 h 247"/>
                      <a:gd name="T4" fmla="*/ 33 w 104"/>
                      <a:gd name="T5" fmla="*/ 6 h 247"/>
                      <a:gd name="T6" fmla="*/ 31 w 104"/>
                      <a:gd name="T7" fmla="*/ 4 h 247"/>
                      <a:gd name="T8" fmla="*/ 29 w 104"/>
                      <a:gd name="T9" fmla="*/ 3 h 247"/>
                      <a:gd name="T10" fmla="*/ 27 w 104"/>
                      <a:gd name="T11" fmla="*/ 2 h 247"/>
                      <a:gd name="T12" fmla="*/ 24 w 104"/>
                      <a:gd name="T13" fmla="*/ 1 h 247"/>
                      <a:gd name="T14" fmla="*/ 22 w 104"/>
                      <a:gd name="T15" fmla="*/ 0 h 247"/>
                      <a:gd name="T16" fmla="*/ 19 w 104"/>
                      <a:gd name="T17" fmla="*/ 0 h 247"/>
                      <a:gd name="T18" fmla="*/ 16 w 104"/>
                      <a:gd name="T19" fmla="*/ 0 h 247"/>
                      <a:gd name="T20" fmla="*/ 14 w 104"/>
                      <a:gd name="T21" fmla="*/ 1 h 247"/>
                      <a:gd name="T22" fmla="*/ 11 w 104"/>
                      <a:gd name="T23" fmla="*/ 1 h 247"/>
                      <a:gd name="T24" fmla="*/ 9 w 104"/>
                      <a:gd name="T25" fmla="*/ 3 h 247"/>
                      <a:gd name="T26" fmla="*/ 6 w 104"/>
                      <a:gd name="T27" fmla="*/ 4 h 247"/>
                      <a:gd name="T28" fmla="*/ 4 w 104"/>
                      <a:gd name="T29" fmla="*/ 6 h 247"/>
                      <a:gd name="T30" fmla="*/ 2 w 104"/>
                      <a:gd name="T31" fmla="*/ 8 h 247"/>
                      <a:gd name="T32" fmla="*/ 0 w 104"/>
                      <a:gd name="T33" fmla="*/ 11 h 247"/>
                      <a:gd name="T34" fmla="*/ 0 w 104"/>
                      <a:gd name="T35" fmla="*/ 79 h 247"/>
                      <a:gd name="T36" fmla="*/ 36 w 104"/>
                      <a:gd name="T37" fmla="*/ 79 h 247"/>
                      <a:gd name="T38" fmla="*/ 36 w 104"/>
                      <a:gd name="T39" fmla="*/ 11 h 247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0" t="0" r="r" b="b"/>
                    <a:pathLst>
                      <a:path w="104" h="247">
                        <a:moveTo>
                          <a:pt x="104" y="34"/>
                        </a:moveTo>
                        <a:lnTo>
                          <a:pt x="101" y="27"/>
                        </a:lnTo>
                        <a:lnTo>
                          <a:pt x="95" y="20"/>
                        </a:lnTo>
                        <a:lnTo>
                          <a:pt x="90" y="14"/>
                        </a:lnTo>
                        <a:lnTo>
                          <a:pt x="84" y="9"/>
                        </a:lnTo>
                        <a:lnTo>
                          <a:pt x="77" y="6"/>
                        </a:lnTo>
                        <a:lnTo>
                          <a:pt x="70" y="3"/>
                        </a:lnTo>
                        <a:lnTo>
                          <a:pt x="63" y="1"/>
                        </a:lnTo>
                        <a:lnTo>
                          <a:pt x="54" y="0"/>
                        </a:lnTo>
                        <a:lnTo>
                          <a:pt x="47" y="1"/>
                        </a:lnTo>
                        <a:lnTo>
                          <a:pt x="39" y="2"/>
                        </a:lnTo>
                        <a:lnTo>
                          <a:pt x="31" y="4"/>
                        </a:lnTo>
                        <a:lnTo>
                          <a:pt x="25" y="8"/>
                        </a:lnTo>
                        <a:lnTo>
                          <a:pt x="17" y="13"/>
                        </a:lnTo>
                        <a:lnTo>
                          <a:pt x="11" y="19"/>
                        </a:lnTo>
                        <a:lnTo>
                          <a:pt x="5" y="26"/>
                        </a:lnTo>
                        <a:lnTo>
                          <a:pt x="0" y="34"/>
                        </a:lnTo>
                        <a:lnTo>
                          <a:pt x="0" y="247"/>
                        </a:lnTo>
                        <a:lnTo>
                          <a:pt x="104" y="247"/>
                        </a:lnTo>
                        <a:lnTo>
                          <a:pt x="104" y="3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" name="Freeform 54"/>
                  <p:cNvSpPr>
                    <a:spLocks noChangeAspect="1"/>
                  </p:cNvSpPr>
                  <p:nvPr/>
                </p:nvSpPr>
                <p:spPr bwMode="auto">
                  <a:xfrm>
                    <a:off x="3390" y="1661"/>
                    <a:ext cx="29" cy="79"/>
                  </a:xfrm>
                  <a:custGeom>
                    <a:avLst/>
                    <a:gdLst>
                      <a:gd name="T0" fmla="*/ 29 w 103"/>
                      <a:gd name="T1" fmla="*/ 11 h 247"/>
                      <a:gd name="T2" fmla="*/ 28 w 103"/>
                      <a:gd name="T3" fmla="*/ 9 h 247"/>
                      <a:gd name="T4" fmla="*/ 27 w 103"/>
                      <a:gd name="T5" fmla="*/ 6 h 247"/>
                      <a:gd name="T6" fmla="*/ 25 w 103"/>
                      <a:gd name="T7" fmla="*/ 4 h 247"/>
                      <a:gd name="T8" fmla="*/ 23 w 103"/>
                      <a:gd name="T9" fmla="*/ 3 h 247"/>
                      <a:gd name="T10" fmla="*/ 22 w 103"/>
                      <a:gd name="T11" fmla="*/ 2 h 247"/>
                      <a:gd name="T12" fmla="*/ 20 w 103"/>
                      <a:gd name="T13" fmla="*/ 1 h 247"/>
                      <a:gd name="T14" fmla="*/ 17 w 103"/>
                      <a:gd name="T15" fmla="*/ 0 h 247"/>
                      <a:gd name="T16" fmla="*/ 15 w 103"/>
                      <a:gd name="T17" fmla="*/ 0 h 247"/>
                      <a:gd name="T18" fmla="*/ 13 w 103"/>
                      <a:gd name="T19" fmla="*/ 0 h 247"/>
                      <a:gd name="T20" fmla="*/ 11 w 103"/>
                      <a:gd name="T21" fmla="*/ 1 h 247"/>
                      <a:gd name="T22" fmla="*/ 9 w 103"/>
                      <a:gd name="T23" fmla="*/ 1 h 247"/>
                      <a:gd name="T24" fmla="*/ 6 w 103"/>
                      <a:gd name="T25" fmla="*/ 3 h 247"/>
                      <a:gd name="T26" fmla="*/ 5 w 103"/>
                      <a:gd name="T27" fmla="*/ 4 h 247"/>
                      <a:gd name="T28" fmla="*/ 3 w 103"/>
                      <a:gd name="T29" fmla="*/ 6 h 247"/>
                      <a:gd name="T30" fmla="*/ 1 w 103"/>
                      <a:gd name="T31" fmla="*/ 8 h 247"/>
                      <a:gd name="T32" fmla="*/ 0 w 103"/>
                      <a:gd name="T33" fmla="*/ 11 h 247"/>
                      <a:gd name="T34" fmla="*/ 0 w 103"/>
                      <a:gd name="T35" fmla="*/ 79 h 247"/>
                      <a:gd name="T36" fmla="*/ 29 w 103"/>
                      <a:gd name="T37" fmla="*/ 79 h 247"/>
                      <a:gd name="T38" fmla="*/ 29 w 103"/>
                      <a:gd name="T39" fmla="*/ 11 h 247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0" t="0" r="r" b="b"/>
                    <a:pathLst>
                      <a:path w="103" h="247">
                        <a:moveTo>
                          <a:pt x="103" y="34"/>
                        </a:moveTo>
                        <a:lnTo>
                          <a:pt x="99" y="27"/>
                        </a:lnTo>
                        <a:lnTo>
                          <a:pt x="95" y="20"/>
                        </a:lnTo>
                        <a:lnTo>
                          <a:pt x="90" y="14"/>
                        </a:lnTo>
                        <a:lnTo>
                          <a:pt x="83" y="9"/>
                        </a:lnTo>
                        <a:lnTo>
                          <a:pt x="77" y="6"/>
                        </a:lnTo>
                        <a:lnTo>
                          <a:pt x="70" y="3"/>
                        </a:lnTo>
                        <a:lnTo>
                          <a:pt x="62" y="1"/>
                        </a:lnTo>
                        <a:lnTo>
                          <a:pt x="54" y="0"/>
                        </a:lnTo>
                        <a:lnTo>
                          <a:pt x="46" y="1"/>
                        </a:lnTo>
                        <a:lnTo>
                          <a:pt x="38" y="2"/>
                        </a:lnTo>
                        <a:lnTo>
                          <a:pt x="31" y="4"/>
                        </a:lnTo>
                        <a:lnTo>
                          <a:pt x="23" y="8"/>
                        </a:lnTo>
                        <a:lnTo>
                          <a:pt x="17" y="13"/>
                        </a:lnTo>
                        <a:lnTo>
                          <a:pt x="11" y="19"/>
                        </a:lnTo>
                        <a:lnTo>
                          <a:pt x="4" y="26"/>
                        </a:lnTo>
                        <a:lnTo>
                          <a:pt x="0" y="34"/>
                        </a:lnTo>
                        <a:lnTo>
                          <a:pt x="0" y="247"/>
                        </a:lnTo>
                        <a:lnTo>
                          <a:pt x="103" y="247"/>
                        </a:lnTo>
                        <a:lnTo>
                          <a:pt x="103" y="3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" name="Rectangle 5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111" y="1797"/>
                    <a:ext cx="36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7" name="Rectangle 5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276" y="1797"/>
                    <a:ext cx="29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8" name="Rectangle 5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176" y="1797"/>
                    <a:ext cx="29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9" name="Rectangle 5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33" y="1797"/>
                    <a:ext cx="29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0" name="Rectangle 5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226" y="1797"/>
                    <a:ext cx="36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1" name="Rectangle 6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90" y="1797"/>
                    <a:ext cx="29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2" name="Rectangle 6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111" y="1947"/>
                    <a:ext cx="36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3" name="Rectangle 6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276" y="1947"/>
                    <a:ext cx="29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4" name="Rectangle 6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176" y="1947"/>
                    <a:ext cx="29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5" name="Rectangle 6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33" y="1947"/>
                    <a:ext cx="29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6" name="Rectangle 6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226" y="1947"/>
                    <a:ext cx="36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7" name="Rectangle 6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90" y="1947"/>
                    <a:ext cx="29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8" name="Rectangle 6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111" y="2083"/>
                    <a:ext cx="36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9" name="Rectangle 6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276" y="2083"/>
                    <a:ext cx="29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0" name="Rectangle 6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176" y="2083"/>
                    <a:ext cx="29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1" name="Rectangle 7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33" y="2083"/>
                    <a:ext cx="36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2" name="Rectangle 7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226" y="2083"/>
                    <a:ext cx="36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3" name="Rectangle 7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90" y="2083"/>
                    <a:ext cx="36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4" name="Rectangle 7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632" y="2090"/>
                    <a:ext cx="43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5" name="Rectangle 7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134" y="2090"/>
                    <a:ext cx="36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6" name="Rectangle 7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03" y="2090"/>
                    <a:ext cx="43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7" name="Rectangle 7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998" y="2090"/>
                    <a:ext cx="43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8" name="Rectangle 7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68" y="2090"/>
                    <a:ext cx="36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9" name="Rectangle 7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863" y="2090"/>
                    <a:ext cx="43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90" name="Freeform 79"/>
                  <p:cNvSpPr>
                    <a:spLocks noChangeAspect="1"/>
                  </p:cNvSpPr>
                  <p:nvPr/>
                </p:nvSpPr>
                <p:spPr bwMode="auto">
                  <a:xfrm>
                    <a:off x="725" y="1425"/>
                    <a:ext cx="1351" cy="107"/>
                  </a:xfrm>
                  <a:custGeom>
                    <a:avLst/>
                    <a:gdLst>
                      <a:gd name="T0" fmla="*/ 12 w 4493"/>
                      <a:gd name="T1" fmla="*/ 18 h 361"/>
                      <a:gd name="T2" fmla="*/ 7 w 4493"/>
                      <a:gd name="T3" fmla="*/ 4 h 361"/>
                      <a:gd name="T4" fmla="*/ 1351 w 4493"/>
                      <a:gd name="T5" fmla="*/ 81 h 361"/>
                      <a:gd name="T6" fmla="*/ 1276 w 4493"/>
                      <a:gd name="T7" fmla="*/ 105 h 361"/>
                      <a:gd name="T8" fmla="*/ 1270 w 4493"/>
                      <a:gd name="T9" fmla="*/ 98 h 361"/>
                      <a:gd name="T10" fmla="*/ 1258 w 4493"/>
                      <a:gd name="T11" fmla="*/ 95 h 361"/>
                      <a:gd name="T12" fmla="*/ 1248 w 4493"/>
                      <a:gd name="T13" fmla="*/ 101 h 361"/>
                      <a:gd name="T14" fmla="*/ 1179 w 4493"/>
                      <a:gd name="T15" fmla="*/ 107 h 361"/>
                      <a:gd name="T16" fmla="*/ 1171 w 4493"/>
                      <a:gd name="T17" fmla="*/ 99 h 361"/>
                      <a:gd name="T18" fmla="*/ 1159 w 4493"/>
                      <a:gd name="T19" fmla="*/ 95 h 361"/>
                      <a:gd name="T20" fmla="*/ 1148 w 4493"/>
                      <a:gd name="T21" fmla="*/ 99 h 361"/>
                      <a:gd name="T22" fmla="*/ 1143 w 4493"/>
                      <a:gd name="T23" fmla="*/ 106 h 361"/>
                      <a:gd name="T24" fmla="*/ 1066 w 4493"/>
                      <a:gd name="T25" fmla="*/ 105 h 361"/>
                      <a:gd name="T26" fmla="*/ 1057 w 4493"/>
                      <a:gd name="T27" fmla="*/ 96 h 361"/>
                      <a:gd name="T28" fmla="*/ 1045 w 4493"/>
                      <a:gd name="T29" fmla="*/ 96 h 361"/>
                      <a:gd name="T30" fmla="*/ 1035 w 4493"/>
                      <a:gd name="T31" fmla="*/ 105 h 361"/>
                      <a:gd name="T32" fmla="*/ 961 w 4493"/>
                      <a:gd name="T33" fmla="*/ 106 h 361"/>
                      <a:gd name="T34" fmla="*/ 952 w 4493"/>
                      <a:gd name="T35" fmla="*/ 97 h 361"/>
                      <a:gd name="T36" fmla="*/ 940 w 4493"/>
                      <a:gd name="T37" fmla="*/ 96 h 361"/>
                      <a:gd name="T38" fmla="*/ 930 w 4493"/>
                      <a:gd name="T39" fmla="*/ 103 h 361"/>
                      <a:gd name="T40" fmla="*/ 857 w 4493"/>
                      <a:gd name="T41" fmla="*/ 107 h 361"/>
                      <a:gd name="T42" fmla="*/ 852 w 4493"/>
                      <a:gd name="T43" fmla="*/ 101 h 361"/>
                      <a:gd name="T44" fmla="*/ 841 w 4493"/>
                      <a:gd name="T45" fmla="*/ 95 h 361"/>
                      <a:gd name="T46" fmla="*/ 829 w 4493"/>
                      <a:gd name="T47" fmla="*/ 98 h 361"/>
                      <a:gd name="T48" fmla="*/ 823 w 4493"/>
                      <a:gd name="T49" fmla="*/ 105 h 361"/>
                      <a:gd name="T50" fmla="*/ 750 w 4493"/>
                      <a:gd name="T51" fmla="*/ 106 h 361"/>
                      <a:gd name="T52" fmla="*/ 745 w 4493"/>
                      <a:gd name="T53" fmla="*/ 99 h 361"/>
                      <a:gd name="T54" fmla="*/ 734 w 4493"/>
                      <a:gd name="T55" fmla="*/ 95 h 361"/>
                      <a:gd name="T56" fmla="*/ 722 w 4493"/>
                      <a:gd name="T57" fmla="*/ 99 h 361"/>
                      <a:gd name="T58" fmla="*/ 714 w 4493"/>
                      <a:gd name="T59" fmla="*/ 107 h 361"/>
                      <a:gd name="T60" fmla="*/ 639 w 4493"/>
                      <a:gd name="T61" fmla="*/ 104 h 361"/>
                      <a:gd name="T62" fmla="*/ 630 w 4493"/>
                      <a:gd name="T63" fmla="*/ 96 h 361"/>
                      <a:gd name="T64" fmla="*/ 618 w 4493"/>
                      <a:gd name="T65" fmla="*/ 96 h 361"/>
                      <a:gd name="T66" fmla="*/ 609 w 4493"/>
                      <a:gd name="T67" fmla="*/ 104 h 361"/>
                      <a:gd name="T68" fmla="*/ 538 w 4493"/>
                      <a:gd name="T69" fmla="*/ 107 h 361"/>
                      <a:gd name="T70" fmla="*/ 533 w 4493"/>
                      <a:gd name="T71" fmla="*/ 103 h 361"/>
                      <a:gd name="T72" fmla="*/ 522 w 4493"/>
                      <a:gd name="T73" fmla="*/ 96 h 361"/>
                      <a:gd name="T74" fmla="*/ 510 w 4493"/>
                      <a:gd name="T75" fmla="*/ 97 h 361"/>
                      <a:gd name="T76" fmla="*/ 503 w 4493"/>
                      <a:gd name="T77" fmla="*/ 105 h 361"/>
                      <a:gd name="T78" fmla="*/ 427 w 4493"/>
                      <a:gd name="T79" fmla="*/ 107 h 361"/>
                      <a:gd name="T80" fmla="*/ 419 w 4493"/>
                      <a:gd name="T81" fmla="*/ 98 h 361"/>
                      <a:gd name="T82" fmla="*/ 407 w 4493"/>
                      <a:gd name="T83" fmla="*/ 95 h 361"/>
                      <a:gd name="T84" fmla="*/ 396 w 4493"/>
                      <a:gd name="T85" fmla="*/ 101 h 361"/>
                      <a:gd name="T86" fmla="*/ 322 w 4493"/>
                      <a:gd name="T87" fmla="*/ 107 h 361"/>
                      <a:gd name="T88" fmla="*/ 316 w 4493"/>
                      <a:gd name="T89" fmla="*/ 103 h 361"/>
                      <a:gd name="T90" fmla="*/ 306 w 4493"/>
                      <a:gd name="T91" fmla="*/ 96 h 361"/>
                      <a:gd name="T92" fmla="*/ 294 w 4493"/>
                      <a:gd name="T93" fmla="*/ 97 h 361"/>
                      <a:gd name="T94" fmla="*/ 285 w 4493"/>
                      <a:gd name="T95" fmla="*/ 106 h 361"/>
                      <a:gd name="T96" fmla="*/ 213 w 4493"/>
                      <a:gd name="T97" fmla="*/ 105 h 361"/>
                      <a:gd name="T98" fmla="*/ 207 w 4493"/>
                      <a:gd name="T99" fmla="*/ 98 h 361"/>
                      <a:gd name="T100" fmla="*/ 195 w 4493"/>
                      <a:gd name="T101" fmla="*/ 95 h 361"/>
                      <a:gd name="T102" fmla="*/ 184 w 4493"/>
                      <a:gd name="T103" fmla="*/ 101 h 361"/>
                      <a:gd name="T104" fmla="*/ 180 w 4493"/>
                      <a:gd name="T105" fmla="*/ 107 h 361"/>
                      <a:gd name="T106" fmla="*/ 108 w 4493"/>
                      <a:gd name="T107" fmla="*/ 105 h 361"/>
                      <a:gd name="T108" fmla="*/ 101 w 4493"/>
                      <a:gd name="T109" fmla="*/ 97 h 361"/>
                      <a:gd name="T110" fmla="*/ 88 w 4493"/>
                      <a:gd name="T111" fmla="*/ 96 h 361"/>
                      <a:gd name="T112" fmla="*/ 78 w 4493"/>
                      <a:gd name="T113" fmla="*/ 103 h 361"/>
                      <a:gd name="T114" fmla="*/ 73 w 4493"/>
                      <a:gd name="T115" fmla="*/ 107 h 361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</a:gdLst>
                    <a:ahLst/>
                    <a:cxnLst>
                      <a:cxn ang="T116">
                        <a:pos x="T0" y="T1"/>
                      </a:cxn>
                      <a:cxn ang="T117">
                        <a:pos x="T2" y="T3"/>
                      </a:cxn>
                      <a:cxn ang="T118">
                        <a:pos x="T4" y="T5"/>
                      </a:cxn>
                      <a:cxn ang="T119">
                        <a:pos x="T6" y="T7"/>
                      </a:cxn>
                      <a:cxn ang="T120">
                        <a:pos x="T8" y="T9"/>
                      </a:cxn>
                      <a:cxn ang="T121">
                        <a:pos x="T10" y="T11"/>
                      </a:cxn>
                      <a:cxn ang="T122">
                        <a:pos x="T12" y="T13"/>
                      </a:cxn>
                      <a:cxn ang="T123">
                        <a:pos x="T14" y="T15"/>
                      </a:cxn>
                      <a:cxn ang="T124">
                        <a:pos x="T16" y="T17"/>
                      </a:cxn>
                      <a:cxn ang="T125">
                        <a:pos x="T18" y="T19"/>
                      </a:cxn>
                      <a:cxn ang="T126">
                        <a:pos x="T20" y="T21"/>
                      </a:cxn>
                      <a:cxn ang="T127">
                        <a:pos x="T22" y="T23"/>
                      </a:cxn>
                      <a:cxn ang="T128">
                        <a:pos x="T24" y="T25"/>
                      </a:cxn>
                      <a:cxn ang="T129">
                        <a:pos x="T26" y="T27"/>
                      </a:cxn>
                      <a:cxn ang="T130">
                        <a:pos x="T28" y="T29"/>
                      </a:cxn>
                      <a:cxn ang="T131">
                        <a:pos x="T30" y="T31"/>
                      </a:cxn>
                      <a:cxn ang="T132">
                        <a:pos x="T32" y="T33"/>
                      </a:cxn>
                      <a:cxn ang="T133">
                        <a:pos x="T34" y="T35"/>
                      </a:cxn>
                      <a:cxn ang="T134">
                        <a:pos x="T36" y="T37"/>
                      </a:cxn>
                      <a:cxn ang="T135">
                        <a:pos x="T38" y="T39"/>
                      </a:cxn>
                      <a:cxn ang="T136">
                        <a:pos x="T40" y="T41"/>
                      </a:cxn>
                      <a:cxn ang="T137">
                        <a:pos x="T42" y="T43"/>
                      </a:cxn>
                      <a:cxn ang="T138">
                        <a:pos x="T44" y="T45"/>
                      </a:cxn>
                      <a:cxn ang="T139">
                        <a:pos x="T46" y="T47"/>
                      </a:cxn>
                      <a:cxn ang="T140">
                        <a:pos x="T48" y="T49"/>
                      </a:cxn>
                      <a:cxn ang="T141">
                        <a:pos x="T50" y="T51"/>
                      </a:cxn>
                      <a:cxn ang="T142">
                        <a:pos x="T52" y="T53"/>
                      </a:cxn>
                      <a:cxn ang="T143">
                        <a:pos x="T54" y="T55"/>
                      </a:cxn>
                      <a:cxn ang="T144">
                        <a:pos x="T56" y="T57"/>
                      </a:cxn>
                      <a:cxn ang="T145">
                        <a:pos x="T58" y="T59"/>
                      </a:cxn>
                      <a:cxn ang="T146">
                        <a:pos x="T60" y="T61"/>
                      </a:cxn>
                      <a:cxn ang="T147">
                        <a:pos x="T62" y="T63"/>
                      </a:cxn>
                      <a:cxn ang="T148">
                        <a:pos x="T64" y="T65"/>
                      </a:cxn>
                      <a:cxn ang="T149">
                        <a:pos x="T66" y="T67"/>
                      </a:cxn>
                      <a:cxn ang="T150">
                        <a:pos x="T68" y="T69"/>
                      </a:cxn>
                      <a:cxn ang="T151">
                        <a:pos x="T70" y="T71"/>
                      </a:cxn>
                      <a:cxn ang="T152">
                        <a:pos x="T72" y="T73"/>
                      </a:cxn>
                      <a:cxn ang="T153">
                        <a:pos x="T74" y="T75"/>
                      </a:cxn>
                      <a:cxn ang="T154">
                        <a:pos x="T76" y="T77"/>
                      </a:cxn>
                      <a:cxn ang="T155">
                        <a:pos x="T78" y="T79"/>
                      </a:cxn>
                      <a:cxn ang="T156">
                        <a:pos x="T80" y="T81"/>
                      </a:cxn>
                      <a:cxn ang="T157">
                        <a:pos x="T82" y="T83"/>
                      </a:cxn>
                      <a:cxn ang="T158">
                        <a:pos x="T84" y="T85"/>
                      </a:cxn>
                      <a:cxn ang="T159">
                        <a:pos x="T86" y="T87"/>
                      </a:cxn>
                      <a:cxn ang="T160">
                        <a:pos x="T88" y="T89"/>
                      </a:cxn>
                      <a:cxn ang="T161">
                        <a:pos x="T90" y="T91"/>
                      </a:cxn>
                      <a:cxn ang="T162">
                        <a:pos x="T92" y="T93"/>
                      </a:cxn>
                      <a:cxn ang="T163">
                        <a:pos x="T94" y="T95"/>
                      </a:cxn>
                      <a:cxn ang="T164">
                        <a:pos x="T96" y="T97"/>
                      </a:cxn>
                      <a:cxn ang="T165">
                        <a:pos x="T98" y="T99"/>
                      </a:cxn>
                      <a:cxn ang="T166">
                        <a:pos x="T100" y="T101"/>
                      </a:cxn>
                      <a:cxn ang="T167">
                        <a:pos x="T102" y="T103"/>
                      </a:cxn>
                      <a:cxn ang="T168">
                        <a:pos x="T104" y="T105"/>
                      </a:cxn>
                      <a:cxn ang="T169">
                        <a:pos x="T106" y="T107"/>
                      </a:cxn>
                      <a:cxn ang="T170">
                        <a:pos x="T108" y="T109"/>
                      </a:cxn>
                      <a:cxn ang="T171">
                        <a:pos x="T110" y="T111"/>
                      </a:cxn>
                      <a:cxn ang="T172">
                        <a:pos x="T112" y="T113"/>
                      </a:cxn>
                      <a:cxn ang="T173">
                        <a:pos x="T114" y="T115"/>
                      </a:cxn>
                    </a:cxnLst>
                    <a:rect l="0" t="0" r="r" b="b"/>
                    <a:pathLst>
                      <a:path w="4493" h="361">
                        <a:moveTo>
                          <a:pt x="59" y="361"/>
                        </a:moveTo>
                        <a:lnTo>
                          <a:pt x="59" y="180"/>
                        </a:lnTo>
                        <a:lnTo>
                          <a:pt x="43" y="171"/>
                        </a:lnTo>
                        <a:lnTo>
                          <a:pt x="43" y="75"/>
                        </a:lnTo>
                        <a:lnTo>
                          <a:pt x="42" y="69"/>
                        </a:lnTo>
                        <a:lnTo>
                          <a:pt x="41" y="60"/>
                        </a:lnTo>
                        <a:lnTo>
                          <a:pt x="38" y="48"/>
                        </a:lnTo>
                        <a:lnTo>
                          <a:pt x="34" y="36"/>
                        </a:lnTo>
                        <a:lnTo>
                          <a:pt x="32" y="30"/>
                        </a:lnTo>
                        <a:lnTo>
                          <a:pt x="29" y="24"/>
                        </a:lnTo>
                        <a:lnTo>
                          <a:pt x="26" y="19"/>
                        </a:lnTo>
                        <a:lnTo>
                          <a:pt x="22" y="13"/>
                        </a:lnTo>
                        <a:lnTo>
                          <a:pt x="17" y="9"/>
                        </a:lnTo>
                        <a:lnTo>
                          <a:pt x="13" y="5"/>
                        </a:lnTo>
                        <a:lnTo>
                          <a:pt x="7" y="2"/>
                        </a:lnTo>
                        <a:lnTo>
                          <a:pt x="0" y="0"/>
                        </a:lnTo>
                        <a:lnTo>
                          <a:pt x="4492" y="0"/>
                        </a:lnTo>
                        <a:lnTo>
                          <a:pt x="4493" y="272"/>
                        </a:lnTo>
                        <a:lnTo>
                          <a:pt x="4401" y="293"/>
                        </a:lnTo>
                        <a:lnTo>
                          <a:pt x="4401" y="361"/>
                        </a:lnTo>
                        <a:lnTo>
                          <a:pt x="4259" y="361"/>
                        </a:lnTo>
                        <a:lnTo>
                          <a:pt x="4252" y="360"/>
                        </a:lnTo>
                        <a:lnTo>
                          <a:pt x="4247" y="358"/>
                        </a:lnTo>
                        <a:lnTo>
                          <a:pt x="4244" y="355"/>
                        </a:lnTo>
                        <a:lnTo>
                          <a:pt x="4242" y="353"/>
                        </a:lnTo>
                        <a:lnTo>
                          <a:pt x="4241" y="350"/>
                        </a:lnTo>
                        <a:lnTo>
                          <a:pt x="4240" y="347"/>
                        </a:lnTo>
                        <a:lnTo>
                          <a:pt x="4235" y="341"/>
                        </a:lnTo>
                        <a:lnTo>
                          <a:pt x="4230" y="335"/>
                        </a:lnTo>
                        <a:lnTo>
                          <a:pt x="4224" y="331"/>
                        </a:lnTo>
                        <a:lnTo>
                          <a:pt x="4218" y="328"/>
                        </a:lnTo>
                        <a:lnTo>
                          <a:pt x="4212" y="325"/>
                        </a:lnTo>
                        <a:lnTo>
                          <a:pt x="4205" y="323"/>
                        </a:lnTo>
                        <a:lnTo>
                          <a:pt x="4198" y="322"/>
                        </a:lnTo>
                        <a:lnTo>
                          <a:pt x="4191" y="321"/>
                        </a:lnTo>
                        <a:lnTo>
                          <a:pt x="4185" y="322"/>
                        </a:lnTo>
                        <a:lnTo>
                          <a:pt x="4177" y="323"/>
                        </a:lnTo>
                        <a:lnTo>
                          <a:pt x="4171" y="325"/>
                        </a:lnTo>
                        <a:lnTo>
                          <a:pt x="4165" y="328"/>
                        </a:lnTo>
                        <a:lnTo>
                          <a:pt x="4160" y="331"/>
                        </a:lnTo>
                        <a:lnTo>
                          <a:pt x="4153" y="335"/>
                        </a:lnTo>
                        <a:lnTo>
                          <a:pt x="4149" y="341"/>
                        </a:lnTo>
                        <a:lnTo>
                          <a:pt x="4145" y="347"/>
                        </a:lnTo>
                        <a:lnTo>
                          <a:pt x="4142" y="353"/>
                        </a:lnTo>
                        <a:lnTo>
                          <a:pt x="4137" y="358"/>
                        </a:lnTo>
                        <a:lnTo>
                          <a:pt x="4132" y="360"/>
                        </a:lnTo>
                        <a:lnTo>
                          <a:pt x="4126" y="361"/>
                        </a:lnTo>
                        <a:lnTo>
                          <a:pt x="3922" y="361"/>
                        </a:lnTo>
                        <a:lnTo>
                          <a:pt x="3915" y="360"/>
                        </a:lnTo>
                        <a:lnTo>
                          <a:pt x="3910" y="358"/>
                        </a:lnTo>
                        <a:lnTo>
                          <a:pt x="3906" y="353"/>
                        </a:lnTo>
                        <a:lnTo>
                          <a:pt x="3903" y="347"/>
                        </a:lnTo>
                        <a:lnTo>
                          <a:pt x="3898" y="341"/>
                        </a:lnTo>
                        <a:lnTo>
                          <a:pt x="3893" y="335"/>
                        </a:lnTo>
                        <a:lnTo>
                          <a:pt x="3888" y="331"/>
                        </a:lnTo>
                        <a:lnTo>
                          <a:pt x="3883" y="328"/>
                        </a:lnTo>
                        <a:lnTo>
                          <a:pt x="3876" y="325"/>
                        </a:lnTo>
                        <a:lnTo>
                          <a:pt x="3869" y="323"/>
                        </a:lnTo>
                        <a:lnTo>
                          <a:pt x="3863" y="322"/>
                        </a:lnTo>
                        <a:lnTo>
                          <a:pt x="3856" y="321"/>
                        </a:lnTo>
                        <a:lnTo>
                          <a:pt x="3849" y="322"/>
                        </a:lnTo>
                        <a:lnTo>
                          <a:pt x="3843" y="323"/>
                        </a:lnTo>
                        <a:lnTo>
                          <a:pt x="3835" y="325"/>
                        </a:lnTo>
                        <a:lnTo>
                          <a:pt x="3829" y="328"/>
                        </a:lnTo>
                        <a:lnTo>
                          <a:pt x="3823" y="331"/>
                        </a:lnTo>
                        <a:lnTo>
                          <a:pt x="3817" y="335"/>
                        </a:lnTo>
                        <a:lnTo>
                          <a:pt x="3812" y="341"/>
                        </a:lnTo>
                        <a:lnTo>
                          <a:pt x="3808" y="347"/>
                        </a:lnTo>
                        <a:lnTo>
                          <a:pt x="3807" y="350"/>
                        </a:lnTo>
                        <a:lnTo>
                          <a:pt x="3805" y="353"/>
                        </a:lnTo>
                        <a:lnTo>
                          <a:pt x="3804" y="355"/>
                        </a:lnTo>
                        <a:lnTo>
                          <a:pt x="3800" y="358"/>
                        </a:lnTo>
                        <a:lnTo>
                          <a:pt x="3795" y="360"/>
                        </a:lnTo>
                        <a:lnTo>
                          <a:pt x="3789" y="361"/>
                        </a:lnTo>
                        <a:lnTo>
                          <a:pt x="3560" y="361"/>
                        </a:lnTo>
                        <a:lnTo>
                          <a:pt x="3554" y="360"/>
                        </a:lnTo>
                        <a:lnTo>
                          <a:pt x="3549" y="358"/>
                        </a:lnTo>
                        <a:lnTo>
                          <a:pt x="3544" y="353"/>
                        </a:lnTo>
                        <a:lnTo>
                          <a:pt x="3541" y="347"/>
                        </a:lnTo>
                        <a:lnTo>
                          <a:pt x="3537" y="341"/>
                        </a:lnTo>
                        <a:lnTo>
                          <a:pt x="3532" y="335"/>
                        </a:lnTo>
                        <a:lnTo>
                          <a:pt x="3527" y="331"/>
                        </a:lnTo>
                        <a:lnTo>
                          <a:pt x="3520" y="328"/>
                        </a:lnTo>
                        <a:lnTo>
                          <a:pt x="3514" y="325"/>
                        </a:lnTo>
                        <a:lnTo>
                          <a:pt x="3508" y="323"/>
                        </a:lnTo>
                        <a:lnTo>
                          <a:pt x="3500" y="322"/>
                        </a:lnTo>
                        <a:lnTo>
                          <a:pt x="3494" y="321"/>
                        </a:lnTo>
                        <a:lnTo>
                          <a:pt x="3488" y="322"/>
                        </a:lnTo>
                        <a:lnTo>
                          <a:pt x="3480" y="323"/>
                        </a:lnTo>
                        <a:lnTo>
                          <a:pt x="3474" y="325"/>
                        </a:lnTo>
                        <a:lnTo>
                          <a:pt x="3468" y="328"/>
                        </a:lnTo>
                        <a:lnTo>
                          <a:pt x="3461" y="331"/>
                        </a:lnTo>
                        <a:lnTo>
                          <a:pt x="3456" y="335"/>
                        </a:lnTo>
                        <a:lnTo>
                          <a:pt x="3451" y="341"/>
                        </a:lnTo>
                        <a:lnTo>
                          <a:pt x="3447" y="347"/>
                        </a:lnTo>
                        <a:lnTo>
                          <a:pt x="3443" y="353"/>
                        </a:lnTo>
                        <a:lnTo>
                          <a:pt x="3439" y="358"/>
                        </a:lnTo>
                        <a:lnTo>
                          <a:pt x="3434" y="360"/>
                        </a:lnTo>
                        <a:lnTo>
                          <a:pt x="3428" y="361"/>
                        </a:lnTo>
                        <a:lnTo>
                          <a:pt x="3206" y="361"/>
                        </a:lnTo>
                        <a:lnTo>
                          <a:pt x="3200" y="360"/>
                        </a:lnTo>
                        <a:lnTo>
                          <a:pt x="3195" y="358"/>
                        </a:lnTo>
                        <a:lnTo>
                          <a:pt x="3191" y="353"/>
                        </a:lnTo>
                        <a:lnTo>
                          <a:pt x="3187" y="347"/>
                        </a:lnTo>
                        <a:lnTo>
                          <a:pt x="3183" y="341"/>
                        </a:lnTo>
                        <a:lnTo>
                          <a:pt x="3178" y="335"/>
                        </a:lnTo>
                        <a:lnTo>
                          <a:pt x="3172" y="331"/>
                        </a:lnTo>
                        <a:lnTo>
                          <a:pt x="3166" y="328"/>
                        </a:lnTo>
                        <a:lnTo>
                          <a:pt x="3160" y="325"/>
                        </a:lnTo>
                        <a:lnTo>
                          <a:pt x="3154" y="323"/>
                        </a:lnTo>
                        <a:lnTo>
                          <a:pt x="3146" y="322"/>
                        </a:lnTo>
                        <a:lnTo>
                          <a:pt x="3140" y="321"/>
                        </a:lnTo>
                        <a:lnTo>
                          <a:pt x="3133" y="322"/>
                        </a:lnTo>
                        <a:lnTo>
                          <a:pt x="3126" y="323"/>
                        </a:lnTo>
                        <a:lnTo>
                          <a:pt x="3120" y="325"/>
                        </a:lnTo>
                        <a:lnTo>
                          <a:pt x="3114" y="328"/>
                        </a:lnTo>
                        <a:lnTo>
                          <a:pt x="3107" y="331"/>
                        </a:lnTo>
                        <a:lnTo>
                          <a:pt x="3102" y="335"/>
                        </a:lnTo>
                        <a:lnTo>
                          <a:pt x="3097" y="341"/>
                        </a:lnTo>
                        <a:lnTo>
                          <a:pt x="3093" y="347"/>
                        </a:lnTo>
                        <a:lnTo>
                          <a:pt x="3089" y="353"/>
                        </a:lnTo>
                        <a:lnTo>
                          <a:pt x="3084" y="358"/>
                        </a:lnTo>
                        <a:lnTo>
                          <a:pt x="3079" y="360"/>
                        </a:lnTo>
                        <a:lnTo>
                          <a:pt x="3074" y="361"/>
                        </a:lnTo>
                        <a:lnTo>
                          <a:pt x="2856" y="361"/>
                        </a:lnTo>
                        <a:lnTo>
                          <a:pt x="2849" y="360"/>
                        </a:lnTo>
                        <a:lnTo>
                          <a:pt x="2844" y="358"/>
                        </a:lnTo>
                        <a:lnTo>
                          <a:pt x="2842" y="355"/>
                        </a:lnTo>
                        <a:lnTo>
                          <a:pt x="2841" y="353"/>
                        </a:lnTo>
                        <a:lnTo>
                          <a:pt x="2839" y="350"/>
                        </a:lnTo>
                        <a:lnTo>
                          <a:pt x="2838" y="347"/>
                        </a:lnTo>
                        <a:lnTo>
                          <a:pt x="2834" y="341"/>
                        </a:lnTo>
                        <a:lnTo>
                          <a:pt x="2828" y="335"/>
                        </a:lnTo>
                        <a:lnTo>
                          <a:pt x="2823" y="331"/>
                        </a:lnTo>
                        <a:lnTo>
                          <a:pt x="2817" y="328"/>
                        </a:lnTo>
                        <a:lnTo>
                          <a:pt x="2810" y="325"/>
                        </a:lnTo>
                        <a:lnTo>
                          <a:pt x="2804" y="323"/>
                        </a:lnTo>
                        <a:lnTo>
                          <a:pt x="2797" y="322"/>
                        </a:lnTo>
                        <a:lnTo>
                          <a:pt x="2789" y="321"/>
                        </a:lnTo>
                        <a:lnTo>
                          <a:pt x="2783" y="322"/>
                        </a:lnTo>
                        <a:lnTo>
                          <a:pt x="2776" y="323"/>
                        </a:lnTo>
                        <a:lnTo>
                          <a:pt x="2769" y="325"/>
                        </a:lnTo>
                        <a:lnTo>
                          <a:pt x="2763" y="328"/>
                        </a:lnTo>
                        <a:lnTo>
                          <a:pt x="2757" y="331"/>
                        </a:lnTo>
                        <a:lnTo>
                          <a:pt x="2751" y="335"/>
                        </a:lnTo>
                        <a:lnTo>
                          <a:pt x="2746" y="341"/>
                        </a:lnTo>
                        <a:lnTo>
                          <a:pt x="2742" y="347"/>
                        </a:lnTo>
                        <a:lnTo>
                          <a:pt x="2741" y="350"/>
                        </a:lnTo>
                        <a:lnTo>
                          <a:pt x="2739" y="353"/>
                        </a:lnTo>
                        <a:lnTo>
                          <a:pt x="2737" y="355"/>
                        </a:lnTo>
                        <a:lnTo>
                          <a:pt x="2735" y="358"/>
                        </a:lnTo>
                        <a:lnTo>
                          <a:pt x="2729" y="360"/>
                        </a:lnTo>
                        <a:lnTo>
                          <a:pt x="2724" y="361"/>
                        </a:lnTo>
                        <a:lnTo>
                          <a:pt x="2506" y="361"/>
                        </a:lnTo>
                        <a:lnTo>
                          <a:pt x="2500" y="360"/>
                        </a:lnTo>
                        <a:lnTo>
                          <a:pt x="2494" y="358"/>
                        </a:lnTo>
                        <a:lnTo>
                          <a:pt x="2492" y="355"/>
                        </a:lnTo>
                        <a:lnTo>
                          <a:pt x="2490" y="353"/>
                        </a:lnTo>
                        <a:lnTo>
                          <a:pt x="2488" y="350"/>
                        </a:lnTo>
                        <a:lnTo>
                          <a:pt x="2487" y="347"/>
                        </a:lnTo>
                        <a:lnTo>
                          <a:pt x="2483" y="341"/>
                        </a:lnTo>
                        <a:lnTo>
                          <a:pt x="2478" y="335"/>
                        </a:lnTo>
                        <a:lnTo>
                          <a:pt x="2472" y="331"/>
                        </a:lnTo>
                        <a:lnTo>
                          <a:pt x="2466" y="328"/>
                        </a:lnTo>
                        <a:lnTo>
                          <a:pt x="2460" y="325"/>
                        </a:lnTo>
                        <a:lnTo>
                          <a:pt x="2453" y="323"/>
                        </a:lnTo>
                        <a:lnTo>
                          <a:pt x="2446" y="322"/>
                        </a:lnTo>
                        <a:lnTo>
                          <a:pt x="2440" y="321"/>
                        </a:lnTo>
                        <a:lnTo>
                          <a:pt x="2432" y="322"/>
                        </a:lnTo>
                        <a:lnTo>
                          <a:pt x="2426" y="323"/>
                        </a:lnTo>
                        <a:lnTo>
                          <a:pt x="2419" y="325"/>
                        </a:lnTo>
                        <a:lnTo>
                          <a:pt x="2413" y="328"/>
                        </a:lnTo>
                        <a:lnTo>
                          <a:pt x="2407" y="331"/>
                        </a:lnTo>
                        <a:lnTo>
                          <a:pt x="2402" y="335"/>
                        </a:lnTo>
                        <a:lnTo>
                          <a:pt x="2396" y="341"/>
                        </a:lnTo>
                        <a:lnTo>
                          <a:pt x="2392" y="347"/>
                        </a:lnTo>
                        <a:lnTo>
                          <a:pt x="2389" y="353"/>
                        </a:lnTo>
                        <a:lnTo>
                          <a:pt x="2385" y="358"/>
                        </a:lnTo>
                        <a:lnTo>
                          <a:pt x="2380" y="360"/>
                        </a:lnTo>
                        <a:lnTo>
                          <a:pt x="2373" y="361"/>
                        </a:lnTo>
                        <a:lnTo>
                          <a:pt x="2142" y="361"/>
                        </a:lnTo>
                        <a:lnTo>
                          <a:pt x="2135" y="360"/>
                        </a:lnTo>
                        <a:lnTo>
                          <a:pt x="2131" y="358"/>
                        </a:lnTo>
                        <a:lnTo>
                          <a:pt x="2129" y="355"/>
                        </a:lnTo>
                        <a:lnTo>
                          <a:pt x="2127" y="353"/>
                        </a:lnTo>
                        <a:lnTo>
                          <a:pt x="2126" y="350"/>
                        </a:lnTo>
                        <a:lnTo>
                          <a:pt x="2125" y="347"/>
                        </a:lnTo>
                        <a:lnTo>
                          <a:pt x="2119" y="341"/>
                        </a:lnTo>
                        <a:lnTo>
                          <a:pt x="2115" y="335"/>
                        </a:lnTo>
                        <a:lnTo>
                          <a:pt x="2109" y="331"/>
                        </a:lnTo>
                        <a:lnTo>
                          <a:pt x="2103" y="328"/>
                        </a:lnTo>
                        <a:lnTo>
                          <a:pt x="2096" y="325"/>
                        </a:lnTo>
                        <a:lnTo>
                          <a:pt x="2090" y="323"/>
                        </a:lnTo>
                        <a:lnTo>
                          <a:pt x="2083" y="322"/>
                        </a:lnTo>
                        <a:lnTo>
                          <a:pt x="2076" y="321"/>
                        </a:lnTo>
                        <a:lnTo>
                          <a:pt x="2069" y="322"/>
                        </a:lnTo>
                        <a:lnTo>
                          <a:pt x="2063" y="323"/>
                        </a:lnTo>
                        <a:lnTo>
                          <a:pt x="2055" y="325"/>
                        </a:lnTo>
                        <a:lnTo>
                          <a:pt x="2049" y="328"/>
                        </a:lnTo>
                        <a:lnTo>
                          <a:pt x="2043" y="331"/>
                        </a:lnTo>
                        <a:lnTo>
                          <a:pt x="2037" y="335"/>
                        </a:lnTo>
                        <a:lnTo>
                          <a:pt x="2032" y="341"/>
                        </a:lnTo>
                        <a:lnTo>
                          <a:pt x="2028" y="347"/>
                        </a:lnTo>
                        <a:lnTo>
                          <a:pt x="2027" y="350"/>
                        </a:lnTo>
                        <a:lnTo>
                          <a:pt x="2026" y="353"/>
                        </a:lnTo>
                        <a:lnTo>
                          <a:pt x="2024" y="355"/>
                        </a:lnTo>
                        <a:lnTo>
                          <a:pt x="2022" y="358"/>
                        </a:lnTo>
                        <a:lnTo>
                          <a:pt x="2016" y="360"/>
                        </a:lnTo>
                        <a:lnTo>
                          <a:pt x="2011" y="361"/>
                        </a:lnTo>
                        <a:lnTo>
                          <a:pt x="1790" y="361"/>
                        </a:lnTo>
                        <a:lnTo>
                          <a:pt x="1784" y="360"/>
                        </a:lnTo>
                        <a:lnTo>
                          <a:pt x="1778" y="358"/>
                        </a:lnTo>
                        <a:lnTo>
                          <a:pt x="1776" y="355"/>
                        </a:lnTo>
                        <a:lnTo>
                          <a:pt x="1774" y="353"/>
                        </a:lnTo>
                        <a:lnTo>
                          <a:pt x="1773" y="350"/>
                        </a:lnTo>
                        <a:lnTo>
                          <a:pt x="1772" y="347"/>
                        </a:lnTo>
                        <a:lnTo>
                          <a:pt x="1768" y="341"/>
                        </a:lnTo>
                        <a:lnTo>
                          <a:pt x="1762" y="335"/>
                        </a:lnTo>
                        <a:lnTo>
                          <a:pt x="1757" y="331"/>
                        </a:lnTo>
                        <a:lnTo>
                          <a:pt x="1751" y="328"/>
                        </a:lnTo>
                        <a:lnTo>
                          <a:pt x="1745" y="325"/>
                        </a:lnTo>
                        <a:lnTo>
                          <a:pt x="1737" y="323"/>
                        </a:lnTo>
                        <a:lnTo>
                          <a:pt x="1731" y="322"/>
                        </a:lnTo>
                        <a:lnTo>
                          <a:pt x="1723" y="321"/>
                        </a:lnTo>
                        <a:lnTo>
                          <a:pt x="1717" y="322"/>
                        </a:lnTo>
                        <a:lnTo>
                          <a:pt x="1710" y="323"/>
                        </a:lnTo>
                        <a:lnTo>
                          <a:pt x="1703" y="325"/>
                        </a:lnTo>
                        <a:lnTo>
                          <a:pt x="1697" y="328"/>
                        </a:lnTo>
                        <a:lnTo>
                          <a:pt x="1691" y="331"/>
                        </a:lnTo>
                        <a:lnTo>
                          <a:pt x="1685" y="335"/>
                        </a:lnTo>
                        <a:lnTo>
                          <a:pt x="1680" y="341"/>
                        </a:lnTo>
                        <a:lnTo>
                          <a:pt x="1675" y="347"/>
                        </a:lnTo>
                        <a:lnTo>
                          <a:pt x="1674" y="350"/>
                        </a:lnTo>
                        <a:lnTo>
                          <a:pt x="1673" y="353"/>
                        </a:lnTo>
                        <a:lnTo>
                          <a:pt x="1671" y="355"/>
                        </a:lnTo>
                        <a:lnTo>
                          <a:pt x="1669" y="358"/>
                        </a:lnTo>
                        <a:lnTo>
                          <a:pt x="1662" y="360"/>
                        </a:lnTo>
                        <a:lnTo>
                          <a:pt x="1656" y="361"/>
                        </a:lnTo>
                        <a:lnTo>
                          <a:pt x="1426" y="361"/>
                        </a:lnTo>
                        <a:lnTo>
                          <a:pt x="1420" y="360"/>
                        </a:lnTo>
                        <a:lnTo>
                          <a:pt x="1415" y="358"/>
                        </a:lnTo>
                        <a:lnTo>
                          <a:pt x="1411" y="353"/>
                        </a:lnTo>
                        <a:lnTo>
                          <a:pt x="1408" y="347"/>
                        </a:lnTo>
                        <a:lnTo>
                          <a:pt x="1403" y="341"/>
                        </a:lnTo>
                        <a:lnTo>
                          <a:pt x="1398" y="335"/>
                        </a:lnTo>
                        <a:lnTo>
                          <a:pt x="1392" y="331"/>
                        </a:lnTo>
                        <a:lnTo>
                          <a:pt x="1386" y="328"/>
                        </a:lnTo>
                        <a:lnTo>
                          <a:pt x="1380" y="325"/>
                        </a:lnTo>
                        <a:lnTo>
                          <a:pt x="1374" y="323"/>
                        </a:lnTo>
                        <a:lnTo>
                          <a:pt x="1366" y="322"/>
                        </a:lnTo>
                        <a:lnTo>
                          <a:pt x="1360" y="321"/>
                        </a:lnTo>
                        <a:lnTo>
                          <a:pt x="1353" y="322"/>
                        </a:lnTo>
                        <a:lnTo>
                          <a:pt x="1346" y="323"/>
                        </a:lnTo>
                        <a:lnTo>
                          <a:pt x="1340" y="325"/>
                        </a:lnTo>
                        <a:lnTo>
                          <a:pt x="1334" y="328"/>
                        </a:lnTo>
                        <a:lnTo>
                          <a:pt x="1327" y="331"/>
                        </a:lnTo>
                        <a:lnTo>
                          <a:pt x="1322" y="335"/>
                        </a:lnTo>
                        <a:lnTo>
                          <a:pt x="1317" y="341"/>
                        </a:lnTo>
                        <a:lnTo>
                          <a:pt x="1313" y="347"/>
                        </a:lnTo>
                        <a:lnTo>
                          <a:pt x="1310" y="353"/>
                        </a:lnTo>
                        <a:lnTo>
                          <a:pt x="1305" y="358"/>
                        </a:lnTo>
                        <a:lnTo>
                          <a:pt x="1299" y="360"/>
                        </a:lnTo>
                        <a:lnTo>
                          <a:pt x="1294" y="361"/>
                        </a:lnTo>
                        <a:lnTo>
                          <a:pt x="1071" y="361"/>
                        </a:lnTo>
                        <a:lnTo>
                          <a:pt x="1064" y="360"/>
                        </a:lnTo>
                        <a:lnTo>
                          <a:pt x="1059" y="358"/>
                        </a:lnTo>
                        <a:lnTo>
                          <a:pt x="1056" y="355"/>
                        </a:lnTo>
                        <a:lnTo>
                          <a:pt x="1054" y="353"/>
                        </a:lnTo>
                        <a:lnTo>
                          <a:pt x="1053" y="350"/>
                        </a:lnTo>
                        <a:lnTo>
                          <a:pt x="1052" y="347"/>
                        </a:lnTo>
                        <a:lnTo>
                          <a:pt x="1047" y="341"/>
                        </a:lnTo>
                        <a:lnTo>
                          <a:pt x="1042" y="335"/>
                        </a:lnTo>
                        <a:lnTo>
                          <a:pt x="1037" y="331"/>
                        </a:lnTo>
                        <a:lnTo>
                          <a:pt x="1031" y="328"/>
                        </a:lnTo>
                        <a:lnTo>
                          <a:pt x="1024" y="325"/>
                        </a:lnTo>
                        <a:lnTo>
                          <a:pt x="1018" y="323"/>
                        </a:lnTo>
                        <a:lnTo>
                          <a:pt x="1010" y="322"/>
                        </a:lnTo>
                        <a:lnTo>
                          <a:pt x="1004" y="321"/>
                        </a:lnTo>
                        <a:lnTo>
                          <a:pt x="997" y="322"/>
                        </a:lnTo>
                        <a:lnTo>
                          <a:pt x="990" y="323"/>
                        </a:lnTo>
                        <a:lnTo>
                          <a:pt x="984" y="325"/>
                        </a:lnTo>
                        <a:lnTo>
                          <a:pt x="978" y="328"/>
                        </a:lnTo>
                        <a:lnTo>
                          <a:pt x="972" y="331"/>
                        </a:lnTo>
                        <a:lnTo>
                          <a:pt x="966" y="335"/>
                        </a:lnTo>
                        <a:lnTo>
                          <a:pt x="961" y="341"/>
                        </a:lnTo>
                        <a:lnTo>
                          <a:pt x="957" y="347"/>
                        </a:lnTo>
                        <a:lnTo>
                          <a:pt x="954" y="353"/>
                        </a:lnTo>
                        <a:lnTo>
                          <a:pt x="949" y="358"/>
                        </a:lnTo>
                        <a:lnTo>
                          <a:pt x="943" y="360"/>
                        </a:lnTo>
                        <a:lnTo>
                          <a:pt x="938" y="361"/>
                        </a:lnTo>
                        <a:lnTo>
                          <a:pt x="723" y="361"/>
                        </a:lnTo>
                        <a:lnTo>
                          <a:pt x="718" y="360"/>
                        </a:lnTo>
                        <a:lnTo>
                          <a:pt x="712" y="358"/>
                        </a:lnTo>
                        <a:lnTo>
                          <a:pt x="710" y="355"/>
                        </a:lnTo>
                        <a:lnTo>
                          <a:pt x="708" y="353"/>
                        </a:lnTo>
                        <a:lnTo>
                          <a:pt x="707" y="350"/>
                        </a:lnTo>
                        <a:lnTo>
                          <a:pt x="706" y="347"/>
                        </a:lnTo>
                        <a:lnTo>
                          <a:pt x="701" y="341"/>
                        </a:lnTo>
                        <a:lnTo>
                          <a:pt x="697" y="335"/>
                        </a:lnTo>
                        <a:lnTo>
                          <a:pt x="690" y="331"/>
                        </a:lnTo>
                        <a:lnTo>
                          <a:pt x="684" y="328"/>
                        </a:lnTo>
                        <a:lnTo>
                          <a:pt x="678" y="325"/>
                        </a:lnTo>
                        <a:lnTo>
                          <a:pt x="671" y="323"/>
                        </a:lnTo>
                        <a:lnTo>
                          <a:pt x="664" y="322"/>
                        </a:lnTo>
                        <a:lnTo>
                          <a:pt x="658" y="321"/>
                        </a:lnTo>
                        <a:lnTo>
                          <a:pt x="650" y="322"/>
                        </a:lnTo>
                        <a:lnTo>
                          <a:pt x="644" y="323"/>
                        </a:lnTo>
                        <a:lnTo>
                          <a:pt x="637" y="325"/>
                        </a:lnTo>
                        <a:lnTo>
                          <a:pt x="630" y="328"/>
                        </a:lnTo>
                        <a:lnTo>
                          <a:pt x="624" y="331"/>
                        </a:lnTo>
                        <a:lnTo>
                          <a:pt x="619" y="335"/>
                        </a:lnTo>
                        <a:lnTo>
                          <a:pt x="613" y="341"/>
                        </a:lnTo>
                        <a:lnTo>
                          <a:pt x="609" y="347"/>
                        </a:lnTo>
                        <a:lnTo>
                          <a:pt x="608" y="350"/>
                        </a:lnTo>
                        <a:lnTo>
                          <a:pt x="607" y="353"/>
                        </a:lnTo>
                        <a:lnTo>
                          <a:pt x="605" y="355"/>
                        </a:lnTo>
                        <a:lnTo>
                          <a:pt x="603" y="358"/>
                        </a:lnTo>
                        <a:lnTo>
                          <a:pt x="598" y="360"/>
                        </a:lnTo>
                        <a:lnTo>
                          <a:pt x="592" y="361"/>
                        </a:lnTo>
                        <a:lnTo>
                          <a:pt x="374" y="361"/>
                        </a:lnTo>
                        <a:lnTo>
                          <a:pt x="368" y="360"/>
                        </a:lnTo>
                        <a:lnTo>
                          <a:pt x="363" y="358"/>
                        </a:lnTo>
                        <a:lnTo>
                          <a:pt x="361" y="355"/>
                        </a:lnTo>
                        <a:lnTo>
                          <a:pt x="359" y="353"/>
                        </a:lnTo>
                        <a:lnTo>
                          <a:pt x="358" y="350"/>
                        </a:lnTo>
                        <a:lnTo>
                          <a:pt x="356" y="347"/>
                        </a:lnTo>
                        <a:lnTo>
                          <a:pt x="352" y="341"/>
                        </a:lnTo>
                        <a:lnTo>
                          <a:pt x="347" y="335"/>
                        </a:lnTo>
                        <a:lnTo>
                          <a:pt x="342" y="331"/>
                        </a:lnTo>
                        <a:lnTo>
                          <a:pt x="335" y="328"/>
                        </a:lnTo>
                        <a:lnTo>
                          <a:pt x="329" y="325"/>
                        </a:lnTo>
                        <a:lnTo>
                          <a:pt x="323" y="323"/>
                        </a:lnTo>
                        <a:lnTo>
                          <a:pt x="315" y="322"/>
                        </a:lnTo>
                        <a:lnTo>
                          <a:pt x="308" y="321"/>
                        </a:lnTo>
                        <a:lnTo>
                          <a:pt x="302" y="322"/>
                        </a:lnTo>
                        <a:lnTo>
                          <a:pt x="294" y="323"/>
                        </a:lnTo>
                        <a:lnTo>
                          <a:pt x="288" y="325"/>
                        </a:lnTo>
                        <a:lnTo>
                          <a:pt x="282" y="328"/>
                        </a:lnTo>
                        <a:lnTo>
                          <a:pt x="275" y="331"/>
                        </a:lnTo>
                        <a:lnTo>
                          <a:pt x="270" y="335"/>
                        </a:lnTo>
                        <a:lnTo>
                          <a:pt x="265" y="341"/>
                        </a:lnTo>
                        <a:lnTo>
                          <a:pt x="261" y="347"/>
                        </a:lnTo>
                        <a:lnTo>
                          <a:pt x="260" y="350"/>
                        </a:lnTo>
                        <a:lnTo>
                          <a:pt x="257" y="353"/>
                        </a:lnTo>
                        <a:lnTo>
                          <a:pt x="255" y="355"/>
                        </a:lnTo>
                        <a:lnTo>
                          <a:pt x="253" y="358"/>
                        </a:lnTo>
                        <a:lnTo>
                          <a:pt x="248" y="360"/>
                        </a:lnTo>
                        <a:lnTo>
                          <a:pt x="243" y="361"/>
                        </a:lnTo>
                        <a:lnTo>
                          <a:pt x="59" y="36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1" name="Freeform 80"/>
                  <p:cNvSpPr>
                    <a:spLocks noChangeAspect="1"/>
                  </p:cNvSpPr>
                  <p:nvPr/>
                </p:nvSpPr>
                <p:spPr bwMode="auto">
                  <a:xfrm>
                    <a:off x="3462" y="1425"/>
                    <a:ext cx="1351" cy="107"/>
                  </a:xfrm>
                  <a:custGeom>
                    <a:avLst/>
                    <a:gdLst>
                      <a:gd name="T0" fmla="*/ 1339 w 4493"/>
                      <a:gd name="T1" fmla="*/ 17 h 361"/>
                      <a:gd name="T2" fmla="*/ 1344 w 4493"/>
                      <a:gd name="T3" fmla="*/ 4 h 361"/>
                      <a:gd name="T4" fmla="*/ 0 w 4493"/>
                      <a:gd name="T5" fmla="*/ 81 h 361"/>
                      <a:gd name="T6" fmla="*/ 75 w 4493"/>
                      <a:gd name="T7" fmla="*/ 105 h 361"/>
                      <a:gd name="T8" fmla="*/ 84 w 4493"/>
                      <a:gd name="T9" fmla="*/ 96 h 361"/>
                      <a:gd name="T10" fmla="*/ 97 w 4493"/>
                      <a:gd name="T11" fmla="*/ 96 h 361"/>
                      <a:gd name="T12" fmla="*/ 106 w 4493"/>
                      <a:gd name="T13" fmla="*/ 105 h 361"/>
                      <a:gd name="T14" fmla="*/ 175 w 4493"/>
                      <a:gd name="T15" fmla="*/ 106 h 361"/>
                      <a:gd name="T16" fmla="*/ 180 w 4493"/>
                      <a:gd name="T17" fmla="*/ 99 h 361"/>
                      <a:gd name="T18" fmla="*/ 192 w 4493"/>
                      <a:gd name="T19" fmla="*/ 95 h 361"/>
                      <a:gd name="T20" fmla="*/ 203 w 4493"/>
                      <a:gd name="T21" fmla="*/ 99 h 361"/>
                      <a:gd name="T22" fmla="*/ 208 w 4493"/>
                      <a:gd name="T23" fmla="*/ 106 h 361"/>
                      <a:gd name="T24" fmla="*/ 285 w 4493"/>
                      <a:gd name="T25" fmla="*/ 105 h 361"/>
                      <a:gd name="T26" fmla="*/ 294 w 4493"/>
                      <a:gd name="T27" fmla="*/ 96 h 361"/>
                      <a:gd name="T28" fmla="*/ 306 w 4493"/>
                      <a:gd name="T29" fmla="*/ 96 h 361"/>
                      <a:gd name="T30" fmla="*/ 316 w 4493"/>
                      <a:gd name="T31" fmla="*/ 105 h 361"/>
                      <a:gd name="T32" fmla="*/ 390 w 4493"/>
                      <a:gd name="T33" fmla="*/ 106 h 361"/>
                      <a:gd name="T34" fmla="*/ 399 w 4493"/>
                      <a:gd name="T35" fmla="*/ 97 h 361"/>
                      <a:gd name="T36" fmla="*/ 411 w 4493"/>
                      <a:gd name="T37" fmla="*/ 96 h 361"/>
                      <a:gd name="T38" fmla="*/ 421 w 4493"/>
                      <a:gd name="T39" fmla="*/ 103 h 361"/>
                      <a:gd name="T40" fmla="*/ 427 w 4493"/>
                      <a:gd name="T41" fmla="*/ 107 h 361"/>
                      <a:gd name="T42" fmla="*/ 497 w 4493"/>
                      <a:gd name="T43" fmla="*/ 104 h 361"/>
                      <a:gd name="T44" fmla="*/ 506 w 4493"/>
                      <a:gd name="T45" fmla="*/ 96 h 361"/>
                      <a:gd name="T46" fmla="*/ 518 w 4493"/>
                      <a:gd name="T47" fmla="*/ 96 h 361"/>
                      <a:gd name="T48" fmla="*/ 527 w 4493"/>
                      <a:gd name="T49" fmla="*/ 104 h 361"/>
                      <a:gd name="T50" fmla="*/ 597 w 4493"/>
                      <a:gd name="T51" fmla="*/ 107 h 361"/>
                      <a:gd name="T52" fmla="*/ 606 w 4493"/>
                      <a:gd name="T53" fmla="*/ 99 h 361"/>
                      <a:gd name="T54" fmla="*/ 617 w 4493"/>
                      <a:gd name="T55" fmla="*/ 95 h 361"/>
                      <a:gd name="T56" fmla="*/ 629 w 4493"/>
                      <a:gd name="T57" fmla="*/ 99 h 361"/>
                      <a:gd name="T58" fmla="*/ 637 w 4493"/>
                      <a:gd name="T59" fmla="*/ 107 h 361"/>
                      <a:gd name="T60" fmla="*/ 712 w 4493"/>
                      <a:gd name="T61" fmla="*/ 104 h 361"/>
                      <a:gd name="T62" fmla="*/ 721 w 4493"/>
                      <a:gd name="T63" fmla="*/ 96 h 361"/>
                      <a:gd name="T64" fmla="*/ 733 w 4493"/>
                      <a:gd name="T65" fmla="*/ 96 h 361"/>
                      <a:gd name="T66" fmla="*/ 741 w 4493"/>
                      <a:gd name="T67" fmla="*/ 103 h 361"/>
                      <a:gd name="T68" fmla="*/ 746 w 4493"/>
                      <a:gd name="T69" fmla="*/ 107 h 361"/>
                      <a:gd name="T70" fmla="*/ 818 w 4493"/>
                      <a:gd name="T71" fmla="*/ 104 h 361"/>
                      <a:gd name="T72" fmla="*/ 826 w 4493"/>
                      <a:gd name="T73" fmla="*/ 96 h 361"/>
                      <a:gd name="T74" fmla="*/ 839 w 4493"/>
                      <a:gd name="T75" fmla="*/ 96 h 361"/>
                      <a:gd name="T76" fmla="*/ 848 w 4493"/>
                      <a:gd name="T77" fmla="*/ 104 h 361"/>
                      <a:gd name="T78" fmla="*/ 922 w 4493"/>
                      <a:gd name="T79" fmla="*/ 107 h 361"/>
                      <a:gd name="T80" fmla="*/ 931 w 4493"/>
                      <a:gd name="T81" fmla="*/ 99 h 361"/>
                      <a:gd name="T82" fmla="*/ 942 w 4493"/>
                      <a:gd name="T83" fmla="*/ 95 h 361"/>
                      <a:gd name="T84" fmla="*/ 953 w 4493"/>
                      <a:gd name="T85" fmla="*/ 99 h 361"/>
                      <a:gd name="T86" fmla="*/ 959 w 4493"/>
                      <a:gd name="T87" fmla="*/ 106 h 361"/>
                      <a:gd name="T88" fmla="*/ 1034 w 4493"/>
                      <a:gd name="T89" fmla="*/ 105 h 361"/>
                      <a:gd name="T90" fmla="*/ 1043 w 4493"/>
                      <a:gd name="T91" fmla="*/ 96 h 361"/>
                      <a:gd name="T92" fmla="*/ 1055 w 4493"/>
                      <a:gd name="T93" fmla="*/ 96 h 361"/>
                      <a:gd name="T94" fmla="*/ 1064 w 4493"/>
                      <a:gd name="T95" fmla="*/ 105 h 361"/>
                      <a:gd name="T96" fmla="*/ 1137 w 4493"/>
                      <a:gd name="T97" fmla="*/ 106 h 361"/>
                      <a:gd name="T98" fmla="*/ 1141 w 4493"/>
                      <a:gd name="T99" fmla="*/ 99 h 361"/>
                      <a:gd name="T100" fmla="*/ 1153 w 4493"/>
                      <a:gd name="T101" fmla="*/ 95 h 361"/>
                      <a:gd name="T102" fmla="*/ 1164 w 4493"/>
                      <a:gd name="T103" fmla="*/ 99 h 361"/>
                      <a:gd name="T104" fmla="*/ 1173 w 4493"/>
                      <a:gd name="T105" fmla="*/ 107 h 361"/>
                      <a:gd name="T106" fmla="*/ 1243 w 4493"/>
                      <a:gd name="T107" fmla="*/ 104 h 361"/>
                      <a:gd name="T108" fmla="*/ 1252 w 4493"/>
                      <a:gd name="T109" fmla="*/ 96 h 361"/>
                      <a:gd name="T110" fmla="*/ 1264 w 4493"/>
                      <a:gd name="T111" fmla="*/ 96 h 361"/>
                      <a:gd name="T112" fmla="*/ 1273 w 4493"/>
                      <a:gd name="T113" fmla="*/ 104 h 361"/>
                      <a:gd name="T114" fmla="*/ 1333 w 4493"/>
                      <a:gd name="T115" fmla="*/ 107 h 361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</a:gdLst>
                    <a:ahLst/>
                    <a:cxnLst>
                      <a:cxn ang="T116">
                        <a:pos x="T0" y="T1"/>
                      </a:cxn>
                      <a:cxn ang="T117">
                        <a:pos x="T2" y="T3"/>
                      </a:cxn>
                      <a:cxn ang="T118">
                        <a:pos x="T4" y="T5"/>
                      </a:cxn>
                      <a:cxn ang="T119">
                        <a:pos x="T6" y="T7"/>
                      </a:cxn>
                      <a:cxn ang="T120">
                        <a:pos x="T8" y="T9"/>
                      </a:cxn>
                      <a:cxn ang="T121">
                        <a:pos x="T10" y="T11"/>
                      </a:cxn>
                      <a:cxn ang="T122">
                        <a:pos x="T12" y="T13"/>
                      </a:cxn>
                      <a:cxn ang="T123">
                        <a:pos x="T14" y="T15"/>
                      </a:cxn>
                      <a:cxn ang="T124">
                        <a:pos x="T16" y="T17"/>
                      </a:cxn>
                      <a:cxn ang="T125">
                        <a:pos x="T18" y="T19"/>
                      </a:cxn>
                      <a:cxn ang="T126">
                        <a:pos x="T20" y="T21"/>
                      </a:cxn>
                      <a:cxn ang="T127">
                        <a:pos x="T22" y="T23"/>
                      </a:cxn>
                      <a:cxn ang="T128">
                        <a:pos x="T24" y="T25"/>
                      </a:cxn>
                      <a:cxn ang="T129">
                        <a:pos x="T26" y="T27"/>
                      </a:cxn>
                      <a:cxn ang="T130">
                        <a:pos x="T28" y="T29"/>
                      </a:cxn>
                      <a:cxn ang="T131">
                        <a:pos x="T30" y="T31"/>
                      </a:cxn>
                      <a:cxn ang="T132">
                        <a:pos x="T32" y="T33"/>
                      </a:cxn>
                      <a:cxn ang="T133">
                        <a:pos x="T34" y="T35"/>
                      </a:cxn>
                      <a:cxn ang="T134">
                        <a:pos x="T36" y="T37"/>
                      </a:cxn>
                      <a:cxn ang="T135">
                        <a:pos x="T38" y="T39"/>
                      </a:cxn>
                      <a:cxn ang="T136">
                        <a:pos x="T40" y="T41"/>
                      </a:cxn>
                      <a:cxn ang="T137">
                        <a:pos x="T42" y="T43"/>
                      </a:cxn>
                      <a:cxn ang="T138">
                        <a:pos x="T44" y="T45"/>
                      </a:cxn>
                      <a:cxn ang="T139">
                        <a:pos x="T46" y="T47"/>
                      </a:cxn>
                      <a:cxn ang="T140">
                        <a:pos x="T48" y="T49"/>
                      </a:cxn>
                      <a:cxn ang="T141">
                        <a:pos x="T50" y="T51"/>
                      </a:cxn>
                      <a:cxn ang="T142">
                        <a:pos x="T52" y="T53"/>
                      </a:cxn>
                      <a:cxn ang="T143">
                        <a:pos x="T54" y="T55"/>
                      </a:cxn>
                      <a:cxn ang="T144">
                        <a:pos x="T56" y="T57"/>
                      </a:cxn>
                      <a:cxn ang="T145">
                        <a:pos x="T58" y="T59"/>
                      </a:cxn>
                      <a:cxn ang="T146">
                        <a:pos x="T60" y="T61"/>
                      </a:cxn>
                      <a:cxn ang="T147">
                        <a:pos x="T62" y="T63"/>
                      </a:cxn>
                      <a:cxn ang="T148">
                        <a:pos x="T64" y="T65"/>
                      </a:cxn>
                      <a:cxn ang="T149">
                        <a:pos x="T66" y="T67"/>
                      </a:cxn>
                      <a:cxn ang="T150">
                        <a:pos x="T68" y="T69"/>
                      </a:cxn>
                      <a:cxn ang="T151">
                        <a:pos x="T70" y="T71"/>
                      </a:cxn>
                      <a:cxn ang="T152">
                        <a:pos x="T72" y="T73"/>
                      </a:cxn>
                      <a:cxn ang="T153">
                        <a:pos x="T74" y="T75"/>
                      </a:cxn>
                      <a:cxn ang="T154">
                        <a:pos x="T76" y="T77"/>
                      </a:cxn>
                      <a:cxn ang="T155">
                        <a:pos x="T78" y="T79"/>
                      </a:cxn>
                      <a:cxn ang="T156">
                        <a:pos x="T80" y="T81"/>
                      </a:cxn>
                      <a:cxn ang="T157">
                        <a:pos x="T82" y="T83"/>
                      </a:cxn>
                      <a:cxn ang="T158">
                        <a:pos x="T84" y="T85"/>
                      </a:cxn>
                      <a:cxn ang="T159">
                        <a:pos x="T86" y="T87"/>
                      </a:cxn>
                      <a:cxn ang="T160">
                        <a:pos x="T88" y="T89"/>
                      </a:cxn>
                      <a:cxn ang="T161">
                        <a:pos x="T90" y="T91"/>
                      </a:cxn>
                      <a:cxn ang="T162">
                        <a:pos x="T92" y="T93"/>
                      </a:cxn>
                      <a:cxn ang="T163">
                        <a:pos x="T94" y="T95"/>
                      </a:cxn>
                      <a:cxn ang="T164">
                        <a:pos x="T96" y="T97"/>
                      </a:cxn>
                      <a:cxn ang="T165">
                        <a:pos x="T98" y="T99"/>
                      </a:cxn>
                      <a:cxn ang="T166">
                        <a:pos x="T100" y="T101"/>
                      </a:cxn>
                      <a:cxn ang="T167">
                        <a:pos x="T102" y="T103"/>
                      </a:cxn>
                      <a:cxn ang="T168">
                        <a:pos x="T104" y="T105"/>
                      </a:cxn>
                      <a:cxn ang="T169">
                        <a:pos x="T106" y="T107"/>
                      </a:cxn>
                      <a:cxn ang="T170">
                        <a:pos x="T108" y="T109"/>
                      </a:cxn>
                      <a:cxn ang="T171">
                        <a:pos x="T110" y="T111"/>
                      </a:cxn>
                      <a:cxn ang="T172">
                        <a:pos x="T112" y="T113"/>
                      </a:cxn>
                      <a:cxn ang="T173">
                        <a:pos x="T114" y="T115"/>
                      </a:cxn>
                    </a:cxnLst>
                    <a:rect l="0" t="0" r="r" b="b"/>
                    <a:pathLst>
                      <a:path w="4493" h="361">
                        <a:moveTo>
                          <a:pt x="4434" y="361"/>
                        </a:moveTo>
                        <a:lnTo>
                          <a:pt x="4434" y="180"/>
                        </a:lnTo>
                        <a:lnTo>
                          <a:pt x="4450" y="171"/>
                        </a:lnTo>
                        <a:lnTo>
                          <a:pt x="4450" y="75"/>
                        </a:lnTo>
                        <a:lnTo>
                          <a:pt x="4451" y="68"/>
                        </a:lnTo>
                        <a:lnTo>
                          <a:pt x="4452" y="57"/>
                        </a:lnTo>
                        <a:lnTo>
                          <a:pt x="4455" y="47"/>
                        </a:lnTo>
                        <a:lnTo>
                          <a:pt x="4459" y="34"/>
                        </a:lnTo>
                        <a:lnTo>
                          <a:pt x="4462" y="29"/>
                        </a:lnTo>
                        <a:lnTo>
                          <a:pt x="4464" y="23"/>
                        </a:lnTo>
                        <a:lnTo>
                          <a:pt x="4468" y="17"/>
                        </a:lnTo>
                        <a:lnTo>
                          <a:pt x="4471" y="13"/>
                        </a:lnTo>
                        <a:lnTo>
                          <a:pt x="4476" y="9"/>
                        </a:lnTo>
                        <a:lnTo>
                          <a:pt x="4481" y="5"/>
                        </a:lnTo>
                        <a:lnTo>
                          <a:pt x="4486" y="2"/>
                        </a:lnTo>
                        <a:lnTo>
                          <a:pt x="4493" y="0"/>
                        </a:lnTo>
                        <a:lnTo>
                          <a:pt x="0" y="0"/>
                        </a:lnTo>
                        <a:lnTo>
                          <a:pt x="0" y="272"/>
                        </a:lnTo>
                        <a:lnTo>
                          <a:pt x="92" y="293"/>
                        </a:lnTo>
                        <a:lnTo>
                          <a:pt x="92" y="361"/>
                        </a:lnTo>
                        <a:lnTo>
                          <a:pt x="234" y="361"/>
                        </a:lnTo>
                        <a:lnTo>
                          <a:pt x="241" y="360"/>
                        </a:lnTo>
                        <a:lnTo>
                          <a:pt x="246" y="358"/>
                        </a:lnTo>
                        <a:lnTo>
                          <a:pt x="250" y="353"/>
                        </a:lnTo>
                        <a:lnTo>
                          <a:pt x="253" y="347"/>
                        </a:lnTo>
                        <a:lnTo>
                          <a:pt x="258" y="341"/>
                        </a:lnTo>
                        <a:lnTo>
                          <a:pt x="263" y="335"/>
                        </a:lnTo>
                        <a:lnTo>
                          <a:pt x="268" y="331"/>
                        </a:lnTo>
                        <a:lnTo>
                          <a:pt x="275" y="328"/>
                        </a:lnTo>
                        <a:lnTo>
                          <a:pt x="281" y="325"/>
                        </a:lnTo>
                        <a:lnTo>
                          <a:pt x="287" y="323"/>
                        </a:lnTo>
                        <a:lnTo>
                          <a:pt x="295" y="322"/>
                        </a:lnTo>
                        <a:lnTo>
                          <a:pt x="301" y="321"/>
                        </a:lnTo>
                        <a:lnTo>
                          <a:pt x="308" y="322"/>
                        </a:lnTo>
                        <a:lnTo>
                          <a:pt x="315" y="323"/>
                        </a:lnTo>
                        <a:lnTo>
                          <a:pt x="321" y="325"/>
                        </a:lnTo>
                        <a:lnTo>
                          <a:pt x="327" y="328"/>
                        </a:lnTo>
                        <a:lnTo>
                          <a:pt x="333" y="331"/>
                        </a:lnTo>
                        <a:lnTo>
                          <a:pt x="339" y="335"/>
                        </a:lnTo>
                        <a:lnTo>
                          <a:pt x="344" y="341"/>
                        </a:lnTo>
                        <a:lnTo>
                          <a:pt x="348" y="347"/>
                        </a:lnTo>
                        <a:lnTo>
                          <a:pt x="351" y="353"/>
                        </a:lnTo>
                        <a:lnTo>
                          <a:pt x="356" y="358"/>
                        </a:lnTo>
                        <a:lnTo>
                          <a:pt x="361" y="360"/>
                        </a:lnTo>
                        <a:lnTo>
                          <a:pt x="367" y="361"/>
                        </a:lnTo>
                        <a:lnTo>
                          <a:pt x="571" y="361"/>
                        </a:lnTo>
                        <a:lnTo>
                          <a:pt x="578" y="360"/>
                        </a:lnTo>
                        <a:lnTo>
                          <a:pt x="583" y="358"/>
                        </a:lnTo>
                        <a:lnTo>
                          <a:pt x="585" y="355"/>
                        </a:lnTo>
                        <a:lnTo>
                          <a:pt x="586" y="353"/>
                        </a:lnTo>
                        <a:lnTo>
                          <a:pt x="587" y="350"/>
                        </a:lnTo>
                        <a:lnTo>
                          <a:pt x="588" y="347"/>
                        </a:lnTo>
                        <a:lnTo>
                          <a:pt x="594" y="341"/>
                        </a:lnTo>
                        <a:lnTo>
                          <a:pt x="598" y="335"/>
                        </a:lnTo>
                        <a:lnTo>
                          <a:pt x="604" y="331"/>
                        </a:lnTo>
                        <a:lnTo>
                          <a:pt x="610" y="328"/>
                        </a:lnTo>
                        <a:lnTo>
                          <a:pt x="617" y="325"/>
                        </a:lnTo>
                        <a:lnTo>
                          <a:pt x="623" y="323"/>
                        </a:lnTo>
                        <a:lnTo>
                          <a:pt x="630" y="322"/>
                        </a:lnTo>
                        <a:lnTo>
                          <a:pt x="637" y="321"/>
                        </a:lnTo>
                        <a:lnTo>
                          <a:pt x="644" y="322"/>
                        </a:lnTo>
                        <a:lnTo>
                          <a:pt x="650" y="323"/>
                        </a:lnTo>
                        <a:lnTo>
                          <a:pt x="658" y="325"/>
                        </a:lnTo>
                        <a:lnTo>
                          <a:pt x="664" y="328"/>
                        </a:lnTo>
                        <a:lnTo>
                          <a:pt x="670" y="331"/>
                        </a:lnTo>
                        <a:lnTo>
                          <a:pt x="676" y="335"/>
                        </a:lnTo>
                        <a:lnTo>
                          <a:pt x="681" y="341"/>
                        </a:lnTo>
                        <a:lnTo>
                          <a:pt x="685" y="347"/>
                        </a:lnTo>
                        <a:lnTo>
                          <a:pt x="686" y="350"/>
                        </a:lnTo>
                        <a:lnTo>
                          <a:pt x="687" y="353"/>
                        </a:lnTo>
                        <a:lnTo>
                          <a:pt x="689" y="355"/>
                        </a:lnTo>
                        <a:lnTo>
                          <a:pt x="693" y="358"/>
                        </a:lnTo>
                        <a:lnTo>
                          <a:pt x="697" y="360"/>
                        </a:lnTo>
                        <a:lnTo>
                          <a:pt x="703" y="361"/>
                        </a:lnTo>
                        <a:lnTo>
                          <a:pt x="933" y="361"/>
                        </a:lnTo>
                        <a:lnTo>
                          <a:pt x="939" y="360"/>
                        </a:lnTo>
                        <a:lnTo>
                          <a:pt x="944" y="358"/>
                        </a:lnTo>
                        <a:lnTo>
                          <a:pt x="949" y="353"/>
                        </a:lnTo>
                        <a:lnTo>
                          <a:pt x="952" y="347"/>
                        </a:lnTo>
                        <a:lnTo>
                          <a:pt x="956" y="341"/>
                        </a:lnTo>
                        <a:lnTo>
                          <a:pt x="961" y="335"/>
                        </a:lnTo>
                        <a:lnTo>
                          <a:pt x="966" y="331"/>
                        </a:lnTo>
                        <a:lnTo>
                          <a:pt x="973" y="328"/>
                        </a:lnTo>
                        <a:lnTo>
                          <a:pt x="979" y="325"/>
                        </a:lnTo>
                        <a:lnTo>
                          <a:pt x="985" y="323"/>
                        </a:lnTo>
                        <a:lnTo>
                          <a:pt x="992" y="322"/>
                        </a:lnTo>
                        <a:lnTo>
                          <a:pt x="999" y="321"/>
                        </a:lnTo>
                        <a:lnTo>
                          <a:pt x="1005" y="322"/>
                        </a:lnTo>
                        <a:lnTo>
                          <a:pt x="1013" y="323"/>
                        </a:lnTo>
                        <a:lnTo>
                          <a:pt x="1019" y="325"/>
                        </a:lnTo>
                        <a:lnTo>
                          <a:pt x="1025" y="328"/>
                        </a:lnTo>
                        <a:lnTo>
                          <a:pt x="1032" y="331"/>
                        </a:lnTo>
                        <a:lnTo>
                          <a:pt x="1037" y="335"/>
                        </a:lnTo>
                        <a:lnTo>
                          <a:pt x="1042" y="341"/>
                        </a:lnTo>
                        <a:lnTo>
                          <a:pt x="1046" y="347"/>
                        </a:lnTo>
                        <a:lnTo>
                          <a:pt x="1050" y="353"/>
                        </a:lnTo>
                        <a:lnTo>
                          <a:pt x="1054" y="358"/>
                        </a:lnTo>
                        <a:lnTo>
                          <a:pt x="1059" y="360"/>
                        </a:lnTo>
                        <a:lnTo>
                          <a:pt x="1065" y="361"/>
                        </a:lnTo>
                        <a:lnTo>
                          <a:pt x="1287" y="361"/>
                        </a:lnTo>
                        <a:lnTo>
                          <a:pt x="1293" y="360"/>
                        </a:lnTo>
                        <a:lnTo>
                          <a:pt x="1298" y="358"/>
                        </a:lnTo>
                        <a:lnTo>
                          <a:pt x="1302" y="353"/>
                        </a:lnTo>
                        <a:lnTo>
                          <a:pt x="1306" y="347"/>
                        </a:lnTo>
                        <a:lnTo>
                          <a:pt x="1310" y="341"/>
                        </a:lnTo>
                        <a:lnTo>
                          <a:pt x="1315" y="335"/>
                        </a:lnTo>
                        <a:lnTo>
                          <a:pt x="1321" y="331"/>
                        </a:lnTo>
                        <a:lnTo>
                          <a:pt x="1327" y="328"/>
                        </a:lnTo>
                        <a:lnTo>
                          <a:pt x="1333" y="325"/>
                        </a:lnTo>
                        <a:lnTo>
                          <a:pt x="1339" y="323"/>
                        </a:lnTo>
                        <a:lnTo>
                          <a:pt x="1347" y="322"/>
                        </a:lnTo>
                        <a:lnTo>
                          <a:pt x="1353" y="321"/>
                        </a:lnTo>
                        <a:lnTo>
                          <a:pt x="1360" y="322"/>
                        </a:lnTo>
                        <a:lnTo>
                          <a:pt x="1367" y="323"/>
                        </a:lnTo>
                        <a:lnTo>
                          <a:pt x="1373" y="325"/>
                        </a:lnTo>
                        <a:lnTo>
                          <a:pt x="1379" y="328"/>
                        </a:lnTo>
                        <a:lnTo>
                          <a:pt x="1386" y="331"/>
                        </a:lnTo>
                        <a:lnTo>
                          <a:pt x="1391" y="335"/>
                        </a:lnTo>
                        <a:lnTo>
                          <a:pt x="1396" y="341"/>
                        </a:lnTo>
                        <a:lnTo>
                          <a:pt x="1400" y="347"/>
                        </a:lnTo>
                        <a:lnTo>
                          <a:pt x="1401" y="350"/>
                        </a:lnTo>
                        <a:lnTo>
                          <a:pt x="1404" y="353"/>
                        </a:lnTo>
                        <a:lnTo>
                          <a:pt x="1406" y="355"/>
                        </a:lnTo>
                        <a:lnTo>
                          <a:pt x="1408" y="358"/>
                        </a:lnTo>
                        <a:lnTo>
                          <a:pt x="1413" y="360"/>
                        </a:lnTo>
                        <a:lnTo>
                          <a:pt x="1419" y="361"/>
                        </a:lnTo>
                        <a:lnTo>
                          <a:pt x="1637" y="361"/>
                        </a:lnTo>
                        <a:lnTo>
                          <a:pt x="1643" y="360"/>
                        </a:lnTo>
                        <a:lnTo>
                          <a:pt x="1648" y="358"/>
                        </a:lnTo>
                        <a:lnTo>
                          <a:pt x="1650" y="355"/>
                        </a:lnTo>
                        <a:lnTo>
                          <a:pt x="1652" y="353"/>
                        </a:lnTo>
                        <a:lnTo>
                          <a:pt x="1654" y="350"/>
                        </a:lnTo>
                        <a:lnTo>
                          <a:pt x="1655" y="347"/>
                        </a:lnTo>
                        <a:lnTo>
                          <a:pt x="1659" y="341"/>
                        </a:lnTo>
                        <a:lnTo>
                          <a:pt x="1665" y="335"/>
                        </a:lnTo>
                        <a:lnTo>
                          <a:pt x="1670" y="331"/>
                        </a:lnTo>
                        <a:lnTo>
                          <a:pt x="1676" y="328"/>
                        </a:lnTo>
                        <a:lnTo>
                          <a:pt x="1683" y="325"/>
                        </a:lnTo>
                        <a:lnTo>
                          <a:pt x="1689" y="323"/>
                        </a:lnTo>
                        <a:lnTo>
                          <a:pt x="1696" y="322"/>
                        </a:lnTo>
                        <a:lnTo>
                          <a:pt x="1704" y="321"/>
                        </a:lnTo>
                        <a:lnTo>
                          <a:pt x="1710" y="322"/>
                        </a:lnTo>
                        <a:lnTo>
                          <a:pt x="1717" y="323"/>
                        </a:lnTo>
                        <a:lnTo>
                          <a:pt x="1724" y="325"/>
                        </a:lnTo>
                        <a:lnTo>
                          <a:pt x="1730" y="328"/>
                        </a:lnTo>
                        <a:lnTo>
                          <a:pt x="1736" y="331"/>
                        </a:lnTo>
                        <a:lnTo>
                          <a:pt x="1742" y="335"/>
                        </a:lnTo>
                        <a:lnTo>
                          <a:pt x="1747" y="341"/>
                        </a:lnTo>
                        <a:lnTo>
                          <a:pt x="1751" y="347"/>
                        </a:lnTo>
                        <a:lnTo>
                          <a:pt x="1752" y="350"/>
                        </a:lnTo>
                        <a:lnTo>
                          <a:pt x="1754" y="353"/>
                        </a:lnTo>
                        <a:lnTo>
                          <a:pt x="1755" y="355"/>
                        </a:lnTo>
                        <a:lnTo>
                          <a:pt x="1757" y="358"/>
                        </a:lnTo>
                        <a:lnTo>
                          <a:pt x="1763" y="360"/>
                        </a:lnTo>
                        <a:lnTo>
                          <a:pt x="1769" y="361"/>
                        </a:lnTo>
                        <a:lnTo>
                          <a:pt x="1987" y="361"/>
                        </a:lnTo>
                        <a:lnTo>
                          <a:pt x="1992" y="360"/>
                        </a:lnTo>
                        <a:lnTo>
                          <a:pt x="1998" y="358"/>
                        </a:lnTo>
                        <a:lnTo>
                          <a:pt x="2003" y="353"/>
                        </a:lnTo>
                        <a:lnTo>
                          <a:pt x="2006" y="347"/>
                        </a:lnTo>
                        <a:lnTo>
                          <a:pt x="2010" y="341"/>
                        </a:lnTo>
                        <a:lnTo>
                          <a:pt x="2015" y="335"/>
                        </a:lnTo>
                        <a:lnTo>
                          <a:pt x="2021" y="331"/>
                        </a:lnTo>
                        <a:lnTo>
                          <a:pt x="2027" y="328"/>
                        </a:lnTo>
                        <a:lnTo>
                          <a:pt x="2033" y="325"/>
                        </a:lnTo>
                        <a:lnTo>
                          <a:pt x="2040" y="323"/>
                        </a:lnTo>
                        <a:lnTo>
                          <a:pt x="2046" y="322"/>
                        </a:lnTo>
                        <a:lnTo>
                          <a:pt x="2053" y="321"/>
                        </a:lnTo>
                        <a:lnTo>
                          <a:pt x="2060" y="322"/>
                        </a:lnTo>
                        <a:lnTo>
                          <a:pt x="2067" y="323"/>
                        </a:lnTo>
                        <a:lnTo>
                          <a:pt x="2073" y="325"/>
                        </a:lnTo>
                        <a:lnTo>
                          <a:pt x="2080" y="328"/>
                        </a:lnTo>
                        <a:lnTo>
                          <a:pt x="2085" y="331"/>
                        </a:lnTo>
                        <a:lnTo>
                          <a:pt x="2091" y="335"/>
                        </a:lnTo>
                        <a:lnTo>
                          <a:pt x="2097" y="341"/>
                        </a:lnTo>
                        <a:lnTo>
                          <a:pt x="2101" y="347"/>
                        </a:lnTo>
                        <a:lnTo>
                          <a:pt x="2104" y="353"/>
                        </a:lnTo>
                        <a:lnTo>
                          <a:pt x="2108" y="358"/>
                        </a:lnTo>
                        <a:lnTo>
                          <a:pt x="2113" y="360"/>
                        </a:lnTo>
                        <a:lnTo>
                          <a:pt x="2120" y="361"/>
                        </a:lnTo>
                        <a:lnTo>
                          <a:pt x="2349" y="361"/>
                        </a:lnTo>
                        <a:lnTo>
                          <a:pt x="2356" y="360"/>
                        </a:lnTo>
                        <a:lnTo>
                          <a:pt x="2362" y="358"/>
                        </a:lnTo>
                        <a:lnTo>
                          <a:pt x="2364" y="355"/>
                        </a:lnTo>
                        <a:lnTo>
                          <a:pt x="2366" y="353"/>
                        </a:lnTo>
                        <a:lnTo>
                          <a:pt x="2367" y="350"/>
                        </a:lnTo>
                        <a:lnTo>
                          <a:pt x="2368" y="347"/>
                        </a:lnTo>
                        <a:lnTo>
                          <a:pt x="2372" y="341"/>
                        </a:lnTo>
                        <a:lnTo>
                          <a:pt x="2378" y="335"/>
                        </a:lnTo>
                        <a:lnTo>
                          <a:pt x="2384" y="331"/>
                        </a:lnTo>
                        <a:lnTo>
                          <a:pt x="2390" y="328"/>
                        </a:lnTo>
                        <a:lnTo>
                          <a:pt x="2397" y="325"/>
                        </a:lnTo>
                        <a:lnTo>
                          <a:pt x="2403" y="323"/>
                        </a:lnTo>
                        <a:lnTo>
                          <a:pt x="2409" y="322"/>
                        </a:lnTo>
                        <a:lnTo>
                          <a:pt x="2417" y="321"/>
                        </a:lnTo>
                        <a:lnTo>
                          <a:pt x="2423" y="322"/>
                        </a:lnTo>
                        <a:lnTo>
                          <a:pt x="2430" y="323"/>
                        </a:lnTo>
                        <a:lnTo>
                          <a:pt x="2437" y="325"/>
                        </a:lnTo>
                        <a:lnTo>
                          <a:pt x="2443" y="328"/>
                        </a:lnTo>
                        <a:lnTo>
                          <a:pt x="2449" y="331"/>
                        </a:lnTo>
                        <a:lnTo>
                          <a:pt x="2455" y="335"/>
                        </a:lnTo>
                        <a:lnTo>
                          <a:pt x="2459" y="341"/>
                        </a:lnTo>
                        <a:lnTo>
                          <a:pt x="2463" y="347"/>
                        </a:lnTo>
                        <a:lnTo>
                          <a:pt x="2465" y="347"/>
                        </a:lnTo>
                        <a:lnTo>
                          <a:pt x="2466" y="350"/>
                        </a:lnTo>
                        <a:lnTo>
                          <a:pt x="2467" y="353"/>
                        </a:lnTo>
                        <a:lnTo>
                          <a:pt x="2469" y="355"/>
                        </a:lnTo>
                        <a:lnTo>
                          <a:pt x="2471" y="358"/>
                        </a:lnTo>
                        <a:lnTo>
                          <a:pt x="2477" y="360"/>
                        </a:lnTo>
                        <a:lnTo>
                          <a:pt x="2482" y="361"/>
                        </a:lnTo>
                        <a:lnTo>
                          <a:pt x="2703" y="361"/>
                        </a:lnTo>
                        <a:lnTo>
                          <a:pt x="2709" y="360"/>
                        </a:lnTo>
                        <a:lnTo>
                          <a:pt x="2715" y="358"/>
                        </a:lnTo>
                        <a:lnTo>
                          <a:pt x="2717" y="355"/>
                        </a:lnTo>
                        <a:lnTo>
                          <a:pt x="2719" y="353"/>
                        </a:lnTo>
                        <a:lnTo>
                          <a:pt x="2720" y="350"/>
                        </a:lnTo>
                        <a:lnTo>
                          <a:pt x="2721" y="347"/>
                        </a:lnTo>
                        <a:lnTo>
                          <a:pt x="2725" y="341"/>
                        </a:lnTo>
                        <a:lnTo>
                          <a:pt x="2731" y="335"/>
                        </a:lnTo>
                        <a:lnTo>
                          <a:pt x="2736" y="331"/>
                        </a:lnTo>
                        <a:lnTo>
                          <a:pt x="2742" y="328"/>
                        </a:lnTo>
                        <a:lnTo>
                          <a:pt x="2748" y="325"/>
                        </a:lnTo>
                        <a:lnTo>
                          <a:pt x="2756" y="323"/>
                        </a:lnTo>
                        <a:lnTo>
                          <a:pt x="2762" y="322"/>
                        </a:lnTo>
                        <a:lnTo>
                          <a:pt x="2770" y="321"/>
                        </a:lnTo>
                        <a:lnTo>
                          <a:pt x="2776" y="322"/>
                        </a:lnTo>
                        <a:lnTo>
                          <a:pt x="2783" y="323"/>
                        </a:lnTo>
                        <a:lnTo>
                          <a:pt x="2790" y="325"/>
                        </a:lnTo>
                        <a:lnTo>
                          <a:pt x="2796" y="328"/>
                        </a:lnTo>
                        <a:lnTo>
                          <a:pt x="2802" y="331"/>
                        </a:lnTo>
                        <a:lnTo>
                          <a:pt x="2808" y="335"/>
                        </a:lnTo>
                        <a:lnTo>
                          <a:pt x="2813" y="341"/>
                        </a:lnTo>
                        <a:lnTo>
                          <a:pt x="2818" y="347"/>
                        </a:lnTo>
                        <a:lnTo>
                          <a:pt x="2819" y="350"/>
                        </a:lnTo>
                        <a:lnTo>
                          <a:pt x="2820" y="353"/>
                        </a:lnTo>
                        <a:lnTo>
                          <a:pt x="2822" y="355"/>
                        </a:lnTo>
                        <a:lnTo>
                          <a:pt x="2824" y="358"/>
                        </a:lnTo>
                        <a:lnTo>
                          <a:pt x="2828" y="360"/>
                        </a:lnTo>
                        <a:lnTo>
                          <a:pt x="2835" y="361"/>
                        </a:lnTo>
                        <a:lnTo>
                          <a:pt x="3067" y="361"/>
                        </a:lnTo>
                        <a:lnTo>
                          <a:pt x="3073" y="360"/>
                        </a:lnTo>
                        <a:lnTo>
                          <a:pt x="3078" y="358"/>
                        </a:lnTo>
                        <a:lnTo>
                          <a:pt x="3082" y="353"/>
                        </a:lnTo>
                        <a:lnTo>
                          <a:pt x="3085" y="347"/>
                        </a:lnTo>
                        <a:lnTo>
                          <a:pt x="3090" y="341"/>
                        </a:lnTo>
                        <a:lnTo>
                          <a:pt x="3095" y="335"/>
                        </a:lnTo>
                        <a:lnTo>
                          <a:pt x="3100" y="331"/>
                        </a:lnTo>
                        <a:lnTo>
                          <a:pt x="3105" y="328"/>
                        </a:lnTo>
                        <a:lnTo>
                          <a:pt x="3112" y="325"/>
                        </a:lnTo>
                        <a:lnTo>
                          <a:pt x="3119" y="323"/>
                        </a:lnTo>
                        <a:lnTo>
                          <a:pt x="3125" y="322"/>
                        </a:lnTo>
                        <a:lnTo>
                          <a:pt x="3133" y="321"/>
                        </a:lnTo>
                        <a:lnTo>
                          <a:pt x="3139" y="322"/>
                        </a:lnTo>
                        <a:lnTo>
                          <a:pt x="3147" y="323"/>
                        </a:lnTo>
                        <a:lnTo>
                          <a:pt x="3153" y="325"/>
                        </a:lnTo>
                        <a:lnTo>
                          <a:pt x="3159" y="328"/>
                        </a:lnTo>
                        <a:lnTo>
                          <a:pt x="3166" y="331"/>
                        </a:lnTo>
                        <a:lnTo>
                          <a:pt x="3171" y="335"/>
                        </a:lnTo>
                        <a:lnTo>
                          <a:pt x="3176" y="341"/>
                        </a:lnTo>
                        <a:lnTo>
                          <a:pt x="3180" y="347"/>
                        </a:lnTo>
                        <a:lnTo>
                          <a:pt x="3181" y="350"/>
                        </a:lnTo>
                        <a:lnTo>
                          <a:pt x="3183" y="353"/>
                        </a:lnTo>
                        <a:lnTo>
                          <a:pt x="3186" y="355"/>
                        </a:lnTo>
                        <a:lnTo>
                          <a:pt x="3188" y="358"/>
                        </a:lnTo>
                        <a:lnTo>
                          <a:pt x="3193" y="360"/>
                        </a:lnTo>
                        <a:lnTo>
                          <a:pt x="3199" y="361"/>
                        </a:lnTo>
                        <a:lnTo>
                          <a:pt x="3422" y="361"/>
                        </a:lnTo>
                        <a:lnTo>
                          <a:pt x="3429" y="360"/>
                        </a:lnTo>
                        <a:lnTo>
                          <a:pt x="3434" y="358"/>
                        </a:lnTo>
                        <a:lnTo>
                          <a:pt x="3438" y="353"/>
                        </a:lnTo>
                        <a:lnTo>
                          <a:pt x="3441" y="347"/>
                        </a:lnTo>
                        <a:lnTo>
                          <a:pt x="3446" y="341"/>
                        </a:lnTo>
                        <a:lnTo>
                          <a:pt x="3451" y="335"/>
                        </a:lnTo>
                        <a:lnTo>
                          <a:pt x="3456" y="331"/>
                        </a:lnTo>
                        <a:lnTo>
                          <a:pt x="3462" y="328"/>
                        </a:lnTo>
                        <a:lnTo>
                          <a:pt x="3469" y="325"/>
                        </a:lnTo>
                        <a:lnTo>
                          <a:pt x="3475" y="323"/>
                        </a:lnTo>
                        <a:lnTo>
                          <a:pt x="3483" y="322"/>
                        </a:lnTo>
                        <a:lnTo>
                          <a:pt x="3489" y="321"/>
                        </a:lnTo>
                        <a:lnTo>
                          <a:pt x="3496" y="322"/>
                        </a:lnTo>
                        <a:lnTo>
                          <a:pt x="3503" y="323"/>
                        </a:lnTo>
                        <a:lnTo>
                          <a:pt x="3509" y="325"/>
                        </a:lnTo>
                        <a:lnTo>
                          <a:pt x="3515" y="328"/>
                        </a:lnTo>
                        <a:lnTo>
                          <a:pt x="3521" y="331"/>
                        </a:lnTo>
                        <a:lnTo>
                          <a:pt x="3527" y="335"/>
                        </a:lnTo>
                        <a:lnTo>
                          <a:pt x="3532" y="341"/>
                        </a:lnTo>
                        <a:lnTo>
                          <a:pt x="3536" y="347"/>
                        </a:lnTo>
                        <a:lnTo>
                          <a:pt x="3539" y="353"/>
                        </a:lnTo>
                        <a:lnTo>
                          <a:pt x="3544" y="358"/>
                        </a:lnTo>
                        <a:lnTo>
                          <a:pt x="3550" y="360"/>
                        </a:lnTo>
                        <a:lnTo>
                          <a:pt x="3555" y="361"/>
                        </a:lnTo>
                        <a:lnTo>
                          <a:pt x="3768" y="361"/>
                        </a:lnTo>
                        <a:lnTo>
                          <a:pt x="3774" y="360"/>
                        </a:lnTo>
                        <a:lnTo>
                          <a:pt x="3781" y="358"/>
                        </a:lnTo>
                        <a:lnTo>
                          <a:pt x="3783" y="355"/>
                        </a:lnTo>
                        <a:lnTo>
                          <a:pt x="3785" y="353"/>
                        </a:lnTo>
                        <a:lnTo>
                          <a:pt x="3786" y="350"/>
                        </a:lnTo>
                        <a:lnTo>
                          <a:pt x="3787" y="347"/>
                        </a:lnTo>
                        <a:lnTo>
                          <a:pt x="3791" y="341"/>
                        </a:lnTo>
                        <a:lnTo>
                          <a:pt x="3796" y="335"/>
                        </a:lnTo>
                        <a:lnTo>
                          <a:pt x="3803" y="331"/>
                        </a:lnTo>
                        <a:lnTo>
                          <a:pt x="3808" y="328"/>
                        </a:lnTo>
                        <a:lnTo>
                          <a:pt x="3814" y="325"/>
                        </a:lnTo>
                        <a:lnTo>
                          <a:pt x="3821" y="323"/>
                        </a:lnTo>
                        <a:lnTo>
                          <a:pt x="3828" y="322"/>
                        </a:lnTo>
                        <a:lnTo>
                          <a:pt x="3834" y="321"/>
                        </a:lnTo>
                        <a:lnTo>
                          <a:pt x="3842" y="322"/>
                        </a:lnTo>
                        <a:lnTo>
                          <a:pt x="3848" y="323"/>
                        </a:lnTo>
                        <a:lnTo>
                          <a:pt x="3854" y="325"/>
                        </a:lnTo>
                        <a:lnTo>
                          <a:pt x="3861" y="328"/>
                        </a:lnTo>
                        <a:lnTo>
                          <a:pt x="3867" y="331"/>
                        </a:lnTo>
                        <a:lnTo>
                          <a:pt x="3872" y="335"/>
                        </a:lnTo>
                        <a:lnTo>
                          <a:pt x="3877" y="341"/>
                        </a:lnTo>
                        <a:lnTo>
                          <a:pt x="3882" y="347"/>
                        </a:lnTo>
                        <a:lnTo>
                          <a:pt x="3885" y="353"/>
                        </a:lnTo>
                        <a:lnTo>
                          <a:pt x="3890" y="358"/>
                        </a:lnTo>
                        <a:lnTo>
                          <a:pt x="3895" y="360"/>
                        </a:lnTo>
                        <a:lnTo>
                          <a:pt x="3901" y="361"/>
                        </a:lnTo>
                        <a:lnTo>
                          <a:pt x="4119" y="361"/>
                        </a:lnTo>
                        <a:lnTo>
                          <a:pt x="4124" y="360"/>
                        </a:lnTo>
                        <a:lnTo>
                          <a:pt x="4129" y="358"/>
                        </a:lnTo>
                        <a:lnTo>
                          <a:pt x="4131" y="355"/>
                        </a:lnTo>
                        <a:lnTo>
                          <a:pt x="4133" y="353"/>
                        </a:lnTo>
                        <a:lnTo>
                          <a:pt x="4135" y="350"/>
                        </a:lnTo>
                        <a:lnTo>
                          <a:pt x="4137" y="347"/>
                        </a:lnTo>
                        <a:lnTo>
                          <a:pt x="4141" y="341"/>
                        </a:lnTo>
                        <a:lnTo>
                          <a:pt x="4146" y="335"/>
                        </a:lnTo>
                        <a:lnTo>
                          <a:pt x="4151" y="331"/>
                        </a:lnTo>
                        <a:lnTo>
                          <a:pt x="4158" y="328"/>
                        </a:lnTo>
                        <a:lnTo>
                          <a:pt x="4164" y="325"/>
                        </a:lnTo>
                        <a:lnTo>
                          <a:pt x="4170" y="323"/>
                        </a:lnTo>
                        <a:lnTo>
                          <a:pt x="4178" y="322"/>
                        </a:lnTo>
                        <a:lnTo>
                          <a:pt x="4185" y="321"/>
                        </a:lnTo>
                        <a:lnTo>
                          <a:pt x="4191" y="322"/>
                        </a:lnTo>
                        <a:lnTo>
                          <a:pt x="4199" y="323"/>
                        </a:lnTo>
                        <a:lnTo>
                          <a:pt x="4205" y="325"/>
                        </a:lnTo>
                        <a:lnTo>
                          <a:pt x="4211" y="328"/>
                        </a:lnTo>
                        <a:lnTo>
                          <a:pt x="4218" y="331"/>
                        </a:lnTo>
                        <a:lnTo>
                          <a:pt x="4223" y="335"/>
                        </a:lnTo>
                        <a:lnTo>
                          <a:pt x="4228" y="341"/>
                        </a:lnTo>
                        <a:lnTo>
                          <a:pt x="4232" y="347"/>
                        </a:lnTo>
                        <a:lnTo>
                          <a:pt x="4233" y="350"/>
                        </a:lnTo>
                        <a:lnTo>
                          <a:pt x="4236" y="353"/>
                        </a:lnTo>
                        <a:lnTo>
                          <a:pt x="4237" y="355"/>
                        </a:lnTo>
                        <a:lnTo>
                          <a:pt x="4239" y="358"/>
                        </a:lnTo>
                        <a:lnTo>
                          <a:pt x="4244" y="360"/>
                        </a:lnTo>
                        <a:lnTo>
                          <a:pt x="4250" y="361"/>
                        </a:lnTo>
                        <a:lnTo>
                          <a:pt x="4434" y="36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2" name="Freeform 81"/>
                  <p:cNvSpPr>
                    <a:spLocks noChangeAspect="1"/>
                  </p:cNvSpPr>
                  <p:nvPr/>
                </p:nvSpPr>
                <p:spPr bwMode="auto">
                  <a:xfrm>
                    <a:off x="2762" y="1532"/>
                    <a:ext cx="7" cy="14"/>
                  </a:xfrm>
                  <a:custGeom>
                    <a:avLst/>
                    <a:gdLst>
                      <a:gd name="T0" fmla="*/ 7 w 25"/>
                      <a:gd name="T1" fmla="*/ 0 h 47"/>
                      <a:gd name="T2" fmla="*/ 5 w 25"/>
                      <a:gd name="T3" fmla="*/ 0 h 47"/>
                      <a:gd name="T4" fmla="*/ 4 w 25"/>
                      <a:gd name="T5" fmla="*/ 1 h 47"/>
                      <a:gd name="T6" fmla="*/ 3 w 25"/>
                      <a:gd name="T7" fmla="*/ 1 h 47"/>
                      <a:gd name="T8" fmla="*/ 2 w 25"/>
                      <a:gd name="T9" fmla="*/ 2 h 47"/>
                      <a:gd name="T10" fmla="*/ 1 w 25"/>
                      <a:gd name="T11" fmla="*/ 3 h 47"/>
                      <a:gd name="T12" fmla="*/ 1 w 25"/>
                      <a:gd name="T13" fmla="*/ 4 h 47"/>
                      <a:gd name="T14" fmla="*/ 0 w 25"/>
                      <a:gd name="T15" fmla="*/ 6 h 47"/>
                      <a:gd name="T16" fmla="*/ 0 w 25"/>
                      <a:gd name="T17" fmla="*/ 7 h 47"/>
                      <a:gd name="T18" fmla="*/ 0 w 25"/>
                      <a:gd name="T19" fmla="*/ 8 h 47"/>
                      <a:gd name="T20" fmla="*/ 1 w 25"/>
                      <a:gd name="T21" fmla="*/ 10 h 47"/>
                      <a:gd name="T22" fmla="*/ 1 w 25"/>
                      <a:gd name="T23" fmla="*/ 11 h 47"/>
                      <a:gd name="T24" fmla="*/ 2 w 25"/>
                      <a:gd name="T25" fmla="*/ 12 h 47"/>
                      <a:gd name="T26" fmla="*/ 3 w 25"/>
                      <a:gd name="T27" fmla="*/ 13 h 47"/>
                      <a:gd name="T28" fmla="*/ 4 w 25"/>
                      <a:gd name="T29" fmla="*/ 14 h 47"/>
                      <a:gd name="T30" fmla="*/ 5 w 25"/>
                      <a:gd name="T31" fmla="*/ 14 h 47"/>
                      <a:gd name="T32" fmla="*/ 7 w 25"/>
                      <a:gd name="T33" fmla="*/ 14 h 47"/>
                      <a:gd name="T34" fmla="*/ 7 w 25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7">
                        <a:moveTo>
                          <a:pt x="25" y="0"/>
                        </a:move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7" y="7"/>
                        </a:lnTo>
                        <a:lnTo>
                          <a:pt x="4" y="11"/>
                        </a:lnTo>
                        <a:lnTo>
                          <a:pt x="2" y="15"/>
                        </a:lnTo>
                        <a:lnTo>
                          <a:pt x="1" y="20"/>
                        </a:lnTo>
                        <a:lnTo>
                          <a:pt x="0" y="24"/>
                        </a:lnTo>
                        <a:lnTo>
                          <a:pt x="1" y="28"/>
                        </a:lnTo>
                        <a:lnTo>
                          <a:pt x="2" y="32"/>
                        </a:lnTo>
                        <a:lnTo>
                          <a:pt x="4" y="36"/>
                        </a:lnTo>
                        <a:lnTo>
                          <a:pt x="7" y="40"/>
                        </a:lnTo>
                        <a:lnTo>
                          <a:pt x="10" y="43"/>
                        </a:lnTo>
                        <a:lnTo>
                          <a:pt x="14" y="46"/>
                        </a:lnTo>
                        <a:lnTo>
                          <a:pt x="19" y="47"/>
                        </a:lnTo>
                        <a:lnTo>
                          <a:pt x="25" y="47"/>
                        </a:lnTo>
                        <a:lnTo>
                          <a:pt x="2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3" name="Rectangle 8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769" y="1532"/>
                    <a:ext cx="457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94" name="Freeform 83"/>
                  <p:cNvSpPr>
                    <a:spLocks noChangeAspect="1"/>
                  </p:cNvSpPr>
                  <p:nvPr/>
                </p:nvSpPr>
                <p:spPr bwMode="auto">
                  <a:xfrm>
                    <a:off x="3226" y="1532"/>
                    <a:ext cx="7" cy="14"/>
                  </a:xfrm>
                  <a:custGeom>
                    <a:avLst/>
                    <a:gdLst>
                      <a:gd name="T0" fmla="*/ 0 w 24"/>
                      <a:gd name="T1" fmla="*/ 14 h 47"/>
                      <a:gd name="T2" fmla="*/ 2 w 24"/>
                      <a:gd name="T3" fmla="*/ 14 h 47"/>
                      <a:gd name="T4" fmla="*/ 3 w 24"/>
                      <a:gd name="T5" fmla="*/ 14 h 47"/>
                      <a:gd name="T6" fmla="*/ 4 w 24"/>
                      <a:gd name="T7" fmla="*/ 13 h 47"/>
                      <a:gd name="T8" fmla="*/ 5 w 24"/>
                      <a:gd name="T9" fmla="*/ 12 h 47"/>
                      <a:gd name="T10" fmla="*/ 6 w 24"/>
                      <a:gd name="T11" fmla="*/ 11 h 47"/>
                      <a:gd name="T12" fmla="*/ 6 w 24"/>
                      <a:gd name="T13" fmla="*/ 10 h 47"/>
                      <a:gd name="T14" fmla="*/ 7 w 24"/>
                      <a:gd name="T15" fmla="*/ 8 h 47"/>
                      <a:gd name="T16" fmla="*/ 7 w 24"/>
                      <a:gd name="T17" fmla="*/ 7 h 47"/>
                      <a:gd name="T18" fmla="*/ 7 w 24"/>
                      <a:gd name="T19" fmla="*/ 6 h 47"/>
                      <a:gd name="T20" fmla="*/ 6 w 24"/>
                      <a:gd name="T21" fmla="*/ 4 h 47"/>
                      <a:gd name="T22" fmla="*/ 6 w 24"/>
                      <a:gd name="T23" fmla="*/ 3 h 47"/>
                      <a:gd name="T24" fmla="*/ 5 w 24"/>
                      <a:gd name="T25" fmla="*/ 2 h 47"/>
                      <a:gd name="T26" fmla="*/ 4 w 24"/>
                      <a:gd name="T27" fmla="*/ 1 h 47"/>
                      <a:gd name="T28" fmla="*/ 3 w 24"/>
                      <a:gd name="T29" fmla="*/ 1 h 47"/>
                      <a:gd name="T30" fmla="*/ 2 w 24"/>
                      <a:gd name="T31" fmla="*/ 0 h 47"/>
                      <a:gd name="T32" fmla="*/ 0 w 24"/>
                      <a:gd name="T33" fmla="*/ 0 h 47"/>
                      <a:gd name="T34" fmla="*/ 0 w 24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7">
                        <a:moveTo>
                          <a:pt x="0" y="47"/>
                        </a:moveTo>
                        <a:lnTo>
                          <a:pt x="6" y="47"/>
                        </a:lnTo>
                        <a:lnTo>
                          <a:pt x="10" y="46"/>
                        </a:lnTo>
                        <a:lnTo>
                          <a:pt x="15" y="43"/>
                        </a:lnTo>
                        <a:lnTo>
                          <a:pt x="18" y="40"/>
                        </a:lnTo>
                        <a:lnTo>
                          <a:pt x="21" y="36"/>
                        </a:lnTo>
                        <a:lnTo>
                          <a:pt x="22" y="32"/>
                        </a:lnTo>
                        <a:lnTo>
                          <a:pt x="24" y="28"/>
                        </a:lnTo>
                        <a:lnTo>
                          <a:pt x="24" y="24"/>
                        </a:lnTo>
                        <a:lnTo>
                          <a:pt x="24" y="20"/>
                        </a:lnTo>
                        <a:lnTo>
                          <a:pt x="22" y="15"/>
                        </a:lnTo>
                        <a:lnTo>
                          <a:pt x="21" y="11"/>
                        </a:lnTo>
                        <a:lnTo>
                          <a:pt x="18" y="7"/>
                        </a:lnTo>
                        <a:lnTo>
                          <a:pt x="15" y="4"/>
                        </a:lnTo>
                        <a:lnTo>
                          <a:pt x="10" y="2"/>
                        </a:lnTo>
                        <a:lnTo>
                          <a:pt x="6" y="1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5" name="Freeform 84"/>
                  <p:cNvSpPr>
                    <a:spLocks noChangeAspect="1"/>
                  </p:cNvSpPr>
                  <p:nvPr/>
                </p:nvSpPr>
                <p:spPr bwMode="auto">
                  <a:xfrm>
                    <a:off x="3348" y="1904"/>
                    <a:ext cx="7" cy="14"/>
                  </a:xfrm>
                  <a:custGeom>
                    <a:avLst/>
                    <a:gdLst>
                      <a:gd name="T0" fmla="*/ 0 w 23"/>
                      <a:gd name="T1" fmla="*/ 14 h 49"/>
                      <a:gd name="T2" fmla="*/ 2 w 23"/>
                      <a:gd name="T3" fmla="*/ 14 h 49"/>
                      <a:gd name="T4" fmla="*/ 3 w 23"/>
                      <a:gd name="T5" fmla="*/ 13 h 49"/>
                      <a:gd name="T6" fmla="*/ 4 w 23"/>
                      <a:gd name="T7" fmla="*/ 12 h 49"/>
                      <a:gd name="T8" fmla="*/ 5 w 23"/>
                      <a:gd name="T9" fmla="*/ 12 h 49"/>
                      <a:gd name="T10" fmla="*/ 6 w 23"/>
                      <a:gd name="T11" fmla="*/ 11 h 49"/>
                      <a:gd name="T12" fmla="*/ 7 w 23"/>
                      <a:gd name="T13" fmla="*/ 9 h 49"/>
                      <a:gd name="T14" fmla="*/ 7 w 23"/>
                      <a:gd name="T15" fmla="*/ 8 h 49"/>
                      <a:gd name="T16" fmla="*/ 7 w 23"/>
                      <a:gd name="T17" fmla="*/ 7 h 49"/>
                      <a:gd name="T18" fmla="*/ 7 w 23"/>
                      <a:gd name="T19" fmla="*/ 6 h 49"/>
                      <a:gd name="T20" fmla="*/ 7 w 23"/>
                      <a:gd name="T21" fmla="*/ 5 h 49"/>
                      <a:gd name="T22" fmla="*/ 6 w 23"/>
                      <a:gd name="T23" fmla="*/ 3 h 49"/>
                      <a:gd name="T24" fmla="*/ 5 w 23"/>
                      <a:gd name="T25" fmla="*/ 2 h 49"/>
                      <a:gd name="T26" fmla="*/ 4 w 23"/>
                      <a:gd name="T27" fmla="*/ 2 h 49"/>
                      <a:gd name="T28" fmla="*/ 3 w 23"/>
                      <a:gd name="T29" fmla="*/ 1 h 49"/>
                      <a:gd name="T30" fmla="*/ 2 w 23"/>
                      <a:gd name="T31" fmla="*/ 0 h 49"/>
                      <a:gd name="T32" fmla="*/ 0 w 23"/>
                      <a:gd name="T33" fmla="*/ 0 h 49"/>
                      <a:gd name="T34" fmla="*/ 0 w 23"/>
                      <a:gd name="T35" fmla="*/ 14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0" y="47"/>
                        </a:lnTo>
                        <a:lnTo>
                          <a:pt x="14" y="43"/>
                        </a:lnTo>
                        <a:lnTo>
                          <a:pt x="18" y="41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3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8"/>
                        </a:lnTo>
                        <a:lnTo>
                          <a:pt x="14" y="6"/>
                        </a:lnTo>
                        <a:lnTo>
                          <a:pt x="10" y="2"/>
                        </a:lnTo>
                        <a:lnTo>
                          <a:pt x="6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6" name="Rectangle 8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769" y="1904"/>
                    <a:ext cx="579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97" name="Freeform 86"/>
                  <p:cNvSpPr>
                    <a:spLocks noChangeAspect="1"/>
                  </p:cNvSpPr>
                  <p:nvPr/>
                </p:nvSpPr>
                <p:spPr bwMode="auto">
                  <a:xfrm>
                    <a:off x="2762" y="1904"/>
                    <a:ext cx="7" cy="14"/>
                  </a:xfrm>
                  <a:custGeom>
                    <a:avLst/>
                    <a:gdLst>
                      <a:gd name="T0" fmla="*/ 7 w 25"/>
                      <a:gd name="T1" fmla="*/ 0 h 49"/>
                      <a:gd name="T2" fmla="*/ 5 w 25"/>
                      <a:gd name="T3" fmla="*/ 0 h 49"/>
                      <a:gd name="T4" fmla="*/ 4 w 25"/>
                      <a:gd name="T5" fmla="*/ 1 h 49"/>
                      <a:gd name="T6" fmla="*/ 3 w 25"/>
                      <a:gd name="T7" fmla="*/ 2 h 49"/>
                      <a:gd name="T8" fmla="*/ 2 w 25"/>
                      <a:gd name="T9" fmla="*/ 2 h 49"/>
                      <a:gd name="T10" fmla="*/ 1 w 25"/>
                      <a:gd name="T11" fmla="*/ 3 h 49"/>
                      <a:gd name="T12" fmla="*/ 1 w 25"/>
                      <a:gd name="T13" fmla="*/ 5 h 49"/>
                      <a:gd name="T14" fmla="*/ 0 w 25"/>
                      <a:gd name="T15" fmla="*/ 6 h 49"/>
                      <a:gd name="T16" fmla="*/ 0 w 25"/>
                      <a:gd name="T17" fmla="*/ 7 h 49"/>
                      <a:gd name="T18" fmla="*/ 0 w 25"/>
                      <a:gd name="T19" fmla="*/ 8 h 49"/>
                      <a:gd name="T20" fmla="*/ 1 w 25"/>
                      <a:gd name="T21" fmla="*/ 9 h 49"/>
                      <a:gd name="T22" fmla="*/ 1 w 25"/>
                      <a:gd name="T23" fmla="*/ 11 h 49"/>
                      <a:gd name="T24" fmla="*/ 2 w 25"/>
                      <a:gd name="T25" fmla="*/ 12 h 49"/>
                      <a:gd name="T26" fmla="*/ 3 w 25"/>
                      <a:gd name="T27" fmla="*/ 12 h 49"/>
                      <a:gd name="T28" fmla="*/ 4 w 25"/>
                      <a:gd name="T29" fmla="*/ 13 h 49"/>
                      <a:gd name="T30" fmla="*/ 5 w 25"/>
                      <a:gd name="T31" fmla="*/ 14 h 49"/>
                      <a:gd name="T32" fmla="*/ 7 w 25"/>
                      <a:gd name="T33" fmla="*/ 14 h 49"/>
                      <a:gd name="T34" fmla="*/ 7 w 25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9">
                        <a:moveTo>
                          <a:pt x="25" y="0"/>
                        </a:move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6"/>
                        </a:lnTo>
                        <a:lnTo>
                          <a:pt x="7" y="8"/>
                        </a:lnTo>
                        <a:lnTo>
                          <a:pt x="4" y="12"/>
                        </a:lnTo>
                        <a:lnTo>
                          <a:pt x="2" y="16"/>
                        </a:lnTo>
                        <a:lnTo>
                          <a:pt x="1" y="20"/>
                        </a:lnTo>
                        <a:lnTo>
                          <a:pt x="0" y="25"/>
                        </a:lnTo>
                        <a:lnTo>
                          <a:pt x="1" y="29"/>
                        </a:lnTo>
                        <a:lnTo>
                          <a:pt x="2" y="33"/>
                        </a:lnTo>
                        <a:lnTo>
                          <a:pt x="4" y="37"/>
                        </a:lnTo>
                        <a:lnTo>
                          <a:pt x="7" y="41"/>
                        </a:lnTo>
                        <a:lnTo>
                          <a:pt x="10" y="43"/>
                        </a:lnTo>
                        <a:lnTo>
                          <a:pt x="14" y="47"/>
                        </a:lnTo>
                        <a:lnTo>
                          <a:pt x="19" y="48"/>
                        </a:lnTo>
                        <a:lnTo>
                          <a:pt x="25" y="49"/>
                        </a:lnTo>
                        <a:lnTo>
                          <a:pt x="2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8" name="Freeform 87"/>
                  <p:cNvSpPr>
                    <a:spLocks noChangeAspect="1"/>
                  </p:cNvSpPr>
                  <p:nvPr/>
                </p:nvSpPr>
                <p:spPr bwMode="auto">
                  <a:xfrm>
                    <a:off x="2762" y="1582"/>
                    <a:ext cx="7" cy="14"/>
                  </a:xfrm>
                  <a:custGeom>
                    <a:avLst/>
                    <a:gdLst>
                      <a:gd name="T0" fmla="*/ 7 w 25"/>
                      <a:gd name="T1" fmla="*/ 0 h 48"/>
                      <a:gd name="T2" fmla="*/ 5 w 25"/>
                      <a:gd name="T3" fmla="*/ 0 h 48"/>
                      <a:gd name="T4" fmla="*/ 4 w 25"/>
                      <a:gd name="T5" fmla="*/ 1 h 48"/>
                      <a:gd name="T6" fmla="*/ 3 w 25"/>
                      <a:gd name="T7" fmla="*/ 1 h 48"/>
                      <a:gd name="T8" fmla="*/ 2 w 25"/>
                      <a:gd name="T9" fmla="*/ 2 h 48"/>
                      <a:gd name="T10" fmla="*/ 1 w 25"/>
                      <a:gd name="T11" fmla="*/ 4 h 48"/>
                      <a:gd name="T12" fmla="*/ 1 w 25"/>
                      <a:gd name="T13" fmla="*/ 5 h 48"/>
                      <a:gd name="T14" fmla="*/ 0 w 25"/>
                      <a:gd name="T15" fmla="*/ 6 h 48"/>
                      <a:gd name="T16" fmla="*/ 0 w 25"/>
                      <a:gd name="T17" fmla="*/ 7 h 48"/>
                      <a:gd name="T18" fmla="*/ 0 w 25"/>
                      <a:gd name="T19" fmla="*/ 8 h 48"/>
                      <a:gd name="T20" fmla="*/ 1 w 25"/>
                      <a:gd name="T21" fmla="*/ 10 h 48"/>
                      <a:gd name="T22" fmla="*/ 1 w 25"/>
                      <a:gd name="T23" fmla="*/ 11 h 48"/>
                      <a:gd name="T24" fmla="*/ 2 w 25"/>
                      <a:gd name="T25" fmla="*/ 12 h 48"/>
                      <a:gd name="T26" fmla="*/ 3 w 25"/>
                      <a:gd name="T27" fmla="*/ 13 h 48"/>
                      <a:gd name="T28" fmla="*/ 4 w 25"/>
                      <a:gd name="T29" fmla="*/ 13 h 48"/>
                      <a:gd name="T30" fmla="*/ 5 w 25"/>
                      <a:gd name="T31" fmla="*/ 14 h 48"/>
                      <a:gd name="T32" fmla="*/ 7 w 25"/>
                      <a:gd name="T33" fmla="*/ 14 h 48"/>
                      <a:gd name="T34" fmla="*/ 7 w 25"/>
                      <a:gd name="T35" fmla="*/ 0 h 48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8">
                        <a:moveTo>
                          <a:pt x="25" y="0"/>
                        </a:move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5"/>
                        </a:lnTo>
                        <a:lnTo>
                          <a:pt x="7" y="7"/>
                        </a:lnTo>
                        <a:lnTo>
                          <a:pt x="4" y="12"/>
                        </a:lnTo>
                        <a:lnTo>
                          <a:pt x="2" y="16"/>
                        </a:lnTo>
                        <a:lnTo>
                          <a:pt x="1" y="20"/>
                        </a:lnTo>
                        <a:lnTo>
                          <a:pt x="0" y="24"/>
                        </a:lnTo>
                        <a:lnTo>
                          <a:pt x="1" y="28"/>
                        </a:lnTo>
                        <a:lnTo>
                          <a:pt x="2" y="33"/>
                        </a:lnTo>
                        <a:lnTo>
                          <a:pt x="4" y="37"/>
                        </a:lnTo>
                        <a:lnTo>
                          <a:pt x="7" y="41"/>
                        </a:lnTo>
                        <a:lnTo>
                          <a:pt x="10" y="43"/>
                        </a:lnTo>
                        <a:lnTo>
                          <a:pt x="14" y="46"/>
                        </a:lnTo>
                        <a:lnTo>
                          <a:pt x="19" y="47"/>
                        </a:lnTo>
                        <a:lnTo>
                          <a:pt x="25" y="48"/>
                        </a:lnTo>
                        <a:lnTo>
                          <a:pt x="2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9" name="Rectangle 8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769" y="1582"/>
                    <a:ext cx="465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00" name="Freeform 89"/>
                  <p:cNvSpPr>
                    <a:spLocks noChangeAspect="1"/>
                  </p:cNvSpPr>
                  <p:nvPr/>
                </p:nvSpPr>
                <p:spPr bwMode="auto">
                  <a:xfrm>
                    <a:off x="3233" y="1582"/>
                    <a:ext cx="0" cy="14"/>
                  </a:xfrm>
                  <a:custGeom>
                    <a:avLst/>
                    <a:gdLst>
                      <a:gd name="T0" fmla="*/ 0 w 23"/>
                      <a:gd name="T1" fmla="*/ 14 h 48"/>
                      <a:gd name="T2" fmla="*/ 0 w 23"/>
                      <a:gd name="T3" fmla="*/ 14 h 48"/>
                      <a:gd name="T4" fmla="*/ 0 w 23"/>
                      <a:gd name="T5" fmla="*/ 13 h 48"/>
                      <a:gd name="T6" fmla="*/ 1 w 23"/>
                      <a:gd name="T7" fmla="*/ 13 h 48"/>
                      <a:gd name="T8" fmla="*/ 1 w 23"/>
                      <a:gd name="T9" fmla="*/ 12 h 48"/>
                      <a:gd name="T10" fmla="*/ 1 w 23"/>
                      <a:gd name="T11" fmla="*/ 11 h 48"/>
                      <a:gd name="T12" fmla="*/ 1 w 23"/>
                      <a:gd name="T13" fmla="*/ 10 h 48"/>
                      <a:gd name="T14" fmla="*/ 1 w 23"/>
                      <a:gd name="T15" fmla="*/ 8 h 48"/>
                      <a:gd name="T16" fmla="*/ 1 w 23"/>
                      <a:gd name="T17" fmla="*/ 7 h 48"/>
                      <a:gd name="T18" fmla="*/ 1 w 23"/>
                      <a:gd name="T19" fmla="*/ 6 h 48"/>
                      <a:gd name="T20" fmla="*/ 1 w 23"/>
                      <a:gd name="T21" fmla="*/ 5 h 48"/>
                      <a:gd name="T22" fmla="*/ 1 w 23"/>
                      <a:gd name="T23" fmla="*/ 4 h 48"/>
                      <a:gd name="T24" fmla="*/ 1 w 23"/>
                      <a:gd name="T25" fmla="*/ 2 h 48"/>
                      <a:gd name="T26" fmla="*/ 1 w 23"/>
                      <a:gd name="T27" fmla="*/ 1 h 48"/>
                      <a:gd name="T28" fmla="*/ 0 w 23"/>
                      <a:gd name="T29" fmla="*/ 1 h 48"/>
                      <a:gd name="T30" fmla="*/ 0 w 23"/>
                      <a:gd name="T31" fmla="*/ 0 h 48"/>
                      <a:gd name="T32" fmla="*/ 0 w 23"/>
                      <a:gd name="T33" fmla="*/ 0 h 48"/>
                      <a:gd name="T34" fmla="*/ 0 w 23"/>
                      <a:gd name="T35" fmla="*/ 14 h 48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8">
                        <a:moveTo>
                          <a:pt x="0" y="48"/>
                        </a:moveTo>
                        <a:lnTo>
                          <a:pt x="5" y="47"/>
                        </a:lnTo>
                        <a:lnTo>
                          <a:pt x="10" y="46"/>
                        </a:lnTo>
                        <a:lnTo>
                          <a:pt x="14" y="43"/>
                        </a:lnTo>
                        <a:lnTo>
                          <a:pt x="18" y="41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8"/>
                        </a:lnTo>
                        <a:lnTo>
                          <a:pt x="23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7"/>
                        </a:lnTo>
                        <a:lnTo>
                          <a:pt x="14" y="5"/>
                        </a:lnTo>
                        <a:lnTo>
                          <a:pt x="10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1" name="Freeform 90"/>
                  <p:cNvSpPr>
                    <a:spLocks noChangeAspect="1"/>
                  </p:cNvSpPr>
                  <p:nvPr/>
                </p:nvSpPr>
                <p:spPr bwMode="auto">
                  <a:xfrm>
                    <a:off x="1282" y="2047"/>
                    <a:ext cx="7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1 w 24"/>
                      <a:gd name="T3" fmla="*/ 21 h 49"/>
                      <a:gd name="T4" fmla="*/ 3 w 24"/>
                      <a:gd name="T5" fmla="*/ 20 h 49"/>
                      <a:gd name="T6" fmla="*/ 4 w 24"/>
                      <a:gd name="T7" fmla="*/ 18 h 49"/>
                      <a:gd name="T8" fmla="*/ 5 w 24"/>
                      <a:gd name="T9" fmla="*/ 17 h 49"/>
                      <a:gd name="T10" fmla="*/ 6 w 24"/>
                      <a:gd name="T11" fmla="*/ 16 h 49"/>
                      <a:gd name="T12" fmla="*/ 6 w 24"/>
                      <a:gd name="T13" fmla="*/ 14 h 49"/>
                      <a:gd name="T14" fmla="*/ 7 w 24"/>
                      <a:gd name="T15" fmla="*/ 12 h 49"/>
                      <a:gd name="T16" fmla="*/ 7 w 24"/>
                      <a:gd name="T17" fmla="*/ 10 h 49"/>
                      <a:gd name="T18" fmla="*/ 7 w 24"/>
                      <a:gd name="T19" fmla="*/ 9 h 49"/>
                      <a:gd name="T20" fmla="*/ 6 w 24"/>
                      <a:gd name="T21" fmla="*/ 7 h 49"/>
                      <a:gd name="T22" fmla="*/ 6 w 24"/>
                      <a:gd name="T23" fmla="*/ 5 h 49"/>
                      <a:gd name="T24" fmla="*/ 5 w 24"/>
                      <a:gd name="T25" fmla="*/ 3 h 49"/>
                      <a:gd name="T26" fmla="*/ 4 w 24"/>
                      <a:gd name="T27" fmla="*/ 2 h 49"/>
                      <a:gd name="T28" fmla="*/ 3 w 24"/>
                      <a:gd name="T29" fmla="*/ 1 h 49"/>
                      <a:gd name="T30" fmla="*/ 1 w 24"/>
                      <a:gd name="T31" fmla="*/ 0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5" y="48"/>
                        </a:lnTo>
                        <a:lnTo>
                          <a:pt x="11" y="47"/>
                        </a:lnTo>
                        <a:lnTo>
                          <a:pt x="15" y="43"/>
                        </a:lnTo>
                        <a:lnTo>
                          <a:pt x="18" y="40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4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8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2" name="Rectangle 9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175" y="2047"/>
                    <a:ext cx="107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03" name="Freeform 92"/>
                  <p:cNvSpPr>
                    <a:spLocks noChangeAspect="1"/>
                  </p:cNvSpPr>
                  <p:nvPr/>
                </p:nvSpPr>
                <p:spPr bwMode="auto">
                  <a:xfrm>
                    <a:off x="1168" y="2047"/>
                    <a:ext cx="7" cy="21"/>
                  </a:xfrm>
                  <a:custGeom>
                    <a:avLst/>
                    <a:gdLst>
                      <a:gd name="T0" fmla="*/ 7 w 23"/>
                      <a:gd name="T1" fmla="*/ 0 h 49"/>
                      <a:gd name="T2" fmla="*/ 5 w 23"/>
                      <a:gd name="T3" fmla="*/ 0 h 49"/>
                      <a:gd name="T4" fmla="*/ 4 w 23"/>
                      <a:gd name="T5" fmla="*/ 1 h 49"/>
                      <a:gd name="T6" fmla="*/ 2 w 23"/>
                      <a:gd name="T7" fmla="*/ 2 h 49"/>
                      <a:gd name="T8" fmla="*/ 2 w 23"/>
                      <a:gd name="T9" fmla="*/ 3 h 49"/>
                      <a:gd name="T10" fmla="*/ 1 w 23"/>
                      <a:gd name="T11" fmla="*/ 5 h 49"/>
                      <a:gd name="T12" fmla="*/ 0 w 23"/>
                      <a:gd name="T13" fmla="*/ 7 h 49"/>
                      <a:gd name="T14" fmla="*/ 0 w 23"/>
                      <a:gd name="T15" fmla="*/ 9 h 49"/>
                      <a:gd name="T16" fmla="*/ 0 w 23"/>
                      <a:gd name="T17" fmla="*/ 10 h 49"/>
                      <a:gd name="T18" fmla="*/ 0 w 23"/>
                      <a:gd name="T19" fmla="*/ 12 h 49"/>
                      <a:gd name="T20" fmla="*/ 0 w 23"/>
                      <a:gd name="T21" fmla="*/ 14 h 49"/>
                      <a:gd name="T22" fmla="*/ 1 w 23"/>
                      <a:gd name="T23" fmla="*/ 16 h 49"/>
                      <a:gd name="T24" fmla="*/ 2 w 23"/>
                      <a:gd name="T25" fmla="*/ 17 h 49"/>
                      <a:gd name="T26" fmla="*/ 2 w 23"/>
                      <a:gd name="T27" fmla="*/ 18 h 49"/>
                      <a:gd name="T28" fmla="*/ 4 w 23"/>
                      <a:gd name="T29" fmla="*/ 20 h 49"/>
                      <a:gd name="T30" fmla="*/ 5 w 23"/>
                      <a:gd name="T31" fmla="*/ 21 h 49"/>
                      <a:gd name="T32" fmla="*/ 7 w 23"/>
                      <a:gd name="T33" fmla="*/ 21 h 49"/>
                      <a:gd name="T34" fmla="*/ 7 w 23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3" y="2"/>
                        </a:lnTo>
                        <a:lnTo>
                          <a:pt x="8" y="4"/>
                        </a:lnTo>
                        <a:lnTo>
                          <a:pt x="5" y="8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5" y="40"/>
                        </a:lnTo>
                        <a:lnTo>
                          <a:pt x="8" y="43"/>
                        </a:lnTo>
                        <a:lnTo>
                          <a:pt x="13" y="47"/>
                        </a:lnTo>
                        <a:lnTo>
                          <a:pt x="18" y="48"/>
                        </a:lnTo>
                        <a:lnTo>
                          <a:pt x="23" y="49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4" name="Freeform 93"/>
                  <p:cNvSpPr>
                    <a:spLocks noChangeAspect="1"/>
                  </p:cNvSpPr>
                  <p:nvPr/>
                </p:nvSpPr>
                <p:spPr bwMode="auto">
                  <a:xfrm>
                    <a:off x="1168" y="1618"/>
                    <a:ext cx="7" cy="21"/>
                  </a:xfrm>
                  <a:custGeom>
                    <a:avLst/>
                    <a:gdLst>
                      <a:gd name="T0" fmla="*/ 7 w 23"/>
                      <a:gd name="T1" fmla="*/ 0 h 49"/>
                      <a:gd name="T2" fmla="*/ 5 w 23"/>
                      <a:gd name="T3" fmla="*/ 1 h 49"/>
                      <a:gd name="T4" fmla="*/ 4 w 23"/>
                      <a:gd name="T5" fmla="*/ 1 h 49"/>
                      <a:gd name="T6" fmla="*/ 2 w 23"/>
                      <a:gd name="T7" fmla="*/ 3 h 49"/>
                      <a:gd name="T8" fmla="*/ 2 w 23"/>
                      <a:gd name="T9" fmla="*/ 4 h 49"/>
                      <a:gd name="T10" fmla="*/ 1 w 23"/>
                      <a:gd name="T11" fmla="*/ 5 h 49"/>
                      <a:gd name="T12" fmla="*/ 0 w 23"/>
                      <a:gd name="T13" fmla="*/ 7 h 49"/>
                      <a:gd name="T14" fmla="*/ 0 w 23"/>
                      <a:gd name="T15" fmla="*/ 9 h 49"/>
                      <a:gd name="T16" fmla="*/ 0 w 23"/>
                      <a:gd name="T17" fmla="*/ 11 h 49"/>
                      <a:gd name="T18" fmla="*/ 0 w 23"/>
                      <a:gd name="T19" fmla="*/ 12 h 49"/>
                      <a:gd name="T20" fmla="*/ 0 w 23"/>
                      <a:gd name="T21" fmla="*/ 14 h 49"/>
                      <a:gd name="T22" fmla="*/ 1 w 23"/>
                      <a:gd name="T23" fmla="*/ 16 h 49"/>
                      <a:gd name="T24" fmla="*/ 2 w 23"/>
                      <a:gd name="T25" fmla="*/ 18 h 49"/>
                      <a:gd name="T26" fmla="*/ 2 w 23"/>
                      <a:gd name="T27" fmla="*/ 19 h 49"/>
                      <a:gd name="T28" fmla="*/ 4 w 23"/>
                      <a:gd name="T29" fmla="*/ 20 h 49"/>
                      <a:gd name="T30" fmla="*/ 5 w 23"/>
                      <a:gd name="T31" fmla="*/ 21 h 49"/>
                      <a:gd name="T32" fmla="*/ 7 w 23"/>
                      <a:gd name="T33" fmla="*/ 21 h 49"/>
                      <a:gd name="T34" fmla="*/ 7 w 23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23" y="0"/>
                        </a:moveTo>
                        <a:lnTo>
                          <a:pt x="18" y="2"/>
                        </a:lnTo>
                        <a:lnTo>
                          <a:pt x="13" y="3"/>
                        </a:lnTo>
                        <a:lnTo>
                          <a:pt x="8" y="6"/>
                        </a:lnTo>
                        <a:lnTo>
                          <a:pt x="5" y="9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5" y="42"/>
                        </a:lnTo>
                        <a:lnTo>
                          <a:pt x="8" y="44"/>
                        </a:lnTo>
                        <a:lnTo>
                          <a:pt x="13" y="47"/>
                        </a:lnTo>
                        <a:lnTo>
                          <a:pt x="18" y="48"/>
                        </a:lnTo>
                        <a:lnTo>
                          <a:pt x="23" y="49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5" name="Rectangle 9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175" y="1618"/>
                    <a:ext cx="107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06" name="Freeform 95"/>
                  <p:cNvSpPr>
                    <a:spLocks noChangeAspect="1"/>
                  </p:cNvSpPr>
                  <p:nvPr/>
                </p:nvSpPr>
                <p:spPr bwMode="auto">
                  <a:xfrm>
                    <a:off x="1282" y="1618"/>
                    <a:ext cx="7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1 w 24"/>
                      <a:gd name="T3" fmla="*/ 21 h 49"/>
                      <a:gd name="T4" fmla="*/ 3 w 24"/>
                      <a:gd name="T5" fmla="*/ 20 h 49"/>
                      <a:gd name="T6" fmla="*/ 4 w 24"/>
                      <a:gd name="T7" fmla="*/ 19 h 49"/>
                      <a:gd name="T8" fmla="*/ 5 w 24"/>
                      <a:gd name="T9" fmla="*/ 18 h 49"/>
                      <a:gd name="T10" fmla="*/ 6 w 24"/>
                      <a:gd name="T11" fmla="*/ 16 h 49"/>
                      <a:gd name="T12" fmla="*/ 6 w 24"/>
                      <a:gd name="T13" fmla="*/ 14 h 49"/>
                      <a:gd name="T14" fmla="*/ 7 w 24"/>
                      <a:gd name="T15" fmla="*/ 12 h 49"/>
                      <a:gd name="T16" fmla="*/ 7 w 24"/>
                      <a:gd name="T17" fmla="*/ 11 h 49"/>
                      <a:gd name="T18" fmla="*/ 7 w 24"/>
                      <a:gd name="T19" fmla="*/ 9 h 49"/>
                      <a:gd name="T20" fmla="*/ 6 w 24"/>
                      <a:gd name="T21" fmla="*/ 7 h 49"/>
                      <a:gd name="T22" fmla="*/ 6 w 24"/>
                      <a:gd name="T23" fmla="*/ 5 h 49"/>
                      <a:gd name="T24" fmla="*/ 5 w 24"/>
                      <a:gd name="T25" fmla="*/ 4 h 49"/>
                      <a:gd name="T26" fmla="*/ 4 w 24"/>
                      <a:gd name="T27" fmla="*/ 3 h 49"/>
                      <a:gd name="T28" fmla="*/ 3 w 24"/>
                      <a:gd name="T29" fmla="*/ 1 h 49"/>
                      <a:gd name="T30" fmla="*/ 1 w 24"/>
                      <a:gd name="T31" fmla="*/ 1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5" y="48"/>
                        </a:lnTo>
                        <a:lnTo>
                          <a:pt x="11" y="47"/>
                        </a:lnTo>
                        <a:lnTo>
                          <a:pt x="15" y="44"/>
                        </a:lnTo>
                        <a:lnTo>
                          <a:pt x="18" y="42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4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9"/>
                        </a:lnTo>
                        <a:lnTo>
                          <a:pt x="15" y="6"/>
                        </a:lnTo>
                        <a:lnTo>
                          <a:pt x="11" y="3"/>
                        </a:lnTo>
                        <a:lnTo>
                          <a:pt x="5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7" name="Freeform 96"/>
                  <p:cNvSpPr>
                    <a:spLocks noChangeAspect="1"/>
                  </p:cNvSpPr>
                  <p:nvPr/>
                </p:nvSpPr>
                <p:spPr bwMode="auto">
                  <a:xfrm>
                    <a:off x="296" y="1618"/>
                    <a:ext cx="7" cy="21"/>
                  </a:xfrm>
                  <a:custGeom>
                    <a:avLst/>
                    <a:gdLst>
                      <a:gd name="T0" fmla="*/ 7 w 25"/>
                      <a:gd name="T1" fmla="*/ 0 h 49"/>
                      <a:gd name="T2" fmla="*/ 5 w 25"/>
                      <a:gd name="T3" fmla="*/ 1 h 49"/>
                      <a:gd name="T4" fmla="*/ 4 w 25"/>
                      <a:gd name="T5" fmla="*/ 1 h 49"/>
                      <a:gd name="T6" fmla="*/ 3 w 25"/>
                      <a:gd name="T7" fmla="*/ 3 h 49"/>
                      <a:gd name="T8" fmla="*/ 2 w 25"/>
                      <a:gd name="T9" fmla="*/ 4 h 49"/>
                      <a:gd name="T10" fmla="*/ 1 w 25"/>
                      <a:gd name="T11" fmla="*/ 5 h 49"/>
                      <a:gd name="T12" fmla="*/ 0 w 25"/>
                      <a:gd name="T13" fmla="*/ 7 h 49"/>
                      <a:gd name="T14" fmla="*/ 0 w 25"/>
                      <a:gd name="T15" fmla="*/ 9 h 49"/>
                      <a:gd name="T16" fmla="*/ 0 w 25"/>
                      <a:gd name="T17" fmla="*/ 11 h 49"/>
                      <a:gd name="T18" fmla="*/ 0 w 25"/>
                      <a:gd name="T19" fmla="*/ 12 h 49"/>
                      <a:gd name="T20" fmla="*/ 0 w 25"/>
                      <a:gd name="T21" fmla="*/ 14 h 49"/>
                      <a:gd name="T22" fmla="*/ 1 w 25"/>
                      <a:gd name="T23" fmla="*/ 16 h 49"/>
                      <a:gd name="T24" fmla="*/ 2 w 25"/>
                      <a:gd name="T25" fmla="*/ 18 h 49"/>
                      <a:gd name="T26" fmla="*/ 3 w 25"/>
                      <a:gd name="T27" fmla="*/ 19 h 49"/>
                      <a:gd name="T28" fmla="*/ 4 w 25"/>
                      <a:gd name="T29" fmla="*/ 20 h 49"/>
                      <a:gd name="T30" fmla="*/ 5 w 25"/>
                      <a:gd name="T31" fmla="*/ 21 h 49"/>
                      <a:gd name="T32" fmla="*/ 7 w 25"/>
                      <a:gd name="T33" fmla="*/ 21 h 49"/>
                      <a:gd name="T34" fmla="*/ 7 w 25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9">
                        <a:moveTo>
                          <a:pt x="25" y="0"/>
                        </a:moveTo>
                        <a:lnTo>
                          <a:pt x="18" y="2"/>
                        </a:lnTo>
                        <a:lnTo>
                          <a:pt x="14" y="3"/>
                        </a:lnTo>
                        <a:lnTo>
                          <a:pt x="10" y="6"/>
                        </a:lnTo>
                        <a:lnTo>
                          <a:pt x="7" y="9"/>
                        </a:lnTo>
                        <a:lnTo>
                          <a:pt x="4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4" y="37"/>
                        </a:lnTo>
                        <a:lnTo>
                          <a:pt x="7" y="42"/>
                        </a:lnTo>
                        <a:lnTo>
                          <a:pt x="10" y="44"/>
                        </a:lnTo>
                        <a:lnTo>
                          <a:pt x="14" y="47"/>
                        </a:lnTo>
                        <a:lnTo>
                          <a:pt x="18" y="48"/>
                        </a:lnTo>
                        <a:lnTo>
                          <a:pt x="25" y="49"/>
                        </a:lnTo>
                        <a:lnTo>
                          <a:pt x="2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8" name="Rectangle 9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03" y="1618"/>
                    <a:ext cx="2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09" name="Freeform 98"/>
                  <p:cNvSpPr>
                    <a:spLocks noChangeAspect="1"/>
                  </p:cNvSpPr>
                  <p:nvPr/>
                </p:nvSpPr>
                <p:spPr bwMode="auto">
                  <a:xfrm>
                    <a:off x="518" y="1618"/>
                    <a:ext cx="7" cy="21"/>
                  </a:xfrm>
                  <a:custGeom>
                    <a:avLst/>
                    <a:gdLst>
                      <a:gd name="T0" fmla="*/ 0 w 25"/>
                      <a:gd name="T1" fmla="*/ 21 h 49"/>
                      <a:gd name="T2" fmla="*/ 2 w 25"/>
                      <a:gd name="T3" fmla="*/ 21 h 49"/>
                      <a:gd name="T4" fmla="*/ 3 w 25"/>
                      <a:gd name="T5" fmla="*/ 20 h 49"/>
                      <a:gd name="T6" fmla="*/ 4 w 25"/>
                      <a:gd name="T7" fmla="*/ 19 h 49"/>
                      <a:gd name="T8" fmla="*/ 5 w 25"/>
                      <a:gd name="T9" fmla="*/ 18 h 49"/>
                      <a:gd name="T10" fmla="*/ 6 w 25"/>
                      <a:gd name="T11" fmla="*/ 16 h 49"/>
                      <a:gd name="T12" fmla="*/ 6 w 25"/>
                      <a:gd name="T13" fmla="*/ 14 h 49"/>
                      <a:gd name="T14" fmla="*/ 6 w 25"/>
                      <a:gd name="T15" fmla="*/ 12 h 49"/>
                      <a:gd name="T16" fmla="*/ 7 w 25"/>
                      <a:gd name="T17" fmla="*/ 11 h 49"/>
                      <a:gd name="T18" fmla="*/ 6 w 25"/>
                      <a:gd name="T19" fmla="*/ 9 h 49"/>
                      <a:gd name="T20" fmla="*/ 6 w 25"/>
                      <a:gd name="T21" fmla="*/ 7 h 49"/>
                      <a:gd name="T22" fmla="*/ 6 w 25"/>
                      <a:gd name="T23" fmla="*/ 5 h 49"/>
                      <a:gd name="T24" fmla="*/ 5 w 25"/>
                      <a:gd name="T25" fmla="*/ 4 h 49"/>
                      <a:gd name="T26" fmla="*/ 4 w 25"/>
                      <a:gd name="T27" fmla="*/ 3 h 49"/>
                      <a:gd name="T28" fmla="*/ 3 w 25"/>
                      <a:gd name="T29" fmla="*/ 1 h 49"/>
                      <a:gd name="T30" fmla="*/ 2 w 25"/>
                      <a:gd name="T31" fmla="*/ 1 h 49"/>
                      <a:gd name="T32" fmla="*/ 0 w 25"/>
                      <a:gd name="T33" fmla="*/ 0 h 49"/>
                      <a:gd name="T34" fmla="*/ 0 w 25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9">
                        <a:moveTo>
                          <a:pt x="0" y="49"/>
                        </a:moveTo>
                        <a:lnTo>
                          <a:pt x="7" y="48"/>
                        </a:lnTo>
                        <a:lnTo>
                          <a:pt x="11" y="47"/>
                        </a:lnTo>
                        <a:lnTo>
                          <a:pt x="15" y="44"/>
                        </a:lnTo>
                        <a:lnTo>
                          <a:pt x="18" y="42"/>
                        </a:lnTo>
                        <a:lnTo>
                          <a:pt x="21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5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1" y="12"/>
                        </a:lnTo>
                        <a:lnTo>
                          <a:pt x="18" y="9"/>
                        </a:lnTo>
                        <a:lnTo>
                          <a:pt x="15" y="6"/>
                        </a:lnTo>
                        <a:lnTo>
                          <a:pt x="11" y="3"/>
                        </a:lnTo>
                        <a:lnTo>
                          <a:pt x="7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0" name="Freeform 99"/>
                  <p:cNvSpPr>
                    <a:spLocks noChangeAspect="1"/>
                  </p:cNvSpPr>
                  <p:nvPr/>
                </p:nvSpPr>
                <p:spPr bwMode="auto">
                  <a:xfrm>
                    <a:off x="518" y="1561"/>
                    <a:ext cx="7" cy="14"/>
                  </a:xfrm>
                  <a:custGeom>
                    <a:avLst/>
                    <a:gdLst>
                      <a:gd name="T0" fmla="*/ 0 w 25"/>
                      <a:gd name="T1" fmla="*/ 14 h 47"/>
                      <a:gd name="T2" fmla="*/ 2 w 25"/>
                      <a:gd name="T3" fmla="*/ 14 h 47"/>
                      <a:gd name="T4" fmla="*/ 3 w 25"/>
                      <a:gd name="T5" fmla="*/ 14 h 47"/>
                      <a:gd name="T6" fmla="*/ 4 w 25"/>
                      <a:gd name="T7" fmla="*/ 13 h 47"/>
                      <a:gd name="T8" fmla="*/ 5 w 25"/>
                      <a:gd name="T9" fmla="*/ 12 h 47"/>
                      <a:gd name="T10" fmla="*/ 6 w 25"/>
                      <a:gd name="T11" fmla="*/ 11 h 47"/>
                      <a:gd name="T12" fmla="*/ 6 w 25"/>
                      <a:gd name="T13" fmla="*/ 10 h 47"/>
                      <a:gd name="T14" fmla="*/ 6 w 25"/>
                      <a:gd name="T15" fmla="*/ 8 h 47"/>
                      <a:gd name="T16" fmla="*/ 7 w 25"/>
                      <a:gd name="T17" fmla="*/ 7 h 47"/>
                      <a:gd name="T18" fmla="*/ 6 w 25"/>
                      <a:gd name="T19" fmla="*/ 6 h 47"/>
                      <a:gd name="T20" fmla="*/ 6 w 25"/>
                      <a:gd name="T21" fmla="*/ 5 h 47"/>
                      <a:gd name="T22" fmla="*/ 6 w 25"/>
                      <a:gd name="T23" fmla="*/ 3 h 47"/>
                      <a:gd name="T24" fmla="*/ 5 w 25"/>
                      <a:gd name="T25" fmla="*/ 2 h 47"/>
                      <a:gd name="T26" fmla="*/ 4 w 25"/>
                      <a:gd name="T27" fmla="*/ 1 h 47"/>
                      <a:gd name="T28" fmla="*/ 3 w 25"/>
                      <a:gd name="T29" fmla="*/ 1 h 47"/>
                      <a:gd name="T30" fmla="*/ 2 w 25"/>
                      <a:gd name="T31" fmla="*/ 0 h 47"/>
                      <a:gd name="T32" fmla="*/ 0 w 25"/>
                      <a:gd name="T33" fmla="*/ 0 h 47"/>
                      <a:gd name="T34" fmla="*/ 0 w 25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7">
                        <a:moveTo>
                          <a:pt x="0" y="47"/>
                        </a:moveTo>
                        <a:lnTo>
                          <a:pt x="7" y="47"/>
                        </a:lnTo>
                        <a:lnTo>
                          <a:pt x="11" y="46"/>
                        </a:lnTo>
                        <a:lnTo>
                          <a:pt x="15" y="43"/>
                        </a:lnTo>
                        <a:lnTo>
                          <a:pt x="18" y="40"/>
                        </a:lnTo>
                        <a:lnTo>
                          <a:pt x="21" y="37"/>
                        </a:lnTo>
                        <a:lnTo>
                          <a:pt x="22" y="33"/>
                        </a:lnTo>
                        <a:lnTo>
                          <a:pt x="23" y="28"/>
                        </a:lnTo>
                        <a:lnTo>
                          <a:pt x="25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1" y="11"/>
                        </a:lnTo>
                        <a:lnTo>
                          <a:pt x="18" y="7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7" y="1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1" name="Rectangle 10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9" y="1561"/>
                    <a:ext cx="179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12" name="Freeform 101"/>
                  <p:cNvSpPr>
                    <a:spLocks noChangeAspect="1"/>
                  </p:cNvSpPr>
                  <p:nvPr/>
                </p:nvSpPr>
                <p:spPr bwMode="auto">
                  <a:xfrm>
                    <a:off x="332" y="1561"/>
                    <a:ext cx="7" cy="14"/>
                  </a:xfrm>
                  <a:custGeom>
                    <a:avLst/>
                    <a:gdLst>
                      <a:gd name="T0" fmla="*/ 7 w 23"/>
                      <a:gd name="T1" fmla="*/ 0 h 47"/>
                      <a:gd name="T2" fmla="*/ 5 w 23"/>
                      <a:gd name="T3" fmla="*/ 0 h 47"/>
                      <a:gd name="T4" fmla="*/ 4 w 23"/>
                      <a:gd name="T5" fmla="*/ 1 h 47"/>
                      <a:gd name="T6" fmla="*/ 3 w 23"/>
                      <a:gd name="T7" fmla="*/ 1 h 47"/>
                      <a:gd name="T8" fmla="*/ 2 w 23"/>
                      <a:gd name="T9" fmla="*/ 2 h 47"/>
                      <a:gd name="T10" fmla="*/ 1 w 23"/>
                      <a:gd name="T11" fmla="*/ 3 h 47"/>
                      <a:gd name="T12" fmla="*/ 0 w 23"/>
                      <a:gd name="T13" fmla="*/ 5 h 47"/>
                      <a:gd name="T14" fmla="*/ 0 w 23"/>
                      <a:gd name="T15" fmla="*/ 6 h 47"/>
                      <a:gd name="T16" fmla="*/ 0 w 23"/>
                      <a:gd name="T17" fmla="*/ 7 h 47"/>
                      <a:gd name="T18" fmla="*/ 0 w 23"/>
                      <a:gd name="T19" fmla="*/ 8 h 47"/>
                      <a:gd name="T20" fmla="*/ 0 w 23"/>
                      <a:gd name="T21" fmla="*/ 10 h 47"/>
                      <a:gd name="T22" fmla="*/ 1 w 23"/>
                      <a:gd name="T23" fmla="*/ 11 h 47"/>
                      <a:gd name="T24" fmla="*/ 2 w 23"/>
                      <a:gd name="T25" fmla="*/ 12 h 47"/>
                      <a:gd name="T26" fmla="*/ 3 w 23"/>
                      <a:gd name="T27" fmla="*/ 13 h 47"/>
                      <a:gd name="T28" fmla="*/ 4 w 23"/>
                      <a:gd name="T29" fmla="*/ 14 h 47"/>
                      <a:gd name="T30" fmla="*/ 5 w 23"/>
                      <a:gd name="T31" fmla="*/ 14 h 47"/>
                      <a:gd name="T32" fmla="*/ 7 w 23"/>
                      <a:gd name="T33" fmla="*/ 14 h 47"/>
                      <a:gd name="T34" fmla="*/ 7 w 23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6" y="7"/>
                        </a:lnTo>
                        <a:lnTo>
                          <a:pt x="3" y="11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8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6" y="40"/>
                        </a:lnTo>
                        <a:lnTo>
                          <a:pt x="10" y="43"/>
                        </a:lnTo>
                        <a:lnTo>
                          <a:pt x="14" y="46"/>
                        </a:lnTo>
                        <a:lnTo>
                          <a:pt x="18" y="47"/>
                        </a:lnTo>
                        <a:lnTo>
                          <a:pt x="23" y="47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3" name="Freeform 102"/>
                  <p:cNvSpPr>
                    <a:spLocks noChangeAspect="1"/>
                  </p:cNvSpPr>
                  <p:nvPr/>
                </p:nvSpPr>
                <p:spPr bwMode="auto">
                  <a:xfrm>
                    <a:off x="518" y="2047"/>
                    <a:ext cx="7" cy="21"/>
                  </a:xfrm>
                  <a:custGeom>
                    <a:avLst/>
                    <a:gdLst>
                      <a:gd name="T0" fmla="*/ 0 w 25"/>
                      <a:gd name="T1" fmla="*/ 21 h 49"/>
                      <a:gd name="T2" fmla="*/ 2 w 25"/>
                      <a:gd name="T3" fmla="*/ 21 h 49"/>
                      <a:gd name="T4" fmla="*/ 3 w 25"/>
                      <a:gd name="T5" fmla="*/ 20 h 49"/>
                      <a:gd name="T6" fmla="*/ 4 w 25"/>
                      <a:gd name="T7" fmla="*/ 18 h 49"/>
                      <a:gd name="T8" fmla="*/ 5 w 25"/>
                      <a:gd name="T9" fmla="*/ 17 h 49"/>
                      <a:gd name="T10" fmla="*/ 6 w 25"/>
                      <a:gd name="T11" fmla="*/ 16 h 49"/>
                      <a:gd name="T12" fmla="*/ 6 w 25"/>
                      <a:gd name="T13" fmla="*/ 14 h 49"/>
                      <a:gd name="T14" fmla="*/ 6 w 25"/>
                      <a:gd name="T15" fmla="*/ 12 h 49"/>
                      <a:gd name="T16" fmla="*/ 7 w 25"/>
                      <a:gd name="T17" fmla="*/ 10 h 49"/>
                      <a:gd name="T18" fmla="*/ 6 w 25"/>
                      <a:gd name="T19" fmla="*/ 9 h 49"/>
                      <a:gd name="T20" fmla="*/ 6 w 25"/>
                      <a:gd name="T21" fmla="*/ 7 h 49"/>
                      <a:gd name="T22" fmla="*/ 6 w 25"/>
                      <a:gd name="T23" fmla="*/ 5 h 49"/>
                      <a:gd name="T24" fmla="*/ 5 w 25"/>
                      <a:gd name="T25" fmla="*/ 3 h 49"/>
                      <a:gd name="T26" fmla="*/ 4 w 25"/>
                      <a:gd name="T27" fmla="*/ 2 h 49"/>
                      <a:gd name="T28" fmla="*/ 3 w 25"/>
                      <a:gd name="T29" fmla="*/ 1 h 49"/>
                      <a:gd name="T30" fmla="*/ 2 w 25"/>
                      <a:gd name="T31" fmla="*/ 0 h 49"/>
                      <a:gd name="T32" fmla="*/ 0 w 25"/>
                      <a:gd name="T33" fmla="*/ 0 h 49"/>
                      <a:gd name="T34" fmla="*/ 0 w 25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9">
                        <a:moveTo>
                          <a:pt x="0" y="49"/>
                        </a:moveTo>
                        <a:lnTo>
                          <a:pt x="7" y="48"/>
                        </a:lnTo>
                        <a:lnTo>
                          <a:pt x="11" y="47"/>
                        </a:lnTo>
                        <a:lnTo>
                          <a:pt x="15" y="43"/>
                        </a:lnTo>
                        <a:lnTo>
                          <a:pt x="18" y="40"/>
                        </a:lnTo>
                        <a:lnTo>
                          <a:pt x="21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5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1" y="12"/>
                        </a:lnTo>
                        <a:lnTo>
                          <a:pt x="18" y="8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7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4" name="Rectangle 10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03" y="2047"/>
                    <a:ext cx="2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15" name="Freeform 104"/>
                  <p:cNvSpPr>
                    <a:spLocks noChangeAspect="1"/>
                  </p:cNvSpPr>
                  <p:nvPr/>
                </p:nvSpPr>
                <p:spPr bwMode="auto">
                  <a:xfrm>
                    <a:off x="296" y="2047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5 w 24"/>
                      <a:gd name="T3" fmla="*/ 0 h 49"/>
                      <a:gd name="T4" fmla="*/ 4 w 24"/>
                      <a:gd name="T5" fmla="*/ 1 h 49"/>
                      <a:gd name="T6" fmla="*/ 3 w 24"/>
                      <a:gd name="T7" fmla="*/ 2 h 49"/>
                      <a:gd name="T8" fmla="*/ 2 w 24"/>
                      <a:gd name="T9" fmla="*/ 3 h 49"/>
                      <a:gd name="T10" fmla="*/ 1 w 24"/>
                      <a:gd name="T11" fmla="*/ 5 h 49"/>
                      <a:gd name="T12" fmla="*/ 0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0 h 49"/>
                      <a:gd name="T18" fmla="*/ 0 w 24"/>
                      <a:gd name="T19" fmla="*/ 12 h 49"/>
                      <a:gd name="T20" fmla="*/ 0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7 h 49"/>
                      <a:gd name="T26" fmla="*/ 3 w 24"/>
                      <a:gd name="T27" fmla="*/ 18 h 49"/>
                      <a:gd name="T28" fmla="*/ 4 w 24"/>
                      <a:gd name="T29" fmla="*/ 20 h 49"/>
                      <a:gd name="T30" fmla="*/ 5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6" y="8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6" y="40"/>
                        </a:lnTo>
                        <a:lnTo>
                          <a:pt x="10" y="43"/>
                        </a:lnTo>
                        <a:lnTo>
                          <a:pt x="14" y="47"/>
                        </a:lnTo>
                        <a:lnTo>
                          <a:pt x="18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6" name="Freeform 105"/>
                  <p:cNvSpPr>
                    <a:spLocks noChangeAspect="1"/>
                  </p:cNvSpPr>
                  <p:nvPr/>
                </p:nvSpPr>
                <p:spPr bwMode="auto">
                  <a:xfrm>
                    <a:off x="739" y="2141"/>
                    <a:ext cx="14" cy="7"/>
                  </a:xfrm>
                  <a:custGeom>
                    <a:avLst/>
                    <a:gdLst>
                      <a:gd name="T0" fmla="*/ 0 w 46"/>
                      <a:gd name="T1" fmla="*/ 0 h 23"/>
                      <a:gd name="T2" fmla="*/ 0 w 46"/>
                      <a:gd name="T3" fmla="*/ 2 h 23"/>
                      <a:gd name="T4" fmla="*/ 1 w 46"/>
                      <a:gd name="T5" fmla="*/ 3 h 23"/>
                      <a:gd name="T6" fmla="*/ 1 w 46"/>
                      <a:gd name="T7" fmla="*/ 5 h 23"/>
                      <a:gd name="T8" fmla="*/ 2 w 46"/>
                      <a:gd name="T9" fmla="*/ 5 h 23"/>
                      <a:gd name="T10" fmla="*/ 3 w 46"/>
                      <a:gd name="T11" fmla="*/ 6 h 23"/>
                      <a:gd name="T12" fmla="*/ 4 w 46"/>
                      <a:gd name="T13" fmla="*/ 7 h 23"/>
                      <a:gd name="T14" fmla="*/ 6 w 46"/>
                      <a:gd name="T15" fmla="*/ 7 h 23"/>
                      <a:gd name="T16" fmla="*/ 7 w 46"/>
                      <a:gd name="T17" fmla="*/ 7 h 23"/>
                      <a:gd name="T18" fmla="*/ 9 w 46"/>
                      <a:gd name="T19" fmla="*/ 7 h 23"/>
                      <a:gd name="T20" fmla="*/ 10 w 46"/>
                      <a:gd name="T21" fmla="*/ 7 h 23"/>
                      <a:gd name="T22" fmla="*/ 11 w 46"/>
                      <a:gd name="T23" fmla="*/ 6 h 23"/>
                      <a:gd name="T24" fmla="*/ 12 w 46"/>
                      <a:gd name="T25" fmla="*/ 5 h 23"/>
                      <a:gd name="T26" fmla="*/ 13 w 46"/>
                      <a:gd name="T27" fmla="*/ 5 h 23"/>
                      <a:gd name="T28" fmla="*/ 14 w 46"/>
                      <a:gd name="T29" fmla="*/ 3 h 23"/>
                      <a:gd name="T30" fmla="*/ 14 w 46"/>
                      <a:gd name="T31" fmla="*/ 2 h 23"/>
                      <a:gd name="T32" fmla="*/ 14 w 46"/>
                      <a:gd name="T33" fmla="*/ 0 h 23"/>
                      <a:gd name="T34" fmla="*/ 0 w 46"/>
                      <a:gd name="T35" fmla="*/ 0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3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10"/>
                        </a:lnTo>
                        <a:lnTo>
                          <a:pt x="4" y="15"/>
                        </a:lnTo>
                        <a:lnTo>
                          <a:pt x="7" y="18"/>
                        </a:lnTo>
                        <a:lnTo>
                          <a:pt x="11" y="20"/>
                        </a:lnTo>
                        <a:lnTo>
                          <a:pt x="14" y="22"/>
                        </a:lnTo>
                        <a:lnTo>
                          <a:pt x="19" y="23"/>
                        </a:lnTo>
                        <a:lnTo>
                          <a:pt x="23" y="23"/>
                        </a:lnTo>
                        <a:lnTo>
                          <a:pt x="28" y="23"/>
                        </a:lnTo>
                        <a:lnTo>
                          <a:pt x="32" y="22"/>
                        </a:lnTo>
                        <a:lnTo>
                          <a:pt x="35" y="20"/>
                        </a:lnTo>
                        <a:lnTo>
                          <a:pt x="40" y="18"/>
                        </a:lnTo>
                        <a:lnTo>
                          <a:pt x="42" y="15"/>
                        </a:lnTo>
                        <a:lnTo>
                          <a:pt x="45" y="10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7" name="Rectangle 10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39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18" name="Freeform 107"/>
                  <p:cNvSpPr>
                    <a:spLocks noChangeAspect="1"/>
                  </p:cNvSpPr>
                  <p:nvPr/>
                </p:nvSpPr>
                <p:spPr bwMode="auto">
                  <a:xfrm>
                    <a:off x="739" y="2055"/>
                    <a:ext cx="14" cy="7"/>
                  </a:xfrm>
                  <a:custGeom>
                    <a:avLst/>
                    <a:gdLst>
                      <a:gd name="T0" fmla="*/ 14 w 46"/>
                      <a:gd name="T1" fmla="*/ 7 h 24"/>
                      <a:gd name="T2" fmla="*/ 14 w 46"/>
                      <a:gd name="T3" fmla="*/ 5 h 24"/>
                      <a:gd name="T4" fmla="*/ 14 w 46"/>
                      <a:gd name="T5" fmla="*/ 4 h 24"/>
                      <a:gd name="T6" fmla="*/ 13 w 46"/>
                      <a:gd name="T7" fmla="*/ 3 h 24"/>
                      <a:gd name="T8" fmla="*/ 12 w 46"/>
                      <a:gd name="T9" fmla="*/ 2 h 24"/>
                      <a:gd name="T10" fmla="*/ 11 w 46"/>
                      <a:gd name="T11" fmla="*/ 1 h 24"/>
                      <a:gd name="T12" fmla="*/ 10 w 46"/>
                      <a:gd name="T13" fmla="*/ 1 h 24"/>
                      <a:gd name="T14" fmla="*/ 9 w 46"/>
                      <a:gd name="T15" fmla="*/ 0 h 24"/>
                      <a:gd name="T16" fmla="*/ 7 w 46"/>
                      <a:gd name="T17" fmla="*/ 0 h 24"/>
                      <a:gd name="T18" fmla="*/ 6 w 46"/>
                      <a:gd name="T19" fmla="*/ 0 h 24"/>
                      <a:gd name="T20" fmla="*/ 4 w 46"/>
                      <a:gd name="T21" fmla="*/ 1 h 24"/>
                      <a:gd name="T22" fmla="*/ 3 w 46"/>
                      <a:gd name="T23" fmla="*/ 1 h 24"/>
                      <a:gd name="T24" fmla="*/ 2 w 46"/>
                      <a:gd name="T25" fmla="*/ 2 h 24"/>
                      <a:gd name="T26" fmla="*/ 1 w 46"/>
                      <a:gd name="T27" fmla="*/ 3 h 24"/>
                      <a:gd name="T28" fmla="*/ 1 w 46"/>
                      <a:gd name="T29" fmla="*/ 4 h 24"/>
                      <a:gd name="T30" fmla="*/ 0 w 46"/>
                      <a:gd name="T31" fmla="*/ 5 h 24"/>
                      <a:gd name="T32" fmla="*/ 0 w 46"/>
                      <a:gd name="T33" fmla="*/ 7 h 24"/>
                      <a:gd name="T34" fmla="*/ 14 w 46"/>
                      <a:gd name="T35" fmla="*/ 7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4">
                        <a:moveTo>
                          <a:pt x="46" y="24"/>
                        </a:moveTo>
                        <a:lnTo>
                          <a:pt x="46" y="18"/>
                        </a:lnTo>
                        <a:lnTo>
                          <a:pt x="45" y="14"/>
                        </a:lnTo>
                        <a:lnTo>
                          <a:pt x="42" y="10"/>
                        </a:lnTo>
                        <a:lnTo>
                          <a:pt x="40" y="7"/>
                        </a:lnTo>
                        <a:lnTo>
                          <a:pt x="35" y="4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1" y="4"/>
                        </a:lnTo>
                        <a:lnTo>
                          <a:pt x="7" y="7"/>
                        </a:lnTo>
                        <a:lnTo>
                          <a:pt x="4" y="10"/>
                        </a:lnTo>
                        <a:lnTo>
                          <a:pt x="2" y="14"/>
                        </a:lnTo>
                        <a:lnTo>
                          <a:pt x="1" y="18"/>
                        </a:lnTo>
                        <a:lnTo>
                          <a:pt x="0" y="24"/>
                        </a:lnTo>
                        <a:lnTo>
                          <a:pt x="46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9" name="Freeform 108"/>
                  <p:cNvSpPr>
                    <a:spLocks noChangeAspect="1"/>
                  </p:cNvSpPr>
                  <p:nvPr/>
                </p:nvSpPr>
                <p:spPr bwMode="auto">
                  <a:xfrm>
                    <a:off x="596" y="2055"/>
                    <a:ext cx="14" cy="7"/>
                  </a:xfrm>
                  <a:custGeom>
                    <a:avLst/>
                    <a:gdLst>
                      <a:gd name="T0" fmla="*/ 0 w 47"/>
                      <a:gd name="T1" fmla="*/ 0 h 24"/>
                      <a:gd name="T2" fmla="*/ 0 w 47"/>
                      <a:gd name="T3" fmla="*/ 2 h 24"/>
                      <a:gd name="T4" fmla="*/ 1 w 47"/>
                      <a:gd name="T5" fmla="*/ 3 h 24"/>
                      <a:gd name="T6" fmla="*/ 1 w 47"/>
                      <a:gd name="T7" fmla="*/ 4 h 24"/>
                      <a:gd name="T8" fmla="*/ 2 w 47"/>
                      <a:gd name="T9" fmla="*/ 5 h 24"/>
                      <a:gd name="T10" fmla="*/ 3 w 47"/>
                      <a:gd name="T11" fmla="*/ 6 h 24"/>
                      <a:gd name="T12" fmla="*/ 4 w 47"/>
                      <a:gd name="T13" fmla="*/ 7 h 24"/>
                      <a:gd name="T14" fmla="*/ 6 w 47"/>
                      <a:gd name="T15" fmla="*/ 7 h 24"/>
                      <a:gd name="T16" fmla="*/ 7 w 47"/>
                      <a:gd name="T17" fmla="*/ 7 h 24"/>
                      <a:gd name="T18" fmla="*/ 8 w 47"/>
                      <a:gd name="T19" fmla="*/ 7 h 24"/>
                      <a:gd name="T20" fmla="*/ 10 w 47"/>
                      <a:gd name="T21" fmla="*/ 7 h 24"/>
                      <a:gd name="T22" fmla="*/ 11 w 47"/>
                      <a:gd name="T23" fmla="*/ 6 h 24"/>
                      <a:gd name="T24" fmla="*/ 12 w 47"/>
                      <a:gd name="T25" fmla="*/ 5 h 24"/>
                      <a:gd name="T26" fmla="*/ 13 w 47"/>
                      <a:gd name="T27" fmla="*/ 4 h 24"/>
                      <a:gd name="T28" fmla="*/ 13 w 47"/>
                      <a:gd name="T29" fmla="*/ 3 h 24"/>
                      <a:gd name="T30" fmla="*/ 14 w 47"/>
                      <a:gd name="T31" fmla="*/ 2 h 24"/>
                      <a:gd name="T32" fmla="*/ 14 w 47"/>
                      <a:gd name="T33" fmla="*/ 0 h 24"/>
                      <a:gd name="T34" fmla="*/ 0 w 47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4">
                        <a:moveTo>
                          <a:pt x="0" y="0"/>
                        </a:moveTo>
                        <a:lnTo>
                          <a:pt x="1" y="6"/>
                        </a:lnTo>
                        <a:lnTo>
                          <a:pt x="3" y="11"/>
                        </a:lnTo>
                        <a:lnTo>
                          <a:pt x="5" y="14"/>
                        </a:lnTo>
                        <a:lnTo>
                          <a:pt x="8" y="17"/>
                        </a:lnTo>
                        <a:lnTo>
                          <a:pt x="11" y="20"/>
                        </a:lnTo>
                        <a:lnTo>
                          <a:pt x="15" y="23"/>
                        </a:lnTo>
                        <a:lnTo>
                          <a:pt x="19" y="24"/>
                        </a:lnTo>
                        <a:lnTo>
                          <a:pt x="24" y="24"/>
                        </a:lnTo>
                        <a:lnTo>
                          <a:pt x="28" y="24"/>
                        </a:lnTo>
                        <a:lnTo>
                          <a:pt x="32" y="23"/>
                        </a:lnTo>
                        <a:lnTo>
                          <a:pt x="36" y="20"/>
                        </a:lnTo>
                        <a:lnTo>
                          <a:pt x="39" y="17"/>
                        </a:lnTo>
                        <a:lnTo>
                          <a:pt x="43" y="14"/>
                        </a:lnTo>
                        <a:lnTo>
                          <a:pt x="45" y="11"/>
                        </a:lnTo>
                        <a:lnTo>
                          <a:pt x="47" y="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0" name="Rectangle 10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96" y="1625"/>
                    <a:ext cx="14" cy="430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21" name="Freeform 110"/>
                  <p:cNvSpPr>
                    <a:spLocks noChangeAspect="1"/>
                  </p:cNvSpPr>
                  <p:nvPr/>
                </p:nvSpPr>
                <p:spPr bwMode="auto">
                  <a:xfrm>
                    <a:off x="596" y="1625"/>
                    <a:ext cx="14" cy="0"/>
                  </a:xfrm>
                  <a:custGeom>
                    <a:avLst/>
                    <a:gdLst>
                      <a:gd name="T0" fmla="*/ 14 w 47"/>
                      <a:gd name="T1" fmla="*/ 1 h 23"/>
                      <a:gd name="T2" fmla="*/ 14 w 47"/>
                      <a:gd name="T3" fmla="*/ 1 h 23"/>
                      <a:gd name="T4" fmla="*/ 13 w 47"/>
                      <a:gd name="T5" fmla="*/ 1 h 23"/>
                      <a:gd name="T6" fmla="*/ 13 w 47"/>
                      <a:gd name="T7" fmla="*/ 0 h 23"/>
                      <a:gd name="T8" fmla="*/ 12 w 47"/>
                      <a:gd name="T9" fmla="*/ 0 h 23"/>
                      <a:gd name="T10" fmla="*/ 11 w 47"/>
                      <a:gd name="T11" fmla="*/ 0 h 23"/>
                      <a:gd name="T12" fmla="*/ 10 w 47"/>
                      <a:gd name="T13" fmla="*/ 0 h 23"/>
                      <a:gd name="T14" fmla="*/ 8 w 47"/>
                      <a:gd name="T15" fmla="*/ 0 h 23"/>
                      <a:gd name="T16" fmla="*/ 7 w 47"/>
                      <a:gd name="T17" fmla="*/ 0 h 23"/>
                      <a:gd name="T18" fmla="*/ 6 w 47"/>
                      <a:gd name="T19" fmla="*/ 0 h 23"/>
                      <a:gd name="T20" fmla="*/ 4 w 47"/>
                      <a:gd name="T21" fmla="*/ 0 h 23"/>
                      <a:gd name="T22" fmla="*/ 3 w 47"/>
                      <a:gd name="T23" fmla="*/ 0 h 23"/>
                      <a:gd name="T24" fmla="*/ 2 w 47"/>
                      <a:gd name="T25" fmla="*/ 0 h 23"/>
                      <a:gd name="T26" fmla="*/ 1 w 47"/>
                      <a:gd name="T27" fmla="*/ 0 h 23"/>
                      <a:gd name="T28" fmla="*/ 1 w 47"/>
                      <a:gd name="T29" fmla="*/ 1 h 23"/>
                      <a:gd name="T30" fmla="*/ 0 w 47"/>
                      <a:gd name="T31" fmla="*/ 1 h 23"/>
                      <a:gd name="T32" fmla="*/ 0 w 47"/>
                      <a:gd name="T33" fmla="*/ 1 h 23"/>
                      <a:gd name="T34" fmla="*/ 14 w 47"/>
                      <a:gd name="T35" fmla="*/ 1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3">
                        <a:moveTo>
                          <a:pt x="47" y="23"/>
                        </a:moveTo>
                        <a:lnTo>
                          <a:pt x="47" y="17"/>
                        </a:lnTo>
                        <a:lnTo>
                          <a:pt x="45" y="12"/>
                        </a:lnTo>
                        <a:lnTo>
                          <a:pt x="43" y="9"/>
                        </a:lnTo>
                        <a:lnTo>
                          <a:pt x="39" y="6"/>
                        </a:lnTo>
                        <a:lnTo>
                          <a:pt x="36" y="3"/>
                        </a:lnTo>
                        <a:lnTo>
                          <a:pt x="32" y="1"/>
                        </a:lnTo>
                        <a:lnTo>
                          <a:pt x="28" y="0"/>
                        </a:lnTo>
                        <a:lnTo>
                          <a:pt x="24" y="0"/>
                        </a:ln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11" y="3"/>
                        </a:lnTo>
                        <a:lnTo>
                          <a:pt x="8" y="6"/>
                        </a:lnTo>
                        <a:lnTo>
                          <a:pt x="5" y="9"/>
                        </a:lnTo>
                        <a:lnTo>
                          <a:pt x="3" y="12"/>
                        </a:lnTo>
                        <a:lnTo>
                          <a:pt x="1" y="17"/>
                        </a:lnTo>
                        <a:lnTo>
                          <a:pt x="0" y="23"/>
                        </a:lnTo>
                        <a:lnTo>
                          <a:pt x="47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2" name="Rectangle 11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32" y="1926"/>
                    <a:ext cx="21" cy="1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23" name="Rectangle 11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32" y="1596"/>
                    <a:ext cx="21" cy="315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24" name="Freeform 113"/>
                  <p:cNvSpPr>
                    <a:spLocks noChangeAspect="1"/>
                  </p:cNvSpPr>
                  <p:nvPr/>
                </p:nvSpPr>
                <p:spPr bwMode="auto">
                  <a:xfrm>
                    <a:off x="696" y="2055"/>
                    <a:ext cx="14" cy="7"/>
                  </a:xfrm>
                  <a:custGeom>
                    <a:avLst/>
                    <a:gdLst>
                      <a:gd name="T0" fmla="*/ 0 w 46"/>
                      <a:gd name="T1" fmla="*/ 0 h 24"/>
                      <a:gd name="T2" fmla="*/ 0 w 46"/>
                      <a:gd name="T3" fmla="*/ 2 h 24"/>
                      <a:gd name="T4" fmla="*/ 1 w 46"/>
                      <a:gd name="T5" fmla="*/ 3 h 24"/>
                      <a:gd name="T6" fmla="*/ 1 w 46"/>
                      <a:gd name="T7" fmla="*/ 4 h 24"/>
                      <a:gd name="T8" fmla="*/ 2 w 46"/>
                      <a:gd name="T9" fmla="*/ 5 h 24"/>
                      <a:gd name="T10" fmla="*/ 3 w 46"/>
                      <a:gd name="T11" fmla="*/ 6 h 24"/>
                      <a:gd name="T12" fmla="*/ 4 w 46"/>
                      <a:gd name="T13" fmla="*/ 7 h 24"/>
                      <a:gd name="T14" fmla="*/ 6 w 46"/>
                      <a:gd name="T15" fmla="*/ 7 h 24"/>
                      <a:gd name="T16" fmla="*/ 7 w 46"/>
                      <a:gd name="T17" fmla="*/ 7 h 24"/>
                      <a:gd name="T18" fmla="*/ 8 w 46"/>
                      <a:gd name="T19" fmla="*/ 7 h 24"/>
                      <a:gd name="T20" fmla="*/ 9 w 46"/>
                      <a:gd name="T21" fmla="*/ 7 h 24"/>
                      <a:gd name="T22" fmla="*/ 11 w 46"/>
                      <a:gd name="T23" fmla="*/ 6 h 24"/>
                      <a:gd name="T24" fmla="*/ 12 w 46"/>
                      <a:gd name="T25" fmla="*/ 5 h 24"/>
                      <a:gd name="T26" fmla="*/ 13 w 46"/>
                      <a:gd name="T27" fmla="*/ 4 h 24"/>
                      <a:gd name="T28" fmla="*/ 13 w 46"/>
                      <a:gd name="T29" fmla="*/ 3 h 24"/>
                      <a:gd name="T30" fmla="*/ 14 w 46"/>
                      <a:gd name="T31" fmla="*/ 2 h 24"/>
                      <a:gd name="T32" fmla="*/ 14 w 46"/>
                      <a:gd name="T33" fmla="*/ 0 h 24"/>
                      <a:gd name="T34" fmla="*/ 0 w 46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4">
                        <a:moveTo>
                          <a:pt x="0" y="0"/>
                        </a:moveTo>
                        <a:lnTo>
                          <a:pt x="0" y="6"/>
                        </a:lnTo>
                        <a:lnTo>
                          <a:pt x="2" y="11"/>
                        </a:lnTo>
                        <a:lnTo>
                          <a:pt x="4" y="14"/>
                        </a:lnTo>
                        <a:lnTo>
                          <a:pt x="7" y="17"/>
                        </a:lnTo>
                        <a:lnTo>
                          <a:pt x="10" y="20"/>
                        </a:lnTo>
                        <a:lnTo>
                          <a:pt x="14" y="23"/>
                        </a:lnTo>
                        <a:lnTo>
                          <a:pt x="19" y="24"/>
                        </a:lnTo>
                        <a:lnTo>
                          <a:pt x="23" y="24"/>
                        </a:lnTo>
                        <a:lnTo>
                          <a:pt x="27" y="24"/>
                        </a:lnTo>
                        <a:lnTo>
                          <a:pt x="31" y="23"/>
                        </a:lnTo>
                        <a:lnTo>
                          <a:pt x="35" y="20"/>
                        </a:lnTo>
                        <a:lnTo>
                          <a:pt x="39" y="17"/>
                        </a:lnTo>
                        <a:lnTo>
                          <a:pt x="42" y="14"/>
                        </a:lnTo>
                        <a:lnTo>
                          <a:pt x="44" y="11"/>
                        </a:lnTo>
                        <a:lnTo>
                          <a:pt x="45" y="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5" name="Rectangle 11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696" y="1625"/>
                    <a:ext cx="14" cy="430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26" name="Freeform 115"/>
                  <p:cNvSpPr>
                    <a:spLocks noChangeAspect="1"/>
                  </p:cNvSpPr>
                  <p:nvPr/>
                </p:nvSpPr>
                <p:spPr bwMode="auto">
                  <a:xfrm>
                    <a:off x="696" y="1625"/>
                    <a:ext cx="14" cy="0"/>
                  </a:xfrm>
                  <a:custGeom>
                    <a:avLst/>
                    <a:gdLst>
                      <a:gd name="T0" fmla="*/ 14 w 46"/>
                      <a:gd name="T1" fmla="*/ 1 h 23"/>
                      <a:gd name="T2" fmla="*/ 14 w 46"/>
                      <a:gd name="T3" fmla="*/ 1 h 23"/>
                      <a:gd name="T4" fmla="*/ 13 w 46"/>
                      <a:gd name="T5" fmla="*/ 1 h 23"/>
                      <a:gd name="T6" fmla="*/ 13 w 46"/>
                      <a:gd name="T7" fmla="*/ 0 h 23"/>
                      <a:gd name="T8" fmla="*/ 12 w 46"/>
                      <a:gd name="T9" fmla="*/ 0 h 23"/>
                      <a:gd name="T10" fmla="*/ 11 w 46"/>
                      <a:gd name="T11" fmla="*/ 0 h 23"/>
                      <a:gd name="T12" fmla="*/ 9 w 46"/>
                      <a:gd name="T13" fmla="*/ 0 h 23"/>
                      <a:gd name="T14" fmla="*/ 8 w 46"/>
                      <a:gd name="T15" fmla="*/ 0 h 23"/>
                      <a:gd name="T16" fmla="*/ 7 w 46"/>
                      <a:gd name="T17" fmla="*/ 0 h 23"/>
                      <a:gd name="T18" fmla="*/ 6 w 46"/>
                      <a:gd name="T19" fmla="*/ 0 h 23"/>
                      <a:gd name="T20" fmla="*/ 4 w 46"/>
                      <a:gd name="T21" fmla="*/ 0 h 23"/>
                      <a:gd name="T22" fmla="*/ 3 w 46"/>
                      <a:gd name="T23" fmla="*/ 0 h 23"/>
                      <a:gd name="T24" fmla="*/ 2 w 46"/>
                      <a:gd name="T25" fmla="*/ 0 h 23"/>
                      <a:gd name="T26" fmla="*/ 1 w 46"/>
                      <a:gd name="T27" fmla="*/ 0 h 23"/>
                      <a:gd name="T28" fmla="*/ 1 w 46"/>
                      <a:gd name="T29" fmla="*/ 1 h 23"/>
                      <a:gd name="T30" fmla="*/ 0 w 46"/>
                      <a:gd name="T31" fmla="*/ 1 h 23"/>
                      <a:gd name="T32" fmla="*/ 0 w 46"/>
                      <a:gd name="T33" fmla="*/ 1 h 23"/>
                      <a:gd name="T34" fmla="*/ 14 w 46"/>
                      <a:gd name="T35" fmla="*/ 1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3">
                        <a:moveTo>
                          <a:pt x="46" y="23"/>
                        </a:moveTo>
                        <a:lnTo>
                          <a:pt x="45" y="17"/>
                        </a:lnTo>
                        <a:lnTo>
                          <a:pt x="44" y="12"/>
                        </a:lnTo>
                        <a:lnTo>
                          <a:pt x="42" y="9"/>
                        </a:lnTo>
                        <a:lnTo>
                          <a:pt x="39" y="6"/>
                        </a:lnTo>
                        <a:lnTo>
                          <a:pt x="35" y="3"/>
                        </a:lnTo>
                        <a:lnTo>
                          <a:pt x="31" y="1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4" y="1"/>
                        </a:lnTo>
                        <a:lnTo>
                          <a:pt x="10" y="3"/>
                        </a:lnTo>
                        <a:lnTo>
                          <a:pt x="7" y="6"/>
                        </a:lnTo>
                        <a:lnTo>
                          <a:pt x="4" y="9"/>
                        </a:lnTo>
                        <a:lnTo>
                          <a:pt x="2" y="12"/>
                        </a:lnTo>
                        <a:lnTo>
                          <a:pt x="0" y="17"/>
                        </a:lnTo>
                        <a:lnTo>
                          <a:pt x="0" y="23"/>
                        </a:lnTo>
                        <a:lnTo>
                          <a:pt x="46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7" name="Freeform 116"/>
                  <p:cNvSpPr>
                    <a:spLocks noChangeAspect="1"/>
                  </p:cNvSpPr>
                  <p:nvPr/>
                </p:nvSpPr>
                <p:spPr bwMode="auto">
                  <a:xfrm>
                    <a:off x="560" y="2055"/>
                    <a:ext cx="14" cy="7"/>
                  </a:xfrm>
                  <a:custGeom>
                    <a:avLst/>
                    <a:gdLst>
                      <a:gd name="T0" fmla="*/ 0 w 46"/>
                      <a:gd name="T1" fmla="*/ 0 h 24"/>
                      <a:gd name="T2" fmla="*/ 0 w 46"/>
                      <a:gd name="T3" fmla="*/ 2 h 24"/>
                      <a:gd name="T4" fmla="*/ 1 w 46"/>
                      <a:gd name="T5" fmla="*/ 3 h 24"/>
                      <a:gd name="T6" fmla="*/ 1 w 46"/>
                      <a:gd name="T7" fmla="*/ 4 h 24"/>
                      <a:gd name="T8" fmla="*/ 2 w 46"/>
                      <a:gd name="T9" fmla="*/ 5 h 24"/>
                      <a:gd name="T10" fmla="*/ 3 w 46"/>
                      <a:gd name="T11" fmla="*/ 6 h 24"/>
                      <a:gd name="T12" fmla="*/ 5 w 46"/>
                      <a:gd name="T13" fmla="*/ 7 h 24"/>
                      <a:gd name="T14" fmla="*/ 6 w 46"/>
                      <a:gd name="T15" fmla="*/ 7 h 24"/>
                      <a:gd name="T16" fmla="*/ 7 w 46"/>
                      <a:gd name="T17" fmla="*/ 7 h 24"/>
                      <a:gd name="T18" fmla="*/ 9 w 46"/>
                      <a:gd name="T19" fmla="*/ 7 h 24"/>
                      <a:gd name="T20" fmla="*/ 10 w 46"/>
                      <a:gd name="T21" fmla="*/ 7 h 24"/>
                      <a:gd name="T22" fmla="*/ 11 w 46"/>
                      <a:gd name="T23" fmla="*/ 6 h 24"/>
                      <a:gd name="T24" fmla="*/ 12 w 46"/>
                      <a:gd name="T25" fmla="*/ 5 h 24"/>
                      <a:gd name="T26" fmla="*/ 13 w 46"/>
                      <a:gd name="T27" fmla="*/ 4 h 24"/>
                      <a:gd name="T28" fmla="*/ 13 w 46"/>
                      <a:gd name="T29" fmla="*/ 3 h 24"/>
                      <a:gd name="T30" fmla="*/ 14 w 46"/>
                      <a:gd name="T31" fmla="*/ 2 h 24"/>
                      <a:gd name="T32" fmla="*/ 14 w 46"/>
                      <a:gd name="T33" fmla="*/ 0 h 24"/>
                      <a:gd name="T34" fmla="*/ 0 w 46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4">
                        <a:moveTo>
                          <a:pt x="0" y="0"/>
                        </a:moveTo>
                        <a:lnTo>
                          <a:pt x="1" y="6"/>
                        </a:lnTo>
                        <a:lnTo>
                          <a:pt x="2" y="11"/>
                        </a:lnTo>
                        <a:lnTo>
                          <a:pt x="4" y="14"/>
                        </a:lnTo>
                        <a:lnTo>
                          <a:pt x="8" y="17"/>
                        </a:lnTo>
                        <a:lnTo>
                          <a:pt x="11" y="20"/>
                        </a:lnTo>
                        <a:lnTo>
                          <a:pt x="15" y="23"/>
                        </a:lnTo>
                        <a:lnTo>
                          <a:pt x="19" y="24"/>
                        </a:lnTo>
                        <a:lnTo>
                          <a:pt x="23" y="24"/>
                        </a:lnTo>
                        <a:lnTo>
                          <a:pt x="28" y="24"/>
                        </a:lnTo>
                        <a:lnTo>
                          <a:pt x="32" y="23"/>
                        </a:lnTo>
                        <a:lnTo>
                          <a:pt x="36" y="20"/>
                        </a:lnTo>
                        <a:lnTo>
                          <a:pt x="39" y="17"/>
                        </a:lnTo>
                        <a:lnTo>
                          <a:pt x="42" y="14"/>
                        </a:lnTo>
                        <a:lnTo>
                          <a:pt x="44" y="11"/>
                        </a:lnTo>
                        <a:lnTo>
                          <a:pt x="46" y="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8" name="Rectangle 11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60" y="1625"/>
                    <a:ext cx="14" cy="430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29" name="Freeform 118"/>
                  <p:cNvSpPr>
                    <a:spLocks noChangeAspect="1"/>
                  </p:cNvSpPr>
                  <p:nvPr/>
                </p:nvSpPr>
                <p:spPr bwMode="auto">
                  <a:xfrm>
                    <a:off x="560" y="1625"/>
                    <a:ext cx="14" cy="0"/>
                  </a:xfrm>
                  <a:custGeom>
                    <a:avLst/>
                    <a:gdLst>
                      <a:gd name="T0" fmla="*/ 14 w 46"/>
                      <a:gd name="T1" fmla="*/ 1 h 23"/>
                      <a:gd name="T2" fmla="*/ 14 w 46"/>
                      <a:gd name="T3" fmla="*/ 1 h 23"/>
                      <a:gd name="T4" fmla="*/ 13 w 46"/>
                      <a:gd name="T5" fmla="*/ 1 h 23"/>
                      <a:gd name="T6" fmla="*/ 13 w 46"/>
                      <a:gd name="T7" fmla="*/ 0 h 23"/>
                      <a:gd name="T8" fmla="*/ 12 w 46"/>
                      <a:gd name="T9" fmla="*/ 0 h 23"/>
                      <a:gd name="T10" fmla="*/ 11 w 46"/>
                      <a:gd name="T11" fmla="*/ 0 h 23"/>
                      <a:gd name="T12" fmla="*/ 10 w 46"/>
                      <a:gd name="T13" fmla="*/ 0 h 23"/>
                      <a:gd name="T14" fmla="*/ 9 w 46"/>
                      <a:gd name="T15" fmla="*/ 0 h 23"/>
                      <a:gd name="T16" fmla="*/ 7 w 46"/>
                      <a:gd name="T17" fmla="*/ 0 h 23"/>
                      <a:gd name="T18" fmla="*/ 6 w 46"/>
                      <a:gd name="T19" fmla="*/ 0 h 23"/>
                      <a:gd name="T20" fmla="*/ 5 w 46"/>
                      <a:gd name="T21" fmla="*/ 0 h 23"/>
                      <a:gd name="T22" fmla="*/ 3 w 46"/>
                      <a:gd name="T23" fmla="*/ 0 h 23"/>
                      <a:gd name="T24" fmla="*/ 2 w 46"/>
                      <a:gd name="T25" fmla="*/ 0 h 23"/>
                      <a:gd name="T26" fmla="*/ 1 w 46"/>
                      <a:gd name="T27" fmla="*/ 0 h 23"/>
                      <a:gd name="T28" fmla="*/ 1 w 46"/>
                      <a:gd name="T29" fmla="*/ 1 h 23"/>
                      <a:gd name="T30" fmla="*/ 0 w 46"/>
                      <a:gd name="T31" fmla="*/ 1 h 23"/>
                      <a:gd name="T32" fmla="*/ 0 w 46"/>
                      <a:gd name="T33" fmla="*/ 1 h 23"/>
                      <a:gd name="T34" fmla="*/ 14 w 46"/>
                      <a:gd name="T35" fmla="*/ 1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3">
                        <a:moveTo>
                          <a:pt x="46" y="23"/>
                        </a:moveTo>
                        <a:lnTo>
                          <a:pt x="46" y="17"/>
                        </a:lnTo>
                        <a:lnTo>
                          <a:pt x="44" y="12"/>
                        </a:lnTo>
                        <a:lnTo>
                          <a:pt x="42" y="9"/>
                        </a:lnTo>
                        <a:lnTo>
                          <a:pt x="39" y="6"/>
                        </a:lnTo>
                        <a:lnTo>
                          <a:pt x="36" y="3"/>
                        </a:lnTo>
                        <a:lnTo>
                          <a:pt x="32" y="1"/>
                        </a:lnTo>
                        <a:lnTo>
                          <a:pt x="28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11" y="3"/>
                        </a:lnTo>
                        <a:lnTo>
                          <a:pt x="8" y="6"/>
                        </a:lnTo>
                        <a:lnTo>
                          <a:pt x="4" y="9"/>
                        </a:lnTo>
                        <a:lnTo>
                          <a:pt x="2" y="12"/>
                        </a:lnTo>
                        <a:lnTo>
                          <a:pt x="1" y="17"/>
                        </a:lnTo>
                        <a:lnTo>
                          <a:pt x="0" y="23"/>
                        </a:lnTo>
                        <a:lnTo>
                          <a:pt x="46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0" name="Freeform 119"/>
                  <p:cNvSpPr>
                    <a:spLocks noChangeAspect="1"/>
                  </p:cNvSpPr>
                  <p:nvPr/>
                </p:nvSpPr>
                <p:spPr bwMode="auto">
                  <a:xfrm>
                    <a:off x="510" y="2047"/>
                    <a:ext cx="7" cy="14"/>
                  </a:xfrm>
                  <a:custGeom>
                    <a:avLst/>
                    <a:gdLst>
                      <a:gd name="T0" fmla="*/ 7 w 23"/>
                      <a:gd name="T1" fmla="*/ 0 h 47"/>
                      <a:gd name="T2" fmla="*/ 5 w 23"/>
                      <a:gd name="T3" fmla="*/ 0 h 47"/>
                      <a:gd name="T4" fmla="*/ 4 w 23"/>
                      <a:gd name="T5" fmla="*/ 1 h 47"/>
                      <a:gd name="T6" fmla="*/ 3 w 23"/>
                      <a:gd name="T7" fmla="*/ 1 h 47"/>
                      <a:gd name="T8" fmla="*/ 2 w 23"/>
                      <a:gd name="T9" fmla="*/ 2 h 47"/>
                      <a:gd name="T10" fmla="*/ 1 w 23"/>
                      <a:gd name="T11" fmla="*/ 3 h 47"/>
                      <a:gd name="T12" fmla="*/ 1 w 23"/>
                      <a:gd name="T13" fmla="*/ 4 h 47"/>
                      <a:gd name="T14" fmla="*/ 0 w 23"/>
                      <a:gd name="T15" fmla="*/ 6 h 47"/>
                      <a:gd name="T16" fmla="*/ 0 w 23"/>
                      <a:gd name="T17" fmla="*/ 7 h 47"/>
                      <a:gd name="T18" fmla="*/ 0 w 23"/>
                      <a:gd name="T19" fmla="*/ 8 h 47"/>
                      <a:gd name="T20" fmla="*/ 1 w 23"/>
                      <a:gd name="T21" fmla="*/ 10 h 47"/>
                      <a:gd name="T22" fmla="*/ 1 w 23"/>
                      <a:gd name="T23" fmla="*/ 11 h 47"/>
                      <a:gd name="T24" fmla="*/ 2 w 23"/>
                      <a:gd name="T25" fmla="*/ 12 h 47"/>
                      <a:gd name="T26" fmla="*/ 3 w 23"/>
                      <a:gd name="T27" fmla="*/ 13 h 47"/>
                      <a:gd name="T28" fmla="*/ 4 w 23"/>
                      <a:gd name="T29" fmla="*/ 13 h 47"/>
                      <a:gd name="T30" fmla="*/ 5 w 23"/>
                      <a:gd name="T31" fmla="*/ 14 h 47"/>
                      <a:gd name="T32" fmla="*/ 7 w 23"/>
                      <a:gd name="T33" fmla="*/ 14 h 47"/>
                      <a:gd name="T34" fmla="*/ 7 w 23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23" y="0"/>
                        </a:moveTo>
                        <a:lnTo>
                          <a:pt x="18" y="0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6" y="8"/>
                        </a:lnTo>
                        <a:lnTo>
                          <a:pt x="3" y="11"/>
                        </a:lnTo>
                        <a:lnTo>
                          <a:pt x="2" y="15"/>
                        </a:lnTo>
                        <a:lnTo>
                          <a:pt x="1" y="19"/>
                        </a:lnTo>
                        <a:lnTo>
                          <a:pt x="0" y="23"/>
                        </a:lnTo>
                        <a:lnTo>
                          <a:pt x="1" y="28"/>
                        </a:lnTo>
                        <a:lnTo>
                          <a:pt x="2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10" y="42"/>
                        </a:lnTo>
                        <a:lnTo>
                          <a:pt x="14" y="44"/>
                        </a:lnTo>
                        <a:lnTo>
                          <a:pt x="18" y="46"/>
                        </a:lnTo>
                        <a:lnTo>
                          <a:pt x="23" y="47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1" name="Rectangle 12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18" y="2047"/>
                    <a:ext cx="222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32" name="Freeform 121"/>
                  <p:cNvSpPr>
                    <a:spLocks noChangeAspect="1"/>
                  </p:cNvSpPr>
                  <p:nvPr/>
                </p:nvSpPr>
                <p:spPr bwMode="auto">
                  <a:xfrm>
                    <a:off x="739" y="2047"/>
                    <a:ext cx="7" cy="14"/>
                  </a:xfrm>
                  <a:custGeom>
                    <a:avLst/>
                    <a:gdLst>
                      <a:gd name="T0" fmla="*/ 0 w 24"/>
                      <a:gd name="T1" fmla="*/ 14 h 47"/>
                      <a:gd name="T2" fmla="*/ 2 w 24"/>
                      <a:gd name="T3" fmla="*/ 14 h 47"/>
                      <a:gd name="T4" fmla="*/ 3 w 24"/>
                      <a:gd name="T5" fmla="*/ 13 h 47"/>
                      <a:gd name="T6" fmla="*/ 4 w 24"/>
                      <a:gd name="T7" fmla="*/ 13 h 47"/>
                      <a:gd name="T8" fmla="*/ 5 w 24"/>
                      <a:gd name="T9" fmla="*/ 12 h 47"/>
                      <a:gd name="T10" fmla="*/ 6 w 24"/>
                      <a:gd name="T11" fmla="*/ 11 h 47"/>
                      <a:gd name="T12" fmla="*/ 6 w 24"/>
                      <a:gd name="T13" fmla="*/ 10 h 47"/>
                      <a:gd name="T14" fmla="*/ 7 w 24"/>
                      <a:gd name="T15" fmla="*/ 8 h 47"/>
                      <a:gd name="T16" fmla="*/ 7 w 24"/>
                      <a:gd name="T17" fmla="*/ 7 h 47"/>
                      <a:gd name="T18" fmla="*/ 7 w 24"/>
                      <a:gd name="T19" fmla="*/ 6 h 47"/>
                      <a:gd name="T20" fmla="*/ 6 w 24"/>
                      <a:gd name="T21" fmla="*/ 4 h 47"/>
                      <a:gd name="T22" fmla="*/ 6 w 24"/>
                      <a:gd name="T23" fmla="*/ 3 h 47"/>
                      <a:gd name="T24" fmla="*/ 5 w 24"/>
                      <a:gd name="T25" fmla="*/ 2 h 47"/>
                      <a:gd name="T26" fmla="*/ 4 w 24"/>
                      <a:gd name="T27" fmla="*/ 1 h 47"/>
                      <a:gd name="T28" fmla="*/ 3 w 24"/>
                      <a:gd name="T29" fmla="*/ 1 h 47"/>
                      <a:gd name="T30" fmla="*/ 2 w 24"/>
                      <a:gd name="T31" fmla="*/ 0 h 47"/>
                      <a:gd name="T32" fmla="*/ 0 w 24"/>
                      <a:gd name="T33" fmla="*/ 0 h 47"/>
                      <a:gd name="T34" fmla="*/ 0 w 24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7">
                        <a:moveTo>
                          <a:pt x="0" y="47"/>
                        </a:moveTo>
                        <a:lnTo>
                          <a:pt x="6" y="46"/>
                        </a:lnTo>
                        <a:lnTo>
                          <a:pt x="10" y="44"/>
                        </a:lnTo>
                        <a:lnTo>
                          <a:pt x="14" y="42"/>
                        </a:lnTo>
                        <a:lnTo>
                          <a:pt x="18" y="39"/>
                        </a:lnTo>
                        <a:lnTo>
                          <a:pt x="20" y="36"/>
                        </a:lnTo>
                        <a:lnTo>
                          <a:pt x="22" y="32"/>
                        </a:lnTo>
                        <a:lnTo>
                          <a:pt x="23" y="28"/>
                        </a:lnTo>
                        <a:lnTo>
                          <a:pt x="24" y="23"/>
                        </a:lnTo>
                        <a:lnTo>
                          <a:pt x="23" y="19"/>
                        </a:lnTo>
                        <a:lnTo>
                          <a:pt x="22" y="15"/>
                        </a:lnTo>
                        <a:lnTo>
                          <a:pt x="20" y="11"/>
                        </a:lnTo>
                        <a:lnTo>
                          <a:pt x="18" y="8"/>
                        </a:lnTo>
                        <a:lnTo>
                          <a:pt x="14" y="4"/>
                        </a:lnTo>
                        <a:lnTo>
                          <a:pt x="10" y="2"/>
                        </a:lnTo>
                        <a:lnTo>
                          <a:pt x="6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3" name="Freeform 122"/>
                  <p:cNvSpPr>
                    <a:spLocks noChangeAspect="1"/>
                  </p:cNvSpPr>
                  <p:nvPr/>
                </p:nvSpPr>
                <p:spPr bwMode="auto">
                  <a:xfrm>
                    <a:off x="510" y="1561"/>
                    <a:ext cx="7" cy="14"/>
                  </a:xfrm>
                  <a:custGeom>
                    <a:avLst/>
                    <a:gdLst>
                      <a:gd name="T0" fmla="*/ 7 w 23"/>
                      <a:gd name="T1" fmla="*/ 0 h 46"/>
                      <a:gd name="T2" fmla="*/ 5 w 23"/>
                      <a:gd name="T3" fmla="*/ 0 h 46"/>
                      <a:gd name="T4" fmla="*/ 4 w 23"/>
                      <a:gd name="T5" fmla="*/ 1 h 46"/>
                      <a:gd name="T6" fmla="*/ 3 w 23"/>
                      <a:gd name="T7" fmla="*/ 1 h 46"/>
                      <a:gd name="T8" fmla="*/ 2 w 23"/>
                      <a:gd name="T9" fmla="*/ 2 h 46"/>
                      <a:gd name="T10" fmla="*/ 1 w 23"/>
                      <a:gd name="T11" fmla="*/ 3 h 46"/>
                      <a:gd name="T12" fmla="*/ 1 w 23"/>
                      <a:gd name="T13" fmla="*/ 5 h 46"/>
                      <a:gd name="T14" fmla="*/ 0 w 23"/>
                      <a:gd name="T15" fmla="*/ 6 h 46"/>
                      <a:gd name="T16" fmla="*/ 0 w 23"/>
                      <a:gd name="T17" fmla="*/ 7 h 46"/>
                      <a:gd name="T18" fmla="*/ 0 w 23"/>
                      <a:gd name="T19" fmla="*/ 8 h 46"/>
                      <a:gd name="T20" fmla="*/ 1 w 23"/>
                      <a:gd name="T21" fmla="*/ 10 h 46"/>
                      <a:gd name="T22" fmla="*/ 1 w 23"/>
                      <a:gd name="T23" fmla="*/ 11 h 46"/>
                      <a:gd name="T24" fmla="*/ 2 w 23"/>
                      <a:gd name="T25" fmla="*/ 12 h 46"/>
                      <a:gd name="T26" fmla="*/ 3 w 23"/>
                      <a:gd name="T27" fmla="*/ 13 h 46"/>
                      <a:gd name="T28" fmla="*/ 4 w 23"/>
                      <a:gd name="T29" fmla="*/ 13 h 46"/>
                      <a:gd name="T30" fmla="*/ 5 w 23"/>
                      <a:gd name="T31" fmla="*/ 14 h 46"/>
                      <a:gd name="T32" fmla="*/ 7 w 23"/>
                      <a:gd name="T33" fmla="*/ 14 h 46"/>
                      <a:gd name="T34" fmla="*/ 7 w 23"/>
                      <a:gd name="T35" fmla="*/ 0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23" y="0"/>
                        </a:moveTo>
                        <a:lnTo>
                          <a:pt x="18" y="0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6" y="7"/>
                        </a:lnTo>
                        <a:lnTo>
                          <a:pt x="3" y="10"/>
                        </a:lnTo>
                        <a:lnTo>
                          <a:pt x="2" y="15"/>
                        </a:lnTo>
                        <a:lnTo>
                          <a:pt x="1" y="19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2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10" y="42"/>
                        </a:lnTo>
                        <a:lnTo>
                          <a:pt x="14" y="44"/>
                        </a:lnTo>
                        <a:lnTo>
                          <a:pt x="18" y="45"/>
                        </a:lnTo>
                        <a:lnTo>
                          <a:pt x="23" y="46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4" name="Rectangle 12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18" y="1561"/>
                    <a:ext cx="179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35" name="Freeform 124"/>
                  <p:cNvSpPr>
                    <a:spLocks noChangeAspect="1"/>
                  </p:cNvSpPr>
                  <p:nvPr/>
                </p:nvSpPr>
                <p:spPr bwMode="auto">
                  <a:xfrm>
                    <a:off x="696" y="1561"/>
                    <a:ext cx="7" cy="14"/>
                  </a:xfrm>
                  <a:custGeom>
                    <a:avLst/>
                    <a:gdLst>
                      <a:gd name="T0" fmla="*/ 0 w 23"/>
                      <a:gd name="T1" fmla="*/ 14 h 46"/>
                      <a:gd name="T2" fmla="*/ 2 w 23"/>
                      <a:gd name="T3" fmla="*/ 14 h 46"/>
                      <a:gd name="T4" fmla="*/ 3 w 23"/>
                      <a:gd name="T5" fmla="*/ 13 h 46"/>
                      <a:gd name="T6" fmla="*/ 4 w 23"/>
                      <a:gd name="T7" fmla="*/ 13 h 46"/>
                      <a:gd name="T8" fmla="*/ 5 w 23"/>
                      <a:gd name="T9" fmla="*/ 12 h 46"/>
                      <a:gd name="T10" fmla="*/ 6 w 23"/>
                      <a:gd name="T11" fmla="*/ 11 h 46"/>
                      <a:gd name="T12" fmla="*/ 7 w 23"/>
                      <a:gd name="T13" fmla="*/ 10 h 46"/>
                      <a:gd name="T14" fmla="*/ 7 w 23"/>
                      <a:gd name="T15" fmla="*/ 8 h 46"/>
                      <a:gd name="T16" fmla="*/ 7 w 23"/>
                      <a:gd name="T17" fmla="*/ 7 h 46"/>
                      <a:gd name="T18" fmla="*/ 7 w 23"/>
                      <a:gd name="T19" fmla="*/ 6 h 46"/>
                      <a:gd name="T20" fmla="*/ 7 w 23"/>
                      <a:gd name="T21" fmla="*/ 5 h 46"/>
                      <a:gd name="T22" fmla="*/ 6 w 23"/>
                      <a:gd name="T23" fmla="*/ 3 h 46"/>
                      <a:gd name="T24" fmla="*/ 5 w 23"/>
                      <a:gd name="T25" fmla="*/ 2 h 46"/>
                      <a:gd name="T26" fmla="*/ 4 w 23"/>
                      <a:gd name="T27" fmla="*/ 1 h 46"/>
                      <a:gd name="T28" fmla="*/ 3 w 23"/>
                      <a:gd name="T29" fmla="*/ 1 h 46"/>
                      <a:gd name="T30" fmla="*/ 2 w 23"/>
                      <a:gd name="T31" fmla="*/ 0 h 46"/>
                      <a:gd name="T32" fmla="*/ 0 w 23"/>
                      <a:gd name="T33" fmla="*/ 0 h 46"/>
                      <a:gd name="T34" fmla="*/ 0 w 23"/>
                      <a:gd name="T35" fmla="*/ 14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0" y="46"/>
                        </a:moveTo>
                        <a:lnTo>
                          <a:pt x="5" y="45"/>
                        </a:lnTo>
                        <a:lnTo>
                          <a:pt x="11" y="44"/>
                        </a:lnTo>
                        <a:lnTo>
                          <a:pt x="14" y="42"/>
                        </a:lnTo>
                        <a:lnTo>
                          <a:pt x="18" y="39"/>
                        </a:lnTo>
                        <a:lnTo>
                          <a:pt x="20" y="36"/>
                        </a:lnTo>
                        <a:lnTo>
                          <a:pt x="22" y="32"/>
                        </a:lnTo>
                        <a:lnTo>
                          <a:pt x="23" y="27"/>
                        </a:lnTo>
                        <a:lnTo>
                          <a:pt x="23" y="23"/>
                        </a:lnTo>
                        <a:lnTo>
                          <a:pt x="23" y="19"/>
                        </a:lnTo>
                        <a:lnTo>
                          <a:pt x="22" y="15"/>
                        </a:lnTo>
                        <a:lnTo>
                          <a:pt x="20" y="10"/>
                        </a:lnTo>
                        <a:lnTo>
                          <a:pt x="18" y="7"/>
                        </a:lnTo>
                        <a:lnTo>
                          <a:pt x="14" y="4"/>
                        </a:lnTo>
                        <a:lnTo>
                          <a:pt x="11" y="2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6" name="Freeform 125"/>
                  <p:cNvSpPr>
                    <a:spLocks noChangeAspect="1"/>
                  </p:cNvSpPr>
                  <p:nvPr/>
                </p:nvSpPr>
                <p:spPr bwMode="auto">
                  <a:xfrm>
                    <a:off x="739" y="1625"/>
                    <a:ext cx="7" cy="14"/>
                  </a:xfrm>
                  <a:custGeom>
                    <a:avLst/>
                    <a:gdLst>
                      <a:gd name="T0" fmla="*/ 0 w 23"/>
                      <a:gd name="T1" fmla="*/ 14 h 46"/>
                      <a:gd name="T2" fmla="*/ 2 w 23"/>
                      <a:gd name="T3" fmla="*/ 14 h 46"/>
                      <a:gd name="T4" fmla="*/ 3 w 23"/>
                      <a:gd name="T5" fmla="*/ 13 h 46"/>
                      <a:gd name="T6" fmla="*/ 4 w 23"/>
                      <a:gd name="T7" fmla="*/ 13 h 46"/>
                      <a:gd name="T8" fmla="*/ 5 w 23"/>
                      <a:gd name="T9" fmla="*/ 12 h 46"/>
                      <a:gd name="T10" fmla="*/ 6 w 23"/>
                      <a:gd name="T11" fmla="*/ 11 h 46"/>
                      <a:gd name="T12" fmla="*/ 6 w 23"/>
                      <a:gd name="T13" fmla="*/ 9 h 46"/>
                      <a:gd name="T14" fmla="*/ 7 w 23"/>
                      <a:gd name="T15" fmla="*/ 8 h 46"/>
                      <a:gd name="T16" fmla="*/ 7 w 23"/>
                      <a:gd name="T17" fmla="*/ 7 h 46"/>
                      <a:gd name="T18" fmla="*/ 7 w 23"/>
                      <a:gd name="T19" fmla="*/ 5 h 46"/>
                      <a:gd name="T20" fmla="*/ 6 w 23"/>
                      <a:gd name="T21" fmla="*/ 4 h 46"/>
                      <a:gd name="T22" fmla="*/ 6 w 23"/>
                      <a:gd name="T23" fmla="*/ 3 h 46"/>
                      <a:gd name="T24" fmla="*/ 5 w 23"/>
                      <a:gd name="T25" fmla="*/ 2 h 46"/>
                      <a:gd name="T26" fmla="*/ 4 w 23"/>
                      <a:gd name="T27" fmla="*/ 1 h 46"/>
                      <a:gd name="T28" fmla="*/ 3 w 23"/>
                      <a:gd name="T29" fmla="*/ 1 h 46"/>
                      <a:gd name="T30" fmla="*/ 2 w 23"/>
                      <a:gd name="T31" fmla="*/ 0 h 46"/>
                      <a:gd name="T32" fmla="*/ 0 w 23"/>
                      <a:gd name="T33" fmla="*/ 0 h 46"/>
                      <a:gd name="T34" fmla="*/ 0 w 23"/>
                      <a:gd name="T35" fmla="*/ 14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0" y="46"/>
                        </a:moveTo>
                        <a:lnTo>
                          <a:pt x="5" y="46"/>
                        </a:lnTo>
                        <a:lnTo>
                          <a:pt x="10" y="44"/>
                        </a:lnTo>
                        <a:lnTo>
                          <a:pt x="14" y="42"/>
                        </a:lnTo>
                        <a:lnTo>
                          <a:pt x="17" y="38"/>
                        </a:lnTo>
                        <a:lnTo>
                          <a:pt x="20" y="35"/>
                        </a:lnTo>
                        <a:lnTo>
                          <a:pt x="21" y="31"/>
                        </a:lnTo>
                        <a:lnTo>
                          <a:pt x="22" y="27"/>
                        </a:lnTo>
                        <a:lnTo>
                          <a:pt x="23" y="23"/>
                        </a:lnTo>
                        <a:lnTo>
                          <a:pt x="22" y="18"/>
                        </a:lnTo>
                        <a:lnTo>
                          <a:pt x="21" y="14"/>
                        </a:lnTo>
                        <a:lnTo>
                          <a:pt x="20" y="10"/>
                        </a:lnTo>
                        <a:lnTo>
                          <a:pt x="17" y="7"/>
                        </a:lnTo>
                        <a:lnTo>
                          <a:pt x="14" y="4"/>
                        </a:lnTo>
                        <a:lnTo>
                          <a:pt x="10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7" name="Rectangle 12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18" y="1625"/>
                    <a:ext cx="222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38" name="Freeform 127"/>
                  <p:cNvSpPr>
                    <a:spLocks noChangeAspect="1"/>
                  </p:cNvSpPr>
                  <p:nvPr/>
                </p:nvSpPr>
                <p:spPr bwMode="auto">
                  <a:xfrm>
                    <a:off x="510" y="1625"/>
                    <a:ext cx="7" cy="14"/>
                  </a:xfrm>
                  <a:custGeom>
                    <a:avLst/>
                    <a:gdLst>
                      <a:gd name="T0" fmla="*/ 7 w 23"/>
                      <a:gd name="T1" fmla="*/ 0 h 46"/>
                      <a:gd name="T2" fmla="*/ 5 w 23"/>
                      <a:gd name="T3" fmla="*/ 0 h 46"/>
                      <a:gd name="T4" fmla="*/ 4 w 23"/>
                      <a:gd name="T5" fmla="*/ 1 h 46"/>
                      <a:gd name="T6" fmla="*/ 3 w 23"/>
                      <a:gd name="T7" fmla="*/ 1 h 46"/>
                      <a:gd name="T8" fmla="*/ 2 w 23"/>
                      <a:gd name="T9" fmla="*/ 2 h 46"/>
                      <a:gd name="T10" fmla="*/ 1 w 23"/>
                      <a:gd name="T11" fmla="*/ 3 h 46"/>
                      <a:gd name="T12" fmla="*/ 1 w 23"/>
                      <a:gd name="T13" fmla="*/ 4 h 46"/>
                      <a:gd name="T14" fmla="*/ 0 w 23"/>
                      <a:gd name="T15" fmla="*/ 5 h 46"/>
                      <a:gd name="T16" fmla="*/ 0 w 23"/>
                      <a:gd name="T17" fmla="*/ 7 h 46"/>
                      <a:gd name="T18" fmla="*/ 0 w 23"/>
                      <a:gd name="T19" fmla="*/ 8 h 46"/>
                      <a:gd name="T20" fmla="*/ 1 w 23"/>
                      <a:gd name="T21" fmla="*/ 9 h 46"/>
                      <a:gd name="T22" fmla="*/ 1 w 23"/>
                      <a:gd name="T23" fmla="*/ 11 h 46"/>
                      <a:gd name="T24" fmla="*/ 2 w 23"/>
                      <a:gd name="T25" fmla="*/ 12 h 46"/>
                      <a:gd name="T26" fmla="*/ 3 w 23"/>
                      <a:gd name="T27" fmla="*/ 13 h 46"/>
                      <a:gd name="T28" fmla="*/ 4 w 23"/>
                      <a:gd name="T29" fmla="*/ 13 h 46"/>
                      <a:gd name="T30" fmla="*/ 5 w 23"/>
                      <a:gd name="T31" fmla="*/ 14 h 46"/>
                      <a:gd name="T32" fmla="*/ 7 w 23"/>
                      <a:gd name="T33" fmla="*/ 14 h 46"/>
                      <a:gd name="T34" fmla="*/ 7 w 23"/>
                      <a:gd name="T35" fmla="*/ 0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6" y="7"/>
                        </a:lnTo>
                        <a:lnTo>
                          <a:pt x="3" y="10"/>
                        </a:lnTo>
                        <a:lnTo>
                          <a:pt x="2" y="14"/>
                        </a:lnTo>
                        <a:lnTo>
                          <a:pt x="1" y="18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2" y="31"/>
                        </a:lnTo>
                        <a:lnTo>
                          <a:pt x="3" y="35"/>
                        </a:lnTo>
                        <a:lnTo>
                          <a:pt x="6" y="38"/>
                        </a:lnTo>
                        <a:lnTo>
                          <a:pt x="10" y="42"/>
                        </a:lnTo>
                        <a:lnTo>
                          <a:pt x="14" y="44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9" name="Freeform 128"/>
                  <p:cNvSpPr>
                    <a:spLocks noChangeAspect="1"/>
                  </p:cNvSpPr>
                  <p:nvPr/>
                </p:nvSpPr>
                <p:spPr bwMode="auto">
                  <a:xfrm>
                    <a:off x="732" y="1625"/>
                    <a:ext cx="7" cy="14"/>
                  </a:xfrm>
                  <a:custGeom>
                    <a:avLst/>
                    <a:gdLst>
                      <a:gd name="T0" fmla="*/ 7 w 23"/>
                      <a:gd name="T1" fmla="*/ 0 h 46"/>
                      <a:gd name="T2" fmla="*/ 5 w 23"/>
                      <a:gd name="T3" fmla="*/ 0 h 46"/>
                      <a:gd name="T4" fmla="*/ 4 w 23"/>
                      <a:gd name="T5" fmla="*/ 1 h 46"/>
                      <a:gd name="T6" fmla="*/ 3 w 23"/>
                      <a:gd name="T7" fmla="*/ 1 h 46"/>
                      <a:gd name="T8" fmla="*/ 2 w 23"/>
                      <a:gd name="T9" fmla="*/ 2 h 46"/>
                      <a:gd name="T10" fmla="*/ 1 w 23"/>
                      <a:gd name="T11" fmla="*/ 3 h 46"/>
                      <a:gd name="T12" fmla="*/ 0 w 23"/>
                      <a:gd name="T13" fmla="*/ 4 h 46"/>
                      <a:gd name="T14" fmla="*/ 0 w 23"/>
                      <a:gd name="T15" fmla="*/ 5 h 46"/>
                      <a:gd name="T16" fmla="*/ 0 w 23"/>
                      <a:gd name="T17" fmla="*/ 7 h 46"/>
                      <a:gd name="T18" fmla="*/ 0 w 23"/>
                      <a:gd name="T19" fmla="*/ 8 h 46"/>
                      <a:gd name="T20" fmla="*/ 0 w 23"/>
                      <a:gd name="T21" fmla="*/ 9 h 46"/>
                      <a:gd name="T22" fmla="*/ 1 w 23"/>
                      <a:gd name="T23" fmla="*/ 11 h 46"/>
                      <a:gd name="T24" fmla="*/ 2 w 23"/>
                      <a:gd name="T25" fmla="*/ 12 h 46"/>
                      <a:gd name="T26" fmla="*/ 3 w 23"/>
                      <a:gd name="T27" fmla="*/ 13 h 46"/>
                      <a:gd name="T28" fmla="*/ 4 w 23"/>
                      <a:gd name="T29" fmla="*/ 13 h 46"/>
                      <a:gd name="T30" fmla="*/ 5 w 23"/>
                      <a:gd name="T31" fmla="*/ 14 h 46"/>
                      <a:gd name="T32" fmla="*/ 7 w 23"/>
                      <a:gd name="T33" fmla="*/ 14 h 46"/>
                      <a:gd name="T34" fmla="*/ 7 w 23"/>
                      <a:gd name="T35" fmla="*/ 0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4"/>
                        </a:lnTo>
                        <a:lnTo>
                          <a:pt x="0" y="18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1"/>
                        </a:lnTo>
                        <a:lnTo>
                          <a:pt x="3" y="35"/>
                        </a:lnTo>
                        <a:lnTo>
                          <a:pt x="5" y="38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0" name="Rectangle 12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39" y="1625"/>
                    <a:ext cx="93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41" name="Freeform 130"/>
                  <p:cNvSpPr>
                    <a:spLocks noChangeAspect="1"/>
                  </p:cNvSpPr>
                  <p:nvPr/>
                </p:nvSpPr>
                <p:spPr bwMode="auto">
                  <a:xfrm>
                    <a:off x="832" y="1625"/>
                    <a:ext cx="7" cy="14"/>
                  </a:xfrm>
                  <a:custGeom>
                    <a:avLst/>
                    <a:gdLst>
                      <a:gd name="T0" fmla="*/ 0 w 23"/>
                      <a:gd name="T1" fmla="*/ 14 h 46"/>
                      <a:gd name="T2" fmla="*/ 2 w 23"/>
                      <a:gd name="T3" fmla="*/ 14 h 46"/>
                      <a:gd name="T4" fmla="*/ 3 w 23"/>
                      <a:gd name="T5" fmla="*/ 13 h 46"/>
                      <a:gd name="T6" fmla="*/ 4 w 23"/>
                      <a:gd name="T7" fmla="*/ 13 h 46"/>
                      <a:gd name="T8" fmla="*/ 5 w 23"/>
                      <a:gd name="T9" fmla="*/ 12 h 46"/>
                      <a:gd name="T10" fmla="*/ 6 w 23"/>
                      <a:gd name="T11" fmla="*/ 11 h 46"/>
                      <a:gd name="T12" fmla="*/ 6 w 23"/>
                      <a:gd name="T13" fmla="*/ 9 h 46"/>
                      <a:gd name="T14" fmla="*/ 7 w 23"/>
                      <a:gd name="T15" fmla="*/ 8 h 46"/>
                      <a:gd name="T16" fmla="*/ 7 w 23"/>
                      <a:gd name="T17" fmla="*/ 7 h 46"/>
                      <a:gd name="T18" fmla="*/ 7 w 23"/>
                      <a:gd name="T19" fmla="*/ 5 h 46"/>
                      <a:gd name="T20" fmla="*/ 6 w 23"/>
                      <a:gd name="T21" fmla="*/ 4 h 46"/>
                      <a:gd name="T22" fmla="*/ 6 w 23"/>
                      <a:gd name="T23" fmla="*/ 3 h 46"/>
                      <a:gd name="T24" fmla="*/ 5 w 23"/>
                      <a:gd name="T25" fmla="*/ 2 h 46"/>
                      <a:gd name="T26" fmla="*/ 4 w 23"/>
                      <a:gd name="T27" fmla="*/ 1 h 46"/>
                      <a:gd name="T28" fmla="*/ 3 w 23"/>
                      <a:gd name="T29" fmla="*/ 1 h 46"/>
                      <a:gd name="T30" fmla="*/ 2 w 23"/>
                      <a:gd name="T31" fmla="*/ 0 h 46"/>
                      <a:gd name="T32" fmla="*/ 0 w 23"/>
                      <a:gd name="T33" fmla="*/ 0 h 46"/>
                      <a:gd name="T34" fmla="*/ 0 w 23"/>
                      <a:gd name="T35" fmla="*/ 14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0" y="46"/>
                        </a:moveTo>
                        <a:lnTo>
                          <a:pt x="5" y="46"/>
                        </a:lnTo>
                        <a:lnTo>
                          <a:pt x="9" y="44"/>
                        </a:lnTo>
                        <a:lnTo>
                          <a:pt x="14" y="42"/>
                        </a:lnTo>
                        <a:lnTo>
                          <a:pt x="17" y="38"/>
                        </a:lnTo>
                        <a:lnTo>
                          <a:pt x="20" y="35"/>
                        </a:lnTo>
                        <a:lnTo>
                          <a:pt x="21" y="31"/>
                        </a:lnTo>
                        <a:lnTo>
                          <a:pt x="22" y="27"/>
                        </a:lnTo>
                        <a:lnTo>
                          <a:pt x="23" y="23"/>
                        </a:lnTo>
                        <a:lnTo>
                          <a:pt x="22" y="18"/>
                        </a:lnTo>
                        <a:lnTo>
                          <a:pt x="21" y="14"/>
                        </a:lnTo>
                        <a:lnTo>
                          <a:pt x="20" y="10"/>
                        </a:lnTo>
                        <a:lnTo>
                          <a:pt x="17" y="7"/>
                        </a:lnTo>
                        <a:lnTo>
                          <a:pt x="14" y="4"/>
                        </a:lnTo>
                        <a:lnTo>
                          <a:pt x="9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2" name="Freeform 131"/>
                  <p:cNvSpPr>
                    <a:spLocks noChangeAspect="1"/>
                  </p:cNvSpPr>
                  <p:nvPr/>
                </p:nvSpPr>
                <p:spPr bwMode="auto">
                  <a:xfrm>
                    <a:off x="832" y="2047"/>
                    <a:ext cx="7" cy="14"/>
                  </a:xfrm>
                  <a:custGeom>
                    <a:avLst/>
                    <a:gdLst>
                      <a:gd name="T0" fmla="*/ 0 w 23"/>
                      <a:gd name="T1" fmla="*/ 14 h 47"/>
                      <a:gd name="T2" fmla="*/ 2 w 23"/>
                      <a:gd name="T3" fmla="*/ 14 h 47"/>
                      <a:gd name="T4" fmla="*/ 3 w 23"/>
                      <a:gd name="T5" fmla="*/ 13 h 47"/>
                      <a:gd name="T6" fmla="*/ 4 w 23"/>
                      <a:gd name="T7" fmla="*/ 13 h 47"/>
                      <a:gd name="T8" fmla="*/ 5 w 23"/>
                      <a:gd name="T9" fmla="*/ 12 h 47"/>
                      <a:gd name="T10" fmla="*/ 6 w 23"/>
                      <a:gd name="T11" fmla="*/ 11 h 47"/>
                      <a:gd name="T12" fmla="*/ 6 w 23"/>
                      <a:gd name="T13" fmla="*/ 10 h 47"/>
                      <a:gd name="T14" fmla="*/ 7 w 23"/>
                      <a:gd name="T15" fmla="*/ 8 h 47"/>
                      <a:gd name="T16" fmla="*/ 7 w 23"/>
                      <a:gd name="T17" fmla="*/ 7 h 47"/>
                      <a:gd name="T18" fmla="*/ 7 w 23"/>
                      <a:gd name="T19" fmla="*/ 6 h 47"/>
                      <a:gd name="T20" fmla="*/ 6 w 23"/>
                      <a:gd name="T21" fmla="*/ 4 h 47"/>
                      <a:gd name="T22" fmla="*/ 6 w 23"/>
                      <a:gd name="T23" fmla="*/ 3 h 47"/>
                      <a:gd name="T24" fmla="*/ 5 w 23"/>
                      <a:gd name="T25" fmla="*/ 2 h 47"/>
                      <a:gd name="T26" fmla="*/ 4 w 23"/>
                      <a:gd name="T27" fmla="*/ 1 h 47"/>
                      <a:gd name="T28" fmla="*/ 3 w 23"/>
                      <a:gd name="T29" fmla="*/ 1 h 47"/>
                      <a:gd name="T30" fmla="*/ 2 w 23"/>
                      <a:gd name="T31" fmla="*/ 0 h 47"/>
                      <a:gd name="T32" fmla="*/ 0 w 23"/>
                      <a:gd name="T33" fmla="*/ 0 h 47"/>
                      <a:gd name="T34" fmla="*/ 0 w 23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0" y="47"/>
                        </a:moveTo>
                        <a:lnTo>
                          <a:pt x="5" y="46"/>
                        </a:lnTo>
                        <a:lnTo>
                          <a:pt x="9" y="44"/>
                        </a:lnTo>
                        <a:lnTo>
                          <a:pt x="14" y="42"/>
                        </a:lnTo>
                        <a:lnTo>
                          <a:pt x="17" y="39"/>
                        </a:lnTo>
                        <a:lnTo>
                          <a:pt x="20" y="36"/>
                        </a:lnTo>
                        <a:lnTo>
                          <a:pt x="21" y="32"/>
                        </a:lnTo>
                        <a:lnTo>
                          <a:pt x="22" y="28"/>
                        </a:lnTo>
                        <a:lnTo>
                          <a:pt x="23" y="23"/>
                        </a:lnTo>
                        <a:lnTo>
                          <a:pt x="22" y="19"/>
                        </a:lnTo>
                        <a:lnTo>
                          <a:pt x="21" y="15"/>
                        </a:lnTo>
                        <a:lnTo>
                          <a:pt x="20" y="11"/>
                        </a:lnTo>
                        <a:lnTo>
                          <a:pt x="17" y="8"/>
                        </a:lnTo>
                        <a:lnTo>
                          <a:pt x="14" y="4"/>
                        </a:lnTo>
                        <a:lnTo>
                          <a:pt x="9" y="2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3" name="Rectangle 13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18" y="2047"/>
                    <a:ext cx="114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44" name="Freeform 133"/>
                  <p:cNvSpPr>
                    <a:spLocks noChangeAspect="1"/>
                  </p:cNvSpPr>
                  <p:nvPr/>
                </p:nvSpPr>
                <p:spPr bwMode="auto">
                  <a:xfrm>
                    <a:off x="711" y="2047"/>
                    <a:ext cx="7" cy="14"/>
                  </a:xfrm>
                  <a:custGeom>
                    <a:avLst/>
                    <a:gdLst>
                      <a:gd name="T0" fmla="*/ 7 w 23"/>
                      <a:gd name="T1" fmla="*/ 0 h 47"/>
                      <a:gd name="T2" fmla="*/ 5 w 23"/>
                      <a:gd name="T3" fmla="*/ 0 h 47"/>
                      <a:gd name="T4" fmla="*/ 4 w 23"/>
                      <a:gd name="T5" fmla="*/ 1 h 47"/>
                      <a:gd name="T6" fmla="*/ 2 w 23"/>
                      <a:gd name="T7" fmla="*/ 1 h 47"/>
                      <a:gd name="T8" fmla="*/ 2 w 23"/>
                      <a:gd name="T9" fmla="*/ 2 h 47"/>
                      <a:gd name="T10" fmla="*/ 1 w 23"/>
                      <a:gd name="T11" fmla="*/ 3 h 47"/>
                      <a:gd name="T12" fmla="*/ 0 w 23"/>
                      <a:gd name="T13" fmla="*/ 4 h 47"/>
                      <a:gd name="T14" fmla="*/ 0 w 23"/>
                      <a:gd name="T15" fmla="*/ 6 h 47"/>
                      <a:gd name="T16" fmla="*/ 0 w 23"/>
                      <a:gd name="T17" fmla="*/ 7 h 47"/>
                      <a:gd name="T18" fmla="*/ 0 w 23"/>
                      <a:gd name="T19" fmla="*/ 8 h 47"/>
                      <a:gd name="T20" fmla="*/ 0 w 23"/>
                      <a:gd name="T21" fmla="*/ 10 h 47"/>
                      <a:gd name="T22" fmla="*/ 1 w 23"/>
                      <a:gd name="T23" fmla="*/ 11 h 47"/>
                      <a:gd name="T24" fmla="*/ 2 w 23"/>
                      <a:gd name="T25" fmla="*/ 12 h 47"/>
                      <a:gd name="T26" fmla="*/ 2 w 23"/>
                      <a:gd name="T27" fmla="*/ 13 h 47"/>
                      <a:gd name="T28" fmla="*/ 4 w 23"/>
                      <a:gd name="T29" fmla="*/ 13 h 47"/>
                      <a:gd name="T30" fmla="*/ 5 w 23"/>
                      <a:gd name="T31" fmla="*/ 14 h 47"/>
                      <a:gd name="T32" fmla="*/ 7 w 23"/>
                      <a:gd name="T33" fmla="*/ 14 h 47"/>
                      <a:gd name="T34" fmla="*/ 7 w 23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23" y="0"/>
                        </a:moveTo>
                        <a:lnTo>
                          <a:pt x="18" y="0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8"/>
                        </a:lnTo>
                        <a:lnTo>
                          <a:pt x="3" y="11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8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8" y="46"/>
                        </a:lnTo>
                        <a:lnTo>
                          <a:pt x="23" y="47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5" name="Freeform 134"/>
                  <p:cNvSpPr>
                    <a:spLocks noChangeAspect="1"/>
                  </p:cNvSpPr>
                  <p:nvPr/>
                </p:nvSpPr>
                <p:spPr bwMode="auto">
                  <a:xfrm>
                    <a:off x="832" y="2047"/>
                    <a:ext cx="7" cy="14"/>
                  </a:xfrm>
                  <a:custGeom>
                    <a:avLst/>
                    <a:gdLst>
                      <a:gd name="T0" fmla="*/ 0 w 23"/>
                      <a:gd name="T1" fmla="*/ 14 h 47"/>
                      <a:gd name="T2" fmla="*/ 2 w 23"/>
                      <a:gd name="T3" fmla="*/ 14 h 47"/>
                      <a:gd name="T4" fmla="*/ 3 w 23"/>
                      <a:gd name="T5" fmla="*/ 13 h 47"/>
                      <a:gd name="T6" fmla="*/ 4 w 23"/>
                      <a:gd name="T7" fmla="*/ 13 h 47"/>
                      <a:gd name="T8" fmla="*/ 5 w 23"/>
                      <a:gd name="T9" fmla="*/ 12 h 47"/>
                      <a:gd name="T10" fmla="*/ 6 w 23"/>
                      <a:gd name="T11" fmla="*/ 11 h 47"/>
                      <a:gd name="T12" fmla="*/ 6 w 23"/>
                      <a:gd name="T13" fmla="*/ 10 h 47"/>
                      <a:gd name="T14" fmla="*/ 7 w 23"/>
                      <a:gd name="T15" fmla="*/ 8 h 47"/>
                      <a:gd name="T16" fmla="*/ 7 w 23"/>
                      <a:gd name="T17" fmla="*/ 7 h 47"/>
                      <a:gd name="T18" fmla="*/ 7 w 23"/>
                      <a:gd name="T19" fmla="*/ 6 h 47"/>
                      <a:gd name="T20" fmla="*/ 6 w 23"/>
                      <a:gd name="T21" fmla="*/ 4 h 47"/>
                      <a:gd name="T22" fmla="*/ 6 w 23"/>
                      <a:gd name="T23" fmla="*/ 3 h 47"/>
                      <a:gd name="T24" fmla="*/ 5 w 23"/>
                      <a:gd name="T25" fmla="*/ 2 h 47"/>
                      <a:gd name="T26" fmla="*/ 4 w 23"/>
                      <a:gd name="T27" fmla="*/ 1 h 47"/>
                      <a:gd name="T28" fmla="*/ 3 w 23"/>
                      <a:gd name="T29" fmla="*/ 1 h 47"/>
                      <a:gd name="T30" fmla="*/ 2 w 23"/>
                      <a:gd name="T31" fmla="*/ 0 h 47"/>
                      <a:gd name="T32" fmla="*/ 0 w 23"/>
                      <a:gd name="T33" fmla="*/ 0 h 47"/>
                      <a:gd name="T34" fmla="*/ 0 w 23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0" y="47"/>
                        </a:moveTo>
                        <a:lnTo>
                          <a:pt x="5" y="46"/>
                        </a:lnTo>
                        <a:lnTo>
                          <a:pt x="9" y="44"/>
                        </a:lnTo>
                        <a:lnTo>
                          <a:pt x="14" y="42"/>
                        </a:lnTo>
                        <a:lnTo>
                          <a:pt x="17" y="39"/>
                        </a:lnTo>
                        <a:lnTo>
                          <a:pt x="20" y="36"/>
                        </a:lnTo>
                        <a:lnTo>
                          <a:pt x="21" y="32"/>
                        </a:lnTo>
                        <a:lnTo>
                          <a:pt x="22" y="28"/>
                        </a:lnTo>
                        <a:lnTo>
                          <a:pt x="23" y="23"/>
                        </a:lnTo>
                        <a:lnTo>
                          <a:pt x="22" y="19"/>
                        </a:lnTo>
                        <a:lnTo>
                          <a:pt x="21" y="15"/>
                        </a:lnTo>
                        <a:lnTo>
                          <a:pt x="20" y="11"/>
                        </a:lnTo>
                        <a:lnTo>
                          <a:pt x="17" y="8"/>
                        </a:lnTo>
                        <a:lnTo>
                          <a:pt x="14" y="4"/>
                        </a:lnTo>
                        <a:lnTo>
                          <a:pt x="9" y="2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6" name="Rectangle 13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39" y="2047"/>
                    <a:ext cx="93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47" name="Freeform 136"/>
                  <p:cNvSpPr>
                    <a:spLocks noChangeAspect="1"/>
                  </p:cNvSpPr>
                  <p:nvPr/>
                </p:nvSpPr>
                <p:spPr bwMode="auto">
                  <a:xfrm>
                    <a:off x="732" y="2047"/>
                    <a:ext cx="7" cy="14"/>
                  </a:xfrm>
                  <a:custGeom>
                    <a:avLst/>
                    <a:gdLst>
                      <a:gd name="T0" fmla="*/ 7 w 24"/>
                      <a:gd name="T1" fmla="*/ 0 h 47"/>
                      <a:gd name="T2" fmla="*/ 5 w 24"/>
                      <a:gd name="T3" fmla="*/ 0 h 47"/>
                      <a:gd name="T4" fmla="*/ 4 w 24"/>
                      <a:gd name="T5" fmla="*/ 1 h 47"/>
                      <a:gd name="T6" fmla="*/ 3 w 24"/>
                      <a:gd name="T7" fmla="*/ 1 h 47"/>
                      <a:gd name="T8" fmla="*/ 2 w 24"/>
                      <a:gd name="T9" fmla="*/ 2 h 47"/>
                      <a:gd name="T10" fmla="*/ 1 w 24"/>
                      <a:gd name="T11" fmla="*/ 3 h 47"/>
                      <a:gd name="T12" fmla="*/ 1 w 24"/>
                      <a:gd name="T13" fmla="*/ 4 h 47"/>
                      <a:gd name="T14" fmla="*/ 1 w 24"/>
                      <a:gd name="T15" fmla="*/ 6 h 47"/>
                      <a:gd name="T16" fmla="*/ 0 w 24"/>
                      <a:gd name="T17" fmla="*/ 7 h 47"/>
                      <a:gd name="T18" fmla="*/ 1 w 24"/>
                      <a:gd name="T19" fmla="*/ 8 h 47"/>
                      <a:gd name="T20" fmla="*/ 1 w 24"/>
                      <a:gd name="T21" fmla="*/ 10 h 47"/>
                      <a:gd name="T22" fmla="*/ 1 w 24"/>
                      <a:gd name="T23" fmla="*/ 11 h 47"/>
                      <a:gd name="T24" fmla="*/ 2 w 24"/>
                      <a:gd name="T25" fmla="*/ 12 h 47"/>
                      <a:gd name="T26" fmla="*/ 3 w 24"/>
                      <a:gd name="T27" fmla="*/ 13 h 47"/>
                      <a:gd name="T28" fmla="*/ 4 w 24"/>
                      <a:gd name="T29" fmla="*/ 13 h 47"/>
                      <a:gd name="T30" fmla="*/ 5 w 24"/>
                      <a:gd name="T31" fmla="*/ 14 h 47"/>
                      <a:gd name="T32" fmla="*/ 7 w 24"/>
                      <a:gd name="T33" fmla="*/ 14 h 47"/>
                      <a:gd name="T34" fmla="*/ 7 w 24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7">
                        <a:moveTo>
                          <a:pt x="24" y="0"/>
                        </a:moveTo>
                        <a:lnTo>
                          <a:pt x="18" y="0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7" y="8"/>
                        </a:lnTo>
                        <a:lnTo>
                          <a:pt x="5" y="11"/>
                        </a:lnTo>
                        <a:lnTo>
                          <a:pt x="3" y="15"/>
                        </a:lnTo>
                        <a:lnTo>
                          <a:pt x="2" y="19"/>
                        </a:lnTo>
                        <a:lnTo>
                          <a:pt x="0" y="23"/>
                        </a:lnTo>
                        <a:lnTo>
                          <a:pt x="2" y="28"/>
                        </a:lnTo>
                        <a:lnTo>
                          <a:pt x="3" y="32"/>
                        </a:lnTo>
                        <a:lnTo>
                          <a:pt x="5" y="36"/>
                        </a:lnTo>
                        <a:lnTo>
                          <a:pt x="7" y="39"/>
                        </a:lnTo>
                        <a:lnTo>
                          <a:pt x="10" y="42"/>
                        </a:lnTo>
                        <a:lnTo>
                          <a:pt x="14" y="44"/>
                        </a:lnTo>
                        <a:lnTo>
                          <a:pt x="18" y="46"/>
                        </a:lnTo>
                        <a:lnTo>
                          <a:pt x="24" y="47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8" name="Freeform 137"/>
                  <p:cNvSpPr>
                    <a:spLocks noChangeAspect="1"/>
                  </p:cNvSpPr>
                  <p:nvPr/>
                </p:nvSpPr>
                <p:spPr bwMode="auto">
                  <a:xfrm>
                    <a:off x="732" y="1625"/>
                    <a:ext cx="14" cy="0"/>
                  </a:xfrm>
                  <a:custGeom>
                    <a:avLst/>
                    <a:gdLst>
                      <a:gd name="T0" fmla="*/ 14 w 46"/>
                      <a:gd name="T1" fmla="*/ 1 h 23"/>
                      <a:gd name="T2" fmla="*/ 14 w 46"/>
                      <a:gd name="T3" fmla="*/ 1 h 23"/>
                      <a:gd name="T4" fmla="*/ 13 w 46"/>
                      <a:gd name="T5" fmla="*/ 1 h 23"/>
                      <a:gd name="T6" fmla="*/ 13 w 46"/>
                      <a:gd name="T7" fmla="*/ 0 h 23"/>
                      <a:gd name="T8" fmla="*/ 12 w 46"/>
                      <a:gd name="T9" fmla="*/ 0 h 23"/>
                      <a:gd name="T10" fmla="*/ 11 w 46"/>
                      <a:gd name="T11" fmla="*/ 0 h 23"/>
                      <a:gd name="T12" fmla="*/ 9 w 46"/>
                      <a:gd name="T13" fmla="*/ 0 h 23"/>
                      <a:gd name="T14" fmla="*/ 8 w 46"/>
                      <a:gd name="T15" fmla="*/ 0 h 23"/>
                      <a:gd name="T16" fmla="*/ 7 w 46"/>
                      <a:gd name="T17" fmla="*/ 0 h 23"/>
                      <a:gd name="T18" fmla="*/ 6 w 46"/>
                      <a:gd name="T19" fmla="*/ 0 h 23"/>
                      <a:gd name="T20" fmla="*/ 5 w 46"/>
                      <a:gd name="T21" fmla="*/ 0 h 23"/>
                      <a:gd name="T22" fmla="*/ 3 w 46"/>
                      <a:gd name="T23" fmla="*/ 0 h 23"/>
                      <a:gd name="T24" fmla="*/ 2 w 46"/>
                      <a:gd name="T25" fmla="*/ 0 h 23"/>
                      <a:gd name="T26" fmla="*/ 1 w 46"/>
                      <a:gd name="T27" fmla="*/ 0 h 23"/>
                      <a:gd name="T28" fmla="*/ 1 w 46"/>
                      <a:gd name="T29" fmla="*/ 1 h 23"/>
                      <a:gd name="T30" fmla="*/ 0 w 46"/>
                      <a:gd name="T31" fmla="*/ 1 h 23"/>
                      <a:gd name="T32" fmla="*/ 0 w 46"/>
                      <a:gd name="T33" fmla="*/ 1 h 23"/>
                      <a:gd name="T34" fmla="*/ 14 w 46"/>
                      <a:gd name="T35" fmla="*/ 1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3">
                        <a:moveTo>
                          <a:pt x="46" y="23"/>
                        </a:moveTo>
                        <a:lnTo>
                          <a:pt x="46" y="17"/>
                        </a:lnTo>
                        <a:lnTo>
                          <a:pt x="44" y="12"/>
                        </a:lnTo>
                        <a:lnTo>
                          <a:pt x="42" y="9"/>
                        </a:lnTo>
                        <a:lnTo>
                          <a:pt x="39" y="6"/>
                        </a:lnTo>
                        <a:lnTo>
                          <a:pt x="36" y="3"/>
                        </a:lnTo>
                        <a:lnTo>
                          <a:pt x="31" y="1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10" y="3"/>
                        </a:lnTo>
                        <a:lnTo>
                          <a:pt x="7" y="6"/>
                        </a:lnTo>
                        <a:lnTo>
                          <a:pt x="4" y="9"/>
                        </a:lnTo>
                        <a:lnTo>
                          <a:pt x="2" y="12"/>
                        </a:lnTo>
                        <a:lnTo>
                          <a:pt x="0" y="17"/>
                        </a:lnTo>
                        <a:lnTo>
                          <a:pt x="0" y="23"/>
                        </a:lnTo>
                        <a:lnTo>
                          <a:pt x="46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9" name="Rectangle 13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32" y="1625"/>
                    <a:ext cx="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50" name="Freeform 139"/>
                  <p:cNvSpPr>
                    <a:spLocks noChangeAspect="1"/>
                  </p:cNvSpPr>
                  <p:nvPr/>
                </p:nvSpPr>
                <p:spPr bwMode="auto">
                  <a:xfrm>
                    <a:off x="732" y="1647"/>
                    <a:ext cx="14" cy="7"/>
                  </a:xfrm>
                  <a:custGeom>
                    <a:avLst/>
                    <a:gdLst>
                      <a:gd name="T0" fmla="*/ 0 w 46"/>
                      <a:gd name="T1" fmla="*/ 0 h 23"/>
                      <a:gd name="T2" fmla="*/ 0 w 46"/>
                      <a:gd name="T3" fmla="*/ 2 h 23"/>
                      <a:gd name="T4" fmla="*/ 1 w 46"/>
                      <a:gd name="T5" fmla="*/ 3 h 23"/>
                      <a:gd name="T6" fmla="*/ 1 w 46"/>
                      <a:gd name="T7" fmla="*/ 4 h 23"/>
                      <a:gd name="T8" fmla="*/ 2 w 46"/>
                      <a:gd name="T9" fmla="*/ 5 h 23"/>
                      <a:gd name="T10" fmla="*/ 3 w 46"/>
                      <a:gd name="T11" fmla="*/ 6 h 23"/>
                      <a:gd name="T12" fmla="*/ 5 w 46"/>
                      <a:gd name="T13" fmla="*/ 6 h 23"/>
                      <a:gd name="T14" fmla="*/ 6 w 46"/>
                      <a:gd name="T15" fmla="*/ 7 h 23"/>
                      <a:gd name="T16" fmla="*/ 7 w 46"/>
                      <a:gd name="T17" fmla="*/ 7 h 23"/>
                      <a:gd name="T18" fmla="*/ 8 w 46"/>
                      <a:gd name="T19" fmla="*/ 7 h 23"/>
                      <a:gd name="T20" fmla="*/ 9 w 46"/>
                      <a:gd name="T21" fmla="*/ 6 h 23"/>
                      <a:gd name="T22" fmla="*/ 11 w 46"/>
                      <a:gd name="T23" fmla="*/ 6 h 23"/>
                      <a:gd name="T24" fmla="*/ 12 w 46"/>
                      <a:gd name="T25" fmla="*/ 5 h 23"/>
                      <a:gd name="T26" fmla="*/ 13 w 46"/>
                      <a:gd name="T27" fmla="*/ 4 h 23"/>
                      <a:gd name="T28" fmla="*/ 13 w 46"/>
                      <a:gd name="T29" fmla="*/ 3 h 23"/>
                      <a:gd name="T30" fmla="*/ 14 w 46"/>
                      <a:gd name="T31" fmla="*/ 2 h 23"/>
                      <a:gd name="T32" fmla="*/ 14 w 46"/>
                      <a:gd name="T33" fmla="*/ 0 h 23"/>
                      <a:gd name="T34" fmla="*/ 0 w 46"/>
                      <a:gd name="T35" fmla="*/ 0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3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10"/>
                        </a:lnTo>
                        <a:lnTo>
                          <a:pt x="4" y="14"/>
                        </a:lnTo>
                        <a:lnTo>
                          <a:pt x="7" y="17"/>
                        </a:lnTo>
                        <a:lnTo>
                          <a:pt x="10" y="20"/>
                        </a:lnTo>
                        <a:lnTo>
                          <a:pt x="15" y="21"/>
                        </a:lnTo>
                        <a:lnTo>
                          <a:pt x="19" y="22"/>
                        </a:lnTo>
                        <a:lnTo>
                          <a:pt x="23" y="23"/>
                        </a:lnTo>
                        <a:lnTo>
                          <a:pt x="27" y="22"/>
                        </a:lnTo>
                        <a:lnTo>
                          <a:pt x="31" y="21"/>
                        </a:lnTo>
                        <a:lnTo>
                          <a:pt x="36" y="20"/>
                        </a:lnTo>
                        <a:lnTo>
                          <a:pt x="39" y="17"/>
                        </a:lnTo>
                        <a:lnTo>
                          <a:pt x="42" y="14"/>
                        </a:lnTo>
                        <a:lnTo>
                          <a:pt x="44" y="10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1" name="Freeform 140"/>
                  <p:cNvSpPr>
                    <a:spLocks noChangeAspect="1"/>
                  </p:cNvSpPr>
                  <p:nvPr/>
                </p:nvSpPr>
                <p:spPr bwMode="auto">
                  <a:xfrm>
                    <a:off x="1061" y="2047"/>
                    <a:ext cx="7" cy="14"/>
                  </a:xfrm>
                  <a:custGeom>
                    <a:avLst/>
                    <a:gdLst>
                      <a:gd name="T0" fmla="*/ 0 w 23"/>
                      <a:gd name="T1" fmla="*/ 14 h 47"/>
                      <a:gd name="T2" fmla="*/ 2 w 23"/>
                      <a:gd name="T3" fmla="*/ 14 h 47"/>
                      <a:gd name="T4" fmla="*/ 3 w 23"/>
                      <a:gd name="T5" fmla="*/ 13 h 47"/>
                      <a:gd name="T6" fmla="*/ 4 w 23"/>
                      <a:gd name="T7" fmla="*/ 13 h 47"/>
                      <a:gd name="T8" fmla="*/ 5 w 23"/>
                      <a:gd name="T9" fmla="*/ 12 h 47"/>
                      <a:gd name="T10" fmla="*/ 6 w 23"/>
                      <a:gd name="T11" fmla="*/ 11 h 47"/>
                      <a:gd name="T12" fmla="*/ 7 w 23"/>
                      <a:gd name="T13" fmla="*/ 10 h 47"/>
                      <a:gd name="T14" fmla="*/ 7 w 23"/>
                      <a:gd name="T15" fmla="*/ 8 h 47"/>
                      <a:gd name="T16" fmla="*/ 7 w 23"/>
                      <a:gd name="T17" fmla="*/ 7 h 47"/>
                      <a:gd name="T18" fmla="*/ 7 w 23"/>
                      <a:gd name="T19" fmla="*/ 6 h 47"/>
                      <a:gd name="T20" fmla="*/ 7 w 23"/>
                      <a:gd name="T21" fmla="*/ 4 h 47"/>
                      <a:gd name="T22" fmla="*/ 6 w 23"/>
                      <a:gd name="T23" fmla="*/ 3 h 47"/>
                      <a:gd name="T24" fmla="*/ 5 w 23"/>
                      <a:gd name="T25" fmla="*/ 2 h 47"/>
                      <a:gd name="T26" fmla="*/ 4 w 23"/>
                      <a:gd name="T27" fmla="*/ 1 h 47"/>
                      <a:gd name="T28" fmla="*/ 3 w 23"/>
                      <a:gd name="T29" fmla="*/ 1 h 47"/>
                      <a:gd name="T30" fmla="*/ 2 w 23"/>
                      <a:gd name="T31" fmla="*/ 0 h 47"/>
                      <a:gd name="T32" fmla="*/ 0 w 23"/>
                      <a:gd name="T33" fmla="*/ 0 h 47"/>
                      <a:gd name="T34" fmla="*/ 0 w 23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0" y="47"/>
                        </a:moveTo>
                        <a:lnTo>
                          <a:pt x="5" y="46"/>
                        </a:lnTo>
                        <a:lnTo>
                          <a:pt x="11" y="44"/>
                        </a:lnTo>
                        <a:lnTo>
                          <a:pt x="14" y="42"/>
                        </a:lnTo>
                        <a:lnTo>
                          <a:pt x="17" y="39"/>
                        </a:lnTo>
                        <a:lnTo>
                          <a:pt x="20" y="36"/>
                        </a:lnTo>
                        <a:lnTo>
                          <a:pt x="22" y="32"/>
                        </a:lnTo>
                        <a:lnTo>
                          <a:pt x="23" y="28"/>
                        </a:lnTo>
                        <a:lnTo>
                          <a:pt x="23" y="23"/>
                        </a:lnTo>
                        <a:lnTo>
                          <a:pt x="23" y="19"/>
                        </a:lnTo>
                        <a:lnTo>
                          <a:pt x="22" y="15"/>
                        </a:lnTo>
                        <a:lnTo>
                          <a:pt x="20" y="11"/>
                        </a:lnTo>
                        <a:lnTo>
                          <a:pt x="17" y="8"/>
                        </a:lnTo>
                        <a:lnTo>
                          <a:pt x="14" y="4"/>
                        </a:lnTo>
                        <a:lnTo>
                          <a:pt x="11" y="2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2" name="Rectangle 14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946" y="2047"/>
                    <a:ext cx="114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53" name="Freeform 142"/>
                  <p:cNvSpPr>
                    <a:spLocks noChangeAspect="1"/>
                  </p:cNvSpPr>
                  <p:nvPr/>
                </p:nvSpPr>
                <p:spPr bwMode="auto">
                  <a:xfrm>
                    <a:off x="939" y="2047"/>
                    <a:ext cx="7" cy="14"/>
                  </a:xfrm>
                  <a:custGeom>
                    <a:avLst/>
                    <a:gdLst>
                      <a:gd name="T0" fmla="*/ 7 w 23"/>
                      <a:gd name="T1" fmla="*/ 0 h 47"/>
                      <a:gd name="T2" fmla="*/ 5 w 23"/>
                      <a:gd name="T3" fmla="*/ 0 h 47"/>
                      <a:gd name="T4" fmla="*/ 4 w 23"/>
                      <a:gd name="T5" fmla="*/ 1 h 47"/>
                      <a:gd name="T6" fmla="*/ 3 w 23"/>
                      <a:gd name="T7" fmla="*/ 1 h 47"/>
                      <a:gd name="T8" fmla="*/ 2 w 23"/>
                      <a:gd name="T9" fmla="*/ 2 h 47"/>
                      <a:gd name="T10" fmla="*/ 1 w 23"/>
                      <a:gd name="T11" fmla="*/ 3 h 47"/>
                      <a:gd name="T12" fmla="*/ 1 w 23"/>
                      <a:gd name="T13" fmla="*/ 4 h 47"/>
                      <a:gd name="T14" fmla="*/ 0 w 23"/>
                      <a:gd name="T15" fmla="*/ 6 h 47"/>
                      <a:gd name="T16" fmla="*/ 0 w 23"/>
                      <a:gd name="T17" fmla="*/ 7 h 47"/>
                      <a:gd name="T18" fmla="*/ 0 w 23"/>
                      <a:gd name="T19" fmla="*/ 8 h 47"/>
                      <a:gd name="T20" fmla="*/ 1 w 23"/>
                      <a:gd name="T21" fmla="*/ 10 h 47"/>
                      <a:gd name="T22" fmla="*/ 1 w 23"/>
                      <a:gd name="T23" fmla="*/ 11 h 47"/>
                      <a:gd name="T24" fmla="*/ 2 w 23"/>
                      <a:gd name="T25" fmla="*/ 12 h 47"/>
                      <a:gd name="T26" fmla="*/ 3 w 23"/>
                      <a:gd name="T27" fmla="*/ 13 h 47"/>
                      <a:gd name="T28" fmla="*/ 4 w 23"/>
                      <a:gd name="T29" fmla="*/ 13 h 47"/>
                      <a:gd name="T30" fmla="*/ 5 w 23"/>
                      <a:gd name="T31" fmla="*/ 14 h 47"/>
                      <a:gd name="T32" fmla="*/ 7 w 23"/>
                      <a:gd name="T33" fmla="*/ 14 h 47"/>
                      <a:gd name="T34" fmla="*/ 7 w 23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23" y="0"/>
                        </a:move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6" y="8"/>
                        </a:lnTo>
                        <a:lnTo>
                          <a:pt x="3" y="11"/>
                        </a:lnTo>
                        <a:lnTo>
                          <a:pt x="2" y="15"/>
                        </a:lnTo>
                        <a:lnTo>
                          <a:pt x="1" y="19"/>
                        </a:lnTo>
                        <a:lnTo>
                          <a:pt x="0" y="23"/>
                        </a:lnTo>
                        <a:lnTo>
                          <a:pt x="1" y="28"/>
                        </a:lnTo>
                        <a:lnTo>
                          <a:pt x="2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8" y="46"/>
                        </a:lnTo>
                        <a:lnTo>
                          <a:pt x="23" y="47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4" name="Freeform 143"/>
                  <p:cNvSpPr>
                    <a:spLocks noChangeAspect="1"/>
                  </p:cNvSpPr>
                  <p:nvPr/>
                </p:nvSpPr>
                <p:spPr bwMode="auto">
                  <a:xfrm>
                    <a:off x="939" y="1625"/>
                    <a:ext cx="7" cy="14"/>
                  </a:xfrm>
                  <a:custGeom>
                    <a:avLst/>
                    <a:gdLst>
                      <a:gd name="T0" fmla="*/ 7 w 23"/>
                      <a:gd name="T1" fmla="*/ 0 h 46"/>
                      <a:gd name="T2" fmla="*/ 5 w 23"/>
                      <a:gd name="T3" fmla="*/ 0 h 46"/>
                      <a:gd name="T4" fmla="*/ 4 w 23"/>
                      <a:gd name="T5" fmla="*/ 1 h 46"/>
                      <a:gd name="T6" fmla="*/ 3 w 23"/>
                      <a:gd name="T7" fmla="*/ 1 h 46"/>
                      <a:gd name="T8" fmla="*/ 2 w 23"/>
                      <a:gd name="T9" fmla="*/ 2 h 46"/>
                      <a:gd name="T10" fmla="*/ 1 w 23"/>
                      <a:gd name="T11" fmla="*/ 3 h 46"/>
                      <a:gd name="T12" fmla="*/ 1 w 23"/>
                      <a:gd name="T13" fmla="*/ 4 h 46"/>
                      <a:gd name="T14" fmla="*/ 0 w 23"/>
                      <a:gd name="T15" fmla="*/ 5 h 46"/>
                      <a:gd name="T16" fmla="*/ 0 w 23"/>
                      <a:gd name="T17" fmla="*/ 7 h 46"/>
                      <a:gd name="T18" fmla="*/ 0 w 23"/>
                      <a:gd name="T19" fmla="*/ 8 h 46"/>
                      <a:gd name="T20" fmla="*/ 1 w 23"/>
                      <a:gd name="T21" fmla="*/ 9 h 46"/>
                      <a:gd name="T22" fmla="*/ 1 w 23"/>
                      <a:gd name="T23" fmla="*/ 11 h 46"/>
                      <a:gd name="T24" fmla="*/ 2 w 23"/>
                      <a:gd name="T25" fmla="*/ 12 h 46"/>
                      <a:gd name="T26" fmla="*/ 3 w 23"/>
                      <a:gd name="T27" fmla="*/ 13 h 46"/>
                      <a:gd name="T28" fmla="*/ 4 w 23"/>
                      <a:gd name="T29" fmla="*/ 13 h 46"/>
                      <a:gd name="T30" fmla="*/ 5 w 23"/>
                      <a:gd name="T31" fmla="*/ 14 h 46"/>
                      <a:gd name="T32" fmla="*/ 7 w 23"/>
                      <a:gd name="T33" fmla="*/ 14 h 46"/>
                      <a:gd name="T34" fmla="*/ 7 w 23"/>
                      <a:gd name="T35" fmla="*/ 0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6" y="7"/>
                        </a:lnTo>
                        <a:lnTo>
                          <a:pt x="3" y="10"/>
                        </a:lnTo>
                        <a:lnTo>
                          <a:pt x="2" y="14"/>
                        </a:lnTo>
                        <a:lnTo>
                          <a:pt x="1" y="18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2" y="31"/>
                        </a:lnTo>
                        <a:lnTo>
                          <a:pt x="3" y="35"/>
                        </a:lnTo>
                        <a:lnTo>
                          <a:pt x="6" y="38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5" name="Rectangle 14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946" y="1625"/>
                    <a:ext cx="114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56" name="Freeform 145"/>
                  <p:cNvSpPr>
                    <a:spLocks noChangeAspect="1"/>
                  </p:cNvSpPr>
                  <p:nvPr/>
                </p:nvSpPr>
                <p:spPr bwMode="auto">
                  <a:xfrm>
                    <a:off x="1061" y="1625"/>
                    <a:ext cx="7" cy="14"/>
                  </a:xfrm>
                  <a:custGeom>
                    <a:avLst/>
                    <a:gdLst>
                      <a:gd name="T0" fmla="*/ 0 w 23"/>
                      <a:gd name="T1" fmla="*/ 14 h 46"/>
                      <a:gd name="T2" fmla="*/ 2 w 23"/>
                      <a:gd name="T3" fmla="*/ 14 h 46"/>
                      <a:gd name="T4" fmla="*/ 3 w 23"/>
                      <a:gd name="T5" fmla="*/ 13 h 46"/>
                      <a:gd name="T6" fmla="*/ 4 w 23"/>
                      <a:gd name="T7" fmla="*/ 13 h 46"/>
                      <a:gd name="T8" fmla="*/ 5 w 23"/>
                      <a:gd name="T9" fmla="*/ 12 h 46"/>
                      <a:gd name="T10" fmla="*/ 6 w 23"/>
                      <a:gd name="T11" fmla="*/ 11 h 46"/>
                      <a:gd name="T12" fmla="*/ 7 w 23"/>
                      <a:gd name="T13" fmla="*/ 9 h 46"/>
                      <a:gd name="T14" fmla="*/ 7 w 23"/>
                      <a:gd name="T15" fmla="*/ 8 h 46"/>
                      <a:gd name="T16" fmla="*/ 7 w 23"/>
                      <a:gd name="T17" fmla="*/ 7 h 46"/>
                      <a:gd name="T18" fmla="*/ 7 w 23"/>
                      <a:gd name="T19" fmla="*/ 5 h 46"/>
                      <a:gd name="T20" fmla="*/ 7 w 23"/>
                      <a:gd name="T21" fmla="*/ 4 h 46"/>
                      <a:gd name="T22" fmla="*/ 6 w 23"/>
                      <a:gd name="T23" fmla="*/ 3 h 46"/>
                      <a:gd name="T24" fmla="*/ 5 w 23"/>
                      <a:gd name="T25" fmla="*/ 2 h 46"/>
                      <a:gd name="T26" fmla="*/ 4 w 23"/>
                      <a:gd name="T27" fmla="*/ 1 h 46"/>
                      <a:gd name="T28" fmla="*/ 3 w 23"/>
                      <a:gd name="T29" fmla="*/ 1 h 46"/>
                      <a:gd name="T30" fmla="*/ 2 w 23"/>
                      <a:gd name="T31" fmla="*/ 0 h 46"/>
                      <a:gd name="T32" fmla="*/ 0 w 23"/>
                      <a:gd name="T33" fmla="*/ 0 h 46"/>
                      <a:gd name="T34" fmla="*/ 0 w 23"/>
                      <a:gd name="T35" fmla="*/ 14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0" y="46"/>
                        </a:moveTo>
                        <a:lnTo>
                          <a:pt x="5" y="46"/>
                        </a:lnTo>
                        <a:lnTo>
                          <a:pt x="11" y="44"/>
                        </a:lnTo>
                        <a:lnTo>
                          <a:pt x="14" y="42"/>
                        </a:lnTo>
                        <a:lnTo>
                          <a:pt x="17" y="38"/>
                        </a:lnTo>
                        <a:lnTo>
                          <a:pt x="20" y="35"/>
                        </a:lnTo>
                        <a:lnTo>
                          <a:pt x="22" y="31"/>
                        </a:lnTo>
                        <a:lnTo>
                          <a:pt x="23" y="27"/>
                        </a:lnTo>
                        <a:lnTo>
                          <a:pt x="23" y="23"/>
                        </a:lnTo>
                        <a:lnTo>
                          <a:pt x="23" y="18"/>
                        </a:lnTo>
                        <a:lnTo>
                          <a:pt x="22" y="14"/>
                        </a:lnTo>
                        <a:lnTo>
                          <a:pt x="20" y="10"/>
                        </a:lnTo>
                        <a:lnTo>
                          <a:pt x="17" y="7"/>
                        </a:lnTo>
                        <a:lnTo>
                          <a:pt x="14" y="4"/>
                        </a:lnTo>
                        <a:lnTo>
                          <a:pt x="11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7" name="Freeform 146"/>
                  <p:cNvSpPr>
                    <a:spLocks noChangeAspect="1"/>
                  </p:cNvSpPr>
                  <p:nvPr/>
                </p:nvSpPr>
                <p:spPr bwMode="auto">
                  <a:xfrm>
                    <a:off x="946" y="2047"/>
                    <a:ext cx="7" cy="14"/>
                  </a:xfrm>
                  <a:custGeom>
                    <a:avLst/>
                    <a:gdLst>
                      <a:gd name="T0" fmla="*/ 0 w 23"/>
                      <a:gd name="T1" fmla="*/ 14 h 47"/>
                      <a:gd name="T2" fmla="*/ 2 w 23"/>
                      <a:gd name="T3" fmla="*/ 14 h 47"/>
                      <a:gd name="T4" fmla="*/ 3 w 23"/>
                      <a:gd name="T5" fmla="*/ 13 h 47"/>
                      <a:gd name="T6" fmla="*/ 5 w 23"/>
                      <a:gd name="T7" fmla="*/ 13 h 47"/>
                      <a:gd name="T8" fmla="*/ 5 w 23"/>
                      <a:gd name="T9" fmla="*/ 12 h 47"/>
                      <a:gd name="T10" fmla="*/ 6 w 23"/>
                      <a:gd name="T11" fmla="*/ 11 h 47"/>
                      <a:gd name="T12" fmla="*/ 7 w 23"/>
                      <a:gd name="T13" fmla="*/ 10 h 47"/>
                      <a:gd name="T14" fmla="*/ 7 w 23"/>
                      <a:gd name="T15" fmla="*/ 8 h 47"/>
                      <a:gd name="T16" fmla="*/ 7 w 23"/>
                      <a:gd name="T17" fmla="*/ 7 h 47"/>
                      <a:gd name="T18" fmla="*/ 7 w 23"/>
                      <a:gd name="T19" fmla="*/ 6 h 47"/>
                      <a:gd name="T20" fmla="*/ 7 w 23"/>
                      <a:gd name="T21" fmla="*/ 4 h 47"/>
                      <a:gd name="T22" fmla="*/ 6 w 23"/>
                      <a:gd name="T23" fmla="*/ 3 h 47"/>
                      <a:gd name="T24" fmla="*/ 5 w 23"/>
                      <a:gd name="T25" fmla="*/ 2 h 47"/>
                      <a:gd name="T26" fmla="*/ 5 w 23"/>
                      <a:gd name="T27" fmla="*/ 1 h 47"/>
                      <a:gd name="T28" fmla="*/ 3 w 23"/>
                      <a:gd name="T29" fmla="*/ 1 h 47"/>
                      <a:gd name="T30" fmla="*/ 2 w 23"/>
                      <a:gd name="T31" fmla="*/ 0 h 47"/>
                      <a:gd name="T32" fmla="*/ 0 w 23"/>
                      <a:gd name="T33" fmla="*/ 0 h 47"/>
                      <a:gd name="T34" fmla="*/ 0 w 23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0" y="47"/>
                        </a:moveTo>
                        <a:lnTo>
                          <a:pt x="5" y="46"/>
                        </a:lnTo>
                        <a:lnTo>
                          <a:pt x="10" y="44"/>
                        </a:lnTo>
                        <a:lnTo>
                          <a:pt x="15" y="42"/>
                        </a:lnTo>
                        <a:lnTo>
                          <a:pt x="18" y="39"/>
                        </a:lnTo>
                        <a:lnTo>
                          <a:pt x="20" y="36"/>
                        </a:lnTo>
                        <a:lnTo>
                          <a:pt x="22" y="32"/>
                        </a:lnTo>
                        <a:lnTo>
                          <a:pt x="23" y="28"/>
                        </a:lnTo>
                        <a:lnTo>
                          <a:pt x="23" y="23"/>
                        </a:lnTo>
                        <a:lnTo>
                          <a:pt x="23" y="19"/>
                        </a:lnTo>
                        <a:lnTo>
                          <a:pt x="22" y="15"/>
                        </a:lnTo>
                        <a:lnTo>
                          <a:pt x="20" y="11"/>
                        </a:lnTo>
                        <a:lnTo>
                          <a:pt x="18" y="8"/>
                        </a:lnTo>
                        <a:lnTo>
                          <a:pt x="15" y="4"/>
                        </a:lnTo>
                        <a:lnTo>
                          <a:pt x="10" y="2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8" name="Rectangle 14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832" y="2047"/>
                    <a:ext cx="114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59" name="Freeform 148"/>
                  <p:cNvSpPr>
                    <a:spLocks noChangeAspect="1"/>
                  </p:cNvSpPr>
                  <p:nvPr/>
                </p:nvSpPr>
                <p:spPr bwMode="auto">
                  <a:xfrm>
                    <a:off x="825" y="2047"/>
                    <a:ext cx="7" cy="14"/>
                  </a:xfrm>
                  <a:custGeom>
                    <a:avLst/>
                    <a:gdLst>
                      <a:gd name="T0" fmla="*/ 7 w 23"/>
                      <a:gd name="T1" fmla="*/ 0 h 47"/>
                      <a:gd name="T2" fmla="*/ 5 w 23"/>
                      <a:gd name="T3" fmla="*/ 0 h 47"/>
                      <a:gd name="T4" fmla="*/ 4 w 23"/>
                      <a:gd name="T5" fmla="*/ 1 h 47"/>
                      <a:gd name="T6" fmla="*/ 2 w 23"/>
                      <a:gd name="T7" fmla="*/ 1 h 47"/>
                      <a:gd name="T8" fmla="*/ 2 w 23"/>
                      <a:gd name="T9" fmla="*/ 2 h 47"/>
                      <a:gd name="T10" fmla="*/ 1 w 23"/>
                      <a:gd name="T11" fmla="*/ 3 h 47"/>
                      <a:gd name="T12" fmla="*/ 0 w 23"/>
                      <a:gd name="T13" fmla="*/ 4 h 47"/>
                      <a:gd name="T14" fmla="*/ 0 w 23"/>
                      <a:gd name="T15" fmla="*/ 6 h 47"/>
                      <a:gd name="T16" fmla="*/ 0 w 23"/>
                      <a:gd name="T17" fmla="*/ 7 h 47"/>
                      <a:gd name="T18" fmla="*/ 0 w 23"/>
                      <a:gd name="T19" fmla="*/ 8 h 47"/>
                      <a:gd name="T20" fmla="*/ 0 w 23"/>
                      <a:gd name="T21" fmla="*/ 10 h 47"/>
                      <a:gd name="T22" fmla="*/ 1 w 23"/>
                      <a:gd name="T23" fmla="*/ 11 h 47"/>
                      <a:gd name="T24" fmla="*/ 2 w 23"/>
                      <a:gd name="T25" fmla="*/ 12 h 47"/>
                      <a:gd name="T26" fmla="*/ 2 w 23"/>
                      <a:gd name="T27" fmla="*/ 13 h 47"/>
                      <a:gd name="T28" fmla="*/ 4 w 23"/>
                      <a:gd name="T29" fmla="*/ 13 h 47"/>
                      <a:gd name="T30" fmla="*/ 5 w 23"/>
                      <a:gd name="T31" fmla="*/ 14 h 47"/>
                      <a:gd name="T32" fmla="*/ 7 w 23"/>
                      <a:gd name="T33" fmla="*/ 14 h 47"/>
                      <a:gd name="T34" fmla="*/ 7 w 23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23" y="0"/>
                        </a:moveTo>
                        <a:lnTo>
                          <a:pt x="17" y="0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8"/>
                        </a:lnTo>
                        <a:lnTo>
                          <a:pt x="3" y="11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8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7" y="46"/>
                        </a:lnTo>
                        <a:lnTo>
                          <a:pt x="23" y="47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0" name="Freeform 149"/>
                  <p:cNvSpPr>
                    <a:spLocks noChangeAspect="1"/>
                  </p:cNvSpPr>
                  <p:nvPr/>
                </p:nvSpPr>
                <p:spPr bwMode="auto">
                  <a:xfrm>
                    <a:off x="825" y="1625"/>
                    <a:ext cx="7" cy="14"/>
                  </a:xfrm>
                  <a:custGeom>
                    <a:avLst/>
                    <a:gdLst>
                      <a:gd name="T0" fmla="*/ 7 w 23"/>
                      <a:gd name="T1" fmla="*/ 0 h 46"/>
                      <a:gd name="T2" fmla="*/ 5 w 23"/>
                      <a:gd name="T3" fmla="*/ 0 h 46"/>
                      <a:gd name="T4" fmla="*/ 4 w 23"/>
                      <a:gd name="T5" fmla="*/ 1 h 46"/>
                      <a:gd name="T6" fmla="*/ 2 w 23"/>
                      <a:gd name="T7" fmla="*/ 1 h 46"/>
                      <a:gd name="T8" fmla="*/ 2 w 23"/>
                      <a:gd name="T9" fmla="*/ 2 h 46"/>
                      <a:gd name="T10" fmla="*/ 1 w 23"/>
                      <a:gd name="T11" fmla="*/ 3 h 46"/>
                      <a:gd name="T12" fmla="*/ 0 w 23"/>
                      <a:gd name="T13" fmla="*/ 4 h 46"/>
                      <a:gd name="T14" fmla="*/ 0 w 23"/>
                      <a:gd name="T15" fmla="*/ 5 h 46"/>
                      <a:gd name="T16" fmla="*/ 0 w 23"/>
                      <a:gd name="T17" fmla="*/ 7 h 46"/>
                      <a:gd name="T18" fmla="*/ 0 w 23"/>
                      <a:gd name="T19" fmla="*/ 8 h 46"/>
                      <a:gd name="T20" fmla="*/ 0 w 23"/>
                      <a:gd name="T21" fmla="*/ 9 h 46"/>
                      <a:gd name="T22" fmla="*/ 1 w 23"/>
                      <a:gd name="T23" fmla="*/ 11 h 46"/>
                      <a:gd name="T24" fmla="*/ 2 w 23"/>
                      <a:gd name="T25" fmla="*/ 12 h 46"/>
                      <a:gd name="T26" fmla="*/ 2 w 23"/>
                      <a:gd name="T27" fmla="*/ 13 h 46"/>
                      <a:gd name="T28" fmla="*/ 4 w 23"/>
                      <a:gd name="T29" fmla="*/ 13 h 46"/>
                      <a:gd name="T30" fmla="*/ 5 w 23"/>
                      <a:gd name="T31" fmla="*/ 14 h 46"/>
                      <a:gd name="T32" fmla="*/ 7 w 23"/>
                      <a:gd name="T33" fmla="*/ 14 h 46"/>
                      <a:gd name="T34" fmla="*/ 7 w 23"/>
                      <a:gd name="T35" fmla="*/ 0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23" y="0"/>
                        </a:moveTo>
                        <a:lnTo>
                          <a:pt x="17" y="1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4"/>
                        </a:lnTo>
                        <a:lnTo>
                          <a:pt x="0" y="18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1"/>
                        </a:lnTo>
                        <a:lnTo>
                          <a:pt x="3" y="35"/>
                        </a:lnTo>
                        <a:lnTo>
                          <a:pt x="5" y="38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7" y="46"/>
                        </a:lnTo>
                        <a:lnTo>
                          <a:pt x="23" y="46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1" name="Rectangle 15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832" y="1625"/>
                    <a:ext cx="114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62" name="Freeform 151"/>
                  <p:cNvSpPr>
                    <a:spLocks noChangeAspect="1"/>
                  </p:cNvSpPr>
                  <p:nvPr/>
                </p:nvSpPr>
                <p:spPr bwMode="auto">
                  <a:xfrm>
                    <a:off x="946" y="1625"/>
                    <a:ext cx="7" cy="14"/>
                  </a:xfrm>
                  <a:custGeom>
                    <a:avLst/>
                    <a:gdLst>
                      <a:gd name="T0" fmla="*/ 0 w 23"/>
                      <a:gd name="T1" fmla="*/ 14 h 46"/>
                      <a:gd name="T2" fmla="*/ 2 w 23"/>
                      <a:gd name="T3" fmla="*/ 14 h 46"/>
                      <a:gd name="T4" fmla="*/ 3 w 23"/>
                      <a:gd name="T5" fmla="*/ 13 h 46"/>
                      <a:gd name="T6" fmla="*/ 5 w 23"/>
                      <a:gd name="T7" fmla="*/ 13 h 46"/>
                      <a:gd name="T8" fmla="*/ 5 w 23"/>
                      <a:gd name="T9" fmla="*/ 12 h 46"/>
                      <a:gd name="T10" fmla="*/ 6 w 23"/>
                      <a:gd name="T11" fmla="*/ 11 h 46"/>
                      <a:gd name="T12" fmla="*/ 7 w 23"/>
                      <a:gd name="T13" fmla="*/ 9 h 46"/>
                      <a:gd name="T14" fmla="*/ 7 w 23"/>
                      <a:gd name="T15" fmla="*/ 8 h 46"/>
                      <a:gd name="T16" fmla="*/ 7 w 23"/>
                      <a:gd name="T17" fmla="*/ 7 h 46"/>
                      <a:gd name="T18" fmla="*/ 7 w 23"/>
                      <a:gd name="T19" fmla="*/ 5 h 46"/>
                      <a:gd name="T20" fmla="*/ 7 w 23"/>
                      <a:gd name="T21" fmla="*/ 4 h 46"/>
                      <a:gd name="T22" fmla="*/ 6 w 23"/>
                      <a:gd name="T23" fmla="*/ 3 h 46"/>
                      <a:gd name="T24" fmla="*/ 5 w 23"/>
                      <a:gd name="T25" fmla="*/ 2 h 46"/>
                      <a:gd name="T26" fmla="*/ 5 w 23"/>
                      <a:gd name="T27" fmla="*/ 1 h 46"/>
                      <a:gd name="T28" fmla="*/ 3 w 23"/>
                      <a:gd name="T29" fmla="*/ 1 h 46"/>
                      <a:gd name="T30" fmla="*/ 2 w 23"/>
                      <a:gd name="T31" fmla="*/ 0 h 46"/>
                      <a:gd name="T32" fmla="*/ 0 w 23"/>
                      <a:gd name="T33" fmla="*/ 0 h 46"/>
                      <a:gd name="T34" fmla="*/ 0 w 23"/>
                      <a:gd name="T35" fmla="*/ 14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0" y="46"/>
                        </a:moveTo>
                        <a:lnTo>
                          <a:pt x="5" y="46"/>
                        </a:lnTo>
                        <a:lnTo>
                          <a:pt x="10" y="44"/>
                        </a:lnTo>
                        <a:lnTo>
                          <a:pt x="15" y="42"/>
                        </a:lnTo>
                        <a:lnTo>
                          <a:pt x="18" y="38"/>
                        </a:lnTo>
                        <a:lnTo>
                          <a:pt x="20" y="35"/>
                        </a:lnTo>
                        <a:lnTo>
                          <a:pt x="22" y="31"/>
                        </a:lnTo>
                        <a:lnTo>
                          <a:pt x="23" y="27"/>
                        </a:lnTo>
                        <a:lnTo>
                          <a:pt x="23" y="23"/>
                        </a:lnTo>
                        <a:lnTo>
                          <a:pt x="23" y="18"/>
                        </a:lnTo>
                        <a:lnTo>
                          <a:pt x="22" y="14"/>
                        </a:lnTo>
                        <a:lnTo>
                          <a:pt x="20" y="10"/>
                        </a:lnTo>
                        <a:lnTo>
                          <a:pt x="18" y="7"/>
                        </a:lnTo>
                        <a:lnTo>
                          <a:pt x="15" y="4"/>
                        </a:lnTo>
                        <a:lnTo>
                          <a:pt x="10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3" name="Freeform 152"/>
                  <p:cNvSpPr>
                    <a:spLocks noChangeAspect="1"/>
                  </p:cNvSpPr>
                  <p:nvPr/>
                </p:nvSpPr>
                <p:spPr bwMode="auto">
                  <a:xfrm>
                    <a:off x="1175" y="2047"/>
                    <a:ext cx="7" cy="14"/>
                  </a:xfrm>
                  <a:custGeom>
                    <a:avLst/>
                    <a:gdLst>
                      <a:gd name="T0" fmla="*/ 0 w 23"/>
                      <a:gd name="T1" fmla="*/ 14 h 47"/>
                      <a:gd name="T2" fmla="*/ 2 w 23"/>
                      <a:gd name="T3" fmla="*/ 14 h 47"/>
                      <a:gd name="T4" fmla="*/ 3 w 23"/>
                      <a:gd name="T5" fmla="*/ 13 h 47"/>
                      <a:gd name="T6" fmla="*/ 5 w 23"/>
                      <a:gd name="T7" fmla="*/ 13 h 47"/>
                      <a:gd name="T8" fmla="*/ 5 w 23"/>
                      <a:gd name="T9" fmla="*/ 12 h 47"/>
                      <a:gd name="T10" fmla="*/ 6 w 23"/>
                      <a:gd name="T11" fmla="*/ 11 h 47"/>
                      <a:gd name="T12" fmla="*/ 7 w 23"/>
                      <a:gd name="T13" fmla="*/ 10 h 47"/>
                      <a:gd name="T14" fmla="*/ 7 w 23"/>
                      <a:gd name="T15" fmla="*/ 8 h 47"/>
                      <a:gd name="T16" fmla="*/ 7 w 23"/>
                      <a:gd name="T17" fmla="*/ 7 h 47"/>
                      <a:gd name="T18" fmla="*/ 7 w 23"/>
                      <a:gd name="T19" fmla="*/ 6 h 47"/>
                      <a:gd name="T20" fmla="*/ 7 w 23"/>
                      <a:gd name="T21" fmla="*/ 4 h 47"/>
                      <a:gd name="T22" fmla="*/ 6 w 23"/>
                      <a:gd name="T23" fmla="*/ 3 h 47"/>
                      <a:gd name="T24" fmla="*/ 5 w 23"/>
                      <a:gd name="T25" fmla="*/ 2 h 47"/>
                      <a:gd name="T26" fmla="*/ 5 w 23"/>
                      <a:gd name="T27" fmla="*/ 1 h 47"/>
                      <a:gd name="T28" fmla="*/ 3 w 23"/>
                      <a:gd name="T29" fmla="*/ 1 h 47"/>
                      <a:gd name="T30" fmla="*/ 2 w 23"/>
                      <a:gd name="T31" fmla="*/ 0 h 47"/>
                      <a:gd name="T32" fmla="*/ 0 w 23"/>
                      <a:gd name="T33" fmla="*/ 0 h 47"/>
                      <a:gd name="T34" fmla="*/ 0 w 23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0" y="47"/>
                        </a:moveTo>
                        <a:lnTo>
                          <a:pt x="5" y="46"/>
                        </a:lnTo>
                        <a:lnTo>
                          <a:pt x="11" y="44"/>
                        </a:lnTo>
                        <a:lnTo>
                          <a:pt x="15" y="42"/>
                        </a:lnTo>
                        <a:lnTo>
                          <a:pt x="18" y="39"/>
                        </a:lnTo>
                        <a:lnTo>
                          <a:pt x="20" y="36"/>
                        </a:lnTo>
                        <a:lnTo>
                          <a:pt x="22" y="32"/>
                        </a:lnTo>
                        <a:lnTo>
                          <a:pt x="23" y="28"/>
                        </a:lnTo>
                        <a:lnTo>
                          <a:pt x="23" y="23"/>
                        </a:lnTo>
                        <a:lnTo>
                          <a:pt x="23" y="19"/>
                        </a:lnTo>
                        <a:lnTo>
                          <a:pt x="22" y="15"/>
                        </a:lnTo>
                        <a:lnTo>
                          <a:pt x="20" y="11"/>
                        </a:lnTo>
                        <a:lnTo>
                          <a:pt x="18" y="8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4" name="Rectangle 15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061" y="2047"/>
                    <a:ext cx="114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65" name="Freeform 154"/>
                  <p:cNvSpPr>
                    <a:spLocks noChangeAspect="1"/>
                  </p:cNvSpPr>
                  <p:nvPr/>
                </p:nvSpPr>
                <p:spPr bwMode="auto">
                  <a:xfrm>
                    <a:off x="1054" y="2047"/>
                    <a:ext cx="7" cy="14"/>
                  </a:xfrm>
                  <a:custGeom>
                    <a:avLst/>
                    <a:gdLst>
                      <a:gd name="T0" fmla="*/ 7 w 23"/>
                      <a:gd name="T1" fmla="*/ 0 h 47"/>
                      <a:gd name="T2" fmla="*/ 5 w 23"/>
                      <a:gd name="T3" fmla="*/ 0 h 47"/>
                      <a:gd name="T4" fmla="*/ 4 w 23"/>
                      <a:gd name="T5" fmla="*/ 1 h 47"/>
                      <a:gd name="T6" fmla="*/ 2 w 23"/>
                      <a:gd name="T7" fmla="*/ 1 h 47"/>
                      <a:gd name="T8" fmla="*/ 2 w 23"/>
                      <a:gd name="T9" fmla="*/ 2 h 47"/>
                      <a:gd name="T10" fmla="*/ 1 w 23"/>
                      <a:gd name="T11" fmla="*/ 3 h 47"/>
                      <a:gd name="T12" fmla="*/ 0 w 23"/>
                      <a:gd name="T13" fmla="*/ 4 h 47"/>
                      <a:gd name="T14" fmla="*/ 0 w 23"/>
                      <a:gd name="T15" fmla="*/ 6 h 47"/>
                      <a:gd name="T16" fmla="*/ 0 w 23"/>
                      <a:gd name="T17" fmla="*/ 7 h 47"/>
                      <a:gd name="T18" fmla="*/ 0 w 23"/>
                      <a:gd name="T19" fmla="*/ 8 h 47"/>
                      <a:gd name="T20" fmla="*/ 0 w 23"/>
                      <a:gd name="T21" fmla="*/ 10 h 47"/>
                      <a:gd name="T22" fmla="*/ 1 w 23"/>
                      <a:gd name="T23" fmla="*/ 11 h 47"/>
                      <a:gd name="T24" fmla="*/ 2 w 23"/>
                      <a:gd name="T25" fmla="*/ 12 h 47"/>
                      <a:gd name="T26" fmla="*/ 2 w 23"/>
                      <a:gd name="T27" fmla="*/ 13 h 47"/>
                      <a:gd name="T28" fmla="*/ 4 w 23"/>
                      <a:gd name="T29" fmla="*/ 13 h 47"/>
                      <a:gd name="T30" fmla="*/ 5 w 23"/>
                      <a:gd name="T31" fmla="*/ 14 h 47"/>
                      <a:gd name="T32" fmla="*/ 7 w 23"/>
                      <a:gd name="T33" fmla="*/ 14 h 47"/>
                      <a:gd name="T34" fmla="*/ 7 w 23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23" y="0"/>
                        </a:moveTo>
                        <a:lnTo>
                          <a:pt x="18" y="0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8"/>
                        </a:lnTo>
                        <a:lnTo>
                          <a:pt x="3" y="11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8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8" y="46"/>
                        </a:lnTo>
                        <a:lnTo>
                          <a:pt x="23" y="47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6" name="Freeform 155"/>
                  <p:cNvSpPr>
                    <a:spLocks noChangeAspect="1"/>
                  </p:cNvSpPr>
                  <p:nvPr/>
                </p:nvSpPr>
                <p:spPr bwMode="auto">
                  <a:xfrm>
                    <a:off x="1054" y="1625"/>
                    <a:ext cx="7" cy="14"/>
                  </a:xfrm>
                  <a:custGeom>
                    <a:avLst/>
                    <a:gdLst>
                      <a:gd name="T0" fmla="*/ 7 w 23"/>
                      <a:gd name="T1" fmla="*/ 0 h 46"/>
                      <a:gd name="T2" fmla="*/ 5 w 23"/>
                      <a:gd name="T3" fmla="*/ 0 h 46"/>
                      <a:gd name="T4" fmla="*/ 4 w 23"/>
                      <a:gd name="T5" fmla="*/ 1 h 46"/>
                      <a:gd name="T6" fmla="*/ 2 w 23"/>
                      <a:gd name="T7" fmla="*/ 1 h 46"/>
                      <a:gd name="T8" fmla="*/ 2 w 23"/>
                      <a:gd name="T9" fmla="*/ 2 h 46"/>
                      <a:gd name="T10" fmla="*/ 1 w 23"/>
                      <a:gd name="T11" fmla="*/ 3 h 46"/>
                      <a:gd name="T12" fmla="*/ 0 w 23"/>
                      <a:gd name="T13" fmla="*/ 4 h 46"/>
                      <a:gd name="T14" fmla="*/ 0 w 23"/>
                      <a:gd name="T15" fmla="*/ 5 h 46"/>
                      <a:gd name="T16" fmla="*/ 0 w 23"/>
                      <a:gd name="T17" fmla="*/ 7 h 46"/>
                      <a:gd name="T18" fmla="*/ 0 w 23"/>
                      <a:gd name="T19" fmla="*/ 8 h 46"/>
                      <a:gd name="T20" fmla="*/ 0 w 23"/>
                      <a:gd name="T21" fmla="*/ 9 h 46"/>
                      <a:gd name="T22" fmla="*/ 1 w 23"/>
                      <a:gd name="T23" fmla="*/ 11 h 46"/>
                      <a:gd name="T24" fmla="*/ 2 w 23"/>
                      <a:gd name="T25" fmla="*/ 12 h 46"/>
                      <a:gd name="T26" fmla="*/ 2 w 23"/>
                      <a:gd name="T27" fmla="*/ 13 h 46"/>
                      <a:gd name="T28" fmla="*/ 4 w 23"/>
                      <a:gd name="T29" fmla="*/ 13 h 46"/>
                      <a:gd name="T30" fmla="*/ 5 w 23"/>
                      <a:gd name="T31" fmla="*/ 14 h 46"/>
                      <a:gd name="T32" fmla="*/ 7 w 23"/>
                      <a:gd name="T33" fmla="*/ 14 h 46"/>
                      <a:gd name="T34" fmla="*/ 7 w 23"/>
                      <a:gd name="T35" fmla="*/ 0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4"/>
                        </a:lnTo>
                        <a:lnTo>
                          <a:pt x="0" y="18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1"/>
                        </a:lnTo>
                        <a:lnTo>
                          <a:pt x="3" y="35"/>
                        </a:lnTo>
                        <a:lnTo>
                          <a:pt x="5" y="38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7" name="Rectangle 15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061" y="1625"/>
                    <a:ext cx="114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68" name="Freeform 157"/>
                  <p:cNvSpPr>
                    <a:spLocks noChangeAspect="1"/>
                  </p:cNvSpPr>
                  <p:nvPr/>
                </p:nvSpPr>
                <p:spPr bwMode="auto">
                  <a:xfrm>
                    <a:off x="1175" y="1625"/>
                    <a:ext cx="7" cy="14"/>
                  </a:xfrm>
                  <a:custGeom>
                    <a:avLst/>
                    <a:gdLst>
                      <a:gd name="T0" fmla="*/ 0 w 23"/>
                      <a:gd name="T1" fmla="*/ 14 h 46"/>
                      <a:gd name="T2" fmla="*/ 2 w 23"/>
                      <a:gd name="T3" fmla="*/ 14 h 46"/>
                      <a:gd name="T4" fmla="*/ 3 w 23"/>
                      <a:gd name="T5" fmla="*/ 13 h 46"/>
                      <a:gd name="T6" fmla="*/ 5 w 23"/>
                      <a:gd name="T7" fmla="*/ 13 h 46"/>
                      <a:gd name="T8" fmla="*/ 5 w 23"/>
                      <a:gd name="T9" fmla="*/ 12 h 46"/>
                      <a:gd name="T10" fmla="*/ 6 w 23"/>
                      <a:gd name="T11" fmla="*/ 11 h 46"/>
                      <a:gd name="T12" fmla="*/ 7 w 23"/>
                      <a:gd name="T13" fmla="*/ 9 h 46"/>
                      <a:gd name="T14" fmla="*/ 7 w 23"/>
                      <a:gd name="T15" fmla="*/ 8 h 46"/>
                      <a:gd name="T16" fmla="*/ 7 w 23"/>
                      <a:gd name="T17" fmla="*/ 7 h 46"/>
                      <a:gd name="T18" fmla="*/ 7 w 23"/>
                      <a:gd name="T19" fmla="*/ 5 h 46"/>
                      <a:gd name="T20" fmla="*/ 7 w 23"/>
                      <a:gd name="T21" fmla="*/ 4 h 46"/>
                      <a:gd name="T22" fmla="*/ 6 w 23"/>
                      <a:gd name="T23" fmla="*/ 3 h 46"/>
                      <a:gd name="T24" fmla="*/ 5 w 23"/>
                      <a:gd name="T25" fmla="*/ 2 h 46"/>
                      <a:gd name="T26" fmla="*/ 5 w 23"/>
                      <a:gd name="T27" fmla="*/ 1 h 46"/>
                      <a:gd name="T28" fmla="*/ 3 w 23"/>
                      <a:gd name="T29" fmla="*/ 1 h 46"/>
                      <a:gd name="T30" fmla="*/ 2 w 23"/>
                      <a:gd name="T31" fmla="*/ 0 h 46"/>
                      <a:gd name="T32" fmla="*/ 0 w 23"/>
                      <a:gd name="T33" fmla="*/ 0 h 46"/>
                      <a:gd name="T34" fmla="*/ 0 w 23"/>
                      <a:gd name="T35" fmla="*/ 14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0" y="46"/>
                        </a:moveTo>
                        <a:lnTo>
                          <a:pt x="5" y="46"/>
                        </a:lnTo>
                        <a:lnTo>
                          <a:pt x="11" y="44"/>
                        </a:lnTo>
                        <a:lnTo>
                          <a:pt x="15" y="42"/>
                        </a:lnTo>
                        <a:lnTo>
                          <a:pt x="18" y="38"/>
                        </a:lnTo>
                        <a:lnTo>
                          <a:pt x="20" y="35"/>
                        </a:lnTo>
                        <a:lnTo>
                          <a:pt x="22" y="31"/>
                        </a:lnTo>
                        <a:lnTo>
                          <a:pt x="23" y="27"/>
                        </a:lnTo>
                        <a:lnTo>
                          <a:pt x="23" y="23"/>
                        </a:lnTo>
                        <a:lnTo>
                          <a:pt x="23" y="18"/>
                        </a:lnTo>
                        <a:lnTo>
                          <a:pt x="22" y="14"/>
                        </a:lnTo>
                        <a:lnTo>
                          <a:pt x="20" y="10"/>
                        </a:lnTo>
                        <a:lnTo>
                          <a:pt x="18" y="7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9" name="Freeform 158"/>
                  <p:cNvSpPr>
                    <a:spLocks noChangeAspect="1"/>
                  </p:cNvSpPr>
                  <p:nvPr/>
                </p:nvSpPr>
                <p:spPr bwMode="auto">
                  <a:xfrm>
                    <a:off x="1954" y="1618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5 w 24"/>
                      <a:gd name="T3" fmla="*/ 1 h 49"/>
                      <a:gd name="T4" fmla="*/ 4 w 24"/>
                      <a:gd name="T5" fmla="*/ 1 h 49"/>
                      <a:gd name="T6" fmla="*/ 3 w 24"/>
                      <a:gd name="T7" fmla="*/ 3 h 49"/>
                      <a:gd name="T8" fmla="*/ 2 w 24"/>
                      <a:gd name="T9" fmla="*/ 4 h 49"/>
                      <a:gd name="T10" fmla="*/ 1 w 24"/>
                      <a:gd name="T11" fmla="*/ 5 h 49"/>
                      <a:gd name="T12" fmla="*/ 0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1 h 49"/>
                      <a:gd name="T18" fmla="*/ 0 w 24"/>
                      <a:gd name="T19" fmla="*/ 12 h 49"/>
                      <a:gd name="T20" fmla="*/ 0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8 h 49"/>
                      <a:gd name="T26" fmla="*/ 3 w 24"/>
                      <a:gd name="T27" fmla="*/ 19 h 49"/>
                      <a:gd name="T28" fmla="*/ 4 w 24"/>
                      <a:gd name="T29" fmla="*/ 20 h 49"/>
                      <a:gd name="T30" fmla="*/ 5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8" y="2"/>
                        </a:lnTo>
                        <a:lnTo>
                          <a:pt x="14" y="3"/>
                        </a:lnTo>
                        <a:lnTo>
                          <a:pt x="10" y="6"/>
                        </a:lnTo>
                        <a:lnTo>
                          <a:pt x="6" y="9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6" y="42"/>
                        </a:lnTo>
                        <a:lnTo>
                          <a:pt x="10" y="44"/>
                        </a:lnTo>
                        <a:lnTo>
                          <a:pt x="14" y="47"/>
                        </a:lnTo>
                        <a:lnTo>
                          <a:pt x="18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0" name="Rectangle 15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961" y="1618"/>
                    <a:ext cx="107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71" name="Freeform 160"/>
                  <p:cNvSpPr>
                    <a:spLocks noChangeAspect="1"/>
                  </p:cNvSpPr>
                  <p:nvPr/>
                </p:nvSpPr>
                <p:spPr bwMode="auto">
                  <a:xfrm>
                    <a:off x="2068" y="1618"/>
                    <a:ext cx="7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2 w 24"/>
                      <a:gd name="T3" fmla="*/ 21 h 49"/>
                      <a:gd name="T4" fmla="*/ 3 w 24"/>
                      <a:gd name="T5" fmla="*/ 20 h 49"/>
                      <a:gd name="T6" fmla="*/ 4 w 24"/>
                      <a:gd name="T7" fmla="*/ 19 h 49"/>
                      <a:gd name="T8" fmla="*/ 5 w 24"/>
                      <a:gd name="T9" fmla="*/ 18 h 49"/>
                      <a:gd name="T10" fmla="*/ 6 w 24"/>
                      <a:gd name="T11" fmla="*/ 16 h 49"/>
                      <a:gd name="T12" fmla="*/ 7 w 24"/>
                      <a:gd name="T13" fmla="*/ 14 h 49"/>
                      <a:gd name="T14" fmla="*/ 7 w 24"/>
                      <a:gd name="T15" fmla="*/ 12 h 49"/>
                      <a:gd name="T16" fmla="*/ 7 w 24"/>
                      <a:gd name="T17" fmla="*/ 11 h 49"/>
                      <a:gd name="T18" fmla="*/ 7 w 24"/>
                      <a:gd name="T19" fmla="*/ 9 h 49"/>
                      <a:gd name="T20" fmla="*/ 7 w 24"/>
                      <a:gd name="T21" fmla="*/ 7 h 49"/>
                      <a:gd name="T22" fmla="*/ 6 w 24"/>
                      <a:gd name="T23" fmla="*/ 5 h 49"/>
                      <a:gd name="T24" fmla="*/ 5 w 24"/>
                      <a:gd name="T25" fmla="*/ 4 h 49"/>
                      <a:gd name="T26" fmla="*/ 4 w 24"/>
                      <a:gd name="T27" fmla="*/ 3 h 49"/>
                      <a:gd name="T28" fmla="*/ 3 w 24"/>
                      <a:gd name="T29" fmla="*/ 1 h 49"/>
                      <a:gd name="T30" fmla="*/ 2 w 24"/>
                      <a:gd name="T31" fmla="*/ 1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0" y="47"/>
                        </a:lnTo>
                        <a:lnTo>
                          <a:pt x="14" y="44"/>
                        </a:lnTo>
                        <a:lnTo>
                          <a:pt x="17" y="42"/>
                        </a:lnTo>
                        <a:lnTo>
                          <a:pt x="21" y="37"/>
                        </a:lnTo>
                        <a:lnTo>
                          <a:pt x="23" y="33"/>
                        </a:lnTo>
                        <a:lnTo>
                          <a:pt x="24" y="29"/>
                        </a:lnTo>
                        <a:lnTo>
                          <a:pt x="24" y="25"/>
                        </a:lnTo>
                        <a:lnTo>
                          <a:pt x="24" y="20"/>
                        </a:lnTo>
                        <a:lnTo>
                          <a:pt x="23" y="16"/>
                        </a:lnTo>
                        <a:lnTo>
                          <a:pt x="21" y="12"/>
                        </a:lnTo>
                        <a:lnTo>
                          <a:pt x="17" y="9"/>
                        </a:lnTo>
                        <a:lnTo>
                          <a:pt x="14" y="6"/>
                        </a:lnTo>
                        <a:lnTo>
                          <a:pt x="10" y="3"/>
                        </a:lnTo>
                        <a:lnTo>
                          <a:pt x="6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2" name="Freeform 161"/>
                  <p:cNvSpPr>
                    <a:spLocks noChangeAspect="1"/>
                  </p:cNvSpPr>
                  <p:nvPr/>
                </p:nvSpPr>
                <p:spPr bwMode="auto">
                  <a:xfrm>
                    <a:off x="2061" y="2047"/>
                    <a:ext cx="7" cy="21"/>
                  </a:xfrm>
                  <a:custGeom>
                    <a:avLst/>
                    <a:gdLst>
                      <a:gd name="T0" fmla="*/ 0 w 25"/>
                      <a:gd name="T1" fmla="*/ 21 h 49"/>
                      <a:gd name="T2" fmla="*/ 2 w 25"/>
                      <a:gd name="T3" fmla="*/ 21 h 49"/>
                      <a:gd name="T4" fmla="*/ 3 w 25"/>
                      <a:gd name="T5" fmla="*/ 20 h 49"/>
                      <a:gd name="T6" fmla="*/ 4 w 25"/>
                      <a:gd name="T7" fmla="*/ 18 h 49"/>
                      <a:gd name="T8" fmla="*/ 5 w 25"/>
                      <a:gd name="T9" fmla="*/ 17 h 49"/>
                      <a:gd name="T10" fmla="*/ 6 w 25"/>
                      <a:gd name="T11" fmla="*/ 16 h 49"/>
                      <a:gd name="T12" fmla="*/ 6 w 25"/>
                      <a:gd name="T13" fmla="*/ 14 h 49"/>
                      <a:gd name="T14" fmla="*/ 7 w 25"/>
                      <a:gd name="T15" fmla="*/ 12 h 49"/>
                      <a:gd name="T16" fmla="*/ 7 w 25"/>
                      <a:gd name="T17" fmla="*/ 10 h 49"/>
                      <a:gd name="T18" fmla="*/ 7 w 25"/>
                      <a:gd name="T19" fmla="*/ 9 h 49"/>
                      <a:gd name="T20" fmla="*/ 6 w 25"/>
                      <a:gd name="T21" fmla="*/ 7 h 49"/>
                      <a:gd name="T22" fmla="*/ 6 w 25"/>
                      <a:gd name="T23" fmla="*/ 5 h 49"/>
                      <a:gd name="T24" fmla="*/ 5 w 25"/>
                      <a:gd name="T25" fmla="*/ 3 h 49"/>
                      <a:gd name="T26" fmla="*/ 4 w 25"/>
                      <a:gd name="T27" fmla="*/ 2 h 49"/>
                      <a:gd name="T28" fmla="*/ 3 w 25"/>
                      <a:gd name="T29" fmla="*/ 1 h 49"/>
                      <a:gd name="T30" fmla="*/ 2 w 25"/>
                      <a:gd name="T31" fmla="*/ 0 h 49"/>
                      <a:gd name="T32" fmla="*/ 0 w 25"/>
                      <a:gd name="T33" fmla="*/ 0 h 49"/>
                      <a:gd name="T34" fmla="*/ 0 w 25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1" y="47"/>
                        </a:lnTo>
                        <a:lnTo>
                          <a:pt x="15" y="43"/>
                        </a:lnTo>
                        <a:lnTo>
                          <a:pt x="18" y="40"/>
                        </a:lnTo>
                        <a:lnTo>
                          <a:pt x="22" y="37"/>
                        </a:lnTo>
                        <a:lnTo>
                          <a:pt x="23" y="33"/>
                        </a:lnTo>
                        <a:lnTo>
                          <a:pt x="24" y="29"/>
                        </a:lnTo>
                        <a:lnTo>
                          <a:pt x="25" y="24"/>
                        </a:lnTo>
                        <a:lnTo>
                          <a:pt x="24" y="20"/>
                        </a:lnTo>
                        <a:lnTo>
                          <a:pt x="23" y="16"/>
                        </a:lnTo>
                        <a:lnTo>
                          <a:pt x="22" y="12"/>
                        </a:lnTo>
                        <a:lnTo>
                          <a:pt x="18" y="8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6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3" name="Rectangle 16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961" y="2047"/>
                    <a:ext cx="100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74" name="Freeform 163"/>
                  <p:cNvSpPr>
                    <a:spLocks noChangeAspect="1"/>
                  </p:cNvSpPr>
                  <p:nvPr/>
                </p:nvSpPr>
                <p:spPr bwMode="auto">
                  <a:xfrm>
                    <a:off x="1954" y="2047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5 w 24"/>
                      <a:gd name="T3" fmla="*/ 0 h 49"/>
                      <a:gd name="T4" fmla="*/ 4 w 24"/>
                      <a:gd name="T5" fmla="*/ 1 h 49"/>
                      <a:gd name="T6" fmla="*/ 3 w 24"/>
                      <a:gd name="T7" fmla="*/ 2 h 49"/>
                      <a:gd name="T8" fmla="*/ 2 w 24"/>
                      <a:gd name="T9" fmla="*/ 3 h 49"/>
                      <a:gd name="T10" fmla="*/ 1 w 24"/>
                      <a:gd name="T11" fmla="*/ 5 h 49"/>
                      <a:gd name="T12" fmla="*/ 0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0 h 49"/>
                      <a:gd name="T18" fmla="*/ 0 w 24"/>
                      <a:gd name="T19" fmla="*/ 12 h 49"/>
                      <a:gd name="T20" fmla="*/ 0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7 h 49"/>
                      <a:gd name="T26" fmla="*/ 3 w 24"/>
                      <a:gd name="T27" fmla="*/ 18 h 49"/>
                      <a:gd name="T28" fmla="*/ 4 w 24"/>
                      <a:gd name="T29" fmla="*/ 20 h 49"/>
                      <a:gd name="T30" fmla="*/ 5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6" y="8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6" y="40"/>
                        </a:lnTo>
                        <a:lnTo>
                          <a:pt x="10" y="43"/>
                        </a:lnTo>
                        <a:lnTo>
                          <a:pt x="14" y="47"/>
                        </a:lnTo>
                        <a:lnTo>
                          <a:pt x="18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5" name="Freeform 164"/>
                  <p:cNvSpPr>
                    <a:spLocks noChangeAspect="1"/>
                  </p:cNvSpPr>
                  <p:nvPr/>
                </p:nvSpPr>
                <p:spPr bwMode="auto">
                  <a:xfrm>
                    <a:off x="1625" y="2047"/>
                    <a:ext cx="7" cy="21"/>
                  </a:xfrm>
                  <a:custGeom>
                    <a:avLst/>
                    <a:gdLst>
                      <a:gd name="T0" fmla="*/ 0 w 23"/>
                      <a:gd name="T1" fmla="*/ 21 h 49"/>
                      <a:gd name="T2" fmla="*/ 2 w 23"/>
                      <a:gd name="T3" fmla="*/ 21 h 49"/>
                      <a:gd name="T4" fmla="*/ 3 w 23"/>
                      <a:gd name="T5" fmla="*/ 20 h 49"/>
                      <a:gd name="T6" fmla="*/ 4 w 23"/>
                      <a:gd name="T7" fmla="*/ 18 h 49"/>
                      <a:gd name="T8" fmla="*/ 5 w 23"/>
                      <a:gd name="T9" fmla="*/ 17 h 49"/>
                      <a:gd name="T10" fmla="*/ 6 w 23"/>
                      <a:gd name="T11" fmla="*/ 16 h 49"/>
                      <a:gd name="T12" fmla="*/ 7 w 23"/>
                      <a:gd name="T13" fmla="*/ 14 h 49"/>
                      <a:gd name="T14" fmla="*/ 7 w 23"/>
                      <a:gd name="T15" fmla="*/ 12 h 49"/>
                      <a:gd name="T16" fmla="*/ 7 w 23"/>
                      <a:gd name="T17" fmla="*/ 10 h 49"/>
                      <a:gd name="T18" fmla="*/ 7 w 23"/>
                      <a:gd name="T19" fmla="*/ 9 h 49"/>
                      <a:gd name="T20" fmla="*/ 7 w 23"/>
                      <a:gd name="T21" fmla="*/ 7 h 49"/>
                      <a:gd name="T22" fmla="*/ 6 w 23"/>
                      <a:gd name="T23" fmla="*/ 5 h 49"/>
                      <a:gd name="T24" fmla="*/ 5 w 23"/>
                      <a:gd name="T25" fmla="*/ 3 h 49"/>
                      <a:gd name="T26" fmla="*/ 4 w 23"/>
                      <a:gd name="T27" fmla="*/ 2 h 49"/>
                      <a:gd name="T28" fmla="*/ 3 w 23"/>
                      <a:gd name="T29" fmla="*/ 1 h 49"/>
                      <a:gd name="T30" fmla="*/ 2 w 23"/>
                      <a:gd name="T31" fmla="*/ 0 h 49"/>
                      <a:gd name="T32" fmla="*/ 0 w 23"/>
                      <a:gd name="T33" fmla="*/ 0 h 49"/>
                      <a:gd name="T34" fmla="*/ 0 w 23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0" y="47"/>
                        </a:lnTo>
                        <a:lnTo>
                          <a:pt x="14" y="43"/>
                        </a:lnTo>
                        <a:lnTo>
                          <a:pt x="18" y="40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3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8"/>
                        </a:lnTo>
                        <a:lnTo>
                          <a:pt x="14" y="4"/>
                        </a:lnTo>
                        <a:lnTo>
                          <a:pt x="10" y="2"/>
                        </a:lnTo>
                        <a:lnTo>
                          <a:pt x="6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6" name="Rectangle 16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511" y="2047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77" name="Freeform 166"/>
                  <p:cNvSpPr>
                    <a:spLocks noChangeAspect="1"/>
                  </p:cNvSpPr>
                  <p:nvPr/>
                </p:nvSpPr>
                <p:spPr bwMode="auto">
                  <a:xfrm>
                    <a:off x="1504" y="2047"/>
                    <a:ext cx="7" cy="21"/>
                  </a:xfrm>
                  <a:custGeom>
                    <a:avLst/>
                    <a:gdLst>
                      <a:gd name="T0" fmla="*/ 7 w 23"/>
                      <a:gd name="T1" fmla="*/ 0 h 49"/>
                      <a:gd name="T2" fmla="*/ 5 w 23"/>
                      <a:gd name="T3" fmla="*/ 0 h 49"/>
                      <a:gd name="T4" fmla="*/ 4 w 23"/>
                      <a:gd name="T5" fmla="*/ 1 h 49"/>
                      <a:gd name="T6" fmla="*/ 2 w 23"/>
                      <a:gd name="T7" fmla="*/ 2 h 49"/>
                      <a:gd name="T8" fmla="*/ 2 w 23"/>
                      <a:gd name="T9" fmla="*/ 3 h 49"/>
                      <a:gd name="T10" fmla="*/ 1 w 23"/>
                      <a:gd name="T11" fmla="*/ 5 h 49"/>
                      <a:gd name="T12" fmla="*/ 0 w 23"/>
                      <a:gd name="T13" fmla="*/ 7 h 49"/>
                      <a:gd name="T14" fmla="*/ 0 w 23"/>
                      <a:gd name="T15" fmla="*/ 9 h 49"/>
                      <a:gd name="T16" fmla="*/ 0 w 23"/>
                      <a:gd name="T17" fmla="*/ 10 h 49"/>
                      <a:gd name="T18" fmla="*/ 0 w 23"/>
                      <a:gd name="T19" fmla="*/ 12 h 49"/>
                      <a:gd name="T20" fmla="*/ 0 w 23"/>
                      <a:gd name="T21" fmla="*/ 14 h 49"/>
                      <a:gd name="T22" fmla="*/ 1 w 23"/>
                      <a:gd name="T23" fmla="*/ 16 h 49"/>
                      <a:gd name="T24" fmla="*/ 2 w 23"/>
                      <a:gd name="T25" fmla="*/ 17 h 49"/>
                      <a:gd name="T26" fmla="*/ 2 w 23"/>
                      <a:gd name="T27" fmla="*/ 18 h 49"/>
                      <a:gd name="T28" fmla="*/ 4 w 23"/>
                      <a:gd name="T29" fmla="*/ 20 h 49"/>
                      <a:gd name="T30" fmla="*/ 5 w 23"/>
                      <a:gd name="T31" fmla="*/ 21 h 49"/>
                      <a:gd name="T32" fmla="*/ 7 w 23"/>
                      <a:gd name="T33" fmla="*/ 21 h 49"/>
                      <a:gd name="T34" fmla="*/ 7 w 23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3" y="2"/>
                        </a:lnTo>
                        <a:lnTo>
                          <a:pt x="8" y="4"/>
                        </a:lnTo>
                        <a:lnTo>
                          <a:pt x="5" y="8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5" y="40"/>
                        </a:lnTo>
                        <a:lnTo>
                          <a:pt x="8" y="43"/>
                        </a:lnTo>
                        <a:lnTo>
                          <a:pt x="13" y="47"/>
                        </a:lnTo>
                        <a:lnTo>
                          <a:pt x="18" y="48"/>
                        </a:lnTo>
                        <a:lnTo>
                          <a:pt x="23" y="49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8" name="Freeform 167"/>
                  <p:cNvSpPr>
                    <a:spLocks noChangeAspect="1"/>
                  </p:cNvSpPr>
                  <p:nvPr/>
                </p:nvSpPr>
                <p:spPr bwMode="auto">
                  <a:xfrm>
                    <a:off x="1504" y="1618"/>
                    <a:ext cx="7" cy="21"/>
                  </a:xfrm>
                  <a:custGeom>
                    <a:avLst/>
                    <a:gdLst>
                      <a:gd name="T0" fmla="*/ 7 w 23"/>
                      <a:gd name="T1" fmla="*/ 0 h 49"/>
                      <a:gd name="T2" fmla="*/ 5 w 23"/>
                      <a:gd name="T3" fmla="*/ 1 h 49"/>
                      <a:gd name="T4" fmla="*/ 4 w 23"/>
                      <a:gd name="T5" fmla="*/ 1 h 49"/>
                      <a:gd name="T6" fmla="*/ 2 w 23"/>
                      <a:gd name="T7" fmla="*/ 3 h 49"/>
                      <a:gd name="T8" fmla="*/ 2 w 23"/>
                      <a:gd name="T9" fmla="*/ 4 h 49"/>
                      <a:gd name="T10" fmla="*/ 1 w 23"/>
                      <a:gd name="T11" fmla="*/ 5 h 49"/>
                      <a:gd name="T12" fmla="*/ 0 w 23"/>
                      <a:gd name="T13" fmla="*/ 7 h 49"/>
                      <a:gd name="T14" fmla="*/ 0 w 23"/>
                      <a:gd name="T15" fmla="*/ 9 h 49"/>
                      <a:gd name="T16" fmla="*/ 0 w 23"/>
                      <a:gd name="T17" fmla="*/ 11 h 49"/>
                      <a:gd name="T18" fmla="*/ 0 w 23"/>
                      <a:gd name="T19" fmla="*/ 12 h 49"/>
                      <a:gd name="T20" fmla="*/ 0 w 23"/>
                      <a:gd name="T21" fmla="*/ 14 h 49"/>
                      <a:gd name="T22" fmla="*/ 1 w 23"/>
                      <a:gd name="T23" fmla="*/ 16 h 49"/>
                      <a:gd name="T24" fmla="*/ 2 w 23"/>
                      <a:gd name="T25" fmla="*/ 18 h 49"/>
                      <a:gd name="T26" fmla="*/ 2 w 23"/>
                      <a:gd name="T27" fmla="*/ 19 h 49"/>
                      <a:gd name="T28" fmla="*/ 4 w 23"/>
                      <a:gd name="T29" fmla="*/ 20 h 49"/>
                      <a:gd name="T30" fmla="*/ 5 w 23"/>
                      <a:gd name="T31" fmla="*/ 21 h 49"/>
                      <a:gd name="T32" fmla="*/ 7 w 23"/>
                      <a:gd name="T33" fmla="*/ 21 h 49"/>
                      <a:gd name="T34" fmla="*/ 7 w 23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23" y="0"/>
                        </a:moveTo>
                        <a:lnTo>
                          <a:pt x="18" y="2"/>
                        </a:lnTo>
                        <a:lnTo>
                          <a:pt x="13" y="3"/>
                        </a:lnTo>
                        <a:lnTo>
                          <a:pt x="8" y="6"/>
                        </a:lnTo>
                        <a:lnTo>
                          <a:pt x="5" y="9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5" y="42"/>
                        </a:lnTo>
                        <a:lnTo>
                          <a:pt x="8" y="44"/>
                        </a:lnTo>
                        <a:lnTo>
                          <a:pt x="13" y="47"/>
                        </a:lnTo>
                        <a:lnTo>
                          <a:pt x="18" y="48"/>
                        </a:lnTo>
                        <a:lnTo>
                          <a:pt x="23" y="49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9" name="Rectangle 16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511" y="1618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80" name="Freeform 169"/>
                  <p:cNvSpPr>
                    <a:spLocks noChangeAspect="1"/>
                  </p:cNvSpPr>
                  <p:nvPr/>
                </p:nvSpPr>
                <p:spPr bwMode="auto">
                  <a:xfrm>
                    <a:off x="1625" y="1618"/>
                    <a:ext cx="7" cy="21"/>
                  </a:xfrm>
                  <a:custGeom>
                    <a:avLst/>
                    <a:gdLst>
                      <a:gd name="T0" fmla="*/ 0 w 23"/>
                      <a:gd name="T1" fmla="*/ 21 h 49"/>
                      <a:gd name="T2" fmla="*/ 2 w 23"/>
                      <a:gd name="T3" fmla="*/ 21 h 49"/>
                      <a:gd name="T4" fmla="*/ 3 w 23"/>
                      <a:gd name="T5" fmla="*/ 20 h 49"/>
                      <a:gd name="T6" fmla="*/ 4 w 23"/>
                      <a:gd name="T7" fmla="*/ 19 h 49"/>
                      <a:gd name="T8" fmla="*/ 5 w 23"/>
                      <a:gd name="T9" fmla="*/ 18 h 49"/>
                      <a:gd name="T10" fmla="*/ 6 w 23"/>
                      <a:gd name="T11" fmla="*/ 16 h 49"/>
                      <a:gd name="T12" fmla="*/ 7 w 23"/>
                      <a:gd name="T13" fmla="*/ 14 h 49"/>
                      <a:gd name="T14" fmla="*/ 7 w 23"/>
                      <a:gd name="T15" fmla="*/ 12 h 49"/>
                      <a:gd name="T16" fmla="*/ 7 w 23"/>
                      <a:gd name="T17" fmla="*/ 11 h 49"/>
                      <a:gd name="T18" fmla="*/ 7 w 23"/>
                      <a:gd name="T19" fmla="*/ 9 h 49"/>
                      <a:gd name="T20" fmla="*/ 7 w 23"/>
                      <a:gd name="T21" fmla="*/ 7 h 49"/>
                      <a:gd name="T22" fmla="*/ 6 w 23"/>
                      <a:gd name="T23" fmla="*/ 5 h 49"/>
                      <a:gd name="T24" fmla="*/ 5 w 23"/>
                      <a:gd name="T25" fmla="*/ 4 h 49"/>
                      <a:gd name="T26" fmla="*/ 4 w 23"/>
                      <a:gd name="T27" fmla="*/ 3 h 49"/>
                      <a:gd name="T28" fmla="*/ 3 w 23"/>
                      <a:gd name="T29" fmla="*/ 1 h 49"/>
                      <a:gd name="T30" fmla="*/ 2 w 23"/>
                      <a:gd name="T31" fmla="*/ 1 h 49"/>
                      <a:gd name="T32" fmla="*/ 0 w 23"/>
                      <a:gd name="T33" fmla="*/ 0 h 49"/>
                      <a:gd name="T34" fmla="*/ 0 w 23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0" y="47"/>
                        </a:lnTo>
                        <a:lnTo>
                          <a:pt x="14" y="44"/>
                        </a:lnTo>
                        <a:lnTo>
                          <a:pt x="18" y="42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3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9"/>
                        </a:lnTo>
                        <a:lnTo>
                          <a:pt x="14" y="6"/>
                        </a:lnTo>
                        <a:lnTo>
                          <a:pt x="10" y="3"/>
                        </a:lnTo>
                        <a:lnTo>
                          <a:pt x="6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1" name="Freeform 170"/>
                  <p:cNvSpPr>
                    <a:spLocks noChangeAspect="1"/>
                  </p:cNvSpPr>
                  <p:nvPr/>
                </p:nvSpPr>
                <p:spPr bwMode="auto">
                  <a:xfrm>
                    <a:off x="1397" y="2047"/>
                    <a:ext cx="7" cy="21"/>
                  </a:xfrm>
                  <a:custGeom>
                    <a:avLst/>
                    <a:gdLst>
                      <a:gd name="T0" fmla="*/ 0 w 23"/>
                      <a:gd name="T1" fmla="*/ 21 h 49"/>
                      <a:gd name="T2" fmla="*/ 2 w 23"/>
                      <a:gd name="T3" fmla="*/ 21 h 49"/>
                      <a:gd name="T4" fmla="*/ 3 w 23"/>
                      <a:gd name="T5" fmla="*/ 20 h 49"/>
                      <a:gd name="T6" fmla="*/ 4 w 23"/>
                      <a:gd name="T7" fmla="*/ 18 h 49"/>
                      <a:gd name="T8" fmla="*/ 5 w 23"/>
                      <a:gd name="T9" fmla="*/ 17 h 49"/>
                      <a:gd name="T10" fmla="*/ 6 w 23"/>
                      <a:gd name="T11" fmla="*/ 16 h 49"/>
                      <a:gd name="T12" fmla="*/ 7 w 23"/>
                      <a:gd name="T13" fmla="*/ 14 h 49"/>
                      <a:gd name="T14" fmla="*/ 7 w 23"/>
                      <a:gd name="T15" fmla="*/ 12 h 49"/>
                      <a:gd name="T16" fmla="*/ 7 w 23"/>
                      <a:gd name="T17" fmla="*/ 10 h 49"/>
                      <a:gd name="T18" fmla="*/ 7 w 23"/>
                      <a:gd name="T19" fmla="*/ 9 h 49"/>
                      <a:gd name="T20" fmla="*/ 7 w 23"/>
                      <a:gd name="T21" fmla="*/ 7 h 49"/>
                      <a:gd name="T22" fmla="*/ 6 w 23"/>
                      <a:gd name="T23" fmla="*/ 5 h 49"/>
                      <a:gd name="T24" fmla="*/ 5 w 23"/>
                      <a:gd name="T25" fmla="*/ 3 h 49"/>
                      <a:gd name="T26" fmla="*/ 4 w 23"/>
                      <a:gd name="T27" fmla="*/ 2 h 49"/>
                      <a:gd name="T28" fmla="*/ 3 w 23"/>
                      <a:gd name="T29" fmla="*/ 1 h 49"/>
                      <a:gd name="T30" fmla="*/ 2 w 23"/>
                      <a:gd name="T31" fmla="*/ 0 h 49"/>
                      <a:gd name="T32" fmla="*/ 0 w 23"/>
                      <a:gd name="T33" fmla="*/ 0 h 49"/>
                      <a:gd name="T34" fmla="*/ 0 w 23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0" y="49"/>
                        </a:moveTo>
                        <a:lnTo>
                          <a:pt x="5" y="48"/>
                        </a:lnTo>
                        <a:lnTo>
                          <a:pt x="10" y="47"/>
                        </a:lnTo>
                        <a:lnTo>
                          <a:pt x="14" y="43"/>
                        </a:lnTo>
                        <a:lnTo>
                          <a:pt x="18" y="40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3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8"/>
                        </a:lnTo>
                        <a:lnTo>
                          <a:pt x="14" y="4"/>
                        </a:lnTo>
                        <a:lnTo>
                          <a:pt x="10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2" name="Rectangle 17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282" y="2047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83" name="Freeform 172"/>
                  <p:cNvSpPr>
                    <a:spLocks noChangeAspect="1"/>
                  </p:cNvSpPr>
                  <p:nvPr/>
                </p:nvSpPr>
                <p:spPr bwMode="auto">
                  <a:xfrm>
                    <a:off x="1275" y="2047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6 w 24"/>
                      <a:gd name="T3" fmla="*/ 0 h 49"/>
                      <a:gd name="T4" fmla="*/ 4 w 24"/>
                      <a:gd name="T5" fmla="*/ 1 h 49"/>
                      <a:gd name="T6" fmla="*/ 3 w 24"/>
                      <a:gd name="T7" fmla="*/ 2 h 49"/>
                      <a:gd name="T8" fmla="*/ 2 w 24"/>
                      <a:gd name="T9" fmla="*/ 3 h 49"/>
                      <a:gd name="T10" fmla="*/ 1 w 24"/>
                      <a:gd name="T11" fmla="*/ 5 h 49"/>
                      <a:gd name="T12" fmla="*/ 1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0 h 49"/>
                      <a:gd name="T18" fmla="*/ 0 w 24"/>
                      <a:gd name="T19" fmla="*/ 12 h 49"/>
                      <a:gd name="T20" fmla="*/ 1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7 h 49"/>
                      <a:gd name="T26" fmla="*/ 3 w 24"/>
                      <a:gd name="T27" fmla="*/ 18 h 49"/>
                      <a:gd name="T28" fmla="*/ 4 w 24"/>
                      <a:gd name="T29" fmla="*/ 20 h 49"/>
                      <a:gd name="T30" fmla="*/ 6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9" y="4"/>
                        </a:lnTo>
                        <a:lnTo>
                          <a:pt x="6" y="8"/>
                        </a:lnTo>
                        <a:lnTo>
                          <a:pt x="3" y="12"/>
                        </a:lnTo>
                        <a:lnTo>
                          <a:pt x="2" y="16"/>
                        </a:lnTo>
                        <a:lnTo>
                          <a:pt x="1" y="20"/>
                        </a:lnTo>
                        <a:lnTo>
                          <a:pt x="0" y="24"/>
                        </a:lnTo>
                        <a:lnTo>
                          <a:pt x="1" y="29"/>
                        </a:lnTo>
                        <a:lnTo>
                          <a:pt x="2" y="33"/>
                        </a:lnTo>
                        <a:lnTo>
                          <a:pt x="3" y="37"/>
                        </a:lnTo>
                        <a:lnTo>
                          <a:pt x="6" y="40"/>
                        </a:lnTo>
                        <a:lnTo>
                          <a:pt x="9" y="43"/>
                        </a:lnTo>
                        <a:lnTo>
                          <a:pt x="14" y="47"/>
                        </a:lnTo>
                        <a:lnTo>
                          <a:pt x="19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4" name="Freeform 173"/>
                  <p:cNvSpPr>
                    <a:spLocks noChangeAspect="1"/>
                  </p:cNvSpPr>
                  <p:nvPr/>
                </p:nvSpPr>
                <p:spPr bwMode="auto">
                  <a:xfrm>
                    <a:off x="1275" y="1618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6 w 24"/>
                      <a:gd name="T3" fmla="*/ 1 h 49"/>
                      <a:gd name="T4" fmla="*/ 4 w 24"/>
                      <a:gd name="T5" fmla="*/ 1 h 49"/>
                      <a:gd name="T6" fmla="*/ 3 w 24"/>
                      <a:gd name="T7" fmla="*/ 3 h 49"/>
                      <a:gd name="T8" fmla="*/ 2 w 24"/>
                      <a:gd name="T9" fmla="*/ 4 h 49"/>
                      <a:gd name="T10" fmla="*/ 1 w 24"/>
                      <a:gd name="T11" fmla="*/ 5 h 49"/>
                      <a:gd name="T12" fmla="*/ 1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1 h 49"/>
                      <a:gd name="T18" fmla="*/ 0 w 24"/>
                      <a:gd name="T19" fmla="*/ 12 h 49"/>
                      <a:gd name="T20" fmla="*/ 1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8 h 49"/>
                      <a:gd name="T26" fmla="*/ 3 w 24"/>
                      <a:gd name="T27" fmla="*/ 19 h 49"/>
                      <a:gd name="T28" fmla="*/ 4 w 24"/>
                      <a:gd name="T29" fmla="*/ 20 h 49"/>
                      <a:gd name="T30" fmla="*/ 6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9" y="2"/>
                        </a:lnTo>
                        <a:lnTo>
                          <a:pt x="14" y="3"/>
                        </a:lnTo>
                        <a:lnTo>
                          <a:pt x="9" y="6"/>
                        </a:lnTo>
                        <a:lnTo>
                          <a:pt x="6" y="9"/>
                        </a:lnTo>
                        <a:lnTo>
                          <a:pt x="3" y="12"/>
                        </a:lnTo>
                        <a:lnTo>
                          <a:pt x="2" y="16"/>
                        </a:lnTo>
                        <a:lnTo>
                          <a:pt x="1" y="20"/>
                        </a:lnTo>
                        <a:lnTo>
                          <a:pt x="0" y="25"/>
                        </a:lnTo>
                        <a:lnTo>
                          <a:pt x="1" y="29"/>
                        </a:lnTo>
                        <a:lnTo>
                          <a:pt x="2" y="33"/>
                        </a:lnTo>
                        <a:lnTo>
                          <a:pt x="3" y="37"/>
                        </a:lnTo>
                        <a:lnTo>
                          <a:pt x="6" y="42"/>
                        </a:lnTo>
                        <a:lnTo>
                          <a:pt x="9" y="44"/>
                        </a:lnTo>
                        <a:lnTo>
                          <a:pt x="14" y="47"/>
                        </a:lnTo>
                        <a:lnTo>
                          <a:pt x="19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5" name="Rectangle 17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282" y="1618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86" name="Freeform 175"/>
                  <p:cNvSpPr>
                    <a:spLocks noChangeAspect="1"/>
                  </p:cNvSpPr>
                  <p:nvPr/>
                </p:nvSpPr>
                <p:spPr bwMode="auto">
                  <a:xfrm>
                    <a:off x="1397" y="1618"/>
                    <a:ext cx="7" cy="21"/>
                  </a:xfrm>
                  <a:custGeom>
                    <a:avLst/>
                    <a:gdLst>
                      <a:gd name="T0" fmla="*/ 0 w 23"/>
                      <a:gd name="T1" fmla="*/ 21 h 49"/>
                      <a:gd name="T2" fmla="*/ 2 w 23"/>
                      <a:gd name="T3" fmla="*/ 21 h 49"/>
                      <a:gd name="T4" fmla="*/ 3 w 23"/>
                      <a:gd name="T5" fmla="*/ 20 h 49"/>
                      <a:gd name="T6" fmla="*/ 4 w 23"/>
                      <a:gd name="T7" fmla="*/ 19 h 49"/>
                      <a:gd name="T8" fmla="*/ 5 w 23"/>
                      <a:gd name="T9" fmla="*/ 18 h 49"/>
                      <a:gd name="T10" fmla="*/ 6 w 23"/>
                      <a:gd name="T11" fmla="*/ 16 h 49"/>
                      <a:gd name="T12" fmla="*/ 7 w 23"/>
                      <a:gd name="T13" fmla="*/ 14 h 49"/>
                      <a:gd name="T14" fmla="*/ 7 w 23"/>
                      <a:gd name="T15" fmla="*/ 12 h 49"/>
                      <a:gd name="T16" fmla="*/ 7 w 23"/>
                      <a:gd name="T17" fmla="*/ 11 h 49"/>
                      <a:gd name="T18" fmla="*/ 7 w 23"/>
                      <a:gd name="T19" fmla="*/ 9 h 49"/>
                      <a:gd name="T20" fmla="*/ 7 w 23"/>
                      <a:gd name="T21" fmla="*/ 7 h 49"/>
                      <a:gd name="T22" fmla="*/ 6 w 23"/>
                      <a:gd name="T23" fmla="*/ 5 h 49"/>
                      <a:gd name="T24" fmla="*/ 5 w 23"/>
                      <a:gd name="T25" fmla="*/ 4 h 49"/>
                      <a:gd name="T26" fmla="*/ 4 w 23"/>
                      <a:gd name="T27" fmla="*/ 3 h 49"/>
                      <a:gd name="T28" fmla="*/ 3 w 23"/>
                      <a:gd name="T29" fmla="*/ 1 h 49"/>
                      <a:gd name="T30" fmla="*/ 2 w 23"/>
                      <a:gd name="T31" fmla="*/ 1 h 49"/>
                      <a:gd name="T32" fmla="*/ 0 w 23"/>
                      <a:gd name="T33" fmla="*/ 0 h 49"/>
                      <a:gd name="T34" fmla="*/ 0 w 23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0" y="49"/>
                        </a:moveTo>
                        <a:lnTo>
                          <a:pt x="5" y="48"/>
                        </a:lnTo>
                        <a:lnTo>
                          <a:pt x="10" y="47"/>
                        </a:lnTo>
                        <a:lnTo>
                          <a:pt x="14" y="44"/>
                        </a:lnTo>
                        <a:lnTo>
                          <a:pt x="18" y="42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3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9"/>
                        </a:lnTo>
                        <a:lnTo>
                          <a:pt x="14" y="6"/>
                        </a:lnTo>
                        <a:lnTo>
                          <a:pt x="10" y="3"/>
                        </a:lnTo>
                        <a:lnTo>
                          <a:pt x="5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7" name="Freeform 176"/>
                  <p:cNvSpPr>
                    <a:spLocks noChangeAspect="1"/>
                  </p:cNvSpPr>
                  <p:nvPr/>
                </p:nvSpPr>
                <p:spPr bwMode="auto">
                  <a:xfrm>
                    <a:off x="1511" y="2047"/>
                    <a:ext cx="7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2 w 24"/>
                      <a:gd name="T3" fmla="*/ 21 h 49"/>
                      <a:gd name="T4" fmla="*/ 3 w 24"/>
                      <a:gd name="T5" fmla="*/ 20 h 49"/>
                      <a:gd name="T6" fmla="*/ 4 w 24"/>
                      <a:gd name="T7" fmla="*/ 18 h 49"/>
                      <a:gd name="T8" fmla="*/ 5 w 24"/>
                      <a:gd name="T9" fmla="*/ 17 h 49"/>
                      <a:gd name="T10" fmla="*/ 6 w 24"/>
                      <a:gd name="T11" fmla="*/ 16 h 49"/>
                      <a:gd name="T12" fmla="*/ 6 w 24"/>
                      <a:gd name="T13" fmla="*/ 14 h 49"/>
                      <a:gd name="T14" fmla="*/ 7 w 24"/>
                      <a:gd name="T15" fmla="*/ 12 h 49"/>
                      <a:gd name="T16" fmla="*/ 7 w 24"/>
                      <a:gd name="T17" fmla="*/ 10 h 49"/>
                      <a:gd name="T18" fmla="*/ 7 w 24"/>
                      <a:gd name="T19" fmla="*/ 9 h 49"/>
                      <a:gd name="T20" fmla="*/ 6 w 24"/>
                      <a:gd name="T21" fmla="*/ 7 h 49"/>
                      <a:gd name="T22" fmla="*/ 6 w 24"/>
                      <a:gd name="T23" fmla="*/ 5 h 49"/>
                      <a:gd name="T24" fmla="*/ 5 w 24"/>
                      <a:gd name="T25" fmla="*/ 3 h 49"/>
                      <a:gd name="T26" fmla="*/ 4 w 24"/>
                      <a:gd name="T27" fmla="*/ 2 h 49"/>
                      <a:gd name="T28" fmla="*/ 3 w 24"/>
                      <a:gd name="T29" fmla="*/ 1 h 49"/>
                      <a:gd name="T30" fmla="*/ 2 w 24"/>
                      <a:gd name="T31" fmla="*/ 0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1" y="47"/>
                        </a:lnTo>
                        <a:lnTo>
                          <a:pt x="15" y="43"/>
                        </a:lnTo>
                        <a:lnTo>
                          <a:pt x="18" y="40"/>
                        </a:lnTo>
                        <a:lnTo>
                          <a:pt x="21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4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1" y="12"/>
                        </a:lnTo>
                        <a:lnTo>
                          <a:pt x="18" y="8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6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8" name="Rectangle 17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397" y="2047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89" name="Freeform 178"/>
                  <p:cNvSpPr>
                    <a:spLocks noChangeAspect="1"/>
                  </p:cNvSpPr>
                  <p:nvPr/>
                </p:nvSpPr>
                <p:spPr bwMode="auto">
                  <a:xfrm>
                    <a:off x="1389" y="2047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5 w 24"/>
                      <a:gd name="T3" fmla="*/ 0 h 49"/>
                      <a:gd name="T4" fmla="*/ 4 w 24"/>
                      <a:gd name="T5" fmla="*/ 1 h 49"/>
                      <a:gd name="T6" fmla="*/ 3 w 24"/>
                      <a:gd name="T7" fmla="*/ 2 h 49"/>
                      <a:gd name="T8" fmla="*/ 2 w 24"/>
                      <a:gd name="T9" fmla="*/ 3 h 49"/>
                      <a:gd name="T10" fmla="*/ 1 w 24"/>
                      <a:gd name="T11" fmla="*/ 5 h 49"/>
                      <a:gd name="T12" fmla="*/ 0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0 h 49"/>
                      <a:gd name="T18" fmla="*/ 0 w 24"/>
                      <a:gd name="T19" fmla="*/ 12 h 49"/>
                      <a:gd name="T20" fmla="*/ 0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7 h 49"/>
                      <a:gd name="T26" fmla="*/ 3 w 24"/>
                      <a:gd name="T27" fmla="*/ 18 h 49"/>
                      <a:gd name="T28" fmla="*/ 4 w 24"/>
                      <a:gd name="T29" fmla="*/ 20 h 49"/>
                      <a:gd name="T30" fmla="*/ 5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9" y="4"/>
                        </a:lnTo>
                        <a:lnTo>
                          <a:pt x="6" y="8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6" y="40"/>
                        </a:lnTo>
                        <a:lnTo>
                          <a:pt x="9" y="43"/>
                        </a:lnTo>
                        <a:lnTo>
                          <a:pt x="14" y="47"/>
                        </a:lnTo>
                        <a:lnTo>
                          <a:pt x="18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0" name="Freeform 179"/>
                  <p:cNvSpPr>
                    <a:spLocks noChangeAspect="1"/>
                  </p:cNvSpPr>
                  <p:nvPr/>
                </p:nvSpPr>
                <p:spPr bwMode="auto">
                  <a:xfrm>
                    <a:off x="1389" y="1618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5 w 24"/>
                      <a:gd name="T3" fmla="*/ 1 h 49"/>
                      <a:gd name="T4" fmla="*/ 4 w 24"/>
                      <a:gd name="T5" fmla="*/ 1 h 49"/>
                      <a:gd name="T6" fmla="*/ 3 w 24"/>
                      <a:gd name="T7" fmla="*/ 3 h 49"/>
                      <a:gd name="T8" fmla="*/ 2 w 24"/>
                      <a:gd name="T9" fmla="*/ 4 h 49"/>
                      <a:gd name="T10" fmla="*/ 1 w 24"/>
                      <a:gd name="T11" fmla="*/ 5 h 49"/>
                      <a:gd name="T12" fmla="*/ 0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1 h 49"/>
                      <a:gd name="T18" fmla="*/ 0 w 24"/>
                      <a:gd name="T19" fmla="*/ 12 h 49"/>
                      <a:gd name="T20" fmla="*/ 0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8 h 49"/>
                      <a:gd name="T26" fmla="*/ 3 w 24"/>
                      <a:gd name="T27" fmla="*/ 19 h 49"/>
                      <a:gd name="T28" fmla="*/ 4 w 24"/>
                      <a:gd name="T29" fmla="*/ 20 h 49"/>
                      <a:gd name="T30" fmla="*/ 5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8" y="2"/>
                        </a:lnTo>
                        <a:lnTo>
                          <a:pt x="14" y="3"/>
                        </a:lnTo>
                        <a:lnTo>
                          <a:pt x="9" y="6"/>
                        </a:lnTo>
                        <a:lnTo>
                          <a:pt x="6" y="9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6" y="42"/>
                        </a:lnTo>
                        <a:lnTo>
                          <a:pt x="9" y="44"/>
                        </a:lnTo>
                        <a:lnTo>
                          <a:pt x="14" y="47"/>
                        </a:lnTo>
                        <a:lnTo>
                          <a:pt x="18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1" name="Rectangle 18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397" y="1618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92" name="Freeform 181"/>
                  <p:cNvSpPr>
                    <a:spLocks noChangeAspect="1"/>
                  </p:cNvSpPr>
                  <p:nvPr/>
                </p:nvSpPr>
                <p:spPr bwMode="auto">
                  <a:xfrm>
                    <a:off x="1511" y="1618"/>
                    <a:ext cx="7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2 w 24"/>
                      <a:gd name="T3" fmla="*/ 21 h 49"/>
                      <a:gd name="T4" fmla="*/ 3 w 24"/>
                      <a:gd name="T5" fmla="*/ 20 h 49"/>
                      <a:gd name="T6" fmla="*/ 4 w 24"/>
                      <a:gd name="T7" fmla="*/ 19 h 49"/>
                      <a:gd name="T8" fmla="*/ 5 w 24"/>
                      <a:gd name="T9" fmla="*/ 18 h 49"/>
                      <a:gd name="T10" fmla="*/ 6 w 24"/>
                      <a:gd name="T11" fmla="*/ 16 h 49"/>
                      <a:gd name="T12" fmla="*/ 6 w 24"/>
                      <a:gd name="T13" fmla="*/ 14 h 49"/>
                      <a:gd name="T14" fmla="*/ 7 w 24"/>
                      <a:gd name="T15" fmla="*/ 12 h 49"/>
                      <a:gd name="T16" fmla="*/ 7 w 24"/>
                      <a:gd name="T17" fmla="*/ 11 h 49"/>
                      <a:gd name="T18" fmla="*/ 7 w 24"/>
                      <a:gd name="T19" fmla="*/ 9 h 49"/>
                      <a:gd name="T20" fmla="*/ 6 w 24"/>
                      <a:gd name="T21" fmla="*/ 7 h 49"/>
                      <a:gd name="T22" fmla="*/ 6 w 24"/>
                      <a:gd name="T23" fmla="*/ 5 h 49"/>
                      <a:gd name="T24" fmla="*/ 5 w 24"/>
                      <a:gd name="T25" fmla="*/ 4 h 49"/>
                      <a:gd name="T26" fmla="*/ 4 w 24"/>
                      <a:gd name="T27" fmla="*/ 3 h 49"/>
                      <a:gd name="T28" fmla="*/ 3 w 24"/>
                      <a:gd name="T29" fmla="*/ 1 h 49"/>
                      <a:gd name="T30" fmla="*/ 2 w 24"/>
                      <a:gd name="T31" fmla="*/ 1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1" y="47"/>
                        </a:lnTo>
                        <a:lnTo>
                          <a:pt x="15" y="44"/>
                        </a:lnTo>
                        <a:lnTo>
                          <a:pt x="18" y="42"/>
                        </a:lnTo>
                        <a:lnTo>
                          <a:pt x="21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4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1" y="12"/>
                        </a:lnTo>
                        <a:lnTo>
                          <a:pt x="18" y="9"/>
                        </a:lnTo>
                        <a:lnTo>
                          <a:pt x="15" y="6"/>
                        </a:lnTo>
                        <a:lnTo>
                          <a:pt x="11" y="3"/>
                        </a:lnTo>
                        <a:lnTo>
                          <a:pt x="6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3" name="Freeform 182"/>
                  <p:cNvSpPr>
                    <a:spLocks noChangeAspect="1"/>
                  </p:cNvSpPr>
                  <p:nvPr/>
                </p:nvSpPr>
                <p:spPr bwMode="auto">
                  <a:xfrm>
                    <a:off x="1854" y="2047"/>
                    <a:ext cx="7" cy="21"/>
                  </a:xfrm>
                  <a:custGeom>
                    <a:avLst/>
                    <a:gdLst>
                      <a:gd name="T0" fmla="*/ 0 w 25"/>
                      <a:gd name="T1" fmla="*/ 21 h 49"/>
                      <a:gd name="T2" fmla="*/ 2 w 25"/>
                      <a:gd name="T3" fmla="*/ 21 h 49"/>
                      <a:gd name="T4" fmla="*/ 3 w 25"/>
                      <a:gd name="T5" fmla="*/ 20 h 49"/>
                      <a:gd name="T6" fmla="*/ 4 w 25"/>
                      <a:gd name="T7" fmla="*/ 18 h 49"/>
                      <a:gd name="T8" fmla="*/ 5 w 25"/>
                      <a:gd name="T9" fmla="*/ 17 h 49"/>
                      <a:gd name="T10" fmla="*/ 6 w 25"/>
                      <a:gd name="T11" fmla="*/ 16 h 49"/>
                      <a:gd name="T12" fmla="*/ 6 w 25"/>
                      <a:gd name="T13" fmla="*/ 14 h 49"/>
                      <a:gd name="T14" fmla="*/ 6 w 25"/>
                      <a:gd name="T15" fmla="*/ 12 h 49"/>
                      <a:gd name="T16" fmla="*/ 7 w 25"/>
                      <a:gd name="T17" fmla="*/ 10 h 49"/>
                      <a:gd name="T18" fmla="*/ 6 w 25"/>
                      <a:gd name="T19" fmla="*/ 9 h 49"/>
                      <a:gd name="T20" fmla="*/ 6 w 25"/>
                      <a:gd name="T21" fmla="*/ 7 h 49"/>
                      <a:gd name="T22" fmla="*/ 6 w 25"/>
                      <a:gd name="T23" fmla="*/ 5 h 49"/>
                      <a:gd name="T24" fmla="*/ 5 w 25"/>
                      <a:gd name="T25" fmla="*/ 3 h 49"/>
                      <a:gd name="T26" fmla="*/ 4 w 25"/>
                      <a:gd name="T27" fmla="*/ 2 h 49"/>
                      <a:gd name="T28" fmla="*/ 3 w 25"/>
                      <a:gd name="T29" fmla="*/ 1 h 49"/>
                      <a:gd name="T30" fmla="*/ 2 w 25"/>
                      <a:gd name="T31" fmla="*/ 0 h 49"/>
                      <a:gd name="T32" fmla="*/ 0 w 25"/>
                      <a:gd name="T33" fmla="*/ 0 h 49"/>
                      <a:gd name="T34" fmla="*/ 0 w 25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1" y="47"/>
                        </a:lnTo>
                        <a:lnTo>
                          <a:pt x="15" y="43"/>
                        </a:lnTo>
                        <a:lnTo>
                          <a:pt x="18" y="40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5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8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6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4" name="Rectangle 18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740" y="2047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95" name="Freeform 184"/>
                  <p:cNvSpPr>
                    <a:spLocks noChangeAspect="1"/>
                  </p:cNvSpPr>
                  <p:nvPr/>
                </p:nvSpPr>
                <p:spPr bwMode="auto">
                  <a:xfrm>
                    <a:off x="1732" y="2047"/>
                    <a:ext cx="7" cy="21"/>
                  </a:xfrm>
                  <a:custGeom>
                    <a:avLst/>
                    <a:gdLst>
                      <a:gd name="T0" fmla="*/ 7 w 23"/>
                      <a:gd name="T1" fmla="*/ 0 h 49"/>
                      <a:gd name="T2" fmla="*/ 5 w 23"/>
                      <a:gd name="T3" fmla="*/ 0 h 49"/>
                      <a:gd name="T4" fmla="*/ 4 w 23"/>
                      <a:gd name="T5" fmla="*/ 1 h 49"/>
                      <a:gd name="T6" fmla="*/ 3 w 23"/>
                      <a:gd name="T7" fmla="*/ 2 h 49"/>
                      <a:gd name="T8" fmla="*/ 2 w 23"/>
                      <a:gd name="T9" fmla="*/ 3 h 49"/>
                      <a:gd name="T10" fmla="*/ 1 w 23"/>
                      <a:gd name="T11" fmla="*/ 5 h 49"/>
                      <a:gd name="T12" fmla="*/ 0 w 23"/>
                      <a:gd name="T13" fmla="*/ 7 h 49"/>
                      <a:gd name="T14" fmla="*/ 0 w 23"/>
                      <a:gd name="T15" fmla="*/ 9 h 49"/>
                      <a:gd name="T16" fmla="*/ 0 w 23"/>
                      <a:gd name="T17" fmla="*/ 10 h 49"/>
                      <a:gd name="T18" fmla="*/ 0 w 23"/>
                      <a:gd name="T19" fmla="*/ 12 h 49"/>
                      <a:gd name="T20" fmla="*/ 0 w 23"/>
                      <a:gd name="T21" fmla="*/ 14 h 49"/>
                      <a:gd name="T22" fmla="*/ 1 w 23"/>
                      <a:gd name="T23" fmla="*/ 16 h 49"/>
                      <a:gd name="T24" fmla="*/ 2 w 23"/>
                      <a:gd name="T25" fmla="*/ 17 h 49"/>
                      <a:gd name="T26" fmla="*/ 3 w 23"/>
                      <a:gd name="T27" fmla="*/ 18 h 49"/>
                      <a:gd name="T28" fmla="*/ 4 w 23"/>
                      <a:gd name="T29" fmla="*/ 20 h 49"/>
                      <a:gd name="T30" fmla="*/ 5 w 23"/>
                      <a:gd name="T31" fmla="*/ 21 h 49"/>
                      <a:gd name="T32" fmla="*/ 7 w 23"/>
                      <a:gd name="T33" fmla="*/ 21 h 49"/>
                      <a:gd name="T34" fmla="*/ 7 w 23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5" y="8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5" y="40"/>
                        </a:lnTo>
                        <a:lnTo>
                          <a:pt x="9" y="43"/>
                        </a:lnTo>
                        <a:lnTo>
                          <a:pt x="13" y="47"/>
                        </a:lnTo>
                        <a:lnTo>
                          <a:pt x="18" y="48"/>
                        </a:lnTo>
                        <a:lnTo>
                          <a:pt x="23" y="49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6" name="Freeform 185"/>
                  <p:cNvSpPr>
                    <a:spLocks noChangeAspect="1"/>
                  </p:cNvSpPr>
                  <p:nvPr/>
                </p:nvSpPr>
                <p:spPr bwMode="auto">
                  <a:xfrm>
                    <a:off x="1732" y="1618"/>
                    <a:ext cx="7" cy="21"/>
                  </a:xfrm>
                  <a:custGeom>
                    <a:avLst/>
                    <a:gdLst>
                      <a:gd name="T0" fmla="*/ 7 w 23"/>
                      <a:gd name="T1" fmla="*/ 0 h 49"/>
                      <a:gd name="T2" fmla="*/ 5 w 23"/>
                      <a:gd name="T3" fmla="*/ 1 h 49"/>
                      <a:gd name="T4" fmla="*/ 4 w 23"/>
                      <a:gd name="T5" fmla="*/ 1 h 49"/>
                      <a:gd name="T6" fmla="*/ 3 w 23"/>
                      <a:gd name="T7" fmla="*/ 3 h 49"/>
                      <a:gd name="T8" fmla="*/ 2 w 23"/>
                      <a:gd name="T9" fmla="*/ 4 h 49"/>
                      <a:gd name="T10" fmla="*/ 1 w 23"/>
                      <a:gd name="T11" fmla="*/ 5 h 49"/>
                      <a:gd name="T12" fmla="*/ 0 w 23"/>
                      <a:gd name="T13" fmla="*/ 7 h 49"/>
                      <a:gd name="T14" fmla="*/ 0 w 23"/>
                      <a:gd name="T15" fmla="*/ 9 h 49"/>
                      <a:gd name="T16" fmla="*/ 0 w 23"/>
                      <a:gd name="T17" fmla="*/ 11 h 49"/>
                      <a:gd name="T18" fmla="*/ 0 w 23"/>
                      <a:gd name="T19" fmla="*/ 12 h 49"/>
                      <a:gd name="T20" fmla="*/ 0 w 23"/>
                      <a:gd name="T21" fmla="*/ 14 h 49"/>
                      <a:gd name="T22" fmla="*/ 1 w 23"/>
                      <a:gd name="T23" fmla="*/ 16 h 49"/>
                      <a:gd name="T24" fmla="*/ 2 w 23"/>
                      <a:gd name="T25" fmla="*/ 18 h 49"/>
                      <a:gd name="T26" fmla="*/ 3 w 23"/>
                      <a:gd name="T27" fmla="*/ 19 h 49"/>
                      <a:gd name="T28" fmla="*/ 4 w 23"/>
                      <a:gd name="T29" fmla="*/ 20 h 49"/>
                      <a:gd name="T30" fmla="*/ 5 w 23"/>
                      <a:gd name="T31" fmla="*/ 21 h 49"/>
                      <a:gd name="T32" fmla="*/ 7 w 23"/>
                      <a:gd name="T33" fmla="*/ 21 h 49"/>
                      <a:gd name="T34" fmla="*/ 7 w 23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23" y="0"/>
                        </a:moveTo>
                        <a:lnTo>
                          <a:pt x="18" y="2"/>
                        </a:lnTo>
                        <a:lnTo>
                          <a:pt x="13" y="3"/>
                        </a:lnTo>
                        <a:lnTo>
                          <a:pt x="9" y="6"/>
                        </a:lnTo>
                        <a:lnTo>
                          <a:pt x="5" y="9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5" y="42"/>
                        </a:lnTo>
                        <a:lnTo>
                          <a:pt x="9" y="44"/>
                        </a:lnTo>
                        <a:lnTo>
                          <a:pt x="13" y="47"/>
                        </a:lnTo>
                        <a:lnTo>
                          <a:pt x="18" y="48"/>
                        </a:lnTo>
                        <a:lnTo>
                          <a:pt x="23" y="49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" name="Rectangle 18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740" y="1618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98" name="Freeform 187"/>
                  <p:cNvSpPr>
                    <a:spLocks noChangeAspect="1"/>
                  </p:cNvSpPr>
                  <p:nvPr/>
                </p:nvSpPr>
                <p:spPr bwMode="auto">
                  <a:xfrm>
                    <a:off x="1854" y="1618"/>
                    <a:ext cx="7" cy="21"/>
                  </a:xfrm>
                  <a:custGeom>
                    <a:avLst/>
                    <a:gdLst>
                      <a:gd name="T0" fmla="*/ 0 w 25"/>
                      <a:gd name="T1" fmla="*/ 21 h 49"/>
                      <a:gd name="T2" fmla="*/ 2 w 25"/>
                      <a:gd name="T3" fmla="*/ 21 h 49"/>
                      <a:gd name="T4" fmla="*/ 3 w 25"/>
                      <a:gd name="T5" fmla="*/ 20 h 49"/>
                      <a:gd name="T6" fmla="*/ 4 w 25"/>
                      <a:gd name="T7" fmla="*/ 19 h 49"/>
                      <a:gd name="T8" fmla="*/ 5 w 25"/>
                      <a:gd name="T9" fmla="*/ 18 h 49"/>
                      <a:gd name="T10" fmla="*/ 6 w 25"/>
                      <a:gd name="T11" fmla="*/ 16 h 49"/>
                      <a:gd name="T12" fmla="*/ 6 w 25"/>
                      <a:gd name="T13" fmla="*/ 14 h 49"/>
                      <a:gd name="T14" fmla="*/ 6 w 25"/>
                      <a:gd name="T15" fmla="*/ 12 h 49"/>
                      <a:gd name="T16" fmla="*/ 7 w 25"/>
                      <a:gd name="T17" fmla="*/ 11 h 49"/>
                      <a:gd name="T18" fmla="*/ 6 w 25"/>
                      <a:gd name="T19" fmla="*/ 9 h 49"/>
                      <a:gd name="T20" fmla="*/ 6 w 25"/>
                      <a:gd name="T21" fmla="*/ 7 h 49"/>
                      <a:gd name="T22" fmla="*/ 6 w 25"/>
                      <a:gd name="T23" fmla="*/ 5 h 49"/>
                      <a:gd name="T24" fmla="*/ 5 w 25"/>
                      <a:gd name="T25" fmla="*/ 4 h 49"/>
                      <a:gd name="T26" fmla="*/ 4 w 25"/>
                      <a:gd name="T27" fmla="*/ 3 h 49"/>
                      <a:gd name="T28" fmla="*/ 3 w 25"/>
                      <a:gd name="T29" fmla="*/ 1 h 49"/>
                      <a:gd name="T30" fmla="*/ 2 w 25"/>
                      <a:gd name="T31" fmla="*/ 1 h 49"/>
                      <a:gd name="T32" fmla="*/ 0 w 25"/>
                      <a:gd name="T33" fmla="*/ 0 h 49"/>
                      <a:gd name="T34" fmla="*/ 0 w 25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1" y="47"/>
                        </a:lnTo>
                        <a:lnTo>
                          <a:pt x="15" y="44"/>
                        </a:lnTo>
                        <a:lnTo>
                          <a:pt x="18" y="42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5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9"/>
                        </a:lnTo>
                        <a:lnTo>
                          <a:pt x="15" y="6"/>
                        </a:lnTo>
                        <a:lnTo>
                          <a:pt x="11" y="3"/>
                        </a:lnTo>
                        <a:lnTo>
                          <a:pt x="6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9" name="Freeform 188"/>
                  <p:cNvSpPr>
                    <a:spLocks noChangeAspect="1"/>
                  </p:cNvSpPr>
                  <p:nvPr/>
                </p:nvSpPr>
                <p:spPr bwMode="auto">
                  <a:xfrm>
                    <a:off x="1740" y="2047"/>
                    <a:ext cx="7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2 w 24"/>
                      <a:gd name="T3" fmla="*/ 21 h 49"/>
                      <a:gd name="T4" fmla="*/ 3 w 24"/>
                      <a:gd name="T5" fmla="*/ 20 h 49"/>
                      <a:gd name="T6" fmla="*/ 4 w 24"/>
                      <a:gd name="T7" fmla="*/ 18 h 49"/>
                      <a:gd name="T8" fmla="*/ 5 w 24"/>
                      <a:gd name="T9" fmla="*/ 17 h 49"/>
                      <a:gd name="T10" fmla="*/ 6 w 24"/>
                      <a:gd name="T11" fmla="*/ 16 h 49"/>
                      <a:gd name="T12" fmla="*/ 6 w 24"/>
                      <a:gd name="T13" fmla="*/ 14 h 49"/>
                      <a:gd name="T14" fmla="*/ 7 w 24"/>
                      <a:gd name="T15" fmla="*/ 12 h 49"/>
                      <a:gd name="T16" fmla="*/ 7 w 24"/>
                      <a:gd name="T17" fmla="*/ 10 h 49"/>
                      <a:gd name="T18" fmla="*/ 7 w 24"/>
                      <a:gd name="T19" fmla="*/ 9 h 49"/>
                      <a:gd name="T20" fmla="*/ 6 w 24"/>
                      <a:gd name="T21" fmla="*/ 7 h 49"/>
                      <a:gd name="T22" fmla="*/ 6 w 24"/>
                      <a:gd name="T23" fmla="*/ 5 h 49"/>
                      <a:gd name="T24" fmla="*/ 5 w 24"/>
                      <a:gd name="T25" fmla="*/ 3 h 49"/>
                      <a:gd name="T26" fmla="*/ 4 w 24"/>
                      <a:gd name="T27" fmla="*/ 2 h 49"/>
                      <a:gd name="T28" fmla="*/ 3 w 24"/>
                      <a:gd name="T29" fmla="*/ 1 h 49"/>
                      <a:gd name="T30" fmla="*/ 2 w 24"/>
                      <a:gd name="T31" fmla="*/ 0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7" y="48"/>
                        </a:lnTo>
                        <a:lnTo>
                          <a:pt x="11" y="47"/>
                        </a:lnTo>
                        <a:lnTo>
                          <a:pt x="15" y="43"/>
                        </a:lnTo>
                        <a:lnTo>
                          <a:pt x="18" y="40"/>
                        </a:lnTo>
                        <a:lnTo>
                          <a:pt x="21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4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1" y="12"/>
                        </a:lnTo>
                        <a:lnTo>
                          <a:pt x="18" y="8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7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0" name="Rectangle 18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625" y="2047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01" name="Freeform 190"/>
                  <p:cNvSpPr>
                    <a:spLocks noChangeAspect="1"/>
                  </p:cNvSpPr>
                  <p:nvPr/>
                </p:nvSpPr>
                <p:spPr bwMode="auto">
                  <a:xfrm>
                    <a:off x="1618" y="2047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5 w 24"/>
                      <a:gd name="T3" fmla="*/ 0 h 49"/>
                      <a:gd name="T4" fmla="*/ 4 w 24"/>
                      <a:gd name="T5" fmla="*/ 1 h 49"/>
                      <a:gd name="T6" fmla="*/ 3 w 24"/>
                      <a:gd name="T7" fmla="*/ 2 h 49"/>
                      <a:gd name="T8" fmla="*/ 2 w 24"/>
                      <a:gd name="T9" fmla="*/ 3 h 49"/>
                      <a:gd name="T10" fmla="*/ 1 w 24"/>
                      <a:gd name="T11" fmla="*/ 5 h 49"/>
                      <a:gd name="T12" fmla="*/ 0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0 h 49"/>
                      <a:gd name="T18" fmla="*/ 0 w 24"/>
                      <a:gd name="T19" fmla="*/ 12 h 49"/>
                      <a:gd name="T20" fmla="*/ 0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7 h 49"/>
                      <a:gd name="T26" fmla="*/ 3 w 24"/>
                      <a:gd name="T27" fmla="*/ 18 h 49"/>
                      <a:gd name="T28" fmla="*/ 4 w 24"/>
                      <a:gd name="T29" fmla="*/ 20 h 49"/>
                      <a:gd name="T30" fmla="*/ 5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6" y="8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6" y="40"/>
                        </a:lnTo>
                        <a:lnTo>
                          <a:pt x="10" y="43"/>
                        </a:lnTo>
                        <a:lnTo>
                          <a:pt x="14" y="47"/>
                        </a:lnTo>
                        <a:lnTo>
                          <a:pt x="18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2" name="Freeform 191"/>
                  <p:cNvSpPr>
                    <a:spLocks noChangeAspect="1"/>
                  </p:cNvSpPr>
                  <p:nvPr/>
                </p:nvSpPr>
                <p:spPr bwMode="auto">
                  <a:xfrm>
                    <a:off x="1618" y="1618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5 w 24"/>
                      <a:gd name="T3" fmla="*/ 1 h 49"/>
                      <a:gd name="T4" fmla="*/ 4 w 24"/>
                      <a:gd name="T5" fmla="*/ 1 h 49"/>
                      <a:gd name="T6" fmla="*/ 3 w 24"/>
                      <a:gd name="T7" fmla="*/ 3 h 49"/>
                      <a:gd name="T8" fmla="*/ 2 w 24"/>
                      <a:gd name="T9" fmla="*/ 4 h 49"/>
                      <a:gd name="T10" fmla="*/ 1 w 24"/>
                      <a:gd name="T11" fmla="*/ 5 h 49"/>
                      <a:gd name="T12" fmla="*/ 0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1 h 49"/>
                      <a:gd name="T18" fmla="*/ 0 w 24"/>
                      <a:gd name="T19" fmla="*/ 12 h 49"/>
                      <a:gd name="T20" fmla="*/ 0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8 h 49"/>
                      <a:gd name="T26" fmla="*/ 3 w 24"/>
                      <a:gd name="T27" fmla="*/ 19 h 49"/>
                      <a:gd name="T28" fmla="*/ 4 w 24"/>
                      <a:gd name="T29" fmla="*/ 20 h 49"/>
                      <a:gd name="T30" fmla="*/ 5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8" y="2"/>
                        </a:lnTo>
                        <a:lnTo>
                          <a:pt x="14" y="3"/>
                        </a:lnTo>
                        <a:lnTo>
                          <a:pt x="10" y="6"/>
                        </a:lnTo>
                        <a:lnTo>
                          <a:pt x="6" y="9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6" y="42"/>
                        </a:lnTo>
                        <a:lnTo>
                          <a:pt x="10" y="44"/>
                        </a:lnTo>
                        <a:lnTo>
                          <a:pt x="14" y="47"/>
                        </a:lnTo>
                        <a:lnTo>
                          <a:pt x="18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3" name="Rectangle 19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625" y="1618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04" name="Freeform 193"/>
                  <p:cNvSpPr>
                    <a:spLocks noChangeAspect="1"/>
                  </p:cNvSpPr>
                  <p:nvPr/>
                </p:nvSpPr>
                <p:spPr bwMode="auto">
                  <a:xfrm>
                    <a:off x="1740" y="1618"/>
                    <a:ext cx="7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2 w 24"/>
                      <a:gd name="T3" fmla="*/ 21 h 49"/>
                      <a:gd name="T4" fmla="*/ 3 w 24"/>
                      <a:gd name="T5" fmla="*/ 20 h 49"/>
                      <a:gd name="T6" fmla="*/ 4 w 24"/>
                      <a:gd name="T7" fmla="*/ 19 h 49"/>
                      <a:gd name="T8" fmla="*/ 5 w 24"/>
                      <a:gd name="T9" fmla="*/ 18 h 49"/>
                      <a:gd name="T10" fmla="*/ 6 w 24"/>
                      <a:gd name="T11" fmla="*/ 16 h 49"/>
                      <a:gd name="T12" fmla="*/ 6 w 24"/>
                      <a:gd name="T13" fmla="*/ 14 h 49"/>
                      <a:gd name="T14" fmla="*/ 7 w 24"/>
                      <a:gd name="T15" fmla="*/ 12 h 49"/>
                      <a:gd name="T16" fmla="*/ 7 w 24"/>
                      <a:gd name="T17" fmla="*/ 11 h 49"/>
                      <a:gd name="T18" fmla="*/ 7 w 24"/>
                      <a:gd name="T19" fmla="*/ 9 h 49"/>
                      <a:gd name="T20" fmla="*/ 6 w 24"/>
                      <a:gd name="T21" fmla="*/ 7 h 49"/>
                      <a:gd name="T22" fmla="*/ 6 w 24"/>
                      <a:gd name="T23" fmla="*/ 5 h 49"/>
                      <a:gd name="T24" fmla="*/ 5 w 24"/>
                      <a:gd name="T25" fmla="*/ 4 h 49"/>
                      <a:gd name="T26" fmla="*/ 4 w 24"/>
                      <a:gd name="T27" fmla="*/ 3 h 49"/>
                      <a:gd name="T28" fmla="*/ 3 w 24"/>
                      <a:gd name="T29" fmla="*/ 1 h 49"/>
                      <a:gd name="T30" fmla="*/ 2 w 24"/>
                      <a:gd name="T31" fmla="*/ 1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7" y="48"/>
                        </a:lnTo>
                        <a:lnTo>
                          <a:pt x="11" y="47"/>
                        </a:lnTo>
                        <a:lnTo>
                          <a:pt x="15" y="44"/>
                        </a:lnTo>
                        <a:lnTo>
                          <a:pt x="18" y="42"/>
                        </a:lnTo>
                        <a:lnTo>
                          <a:pt x="21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4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1" y="12"/>
                        </a:lnTo>
                        <a:lnTo>
                          <a:pt x="18" y="9"/>
                        </a:lnTo>
                        <a:lnTo>
                          <a:pt x="15" y="6"/>
                        </a:lnTo>
                        <a:lnTo>
                          <a:pt x="11" y="3"/>
                        </a:lnTo>
                        <a:lnTo>
                          <a:pt x="7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5" name="Freeform 194"/>
                  <p:cNvSpPr>
                    <a:spLocks noChangeAspect="1"/>
                  </p:cNvSpPr>
                  <p:nvPr/>
                </p:nvSpPr>
                <p:spPr bwMode="auto">
                  <a:xfrm>
                    <a:off x="1961" y="2047"/>
                    <a:ext cx="14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4 w 24"/>
                      <a:gd name="T3" fmla="*/ 21 h 49"/>
                      <a:gd name="T4" fmla="*/ 6 w 24"/>
                      <a:gd name="T5" fmla="*/ 20 h 49"/>
                      <a:gd name="T6" fmla="*/ 8 w 24"/>
                      <a:gd name="T7" fmla="*/ 18 h 49"/>
                      <a:gd name="T8" fmla="*/ 11 w 24"/>
                      <a:gd name="T9" fmla="*/ 17 h 49"/>
                      <a:gd name="T10" fmla="*/ 12 w 24"/>
                      <a:gd name="T11" fmla="*/ 16 h 49"/>
                      <a:gd name="T12" fmla="*/ 13 w 24"/>
                      <a:gd name="T13" fmla="*/ 14 h 49"/>
                      <a:gd name="T14" fmla="*/ 14 w 24"/>
                      <a:gd name="T15" fmla="*/ 12 h 49"/>
                      <a:gd name="T16" fmla="*/ 14 w 24"/>
                      <a:gd name="T17" fmla="*/ 10 h 49"/>
                      <a:gd name="T18" fmla="*/ 14 w 24"/>
                      <a:gd name="T19" fmla="*/ 9 h 49"/>
                      <a:gd name="T20" fmla="*/ 13 w 24"/>
                      <a:gd name="T21" fmla="*/ 7 h 49"/>
                      <a:gd name="T22" fmla="*/ 12 w 24"/>
                      <a:gd name="T23" fmla="*/ 5 h 49"/>
                      <a:gd name="T24" fmla="*/ 11 w 24"/>
                      <a:gd name="T25" fmla="*/ 3 h 49"/>
                      <a:gd name="T26" fmla="*/ 8 w 24"/>
                      <a:gd name="T27" fmla="*/ 2 h 49"/>
                      <a:gd name="T28" fmla="*/ 6 w 24"/>
                      <a:gd name="T29" fmla="*/ 1 h 49"/>
                      <a:gd name="T30" fmla="*/ 4 w 24"/>
                      <a:gd name="T31" fmla="*/ 0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0" y="47"/>
                        </a:lnTo>
                        <a:lnTo>
                          <a:pt x="14" y="43"/>
                        </a:lnTo>
                        <a:lnTo>
                          <a:pt x="18" y="40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4" y="29"/>
                        </a:lnTo>
                        <a:lnTo>
                          <a:pt x="24" y="24"/>
                        </a:lnTo>
                        <a:lnTo>
                          <a:pt x="24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8"/>
                        </a:lnTo>
                        <a:lnTo>
                          <a:pt x="14" y="4"/>
                        </a:lnTo>
                        <a:lnTo>
                          <a:pt x="10" y="2"/>
                        </a:lnTo>
                        <a:lnTo>
                          <a:pt x="6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6" name="Rectangle 19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854" y="2047"/>
                    <a:ext cx="107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07" name="Freeform 196"/>
                  <p:cNvSpPr>
                    <a:spLocks noChangeAspect="1"/>
                  </p:cNvSpPr>
                  <p:nvPr/>
                </p:nvSpPr>
                <p:spPr bwMode="auto">
                  <a:xfrm>
                    <a:off x="1847" y="2047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6 w 24"/>
                      <a:gd name="T3" fmla="*/ 0 h 49"/>
                      <a:gd name="T4" fmla="*/ 4 w 24"/>
                      <a:gd name="T5" fmla="*/ 1 h 49"/>
                      <a:gd name="T6" fmla="*/ 3 w 24"/>
                      <a:gd name="T7" fmla="*/ 2 h 49"/>
                      <a:gd name="T8" fmla="*/ 2 w 24"/>
                      <a:gd name="T9" fmla="*/ 3 h 49"/>
                      <a:gd name="T10" fmla="*/ 1 w 24"/>
                      <a:gd name="T11" fmla="*/ 5 h 49"/>
                      <a:gd name="T12" fmla="*/ 1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0 h 49"/>
                      <a:gd name="T18" fmla="*/ 0 w 24"/>
                      <a:gd name="T19" fmla="*/ 12 h 49"/>
                      <a:gd name="T20" fmla="*/ 1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7 h 49"/>
                      <a:gd name="T26" fmla="*/ 3 w 24"/>
                      <a:gd name="T27" fmla="*/ 18 h 49"/>
                      <a:gd name="T28" fmla="*/ 4 w 24"/>
                      <a:gd name="T29" fmla="*/ 20 h 49"/>
                      <a:gd name="T30" fmla="*/ 6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6" y="8"/>
                        </a:lnTo>
                        <a:lnTo>
                          <a:pt x="3" y="12"/>
                        </a:lnTo>
                        <a:lnTo>
                          <a:pt x="2" y="16"/>
                        </a:lnTo>
                        <a:lnTo>
                          <a:pt x="1" y="20"/>
                        </a:lnTo>
                        <a:lnTo>
                          <a:pt x="0" y="24"/>
                        </a:lnTo>
                        <a:lnTo>
                          <a:pt x="1" y="29"/>
                        </a:lnTo>
                        <a:lnTo>
                          <a:pt x="2" y="33"/>
                        </a:lnTo>
                        <a:lnTo>
                          <a:pt x="3" y="37"/>
                        </a:lnTo>
                        <a:lnTo>
                          <a:pt x="6" y="40"/>
                        </a:lnTo>
                        <a:lnTo>
                          <a:pt x="10" y="43"/>
                        </a:lnTo>
                        <a:lnTo>
                          <a:pt x="14" y="47"/>
                        </a:lnTo>
                        <a:lnTo>
                          <a:pt x="19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8" name="Freeform 197"/>
                  <p:cNvSpPr>
                    <a:spLocks noChangeAspect="1"/>
                  </p:cNvSpPr>
                  <p:nvPr/>
                </p:nvSpPr>
                <p:spPr bwMode="auto">
                  <a:xfrm>
                    <a:off x="1847" y="1618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6 w 24"/>
                      <a:gd name="T3" fmla="*/ 1 h 49"/>
                      <a:gd name="T4" fmla="*/ 4 w 24"/>
                      <a:gd name="T5" fmla="*/ 1 h 49"/>
                      <a:gd name="T6" fmla="*/ 3 w 24"/>
                      <a:gd name="T7" fmla="*/ 3 h 49"/>
                      <a:gd name="T8" fmla="*/ 2 w 24"/>
                      <a:gd name="T9" fmla="*/ 4 h 49"/>
                      <a:gd name="T10" fmla="*/ 1 w 24"/>
                      <a:gd name="T11" fmla="*/ 5 h 49"/>
                      <a:gd name="T12" fmla="*/ 1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1 h 49"/>
                      <a:gd name="T18" fmla="*/ 0 w 24"/>
                      <a:gd name="T19" fmla="*/ 12 h 49"/>
                      <a:gd name="T20" fmla="*/ 1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8 h 49"/>
                      <a:gd name="T26" fmla="*/ 3 w 24"/>
                      <a:gd name="T27" fmla="*/ 19 h 49"/>
                      <a:gd name="T28" fmla="*/ 4 w 24"/>
                      <a:gd name="T29" fmla="*/ 20 h 49"/>
                      <a:gd name="T30" fmla="*/ 6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9" y="2"/>
                        </a:lnTo>
                        <a:lnTo>
                          <a:pt x="14" y="3"/>
                        </a:lnTo>
                        <a:lnTo>
                          <a:pt x="10" y="6"/>
                        </a:lnTo>
                        <a:lnTo>
                          <a:pt x="6" y="9"/>
                        </a:lnTo>
                        <a:lnTo>
                          <a:pt x="3" y="12"/>
                        </a:lnTo>
                        <a:lnTo>
                          <a:pt x="2" y="16"/>
                        </a:lnTo>
                        <a:lnTo>
                          <a:pt x="1" y="20"/>
                        </a:lnTo>
                        <a:lnTo>
                          <a:pt x="0" y="25"/>
                        </a:lnTo>
                        <a:lnTo>
                          <a:pt x="1" y="29"/>
                        </a:lnTo>
                        <a:lnTo>
                          <a:pt x="2" y="33"/>
                        </a:lnTo>
                        <a:lnTo>
                          <a:pt x="3" y="37"/>
                        </a:lnTo>
                        <a:lnTo>
                          <a:pt x="6" y="42"/>
                        </a:lnTo>
                        <a:lnTo>
                          <a:pt x="10" y="44"/>
                        </a:lnTo>
                        <a:lnTo>
                          <a:pt x="14" y="47"/>
                        </a:lnTo>
                        <a:lnTo>
                          <a:pt x="19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9" name="Rectangle 19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854" y="1618"/>
                    <a:ext cx="107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10" name="Freeform 199"/>
                  <p:cNvSpPr>
                    <a:spLocks noChangeAspect="1"/>
                  </p:cNvSpPr>
                  <p:nvPr/>
                </p:nvSpPr>
                <p:spPr bwMode="auto">
                  <a:xfrm>
                    <a:off x="1961" y="1618"/>
                    <a:ext cx="14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4 w 24"/>
                      <a:gd name="T3" fmla="*/ 21 h 49"/>
                      <a:gd name="T4" fmla="*/ 6 w 24"/>
                      <a:gd name="T5" fmla="*/ 20 h 49"/>
                      <a:gd name="T6" fmla="*/ 8 w 24"/>
                      <a:gd name="T7" fmla="*/ 19 h 49"/>
                      <a:gd name="T8" fmla="*/ 11 w 24"/>
                      <a:gd name="T9" fmla="*/ 18 h 49"/>
                      <a:gd name="T10" fmla="*/ 12 w 24"/>
                      <a:gd name="T11" fmla="*/ 16 h 49"/>
                      <a:gd name="T12" fmla="*/ 13 w 24"/>
                      <a:gd name="T13" fmla="*/ 14 h 49"/>
                      <a:gd name="T14" fmla="*/ 14 w 24"/>
                      <a:gd name="T15" fmla="*/ 12 h 49"/>
                      <a:gd name="T16" fmla="*/ 14 w 24"/>
                      <a:gd name="T17" fmla="*/ 11 h 49"/>
                      <a:gd name="T18" fmla="*/ 14 w 24"/>
                      <a:gd name="T19" fmla="*/ 9 h 49"/>
                      <a:gd name="T20" fmla="*/ 13 w 24"/>
                      <a:gd name="T21" fmla="*/ 7 h 49"/>
                      <a:gd name="T22" fmla="*/ 12 w 24"/>
                      <a:gd name="T23" fmla="*/ 5 h 49"/>
                      <a:gd name="T24" fmla="*/ 11 w 24"/>
                      <a:gd name="T25" fmla="*/ 4 h 49"/>
                      <a:gd name="T26" fmla="*/ 8 w 24"/>
                      <a:gd name="T27" fmla="*/ 3 h 49"/>
                      <a:gd name="T28" fmla="*/ 6 w 24"/>
                      <a:gd name="T29" fmla="*/ 1 h 49"/>
                      <a:gd name="T30" fmla="*/ 4 w 24"/>
                      <a:gd name="T31" fmla="*/ 1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0" y="47"/>
                        </a:lnTo>
                        <a:lnTo>
                          <a:pt x="14" y="44"/>
                        </a:lnTo>
                        <a:lnTo>
                          <a:pt x="18" y="42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4" y="29"/>
                        </a:lnTo>
                        <a:lnTo>
                          <a:pt x="24" y="25"/>
                        </a:lnTo>
                        <a:lnTo>
                          <a:pt x="24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9"/>
                        </a:lnTo>
                        <a:lnTo>
                          <a:pt x="14" y="6"/>
                        </a:lnTo>
                        <a:lnTo>
                          <a:pt x="10" y="3"/>
                        </a:lnTo>
                        <a:lnTo>
                          <a:pt x="6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1" name="Freeform 200"/>
                  <p:cNvSpPr>
                    <a:spLocks noChangeAspect="1"/>
                  </p:cNvSpPr>
                  <p:nvPr/>
                </p:nvSpPr>
                <p:spPr bwMode="auto">
                  <a:xfrm>
                    <a:off x="2769" y="1532"/>
                    <a:ext cx="7" cy="14"/>
                  </a:xfrm>
                  <a:custGeom>
                    <a:avLst/>
                    <a:gdLst>
                      <a:gd name="T0" fmla="*/ 0 w 24"/>
                      <a:gd name="T1" fmla="*/ 14 h 47"/>
                      <a:gd name="T2" fmla="*/ 1 w 24"/>
                      <a:gd name="T3" fmla="*/ 14 h 47"/>
                      <a:gd name="T4" fmla="*/ 3 w 24"/>
                      <a:gd name="T5" fmla="*/ 14 h 47"/>
                      <a:gd name="T6" fmla="*/ 4 w 24"/>
                      <a:gd name="T7" fmla="*/ 13 h 47"/>
                      <a:gd name="T8" fmla="*/ 5 w 24"/>
                      <a:gd name="T9" fmla="*/ 12 h 47"/>
                      <a:gd name="T10" fmla="*/ 6 w 24"/>
                      <a:gd name="T11" fmla="*/ 11 h 47"/>
                      <a:gd name="T12" fmla="*/ 6 w 24"/>
                      <a:gd name="T13" fmla="*/ 10 h 47"/>
                      <a:gd name="T14" fmla="*/ 7 w 24"/>
                      <a:gd name="T15" fmla="*/ 8 h 47"/>
                      <a:gd name="T16" fmla="*/ 7 w 24"/>
                      <a:gd name="T17" fmla="*/ 7 h 47"/>
                      <a:gd name="T18" fmla="*/ 7 w 24"/>
                      <a:gd name="T19" fmla="*/ 6 h 47"/>
                      <a:gd name="T20" fmla="*/ 6 w 24"/>
                      <a:gd name="T21" fmla="*/ 4 h 47"/>
                      <a:gd name="T22" fmla="*/ 6 w 24"/>
                      <a:gd name="T23" fmla="*/ 3 h 47"/>
                      <a:gd name="T24" fmla="*/ 5 w 24"/>
                      <a:gd name="T25" fmla="*/ 2 h 47"/>
                      <a:gd name="T26" fmla="*/ 4 w 24"/>
                      <a:gd name="T27" fmla="*/ 1 h 47"/>
                      <a:gd name="T28" fmla="*/ 3 w 24"/>
                      <a:gd name="T29" fmla="*/ 1 h 47"/>
                      <a:gd name="T30" fmla="*/ 1 w 24"/>
                      <a:gd name="T31" fmla="*/ 0 h 47"/>
                      <a:gd name="T32" fmla="*/ 0 w 24"/>
                      <a:gd name="T33" fmla="*/ 0 h 47"/>
                      <a:gd name="T34" fmla="*/ 0 w 24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7">
                        <a:moveTo>
                          <a:pt x="0" y="47"/>
                        </a:moveTo>
                        <a:lnTo>
                          <a:pt x="5" y="47"/>
                        </a:lnTo>
                        <a:lnTo>
                          <a:pt x="10" y="46"/>
                        </a:lnTo>
                        <a:lnTo>
                          <a:pt x="14" y="43"/>
                        </a:lnTo>
                        <a:lnTo>
                          <a:pt x="17" y="40"/>
                        </a:lnTo>
                        <a:lnTo>
                          <a:pt x="20" y="36"/>
                        </a:lnTo>
                        <a:lnTo>
                          <a:pt x="22" y="32"/>
                        </a:lnTo>
                        <a:lnTo>
                          <a:pt x="23" y="28"/>
                        </a:lnTo>
                        <a:lnTo>
                          <a:pt x="24" y="24"/>
                        </a:lnTo>
                        <a:lnTo>
                          <a:pt x="23" y="20"/>
                        </a:lnTo>
                        <a:lnTo>
                          <a:pt x="22" y="15"/>
                        </a:lnTo>
                        <a:lnTo>
                          <a:pt x="20" y="11"/>
                        </a:lnTo>
                        <a:lnTo>
                          <a:pt x="17" y="7"/>
                        </a:lnTo>
                        <a:lnTo>
                          <a:pt x="14" y="4"/>
                        </a:lnTo>
                        <a:lnTo>
                          <a:pt x="10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2" name="Rectangle 20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11" y="1532"/>
                    <a:ext cx="457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13" name="Freeform 202"/>
                  <p:cNvSpPr>
                    <a:spLocks noChangeAspect="1"/>
                  </p:cNvSpPr>
                  <p:nvPr/>
                </p:nvSpPr>
                <p:spPr bwMode="auto">
                  <a:xfrm>
                    <a:off x="2304" y="1532"/>
                    <a:ext cx="7" cy="14"/>
                  </a:xfrm>
                  <a:custGeom>
                    <a:avLst/>
                    <a:gdLst>
                      <a:gd name="T0" fmla="*/ 7 w 24"/>
                      <a:gd name="T1" fmla="*/ 0 h 47"/>
                      <a:gd name="T2" fmla="*/ 5 w 24"/>
                      <a:gd name="T3" fmla="*/ 0 h 47"/>
                      <a:gd name="T4" fmla="*/ 4 w 24"/>
                      <a:gd name="T5" fmla="*/ 1 h 47"/>
                      <a:gd name="T6" fmla="*/ 3 w 24"/>
                      <a:gd name="T7" fmla="*/ 1 h 47"/>
                      <a:gd name="T8" fmla="*/ 2 w 24"/>
                      <a:gd name="T9" fmla="*/ 2 h 47"/>
                      <a:gd name="T10" fmla="*/ 1 w 24"/>
                      <a:gd name="T11" fmla="*/ 3 h 47"/>
                      <a:gd name="T12" fmla="*/ 1 w 24"/>
                      <a:gd name="T13" fmla="*/ 4 h 47"/>
                      <a:gd name="T14" fmla="*/ 0 w 24"/>
                      <a:gd name="T15" fmla="*/ 6 h 47"/>
                      <a:gd name="T16" fmla="*/ 0 w 24"/>
                      <a:gd name="T17" fmla="*/ 7 h 47"/>
                      <a:gd name="T18" fmla="*/ 0 w 24"/>
                      <a:gd name="T19" fmla="*/ 8 h 47"/>
                      <a:gd name="T20" fmla="*/ 1 w 24"/>
                      <a:gd name="T21" fmla="*/ 10 h 47"/>
                      <a:gd name="T22" fmla="*/ 1 w 24"/>
                      <a:gd name="T23" fmla="*/ 11 h 47"/>
                      <a:gd name="T24" fmla="*/ 2 w 24"/>
                      <a:gd name="T25" fmla="*/ 12 h 47"/>
                      <a:gd name="T26" fmla="*/ 3 w 24"/>
                      <a:gd name="T27" fmla="*/ 13 h 47"/>
                      <a:gd name="T28" fmla="*/ 4 w 24"/>
                      <a:gd name="T29" fmla="*/ 14 h 47"/>
                      <a:gd name="T30" fmla="*/ 5 w 24"/>
                      <a:gd name="T31" fmla="*/ 14 h 47"/>
                      <a:gd name="T32" fmla="*/ 7 w 24"/>
                      <a:gd name="T33" fmla="*/ 14 h 47"/>
                      <a:gd name="T34" fmla="*/ 7 w 24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7">
                        <a:moveTo>
                          <a:pt x="24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9" y="4"/>
                        </a:lnTo>
                        <a:lnTo>
                          <a:pt x="6" y="7"/>
                        </a:lnTo>
                        <a:lnTo>
                          <a:pt x="3" y="11"/>
                        </a:lnTo>
                        <a:lnTo>
                          <a:pt x="2" y="15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8"/>
                        </a:lnTo>
                        <a:lnTo>
                          <a:pt x="2" y="32"/>
                        </a:lnTo>
                        <a:lnTo>
                          <a:pt x="3" y="36"/>
                        </a:lnTo>
                        <a:lnTo>
                          <a:pt x="6" y="40"/>
                        </a:lnTo>
                        <a:lnTo>
                          <a:pt x="9" y="43"/>
                        </a:lnTo>
                        <a:lnTo>
                          <a:pt x="14" y="46"/>
                        </a:lnTo>
                        <a:lnTo>
                          <a:pt x="18" y="47"/>
                        </a:lnTo>
                        <a:lnTo>
                          <a:pt x="24" y="47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" name="Freeform 203"/>
                  <p:cNvSpPr>
                    <a:spLocks noChangeAspect="1"/>
                  </p:cNvSpPr>
                  <p:nvPr/>
                </p:nvSpPr>
                <p:spPr bwMode="auto">
                  <a:xfrm>
                    <a:off x="282" y="1904"/>
                    <a:ext cx="7" cy="14"/>
                  </a:xfrm>
                  <a:custGeom>
                    <a:avLst/>
                    <a:gdLst>
                      <a:gd name="T0" fmla="*/ 7 w 23"/>
                      <a:gd name="T1" fmla="*/ 0 h 49"/>
                      <a:gd name="T2" fmla="*/ 5 w 23"/>
                      <a:gd name="T3" fmla="*/ 0 h 49"/>
                      <a:gd name="T4" fmla="*/ 4 w 23"/>
                      <a:gd name="T5" fmla="*/ 1 h 49"/>
                      <a:gd name="T6" fmla="*/ 2 w 23"/>
                      <a:gd name="T7" fmla="*/ 2 h 49"/>
                      <a:gd name="T8" fmla="*/ 2 w 23"/>
                      <a:gd name="T9" fmla="*/ 2 h 49"/>
                      <a:gd name="T10" fmla="*/ 1 w 23"/>
                      <a:gd name="T11" fmla="*/ 3 h 49"/>
                      <a:gd name="T12" fmla="*/ 0 w 23"/>
                      <a:gd name="T13" fmla="*/ 5 h 49"/>
                      <a:gd name="T14" fmla="*/ 0 w 23"/>
                      <a:gd name="T15" fmla="*/ 6 h 49"/>
                      <a:gd name="T16" fmla="*/ 0 w 23"/>
                      <a:gd name="T17" fmla="*/ 7 h 49"/>
                      <a:gd name="T18" fmla="*/ 0 w 23"/>
                      <a:gd name="T19" fmla="*/ 8 h 49"/>
                      <a:gd name="T20" fmla="*/ 0 w 23"/>
                      <a:gd name="T21" fmla="*/ 9 h 49"/>
                      <a:gd name="T22" fmla="*/ 1 w 23"/>
                      <a:gd name="T23" fmla="*/ 11 h 49"/>
                      <a:gd name="T24" fmla="*/ 2 w 23"/>
                      <a:gd name="T25" fmla="*/ 12 h 49"/>
                      <a:gd name="T26" fmla="*/ 2 w 23"/>
                      <a:gd name="T27" fmla="*/ 12 h 49"/>
                      <a:gd name="T28" fmla="*/ 4 w 23"/>
                      <a:gd name="T29" fmla="*/ 13 h 49"/>
                      <a:gd name="T30" fmla="*/ 5 w 23"/>
                      <a:gd name="T31" fmla="*/ 14 h 49"/>
                      <a:gd name="T32" fmla="*/ 7 w 23"/>
                      <a:gd name="T33" fmla="*/ 14 h 49"/>
                      <a:gd name="T34" fmla="*/ 7 w 23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3" y="2"/>
                        </a:lnTo>
                        <a:lnTo>
                          <a:pt x="8" y="6"/>
                        </a:lnTo>
                        <a:lnTo>
                          <a:pt x="5" y="8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5" y="41"/>
                        </a:lnTo>
                        <a:lnTo>
                          <a:pt x="8" y="43"/>
                        </a:lnTo>
                        <a:lnTo>
                          <a:pt x="13" y="47"/>
                        </a:lnTo>
                        <a:lnTo>
                          <a:pt x="18" y="48"/>
                        </a:lnTo>
                        <a:lnTo>
                          <a:pt x="23" y="49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5" name="Rectangle 20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89" y="1904"/>
                    <a:ext cx="2480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16" name="Freeform 205"/>
                  <p:cNvSpPr>
                    <a:spLocks noChangeAspect="1"/>
                  </p:cNvSpPr>
                  <p:nvPr/>
                </p:nvSpPr>
                <p:spPr bwMode="auto">
                  <a:xfrm>
                    <a:off x="2769" y="1904"/>
                    <a:ext cx="7" cy="14"/>
                  </a:xfrm>
                  <a:custGeom>
                    <a:avLst/>
                    <a:gdLst>
                      <a:gd name="T0" fmla="*/ 0 w 24"/>
                      <a:gd name="T1" fmla="*/ 14 h 49"/>
                      <a:gd name="T2" fmla="*/ 1 w 24"/>
                      <a:gd name="T3" fmla="*/ 14 h 49"/>
                      <a:gd name="T4" fmla="*/ 3 w 24"/>
                      <a:gd name="T5" fmla="*/ 13 h 49"/>
                      <a:gd name="T6" fmla="*/ 4 w 24"/>
                      <a:gd name="T7" fmla="*/ 12 h 49"/>
                      <a:gd name="T8" fmla="*/ 5 w 24"/>
                      <a:gd name="T9" fmla="*/ 12 h 49"/>
                      <a:gd name="T10" fmla="*/ 6 w 24"/>
                      <a:gd name="T11" fmla="*/ 11 h 49"/>
                      <a:gd name="T12" fmla="*/ 6 w 24"/>
                      <a:gd name="T13" fmla="*/ 9 h 49"/>
                      <a:gd name="T14" fmla="*/ 7 w 24"/>
                      <a:gd name="T15" fmla="*/ 8 h 49"/>
                      <a:gd name="T16" fmla="*/ 7 w 24"/>
                      <a:gd name="T17" fmla="*/ 7 h 49"/>
                      <a:gd name="T18" fmla="*/ 7 w 24"/>
                      <a:gd name="T19" fmla="*/ 6 h 49"/>
                      <a:gd name="T20" fmla="*/ 6 w 24"/>
                      <a:gd name="T21" fmla="*/ 5 h 49"/>
                      <a:gd name="T22" fmla="*/ 6 w 24"/>
                      <a:gd name="T23" fmla="*/ 3 h 49"/>
                      <a:gd name="T24" fmla="*/ 5 w 24"/>
                      <a:gd name="T25" fmla="*/ 2 h 49"/>
                      <a:gd name="T26" fmla="*/ 4 w 24"/>
                      <a:gd name="T27" fmla="*/ 2 h 49"/>
                      <a:gd name="T28" fmla="*/ 3 w 24"/>
                      <a:gd name="T29" fmla="*/ 1 h 49"/>
                      <a:gd name="T30" fmla="*/ 1 w 24"/>
                      <a:gd name="T31" fmla="*/ 0 h 49"/>
                      <a:gd name="T32" fmla="*/ 0 w 24"/>
                      <a:gd name="T33" fmla="*/ 0 h 49"/>
                      <a:gd name="T34" fmla="*/ 0 w 24"/>
                      <a:gd name="T35" fmla="*/ 14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5" y="48"/>
                        </a:lnTo>
                        <a:lnTo>
                          <a:pt x="10" y="47"/>
                        </a:lnTo>
                        <a:lnTo>
                          <a:pt x="14" y="43"/>
                        </a:lnTo>
                        <a:lnTo>
                          <a:pt x="17" y="41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4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7" y="8"/>
                        </a:lnTo>
                        <a:lnTo>
                          <a:pt x="14" y="6"/>
                        </a:lnTo>
                        <a:lnTo>
                          <a:pt x="10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7" name="Freeform 206"/>
                  <p:cNvSpPr>
                    <a:spLocks noChangeAspect="1"/>
                  </p:cNvSpPr>
                  <p:nvPr/>
                </p:nvSpPr>
                <p:spPr bwMode="auto">
                  <a:xfrm>
                    <a:off x="2368" y="1582"/>
                    <a:ext cx="7" cy="7"/>
                  </a:xfrm>
                  <a:custGeom>
                    <a:avLst/>
                    <a:gdLst>
                      <a:gd name="T0" fmla="*/ 7 w 47"/>
                      <a:gd name="T1" fmla="*/ 7 h 24"/>
                      <a:gd name="T2" fmla="*/ 7 w 47"/>
                      <a:gd name="T3" fmla="*/ 6 h 24"/>
                      <a:gd name="T4" fmla="*/ 7 w 47"/>
                      <a:gd name="T5" fmla="*/ 4 h 24"/>
                      <a:gd name="T6" fmla="*/ 6 w 47"/>
                      <a:gd name="T7" fmla="*/ 3 h 24"/>
                      <a:gd name="T8" fmla="*/ 6 w 47"/>
                      <a:gd name="T9" fmla="*/ 2 h 24"/>
                      <a:gd name="T10" fmla="*/ 5 w 47"/>
                      <a:gd name="T11" fmla="*/ 1 h 24"/>
                      <a:gd name="T12" fmla="*/ 5 w 47"/>
                      <a:gd name="T13" fmla="*/ 1 h 24"/>
                      <a:gd name="T14" fmla="*/ 4 w 47"/>
                      <a:gd name="T15" fmla="*/ 0 h 24"/>
                      <a:gd name="T16" fmla="*/ 4 w 47"/>
                      <a:gd name="T17" fmla="*/ 0 h 24"/>
                      <a:gd name="T18" fmla="*/ 3 w 47"/>
                      <a:gd name="T19" fmla="*/ 0 h 24"/>
                      <a:gd name="T20" fmla="*/ 2 w 47"/>
                      <a:gd name="T21" fmla="*/ 1 h 24"/>
                      <a:gd name="T22" fmla="*/ 1 w 47"/>
                      <a:gd name="T23" fmla="*/ 1 h 24"/>
                      <a:gd name="T24" fmla="*/ 1 w 47"/>
                      <a:gd name="T25" fmla="*/ 2 h 24"/>
                      <a:gd name="T26" fmla="*/ 1 w 47"/>
                      <a:gd name="T27" fmla="*/ 3 h 24"/>
                      <a:gd name="T28" fmla="*/ 0 w 47"/>
                      <a:gd name="T29" fmla="*/ 4 h 24"/>
                      <a:gd name="T30" fmla="*/ 0 w 47"/>
                      <a:gd name="T31" fmla="*/ 6 h 24"/>
                      <a:gd name="T32" fmla="*/ 0 w 47"/>
                      <a:gd name="T33" fmla="*/ 7 h 24"/>
                      <a:gd name="T34" fmla="*/ 7 w 47"/>
                      <a:gd name="T35" fmla="*/ 7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4">
                        <a:moveTo>
                          <a:pt x="47" y="24"/>
                        </a:moveTo>
                        <a:lnTo>
                          <a:pt x="47" y="19"/>
                        </a:lnTo>
                        <a:lnTo>
                          <a:pt x="45" y="14"/>
                        </a:lnTo>
                        <a:lnTo>
                          <a:pt x="43" y="9"/>
                        </a:lnTo>
                        <a:lnTo>
                          <a:pt x="40" y="6"/>
                        </a:lnTo>
                        <a:lnTo>
                          <a:pt x="36" y="4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4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7" y="6"/>
                        </a:lnTo>
                        <a:lnTo>
                          <a:pt x="4" y="9"/>
                        </a:lnTo>
                        <a:lnTo>
                          <a:pt x="2" y="14"/>
                        </a:lnTo>
                        <a:lnTo>
                          <a:pt x="0" y="19"/>
                        </a:lnTo>
                        <a:lnTo>
                          <a:pt x="0" y="24"/>
                        </a:lnTo>
                        <a:lnTo>
                          <a:pt x="47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218" name="Group 207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246" y="1669"/>
                    <a:ext cx="5617" cy="746"/>
                    <a:chOff x="68" y="1833"/>
                    <a:chExt cx="5617" cy="746"/>
                  </a:xfrm>
                </p:grpSpPr>
                <p:sp>
                  <p:nvSpPr>
                    <p:cNvPr id="754" name="Rectangle 208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441" y="1939"/>
                      <a:ext cx="0" cy="0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55" name="Freeform 20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433" y="1932"/>
                      <a:ext cx="7" cy="7"/>
                    </a:xfrm>
                    <a:custGeom>
                      <a:avLst/>
                      <a:gdLst>
                        <a:gd name="T0" fmla="*/ 7 w 47"/>
                        <a:gd name="T1" fmla="*/ 7 h 24"/>
                        <a:gd name="T2" fmla="*/ 7 w 47"/>
                        <a:gd name="T3" fmla="*/ 6 h 24"/>
                        <a:gd name="T4" fmla="*/ 7 w 47"/>
                        <a:gd name="T5" fmla="*/ 4 h 24"/>
                        <a:gd name="T6" fmla="*/ 6 w 47"/>
                        <a:gd name="T7" fmla="*/ 3 h 24"/>
                        <a:gd name="T8" fmla="*/ 6 w 47"/>
                        <a:gd name="T9" fmla="*/ 2 h 24"/>
                        <a:gd name="T10" fmla="*/ 5 w 47"/>
                        <a:gd name="T11" fmla="*/ 1 h 24"/>
                        <a:gd name="T12" fmla="*/ 5 w 47"/>
                        <a:gd name="T13" fmla="*/ 1 h 24"/>
                        <a:gd name="T14" fmla="*/ 4 w 47"/>
                        <a:gd name="T15" fmla="*/ 0 h 24"/>
                        <a:gd name="T16" fmla="*/ 4 w 47"/>
                        <a:gd name="T17" fmla="*/ 0 h 24"/>
                        <a:gd name="T18" fmla="*/ 3 w 47"/>
                        <a:gd name="T19" fmla="*/ 0 h 24"/>
                        <a:gd name="T20" fmla="*/ 2 w 47"/>
                        <a:gd name="T21" fmla="*/ 1 h 24"/>
                        <a:gd name="T22" fmla="*/ 1 w 47"/>
                        <a:gd name="T23" fmla="*/ 1 h 24"/>
                        <a:gd name="T24" fmla="*/ 1 w 47"/>
                        <a:gd name="T25" fmla="*/ 2 h 24"/>
                        <a:gd name="T26" fmla="*/ 1 w 47"/>
                        <a:gd name="T27" fmla="*/ 3 h 24"/>
                        <a:gd name="T28" fmla="*/ 0 w 47"/>
                        <a:gd name="T29" fmla="*/ 4 h 24"/>
                        <a:gd name="T30" fmla="*/ 0 w 47"/>
                        <a:gd name="T31" fmla="*/ 6 h 24"/>
                        <a:gd name="T32" fmla="*/ 0 w 47"/>
                        <a:gd name="T33" fmla="*/ 7 h 24"/>
                        <a:gd name="T34" fmla="*/ 7 w 47"/>
                        <a:gd name="T35" fmla="*/ 7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7" h="24">
                          <a:moveTo>
                            <a:pt x="47" y="24"/>
                          </a:moveTo>
                          <a:lnTo>
                            <a:pt x="47" y="19"/>
                          </a:lnTo>
                          <a:lnTo>
                            <a:pt x="45" y="14"/>
                          </a:lnTo>
                          <a:lnTo>
                            <a:pt x="43" y="9"/>
                          </a:lnTo>
                          <a:lnTo>
                            <a:pt x="40" y="6"/>
                          </a:lnTo>
                          <a:lnTo>
                            <a:pt x="36" y="4"/>
                          </a:lnTo>
                          <a:lnTo>
                            <a:pt x="32" y="2"/>
                          </a:lnTo>
                          <a:lnTo>
                            <a:pt x="28" y="1"/>
                          </a:lnTo>
                          <a:lnTo>
                            <a:pt x="24" y="0"/>
                          </a:lnTo>
                          <a:lnTo>
                            <a:pt x="19" y="1"/>
                          </a:lnTo>
                          <a:lnTo>
                            <a:pt x="14" y="2"/>
                          </a:lnTo>
                          <a:lnTo>
                            <a:pt x="10" y="4"/>
                          </a:lnTo>
                          <a:lnTo>
                            <a:pt x="7" y="6"/>
                          </a:lnTo>
                          <a:lnTo>
                            <a:pt x="4" y="9"/>
                          </a:lnTo>
                          <a:lnTo>
                            <a:pt x="2" y="14"/>
                          </a:lnTo>
                          <a:lnTo>
                            <a:pt x="0" y="19"/>
                          </a:lnTo>
                          <a:lnTo>
                            <a:pt x="0" y="24"/>
                          </a:lnTo>
                          <a:lnTo>
                            <a:pt x="47" y="24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56" name="Freeform 21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877" y="1932"/>
                      <a:ext cx="7" cy="21"/>
                    </a:xfrm>
                    <a:custGeom>
                      <a:avLst/>
                      <a:gdLst>
                        <a:gd name="T0" fmla="*/ 0 w 24"/>
                        <a:gd name="T1" fmla="*/ 21 h 48"/>
                        <a:gd name="T2" fmla="*/ 1 w 24"/>
                        <a:gd name="T3" fmla="*/ 21 h 48"/>
                        <a:gd name="T4" fmla="*/ 3 w 24"/>
                        <a:gd name="T5" fmla="*/ 20 h 48"/>
                        <a:gd name="T6" fmla="*/ 4 w 24"/>
                        <a:gd name="T7" fmla="*/ 19 h 48"/>
                        <a:gd name="T8" fmla="*/ 5 w 24"/>
                        <a:gd name="T9" fmla="*/ 18 h 48"/>
                        <a:gd name="T10" fmla="*/ 6 w 24"/>
                        <a:gd name="T11" fmla="*/ 16 h 48"/>
                        <a:gd name="T12" fmla="*/ 6 w 24"/>
                        <a:gd name="T13" fmla="*/ 14 h 48"/>
                        <a:gd name="T14" fmla="*/ 7 w 24"/>
                        <a:gd name="T15" fmla="*/ 12 h 48"/>
                        <a:gd name="T16" fmla="*/ 7 w 24"/>
                        <a:gd name="T17" fmla="*/ 11 h 48"/>
                        <a:gd name="T18" fmla="*/ 7 w 24"/>
                        <a:gd name="T19" fmla="*/ 9 h 48"/>
                        <a:gd name="T20" fmla="*/ 6 w 24"/>
                        <a:gd name="T21" fmla="*/ 7 h 48"/>
                        <a:gd name="T22" fmla="*/ 6 w 24"/>
                        <a:gd name="T23" fmla="*/ 5 h 48"/>
                        <a:gd name="T24" fmla="*/ 5 w 24"/>
                        <a:gd name="T25" fmla="*/ 3 h 48"/>
                        <a:gd name="T26" fmla="*/ 4 w 24"/>
                        <a:gd name="T27" fmla="*/ 2 h 48"/>
                        <a:gd name="T28" fmla="*/ 3 w 24"/>
                        <a:gd name="T29" fmla="*/ 1 h 48"/>
                        <a:gd name="T30" fmla="*/ 1 w 24"/>
                        <a:gd name="T31" fmla="*/ 0 h 48"/>
                        <a:gd name="T32" fmla="*/ 0 w 24"/>
                        <a:gd name="T33" fmla="*/ 0 h 48"/>
                        <a:gd name="T34" fmla="*/ 0 w 24"/>
                        <a:gd name="T35" fmla="*/ 21 h 48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8">
                          <a:moveTo>
                            <a:pt x="0" y="48"/>
                          </a:moveTo>
                          <a:lnTo>
                            <a:pt x="5" y="47"/>
                          </a:lnTo>
                          <a:lnTo>
                            <a:pt x="10" y="46"/>
                          </a:lnTo>
                          <a:lnTo>
                            <a:pt x="14" y="43"/>
                          </a:lnTo>
                          <a:lnTo>
                            <a:pt x="17" y="41"/>
                          </a:lnTo>
                          <a:lnTo>
                            <a:pt x="20" y="37"/>
                          </a:lnTo>
                          <a:lnTo>
                            <a:pt x="22" y="33"/>
                          </a:lnTo>
                          <a:lnTo>
                            <a:pt x="23" y="28"/>
                          </a:lnTo>
                          <a:lnTo>
                            <a:pt x="24" y="24"/>
                          </a:lnTo>
                          <a:lnTo>
                            <a:pt x="23" y="20"/>
                          </a:lnTo>
                          <a:lnTo>
                            <a:pt x="22" y="16"/>
                          </a:lnTo>
                          <a:lnTo>
                            <a:pt x="20" y="12"/>
                          </a:lnTo>
                          <a:lnTo>
                            <a:pt x="17" y="7"/>
                          </a:lnTo>
                          <a:lnTo>
                            <a:pt x="14" y="5"/>
                          </a:lnTo>
                          <a:lnTo>
                            <a:pt x="10" y="2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8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57" name="Rectangle 211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362" y="1932"/>
                      <a:ext cx="515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58" name="Freeform 21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355" y="1932"/>
                      <a:ext cx="7" cy="21"/>
                    </a:xfrm>
                    <a:custGeom>
                      <a:avLst/>
                      <a:gdLst>
                        <a:gd name="T0" fmla="*/ 7 w 24"/>
                        <a:gd name="T1" fmla="*/ 0 h 48"/>
                        <a:gd name="T2" fmla="*/ 5 w 24"/>
                        <a:gd name="T3" fmla="*/ 0 h 48"/>
                        <a:gd name="T4" fmla="*/ 4 w 24"/>
                        <a:gd name="T5" fmla="*/ 1 h 48"/>
                        <a:gd name="T6" fmla="*/ 3 w 24"/>
                        <a:gd name="T7" fmla="*/ 2 h 48"/>
                        <a:gd name="T8" fmla="*/ 2 w 24"/>
                        <a:gd name="T9" fmla="*/ 3 h 48"/>
                        <a:gd name="T10" fmla="*/ 1 w 24"/>
                        <a:gd name="T11" fmla="*/ 5 h 48"/>
                        <a:gd name="T12" fmla="*/ 1 w 24"/>
                        <a:gd name="T13" fmla="*/ 7 h 48"/>
                        <a:gd name="T14" fmla="*/ 0 w 24"/>
                        <a:gd name="T15" fmla="*/ 9 h 48"/>
                        <a:gd name="T16" fmla="*/ 0 w 24"/>
                        <a:gd name="T17" fmla="*/ 11 h 48"/>
                        <a:gd name="T18" fmla="*/ 0 w 24"/>
                        <a:gd name="T19" fmla="*/ 12 h 48"/>
                        <a:gd name="T20" fmla="*/ 1 w 24"/>
                        <a:gd name="T21" fmla="*/ 14 h 48"/>
                        <a:gd name="T22" fmla="*/ 1 w 24"/>
                        <a:gd name="T23" fmla="*/ 16 h 48"/>
                        <a:gd name="T24" fmla="*/ 2 w 24"/>
                        <a:gd name="T25" fmla="*/ 18 h 48"/>
                        <a:gd name="T26" fmla="*/ 3 w 24"/>
                        <a:gd name="T27" fmla="*/ 19 h 48"/>
                        <a:gd name="T28" fmla="*/ 4 w 24"/>
                        <a:gd name="T29" fmla="*/ 20 h 48"/>
                        <a:gd name="T30" fmla="*/ 5 w 24"/>
                        <a:gd name="T31" fmla="*/ 21 h 48"/>
                        <a:gd name="T32" fmla="*/ 7 w 24"/>
                        <a:gd name="T33" fmla="*/ 21 h 48"/>
                        <a:gd name="T34" fmla="*/ 7 w 24"/>
                        <a:gd name="T35" fmla="*/ 0 h 48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8">
                          <a:moveTo>
                            <a:pt x="24" y="0"/>
                          </a:moveTo>
                          <a:lnTo>
                            <a:pt x="18" y="1"/>
                          </a:lnTo>
                          <a:lnTo>
                            <a:pt x="13" y="2"/>
                          </a:lnTo>
                          <a:lnTo>
                            <a:pt x="9" y="5"/>
                          </a:lnTo>
                          <a:lnTo>
                            <a:pt x="6" y="7"/>
                          </a:lnTo>
                          <a:lnTo>
                            <a:pt x="3" y="12"/>
                          </a:lnTo>
                          <a:lnTo>
                            <a:pt x="2" y="16"/>
                          </a:lnTo>
                          <a:lnTo>
                            <a:pt x="1" y="20"/>
                          </a:lnTo>
                          <a:lnTo>
                            <a:pt x="0" y="24"/>
                          </a:lnTo>
                          <a:lnTo>
                            <a:pt x="1" y="28"/>
                          </a:lnTo>
                          <a:lnTo>
                            <a:pt x="2" y="33"/>
                          </a:lnTo>
                          <a:lnTo>
                            <a:pt x="3" y="37"/>
                          </a:lnTo>
                          <a:lnTo>
                            <a:pt x="6" y="41"/>
                          </a:lnTo>
                          <a:lnTo>
                            <a:pt x="9" y="43"/>
                          </a:lnTo>
                          <a:lnTo>
                            <a:pt x="13" y="46"/>
                          </a:lnTo>
                          <a:lnTo>
                            <a:pt x="18" y="47"/>
                          </a:lnTo>
                          <a:lnTo>
                            <a:pt x="24" y="48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59" name="Freeform 21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369" y="2448"/>
                      <a:ext cx="7" cy="21"/>
                    </a:xfrm>
                    <a:custGeom>
                      <a:avLst/>
                      <a:gdLst>
                        <a:gd name="T0" fmla="*/ 0 w 24"/>
                        <a:gd name="T1" fmla="*/ 21 h 48"/>
                        <a:gd name="T2" fmla="*/ 2 w 24"/>
                        <a:gd name="T3" fmla="*/ 21 h 48"/>
                        <a:gd name="T4" fmla="*/ 3 w 24"/>
                        <a:gd name="T5" fmla="*/ 20 h 48"/>
                        <a:gd name="T6" fmla="*/ 4 w 24"/>
                        <a:gd name="T7" fmla="*/ 18 h 48"/>
                        <a:gd name="T8" fmla="*/ 5 w 24"/>
                        <a:gd name="T9" fmla="*/ 18 h 48"/>
                        <a:gd name="T10" fmla="*/ 6 w 24"/>
                        <a:gd name="T11" fmla="*/ 16 h 48"/>
                        <a:gd name="T12" fmla="*/ 6 w 24"/>
                        <a:gd name="T13" fmla="*/ 14 h 48"/>
                        <a:gd name="T14" fmla="*/ 6 w 24"/>
                        <a:gd name="T15" fmla="*/ 13 h 48"/>
                        <a:gd name="T16" fmla="*/ 7 w 24"/>
                        <a:gd name="T17" fmla="*/ 11 h 48"/>
                        <a:gd name="T18" fmla="*/ 6 w 24"/>
                        <a:gd name="T19" fmla="*/ 8 h 48"/>
                        <a:gd name="T20" fmla="*/ 6 w 24"/>
                        <a:gd name="T21" fmla="*/ 7 h 48"/>
                        <a:gd name="T22" fmla="*/ 6 w 24"/>
                        <a:gd name="T23" fmla="*/ 5 h 48"/>
                        <a:gd name="T24" fmla="*/ 5 w 24"/>
                        <a:gd name="T25" fmla="*/ 4 h 48"/>
                        <a:gd name="T26" fmla="*/ 4 w 24"/>
                        <a:gd name="T27" fmla="*/ 3 h 48"/>
                        <a:gd name="T28" fmla="*/ 3 w 24"/>
                        <a:gd name="T29" fmla="*/ 1 h 48"/>
                        <a:gd name="T30" fmla="*/ 2 w 24"/>
                        <a:gd name="T31" fmla="*/ 0 h 48"/>
                        <a:gd name="T32" fmla="*/ 0 w 24"/>
                        <a:gd name="T33" fmla="*/ 0 h 48"/>
                        <a:gd name="T34" fmla="*/ 0 w 24"/>
                        <a:gd name="T35" fmla="*/ 21 h 48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8">
                          <a:moveTo>
                            <a:pt x="0" y="48"/>
                          </a:moveTo>
                          <a:lnTo>
                            <a:pt x="6" y="47"/>
                          </a:lnTo>
                          <a:lnTo>
                            <a:pt x="10" y="46"/>
                          </a:lnTo>
                          <a:lnTo>
                            <a:pt x="14" y="42"/>
                          </a:lnTo>
                          <a:lnTo>
                            <a:pt x="17" y="40"/>
                          </a:lnTo>
                          <a:lnTo>
                            <a:pt x="20" y="36"/>
                          </a:lnTo>
                          <a:lnTo>
                            <a:pt x="21" y="33"/>
                          </a:lnTo>
                          <a:lnTo>
                            <a:pt x="22" y="29"/>
                          </a:lnTo>
                          <a:lnTo>
                            <a:pt x="24" y="25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20" y="12"/>
                          </a:lnTo>
                          <a:lnTo>
                            <a:pt x="17" y="8"/>
                          </a:lnTo>
                          <a:lnTo>
                            <a:pt x="14" y="6"/>
                          </a:lnTo>
                          <a:lnTo>
                            <a:pt x="10" y="2"/>
                          </a:lnTo>
                          <a:lnTo>
                            <a:pt x="6" y="1"/>
                          </a:lnTo>
                          <a:lnTo>
                            <a:pt x="0" y="0"/>
                          </a:lnTo>
                          <a:lnTo>
                            <a:pt x="0" y="48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60" name="Rectangle 21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090" y="2448"/>
                      <a:ext cx="27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61" name="Freeform 21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083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8"/>
                        <a:gd name="T2" fmla="*/ 5 w 23"/>
                        <a:gd name="T3" fmla="*/ 0 h 48"/>
                        <a:gd name="T4" fmla="*/ 4 w 23"/>
                        <a:gd name="T5" fmla="*/ 1 h 48"/>
                        <a:gd name="T6" fmla="*/ 2 w 23"/>
                        <a:gd name="T7" fmla="*/ 3 h 48"/>
                        <a:gd name="T8" fmla="*/ 2 w 23"/>
                        <a:gd name="T9" fmla="*/ 4 h 48"/>
                        <a:gd name="T10" fmla="*/ 1 w 23"/>
                        <a:gd name="T11" fmla="*/ 5 h 48"/>
                        <a:gd name="T12" fmla="*/ 0 w 23"/>
                        <a:gd name="T13" fmla="*/ 7 h 48"/>
                        <a:gd name="T14" fmla="*/ 0 w 23"/>
                        <a:gd name="T15" fmla="*/ 8 h 48"/>
                        <a:gd name="T16" fmla="*/ 0 w 23"/>
                        <a:gd name="T17" fmla="*/ 11 h 48"/>
                        <a:gd name="T18" fmla="*/ 0 w 23"/>
                        <a:gd name="T19" fmla="*/ 13 h 48"/>
                        <a:gd name="T20" fmla="*/ 0 w 23"/>
                        <a:gd name="T21" fmla="*/ 14 h 48"/>
                        <a:gd name="T22" fmla="*/ 1 w 23"/>
                        <a:gd name="T23" fmla="*/ 16 h 48"/>
                        <a:gd name="T24" fmla="*/ 2 w 23"/>
                        <a:gd name="T25" fmla="*/ 18 h 48"/>
                        <a:gd name="T26" fmla="*/ 2 w 23"/>
                        <a:gd name="T27" fmla="*/ 18 h 48"/>
                        <a:gd name="T28" fmla="*/ 4 w 23"/>
                        <a:gd name="T29" fmla="*/ 20 h 48"/>
                        <a:gd name="T30" fmla="*/ 5 w 23"/>
                        <a:gd name="T31" fmla="*/ 21 h 48"/>
                        <a:gd name="T32" fmla="*/ 7 w 23"/>
                        <a:gd name="T33" fmla="*/ 21 h 48"/>
                        <a:gd name="T34" fmla="*/ 7 w 23"/>
                        <a:gd name="T35" fmla="*/ 0 h 48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8">
                          <a:moveTo>
                            <a:pt x="23" y="0"/>
                          </a:moveTo>
                          <a:lnTo>
                            <a:pt x="17" y="1"/>
                          </a:lnTo>
                          <a:lnTo>
                            <a:pt x="13" y="2"/>
                          </a:lnTo>
                          <a:lnTo>
                            <a:pt x="8" y="6"/>
                          </a:lnTo>
                          <a:lnTo>
                            <a:pt x="5" y="8"/>
                          </a:lnTo>
                          <a:lnTo>
                            <a:pt x="3" y="12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5"/>
                          </a:lnTo>
                          <a:lnTo>
                            <a:pt x="0" y="29"/>
                          </a:lnTo>
                          <a:lnTo>
                            <a:pt x="1" y="33"/>
                          </a:lnTo>
                          <a:lnTo>
                            <a:pt x="3" y="36"/>
                          </a:lnTo>
                          <a:lnTo>
                            <a:pt x="5" y="40"/>
                          </a:lnTo>
                          <a:lnTo>
                            <a:pt x="8" y="42"/>
                          </a:lnTo>
                          <a:lnTo>
                            <a:pt x="13" y="46"/>
                          </a:lnTo>
                          <a:lnTo>
                            <a:pt x="17" y="47"/>
                          </a:lnTo>
                          <a:lnTo>
                            <a:pt x="23" y="48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62" name="Freeform 21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233" y="197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10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7 w 23"/>
                        <a:gd name="T21" fmla="*/ 5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5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7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63" name="Rectangle 217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098" y="1975"/>
                      <a:ext cx="136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64" name="Freeform 21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090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5 h 46"/>
                        <a:gd name="T14" fmla="*/ 0 w 23"/>
                        <a:gd name="T15" fmla="*/ 6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10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2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7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65" name="Freeform 21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090" y="1882"/>
                      <a:ext cx="7" cy="14"/>
                    </a:xfrm>
                    <a:custGeom>
                      <a:avLst/>
                      <a:gdLst>
                        <a:gd name="T0" fmla="*/ 7 w 24"/>
                        <a:gd name="T1" fmla="*/ 0 h 46"/>
                        <a:gd name="T2" fmla="*/ 5 w 24"/>
                        <a:gd name="T3" fmla="*/ 0 h 46"/>
                        <a:gd name="T4" fmla="*/ 4 w 24"/>
                        <a:gd name="T5" fmla="*/ 1 h 46"/>
                        <a:gd name="T6" fmla="*/ 3 w 24"/>
                        <a:gd name="T7" fmla="*/ 1 h 46"/>
                        <a:gd name="T8" fmla="*/ 2 w 24"/>
                        <a:gd name="T9" fmla="*/ 2 h 46"/>
                        <a:gd name="T10" fmla="*/ 1 w 24"/>
                        <a:gd name="T11" fmla="*/ 3 h 46"/>
                        <a:gd name="T12" fmla="*/ 0 w 24"/>
                        <a:gd name="T13" fmla="*/ 4 h 46"/>
                        <a:gd name="T14" fmla="*/ 0 w 24"/>
                        <a:gd name="T15" fmla="*/ 6 h 46"/>
                        <a:gd name="T16" fmla="*/ 0 w 24"/>
                        <a:gd name="T17" fmla="*/ 7 h 46"/>
                        <a:gd name="T18" fmla="*/ 0 w 24"/>
                        <a:gd name="T19" fmla="*/ 8 h 46"/>
                        <a:gd name="T20" fmla="*/ 0 w 24"/>
                        <a:gd name="T21" fmla="*/ 9 h 46"/>
                        <a:gd name="T22" fmla="*/ 1 w 24"/>
                        <a:gd name="T23" fmla="*/ 11 h 46"/>
                        <a:gd name="T24" fmla="*/ 2 w 24"/>
                        <a:gd name="T25" fmla="*/ 12 h 46"/>
                        <a:gd name="T26" fmla="*/ 3 w 24"/>
                        <a:gd name="T27" fmla="*/ 13 h 46"/>
                        <a:gd name="T28" fmla="*/ 4 w 24"/>
                        <a:gd name="T29" fmla="*/ 13 h 46"/>
                        <a:gd name="T30" fmla="*/ 5 w 24"/>
                        <a:gd name="T31" fmla="*/ 14 h 46"/>
                        <a:gd name="T32" fmla="*/ 7 w 24"/>
                        <a:gd name="T33" fmla="*/ 14 h 46"/>
                        <a:gd name="T34" fmla="*/ 7 w 24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6">
                          <a:moveTo>
                            <a:pt x="24" y="0"/>
                          </a:moveTo>
                          <a:lnTo>
                            <a:pt x="18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4" y="10"/>
                          </a:lnTo>
                          <a:lnTo>
                            <a:pt x="1" y="14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1"/>
                          </a:lnTo>
                          <a:lnTo>
                            <a:pt x="4" y="35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8" y="45"/>
                          </a:lnTo>
                          <a:lnTo>
                            <a:pt x="24" y="46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66" name="Rectangle 220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098" y="1882"/>
                      <a:ext cx="136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67" name="Freeform 22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233" y="1882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9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7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5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8" y="39"/>
                          </a:lnTo>
                          <a:lnTo>
                            <a:pt x="20" y="35"/>
                          </a:lnTo>
                          <a:lnTo>
                            <a:pt x="22" y="31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4"/>
                          </a:lnTo>
                          <a:lnTo>
                            <a:pt x="20" y="10"/>
                          </a:lnTo>
                          <a:lnTo>
                            <a:pt x="18" y="7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68" name="Freeform 22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098" y="1839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1 h 47"/>
                        <a:gd name="T8" fmla="*/ 2 w 23"/>
                        <a:gd name="T9" fmla="*/ 2 h 47"/>
                        <a:gd name="T10" fmla="*/ 1 w 23"/>
                        <a:gd name="T11" fmla="*/ 3 h 47"/>
                        <a:gd name="T12" fmla="*/ 0 w 23"/>
                        <a:gd name="T13" fmla="*/ 4 h 47"/>
                        <a:gd name="T14" fmla="*/ 0 w 23"/>
                        <a:gd name="T15" fmla="*/ 6 h 47"/>
                        <a:gd name="T16" fmla="*/ 0 w 23"/>
                        <a:gd name="T17" fmla="*/ 7 h 47"/>
                        <a:gd name="T18" fmla="*/ 0 w 23"/>
                        <a:gd name="T19" fmla="*/ 9 h 47"/>
                        <a:gd name="T20" fmla="*/ 0 w 23"/>
                        <a:gd name="T21" fmla="*/ 10 h 47"/>
                        <a:gd name="T22" fmla="*/ 1 w 23"/>
                        <a:gd name="T23" fmla="*/ 11 h 47"/>
                        <a:gd name="T24" fmla="*/ 2 w 23"/>
                        <a:gd name="T25" fmla="*/ 12 h 47"/>
                        <a:gd name="T26" fmla="*/ 3 w 23"/>
                        <a:gd name="T27" fmla="*/ 13 h 47"/>
                        <a:gd name="T28" fmla="*/ 4 w 23"/>
                        <a:gd name="T29" fmla="*/ 13 h 47"/>
                        <a:gd name="T30" fmla="*/ 5 w 23"/>
                        <a:gd name="T31" fmla="*/ 14 h 47"/>
                        <a:gd name="T32" fmla="*/ 7 w 23"/>
                        <a:gd name="T33" fmla="*/ 14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5" y="7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9"/>
                          </a:lnTo>
                          <a:lnTo>
                            <a:pt x="1" y="33"/>
                          </a:lnTo>
                          <a:lnTo>
                            <a:pt x="3" y="37"/>
                          </a:lnTo>
                          <a:lnTo>
                            <a:pt x="5" y="40"/>
                          </a:lnTo>
                          <a:lnTo>
                            <a:pt x="9" y="43"/>
                          </a:lnTo>
                          <a:lnTo>
                            <a:pt x="13" y="45"/>
                          </a:lnTo>
                          <a:lnTo>
                            <a:pt x="18" y="47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69" name="Rectangle 223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105" y="1839"/>
                      <a:ext cx="257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70" name="Freeform 22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362" y="1839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7"/>
                        <a:gd name="T2" fmla="*/ 2 w 23"/>
                        <a:gd name="T3" fmla="*/ 14 h 47"/>
                        <a:gd name="T4" fmla="*/ 3 w 23"/>
                        <a:gd name="T5" fmla="*/ 13 h 47"/>
                        <a:gd name="T6" fmla="*/ 4 w 23"/>
                        <a:gd name="T7" fmla="*/ 13 h 47"/>
                        <a:gd name="T8" fmla="*/ 5 w 23"/>
                        <a:gd name="T9" fmla="*/ 12 h 47"/>
                        <a:gd name="T10" fmla="*/ 6 w 23"/>
                        <a:gd name="T11" fmla="*/ 11 h 47"/>
                        <a:gd name="T12" fmla="*/ 7 w 23"/>
                        <a:gd name="T13" fmla="*/ 10 h 47"/>
                        <a:gd name="T14" fmla="*/ 7 w 23"/>
                        <a:gd name="T15" fmla="*/ 9 h 47"/>
                        <a:gd name="T16" fmla="*/ 7 w 23"/>
                        <a:gd name="T17" fmla="*/ 7 h 47"/>
                        <a:gd name="T18" fmla="*/ 7 w 23"/>
                        <a:gd name="T19" fmla="*/ 6 h 47"/>
                        <a:gd name="T20" fmla="*/ 7 w 23"/>
                        <a:gd name="T21" fmla="*/ 4 h 47"/>
                        <a:gd name="T22" fmla="*/ 6 w 23"/>
                        <a:gd name="T23" fmla="*/ 3 h 47"/>
                        <a:gd name="T24" fmla="*/ 5 w 23"/>
                        <a:gd name="T25" fmla="*/ 2 h 47"/>
                        <a:gd name="T26" fmla="*/ 4 w 23"/>
                        <a:gd name="T27" fmla="*/ 1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14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7"/>
                          </a:lnTo>
                          <a:lnTo>
                            <a:pt x="10" y="45"/>
                          </a:lnTo>
                          <a:lnTo>
                            <a:pt x="14" y="43"/>
                          </a:lnTo>
                          <a:lnTo>
                            <a:pt x="17" y="40"/>
                          </a:lnTo>
                          <a:lnTo>
                            <a:pt x="20" y="37"/>
                          </a:lnTo>
                          <a:lnTo>
                            <a:pt x="22" y="33"/>
                          </a:lnTo>
                          <a:lnTo>
                            <a:pt x="23" y="29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7" y="7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71" name="Freeform 22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233" y="1911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10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5 h 46"/>
                        <a:gd name="T20" fmla="*/ 7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0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5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8" y="39"/>
                          </a:lnTo>
                          <a:lnTo>
                            <a:pt x="20" y="35"/>
                          </a:lnTo>
                          <a:lnTo>
                            <a:pt x="22" y="32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8"/>
                          </a:lnTo>
                          <a:lnTo>
                            <a:pt x="22" y="14"/>
                          </a:lnTo>
                          <a:lnTo>
                            <a:pt x="20" y="11"/>
                          </a:lnTo>
                          <a:lnTo>
                            <a:pt x="18" y="6"/>
                          </a:lnTo>
                          <a:lnTo>
                            <a:pt x="14" y="4"/>
                          </a:lnTo>
                          <a:lnTo>
                            <a:pt x="10" y="1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72" name="Rectangle 226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098" y="1911"/>
                      <a:ext cx="136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73" name="Freeform 22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090" y="1911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0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4 h 46"/>
                        <a:gd name="T14" fmla="*/ 0 w 23"/>
                        <a:gd name="T15" fmla="*/ 5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10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2" y="1"/>
                          </a:lnTo>
                          <a:lnTo>
                            <a:pt x="9" y="4"/>
                          </a:lnTo>
                          <a:lnTo>
                            <a:pt x="6" y="6"/>
                          </a:lnTo>
                          <a:lnTo>
                            <a:pt x="3" y="11"/>
                          </a:lnTo>
                          <a:lnTo>
                            <a:pt x="1" y="14"/>
                          </a:lnTo>
                          <a:lnTo>
                            <a:pt x="0" y="18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2"/>
                          </a:lnTo>
                          <a:lnTo>
                            <a:pt x="3" y="35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7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74" name="Freeform 22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226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1 w 23"/>
                        <a:gd name="T13" fmla="*/ 5 h 46"/>
                        <a:gd name="T14" fmla="*/ 0 w 23"/>
                        <a:gd name="T15" fmla="*/ 6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1 w 23"/>
                        <a:gd name="T21" fmla="*/ 10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7"/>
                          </a:lnTo>
                          <a:lnTo>
                            <a:pt x="2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75" name="Rectangle 229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233" y="1975"/>
                      <a:ext cx="129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76" name="Freeform 23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362" y="197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6 w 23"/>
                        <a:gd name="T13" fmla="*/ 10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6 w 23"/>
                        <a:gd name="T21" fmla="*/ 5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5"/>
                          </a:lnTo>
                          <a:lnTo>
                            <a:pt x="9" y="44"/>
                          </a:lnTo>
                          <a:lnTo>
                            <a:pt x="14" y="42"/>
                          </a:lnTo>
                          <a:lnTo>
                            <a:pt x="17" y="39"/>
                          </a:lnTo>
                          <a:lnTo>
                            <a:pt x="20" y="36"/>
                          </a:lnTo>
                          <a:lnTo>
                            <a:pt x="21" y="32"/>
                          </a:lnTo>
                          <a:lnTo>
                            <a:pt x="22" y="27"/>
                          </a:lnTo>
                          <a:lnTo>
                            <a:pt x="23" y="23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20" y="11"/>
                          </a:lnTo>
                          <a:lnTo>
                            <a:pt x="17" y="7"/>
                          </a:lnTo>
                          <a:lnTo>
                            <a:pt x="14" y="4"/>
                          </a:lnTo>
                          <a:lnTo>
                            <a:pt x="9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77" name="Freeform 23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369" y="1882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9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7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5"/>
                          </a:lnTo>
                          <a:lnTo>
                            <a:pt x="11" y="44"/>
                          </a:lnTo>
                          <a:lnTo>
                            <a:pt x="14" y="42"/>
                          </a:lnTo>
                          <a:lnTo>
                            <a:pt x="18" y="39"/>
                          </a:lnTo>
                          <a:lnTo>
                            <a:pt x="20" y="35"/>
                          </a:lnTo>
                          <a:lnTo>
                            <a:pt x="22" y="31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4"/>
                          </a:lnTo>
                          <a:lnTo>
                            <a:pt x="20" y="10"/>
                          </a:lnTo>
                          <a:lnTo>
                            <a:pt x="18" y="7"/>
                          </a:lnTo>
                          <a:lnTo>
                            <a:pt x="14" y="4"/>
                          </a:lnTo>
                          <a:lnTo>
                            <a:pt x="11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78" name="Rectangle 232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233" y="1882"/>
                      <a:ext cx="136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79" name="Freeform 23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226" y="1882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1 w 23"/>
                        <a:gd name="T13" fmla="*/ 4 h 46"/>
                        <a:gd name="T14" fmla="*/ 0 w 23"/>
                        <a:gd name="T15" fmla="*/ 6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1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0"/>
                          </a:lnTo>
                          <a:lnTo>
                            <a:pt x="2" y="14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7"/>
                          </a:lnTo>
                          <a:lnTo>
                            <a:pt x="2" y="31"/>
                          </a:lnTo>
                          <a:lnTo>
                            <a:pt x="3" y="35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80" name="Freeform 23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226" y="1911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0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1 w 23"/>
                        <a:gd name="T13" fmla="*/ 4 h 46"/>
                        <a:gd name="T14" fmla="*/ 0 w 23"/>
                        <a:gd name="T15" fmla="*/ 5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1 w 23"/>
                        <a:gd name="T21" fmla="*/ 10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3" y="1"/>
                          </a:lnTo>
                          <a:lnTo>
                            <a:pt x="9" y="4"/>
                          </a:lnTo>
                          <a:lnTo>
                            <a:pt x="6" y="6"/>
                          </a:lnTo>
                          <a:lnTo>
                            <a:pt x="3" y="11"/>
                          </a:lnTo>
                          <a:lnTo>
                            <a:pt x="2" y="14"/>
                          </a:lnTo>
                          <a:lnTo>
                            <a:pt x="1" y="18"/>
                          </a:lnTo>
                          <a:lnTo>
                            <a:pt x="0" y="23"/>
                          </a:lnTo>
                          <a:lnTo>
                            <a:pt x="1" y="27"/>
                          </a:lnTo>
                          <a:lnTo>
                            <a:pt x="2" y="32"/>
                          </a:lnTo>
                          <a:lnTo>
                            <a:pt x="3" y="35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81" name="Rectangle 235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233" y="1911"/>
                      <a:ext cx="129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82" name="Freeform 23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362" y="1911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6 w 23"/>
                        <a:gd name="T13" fmla="*/ 10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5 h 46"/>
                        <a:gd name="T20" fmla="*/ 6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0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5"/>
                          </a:lnTo>
                          <a:lnTo>
                            <a:pt x="9" y="44"/>
                          </a:lnTo>
                          <a:lnTo>
                            <a:pt x="14" y="42"/>
                          </a:lnTo>
                          <a:lnTo>
                            <a:pt x="17" y="39"/>
                          </a:lnTo>
                          <a:lnTo>
                            <a:pt x="20" y="35"/>
                          </a:lnTo>
                          <a:lnTo>
                            <a:pt x="21" y="32"/>
                          </a:lnTo>
                          <a:lnTo>
                            <a:pt x="22" y="27"/>
                          </a:lnTo>
                          <a:lnTo>
                            <a:pt x="23" y="23"/>
                          </a:lnTo>
                          <a:lnTo>
                            <a:pt x="22" y="18"/>
                          </a:lnTo>
                          <a:lnTo>
                            <a:pt x="21" y="14"/>
                          </a:lnTo>
                          <a:lnTo>
                            <a:pt x="20" y="11"/>
                          </a:lnTo>
                          <a:lnTo>
                            <a:pt x="17" y="6"/>
                          </a:lnTo>
                          <a:lnTo>
                            <a:pt x="14" y="4"/>
                          </a:lnTo>
                          <a:lnTo>
                            <a:pt x="9" y="1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83" name="Freeform 23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105" y="1911"/>
                      <a:ext cx="7" cy="14"/>
                    </a:xfrm>
                    <a:custGeom>
                      <a:avLst/>
                      <a:gdLst>
                        <a:gd name="T0" fmla="*/ 7 w 24"/>
                        <a:gd name="T1" fmla="*/ 0 h 46"/>
                        <a:gd name="T2" fmla="*/ 5 w 24"/>
                        <a:gd name="T3" fmla="*/ 0 h 46"/>
                        <a:gd name="T4" fmla="*/ 4 w 24"/>
                        <a:gd name="T5" fmla="*/ 0 h 46"/>
                        <a:gd name="T6" fmla="*/ 3 w 24"/>
                        <a:gd name="T7" fmla="*/ 1 h 46"/>
                        <a:gd name="T8" fmla="*/ 2 w 24"/>
                        <a:gd name="T9" fmla="*/ 2 h 46"/>
                        <a:gd name="T10" fmla="*/ 1 w 24"/>
                        <a:gd name="T11" fmla="*/ 3 h 46"/>
                        <a:gd name="T12" fmla="*/ 0 w 24"/>
                        <a:gd name="T13" fmla="*/ 4 h 46"/>
                        <a:gd name="T14" fmla="*/ 0 w 24"/>
                        <a:gd name="T15" fmla="*/ 5 h 46"/>
                        <a:gd name="T16" fmla="*/ 0 w 24"/>
                        <a:gd name="T17" fmla="*/ 7 h 46"/>
                        <a:gd name="T18" fmla="*/ 0 w 24"/>
                        <a:gd name="T19" fmla="*/ 8 h 46"/>
                        <a:gd name="T20" fmla="*/ 0 w 24"/>
                        <a:gd name="T21" fmla="*/ 10 h 46"/>
                        <a:gd name="T22" fmla="*/ 1 w 24"/>
                        <a:gd name="T23" fmla="*/ 11 h 46"/>
                        <a:gd name="T24" fmla="*/ 2 w 24"/>
                        <a:gd name="T25" fmla="*/ 12 h 46"/>
                        <a:gd name="T26" fmla="*/ 3 w 24"/>
                        <a:gd name="T27" fmla="*/ 13 h 46"/>
                        <a:gd name="T28" fmla="*/ 4 w 24"/>
                        <a:gd name="T29" fmla="*/ 13 h 46"/>
                        <a:gd name="T30" fmla="*/ 5 w 24"/>
                        <a:gd name="T31" fmla="*/ 14 h 46"/>
                        <a:gd name="T32" fmla="*/ 7 w 24"/>
                        <a:gd name="T33" fmla="*/ 14 h 46"/>
                        <a:gd name="T34" fmla="*/ 7 w 24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6">
                          <a:moveTo>
                            <a:pt x="24" y="0"/>
                          </a:moveTo>
                          <a:lnTo>
                            <a:pt x="17" y="0"/>
                          </a:lnTo>
                          <a:lnTo>
                            <a:pt x="13" y="1"/>
                          </a:lnTo>
                          <a:lnTo>
                            <a:pt x="9" y="4"/>
                          </a:lnTo>
                          <a:lnTo>
                            <a:pt x="6" y="6"/>
                          </a:lnTo>
                          <a:lnTo>
                            <a:pt x="3" y="11"/>
                          </a:lnTo>
                          <a:lnTo>
                            <a:pt x="1" y="14"/>
                          </a:lnTo>
                          <a:lnTo>
                            <a:pt x="0" y="18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2"/>
                          </a:lnTo>
                          <a:lnTo>
                            <a:pt x="3" y="35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5"/>
                          </a:lnTo>
                          <a:lnTo>
                            <a:pt x="24" y="46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84" name="Rectangle 238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112" y="1911"/>
                      <a:ext cx="14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85" name="Freeform 23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119" y="1911"/>
                      <a:ext cx="14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4 w 23"/>
                        <a:gd name="T3" fmla="*/ 14 h 46"/>
                        <a:gd name="T4" fmla="*/ 7 w 23"/>
                        <a:gd name="T5" fmla="*/ 13 h 46"/>
                        <a:gd name="T6" fmla="*/ 9 w 23"/>
                        <a:gd name="T7" fmla="*/ 13 h 46"/>
                        <a:gd name="T8" fmla="*/ 11 w 23"/>
                        <a:gd name="T9" fmla="*/ 12 h 46"/>
                        <a:gd name="T10" fmla="*/ 12 w 23"/>
                        <a:gd name="T11" fmla="*/ 11 h 46"/>
                        <a:gd name="T12" fmla="*/ 13 w 23"/>
                        <a:gd name="T13" fmla="*/ 10 h 46"/>
                        <a:gd name="T14" fmla="*/ 14 w 23"/>
                        <a:gd name="T15" fmla="*/ 8 h 46"/>
                        <a:gd name="T16" fmla="*/ 14 w 23"/>
                        <a:gd name="T17" fmla="*/ 7 h 46"/>
                        <a:gd name="T18" fmla="*/ 14 w 23"/>
                        <a:gd name="T19" fmla="*/ 5 h 46"/>
                        <a:gd name="T20" fmla="*/ 13 w 23"/>
                        <a:gd name="T21" fmla="*/ 4 h 46"/>
                        <a:gd name="T22" fmla="*/ 12 w 23"/>
                        <a:gd name="T23" fmla="*/ 3 h 46"/>
                        <a:gd name="T24" fmla="*/ 11 w 23"/>
                        <a:gd name="T25" fmla="*/ 2 h 46"/>
                        <a:gd name="T26" fmla="*/ 9 w 23"/>
                        <a:gd name="T27" fmla="*/ 1 h 46"/>
                        <a:gd name="T28" fmla="*/ 7 w 23"/>
                        <a:gd name="T29" fmla="*/ 0 h 46"/>
                        <a:gd name="T30" fmla="*/ 4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5"/>
                          </a:lnTo>
                          <a:lnTo>
                            <a:pt x="11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5"/>
                          </a:lnTo>
                          <a:lnTo>
                            <a:pt x="22" y="32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8"/>
                          </a:lnTo>
                          <a:lnTo>
                            <a:pt x="22" y="14"/>
                          </a:lnTo>
                          <a:lnTo>
                            <a:pt x="20" y="11"/>
                          </a:lnTo>
                          <a:lnTo>
                            <a:pt x="18" y="6"/>
                          </a:lnTo>
                          <a:lnTo>
                            <a:pt x="15" y="4"/>
                          </a:lnTo>
                          <a:lnTo>
                            <a:pt x="11" y="1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86" name="Freeform 24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105" y="1911"/>
                      <a:ext cx="7" cy="14"/>
                    </a:xfrm>
                    <a:custGeom>
                      <a:avLst/>
                      <a:gdLst>
                        <a:gd name="T0" fmla="*/ 7 w 24"/>
                        <a:gd name="T1" fmla="*/ 0 h 46"/>
                        <a:gd name="T2" fmla="*/ 5 w 24"/>
                        <a:gd name="T3" fmla="*/ 0 h 46"/>
                        <a:gd name="T4" fmla="*/ 4 w 24"/>
                        <a:gd name="T5" fmla="*/ 0 h 46"/>
                        <a:gd name="T6" fmla="*/ 3 w 24"/>
                        <a:gd name="T7" fmla="*/ 1 h 46"/>
                        <a:gd name="T8" fmla="*/ 2 w 24"/>
                        <a:gd name="T9" fmla="*/ 2 h 46"/>
                        <a:gd name="T10" fmla="*/ 1 w 24"/>
                        <a:gd name="T11" fmla="*/ 3 h 46"/>
                        <a:gd name="T12" fmla="*/ 0 w 24"/>
                        <a:gd name="T13" fmla="*/ 4 h 46"/>
                        <a:gd name="T14" fmla="*/ 0 w 24"/>
                        <a:gd name="T15" fmla="*/ 5 h 46"/>
                        <a:gd name="T16" fmla="*/ 0 w 24"/>
                        <a:gd name="T17" fmla="*/ 7 h 46"/>
                        <a:gd name="T18" fmla="*/ 0 w 24"/>
                        <a:gd name="T19" fmla="*/ 8 h 46"/>
                        <a:gd name="T20" fmla="*/ 0 w 24"/>
                        <a:gd name="T21" fmla="*/ 10 h 46"/>
                        <a:gd name="T22" fmla="*/ 1 w 24"/>
                        <a:gd name="T23" fmla="*/ 11 h 46"/>
                        <a:gd name="T24" fmla="*/ 2 w 24"/>
                        <a:gd name="T25" fmla="*/ 12 h 46"/>
                        <a:gd name="T26" fmla="*/ 3 w 24"/>
                        <a:gd name="T27" fmla="*/ 13 h 46"/>
                        <a:gd name="T28" fmla="*/ 4 w 24"/>
                        <a:gd name="T29" fmla="*/ 13 h 46"/>
                        <a:gd name="T30" fmla="*/ 5 w 24"/>
                        <a:gd name="T31" fmla="*/ 14 h 46"/>
                        <a:gd name="T32" fmla="*/ 7 w 24"/>
                        <a:gd name="T33" fmla="*/ 14 h 46"/>
                        <a:gd name="T34" fmla="*/ 7 w 24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6">
                          <a:moveTo>
                            <a:pt x="24" y="0"/>
                          </a:moveTo>
                          <a:lnTo>
                            <a:pt x="17" y="0"/>
                          </a:lnTo>
                          <a:lnTo>
                            <a:pt x="13" y="1"/>
                          </a:lnTo>
                          <a:lnTo>
                            <a:pt x="9" y="4"/>
                          </a:lnTo>
                          <a:lnTo>
                            <a:pt x="6" y="6"/>
                          </a:lnTo>
                          <a:lnTo>
                            <a:pt x="3" y="11"/>
                          </a:lnTo>
                          <a:lnTo>
                            <a:pt x="1" y="14"/>
                          </a:lnTo>
                          <a:lnTo>
                            <a:pt x="0" y="18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2"/>
                          </a:lnTo>
                          <a:lnTo>
                            <a:pt x="3" y="35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5"/>
                          </a:lnTo>
                          <a:lnTo>
                            <a:pt x="24" y="46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87" name="Rectangle 241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112" y="1911"/>
                      <a:ext cx="14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88" name="Freeform 24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119" y="1911"/>
                      <a:ext cx="14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4 w 23"/>
                        <a:gd name="T3" fmla="*/ 14 h 46"/>
                        <a:gd name="T4" fmla="*/ 7 w 23"/>
                        <a:gd name="T5" fmla="*/ 13 h 46"/>
                        <a:gd name="T6" fmla="*/ 9 w 23"/>
                        <a:gd name="T7" fmla="*/ 13 h 46"/>
                        <a:gd name="T8" fmla="*/ 11 w 23"/>
                        <a:gd name="T9" fmla="*/ 12 h 46"/>
                        <a:gd name="T10" fmla="*/ 12 w 23"/>
                        <a:gd name="T11" fmla="*/ 11 h 46"/>
                        <a:gd name="T12" fmla="*/ 13 w 23"/>
                        <a:gd name="T13" fmla="*/ 10 h 46"/>
                        <a:gd name="T14" fmla="*/ 14 w 23"/>
                        <a:gd name="T15" fmla="*/ 8 h 46"/>
                        <a:gd name="T16" fmla="*/ 14 w 23"/>
                        <a:gd name="T17" fmla="*/ 7 h 46"/>
                        <a:gd name="T18" fmla="*/ 14 w 23"/>
                        <a:gd name="T19" fmla="*/ 5 h 46"/>
                        <a:gd name="T20" fmla="*/ 13 w 23"/>
                        <a:gd name="T21" fmla="*/ 4 h 46"/>
                        <a:gd name="T22" fmla="*/ 12 w 23"/>
                        <a:gd name="T23" fmla="*/ 3 h 46"/>
                        <a:gd name="T24" fmla="*/ 11 w 23"/>
                        <a:gd name="T25" fmla="*/ 2 h 46"/>
                        <a:gd name="T26" fmla="*/ 9 w 23"/>
                        <a:gd name="T27" fmla="*/ 1 h 46"/>
                        <a:gd name="T28" fmla="*/ 7 w 23"/>
                        <a:gd name="T29" fmla="*/ 0 h 46"/>
                        <a:gd name="T30" fmla="*/ 4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5"/>
                          </a:lnTo>
                          <a:lnTo>
                            <a:pt x="11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5"/>
                          </a:lnTo>
                          <a:lnTo>
                            <a:pt x="22" y="32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8"/>
                          </a:lnTo>
                          <a:lnTo>
                            <a:pt x="22" y="14"/>
                          </a:lnTo>
                          <a:lnTo>
                            <a:pt x="20" y="11"/>
                          </a:lnTo>
                          <a:lnTo>
                            <a:pt x="18" y="6"/>
                          </a:lnTo>
                          <a:lnTo>
                            <a:pt x="15" y="4"/>
                          </a:lnTo>
                          <a:lnTo>
                            <a:pt x="11" y="1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89" name="Freeform 24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383" y="1932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3 h 23"/>
                        <a:gd name="T8" fmla="*/ 12 w 46"/>
                        <a:gd name="T9" fmla="*/ 2 h 23"/>
                        <a:gd name="T10" fmla="*/ 11 w 46"/>
                        <a:gd name="T11" fmla="*/ 1 h 23"/>
                        <a:gd name="T12" fmla="*/ 9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6 w 46"/>
                        <a:gd name="T19" fmla="*/ 0 h 23"/>
                        <a:gd name="T20" fmla="*/ 4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6" y="18"/>
                          </a:lnTo>
                          <a:lnTo>
                            <a:pt x="44" y="13"/>
                          </a:lnTo>
                          <a:lnTo>
                            <a:pt x="42" y="9"/>
                          </a:lnTo>
                          <a:lnTo>
                            <a:pt x="39" y="5"/>
                          </a:lnTo>
                          <a:lnTo>
                            <a:pt x="35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4" y="1"/>
                          </a:lnTo>
                          <a:lnTo>
                            <a:pt x="10" y="3"/>
                          </a:lnTo>
                          <a:lnTo>
                            <a:pt x="7" y="5"/>
                          </a:lnTo>
                          <a:lnTo>
                            <a:pt x="4" y="9"/>
                          </a:lnTo>
                          <a:lnTo>
                            <a:pt x="2" y="13"/>
                          </a:lnTo>
                          <a:lnTo>
                            <a:pt x="1" y="18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90" name="Rectangle 24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391" y="1939"/>
                      <a:ext cx="0" cy="0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91" name="Freeform 24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383" y="1932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3 h 23"/>
                        <a:gd name="T8" fmla="*/ 12 w 46"/>
                        <a:gd name="T9" fmla="*/ 2 h 23"/>
                        <a:gd name="T10" fmla="*/ 11 w 46"/>
                        <a:gd name="T11" fmla="*/ 1 h 23"/>
                        <a:gd name="T12" fmla="*/ 9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6 w 46"/>
                        <a:gd name="T19" fmla="*/ 0 h 23"/>
                        <a:gd name="T20" fmla="*/ 4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6" y="18"/>
                          </a:lnTo>
                          <a:lnTo>
                            <a:pt x="44" y="13"/>
                          </a:lnTo>
                          <a:lnTo>
                            <a:pt x="42" y="9"/>
                          </a:lnTo>
                          <a:lnTo>
                            <a:pt x="39" y="5"/>
                          </a:lnTo>
                          <a:lnTo>
                            <a:pt x="35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4" y="1"/>
                          </a:lnTo>
                          <a:lnTo>
                            <a:pt x="10" y="3"/>
                          </a:lnTo>
                          <a:lnTo>
                            <a:pt x="7" y="5"/>
                          </a:lnTo>
                          <a:lnTo>
                            <a:pt x="4" y="9"/>
                          </a:lnTo>
                          <a:lnTo>
                            <a:pt x="2" y="13"/>
                          </a:lnTo>
                          <a:lnTo>
                            <a:pt x="1" y="18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92" name="Freeform 24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634" y="2505"/>
                      <a:ext cx="14" cy="7"/>
                    </a:xfrm>
                    <a:custGeom>
                      <a:avLst/>
                      <a:gdLst>
                        <a:gd name="T0" fmla="*/ 14 w 47"/>
                        <a:gd name="T1" fmla="*/ 7 h 24"/>
                        <a:gd name="T2" fmla="*/ 14 w 47"/>
                        <a:gd name="T3" fmla="*/ 5 h 24"/>
                        <a:gd name="T4" fmla="*/ 13 w 47"/>
                        <a:gd name="T5" fmla="*/ 4 h 24"/>
                        <a:gd name="T6" fmla="*/ 13 w 47"/>
                        <a:gd name="T7" fmla="*/ 3 h 24"/>
                        <a:gd name="T8" fmla="*/ 12 w 47"/>
                        <a:gd name="T9" fmla="*/ 2 h 24"/>
                        <a:gd name="T10" fmla="*/ 10 w 47"/>
                        <a:gd name="T11" fmla="*/ 1 h 24"/>
                        <a:gd name="T12" fmla="*/ 10 w 47"/>
                        <a:gd name="T13" fmla="*/ 0 h 24"/>
                        <a:gd name="T14" fmla="*/ 8 w 47"/>
                        <a:gd name="T15" fmla="*/ 0 h 24"/>
                        <a:gd name="T16" fmla="*/ 7 w 47"/>
                        <a:gd name="T17" fmla="*/ 0 h 24"/>
                        <a:gd name="T18" fmla="*/ 6 w 47"/>
                        <a:gd name="T19" fmla="*/ 0 h 24"/>
                        <a:gd name="T20" fmla="*/ 4 w 47"/>
                        <a:gd name="T21" fmla="*/ 0 h 24"/>
                        <a:gd name="T22" fmla="*/ 3 w 47"/>
                        <a:gd name="T23" fmla="*/ 1 h 24"/>
                        <a:gd name="T24" fmla="*/ 2 w 47"/>
                        <a:gd name="T25" fmla="*/ 2 h 24"/>
                        <a:gd name="T26" fmla="*/ 1 w 47"/>
                        <a:gd name="T27" fmla="*/ 3 h 24"/>
                        <a:gd name="T28" fmla="*/ 1 w 47"/>
                        <a:gd name="T29" fmla="*/ 4 h 24"/>
                        <a:gd name="T30" fmla="*/ 0 w 47"/>
                        <a:gd name="T31" fmla="*/ 5 h 24"/>
                        <a:gd name="T32" fmla="*/ 0 w 47"/>
                        <a:gd name="T33" fmla="*/ 7 h 24"/>
                        <a:gd name="T34" fmla="*/ 14 w 47"/>
                        <a:gd name="T35" fmla="*/ 7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7" h="24">
                          <a:moveTo>
                            <a:pt x="47" y="24"/>
                          </a:moveTo>
                          <a:lnTo>
                            <a:pt x="46" y="18"/>
                          </a:lnTo>
                          <a:lnTo>
                            <a:pt x="45" y="13"/>
                          </a:lnTo>
                          <a:lnTo>
                            <a:pt x="43" y="10"/>
                          </a:lnTo>
                          <a:lnTo>
                            <a:pt x="39" y="7"/>
                          </a:lnTo>
                          <a:lnTo>
                            <a:pt x="35" y="4"/>
                          </a:lnTo>
                          <a:lnTo>
                            <a:pt x="32" y="1"/>
                          </a:lnTo>
                          <a:lnTo>
                            <a:pt x="28" y="0"/>
                          </a:lnTo>
                          <a:lnTo>
                            <a:pt x="24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1" y="4"/>
                          </a:lnTo>
                          <a:lnTo>
                            <a:pt x="8" y="7"/>
                          </a:lnTo>
                          <a:lnTo>
                            <a:pt x="5" y="10"/>
                          </a:lnTo>
                          <a:lnTo>
                            <a:pt x="3" y="13"/>
                          </a:lnTo>
                          <a:lnTo>
                            <a:pt x="0" y="18"/>
                          </a:lnTo>
                          <a:lnTo>
                            <a:pt x="0" y="24"/>
                          </a:lnTo>
                          <a:lnTo>
                            <a:pt x="47" y="24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93" name="Rectangle 247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641" y="2512"/>
                      <a:ext cx="0" cy="0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94" name="Freeform 24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634" y="2505"/>
                      <a:ext cx="14" cy="7"/>
                    </a:xfrm>
                    <a:custGeom>
                      <a:avLst/>
                      <a:gdLst>
                        <a:gd name="T0" fmla="*/ 14 w 47"/>
                        <a:gd name="T1" fmla="*/ 7 h 24"/>
                        <a:gd name="T2" fmla="*/ 14 w 47"/>
                        <a:gd name="T3" fmla="*/ 5 h 24"/>
                        <a:gd name="T4" fmla="*/ 13 w 47"/>
                        <a:gd name="T5" fmla="*/ 4 h 24"/>
                        <a:gd name="T6" fmla="*/ 13 w 47"/>
                        <a:gd name="T7" fmla="*/ 3 h 24"/>
                        <a:gd name="T8" fmla="*/ 12 w 47"/>
                        <a:gd name="T9" fmla="*/ 2 h 24"/>
                        <a:gd name="T10" fmla="*/ 10 w 47"/>
                        <a:gd name="T11" fmla="*/ 1 h 24"/>
                        <a:gd name="T12" fmla="*/ 10 w 47"/>
                        <a:gd name="T13" fmla="*/ 0 h 24"/>
                        <a:gd name="T14" fmla="*/ 8 w 47"/>
                        <a:gd name="T15" fmla="*/ 0 h 24"/>
                        <a:gd name="T16" fmla="*/ 7 w 47"/>
                        <a:gd name="T17" fmla="*/ 0 h 24"/>
                        <a:gd name="T18" fmla="*/ 6 w 47"/>
                        <a:gd name="T19" fmla="*/ 0 h 24"/>
                        <a:gd name="T20" fmla="*/ 4 w 47"/>
                        <a:gd name="T21" fmla="*/ 0 h 24"/>
                        <a:gd name="T22" fmla="*/ 3 w 47"/>
                        <a:gd name="T23" fmla="*/ 1 h 24"/>
                        <a:gd name="T24" fmla="*/ 2 w 47"/>
                        <a:gd name="T25" fmla="*/ 2 h 24"/>
                        <a:gd name="T26" fmla="*/ 1 w 47"/>
                        <a:gd name="T27" fmla="*/ 3 h 24"/>
                        <a:gd name="T28" fmla="*/ 1 w 47"/>
                        <a:gd name="T29" fmla="*/ 4 h 24"/>
                        <a:gd name="T30" fmla="*/ 0 w 47"/>
                        <a:gd name="T31" fmla="*/ 5 h 24"/>
                        <a:gd name="T32" fmla="*/ 0 w 47"/>
                        <a:gd name="T33" fmla="*/ 7 h 24"/>
                        <a:gd name="T34" fmla="*/ 14 w 47"/>
                        <a:gd name="T35" fmla="*/ 7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7" h="24">
                          <a:moveTo>
                            <a:pt x="47" y="24"/>
                          </a:moveTo>
                          <a:lnTo>
                            <a:pt x="46" y="18"/>
                          </a:lnTo>
                          <a:lnTo>
                            <a:pt x="45" y="13"/>
                          </a:lnTo>
                          <a:lnTo>
                            <a:pt x="43" y="10"/>
                          </a:lnTo>
                          <a:lnTo>
                            <a:pt x="39" y="7"/>
                          </a:lnTo>
                          <a:lnTo>
                            <a:pt x="35" y="4"/>
                          </a:lnTo>
                          <a:lnTo>
                            <a:pt x="32" y="1"/>
                          </a:lnTo>
                          <a:lnTo>
                            <a:pt x="28" y="0"/>
                          </a:lnTo>
                          <a:lnTo>
                            <a:pt x="24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1" y="4"/>
                          </a:lnTo>
                          <a:lnTo>
                            <a:pt x="8" y="7"/>
                          </a:lnTo>
                          <a:lnTo>
                            <a:pt x="5" y="10"/>
                          </a:lnTo>
                          <a:lnTo>
                            <a:pt x="3" y="13"/>
                          </a:lnTo>
                          <a:lnTo>
                            <a:pt x="0" y="18"/>
                          </a:lnTo>
                          <a:lnTo>
                            <a:pt x="0" y="24"/>
                          </a:lnTo>
                          <a:lnTo>
                            <a:pt x="47" y="24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95" name="Freeform 24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562" y="2555"/>
                      <a:ext cx="21" cy="7"/>
                    </a:xfrm>
                    <a:custGeom>
                      <a:avLst/>
                      <a:gdLst>
                        <a:gd name="T0" fmla="*/ 0 w 46"/>
                        <a:gd name="T1" fmla="*/ 0 h 23"/>
                        <a:gd name="T2" fmla="*/ 0 w 46"/>
                        <a:gd name="T3" fmla="*/ 2 h 23"/>
                        <a:gd name="T4" fmla="*/ 1 w 46"/>
                        <a:gd name="T5" fmla="*/ 3 h 23"/>
                        <a:gd name="T6" fmla="*/ 2 w 46"/>
                        <a:gd name="T7" fmla="*/ 5 h 23"/>
                        <a:gd name="T8" fmla="*/ 3 w 46"/>
                        <a:gd name="T9" fmla="*/ 5 h 23"/>
                        <a:gd name="T10" fmla="*/ 5 w 46"/>
                        <a:gd name="T11" fmla="*/ 6 h 23"/>
                        <a:gd name="T12" fmla="*/ 7 w 46"/>
                        <a:gd name="T13" fmla="*/ 7 h 23"/>
                        <a:gd name="T14" fmla="*/ 9 w 46"/>
                        <a:gd name="T15" fmla="*/ 7 h 23"/>
                        <a:gd name="T16" fmla="*/ 11 w 46"/>
                        <a:gd name="T17" fmla="*/ 7 h 23"/>
                        <a:gd name="T18" fmla="*/ 13 w 46"/>
                        <a:gd name="T19" fmla="*/ 7 h 23"/>
                        <a:gd name="T20" fmla="*/ 15 w 46"/>
                        <a:gd name="T21" fmla="*/ 7 h 23"/>
                        <a:gd name="T22" fmla="*/ 16 w 46"/>
                        <a:gd name="T23" fmla="*/ 6 h 23"/>
                        <a:gd name="T24" fmla="*/ 18 w 46"/>
                        <a:gd name="T25" fmla="*/ 5 h 23"/>
                        <a:gd name="T26" fmla="*/ 19 w 46"/>
                        <a:gd name="T27" fmla="*/ 5 h 23"/>
                        <a:gd name="T28" fmla="*/ 21 w 46"/>
                        <a:gd name="T29" fmla="*/ 3 h 23"/>
                        <a:gd name="T30" fmla="*/ 21 w 46"/>
                        <a:gd name="T31" fmla="*/ 2 h 23"/>
                        <a:gd name="T32" fmla="*/ 21 w 46"/>
                        <a:gd name="T33" fmla="*/ 0 h 23"/>
                        <a:gd name="T34" fmla="*/ 0 w 46"/>
                        <a:gd name="T35" fmla="*/ 0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0" y="0"/>
                          </a:moveTo>
                          <a:lnTo>
                            <a:pt x="1" y="5"/>
                          </a:lnTo>
                          <a:lnTo>
                            <a:pt x="2" y="10"/>
                          </a:lnTo>
                          <a:lnTo>
                            <a:pt x="4" y="15"/>
                          </a:lnTo>
                          <a:lnTo>
                            <a:pt x="7" y="18"/>
                          </a:lnTo>
                          <a:lnTo>
                            <a:pt x="12" y="20"/>
                          </a:lnTo>
                          <a:lnTo>
                            <a:pt x="15" y="22"/>
                          </a:lnTo>
                          <a:lnTo>
                            <a:pt x="19" y="23"/>
                          </a:lnTo>
                          <a:lnTo>
                            <a:pt x="23" y="23"/>
                          </a:lnTo>
                          <a:lnTo>
                            <a:pt x="28" y="23"/>
                          </a:lnTo>
                          <a:lnTo>
                            <a:pt x="33" y="22"/>
                          </a:lnTo>
                          <a:lnTo>
                            <a:pt x="36" y="20"/>
                          </a:lnTo>
                          <a:lnTo>
                            <a:pt x="40" y="18"/>
                          </a:lnTo>
                          <a:lnTo>
                            <a:pt x="42" y="15"/>
                          </a:lnTo>
                          <a:lnTo>
                            <a:pt x="45" y="10"/>
                          </a:lnTo>
                          <a:lnTo>
                            <a:pt x="46" y="5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96" name="Rectangle 250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562" y="2512"/>
                      <a:ext cx="21" cy="4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97" name="Freeform 25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562" y="2505"/>
                      <a:ext cx="21" cy="7"/>
                    </a:xfrm>
                    <a:custGeom>
                      <a:avLst/>
                      <a:gdLst>
                        <a:gd name="T0" fmla="*/ 21 w 46"/>
                        <a:gd name="T1" fmla="*/ 7 h 24"/>
                        <a:gd name="T2" fmla="*/ 21 w 46"/>
                        <a:gd name="T3" fmla="*/ 5 h 24"/>
                        <a:gd name="T4" fmla="*/ 21 w 46"/>
                        <a:gd name="T5" fmla="*/ 4 h 24"/>
                        <a:gd name="T6" fmla="*/ 19 w 46"/>
                        <a:gd name="T7" fmla="*/ 3 h 24"/>
                        <a:gd name="T8" fmla="*/ 18 w 46"/>
                        <a:gd name="T9" fmla="*/ 2 h 24"/>
                        <a:gd name="T10" fmla="*/ 16 w 46"/>
                        <a:gd name="T11" fmla="*/ 1 h 24"/>
                        <a:gd name="T12" fmla="*/ 15 w 46"/>
                        <a:gd name="T13" fmla="*/ 0 h 24"/>
                        <a:gd name="T14" fmla="*/ 13 w 46"/>
                        <a:gd name="T15" fmla="*/ 0 h 24"/>
                        <a:gd name="T16" fmla="*/ 11 w 46"/>
                        <a:gd name="T17" fmla="*/ 0 h 24"/>
                        <a:gd name="T18" fmla="*/ 9 w 46"/>
                        <a:gd name="T19" fmla="*/ 0 h 24"/>
                        <a:gd name="T20" fmla="*/ 7 w 46"/>
                        <a:gd name="T21" fmla="*/ 0 h 24"/>
                        <a:gd name="T22" fmla="*/ 5 w 46"/>
                        <a:gd name="T23" fmla="*/ 1 h 24"/>
                        <a:gd name="T24" fmla="*/ 3 w 46"/>
                        <a:gd name="T25" fmla="*/ 2 h 24"/>
                        <a:gd name="T26" fmla="*/ 2 w 46"/>
                        <a:gd name="T27" fmla="*/ 3 h 24"/>
                        <a:gd name="T28" fmla="*/ 1 w 46"/>
                        <a:gd name="T29" fmla="*/ 4 h 24"/>
                        <a:gd name="T30" fmla="*/ 0 w 46"/>
                        <a:gd name="T31" fmla="*/ 5 h 24"/>
                        <a:gd name="T32" fmla="*/ 0 w 46"/>
                        <a:gd name="T33" fmla="*/ 7 h 24"/>
                        <a:gd name="T34" fmla="*/ 21 w 46"/>
                        <a:gd name="T35" fmla="*/ 7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46" y="24"/>
                          </a:moveTo>
                          <a:lnTo>
                            <a:pt x="46" y="18"/>
                          </a:lnTo>
                          <a:lnTo>
                            <a:pt x="45" y="13"/>
                          </a:lnTo>
                          <a:lnTo>
                            <a:pt x="42" y="10"/>
                          </a:lnTo>
                          <a:lnTo>
                            <a:pt x="40" y="7"/>
                          </a:lnTo>
                          <a:lnTo>
                            <a:pt x="36" y="4"/>
                          </a:lnTo>
                          <a:lnTo>
                            <a:pt x="33" y="1"/>
                          </a:lnTo>
                          <a:lnTo>
                            <a:pt x="28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2" y="4"/>
                          </a:lnTo>
                          <a:lnTo>
                            <a:pt x="7" y="7"/>
                          </a:lnTo>
                          <a:lnTo>
                            <a:pt x="4" y="10"/>
                          </a:lnTo>
                          <a:lnTo>
                            <a:pt x="2" y="13"/>
                          </a:lnTo>
                          <a:lnTo>
                            <a:pt x="1" y="18"/>
                          </a:lnTo>
                          <a:lnTo>
                            <a:pt x="0" y="24"/>
                          </a:lnTo>
                          <a:lnTo>
                            <a:pt x="46" y="24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98" name="Freeform 25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184" y="250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7"/>
                        <a:gd name="T2" fmla="*/ 2 w 23"/>
                        <a:gd name="T3" fmla="*/ 14 h 47"/>
                        <a:gd name="T4" fmla="*/ 3 w 23"/>
                        <a:gd name="T5" fmla="*/ 13 h 47"/>
                        <a:gd name="T6" fmla="*/ 4 w 23"/>
                        <a:gd name="T7" fmla="*/ 13 h 47"/>
                        <a:gd name="T8" fmla="*/ 5 w 23"/>
                        <a:gd name="T9" fmla="*/ 12 h 47"/>
                        <a:gd name="T10" fmla="*/ 6 w 23"/>
                        <a:gd name="T11" fmla="*/ 11 h 47"/>
                        <a:gd name="T12" fmla="*/ 6 w 23"/>
                        <a:gd name="T13" fmla="*/ 10 h 47"/>
                        <a:gd name="T14" fmla="*/ 7 w 23"/>
                        <a:gd name="T15" fmla="*/ 8 h 47"/>
                        <a:gd name="T16" fmla="*/ 7 w 23"/>
                        <a:gd name="T17" fmla="*/ 7 h 47"/>
                        <a:gd name="T18" fmla="*/ 7 w 23"/>
                        <a:gd name="T19" fmla="*/ 6 h 47"/>
                        <a:gd name="T20" fmla="*/ 6 w 23"/>
                        <a:gd name="T21" fmla="*/ 4 h 47"/>
                        <a:gd name="T22" fmla="*/ 6 w 23"/>
                        <a:gd name="T23" fmla="*/ 3 h 47"/>
                        <a:gd name="T24" fmla="*/ 5 w 23"/>
                        <a:gd name="T25" fmla="*/ 2 h 47"/>
                        <a:gd name="T26" fmla="*/ 4 w 23"/>
                        <a:gd name="T27" fmla="*/ 1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14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7"/>
                          </a:lnTo>
                          <a:lnTo>
                            <a:pt x="9" y="45"/>
                          </a:lnTo>
                          <a:lnTo>
                            <a:pt x="13" y="43"/>
                          </a:lnTo>
                          <a:lnTo>
                            <a:pt x="17" y="39"/>
                          </a:lnTo>
                          <a:lnTo>
                            <a:pt x="19" y="36"/>
                          </a:lnTo>
                          <a:lnTo>
                            <a:pt x="21" y="32"/>
                          </a:lnTo>
                          <a:lnTo>
                            <a:pt x="22" y="28"/>
                          </a:lnTo>
                          <a:lnTo>
                            <a:pt x="23" y="24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19" y="11"/>
                          </a:lnTo>
                          <a:lnTo>
                            <a:pt x="17" y="8"/>
                          </a:lnTo>
                          <a:lnTo>
                            <a:pt x="13" y="5"/>
                          </a:lnTo>
                          <a:lnTo>
                            <a:pt x="9" y="3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99" name="Rectangle 253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569" y="2505"/>
                      <a:ext cx="615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00" name="Freeform 25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562" y="250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1 h 47"/>
                        <a:gd name="T8" fmla="*/ 2 w 23"/>
                        <a:gd name="T9" fmla="*/ 2 h 47"/>
                        <a:gd name="T10" fmla="*/ 1 w 23"/>
                        <a:gd name="T11" fmla="*/ 3 h 47"/>
                        <a:gd name="T12" fmla="*/ 1 w 23"/>
                        <a:gd name="T13" fmla="*/ 4 h 47"/>
                        <a:gd name="T14" fmla="*/ 0 w 23"/>
                        <a:gd name="T15" fmla="*/ 6 h 47"/>
                        <a:gd name="T16" fmla="*/ 0 w 23"/>
                        <a:gd name="T17" fmla="*/ 7 h 47"/>
                        <a:gd name="T18" fmla="*/ 0 w 23"/>
                        <a:gd name="T19" fmla="*/ 8 h 47"/>
                        <a:gd name="T20" fmla="*/ 1 w 23"/>
                        <a:gd name="T21" fmla="*/ 10 h 47"/>
                        <a:gd name="T22" fmla="*/ 1 w 23"/>
                        <a:gd name="T23" fmla="*/ 11 h 47"/>
                        <a:gd name="T24" fmla="*/ 2 w 23"/>
                        <a:gd name="T25" fmla="*/ 12 h 47"/>
                        <a:gd name="T26" fmla="*/ 3 w 23"/>
                        <a:gd name="T27" fmla="*/ 13 h 47"/>
                        <a:gd name="T28" fmla="*/ 4 w 23"/>
                        <a:gd name="T29" fmla="*/ 13 h 47"/>
                        <a:gd name="T30" fmla="*/ 5 w 23"/>
                        <a:gd name="T31" fmla="*/ 14 h 47"/>
                        <a:gd name="T32" fmla="*/ 7 w 23"/>
                        <a:gd name="T33" fmla="*/ 14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1"/>
                          </a:lnTo>
                          <a:lnTo>
                            <a:pt x="14" y="3"/>
                          </a:lnTo>
                          <a:lnTo>
                            <a:pt x="10" y="5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4"/>
                          </a:lnTo>
                          <a:lnTo>
                            <a:pt x="1" y="28"/>
                          </a:lnTo>
                          <a:lnTo>
                            <a:pt x="2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10" y="43"/>
                          </a:lnTo>
                          <a:lnTo>
                            <a:pt x="14" y="45"/>
                          </a:lnTo>
                          <a:lnTo>
                            <a:pt x="18" y="47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01" name="Freeform 25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520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8"/>
                        <a:gd name="T2" fmla="*/ 2 w 23"/>
                        <a:gd name="T3" fmla="*/ 21 h 48"/>
                        <a:gd name="T4" fmla="*/ 3 w 23"/>
                        <a:gd name="T5" fmla="*/ 20 h 48"/>
                        <a:gd name="T6" fmla="*/ 4 w 23"/>
                        <a:gd name="T7" fmla="*/ 18 h 48"/>
                        <a:gd name="T8" fmla="*/ 5 w 23"/>
                        <a:gd name="T9" fmla="*/ 18 h 48"/>
                        <a:gd name="T10" fmla="*/ 6 w 23"/>
                        <a:gd name="T11" fmla="*/ 16 h 48"/>
                        <a:gd name="T12" fmla="*/ 6 w 23"/>
                        <a:gd name="T13" fmla="*/ 14 h 48"/>
                        <a:gd name="T14" fmla="*/ 7 w 23"/>
                        <a:gd name="T15" fmla="*/ 13 h 48"/>
                        <a:gd name="T16" fmla="*/ 7 w 23"/>
                        <a:gd name="T17" fmla="*/ 11 h 48"/>
                        <a:gd name="T18" fmla="*/ 7 w 23"/>
                        <a:gd name="T19" fmla="*/ 8 h 48"/>
                        <a:gd name="T20" fmla="*/ 6 w 23"/>
                        <a:gd name="T21" fmla="*/ 7 h 48"/>
                        <a:gd name="T22" fmla="*/ 6 w 23"/>
                        <a:gd name="T23" fmla="*/ 5 h 48"/>
                        <a:gd name="T24" fmla="*/ 5 w 23"/>
                        <a:gd name="T25" fmla="*/ 4 h 48"/>
                        <a:gd name="T26" fmla="*/ 4 w 23"/>
                        <a:gd name="T27" fmla="*/ 3 h 48"/>
                        <a:gd name="T28" fmla="*/ 3 w 23"/>
                        <a:gd name="T29" fmla="*/ 1 h 48"/>
                        <a:gd name="T30" fmla="*/ 2 w 23"/>
                        <a:gd name="T31" fmla="*/ 0 h 48"/>
                        <a:gd name="T32" fmla="*/ 0 w 23"/>
                        <a:gd name="T33" fmla="*/ 0 h 48"/>
                        <a:gd name="T34" fmla="*/ 0 w 23"/>
                        <a:gd name="T35" fmla="*/ 21 h 48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8">
                          <a:moveTo>
                            <a:pt x="0" y="48"/>
                          </a:moveTo>
                          <a:lnTo>
                            <a:pt x="6" y="47"/>
                          </a:lnTo>
                          <a:lnTo>
                            <a:pt x="10" y="46"/>
                          </a:lnTo>
                          <a:lnTo>
                            <a:pt x="14" y="42"/>
                          </a:lnTo>
                          <a:lnTo>
                            <a:pt x="17" y="40"/>
                          </a:lnTo>
                          <a:lnTo>
                            <a:pt x="19" y="36"/>
                          </a:lnTo>
                          <a:lnTo>
                            <a:pt x="21" y="33"/>
                          </a:lnTo>
                          <a:lnTo>
                            <a:pt x="22" y="29"/>
                          </a:lnTo>
                          <a:lnTo>
                            <a:pt x="23" y="25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19" y="12"/>
                          </a:lnTo>
                          <a:lnTo>
                            <a:pt x="17" y="8"/>
                          </a:lnTo>
                          <a:lnTo>
                            <a:pt x="14" y="6"/>
                          </a:lnTo>
                          <a:lnTo>
                            <a:pt x="10" y="2"/>
                          </a:lnTo>
                          <a:lnTo>
                            <a:pt x="6" y="1"/>
                          </a:lnTo>
                          <a:lnTo>
                            <a:pt x="0" y="0"/>
                          </a:lnTo>
                          <a:lnTo>
                            <a:pt x="0" y="48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02" name="Rectangle 256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384" y="2448"/>
                      <a:ext cx="136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03" name="Freeform 25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377" y="2448"/>
                      <a:ext cx="7" cy="21"/>
                    </a:xfrm>
                    <a:custGeom>
                      <a:avLst/>
                      <a:gdLst>
                        <a:gd name="T0" fmla="*/ 7 w 24"/>
                        <a:gd name="T1" fmla="*/ 0 h 48"/>
                        <a:gd name="T2" fmla="*/ 5 w 24"/>
                        <a:gd name="T3" fmla="*/ 0 h 48"/>
                        <a:gd name="T4" fmla="*/ 4 w 24"/>
                        <a:gd name="T5" fmla="*/ 1 h 48"/>
                        <a:gd name="T6" fmla="*/ 3 w 24"/>
                        <a:gd name="T7" fmla="*/ 3 h 48"/>
                        <a:gd name="T8" fmla="*/ 2 w 24"/>
                        <a:gd name="T9" fmla="*/ 4 h 48"/>
                        <a:gd name="T10" fmla="*/ 1 w 24"/>
                        <a:gd name="T11" fmla="*/ 5 h 48"/>
                        <a:gd name="T12" fmla="*/ 0 w 24"/>
                        <a:gd name="T13" fmla="*/ 7 h 48"/>
                        <a:gd name="T14" fmla="*/ 0 w 24"/>
                        <a:gd name="T15" fmla="*/ 8 h 48"/>
                        <a:gd name="T16" fmla="*/ 0 w 24"/>
                        <a:gd name="T17" fmla="*/ 11 h 48"/>
                        <a:gd name="T18" fmla="*/ 0 w 24"/>
                        <a:gd name="T19" fmla="*/ 13 h 48"/>
                        <a:gd name="T20" fmla="*/ 0 w 24"/>
                        <a:gd name="T21" fmla="*/ 14 h 48"/>
                        <a:gd name="T22" fmla="*/ 1 w 24"/>
                        <a:gd name="T23" fmla="*/ 16 h 48"/>
                        <a:gd name="T24" fmla="*/ 2 w 24"/>
                        <a:gd name="T25" fmla="*/ 18 h 48"/>
                        <a:gd name="T26" fmla="*/ 3 w 24"/>
                        <a:gd name="T27" fmla="*/ 18 h 48"/>
                        <a:gd name="T28" fmla="*/ 4 w 24"/>
                        <a:gd name="T29" fmla="*/ 20 h 48"/>
                        <a:gd name="T30" fmla="*/ 5 w 24"/>
                        <a:gd name="T31" fmla="*/ 21 h 48"/>
                        <a:gd name="T32" fmla="*/ 7 w 24"/>
                        <a:gd name="T33" fmla="*/ 21 h 48"/>
                        <a:gd name="T34" fmla="*/ 7 w 24"/>
                        <a:gd name="T35" fmla="*/ 0 h 48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8">
                          <a:moveTo>
                            <a:pt x="24" y="0"/>
                          </a:moveTo>
                          <a:lnTo>
                            <a:pt x="18" y="1"/>
                          </a:lnTo>
                          <a:lnTo>
                            <a:pt x="13" y="2"/>
                          </a:lnTo>
                          <a:lnTo>
                            <a:pt x="9" y="6"/>
                          </a:lnTo>
                          <a:lnTo>
                            <a:pt x="6" y="8"/>
                          </a:lnTo>
                          <a:lnTo>
                            <a:pt x="4" y="12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5"/>
                          </a:lnTo>
                          <a:lnTo>
                            <a:pt x="0" y="29"/>
                          </a:lnTo>
                          <a:lnTo>
                            <a:pt x="1" y="33"/>
                          </a:lnTo>
                          <a:lnTo>
                            <a:pt x="4" y="36"/>
                          </a:lnTo>
                          <a:lnTo>
                            <a:pt x="6" y="40"/>
                          </a:lnTo>
                          <a:lnTo>
                            <a:pt x="9" y="42"/>
                          </a:lnTo>
                          <a:lnTo>
                            <a:pt x="13" y="46"/>
                          </a:lnTo>
                          <a:lnTo>
                            <a:pt x="18" y="47"/>
                          </a:lnTo>
                          <a:lnTo>
                            <a:pt x="24" y="48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04" name="Freeform 25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513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8"/>
                        <a:gd name="T2" fmla="*/ 5 w 23"/>
                        <a:gd name="T3" fmla="*/ 0 h 48"/>
                        <a:gd name="T4" fmla="*/ 4 w 23"/>
                        <a:gd name="T5" fmla="*/ 1 h 48"/>
                        <a:gd name="T6" fmla="*/ 3 w 23"/>
                        <a:gd name="T7" fmla="*/ 3 h 48"/>
                        <a:gd name="T8" fmla="*/ 2 w 23"/>
                        <a:gd name="T9" fmla="*/ 4 h 48"/>
                        <a:gd name="T10" fmla="*/ 1 w 23"/>
                        <a:gd name="T11" fmla="*/ 5 h 48"/>
                        <a:gd name="T12" fmla="*/ 0 w 23"/>
                        <a:gd name="T13" fmla="*/ 7 h 48"/>
                        <a:gd name="T14" fmla="*/ 0 w 23"/>
                        <a:gd name="T15" fmla="*/ 8 h 48"/>
                        <a:gd name="T16" fmla="*/ 0 w 23"/>
                        <a:gd name="T17" fmla="*/ 11 h 48"/>
                        <a:gd name="T18" fmla="*/ 0 w 23"/>
                        <a:gd name="T19" fmla="*/ 13 h 48"/>
                        <a:gd name="T20" fmla="*/ 0 w 23"/>
                        <a:gd name="T21" fmla="*/ 14 h 48"/>
                        <a:gd name="T22" fmla="*/ 1 w 23"/>
                        <a:gd name="T23" fmla="*/ 16 h 48"/>
                        <a:gd name="T24" fmla="*/ 2 w 23"/>
                        <a:gd name="T25" fmla="*/ 18 h 48"/>
                        <a:gd name="T26" fmla="*/ 3 w 23"/>
                        <a:gd name="T27" fmla="*/ 18 h 48"/>
                        <a:gd name="T28" fmla="*/ 4 w 23"/>
                        <a:gd name="T29" fmla="*/ 20 h 48"/>
                        <a:gd name="T30" fmla="*/ 5 w 23"/>
                        <a:gd name="T31" fmla="*/ 21 h 48"/>
                        <a:gd name="T32" fmla="*/ 7 w 23"/>
                        <a:gd name="T33" fmla="*/ 21 h 48"/>
                        <a:gd name="T34" fmla="*/ 7 w 23"/>
                        <a:gd name="T35" fmla="*/ 0 h 48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8">
                          <a:moveTo>
                            <a:pt x="23" y="0"/>
                          </a:moveTo>
                          <a:lnTo>
                            <a:pt x="17" y="1"/>
                          </a:lnTo>
                          <a:lnTo>
                            <a:pt x="13" y="2"/>
                          </a:lnTo>
                          <a:lnTo>
                            <a:pt x="9" y="6"/>
                          </a:lnTo>
                          <a:lnTo>
                            <a:pt x="5" y="8"/>
                          </a:lnTo>
                          <a:lnTo>
                            <a:pt x="3" y="12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5"/>
                          </a:lnTo>
                          <a:lnTo>
                            <a:pt x="0" y="29"/>
                          </a:lnTo>
                          <a:lnTo>
                            <a:pt x="1" y="33"/>
                          </a:lnTo>
                          <a:lnTo>
                            <a:pt x="3" y="36"/>
                          </a:lnTo>
                          <a:lnTo>
                            <a:pt x="5" y="40"/>
                          </a:lnTo>
                          <a:lnTo>
                            <a:pt x="9" y="42"/>
                          </a:lnTo>
                          <a:lnTo>
                            <a:pt x="13" y="46"/>
                          </a:lnTo>
                          <a:lnTo>
                            <a:pt x="17" y="47"/>
                          </a:lnTo>
                          <a:lnTo>
                            <a:pt x="23" y="48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05" name="Rectangle 259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520" y="2448"/>
                      <a:ext cx="143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06" name="Freeform 26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63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8"/>
                        <a:gd name="T2" fmla="*/ 2 w 23"/>
                        <a:gd name="T3" fmla="*/ 21 h 48"/>
                        <a:gd name="T4" fmla="*/ 3 w 23"/>
                        <a:gd name="T5" fmla="*/ 20 h 48"/>
                        <a:gd name="T6" fmla="*/ 5 w 23"/>
                        <a:gd name="T7" fmla="*/ 18 h 48"/>
                        <a:gd name="T8" fmla="*/ 5 w 23"/>
                        <a:gd name="T9" fmla="*/ 18 h 48"/>
                        <a:gd name="T10" fmla="*/ 6 w 23"/>
                        <a:gd name="T11" fmla="*/ 16 h 48"/>
                        <a:gd name="T12" fmla="*/ 7 w 23"/>
                        <a:gd name="T13" fmla="*/ 14 h 48"/>
                        <a:gd name="T14" fmla="*/ 7 w 23"/>
                        <a:gd name="T15" fmla="*/ 13 h 48"/>
                        <a:gd name="T16" fmla="*/ 7 w 23"/>
                        <a:gd name="T17" fmla="*/ 11 h 48"/>
                        <a:gd name="T18" fmla="*/ 7 w 23"/>
                        <a:gd name="T19" fmla="*/ 8 h 48"/>
                        <a:gd name="T20" fmla="*/ 7 w 23"/>
                        <a:gd name="T21" fmla="*/ 7 h 48"/>
                        <a:gd name="T22" fmla="*/ 6 w 23"/>
                        <a:gd name="T23" fmla="*/ 5 h 48"/>
                        <a:gd name="T24" fmla="*/ 5 w 23"/>
                        <a:gd name="T25" fmla="*/ 4 h 48"/>
                        <a:gd name="T26" fmla="*/ 5 w 23"/>
                        <a:gd name="T27" fmla="*/ 3 h 48"/>
                        <a:gd name="T28" fmla="*/ 3 w 23"/>
                        <a:gd name="T29" fmla="*/ 1 h 48"/>
                        <a:gd name="T30" fmla="*/ 2 w 23"/>
                        <a:gd name="T31" fmla="*/ 0 h 48"/>
                        <a:gd name="T32" fmla="*/ 0 w 23"/>
                        <a:gd name="T33" fmla="*/ 0 h 48"/>
                        <a:gd name="T34" fmla="*/ 0 w 23"/>
                        <a:gd name="T35" fmla="*/ 21 h 48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8">
                          <a:moveTo>
                            <a:pt x="0" y="48"/>
                          </a:moveTo>
                          <a:lnTo>
                            <a:pt x="6" y="47"/>
                          </a:lnTo>
                          <a:lnTo>
                            <a:pt x="10" y="46"/>
                          </a:lnTo>
                          <a:lnTo>
                            <a:pt x="15" y="42"/>
                          </a:lnTo>
                          <a:lnTo>
                            <a:pt x="18" y="40"/>
                          </a:lnTo>
                          <a:lnTo>
                            <a:pt x="20" y="36"/>
                          </a:lnTo>
                          <a:lnTo>
                            <a:pt x="22" y="33"/>
                          </a:lnTo>
                          <a:lnTo>
                            <a:pt x="23" y="29"/>
                          </a:lnTo>
                          <a:lnTo>
                            <a:pt x="23" y="25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2"/>
                          </a:lnTo>
                          <a:lnTo>
                            <a:pt x="18" y="8"/>
                          </a:lnTo>
                          <a:lnTo>
                            <a:pt x="15" y="6"/>
                          </a:lnTo>
                          <a:lnTo>
                            <a:pt x="10" y="2"/>
                          </a:lnTo>
                          <a:lnTo>
                            <a:pt x="6" y="1"/>
                          </a:lnTo>
                          <a:lnTo>
                            <a:pt x="0" y="0"/>
                          </a:lnTo>
                          <a:lnTo>
                            <a:pt x="0" y="48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07" name="Freeform 26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513" y="2283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0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1 h 47"/>
                        <a:gd name="T18" fmla="*/ 0 w 23"/>
                        <a:gd name="T19" fmla="*/ 13 h 47"/>
                        <a:gd name="T20" fmla="*/ 0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3" y="2"/>
                          </a:lnTo>
                          <a:lnTo>
                            <a:pt x="9" y="5"/>
                          </a:lnTo>
                          <a:lnTo>
                            <a:pt x="5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4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5" y="39"/>
                          </a:lnTo>
                          <a:lnTo>
                            <a:pt x="9" y="42"/>
                          </a:lnTo>
                          <a:lnTo>
                            <a:pt x="13" y="45"/>
                          </a:lnTo>
                          <a:lnTo>
                            <a:pt x="17" y="47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08" name="Rectangle 262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520" y="2283"/>
                      <a:ext cx="150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09" name="Freeform 26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70" y="2283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4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6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1 h 47"/>
                        <a:gd name="T18" fmla="*/ 7 w 23"/>
                        <a:gd name="T19" fmla="*/ 8 h 47"/>
                        <a:gd name="T20" fmla="*/ 6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4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7"/>
                          </a:lnTo>
                          <a:lnTo>
                            <a:pt x="9" y="45"/>
                          </a:lnTo>
                          <a:lnTo>
                            <a:pt x="14" y="42"/>
                          </a:lnTo>
                          <a:lnTo>
                            <a:pt x="17" y="39"/>
                          </a:lnTo>
                          <a:lnTo>
                            <a:pt x="19" y="36"/>
                          </a:lnTo>
                          <a:lnTo>
                            <a:pt x="21" y="32"/>
                          </a:lnTo>
                          <a:lnTo>
                            <a:pt x="22" y="28"/>
                          </a:lnTo>
                          <a:lnTo>
                            <a:pt x="23" y="24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19" y="11"/>
                          </a:lnTo>
                          <a:lnTo>
                            <a:pt x="17" y="8"/>
                          </a:lnTo>
                          <a:lnTo>
                            <a:pt x="14" y="5"/>
                          </a:lnTo>
                          <a:lnTo>
                            <a:pt x="9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10" name="Freeform 26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513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5 h 46"/>
                        <a:gd name="T14" fmla="*/ 0 w 23"/>
                        <a:gd name="T15" fmla="*/ 6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10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5" y="7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5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11" name="Rectangle 265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520" y="1975"/>
                      <a:ext cx="136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12" name="Freeform 26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55" y="197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10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7 w 23"/>
                        <a:gd name="T21" fmla="*/ 5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5"/>
                          </a:lnTo>
                          <a:lnTo>
                            <a:pt x="11" y="44"/>
                          </a:lnTo>
                          <a:lnTo>
                            <a:pt x="14" y="42"/>
                          </a:lnTo>
                          <a:lnTo>
                            <a:pt x="17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7" y="7"/>
                          </a:lnTo>
                          <a:lnTo>
                            <a:pt x="14" y="4"/>
                          </a:lnTo>
                          <a:lnTo>
                            <a:pt x="11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13" name="Freeform 26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55" y="1882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5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9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7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5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5"/>
                          </a:lnTo>
                          <a:lnTo>
                            <a:pt x="11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5"/>
                          </a:lnTo>
                          <a:lnTo>
                            <a:pt x="22" y="31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4"/>
                          </a:lnTo>
                          <a:lnTo>
                            <a:pt x="20" y="10"/>
                          </a:lnTo>
                          <a:lnTo>
                            <a:pt x="18" y="7"/>
                          </a:lnTo>
                          <a:lnTo>
                            <a:pt x="15" y="4"/>
                          </a:lnTo>
                          <a:lnTo>
                            <a:pt x="11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14" name="Rectangle 268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520" y="1882"/>
                      <a:ext cx="136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15" name="Freeform 26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513" y="1882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4 h 46"/>
                        <a:gd name="T14" fmla="*/ 0 w 23"/>
                        <a:gd name="T15" fmla="*/ 6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5" y="7"/>
                          </a:lnTo>
                          <a:lnTo>
                            <a:pt x="3" y="10"/>
                          </a:lnTo>
                          <a:lnTo>
                            <a:pt x="1" y="14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1"/>
                          </a:lnTo>
                          <a:lnTo>
                            <a:pt x="3" y="35"/>
                          </a:lnTo>
                          <a:lnTo>
                            <a:pt x="5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16" name="Freeform 27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55" y="1839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7"/>
                        <a:gd name="T2" fmla="*/ 2 w 23"/>
                        <a:gd name="T3" fmla="*/ 14 h 47"/>
                        <a:gd name="T4" fmla="*/ 3 w 23"/>
                        <a:gd name="T5" fmla="*/ 13 h 47"/>
                        <a:gd name="T6" fmla="*/ 4 w 23"/>
                        <a:gd name="T7" fmla="*/ 13 h 47"/>
                        <a:gd name="T8" fmla="*/ 5 w 23"/>
                        <a:gd name="T9" fmla="*/ 12 h 47"/>
                        <a:gd name="T10" fmla="*/ 6 w 23"/>
                        <a:gd name="T11" fmla="*/ 11 h 47"/>
                        <a:gd name="T12" fmla="*/ 7 w 23"/>
                        <a:gd name="T13" fmla="*/ 10 h 47"/>
                        <a:gd name="T14" fmla="*/ 7 w 23"/>
                        <a:gd name="T15" fmla="*/ 9 h 47"/>
                        <a:gd name="T16" fmla="*/ 7 w 23"/>
                        <a:gd name="T17" fmla="*/ 7 h 47"/>
                        <a:gd name="T18" fmla="*/ 7 w 23"/>
                        <a:gd name="T19" fmla="*/ 6 h 47"/>
                        <a:gd name="T20" fmla="*/ 7 w 23"/>
                        <a:gd name="T21" fmla="*/ 4 h 47"/>
                        <a:gd name="T22" fmla="*/ 6 w 23"/>
                        <a:gd name="T23" fmla="*/ 4 h 47"/>
                        <a:gd name="T24" fmla="*/ 5 w 23"/>
                        <a:gd name="T25" fmla="*/ 2 h 47"/>
                        <a:gd name="T26" fmla="*/ 4 w 23"/>
                        <a:gd name="T27" fmla="*/ 1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14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11" y="45"/>
                          </a:lnTo>
                          <a:lnTo>
                            <a:pt x="14" y="42"/>
                          </a:lnTo>
                          <a:lnTo>
                            <a:pt x="18" y="40"/>
                          </a:lnTo>
                          <a:lnTo>
                            <a:pt x="20" y="36"/>
                          </a:lnTo>
                          <a:lnTo>
                            <a:pt x="22" y="33"/>
                          </a:lnTo>
                          <a:lnTo>
                            <a:pt x="23" y="29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2"/>
                          </a:lnTo>
                          <a:lnTo>
                            <a:pt x="18" y="7"/>
                          </a:lnTo>
                          <a:lnTo>
                            <a:pt x="14" y="5"/>
                          </a:lnTo>
                          <a:lnTo>
                            <a:pt x="11" y="2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17" name="Rectangle 271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391" y="1839"/>
                      <a:ext cx="264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18" name="Freeform 27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384" y="1839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1 h 47"/>
                        <a:gd name="T8" fmla="*/ 2 w 23"/>
                        <a:gd name="T9" fmla="*/ 2 h 47"/>
                        <a:gd name="T10" fmla="*/ 1 w 23"/>
                        <a:gd name="T11" fmla="*/ 4 h 47"/>
                        <a:gd name="T12" fmla="*/ 0 w 23"/>
                        <a:gd name="T13" fmla="*/ 4 h 47"/>
                        <a:gd name="T14" fmla="*/ 0 w 23"/>
                        <a:gd name="T15" fmla="*/ 6 h 47"/>
                        <a:gd name="T16" fmla="*/ 0 w 23"/>
                        <a:gd name="T17" fmla="*/ 7 h 47"/>
                        <a:gd name="T18" fmla="*/ 0 w 23"/>
                        <a:gd name="T19" fmla="*/ 9 h 47"/>
                        <a:gd name="T20" fmla="*/ 0 w 23"/>
                        <a:gd name="T21" fmla="*/ 10 h 47"/>
                        <a:gd name="T22" fmla="*/ 1 w 23"/>
                        <a:gd name="T23" fmla="*/ 11 h 47"/>
                        <a:gd name="T24" fmla="*/ 2 w 23"/>
                        <a:gd name="T25" fmla="*/ 12 h 47"/>
                        <a:gd name="T26" fmla="*/ 3 w 23"/>
                        <a:gd name="T27" fmla="*/ 13 h 47"/>
                        <a:gd name="T28" fmla="*/ 4 w 23"/>
                        <a:gd name="T29" fmla="*/ 13 h 47"/>
                        <a:gd name="T30" fmla="*/ 5 w 23"/>
                        <a:gd name="T31" fmla="*/ 14 h 47"/>
                        <a:gd name="T32" fmla="*/ 7 w 23"/>
                        <a:gd name="T33" fmla="*/ 14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1"/>
                          </a:lnTo>
                          <a:lnTo>
                            <a:pt x="13" y="2"/>
                          </a:lnTo>
                          <a:lnTo>
                            <a:pt x="10" y="5"/>
                          </a:lnTo>
                          <a:lnTo>
                            <a:pt x="7" y="7"/>
                          </a:lnTo>
                          <a:lnTo>
                            <a:pt x="3" y="12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9"/>
                          </a:lnTo>
                          <a:lnTo>
                            <a:pt x="1" y="33"/>
                          </a:lnTo>
                          <a:lnTo>
                            <a:pt x="3" y="36"/>
                          </a:lnTo>
                          <a:lnTo>
                            <a:pt x="7" y="40"/>
                          </a:lnTo>
                          <a:lnTo>
                            <a:pt x="10" y="42"/>
                          </a:lnTo>
                          <a:lnTo>
                            <a:pt x="13" y="45"/>
                          </a:lnTo>
                          <a:lnTo>
                            <a:pt x="18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19" name="Freeform 27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384" y="1904"/>
                      <a:ext cx="7" cy="36"/>
                    </a:xfrm>
                    <a:custGeom>
                      <a:avLst/>
                      <a:gdLst>
                        <a:gd name="T0" fmla="*/ 7 w 24"/>
                        <a:gd name="T1" fmla="*/ 0 h 117"/>
                        <a:gd name="T2" fmla="*/ 6 w 24"/>
                        <a:gd name="T3" fmla="*/ 0 h 117"/>
                        <a:gd name="T4" fmla="*/ 5 w 24"/>
                        <a:gd name="T5" fmla="*/ 1 h 117"/>
                        <a:gd name="T6" fmla="*/ 5 w 24"/>
                        <a:gd name="T7" fmla="*/ 1 h 117"/>
                        <a:gd name="T8" fmla="*/ 4 w 24"/>
                        <a:gd name="T9" fmla="*/ 2 h 117"/>
                        <a:gd name="T10" fmla="*/ 3 w 24"/>
                        <a:gd name="T11" fmla="*/ 4 h 117"/>
                        <a:gd name="T12" fmla="*/ 2 w 24"/>
                        <a:gd name="T13" fmla="*/ 6 h 117"/>
                        <a:gd name="T14" fmla="*/ 1 w 24"/>
                        <a:gd name="T15" fmla="*/ 9 h 117"/>
                        <a:gd name="T16" fmla="*/ 1 w 24"/>
                        <a:gd name="T17" fmla="*/ 11 h 117"/>
                        <a:gd name="T18" fmla="*/ 0 w 24"/>
                        <a:gd name="T19" fmla="*/ 15 h 117"/>
                        <a:gd name="T20" fmla="*/ 0 w 24"/>
                        <a:gd name="T21" fmla="*/ 18 h 117"/>
                        <a:gd name="T22" fmla="*/ 0 w 24"/>
                        <a:gd name="T23" fmla="*/ 22 h 117"/>
                        <a:gd name="T24" fmla="*/ 1 w 24"/>
                        <a:gd name="T25" fmla="*/ 25 h 117"/>
                        <a:gd name="T26" fmla="*/ 1 w 24"/>
                        <a:gd name="T27" fmla="*/ 28 h 117"/>
                        <a:gd name="T28" fmla="*/ 2 w 24"/>
                        <a:gd name="T29" fmla="*/ 30 h 117"/>
                        <a:gd name="T30" fmla="*/ 3 w 24"/>
                        <a:gd name="T31" fmla="*/ 33 h 117"/>
                        <a:gd name="T32" fmla="*/ 4 w 24"/>
                        <a:gd name="T33" fmla="*/ 34 h 117"/>
                        <a:gd name="T34" fmla="*/ 5 w 24"/>
                        <a:gd name="T35" fmla="*/ 35 h 117"/>
                        <a:gd name="T36" fmla="*/ 5 w 24"/>
                        <a:gd name="T37" fmla="*/ 36 h 117"/>
                        <a:gd name="T38" fmla="*/ 6 w 24"/>
                        <a:gd name="T39" fmla="*/ 36 h 117"/>
                        <a:gd name="T40" fmla="*/ 7 w 24"/>
                        <a:gd name="T41" fmla="*/ 36 h 117"/>
                        <a:gd name="T42" fmla="*/ 7 w 24"/>
                        <a:gd name="T43" fmla="*/ 0 h 117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0" t="0" r="r" b="b"/>
                      <a:pathLst>
                        <a:path w="24" h="117">
                          <a:moveTo>
                            <a:pt x="24" y="0"/>
                          </a:moveTo>
                          <a:lnTo>
                            <a:pt x="21" y="1"/>
                          </a:lnTo>
                          <a:lnTo>
                            <a:pt x="18" y="2"/>
                          </a:lnTo>
                          <a:lnTo>
                            <a:pt x="16" y="3"/>
                          </a:lnTo>
                          <a:lnTo>
                            <a:pt x="14" y="5"/>
                          </a:lnTo>
                          <a:lnTo>
                            <a:pt x="9" y="12"/>
                          </a:lnTo>
                          <a:lnTo>
                            <a:pt x="6" y="19"/>
                          </a:lnTo>
                          <a:lnTo>
                            <a:pt x="4" y="28"/>
                          </a:lnTo>
                          <a:lnTo>
                            <a:pt x="2" y="37"/>
                          </a:lnTo>
                          <a:lnTo>
                            <a:pt x="1" y="48"/>
                          </a:lnTo>
                          <a:lnTo>
                            <a:pt x="0" y="59"/>
                          </a:lnTo>
                          <a:lnTo>
                            <a:pt x="1" y="70"/>
                          </a:lnTo>
                          <a:lnTo>
                            <a:pt x="2" y="80"/>
                          </a:lnTo>
                          <a:lnTo>
                            <a:pt x="4" y="90"/>
                          </a:lnTo>
                          <a:lnTo>
                            <a:pt x="6" y="99"/>
                          </a:lnTo>
                          <a:lnTo>
                            <a:pt x="9" y="107"/>
                          </a:lnTo>
                          <a:lnTo>
                            <a:pt x="14" y="112"/>
                          </a:lnTo>
                          <a:lnTo>
                            <a:pt x="16" y="114"/>
                          </a:lnTo>
                          <a:lnTo>
                            <a:pt x="18" y="116"/>
                          </a:lnTo>
                          <a:lnTo>
                            <a:pt x="21" y="117"/>
                          </a:lnTo>
                          <a:lnTo>
                            <a:pt x="24" y="117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20" name="Rectangle 27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391" y="1904"/>
                      <a:ext cx="264" cy="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21" name="Freeform 27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55" y="1904"/>
                      <a:ext cx="7" cy="36"/>
                    </a:xfrm>
                    <a:custGeom>
                      <a:avLst/>
                      <a:gdLst>
                        <a:gd name="T0" fmla="*/ 0 w 23"/>
                        <a:gd name="T1" fmla="*/ 36 h 117"/>
                        <a:gd name="T2" fmla="*/ 1 w 23"/>
                        <a:gd name="T3" fmla="*/ 36 h 117"/>
                        <a:gd name="T4" fmla="*/ 2 w 23"/>
                        <a:gd name="T5" fmla="*/ 36 h 117"/>
                        <a:gd name="T6" fmla="*/ 2 w 23"/>
                        <a:gd name="T7" fmla="*/ 35 h 117"/>
                        <a:gd name="T8" fmla="*/ 3 w 23"/>
                        <a:gd name="T9" fmla="*/ 34 h 117"/>
                        <a:gd name="T10" fmla="*/ 4 w 23"/>
                        <a:gd name="T11" fmla="*/ 33 h 117"/>
                        <a:gd name="T12" fmla="*/ 5 w 23"/>
                        <a:gd name="T13" fmla="*/ 30 h 117"/>
                        <a:gd name="T14" fmla="*/ 6 w 23"/>
                        <a:gd name="T15" fmla="*/ 28 h 117"/>
                        <a:gd name="T16" fmla="*/ 7 w 23"/>
                        <a:gd name="T17" fmla="*/ 25 h 117"/>
                        <a:gd name="T18" fmla="*/ 7 w 23"/>
                        <a:gd name="T19" fmla="*/ 22 h 117"/>
                        <a:gd name="T20" fmla="*/ 7 w 23"/>
                        <a:gd name="T21" fmla="*/ 18 h 117"/>
                        <a:gd name="T22" fmla="*/ 7 w 23"/>
                        <a:gd name="T23" fmla="*/ 15 h 117"/>
                        <a:gd name="T24" fmla="*/ 7 w 23"/>
                        <a:gd name="T25" fmla="*/ 11 h 117"/>
                        <a:gd name="T26" fmla="*/ 6 w 23"/>
                        <a:gd name="T27" fmla="*/ 9 h 117"/>
                        <a:gd name="T28" fmla="*/ 5 w 23"/>
                        <a:gd name="T29" fmla="*/ 6 h 117"/>
                        <a:gd name="T30" fmla="*/ 4 w 23"/>
                        <a:gd name="T31" fmla="*/ 4 h 117"/>
                        <a:gd name="T32" fmla="*/ 3 w 23"/>
                        <a:gd name="T33" fmla="*/ 2 h 117"/>
                        <a:gd name="T34" fmla="*/ 2 w 23"/>
                        <a:gd name="T35" fmla="*/ 1 h 117"/>
                        <a:gd name="T36" fmla="*/ 2 w 23"/>
                        <a:gd name="T37" fmla="*/ 1 h 117"/>
                        <a:gd name="T38" fmla="*/ 1 w 23"/>
                        <a:gd name="T39" fmla="*/ 0 h 117"/>
                        <a:gd name="T40" fmla="*/ 0 w 23"/>
                        <a:gd name="T41" fmla="*/ 0 h 117"/>
                        <a:gd name="T42" fmla="*/ 0 w 23"/>
                        <a:gd name="T43" fmla="*/ 36 h 117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0" t="0" r="r" b="b"/>
                      <a:pathLst>
                        <a:path w="23" h="117">
                          <a:moveTo>
                            <a:pt x="0" y="117"/>
                          </a:moveTo>
                          <a:lnTo>
                            <a:pt x="3" y="117"/>
                          </a:lnTo>
                          <a:lnTo>
                            <a:pt x="6" y="116"/>
                          </a:lnTo>
                          <a:lnTo>
                            <a:pt x="8" y="114"/>
                          </a:lnTo>
                          <a:lnTo>
                            <a:pt x="11" y="112"/>
                          </a:lnTo>
                          <a:lnTo>
                            <a:pt x="14" y="107"/>
                          </a:lnTo>
                          <a:lnTo>
                            <a:pt x="17" y="99"/>
                          </a:lnTo>
                          <a:lnTo>
                            <a:pt x="20" y="90"/>
                          </a:lnTo>
                          <a:lnTo>
                            <a:pt x="22" y="80"/>
                          </a:lnTo>
                          <a:lnTo>
                            <a:pt x="23" y="70"/>
                          </a:lnTo>
                          <a:lnTo>
                            <a:pt x="23" y="59"/>
                          </a:lnTo>
                          <a:lnTo>
                            <a:pt x="23" y="48"/>
                          </a:lnTo>
                          <a:lnTo>
                            <a:pt x="22" y="37"/>
                          </a:lnTo>
                          <a:lnTo>
                            <a:pt x="20" y="28"/>
                          </a:lnTo>
                          <a:lnTo>
                            <a:pt x="17" y="19"/>
                          </a:lnTo>
                          <a:lnTo>
                            <a:pt x="14" y="12"/>
                          </a:lnTo>
                          <a:lnTo>
                            <a:pt x="11" y="5"/>
                          </a:lnTo>
                          <a:lnTo>
                            <a:pt x="8" y="3"/>
                          </a:lnTo>
                          <a:lnTo>
                            <a:pt x="6" y="2"/>
                          </a:lnTo>
                          <a:lnTo>
                            <a:pt x="3" y="1"/>
                          </a:lnTo>
                          <a:lnTo>
                            <a:pt x="0" y="0"/>
                          </a:lnTo>
                          <a:lnTo>
                            <a:pt x="0" y="11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22" name="Freeform 27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170" y="2526"/>
                      <a:ext cx="21" cy="14"/>
                    </a:xfrm>
                    <a:custGeom>
                      <a:avLst/>
                      <a:gdLst>
                        <a:gd name="T0" fmla="*/ 0 w 46"/>
                        <a:gd name="T1" fmla="*/ 0 h 23"/>
                        <a:gd name="T2" fmla="*/ 0 w 46"/>
                        <a:gd name="T3" fmla="*/ 3 h 23"/>
                        <a:gd name="T4" fmla="*/ 0 w 46"/>
                        <a:gd name="T5" fmla="*/ 6 h 23"/>
                        <a:gd name="T6" fmla="*/ 2 w 46"/>
                        <a:gd name="T7" fmla="*/ 9 h 23"/>
                        <a:gd name="T8" fmla="*/ 3 w 46"/>
                        <a:gd name="T9" fmla="*/ 10 h 23"/>
                        <a:gd name="T10" fmla="*/ 5 w 46"/>
                        <a:gd name="T11" fmla="*/ 12 h 23"/>
                        <a:gd name="T12" fmla="*/ 6 w 46"/>
                        <a:gd name="T13" fmla="*/ 13 h 23"/>
                        <a:gd name="T14" fmla="*/ 8 w 46"/>
                        <a:gd name="T15" fmla="*/ 13 h 23"/>
                        <a:gd name="T16" fmla="*/ 11 w 46"/>
                        <a:gd name="T17" fmla="*/ 14 h 23"/>
                        <a:gd name="T18" fmla="*/ 12 w 46"/>
                        <a:gd name="T19" fmla="*/ 13 h 23"/>
                        <a:gd name="T20" fmla="*/ 14 w 46"/>
                        <a:gd name="T21" fmla="*/ 13 h 23"/>
                        <a:gd name="T22" fmla="*/ 16 w 46"/>
                        <a:gd name="T23" fmla="*/ 12 h 23"/>
                        <a:gd name="T24" fmla="*/ 18 w 46"/>
                        <a:gd name="T25" fmla="*/ 10 h 23"/>
                        <a:gd name="T26" fmla="*/ 19 w 46"/>
                        <a:gd name="T27" fmla="*/ 9 h 23"/>
                        <a:gd name="T28" fmla="*/ 20 w 46"/>
                        <a:gd name="T29" fmla="*/ 6 h 23"/>
                        <a:gd name="T30" fmla="*/ 21 w 46"/>
                        <a:gd name="T31" fmla="*/ 3 h 23"/>
                        <a:gd name="T32" fmla="*/ 21 w 46"/>
                        <a:gd name="T33" fmla="*/ 0 h 23"/>
                        <a:gd name="T34" fmla="*/ 0 w 46"/>
                        <a:gd name="T35" fmla="*/ 0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0" y="0"/>
                          </a:moveTo>
                          <a:lnTo>
                            <a:pt x="0" y="5"/>
                          </a:lnTo>
                          <a:lnTo>
                            <a:pt x="1" y="10"/>
                          </a:lnTo>
                          <a:lnTo>
                            <a:pt x="4" y="14"/>
                          </a:lnTo>
                          <a:lnTo>
                            <a:pt x="6" y="17"/>
                          </a:lnTo>
                          <a:lnTo>
                            <a:pt x="10" y="20"/>
                          </a:lnTo>
                          <a:lnTo>
                            <a:pt x="13" y="21"/>
                          </a:lnTo>
                          <a:lnTo>
                            <a:pt x="18" y="22"/>
                          </a:lnTo>
                          <a:lnTo>
                            <a:pt x="23" y="23"/>
                          </a:lnTo>
                          <a:lnTo>
                            <a:pt x="27" y="22"/>
                          </a:lnTo>
                          <a:lnTo>
                            <a:pt x="31" y="21"/>
                          </a:lnTo>
                          <a:lnTo>
                            <a:pt x="34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0"/>
                          </a:lnTo>
                          <a:lnTo>
                            <a:pt x="45" y="5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23" name="Rectangle 277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170" y="2512"/>
                      <a:ext cx="21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24" name="Freeform 27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170" y="2505"/>
                      <a:ext cx="21" cy="7"/>
                    </a:xfrm>
                    <a:custGeom>
                      <a:avLst/>
                      <a:gdLst>
                        <a:gd name="T0" fmla="*/ 21 w 46"/>
                        <a:gd name="T1" fmla="*/ 7 h 24"/>
                        <a:gd name="T2" fmla="*/ 21 w 46"/>
                        <a:gd name="T3" fmla="*/ 5 h 24"/>
                        <a:gd name="T4" fmla="*/ 20 w 46"/>
                        <a:gd name="T5" fmla="*/ 4 h 24"/>
                        <a:gd name="T6" fmla="*/ 19 w 46"/>
                        <a:gd name="T7" fmla="*/ 3 h 24"/>
                        <a:gd name="T8" fmla="*/ 18 w 46"/>
                        <a:gd name="T9" fmla="*/ 2 h 24"/>
                        <a:gd name="T10" fmla="*/ 16 w 46"/>
                        <a:gd name="T11" fmla="*/ 1 h 24"/>
                        <a:gd name="T12" fmla="*/ 14 w 46"/>
                        <a:gd name="T13" fmla="*/ 0 h 24"/>
                        <a:gd name="T14" fmla="*/ 12 w 46"/>
                        <a:gd name="T15" fmla="*/ 0 h 24"/>
                        <a:gd name="T16" fmla="*/ 11 w 46"/>
                        <a:gd name="T17" fmla="*/ 0 h 24"/>
                        <a:gd name="T18" fmla="*/ 8 w 46"/>
                        <a:gd name="T19" fmla="*/ 0 h 24"/>
                        <a:gd name="T20" fmla="*/ 6 w 46"/>
                        <a:gd name="T21" fmla="*/ 0 h 24"/>
                        <a:gd name="T22" fmla="*/ 5 w 46"/>
                        <a:gd name="T23" fmla="*/ 1 h 24"/>
                        <a:gd name="T24" fmla="*/ 3 w 46"/>
                        <a:gd name="T25" fmla="*/ 2 h 24"/>
                        <a:gd name="T26" fmla="*/ 2 w 46"/>
                        <a:gd name="T27" fmla="*/ 3 h 24"/>
                        <a:gd name="T28" fmla="*/ 0 w 46"/>
                        <a:gd name="T29" fmla="*/ 4 h 24"/>
                        <a:gd name="T30" fmla="*/ 0 w 46"/>
                        <a:gd name="T31" fmla="*/ 5 h 24"/>
                        <a:gd name="T32" fmla="*/ 0 w 46"/>
                        <a:gd name="T33" fmla="*/ 7 h 24"/>
                        <a:gd name="T34" fmla="*/ 21 w 46"/>
                        <a:gd name="T35" fmla="*/ 7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46" y="24"/>
                          </a:moveTo>
                          <a:lnTo>
                            <a:pt x="45" y="18"/>
                          </a:lnTo>
                          <a:lnTo>
                            <a:pt x="44" y="13"/>
                          </a:lnTo>
                          <a:lnTo>
                            <a:pt x="42" y="10"/>
                          </a:lnTo>
                          <a:lnTo>
                            <a:pt x="39" y="7"/>
                          </a:lnTo>
                          <a:lnTo>
                            <a:pt x="34" y="4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8" y="0"/>
                          </a:lnTo>
                          <a:lnTo>
                            <a:pt x="13" y="1"/>
                          </a:lnTo>
                          <a:lnTo>
                            <a:pt x="10" y="4"/>
                          </a:lnTo>
                          <a:lnTo>
                            <a:pt x="6" y="7"/>
                          </a:lnTo>
                          <a:lnTo>
                            <a:pt x="4" y="10"/>
                          </a:lnTo>
                          <a:lnTo>
                            <a:pt x="1" y="13"/>
                          </a:lnTo>
                          <a:lnTo>
                            <a:pt x="0" y="18"/>
                          </a:lnTo>
                          <a:lnTo>
                            <a:pt x="0" y="24"/>
                          </a:lnTo>
                          <a:lnTo>
                            <a:pt x="46" y="24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25" name="Freeform 27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170" y="2555"/>
                      <a:ext cx="21" cy="7"/>
                    </a:xfrm>
                    <a:custGeom>
                      <a:avLst/>
                      <a:gdLst>
                        <a:gd name="T0" fmla="*/ 0 w 46"/>
                        <a:gd name="T1" fmla="*/ 0 h 23"/>
                        <a:gd name="T2" fmla="*/ 0 w 46"/>
                        <a:gd name="T3" fmla="*/ 2 h 23"/>
                        <a:gd name="T4" fmla="*/ 0 w 46"/>
                        <a:gd name="T5" fmla="*/ 3 h 23"/>
                        <a:gd name="T6" fmla="*/ 2 w 46"/>
                        <a:gd name="T7" fmla="*/ 5 h 23"/>
                        <a:gd name="T8" fmla="*/ 3 w 46"/>
                        <a:gd name="T9" fmla="*/ 5 h 23"/>
                        <a:gd name="T10" fmla="*/ 5 w 46"/>
                        <a:gd name="T11" fmla="*/ 6 h 23"/>
                        <a:gd name="T12" fmla="*/ 6 w 46"/>
                        <a:gd name="T13" fmla="*/ 7 h 23"/>
                        <a:gd name="T14" fmla="*/ 8 w 46"/>
                        <a:gd name="T15" fmla="*/ 7 h 23"/>
                        <a:gd name="T16" fmla="*/ 11 w 46"/>
                        <a:gd name="T17" fmla="*/ 7 h 23"/>
                        <a:gd name="T18" fmla="*/ 12 w 46"/>
                        <a:gd name="T19" fmla="*/ 7 h 23"/>
                        <a:gd name="T20" fmla="*/ 14 w 46"/>
                        <a:gd name="T21" fmla="*/ 7 h 23"/>
                        <a:gd name="T22" fmla="*/ 16 w 46"/>
                        <a:gd name="T23" fmla="*/ 6 h 23"/>
                        <a:gd name="T24" fmla="*/ 18 w 46"/>
                        <a:gd name="T25" fmla="*/ 5 h 23"/>
                        <a:gd name="T26" fmla="*/ 19 w 46"/>
                        <a:gd name="T27" fmla="*/ 5 h 23"/>
                        <a:gd name="T28" fmla="*/ 20 w 46"/>
                        <a:gd name="T29" fmla="*/ 3 h 23"/>
                        <a:gd name="T30" fmla="*/ 21 w 46"/>
                        <a:gd name="T31" fmla="*/ 2 h 23"/>
                        <a:gd name="T32" fmla="*/ 21 w 46"/>
                        <a:gd name="T33" fmla="*/ 0 h 23"/>
                        <a:gd name="T34" fmla="*/ 0 w 46"/>
                        <a:gd name="T35" fmla="*/ 0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0" y="0"/>
                          </a:moveTo>
                          <a:lnTo>
                            <a:pt x="0" y="5"/>
                          </a:lnTo>
                          <a:lnTo>
                            <a:pt x="1" y="10"/>
                          </a:lnTo>
                          <a:lnTo>
                            <a:pt x="4" y="15"/>
                          </a:lnTo>
                          <a:lnTo>
                            <a:pt x="6" y="18"/>
                          </a:lnTo>
                          <a:lnTo>
                            <a:pt x="10" y="20"/>
                          </a:lnTo>
                          <a:lnTo>
                            <a:pt x="13" y="22"/>
                          </a:lnTo>
                          <a:lnTo>
                            <a:pt x="18" y="23"/>
                          </a:lnTo>
                          <a:lnTo>
                            <a:pt x="23" y="23"/>
                          </a:lnTo>
                          <a:lnTo>
                            <a:pt x="27" y="23"/>
                          </a:lnTo>
                          <a:lnTo>
                            <a:pt x="31" y="22"/>
                          </a:lnTo>
                          <a:lnTo>
                            <a:pt x="34" y="20"/>
                          </a:lnTo>
                          <a:lnTo>
                            <a:pt x="39" y="18"/>
                          </a:lnTo>
                          <a:lnTo>
                            <a:pt x="42" y="15"/>
                          </a:lnTo>
                          <a:lnTo>
                            <a:pt x="44" y="10"/>
                          </a:lnTo>
                          <a:lnTo>
                            <a:pt x="45" y="5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26" name="Rectangle 280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170" y="2519"/>
                      <a:ext cx="21" cy="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27" name="Freeform 28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170" y="2512"/>
                      <a:ext cx="21" cy="7"/>
                    </a:xfrm>
                    <a:custGeom>
                      <a:avLst/>
                      <a:gdLst>
                        <a:gd name="T0" fmla="*/ 21 w 46"/>
                        <a:gd name="T1" fmla="*/ 7 h 23"/>
                        <a:gd name="T2" fmla="*/ 21 w 46"/>
                        <a:gd name="T3" fmla="*/ 5 h 23"/>
                        <a:gd name="T4" fmla="*/ 20 w 46"/>
                        <a:gd name="T5" fmla="*/ 4 h 23"/>
                        <a:gd name="T6" fmla="*/ 19 w 46"/>
                        <a:gd name="T7" fmla="*/ 2 h 23"/>
                        <a:gd name="T8" fmla="*/ 18 w 46"/>
                        <a:gd name="T9" fmla="*/ 2 h 23"/>
                        <a:gd name="T10" fmla="*/ 16 w 46"/>
                        <a:gd name="T11" fmla="*/ 1 h 23"/>
                        <a:gd name="T12" fmla="*/ 14 w 46"/>
                        <a:gd name="T13" fmla="*/ 0 h 23"/>
                        <a:gd name="T14" fmla="*/ 12 w 46"/>
                        <a:gd name="T15" fmla="*/ 0 h 23"/>
                        <a:gd name="T16" fmla="*/ 11 w 46"/>
                        <a:gd name="T17" fmla="*/ 0 h 23"/>
                        <a:gd name="T18" fmla="*/ 8 w 46"/>
                        <a:gd name="T19" fmla="*/ 0 h 23"/>
                        <a:gd name="T20" fmla="*/ 6 w 46"/>
                        <a:gd name="T21" fmla="*/ 0 h 23"/>
                        <a:gd name="T22" fmla="*/ 5 w 46"/>
                        <a:gd name="T23" fmla="*/ 1 h 23"/>
                        <a:gd name="T24" fmla="*/ 3 w 46"/>
                        <a:gd name="T25" fmla="*/ 2 h 23"/>
                        <a:gd name="T26" fmla="*/ 2 w 46"/>
                        <a:gd name="T27" fmla="*/ 2 h 23"/>
                        <a:gd name="T28" fmla="*/ 0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21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5" y="17"/>
                          </a:lnTo>
                          <a:lnTo>
                            <a:pt x="44" y="13"/>
                          </a:lnTo>
                          <a:lnTo>
                            <a:pt x="42" y="8"/>
                          </a:lnTo>
                          <a:lnTo>
                            <a:pt x="39" y="5"/>
                          </a:lnTo>
                          <a:lnTo>
                            <a:pt x="34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8" y="0"/>
                          </a:lnTo>
                          <a:lnTo>
                            <a:pt x="13" y="1"/>
                          </a:lnTo>
                          <a:lnTo>
                            <a:pt x="10" y="3"/>
                          </a:lnTo>
                          <a:lnTo>
                            <a:pt x="6" y="5"/>
                          </a:lnTo>
                          <a:lnTo>
                            <a:pt x="4" y="8"/>
                          </a:lnTo>
                          <a:lnTo>
                            <a:pt x="1" y="13"/>
                          </a:lnTo>
                          <a:lnTo>
                            <a:pt x="0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28" name="Freeform 28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520" y="197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6 w 23"/>
                        <a:gd name="T13" fmla="*/ 10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6 w 23"/>
                        <a:gd name="T21" fmla="*/ 5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5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7" y="39"/>
                          </a:lnTo>
                          <a:lnTo>
                            <a:pt x="19" y="36"/>
                          </a:lnTo>
                          <a:lnTo>
                            <a:pt x="21" y="32"/>
                          </a:lnTo>
                          <a:lnTo>
                            <a:pt x="22" y="27"/>
                          </a:lnTo>
                          <a:lnTo>
                            <a:pt x="23" y="23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19" y="11"/>
                          </a:lnTo>
                          <a:lnTo>
                            <a:pt x="17" y="7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29" name="Rectangle 283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391" y="1975"/>
                      <a:ext cx="129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30" name="Freeform 28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384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1 w 23"/>
                        <a:gd name="T13" fmla="*/ 5 h 46"/>
                        <a:gd name="T14" fmla="*/ 0 w 23"/>
                        <a:gd name="T15" fmla="*/ 6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1 w 23"/>
                        <a:gd name="T21" fmla="*/ 10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4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7"/>
                          </a:lnTo>
                          <a:lnTo>
                            <a:pt x="2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4" y="44"/>
                          </a:lnTo>
                          <a:lnTo>
                            <a:pt x="18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31" name="Freeform 28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377" y="1882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2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4 h 46"/>
                        <a:gd name="T14" fmla="*/ 0 w 23"/>
                        <a:gd name="T15" fmla="*/ 6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2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2" y="2"/>
                          </a:lnTo>
                          <a:lnTo>
                            <a:pt x="8" y="4"/>
                          </a:lnTo>
                          <a:lnTo>
                            <a:pt x="5" y="7"/>
                          </a:lnTo>
                          <a:lnTo>
                            <a:pt x="3" y="10"/>
                          </a:lnTo>
                          <a:lnTo>
                            <a:pt x="1" y="14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1"/>
                          </a:lnTo>
                          <a:lnTo>
                            <a:pt x="3" y="35"/>
                          </a:lnTo>
                          <a:lnTo>
                            <a:pt x="5" y="39"/>
                          </a:lnTo>
                          <a:lnTo>
                            <a:pt x="8" y="42"/>
                          </a:lnTo>
                          <a:lnTo>
                            <a:pt x="12" y="44"/>
                          </a:lnTo>
                          <a:lnTo>
                            <a:pt x="18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32" name="Rectangle 286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384" y="1882"/>
                      <a:ext cx="136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33" name="Freeform 28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520" y="1882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6 w 23"/>
                        <a:gd name="T13" fmla="*/ 9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6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5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7" y="39"/>
                          </a:lnTo>
                          <a:lnTo>
                            <a:pt x="19" y="35"/>
                          </a:lnTo>
                          <a:lnTo>
                            <a:pt x="21" y="31"/>
                          </a:lnTo>
                          <a:lnTo>
                            <a:pt x="22" y="27"/>
                          </a:lnTo>
                          <a:lnTo>
                            <a:pt x="23" y="23"/>
                          </a:lnTo>
                          <a:lnTo>
                            <a:pt x="22" y="19"/>
                          </a:lnTo>
                          <a:lnTo>
                            <a:pt x="21" y="14"/>
                          </a:lnTo>
                          <a:lnTo>
                            <a:pt x="19" y="10"/>
                          </a:lnTo>
                          <a:lnTo>
                            <a:pt x="17" y="7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34" name="Rectangle 288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68" y="2555"/>
                      <a:ext cx="5617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35" name="Freeform 28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8" y="1832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2 h 23"/>
                        <a:gd name="T8" fmla="*/ 12 w 46"/>
                        <a:gd name="T9" fmla="*/ 2 h 23"/>
                        <a:gd name="T10" fmla="*/ 11 w 46"/>
                        <a:gd name="T11" fmla="*/ 1 h 23"/>
                        <a:gd name="T12" fmla="*/ 9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6 w 46"/>
                        <a:gd name="T19" fmla="*/ 0 h 23"/>
                        <a:gd name="T20" fmla="*/ 4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2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5" y="17"/>
                          </a:lnTo>
                          <a:lnTo>
                            <a:pt x="44" y="12"/>
                          </a:lnTo>
                          <a:lnTo>
                            <a:pt x="42" y="8"/>
                          </a:lnTo>
                          <a:lnTo>
                            <a:pt x="39" y="5"/>
                          </a:lnTo>
                          <a:lnTo>
                            <a:pt x="35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4" y="1"/>
                          </a:lnTo>
                          <a:lnTo>
                            <a:pt x="10" y="3"/>
                          </a:lnTo>
                          <a:lnTo>
                            <a:pt x="7" y="5"/>
                          </a:lnTo>
                          <a:lnTo>
                            <a:pt x="4" y="8"/>
                          </a:lnTo>
                          <a:lnTo>
                            <a:pt x="2" y="12"/>
                          </a:lnTo>
                          <a:lnTo>
                            <a:pt x="0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36" name="Rectangle 290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18" y="1839"/>
                      <a:ext cx="14" cy="72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37" name="Freeform 29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8" y="1911"/>
                      <a:ext cx="14" cy="7"/>
                    </a:xfrm>
                    <a:custGeom>
                      <a:avLst/>
                      <a:gdLst>
                        <a:gd name="T0" fmla="*/ 0 w 46"/>
                        <a:gd name="T1" fmla="*/ 0 h 23"/>
                        <a:gd name="T2" fmla="*/ 0 w 46"/>
                        <a:gd name="T3" fmla="*/ 2 h 23"/>
                        <a:gd name="T4" fmla="*/ 1 w 46"/>
                        <a:gd name="T5" fmla="*/ 3 h 23"/>
                        <a:gd name="T6" fmla="*/ 1 w 46"/>
                        <a:gd name="T7" fmla="*/ 4 h 23"/>
                        <a:gd name="T8" fmla="*/ 2 w 46"/>
                        <a:gd name="T9" fmla="*/ 5 h 23"/>
                        <a:gd name="T10" fmla="*/ 3 w 46"/>
                        <a:gd name="T11" fmla="*/ 6 h 23"/>
                        <a:gd name="T12" fmla="*/ 4 w 46"/>
                        <a:gd name="T13" fmla="*/ 7 h 23"/>
                        <a:gd name="T14" fmla="*/ 6 w 46"/>
                        <a:gd name="T15" fmla="*/ 7 h 23"/>
                        <a:gd name="T16" fmla="*/ 7 w 46"/>
                        <a:gd name="T17" fmla="*/ 7 h 23"/>
                        <a:gd name="T18" fmla="*/ 8 w 46"/>
                        <a:gd name="T19" fmla="*/ 7 h 23"/>
                        <a:gd name="T20" fmla="*/ 9 w 46"/>
                        <a:gd name="T21" fmla="*/ 7 h 23"/>
                        <a:gd name="T22" fmla="*/ 11 w 46"/>
                        <a:gd name="T23" fmla="*/ 6 h 23"/>
                        <a:gd name="T24" fmla="*/ 12 w 46"/>
                        <a:gd name="T25" fmla="*/ 5 h 23"/>
                        <a:gd name="T26" fmla="*/ 13 w 46"/>
                        <a:gd name="T27" fmla="*/ 4 h 23"/>
                        <a:gd name="T28" fmla="*/ 13 w 46"/>
                        <a:gd name="T29" fmla="*/ 3 h 23"/>
                        <a:gd name="T30" fmla="*/ 14 w 46"/>
                        <a:gd name="T31" fmla="*/ 2 h 23"/>
                        <a:gd name="T32" fmla="*/ 14 w 46"/>
                        <a:gd name="T33" fmla="*/ 0 h 23"/>
                        <a:gd name="T34" fmla="*/ 0 w 46"/>
                        <a:gd name="T35" fmla="*/ 0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0" y="0"/>
                          </a:moveTo>
                          <a:lnTo>
                            <a:pt x="0" y="5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0" y="20"/>
                          </a:lnTo>
                          <a:lnTo>
                            <a:pt x="14" y="22"/>
                          </a:lnTo>
                          <a:lnTo>
                            <a:pt x="19" y="23"/>
                          </a:lnTo>
                          <a:lnTo>
                            <a:pt x="23" y="23"/>
                          </a:lnTo>
                          <a:lnTo>
                            <a:pt x="27" y="23"/>
                          </a:lnTo>
                          <a:lnTo>
                            <a:pt x="31" y="22"/>
                          </a:lnTo>
                          <a:lnTo>
                            <a:pt x="35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5" y="5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38" name="Freeform 29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8" y="1832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2 h 23"/>
                        <a:gd name="T8" fmla="*/ 12 w 46"/>
                        <a:gd name="T9" fmla="*/ 2 h 23"/>
                        <a:gd name="T10" fmla="*/ 11 w 46"/>
                        <a:gd name="T11" fmla="*/ 1 h 23"/>
                        <a:gd name="T12" fmla="*/ 10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6 w 46"/>
                        <a:gd name="T19" fmla="*/ 0 h 23"/>
                        <a:gd name="T20" fmla="*/ 5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2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6" y="17"/>
                          </a:lnTo>
                          <a:lnTo>
                            <a:pt x="44" y="12"/>
                          </a:lnTo>
                          <a:lnTo>
                            <a:pt x="42" y="8"/>
                          </a:lnTo>
                          <a:lnTo>
                            <a:pt x="39" y="5"/>
                          </a:lnTo>
                          <a:lnTo>
                            <a:pt x="36" y="3"/>
                          </a:lnTo>
                          <a:lnTo>
                            <a:pt x="32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1" y="3"/>
                          </a:lnTo>
                          <a:lnTo>
                            <a:pt x="7" y="5"/>
                          </a:lnTo>
                          <a:lnTo>
                            <a:pt x="4" y="8"/>
                          </a:lnTo>
                          <a:lnTo>
                            <a:pt x="2" y="12"/>
                          </a:lnTo>
                          <a:lnTo>
                            <a:pt x="1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39" name="Rectangle 293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68" y="1839"/>
                      <a:ext cx="14" cy="72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40" name="Freeform 29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8" y="1911"/>
                      <a:ext cx="14" cy="7"/>
                    </a:xfrm>
                    <a:custGeom>
                      <a:avLst/>
                      <a:gdLst>
                        <a:gd name="T0" fmla="*/ 0 w 46"/>
                        <a:gd name="T1" fmla="*/ 0 h 23"/>
                        <a:gd name="T2" fmla="*/ 0 w 46"/>
                        <a:gd name="T3" fmla="*/ 2 h 23"/>
                        <a:gd name="T4" fmla="*/ 1 w 46"/>
                        <a:gd name="T5" fmla="*/ 3 h 23"/>
                        <a:gd name="T6" fmla="*/ 1 w 46"/>
                        <a:gd name="T7" fmla="*/ 4 h 23"/>
                        <a:gd name="T8" fmla="*/ 2 w 46"/>
                        <a:gd name="T9" fmla="*/ 5 h 23"/>
                        <a:gd name="T10" fmla="*/ 3 w 46"/>
                        <a:gd name="T11" fmla="*/ 6 h 23"/>
                        <a:gd name="T12" fmla="*/ 5 w 46"/>
                        <a:gd name="T13" fmla="*/ 7 h 23"/>
                        <a:gd name="T14" fmla="*/ 6 w 46"/>
                        <a:gd name="T15" fmla="*/ 7 h 23"/>
                        <a:gd name="T16" fmla="*/ 7 w 46"/>
                        <a:gd name="T17" fmla="*/ 7 h 23"/>
                        <a:gd name="T18" fmla="*/ 8 w 46"/>
                        <a:gd name="T19" fmla="*/ 7 h 23"/>
                        <a:gd name="T20" fmla="*/ 10 w 46"/>
                        <a:gd name="T21" fmla="*/ 7 h 23"/>
                        <a:gd name="T22" fmla="*/ 11 w 46"/>
                        <a:gd name="T23" fmla="*/ 6 h 23"/>
                        <a:gd name="T24" fmla="*/ 12 w 46"/>
                        <a:gd name="T25" fmla="*/ 5 h 23"/>
                        <a:gd name="T26" fmla="*/ 13 w 46"/>
                        <a:gd name="T27" fmla="*/ 4 h 23"/>
                        <a:gd name="T28" fmla="*/ 13 w 46"/>
                        <a:gd name="T29" fmla="*/ 3 h 23"/>
                        <a:gd name="T30" fmla="*/ 14 w 46"/>
                        <a:gd name="T31" fmla="*/ 2 h 23"/>
                        <a:gd name="T32" fmla="*/ 14 w 46"/>
                        <a:gd name="T33" fmla="*/ 0 h 23"/>
                        <a:gd name="T34" fmla="*/ 0 w 46"/>
                        <a:gd name="T35" fmla="*/ 0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0" y="0"/>
                          </a:moveTo>
                          <a:lnTo>
                            <a:pt x="1" y="5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1" y="20"/>
                          </a:lnTo>
                          <a:lnTo>
                            <a:pt x="15" y="22"/>
                          </a:lnTo>
                          <a:lnTo>
                            <a:pt x="19" y="23"/>
                          </a:lnTo>
                          <a:lnTo>
                            <a:pt x="23" y="23"/>
                          </a:lnTo>
                          <a:lnTo>
                            <a:pt x="27" y="23"/>
                          </a:lnTo>
                          <a:lnTo>
                            <a:pt x="32" y="22"/>
                          </a:lnTo>
                          <a:lnTo>
                            <a:pt x="36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6" y="5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41" name="Freeform 29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25" y="1832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2 h 23"/>
                        <a:gd name="T8" fmla="*/ 12 w 46"/>
                        <a:gd name="T9" fmla="*/ 2 h 23"/>
                        <a:gd name="T10" fmla="*/ 10 w 46"/>
                        <a:gd name="T11" fmla="*/ 1 h 23"/>
                        <a:gd name="T12" fmla="*/ 9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5 w 46"/>
                        <a:gd name="T19" fmla="*/ 0 h 23"/>
                        <a:gd name="T20" fmla="*/ 4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2 h 23"/>
                        <a:gd name="T28" fmla="*/ 0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5" y="17"/>
                          </a:lnTo>
                          <a:lnTo>
                            <a:pt x="44" y="12"/>
                          </a:lnTo>
                          <a:lnTo>
                            <a:pt x="42" y="8"/>
                          </a:lnTo>
                          <a:lnTo>
                            <a:pt x="39" y="5"/>
                          </a:lnTo>
                          <a:lnTo>
                            <a:pt x="34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8" y="0"/>
                          </a:lnTo>
                          <a:lnTo>
                            <a:pt x="13" y="1"/>
                          </a:lnTo>
                          <a:lnTo>
                            <a:pt x="10" y="3"/>
                          </a:lnTo>
                          <a:lnTo>
                            <a:pt x="6" y="5"/>
                          </a:lnTo>
                          <a:lnTo>
                            <a:pt x="4" y="8"/>
                          </a:lnTo>
                          <a:lnTo>
                            <a:pt x="1" y="12"/>
                          </a:lnTo>
                          <a:lnTo>
                            <a:pt x="0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42" name="Rectangle 296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25" y="1839"/>
                      <a:ext cx="14" cy="72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43" name="Freeform 29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25" y="1911"/>
                      <a:ext cx="14" cy="7"/>
                    </a:xfrm>
                    <a:custGeom>
                      <a:avLst/>
                      <a:gdLst>
                        <a:gd name="T0" fmla="*/ 0 w 46"/>
                        <a:gd name="T1" fmla="*/ 0 h 23"/>
                        <a:gd name="T2" fmla="*/ 0 w 46"/>
                        <a:gd name="T3" fmla="*/ 2 h 23"/>
                        <a:gd name="T4" fmla="*/ 0 w 46"/>
                        <a:gd name="T5" fmla="*/ 3 h 23"/>
                        <a:gd name="T6" fmla="*/ 1 w 46"/>
                        <a:gd name="T7" fmla="*/ 4 h 23"/>
                        <a:gd name="T8" fmla="*/ 2 w 46"/>
                        <a:gd name="T9" fmla="*/ 5 h 23"/>
                        <a:gd name="T10" fmla="*/ 3 w 46"/>
                        <a:gd name="T11" fmla="*/ 6 h 23"/>
                        <a:gd name="T12" fmla="*/ 4 w 46"/>
                        <a:gd name="T13" fmla="*/ 7 h 23"/>
                        <a:gd name="T14" fmla="*/ 5 w 46"/>
                        <a:gd name="T15" fmla="*/ 7 h 23"/>
                        <a:gd name="T16" fmla="*/ 7 w 46"/>
                        <a:gd name="T17" fmla="*/ 7 h 23"/>
                        <a:gd name="T18" fmla="*/ 8 w 46"/>
                        <a:gd name="T19" fmla="*/ 7 h 23"/>
                        <a:gd name="T20" fmla="*/ 9 w 46"/>
                        <a:gd name="T21" fmla="*/ 7 h 23"/>
                        <a:gd name="T22" fmla="*/ 10 w 46"/>
                        <a:gd name="T23" fmla="*/ 6 h 23"/>
                        <a:gd name="T24" fmla="*/ 12 w 46"/>
                        <a:gd name="T25" fmla="*/ 5 h 23"/>
                        <a:gd name="T26" fmla="*/ 13 w 46"/>
                        <a:gd name="T27" fmla="*/ 4 h 23"/>
                        <a:gd name="T28" fmla="*/ 13 w 46"/>
                        <a:gd name="T29" fmla="*/ 3 h 23"/>
                        <a:gd name="T30" fmla="*/ 14 w 46"/>
                        <a:gd name="T31" fmla="*/ 2 h 23"/>
                        <a:gd name="T32" fmla="*/ 14 w 46"/>
                        <a:gd name="T33" fmla="*/ 0 h 23"/>
                        <a:gd name="T34" fmla="*/ 0 w 46"/>
                        <a:gd name="T35" fmla="*/ 0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0" y="0"/>
                          </a:moveTo>
                          <a:lnTo>
                            <a:pt x="0" y="5"/>
                          </a:lnTo>
                          <a:lnTo>
                            <a:pt x="1" y="11"/>
                          </a:lnTo>
                          <a:lnTo>
                            <a:pt x="4" y="14"/>
                          </a:lnTo>
                          <a:lnTo>
                            <a:pt x="6" y="17"/>
                          </a:lnTo>
                          <a:lnTo>
                            <a:pt x="10" y="20"/>
                          </a:lnTo>
                          <a:lnTo>
                            <a:pt x="13" y="22"/>
                          </a:lnTo>
                          <a:lnTo>
                            <a:pt x="18" y="23"/>
                          </a:lnTo>
                          <a:lnTo>
                            <a:pt x="23" y="23"/>
                          </a:lnTo>
                          <a:lnTo>
                            <a:pt x="27" y="23"/>
                          </a:lnTo>
                          <a:lnTo>
                            <a:pt x="31" y="22"/>
                          </a:lnTo>
                          <a:lnTo>
                            <a:pt x="34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5" y="5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44" name="Freeform 29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75" y="2455"/>
                      <a:ext cx="14" cy="14"/>
                    </a:xfrm>
                    <a:custGeom>
                      <a:avLst/>
                      <a:gdLst>
                        <a:gd name="T0" fmla="*/ 0 w 46"/>
                        <a:gd name="T1" fmla="*/ 0 h 24"/>
                        <a:gd name="T2" fmla="*/ 0 w 46"/>
                        <a:gd name="T3" fmla="*/ 4 h 24"/>
                        <a:gd name="T4" fmla="*/ 1 w 46"/>
                        <a:gd name="T5" fmla="*/ 6 h 24"/>
                        <a:gd name="T6" fmla="*/ 1 w 46"/>
                        <a:gd name="T7" fmla="*/ 8 h 24"/>
                        <a:gd name="T8" fmla="*/ 2 w 46"/>
                        <a:gd name="T9" fmla="*/ 10 h 24"/>
                        <a:gd name="T10" fmla="*/ 3 w 46"/>
                        <a:gd name="T11" fmla="*/ 12 h 24"/>
                        <a:gd name="T12" fmla="*/ 5 w 46"/>
                        <a:gd name="T13" fmla="*/ 13 h 24"/>
                        <a:gd name="T14" fmla="*/ 6 w 46"/>
                        <a:gd name="T15" fmla="*/ 14 h 24"/>
                        <a:gd name="T16" fmla="*/ 7 w 46"/>
                        <a:gd name="T17" fmla="*/ 14 h 24"/>
                        <a:gd name="T18" fmla="*/ 8 w 46"/>
                        <a:gd name="T19" fmla="*/ 14 h 24"/>
                        <a:gd name="T20" fmla="*/ 9 w 46"/>
                        <a:gd name="T21" fmla="*/ 13 h 24"/>
                        <a:gd name="T22" fmla="*/ 11 w 46"/>
                        <a:gd name="T23" fmla="*/ 12 h 24"/>
                        <a:gd name="T24" fmla="*/ 12 w 46"/>
                        <a:gd name="T25" fmla="*/ 10 h 24"/>
                        <a:gd name="T26" fmla="*/ 13 w 46"/>
                        <a:gd name="T27" fmla="*/ 8 h 24"/>
                        <a:gd name="T28" fmla="*/ 13 w 46"/>
                        <a:gd name="T29" fmla="*/ 6 h 24"/>
                        <a:gd name="T30" fmla="*/ 14 w 46"/>
                        <a:gd name="T31" fmla="*/ 4 h 24"/>
                        <a:gd name="T32" fmla="*/ 14 w 46"/>
                        <a:gd name="T33" fmla="*/ 0 h 24"/>
                        <a:gd name="T34" fmla="*/ 0 w 46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0" y="0"/>
                          </a:moveTo>
                          <a:lnTo>
                            <a:pt x="1" y="6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0" y="20"/>
                          </a:lnTo>
                          <a:lnTo>
                            <a:pt x="15" y="23"/>
                          </a:lnTo>
                          <a:lnTo>
                            <a:pt x="19" y="24"/>
                          </a:lnTo>
                          <a:lnTo>
                            <a:pt x="23" y="24"/>
                          </a:lnTo>
                          <a:lnTo>
                            <a:pt x="27" y="24"/>
                          </a:lnTo>
                          <a:lnTo>
                            <a:pt x="31" y="23"/>
                          </a:lnTo>
                          <a:lnTo>
                            <a:pt x="36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6" y="6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45" name="Rectangle 299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75" y="1982"/>
                      <a:ext cx="14" cy="4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46" name="Freeform 30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75" y="1975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3 h 23"/>
                        <a:gd name="T8" fmla="*/ 12 w 46"/>
                        <a:gd name="T9" fmla="*/ 2 h 23"/>
                        <a:gd name="T10" fmla="*/ 11 w 46"/>
                        <a:gd name="T11" fmla="*/ 1 h 23"/>
                        <a:gd name="T12" fmla="*/ 9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6 w 46"/>
                        <a:gd name="T19" fmla="*/ 0 h 23"/>
                        <a:gd name="T20" fmla="*/ 5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6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9" y="6"/>
                          </a:lnTo>
                          <a:lnTo>
                            <a:pt x="36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0" y="3"/>
                          </a:lnTo>
                          <a:lnTo>
                            <a:pt x="7" y="6"/>
                          </a:lnTo>
                          <a:lnTo>
                            <a:pt x="4" y="9"/>
                          </a:lnTo>
                          <a:lnTo>
                            <a:pt x="2" y="12"/>
                          </a:lnTo>
                          <a:lnTo>
                            <a:pt x="1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47" name="Freeform 30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18" y="2455"/>
                      <a:ext cx="21" cy="14"/>
                    </a:xfrm>
                    <a:custGeom>
                      <a:avLst/>
                      <a:gdLst>
                        <a:gd name="T0" fmla="*/ 0 w 46"/>
                        <a:gd name="T1" fmla="*/ 0 h 24"/>
                        <a:gd name="T2" fmla="*/ 0 w 46"/>
                        <a:gd name="T3" fmla="*/ 4 h 24"/>
                        <a:gd name="T4" fmla="*/ 1 w 46"/>
                        <a:gd name="T5" fmla="*/ 6 h 24"/>
                        <a:gd name="T6" fmla="*/ 2 w 46"/>
                        <a:gd name="T7" fmla="*/ 8 h 24"/>
                        <a:gd name="T8" fmla="*/ 3 w 46"/>
                        <a:gd name="T9" fmla="*/ 10 h 24"/>
                        <a:gd name="T10" fmla="*/ 5 w 46"/>
                        <a:gd name="T11" fmla="*/ 12 h 24"/>
                        <a:gd name="T12" fmla="*/ 7 w 46"/>
                        <a:gd name="T13" fmla="*/ 13 h 24"/>
                        <a:gd name="T14" fmla="*/ 9 w 46"/>
                        <a:gd name="T15" fmla="*/ 14 h 24"/>
                        <a:gd name="T16" fmla="*/ 11 w 46"/>
                        <a:gd name="T17" fmla="*/ 14 h 24"/>
                        <a:gd name="T18" fmla="*/ 12 w 46"/>
                        <a:gd name="T19" fmla="*/ 14 h 24"/>
                        <a:gd name="T20" fmla="*/ 15 w 46"/>
                        <a:gd name="T21" fmla="*/ 13 h 24"/>
                        <a:gd name="T22" fmla="*/ 16 w 46"/>
                        <a:gd name="T23" fmla="*/ 12 h 24"/>
                        <a:gd name="T24" fmla="*/ 18 w 46"/>
                        <a:gd name="T25" fmla="*/ 10 h 24"/>
                        <a:gd name="T26" fmla="*/ 19 w 46"/>
                        <a:gd name="T27" fmla="*/ 8 h 24"/>
                        <a:gd name="T28" fmla="*/ 20 w 46"/>
                        <a:gd name="T29" fmla="*/ 6 h 24"/>
                        <a:gd name="T30" fmla="*/ 21 w 46"/>
                        <a:gd name="T31" fmla="*/ 4 h 24"/>
                        <a:gd name="T32" fmla="*/ 21 w 46"/>
                        <a:gd name="T33" fmla="*/ 0 h 24"/>
                        <a:gd name="T34" fmla="*/ 0 w 46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0" y="0"/>
                          </a:moveTo>
                          <a:lnTo>
                            <a:pt x="1" y="6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1" y="20"/>
                          </a:lnTo>
                          <a:lnTo>
                            <a:pt x="15" y="23"/>
                          </a:lnTo>
                          <a:lnTo>
                            <a:pt x="19" y="24"/>
                          </a:lnTo>
                          <a:lnTo>
                            <a:pt x="23" y="24"/>
                          </a:lnTo>
                          <a:lnTo>
                            <a:pt x="27" y="24"/>
                          </a:lnTo>
                          <a:lnTo>
                            <a:pt x="32" y="23"/>
                          </a:lnTo>
                          <a:lnTo>
                            <a:pt x="36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6" y="6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48" name="Rectangle 302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18" y="1982"/>
                      <a:ext cx="21" cy="4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49" name="Freeform 30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18" y="1975"/>
                      <a:ext cx="21" cy="7"/>
                    </a:xfrm>
                    <a:custGeom>
                      <a:avLst/>
                      <a:gdLst>
                        <a:gd name="T0" fmla="*/ 21 w 46"/>
                        <a:gd name="T1" fmla="*/ 7 h 23"/>
                        <a:gd name="T2" fmla="*/ 21 w 46"/>
                        <a:gd name="T3" fmla="*/ 5 h 23"/>
                        <a:gd name="T4" fmla="*/ 20 w 46"/>
                        <a:gd name="T5" fmla="*/ 4 h 23"/>
                        <a:gd name="T6" fmla="*/ 19 w 46"/>
                        <a:gd name="T7" fmla="*/ 3 h 23"/>
                        <a:gd name="T8" fmla="*/ 18 w 46"/>
                        <a:gd name="T9" fmla="*/ 2 h 23"/>
                        <a:gd name="T10" fmla="*/ 16 w 46"/>
                        <a:gd name="T11" fmla="*/ 1 h 23"/>
                        <a:gd name="T12" fmla="*/ 15 w 46"/>
                        <a:gd name="T13" fmla="*/ 0 h 23"/>
                        <a:gd name="T14" fmla="*/ 12 w 46"/>
                        <a:gd name="T15" fmla="*/ 0 h 23"/>
                        <a:gd name="T16" fmla="*/ 11 w 46"/>
                        <a:gd name="T17" fmla="*/ 0 h 23"/>
                        <a:gd name="T18" fmla="*/ 9 w 46"/>
                        <a:gd name="T19" fmla="*/ 0 h 23"/>
                        <a:gd name="T20" fmla="*/ 7 w 46"/>
                        <a:gd name="T21" fmla="*/ 0 h 23"/>
                        <a:gd name="T22" fmla="*/ 5 w 46"/>
                        <a:gd name="T23" fmla="*/ 1 h 23"/>
                        <a:gd name="T24" fmla="*/ 3 w 46"/>
                        <a:gd name="T25" fmla="*/ 2 h 23"/>
                        <a:gd name="T26" fmla="*/ 2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21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6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9" y="6"/>
                          </a:lnTo>
                          <a:lnTo>
                            <a:pt x="36" y="3"/>
                          </a:lnTo>
                          <a:lnTo>
                            <a:pt x="32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1" y="3"/>
                          </a:lnTo>
                          <a:lnTo>
                            <a:pt x="7" y="6"/>
                          </a:lnTo>
                          <a:lnTo>
                            <a:pt x="4" y="9"/>
                          </a:lnTo>
                          <a:lnTo>
                            <a:pt x="2" y="12"/>
                          </a:lnTo>
                          <a:lnTo>
                            <a:pt x="1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50" name="Freeform 30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168" y="2455"/>
                      <a:ext cx="21" cy="14"/>
                    </a:xfrm>
                    <a:custGeom>
                      <a:avLst/>
                      <a:gdLst>
                        <a:gd name="T0" fmla="*/ 0 w 46"/>
                        <a:gd name="T1" fmla="*/ 0 h 24"/>
                        <a:gd name="T2" fmla="*/ 0 w 46"/>
                        <a:gd name="T3" fmla="*/ 4 h 24"/>
                        <a:gd name="T4" fmla="*/ 0 w 46"/>
                        <a:gd name="T5" fmla="*/ 6 h 24"/>
                        <a:gd name="T6" fmla="*/ 2 w 46"/>
                        <a:gd name="T7" fmla="*/ 8 h 24"/>
                        <a:gd name="T8" fmla="*/ 3 w 46"/>
                        <a:gd name="T9" fmla="*/ 10 h 24"/>
                        <a:gd name="T10" fmla="*/ 5 w 46"/>
                        <a:gd name="T11" fmla="*/ 12 h 24"/>
                        <a:gd name="T12" fmla="*/ 6 w 46"/>
                        <a:gd name="T13" fmla="*/ 13 h 24"/>
                        <a:gd name="T14" fmla="*/ 9 w 46"/>
                        <a:gd name="T15" fmla="*/ 14 h 24"/>
                        <a:gd name="T16" fmla="*/ 11 w 46"/>
                        <a:gd name="T17" fmla="*/ 14 h 24"/>
                        <a:gd name="T18" fmla="*/ 12 w 46"/>
                        <a:gd name="T19" fmla="*/ 14 h 24"/>
                        <a:gd name="T20" fmla="*/ 14 w 46"/>
                        <a:gd name="T21" fmla="*/ 13 h 24"/>
                        <a:gd name="T22" fmla="*/ 16 w 46"/>
                        <a:gd name="T23" fmla="*/ 12 h 24"/>
                        <a:gd name="T24" fmla="*/ 18 w 46"/>
                        <a:gd name="T25" fmla="*/ 10 h 24"/>
                        <a:gd name="T26" fmla="*/ 19 w 46"/>
                        <a:gd name="T27" fmla="*/ 8 h 24"/>
                        <a:gd name="T28" fmla="*/ 20 w 46"/>
                        <a:gd name="T29" fmla="*/ 6 h 24"/>
                        <a:gd name="T30" fmla="*/ 21 w 46"/>
                        <a:gd name="T31" fmla="*/ 4 h 24"/>
                        <a:gd name="T32" fmla="*/ 21 w 46"/>
                        <a:gd name="T33" fmla="*/ 0 h 24"/>
                        <a:gd name="T34" fmla="*/ 0 w 46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0" y="0"/>
                          </a:moveTo>
                          <a:lnTo>
                            <a:pt x="0" y="6"/>
                          </a:lnTo>
                          <a:lnTo>
                            <a:pt x="1" y="11"/>
                          </a:lnTo>
                          <a:lnTo>
                            <a:pt x="4" y="14"/>
                          </a:lnTo>
                          <a:lnTo>
                            <a:pt x="6" y="17"/>
                          </a:lnTo>
                          <a:lnTo>
                            <a:pt x="10" y="20"/>
                          </a:lnTo>
                          <a:lnTo>
                            <a:pt x="14" y="23"/>
                          </a:lnTo>
                          <a:lnTo>
                            <a:pt x="19" y="24"/>
                          </a:lnTo>
                          <a:lnTo>
                            <a:pt x="23" y="24"/>
                          </a:lnTo>
                          <a:lnTo>
                            <a:pt x="27" y="24"/>
                          </a:lnTo>
                          <a:lnTo>
                            <a:pt x="31" y="23"/>
                          </a:lnTo>
                          <a:lnTo>
                            <a:pt x="34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5" y="6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51" name="Rectangle 305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168" y="1982"/>
                      <a:ext cx="21" cy="4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52" name="Freeform 30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168" y="1975"/>
                      <a:ext cx="21" cy="7"/>
                    </a:xfrm>
                    <a:custGeom>
                      <a:avLst/>
                      <a:gdLst>
                        <a:gd name="T0" fmla="*/ 21 w 46"/>
                        <a:gd name="T1" fmla="*/ 7 h 23"/>
                        <a:gd name="T2" fmla="*/ 21 w 46"/>
                        <a:gd name="T3" fmla="*/ 5 h 23"/>
                        <a:gd name="T4" fmla="*/ 20 w 46"/>
                        <a:gd name="T5" fmla="*/ 4 h 23"/>
                        <a:gd name="T6" fmla="*/ 19 w 46"/>
                        <a:gd name="T7" fmla="*/ 3 h 23"/>
                        <a:gd name="T8" fmla="*/ 18 w 46"/>
                        <a:gd name="T9" fmla="*/ 2 h 23"/>
                        <a:gd name="T10" fmla="*/ 16 w 46"/>
                        <a:gd name="T11" fmla="*/ 1 h 23"/>
                        <a:gd name="T12" fmla="*/ 14 w 46"/>
                        <a:gd name="T13" fmla="*/ 0 h 23"/>
                        <a:gd name="T14" fmla="*/ 12 w 46"/>
                        <a:gd name="T15" fmla="*/ 0 h 23"/>
                        <a:gd name="T16" fmla="*/ 11 w 46"/>
                        <a:gd name="T17" fmla="*/ 0 h 23"/>
                        <a:gd name="T18" fmla="*/ 9 w 46"/>
                        <a:gd name="T19" fmla="*/ 0 h 23"/>
                        <a:gd name="T20" fmla="*/ 6 w 46"/>
                        <a:gd name="T21" fmla="*/ 0 h 23"/>
                        <a:gd name="T22" fmla="*/ 5 w 46"/>
                        <a:gd name="T23" fmla="*/ 1 h 23"/>
                        <a:gd name="T24" fmla="*/ 3 w 46"/>
                        <a:gd name="T25" fmla="*/ 2 h 23"/>
                        <a:gd name="T26" fmla="*/ 2 w 46"/>
                        <a:gd name="T27" fmla="*/ 3 h 23"/>
                        <a:gd name="T28" fmla="*/ 0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21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5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9" y="6"/>
                          </a:lnTo>
                          <a:lnTo>
                            <a:pt x="34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4" y="1"/>
                          </a:lnTo>
                          <a:lnTo>
                            <a:pt x="10" y="3"/>
                          </a:lnTo>
                          <a:lnTo>
                            <a:pt x="6" y="6"/>
                          </a:lnTo>
                          <a:lnTo>
                            <a:pt x="4" y="9"/>
                          </a:lnTo>
                          <a:lnTo>
                            <a:pt x="1" y="12"/>
                          </a:lnTo>
                          <a:lnTo>
                            <a:pt x="0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53" name="Freeform 30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628" y="2283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4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7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1 h 47"/>
                        <a:gd name="T18" fmla="*/ 7 w 23"/>
                        <a:gd name="T19" fmla="*/ 8 h 47"/>
                        <a:gd name="T20" fmla="*/ 7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4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7"/>
                          </a:lnTo>
                          <a:lnTo>
                            <a:pt x="10" y="45"/>
                          </a:lnTo>
                          <a:lnTo>
                            <a:pt x="14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4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4" y="5"/>
                          </a:lnTo>
                          <a:lnTo>
                            <a:pt x="10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54" name="Rectangle 308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877" y="2283"/>
                      <a:ext cx="2751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55" name="Freeform 30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869" y="2283"/>
                      <a:ext cx="7" cy="21"/>
                    </a:xfrm>
                    <a:custGeom>
                      <a:avLst/>
                      <a:gdLst>
                        <a:gd name="T0" fmla="*/ 7 w 24"/>
                        <a:gd name="T1" fmla="*/ 0 h 47"/>
                        <a:gd name="T2" fmla="*/ 5 w 24"/>
                        <a:gd name="T3" fmla="*/ 0 h 47"/>
                        <a:gd name="T4" fmla="*/ 4 w 24"/>
                        <a:gd name="T5" fmla="*/ 1 h 47"/>
                        <a:gd name="T6" fmla="*/ 3 w 24"/>
                        <a:gd name="T7" fmla="*/ 2 h 47"/>
                        <a:gd name="T8" fmla="*/ 2 w 24"/>
                        <a:gd name="T9" fmla="*/ 4 h 47"/>
                        <a:gd name="T10" fmla="*/ 1 w 24"/>
                        <a:gd name="T11" fmla="*/ 5 h 47"/>
                        <a:gd name="T12" fmla="*/ 0 w 24"/>
                        <a:gd name="T13" fmla="*/ 7 h 47"/>
                        <a:gd name="T14" fmla="*/ 0 w 24"/>
                        <a:gd name="T15" fmla="*/ 8 h 47"/>
                        <a:gd name="T16" fmla="*/ 0 w 24"/>
                        <a:gd name="T17" fmla="*/ 11 h 47"/>
                        <a:gd name="T18" fmla="*/ 0 w 24"/>
                        <a:gd name="T19" fmla="*/ 13 h 47"/>
                        <a:gd name="T20" fmla="*/ 0 w 24"/>
                        <a:gd name="T21" fmla="*/ 14 h 47"/>
                        <a:gd name="T22" fmla="*/ 1 w 24"/>
                        <a:gd name="T23" fmla="*/ 16 h 47"/>
                        <a:gd name="T24" fmla="*/ 2 w 24"/>
                        <a:gd name="T25" fmla="*/ 17 h 47"/>
                        <a:gd name="T26" fmla="*/ 3 w 24"/>
                        <a:gd name="T27" fmla="*/ 19 h 47"/>
                        <a:gd name="T28" fmla="*/ 4 w 24"/>
                        <a:gd name="T29" fmla="*/ 20 h 47"/>
                        <a:gd name="T30" fmla="*/ 5 w 24"/>
                        <a:gd name="T31" fmla="*/ 21 h 47"/>
                        <a:gd name="T32" fmla="*/ 7 w 24"/>
                        <a:gd name="T33" fmla="*/ 21 h 47"/>
                        <a:gd name="T34" fmla="*/ 7 w 24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7">
                          <a:moveTo>
                            <a:pt x="24" y="0"/>
                          </a:moveTo>
                          <a:lnTo>
                            <a:pt x="18" y="0"/>
                          </a:lnTo>
                          <a:lnTo>
                            <a:pt x="13" y="2"/>
                          </a:lnTo>
                          <a:lnTo>
                            <a:pt x="10" y="5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4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10" y="42"/>
                          </a:lnTo>
                          <a:lnTo>
                            <a:pt x="13" y="45"/>
                          </a:lnTo>
                          <a:lnTo>
                            <a:pt x="18" y="47"/>
                          </a:lnTo>
                          <a:lnTo>
                            <a:pt x="24" y="47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56" name="Freeform 31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642" y="1975"/>
                      <a:ext cx="14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3 w 23"/>
                        <a:gd name="T3" fmla="*/ 14 h 46"/>
                        <a:gd name="T4" fmla="*/ 5 w 23"/>
                        <a:gd name="T5" fmla="*/ 13 h 46"/>
                        <a:gd name="T6" fmla="*/ 9 w 23"/>
                        <a:gd name="T7" fmla="*/ 13 h 46"/>
                        <a:gd name="T8" fmla="*/ 10 w 23"/>
                        <a:gd name="T9" fmla="*/ 12 h 46"/>
                        <a:gd name="T10" fmla="*/ 12 w 23"/>
                        <a:gd name="T11" fmla="*/ 11 h 46"/>
                        <a:gd name="T12" fmla="*/ 13 w 23"/>
                        <a:gd name="T13" fmla="*/ 9 h 46"/>
                        <a:gd name="T14" fmla="*/ 13 w 23"/>
                        <a:gd name="T15" fmla="*/ 8 h 46"/>
                        <a:gd name="T16" fmla="*/ 14 w 23"/>
                        <a:gd name="T17" fmla="*/ 7 h 46"/>
                        <a:gd name="T18" fmla="*/ 13 w 23"/>
                        <a:gd name="T19" fmla="*/ 5 h 46"/>
                        <a:gd name="T20" fmla="*/ 13 w 23"/>
                        <a:gd name="T21" fmla="*/ 4 h 46"/>
                        <a:gd name="T22" fmla="*/ 12 w 23"/>
                        <a:gd name="T23" fmla="*/ 3 h 46"/>
                        <a:gd name="T24" fmla="*/ 10 w 23"/>
                        <a:gd name="T25" fmla="*/ 2 h 46"/>
                        <a:gd name="T26" fmla="*/ 9 w 23"/>
                        <a:gd name="T27" fmla="*/ 1 h 46"/>
                        <a:gd name="T28" fmla="*/ 5 w 23"/>
                        <a:gd name="T29" fmla="*/ 1 h 46"/>
                        <a:gd name="T30" fmla="*/ 3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6"/>
                          </a:lnTo>
                          <a:lnTo>
                            <a:pt x="9" y="44"/>
                          </a:lnTo>
                          <a:lnTo>
                            <a:pt x="14" y="42"/>
                          </a:lnTo>
                          <a:lnTo>
                            <a:pt x="17" y="38"/>
                          </a:lnTo>
                          <a:lnTo>
                            <a:pt x="20" y="35"/>
                          </a:lnTo>
                          <a:lnTo>
                            <a:pt x="21" y="31"/>
                          </a:lnTo>
                          <a:lnTo>
                            <a:pt x="22" y="27"/>
                          </a:lnTo>
                          <a:lnTo>
                            <a:pt x="23" y="23"/>
                          </a:lnTo>
                          <a:lnTo>
                            <a:pt x="22" y="18"/>
                          </a:lnTo>
                          <a:lnTo>
                            <a:pt x="21" y="14"/>
                          </a:lnTo>
                          <a:lnTo>
                            <a:pt x="20" y="10"/>
                          </a:lnTo>
                          <a:lnTo>
                            <a:pt x="17" y="7"/>
                          </a:lnTo>
                          <a:lnTo>
                            <a:pt x="14" y="4"/>
                          </a:lnTo>
                          <a:lnTo>
                            <a:pt x="9" y="2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57" name="Rectangle 311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527" y="1975"/>
                      <a:ext cx="114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58" name="Freeform 31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520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4 h 46"/>
                        <a:gd name="T14" fmla="*/ 0 w 23"/>
                        <a:gd name="T15" fmla="*/ 5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8" y="1"/>
                          </a:lnTo>
                          <a:lnTo>
                            <a:pt x="12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0"/>
                          </a:lnTo>
                          <a:lnTo>
                            <a:pt x="1" y="14"/>
                          </a:lnTo>
                          <a:lnTo>
                            <a:pt x="0" y="18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1"/>
                          </a:lnTo>
                          <a:lnTo>
                            <a:pt x="3" y="35"/>
                          </a:lnTo>
                          <a:lnTo>
                            <a:pt x="6" y="38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8" y="46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59" name="Freeform 31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520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0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0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2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8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60" name="Rectangle 31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527" y="2448"/>
                      <a:ext cx="114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61" name="Freeform 31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642" y="2448"/>
                      <a:ext cx="14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3 w 23"/>
                        <a:gd name="T3" fmla="*/ 21 h 47"/>
                        <a:gd name="T4" fmla="*/ 5 w 23"/>
                        <a:gd name="T5" fmla="*/ 20 h 47"/>
                        <a:gd name="T6" fmla="*/ 9 w 23"/>
                        <a:gd name="T7" fmla="*/ 19 h 47"/>
                        <a:gd name="T8" fmla="*/ 10 w 23"/>
                        <a:gd name="T9" fmla="*/ 17 h 47"/>
                        <a:gd name="T10" fmla="*/ 12 w 23"/>
                        <a:gd name="T11" fmla="*/ 16 h 47"/>
                        <a:gd name="T12" fmla="*/ 13 w 23"/>
                        <a:gd name="T13" fmla="*/ 14 h 47"/>
                        <a:gd name="T14" fmla="*/ 13 w 23"/>
                        <a:gd name="T15" fmla="*/ 13 h 47"/>
                        <a:gd name="T16" fmla="*/ 14 w 23"/>
                        <a:gd name="T17" fmla="*/ 10 h 47"/>
                        <a:gd name="T18" fmla="*/ 13 w 23"/>
                        <a:gd name="T19" fmla="*/ 8 h 47"/>
                        <a:gd name="T20" fmla="*/ 13 w 23"/>
                        <a:gd name="T21" fmla="*/ 7 h 47"/>
                        <a:gd name="T22" fmla="*/ 12 w 23"/>
                        <a:gd name="T23" fmla="*/ 5 h 47"/>
                        <a:gd name="T24" fmla="*/ 10 w 23"/>
                        <a:gd name="T25" fmla="*/ 4 h 47"/>
                        <a:gd name="T26" fmla="*/ 9 w 23"/>
                        <a:gd name="T27" fmla="*/ 2 h 47"/>
                        <a:gd name="T28" fmla="*/ 5 w 23"/>
                        <a:gd name="T29" fmla="*/ 1 h 47"/>
                        <a:gd name="T30" fmla="*/ 3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9" y="44"/>
                          </a:lnTo>
                          <a:lnTo>
                            <a:pt x="14" y="42"/>
                          </a:lnTo>
                          <a:lnTo>
                            <a:pt x="17" y="39"/>
                          </a:lnTo>
                          <a:lnTo>
                            <a:pt x="20" y="36"/>
                          </a:lnTo>
                          <a:lnTo>
                            <a:pt x="21" y="32"/>
                          </a:lnTo>
                          <a:lnTo>
                            <a:pt x="22" y="28"/>
                          </a:lnTo>
                          <a:lnTo>
                            <a:pt x="23" y="23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20" y="11"/>
                          </a:lnTo>
                          <a:lnTo>
                            <a:pt x="17" y="8"/>
                          </a:lnTo>
                          <a:lnTo>
                            <a:pt x="14" y="4"/>
                          </a:lnTo>
                          <a:lnTo>
                            <a:pt x="9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62" name="Freeform 31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371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2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0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0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2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2" y="2"/>
                          </a:lnTo>
                          <a:lnTo>
                            <a:pt x="8" y="4"/>
                          </a:lnTo>
                          <a:lnTo>
                            <a:pt x="5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5" y="39"/>
                          </a:lnTo>
                          <a:lnTo>
                            <a:pt x="8" y="42"/>
                          </a:lnTo>
                          <a:lnTo>
                            <a:pt x="12" y="44"/>
                          </a:lnTo>
                          <a:lnTo>
                            <a:pt x="17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63" name="Rectangle 317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378" y="2448"/>
                      <a:ext cx="236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64" name="Freeform 31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614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4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7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7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4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6" y="46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65" name="Freeform 31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371" y="1904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2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5 h 46"/>
                        <a:gd name="T14" fmla="*/ 0 w 23"/>
                        <a:gd name="T15" fmla="*/ 6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10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2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2" y="2"/>
                          </a:lnTo>
                          <a:lnTo>
                            <a:pt x="8" y="4"/>
                          </a:lnTo>
                          <a:lnTo>
                            <a:pt x="5" y="7"/>
                          </a:lnTo>
                          <a:lnTo>
                            <a:pt x="3" y="10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5" y="39"/>
                          </a:lnTo>
                          <a:lnTo>
                            <a:pt x="8" y="42"/>
                          </a:lnTo>
                          <a:lnTo>
                            <a:pt x="12" y="44"/>
                          </a:lnTo>
                          <a:lnTo>
                            <a:pt x="17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66" name="Rectangle 320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378" y="1904"/>
                      <a:ext cx="243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67" name="Freeform 32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621" y="1904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5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10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7 w 23"/>
                        <a:gd name="T21" fmla="*/ 5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5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5"/>
                          </a:lnTo>
                          <a:lnTo>
                            <a:pt x="11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0"/>
                          </a:lnTo>
                          <a:lnTo>
                            <a:pt x="18" y="7"/>
                          </a:lnTo>
                          <a:lnTo>
                            <a:pt x="15" y="4"/>
                          </a:lnTo>
                          <a:lnTo>
                            <a:pt x="11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68" name="Freeform 32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614" y="197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9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5 h 46"/>
                        <a:gd name="T20" fmla="*/ 7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6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7" y="38"/>
                          </a:lnTo>
                          <a:lnTo>
                            <a:pt x="20" y="35"/>
                          </a:lnTo>
                          <a:lnTo>
                            <a:pt x="22" y="31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8"/>
                          </a:lnTo>
                          <a:lnTo>
                            <a:pt x="22" y="14"/>
                          </a:lnTo>
                          <a:lnTo>
                            <a:pt x="20" y="10"/>
                          </a:lnTo>
                          <a:lnTo>
                            <a:pt x="17" y="7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69" name="Rectangle 323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378" y="1975"/>
                      <a:ext cx="236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70" name="Freeform 32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371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2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4 h 46"/>
                        <a:gd name="T14" fmla="*/ 0 w 23"/>
                        <a:gd name="T15" fmla="*/ 5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2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1"/>
                          </a:lnTo>
                          <a:lnTo>
                            <a:pt x="12" y="2"/>
                          </a:lnTo>
                          <a:lnTo>
                            <a:pt x="8" y="4"/>
                          </a:lnTo>
                          <a:lnTo>
                            <a:pt x="5" y="7"/>
                          </a:lnTo>
                          <a:lnTo>
                            <a:pt x="3" y="10"/>
                          </a:lnTo>
                          <a:lnTo>
                            <a:pt x="1" y="14"/>
                          </a:lnTo>
                          <a:lnTo>
                            <a:pt x="0" y="18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1"/>
                          </a:lnTo>
                          <a:lnTo>
                            <a:pt x="3" y="35"/>
                          </a:lnTo>
                          <a:lnTo>
                            <a:pt x="5" y="38"/>
                          </a:lnTo>
                          <a:lnTo>
                            <a:pt x="8" y="42"/>
                          </a:lnTo>
                          <a:lnTo>
                            <a:pt x="12" y="44"/>
                          </a:lnTo>
                          <a:lnTo>
                            <a:pt x="17" y="46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71" name="Freeform 32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564" y="2455"/>
                      <a:ext cx="21" cy="14"/>
                    </a:xfrm>
                    <a:custGeom>
                      <a:avLst/>
                      <a:gdLst>
                        <a:gd name="T0" fmla="*/ 0 w 46"/>
                        <a:gd name="T1" fmla="*/ 0 h 24"/>
                        <a:gd name="T2" fmla="*/ 0 w 46"/>
                        <a:gd name="T3" fmla="*/ 4 h 24"/>
                        <a:gd name="T4" fmla="*/ 1 w 46"/>
                        <a:gd name="T5" fmla="*/ 6 h 24"/>
                        <a:gd name="T6" fmla="*/ 2 w 46"/>
                        <a:gd name="T7" fmla="*/ 8 h 24"/>
                        <a:gd name="T8" fmla="*/ 3 w 46"/>
                        <a:gd name="T9" fmla="*/ 10 h 24"/>
                        <a:gd name="T10" fmla="*/ 5 w 46"/>
                        <a:gd name="T11" fmla="*/ 12 h 24"/>
                        <a:gd name="T12" fmla="*/ 7 w 46"/>
                        <a:gd name="T13" fmla="*/ 13 h 24"/>
                        <a:gd name="T14" fmla="*/ 9 w 46"/>
                        <a:gd name="T15" fmla="*/ 14 h 24"/>
                        <a:gd name="T16" fmla="*/ 11 w 46"/>
                        <a:gd name="T17" fmla="*/ 14 h 24"/>
                        <a:gd name="T18" fmla="*/ 12 w 46"/>
                        <a:gd name="T19" fmla="*/ 14 h 24"/>
                        <a:gd name="T20" fmla="*/ 15 w 46"/>
                        <a:gd name="T21" fmla="*/ 13 h 24"/>
                        <a:gd name="T22" fmla="*/ 16 w 46"/>
                        <a:gd name="T23" fmla="*/ 12 h 24"/>
                        <a:gd name="T24" fmla="*/ 18 w 46"/>
                        <a:gd name="T25" fmla="*/ 10 h 24"/>
                        <a:gd name="T26" fmla="*/ 19 w 46"/>
                        <a:gd name="T27" fmla="*/ 8 h 24"/>
                        <a:gd name="T28" fmla="*/ 20 w 46"/>
                        <a:gd name="T29" fmla="*/ 6 h 24"/>
                        <a:gd name="T30" fmla="*/ 21 w 46"/>
                        <a:gd name="T31" fmla="*/ 4 h 24"/>
                        <a:gd name="T32" fmla="*/ 21 w 46"/>
                        <a:gd name="T33" fmla="*/ 0 h 24"/>
                        <a:gd name="T34" fmla="*/ 0 w 46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0" y="0"/>
                          </a:moveTo>
                          <a:lnTo>
                            <a:pt x="1" y="6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2" y="20"/>
                          </a:lnTo>
                          <a:lnTo>
                            <a:pt x="15" y="23"/>
                          </a:lnTo>
                          <a:lnTo>
                            <a:pt x="19" y="24"/>
                          </a:lnTo>
                          <a:lnTo>
                            <a:pt x="23" y="24"/>
                          </a:lnTo>
                          <a:lnTo>
                            <a:pt x="27" y="24"/>
                          </a:lnTo>
                          <a:lnTo>
                            <a:pt x="32" y="23"/>
                          </a:lnTo>
                          <a:lnTo>
                            <a:pt x="36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6" y="6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72" name="Rectangle 326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564" y="1982"/>
                      <a:ext cx="21" cy="4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73" name="Freeform 32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564" y="1975"/>
                      <a:ext cx="21" cy="7"/>
                    </a:xfrm>
                    <a:custGeom>
                      <a:avLst/>
                      <a:gdLst>
                        <a:gd name="T0" fmla="*/ 21 w 46"/>
                        <a:gd name="T1" fmla="*/ 7 h 23"/>
                        <a:gd name="T2" fmla="*/ 21 w 46"/>
                        <a:gd name="T3" fmla="*/ 5 h 23"/>
                        <a:gd name="T4" fmla="*/ 20 w 46"/>
                        <a:gd name="T5" fmla="*/ 4 h 23"/>
                        <a:gd name="T6" fmla="*/ 19 w 46"/>
                        <a:gd name="T7" fmla="*/ 3 h 23"/>
                        <a:gd name="T8" fmla="*/ 18 w 46"/>
                        <a:gd name="T9" fmla="*/ 2 h 23"/>
                        <a:gd name="T10" fmla="*/ 16 w 46"/>
                        <a:gd name="T11" fmla="*/ 1 h 23"/>
                        <a:gd name="T12" fmla="*/ 15 w 46"/>
                        <a:gd name="T13" fmla="*/ 0 h 23"/>
                        <a:gd name="T14" fmla="*/ 12 w 46"/>
                        <a:gd name="T15" fmla="*/ 0 h 23"/>
                        <a:gd name="T16" fmla="*/ 11 w 46"/>
                        <a:gd name="T17" fmla="*/ 0 h 23"/>
                        <a:gd name="T18" fmla="*/ 9 w 46"/>
                        <a:gd name="T19" fmla="*/ 0 h 23"/>
                        <a:gd name="T20" fmla="*/ 7 w 46"/>
                        <a:gd name="T21" fmla="*/ 0 h 23"/>
                        <a:gd name="T22" fmla="*/ 5 w 46"/>
                        <a:gd name="T23" fmla="*/ 1 h 23"/>
                        <a:gd name="T24" fmla="*/ 3 w 46"/>
                        <a:gd name="T25" fmla="*/ 2 h 23"/>
                        <a:gd name="T26" fmla="*/ 2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21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6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9" y="6"/>
                          </a:lnTo>
                          <a:lnTo>
                            <a:pt x="36" y="3"/>
                          </a:lnTo>
                          <a:lnTo>
                            <a:pt x="32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2" y="3"/>
                          </a:lnTo>
                          <a:lnTo>
                            <a:pt x="7" y="6"/>
                          </a:lnTo>
                          <a:lnTo>
                            <a:pt x="4" y="9"/>
                          </a:lnTo>
                          <a:lnTo>
                            <a:pt x="2" y="12"/>
                          </a:lnTo>
                          <a:lnTo>
                            <a:pt x="1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74" name="Freeform 32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378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4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6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6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4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9" y="44"/>
                          </a:lnTo>
                          <a:lnTo>
                            <a:pt x="13" y="42"/>
                          </a:lnTo>
                          <a:lnTo>
                            <a:pt x="17" y="39"/>
                          </a:lnTo>
                          <a:lnTo>
                            <a:pt x="20" y="36"/>
                          </a:lnTo>
                          <a:lnTo>
                            <a:pt x="21" y="32"/>
                          </a:lnTo>
                          <a:lnTo>
                            <a:pt x="22" y="28"/>
                          </a:lnTo>
                          <a:lnTo>
                            <a:pt x="23" y="23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20" y="11"/>
                          </a:lnTo>
                          <a:lnTo>
                            <a:pt x="17" y="8"/>
                          </a:lnTo>
                          <a:lnTo>
                            <a:pt x="13" y="4"/>
                          </a:lnTo>
                          <a:lnTo>
                            <a:pt x="9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75" name="Rectangle 329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128" y="2448"/>
                      <a:ext cx="250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76" name="Freeform 33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20" y="2448"/>
                      <a:ext cx="7" cy="21"/>
                    </a:xfrm>
                    <a:custGeom>
                      <a:avLst/>
                      <a:gdLst>
                        <a:gd name="T0" fmla="*/ 7 w 24"/>
                        <a:gd name="T1" fmla="*/ 0 h 47"/>
                        <a:gd name="T2" fmla="*/ 5 w 24"/>
                        <a:gd name="T3" fmla="*/ 0 h 47"/>
                        <a:gd name="T4" fmla="*/ 4 w 24"/>
                        <a:gd name="T5" fmla="*/ 1 h 47"/>
                        <a:gd name="T6" fmla="*/ 3 w 24"/>
                        <a:gd name="T7" fmla="*/ 2 h 47"/>
                        <a:gd name="T8" fmla="*/ 2 w 24"/>
                        <a:gd name="T9" fmla="*/ 4 h 47"/>
                        <a:gd name="T10" fmla="*/ 1 w 24"/>
                        <a:gd name="T11" fmla="*/ 5 h 47"/>
                        <a:gd name="T12" fmla="*/ 1 w 24"/>
                        <a:gd name="T13" fmla="*/ 7 h 47"/>
                        <a:gd name="T14" fmla="*/ 0 w 24"/>
                        <a:gd name="T15" fmla="*/ 8 h 47"/>
                        <a:gd name="T16" fmla="*/ 0 w 24"/>
                        <a:gd name="T17" fmla="*/ 10 h 47"/>
                        <a:gd name="T18" fmla="*/ 0 w 24"/>
                        <a:gd name="T19" fmla="*/ 13 h 47"/>
                        <a:gd name="T20" fmla="*/ 1 w 24"/>
                        <a:gd name="T21" fmla="*/ 14 h 47"/>
                        <a:gd name="T22" fmla="*/ 1 w 24"/>
                        <a:gd name="T23" fmla="*/ 16 h 47"/>
                        <a:gd name="T24" fmla="*/ 2 w 24"/>
                        <a:gd name="T25" fmla="*/ 17 h 47"/>
                        <a:gd name="T26" fmla="*/ 3 w 24"/>
                        <a:gd name="T27" fmla="*/ 19 h 47"/>
                        <a:gd name="T28" fmla="*/ 4 w 24"/>
                        <a:gd name="T29" fmla="*/ 20 h 47"/>
                        <a:gd name="T30" fmla="*/ 5 w 24"/>
                        <a:gd name="T31" fmla="*/ 21 h 47"/>
                        <a:gd name="T32" fmla="*/ 7 w 24"/>
                        <a:gd name="T33" fmla="*/ 21 h 47"/>
                        <a:gd name="T34" fmla="*/ 7 w 24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7">
                          <a:moveTo>
                            <a:pt x="24" y="0"/>
                          </a:moveTo>
                          <a:lnTo>
                            <a:pt x="18" y="0"/>
                          </a:lnTo>
                          <a:lnTo>
                            <a:pt x="14" y="2"/>
                          </a:lnTo>
                          <a:lnTo>
                            <a:pt x="10" y="4"/>
                          </a:lnTo>
                          <a:lnTo>
                            <a:pt x="6" y="8"/>
                          </a:lnTo>
                          <a:lnTo>
                            <a:pt x="4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8"/>
                          </a:lnTo>
                          <a:lnTo>
                            <a:pt x="2" y="32"/>
                          </a:lnTo>
                          <a:lnTo>
                            <a:pt x="4" y="36"/>
                          </a:lnTo>
                          <a:lnTo>
                            <a:pt x="6" y="39"/>
                          </a:lnTo>
                          <a:lnTo>
                            <a:pt x="10" y="42"/>
                          </a:lnTo>
                          <a:lnTo>
                            <a:pt x="14" y="44"/>
                          </a:lnTo>
                          <a:lnTo>
                            <a:pt x="18" y="46"/>
                          </a:lnTo>
                          <a:lnTo>
                            <a:pt x="24" y="47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77" name="Freeform 33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463" y="2455"/>
                      <a:ext cx="14" cy="14"/>
                    </a:xfrm>
                    <a:custGeom>
                      <a:avLst/>
                      <a:gdLst>
                        <a:gd name="T0" fmla="*/ 0 w 46"/>
                        <a:gd name="T1" fmla="*/ 0 h 24"/>
                        <a:gd name="T2" fmla="*/ 0 w 46"/>
                        <a:gd name="T3" fmla="*/ 4 h 24"/>
                        <a:gd name="T4" fmla="*/ 1 w 46"/>
                        <a:gd name="T5" fmla="*/ 6 h 24"/>
                        <a:gd name="T6" fmla="*/ 1 w 46"/>
                        <a:gd name="T7" fmla="*/ 8 h 24"/>
                        <a:gd name="T8" fmla="*/ 2 w 46"/>
                        <a:gd name="T9" fmla="*/ 10 h 24"/>
                        <a:gd name="T10" fmla="*/ 3 w 46"/>
                        <a:gd name="T11" fmla="*/ 12 h 24"/>
                        <a:gd name="T12" fmla="*/ 5 w 46"/>
                        <a:gd name="T13" fmla="*/ 13 h 24"/>
                        <a:gd name="T14" fmla="*/ 6 w 46"/>
                        <a:gd name="T15" fmla="*/ 14 h 24"/>
                        <a:gd name="T16" fmla="*/ 7 w 46"/>
                        <a:gd name="T17" fmla="*/ 14 h 24"/>
                        <a:gd name="T18" fmla="*/ 8 w 46"/>
                        <a:gd name="T19" fmla="*/ 14 h 24"/>
                        <a:gd name="T20" fmla="*/ 9 w 46"/>
                        <a:gd name="T21" fmla="*/ 13 h 24"/>
                        <a:gd name="T22" fmla="*/ 11 w 46"/>
                        <a:gd name="T23" fmla="*/ 12 h 24"/>
                        <a:gd name="T24" fmla="*/ 12 w 46"/>
                        <a:gd name="T25" fmla="*/ 10 h 24"/>
                        <a:gd name="T26" fmla="*/ 13 w 46"/>
                        <a:gd name="T27" fmla="*/ 8 h 24"/>
                        <a:gd name="T28" fmla="*/ 13 w 46"/>
                        <a:gd name="T29" fmla="*/ 6 h 24"/>
                        <a:gd name="T30" fmla="*/ 14 w 46"/>
                        <a:gd name="T31" fmla="*/ 4 h 24"/>
                        <a:gd name="T32" fmla="*/ 14 w 46"/>
                        <a:gd name="T33" fmla="*/ 0 h 24"/>
                        <a:gd name="T34" fmla="*/ 0 w 46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0" y="0"/>
                          </a:moveTo>
                          <a:lnTo>
                            <a:pt x="0" y="6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0" y="20"/>
                          </a:lnTo>
                          <a:lnTo>
                            <a:pt x="15" y="23"/>
                          </a:lnTo>
                          <a:lnTo>
                            <a:pt x="19" y="24"/>
                          </a:lnTo>
                          <a:lnTo>
                            <a:pt x="23" y="24"/>
                          </a:lnTo>
                          <a:lnTo>
                            <a:pt x="27" y="24"/>
                          </a:lnTo>
                          <a:lnTo>
                            <a:pt x="31" y="23"/>
                          </a:lnTo>
                          <a:lnTo>
                            <a:pt x="36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5" y="6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78" name="Rectangle 332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463" y="1982"/>
                      <a:ext cx="14" cy="4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79" name="Freeform 33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463" y="1975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3 h 23"/>
                        <a:gd name="T8" fmla="*/ 12 w 46"/>
                        <a:gd name="T9" fmla="*/ 2 h 23"/>
                        <a:gd name="T10" fmla="*/ 11 w 46"/>
                        <a:gd name="T11" fmla="*/ 1 h 23"/>
                        <a:gd name="T12" fmla="*/ 9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6 w 46"/>
                        <a:gd name="T19" fmla="*/ 0 h 23"/>
                        <a:gd name="T20" fmla="*/ 5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5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9" y="6"/>
                          </a:lnTo>
                          <a:lnTo>
                            <a:pt x="36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0" y="3"/>
                          </a:lnTo>
                          <a:lnTo>
                            <a:pt x="7" y="6"/>
                          </a:lnTo>
                          <a:lnTo>
                            <a:pt x="4" y="9"/>
                          </a:lnTo>
                          <a:lnTo>
                            <a:pt x="2" y="12"/>
                          </a:lnTo>
                          <a:lnTo>
                            <a:pt x="0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80" name="Freeform 33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413" y="2455"/>
                      <a:ext cx="14" cy="14"/>
                    </a:xfrm>
                    <a:custGeom>
                      <a:avLst/>
                      <a:gdLst>
                        <a:gd name="T0" fmla="*/ 0 w 46"/>
                        <a:gd name="T1" fmla="*/ 0 h 24"/>
                        <a:gd name="T2" fmla="*/ 0 w 46"/>
                        <a:gd name="T3" fmla="*/ 4 h 24"/>
                        <a:gd name="T4" fmla="*/ 1 w 46"/>
                        <a:gd name="T5" fmla="*/ 6 h 24"/>
                        <a:gd name="T6" fmla="*/ 1 w 46"/>
                        <a:gd name="T7" fmla="*/ 8 h 24"/>
                        <a:gd name="T8" fmla="*/ 2 w 46"/>
                        <a:gd name="T9" fmla="*/ 10 h 24"/>
                        <a:gd name="T10" fmla="*/ 3 w 46"/>
                        <a:gd name="T11" fmla="*/ 12 h 24"/>
                        <a:gd name="T12" fmla="*/ 4 w 46"/>
                        <a:gd name="T13" fmla="*/ 13 h 24"/>
                        <a:gd name="T14" fmla="*/ 6 w 46"/>
                        <a:gd name="T15" fmla="*/ 14 h 24"/>
                        <a:gd name="T16" fmla="*/ 7 w 46"/>
                        <a:gd name="T17" fmla="*/ 14 h 24"/>
                        <a:gd name="T18" fmla="*/ 8 w 46"/>
                        <a:gd name="T19" fmla="*/ 14 h 24"/>
                        <a:gd name="T20" fmla="*/ 9 w 46"/>
                        <a:gd name="T21" fmla="*/ 13 h 24"/>
                        <a:gd name="T22" fmla="*/ 10 w 46"/>
                        <a:gd name="T23" fmla="*/ 12 h 24"/>
                        <a:gd name="T24" fmla="*/ 12 w 46"/>
                        <a:gd name="T25" fmla="*/ 10 h 24"/>
                        <a:gd name="T26" fmla="*/ 13 w 46"/>
                        <a:gd name="T27" fmla="*/ 8 h 24"/>
                        <a:gd name="T28" fmla="*/ 13 w 46"/>
                        <a:gd name="T29" fmla="*/ 6 h 24"/>
                        <a:gd name="T30" fmla="*/ 14 w 46"/>
                        <a:gd name="T31" fmla="*/ 4 h 24"/>
                        <a:gd name="T32" fmla="*/ 14 w 46"/>
                        <a:gd name="T33" fmla="*/ 0 h 24"/>
                        <a:gd name="T34" fmla="*/ 0 w 46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0" y="0"/>
                          </a:moveTo>
                          <a:lnTo>
                            <a:pt x="0" y="6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0" y="20"/>
                          </a:lnTo>
                          <a:lnTo>
                            <a:pt x="14" y="23"/>
                          </a:lnTo>
                          <a:lnTo>
                            <a:pt x="19" y="24"/>
                          </a:lnTo>
                          <a:lnTo>
                            <a:pt x="23" y="24"/>
                          </a:lnTo>
                          <a:lnTo>
                            <a:pt x="27" y="24"/>
                          </a:lnTo>
                          <a:lnTo>
                            <a:pt x="31" y="23"/>
                          </a:lnTo>
                          <a:lnTo>
                            <a:pt x="34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5" y="6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81" name="Rectangle 335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413" y="1982"/>
                      <a:ext cx="14" cy="4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82" name="Freeform 33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413" y="1975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3 h 23"/>
                        <a:gd name="T8" fmla="*/ 12 w 46"/>
                        <a:gd name="T9" fmla="*/ 2 h 23"/>
                        <a:gd name="T10" fmla="*/ 10 w 46"/>
                        <a:gd name="T11" fmla="*/ 1 h 23"/>
                        <a:gd name="T12" fmla="*/ 9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6 w 46"/>
                        <a:gd name="T19" fmla="*/ 0 h 23"/>
                        <a:gd name="T20" fmla="*/ 4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5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9" y="6"/>
                          </a:lnTo>
                          <a:lnTo>
                            <a:pt x="34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4" y="1"/>
                          </a:lnTo>
                          <a:lnTo>
                            <a:pt x="10" y="3"/>
                          </a:lnTo>
                          <a:lnTo>
                            <a:pt x="7" y="6"/>
                          </a:lnTo>
                          <a:lnTo>
                            <a:pt x="4" y="9"/>
                          </a:lnTo>
                          <a:lnTo>
                            <a:pt x="2" y="12"/>
                          </a:lnTo>
                          <a:lnTo>
                            <a:pt x="0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83" name="Freeform 33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313" y="2455"/>
                      <a:ext cx="14" cy="14"/>
                    </a:xfrm>
                    <a:custGeom>
                      <a:avLst/>
                      <a:gdLst>
                        <a:gd name="T0" fmla="*/ 0 w 46"/>
                        <a:gd name="T1" fmla="*/ 0 h 24"/>
                        <a:gd name="T2" fmla="*/ 0 w 46"/>
                        <a:gd name="T3" fmla="*/ 4 h 24"/>
                        <a:gd name="T4" fmla="*/ 1 w 46"/>
                        <a:gd name="T5" fmla="*/ 6 h 24"/>
                        <a:gd name="T6" fmla="*/ 1 w 46"/>
                        <a:gd name="T7" fmla="*/ 8 h 24"/>
                        <a:gd name="T8" fmla="*/ 2 w 46"/>
                        <a:gd name="T9" fmla="*/ 10 h 24"/>
                        <a:gd name="T10" fmla="*/ 3 w 46"/>
                        <a:gd name="T11" fmla="*/ 12 h 24"/>
                        <a:gd name="T12" fmla="*/ 4 w 46"/>
                        <a:gd name="T13" fmla="*/ 13 h 24"/>
                        <a:gd name="T14" fmla="*/ 5 w 46"/>
                        <a:gd name="T15" fmla="*/ 14 h 24"/>
                        <a:gd name="T16" fmla="*/ 7 w 46"/>
                        <a:gd name="T17" fmla="*/ 14 h 24"/>
                        <a:gd name="T18" fmla="*/ 8 w 46"/>
                        <a:gd name="T19" fmla="*/ 14 h 24"/>
                        <a:gd name="T20" fmla="*/ 9 w 46"/>
                        <a:gd name="T21" fmla="*/ 13 h 24"/>
                        <a:gd name="T22" fmla="*/ 11 w 46"/>
                        <a:gd name="T23" fmla="*/ 12 h 24"/>
                        <a:gd name="T24" fmla="*/ 12 w 46"/>
                        <a:gd name="T25" fmla="*/ 10 h 24"/>
                        <a:gd name="T26" fmla="*/ 13 w 46"/>
                        <a:gd name="T27" fmla="*/ 8 h 24"/>
                        <a:gd name="T28" fmla="*/ 13 w 46"/>
                        <a:gd name="T29" fmla="*/ 6 h 24"/>
                        <a:gd name="T30" fmla="*/ 14 w 46"/>
                        <a:gd name="T31" fmla="*/ 4 h 24"/>
                        <a:gd name="T32" fmla="*/ 14 w 46"/>
                        <a:gd name="T33" fmla="*/ 0 h 24"/>
                        <a:gd name="T34" fmla="*/ 0 w 46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0" y="0"/>
                          </a:moveTo>
                          <a:lnTo>
                            <a:pt x="0" y="6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0" y="20"/>
                          </a:lnTo>
                          <a:lnTo>
                            <a:pt x="14" y="23"/>
                          </a:lnTo>
                          <a:lnTo>
                            <a:pt x="18" y="24"/>
                          </a:lnTo>
                          <a:lnTo>
                            <a:pt x="23" y="24"/>
                          </a:lnTo>
                          <a:lnTo>
                            <a:pt x="27" y="24"/>
                          </a:lnTo>
                          <a:lnTo>
                            <a:pt x="31" y="23"/>
                          </a:lnTo>
                          <a:lnTo>
                            <a:pt x="35" y="20"/>
                          </a:lnTo>
                          <a:lnTo>
                            <a:pt x="38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5" y="6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84" name="Rectangle 338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313" y="1982"/>
                      <a:ext cx="14" cy="4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85" name="Freeform 33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313" y="1975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3 h 23"/>
                        <a:gd name="T8" fmla="*/ 12 w 46"/>
                        <a:gd name="T9" fmla="*/ 2 h 23"/>
                        <a:gd name="T10" fmla="*/ 11 w 46"/>
                        <a:gd name="T11" fmla="*/ 1 h 23"/>
                        <a:gd name="T12" fmla="*/ 9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5 w 46"/>
                        <a:gd name="T19" fmla="*/ 0 h 23"/>
                        <a:gd name="T20" fmla="*/ 4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5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8" y="6"/>
                          </a:lnTo>
                          <a:lnTo>
                            <a:pt x="35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8" y="0"/>
                          </a:lnTo>
                          <a:lnTo>
                            <a:pt x="14" y="1"/>
                          </a:lnTo>
                          <a:lnTo>
                            <a:pt x="10" y="3"/>
                          </a:lnTo>
                          <a:lnTo>
                            <a:pt x="7" y="6"/>
                          </a:lnTo>
                          <a:lnTo>
                            <a:pt x="4" y="9"/>
                          </a:lnTo>
                          <a:lnTo>
                            <a:pt x="2" y="12"/>
                          </a:lnTo>
                          <a:lnTo>
                            <a:pt x="0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86" name="Freeform 34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271" y="2455"/>
                      <a:ext cx="14" cy="14"/>
                    </a:xfrm>
                    <a:custGeom>
                      <a:avLst/>
                      <a:gdLst>
                        <a:gd name="T0" fmla="*/ 0 w 47"/>
                        <a:gd name="T1" fmla="*/ 0 h 24"/>
                        <a:gd name="T2" fmla="*/ 0 w 47"/>
                        <a:gd name="T3" fmla="*/ 4 h 24"/>
                        <a:gd name="T4" fmla="*/ 1 w 47"/>
                        <a:gd name="T5" fmla="*/ 6 h 24"/>
                        <a:gd name="T6" fmla="*/ 1 w 47"/>
                        <a:gd name="T7" fmla="*/ 8 h 24"/>
                        <a:gd name="T8" fmla="*/ 2 w 47"/>
                        <a:gd name="T9" fmla="*/ 10 h 24"/>
                        <a:gd name="T10" fmla="*/ 3 w 47"/>
                        <a:gd name="T11" fmla="*/ 12 h 24"/>
                        <a:gd name="T12" fmla="*/ 4 w 47"/>
                        <a:gd name="T13" fmla="*/ 13 h 24"/>
                        <a:gd name="T14" fmla="*/ 6 w 47"/>
                        <a:gd name="T15" fmla="*/ 14 h 24"/>
                        <a:gd name="T16" fmla="*/ 7 w 47"/>
                        <a:gd name="T17" fmla="*/ 14 h 24"/>
                        <a:gd name="T18" fmla="*/ 8 w 47"/>
                        <a:gd name="T19" fmla="*/ 14 h 24"/>
                        <a:gd name="T20" fmla="*/ 10 w 47"/>
                        <a:gd name="T21" fmla="*/ 13 h 24"/>
                        <a:gd name="T22" fmla="*/ 10 w 47"/>
                        <a:gd name="T23" fmla="*/ 12 h 24"/>
                        <a:gd name="T24" fmla="*/ 12 w 47"/>
                        <a:gd name="T25" fmla="*/ 10 h 24"/>
                        <a:gd name="T26" fmla="*/ 13 w 47"/>
                        <a:gd name="T27" fmla="*/ 8 h 24"/>
                        <a:gd name="T28" fmla="*/ 13 w 47"/>
                        <a:gd name="T29" fmla="*/ 6 h 24"/>
                        <a:gd name="T30" fmla="*/ 14 w 47"/>
                        <a:gd name="T31" fmla="*/ 4 h 24"/>
                        <a:gd name="T32" fmla="*/ 14 w 47"/>
                        <a:gd name="T33" fmla="*/ 0 h 24"/>
                        <a:gd name="T34" fmla="*/ 0 w 47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7" h="24">
                          <a:moveTo>
                            <a:pt x="0" y="0"/>
                          </a:moveTo>
                          <a:lnTo>
                            <a:pt x="0" y="6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8" y="17"/>
                          </a:lnTo>
                          <a:lnTo>
                            <a:pt x="11" y="20"/>
                          </a:lnTo>
                          <a:lnTo>
                            <a:pt x="15" y="23"/>
                          </a:lnTo>
                          <a:lnTo>
                            <a:pt x="19" y="24"/>
                          </a:lnTo>
                          <a:lnTo>
                            <a:pt x="23" y="24"/>
                          </a:lnTo>
                          <a:lnTo>
                            <a:pt x="28" y="24"/>
                          </a:lnTo>
                          <a:lnTo>
                            <a:pt x="32" y="23"/>
                          </a:lnTo>
                          <a:lnTo>
                            <a:pt x="35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6" y="6"/>
                          </a:lnTo>
                          <a:lnTo>
                            <a:pt x="47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87" name="Rectangle 341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271" y="1982"/>
                      <a:ext cx="14" cy="4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88" name="Freeform 34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271" y="1975"/>
                      <a:ext cx="14" cy="7"/>
                    </a:xfrm>
                    <a:custGeom>
                      <a:avLst/>
                      <a:gdLst>
                        <a:gd name="T0" fmla="*/ 14 w 47"/>
                        <a:gd name="T1" fmla="*/ 7 h 23"/>
                        <a:gd name="T2" fmla="*/ 14 w 47"/>
                        <a:gd name="T3" fmla="*/ 5 h 23"/>
                        <a:gd name="T4" fmla="*/ 13 w 47"/>
                        <a:gd name="T5" fmla="*/ 4 h 23"/>
                        <a:gd name="T6" fmla="*/ 13 w 47"/>
                        <a:gd name="T7" fmla="*/ 3 h 23"/>
                        <a:gd name="T8" fmla="*/ 12 w 47"/>
                        <a:gd name="T9" fmla="*/ 2 h 23"/>
                        <a:gd name="T10" fmla="*/ 10 w 47"/>
                        <a:gd name="T11" fmla="*/ 1 h 23"/>
                        <a:gd name="T12" fmla="*/ 10 w 47"/>
                        <a:gd name="T13" fmla="*/ 0 h 23"/>
                        <a:gd name="T14" fmla="*/ 8 w 47"/>
                        <a:gd name="T15" fmla="*/ 0 h 23"/>
                        <a:gd name="T16" fmla="*/ 7 w 47"/>
                        <a:gd name="T17" fmla="*/ 0 h 23"/>
                        <a:gd name="T18" fmla="*/ 6 w 47"/>
                        <a:gd name="T19" fmla="*/ 0 h 23"/>
                        <a:gd name="T20" fmla="*/ 4 w 47"/>
                        <a:gd name="T21" fmla="*/ 0 h 23"/>
                        <a:gd name="T22" fmla="*/ 3 w 47"/>
                        <a:gd name="T23" fmla="*/ 1 h 23"/>
                        <a:gd name="T24" fmla="*/ 2 w 47"/>
                        <a:gd name="T25" fmla="*/ 2 h 23"/>
                        <a:gd name="T26" fmla="*/ 1 w 47"/>
                        <a:gd name="T27" fmla="*/ 3 h 23"/>
                        <a:gd name="T28" fmla="*/ 1 w 47"/>
                        <a:gd name="T29" fmla="*/ 4 h 23"/>
                        <a:gd name="T30" fmla="*/ 0 w 47"/>
                        <a:gd name="T31" fmla="*/ 5 h 23"/>
                        <a:gd name="T32" fmla="*/ 0 w 47"/>
                        <a:gd name="T33" fmla="*/ 7 h 23"/>
                        <a:gd name="T34" fmla="*/ 14 w 47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7" h="23">
                          <a:moveTo>
                            <a:pt x="47" y="23"/>
                          </a:moveTo>
                          <a:lnTo>
                            <a:pt x="46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9" y="6"/>
                          </a:lnTo>
                          <a:lnTo>
                            <a:pt x="35" y="3"/>
                          </a:lnTo>
                          <a:lnTo>
                            <a:pt x="32" y="1"/>
                          </a:lnTo>
                          <a:lnTo>
                            <a:pt x="28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1" y="3"/>
                          </a:lnTo>
                          <a:lnTo>
                            <a:pt x="8" y="6"/>
                          </a:lnTo>
                          <a:lnTo>
                            <a:pt x="4" y="9"/>
                          </a:lnTo>
                          <a:lnTo>
                            <a:pt x="2" y="12"/>
                          </a:lnTo>
                          <a:lnTo>
                            <a:pt x="0" y="17"/>
                          </a:lnTo>
                          <a:lnTo>
                            <a:pt x="0" y="23"/>
                          </a:lnTo>
                          <a:lnTo>
                            <a:pt x="47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89" name="Freeform 34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63" y="2455"/>
                      <a:ext cx="14" cy="14"/>
                    </a:xfrm>
                    <a:custGeom>
                      <a:avLst/>
                      <a:gdLst>
                        <a:gd name="T0" fmla="*/ 0 w 46"/>
                        <a:gd name="T1" fmla="*/ 0 h 24"/>
                        <a:gd name="T2" fmla="*/ 0 w 46"/>
                        <a:gd name="T3" fmla="*/ 4 h 24"/>
                        <a:gd name="T4" fmla="*/ 1 w 46"/>
                        <a:gd name="T5" fmla="*/ 6 h 24"/>
                        <a:gd name="T6" fmla="*/ 1 w 46"/>
                        <a:gd name="T7" fmla="*/ 8 h 24"/>
                        <a:gd name="T8" fmla="*/ 2 w 46"/>
                        <a:gd name="T9" fmla="*/ 10 h 24"/>
                        <a:gd name="T10" fmla="*/ 3 w 46"/>
                        <a:gd name="T11" fmla="*/ 12 h 24"/>
                        <a:gd name="T12" fmla="*/ 5 w 46"/>
                        <a:gd name="T13" fmla="*/ 13 h 24"/>
                        <a:gd name="T14" fmla="*/ 6 w 46"/>
                        <a:gd name="T15" fmla="*/ 14 h 24"/>
                        <a:gd name="T16" fmla="*/ 7 w 46"/>
                        <a:gd name="T17" fmla="*/ 14 h 24"/>
                        <a:gd name="T18" fmla="*/ 8 w 46"/>
                        <a:gd name="T19" fmla="*/ 14 h 24"/>
                        <a:gd name="T20" fmla="*/ 10 w 46"/>
                        <a:gd name="T21" fmla="*/ 13 h 24"/>
                        <a:gd name="T22" fmla="*/ 11 w 46"/>
                        <a:gd name="T23" fmla="*/ 12 h 24"/>
                        <a:gd name="T24" fmla="*/ 12 w 46"/>
                        <a:gd name="T25" fmla="*/ 10 h 24"/>
                        <a:gd name="T26" fmla="*/ 13 w 46"/>
                        <a:gd name="T27" fmla="*/ 8 h 24"/>
                        <a:gd name="T28" fmla="*/ 13 w 46"/>
                        <a:gd name="T29" fmla="*/ 6 h 24"/>
                        <a:gd name="T30" fmla="*/ 14 w 46"/>
                        <a:gd name="T31" fmla="*/ 4 h 24"/>
                        <a:gd name="T32" fmla="*/ 14 w 46"/>
                        <a:gd name="T33" fmla="*/ 0 h 24"/>
                        <a:gd name="T34" fmla="*/ 0 w 46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0" y="0"/>
                          </a:moveTo>
                          <a:lnTo>
                            <a:pt x="1" y="6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1" y="20"/>
                          </a:lnTo>
                          <a:lnTo>
                            <a:pt x="15" y="23"/>
                          </a:lnTo>
                          <a:lnTo>
                            <a:pt x="19" y="24"/>
                          </a:lnTo>
                          <a:lnTo>
                            <a:pt x="23" y="24"/>
                          </a:lnTo>
                          <a:lnTo>
                            <a:pt x="27" y="24"/>
                          </a:lnTo>
                          <a:lnTo>
                            <a:pt x="32" y="23"/>
                          </a:lnTo>
                          <a:lnTo>
                            <a:pt x="36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6" y="6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90" name="Rectangle 34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163" y="1982"/>
                      <a:ext cx="14" cy="4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91" name="Freeform 34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63" y="1975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3 h 23"/>
                        <a:gd name="T8" fmla="*/ 12 w 46"/>
                        <a:gd name="T9" fmla="*/ 2 h 23"/>
                        <a:gd name="T10" fmla="*/ 11 w 46"/>
                        <a:gd name="T11" fmla="*/ 1 h 23"/>
                        <a:gd name="T12" fmla="*/ 10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6 w 46"/>
                        <a:gd name="T19" fmla="*/ 0 h 23"/>
                        <a:gd name="T20" fmla="*/ 5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6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9" y="6"/>
                          </a:lnTo>
                          <a:lnTo>
                            <a:pt x="36" y="3"/>
                          </a:lnTo>
                          <a:lnTo>
                            <a:pt x="32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1" y="3"/>
                          </a:lnTo>
                          <a:lnTo>
                            <a:pt x="7" y="6"/>
                          </a:lnTo>
                          <a:lnTo>
                            <a:pt x="4" y="9"/>
                          </a:lnTo>
                          <a:lnTo>
                            <a:pt x="2" y="12"/>
                          </a:lnTo>
                          <a:lnTo>
                            <a:pt x="1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92" name="Freeform 34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020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1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1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4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8"/>
                          </a:lnTo>
                          <a:lnTo>
                            <a:pt x="2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4" y="44"/>
                          </a:lnTo>
                          <a:lnTo>
                            <a:pt x="18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93" name="Rectangle 347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028" y="2448"/>
                      <a:ext cx="100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94" name="Freeform 34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28" y="2448"/>
                      <a:ext cx="7" cy="21"/>
                    </a:xfrm>
                    <a:custGeom>
                      <a:avLst/>
                      <a:gdLst>
                        <a:gd name="T0" fmla="*/ 0 w 24"/>
                        <a:gd name="T1" fmla="*/ 21 h 47"/>
                        <a:gd name="T2" fmla="*/ 2 w 24"/>
                        <a:gd name="T3" fmla="*/ 21 h 47"/>
                        <a:gd name="T4" fmla="*/ 3 w 24"/>
                        <a:gd name="T5" fmla="*/ 20 h 47"/>
                        <a:gd name="T6" fmla="*/ 4 w 24"/>
                        <a:gd name="T7" fmla="*/ 19 h 47"/>
                        <a:gd name="T8" fmla="*/ 5 w 24"/>
                        <a:gd name="T9" fmla="*/ 17 h 47"/>
                        <a:gd name="T10" fmla="*/ 6 w 24"/>
                        <a:gd name="T11" fmla="*/ 16 h 47"/>
                        <a:gd name="T12" fmla="*/ 6 w 24"/>
                        <a:gd name="T13" fmla="*/ 14 h 47"/>
                        <a:gd name="T14" fmla="*/ 6 w 24"/>
                        <a:gd name="T15" fmla="*/ 13 h 47"/>
                        <a:gd name="T16" fmla="*/ 7 w 24"/>
                        <a:gd name="T17" fmla="*/ 10 h 47"/>
                        <a:gd name="T18" fmla="*/ 6 w 24"/>
                        <a:gd name="T19" fmla="*/ 8 h 47"/>
                        <a:gd name="T20" fmla="*/ 6 w 24"/>
                        <a:gd name="T21" fmla="*/ 7 h 47"/>
                        <a:gd name="T22" fmla="*/ 6 w 24"/>
                        <a:gd name="T23" fmla="*/ 5 h 47"/>
                        <a:gd name="T24" fmla="*/ 5 w 24"/>
                        <a:gd name="T25" fmla="*/ 4 h 47"/>
                        <a:gd name="T26" fmla="*/ 4 w 24"/>
                        <a:gd name="T27" fmla="*/ 2 h 47"/>
                        <a:gd name="T28" fmla="*/ 3 w 24"/>
                        <a:gd name="T29" fmla="*/ 1 h 47"/>
                        <a:gd name="T30" fmla="*/ 2 w 24"/>
                        <a:gd name="T31" fmla="*/ 0 h 47"/>
                        <a:gd name="T32" fmla="*/ 0 w 24"/>
                        <a:gd name="T33" fmla="*/ 0 h 47"/>
                        <a:gd name="T34" fmla="*/ 0 w 24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7">
                          <a:moveTo>
                            <a:pt x="0" y="47"/>
                          </a:moveTo>
                          <a:lnTo>
                            <a:pt x="6" y="46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7" y="39"/>
                          </a:lnTo>
                          <a:lnTo>
                            <a:pt x="19" y="36"/>
                          </a:lnTo>
                          <a:lnTo>
                            <a:pt x="21" y="32"/>
                          </a:lnTo>
                          <a:lnTo>
                            <a:pt x="22" y="28"/>
                          </a:lnTo>
                          <a:lnTo>
                            <a:pt x="24" y="23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19" y="11"/>
                          </a:lnTo>
                          <a:lnTo>
                            <a:pt x="17" y="8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95" name="Freeform 34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020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1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1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4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8"/>
                          </a:lnTo>
                          <a:lnTo>
                            <a:pt x="2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4" y="44"/>
                          </a:lnTo>
                          <a:lnTo>
                            <a:pt x="18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96" name="Rectangle 350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028" y="2448"/>
                      <a:ext cx="12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97" name="Freeform 35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56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5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7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7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5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11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5" y="4"/>
                          </a:lnTo>
                          <a:lnTo>
                            <a:pt x="11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98" name="Freeform 35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28" y="197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9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5 h 46"/>
                        <a:gd name="T20" fmla="*/ 7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6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8" y="38"/>
                          </a:lnTo>
                          <a:lnTo>
                            <a:pt x="20" y="35"/>
                          </a:lnTo>
                          <a:lnTo>
                            <a:pt x="22" y="31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8"/>
                          </a:lnTo>
                          <a:lnTo>
                            <a:pt x="22" y="14"/>
                          </a:lnTo>
                          <a:lnTo>
                            <a:pt x="20" y="10"/>
                          </a:lnTo>
                          <a:lnTo>
                            <a:pt x="18" y="7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99" name="Rectangle 353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028" y="1975"/>
                      <a:ext cx="100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00" name="Freeform 35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020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1 w 23"/>
                        <a:gd name="T13" fmla="*/ 4 h 46"/>
                        <a:gd name="T14" fmla="*/ 0 w 23"/>
                        <a:gd name="T15" fmla="*/ 5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1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8" y="1"/>
                          </a:lnTo>
                          <a:lnTo>
                            <a:pt x="14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0"/>
                          </a:lnTo>
                          <a:lnTo>
                            <a:pt x="2" y="14"/>
                          </a:lnTo>
                          <a:lnTo>
                            <a:pt x="1" y="18"/>
                          </a:lnTo>
                          <a:lnTo>
                            <a:pt x="0" y="23"/>
                          </a:lnTo>
                          <a:lnTo>
                            <a:pt x="1" y="27"/>
                          </a:lnTo>
                          <a:lnTo>
                            <a:pt x="2" y="31"/>
                          </a:lnTo>
                          <a:lnTo>
                            <a:pt x="3" y="35"/>
                          </a:lnTo>
                          <a:lnTo>
                            <a:pt x="6" y="38"/>
                          </a:lnTo>
                          <a:lnTo>
                            <a:pt x="9" y="42"/>
                          </a:lnTo>
                          <a:lnTo>
                            <a:pt x="14" y="44"/>
                          </a:lnTo>
                          <a:lnTo>
                            <a:pt x="18" y="46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01" name="Freeform 35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20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1 w 23"/>
                        <a:gd name="T13" fmla="*/ 4 h 46"/>
                        <a:gd name="T14" fmla="*/ 0 w 23"/>
                        <a:gd name="T15" fmla="*/ 5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1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8" y="1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0"/>
                          </a:lnTo>
                          <a:lnTo>
                            <a:pt x="2" y="14"/>
                          </a:lnTo>
                          <a:lnTo>
                            <a:pt x="1" y="18"/>
                          </a:lnTo>
                          <a:lnTo>
                            <a:pt x="0" y="23"/>
                          </a:lnTo>
                          <a:lnTo>
                            <a:pt x="1" y="27"/>
                          </a:lnTo>
                          <a:lnTo>
                            <a:pt x="2" y="31"/>
                          </a:lnTo>
                          <a:lnTo>
                            <a:pt x="3" y="35"/>
                          </a:lnTo>
                          <a:lnTo>
                            <a:pt x="6" y="38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8" y="46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02" name="Rectangle 356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128" y="1975"/>
                      <a:ext cx="250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03" name="Freeform 35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378" y="197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6 w 23"/>
                        <a:gd name="T13" fmla="*/ 9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5 h 46"/>
                        <a:gd name="T20" fmla="*/ 6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6"/>
                          </a:lnTo>
                          <a:lnTo>
                            <a:pt x="9" y="44"/>
                          </a:lnTo>
                          <a:lnTo>
                            <a:pt x="13" y="42"/>
                          </a:lnTo>
                          <a:lnTo>
                            <a:pt x="17" y="38"/>
                          </a:lnTo>
                          <a:lnTo>
                            <a:pt x="20" y="35"/>
                          </a:lnTo>
                          <a:lnTo>
                            <a:pt x="21" y="31"/>
                          </a:lnTo>
                          <a:lnTo>
                            <a:pt x="22" y="27"/>
                          </a:lnTo>
                          <a:lnTo>
                            <a:pt x="23" y="23"/>
                          </a:lnTo>
                          <a:lnTo>
                            <a:pt x="22" y="18"/>
                          </a:lnTo>
                          <a:lnTo>
                            <a:pt x="21" y="14"/>
                          </a:lnTo>
                          <a:lnTo>
                            <a:pt x="20" y="10"/>
                          </a:lnTo>
                          <a:lnTo>
                            <a:pt x="17" y="7"/>
                          </a:lnTo>
                          <a:lnTo>
                            <a:pt x="13" y="4"/>
                          </a:lnTo>
                          <a:lnTo>
                            <a:pt x="9" y="2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04" name="Freeform 35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378" y="1904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6 w 23"/>
                        <a:gd name="T13" fmla="*/ 10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6 w 23"/>
                        <a:gd name="T21" fmla="*/ 5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5"/>
                          </a:lnTo>
                          <a:lnTo>
                            <a:pt x="9" y="44"/>
                          </a:lnTo>
                          <a:lnTo>
                            <a:pt x="13" y="42"/>
                          </a:lnTo>
                          <a:lnTo>
                            <a:pt x="17" y="39"/>
                          </a:lnTo>
                          <a:lnTo>
                            <a:pt x="20" y="36"/>
                          </a:lnTo>
                          <a:lnTo>
                            <a:pt x="21" y="32"/>
                          </a:lnTo>
                          <a:lnTo>
                            <a:pt x="22" y="27"/>
                          </a:lnTo>
                          <a:lnTo>
                            <a:pt x="23" y="23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20" y="10"/>
                          </a:lnTo>
                          <a:lnTo>
                            <a:pt x="17" y="7"/>
                          </a:lnTo>
                          <a:lnTo>
                            <a:pt x="13" y="4"/>
                          </a:lnTo>
                          <a:lnTo>
                            <a:pt x="9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05" name="Rectangle 359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178" y="1904"/>
                      <a:ext cx="200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06" name="Freeform 36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70" y="1904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5 h 46"/>
                        <a:gd name="T14" fmla="*/ 0 w 23"/>
                        <a:gd name="T15" fmla="*/ 6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10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2" y="2"/>
                          </a:lnTo>
                          <a:lnTo>
                            <a:pt x="9" y="4"/>
                          </a:lnTo>
                          <a:lnTo>
                            <a:pt x="5" y="7"/>
                          </a:lnTo>
                          <a:lnTo>
                            <a:pt x="3" y="10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5" y="39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8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07" name="Freeform 36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13" y="2290"/>
                      <a:ext cx="21" cy="14"/>
                    </a:xfrm>
                    <a:custGeom>
                      <a:avLst/>
                      <a:gdLst>
                        <a:gd name="T0" fmla="*/ 0 w 74"/>
                        <a:gd name="T1" fmla="*/ 0 h 36"/>
                        <a:gd name="T2" fmla="*/ 0 w 74"/>
                        <a:gd name="T3" fmla="*/ 4 h 36"/>
                        <a:gd name="T4" fmla="*/ 1 w 74"/>
                        <a:gd name="T5" fmla="*/ 6 h 36"/>
                        <a:gd name="T6" fmla="*/ 2 w 74"/>
                        <a:gd name="T7" fmla="*/ 9 h 36"/>
                        <a:gd name="T8" fmla="*/ 3 w 74"/>
                        <a:gd name="T9" fmla="*/ 11 h 36"/>
                        <a:gd name="T10" fmla="*/ 5 w 74"/>
                        <a:gd name="T11" fmla="*/ 12 h 36"/>
                        <a:gd name="T12" fmla="*/ 7 w 74"/>
                        <a:gd name="T13" fmla="*/ 13 h 36"/>
                        <a:gd name="T14" fmla="*/ 9 w 74"/>
                        <a:gd name="T15" fmla="*/ 14 h 36"/>
                        <a:gd name="T16" fmla="*/ 11 w 74"/>
                        <a:gd name="T17" fmla="*/ 14 h 36"/>
                        <a:gd name="T18" fmla="*/ 13 w 74"/>
                        <a:gd name="T19" fmla="*/ 14 h 36"/>
                        <a:gd name="T20" fmla="*/ 14 w 74"/>
                        <a:gd name="T21" fmla="*/ 13 h 36"/>
                        <a:gd name="T22" fmla="*/ 16 w 74"/>
                        <a:gd name="T23" fmla="*/ 12 h 36"/>
                        <a:gd name="T24" fmla="*/ 18 w 74"/>
                        <a:gd name="T25" fmla="*/ 11 h 36"/>
                        <a:gd name="T26" fmla="*/ 19 w 74"/>
                        <a:gd name="T27" fmla="*/ 9 h 36"/>
                        <a:gd name="T28" fmla="*/ 20 w 74"/>
                        <a:gd name="T29" fmla="*/ 6 h 36"/>
                        <a:gd name="T30" fmla="*/ 21 w 74"/>
                        <a:gd name="T31" fmla="*/ 4 h 36"/>
                        <a:gd name="T32" fmla="*/ 21 w 74"/>
                        <a:gd name="T33" fmla="*/ 0 h 36"/>
                        <a:gd name="T34" fmla="*/ 0 w 74"/>
                        <a:gd name="T35" fmla="*/ 0 h 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74" h="36">
                          <a:moveTo>
                            <a:pt x="0" y="0"/>
                          </a:moveTo>
                          <a:lnTo>
                            <a:pt x="1" y="9"/>
                          </a:lnTo>
                          <a:lnTo>
                            <a:pt x="3" y="16"/>
                          </a:lnTo>
                          <a:lnTo>
                            <a:pt x="8" y="22"/>
                          </a:lnTo>
                          <a:lnTo>
                            <a:pt x="12" y="28"/>
                          </a:lnTo>
                          <a:lnTo>
                            <a:pt x="17" y="32"/>
                          </a:lnTo>
                          <a:lnTo>
                            <a:pt x="23" y="34"/>
                          </a:lnTo>
                          <a:lnTo>
                            <a:pt x="31" y="36"/>
                          </a:lnTo>
                          <a:lnTo>
                            <a:pt x="37" y="36"/>
                          </a:lnTo>
                          <a:lnTo>
                            <a:pt x="45" y="36"/>
                          </a:lnTo>
                          <a:lnTo>
                            <a:pt x="51" y="34"/>
                          </a:lnTo>
                          <a:lnTo>
                            <a:pt x="57" y="32"/>
                          </a:lnTo>
                          <a:lnTo>
                            <a:pt x="62" y="28"/>
                          </a:lnTo>
                          <a:lnTo>
                            <a:pt x="68" y="22"/>
                          </a:lnTo>
                          <a:lnTo>
                            <a:pt x="71" y="16"/>
                          </a:lnTo>
                          <a:lnTo>
                            <a:pt x="73" y="9"/>
                          </a:lnTo>
                          <a:lnTo>
                            <a:pt x="74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08" name="Rectangle 362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113" y="1954"/>
                      <a:ext cx="21" cy="3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09" name="Freeform 36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13" y="1932"/>
                      <a:ext cx="21" cy="21"/>
                    </a:xfrm>
                    <a:custGeom>
                      <a:avLst/>
                      <a:gdLst>
                        <a:gd name="T0" fmla="*/ 21 w 74"/>
                        <a:gd name="T1" fmla="*/ 21 h 37"/>
                        <a:gd name="T2" fmla="*/ 21 w 74"/>
                        <a:gd name="T3" fmla="*/ 16 h 37"/>
                        <a:gd name="T4" fmla="*/ 20 w 74"/>
                        <a:gd name="T5" fmla="*/ 12 h 37"/>
                        <a:gd name="T6" fmla="*/ 19 w 74"/>
                        <a:gd name="T7" fmla="*/ 9 h 37"/>
                        <a:gd name="T8" fmla="*/ 18 w 74"/>
                        <a:gd name="T9" fmla="*/ 6 h 37"/>
                        <a:gd name="T10" fmla="*/ 16 w 74"/>
                        <a:gd name="T11" fmla="*/ 3 h 37"/>
                        <a:gd name="T12" fmla="*/ 14 w 74"/>
                        <a:gd name="T13" fmla="*/ 2 h 37"/>
                        <a:gd name="T14" fmla="*/ 13 w 74"/>
                        <a:gd name="T15" fmla="*/ 1 h 37"/>
                        <a:gd name="T16" fmla="*/ 11 w 74"/>
                        <a:gd name="T17" fmla="*/ 0 h 37"/>
                        <a:gd name="T18" fmla="*/ 9 w 74"/>
                        <a:gd name="T19" fmla="*/ 1 h 37"/>
                        <a:gd name="T20" fmla="*/ 7 w 74"/>
                        <a:gd name="T21" fmla="*/ 2 h 37"/>
                        <a:gd name="T22" fmla="*/ 5 w 74"/>
                        <a:gd name="T23" fmla="*/ 3 h 37"/>
                        <a:gd name="T24" fmla="*/ 3 w 74"/>
                        <a:gd name="T25" fmla="*/ 6 h 37"/>
                        <a:gd name="T26" fmla="*/ 2 w 74"/>
                        <a:gd name="T27" fmla="*/ 9 h 37"/>
                        <a:gd name="T28" fmla="*/ 1 w 74"/>
                        <a:gd name="T29" fmla="*/ 12 h 37"/>
                        <a:gd name="T30" fmla="*/ 0 w 74"/>
                        <a:gd name="T31" fmla="*/ 16 h 37"/>
                        <a:gd name="T32" fmla="*/ 0 w 74"/>
                        <a:gd name="T33" fmla="*/ 21 h 37"/>
                        <a:gd name="T34" fmla="*/ 21 w 74"/>
                        <a:gd name="T35" fmla="*/ 21 h 3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74" h="37">
                          <a:moveTo>
                            <a:pt x="74" y="37"/>
                          </a:moveTo>
                          <a:lnTo>
                            <a:pt x="73" y="29"/>
                          </a:lnTo>
                          <a:lnTo>
                            <a:pt x="71" y="21"/>
                          </a:lnTo>
                          <a:lnTo>
                            <a:pt x="68" y="15"/>
                          </a:lnTo>
                          <a:lnTo>
                            <a:pt x="62" y="10"/>
                          </a:lnTo>
                          <a:lnTo>
                            <a:pt x="57" y="6"/>
                          </a:lnTo>
                          <a:lnTo>
                            <a:pt x="51" y="3"/>
                          </a:lnTo>
                          <a:lnTo>
                            <a:pt x="45" y="1"/>
                          </a:lnTo>
                          <a:lnTo>
                            <a:pt x="37" y="0"/>
                          </a:lnTo>
                          <a:lnTo>
                            <a:pt x="31" y="1"/>
                          </a:lnTo>
                          <a:lnTo>
                            <a:pt x="23" y="3"/>
                          </a:lnTo>
                          <a:lnTo>
                            <a:pt x="17" y="6"/>
                          </a:lnTo>
                          <a:lnTo>
                            <a:pt x="12" y="10"/>
                          </a:lnTo>
                          <a:lnTo>
                            <a:pt x="8" y="15"/>
                          </a:lnTo>
                          <a:lnTo>
                            <a:pt x="3" y="21"/>
                          </a:lnTo>
                          <a:lnTo>
                            <a:pt x="1" y="29"/>
                          </a:lnTo>
                          <a:lnTo>
                            <a:pt x="0" y="37"/>
                          </a:lnTo>
                          <a:lnTo>
                            <a:pt x="74" y="3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10" name="Freeform 36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13" y="2455"/>
                      <a:ext cx="21" cy="21"/>
                    </a:xfrm>
                    <a:custGeom>
                      <a:avLst/>
                      <a:gdLst>
                        <a:gd name="T0" fmla="*/ 0 w 73"/>
                        <a:gd name="T1" fmla="*/ 0 h 37"/>
                        <a:gd name="T2" fmla="*/ 0 w 73"/>
                        <a:gd name="T3" fmla="*/ 5 h 37"/>
                        <a:gd name="T4" fmla="*/ 1 w 73"/>
                        <a:gd name="T5" fmla="*/ 9 h 37"/>
                        <a:gd name="T6" fmla="*/ 2 w 73"/>
                        <a:gd name="T7" fmla="*/ 13 h 37"/>
                        <a:gd name="T8" fmla="*/ 3 w 73"/>
                        <a:gd name="T9" fmla="*/ 16 h 37"/>
                        <a:gd name="T10" fmla="*/ 5 w 73"/>
                        <a:gd name="T11" fmla="*/ 18 h 37"/>
                        <a:gd name="T12" fmla="*/ 7 w 73"/>
                        <a:gd name="T13" fmla="*/ 20 h 37"/>
                        <a:gd name="T14" fmla="*/ 8 w 73"/>
                        <a:gd name="T15" fmla="*/ 20 h 37"/>
                        <a:gd name="T16" fmla="*/ 11 w 73"/>
                        <a:gd name="T17" fmla="*/ 21 h 37"/>
                        <a:gd name="T18" fmla="*/ 12 w 73"/>
                        <a:gd name="T19" fmla="*/ 20 h 37"/>
                        <a:gd name="T20" fmla="*/ 14 w 73"/>
                        <a:gd name="T21" fmla="*/ 20 h 37"/>
                        <a:gd name="T22" fmla="*/ 16 w 73"/>
                        <a:gd name="T23" fmla="*/ 18 h 37"/>
                        <a:gd name="T24" fmla="*/ 18 w 73"/>
                        <a:gd name="T25" fmla="*/ 16 h 37"/>
                        <a:gd name="T26" fmla="*/ 19 w 73"/>
                        <a:gd name="T27" fmla="*/ 13 h 37"/>
                        <a:gd name="T28" fmla="*/ 20 w 73"/>
                        <a:gd name="T29" fmla="*/ 9 h 37"/>
                        <a:gd name="T30" fmla="*/ 21 w 73"/>
                        <a:gd name="T31" fmla="*/ 5 h 37"/>
                        <a:gd name="T32" fmla="*/ 21 w 73"/>
                        <a:gd name="T33" fmla="*/ 0 h 37"/>
                        <a:gd name="T34" fmla="*/ 0 w 73"/>
                        <a:gd name="T35" fmla="*/ 0 h 3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73" h="37">
                          <a:moveTo>
                            <a:pt x="0" y="0"/>
                          </a:moveTo>
                          <a:lnTo>
                            <a:pt x="1" y="9"/>
                          </a:lnTo>
                          <a:lnTo>
                            <a:pt x="3" y="16"/>
                          </a:lnTo>
                          <a:lnTo>
                            <a:pt x="7" y="23"/>
                          </a:lnTo>
                          <a:lnTo>
                            <a:pt x="12" y="28"/>
                          </a:lnTo>
                          <a:lnTo>
                            <a:pt x="17" y="32"/>
                          </a:lnTo>
                          <a:lnTo>
                            <a:pt x="23" y="35"/>
                          </a:lnTo>
                          <a:lnTo>
                            <a:pt x="29" y="36"/>
                          </a:lnTo>
                          <a:lnTo>
                            <a:pt x="37" y="37"/>
                          </a:lnTo>
                          <a:lnTo>
                            <a:pt x="43" y="36"/>
                          </a:lnTo>
                          <a:lnTo>
                            <a:pt x="49" y="35"/>
                          </a:lnTo>
                          <a:lnTo>
                            <a:pt x="56" y="32"/>
                          </a:lnTo>
                          <a:lnTo>
                            <a:pt x="61" y="28"/>
                          </a:lnTo>
                          <a:lnTo>
                            <a:pt x="66" y="23"/>
                          </a:lnTo>
                          <a:lnTo>
                            <a:pt x="69" y="16"/>
                          </a:lnTo>
                          <a:lnTo>
                            <a:pt x="72" y="9"/>
                          </a:lnTo>
                          <a:lnTo>
                            <a:pt x="73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11" name="Rectangle 365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113" y="2312"/>
                      <a:ext cx="21" cy="14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12" name="Freeform 36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13" y="2305"/>
                      <a:ext cx="21" cy="7"/>
                    </a:xfrm>
                    <a:custGeom>
                      <a:avLst/>
                      <a:gdLst>
                        <a:gd name="T0" fmla="*/ 21 w 73"/>
                        <a:gd name="T1" fmla="*/ 7 h 37"/>
                        <a:gd name="T2" fmla="*/ 21 w 73"/>
                        <a:gd name="T3" fmla="*/ 5 h 37"/>
                        <a:gd name="T4" fmla="*/ 20 w 73"/>
                        <a:gd name="T5" fmla="*/ 4 h 37"/>
                        <a:gd name="T6" fmla="*/ 19 w 73"/>
                        <a:gd name="T7" fmla="*/ 3 h 37"/>
                        <a:gd name="T8" fmla="*/ 18 w 73"/>
                        <a:gd name="T9" fmla="*/ 2 h 37"/>
                        <a:gd name="T10" fmla="*/ 16 w 73"/>
                        <a:gd name="T11" fmla="*/ 1 h 37"/>
                        <a:gd name="T12" fmla="*/ 14 w 73"/>
                        <a:gd name="T13" fmla="*/ 0 h 37"/>
                        <a:gd name="T14" fmla="*/ 12 w 73"/>
                        <a:gd name="T15" fmla="*/ 0 h 37"/>
                        <a:gd name="T16" fmla="*/ 11 w 73"/>
                        <a:gd name="T17" fmla="*/ 0 h 37"/>
                        <a:gd name="T18" fmla="*/ 8 w 73"/>
                        <a:gd name="T19" fmla="*/ 0 h 37"/>
                        <a:gd name="T20" fmla="*/ 7 w 73"/>
                        <a:gd name="T21" fmla="*/ 0 h 37"/>
                        <a:gd name="T22" fmla="*/ 5 w 73"/>
                        <a:gd name="T23" fmla="*/ 1 h 37"/>
                        <a:gd name="T24" fmla="*/ 3 w 73"/>
                        <a:gd name="T25" fmla="*/ 2 h 37"/>
                        <a:gd name="T26" fmla="*/ 2 w 73"/>
                        <a:gd name="T27" fmla="*/ 3 h 37"/>
                        <a:gd name="T28" fmla="*/ 1 w 73"/>
                        <a:gd name="T29" fmla="*/ 4 h 37"/>
                        <a:gd name="T30" fmla="*/ 0 w 73"/>
                        <a:gd name="T31" fmla="*/ 5 h 37"/>
                        <a:gd name="T32" fmla="*/ 0 w 73"/>
                        <a:gd name="T33" fmla="*/ 7 h 37"/>
                        <a:gd name="T34" fmla="*/ 21 w 73"/>
                        <a:gd name="T35" fmla="*/ 7 h 3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73" h="37">
                          <a:moveTo>
                            <a:pt x="73" y="37"/>
                          </a:moveTo>
                          <a:lnTo>
                            <a:pt x="72" y="28"/>
                          </a:lnTo>
                          <a:lnTo>
                            <a:pt x="69" y="20"/>
                          </a:lnTo>
                          <a:lnTo>
                            <a:pt x="66" y="14"/>
                          </a:lnTo>
                          <a:lnTo>
                            <a:pt x="61" y="9"/>
                          </a:lnTo>
                          <a:lnTo>
                            <a:pt x="56" y="5"/>
                          </a:lnTo>
                          <a:lnTo>
                            <a:pt x="49" y="2"/>
                          </a:lnTo>
                          <a:lnTo>
                            <a:pt x="43" y="0"/>
                          </a:lnTo>
                          <a:lnTo>
                            <a:pt x="37" y="0"/>
                          </a:lnTo>
                          <a:lnTo>
                            <a:pt x="29" y="0"/>
                          </a:lnTo>
                          <a:lnTo>
                            <a:pt x="23" y="2"/>
                          </a:lnTo>
                          <a:lnTo>
                            <a:pt x="17" y="5"/>
                          </a:lnTo>
                          <a:lnTo>
                            <a:pt x="12" y="9"/>
                          </a:lnTo>
                          <a:lnTo>
                            <a:pt x="7" y="14"/>
                          </a:lnTo>
                          <a:lnTo>
                            <a:pt x="3" y="20"/>
                          </a:lnTo>
                          <a:lnTo>
                            <a:pt x="1" y="28"/>
                          </a:lnTo>
                          <a:lnTo>
                            <a:pt x="0" y="37"/>
                          </a:lnTo>
                          <a:lnTo>
                            <a:pt x="73" y="3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13" name="Freeform 36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763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1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1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8"/>
                          </a:lnTo>
                          <a:lnTo>
                            <a:pt x="2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8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14" name="Rectangle 368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770" y="2448"/>
                      <a:ext cx="12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15" name="Freeform 36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899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5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7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7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5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10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5" y="4"/>
                          </a:lnTo>
                          <a:lnTo>
                            <a:pt x="10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16" name="Freeform 37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892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0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0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2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8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17" name="Rectangle 371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899" y="2448"/>
                      <a:ext cx="12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18" name="Freeform 37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028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5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7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7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5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6" y="46"/>
                          </a:lnTo>
                          <a:lnTo>
                            <a:pt x="11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5" y="4"/>
                          </a:lnTo>
                          <a:lnTo>
                            <a:pt x="11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19" name="Freeform 37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634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2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0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0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2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2" y="2"/>
                          </a:lnTo>
                          <a:lnTo>
                            <a:pt x="8" y="4"/>
                          </a:lnTo>
                          <a:lnTo>
                            <a:pt x="5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5" y="39"/>
                          </a:lnTo>
                          <a:lnTo>
                            <a:pt x="8" y="42"/>
                          </a:lnTo>
                          <a:lnTo>
                            <a:pt x="12" y="44"/>
                          </a:lnTo>
                          <a:lnTo>
                            <a:pt x="18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20" name="Rectangle 37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642" y="2448"/>
                      <a:ext cx="12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21" name="Freeform 37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770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5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7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7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5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6" y="46"/>
                          </a:lnTo>
                          <a:lnTo>
                            <a:pt x="10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5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22" name="Freeform 37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899" y="1975"/>
                      <a:ext cx="43" cy="14"/>
                    </a:xfrm>
                    <a:custGeom>
                      <a:avLst/>
                      <a:gdLst>
                        <a:gd name="T0" fmla="*/ 0 w 116"/>
                        <a:gd name="T1" fmla="*/ 14 h 46"/>
                        <a:gd name="T2" fmla="*/ 10 w 116"/>
                        <a:gd name="T3" fmla="*/ 14 h 46"/>
                        <a:gd name="T4" fmla="*/ 19 w 116"/>
                        <a:gd name="T5" fmla="*/ 13 h 46"/>
                        <a:gd name="T6" fmla="*/ 26 w 116"/>
                        <a:gd name="T7" fmla="*/ 13 h 46"/>
                        <a:gd name="T8" fmla="*/ 32 w 116"/>
                        <a:gd name="T9" fmla="*/ 12 h 46"/>
                        <a:gd name="T10" fmla="*/ 37 w 116"/>
                        <a:gd name="T11" fmla="*/ 11 h 46"/>
                        <a:gd name="T12" fmla="*/ 40 w 116"/>
                        <a:gd name="T13" fmla="*/ 9 h 46"/>
                        <a:gd name="T14" fmla="*/ 42 w 116"/>
                        <a:gd name="T15" fmla="*/ 9 h 46"/>
                        <a:gd name="T16" fmla="*/ 42 w 116"/>
                        <a:gd name="T17" fmla="*/ 8 h 46"/>
                        <a:gd name="T18" fmla="*/ 43 w 116"/>
                        <a:gd name="T19" fmla="*/ 8 h 46"/>
                        <a:gd name="T20" fmla="*/ 43 w 116"/>
                        <a:gd name="T21" fmla="*/ 7 h 46"/>
                        <a:gd name="T22" fmla="*/ 43 w 116"/>
                        <a:gd name="T23" fmla="*/ 6 h 46"/>
                        <a:gd name="T24" fmla="*/ 42 w 116"/>
                        <a:gd name="T25" fmla="*/ 5 h 46"/>
                        <a:gd name="T26" fmla="*/ 42 w 116"/>
                        <a:gd name="T27" fmla="*/ 5 h 46"/>
                        <a:gd name="T28" fmla="*/ 40 w 116"/>
                        <a:gd name="T29" fmla="*/ 4 h 46"/>
                        <a:gd name="T30" fmla="*/ 37 w 116"/>
                        <a:gd name="T31" fmla="*/ 3 h 46"/>
                        <a:gd name="T32" fmla="*/ 32 w 116"/>
                        <a:gd name="T33" fmla="*/ 2 h 46"/>
                        <a:gd name="T34" fmla="*/ 26 w 116"/>
                        <a:gd name="T35" fmla="*/ 1 h 46"/>
                        <a:gd name="T36" fmla="*/ 19 w 116"/>
                        <a:gd name="T37" fmla="*/ 1 h 46"/>
                        <a:gd name="T38" fmla="*/ 10 w 116"/>
                        <a:gd name="T39" fmla="*/ 0 h 46"/>
                        <a:gd name="T40" fmla="*/ 0 w 116"/>
                        <a:gd name="T41" fmla="*/ 0 h 46"/>
                        <a:gd name="T42" fmla="*/ 0 w 116"/>
                        <a:gd name="T43" fmla="*/ 14 h 4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0" t="0" r="r" b="b"/>
                      <a:pathLst>
                        <a:path w="116" h="46">
                          <a:moveTo>
                            <a:pt x="0" y="46"/>
                          </a:moveTo>
                          <a:lnTo>
                            <a:pt x="27" y="46"/>
                          </a:lnTo>
                          <a:lnTo>
                            <a:pt x="51" y="44"/>
                          </a:lnTo>
                          <a:lnTo>
                            <a:pt x="71" y="42"/>
                          </a:lnTo>
                          <a:lnTo>
                            <a:pt x="86" y="38"/>
                          </a:lnTo>
                          <a:lnTo>
                            <a:pt x="99" y="35"/>
                          </a:lnTo>
                          <a:lnTo>
                            <a:pt x="108" y="31"/>
                          </a:lnTo>
                          <a:lnTo>
                            <a:pt x="112" y="29"/>
                          </a:lnTo>
                          <a:lnTo>
                            <a:pt x="114" y="27"/>
                          </a:lnTo>
                          <a:lnTo>
                            <a:pt x="116" y="25"/>
                          </a:lnTo>
                          <a:lnTo>
                            <a:pt x="116" y="23"/>
                          </a:lnTo>
                          <a:lnTo>
                            <a:pt x="116" y="21"/>
                          </a:lnTo>
                          <a:lnTo>
                            <a:pt x="114" y="18"/>
                          </a:lnTo>
                          <a:lnTo>
                            <a:pt x="112" y="16"/>
                          </a:lnTo>
                          <a:lnTo>
                            <a:pt x="108" y="14"/>
                          </a:lnTo>
                          <a:lnTo>
                            <a:pt x="99" y="10"/>
                          </a:lnTo>
                          <a:lnTo>
                            <a:pt x="86" y="7"/>
                          </a:lnTo>
                          <a:lnTo>
                            <a:pt x="71" y="4"/>
                          </a:lnTo>
                          <a:lnTo>
                            <a:pt x="51" y="2"/>
                          </a:lnTo>
                          <a:lnTo>
                            <a:pt x="27" y="1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23" name="Rectangle 377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270" y="1975"/>
                      <a:ext cx="629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24" name="Freeform 37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234" y="1975"/>
                      <a:ext cx="36" cy="14"/>
                    </a:xfrm>
                    <a:custGeom>
                      <a:avLst/>
                      <a:gdLst>
                        <a:gd name="T0" fmla="*/ 36 w 116"/>
                        <a:gd name="T1" fmla="*/ 0 h 46"/>
                        <a:gd name="T2" fmla="*/ 28 w 116"/>
                        <a:gd name="T3" fmla="*/ 0 h 46"/>
                        <a:gd name="T4" fmla="*/ 20 w 116"/>
                        <a:gd name="T5" fmla="*/ 1 h 46"/>
                        <a:gd name="T6" fmla="*/ 14 w 116"/>
                        <a:gd name="T7" fmla="*/ 1 h 46"/>
                        <a:gd name="T8" fmla="*/ 9 w 116"/>
                        <a:gd name="T9" fmla="*/ 2 h 46"/>
                        <a:gd name="T10" fmla="*/ 5 w 116"/>
                        <a:gd name="T11" fmla="*/ 3 h 46"/>
                        <a:gd name="T12" fmla="*/ 2 w 116"/>
                        <a:gd name="T13" fmla="*/ 4 h 46"/>
                        <a:gd name="T14" fmla="*/ 2 w 116"/>
                        <a:gd name="T15" fmla="*/ 5 h 46"/>
                        <a:gd name="T16" fmla="*/ 1 w 116"/>
                        <a:gd name="T17" fmla="*/ 5 h 46"/>
                        <a:gd name="T18" fmla="*/ 0 w 116"/>
                        <a:gd name="T19" fmla="*/ 6 h 46"/>
                        <a:gd name="T20" fmla="*/ 0 w 116"/>
                        <a:gd name="T21" fmla="*/ 7 h 46"/>
                        <a:gd name="T22" fmla="*/ 0 w 116"/>
                        <a:gd name="T23" fmla="*/ 8 h 46"/>
                        <a:gd name="T24" fmla="*/ 1 w 116"/>
                        <a:gd name="T25" fmla="*/ 8 h 46"/>
                        <a:gd name="T26" fmla="*/ 2 w 116"/>
                        <a:gd name="T27" fmla="*/ 9 h 46"/>
                        <a:gd name="T28" fmla="*/ 2 w 116"/>
                        <a:gd name="T29" fmla="*/ 9 h 46"/>
                        <a:gd name="T30" fmla="*/ 5 w 116"/>
                        <a:gd name="T31" fmla="*/ 11 h 46"/>
                        <a:gd name="T32" fmla="*/ 9 w 116"/>
                        <a:gd name="T33" fmla="*/ 12 h 46"/>
                        <a:gd name="T34" fmla="*/ 14 w 116"/>
                        <a:gd name="T35" fmla="*/ 13 h 46"/>
                        <a:gd name="T36" fmla="*/ 20 w 116"/>
                        <a:gd name="T37" fmla="*/ 13 h 46"/>
                        <a:gd name="T38" fmla="*/ 28 w 116"/>
                        <a:gd name="T39" fmla="*/ 14 h 46"/>
                        <a:gd name="T40" fmla="*/ 36 w 116"/>
                        <a:gd name="T41" fmla="*/ 14 h 46"/>
                        <a:gd name="T42" fmla="*/ 36 w 116"/>
                        <a:gd name="T43" fmla="*/ 0 h 4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0" t="0" r="r" b="b"/>
                      <a:pathLst>
                        <a:path w="116" h="46">
                          <a:moveTo>
                            <a:pt x="116" y="0"/>
                          </a:moveTo>
                          <a:lnTo>
                            <a:pt x="89" y="1"/>
                          </a:lnTo>
                          <a:lnTo>
                            <a:pt x="66" y="2"/>
                          </a:lnTo>
                          <a:lnTo>
                            <a:pt x="46" y="4"/>
                          </a:lnTo>
                          <a:lnTo>
                            <a:pt x="29" y="7"/>
                          </a:lnTo>
                          <a:lnTo>
                            <a:pt x="16" y="10"/>
                          </a:lnTo>
                          <a:lnTo>
                            <a:pt x="8" y="14"/>
                          </a:lnTo>
                          <a:lnTo>
                            <a:pt x="5" y="16"/>
                          </a:lnTo>
                          <a:lnTo>
                            <a:pt x="2" y="18"/>
                          </a:lnTo>
                          <a:lnTo>
                            <a:pt x="0" y="21"/>
                          </a:lnTo>
                          <a:lnTo>
                            <a:pt x="0" y="23"/>
                          </a:lnTo>
                          <a:lnTo>
                            <a:pt x="0" y="25"/>
                          </a:lnTo>
                          <a:lnTo>
                            <a:pt x="2" y="27"/>
                          </a:lnTo>
                          <a:lnTo>
                            <a:pt x="5" y="29"/>
                          </a:lnTo>
                          <a:lnTo>
                            <a:pt x="8" y="31"/>
                          </a:lnTo>
                          <a:lnTo>
                            <a:pt x="16" y="35"/>
                          </a:lnTo>
                          <a:lnTo>
                            <a:pt x="29" y="38"/>
                          </a:lnTo>
                          <a:lnTo>
                            <a:pt x="46" y="42"/>
                          </a:lnTo>
                          <a:lnTo>
                            <a:pt x="66" y="44"/>
                          </a:lnTo>
                          <a:lnTo>
                            <a:pt x="89" y="46"/>
                          </a:lnTo>
                          <a:lnTo>
                            <a:pt x="116" y="46"/>
                          </a:lnTo>
                          <a:lnTo>
                            <a:pt x="116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25" name="Freeform 37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028" y="197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5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9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5 h 46"/>
                        <a:gd name="T20" fmla="*/ 7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5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6"/>
                          </a:lnTo>
                          <a:lnTo>
                            <a:pt x="11" y="44"/>
                          </a:lnTo>
                          <a:lnTo>
                            <a:pt x="15" y="42"/>
                          </a:lnTo>
                          <a:lnTo>
                            <a:pt x="18" y="38"/>
                          </a:lnTo>
                          <a:lnTo>
                            <a:pt x="20" y="35"/>
                          </a:lnTo>
                          <a:lnTo>
                            <a:pt x="22" y="31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8"/>
                          </a:lnTo>
                          <a:lnTo>
                            <a:pt x="22" y="14"/>
                          </a:lnTo>
                          <a:lnTo>
                            <a:pt x="20" y="10"/>
                          </a:lnTo>
                          <a:lnTo>
                            <a:pt x="18" y="7"/>
                          </a:lnTo>
                          <a:lnTo>
                            <a:pt x="15" y="4"/>
                          </a:lnTo>
                          <a:lnTo>
                            <a:pt x="11" y="2"/>
                          </a:lnTo>
                          <a:lnTo>
                            <a:pt x="6" y="1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26" name="Rectangle 380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899" y="1975"/>
                      <a:ext cx="129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27" name="Freeform 38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892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4 h 46"/>
                        <a:gd name="T14" fmla="*/ 0 w 23"/>
                        <a:gd name="T15" fmla="*/ 5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8" y="1"/>
                          </a:lnTo>
                          <a:lnTo>
                            <a:pt x="12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0"/>
                          </a:lnTo>
                          <a:lnTo>
                            <a:pt x="1" y="14"/>
                          </a:lnTo>
                          <a:lnTo>
                            <a:pt x="0" y="18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1"/>
                          </a:lnTo>
                          <a:lnTo>
                            <a:pt x="3" y="35"/>
                          </a:lnTo>
                          <a:lnTo>
                            <a:pt x="6" y="38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8" y="46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28" name="Freeform 38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55" y="2448"/>
                      <a:ext cx="7" cy="21"/>
                    </a:xfrm>
                    <a:custGeom>
                      <a:avLst/>
                      <a:gdLst>
                        <a:gd name="T0" fmla="*/ 7 w 24"/>
                        <a:gd name="T1" fmla="*/ 0 h 47"/>
                        <a:gd name="T2" fmla="*/ 5 w 24"/>
                        <a:gd name="T3" fmla="*/ 0 h 47"/>
                        <a:gd name="T4" fmla="*/ 4 w 24"/>
                        <a:gd name="T5" fmla="*/ 1 h 47"/>
                        <a:gd name="T6" fmla="*/ 3 w 24"/>
                        <a:gd name="T7" fmla="*/ 2 h 47"/>
                        <a:gd name="T8" fmla="*/ 2 w 24"/>
                        <a:gd name="T9" fmla="*/ 4 h 47"/>
                        <a:gd name="T10" fmla="*/ 1 w 24"/>
                        <a:gd name="T11" fmla="*/ 5 h 47"/>
                        <a:gd name="T12" fmla="*/ 0 w 24"/>
                        <a:gd name="T13" fmla="*/ 7 h 47"/>
                        <a:gd name="T14" fmla="*/ 0 w 24"/>
                        <a:gd name="T15" fmla="*/ 8 h 47"/>
                        <a:gd name="T16" fmla="*/ 0 w 24"/>
                        <a:gd name="T17" fmla="*/ 10 h 47"/>
                        <a:gd name="T18" fmla="*/ 0 w 24"/>
                        <a:gd name="T19" fmla="*/ 13 h 47"/>
                        <a:gd name="T20" fmla="*/ 0 w 24"/>
                        <a:gd name="T21" fmla="*/ 14 h 47"/>
                        <a:gd name="T22" fmla="*/ 1 w 24"/>
                        <a:gd name="T23" fmla="*/ 16 h 47"/>
                        <a:gd name="T24" fmla="*/ 2 w 24"/>
                        <a:gd name="T25" fmla="*/ 17 h 47"/>
                        <a:gd name="T26" fmla="*/ 3 w 24"/>
                        <a:gd name="T27" fmla="*/ 19 h 47"/>
                        <a:gd name="T28" fmla="*/ 4 w 24"/>
                        <a:gd name="T29" fmla="*/ 20 h 47"/>
                        <a:gd name="T30" fmla="*/ 5 w 24"/>
                        <a:gd name="T31" fmla="*/ 21 h 47"/>
                        <a:gd name="T32" fmla="*/ 7 w 24"/>
                        <a:gd name="T33" fmla="*/ 21 h 47"/>
                        <a:gd name="T34" fmla="*/ 7 w 24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7">
                          <a:moveTo>
                            <a:pt x="24" y="0"/>
                          </a:moveTo>
                          <a:lnTo>
                            <a:pt x="18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4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4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8" y="46"/>
                          </a:lnTo>
                          <a:lnTo>
                            <a:pt x="24" y="47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29" name="Rectangle 383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663" y="2448"/>
                      <a:ext cx="100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30" name="Freeform 38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763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4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6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6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4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9" y="44"/>
                          </a:lnTo>
                          <a:lnTo>
                            <a:pt x="13" y="42"/>
                          </a:lnTo>
                          <a:lnTo>
                            <a:pt x="16" y="39"/>
                          </a:lnTo>
                          <a:lnTo>
                            <a:pt x="20" y="36"/>
                          </a:lnTo>
                          <a:lnTo>
                            <a:pt x="21" y="32"/>
                          </a:lnTo>
                          <a:lnTo>
                            <a:pt x="22" y="28"/>
                          </a:lnTo>
                          <a:lnTo>
                            <a:pt x="23" y="23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20" y="11"/>
                          </a:lnTo>
                          <a:lnTo>
                            <a:pt x="16" y="8"/>
                          </a:lnTo>
                          <a:lnTo>
                            <a:pt x="13" y="4"/>
                          </a:lnTo>
                          <a:lnTo>
                            <a:pt x="9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31" name="Freeform 38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763" y="197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6 w 23"/>
                        <a:gd name="T13" fmla="*/ 9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5 h 46"/>
                        <a:gd name="T20" fmla="*/ 6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6"/>
                          </a:lnTo>
                          <a:lnTo>
                            <a:pt x="9" y="44"/>
                          </a:lnTo>
                          <a:lnTo>
                            <a:pt x="13" y="42"/>
                          </a:lnTo>
                          <a:lnTo>
                            <a:pt x="16" y="38"/>
                          </a:lnTo>
                          <a:lnTo>
                            <a:pt x="20" y="35"/>
                          </a:lnTo>
                          <a:lnTo>
                            <a:pt x="21" y="31"/>
                          </a:lnTo>
                          <a:lnTo>
                            <a:pt x="22" y="27"/>
                          </a:lnTo>
                          <a:lnTo>
                            <a:pt x="23" y="23"/>
                          </a:lnTo>
                          <a:lnTo>
                            <a:pt x="22" y="18"/>
                          </a:lnTo>
                          <a:lnTo>
                            <a:pt x="21" y="14"/>
                          </a:lnTo>
                          <a:lnTo>
                            <a:pt x="20" y="10"/>
                          </a:lnTo>
                          <a:lnTo>
                            <a:pt x="16" y="7"/>
                          </a:lnTo>
                          <a:lnTo>
                            <a:pt x="13" y="4"/>
                          </a:lnTo>
                          <a:lnTo>
                            <a:pt x="9" y="2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32" name="Rectangle 386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655" y="1975"/>
                      <a:ext cx="107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33" name="Freeform 38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48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4 h 46"/>
                        <a:gd name="T14" fmla="*/ 0 w 23"/>
                        <a:gd name="T15" fmla="*/ 5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1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0"/>
                          </a:lnTo>
                          <a:lnTo>
                            <a:pt x="1" y="14"/>
                          </a:lnTo>
                          <a:lnTo>
                            <a:pt x="0" y="18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1"/>
                          </a:lnTo>
                          <a:lnTo>
                            <a:pt x="3" y="35"/>
                          </a:lnTo>
                          <a:lnTo>
                            <a:pt x="6" y="38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6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34" name="Freeform 38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270" y="1975"/>
                      <a:ext cx="14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3 w 23"/>
                        <a:gd name="T3" fmla="*/ 14 h 46"/>
                        <a:gd name="T4" fmla="*/ 6 w 23"/>
                        <a:gd name="T5" fmla="*/ 13 h 46"/>
                        <a:gd name="T6" fmla="*/ 9 w 23"/>
                        <a:gd name="T7" fmla="*/ 13 h 46"/>
                        <a:gd name="T8" fmla="*/ 11 w 23"/>
                        <a:gd name="T9" fmla="*/ 12 h 46"/>
                        <a:gd name="T10" fmla="*/ 12 w 23"/>
                        <a:gd name="T11" fmla="*/ 11 h 46"/>
                        <a:gd name="T12" fmla="*/ 13 w 23"/>
                        <a:gd name="T13" fmla="*/ 9 h 46"/>
                        <a:gd name="T14" fmla="*/ 14 w 23"/>
                        <a:gd name="T15" fmla="*/ 8 h 46"/>
                        <a:gd name="T16" fmla="*/ 14 w 23"/>
                        <a:gd name="T17" fmla="*/ 7 h 46"/>
                        <a:gd name="T18" fmla="*/ 14 w 23"/>
                        <a:gd name="T19" fmla="*/ 5 h 46"/>
                        <a:gd name="T20" fmla="*/ 13 w 23"/>
                        <a:gd name="T21" fmla="*/ 4 h 46"/>
                        <a:gd name="T22" fmla="*/ 12 w 23"/>
                        <a:gd name="T23" fmla="*/ 3 h 46"/>
                        <a:gd name="T24" fmla="*/ 11 w 23"/>
                        <a:gd name="T25" fmla="*/ 2 h 46"/>
                        <a:gd name="T26" fmla="*/ 9 w 23"/>
                        <a:gd name="T27" fmla="*/ 1 h 46"/>
                        <a:gd name="T28" fmla="*/ 6 w 23"/>
                        <a:gd name="T29" fmla="*/ 1 h 46"/>
                        <a:gd name="T30" fmla="*/ 3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6"/>
                          </a:lnTo>
                          <a:lnTo>
                            <a:pt x="10" y="44"/>
                          </a:lnTo>
                          <a:lnTo>
                            <a:pt x="15" y="42"/>
                          </a:lnTo>
                          <a:lnTo>
                            <a:pt x="18" y="38"/>
                          </a:lnTo>
                          <a:lnTo>
                            <a:pt x="20" y="35"/>
                          </a:lnTo>
                          <a:lnTo>
                            <a:pt x="22" y="31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8"/>
                          </a:lnTo>
                          <a:lnTo>
                            <a:pt x="22" y="14"/>
                          </a:lnTo>
                          <a:lnTo>
                            <a:pt x="20" y="10"/>
                          </a:lnTo>
                          <a:lnTo>
                            <a:pt x="18" y="7"/>
                          </a:lnTo>
                          <a:lnTo>
                            <a:pt x="15" y="4"/>
                          </a:lnTo>
                          <a:lnTo>
                            <a:pt x="10" y="2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35" name="Rectangle 389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149" y="1975"/>
                      <a:ext cx="121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36" name="Freeform 39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141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1 w 23"/>
                        <a:gd name="T13" fmla="*/ 4 h 46"/>
                        <a:gd name="T14" fmla="*/ 0 w 23"/>
                        <a:gd name="T15" fmla="*/ 5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1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1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0"/>
                          </a:lnTo>
                          <a:lnTo>
                            <a:pt x="2" y="14"/>
                          </a:lnTo>
                          <a:lnTo>
                            <a:pt x="1" y="18"/>
                          </a:lnTo>
                          <a:lnTo>
                            <a:pt x="0" y="23"/>
                          </a:lnTo>
                          <a:lnTo>
                            <a:pt x="1" y="27"/>
                          </a:lnTo>
                          <a:lnTo>
                            <a:pt x="2" y="31"/>
                          </a:lnTo>
                          <a:lnTo>
                            <a:pt x="3" y="35"/>
                          </a:lnTo>
                          <a:lnTo>
                            <a:pt x="6" y="38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6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37" name="Freeform 39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141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1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1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8"/>
                          </a:lnTo>
                          <a:lnTo>
                            <a:pt x="2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38" name="Rectangle 392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149" y="2448"/>
                      <a:ext cx="121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39" name="Freeform 39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270" y="2448"/>
                      <a:ext cx="14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3 w 23"/>
                        <a:gd name="T3" fmla="*/ 21 h 47"/>
                        <a:gd name="T4" fmla="*/ 6 w 23"/>
                        <a:gd name="T5" fmla="*/ 20 h 47"/>
                        <a:gd name="T6" fmla="*/ 9 w 23"/>
                        <a:gd name="T7" fmla="*/ 19 h 47"/>
                        <a:gd name="T8" fmla="*/ 11 w 23"/>
                        <a:gd name="T9" fmla="*/ 17 h 47"/>
                        <a:gd name="T10" fmla="*/ 12 w 23"/>
                        <a:gd name="T11" fmla="*/ 16 h 47"/>
                        <a:gd name="T12" fmla="*/ 13 w 23"/>
                        <a:gd name="T13" fmla="*/ 14 h 47"/>
                        <a:gd name="T14" fmla="*/ 14 w 23"/>
                        <a:gd name="T15" fmla="*/ 13 h 47"/>
                        <a:gd name="T16" fmla="*/ 14 w 23"/>
                        <a:gd name="T17" fmla="*/ 10 h 47"/>
                        <a:gd name="T18" fmla="*/ 14 w 23"/>
                        <a:gd name="T19" fmla="*/ 8 h 47"/>
                        <a:gd name="T20" fmla="*/ 13 w 23"/>
                        <a:gd name="T21" fmla="*/ 7 h 47"/>
                        <a:gd name="T22" fmla="*/ 12 w 23"/>
                        <a:gd name="T23" fmla="*/ 5 h 47"/>
                        <a:gd name="T24" fmla="*/ 11 w 23"/>
                        <a:gd name="T25" fmla="*/ 4 h 47"/>
                        <a:gd name="T26" fmla="*/ 9 w 23"/>
                        <a:gd name="T27" fmla="*/ 2 h 47"/>
                        <a:gd name="T28" fmla="*/ 6 w 23"/>
                        <a:gd name="T29" fmla="*/ 1 h 47"/>
                        <a:gd name="T30" fmla="*/ 3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10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5" y="4"/>
                          </a:lnTo>
                          <a:lnTo>
                            <a:pt x="10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40" name="Freeform 39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392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1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1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8"/>
                          </a:lnTo>
                          <a:lnTo>
                            <a:pt x="2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8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41" name="Rectangle 395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399" y="2448"/>
                      <a:ext cx="12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42" name="Freeform 39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527" y="2448"/>
                      <a:ext cx="0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0 w 23"/>
                        <a:gd name="T3" fmla="*/ 21 h 47"/>
                        <a:gd name="T4" fmla="*/ 0 w 23"/>
                        <a:gd name="T5" fmla="*/ 20 h 47"/>
                        <a:gd name="T6" fmla="*/ 1 w 23"/>
                        <a:gd name="T7" fmla="*/ 19 h 47"/>
                        <a:gd name="T8" fmla="*/ 1 w 23"/>
                        <a:gd name="T9" fmla="*/ 17 h 47"/>
                        <a:gd name="T10" fmla="*/ 1 w 23"/>
                        <a:gd name="T11" fmla="*/ 16 h 47"/>
                        <a:gd name="T12" fmla="*/ 1 w 23"/>
                        <a:gd name="T13" fmla="*/ 14 h 47"/>
                        <a:gd name="T14" fmla="*/ 1 w 23"/>
                        <a:gd name="T15" fmla="*/ 13 h 47"/>
                        <a:gd name="T16" fmla="*/ 1 w 23"/>
                        <a:gd name="T17" fmla="*/ 10 h 47"/>
                        <a:gd name="T18" fmla="*/ 1 w 23"/>
                        <a:gd name="T19" fmla="*/ 8 h 47"/>
                        <a:gd name="T20" fmla="*/ 1 w 23"/>
                        <a:gd name="T21" fmla="*/ 7 h 47"/>
                        <a:gd name="T22" fmla="*/ 1 w 23"/>
                        <a:gd name="T23" fmla="*/ 5 h 47"/>
                        <a:gd name="T24" fmla="*/ 1 w 23"/>
                        <a:gd name="T25" fmla="*/ 4 h 47"/>
                        <a:gd name="T26" fmla="*/ 1 w 23"/>
                        <a:gd name="T27" fmla="*/ 2 h 47"/>
                        <a:gd name="T28" fmla="*/ 0 w 23"/>
                        <a:gd name="T29" fmla="*/ 1 h 47"/>
                        <a:gd name="T30" fmla="*/ 0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10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5" y="4"/>
                          </a:lnTo>
                          <a:lnTo>
                            <a:pt x="10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43" name="Freeform 39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263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0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0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2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7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44" name="Rectangle 398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270" y="2448"/>
                      <a:ext cx="12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45" name="Freeform 39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399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5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7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7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5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6" y="46"/>
                          </a:lnTo>
                          <a:lnTo>
                            <a:pt x="10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5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46" name="Freeform 40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884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0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0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2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7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47" name="Rectangle 401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891" y="2448"/>
                      <a:ext cx="12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48" name="Freeform 40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020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4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6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6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4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9" y="44"/>
                          </a:lnTo>
                          <a:lnTo>
                            <a:pt x="13" y="42"/>
                          </a:lnTo>
                          <a:lnTo>
                            <a:pt x="17" y="39"/>
                          </a:lnTo>
                          <a:lnTo>
                            <a:pt x="20" y="36"/>
                          </a:lnTo>
                          <a:lnTo>
                            <a:pt x="21" y="32"/>
                          </a:lnTo>
                          <a:lnTo>
                            <a:pt x="22" y="28"/>
                          </a:lnTo>
                          <a:lnTo>
                            <a:pt x="23" y="23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20" y="11"/>
                          </a:lnTo>
                          <a:lnTo>
                            <a:pt x="17" y="8"/>
                          </a:lnTo>
                          <a:lnTo>
                            <a:pt x="13" y="4"/>
                          </a:lnTo>
                          <a:lnTo>
                            <a:pt x="9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49" name="Freeform 40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013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2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0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0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2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2" y="2"/>
                          </a:lnTo>
                          <a:lnTo>
                            <a:pt x="8" y="4"/>
                          </a:lnTo>
                          <a:lnTo>
                            <a:pt x="5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5" y="39"/>
                          </a:lnTo>
                          <a:lnTo>
                            <a:pt x="8" y="42"/>
                          </a:lnTo>
                          <a:lnTo>
                            <a:pt x="12" y="44"/>
                          </a:lnTo>
                          <a:lnTo>
                            <a:pt x="17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50" name="Rectangle 40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020" y="2448"/>
                      <a:ext cx="12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51" name="Freeform 40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149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4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7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7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4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6" y="46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52" name="Freeform 40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756" y="2448"/>
                      <a:ext cx="7" cy="21"/>
                    </a:xfrm>
                    <a:custGeom>
                      <a:avLst/>
                      <a:gdLst>
                        <a:gd name="T0" fmla="*/ 7 w 24"/>
                        <a:gd name="T1" fmla="*/ 0 h 47"/>
                        <a:gd name="T2" fmla="*/ 5 w 24"/>
                        <a:gd name="T3" fmla="*/ 0 h 47"/>
                        <a:gd name="T4" fmla="*/ 4 w 24"/>
                        <a:gd name="T5" fmla="*/ 1 h 47"/>
                        <a:gd name="T6" fmla="*/ 3 w 24"/>
                        <a:gd name="T7" fmla="*/ 2 h 47"/>
                        <a:gd name="T8" fmla="*/ 2 w 24"/>
                        <a:gd name="T9" fmla="*/ 4 h 47"/>
                        <a:gd name="T10" fmla="*/ 1 w 24"/>
                        <a:gd name="T11" fmla="*/ 5 h 47"/>
                        <a:gd name="T12" fmla="*/ 0 w 24"/>
                        <a:gd name="T13" fmla="*/ 7 h 47"/>
                        <a:gd name="T14" fmla="*/ 0 w 24"/>
                        <a:gd name="T15" fmla="*/ 8 h 47"/>
                        <a:gd name="T16" fmla="*/ 0 w 24"/>
                        <a:gd name="T17" fmla="*/ 10 h 47"/>
                        <a:gd name="T18" fmla="*/ 0 w 24"/>
                        <a:gd name="T19" fmla="*/ 13 h 47"/>
                        <a:gd name="T20" fmla="*/ 0 w 24"/>
                        <a:gd name="T21" fmla="*/ 14 h 47"/>
                        <a:gd name="T22" fmla="*/ 1 w 24"/>
                        <a:gd name="T23" fmla="*/ 16 h 47"/>
                        <a:gd name="T24" fmla="*/ 2 w 24"/>
                        <a:gd name="T25" fmla="*/ 17 h 47"/>
                        <a:gd name="T26" fmla="*/ 3 w 24"/>
                        <a:gd name="T27" fmla="*/ 19 h 47"/>
                        <a:gd name="T28" fmla="*/ 4 w 24"/>
                        <a:gd name="T29" fmla="*/ 20 h 47"/>
                        <a:gd name="T30" fmla="*/ 5 w 24"/>
                        <a:gd name="T31" fmla="*/ 21 h 47"/>
                        <a:gd name="T32" fmla="*/ 7 w 24"/>
                        <a:gd name="T33" fmla="*/ 21 h 47"/>
                        <a:gd name="T34" fmla="*/ 7 w 24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7">
                          <a:moveTo>
                            <a:pt x="24" y="0"/>
                          </a:moveTo>
                          <a:lnTo>
                            <a:pt x="18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4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4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8" y="46"/>
                          </a:lnTo>
                          <a:lnTo>
                            <a:pt x="24" y="47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53" name="Rectangle 407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763" y="2448"/>
                      <a:ext cx="12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</p:grpSp>
              <p:sp>
                <p:nvSpPr>
                  <p:cNvPr id="219" name="Freeform 408"/>
                  <p:cNvSpPr>
                    <a:spLocks noChangeAspect="1"/>
                  </p:cNvSpPr>
                  <p:nvPr/>
                </p:nvSpPr>
                <p:spPr bwMode="auto">
                  <a:xfrm>
                    <a:off x="3683" y="2047"/>
                    <a:ext cx="7" cy="14"/>
                  </a:xfrm>
                  <a:custGeom>
                    <a:avLst/>
                    <a:gdLst>
                      <a:gd name="T0" fmla="*/ 0 w 23"/>
                      <a:gd name="T1" fmla="*/ 14 h 47"/>
                      <a:gd name="T2" fmla="*/ 2 w 23"/>
                      <a:gd name="T3" fmla="*/ 14 h 47"/>
                      <a:gd name="T4" fmla="*/ 3 w 23"/>
                      <a:gd name="T5" fmla="*/ 13 h 47"/>
                      <a:gd name="T6" fmla="*/ 4 w 23"/>
                      <a:gd name="T7" fmla="*/ 13 h 47"/>
                      <a:gd name="T8" fmla="*/ 5 w 23"/>
                      <a:gd name="T9" fmla="*/ 12 h 47"/>
                      <a:gd name="T10" fmla="*/ 6 w 23"/>
                      <a:gd name="T11" fmla="*/ 11 h 47"/>
                      <a:gd name="T12" fmla="*/ 7 w 23"/>
                      <a:gd name="T13" fmla="*/ 10 h 47"/>
                      <a:gd name="T14" fmla="*/ 7 w 23"/>
                      <a:gd name="T15" fmla="*/ 8 h 47"/>
                      <a:gd name="T16" fmla="*/ 7 w 23"/>
                      <a:gd name="T17" fmla="*/ 7 h 47"/>
                      <a:gd name="T18" fmla="*/ 7 w 23"/>
                      <a:gd name="T19" fmla="*/ 6 h 47"/>
                      <a:gd name="T20" fmla="*/ 7 w 23"/>
                      <a:gd name="T21" fmla="*/ 4 h 47"/>
                      <a:gd name="T22" fmla="*/ 6 w 23"/>
                      <a:gd name="T23" fmla="*/ 3 h 47"/>
                      <a:gd name="T24" fmla="*/ 5 w 23"/>
                      <a:gd name="T25" fmla="*/ 2 h 47"/>
                      <a:gd name="T26" fmla="*/ 4 w 23"/>
                      <a:gd name="T27" fmla="*/ 1 h 47"/>
                      <a:gd name="T28" fmla="*/ 3 w 23"/>
                      <a:gd name="T29" fmla="*/ 1 h 47"/>
                      <a:gd name="T30" fmla="*/ 2 w 23"/>
                      <a:gd name="T31" fmla="*/ 0 h 47"/>
                      <a:gd name="T32" fmla="*/ 0 w 23"/>
                      <a:gd name="T33" fmla="*/ 0 h 47"/>
                      <a:gd name="T34" fmla="*/ 0 w 23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0" y="47"/>
                        </a:moveTo>
                        <a:lnTo>
                          <a:pt x="5" y="46"/>
                        </a:lnTo>
                        <a:lnTo>
                          <a:pt x="10" y="44"/>
                        </a:lnTo>
                        <a:lnTo>
                          <a:pt x="14" y="42"/>
                        </a:lnTo>
                        <a:lnTo>
                          <a:pt x="18" y="39"/>
                        </a:lnTo>
                        <a:lnTo>
                          <a:pt x="20" y="36"/>
                        </a:lnTo>
                        <a:lnTo>
                          <a:pt x="22" y="32"/>
                        </a:lnTo>
                        <a:lnTo>
                          <a:pt x="23" y="28"/>
                        </a:lnTo>
                        <a:lnTo>
                          <a:pt x="23" y="23"/>
                        </a:lnTo>
                        <a:lnTo>
                          <a:pt x="23" y="19"/>
                        </a:lnTo>
                        <a:lnTo>
                          <a:pt x="22" y="15"/>
                        </a:lnTo>
                        <a:lnTo>
                          <a:pt x="20" y="11"/>
                        </a:lnTo>
                        <a:lnTo>
                          <a:pt x="18" y="8"/>
                        </a:lnTo>
                        <a:lnTo>
                          <a:pt x="14" y="4"/>
                        </a:lnTo>
                        <a:lnTo>
                          <a:pt x="10" y="2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0" name="Freeform 409"/>
                  <p:cNvSpPr>
                    <a:spLocks noChangeAspect="1"/>
                  </p:cNvSpPr>
                  <p:nvPr/>
                </p:nvSpPr>
                <p:spPr bwMode="auto">
                  <a:xfrm>
                    <a:off x="3798" y="1625"/>
                    <a:ext cx="7" cy="7"/>
                  </a:xfrm>
                  <a:custGeom>
                    <a:avLst/>
                    <a:gdLst>
                      <a:gd name="T0" fmla="*/ 0 w 23"/>
                      <a:gd name="T1" fmla="*/ 7 h 46"/>
                      <a:gd name="T2" fmla="*/ 2 w 23"/>
                      <a:gd name="T3" fmla="*/ 7 h 46"/>
                      <a:gd name="T4" fmla="*/ 3 w 23"/>
                      <a:gd name="T5" fmla="*/ 7 h 46"/>
                      <a:gd name="T6" fmla="*/ 4 w 23"/>
                      <a:gd name="T7" fmla="*/ 6 h 46"/>
                      <a:gd name="T8" fmla="*/ 5 w 23"/>
                      <a:gd name="T9" fmla="*/ 6 h 46"/>
                      <a:gd name="T10" fmla="*/ 6 w 23"/>
                      <a:gd name="T11" fmla="*/ 5 h 46"/>
                      <a:gd name="T12" fmla="*/ 6 w 23"/>
                      <a:gd name="T13" fmla="*/ 5 h 46"/>
                      <a:gd name="T14" fmla="*/ 7 w 23"/>
                      <a:gd name="T15" fmla="*/ 4 h 46"/>
                      <a:gd name="T16" fmla="*/ 7 w 23"/>
                      <a:gd name="T17" fmla="*/ 4 h 46"/>
                      <a:gd name="T18" fmla="*/ 7 w 23"/>
                      <a:gd name="T19" fmla="*/ 3 h 46"/>
                      <a:gd name="T20" fmla="*/ 6 w 23"/>
                      <a:gd name="T21" fmla="*/ 2 h 46"/>
                      <a:gd name="T22" fmla="*/ 6 w 23"/>
                      <a:gd name="T23" fmla="*/ 2 h 46"/>
                      <a:gd name="T24" fmla="*/ 5 w 23"/>
                      <a:gd name="T25" fmla="*/ 1 h 46"/>
                      <a:gd name="T26" fmla="*/ 4 w 23"/>
                      <a:gd name="T27" fmla="*/ 1 h 46"/>
                      <a:gd name="T28" fmla="*/ 3 w 23"/>
                      <a:gd name="T29" fmla="*/ 0 h 46"/>
                      <a:gd name="T30" fmla="*/ 2 w 23"/>
                      <a:gd name="T31" fmla="*/ 0 h 46"/>
                      <a:gd name="T32" fmla="*/ 0 w 23"/>
                      <a:gd name="T33" fmla="*/ 0 h 46"/>
                      <a:gd name="T34" fmla="*/ 0 w 23"/>
                      <a:gd name="T35" fmla="*/ 7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0" y="46"/>
                        </a:moveTo>
                        <a:lnTo>
                          <a:pt x="5" y="46"/>
                        </a:lnTo>
                        <a:lnTo>
                          <a:pt x="9" y="44"/>
                        </a:lnTo>
                        <a:lnTo>
                          <a:pt x="13" y="42"/>
                        </a:lnTo>
                        <a:lnTo>
                          <a:pt x="17" y="38"/>
                        </a:lnTo>
                        <a:lnTo>
                          <a:pt x="20" y="35"/>
                        </a:lnTo>
                        <a:lnTo>
                          <a:pt x="21" y="31"/>
                        </a:lnTo>
                        <a:lnTo>
                          <a:pt x="22" y="27"/>
                        </a:lnTo>
                        <a:lnTo>
                          <a:pt x="23" y="23"/>
                        </a:lnTo>
                        <a:lnTo>
                          <a:pt x="22" y="18"/>
                        </a:lnTo>
                        <a:lnTo>
                          <a:pt x="21" y="14"/>
                        </a:lnTo>
                        <a:lnTo>
                          <a:pt x="20" y="10"/>
                        </a:lnTo>
                        <a:lnTo>
                          <a:pt x="17" y="7"/>
                        </a:lnTo>
                        <a:lnTo>
                          <a:pt x="13" y="4"/>
                        </a:lnTo>
                        <a:lnTo>
                          <a:pt x="9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1" name="Rectangle 41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569" y="1625"/>
                    <a:ext cx="229" cy="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22" name="Freeform 411"/>
                  <p:cNvSpPr>
                    <a:spLocks noChangeAspect="1"/>
                  </p:cNvSpPr>
                  <p:nvPr/>
                </p:nvSpPr>
                <p:spPr bwMode="auto">
                  <a:xfrm>
                    <a:off x="3562" y="1625"/>
                    <a:ext cx="7" cy="7"/>
                  </a:xfrm>
                  <a:custGeom>
                    <a:avLst/>
                    <a:gdLst>
                      <a:gd name="T0" fmla="*/ 7 w 24"/>
                      <a:gd name="T1" fmla="*/ 0 h 46"/>
                      <a:gd name="T2" fmla="*/ 5 w 24"/>
                      <a:gd name="T3" fmla="*/ 0 h 46"/>
                      <a:gd name="T4" fmla="*/ 4 w 24"/>
                      <a:gd name="T5" fmla="*/ 0 h 46"/>
                      <a:gd name="T6" fmla="*/ 3 w 24"/>
                      <a:gd name="T7" fmla="*/ 1 h 46"/>
                      <a:gd name="T8" fmla="*/ 2 w 24"/>
                      <a:gd name="T9" fmla="*/ 1 h 46"/>
                      <a:gd name="T10" fmla="*/ 1 w 24"/>
                      <a:gd name="T11" fmla="*/ 2 h 46"/>
                      <a:gd name="T12" fmla="*/ 1 w 24"/>
                      <a:gd name="T13" fmla="*/ 2 h 46"/>
                      <a:gd name="T14" fmla="*/ 0 w 24"/>
                      <a:gd name="T15" fmla="*/ 3 h 46"/>
                      <a:gd name="T16" fmla="*/ 0 w 24"/>
                      <a:gd name="T17" fmla="*/ 4 h 46"/>
                      <a:gd name="T18" fmla="*/ 0 w 24"/>
                      <a:gd name="T19" fmla="*/ 4 h 46"/>
                      <a:gd name="T20" fmla="*/ 1 w 24"/>
                      <a:gd name="T21" fmla="*/ 5 h 46"/>
                      <a:gd name="T22" fmla="*/ 1 w 24"/>
                      <a:gd name="T23" fmla="*/ 5 h 46"/>
                      <a:gd name="T24" fmla="*/ 2 w 24"/>
                      <a:gd name="T25" fmla="*/ 6 h 46"/>
                      <a:gd name="T26" fmla="*/ 3 w 24"/>
                      <a:gd name="T27" fmla="*/ 6 h 46"/>
                      <a:gd name="T28" fmla="*/ 4 w 24"/>
                      <a:gd name="T29" fmla="*/ 7 h 46"/>
                      <a:gd name="T30" fmla="*/ 5 w 24"/>
                      <a:gd name="T31" fmla="*/ 7 h 46"/>
                      <a:gd name="T32" fmla="*/ 7 w 24"/>
                      <a:gd name="T33" fmla="*/ 7 h 46"/>
                      <a:gd name="T34" fmla="*/ 7 w 24"/>
                      <a:gd name="T35" fmla="*/ 0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6">
                        <a:moveTo>
                          <a:pt x="24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7" y="7"/>
                        </a:lnTo>
                        <a:lnTo>
                          <a:pt x="4" y="10"/>
                        </a:lnTo>
                        <a:lnTo>
                          <a:pt x="2" y="14"/>
                        </a:lnTo>
                        <a:lnTo>
                          <a:pt x="1" y="18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2" y="31"/>
                        </a:lnTo>
                        <a:lnTo>
                          <a:pt x="4" y="35"/>
                        </a:lnTo>
                        <a:lnTo>
                          <a:pt x="7" y="38"/>
                        </a:lnTo>
                        <a:lnTo>
                          <a:pt x="10" y="42"/>
                        </a:lnTo>
                        <a:lnTo>
                          <a:pt x="14" y="44"/>
                        </a:lnTo>
                        <a:lnTo>
                          <a:pt x="18" y="46"/>
                        </a:lnTo>
                        <a:lnTo>
                          <a:pt x="24" y="46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3" name="Freeform 412"/>
                  <p:cNvSpPr>
                    <a:spLocks noChangeAspect="1"/>
                  </p:cNvSpPr>
                  <p:nvPr/>
                </p:nvSpPr>
                <p:spPr bwMode="auto">
                  <a:xfrm>
                    <a:off x="3912" y="1625"/>
                    <a:ext cx="7" cy="7"/>
                  </a:xfrm>
                  <a:custGeom>
                    <a:avLst/>
                    <a:gdLst>
                      <a:gd name="T0" fmla="*/ 0 w 23"/>
                      <a:gd name="T1" fmla="*/ 7 h 46"/>
                      <a:gd name="T2" fmla="*/ 2 w 23"/>
                      <a:gd name="T3" fmla="*/ 7 h 46"/>
                      <a:gd name="T4" fmla="*/ 3 w 23"/>
                      <a:gd name="T5" fmla="*/ 7 h 46"/>
                      <a:gd name="T6" fmla="*/ 4 w 23"/>
                      <a:gd name="T7" fmla="*/ 6 h 46"/>
                      <a:gd name="T8" fmla="*/ 5 w 23"/>
                      <a:gd name="T9" fmla="*/ 6 h 46"/>
                      <a:gd name="T10" fmla="*/ 6 w 23"/>
                      <a:gd name="T11" fmla="*/ 5 h 46"/>
                      <a:gd name="T12" fmla="*/ 7 w 23"/>
                      <a:gd name="T13" fmla="*/ 5 h 46"/>
                      <a:gd name="T14" fmla="*/ 7 w 23"/>
                      <a:gd name="T15" fmla="*/ 4 h 46"/>
                      <a:gd name="T16" fmla="*/ 7 w 23"/>
                      <a:gd name="T17" fmla="*/ 4 h 46"/>
                      <a:gd name="T18" fmla="*/ 7 w 23"/>
                      <a:gd name="T19" fmla="*/ 3 h 46"/>
                      <a:gd name="T20" fmla="*/ 7 w 23"/>
                      <a:gd name="T21" fmla="*/ 2 h 46"/>
                      <a:gd name="T22" fmla="*/ 6 w 23"/>
                      <a:gd name="T23" fmla="*/ 2 h 46"/>
                      <a:gd name="T24" fmla="*/ 5 w 23"/>
                      <a:gd name="T25" fmla="*/ 1 h 46"/>
                      <a:gd name="T26" fmla="*/ 4 w 23"/>
                      <a:gd name="T27" fmla="*/ 1 h 46"/>
                      <a:gd name="T28" fmla="*/ 3 w 23"/>
                      <a:gd name="T29" fmla="*/ 0 h 46"/>
                      <a:gd name="T30" fmla="*/ 2 w 23"/>
                      <a:gd name="T31" fmla="*/ 0 h 46"/>
                      <a:gd name="T32" fmla="*/ 0 w 23"/>
                      <a:gd name="T33" fmla="*/ 0 h 46"/>
                      <a:gd name="T34" fmla="*/ 0 w 23"/>
                      <a:gd name="T35" fmla="*/ 7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0" y="46"/>
                        </a:moveTo>
                        <a:lnTo>
                          <a:pt x="6" y="46"/>
                        </a:lnTo>
                        <a:lnTo>
                          <a:pt x="10" y="44"/>
                        </a:lnTo>
                        <a:lnTo>
                          <a:pt x="14" y="42"/>
                        </a:lnTo>
                        <a:lnTo>
                          <a:pt x="18" y="38"/>
                        </a:lnTo>
                        <a:lnTo>
                          <a:pt x="20" y="35"/>
                        </a:lnTo>
                        <a:lnTo>
                          <a:pt x="22" y="31"/>
                        </a:lnTo>
                        <a:lnTo>
                          <a:pt x="23" y="27"/>
                        </a:lnTo>
                        <a:lnTo>
                          <a:pt x="23" y="23"/>
                        </a:lnTo>
                        <a:lnTo>
                          <a:pt x="23" y="18"/>
                        </a:lnTo>
                        <a:lnTo>
                          <a:pt x="22" y="14"/>
                        </a:lnTo>
                        <a:lnTo>
                          <a:pt x="20" y="10"/>
                        </a:lnTo>
                        <a:lnTo>
                          <a:pt x="18" y="7"/>
                        </a:lnTo>
                        <a:lnTo>
                          <a:pt x="14" y="4"/>
                        </a:lnTo>
                        <a:lnTo>
                          <a:pt x="10" y="2"/>
                        </a:lnTo>
                        <a:lnTo>
                          <a:pt x="6" y="1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4" name="Rectangle 41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798" y="1625"/>
                    <a:ext cx="114" cy="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25" name="Freeform 414"/>
                  <p:cNvSpPr>
                    <a:spLocks noChangeAspect="1"/>
                  </p:cNvSpPr>
                  <p:nvPr/>
                </p:nvSpPr>
                <p:spPr bwMode="auto">
                  <a:xfrm>
                    <a:off x="3791" y="1625"/>
                    <a:ext cx="7" cy="7"/>
                  </a:xfrm>
                  <a:custGeom>
                    <a:avLst/>
                    <a:gdLst>
                      <a:gd name="T0" fmla="*/ 7 w 23"/>
                      <a:gd name="T1" fmla="*/ 0 h 46"/>
                      <a:gd name="T2" fmla="*/ 5 w 23"/>
                      <a:gd name="T3" fmla="*/ 0 h 46"/>
                      <a:gd name="T4" fmla="*/ 4 w 23"/>
                      <a:gd name="T5" fmla="*/ 0 h 46"/>
                      <a:gd name="T6" fmla="*/ 2 w 23"/>
                      <a:gd name="T7" fmla="*/ 1 h 46"/>
                      <a:gd name="T8" fmla="*/ 2 w 23"/>
                      <a:gd name="T9" fmla="*/ 1 h 46"/>
                      <a:gd name="T10" fmla="*/ 1 w 23"/>
                      <a:gd name="T11" fmla="*/ 2 h 46"/>
                      <a:gd name="T12" fmla="*/ 0 w 23"/>
                      <a:gd name="T13" fmla="*/ 2 h 46"/>
                      <a:gd name="T14" fmla="*/ 0 w 23"/>
                      <a:gd name="T15" fmla="*/ 3 h 46"/>
                      <a:gd name="T16" fmla="*/ 0 w 23"/>
                      <a:gd name="T17" fmla="*/ 4 h 46"/>
                      <a:gd name="T18" fmla="*/ 0 w 23"/>
                      <a:gd name="T19" fmla="*/ 4 h 46"/>
                      <a:gd name="T20" fmla="*/ 0 w 23"/>
                      <a:gd name="T21" fmla="*/ 5 h 46"/>
                      <a:gd name="T22" fmla="*/ 1 w 23"/>
                      <a:gd name="T23" fmla="*/ 5 h 46"/>
                      <a:gd name="T24" fmla="*/ 2 w 23"/>
                      <a:gd name="T25" fmla="*/ 6 h 46"/>
                      <a:gd name="T26" fmla="*/ 2 w 23"/>
                      <a:gd name="T27" fmla="*/ 6 h 46"/>
                      <a:gd name="T28" fmla="*/ 4 w 23"/>
                      <a:gd name="T29" fmla="*/ 7 h 46"/>
                      <a:gd name="T30" fmla="*/ 5 w 23"/>
                      <a:gd name="T31" fmla="*/ 7 h 46"/>
                      <a:gd name="T32" fmla="*/ 7 w 23"/>
                      <a:gd name="T33" fmla="*/ 7 h 46"/>
                      <a:gd name="T34" fmla="*/ 7 w 23"/>
                      <a:gd name="T35" fmla="*/ 0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23" y="0"/>
                        </a:moveTo>
                        <a:lnTo>
                          <a:pt x="17" y="1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4"/>
                        </a:lnTo>
                        <a:lnTo>
                          <a:pt x="0" y="18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1"/>
                        </a:lnTo>
                        <a:lnTo>
                          <a:pt x="3" y="35"/>
                        </a:lnTo>
                        <a:lnTo>
                          <a:pt x="5" y="38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7" y="46"/>
                        </a:lnTo>
                        <a:lnTo>
                          <a:pt x="23" y="46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6" name="Freeform 415"/>
                  <p:cNvSpPr>
                    <a:spLocks noChangeAspect="1"/>
                  </p:cNvSpPr>
                  <p:nvPr/>
                </p:nvSpPr>
                <p:spPr bwMode="auto">
                  <a:xfrm>
                    <a:off x="3047" y="1453"/>
                    <a:ext cx="7" cy="7"/>
                  </a:xfrm>
                  <a:custGeom>
                    <a:avLst/>
                    <a:gdLst>
                      <a:gd name="T0" fmla="*/ 7 w 28"/>
                      <a:gd name="T1" fmla="*/ 7 h 23"/>
                      <a:gd name="T2" fmla="*/ 7 w 28"/>
                      <a:gd name="T3" fmla="*/ 5 h 23"/>
                      <a:gd name="T4" fmla="*/ 7 w 28"/>
                      <a:gd name="T5" fmla="*/ 4 h 23"/>
                      <a:gd name="T6" fmla="*/ 6 w 28"/>
                      <a:gd name="T7" fmla="*/ 3 h 23"/>
                      <a:gd name="T8" fmla="*/ 6 w 28"/>
                      <a:gd name="T9" fmla="*/ 2 h 23"/>
                      <a:gd name="T10" fmla="*/ 5 w 28"/>
                      <a:gd name="T11" fmla="*/ 1 h 23"/>
                      <a:gd name="T12" fmla="*/ 5 w 28"/>
                      <a:gd name="T13" fmla="*/ 0 h 23"/>
                      <a:gd name="T14" fmla="*/ 4 w 28"/>
                      <a:gd name="T15" fmla="*/ 0 h 23"/>
                      <a:gd name="T16" fmla="*/ 4 w 28"/>
                      <a:gd name="T17" fmla="*/ 0 h 23"/>
                      <a:gd name="T18" fmla="*/ 3 w 28"/>
                      <a:gd name="T19" fmla="*/ 0 h 23"/>
                      <a:gd name="T20" fmla="*/ 2 w 28"/>
                      <a:gd name="T21" fmla="*/ 0 h 23"/>
                      <a:gd name="T22" fmla="*/ 2 w 28"/>
                      <a:gd name="T23" fmla="*/ 1 h 23"/>
                      <a:gd name="T24" fmla="*/ 1 w 28"/>
                      <a:gd name="T25" fmla="*/ 2 h 23"/>
                      <a:gd name="T26" fmla="*/ 1 w 28"/>
                      <a:gd name="T27" fmla="*/ 3 h 23"/>
                      <a:gd name="T28" fmla="*/ 0 w 28"/>
                      <a:gd name="T29" fmla="*/ 4 h 23"/>
                      <a:gd name="T30" fmla="*/ 0 w 28"/>
                      <a:gd name="T31" fmla="*/ 5 h 23"/>
                      <a:gd name="T32" fmla="*/ 0 w 28"/>
                      <a:gd name="T33" fmla="*/ 7 h 23"/>
                      <a:gd name="T34" fmla="*/ 7 w 28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3">
                        <a:moveTo>
                          <a:pt x="28" y="23"/>
                        </a:moveTo>
                        <a:lnTo>
                          <a:pt x="27" y="17"/>
                        </a:lnTo>
                        <a:lnTo>
                          <a:pt x="26" y="13"/>
                        </a:lnTo>
                        <a:lnTo>
                          <a:pt x="25" y="9"/>
                        </a:lnTo>
                        <a:lnTo>
                          <a:pt x="22" y="5"/>
                        </a:lnTo>
                        <a:lnTo>
                          <a:pt x="20" y="3"/>
                        </a:lnTo>
                        <a:lnTo>
                          <a:pt x="18" y="1"/>
                        </a:lnTo>
                        <a:lnTo>
                          <a:pt x="16" y="0"/>
                        </a:lnTo>
                        <a:lnTo>
                          <a:pt x="14" y="0"/>
                        </a:lnTo>
                        <a:lnTo>
                          <a:pt x="11" y="0"/>
                        </a:lnTo>
                        <a:lnTo>
                          <a:pt x="9" y="1"/>
                        </a:lnTo>
                        <a:lnTo>
                          <a:pt x="7" y="3"/>
                        </a:lnTo>
                        <a:lnTo>
                          <a:pt x="5" y="5"/>
                        </a:lnTo>
                        <a:lnTo>
                          <a:pt x="2" y="9"/>
                        </a:lnTo>
                        <a:lnTo>
                          <a:pt x="1" y="13"/>
                        </a:lnTo>
                        <a:lnTo>
                          <a:pt x="0" y="17"/>
                        </a:lnTo>
                        <a:lnTo>
                          <a:pt x="0" y="23"/>
                        </a:lnTo>
                        <a:lnTo>
                          <a:pt x="2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7" name="Rectangle 41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047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28" name="Freeform 417"/>
                  <p:cNvSpPr>
                    <a:spLocks noChangeAspect="1"/>
                  </p:cNvSpPr>
                  <p:nvPr/>
                </p:nvSpPr>
                <p:spPr bwMode="auto">
                  <a:xfrm>
                    <a:off x="3047" y="1503"/>
                    <a:ext cx="7" cy="7"/>
                  </a:xfrm>
                  <a:custGeom>
                    <a:avLst/>
                    <a:gdLst>
                      <a:gd name="T0" fmla="*/ 0 w 28"/>
                      <a:gd name="T1" fmla="*/ 0 h 24"/>
                      <a:gd name="T2" fmla="*/ 0 w 28"/>
                      <a:gd name="T3" fmla="*/ 2 h 24"/>
                      <a:gd name="T4" fmla="*/ 0 w 28"/>
                      <a:gd name="T5" fmla="*/ 3 h 24"/>
                      <a:gd name="T6" fmla="*/ 1 w 28"/>
                      <a:gd name="T7" fmla="*/ 4 h 24"/>
                      <a:gd name="T8" fmla="*/ 1 w 28"/>
                      <a:gd name="T9" fmla="*/ 5 h 24"/>
                      <a:gd name="T10" fmla="*/ 2 w 28"/>
                      <a:gd name="T11" fmla="*/ 6 h 24"/>
                      <a:gd name="T12" fmla="*/ 2 w 28"/>
                      <a:gd name="T13" fmla="*/ 6 h 24"/>
                      <a:gd name="T14" fmla="*/ 3 w 28"/>
                      <a:gd name="T15" fmla="*/ 7 h 24"/>
                      <a:gd name="T16" fmla="*/ 4 w 28"/>
                      <a:gd name="T17" fmla="*/ 7 h 24"/>
                      <a:gd name="T18" fmla="*/ 4 w 28"/>
                      <a:gd name="T19" fmla="*/ 7 h 24"/>
                      <a:gd name="T20" fmla="*/ 5 w 28"/>
                      <a:gd name="T21" fmla="*/ 6 h 24"/>
                      <a:gd name="T22" fmla="*/ 5 w 28"/>
                      <a:gd name="T23" fmla="*/ 6 h 24"/>
                      <a:gd name="T24" fmla="*/ 6 w 28"/>
                      <a:gd name="T25" fmla="*/ 5 h 24"/>
                      <a:gd name="T26" fmla="*/ 6 w 28"/>
                      <a:gd name="T27" fmla="*/ 4 h 24"/>
                      <a:gd name="T28" fmla="*/ 7 w 28"/>
                      <a:gd name="T29" fmla="*/ 3 h 24"/>
                      <a:gd name="T30" fmla="*/ 7 w 28"/>
                      <a:gd name="T31" fmla="*/ 2 h 24"/>
                      <a:gd name="T32" fmla="*/ 7 w 28"/>
                      <a:gd name="T33" fmla="*/ 0 h 24"/>
                      <a:gd name="T34" fmla="*/ 0 w 28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4">
                        <a:moveTo>
                          <a:pt x="0" y="0"/>
                        </a:moveTo>
                        <a:lnTo>
                          <a:pt x="0" y="7"/>
                        </a:lnTo>
                        <a:lnTo>
                          <a:pt x="1" y="11"/>
                        </a:lnTo>
                        <a:lnTo>
                          <a:pt x="2" y="15"/>
                        </a:lnTo>
                        <a:lnTo>
                          <a:pt x="5" y="18"/>
                        </a:lnTo>
                        <a:lnTo>
                          <a:pt x="7" y="20"/>
                        </a:lnTo>
                        <a:lnTo>
                          <a:pt x="9" y="22"/>
                        </a:lnTo>
                        <a:lnTo>
                          <a:pt x="11" y="23"/>
                        </a:lnTo>
                        <a:lnTo>
                          <a:pt x="14" y="24"/>
                        </a:lnTo>
                        <a:lnTo>
                          <a:pt x="16" y="23"/>
                        </a:lnTo>
                        <a:lnTo>
                          <a:pt x="18" y="22"/>
                        </a:lnTo>
                        <a:lnTo>
                          <a:pt x="20" y="20"/>
                        </a:lnTo>
                        <a:lnTo>
                          <a:pt x="22" y="18"/>
                        </a:lnTo>
                        <a:lnTo>
                          <a:pt x="25" y="15"/>
                        </a:lnTo>
                        <a:lnTo>
                          <a:pt x="26" y="11"/>
                        </a:lnTo>
                        <a:lnTo>
                          <a:pt x="27" y="7"/>
                        </a:lnTo>
                        <a:lnTo>
                          <a:pt x="2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9" name="Freeform 418"/>
                  <p:cNvSpPr>
                    <a:spLocks noChangeAspect="1"/>
                  </p:cNvSpPr>
                  <p:nvPr/>
                </p:nvSpPr>
                <p:spPr bwMode="auto">
                  <a:xfrm>
                    <a:off x="3147" y="1453"/>
                    <a:ext cx="7" cy="7"/>
                  </a:xfrm>
                  <a:custGeom>
                    <a:avLst/>
                    <a:gdLst>
                      <a:gd name="T0" fmla="*/ 7 w 27"/>
                      <a:gd name="T1" fmla="*/ 7 h 23"/>
                      <a:gd name="T2" fmla="*/ 7 w 27"/>
                      <a:gd name="T3" fmla="*/ 5 h 23"/>
                      <a:gd name="T4" fmla="*/ 7 w 27"/>
                      <a:gd name="T5" fmla="*/ 4 h 23"/>
                      <a:gd name="T6" fmla="*/ 6 w 27"/>
                      <a:gd name="T7" fmla="*/ 3 h 23"/>
                      <a:gd name="T8" fmla="*/ 6 w 27"/>
                      <a:gd name="T9" fmla="*/ 2 h 23"/>
                      <a:gd name="T10" fmla="*/ 5 w 27"/>
                      <a:gd name="T11" fmla="*/ 1 h 23"/>
                      <a:gd name="T12" fmla="*/ 5 w 27"/>
                      <a:gd name="T13" fmla="*/ 0 h 23"/>
                      <a:gd name="T14" fmla="*/ 4 w 27"/>
                      <a:gd name="T15" fmla="*/ 0 h 23"/>
                      <a:gd name="T16" fmla="*/ 3 w 27"/>
                      <a:gd name="T17" fmla="*/ 0 h 23"/>
                      <a:gd name="T18" fmla="*/ 3 w 27"/>
                      <a:gd name="T19" fmla="*/ 0 h 23"/>
                      <a:gd name="T20" fmla="*/ 2 w 27"/>
                      <a:gd name="T21" fmla="*/ 0 h 23"/>
                      <a:gd name="T22" fmla="*/ 2 w 27"/>
                      <a:gd name="T23" fmla="*/ 1 h 23"/>
                      <a:gd name="T24" fmla="*/ 1 w 27"/>
                      <a:gd name="T25" fmla="*/ 2 h 23"/>
                      <a:gd name="T26" fmla="*/ 1 w 27"/>
                      <a:gd name="T27" fmla="*/ 3 h 23"/>
                      <a:gd name="T28" fmla="*/ 0 w 27"/>
                      <a:gd name="T29" fmla="*/ 4 h 23"/>
                      <a:gd name="T30" fmla="*/ 0 w 27"/>
                      <a:gd name="T31" fmla="*/ 5 h 23"/>
                      <a:gd name="T32" fmla="*/ 0 w 27"/>
                      <a:gd name="T33" fmla="*/ 7 h 23"/>
                      <a:gd name="T34" fmla="*/ 7 w 27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7" h="23">
                        <a:moveTo>
                          <a:pt x="27" y="23"/>
                        </a:moveTo>
                        <a:lnTo>
                          <a:pt x="27" y="17"/>
                        </a:lnTo>
                        <a:lnTo>
                          <a:pt x="26" y="13"/>
                        </a:lnTo>
                        <a:lnTo>
                          <a:pt x="25" y="9"/>
                        </a:lnTo>
                        <a:lnTo>
                          <a:pt x="23" y="5"/>
                        </a:lnTo>
                        <a:lnTo>
                          <a:pt x="21" y="3"/>
                        </a:lnTo>
                        <a:lnTo>
                          <a:pt x="18" y="1"/>
                        </a:lnTo>
                        <a:lnTo>
                          <a:pt x="16" y="0"/>
                        </a:lnTo>
                        <a:lnTo>
                          <a:pt x="13" y="0"/>
                        </a:lnTo>
                        <a:lnTo>
                          <a:pt x="11" y="0"/>
                        </a:lnTo>
                        <a:lnTo>
                          <a:pt x="9" y="1"/>
                        </a:lnTo>
                        <a:lnTo>
                          <a:pt x="6" y="3"/>
                        </a:lnTo>
                        <a:lnTo>
                          <a:pt x="4" y="5"/>
                        </a:lnTo>
                        <a:lnTo>
                          <a:pt x="3" y="9"/>
                        </a:lnTo>
                        <a:lnTo>
                          <a:pt x="1" y="13"/>
                        </a:lnTo>
                        <a:lnTo>
                          <a:pt x="1" y="17"/>
                        </a:lnTo>
                        <a:lnTo>
                          <a:pt x="0" y="23"/>
                        </a:lnTo>
                        <a:lnTo>
                          <a:pt x="27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0" name="Rectangle 41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147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31" name="Freeform 420"/>
                  <p:cNvSpPr>
                    <a:spLocks noChangeAspect="1"/>
                  </p:cNvSpPr>
                  <p:nvPr/>
                </p:nvSpPr>
                <p:spPr bwMode="auto">
                  <a:xfrm>
                    <a:off x="3147" y="1503"/>
                    <a:ext cx="7" cy="7"/>
                  </a:xfrm>
                  <a:custGeom>
                    <a:avLst/>
                    <a:gdLst>
                      <a:gd name="T0" fmla="*/ 0 w 27"/>
                      <a:gd name="T1" fmla="*/ 0 h 24"/>
                      <a:gd name="T2" fmla="*/ 0 w 27"/>
                      <a:gd name="T3" fmla="*/ 2 h 24"/>
                      <a:gd name="T4" fmla="*/ 0 w 27"/>
                      <a:gd name="T5" fmla="*/ 3 h 24"/>
                      <a:gd name="T6" fmla="*/ 1 w 27"/>
                      <a:gd name="T7" fmla="*/ 4 h 24"/>
                      <a:gd name="T8" fmla="*/ 1 w 27"/>
                      <a:gd name="T9" fmla="*/ 5 h 24"/>
                      <a:gd name="T10" fmla="*/ 2 w 27"/>
                      <a:gd name="T11" fmla="*/ 6 h 24"/>
                      <a:gd name="T12" fmla="*/ 2 w 27"/>
                      <a:gd name="T13" fmla="*/ 6 h 24"/>
                      <a:gd name="T14" fmla="*/ 3 w 27"/>
                      <a:gd name="T15" fmla="*/ 7 h 24"/>
                      <a:gd name="T16" fmla="*/ 3 w 27"/>
                      <a:gd name="T17" fmla="*/ 7 h 24"/>
                      <a:gd name="T18" fmla="*/ 4 w 27"/>
                      <a:gd name="T19" fmla="*/ 7 h 24"/>
                      <a:gd name="T20" fmla="*/ 5 w 27"/>
                      <a:gd name="T21" fmla="*/ 6 h 24"/>
                      <a:gd name="T22" fmla="*/ 5 w 27"/>
                      <a:gd name="T23" fmla="*/ 6 h 24"/>
                      <a:gd name="T24" fmla="*/ 6 w 27"/>
                      <a:gd name="T25" fmla="*/ 5 h 24"/>
                      <a:gd name="T26" fmla="*/ 6 w 27"/>
                      <a:gd name="T27" fmla="*/ 4 h 24"/>
                      <a:gd name="T28" fmla="*/ 7 w 27"/>
                      <a:gd name="T29" fmla="*/ 3 h 24"/>
                      <a:gd name="T30" fmla="*/ 7 w 27"/>
                      <a:gd name="T31" fmla="*/ 2 h 24"/>
                      <a:gd name="T32" fmla="*/ 7 w 27"/>
                      <a:gd name="T33" fmla="*/ 0 h 24"/>
                      <a:gd name="T34" fmla="*/ 0 w 27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7" h="24">
                        <a:moveTo>
                          <a:pt x="0" y="0"/>
                        </a:moveTo>
                        <a:lnTo>
                          <a:pt x="1" y="7"/>
                        </a:lnTo>
                        <a:lnTo>
                          <a:pt x="1" y="11"/>
                        </a:lnTo>
                        <a:lnTo>
                          <a:pt x="3" y="15"/>
                        </a:lnTo>
                        <a:lnTo>
                          <a:pt x="4" y="18"/>
                        </a:lnTo>
                        <a:lnTo>
                          <a:pt x="6" y="20"/>
                        </a:lnTo>
                        <a:lnTo>
                          <a:pt x="9" y="22"/>
                        </a:lnTo>
                        <a:lnTo>
                          <a:pt x="11" y="23"/>
                        </a:lnTo>
                        <a:lnTo>
                          <a:pt x="13" y="24"/>
                        </a:lnTo>
                        <a:lnTo>
                          <a:pt x="16" y="23"/>
                        </a:lnTo>
                        <a:lnTo>
                          <a:pt x="18" y="22"/>
                        </a:lnTo>
                        <a:lnTo>
                          <a:pt x="21" y="20"/>
                        </a:lnTo>
                        <a:lnTo>
                          <a:pt x="23" y="18"/>
                        </a:lnTo>
                        <a:lnTo>
                          <a:pt x="25" y="15"/>
                        </a:lnTo>
                        <a:lnTo>
                          <a:pt x="26" y="11"/>
                        </a:lnTo>
                        <a:lnTo>
                          <a:pt x="27" y="7"/>
                        </a:lnTo>
                        <a:lnTo>
                          <a:pt x="2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2" name="Freeform 421"/>
                  <p:cNvSpPr>
                    <a:spLocks noChangeAspect="1"/>
                  </p:cNvSpPr>
                  <p:nvPr/>
                </p:nvSpPr>
                <p:spPr bwMode="auto">
                  <a:xfrm>
                    <a:off x="2883" y="1453"/>
                    <a:ext cx="7" cy="7"/>
                  </a:xfrm>
                  <a:custGeom>
                    <a:avLst/>
                    <a:gdLst>
                      <a:gd name="T0" fmla="*/ 7 w 28"/>
                      <a:gd name="T1" fmla="*/ 7 h 23"/>
                      <a:gd name="T2" fmla="*/ 7 w 28"/>
                      <a:gd name="T3" fmla="*/ 5 h 23"/>
                      <a:gd name="T4" fmla="*/ 7 w 28"/>
                      <a:gd name="T5" fmla="*/ 4 h 23"/>
                      <a:gd name="T6" fmla="*/ 6 w 28"/>
                      <a:gd name="T7" fmla="*/ 3 h 23"/>
                      <a:gd name="T8" fmla="*/ 6 w 28"/>
                      <a:gd name="T9" fmla="*/ 2 h 23"/>
                      <a:gd name="T10" fmla="*/ 5 w 28"/>
                      <a:gd name="T11" fmla="*/ 1 h 23"/>
                      <a:gd name="T12" fmla="*/ 5 w 28"/>
                      <a:gd name="T13" fmla="*/ 0 h 23"/>
                      <a:gd name="T14" fmla="*/ 4 w 28"/>
                      <a:gd name="T15" fmla="*/ 0 h 23"/>
                      <a:gd name="T16" fmla="*/ 4 w 28"/>
                      <a:gd name="T17" fmla="*/ 0 h 23"/>
                      <a:gd name="T18" fmla="*/ 3 w 28"/>
                      <a:gd name="T19" fmla="*/ 0 h 23"/>
                      <a:gd name="T20" fmla="*/ 2 w 28"/>
                      <a:gd name="T21" fmla="*/ 0 h 23"/>
                      <a:gd name="T22" fmla="*/ 2 w 28"/>
                      <a:gd name="T23" fmla="*/ 1 h 23"/>
                      <a:gd name="T24" fmla="*/ 1 w 28"/>
                      <a:gd name="T25" fmla="*/ 2 h 23"/>
                      <a:gd name="T26" fmla="*/ 1 w 28"/>
                      <a:gd name="T27" fmla="*/ 3 h 23"/>
                      <a:gd name="T28" fmla="*/ 0 w 28"/>
                      <a:gd name="T29" fmla="*/ 4 h 23"/>
                      <a:gd name="T30" fmla="*/ 0 w 28"/>
                      <a:gd name="T31" fmla="*/ 5 h 23"/>
                      <a:gd name="T32" fmla="*/ 0 w 28"/>
                      <a:gd name="T33" fmla="*/ 7 h 23"/>
                      <a:gd name="T34" fmla="*/ 7 w 28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3">
                        <a:moveTo>
                          <a:pt x="28" y="23"/>
                        </a:moveTo>
                        <a:lnTo>
                          <a:pt x="28" y="17"/>
                        </a:lnTo>
                        <a:lnTo>
                          <a:pt x="26" y="13"/>
                        </a:lnTo>
                        <a:lnTo>
                          <a:pt x="25" y="9"/>
                        </a:lnTo>
                        <a:lnTo>
                          <a:pt x="23" y="5"/>
                        </a:lnTo>
                        <a:lnTo>
                          <a:pt x="21" y="3"/>
                        </a:lnTo>
                        <a:lnTo>
                          <a:pt x="19" y="1"/>
                        </a:lnTo>
                        <a:lnTo>
                          <a:pt x="17" y="0"/>
                        </a:lnTo>
                        <a:lnTo>
                          <a:pt x="14" y="0"/>
                        </a:lnTo>
                        <a:lnTo>
                          <a:pt x="12" y="0"/>
                        </a:lnTo>
                        <a:lnTo>
                          <a:pt x="9" y="1"/>
                        </a:lnTo>
                        <a:lnTo>
                          <a:pt x="6" y="3"/>
                        </a:lnTo>
                        <a:lnTo>
                          <a:pt x="4" y="5"/>
                        </a:lnTo>
                        <a:lnTo>
                          <a:pt x="3" y="9"/>
                        </a:lnTo>
                        <a:lnTo>
                          <a:pt x="1" y="13"/>
                        </a:lnTo>
                        <a:lnTo>
                          <a:pt x="1" y="17"/>
                        </a:lnTo>
                        <a:lnTo>
                          <a:pt x="0" y="23"/>
                        </a:lnTo>
                        <a:lnTo>
                          <a:pt x="2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3" name="Rectangle 42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883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34" name="Freeform 423"/>
                  <p:cNvSpPr>
                    <a:spLocks noChangeAspect="1"/>
                  </p:cNvSpPr>
                  <p:nvPr/>
                </p:nvSpPr>
                <p:spPr bwMode="auto">
                  <a:xfrm>
                    <a:off x="2883" y="1503"/>
                    <a:ext cx="7" cy="7"/>
                  </a:xfrm>
                  <a:custGeom>
                    <a:avLst/>
                    <a:gdLst>
                      <a:gd name="T0" fmla="*/ 0 w 28"/>
                      <a:gd name="T1" fmla="*/ 0 h 24"/>
                      <a:gd name="T2" fmla="*/ 0 w 28"/>
                      <a:gd name="T3" fmla="*/ 2 h 24"/>
                      <a:gd name="T4" fmla="*/ 0 w 28"/>
                      <a:gd name="T5" fmla="*/ 3 h 24"/>
                      <a:gd name="T6" fmla="*/ 1 w 28"/>
                      <a:gd name="T7" fmla="*/ 4 h 24"/>
                      <a:gd name="T8" fmla="*/ 1 w 28"/>
                      <a:gd name="T9" fmla="*/ 5 h 24"/>
                      <a:gd name="T10" fmla="*/ 2 w 28"/>
                      <a:gd name="T11" fmla="*/ 6 h 24"/>
                      <a:gd name="T12" fmla="*/ 2 w 28"/>
                      <a:gd name="T13" fmla="*/ 6 h 24"/>
                      <a:gd name="T14" fmla="*/ 3 w 28"/>
                      <a:gd name="T15" fmla="*/ 7 h 24"/>
                      <a:gd name="T16" fmla="*/ 4 w 28"/>
                      <a:gd name="T17" fmla="*/ 7 h 24"/>
                      <a:gd name="T18" fmla="*/ 4 w 28"/>
                      <a:gd name="T19" fmla="*/ 7 h 24"/>
                      <a:gd name="T20" fmla="*/ 5 w 28"/>
                      <a:gd name="T21" fmla="*/ 6 h 24"/>
                      <a:gd name="T22" fmla="*/ 5 w 28"/>
                      <a:gd name="T23" fmla="*/ 6 h 24"/>
                      <a:gd name="T24" fmla="*/ 6 w 28"/>
                      <a:gd name="T25" fmla="*/ 5 h 24"/>
                      <a:gd name="T26" fmla="*/ 6 w 28"/>
                      <a:gd name="T27" fmla="*/ 4 h 24"/>
                      <a:gd name="T28" fmla="*/ 7 w 28"/>
                      <a:gd name="T29" fmla="*/ 3 h 24"/>
                      <a:gd name="T30" fmla="*/ 7 w 28"/>
                      <a:gd name="T31" fmla="*/ 2 h 24"/>
                      <a:gd name="T32" fmla="*/ 7 w 28"/>
                      <a:gd name="T33" fmla="*/ 0 h 24"/>
                      <a:gd name="T34" fmla="*/ 0 w 28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4">
                        <a:moveTo>
                          <a:pt x="0" y="0"/>
                        </a:moveTo>
                        <a:lnTo>
                          <a:pt x="1" y="7"/>
                        </a:lnTo>
                        <a:lnTo>
                          <a:pt x="1" y="11"/>
                        </a:lnTo>
                        <a:lnTo>
                          <a:pt x="3" y="15"/>
                        </a:lnTo>
                        <a:lnTo>
                          <a:pt x="4" y="18"/>
                        </a:lnTo>
                        <a:lnTo>
                          <a:pt x="6" y="20"/>
                        </a:lnTo>
                        <a:lnTo>
                          <a:pt x="9" y="22"/>
                        </a:lnTo>
                        <a:lnTo>
                          <a:pt x="12" y="23"/>
                        </a:lnTo>
                        <a:lnTo>
                          <a:pt x="14" y="24"/>
                        </a:lnTo>
                        <a:lnTo>
                          <a:pt x="17" y="23"/>
                        </a:lnTo>
                        <a:lnTo>
                          <a:pt x="19" y="22"/>
                        </a:lnTo>
                        <a:lnTo>
                          <a:pt x="21" y="20"/>
                        </a:lnTo>
                        <a:lnTo>
                          <a:pt x="23" y="18"/>
                        </a:lnTo>
                        <a:lnTo>
                          <a:pt x="25" y="15"/>
                        </a:lnTo>
                        <a:lnTo>
                          <a:pt x="26" y="11"/>
                        </a:lnTo>
                        <a:lnTo>
                          <a:pt x="28" y="7"/>
                        </a:lnTo>
                        <a:lnTo>
                          <a:pt x="2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5" name="Freeform 424"/>
                  <p:cNvSpPr>
                    <a:spLocks noChangeAspect="1"/>
                  </p:cNvSpPr>
                  <p:nvPr/>
                </p:nvSpPr>
                <p:spPr bwMode="auto">
                  <a:xfrm>
                    <a:off x="2983" y="1453"/>
                    <a:ext cx="7" cy="7"/>
                  </a:xfrm>
                  <a:custGeom>
                    <a:avLst/>
                    <a:gdLst>
                      <a:gd name="T0" fmla="*/ 7 w 28"/>
                      <a:gd name="T1" fmla="*/ 7 h 23"/>
                      <a:gd name="T2" fmla="*/ 7 w 28"/>
                      <a:gd name="T3" fmla="*/ 5 h 23"/>
                      <a:gd name="T4" fmla="*/ 7 w 28"/>
                      <a:gd name="T5" fmla="*/ 4 h 23"/>
                      <a:gd name="T6" fmla="*/ 7 w 28"/>
                      <a:gd name="T7" fmla="*/ 3 h 23"/>
                      <a:gd name="T8" fmla="*/ 6 w 28"/>
                      <a:gd name="T9" fmla="*/ 2 h 23"/>
                      <a:gd name="T10" fmla="*/ 6 w 28"/>
                      <a:gd name="T11" fmla="*/ 1 h 23"/>
                      <a:gd name="T12" fmla="*/ 5 w 28"/>
                      <a:gd name="T13" fmla="*/ 0 h 23"/>
                      <a:gd name="T14" fmla="*/ 4 w 28"/>
                      <a:gd name="T15" fmla="*/ 0 h 23"/>
                      <a:gd name="T16" fmla="*/ 4 w 28"/>
                      <a:gd name="T17" fmla="*/ 0 h 23"/>
                      <a:gd name="T18" fmla="*/ 3 w 28"/>
                      <a:gd name="T19" fmla="*/ 0 h 23"/>
                      <a:gd name="T20" fmla="*/ 2 w 28"/>
                      <a:gd name="T21" fmla="*/ 0 h 23"/>
                      <a:gd name="T22" fmla="*/ 2 w 28"/>
                      <a:gd name="T23" fmla="*/ 1 h 23"/>
                      <a:gd name="T24" fmla="*/ 1 w 28"/>
                      <a:gd name="T25" fmla="*/ 2 h 23"/>
                      <a:gd name="T26" fmla="*/ 1 w 28"/>
                      <a:gd name="T27" fmla="*/ 3 h 23"/>
                      <a:gd name="T28" fmla="*/ 1 w 28"/>
                      <a:gd name="T29" fmla="*/ 4 h 23"/>
                      <a:gd name="T30" fmla="*/ 0 w 28"/>
                      <a:gd name="T31" fmla="*/ 5 h 23"/>
                      <a:gd name="T32" fmla="*/ 0 w 28"/>
                      <a:gd name="T33" fmla="*/ 7 h 23"/>
                      <a:gd name="T34" fmla="*/ 7 w 28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3">
                        <a:moveTo>
                          <a:pt x="28" y="23"/>
                        </a:moveTo>
                        <a:lnTo>
                          <a:pt x="28" y="17"/>
                        </a:lnTo>
                        <a:lnTo>
                          <a:pt x="27" y="13"/>
                        </a:lnTo>
                        <a:lnTo>
                          <a:pt x="26" y="9"/>
                        </a:lnTo>
                        <a:lnTo>
                          <a:pt x="24" y="5"/>
                        </a:lnTo>
                        <a:lnTo>
                          <a:pt x="22" y="3"/>
                        </a:lnTo>
                        <a:lnTo>
                          <a:pt x="19" y="1"/>
                        </a:lnTo>
                        <a:lnTo>
                          <a:pt x="17" y="0"/>
                        </a:lnTo>
                        <a:lnTo>
                          <a:pt x="14" y="0"/>
                        </a:lnTo>
                        <a:lnTo>
                          <a:pt x="12" y="0"/>
                        </a:lnTo>
                        <a:lnTo>
                          <a:pt x="9" y="1"/>
                        </a:lnTo>
                        <a:lnTo>
                          <a:pt x="7" y="3"/>
                        </a:lnTo>
                        <a:lnTo>
                          <a:pt x="5" y="5"/>
                        </a:lnTo>
                        <a:lnTo>
                          <a:pt x="3" y="9"/>
                        </a:lnTo>
                        <a:lnTo>
                          <a:pt x="2" y="13"/>
                        </a:lnTo>
                        <a:lnTo>
                          <a:pt x="0" y="17"/>
                        </a:lnTo>
                        <a:lnTo>
                          <a:pt x="0" y="23"/>
                        </a:lnTo>
                        <a:lnTo>
                          <a:pt x="2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6" name="Rectangle 42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983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37" name="Freeform 426"/>
                  <p:cNvSpPr>
                    <a:spLocks noChangeAspect="1"/>
                  </p:cNvSpPr>
                  <p:nvPr/>
                </p:nvSpPr>
                <p:spPr bwMode="auto">
                  <a:xfrm>
                    <a:off x="2983" y="1503"/>
                    <a:ext cx="7" cy="7"/>
                  </a:xfrm>
                  <a:custGeom>
                    <a:avLst/>
                    <a:gdLst>
                      <a:gd name="T0" fmla="*/ 0 w 28"/>
                      <a:gd name="T1" fmla="*/ 0 h 24"/>
                      <a:gd name="T2" fmla="*/ 0 w 28"/>
                      <a:gd name="T3" fmla="*/ 2 h 24"/>
                      <a:gd name="T4" fmla="*/ 1 w 28"/>
                      <a:gd name="T5" fmla="*/ 3 h 24"/>
                      <a:gd name="T6" fmla="*/ 1 w 28"/>
                      <a:gd name="T7" fmla="*/ 4 h 24"/>
                      <a:gd name="T8" fmla="*/ 1 w 28"/>
                      <a:gd name="T9" fmla="*/ 5 h 24"/>
                      <a:gd name="T10" fmla="*/ 2 w 28"/>
                      <a:gd name="T11" fmla="*/ 6 h 24"/>
                      <a:gd name="T12" fmla="*/ 2 w 28"/>
                      <a:gd name="T13" fmla="*/ 6 h 24"/>
                      <a:gd name="T14" fmla="*/ 3 w 28"/>
                      <a:gd name="T15" fmla="*/ 7 h 24"/>
                      <a:gd name="T16" fmla="*/ 4 w 28"/>
                      <a:gd name="T17" fmla="*/ 7 h 24"/>
                      <a:gd name="T18" fmla="*/ 4 w 28"/>
                      <a:gd name="T19" fmla="*/ 7 h 24"/>
                      <a:gd name="T20" fmla="*/ 5 w 28"/>
                      <a:gd name="T21" fmla="*/ 6 h 24"/>
                      <a:gd name="T22" fmla="*/ 6 w 28"/>
                      <a:gd name="T23" fmla="*/ 6 h 24"/>
                      <a:gd name="T24" fmla="*/ 6 w 28"/>
                      <a:gd name="T25" fmla="*/ 5 h 24"/>
                      <a:gd name="T26" fmla="*/ 7 w 28"/>
                      <a:gd name="T27" fmla="*/ 4 h 24"/>
                      <a:gd name="T28" fmla="*/ 7 w 28"/>
                      <a:gd name="T29" fmla="*/ 3 h 24"/>
                      <a:gd name="T30" fmla="*/ 7 w 28"/>
                      <a:gd name="T31" fmla="*/ 2 h 24"/>
                      <a:gd name="T32" fmla="*/ 7 w 28"/>
                      <a:gd name="T33" fmla="*/ 0 h 24"/>
                      <a:gd name="T34" fmla="*/ 0 w 28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4">
                        <a:moveTo>
                          <a:pt x="0" y="0"/>
                        </a:moveTo>
                        <a:lnTo>
                          <a:pt x="0" y="7"/>
                        </a:lnTo>
                        <a:lnTo>
                          <a:pt x="2" y="11"/>
                        </a:lnTo>
                        <a:lnTo>
                          <a:pt x="3" y="15"/>
                        </a:lnTo>
                        <a:lnTo>
                          <a:pt x="5" y="18"/>
                        </a:lnTo>
                        <a:lnTo>
                          <a:pt x="7" y="20"/>
                        </a:lnTo>
                        <a:lnTo>
                          <a:pt x="9" y="22"/>
                        </a:lnTo>
                        <a:lnTo>
                          <a:pt x="12" y="23"/>
                        </a:lnTo>
                        <a:lnTo>
                          <a:pt x="14" y="24"/>
                        </a:lnTo>
                        <a:lnTo>
                          <a:pt x="17" y="23"/>
                        </a:lnTo>
                        <a:lnTo>
                          <a:pt x="19" y="22"/>
                        </a:lnTo>
                        <a:lnTo>
                          <a:pt x="22" y="20"/>
                        </a:lnTo>
                        <a:lnTo>
                          <a:pt x="24" y="18"/>
                        </a:lnTo>
                        <a:lnTo>
                          <a:pt x="26" y="15"/>
                        </a:lnTo>
                        <a:lnTo>
                          <a:pt x="27" y="11"/>
                        </a:lnTo>
                        <a:lnTo>
                          <a:pt x="28" y="7"/>
                        </a:lnTo>
                        <a:lnTo>
                          <a:pt x="2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8" name="Freeform 427"/>
                  <p:cNvSpPr>
                    <a:spLocks noChangeAspect="1"/>
                  </p:cNvSpPr>
                  <p:nvPr/>
                </p:nvSpPr>
                <p:spPr bwMode="auto">
                  <a:xfrm>
                    <a:off x="2712" y="1453"/>
                    <a:ext cx="7" cy="7"/>
                  </a:xfrm>
                  <a:custGeom>
                    <a:avLst/>
                    <a:gdLst>
                      <a:gd name="T0" fmla="*/ 7 w 28"/>
                      <a:gd name="T1" fmla="*/ 7 h 23"/>
                      <a:gd name="T2" fmla="*/ 7 w 28"/>
                      <a:gd name="T3" fmla="*/ 5 h 23"/>
                      <a:gd name="T4" fmla="*/ 6 w 28"/>
                      <a:gd name="T5" fmla="*/ 4 h 23"/>
                      <a:gd name="T6" fmla="*/ 6 w 28"/>
                      <a:gd name="T7" fmla="*/ 3 h 23"/>
                      <a:gd name="T8" fmla="*/ 6 w 28"/>
                      <a:gd name="T9" fmla="*/ 2 h 23"/>
                      <a:gd name="T10" fmla="*/ 5 w 28"/>
                      <a:gd name="T11" fmla="*/ 1 h 23"/>
                      <a:gd name="T12" fmla="*/ 5 w 28"/>
                      <a:gd name="T13" fmla="*/ 0 h 23"/>
                      <a:gd name="T14" fmla="*/ 4 w 28"/>
                      <a:gd name="T15" fmla="*/ 0 h 23"/>
                      <a:gd name="T16" fmla="*/ 4 w 28"/>
                      <a:gd name="T17" fmla="*/ 0 h 23"/>
                      <a:gd name="T18" fmla="*/ 3 w 28"/>
                      <a:gd name="T19" fmla="*/ 0 h 23"/>
                      <a:gd name="T20" fmla="*/ 2 w 28"/>
                      <a:gd name="T21" fmla="*/ 0 h 23"/>
                      <a:gd name="T22" fmla="*/ 2 w 28"/>
                      <a:gd name="T23" fmla="*/ 1 h 23"/>
                      <a:gd name="T24" fmla="*/ 1 w 28"/>
                      <a:gd name="T25" fmla="*/ 2 h 23"/>
                      <a:gd name="T26" fmla="*/ 1 w 28"/>
                      <a:gd name="T27" fmla="*/ 3 h 23"/>
                      <a:gd name="T28" fmla="*/ 0 w 28"/>
                      <a:gd name="T29" fmla="*/ 4 h 23"/>
                      <a:gd name="T30" fmla="*/ 0 w 28"/>
                      <a:gd name="T31" fmla="*/ 5 h 23"/>
                      <a:gd name="T32" fmla="*/ 0 w 28"/>
                      <a:gd name="T33" fmla="*/ 7 h 23"/>
                      <a:gd name="T34" fmla="*/ 7 w 28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3">
                        <a:moveTo>
                          <a:pt x="28" y="23"/>
                        </a:moveTo>
                        <a:lnTo>
                          <a:pt x="27" y="17"/>
                        </a:lnTo>
                        <a:lnTo>
                          <a:pt x="25" y="13"/>
                        </a:lnTo>
                        <a:lnTo>
                          <a:pt x="24" y="9"/>
                        </a:lnTo>
                        <a:lnTo>
                          <a:pt x="23" y="5"/>
                        </a:lnTo>
                        <a:lnTo>
                          <a:pt x="21" y="3"/>
                        </a:lnTo>
                        <a:lnTo>
                          <a:pt x="18" y="1"/>
                        </a:lnTo>
                        <a:lnTo>
                          <a:pt x="16" y="0"/>
                        </a:lnTo>
                        <a:lnTo>
                          <a:pt x="14" y="0"/>
                        </a:lnTo>
                        <a:lnTo>
                          <a:pt x="11" y="0"/>
                        </a:lnTo>
                        <a:lnTo>
                          <a:pt x="9" y="1"/>
                        </a:lnTo>
                        <a:lnTo>
                          <a:pt x="7" y="3"/>
                        </a:lnTo>
                        <a:lnTo>
                          <a:pt x="4" y="5"/>
                        </a:lnTo>
                        <a:lnTo>
                          <a:pt x="2" y="9"/>
                        </a:lnTo>
                        <a:lnTo>
                          <a:pt x="1" y="13"/>
                        </a:lnTo>
                        <a:lnTo>
                          <a:pt x="0" y="17"/>
                        </a:lnTo>
                        <a:lnTo>
                          <a:pt x="0" y="23"/>
                        </a:lnTo>
                        <a:lnTo>
                          <a:pt x="2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9" name="Rectangle 42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712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40" name="Freeform 429"/>
                  <p:cNvSpPr>
                    <a:spLocks noChangeAspect="1"/>
                  </p:cNvSpPr>
                  <p:nvPr/>
                </p:nvSpPr>
                <p:spPr bwMode="auto">
                  <a:xfrm>
                    <a:off x="2712" y="1503"/>
                    <a:ext cx="7" cy="7"/>
                  </a:xfrm>
                  <a:custGeom>
                    <a:avLst/>
                    <a:gdLst>
                      <a:gd name="T0" fmla="*/ 0 w 28"/>
                      <a:gd name="T1" fmla="*/ 0 h 24"/>
                      <a:gd name="T2" fmla="*/ 0 w 28"/>
                      <a:gd name="T3" fmla="*/ 2 h 24"/>
                      <a:gd name="T4" fmla="*/ 0 w 28"/>
                      <a:gd name="T5" fmla="*/ 3 h 24"/>
                      <a:gd name="T6" fmla="*/ 1 w 28"/>
                      <a:gd name="T7" fmla="*/ 4 h 24"/>
                      <a:gd name="T8" fmla="*/ 1 w 28"/>
                      <a:gd name="T9" fmla="*/ 5 h 24"/>
                      <a:gd name="T10" fmla="*/ 2 w 28"/>
                      <a:gd name="T11" fmla="*/ 6 h 24"/>
                      <a:gd name="T12" fmla="*/ 2 w 28"/>
                      <a:gd name="T13" fmla="*/ 6 h 24"/>
                      <a:gd name="T14" fmla="*/ 3 w 28"/>
                      <a:gd name="T15" fmla="*/ 7 h 24"/>
                      <a:gd name="T16" fmla="*/ 4 w 28"/>
                      <a:gd name="T17" fmla="*/ 7 h 24"/>
                      <a:gd name="T18" fmla="*/ 4 w 28"/>
                      <a:gd name="T19" fmla="*/ 7 h 24"/>
                      <a:gd name="T20" fmla="*/ 5 w 28"/>
                      <a:gd name="T21" fmla="*/ 6 h 24"/>
                      <a:gd name="T22" fmla="*/ 5 w 28"/>
                      <a:gd name="T23" fmla="*/ 6 h 24"/>
                      <a:gd name="T24" fmla="*/ 6 w 28"/>
                      <a:gd name="T25" fmla="*/ 5 h 24"/>
                      <a:gd name="T26" fmla="*/ 6 w 28"/>
                      <a:gd name="T27" fmla="*/ 4 h 24"/>
                      <a:gd name="T28" fmla="*/ 6 w 28"/>
                      <a:gd name="T29" fmla="*/ 3 h 24"/>
                      <a:gd name="T30" fmla="*/ 7 w 28"/>
                      <a:gd name="T31" fmla="*/ 2 h 24"/>
                      <a:gd name="T32" fmla="*/ 7 w 28"/>
                      <a:gd name="T33" fmla="*/ 0 h 24"/>
                      <a:gd name="T34" fmla="*/ 0 w 28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4">
                        <a:moveTo>
                          <a:pt x="0" y="0"/>
                        </a:moveTo>
                        <a:lnTo>
                          <a:pt x="0" y="7"/>
                        </a:lnTo>
                        <a:lnTo>
                          <a:pt x="1" y="11"/>
                        </a:lnTo>
                        <a:lnTo>
                          <a:pt x="2" y="15"/>
                        </a:lnTo>
                        <a:lnTo>
                          <a:pt x="4" y="18"/>
                        </a:lnTo>
                        <a:lnTo>
                          <a:pt x="7" y="20"/>
                        </a:lnTo>
                        <a:lnTo>
                          <a:pt x="9" y="22"/>
                        </a:lnTo>
                        <a:lnTo>
                          <a:pt x="11" y="23"/>
                        </a:lnTo>
                        <a:lnTo>
                          <a:pt x="14" y="24"/>
                        </a:lnTo>
                        <a:lnTo>
                          <a:pt x="16" y="23"/>
                        </a:lnTo>
                        <a:lnTo>
                          <a:pt x="18" y="22"/>
                        </a:lnTo>
                        <a:lnTo>
                          <a:pt x="21" y="20"/>
                        </a:lnTo>
                        <a:lnTo>
                          <a:pt x="23" y="18"/>
                        </a:lnTo>
                        <a:lnTo>
                          <a:pt x="24" y="15"/>
                        </a:lnTo>
                        <a:lnTo>
                          <a:pt x="25" y="11"/>
                        </a:lnTo>
                        <a:lnTo>
                          <a:pt x="27" y="7"/>
                        </a:lnTo>
                        <a:lnTo>
                          <a:pt x="2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1" name="Freeform 430"/>
                  <p:cNvSpPr>
                    <a:spLocks noChangeAspect="1"/>
                  </p:cNvSpPr>
                  <p:nvPr/>
                </p:nvSpPr>
                <p:spPr bwMode="auto">
                  <a:xfrm>
                    <a:off x="2819" y="1453"/>
                    <a:ext cx="7" cy="7"/>
                  </a:xfrm>
                  <a:custGeom>
                    <a:avLst/>
                    <a:gdLst>
                      <a:gd name="T0" fmla="*/ 7 w 28"/>
                      <a:gd name="T1" fmla="*/ 7 h 23"/>
                      <a:gd name="T2" fmla="*/ 7 w 28"/>
                      <a:gd name="T3" fmla="*/ 5 h 23"/>
                      <a:gd name="T4" fmla="*/ 7 w 28"/>
                      <a:gd name="T5" fmla="*/ 4 h 23"/>
                      <a:gd name="T6" fmla="*/ 7 w 28"/>
                      <a:gd name="T7" fmla="*/ 3 h 23"/>
                      <a:gd name="T8" fmla="*/ 6 w 28"/>
                      <a:gd name="T9" fmla="*/ 2 h 23"/>
                      <a:gd name="T10" fmla="*/ 5 w 28"/>
                      <a:gd name="T11" fmla="*/ 1 h 23"/>
                      <a:gd name="T12" fmla="*/ 5 w 28"/>
                      <a:gd name="T13" fmla="*/ 0 h 23"/>
                      <a:gd name="T14" fmla="*/ 4 w 28"/>
                      <a:gd name="T15" fmla="*/ 0 h 23"/>
                      <a:gd name="T16" fmla="*/ 4 w 28"/>
                      <a:gd name="T17" fmla="*/ 0 h 23"/>
                      <a:gd name="T18" fmla="*/ 3 w 28"/>
                      <a:gd name="T19" fmla="*/ 0 h 23"/>
                      <a:gd name="T20" fmla="*/ 3 w 28"/>
                      <a:gd name="T21" fmla="*/ 0 h 23"/>
                      <a:gd name="T22" fmla="*/ 2 w 28"/>
                      <a:gd name="T23" fmla="*/ 1 h 23"/>
                      <a:gd name="T24" fmla="*/ 1 w 28"/>
                      <a:gd name="T25" fmla="*/ 2 h 23"/>
                      <a:gd name="T26" fmla="*/ 1 w 28"/>
                      <a:gd name="T27" fmla="*/ 3 h 23"/>
                      <a:gd name="T28" fmla="*/ 1 w 28"/>
                      <a:gd name="T29" fmla="*/ 4 h 23"/>
                      <a:gd name="T30" fmla="*/ 0 w 28"/>
                      <a:gd name="T31" fmla="*/ 5 h 23"/>
                      <a:gd name="T32" fmla="*/ 0 w 28"/>
                      <a:gd name="T33" fmla="*/ 7 h 23"/>
                      <a:gd name="T34" fmla="*/ 7 w 28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3">
                        <a:moveTo>
                          <a:pt x="28" y="23"/>
                        </a:moveTo>
                        <a:lnTo>
                          <a:pt x="28" y="17"/>
                        </a:lnTo>
                        <a:lnTo>
                          <a:pt x="27" y="13"/>
                        </a:lnTo>
                        <a:lnTo>
                          <a:pt x="26" y="9"/>
                        </a:lnTo>
                        <a:lnTo>
                          <a:pt x="24" y="5"/>
                        </a:lnTo>
                        <a:lnTo>
                          <a:pt x="21" y="3"/>
                        </a:lnTo>
                        <a:lnTo>
                          <a:pt x="19" y="1"/>
                        </a:lnTo>
                        <a:lnTo>
                          <a:pt x="17" y="0"/>
                        </a:lnTo>
                        <a:lnTo>
                          <a:pt x="14" y="0"/>
                        </a:lnTo>
                        <a:lnTo>
                          <a:pt x="12" y="0"/>
                        </a:lnTo>
                        <a:lnTo>
                          <a:pt x="10" y="1"/>
                        </a:lnTo>
                        <a:lnTo>
                          <a:pt x="7" y="3"/>
                        </a:lnTo>
                        <a:lnTo>
                          <a:pt x="5" y="5"/>
                        </a:lnTo>
                        <a:lnTo>
                          <a:pt x="4" y="9"/>
                        </a:lnTo>
                        <a:lnTo>
                          <a:pt x="3" y="13"/>
                        </a:lnTo>
                        <a:lnTo>
                          <a:pt x="1" y="17"/>
                        </a:lnTo>
                        <a:lnTo>
                          <a:pt x="0" y="23"/>
                        </a:lnTo>
                        <a:lnTo>
                          <a:pt x="2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2" name="Rectangle 43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819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43" name="Freeform 432"/>
                  <p:cNvSpPr>
                    <a:spLocks noChangeAspect="1"/>
                  </p:cNvSpPr>
                  <p:nvPr/>
                </p:nvSpPr>
                <p:spPr bwMode="auto">
                  <a:xfrm>
                    <a:off x="2819" y="1503"/>
                    <a:ext cx="7" cy="7"/>
                  </a:xfrm>
                  <a:custGeom>
                    <a:avLst/>
                    <a:gdLst>
                      <a:gd name="T0" fmla="*/ 0 w 28"/>
                      <a:gd name="T1" fmla="*/ 0 h 24"/>
                      <a:gd name="T2" fmla="*/ 0 w 28"/>
                      <a:gd name="T3" fmla="*/ 2 h 24"/>
                      <a:gd name="T4" fmla="*/ 1 w 28"/>
                      <a:gd name="T5" fmla="*/ 3 h 24"/>
                      <a:gd name="T6" fmla="*/ 1 w 28"/>
                      <a:gd name="T7" fmla="*/ 4 h 24"/>
                      <a:gd name="T8" fmla="*/ 1 w 28"/>
                      <a:gd name="T9" fmla="*/ 5 h 24"/>
                      <a:gd name="T10" fmla="*/ 2 w 28"/>
                      <a:gd name="T11" fmla="*/ 6 h 24"/>
                      <a:gd name="T12" fmla="*/ 3 w 28"/>
                      <a:gd name="T13" fmla="*/ 6 h 24"/>
                      <a:gd name="T14" fmla="*/ 3 w 28"/>
                      <a:gd name="T15" fmla="*/ 7 h 24"/>
                      <a:gd name="T16" fmla="*/ 4 w 28"/>
                      <a:gd name="T17" fmla="*/ 7 h 24"/>
                      <a:gd name="T18" fmla="*/ 4 w 28"/>
                      <a:gd name="T19" fmla="*/ 7 h 24"/>
                      <a:gd name="T20" fmla="*/ 5 w 28"/>
                      <a:gd name="T21" fmla="*/ 6 h 24"/>
                      <a:gd name="T22" fmla="*/ 5 w 28"/>
                      <a:gd name="T23" fmla="*/ 6 h 24"/>
                      <a:gd name="T24" fmla="*/ 6 w 28"/>
                      <a:gd name="T25" fmla="*/ 5 h 24"/>
                      <a:gd name="T26" fmla="*/ 7 w 28"/>
                      <a:gd name="T27" fmla="*/ 4 h 24"/>
                      <a:gd name="T28" fmla="*/ 7 w 28"/>
                      <a:gd name="T29" fmla="*/ 3 h 24"/>
                      <a:gd name="T30" fmla="*/ 7 w 28"/>
                      <a:gd name="T31" fmla="*/ 2 h 24"/>
                      <a:gd name="T32" fmla="*/ 7 w 28"/>
                      <a:gd name="T33" fmla="*/ 0 h 24"/>
                      <a:gd name="T34" fmla="*/ 0 w 28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4">
                        <a:moveTo>
                          <a:pt x="0" y="0"/>
                        </a:moveTo>
                        <a:lnTo>
                          <a:pt x="1" y="7"/>
                        </a:lnTo>
                        <a:lnTo>
                          <a:pt x="3" y="11"/>
                        </a:lnTo>
                        <a:lnTo>
                          <a:pt x="4" y="15"/>
                        </a:lnTo>
                        <a:lnTo>
                          <a:pt x="5" y="18"/>
                        </a:lnTo>
                        <a:lnTo>
                          <a:pt x="7" y="20"/>
                        </a:lnTo>
                        <a:lnTo>
                          <a:pt x="10" y="22"/>
                        </a:lnTo>
                        <a:lnTo>
                          <a:pt x="12" y="23"/>
                        </a:lnTo>
                        <a:lnTo>
                          <a:pt x="14" y="24"/>
                        </a:lnTo>
                        <a:lnTo>
                          <a:pt x="17" y="23"/>
                        </a:lnTo>
                        <a:lnTo>
                          <a:pt x="19" y="22"/>
                        </a:lnTo>
                        <a:lnTo>
                          <a:pt x="21" y="20"/>
                        </a:lnTo>
                        <a:lnTo>
                          <a:pt x="24" y="18"/>
                        </a:lnTo>
                        <a:lnTo>
                          <a:pt x="26" y="15"/>
                        </a:lnTo>
                        <a:lnTo>
                          <a:pt x="27" y="11"/>
                        </a:lnTo>
                        <a:lnTo>
                          <a:pt x="28" y="7"/>
                        </a:lnTo>
                        <a:lnTo>
                          <a:pt x="2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4" name="Freeform 433"/>
                  <p:cNvSpPr>
                    <a:spLocks noChangeAspect="1"/>
                  </p:cNvSpPr>
                  <p:nvPr/>
                </p:nvSpPr>
                <p:spPr bwMode="auto">
                  <a:xfrm>
                    <a:off x="2547" y="1453"/>
                    <a:ext cx="7" cy="7"/>
                  </a:xfrm>
                  <a:custGeom>
                    <a:avLst/>
                    <a:gdLst>
                      <a:gd name="T0" fmla="*/ 7 w 27"/>
                      <a:gd name="T1" fmla="*/ 7 h 23"/>
                      <a:gd name="T2" fmla="*/ 7 w 27"/>
                      <a:gd name="T3" fmla="*/ 5 h 23"/>
                      <a:gd name="T4" fmla="*/ 7 w 27"/>
                      <a:gd name="T5" fmla="*/ 4 h 23"/>
                      <a:gd name="T6" fmla="*/ 6 w 27"/>
                      <a:gd name="T7" fmla="*/ 3 h 23"/>
                      <a:gd name="T8" fmla="*/ 6 w 27"/>
                      <a:gd name="T9" fmla="*/ 2 h 23"/>
                      <a:gd name="T10" fmla="*/ 5 w 27"/>
                      <a:gd name="T11" fmla="*/ 1 h 23"/>
                      <a:gd name="T12" fmla="*/ 5 w 27"/>
                      <a:gd name="T13" fmla="*/ 0 h 23"/>
                      <a:gd name="T14" fmla="*/ 4 w 27"/>
                      <a:gd name="T15" fmla="*/ 0 h 23"/>
                      <a:gd name="T16" fmla="*/ 4 w 27"/>
                      <a:gd name="T17" fmla="*/ 0 h 23"/>
                      <a:gd name="T18" fmla="*/ 3 w 27"/>
                      <a:gd name="T19" fmla="*/ 0 h 23"/>
                      <a:gd name="T20" fmla="*/ 2 w 27"/>
                      <a:gd name="T21" fmla="*/ 0 h 23"/>
                      <a:gd name="T22" fmla="*/ 2 w 27"/>
                      <a:gd name="T23" fmla="*/ 1 h 23"/>
                      <a:gd name="T24" fmla="*/ 1 w 27"/>
                      <a:gd name="T25" fmla="*/ 2 h 23"/>
                      <a:gd name="T26" fmla="*/ 1 w 27"/>
                      <a:gd name="T27" fmla="*/ 3 h 23"/>
                      <a:gd name="T28" fmla="*/ 0 w 27"/>
                      <a:gd name="T29" fmla="*/ 4 h 23"/>
                      <a:gd name="T30" fmla="*/ 0 w 27"/>
                      <a:gd name="T31" fmla="*/ 5 h 23"/>
                      <a:gd name="T32" fmla="*/ 0 w 27"/>
                      <a:gd name="T33" fmla="*/ 7 h 23"/>
                      <a:gd name="T34" fmla="*/ 7 w 27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7" h="23">
                        <a:moveTo>
                          <a:pt x="27" y="23"/>
                        </a:moveTo>
                        <a:lnTo>
                          <a:pt x="27" y="17"/>
                        </a:lnTo>
                        <a:lnTo>
                          <a:pt x="26" y="13"/>
                        </a:lnTo>
                        <a:lnTo>
                          <a:pt x="25" y="9"/>
                        </a:lnTo>
                        <a:lnTo>
                          <a:pt x="23" y="5"/>
                        </a:lnTo>
                        <a:lnTo>
                          <a:pt x="21" y="3"/>
                        </a:lnTo>
                        <a:lnTo>
                          <a:pt x="19" y="1"/>
                        </a:lnTo>
                        <a:lnTo>
                          <a:pt x="17" y="0"/>
                        </a:lnTo>
                        <a:lnTo>
                          <a:pt x="14" y="0"/>
                        </a:lnTo>
                        <a:lnTo>
                          <a:pt x="12" y="0"/>
                        </a:lnTo>
                        <a:lnTo>
                          <a:pt x="8" y="1"/>
                        </a:lnTo>
                        <a:lnTo>
                          <a:pt x="6" y="3"/>
                        </a:lnTo>
                        <a:lnTo>
                          <a:pt x="4" y="5"/>
                        </a:lnTo>
                        <a:lnTo>
                          <a:pt x="3" y="9"/>
                        </a:lnTo>
                        <a:lnTo>
                          <a:pt x="1" y="13"/>
                        </a:lnTo>
                        <a:lnTo>
                          <a:pt x="1" y="17"/>
                        </a:lnTo>
                        <a:lnTo>
                          <a:pt x="0" y="23"/>
                        </a:lnTo>
                        <a:lnTo>
                          <a:pt x="27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5" name="Rectangle 43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547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46" name="Freeform 435"/>
                  <p:cNvSpPr>
                    <a:spLocks noChangeAspect="1"/>
                  </p:cNvSpPr>
                  <p:nvPr/>
                </p:nvSpPr>
                <p:spPr bwMode="auto">
                  <a:xfrm>
                    <a:off x="2547" y="1503"/>
                    <a:ext cx="7" cy="7"/>
                  </a:xfrm>
                  <a:custGeom>
                    <a:avLst/>
                    <a:gdLst>
                      <a:gd name="T0" fmla="*/ 0 w 27"/>
                      <a:gd name="T1" fmla="*/ 0 h 24"/>
                      <a:gd name="T2" fmla="*/ 0 w 27"/>
                      <a:gd name="T3" fmla="*/ 2 h 24"/>
                      <a:gd name="T4" fmla="*/ 0 w 27"/>
                      <a:gd name="T5" fmla="*/ 3 h 24"/>
                      <a:gd name="T6" fmla="*/ 1 w 27"/>
                      <a:gd name="T7" fmla="*/ 4 h 24"/>
                      <a:gd name="T8" fmla="*/ 1 w 27"/>
                      <a:gd name="T9" fmla="*/ 5 h 24"/>
                      <a:gd name="T10" fmla="*/ 2 w 27"/>
                      <a:gd name="T11" fmla="*/ 6 h 24"/>
                      <a:gd name="T12" fmla="*/ 2 w 27"/>
                      <a:gd name="T13" fmla="*/ 6 h 24"/>
                      <a:gd name="T14" fmla="*/ 3 w 27"/>
                      <a:gd name="T15" fmla="*/ 7 h 24"/>
                      <a:gd name="T16" fmla="*/ 4 w 27"/>
                      <a:gd name="T17" fmla="*/ 7 h 24"/>
                      <a:gd name="T18" fmla="*/ 4 w 27"/>
                      <a:gd name="T19" fmla="*/ 7 h 24"/>
                      <a:gd name="T20" fmla="*/ 5 w 27"/>
                      <a:gd name="T21" fmla="*/ 6 h 24"/>
                      <a:gd name="T22" fmla="*/ 5 w 27"/>
                      <a:gd name="T23" fmla="*/ 6 h 24"/>
                      <a:gd name="T24" fmla="*/ 6 w 27"/>
                      <a:gd name="T25" fmla="*/ 5 h 24"/>
                      <a:gd name="T26" fmla="*/ 6 w 27"/>
                      <a:gd name="T27" fmla="*/ 4 h 24"/>
                      <a:gd name="T28" fmla="*/ 7 w 27"/>
                      <a:gd name="T29" fmla="*/ 3 h 24"/>
                      <a:gd name="T30" fmla="*/ 7 w 27"/>
                      <a:gd name="T31" fmla="*/ 2 h 24"/>
                      <a:gd name="T32" fmla="*/ 7 w 27"/>
                      <a:gd name="T33" fmla="*/ 0 h 24"/>
                      <a:gd name="T34" fmla="*/ 0 w 27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7" h="24">
                        <a:moveTo>
                          <a:pt x="0" y="0"/>
                        </a:moveTo>
                        <a:lnTo>
                          <a:pt x="1" y="7"/>
                        </a:lnTo>
                        <a:lnTo>
                          <a:pt x="1" y="11"/>
                        </a:lnTo>
                        <a:lnTo>
                          <a:pt x="3" y="15"/>
                        </a:lnTo>
                        <a:lnTo>
                          <a:pt x="4" y="18"/>
                        </a:lnTo>
                        <a:lnTo>
                          <a:pt x="6" y="20"/>
                        </a:lnTo>
                        <a:lnTo>
                          <a:pt x="8" y="22"/>
                        </a:lnTo>
                        <a:lnTo>
                          <a:pt x="12" y="23"/>
                        </a:lnTo>
                        <a:lnTo>
                          <a:pt x="14" y="24"/>
                        </a:lnTo>
                        <a:lnTo>
                          <a:pt x="17" y="23"/>
                        </a:lnTo>
                        <a:lnTo>
                          <a:pt x="19" y="22"/>
                        </a:lnTo>
                        <a:lnTo>
                          <a:pt x="21" y="20"/>
                        </a:lnTo>
                        <a:lnTo>
                          <a:pt x="23" y="18"/>
                        </a:lnTo>
                        <a:lnTo>
                          <a:pt x="25" y="15"/>
                        </a:lnTo>
                        <a:lnTo>
                          <a:pt x="26" y="11"/>
                        </a:lnTo>
                        <a:lnTo>
                          <a:pt x="27" y="7"/>
                        </a:lnTo>
                        <a:lnTo>
                          <a:pt x="2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7" name="Freeform 436"/>
                  <p:cNvSpPr>
                    <a:spLocks noChangeAspect="1"/>
                  </p:cNvSpPr>
                  <p:nvPr/>
                </p:nvSpPr>
                <p:spPr bwMode="auto">
                  <a:xfrm>
                    <a:off x="2647" y="1453"/>
                    <a:ext cx="7" cy="7"/>
                  </a:xfrm>
                  <a:custGeom>
                    <a:avLst/>
                    <a:gdLst>
                      <a:gd name="T0" fmla="*/ 7 w 28"/>
                      <a:gd name="T1" fmla="*/ 7 h 23"/>
                      <a:gd name="T2" fmla="*/ 7 w 28"/>
                      <a:gd name="T3" fmla="*/ 5 h 23"/>
                      <a:gd name="T4" fmla="*/ 7 w 28"/>
                      <a:gd name="T5" fmla="*/ 4 h 23"/>
                      <a:gd name="T6" fmla="*/ 7 w 28"/>
                      <a:gd name="T7" fmla="*/ 3 h 23"/>
                      <a:gd name="T8" fmla="*/ 6 w 28"/>
                      <a:gd name="T9" fmla="*/ 2 h 23"/>
                      <a:gd name="T10" fmla="*/ 5 w 28"/>
                      <a:gd name="T11" fmla="*/ 1 h 23"/>
                      <a:gd name="T12" fmla="*/ 5 w 28"/>
                      <a:gd name="T13" fmla="*/ 0 h 23"/>
                      <a:gd name="T14" fmla="*/ 4 w 28"/>
                      <a:gd name="T15" fmla="*/ 0 h 23"/>
                      <a:gd name="T16" fmla="*/ 4 w 28"/>
                      <a:gd name="T17" fmla="*/ 0 h 23"/>
                      <a:gd name="T18" fmla="*/ 3 w 28"/>
                      <a:gd name="T19" fmla="*/ 0 h 23"/>
                      <a:gd name="T20" fmla="*/ 2 w 28"/>
                      <a:gd name="T21" fmla="*/ 0 h 23"/>
                      <a:gd name="T22" fmla="*/ 2 w 28"/>
                      <a:gd name="T23" fmla="*/ 1 h 23"/>
                      <a:gd name="T24" fmla="*/ 1 w 28"/>
                      <a:gd name="T25" fmla="*/ 2 h 23"/>
                      <a:gd name="T26" fmla="*/ 1 w 28"/>
                      <a:gd name="T27" fmla="*/ 3 h 23"/>
                      <a:gd name="T28" fmla="*/ 0 w 28"/>
                      <a:gd name="T29" fmla="*/ 4 h 23"/>
                      <a:gd name="T30" fmla="*/ 0 w 28"/>
                      <a:gd name="T31" fmla="*/ 5 h 23"/>
                      <a:gd name="T32" fmla="*/ 0 w 28"/>
                      <a:gd name="T33" fmla="*/ 7 h 23"/>
                      <a:gd name="T34" fmla="*/ 7 w 28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3">
                        <a:moveTo>
                          <a:pt x="28" y="23"/>
                        </a:moveTo>
                        <a:lnTo>
                          <a:pt x="28" y="17"/>
                        </a:lnTo>
                        <a:lnTo>
                          <a:pt x="27" y="13"/>
                        </a:lnTo>
                        <a:lnTo>
                          <a:pt x="26" y="9"/>
                        </a:lnTo>
                        <a:lnTo>
                          <a:pt x="24" y="5"/>
                        </a:lnTo>
                        <a:lnTo>
                          <a:pt x="21" y="3"/>
                        </a:lnTo>
                        <a:lnTo>
                          <a:pt x="19" y="1"/>
                        </a:lnTo>
                        <a:lnTo>
                          <a:pt x="17" y="0"/>
                        </a:lnTo>
                        <a:lnTo>
                          <a:pt x="14" y="0"/>
                        </a:lnTo>
                        <a:lnTo>
                          <a:pt x="12" y="0"/>
                        </a:lnTo>
                        <a:lnTo>
                          <a:pt x="9" y="1"/>
                        </a:lnTo>
                        <a:lnTo>
                          <a:pt x="7" y="3"/>
                        </a:lnTo>
                        <a:lnTo>
                          <a:pt x="5" y="5"/>
                        </a:lnTo>
                        <a:lnTo>
                          <a:pt x="4" y="9"/>
                        </a:lnTo>
                        <a:lnTo>
                          <a:pt x="1" y="13"/>
                        </a:lnTo>
                        <a:lnTo>
                          <a:pt x="0" y="17"/>
                        </a:lnTo>
                        <a:lnTo>
                          <a:pt x="0" y="23"/>
                        </a:lnTo>
                        <a:lnTo>
                          <a:pt x="2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8" name="Rectangle 43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647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49" name="Freeform 438"/>
                  <p:cNvSpPr>
                    <a:spLocks noChangeAspect="1"/>
                  </p:cNvSpPr>
                  <p:nvPr/>
                </p:nvSpPr>
                <p:spPr bwMode="auto">
                  <a:xfrm>
                    <a:off x="2647" y="1503"/>
                    <a:ext cx="7" cy="7"/>
                  </a:xfrm>
                  <a:custGeom>
                    <a:avLst/>
                    <a:gdLst>
                      <a:gd name="T0" fmla="*/ 0 w 28"/>
                      <a:gd name="T1" fmla="*/ 0 h 24"/>
                      <a:gd name="T2" fmla="*/ 0 w 28"/>
                      <a:gd name="T3" fmla="*/ 2 h 24"/>
                      <a:gd name="T4" fmla="*/ 0 w 28"/>
                      <a:gd name="T5" fmla="*/ 3 h 24"/>
                      <a:gd name="T6" fmla="*/ 1 w 28"/>
                      <a:gd name="T7" fmla="*/ 4 h 24"/>
                      <a:gd name="T8" fmla="*/ 1 w 28"/>
                      <a:gd name="T9" fmla="*/ 5 h 24"/>
                      <a:gd name="T10" fmla="*/ 2 w 28"/>
                      <a:gd name="T11" fmla="*/ 6 h 24"/>
                      <a:gd name="T12" fmla="*/ 2 w 28"/>
                      <a:gd name="T13" fmla="*/ 6 h 24"/>
                      <a:gd name="T14" fmla="*/ 3 w 28"/>
                      <a:gd name="T15" fmla="*/ 7 h 24"/>
                      <a:gd name="T16" fmla="*/ 4 w 28"/>
                      <a:gd name="T17" fmla="*/ 7 h 24"/>
                      <a:gd name="T18" fmla="*/ 4 w 28"/>
                      <a:gd name="T19" fmla="*/ 7 h 24"/>
                      <a:gd name="T20" fmla="*/ 5 w 28"/>
                      <a:gd name="T21" fmla="*/ 6 h 24"/>
                      <a:gd name="T22" fmla="*/ 5 w 28"/>
                      <a:gd name="T23" fmla="*/ 6 h 24"/>
                      <a:gd name="T24" fmla="*/ 6 w 28"/>
                      <a:gd name="T25" fmla="*/ 5 h 24"/>
                      <a:gd name="T26" fmla="*/ 7 w 28"/>
                      <a:gd name="T27" fmla="*/ 4 h 24"/>
                      <a:gd name="T28" fmla="*/ 7 w 28"/>
                      <a:gd name="T29" fmla="*/ 3 h 24"/>
                      <a:gd name="T30" fmla="*/ 7 w 28"/>
                      <a:gd name="T31" fmla="*/ 2 h 24"/>
                      <a:gd name="T32" fmla="*/ 7 w 28"/>
                      <a:gd name="T33" fmla="*/ 0 h 24"/>
                      <a:gd name="T34" fmla="*/ 0 w 28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4">
                        <a:moveTo>
                          <a:pt x="0" y="0"/>
                        </a:moveTo>
                        <a:lnTo>
                          <a:pt x="0" y="7"/>
                        </a:lnTo>
                        <a:lnTo>
                          <a:pt x="1" y="11"/>
                        </a:lnTo>
                        <a:lnTo>
                          <a:pt x="4" y="15"/>
                        </a:lnTo>
                        <a:lnTo>
                          <a:pt x="5" y="18"/>
                        </a:lnTo>
                        <a:lnTo>
                          <a:pt x="7" y="20"/>
                        </a:lnTo>
                        <a:lnTo>
                          <a:pt x="9" y="22"/>
                        </a:lnTo>
                        <a:lnTo>
                          <a:pt x="12" y="23"/>
                        </a:lnTo>
                        <a:lnTo>
                          <a:pt x="14" y="24"/>
                        </a:lnTo>
                        <a:lnTo>
                          <a:pt x="17" y="23"/>
                        </a:lnTo>
                        <a:lnTo>
                          <a:pt x="19" y="22"/>
                        </a:lnTo>
                        <a:lnTo>
                          <a:pt x="21" y="20"/>
                        </a:lnTo>
                        <a:lnTo>
                          <a:pt x="24" y="18"/>
                        </a:lnTo>
                        <a:lnTo>
                          <a:pt x="26" y="15"/>
                        </a:lnTo>
                        <a:lnTo>
                          <a:pt x="27" y="11"/>
                        </a:lnTo>
                        <a:lnTo>
                          <a:pt x="28" y="7"/>
                        </a:lnTo>
                        <a:lnTo>
                          <a:pt x="2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" name="Freeform 439"/>
                  <p:cNvSpPr>
                    <a:spLocks noChangeAspect="1"/>
                  </p:cNvSpPr>
                  <p:nvPr/>
                </p:nvSpPr>
                <p:spPr bwMode="auto">
                  <a:xfrm>
                    <a:off x="2483" y="1453"/>
                    <a:ext cx="7" cy="7"/>
                  </a:xfrm>
                  <a:custGeom>
                    <a:avLst/>
                    <a:gdLst>
                      <a:gd name="T0" fmla="*/ 7 w 28"/>
                      <a:gd name="T1" fmla="*/ 7 h 23"/>
                      <a:gd name="T2" fmla="*/ 7 w 28"/>
                      <a:gd name="T3" fmla="*/ 5 h 23"/>
                      <a:gd name="T4" fmla="*/ 7 w 28"/>
                      <a:gd name="T5" fmla="*/ 4 h 23"/>
                      <a:gd name="T6" fmla="*/ 7 w 28"/>
                      <a:gd name="T7" fmla="*/ 3 h 23"/>
                      <a:gd name="T8" fmla="*/ 6 w 28"/>
                      <a:gd name="T9" fmla="*/ 2 h 23"/>
                      <a:gd name="T10" fmla="*/ 5 w 28"/>
                      <a:gd name="T11" fmla="*/ 1 h 23"/>
                      <a:gd name="T12" fmla="*/ 5 w 28"/>
                      <a:gd name="T13" fmla="*/ 0 h 23"/>
                      <a:gd name="T14" fmla="*/ 4 w 28"/>
                      <a:gd name="T15" fmla="*/ 0 h 23"/>
                      <a:gd name="T16" fmla="*/ 4 w 28"/>
                      <a:gd name="T17" fmla="*/ 0 h 23"/>
                      <a:gd name="T18" fmla="*/ 3 w 28"/>
                      <a:gd name="T19" fmla="*/ 0 h 23"/>
                      <a:gd name="T20" fmla="*/ 3 w 28"/>
                      <a:gd name="T21" fmla="*/ 0 h 23"/>
                      <a:gd name="T22" fmla="*/ 2 w 28"/>
                      <a:gd name="T23" fmla="*/ 1 h 23"/>
                      <a:gd name="T24" fmla="*/ 2 w 28"/>
                      <a:gd name="T25" fmla="*/ 2 h 23"/>
                      <a:gd name="T26" fmla="*/ 1 w 28"/>
                      <a:gd name="T27" fmla="*/ 3 h 23"/>
                      <a:gd name="T28" fmla="*/ 1 w 28"/>
                      <a:gd name="T29" fmla="*/ 4 h 23"/>
                      <a:gd name="T30" fmla="*/ 0 w 28"/>
                      <a:gd name="T31" fmla="*/ 5 h 23"/>
                      <a:gd name="T32" fmla="*/ 0 w 28"/>
                      <a:gd name="T33" fmla="*/ 7 h 23"/>
                      <a:gd name="T34" fmla="*/ 7 w 28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3">
                        <a:moveTo>
                          <a:pt x="28" y="23"/>
                        </a:moveTo>
                        <a:lnTo>
                          <a:pt x="28" y="17"/>
                        </a:lnTo>
                        <a:lnTo>
                          <a:pt x="27" y="13"/>
                        </a:lnTo>
                        <a:lnTo>
                          <a:pt x="26" y="9"/>
                        </a:lnTo>
                        <a:lnTo>
                          <a:pt x="23" y="5"/>
                        </a:lnTo>
                        <a:lnTo>
                          <a:pt x="21" y="3"/>
                        </a:lnTo>
                        <a:lnTo>
                          <a:pt x="19" y="1"/>
                        </a:lnTo>
                        <a:lnTo>
                          <a:pt x="17" y="0"/>
                        </a:lnTo>
                        <a:lnTo>
                          <a:pt x="14" y="0"/>
                        </a:lnTo>
                        <a:lnTo>
                          <a:pt x="12" y="0"/>
                        </a:lnTo>
                        <a:lnTo>
                          <a:pt x="10" y="1"/>
                        </a:lnTo>
                        <a:lnTo>
                          <a:pt x="7" y="3"/>
                        </a:lnTo>
                        <a:lnTo>
                          <a:pt x="6" y="5"/>
                        </a:lnTo>
                        <a:lnTo>
                          <a:pt x="3" y="9"/>
                        </a:lnTo>
                        <a:lnTo>
                          <a:pt x="2" y="13"/>
                        </a:lnTo>
                        <a:lnTo>
                          <a:pt x="1" y="17"/>
                        </a:lnTo>
                        <a:lnTo>
                          <a:pt x="0" y="23"/>
                        </a:lnTo>
                        <a:lnTo>
                          <a:pt x="2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1" name="Rectangle 44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483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52" name="Freeform 441"/>
                  <p:cNvSpPr>
                    <a:spLocks noChangeAspect="1"/>
                  </p:cNvSpPr>
                  <p:nvPr/>
                </p:nvSpPr>
                <p:spPr bwMode="auto">
                  <a:xfrm>
                    <a:off x="2483" y="1503"/>
                    <a:ext cx="7" cy="7"/>
                  </a:xfrm>
                  <a:custGeom>
                    <a:avLst/>
                    <a:gdLst>
                      <a:gd name="T0" fmla="*/ 0 w 28"/>
                      <a:gd name="T1" fmla="*/ 0 h 24"/>
                      <a:gd name="T2" fmla="*/ 0 w 28"/>
                      <a:gd name="T3" fmla="*/ 2 h 24"/>
                      <a:gd name="T4" fmla="*/ 1 w 28"/>
                      <a:gd name="T5" fmla="*/ 3 h 24"/>
                      <a:gd name="T6" fmla="*/ 1 w 28"/>
                      <a:gd name="T7" fmla="*/ 4 h 24"/>
                      <a:gd name="T8" fmla="*/ 2 w 28"/>
                      <a:gd name="T9" fmla="*/ 5 h 24"/>
                      <a:gd name="T10" fmla="*/ 2 w 28"/>
                      <a:gd name="T11" fmla="*/ 6 h 24"/>
                      <a:gd name="T12" fmla="*/ 3 w 28"/>
                      <a:gd name="T13" fmla="*/ 6 h 24"/>
                      <a:gd name="T14" fmla="*/ 3 w 28"/>
                      <a:gd name="T15" fmla="*/ 7 h 24"/>
                      <a:gd name="T16" fmla="*/ 4 w 28"/>
                      <a:gd name="T17" fmla="*/ 7 h 24"/>
                      <a:gd name="T18" fmla="*/ 4 w 28"/>
                      <a:gd name="T19" fmla="*/ 7 h 24"/>
                      <a:gd name="T20" fmla="*/ 5 w 28"/>
                      <a:gd name="T21" fmla="*/ 6 h 24"/>
                      <a:gd name="T22" fmla="*/ 5 w 28"/>
                      <a:gd name="T23" fmla="*/ 6 h 24"/>
                      <a:gd name="T24" fmla="*/ 6 w 28"/>
                      <a:gd name="T25" fmla="*/ 5 h 24"/>
                      <a:gd name="T26" fmla="*/ 7 w 28"/>
                      <a:gd name="T27" fmla="*/ 4 h 24"/>
                      <a:gd name="T28" fmla="*/ 7 w 28"/>
                      <a:gd name="T29" fmla="*/ 3 h 24"/>
                      <a:gd name="T30" fmla="*/ 7 w 28"/>
                      <a:gd name="T31" fmla="*/ 2 h 24"/>
                      <a:gd name="T32" fmla="*/ 7 w 28"/>
                      <a:gd name="T33" fmla="*/ 0 h 24"/>
                      <a:gd name="T34" fmla="*/ 0 w 28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4">
                        <a:moveTo>
                          <a:pt x="0" y="0"/>
                        </a:moveTo>
                        <a:lnTo>
                          <a:pt x="1" y="7"/>
                        </a:lnTo>
                        <a:lnTo>
                          <a:pt x="2" y="11"/>
                        </a:lnTo>
                        <a:lnTo>
                          <a:pt x="3" y="15"/>
                        </a:lnTo>
                        <a:lnTo>
                          <a:pt x="6" y="18"/>
                        </a:lnTo>
                        <a:lnTo>
                          <a:pt x="7" y="20"/>
                        </a:lnTo>
                        <a:lnTo>
                          <a:pt x="10" y="22"/>
                        </a:lnTo>
                        <a:lnTo>
                          <a:pt x="12" y="23"/>
                        </a:lnTo>
                        <a:lnTo>
                          <a:pt x="14" y="24"/>
                        </a:lnTo>
                        <a:lnTo>
                          <a:pt x="17" y="23"/>
                        </a:lnTo>
                        <a:lnTo>
                          <a:pt x="19" y="22"/>
                        </a:lnTo>
                        <a:lnTo>
                          <a:pt x="21" y="20"/>
                        </a:lnTo>
                        <a:lnTo>
                          <a:pt x="23" y="18"/>
                        </a:lnTo>
                        <a:lnTo>
                          <a:pt x="26" y="15"/>
                        </a:lnTo>
                        <a:lnTo>
                          <a:pt x="27" y="11"/>
                        </a:lnTo>
                        <a:lnTo>
                          <a:pt x="28" y="7"/>
                        </a:lnTo>
                        <a:lnTo>
                          <a:pt x="2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3" name="Freeform 442"/>
                  <p:cNvSpPr>
                    <a:spLocks noChangeAspect="1"/>
                  </p:cNvSpPr>
                  <p:nvPr/>
                </p:nvSpPr>
                <p:spPr bwMode="auto">
                  <a:xfrm>
                    <a:off x="2383" y="1453"/>
                    <a:ext cx="7" cy="7"/>
                  </a:xfrm>
                  <a:custGeom>
                    <a:avLst/>
                    <a:gdLst>
                      <a:gd name="T0" fmla="*/ 7 w 27"/>
                      <a:gd name="T1" fmla="*/ 7 h 23"/>
                      <a:gd name="T2" fmla="*/ 7 w 27"/>
                      <a:gd name="T3" fmla="*/ 5 h 23"/>
                      <a:gd name="T4" fmla="*/ 6 w 27"/>
                      <a:gd name="T5" fmla="*/ 4 h 23"/>
                      <a:gd name="T6" fmla="*/ 6 w 27"/>
                      <a:gd name="T7" fmla="*/ 3 h 23"/>
                      <a:gd name="T8" fmla="*/ 6 w 27"/>
                      <a:gd name="T9" fmla="*/ 2 h 23"/>
                      <a:gd name="T10" fmla="*/ 5 w 27"/>
                      <a:gd name="T11" fmla="*/ 1 h 23"/>
                      <a:gd name="T12" fmla="*/ 5 w 27"/>
                      <a:gd name="T13" fmla="*/ 0 h 23"/>
                      <a:gd name="T14" fmla="*/ 4 w 27"/>
                      <a:gd name="T15" fmla="*/ 0 h 23"/>
                      <a:gd name="T16" fmla="*/ 4 w 27"/>
                      <a:gd name="T17" fmla="*/ 0 h 23"/>
                      <a:gd name="T18" fmla="*/ 3 w 27"/>
                      <a:gd name="T19" fmla="*/ 0 h 23"/>
                      <a:gd name="T20" fmla="*/ 2 w 27"/>
                      <a:gd name="T21" fmla="*/ 0 h 23"/>
                      <a:gd name="T22" fmla="*/ 2 w 27"/>
                      <a:gd name="T23" fmla="*/ 1 h 23"/>
                      <a:gd name="T24" fmla="*/ 1 w 27"/>
                      <a:gd name="T25" fmla="*/ 2 h 23"/>
                      <a:gd name="T26" fmla="*/ 1 w 27"/>
                      <a:gd name="T27" fmla="*/ 3 h 23"/>
                      <a:gd name="T28" fmla="*/ 0 w 27"/>
                      <a:gd name="T29" fmla="*/ 4 h 23"/>
                      <a:gd name="T30" fmla="*/ 0 w 27"/>
                      <a:gd name="T31" fmla="*/ 5 h 23"/>
                      <a:gd name="T32" fmla="*/ 0 w 27"/>
                      <a:gd name="T33" fmla="*/ 7 h 23"/>
                      <a:gd name="T34" fmla="*/ 7 w 27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7" h="23">
                        <a:moveTo>
                          <a:pt x="27" y="23"/>
                        </a:moveTo>
                        <a:lnTo>
                          <a:pt x="26" y="17"/>
                        </a:lnTo>
                        <a:lnTo>
                          <a:pt x="25" y="13"/>
                        </a:lnTo>
                        <a:lnTo>
                          <a:pt x="24" y="9"/>
                        </a:lnTo>
                        <a:lnTo>
                          <a:pt x="23" y="5"/>
                        </a:lnTo>
                        <a:lnTo>
                          <a:pt x="21" y="3"/>
                        </a:lnTo>
                        <a:lnTo>
                          <a:pt x="18" y="1"/>
                        </a:lnTo>
                        <a:lnTo>
                          <a:pt x="16" y="0"/>
                        </a:lnTo>
                        <a:lnTo>
                          <a:pt x="14" y="0"/>
                        </a:lnTo>
                        <a:lnTo>
                          <a:pt x="11" y="0"/>
                        </a:lnTo>
                        <a:lnTo>
                          <a:pt x="9" y="1"/>
                        </a:lnTo>
                        <a:lnTo>
                          <a:pt x="6" y="3"/>
                        </a:lnTo>
                        <a:lnTo>
                          <a:pt x="4" y="5"/>
                        </a:lnTo>
                        <a:lnTo>
                          <a:pt x="2" y="9"/>
                        </a:lnTo>
                        <a:lnTo>
                          <a:pt x="1" y="13"/>
                        </a:lnTo>
                        <a:lnTo>
                          <a:pt x="0" y="17"/>
                        </a:lnTo>
                        <a:lnTo>
                          <a:pt x="0" y="23"/>
                        </a:lnTo>
                        <a:lnTo>
                          <a:pt x="27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4" name="Rectangle 44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83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55" name="Freeform 444"/>
                  <p:cNvSpPr>
                    <a:spLocks noChangeAspect="1"/>
                  </p:cNvSpPr>
                  <p:nvPr/>
                </p:nvSpPr>
                <p:spPr bwMode="auto">
                  <a:xfrm>
                    <a:off x="2383" y="1503"/>
                    <a:ext cx="7" cy="7"/>
                  </a:xfrm>
                  <a:custGeom>
                    <a:avLst/>
                    <a:gdLst>
                      <a:gd name="T0" fmla="*/ 0 w 27"/>
                      <a:gd name="T1" fmla="*/ 0 h 24"/>
                      <a:gd name="T2" fmla="*/ 0 w 27"/>
                      <a:gd name="T3" fmla="*/ 2 h 24"/>
                      <a:gd name="T4" fmla="*/ 0 w 27"/>
                      <a:gd name="T5" fmla="*/ 3 h 24"/>
                      <a:gd name="T6" fmla="*/ 1 w 27"/>
                      <a:gd name="T7" fmla="*/ 4 h 24"/>
                      <a:gd name="T8" fmla="*/ 1 w 27"/>
                      <a:gd name="T9" fmla="*/ 5 h 24"/>
                      <a:gd name="T10" fmla="*/ 2 w 27"/>
                      <a:gd name="T11" fmla="*/ 6 h 24"/>
                      <a:gd name="T12" fmla="*/ 2 w 27"/>
                      <a:gd name="T13" fmla="*/ 6 h 24"/>
                      <a:gd name="T14" fmla="*/ 3 w 27"/>
                      <a:gd name="T15" fmla="*/ 7 h 24"/>
                      <a:gd name="T16" fmla="*/ 4 w 27"/>
                      <a:gd name="T17" fmla="*/ 7 h 24"/>
                      <a:gd name="T18" fmla="*/ 4 w 27"/>
                      <a:gd name="T19" fmla="*/ 7 h 24"/>
                      <a:gd name="T20" fmla="*/ 5 w 27"/>
                      <a:gd name="T21" fmla="*/ 6 h 24"/>
                      <a:gd name="T22" fmla="*/ 5 w 27"/>
                      <a:gd name="T23" fmla="*/ 6 h 24"/>
                      <a:gd name="T24" fmla="*/ 6 w 27"/>
                      <a:gd name="T25" fmla="*/ 5 h 24"/>
                      <a:gd name="T26" fmla="*/ 6 w 27"/>
                      <a:gd name="T27" fmla="*/ 4 h 24"/>
                      <a:gd name="T28" fmla="*/ 6 w 27"/>
                      <a:gd name="T29" fmla="*/ 3 h 24"/>
                      <a:gd name="T30" fmla="*/ 7 w 27"/>
                      <a:gd name="T31" fmla="*/ 2 h 24"/>
                      <a:gd name="T32" fmla="*/ 7 w 27"/>
                      <a:gd name="T33" fmla="*/ 0 h 24"/>
                      <a:gd name="T34" fmla="*/ 0 w 27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7" h="24">
                        <a:moveTo>
                          <a:pt x="0" y="0"/>
                        </a:moveTo>
                        <a:lnTo>
                          <a:pt x="0" y="7"/>
                        </a:lnTo>
                        <a:lnTo>
                          <a:pt x="1" y="11"/>
                        </a:lnTo>
                        <a:lnTo>
                          <a:pt x="2" y="15"/>
                        </a:lnTo>
                        <a:lnTo>
                          <a:pt x="4" y="18"/>
                        </a:lnTo>
                        <a:lnTo>
                          <a:pt x="6" y="20"/>
                        </a:lnTo>
                        <a:lnTo>
                          <a:pt x="9" y="22"/>
                        </a:lnTo>
                        <a:lnTo>
                          <a:pt x="11" y="23"/>
                        </a:lnTo>
                        <a:lnTo>
                          <a:pt x="14" y="24"/>
                        </a:lnTo>
                        <a:lnTo>
                          <a:pt x="16" y="23"/>
                        </a:lnTo>
                        <a:lnTo>
                          <a:pt x="18" y="22"/>
                        </a:lnTo>
                        <a:lnTo>
                          <a:pt x="21" y="20"/>
                        </a:lnTo>
                        <a:lnTo>
                          <a:pt x="23" y="18"/>
                        </a:lnTo>
                        <a:lnTo>
                          <a:pt x="24" y="15"/>
                        </a:lnTo>
                        <a:lnTo>
                          <a:pt x="25" y="11"/>
                        </a:lnTo>
                        <a:lnTo>
                          <a:pt x="26" y="7"/>
                        </a:lnTo>
                        <a:lnTo>
                          <a:pt x="2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6" name="Rectangle 44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140" y="1439"/>
                    <a:ext cx="21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57" name="Rectangle 44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218" y="1439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58" name="Rectangle 44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183" y="1439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59" name="Rectangle 44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05" y="1439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60" name="Rectangle 44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76" y="1439"/>
                    <a:ext cx="21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61" name="Rectangle 45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40" y="1439"/>
                    <a:ext cx="21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62" name="Freeform 451"/>
                  <p:cNvSpPr>
                    <a:spLocks noChangeAspect="1"/>
                  </p:cNvSpPr>
                  <p:nvPr/>
                </p:nvSpPr>
                <p:spPr bwMode="auto">
                  <a:xfrm>
                    <a:off x="789" y="1661"/>
                    <a:ext cx="57" cy="79"/>
                  </a:xfrm>
                  <a:custGeom>
                    <a:avLst/>
                    <a:gdLst>
                      <a:gd name="T0" fmla="*/ 29 w 194"/>
                      <a:gd name="T1" fmla="*/ 0 h 266"/>
                      <a:gd name="T2" fmla="*/ 31 w 194"/>
                      <a:gd name="T3" fmla="*/ 0 h 266"/>
                      <a:gd name="T4" fmla="*/ 34 w 194"/>
                      <a:gd name="T5" fmla="*/ 1 h 266"/>
                      <a:gd name="T6" fmla="*/ 37 w 194"/>
                      <a:gd name="T7" fmla="*/ 1 h 266"/>
                      <a:gd name="T8" fmla="*/ 40 w 194"/>
                      <a:gd name="T9" fmla="*/ 2 h 266"/>
                      <a:gd name="T10" fmla="*/ 42 w 194"/>
                      <a:gd name="T11" fmla="*/ 3 h 266"/>
                      <a:gd name="T12" fmla="*/ 45 w 194"/>
                      <a:gd name="T13" fmla="*/ 5 h 266"/>
                      <a:gd name="T14" fmla="*/ 47 w 194"/>
                      <a:gd name="T15" fmla="*/ 7 h 266"/>
                      <a:gd name="T16" fmla="*/ 48 w 194"/>
                      <a:gd name="T17" fmla="*/ 8 h 266"/>
                      <a:gd name="T18" fmla="*/ 51 w 194"/>
                      <a:gd name="T19" fmla="*/ 10 h 266"/>
                      <a:gd name="T20" fmla="*/ 52 w 194"/>
                      <a:gd name="T21" fmla="*/ 12 h 266"/>
                      <a:gd name="T22" fmla="*/ 53 w 194"/>
                      <a:gd name="T23" fmla="*/ 15 h 266"/>
                      <a:gd name="T24" fmla="*/ 55 w 194"/>
                      <a:gd name="T25" fmla="*/ 18 h 266"/>
                      <a:gd name="T26" fmla="*/ 56 w 194"/>
                      <a:gd name="T27" fmla="*/ 20 h 266"/>
                      <a:gd name="T28" fmla="*/ 56 w 194"/>
                      <a:gd name="T29" fmla="*/ 22 h 266"/>
                      <a:gd name="T30" fmla="*/ 57 w 194"/>
                      <a:gd name="T31" fmla="*/ 25 h 266"/>
                      <a:gd name="T32" fmla="*/ 57 w 194"/>
                      <a:gd name="T33" fmla="*/ 28 h 266"/>
                      <a:gd name="T34" fmla="*/ 57 w 194"/>
                      <a:gd name="T35" fmla="*/ 79 h 266"/>
                      <a:gd name="T36" fmla="*/ 0 w 194"/>
                      <a:gd name="T37" fmla="*/ 79 h 266"/>
                      <a:gd name="T38" fmla="*/ 0 w 194"/>
                      <a:gd name="T39" fmla="*/ 28 h 266"/>
                      <a:gd name="T40" fmla="*/ 0 w 194"/>
                      <a:gd name="T41" fmla="*/ 25 h 266"/>
                      <a:gd name="T42" fmla="*/ 1 w 194"/>
                      <a:gd name="T43" fmla="*/ 22 h 266"/>
                      <a:gd name="T44" fmla="*/ 1 w 194"/>
                      <a:gd name="T45" fmla="*/ 20 h 266"/>
                      <a:gd name="T46" fmla="*/ 2 w 194"/>
                      <a:gd name="T47" fmla="*/ 18 h 266"/>
                      <a:gd name="T48" fmla="*/ 4 w 194"/>
                      <a:gd name="T49" fmla="*/ 15 h 266"/>
                      <a:gd name="T50" fmla="*/ 5 w 194"/>
                      <a:gd name="T51" fmla="*/ 12 h 266"/>
                      <a:gd name="T52" fmla="*/ 6 w 194"/>
                      <a:gd name="T53" fmla="*/ 10 h 266"/>
                      <a:gd name="T54" fmla="*/ 8 w 194"/>
                      <a:gd name="T55" fmla="*/ 8 h 266"/>
                      <a:gd name="T56" fmla="*/ 11 w 194"/>
                      <a:gd name="T57" fmla="*/ 7 h 266"/>
                      <a:gd name="T58" fmla="*/ 13 w 194"/>
                      <a:gd name="T59" fmla="*/ 5 h 266"/>
                      <a:gd name="T60" fmla="*/ 15 w 194"/>
                      <a:gd name="T61" fmla="*/ 3 h 266"/>
                      <a:gd name="T62" fmla="*/ 17 w 194"/>
                      <a:gd name="T63" fmla="*/ 2 h 266"/>
                      <a:gd name="T64" fmla="*/ 20 w 194"/>
                      <a:gd name="T65" fmla="*/ 1 h 266"/>
                      <a:gd name="T66" fmla="*/ 23 w 194"/>
                      <a:gd name="T67" fmla="*/ 1 h 266"/>
                      <a:gd name="T68" fmla="*/ 26 w 194"/>
                      <a:gd name="T69" fmla="*/ 0 h 266"/>
                      <a:gd name="T70" fmla="*/ 29 w 194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6">
                        <a:moveTo>
                          <a:pt x="97" y="0"/>
                        </a:moveTo>
                        <a:lnTo>
                          <a:pt x="107" y="1"/>
                        </a:lnTo>
                        <a:lnTo>
                          <a:pt x="117" y="2"/>
                        </a:lnTo>
                        <a:lnTo>
                          <a:pt x="126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2" y="17"/>
                        </a:lnTo>
                        <a:lnTo>
                          <a:pt x="159" y="22"/>
                        </a:lnTo>
                        <a:lnTo>
                          <a:pt x="165" y="28"/>
                        </a:lnTo>
                        <a:lnTo>
                          <a:pt x="172" y="34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90" y="67"/>
                        </a:lnTo>
                        <a:lnTo>
                          <a:pt x="192" y="75"/>
                        </a:lnTo>
                        <a:lnTo>
                          <a:pt x="194" y="85"/>
                        </a:lnTo>
                        <a:lnTo>
                          <a:pt x="194" y="94"/>
                        </a:lnTo>
                        <a:lnTo>
                          <a:pt x="194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6" y="22"/>
                        </a:lnTo>
                        <a:lnTo>
                          <a:pt x="43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8" y="2"/>
                        </a:lnTo>
                        <a:lnTo>
                          <a:pt x="87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3" name="Freeform 452"/>
                  <p:cNvSpPr>
                    <a:spLocks noChangeAspect="1"/>
                  </p:cNvSpPr>
                  <p:nvPr/>
                </p:nvSpPr>
                <p:spPr bwMode="auto">
                  <a:xfrm>
                    <a:off x="789" y="1783"/>
                    <a:ext cx="57" cy="86"/>
                  </a:xfrm>
                  <a:custGeom>
                    <a:avLst/>
                    <a:gdLst>
                      <a:gd name="T0" fmla="*/ 29 w 194"/>
                      <a:gd name="T1" fmla="*/ 0 h 267"/>
                      <a:gd name="T2" fmla="*/ 31 w 194"/>
                      <a:gd name="T3" fmla="*/ 0 h 267"/>
                      <a:gd name="T4" fmla="*/ 34 w 194"/>
                      <a:gd name="T5" fmla="*/ 0 h 267"/>
                      <a:gd name="T6" fmla="*/ 37 w 194"/>
                      <a:gd name="T7" fmla="*/ 1 h 267"/>
                      <a:gd name="T8" fmla="*/ 40 w 194"/>
                      <a:gd name="T9" fmla="*/ 2 h 267"/>
                      <a:gd name="T10" fmla="*/ 42 w 194"/>
                      <a:gd name="T11" fmla="*/ 4 h 267"/>
                      <a:gd name="T12" fmla="*/ 45 w 194"/>
                      <a:gd name="T13" fmla="*/ 5 h 267"/>
                      <a:gd name="T14" fmla="*/ 47 w 194"/>
                      <a:gd name="T15" fmla="*/ 7 h 267"/>
                      <a:gd name="T16" fmla="*/ 48 w 194"/>
                      <a:gd name="T17" fmla="*/ 9 h 267"/>
                      <a:gd name="T18" fmla="*/ 51 w 194"/>
                      <a:gd name="T19" fmla="*/ 11 h 267"/>
                      <a:gd name="T20" fmla="*/ 52 w 194"/>
                      <a:gd name="T21" fmla="*/ 14 h 267"/>
                      <a:gd name="T22" fmla="*/ 53 w 194"/>
                      <a:gd name="T23" fmla="*/ 16 h 267"/>
                      <a:gd name="T24" fmla="*/ 55 w 194"/>
                      <a:gd name="T25" fmla="*/ 19 h 267"/>
                      <a:gd name="T26" fmla="*/ 56 w 194"/>
                      <a:gd name="T27" fmla="*/ 22 h 267"/>
                      <a:gd name="T28" fmla="*/ 56 w 194"/>
                      <a:gd name="T29" fmla="*/ 25 h 267"/>
                      <a:gd name="T30" fmla="*/ 57 w 194"/>
                      <a:gd name="T31" fmla="*/ 28 h 267"/>
                      <a:gd name="T32" fmla="*/ 57 w 194"/>
                      <a:gd name="T33" fmla="*/ 31 h 267"/>
                      <a:gd name="T34" fmla="*/ 57 w 194"/>
                      <a:gd name="T35" fmla="*/ 86 h 267"/>
                      <a:gd name="T36" fmla="*/ 0 w 194"/>
                      <a:gd name="T37" fmla="*/ 86 h 267"/>
                      <a:gd name="T38" fmla="*/ 0 w 194"/>
                      <a:gd name="T39" fmla="*/ 31 h 267"/>
                      <a:gd name="T40" fmla="*/ 0 w 194"/>
                      <a:gd name="T41" fmla="*/ 28 h 267"/>
                      <a:gd name="T42" fmla="*/ 1 w 194"/>
                      <a:gd name="T43" fmla="*/ 25 h 267"/>
                      <a:gd name="T44" fmla="*/ 1 w 194"/>
                      <a:gd name="T45" fmla="*/ 22 h 267"/>
                      <a:gd name="T46" fmla="*/ 2 w 194"/>
                      <a:gd name="T47" fmla="*/ 19 h 267"/>
                      <a:gd name="T48" fmla="*/ 4 w 194"/>
                      <a:gd name="T49" fmla="*/ 16 h 267"/>
                      <a:gd name="T50" fmla="*/ 5 w 194"/>
                      <a:gd name="T51" fmla="*/ 14 h 267"/>
                      <a:gd name="T52" fmla="*/ 6 w 194"/>
                      <a:gd name="T53" fmla="*/ 11 h 267"/>
                      <a:gd name="T54" fmla="*/ 8 w 194"/>
                      <a:gd name="T55" fmla="*/ 9 h 267"/>
                      <a:gd name="T56" fmla="*/ 11 w 194"/>
                      <a:gd name="T57" fmla="*/ 7 h 267"/>
                      <a:gd name="T58" fmla="*/ 13 w 194"/>
                      <a:gd name="T59" fmla="*/ 5 h 267"/>
                      <a:gd name="T60" fmla="*/ 15 w 194"/>
                      <a:gd name="T61" fmla="*/ 4 h 267"/>
                      <a:gd name="T62" fmla="*/ 17 w 194"/>
                      <a:gd name="T63" fmla="*/ 2 h 267"/>
                      <a:gd name="T64" fmla="*/ 20 w 194"/>
                      <a:gd name="T65" fmla="*/ 1 h 267"/>
                      <a:gd name="T66" fmla="*/ 23 w 194"/>
                      <a:gd name="T67" fmla="*/ 0 h 267"/>
                      <a:gd name="T68" fmla="*/ 26 w 194"/>
                      <a:gd name="T69" fmla="*/ 0 h 267"/>
                      <a:gd name="T70" fmla="*/ 29 w 194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7">
                        <a:moveTo>
                          <a:pt x="97" y="0"/>
                        </a:moveTo>
                        <a:lnTo>
                          <a:pt x="107" y="0"/>
                        </a:lnTo>
                        <a:lnTo>
                          <a:pt x="117" y="1"/>
                        </a:lnTo>
                        <a:lnTo>
                          <a:pt x="126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2" y="16"/>
                        </a:lnTo>
                        <a:lnTo>
                          <a:pt x="159" y="21"/>
                        </a:lnTo>
                        <a:lnTo>
                          <a:pt x="165" y="27"/>
                        </a:lnTo>
                        <a:lnTo>
                          <a:pt x="172" y="35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90" y="67"/>
                        </a:lnTo>
                        <a:lnTo>
                          <a:pt x="192" y="77"/>
                        </a:lnTo>
                        <a:lnTo>
                          <a:pt x="194" y="86"/>
                        </a:lnTo>
                        <a:lnTo>
                          <a:pt x="194" y="96"/>
                        </a:lnTo>
                        <a:lnTo>
                          <a:pt x="194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6" y="21"/>
                        </a:lnTo>
                        <a:lnTo>
                          <a:pt x="43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8" y="1"/>
                        </a:lnTo>
                        <a:lnTo>
                          <a:pt x="87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4" name="Freeform 453"/>
                  <p:cNvSpPr>
                    <a:spLocks noChangeAspect="1"/>
                  </p:cNvSpPr>
                  <p:nvPr/>
                </p:nvSpPr>
                <p:spPr bwMode="auto">
                  <a:xfrm>
                    <a:off x="3519" y="1661"/>
                    <a:ext cx="57" cy="79"/>
                  </a:xfrm>
                  <a:custGeom>
                    <a:avLst/>
                    <a:gdLst>
                      <a:gd name="T0" fmla="*/ 29 w 194"/>
                      <a:gd name="T1" fmla="*/ 0 h 266"/>
                      <a:gd name="T2" fmla="*/ 31 w 194"/>
                      <a:gd name="T3" fmla="*/ 0 h 266"/>
                      <a:gd name="T4" fmla="*/ 34 w 194"/>
                      <a:gd name="T5" fmla="*/ 1 h 266"/>
                      <a:gd name="T6" fmla="*/ 37 w 194"/>
                      <a:gd name="T7" fmla="*/ 1 h 266"/>
                      <a:gd name="T8" fmla="*/ 40 w 194"/>
                      <a:gd name="T9" fmla="*/ 2 h 266"/>
                      <a:gd name="T10" fmla="*/ 42 w 194"/>
                      <a:gd name="T11" fmla="*/ 3 h 266"/>
                      <a:gd name="T12" fmla="*/ 44 w 194"/>
                      <a:gd name="T13" fmla="*/ 5 h 266"/>
                      <a:gd name="T14" fmla="*/ 46 w 194"/>
                      <a:gd name="T15" fmla="*/ 7 h 266"/>
                      <a:gd name="T16" fmla="*/ 49 w 194"/>
                      <a:gd name="T17" fmla="*/ 8 h 266"/>
                      <a:gd name="T18" fmla="*/ 51 w 194"/>
                      <a:gd name="T19" fmla="*/ 10 h 266"/>
                      <a:gd name="T20" fmla="*/ 52 w 194"/>
                      <a:gd name="T21" fmla="*/ 12 h 266"/>
                      <a:gd name="T22" fmla="*/ 54 w 194"/>
                      <a:gd name="T23" fmla="*/ 15 h 266"/>
                      <a:gd name="T24" fmla="*/ 55 w 194"/>
                      <a:gd name="T25" fmla="*/ 18 h 266"/>
                      <a:gd name="T26" fmla="*/ 56 w 194"/>
                      <a:gd name="T27" fmla="*/ 20 h 266"/>
                      <a:gd name="T28" fmla="*/ 56 w 194"/>
                      <a:gd name="T29" fmla="*/ 22 h 266"/>
                      <a:gd name="T30" fmla="*/ 57 w 194"/>
                      <a:gd name="T31" fmla="*/ 25 h 266"/>
                      <a:gd name="T32" fmla="*/ 57 w 194"/>
                      <a:gd name="T33" fmla="*/ 28 h 266"/>
                      <a:gd name="T34" fmla="*/ 57 w 194"/>
                      <a:gd name="T35" fmla="*/ 79 h 266"/>
                      <a:gd name="T36" fmla="*/ 0 w 194"/>
                      <a:gd name="T37" fmla="*/ 79 h 266"/>
                      <a:gd name="T38" fmla="*/ 0 w 194"/>
                      <a:gd name="T39" fmla="*/ 28 h 266"/>
                      <a:gd name="T40" fmla="*/ 0 w 194"/>
                      <a:gd name="T41" fmla="*/ 25 h 266"/>
                      <a:gd name="T42" fmla="*/ 1 w 194"/>
                      <a:gd name="T43" fmla="*/ 22 h 266"/>
                      <a:gd name="T44" fmla="*/ 1 w 194"/>
                      <a:gd name="T45" fmla="*/ 20 h 266"/>
                      <a:gd name="T46" fmla="*/ 2 w 194"/>
                      <a:gd name="T47" fmla="*/ 18 h 266"/>
                      <a:gd name="T48" fmla="*/ 4 w 194"/>
                      <a:gd name="T49" fmla="*/ 15 h 266"/>
                      <a:gd name="T50" fmla="*/ 5 w 194"/>
                      <a:gd name="T51" fmla="*/ 12 h 266"/>
                      <a:gd name="T52" fmla="*/ 6 w 194"/>
                      <a:gd name="T53" fmla="*/ 10 h 266"/>
                      <a:gd name="T54" fmla="*/ 9 w 194"/>
                      <a:gd name="T55" fmla="*/ 8 h 266"/>
                      <a:gd name="T56" fmla="*/ 10 w 194"/>
                      <a:gd name="T57" fmla="*/ 7 h 266"/>
                      <a:gd name="T58" fmla="*/ 12 w 194"/>
                      <a:gd name="T59" fmla="*/ 5 h 266"/>
                      <a:gd name="T60" fmla="*/ 15 w 194"/>
                      <a:gd name="T61" fmla="*/ 3 h 266"/>
                      <a:gd name="T62" fmla="*/ 17 w 194"/>
                      <a:gd name="T63" fmla="*/ 2 h 266"/>
                      <a:gd name="T64" fmla="*/ 20 w 194"/>
                      <a:gd name="T65" fmla="*/ 1 h 266"/>
                      <a:gd name="T66" fmla="*/ 23 w 194"/>
                      <a:gd name="T67" fmla="*/ 1 h 266"/>
                      <a:gd name="T68" fmla="*/ 26 w 194"/>
                      <a:gd name="T69" fmla="*/ 0 h 266"/>
                      <a:gd name="T70" fmla="*/ 29 w 194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6">
                        <a:moveTo>
                          <a:pt x="97" y="0"/>
                        </a:moveTo>
                        <a:lnTo>
                          <a:pt x="107" y="1"/>
                        </a:lnTo>
                        <a:lnTo>
                          <a:pt x="116" y="2"/>
                        </a:lnTo>
                        <a:lnTo>
                          <a:pt x="126" y="4"/>
                        </a:lnTo>
                        <a:lnTo>
                          <a:pt x="135" y="7"/>
                        </a:lnTo>
                        <a:lnTo>
                          <a:pt x="144" y="11"/>
                        </a:lnTo>
                        <a:lnTo>
                          <a:pt x="151" y="17"/>
                        </a:lnTo>
                        <a:lnTo>
                          <a:pt x="158" y="22"/>
                        </a:lnTo>
                        <a:lnTo>
                          <a:pt x="166" y="28"/>
                        </a:lnTo>
                        <a:lnTo>
                          <a:pt x="172" y="34"/>
                        </a:lnTo>
                        <a:lnTo>
                          <a:pt x="177" y="42"/>
                        </a:lnTo>
                        <a:lnTo>
                          <a:pt x="183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2" y="75"/>
                        </a:lnTo>
                        <a:lnTo>
                          <a:pt x="193" y="85"/>
                        </a:lnTo>
                        <a:lnTo>
                          <a:pt x="194" y="94"/>
                        </a:lnTo>
                        <a:lnTo>
                          <a:pt x="194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2" y="75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9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7" y="2"/>
                        </a:lnTo>
                        <a:lnTo>
                          <a:pt x="87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" name="Freeform 454"/>
                  <p:cNvSpPr>
                    <a:spLocks noChangeAspect="1"/>
                  </p:cNvSpPr>
                  <p:nvPr/>
                </p:nvSpPr>
                <p:spPr bwMode="auto">
                  <a:xfrm>
                    <a:off x="3519" y="1783"/>
                    <a:ext cx="57" cy="86"/>
                  </a:xfrm>
                  <a:custGeom>
                    <a:avLst/>
                    <a:gdLst>
                      <a:gd name="T0" fmla="*/ 29 w 194"/>
                      <a:gd name="T1" fmla="*/ 0 h 267"/>
                      <a:gd name="T2" fmla="*/ 31 w 194"/>
                      <a:gd name="T3" fmla="*/ 0 h 267"/>
                      <a:gd name="T4" fmla="*/ 34 w 194"/>
                      <a:gd name="T5" fmla="*/ 0 h 267"/>
                      <a:gd name="T6" fmla="*/ 37 w 194"/>
                      <a:gd name="T7" fmla="*/ 1 h 267"/>
                      <a:gd name="T8" fmla="*/ 40 w 194"/>
                      <a:gd name="T9" fmla="*/ 2 h 267"/>
                      <a:gd name="T10" fmla="*/ 42 w 194"/>
                      <a:gd name="T11" fmla="*/ 4 h 267"/>
                      <a:gd name="T12" fmla="*/ 44 w 194"/>
                      <a:gd name="T13" fmla="*/ 5 h 267"/>
                      <a:gd name="T14" fmla="*/ 46 w 194"/>
                      <a:gd name="T15" fmla="*/ 7 h 267"/>
                      <a:gd name="T16" fmla="*/ 49 w 194"/>
                      <a:gd name="T17" fmla="*/ 9 h 267"/>
                      <a:gd name="T18" fmla="*/ 51 w 194"/>
                      <a:gd name="T19" fmla="*/ 11 h 267"/>
                      <a:gd name="T20" fmla="*/ 52 w 194"/>
                      <a:gd name="T21" fmla="*/ 14 h 267"/>
                      <a:gd name="T22" fmla="*/ 54 w 194"/>
                      <a:gd name="T23" fmla="*/ 16 h 267"/>
                      <a:gd name="T24" fmla="*/ 55 w 194"/>
                      <a:gd name="T25" fmla="*/ 19 h 267"/>
                      <a:gd name="T26" fmla="*/ 56 w 194"/>
                      <a:gd name="T27" fmla="*/ 22 h 267"/>
                      <a:gd name="T28" fmla="*/ 56 w 194"/>
                      <a:gd name="T29" fmla="*/ 25 h 267"/>
                      <a:gd name="T30" fmla="*/ 57 w 194"/>
                      <a:gd name="T31" fmla="*/ 28 h 267"/>
                      <a:gd name="T32" fmla="*/ 57 w 194"/>
                      <a:gd name="T33" fmla="*/ 31 h 267"/>
                      <a:gd name="T34" fmla="*/ 57 w 194"/>
                      <a:gd name="T35" fmla="*/ 86 h 267"/>
                      <a:gd name="T36" fmla="*/ 0 w 194"/>
                      <a:gd name="T37" fmla="*/ 86 h 267"/>
                      <a:gd name="T38" fmla="*/ 0 w 194"/>
                      <a:gd name="T39" fmla="*/ 31 h 267"/>
                      <a:gd name="T40" fmla="*/ 0 w 194"/>
                      <a:gd name="T41" fmla="*/ 28 h 267"/>
                      <a:gd name="T42" fmla="*/ 1 w 194"/>
                      <a:gd name="T43" fmla="*/ 25 h 267"/>
                      <a:gd name="T44" fmla="*/ 1 w 194"/>
                      <a:gd name="T45" fmla="*/ 22 h 267"/>
                      <a:gd name="T46" fmla="*/ 2 w 194"/>
                      <a:gd name="T47" fmla="*/ 19 h 267"/>
                      <a:gd name="T48" fmla="*/ 4 w 194"/>
                      <a:gd name="T49" fmla="*/ 16 h 267"/>
                      <a:gd name="T50" fmla="*/ 5 w 194"/>
                      <a:gd name="T51" fmla="*/ 14 h 267"/>
                      <a:gd name="T52" fmla="*/ 6 w 194"/>
                      <a:gd name="T53" fmla="*/ 11 h 267"/>
                      <a:gd name="T54" fmla="*/ 9 w 194"/>
                      <a:gd name="T55" fmla="*/ 9 h 267"/>
                      <a:gd name="T56" fmla="*/ 10 w 194"/>
                      <a:gd name="T57" fmla="*/ 7 h 267"/>
                      <a:gd name="T58" fmla="*/ 12 w 194"/>
                      <a:gd name="T59" fmla="*/ 5 h 267"/>
                      <a:gd name="T60" fmla="*/ 15 w 194"/>
                      <a:gd name="T61" fmla="*/ 4 h 267"/>
                      <a:gd name="T62" fmla="*/ 17 w 194"/>
                      <a:gd name="T63" fmla="*/ 2 h 267"/>
                      <a:gd name="T64" fmla="*/ 20 w 194"/>
                      <a:gd name="T65" fmla="*/ 1 h 267"/>
                      <a:gd name="T66" fmla="*/ 23 w 194"/>
                      <a:gd name="T67" fmla="*/ 0 h 267"/>
                      <a:gd name="T68" fmla="*/ 26 w 194"/>
                      <a:gd name="T69" fmla="*/ 0 h 267"/>
                      <a:gd name="T70" fmla="*/ 29 w 194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7">
                        <a:moveTo>
                          <a:pt x="97" y="0"/>
                        </a:moveTo>
                        <a:lnTo>
                          <a:pt x="107" y="0"/>
                        </a:lnTo>
                        <a:lnTo>
                          <a:pt x="116" y="1"/>
                        </a:lnTo>
                        <a:lnTo>
                          <a:pt x="126" y="4"/>
                        </a:lnTo>
                        <a:lnTo>
                          <a:pt x="135" y="7"/>
                        </a:lnTo>
                        <a:lnTo>
                          <a:pt x="144" y="11"/>
                        </a:lnTo>
                        <a:lnTo>
                          <a:pt x="151" y="16"/>
                        </a:lnTo>
                        <a:lnTo>
                          <a:pt x="158" y="21"/>
                        </a:lnTo>
                        <a:lnTo>
                          <a:pt x="166" y="27"/>
                        </a:lnTo>
                        <a:lnTo>
                          <a:pt x="172" y="35"/>
                        </a:lnTo>
                        <a:lnTo>
                          <a:pt x="177" y="42"/>
                        </a:lnTo>
                        <a:lnTo>
                          <a:pt x="183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2" y="77"/>
                        </a:lnTo>
                        <a:lnTo>
                          <a:pt x="193" y="86"/>
                        </a:lnTo>
                        <a:lnTo>
                          <a:pt x="194" y="96"/>
                        </a:lnTo>
                        <a:lnTo>
                          <a:pt x="194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2" y="77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9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7" y="1"/>
                        </a:lnTo>
                        <a:lnTo>
                          <a:pt x="87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6" name="Freeform 455"/>
                  <p:cNvSpPr>
                    <a:spLocks noChangeAspect="1"/>
                  </p:cNvSpPr>
                  <p:nvPr/>
                </p:nvSpPr>
                <p:spPr bwMode="auto">
                  <a:xfrm>
                    <a:off x="1425" y="1661"/>
                    <a:ext cx="57" cy="79"/>
                  </a:xfrm>
                  <a:custGeom>
                    <a:avLst/>
                    <a:gdLst>
                      <a:gd name="T0" fmla="*/ 29 w 191"/>
                      <a:gd name="T1" fmla="*/ 0 h 266"/>
                      <a:gd name="T2" fmla="*/ 32 w 191"/>
                      <a:gd name="T3" fmla="*/ 0 h 266"/>
                      <a:gd name="T4" fmla="*/ 35 w 191"/>
                      <a:gd name="T5" fmla="*/ 1 h 266"/>
                      <a:gd name="T6" fmla="*/ 37 w 191"/>
                      <a:gd name="T7" fmla="*/ 1 h 266"/>
                      <a:gd name="T8" fmla="*/ 40 w 191"/>
                      <a:gd name="T9" fmla="*/ 2 h 266"/>
                      <a:gd name="T10" fmla="*/ 42 w 191"/>
                      <a:gd name="T11" fmla="*/ 3 h 266"/>
                      <a:gd name="T12" fmla="*/ 44 w 191"/>
                      <a:gd name="T13" fmla="*/ 5 h 266"/>
                      <a:gd name="T14" fmla="*/ 47 w 191"/>
                      <a:gd name="T15" fmla="*/ 7 h 266"/>
                      <a:gd name="T16" fmla="*/ 49 w 191"/>
                      <a:gd name="T17" fmla="*/ 8 h 266"/>
                      <a:gd name="T18" fmla="*/ 50 w 191"/>
                      <a:gd name="T19" fmla="*/ 10 h 266"/>
                      <a:gd name="T20" fmla="*/ 52 w 191"/>
                      <a:gd name="T21" fmla="*/ 12 h 266"/>
                      <a:gd name="T22" fmla="*/ 54 w 191"/>
                      <a:gd name="T23" fmla="*/ 15 h 266"/>
                      <a:gd name="T24" fmla="*/ 55 w 191"/>
                      <a:gd name="T25" fmla="*/ 18 h 266"/>
                      <a:gd name="T26" fmla="*/ 56 w 191"/>
                      <a:gd name="T27" fmla="*/ 20 h 266"/>
                      <a:gd name="T28" fmla="*/ 56 w 191"/>
                      <a:gd name="T29" fmla="*/ 22 h 266"/>
                      <a:gd name="T30" fmla="*/ 57 w 191"/>
                      <a:gd name="T31" fmla="*/ 25 h 266"/>
                      <a:gd name="T32" fmla="*/ 57 w 191"/>
                      <a:gd name="T33" fmla="*/ 28 h 266"/>
                      <a:gd name="T34" fmla="*/ 57 w 191"/>
                      <a:gd name="T35" fmla="*/ 79 h 266"/>
                      <a:gd name="T36" fmla="*/ 0 w 191"/>
                      <a:gd name="T37" fmla="*/ 79 h 266"/>
                      <a:gd name="T38" fmla="*/ 0 w 191"/>
                      <a:gd name="T39" fmla="*/ 28 h 266"/>
                      <a:gd name="T40" fmla="*/ 0 w 191"/>
                      <a:gd name="T41" fmla="*/ 25 h 266"/>
                      <a:gd name="T42" fmla="*/ 1 w 191"/>
                      <a:gd name="T43" fmla="*/ 22 h 266"/>
                      <a:gd name="T44" fmla="*/ 1 w 191"/>
                      <a:gd name="T45" fmla="*/ 20 h 266"/>
                      <a:gd name="T46" fmla="*/ 2 w 191"/>
                      <a:gd name="T47" fmla="*/ 18 h 266"/>
                      <a:gd name="T48" fmla="*/ 3 w 191"/>
                      <a:gd name="T49" fmla="*/ 15 h 266"/>
                      <a:gd name="T50" fmla="*/ 5 w 191"/>
                      <a:gd name="T51" fmla="*/ 12 h 266"/>
                      <a:gd name="T52" fmla="*/ 7 w 191"/>
                      <a:gd name="T53" fmla="*/ 10 h 266"/>
                      <a:gd name="T54" fmla="*/ 8 w 191"/>
                      <a:gd name="T55" fmla="*/ 8 h 266"/>
                      <a:gd name="T56" fmla="*/ 10 w 191"/>
                      <a:gd name="T57" fmla="*/ 7 h 266"/>
                      <a:gd name="T58" fmla="*/ 13 w 191"/>
                      <a:gd name="T59" fmla="*/ 5 h 266"/>
                      <a:gd name="T60" fmla="*/ 15 w 191"/>
                      <a:gd name="T61" fmla="*/ 3 h 266"/>
                      <a:gd name="T62" fmla="*/ 18 w 191"/>
                      <a:gd name="T63" fmla="*/ 2 h 266"/>
                      <a:gd name="T64" fmla="*/ 20 w 191"/>
                      <a:gd name="T65" fmla="*/ 1 h 266"/>
                      <a:gd name="T66" fmla="*/ 23 w 191"/>
                      <a:gd name="T67" fmla="*/ 1 h 266"/>
                      <a:gd name="T68" fmla="*/ 26 w 191"/>
                      <a:gd name="T69" fmla="*/ 0 h 266"/>
                      <a:gd name="T70" fmla="*/ 29 w 191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1" h="266">
                        <a:moveTo>
                          <a:pt x="97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4" y="4"/>
                        </a:lnTo>
                        <a:lnTo>
                          <a:pt x="133" y="7"/>
                        </a:lnTo>
                        <a:lnTo>
                          <a:pt x="142" y="11"/>
                        </a:lnTo>
                        <a:lnTo>
                          <a:pt x="149" y="17"/>
                        </a:lnTo>
                        <a:lnTo>
                          <a:pt x="157" y="22"/>
                        </a:lnTo>
                        <a:lnTo>
                          <a:pt x="163" y="28"/>
                        </a:lnTo>
                        <a:lnTo>
                          <a:pt x="169" y="34"/>
                        </a:lnTo>
                        <a:lnTo>
                          <a:pt x="174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89" y="75"/>
                        </a:lnTo>
                        <a:lnTo>
                          <a:pt x="191" y="85"/>
                        </a:lnTo>
                        <a:lnTo>
                          <a:pt x="191" y="94"/>
                        </a:lnTo>
                        <a:lnTo>
                          <a:pt x="191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4" y="22"/>
                        </a:lnTo>
                        <a:lnTo>
                          <a:pt x="42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7" name="Freeform 456"/>
                  <p:cNvSpPr>
                    <a:spLocks noChangeAspect="1"/>
                  </p:cNvSpPr>
                  <p:nvPr/>
                </p:nvSpPr>
                <p:spPr bwMode="auto">
                  <a:xfrm>
                    <a:off x="1425" y="1783"/>
                    <a:ext cx="57" cy="86"/>
                  </a:xfrm>
                  <a:custGeom>
                    <a:avLst/>
                    <a:gdLst>
                      <a:gd name="T0" fmla="*/ 29 w 191"/>
                      <a:gd name="T1" fmla="*/ 0 h 267"/>
                      <a:gd name="T2" fmla="*/ 32 w 191"/>
                      <a:gd name="T3" fmla="*/ 0 h 267"/>
                      <a:gd name="T4" fmla="*/ 35 w 191"/>
                      <a:gd name="T5" fmla="*/ 0 h 267"/>
                      <a:gd name="T6" fmla="*/ 37 w 191"/>
                      <a:gd name="T7" fmla="*/ 1 h 267"/>
                      <a:gd name="T8" fmla="*/ 40 w 191"/>
                      <a:gd name="T9" fmla="*/ 2 h 267"/>
                      <a:gd name="T10" fmla="*/ 42 w 191"/>
                      <a:gd name="T11" fmla="*/ 4 h 267"/>
                      <a:gd name="T12" fmla="*/ 44 w 191"/>
                      <a:gd name="T13" fmla="*/ 5 h 267"/>
                      <a:gd name="T14" fmla="*/ 47 w 191"/>
                      <a:gd name="T15" fmla="*/ 7 h 267"/>
                      <a:gd name="T16" fmla="*/ 49 w 191"/>
                      <a:gd name="T17" fmla="*/ 9 h 267"/>
                      <a:gd name="T18" fmla="*/ 50 w 191"/>
                      <a:gd name="T19" fmla="*/ 11 h 267"/>
                      <a:gd name="T20" fmla="*/ 52 w 191"/>
                      <a:gd name="T21" fmla="*/ 14 h 267"/>
                      <a:gd name="T22" fmla="*/ 54 w 191"/>
                      <a:gd name="T23" fmla="*/ 16 h 267"/>
                      <a:gd name="T24" fmla="*/ 55 w 191"/>
                      <a:gd name="T25" fmla="*/ 19 h 267"/>
                      <a:gd name="T26" fmla="*/ 56 w 191"/>
                      <a:gd name="T27" fmla="*/ 22 h 267"/>
                      <a:gd name="T28" fmla="*/ 56 w 191"/>
                      <a:gd name="T29" fmla="*/ 25 h 267"/>
                      <a:gd name="T30" fmla="*/ 57 w 191"/>
                      <a:gd name="T31" fmla="*/ 28 h 267"/>
                      <a:gd name="T32" fmla="*/ 57 w 191"/>
                      <a:gd name="T33" fmla="*/ 31 h 267"/>
                      <a:gd name="T34" fmla="*/ 57 w 191"/>
                      <a:gd name="T35" fmla="*/ 86 h 267"/>
                      <a:gd name="T36" fmla="*/ 0 w 191"/>
                      <a:gd name="T37" fmla="*/ 86 h 267"/>
                      <a:gd name="T38" fmla="*/ 0 w 191"/>
                      <a:gd name="T39" fmla="*/ 31 h 267"/>
                      <a:gd name="T40" fmla="*/ 0 w 191"/>
                      <a:gd name="T41" fmla="*/ 28 h 267"/>
                      <a:gd name="T42" fmla="*/ 1 w 191"/>
                      <a:gd name="T43" fmla="*/ 25 h 267"/>
                      <a:gd name="T44" fmla="*/ 1 w 191"/>
                      <a:gd name="T45" fmla="*/ 22 h 267"/>
                      <a:gd name="T46" fmla="*/ 2 w 191"/>
                      <a:gd name="T47" fmla="*/ 19 h 267"/>
                      <a:gd name="T48" fmla="*/ 3 w 191"/>
                      <a:gd name="T49" fmla="*/ 16 h 267"/>
                      <a:gd name="T50" fmla="*/ 5 w 191"/>
                      <a:gd name="T51" fmla="*/ 14 h 267"/>
                      <a:gd name="T52" fmla="*/ 7 w 191"/>
                      <a:gd name="T53" fmla="*/ 11 h 267"/>
                      <a:gd name="T54" fmla="*/ 8 w 191"/>
                      <a:gd name="T55" fmla="*/ 9 h 267"/>
                      <a:gd name="T56" fmla="*/ 10 w 191"/>
                      <a:gd name="T57" fmla="*/ 7 h 267"/>
                      <a:gd name="T58" fmla="*/ 13 w 191"/>
                      <a:gd name="T59" fmla="*/ 5 h 267"/>
                      <a:gd name="T60" fmla="*/ 15 w 191"/>
                      <a:gd name="T61" fmla="*/ 4 h 267"/>
                      <a:gd name="T62" fmla="*/ 18 w 191"/>
                      <a:gd name="T63" fmla="*/ 2 h 267"/>
                      <a:gd name="T64" fmla="*/ 20 w 191"/>
                      <a:gd name="T65" fmla="*/ 1 h 267"/>
                      <a:gd name="T66" fmla="*/ 23 w 191"/>
                      <a:gd name="T67" fmla="*/ 0 h 267"/>
                      <a:gd name="T68" fmla="*/ 26 w 191"/>
                      <a:gd name="T69" fmla="*/ 0 h 267"/>
                      <a:gd name="T70" fmla="*/ 29 w 191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1" h="267">
                        <a:moveTo>
                          <a:pt x="97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4" y="4"/>
                        </a:lnTo>
                        <a:lnTo>
                          <a:pt x="133" y="7"/>
                        </a:lnTo>
                        <a:lnTo>
                          <a:pt x="142" y="11"/>
                        </a:lnTo>
                        <a:lnTo>
                          <a:pt x="149" y="16"/>
                        </a:lnTo>
                        <a:lnTo>
                          <a:pt x="157" y="21"/>
                        </a:lnTo>
                        <a:lnTo>
                          <a:pt x="163" y="27"/>
                        </a:lnTo>
                        <a:lnTo>
                          <a:pt x="169" y="35"/>
                        </a:lnTo>
                        <a:lnTo>
                          <a:pt x="174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89" y="77"/>
                        </a:lnTo>
                        <a:lnTo>
                          <a:pt x="191" y="86"/>
                        </a:lnTo>
                        <a:lnTo>
                          <a:pt x="191" y="96"/>
                        </a:lnTo>
                        <a:lnTo>
                          <a:pt x="191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4" y="21"/>
                        </a:lnTo>
                        <a:lnTo>
                          <a:pt x="42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8" name="Freeform 457"/>
                  <p:cNvSpPr>
                    <a:spLocks noChangeAspect="1"/>
                  </p:cNvSpPr>
                  <p:nvPr/>
                </p:nvSpPr>
                <p:spPr bwMode="auto">
                  <a:xfrm>
                    <a:off x="4155" y="1661"/>
                    <a:ext cx="57" cy="79"/>
                  </a:xfrm>
                  <a:custGeom>
                    <a:avLst/>
                    <a:gdLst>
                      <a:gd name="T0" fmla="*/ 28 w 193"/>
                      <a:gd name="T1" fmla="*/ 0 h 266"/>
                      <a:gd name="T2" fmla="*/ 31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40 w 193"/>
                      <a:gd name="T9" fmla="*/ 2 h 266"/>
                      <a:gd name="T10" fmla="*/ 42 w 193"/>
                      <a:gd name="T11" fmla="*/ 3 h 266"/>
                      <a:gd name="T12" fmla="*/ 44 w 193"/>
                      <a:gd name="T13" fmla="*/ 5 h 266"/>
                      <a:gd name="T14" fmla="*/ 46 w 193"/>
                      <a:gd name="T15" fmla="*/ 7 h 266"/>
                      <a:gd name="T16" fmla="*/ 48 w 193"/>
                      <a:gd name="T17" fmla="*/ 8 h 266"/>
                      <a:gd name="T18" fmla="*/ 51 w 193"/>
                      <a:gd name="T19" fmla="*/ 10 h 266"/>
                      <a:gd name="T20" fmla="*/ 52 w 193"/>
                      <a:gd name="T21" fmla="*/ 12 h 266"/>
                      <a:gd name="T22" fmla="*/ 53 w 193"/>
                      <a:gd name="T23" fmla="*/ 15 h 266"/>
                      <a:gd name="T24" fmla="*/ 54 w 193"/>
                      <a:gd name="T25" fmla="*/ 18 h 266"/>
                      <a:gd name="T26" fmla="*/ 55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1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4 w 193"/>
                      <a:gd name="T49" fmla="*/ 15 h 266"/>
                      <a:gd name="T50" fmla="*/ 5 w 193"/>
                      <a:gd name="T51" fmla="*/ 12 h 266"/>
                      <a:gd name="T52" fmla="*/ 6 w 193"/>
                      <a:gd name="T53" fmla="*/ 10 h 266"/>
                      <a:gd name="T54" fmla="*/ 8 w 193"/>
                      <a:gd name="T55" fmla="*/ 8 h 266"/>
                      <a:gd name="T56" fmla="*/ 11 w 193"/>
                      <a:gd name="T57" fmla="*/ 7 h 266"/>
                      <a:gd name="T58" fmla="*/ 13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3 w 193"/>
                      <a:gd name="T67" fmla="*/ 1 h 266"/>
                      <a:gd name="T68" fmla="*/ 25 w 193"/>
                      <a:gd name="T69" fmla="*/ 0 h 266"/>
                      <a:gd name="T70" fmla="*/ 28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5" y="1"/>
                        </a:lnTo>
                        <a:lnTo>
                          <a:pt x="115" y="2"/>
                        </a:lnTo>
                        <a:lnTo>
                          <a:pt x="124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0" y="17"/>
                        </a:lnTo>
                        <a:lnTo>
                          <a:pt x="157" y="22"/>
                        </a:lnTo>
                        <a:lnTo>
                          <a:pt x="164" y="28"/>
                        </a:lnTo>
                        <a:lnTo>
                          <a:pt x="171" y="34"/>
                        </a:lnTo>
                        <a:lnTo>
                          <a:pt x="176" y="42"/>
                        </a:lnTo>
                        <a:lnTo>
                          <a:pt x="181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91" y="75"/>
                        </a:lnTo>
                        <a:lnTo>
                          <a:pt x="192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6" y="22"/>
                        </a:lnTo>
                        <a:lnTo>
                          <a:pt x="43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9" name="Freeform 458"/>
                  <p:cNvSpPr>
                    <a:spLocks noChangeAspect="1"/>
                  </p:cNvSpPr>
                  <p:nvPr/>
                </p:nvSpPr>
                <p:spPr bwMode="auto">
                  <a:xfrm>
                    <a:off x="4155" y="1783"/>
                    <a:ext cx="57" cy="86"/>
                  </a:xfrm>
                  <a:custGeom>
                    <a:avLst/>
                    <a:gdLst>
                      <a:gd name="T0" fmla="*/ 28 w 193"/>
                      <a:gd name="T1" fmla="*/ 0 h 267"/>
                      <a:gd name="T2" fmla="*/ 31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40 w 193"/>
                      <a:gd name="T9" fmla="*/ 2 h 267"/>
                      <a:gd name="T10" fmla="*/ 42 w 193"/>
                      <a:gd name="T11" fmla="*/ 4 h 267"/>
                      <a:gd name="T12" fmla="*/ 44 w 193"/>
                      <a:gd name="T13" fmla="*/ 5 h 267"/>
                      <a:gd name="T14" fmla="*/ 46 w 193"/>
                      <a:gd name="T15" fmla="*/ 7 h 267"/>
                      <a:gd name="T16" fmla="*/ 48 w 193"/>
                      <a:gd name="T17" fmla="*/ 9 h 267"/>
                      <a:gd name="T18" fmla="*/ 51 w 193"/>
                      <a:gd name="T19" fmla="*/ 11 h 267"/>
                      <a:gd name="T20" fmla="*/ 52 w 193"/>
                      <a:gd name="T21" fmla="*/ 14 h 267"/>
                      <a:gd name="T22" fmla="*/ 53 w 193"/>
                      <a:gd name="T23" fmla="*/ 16 h 267"/>
                      <a:gd name="T24" fmla="*/ 54 w 193"/>
                      <a:gd name="T25" fmla="*/ 19 h 267"/>
                      <a:gd name="T26" fmla="*/ 55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1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4 w 193"/>
                      <a:gd name="T49" fmla="*/ 16 h 267"/>
                      <a:gd name="T50" fmla="*/ 5 w 193"/>
                      <a:gd name="T51" fmla="*/ 14 h 267"/>
                      <a:gd name="T52" fmla="*/ 6 w 193"/>
                      <a:gd name="T53" fmla="*/ 11 h 267"/>
                      <a:gd name="T54" fmla="*/ 8 w 193"/>
                      <a:gd name="T55" fmla="*/ 9 h 267"/>
                      <a:gd name="T56" fmla="*/ 11 w 193"/>
                      <a:gd name="T57" fmla="*/ 7 h 267"/>
                      <a:gd name="T58" fmla="*/ 13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3 w 193"/>
                      <a:gd name="T67" fmla="*/ 0 h 267"/>
                      <a:gd name="T68" fmla="*/ 25 w 193"/>
                      <a:gd name="T69" fmla="*/ 0 h 267"/>
                      <a:gd name="T70" fmla="*/ 28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5" y="0"/>
                        </a:lnTo>
                        <a:lnTo>
                          <a:pt x="115" y="1"/>
                        </a:lnTo>
                        <a:lnTo>
                          <a:pt x="124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0" y="16"/>
                        </a:lnTo>
                        <a:lnTo>
                          <a:pt x="157" y="21"/>
                        </a:lnTo>
                        <a:lnTo>
                          <a:pt x="164" y="27"/>
                        </a:lnTo>
                        <a:lnTo>
                          <a:pt x="171" y="35"/>
                        </a:lnTo>
                        <a:lnTo>
                          <a:pt x="176" y="42"/>
                        </a:lnTo>
                        <a:lnTo>
                          <a:pt x="181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91" y="77"/>
                        </a:lnTo>
                        <a:lnTo>
                          <a:pt x="192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6" y="21"/>
                        </a:lnTo>
                        <a:lnTo>
                          <a:pt x="43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0" name="Freeform 459"/>
                  <p:cNvSpPr>
                    <a:spLocks noChangeAspect="1"/>
                  </p:cNvSpPr>
                  <p:nvPr/>
                </p:nvSpPr>
                <p:spPr bwMode="auto">
                  <a:xfrm>
                    <a:off x="632" y="1654"/>
                    <a:ext cx="36" cy="79"/>
                  </a:xfrm>
                  <a:custGeom>
                    <a:avLst/>
                    <a:gdLst>
                      <a:gd name="T0" fmla="*/ 18 w 124"/>
                      <a:gd name="T1" fmla="*/ 0 h 267"/>
                      <a:gd name="T2" fmla="*/ 21 w 124"/>
                      <a:gd name="T3" fmla="*/ 0 h 267"/>
                      <a:gd name="T4" fmla="*/ 24 w 124"/>
                      <a:gd name="T5" fmla="*/ 1 h 267"/>
                      <a:gd name="T6" fmla="*/ 25 w 124"/>
                      <a:gd name="T7" fmla="*/ 2 h 267"/>
                      <a:gd name="T8" fmla="*/ 27 w 124"/>
                      <a:gd name="T9" fmla="*/ 3 h 267"/>
                      <a:gd name="T10" fmla="*/ 28 w 124"/>
                      <a:gd name="T11" fmla="*/ 4 h 267"/>
                      <a:gd name="T12" fmla="*/ 30 w 124"/>
                      <a:gd name="T13" fmla="*/ 5 h 267"/>
                      <a:gd name="T14" fmla="*/ 31 w 124"/>
                      <a:gd name="T15" fmla="*/ 6 h 267"/>
                      <a:gd name="T16" fmla="*/ 32 w 124"/>
                      <a:gd name="T17" fmla="*/ 8 h 267"/>
                      <a:gd name="T18" fmla="*/ 33 w 124"/>
                      <a:gd name="T19" fmla="*/ 9 h 267"/>
                      <a:gd name="T20" fmla="*/ 34 w 124"/>
                      <a:gd name="T21" fmla="*/ 12 h 267"/>
                      <a:gd name="T22" fmla="*/ 35 w 124"/>
                      <a:gd name="T23" fmla="*/ 14 h 267"/>
                      <a:gd name="T24" fmla="*/ 35 w 124"/>
                      <a:gd name="T25" fmla="*/ 16 h 267"/>
                      <a:gd name="T26" fmla="*/ 36 w 124"/>
                      <a:gd name="T27" fmla="*/ 19 h 267"/>
                      <a:gd name="T28" fmla="*/ 36 w 124"/>
                      <a:gd name="T29" fmla="*/ 21 h 267"/>
                      <a:gd name="T30" fmla="*/ 36 w 124"/>
                      <a:gd name="T31" fmla="*/ 79 h 267"/>
                      <a:gd name="T32" fmla="*/ 0 w 124"/>
                      <a:gd name="T33" fmla="*/ 79 h 267"/>
                      <a:gd name="T34" fmla="*/ 0 w 124"/>
                      <a:gd name="T35" fmla="*/ 21 h 267"/>
                      <a:gd name="T36" fmla="*/ 1 w 124"/>
                      <a:gd name="T37" fmla="*/ 19 h 267"/>
                      <a:gd name="T38" fmla="*/ 1 w 124"/>
                      <a:gd name="T39" fmla="*/ 16 h 267"/>
                      <a:gd name="T40" fmla="*/ 1 w 124"/>
                      <a:gd name="T41" fmla="*/ 14 h 267"/>
                      <a:gd name="T42" fmla="*/ 2 w 124"/>
                      <a:gd name="T43" fmla="*/ 12 h 267"/>
                      <a:gd name="T44" fmla="*/ 3 w 124"/>
                      <a:gd name="T45" fmla="*/ 9 h 267"/>
                      <a:gd name="T46" fmla="*/ 4 w 124"/>
                      <a:gd name="T47" fmla="*/ 8 h 267"/>
                      <a:gd name="T48" fmla="*/ 5 w 124"/>
                      <a:gd name="T49" fmla="*/ 6 h 267"/>
                      <a:gd name="T50" fmla="*/ 7 w 124"/>
                      <a:gd name="T51" fmla="*/ 5 h 267"/>
                      <a:gd name="T52" fmla="*/ 8 w 124"/>
                      <a:gd name="T53" fmla="*/ 4 h 267"/>
                      <a:gd name="T54" fmla="*/ 10 w 124"/>
                      <a:gd name="T55" fmla="*/ 3 h 267"/>
                      <a:gd name="T56" fmla="*/ 11 w 124"/>
                      <a:gd name="T57" fmla="*/ 2 h 267"/>
                      <a:gd name="T58" fmla="*/ 13 w 124"/>
                      <a:gd name="T59" fmla="*/ 1 h 267"/>
                      <a:gd name="T60" fmla="*/ 16 w 124"/>
                      <a:gd name="T61" fmla="*/ 0 h 267"/>
                      <a:gd name="T62" fmla="*/ 18 w 124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4" h="267">
                        <a:moveTo>
                          <a:pt x="63" y="0"/>
                        </a:moveTo>
                        <a:lnTo>
                          <a:pt x="72" y="1"/>
                        </a:lnTo>
                        <a:lnTo>
                          <a:pt x="82" y="4"/>
                        </a:lnTo>
                        <a:lnTo>
                          <a:pt x="87" y="6"/>
                        </a:lnTo>
                        <a:lnTo>
                          <a:pt x="92" y="9"/>
                        </a:lnTo>
                        <a:lnTo>
                          <a:pt x="96" y="12"/>
                        </a:lnTo>
                        <a:lnTo>
                          <a:pt x="102" y="17"/>
                        </a:lnTo>
                        <a:lnTo>
                          <a:pt x="106" y="21"/>
                        </a:lnTo>
                        <a:lnTo>
                          <a:pt x="110" y="26"/>
                        </a:lnTo>
                        <a:lnTo>
                          <a:pt x="114" y="32"/>
                        </a:lnTo>
                        <a:lnTo>
                          <a:pt x="117" y="39"/>
                        </a:lnTo>
                        <a:lnTo>
                          <a:pt x="119" y="46"/>
                        </a:lnTo>
                        <a:lnTo>
                          <a:pt x="122" y="54"/>
                        </a:lnTo>
                        <a:lnTo>
                          <a:pt x="123" y="63"/>
                        </a:lnTo>
                        <a:lnTo>
                          <a:pt x="124" y="72"/>
                        </a:lnTo>
                        <a:lnTo>
                          <a:pt x="124" y="267"/>
                        </a:lnTo>
                        <a:lnTo>
                          <a:pt x="0" y="267"/>
                        </a:lnTo>
                        <a:lnTo>
                          <a:pt x="0" y="72"/>
                        </a:lnTo>
                        <a:lnTo>
                          <a:pt x="2" y="63"/>
                        </a:lnTo>
                        <a:lnTo>
                          <a:pt x="3" y="54"/>
                        </a:lnTo>
                        <a:lnTo>
                          <a:pt x="5" y="46"/>
                        </a:lnTo>
                        <a:lnTo>
                          <a:pt x="7" y="39"/>
                        </a:lnTo>
                        <a:lnTo>
                          <a:pt x="11" y="32"/>
                        </a:lnTo>
                        <a:lnTo>
                          <a:pt x="14" y="26"/>
                        </a:lnTo>
                        <a:lnTo>
                          <a:pt x="18" y="21"/>
                        </a:lnTo>
                        <a:lnTo>
                          <a:pt x="24" y="17"/>
                        </a:lnTo>
                        <a:lnTo>
                          <a:pt x="28" y="12"/>
                        </a:lnTo>
                        <a:lnTo>
                          <a:pt x="33" y="9"/>
                        </a:lnTo>
                        <a:lnTo>
                          <a:pt x="38" y="6"/>
                        </a:lnTo>
                        <a:lnTo>
                          <a:pt x="44" y="4"/>
                        </a:lnTo>
                        <a:lnTo>
                          <a:pt x="54" y="1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1" name="Freeform 460"/>
                  <p:cNvSpPr>
                    <a:spLocks noChangeAspect="1"/>
                  </p:cNvSpPr>
                  <p:nvPr/>
                </p:nvSpPr>
                <p:spPr bwMode="auto">
                  <a:xfrm>
                    <a:off x="4863" y="1654"/>
                    <a:ext cx="36" cy="79"/>
                  </a:xfrm>
                  <a:custGeom>
                    <a:avLst/>
                    <a:gdLst>
                      <a:gd name="T0" fmla="*/ 18 w 123"/>
                      <a:gd name="T1" fmla="*/ 0 h 267"/>
                      <a:gd name="T2" fmla="*/ 21 w 123"/>
                      <a:gd name="T3" fmla="*/ 0 h 267"/>
                      <a:gd name="T4" fmla="*/ 24 w 123"/>
                      <a:gd name="T5" fmla="*/ 1 h 267"/>
                      <a:gd name="T6" fmla="*/ 25 w 123"/>
                      <a:gd name="T7" fmla="*/ 2 h 267"/>
                      <a:gd name="T8" fmla="*/ 27 w 123"/>
                      <a:gd name="T9" fmla="*/ 3 h 267"/>
                      <a:gd name="T10" fmla="*/ 28 w 123"/>
                      <a:gd name="T11" fmla="*/ 4 h 267"/>
                      <a:gd name="T12" fmla="*/ 30 w 123"/>
                      <a:gd name="T13" fmla="*/ 5 h 267"/>
                      <a:gd name="T14" fmla="*/ 31 w 123"/>
                      <a:gd name="T15" fmla="*/ 6 h 267"/>
                      <a:gd name="T16" fmla="*/ 32 w 123"/>
                      <a:gd name="T17" fmla="*/ 8 h 267"/>
                      <a:gd name="T18" fmla="*/ 33 w 123"/>
                      <a:gd name="T19" fmla="*/ 9 h 267"/>
                      <a:gd name="T20" fmla="*/ 34 w 123"/>
                      <a:gd name="T21" fmla="*/ 12 h 267"/>
                      <a:gd name="T22" fmla="*/ 35 w 123"/>
                      <a:gd name="T23" fmla="*/ 14 h 267"/>
                      <a:gd name="T24" fmla="*/ 35 w 123"/>
                      <a:gd name="T25" fmla="*/ 16 h 267"/>
                      <a:gd name="T26" fmla="*/ 36 w 123"/>
                      <a:gd name="T27" fmla="*/ 19 h 267"/>
                      <a:gd name="T28" fmla="*/ 36 w 123"/>
                      <a:gd name="T29" fmla="*/ 21 h 267"/>
                      <a:gd name="T30" fmla="*/ 36 w 123"/>
                      <a:gd name="T31" fmla="*/ 79 h 267"/>
                      <a:gd name="T32" fmla="*/ 0 w 123"/>
                      <a:gd name="T33" fmla="*/ 79 h 267"/>
                      <a:gd name="T34" fmla="*/ 0 w 123"/>
                      <a:gd name="T35" fmla="*/ 21 h 267"/>
                      <a:gd name="T36" fmla="*/ 0 w 123"/>
                      <a:gd name="T37" fmla="*/ 19 h 267"/>
                      <a:gd name="T38" fmla="*/ 1 w 123"/>
                      <a:gd name="T39" fmla="*/ 16 h 267"/>
                      <a:gd name="T40" fmla="*/ 1 w 123"/>
                      <a:gd name="T41" fmla="*/ 14 h 267"/>
                      <a:gd name="T42" fmla="*/ 2 w 123"/>
                      <a:gd name="T43" fmla="*/ 12 h 267"/>
                      <a:gd name="T44" fmla="*/ 3 w 123"/>
                      <a:gd name="T45" fmla="*/ 9 h 267"/>
                      <a:gd name="T46" fmla="*/ 4 w 123"/>
                      <a:gd name="T47" fmla="*/ 8 h 267"/>
                      <a:gd name="T48" fmla="*/ 6 w 123"/>
                      <a:gd name="T49" fmla="*/ 6 h 267"/>
                      <a:gd name="T50" fmla="*/ 7 w 123"/>
                      <a:gd name="T51" fmla="*/ 5 h 267"/>
                      <a:gd name="T52" fmla="*/ 8 w 123"/>
                      <a:gd name="T53" fmla="*/ 4 h 267"/>
                      <a:gd name="T54" fmla="*/ 9 w 123"/>
                      <a:gd name="T55" fmla="*/ 3 h 267"/>
                      <a:gd name="T56" fmla="*/ 11 w 123"/>
                      <a:gd name="T57" fmla="*/ 2 h 267"/>
                      <a:gd name="T58" fmla="*/ 13 w 123"/>
                      <a:gd name="T59" fmla="*/ 1 h 267"/>
                      <a:gd name="T60" fmla="*/ 16 w 123"/>
                      <a:gd name="T61" fmla="*/ 0 h 267"/>
                      <a:gd name="T62" fmla="*/ 18 w 123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3" h="267">
                        <a:moveTo>
                          <a:pt x="63" y="0"/>
                        </a:moveTo>
                        <a:lnTo>
                          <a:pt x="71" y="1"/>
                        </a:lnTo>
                        <a:lnTo>
                          <a:pt x="81" y="4"/>
                        </a:lnTo>
                        <a:lnTo>
                          <a:pt x="86" y="6"/>
                        </a:lnTo>
                        <a:lnTo>
                          <a:pt x="91" y="9"/>
                        </a:lnTo>
                        <a:lnTo>
                          <a:pt x="97" y="12"/>
                        </a:lnTo>
                        <a:lnTo>
                          <a:pt x="101" y="17"/>
                        </a:lnTo>
                        <a:lnTo>
                          <a:pt x="105" y="21"/>
                        </a:lnTo>
                        <a:lnTo>
                          <a:pt x="109" y="26"/>
                        </a:lnTo>
                        <a:lnTo>
                          <a:pt x="114" y="32"/>
                        </a:lnTo>
                        <a:lnTo>
                          <a:pt x="117" y="39"/>
                        </a:lnTo>
                        <a:lnTo>
                          <a:pt x="119" y="46"/>
                        </a:lnTo>
                        <a:lnTo>
                          <a:pt x="121" y="54"/>
                        </a:lnTo>
                        <a:lnTo>
                          <a:pt x="123" y="63"/>
                        </a:lnTo>
                        <a:lnTo>
                          <a:pt x="123" y="72"/>
                        </a:lnTo>
                        <a:lnTo>
                          <a:pt x="123" y="267"/>
                        </a:lnTo>
                        <a:lnTo>
                          <a:pt x="0" y="267"/>
                        </a:lnTo>
                        <a:lnTo>
                          <a:pt x="0" y="72"/>
                        </a:lnTo>
                        <a:lnTo>
                          <a:pt x="1" y="63"/>
                        </a:lnTo>
                        <a:lnTo>
                          <a:pt x="2" y="54"/>
                        </a:lnTo>
                        <a:lnTo>
                          <a:pt x="4" y="46"/>
                        </a:lnTo>
                        <a:lnTo>
                          <a:pt x="7" y="39"/>
                        </a:lnTo>
                        <a:lnTo>
                          <a:pt x="10" y="32"/>
                        </a:lnTo>
                        <a:lnTo>
                          <a:pt x="15" y="26"/>
                        </a:lnTo>
                        <a:lnTo>
                          <a:pt x="19" y="21"/>
                        </a:lnTo>
                        <a:lnTo>
                          <a:pt x="23" y="17"/>
                        </a:lnTo>
                        <a:lnTo>
                          <a:pt x="28" y="12"/>
                        </a:lnTo>
                        <a:lnTo>
                          <a:pt x="32" y="9"/>
                        </a:lnTo>
                        <a:lnTo>
                          <a:pt x="38" y="6"/>
                        </a:lnTo>
                        <a:lnTo>
                          <a:pt x="43" y="4"/>
                        </a:lnTo>
                        <a:lnTo>
                          <a:pt x="53" y="1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2" name="Freeform 461"/>
                  <p:cNvSpPr>
                    <a:spLocks noChangeAspect="1"/>
                  </p:cNvSpPr>
                  <p:nvPr/>
                </p:nvSpPr>
                <p:spPr bwMode="auto">
                  <a:xfrm>
                    <a:off x="4998" y="1654"/>
                    <a:ext cx="36" cy="79"/>
                  </a:xfrm>
                  <a:custGeom>
                    <a:avLst/>
                    <a:gdLst>
                      <a:gd name="T0" fmla="*/ 18 w 122"/>
                      <a:gd name="T1" fmla="*/ 0 h 267"/>
                      <a:gd name="T2" fmla="*/ 21 w 122"/>
                      <a:gd name="T3" fmla="*/ 0 h 267"/>
                      <a:gd name="T4" fmla="*/ 23 w 122"/>
                      <a:gd name="T5" fmla="*/ 1 h 267"/>
                      <a:gd name="T6" fmla="*/ 25 w 122"/>
                      <a:gd name="T7" fmla="*/ 2 h 267"/>
                      <a:gd name="T8" fmla="*/ 27 w 122"/>
                      <a:gd name="T9" fmla="*/ 3 h 267"/>
                      <a:gd name="T10" fmla="*/ 28 w 122"/>
                      <a:gd name="T11" fmla="*/ 4 h 267"/>
                      <a:gd name="T12" fmla="*/ 30 w 122"/>
                      <a:gd name="T13" fmla="*/ 5 h 267"/>
                      <a:gd name="T14" fmla="*/ 31 w 122"/>
                      <a:gd name="T15" fmla="*/ 6 h 267"/>
                      <a:gd name="T16" fmla="*/ 32 w 122"/>
                      <a:gd name="T17" fmla="*/ 8 h 267"/>
                      <a:gd name="T18" fmla="*/ 33 w 122"/>
                      <a:gd name="T19" fmla="*/ 9 h 267"/>
                      <a:gd name="T20" fmla="*/ 34 w 122"/>
                      <a:gd name="T21" fmla="*/ 12 h 267"/>
                      <a:gd name="T22" fmla="*/ 35 w 122"/>
                      <a:gd name="T23" fmla="*/ 14 h 267"/>
                      <a:gd name="T24" fmla="*/ 36 w 122"/>
                      <a:gd name="T25" fmla="*/ 16 h 267"/>
                      <a:gd name="T26" fmla="*/ 36 w 122"/>
                      <a:gd name="T27" fmla="*/ 19 h 267"/>
                      <a:gd name="T28" fmla="*/ 36 w 122"/>
                      <a:gd name="T29" fmla="*/ 21 h 267"/>
                      <a:gd name="T30" fmla="*/ 36 w 122"/>
                      <a:gd name="T31" fmla="*/ 79 h 267"/>
                      <a:gd name="T32" fmla="*/ 0 w 122"/>
                      <a:gd name="T33" fmla="*/ 79 h 267"/>
                      <a:gd name="T34" fmla="*/ 0 w 122"/>
                      <a:gd name="T35" fmla="*/ 21 h 267"/>
                      <a:gd name="T36" fmla="*/ 0 w 122"/>
                      <a:gd name="T37" fmla="*/ 19 h 267"/>
                      <a:gd name="T38" fmla="*/ 0 w 122"/>
                      <a:gd name="T39" fmla="*/ 16 h 267"/>
                      <a:gd name="T40" fmla="*/ 1 w 122"/>
                      <a:gd name="T41" fmla="*/ 14 h 267"/>
                      <a:gd name="T42" fmla="*/ 2 w 122"/>
                      <a:gd name="T43" fmla="*/ 12 h 267"/>
                      <a:gd name="T44" fmla="*/ 3 w 122"/>
                      <a:gd name="T45" fmla="*/ 9 h 267"/>
                      <a:gd name="T46" fmla="*/ 4 w 122"/>
                      <a:gd name="T47" fmla="*/ 8 h 267"/>
                      <a:gd name="T48" fmla="*/ 5 w 122"/>
                      <a:gd name="T49" fmla="*/ 6 h 267"/>
                      <a:gd name="T50" fmla="*/ 6 w 122"/>
                      <a:gd name="T51" fmla="*/ 5 h 267"/>
                      <a:gd name="T52" fmla="*/ 8 w 122"/>
                      <a:gd name="T53" fmla="*/ 4 h 267"/>
                      <a:gd name="T54" fmla="*/ 9 w 122"/>
                      <a:gd name="T55" fmla="*/ 3 h 267"/>
                      <a:gd name="T56" fmla="*/ 11 w 122"/>
                      <a:gd name="T57" fmla="*/ 2 h 267"/>
                      <a:gd name="T58" fmla="*/ 12 w 122"/>
                      <a:gd name="T59" fmla="*/ 1 h 267"/>
                      <a:gd name="T60" fmla="*/ 15 w 122"/>
                      <a:gd name="T61" fmla="*/ 0 h 267"/>
                      <a:gd name="T62" fmla="*/ 18 w 122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2" h="267">
                        <a:moveTo>
                          <a:pt x="60" y="0"/>
                        </a:moveTo>
                        <a:lnTo>
                          <a:pt x="70" y="1"/>
                        </a:lnTo>
                        <a:lnTo>
                          <a:pt x="79" y="4"/>
                        </a:lnTo>
                        <a:lnTo>
                          <a:pt x="85" y="6"/>
                        </a:lnTo>
                        <a:lnTo>
                          <a:pt x="90" y="9"/>
                        </a:lnTo>
                        <a:lnTo>
                          <a:pt x="95" y="12"/>
                        </a:lnTo>
                        <a:lnTo>
                          <a:pt x="100" y="17"/>
                        </a:lnTo>
                        <a:lnTo>
                          <a:pt x="105" y="21"/>
                        </a:lnTo>
                        <a:lnTo>
                          <a:pt x="109" y="26"/>
                        </a:lnTo>
                        <a:lnTo>
                          <a:pt x="113" y="32"/>
                        </a:lnTo>
                        <a:lnTo>
                          <a:pt x="116" y="39"/>
                        </a:lnTo>
                        <a:lnTo>
                          <a:pt x="119" y="46"/>
                        </a:lnTo>
                        <a:lnTo>
                          <a:pt x="121" y="54"/>
                        </a:lnTo>
                        <a:lnTo>
                          <a:pt x="122" y="63"/>
                        </a:lnTo>
                        <a:lnTo>
                          <a:pt x="122" y="72"/>
                        </a:lnTo>
                        <a:lnTo>
                          <a:pt x="122" y="267"/>
                        </a:lnTo>
                        <a:lnTo>
                          <a:pt x="0" y="267"/>
                        </a:lnTo>
                        <a:lnTo>
                          <a:pt x="0" y="72"/>
                        </a:lnTo>
                        <a:lnTo>
                          <a:pt x="0" y="63"/>
                        </a:lnTo>
                        <a:lnTo>
                          <a:pt x="1" y="54"/>
                        </a:lnTo>
                        <a:lnTo>
                          <a:pt x="3" y="46"/>
                        </a:lnTo>
                        <a:lnTo>
                          <a:pt x="7" y="39"/>
                        </a:lnTo>
                        <a:lnTo>
                          <a:pt x="10" y="32"/>
                        </a:lnTo>
                        <a:lnTo>
                          <a:pt x="14" y="26"/>
                        </a:lnTo>
                        <a:lnTo>
                          <a:pt x="18" y="21"/>
                        </a:lnTo>
                        <a:lnTo>
                          <a:pt x="22" y="17"/>
                        </a:lnTo>
                        <a:lnTo>
                          <a:pt x="28" y="12"/>
                        </a:lnTo>
                        <a:lnTo>
                          <a:pt x="32" y="9"/>
                        </a:lnTo>
                        <a:lnTo>
                          <a:pt x="37" y="6"/>
                        </a:lnTo>
                        <a:lnTo>
                          <a:pt x="42" y="4"/>
                        </a:lnTo>
                        <a:lnTo>
                          <a:pt x="52" y="1"/>
                        </a:lnTo>
                        <a:lnTo>
                          <a:pt x="6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3" name="Freeform 462"/>
                  <p:cNvSpPr>
                    <a:spLocks noChangeAspect="1"/>
                  </p:cNvSpPr>
                  <p:nvPr/>
                </p:nvSpPr>
                <p:spPr bwMode="auto">
                  <a:xfrm>
                    <a:off x="5134" y="1654"/>
                    <a:ext cx="36" cy="79"/>
                  </a:xfrm>
                  <a:custGeom>
                    <a:avLst/>
                    <a:gdLst>
                      <a:gd name="T0" fmla="*/ 18 w 121"/>
                      <a:gd name="T1" fmla="*/ 0 h 267"/>
                      <a:gd name="T2" fmla="*/ 21 w 121"/>
                      <a:gd name="T3" fmla="*/ 0 h 267"/>
                      <a:gd name="T4" fmla="*/ 24 w 121"/>
                      <a:gd name="T5" fmla="*/ 1 h 267"/>
                      <a:gd name="T6" fmla="*/ 25 w 121"/>
                      <a:gd name="T7" fmla="*/ 2 h 267"/>
                      <a:gd name="T8" fmla="*/ 26 w 121"/>
                      <a:gd name="T9" fmla="*/ 3 h 267"/>
                      <a:gd name="T10" fmla="*/ 28 w 121"/>
                      <a:gd name="T11" fmla="*/ 4 h 267"/>
                      <a:gd name="T12" fmla="*/ 29 w 121"/>
                      <a:gd name="T13" fmla="*/ 5 h 267"/>
                      <a:gd name="T14" fmla="*/ 31 w 121"/>
                      <a:gd name="T15" fmla="*/ 6 h 267"/>
                      <a:gd name="T16" fmla="*/ 32 w 121"/>
                      <a:gd name="T17" fmla="*/ 8 h 267"/>
                      <a:gd name="T18" fmla="*/ 33 w 121"/>
                      <a:gd name="T19" fmla="*/ 9 h 267"/>
                      <a:gd name="T20" fmla="*/ 34 w 121"/>
                      <a:gd name="T21" fmla="*/ 12 h 267"/>
                      <a:gd name="T22" fmla="*/ 35 w 121"/>
                      <a:gd name="T23" fmla="*/ 14 h 267"/>
                      <a:gd name="T24" fmla="*/ 35 w 121"/>
                      <a:gd name="T25" fmla="*/ 16 h 267"/>
                      <a:gd name="T26" fmla="*/ 36 w 121"/>
                      <a:gd name="T27" fmla="*/ 19 h 267"/>
                      <a:gd name="T28" fmla="*/ 36 w 121"/>
                      <a:gd name="T29" fmla="*/ 21 h 267"/>
                      <a:gd name="T30" fmla="*/ 36 w 121"/>
                      <a:gd name="T31" fmla="*/ 79 h 267"/>
                      <a:gd name="T32" fmla="*/ 0 w 121"/>
                      <a:gd name="T33" fmla="*/ 79 h 267"/>
                      <a:gd name="T34" fmla="*/ 0 w 121"/>
                      <a:gd name="T35" fmla="*/ 21 h 267"/>
                      <a:gd name="T36" fmla="*/ 0 w 121"/>
                      <a:gd name="T37" fmla="*/ 19 h 267"/>
                      <a:gd name="T38" fmla="*/ 1 w 121"/>
                      <a:gd name="T39" fmla="*/ 16 h 267"/>
                      <a:gd name="T40" fmla="*/ 1 w 121"/>
                      <a:gd name="T41" fmla="*/ 14 h 267"/>
                      <a:gd name="T42" fmla="*/ 2 w 121"/>
                      <a:gd name="T43" fmla="*/ 12 h 267"/>
                      <a:gd name="T44" fmla="*/ 3 w 121"/>
                      <a:gd name="T45" fmla="*/ 9 h 267"/>
                      <a:gd name="T46" fmla="*/ 4 w 121"/>
                      <a:gd name="T47" fmla="*/ 8 h 267"/>
                      <a:gd name="T48" fmla="*/ 5 w 121"/>
                      <a:gd name="T49" fmla="*/ 6 h 267"/>
                      <a:gd name="T50" fmla="*/ 7 w 121"/>
                      <a:gd name="T51" fmla="*/ 5 h 267"/>
                      <a:gd name="T52" fmla="*/ 8 w 121"/>
                      <a:gd name="T53" fmla="*/ 4 h 267"/>
                      <a:gd name="T54" fmla="*/ 9 w 121"/>
                      <a:gd name="T55" fmla="*/ 3 h 267"/>
                      <a:gd name="T56" fmla="*/ 11 w 121"/>
                      <a:gd name="T57" fmla="*/ 2 h 267"/>
                      <a:gd name="T58" fmla="*/ 12 w 121"/>
                      <a:gd name="T59" fmla="*/ 1 h 267"/>
                      <a:gd name="T60" fmla="*/ 15 w 121"/>
                      <a:gd name="T61" fmla="*/ 0 h 267"/>
                      <a:gd name="T62" fmla="*/ 18 w 121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1" h="267">
                        <a:moveTo>
                          <a:pt x="60" y="0"/>
                        </a:moveTo>
                        <a:lnTo>
                          <a:pt x="69" y="1"/>
                        </a:lnTo>
                        <a:lnTo>
                          <a:pt x="79" y="4"/>
                        </a:lnTo>
                        <a:lnTo>
                          <a:pt x="84" y="6"/>
                        </a:lnTo>
                        <a:lnTo>
                          <a:pt x="89" y="9"/>
                        </a:lnTo>
                        <a:lnTo>
                          <a:pt x="95" y="12"/>
                        </a:lnTo>
                        <a:lnTo>
                          <a:pt x="99" y="17"/>
                        </a:lnTo>
                        <a:lnTo>
                          <a:pt x="103" y="21"/>
                        </a:lnTo>
                        <a:lnTo>
                          <a:pt x="107" y="26"/>
                        </a:lnTo>
                        <a:lnTo>
                          <a:pt x="111" y="32"/>
                        </a:lnTo>
                        <a:lnTo>
                          <a:pt x="115" y="39"/>
                        </a:lnTo>
                        <a:lnTo>
                          <a:pt x="117" y="46"/>
                        </a:lnTo>
                        <a:lnTo>
                          <a:pt x="119" y="54"/>
                        </a:lnTo>
                        <a:lnTo>
                          <a:pt x="120" y="63"/>
                        </a:lnTo>
                        <a:lnTo>
                          <a:pt x="121" y="72"/>
                        </a:lnTo>
                        <a:lnTo>
                          <a:pt x="121" y="267"/>
                        </a:lnTo>
                        <a:lnTo>
                          <a:pt x="0" y="267"/>
                        </a:lnTo>
                        <a:lnTo>
                          <a:pt x="0" y="72"/>
                        </a:lnTo>
                        <a:lnTo>
                          <a:pt x="0" y="63"/>
                        </a:lnTo>
                        <a:lnTo>
                          <a:pt x="2" y="54"/>
                        </a:lnTo>
                        <a:lnTo>
                          <a:pt x="4" y="46"/>
                        </a:lnTo>
                        <a:lnTo>
                          <a:pt x="6" y="39"/>
                        </a:lnTo>
                        <a:lnTo>
                          <a:pt x="9" y="32"/>
                        </a:lnTo>
                        <a:lnTo>
                          <a:pt x="14" y="26"/>
                        </a:lnTo>
                        <a:lnTo>
                          <a:pt x="18" y="21"/>
                        </a:lnTo>
                        <a:lnTo>
                          <a:pt x="22" y="17"/>
                        </a:lnTo>
                        <a:lnTo>
                          <a:pt x="26" y="12"/>
                        </a:lnTo>
                        <a:lnTo>
                          <a:pt x="31" y="9"/>
                        </a:lnTo>
                        <a:lnTo>
                          <a:pt x="37" y="6"/>
                        </a:lnTo>
                        <a:lnTo>
                          <a:pt x="42" y="4"/>
                        </a:lnTo>
                        <a:lnTo>
                          <a:pt x="51" y="1"/>
                        </a:lnTo>
                        <a:lnTo>
                          <a:pt x="6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4" name="Freeform 463"/>
                  <p:cNvSpPr>
                    <a:spLocks noChangeAspect="1"/>
                  </p:cNvSpPr>
                  <p:nvPr/>
                </p:nvSpPr>
                <p:spPr bwMode="auto">
                  <a:xfrm>
                    <a:off x="4863" y="1783"/>
                    <a:ext cx="36" cy="86"/>
                  </a:xfrm>
                  <a:custGeom>
                    <a:avLst/>
                    <a:gdLst>
                      <a:gd name="T0" fmla="*/ 18 w 123"/>
                      <a:gd name="T1" fmla="*/ 0 h 267"/>
                      <a:gd name="T2" fmla="*/ 21 w 123"/>
                      <a:gd name="T3" fmla="*/ 0 h 267"/>
                      <a:gd name="T4" fmla="*/ 24 w 123"/>
                      <a:gd name="T5" fmla="*/ 1 h 267"/>
                      <a:gd name="T6" fmla="*/ 25 w 123"/>
                      <a:gd name="T7" fmla="*/ 2 h 267"/>
                      <a:gd name="T8" fmla="*/ 27 w 123"/>
                      <a:gd name="T9" fmla="*/ 3 h 267"/>
                      <a:gd name="T10" fmla="*/ 28 w 123"/>
                      <a:gd name="T11" fmla="*/ 4 h 267"/>
                      <a:gd name="T12" fmla="*/ 30 w 123"/>
                      <a:gd name="T13" fmla="*/ 5 h 267"/>
                      <a:gd name="T14" fmla="*/ 31 w 123"/>
                      <a:gd name="T15" fmla="*/ 6 h 267"/>
                      <a:gd name="T16" fmla="*/ 32 w 123"/>
                      <a:gd name="T17" fmla="*/ 8 h 267"/>
                      <a:gd name="T18" fmla="*/ 33 w 123"/>
                      <a:gd name="T19" fmla="*/ 10 h 267"/>
                      <a:gd name="T20" fmla="*/ 34 w 123"/>
                      <a:gd name="T21" fmla="*/ 12 h 267"/>
                      <a:gd name="T22" fmla="*/ 35 w 123"/>
                      <a:gd name="T23" fmla="*/ 14 h 267"/>
                      <a:gd name="T24" fmla="*/ 35 w 123"/>
                      <a:gd name="T25" fmla="*/ 17 h 267"/>
                      <a:gd name="T26" fmla="*/ 36 w 123"/>
                      <a:gd name="T27" fmla="*/ 20 h 267"/>
                      <a:gd name="T28" fmla="*/ 36 w 123"/>
                      <a:gd name="T29" fmla="*/ 23 h 267"/>
                      <a:gd name="T30" fmla="*/ 36 w 123"/>
                      <a:gd name="T31" fmla="*/ 86 h 267"/>
                      <a:gd name="T32" fmla="*/ 0 w 123"/>
                      <a:gd name="T33" fmla="*/ 86 h 267"/>
                      <a:gd name="T34" fmla="*/ 0 w 123"/>
                      <a:gd name="T35" fmla="*/ 23 h 267"/>
                      <a:gd name="T36" fmla="*/ 0 w 123"/>
                      <a:gd name="T37" fmla="*/ 20 h 267"/>
                      <a:gd name="T38" fmla="*/ 1 w 123"/>
                      <a:gd name="T39" fmla="*/ 17 h 267"/>
                      <a:gd name="T40" fmla="*/ 1 w 123"/>
                      <a:gd name="T41" fmla="*/ 14 h 267"/>
                      <a:gd name="T42" fmla="*/ 2 w 123"/>
                      <a:gd name="T43" fmla="*/ 12 h 267"/>
                      <a:gd name="T44" fmla="*/ 3 w 123"/>
                      <a:gd name="T45" fmla="*/ 10 h 267"/>
                      <a:gd name="T46" fmla="*/ 4 w 123"/>
                      <a:gd name="T47" fmla="*/ 8 h 267"/>
                      <a:gd name="T48" fmla="*/ 6 w 123"/>
                      <a:gd name="T49" fmla="*/ 6 h 267"/>
                      <a:gd name="T50" fmla="*/ 7 w 123"/>
                      <a:gd name="T51" fmla="*/ 5 h 267"/>
                      <a:gd name="T52" fmla="*/ 8 w 123"/>
                      <a:gd name="T53" fmla="*/ 4 h 267"/>
                      <a:gd name="T54" fmla="*/ 9 w 123"/>
                      <a:gd name="T55" fmla="*/ 3 h 267"/>
                      <a:gd name="T56" fmla="*/ 11 w 123"/>
                      <a:gd name="T57" fmla="*/ 2 h 267"/>
                      <a:gd name="T58" fmla="*/ 13 w 123"/>
                      <a:gd name="T59" fmla="*/ 1 h 267"/>
                      <a:gd name="T60" fmla="*/ 16 w 123"/>
                      <a:gd name="T61" fmla="*/ 0 h 267"/>
                      <a:gd name="T62" fmla="*/ 18 w 123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3" h="267">
                        <a:moveTo>
                          <a:pt x="63" y="0"/>
                        </a:moveTo>
                        <a:lnTo>
                          <a:pt x="71" y="0"/>
                        </a:lnTo>
                        <a:lnTo>
                          <a:pt x="81" y="3"/>
                        </a:lnTo>
                        <a:lnTo>
                          <a:pt x="86" y="5"/>
                        </a:lnTo>
                        <a:lnTo>
                          <a:pt x="91" y="8"/>
                        </a:lnTo>
                        <a:lnTo>
                          <a:pt x="97" y="11"/>
                        </a:lnTo>
                        <a:lnTo>
                          <a:pt x="101" y="16"/>
                        </a:lnTo>
                        <a:lnTo>
                          <a:pt x="105" y="20"/>
                        </a:lnTo>
                        <a:lnTo>
                          <a:pt x="109" y="25"/>
                        </a:lnTo>
                        <a:lnTo>
                          <a:pt x="114" y="31"/>
                        </a:lnTo>
                        <a:lnTo>
                          <a:pt x="117" y="38"/>
                        </a:lnTo>
                        <a:lnTo>
                          <a:pt x="119" y="45"/>
                        </a:lnTo>
                        <a:lnTo>
                          <a:pt x="121" y="54"/>
                        </a:lnTo>
                        <a:lnTo>
                          <a:pt x="123" y="62"/>
                        </a:lnTo>
                        <a:lnTo>
                          <a:pt x="123" y="71"/>
                        </a:lnTo>
                        <a:lnTo>
                          <a:pt x="123" y="267"/>
                        </a:lnTo>
                        <a:lnTo>
                          <a:pt x="0" y="267"/>
                        </a:lnTo>
                        <a:lnTo>
                          <a:pt x="0" y="71"/>
                        </a:lnTo>
                        <a:lnTo>
                          <a:pt x="1" y="62"/>
                        </a:lnTo>
                        <a:lnTo>
                          <a:pt x="2" y="54"/>
                        </a:lnTo>
                        <a:lnTo>
                          <a:pt x="4" y="45"/>
                        </a:lnTo>
                        <a:lnTo>
                          <a:pt x="7" y="38"/>
                        </a:lnTo>
                        <a:lnTo>
                          <a:pt x="10" y="31"/>
                        </a:lnTo>
                        <a:lnTo>
                          <a:pt x="15" y="25"/>
                        </a:lnTo>
                        <a:lnTo>
                          <a:pt x="19" y="20"/>
                        </a:lnTo>
                        <a:lnTo>
                          <a:pt x="23" y="16"/>
                        </a:lnTo>
                        <a:lnTo>
                          <a:pt x="28" y="11"/>
                        </a:lnTo>
                        <a:lnTo>
                          <a:pt x="32" y="8"/>
                        </a:lnTo>
                        <a:lnTo>
                          <a:pt x="38" y="5"/>
                        </a:lnTo>
                        <a:lnTo>
                          <a:pt x="43" y="3"/>
                        </a:lnTo>
                        <a:lnTo>
                          <a:pt x="53" y="0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5" name="Freeform 464"/>
                  <p:cNvSpPr>
                    <a:spLocks noChangeAspect="1"/>
                  </p:cNvSpPr>
                  <p:nvPr/>
                </p:nvSpPr>
                <p:spPr bwMode="auto">
                  <a:xfrm>
                    <a:off x="4998" y="1783"/>
                    <a:ext cx="36" cy="86"/>
                  </a:xfrm>
                  <a:custGeom>
                    <a:avLst/>
                    <a:gdLst>
                      <a:gd name="T0" fmla="*/ 18 w 122"/>
                      <a:gd name="T1" fmla="*/ 0 h 267"/>
                      <a:gd name="T2" fmla="*/ 21 w 122"/>
                      <a:gd name="T3" fmla="*/ 0 h 267"/>
                      <a:gd name="T4" fmla="*/ 23 w 122"/>
                      <a:gd name="T5" fmla="*/ 1 h 267"/>
                      <a:gd name="T6" fmla="*/ 25 w 122"/>
                      <a:gd name="T7" fmla="*/ 2 h 267"/>
                      <a:gd name="T8" fmla="*/ 27 w 122"/>
                      <a:gd name="T9" fmla="*/ 3 h 267"/>
                      <a:gd name="T10" fmla="*/ 28 w 122"/>
                      <a:gd name="T11" fmla="*/ 4 h 267"/>
                      <a:gd name="T12" fmla="*/ 30 w 122"/>
                      <a:gd name="T13" fmla="*/ 5 h 267"/>
                      <a:gd name="T14" fmla="*/ 31 w 122"/>
                      <a:gd name="T15" fmla="*/ 6 h 267"/>
                      <a:gd name="T16" fmla="*/ 32 w 122"/>
                      <a:gd name="T17" fmla="*/ 8 h 267"/>
                      <a:gd name="T18" fmla="*/ 33 w 122"/>
                      <a:gd name="T19" fmla="*/ 10 h 267"/>
                      <a:gd name="T20" fmla="*/ 34 w 122"/>
                      <a:gd name="T21" fmla="*/ 12 h 267"/>
                      <a:gd name="T22" fmla="*/ 35 w 122"/>
                      <a:gd name="T23" fmla="*/ 14 h 267"/>
                      <a:gd name="T24" fmla="*/ 36 w 122"/>
                      <a:gd name="T25" fmla="*/ 17 h 267"/>
                      <a:gd name="T26" fmla="*/ 36 w 122"/>
                      <a:gd name="T27" fmla="*/ 20 h 267"/>
                      <a:gd name="T28" fmla="*/ 36 w 122"/>
                      <a:gd name="T29" fmla="*/ 23 h 267"/>
                      <a:gd name="T30" fmla="*/ 36 w 122"/>
                      <a:gd name="T31" fmla="*/ 86 h 267"/>
                      <a:gd name="T32" fmla="*/ 0 w 122"/>
                      <a:gd name="T33" fmla="*/ 86 h 267"/>
                      <a:gd name="T34" fmla="*/ 0 w 122"/>
                      <a:gd name="T35" fmla="*/ 23 h 267"/>
                      <a:gd name="T36" fmla="*/ 0 w 122"/>
                      <a:gd name="T37" fmla="*/ 20 h 267"/>
                      <a:gd name="T38" fmla="*/ 0 w 122"/>
                      <a:gd name="T39" fmla="*/ 17 h 267"/>
                      <a:gd name="T40" fmla="*/ 1 w 122"/>
                      <a:gd name="T41" fmla="*/ 14 h 267"/>
                      <a:gd name="T42" fmla="*/ 2 w 122"/>
                      <a:gd name="T43" fmla="*/ 12 h 267"/>
                      <a:gd name="T44" fmla="*/ 3 w 122"/>
                      <a:gd name="T45" fmla="*/ 10 h 267"/>
                      <a:gd name="T46" fmla="*/ 4 w 122"/>
                      <a:gd name="T47" fmla="*/ 8 h 267"/>
                      <a:gd name="T48" fmla="*/ 5 w 122"/>
                      <a:gd name="T49" fmla="*/ 6 h 267"/>
                      <a:gd name="T50" fmla="*/ 6 w 122"/>
                      <a:gd name="T51" fmla="*/ 5 h 267"/>
                      <a:gd name="T52" fmla="*/ 8 w 122"/>
                      <a:gd name="T53" fmla="*/ 4 h 267"/>
                      <a:gd name="T54" fmla="*/ 9 w 122"/>
                      <a:gd name="T55" fmla="*/ 3 h 267"/>
                      <a:gd name="T56" fmla="*/ 11 w 122"/>
                      <a:gd name="T57" fmla="*/ 2 h 267"/>
                      <a:gd name="T58" fmla="*/ 12 w 122"/>
                      <a:gd name="T59" fmla="*/ 1 h 267"/>
                      <a:gd name="T60" fmla="*/ 15 w 122"/>
                      <a:gd name="T61" fmla="*/ 0 h 267"/>
                      <a:gd name="T62" fmla="*/ 18 w 122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2" h="267">
                        <a:moveTo>
                          <a:pt x="60" y="0"/>
                        </a:moveTo>
                        <a:lnTo>
                          <a:pt x="70" y="0"/>
                        </a:lnTo>
                        <a:lnTo>
                          <a:pt x="79" y="3"/>
                        </a:lnTo>
                        <a:lnTo>
                          <a:pt x="85" y="5"/>
                        </a:lnTo>
                        <a:lnTo>
                          <a:pt x="90" y="8"/>
                        </a:lnTo>
                        <a:lnTo>
                          <a:pt x="95" y="11"/>
                        </a:lnTo>
                        <a:lnTo>
                          <a:pt x="100" y="16"/>
                        </a:lnTo>
                        <a:lnTo>
                          <a:pt x="105" y="20"/>
                        </a:lnTo>
                        <a:lnTo>
                          <a:pt x="109" y="25"/>
                        </a:lnTo>
                        <a:lnTo>
                          <a:pt x="113" y="31"/>
                        </a:lnTo>
                        <a:lnTo>
                          <a:pt x="116" y="38"/>
                        </a:lnTo>
                        <a:lnTo>
                          <a:pt x="119" y="45"/>
                        </a:lnTo>
                        <a:lnTo>
                          <a:pt x="121" y="54"/>
                        </a:lnTo>
                        <a:lnTo>
                          <a:pt x="122" y="62"/>
                        </a:lnTo>
                        <a:lnTo>
                          <a:pt x="122" y="71"/>
                        </a:lnTo>
                        <a:lnTo>
                          <a:pt x="122" y="267"/>
                        </a:lnTo>
                        <a:lnTo>
                          <a:pt x="0" y="267"/>
                        </a:lnTo>
                        <a:lnTo>
                          <a:pt x="0" y="71"/>
                        </a:lnTo>
                        <a:lnTo>
                          <a:pt x="0" y="62"/>
                        </a:lnTo>
                        <a:lnTo>
                          <a:pt x="1" y="54"/>
                        </a:lnTo>
                        <a:lnTo>
                          <a:pt x="3" y="45"/>
                        </a:lnTo>
                        <a:lnTo>
                          <a:pt x="7" y="38"/>
                        </a:lnTo>
                        <a:lnTo>
                          <a:pt x="10" y="31"/>
                        </a:lnTo>
                        <a:lnTo>
                          <a:pt x="14" y="25"/>
                        </a:lnTo>
                        <a:lnTo>
                          <a:pt x="18" y="20"/>
                        </a:lnTo>
                        <a:lnTo>
                          <a:pt x="22" y="16"/>
                        </a:lnTo>
                        <a:lnTo>
                          <a:pt x="28" y="11"/>
                        </a:lnTo>
                        <a:lnTo>
                          <a:pt x="32" y="8"/>
                        </a:lnTo>
                        <a:lnTo>
                          <a:pt x="37" y="5"/>
                        </a:lnTo>
                        <a:lnTo>
                          <a:pt x="42" y="3"/>
                        </a:lnTo>
                        <a:lnTo>
                          <a:pt x="52" y="0"/>
                        </a:lnTo>
                        <a:lnTo>
                          <a:pt x="6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6" name="Freeform 465"/>
                  <p:cNvSpPr>
                    <a:spLocks noChangeAspect="1"/>
                  </p:cNvSpPr>
                  <p:nvPr/>
                </p:nvSpPr>
                <p:spPr bwMode="auto">
                  <a:xfrm>
                    <a:off x="5134" y="1783"/>
                    <a:ext cx="36" cy="86"/>
                  </a:xfrm>
                  <a:custGeom>
                    <a:avLst/>
                    <a:gdLst>
                      <a:gd name="T0" fmla="*/ 18 w 121"/>
                      <a:gd name="T1" fmla="*/ 0 h 267"/>
                      <a:gd name="T2" fmla="*/ 21 w 121"/>
                      <a:gd name="T3" fmla="*/ 0 h 267"/>
                      <a:gd name="T4" fmla="*/ 24 w 121"/>
                      <a:gd name="T5" fmla="*/ 1 h 267"/>
                      <a:gd name="T6" fmla="*/ 25 w 121"/>
                      <a:gd name="T7" fmla="*/ 2 h 267"/>
                      <a:gd name="T8" fmla="*/ 26 w 121"/>
                      <a:gd name="T9" fmla="*/ 3 h 267"/>
                      <a:gd name="T10" fmla="*/ 28 w 121"/>
                      <a:gd name="T11" fmla="*/ 4 h 267"/>
                      <a:gd name="T12" fmla="*/ 29 w 121"/>
                      <a:gd name="T13" fmla="*/ 5 h 267"/>
                      <a:gd name="T14" fmla="*/ 31 w 121"/>
                      <a:gd name="T15" fmla="*/ 6 h 267"/>
                      <a:gd name="T16" fmla="*/ 32 w 121"/>
                      <a:gd name="T17" fmla="*/ 8 h 267"/>
                      <a:gd name="T18" fmla="*/ 33 w 121"/>
                      <a:gd name="T19" fmla="*/ 10 h 267"/>
                      <a:gd name="T20" fmla="*/ 34 w 121"/>
                      <a:gd name="T21" fmla="*/ 12 h 267"/>
                      <a:gd name="T22" fmla="*/ 35 w 121"/>
                      <a:gd name="T23" fmla="*/ 14 h 267"/>
                      <a:gd name="T24" fmla="*/ 35 w 121"/>
                      <a:gd name="T25" fmla="*/ 17 h 267"/>
                      <a:gd name="T26" fmla="*/ 36 w 121"/>
                      <a:gd name="T27" fmla="*/ 20 h 267"/>
                      <a:gd name="T28" fmla="*/ 36 w 121"/>
                      <a:gd name="T29" fmla="*/ 23 h 267"/>
                      <a:gd name="T30" fmla="*/ 36 w 121"/>
                      <a:gd name="T31" fmla="*/ 86 h 267"/>
                      <a:gd name="T32" fmla="*/ 0 w 121"/>
                      <a:gd name="T33" fmla="*/ 86 h 267"/>
                      <a:gd name="T34" fmla="*/ 0 w 121"/>
                      <a:gd name="T35" fmla="*/ 23 h 267"/>
                      <a:gd name="T36" fmla="*/ 0 w 121"/>
                      <a:gd name="T37" fmla="*/ 20 h 267"/>
                      <a:gd name="T38" fmla="*/ 1 w 121"/>
                      <a:gd name="T39" fmla="*/ 17 h 267"/>
                      <a:gd name="T40" fmla="*/ 1 w 121"/>
                      <a:gd name="T41" fmla="*/ 14 h 267"/>
                      <a:gd name="T42" fmla="*/ 2 w 121"/>
                      <a:gd name="T43" fmla="*/ 12 h 267"/>
                      <a:gd name="T44" fmla="*/ 3 w 121"/>
                      <a:gd name="T45" fmla="*/ 10 h 267"/>
                      <a:gd name="T46" fmla="*/ 4 w 121"/>
                      <a:gd name="T47" fmla="*/ 8 h 267"/>
                      <a:gd name="T48" fmla="*/ 5 w 121"/>
                      <a:gd name="T49" fmla="*/ 6 h 267"/>
                      <a:gd name="T50" fmla="*/ 7 w 121"/>
                      <a:gd name="T51" fmla="*/ 5 h 267"/>
                      <a:gd name="T52" fmla="*/ 8 w 121"/>
                      <a:gd name="T53" fmla="*/ 4 h 267"/>
                      <a:gd name="T54" fmla="*/ 9 w 121"/>
                      <a:gd name="T55" fmla="*/ 3 h 267"/>
                      <a:gd name="T56" fmla="*/ 11 w 121"/>
                      <a:gd name="T57" fmla="*/ 2 h 267"/>
                      <a:gd name="T58" fmla="*/ 12 w 121"/>
                      <a:gd name="T59" fmla="*/ 1 h 267"/>
                      <a:gd name="T60" fmla="*/ 15 w 121"/>
                      <a:gd name="T61" fmla="*/ 0 h 267"/>
                      <a:gd name="T62" fmla="*/ 18 w 121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1" h="267">
                        <a:moveTo>
                          <a:pt x="60" y="0"/>
                        </a:moveTo>
                        <a:lnTo>
                          <a:pt x="69" y="0"/>
                        </a:lnTo>
                        <a:lnTo>
                          <a:pt x="79" y="3"/>
                        </a:lnTo>
                        <a:lnTo>
                          <a:pt x="84" y="5"/>
                        </a:lnTo>
                        <a:lnTo>
                          <a:pt x="89" y="8"/>
                        </a:lnTo>
                        <a:lnTo>
                          <a:pt x="95" y="11"/>
                        </a:lnTo>
                        <a:lnTo>
                          <a:pt x="99" y="16"/>
                        </a:lnTo>
                        <a:lnTo>
                          <a:pt x="103" y="20"/>
                        </a:lnTo>
                        <a:lnTo>
                          <a:pt x="107" y="25"/>
                        </a:lnTo>
                        <a:lnTo>
                          <a:pt x="111" y="31"/>
                        </a:lnTo>
                        <a:lnTo>
                          <a:pt x="115" y="38"/>
                        </a:lnTo>
                        <a:lnTo>
                          <a:pt x="117" y="45"/>
                        </a:lnTo>
                        <a:lnTo>
                          <a:pt x="119" y="54"/>
                        </a:lnTo>
                        <a:lnTo>
                          <a:pt x="120" y="62"/>
                        </a:lnTo>
                        <a:lnTo>
                          <a:pt x="121" y="71"/>
                        </a:lnTo>
                        <a:lnTo>
                          <a:pt x="121" y="267"/>
                        </a:lnTo>
                        <a:lnTo>
                          <a:pt x="0" y="267"/>
                        </a:lnTo>
                        <a:lnTo>
                          <a:pt x="0" y="71"/>
                        </a:lnTo>
                        <a:lnTo>
                          <a:pt x="0" y="62"/>
                        </a:lnTo>
                        <a:lnTo>
                          <a:pt x="2" y="54"/>
                        </a:lnTo>
                        <a:lnTo>
                          <a:pt x="4" y="45"/>
                        </a:lnTo>
                        <a:lnTo>
                          <a:pt x="6" y="38"/>
                        </a:lnTo>
                        <a:lnTo>
                          <a:pt x="9" y="31"/>
                        </a:lnTo>
                        <a:lnTo>
                          <a:pt x="14" y="25"/>
                        </a:lnTo>
                        <a:lnTo>
                          <a:pt x="18" y="20"/>
                        </a:lnTo>
                        <a:lnTo>
                          <a:pt x="22" y="16"/>
                        </a:lnTo>
                        <a:lnTo>
                          <a:pt x="26" y="11"/>
                        </a:lnTo>
                        <a:lnTo>
                          <a:pt x="31" y="8"/>
                        </a:lnTo>
                        <a:lnTo>
                          <a:pt x="37" y="5"/>
                        </a:lnTo>
                        <a:lnTo>
                          <a:pt x="42" y="3"/>
                        </a:lnTo>
                        <a:lnTo>
                          <a:pt x="51" y="0"/>
                        </a:lnTo>
                        <a:lnTo>
                          <a:pt x="6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7" name="Freeform 466"/>
                  <p:cNvSpPr>
                    <a:spLocks noChangeAspect="1"/>
                  </p:cNvSpPr>
                  <p:nvPr/>
                </p:nvSpPr>
                <p:spPr bwMode="auto">
                  <a:xfrm>
                    <a:off x="503" y="1654"/>
                    <a:ext cx="36" cy="79"/>
                  </a:xfrm>
                  <a:custGeom>
                    <a:avLst/>
                    <a:gdLst>
                      <a:gd name="T0" fmla="*/ 18 w 123"/>
                      <a:gd name="T1" fmla="*/ 0 h 267"/>
                      <a:gd name="T2" fmla="*/ 20 w 123"/>
                      <a:gd name="T3" fmla="*/ 0 h 267"/>
                      <a:gd name="T4" fmla="*/ 23 w 123"/>
                      <a:gd name="T5" fmla="*/ 1 h 267"/>
                      <a:gd name="T6" fmla="*/ 25 w 123"/>
                      <a:gd name="T7" fmla="*/ 2 h 267"/>
                      <a:gd name="T8" fmla="*/ 26 w 123"/>
                      <a:gd name="T9" fmla="*/ 3 h 267"/>
                      <a:gd name="T10" fmla="*/ 28 w 123"/>
                      <a:gd name="T11" fmla="*/ 4 h 267"/>
                      <a:gd name="T12" fmla="*/ 29 w 123"/>
                      <a:gd name="T13" fmla="*/ 5 h 267"/>
                      <a:gd name="T14" fmla="*/ 31 w 123"/>
                      <a:gd name="T15" fmla="*/ 6 h 267"/>
                      <a:gd name="T16" fmla="*/ 32 w 123"/>
                      <a:gd name="T17" fmla="*/ 8 h 267"/>
                      <a:gd name="T18" fmla="*/ 33 w 123"/>
                      <a:gd name="T19" fmla="*/ 9 h 267"/>
                      <a:gd name="T20" fmla="*/ 34 w 123"/>
                      <a:gd name="T21" fmla="*/ 12 h 267"/>
                      <a:gd name="T22" fmla="*/ 35 w 123"/>
                      <a:gd name="T23" fmla="*/ 14 h 267"/>
                      <a:gd name="T24" fmla="*/ 35 w 123"/>
                      <a:gd name="T25" fmla="*/ 16 h 267"/>
                      <a:gd name="T26" fmla="*/ 36 w 123"/>
                      <a:gd name="T27" fmla="*/ 19 h 267"/>
                      <a:gd name="T28" fmla="*/ 36 w 123"/>
                      <a:gd name="T29" fmla="*/ 21 h 267"/>
                      <a:gd name="T30" fmla="*/ 36 w 123"/>
                      <a:gd name="T31" fmla="*/ 79 h 267"/>
                      <a:gd name="T32" fmla="*/ 0 w 123"/>
                      <a:gd name="T33" fmla="*/ 79 h 267"/>
                      <a:gd name="T34" fmla="*/ 0 w 123"/>
                      <a:gd name="T35" fmla="*/ 21 h 267"/>
                      <a:gd name="T36" fmla="*/ 0 w 123"/>
                      <a:gd name="T37" fmla="*/ 19 h 267"/>
                      <a:gd name="T38" fmla="*/ 1 w 123"/>
                      <a:gd name="T39" fmla="*/ 16 h 267"/>
                      <a:gd name="T40" fmla="*/ 1 w 123"/>
                      <a:gd name="T41" fmla="*/ 14 h 267"/>
                      <a:gd name="T42" fmla="*/ 2 w 123"/>
                      <a:gd name="T43" fmla="*/ 12 h 267"/>
                      <a:gd name="T44" fmla="*/ 3 w 123"/>
                      <a:gd name="T45" fmla="*/ 9 h 267"/>
                      <a:gd name="T46" fmla="*/ 4 w 123"/>
                      <a:gd name="T47" fmla="*/ 8 h 267"/>
                      <a:gd name="T48" fmla="*/ 5 w 123"/>
                      <a:gd name="T49" fmla="*/ 6 h 267"/>
                      <a:gd name="T50" fmla="*/ 6 w 123"/>
                      <a:gd name="T51" fmla="*/ 5 h 267"/>
                      <a:gd name="T52" fmla="*/ 8 w 123"/>
                      <a:gd name="T53" fmla="*/ 4 h 267"/>
                      <a:gd name="T54" fmla="*/ 9 w 123"/>
                      <a:gd name="T55" fmla="*/ 3 h 267"/>
                      <a:gd name="T56" fmla="*/ 11 w 123"/>
                      <a:gd name="T57" fmla="*/ 2 h 267"/>
                      <a:gd name="T58" fmla="*/ 12 w 123"/>
                      <a:gd name="T59" fmla="*/ 1 h 267"/>
                      <a:gd name="T60" fmla="*/ 15 w 123"/>
                      <a:gd name="T61" fmla="*/ 0 h 267"/>
                      <a:gd name="T62" fmla="*/ 18 w 123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3" h="267">
                        <a:moveTo>
                          <a:pt x="61" y="0"/>
                        </a:moveTo>
                        <a:lnTo>
                          <a:pt x="69" y="1"/>
                        </a:lnTo>
                        <a:lnTo>
                          <a:pt x="80" y="4"/>
                        </a:lnTo>
                        <a:lnTo>
                          <a:pt x="85" y="6"/>
                        </a:lnTo>
                        <a:lnTo>
                          <a:pt x="90" y="9"/>
                        </a:lnTo>
                        <a:lnTo>
                          <a:pt x="95" y="12"/>
                        </a:lnTo>
                        <a:lnTo>
                          <a:pt x="100" y="17"/>
                        </a:lnTo>
                        <a:lnTo>
                          <a:pt x="105" y="21"/>
                        </a:lnTo>
                        <a:lnTo>
                          <a:pt x="109" y="26"/>
                        </a:lnTo>
                        <a:lnTo>
                          <a:pt x="112" y="32"/>
                        </a:lnTo>
                        <a:lnTo>
                          <a:pt x="116" y="39"/>
                        </a:lnTo>
                        <a:lnTo>
                          <a:pt x="119" y="46"/>
                        </a:lnTo>
                        <a:lnTo>
                          <a:pt x="121" y="54"/>
                        </a:lnTo>
                        <a:lnTo>
                          <a:pt x="122" y="63"/>
                        </a:lnTo>
                        <a:lnTo>
                          <a:pt x="123" y="72"/>
                        </a:lnTo>
                        <a:lnTo>
                          <a:pt x="123" y="267"/>
                        </a:lnTo>
                        <a:lnTo>
                          <a:pt x="0" y="267"/>
                        </a:lnTo>
                        <a:lnTo>
                          <a:pt x="0" y="72"/>
                        </a:lnTo>
                        <a:lnTo>
                          <a:pt x="1" y="63"/>
                        </a:lnTo>
                        <a:lnTo>
                          <a:pt x="2" y="54"/>
                        </a:lnTo>
                        <a:lnTo>
                          <a:pt x="4" y="46"/>
                        </a:lnTo>
                        <a:lnTo>
                          <a:pt x="6" y="39"/>
                        </a:lnTo>
                        <a:lnTo>
                          <a:pt x="9" y="32"/>
                        </a:lnTo>
                        <a:lnTo>
                          <a:pt x="13" y="26"/>
                        </a:lnTo>
                        <a:lnTo>
                          <a:pt x="17" y="21"/>
                        </a:lnTo>
                        <a:lnTo>
                          <a:pt x="22" y="17"/>
                        </a:lnTo>
                        <a:lnTo>
                          <a:pt x="27" y="12"/>
                        </a:lnTo>
                        <a:lnTo>
                          <a:pt x="31" y="9"/>
                        </a:lnTo>
                        <a:lnTo>
                          <a:pt x="36" y="6"/>
                        </a:lnTo>
                        <a:lnTo>
                          <a:pt x="42" y="4"/>
                        </a:lnTo>
                        <a:lnTo>
                          <a:pt x="51" y="1"/>
                        </a:lnTo>
                        <a:lnTo>
                          <a:pt x="61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8" name="Freeform 467"/>
                  <p:cNvSpPr>
                    <a:spLocks noChangeAspect="1"/>
                  </p:cNvSpPr>
                  <p:nvPr/>
                </p:nvSpPr>
                <p:spPr bwMode="auto">
                  <a:xfrm>
                    <a:off x="368" y="1654"/>
                    <a:ext cx="36" cy="79"/>
                  </a:xfrm>
                  <a:custGeom>
                    <a:avLst/>
                    <a:gdLst>
                      <a:gd name="T0" fmla="*/ 18 w 123"/>
                      <a:gd name="T1" fmla="*/ 0 h 267"/>
                      <a:gd name="T2" fmla="*/ 21 w 123"/>
                      <a:gd name="T3" fmla="*/ 0 h 267"/>
                      <a:gd name="T4" fmla="*/ 24 w 123"/>
                      <a:gd name="T5" fmla="*/ 1 h 267"/>
                      <a:gd name="T6" fmla="*/ 25 w 123"/>
                      <a:gd name="T7" fmla="*/ 2 h 267"/>
                      <a:gd name="T8" fmla="*/ 27 w 123"/>
                      <a:gd name="T9" fmla="*/ 3 h 267"/>
                      <a:gd name="T10" fmla="*/ 28 w 123"/>
                      <a:gd name="T11" fmla="*/ 4 h 267"/>
                      <a:gd name="T12" fmla="*/ 30 w 123"/>
                      <a:gd name="T13" fmla="*/ 5 h 267"/>
                      <a:gd name="T14" fmla="*/ 31 w 123"/>
                      <a:gd name="T15" fmla="*/ 6 h 267"/>
                      <a:gd name="T16" fmla="*/ 32 w 123"/>
                      <a:gd name="T17" fmla="*/ 8 h 267"/>
                      <a:gd name="T18" fmla="*/ 33 w 123"/>
                      <a:gd name="T19" fmla="*/ 9 h 267"/>
                      <a:gd name="T20" fmla="*/ 34 w 123"/>
                      <a:gd name="T21" fmla="*/ 12 h 267"/>
                      <a:gd name="T22" fmla="*/ 35 w 123"/>
                      <a:gd name="T23" fmla="*/ 14 h 267"/>
                      <a:gd name="T24" fmla="*/ 35 w 123"/>
                      <a:gd name="T25" fmla="*/ 16 h 267"/>
                      <a:gd name="T26" fmla="*/ 36 w 123"/>
                      <a:gd name="T27" fmla="*/ 19 h 267"/>
                      <a:gd name="T28" fmla="*/ 36 w 123"/>
                      <a:gd name="T29" fmla="*/ 21 h 267"/>
                      <a:gd name="T30" fmla="*/ 36 w 123"/>
                      <a:gd name="T31" fmla="*/ 79 h 267"/>
                      <a:gd name="T32" fmla="*/ 0 w 123"/>
                      <a:gd name="T33" fmla="*/ 79 h 267"/>
                      <a:gd name="T34" fmla="*/ 0 w 123"/>
                      <a:gd name="T35" fmla="*/ 21 h 267"/>
                      <a:gd name="T36" fmla="*/ 0 w 123"/>
                      <a:gd name="T37" fmla="*/ 19 h 267"/>
                      <a:gd name="T38" fmla="*/ 1 w 123"/>
                      <a:gd name="T39" fmla="*/ 16 h 267"/>
                      <a:gd name="T40" fmla="*/ 1 w 123"/>
                      <a:gd name="T41" fmla="*/ 14 h 267"/>
                      <a:gd name="T42" fmla="*/ 2 w 123"/>
                      <a:gd name="T43" fmla="*/ 12 h 267"/>
                      <a:gd name="T44" fmla="*/ 3 w 123"/>
                      <a:gd name="T45" fmla="*/ 9 h 267"/>
                      <a:gd name="T46" fmla="*/ 4 w 123"/>
                      <a:gd name="T47" fmla="*/ 8 h 267"/>
                      <a:gd name="T48" fmla="*/ 5 w 123"/>
                      <a:gd name="T49" fmla="*/ 6 h 267"/>
                      <a:gd name="T50" fmla="*/ 7 w 123"/>
                      <a:gd name="T51" fmla="*/ 5 h 267"/>
                      <a:gd name="T52" fmla="*/ 8 w 123"/>
                      <a:gd name="T53" fmla="*/ 4 h 267"/>
                      <a:gd name="T54" fmla="*/ 9 w 123"/>
                      <a:gd name="T55" fmla="*/ 3 h 267"/>
                      <a:gd name="T56" fmla="*/ 11 w 123"/>
                      <a:gd name="T57" fmla="*/ 2 h 267"/>
                      <a:gd name="T58" fmla="*/ 13 w 123"/>
                      <a:gd name="T59" fmla="*/ 1 h 267"/>
                      <a:gd name="T60" fmla="*/ 16 w 123"/>
                      <a:gd name="T61" fmla="*/ 0 h 267"/>
                      <a:gd name="T62" fmla="*/ 18 w 123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3" h="267">
                        <a:moveTo>
                          <a:pt x="62" y="0"/>
                        </a:moveTo>
                        <a:lnTo>
                          <a:pt x="71" y="1"/>
                        </a:lnTo>
                        <a:lnTo>
                          <a:pt x="81" y="4"/>
                        </a:lnTo>
                        <a:lnTo>
                          <a:pt x="86" y="6"/>
                        </a:lnTo>
                        <a:lnTo>
                          <a:pt x="91" y="9"/>
                        </a:lnTo>
                        <a:lnTo>
                          <a:pt x="96" y="12"/>
                        </a:lnTo>
                        <a:lnTo>
                          <a:pt x="101" y="17"/>
                        </a:lnTo>
                        <a:lnTo>
                          <a:pt x="105" y="21"/>
                        </a:lnTo>
                        <a:lnTo>
                          <a:pt x="109" y="26"/>
                        </a:lnTo>
                        <a:lnTo>
                          <a:pt x="113" y="32"/>
                        </a:lnTo>
                        <a:lnTo>
                          <a:pt x="116" y="39"/>
                        </a:lnTo>
                        <a:lnTo>
                          <a:pt x="119" y="46"/>
                        </a:lnTo>
                        <a:lnTo>
                          <a:pt x="121" y="54"/>
                        </a:lnTo>
                        <a:lnTo>
                          <a:pt x="122" y="63"/>
                        </a:lnTo>
                        <a:lnTo>
                          <a:pt x="123" y="72"/>
                        </a:lnTo>
                        <a:lnTo>
                          <a:pt x="123" y="267"/>
                        </a:lnTo>
                        <a:lnTo>
                          <a:pt x="0" y="267"/>
                        </a:lnTo>
                        <a:lnTo>
                          <a:pt x="0" y="72"/>
                        </a:lnTo>
                        <a:lnTo>
                          <a:pt x="1" y="63"/>
                        </a:lnTo>
                        <a:lnTo>
                          <a:pt x="2" y="54"/>
                        </a:lnTo>
                        <a:lnTo>
                          <a:pt x="4" y="46"/>
                        </a:lnTo>
                        <a:lnTo>
                          <a:pt x="6" y="39"/>
                        </a:lnTo>
                        <a:lnTo>
                          <a:pt x="10" y="32"/>
                        </a:lnTo>
                        <a:lnTo>
                          <a:pt x="13" y="26"/>
                        </a:lnTo>
                        <a:lnTo>
                          <a:pt x="17" y="21"/>
                        </a:lnTo>
                        <a:lnTo>
                          <a:pt x="23" y="17"/>
                        </a:lnTo>
                        <a:lnTo>
                          <a:pt x="27" y="12"/>
                        </a:lnTo>
                        <a:lnTo>
                          <a:pt x="32" y="9"/>
                        </a:lnTo>
                        <a:lnTo>
                          <a:pt x="37" y="6"/>
                        </a:lnTo>
                        <a:lnTo>
                          <a:pt x="43" y="4"/>
                        </a:lnTo>
                        <a:lnTo>
                          <a:pt x="53" y="1"/>
                        </a:lnTo>
                        <a:lnTo>
                          <a:pt x="62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9" name="Freeform 468"/>
                  <p:cNvSpPr>
                    <a:spLocks noChangeAspect="1"/>
                  </p:cNvSpPr>
                  <p:nvPr/>
                </p:nvSpPr>
                <p:spPr bwMode="auto">
                  <a:xfrm>
                    <a:off x="632" y="1783"/>
                    <a:ext cx="36" cy="86"/>
                  </a:xfrm>
                  <a:custGeom>
                    <a:avLst/>
                    <a:gdLst>
                      <a:gd name="T0" fmla="*/ 18 w 124"/>
                      <a:gd name="T1" fmla="*/ 0 h 267"/>
                      <a:gd name="T2" fmla="*/ 21 w 124"/>
                      <a:gd name="T3" fmla="*/ 0 h 267"/>
                      <a:gd name="T4" fmla="*/ 24 w 124"/>
                      <a:gd name="T5" fmla="*/ 1 h 267"/>
                      <a:gd name="T6" fmla="*/ 25 w 124"/>
                      <a:gd name="T7" fmla="*/ 2 h 267"/>
                      <a:gd name="T8" fmla="*/ 27 w 124"/>
                      <a:gd name="T9" fmla="*/ 3 h 267"/>
                      <a:gd name="T10" fmla="*/ 28 w 124"/>
                      <a:gd name="T11" fmla="*/ 4 h 267"/>
                      <a:gd name="T12" fmla="*/ 30 w 124"/>
                      <a:gd name="T13" fmla="*/ 5 h 267"/>
                      <a:gd name="T14" fmla="*/ 31 w 124"/>
                      <a:gd name="T15" fmla="*/ 6 h 267"/>
                      <a:gd name="T16" fmla="*/ 32 w 124"/>
                      <a:gd name="T17" fmla="*/ 8 h 267"/>
                      <a:gd name="T18" fmla="*/ 33 w 124"/>
                      <a:gd name="T19" fmla="*/ 10 h 267"/>
                      <a:gd name="T20" fmla="*/ 34 w 124"/>
                      <a:gd name="T21" fmla="*/ 12 h 267"/>
                      <a:gd name="T22" fmla="*/ 35 w 124"/>
                      <a:gd name="T23" fmla="*/ 14 h 267"/>
                      <a:gd name="T24" fmla="*/ 35 w 124"/>
                      <a:gd name="T25" fmla="*/ 17 h 267"/>
                      <a:gd name="T26" fmla="*/ 36 w 124"/>
                      <a:gd name="T27" fmla="*/ 20 h 267"/>
                      <a:gd name="T28" fmla="*/ 36 w 124"/>
                      <a:gd name="T29" fmla="*/ 23 h 267"/>
                      <a:gd name="T30" fmla="*/ 36 w 124"/>
                      <a:gd name="T31" fmla="*/ 86 h 267"/>
                      <a:gd name="T32" fmla="*/ 0 w 124"/>
                      <a:gd name="T33" fmla="*/ 86 h 267"/>
                      <a:gd name="T34" fmla="*/ 0 w 124"/>
                      <a:gd name="T35" fmla="*/ 23 h 267"/>
                      <a:gd name="T36" fmla="*/ 1 w 124"/>
                      <a:gd name="T37" fmla="*/ 20 h 267"/>
                      <a:gd name="T38" fmla="*/ 1 w 124"/>
                      <a:gd name="T39" fmla="*/ 17 h 267"/>
                      <a:gd name="T40" fmla="*/ 1 w 124"/>
                      <a:gd name="T41" fmla="*/ 14 h 267"/>
                      <a:gd name="T42" fmla="*/ 2 w 124"/>
                      <a:gd name="T43" fmla="*/ 12 h 267"/>
                      <a:gd name="T44" fmla="*/ 3 w 124"/>
                      <a:gd name="T45" fmla="*/ 10 h 267"/>
                      <a:gd name="T46" fmla="*/ 4 w 124"/>
                      <a:gd name="T47" fmla="*/ 8 h 267"/>
                      <a:gd name="T48" fmla="*/ 5 w 124"/>
                      <a:gd name="T49" fmla="*/ 6 h 267"/>
                      <a:gd name="T50" fmla="*/ 7 w 124"/>
                      <a:gd name="T51" fmla="*/ 5 h 267"/>
                      <a:gd name="T52" fmla="*/ 8 w 124"/>
                      <a:gd name="T53" fmla="*/ 4 h 267"/>
                      <a:gd name="T54" fmla="*/ 10 w 124"/>
                      <a:gd name="T55" fmla="*/ 3 h 267"/>
                      <a:gd name="T56" fmla="*/ 11 w 124"/>
                      <a:gd name="T57" fmla="*/ 2 h 267"/>
                      <a:gd name="T58" fmla="*/ 13 w 124"/>
                      <a:gd name="T59" fmla="*/ 1 h 267"/>
                      <a:gd name="T60" fmla="*/ 16 w 124"/>
                      <a:gd name="T61" fmla="*/ 0 h 267"/>
                      <a:gd name="T62" fmla="*/ 18 w 124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4" h="267">
                        <a:moveTo>
                          <a:pt x="63" y="0"/>
                        </a:moveTo>
                        <a:lnTo>
                          <a:pt x="72" y="0"/>
                        </a:lnTo>
                        <a:lnTo>
                          <a:pt x="82" y="3"/>
                        </a:lnTo>
                        <a:lnTo>
                          <a:pt x="87" y="5"/>
                        </a:lnTo>
                        <a:lnTo>
                          <a:pt x="92" y="8"/>
                        </a:lnTo>
                        <a:lnTo>
                          <a:pt x="96" y="11"/>
                        </a:lnTo>
                        <a:lnTo>
                          <a:pt x="102" y="16"/>
                        </a:lnTo>
                        <a:lnTo>
                          <a:pt x="106" y="20"/>
                        </a:lnTo>
                        <a:lnTo>
                          <a:pt x="110" y="25"/>
                        </a:lnTo>
                        <a:lnTo>
                          <a:pt x="114" y="31"/>
                        </a:lnTo>
                        <a:lnTo>
                          <a:pt x="117" y="38"/>
                        </a:lnTo>
                        <a:lnTo>
                          <a:pt x="119" y="45"/>
                        </a:lnTo>
                        <a:lnTo>
                          <a:pt x="122" y="54"/>
                        </a:lnTo>
                        <a:lnTo>
                          <a:pt x="123" y="62"/>
                        </a:lnTo>
                        <a:lnTo>
                          <a:pt x="124" y="71"/>
                        </a:lnTo>
                        <a:lnTo>
                          <a:pt x="124" y="267"/>
                        </a:lnTo>
                        <a:lnTo>
                          <a:pt x="0" y="267"/>
                        </a:lnTo>
                        <a:lnTo>
                          <a:pt x="0" y="71"/>
                        </a:lnTo>
                        <a:lnTo>
                          <a:pt x="2" y="62"/>
                        </a:lnTo>
                        <a:lnTo>
                          <a:pt x="3" y="54"/>
                        </a:lnTo>
                        <a:lnTo>
                          <a:pt x="5" y="45"/>
                        </a:lnTo>
                        <a:lnTo>
                          <a:pt x="7" y="38"/>
                        </a:lnTo>
                        <a:lnTo>
                          <a:pt x="11" y="31"/>
                        </a:lnTo>
                        <a:lnTo>
                          <a:pt x="14" y="25"/>
                        </a:lnTo>
                        <a:lnTo>
                          <a:pt x="18" y="20"/>
                        </a:lnTo>
                        <a:lnTo>
                          <a:pt x="24" y="16"/>
                        </a:lnTo>
                        <a:lnTo>
                          <a:pt x="28" y="11"/>
                        </a:lnTo>
                        <a:lnTo>
                          <a:pt x="33" y="8"/>
                        </a:lnTo>
                        <a:lnTo>
                          <a:pt x="38" y="5"/>
                        </a:lnTo>
                        <a:lnTo>
                          <a:pt x="44" y="3"/>
                        </a:lnTo>
                        <a:lnTo>
                          <a:pt x="54" y="0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0" name="Freeform 469"/>
                  <p:cNvSpPr>
                    <a:spLocks noChangeAspect="1"/>
                  </p:cNvSpPr>
                  <p:nvPr/>
                </p:nvSpPr>
                <p:spPr bwMode="auto">
                  <a:xfrm>
                    <a:off x="503" y="1783"/>
                    <a:ext cx="36" cy="86"/>
                  </a:xfrm>
                  <a:custGeom>
                    <a:avLst/>
                    <a:gdLst>
                      <a:gd name="T0" fmla="*/ 18 w 123"/>
                      <a:gd name="T1" fmla="*/ 0 h 267"/>
                      <a:gd name="T2" fmla="*/ 20 w 123"/>
                      <a:gd name="T3" fmla="*/ 0 h 267"/>
                      <a:gd name="T4" fmla="*/ 23 w 123"/>
                      <a:gd name="T5" fmla="*/ 1 h 267"/>
                      <a:gd name="T6" fmla="*/ 25 w 123"/>
                      <a:gd name="T7" fmla="*/ 2 h 267"/>
                      <a:gd name="T8" fmla="*/ 26 w 123"/>
                      <a:gd name="T9" fmla="*/ 3 h 267"/>
                      <a:gd name="T10" fmla="*/ 28 w 123"/>
                      <a:gd name="T11" fmla="*/ 4 h 267"/>
                      <a:gd name="T12" fmla="*/ 29 w 123"/>
                      <a:gd name="T13" fmla="*/ 5 h 267"/>
                      <a:gd name="T14" fmla="*/ 31 w 123"/>
                      <a:gd name="T15" fmla="*/ 6 h 267"/>
                      <a:gd name="T16" fmla="*/ 32 w 123"/>
                      <a:gd name="T17" fmla="*/ 8 h 267"/>
                      <a:gd name="T18" fmla="*/ 33 w 123"/>
                      <a:gd name="T19" fmla="*/ 10 h 267"/>
                      <a:gd name="T20" fmla="*/ 34 w 123"/>
                      <a:gd name="T21" fmla="*/ 12 h 267"/>
                      <a:gd name="T22" fmla="*/ 35 w 123"/>
                      <a:gd name="T23" fmla="*/ 14 h 267"/>
                      <a:gd name="T24" fmla="*/ 35 w 123"/>
                      <a:gd name="T25" fmla="*/ 17 h 267"/>
                      <a:gd name="T26" fmla="*/ 36 w 123"/>
                      <a:gd name="T27" fmla="*/ 20 h 267"/>
                      <a:gd name="T28" fmla="*/ 36 w 123"/>
                      <a:gd name="T29" fmla="*/ 23 h 267"/>
                      <a:gd name="T30" fmla="*/ 36 w 123"/>
                      <a:gd name="T31" fmla="*/ 86 h 267"/>
                      <a:gd name="T32" fmla="*/ 0 w 123"/>
                      <a:gd name="T33" fmla="*/ 86 h 267"/>
                      <a:gd name="T34" fmla="*/ 0 w 123"/>
                      <a:gd name="T35" fmla="*/ 23 h 267"/>
                      <a:gd name="T36" fmla="*/ 0 w 123"/>
                      <a:gd name="T37" fmla="*/ 20 h 267"/>
                      <a:gd name="T38" fmla="*/ 1 w 123"/>
                      <a:gd name="T39" fmla="*/ 17 h 267"/>
                      <a:gd name="T40" fmla="*/ 1 w 123"/>
                      <a:gd name="T41" fmla="*/ 14 h 267"/>
                      <a:gd name="T42" fmla="*/ 2 w 123"/>
                      <a:gd name="T43" fmla="*/ 12 h 267"/>
                      <a:gd name="T44" fmla="*/ 3 w 123"/>
                      <a:gd name="T45" fmla="*/ 10 h 267"/>
                      <a:gd name="T46" fmla="*/ 4 w 123"/>
                      <a:gd name="T47" fmla="*/ 8 h 267"/>
                      <a:gd name="T48" fmla="*/ 5 w 123"/>
                      <a:gd name="T49" fmla="*/ 6 h 267"/>
                      <a:gd name="T50" fmla="*/ 6 w 123"/>
                      <a:gd name="T51" fmla="*/ 5 h 267"/>
                      <a:gd name="T52" fmla="*/ 8 w 123"/>
                      <a:gd name="T53" fmla="*/ 4 h 267"/>
                      <a:gd name="T54" fmla="*/ 9 w 123"/>
                      <a:gd name="T55" fmla="*/ 3 h 267"/>
                      <a:gd name="T56" fmla="*/ 11 w 123"/>
                      <a:gd name="T57" fmla="*/ 2 h 267"/>
                      <a:gd name="T58" fmla="*/ 12 w 123"/>
                      <a:gd name="T59" fmla="*/ 1 h 267"/>
                      <a:gd name="T60" fmla="*/ 15 w 123"/>
                      <a:gd name="T61" fmla="*/ 0 h 267"/>
                      <a:gd name="T62" fmla="*/ 18 w 123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3" h="267">
                        <a:moveTo>
                          <a:pt x="61" y="0"/>
                        </a:moveTo>
                        <a:lnTo>
                          <a:pt x="69" y="0"/>
                        </a:lnTo>
                        <a:lnTo>
                          <a:pt x="80" y="3"/>
                        </a:lnTo>
                        <a:lnTo>
                          <a:pt x="85" y="5"/>
                        </a:lnTo>
                        <a:lnTo>
                          <a:pt x="90" y="8"/>
                        </a:lnTo>
                        <a:lnTo>
                          <a:pt x="95" y="11"/>
                        </a:lnTo>
                        <a:lnTo>
                          <a:pt x="100" y="16"/>
                        </a:lnTo>
                        <a:lnTo>
                          <a:pt x="105" y="20"/>
                        </a:lnTo>
                        <a:lnTo>
                          <a:pt x="109" y="25"/>
                        </a:lnTo>
                        <a:lnTo>
                          <a:pt x="112" y="31"/>
                        </a:lnTo>
                        <a:lnTo>
                          <a:pt x="116" y="38"/>
                        </a:lnTo>
                        <a:lnTo>
                          <a:pt x="119" y="45"/>
                        </a:lnTo>
                        <a:lnTo>
                          <a:pt x="121" y="54"/>
                        </a:lnTo>
                        <a:lnTo>
                          <a:pt x="122" y="62"/>
                        </a:lnTo>
                        <a:lnTo>
                          <a:pt x="123" y="71"/>
                        </a:lnTo>
                        <a:lnTo>
                          <a:pt x="123" y="267"/>
                        </a:lnTo>
                        <a:lnTo>
                          <a:pt x="0" y="267"/>
                        </a:lnTo>
                        <a:lnTo>
                          <a:pt x="0" y="71"/>
                        </a:lnTo>
                        <a:lnTo>
                          <a:pt x="1" y="62"/>
                        </a:lnTo>
                        <a:lnTo>
                          <a:pt x="2" y="54"/>
                        </a:lnTo>
                        <a:lnTo>
                          <a:pt x="4" y="45"/>
                        </a:lnTo>
                        <a:lnTo>
                          <a:pt x="6" y="38"/>
                        </a:lnTo>
                        <a:lnTo>
                          <a:pt x="9" y="31"/>
                        </a:lnTo>
                        <a:lnTo>
                          <a:pt x="13" y="25"/>
                        </a:lnTo>
                        <a:lnTo>
                          <a:pt x="17" y="20"/>
                        </a:lnTo>
                        <a:lnTo>
                          <a:pt x="22" y="16"/>
                        </a:lnTo>
                        <a:lnTo>
                          <a:pt x="27" y="11"/>
                        </a:lnTo>
                        <a:lnTo>
                          <a:pt x="31" y="8"/>
                        </a:lnTo>
                        <a:lnTo>
                          <a:pt x="36" y="5"/>
                        </a:lnTo>
                        <a:lnTo>
                          <a:pt x="42" y="3"/>
                        </a:lnTo>
                        <a:lnTo>
                          <a:pt x="51" y="0"/>
                        </a:lnTo>
                        <a:lnTo>
                          <a:pt x="61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1" name="Freeform 470"/>
                  <p:cNvSpPr>
                    <a:spLocks noChangeAspect="1"/>
                  </p:cNvSpPr>
                  <p:nvPr/>
                </p:nvSpPr>
                <p:spPr bwMode="auto">
                  <a:xfrm>
                    <a:off x="368" y="1783"/>
                    <a:ext cx="36" cy="86"/>
                  </a:xfrm>
                  <a:custGeom>
                    <a:avLst/>
                    <a:gdLst>
                      <a:gd name="T0" fmla="*/ 18 w 123"/>
                      <a:gd name="T1" fmla="*/ 0 h 267"/>
                      <a:gd name="T2" fmla="*/ 21 w 123"/>
                      <a:gd name="T3" fmla="*/ 0 h 267"/>
                      <a:gd name="T4" fmla="*/ 24 w 123"/>
                      <a:gd name="T5" fmla="*/ 1 h 267"/>
                      <a:gd name="T6" fmla="*/ 25 w 123"/>
                      <a:gd name="T7" fmla="*/ 2 h 267"/>
                      <a:gd name="T8" fmla="*/ 27 w 123"/>
                      <a:gd name="T9" fmla="*/ 3 h 267"/>
                      <a:gd name="T10" fmla="*/ 28 w 123"/>
                      <a:gd name="T11" fmla="*/ 4 h 267"/>
                      <a:gd name="T12" fmla="*/ 30 w 123"/>
                      <a:gd name="T13" fmla="*/ 5 h 267"/>
                      <a:gd name="T14" fmla="*/ 31 w 123"/>
                      <a:gd name="T15" fmla="*/ 6 h 267"/>
                      <a:gd name="T16" fmla="*/ 32 w 123"/>
                      <a:gd name="T17" fmla="*/ 8 h 267"/>
                      <a:gd name="T18" fmla="*/ 33 w 123"/>
                      <a:gd name="T19" fmla="*/ 10 h 267"/>
                      <a:gd name="T20" fmla="*/ 34 w 123"/>
                      <a:gd name="T21" fmla="*/ 12 h 267"/>
                      <a:gd name="T22" fmla="*/ 35 w 123"/>
                      <a:gd name="T23" fmla="*/ 14 h 267"/>
                      <a:gd name="T24" fmla="*/ 35 w 123"/>
                      <a:gd name="T25" fmla="*/ 17 h 267"/>
                      <a:gd name="T26" fmla="*/ 36 w 123"/>
                      <a:gd name="T27" fmla="*/ 20 h 267"/>
                      <a:gd name="T28" fmla="*/ 36 w 123"/>
                      <a:gd name="T29" fmla="*/ 23 h 267"/>
                      <a:gd name="T30" fmla="*/ 36 w 123"/>
                      <a:gd name="T31" fmla="*/ 86 h 267"/>
                      <a:gd name="T32" fmla="*/ 0 w 123"/>
                      <a:gd name="T33" fmla="*/ 86 h 267"/>
                      <a:gd name="T34" fmla="*/ 0 w 123"/>
                      <a:gd name="T35" fmla="*/ 23 h 267"/>
                      <a:gd name="T36" fmla="*/ 0 w 123"/>
                      <a:gd name="T37" fmla="*/ 20 h 267"/>
                      <a:gd name="T38" fmla="*/ 1 w 123"/>
                      <a:gd name="T39" fmla="*/ 17 h 267"/>
                      <a:gd name="T40" fmla="*/ 1 w 123"/>
                      <a:gd name="T41" fmla="*/ 14 h 267"/>
                      <a:gd name="T42" fmla="*/ 2 w 123"/>
                      <a:gd name="T43" fmla="*/ 12 h 267"/>
                      <a:gd name="T44" fmla="*/ 3 w 123"/>
                      <a:gd name="T45" fmla="*/ 10 h 267"/>
                      <a:gd name="T46" fmla="*/ 4 w 123"/>
                      <a:gd name="T47" fmla="*/ 8 h 267"/>
                      <a:gd name="T48" fmla="*/ 5 w 123"/>
                      <a:gd name="T49" fmla="*/ 6 h 267"/>
                      <a:gd name="T50" fmla="*/ 7 w 123"/>
                      <a:gd name="T51" fmla="*/ 5 h 267"/>
                      <a:gd name="T52" fmla="*/ 8 w 123"/>
                      <a:gd name="T53" fmla="*/ 4 h 267"/>
                      <a:gd name="T54" fmla="*/ 9 w 123"/>
                      <a:gd name="T55" fmla="*/ 3 h 267"/>
                      <a:gd name="T56" fmla="*/ 11 w 123"/>
                      <a:gd name="T57" fmla="*/ 2 h 267"/>
                      <a:gd name="T58" fmla="*/ 13 w 123"/>
                      <a:gd name="T59" fmla="*/ 1 h 267"/>
                      <a:gd name="T60" fmla="*/ 16 w 123"/>
                      <a:gd name="T61" fmla="*/ 0 h 267"/>
                      <a:gd name="T62" fmla="*/ 18 w 123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3" h="267">
                        <a:moveTo>
                          <a:pt x="62" y="0"/>
                        </a:moveTo>
                        <a:lnTo>
                          <a:pt x="71" y="0"/>
                        </a:lnTo>
                        <a:lnTo>
                          <a:pt x="81" y="3"/>
                        </a:lnTo>
                        <a:lnTo>
                          <a:pt x="86" y="5"/>
                        </a:lnTo>
                        <a:lnTo>
                          <a:pt x="91" y="8"/>
                        </a:lnTo>
                        <a:lnTo>
                          <a:pt x="96" y="11"/>
                        </a:lnTo>
                        <a:lnTo>
                          <a:pt x="101" y="16"/>
                        </a:lnTo>
                        <a:lnTo>
                          <a:pt x="105" y="20"/>
                        </a:lnTo>
                        <a:lnTo>
                          <a:pt x="109" y="25"/>
                        </a:lnTo>
                        <a:lnTo>
                          <a:pt x="113" y="31"/>
                        </a:lnTo>
                        <a:lnTo>
                          <a:pt x="116" y="38"/>
                        </a:lnTo>
                        <a:lnTo>
                          <a:pt x="119" y="45"/>
                        </a:lnTo>
                        <a:lnTo>
                          <a:pt x="121" y="54"/>
                        </a:lnTo>
                        <a:lnTo>
                          <a:pt x="122" y="62"/>
                        </a:lnTo>
                        <a:lnTo>
                          <a:pt x="123" y="71"/>
                        </a:lnTo>
                        <a:lnTo>
                          <a:pt x="123" y="267"/>
                        </a:lnTo>
                        <a:lnTo>
                          <a:pt x="0" y="267"/>
                        </a:lnTo>
                        <a:lnTo>
                          <a:pt x="0" y="71"/>
                        </a:lnTo>
                        <a:lnTo>
                          <a:pt x="1" y="62"/>
                        </a:lnTo>
                        <a:lnTo>
                          <a:pt x="2" y="54"/>
                        </a:lnTo>
                        <a:lnTo>
                          <a:pt x="4" y="45"/>
                        </a:lnTo>
                        <a:lnTo>
                          <a:pt x="6" y="38"/>
                        </a:lnTo>
                        <a:lnTo>
                          <a:pt x="10" y="31"/>
                        </a:lnTo>
                        <a:lnTo>
                          <a:pt x="13" y="25"/>
                        </a:lnTo>
                        <a:lnTo>
                          <a:pt x="17" y="20"/>
                        </a:lnTo>
                        <a:lnTo>
                          <a:pt x="23" y="16"/>
                        </a:lnTo>
                        <a:lnTo>
                          <a:pt x="27" y="11"/>
                        </a:lnTo>
                        <a:lnTo>
                          <a:pt x="32" y="8"/>
                        </a:lnTo>
                        <a:lnTo>
                          <a:pt x="37" y="5"/>
                        </a:lnTo>
                        <a:lnTo>
                          <a:pt x="43" y="3"/>
                        </a:lnTo>
                        <a:lnTo>
                          <a:pt x="53" y="0"/>
                        </a:lnTo>
                        <a:lnTo>
                          <a:pt x="62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2" name="Freeform 471"/>
                  <p:cNvSpPr>
                    <a:spLocks noChangeAspect="1"/>
                  </p:cNvSpPr>
                  <p:nvPr/>
                </p:nvSpPr>
                <p:spPr bwMode="auto">
                  <a:xfrm>
                    <a:off x="889" y="1661"/>
                    <a:ext cx="64" cy="79"/>
                  </a:xfrm>
                  <a:custGeom>
                    <a:avLst/>
                    <a:gdLst>
                      <a:gd name="T0" fmla="*/ 32 w 192"/>
                      <a:gd name="T1" fmla="*/ 0 h 266"/>
                      <a:gd name="T2" fmla="*/ 35 w 192"/>
                      <a:gd name="T3" fmla="*/ 0 h 266"/>
                      <a:gd name="T4" fmla="*/ 39 w 192"/>
                      <a:gd name="T5" fmla="*/ 1 h 266"/>
                      <a:gd name="T6" fmla="*/ 42 w 192"/>
                      <a:gd name="T7" fmla="*/ 1 h 266"/>
                      <a:gd name="T8" fmla="*/ 45 w 192"/>
                      <a:gd name="T9" fmla="*/ 2 h 266"/>
                      <a:gd name="T10" fmla="*/ 47 w 192"/>
                      <a:gd name="T11" fmla="*/ 3 h 266"/>
                      <a:gd name="T12" fmla="*/ 50 w 192"/>
                      <a:gd name="T13" fmla="*/ 5 h 266"/>
                      <a:gd name="T14" fmla="*/ 52 w 192"/>
                      <a:gd name="T15" fmla="*/ 7 h 266"/>
                      <a:gd name="T16" fmla="*/ 55 w 192"/>
                      <a:gd name="T17" fmla="*/ 8 h 266"/>
                      <a:gd name="T18" fmla="*/ 57 w 192"/>
                      <a:gd name="T19" fmla="*/ 10 h 266"/>
                      <a:gd name="T20" fmla="*/ 59 w 192"/>
                      <a:gd name="T21" fmla="*/ 12 h 266"/>
                      <a:gd name="T22" fmla="*/ 60 w 192"/>
                      <a:gd name="T23" fmla="*/ 15 h 266"/>
                      <a:gd name="T24" fmla="*/ 61 w 192"/>
                      <a:gd name="T25" fmla="*/ 18 h 266"/>
                      <a:gd name="T26" fmla="*/ 62 w 192"/>
                      <a:gd name="T27" fmla="*/ 20 h 266"/>
                      <a:gd name="T28" fmla="*/ 64 w 192"/>
                      <a:gd name="T29" fmla="*/ 22 h 266"/>
                      <a:gd name="T30" fmla="*/ 64 w 192"/>
                      <a:gd name="T31" fmla="*/ 25 h 266"/>
                      <a:gd name="T32" fmla="*/ 64 w 192"/>
                      <a:gd name="T33" fmla="*/ 28 h 266"/>
                      <a:gd name="T34" fmla="*/ 64 w 192"/>
                      <a:gd name="T35" fmla="*/ 79 h 266"/>
                      <a:gd name="T36" fmla="*/ 0 w 192"/>
                      <a:gd name="T37" fmla="*/ 79 h 266"/>
                      <a:gd name="T38" fmla="*/ 0 w 192"/>
                      <a:gd name="T39" fmla="*/ 28 h 266"/>
                      <a:gd name="T40" fmla="*/ 0 w 192"/>
                      <a:gd name="T41" fmla="*/ 25 h 266"/>
                      <a:gd name="T42" fmla="*/ 1 w 192"/>
                      <a:gd name="T43" fmla="*/ 22 h 266"/>
                      <a:gd name="T44" fmla="*/ 1 w 192"/>
                      <a:gd name="T45" fmla="*/ 20 h 266"/>
                      <a:gd name="T46" fmla="*/ 2 w 192"/>
                      <a:gd name="T47" fmla="*/ 18 h 266"/>
                      <a:gd name="T48" fmla="*/ 4 w 192"/>
                      <a:gd name="T49" fmla="*/ 15 h 266"/>
                      <a:gd name="T50" fmla="*/ 6 w 192"/>
                      <a:gd name="T51" fmla="*/ 12 h 266"/>
                      <a:gd name="T52" fmla="*/ 7 w 192"/>
                      <a:gd name="T53" fmla="*/ 10 h 266"/>
                      <a:gd name="T54" fmla="*/ 9 w 192"/>
                      <a:gd name="T55" fmla="*/ 8 h 266"/>
                      <a:gd name="T56" fmla="*/ 12 w 192"/>
                      <a:gd name="T57" fmla="*/ 7 h 266"/>
                      <a:gd name="T58" fmla="*/ 14 w 192"/>
                      <a:gd name="T59" fmla="*/ 5 h 266"/>
                      <a:gd name="T60" fmla="*/ 17 w 192"/>
                      <a:gd name="T61" fmla="*/ 3 h 266"/>
                      <a:gd name="T62" fmla="*/ 20 w 192"/>
                      <a:gd name="T63" fmla="*/ 2 h 266"/>
                      <a:gd name="T64" fmla="*/ 23 w 192"/>
                      <a:gd name="T65" fmla="*/ 1 h 266"/>
                      <a:gd name="T66" fmla="*/ 26 w 192"/>
                      <a:gd name="T67" fmla="*/ 1 h 266"/>
                      <a:gd name="T68" fmla="*/ 29 w 192"/>
                      <a:gd name="T69" fmla="*/ 0 h 266"/>
                      <a:gd name="T70" fmla="*/ 32 w 192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6">
                        <a:moveTo>
                          <a:pt x="97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49" y="17"/>
                        </a:lnTo>
                        <a:lnTo>
                          <a:pt x="157" y="22"/>
                        </a:lnTo>
                        <a:lnTo>
                          <a:pt x="164" y="28"/>
                        </a:lnTo>
                        <a:lnTo>
                          <a:pt x="171" y="34"/>
                        </a:lnTo>
                        <a:lnTo>
                          <a:pt x="176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91" y="75"/>
                        </a:lnTo>
                        <a:lnTo>
                          <a:pt x="192" y="85"/>
                        </a:lnTo>
                        <a:lnTo>
                          <a:pt x="192" y="94"/>
                        </a:lnTo>
                        <a:lnTo>
                          <a:pt x="192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6" y="22"/>
                        </a:lnTo>
                        <a:lnTo>
                          <a:pt x="43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8" y="2"/>
                        </a:lnTo>
                        <a:lnTo>
                          <a:pt x="87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3" name="Freeform 472"/>
                  <p:cNvSpPr>
                    <a:spLocks noChangeAspect="1"/>
                  </p:cNvSpPr>
                  <p:nvPr/>
                </p:nvSpPr>
                <p:spPr bwMode="auto">
                  <a:xfrm>
                    <a:off x="889" y="1783"/>
                    <a:ext cx="64" cy="86"/>
                  </a:xfrm>
                  <a:custGeom>
                    <a:avLst/>
                    <a:gdLst>
                      <a:gd name="T0" fmla="*/ 32 w 192"/>
                      <a:gd name="T1" fmla="*/ 0 h 267"/>
                      <a:gd name="T2" fmla="*/ 35 w 192"/>
                      <a:gd name="T3" fmla="*/ 0 h 267"/>
                      <a:gd name="T4" fmla="*/ 39 w 192"/>
                      <a:gd name="T5" fmla="*/ 0 h 267"/>
                      <a:gd name="T6" fmla="*/ 42 w 192"/>
                      <a:gd name="T7" fmla="*/ 1 h 267"/>
                      <a:gd name="T8" fmla="*/ 45 w 192"/>
                      <a:gd name="T9" fmla="*/ 2 h 267"/>
                      <a:gd name="T10" fmla="*/ 47 w 192"/>
                      <a:gd name="T11" fmla="*/ 4 h 267"/>
                      <a:gd name="T12" fmla="*/ 50 w 192"/>
                      <a:gd name="T13" fmla="*/ 5 h 267"/>
                      <a:gd name="T14" fmla="*/ 52 w 192"/>
                      <a:gd name="T15" fmla="*/ 7 h 267"/>
                      <a:gd name="T16" fmla="*/ 55 w 192"/>
                      <a:gd name="T17" fmla="*/ 9 h 267"/>
                      <a:gd name="T18" fmla="*/ 57 w 192"/>
                      <a:gd name="T19" fmla="*/ 11 h 267"/>
                      <a:gd name="T20" fmla="*/ 59 w 192"/>
                      <a:gd name="T21" fmla="*/ 14 h 267"/>
                      <a:gd name="T22" fmla="*/ 60 w 192"/>
                      <a:gd name="T23" fmla="*/ 16 h 267"/>
                      <a:gd name="T24" fmla="*/ 61 w 192"/>
                      <a:gd name="T25" fmla="*/ 19 h 267"/>
                      <a:gd name="T26" fmla="*/ 62 w 192"/>
                      <a:gd name="T27" fmla="*/ 22 h 267"/>
                      <a:gd name="T28" fmla="*/ 64 w 192"/>
                      <a:gd name="T29" fmla="*/ 25 h 267"/>
                      <a:gd name="T30" fmla="*/ 64 w 192"/>
                      <a:gd name="T31" fmla="*/ 28 h 267"/>
                      <a:gd name="T32" fmla="*/ 64 w 192"/>
                      <a:gd name="T33" fmla="*/ 31 h 267"/>
                      <a:gd name="T34" fmla="*/ 64 w 192"/>
                      <a:gd name="T35" fmla="*/ 86 h 267"/>
                      <a:gd name="T36" fmla="*/ 0 w 192"/>
                      <a:gd name="T37" fmla="*/ 86 h 267"/>
                      <a:gd name="T38" fmla="*/ 0 w 192"/>
                      <a:gd name="T39" fmla="*/ 31 h 267"/>
                      <a:gd name="T40" fmla="*/ 0 w 192"/>
                      <a:gd name="T41" fmla="*/ 28 h 267"/>
                      <a:gd name="T42" fmla="*/ 1 w 192"/>
                      <a:gd name="T43" fmla="*/ 25 h 267"/>
                      <a:gd name="T44" fmla="*/ 1 w 192"/>
                      <a:gd name="T45" fmla="*/ 22 h 267"/>
                      <a:gd name="T46" fmla="*/ 2 w 192"/>
                      <a:gd name="T47" fmla="*/ 19 h 267"/>
                      <a:gd name="T48" fmla="*/ 4 w 192"/>
                      <a:gd name="T49" fmla="*/ 16 h 267"/>
                      <a:gd name="T50" fmla="*/ 6 w 192"/>
                      <a:gd name="T51" fmla="*/ 14 h 267"/>
                      <a:gd name="T52" fmla="*/ 7 w 192"/>
                      <a:gd name="T53" fmla="*/ 11 h 267"/>
                      <a:gd name="T54" fmla="*/ 9 w 192"/>
                      <a:gd name="T55" fmla="*/ 9 h 267"/>
                      <a:gd name="T56" fmla="*/ 12 w 192"/>
                      <a:gd name="T57" fmla="*/ 7 h 267"/>
                      <a:gd name="T58" fmla="*/ 14 w 192"/>
                      <a:gd name="T59" fmla="*/ 5 h 267"/>
                      <a:gd name="T60" fmla="*/ 17 w 192"/>
                      <a:gd name="T61" fmla="*/ 4 h 267"/>
                      <a:gd name="T62" fmla="*/ 20 w 192"/>
                      <a:gd name="T63" fmla="*/ 2 h 267"/>
                      <a:gd name="T64" fmla="*/ 23 w 192"/>
                      <a:gd name="T65" fmla="*/ 1 h 267"/>
                      <a:gd name="T66" fmla="*/ 26 w 192"/>
                      <a:gd name="T67" fmla="*/ 0 h 267"/>
                      <a:gd name="T68" fmla="*/ 29 w 192"/>
                      <a:gd name="T69" fmla="*/ 0 h 267"/>
                      <a:gd name="T70" fmla="*/ 32 w 192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7">
                        <a:moveTo>
                          <a:pt x="97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49" y="16"/>
                        </a:lnTo>
                        <a:lnTo>
                          <a:pt x="157" y="21"/>
                        </a:lnTo>
                        <a:lnTo>
                          <a:pt x="164" y="27"/>
                        </a:lnTo>
                        <a:lnTo>
                          <a:pt x="171" y="35"/>
                        </a:lnTo>
                        <a:lnTo>
                          <a:pt x="176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91" y="77"/>
                        </a:lnTo>
                        <a:lnTo>
                          <a:pt x="192" y="86"/>
                        </a:lnTo>
                        <a:lnTo>
                          <a:pt x="192" y="96"/>
                        </a:lnTo>
                        <a:lnTo>
                          <a:pt x="192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6" y="21"/>
                        </a:lnTo>
                        <a:lnTo>
                          <a:pt x="43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8" y="1"/>
                        </a:lnTo>
                        <a:lnTo>
                          <a:pt x="87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4" name="Freeform 473"/>
                  <p:cNvSpPr>
                    <a:spLocks noChangeAspect="1"/>
                  </p:cNvSpPr>
                  <p:nvPr/>
                </p:nvSpPr>
                <p:spPr bwMode="auto">
                  <a:xfrm>
                    <a:off x="3626" y="1661"/>
                    <a:ext cx="57" cy="79"/>
                  </a:xfrm>
                  <a:custGeom>
                    <a:avLst/>
                    <a:gdLst>
                      <a:gd name="T0" fmla="*/ 28 w 192"/>
                      <a:gd name="T1" fmla="*/ 0 h 266"/>
                      <a:gd name="T2" fmla="*/ 31 w 192"/>
                      <a:gd name="T3" fmla="*/ 0 h 266"/>
                      <a:gd name="T4" fmla="*/ 34 w 192"/>
                      <a:gd name="T5" fmla="*/ 1 h 266"/>
                      <a:gd name="T6" fmla="*/ 37 w 192"/>
                      <a:gd name="T7" fmla="*/ 1 h 266"/>
                      <a:gd name="T8" fmla="*/ 39 w 192"/>
                      <a:gd name="T9" fmla="*/ 2 h 266"/>
                      <a:gd name="T10" fmla="*/ 42 w 192"/>
                      <a:gd name="T11" fmla="*/ 3 h 266"/>
                      <a:gd name="T12" fmla="*/ 45 w 192"/>
                      <a:gd name="T13" fmla="*/ 5 h 266"/>
                      <a:gd name="T14" fmla="*/ 47 w 192"/>
                      <a:gd name="T15" fmla="*/ 7 h 266"/>
                      <a:gd name="T16" fmla="*/ 49 w 192"/>
                      <a:gd name="T17" fmla="*/ 8 h 266"/>
                      <a:gd name="T18" fmla="*/ 50 w 192"/>
                      <a:gd name="T19" fmla="*/ 10 h 266"/>
                      <a:gd name="T20" fmla="*/ 52 w 192"/>
                      <a:gd name="T21" fmla="*/ 12 h 266"/>
                      <a:gd name="T22" fmla="*/ 53 w 192"/>
                      <a:gd name="T23" fmla="*/ 15 h 266"/>
                      <a:gd name="T24" fmla="*/ 55 w 192"/>
                      <a:gd name="T25" fmla="*/ 18 h 266"/>
                      <a:gd name="T26" fmla="*/ 56 w 192"/>
                      <a:gd name="T27" fmla="*/ 20 h 266"/>
                      <a:gd name="T28" fmla="*/ 56 w 192"/>
                      <a:gd name="T29" fmla="*/ 22 h 266"/>
                      <a:gd name="T30" fmla="*/ 57 w 192"/>
                      <a:gd name="T31" fmla="*/ 25 h 266"/>
                      <a:gd name="T32" fmla="*/ 57 w 192"/>
                      <a:gd name="T33" fmla="*/ 28 h 266"/>
                      <a:gd name="T34" fmla="*/ 57 w 192"/>
                      <a:gd name="T35" fmla="*/ 79 h 266"/>
                      <a:gd name="T36" fmla="*/ 0 w 192"/>
                      <a:gd name="T37" fmla="*/ 79 h 266"/>
                      <a:gd name="T38" fmla="*/ 0 w 192"/>
                      <a:gd name="T39" fmla="*/ 28 h 266"/>
                      <a:gd name="T40" fmla="*/ 0 w 192"/>
                      <a:gd name="T41" fmla="*/ 25 h 266"/>
                      <a:gd name="T42" fmla="*/ 1 w 192"/>
                      <a:gd name="T43" fmla="*/ 22 h 266"/>
                      <a:gd name="T44" fmla="*/ 1 w 192"/>
                      <a:gd name="T45" fmla="*/ 20 h 266"/>
                      <a:gd name="T46" fmla="*/ 2 w 192"/>
                      <a:gd name="T47" fmla="*/ 18 h 266"/>
                      <a:gd name="T48" fmla="*/ 4 w 192"/>
                      <a:gd name="T49" fmla="*/ 15 h 266"/>
                      <a:gd name="T50" fmla="*/ 5 w 192"/>
                      <a:gd name="T51" fmla="*/ 12 h 266"/>
                      <a:gd name="T52" fmla="*/ 7 w 192"/>
                      <a:gd name="T53" fmla="*/ 10 h 266"/>
                      <a:gd name="T54" fmla="*/ 9 w 192"/>
                      <a:gd name="T55" fmla="*/ 8 h 266"/>
                      <a:gd name="T56" fmla="*/ 10 w 192"/>
                      <a:gd name="T57" fmla="*/ 7 h 266"/>
                      <a:gd name="T58" fmla="*/ 12 w 192"/>
                      <a:gd name="T59" fmla="*/ 5 h 266"/>
                      <a:gd name="T60" fmla="*/ 15 w 192"/>
                      <a:gd name="T61" fmla="*/ 3 h 266"/>
                      <a:gd name="T62" fmla="*/ 17 w 192"/>
                      <a:gd name="T63" fmla="*/ 2 h 266"/>
                      <a:gd name="T64" fmla="*/ 20 w 192"/>
                      <a:gd name="T65" fmla="*/ 1 h 266"/>
                      <a:gd name="T66" fmla="*/ 23 w 192"/>
                      <a:gd name="T67" fmla="*/ 1 h 266"/>
                      <a:gd name="T68" fmla="*/ 26 w 192"/>
                      <a:gd name="T69" fmla="*/ 0 h 266"/>
                      <a:gd name="T70" fmla="*/ 28 w 192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6">
                        <a:moveTo>
                          <a:pt x="95" y="0"/>
                        </a:moveTo>
                        <a:lnTo>
                          <a:pt x="105" y="1"/>
                        </a:lnTo>
                        <a:lnTo>
                          <a:pt x="115" y="2"/>
                        </a:lnTo>
                        <a:lnTo>
                          <a:pt x="124" y="4"/>
                        </a:lnTo>
                        <a:lnTo>
                          <a:pt x="133" y="7"/>
                        </a:lnTo>
                        <a:lnTo>
                          <a:pt x="141" y="11"/>
                        </a:lnTo>
                        <a:lnTo>
                          <a:pt x="150" y="17"/>
                        </a:lnTo>
                        <a:lnTo>
                          <a:pt x="157" y="22"/>
                        </a:lnTo>
                        <a:lnTo>
                          <a:pt x="164" y="28"/>
                        </a:lnTo>
                        <a:lnTo>
                          <a:pt x="170" y="34"/>
                        </a:lnTo>
                        <a:lnTo>
                          <a:pt x="175" y="42"/>
                        </a:lnTo>
                        <a:lnTo>
                          <a:pt x="180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0" y="75"/>
                        </a:lnTo>
                        <a:lnTo>
                          <a:pt x="191" y="85"/>
                        </a:lnTo>
                        <a:lnTo>
                          <a:pt x="192" y="94"/>
                        </a:lnTo>
                        <a:lnTo>
                          <a:pt x="192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2" y="75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6" y="42"/>
                        </a:lnTo>
                        <a:lnTo>
                          <a:pt x="22" y="34"/>
                        </a:lnTo>
                        <a:lnTo>
                          <a:pt x="29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50" y="11"/>
                        </a:lnTo>
                        <a:lnTo>
                          <a:pt x="58" y="7"/>
                        </a:lnTo>
                        <a:lnTo>
                          <a:pt x="67" y="4"/>
                        </a:lnTo>
                        <a:lnTo>
                          <a:pt x="76" y="2"/>
                        </a:lnTo>
                        <a:lnTo>
                          <a:pt x="86" y="1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5" name="Freeform 474"/>
                  <p:cNvSpPr>
                    <a:spLocks noChangeAspect="1"/>
                  </p:cNvSpPr>
                  <p:nvPr/>
                </p:nvSpPr>
                <p:spPr bwMode="auto">
                  <a:xfrm>
                    <a:off x="3626" y="1783"/>
                    <a:ext cx="57" cy="86"/>
                  </a:xfrm>
                  <a:custGeom>
                    <a:avLst/>
                    <a:gdLst>
                      <a:gd name="T0" fmla="*/ 28 w 192"/>
                      <a:gd name="T1" fmla="*/ 0 h 267"/>
                      <a:gd name="T2" fmla="*/ 31 w 192"/>
                      <a:gd name="T3" fmla="*/ 0 h 267"/>
                      <a:gd name="T4" fmla="*/ 34 w 192"/>
                      <a:gd name="T5" fmla="*/ 0 h 267"/>
                      <a:gd name="T6" fmla="*/ 37 w 192"/>
                      <a:gd name="T7" fmla="*/ 1 h 267"/>
                      <a:gd name="T8" fmla="*/ 39 w 192"/>
                      <a:gd name="T9" fmla="*/ 2 h 267"/>
                      <a:gd name="T10" fmla="*/ 42 w 192"/>
                      <a:gd name="T11" fmla="*/ 4 h 267"/>
                      <a:gd name="T12" fmla="*/ 45 w 192"/>
                      <a:gd name="T13" fmla="*/ 5 h 267"/>
                      <a:gd name="T14" fmla="*/ 47 w 192"/>
                      <a:gd name="T15" fmla="*/ 7 h 267"/>
                      <a:gd name="T16" fmla="*/ 49 w 192"/>
                      <a:gd name="T17" fmla="*/ 9 h 267"/>
                      <a:gd name="T18" fmla="*/ 50 w 192"/>
                      <a:gd name="T19" fmla="*/ 11 h 267"/>
                      <a:gd name="T20" fmla="*/ 52 w 192"/>
                      <a:gd name="T21" fmla="*/ 14 h 267"/>
                      <a:gd name="T22" fmla="*/ 53 w 192"/>
                      <a:gd name="T23" fmla="*/ 16 h 267"/>
                      <a:gd name="T24" fmla="*/ 55 w 192"/>
                      <a:gd name="T25" fmla="*/ 19 h 267"/>
                      <a:gd name="T26" fmla="*/ 56 w 192"/>
                      <a:gd name="T27" fmla="*/ 22 h 267"/>
                      <a:gd name="T28" fmla="*/ 56 w 192"/>
                      <a:gd name="T29" fmla="*/ 25 h 267"/>
                      <a:gd name="T30" fmla="*/ 57 w 192"/>
                      <a:gd name="T31" fmla="*/ 28 h 267"/>
                      <a:gd name="T32" fmla="*/ 57 w 192"/>
                      <a:gd name="T33" fmla="*/ 31 h 267"/>
                      <a:gd name="T34" fmla="*/ 57 w 192"/>
                      <a:gd name="T35" fmla="*/ 86 h 267"/>
                      <a:gd name="T36" fmla="*/ 0 w 192"/>
                      <a:gd name="T37" fmla="*/ 86 h 267"/>
                      <a:gd name="T38" fmla="*/ 0 w 192"/>
                      <a:gd name="T39" fmla="*/ 31 h 267"/>
                      <a:gd name="T40" fmla="*/ 0 w 192"/>
                      <a:gd name="T41" fmla="*/ 28 h 267"/>
                      <a:gd name="T42" fmla="*/ 1 w 192"/>
                      <a:gd name="T43" fmla="*/ 25 h 267"/>
                      <a:gd name="T44" fmla="*/ 1 w 192"/>
                      <a:gd name="T45" fmla="*/ 22 h 267"/>
                      <a:gd name="T46" fmla="*/ 2 w 192"/>
                      <a:gd name="T47" fmla="*/ 19 h 267"/>
                      <a:gd name="T48" fmla="*/ 4 w 192"/>
                      <a:gd name="T49" fmla="*/ 16 h 267"/>
                      <a:gd name="T50" fmla="*/ 5 w 192"/>
                      <a:gd name="T51" fmla="*/ 14 h 267"/>
                      <a:gd name="T52" fmla="*/ 7 w 192"/>
                      <a:gd name="T53" fmla="*/ 11 h 267"/>
                      <a:gd name="T54" fmla="*/ 9 w 192"/>
                      <a:gd name="T55" fmla="*/ 9 h 267"/>
                      <a:gd name="T56" fmla="*/ 10 w 192"/>
                      <a:gd name="T57" fmla="*/ 7 h 267"/>
                      <a:gd name="T58" fmla="*/ 12 w 192"/>
                      <a:gd name="T59" fmla="*/ 5 h 267"/>
                      <a:gd name="T60" fmla="*/ 15 w 192"/>
                      <a:gd name="T61" fmla="*/ 4 h 267"/>
                      <a:gd name="T62" fmla="*/ 17 w 192"/>
                      <a:gd name="T63" fmla="*/ 2 h 267"/>
                      <a:gd name="T64" fmla="*/ 20 w 192"/>
                      <a:gd name="T65" fmla="*/ 1 h 267"/>
                      <a:gd name="T66" fmla="*/ 23 w 192"/>
                      <a:gd name="T67" fmla="*/ 0 h 267"/>
                      <a:gd name="T68" fmla="*/ 26 w 192"/>
                      <a:gd name="T69" fmla="*/ 0 h 267"/>
                      <a:gd name="T70" fmla="*/ 28 w 192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7">
                        <a:moveTo>
                          <a:pt x="95" y="0"/>
                        </a:moveTo>
                        <a:lnTo>
                          <a:pt x="105" y="0"/>
                        </a:lnTo>
                        <a:lnTo>
                          <a:pt x="115" y="1"/>
                        </a:lnTo>
                        <a:lnTo>
                          <a:pt x="124" y="4"/>
                        </a:lnTo>
                        <a:lnTo>
                          <a:pt x="133" y="7"/>
                        </a:lnTo>
                        <a:lnTo>
                          <a:pt x="141" y="11"/>
                        </a:lnTo>
                        <a:lnTo>
                          <a:pt x="150" y="16"/>
                        </a:lnTo>
                        <a:lnTo>
                          <a:pt x="157" y="21"/>
                        </a:lnTo>
                        <a:lnTo>
                          <a:pt x="164" y="27"/>
                        </a:lnTo>
                        <a:lnTo>
                          <a:pt x="170" y="35"/>
                        </a:lnTo>
                        <a:lnTo>
                          <a:pt x="175" y="42"/>
                        </a:lnTo>
                        <a:lnTo>
                          <a:pt x="180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0" y="77"/>
                        </a:lnTo>
                        <a:lnTo>
                          <a:pt x="191" y="86"/>
                        </a:lnTo>
                        <a:lnTo>
                          <a:pt x="192" y="96"/>
                        </a:lnTo>
                        <a:lnTo>
                          <a:pt x="192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2" y="77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6" y="42"/>
                        </a:lnTo>
                        <a:lnTo>
                          <a:pt x="22" y="35"/>
                        </a:lnTo>
                        <a:lnTo>
                          <a:pt x="29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50" y="11"/>
                        </a:lnTo>
                        <a:lnTo>
                          <a:pt x="58" y="7"/>
                        </a:lnTo>
                        <a:lnTo>
                          <a:pt x="67" y="4"/>
                        </a:lnTo>
                        <a:lnTo>
                          <a:pt x="76" y="1"/>
                        </a:lnTo>
                        <a:lnTo>
                          <a:pt x="86" y="0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6" name="Freeform 475"/>
                  <p:cNvSpPr>
                    <a:spLocks noChangeAspect="1"/>
                  </p:cNvSpPr>
                  <p:nvPr/>
                </p:nvSpPr>
                <p:spPr bwMode="auto">
                  <a:xfrm>
                    <a:off x="1532" y="1661"/>
                    <a:ext cx="57" cy="79"/>
                  </a:xfrm>
                  <a:custGeom>
                    <a:avLst/>
                    <a:gdLst>
                      <a:gd name="T0" fmla="*/ 28 w 193"/>
                      <a:gd name="T1" fmla="*/ 0 h 266"/>
                      <a:gd name="T2" fmla="*/ 32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40 w 193"/>
                      <a:gd name="T9" fmla="*/ 2 h 266"/>
                      <a:gd name="T10" fmla="*/ 42 w 193"/>
                      <a:gd name="T11" fmla="*/ 3 h 266"/>
                      <a:gd name="T12" fmla="*/ 45 w 193"/>
                      <a:gd name="T13" fmla="*/ 5 h 266"/>
                      <a:gd name="T14" fmla="*/ 47 w 193"/>
                      <a:gd name="T15" fmla="*/ 7 h 266"/>
                      <a:gd name="T16" fmla="*/ 49 w 193"/>
                      <a:gd name="T17" fmla="*/ 8 h 266"/>
                      <a:gd name="T18" fmla="*/ 51 w 193"/>
                      <a:gd name="T19" fmla="*/ 10 h 266"/>
                      <a:gd name="T20" fmla="*/ 52 w 193"/>
                      <a:gd name="T21" fmla="*/ 12 h 266"/>
                      <a:gd name="T22" fmla="*/ 54 w 193"/>
                      <a:gd name="T23" fmla="*/ 15 h 266"/>
                      <a:gd name="T24" fmla="*/ 55 w 193"/>
                      <a:gd name="T25" fmla="*/ 18 h 266"/>
                      <a:gd name="T26" fmla="*/ 56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1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3 w 193"/>
                      <a:gd name="T49" fmla="*/ 15 h 266"/>
                      <a:gd name="T50" fmla="*/ 5 w 193"/>
                      <a:gd name="T51" fmla="*/ 12 h 266"/>
                      <a:gd name="T52" fmla="*/ 6 w 193"/>
                      <a:gd name="T53" fmla="*/ 10 h 266"/>
                      <a:gd name="T54" fmla="*/ 8 w 193"/>
                      <a:gd name="T55" fmla="*/ 8 h 266"/>
                      <a:gd name="T56" fmla="*/ 10 w 193"/>
                      <a:gd name="T57" fmla="*/ 7 h 266"/>
                      <a:gd name="T58" fmla="*/ 13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3 w 193"/>
                      <a:gd name="T67" fmla="*/ 1 h 266"/>
                      <a:gd name="T68" fmla="*/ 26 w 193"/>
                      <a:gd name="T69" fmla="*/ 0 h 266"/>
                      <a:gd name="T70" fmla="*/ 28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7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3" y="11"/>
                        </a:lnTo>
                        <a:lnTo>
                          <a:pt x="151" y="17"/>
                        </a:lnTo>
                        <a:lnTo>
                          <a:pt x="159" y="22"/>
                        </a:lnTo>
                        <a:lnTo>
                          <a:pt x="165" y="28"/>
                        </a:lnTo>
                        <a:lnTo>
                          <a:pt x="171" y="34"/>
                        </a:lnTo>
                        <a:lnTo>
                          <a:pt x="176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1" y="75"/>
                        </a:lnTo>
                        <a:lnTo>
                          <a:pt x="193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5" y="22"/>
                        </a:lnTo>
                        <a:lnTo>
                          <a:pt x="43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7" y="2"/>
                        </a:lnTo>
                        <a:lnTo>
                          <a:pt x="87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7" name="Freeform 476"/>
                  <p:cNvSpPr>
                    <a:spLocks noChangeAspect="1"/>
                  </p:cNvSpPr>
                  <p:nvPr/>
                </p:nvSpPr>
                <p:spPr bwMode="auto">
                  <a:xfrm>
                    <a:off x="1532" y="1783"/>
                    <a:ext cx="57" cy="86"/>
                  </a:xfrm>
                  <a:custGeom>
                    <a:avLst/>
                    <a:gdLst>
                      <a:gd name="T0" fmla="*/ 28 w 193"/>
                      <a:gd name="T1" fmla="*/ 0 h 267"/>
                      <a:gd name="T2" fmla="*/ 32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40 w 193"/>
                      <a:gd name="T9" fmla="*/ 2 h 267"/>
                      <a:gd name="T10" fmla="*/ 42 w 193"/>
                      <a:gd name="T11" fmla="*/ 4 h 267"/>
                      <a:gd name="T12" fmla="*/ 45 w 193"/>
                      <a:gd name="T13" fmla="*/ 5 h 267"/>
                      <a:gd name="T14" fmla="*/ 47 w 193"/>
                      <a:gd name="T15" fmla="*/ 7 h 267"/>
                      <a:gd name="T16" fmla="*/ 49 w 193"/>
                      <a:gd name="T17" fmla="*/ 9 h 267"/>
                      <a:gd name="T18" fmla="*/ 51 w 193"/>
                      <a:gd name="T19" fmla="*/ 11 h 267"/>
                      <a:gd name="T20" fmla="*/ 52 w 193"/>
                      <a:gd name="T21" fmla="*/ 14 h 267"/>
                      <a:gd name="T22" fmla="*/ 54 w 193"/>
                      <a:gd name="T23" fmla="*/ 16 h 267"/>
                      <a:gd name="T24" fmla="*/ 55 w 193"/>
                      <a:gd name="T25" fmla="*/ 19 h 267"/>
                      <a:gd name="T26" fmla="*/ 56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1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3 w 193"/>
                      <a:gd name="T49" fmla="*/ 16 h 267"/>
                      <a:gd name="T50" fmla="*/ 5 w 193"/>
                      <a:gd name="T51" fmla="*/ 14 h 267"/>
                      <a:gd name="T52" fmla="*/ 6 w 193"/>
                      <a:gd name="T53" fmla="*/ 11 h 267"/>
                      <a:gd name="T54" fmla="*/ 8 w 193"/>
                      <a:gd name="T55" fmla="*/ 9 h 267"/>
                      <a:gd name="T56" fmla="*/ 10 w 193"/>
                      <a:gd name="T57" fmla="*/ 7 h 267"/>
                      <a:gd name="T58" fmla="*/ 13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3 w 193"/>
                      <a:gd name="T67" fmla="*/ 0 h 267"/>
                      <a:gd name="T68" fmla="*/ 26 w 193"/>
                      <a:gd name="T69" fmla="*/ 0 h 267"/>
                      <a:gd name="T70" fmla="*/ 28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7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3" y="11"/>
                        </a:lnTo>
                        <a:lnTo>
                          <a:pt x="151" y="16"/>
                        </a:lnTo>
                        <a:lnTo>
                          <a:pt x="159" y="21"/>
                        </a:lnTo>
                        <a:lnTo>
                          <a:pt x="165" y="27"/>
                        </a:lnTo>
                        <a:lnTo>
                          <a:pt x="171" y="35"/>
                        </a:lnTo>
                        <a:lnTo>
                          <a:pt x="176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1" y="77"/>
                        </a:lnTo>
                        <a:lnTo>
                          <a:pt x="193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5" y="21"/>
                        </a:lnTo>
                        <a:lnTo>
                          <a:pt x="43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7" y="1"/>
                        </a:lnTo>
                        <a:lnTo>
                          <a:pt x="87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8" name="Freeform 477"/>
                  <p:cNvSpPr>
                    <a:spLocks noChangeAspect="1"/>
                  </p:cNvSpPr>
                  <p:nvPr/>
                </p:nvSpPr>
                <p:spPr bwMode="auto">
                  <a:xfrm>
                    <a:off x="4262" y="1661"/>
                    <a:ext cx="57" cy="79"/>
                  </a:xfrm>
                  <a:custGeom>
                    <a:avLst/>
                    <a:gdLst>
                      <a:gd name="T0" fmla="*/ 29 w 194"/>
                      <a:gd name="T1" fmla="*/ 0 h 266"/>
                      <a:gd name="T2" fmla="*/ 31 w 194"/>
                      <a:gd name="T3" fmla="*/ 0 h 266"/>
                      <a:gd name="T4" fmla="*/ 34 w 194"/>
                      <a:gd name="T5" fmla="*/ 1 h 266"/>
                      <a:gd name="T6" fmla="*/ 37 w 194"/>
                      <a:gd name="T7" fmla="*/ 1 h 266"/>
                      <a:gd name="T8" fmla="*/ 40 w 194"/>
                      <a:gd name="T9" fmla="*/ 2 h 266"/>
                      <a:gd name="T10" fmla="*/ 42 w 194"/>
                      <a:gd name="T11" fmla="*/ 3 h 266"/>
                      <a:gd name="T12" fmla="*/ 44 w 194"/>
                      <a:gd name="T13" fmla="*/ 5 h 266"/>
                      <a:gd name="T14" fmla="*/ 46 w 194"/>
                      <a:gd name="T15" fmla="*/ 7 h 266"/>
                      <a:gd name="T16" fmla="*/ 48 w 194"/>
                      <a:gd name="T17" fmla="*/ 8 h 266"/>
                      <a:gd name="T18" fmla="*/ 51 w 194"/>
                      <a:gd name="T19" fmla="*/ 10 h 266"/>
                      <a:gd name="T20" fmla="*/ 52 w 194"/>
                      <a:gd name="T21" fmla="*/ 12 h 266"/>
                      <a:gd name="T22" fmla="*/ 53 w 194"/>
                      <a:gd name="T23" fmla="*/ 15 h 266"/>
                      <a:gd name="T24" fmla="*/ 54 w 194"/>
                      <a:gd name="T25" fmla="*/ 18 h 266"/>
                      <a:gd name="T26" fmla="*/ 55 w 194"/>
                      <a:gd name="T27" fmla="*/ 20 h 266"/>
                      <a:gd name="T28" fmla="*/ 56 w 194"/>
                      <a:gd name="T29" fmla="*/ 22 h 266"/>
                      <a:gd name="T30" fmla="*/ 57 w 194"/>
                      <a:gd name="T31" fmla="*/ 25 h 266"/>
                      <a:gd name="T32" fmla="*/ 57 w 194"/>
                      <a:gd name="T33" fmla="*/ 28 h 266"/>
                      <a:gd name="T34" fmla="*/ 57 w 194"/>
                      <a:gd name="T35" fmla="*/ 79 h 266"/>
                      <a:gd name="T36" fmla="*/ 0 w 194"/>
                      <a:gd name="T37" fmla="*/ 79 h 266"/>
                      <a:gd name="T38" fmla="*/ 0 w 194"/>
                      <a:gd name="T39" fmla="*/ 28 h 266"/>
                      <a:gd name="T40" fmla="*/ 0 w 194"/>
                      <a:gd name="T41" fmla="*/ 25 h 266"/>
                      <a:gd name="T42" fmla="*/ 1 w 194"/>
                      <a:gd name="T43" fmla="*/ 22 h 266"/>
                      <a:gd name="T44" fmla="*/ 1 w 194"/>
                      <a:gd name="T45" fmla="*/ 20 h 266"/>
                      <a:gd name="T46" fmla="*/ 2 w 194"/>
                      <a:gd name="T47" fmla="*/ 18 h 266"/>
                      <a:gd name="T48" fmla="*/ 4 w 194"/>
                      <a:gd name="T49" fmla="*/ 15 h 266"/>
                      <a:gd name="T50" fmla="*/ 5 w 194"/>
                      <a:gd name="T51" fmla="*/ 12 h 266"/>
                      <a:gd name="T52" fmla="*/ 6 w 194"/>
                      <a:gd name="T53" fmla="*/ 10 h 266"/>
                      <a:gd name="T54" fmla="*/ 8 w 194"/>
                      <a:gd name="T55" fmla="*/ 8 h 266"/>
                      <a:gd name="T56" fmla="*/ 10 w 194"/>
                      <a:gd name="T57" fmla="*/ 7 h 266"/>
                      <a:gd name="T58" fmla="*/ 12 w 194"/>
                      <a:gd name="T59" fmla="*/ 5 h 266"/>
                      <a:gd name="T60" fmla="*/ 15 w 194"/>
                      <a:gd name="T61" fmla="*/ 3 h 266"/>
                      <a:gd name="T62" fmla="*/ 17 w 194"/>
                      <a:gd name="T63" fmla="*/ 2 h 266"/>
                      <a:gd name="T64" fmla="*/ 20 w 194"/>
                      <a:gd name="T65" fmla="*/ 1 h 266"/>
                      <a:gd name="T66" fmla="*/ 23 w 194"/>
                      <a:gd name="T67" fmla="*/ 1 h 266"/>
                      <a:gd name="T68" fmla="*/ 25 w 194"/>
                      <a:gd name="T69" fmla="*/ 0 h 266"/>
                      <a:gd name="T70" fmla="*/ 29 w 194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6">
                        <a:moveTo>
                          <a:pt x="97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1" y="17"/>
                        </a:lnTo>
                        <a:lnTo>
                          <a:pt x="158" y="22"/>
                        </a:lnTo>
                        <a:lnTo>
                          <a:pt x="165" y="28"/>
                        </a:lnTo>
                        <a:lnTo>
                          <a:pt x="172" y="34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2" y="75"/>
                        </a:lnTo>
                        <a:lnTo>
                          <a:pt x="193" y="85"/>
                        </a:lnTo>
                        <a:lnTo>
                          <a:pt x="194" y="94"/>
                        </a:lnTo>
                        <a:lnTo>
                          <a:pt x="194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6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9" name="Freeform 478"/>
                  <p:cNvSpPr>
                    <a:spLocks noChangeAspect="1"/>
                  </p:cNvSpPr>
                  <p:nvPr/>
                </p:nvSpPr>
                <p:spPr bwMode="auto">
                  <a:xfrm>
                    <a:off x="4262" y="1783"/>
                    <a:ext cx="57" cy="86"/>
                  </a:xfrm>
                  <a:custGeom>
                    <a:avLst/>
                    <a:gdLst>
                      <a:gd name="T0" fmla="*/ 29 w 194"/>
                      <a:gd name="T1" fmla="*/ 0 h 267"/>
                      <a:gd name="T2" fmla="*/ 31 w 194"/>
                      <a:gd name="T3" fmla="*/ 0 h 267"/>
                      <a:gd name="T4" fmla="*/ 34 w 194"/>
                      <a:gd name="T5" fmla="*/ 0 h 267"/>
                      <a:gd name="T6" fmla="*/ 37 w 194"/>
                      <a:gd name="T7" fmla="*/ 1 h 267"/>
                      <a:gd name="T8" fmla="*/ 40 w 194"/>
                      <a:gd name="T9" fmla="*/ 2 h 267"/>
                      <a:gd name="T10" fmla="*/ 42 w 194"/>
                      <a:gd name="T11" fmla="*/ 4 h 267"/>
                      <a:gd name="T12" fmla="*/ 44 w 194"/>
                      <a:gd name="T13" fmla="*/ 5 h 267"/>
                      <a:gd name="T14" fmla="*/ 46 w 194"/>
                      <a:gd name="T15" fmla="*/ 7 h 267"/>
                      <a:gd name="T16" fmla="*/ 48 w 194"/>
                      <a:gd name="T17" fmla="*/ 9 h 267"/>
                      <a:gd name="T18" fmla="*/ 51 w 194"/>
                      <a:gd name="T19" fmla="*/ 11 h 267"/>
                      <a:gd name="T20" fmla="*/ 52 w 194"/>
                      <a:gd name="T21" fmla="*/ 14 h 267"/>
                      <a:gd name="T22" fmla="*/ 53 w 194"/>
                      <a:gd name="T23" fmla="*/ 16 h 267"/>
                      <a:gd name="T24" fmla="*/ 54 w 194"/>
                      <a:gd name="T25" fmla="*/ 19 h 267"/>
                      <a:gd name="T26" fmla="*/ 55 w 194"/>
                      <a:gd name="T27" fmla="*/ 22 h 267"/>
                      <a:gd name="T28" fmla="*/ 56 w 194"/>
                      <a:gd name="T29" fmla="*/ 25 h 267"/>
                      <a:gd name="T30" fmla="*/ 57 w 194"/>
                      <a:gd name="T31" fmla="*/ 28 h 267"/>
                      <a:gd name="T32" fmla="*/ 57 w 194"/>
                      <a:gd name="T33" fmla="*/ 31 h 267"/>
                      <a:gd name="T34" fmla="*/ 57 w 194"/>
                      <a:gd name="T35" fmla="*/ 86 h 267"/>
                      <a:gd name="T36" fmla="*/ 0 w 194"/>
                      <a:gd name="T37" fmla="*/ 86 h 267"/>
                      <a:gd name="T38" fmla="*/ 0 w 194"/>
                      <a:gd name="T39" fmla="*/ 31 h 267"/>
                      <a:gd name="T40" fmla="*/ 0 w 194"/>
                      <a:gd name="T41" fmla="*/ 28 h 267"/>
                      <a:gd name="T42" fmla="*/ 1 w 194"/>
                      <a:gd name="T43" fmla="*/ 25 h 267"/>
                      <a:gd name="T44" fmla="*/ 1 w 194"/>
                      <a:gd name="T45" fmla="*/ 22 h 267"/>
                      <a:gd name="T46" fmla="*/ 2 w 194"/>
                      <a:gd name="T47" fmla="*/ 19 h 267"/>
                      <a:gd name="T48" fmla="*/ 4 w 194"/>
                      <a:gd name="T49" fmla="*/ 16 h 267"/>
                      <a:gd name="T50" fmla="*/ 5 w 194"/>
                      <a:gd name="T51" fmla="*/ 14 h 267"/>
                      <a:gd name="T52" fmla="*/ 6 w 194"/>
                      <a:gd name="T53" fmla="*/ 11 h 267"/>
                      <a:gd name="T54" fmla="*/ 8 w 194"/>
                      <a:gd name="T55" fmla="*/ 9 h 267"/>
                      <a:gd name="T56" fmla="*/ 10 w 194"/>
                      <a:gd name="T57" fmla="*/ 7 h 267"/>
                      <a:gd name="T58" fmla="*/ 12 w 194"/>
                      <a:gd name="T59" fmla="*/ 5 h 267"/>
                      <a:gd name="T60" fmla="*/ 15 w 194"/>
                      <a:gd name="T61" fmla="*/ 4 h 267"/>
                      <a:gd name="T62" fmla="*/ 17 w 194"/>
                      <a:gd name="T63" fmla="*/ 2 h 267"/>
                      <a:gd name="T64" fmla="*/ 20 w 194"/>
                      <a:gd name="T65" fmla="*/ 1 h 267"/>
                      <a:gd name="T66" fmla="*/ 23 w 194"/>
                      <a:gd name="T67" fmla="*/ 0 h 267"/>
                      <a:gd name="T68" fmla="*/ 25 w 194"/>
                      <a:gd name="T69" fmla="*/ 0 h 267"/>
                      <a:gd name="T70" fmla="*/ 29 w 194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7">
                        <a:moveTo>
                          <a:pt x="97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1" y="16"/>
                        </a:lnTo>
                        <a:lnTo>
                          <a:pt x="158" y="21"/>
                        </a:lnTo>
                        <a:lnTo>
                          <a:pt x="165" y="27"/>
                        </a:lnTo>
                        <a:lnTo>
                          <a:pt x="172" y="35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2" y="77"/>
                        </a:lnTo>
                        <a:lnTo>
                          <a:pt x="193" y="86"/>
                        </a:lnTo>
                        <a:lnTo>
                          <a:pt x="194" y="96"/>
                        </a:lnTo>
                        <a:lnTo>
                          <a:pt x="194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6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0" name="Freeform 479"/>
                  <p:cNvSpPr>
                    <a:spLocks noChangeAspect="1"/>
                  </p:cNvSpPr>
                  <p:nvPr/>
                </p:nvSpPr>
                <p:spPr bwMode="auto">
                  <a:xfrm>
                    <a:off x="996" y="1661"/>
                    <a:ext cx="57" cy="79"/>
                  </a:xfrm>
                  <a:custGeom>
                    <a:avLst/>
                    <a:gdLst>
                      <a:gd name="T0" fmla="*/ 28 w 193"/>
                      <a:gd name="T1" fmla="*/ 0 h 266"/>
                      <a:gd name="T2" fmla="*/ 31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40 w 193"/>
                      <a:gd name="T9" fmla="*/ 2 h 266"/>
                      <a:gd name="T10" fmla="*/ 42 w 193"/>
                      <a:gd name="T11" fmla="*/ 3 h 266"/>
                      <a:gd name="T12" fmla="*/ 44 w 193"/>
                      <a:gd name="T13" fmla="*/ 5 h 266"/>
                      <a:gd name="T14" fmla="*/ 47 w 193"/>
                      <a:gd name="T15" fmla="*/ 7 h 266"/>
                      <a:gd name="T16" fmla="*/ 48 w 193"/>
                      <a:gd name="T17" fmla="*/ 8 h 266"/>
                      <a:gd name="T18" fmla="*/ 50 w 193"/>
                      <a:gd name="T19" fmla="*/ 10 h 266"/>
                      <a:gd name="T20" fmla="*/ 52 w 193"/>
                      <a:gd name="T21" fmla="*/ 12 h 266"/>
                      <a:gd name="T22" fmla="*/ 53 w 193"/>
                      <a:gd name="T23" fmla="*/ 15 h 266"/>
                      <a:gd name="T24" fmla="*/ 55 w 193"/>
                      <a:gd name="T25" fmla="*/ 18 h 266"/>
                      <a:gd name="T26" fmla="*/ 56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0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3 w 193"/>
                      <a:gd name="T49" fmla="*/ 15 h 266"/>
                      <a:gd name="T50" fmla="*/ 5 w 193"/>
                      <a:gd name="T51" fmla="*/ 12 h 266"/>
                      <a:gd name="T52" fmla="*/ 6 w 193"/>
                      <a:gd name="T53" fmla="*/ 10 h 266"/>
                      <a:gd name="T54" fmla="*/ 8 w 193"/>
                      <a:gd name="T55" fmla="*/ 8 h 266"/>
                      <a:gd name="T56" fmla="*/ 10 w 193"/>
                      <a:gd name="T57" fmla="*/ 7 h 266"/>
                      <a:gd name="T58" fmla="*/ 12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3 w 193"/>
                      <a:gd name="T67" fmla="*/ 1 h 266"/>
                      <a:gd name="T68" fmla="*/ 25 w 193"/>
                      <a:gd name="T69" fmla="*/ 0 h 266"/>
                      <a:gd name="T70" fmla="*/ 28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0" y="17"/>
                        </a:lnTo>
                        <a:lnTo>
                          <a:pt x="158" y="22"/>
                        </a:lnTo>
                        <a:lnTo>
                          <a:pt x="164" y="28"/>
                        </a:lnTo>
                        <a:lnTo>
                          <a:pt x="170" y="34"/>
                        </a:lnTo>
                        <a:lnTo>
                          <a:pt x="177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0" y="75"/>
                        </a:lnTo>
                        <a:lnTo>
                          <a:pt x="193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1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4"/>
                        </a:lnTo>
                        <a:lnTo>
                          <a:pt x="27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1" name="Freeform 480"/>
                  <p:cNvSpPr>
                    <a:spLocks noChangeAspect="1"/>
                  </p:cNvSpPr>
                  <p:nvPr/>
                </p:nvSpPr>
                <p:spPr bwMode="auto">
                  <a:xfrm>
                    <a:off x="996" y="1783"/>
                    <a:ext cx="57" cy="86"/>
                  </a:xfrm>
                  <a:custGeom>
                    <a:avLst/>
                    <a:gdLst>
                      <a:gd name="T0" fmla="*/ 28 w 193"/>
                      <a:gd name="T1" fmla="*/ 0 h 267"/>
                      <a:gd name="T2" fmla="*/ 31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40 w 193"/>
                      <a:gd name="T9" fmla="*/ 2 h 267"/>
                      <a:gd name="T10" fmla="*/ 42 w 193"/>
                      <a:gd name="T11" fmla="*/ 4 h 267"/>
                      <a:gd name="T12" fmla="*/ 44 w 193"/>
                      <a:gd name="T13" fmla="*/ 5 h 267"/>
                      <a:gd name="T14" fmla="*/ 47 w 193"/>
                      <a:gd name="T15" fmla="*/ 7 h 267"/>
                      <a:gd name="T16" fmla="*/ 48 w 193"/>
                      <a:gd name="T17" fmla="*/ 9 h 267"/>
                      <a:gd name="T18" fmla="*/ 50 w 193"/>
                      <a:gd name="T19" fmla="*/ 11 h 267"/>
                      <a:gd name="T20" fmla="*/ 52 w 193"/>
                      <a:gd name="T21" fmla="*/ 14 h 267"/>
                      <a:gd name="T22" fmla="*/ 53 w 193"/>
                      <a:gd name="T23" fmla="*/ 16 h 267"/>
                      <a:gd name="T24" fmla="*/ 55 w 193"/>
                      <a:gd name="T25" fmla="*/ 19 h 267"/>
                      <a:gd name="T26" fmla="*/ 56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0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3 w 193"/>
                      <a:gd name="T49" fmla="*/ 16 h 267"/>
                      <a:gd name="T50" fmla="*/ 5 w 193"/>
                      <a:gd name="T51" fmla="*/ 14 h 267"/>
                      <a:gd name="T52" fmla="*/ 6 w 193"/>
                      <a:gd name="T53" fmla="*/ 11 h 267"/>
                      <a:gd name="T54" fmla="*/ 8 w 193"/>
                      <a:gd name="T55" fmla="*/ 9 h 267"/>
                      <a:gd name="T56" fmla="*/ 10 w 193"/>
                      <a:gd name="T57" fmla="*/ 7 h 267"/>
                      <a:gd name="T58" fmla="*/ 12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3 w 193"/>
                      <a:gd name="T67" fmla="*/ 0 h 267"/>
                      <a:gd name="T68" fmla="*/ 25 w 193"/>
                      <a:gd name="T69" fmla="*/ 0 h 267"/>
                      <a:gd name="T70" fmla="*/ 28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0" y="16"/>
                        </a:lnTo>
                        <a:lnTo>
                          <a:pt x="158" y="21"/>
                        </a:lnTo>
                        <a:lnTo>
                          <a:pt x="164" y="27"/>
                        </a:lnTo>
                        <a:lnTo>
                          <a:pt x="170" y="35"/>
                        </a:lnTo>
                        <a:lnTo>
                          <a:pt x="177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0" y="77"/>
                        </a:lnTo>
                        <a:lnTo>
                          <a:pt x="193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1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5"/>
                        </a:lnTo>
                        <a:lnTo>
                          <a:pt x="27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2" name="Freeform 481"/>
                  <p:cNvSpPr>
                    <a:spLocks noChangeAspect="1"/>
                  </p:cNvSpPr>
                  <p:nvPr/>
                </p:nvSpPr>
                <p:spPr bwMode="auto">
                  <a:xfrm>
                    <a:off x="3733" y="1661"/>
                    <a:ext cx="57" cy="79"/>
                  </a:xfrm>
                  <a:custGeom>
                    <a:avLst/>
                    <a:gdLst>
                      <a:gd name="T0" fmla="*/ 29 w 194"/>
                      <a:gd name="T1" fmla="*/ 0 h 266"/>
                      <a:gd name="T2" fmla="*/ 31 w 194"/>
                      <a:gd name="T3" fmla="*/ 0 h 266"/>
                      <a:gd name="T4" fmla="*/ 34 w 194"/>
                      <a:gd name="T5" fmla="*/ 1 h 266"/>
                      <a:gd name="T6" fmla="*/ 37 w 194"/>
                      <a:gd name="T7" fmla="*/ 1 h 266"/>
                      <a:gd name="T8" fmla="*/ 40 w 194"/>
                      <a:gd name="T9" fmla="*/ 2 h 266"/>
                      <a:gd name="T10" fmla="*/ 42 w 194"/>
                      <a:gd name="T11" fmla="*/ 3 h 266"/>
                      <a:gd name="T12" fmla="*/ 44 w 194"/>
                      <a:gd name="T13" fmla="*/ 5 h 266"/>
                      <a:gd name="T14" fmla="*/ 47 w 194"/>
                      <a:gd name="T15" fmla="*/ 7 h 266"/>
                      <a:gd name="T16" fmla="*/ 49 w 194"/>
                      <a:gd name="T17" fmla="*/ 8 h 266"/>
                      <a:gd name="T18" fmla="*/ 51 w 194"/>
                      <a:gd name="T19" fmla="*/ 10 h 266"/>
                      <a:gd name="T20" fmla="*/ 52 w 194"/>
                      <a:gd name="T21" fmla="*/ 12 h 266"/>
                      <a:gd name="T22" fmla="*/ 53 w 194"/>
                      <a:gd name="T23" fmla="*/ 15 h 266"/>
                      <a:gd name="T24" fmla="*/ 55 w 194"/>
                      <a:gd name="T25" fmla="*/ 18 h 266"/>
                      <a:gd name="T26" fmla="*/ 56 w 194"/>
                      <a:gd name="T27" fmla="*/ 20 h 266"/>
                      <a:gd name="T28" fmla="*/ 56 w 194"/>
                      <a:gd name="T29" fmla="*/ 22 h 266"/>
                      <a:gd name="T30" fmla="*/ 57 w 194"/>
                      <a:gd name="T31" fmla="*/ 25 h 266"/>
                      <a:gd name="T32" fmla="*/ 57 w 194"/>
                      <a:gd name="T33" fmla="*/ 28 h 266"/>
                      <a:gd name="T34" fmla="*/ 57 w 194"/>
                      <a:gd name="T35" fmla="*/ 79 h 266"/>
                      <a:gd name="T36" fmla="*/ 0 w 194"/>
                      <a:gd name="T37" fmla="*/ 79 h 266"/>
                      <a:gd name="T38" fmla="*/ 0 w 194"/>
                      <a:gd name="T39" fmla="*/ 28 h 266"/>
                      <a:gd name="T40" fmla="*/ 0 w 194"/>
                      <a:gd name="T41" fmla="*/ 25 h 266"/>
                      <a:gd name="T42" fmla="*/ 1 w 194"/>
                      <a:gd name="T43" fmla="*/ 22 h 266"/>
                      <a:gd name="T44" fmla="*/ 1 w 194"/>
                      <a:gd name="T45" fmla="*/ 20 h 266"/>
                      <a:gd name="T46" fmla="*/ 2 w 194"/>
                      <a:gd name="T47" fmla="*/ 18 h 266"/>
                      <a:gd name="T48" fmla="*/ 4 w 194"/>
                      <a:gd name="T49" fmla="*/ 15 h 266"/>
                      <a:gd name="T50" fmla="*/ 5 w 194"/>
                      <a:gd name="T51" fmla="*/ 12 h 266"/>
                      <a:gd name="T52" fmla="*/ 6 w 194"/>
                      <a:gd name="T53" fmla="*/ 10 h 266"/>
                      <a:gd name="T54" fmla="*/ 9 w 194"/>
                      <a:gd name="T55" fmla="*/ 8 h 266"/>
                      <a:gd name="T56" fmla="*/ 11 w 194"/>
                      <a:gd name="T57" fmla="*/ 7 h 266"/>
                      <a:gd name="T58" fmla="*/ 13 w 194"/>
                      <a:gd name="T59" fmla="*/ 5 h 266"/>
                      <a:gd name="T60" fmla="*/ 15 w 194"/>
                      <a:gd name="T61" fmla="*/ 3 h 266"/>
                      <a:gd name="T62" fmla="*/ 17 w 194"/>
                      <a:gd name="T63" fmla="*/ 2 h 266"/>
                      <a:gd name="T64" fmla="*/ 20 w 194"/>
                      <a:gd name="T65" fmla="*/ 1 h 266"/>
                      <a:gd name="T66" fmla="*/ 23 w 194"/>
                      <a:gd name="T67" fmla="*/ 1 h 266"/>
                      <a:gd name="T68" fmla="*/ 26 w 194"/>
                      <a:gd name="T69" fmla="*/ 0 h 266"/>
                      <a:gd name="T70" fmla="*/ 29 w 194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6">
                        <a:moveTo>
                          <a:pt x="97" y="0"/>
                        </a:moveTo>
                        <a:lnTo>
                          <a:pt x="107" y="1"/>
                        </a:lnTo>
                        <a:lnTo>
                          <a:pt x="117" y="2"/>
                        </a:lnTo>
                        <a:lnTo>
                          <a:pt x="126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1" y="17"/>
                        </a:lnTo>
                        <a:lnTo>
                          <a:pt x="159" y="22"/>
                        </a:lnTo>
                        <a:lnTo>
                          <a:pt x="166" y="28"/>
                        </a:lnTo>
                        <a:lnTo>
                          <a:pt x="172" y="34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7" y="59"/>
                        </a:lnTo>
                        <a:lnTo>
                          <a:pt x="190" y="67"/>
                        </a:lnTo>
                        <a:lnTo>
                          <a:pt x="192" y="75"/>
                        </a:lnTo>
                        <a:lnTo>
                          <a:pt x="193" y="85"/>
                        </a:lnTo>
                        <a:lnTo>
                          <a:pt x="194" y="94"/>
                        </a:lnTo>
                        <a:lnTo>
                          <a:pt x="194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9" y="28"/>
                        </a:lnTo>
                        <a:lnTo>
                          <a:pt x="36" y="22"/>
                        </a:lnTo>
                        <a:lnTo>
                          <a:pt x="43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9" y="4"/>
                        </a:lnTo>
                        <a:lnTo>
                          <a:pt x="78" y="2"/>
                        </a:lnTo>
                        <a:lnTo>
                          <a:pt x="88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3" name="Freeform 482"/>
                  <p:cNvSpPr>
                    <a:spLocks noChangeAspect="1"/>
                  </p:cNvSpPr>
                  <p:nvPr/>
                </p:nvSpPr>
                <p:spPr bwMode="auto">
                  <a:xfrm>
                    <a:off x="3733" y="1783"/>
                    <a:ext cx="57" cy="86"/>
                  </a:xfrm>
                  <a:custGeom>
                    <a:avLst/>
                    <a:gdLst>
                      <a:gd name="T0" fmla="*/ 29 w 194"/>
                      <a:gd name="T1" fmla="*/ 0 h 267"/>
                      <a:gd name="T2" fmla="*/ 31 w 194"/>
                      <a:gd name="T3" fmla="*/ 0 h 267"/>
                      <a:gd name="T4" fmla="*/ 34 w 194"/>
                      <a:gd name="T5" fmla="*/ 0 h 267"/>
                      <a:gd name="T6" fmla="*/ 37 w 194"/>
                      <a:gd name="T7" fmla="*/ 1 h 267"/>
                      <a:gd name="T8" fmla="*/ 40 w 194"/>
                      <a:gd name="T9" fmla="*/ 2 h 267"/>
                      <a:gd name="T10" fmla="*/ 42 w 194"/>
                      <a:gd name="T11" fmla="*/ 4 h 267"/>
                      <a:gd name="T12" fmla="*/ 44 w 194"/>
                      <a:gd name="T13" fmla="*/ 5 h 267"/>
                      <a:gd name="T14" fmla="*/ 47 w 194"/>
                      <a:gd name="T15" fmla="*/ 7 h 267"/>
                      <a:gd name="T16" fmla="*/ 49 w 194"/>
                      <a:gd name="T17" fmla="*/ 9 h 267"/>
                      <a:gd name="T18" fmla="*/ 51 w 194"/>
                      <a:gd name="T19" fmla="*/ 11 h 267"/>
                      <a:gd name="T20" fmla="*/ 52 w 194"/>
                      <a:gd name="T21" fmla="*/ 14 h 267"/>
                      <a:gd name="T22" fmla="*/ 53 w 194"/>
                      <a:gd name="T23" fmla="*/ 16 h 267"/>
                      <a:gd name="T24" fmla="*/ 55 w 194"/>
                      <a:gd name="T25" fmla="*/ 19 h 267"/>
                      <a:gd name="T26" fmla="*/ 56 w 194"/>
                      <a:gd name="T27" fmla="*/ 22 h 267"/>
                      <a:gd name="T28" fmla="*/ 56 w 194"/>
                      <a:gd name="T29" fmla="*/ 25 h 267"/>
                      <a:gd name="T30" fmla="*/ 57 w 194"/>
                      <a:gd name="T31" fmla="*/ 28 h 267"/>
                      <a:gd name="T32" fmla="*/ 57 w 194"/>
                      <a:gd name="T33" fmla="*/ 31 h 267"/>
                      <a:gd name="T34" fmla="*/ 57 w 194"/>
                      <a:gd name="T35" fmla="*/ 86 h 267"/>
                      <a:gd name="T36" fmla="*/ 0 w 194"/>
                      <a:gd name="T37" fmla="*/ 86 h 267"/>
                      <a:gd name="T38" fmla="*/ 0 w 194"/>
                      <a:gd name="T39" fmla="*/ 31 h 267"/>
                      <a:gd name="T40" fmla="*/ 0 w 194"/>
                      <a:gd name="T41" fmla="*/ 28 h 267"/>
                      <a:gd name="T42" fmla="*/ 1 w 194"/>
                      <a:gd name="T43" fmla="*/ 25 h 267"/>
                      <a:gd name="T44" fmla="*/ 1 w 194"/>
                      <a:gd name="T45" fmla="*/ 22 h 267"/>
                      <a:gd name="T46" fmla="*/ 2 w 194"/>
                      <a:gd name="T47" fmla="*/ 19 h 267"/>
                      <a:gd name="T48" fmla="*/ 4 w 194"/>
                      <a:gd name="T49" fmla="*/ 16 h 267"/>
                      <a:gd name="T50" fmla="*/ 5 w 194"/>
                      <a:gd name="T51" fmla="*/ 14 h 267"/>
                      <a:gd name="T52" fmla="*/ 6 w 194"/>
                      <a:gd name="T53" fmla="*/ 11 h 267"/>
                      <a:gd name="T54" fmla="*/ 9 w 194"/>
                      <a:gd name="T55" fmla="*/ 9 h 267"/>
                      <a:gd name="T56" fmla="*/ 11 w 194"/>
                      <a:gd name="T57" fmla="*/ 7 h 267"/>
                      <a:gd name="T58" fmla="*/ 13 w 194"/>
                      <a:gd name="T59" fmla="*/ 5 h 267"/>
                      <a:gd name="T60" fmla="*/ 15 w 194"/>
                      <a:gd name="T61" fmla="*/ 4 h 267"/>
                      <a:gd name="T62" fmla="*/ 17 w 194"/>
                      <a:gd name="T63" fmla="*/ 2 h 267"/>
                      <a:gd name="T64" fmla="*/ 20 w 194"/>
                      <a:gd name="T65" fmla="*/ 1 h 267"/>
                      <a:gd name="T66" fmla="*/ 23 w 194"/>
                      <a:gd name="T67" fmla="*/ 0 h 267"/>
                      <a:gd name="T68" fmla="*/ 26 w 194"/>
                      <a:gd name="T69" fmla="*/ 0 h 267"/>
                      <a:gd name="T70" fmla="*/ 29 w 194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7">
                        <a:moveTo>
                          <a:pt x="97" y="0"/>
                        </a:moveTo>
                        <a:lnTo>
                          <a:pt x="107" y="0"/>
                        </a:lnTo>
                        <a:lnTo>
                          <a:pt x="117" y="1"/>
                        </a:lnTo>
                        <a:lnTo>
                          <a:pt x="126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1" y="16"/>
                        </a:lnTo>
                        <a:lnTo>
                          <a:pt x="159" y="21"/>
                        </a:lnTo>
                        <a:lnTo>
                          <a:pt x="166" y="27"/>
                        </a:lnTo>
                        <a:lnTo>
                          <a:pt x="172" y="35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7" y="59"/>
                        </a:lnTo>
                        <a:lnTo>
                          <a:pt x="190" y="67"/>
                        </a:lnTo>
                        <a:lnTo>
                          <a:pt x="192" y="77"/>
                        </a:lnTo>
                        <a:lnTo>
                          <a:pt x="193" y="86"/>
                        </a:lnTo>
                        <a:lnTo>
                          <a:pt x="194" y="96"/>
                        </a:lnTo>
                        <a:lnTo>
                          <a:pt x="194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9" y="27"/>
                        </a:lnTo>
                        <a:lnTo>
                          <a:pt x="36" y="21"/>
                        </a:lnTo>
                        <a:lnTo>
                          <a:pt x="43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9" y="4"/>
                        </a:lnTo>
                        <a:lnTo>
                          <a:pt x="78" y="1"/>
                        </a:lnTo>
                        <a:lnTo>
                          <a:pt x="88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4" name="Freeform 483"/>
                  <p:cNvSpPr>
                    <a:spLocks noChangeAspect="1"/>
                  </p:cNvSpPr>
                  <p:nvPr/>
                </p:nvSpPr>
                <p:spPr bwMode="auto">
                  <a:xfrm>
                    <a:off x="1640" y="1661"/>
                    <a:ext cx="57" cy="79"/>
                  </a:xfrm>
                  <a:custGeom>
                    <a:avLst/>
                    <a:gdLst>
                      <a:gd name="T0" fmla="*/ 28 w 193"/>
                      <a:gd name="T1" fmla="*/ 0 h 266"/>
                      <a:gd name="T2" fmla="*/ 32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40 w 193"/>
                      <a:gd name="T9" fmla="*/ 2 h 266"/>
                      <a:gd name="T10" fmla="*/ 42 w 193"/>
                      <a:gd name="T11" fmla="*/ 3 h 266"/>
                      <a:gd name="T12" fmla="*/ 45 w 193"/>
                      <a:gd name="T13" fmla="*/ 5 h 266"/>
                      <a:gd name="T14" fmla="*/ 47 w 193"/>
                      <a:gd name="T15" fmla="*/ 7 h 266"/>
                      <a:gd name="T16" fmla="*/ 49 w 193"/>
                      <a:gd name="T17" fmla="*/ 8 h 266"/>
                      <a:gd name="T18" fmla="*/ 51 w 193"/>
                      <a:gd name="T19" fmla="*/ 10 h 266"/>
                      <a:gd name="T20" fmla="*/ 52 w 193"/>
                      <a:gd name="T21" fmla="*/ 12 h 266"/>
                      <a:gd name="T22" fmla="*/ 54 w 193"/>
                      <a:gd name="T23" fmla="*/ 15 h 266"/>
                      <a:gd name="T24" fmla="*/ 55 w 193"/>
                      <a:gd name="T25" fmla="*/ 18 h 266"/>
                      <a:gd name="T26" fmla="*/ 56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1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3 w 193"/>
                      <a:gd name="T49" fmla="*/ 15 h 266"/>
                      <a:gd name="T50" fmla="*/ 5 w 193"/>
                      <a:gd name="T51" fmla="*/ 12 h 266"/>
                      <a:gd name="T52" fmla="*/ 6 w 193"/>
                      <a:gd name="T53" fmla="*/ 10 h 266"/>
                      <a:gd name="T54" fmla="*/ 8 w 193"/>
                      <a:gd name="T55" fmla="*/ 8 h 266"/>
                      <a:gd name="T56" fmla="*/ 10 w 193"/>
                      <a:gd name="T57" fmla="*/ 7 h 266"/>
                      <a:gd name="T58" fmla="*/ 13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3 w 193"/>
                      <a:gd name="T67" fmla="*/ 1 h 266"/>
                      <a:gd name="T68" fmla="*/ 26 w 193"/>
                      <a:gd name="T69" fmla="*/ 0 h 266"/>
                      <a:gd name="T70" fmla="*/ 28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7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3" y="11"/>
                        </a:lnTo>
                        <a:lnTo>
                          <a:pt x="151" y="17"/>
                        </a:lnTo>
                        <a:lnTo>
                          <a:pt x="159" y="22"/>
                        </a:lnTo>
                        <a:lnTo>
                          <a:pt x="165" y="28"/>
                        </a:lnTo>
                        <a:lnTo>
                          <a:pt x="171" y="34"/>
                        </a:lnTo>
                        <a:lnTo>
                          <a:pt x="176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1" y="75"/>
                        </a:lnTo>
                        <a:lnTo>
                          <a:pt x="192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5" y="22"/>
                        </a:lnTo>
                        <a:lnTo>
                          <a:pt x="43" y="17"/>
                        </a:lnTo>
                        <a:lnTo>
                          <a:pt x="50" y="11"/>
                        </a:lnTo>
                        <a:lnTo>
                          <a:pt x="58" y="7"/>
                        </a:lnTo>
                        <a:lnTo>
                          <a:pt x="68" y="4"/>
                        </a:lnTo>
                        <a:lnTo>
                          <a:pt x="77" y="2"/>
                        </a:lnTo>
                        <a:lnTo>
                          <a:pt x="87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5" name="Freeform 484"/>
                  <p:cNvSpPr>
                    <a:spLocks noChangeAspect="1"/>
                  </p:cNvSpPr>
                  <p:nvPr/>
                </p:nvSpPr>
                <p:spPr bwMode="auto">
                  <a:xfrm>
                    <a:off x="1640" y="1783"/>
                    <a:ext cx="57" cy="86"/>
                  </a:xfrm>
                  <a:custGeom>
                    <a:avLst/>
                    <a:gdLst>
                      <a:gd name="T0" fmla="*/ 28 w 193"/>
                      <a:gd name="T1" fmla="*/ 0 h 267"/>
                      <a:gd name="T2" fmla="*/ 32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40 w 193"/>
                      <a:gd name="T9" fmla="*/ 2 h 267"/>
                      <a:gd name="T10" fmla="*/ 42 w 193"/>
                      <a:gd name="T11" fmla="*/ 4 h 267"/>
                      <a:gd name="T12" fmla="*/ 45 w 193"/>
                      <a:gd name="T13" fmla="*/ 5 h 267"/>
                      <a:gd name="T14" fmla="*/ 47 w 193"/>
                      <a:gd name="T15" fmla="*/ 7 h 267"/>
                      <a:gd name="T16" fmla="*/ 49 w 193"/>
                      <a:gd name="T17" fmla="*/ 9 h 267"/>
                      <a:gd name="T18" fmla="*/ 51 w 193"/>
                      <a:gd name="T19" fmla="*/ 11 h 267"/>
                      <a:gd name="T20" fmla="*/ 52 w 193"/>
                      <a:gd name="T21" fmla="*/ 14 h 267"/>
                      <a:gd name="T22" fmla="*/ 54 w 193"/>
                      <a:gd name="T23" fmla="*/ 16 h 267"/>
                      <a:gd name="T24" fmla="*/ 55 w 193"/>
                      <a:gd name="T25" fmla="*/ 19 h 267"/>
                      <a:gd name="T26" fmla="*/ 56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1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3 w 193"/>
                      <a:gd name="T49" fmla="*/ 16 h 267"/>
                      <a:gd name="T50" fmla="*/ 5 w 193"/>
                      <a:gd name="T51" fmla="*/ 14 h 267"/>
                      <a:gd name="T52" fmla="*/ 6 w 193"/>
                      <a:gd name="T53" fmla="*/ 11 h 267"/>
                      <a:gd name="T54" fmla="*/ 8 w 193"/>
                      <a:gd name="T55" fmla="*/ 9 h 267"/>
                      <a:gd name="T56" fmla="*/ 10 w 193"/>
                      <a:gd name="T57" fmla="*/ 7 h 267"/>
                      <a:gd name="T58" fmla="*/ 13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3 w 193"/>
                      <a:gd name="T67" fmla="*/ 0 h 267"/>
                      <a:gd name="T68" fmla="*/ 26 w 193"/>
                      <a:gd name="T69" fmla="*/ 0 h 267"/>
                      <a:gd name="T70" fmla="*/ 28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7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3" y="11"/>
                        </a:lnTo>
                        <a:lnTo>
                          <a:pt x="151" y="16"/>
                        </a:lnTo>
                        <a:lnTo>
                          <a:pt x="159" y="21"/>
                        </a:lnTo>
                        <a:lnTo>
                          <a:pt x="165" y="27"/>
                        </a:lnTo>
                        <a:lnTo>
                          <a:pt x="171" y="35"/>
                        </a:lnTo>
                        <a:lnTo>
                          <a:pt x="176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1" y="77"/>
                        </a:lnTo>
                        <a:lnTo>
                          <a:pt x="192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5" y="21"/>
                        </a:lnTo>
                        <a:lnTo>
                          <a:pt x="43" y="16"/>
                        </a:lnTo>
                        <a:lnTo>
                          <a:pt x="50" y="11"/>
                        </a:lnTo>
                        <a:lnTo>
                          <a:pt x="58" y="7"/>
                        </a:lnTo>
                        <a:lnTo>
                          <a:pt x="68" y="4"/>
                        </a:lnTo>
                        <a:lnTo>
                          <a:pt x="77" y="1"/>
                        </a:lnTo>
                        <a:lnTo>
                          <a:pt x="87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6" name="Freeform 485"/>
                  <p:cNvSpPr>
                    <a:spLocks noChangeAspect="1"/>
                  </p:cNvSpPr>
                  <p:nvPr/>
                </p:nvSpPr>
                <p:spPr bwMode="auto">
                  <a:xfrm>
                    <a:off x="4369" y="1661"/>
                    <a:ext cx="57" cy="79"/>
                  </a:xfrm>
                  <a:custGeom>
                    <a:avLst/>
                    <a:gdLst>
                      <a:gd name="T0" fmla="*/ 29 w 194"/>
                      <a:gd name="T1" fmla="*/ 0 h 266"/>
                      <a:gd name="T2" fmla="*/ 31 w 194"/>
                      <a:gd name="T3" fmla="*/ 0 h 266"/>
                      <a:gd name="T4" fmla="*/ 34 w 194"/>
                      <a:gd name="T5" fmla="*/ 1 h 266"/>
                      <a:gd name="T6" fmla="*/ 36 w 194"/>
                      <a:gd name="T7" fmla="*/ 1 h 266"/>
                      <a:gd name="T8" fmla="*/ 39 w 194"/>
                      <a:gd name="T9" fmla="*/ 2 h 266"/>
                      <a:gd name="T10" fmla="*/ 41 w 194"/>
                      <a:gd name="T11" fmla="*/ 3 h 266"/>
                      <a:gd name="T12" fmla="*/ 44 w 194"/>
                      <a:gd name="T13" fmla="*/ 5 h 266"/>
                      <a:gd name="T14" fmla="*/ 46 w 194"/>
                      <a:gd name="T15" fmla="*/ 7 h 266"/>
                      <a:gd name="T16" fmla="*/ 48 w 194"/>
                      <a:gd name="T17" fmla="*/ 8 h 266"/>
                      <a:gd name="T18" fmla="*/ 50 w 194"/>
                      <a:gd name="T19" fmla="*/ 10 h 266"/>
                      <a:gd name="T20" fmla="*/ 51 w 194"/>
                      <a:gd name="T21" fmla="*/ 12 h 266"/>
                      <a:gd name="T22" fmla="*/ 53 w 194"/>
                      <a:gd name="T23" fmla="*/ 15 h 266"/>
                      <a:gd name="T24" fmla="*/ 54 w 194"/>
                      <a:gd name="T25" fmla="*/ 18 h 266"/>
                      <a:gd name="T26" fmla="*/ 55 w 194"/>
                      <a:gd name="T27" fmla="*/ 20 h 266"/>
                      <a:gd name="T28" fmla="*/ 56 w 194"/>
                      <a:gd name="T29" fmla="*/ 22 h 266"/>
                      <a:gd name="T30" fmla="*/ 56 w 194"/>
                      <a:gd name="T31" fmla="*/ 25 h 266"/>
                      <a:gd name="T32" fmla="*/ 56 w 194"/>
                      <a:gd name="T33" fmla="*/ 28 h 266"/>
                      <a:gd name="T34" fmla="*/ 57 w 194"/>
                      <a:gd name="T35" fmla="*/ 79 h 266"/>
                      <a:gd name="T36" fmla="*/ 0 w 194"/>
                      <a:gd name="T37" fmla="*/ 79 h 266"/>
                      <a:gd name="T38" fmla="*/ 0 w 194"/>
                      <a:gd name="T39" fmla="*/ 28 h 266"/>
                      <a:gd name="T40" fmla="*/ 0 w 194"/>
                      <a:gd name="T41" fmla="*/ 25 h 266"/>
                      <a:gd name="T42" fmla="*/ 1 w 194"/>
                      <a:gd name="T43" fmla="*/ 22 h 266"/>
                      <a:gd name="T44" fmla="*/ 1 w 194"/>
                      <a:gd name="T45" fmla="*/ 20 h 266"/>
                      <a:gd name="T46" fmla="*/ 2 w 194"/>
                      <a:gd name="T47" fmla="*/ 18 h 266"/>
                      <a:gd name="T48" fmla="*/ 3 w 194"/>
                      <a:gd name="T49" fmla="*/ 15 h 266"/>
                      <a:gd name="T50" fmla="*/ 5 w 194"/>
                      <a:gd name="T51" fmla="*/ 12 h 266"/>
                      <a:gd name="T52" fmla="*/ 6 w 194"/>
                      <a:gd name="T53" fmla="*/ 10 h 266"/>
                      <a:gd name="T54" fmla="*/ 8 w 194"/>
                      <a:gd name="T55" fmla="*/ 8 h 266"/>
                      <a:gd name="T56" fmla="*/ 10 w 194"/>
                      <a:gd name="T57" fmla="*/ 7 h 266"/>
                      <a:gd name="T58" fmla="*/ 12 w 194"/>
                      <a:gd name="T59" fmla="*/ 5 h 266"/>
                      <a:gd name="T60" fmla="*/ 15 w 194"/>
                      <a:gd name="T61" fmla="*/ 3 h 266"/>
                      <a:gd name="T62" fmla="*/ 17 w 194"/>
                      <a:gd name="T63" fmla="*/ 2 h 266"/>
                      <a:gd name="T64" fmla="*/ 20 w 194"/>
                      <a:gd name="T65" fmla="*/ 1 h 266"/>
                      <a:gd name="T66" fmla="*/ 23 w 194"/>
                      <a:gd name="T67" fmla="*/ 1 h 266"/>
                      <a:gd name="T68" fmla="*/ 25 w 194"/>
                      <a:gd name="T69" fmla="*/ 0 h 266"/>
                      <a:gd name="T70" fmla="*/ 29 w 194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6">
                        <a:moveTo>
                          <a:pt x="97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4" y="4"/>
                        </a:lnTo>
                        <a:lnTo>
                          <a:pt x="134" y="7"/>
                        </a:lnTo>
                        <a:lnTo>
                          <a:pt x="141" y="11"/>
                        </a:lnTo>
                        <a:lnTo>
                          <a:pt x="149" y="17"/>
                        </a:lnTo>
                        <a:lnTo>
                          <a:pt x="157" y="22"/>
                        </a:lnTo>
                        <a:lnTo>
                          <a:pt x="163" y="28"/>
                        </a:lnTo>
                        <a:lnTo>
                          <a:pt x="169" y="34"/>
                        </a:lnTo>
                        <a:lnTo>
                          <a:pt x="175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89" y="75"/>
                        </a:lnTo>
                        <a:lnTo>
                          <a:pt x="191" y="85"/>
                        </a:lnTo>
                        <a:lnTo>
                          <a:pt x="192" y="94"/>
                        </a:lnTo>
                        <a:lnTo>
                          <a:pt x="194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7" name="Freeform 486"/>
                  <p:cNvSpPr>
                    <a:spLocks noChangeAspect="1"/>
                  </p:cNvSpPr>
                  <p:nvPr/>
                </p:nvSpPr>
                <p:spPr bwMode="auto">
                  <a:xfrm>
                    <a:off x="4369" y="1783"/>
                    <a:ext cx="57" cy="86"/>
                  </a:xfrm>
                  <a:custGeom>
                    <a:avLst/>
                    <a:gdLst>
                      <a:gd name="T0" fmla="*/ 29 w 194"/>
                      <a:gd name="T1" fmla="*/ 0 h 267"/>
                      <a:gd name="T2" fmla="*/ 31 w 194"/>
                      <a:gd name="T3" fmla="*/ 0 h 267"/>
                      <a:gd name="T4" fmla="*/ 34 w 194"/>
                      <a:gd name="T5" fmla="*/ 0 h 267"/>
                      <a:gd name="T6" fmla="*/ 36 w 194"/>
                      <a:gd name="T7" fmla="*/ 1 h 267"/>
                      <a:gd name="T8" fmla="*/ 39 w 194"/>
                      <a:gd name="T9" fmla="*/ 2 h 267"/>
                      <a:gd name="T10" fmla="*/ 41 w 194"/>
                      <a:gd name="T11" fmla="*/ 4 h 267"/>
                      <a:gd name="T12" fmla="*/ 44 w 194"/>
                      <a:gd name="T13" fmla="*/ 5 h 267"/>
                      <a:gd name="T14" fmla="*/ 46 w 194"/>
                      <a:gd name="T15" fmla="*/ 7 h 267"/>
                      <a:gd name="T16" fmla="*/ 48 w 194"/>
                      <a:gd name="T17" fmla="*/ 9 h 267"/>
                      <a:gd name="T18" fmla="*/ 50 w 194"/>
                      <a:gd name="T19" fmla="*/ 11 h 267"/>
                      <a:gd name="T20" fmla="*/ 51 w 194"/>
                      <a:gd name="T21" fmla="*/ 14 h 267"/>
                      <a:gd name="T22" fmla="*/ 53 w 194"/>
                      <a:gd name="T23" fmla="*/ 16 h 267"/>
                      <a:gd name="T24" fmla="*/ 54 w 194"/>
                      <a:gd name="T25" fmla="*/ 19 h 267"/>
                      <a:gd name="T26" fmla="*/ 55 w 194"/>
                      <a:gd name="T27" fmla="*/ 22 h 267"/>
                      <a:gd name="T28" fmla="*/ 56 w 194"/>
                      <a:gd name="T29" fmla="*/ 25 h 267"/>
                      <a:gd name="T30" fmla="*/ 56 w 194"/>
                      <a:gd name="T31" fmla="*/ 28 h 267"/>
                      <a:gd name="T32" fmla="*/ 56 w 194"/>
                      <a:gd name="T33" fmla="*/ 31 h 267"/>
                      <a:gd name="T34" fmla="*/ 57 w 194"/>
                      <a:gd name="T35" fmla="*/ 86 h 267"/>
                      <a:gd name="T36" fmla="*/ 0 w 194"/>
                      <a:gd name="T37" fmla="*/ 86 h 267"/>
                      <a:gd name="T38" fmla="*/ 0 w 194"/>
                      <a:gd name="T39" fmla="*/ 31 h 267"/>
                      <a:gd name="T40" fmla="*/ 0 w 194"/>
                      <a:gd name="T41" fmla="*/ 28 h 267"/>
                      <a:gd name="T42" fmla="*/ 1 w 194"/>
                      <a:gd name="T43" fmla="*/ 25 h 267"/>
                      <a:gd name="T44" fmla="*/ 1 w 194"/>
                      <a:gd name="T45" fmla="*/ 22 h 267"/>
                      <a:gd name="T46" fmla="*/ 2 w 194"/>
                      <a:gd name="T47" fmla="*/ 19 h 267"/>
                      <a:gd name="T48" fmla="*/ 3 w 194"/>
                      <a:gd name="T49" fmla="*/ 16 h 267"/>
                      <a:gd name="T50" fmla="*/ 5 w 194"/>
                      <a:gd name="T51" fmla="*/ 14 h 267"/>
                      <a:gd name="T52" fmla="*/ 6 w 194"/>
                      <a:gd name="T53" fmla="*/ 11 h 267"/>
                      <a:gd name="T54" fmla="*/ 8 w 194"/>
                      <a:gd name="T55" fmla="*/ 9 h 267"/>
                      <a:gd name="T56" fmla="*/ 10 w 194"/>
                      <a:gd name="T57" fmla="*/ 7 h 267"/>
                      <a:gd name="T58" fmla="*/ 12 w 194"/>
                      <a:gd name="T59" fmla="*/ 5 h 267"/>
                      <a:gd name="T60" fmla="*/ 15 w 194"/>
                      <a:gd name="T61" fmla="*/ 4 h 267"/>
                      <a:gd name="T62" fmla="*/ 17 w 194"/>
                      <a:gd name="T63" fmla="*/ 2 h 267"/>
                      <a:gd name="T64" fmla="*/ 20 w 194"/>
                      <a:gd name="T65" fmla="*/ 1 h 267"/>
                      <a:gd name="T66" fmla="*/ 23 w 194"/>
                      <a:gd name="T67" fmla="*/ 0 h 267"/>
                      <a:gd name="T68" fmla="*/ 25 w 194"/>
                      <a:gd name="T69" fmla="*/ 0 h 267"/>
                      <a:gd name="T70" fmla="*/ 29 w 194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7">
                        <a:moveTo>
                          <a:pt x="97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4" y="4"/>
                        </a:lnTo>
                        <a:lnTo>
                          <a:pt x="134" y="7"/>
                        </a:lnTo>
                        <a:lnTo>
                          <a:pt x="141" y="11"/>
                        </a:lnTo>
                        <a:lnTo>
                          <a:pt x="149" y="16"/>
                        </a:lnTo>
                        <a:lnTo>
                          <a:pt x="157" y="21"/>
                        </a:lnTo>
                        <a:lnTo>
                          <a:pt x="163" y="27"/>
                        </a:lnTo>
                        <a:lnTo>
                          <a:pt x="169" y="35"/>
                        </a:lnTo>
                        <a:lnTo>
                          <a:pt x="175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89" y="77"/>
                        </a:lnTo>
                        <a:lnTo>
                          <a:pt x="191" y="86"/>
                        </a:lnTo>
                        <a:lnTo>
                          <a:pt x="192" y="96"/>
                        </a:lnTo>
                        <a:lnTo>
                          <a:pt x="194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8" name="Freeform 487"/>
                  <p:cNvSpPr>
                    <a:spLocks noChangeAspect="1"/>
                  </p:cNvSpPr>
                  <p:nvPr/>
                </p:nvSpPr>
                <p:spPr bwMode="auto">
                  <a:xfrm>
                    <a:off x="1104" y="1661"/>
                    <a:ext cx="57" cy="79"/>
                  </a:xfrm>
                  <a:custGeom>
                    <a:avLst/>
                    <a:gdLst>
                      <a:gd name="T0" fmla="*/ 28 w 193"/>
                      <a:gd name="T1" fmla="*/ 0 h 266"/>
                      <a:gd name="T2" fmla="*/ 31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40 w 193"/>
                      <a:gd name="T9" fmla="*/ 2 h 266"/>
                      <a:gd name="T10" fmla="*/ 42 w 193"/>
                      <a:gd name="T11" fmla="*/ 3 h 266"/>
                      <a:gd name="T12" fmla="*/ 44 w 193"/>
                      <a:gd name="T13" fmla="*/ 5 h 266"/>
                      <a:gd name="T14" fmla="*/ 46 w 193"/>
                      <a:gd name="T15" fmla="*/ 7 h 266"/>
                      <a:gd name="T16" fmla="*/ 48 w 193"/>
                      <a:gd name="T17" fmla="*/ 8 h 266"/>
                      <a:gd name="T18" fmla="*/ 50 w 193"/>
                      <a:gd name="T19" fmla="*/ 10 h 266"/>
                      <a:gd name="T20" fmla="*/ 52 w 193"/>
                      <a:gd name="T21" fmla="*/ 12 h 266"/>
                      <a:gd name="T22" fmla="*/ 53 w 193"/>
                      <a:gd name="T23" fmla="*/ 15 h 266"/>
                      <a:gd name="T24" fmla="*/ 55 w 193"/>
                      <a:gd name="T25" fmla="*/ 18 h 266"/>
                      <a:gd name="T26" fmla="*/ 56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0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3 w 193"/>
                      <a:gd name="T49" fmla="*/ 15 h 266"/>
                      <a:gd name="T50" fmla="*/ 5 w 193"/>
                      <a:gd name="T51" fmla="*/ 12 h 266"/>
                      <a:gd name="T52" fmla="*/ 6 w 193"/>
                      <a:gd name="T53" fmla="*/ 10 h 266"/>
                      <a:gd name="T54" fmla="*/ 8 w 193"/>
                      <a:gd name="T55" fmla="*/ 8 h 266"/>
                      <a:gd name="T56" fmla="*/ 10 w 193"/>
                      <a:gd name="T57" fmla="*/ 7 h 266"/>
                      <a:gd name="T58" fmla="*/ 12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3 w 193"/>
                      <a:gd name="T67" fmla="*/ 1 h 266"/>
                      <a:gd name="T68" fmla="*/ 25 w 193"/>
                      <a:gd name="T69" fmla="*/ 0 h 266"/>
                      <a:gd name="T70" fmla="*/ 28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4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49" y="17"/>
                        </a:lnTo>
                        <a:lnTo>
                          <a:pt x="157" y="22"/>
                        </a:lnTo>
                        <a:lnTo>
                          <a:pt x="164" y="28"/>
                        </a:lnTo>
                        <a:lnTo>
                          <a:pt x="170" y="34"/>
                        </a:lnTo>
                        <a:lnTo>
                          <a:pt x="176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0" y="75"/>
                        </a:lnTo>
                        <a:lnTo>
                          <a:pt x="193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1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4"/>
                        </a:lnTo>
                        <a:lnTo>
                          <a:pt x="27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9" name="Freeform 488"/>
                  <p:cNvSpPr>
                    <a:spLocks noChangeAspect="1"/>
                  </p:cNvSpPr>
                  <p:nvPr/>
                </p:nvSpPr>
                <p:spPr bwMode="auto">
                  <a:xfrm>
                    <a:off x="1104" y="1783"/>
                    <a:ext cx="57" cy="86"/>
                  </a:xfrm>
                  <a:custGeom>
                    <a:avLst/>
                    <a:gdLst>
                      <a:gd name="T0" fmla="*/ 28 w 193"/>
                      <a:gd name="T1" fmla="*/ 0 h 267"/>
                      <a:gd name="T2" fmla="*/ 31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40 w 193"/>
                      <a:gd name="T9" fmla="*/ 2 h 267"/>
                      <a:gd name="T10" fmla="*/ 42 w 193"/>
                      <a:gd name="T11" fmla="*/ 4 h 267"/>
                      <a:gd name="T12" fmla="*/ 44 w 193"/>
                      <a:gd name="T13" fmla="*/ 5 h 267"/>
                      <a:gd name="T14" fmla="*/ 46 w 193"/>
                      <a:gd name="T15" fmla="*/ 7 h 267"/>
                      <a:gd name="T16" fmla="*/ 48 w 193"/>
                      <a:gd name="T17" fmla="*/ 9 h 267"/>
                      <a:gd name="T18" fmla="*/ 50 w 193"/>
                      <a:gd name="T19" fmla="*/ 11 h 267"/>
                      <a:gd name="T20" fmla="*/ 52 w 193"/>
                      <a:gd name="T21" fmla="*/ 14 h 267"/>
                      <a:gd name="T22" fmla="*/ 53 w 193"/>
                      <a:gd name="T23" fmla="*/ 16 h 267"/>
                      <a:gd name="T24" fmla="*/ 55 w 193"/>
                      <a:gd name="T25" fmla="*/ 19 h 267"/>
                      <a:gd name="T26" fmla="*/ 56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0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3 w 193"/>
                      <a:gd name="T49" fmla="*/ 16 h 267"/>
                      <a:gd name="T50" fmla="*/ 5 w 193"/>
                      <a:gd name="T51" fmla="*/ 14 h 267"/>
                      <a:gd name="T52" fmla="*/ 6 w 193"/>
                      <a:gd name="T53" fmla="*/ 11 h 267"/>
                      <a:gd name="T54" fmla="*/ 8 w 193"/>
                      <a:gd name="T55" fmla="*/ 9 h 267"/>
                      <a:gd name="T56" fmla="*/ 10 w 193"/>
                      <a:gd name="T57" fmla="*/ 7 h 267"/>
                      <a:gd name="T58" fmla="*/ 12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3 w 193"/>
                      <a:gd name="T67" fmla="*/ 0 h 267"/>
                      <a:gd name="T68" fmla="*/ 25 w 193"/>
                      <a:gd name="T69" fmla="*/ 0 h 267"/>
                      <a:gd name="T70" fmla="*/ 28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4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49" y="16"/>
                        </a:lnTo>
                        <a:lnTo>
                          <a:pt x="157" y="21"/>
                        </a:lnTo>
                        <a:lnTo>
                          <a:pt x="164" y="27"/>
                        </a:lnTo>
                        <a:lnTo>
                          <a:pt x="170" y="35"/>
                        </a:lnTo>
                        <a:lnTo>
                          <a:pt x="176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0" y="77"/>
                        </a:lnTo>
                        <a:lnTo>
                          <a:pt x="193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1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5"/>
                        </a:lnTo>
                        <a:lnTo>
                          <a:pt x="27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0" name="Freeform 489"/>
                  <p:cNvSpPr>
                    <a:spLocks noChangeAspect="1"/>
                  </p:cNvSpPr>
                  <p:nvPr/>
                </p:nvSpPr>
                <p:spPr bwMode="auto">
                  <a:xfrm>
                    <a:off x="3833" y="1661"/>
                    <a:ext cx="57" cy="79"/>
                  </a:xfrm>
                  <a:custGeom>
                    <a:avLst/>
                    <a:gdLst>
                      <a:gd name="T0" fmla="*/ 29 w 192"/>
                      <a:gd name="T1" fmla="*/ 0 h 266"/>
                      <a:gd name="T2" fmla="*/ 32 w 192"/>
                      <a:gd name="T3" fmla="*/ 0 h 266"/>
                      <a:gd name="T4" fmla="*/ 34 w 192"/>
                      <a:gd name="T5" fmla="*/ 1 h 266"/>
                      <a:gd name="T6" fmla="*/ 37 w 192"/>
                      <a:gd name="T7" fmla="*/ 1 h 266"/>
                      <a:gd name="T8" fmla="*/ 40 w 192"/>
                      <a:gd name="T9" fmla="*/ 2 h 266"/>
                      <a:gd name="T10" fmla="*/ 42 w 192"/>
                      <a:gd name="T11" fmla="*/ 3 h 266"/>
                      <a:gd name="T12" fmla="*/ 45 w 192"/>
                      <a:gd name="T13" fmla="*/ 5 h 266"/>
                      <a:gd name="T14" fmla="*/ 47 w 192"/>
                      <a:gd name="T15" fmla="*/ 7 h 266"/>
                      <a:gd name="T16" fmla="*/ 49 w 192"/>
                      <a:gd name="T17" fmla="*/ 8 h 266"/>
                      <a:gd name="T18" fmla="*/ 50 w 192"/>
                      <a:gd name="T19" fmla="*/ 10 h 266"/>
                      <a:gd name="T20" fmla="*/ 52 w 192"/>
                      <a:gd name="T21" fmla="*/ 12 h 266"/>
                      <a:gd name="T22" fmla="*/ 53 w 192"/>
                      <a:gd name="T23" fmla="*/ 15 h 266"/>
                      <a:gd name="T24" fmla="*/ 55 w 192"/>
                      <a:gd name="T25" fmla="*/ 18 h 266"/>
                      <a:gd name="T26" fmla="*/ 56 w 192"/>
                      <a:gd name="T27" fmla="*/ 20 h 266"/>
                      <a:gd name="T28" fmla="*/ 56 w 192"/>
                      <a:gd name="T29" fmla="*/ 22 h 266"/>
                      <a:gd name="T30" fmla="*/ 57 w 192"/>
                      <a:gd name="T31" fmla="*/ 25 h 266"/>
                      <a:gd name="T32" fmla="*/ 57 w 192"/>
                      <a:gd name="T33" fmla="*/ 28 h 266"/>
                      <a:gd name="T34" fmla="*/ 57 w 192"/>
                      <a:gd name="T35" fmla="*/ 79 h 266"/>
                      <a:gd name="T36" fmla="*/ 0 w 192"/>
                      <a:gd name="T37" fmla="*/ 79 h 266"/>
                      <a:gd name="T38" fmla="*/ 0 w 192"/>
                      <a:gd name="T39" fmla="*/ 28 h 266"/>
                      <a:gd name="T40" fmla="*/ 0 w 192"/>
                      <a:gd name="T41" fmla="*/ 25 h 266"/>
                      <a:gd name="T42" fmla="*/ 1 w 192"/>
                      <a:gd name="T43" fmla="*/ 22 h 266"/>
                      <a:gd name="T44" fmla="*/ 1 w 192"/>
                      <a:gd name="T45" fmla="*/ 20 h 266"/>
                      <a:gd name="T46" fmla="*/ 2 w 192"/>
                      <a:gd name="T47" fmla="*/ 18 h 266"/>
                      <a:gd name="T48" fmla="*/ 4 w 192"/>
                      <a:gd name="T49" fmla="*/ 15 h 266"/>
                      <a:gd name="T50" fmla="*/ 5 w 192"/>
                      <a:gd name="T51" fmla="*/ 12 h 266"/>
                      <a:gd name="T52" fmla="*/ 7 w 192"/>
                      <a:gd name="T53" fmla="*/ 10 h 266"/>
                      <a:gd name="T54" fmla="*/ 9 w 192"/>
                      <a:gd name="T55" fmla="*/ 8 h 266"/>
                      <a:gd name="T56" fmla="*/ 11 w 192"/>
                      <a:gd name="T57" fmla="*/ 7 h 266"/>
                      <a:gd name="T58" fmla="*/ 13 w 192"/>
                      <a:gd name="T59" fmla="*/ 5 h 266"/>
                      <a:gd name="T60" fmla="*/ 15 w 192"/>
                      <a:gd name="T61" fmla="*/ 3 h 266"/>
                      <a:gd name="T62" fmla="*/ 18 w 192"/>
                      <a:gd name="T63" fmla="*/ 2 h 266"/>
                      <a:gd name="T64" fmla="*/ 20 w 192"/>
                      <a:gd name="T65" fmla="*/ 1 h 266"/>
                      <a:gd name="T66" fmla="*/ 23 w 192"/>
                      <a:gd name="T67" fmla="*/ 1 h 266"/>
                      <a:gd name="T68" fmla="*/ 26 w 192"/>
                      <a:gd name="T69" fmla="*/ 0 h 266"/>
                      <a:gd name="T70" fmla="*/ 29 w 192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6">
                        <a:moveTo>
                          <a:pt x="97" y="0"/>
                        </a:moveTo>
                        <a:lnTo>
                          <a:pt x="107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0" y="17"/>
                        </a:lnTo>
                        <a:lnTo>
                          <a:pt x="157" y="22"/>
                        </a:lnTo>
                        <a:lnTo>
                          <a:pt x="164" y="28"/>
                        </a:lnTo>
                        <a:lnTo>
                          <a:pt x="170" y="34"/>
                        </a:lnTo>
                        <a:lnTo>
                          <a:pt x="176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8" y="67"/>
                        </a:lnTo>
                        <a:lnTo>
                          <a:pt x="190" y="75"/>
                        </a:lnTo>
                        <a:lnTo>
                          <a:pt x="192" y="85"/>
                        </a:lnTo>
                        <a:lnTo>
                          <a:pt x="192" y="94"/>
                        </a:lnTo>
                        <a:lnTo>
                          <a:pt x="192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9" y="28"/>
                        </a:lnTo>
                        <a:lnTo>
                          <a:pt x="36" y="22"/>
                        </a:lnTo>
                        <a:lnTo>
                          <a:pt x="43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9" y="4"/>
                        </a:lnTo>
                        <a:lnTo>
                          <a:pt x="77" y="2"/>
                        </a:lnTo>
                        <a:lnTo>
                          <a:pt x="88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1" name="Freeform 490"/>
                  <p:cNvSpPr>
                    <a:spLocks noChangeAspect="1"/>
                  </p:cNvSpPr>
                  <p:nvPr/>
                </p:nvSpPr>
                <p:spPr bwMode="auto">
                  <a:xfrm>
                    <a:off x="3833" y="1783"/>
                    <a:ext cx="57" cy="86"/>
                  </a:xfrm>
                  <a:custGeom>
                    <a:avLst/>
                    <a:gdLst>
                      <a:gd name="T0" fmla="*/ 29 w 192"/>
                      <a:gd name="T1" fmla="*/ 0 h 267"/>
                      <a:gd name="T2" fmla="*/ 32 w 192"/>
                      <a:gd name="T3" fmla="*/ 0 h 267"/>
                      <a:gd name="T4" fmla="*/ 34 w 192"/>
                      <a:gd name="T5" fmla="*/ 0 h 267"/>
                      <a:gd name="T6" fmla="*/ 37 w 192"/>
                      <a:gd name="T7" fmla="*/ 1 h 267"/>
                      <a:gd name="T8" fmla="*/ 40 w 192"/>
                      <a:gd name="T9" fmla="*/ 2 h 267"/>
                      <a:gd name="T10" fmla="*/ 42 w 192"/>
                      <a:gd name="T11" fmla="*/ 4 h 267"/>
                      <a:gd name="T12" fmla="*/ 45 w 192"/>
                      <a:gd name="T13" fmla="*/ 5 h 267"/>
                      <a:gd name="T14" fmla="*/ 47 w 192"/>
                      <a:gd name="T15" fmla="*/ 7 h 267"/>
                      <a:gd name="T16" fmla="*/ 49 w 192"/>
                      <a:gd name="T17" fmla="*/ 9 h 267"/>
                      <a:gd name="T18" fmla="*/ 50 w 192"/>
                      <a:gd name="T19" fmla="*/ 11 h 267"/>
                      <a:gd name="T20" fmla="*/ 52 w 192"/>
                      <a:gd name="T21" fmla="*/ 14 h 267"/>
                      <a:gd name="T22" fmla="*/ 53 w 192"/>
                      <a:gd name="T23" fmla="*/ 16 h 267"/>
                      <a:gd name="T24" fmla="*/ 55 w 192"/>
                      <a:gd name="T25" fmla="*/ 19 h 267"/>
                      <a:gd name="T26" fmla="*/ 56 w 192"/>
                      <a:gd name="T27" fmla="*/ 22 h 267"/>
                      <a:gd name="T28" fmla="*/ 56 w 192"/>
                      <a:gd name="T29" fmla="*/ 25 h 267"/>
                      <a:gd name="T30" fmla="*/ 57 w 192"/>
                      <a:gd name="T31" fmla="*/ 28 h 267"/>
                      <a:gd name="T32" fmla="*/ 57 w 192"/>
                      <a:gd name="T33" fmla="*/ 31 h 267"/>
                      <a:gd name="T34" fmla="*/ 57 w 192"/>
                      <a:gd name="T35" fmla="*/ 86 h 267"/>
                      <a:gd name="T36" fmla="*/ 0 w 192"/>
                      <a:gd name="T37" fmla="*/ 86 h 267"/>
                      <a:gd name="T38" fmla="*/ 0 w 192"/>
                      <a:gd name="T39" fmla="*/ 31 h 267"/>
                      <a:gd name="T40" fmla="*/ 0 w 192"/>
                      <a:gd name="T41" fmla="*/ 28 h 267"/>
                      <a:gd name="T42" fmla="*/ 1 w 192"/>
                      <a:gd name="T43" fmla="*/ 25 h 267"/>
                      <a:gd name="T44" fmla="*/ 1 w 192"/>
                      <a:gd name="T45" fmla="*/ 22 h 267"/>
                      <a:gd name="T46" fmla="*/ 2 w 192"/>
                      <a:gd name="T47" fmla="*/ 19 h 267"/>
                      <a:gd name="T48" fmla="*/ 4 w 192"/>
                      <a:gd name="T49" fmla="*/ 16 h 267"/>
                      <a:gd name="T50" fmla="*/ 5 w 192"/>
                      <a:gd name="T51" fmla="*/ 14 h 267"/>
                      <a:gd name="T52" fmla="*/ 7 w 192"/>
                      <a:gd name="T53" fmla="*/ 11 h 267"/>
                      <a:gd name="T54" fmla="*/ 9 w 192"/>
                      <a:gd name="T55" fmla="*/ 9 h 267"/>
                      <a:gd name="T56" fmla="*/ 11 w 192"/>
                      <a:gd name="T57" fmla="*/ 7 h 267"/>
                      <a:gd name="T58" fmla="*/ 13 w 192"/>
                      <a:gd name="T59" fmla="*/ 5 h 267"/>
                      <a:gd name="T60" fmla="*/ 15 w 192"/>
                      <a:gd name="T61" fmla="*/ 4 h 267"/>
                      <a:gd name="T62" fmla="*/ 18 w 192"/>
                      <a:gd name="T63" fmla="*/ 2 h 267"/>
                      <a:gd name="T64" fmla="*/ 20 w 192"/>
                      <a:gd name="T65" fmla="*/ 1 h 267"/>
                      <a:gd name="T66" fmla="*/ 23 w 192"/>
                      <a:gd name="T67" fmla="*/ 0 h 267"/>
                      <a:gd name="T68" fmla="*/ 26 w 192"/>
                      <a:gd name="T69" fmla="*/ 0 h 267"/>
                      <a:gd name="T70" fmla="*/ 29 w 192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7">
                        <a:moveTo>
                          <a:pt x="97" y="0"/>
                        </a:moveTo>
                        <a:lnTo>
                          <a:pt x="107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0" y="16"/>
                        </a:lnTo>
                        <a:lnTo>
                          <a:pt x="157" y="21"/>
                        </a:lnTo>
                        <a:lnTo>
                          <a:pt x="164" y="27"/>
                        </a:lnTo>
                        <a:lnTo>
                          <a:pt x="170" y="35"/>
                        </a:lnTo>
                        <a:lnTo>
                          <a:pt x="176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8" y="67"/>
                        </a:lnTo>
                        <a:lnTo>
                          <a:pt x="190" y="77"/>
                        </a:lnTo>
                        <a:lnTo>
                          <a:pt x="192" y="86"/>
                        </a:lnTo>
                        <a:lnTo>
                          <a:pt x="192" y="96"/>
                        </a:lnTo>
                        <a:lnTo>
                          <a:pt x="192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9" y="27"/>
                        </a:lnTo>
                        <a:lnTo>
                          <a:pt x="36" y="21"/>
                        </a:lnTo>
                        <a:lnTo>
                          <a:pt x="43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9" y="4"/>
                        </a:lnTo>
                        <a:lnTo>
                          <a:pt x="77" y="1"/>
                        </a:lnTo>
                        <a:lnTo>
                          <a:pt x="88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2" name="Freeform 491"/>
                  <p:cNvSpPr>
                    <a:spLocks noChangeAspect="1"/>
                  </p:cNvSpPr>
                  <p:nvPr/>
                </p:nvSpPr>
                <p:spPr bwMode="auto">
                  <a:xfrm>
                    <a:off x="1747" y="1661"/>
                    <a:ext cx="57" cy="79"/>
                  </a:xfrm>
                  <a:custGeom>
                    <a:avLst/>
                    <a:gdLst>
                      <a:gd name="T0" fmla="*/ 28 w 192"/>
                      <a:gd name="T1" fmla="*/ 0 h 266"/>
                      <a:gd name="T2" fmla="*/ 31 w 192"/>
                      <a:gd name="T3" fmla="*/ 0 h 266"/>
                      <a:gd name="T4" fmla="*/ 34 w 192"/>
                      <a:gd name="T5" fmla="*/ 1 h 266"/>
                      <a:gd name="T6" fmla="*/ 37 w 192"/>
                      <a:gd name="T7" fmla="*/ 1 h 266"/>
                      <a:gd name="T8" fmla="*/ 39 w 192"/>
                      <a:gd name="T9" fmla="*/ 2 h 266"/>
                      <a:gd name="T10" fmla="*/ 42 w 192"/>
                      <a:gd name="T11" fmla="*/ 3 h 266"/>
                      <a:gd name="T12" fmla="*/ 45 w 192"/>
                      <a:gd name="T13" fmla="*/ 5 h 266"/>
                      <a:gd name="T14" fmla="*/ 47 w 192"/>
                      <a:gd name="T15" fmla="*/ 7 h 266"/>
                      <a:gd name="T16" fmla="*/ 49 w 192"/>
                      <a:gd name="T17" fmla="*/ 8 h 266"/>
                      <a:gd name="T18" fmla="*/ 50 w 192"/>
                      <a:gd name="T19" fmla="*/ 10 h 266"/>
                      <a:gd name="T20" fmla="*/ 52 w 192"/>
                      <a:gd name="T21" fmla="*/ 12 h 266"/>
                      <a:gd name="T22" fmla="*/ 54 w 192"/>
                      <a:gd name="T23" fmla="*/ 15 h 266"/>
                      <a:gd name="T24" fmla="*/ 55 w 192"/>
                      <a:gd name="T25" fmla="*/ 18 h 266"/>
                      <a:gd name="T26" fmla="*/ 56 w 192"/>
                      <a:gd name="T27" fmla="*/ 20 h 266"/>
                      <a:gd name="T28" fmla="*/ 56 w 192"/>
                      <a:gd name="T29" fmla="*/ 22 h 266"/>
                      <a:gd name="T30" fmla="*/ 57 w 192"/>
                      <a:gd name="T31" fmla="*/ 25 h 266"/>
                      <a:gd name="T32" fmla="*/ 57 w 192"/>
                      <a:gd name="T33" fmla="*/ 28 h 266"/>
                      <a:gd name="T34" fmla="*/ 57 w 192"/>
                      <a:gd name="T35" fmla="*/ 79 h 266"/>
                      <a:gd name="T36" fmla="*/ 0 w 192"/>
                      <a:gd name="T37" fmla="*/ 79 h 266"/>
                      <a:gd name="T38" fmla="*/ 0 w 192"/>
                      <a:gd name="T39" fmla="*/ 28 h 266"/>
                      <a:gd name="T40" fmla="*/ 1 w 192"/>
                      <a:gd name="T41" fmla="*/ 25 h 266"/>
                      <a:gd name="T42" fmla="*/ 1 w 192"/>
                      <a:gd name="T43" fmla="*/ 22 h 266"/>
                      <a:gd name="T44" fmla="*/ 1 w 192"/>
                      <a:gd name="T45" fmla="*/ 20 h 266"/>
                      <a:gd name="T46" fmla="*/ 2 w 192"/>
                      <a:gd name="T47" fmla="*/ 18 h 266"/>
                      <a:gd name="T48" fmla="*/ 4 w 192"/>
                      <a:gd name="T49" fmla="*/ 15 h 266"/>
                      <a:gd name="T50" fmla="*/ 5 w 192"/>
                      <a:gd name="T51" fmla="*/ 12 h 266"/>
                      <a:gd name="T52" fmla="*/ 7 w 192"/>
                      <a:gd name="T53" fmla="*/ 10 h 266"/>
                      <a:gd name="T54" fmla="*/ 9 w 192"/>
                      <a:gd name="T55" fmla="*/ 8 h 266"/>
                      <a:gd name="T56" fmla="*/ 10 w 192"/>
                      <a:gd name="T57" fmla="*/ 7 h 266"/>
                      <a:gd name="T58" fmla="*/ 13 w 192"/>
                      <a:gd name="T59" fmla="*/ 5 h 266"/>
                      <a:gd name="T60" fmla="*/ 15 w 192"/>
                      <a:gd name="T61" fmla="*/ 3 h 266"/>
                      <a:gd name="T62" fmla="*/ 18 w 192"/>
                      <a:gd name="T63" fmla="*/ 2 h 266"/>
                      <a:gd name="T64" fmla="*/ 20 w 192"/>
                      <a:gd name="T65" fmla="*/ 1 h 266"/>
                      <a:gd name="T66" fmla="*/ 23 w 192"/>
                      <a:gd name="T67" fmla="*/ 1 h 266"/>
                      <a:gd name="T68" fmla="*/ 26 w 192"/>
                      <a:gd name="T69" fmla="*/ 0 h 266"/>
                      <a:gd name="T70" fmla="*/ 28 w 192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6">
                        <a:moveTo>
                          <a:pt x="95" y="0"/>
                        </a:moveTo>
                        <a:lnTo>
                          <a:pt x="106" y="1"/>
                        </a:lnTo>
                        <a:lnTo>
                          <a:pt x="115" y="2"/>
                        </a:lnTo>
                        <a:lnTo>
                          <a:pt x="125" y="4"/>
                        </a:lnTo>
                        <a:lnTo>
                          <a:pt x="133" y="7"/>
                        </a:lnTo>
                        <a:lnTo>
                          <a:pt x="142" y="11"/>
                        </a:lnTo>
                        <a:lnTo>
                          <a:pt x="150" y="17"/>
                        </a:lnTo>
                        <a:lnTo>
                          <a:pt x="157" y="22"/>
                        </a:lnTo>
                        <a:lnTo>
                          <a:pt x="164" y="28"/>
                        </a:lnTo>
                        <a:lnTo>
                          <a:pt x="170" y="34"/>
                        </a:lnTo>
                        <a:lnTo>
                          <a:pt x="176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0" y="75"/>
                        </a:lnTo>
                        <a:lnTo>
                          <a:pt x="192" y="85"/>
                        </a:lnTo>
                        <a:lnTo>
                          <a:pt x="192" y="94"/>
                        </a:lnTo>
                        <a:lnTo>
                          <a:pt x="192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2" y="85"/>
                        </a:lnTo>
                        <a:lnTo>
                          <a:pt x="3" y="75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3" y="34"/>
                        </a:lnTo>
                        <a:lnTo>
                          <a:pt x="29" y="28"/>
                        </a:lnTo>
                        <a:lnTo>
                          <a:pt x="35" y="22"/>
                        </a:lnTo>
                        <a:lnTo>
                          <a:pt x="43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6" y="2"/>
                        </a:lnTo>
                        <a:lnTo>
                          <a:pt x="86" y="1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3" name="Freeform 492"/>
                  <p:cNvSpPr>
                    <a:spLocks noChangeAspect="1"/>
                  </p:cNvSpPr>
                  <p:nvPr/>
                </p:nvSpPr>
                <p:spPr bwMode="auto">
                  <a:xfrm>
                    <a:off x="1747" y="1783"/>
                    <a:ext cx="57" cy="86"/>
                  </a:xfrm>
                  <a:custGeom>
                    <a:avLst/>
                    <a:gdLst>
                      <a:gd name="T0" fmla="*/ 28 w 192"/>
                      <a:gd name="T1" fmla="*/ 0 h 267"/>
                      <a:gd name="T2" fmla="*/ 31 w 192"/>
                      <a:gd name="T3" fmla="*/ 0 h 267"/>
                      <a:gd name="T4" fmla="*/ 34 w 192"/>
                      <a:gd name="T5" fmla="*/ 0 h 267"/>
                      <a:gd name="T6" fmla="*/ 37 w 192"/>
                      <a:gd name="T7" fmla="*/ 1 h 267"/>
                      <a:gd name="T8" fmla="*/ 39 w 192"/>
                      <a:gd name="T9" fmla="*/ 2 h 267"/>
                      <a:gd name="T10" fmla="*/ 42 w 192"/>
                      <a:gd name="T11" fmla="*/ 4 h 267"/>
                      <a:gd name="T12" fmla="*/ 45 w 192"/>
                      <a:gd name="T13" fmla="*/ 5 h 267"/>
                      <a:gd name="T14" fmla="*/ 47 w 192"/>
                      <a:gd name="T15" fmla="*/ 7 h 267"/>
                      <a:gd name="T16" fmla="*/ 49 w 192"/>
                      <a:gd name="T17" fmla="*/ 9 h 267"/>
                      <a:gd name="T18" fmla="*/ 50 w 192"/>
                      <a:gd name="T19" fmla="*/ 11 h 267"/>
                      <a:gd name="T20" fmla="*/ 52 w 192"/>
                      <a:gd name="T21" fmla="*/ 14 h 267"/>
                      <a:gd name="T22" fmla="*/ 54 w 192"/>
                      <a:gd name="T23" fmla="*/ 16 h 267"/>
                      <a:gd name="T24" fmla="*/ 55 w 192"/>
                      <a:gd name="T25" fmla="*/ 19 h 267"/>
                      <a:gd name="T26" fmla="*/ 56 w 192"/>
                      <a:gd name="T27" fmla="*/ 22 h 267"/>
                      <a:gd name="T28" fmla="*/ 56 w 192"/>
                      <a:gd name="T29" fmla="*/ 25 h 267"/>
                      <a:gd name="T30" fmla="*/ 57 w 192"/>
                      <a:gd name="T31" fmla="*/ 28 h 267"/>
                      <a:gd name="T32" fmla="*/ 57 w 192"/>
                      <a:gd name="T33" fmla="*/ 31 h 267"/>
                      <a:gd name="T34" fmla="*/ 57 w 192"/>
                      <a:gd name="T35" fmla="*/ 86 h 267"/>
                      <a:gd name="T36" fmla="*/ 0 w 192"/>
                      <a:gd name="T37" fmla="*/ 86 h 267"/>
                      <a:gd name="T38" fmla="*/ 0 w 192"/>
                      <a:gd name="T39" fmla="*/ 31 h 267"/>
                      <a:gd name="T40" fmla="*/ 1 w 192"/>
                      <a:gd name="T41" fmla="*/ 28 h 267"/>
                      <a:gd name="T42" fmla="*/ 1 w 192"/>
                      <a:gd name="T43" fmla="*/ 25 h 267"/>
                      <a:gd name="T44" fmla="*/ 1 w 192"/>
                      <a:gd name="T45" fmla="*/ 22 h 267"/>
                      <a:gd name="T46" fmla="*/ 2 w 192"/>
                      <a:gd name="T47" fmla="*/ 19 h 267"/>
                      <a:gd name="T48" fmla="*/ 4 w 192"/>
                      <a:gd name="T49" fmla="*/ 16 h 267"/>
                      <a:gd name="T50" fmla="*/ 5 w 192"/>
                      <a:gd name="T51" fmla="*/ 14 h 267"/>
                      <a:gd name="T52" fmla="*/ 7 w 192"/>
                      <a:gd name="T53" fmla="*/ 11 h 267"/>
                      <a:gd name="T54" fmla="*/ 9 w 192"/>
                      <a:gd name="T55" fmla="*/ 9 h 267"/>
                      <a:gd name="T56" fmla="*/ 10 w 192"/>
                      <a:gd name="T57" fmla="*/ 7 h 267"/>
                      <a:gd name="T58" fmla="*/ 13 w 192"/>
                      <a:gd name="T59" fmla="*/ 5 h 267"/>
                      <a:gd name="T60" fmla="*/ 15 w 192"/>
                      <a:gd name="T61" fmla="*/ 4 h 267"/>
                      <a:gd name="T62" fmla="*/ 18 w 192"/>
                      <a:gd name="T63" fmla="*/ 2 h 267"/>
                      <a:gd name="T64" fmla="*/ 20 w 192"/>
                      <a:gd name="T65" fmla="*/ 1 h 267"/>
                      <a:gd name="T66" fmla="*/ 23 w 192"/>
                      <a:gd name="T67" fmla="*/ 0 h 267"/>
                      <a:gd name="T68" fmla="*/ 26 w 192"/>
                      <a:gd name="T69" fmla="*/ 0 h 267"/>
                      <a:gd name="T70" fmla="*/ 28 w 192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7">
                        <a:moveTo>
                          <a:pt x="95" y="0"/>
                        </a:moveTo>
                        <a:lnTo>
                          <a:pt x="106" y="0"/>
                        </a:lnTo>
                        <a:lnTo>
                          <a:pt x="115" y="1"/>
                        </a:lnTo>
                        <a:lnTo>
                          <a:pt x="125" y="4"/>
                        </a:lnTo>
                        <a:lnTo>
                          <a:pt x="133" y="7"/>
                        </a:lnTo>
                        <a:lnTo>
                          <a:pt x="142" y="11"/>
                        </a:lnTo>
                        <a:lnTo>
                          <a:pt x="150" y="16"/>
                        </a:lnTo>
                        <a:lnTo>
                          <a:pt x="157" y="21"/>
                        </a:lnTo>
                        <a:lnTo>
                          <a:pt x="164" y="27"/>
                        </a:lnTo>
                        <a:lnTo>
                          <a:pt x="170" y="35"/>
                        </a:lnTo>
                        <a:lnTo>
                          <a:pt x="176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0" y="77"/>
                        </a:lnTo>
                        <a:lnTo>
                          <a:pt x="192" y="86"/>
                        </a:lnTo>
                        <a:lnTo>
                          <a:pt x="192" y="96"/>
                        </a:lnTo>
                        <a:lnTo>
                          <a:pt x="192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2" y="86"/>
                        </a:lnTo>
                        <a:lnTo>
                          <a:pt x="3" y="77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3" y="35"/>
                        </a:lnTo>
                        <a:lnTo>
                          <a:pt x="29" y="27"/>
                        </a:lnTo>
                        <a:lnTo>
                          <a:pt x="35" y="21"/>
                        </a:lnTo>
                        <a:lnTo>
                          <a:pt x="43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6" y="1"/>
                        </a:lnTo>
                        <a:lnTo>
                          <a:pt x="86" y="0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4" name="Freeform 493"/>
                  <p:cNvSpPr>
                    <a:spLocks noChangeAspect="1"/>
                  </p:cNvSpPr>
                  <p:nvPr/>
                </p:nvSpPr>
                <p:spPr bwMode="auto">
                  <a:xfrm>
                    <a:off x="4477" y="1661"/>
                    <a:ext cx="57" cy="79"/>
                  </a:xfrm>
                  <a:custGeom>
                    <a:avLst/>
                    <a:gdLst>
                      <a:gd name="T0" fmla="*/ 28 w 192"/>
                      <a:gd name="T1" fmla="*/ 0 h 266"/>
                      <a:gd name="T2" fmla="*/ 31 w 192"/>
                      <a:gd name="T3" fmla="*/ 0 h 266"/>
                      <a:gd name="T4" fmla="*/ 34 w 192"/>
                      <a:gd name="T5" fmla="*/ 1 h 266"/>
                      <a:gd name="T6" fmla="*/ 37 w 192"/>
                      <a:gd name="T7" fmla="*/ 1 h 266"/>
                      <a:gd name="T8" fmla="*/ 39 w 192"/>
                      <a:gd name="T9" fmla="*/ 2 h 266"/>
                      <a:gd name="T10" fmla="*/ 42 w 192"/>
                      <a:gd name="T11" fmla="*/ 3 h 266"/>
                      <a:gd name="T12" fmla="*/ 44 w 192"/>
                      <a:gd name="T13" fmla="*/ 5 h 266"/>
                      <a:gd name="T14" fmla="*/ 47 w 192"/>
                      <a:gd name="T15" fmla="*/ 7 h 266"/>
                      <a:gd name="T16" fmla="*/ 48 w 192"/>
                      <a:gd name="T17" fmla="*/ 8 h 266"/>
                      <a:gd name="T18" fmla="*/ 50 w 192"/>
                      <a:gd name="T19" fmla="*/ 10 h 266"/>
                      <a:gd name="T20" fmla="*/ 52 w 192"/>
                      <a:gd name="T21" fmla="*/ 12 h 266"/>
                      <a:gd name="T22" fmla="*/ 53 w 192"/>
                      <a:gd name="T23" fmla="*/ 15 h 266"/>
                      <a:gd name="T24" fmla="*/ 55 w 192"/>
                      <a:gd name="T25" fmla="*/ 18 h 266"/>
                      <a:gd name="T26" fmla="*/ 56 w 192"/>
                      <a:gd name="T27" fmla="*/ 20 h 266"/>
                      <a:gd name="T28" fmla="*/ 56 w 192"/>
                      <a:gd name="T29" fmla="*/ 22 h 266"/>
                      <a:gd name="T30" fmla="*/ 56 w 192"/>
                      <a:gd name="T31" fmla="*/ 25 h 266"/>
                      <a:gd name="T32" fmla="*/ 57 w 192"/>
                      <a:gd name="T33" fmla="*/ 28 h 266"/>
                      <a:gd name="T34" fmla="*/ 57 w 192"/>
                      <a:gd name="T35" fmla="*/ 79 h 266"/>
                      <a:gd name="T36" fmla="*/ 0 w 192"/>
                      <a:gd name="T37" fmla="*/ 79 h 266"/>
                      <a:gd name="T38" fmla="*/ 0 w 192"/>
                      <a:gd name="T39" fmla="*/ 28 h 266"/>
                      <a:gd name="T40" fmla="*/ 0 w 192"/>
                      <a:gd name="T41" fmla="*/ 25 h 266"/>
                      <a:gd name="T42" fmla="*/ 1 w 192"/>
                      <a:gd name="T43" fmla="*/ 22 h 266"/>
                      <a:gd name="T44" fmla="*/ 1 w 192"/>
                      <a:gd name="T45" fmla="*/ 20 h 266"/>
                      <a:gd name="T46" fmla="*/ 2 w 192"/>
                      <a:gd name="T47" fmla="*/ 18 h 266"/>
                      <a:gd name="T48" fmla="*/ 3 w 192"/>
                      <a:gd name="T49" fmla="*/ 15 h 266"/>
                      <a:gd name="T50" fmla="*/ 5 w 192"/>
                      <a:gd name="T51" fmla="*/ 12 h 266"/>
                      <a:gd name="T52" fmla="*/ 7 w 192"/>
                      <a:gd name="T53" fmla="*/ 10 h 266"/>
                      <a:gd name="T54" fmla="*/ 8 w 192"/>
                      <a:gd name="T55" fmla="*/ 8 h 266"/>
                      <a:gd name="T56" fmla="*/ 10 w 192"/>
                      <a:gd name="T57" fmla="*/ 7 h 266"/>
                      <a:gd name="T58" fmla="*/ 12 w 192"/>
                      <a:gd name="T59" fmla="*/ 5 h 266"/>
                      <a:gd name="T60" fmla="*/ 15 w 192"/>
                      <a:gd name="T61" fmla="*/ 3 h 266"/>
                      <a:gd name="T62" fmla="*/ 17 w 192"/>
                      <a:gd name="T63" fmla="*/ 2 h 266"/>
                      <a:gd name="T64" fmla="*/ 20 w 192"/>
                      <a:gd name="T65" fmla="*/ 1 h 266"/>
                      <a:gd name="T66" fmla="*/ 23 w 192"/>
                      <a:gd name="T67" fmla="*/ 1 h 266"/>
                      <a:gd name="T68" fmla="*/ 25 w 192"/>
                      <a:gd name="T69" fmla="*/ 0 h 266"/>
                      <a:gd name="T70" fmla="*/ 28 w 192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6">
                        <a:moveTo>
                          <a:pt x="95" y="0"/>
                        </a:moveTo>
                        <a:lnTo>
                          <a:pt x="104" y="1"/>
                        </a:lnTo>
                        <a:lnTo>
                          <a:pt x="115" y="2"/>
                        </a:lnTo>
                        <a:lnTo>
                          <a:pt x="123" y="4"/>
                        </a:lnTo>
                        <a:lnTo>
                          <a:pt x="133" y="7"/>
                        </a:lnTo>
                        <a:lnTo>
                          <a:pt x="141" y="11"/>
                        </a:lnTo>
                        <a:lnTo>
                          <a:pt x="148" y="17"/>
                        </a:lnTo>
                        <a:lnTo>
                          <a:pt x="157" y="22"/>
                        </a:lnTo>
                        <a:lnTo>
                          <a:pt x="163" y="28"/>
                        </a:lnTo>
                        <a:lnTo>
                          <a:pt x="169" y="34"/>
                        </a:lnTo>
                        <a:lnTo>
                          <a:pt x="175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89" y="75"/>
                        </a:lnTo>
                        <a:lnTo>
                          <a:pt x="190" y="85"/>
                        </a:lnTo>
                        <a:lnTo>
                          <a:pt x="192" y="94"/>
                        </a:lnTo>
                        <a:lnTo>
                          <a:pt x="192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4"/>
                        </a:lnTo>
                        <a:lnTo>
                          <a:pt x="27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49" y="11"/>
                        </a:lnTo>
                        <a:lnTo>
                          <a:pt x="58" y="7"/>
                        </a:lnTo>
                        <a:lnTo>
                          <a:pt x="66" y="4"/>
                        </a:lnTo>
                        <a:lnTo>
                          <a:pt x="76" y="2"/>
                        </a:lnTo>
                        <a:lnTo>
                          <a:pt x="85" y="1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5" name="Freeform 494"/>
                  <p:cNvSpPr>
                    <a:spLocks noChangeAspect="1"/>
                  </p:cNvSpPr>
                  <p:nvPr/>
                </p:nvSpPr>
                <p:spPr bwMode="auto">
                  <a:xfrm>
                    <a:off x="4477" y="1783"/>
                    <a:ext cx="57" cy="86"/>
                  </a:xfrm>
                  <a:custGeom>
                    <a:avLst/>
                    <a:gdLst>
                      <a:gd name="T0" fmla="*/ 28 w 192"/>
                      <a:gd name="T1" fmla="*/ 0 h 267"/>
                      <a:gd name="T2" fmla="*/ 31 w 192"/>
                      <a:gd name="T3" fmla="*/ 0 h 267"/>
                      <a:gd name="T4" fmla="*/ 34 w 192"/>
                      <a:gd name="T5" fmla="*/ 0 h 267"/>
                      <a:gd name="T6" fmla="*/ 37 w 192"/>
                      <a:gd name="T7" fmla="*/ 1 h 267"/>
                      <a:gd name="T8" fmla="*/ 39 w 192"/>
                      <a:gd name="T9" fmla="*/ 2 h 267"/>
                      <a:gd name="T10" fmla="*/ 42 w 192"/>
                      <a:gd name="T11" fmla="*/ 4 h 267"/>
                      <a:gd name="T12" fmla="*/ 44 w 192"/>
                      <a:gd name="T13" fmla="*/ 5 h 267"/>
                      <a:gd name="T14" fmla="*/ 47 w 192"/>
                      <a:gd name="T15" fmla="*/ 7 h 267"/>
                      <a:gd name="T16" fmla="*/ 48 w 192"/>
                      <a:gd name="T17" fmla="*/ 9 h 267"/>
                      <a:gd name="T18" fmla="*/ 50 w 192"/>
                      <a:gd name="T19" fmla="*/ 11 h 267"/>
                      <a:gd name="T20" fmla="*/ 52 w 192"/>
                      <a:gd name="T21" fmla="*/ 14 h 267"/>
                      <a:gd name="T22" fmla="*/ 53 w 192"/>
                      <a:gd name="T23" fmla="*/ 16 h 267"/>
                      <a:gd name="T24" fmla="*/ 55 w 192"/>
                      <a:gd name="T25" fmla="*/ 19 h 267"/>
                      <a:gd name="T26" fmla="*/ 56 w 192"/>
                      <a:gd name="T27" fmla="*/ 22 h 267"/>
                      <a:gd name="T28" fmla="*/ 56 w 192"/>
                      <a:gd name="T29" fmla="*/ 25 h 267"/>
                      <a:gd name="T30" fmla="*/ 56 w 192"/>
                      <a:gd name="T31" fmla="*/ 28 h 267"/>
                      <a:gd name="T32" fmla="*/ 57 w 192"/>
                      <a:gd name="T33" fmla="*/ 31 h 267"/>
                      <a:gd name="T34" fmla="*/ 57 w 192"/>
                      <a:gd name="T35" fmla="*/ 86 h 267"/>
                      <a:gd name="T36" fmla="*/ 0 w 192"/>
                      <a:gd name="T37" fmla="*/ 86 h 267"/>
                      <a:gd name="T38" fmla="*/ 0 w 192"/>
                      <a:gd name="T39" fmla="*/ 31 h 267"/>
                      <a:gd name="T40" fmla="*/ 0 w 192"/>
                      <a:gd name="T41" fmla="*/ 28 h 267"/>
                      <a:gd name="T42" fmla="*/ 1 w 192"/>
                      <a:gd name="T43" fmla="*/ 25 h 267"/>
                      <a:gd name="T44" fmla="*/ 1 w 192"/>
                      <a:gd name="T45" fmla="*/ 22 h 267"/>
                      <a:gd name="T46" fmla="*/ 2 w 192"/>
                      <a:gd name="T47" fmla="*/ 19 h 267"/>
                      <a:gd name="T48" fmla="*/ 3 w 192"/>
                      <a:gd name="T49" fmla="*/ 16 h 267"/>
                      <a:gd name="T50" fmla="*/ 5 w 192"/>
                      <a:gd name="T51" fmla="*/ 14 h 267"/>
                      <a:gd name="T52" fmla="*/ 7 w 192"/>
                      <a:gd name="T53" fmla="*/ 11 h 267"/>
                      <a:gd name="T54" fmla="*/ 8 w 192"/>
                      <a:gd name="T55" fmla="*/ 9 h 267"/>
                      <a:gd name="T56" fmla="*/ 10 w 192"/>
                      <a:gd name="T57" fmla="*/ 7 h 267"/>
                      <a:gd name="T58" fmla="*/ 12 w 192"/>
                      <a:gd name="T59" fmla="*/ 5 h 267"/>
                      <a:gd name="T60" fmla="*/ 15 w 192"/>
                      <a:gd name="T61" fmla="*/ 4 h 267"/>
                      <a:gd name="T62" fmla="*/ 17 w 192"/>
                      <a:gd name="T63" fmla="*/ 2 h 267"/>
                      <a:gd name="T64" fmla="*/ 20 w 192"/>
                      <a:gd name="T65" fmla="*/ 1 h 267"/>
                      <a:gd name="T66" fmla="*/ 23 w 192"/>
                      <a:gd name="T67" fmla="*/ 0 h 267"/>
                      <a:gd name="T68" fmla="*/ 25 w 192"/>
                      <a:gd name="T69" fmla="*/ 0 h 267"/>
                      <a:gd name="T70" fmla="*/ 28 w 192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7">
                        <a:moveTo>
                          <a:pt x="95" y="0"/>
                        </a:moveTo>
                        <a:lnTo>
                          <a:pt x="104" y="0"/>
                        </a:lnTo>
                        <a:lnTo>
                          <a:pt x="115" y="1"/>
                        </a:lnTo>
                        <a:lnTo>
                          <a:pt x="123" y="4"/>
                        </a:lnTo>
                        <a:lnTo>
                          <a:pt x="133" y="7"/>
                        </a:lnTo>
                        <a:lnTo>
                          <a:pt x="141" y="11"/>
                        </a:lnTo>
                        <a:lnTo>
                          <a:pt x="148" y="16"/>
                        </a:lnTo>
                        <a:lnTo>
                          <a:pt x="157" y="21"/>
                        </a:lnTo>
                        <a:lnTo>
                          <a:pt x="163" y="27"/>
                        </a:lnTo>
                        <a:lnTo>
                          <a:pt x="169" y="35"/>
                        </a:lnTo>
                        <a:lnTo>
                          <a:pt x="175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89" y="77"/>
                        </a:lnTo>
                        <a:lnTo>
                          <a:pt x="190" y="86"/>
                        </a:lnTo>
                        <a:lnTo>
                          <a:pt x="192" y="96"/>
                        </a:lnTo>
                        <a:lnTo>
                          <a:pt x="192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5"/>
                        </a:lnTo>
                        <a:lnTo>
                          <a:pt x="27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49" y="11"/>
                        </a:lnTo>
                        <a:lnTo>
                          <a:pt x="58" y="7"/>
                        </a:lnTo>
                        <a:lnTo>
                          <a:pt x="66" y="4"/>
                        </a:lnTo>
                        <a:lnTo>
                          <a:pt x="76" y="1"/>
                        </a:lnTo>
                        <a:lnTo>
                          <a:pt x="85" y="0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6" name="Freeform 495"/>
                  <p:cNvSpPr>
                    <a:spLocks noChangeAspect="1"/>
                  </p:cNvSpPr>
                  <p:nvPr/>
                </p:nvSpPr>
                <p:spPr bwMode="auto">
                  <a:xfrm>
                    <a:off x="1211" y="1661"/>
                    <a:ext cx="57" cy="79"/>
                  </a:xfrm>
                  <a:custGeom>
                    <a:avLst/>
                    <a:gdLst>
                      <a:gd name="T0" fmla="*/ 28 w 191"/>
                      <a:gd name="T1" fmla="*/ 0 h 266"/>
                      <a:gd name="T2" fmla="*/ 31 w 191"/>
                      <a:gd name="T3" fmla="*/ 0 h 266"/>
                      <a:gd name="T4" fmla="*/ 34 w 191"/>
                      <a:gd name="T5" fmla="*/ 1 h 266"/>
                      <a:gd name="T6" fmla="*/ 37 w 191"/>
                      <a:gd name="T7" fmla="*/ 1 h 266"/>
                      <a:gd name="T8" fmla="*/ 40 w 191"/>
                      <a:gd name="T9" fmla="*/ 2 h 266"/>
                      <a:gd name="T10" fmla="*/ 42 w 191"/>
                      <a:gd name="T11" fmla="*/ 3 h 266"/>
                      <a:gd name="T12" fmla="*/ 44 w 191"/>
                      <a:gd name="T13" fmla="*/ 5 h 266"/>
                      <a:gd name="T14" fmla="*/ 47 w 191"/>
                      <a:gd name="T15" fmla="*/ 7 h 266"/>
                      <a:gd name="T16" fmla="*/ 49 w 191"/>
                      <a:gd name="T17" fmla="*/ 8 h 266"/>
                      <a:gd name="T18" fmla="*/ 50 w 191"/>
                      <a:gd name="T19" fmla="*/ 10 h 266"/>
                      <a:gd name="T20" fmla="*/ 52 w 191"/>
                      <a:gd name="T21" fmla="*/ 12 h 266"/>
                      <a:gd name="T22" fmla="*/ 54 w 191"/>
                      <a:gd name="T23" fmla="*/ 15 h 266"/>
                      <a:gd name="T24" fmla="*/ 55 w 191"/>
                      <a:gd name="T25" fmla="*/ 18 h 266"/>
                      <a:gd name="T26" fmla="*/ 56 w 191"/>
                      <a:gd name="T27" fmla="*/ 20 h 266"/>
                      <a:gd name="T28" fmla="*/ 56 w 191"/>
                      <a:gd name="T29" fmla="*/ 22 h 266"/>
                      <a:gd name="T30" fmla="*/ 57 w 191"/>
                      <a:gd name="T31" fmla="*/ 25 h 266"/>
                      <a:gd name="T32" fmla="*/ 57 w 191"/>
                      <a:gd name="T33" fmla="*/ 28 h 266"/>
                      <a:gd name="T34" fmla="*/ 57 w 191"/>
                      <a:gd name="T35" fmla="*/ 79 h 266"/>
                      <a:gd name="T36" fmla="*/ 0 w 191"/>
                      <a:gd name="T37" fmla="*/ 79 h 266"/>
                      <a:gd name="T38" fmla="*/ 0 w 191"/>
                      <a:gd name="T39" fmla="*/ 28 h 266"/>
                      <a:gd name="T40" fmla="*/ 0 w 191"/>
                      <a:gd name="T41" fmla="*/ 25 h 266"/>
                      <a:gd name="T42" fmla="*/ 0 w 191"/>
                      <a:gd name="T43" fmla="*/ 22 h 266"/>
                      <a:gd name="T44" fmla="*/ 1 w 191"/>
                      <a:gd name="T45" fmla="*/ 20 h 266"/>
                      <a:gd name="T46" fmla="*/ 2 w 191"/>
                      <a:gd name="T47" fmla="*/ 18 h 266"/>
                      <a:gd name="T48" fmla="*/ 3 w 191"/>
                      <a:gd name="T49" fmla="*/ 15 h 266"/>
                      <a:gd name="T50" fmla="*/ 5 w 191"/>
                      <a:gd name="T51" fmla="*/ 12 h 266"/>
                      <a:gd name="T52" fmla="*/ 6 w 191"/>
                      <a:gd name="T53" fmla="*/ 10 h 266"/>
                      <a:gd name="T54" fmla="*/ 8 w 191"/>
                      <a:gd name="T55" fmla="*/ 8 h 266"/>
                      <a:gd name="T56" fmla="*/ 10 w 191"/>
                      <a:gd name="T57" fmla="*/ 7 h 266"/>
                      <a:gd name="T58" fmla="*/ 13 w 191"/>
                      <a:gd name="T59" fmla="*/ 5 h 266"/>
                      <a:gd name="T60" fmla="*/ 15 w 191"/>
                      <a:gd name="T61" fmla="*/ 3 h 266"/>
                      <a:gd name="T62" fmla="*/ 17 w 191"/>
                      <a:gd name="T63" fmla="*/ 2 h 266"/>
                      <a:gd name="T64" fmla="*/ 20 w 191"/>
                      <a:gd name="T65" fmla="*/ 1 h 266"/>
                      <a:gd name="T66" fmla="*/ 23 w 191"/>
                      <a:gd name="T67" fmla="*/ 1 h 266"/>
                      <a:gd name="T68" fmla="*/ 25 w 191"/>
                      <a:gd name="T69" fmla="*/ 0 h 266"/>
                      <a:gd name="T70" fmla="*/ 28 w 191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1" h="266">
                        <a:moveTo>
                          <a:pt x="95" y="0"/>
                        </a:moveTo>
                        <a:lnTo>
                          <a:pt x="104" y="1"/>
                        </a:lnTo>
                        <a:lnTo>
                          <a:pt x="114" y="2"/>
                        </a:lnTo>
                        <a:lnTo>
                          <a:pt x="123" y="4"/>
                        </a:lnTo>
                        <a:lnTo>
                          <a:pt x="133" y="7"/>
                        </a:lnTo>
                        <a:lnTo>
                          <a:pt x="141" y="11"/>
                        </a:lnTo>
                        <a:lnTo>
                          <a:pt x="148" y="17"/>
                        </a:lnTo>
                        <a:lnTo>
                          <a:pt x="156" y="22"/>
                        </a:lnTo>
                        <a:lnTo>
                          <a:pt x="163" y="28"/>
                        </a:lnTo>
                        <a:lnTo>
                          <a:pt x="169" y="34"/>
                        </a:lnTo>
                        <a:lnTo>
                          <a:pt x="175" y="42"/>
                        </a:lnTo>
                        <a:lnTo>
                          <a:pt x="180" y="50"/>
                        </a:lnTo>
                        <a:lnTo>
                          <a:pt x="183" y="59"/>
                        </a:lnTo>
                        <a:lnTo>
                          <a:pt x="187" y="67"/>
                        </a:lnTo>
                        <a:lnTo>
                          <a:pt x="189" y="75"/>
                        </a:lnTo>
                        <a:lnTo>
                          <a:pt x="190" y="85"/>
                        </a:lnTo>
                        <a:lnTo>
                          <a:pt x="191" y="94"/>
                        </a:lnTo>
                        <a:lnTo>
                          <a:pt x="191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1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1" y="34"/>
                        </a:lnTo>
                        <a:lnTo>
                          <a:pt x="27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49" y="11"/>
                        </a:lnTo>
                        <a:lnTo>
                          <a:pt x="58" y="7"/>
                        </a:lnTo>
                        <a:lnTo>
                          <a:pt x="66" y="4"/>
                        </a:lnTo>
                        <a:lnTo>
                          <a:pt x="76" y="2"/>
                        </a:lnTo>
                        <a:lnTo>
                          <a:pt x="85" y="1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7" name="Freeform 496"/>
                  <p:cNvSpPr>
                    <a:spLocks noChangeAspect="1"/>
                  </p:cNvSpPr>
                  <p:nvPr/>
                </p:nvSpPr>
                <p:spPr bwMode="auto">
                  <a:xfrm>
                    <a:off x="1211" y="1783"/>
                    <a:ext cx="57" cy="86"/>
                  </a:xfrm>
                  <a:custGeom>
                    <a:avLst/>
                    <a:gdLst>
                      <a:gd name="T0" fmla="*/ 28 w 191"/>
                      <a:gd name="T1" fmla="*/ 0 h 267"/>
                      <a:gd name="T2" fmla="*/ 31 w 191"/>
                      <a:gd name="T3" fmla="*/ 0 h 267"/>
                      <a:gd name="T4" fmla="*/ 34 w 191"/>
                      <a:gd name="T5" fmla="*/ 0 h 267"/>
                      <a:gd name="T6" fmla="*/ 37 w 191"/>
                      <a:gd name="T7" fmla="*/ 1 h 267"/>
                      <a:gd name="T8" fmla="*/ 40 w 191"/>
                      <a:gd name="T9" fmla="*/ 2 h 267"/>
                      <a:gd name="T10" fmla="*/ 42 w 191"/>
                      <a:gd name="T11" fmla="*/ 4 h 267"/>
                      <a:gd name="T12" fmla="*/ 44 w 191"/>
                      <a:gd name="T13" fmla="*/ 5 h 267"/>
                      <a:gd name="T14" fmla="*/ 47 w 191"/>
                      <a:gd name="T15" fmla="*/ 7 h 267"/>
                      <a:gd name="T16" fmla="*/ 49 w 191"/>
                      <a:gd name="T17" fmla="*/ 9 h 267"/>
                      <a:gd name="T18" fmla="*/ 50 w 191"/>
                      <a:gd name="T19" fmla="*/ 11 h 267"/>
                      <a:gd name="T20" fmla="*/ 52 w 191"/>
                      <a:gd name="T21" fmla="*/ 14 h 267"/>
                      <a:gd name="T22" fmla="*/ 54 w 191"/>
                      <a:gd name="T23" fmla="*/ 16 h 267"/>
                      <a:gd name="T24" fmla="*/ 55 w 191"/>
                      <a:gd name="T25" fmla="*/ 19 h 267"/>
                      <a:gd name="T26" fmla="*/ 56 w 191"/>
                      <a:gd name="T27" fmla="*/ 22 h 267"/>
                      <a:gd name="T28" fmla="*/ 56 w 191"/>
                      <a:gd name="T29" fmla="*/ 25 h 267"/>
                      <a:gd name="T30" fmla="*/ 57 w 191"/>
                      <a:gd name="T31" fmla="*/ 28 h 267"/>
                      <a:gd name="T32" fmla="*/ 57 w 191"/>
                      <a:gd name="T33" fmla="*/ 31 h 267"/>
                      <a:gd name="T34" fmla="*/ 57 w 191"/>
                      <a:gd name="T35" fmla="*/ 86 h 267"/>
                      <a:gd name="T36" fmla="*/ 0 w 191"/>
                      <a:gd name="T37" fmla="*/ 86 h 267"/>
                      <a:gd name="T38" fmla="*/ 0 w 191"/>
                      <a:gd name="T39" fmla="*/ 31 h 267"/>
                      <a:gd name="T40" fmla="*/ 0 w 191"/>
                      <a:gd name="T41" fmla="*/ 28 h 267"/>
                      <a:gd name="T42" fmla="*/ 0 w 191"/>
                      <a:gd name="T43" fmla="*/ 25 h 267"/>
                      <a:gd name="T44" fmla="*/ 1 w 191"/>
                      <a:gd name="T45" fmla="*/ 22 h 267"/>
                      <a:gd name="T46" fmla="*/ 2 w 191"/>
                      <a:gd name="T47" fmla="*/ 19 h 267"/>
                      <a:gd name="T48" fmla="*/ 3 w 191"/>
                      <a:gd name="T49" fmla="*/ 16 h 267"/>
                      <a:gd name="T50" fmla="*/ 5 w 191"/>
                      <a:gd name="T51" fmla="*/ 14 h 267"/>
                      <a:gd name="T52" fmla="*/ 6 w 191"/>
                      <a:gd name="T53" fmla="*/ 11 h 267"/>
                      <a:gd name="T54" fmla="*/ 8 w 191"/>
                      <a:gd name="T55" fmla="*/ 9 h 267"/>
                      <a:gd name="T56" fmla="*/ 10 w 191"/>
                      <a:gd name="T57" fmla="*/ 7 h 267"/>
                      <a:gd name="T58" fmla="*/ 13 w 191"/>
                      <a:gd name="T59" fmla="*/ 5 h 267"/>
                      <a:gd name="T60" fmla="*/ 15 w 191"/>
                      <a:gd name="T61" fmla="*/ 4 h 267"/>
                      <a:gd name="T62" fmla="*/ 17 w 191"/>
                      <a:gd name="T63" fmla="*/ 2 h 267"/>
                      <a:gd name="T64" fmla="*/ 20 w 191"/>
                      <a:gd name="T65" fmla="*/ 1 h 267"/>
                      <a:gd name="T66" fmla="*/ 23 w 191"/>
                      <a:gd name="T67" fmla="*/ 0 h 267"/>
                      <a:gd name="T68" fmla="*/ 25 w 191"/>
                      <a:gd name="T69" fmla="*/ 0 h 267"/>
                      <a:gd name="T70" fmla="*/ 28 w 191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1" h="267">
                        <a:moveTo>
                          <a:pt x="95" y="0"/>
                        </a:moveTo>
                        <a:lnTo>
                          <a:pt x="104" y="0"/>
                        </a:lnTo>
                        <a:lnTo>
                          <a:pt x="114" y="1"/>
                        </a:lnTo>
                        <a:lnTo>
                          <a:pt x="123" y="4"/>
                        </a:lnTo>
                        <a:lnTo>
                          <a:pt x="133" y="7"/>
                        </a:lnTo>
                        <a:lnTo>
                          <a:pt x="141" y="11"/>
                        </a:lnTo>
                        <a:lnTo>
                          <a:pt x="148" y="16"/>
                        </a:lnTo>
                        <a:lnTo>
                          <a:pt x="156" y="21"/>
                        </a:lnTo>
                        <a:lnTo>
                          <a:pt x="163" y="27"/>
                        </a:lnTo>
                        <a:lnTo>
                          <a:pt x="169" y="35"/>
                        </a:lnTo>
                        <a:lnTo>
                          <a:pt x="175" y="42"/>
                        </a:lnTo>
                        <a:lnTo>
                          <a:pt x="180" y="50"/>
                        </a:lnTo>
                        <a:lnTo>
                          <a:pt x="183" y="59"/>
                        </a:lnTo>
                        <a:lnTo>
                          <a:pt x="187" y="67"/>
                        </a:lnTo>
                        <a:lnTo>
                          <a:pt x="189" y="77"/>
                        </a:lnTo>
                        <a:lnTo>
                          <a:pt x="190" y="86"/>
                        </a:lnTo>
                        <a:lnTo>
                          <a:pt x="191" y="96"/>
                        </a:lnTo>
                        <a:lnTo>
                          <a:pt x="191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1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1" y="35"/>
                        </a:lnTo>
                        <a:lnTo>
                          <a:pt x="27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49" y="11"/>
                        </a:lnTo>
                        <a:lnTo>
                          <a:pt x="58" y="7"/>
                        </a:lnTo>
                        <a:lnTo>
                          <a:pt x="66" y="4"/>
                        </a:lnTo>
                        <a:lnTo>
                          <a:pt x="76" y="1"/>
                        </a:lnTo>
                        <a:lnTo>
                          <a:pt x="85" y="0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8" name="Freeform 497"/>
                  <p:cNvSpPr>
                    <a:spLocks noChangeAspect="1"/>
                  </p:cNvSpPr>
                  <p:nvPr/>
                </p:nvSpPr>
                <p:spPr bwMode="auto">
                  <a:xfrm>
                    <a:off x="3941" y="1661"/>
                    <a:ext cx="57" cy="79"/>
                  </a:xfrm>
                  <a:custGeom>
                    <a:avLst/>
                    <a:gdLst>
                      <a:gd name="T0" fmla="*/ 28 w 193"/>
                      <a:gd name="T1" fmla="*/ 0 h 266"/>
                      <a:gd name="T2" fmla="*/ 31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40 w 193"/>
                      <a:gd name="T9" fmla="*/ 2 h 266"/>
                      <a:gd name="T10" fmla="*/ 42 w 193"/>
                      <a:gd name="T11" fmla="*/ 3 h 266"/>
                      <a:gd name="T12" fmla="*/ 45 w 193"/>
                      <a:gd name="T13" fmla="*/ 5 h 266"/>
                      <a:gd name="T14" fmla="*/ 47 w 193"/>
                      <a:gd name="T15" fmla="*/ 7 h 266"/>
                      <a:gd name="T16" fmla="*/ 48 w 193"/>
                      <a:gd name="T17" fmla="*/ 8 h 266"/>
                      <a:gd name="T18" fmla="*/ 51 w 193"/>
                      <a:gd name="T19" fmla="*/ 10 h 266"/>
                      <a:gd name="T20" fmla="*/ 52 w 193"/>
                      <a:gd name="T21" fmla="*/ 12 h 266"/>
                      <a:gd name="T22" fmla="*/ 53 w 193"/>
                      <a:gd name="T23" fmla="*/ 15 h 266"/>
                      <a:gd name="T24" fmla="*/ 55 w 193"/>
                      <a:gd name="T25" fmla="*/ 18 h 266"/>
                      <a:gd name="T26" fmla="*/ 56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0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4 w 193"/>
                      <a:gd name="T49" fmla="*/ 15 h 266"/>
                      <a:gd name="T50" fmla="*/ 5 w 193"/>
                      <a:gd name="T51" fmla="*/ 12 h 266"/>
                      <a:gd name="T52" fmla="*/ 6 w 193"/>
                      <a:gd name="T53" fmla="*/ 10 h 266"/>
                      <a:gd name="T54" fmla="*/ 9 w 193"/>
                      <a:gd name="T55" fmla="*/ 8 h 266"/>
                      <a:gd name="T56" fmla="*/ 11 w 193"/>
                      <a:gd name="T57" fmla="*/ 7 h 266"/>
                      <a:gd name="T58" fmla="*/ 13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3 w 193"/>
                      <a:gd name="T67" fmla="*/ 1 h 266"/>
                      <a:gd name="T68" fmla="*/ 25 w 193"/>
                      <a:gd name="T69" fmla="*/ 0 h 266"/>
                      <a:gd name="T70" fmla="*/ 28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1" y="17"/>
                        </a:lnTo>
                        <a:lnTo>
                          <a:pt x="158" y="22"/>
                        </a:lnTo>
                        <a:lnTo>
                          <a:pt x="164" y="28"/>
                        </a:lnTo>
                        <a:lnTo>
                          <a:pt x="171" y="34"/>
                        </a:lnTo>
                        <a:lnTo>
                          <a:pt x="177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9" y="67"/>
                        </a:lnTo>
                        <a:lnTo>
                          <a:pt x="191" y="75"/>
                        </a:lnTo>
                        <a:lnTo>
                          <a:pt x="193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1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9" y="28"/>
                        </a:lnTo>
                        <a:lnTo>
                          <a:pt x="36" y="22"/>
                        </a:lnTo>
                        <a:lnTo>
                          <a:pt x="43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9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9" name="Freeform 498"/>
                  <p:cNvSpPr>
                    <a:spLocks noChangeAspect="1"/>
                  </p:cNvSpPr>
                  <p:nvPr/>
                </p:nvSpPr>
                <p:spPr bwMode="auto">
                  <a:xfrm>
                    <a:off x="3941" y="1783"/>
                    <a:ext cx="57" cy="86"/>
                  </a:xfrm>
                  <a:custGeom>
                    <a:avLst/>
                    <a:gdLst>
                      <a:gd name="T0" fmla="*/ 28 w 193"/>
                      <a:gd name="T1" fmla="*/ 0 h 267"/>
                      <a:gd name="T2" fmla="*/ 31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40 w 193"/>
                      <a:gd name="T9" fmla="*/ 2 h 267"/>
                      <a:gd name="T10" fmla="*/ 42 w 193"/>
                      <a:gd name="T11" fmla="*/ 4 h 267"/>
                      <a:gd name="T12" fmla="*/ 45 w 193"/>
                      <a:gd name="T13" fmla="*/ 5 h 267"/>
                      <a:gd name="T14" fmla="*/ 47 w 193"/>
                      <a:gd name="T15" fmla="*/ 7 h 267"/>
                      <a:gd name="T16" fmla="*/ 48 w 193"/>
                      <a:gd name="T17" fmla="*/ 9 h 267"/>
                      <a:gd name="T18" fmla="*/ 51 w 193"/>
                      <a:gd name="T19" fmla="*/ 11 h 267"/>
                      <a:gd name="T20" fmla="*/ 52 w 193"/>
                      <a:gd name="T21" fmla="*/ 14 h 267"/>
                      <a:gd name="T22" fmla="*/ 53 w 193"/>
                      <a:gd name="T23" fmla="*/ 16 h 267"/>
                      <a:gd name="T24" fmla="*/ 55 w 193"/>
                      <a:gd name="T25" fmla="*/ 19 h 267"/>
                      <a:gd name="T26" fmla="*/ 56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0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4 w 193"/>
                      <a:gd name="T49" fmla="*/ 16 h 267"/>
                      <a:gd name="T50" fmla="*/ 5 w 193"/>
                      <a:gd name="T51" fmla="*/ 14 h 267"/>
                      <a:gd name="T52" fmla="*/ 6 w 193"/>
                      <a:gd name="T53" fmla="*/ 11 h 267"/>
                      <a:gd name="T54" fmla="*/ 9 w 193"/>
                      <a:gd name="T55" fmla="*/ 9 h 267"/>
                      <a:gd name="T56" fmla="*/ 11 w 193"/>
                      <a:gd name="T57" fmla="*/ 7 h 267"/>
                      <a:gd name="T58" fmla="*/ 13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3 w 193"/>
                      <a:gd name="T67" fmla="*/ 0 h 267"/>
                      <a:gd name="T68" fmla="*/ 25 w 193"/>
                      <a:gd name="T69" fmla="*/ 0 h 267"/>
                      <a:gd name="T70" fmla="*/ 28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1" y="16"/>
                        </a:lnTo>
                        <a:lnTo>
                          <a:pt x="158" y="21"/>
                        </a:lnTo>
                        <a:lnTo>
                          <a:pt x="164" y="27"/>
                        </a:lnTo>
                        <a:lnTo>
                          <a:pt x="171" y="35"/>
                        </a:lnTo>
                        <a:lnTo>
                          <a:pt x="177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9" y="67"/>
                        </a:lnTo>
                        <a:lnTo>
                          <a:pt x="191" y="77"/>
                        </a:lnTo>
                        <a:lnTo>
                          <a:pt x="193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1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9" y="27"/>
                        </a:lnTo>
                        <a:lnTo>
                          <a:pt x="36" y="21"/>
                        </a:lnTo>
                        <a:lnTo>
                          <a:pt x="43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9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0" name="Freeform 499"/>
                  <p:cNvSpPr>
                    <a:spLocks noChangeAspect="1"/>
                  </p:cNvSpPr>
                  <p:nvPr/>
                </p:nvSpPr>
                <p:spPr bwMode="auto">
                  <a:xfrm>
                    <a:off x="1854" y="1661"/>
                    <a:ext cx="57" cy="79"/>
                  </a:xfrm>
                  <a:custGeom>
                    <a:avLst/>
                    <a:gdLst>
                      <a:gd name="T0" fmla="*/ 28 w 193"/>
                      <a:gd name="T1" fmla="*/ 0 h 266"/>
                      <a:gd name="T2" fmla="*/ 32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40 w 193"/>
                      <a:gd name="T9" fmla="*/ 2 h 266"/>
                      <a:gd name="T10" fmla="*/ 42 w 193"/>
                      <a:gd name="T11" fmla="*/ 3 h 266"/>
                      <a:gd name="T12" fmla="*/ 45 w 193"/>
                      <a:gd name="T13" fmla="*/ 5 h 266"/>
                      <a:gd name="T14" fmla="*/ 47 w 193"/>
                      <a:gd name="T15" fmla="*/ 7 h 266"/>
                      <a:gd name="T16" fmla="*/ 49 w 193"/>
                      <a:gd name="T17" fmla="*/ 8 h 266"/>
                      <a:gd name="T18" fmla="*/ 51 w 193"/>
                      <a:gd name="T19" fmla="*/ 10 h 266"/>
                      <a:gd name="T20" fmla="*/ 52 w 193"/>
                      <a:gd name="T21" fmla="*/ 12 h 266"/>
                      <a:gd name="T22" fmla="*/ 54 w 193"/>
                      <a:gd name="T23" fmla="*/ 15 h 266"/>
                      <a:gd name="T24" fmla="*/ 55 w 193"/>
                      <a:gd name="T25" fmla="*/ 18 h 266"/>
                      <a:gd name="T26" fmla="*/ 56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0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4 w 193"/>
                      <a:gd name="T49" fmla="*/ 15 h 266"/>
                      <a:gd name="T50" fmla="*/ 5 w 193"/>
                      <a:gd name="T51" fmla="*/ 12 h 266"/>
                      <a:gd name="T52" fmla="*/ 6 w 193"/>
                      <a:gd name="T53" fmla="*/ 10 h 266"/>
                      <a:gd name="T54" fmla="*/ 8 w 193"/>
                      <a:gd name="T55" fmla="*/ 8 h 266"/>
                      <a:gd name="T56" fmla="*/ 10 w 193"/>
                      <a:gd name="T57" fmla="*/ 7 h 266"/>
                      <a:gd name="T58" fmla="*/ 13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3 w 193"/>
                      <a:gd name="T67" fmla="*/ 1 h 266"/>
                      <a:gd name="T68" fmla="*/ 26 w 193"/>
                      <a:gd name="T69" fmla="*/ 0 h 266"/>
                      <a:gd name="T70" fmla="*/ 28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7" y="1"/>
                        </a:lnTo>
                        <a:lnTo>
                          <a:pt x="116" y="2"/>
                        </a:lnTo>
                        <a:lnTo>
                          <a:pt x="126" y="4"/>
                        </a:lnTo>
                        <a:lnTo>
                          <a:pt x="134" y="7"/>
                        </a:lnTo>
                        <a:lnTo>
                          <a:pt x="143" y="11"/>
                        </a:lnTo>
                        <a:lnTo>
                          <a:pt x="151" y="17"/>
                        </a:lnTo>
                        <a:lnTo>
                          <a:pt x="158" y="22"/>
                        </a:lnTo>
                        <a:lnTo>
                          <a:pt x="165" y="28"/>
                        </a:lnTo>
                        <a:lnTo>
                          <a:pt x="171" y="34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1" y="75"/>
                        </a:lnTo>
                        <a:lnTo>
                          <a:pt x="193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1" y="75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6" y="42"/>
                        </a:lnTo>
                        <a:lnTo>
                          <a:pt x="21" y="34"/>
                        </a:lnTo>
                        <a:lnTo>
                          <a:pt x="28" y="28"/>
                        </a:lnTo>
                        <a:lnTo>
                          <a:pt x="35" y="22"/>
                        </a:lnTo>
                        <a:lnTo>
                          <a:pt x="43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7" y="2"/>
                        </a:lnTo>
                        <a:lnTo>
                          <a:pt x="87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1" name="Freeform 500"/>
                  <p:cNvSpPr>
                    <a:spLocks noChangeAspect="1"/>
                  </p:cNvSpPr>
                  <p:nvPr/>
                </p:nvSpPr>
                <p:spPr bwMode="auto">
                  <a:xfrm>
                    <a:off x="1854" y="1783"/>
                    <a:ext cx="57" cy="86"/>
                  </a:xfrm>
                  <a:custGeom>
                    <a:avLst/>
                    <a:gdLst>
                      <a:gd name="T0" fmla="*/ 28 w 193"/>
                      <a:gd name="T1" fmla="*/ 0 h 267"/>
                      <a:gd name="T2" fmla="*/ 32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40 w 193"/>
                      <a:gd name="T9" fmla="*/ 2 h 267"/>
                      <a:gd name="T10" fmla="*/ 42 w 193"/>
                      <a:gd name="T11" fmla="*/ 4 h 267"/>
                      <a:gd name="T12" fmla="*/ 45 w 193"/>
                      <a:gd name="T13" fmla="*/ 5 h 267"/>
                      <a:gd name="T14" fmla="*/ 47 w 193"/>
                      <a:gd name="T15" fmla="*/ 7 h 267"/>
                      <a:gd name="T16" fmla="*/ 49 w 193"/>
                      <a:gd name="T17" fmla="*/ 9 h 267"/>
                      <a:gd name="T18" fmla="*/ 51 w 193"/>
                      <a:gd name="T19" fmla="*/ 11 h 267"/>
                      <a:gd name="T20" fmla="*/ 52 w 193"/>
                      <a:gd name="T21" fmla="*/ 14 h 267"/>
                      <a:gd name="T22" fmla="*/ 54 w 193"/>
                      <a:gd name="T23" fmla="*/ 16 h 267"/>
                      <a:gd name="T24" fmla="*/ 55 w 193"/>
                      <a:gd name="T25" fmla="*/ 19 h 267"/>
                      <a:gd name="T26" fmla="*/ 56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0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4 w 193"/>
                      <a:gd name="T49" fmla="*/ 16 h 267"/>
                      <a:gd name="T50" fmla="*/ 5 w 193"/>
                      <a:gd name="T51" fmla="*/ 14 h 267"/>
                      <a:gd name="T52" fmla="*/ 6 w 193"/>
                      <a:gd name="T53" fmla="*/ 11 h 267"/>
                      <a:gd name="T54" fmla="*/ 8 w 193"/>
                      <a:gd name="T55" fmla="*/ 9 h 267"/>
                      <a:gd name="T56" fmla="*/ 10 w 193"/>
                      <a:gd name="T57" fmla="*/ 7 h 267"/>
                      <a:gd name="T58" fmla="*/ 13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3 w 193"/>
                      <a:gd name="T67" fmla="*/ 0 h 267"/>
                      <a:gd name="T68" fmla="*/ 26 w 193"/>
                      <a:gd name="T69" fmla="*/ 0 h 267"/>
                      <a:gd name="T70" fmla="*/ 28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7" y="0"/>
                        </a:lnTo>
                        <a:lnTo>
                          <a:pt x="116" y="1"/>
                        </a:lnTo>
                        <a:lnTo>
                          <a:pt x="126" y="4"/>
                        </a:lnTo>
                        <a:lnTo>
                          <a:pt x="134" y="7"/>
                        </a:lnTo>
                        <a:lnTo>
                          <a:pt x="143" y="11"/>
                        </a:lnTo>
                        <a:lnTo>
                          <a:pt x="151" y="16"/>
                        </a:lnTo>
                        <a:lnTo>
                          <a:pt x="158" y="21"/>
                        </a:lnTo>
                        <a:lnTo>
                          <a:pt x="165" y="27"/>
                        </a:lnTo>
                        <a:lnTo>
                          <a:pt x="171" y="35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1" y="77"/>
                        </a:lnTo>
                        <a:lnTo>
                          <a:pt x="193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1" y="77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6" y="42"/>
                        </a:lnTo>
                        <a:lnTo>
                          <a:pt x="21" y="35"/>
                        </a:lnTo>
                        <a:lnTo>
                          <a:pt x="28" y="27"/>
                        </a:lnTo>
                        <a:lnTo>
                          <a:pt x="35" y="21"/>
                        </a:lnTo>
                        <a:lnTo>
                          <a:pt x="43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7" y="1"/>
                        </a:lnTo>
                        <a:lnTo>
                          <a:pt x="87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2" name="Freeform 501"/>
                  <p:cNvSpPr>
                    <a:spLocks noChangeAspect="1"/>
                  </p:cNvSpPr>
                  <p:nvPr/>
                </p:nvSpPr>
                <p:spPr bwMode="auto">
                  <a:xfrm>
                    <a:off x="4584" y="1661"/>
                    <a:ext cx="57" cy="79"/>
                  </a:xfrm>
                  <a:custGeom>
                    <a:avLst/>
                    <a:gdLst>
                      <a:gd name="T0" fmla="*/ 29 w 194"/>
                      <a:gd name="T1" fmla="*/ 0 h 266"/>
                      <a:gd name="T2" fmla="*/ 31 w 194"/>
                      <a:gd name="T3" fmla="*/ 0 h 266"/>
                      <a:gd name="T4" fmla="*/ 34 w 194"/>
                      <a:gd name="T5" fmla="*/ 1 h 266"/>
                      <a:gd name="T6" fmla="*/ 37 w 194"/>
                      <a:gd name="T7" fmla="*/ 1 h 266"/>
                      <a:gd name="T8" fmla="*/ 40 w 194"/>
                      <a:gd name="T9" fmla="*/ 2 h 266"/>
                      <a:gd name="T10" fmla="*/ 42 w 194"/>
                      <a:gd name="T11" fmla="*/ 3 h 266"/>
                      <a:gd name="T12" fmla="*/ 44 w 194"/>
                      <a:gd name="T13" fmla="*/ 5 h 266"/>
                      <a:gd name="T14" fmla="*/ 46 w 194"/>
                      <a:gd name="T15" fmla="*/ 7 h 266"/>
                      <a:gd name="T16" fmla="*/ 48 w 194"/>
                      <a:gd name="T17" fmla="*/ 8 h 266"/>
                      <a:gd name="T18" fmla="*/ 50 w 194"/>
                      <a:gd name="T19" fmla="*/ 10 h 266"/>
                      <a:gd name="T20" fmla="*/ 52 w 194"/>
                      <a:gd name="T21" fmla="*/ 12 h 266"/>
                      <a:gd name="T22" fmla="*/ 53 w 194"/>
                      <a:gd name="T23" fmla="*/ 15 h 266"/>
                      <a:gd name="T24" fmla="*/ 55 w 194"/>
                      <a:gd name="T25" fmla="*/ 18 h 266"/>
                      <a:gd name="T26" fmla="*/ 56 w 194"/>
                      <a:gd name="T27" fmla="*/ 20 h 266"/>
                      <a:gd name="T28" fmla="*/ 56 w 194"/>
                      <a:gd name="T29" fmla="*/ 22 h 266"/>
                      <a:gd name="T30" fmla="*/ 56 w 194"/>
                      <a:gd name="T31" fmla="*/ 25 h 266"/>
                      <a:gd name="T32" fmla="*/ 57 w 194"/>
                      <a:gd name="T33" fmla="*/ 28 h 266"/>
                      <a:gd name="T34" fmla="*/ 57 w 194"/>
                      <a:gd name="T35" fmla="*/ 79 h 266"/>
                      <a:gd name="T36" fmla="*/ 0 w 194"/>
                      <a:gd name="T37" fmla="*/ 79 h 266"/>
                      <a:gd name="T38" fmla="*/ 0 w 194"/>
                      <a:gd name="T39" fmla="*/ 28 h 266"/>
                      <a:gd name="T40" fmla="*/ 0 w 194"/>
                      <a:gd name="T41" fmla="*/ 25 h 266"/>
                      <a:gd name="T42" fmla="*/ 1 w 194"/>
                      <a:gd name="T43" fmla="*/ 22 h 266"/>
                      <a:gd name="T44" fmla="*/ 1 w 194"/>
                      <a:gd name="T45" fmla="*/ 20 h 266"/>
                      <a:gd name="T46" fmla="*/ 2 w 194"/>
                      <a:gd name="T47" fmla="*/ 18 h 266"/>
                      <a:gd name="T48" fmla="*/ 3 w 194"/>
                      <a:gd name="T49" fmla="*/ 15 h 266"/>
                      <a:gd name="T50" fmla="*/ 5 w 194"/>
                      <a:gd name="T51" fmla="*/ 12 h 266"/>
                      <a:gd name="T52" fmla="*/ 6 w 194"/>
                      <a:gd name="T53" fmla="*/ 10 h 266"/>
                      <a:gd name="T54" fmla="*/ 8 w 194"/>
                      <a:gd name="T55" fmla="*/ 8 h 266"/>
                      <a:gd name="T56" fmla="*/ 11 w 194"/>
                      <a:gd name="T57" fmla="*/ 7 h 266"/>
                      <a:gd name="T58" fmla="*/ 13 w 194"/>
                      <a:gd name="T59" fmla="*/ 5 h 266"/>
                      <a:gd name="T60" fmla="*/ 15 w 194"/>
                      <a:gd name="T61" fmla="*/ 3 h 266"/>
                      <a:gd name="T62" fmla="*/ 17 w 194"/>
                      <a:gd name="T63" fmla="*/ 2 h 266"/>
                      <a:gd name="T64" fmla="*/ 20 w 194"/>
                      <a:gd name="T65" fmla="*/ 1 h 266"/>
                      <a:gd name="T66" fmla="*/ 23 w 194"/>
                      <a:gd name="T67" fmla="*/ 1 h 266"/>
                      <a:gd name="T68" fmla="*/ 26 w 194"/>
                      <a:gd name="T69" fmla="*/ 0 h 266"/>
                      <a:gd name="T70" fmla="*/ 29 w 194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6">
                        <a:moveTo>
                          <a:pt x="97" y="0"/>
                        </a:moveTo>
                        <a:lnTo>
                          <a:pt x="106" y="1"/>
                        </a:lnTo>
                        <a:lnTo>
                          <a:pt x="117" y="2"/>
                        </a:lnTo>
                        <a:lnTo>
                          <a:pt x="125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0" y="17"/>
                        </a:lnTo>
                        <a:lnTo>
                          <a:pt x="158" y="22"/>
                        </a:lnTo>
                        <a:lnTo>
                          <a:pt x="165" y="28"/>
                        </a:lnTo>
                        <a:lnTo>
                          <a:pt x="171" y="34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1" y="75"/>
                        </a:lnTo>
                        <a:lnTo>
                          <a:pt x="192" y="85"/>
                        </a:lnTo>
                        <a:lnTo>
                          <a:pt x="194" y="94"/>
                        </a:lnTo>
                        <a:lnTo>
                          <a:pt x="194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6" y="22"/>
                        </a:lnTo>
                        <a:lnTo>
                          <a:pt x="43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7" y="2"/>
                        </a:lnTo>
                        <a:lnTo>
                          <a:pt x="87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3" name="Freeform 502"/>
                  <p:cNvSpPr>
                    <a:spLocks noChangeAspect="1"/>
                  </p:cNvSpPr>
                  <p:nvPr/>
                </p:nvSpPr>
                <p:spPr bwMode="auto">
                  <a:xfrm>
                    <a:off x="4584" y="1783"/>
                    <a:ext cx="57" cy="86"/>
                  </a:xfrm>
                  <a:custGeom>
                    <a:avLst/>
                    <a:gdLst>
                      <a:gd name="T0" fmla="*/ 29 w 194"/>
                      <a:gd name="T1" fmla="*/ 0 h 267"/>
                      <a:gd name="T2" fmla="*/ 31 w 194"/>
                      <a:gd name="T3" fmla="*/ 0 h 267"/>
                      <a:gd name="T4" fmla="*/ 34 w 194"/>
                      <a:gd name="T5" fmla="*/ 0 h 267"/>
                      <a:gd name="T6" fmla="*/ 37 w 194"/>
                      <a:gd name="T7" fmla="*/ 1 h 267"/>
                      <a:gd name="T8" fmla="*/ 40 w 194"/>
                      <a:gd name="T9" fmla="*/ 2 h 267"/>
                      <a:gd name="T10" fmla="*/ 42 w 194"/>
                      <a:gd name="T11" fmla="*/ 4 h 267"/>
                      <a:gd name="T12" fmla="*/ 44 w 194"/>
                      <a:gd name="T13" fmla="*/ 5 h 267"/>
                      <a:gd name="T14" fmla="*/ 46 w 194"/>
                      <a:gd name="T15" fmla="*/ 7 h 267"/>
                      <a:gd name="T16" fmla="*/ 48 w 194"/>
                      <a:gd name="T17" fmla="*/ 9 h 267"/>
                      <a:gd name="T18" fmla="*/ 50 w 194"/>
                      <a:gd name="T19" fmla="*/ 11 h 267"/>
                      <a:gd name="T20" fmla="*/ 52 w 194"/>
                      <a:gd name="T21" fmla="*/ 14 h 267"/>
                      <a:gd name="T22" fmla="*/ 53 w 194"/>
                      <a:gd name="T23" fmla="*/ 16 h 267"/>
                      <a:gd name="T24" fmla="*/ 55 w 194"/>
                      <a:gd name="T25" fmla="*/ 19 h 267"/>
                      <a:gd name="T26" fmla="*/ 56 w 194"/>
                      <a:gd name="T27" fmla="*/ 22 h 267"/>
                      <a:gd name="T28" fmla="*/ 56 w 194"/>
                      <a:gd name="T29" fmla="*/ 25 h 267"/>
                      <a:gd name="T30" fmla="*/ 56 w 194"/>
                      <a:gd name="T31" fmla="*/ 28 h 267"/>
                      <a:gd name="T32" fmla="*/ 57 w 194"/>
                      <a:gd name="T33" fmla="*/ 31 h 267"/>
                      <a:gd name="T34" fmla="*/ 57 w 194"/>
                      <a:gd name="T35" fmla="*/ 86 h 267"/>
                      <a:gd name="T36" fmla="*/ 0 w 194"/>
                      <a:gd name="T37" fmla="*/ 86 h 267"/>
                      <a:gd name="T38" fmla="*/ 0 w 194"/>
                      <a:gd name="T39" fmla="*/ 31 h 267"/>
                      <a:gd name="T40" fmla="*/ 0 w 194"/>
                      <a:gd name="T41" fmla="*/ 28 h 267"/>
                      <a:gd name="T42" fmla="*/ 1 w 194"/>
                      <a:gd name="T43" fmla="*/ 25 h 267"/>
                      <a:gd name="T44" fmla="*/ 1 w 194"/>
                      <a:gd name="T45" fmla="*/ 22 h 267"/>
                      <a:gd name="T46" fmla="*/ 2 w 194"/>
                      <a:gd name="T47" fmla="*/ 19 h 267"/>
                      <a:gd name="T48" fmla="*/ 3 w 194"/>
                      <a:gd name="T49" fmla="*/ 16 h 267"/>
                      <a:gd name="T50" fmla="*/ 5 w 194"/>
                      <a:gd name="T51" fmla="*/ 14 h 267"/>
                      <a:gd name="T52" fmla="*/ 6 w 194"/>
                      <a:gd name="T53" fmla="*/ 11 h 267"/>
                      <a:gd name="T54" fmla="*/ 8 w 194"/>
                      <a:gd name="T55" fmla="*/ 9 h 267"/>
                      <a:gd name="T56" fmla="*/ 11 w 194"/>
                      <a:gd name="T57" fmla="*/ 7 h 267"/>
                      <a:gd name="T58" fmla="*/ 13 w 194"/>
                      <a:gd name="T59" fmla="*/ 5 h 267"/>
                      <a:gd name="T60" fmla="*/ 15 w 194"/>
                      <a:gd name="T61" fmla="*/ 4 h 267"/>
                      <a:gd name="T62" fmla="*/ 17 w 194"/>
                      <a:gd name="T63" fmla="*/ 2 h 267"/>
                      <a:gd name="T64" fmla="*/ 20 w 194"/>
                      <a:gd name="T65" fmla="*/ 1 h 267"/>
                      <a:gd name="T66" fmla="*/ 23 w 194"/>
                      <a:gd name="T67" fmla="*/ 0 h 267"/>
                      <a:gd name="T68" fmla="*/ 26 w 194"/>
                      <a:gd name="T69" fmla="*/ 0 h 267"/>
                      <a:gd name="T70" fmla="*/ 29 w 194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7">
                        <a:moveTo>
                          <a:pt x="97" y="0"/>
                        </a:moveTo>
                        <a:lnTo>
                          <a:pt x="106" y="0"/>
                        </a:lnTo>
                        <a:lnTo>
                          <a:pt x="117" y="1"/>
                        </a:lnTo>
                        <a:lnTo>
                          <a:pt x="125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0" y="16"/>
                        </a:lnTo>
                        <a:lnTo>
                          <a:pt x="158" y="21"/>
                        </a:lnTo>
                        <a:lnTo>
                          <a:pt x="165" y="27"/>
                        </a:lnTo>
                        <a:lnTo>
                          <a:pt x="171" y="35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1" y="77"/>
                        </a:lnTo>
                        <a:lnTo>
                          <a:pt x="192" y="86"/>
                        </a:lnTo>
                        <a:lnTo>
                          <a:pt x="194" y="96"/>
                        </a:lnTo>
                        <a:lnTo>
                          <a:pt x="194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6" y="21"/>
                        </a:lnTo>
                        <a:lnTo>
                          <a:pt x="43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7" y="1"/>
                        </a:lnTo>
                        <a:lnTo>
                          <a:pt x="87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4" name="Freeform 503"/>
                  <p:cNvSpPr>
                    <a:spLocks noChangeAspect="1"/>
                  </p:cNvSpPr>
                  <p:nvPr/>
                </p:nvSpPr>
                <p:spPr bwMode="auto">
                  <a:xfrm>
                    <a:off x="1954" y="1661"/>
                    <a:ext cx="57" cy="79"/>
                  </a:xfrm>
                  <a:custGeom>
                    <a:avLst/>
                    <a:gdLst>
                      <a:gd name="T0" fmla="*/ 29 w 194"/>
                      <a:gd name="T1" fmla="*/ 0 h 266"/>
                      <a:gd name="T2" fmla="*/ 31 w 194"/>
                      <a:gd name="T3" fmla="*/ 0 h 266"/>
                      <a:gd name="T4" fmla="*/ 34 w 194"/>
                      <a:gd name="T5" fmla="*/ 1 h 266"/>
                      <a:gd name="T6" fmla="*/ 37 w 194"/>
                      <a:gd name="T7" fmla="*/ 1 h 266"/>
                      <a:gd name="T8" fmla="*/ 40 w 194"/>
                      <a:gd name="T9" fmla="*/ 2 h 266"/>
                      <a:gd name="T10" fmla="*/ 42 w 194"/>
                      <a:gd name="T11" fmla="*/ 3 h 266"/>
                      <a:gd name="T12" fmla="*/ 44 w 194"/>
                      <a:gd name="T13" fmla="*/ 5 h 266"/>
                      <a:gd name="T14" fmla="*/ 47 w 194"/>
                      <a:gd name="T15" fmla="*/ 7 h 266"/>
                      <a:gd name="T16" fmla="*/ 49 w 194"/>
                      <a:gd name="T17" fmla="*/ 8 h 266"/>
                      <a:gd name="T18" fmla="*/ 51 w 194"/>
                      <a:gd name="T19" fmla="*/ 10 h 266"/>
                      <a:gd name="T20" fmla="*/ 52 w 194"/>
                      <a:gd name="T21" fmla="*/ 12 h 266"/>
                      <a:gd name="T22" fmla="*/ 53 w 194"/>
                      <a:gd name="T23" fmla="*/ 15 h 266"/>
                      <a:gd name="T24" fmla="*/ 55 w 194"/>
                      <a:gd name="T25" fmla="*/ 18 h 266"/>
                      <a:gd name="T26" fmla="*/ 56 w 194"/>
                      <a:gd name="T27" fmla="*/ 20 h 266"/>
                      <a:gd name="T28" fmla="*/ 56 w 194"/>
                      <a:gd name="T29" fmla="*/ 22 h 266"/>
                      <a:gd name="T30" fmla="*/ 57 w 194"/>
                      <a:gd name="T31" fmla="*/ 25 h 266"/>
                      <a:gd name="T32" fmla="*/ 57 w 194"/>
                      <a:gd name="T33" fmla="*/ 28 h 266"/>
                      <a:gd name="T34" fmla="*/ 57 w 194"/>
                      <a:gd name="T35" fmla="*/ 79 h 266"/>
                      <a:gd name="T36" fmla="*/ 0 w 194"/>
                      <a:gd name="T37" fmla="*/ 79 h 266"/>
                      <a:gd name="T38" fmla="*/ 0 w 194"/>
                      <a:gd name="T39" fmla="*/ 28 h 266"/>
                      <a:gd name="T40" fmla="*/ 0 w 194"/>
                      <a:gd name="T41" fmla="*/ 25 h 266"/>
                      <a:gd name="T42" fmla="*/ 1 w 194"/>
                      <a:gd name="T43" fmla="*/ 22 h 266"/>
                      <a:gd name="T44" fmla="*/ 1 w 194"/>
                      <a:gd name="T45" fmla="*/ 20 h 266"/>
                      <a:gd name="T46" fmla="*/ 3 w 194"/>
                      <a:gd name="T47" fmla="*/ 18 h 266"/>
                      <a:gd name="T48" fmla="*/ 4 w 194"/>
                      <a:gd name="T49" fmla="*/ 15 h 266"/>
                      <a:gd name="T50" fmla="*/ 5 w 194"/>
                      <a:gd name="T51" fmla="*/ 12 h 266"/>
                      <a:gd name="T52" fmla="*/ 7 w 194"/>
                      <a:gd name="T53" fmla="*/ 10 h 266"/>
                      <a:gd name="T54" fmla="*/ 9 w 194"/>
                      <a:gd name="T55" fmla="*/ 8 h 266"/>
                      <a:gd name="T56" fmla="*/ 11 w 194"/>
                      <a:gd name="T57" fmla="*/ 7 h 266"/>
                      <a:gd name="T58" fmla="*/ 13 w 194"/>
                      <a:gd name="T59" fmla="*/ 5 h 266"/>
                      <a:gd name="T60" fmla="*/ 15 w 194"/>
                      <a:gd name="T61" fmla="*/ 3 h 266"/>
                      <a:gd name="T62" fmla="*/ 18 w 194"/>
                      <a:gd name="T63" fmla="*/ 2 h 266"/>
                      <a:gd name="T64" fmla="*/ 20 w 194"/>
                      <a:gd name="T65" fmla="*/ 1 h 266"/>
                      <a:gd name="T66" fmla="*/ 23 w 194"/>
                      <a:gd name="T67" fmla="*/ 1 h 266"/>
                      <a:gd name="T68" fmla="*/ 26 w 194"/>
                      <a:gd name="T69" fmla="*/ 0 h 266"/>
                      <a:gd name="T70" fmla="*/ 29 w 194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6">
                        <a:moveTo>
                          <a:pt x="97" y="0"/>
                        </a:moveTo>
                        <a:lnTo>
                          <a:pt x="107" y="1"/>
                        </a:lnTo>
                        <a:lnTo>
                          <a:pt x="117" y="2"/>
                        </a:lnTo>
                        <a:lnTo>
                          <a:pt x="126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1" y="17"/>
                        </a:lnTo>
                        <a:lnTo>
                          <a:pt x="159" y="22"/>
                        </a:lnTo>
                        <a:lnTo>
                          <a:pt x="166" y="28"/>
                        </a:lnTo>
                        <a:lnTo>
                          <a:pt x="172" y="34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7" y="59"/>
                        </a:lnTo>
                        <a:lnTo>
                          <a:pt x="190" y="67"/>
                        </a:lnTo>
                        <a:lnTo>
                          <a:pt x="192" y="75"/>
                        </a:lnTo>
                        <a:lnTo>
                          <a:pt x="193" y="85"/>
                        </a:lnTo>
                        <a:lnTo>
                          <a:pt x="194" y="94"/>
                        </a:lnTo>
                        <a:lnTo>
                          <a:pt x="194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9" y="59"/>
                        </a:lnTo>
                        <a:lnTo>
                          <a:pt x="13" y="50"/>
                        </a:lnTo>
                        <a:lnTo>
                          <a:pt x="17" y="42"/>
                        </a:lnTo>
                        <a:lnTo>
                          <a:pt x="23" y="34"/>
                        </a:lnTo>
                        <a:lnTo>
                          <a:pt x="30" y="28"/>
                        </a:lnTo>
                        <a:lnTo>
                          <a:pt x="36" y="22"/>
                        </a:lnTo>
                        <a:lnTo>
                          <a:pt x="43" y="17"/>
                        </a:lnTo>
                        <a:lnTo>
                          <a:pt x="52" y="11"/>
                        </a:lnTo>
                        <a:lnTo>
                          <a:pt x="60" y="7"/>
                        </a:lnTo>
                        <a:lnTo>
                          <a:pt x="69" y="4"/>
                        </a:lnTo>
                        <a:lnTo>
                          <a:pt x="78" y="2"/>
                        </a:lnTo>
                        <a:lnTo>
                          <a:pt x="88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5" name="Freeform 504"/>
                  <p:cNvSpPr>
                    <a:spLocks noChangeAspect="1"/>
                  </p:cNvSpPr>
                  <p:nvPr/>
                </p:nvSpPr>
                <p:spPr bwMode="auto">
                  <a:xfrm>
                    <a:off x="1954" y="1783"/>
                    <a:ext cx="57" cy="86"/>
                  </a:xfrm>
                  <a:custGeom>
                    <a:avLst/>
                    <a:gdLst>
                      <a:gd name="T0" fmla="*/ 29 w 194"/>
                      <a:gd name="T1" fmla="*/ 0 h 267"/>
                      <a:gd name="T2" fmla="*/ 31 w 194"/>
                      <a:gd name="T3" fmla="*/ 0 h 267"/>
                      <a:gd name="T4" fmla="*/ 34 w 194"/>
                      <a:gd name="T5" fmla="*/ 0 h 267"/>
                      <a:gd name="T6" fmla="*/ 37 w 194"/>
                      <a:gd name="T7" fmla="*/ 1 h 267"/>
                      <a:gd name="T8" fmla="*/ 40 w 194"/>
                      <a:gd name="T9" fmla="*/ 2 h 267"/>
                      <a:gd name="T10" fmla="*/ 42 w 194"/>
                      <a:gd name="T11" fmla="*/ 4 h 267"/>
                      <a:gd name="T12" fmla="*/ 44 w 194"/>
                      <a:gd name="T13" fmla="*/ 5 h 267"/>
                      <a:gd name="T14" fmla="*/ 47 w 194"/>
                      <a:gd name="T15" fmla="*/ 7 h 267"/>
                      <a:gd name="T16" fmla="*/ 49 w 194"/>
                      <a:gd name="T17" fmla="*/ 9 h 267"/>
                      <a:gd name="T18" fmla="*/ 51 w 194"/>
                      <a:gd name="T19" fmla="*/ 11 h 267"/>
                      <a:gd name="T20" fmla="*/ 52 w 194"/>
                      <a:gd name="T21" fmla="*/ 14 h 267"/>
                      <a:gd name="T22" fmla="*/ 53 w 194"/>
                      <a:gd name="T23" fmla="*/ 16 h 267"/>
                      <a:gd name="T24" fmla="*/ 55 w 194"/>
                      <a:gd name="T25" fmla="*/ 19 h 267"/>
                      <a:gd name="T26" fmla="*/ 56 w 194"/>
                      <a:gd name="T27" fmla="*/ 22 h 267"/>
                      <a:gd name="T28" fmla="*/ 56 w 194"/>
                      <a:gd name="T29" fmla="*/ 25 h 267"/>
                      <a:gd name="T30" fmla="*/ 57 w 194"/>
                      <a:gd name="T31" fmla="*/ 28 h 267"/>
                      <a:gd name="T32" fmla="*/ 57 w 194"/>
                      <a:gd name="T33" fmla="*/ 31 h 267"/>
                      <a:gd name="T34" fmla="*/ 57 w 194"/>
                      <a:gd name="T35" fmla="*/ 86 h 267"/>
                      <a:gd name="T36" fmla="*/ 0 w 194"/>
                      <a:gd name="T37" fmla="*/ 86 h 267"/>
                      <a:gd name="T38" fmla="*/ 0 w 194"/>
                      <a:gd name="T39" fmla="*/ 31 h 267"/>
                      <a:gd name="T40" fmla="*/ 0 w 194"/>
                      <a:gd name="T41" fmla="*/ 28 h 267"/>
                      <a:gd name="T42" fmla="*/ 1 w 194"/>
                      <a:gd name="T43" fmla="*/ 25 h 267"/>
                      <a:gd name="T44" fmla="*/ 1 w 194"/>
                      <a:gd name="T45" fmla="*/ 22 h 267"/>
                      <a:gd name="T46" fmla="*/ 3 w 194"/>
                      <a:gd name="T47" fmla="*/ 19 h 267"/>
                      <a:gd name="T48" fmla="*/ 4 w 194"/>
                      <a:gd name="T49" fmla="*/ 16 h 267"/>
                      <a:gd name="T50" fmla="*/ 5 w 194"/>
                      <a:gd name="T51" fmla="*/ 14 h 267"/>
                      <a:gd name="T52" fmla="*/ 7 w 194"/>
                      <a:gd name="T53" fmla="*/ 11 h 267"/>
                      <a:gd name="T54" fmla="*/ 9 w 194"/>
                      <a:gd name="T55" fmla="*/ 9 h 267"/>
                      <a:gd name="T56" fmla="*/ 11 w 194"/>
                      <a:gd name="T57" fmla="*/ 7 h 267"/>
                      <a:gd name="T58" fmla="*/ 13 w 194"/>
                      <a:gd name="T59" fmla="*/ 5 h 267"/>
                      <a:gd name="T60" fmla="*/ 15 w 194"/>
                      <a:gd name="T61" fmla="*/ 4 h 267"/>
                      <a:gd name="T62" fmla="*/ 18 w 194"/>
                      <a:gd name="T63" fmla="*/ 2 h 267"/>
                      <a:gd name="T64" fmla="*/ 20 w 194"/>
                      <a:gd name="T65" fmla="*/ 1 h 267"/>
                      <a:gd name="T66" fmla="*/ 23 w 194"/>
                      <a:gd name="T67" fmla="*/ 0 h 267"/>
                      <a:gd name="T68" fmla="*/ 26 w 194"/>
                      <a:gd name="T69" fmla="*/ 0 h 267"/>
                      <a:gd name="T70" fmla="*/ 29 w 194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7">
                        <a:moveTo>
                          <a:pt x="97" y="0"/>
                        </a:moveTo>
                        <a:lnTo>
                          <a:pt x="107" y="0"/>
                        </a:lnTo>
                        <a:lnTo>
                          <a:pt x="117" y="1"/>
                        </a:lnTo>
                        <a:lnTo>
                          <a:pt x="126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1" y="16"/>
                        </a:lnTo>
                        <a:lnTo>
                          <a:pt x="159" y="21"/>
                        </a:lnTo>
                        <a:lnTo>
                          <a:pt x="166" y="27"/>
                        </a:lnTo>
                        <a:lnTo>
                          <a:pt x="172" y="35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7" y="59"/>
                        </a:lnTo>
                        <a:lnTo>
                          <a:pt x="190" y="67"/>
                        </a:lnTo>
                        <a:lnTo>
                          <a:pt x="192" y="77"/>
                        </a:lnTo>
                        <a:lnTo>
                          <a:pt x="193" y="86"/>
                        </a:lnTo>
                        <a:lnTo>
                          <a:pt x="194" y="96"/>
                        </a:lnTo>
                        <a:lnTo>
                          <a:pt x="194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9" y="59"/>
                        </a:lnTo>
                        <a:lnTo>
                          <a:pt x="13" y="50"/>
                        </a:lnTo>
                        <a:lnTo>
                          <a:pt x="17" y="42"/>
                        </a:lnTo>
                        <a:lnTo>
                          <a:pt x="23" y="35"/>
                        </a:lnTo>
                        <a:lnTo>
                          <a:pt x="30" y="27"/>
                        </a:lnTo>
                        <a:lnTo>
                          <a:pt x="36" y="21"/>
                        </a:lnTo>
                        <a:lnTo>
                          <a:pt x="43" y="16"/>
                        </a:lnTo>
                        <a:lnTo>
                          <a:pt x="52" y="11"/>
                        </a:lnTo>
                        <a:lnTo>
                          <a:pt x="60" y="7"/>
                        </a:lnTo>
                        <a:lnTo>
                          <a:pt x="69" y="4"/>
                        </a:lnTo>
                        <a:lnTo>
                          <a:pt x="78" y="1"/>
                        </a:lnTo>
                        <a:lnTo>
                          <a:pt x="88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6" name="Freeform 505"/>
                  <p:cNvSpPr>
                    <a:spLocks noChangeAspect="1"/>
                  </p:cNvSpPr>
                  <p:nvPr/>
                </p:nvSpPr>
                <p:spPr bwMode="auto">
                  <a:xfrm>
                    <a:off x="4684" y="1661"/>
                    <a:ext cx="57" cy="79"/>
                  </a:xfrm>
                  <a:custGeom>
                    <a:avLst/>
                    <a:gdLst>
                      <a:gd name="T0" fmla="*/ 28 w 193"/>
                      <a:gd name="T1" fmla="*/ 0 h 266"/>
                      <a:gd name="T2" fmla="*/ 31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39 w 193"/>
                      <a:gd name="T9" fmla="*/ 2 h 266"/>
                      <a:gd name="T10" fmla="*/ 42 w 193"/>
                      <a:gd name="T11" fmla="*/ 3 h 266"/>
                      <a:gd name="T12" fmla="*/ 44 w 193"/>
                      <a:gd name="T13" fmla="*/ 5 h 266"/>
                      <a:gd name="T14" fmla="*/ 47 w 193"/>
                      <a:gd name="T15" fmla="*/ 7 h 266"/>
                      <a:gd name="T16" fmla="*/ 49 w 193"/>
                      <a:gd name="T17" fmla="*/ 8 h 266"/>
                      <a:gd name="T18" fmla="*/ 51 w 193"/>
                      <a:gd name="T19" fmla="*/ 10 h 266"/>
                      <a:gd name="T20" fmla="*/ 52 w 193"/>
                      <a:gd name="T21" fmla="*/ 12 h 266"/>
                      <a:gd name="T22" fmla="*/ 53 w 193"/>
                      <a:gd name="T23" fmla="*/ 15 h 266"/>
                      <a:gd name="T24" fmla="*/ 55 w 193"/>
                      <a:gd name="T25" fmla="*/ 18 h 266"/>
                      <a:gd name="T26" fmla="*/ 56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1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3 w 193"/>
                      <a:gd name="T49" fmla="*/ 15 h 266"/>
                      <a:gd name="T50" fmla="*/ 4 w 193"/>
                      <a:gd name="T51" fmla="*/ 12 h 266"/>
                      <a:gd name="T52" fmla="*/ 6 w 193"/>
                      <a:gd name="T53" fmla="*/ 10 h 266"/>
                      <a:gd name="T54" fmla="*/ 8 w 193"/>
                      <a:gd name="T55" fmla="*/ 8 h 266"/>
                      <a:gd name="T56" fmla="*/ 10 w 193"/>
                      <a:gd name="T57" fmla="*/ 7 h 266"/>
                      <a:gd name="T58" fmla="*/ 12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2 w 193"/>
                      <a:gd name="T67" fmla="*/ 1 h 266"/>
                      <a:gd name="T68" fmla="*/ 25 w 193"/>
                      <a:gd name="T69" fmla="*/ 0 h 266"/>
                      <a:gd name="T70" fmla="*/ 28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6" y="1"/>
                        </a:lnTo>
                        <a:lnTo>
                          <a:pt x="115" y="2"/>
                        </a:lnTo>
                        <a:lnTo>
                          <a:pt x="125" y="4"/>
                        </a:lnTo>
                        <a:lnTo>
                          <a:pt x="133" y="7"/>
                        </a:lnTo>
                        <a:lnTo>
                          <a:pt x="142" y="11"/>
                        </a:lnTo>
                        <a:lnTo>
                          <a:pt x="150" y="17"/>
                        </a:lnTo>
                        <a:lnTo>
                          <a:pt x="158" y="22"/>
                        </a:lnTo>
                        <a:lnTo>
                          <a:pt x="165" y="28"/>
                        </a:lnTo>
                        <a:lnTo>
                          <a:pt x="171" y="34"/>
                        </a:lnTo>
                        <a:lnTo>
                          <a:pt x="177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1" y="75"/>
                        </a:lnTo>
                        <a:lnTo>
                          <a:pt x="192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5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4" y="22"/>
                        </a:lnTo>
                        <a:lnTo>
                          <a:pt x="42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6" y="2"/>
                        </a:lnTo>
                        <a:lnTo>
                          <a:pt x="86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7" name="Freeform 506"/>
                  <p:cNvSpPr>
                    <a:spLocks noChangeAspect="1"/>
                  </p:cNvSpPr>
                  <p:nvPr/>
                </p:nvSpPr>
                <p:spPr bwMode="auto">
                  <a:xfrm>
                    <a:off x="4684" y="1783"/>
                    <a:ext cx="57" cy="86"/>
                  </a:xfrm>
                  <a:custGeom>
                    <a:avLst/>
                    <a:gdLst>
                      <a:gd name="T0" fmla="*/ 28 w 193"/>
                      <a:gd name="T1" fmla="*/ 0 h 267"/>
                      <a:gd name="T2" fmla="*/ 31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39 w 193"/>
                      <a:gd name="T9" fmla="*/ 2 h 267"/>
                      <a:gd name="T10" fmla="*/ 42 w 193"/>
                      <a:gd name="T11" fmla="*/ 4 h 267"/>
                      <a:gd name="T12" fmla="*/ 44 w 193"/>
                      <a:gd name="T13" fmla="*/ 5 h 267"/>
                      <a:gd name="T14" fmla="*/ 47 w 193"/>
                      <a:gd name="T15" fmla="*/ 7 h 267"/>
                      <a:gd name="T16" fmla="*/ 49 w 193"/>
                      <a:gd name="T17" fmla="*/ 9 h 267"/>
                      <a:gd name="T18" fmla="*/ 51 w 193"/>
                      <a:gd name="T19" fmla="*/ 11 h 267"/>
                      <a:gd name="T20" fmla="*/ 52 w 193"/>
                      <a:gd name="T21" fmla="*/ 14 h 267"/>
                      <a:gd name="T22" fmla="*/ 53 w 193"/>
                      <a:gd name="T23" fmla="*/ 16 h 267"/>
                      <a:gd name="T24" fmla="*/ 55 w 193"/>
                      <a:gd name="T25" fmla="*/ 19 h 267"/>
                      <a:gd name="T26" fmla="*/ 56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1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3 w 193"/>
                      <a:gd name="T49" fmla="*/ 16 h 267"/>
                      <a:gd name="T50" fmla="*/ 4 w 193"/>
                      <a:gd name="T51" fmla="*/ 14 h 267"/>
                      <a:gd name="T52" fmla="*/ 6 w 193"/>
                      <a:gd name="T53" fmla="*/ 11 h 267"/>
                      <a:gd name="T54" fmla="*/ 8 w 193"/>
                      <a:gd name="T55" fmla="*/ 9 h 267"/>
                      <a:gd name="T56" fmla="*/ 10 w 193"/>
                      <a:gd name="T57" fmla="*/ 7 h 267"/>
                      <a:gd name="T58" fmla="*/ 12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2 w 193"/>
                      <a:gd name="T67" fmla="*/ 0 h 267"/>
                      <a:gd name="T68" fmla="*/ 25 w 193"/>
                      <a:gd name="T69" fmla="*/ 0 h 267"/>
                      <a:gd name="T70" fmla="*/ 28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6" y="0"/>
                        </a:lnTo>
                        <a:lnTo>
                          <a:pt x="115" y="1"/>
                        </a:lnTo>
                        <a:lnTo>
                          <a:pt x="125" y="4"/>
                        </a:lnTo>
                        <a:lnTo>
                          <a:pt x="133" y="7"/>
                        </a:lnTo>
                        <a:lnTo>
                          <a:pt x="142" y="11"/>
                        </a:lnTo>
                        <a:lnTo>
                          <a:pt x="150" y="16"/>
                        </a:lnTo>
                        <a:lnTo>
                          <a:pt x="158" y="21"/>
                        </a:lnTo>
                        <a:lnTo>
                          <a:pt x="165" y="27"/>
                        </a:lnTo>
                        <a:lnTo>
                          <a:pt x="171" y="35"/>
                        </a:lnTo>
                        <a:lnTo>
                          <a:pt x="177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1" y="77"/>
                        </a:lnTo>
                        <a:lnTo>
                          <a:pt x="192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5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4" y="21"/>
                        </a:lnTo>
                        <a:lnTo>
                          <a:pt x="42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6" y="1"/>
                        </a:lnTo>
                        <a:lnTo>
                          <a:pt x="86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8" name="Freeform 507"/>
                  <p:cNvSpPr>
                    <a:spLocks noChangeAspect="1"/>
                  </p:cNvSpPr>
                  <p:nvPr/>
                </p:nvSpPr>
                <p:spPr bwMode="auto">
                  <a:xfrm>
                    <a:off x="1318" y="1661"/>
                    <a:ext cx="57" cy="79"/>
                  </a:xfrm>
                  <a:custGeom>
                    <a:avLst/>
                    <a:gdLst>
                      <a:gd name="T0" fmla="*/ 29 w 193"/>
                      <a:gd name="T1" fmla="*/ 0 h 266"/>
                      <a:gd name="T2" fmla="*/ 31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40 w 193"/>
                      <a:gd name="T9" fmla="*/ 2 h 266"/>
                      <a:gd name="T10" fmla="*/ 42 w 193"/>
                      <a:gd name="T11" fmla="*/ 3 h 266"/>
                      <a:gd name="T12" fmla="*/ 44 w 193"/>
                      <a:gd name="T13" fmla="*/ 5 h 266"/>
                      <a:gd name="T14" fmla="*/ 47 w 193"/>
                      <a:gd name="T15" fmla="*/ 7 h 266"/>
                      <a:gd name="T16" fmla="*/ 49 w 193"/>
                      <a:gd name="T17" fmla="*/ 8 h 266"/>
                      <a:gd name="T18" fmla="*/ 51 w 193"/>
                      <a:gd name="T19" fmla="*/ 10 h 266"/>
                      <a:gd name="T20" fmla="*/ 52 w 193"/>
                      <a:gd name="T21" fmla="*/ 12 h 266"/>
                      <a:gd name="T22" fmla="*/ 54 w 193"/>
                      <a:gd name="T23" fmla="*/ 15 h 266"/>
                      <a:gd name="T24" fmla="*/ 55 w 193"/>
                      <a:gd name="T25" fmla="*/ 18 h 266"/>
                      <a:gd name="T26" fmla="*/ 56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1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3 w 193"/>
                      <a:gd name="T49" fmla="*/ 15 h 266"/>
                      <a:gd name="T50" fmla="*/ 5 w 193"/>
                      <a:gd name="T51" fmla="*/ 12 h 266"/>
                      <a:gd name="T52" fmla="*/ 6 w 193"/>
                      <a:gd name="T53" fmla="*/ 10 h 266"/>
                      <a:gd name="T54" fmla="*/ 8 w 193"/>
                      <a:gd name="T55" fmla="*/ 8 h 266"/>
                      <a:gd name="T56" fmla="*/ 10 w 193"/>
                      <a:gd name="T57" fmla="*/ 7 h 266"/>
                      <a:gd name="T58" fmla="*/ 12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3 w 193"/>
                      <a:gd name="T67" fmla="*/ 1 h 266"/>
                      <a:gd name="T68" fmla="*/ 25 w 193"/>
                      <a:gd name="T69" fmla="*/ 0 h 266"/>
                      <a:gd name="T70" fmla="*/ 29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7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3" y="11"/>
                        </a:lnTo>
                        <a:lnTo>
                          <a:pt x="150" y="17"/>
                        </a:lnTo>
                        <a:lnTo>
                          <a:pt x="158" y="22"/>
                        </a:lnTo>
                        <a:lnTo>
                          <a:pt x="165" y="28"/>
                        </a:lnTo>
                        <a:lnTo>
                          <a:pt x="171" y="34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5" y="59"/>
                        </a:lnTo>
                        <a:lnTo>
                          <a:pt x="189" y="67"/>
                        </a:lnTo>
                        <a:lnTo>
                          <a:pt x="191" y="75"/>
                        </a:lnTo>
                        <a:lnTo>
                          <a:pt x="192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4" y="22"/>
                        </a:lnTo>
                        <a:lnTo>
                          <a:pt x="42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9" name="Freeform 508"/>
                  <p:cNvSpPr>
                    <a:spLocks noChangeAspect="1"/>
                  </p:cNvSpPr>
                  <p:nvPr/>
                </p:nvSpPr>
                <p:spPr bwMode="auto">
                  <a:xfrm>
                    <a:off x="1318" y="1783"/>
                    <a:ext cx="57" cy="86"/>
                  </a:xfrm>
                  <a:custGeom>
                    <a:avLst/>
                    <a:gdLst>
                      <a:gd name="T0" fmla="*/ 29 w 193"/>
                      <a:gd name="T1" fmla="*/ 0 h 267"/>
                      <a:gd name="T2" fmla="*/ 31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40 w 193"/>
                      <a:gd name="T9" fmla="*/ 2 h 267"/>
                      <a:gd name="T10" fmla="*/ 42 w 193"/>
                      <a:gd name="T11" fmla="*/ 4 h 267"/>
                      <a:gd name="T12" fmla="*/ 44 w 193"/>
                      <a:gd name="T13" fmla="*/ 5 h 267"/>
                      <a:gd name="T14" fmla="*/ 47 w 193"/>
                      <a:gd name="T15" fmla="*/ 7 h 267"/>
                      <a:gd name="T16" fmla="*/ 49 w 193"/>
                      <a:gd name="T17" fmla="*/ 9 h 267"/>
                      <a:gd name="T18" fmla="*/ 51 w 193"/>
                      <a:gd name="T19" fmla="*/ 11 h 267"/>
                      <a:gd name="T20" fmla="*/ 52 w 193"/>
                      <a:gd name="T21" fmla="*/ 14 h 267"/>
                      <a:gd name="T22" fmla="*/ 54 w 193"/>
                      <a:gd name="T23" fmla="*/ 16 h 267"/>
                      <a:gd name="T24" fmla="*/ 55 w 193"/>
                      <a:gd name="T25" fmla="*/ 19 h 267"/>
                      <a:gd name="T26" fmla="*/ 56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1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3 w 193"/>
                      <a:gd name="T49" fmla="*/ 16 h 267"/>
                      <a:gd name="T50" fmla="*/ 5 w 193"/>
                      <a:gd name="T51" fmla="*/ 14 h 267"/>
                      <a:gd name="T52" fmla="*/ 6 w 193"/>
                      <a:gd name="T53" fmla="*/ 11 h 267"/>
                      <a:gd name="T54" fmla="*/ 8 w 193"/>
                      <a:gd name="T55" fmla="*/ 9 h 267"/>
                      <a:gd name="T56" fmla="*/ 10 w 193"/>
                      <a:gd name="T57" fmla="*/ 7 h 267"/>
                      <a:gd name="T58" fmla="*/ 12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3 w 193"/>
                      <a:gd name="T67" fmla="*/ 0 h 267"/>
                      <a:gd name="T68" fmla="*/ 25 w 193"/>
                      <a:gd name="T69" fmla="*/ 0 h 267"/>
                      <a:gd name="T70" fmla="*/ 29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7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3" y="11"/>
                        </a:lnTo>
                        <a:lnTo>
                          <a:pt x="150" y="16"/>
                        </a:lnTo>
                        <a:lnTo>
                          <a:pt x="158" y="21"/>
                        </a:lnTo>
                        <a:lnTo>
                          <a:pt x="165" y="27"/>
                        </a:lnTo>
                        <a:lnTo>
                          <a:pt x="171" y="35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5" y="59"/>
                        </a:lnTo>
                        <a:lnTo>
                          <a:pt x="189" y="67"/>
                        </a:lnTo>
                        <a:lnTo>
                          <a:pt x="191" y="77"/>
                        </a:lnTo>
                        <a:lnTo>
                          <a:pt x="192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4" y="21"/>
                        </a:lnTo>
                        <a:lnTo>
                          <a:pt x="42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0" name="Freeform 509"/>
                  <p:cNvSpPr>
                    <a:spLocks noChangeAspect="1"/>
                  </p:cNvSpPr>
                  <p:nvPr/>
                </p:nvSpPr>
                <p:spPr bwMode="auto">
                  <a:xfrm>
                    <a:off x="4048" y="1661"/>
                    <a:ext cx="64" cy="79"/>
                  </a:xfrm>
                  <a:custGeom>
                    <a:avLst/>
                    <a:gdLst>
                      <a:gd name="T0" fmla="*/ 32 w 193"/>
                      <a:gd name="T1" fmla="*/ 0 h 266"/>
                      <a:gd name="T2" fmla="*/ 35 w 193"/>
                      <a:gd name="T3" fmla="*/ 0 h 266"/>
                      <a:gd name="T4" fmla="*/ 38 w 193"/>
                      <a:gd name="T5" fmla="*/ 1 h 266"/>
                      <a:gd name="T6" fmla="*/ 41 w 193"/>
                      <a:gd name="T7" fmla="*/ 1 h 266"/>
                      <a:gd name="T8" fmla="*/ 44 w 193"/>
                      <a:gd name="T9" fmla="*/ 2 h 266"/>
                      <a:gd name="T10" fmla="*/ 47 w 193"/>
                      <a:gd name="T11" fmla="*/ 3 h 266"/>
                      <a:gd name="T12" fmla="*/ 50 w 193"/>
                      <a:gd name="T13" fmla="*/ 5 h 266"/>
                      <a:gd name="T14" fmla="*/ 52 w 193"/>
                      <a:gd name="T15" fmla="*/ 7 h 266"/>
                      <a:gd name="T16" fmla="*/ 54 w 193"/>
                      <a:gd name="T17" fmla="*/ 8 h 266"/>
                      <a:gd name="T18" fmla="*/ 57 w 193"/>
                      <a:gd name="T19" fmla="*/ 10 h 266"/>
                      <a:gd name="T20" fmla="*/ 59 w 193"/>
                      <a:gd name="T21" fmla="*/ 12 h 266"/>
                      <a:gd name="T22" fmla="*/ 60 w 193"/>
                      <a:gd name="T23" fmla="*/ 15 h 266"/>
                      <a:gd name="T24" fmla="*/ 61 w 193"/>
                      <a:gd name="T25" fmla="*/ 18 h 266"/>
                      <a:gd name="T26" fmla="*/ 63 w 193"/>
                      <a:gd name="T27" fmla="*/ 20 h 266"/>
                      <a:gd name="T28" fmla="*/ 63 w 193"/>
                      <a:gd name="T29" fmla="*/ 22 h 266"/>
                      <a:gd name="T30" fmla="*/ 64 w 193"/>
                      <a:gd name="T31" fmla="*/ 25 h 266"/>
                      <a:gd name="T32" fmla="*/ 64 w 193"/>
                      <a:gd name="T33" fmla="*/ 28 h 266"/>
                      <a:gd name="T34" fmla="*/ 64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0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4 w 193"/>
                      <a:gd name="T49" fmla="*/ 15 h 266"/>
                      <a:gd name="T50" fmla="*/ 5 w 193"/>
                      <a:gd name="T51" fmla="*/ 12 h 266"/>
                      <a:gd name="T52" fmla="*/ 7 w 193"/>
                      <a:gd name="T53" fmla="*/ 10 h 266"/>
                      <a:gd name="T54" fmla="*/ 9 w 193"/>
                      <a:gd name="T55" fmla="*/ 8 h 266"/>
                      <a:gd name="T56" fmla="*/ 12 w 193"/>
                      <a:gd name="T57" fmla="*/ 7 h 266"/>
                      <a:gd name="T58" fmla="*/ 14 w 193"/>
                      <a:gd name="T59" fmla="*/ 5 h 266"/>
                      <a:gd name="T60" fmla="*/ 17 w 193"/>
                      <a:gd name="T61" fmla="*/ 3 h 266"/>
                      <a:gd name="T62" fmla="*/ 20 w 193"/>
                      <a:gd name="T63" fmla="*/ 2 h 266"/>
                      <a:gd name="T64" fmla="*/ 22 w 193"/>
                      <a:gd name="T65" fmla="*/ 1 h 266"/>
                      <a:gd name="T66" fmla="*/ 26 w 193"/>
                      <a:gd name="T67" fmla="*/ 1 h 266"/>
                      <a:gd name="T68" fmla="*/ 29 w 193"/>
                      <a:gd name="T69" fmla="*/ 0 h 266"/>
                      <a:gd name="T70" fmla="*/ 32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1" y="17"/>
                        </a:lnTo>
                        <a:lnTo>
                          <a:pt x="158" y="22"/>
                        </a:lnTo>
                        <a:lnTo>
                          <a:pt x="164" y="28"/>
                        </a:lnTo>
                        <a:lnTo>
                          <a:pt x="171" y="34"/>
                        </a:lnTo>
                        <a:lnTo>
                          <a:pt x="177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9" y="67"/>
                        </a:lnTo>
                        <a:lnTo>
                          <a:pt x="191" y="75"/>
                        </a:lnTo>
                        <a:lnTo>
                          <a:pt x="193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1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6" y="42"/>
                        </a:lnTo>
                        <a:lnTo>
                          <a:pt x="21" y="34"/>
                        </a:lnTo>
                        <a:lnTo>
                          <a:pt x="27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1" name="Freeform 510"/>
                  <p:cNvSpPr>
                    <a:spLocks noChangeAspect="1"/>
                  </p:cNvSpPr>
                  <p:nvPr/>
                </p:nvSpPr>
                <p:spPr bwMode="auto">
                  <a:xfrm>
                    <a:off x="4048" y="1783"/>
                    <a:ext cx="64" cy="86"/>
                  </a:xfrm>
                  <a:custGeom>
                    <a:avLst/>
                    <a:gdLst>
                      <a:gd name="T0" fmla="*/ 32 w 193"/>
                      <a:gd name="T1" fmla="*/ 0 h 267"/>
                      <a:gd name="T2" fmla="*/ 35 w 193"/>
                      <a:gd name="T3" fmla="*/ 0 h 267"/>
                      <a:gd name="T4" fmla="*/ 38 w 193"/>
                      <a:gd name="T5" fmla="*/ 0 h 267"/>
                      <a:gd name="T6" fmla="*/ 41 w 193"/>
                      <a:gd name="T7" fmla="*/ 1 h 267"/>
                      <a:gd name="T8" fmla="*/ 44 w 193"/>
                      <a:gd name="T9" fmla="*/ 2 h 267"/>
                      <a:gd name="T10" fmla="*/ 47 w 193"/>
                      <a:gd name="T11" fmla="*/ 4 h 267"/>
                      <a:gd name="T12" fmla="*/ 50 w 193"/>
                      <a:gd name="T13" fmla="*/ 5 h 267"/>
                      <a:gd name="T14" fmla="*/ 52 w 193"/>
                      <a:gd name="T15" fmla="*/ 7 h 267"/>
                      <a:gd name="T16" fmla="*/ 54 w 193"/>
                      <a:gd name="T17" fmla="*/ 9 h 267"/>
                      <a:gd name="T18" fmla="*/ 57 w 193"/>
                      <a:gd name="T19" fmla="*/ 11 h 267"/>
                      <a:gd name="T20" fmla="*/ 59 w 193"/>
                      <a:gd name="T21" fmla="*/ 14 h 267"/>
                      <a:gd name="T22" fmla="*/ 60 w 193"/>
                      <a:gd name="T23" fmla="*/ 16 h 267"/>
                      <a:gd name="T24" fmla="*/ 61 w 193"/>
                      <a:gd name="T25" fmla="*/ 19 h 267"/>
                      <a:gd name="T26" fmla="*/ 63 w 193"/>
                      <a:gd name="T27" fmla="*/ 22 h 267"/>
                      <a:gd name="T28" fmla="*/ 63 w 193"/>
                      <a:gd name="T29" fmla="*/ 25 h 267"/>
                      <a:gd name="T30" fmla="*/ 64 w 193"/>
                      <a:gd name="T31" fmla="*/ 28 h 267"/>
                      <a:gd name="T32" fmla="*/ 64 w 193"/>
                      <a:gd name="T33" fmla="*/ 31 h 267"/>
                      <a:gd name="T34" fmla="*/ 64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0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4 w 193"/>
                      <a:gd name="T49" fmla="*/ 16 h 267"/>
                      <a:gd name="T50" fmla="*/ 5 w 193"/>
                      <a:gd name="T51" fmla="*/ 14 h 267"/>
                      <a:gd name="T52" fmla="*/ 7 w 193"/>
                      <a:gd name="T53" fmla="*/ 11 h 267"/>
                      <a:gd name="T54" fmla="*/ 9 w 193"/>
                      <a:gd name="T55" fmla="*/ 9 h 267"/>
                      <a:gd name="T56" fmla="*/ 12 w 193"/>
                      <a:gd name="T57" fmla="*/ 7 h 267"/>
                      <a:gd name="T58" fmla="*/ 14 w 193"/>
                      <a:gd name="T59" fmla="*/ 5 h 267"/>
                      <a:gd name="T60" fmla="*/ 17 w 193"/>
                      <a:gd name="T61" fmla="*/ 4 h 267"/>
                      <a:gd name="T62" fmla="*/ 20 w 193"/>
                      <a:gd name="T63" fmla="*/ 2 h 267"/>
                      <a:gd name="T64" fmla="*/ 22 w 193"/>
                      <a:gd name="T65" fmla="*/ 1 h 267"/>
                      <a:gd name="T66" fmla="*/ 26 w 193"/>
                      <a:gd name="T67" fmla="*/ 0 h 267"/>
                      <a:gd name="T68" fmla="*/ 29 w 193"/>
                      <a:gd name="T69" fmla="*/ 0 h 267"/>
                      <a:gd name="T70" fmla="*/ 32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1" y="16"/>
                        </a:lnTo>
                        <a:lnTo>
                          <a:pt x="158" y="21"/>
                        </a:lnTo>
                        <a:lnTo>
                          <a:pt x="164" y="27"/>
                        </a:lnTo>
                        <a:lnTo>
                          <a:pt x="171" y="35"/>
                        </a:lnTo>
                        <a:lnTo>
                          <a:pt x="177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9" y="67"/>
                        </a:lnTo>
                        <a:lnTo>
                          <a:pt x="191" y="77"/>
                        </a:lnTo>
                        <a:lnTo>
                          <a:pt x="193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1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6" y="42"/>
                        </a:lnTo>
                        <a:lnTo>
                          <a:pt x="21" y="35"/>
                        </a:lnTo>
                        <a:lnTo>
                          <a:pt x="27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2" name="Freeform 511"/>
                  <p:cNvSpPr>
                    <a:spLocks noChangeAspect="1"/>
                  </p:cNvSpPr>
                  <p:nvPr/>
                </p:nvSpPr>
                <p:spPr bwMode="auto">
                  <a:xfrm>
                    <a:off x="789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4 w 157"/>
                      <a:gd name="T7" fmla="*/ 1 h 262"/>
                      <a:gd name="T8" fmla="*/ 36 w 157"/>
                      <a:gd name="T9" fmla="*/ 2 h 262"/>
                      <a:gd name="T10" fmla="*/ 39 w 157"/>
                      <a:gd name="T11" fmla="*/ 4 h 262"/>
                      <a:gd name="T12" fmla="*/ 40 w 157"/>
                      <a:gd name="T13" fmla="*/ 5 h 262"/>
                      <a:gd name="T14" fmla="*/ 42 w 157"/>
                      <a:gd name="T15" fmla="*/ 7 h 262"/>
                      <a:gd name="T16" fmla="*/ 44 w 157"/>
                      <a:gd name="T17" fmla="*/ 8 h 262"/>
                      <a:gd name="T18" fmla="*/ 45 w 157"/>
                      <a:gd name="T19" fmla="*/ 11 h 262"/>
                      <a:gd name="T20" fmla="*/ 46 w 157"/>
                      <a:gd name="T21" fmla="*/ 13 h 262"/>
                      <a:gd name="T22" fmla="*/ 47 w 157"/>
                      <a:gd name="T23" fmla="*/ 16 h 262"/>
                      <a:gd name="T24" fmla="*/ 49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5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6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8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4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3" y="22"/>
                        </a:lnTo>
                        <a:lnTo>
                          <a:pt x="138" y="28"/>
                        </a:lnTo>
                        <a:lnTo>
                          <a:pt x="142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3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2" y="72"/>
                        </a:lnTo>
                        <a:lnTo>
                          <a:pt x="4" y="61"/>
                        </a:lnTo>
                        <a:lnTo>
                          <a:pt x="7" y="52"/>
                        </a:lnTo>
                        <a:lnTo>
                          <a:pt x="10" y="43"/>
                        </a:lnTo>
                        <a:lnTo>
                          <a:pt x="15" y="36"/>
                        </a:lnTo>
                        <a:lnTo>
                          <a:pt x="19" y="28"/>
                        </a:lnTo>
                        <a:lnTo>
                          <a:pt x="24" y="22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1" y="4"/>
                        </a:lnTo>
                        <a:lnTo>
                          <a:pt x="60" y="2"/>
                        </a:lnTo>
                        <a:lnTo>
                          <a:pt x="69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3" name="Freeform 512"/>
                  <p:cNvSpPr>
                    <a:spLocks noChangeAspect="1"/>
                  </p:cNvSpPr>
                  <p:nvPr/>
                </p:nvSpPr>
                <p:spPr bwMode="auto">
                  <a:xfrm>
                    <a:off x="3519" y="1947"/>
                    <a:ext cx="50" cy="79"/>
                  </a:xfrm>
                  <a:custGeom>
                    <a:avLst/>
                    <a:gdLst>
                      <a:gd name="T0" fmla="*/ 25 w 158"/>
                      <a:gd name="T1" fmla="*/ 0 h 262"/>
                      <a:gd name="T2" fmla="*/ 28 w 158"/>
                      <a:gd name="T3" fmla="*/ 0 h 262"/>
                      <a:gd name="T4" fmla="*/ 31 w 158"/>
                      <a:gd name="T5" fmla="*/ 1 h 262"/>
                      <a:gd name="T6" fmla="*/ 34 w 158"/>
                      <a:gd name="T7" fmla="*/ 1 h 262"/>
                      <a:gd name="T8" fmla="*/ 36 w 158"/>
                      <a:gd name="T9" fmla="*/ 2 h 262"/>
                      <a:gd name="T10" fmla="*/ 38 w 158"/>
                      <a:gd name="T11" fmla="*/ 4 h 262"/>
                      <a:gd name="T12" fmla="*/ 41 w 158"/>
                      <a:gd name="T13" fmla="*/ 5 h 262"/>
                      <a:gd name="T14" fmla="*/ 42 w 158"/>
                      <a:gd name="T15" fmla="*/ 7 h 262"/>
                      <a:gd name="T16" fmla="*/ 44 w 158"/>
                      <a:gd name="T17" fmla="*/ 8 h 262"/>
                      <a:gd name="T18" fmla="*/ 45 w 158"/>
                      <a:gd name="T19" fmla="*/ 11 h 262"/>
                      <a:gd name="T20" fmla="*/ 47 w 158"/>
                      <a:gd name="T21" fmla="*/ 13 h 262"/>
                      <a:gd name="T22" fmla="*/ 48 w 158"/>
                      <a:gd name="T23" fmla="*/ 16 h 262"/>
                      <a:gd name="T24" fmla="*/ 48 w 158"/>
                      <a:gd name="T25" fmla="*/ 18 h 262"/>
                      <a:gd name="T26" fmla="*/ 49 w 158"/>
                      <a:gd name="T27" fmla="*/ 22 h 262"/>
                      <a:gd name="T28" fmla="*/ 49 w 158"/>
                      <a:gd name="T29" fmla="*/ 25 h 262"/>
                      <a:gd name="T30" fmla="*/ 50 w 158"/>
                      <a:gd name="T31" fmla="*/ 28 h 262"/>
                      <a:gd name="T32" fmla="*/ 50 w 158"/>
                      <a:gd name="T33" fmla="*/ 32 h 262"/>
                      <a:gd name="T34" fmla="*/ 50 w 158"/>
                      <a:gd name="T35" fmla="*/ 79 h 262"/>
                      <a:gd name="T36" fmla="*/ 0 w 158"/>
                      <a:gd name="T37" fmla="*/ 79 h 262"/>
                      <a:gd name="T38" fmla="*/ 0 w 158"/>
                      <a:gd name="T39" fmla="*/ 32 h 262"/>
                      <a:gd name="T40" fmla="*/ 0 w 158"/>
                      <a:gd name="T41" fmla="*/ 28 h 262"/>
                      <a:gd name="T42" fmla="*/ 0 w 158"/>
                      <a:gd name="T43" fmla="*/ 25 h 262"/>
                      <a:gd name="T44" fmla="*/ 1 w 158"/>
                      <a:gd name="T45" fmla="*/ 22 h 262"/>
                      <a:gd name="T46" fmla="*/ 2 w 158"/>
                      <a:gd name="T47" fmla="*/ 18 h 262"/>
                      <a:gd name="T48" fmla="*/ 3 w 158"/>
                      <a:gd name="T49" fmla="*/ 16 h 262"/>
                      <a:gd name="T50" fmla="*/ 4 w 158"/>
                      <a:gd name="T51" fmla="*/ 13 h 262"/>
                      <a:gd name="T52" fmla="*/ 5 w 158"/>
                      <a:gd name="T53" fmla="*/ 11 h 262"/>
                      <a:gd name="T54" fmla="*/ 6 w 158"/>
                      <a:gd name="T55" fmla="*/ 8 h 262"/>
                      <a:gd name="T56" fmla="*/ 8 w 158"/>
                      <a:gd name="T57" fmla="*/ 7 h 262"/>
                      <a:gd name="T58" fmla="*/ 10 w 158"/>
                      <a:gd name="T59" fmla="*/ 5 h 262"/>
                      <a:gd name="T60" fmla="*/ 12 w 158"/>
                      <a:gd name="T61" fmla="*/ 4 h 262"/>
                      <a:gd name="T62" fmla="*/ 14 w 158"/>
                      <a:gd name="T63" fmla="*/ 2 h 262"/>
                      <a:gd name="T64" fmla="*/ 17 w 158"/>
                      <a:gd name="T65" fmla="*/ 1 h 262"/>
                      <a:gd name="T66" fmla="*/ 19 w 158"/>
                      <a:gd name="T67" fmla="*/ 1 h 262"/>
                      <a:gd name="T68" fmla="*/ 22 w 158"/>
                      <a:gd name="T69" fmla="*/ 0 h 262"/>
                      <a:gd name="T70" fmla="*/ 25 w 158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8" h="262">
                        <a:moveTo>
                          <a:pt x="80" y="0"/>
                        </a:moveTo>
                        <a:lnTo>
                          <a:pt x="90" y="1"/>
                        </a:lnTo>
                        <a:lnTo>
                          <a:pt x="99" y="2"/>
                        </a:lnTo>
                        <a:lnTo>
                          <a:pt x="107" y="4"/>
                        </a:lnTo>
                        <a:lnTo>
                          <a:pt x="115" y="7"/>
                        </a:lnTo>
                        <a:lnTo>
                          <a:pt x="121" y="12"/>
                        </a:lnTo>
                        <a:lnTo>
                          <a:pt x="128" y="16"/>
                        </a:lnTo>
                        <a:lnTo>
                          <a:pt x="134" y="22"/>
                        </a:lnTo>
                        <a:lnTo>
                          <a:pt x="139" y="28"/>
                        </a:lnTo>
                        <a:lnTo>
                          <a:pt x="143" y="36"/>
                        </a:lnTo>
                        <a:lnTo>
                          <a:pt x="148" y="43"/>
                        </a:lnTo>
                        <a:lnTo>
                          <a:pt x="151" y="52"/>
                        </a:lnTo>
                        <a:lnTo>
                          <a:pt x="153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8" y="105"/>
                        </a:lnTo>
                        <a:lnTo>
                          <a:pt x="158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1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9" y="52"/>
                        </a:lnTo>
                        <a:lnTo>
                          <a:pt x="12" y="43"/>
                        </a:lnTo>
                        <a:lnTo>
                          <a:pt x="16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2" y="16"/>
                        </a:lnTo>
                        <a:lnTo>
                          <a:pt x="38" y="12"/>
                        </a:lnTo>
                        <a:lnTo>
                          <a:pt x="44" y="7"/>
                        </a:lnTo>
                        <a:lnTo>
                          <a:pt x="53" y="4"/>
                        </a:lnTo>
                        <a:lnTo>
                          <a:pt x="61" y="2"/>
                        </a:lnTo>
                        <a:lnTo>
                          <a:pt x="71" y="1"/>
                        </a:lnTo>
                        <a:lnTo>
                          <a:pt x="8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4" name="Freeform 513"/>
                  <p:cNvSpPr>
                    <a:spLocks noChangeAspect="1"/>
                  </p:cNvSpPr>
                  <p:nvPr/>
                </p:nvSpPr>
                <p:spPr bwMode="auto">
                  <a:xfrm>
                    <a:off x="1432" y="1947"/>
                    <a:ext cx="43" cy="79"/>
                  </a:xfrm>
                  <a:custGeom>
                    <a:avLst/>
                    <a:gdLst>
                      <a:gd name="T0" fmla="*/ 22 w 157"/>
                      <a:gd name="T1" fmla="*/ 0 h 262"/>
                      <a:gd name="T2" fmla="*/ 24 w 157"/>
                      <a:gd name="T3" fmla="*/ 0 h 262"/>
                      <a:gd name="T4" fmla="*/ 27 w 157"/>
                      <a:gd name="T5" fmla="*/ 1 h 262"/>
                      <a:gd name="T6" fmla="*/ 29 w 157"/>
                      <a:gd name="T7" fmla="*/ 1 h 262"/>
                      <a:gd name="T8" fmla="*/ 31 w 157"/>
                      <a:gd name="T9" fmla="*/ 2 h 262"/>
                      <a:gd name="T10" fmla="*/ 33 w 157"/>
                      <a:gd name="T11" fmla="*/ 4 h 262"/>
                      <a:gd name="T12" fmla="*/ 35 w 157"/>
                      <a:gd name="T13" fmla="*/ 5 h 262"/>
                      <a:gd name="T14" fmla="*/ 36 w 157"/>
                      <a:gd name="T15" fmla="*/ 7 h 262"/>
                      <a:gd name="T16" fmla="*/ 38 w 157"/>
                      <a:gd name="T17" fmla="*/ 8 h 262"/>
                      <a:gd name="T18" fmla="*/ 39 w 157"/>
                      <a:gd name="T19" fmla="*/ 11 h 262"/>
                      <a:gd name="T20" fmla="*/ 40 w 157"/>
                      <a:gd name="T21" fmla="*/ 13 h 262"/>
                      <a:gd name="T22" fmla="*/ 41 w 157"/>
                      <a:gd name="T23" fmla="*/ 16 h 262"/>
                      <a:gd name="T24" fmla="*/ 42 w 157"/>
                      <a:gd name="T25" fmla="*/ 18 h 262"/>
                      <a:gd name="T26" fmla="*/ 42 w 157"/>
                      <a:gd name="T27" fmla="*/ 22 h 262"/>
                      <a:gd name="T28" fmla="*/ 42 w 157"/>
                      <a:gd name="T29" fmla="*/ 25 h 262"/>
                      <a:gd name="T30" fmla="*/ 43 w 157"/>
                      <a:gd name="T31" fmla="*/ 28 h 262"/>
                      <a:gd name="T32" fmla="*/ 43 w 157"/>
                      <a:gd name="T33" fmla="*/ 32 h 262"/>
                      <a:gd name="T34" fmla="*/ 43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4 w 157"/>
                      <a:gd name="T53" fmla="*/ 11 h 262"/>
                      <a:gd name="T54" fmla="*/ 5 w 157"/>
                      <a:gd name="T55" fmla="*/ 8 h 262"/>
                      <a:gd name="T56" fmla="*/ 7 w 157"/>
                      <a:gd name="T57" fmla="*/ 7 h 262"/>
                      <a:gd name="T58" fmla="*/ 8 w 157"/>
                      <a:gd name="T59" fmla="*/ 5 h 262"/>
                      <a:gd name="T60" fmla="*/ 10 w 157"/>
                      <a:gd name="T61" fmla="*/ 4 h 262"/>
                      <a:gd name="T62" fmla="*/ 12 w 157"/>
                      <a:gd name="T63" fmla="*/ 2 h 262"/>
                      <a:gd name="T64" fmla="*/ 14 w 157"/>
                      <a:gd name="T65" fmla="*/ 1 h 262"/>
                      <a:gd name="T66" fmla="*/ 17 w 157"/>
                      <a:gd name="T67" fmla="*/ 1 h 262"/>
                      <a:gd name="T68" fmla="*/ 19 w 157"/>
                      <a:gd name="T69" fmla="*/ 0 h 262"/>
                      <a:gd name="T70" fmla="*/ 22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80" y="0"/>
                        </a:moveTo>
                        <a:lnTo>
                          <a:pt x="89" y="1"/>
                        </a:lnTo>
                        <a:lnTo>
                          <a:pt x="97" y="2"/>
                        </a:lnTo>
                        <a:lnTo>
                          <a:pt x="106" y="4"/>
                        </a:lnTo>
                        <a:lnTo>
                          <a:pt x="113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2" y="22"/>
                        </a:lnTo>
                        <a:lnTo>
                          <a:pt x="137" y="28"/>
                        </a:lnTo>
                        <a:lnTo>
                          <a:pt x="142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2" y="61"/>
                        </a:lnTo>
                        <a:lnTo>
                          <a:pt x="154" y="72"/>
                        </a:lnTo>
                        <a:lnTo>
                          <a:pt x="155" y="82"/>
                        </a:lnTo>
                        <a:lnTo>
                          <a:pt x="156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1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8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5" y="7"/>
                        </a:lnTo>
                        <a:lnTo>
                          <a:pt x="52" y="4"/>
                        </a:lnTo>
                        <a:lnTo>
                          <a:pt x="61" y="2"/>
                        </a:lnTo>
                        <a:lnTo>
                          <a:pt x="70" y="1"/>
                        </a:lnTo>
                        <a:lnTo>
                          <a:pt x="8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5" name="Freeform 514"/>
                  <p:cNvSpPr>
                    <a:spLocks noChangeAspect="1"/>
                  </p:cNvSpPr>
                  <p:nvPr/>
                </p:nvSpPr>
                <p:spPr bwMode="auto">
                  <a:xfrm>
                    <a:off x="4162" y="1947"/>
                    <a:ext cx="50" cy="79"/>
                  </a:xfrm>
                  <a:custGeom>
                    <a:avLst/>
                    <a:gdLst>
                      <a:gd name="T0" fmla="*/ 25 w 156"/>
                      <a:gd name="T1" fmla="*/ 0 h 262"/>
                      <a:gd name="T2" fmla="*/ 28 w 156"/>
                      <a:gd name="T3" fmla="*/ 0 h 262"/>
                      <a:gd name="T4" fmla="*/ 31 w 156"/>
                      <a:gd name="T5" fmla="*/ 1 h 262"/>
                      <a:gd name="T6" fmla="*/ 33 w 156"/>
                      <a:gd name="T7" fmla="*/ 1 h 262"/>
                      <a:gd name="T8" fmla="*/ 36 w 156"/>
                      <a:gd name="T9" fmla="*/ 2 h 262"/>
                      <a:gd name="T10" fmla="*/ 38 w 156"/>
                      <a:gd name="T11" fmla="*/ 4 h 262"/>
                      <a:gd name="T12" fmla="*/ 40 w 156"/>
                      <a:gd name="T13" fmla="*/ 5 h 262"/>
                      <a:gd name="T14" fmla="*/ 42 w 156"/>
                      <a:gd name="T15" fmla="*/ 7 h 262"/>
                      <a:gd name="T16" fmla="*/ 44 w 156"/>
                      <a:gd name="T17" fmla="*/ 8 h 262"/>
                      <a:gd name="T18" fmla="*/ 45 w 156"/>
                      <a:gd name="T19" fmla="*/ 11 h 262"/>
                      <a:gd name="T20" fmla="*/ 46 w 156"/>
                      <a:gd name="T21" fmla="*/ 13 h 262"/>
                      <a:gd name="T22" fmla="*/ 47 w 156"/>
                      <a:gd name="T23" fmla="*/ 16 h 262"/>
                      <a:gd name="T24" fmla="*/ 48 w 156"/>
                      <a:gd name="T25" fmla="*/ 18 h 262"/>
                      <a:gd name="T26" fmla="*/ 49 w 156"/>
                      <a:gd name="T27" fmla="*/ 22 h 262"/>
                      <a:gd name="T28" fmla="*/ 49 w 156"/>
                      <a:gd name="T29" fmla="*/ 25 h 262"/>
                      <a:gd name="T30" fmla="*/ 50 w 156"/>
                      <a:gd name="T31" fmla="*/ 28 h 262"/>
                      <a:gd name="T32" fmla="*/ 50 w 156"/>
                      <a:gd name="T33" fmla="*/ 32 h 262"/>
                      <a:gd name="T34" fmla="*/ 50 w 156"/>
                      <a:gd name="T35" fmla="*/ 79 h 262"/>
                      <a:gd name="T36" fmla="*/ 0 w 156"/>
                      <a:gd name="T37" fmla="*/ 79 h 262"/>
                      <a:gd name="T38" fmla="*/ 0 w 156"/>
                      <a:gd name="T39" fmla="*/ 32 h 262"/>
                      <a:gd name="T40" fmla="*/ 0 w 156"/>
                      <a:gd name="T41" fmla="*/ 28 h 262"/>
                      <a:gd name="T42" fmla="*/ 0 w 156"/>
                      <a:gd name="T43" fmla="*/ 25 h 262"/>
                      <a:gd name="T44" fmla="*/ 1 w 156"/>
                      <a:gd name="T45" fmla="*/ 22 h 262"/>
                      <a:gd name="T46" fmla="*/ 2 w 156"/>
                      <a:gd name="T47" fmla="*/ 18 h 262"/>
                      <a:gd name="T48" fmla="*/ 2 w 156"/>
                      <a:gd name="T49" fmla="*/ 16 h 262"/>
                      <a:gd name="T50" fmla="*/ 3 w 156"/>
                      <a:gd name="T51" fmla="*/ 13 h 262"/>
                      <a:gd name="T52" fmla="*/ 5 w 156"/>
                      <a:gd name="T53" fmla="*/ 11 h 262"/>
                      <a:gd name="T54" fmla="*/ 6 w 156"/>
                      <a:gd name="T55" fmla="*/ 8 h 262"/>
                      <a:gd name="T56" fmla="*/ 8 w 156"/>
                      <a:gd name="T57" fmla="*/ 7 h 262"/>
                      <a:gd name="T58" fmla="*/ 10 w 156"/>
                      <a:gd name="T59" fmla="*/ 5 h 262"/>
                      <a:gd name="T60" fmla="*/ 12 w 156"/>
                      <a:gd name="T61" fmla="*/ 4 h 262"/>
                      <a:gd name="T62" fmla="*/ 14 w 156"/>
                      <a:gd name="T63" fmla="*/ 2 h 262"/>
                      <a:gd name="T64" fmla="*/ 17 w 156"/>
                      <a:gd name="T65" fmla="*/ 1 h 262"/>
                      <a:gd name="T66" fmla="*/ 19 w 156"/>
                      <a:gd name="T67" fmla="*/ 1 h 262"/>
                      <a:gd name="T68" fmla="*/ 22 w 156"/>
                      <a:gd name="T69" fmla="*/ 0 h 262"/>
                      <a:gd name="T70" fmla="*/ 25 w 156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6" h="262">
                        <a:moveTo>
                          <a:pt x="78" y="0"/>
                        </a:moveTo>
                        <a:lnTo>
                          <a:pt x="87" y="1"/>
                        </a:lnTo>
                        <a:lnTo>
                          <a:pt x="96" y="2"/>
                        </a:lnTo>
                        <a:lnTo>
                          <a:pt x="104" y="4"/>
                        </a:lnTo>
                        <a:lnTo>
                          <a:pt x="113" y="7"/>
                        </a:lnTo>
                        <a:lnTo>
                          <a:pt x="119" y="12"/>
                        </a:lnTo>
                        <a:lnTo>
                          <a:pt x="125" y="16"/>
                        </a:lnTo>
                        <a:lnTo>
                          <a:pt x="132" y="22"/>
                        </a:lnTo>
                        <a:lnTo>
                          <a:pt x="137" y="28"/>
                        </a:lnTo>
                        <a:lnTo>
                          <a:pt x="141" y="36"/>
                        </a:lnTo>
                        <a:lnTo>
                          <a:pt x="145" y="43"/>
                        </a:lnTo>
                        <a:lnTo>
                          <a:pt x="148" y="52"/>
                        </a:lnTo>
                        <a:lnTo>
                          <a:pt x="151" y="61"/>
                        </a:lnTo>
                        <a:lnTo>
                          <a:pt x="153" y="72"/>
                        </a:lnTo>
                        <a:lnTo>
                          <a:pt x="154" y="82"/>
                        </a:lnTo>
                        <a:lnTo>
                          <a:pt x="155" y="94"/>
                        </a:lnTo>
                        <a:lnTo>
                          <a:pt x="156" y="105"/>
                        </a:lnTo>
                        <a:lnTo>
                          <a:pt x="156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2" y="72"/>
                        </a:lnTo>
                        <a:lnTo>
                          <a:pt x="5" y="61"/>
                        </a:lnTo>
                        <a:lnTo>
                          <a:pt x="7" y="52"/>
                        </a:lnTo>
                        <a:lnTo>
                          <a:pt x="10" y="43"/>
                        </a:lnTo>
                        <a:lnTo>
                          <a:pt x="15" y="36"/>
                        </a:lnTo>
                        <a:lnTo>
                          <a:pt x="19" y="28"/>
                        </a:lnTo>
                        <a:lnTo>
                          <a:pt x="24" y="22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3" y="7"/>
                        </a:lnTo>
                        <a:lnTo>
                          <a:pt x="52" y="4"/>
                        </a:lnTo>
                        <a:lnTo>
                          <a:pt x="59" y="2"/>
                        </a:lnTo>
                        <a:lnTo>
                          <a:pt x="68" y="1"/>
                        </a:lnTo>
                        <a:lnTo>
                          <a:pt x="78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6" name="Freeform 515"/>
                  <p:cNvSpPr>
                    <a:spLocks noChangeAspect="1"/>
                  </p:cNvSpPr>
                  <p:nvPr/>
                </p:nvSpPr>
                <p:spPr bwMode="auto">
                  <a:xfrm>
                    <a:off x="639" y="1940"/>
                    <a:ext cx="29" cy="86"/>
                  </a:xfrm>
                  <a:custGeom>
                    <a:avLst/>
                    <a:gdLst>
                      <a:gd name="T0" fmla="*/ 14 w 116"/>
                      <a:gd name="T1" fmla="*/ 0 h 277"/>
                      <a:gd name="T2" fmla="*/ 17 w 116"/>
                      <a:gd name="T3" fmla="*/ 0 h 277"/>
                      <a:gd name="T4" fmla="*/ 19 w 116"/>
                      <a:gd name="T5" fmla="*/ 1 h 277"/>
                      <a:gd name="T6" fmla="*/ 21 w 116"/>
                      <a:gd name="T7" fmla="*/ 1 h 277"/>
                      <a:gd name="T8" fmla="*/ 22 w 116"/>
                      <a:gd name="T9" fmla="*/ 2 h 277"/>
                      <a:gd name="T10" fmla="*/ 23 w 116"/>
                      <a:gd name="T11" fmla="*/ 2 h 277"/>
                      <a:gd name="T12" fmla="*/ 24 w 116"/>
                      <a:gd name="T13" fmla="*/ 3 h 277"/>
                      <a:gd name="T14" fmla="*/ 25 w 116"/>
                      <a:gd name="T15" fmla="*/ 5 h 277"/>
                      <a:gd name="T16" fmla="*/ 26 w 116"/>
                      <a:gd name="T17" fmla="*/ 6 h 277"/>
                      <a:gd name="T18" fmla="*/ 27 w 116"/>
                      <a:gd name="T19" fmla="*/ 7 h 277"/>
                      <a:gd name="T20" fmla="*/ 28 w 116"/>
                      <a:gd name="T21" fmla="*/ 9 h 277"/>
                      <a:gd name="T22" fmla="*/ 28 w 116"/>
                      <a:gd name="T23" fmla="*/ 12 h 277"/>
                      <a:gd name="T24" fmla="*/ 29 w 116"/>
                      <a:gd name="T25" fmla="*/ 15 h 277"/>
                      <a:gd name="T26" fmla="*/ 29 w 116"/>
                      <a:gd name="T27" fmla="*/ 18 h 277"/>
                      <a:gd name="T28" fmla="*/ 29 w 116"/>
                      <a:gd name="T29" fmla="*/ 21 h 277"/>
                      <a:gd name="T30" fmla="*/ 29 w 116"/>
                      <a:gd name="T31" fmla="*/ 86 h 277"/>
                      <a:gd name="T32" fmla="*/ 0 w 116"/>
                      <a:gd name="T33" fmla="*/ 86 h 277"/>
                      <a:gd name="T34" fmla="*/ 0 w 116"/>
                      <a:gd name="T35" fmla="*/ 21 h 277"/>
                      <a:gd name="T36" fmla="*/ 0 w 116"/>
                      <a:gd name="T37" fmla="*/ 18 h 277"/>
                      <a:gd name="T38" fmla="*/ 0 w 116"/>
                      <a:gd name="T39" fmla="*/ 15 h 277"/>
                      <a:gd name="T40" fmla="*/ 1 w 116"/>
                      <a:gd name="T41" fmla="*/ 12 h 277"/>
                      <a:gd name="T42" fmla="*/ 1 w 116"/>
                      <a:gd name="T43" fmla="*/ 9 h 277"/>
                      <a:gd name="T44" fmla="*/ 2 w 116"/>
                      <a:gd name="T45" fmla="*/ 7 h 277"/>
                      <a:gd name="T46" fmla="*/ 2 w 116"/>
                      <a:gd name="T47" fmla="*/ 6 h 277"/>
                      <a:gd name="T48" fmla="*/ 3 w 116"/>
                      <a:gd name="T49" fmla="*/ 5 h 277"/>
                      <a:gd name="T50" fmla="*/ 4 w 116"/>
                      <a:gd name="T51" fmla="*/ 3 h 277"/>
                      <a:gd name="T52" fmla="*/ 5 w 116"/>
                      <a:gd name="T53" fmla="*/ 2 h 277"/>
                      <a:gd name="T54" fmla="*/ 6 w 116"/>
                      <a:gd name="T55" fmla="*/ 2 h 277"/>
                      <a:gd name="T56" fmla="*/ 7 w 116"/>
                      <a:gd name="T57" fmla="*/ 1 h 277"/>
                      <a:gd name="T58" fmla="*/ 9 w 116"/>
                      <a:gd name="T59" fmla="*/ 1 h 277"/>
                      <a:gd name="T60" fmla="*/ 11 w 116"/>
                      <a:gd name="T61" fmla="*/ 0 h 277"/>
                      <a:gd name="T62" fmla="*/ 14 w 116"/>
                      <a:gd name="T63" fmla="*/ 0 h 27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16" h="277">
                        <a:moveTo>
                          <a:pt x="55" y="0"/>
                        </a:moveTo>
                        <a:lnTo>
                          <a:pt x="66" y="1"/>
                        </a:lnTo>
                        <a:lnTo>
                          <a:pt x="77" y="2"/>
                        </a:lnTo>
                        <a:lnTo>
                          <a:pt x="82" y="3"/>
                        </a:lnTo>
                        <a:lnTo>
                          <a:pt x="87" y="5"/>
                        </a:lnTo>
                        <a:lnTo>
                          <a:pt x="91" y="7"/>
                        </a:lnTo>
                        <a:lnTo>
                          <a:pt x="96" y="10"/>
                        </a:lnTo>
                        <a:lnTo>
                          <a:pt x="100" y="15"/>
                        </a:lnTo>
                        <a:lnTo>
                          <a:pt x="104" y="19"/>
                        </a:lnTo>
                        <a:lnTo>
                          <a:pt x="107" y="24"/>
                        </a:lnTo>
                        <a:lnTo>
                          <a:pt x="110" y="30"/>
                        </a:lnTo>
                        <a:lnTo>
                          <a:pt x="113" y="39"/>
                        </a:lnTo>
                        <a:lnTo>
                          <a:pt x="114" y="47"/>
                        </a:lnTo>
                        <a:lnTo>
                          <a:pt x="115" y="57"/>
                        </a:lnTo>
                        <a:lnTo>
                          <a:pt x="116" y="67"/>
                        </a:lnTo>
                        <a:lnTo>
                          <a:pt x="116" y="277"/>
                        </a:lnTo>
                        <a:lnTo>
                          <a:pt x="0" y="277"/>
                        </a:lnTo>
                        <a:lnTo>
                          <a:pt x="0" y="67"/>
                        </a:lnTo>
                        <a:lnTo>
                          <a:pt x="0" y="57"/>
                        </a:lnTo>
                        <a:lnTo>
                          <a:pt x="1" y="47"/>
                        </a:lnTo>
                        <a:lnTo>
                          <a:pt x="2" y="39"/>
                        </a:lnTo>
                        <a:lnTo>
                          <a:pt x="4" y="30"/>
                        </a:lnTo>
                        <a:lnTo>
                          <a:pt x="6" y="24"/>
                        </a:lnTo>
                        <a:lnTo>
                          <a:pt x="9" y="19"/>
                        </a:lnTo>
                        <a:lnTo>
                          <a:pt x="12" y="15"/>
                        </a:lnTo>
                        <a:lnTo>
                          <a:pt x="17" y="10"/>
                        </a:lnTo>
                        <a:lnTo>
                          <a:pt x="20" y="7"/>
                        </a:lnTo>
                        <a:lnTo>
                          <a:pt x="24" y="5"/>
                        </a:lnTo>
                        <a:lnTo>
                          <a:pt x="29" y="3"/>
                        </a:lnTo>
                        <a:lnTo>
                          <a:pt x="34" y="2"/>
                        </a:lnTo>
                        <a:lnTo>
                          <a:pt x="44" y="1"/>
                        </a:lnTo>
                        <a:lnTo>
                          <a:pt x="5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7" name="Freeform 516"/>
                  <p:cNvSpPr>
                    <a:spLocks noChangeAspect="1"/>
                  </p:cNvSpPr>
                  <p:nvPr/>
                </p:nvSpPr>
                <p:spPr bwMode="auto">
                  <a:xfrm>
                    <a:off x="4863" y="1940"/>
                    <a:ext cx="36" cy="72"/>
                  </a:xfrm>
                  <a:custGeom>
                    <a:avLst/>
                    <a:gdLst>
                      <a:gd name="T0" fmla="*/ 17 w 116"/>
                      <a:gd name="T1" fmla="*/ 0 h 234"/>
                      <a:gd name="T2" fmla="*/ 20 w 116"/>
                      <a:gd name="T3" fmla="*/ 0 h 234"/>
                      <a:gd name="T4" fmla="*/ 24 w 116"/>
                      <a:gd name="T5" fmla="*/ 1 h 234"/>
                      <a:gd name="T6" fmla="*/ 25 w 116"/>
                      <a:gd name="T7" fmla="*/ 2 h 234"/>
                      <a:gd name="T8" fmla="*/ 27 w 116"/>
                      <a:gd name="T9" fmla="*/ 2 h 234"/>
                      <a:gd name="T10" fmla="*/ 29 w 116"/>
                      <a:gd name="T11" fmla="*/ 3 h 234"/>
                      <a:gd name="T12" fmla="*/ 30 w 116"/>
                      <a:gd name="T13" fmla="*/ 4 h 234"/>
                      <a:gd name="T14" fmla="*/ 31 w 116"/>
                      <a:gd name="T15" fmla="*/ 5 h 234"/>
                      <a:gd name="T16" fmla="*/ 32 w 116"/>
                      <a:gd name="T17" fmla="*/ 7 h 234"/>
                      <a:gd name="T18" fmla="*/ 34 w 116"/>
                      <a:gd name="T19" fmla="*/ 8 h 234"/>
                      <a:gd name="T20" fmla="*/ 34 w 116"/>
                      <a:gd name="T21" fmla="*/ 10 h 234"/>
                      <a:gd name="T22" fmla="*/ 35 w 116"/>
                      <a:gd name="T23" fmla="*/ 12 h 234"/>
                      <a:gd name="T24" fmla="*/ 36 w 116"/>
                      <a:gd name="T25" fmla="*/ 14 h 234"/>
                      <a:gd name="T26" fmla="*/ 36 w 116"/>
                      <a:gd name="T27" fmla="*/ 18 h 234"/>
                      <a:gd name="T28" fmla="*/ 36 w 116"/>
                      <a:gd name="T29" fmla="*/ 20 h 234"/>
                      <a:gd name="T30" fmla="*/ 36 w 116"/>
                      <a:gd name="T31" fmla="*/ 72 h 234"/>
                      <a:gd name="T32" fmla="*/ 0 w 116"/>
                      <a:gd name="T33" fmla="*/ 72 h 234"/>
                      <a:gd name="T34" fmla="*/ 0 w 116"/>
                      <a:gd name="T35" fmla="*/ 20 h 234"/>
                      <a:gd name="T36" fmla="*/ 0 w 116"/>
                      <a:gd name="T37" fmla="*/ 18 h 234"/>
                      <a:gd name="T38" fmla="*/ 0 w 116"/>
                      <a:gd name="T39" fmla="*/ 14 h 234"/>
                      <a:gd name="T40" fmla="*/ 1 w 116"/>
                      <a:gd name="T41" fmla="*/ 12 h 234"/>
                      <a:gd name="T42" fmla="*/ 1 w 116"/>
                      <a:gd name="T43" fmla="*/ 10 h 234"/>
                      <a:gd name="T44" fmla="*/ 2 w 116"/>
                      <a:gd name="T45" fmla="*/ 8 h 234"/>
                      <a:gd name="T46" fmla="*/ 3 w 116"/>
                      <a:gd name="T47" fmla="*/ 7 h 234"/>
                      <a:gd name="T48" fmla="*/ 4 w 116"/>
                      <a:gd name="T49" fmla="*/ 5 h 234"/>
                      <a:gd name="T50" fmla="*/ 5 w 116"/>
                      <a:gd name="T51" fmla="*/ 4 h 234"/>
                      <a:gd name="T52" fmla="*/ 7 w 116"/>
                      <a:gd name="T53" fmla="*/ 3 h 234"/>
                      <a:gd name="T54" fmla="*/ 8 w 116"/>
                      <a:gd name="T55" fmla="*/ 2 h 234"/>
                      <a:gd name="T56" fmla="*/ 9 w 116"/>
                      <a:gd name="T57" fmla="*/ 2 h 234"/>
                      <a:gd name="T58" fmla="*/ 11 w 116"/>
                      <a:gd name="T59" fmla="*/ 1 h 234"/>
                      <a:gd name="T60" fmla="*/ 14 w 116"/>
                      <a:gd name="T61" fmla="*/ 0 h 234"/>
                      <a:gd name="T62" fmla="*/ 17 w 116"/>
                      <a:gd name="T63" fmla="*/ 0 h 234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16" h="234">
                        <a:moveTo>
                          <a:pt x="56" y="0"/>
                        </a:moveTo>
                        <a:lnTo>
                          <a:pt x="66" y="1"/>
                        </a:lnTo>
                        <a:lnTo>
                          <a:pt x="77" y="3"/>
                        </a:lnTo>
                        <a:lnTo>
                          <a:pt x="82" y="5"/>
                        </a:lnTo>
                        <a:lnTo>
                          <a:pt x="88" y="7"/>
                        </a:lnTo>
                        <a:lnTo>
                          <a:pt x="92" y="9"/>
                        </a:lnTo>
                        <a:lnTo>
                          <a:pt x="97" y="13"/>
                        </a:lnTo>
                        <a:lnTo>
                          <a:pt x="101" y="17"/>
                        </a:lnTo>
                        <a:lnTo>
                          <a:pt x="104" y="22"/>
                        </a:lnTo>
                        <a:lnTo>
                          <a:pt x="108" y="27"/>
                        </a:lnTo>
                        <a:lnTo>
                          <a:pt x="111" y="34"/>
                        </a:lnTo>
                        <a:lnTo>
                          <a:pt x="113" y="40"/>
                        </a:lnTo>
                        <a:lnTo>
                          <a:pt x="115" y="47"/>
                        </a:lnTo>
                        <a:lnTo>
                          <a:pt x="116" y="57"/>
                        </a:lnTo>
                        <a:lnTo>
                          <a:pt x="116" y="66"/>
                        </a:lnTo>
                        <a:lnTo>
                          <a:pt x="116" y="234"/>
                        </a:lnTo>
                        <a:lnTo>
                          <a:pt x="0" y="234"/>
                        </a:lnTo>
                        <a:lnTo>
                          <a:pt x="0" y="66"/>
                        </a:lnTo>
                        <a:lnTo>
                          <a:pt x="0" y="57"/>
                        </a:lnTo>
                        <a:lnTo>
                          <a:pt x="1" y="47"/>
                        </a:lnTo>
                        <a:lnTo>
                          <a:pt x="2" y="40"/>
                        </a:lnTo>
                        <a:lnTo>
                          <a:pt x="4" y="34"/>
                        </a:lnTo>
                        <a:lnTo>
                          <a:pt x="8" y="27"/>
                        </a:lnTo>
                        <a:lnTo>
                          <a:pt x="10" y="22"/>
                        </a:lnTo>
                        <a:lnTo>
                          <a:pt x="13" y="17"/>
                        </a:lnTo>
                        <a:lnTo>
                          <a:pt x="17" y="13"/>
                        </a:lnTo>
                        <a:lnTo>
                          <a:pt x="21" y="9"/>
                        </a:lnTo>
                        <a:lnTo>
                          <a:pt x="25" y="7"/>
                        </a:lnTo>
                        <a:lnTo>
                          <a:pt x="30" y="5"/>
                        </a:lnTo>
                        <a:lnTo>
                          <a:pt x="35" y="3"/>
                        </a:lnTo>
                        <a:lnTo>
                          <a:pt x="44" y="1"/>
                        </a:lnTo>
                        <a:lnTo>
                          <a:pt x="5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8" name="Freeform 517"/>
                  <p:cNvSpPr>
                    <a:spLocks noChangeAspect="1"/>
                  </p:cNvSpPr>
                  <p:nvPr/>
                </p:nvSpPr>
                <p:spPr bwMode="auto">
                  <a:xfrm>
                    <a:off x="4998" y="1940"/>
                    <a:ext cx="36" cy="72"/>
                  </a:xfrm>
                  <a:custGeom>
                    <a:avLst/>
                    <a:gdLst>
                      <a:gd name="T0" fmla="*/ 17 w 115"/>
                      <a:gd name="T1" fmla="*/ 0 h 234"/>
                      <a:gd name="T2" fmla="*/ 21 w 115"/>
                      <a:gd name="T3" fmla="*/ 0 h 234"/>
                      <a:gd name="T4" fmla="*/ 24 w 115"/>
                      <a:gd name="T5" fmla="*/ 1 h 234"/>
                      <a:gd name="T6" fmla="*/ 26 w 115"/>
                      <a:gd name="T7" fmla="*/ 2 h 234"/>
                      <a:gd name="T8" fmla="*/ 27 w 115"/>
                      <a:gd name="T9" fmla="*/ 2 h 234"/>
                      <a:gd name="T10" fmla="*/ 29 w 115"/>
                      <a:gd name="T11" fmla="*/ 3 h 234"/>
                      <a:gd name="T12" fmla="*/ 30 w 115"/>
                      <a:gd name="T13" fmla="*/ 4 h 234"/>
                      <a:gd name="T14" fmla="*/ 32 w 115"/>
                      <a:gd name="T15" fmla="*/ 5 h 234"/>
                      <a:gd name="T16" fmla="*/ 33 w 115"/>
                      <a:gd name="T17" fmla="*/ 7 h 234"/>
                      <a:gd name="T18" fmla="*/ 34 w 115"/>
                      <a:gd name="T19" fmla="*/ 8 h 234"/>
                      <a:gd name="T20" fmla="*/ 34 w 115"/>
                      <a:gd name="T21" fmla="*/ 10 h 234"/>
                      <a:gd name="T22" fmla="*/ 35 w 115"/>
                      <a:gd name="T23" fmla="*/ 12 h 234"/>
                      <a:gd name="T24" fmla="*/ 36 w 115"/>
                      <a:gd name="T25" fmla="*/ 14 h 234"/>
                      <a:gd name="T26" fmla="*/ 36 w 115"/>
                      <a:gd name="T27" fmla="*/ 18 h 234"/>
                      <a:gd name="T28" fmla="*/ 36 w 115"/>
                      <a:gd name="T29" fmla="*/ 20 h 234"/>
                      <a:gd name="T30" fmla="*/ 36 w 115"/>
                      <a:gd name="T31" fmla="*/ 72 h 234"/>
                      <a:gd name="T32" fmla="*/ 0 w 115"/>
                      <a:gd name="T33" fmla="*/ 72 h 234"/>
                      <a:gd name="T34" fmla="*/ 0 w 115"/>
                      <a:gd name="T35" fmla="*/ 20 h 234"/>
                      <a:gd name="T36" fmla="*/ 0 w 115"/>
                      <a:gd name="T37" fmla="*/ 18 h 234"/>
                      <a:gd name="T38" fmla="*/ 0 w 115"/>
                      <a:gd name="T39" fmla="*/ 14 h 234"/>
                      <a:gd name="T40" fmla="*/ 1 w 115"/>
                      <a:gd name="T41" fmla="*/ 12 h 234"/>
                      <a:gd name="T42" fmla="*/ 1 w 115"/>
                      <a:gd name="T43" fmla="*/ 10 h 234"/>
                      <a:gd name="T44" fmla="*/ 2 w 115"/>
                      <a:gd name="T45" fmla="*/ 8 h 234"/>
                      <a:gd name="T46" fmla="*/ 3 w 115"/>
                      <a:gd name="T47" fmla="*/ 7 h 234"/>
                      <a:gd name="T48" fmla="*/ 4 w 115"/>
                      <a:gd name="T49" fmla="*/ 5 h 234"/>
                      <a:gd name="T50" fmla="*/ 5 w 115"/>
                      <a:gd name="T51" fmla="*/ 4 h 234"/>
                      <a:gd name="T52" fmla="*/ 6 w 115"/>
                      <a:gd name="T53" fmla="*/ 3 h 234"/>
                      <a:gd name="T54" fmla="*/ 8 w 115"/>
                      <a:gd name="T55" fmla="*/ 2 h 234"/>
                      <a:gd name="T56" fmla="*/ 9 w 115"/>
                      <a:gd name="T57" fmla="*/ 2 h 234"/>
                      <a:gd name="T58" fmla="*/ 10 w 115"/>
                      <a:gd name="T59" fmla="*/ 1 h 234"/>
                      <a:gd name="T60" fmla="*/ 14 w 115"/>
                      <a:gd name="T61" fmla="*/ 0 h 234"/>
                      <a:gd name="T62" fmla="*/ 17 w 115"/>
                      <a:gd name="T63" fmla="*/ 0 h 234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15" h="234">
                        <a:moveTo>
                          <a:pt x="55" y="0"/>
                        </a:moveTo>
                        <a:lnTo>
                          <a:pt x="66" y="1"/>
                        </a:lnTo>
                        <a:lnTo>
                          <a:pt x="78" y="3"/>
                        </a:lnTo>
                        <a:lnTo>
                          <a:pt x="82" y="5"/>
                        </a:lnTo>
                        <a:lnTo>
                          <a:pt x="87" y="7"/>
                        </a:lnTo>
                        <a:lnTo>
                          <a:pt x="92" y="9"/>
                        </a:lnTo>
                        <a:lnTo>
                          <a:pt x="97" y="13"/>
                        </a:lnTo>
                        <a:lnTo>
                          <a:pt x="101" y="17"/>
                        </a:lnTo>
                        <a:lnTo>
                          <a:pt x="104" y="22"/>
                        </a:lnTo>
                        <a:lnTo>
                          <a:pt x="108" y="27"/>
                        </a:lnTo>
                        <a:lnTo>
                          <a:pt x="110" y="34"/>
                        </a:lnTo>
                        <a:lnTo>
                          <a:pt x="112" y="40"/>
                        </a:lnTo>
                        <a:lnTo>
                          <a:pt x="114" y="47"/>
                        </a:lnTo>
                        <a:lnTo>
                          <a:pt x="115" y="57"/>
                        </a:lnTo>
                        <a:lnTo>
                          <a:pt x="115" y="66"/>
                        </a:lnTo>
                        <a:lnTo>
                          <a:pt x="115" y="234"/>
                        </a:lnTo>
                        <a:lnTo>
                          <a:pt x="0" y="234"/>
                        </a:lnTo>
                        <a:lnTo>
                          <a:pt x="0" y="66"/>
                        </a:lnTo>
                        <a:lnTo>
                          <a:pt x="1" y="57"/>
                        </a:lnTo>
                        <a:lnTo>
                          <a:pt x="1" y="47"/>
                        </a:lnTo>
                        <a:lnTo>
                          <a:pt x="3" y="40"/>
                        </a:lnTo>
                        <a:lnTo>
                          <a:pt x="4" y="34"/>
                        </a:lnTo>
                        <a:lnTo>
                          <a:pt x="7" y="27"/>
                        </a:lnTo>
                        <a:lnTo>
                          <a:pt x="9" y="22"/>
                        </a:lnTo>
                        <a:lnTo>
                          <a:pt x="12" y="17"/>
                        </a:lnTo>
                        <a:lnTo>
                          <a:pt x="15" y="13"/>
                        </a:lnTo>
                        <a:lnTo>
                          <a:pt x="20" y="9"/>
                        </a:lnTo>
                        <a:lnTo>
                          <a:pt x="24" y="7"/>
                        </a:lnTo>
                        <a:lnTo>
                          <a:pt x="29" y="5"/>
                        </a:lnTo>
                        <a:lnTo>
                          <a:pt x="33" y="3"/>
                        </a:lnTo>
                        <a:lnTo>
                          <a:pt x="44" y="1"/>
                        </a:lnTo>
                        <a:lnTo>
                          <a:pt x="5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9" name="Freeform 518"/>
                  <p:cNvSpPr>
                    <a:spLocks noChangeAspect="1"/>
                  </p:cNvSpPr>
                  <p:nvPr/>
                </p:nvSpPr>
                <p:spPr bwMode="auto">
                  <a:xfrm>
                    <a:off x="5134" y="1940"/>
                    <a:ext cx="36" cy="72"/>
                  </a:xfrm>
                  <a:custGeom>
                    <a:avLst/>
                    <a:gdLst>
                      <a:gd name="T0" fmla="*/ 17 w 114"/>
                      <a:gd name="T1" fmla="*/ 0 h 234"/>
                      <a:gd name="T2" fmla="*/ 20 w 114"/>
                      <a:gd name="T3" fmla="*/ 0 h 234"/>
                      <a:gd name="T4" fmla="*/ 24 w 114"/>
                      <a:gd name="T5" fmla="*/ 1 h 234"/>
                      <a:gd name="T6" fmla="*/ 25 w 114"/>
                      <a:gd name="T7" fmla="*/ 2 h 234"/>
                      <a:gd name="T8" fmla="*/ 27 w 114"/>
                      <a:gd name="T9" fmla="*/ 2 h 234"/>
                      <a:gd name="T10" fmla="*/ 28 w 114"/>
                      <a:gd name="T11" fmla="*/ 3 h 234"/>
                      <a:gd name="T12" fmla="*/ 30 w 114"/>
                      <a:gd name="T13" fmla="*/ 4 h 234"/>
                      <a:gd name="T14" fmla="*/ 31 w 114"/>
                      <a:gd name="T15" fmla="*/ 5 h 234"/>
                      <a:gd name="T16" fmla="*/ 32 w 114"/>
                      <a:gd name="T17" fmla="*/ 7 h 234"/>
                      <a:gd name="T18" fmla="*/ 33 w 114"/>
                      <a:gd name="T19" fmla="*/ 8 h 234"/>
                      <a:gd name="T20" fmla="*/ 34 w 114"/>
                      <a:gd name="T21" fmla="*/ 10 h 234"/>
                      <a:gd name="T22" fmla="*/ 35 w 114"/>
                      <a:gd name="T23" fmla="*/ 12 h 234"/>
                      <a:gd name="T24" fmla="*/ 36 w 114"/>
                      <a:gd name="T25" fmla="*/ 14 h 234"/>
                      <a:gd name="T26" fmla="*/ 36 w 114"/>
                      <a:gd name="T27" fmla="*/ 18 h 234"/>
                      <a:gd name="T28" fmla="*/ 36 w 114"/>
                      <a:gd name="T29" fmla="*/ 20 h 234"/>
                      <a:gd name="T30" fmla="*/ 36 w 114"/>
                      <a:gd name="T31" fmla="*/ 72 h 234"/>
                      <a:gd name="T32" fmla="*/ 0 w 114"/>
                      <a:gd name="T33" fmla="*/ 72 h 234"/>
                      <a:gd name="T34" fmla="*/ 0 w 114"/>
                      <a:gd name="T35" fmla="*/ 20 h 234"/>
                      <a:gd name="T36" fmla="*/ 0 w 114"/>
                      <a:gd name="T37" fmla="*/ 18 h 234"/>
                      <a:gd name="T38" fmla="*/ 0 w 114"/>
                      <a:gd name="T39" fmla="*/ 14 h 234"/>
                      <a:gd name="T40" fmla="*/ 1 w 114"/>
                      <a:gd name="T41" fmla="*/ 12 h 234"/>
                      <a:gd name="T42" fmla="*/ 1 w 114"/>
                      <a:gd name="T43" fmla="*/ 10 h 234"/>
                      <a:gd name="T44" fmla="*/ 2 w 114"/>
                      <a:gd name="T45" fmla="*/ 8 h 234"/>
                      <a:gd name="T46" fmla="*/ 3 w 114"/>
                      <a:gd name="T47" fmla="*/ 7 h 234"/>
                      <a:gd name="T48" fmla="*/ 4 w 114"/>
                      <a:gd name="T49" fmla="*/ 5 h 234"/>
                      <a:gd name="T50" fmla="*/ 5 w 114"/>
                      <a:gd name="T51" fmla="*/ 4 h 234"/>
                      <a:gd name="T52" fmla="*/ 6 w 114"/>
                      <a:gd name="T53" fmla="*/ 3 h 234"/>
                      <a:gd name="T54" fmla="*/ 7 w 114"/>
                      <a:gd name="T55" fmla="*/ 2 h 234"/>
                      <a:gd name="T56" fmla="*/ 9 w 114"/>
                      <a:gd name="T57" fmla="*/ 2 h 234"/>
                      <a:gd name="T58" fmla="*/ 10 w 114"/>
                      <a:gd name="T59" fmla="*/ 1 h 234"/>
                      <a:gd name="T60" fmla="*/ 13 w 114"/>
                      <a:gd name="T61" fmla="*/ 0 h 234"/>
                      <a:gd name="T62" fmla="*/ 17 w 114"/>
                      <a:gd name="T63" fmla="*/ 0 h 234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14" h="234">
                        <a:moveTo>
                          <a:pt x="53" y="0"/>
                        </a:moveTo>
                        <a:lnTo>
                          <a:pt x="64" y="1"/>
                        </a:lnTo>
                        <a:lnTo>
                          <a:pt x="75" y="3"/>
                        </a:lnTo>
                        <a:lnTo>
                          <a:pt x="80" y="5"/>
                        </a:lnTo>
                        <a:lnTo>
                          <a:pt x="85" y="7"/>
                        </a:lnTo>
                        <a:lnTo>
                          <a:pt x="90" y="9"/>
                        </a:lnTo>
                        <a:lnTo>
                          <a:pt x="95" y="13"/>
                        </a:lnTo>
                        <a:lnTo>
                          <a:pt x="99" y="17"/>
                        </a:lnTo>
                        <a:lnTo>
                          <a:pt x="102" y="22"/>
                        </a:lnTo>
                        <a:lnTo>
                          <a:pt x="106" y="27"/>
                        </a:lnTo>
                        <a:lnTo>
                          <a:pt x="109" y="34"/>
                        </a:lnTo>
                        <a:lnTo>
                          <a:pt x="111" y="40"/>
                        </a:lnTo>
                        <a:lnTo>
                          <a:pt x="113" y="47"/>
                        </a:lnTo>
                        <a:lnTo>
                          <a:pt x="114" y="57"/>
                        </a:lnTo>
                        <a:lnTo>
                          <a:pt x="114" y="66"/>
                        </a:lnTo>
                        <a:lnTo>
                          <a:pt x="114" y="234"/>
                        </a:lnTo>
                        <a:lnTo>
                          <a:pt x="0" y="234"/>
                        </a:lnTo>
                        <a:lnTo>
                          <a:pt x="0" y="66"/>
                        </a:lnTo>
                        <a:lnTo>
                          <a:pt x="0" y="57"/>
                        </a:lnTo>
                        <a:lnTo>
                          <a:pt x="1" y="47"/>
                        </a:lnTo>
                        <a:lnTo>
                          <a:pt x="2" y="40"/>
                        </a:lnTo>
                        <a:lnTo>
                          <a:pt x="4" y="34"/>
                        </a:lnTo>
                        <a:lnTo>
                          <a:pt x="7" y="27"/>
                        </a:lnTo>
                        <a:lnTo>
                          <a:pt x="9" y="22"/>
                        </a:lnTo>
                        <a:lnTo>
                          <a:pt x="12" y="17"/>
                        </a:lnTo>
                        <a:lnTo>
                          <a:pt x="16" y="13"/>
                        </a:lnTo>
                        <a:lnTo>
                          <a:pt x="19" y="9"/>
                        </a:lnTo>
                        <a:lnTo>
                          <a:pt x="23" y="7"/>
                        </a:lnTo>
                        <a:lnTo>
                          <a:pt x="28" y="5"/>
                        </a:lnTo>
                        <a:lnTo>
                          <a:pt x="33" y="3"/>
                        </a:lnTo>
                        <a:lnTo>
                          <a:pt x="42" y="1"/>
                        </a:lnTo>
                        <a:lnTo>
                          <a:pt x="5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0" name="Freeform 519"/>
                  <p:cNvSpPr>
                    <a:spLocks noChangeAspect="1"/>
                  </p:cNvSpPr>
                  <p:nvPr/>
                </p:nvSpPr>
                <p:spPr bwMode="auto">
                  <a:xfrm>
                    <a:off x="503" y="1940"/>
                    <a:ext cx="36" cy="86"/>
                  </a:xfrm>
                  <a:custGeom>
                    <a:avLst/>
                    <a:gdLst>
                      <a:gd name="T0" fmla="*/ 17 w 116"/>
                      <a:gd name="T1" fmla="*/ 0 h 277"/>
                      <a:gd name="T2" fmla="*/ 20 w 116"/>
                      <a:gd name="T3" fmla="*/ 0 h 277"/>
                      <a:gd name="T4" fmla="*/ 24 w 116"/>
                      <a:gd name="T5" fmla="*/ 1 h 277"/>
                      <a:gd name="T6" fmla="*/ 25 w 116"/>
                      <a:gd name="T7" fmla="*/ 1 h 277"/>
                      <a:gd name="T8" fmla="*/ 27 w 116"/>
                      <a:gd name="T9" fmla="*/ 2 h 277"/>
                      <a:gd name="T10" fmla="*/ 29 w 116"/>
                      <a:gd name="T11" fmla="*/ 2 h 277"/>
                      <a:gd name="T12" fmla="*/ 30 w 116"/>
                      <a:gd name="T13" fmla="*/ 3 h 277"/>
                      <a:gd name="T14" fmla="*/ 31 w 116"/>
                      <a:gd name="T15" fmla="*/ 5 h 277"/>
                      <a:gd name="T16" fmla="*/ 32 w 116"/>
                      <a:gd name="T17" fmla="*/ 6 h 277"/>
                      <a:gd name="T18" fmla="*/ 33 w 116"/>
                      <a:gd name="T19" fmla="*/ 7 h 277"/>
                      <a:gd name="T20" fmla="*/ 34 w 116"/>
                      <a:gd name="T21" fmla="*/ 9 h 277"/>
                      <a:gd name="T22" fmla="*/ 35 w 116"/>
                      <a:gd name="T23" fmla="*/ 12 h 277"/>
                      <a:gd name="T24" fmla="*/ 36 w 116"/>
                      <a:gd name="T25" fmla="*/ 15 h 277"/>
                      <a:gd name="T26" fmla="*/ 36 w 116"/>
                      <a:gd name="T27" fmla="*/ 18 h 277"/>
                      <a:gd name="T28" fmla="*/ 36 w 116"/>
                      <a:gd name="T29" fmla="*/ 21 h 277"/>
                      <a:gd name="T30" fmla="*/ 36 w 116"/>
                      <a:gd name="T31" fmla="*/ 86 h 277"/>
                      <a:gd name="T32" fmla="*/ 0 w 116"/>
                      <a:gd name="T33" fmla="*/ 86 h 277"/>
                      <a:gd name="T34" fmla="*/ 0 w 116"/>
                      <a:gd name="T35" fmla="*/ 21 h 277"/>
                      <a:gd name="T36" fmla="*/ 0 w 116"/>
                      <a:gd name="T37" fmla="*/ 18 h 277"/>
                      <a:gd name="T38" fmla="*/ 0 w 116"/>
                      <a:gd name="T39" fmla="*/ 15 h 277"/>
                      <a:gd name="T40" fmla="*/ 1 w 116"/>
                      <a:gd name="T41" fmla="*/ 12 h 277"/>
                      <a:gd name="T42" fmla="*/ 1 w 116"/>
                      <a:gd name="T43" fmla="*/ 9 h 277"/>
                      <a:gd name="T44" fmla="*/ 2 w 116"/>
                      <a:gd name="T45" fmla="*/ 7 h 277"/>
                      <a:gd name="T46" fmla="*/ 3 w 116"/>
                      <a:gd name="T47" fmla="*/ 6 h 277"/>
                      <a:gd name="T48" fmla="*/ 4 w 116"/>
                      <a:gd name="T49" fmla="*/ 5 h 277"/>
                      <a:gd name="T50" fmla="*/ 5 w 116"/>
                      <a:gd name="T51" fmla="*/ 3 h 277"/>
                      <a:gd name="T52" fmla="*/ 6 w 116"/>
                      <a:gd name="T53" fmla="*/ 2 h 277"/>
                      <a:gd name="T54" fmla="*/ 7 w 116"/>
                      <a:gd name="T55" fmla="*/ 2 h 277"/>
                      <a:gd name="T56" fmla="*/ 9 w 116"/>
                      <a:gd name="T57" fmla="*/ 1 h 277"/>
                      <a:gd name="T58" fmla="*/ 10 w 116"/>
                      <a:gd name="T59" fmla="*/ 1 h 277"/>
                      <a:gd name="T60" fmla="*/ 13 w 116"/>
                      <a:gd name="T61" fmla="*/ 0 h 277"/>
                      <a:gd name="T62" fmla="*/ 17 w 116"/>
                      <a:gd name="T63" fmla="*/ 0 h 27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16" h="277">
                        <a:moveTo>
                          <a:pt x="54" y="0"/>
                        </a:moveTo>
                        <a:lnTo>
                          <a:pt x="65" y="1"/>
                        </a:lnTo>
                        <a:lnTo>
                          <a:pt x="77" y="2"/>
                        </a:lnTo>
                        <a:lnTo>
                          <a:pt x="82" y="3"/>
                        </a:lnTo>
                        <a:lnTo>
                          <a:pt x="86" y="5"/>
                        </a:lnTo>
                        <a:lnTo>
                          <a:pt x="92" y="7"/>
                        </a:lnTo>
                        <a:lnTo>
                          <a:pt x="96" y="10"/>
                        </a:lnTo>
                        <a:lnTo>
                          <a:pt x="100" y="15"/>
                        </a:lnTo>
                        <a:lnTo>
                          <a:pt x="104" y="19"/>
                        </a:lnTo>
                        <a:lnTo>
                          <a:pt x="107" y="24"/>
                        </a:lnTo>
                        <a:lnTo>
                          <a:pt x="111" y="30"/>
                        </a:lnTo>
                        <a:lnTo>
                          <a:pt x="113" y="39"/>
                        </a:lnTo>
                        <a:lnTo>
                          <a:pt x="115" y="47"/>
                        </a:lnTo>
                        <a:lnTo>
                          <a:pt x="116" y="57"/>
                        </a:lnTo>
                        <a:lnTo>
                          <a:pt x="116" y="67"/>
                        </a:lnTo>
                        <a:lnTo>
                          <a:pt x="116" y="277"/>
                        </a:lnTo>
                        <a:lnTo>
                          <a:pt x="0" y="277"/>
                        </a:lnTo>
                        <a:lnTo>
                          <a:pt x="0" y="67"/>
                        </a:lnTo>
                        <a:lnTo>
                          <a:pt x="0" y="57"/>
                        </a:lnTo>
                        <a:lnTo>
                          <a:pt x="1" y="47"/>
                        </a:lnTo>
                        <a:lnTo>
                          <a:pt x="2" y="39"/>
                        </a:lnTo>
                        <a:lnTo>
                          <a:pt x="4" y="30"/>
                        </a:lnTo>
                        <a:lnTo>
                          <a:pt x="6" y="24"/>
                        </a:lnTo>
                        <a:lnTo>
                          <a:pt x="9" y="19"/>
                        </a:lnTo>
                        <a:lnTo>
                          <a:pt x="13" y="15"/>
                        </a:lnTo>
                        <a:lnTo>
                          <a:pt x="16" y="10"/>
                        </a:lnTo>
                        <a:lnTo>
                          <a:pt x="20" y="7"/>
                        </a:lnTo>
                        <a:lnTo>
                          <a:pt x="23" y="5"/>
                        </a:lnTo>
                        <a:lnTo>
                          <a:pt x="28" y="3"/>
                        </a:lnTo>
                        <a:lnTo>
                          <a:pt x="33" y="2"/>
                        </a:lnTo>
                        <a:lnTo>
                          <a:pt x="43" y="1"/>
                        </a:lnTo>
                        <a:lnTo>
                          <a:pt x="5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1" name="Freeform 520"/>
                  <p:cNvSpPr>
                    <a:spLocks noChangeAspect="1"/>
                  </p:cNvSpPr>
                  <p:nvPr/>
                </p:nvSpPr>
                <p:spPr bwMode="auto">
                  <a:xfrm>
                    <a:off x="368" y="1940"/>
                    <a:ext cx="36" cy="86"/>
                  </a:xfrm>
                  <a:custGeom>
                    <a:avLst/>
                    <a:gdLst>
                      <a:gd name="T0" fmla="*/ 17 w 116"/>
                      <a:gd name="T1" fmla="*/ 0 h 277"/>
                      <a:gd name="T2" fmla="*/ 20 w 116"/>
                      <a:gd name="T3" fmla="*/ 0 h 277"/>
                      <a:gd name="T4" fmla="*/ 24 w 116"/>
                      <a:gd name="T5" fmla="*/ 1 h 277"/>
                      <a:gd name="T6" fmla="*/ 25 w 116"/>
                      <a:gd name="T7" fmla="*/ 1 h 277"/>
                      <a:gd name="T8" fmla="*/ 27 w 116"/>
                      <a:gd name="T9" fmla="*/ 2 h 277"/>
                      <a:gd name="T10" fmla="*/ 29 w 116"/>
                      <a:gd name="T11" fmla="*/ 2 h 277"/>
                      <a:gd name="T12" fmla="*/ 30 w 116"/>
                      <a:gd name="T13" fmla="*/ 4 h 277"/>
                      <a:gd name="T14" fmla="*/ 31 w 116"/>
                      <a:gd name="T15" fmla="*/ 5 h 277"/>
                      <a:gd name="T16" fmla="*/ 32 w 116"/>
                      <a:gd name="T17" fmla="*/ 6 h 277"/>
                      <a:gd name="T18" fmla="*/ 33 w 116"/>
                      <a:gd name="T19" fmla="*/ 8 h 277"/>
                      <a:gd name="T20" fmla="*/ 34 w 116"/>
                      <a:gd name="T21" fmla="*/ 10 h 277"/>
                      <a:gd name="T22" fmla="*/ 35 w 116"/>
                      <a:gd name="T23" fmla="*/ 12 h 277"/>
                      <a:gd name="T24" fmla="*/ 35 w 116"/>
                      <a:gd name="T25" fmla="*/ 15 h 277"/>
                      <a:gd name="T26" fmla="*/ 36 w 116"/>
                      <a:gd name="T27" fmla="*/ 18 h 277"/>
                      <a:gd name="T28" fmla="*/ 36 w 116"/>
                      <a:gd name="T29" fmla="*/ 21 h 277"/>
                      <a:gd name="T30" fmla="*/ 36 w 116"/>
                      <a:gd name="T31" fmla="*/ 86 h 277"/>
                      <a:gd name="T32" fmla="*/ 0 w 116"/>
                      <a:gd name="T33" fmla="*/ 86 h 277"/>
                      <a:gd name="T34" fmla="*/ 0 w 116"/>
                      <a:gd name="T35" fmla="*/ 21 h 277"/>
                      <a:gd name="T36" fmla="*/ 0 w 116"/>
                      <a:gd name="T37" fmla="*/ 18 h 277"/>
                      <a:gd name="T38" fmla="*/ 0 w 116"/>
                      <a:gd name="T39" fmla="*/ 15 h 277"/>
                      <a:gd name="T40" fmla="*/ 1 w 116"/>
                      <a:gd name="T41" fmla="*/ 12 h 277"/>
                      <a:gd name="T42" fmla="*/ 1 w 116"/>
                      <a:gd name="T43" fmla="*/ 10 h 277"/>
                      <a:gd name="T44" fmla="*/ 2 w 116"/>
                      <a:gd name="T45" fmla="*/ 8 h 277"/>
                      <a:gd name="T46" fmla="*/ 3 w 116"/>
                      <a:gd name="T47" fmla="*/ 6 h 277"/>
                      <a:gd name="T48" fmla="*/ 4 w 116"/>
                      <a:gd name="T49" fmla="*/ 5 h 277"/>
                      <a:gd name="T50" fmla="*/ 5 w 116"/>
                      <a:gd name="T51" fmla="*/ 4 h 277"/>
                      <a:gd name="T52" fmla="*/ 6 w 116"/>
                      <a:gd name="T53" fmla="*/ 2 h 277"/>
                      <a:gd name="T54" fmla="*/ 7 w 116"/>
                      <a:gd name="T55" fmla="*/ 2 h 277"/>
                      <a:gd name="T56" fmla="*/ 9 w 116"/>
                      <a:gd name="T57" fmla="*/ 1 h 277"/>
                      <a:gd name="T58" fmla="*/ 11 w 116"/>
                      <a:gd name="T59" fmla="*/ 1 h 277"/>
                      <a:gd name="T60" fmla="*/ 14 w 116"/>
                      <a:gd name="T61" fmla="*/ 0 h 277"/>
                      <a:gd name="T62" fmla="*/ 17 w 116"/>
                      <a:gd name="T63" fmla="*/ 0 h 27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16" h="277">
                        <a:moveTo>
                          <a:pt x="55" y="0"/>
                        </a:moveTo>
                        <a:lnTo>
                          <a:pt x="66" y="1"/>
                        </a:lnTo>
                        <a:lnTo>
                          <a:pt x="77" y="2"/>
                        </a:lnTo>
                        <a:lnTo>
                          <a:pt x="82" y="4"/>
                        </a:lnTo>
                        <a:lnTo>
                          <a:pt x="87" y="6"/>
                        </a:lnTo>
                        <a:lnTo>
                          <a:pt x="92" y="8"/>
                        </a:lnTo>
                        <a:lnTo>
                          <a:pt x="96" y="12"/>
                        </a:lnTo>
                        <a:lnTo>
                          <a:pt x="100" y="16"/>
                        </a:lnTo>
                        <a:lnTo>
                          <a:pt x="104" y="20"/>
                        </a:lnTo>
                        <a:lnTo>
                          <a:pt x="107" y="26"/>
                        </a:lnTo>
                        <a:lnTo>
                          <a:pt x="110" y="33"/>
                        </a:lnTo>
                        <a:lnTo>
                          <a:pt x="113" y="40"/>
                        </a:lnTo>
                        <a:lnTo>
                          <a:pt x="114" y="48"/>
                        </a:lnTo>
                        <a:lnTo>
                          <a:pt x="115" y="59"/>
                        </a:lnTo>
                        <a:lnTo>
                          <a:pt x="116" y="69"/>
                        </a:lnTo>
                        <a:lnTo>
                          <a:pt x="116" y="277"/>
                        </a:lnTo>
                        <a:lnTo>
                          <a:pt x="0" y="277"/>
                        </a:lnTo>
                        <a:lnTo>
                          <a:pt x="0" y="69"/>
                        </a:lnTo>
                        <a:lnTo>
                          <a:pt x="0" y="59"/>
                        </a:lnTo>
                        <a:lnTo>
                          <a:pt x="1" y="48"/>
                        </a:lnTo>
                        <a:lnTo>
                          <a:pt x="2" y="40"/>
                        </a:lnTo>
                        <a:lnTo>
                          <a:pt x="4" y="33"/>
                        </a:lnTo>
                        <a:lnTo>
                          <a:pt x="6" y="26"/>
                        </a:lnTo>
                        <a:lnTo>
                          <a:pt x="9" y="20"/>
                        </a:lnTo>
                        <a:lnTo>
                          <a:pt x="13" y="16"/>
                        </a:lnTo>
                        <a:lnTo>
                          <a:pt x="17" y="12"/>
                        </a:lnTo>
                        <a:lnTo>
                          <a:pt x="20" y="8"/>
                        </a:lnTo>
                        <a:lnTo>
                          <a:pt x="24" y="6"/>
                        </a:lnTo>
                        <a:lnTo>
                          <a:pt x="29" y="4"/>
                        </a:lnTo>
                        <a:lnTo>
                          <a:pt x="34" y="2"/>
                        </a:lnTo>
                        <a:lnTo>
                          <a:pt x="44" y="1"/>
                        </a:lnTo>
                        <a:lnTo>
                          <a:pt x="5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2" name="Freeform 521"/>
                  <p:cNvSpPr>
                    <a:spLocks noChangeAspect="1"/>
                  </p:cNvSpPr>
                  <p:nvPr/>
                </p:nvSpPr>
                <p:spPr bwMode="auto">
                  <a:xfrm>
                    <a:off x="896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3 w 157"/>
                      <a:gd name="T7" fmla="*/ 1 h 262"/>
                      <a:gd name="T8" fmla="*/ 36 w 157"/>
                      <a:gd name="T9" fmla="*/ 2 h 262"/>
                      <a:gd name="T10" fmla="*/ 38 w 157"/>
                      <a:gd name="T11" fmla="*/ 4 h 262"/>
                      <a:gd name="T12" fmla="*/ 40 w 157"/>
                      <a:gd name="T13" fmla="*/ 5 h 262"/>
                      <a:gd name="T14" fmla="*/ 42 w 157"/>
                      <a:gd name="T15" fmla="*/ 7 h 262"/>
                      <a:gd name="T16" fmla="*/ 44 w 157"/>
                      <a:gd name="T17" fmla="*/ 8 h 262"/>
                      <a:gd name="T18" fmla="*/ 45 w 157"/>
                      <a:gd name="T19" fmla="*/ 11 h 262"/>
                      <a:gd name="T20" fmla="*/ 46 w 157"/>
                      <a:gd name="T21" fmla="*/ 13 h 262"/>
                      <a:gd name="T22" fmla="*/ 47 w 157"/>
                      <a:gd name="T23" fmla="*/ 16 h 262"/>
                      <a:gd name="T24" fmla="*/ 48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5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6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8" y="1"/>
                        </a:lnTo>
                        <a:lnTo>
                          <a:pt x="97" y="2"/>
                        </a:lnTo>
                        <a:lnTo>
                          <a:pt x="105" y="4"/>
                        </a:lnTo>
                        <a:lnTo>
                          <a:pt x="113" y="7"/>
                        </a:lnTo>
                        <a:lnTo>
                          <a:pt x="120" y="12"/>
                        </a:lnTo>
                        <a:lnTo>
                          <a:pt x="126" y="16"/>
                        </a:lnTo>
                        <a:lnTo>
                          <a:pt x="133" y="22"/>
                        </a:lnTo>
                        <a:lnTo>
                          <a:pt x="138" y="28"/>
                        </a:lnTo>
                        <a:lnTo>
                          <a:pt x="142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2" y="61"/>
                        </a:lnTo>
                        <a:lnTo>
                          <a:pt x="154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2" y="72"/>
                        </a:lnTo>
                        <a:lnTo>
                          <a:pt x="4" y="61"/>
                        </a:lnTo>
                        <a:lnTo>
                          <a:pt x="7" y="52"/>
                        </a:lnTo>
                        <a:lnTo>
                          <a:pt x="10" y="43"/>
                        </a:lnTo>
                        <a:lnTo>
                          <a:pt x="15" y="36"/>
                        </a:lnTo>
                        <a:lnTo>
                          <a:pt x="19" y="28"/>
                        </a:lnTo>
                        <a:lnTo>
                          <a:pt x="24" y="22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1" y="4"/>
                        </a:lnTo>
                        <a:lnTo>
                          <a:pt x="60" y="2"/>
                        </a:lnTo>
                        <a:lnTo>
                          <a:pt x="69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3" name="Freeform 522"/>
                  <p:cNvSpPr>
                    <a:spLocks noChangeAspect="1"/>
                  </p:cNvSpPr>
                  <p:nvPr/>
                </p:nvSpPr>
                <p:spPr bwMode="auto">
                  <a:xfrm>
                    <a:off x="3626" y="1947"/>
                    <a:ext cx="50" cy="79"/>
                  </a:xfrm>
                  <a:custGeom>
                    <a:avLst/>
                    <a:gdLst>
                      <a:gd name="T0" fmla="*/ 25 w 156"/>
                      <a:gd name="T1" fmla="*/ 0 h 262"/>
                      <a:gd name="T2" fmla="*/ 28 w 156"/>
                      <a:gd name="T3" fmla="*/ 0 h 262"/>
                      <a:gd name="T4" fmla="*/ 31 w 156"/>
                      <a:gd name="T5" fmla="*/ 1 h 262"/>
                      <a:gd name="T6" fmla="*/ 34 w 156"/>
                      <a:gd name="T7" fmla="*/ 1 h 262"/>
                      <a:gd name="T8" fmla="*/ 36 w 156"/>
                      <a:gd name="T9" fmla="*/ 2 h 262"/>
                      <a:gd name="T10" fmla="*/ 38 w 156"/>
                      <a:gd name="T11" fmla="*/ 4 h 262"/>
                      <a:gd name="T12" fmla="*/ 41 w 156"/>
                      <a:gd name="T13" fmla="*/ 5 h 262"/>
                      <a:gd name="T14" fmla="*/ 42 w 156"/>
                      <a:gd name="T15" fmla="*/ 7 h 262"/>
                      <a:gd name="T16" fmla="*/ 44 w 156"/>
                      <a:gd name="T17" fmla="*/ 8 h 262"/>
                      <a:gd name="T18" fmla="*/ 45 w 156"/>
                      <a:gd name="T19" fmla="*/ 11 h 262"/>
                      <a:gd name="T20" fmla="*/ 47 w 156"/>
                      <a:gd name="T21" fmla="*/ 13 h 262"/>
                      <a:gd name="T22" fmla="*/ 48 w 156"/>
                      <a:gd name="T23" fmla="*/ 16 h 262"/>
                      <a:gd name="T24" fmla="*/ 49 w 156"/>
                      <a:gd name="T25" fmla="*/ 18 h 262"/>
                      <a:gd name="T26" fmla="*/ 49 w 156"/>
                      <a:gd name="T27" fmla="*/ 22 h 262"/>
                      <a:gd name="T28" fmla="*/ 50 w 156"/>
                      <a:gd name="T29" fmla="*/ 25 h 262"/>
                      <a:gd name="T30" fmla="*/ 50 w 156"/>
                      <a:gd name="T31" fmla="*/ 28 h 262"/>
                      <a:gd name="T32" fmla="*/ 50 w 156"/>
                      <a:gd name="T33" fmla="*/ 32 h 262"/>
                      <a:gd name="T34" fmla="*/ 50 w 156"/>
                      <a:gd name="T35" fmla="*/ 79 h 262"/>
                      <a:gd name="T36" fmla="*/ 0 w 156"/>
                      <a:gd name="T37" fmla="*/ 79 h 262"/>
                      <a:gd name="T38" fmla="*/ 0 w 156"/>
                      <a:gd name="T39" fmla="*/ 32 h 262"/>
                      <a:gd name="T40" fmla="*/ 0 w 156"/>
                      <a:gd name="T41" fmla="*/ 28 h 262"/>
                      <a:gd name="T42" fmla="*/ 0 w 156"/>
                      <a:gd name="T43" fmla="*/ 25 h 262"/>
                      <a:gd name="T44" fmla="*/ 1 w 156"/>
                      <a:gd name="T45" fmla="*/ 22 h 262"/>
                      <a:gd name="T46" fmla="*/ 2 w 156"/>
                      <a:gd name="T47" fmla="*/ 18 h 262"/>
                      <a:gd name="T48" fmla="*/ 3 w 156"/>
                      <a:gd name="T49" fmla="*/ 16 h 262"/>
                      <a:gd name="T50" fmla="*/ 4 w 156"/>
                      <a:gd name="T51" fmla="*/ 13 h 262"/>
                      <a:gd name="T52" fmla="*/ 5 w 156"/>
                      <a:gd name="T53" fmla="*/ 11 h 262"/>
                      <a:gd name="T54" fmla="*/ 6 w 156"/>
                      <a:gd name="T55" fmla="*/ 8 h 262"/>
                      <a:gd name="T56" fmla="*/ 8 w 156"/>
                      <a:gd name="T57" fmla="*/ 7 h 262"/>
                      <a:gd name="T58" fmla="*/ 10 w 156"/>
                      <a:gd name="T59" fmla="*/ 5 h 262"/>
                      <a:gd name="T60" fmla="*/ 12 w 156"/>
                      <a:gd name="T61" fmla="*/ 4 h 262"/>
                      <a:gd name="T62" fmla="*/ 14 w 156"/>
                      <a:gd name="T63" fmla="*/ 2 h 262"/>
                      <a:gd name="T64" fmla="*/ 17 w 156"/>
                      <a:gd name="T65" fmla="*/ 1 h 262"/>
                      <a:gd name="T66" fmla="*/ 19 w 156"/>
                      <a:gd name="T67" fmla="*/ 1 h 262"/>
                      <a:gd name="T68" fmla="*/ 22 w 156"/>
                      <a:gd name="T69" fmla="*/ 0 h 262"/>
                      <a:gd name="T70" fmla="*/ 25 w 156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6" h="262">
                        <a:moveTo>
                          <a:pt x="78" y="0"/>
                        </a:moveTo>
                        <a:lnTo>
                          <a:pt x="88" y="1"/>
                        </a:lnTo>
                        <a:lnTo>
                          <a:pt x="97" y="2"/>
                        </a:lnTo>
                        <a:lnTo>
                          <a:pt x="105" y="4"/>
                        </a:lnTo>
                        <a:lnTo>
                          <a:pt x="113" y="7"/>
                        </a:lnTo>
                        <a:lnTo>
                          <a:pt x="120" y="12"/>
                        </a:lnTo>
                        <a:lnTo>
                          <a:pt x="127" y="16"/>
                        </a:lnTo>
                        <a:lnTo>
                          <a:pt x="132" y="22"/>
                        </a:lnTo>
                        <a:lnTo>
                          <a:pt x="137" y="28"/>
                        </a:lnTo>
                        <a:lnTo>
                          <a:pt x="141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2" y="61"/>
                        </a:lnTo>
                        <a:lnTo>
                          <a:pt x="153" y="72"/>
                        </a:lnTo>
                        <a:lnTo>
                          <a:pt x="155" y="82"/>
                        </a:lnTo>
                        <a:lnTo>
                          <a:pt x="156" y="94"/>
                        </a:lnTo>
                        <a:lnTo>
                          <a:pt x="156" y="105"/>
                        </a:lnTo>
                        <a:lnTo>
                          <a:pt x="156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1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8" y="52"/>
                        </a:lnTo>
                        <a:lnTo>
                          <a:pt x="12" y="43"/>
                        </a:lnTo>
                        <a:lnTo>
                          <a:pt x="15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2" y="4"/>
                        </a:lnTo>
                        <a:lnTo>
                          <a:pt x="60" y="2"/>
                        </a:lnTo>
                        <a:lnTo>
                          <a:pt x="69" y="1"/>
                        </a:lnTo>
                        <a:lnTo>
                          <a:pt x="78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4" name="Freeform 523"/>
                  <p:cNvSpPr>
                    <a:spLocks noChangeAspect="1"/>
                  </p:cNvSpPr>
                  <p:nvPr/>
                </p:nvSpPr>
                <p:spPr bwMode="auto">
                  <a:xfrm>
                    <a:off x="1540" y="1947"/>
                    <a:ext cx="43" cy="79"/>
                  </a:xfrm>
                  <a:custGeom>
                    <a:avLst/>
                    <a:gdLst>
                      <a:gd name="T0" fmla="*/ 22 w 157"/>
                      <a:gd name="T1" fmla="*/ 0 h 262"/>
                      <a:gd name="T2" fmla="*/ 24 w 157"/>
                      <a:gd name="T3" fmla="*/ 0 h 262"/>
                      <a:gd name="T4" fmla="*/ 27 w 157"/>
                      <a:gd name="T5" fmla="*/ 1 h 262"/>
                      <a:gd name="T6" fmla="*/ 29 w 157"/>
                      <a:gd name="T7" fmla="*/ 1 h 262"/>
                      <a:gd name="T8" fmla="*/ 31 w 157"/>
                      <a:gd name="T9" fmla="*/ 2 h 262"/>
                      <a:gd name="T10" fmla="*/ 33 w 157"/>
                      <a:gd name="T11" fmla="*/ 4 h 262"/>
                      <a:gd name="T12" fmla="*/ 35 w 157"/>
                      <a:gd name="T13" fmla="*/ 5 h 262"/>
                      <a:gd name="T14" fmla="*/ 36 w 157"/>
                      <a:gd name="T15" fmla="*/ 7 h 262"/>
                      <a:gd name="T16" fmla="*/ 38 w 157"/>
                      <a:gd name="T17" fmla="*/ 8 h 262"/>
                      <a:gd name="T18" fmla="*/ 39 w 157"/>
                      <a:gd name="T19" fmla="*/ 11 h 262"/>
                      <a:gd name="T20" fmla="*/ 40 w 157"/>
                      <a:gd name="T21" fmla="*/ 13 h 262"/>
                      <a:gd name="T22" fmla="*/ 41 w 157"/>
                      <a:gd name="T23" fmla="*/ 16 h 262"/>
                      <a:gd name="T24" fmla="*/ 42 w 157"/>
                      <a:gd name="T25" fmla="*/ 18 h 262"/>
                      <a:gd name="T26" fmla="*/ 42 w 157"/>
                      <a:gd name="T27" fmla="*/ 22 h 262"/>
                      <a:gd name="T28" fmla="*/ 43 w 157"/>
                      <a:gd name="T29" fmla="*/ 25 h 262"/>
                      <a:gd name="T30" fmla="*/ 43 w 157"/>
                      <a:gd name="T31" fmla="*/ 28 h 262"/>
                      <a:gd name="T32" fmla="*/ 43 w 157"/>
                      <a:gd name="T33" fmla="*/ 32 h 262"/>
                      <a:gd name="T34" fmla="*/ 43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4 w 157"/>
                      <a:gd name="T53" fmla="*/ 11 h 262"/>
                      <a:gd name="T54" fmla="*/ 5 w 157"/>
                      <a:gd name="T55" fmla="*/ 8 h 262"/>
                      <a:gd name="T56" fmla="*/ 7 w 157"/>
                      <a:gd name="T57" fmla="*/ 7 h 262"/>
                      <a:gd name="T58" fmla="*/ 8 w 157"/>
                      <a:gd name="T59" fmla="*/ 5 h 262"/>
                      <a:gd name="T60" fmla="*/ 10 w 157"/>
                      <a:gd name="T61" fmla="*/ 4 h 262"/>
                      <a:gd name="T62" fmla="*/ 12 w 157"/>
                      <a:gd name="T63" fmla="*/ 2 h 262"/>
                      <a:gd name="T64" fmla="*/ 14 w 157"/>
                      <a:gd name="T65" fmla="*/ 1 h 262"/>
                      <a:gd name="T66" fmla="*/ 16 w 157"/>
                      <a:gd name="T67" fmla="*/ 1 h 262"/>
                      <a:gd name="T68" fmla="*/ 19 w 157"/>
                      <a:gd name="T69" fmla="*/ 0 h 262"/>
                      <a:gd name="T70" fmla="*/ 22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7" y="4"/>
                        </a:lnTo>
                        <a:lnTo>
                          <a:pt x="114" y="7"/>
                        </a:lnTo>
                        <a:lnTo>
                          <a:pt x="122" y="12"/>
                        </a:lnTo>
                        <a:lnTo>
                          <a:pt x="128" y="16"/>
                        </a:lnTo>
                        <a:lnTo>
                          <a:pt x="133" y="22"/>
                        </a:lnTo>
                        <a:lnTo>
                          <a:pt x="138" y="28"/>
                        </a:lnTo>
                        <a:lnTo>
                          <a:pt x="143" y="36"/>
                        </a:lnTo>
                        <a:lnTo>
                          <a:pt x="147" y="43"/>
                        </a:lnTo>
                        <a:lnTo>
                          <a:pt x="150" y="52"/>
                        </a:lnTo>
                        <a:lnTo>
                          <a:pt x="153" y="61"/>
                        </a:lnTo>
                        <a:lnTo>
                          <a:pt x="154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8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19" y="28"/>
                        </a:lnTo>
                        <a:lnTo>
                          <a:pt x="25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5" y="7"/>
                        </a:lnTo>
                        <a:lnTo>
                          <a:pt x="52" y="4"/>
                        </a:lnTo>
                        <a:lnTo>
                          <a:pt x="60" y="2"/>
                        </a:lnTo>
                        <a:lnTo>
                          <a:pt x="70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5" name="Freeform 524"/>
                  <p:cNvSpPr>
                    <a:spLocks noChangeAspect="1"/>
                  </p:cNvSpPr>
                  <p:nvPr/>
                </p:nvSpPr>
                <p:spPr bwMode="auto">
                  <a:xfrm>
                    <a:off x="4269" y="1947"/>
                    <a:ext cx="50" cy="79"/>
                  </a:xfrm>
                  <a:custGeom>
                    <a:avLst/>
                    <a:gdLst>
                      <a:gd name="T0" fmla="*/ 25 w 158"/>
                      <a:gd name="T1" fmla="*/ 0 h 262"/>
                      <a:gd name="T2" fmla="*/ 28 w 158"/>
                      <a:gd name="T3" fmla="*/ 0 h 262"/>
                      <a:gd name="T4" fmla="*/ 31 w 158"/>
                      <a:gd name="T5" fmla="*/ 1 h 262"/>
                      <a:gd name="T6" fmla="*/ 34 w 158"/>
                      <a:gd name="T7" fmla="*/ 1 h 262"/>
                      <a:gd name="T8" fmla="*/ 36 w 158"/>
                      <a:gd name="T9" fmla="*/ 2 h 262"/>
                      <a:gd name="T10" fmla="*/ 38 w 158"/>
                      <a:gd name="T11" fmla="*/ 4 h 262"/>
                      <a:gd name="T12" fmla="*/ 40 w 158"/>
                      <a:gd name="T13" fmla="*/ 5 h 262"/>
                      <a:gd name="T14" fmla="*/ 42 w 158"/>
                      <a:gd name="T15" fmla="*/ 7 h 262"/>
                      <a:gd name="T16" fmla="*/ 44 w 158"/>
                      <a:gd name="T17" fmla="*/ 8 h 262"/>
                      <a:gd name="T18" fmla="*/ 45 w 158"/>
                      <a:gd name="T19" fmla="*/ 11 h 262"/>
                      <a:gd name="T20" fmla="*/ 47 w 158"/>
                      <a:gd name="T21" fmla="*/ 13 h 262"/>
                      <a:gd name="T22" fmla="*/ 47 w 158"/>
                      <a:gd name="T23" fmla="*/ 16 h 262"/>
                      <a:gd name="T24" fmla="*/ 48 w 158"/>
                      <a:gd name="T25" fmla="*/ 18 h 262"/>
                      <a:gd name="T26" fmla="*/ 49 w 158"/>
                      <a:gd name="T27" fmla="*/ 22 h 262"/>
                      <a:gd name="T28" fmla="*/ 49 w 158"/>
                      <a:gd name="T29" fmla="*/ 25 h 262"/>
                      <a:gd name="T30" fmla="*/ 50 w 158"/>
                      <a:gd name="T31" fmla="*/ 28 h 262"/>
                      <a:gd name="T32" fmla="*/ 50 w 158"/>
                      <a:gd name="T33" fmla="*/ 32 h 262"/>
                      <a:gd name="T34" fmla="*/ 50 w 158"/>
                      <a:gd name="T35" fmla="*/ 79 h 262"/>
                      <a:gd name="T36" fmla="*/ 0 w 158"/>
                      <a:gd name="T37" fmla="*/ 79 h 262"/>
                      <a:gd name="T38" fmla="*/ 0 w 158"/>
                      <a:gd name="T39" fmla="*/ 32 h 262"/>
                      <a:gd name="T40" fmla="*/ 0 w 158"/>
                      <a:gd name="T41" fmla="*/ 28 h 262"/>
                      <a:gd name="T42" fmla="*/ 0 w 158"/>
                      <a:gd name="T43" fmla="*/ 25 h 262"/>
                      <a:gd name="T44" fmla="*/ 1 w 158"/>
                      <a:gd name="T45" fmla="*/ 22 h 262"/>
                      <a:gd name="T46" fmla="*/ 2 w 158"/>
                      <a:gd name="T47" fmla="*/ 18 h 262"/>
                      <a:gd name="T48" fmla="*/ 2 w 158"/>
                      <a:gd name="T49" fmla="*/ 16 h 262"/>
                      <a:gd name="T50" fmla="*/ 3 w 158"/>
                      <a:gd name="T51" fmla="*/ 13 h 262"/>
                      <a:gd name="T52" fmla="*/ 5 w 158"/>
                      <a:gd name="T53" fmla="*/ 11 h 262"/>
                      <a:gd name="T54" fmla="*/ 6 w 158"/>
                      <a:gd name="T55" fmla="*/ 8 h 262"/>
                      <a:gd name="T56" fmla="*/ 8 w 158"/>
                      <a:gd name="T57" fmla="*/ 7 h 262"/>
                      <a:gd name="T58" fmla="*/ 9 w 158"/>
                      <a:gd name="T59" fmla="*/ 5 h 262"/>
                      <a:gd name="T60" fmla="*/ 12 w 158"/>
                      <a:gd name="T61" fmla="*/ 4 h 262"/>
                      <a:gd name="T62" fmla="*/ 14 w 158"/>
                      <a:gd name="T63" fmla="*/ 2 h 262"/>
                      <a:gd name="T64" fmla="*/ 16 w 158"/>
                      <a:gd name="T65" fmla="*/ 1 h 262"/>
                      <a:gd name="T66" fmla="*/ 19 w 158"/>
                      <a:gd name="T67" fmla="*/ 1 h 262"/>
                      <a:gd name="T68" fmla="*/ 22 w 158"/>
                      <a:gd name="T69" fmla="*/ 0 h 262"/>
                      <a:gd name="T70" fmla="*/ 25 w 158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8" h="262">
                        <a:moveTo>
                          <a:pt x="80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5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4" y="22"/>
                        </a:lnTo>
                        <a:lnTo>
                          <a:pt x="139" y="28"/>
                        </a:lnTo>
                        <a:lnTo>
                          <a:pt x="143" y="36"/>
                        </a:lnTo>
                        <a:lnTo>
                          <a:pt x="147" y="43"/>
                        </a:lnTo>
                        <a:lnTo>
                          <a:pt x="150" y="52"/>
                        </a:lnTo>
                        <a:lnTo>
                          <a:pt x="152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8" y="105"/>
                        </a:lnTo>
                        <a:lnTo>
                          <a:pt x="158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1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7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0" y="16"/>
                        </a:lnTo>
                        <a:lnTo>
                          <a:pt x="38" y="12"/>
                        </a:lnTo>
                        <a:lnTo>
                          <a:pt x="44" y="7"/>
                        </a:lnTo>
                        <a:lnTo>
                          <a:pt x="52" y="4"/>
                        </a:lnTo>
                        <a:lnTo>
                          <a:pt x="61" y="2"/>
                        </a:lnTo>
                        <a:lnTo>
                          <a:pt x="69" y="1"/>
                        </a:lnTo>
                        <a:lnTo>
                          <a:pt x="8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6" name="Freeform 525"/>
                  <p:cNvSpPr>
                    <a:spLocks noChangeAspect="1"/>
                  </p:cNvSpPr>
                  <p:nvPr/>
                </p:nvSpPr>
                <p:spPr bwMode="auto">
                  <a:xfrm>
                    <a:off x="1004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4 w 157"/>
                      <a:gd name="T7" fmla="*/ 1 h 262"/>
                      <a:gd name="T8" fmla="*/ 36 w 157"/>
                      <a:gd name="T9" fmla="*/ 2 h 262"/>
                      <a:gd name="T10" fmla="*/ 39 w 157"/>
                      <a:gd name="T11" fmla="*/ 4 h 262"/>
                      <a:gd name="T12" fmla="*/ 40 w 157"/>
                      <a:gd name="T13" fmla="*/ 5 h 262"/>
                      <a:gd name="T14" fmla="*/ 42 w 157"/>
                      <a:gd name="T15" fmla="*/ 7 h 262"/>
                      <a:gd name="T16" fmla="*/ 44 w 157"/>
                      <a:gd name="T17" fmla="*/ 8 h 262"/>
                      <a:gd name="T18" fmla="*/ 46 w 157"/>
                      <a:gd name="T19" fmla="*/ 11 h 262"/>
                      <a:gd name="T20" fmla="*/ 46 w 157"/>
                      <a:gd name="T21" fmla="*/ 13 h 262"/>
                      <a:gd name="T22" fmla="*/ 47 w 157"/>
                      <a:gd name="T23" fmla="*/ 16 h 262"/>
                      <a:gd name="T24" fmla="*/ 48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2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4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7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3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3" y="22"/>
                        </a:lnTo>
                        <a:lnTo>
                          <a:pt x="138" y="28"/>
                        </a:lnTo>
                        <a:lnTo>
                          <a:pt x="143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2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7" y="52"/>
                        </a:lnTo>
                        <a:lnTo>
                          <a:pt x="10" y="43"/>
                        </a:lnTo>
                        <a:lnTo>
                          <a:pt x="14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2" y="4"/>
                        </a:lnTo>
                        <a:lnTo>
                          <a:pt x="61" y="2"/>
                        </a:lnTo>
                        <a:lnTo>
                          <a:pt x="69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7" name="Freeform 526"/>
                  <p:cNvSpPr>
                    <a:spLocks noChangeAspect="1"/>
                  </p:cNvSpPr>
                  <p:nvPr/>
                </p:nvSpPr>
                <p:spPr bwMode="auto">
                  <a:xfrm>
                    <a:off x="3733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4 w 157"/>
                      <a:gd name="T7" fmla="*/ 1 h 262"/>
                      <a:gd name="T8" fmla="*/ 36 w 157"/>
                      <a:gd name="T9" fmla="*/ 2 h 262"/>
                      <a:gd name="T10" fmla="*/ 39 w 157"/>
                      <a:gd name="T11" fmla="*/ 4 h 262"/>
                      <a:gd name="T12" fmla="*/ 41 w 157"/>
                      <a:gd name="T13" fmla="*/ 5 h 262"/>
                      <a:gd name="T14" fmla="*/ 42 w 157"/>
                      <a:gd name="T15" fmla="*/ 7 h 262"/>
                      <a:gd name="T16" fmla="*/ 44 w 157"/>
                      <a:gd name="T17" fmla="*/ 8 h 262"/>
                      <a:gd name="T18" fmla="*/ 45 w 157"/>
                      <a:gd name="T19" fmla="*/ 11 h 262"/>
                      <a:gd name="T20" fmla="*/ 46 w 157"/>
                      <a:gd name="T21" fmla="*/ 13 h 262"/>
                      <a:gd name="T22" fmla="*/ 48 w 157"/>
                      <a:gd name="T23" fmla="*/ 16 h 262"/>
                      <a:gd name="T24" fmla="*/ 49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4 w 157"/>
                      <a:gd name="T51" fmla="*/ 13 h 262"/>
                      <a:gd name="T52" fmla="*/ 5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7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4" y="7"/>
                        </a:lnTo>
                        <a:lnTo>
                          <a:pt x="121" y="12"/>
                        </a:lnTo>
                        <a:lnTo>
                          <a:pt x="128" y="16"/>
                        </a:lnTo>
                        <a:lnTo>
                          <a:pt x="133" y="22"/>
                        </a:lnTo>
                        <a:lnTo>
                          <a:pt x="138" y="28"/>
                        </a:lnTo>
                        <a:lnTo>
                          <a:pt x="142" y="36"/>
                        </a:lnTo>
                        <a:lnTo>
                          <a:pt x="146" y="43"/>
                        </a:lnTo>
                        <a:lnTo>
                          <a:pt x="150" y="52"/>
                        </a:lnTo>
                        <a:lnTo>
                          <a:pt x="153" y="61"/>
                        </a:lnTo>
                        <a:lnTo>
                          <a:pt x="154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2" y="72"/>
                        </a:lnTo>
                        <a:lnTo>
                          <a:pt x="4" y="61"/>
                        </a:lnTo>
                        <a:lnTo>
                          <a:pt x="7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19" y="28"/>
                        </a:lnTo>
                        <a:lnTo>
                          <a:pt x="24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2" y="4"/>
                        </a:lnTo>
                        <a:lnTo>
                          <a:pt x="60" y="2"/>
                        </a:lnTo>
                        <a:lnTo>
                          <a:pt x="70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8" name="Freeform 527"/>
                  <p:cNvSpPr>
                    <a:spLocks noChangeAspect="1"/>
                  </p:cNvSpPr>
                  <p:nvPr/>
                </p:nvSpPr>
                <p:spPr bwMode="auto">
                  <a:xfrm>
                    <a:off x="1647" y="1947"/>
                    <a:ext cx="43" cy="79"/>
                  </a:xfrm>
                  <a:custGeom>
                    <a:avLst/>
                    <a:gdLst>
                      <a:gd name="T0" fmla="*/ 22 w 157"/>
                      <a:gd name="T1" fmla="*/ 0 h 262"/>
                      <a:gd name="T2" fmla="*/ 24 w 157"/>
                      <a:gd name="T3" fmla="*/ 0 h 262"/>
                      <a:gd name="T4" fmla="*/ 27 w 157"/>
                      <a:gd name="T5" fmla="*/ 1 h 262"/>
                      <a:gd name="T6" fmla="*/ 29 w 157"/>
                      <a:gd name="T7" fmla="*/ 1 h 262"/>
                      <a:gd name="T8" fmla="*/ 31 w 157"/>
                      <a:gd name="T9" fmla="*/ 2 h 262"/>
                      <a:gd name="T10" fmla="*/ 33 w 157"/>
                      <a:gd name="T11" fmla="*/ 4 h 262"/>
                      <a:gd name="T12" fmla="*/ 35 w 157"/>
                      <a:gd name="T13" fmla="*/ 5 h 262"/>
                      <a:gd name="T14" fmla="*/ 36 w 157"/>
                      <a:gd name="T15" fmla="*/ 7 h 262"/>
                      <a:gd name="T16" fmla="*/ 38 w 157"/>
                      <a:gd name="T17" fmla="*/ 8 h 262"/>
                      <a:gd name="T18" fmla="*/ 39 w 157"/>
                      <a:gd name="T19" fmla="*/ 11 h 262"/>
                      <a:gd name="T20" fmla="*/ 40 w 157"/>
                      <a:gd name="T21" fmla="*/ 13 h 262"/>
                      <a:gd name="T22" fmla="*/ 41 w 157"/>
                      <a:gd name="T23" fmla="*/ 16 h 262"/>
                      <a:gd name="T24" fmla="*/ 42 w 157"/>
                      <a:gd name="T25" fmla="*/ 18 h 262"/>
                      <a:gd name="T26" fmla="*/ 42 w 157"/>
                      <a:gd name="T27" fmla="*/ 22 h 262"/>
                      <a:gd name="T28" fmla="*/ 43 w 157"/>
                      <a:gd name="T29" fmla="*/ 25 h 262"/>
                      <a:gd name="T30" fmla="*/ 43 w 157"/>
                      <a:gd name="T31" fmla="*/ 28 h 262"/>
                      <a:gd name="T32" fmla="*/ 43 w 157"/>
                      <a:gd name="T33" fmla="*/ 32 h 262"/>
                      <a:gd name="T34" fmla="*/ 43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4 w 157"/>
                      <a:gd name="T53" fmla="*/ 11 h 262"/>
                      <a:gd name="T54" fmla="*/ 5 w 157"/>
                      <a:gd name="T55" fmla="*/ 8 h 262"/>
                      <a:gd name="T56" fmla="*/ 7 w 157"/>
                      <a:gd name="T57" fmla="*/ 7 h 262"/>
                      <a:gd name="T58" fmla="*/ 8 w 157"/>
                      <a:gd name="T59" fmla="*/ 5 h 262"/>
                      <a:gd name="T60" fmla="*/ 10 w 157"/>
                      <a:gd name="T61" fmla="*/ 4 h 262"/>
                      <a:gd name="T62" fmla="*/ 12 w 157"/>
                      <a:gd name="T63" fmla="*/ 2 h 262"/>
                      <a:gd name="T64" fmla="*/ 14 w 157"/>
                      <a:gd name="T65" fmla="*/ 1 h 262"/>
                      <a:gd name="T66" fmla="*/ 16 w 157"/>
                      <a:gd name="T67" fmla="*/ 1 h 262"/>
                      <a:gd name="T68" fmla="*/ 19 w 157"/>
                      <a:gd name="T69" fmla="*/ 0 h 262"/>
                      <a:gd name="T70" fmla="*/ 22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7" y="4"/>
                        </a:lnTo>
                        <a:lnTo>
                          <a:pt x="114" y="7"/>
                        </a:lnTo>
                        <a:lnTo>
                          <a:pt x="122" y="12"/>
                        </a:lnTo>
                        <a:lnTo>
                          <a:pt x="128" y="16"/>
                        </a:lnTo>
                        <a:lnTo>
                          <a:pt x="133" y="22"/>
                        </a:lnTo>
                        <a:lnTo>
                          <a:pt x="138" y="28"/>
                        </a:lnTo>
                        <a:lnTo>
                          <a:pt x="143" y="36"/>
                        </a:lnTo>
                        <a:lnTo>
                          <a:pt x="147" y="43"/>
                        </a:lnTo>
                        <a:lnTo>
                          <a:pt x="150" y="52"/>
                        </a:lnTo>
                        <a:lnTo>
                          <a:pt x="153" y="61"/>
                        </a:lnTo>
                        <a:lnTo>
                          <a:pt x="154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8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19" y="28"/>
                        </a:lnTo>
                        <a:lnTo>
                          <a:pt x="25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5" y="7"/>
                        </a:lnTo>
                        <a:lnTo>
                          <a:pt x="52" y="4"/>
                        </a:lnTo>
                        <a:lnTo>
                          <a:pt x="60" y="2"/>
                        </a:lnTo>
                        <a:lnTo>
                          <a:pt x="70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9" name="Freeform 528"/>
                  <p:cNvSpPr>
                    <a:spLocks noChangeAspect="1"/>
                  </p:cNvSpPr>
                  <p:nvPr/>
                </p:nvSpPr>
                <p:spPr bwMode="auto">
                  <a:xfrm>
                    <a:off x="4377" y="1947"/>
                    <a:ext cx="43" cy="79"/>
                  </a:xfrm>
                  <a:custGeom>
                    <a:avLst/>
                    <a:gdLst>
                      <a:gd name="T0" fmla="*/ 22 w 158"/>
                      <a:gd name="T1" fmla="*/ 0 h 262"/>
                      <a:gd name="T2" fmla="*/ 24 w 158"/>
                      <a:gd name="T3" fmla="*/ 0 h 262"/>
                      <a:gd name="T4" fmla="*/ 27 w 158"/>
                      <a:gd name="T5" fmla="*/ 1 h 262"/>
                      <a:gd name="T6" fmla="*/ 29 w 158"/>
                      <a:gd name="T7" fmla="*/ 1 h 262"/>
                      <a:gd name="T8" fmla="*/ 31 w 158"/>
                      <a:gd name="T9" fmla="*/ 2 h 262"/>
                      <a:gd name="T10" fmla="*/ 33 w 158"/>
                      <a:gd name="T11" fmla="*/ 4 h 262"/>
                      <a:gd name="T12" fmla="*/ 35 w 158"/>
                      <a:gd name="T13" fmla="*/ 5 h 262"/>
                      <a:gd name="T14" fmla="*/ 36 w 158"/>
                      <a:gd name="T15" fmla="*/ 7 h 262"/>
                      <a:gd name="T16" fmla="*/ 38 w 158"/>
                      <a:gd name="T17" fmla="*/ 8 h 262"/>
                      <a:gd name="T18" fmla="*/ 39 w 158"/>
                      <a:gd name="T19" fmla="*/ 11 h 262"/>
                      <a:gd name="T20" fmla="*/ 40 w 158"/>
                      <a:gd name="T21" fmla="*/ 13 h 262"/>
                      <a:gd name="T22" fmla="*/ 41 w 158"/>
                      <a:gd name="T23" fmla="*/ 16 h 262"/>
                      <a:gd name="T24" fmla="*/ 41 w 158"/>
                      <a:gd name="T25" fmla="*/ 18 h 262"/>
                      <a:gd name="T26" fmla="*/ 42 w 158"/>
                      <a:gd name="T27" fmla="*/ 22 h 262"/>
                      <a:gd name="T28" fmla="*/ 42 w 158"/>
                      <a:gd name="T29" fmla="*/ 25 h 262"/>
                      <a:gd name="T30" fmla="*/ 43 w 158"/>
                      <a:gd name="T31" fmla="*/ 28 h 262"/>
                      <a:gd name="T32" fmla="*/ 43 w 158"/>
                      <a:gd name="T33" fmla="*/ 32 h 262"/>
                      <a:gd name="T34" fmla="*/ 43 w 158"/>
                      <a:gd name="T35" fmla="*/ 79 h 262"/>
                      <a:gd name="T36" fmla="*/ 0 w 158"/>
                      <a:gd name="T37" fmla="*/ 79 h 262"/>
                      <a:gd name="T38" fmla="*/ 0 w 158"/>
                      <a:gd name="T39" fmla="*/ 32 h 262"/>
                      <a:gd name="T40" fmla="*/ 0 w 158"/>
                      <a:gd name="T41" fmla="*/ 28 h 262"/>
                      <a:gd name="T42" fmla="*/ 0 w 158"/>
                      <a:gd name="T43" fmla="*/ 25 h 262"/>
                      <a:gd name="T44" fmla="*/ 1 w 158"/>
                      <a:gd name="T45" fmla="*/ 22 h 262"/>
                      <a:gd name="T46" fmla="*/ 1 w 158"/>
                      <a:gd name="T47" fmla="*/ 18 h 262"/>
                      <a:gd name="T48" fmla="*/ 2 w 158"/>
                      <a:gd name="T49" fmla="*/ 16 h 262"/>
                      <a:gd name="T50" fmla="*/ 3 w 158"/>
                      <a:gd name="T51" fmla="*/ 13 h 262"/>
                      <a:gd name="T52" fmla="*/ 4 w 158"/>
                      <a:gd name="T53" fmla="*/ 11 h 262"/>
                      <a:gd name="T54" fmla="*/ 5 w 158"/>
                      <a:gd name="T55" fmla="*/ 8 h 262"/>
                      <a:gd name="T56" fmla="*/ 7 w 158"/>
                      <a:gd name="T57" fmla="*/ 7 h 262"/>
                      <a:gd name="T58" fmla="*/ 8 w 158"/>
                      <a:gd name="T59" fmla="*/ 5 h 262"/>
                      <a:gd name="T60" fmla="*/ 10 w 158"/>
                      <a:gd name="T61" fmla="*/ 4 h 262"/>
                      <a:gd name="T62" fmla="*/ 12 w 158"/>
                      <a:gd name="T63" fmla="*/ 2 h 262"/>
                      <a:gd name="T64" fmla="*/ 14 w 158"/>
                      <a:gd name="T65" fmla="*/ 1 h 262"/>
                      <a:gd name="T66" fmla="*/ 17 w 158"/>
                      <a:gd name="T67" fmla="*/ 1 h 262"/>
                      <a:gd name="T68" fmla="*/ 19 w 158"/>
                      <a:gd name="T69" fmla="*/ 0 h 262"/>
                      <a:gd name="T70" fmla="*/ 22 w 158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8" h="262">
                        <a:moveTo>
                          <a:pt x="80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3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2" y="22"/>
                        </a:lnTo>
                        <a:lnTo>
                          <a:pt x="138" y="28"/>
                        </a:lnTo>
                        <a:lnTo>
                          <a:pt x="142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2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8" y="105"/>
                        </a:lnTo>
                        <a:lnTo>
                          <a:pt x="158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7" y="52"/>
                        </a:lnTo>
                        <a:lnTo>
                          <a:pt x="11" y="43"/>
                        </a:lnTo>
                        <a:lnTo>
                          <a:pt x="14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0" y="16"/>
                        </a:lnTo>
                        <a:lnTo>
                          <a:pt x="38" y="12"/>
                        </a:lnTo>
                        <a:lnTo>
                          <a:pt x="44" y="7"/>
                        </a:lnTo>
                        <a:lnTo>
                          <a:pt x="52" y="4"/>
                        </a:lnTo>
                        <a:lnTo>
                          <a:pt x="61" y="2"/>
                        </a:lnTo>
                        <a:lnTo>
                          <a:pt x="69" y="1"/>
                        </a:lnTo>
                        <a:lnTo>
                          <a:pt x="8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0" name="Freeform 529"/>
                  <p:cNvSpPr>
                    <a:spLocks noChangeAspect="1"/>
                  </p:cNvSpPr>
                  <p:nvPr/>
                </p:nvSpPr>
                <p:spPr bwMode="auto">
                  <a:xfrm>
                    <a:off x="1111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4 w 157"/>
                      <a:gd name="T7" fmla="*/ 1 h 262"/>
                      <a:gd name="T8" fmla="*/ 36 w 157"/>
                      <a:gd name="T9" fmla="*/ 2 h 262"/>
                      <a:gd name="T10" fmla="*/ 38 w 157"/>
                      <a:gd name="T11" fmla="*/ 4 h 262"/>
                      <a:gd name="T12" fmla="*/ 40 w 157"/>
                      <a:gd name="T13" fmla="*/ 5 h 262"/>
                      <a:gd name="T14" fmla="*/ 42 w 157"/>
                      <a:gd name="T15" fmla="*/ 7 h 262"/>
                      <a:gd name="T16" fmla="*/ 44 w 157"/>
                      <a:gd name="T17" fmla="*/ 8 h 262"/>
                      <a:gd name="T18" fmla="*/ 45 w 157"/>
                      <a:gd name="T19" fmla="*/ 11 h 262"/>
                      <a:gd name="T20" fmla="*/ 46 w 157"/>
                      <a:gd name="T21" fmla="*/ 13 h 262"/>
                      <a:gd name="T22" fmla="*/ 47 w 157"/>
                      <a:gd name="T23" fmla="*/ 16 h 262"/>
                      <a:gd name="T24" fmla="*/ 48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2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4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7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8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3" y="7"/>
                        </a:lnTo>
                        <a:lnTo>
                          <a:pt x="120" y="12"/>
                        </a:lnTo>
                        <a:lnTo>
                          <a:pt x="126" y="16"/>
                        </a:lnTo>
                        <a:lnTo>
                          <a:pt x="132" y="22"/>
                        </a:lnTo>
                        <a:lnTo>
                          <a:pt x="138" y="28"/>
                        </a:lnTo>
                        <a:lnTo>
                          <a:pt x="142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2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7" y="52"/>
                        </a:lnTo>
                        <a:lnTo>
                          <a:pt x="10" y="43"/>
                        </a:lnTo>
                        <a:lnTo>
                          <a:pt x="14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2" y="4"/>
                        </a:lnTo>
                        <a:lnTo>
                          <a:pt x="61" y="2"/>
                        </a:lnTo>
                        <a:lnTo>
                          <a:pt x="69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1" name="Freeform 530"/>
                  <p:cNvSpPr>
                    <a:spLocks noChangeAspect="1"/>
                  </p:cNvSpPr>
                  <p:nvPr/>
                </p:nvSpPr>
                <p:spPr bwMode="auto">
                  <a:xfrm>
                    <a:off x="3841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3 w 157"/>
                      <a:gd name="T7" fmla="*/ 1 h 262"/>
                      <a:gd name="T8" fmla="*/ 36 w 157"/>
                      <a:gd name="T9" fmla="*/ 2 h 262"/>
                      <a:gd name="T10" fmla="*/ 38 w 157"/>
                      <a:gd name="T11" fmla="*/ 4 h 262"/>
                      <a:gd name="T12" fmla="*/ 40 w 157"/>
                      <a:gd name="T13" fmla="*/ 5 h 262"/>
                      <a:gd name="T14" fmla="*/ 42 w 157"/>
                      <a:gd name="T15" fmla="*/ 7 h 262"/>
                      <a:gd name="T16" fmla="*/ 44 w 157"/>
                      <a:gd name="T17" fmla="*/ 8 h 262"/>
                      <a:gd name="T18" fmla="*/ 45 w 157"/>
                      <a:gd name="T19" fmla="*/ 11 h 262"/>
                      <a:gd name="T20" fmla="*/ 46 w 157"/>
                      <a:gd name="T21" fmla="*/ 13 h 262"/>
                      <a:gd name="T22" fmla="*/ 48 w 157"/>
                      <a:gd name="T23" fmla="*/ 16 h 262"/>
                      <a:gd name="T24" fmla="*/ 48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4 w 157"/>
                      <a:gd name="T51" fmla="*/ 13 h 262"/>
                      <a:gd name="T52" fmla="*/ 5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7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9" y="1"/>
                        </a:lnTo>
                        <a:lnTo>
                          <a:pt x="97" y="2"/>
                        </a:lnTo>
                        <a:lnTo>
                          <a:pt x="105" y="4"/>
                        </a:lnTo>
                        <a:lnTo>
                          <a:pt x="113" y="7"/>
                        </a:lnTo>
                        <a:lnTo>
                          <a:pt x="120" y="12"/>
                        </a:lnTo>
                        <a:lnTo>
                          <a:pt x="126" y="16"/>
                        </a:lnTo>
                        <a:lnTo>
                          <a:pt x="133" y="22"/>
                        </a:lnTo>
                        <a:lnTo>
                          <a:pt x="137" y="28"/>
                        </a:lnTo>
                        <a:lnTo>
                          <a:pt x="142" y="36"/>
                        </a:lnTo>
                        <a:lnTo>
                          <a:pt x="145" y="43"/>
                        </a:lnTo>
                        <a:lnTo>
                          <a:pt x="150" y="52"/>
                        </a:lnTo>
                        <a:lnTo>
                          <a:pt x="152" y="61"/>
                        </a:lnTo>
                        <a:lnTo>
                          <a:pt x="154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2" y="72"/>
                        </a:lnTo>
                        <a:lnTo>
                          <a:pt x="4" y="61"/>
                        </a:lnTo>
                        <a:lnTo>
                          <a:pt x="7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19" y="28"/>
                        </a:lnTo>
                        <a:lnTo>
                          <a:pt x="24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2" y="4"/>
                        </a:lnTo>
                        <a:lnTo>
                          <a:pt x="60" y="2"/>
                        </a:lnTo>
                        <a:lnTo>
                          <a:pt x="70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2" name="Freeform 531"/>
                  <p:cNvSpPr>
                    <a:spLocks noChangeAspect="1"/>
                  </p:cNvSpPr>
                  <p:nvPr/>
                </p:nvSpPr>
                <p:spPr bwMode="auto">
                  <a:xfrm>
                    <a:off x="1754" y="1947"/>
                    <a:ext cx="43" cy="79"/>
                  </a:xfrm>
                  <a:custGeom>
                    <a:avLst/>
                    <a:gdLst>
                      <a:gd name="T0" fmla="*/ 21 w 155"/>
                      <a:gd name="T1" fmla="*/ 0 h 262"/>
                      <a:gd name="T2" fmla="*/ 24 w 155"/>
                      <a:gd name="T3" fmla="*/ 0 h 262"/>
                      <a:gd name="T4" fmla="*/ 27 w 155"/>
                      <a:gd name="T5" fmla="*/ 1 h 262"/>
                      <a:gd name="T6" fmla="*/ 29 w 155"/>
                      <a:gd name="T7" fmla="*/ 1 h 262"/>
                      <a:gd name="T8" fmla="*/ 31 w 155"/>
                      <a:gd name="T9" fmla="*/ 2 h 262"/>
                      <a:gd name="T10" fmla="*/ 33 w 155"/>
                      <a:gd name="T11" fmla="*/ 4 h 262"/>
                      <a:gd name="T12" fmla="*/ 35 w 155"/>
                      <a:gd name="T13" fmla="*/ 5 h 262"/>
                      <a:gd name="T14" fmla="*/ 37 w 155"/>
                      <a:gd name="T15" fmla="*/ 7 h 262"/>
                      <a:gd name="T16" fmla="*/ 38 w 155"/>
                      <a:gd name="T17" fmla="*/ 8 h 262"/>
                      <a:gd name="T18" fmla="*/ 39 w 155"/>
                      <a:gd name="T19" fmla="*/ 11 h 262"/>
                      <a:gd name="T20" fmla="*/ 40 w 155"/>
                      <a:gd name="T21" fmla="*/ 13 h 262"/>
                      <a:gd name="T22" fmla="*/ 41 w 155"/>
                      <a:gd name="T23" fmla="*/ 16 h 262"/>
                      <a:gd name="T24" fmla="*/ 42 w 155"/>
                      <a:gd name="T25" fmla="*/ 18 h 262"/>
                      <a:gd name="T26" fmla="*/ 42 w 155"/>
                      <a:gd name="T27" fmla="*/ 22 h 262"/>
                      <a:gd name="T28" fmla="*/ 43 w 155"/>
                      <a:gd name="T29" fmla="*/ 25 h 262"/>
                      <a:gd name="T30" fmla="*/ 43 w 155"/>
                      <a:gd name="T31" fmla="*/ 28 h 262"/>
                      <a:gd name="T32" fmla="*/ 43 w 155"/>
                      <a:gd name="T33" fmla="*/ 32 h 262"/>
                      <a:gd name="T34" fmla="*/ 43 w 155"/>
                      <a:gd name="T35" fmla="*/ 79 h 262"/>
                      <a:gd name="T36" fmla="*/ 0 w 155"/>
                      <a:gd name="T37" fmla="*/ 79 h 262"/>
                      <a:gd name="T38" fmla="*/ 0 w 155"/>
                      <a:gd name="T39" fmla="*/ 32 h 262"/>
                      <a:gd name="T40" fmla="*/ 0 w 155"/>
                      <a:gd name="T41" fmla="*/ 28 h 262"/>
                      <a:gd name="T42" fmla="*/ 0 w 155"/>
                      <a:gd name="T43" fmla="*/ 25 h 262"/>
                      <a:gd name="T44" fmla="*/ 1 w 155"/>
                      <a:gd name="T45" fmla="*/ 22 h 262"/>
                      <a:gd name="T46" fmla="*/ 1 w 155"/>
                      <a:gd name="T47" fmla="*/ 18 h 262"/>
                      <a:gd name="T48" fmla="*/ 2 w 155"/>
                      <a:gd name="T49" fmla="*/ 16 h 262"/>
                      <a:gd name="T50" fmla="*/ 3 w 155"/>
                      <a:gd name="T51" fmla="*/ 13 h 262"/>
                      <a:gd name="T52" fmla="*/ 4 w 155"/>
                      <a:gd name="T53" fmla="*/ 11 h 262"/>
                      <a:gd name="T54" fmla="*/ 5 w 155"/>
                      <a:gd name="T55" fmla="*/ 8 h 262"/>
                      <a:gd name="T56" fmla="*/ 7 w 155"/>
                      <a:gd name="T57" fmla="*/ 7 h 262"/>
                      <a:gd name="T58" fmla="*/ 8 w 155"/>
                      <a:gd name="T59" fmla="*/ 5 h 262"/>
                      <a:gd name="T60" fmla="*/ 10 w 155"/>
                      <a:gd name="T61" fmla="*/ 4 h 262"/>
                      <a:gd name="T62" fmla="*/ 12 w 155"/>
                      <a:gd name="T63" fmla="*/ 2 h 262"/>
                      <a:gd name="T64" fmla="*/ 14 w 155"/>
                      <a:gd name="T65" fmla="*/ 1 h 262"/>
                      <a:gd name="T66" fmla="*/ 16 w 155"/>
                      <a:gd name="T67" fmla="*/ 1 h 262"/>
                      <a:gd name="T68" fmla="*/ 19 w 155"/>
                      <a:gd name="T69" fmla="*/ 0 h 262"/>
                      <a:gd name="T70" fmla="*/ 21 w 155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5" h="262">
                        <a:moveTo>
                          <a:pt x="77" y="0"/>
                        </a:moveTo>
                        <a:lnTo>
                          <a:pt x="88" y="1"/>
                        </a:lnTo>
                        <a:lnTo>
                          <a:pt x="96" y="2"/>
                        </a:lnTo>
                        <a:lnTo>
                          <a:pt x="105" y="4"/>
                        </a:lnTo>
                        <a:lnTo>
                          <a:pt x="112" y="7"/>
                        </a:lnTo>
                        <a:lnTo>
                          <a:pt x="119" y="12"/>
                        </a:lnTo>
                        <a:lnTo>
                          <a:pt x="126" y="16"/>
                        </a:lnTo>
                        <a:lnTo>
                          <a:pt x="132" y="22"/>
                        </a:lnTo>
                        <a:lnTo>
                          <a:pt x="136" y="28"/>
                        </a:lnTo>
                        <a:lnTo>
                          <a:pt x="142" y="36"/>
                        </a:lnTo>
                        <a:lnTo>
                          <a:pt x="145" y="43"/>
                        </a:lnTo>
                        <a:lnTo>
                          <a:pt x="148" y="52"/>
                        </a:lnTo>
                        <a:lnTo>
                          <a:pt x="151" y="61"/>
                        </a:lnTo>
                        <a:lnTo>
                          <a:pt x="153" y="72"/>
                        </a:lnTo>
                        <a:lnTo>
                          <a:pt x="154" y="82"/>
                        </a:lnTo>
                        <a:lnTo>
                          <a:pt x="155" y="94"/>
                        </a:lnTo>
                        <a:lnTo>
                          <a:pt x="155" y="105"/>
                        </a:lnTo>
                        <a:lnTo>
                          <a:pt x="155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8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19" y="28"/>
                        </a:lnTo>
                        <a:lnTo>
                          <a:pt x="25" y="22"/>
                        </a:lnTo>
                        <a:lnTo>
                          <a:pt x="30" y="16"/>
                        </a:lnTo>
                        <a:lnTo>
                          <a:pt x="36" y="12"/>
                        </a:lnTo>
                        <a:lnTo>
                          <a:pt x="44" y="7"/>
                        </a:lnTo>
                        <a:lnTo>
                          <a:pt x="51" y="4"/>
                        </a:lnTo>
                        <a:lnTo>
                          <a:pt x="59" y="2"/>
                        </a:lnTo>
                        <a:lnTo>
                          <a:pt x="68" y="1"/>
                        </a:lnTo>
                        <a:lnTo>
                          <a:pt x="7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3" name="Freeform 532"/>
                  <p:cNvSpPr>
                    <a:spLocks noChangeAspect="1"/>
                  </p:cNvSpPr>
                  <p:nvPr/>
                </p:nvSpPr>
                <p:spPr bwMode="auto">
                  <a:xfrm>
                    <a:off x="4484" y="1947"/>
                    <a:ext cx="43" cy="79"/>
                  </a:xfrm>
                  <a:custGeom>
                    <a:avLst/>
                    <a:gdLst>
                      <a:gd name="T0" fmla="*/ 22 w 157"/>
                      <a:gd name="T1" fmla="*/ 0 h 262"/>
                      <a:gd name="T2" fmla="*/ 24 w 157"/>
                      <a:gd name="T3" fmla="*/ 0 h 262"/>
                      <a:gd name="T4" fmla="*/ 27 w 157"/>
                      <a:gd name="T5" fmla="*/ 1 h 262"/>
                      <a:gd name="T6" fmla="*/ 29 w 157"/>
                      <a:gd name="T7" fmla="*/ 1 h 262"/>
                      <a:gd name="T8" fmla="*/ 31 w 157"/>
                      <a:gd name="T9" fmla="*/ 2 h 262"/>
                      <a:gd name="T10" fmla="*/ 33 w 157"/>
                      <a:gd name="T11" fmla="*/ 4 h 262"/>
                      <a:gd name="T12" fmla="*/ 35 w 157"/>
                      <a:gd name="T13" fmla="*/ 5 h 262"/>
                      <a:gd name="T14" fmla="*/ 36 w 157"/>
                      <a:gd name="T15" fmla="*/ 7 h 262"/>
                      <a:gd name="T16" fmla="*/ 38 w 157"/>
                      <a:gd name="T17" fmla="*/ 8 h 262"/>
                      <a:gd name="T18" fmla="*/ 39 w 157"/>
                      <a:gd name="T19" fmla="*/ 11 h 262"/>
                      <a:gd name="T20" fmla="*/ 40 w 157"/>
                      <a:gd name="T21" fmla="*/ 13 h 262"/>
                      <a:gd name="T22" fmla="*/ 41 w 157"/>
                      <a:gd name="T23" fmla="*/ 16 h 262"/>
                      <a:gd name="T24" fmla="*/ 41 w 157"/>
                      <a:gd name="T25" fmla="*/ 18 h 262"/>
                      <a:gd name="T26" fmla="*/ 42 w 157"/>
                      <a:gd name="T27" fmla="*/ 22 h 262"/>
                      <a:gd name="T28" fmla="*/ 43 w 157"/>
                      <a:gd name="T29" fmla="*/ 25 h 262"/>
                      <a:gd name="T30" fmla="*/ 43 w 157"/>
                      <a:gd name="T31" fmla="*/ 28 h 262"/>
                      <a:gd name="T32" fmla="*/ 43 w 157"/>
                      <a:gd name="T33" fmla="*/ 32 h 262"/>
                      <a:gd name="T34" fmla="*/ 43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4 w 157"/>
                      <a:gd name="T53" fmla="*/ 11 h 262"/>
                      <a:gd name="T54" fmla="*/ 5 w 157"/>
                      <a:gd name="T55" fmla="*/ 8 h 262"/>
                      <a:gd name="T56" fmla="*/ 7 w 157"/>
                      <a:gd name="T57" fmla="*/ 7 h 262"/>
                      <a:gd name="T58" fmla="*/ 8 w 157"/>
                      <a:gd name="T59" fmla="*/ 5 h 262"/>
                      <a:gd name="T60" fmla="*/ 10 w 157"/>
                      <a:gd name="T61" fmla="*/ 4 h 262"/>
                      <a:gd name="T62" fmla="*/ 12 w 157"/>
                      <a:gd name="T63" fmla="*/ 2 h 262"/>
                      <a:gd name="T64" fmla="*/ 14 w 157"/>
                      <a:gd name="T65" fmla="*/ 1 h 262"/>
                      <a:gd name="T66" fmla="*/ 17 w 157"/>
                      <a:gd name="T67" fmla="*/ 1 h 262"/>
                      <a:gd name="T68" fmla="*/ 19 w 157"/>
                      <a:gd name="T69" fmla="*/ 0 h 262"/>
                      <a:gd name="T70" fmla="*/ 22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8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3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2" y="22"/>
                        </a:lnTo>
                        <a:lnTo>
                          <a:pt x="138" y="28"/>
                        </a:lnTo>
                        <a:lnTo>
                          <a:pt x="142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1" y="61"/>
                        </a:lnTo>
                        <a:lnTo>
                          <a:pt x="153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2" y="72"/>
                        </a:lnTo>
                        <a:lnTo>
                          <a:pt x="4" y="61"/>
                        </a:lnTo>
                        <a:lnTo>
                          <a:pt x="7" y="52"/>
                        </a:lnTo>
                        <a:lnTo>
                          <a:pt x="10" y="43"/>
                        </a:lnTo>
                        <a:lnTo>
                          <a:pt x="14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1" y="16"/>
                        </a:lnTo>
                        <a:lnTo>
                          <a:pt x="38" y="12"/>
                        </a:lnTo>
                        <a:lnTo>
                          <a:pt x="44" y="7"/>
                        </a:lnTo>
                        <a:lnTo>
                          <a:pt x="52" y="4"/>
                        </a:lnTo>
                        <a:lnTo>
                          <a:pt x="61" y="2"/>
                        </a:lnTo>
                        <a:lnTo>
                          <a:pt x="69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4" name="Freeform 533"/>
                  <p:cNvSpPr>
                    <a:spLocks noChangeAspect="1"/>
                  </p:cNvSpPr>
                  <p:nvPr/>
                </p:nvSpPr>
                <p:spPr bwMode="auto">
                  <a:xfrm>
                    <a:off x="1218" y="1947"/>
                    <a:ext cx="50" cy="79"/>
                  </a:xfrm>
                  <a:custGeom>
                    <a:avLst/>
                    <a:gdLst>
                      <a:gd name="T0" fmla="*/ 25 w 158"/>
                      <a:gd name="T1" fmla="*/ 0 h 262"/>
                      <a:gd name="T2" fmla="*/ 28 w 158"/>
                      <a:gd name="T3" fmla="*/ 0 h 262"/>
                      <a:gd name="T4" fmla="*/ 31 w 158"/>
                      <a:gd name="T5" fmla="*/ 1 h 262"/>
                      <a:gd name="T6" fmla="*/ 34 w 158"/>
                      <a:gd name="T7" fmla="*/ 1 h 262"/>
                      <a:gd name="T8" fmla="*/ 36 w 158"/>
                      <a:gd name="T9" fmla="*/ 2 h 262"/>
                      <a:gd name="T10" fmla="*/ 38 w 158"/>
                      <a:gd name="T11" fmla="*/ 4 h 262"/>
                      <a:gd name="T12" fmla="*/ 41 w 158"/>
                      <a:gd name="T13" fmla="*/ 5 h 262"/>
                      <a:gd name="T14" fmla="*/ 42 w 158"/>
                      <a:gd name="T15" fmla="*/ 7 h 262"/>
                      <a:gd name="T16" fmla="*/ 44 w 158"/>
                      <a:gd name="T17" fmla="*/ 8 h 262"/>
                      <a:gd name="T18" fmla="*/ 45 w 158"/>
                      <a:gd name="T19" fmla="*/ 11 h 262"/>
                      <a:gd name="T20" fmla="*/ 47 w 158"/>
                      <a:gd name="T21" fmla="*/ 13 h 262"/>
                      <a:gd name="T22" fmla="*/ 47 w 158"/>
                      <a:gd name="T23" fmla="*/ 16 h 262"/>
                      <a:gd name="T24" fmla="*/ 48 w 158"/>
                      <a:gd name="T25" fmla="*/ 18 h 262"/>
                      <a:gd name="T26" fmla="*/ 49 w 158"/>
                      <a:gd name="T27" fmla="*/ 22 h 262"/>
                      <a:gd name="T28" fmla="*/ 49 w 158"/>
                      <a:gd name="T29" fmla="*/ 25 h 262"/>
                      <a:gd name="T30" fmla="*/ 49 w 158"/>
                      <a:gd name="T31" fmla="*/ 28 h 262"/>
                      <a:gd name="T32" fmla="*/ 50 w 158"/>
                      <a:gd name="T33" fmla="*/ 32 h 262"/>
                      <a:gd name="T34" fmla="*/ 50 w 158"/>
                      <a:gd name="T35" fmla="*/ 79 h 262"/>
                      <a:gd name="T36" fmla="*/ 0 w 158"/>
                      <a:gd name="T37" fmla="*/ 79 h 262"/>
                      <a:gd name="T38" fmla="*/ 0 w 158"/>
                      <a:gd name="T39" fmla="*/ 32 h 262"/>
                      <a:gd name="T40" fmla="*/ 0 w 158"/>
                      <a:gd name="T41" fmla="*/ 28 h 262"/>
                      <a:gd name="T42" fmla="*/ 1 w 158"/>
                      <a:gd name="T43" fmla="*/ 25 h 262"/>
                      <a:gd name="T44" fmla="*/ 1 w 158"/>
                      <a:gd name="T45" fmla="*/ 22 h 262"/>
                      <a:gd name="T46" fmla="*/ 2 w 158"/>
                      <a:gd name="T47" fmla="*/ 18 h 262"/>
                      <a:gd name="T48" fmla="*/ 3 w 158"/>
                      <a:gd name="T49" fmla="*/ 16 h 262"/>
                      <a:gd name="T50" fmla="*/ 3 w 158"/>
                      <a:gd name="T51" fmla="*/ 13 h 262"/>
                      <a:gd name="T52" fmla="*/ 5 w 158"/>
                      <a:gd name="T53" fmla="*/ 11 h 262"/>
                      <a:gd name="T54" fmla="*/ 7 w 158"/>
                      <a:gd name="T55" fmla="*/ 8 h 262"/>
                      <a:gd name="T56" fmla="*/ 8 w 158"/>
                      <a:gd name="T57" fmla="*/ 7 h 262"/>
                      <a:gd name="T58" fmla="*/ 10 w 158"/>
                      <a:gd name="T59" fmla="*/ 5 h 262"/>
                      <a:gd name="T60" fmla="*/ 12 w 158"/>
                      <a:gd name="T61" fmla="*/ 4 h 262"/>
                      <a:gd name="T62" fmla="*/ 14 w 158"/>
                      <a:gd name="T63" fmla="*/ 2 h 262"/>
                      <a:gd name="T64" fmla="*/ 17 w 158"/>
                      <a:gd name="T65" fmla="*/ 1 h 262"/>
                      <a:gd name="T66" fmla="*/ 19 w 158"/>
                      <a:gd name="T67" fmla="*/ 1 h 262"/>
                      <a:gd name="T68" fmla="*/ 22 w 158"/>
                      <a:gd name="T69" fmla="*/ 0 h 262"/>
                      <a:gd name="T70" fmla="*/ 25 w 158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8" h="262">
                        <a:moveTo>
                          <a:pt x="80" y="0"/>
                        </a:moveTo>
                        <a:lnTo>
                          <a:pt x="89" y="1"/>
                        </a:lnTo>
                        <a:lnTo>
                          <a:pt x="99" y="2"/>
                        </a:lnTo>
                        <a:lnTo>
                          <a:pt x="106" y="4"/>
                        </a:lnTo>
                        <a:lnTo>
                          <a:pt x="114" y="7"/>
                        </a:lnTo>
                        <a:lnTo>
                          <a:pt x="121" y="12"/>
                        </a:lnTo>
                        <a:lnTo>
                          <a:pt x="128" y="16"/>
                        </a:lnTo>
                        <a:lnTo>
                          <a:pt x="133" y="22"/>
                        </a:lnTo>
                        <a:lnTo>
                          <a:pt x="139" y="28"/>
                        </a:lnTo>
                        <a:lnTo>
                          <a:pt x="143" y="36"/>
                        </a:lnTo>
                        <a:lnTo>
                          <a:pt x="147" y="43"/>
                        </a:lnTo>
                        <a:lnTo>
                          <a:pt x="150" y="52"/>
                        </a:lnTo>
                        <a:lnTo>
                          <a:pt x="152" y="61"/>
                        </a:lnTo>
                        <a:lnTo>
                          <a:pt x="154" y="72"/>
                        </a:lnTo>
                        <a:lnTo>
                          <a:pt x="156" y="82"/>
                        </a:lnTo>
                        <a:lnTo>
                          <a:pt x="156" y="94"/>
                        </a:lnTo>
                        <a:lnTo>
                          <a:pt x="158" y="105"/>
                        </a:lnTo>
                        <a:lnTo>
                          <a:pt x="158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1" y="94"/>
                        </a:lnTo>
                        <a:lnTo>
                          <a:pt x="2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8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21" y="28"/>
                        </a:lnTo>
                        <a:lnTo>
                          <a:pt x="26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5" y="7"/>
                        </a:lnTo>
                        <a:lnTo>
                          <a:pt x="53" y="4"/>
                        </a:lnTo>
                        <a:lnTo>
                          <a:pt x="61" y="2"/>
                        </a:lnTo>
                        <a:lnTo>
                          <a:pt x="70" y="1"/>
                        </a:lnTo>
                        <a:lnTo>
                          <a:pt x="8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5" name="Freeform 534"/>
                  <p:cNvSpPr>
                    <a:spLocks noChangeAspect="1"/>
                  </p:cNvSpPr>
                  <p:nvPr/>
                </p:nvSpPr>
                <p:spPr bwMode="auto">
                  <a:xfrm>
                    <a:off x="3948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4 w 157"/>
                      <a:gd name="T7" fmla="*/ 1 h 262"/>
                      <a:gd name="T8" fmla="*/ 36 w 157"/>
                      <a:gd name="T9" fmla="*/ 2 h 262"/>
                      <a:gd name="T10" fmla="*/ 39 w 157"/>
                      <a:gd name="T11" fmla="*/ 4 h 262"/>
                      <a:gd name="T12" fmla="*/ 40 w 157"/>
                      <a:gd name="T13" fmla="*/ 5 h 262"/>
                      <a:gd name="T14" fmla="*/ 43 w 157"/>
                      <a:gd name="T15" fmla="*/ 7 h 262"/>
                      <a:gd name="T16" fmla="*/ 44 w 157"/>
                      <a:gd name="T17" fmla="*/ 8 h 262"/>
                      <a:gd name="T18" fmla="*/ 46 w 157"/>
                      <a:gd name="T19" fmla="*/ 11 h 262"/>
                      <a:gd name="T20" fmla="*/ 46 w 157"/>
                      <a:gd name="T21" fmla="*/ 13 h 262"/>
                      <a:gd name="T22" fmla="*/ 47 w 157"/>
                      <a:gd name="T23" fmla="*/ 16 h 262"/>
                      <a:gd name="T24" fmla="*/ 49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2 w 157"/>
                      <a:gd name="T47" fmla="*/ 18 h 262"/>
                      <a:gd name="T48" fmla="*/ 3 w 157"/>
                      <a:gd name="T49" fmla="*/ 16 h 262"/>
                      <a:gd name="T50" fmla="*/ 4 w 157"/>
                      <a:gd name="T51" fmla="*/ 13 h 262"/>
                      <a:gd name="T52" fmla="*/ 5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7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4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4" y="22"/>
                        </a:lnTo>
                        <a:lnTo>
                          <a:pt x="138" y="28"/>
                        </a:lnTo>
                        <a:lnTo>
                          <a:pt x="143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3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8" y="52"/>
                        </a:lnTo>
                        <a:lnTo>
                          <a:pt x="12" y="43"/>
                        </a:lnTo>
                        <a:lnTo>
                          <a:pt x="16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2" y="16"/>
                        </a:lnTo>
                        <a:lnTo>
                          <a:pt x="38" y="12"/>
                        </a:lnTo>
                        <a:lnTo>
                          <a:pt x="45" y="7"/>
                        </a:lnTo>
                        <a:lnTo>
                          <a:pt x="53" y="4"/>
                        </a:lnTo>
                        <a:lnTo>
                          <a:pt x="61" y="2"/>
                        </a:lnTo>
                        <a:lnTo>
                          <a:pt x="69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6" name="Freeform 535"/>
                  <p:cNvSpPr>
                    <a:spLocks noChangeAspect="1"/>
                  </p:cNvSpPr>
                  <p:nvPr/>
                </p:nvSpPr>
                <p:spPr bwMode="auto">
                  <a:xfrm>
                    <a:off x="1854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9 w 157"/>
                      <a:gd name="T3" fmla="*/ 0 h 262"/>
                      <a:gd name="T4" fmla="*/ 31 w 157"/>
                      <a:gd name="T5" fmla="*/ 1 h 262"/>
                      <a:gd name="T6" fmla="*/ 34 w 157"/>
                      <a:gd name="T7" fmla="*/ 1 h 262"/>
                      <a:gd name="T8" fmla="*/ 36 w 157"/>
                      <a:gd name="T9" fmla="*/ 2 h 262"/>
                      <a:gd name="T10" fmla="*/ 39 w 157"/>
                      <a:gd name="T11" fmla="*/ 4 h 262"/>
                      <a:gd name="T12" fmla="*/ 41 w 157"/>
                      <a:gd name="T13" fmla="*/ 5 h 262"/>
                      <a:gd name="T14" fmla="*/ 43 w 157"/>
                      <a:gd name="T15" fmla="*/ 7 h 262"/>
                      <a:gd name="T16" fmla="*/ 44 w 157"/>
                      <a:gd name="T17" fmla="*/ 8 h 262"/>
                      <a:gd name="T18" fmla="*/ 46 w 157"/>
                      <a:gd name="T19" fmla="*/ 11 h 262"/>
                      <a:gd name="T20" fmla="*/ 47 w 157"/>
                      <a:gd name="T21" fmla="*/ 13 h 262"/>
                      <a:gd name="T22" fmla="*/ 48 w 157"/>
                      <a:gd name="T23" fmla="*/ 16 h 262"/>
                      <a:gd name="T24" fmla="*/ 49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2 w 157"/>
                      <a:gd name="T47" fmla="*/ 18 h 262"/>
                      <a:gd name="T48" fmla="*/ 3 w 157"/>
                      <a:gd name="T49" fmla="*/ 16 h 262"/>
                      <a:gd name="T50" fmla="*/ 4 w 157"/>
                      <a:gd name="T51" fmla="*/ 13 h 262"/>
                      <a:gd name="T52" fmla="*/ 5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7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90" y="1"/>
                        </a:lnTo>
                        <a:lnTo>
                          <a:pt x="98" y="2"/>
                        </a:lnTo>
                        <a:lnTo>
                          <a:pt x="107" y="4"/>
                        </a:lnTo>
                        <a:lnTo>
                          <a:pt x="114" y="7"/>
                        </a:lnTo>
                        <a:lnTo>
                          <a:pt x="121" y="12"/>
                        </a:lnTo>
                        <a:lnTo>
                          <a:pt x="128" y="16"/>
                        </a:lnTo>
                        <a:lnTo>
                          <a:pt x="134" y="22"/>
                        </a:lnTo>
                        <a:lnTo>
                          <a:pt x="138" y="28"/>
                        </a:lnTo>
                        <a:lnTo>
                          <a:pt x="144" y="36"/>
                        </a:lnTo>
                        <a:lnTo>
                          <a:pt x="147" y="43"/>
                        </a:lnTo>
                        <a:lnTo>
                          <a:pt x="150" y="52"/>
                        </a:lnTo>
                        <a:lnTo>
                          <a:pt x="153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6" y="61"/>
                        </a:lnTo>
                        <a:lnTo>
                          <a:pt x="8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20" y="28"/>
                        </a:lnTo>
                        <a:lnTo>
                          <a:pt x="26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5" y="7"/>
                        </a:lnTo>
                        <a:lnTo>
                          <a:pt x="53" y="4"/>
                        </a:lnTo>
                        <a:lnTo>
                          <a:pt x="61" y="2"/>
                        </a:lnTo>
                        <a:lnTo>
                          <a:pt x="70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7" name="Freeform 536"/>
                  <p:cNvSpPr>
                    <a:spLocks noChangeAspect="1"/>
                  </p:cNvSpPr>
                  <p:nvPr/>
                </p:nvSpPr>
                <p:spPr bwMode="auto">
                  <a:xfrm>
                    <a:off x="4591" y="1947"/>
                    <a:ext cx="43" cy="79"/>
                  </a:xfrm>
                  <a:custGeom>
                    <a:avLst/>
                    <a:gdLst>
                      <a:gd name="T0" fmla="*/ 22 w 157"/>
                      <a:gd name="T1" fmla="*/ 0 h 262"/>
                      <a:gd name="T2" fmla="*/ 24 w 157"/>
                      <a:gd name="T3" fmla="*/ 0 h 262"/>
                      <a:gd name="T4" fmla="*/ 27 w 157"/>
                      <a:gd name="T5" fmla="*/ 1 h 262"/>
                      <a:gd name="T6" fmla="*/ 29 w 157"/>
                      <a:gd name="T7" fmla="*/ 1 h 262"/>
                      <a:gd name="T8" fmla="*/ 31 w 157"/>
                      <a:gd name="T9" fmla="*/ 2 h 262"/>
                      <a:gd name="T10" fmla="*/ 33 w 157"/>
                      <a:gd name="T11" fmla="*/ 4 h 262"/>
                      <a:gd name="T12" fmla="*/ 35 w 157"/>
                      <a:gd name="T13" fmla="*/ 5 h 262"/>
                      <a:gd name="T14" fmla="*/ 36 w 157"/>
                      <a:gd name="T15" fmla="*/ 7 h 262"/>
                      <a:gd name="T16" fmla="*/ 38 w 157"/>
                      <a:gd name="T17" fmla="*/ 8 h 262"/>
                      <a:gd name="T18" fmla="*/ 39 w 157"/>
                      <a:gd name="T19" fmla="*/ 11 h 262"/>
                      <a:gd name="T20" fmla="*/ 40 w 157"/>
                      <a:gd name="T21" fmla="*/ 13 h 262"/>
                      <a:gd name="T22" fmla="*/ 41 w 157"/>
                      <a:gd name="T23" fmla="*/ 16 h 262"/>
                      <a:gd name="T24" fmla="*/ 41 w 157"/>
                      <a:gd name="T25" fmla="*/ 18 h 262"/>
                      <a:gd name="T26" fmla="*/ 42 w 157"/>
                      <a:gd name="T27" fmla="*/ 22 h 262"/>
                      <a:gd name="T28" fmla="*/ 43 w 157"/>
                      <a:gd name="T29" fmla="*/ 25 h 262"/>
                      <a:gd name="T30" fmla="*/ 43 w 157"/>
                      <a:gd name="T31" fmla="*/ 28 h 262"/>
                      <a:gd name="T32" fmla="*/ 43 w 157"/>
                      <a:gd name="T33" fmla="*/ 32 h 262"/>
                      <a:gd name="T34" fmla="*/ 43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4 w 157"/>
                      <a:gd name="T53" fmla="*/ 11 h 262"/>
                      <a:gd name="T54" fmla="*/ 5 w 157"/>
                      <a:gd name="T55" fmla="*/ 8 h 262"/>
                      <a:gd name="T56" fmla="*/ 7 w 157"/>
                      <a:gd name="T57" fmla="*/ 7 h 262"/>
                      <a:gd name="T58" fmla="*/ 8 w 157"/>
                      <a:gd name="T59" fmla="*/ 5 h 262"/>
                      <a:gd name="T60" fmla="*/ 10 w 157"/>
                      <a:gd name="T61" fmla="*/ 4 h 262"/>
                      <a:gd name="T62" fmla="*/ 12 w 157"/>
                      <a:gd name="T63" fmla="*/ 2 h 262"/>
                      <a:gd name="T64" fmla="*/ 14 w 157"/>
                      <a:gd name="T65" fmla="*/ 1 h 262"/>
                      <a:gd name="T66" fmla="*/ 16 w 157"/>
                      <a:gd name="T67" fmla="*/ 1 h 262"/>
                      <a:gd name="T68" fmla="*/ 19 w 157"/>
                      <a:gd name="T69" fmla="*/ 0 h 262"/>
                      <a:gd name="T70" fmla="*/ 22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8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3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2" y="22"/>
                        </a:lnTo>
                        <a:lnTo>
                          <a:pt x="138" y="28"/>
                        </a:lnTo>
                        <a:lnTo>
                          <a:pt x="142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1" y="61"/>
                        </a:lnTo>
                        <a:lnTo>
                          <a:pt x="153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2" y="72"/>
                        </a:lnTo>
                        <a:lnTo>
                          <a:pt x="4" y="61"/>
                        </a:lnTo>
                        <a:lnTo>
                          <a:pt x="7" y="52"/>
                        </a:lnTo>
                        <a:lnTo>
                          <a:pt x="10" y="43"/>
                        </a:lnTo>
                        <a:lnTo>
                          <a:pt x="14" y="36"/>
                        </a:lnTo>
                        <a:lnTo>
                          <a:pt x="19" y="28"/>
                        </a:lnTo>
                        <a:lnTo>
                          <a:pt x="24" y="22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1" y="4"/>
                        </a:lnTo>
                        <a:lnTo>
                          <a:pt x="60" y="2"/>
                        </a:lnTo>
                        <a:lnTo>
                          <a:pt x="69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8" name="Freeform 537"/>
                  <p:cNvSpPr>
                    <a:spLocks noChangeAspect="1"/>
                  </p:cNvSpPr>
                  <p:nvPr/>
                </p:nvSpPr>
                <p:spPr bwMode="auto">
                  <a:xfrm>
                    <a:off x="1954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4 w 157"/>
                      <a:gd name="T7" fmla="*/ 1 h 262"/>
                      <a:gd name="T8" fmla="*/ 36 w 157"/>
                      <a:gd name="T9" fmla="*/ 2 h 262"/>
                      <a:gd name="T10" fmla="*/ 39 w 157"/>
                      <a:gd name="T11" fmla="*/ 4 h 262"/>
                      <a:gd name="T12" fmla="*/ 41 w 157"/>
                      <a:gd name="T13" fmla="*/ 5 h 262"/>
                      <a:gd name="T14" fmla="*/ 42 w 157"/>
                      <a:gd name="T15" fmla="*/ 7 h 262"/>
                      <a:gd name="T16" fmla="*/ 44 w 157"/>
                      <a:gd name="T17" fmla="*/ 8 h 262"/>
                      <a:gd name="T18" fmla="*/ 45 w 157"/>
                      <a:gd name="T19" fmla="*/ 11 h 262"/>
                      <a:gd name="T20" fmla="*/ 47 w 157"/>
                      <a:gd name="T21" fmla="*/ 13 h 262"/>
                      <a:gd name="T22" fmla="*/ 48 w 157"/>
                      <a:gd name="T23" fmla="*/ 16 h 262"/>
                      <a:gd name="T24" fmla="*/ 49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4 w 157"/>
                      <a:gd name="T51" fmla="*/ 13 h 262"/>
                      <a:gd name="T52" fmla="*/ 5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7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4" y="7"/>
                        </a:lnTo>
                        <a:lnTo>
                          <a:pt x="121" y="12"/>
                        </a:lnTo>
                        <a:lnTo>
                          <a:pt x="128" y="16"/>
                        </a:lnTo>
                        <a:lnTo>
                          <a:pt x="133" y="22"/>
                        </a:lnTo>
                        <a:lnTo>
                          <a:pt x="138" y="28"/>
                        </a:lnTo>
                        <a:lnTo>
                          <a:pt x="142" y="36"/>
                        </a:lnTo>
                        <a:lnTo>
                          <a:pt x="147" y="43"/>
                        </a:lnTo>
                        <a:lnTo>
                          <a:pt x="150" y="52"/>
                        </a:lnTo>
                        <a:lnTo>
                          <a:pt x="153" y="61"/>
                        </a:lnTo>
                        <a:lnTo>
                          <a:pt x="154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2" y="72"/>
                        </a:lnTo>
                        <a:lnTo>
                          <a:pt x="4" y="61"/>
                        </a:lnTo>
                        <a:lnTo>
                          <a:pt x="7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2" y="16"/>
                        </a:lnTo>
                        <a:lnTo>
                          <a:pt x="38" y="12"/>
                        </a:lnTo>
                        <a:lnTo>
                          <a:pt x="45" y="7"/>
                        </a:lnTo>
                        <a:lnTo>
                          <a:pt x="53" y="4"/>
                        </a:lnTo>
                        <a:lnTo>
                          <a:pt x="61" y="2"/>
                        </a:lnTo>
                        <a:lnTo>
                          <a:pt x="70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9" name="Freeform 538"/>
                  <p:cNvSpPr>
                    <a:spLocks noChangeAspect="1"/>
                  </p:cNvSpPr>
                  <p:nvPr/>
                </p:nvSpPr>
                <p:spPr bwMode="auto">
                  <a:xfrm>
                    <a:off x="4691" y="1947"/>
                    <a:ext cx="43" cy="79"/>
                  </a:xfrm>
                  <a:custGeom>
                    <a:avLst/>
                    <a:gdLst>
                      <a:gd name="T0" fmla="*/ 22 w 157"/>
                      <a:gd name="T1" fmla="*/ 0 h 262"/>
                      <a:gd name="T2" fmla="*/ 25 w 157"/>
                      <a:gd name="T3" fmla="*/ 0 h 262"/>
                      <a:gd name="T4" fmla="*/ 27 w 157"/>
                      <a:gd name="T5" fmla="*/ 1 h 262"/>
                      <a:gd name="T6" fmla="*/ 29 w 157"/>
                      <a:gd name="T7" fmla="*/ 1 h 262"/>
                      <a:gd name="T8" fmla="*/ 31 w 157"/>
                      <a:gd name="T9" fmla="*/ 2 h 262"/>
                      <a:gd name="T10" fmla="*/ 33 w 157"/>
                      <a:gd name="T11" fmla="*/ 4 h 262"/>
                      <a:gd name="T12" fmla="*/ 35 w 157"/>
                      <a:gd name="T13" fmla="*/ 5 h 262"/>
                      <a:gd name="T14" fmla="*/ 37 w 157"/>
                      <a:gd name="T15" fmla="*/ 7 h 262"/>
                      <a:gd name="T16" fmla="*/ 38 w 157"/>
                      <a:gd name="T17" fmla="*/ 8 h 262"/>
                      <a:gd name="T18" fmla="*/ 39 w 157"/>
                      <a:gd name="T19" fmla="*/ 11 h 262"/>
                      <a:gd name="T20" fmla="*/ 41 w 157"/>
                      <a:gd name="T21" fmla="*/ 13 h 262"/>
                      <a:gd name="T22" fmla="*/ 41 w 157"/>
                      <a:gd name="T23" fmla="*/ 16 h 262"/>
                      <a:gd name="T24" fmla="*/ 42 w 157"/>
                      <a:gd name="T25" fmla="*/ 18 h 262"/>
                      <a:gd name="T26" fmla="*/ 42 w 157"/>
                      <a:gd name="T27" fmla="*/ 22 h 262"/>
                      <a:gd name="T28" fmla="*/ 43 w 157"/>
                      <a:gd name="T29" fmla="*/ 25 h 262"/>
                      <a:gd name="T30" fmla="*/ 43 w 157"/>
                      <a:gd name="T31" fmla="*/ 28 h 262"/>
                      <a:gd name="T32" fmla="*/ 43 w 157"/>
                      <a:gd name="T33" fmla="*/ 32 h 262"/>
                      <a:gd name="T34" fmla="*/ 43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1 w 157"/>
                      <a:gd name="T43" fmla="*/ 25 h 262"/>
                      <a:gd name="T44" fmla="*/ 1 w 157"/>
                      <a:gd name="T45" fmla="*/ 22 h 262"/>
                      <a:gd name="T46" fmla="*/ 2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4 w 157"/>
                      <a:gd name="T53" fmla="*/ 11 h 262"/>
                      <a:gd name="T54" fmla="*/ 5 w 157"/>
                      <a:gd name="T55" fmla="*/ 8 h 262"/>
                      <a:gd name="T56" fmla="*/ 7 w 157"/>
                      <a:gd name="T57" fmla="*/ 7 h 262"/>
                      <a:gd name="T58" fmla="*/ 8 w 157"/>
                      <a:gd name="T59" fmla="*/ 5 h 262"/>
                      <a:gd name="T60" fmla="*/ 10 w 157"/>
                      <a:gd name="T61" fmla="*/ 4 h 262"/>
                      <a:gd name="T62" fmla="*/ 12 w 157"/>
                      <a:gd name="T63" fmla="*/ 2 h 262"/>
                      <a:gd name="T64" fmla="*/ 15 w 157"/>
                      <a:gd name="T65" fmla="*/ 1 h 262"/>
                      <a:gd name="T66" fmla="*/ 17 w 157"/>
                      <a:gd name="T67" fmla="*/ 1 h 262"/>
                      <a:gd name="T68" fmla="*/ 19 w 157"/>
                      <a:gd name="T69" fmla="*/ 0 h 262"/>
                      <a:gd name="T70" fmla="*/ 22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80" y="0"/>
                        </a:moveTo>
                        <a:lnTo>
                          <a:pt x="90" y="1"/>
                        </a:lnTo>
                        <a:lnTo>
                          <a:pt x="98" y="2"/>
                        </a:lnTo>
                        <a:lnTo>
                          <a:pt x="107" y="4"/>
                        </a:lnTo>
                        <a:lnTo>
                          <a:pt x="115" y="7"/>
                        </a:lnTo>
                        <a:lnTo>
                          <a:pt x="122" y="12"/>
                        </a:lnTo>
                        <a:lnTo>
                          <a:pt x="128" y="16"/>
                        </a:lnTo>
                        <a:lnTo>
                          <a:pt x="134" y="22"/>
                        </a:lnTo>
                        <a:lnTo>
                          <a:pt x="139" y="28"/>
                        </a:lnTo>
                        <a:lnTo>
                          <a:pt x="144" y="36"/>
                        </a:lnTo>
                        <a:lnTo>
                          <a:pt x="148" y="43"/>
                        </a:lnTo>
                        <a:lnTo>
                          <a:pt x="151" y="52"/>
                        </a:lnTo>
                        <a:lnTo>
                          <a:pt x="153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2" y="82"/>
                        </a:lnTo>
                        <a:lnTo>
                          <a:pt x="4" y="72"/>
                        </a:lnTo>
                        <a:lnTo>
                          <a:pt x="6" y="61"/>
                        </a:lnTo>
                        <a:lnTo>
                          <a:pt x="8" y="52"/>
                        </a:lnTo>
                        <a:lnTo>
                          <a:pt x="12" y="43"/>
                        </a:lnTo>
                        <a:lnTo>
                          <a:pt x="15" y="36"/>
                        </a:lnTo>
                        <a:lnTo>
                          <a:pt x="20" y="28"/>
                        </a:lnTo>
                        <a:lnTo>
                          <a:pt x="26" y="22"/>
                        </a:lnTo>
                        <a:lnTo>
                          <a:pt x="31" y="16"/>
                        </a:lnTo>
                        <a:lnTo>
                          <a:pt x="38" y="12"/>
                        </a:lnTo>
                        <a:lnTo>
                          <a:pt x="45" y="7"/>
                        </a:lnTo>
                        <a:lnTo>
                          <a:pt x="53" y="4"/>
                        </a:lnTo>
                        <a:lnTo>
                          <a:pt x="62" y="2"/>
                        </a:lnTo>
                        <a:lnTo>
                          <a:pt x="70" y="1"/>
                        </a:lnTo>
                        <a:lnTo>
                          <a:pt x="8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0" name="Freeform 539"/>
                  <p:cNvSpPr>
                    <a:spLocks noChangeAspect="1"/>
                  </p:cNvSpPr>
                  <p:nvPr/>
                </p:nvSpPr>
                <p:spPr bwMode="auto">
                  <a:xfrm>
                    <a:off x="1325" y="1947"/>
                    <a:ext cx="50" cy="79"/>
                  </a:xfrm>
                  <a:custGeom>
                    <a:avLst/>
                    <a:gdLst>
                      <a:gd name="T0" fmla="*/ 25 w 158"/>
                      <a:gd name="T1" fmla="*/ 0 h 262"/>
                      <a:gd name="T2" fmla="*/ 28 w 158"/>
                      <a:gd name="T3" fmla="*/ 0 h 262"/>
                      <a:gd name="T4" fmla="*/ 31 w 158"/>
                      <a:gd name="T5" fmla="*/ 1 h 262"/>
                      <a:gd name="T6" fmla="*/ 34 w 158"/>
                      <a:gd name="T7" fmla="*/ 1 h 262"/>
                      <a:gd name="T8" fmla="*/ 36 w 158"/>
                      <a:gd name="T9" fmla="*/ 2 h 262"/>
                      <a:gd name="T10" fmla="*/ 38 w 158"/>
                      <a:gd name="T11" fmla="*/ 4 h 262"/>
                      <a:gd name="T12" fmla="*/ 40 w 158"/>
                      <a:gd name="T13" fmla="*/ 5 h 262"/>
                      <a:gd name="T14" fmla="*/ 42 w 158"/>
                      <a:gd name="T15" fmla="*/ 7 h 262"/>
                      <a:gd name="T16" fmla="*/ 44 w 158"/>
                      <a:gd name="T17" fmla="*/ 8 h 262"/>
                      <a:gd name="T18" fmla="*/ 45 w 158"/>
                      <a:gd name="T19" fmla="*/ 11 h 262"/>
                      <a:gd name="T20" fmla="*/ 47 w 158"/>
                      <a:gd name="T21" fmla="*/ 13 h 262"/>
                      <a:gd name="T22" fmla="*/ 47 w 158"/>
                      <a:gd name="T23" fmla="*/ 16 h 262"/>
                      <a:gd name="T24" fmla="*/ 48 w 158"/>
                      <a:gd name="T25" fmla="*/ 18 h 262"/>
                      <a:gd name="T26" fmla="*/ 49 w 158"/>
                      <a:gd name="T27" fmla="*/ 22 h 262"/>
                      <a:gd name="T28" fmla="*/ 49 w 158"/>
                      <a:gd name="T29" fmla="*/ 25 h 262"/>
                      <a:gd name="T30" fmla="*/ 49 w 158"/>
                      <a:gd name="T31" fmla="*/ 28 h 262"/>
                      <a:gd name="T32" fmla="*/ 50 w 158"/>
                      <a:gd name="T33" fmla="*/ 32 h 262"/>
                      <a:gd name="T34" fmla="*/ 50 w 158"/>
                      <a:gd name="T35" fmla="*/ 79 h 262"/>
                      <a:gd name="T36" fmla="*/ 0 w 158"/>
                      <a:gd name="T37" fmla="*/ 79 h 262"/>
                      <a:gd name="T38" fmla="*/ 0 w 158"/>
                      <a:gd name="T39" fmla="*/ 32 h 262"/>
                      <a:gd name="T40" fmla="*/ 0 w 158"/>
                      <a:gd name="T41" fmla="*/ 28 h 262"/>
                      <a:gd name="T42" fmla="*/ 0 w 158"/>
                      <a:gd name="T43" fmla="*/ 25 h 262"/>
                      <a:gd name="T44" fmla="*/ 1 w 158"/>
                      <a:gd name="T45" fmla="*/ 22 h 262"/>
                      <a:gd name="T46" fmla="*/ 2 w 158"/>
                      <a:gd name="T47" fmla="*/ 18 h 262"/>
                      <a:gd name="T48" fmla="*/ 3 w 158"/>
                      <a:gd name="T49" fmla="*/ 16 h 262"/>
                      <a:gd name="T50" fmla="*/ 3 w 158"/>
                      <a:gd name="T51" fmla="*/ 13 h 262"/>
                      <a:gd name="T52" fmla="*/ 5 w 158"/>
                      <a:gd name="T53" fmla="*/ 11 h 262"/>
                      <a:gd name="T54" fmla="*/ 6 w 158"/>
                      <a:gd name="T55" fmla="*/ 8 h 262"/>
                      <a:gd name="T56" fmla="*/ 8 w 158"/>
                      <a:gd name="T57" fmla="*/ 7 h 262"/>
                      <a:gd name="T58" fmla="*/ 10 w 158"/>
                      <a:gd name="T59" fmla="*/ 5 h 262"/>
                      <a:gd name="T60" fmla="*/ 12 w 158"/>
                      <a:gd name="T61" fmla="*/ 4 h 262"/>
                      <a:gd name="T62" fmla="*/ 14 w 158"/>
                      <a:gd name="T63" fmla="*/ 2 h 262"/>
                      <a:gd name="T64" fmla="*/ 16 w 158"/>
                      <a:gd name="T65" fmla="*/ 1 h 262"/>
                      <a:gd name="T66" fmla="*/ 19 w 158"/>
                      <a:gd name="T67" fmla="*/ 1 h 262"/>
                      <a:gd name="T68" fmla="*/ 22 w 158"/>
                      <a:gd name="T69" fmla="*/ 0 h 262"/>
                      <a:gd name="T70" fmla="*/ 25 w 158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8" h="262">
                        <a:moveTo>
                          <a:pt x="80" y="0"/>
                        </a:moveTo>
                        <a:lnTo>
                          <a:pt x="89" y="1"/>
                        </a:lnTo>
                        <a:lnTo>
                          <a:pt x="99" y="2"/>
                        </a:lnTo>
                        <a:lnTo>
                          <a:pt x="106" y="4"/>
                        </a:lnTo>
                        <a:lnTo>
                          <a:pt x="114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3" y="22"/>
                        </a:lnTo>
                        <a:lnTo>
                          <a:pt x="139" y="28"/>
                        </a:lnTo>
                        <a:lnTo>
                          <a:pt x="143" y="36"/>
                        </a:lnTo>
                        <a:lnTo>
                          <a:pt x="147" y="43"/>
                        </a:lnTo>
                        <a:lnTo>
                          <a:pt x="150" y="52"/>
                        </a:lnTo>
                        <a:lnTo>
                          <a:pt x="152" y="61"/>
                        </a:lnTo>
                        <a:lnTo>
                          <a:pt x="154" y="72"/>
                        </a:lnTo>
                        <a:lnTo>
                          <a:pt x="156" y="82"/>
                        </a:lnTo>
                        <a:lnTo>
                          <a:pt x="156" y="94"/>
                        </a:lnTo>
                        <a:lnTo>
                          <a:pt x="158" y="105"/>
                        </a:lnTo>
                        <a:lnTo>
                          <a:pt x="158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1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8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5" y="7"/>
                        </a:lnTo>
                        <a:lnTo>
                          <a:pt x="52" y="4"/>
                        </a:lnTo>
                        <a:lnTo>
                          <a:pt x="61" y="2"/>
                        </a:lnTo>
                        <a:lnTo>
                          <a:pt x="70" y="1"/>
                        </a:lnTo>
                        <a:lnTo>
                          <a:pt x="8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1" name="Freeform 540"/>
                  <p:cNvSpPr>
                    <a:spLocks noChangeAspect="1"/>
                  </p:cNvSpPr>
                  <p:nvPr/>
                </p:nvSpPr>
                <p:spPr bwMode="auto">
                  <a:xfrm>
                    <a:off x="4055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4 w 157"/>
                      <a:gd name="T7" fmla="*/ 1 h 262"/>
                      <a:gd name="T8" fmla="*/ 36 w 157"/>
                      <a:gd name="T9" fmla="*/ 2 h 262"/>
                      <a:gd name="T10" fmla="*/ 39 w 157"/>
                      <a:gd name="T11" fmla="*/ 4 h 262"/>
                      <a:gd name="T12" fmla="*/ 40 w 157"/>
                      <a:gd name="T13" fmla="*/ 5 h 262"/>
                      <a:gd name="T14" fmla="*/ 43 w 157"/>
                      <a:gd name="T15" fmla="*/ 7 h 262"/>
                      <a:gd name="T16" fmla="*/ 44 w 157"/>
                      <a:gd name="T17" fmla="*/ 8 h 262"/>
                      <a:gd name="T18" fmla="*/ 46 w 157"/>
                      <a:gd name="T19" fmla="*/ 11 h 262"/>
                      <a:gd name="T20" fmla="*/ 46 w 157"/>
                      <a:gd name="T21" fmla="*/ 13 h 262"/>
                      <a:gd name="T22" fmla="*/ 47 w 157"/>
                      <a:gd name="T23" fmla="*/ 16 h 262"/>
                      <a:gd name="T24" fmla="*/ 49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2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5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7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4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4" y="22"/>
                        </a:lnTo>
                        <a:lnTo>
                          <a:pt x="138" y="28"/>
                        </a:lnTo>
                        <a:lnTo>
                          <a:pt x="143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3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7" y="52"/>
                        </a:lnTo>
                        <a:lnTo>
                          <a:pt x="10" y="43"/>
                        </a:lnTo>
                        <a:lnTo>
                          <a:pt x="15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3" y="4"/>
                        </a:lnTo>
                        <a:lnTo>
                          <a:pt x="61" y="2"/>
                        </a:lnTo>
                        <a:lnTo>
                          <a:pt x="69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2" name="Rectangle 54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46" y="1589"/>
                    <a:ext cx="1322" cy="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353" name="Rectangle 54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469" y="1589"/>
                    <a:ext cx="1322" cy="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354" name="Freeform 543"/>
                  <p:cNvSpPr>
                    <a:spLocks noChangeAspect="1"/>
                  </p:cNvSpPr>
                  <p:nvPr/>
                </p:nvSpPr>
                <p:spPr bwMode="auto">
                  <a:xfrm>
                    <a:off x="2297" y="1496"/>
                    <a:ext cx="7" cy="14"/>
                  </a:xfrm>
                  <a:custGeom>
                    <a:avLst/>
                    <a:gdLst>
                      <a:gd name="T0" fmla="*/ 7 w 25"/>
                      <a:gd name="T1" fmla="*/ 0 h 47"/>
                      <a:gd name="T2" fmla="*/ 5 w 25"/>
                      <a:gd name="T3" fmla="*/ 0 h 47"/>
                      <a:gd name="T4" fmla="*/ 4 w 25"/>
                      <a:gd name="T5" fmla="*/ 1 h 47"/>
                      <a:gd name="T6" fmla="*/ 3 w 25"/>
                      <a:gd name="T7" fmla="*/ 1 h 47"/>
                      <a:gd name="T8" fmla="*/ 2 w 25"/>
                      <a:gd name="T9" fmla="*/ 2 h 47"/>
                      <a:gd name="T10" fmla="*/ 1 w 25"/>
                      <a:gd name="T11" fmla="*/ 4 h 47"/>
                      <a:gd name="T12" fmla="*/ 1 w 25"/>
                      <a:gd name="T13" fmla="*/ 4 h 47"/>
                      <a:gd name="T14" fmla="*/ 1 w 25"/>
                      <a:gd name="T15" fmla="*/ 6 h 47"/>
                      <a:gd name="T16" fmla="*/ 0 w 25"/>
                      <a:gd name="T17" fmla="*/ 7 h 47"/>
                      <a:gd name="T18" fmla="*/ 1 w 25"/>
                      <a:gd name="T19" fmla="*/ 9 h 47"/>
                      <a:gd name="T20" fmla="*/ 1 w 25"/>
                      <a:gd name="T21" fmla="*/ 10 h 47"/>
                      <a:gd name="T22" fmla="*/ 1 w 25"/>
                      <a:gd name="T23" fmla="*/ 11 h 47"/>
                      <a:gd name="T24" fmla="*/ 2 w 25"/>
                      <a:gd name="T25" fmla="*/ 12 h 47"/>
                      <a:gd name="T26" fmla="*/ 3 w 25"/>
                      <a:gd name="T27" fmla="*/ 13 h 47"/>
                      <a:gd name="T28" fmla="*/ 4 w 25"/>
                      <a:gd name="T29" fmla="*/ 13 h 47"/>
                      <a:gd name="T30" fmla="*/ 5 w 25"/>
                      <a:gd name="T31" fmla="*/ 14 h 47"/>
                      <a:gd name="T32" fmla="*/ 7 w 25"/>
                      <a:gd name="T33" fmla="*/ 14 h 47"/>
                      <a:gd name="T34" fmla="*/ 7 w 25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7">
                        <a:moveTo>
                          <a:pt x="25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5"/>
                        </a:lnTo>
                        <a:lnTo>
                          <a:pt x="7" y="7"/>
                        </a:lnTo>
                        <a:lnTo>
                          <a:pt x="5" y="12"/>
                        </a:lnTo>
                        <a:lnTo>
                          <a:pt x="3" y="15"/>
                        </a:lnTo>
                        <a:lnTo>
                          <a:pt x="2" y="19"/>
                        </a:lnTo>
                        <a:lnTo>
                          <a:pt x="0" y="23"/>
                        </a:lnTo>
                        <a:lnTo>
                          <a:pt x="2" y="29"/>
                        </a:lnTo>
                        <a:lnTo>
                          <a:pt x="3" y="33"/>
                        </a:lnTo>
                        <a:lnTo>
                          <a:pt x="5" y="36"/>
                        </a:lnTo>
                        <a:lnTo>
                          <a:pt x="7" y="40"/>
                        </a:lnTo>
                        <a:lnTo>
                          <a:pt x="10" y="42"/>
                        </a:lnTo>
                        <a:lnTo>
                          <a:pt x="14" y="45"/>
                        </a:lnTo>
                        <a:lnTo>
                          <a:pt x="18" y="46"/>
                        </a:lnTo>
                        <a:lnTo>
                          <a:pt x="25" y="47"/>
                        </a:lnTo>
                        <a:lnTo>
                          <a:pt x="2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5" name="Rectangle 54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04" y="1496"/>
                    <a:ext cx="929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356" name="Freeform 545"/>
                  <p:cNvSpPr>
                    <a:spLocks noChangeAspect="1"/>
                  </p:cNvSpPr>
                  <p:nvPr/>
                </p:nvSpPr>
                <p:spPr bwMode="auto">
                  <a:xfrm>
                    <a:off x="3233" y="1496"/>
                    <a:ext cx="7" cy="14"/>
                  </a:xfrm>
                  <a:custGeom>
                    <a:avLst/>
                    <a:gdLst>
                      <a:gd name="T0" fmla="*/ 0 w 23"/>
                      <a:gd name="T1" fmla="*/ 14 h 47"/>
                      <a:gd name="T2" fmla="*/ 2 w 23"/>
                      <a:gd name="T3" fmla="*/ 14 h 47"/>
                      <a:gd name="T4" fmla="*/ 3 w 23"/>
                      <a:gd name="T5" fmla="*/ 13 h 47"/>
                      <a:gd name="T6" fmla="*/ 4 w 23"/>
                      <a:gd name="T7" fmla="*/ 13 h 47"/>
                      <a:gd name="T8" fmla="*/ 5 w 23"/>
                      <a:gd name="T9" fmla="*/ 12 h 47"/>
                      <a:gd name="T10" fmla="*/ 6 w 23"/>
                      <a:gd name="T11" fmla="*/ 11 h 47"/>
                      <a:gd name="T12" fmla="*/ 6 w 23"/>
                      <a:gd name="T13" fmla="*/ 10 h 47"/>
                      <a:gd name="T14" fmla="*/ 7 w 23"/>
                      <a:gd name="T15" fmla="*/ 9 h 47"/>
                      <a:gd name="T16" fmla="*/ 7 w 23"/>
                      <a:gd name="T17" fmla="*/ 7 h 47"/>
                      <a:gd name="T18" fmla="*/ 7 w 23"/>
                      <a:gd name="T19" fmla="*/ 6 h 47"/>
                      <a:gd name="T20" fmla="*/ 6 w 23"/>
                      <a:gd name="T21" fmla="*/ 4 h 47"/>
                      <a:gd name="T22" fmla="*/ 6 w 23"/>
                      <a:gd name="T23" fmla="*/ 4 h 47"/>
                      <a:gd name="T24" fmla="*/ 5 w 23"/>
                      <a:gd name="T25" fmla="*/ 2 h 47"/>
                      <a:gd name="T26" fmla="*/ 4 w 23"/>
                      <a:gd name="T27" fmla="*/ 1 h 47"/>
                      <a:gd name="T28" fmla="*/ 3 w 23"/>
                      <a:gd name="T29" fmla="*/ 1 h 47"/>
                      <a:gd name="T30" fmla="*/ 2 w 23"/>
                      <a:gd name="T31" fmla="*/ 0 h 47"/>
                      <a:gd name="T32" fmla="*/ 0 w 23"/>
                      <a:gd name="T33" fmla="*/ 0 h 47"/>
                      <a:gd name="T34" fmla="*/ 0 w 23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0" y="47"/>
                        </a:moveTo>
                        <a:lnTo>
                          <a:pt x="5" y="46"/>
                        </a:lnTo>
                        <a:lnTo>
                          <a:pt x="9" y="45"/>
                        </a:lnTo>
                        <a:lnTo>
                          <a:pt x="13" y="42"/>
                        </a:lnTo>
                        <a:lnTo>
                          <a:pt x="16" y="40"/>
                        </a:lnTo>
                        <a:lnTo>
                          <a:pt x="20" y="36"/>
                        </a:lnTo>
                        <a:lnTo>
                          <a:pt x="21" y="33"/>
                        </a:lnTo>
                        <a:lnTo>
                          <a:pt x="22" y="29"/>
                        </a:lnTo>
                        <a:lnTo>
                          <a:pt x="23" y="23"/>
                        </a:lnTo>
                        <a:lnTo>
                          <a:pt x="22" y="19"/>
                        </a:lnTo>
                        <a:lnTo>
                          <a:pt x="21" y="15"/>
                        </a:lnTo>
                        <a:lnTo>
                          <a:pt x="20" y="12"/>
                        </a:lnTo>
                        <a:lnTo>
                          <a:pt x="16" y="7"/>
                        </a:lnTo>
                        <a:lnTo>
                          <a:pt x="13" y="5"/>
                        </a:lnTo>
                        <a:lnTo>
                          <a:pt x="9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7" name="Freeform 546"/>
                  <p:cNvSpPr>
                    <a:spLocks noChangeAspect="1"/>
                  </p:cNvSpPr>
                  <p:nvPr/>
                </p:nvSpPr>
                <p:spPr bwMode="auto">
                  <a:xfrm>
                    <a:off x="296" y="1425"/>
                    <a:ext cx="43" cy="143"/>
                  </a:xfrm>
                  <a:custGeom>
                    <a:avLst/>
                    <a:gdLst>
                      <a:gd name="T0" fmla="*/ 43 w 144"/>
                      <a:gd name="T1" fmla="*/ 143 h 469"/>
                      <a:gd name="T2" fmla="*/ 43 w 144"/>
                      <a:gd name="T3" fmla="*/ 55 h 469"/>
                      <a:gd name="T4" fmla="*/ 37 w 144"/>
                      <a:gd name="T5" fmla="*/ 52 h 469"/>
                      <a:gd name="T6" fmla="*/ 37 w 144"/>
                      <a:gd name="T7" fmla="*/ 23 h 469"/>
                      <a:gd name="T8" fmla="*/ 37 w 144"/>
                      <a:gd name="T9" fmla="*/ 20 h 469"/>
                      <a:gd name="T10" fmla="*/ 36 w 144"/>
                      <a:gd name="T11" fmla="*/ 16 h 469"/>
                      <a:gd name="T12" fmla="*/ 35 w 144"/>
                      <a:gd name="T13" fmla="*/ 12 h 469"/>
                      <a:gd name="T14" fmla="*/ 34 w 144"/>
                      <a:gd name="T15" fmla="*/ 8 h 469"/>
                      <a:gd name="T16" fmla="*/ 33 w 144"/>
                      <a:gd name="T17" fmla="*/ 7 h 469"/>
                      <a:gd name="T18" fmla="*/ 32 w 144"/>
                      <a:gd name="T19" fmla="*/ 5 h 469"/>
                      <a:gd name="T20" fmla="*/ 30 w 144"/>
                      <a:gd name="T21" fmla="*/ 3 h 469"/>
                      <a:gd name="T22" fmla="*/ 29 w 144"/>
                      <a:gd name="T23" fmla="*/ 2 h 469"/>
                      <a:gd name="T24" fmla="*/ 27 w 144"/>
                      <a:gd name="T25" fmla="*/ 1 h 469"/>
                      <a:gd name="T26" fmla="*/ 26 w 144"/>
                      <a:gd name="T27" fmla="*/ 1 h 469"/>
                      <a:gd name="T28" fmla="*/ 24 w 144"/>
                      <a:gd name="T29" fmla="*/ 0 h 469"/>
                      <a:gd name="T30" fmla="*/ 22 w 144"/>
                      <a:gd name="T31" fmla="*/ 0 h 469"/>
                      <a:gd name="T32" fmla="*/ 19 w 144"/>
                      <a:gd name="T33" fmla="*/ 0 h 469"/>
                      <a:gd name="T34" fmla="*/ 17 w 144"/>
                      <a:gd name="T35" fmla="*/ 1 h 469"/>
                      <a:gd name="T36" fmla="*/ 16 w 144"/>
                      <a:gd name="T37" fmla="*/ 1 h 469"/>
                      <a:gd name="T38" fmla="*/ 14 w 144"/>
                      <a:gd name="T39" fmla="*/ 2 h 469"/>
                      <a:gd name="T40" fmla="*/ 13 w 144"/>
                      <a:gd name="T41" fmla="*/ 3 h 469"/>
                      <a:gd name="T42" fmla="*/ 11 w 144"/>
                      <a:gd name="T43" fmla="*/ 5 h 469"/>
                      <a:gd name="T44" fmla="*/ 10 w 144"/>
                      <a:gd name="T45" fmla="*/ 6 h 469"/>
                      <a:gd name="T46" fmla="*/ 9 w 144"/>
                      <a:gd name="T47" fmla="*/ 8 h 469"/>
                      <a:gd name="T48" fmla="*/ 7 w 144"/>
                      <a:gd name="T49" fmla="*/ 11 h 469"/>
                      <a:gd name="T50" fmla="*/ 7 w 144"/>
                      <a:gd name="T51" fmla="*/ 16 h 469"/>
                      <a:gd name="T52" fmla="*/ 6 w 144"/>
                      <a:gd name="T53" fmla="*/ 20 h 469"/>
                      <a:gd name="T54" fmla="*/ 6 w 144"/>
                      <a:gd name="T55" fmla="*/ 23 h 469"/>
                      <a:gd name="T56" fmla="*/ 6 w 144"/>
                      <a:gd name="T57" fmla="*/ 52 h 469"/>
                      <a:gd name="T58" fmla="*/ 0 w 144"/>
                      <a:gd name="T59" fmla="*/ 54 h 469"/>
                      <a:gd name="T60" fmla="*/ 0 w 144"/>
                      <a:gd name="T61" fmla="*/ 143 h 469"/>
                      <a:gd name="T62" fmla="*/ 43 w 144"/>
                      <a:gd name="T63" fmla="*/ 143 h 469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44" h="469">
                        <a:moveTo>
                          <a:pt x="144" y="469"/>
                        </a:moveTo>
                        <a:lnTo>
                          <a:pt x="144" y="181"/>
                        </a:lnTo>
                        <a:lnTo>
                          <a:pt x="125" y="172"/>
                        </a:lnTo>
                        <a:lnTo>
                          <a:pt x="124" y="76"/>
                        </a:lnTo>
                        <a:lnTo>
                          <a:pt x="123" y="65"/>
                        </a:lnTo>
                        <a:lnTo>
                          <a:pt x="121" y="52"/>
                        </a:lnTo>
                        <a:lnTo>
                          <a:pt x="118" y="40"/>
                        </a:lnTo>
                        <a:lnTo>
                          <a:pt x="113" y="27"/>
                        </a:lnTo>
                        <a:lnTo>
                          <a:pt x="110" y="22"/>
                        </a:lnTo>
                        <a:lnTo>
                          <a:pt x="106" y="16"/>
                        </a:lnTo>
                        <a:lnTo>
                          <a:pt x="102" y="11"/>
                        </a:lnTo>
                        <a:lnTo>
                          <a:pt x="97" y="7"/>
                        </a:lnTo>
                        <a:lnTo>
                          <a:pt x="92" y="4"/>
                        </a:lnTo>
                        <a:lnTo>
                          <a:pt x="86" y="2"/>
                        </a:lnTo>
                        <a:lnTo>
                          <a:pt x="79" y="0"/>
                        </a:lnTo>
                        <a:lnTo>
                          <a:pt x="73" y="0"/>
                        </a:lnTo>
                        <a:lnTo>
                          <a:pt x="65" y="0"/>
                        </a:lnTo>
                        <a:lnTo>
                          <a:pt x="58" y="2"/>
                        </a:lnTo>
                        <a:lnTo>
                          <a:pt x="52" y="4"/>
                        </a:lnTo>
                        <a:lnTo>
                          <a:pt x="46" y="7"/>
                        </a:lnTo>
                        <a:lnTo>
                          <a:pt x="42" y="10"/>
                        </a:lnTo>
                        <a:lnTo>
                          <a:pt x="38" y="15"/>
                        </a:lnTo>
                        <a:lnTo>
                          <a:pt x="34" y="21"/>
                        </a:lnTo>
                        <a:lnTo>
                          <a:pt x="31" y="26"/>
                        </a:lnTo>
                        <a:lnTo>
                          <a:pt x="25" y="37"/>
                        </a:lnTo>
                        <a:lnTo>
                          <a:pt x="22" y="51"/>
                        </a:lnTo>
                        <a:lnTo>
                          <a:pt x="20" y="64"/>
                        </a:lnTo>
                        <a:lnTo>
                          <a:pt x="19" y="76"/>
                        </a:lnTo>
                        <a:lnTo>
                          <a:pt x="19" y="172"/>
                        </a:lnTo>
                        <a:lnTo>
                          <a:pt x="0" y="178"/>
                        </a:lnTo>
                        <a:lnTo>
                          <a:pt x="0" y="469"/>
                        </a:lnTo>
                        <a:lnTo>
                          <a:pt x="144" y="469"/>
                        </a:lnTo>
                        <a:close/>
                      </a:path>
                    </a:pathLst>
                  </a:custGeom>
                  <a:solidFill>
                    <a:srgbClr val="8C253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8" name="Freeform 547"/>
                  <p:cNvSpPr>
                    <a:spLocks noChangeAspect="1"/>
                  </p:cNvSpPr>
                  <p:nvPr/>
                </p:nvSpPr>
                <p:spPr bwMode="auto">
                  <a:xfrm>
                    <a:off x="332" y="1475"/>
                    <a:ext cx="21" cy="93"/>
                  </a:xfrm>
                  <a:custGeom>
                    <a:avLst/>
                    <a:gdLst>
                      <a:gd name="T0" fmla="*/ 15 w 48"/>
                      <a:gd name="T1" fmla="*/ 0 h 309"/>
                      <a:gd name="T2" fmla="*/ 0 w 48"/>
                      <a:gd name="T3" fmla="*/ 6 h 309"/>
                      <a:gd name="T4" fmla="*/ 0 w 48"/>
                      <a:gd name="T5" fmla="*/ 93 h 309"/>
                      <a:gd name="T6" fmla="*/ 21 w 48"/>
                      <a:gd name="T7" fmla="*/ 93 h 309"/>
                      <a:gd name="T8" fmla="*/ 21 w 48"/>
                      <a:gd name="T9" fmla="*/ 6 h 309"/>
                      <a:gd name="T10" fmla="*/ 15 w 48"/>
                      <a:gd name="T11" fmla="*/ 0 h 309"/>
                      <a:gd name="T12" fmla="*/ 21 w 48"/>
                      <a:gd name="T13" fmla="*/ 6 h 309"/>
                      <a:gd name="T14" fmla="*/ 21 w 48"/>
                      <a:gd name="T15" fmla="*/ 2 h 309"/>
                      <a:gd name="T16" fmla="*/ 15 w 48"/>
                      <a:gd name="T17" fmla="*/ 0 h 309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8" h="309">
                        <a:moveTo>
                          <a:pt x="34" y="0"/>
                        </a:moveTo>
                        <a:lnTo>
                          <a:pt x="0" y="21"/>
                        </a:lnTo>
                        <a:lnTo>
                          <a:pt x="0" y="309"/>
                        </a:lnTo>
                        <a:lnTo>
                          <a:pt x="48" y="309"/>
                        </a:lnTo>
                        <a:lnTo>
                          <a:pt x="48" y="21"/>
                        </a:lnTo>
                        <a:lnTo>
                          <a:pt x="34" y="0"/>
                        </a:lnTo>
                        <a:lnTo>
                          <a:pt x="48" y="21"/>
                        </a:lnTo>
                        <a:lnTo>
                          <a:pt x="48" y="6"/>
                        </a:lnTo>
                        <a:lnTo>
                          <a:pt x="3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9" name="Freeform 548"/>
                  <p:cNvSpPr>
                    <a:spLocks noChangeAspect="1"/>
                  </p:cNvSpPr>
                  <p:nvPr/>
                </p:nvSpPr>
                <p:spPr bwMode="auto">
                  <a:xfrm>
                    <a:off x="332" y="1468"/>
                    <a:ext cx="14" cy="14"/>
                  </a:xfrm>
                  <a:custGeom>
                    <a:avLst/>
                    <a:gdLst>
                      <a:gd name="T0" fmla="*/ 0 w 53"/>
                      <a:gd name="T1" fmla="*/ 6 h 51"/>
                      <a:gd name="T2" fmla="*/ 4 w 53"/>
                      <a:gd name="T3" fmla="*/ 12 h 51"/>
                      <a:gd name="T4" fmla="*/ 9 w 53"/>
                      <a:gd name="T5" fmla="*/ 14 h 51"/>
                      <a:gd name="T6" fmla="*/ 14 w 53"/>
                      <a:gd name="T7" fmla="*/ 2 h 51"/>
                      <a:gd name="T8" fmla="*/ 9 w 53"/>
                      <a:gd name="T9" fmla="*/ 0 h 51"/>
                      <a:gd name="T10" fmla="*/ 0 w 53"/>
                      <a:gd name="T11" fmla="*/ 6 h 51"/>
                      <a:gd name="T12" fmla="*/ 0 w 53"/>
                      <a:gd name="T13" fmla="*/ 6 h 51"/>
                      <a:gd name="T14" fmla="*/ 0 w 53"/>
                      <a:gd name="T15" fmla="*/ 10 h 51"/>
                      <a:gd name="T16" fmla="*/ 4 w 53"/>
                      <a:gd name="T17" fmla="*/ 12 h 51"/>
                      <a:gd name="T18" fmla="*/ 0 w 53"/>
                      <a:gd name="T19" fmla="*/ 6 h 5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53" h="51">
                        <a:moveTo>
                          <a:pt x="0" y="21"/>
                        </a:moveTo>
                        <a:lnTo>
                          <a:pt x="14" y="42"/>
                        </a:lnTo>
                        <a:lnTo>
                          <a:pt x="33" y="51"/>
                        </a:lnTo>
                        <a:lnTo>
                          <a:pt x="53" y="9"/>
                        </a:lnTo>
                        <a:lnTo>
                          <a:pt x="33" y="0"/>
                        </a:lnTo>
                        <a:lnTo>
                          <a:pt x="0" y="21"/>
                        </a:lnTo>
                        <a:lnTo>
                          <a:pt x="1" y="36"/>
                        </a:lnTo>
                        <a:lnTo>
                          <a:pt x="14" y="42"/>
                        </a:lnTo>
                        <a:lnTo>
                          <a:pt x="0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0" name="Freeform 549"/>
                  <p:cNvSpPr>
                    <a:spLocks noChangeAspect="1"/>
                  </p:cNvSpPr>
                  <p:nvPr/>
                </p:nvSpPr>
                <p:spPr bwMode="auto">
                  <a:xfrm>
                    <a:off x="332" y="1446"/>
                    <a:ext cx="14" cy="29"/>
                  </a:xfrm>
                  <a:custGeom>
                    <a:avLst/>
                    <a:gdLst>
                      <a:gd name="T0" fmla="*/ 0 w 48"/>
                      <a:gd name="T1" fmla="*/ 0 h 96"/>
                      <a:gd name="T2" fmla="*/ 0 w 48"/>
                      <a:gd name="T3" fmla="*/ 0 h 96"/>
                      <a:gd name="T4" fmla="*/ 0 w 48"/>
                      <a:gd name="T5" fmla="*/ 29 h 96"/>
                      <a:gd name="T6" fmla="*/ 14 w 48"/>
                      <a:gd name="T7" fmla="*/ 29 h 96"/>
                      <a:gd name="T8" fmla="*/ 13 w 48"/>
                      <a:gd name="T9" fmla="*/ 0 h 96"/>
                      <a:gd name="T10" fmla="*/ 0 w 48"/>
                      <a:gd name="T11" fmla="*/ 0 h 96"/>
                      <a:gd name="T12" fmla="*/ 0 w 48"/>
                      <a:gd name="T13" fmla="*/ 0 h 96"/>
                      <a:gd name="T14" fmla="*/ 0 w 48"/>
                      <a:gd name="T15" fmla="*/ 0 h 96"/>
                      <a:gd name="T16" fmla="*/ 0 w 48"/>
                      <a:gd name="T17" fmla="*/ 0 h 96"/>
                      <a:gd name="T18" fmla="*/ 0 w 48"/>
                      <a:gd name="T19" fmla="*/ 0 h 9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8" h="96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1" y="96"/>
                        </a:lnTo>
                        <a:lnTo>
                          <a:pt x="48" y="9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1" name="Freeform 550"/>
                  <p:cNvSpPr>
                    <a:spLocks noChangeAspect="1"/>
                  </p:cNvSpPr>
                  <p:nvPr/>
                </p:nvSpPr>
                <p:spPr bwMode="auto">
                  <a:xfrm>
                    <a:off x="318" y="1417"/>
                    <a:ext cx="21" cy="29"/>
                  </a:xfrm>
                  <a:custGeom>
                    <a:avLst/>
                    <a:gdLst>
                      <a:gd name="T0" fmla="*/ 0 w 74"/>
                      <a:gd name="T1" fmla="*/ 14 h 100"/>
                      <a:gd name="T2" fmla="*/ 0 w 74"/>
                      <a:gd name="T3" fmla="*/ 14 h 100"/>
                      <a:gd name="T4" fmla="*/ 1 w 74"/>
                      <a:gd name="T5" fmla="*/ 14 h 100"/>
                      <a:gd name="T6" fmla="*/ 2 w 74"/>
                      <a:gd name="T7" fmla="*/ 14 h 100"/>
                      <a:gd name="T8" fmla="*/ 2 w 74"/>
                      <a:gd name="T9" fmla="*/ 14 h 100"/>
                      <a:gd name="T10" fmla="*/ 3 w 74"/>
                      <a:gd name="T11" fmla="*/ 14 h 100"/>
                      <a:gd name="T12" fmla="*/ 3 w 74"/>
                      <a:gd name="T13" fmla="*/ 15 h 100"/>
                      <a:gd name="T14" fmla="*/ 5 w 74"/>
                      <a:gd name="T15" fmla="*/ 16 h 100"/>
                      <a:gd name="T16" fmla="*/ 5 w 74"/>
                      <a:gd name="T17" fmla="*/ 17 h 100"/>
                      <a:gd name="T18" fmla="*/ 5 w 74"/>
                      <a:gd name="T19" fmla="*/ 17 h 100"/>
                      <a:gd name="T20" fmla="*/ 7 w 74"/>
                      <a:gd name="T21" fmla="*/ 21 h 100"/>
                      <a:gd name="T22" fmla="*/ 7 w 74"/>
                      <a:gd name="T23" fmla="*/ 23 h 100"/>
                      <a:gd name="T24" fmla="*/ 8 w 74"/>
                      <a:gd name="T25" fmla="*/ 27 h 100"/>
                      <a:gd name="T26" fmla="*/ 8 w 74"/>
                      <a:gd name="T27" fmla="*/ 29 h 100"/>
                      <a:gd name="T28" fmla="*/ 21 w 74"/>
                      <a:gd name="T29" fmla="*/ 29 h 100"/>
                      <a:gd name="T30" fmla="*/ 21 w 74"/>
                      <a:gd name="T31" fmla="*/ 25 h 100"/>
                      <a:gd name="T32" fmla="*/ 20 w 74"/>
                      <a:gd name="T33" fmla="*/ 21 h 100"/>
                      <a:gd name="T34" fmla="*/ 19 w 74"/>
                      <a:gd name="T35" fmla="*/ 16 h 100"/>
                      <a:gd name="T36" fmla="*/ 17 w 74"/>
                      <a:gd name="T37" fmla="*/ 12 h 100"/>
                      <a:gd name="T38" fmla="*/ 16 w 74"/>
                      <a:gd name="T39" fmla="*/ 10 h 100"/>
                      <a:gd name="T40" fmla="*/ 14 w 74"/>
                      <a:gd name="T41" fmla="*/ 8 h 100"/>
                      <a:gd name="T42" fmla="*/ 13 w 74"/>
                      <a:gd name="T43" fmla="*/ 5 h 100"/>
                      <a:gd name="T44" fmla="*/ 11 w 74"/>
                      <a:gd name="T45" fmla="*/ 4 h 100"/>
                      <a:gd name="T46" fmla="*/ 8 w 74"/>
                      <a:gd name="T47" fmla="*/ 2 h 100"/>
                      <a:gd name="T48" fmla="*/ 6 w 74"/>
                      <a:gd name="T49" fmla="*/ 1 h 100"/>
                      <a:gd name="T50" fmla="*/ 3 w 74"/>
                      <a:gd name="T51" fmla="*/ 0 h 100"/>
                      <a:gd name="T52" fmla="*/ 0 w 74"/>
                      <a:gd name="T53" fmla="*/ 0 h 100"/>
                      <a:gd name="T54" fmla="*/ 0 w 74"/>
                      <a:gd name="T55" fmla="*/ 0 h 100"/>
                      <a:gd name="T56" fmla="*/ 0 w 74"/>
                      <a:gd name="T57" fmla="*/ 14 h 100"/>
                      <a:gd name="T58" fmla="*/ 0 w 74"/>
                      <a:gd name="T59" fmla="*/ 14 h 100"/>
                      <a:gd name="T60" fmla="*/ 0 w 74"/>
                      <a:gd name="T61" fmla="*/ 14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4" h="100">
                        <a:moveTo>
                          <a:pt x="0" y="47"/>
                        </a:moveTo>
                        <a:lnTo>
                          <a:pt x="0" y="47"/>
                        </a:lnTo>
                        <a:lnTo>
                          <a:pt x="3" y="47"/>
                        </a:lnTo>
                        <a:lnTo>
                          <a:pt x="6" y="48"/>
                        </a:lnTo>
                        <a:lnTo>
                          <a:pt x="8" y="49"/>
                        </a:lnTo>
                        <a:lnTo>
                          <a:pt x="10" y="50"/>
                        </a:lnTo>
                        <a:lnTo>
                          <a:pt x="12" y="52"/>
                        </a:lnTo>
                        <a:lnTo>
                          <a:pt x="16" y="54"/>
                        </a:lnTo>
                        <a:lnTo>
                          <a:pt x="18" y="57"/>
                        </a:lnTo>
                        <a:lnTo>
                          <a:pt x="19" y="60"/>
                        </a:lnTo>
                        <a:lnTo>
                          <a:pt x="23" y="71"/>
                        </a:lnTo>
                        <a:lnTo>
                          <a:pt x="26" y="81"/>
                        </a:lnTo>
                        <a:lnTo>
                          <a:pt x="27" y="92"/>
                        </a:lnTo>
                        <a:lnTo>
                          <a:pt x="28" y="100"/>
                        </a:lnTo>
                        <a:lnTo>
                          <a:pt x="74" y="100"/>
                        </a:lnTo>
                        <a:lnTo>
                          <a:pt x="73" y="87"/>
                        </a:lnTo>
                        <a:lnTo>
                          <a:pt x="71" y="72"/>
                        </a:lnTo>
                        <a:lnTo>
                          <a:pt x="67" y="56"/>
                        </a:lnTo>
                        <a:lnTo>
                          <a:pt x="61" y="41"/>
                        </a:lnTo>
                        <a:lnTo>
                          <a:pt x="57" y="33"/>
                        </a:lnTo>
                        <a:lnTo>
                          <a:pt x="51" y="26"/>
                        </a:lnTo>
                        <a:lnTo>
                          <a:pt x="45" y="18"/>
                        </a:lnTo>
                        <a:lnTo>
                          <a:pt x="38" y="13"/>
                        </a:lnTo>
                        <a:lnTo>
                          <a:pt x="29" y="8"/>
                        </a:lnTo>
                        <a:lnTo>
                          <a:pt x="20" y="4"/>
                        </a:lnTo>
                        <a:lnTo>
                          <a:pt x="10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2" name="Freeform 551"/>
                  <p:cNvSpPr>
                    <a:spLocks noChangeAspect="1"/>
                  </p:cNvSpPr>
                  <p:nvPr/>
                </p:nvSpPr>
                <p:spPr bwMode="auto">
                  <a:xfrm>
                    <a:off x="296" y="1417"/>
                    <a:ext cx="21" cy="29"/>
                  </a:xfrm>
                  <a:custGeom>
                    <a:avLst/>
                    <a:gdLst>
                      <a:gd name="T0" fmla="*/ 13 w 77"/>
                      <a:gd name="T1" fmla="*/ 29 h 100"/>
                      <a:gd name="T2" fmla="*/ 13 w 77"/>
                      <a:gd name="T3" fmla="*/ 29 h 100"/>
                      <a:gd name="T4" fmla="*/ 13 w 77"/>
                      <a:gd name="T5" fmla="*/ 26 h 100"/>
                      <a:gd name="T6" fmla="*/ 13 w 77"/>
                      <a:gd name="T7" fmla="*/ 23 h 100"/>
                      <a:gd name="T8" fmla="*/ 14 w 77"/>
                      <a:gd name="T9" fmla="*/ 20 h 100"/>
                      <a:gd name="T10" fmla="*/ 15 w 77"/>
                      <a:gd name="T11" fmla="*/ 17 h 100"/>
                      <a:gd name="T12" fmla="*/ 16 w 77"/>
                      <a:gd name="T13" fmla="*/ 17 h 100"/>
                      <a:gd name="T14" fmla="*/ 16 w 77"/>
                      <a:gd name="T15" fmla="*/ 16 h 100"/>
                      <a:gd name="T16" fmla="*/ 17 w 77"/>
                      <a:gd name="T17" fmla="*/ 15 h 100"/>
                      <a:gd name="T18" fmla="*/ 17 w 77"/>
                      <a:gd name="T19" fmla="*/ 14 h 100"/>
                      <a:gd name="T20" fmla="*/ 18 w 77"/>
                      <a:gd name="T21" fmla="*/ 14 h 100"/>
                      <a:gd name="T22" fmla="*/ 19 w 77"/>
                      <a:gd name="T23" fmla="*/ 14 h 100"/>
                      <a:gd name="T24" fmla="*/ 20 w 77"/>
                      <a:gd name="T25" fmla="*/ 14 h 100"/>
                      <a:gd name="T26" fmla="*/ 21 w 77"/>
                      <a:gd name="T27" fmla="*/ 14 h 100"/>
                      <a:gd name="T28" fmla="*/ 21 w 77"/>
                      <a:gd name="T29" fmla="*/ 0 h 100"/>
                      <a:gd name="T30" fmla="*/ 18 w 77"/>
                      <a:gd name="T31" fmla="*/ 0 h 100"/>
                      <a:gd name="T32" fmla="*/ 15 w 77"/>
                      <a:gd name="T33" fmla="*/ 1 h 100"/>
                      <a:gd name="T34" fmla="*/ 13 w 77"/>
                      <a:gd name="T35" fmla="*/ 2 h 100"/>
                      <a:gd name="T36" fmla="*/ 10 w 77"/>
                      <a:gd name="T37" fmla="*/ 3 h 100"/>
                      <a:gd name="T38" fmla="*/ 8 w 77"/>
                      <a:gd name="T39" fmla="*/ 5 h 100"/>
                      <a:gd name="T40" fmla="*/ 6 w 77"/>
                      <a:gd name="T41" fmla="*/ 7 h 100"/>
                      <a:gd name="T42" fmla="*/ 5 w 77"/>
                      <a:gd name="T43" fmla="*/ 9 h 100"/>
                      <a:gd name="T44" fmla="*/ 4 w 77"/>
                      <a:gd name="T45" fmla="*/ 11 h 100"/>
                      <a:gd name="T46" fmla="*/ 2 w 77"/>
                      <a:gd name="T47" fmla="*/ 16 h 100"/>
                      <a:gd name="T48" fmla="*/ 1 w 77"/>
                      <a:gd name="T49" fmla="*/ 20 h 100"/>
                      <a:gd name="T50" fmla="*/ 0 w 77"/>
                      <a:gd name="T51" fmla="*/ 25 h 100"/>
                      <a:gd name="T52" fmla="*/ 0 w 77"/>
                      <a:gd name="T53" fmla="*/ 29 h 100"/>
                      <a:gd name="T54" fmla="*/ 0 w 77"/>
                      <a:gd name="T55" fmla="*/ 29 h 100"/>
                      <a:gd name="T56" fmla="*/ 13 w 77"/>
                      <a:gd name="T57" fmla="*/ 29 h 100"/>
                      <a:gd name="T58" fmla="*/ 13 w 77"/>
                      <a:gd name="T59" fmla="*/ 29 h 100"/>
                      <a:gd name="T60" fmla="*/ 13 w 77"/>
                      <a:gd name="T61" fmla="*/ 29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46" y="100"/>
                        </a:moveTo>
                        <a:lnTo>
                          <a:pt x="46" y="100"/>
                        </a:lnTo>
                        <a:lnTo>
                          <a:pt x="46" y="90"/>
                        </a:lnTo>
                        <a:lnTo>
                          <a:pt x="48" y="79"/>
                        </a:lnTo>
                        <a:lnTo>
                          <a:pt x="50" y="70"/>
                        </a:lnTo>
                        <a:lnTo>
                          <a:pt x="55" y="59"/>
                        </a:lnTo>
                        <a:lnTo>
                          <a:pt x="57" y="57"/>
                        </a:lnTo>
                        <a:lnTo>
                          <a:pt x="59" y="54"/>
                        </a:lnTo>
                        <a:lnTo>
                          <a:pt x="61" y="52"/>
                        </a:lnTo>
                        <a:lnTo>
                          <a:pt x="63" y="50"/>
                        </a:lnTo>
                        <a:lnTo>
                          <a:pt x="66" y="49"/>
                        </a:lnTo>
                        <a:lnTo>
                          <a:pt x="68" y="48"/>
                        </a:lnTo>
                        <a:lnTo>
                          <a:pt x="73" y="47"/>
                        </a:lnTo>
                        <a:lnTo>
                          <a:pt x="77" y="47"/>
                        </a:lnTo>
                        <a:lnTo>
                          <a:pt x="77" y="0"/>
                        </a:lnTo>
                        <a:lnTo>
                          <a:pt x="66" y="0"/>
                        </a:lnTo>
                        <a:lnTo>
                          <a:pt x="56" y="2"/>
                        </a:lnTo>
                        <a:lnTo>
                          <a:pt x="46" y="7"/>
                        </a:lnTo>
                        <a:lnTo>
                          <a:pt x="38" y="12"/>
                        </a:lnTo>
                        <a:lnTo>
                          <a:pt x="30" y="17"/>
                        </a:lnTo>
                        <a:lnTo>
                          <a:pt x="23" y="24"/>
                        </a:lnTo>
                        <a:lnTo>
                          <a:pt x="18" y="31"/>
                        </a:lnTo>
                        <a:lnTo>
                          <a:pt x="14" y="39"/>
                        </a:lnTo>
                        <a:lnTo>
                          <a:pt x="7" y="54"/>
                        </a:lnTo>
                        <a:lnTo>
                          <a:pt x="3" y="70"/>
                        </a:lnTo>
                        <a:lnTo>
                          <a:pt x="0" y="86"/>
                        </a:lnTo>
                        <a:lnTo>
                          <a:pt x="0" y="100"/>
                        </a:lnTo>
                        <a:lnTo>
                          <a:pt x="46" y="10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3" name="Freeform 552"/>
                  <p:cNvSpPr>
                    <a:spLocks noChangeAspect="1"/>
                  </p:cNvSpPr>
                  <p:nvPr/>
                </p:nvSpPr>
                <p:spPr bwMode="auto">
                  <a:xfrm>
                    <a:off x="296" y="1446"/>
                    <a:ext cx="14" cy="36"/>
                  </a:xfrm>
                  <a:custGeom>
                    <a:avLst/>
                    <a:gdLst>
                      <a:gd name="T0" fmla="*/ 9 w 46"/>
                      <a:gd name="T1" fmla="*/ 36 h 117"/>
                      <a:gd name="T2" fmla="*/ 14 w 46"/>
                      <a:gd name="T3" fmla="*/ 30 h 117"/>
                      <a:gd name="T4" fmla="*/ 14 w 46"/>
                      <a:gd name="T5" fmla="*/ 0 h 117"/>
                      <a:gd name="T6" fmla="*/ 0 w 46"/>
                      <a:gd name="T7" fmla="*/ 0 h 117"/>
                      <a:gd name="T8" fmla="*/ 0 w 46"/>
                      <a:gd name="T9" fmla="*/ 30 h 117"/>
                      <a:gd name="T10" fmla="*/ 9 w 46"/>
                      <a:gd name="T11" fmla="*/ 36 h 117"/>
                      <a:gd name="T12" fmla="*/ 9 w 46"/>
                      <a:gd name="T13" fmla="*/ 36 h 117"/>
                      <a:gd name="T14" fmla="*/ 14 w 46"/>
                      <a:gd name="T15" fmla="*/ 34 h 117"/>
                      <a:gd name="T16" fmla="*/ 14 w 46"/>
                      <a:gd name="T17" fmla="*/ 30 h 117"/>
                      <a:gd name="T18" fmla="*/ 9 w 46"/>
                      <a:gd name="T19" fmla="*/ 36 h 117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117">
                        <a:moveTo>
                          <a:pt x="30" y="117"/>
                        </a:moveTo>
                        <a:lnTo>
                          <a:pt x="46" y="9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30" y="117"/>
                        </a:lnTo>
                        <a:lnTo>
                          <a:pt x="46" y="112"/>
                        </a:lnTo>
                        <a:lnTo>
                          <a:pt x="46" y="96"/>
                        </a:lnTo>
                        <a:lnTo>
                          <a:pt x="30" y="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4" name="Freeform 553"/>
                  <p:cNvSpPr>
                    <a:spLocks noChangeAspect="1"/>
                  </p:cNvSpPr>
                  <p:nvPr/>
                </p:nvSpPr>
                <p:spPr bwMode="auto">
                  <a:xfrm>
                    <a:off x="289" y="1468"/>
                    <a:ext cx="14" cy="14"/>
                  </a:xfrm>
                  <a:custGeom>
                    <a:avLst/>
                    <a:gdLst>
                      <a:gd name="T0" fmla="*/ 0 w 49"/>
                      <a:gd name="T1" fmla="*/ 8 h 51"/>
                      <a:gd name="T2" fmla="*/ 9 w 49"/>
                      <a:gd name="T3" fmla="*/ 14 h 51"/>
                      <a:gd name="T4" fmla="*/ 14 w 49"/>
                      <a:gd name="T5" fmla="*/ 12 h 51"/>
                      <a:gd name="T6" fmla="*/ 10 w 49"/>
                      <a:gd name="T7" fmla="*/ 0 h 51"/>
                      <a:gd name="T8" fmla="*/ 4 w 49"/>
                      <a:gd name="T9" fmla="*/ 2 h 51"/>
                      <a:gd name="T10" fmla="*/ 0 w 49"/>
                      <a:gd name="T11" fmla="*/ 8 h 51"/>
                      <a:gd name="T12" fmla="*/ 4 w 49"/>
                      <a:gd name="T13" fmla="*/ 2 h 51"/>
                      <a:gd name="T14" fmla="*/ 0 w 49"/>
                      <a:gd name="T15" fmla="*/ 4 h 51"/>
                      <a:gd name="T16" fmla="*/ 0 w 49"/>
                      <a:gd name="T17" fmla="*/ 8 h 5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9" h="51">
                        <a:moveTo>
                          <a:pt x="0" y="28"/>
                        </a:moveTo>
                        <a:lnTo>
                          <a:pt x="30" y="51"/>
                        </a:lnTo>
                        <a:lnTo>
                          <a:pt x="49" y="43"/>
                        </a:lnTo>
                        <a:lnTo>
                          <a:pt x="34" y="0"/>
                        </a:lnTo>
                        <a:lnTo>
                          <a:pt x="15" y="7"/>
                        </a:lnTo>
                        <a:lnTo>
                          <a:pt x="0" y="28"/>
                        </a:lnTo>
                        <a:lnTo>
                          <a:pt x="15" y="7"/>
                        </a:lnTo>
                        <a:lnTo>
                          <a:pt x="0" y="13"/>
                        </a:lnTo>
                        <a:lnTo>
                          <a:pt x="0" y="2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5" name="Freeform 554"/>
                  <p:cNvSpPr>
                    <a:spLocks noChangeAspect="1"/>
                  </p:cNvSpPr>
                  <p:nvPr/>
                </p:nvSpPr>
                <p:spPr bwMode="auto">
                  <a:xfrm>
                    <a:off x="289" y="1475"/>
                    <a:ext cx="14" cy="100"/>
                  </a:xfrm>
                  <a:custGeom>
                    <a:avLst/>
                    <a:gdLst>
                      <a:gd name="T0" fmla="*/ 7 w 46"/>
                      <a:gd name="T1" fmla="*/ 100 h 314"/>
                      <a:gd name="T2" fmla="*/ 14 w 46"/>
                      <a:gd name="T3" fmla="*/ 93 h 314"/>
                      <a:gd name="T4" fmla="*/ 14 w 46"/>
                      <a:gd name="T5" fmla="*/ 0 h 314"/>
                      <a:gd name="T6" fmla="*/ 0 w 46"/>
                      <a:gd name="T7" fmla="*/ 0 h 314"/>
                      <a:gd name="T8" fmla="*/ 0 w 46"/>
                      <a:gd name="T9" fmla="*/ 93 h 314"/>
                      <a:gd name="T10" fmla="*/ 7 w 46"/>
                      <a:gd name="T11" fmla="*/ 100 h 314"/>
                      <a:gd name="T12" fmla="*/ 0 w 46"/>
                      <a:gd name="T13" fmla="*/ 93 h 314"/>
                      <a:gd name="T14" fmla="*/ 0 w 46"/>
                      <a:gd name="T15" fmla="*/ 100 h 314"/>
                      <a:gd name="T16" fmla="*/ 7 w 46"/>
                      <a:gd name="T17" fmla="*/ 100 h 314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6" h="314">
                        <a:moveTo>
                          <a:pt x="23" y="314"/>
                        </a:moveTo>
                        <a:lnTo>
                          <a:pt x="46" y="29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3" y="314"/>
                        </a:lnTo>
                        <a:lnTo>
                          <a:pt x="0" y="291"/>
                        </a:lnTo>
                        <a:lnTo>
                          <a:pt x="0" y="314"/>
                        </a:lnTo>
                        <a:lnTo>
                          <a:pt x="23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6" name="Freeform 555"/>
                  <p:cNvSpPr>
                    <a:spLocks noChangeAspect="1"/>
                  </p:cNvSpPr>
                  <p:nvPr/>
                </p:nvSpPr>
                <p:spPr bwMode="auto">
                  <a:xfrm>
                    <a:off x="296" y="1561"/>
                    <a:ext cx="57" cy="14"/>
                  </a:xfrm>
                  <a:custGeom>
                    <a:avLst/>
                    <a:gdLst>
                      <a:gd name="T0" fmla="*/ 57 w 169"/>
                      <a:gd name="T1" fmla="*/ 7 h 46"/>
                      <a:gd name="T2" fmla="*/ 49 w 169"/>
                      <a:gd name="T3" fmla="*/ 0 h 46"/>
                      <a:gd name="T4" fmla="*/ 0 w 169"/>
                      <a:gd name="T5" fmla="*/ 0 h 46"/>
                      <a:gd name="T6" fmla="*/ 0 w 169"/>
                      <a:gd name="T7" fmla="*/ 14 h 46"/>
                      <a:gd name="T8" fmla="*/ 49 w 169"/>
                      <a:gd name="T9" fmla="*/ 14 h 46"/>
                      <a:gd name="T10" fmla="*/ 57 w 169"/>
                      <a:gd name="T11" fmla="*/ 7 h 46"/>
                      <a:gd name="T12" fmla="*/ 49 w 169"/>
                      <a:gd name="T13" fmla="*/ 14 h 46"/>
                      <a:gd name="T14" fmla="*/ 57 w 169"/>
                      <a:gd name="T15" fmla="*/ 14 h 46"/>
                      <a:gd name="T16" fmla="*/ 57 w 169"/>
                      <a:gd name="T17" fmla="*/ 7 h 4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69" h="46">
                        <a:moveTo>
                          <a:pt x="169" y="23"/>
                        </a:moveTo>
                        <a:lnTo>
                          <a:pt x="144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44" y="46"/>
                        </a:lnTo>
                        <a:lnTo>
                          <a:pt x="169" y="23"/>
                        </a:lnTo>
                        <a:lnTo>
                          <a:pt x="144" y="46"/>
                        </a:lnTo>
                        <a:lnTo>
                          <a:pt x="169" y="46"/>
                        </a:lnTo>
                        <a:lnTo>
                          <a:pt x="169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7" name="Freeform 556"/>
                  <p:cNvSpPr>
                    <a:spLocks noChangeAspect="1"/>
                  </p:cNvSpPr>
                  <p:nvPr/>
                </p:nvSpPr>
                <p:spPr bwMode="auto">
                  <a:xfrm>
                    <a:off x="5198" y="1425"/>
                    <a:ext cx="43" cy="143"/>
                  </a:xfrm>
                  <a:custGeom>
                    <a:avLst/>
                    <a:gdLst>
                      <a:gd name="T0" fmla="*/ 0 w 143"/>
                      <a:gd name="T1" fmla="*/ 143 h 469"/>
                      <a:gd name="T2" fmla="*/ 0 w 143"/>
                      <a:gd name="T3" fmla="*/ 55 h 469"/>
                      <a:gd name="T4" fmla="*/ 6 w 143"/>
                      <a:gd name="T5" fmla="*/ 52 h 469"/>
                      <a:gd name="T6" fmla="*/ 6 w 143"/>
                      <a:gd name="T7" fmla="*/ 23 h 469"/>
                      <a:gd name="T8" fmla="*/ 6 w 143"/>
                      <a:gd name="T9" fmla="*/ 20 h 469"/>
                      <a:gd name="T10" fmla="*/ 6 w 143"/>
                      <a:gd name="T11" fmla="*/ 16 h 469"/>
                      <a:gd name="T12" fmla="*/ 7 w 143"/>
                      <a:gd name="T13" fmla="*/ 12 h 469"/>
                      <a:gd name="T14" fmla="*/ 9 w 143"/>
                      <a:gd name="T15" fmla="*/ 8 h 469"/>
                      <a:gd name="T16" fmla="*/ 10 w 143"/>
                      <a:gd name="T17" fmla="*/ 7 h 469"/>
                      <a:gd name="T18" fmla="*/ 11 w 143"/>
                      <a:gd name="T19" fmla="*/ 5 h 469"/>
                      <a:gd name="T20" fmla="*/ 12 w 143"/>
                      <a:gd name="T21" fmla="*/ 3 h 469"/>
                      <a:gd name="T22" fmla="*/ 14 w 143"/>
                      <a:gd name="T23" fmla="*/ 2 h 469"/>
                      <a:gd name="T24" fmla="*/ 15 w 143"/>
                      <a:gd name="T25" fmla="*/ 1 h 469"/>
                      <a:gd name="T26" fmla="*/ 17 w 143"/>
                      <a:gd name="T27" fmla="*/ 1 h 469"/>
                      <a:gd name="T28" fmla="*/ 19 w 143"/>
                      <a:gd name="T29" fmla="*/ 0 h 469"/>
                      <a:gd name="T30" fmla="*/ 21 w 143"/>
                      <a:gd name="T31" fmla="*/ 0 h 469"/>
                      <a:gd name="T32" fmla="*/ 24 w 143"/>
                      <a:gd name="T33" fmla="*/ 0 h 469"/>
                      <a:gd name="T34" fmla="*/ 26 w 143"/>
                      <a:gd name="T35" fmla="*/ 1 h 469"/>
                      <a:gd name="T36" fmla="*/ 28 w 143"/>
                      <a:gd name="T37" fmla="*/ 1 h 469"/>
                      <a:gd name="T38" fmla="*/ 29 w 143"/>
                      <a:gd name="T39" fmla="*/ 2 h 469"/>
                      <a:gd name="T40" fmla="*/ 31 w 143"/>
                      <a:gd name="T41" fmla="*/ 3 h 469"/>
                      <a:gd name="T42" fmla="*/ 32 w 143"/>
                      <a:gd name="T43" fmla="*/ 5 h 469"/>
                      <a:gd name="T44" fmla="*/ 33 w 143"/>
                      <a:gd name="T45" fmla="*/ 6 h 469"/>
                      <a:gd name="T46" fmla="*/ 34 w 143"/>
                      <a:gd name="T47" fmla="*/ 8 h 469"/>
                      <a:gd name="T48" fmla="*/ 35 w 143"/>
                      <a:gd name="T49" fmla="*/ 11 h 469"/>
                      <a:gd name="T50" fmla="*/ 36 w 143"/>
                      <a:gd name="T51" fmla="*/ 16 h 469"/>
                      <a:gd name="T52" fmla="*/ 37 w 143"/>
                      <a:gd name="T53" fmla="*/ 20 h 469"/>
                      <a:gd name="T54" fmla="*/ 37 w 143"/>
                      <a:gd name="T55" fmla="*/ 23 h 469"/>
                      <a:gd name="T56" fmla="*/ 37 w 143"/>
                      <a:gd name="T57" fmla="*/ 52 h 469"/>
                      <a:gd name="T58" fmla="*/ 43 w 143"/>
                      <a:gd name="T59" fmla="*/ 54 h 469"/>
                      <a:gd name="T60" fmla="*/ 43 w 143"/>
                      <a:gd name="T61" fmla="*/ 143 h 469"/>
                      <a:gd name="T62" fmla="*/ 0 w 143"/>
                      <a:gd name="T63" fmla="*/ 143 h 469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43" h="469">
                        <a:moveTo>
                          <a:pt x="0" y="469"/>
                        </a:moveTo>
                        <a:lnTo>
                          <a:pt x="0" y="181"/>
                        </a:lnTo>
                        <a:lnTo>
                          <a:pt x="19" y="172"/>
                        </a:lnTo>
                        <a:lnTo>
                          <a:pt x="19" y="76"/>
                        </a:lnTo>
                        <a:lnTo>
                          <a:pt x="19" y="65"/>
                        </a:lnTo>
                        <a:lnTo>
                          <a:pt x="21" y="52"/>
                        </a:lnTo>
                        <a:lnTo>
                          <a:pt x="24" y="40"/>
                        </a:lnTo>
                        <a:lnTo>
                          <a:pt x="29" y="27"/>
                        </a:lnTo>
                        <a:lnTo>
                          <a:pt x="32" y="22"/>
                        </a:lnTo>
                        <a:lnTo>
                          <a:pt x="37" y="16"/>
                        </a:lnTo>
                        <a:lnTo>
                          <a:pt x="41" y="11"/>
                        </a:lnTo>
                        <a:lnTo>
                          <a:pt x="46" y="7"/>
                        </a:lnTo>
                        <a:lnTo>
                          <a:pt x="51" y="4"/>
                        </a:lnTo>
                        <a:lnTo>
                          <a:pt x="58" y="2"/>
                        </a:lnTo>
                        <a:lnTo>
                          <a:pt x="64" y="0"/>
                        </a:lnTo>
                        <a:lnTo>
                          <a:pt x="71" y="0"/>
                        </a:lnTo>
                        <a:lnTo>
                          <a:pt x="79" y="0"/>
                        </a:lnTo>
                        <a:lnTo>
                          <a:pt x="86" y="2"/>
                        </a:lnTo>
                        <a:lnTo>
                          <a:pt x="92" y="4"/>
                        </a:lnTo>
                        <a:lnTo>
                          <a:pt x="98" y="7"/>
                        </a:lnTo>
                        <a:lnTo>
                          <a:pt x="102" y="10"/>
                        </a:lnTo>
                        <a:lnTo>
                          <a:pt x="106" y="15"/>
                        </a:lnTo>
                        <a:lnTo>
                          <a:pt x="110" y="21"/>
                        </a:lnTo>
                        <a:lnTo>
                          <a:pt x="113" y="26"/>
                        </a:lnTo>
                        <a:lnTo>
                          <a:pt x="118" y="37"/>
                        </a:lnTo>
                        <a:lnTo>
                          <a:pt x="121" y="51"/>
                        </a:lnTo>
                        <a:lnTo>
                          <a:pt x="123" y="64"/>
                        </a:lnTo>
                        <a:lnTo>
                          <a:pt x="124" y="76"/>
                        </a:lnTo>
                        <a:lnTo>
                          <a:pt x="124" y="172"/>
                        </a:lnTo>
                        <a:lnTo>
                          <a:pt x="143" y="178"/>
                        </a:lnTo>
                        <a:lnTo>
                          <a:pt x="143" y="469"/>
                        </a:lnTo>
                        <a:lnTo>
                          <a:pt x="0" y="469"/>
                        </a:lnTo>
                        <a:close/>
                      </a:path>
                    </a:pathLst>
                  </a:custGeom>
                  <a:solidFill>
                    <a:srgbClr val="8C253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8" name="Freeform 557"/>
                  <p:cNvSpPr>
                    <a:spLocks noChangeAspect="1"/>
                  </p:cNvSpPr>
                  <p:nvPr/>
                </p:nvSpPr>
                <p:spPr bwMode="auto">
                  <a:xfrm>
                    <a:off x="5184" y="1475"/>
                    <a:ext cx="21" cy="93"/>
                  </a:xfrm>
                  <a:custGeom>
                    <a:avLst/>
                    <a:gdLst>
                      <a:gd name="T0" fmla="*/ 6 w 48"/>
                      <a:gd name="T1" fmla="*/ 0 h 309"/>
                      <a:gd name="T2" fmla="*/ 0 w 48"/>
                      <a:gd name="T3" fmla="*/ 6 h 309"/>
                      <a:gd name="T4" fmla="*/ 0 w 48"/>
                      <a:gd name="T5" fmla="*/ 93 h 309"/>
                      <a:gd name="T6" fmla="*/ 21 w 48"/>
                      <a:gd name="T7" fmla="*/ 93 h 309"/>
                      <a:gd name="T8" fmla="*/ 21 w 48"/>
                      <a:gd name="T9" fmla="*/ 6 h 309"/>
                      <a:gd name="T10" fmla="*/ 6 w 48"/>
                      <a:gd name="T11" fmla="*/ 0 h 309"/>
                      <a:gd name="T12" fmla="*/ 6 w 48"/>
                      <a:gd name="T13" fmla="*/ 0 h 309"/>
                      <a:gd name="T14" fmla="*/ 0 w 48"/>
                      <a:gd name="T15" fmla="*/ 2 h 309"/>
                      <a:gd name="T16" fmla="*/ 0 w 48"/>
                      <a:gd name="T17" fmla="*/ 6 h 309"/>
                      <a:gd name="T18" fmla="*/ 6 w 48"/>
                      <a:gd name="T19" fmla="*/ 0 h 309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8" h="309">
                        <a:moveTo>
                          <a:pt x="14" y="0"/>
                        </a:moveTo>
                        <a:lnTo>
                          <a:pt x="0" y="21"/>
                        </a:lnTo>
                        <a:lnTo>
                          <a:pt x="0" y="309"/>
                        </a:lnTo>
                        <a:lnTo>
                          <a:pt x="48" y="309"/>
                        </a:lnTo>
                        <a:lnTo>
                          <a:pt x="48" y="21"/>
                        </a:lnTo>
                        <a:lnTo>
                          <a:pt x="14" y="0"/>
                        </a:lnTo>
                        <a:lnTo>
                          <a:pt x="0" y="6"/>
                        </a:lnTo>
                        <a:lnTo>
                          <a:pt x="0" y="21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9" name="Freeform 558"/>
                  <p:cNvSpPr>
                    <a:spLocks noChangeAspect="1"/>
                  </p:cNvSpPr>
                  <p:nvPr/>
                </p:nvSpPr>
                <p:spPr bwMode="auto">
                  <a:xfrm>
                    <a:off x="5191" y="1468"/>
                    <a:ext cx="14" cy="14"/>
                  </a:xfrm>
                  <a:custGeom>
                    <a:avLst/>
                    <a:gdLst>
                      <a:gd name="T0" fmla="*/ 14 w 53"/>
                      <a:gd name="T1" fmla="*/ 6 h 51"/>
                      <a:gd name="T2" fmla="*/ 5 w 53"/>
                      <a:gd name="T3" fmla="*/ 0 h 51"/>
                      <a:gd name="T4" fmla="*/ 0 w 53"/>
                      <a:gd name="T5" fmla="*/ 2 h 51"/>
                      <a:gd name="T6" fmla="*/ 5 w 53"/>
                      <a:gd name="T7" fmla="*/ 14 h 51"/>
                      <a:gd name="T8" fmla="*/ 10 w 53"/>
                      <a:gd name="T9" fmla="*/ 12 h 51"/>
                      <a:gd name="T10" fmla="*/ 14 w 53"/>
                      <a:gd name="T11" fmla="*/ 6 h 51"/>
                      <a:gd name="T12" fmla="*/ 10 w 53"/>
                      <a:gd name="T13" fmla="*/ 12 h 51"/>
                      <a:gd name="T14" fmla="*/ 14 w 53"/>
                      <a:gd name="T15" fmla="*/ 10 h 51"/>
                      <a:gd name="T16" fmla="*/ 14 w 53"/>
                      <a:gd name="T17" fmla="*/ 6 h 5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53" h="51">
                        <a:moveTo>
                          <a:pt x="53" y="21"/>
                        </a:moveTo>
                        <a:lnTo>
                          <a:pt x="20" y="0"/>
                        </a:lnTo>
                        <a:lnTo>
                          <a:pt x="0" y="9"/>
                        </a:lnTo>
                        <a:lnTo>
                          <a:pt x="20" y="51"/>
                        </a:lnTo>
                        <a:lnTo>
                          <a:pt x="39" y="42"/>
                        </a:lnTo>
                        <a:lnTo>
                          <a:pt x="53" y="21"/>
                        </a:lnTo>
                        <a:lnTo>
                          <a:pt x="39" y="42"/>
                        </a:lnTo>
                        <a:lnTo>
                          <a:pt x="53" y="36"/>
                        </a:lnTo>
                        <a:lnTo>
                          <a:pt x="53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0" name="Freeform 559"/>
                  <p:cNvSpPr>
                    <a:spLocks noChangeAspect="1"/>
                  </p:cNvSpPr>
                  <p:nvPr/>
                </p:nvSpPr>
                <p:spPr bwMode="auto">
                  <a:xfrm>
                    <a:off x="5191" y="1446"/>
                    <a:ext cx="14" cy="29"/>
                  </a:xfrm>
                  <a:custGeom>
                    <a:avLst/>
                    <a:gdLst>
                      <a:gd name="T0" fmla="*/ 14 w 48"/>
                      <a:gd name="T1" fmla="*/ 0 h 96"/>
                      <a:gd name="T2" fmla="*/ 0 w 48"/>
                      <a:gd name="T3" fmla="*/ 0 h 96"/>
                      <a:gd name="T4" fmla="*/ 0 w 48"/>
                      <a:gd name="T5" fmla="*/ 29 h 96"/>
                      <a:gd name="T6" fmla="*/ 14 w 48"/>
                      <a:gd name="T7" fmla="*/ 29 h 96"/>
                      <a:gd name="T8" fmla="*/ 14 w 48"/>
                      <a:gd name="T9" fmla="*/ 0 h 96"/>
                      <a:gd name="T10" fmla="*/ 14 w 48"/>
                      <a:gd name="T11" fmla="*/ 0 h 96"/>
                      <a:gd name="T12" fmla="*/ 0 w 48"/>
                      <a:gd name="T13" fmla="*/ 0 h 96"/>
                      <a:gd name="T14" fmla="*/ 0 w 48"/>
                      <a:gd name="T15" fmla="*/ 0 h 96"/>
                      <a:gd name="T16" fmla="*/ 0 w 48"/>
                      <a:gd name="T17" fmla="*/ 0 h 96"/>
                      <a:gd name="T18" fmla="*/ 14 w 48"/>
                      <a:gd name="T19" fmla="*/ 0 h 9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8" h="96">
                        <a:moveTo>
                          <a:pt x="48" y="0"/>
                        </a:move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48" y="96"/>
                        </a:lnTo>
                        <a:lnTo>
                          <a:pt x="48" y="0"/>
                        </a:lnTo>
                        <a:lnTo>
                          <a:pt x="0" y="0"/>
                        </a:lnTo>
                        <a:lnTo>
                          <a:pt x="48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1" name="Freeform 560"/>
                  <p:cNvSpPr>
                    <a:spLocks noChangeAspect="1"/>
                  </p:cNvSpPr>
                  <p:nvPr/>
                </p:nvSpPr>
                <p:spPr bwMode="auto">
                  <a:xfrm>
                    <a:off x="5191" y="1417"/>
                    <a:ext cx="29" cy="29"/>
                  </a:xfrm>
                  <a:custGeom>
                    <a:avLst/>
                    <a:gdLst>
                      <a:gd name="T0" fmla="*/ 29 w 77"/>
                      <a:gd name="T1" fmla="*/ 0 h 100"/>
                      <a:gd name="T2" fmla="*/ 29 w 77"/>
                      <a:gd name="T3" fmla="*/ 0 h 100"/>
                      <a:gd name="T4" fmla="*/ 25 w 77"/>
                      <a:gd name="T5" fmla="*/ 0 h 100"/>
                      <a:gd name="T6" fmla="*/ 21 w 77"/>
                      <a:gd name="T7" fmla="*/ 1 h 100"/>
                      <a:gd name="T8" fmla="*/ 18 w 77"/>
                      <a:gd name="T9" fmla="*/ 2 h 100"/>
                      <a:gd name="T10" fmla="*/ 14 w 77"/>
                      <a:gd name="T11" fmla="*/ 3 h 100"/>
                      <a:gd name="T12" fmla="*/ 12 w 77"/>
                      <a:gd name="T13" fmla="*/ 5 h 100"/>
                      <a:gd name="T14" fmla="*/ 9 w 77"/>
                      <a:gd name="T15" fmla="*/ 8 h 100"/>
                      <a:gd name="T16" fmla="*/ 7 w 77"/>
                      <a:gd name="T17" fmla="*/ 10 h 100"/>
                      <a:gd name="T18" fmla="*/ 5 w 77"/>
                      <a:gd name="T19" fmla="*/ 12 h 100"/>
                      <a:gd name="T20" fmla="*/ 3 w 77"/>
                      <a:gd name="T21" fmla="*/ 16 h 100"/>
                      <a:gd name="T22" fmla="*/ 2 w 77"/>
                      <a:gd name="T23" fmla="*/ 21 h 100"/>
                      <a:gd name="T24" fmla="*/ 0 w 77"/>
                      <a:gd name="T25" fmla="*/ 25 h 100"/>
                      <a:gd name="T26" fmla="*/ 0 w 77"/>
                      <a:gd name="T27" fmla="*/ 29 h 100"/>
                      <a:gd name="T28" fmla="*/ 18 w 77"/>
                      <a:gd name="T29" fmla="*/ 29 h 100"/>
                      <a:gd name="T30" fmla="*/ 18 w 77"/>
                      <a:gd name="T31" fmla="*/ 27 h 100"/>
                      <a:gd name="T32" fmla="*/ 18 w 77"/>
                      <a:gd name="T33" fmla="*/ 23 h 100"/>
                      <a:gd name="T34" fmla="*/ 20 w 77"/>
                      <a:gd name="T35" fmla="*/ 21 h 100"/>
                      <a:gd name="T36" fmla="*/ 21 w 77"/>
                      <a:gd name="T37" fmla="*/ 17 h 100"/>
                      <a:gd name="T38" fmla="*/ 22 w 77"/>
                      <a:gd name="T39" fmla="*/ 17 h 100"/>
                      <a:gd name="T40" fmla="*/ 23 w 77"/>
                      <a:gd name="T41" fmla="*/ 16 h 100"/>
                      <a:gd name="T42" fmla="*/ 24 w 77"/>
                      <a:gd name="T43" fmla="*/ 15 h 100"/>
                      <a:gd name="T44" fmla="*/ 25 w 77"/>
                      <a:gd name="T45" fmla="*/ 14 h 100"/>
                      <a:gd name="T46" fmla="*/ 26 w 77"/>
                      <a:gd name="T47" fmla="*/ 14 h 100"/>
                      <a:gd name="T48" fmla="*/ 27 w 77"/>
                      <a:gd name="T49" fmla="*/ 14 h 100"/>
                      <a:gd name="T50" fmla="*/ 28 w 77"/>
                      <a:gd name="T51" fmla="*/ 14 h 100"/>
                      <a:gd name="T52" fmla="*/ 29 w 77"/>
                      <a:gd name="T53" fmla="*/ 14 h 100"/>
                      <a:gd name="T54" fmla="*/ 29 w 77"/>
                      <a:gd name="T55" fmla="*/ 14 h 100"/>
                      <a:gd name="T56" fmla="*/ 29 w 77"/>
                      <a:gd name="T57" fmla="*/ 0 h 100"/>
                      <a:gd name="T58" fmla="*/ 29 w 77"/>
                      <a:gd name="T59" fmla="*/ 0 h 100"/>
                      <a:gd name="T60" fmla="*/ 29 w 77"/>
                      <a:gd name="T61" fmla="*/ 0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77" y="0"/>
                        </a:moveTo>
                        <a:lnTo>
                          <a:pt x="77" y="0"/>
                        </a:lnTo>
                        <a:lnTo>
                          <a:pt x="67" y="0"/>
                        </a:lnTo>
                        <a:lnTo>
                          <a:pt x="56" y="4"/>
                        </a:lnTo>
                        <a:lnTo>
                          <a:pt x="47" y="7"/>
                        </a:lnTo>
                        <a:lnTo>
                          <a:pt x="38" y="12"/>
                        </a:lnTo>
                        <a:lnTo>
                          <a:pt x="31" y="18"/>
                        </a:lnTo>
                        <a:lnTo>
                          <a:pt x="25" y="26"/>
                        </a:lnTo>
                        <a:lnTo>
                          <a:pt x="19" y="33"/>
                        </a:lnTo>
                        <a:lnTo>
                          <a:pt x="14" y="41"/>
                        </a:lnTo>
                        <a:lnTo>
                          <a:pt x="8" y="56"/>
                        </a:lnTo>
                        <a:lnTo>
                          <a:pt x="4" y="72"/>
                        </a:lnTo>
                        <a:lnTo>
                          <a:pt x="1" y="87"/>
                        </a:lnTo>
                        <a:lnTo>
                          <a:pt x="0" y="100"/>
                        </a:lnTo>
                        <a:lnTo>
                          <a:pt x="48" y="100"/>
                        </a:lnTo>
                        <a:lnTo>
                          <a:pt x="48" y="92"/>
                        </a:lnTo>
                        <a:lnTo>
                          <a:pt x="49" y="81"/>
                        </a:lnTo>
                        <a:lnTo>
                          <a:pt x="52" y="71"/>
                        </a:lnTo>
                        <a:lnTo>
                          <a:pt x="56" y="60"/>
                        </a:lnTo>
                        <a:lnTo>
                          <a:pt x="58" y="58"/>
                        </a:lnTo>
                        <a:lnTo>
                          <a:pt x="60" y="55"/>
                        </a:lnTo>
                        <a:lnTo>
                          <a:pt x="63" y="52"/>
                        </a:lnTo>
                        <a:lnTo>
                          <a:pt x="66" y="50"/>
                        </a:lnTo>
                        <a:lnTo>
                          <a:pt x="68" y="49"/>
                        </a:lnTo>
                        <a:lnTo>
                          <a:pt x="71" y="48"/>
                        </a:lnTo>
                        <a:lnTo>
                          <a:pt x="74" y="47"/>
                        </a:lnTo>
                        <a:lnTo>
                          <a:pt x="77" y="47"/>
                        </a:lnTo>
                        <a:lnTo>
                          <a:pt x="7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2" name="Freeform 561"/>
                  <p:cNvSpPr>
                    <a:spLocks noChangeAspect="1"/>
                  </p:cNvSpPr>
                  <p:nvPr/>
                </p:nvSpPr>
                <p:spPr bwMode="auto">
                  <a:xfrm>
                    <a:off x="5220" y="1417"/>
                    <a:ext cx="21" cy="29"/>
                  </a:xfrm>
                  <a:custGeom>
                    <a:avLst/>
                    <a:gdLst>
                      <a:gd name="T0" fmla="*/ 21 w 76"/>
                      <a:gd name="T1" fmla="*/ 29 h 100"/>
                      <a:gd name="T2" fmla="*/ 21 w 76"/>
                      <a:gd name="T3" fmla="*/ 29 h 100"/>
                      <a:gd name="T4" fmla="*/ 21 w 76"/>
                      <a:gd name="T5" fmla="*/ 25 h 100"/>
                      <a:gd name="T6" fmla="*/ 20 w 76"/>
                      <a:gd name="T7" fmla="*/ 21 h 100"/>
                      <a:gd name="T8" fmla="*/ 19 w 76"/>
                      <a:gd name="T9" fmla="*/ 16 h 100"/>
                      <a:gd name="T10" fmla="*/ 17 w 76"/>
                      <a:gd name="T11" fmla="*/ 12 h 100"/>
                      <a:gd name="T12" fmla="*/ 16 w 76"/>
                      <a:gd name="T13" fmla="*/ 9 h 100"/>
                      <a:gd name="T14" fmla="*/ 15 w 76"/>
                      <a:gd name="T15" fmla="*/ 7 h 100"/>
                      <a:gd name="T16" fmla="*/ 13 w 76"/>
                      <a:gd name="T17" fmla="*/ 5 h 100"/>
                      <a:gd name="T18" fmla="*/ 11 w 76"/>
                      <a:gd name="T19" fmla="*/ 3 h 100"/>
                      <a:gd name="T20" fmla="*/ 9 w 76"/>
                      <a:gd name="T21" fmla="*/ 2 h 100"/>
                      <a:gd name="T22" fmla="*/ 6 w 76"/>
                      <a:gd name="T23" fmla="*/ 1 h 100"/>
                      <a:gd name="T24" fmla="*/ 3 w 76"/>
                      <a:gd name="T25" fmla="*/ 0 h 100"/>
                      <a:gd name="T26" fmla="*/ 0 w 76"/>
                      <a:gd name="T27" fmla="*/ 0 h 100"/>
                      <a:gd name="T28" fmla="*/ 0 w 76"/>
                      <a:gd name="T29" fmla="*/ 14 h 100"/>
                      <a:gd name="T30" fmla="*/ 1 w 76"/>
                      <a:gd name="T31" fmla="*/ 14 h 100"/>
                      <a:gd name="T32" fmla="*/ 2 w 76"/>
                      <a:gd name="T33" fmla="*/ 14 h 100"/>
                      <a:gd name="T34" fmla="*/ 3 w 76"/>
                      <a:gd name="T35" fmla="*/ 14 h 100"/>
                      <a:gd name="T36" fmla="*/ 4 w 76"/>
                      <a:gd name="T37" fmla="*/ 14 h 100"/>
                      <a:gd name="T38" fmla="*/ 4 w 76"/>
                      <a:gd name="T39" fmla="*/ 15 h 100"/>
                      <a:gd name="T40" fmla="*/ 5 w 76"/>
                      <a:gd name="T41" fmla="*/ 16 h 100"/>
                      <a:gd name="T42" fmla="*/ 5 w 76"/>
                      <a:gd name="T43" fmla="*/ 16 h 100"/>
                      <a:gd name="T44" fmla="*/ 6 w 76"/>
                      <a:gd name="T45" fmla="*/ 17 h 100"/>
                      <a:gd name="T46" fmla="*/ 7 w 76"/>
                      <a:gd name="T47" fmla="*/ 20 h 100"/>
                      <a:gd name="T48" fmla="*/ 8 w 76"/>
                      <a:gd name="T49" fmla="*/ 23 h 100"/>
                      <a:gd name="T50" fmla="*/ 8 w 76"/>
                      <a:gd name="T51" fmla="*/ 26 h 100"/>
                      <a:gd name="T52" fmla="*/ 8 w 76"/>
                      <a:gd name="T53" fmla="*/ 29 h 100"/>
                      <a:gd name="T54" fmla="*/ 8 w 76"/>
                      <a:gd name="T55" fmla="*/ 29 h 100"/>
                      <a:gd name="T56" fmla="*/ 21 w 76"/>
                      <a:gd name="T57" fmla="*/ 29 h 100"/>
                      <a:gd name="T58" fmla="*/ 21 w 76"/>
                      <a:gd name="T59" fmla="*/ 29 h 100"/>
                      <a:gd name="T60" fmla="*/ 21 w 76"/>
                      <a:gd name="T61" fmla="*/ 29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6" h="100">
                        <a:moveTo>
                          <a:pt x="76" y="100"/>
                        </a:moveTo>
                        <a:lnTo>
                          <a:pt x="76" y="100"/>
                        </a:lnTo>
                        <a:lnTo>
                          <a:pt x="75" y="86"/>
                        </a:lnTo>
                        <a:lnTo>
                          <a:pt x="73" y="71"/>
                        </a:lnTo>
                        <a:lnTo>
                          <a:pt x="69" y="55"/>
                        </a:lnTo>
                        <a:lnTo>
                          <a:pt x="63" y="40"/>
                        </a:lnTo>
                        <a:lnTo>
                          <a:pt x="58" y="32"/>
                        </a:lnTo>
                        <a:lnTo>
                          <a:pt x="53" y="25"/>
                        </a:lnTo>
                        <a:lnTo>
                          <a:pt x="47" y="17"/>
                        </a:lnTo>
                        <a:lnTo>
                          <a:pt x="39" y="12"/>
                        </a:lnTo>
                        <a:lnTo>
                          <a:pt x="31" y="7"/>
                        </a:lnTo>
                        <a:lnTo>
                          <a:pt x="21" y="2"/>
                        </a:lnTo>
                        <a:lnTo>
                          <a:pt x="11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4" y="47"/>
                        </a:lnTo>
                        <a:lnTo>
                          <a:pt x="8" y="48"/>
                        </a:lnTo>
                        <a:lnTo>
                          <a:pt x="11" y="49"/>
                        </a:lnTo>
                        <a:lnTo>
                          <a:pt x="13" y="50"/>
                        </a:lnTo>
                        <a:lnTo>
                          <a:pt x="15" y="52"/>
                        </a:lnTo>
                        <a:lnTo>
                          <a:pt x="17" y="54"/>
                        </a:lnTo>
                        <a:lnTo>
                          <a:pt x="19" y="56"/>
                        </a:lnTo>
                        <a:lnTo>
                          <a:pt x="21" y="59"/>
                        </a:lnTo>
                        <a:lnTo>
                          <a:pt x="25" y="69"/>
                        </a:lnTo>
                        <a:lnTo>
                          <a:pt x="28" y="79"/>
                        </a:lnTo>
                        <a:lnTo>
                          <a:pt x="29" y="90"/>
                        </a:lnTo>
                        <a:lnTo>
                          <a:pt x="30" y="100"/>
                        </a:lnTo>
                        <a:lnTo>
                          <a:pt x="76" y="10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3" name="Freeform 562"/>
                  <p:cNvSpPr>
                    <a:spLocks noChangeAspect="1"/>
                  </p:cNvSpPr>
                  <p:nvPr/>
                </p:nvSpPr>
                <p:spPr bwMode="auto">
                  <a:xfrm>
                    <a:off x="5227" y="1446"/>
                    <a:ext cx="14" cy="36"/>
                  </a:xfrm>
                  <a:custGeom>
                    <a:avLst/>
                    <a:gdLst>
                      <a:gd name="T0" fmla="*/ 5 w 46"/>
                      <a:gd name="T1" fmla="*/ 36 h 117"/>
                      <a:gd name="T2" fmla="*/ 14 w 46"/>
                      <a:gd name="T3" fmla="*/ 30 h 117"/>
                      <a:gd name="T4" fmla="*/ 14 w 46"/>
                      <a:gd name="T5" fmla="*/ 0 h 117"/>
                      <a:gd name="T6" fmla="*/ 0 w 46"/>
                      <a:gd name="T7" fmla="*/ 0 h 117"/>
                      <a:gd name="T8" fmla="*/ 0 w 46"/>
                      <a:gd name="T9" fmla="*/ 30 h 117"/>
                      <a:gd name="T10" fmla="*/ 5 w 46"/>
                      <a:gd name="T11" fmla="*/ 36 h 117"/>
                      <a:gd name="T12" fmla="*/ 0 w 46"/>
                      <a:gd name="T13" fmla="*/ 30 h 117"/>
                      <a:gd name="T14" fmla="*/ 0 w 46"/>
                      <a:gd name="T15" fmla="*/ 34 h 117"/>
                      <a:gd name="T16" fmla="*/ 5 w 46"/>
                      <a:gd name="T17" fmla="*/ 36 h 117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6" h="117">
                        <a:moveTo>
                          <a:pt x="15" y="117"/>
                        </a:moveTo>
                        <a:lnTo>
                          <a:pt x="46" y="9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15" y="117"/>
                        </a:lnTo>
                        <a:lnTo>
                          <a:pt x="0" y="96"/>
                        </a:lnTo>
                        <a:lnTo>
                          <a:pt x="0" y="112"/>
                        </a:lnTo>
                        <a:lnTo>
                          <a:pt x="15" y="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4" name="Freeform 563"/>
                  <p:cNvSpPr>
                    <a:spLocks noChangeAspect="1"/>
                  </p:cNvSpPr>
                  <p:nvPr/>
                </p:nvSpPr>
                <p:spPr bwMode="auto">
                  <a:xfrm>
                    <a:off x="5227" y="1468"/>
                    <a:ext cx="21" cy="14"/>
                  </a:xfrm>
                  <a:custGeom>
                    <a:avLst/>
                    <a:gdLst>
                      <a:gd name="T0" fmla="*/ 21 w 50"/>
                      <a:gd name="T1" fmla="*/ 8 h 51"/>
                      <a:gd name="T2" fmla="*/ 14 w 50"/>
                      <a:gd name="T3" fmla="*/ 2 h 51"/>
                      <a:gd name="T4" fmla="*/ 6 w 50"/>
                      <a:gd name="T5" fmla="*/ 0 h 51"/>
                      <a:gd name="T6" fmla="*/ 0 w 50"/>
                      <a:gd name="T7" fmla="*/ 12 h 51"/>
                      <a:gd name="T8" fmla="*/ 8 w 50"/>
                      <a:gd name="T9" fmla="*/ 14 h 51"/>
                      <a:gd name="T10" fmla="*/ 21 w 50"/>
                      <a:gd name="T11" fmla="*/ 8 h 51"/>
                      <a:gd name="T12" fmla="*/ 21 w 50"/>
                      <a:gd name="T13" fmla="*/ 8 h 51"/>
                      <a:gd name="T14" fmla="*/ 21 w 50"/>
                      <a:gd name="T15" fmla="*/ 4 h 51"/>
                      <a:gd name="T16" fmla="*/ 14 w 50"/>
                      <a:gd name="T17" fmla="*/ 2 h 51"/>
                      <a:gd name="T18" fmla="*/ 21 w 50"/>
                      <a:gd name="T19" fmla="*/ 8 h 5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50" h="51">
                        <a:moveTo>
                          <a:pt x="50" y="28"/>
                        </a:moveTo>
                        <a:lnTo>
                          <a:pt x="34" y="7"/>
                        </a:lnTo>
                        <a:lnTo>
                          <a:pt x="15" y="0"/>
                        </a:lnTo>
                        <a:lnTo>
                          <a:pt x="0" y="43"/>
                        </a:lnTo>
                        <a:lnTo>
                          <a:pt x="18" y="51"/>
                        </a:lnTo>
                        <a:lnTo>
                          <a:pt x="50" y="28"/>
                        </a:lnTo>
                        <a:lnTo>
                          <a:pt x="50" y="13"/>
                        </a:lnTo>
                        <a:lnTo>
                          <a:pt x="34" y="7"/>
                        </a:lnTo>
                        <a:lnTo>
                          <a:pt x="50" y="2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5" name="Freeform 564"/>
                  <p:cNvSpPr>
                    <a:spLocks noChangeAspect="1"/>
                  </p:cNvSpPr>
                  <p:nvPr/>
                </p:nvSpPr>
                <p:spPr bwMode="auto">
                  <a:xfrm>
                    <a:off x="5234" y="1475"/>
                    <a:ext cx="14" cy="100"/>
                  </a:xfrm>
                  <a:custGeom>
                    <a:avLst/>
                    <a:gdLst>
                      <a:gd name="T0" fmla="*/ 7 w 46"/>
                      <a:gd name="T1" fmla="*/ 100 h 314"/>
                      <a:gd name="T2" fmla="*/ 14 w 46"/>
                      <a:gd name="T3" fmla="*/ 93 h 314"/>
                      <a:gd name="T4" fmla="*/ 14 w 46"/>
                      <a:gd name="T5" fmla="*/ 0 h 314"/>
                      <a:gd name="T6" fmla="*/ 0 w 46"/>
                      <a:gd name="T7" fmla="*/ 0 h 314"/>
                      <a:gd name="T8" fmla="*/ 0 w 46"/>
                      <a:gd name="T9" fmla="*/ 93 h 314"/>
                      <a:gd name="T10" fmla="*/ 7 w 46"/>
                      <a:gd name="T11" fmla="*/ 100 h 314"/>
                      <a:gd name="T12" fmla="*/ 7 w 46"/>
                      <a:gd name="T13" fmla="*/ 100 h 314"/>
                      <a:gd name="T14" fmla="*/ 14 w 46"/>
                      <a:gd name="T15" fmla="*/ 100 h 314"/>
                      <a:gd name="T16" fmla="*/ 14 w 46"/>
                      <a:gd name="T17" fmla="*/ 93 h 314"/>
                      <a:gd name="T18" fmla="*/ 7 w 46"/>
                      <a:gd name="T19" fmla="*/ 100 h 314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314">
                        <a:moveTo>
                          <a:pt x="23" y="314"/>
                        </a:moveTo>
                        <a:lnTo>
                          <a:pt x="46" y="29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3" y="314"/>
                        </a:lnTo>
                        <a:lnTo>
                          <a:pt x="46" y="314"/>
                        </a:lnTo>
                        <a:lnTo>
                          <a:pt x="46" y="291"/>
                        </a:lnTo>
                        <a:lnTo>
                          <a:pt x="23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6" name="Freeform 565"/>
                  <p:cNvSpPr>
                    <a:spLocks noChangeAspect="1"/>
                  </p:cNvSpPr>
                  <p:nvPr/>
                </p:nvSpPr>
                <p:spPr bwMode="auto">
                  <a:xfrm>
                    <a:off x="5184" y="1561"/>
                    <a:ext cx="57" cy="14"/>
                  </a:xfrm>
                  <a:custGeom>
                    <a:avLst/>
                    <a:gdLst>
                      <a:gd name="T0" fmla="*/ 0 w 168"/>
                      <a:gd name="T1" fmla="*/ 7 h 46"/>
                      <a:gd name="T2" fmla="*/ 8 w 168"/>
                      <a:gd name="T3" fmla="*/ 14 h 46"/>
                      <a:gd name="T4" fmla="*/ 57 w 168"/>
                      <a:gd name="T5" fmla="*/ 14 h 46"/>
                      <a:gd name="T6" fmla="*/ 57 w 168"/>
                      <a:gd name="T7" fmla="*/ 0 h 46"/>
                      <a:gd name="T8" fmla="*/ 8 w 168"/>
                      <a:gd name="T9" fmla="*/ 0 h 46"/>
                      <a:gd name="T10" fmla="*/ 0 w 168"/>
                      <a:gd name="T11" fmla="*/ 7 h 46"/>
                      <a:gd name="T12" fmla="*/ 0 w 168"/>
                      <a:gd name="T13" fmla="*/ 7 h 46"/>
                      <a:gd name="T14" fmla="*/ 0 w 168"/>
                      <a:gd name="T15" fmla="*/ 14 h 46"/>
                      <a:gd name="T16" fmla="*/ 8 w 168"/>
                      <a:gd name="T17" fmla="*/ 14 h 46"/>
                      <a:gd name="T18" fmla="*/ 0 w 168"/>
                      <a:gd name="T19" fmla="*/ 7 h 4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68" h="46">
                        <a:moveTo>
                          <a:pt x="0" y="23"/>
                        </a:moveTo>
                        <a:lnTo>
                          <a:pt x="25" y="46"/>
                        </a:lnTo>
                        <a:lnTo>
                          <a:pt x="168" y="46"/>
                        </a:lnTo>
                        <a:lnTo>
                          <a:pt x="168" y="0"/>
                        </a:lnTo>
                        <a:lnTo>
                          <a:pt x="25" y="0"/>
                        </a:lnTo>
                        <a:lnTo>
                          <a:pt x="0" y="23"/>
                        </a:lnTo>
                        <a:lnTo>
                          <a:pt x="0" y="46"/>
                        </a:lnTo>
                        <a:lnTo>
                          <a:pt x="25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7" name="Freeform 566"/>
                  <p:cNvSpPr>
                    <a:spLocks noChangeAspect="1"/>
                  </p:cNvSpPr>
                  <p:nvPr/>
                </p:nvSpPr>
                <p:spPr bwMode="auto">
                  <a:xfrm>
                    <a:off x="432" y="1425"/>
                    <a:ext cx="43" cy="143"/>
                  </a:xfrm>
                  <a:custGeom>
                    <a:avLst/>
                    <a:gdLst>
                      <a:gd name="T0" fmla="*/ 43 w 145"/>
                      <a:gd name="T1" fmla="*/ 143 h 469"/>
                      <a:gd name="T2" fmla="*/ 43 w 145"/>
                      <a:gd name="T3" fmla="*/ 55 h 469"/>
                      <a:gd name="T4" fmla="*/ 37 w 145"/>
                      <a:gd name="T5" fmla="*/ 52 h 469"/>
                      <a:gd name="T6" fmla="*/ 37 w 145"/>
                      <a:gd name="T7" fmla="*/ 23 h 469"/>
                      <a:gd name="T8" fmla="*/ 37 w 145"/>
                      <a:gd name="T9" fmla="*/ 20 h 469"/>
                      <a:gd name="T10" fmla="*/ 36 w 145"/>
                      <a:gd name="T11" fmla="*/ 16 h 469"/>
                      <a:gd name="T12" fmla="*/ 35 w 145"/>
                      <a:gd name="T13" fmla="*/ 12 h 469"/>
                      <a:gd name="T14" fmla="*/ 34 w 145"/>
                      <a:gd name="T15" fmla="*/ 8 h 469"/>
                      <a:gd name="T16" fmla="*/ 33 w 145"/>
                      <a:gd name="T17" fmla="*/ 7 h 469"/>
                      <a:gd name="T18" fmla="*/ 32 w 145"/>
                      <a:gd name="T19" fmla="*/ 5 h 469"/>
                      <a:gd name="T20" fmla="*/ 31 w 145"/>
                      <a:gd name="T21" fmla="*/ 3 h 469"/>
                      <a:gd name="T22" fmla="*/ 29 w 145"/>
                      <a:gd name="T23" fmla="*/ 2 h 469"/>
                      <a:gd name="T24" fmla="*/ 27 w 145"/>
                      <a:gd name="T25" fmla="*/ 1 h 469"/>
                      <a:gd name="T26" fmla="*/ 26 w 145"/>
                      <a:gd name="T27" fmla="*/ 1 h 469"/>
                      <a:gd name="T28" fmla="*/ 23 w 145"/>
                      <a:gd name="T29" fmla="*/ 0 h 469"/>
                      <a:gd name="T30" fmla="*/ 21 w 145"/>
                      <a:gd name="T31" fmla="*/ 0 h 469"/>
                      <a:gd name="T32" fmla="*/ 19 w 145"/>
                      <a:gd name="T33" fmla="*/ 0 h 469"/>
                      <a:gd name="T34" fmla="*/ 17 w 145"/>
                      <a:gd name="T35" fmla="*/ 1 h 469"/>
                      <a:gd name="T36" fmla="*/ 15 w 145"/>
                      <a:gd name="T37" fmla="*/ 1 h 469"/>
                      <a:gd name="T38" fmla="*/ 14 w 145"/>
                      <a:gd name="T39" fmla="*/ 2 h 469"/>
                      <a:gd name="T40" fmla="*/ 12 w 145"/>
                      <a:gd name="T41" fmla="*/ 3 h 469"/>
                      <a:gd name="T42" fmla="*/ 11 w 145"/>
                      <a:gd name="T43" fmla="*/ 5 h 469"/>
                      <a:gd name="T44" fmla="*/ 10 w 145"/>
                      <a:gd name="T45" fmla="*/ 6 h 469"/>
                      <a:gd name="T46" fmla="*/ 9 w 145"/>
                      <a:gd name="T47" fmla="*/ 8 h 469"/>
                      <a:gd name="T48" fmla="*/ 8 w 145"/>
                      <a:gd name="T49" fmla="*/ 11 h 469"/>
                      <a:gd name="T50" fmla="*/ 7 w 145"/>
                      <a:gd name="T51" fmla="*/ 16 h 469"/>
                      <a:gd name="T52" fmla="*/ 6 w 145"/>
                      <a:gd name="T53" fmla="*/ 20 h 469"/>
                      <a:gd name="T54" fmla="*/ 6 w 145"/>
                      <a:gd name="T55" fmla="*/ 23 h 469"/>
                      <a:gd name="T56" fmla="*/ 6 w 145"/>
                      <a:gd name="T57" fmla="*/ 52 h 469"/>
                      <a:gd name="T58" fmla="*/ 0 w 145"/>
                      <a:gd name="T59" fmla="*/ 54 h 469"/>
                      <a:gd name="T60" fmla="*/ 0 w 145"/>
                      <a:gd name="T61" fmla="*/ 143 h 469"/>
                      <a:gd name="T62" fmla="*/ 43 w 145"/>
                      <a:gd name="T63" fmla="*/ 143 h 469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45" h="469">
                        <a:moveTo>
                          <a:pt x="145" y="469"/>
                        </a:moveTo>
                        <a:lnTo>
                          <a:pt x="145" y="181"/>
                        </a:lnTo>
                        <a:lnTo>
                          <a:pt x="125" y="172"/>
                        </a:lnTo>
                        <a:lnTo>
                          <a:pt x="125" y="76"/>
                        </a:lnTo>
                        <a:lnTo>
                          <a:pt x="125" y="65"/>
                        </a:lnTo>
                        <a:lnTo>
                          <a:pt x="123" y="52"/>
                        </a:lnTo>
                        <a:lnTo>
                          <a:pt x="119" y="40"/>
                        </a:lnTo>
                        <a:lnTo>
                          <a:pt x="114" y="27"/>
                        </a:lnTo>
                        <a:lnTo>
                          <a:pt x="111" y="22"/>
                        </a:lnTo>
                        <a:lnTo>
                          <a:pt x="107" y="16"/>
                        </a:lnTo>
                        <a:lnTo>
                          <a:pt x="103" y="11"/>
                        </a:lnTo>
                        <a:lnTo>
                          <a:pt x="97" y="7"/>
                        </a:lnTo>
                        <a:lnTo>
                          <a:pt x="92" y="4"/>
                        </a:lnTo>
                        <a:lnTo>
                          <a:pt x="86" y="2"/>
                        </a:lnTo>
                        <a:lnTo>
                          <a:pt x="79" y="0"/>
                        </a:lnTo>
                        <a:lnTo>
                          <a:pt x="72" y="0"/>
                        </a:lnTo>
                        <a:lnTo>
                          <a:pt x="65" y="0"/>
                        </a:lnTo>
                        <a:lnTo>
                          <a:pt x="57" y="2"/>
                        </a:lnTo>
                        <a:lnTo>
                          <a:pt x="51" y="4"/>
                        </a:lnTo>
                        <a:lnTo>
                          <a:pt x="46" y="7"/>
                        </a:lnTo>
                        <a:lnTo>
                          <a:pt x="42" y="10"/>
                        </a:lnTo>
                        <a:lnTo>
                          <a:pt x="37" y="15"/>
                        </a:lnTo>
                        <a:lnTo>
                          <a:pt x="33" y="21"/>
                        </a:lnTo>
                        <a:lnTo>
                          <a:pt x="30" y="26"/>
                        </a:lnTo>
                        <a:lnTo>
                          <a:pt x="26" y="37"/>
                        </a:lnTo>
                        <a:lnTo>
                          <a:pt x="23" y="51"/>
                        </a:lnTo>
                        <a:lnTo>
                          <a:pt x="20" y="64"/>
                        </a:lnTo>
                        <a:lnTo>
                          <a:pt x="19" y="76"/>
                        </a:lnTo>
                        <a:lnTo>
                          <a:pt x="19" y="172"/>
                        </a:lnTo>
                        <a:lnTo>
                          <a:pt x="0" y="178"/>
                        </a:lnTo>
                        <a:lnTo>
                          <a:pt x="0" y="469"/>
                        </a:lnTo>
                        <a:lnTo>
                          <a:pt x="145" y="469"/>
                        </a:lnTo>
                        <a:close/>
                      </a:path>
                    </a:pathLst>
                  </a:custGeom>
                  <a:solidFill>
                    <a:srgbClr val="8C253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8" name="Freeform 567"/>
                  <p:cNvSpPr>
                    <a:spLocks noChangeAspect="1"/>
                  </p:cNvSpPr>
                  <p:nvPr/>
                </p:nvSpPr>
                <p:spPr bwMode="auto">
                  <a:xfrm>
                    <a:off x="468" y="1475"/>
                    <a:ext cx="14" cy="93"/>
                  </a:xfrm>
                  <a:custGeom>
                    <a:avLst/>
                    <a:gdLst>
                      <a:gd name="T0" fmla="*/ 10 w 47"/>
                      <a:gd name="T1" fmla="*/ 0 h 309"/>
                      <a:gd name="T2" fmla="*/ 0 w 47"/>
                      <a:gd name="T3" fmla="*/ 6 h 309"/>
                      <a:gd name="T4" fmla="*/ 0 w 47"/>
                      <a:gd name="T5" fmla="*/ 93 h 309"/>
                      <a:gd name="T6" fmla="*/ 14 w 47"/>
                      <a:gd name="T7" fmla="*/ 93 h 309"/>
                      <a:gd name="T8" fmla="*/ 14 w 47"/>
                      <a:gd name="T9" fmla="*/ 6 h 309"/>
                      <a:gd name="T10" fmla="*/ 10 w 47"/>
                      <a:gd name="T11" fmla="*/ 0 h 309"/>
                      <a:gd name="T12" fmla="*/ 14 w 47"/>
                      <a:gd name="T13" fmla="*/ 6 h 309"/>
                      <a:gd name="T14" fmla="*/ 14 w 47"/>
                      <a:gd name="T15" fmla="*/ 2 h 309"/>
                      <a:gd name="T16" fmla="*/ 10 w 47"/>
                      <a:gd name="T17" fmla="*/ 0 h 309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7" h="309">
                        <a:moveTo>
                          <a:pt x="33" y="0"/>
                        </a:moveTo>
                        <a:lnTo>
                          <a:pt x="0" y="21"/>
                        </a:lnTo>
                        <a:lnTo>
                          <a:pt x="0" y="309"/>
                        </a:lnTo>
                        <a:lnTo>
                          <a:pt x="47" y="309"/>
                        </a:lnTo>
                        <a:lnTo>
                          <a:pt x="47" y="21"/>
                        </a:lnTo>
                        <a:lnTo>
                          <a:pt x="33" y="0"/>
                        </a:lnTo>
                        <a:lnTo>
                          <a:pt x="47" y="21"/>
                        </a:lnTo>
                        <a:lnTo>
                          <a:pt x="47" y="6"/>
                        </a:lnTo>
                        <a:lnTo>
                          <a:pt x="3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9" name="Freeform 568"/>
                  <p:cNvSpPr>
                    <a:spLocks noChangeAspect="1"/>
                  </p:cNvSpPr>
                  <p:nvPr/>
                </p:nvSpPr>
                <p:spPr bwMode="auto">
                  <a:xfrm>
                    <a:off x="460" y="1468"/>
                    <a:ext cx="14" cy="14"/>
                  </a:xfrm>
                  <a:custGeom>
                    <a:avLst/>
                    <a:gdLst>
                      <a:gd name="T0" fmla="*/ 0 w 52"/>
                      <a:gd name="T1" fmla="*/ 6 h 51"/>
                      <a:gd name="T2" fmla="*/ 4 w 52"/>
                      <a:gd name="T3" fmla="*/ 12 h 51"/>
                      <a:gd name="T4" fmla="*/ 9 w 52"/>
                      <a:gd name="T5" fmla="*/ 14 h 51"/>
                      <a:gd name="T6" fmla="*/ 14 w 52"/>
                      <a:gd name="T7" fmla="*/ 2 h 51"/>
                      <a:gd name="T8" fmla="*/ 9 w 52"/>
                      <a:gd name="T9" fmla="*/ 0 h 51"/>
                      <a:gd name="T10" fmla="*/ 0 w 52"/>
                      <a:gd name="T11" fmla="*/ 6 h 51"/>
                      <a:gd name="T12" fmla="*/ 0 w 52"/>
                      <a:gd name="T13" fmla="*/ 6 h 51"/>
                      <a:gd name="T14" fmla="*/ 0 w 52"/>
                      <a:gd name="T15" fmla="*/ 10 h 51"/>
                      <a:gd name="T16" fmla="*/ 4 w 52"/>
                      <a:gd name="T17" fmla="*/ 12 h 51"/>
                      <a:gd name="T18" fmla="*/ 0 w 52"/>
                      <a:gd name="T19" fmla="*/ 6 h 5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52" h="51">
                        <a:moveTo>
                          <a:pt x="0" y="21"/>
                        </a:moveTo>
                        <a:lnTo>
                          <a:pt x="13" y="42"/>
                        </a:lnTo>
                        <a:lnTo>
                          <a:pt x="32" y="51"/>
                        </a:lnTo>
                        <a:lnTo>
                          <a:pt x="52" y="9"/>
                        </a:lnTo>
                        <a:lnTo>
                          <a:pt x="33" y="0"/>
                        </a:lnTo>
                        <a:lnTo>
                          <a:pt x="0" y="21"/>
                        </a:lnTo>
                        <a:lnTo>
                          <a:pt x="0" y="36"/>
                        </a:lnTo>
                        <a:lnTo>
                          <a:pt x="13" y="42"/>
                        </a:lnTo>
                        <a:lnTo>
                          <a:pt x="0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0" name="Freeform 569"/>
                  <p:cNvSpPr>
                    <a:spLocks noChangeAspect="1"/>
                  </p:cNvSpPr>
                  <p:nvPr/>
                </p:nvSpPr>
                <p:spPr bwMode="auto">
                  <a:xfrm>
                    <a:off x="460" y="1446"/>
                    <a:ext cx="14" cy="29"/>
                  </a:xfrm>
                  <a:custGeom>
                    <a:avLst/>
                    <a:gdLst>
                      <a:gd name="T0" fmla="*/ 14 w 47"/>
                      <a:gd name="T1" fmla="*/ 0 h 96"/>
                      <a:gd name="T2" fmla="*/ 0 w 47"/>
                      <a:gd name="T3" fmla="*/ 0 h 96"/>
                      <a:gd name="T4" fmla="*/ 0 w 47"/>
                      <a:gd name="T5" fmla="*/ 29 h 96"/>
                      <a:gd name="T6" fmla="*/ 14 w 47"/>
                      <a:gd name="T7" fmla="*/ 29 h 96"/>
                      <a:gd name="T8" fmla="*/ 14 w 47"/>
                      <a:gd name="T9" fmla="*/ 0 h 96"/>
                      <a:gd name="T10" fmla="*/ 14 w 47"/>
                      <a:gd name="T11" fmla="*/ 0 h 96"/>
                      <a:gd name="T12" fmla="*/ 0 w 47"/>
                      <a:gd name="T13" fmla="*/ 0 h 96"/>
                      <a:gd name="T14" fmla="*/ 0 w 47"/>
                      <a:gd name="T15" fmla="*/ 0 h 96"/>
                      <a:gd name="T16" fmla="*/ 0 w 47"/>
                      <a:gd name="T17" fmla="*/ 0 h 96"/>
                      <a:gd name="T18" fmla="*/ 14 w 47"/>
                      <a:gd name="T19" fmla="*/ 0 h 9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" h="96">
                        <a:moveTo>
                          <a:pt x="47" y="0"/>
                        </a:move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47" y="9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4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1" name="Freeform 570"/>
                  <p:cNvSpPr>
                    <a:spLocks noChangeAspect="1"/>
                  </p:cNvSpPr>
                  <p:nvPr/>
                </p:nvSpPr>
                <p:spPr bwMode="auto">
                  <a:xfrm>
                    <a:off x="453" y="1417"/>
                    <a:ext cx="21" cy="29"/>
                  </a:xfrm>
                  <a:custGeom>
                    <a:avLst/>
                    <a:gdLst>
                      <a:gd name="T0" fmla="*/ 0 w 77"/>
                      <a:gd name="T1" fmla="*/ 14 h 100"/>
                      <a:gd name="T2" fmla="*/ 0 w 77"/>
                      <a:gd name="T3" fmla="*/ 14 h 100"/>
                      <a:gd name="T4" fmla="*/ 1 w 77"/>
                      <a:gd name="T5" fmla="*/ 14 h 100"/>
                      <a:gd name="T6" fmla="*/ 2 w 77"/>
                      <a:gd name="T7" fmla="*/ 14 h 100"/>
                      <a:gd name="T8" fmla="*/ 3 w 77"/>
                      <a:gd name="T9" fmla="*/ 14 h 100"/>
                      <a:gd name="T10" fmla="*/ 3 w 77"/>
                      <a:gd name="T11" fmla="*/ 14 h 100"/>
                      <a:gd name="T12" fmla="*/ 4 w 77"/>
                      <a:gd name="T13" fmla="*/ 15 h 100"/>
                      <a:gd name="T14" fmla="*/ 5 w 77"/>
                      <a:gd name="T15" fmla="*/ 16 h 100"/>
                      <a:gd name="T16" fmla="*/ 5 w 77"/>
                      <a:gd name="T17" fmla="*/ 17 h 100"/>
                      <a:gd name="T18" fmla="*/ 6 w 77"/>
                      <a:gd name="T19" fmla="*/ 17 h 100"/>
                      <a:gd name="T20" fmla="*/ 7 w 77"/>
                      <a:gd name="T21" fmla="*/ 21 h 100"/>
                      <a:gd name="T22" fmla="*/ 8 w 77"/>
                      <a:gd name="T23" fmla="*/ 23 h 100"/>
                      <a:gd name="T24" fmla="*/ 8 w 77"/>
                      <a:gd name="T25" fmla="*/ 27 h 100"/>
                      <a:gd name="T26" fmla="*/ 8 w 77"/>
                      <a:gd name="T27" fmla="*/ 29 h 100"/>
                      <a:gd name="T28" fmla="*/ 21 w 77"/>
                      <a:gd name="T29" fmla="*/ 29 h 100"/>
                      <a:gd name="T30" fmla="*/ 21 w 77"/>
                      <a:gd name="T31" fmla="*/ 25 h 100"/>
                      <a:gd name="T32" fmla="*/ 20 w 77"/>
                      <a:gd name="T33" fmla="*/ 21 h 100"/>
                      <a:gd name="T34" fmla="*/ 19 w 77"/>
                      <a:gd name="T35" fmla="*/ 16 h 100"/>
                      <a:gd name="T36" fmla="*/ 17 w 77"/>
                      <a:gd name="T37" fmla="*/ 12 h 100"/>
                      <a:gd name="T38" fmla="*/ 16 w 77"/>
                      <a:gd name="T39" fmla="*/ 10 h 100"/>
                      <a:gd name="T40" fmla="*/ 14 w 77"/>
                      <a:gd name="T41" fmla="*/ 8 h 100"/>
                      <a:gd name="T42" fmla="*/ 13 w 77"/>
                      <a:gd name="T43" fmla="*/ 5 h 100"/>
                      <a:gd name="T44" fmla="*/ 11 w 77"/>
                      <a:gd name="T45" fmla="*/ 3 h 100"/>
                      <a:gd name="T46" fmla="*/ 8 w 77"/>
                      <a:gd name="T47" fmla="*/ 2 h 100"/>
                      <a:gd name="T48" fmla="*/ 6 w 77"/>
                      <a:gd name="T49" fmla="*/ 1 h 100"/>
                      <a:gd name="T50" fmla="*/ 3 w 77"/>
                      <a:gd name="T51" fmla="*/ 0 h 100"/>
                      <a:gd name="T52" fmla="*/ 0 w 77"/>
                      <a:gd name="T53" fmla="*/ 0 h 100"/>
                      <a:gd name="T54" fmla="*/ 0 w 77"/>
                      <a:gd name="T55" fmla="*/ 0 h 100"/>
                      <a:gd name="T56" fmla="*/ 0 w 77"/>
                      <a:gd name="T57" fmla="*/ 14 h 100"/>
                      <a:gd name="T58" fmla="*/ 0 w 77"/>
                      <a:gd name="T59" fmla="*/ 14 h 100"/>
                      <a:gd name="T60" fmla="*/ 0 w 77"/>
                      <a:gd name="T61" fmla="*/ 14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0" y="47"/>
                        </a:moveTo>
                        <a:lnTo>
                          <a:pt x="0" y="47"/>
                        </a:lnTo>
                        <a:lnTo>
                          <a:pt x="3" y="47"/>
                        </a:lnTo>
                        <a:lnTo>
                          <a:pt x="6" y="48"/>
                        </a:lnTo>
                        <a:lnTo>
                          <a:pt x="10" y="49"/>
                        </a:lnTo>
                        <a:lnTo>
                          <a:pt x="12" y="50"/>
                        </a:lnTo>
                        <a:lnTo>
                          <a:pt x="15" y="52"/>
                        </a:lnTo>
                        <a:lnTo>
                          <a:pt x="17" y="55"/>
                        </a:lnTo>
                        <a:lnTo>
                          <a:pt x="19" y="58"/>
                        </a:lnTo>
                        <a:lnTo>
                          <a:pt x="21" y="60"/>
                        </a:lnTo>
                        <a:lnTo>
                          <a:pt x="25" y="71"/>
                        </a:lnTo>
                        <a:lnTo>
                          <a:pt x="28" y="81"/>
                        </a:lnTo>
                        <a:lnTo>
                          <a:pt x="30" y="92"/>
                        </a:lnTo>
                        <a:lnTo>
                          <a:pt x="30" y="100"/>
                        </a:lnTo>
                        <a:lnTo>
                          <a:pt x="77" y="100"/>
                        </a:lnTo>
                        <a:lnTo>
                          <a:pt x="76" y="87"/>
                        </a:lnTo>
                        <a:lnTo>
                          <a:pt x="74" y="72"/>
                        </a:lnTo>
                        <a:lnTo>
                          <a:pt x="70" y="56"/>
                        </a:lnTo>
                        <a:lnTo>
                          <a:pt x="63" y="41"/>
                        </a:lnTo>
                        <a:lnTo>
                          <a:pt x="58" y="33"/>
                        </a:lnTo>
                        <a:lnTo>
                          <a:pt x="53" y="26"/>
                        </a:lnTo>
                        <a:lnTo>
                          <a:pt x="46" y="18"/>
                        </a:lnTo>
                        <a:lnTo>
                          <a:pt x="39" y="12"/>
                        </a:lnTo>
                        <a:lnTo>
                          <a:pt x="31" y="7"/>
                        </a:lnTo>
                        <a:lnTo>
                          <a:pt x="21" y="4"/>
                        </a:lnTo>
                        <a:lnTo>
                          <a:pt x="11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2" name="Freeform 571"/>
                  <p:cNvSpPr>
                    <a:spLocks noChangeAspect="1"/>
                  </p:cNvSpPr>
                  <p:nvPr/>
                </p:nvSpPr>
                <p:spPr bwMode="auto">
                  <a:xfrm>
                    <a:off x="432" y="1417"/>
                    <a:ext cx="21" cy="29"/>
                  </a:xfrm>
                  <a:custGeom>
                    <a:avLst/>
                    <a:gdLst>
                      <a:gd name="T0" fmla="*/ 13 w 76"/>
                      <a:gd name="T1" fmla="*/ 29 h 100"/>
                      <a:gd name="T2" fmla="*/ 13 w 76"/>
                      <a:gd name="T3" fmla="*/ 29 h 100"/>
                      <a:gd name="T4" fmla="*/ 13 w 76"/>
                      <a:gd name="T5" fmla="*/ 26 h 100"/>
                      <a:gd name="T6" fmla="*/ 14 w 76"/>
                      <a:gd name="T7" fmla="*/ 23 h 100"/>
                      <a:gd name="T8" fmla="*/ 14 w 76"/>
                      <a:gd name="T9" fmla="*/ 20 h 100"/>
                      <a:gd name="T10" fmla="*/ 15 w 76"/>
                      <a:gd name="T11" fmla="*/ 17 h 100"/>
                      <a:gd name="T12" fmla="*/ 16 w 76"/>
                      <a:gd name="T13" fmla="*/ 16 h 100"/>
                      <a:gd name="T14" fmla="*/ 16 w 76"/>
                      <a:gd name="T15" fmla="*/ 16 h 100"/>
                      <a:gd name="T16" fmla="*/ 17 w 76"/>
                      <a:gd name="T17" fmla="*/ 15 h 100"/>
                      <a:gd name="T18" fmla="*/ 17 w 76"/>
                      <a:gd name="T19" fmla="*/ 14 h 100"/>
                      <a:gd name="T20" fmla="*/ 18 w 76"/>
                      <a:gd name="T21" fmla="*/ 14 h 100"/>
                      <a:gd name="T22" fmla="*/ 19 w 76"/>
                      <a:gd name="T23" fmla="*/ 14 h 100"/>
                      <a:gd name="T24" fmla="*/ 20 w 76"/>
                      <a:gd name="T25" fmla="*/ 14 h 100"/>
                      <a:gd name="T26" fmla="*/ 21 w 76"/>
                      <a:gd name="T27" fmla="*/ 14 h 100"/>
                      <a:gd name="T28" fmla="*/ 21 w 76"/>
                      <a:gd name="T29" fmla="*/ 0 h 100"/>
                      <a:gd name="T30" fmla="*/ 18 w 76"/>
                      <a:gd name="T31" fmla="*/ 0 h 100"/>
                      <a:gd name="T32" fmla="*/ 15 w 76"/>
                      <a:gd name="T33" fmla="*/ 1 h 100"/>
                      <a:gd name="T34" fmla="*/ 13 w 76"/>
                      <a:gd name="T35" fmla="*/ 2 h 100"/>
                      <a:gd name="T36" fmla="*/ 10 w 76"/>
                      <a:gd name="T37" fmla="*/ 3 h 100"/>
                      <a:gd name="T38" fmla="*/ 8 w 76"/>
                      <a:gd name="T39" fmla="*/ 5 h 100"/>
                      <a:gd name="T40" fmla="*/ 6 w 76"/>
                      <a:gd name="T41" fmla="*/ 7 h 100"/>
                      <a:gd name="T42" fmla="*/ 5 w 76"/>
                      <a:gd name="T43" fmla="*/ 9 h 100"/>
                      <a:gd name="T44" fmla="*/ 4 w 76"/>
                      <a:gd name="T45" fmla="*/ 12 h 100"/>
                      <a:gd name="T46" fmla="*/ 2 w 76"/>
                      <a:gd name="T47" fmla="*/ 16 h 100"/>
                      <a:gd name="T48" fmla="*/ 1 w 76"/>
                      <a:gd name="T49" fmla="*/ 21 h 100"/>
                      <a:gd name="T50" fmla="*/ 0 w 76"/>
                      <a:gd name="T51" fmla="*/ 25 h 100"/>
                      <a:gd name="T52" fmla="*/ 0 w 76"/>
                      <a:gd name="T53" fmla="*/ 29 h 100"/>
                      <a:gd name="T54" fmla="*/ 0 w 76"/>
                      <a:gd name="T55" fmla="*/ 29 h 100"/>
                      <a:gd name="T56" fmla="*/ 13 w 76"/>
                      <a:gd name="T57" fmla="*/ 29 h 100"/>
                      <a:gd name="T58" fmla="*/ 13 w 76"/>
                      <a:gd name="T59" fmla="*/ 29 h 100"/>
                      <a:gd name="T60" fmla="*/ 13 w 76"/>
                      <a:gd name="T61" fmla="*/ 29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6" h="100">
                        <a:moveTo>
                          <a:pt x="47" y="100"/>
                        </a:moveTo>
                        <a:lnTo>
                          <a:pt x="47" y="100"/>
                        </a:lnTo>
                        <a:lnTo>
                          <a:pt x="48" y="90"/>
                        </a:lnTo>
                        <a:lnTo>
                          <a:pt x="49" y="79"/>
                        </a:lnTo>
                        <a:lnTo>
                          <a:pt x="51" y="69"/>
                        </a:lnTo>
                        <a:lnTo>
                          <a:pt x="55" y="59"/>
                        </a:lnTo>
                        <a:lnTo>
                          <a:pt x="57" y="56"/>
                        </a:lnTo>
                        <a:lnTo>
                          <a:pt x="59" y="54"/>
                        </a:lnTo>
                        <a:lnTo>
                          <a:pt x="61" y="52"/>
                        </a:lnTo>
                        <a:lnTo>
                          <a:pt x="63" y="50"/>
                        </a:lnTo>
                        <a:lnTo>
                          <a:pt x="66" y="49"/>
                        </a:lnTo>
                        <a:lnTo>
                          <a:pt x="69" y="48"/>
                        </a:lnTo>
                        <a:lnTo>
                          <a:pt x="72" y="47"/>
                        </a:lnTo>
                        <a:lnTo>
                          <a:pt x="76" y="47"/>
                        </a:lnTo>
                        <a:lnTo>
                          <a:pt x="76" y="0"/>
                        </a:lnTo>
                        <a:lnTo>
                          <a:pt x="66" y="0"/>
                        </a:lnTo>
                        <a:lnTo>
                          <a:pt x="55" y="2"/>
                        </a:lnTo>
                        <a:lnTo>
                          <a:pt x="46" y="7"/>
                        </a:lnTo>
                        <a:lnTo>
                          <a:pt x="37" y="12"/>
                        </a:lnTo>
                        <a:lnTo>
                          <a:pt x="30" y="17"/>
                        </a:lnTo>
                        <a:lnTo>
                          <a:pt x="23" y="25"/>
                        </a:lnTo>
                        <a:lnTo>
                          <a:pt x="18" y="32"/>
                        </a:lnTo>
                        <a:lnTo>
                          <a:pt x="13" y="40"/>
                        </a:lnTo>
                        <a:lnTo>
                          <a:pt x="8" y="55"/>
                        </a:lnTo>
                        <a:lnTo>
                          <a:pt x="3" y="71"/>
                        </a:lnTo>
                        <a:lnTo>
                          <a:pt x="1" y="86"/>
                        </a:lnTo>
                        <a:lnTo>
                          <a:pt x="0" y="100"/>
                        </a:lnTo>
                        <a:lnTo>
                          <a:pt x="47" y="10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3" name="Freeform 572"/>
                  <p:cNvSpPr>
                    <a:spLocks noChangeAspect="1"/>
                  </p:cNvSpPr>
                  <p:nvPr/>
                </p:nvSpPr>
                <p:spPr bwMode="auto">
                  <a:xfrm>
                    <a:off x="432" y="1446"/>
                    <a:ext cx="14" cy="36"/>
                  </a:xfrm>
                  <a:custGeom>
                    <a:avLst/>
                    <a:gdLst>
                      <a:gd name="T0" fmla="*/ 10 w 47"/>
                      <a:gd name="T1" fmla="*/ 36 h 117"/>
                      <a:gd name="T2" fmla="*/ 14 w 47"/>
                      <a:gd name="T3" fmla="*/ 30 h 117"/>
                      <a:gd name="T4" fmla="*/ 14 w 47"/>
                      <a:gd name="T5" fmla="*/ 0 h 117"/>
                      <a:gd name="T6" fmla="*/ 0 w 47"/>
                      <a:gd name="T7" fmla="*/ 0 h 117"/>
                      <a:gd name="T8" fmla="*/ 0 w 47"/>
                      <a:gd name="T9" fmla="*/ 30 h 117"/>
                      <a:gd name="T10" fmla="*/ 10 w 47"/>
                      <a:gd name="T11" fmla="*/ 36 h 117"/>
                      <a:gd name="T12" fmla="*/ 10 w 47"/>
                      <a:gd name="T13" fmla="*/ 36 h 117"/>
                      <a:gd name="T14" fmla="*/ 14 w 47"/>
                      <a:gd name="T15" fmla="*/ 34 h 117"/>
                      <a:gd name="T16" fmla="*/ 14 w 47"/>
                      <a:gd name="T17" fmla="*/ 30 h 117"/>
                      <a:gd name="T18" fmla="*/ 10 w 47"/>
                      <a:gd name="T19" fmla="*/ 36 h 117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" h="117">
                        <a:moveTo>
                          <a:pt x="32" y="117"/>
                        </a:moveTo>
                        <a:lnTo>
                          <a:pt x="47" y="9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32" y="117"/>
                        </a:lnTo>
                        <a:lnTo>
                          <a:pt x="47" y="112"/>
                        </a:lnTo>
                        <a:lnTo>
                          <a:pt x="47" y="96"/>
                        </a:lnTo>
                        <a:lnTo>
                          <a:pt x="32" y="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4" name="Freeform 573"/>
                  <p:cNvSpPr>
                    <a:spLocks noChangeAspect="1"/>
                  </p:cNvSpPr>
                  <p:nvPr/>
                </p:nvSpPr>
                <p:spPr bwMode="auto">
                  <a:xfrm>
                    <a:off x="425" y="1468"/>
                    <a:ext cx="14" cy="14"/>
                  </a:xfrm>
                  <a:custGeom>
                    <a:avLst/>
                    <a:gdLst>
                      <a:gd name="T0" fmla="*/ 0 w 51"/>
                      <a:gd name="T1" fmla="*/ 8 h 51"/>
                      <a:gd name="T2" fmla="*/ 9 w 51"/>
                      <a:gd name="T3" fmla="*/ 14 h 51"/>
                      <a:gd name="T4" fmla="*/ 14 w 51"/>
                      <a:gd name="T5" fmla="*/ 12 h 51"/>
                      <a:gd name="T6" fmla="*/ 10 w 51"/>
                      <a:gd name="T7" fmla="*/ 0 h 51"/>
                      <a:gd name="T8" fmla="*/ 4 w 51"/>
                      <a:gd name="T9" fmla="*/ 2 h 51"/>
                      <a:gd name="T10" fmla="*/ 0 w 51"/>
                      <a:gd name="T11" fmla="*/ 8 h 51"/>
                      <a:gd name="T12" fmla="*/ 4 w 51"/>
                      <a:gd name="T13" fmla="*/ 2 h 51"/>
                      <a:gd name="T14" fmla="*/ 0 w 51"/>
                      <a:gd name="T15" fmla="*/ 4 h 51"/>
                      <a:gd name="T16" fmla="*/ 0 w 51"/>
                      <a:gd name="T17" fmla="*/ 8 h 5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51" h="51">
                        <a:moveTo>
                          <a:pt x="0" y="28"/>
                        </a:moveTo>
                        <a:lnTo>
                          <a:pt x="32" y="51"/>
                        </a:lnTo>
                        <a:lnTo>
                          <a:pt x="51" y="43"/>
                        </a:lnTo>
                        <a:lnTo>
                          <a:pt x="35" y="0"/>
                        </a:lnTo>
                        <a:lnTo>
                          <a:pt x="16" y="7"/>
                        </a:lnTo>
                        <a:lnTo>
                          <a:pt x="0" y="28"/>
                        </a:lnTo>
                        <a:lnTo>
                          <a:pt x="16" y="7"/>
                        </a:lnTo>
                        <a:lnTo>
                          <a:pt x="0" y="13"/>
                        </a:lnTo>
                        <a:lnTo>
                          <a:pt x="0" y="2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5" name="Freeform 574"/>
                  <p:cNvSpPr>
                    <a:spLocks noChangeAspect="1"/>
                  </p:cNvSpPr>
                  <p:nvPr/>
                </p:nvSpPr>
                <p:spPr bwMode="auto">
                  <a:xfrm>
                    <a:off x="425" y="1475"/>
                    <a:ext cx="14" cy="100"/>
                  </a:xfrm>
                  <a:custGeom>
                    <a:avLst/>
                    <a:gdLst>
                      <a:gd name="T0" fmla="*/ 7 w 47"/>
                      <a:gd name="T1" fmla="*/ 100 h 314"/>
                      <a:gd name="T2" fmla="*/ 14 w 47"/>
                      <a:gd name="T3" fmla="*/ 93 h 314"/>
                      <a:gd name="T4" fmla="*/ 14 w 47"/>
                      <a:gd name="T5" fmla="*/ 0 h 314"/>
                      <a:gd name="T6" fmla="*/ 0 w 47"/>
                      <a:gd name="T7" fmla="*/ 0 h 314"/>
                      <a:gd name="T8" fmla="*/ 0 w 47"/>
                      <a:gd name="T9" fmla="*/ 93 h 314"/>
                      <a:gd name="T10" fmla="*/ 7 w 47"/>
                      <a:gd name="T11" fmla="*/ 100 h 314"/>
                      <a:gd name="T12" fmla="*/ 0 w 47"/>
                      <a:gd name="T13" fmla="*/ 93 h 314"/>
                      <a:gd name="T14" fmla="*/ 0 w 47"/>
                      <a:gd name="T15" fmla="*/ 100 h 314"/>
                      <a:gd name="T16" fmla="*/ 7 w 47"/>
                      <a:gd name="T17" fmla="*/ 100 h 314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7" h="314">
                        <a:moveTo>
                          <a:pt x="23" y="314"/>
                        </a:moveTo>
                        <a:lnTo>
                          <a:pt x="47" y="291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3" y="314"/>
                        </a:lnTo>
                        <a:lnTo>
                          <a:pt x="0" y="291"/>
                        </a:lnTo>
                        <a:lnTo>
                          <a:pt x="0" y="314"/>
                        </a:lnTo>
                        <a:lnTo>
                          <a:pt x="23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6" name="Freeform 575"/>
                  <p:cNvSpPr>
                    <a:spLocks noChangeAspect="1"/>
                  </p:cNvSpPr>
                  <p:nvPr/>
                </p:nvSpPr>
                <p:spPr bwMode="auto">
                  <a:xfrm>
                    <a:off x="432" y="1561"/>
                    <a:ext cx="50" cy="14"/>
                  </a:xfrm>
                  <a:custGeom>
                    <a:avLst/>
                    <a:gdLst>
                      <a:gd name="T0" fmla="*/ 50 w 168"/>
                      <a:gd name="T1" fmla="*/ 7 h 46"/>
                      <a:gd name="T2" fmla="*/ 43 w 168"/>
                      <a:gd name="T3" fmla="*/ 0 h 46"/>
                      <a:gd name="T4" fmla="*/ 0 w 168"/>
                      <a:gd name="T5" fmla="*/ 0 h 46"/>
                      <a:gd name="T6" fmla="*/ 0 w 168"/>
                      <a:gd name="T7" fmla="*/ 14 h 46"/>
                      <a:gd name="T8" fmla="*/ 43 w 168"/>
                      <a:gd name="T9" fmla="*/ 14 h 46"/>
                      <a:gd name="T10" fmla="*/ 50 w 168"/>
                      <a:gd name="T11" fmla="*/ 7 h 46"/>
                      <a:gd name="T12" fmla="*/ 43 w 168"/>
                      <a:gd name="T13" fmla="*/ 14 h 46"/>
                      <a:gd name="T14" fmla="*/ 50 w 168"/>
                      <a:gd name="T15" fmla="*/ 14 h 46"/>
                      <a:gd name="T16" fmla="*/ 50 w 168"/>
                      <a:gd name="T17" fmla="*/ 7 h 4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68" h="46">
                        <a:moveTo>
                          <a:pt x="168" y="23"/>
                        </a:moveTo>
                        <a:lnTo>
                          <a:pt x="145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45" y="46"/>
                        </a:lnTo>
                        <a:lnTo>
                          <a:pt x="168" y="23"/>
                        </a:lnTo>
                        <a:lnTo>
                          <a:pt x="145" y="46"/>
                        </a:lnTo>
                        <a:lnTo>
                          <a:pt x="168" y="46"/>
                        </a:lnTo>
                        <a:lnTo>
                          <a:pt x="16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7" name="Freeform 576"/>
                  <p:cNvSpPr>
                    <a:spLocks noChangeAspect="1"/>
                  </p:cNvSpPr>
                  <p:nvPr/>
                </p:nvSpPr>
                <p:spPr bwMode="auto">
                  <a:xfrm>
                    <a:off x="5063" y="1425"/>
                    <a:ext cx="43" cy="143"/>
                  </a:xfrm>
                  <a:custGeom>
                    <a:avLst/>
                    <a:gdLst>
                      <a:gd name="T0" fmla="*/ 0 w 145"/>
                      <a:gd name="T1" fmla="*/ 143 h 469"/>
                      <a:gd name="T2" fmla="*/ 0 w 145"/>
                      <a:gd name="T3" fmla="*/ 55 h 469"/>
                      <a:gd name="T4" fmla="*/ 6 w 145"/>
                      <a:gd name="T5" fmla="*/ 52 h 469"/>
                      <a:gd name="T6" fmla="*/ 6 w 145"/>
                      <a:gd name="T7" fmla="*/ 23 h 469"/>
                      <a:gd name="T8" fmla="*/ 6 w 145"/>
                      <a:gd name="T9" fmla="*/ 20 h 469"/>
                      <a:gd name="T10" fmla="*/ 7 w 145"/>
                      <a:gd name="T11" fmla="*/ 16 h 469"/>
                      <a:gd name="T12" fmla="*/ 8 w 145"/>
                      <a:gd name="T13" fmla="*/ 12 h 469"/>
                      <a:gd name="T14" fmla="*/ 9 w 145"/>
                      <a:gd name="T15" fmla="*/ 8 h 469"/>
                      <a:gd name="T16" fmla="*/ 10 w 145"/>
                      <a:gd name="T17" fmla="*/ 7 h 469"/>
                      <a:gd name="T18" fmla="*/ 11 w 145"/>
                      <a:gd name="T19" fmla="*/ 5 h 469"/>
                      <a:gd name="T20" fmla="*/ 12 w 145"/>
                      <a:gd name="T21" fmla="*/ 3 h 469"/>
                      <a:gd name="T22" fmla="*/ 14 w 145"/>
                      <a:gd name="T23" fmla="*/ 2 h 469"/>
                      <a:gd name="T24" fmla="*/ 16 w 145"/>
                      <a:gd name="T25" fmla="*/ 1 h 469"/>
                      <a:gd name="T26" fmla="*/ 17 w 145"/>
                      <a:gd name="T27" fmla="*/ 1 h 469"/>
                      <a:gd name="T28" fmla="*/ 20 w 145"/>
                      <a:gd name="T29" fmla="*/ 0 h 469"/>
                      <a:gd name="T30" fmla="*/ 22 w 145"/>
                      <a:gd name="T31" fmla="*/ 0 h 469"/>
                      <a:gd name="T32" fmla="*/ 24 w 145"/>
                      <a:gd name="T33" fmla="*/ 0 h 469"/>
                      <a:gd name="T34" fmla="*/ 26 w 145"/>
                      <a:gd name="T35" fmla="*/ 1 h 469"/>
                      <a:gd name="T36" fmla="*/ 28 w 145"/>
                      <a:gd name="T37" fmla="*/ 1 h 469"/>
                      <a:gd name="T38" fmla="*/ 29 w 145"/>
                      <a:gd name="T39" fmla="*/ 2 h 469"/>
                      <a:gd name="T40" fmla="*/ 31 w 145"/>
                      <a:gd name="T41" fmla="*/ 3 h 469"/>
                      <a:gd name="T42" fmla="*/ 32 w 145"/>
                      <a:gd name="T43" fmla="*/ 5 h 469"/>
                      <a:gd name="T44" fmla="*/ 33 w 145"/>
                      <a:gd name="T45" fmla="*/ 6 h 469"/>
                      <a:gd name="T46" fmla="*/ 34 w 145"/>
                      <a:gd name="T47" fmla="*/ 8 h 469"/>
                      <a:gd name="T48" fmla="*/ 35 w 145"/>
                      <a:gd name="T49" fmla="*/ 11 h 469"/>
                      <a:gd name="T50" fmla="*/ 36 w 145"/>
                      <a:gd name="T51" fmla="*/ 16 h 469"/>
                      <a:gd name="T52" fmla="*/ 37 w 145"/>
                      <a:gd name="T53" fmla="*/ 20 h 469"/>
                      <a:gd name="T54" fmla="*/ 37 w 145"/>
                      <a:gd name="T55" fmla="*/ 23 h 469"/>
                      <a:gd name="T56" fmla="*/ 37 w 145"/>
                      <a:gd name="T57" fmla="*/ 52 h 469"/>
                      <a:gd name="T58" fmla="*/ 43 w 145"/>
                      <a:gd name="T59" fmla="*/ 54 h 469"/>
                      <a:gd name="T60" fmla="*/ 43 w 145"/>
                      <a:gd name="T61" fmla="*/ 143 h 469"/>
                      <a:gd name="T62" fmla="*/ 0 w 145"/>
                      <a:gd name="T63" fmla="*/ 143 h 469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45" h="469">
                        <a:moveTo>
                          <a:pt x="0" y="469"/>
                        </a:moveTo>
                        <a:lnTo>
                          <a:pt x="0" y="181"/>
                        </a:lnTo>
                        <a:lnTo>
                          <a:pt x="20" y="172"/>
                        </a:lnTo>
                        <a:lnTo>
                          <a:pt x="20" y="76"/>
                        </a:lnTo>
                        <a:lnTo>
                          <a:pt x="20" y="65"/>
                        </a:lnTo>
                        <a:lnTo>
                          <a:pt x="22" y="52"/>
                        </a:lnTo>
                        <a:lnTo>
                          <a:pt x="26" y="40"/>
                        </a:lnTo>
                        <a:lnTo>
                          <a:pt x="31" y="27"/>
                        </a:lnTo>
                        <a:lnTo>
                          <a:pt x="34" y="22"/>
                        </a:lnTo>
                        <a:lnTo>
                          <a:pt x="38" y="16"/>
                        </a:lnTo>
                        <a:lnTo>
                          <a:pt x="42" y="11"/>
                        </a:lnTo>
                        <a:lnTo>
                          <a:pt x="48" y="7"/>
                        </a:lnTo>
                        <a:lnTo>
                          <a:pt x="53" y="4"/>
                        </a:lnTo>
                        <a:lnTo>
                          <a:pt x="59" y="2"/>
                        </a:lnTo>
                        <a:lnTo>
                          <a:pt x="66" y="0"/>
                        </a:lnTo>
                        <a:lnTo>
                          <a:pt x="73" y="0"/>
                        </a:lnTo>
                        <a:lnTo>
                          <a:pt x="80" y="0"/>
                        </a:lnTo>
                        <a:lnTo>
                          <a:pt x="87" y="2"/>
                        </a:lnTo>
                        <a:lnTo>
                          <a:pt x="93" y="4"/>
                        </a:lnTo>
                        <a:lnTo>
                          <a:pt x="98" y="7"/>
                        </a:lnTo>
                        <a:lnTo>
                          <a:pt x="103" y="10"/>
                        </a:lnTo>
                        <a:lnTo>
                          <a:pt x="108" y="15"/>
                        </a:lnTo>
                        <a:lnTo>
                          <a:pt x="111" y="21"/>
                        </a:lnTo>
                        <a:lnTo>
                          <a:pt x="114" y="26"/>
                        </a:lnTo>
                        <a:lnTo>
                          <a:pt x="119" y="37"/>
                        </a:lnTo>
                        <a:lnTo>
                          <a:pt x="122" y="51"/>
                        </a:lnTo>
                        <a:lnTo>
                          <a:pt x="125" y="64"/>
                        </a:lnTo>
                        <a:lnTo>
                          <a:pt x="126" y="76"/>
                        </a:lnTo>
                        <a:lnTo>
                          <a:pt x="126" y="172"/>
                        </a:lnTo>
                        <a:lnTo>
                          <a:pt x="145" y="178"/>
                        </a:lnTo>
                        <a:lnTo>
                          <a:pt x="145" y="469"/>
                        </a:lnTo>
                        <a:lnTo>
                          <a:pt x="0" y="469"/>
                        </a:lnTo>
                        <a:close/>
                      </a:path>
                    </a:pathLst>
                  </a:custGeom>
                  <a:solidFill>
                    <a:srgbClr val="8C253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8" name="Freeform 577"/>
                  <p:cNvSpPr>
                    <a:spLocks noChangeAspect="1"/>
                  </p:cNvSpPr>
                  <p:nvPr/>
                </p:nvSpPr>
                <p:spPr bwMode="auto">
                  <a:xfrm>
                    <a:off x="5055" y="1475"/>
                    <a:ext cx="14" cy="93"/>
                  </a:xfrm>
                  <a:custGeom>
                    <a:avLst/>
                    <a:gdLst>
                      <a:gd name="T0" fmla="*/ 4 w 47"/>
                      <a:gd name="T1" fmla="*/ 0 h 309"/>
                      <a:gd name="T2" fmla="*/ 0 w 47"/>
                      <a:gd name="T3" fmla="*/ 6 h 309"/>
                      <a:gd name="T4" fmla="*/ 0 w 47"/>
                      <a:gd name="T5" fmla="*/ 93 h 309"/>
                      <a:gd name="T6" fmla="*/ 14 w 47"/>
                      <a:gd name="T7" fmla="*/ 93 h 309"/>
                      <a:gd name="T8" fmla="*/ 14 w 47"/>
                      <a:gd name="T9" fmla="*/ 6 h 309"/>
                      <a:gd name="T10" fmla="*/ 4 w 47"/>
                      <a:gd name="T11" fmla="*/ 0 h 309"/>
                      <a:gd name="T12" fmla="*/ 4 w 47"/>
                      <a:gd name="T13" fmla="*/ 0 h 309"/>
                      <a:gd name="T14" fmla="*/ 0 w 47"/>
                      <a:gd name="T15" fmla="*/ 2 h 309"/>
                      <a:gd name="T16" fmla="*/ 0 w 47"/>
                      <a:gd name="T17" fmla="*/ 6 h 309"/>
                      <a:gd name="T18" fmla="*/ 4 w 47"/>
                      <a:gd name="T19" fmla="*/ 0 h 309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" h="309">
                        <a:moveTo>
                          <a:pt x="14" y="0"/>
                        </a:moveTo>
                        <a:lnTo>
                          <a:pt x="0" y="21"/>
                        </a:lnTo>
                        <a:lnTo>
                          <a:pt x="0" y="309"/>
                        </a:lnTo>
                        <a:lnTo>
                          <a:pt x="47" y="309"/>
                        </a:lnTo>
                        <a:lnTo>
                          <a:pt x="47" y="21"/>
                        </a:lnTo>
                        <a:lnTo>
                          <a:pt x="14" y="0"/>
                        </a:lnTo>
                        <a:lnTo>
                          <a:pt x="0" y="6"/>
                        </a:lnTo>
                        <a:lnTo>
                          <a:pt x="0" y="21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9" name="Freeform 578"/>
                  <p:cNvSpPr>
                    <a:spLocks noChangeAspect="1"/>
                  </p:cNvSpPr>
                  <p:nvPr/>
                </p:nvSpPr>
                <p:spPr bwMode="auto">
                  <a:xfrm>
                    <a:off x="5063" y="1468"/>
                    <a:ext cx="14" cy="14"/>
                  </a:xfrm>
                  <a:custGeom>
                    <a:avLst/>
                    <a:gdLst>
                      <a:gd name="T0" fmla="*/ 14 w 52"/>
                      <a:gd name="T1" fmla="*/ 6 h 51"/>
                      <a:gd name="T2" fmla="*/ 5 w 52"/>
                      <a:gd name="T3" fmla="*/ 0 h 51"/>
                      <a:gd name="T4" fmla="*/ 0 w 52"/>
                      <a:gd name="T5" fmla="*/ 2 h 51"/>
                      <a:gd name="T6" fmla="*/ 5 w 52"/>
                      <a:gd name="T7" fmla="*/ 14 h 51"/>
                      <a:gd name="T8" fmla="*/ 11 w 52"/>
                      <a:gd name="T9" fmla="*/ 12 h 51"/>
                      <a:gd name="T10" fmla="*/ 14 w 52"/>
                      <a:gd name="T11" fmla="*/ 6 h 51"/>
                      <a:gd name="T12" fmla="*/ 11 w 52"/>
                      <a:gd name="T13" fmla="*/ 12 h 51"/>
                      <a:gd name="T14" fmla="*/ 14 w 52"/>
                      <a:gd name="T15" fmla="*/ 10 h 51"/>
                      <a:gd name="T16" fmla="*/ 14 w 52"/>
                      <a:gd name="T17" fmla="*/ 6 h 5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52" h="51">
                        <a:moveTo>
                          <a:pt x="52" y="21"/>
                        </a:moveTo>
                        <a:lnTo>
                          <a:pt x="19" y="0"/>
                        </a:lnTo>
                        <a:lnTo>
                          <a:pt x="0" y="9"/>
                        </a:lnTo>
                        <a:lnTo>
                          <a:pt x="20" y="51"/>
                        </a:lnTo>
                        <a:lnTo>
                          <a:pt x="39" y="42"/>
                        </a:lnTo>
                        <a:lnTo>
                          <a:pt x="52" y="21"/>
                        </a:lnTo>
                        <a:lnTo>
                          <a:pt x="39" y="42"/>
                        </a:lnTo>
                        <a:lnTo>
                          <a:pt x="52" y="36"/>
                        </a:lnTo>
                        <a:lnTo>
                          <a:pt x="52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0" name="Freeform 579"/>
                  <p:cNvSpPr>
                    <a:spLocks noChangeAspect="1"/>
                  </p:cNvSpPr>
                  <p:nvPr/>
                </p:nvSpPr>
                <p:spPr bwMode="auto">
                  <a:xfrm>
                    <a:off x="5063" y="1446"/>
                    <a:ext cx="14" cy="29"/>
                  </a:xfrm>
                  <a:custGeom>
                    <a:avLst/>
                    <a:gdLst>
                      <a:gd name="T0" fmla="*/ 14 w 47"/>
                      <a:gd name="T1" fmla="*/ 0 h 96"/>
                      <a:gd name="T2" fmla="*/ 0 w 47"/>
                      <a:gd name="T3" fmla="*/ 0 h 96"/>
                      <a:gd name="T4" fmla="*/ 0 w 47"/>
                      <a:gd name="T5" fmla="*/ 29 h 96"/>
                      <a:gd name="T6" fmla="*/ 14 w 47"/>
                      <a:gd name="T7" fmla="*/ 29 h 96"/>
                      <a:gd name="T8" fmla="*/ 14 w 47"/>
                      <a:gd name="T9" fmla="*/ 0 h 96"/>
                      <a:gd name="T10" fmla="*/ 14 w 47"/>
                      <a:gd name="T11" fmla="*/ 0 h 96"/>
                      <a:gd name="T12" fmla="*/ 0 w 47"/>
                      <a:gd name="T13" fmla="*/ 0 h 96"/>
                      <a:gd name="T14" fmla="*/ 0 w 47"/>
                      <a:gd name="T15" fmla="*/ 0 h 96"/>
                      <a:gd name="T16" fmla="*/ 0 w 47"/>
                      <a:gd name="T17" fmla="*/ 0 h 96"/>
                      <a:gd name="T18" fmla="*/ 14 w 47"/>
                      <a:gd name="T19" fmla="*/ 0 h 9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" h="96">
                        <a:moveTo>
                          <a:pt x="47" y="0"/>
                        </a:move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47" y="9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4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1" name="Freeform 580"/>
                  <p:cNvSpPr>
                    <a:spLocks noChangeAspect="1"/>
                  </p:cNvSpPr>
                  <p:nvPr/>
                </p:nvSpPr>
                <p:spPr bwMode="auto">
                  <a:xfrm>
                    <a:off x="5063" y="1417"/>
                    <a:ext cx="21" cy="29"/>
                  </a:xfrm>
                  <a:custGeom>
                    <a:avLst/>
                    <a:gdLst>
                      <a:gd name="T0" fmla="*/ 21 w 77"/>
                      <a:gd name="T1" fmla="*/ 0 h 100"/>
                      <a:gd name="T2" fmla="*/ 21 w 77"/>
                      <a:gd name="T3" fmla="*/ 0 h 100"/>
                      <a:gd name="T4" fmla="*/ 18 w 77"/>
                      <a:gd name="T5" fmla="*/ 0 h 100"/>
                      <a:gd name="T6" fmla="*/ 15 w 77"/>
                      <a:gd name="T7" fmla="*/ 1 h 100"/>
                      <a:gd name="T8" fmla="*/ 13 w 77"/>
                      <a:gd name="T9" fmla="*/ 2 h 100"/>
                      <a:gd name="T10" fmla="*/ 10 w 77"/>
                      <a:gd name="T11" fmla="*/ 3 h 100"/>
                      <a:gd name="T12" fmla="*/ 8 w 77"/>
                      <a:gd name="T13" fmla="*/ 5 h 100"/>
                      <a:gd name="T14" fmla="*/ 7 w 77"/>
                      <a:gd name="T15" fmla="*/ 8 h 100"/>
                      <a:gd name="T16" fmla="*/ 5 w 77"/>
                      <a:gd name="T17" fmla="*/ 10 h 100"/>
                      <a:gd name="T18" fmla="*/ 4 w 77"/>
                      <a:gd name="T19" fmla="*/ 12 h 100"/>
                      <a:gd name="T20" fmla="*/ 2 w 77"/>
                      <a:gd name="T21" fmla="*/ 16 h 100"/>
                      <a:gd name="T22" fmla="*/ 1 w 77"/>
                      <a:gd name="T23" fmla="*/ 21 h 100"/>
                      <a:gd name="T24" fmla="*/ 0 w 77"/>
                      <a:gd name="T25" fmla="*/ 25 h 100"/>
                      <a:gd name="T26" fmla="*/ 0 w 77"/>
                      <a:gd name="T27" fmla="*/ 29 h 100"/>
                      <a:gd name="T28" fmla="*/ 13 w 77"/>
                      <a:gd name="T29" fmla="*/ 29 h 100"/>
                      <a:gd name="T30" fmla="*/ 13 w 77"/>
                      <a:gd name="T31" fmla="*/ 27 h 100"/>
                      <a:gd name="T32" fmla="*/ 13 w 77"/>
                      <a:gd name="T33" fmla="*/ 23 h 100"/>
                      <a:gd name="T34" fmla="*/ 14 w 77"/>
                      <a:gd name="T35" fmla="*/ 21 h 100"/>
                      <a:gd name="T36" fmla="*/ 15 w 77"/>
                      <a:gd name="T37" fmla="*/ 17 h 100"/>
                      <a:gd name="T38" fmla="*/ 16 w 77"/>
                      <a:gd name="T39" fmla="*/ 17 h 100"/>
                      <a:gd name="T40" fmla="*/ 16 w 77"/>
                      <a:gd name="T41" fmla="*/ 16 h 100"/>
                      <a:gd name="T42" fmla="*/ 17 w 77"/>
                      <a:gd name="T43" fmla="*/ 15 h 100"/>
                      <a:gd name="T44" fmla="*/ 18 w 77"/>
                      <a:gd name="T45" fmla="*/ 14 h 100"/>
                      <a:gd name="T46" fmla="*/ 18 w 77"/>
                      <a:gd name="T47" fmla="*/ 14 h 100"/>
                      <a:gd name="T48" fmla="*/ 19 w 77"/>
                      <a:gd name="T49" fmla="*/ 14 h 100"/>
                      <a:gd name="T50" fmla="*/ 20 w 77"/>
                      <a:gd name="T51" fmla="*/ 14 h 100"/>
                      <a:gd name="T52" fmla="*/ 21 w 77"/>
                      <a:gd name="T53" fmla="*/ 14 h 100"/>
                      <a:gd name="T54" fmla="*/ 21 w 77"/>
                      <a:gd name="T55" fmla="*/ 14 h 100"/>
                      <a:gd name="T56" fmla="*/ 21 w 77"/>
                      <a:gd name="T57" fmla="*/ 0 h 100"/>
                      <a:gd name="T58" fmla="*/ 21 w 77"/>
                      <a:gd name="T59" fmla="*/ 0 h 100"/>
                      <a:gd name="T60" fmla="*/ 21 w 77"/>
                      <a:gd name="T61" fmla="*/ 0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77" y="0"/>
                        </a:moveTo>
                        <a:lnTo>
                          <a:pt x="77" y="0"/>
                        </a:lnTo>
                        <a:lnTo>
                          <a:pt x="66" y="0"/>
                        </a:lnTo>
                        <a:lnTo>
                          <a:pt x="56" y="4"/>
                        </a:lnTo>
                        <a:lnTo>
                          <a:pt x="46" y="7"/>
                        </a:lnTo>
                        <a:lnTo>
                          <a:pt x="38" y="12"/>
                        </a:lnTo>
                        <a:lnTo>
                          <a:pt x="31" y="18"/>
                        </a:lnTo>
                        <a:lnTo>
                          <a:pt x="24" y="26"/>
                        </a:lnTo>
                        <a:lnTo>
                          <a:pt x="19" y="33"/>
                        </a:lnTo>
                        <a:lnTo>
                          <a:pt x="14" y="41"/>
                        </a:lnTo>
                        <a:lnTo>
                          <a:pt x="7" y="56"/>
                        </a:lnTo>
                        <a:lnTo>
                          <a:pt x="3" y="72"/>
                        </a:lnTo>
                        <a:lnTo>
                          <a:pt x="1" y="87"/>
                        </a:lnTo>
                        <a:lnTo>
                          <a:pt x="0" y="100"/>
                        </a:lnTo>
                        <a:lnTo>
                          <a:pt x="47" y="100"/>
                        </a:lnTo>
                        <a:lnTo>
                          <a:pt x="47" y="92"/>
                        </a:lnTo>
                        <a:lnTo>
                          <a:pt x="49" y="81"/>
                        </a:lnTo>
                        <a:lnTo>
                          <a:pt x="52" y="71"/>
                        </a:lnTo>
                        <a:lnTo>
                          <a:pt x="56" y="60"/>
                        </a:lnTo>
                        <a:lnTo>
                          <a:pt x="58" y="58"/>
                        </a:lnTo>
                        <a:lnTo>
                          <a:pt x="60" y="55"/>
                        </a:lnTo>
                        <a:lnTo>
                          <a:pt x="62" y="52"/>
                        </a:lnTo>
                        <a:lnTo>
                          <a:pt x="65" y="50"/>
                        </a:lnTo>
                        <a:lnTo>
                          <a:pt x="67" y="49"/>
                        </a:lnTo>
                        <a:lnTo>
                          <a:pt x="71" y="48"/>
                        </a:lnTo>
                        <a:lnTo>
                          <a:pt x="74" y="47"/>
                        </a:lnTo>
                        <a:lnTo>
                          <a:pt x="77" y="47"/>
                        </a:lnTo>
                        <a:lnTo>
                          <a:pt x="7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2" name="Freeform 581"/>
                  <p:cNvSpPr>
                    <a:spLocks noChangeAspect="1"/>
                  </p:cNvSpPr>
                  <p:nvPr/>
                </p:nvSpPr>
                <p:spPr bwMode="auto">
                  <a:xfrm>
                    <a:off x="5084" y="1417"/>
                    <a:ext cx="21" cy="29"/>
                  </a:xfrm>
                  <a:custGeom>
                    <a:avLst/>
                    <a:gdLst>
                      <a:gd name="T0" fmla="*/ 21 w 76"/>
                      <a:gd name="T1" fmla="*/ 29 h 100"/>
                      <a:gd name="T2" fmla="*/ 21 w 76"/>
                      <a:gd name="T3" fmla="*/ 29 h 100"/>
                      <a:gd name="T4" fmla="*/ 21 w 76"/>
                      <a:gd name="T5" fmla="*/ 25 h 100"/>
                      <a:gd name="T6" fmla="*/ 20 w 76"/>
                      <a:gd name="T7" fmla="*/ 20 h 100"/>
                      <a:gd name="T8" fmla="*/ 19 w 76"/>
                      <a:gd name="T9" fmla="*/ 16 h 100"/>
                      <a:gd name="T10" fmla="*/ 17 w 76"/>
                      <a:gd name="T11" fmla="*/ 12 h 100"/>
                      <a:gd name="T12" fmla="*/ 16 w 76"/>
                      <a:gd name="T13" fmla="*/ 9 h 100"/>
                      <a:gd name="T14" fmla="*/ 15 w 76"/>
                      <a:gd name="T15" fmla="*/ 7 h 100"/>
                      <a:gd name="T16" fmla="*/ 13 w 76"/>
                      <a:gd name="T17" fmla="*/ 5 h 100"/>
                      <a:gd name="T18" fmla="*/ 11 w 76"/>
                      <a:gd name="T19" fmla="*/ 3 h 100"/>
                      <a:gd name="T20" fmla="*/ 8 w 76"/>
                      <a:gd name="T21" fmla="*/ 2 h 100"/>
                      <a:gd name="T22" fmla="*/ 6 w 76"/>
                      <a:gd name="T23" fmla="*/ 1 h 100"/>
                      <a:gd name="T24" fmla="*/ 3 w 76"/>
                      <a:gd name="T25" fmla="*/ 0 h 100"/>
                      <a:gd name="T26" fmla="*/ 0 w 76"/>
                      <a:gd name="T27" fmla="*/ 0 h 100"/>
                      <a:gd name="T28" fmla="*/ 0 w 76"/>
                      <a:gd name="T29" fmla="*/ 14 h 100"/>
                      <a:gd name="T30" fmla="*/ 1 w 76"/>
                      <a:gd name="T31" fmla="*/ 14 h 100"/>
                      <a:gd name="T32" fmla="*/ 2 w 76"/>
                      <a:gd name="T33" fmla="*/ 14 h 100"/>
                      <a:gd name="T34" fmla="*/ 2 w 76"/>
                      <a:gd name="T35" fmla="*/ 14 h 100"/>
                      <a:gd name="T36" fmla="*/ 3 w 76"/>
                      <a:gd name="T37" fmla="*/ 14 h 100"/>
                      <a:gd name="T38" fmla="*/ 4 w 76"/>
                      <a:gd name="T39" fmla="*/ 15 h 100"/>
                      <a:gd name="T40" fmla="*/ 5 w 76"/>
                      <a:gd name="T41" fmla="*/ 16 h 100"/>
                      <a:gd name="T42" fmla="*/ 5 w 76"/>
                      <a:gd name="T43" fmla="*/ 17 h 100"/>
                      <a:gd name="T44" fmla="*/ 6 w 76"/>
                      <a:gd name="T45" fmla="*/ 17 h 100"/>
                      <a:gd name="T46" fmla="*/ 7 w 76"/>
                      <a:gd name="T47" fmla="*/ 20 h 100"/>
                      <a:gd name="T48" fmla="*/ 7 w 76"/>
                      <a:gd name="T49" fmla="*/ 23 h 100"/>
                      <a:gd name="T50" fmla="*/ 8 w 76"/>
                      <a:gd name="T51" fmla="*/ 26 h 100"/>
                      <a:gd name="T52" fmla="*/ 8 w 76"/>
                      <a:gd name="T53" fmla="*/ 29 h 100"/>
                      <a:gd name="T54" fmla="*/ 8 w 76"/>
                      <a:gd name="T55" fmla="*/ 29 h 100"/>
                      <a:gd name="T56" fmla="*/ 21 w 76"/>
                      <a:gd name="T57" fmla="*/ 29 h 100"/>
                      <a:gd name="T58" fmla="*/ 21 w 76"/>
                      <a:gd name="T59" fmla="*/ 29 h 100"/>
                      <a:gd name="T60" fmla="*/ 21 w 76"/>
                      <a:gd name="T61" fmla="*/ 29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6" h="100">
                        <a:moveTo>
                          <a:pt x="76" y="100"/>
                        </a:moveTo>
                        <a:lnTo>
                          <a:pt x="76" y="100"/>
                        </a:lnTo>
                        <a:lnTo>
                          <a:pt x="75" y="86"/>
                        </a:lnTo>
                        <a:lnTo>
                          <a:pt x="73" y="70"/>
                        </a:lnTo>
                        <a:lnTo>
                          <a:pt x="68" y="54"/>
                        </a:lnTo>
                        <a:lnTo>
                          <a:pt x="62" y="40"/>
                        </a:lnTo>
                        <a:lnTo>
                          <a:pt x="58" y="32"/>
                        </a:lnTo>
                        <a:lnTo>
                          <a:pt x="53" y="25"/>
                        </a:lnTo>
                        <a:lnTo>
                          <a:pt x="46" y="17"/>
                        </a:lnTo>
                        <a:lnTo>
                          <a:pt x="39" y="12"/>
                        </a:lnTo>
                        <a:lnTo>
                          <a:pt x="30" y="7"/>
                        </a:lnTo>
                        <a:lnTo>
                          <a:pt x="21" y="2"/>
                        </a:lnTo>
                        <a:lnTo>
                          <a:pt x="10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4" y="47"/>
                        </a:lnTo>
                        <a:lnTo>
                          <a:pt x="7" y="48"/>
                        </a:lnTo>
                        <a:lnTo>
                          <a:pt x="9" y="48"/>
                        </a:lnTo>
                        <a:lnTo>
                          <a:pt x="12" y="50"/>
                        </a:lnTo>
                        <a:lnTo>
                          <a:pt x="14" y="52"/>
                        </a:lnTo>
                        <a:lnTo>
                          <a:pt x="17" y="54"/>
                        </a:lnTo>
                        <a:lnTo>
                          <a:pt x="19" y="57"/>
                        </a:lnTo>
                        <a:lnTo>
                          <a:pt x="20" y="59"/>
                        </a:lnTo>
                        <a:lnTo>
                          <a:pt x="24" y="69"/>
                        </a:lnTo>
                        <a:lnTo>
                          <a:pt x="27" y="79"/>
                        </a:lnTo>
                        <a:lnTo>
                          <a:pt x="28" y="90"/>
                        </a:lnTo>
                        <a:lnTo>
                          <a:pt x="29" y="100"/>
                        </a:lnTo>
                        <a:lnTo>
                          <a:pt x="76" y="10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3" name="Freeform 582"/>
                  <p:cNvSpPr>
                    <a:spLocks noChangeAspect="1"/>
                  </p:cNvSpPr>
                  <p:nvPr/>
                </p:nvSpPr>
                <p:spPr bwMode="auto">
                  <a:xfrm>
                    <a:off x="5091" y="1446"/>
                    <a:ext cx="14" cy="36"/>
                  </a:xfrm>
                  <a:custGeom>
                    <a:avLst/>
                    <a:gdLst>
                      <a:gd name="T0" fmla="*/ 4 w 47"/>
                      <a:gd name="T1" fmla="*/ 36 h 117"/>
                      <a:gd name="T2" fmla="*/ 14 w 47"/>
                      <a:gd name="T3" fmla="*/ 30 h 117"/>
                      <a:gd name="T4" fmla="*/ 14 w 47"/>
                      <a:gd name="T5" fmla="*/ 0 h 117"/>
                      <a:gd name="T6" fmla="*/ 0 w 47"/>
                      <a:gd name="T7" fmla="*/ 0 h 117"/>
                      <a:gd name="T8" fmla="*/ 0 w 47"/>
                      <a:gd name="T9" fmla="*/ 30 h 117"/>
                      <a:gd name="T10" fmla="*/ 4 w 47"/>
                      <a:gd name="T11" fmla="*/ 36 h 117"/>
                      <a:gd name="T12" fmla="*/ 0 w 47"/>
                      <a:gd name="T13" fmla="*/ 30 h 117"/>
                      <a:gd name="T14" fmla="*/ 0 w 47"/>
                      <a:gd name="T15" fmla="*/ 34 h 117"/>
                      <a:gd name="T16" fmla="*/ 4 w 47"/>
                      <a:gd name="T17" fmla="*/ 36 h 117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7" h="117">
                        <a:moveTo>
                          <a:pt x="15" y="117"/>
                        </a:moveTo>
                        <a:lnTo>
                          <a:pt x="47" y="9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15" y="117"/>
                        </a:lnTo>
                        <a:lnTo>
                          <a:pt x="0" y="96"/>
                        </a:lnTo>
                        <a:lnTo>
                          <a:pt x="0" y="112"/>
                        </a:lnTo>
                        <a:lnTo>
                          <a:pt x="15" y="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4" name="Freeform 583"/>
                  <p:cNvSpPr>
                    <a:spLocks noChangeAspect="1"/>
                  </p:cNvSpPr>
                  <p:nvPr/>
                </p:nvSpPr>
                <p:spPr bwMode="auto">
                  <a:xfrm>
                    <a:off x="5098" y="1468"/>
                    <a:ext cx="14" cy="14"/>
                  </a:xfrm>
                  <a:custGeom>
                    <a:avLst/>
                    <a:gdLst>
                      <a:gd name="T0" fmla="*/ 14 w 51"/>
                      <a:gd name="T1" fmla="*/ 8 h 51"/>
                      <a:gd name="T2" fmla="*/ 10 w 51"/>
                      <a:gd name="T3" fmla="*/ 2 h 51"/>
                      <a:gd name="T4" fmla="*/ 4 w 51"/>
                      <a:gd name="T5" fmla="*/ 0 h 51"/>
                      <a:gd name="T6" fmla="*/ 0 w 51"/>
                      <a:gd name="T7" fmla="*/ 12 h 51"/>
                      <a:gd name="T8" fmla="*/ 5 w 51"/>
                      <a:gd name="T9" fmla="*/ 14 h 51"/>
                      <a:gd name="T10" fmla="*/ 14 w 51"/>
                      <a:gd name="T11" fmla="*/ 8 h 51"/>
                      <a:gd name="T12" fmla="*/ 14 w 51"/>
                      <a:gd name="T13" fmla="*/ 8 h 51"/>
                      <a:gd name="T14" fmla="*/ 14 w 51"/>
                      <a:gd name="T15" fmla="*/ 4 h 51"/>
                      <a:gd name="T16" fmla="*/ 10 w 51"/>
                      <a:gd name="T17" fmla="*/ 2 h 51"/>
                      <a:gd name="T18" fmla="*/ 14 w 51"/>
                      <a:gd name="T19" fmla="*/ 8 h 5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51" h="51">
                        <a:moveTo>
                          <a:pt x="51" y="28"/>
                        </a:moveTo>
                        <a:lnTo>
                          <a:pt x="35" y="7"/>
                        </a:lnTo>
                        <a:lnTo>
                          <a:pt x="16" y="0"/>
                        </a:lnTo>
                        <a:lnTo>
                          <a:pt x="0" y="43"/>
                        </a:lnTo>
                        <a:lnTo>
                          <a:pt x="19" y="51"/>
                        </a:lnTo>
                        <a:lnTo>
                          <a:pt x="51" y="28"/>
                        </a:lnTo>
                        <a:lnTo>
                          <a:pt x="51" y="13"/>
                        </a:lnTo>
                        <a:lnTo>
                          <a:pt x="35" y="7"/>
                        </a:lnTo>
                        <a:lnTo>
                          <a:pt x="51" y="2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5" name="Freeform 584"/>
                  <p:cNvSpPr>
                    <a:spLocks noChangeAspect="1"/>
                  </p:cNvSpPr>
                  <p:nvPr/>
                </p:nvSpPr>
                <p:spPr bwMode="auto">
                  <a:xfrm>
                    <a:off x="5098" y="1475"/>
                    <a:ext cx="14" cy="100"/>
                  </a:xfrm>
                  <a:custGeom>
                    <a:avLst/>
                    <a:gdLst>
                      <a:gd name="T0" fmla="*/ 7 w 47"/>
                      <a:gd name="T1" fmla="*/ 100 h 314"/>
                      <a:gd name="T2" fmla="*/ 14 w 47"/>
                      <a:gd name="T3" fmla="*/ 93 h 314"/>
                      <a:gd name="T4" fmla="*/ 14 w 47"/>
                      <a:gd name="T5" fmla="*/ 0 h 314"/>
                      <a:gd name="T6" fmla="*/ 0 w 47"/>
                      <a:gd name="T7" fmla="*/ 0 h 314"/>
                      <a:gd name="T8" fmla="*/ 0 w 47"/>
                      <a:gd name="T9" fmla="*/ 93 h 314"/>
                      <a:gd name="T10" fmla="*/ 7 w 47"/>
                      <a:gd name="T11" fmla="*/ 100 h 314"/>
                      <a:gd name="T12" fmla="*/ 7 w 47"/>
                      <a:gd name="T13" fmla="*/ 100 h 314"/>
                      <a:gd name="T14" fmla="*/ 14 w 47"/>
                      <a:gd name="T15" fmla="*/ 100 h 314"/>
                      <a:gd name="T16" fmla="*/ 14 w 47"/>
                      <a:gd name="T17" fmla="*/ 93 h 314"/>
                      <a:gd name="T18" fmla="*/ 7 w 47"/>
                      <a:gd name="T19" fmla="*/ 100 h 314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" h="314">
                        <a:moveTo>
                          <a:pt x="24" y="314"/>
                        </a:moveTo>
                        <a:lnTo>
                          <a:pt x="47" y="291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4" y="314"/>
                        </a:lnTo>
                        <a:lnTo>
                          <a:pt x="47" y="314"/>
                        </a:lnTo>
                        <a:lnTo>
                          <a:pt x="47" y="291"/>
                        </a:lnTo>
                        <a:lnTo>
                          <a:pt x="24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6" name="Freeform 585"/>
                  <p:cNvSpPr>
                    <a:spLocks noChangeAspect="1"/>
                  </p:cNvSpPr>
                  <p:nvPr/>
                </p:nvSpPr>
                <p:spPr bwMode="auto">
                  <a:xfrm>
                    <a:off x="5055" y="1561"/>
                    <a:ext cx="50" cy="14"/>
                  </a:xfrm>
                  <a:custGeom>
                    <a:avLst/>
                    <a:gdLst>
                      <a:gd name="T0" fmla="*/ 0 w 168"/>
                      <a:gd name="T1" fmla="*/ 7 h 46"/>
                      <a:gd name="T2" fmla="*/ 7 w 168"/>
                      <a:gd name="T3" fmla="*/ 14 h 46"/>
                      <a:gd name="T4" fmla="*/ 50 w 168"/>
                      <a:gd name="T5" fmla="*/ 14 h 46"/>
                      <a:gd name="T6" fmla="*/ 50 w 168"/>
                      <a:gd name="T7" fmla="*/ 0 h 46"/>
                      <a:gd name="T8" fmla="*/ 7 w 168"/>
                      <a:gd name="T9" fmla="*/ 0 h 46"/>
                      <a:gd name="T10" fmla="*/ 0 w 168"/>
                      <a:gd name="T11" fmla="*/ 7 h 46"/>
                      <a:gd name="T12" fmla="*/ 0 w 168"/>
                      <a:gd name="T13" fmla="*/ 7 h 46"/>
                      <a:gd name="T14" fmla="*/ 0 w 168"/>
                      <a:gd name="T15" fmla="*/ 14 h 46"/>
                      <a:gd name="T16" fmla="*/ 7 w 168"/>
                      <a:gd name="T17" fmla="*/ 14 h 46"/>
                      <a:gd name="T18" fmla="*/ 0 w 168"/>
                      <a:gd name="T19" fmla="*/ 7 h 4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68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168" y="46"/>
                        </a:lnTo>
                        <a:lnTo>
                          <a:pt x="168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0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7" name="Freeform 586"/>
                  <p:cNvSpPr>
                    <a:spLocks noChangeAspect="1"/>
                  </p:cNvSpPr>
                  <p:nvPr/>
                </p:nvSpPr>
                <p:spPr bwMode="auto">
                  <a:xfrm>
                    <a:off x="568" y="1425"/>
                    <a:ext cx="43" cy="143"/>
                  </a:xfrm>
                  <a:custGeom>
                    <a:avLst/>
                    <a:gdLst>
                      <a:gd name="T0" fmla="*/ 43 w 145"/>
                      <a:gd name="T1" fmla="*/ 143 h 469"/>
                      <a:gd name="T2" fmla="*/ 43 w 145"/>
                      <a:gd name="T3" fmla="*/ 55 h 469"/>
                      <a:gd name="T4" fmla="*/ 37 w 145"/>
                      <a:gd name="T5" fmla="*/ 52 h 469"/>
                      <a:gd name="T6" fmla="*/ 37 w 145"/>
                      <a:gd name="T7" fmla="*/ 23 h 469"/>
                      <a:gd name="T8" fmla="*/ 37 w 145"/>
                      <a:gd name="T9" fmla="*/ 20 h 469"/>
                      <a:gd name="T10" fmla="*/ 36 w 145"/>
                      <a:gd name="T11" fmla="*/ 16 h 469"/>
                      <a:gd name="T12" fmla="*/ 36 w 145"/>
                      <a:gd name="T13" fmla="*/ 12 h 469"/>
                      <a:gd name="T14" fmla="*/ 34 w 145"/>
                      <a:gd name="T15" fmla="*/ 8 h 469"/>
                      <a:gd name="T16" fmla="*/ 33 w 145"/>
                      <a:gd name="T17" fmla="*/ 7 h 469"/>
                      <a:gd name="T18" fmla="*/ 32 w 145"/>
                      <a:gd name="T19" fmla="*/ 5 h 469"/>
                      <a:gd name="T20" fmla="*/ 31 w 145"/>
                      <a:gd name="T21" fmla="*/ 3 h 469"/>
                      <a:gd name="T22" fmla="*/ 29 w 145"/>
                      <a:gd name="T23" fmla="*/ 2 h 469"/>
                      <a:gd name="T24" fmla="*/ 27 w 145"/>
                      <a:gd name="T25" fmla="*/ 1 h 469"/>
                      <a:gd name="T26" fmla="*/ 26 w 145"/>
                      <a:gd name="T27" fmla="*/ 1 h 469"/>
                      <a:gd name="T28" fmla="*/ 24 w 145"/>
                      <a:gd name="T29" fmla="*/ 0 h 469"/>
                      <a:gd name="T30" fmla="*/ 21 w 145"/>
                      <a:gd name="T31" fmla="*/ 0 h 469"/>
                      <a:gd name="T32" fmla="*/ 19 w 145"/>
                      <a:gd name="T33" fmla="*/ 0 h 469"/>
                      <a:gd name="T34" fmla="*/ 17 w 145"/>
                      <a:gd name="T35" fmla="*/ 1 h 469"/>
                      <a:gd name="T36" fmla="*/ 15 w 145"/>
                      <a:gd name="T37" fmla="*/ 1 h 469"/>
                      <a:gd name="T38" fmla="*/ 14 w 145"/>
                      <a:gd name="T39" fmla="*/ 2 h 469"/>
                      <a:gd name="T40" fmla="*/ 12 w 145"/>
                      <a:gd name="T41" fmla="*/ 3 h 469"/>
                      <a:gd name="T42" fmla="*/ 11 w 145"/>
                      <a:gd name="T43" fmla="*/ 5 h 469"/>
                      <a:gd name="T44" fmla="*/ 10 w 145"/>
                      <a:gd name="T45" fmla="*/ 6 h 469"/>
                      <a:gd name="T46" fmla="*/ 9 w 145"/>
                      <a:gd name="T47" fmla="*/ 8 h 469"/>
                      <a:gd name="T48" fmla="*/ 7 w 145"/>
                      <a:gd name="T49" fmla="*/ 11 h 469"/>
                      <a:gd name="T50" fmla="*/ 7 w 145"/>
                      <a:gd name="T51" fmla="*/ 16 h 469"/>
                      <a:gd name="T52" fmla="*/ 6 w 145"/>
                      <a:gd name="T53" fmla="*/ 20 h 469"/>
                      <a:gd name="T54" fmla="*/ 6 w 145"/>
                      <a:gd name="T55" fmla="*/ 23 h 469"/>
                      <a:gd name="T56" fmla="*/ 6 w 145"/>
                      <a:gd name="T57" fmla="*/ 52 h 469"/>
                      <a:gd name="T58" fmla="*/ 0 w 145"/>
                      <a:gd name="T59" fmla="*/ 54 h 469"/>
                      <a:gd name="T60" fmla="*/ 0 w 145"/>
                      <a:gd name="T61" fmla="*/ 143 h 469"/>
                      <a:gd name="T62" fmla="*/ 43 w 145"/>
                      <a:gd name="T63" fmla="*/ 143 h 469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45" h="469">
                        <a:moveTo>
                          <a:pt x="145" y="469"/>
                        </a:moveTo>
                        <a:lnTo>
                          <a:pt x="145" y="181"/>
                        </a:lnTo>
                        <a:lnTo>
                          <a:pt x="126" y="172"/>
                        </a:lnTo>
                        <a:lnTo>
                          <a:pt x="126" y="76"/>
                        </a:lnTo>
                        <a:lnTo>
                          <a:pt x="125" y="65"/>
                        </a:lnTo>
                        <a:lnTo>
                          <a:pt x="123" y="52"/>
                        </a:lnTo>
                        <a:lnTo>
                          <a:pt x="120" y="40"/>
                        </a:lnTo>
                        <a:lnTo>
                          <a:pt x="115" y="27"/>
                        </a:lnTo>
                        <a:lnTo>
                          <a:pt x="111" y="22"/>
                        </a:lnTo>
                        <a:lnTo>
                          <a:pt x="107" y="16"/>
                        </a:lnTo>
                        <a:lnTo>
                          <a:pt x="103" y="11"/>
                        </a:lnTo>
                        <a:lnTo>
                          <a:pt x="98" y="7"/>
                        </a:lnTo>
                        <a:lnTo>
                          <a:pt x="92" y="4"/>
                        </a:lnTo>
                        <a:lnTo>
                          <a:pt x="86" y="2"/>
                        </a:lnTo>
                        <a:lnTo>
                          <a:pt x="80" y="0"/>
                        </a:lnTo>
                        <a:lnTo>
                          <a:pt x="72" y="0"/>
                        </a:lnTo>
                        <a:lnTo>
                          <a:pt x="65" y="0"/>
                        </a:lnTo>
                        <a:lnTo>
                          <a:pt x="59" y="2"/>
                        </a:lnTo>
                        <a:lnTo>
                          <a:pt x="52" y="4"/>
                        </a:lnTo>
                        <a:lnTo>
                          <a:pt x="47" y="7"/>
                        </a:lnTo>
                        <a:lnTo>
                          <a:pt x="42" y="10"/>
                        </a:lnTo>
                        <a:lnTo>
                          <a:pt x="38" y="15"/>
                        </a:lnTo>
                        <a:lnTo>
                          <a:pt x="33" y="21"/>
                        </a:lnTo>
                        <a:lnTo>
                          <a:pt x="30" y="26"/>
                        </a:lnTo>
                        <a:lnTo>
                          <a:pt x="25" y="37"/>
                        </a:lnTo>
                        <a:lnTo>
                          <a:pt x="22" y="51"/>
                        </a:lnTo>
                        <a:lnTo>
                          <a:pt x="20" y="64"/>
                        </a:lnTo>
                        <a:lnTo>
                          <a:pt x="19" y="76"/>
                        </a:lnTo>
                        <a:lnTo>
                          <a:pt x="19" y="172"/>
                        </a:lnTo>
                        <a:lnTo>
                          <a:pt x="0" y="178"/>
                        </a:lnTo>
                        <a:lnTo>
                          <a:pt x="0" y="469"/>
                        </a:lnTo>
                        <a:lnTo>
                          <a:pt x="145" y="469"/>
                        </a:lnTo>
                        <a:close/>
                      </a:path>
                    </a:pathLst>
                  </a:custGeom>
                  <a:solidFill>
                    <a:srgbClr val="8C253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8" name="Freeform 587"/>
                  <p:cNvSpPr>
                    <a:spLocks noChangeAspect="1"/>
                  </p:cNvSpPr>
                  <p:nvPr/>
                </p:nvSpPr>
                <p:spPr bwMode="auto">
                  <a:xfrm>
                    <a:off x="603" y="1475"/>
                    <a:ext cx="14" cy="93"/>
                  </a:xfrm>
                  <a:custGeom>
                    <a:avLst/>
                    <a:gdLst>
                      <a:gd name="T0" fmla="*/ 10 w 46"/>
                      <a:gd name="T1" fmla="*/ 0 h 309"/>
                      <a:gd name="T2" fmla="*/ 0 w 46"/>
                      <a:gd name="T3" fmla="*/ 6 h 309"/>
                      <a:gd name="T4" fmla="*/ 0 w 46"/>
                      <a:gd name="T5" fmla="*/ 93 h 309"/>
                      <a:gd name="T6" fmla="*/ 14 w 46"/>
                      <a:gd name="T7" fmla="*/ 93 h 309"/>
                      <a:gd name="T8" fmla="*/ 14 w 46"/>
                      <a:gd name="T9" fmla="*/ 6 h 309"/>
                      <a:gd name="T10" fmla="*/ 10 w 46"/>
                      <a:gd name="T11" fmla="*/ 0 h 309"/>
                      <a:gd name="T12" fmla="*/ 14 w 46"/>
                      <a:gd name="T13" fmla="*/ 6 h 309"/>
                      <a:gd name="T14" fmla="*/ 14 w 46"/>
                      <a:gd name="T15" fmla="*/ 2 h 309"/>
                      <a:gd name="T16" fmla="*/ 10 w 46"/>
                      <a:gd name="T17" fmla="*/ 0 h 309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6" h="309">
                        <a:moveTo>
                          <a:pt x="33" y="0"/>
                        </a:moveTo>
                        <a:lnTo>
                          <a:pt x="0" y="21"/>
                        </a:lnTo>
                        <a:lnTo>
                          <a:pt x="0" y="309"/>
                        </a:lnTo>
                        <a:lnTo>
                          <a:pt x="46" y="309"/>
                        </a:lnTo>
                        <a:lnTo>
                          <a:pt x="46" y="21"/>
                        </a:lnTo>
                        <a:lnTo>
                          <a:pt x="33" y="0"/>
                        </a:lnTo>
                        <a:lnTo>
                          <a:pt x="46" y="21"/>
                        </a:lnTo>
                        <a:lnTo>
                          <a:pt x="46" y="6"/>
                        </a:lnTo>
                        <a:lnTo>
                          <a:pt x="3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9" name="Freeform 588"/>
                  <p:cNvSpPr>
                    <a:spLocks noChangeAspect="1"/>
                  </p:cNvSpPr>
                  <p:nvPr/>
                </p:nvSpPr>
                <p:spPr bwMode="auto">
                  <a:xfrm>
                    <a:off x="596" y="1468"/>
                    <a:ext cx="14" cy="14"/>
                  </a:xfrm>
                  <a:custGeom>
                    <a:avLst/>
                    <a:gdLst>
                      <a:gd name="T0" fmla="*/ 0 w 52"/>
                      <a:gd name="T1" fmla="*/ 6 h 51"/>
                      <a:gd name="T2" fmla="*/ 4 w 52"/>
                      <a:gd name="T3" fmla="*/ 12 h 51"/>
                      <a:gd name="T4" fmla="*/ 9 w 52"/>
                      <a:gd name="T5" fmla="*/ 14 h 51"/>
                      <a:gd name="T6" fmla="*/ 14 w 52"/>
                      <a:gd name="T7" fmla="*/ 2 h 51"/>
                      <a:gd name="T8" fmla="*/ 9 w 52"/>
                      <a:gd name="T9" fmla="*/ 0 h 51"/>
                      <a:gd name="T10" fmla="*/ 0 w 52"/>
                      <a:gd name="T11" fmla="*/ 6 h 51"/>
                      <a:gd name="T12" fmla="*/ 0 w 52"/>
                      <a:gd name="T13" fmla="*/ 6 h 51"/>
                      <a:gd name="T14" fmla="*/ 0 w 52"/>
                      <a:gd name="T15" fmla="*/ 10 h 51"/>
                      <a:gd name="T16" fmla="*/ 4 w 52"/>
                      <a:gd name="T17" fmla="*/ 12 h 51"/>
                      <a:gd name="T18" fmla="*/ 0 w 52"/>
                      <a:gd name="T19" fmla="*/ 6 h 5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52" h="51">
                        <a:moveTo>
                          <a:pt x="0" y="21"/>
                        </a:moveTo>
                        <a:lnTo>
                          <a:pt x="14" y="42"/>
                        </a:lnTo>
                        <a:lnTo>
                          <a:pt x="33" y="51"/>
                        </a:lnTo>
                        <a:lnTo>
                          <a:pt x="52" y="9"/>
                        </a:lnTo>
                        <a:lnTo>
                          <a:pt x="33" y="0"/>
                        </a:lnTo>
                        <a:lnTo>
                          <a:pt x="0" y="21"/>
                        </a:lnTo>
                        <a:lnTo>
                          <a:pt x="0" y="36"/>
                        </a:lnTo>
                        <a:lnTo>
                          <a:pt x="14" y="42"/>
                        </a:lnTo>
                        <a:lnTo>
                          <a:pt x="0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0" name="Freeform 589"/>
                  <p:cNvSpPr>
                    <a:spLocks noChangeAspect="1"/>
                  </p:cNvSpPr>
                  <p:nvPr/>
                </p:nvSpPr>
                <p:spPr bwMode="auto">
                  <a:xfrm>
                    <a:off x="596" y="1446"/>
                    <a:ext cx="14" cy="29"/>
                  </a:xfrm>
                  <a:custGeom>
                    <a:avLst/>
                    <a:gdLst>
                      <a:gd name="T0" fmla="*/ 14 w 46"/>
                      <a:gd name="T1" fmla="*/ 0 h 96"/>
                      <a:gd name="T2" fmla="*/ 0 w 46"/>
                      <a:gd name="T3" fmla="*/ 0 h 96"/>
                      <a:gd name="T4" fmla="*/ 0 w 46"/>
                      <a:gd name="T5" fmla="*/ 29 h 96"/>
                      <a:gd name="T6" fmla="*/ 14 w 46"/>
                      <a:gd name="T7" fmla="*/ 29 h 96"/>
                      <a:gd name="T8" fmla="*/ 14 w 46"/>
                      <a:gd name="T9" fmla="*/ 0 h 96"/>
                      <a:gd name="T10" fmla="*/ 14 w 46"/>
                      <a:gd name="T11" fmla="*/ 0 h 96"/>
                      <a:gd name="T12" fmla="*/ 0 w 46"/>
                      <a:gd name="T13" fmla="*/ 0 h 96"/>
                      <a:gd name="T14" fmla="*/ 0 w 46"/>
                      <a:gd name="T15" fmla="*/ 0 h 96"/>
                      <a:gd name="T16" fmla="*/ 0 w 46"/>
                      <a:gd name="T17" fmla="*/ 0 h 96"/>
                      <a:gd name="T18" fmla="*/ 14 w 46"/>
                      <a:gd name="T19" fmla="*/ 0 h 9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96">
                        <a:moveTo>
                          <a:pt x="46" y="0"/>
                        </a:move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46" y="9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4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1" name="Freeform 590"/>
                  <p:cNvSpPr>
                    <a:spLocks noChangeAspect="1"/>
                  </p:cNvSpPr>
                  <p:nvPr/>
                </p:nvSpPr>
                <p:spPr bwMode="auto">
                  <a:xfrm>
                    <a:off x="589" y="1417"/>
                    <a:ext cx="21" cy="29"/>
                  </a:xfrm>
                  <a:custGeom>
                    <a:avLst/>
                    <a:gdLst>
                      <a:gd name="T0" fmla="*/ 0 w 77"/>
                      <a:gd name="T1" fmla="*/ 14 h 100"/>
                      <a:gd name="T2" fmla="*/ 0 w 77"/>
                      <a:gd name="T3" fmla="*/ 14 h 100"/>
                      <a:gd name="T4" fmla="*/ 1 w 77"/>
                      <a:gd name="T5" fmla="*/ 14 h 100"/>
                      <a:gd name="T6" fmla="*/ 2 w 77"/>
                      <a:gd name="T7" fmla="*/ 14 h 100"/>
                      <a:gd name="T8" fmla="*/ 3 w 77"/>
                      <a:gd name="T9" fmla="*/ 14 h 100"/>
                      <a:gd name="T10" fmla="*/ 3 w 77"/>
                      <a:gd name="T11" fmla="*/ 14 h 100"/>
                      <a:gd name="T12" fmla="*/ 4 w 77"/>
                      <a:gd name="T13" fmla="*/ 15 h 100"/>
                      <a:gd name="T14" fmla="*/ 5 w 77"/>
                      <a:gd name="T15" fmla="*/ 16 h 100"/>
                      <a:gd name="T16" fmla="*/ 5 w 77"/>
                      <a:gd name="T17" fmla="*/ 17 h 100"/>
                      <a:gd name="T18" fmla="*/ 6 w 77"/>
                      <a:gd name="T19" fmla="*/ 18 h 100"/>
                      <a:gd name="T20" fmla="*/ 7 w 77"/>
                      <a:gd name="T21" fmla="*/ 21 h 100"/>
                      <a:gd name="T22" fmla="*/ 8 w 77"/>
                      <a:gd name="T23" fmla="*/ 23 h 100"/>
                      <a:gd name="T24" fmla="*/ 8 w 77"/>
                      <a:gd name="T25" fmla="*/ 27 h 100"/>
                      <a:gd name="T26" fmla="*/ 8 w 77"/>
                      <a:gd name="T27" fmla="*/ 29 h 100"/>
                      <a:gd name="T28" fmla="*/ 21 w 77"/>
                      <a:gd name="T29" fmla="*/ 29 h 100"/>
                      <a:gd name="T30" fmla="*/ 21 w 77"/>
                      <a:gd name="T31" fmla="*/ 25 h 100"/>
                      <a:gd name="T32" fmla="*/ 20 w 77"/>
                      <a:gd name="T33" fmla="*/ 21 h 100"/>
                      <a:gd name="T34" fmla="*/ 19 w 77"/>
                      <a:gd name="T35" fmla="*/ 16 h 100"/>
                      <a:gd name="T36" fmla="*/ 17 w 77"/>
                      <a:gd name="T37" fmla="*/ 12 h 100"/>
                      <a:gd name="T38" fmla="*/ 16 w 77"/>
                      <a:gd name="T39" fmla="*/ 9 h 100"/>
                      <a:gd name="T40" fmla="*/ 14 w 77"/>
                      <a:gd name="T41" fmla="*/ 8 h 100"/>
                      <a:gd name="T42" fmla="*/ 13 w 77"/>
                      <a:gd name="T43" fmla="*/ 5 h 100"/>
                      <a:gd name="T44" fmla="*/ 11 w 77"/>
                      <a:gd name="T45" fmla="*/ 3 h 100"/>
                      <a:gd name="T46" fmla="*/ 8 w 77"/>
                      <a:gd name="T47" fmla="*/ 2 h 100"/>
                      <a:gd name="T48" fmla="*/ 6 w 77"/>
                      <a:gd name="T49" fmla="*/ 1 h 100"/>
                      <a:gd name="T50" fmla="*/ 3 w 77"/>
                      <a:gd name="T51" fmla="*/ 0 h 100"/>
                      <a:gd name="T52" fmla="*/ 0 w 77"/>
                      <a:gd name="T53" fmla="*/ 0 h 100"/>
                      <a:gd name="T54" fmla="*/ 0 w 77"/>
                      <a:gd name="T55" fmla="*/ 0 h 100"/>
                      <a:gd name="T56" fmla="*/ 0 w 77"/>
                      <a:gd name="T57" fmla="*/ 14 h 100"/>
                      <a:gd name="T58" fmla="*/ 0 w 77"/>
                      <a:gd name="T59" fmla="*/ 14 h 100"/>
                      <a:gd name="T60" fmla="*/ 0 w 77"/>
                      <a:gd name="T61" fmla="*/ 14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0" y="47"/>
                        </a:moveTo>
                        <a:lnTo>
                          <a:pt x="0" y="47"/>
                        </a:lnTo>
                        <a:lnTo>
                          <a:pt x="5" y="47"/>
                        </a:lnTo>
                        <a:lnTo>
                          <a:pt x="7" y="48"/>
                        </a:lnTo>
                        <a:lnTo>
                          <a:pt x="10" y="49"/>
                        </a:lnTo>
                        <a:lnTo>
                          <a:pt x="12" y="50"/>
                        </a:lnTo>
                        <a:lnTo>
                          <a:pt x="15" y="52"/>
                        </a:lnTo>
                        <a:lnTo>
                          <a:pt x="17" y="55"/>
                        </a:lnTo>
                        <a:lnTo>
                          <a:pt x="19" y="58"/>
                        </a:lnTo>
                        <a:lnTo>
                          <a:pt x="22" y="61"/>
                        </a:lnTo>
                        <a:lnTo>
                          <a:pt x="26" y="71"/>
                        </a:lnTo>
                        <a:lnTo>
                          <a:pt x="29" y="81"/>
                        </a:lnTo>
                        <a:lnTo>
                          <a:pt x="31" y="92"/>
                        </a:lnTo>
                        <a:lnTo>
                          <a:pt x="31" y="100"/>
                        </a:lnTo>
                        <a:lnTo>
                          <a:pt x="77" y="100"/>
                        </a:lnTo>
                        <a:lnTo>
                          <a:pt x="76" y="87"/>
                        </a:lnTo>
                        <a:lnTo>
                          <a:pt x="74" y="71"/>
                        </a:lnTo>
                        <a:lnTo>
                          <a:pt x="70" y="55"/>
                        </a:lnTo>
                        <a:lnTo>
                          <a:pt x="64" y="40"/>
                        </a:lnTo>
                        <a:lnTo>
                          <a:pt x="58" y="32"/>
                        </a:lnTo>
                        <a:lnTo>
                          <a:pt x="53" y="26"/>
                        </a:lnTo>
                        <a:lnTo>
                          <a:pt x="47" y="18"/>
                        </a:lnTo>
                        <a:lnTo>
                          <a:pt x="39" y="12"/>
                        </a:lnTo>
                        <a:lnTo>
                          <a:pt x="31" y="7"/>
                        </a:lnTo>
                        <a:lnTo>
                          <a:pt x="22" y="4"/>
                        </a:lnTo>
                        <a:lnTo>
                          <a:pt x="11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2" name="Freeform 591"/>
                  <p:cNvSpPr>
                    <a:spLocks noChangeAspect="1"/>
                  </p:cNvSpPr>
                  <p:nvPr/>
                </p:nvSpPr>
                <p:spPr bwMode="auto">
                  <a:xfrm>
                    <a:off x="560" y="1417"/>
                    <a:ext cx="29" cy="29"/>
                  </a:xfrm>
                  <a:custGeom>
                    <a:avLst/>
                    <a:gdLst>
                      <a:gd name="T0" fmla="*/ 18 w 76"/>
                      <a:gd name="T1" fmla="*/ 29 h 100"/>
                      <a:gd name="T2" fmla="*/ 18 w 76"/>
                      <a:gd name="T3" fmla="*/ 29 h 100"/>
                      <a:gd name="T4" fmla="*/ 18 w 76"/>
                      <a:gd name="T5" fmla="*/ 26 h 100"/>
                      <a:gd name="T6" fmla="*/ 18 w 76"/>
                      <a:gd name="T7" fmla="*/ 23 h 100"/>
                      <a:gd name="T8" fmla="*/ 19 w 76"/>
                      <a:gd name="T9" fmla="*/ 20 h 100"/>
                      <a:gd name="T10" fmla="*/ 21 w 76"/>
                      <a:gd name="T11" fmla="*/ 17 h 100"/>
                      <a:gd name="T12" fmla="*/ 21 w 76"/>
                      <a:gd name="T13" fmla="*/ 17 h 100"/>
                      <a:gd name="T14" fmla="*/ 23 w 76"/>
                      <a:gd name="T15" fmla="*/ 16 h 100"/>
                      <a:gd name="T16" fmla="*/ 24 w 76"/>
                      <a:gd name="T17" fmla="*/ 15 h 100"/>
                      <a:gd name="T18" fmla="*/ 24 w 76"/>
                      <a:gd name="T19" fmla="*/ 14 h 100"/>
                      <a:gd name="T20" fmla="*/ 25 w 76"/>
                      <a:gd name="T21" fmla="*/ 14 h 100"/>
                      <a:gd name="T22" fmla="*/ 26 w 76"/>
                      <a:gd name="T23" fmla="*/ 14 h 100"/>
                      <a:gd name="T24" fmla="*/ 27 w 76"/>
                      <a:gd name="T25" fmla="*/ 14 h 100"/>
                      <a:gd name="T26" fmla="*/ 29 w 76"/>
                      <a:gd name="T27" fmla="*/ 14 h 100"/>
                      <a:gd name="T28" fmla="*/ 29 w 76"/>
                      <a:gd name="T29" fmla="*/ 0 h 100"/>
                      <a:gd name="T30" fmla="*/ 25 w 76"/>
                      <a:gd name="T31" fmla="*/ 0 h 100"/>
                      <a:gd name="T32" fmla="*/ 21 w 76"/>
                      <a:gd name="T33" fmla="*/ 1 h 100"/>
                      <a:gd name="T34" fmla="*/ 18 w 76"/>
                      <a:gd name="T35" fmla="*/ 2 h 100"/>
                      <a:gd name="T36" fmla="*/ 14 w 76"/>
                      <a:gd name="T37" fmla="*/ 3 h 100"/>
                      <a:gd name="T38" fmla="*/ 11 w 76"/>
                      <a:gd name="T39" fmla="*/ 5 h 100"/>
                      <a:gd name="T40" fmla="*/ 9 w 76"/>
                      <a:gd name="T41" fmla="*/ 7 h 100"/>
                      <a:gd name="T42" fmla="*/ 7 w 76"/>
                      <a:gd name="T43" fmla="*/ 9 h 100"/>
                      <a:gd name="T44" fmla="*/ 5 w 76"/>
                      <a:gd name="T45" fmla="*/ 11 h 100"/>
                      <a:gd name="T46" fmla="*/ 3 w 76"/>
                      <a:gd name="T47" fmla="*/ 16 h 100"/>
                      <a:gd name="T48" fmla="*/ 1 w 76"/>
                      <a:gd name="T49" fmla="*/ 20 h 100"/>
                      <a:gd name="T50" fmla="*/ 0 w 76"/>
                      <a:gd name="T51" fmla="*/ 25 h 100"/>
                      <a:gd name="T52" fmla="*/ 0 w 76"/>
                      <a:gd name="T53" fmla="*/ 29 h 100"/>
                      <a:gd name="T54" fmla="*/ 0 w 76"/>
                      <a:gd name="T55" fmla="*/ 29 h 100"/>
                      <a:gd name="T56" fmla="*/ 18 w 76"/>
                      <a:gd name="T57" fmla="*/ 29 h 100"/>
                      <a:gd name="T58" fmla="*/ 18 w 76"/>
                      <a:gd name="T59" fmla="*/ 29 h 100"/>
                      <a:gd name="T60" fmla="*/ 18 w 76"/>
                      <a:gd name="T61" fmla="*/ 29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6" h="100">
                        <a:moveTo>
                          <a:pt x="46" y="100"/>
                        </a:moveTo>
                        <a:lnTo>
                          <a:pt x="46" y="100"/>
                        </a:lnTo>
                        <a:lnTo>
                          <a:pt x="47" y="90"/>
                        </a:lnTo>
                        <a:lnTo>
                          <a:pt x="48" y="79"/>
                        </a:lnTo>
                        <a:lnTo>
                          <a:pt x="51" y="70"/>
                        </a:lnTo>
                        <a:lnTo>
                          <a:pt x="55" y="59"/>
                        </a:lnTo>
                        <a:lnTo>
                          <a:pt x="56" y="57"/>
                        </a:lnTo>
                        <a:lnTo>
                          <a:pt x="60" y="54"/>
                        </a:lnTo>
                        <a:lnTo>
                          <a:pt x="62" y="52"/>
                        </a:lnTo>
                        <a:lnTo>
                          <a:pt x="64" y="50"/>
                        </a:lnTo>
                        <a:lnTo>
                          <a:pt x="66" y="49"/>
                        </a:lnTo>
                        <a:lnTo>
                          <a:pt x="69" y="48"/>
                        </a:lnTo>
                        <a:lnTo>
                          <a:pt x="72" y="47"/>
                        </a:lnTo>
                        <a:lnTo>
                          <a:pt x="76" y="47"/>
                        </a:lnTo>
                        <a:lnTo>
                          <a:pt x="76" y="0"/>
                        </a:lnTo>
                        <a:lnTo>
                          <a:pt x="66" y="0"/>
                        </a:lnTo>
                        <a:lnTo>
                          <a:pt x="55" y="2"/>
                        </a:lnTo>
                        <a:lnTo>
                          <a:pt x="47" y="7"/>
                        </a:lnTo>
                        <a:lnTo>
                          <a:pt x="37" y="12"/>
                        </a:lnTo>
                        <a:lnTo>
                          <a:pt x="30" y="17"/>
                        </a:lnTo>
                        <a:lnTo>
                          <a:pt x="24" y="24"/>
                        </a:lnTo>
                        <a:lnTo>
                          <a:pt x="19" y="31"/>
                        </a:lnTo>
                        <a:lnTo>
                          <a:pt x="13" y="39"/>
                        </a:lnTo>
                        <a:lnTo>
                          <a:pt x="7" y="54"/>
                        </a:lnTo>
                        <a:lnTo>
                          <a:pt x="3" y="70"/>
                        </a:lnTo>
                        <a:lnTo>
                          <a:pt x="1" y="86"/>
                        </a:lnTo>
                        <a:lnTo>
                          <a:pt x="0" y="100"/>
                        </a:lnTo>
                        <a:lnTo>
                          <a:pt x="46" y="10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3" name="Freeform 592"/>
                  <p:cNvSpPr>
                    <a:spLocks noChangeAspect="1"/>
                  </p:cNvSpPr>
                  <p:nvPr/>
                </p:nvSpPr>
                <p:spPr bwMode="auto">
                  <a:xfrm>
                    <a:off x="560" y="1446"/>
                    <a:ext cx="14" cy="36"/>
                  </a:xfrm>
                  <a:custGeom>
                    <a:avLst/>
                    <a:gdLst>
                      <a:gd name="T0" fmla="*/ 9 w 46"/>
                      <a:gd name="T1" fmla="*/ 36 h 117"/>
                      <a:gd name="T2" fmla="*/ 14 w 46"/>
                      <a:gd name="T3" fmla="*/ 30 h 117"/>
                      <a:gd name="T4" fmla="*/ 14 w 46"/>
                      <a:gd name="T5" fmla="*/ 0 h 117"/>
                      <a:gd name="T6" fmla="*/ 0 w 46"/>
                      <a:gd name="T7" fmla="*/ 0 h 117"/>
                      <a:gd name="T8" fmla="*/ 0 w 46"/>
                      <a:gd name="T9" fmla="*/ 30 h 117"/>
                      <a:gd name="T10" fmla="*/ 9 w 46"/>
                      <a:gd name="T11" fmla="*/ 36 h 117"/>
                      <a:gd name="T12" fmla="*/ 9 w 46"/>
                      <a:gd name="T13" fmla="*/ 36 h 117"/>
                      <a:gd name="T14" fmla="*/ 14 w 46"/>
                      <a:gd name="T15" fmla="*/ 34 h 117"/>
                      <a:gd name="T16" fmla="*/ 14 w 46"/>
                      <a:gd name="T17" fmla="*/ 30 h 117"/>
                      <a:gd name="T18" fmla="*/ 9 w 46"/>
                      <a:gd name="T19" fmla="*/ 36 h 117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117">
                        <a:moveTo>
                          <a:pt x="31" y="117"/>
                        </a:moveTo>
                        <a:lnTo>
                          <a:pt x="46" y="9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31" y="117"/>
                        </a:lnTo>
                        <a:lnTo>
                          <a:pt x="46" y="112"/>
                        </a:lnTo>
                        <a:lnTo>
                          <a:pt x="46" y="96"/>
                        </a:lnTo>
                        <a:lnTo>
                          <a:pt x="31" y="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4" name="Freeform 593"/>
                  <p:cNvSpPr>
                    <a:spLocks noChangeAspect="1"/>
                  </p:cNvSpPr>
                  <p:nvPr/>
                </p:nvSpPr>
                <p:spPr bwMode="auto">
                  <a:xfrm>
                    <a:off x="560" y="1468"/>
                    <a:ext cx="14" cy="14"/>
                  </a:xfrm>
                  <a:custGeom>
                    <a:avLst/>
                    <a:gdLst>
                      <a:gd name="T0" fmla="*/ 0 w 50"/>
                      <a:gd name="T1" fmla="*/ 8 h 51"/>
                      <a:gd name="T2" fmla="*/ 9 w 50"/>
                      <a:gd name="T3" fmla="*/ 14 h 51"/>
                      <a:gd name="T4" fmla="*/ 14 w 50"/>
                      <a:gd name="T5" fmla="*/ 12 h 51"/>
                      <a:gd name="T6" fmla="*/ 10 w 50"/>
                      <a:gd name="T7" fmla="*/ 0 h 51"/>
                      <a:gd name="T8" fmla="*/ 4 w 50"/>
                      <a:gd name="T9" fmla="*/ 2 h 51"/>
                      <a:gd name="T10" fmla="*/ 0 w 50"/>
                      <a:gd name="T11" fmla="*/ 8 h 51"/>
                      <a:gd name="T12" fmla="*/ 4 w 50"/>
                      <a:gd name="T13" fmla="*/ 2 h 51"/>
                      <a:gd name="T14" fmla="*/ 0 w 50"/>
                      <a:gd name="T15" fmla="*/ 4 h 51"/>
                      <a:gd name="T16" fmla="*/ 0 w 50"/>
                      <a:gd name="T17" fmla="*/ 8 h 5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50" h="51">
                        <a:moveTo>
                          <a:pt x="0" y="28"/>
                        </a:moveTo>
                        <a:lnTo>
                          <a:pt x="31" y="51"/>
                        </a:lnTo>
                        <a:lnTo>
                          <a:pt x="50" y="43"/>
                        </a:lnTo>
                        <a:lnTo>
                          <a:pt x="34" y="0"/>
                        </a:lnTo>
                        <a:lnTo>
                          <a:pt x="15" y="7"/>
                        </a:lnTo>
                        <a:lnTo>
                          <a:pt x="0" y="28"/>
                        </a:lnTo>
                        <a:lnTo>
                          <a:pt x="15" y="7"/>
                        </a:lnTo>
                        <a:lnTo>
                          <a:pt x="0" y="13"/>
                        </a:lnTo>
                        <a:lnTo>
                          <a:pt x="0" y="2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5" name="Freeform 594"/>
                  <p:cNvSpPr>
                    <a:spLocks noChangeAspect="1"/>
                  </p:cNvSpPr>
                  <p:nvPr/>
                </p:nvSpPr>
                <p:spPr bwMode="auto">
                  <a:xfrm>
                    <a:off x="560" y="1475"/>
                    <a:ext cx="7" cy="100"/>
                  </a:xfrm>
                  <a:custGeom>
                    <a:avLst/>
                    <a:gdLst>
                      <a:gd name="T0" fmla="*/ 4 w 46"/>
                      <a:gd name="T1" fmla="*/ 100 h 314"/>
                      <a:gd name="T2" fmla="*/ 7 w 46"/>
                      <a:gd name="T3" fmla="*/ 93 h 314"/>
                      <a:gd name="T4" fmla="*/ 7 w 46"/>
                      <a:gd name="T5" fmla="*/ 0 h 314"/>
                      <a:gd name="T6" fmla="*/ 0 w 46"/>
                      <a:gd name="T7" fmla="*/ 0 h 314"/>
                      <a:gd name="T8" fmla="*/ 0 w 46"/>
                      <a:gd name="T9" fmla="*/ 93 h 314"/>
                      <a:gd name="T10" fmla="*/ 4 w 46"/>
                      <a:gd name="T11" fmla="*/ 100 h 314"/>
                      <a:gd name="T12" fmla="*/ 0 w 46"/>
                      <a:gd name="T13" fmla="*/ 93 h 314"/>
                      <a:gd name="T14" fmla="*/ 0 w 46"/>
                      <a:gd name="T15" fmla="*/ 100 h 314"/>
                      <a:gd name="T16" fmla="*/ 4 w 46"/>
                      <a:gd name="T17" fmla="*/ 100 h 314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6" h="314">
                        <a:moveTo>
                          <a:pt x="23" y="314"/>
                        </a:moveTo>
                        <a:lnTo>
                          <a:pt x="46" y="29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3" y="314"/>
                        </a:lnTo>
                        <a:lnTo>
                          <a:pt x="0" y="291"/>
                        </a:lnTo>
                        <a:lnTo>
                          <a:pt x="0" y="314"/>
                        </a:lnTo>
                        <a:lnTo>
                          <a:pt x="23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6" name="Freeform 595"/>
                  <p:cNvSpPr>
                    <a:spLocks noChangeAspect="1"/>
                  </p:cNvSpPr>
                  <p:nvPr/>
                </p:nvSpPr>
                <p:spPr bwMode="auto">
                  <a:xfrm>
                    <a:off x="568" y="1561"/>
                    <a:ext cx="50" cy="14"/>
                  </a:xfrm>
                  <a:custGeom>
                    <a:avLst/>
                    <a:gdLst>
                      <a:gd name="T0" fmla="*/ 50 w 168"/>
                      <a:gd name="T1" fmla="*/ 7 h 46"/>
                      <a:gd name="T2" fmla="*/ 43 w 168"/>
                      <a:gd name="T3" fmla="*/ 0 h 46"/>
                      <a:gd name="T4" fmla="*/ 0 w 168"/>
                      <a:gd name="T5" fmla="*/ 0 h 46"/>
                      <a:gd name="T6" fmla="*/ 0 w 168"/>
                      <a:gd name="T7" fmla="*/ 14 h 46"/>
                      <a:gd name="T8" fmla="*/ 43 w 168"/>
                      <a:gd name="T9" fmla="*/ 14 h 46"/>
                      <a:gd name="T10" fmla="*/ 50 w 168"/>
                      <a:gd name="T11" fmla="*/ 7 h 46"/>
                      <a:gd name="T12" fmla="*/ 43 w 168"/>
                      <a:gd name="T13" fmla="*/ 14 h 46"/>
                      <a:gd name="T14" fmla="*/ 50 w 168"/>
                      <a:gd name="T15" fmla="*/ 14 h 46"/>
                      <a:gd name="T16" fmla="*/ 50 w 168"/>
                      <a:gd name="T17" fmla="*/ 7 h 4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68" h="46">
                        <a:moveTo>
                          <a:pt x="168" y="23"/>
                        </a:moveTo>
                        <a:lnTo>
                          <a:pt x="145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45" y="46"/>
                        </a:lnTo>
                        <a:lnTo>
                          <a:pt x="168" y="23"/>
                        </a:lnTo>
                        <a:lnTo>
                          <a:pt x="145" y="46"/>
                        </a:lnTo>
                        <a:lnTo>
                          <a:pt x="168" y="46"/>
                        </a:lnTo>
                        <a:lnTo>
                          <a:pt x="16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7" name="Freeform 596"/>
                  <p:cNvSpPr>
                    <a:spLocks noChangeAspect="1"/>
                  </p:cNvSpPr>
                  <p:nvPr/>
                </p:nvSpPr>
                <p:spPr bwMode="auto">
                  <a:xfrm>
                    <a:off x="4927" y="1425"/>
                    <a:ext cx="43" cy="143"/>
                  </a:xfrm>
                  <a:custGeom>
                    <a:avLst/>
                    <a:gdLst>
                      <a:gd name="T0" fmla="*/ 0 w 143"/>
                      <a:gd name="T1" fmla="*/ 143 h 469"/>
                      <a:gd name="T2" fmla="*/ 0 w 143"/>
                      <a:gd name="T3" fmla="*/ 55 h 469"/>
                      <a:gd name="T4" fmla="*/ 6 w 143"/>
                      <a:gd name="T5" fmla="*/ 52 h 469"/>
                      <a:gd name="T6" fmla="*/ 6 w 143"/>
                      <a:gd name="T7" fmla="*/ 23 h 469"/>
                      <a:gd name="T8" fmla="*/ 6 w 143"/>
                      <a:gd name="T9" fmla="*/ 20 h 469"/>
                      <a:gd name="T10" fmla="*/ 7 w 143"/>
                      <a:gd name="T11" fmla="*/ 16 h 469"/>
                      <a:gd name="T12" fmla="*/ 8 w 143"/>
                      <a:gd name="T13" fmla="*/ 12 h 469"/>
                      <a:gd name="T14" fmla="*/ 9 w 143"/>
                      <a:gd name="T15" fmla="*/ 8 h 469"/>
                      <a:gd name="T16" fmla="*/ 10 w 143"/>
                      <a:gd name="T17" fmla="*/ 7 h 469"/>
                      <a:gd name="T18" fmla="*/ 11 w 143"/>
                      <a:gd name="T19" fmla="*/ 5 h 469"/>
                      <a:gd name="T20" fmla="*/ 13 w 143"/>
                      <a:gd name="T21" fmla="*/ 3 h 469"/>
                      <a:gd name="T22" fmla="*/ 14 w 143"/>
                      <a:gd name="T23" fmla="*/ 2 h 469"/>
                      <a:gd name="T24" fmla="*/ 16 w 143"/>
                      <a:gd name="T25" fmla="*/ 1 h 469"/>
                      <a:gd name="T26" fmla="*/ 18 w 143"/>
                      <a:gd name="T27" fmla="*/ 1 h 469"/>
                      <a:gd name="T28" fmla="*/ 20 w 143"/>
                      <a:gd name="T29" fmla="*/ 0 h 469"/>
                      <a:gd name="T30" fmla="*/ 22 w 143"/>
                      <a:gd name="T31" fmla="*/ 0 h 469"/>
                      <a:gd name="T32" fmla="*/ 24 w 143"/>
                      <a:gd name="T33" fmla="*/ 0 h 469"/>
                      <a:gd name="T34" fmla="*/ 26 w 143"/>
                      <a:gd name="T35" fmla="*/ 1 h 469"/>
                      <a:gd name="T36" fmla="*/ 28 w 143"/>
                      <a:gd name="T37" fmla="*/ 1 h 469"/>
                      <a:gd name="T38" fmla="*/ 29 w 143"/>
                      <a:gd name="T39" fmla="*/ 2 h 469"/>
                      <a:gd name="T40" fmla="*/ 31 w 143"/>
                      <a:gd name="T41" fmla="*/ 3 h 469"/>
                      <a:gd name="T42" fmla="*/ 32 w 143"/>
                      <a:gd name="T43" fmla="*/ 5 h 469"/>
                      <a:gd name="T44" fmla="*/ 33 w 143"/>
                      <a:gd name="T45" fmla="*/ 6 h 469"/>
                      <a:gd name="T46" fmla="*/ 34 w 143"/>
                      <a:gd name="T47" fmla="*/ 8 h 469"/>
                      <a:gd name="T48" fmla="*/ 36 w 143"/>
                      <a:gd name="T49" fmla="*/ 11 h 469"/>
                      <a:gd name="T50" fmla="*/ 37 w 143"/>
                      <a:gd name="T51" fmla="*/ 16 h 469"/>
                      <a:gd name="T52" fmla="*/ 38 w 143"/>
                      <a:gd name="T53" fmla="*/ 20 h 469"/>
                      <a:gd name="T54" fmla="*/ 38 w 143"/>
                      <a:gd name="T55" fmla="*/ 23 h 469"/>
                      <a:gd name="T56" fmla="*/ 38 w 143"/>
                      <a:gd name="T57" fmla="*/ 52 h 469"/>
                      <a:gd name="T58" fmla="*/ 43 w 143"/>
                      <a:gd name="T59" fmla="*/ 54 h 469"/>
                      <a:gd name="T60" fmla="*/ 43 w 143"/>
                      <a:gd name="T61" fmla="*/ 143 h 469"/>
                      <a:gd name="T62" fmla="*/ 0 w 143"/>
                      <a:gd name="T63" fmla="*/ 143 h 469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43" h="469">
                        <a:moveTo>
                          <a:pt x="0" y="469"/>
                        </a:moveTo>
                        <a:lnTo>
                          <a:pt x="0" y="181"/>
                        </a:lnTo>
                        <a:lnTo>
                          <a:pt x="19" y="172"/>
                        </a:lnTo>
                        <a:lnTo>
                          <a:pt x="19" y="76"/>
                        </a:lnTo>
                        <a:lnTo>
                          <a:pt x="20" y="65"/>
                        </a:lnTo>
                        <a:lnTo>
                          <a:pt x="22" y="52"/>
                        </a:lnTo>
                        <a:lnTo>
                          <a:pt x="25" y="40"/>
                        </a:lnTo>
                        <a:lnTo>
                          <a:pt x="30" y="27"/>
                        </a:lnTo>
                        <a:lnTo>
                          <a:pt x="34" y="22"/>
                        </a:lnTo>
                        <a:lnTo>
                          <a:pt x="38" y="16"/>
                        </a:lnTo>
                        <a:lnTo>
                          <a:pt x="42" y="11"/>
                        </a:lnTo>
                        <a:lnTo>
                          <a:pt x="47" y="7"/>
                        </a:lnTo>
                        <a:lnTo>
                          <a:pt x="53" y="4"/>
                        </a:lnTo>
                        <a:lnTo>
                          <a:pt x="59" y="2"/>
                        </a:lnTo>
                        <a:lnTo>
                          <a:pt x="65" y="0"/>
                        </a:lnTo>
                        <a:lnTo>
                          <a:pt x="73" y="0"/>
                        </a:lnTo>
                        <a:lnTo>
                          <a:pt x="80" y="0"/>
                        </a:lnTo>
                        <a:lnTo>
                          <a:pt x="86" y="2"/>
                        </a:lnTo>
                        <a:lnTo>
                          <a:pt x="93" y="4"/>
                        </a:lnTo>
                        <a:lnTo>
                          <a:pt x="98" y="7"/>
                        </a:lnTo>
                        <a:lnTo>
                          <a:pt x="103" y="10"/>
                        </a:lnTo>
                        <a:lnTo>
                          <a:pt x="107" y="15"/>
                        </a:lnTo>
                        <a:lnTo>
                          <a:pt x="110" y="21"/>
                        </a:lnTo>
                        <a:lnTo>
                          <a:pt x="114" y="26"/>
                        </a:lnTo>
                        <a:lnTo>
                          <a:pt x="119" y="37"/>
                        </a:lnTo>
                        <a:lnTo>
                          <a:pt x="122" y="51"/>
                        </a:lnTo>
                        <a:lnTo>
                          <a:pt x="125" y="64"/>
                        </a:lnTo>
                        <a:lnTo>
                          <a:pt x="126" y="76"/>
                        </a:lnTo>
                        <a:lnTo>
                          <a:pt x="126" y="172"/>
                        </a:lnTo>
                        <a:lnTo>
                          <a:pt x="143" y="178"/>
                        </a:lnTo>
                        <a:lnTo>
                          <a:pt x="143" y="469"/>
                        </a:lnTo>
                        <a:lnTo>
                          <a:pt x="0" y="469"/>
                        </a:lnTo>
                        <a:close/>
                      </a:path>
                    </a:pathLst>
                  </a:custGeom>
                  <a:solidFill>
                    <a:srgbClr val="8C253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8" name="Freeform 597"/>
                  <p:cNvSpPr>
                    <a:spLocks noChangeAspect="1"/>
                  </p:cNvSpPr>
                  <p:nvPr/>
                </p:nvSpPr>
                <p:spPr bwMode="auto">
                  <a:xfrm>
                    <a:off x="4920" y="1475"/>
                    <a:ext cx="14" cy="93"/>
                  </a:xfrm>
                  <a:custGeom>
                    <a:avLst/>
                    <a:gdLst>
                      <a:gd name="T0" fmla="*/ 4 w 46"/>
                      <a:gd name="T1" fmla="*/ 0 h 309"/>
                      <a:gd name="T2" fmla="*/ 0 w 46"/>
                      <a:gd name="T3" fmla="*/ 6 h 309"/>
                      <a:gd name="T4" fmla="*/ 0 w 46"/>
                      <a:gd name="T5" fmla="*/ 93 h 309"/>
                      <a:gd name="T6" fmla="*/ 14 w 46"/>
                      <a:gd name="T7" fmla="*/ 93 h 309"/>
                      <a:gd name="T8" fmla="*/ 14 w 46"/>
                      <a:gd name="T9" fmla="*/ 6 h 309"/>
                      <a:gd name="T10" fmla="*/ 4 w 46"/>
                      <a:gd name="T11" fmla="*/ 0 h 309"/>
                      <a:gd name="T12" fmla="*/ 4 w 46"/>
                      <a:gd name="T13" fmla="*/ 0 h 309"/>
                      <a:gd name="T14" fmla="*/ 0 w 46"/>
                      <a:gd name="T15" fmla="*/ 2 h 309"/>
                      <a:gd name="T16" fmla="*/ 0 w 46"/>
                      <a:gd name="T17" fmla="*/ 6 h 309"/>
                      <a:gd name="T18" fmla="*/ 4 w 46"/>
                      <a:gd name="T19" fmla="*/ 0 h 309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309">
                        <a:moveTo>
                          <a:pt x="13" y="0"/>
                        </a:moveTo>
                        <a:lnTo>
                          <a:pt x="0" y="21"/>
                        </a:lnTo>
                        <a:lnTo>
                          <a:pt x="0" y="309"/>
                        </a:lnTo>
                        <a:lnTo>
                          <a:pt x="46" y="309"/>
                        </a:lnTo>
                        <a:lnTo>
                          <a:pt x="46" y="21"/>
                        </a:lnTo>
                        <a:lnTo>
                          <a:pt x="13" y="0"/>
                        </a:lnTo>
                        <a:lnTo>
                          <a:pt x="0" y="6"/>
                        </a:lnTo>
                        <a:lnTo>
                          <a:pt x="0" y="21"/>
                        </a:lnTo>
                        <a:lnTo>
                          <a:pt x="1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9" name="Freeform 598"/>
                  <p:cNvSpPr>
                    <a:spLocks noChangeAspect="1"/>
                  </p:cNvSpPr>
                  <p:nvPr/>
                </p:nvSpPr>
                <p:spPr bwMode="auto">
                  <a:xfrm>
                    <a:off x="4927" y="1468"/>
                    <a:ext cx="14" cy="14"/>
                  </a:xfrm>
                  <a:custGeom>
                    <a:avLst/>
                    <a:gdLst>
                      <a:gd name="T0" fmla="*/ 14 w 52"/>
                      <a:gd name="T1" fmla="*/ 6 h 51"/>
                      <a:gd name="T2" fmla="*/ 5 w 52"/>
                      <a:gd name="T3" fmla="*/ 0 h 51"/>
                      <a:gd name="T4" fmla="*/ 0 w 52"/>
                      <a:gd name="T5" fmla="*/ 2 h 51"/>
                      <a:gd name="T6" fmla="*/ 5 w 52"/>
                      <a:gd name="T7" fmla="*/ 14 h 51"/>
                      <a:gd name="T8" fmla="*/ 10 w 52"/>
                      <a:gd name="T9" fmla="*/ 12 h 51"/>
                      <a:gd name="T10" fmla="*/ 14 w 52"/>
                      <a:gd name="T11" fmla="*/ 6 h 51"/>
                      <a:gd name="T12" fmla="*/ 10 w 52"/>
                      <a:gd name="T13" fmla="*/ 12 h 51"/>
                      <a:gd name="T14" fmla="*/ 14 w 52"/>
                      <a:gd name="T15" fmla="*/ 10 h 51"/>
                      <a:gd name="T16" fmla="*/ 14 w 52"/>
                      <a:gd name="T17" fmla="*/ 6 h 5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52" h="51">
                        <a:moveTo>
                          <a:pt x="52" y="21"/>
                        </a:moveTo>
                        <a:lnTo>
                          <a:pt x="19" y="0"/>
                        </a:lnTo>
                        <a:lnTo>
                          <a:pt x="0" y="9"/>
                        </a:lnTo>
                        <a:lnTo>
                          <a:pt x="19" y="51"/>
                        </a:lnTo>
                        <a:lnTo>
                          <a:pt x="38" y="42"/>
                        </a:lnTo>
                        <a:lnTo>
                          <a:pt x="52" y="21"/>
                        </a:lnTo>
                        <a:lnTo>
                          <a:pt x="38" y="42"/>
                        </a:lnTo>
                        <a:lnTo>
                          <a:pt x="52" y="36"/>
                        </a:lnTo>
                        <a:lnTo>
                          <a:pt x="52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0" name="Freeform 599"/>
                  <p:cNvSpPr>
                    <a:spLocks noChangeAspect="1"/>
                  </p:cNvSpPr>
                  <p:nvPr/>
                </p:nvSpPr>
                <p:spPr bwMode="auto">
                  <a:xfrm>
                    <a:off x="4927" y="1446"/>
                    <a:ext cx="14" cy="29"/>
                  </a:xfrm>
                  <a:custGeom>
                    <a:avLst/>
                    <a:gdLst>
                      <a:gd name="T0" fmla="*/ 14 w 46"/>
                      <a:gd name="T1" fmla="*/ 0 h 96"/>
                      <a:gd name="T2" fmla="*/ 0 w 46"/>
                      <a:gd name="T3" fmla="*/ 0 h 96"/>
                      <a:gd name="T4" fmla="*/ 0 w 46"/>
                      <a:gd name="T5" fmla="*/ 29 h 96"/>
                      <a:gd name="T6" fmla="*/ 14 w 46"/>
                      <a:gd name="T7" fmla="*/ 29 h 96"/>
                      <a:gd name="T8" fmla="*/ 14 w 46"/>
                      <a:gd name="T9" fmla="*/ 0 h 96"/>
                      <a:gd name="T10" fmla="*/ 14 w 46"/>
                      <a:gd name="T11" fmla="*/ 0 h 96"/>
                      <a:gd name="T12" fmla="*/ 0 w 46"/>
                      <a:gd name="T13" fmla="*/ 0 h 96"/>
                      <a:gd name="T14" fmla="*/ 0 w 46"/>
                      <a:gd name="T15" fmla="*/ 0 h 96"/>
                      <a:gd name="T16" fmla="*/ 0 w 46"/>
                      <a:gd name="T17" fmla="*/ 0 h 96"/>
                      <a:gd name="T18" fmla="*/ 14 w 46"/>
                      <a:gd name="T19" fmla="*/ 0 h 9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96">
                        <a:moveTo>
                          <a:pt x="46" y="0"/>
                        </a:move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46" y="9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4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1" name="Freeform 600"/>
                  <p:cNvSpPr>
                    <a:spLocks noChangeAspect="1"/>
                  </p:cNvSpPr>
                  <p:nvPr/>
                </p:nvSpPr>
                <p:spPr bwMode="auto">
                  <a:xfrm>
                    <a:off x="4927" y="1417"/>
                    <a:ext cx="21" cy="29"/>
                  </a:xfrm>
                  <a:custGeom>
                    <a:avLst/>
                    <a:gdLst>
                      <a:gd name="T0" fmla="*/ 21 w 77"/>
                      <a:gd name="T1" fmla="*/ 0 h 100"/>
                      <a:gd name="T2" fmla="*/ 21 w 77"/>
                      <a:gd name="T3" fmla="*/ 0 h 100"/>
                      <a:gd name="T4" fmla="*/ 18 w 77"/>
                      <a:gd name="T5" fmla="*/ 0 h 100"/>
                      <a:gd name="T6" fmla="*/ 15 w 77"/>
                      <a:gd name="T7" fmla="*/ 1 h 100"/>
                      <a:gd name="T8" fmla="*/ 13 w 77"/>
                      <a:gd name="T9" fmla="*/ 2 h 100"/>
                      <a:gd name="T10" fmla="*/ 10 w 77"/>
                      <a:gd name="T11" fmla="*/ 3 h 100"/>
                      <a:gd name="T12" fmla="*/ 8 w 77"/>
                      <a:gd name="T13" fmla="*/ 5 h 100"/>
                      <a:gd name="T14" fmla="*/ 7 w 77"/>
                      <a:gd name="T15" fmla="*/ 8 h 100"/>
                      <a:gd name="T16" fmla="*/ 5 w 77"/>
                      <a:gd name="T17" fmla="*/ 9 h 100"/>
                      <a:gd name="T18" fmla="*/ 4 w 77"/>
                      <a:gd name="T19" fmla="*/ 12 h 100"/>
                      <a:gd name="T20" fmla="*/ 2 w 77"/>
                      <a:gd name="T21" fmla="*/ 16 h 100"/>
                      <a:gd name="T22" fmla="*/ 1 w 77"/>
                      <a:gd name="T23" fmla="*/ 21 h 100"/>
                      <a:gd name="T24" fmla="*/ 0 w 77"/>
                      <a:gd name="T25" fmla="*/ 25 h 100"/>
                      <a:gd name="T26" fmla="*/ 0 w 77"/>
                      <a:gd name="T27" fmla="*/ 29 h 100"/>
                      <a:gd name="T28" fmla="*/ 13 w 77"/>
                      <a:gd name="T29" fmla="*/ 29 h 100"/>
                      <a:gd name="T30" fmla="*/ 13 w 77"/>
                      <a:gd name="T31" fmla="*/ 27 h 100"/>
                      <a:gd name="T32" fmla="*/ 13 w 77"/>
                      <a:gd name="T33" fmla="*/ 23 h 100"/>
                      <a:gd name="T34" fmla="*/ 14 w 77"/>
                      <a:gd name="T35" fmla="*/ 21 h 100"/>
                      <a:gd name="T36" fmla="*/ 15 w 77"/>
                      <a:gd name="T37" fmla="*/ 18 h 100"/>
                      <a:gd name="T38" fmla="*/ 16 w 77"/>
                      <a:gd name="T39" fmla="*/ 17 h 100"/>
                      <a:gd name="T40" fmla="*/ 16 w 77"/>
                      <a:gd name="T41" fmla="*/ 16 h 100"/>
                      <a:gd name="T42" fmla="*/ 17 w 77"/>
                      <a:gd name="T43" fmla="*/ 15 h 100"/>
                      <a:gd name="T44" fmla="*/ 18 w 77"/>
                      <a:gd name="T45" fmla="*/ 14 h 100"/>
                      <a:gd name="T46" fmla="*/ 18 w 77"/>
                      <a:gd name="T47" fmla="*/ 14 h 100"/>
                      <a:gd name="T48" fmla="*/ 19 w 77"/>
                      <a:gd name="T49" fmla="*/ 14 h 100"/>
                      <a:gd name="T50" fmla="*/ 20 w 77"/>
                      <a:gd name="T51" fmla="*/ 14 h 100"/>
                      <a:gd name="T52" fmla="*/ 21 w 77"/>
                      <a:gd name="T53" fmla="*/ 14 h 100"/>
                      <a:gd name="T54" fmla="*/ 21 w 77"/>
                      <a:gd name="T55" fmla="*/ 14 h 100"/>
                      <a:gd name="T56" fmla="*/ 21 w 77"/>
                      <a:gd name="T57" fmla="*/ 0 h 100"/>
                      <a:gd name="T58" fmla="*/ 21 w 77"/>
                      <a:gd name="T59" fmla="*/ 0 h 100"/>
                      <a:gd name="T60" fmla="*/ 21 w 77"/>
                      <a:gd name="T61" fmla="*/ 0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77" y="0"/>
                        </a:moveTo>
                        <a:lnTo>
                          <a:pt x="77" y="0"/>
                        </a:lnTo>
                        <a:lnTo>
                          <a:pt x="66" y="0"/>
                        </a:lnTo>
                        <a:lnTo>
                          <a:pt x="55" y="4"/>
                        </a:lnTo>
                        <a:lnTo>
                          <a:pt x="46" y="7"/>
                        </a:lnTo>
                        <a:lnTo>
                          <a:pt x="38" y="12"/>
                        </a:lnTo>
                        <a:lnTo>
                          <a:pt x="30" y="18"/>
                        </a:lnTo>
                        <a:lnTo>
                          <a:pt x="24" y="26"/>
                        </a:lnTo>
                        <a:lnTo>
                          <a:pt x="19" y="32"/>
                        </a:lnTo>
                        <a:lnTo>
                          <a:pt x="13" y="41"/>
                        </a:lnTo>
                        <a:lnTo>
                          <a:pt x="7" y="55"/>
                        </a:lnTo>
                        <a:lnTo>
                          <a:pt x="3" y="71"/>
                        </a:lnTo>
                        <a:lnTo>
                          <a:pt x="1" y="87"/>
                        </a:lnTo>
                        <a:lnTo>
                          <a:pt x="0" y="100"/>
                        </a:lnTo>
                        <a:lnTo>
                          <a:pt x="46" y="100"/>
                        </a:lnTo>
                        <a:lnTo>
                          <a:pt x="46" y="92"/>
                        </a:lnTo>
                        <a:lnTo>
                          <a:pt x="48" y="81"/>
                        </a:lnTo>
                        <a:lnTo>
                          <a:pt x="51" y="71"/>
                        </a:lnTo>
                        <a:lnTo>
                          <a:pt x="55" y="61"/>
                        </a:lnTo>
                        <a:lnTo>
                          <a:pt x="58" y="58"/>
                        </a:lnTo>
                        <a:lnTo>
                          <a:pt x="60" y="55"/>
                        </a:lnTo>
                        <a:lnTo>
                          <a:pt x="62" y="52"/>
                        </a:lnTo>
                        <a:lnTo>
                          <a:pt x="65" y="50"/>
                        </a:lnTo>
                        <a:lnTo>
                          <a:pt x="67" y="49"/>
                        </a:lnTo>
                        <a:lnTo>
                          <a:pt x="70" y="48"/>
                        </a:lnTo>
                        <a:lnTo>
                          <a:pt x="72" y="47"/>
                        </a:lnTo>
                        <a:lnTo>
                          <a:pt x="77" y="47"/>
                        </a:lnTo>
                        <a:lnTo>
                          <a:pt x="7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2" name="Freeform 601"/>
                  <p:cNvSpPr>
                    <a:spLocks noChangeAspect="1"/>
                  </p:cNvSpPr>
                  <p:nvPr/>
                </p:nvSpPr>
                <p:spPr bwMode="auto">
                  <a:xfrm>
                    <a:off x="4948" y="1417"/>
                    <a:ext cx="29" cy="29"/>
                  </a:xfrm>
                  <a:custGeom>
                    <a:avLst/>
                    <a:gdLst>
                      <a:gd name="T0" fmla="*/ 29 w 76"/>
                      <a:gd name="T1" fmla="*/ 29 h 100"/>
                      <a:gd name="T2" fmla="*/ 29 w 76"/>
                      <a:gd name="T3" fmla="*/ 29 h 100"/>
                      <a:gd name="T4" fmla="*/ 29 w 76"/>
                      <a:gd name="T5" fmla="*/ 25 h 100"/>
                      <a:gd name="T6" fmla="*/ 28 w 76"/>
                      <a:gd name="T7" fmla="*/ 20 h 100"/>
                      <a:gd name="T8" fmla="*/ 26 w 76"/>
                      <a:gd name="T9" fmla="*/ 16 h 100"/>
                      <a:gd name="T10" fmla="*/ 24 w 76"/>
                      <a:gd name="T11" fmla="*/ 11 h 100"/>
                      <a:gd name="T12" fmla="*/ 22 w 76"/>
                      <a:gd name="T13" fmla="*/ 9 h 100"/>
                      <a:gd name="T14" fmla="*/ 20 w 76"/>
                      <a:gd name="T15" fmla="*/ 7 h 100"/>
                      <a:gd name="T16" fmla="*/ 18 w 76"/>
                      <a:gd name="T17" fmla="*/ 5 h 100"/>
                      <a:gd name="T18" fmla="*/ 15 w 76"/>
                      <a:gd name="T19" fmla="*/ 3 h 100"/>
                      <a:gd name="T20" fmla="*/ 11 w 76"/>
                      <a:gd name="T21" fmla="*/ 2 h 100"/>
                      <a:gd name="T22" fmla="*/ 8 w 76"/>
                      <a:gd name="T23" fmla="*/ 1 h 100"/>
                      <a:gd name="T24" fmla="*/ 4 w 76"/>
                      <a:gd name="T25" fmla="*/ 0 h 100"/>
                      <a:gd name="T26" fmla="*/ 0 w 76"/>
                      <a:gd name="T27" fmla="*/ 0 h 100"/>
                      <a:gd name="T28" fmla="*/ 0 w 76"/>
                      <a:gd name="T29" fmla="*/ 14 h 100"/>
                      <a:gd name="T30" fmla="*/ 2 w 76"/>
                      <a:gd name="T31" fmla="*/ 14 h 100"/>
                      <a:gd name="T32" fmla="*/ 3 w 76"/>
                      <a:gd name="T33" fmla="*/ 14 h 100"/>
                      <a:gd name="T34" fmla="*/ 4 w 76"/>
                      <a:gd name="T35" fmla="*/ 14 h 100"/>
                      <a:gd name="T36" fmla="*/ 5 w 76"/>
                      <a:gd name="T37" fmla="*/ 14 h 100"/>
                      <a:gd name="T38" fmla="*/ 5 w 76"/>
                      <a:gd name="T39" fmla="*/ 15 h 100"/>
                      <a:gd name="T40" fmla="*/ 6 w 76"/>
                      <a:gd name="T41" fmla="*/ 16 h 100"/>
                      <a:gd name="T42" fmla="*/ 7 w 76"/>
                      <a:gd name="T43" fmla="*/ 17 h 100"/>
                      <a:gd name="T44" fmla="*/ 8 w 76"/>
                      <a:gd name="T45" fmla="*/ 17 h 100"/>
                      <a:gd name="T46" fmla="*/ 10 w 76"/>
                      <a:gd name="T47" fmla="*/ 20 h 100"/>
                      <a:gd name="T48" fmla="*/ 11 w 76"/>
                      <a:gd name="T49" fmla="*/ 23 h 100"/>
                      <a:gd name="T50" fmla="*/ 11 w 76"/>
                      <a:gd name="T51" fmla="*/ 26 h 100"/>
                      <a:gd name="T52" fmla="*/ 11 w 76"/>
                      <a:gd name="T53" fmla="*/ 29 h 100"/>
                      <a:gd name="T54" fmla="*/ 11 w 76"/>
                      <a:gd name="T55" fmla="*/ 29 h 100"/>
                      <a:gd name="T56" fmla="*/ 29 w 76"/>
                      <a:gd name="T57" fmla="*/ 29 h 100"/>
                      <a:gd name="T58" fmla="*/ 29 w 76"/>
                      <a:gd name="T59" fmla="*/ 29 h 100"/>
                      <a:gd name="T60" fmla="*/ 29 w 76"/>
                      <a:gd name="T61" fmla="*/ 29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6" h="100">
                        <a:moveTo>
                          <a:pt x="76" y="100"/>
                        </a:moveTo>
                        <a:lnTo>
                          <a:pt x="76" y="100"/>
                        </a:lnTo>
                        <a:lnTo>
                          <a:pt x="75" y="86"/>
                        </a:lnTo>
                        <a:lnTo>
                          <a:pt x="73" y="70"/>
                        </a:lnTo>
                        <a:lnTo>
                          <a:pt x="69" y="54"/>
                        </a:lnTo>
                        <a:lnTo>
                          <a:pt x="63" y="39"/>
                        </a:lnTo>
                        <a:lnTo>
                          <a:pt x="57" y="31"/>
                        </a:lnTo>
                        <a:lnTo>
                          <a:pt x="52" y="24"/>
                        </a:lnTo>
                        <a:lnTo>
                          <a:pt x="46" y="17"/>
                        </a:lnTo>
                        <a:lnTo>
                          <a:pt x="39" y="12"/>
                        </a:lnTo>
                        <a:lnTo>
                          <a:pt x="29" y="7"/>
                        </a:lnTo>
                        <a:lnTo>
                          <a:pt x="21" y="2"/>
                        </a:lnTo>
                        <a:lnTo>
                          <a:pt x="10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4" y="47"/>
                        </a:lnTo>
                        <a:lnTo>
                          <a:pt x="7" y="48"/>
                        </a:lnTo>
                        <a:lnTo>
                          <a:pt x="10" y="49"/>
                        </a:lnTo>
                        <a:lnTo>
                          <a:pt x="12" y="50"/>
                        </a:lnTo>
                        <a:lnTo>
                          <a:pt x="14" y="52"/>
                        </a:lnTo>
                        <a:lnTo>
                          <a:pt x="16" y="54"/>
                        </a:lnTo>
                        <a:lnTo>
                          <a:pt x="19" y="57"/>
                        </a:lnTo>
                        <a:lnTo>
                          <a:pt x="21" y="59"/>
                        </a:lnTo>
                        <a:lnTo>
                          <a:pt x="25" y="70"/>
                        </a:lnTo>
                        <a:lnTo>
                          <a:pt x="28" y="79"/>
                        </a:lnTo>
                        <a:lnTo>
                          <a:pt x="29" y="90"/>
                        </a:lnTo>
                        <a:lnTo>
                          <a:pt x="30" y="100"/>
                        </a:lnTo>
                        <a:lnTo>
                          <a:pt x="76" y="10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3" name="Freeform 602"/>
                  <p:cNvSpPr>
                    <a:spLocks noChangeAspect="1"/>
                  </p:cNvSpPr>
                  <p:nvPr/>
                </p:nvSpPr>
                <p:spPr bwMode="auto">
                  <a:xfrm>
                    <a:off x="4963" y="1446"/>
                    <a:ext cx="14" cy="36"/>
                  </a:xfrm>
                  <a:custGeom>
                    <a:avLst/>
                    <a:gdLst>
                      <a:gd name="T0" fmla="*/ 4 w 46"/>
                      <a:gd name="T1" fmla="*/ 36 h 117"/>
                      <a:gd name="T2" fmla="*/ 14 w 46"/>
                      <a:gd name="T3" fmla="*/ 30 h 117"/>
                      <a:gd name="T4" fmla="*/ 14 w 46"/>
                      <a:gd name="T5" fmla="*/ 0 h 117"/>
                      <a:gd name="T6" fmla="*/ 0 w 46"/>
                      <a:gd name="T7" fmla="*/ 0 h 117"/>
                      <a:gd name="T8" fmla="*/ 0 w 46"/>
                      <a:gd name="T9" fmla="*/ 30 h 117"/>
                      <a:gd name="T10" fmla="*/ 4 w 46"/>
                      <a:gd name="T11" fmla="*/ 36 h 117"/>
                      <a:gd name="T12" fmla="*/ 0 w 46"/>
                      <a:gd name="T13" fmla="*/ 30 h 117"/>
                      <a:gd name="T14" fmla="*/ 0 w 46"/>
                      <a:gd name="T15" fmla="*/ 34 h 117"/>
                      <a:gd name="T16" fmla="*/ 4 w 46"/>
                      <a:gd name="T17" fmla="*/ 36 h 117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6" h="117">
                        <a:moveTo>
                          <a:pt x="14" y="117"/>
                        </a:moveTo>
                        <a:lnTo>
                          <a:pt x="46" y="9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14" y="117"/>
                        </a:lnTo>
                        <a:lnTo>
                          <a:pt x="0" y="96"/>
                        </a:lnTo>
                        <a:lnTo>
                          <a:pt x="0" y="112"/>
                        </a:lnTo>
                        <a:lnTo>
                          <a:pt x="14" y="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4" name="Freeform 603"/>
                  <p:cNvSpPr>
                    <a:spLocks noChangeAspect="1"/>
                  </p:cNvSpPr>
                  <p:nvPr/>
                </p:nvSpPr>
                <p:spPr bwMode="auto">
                  <a:xfrm>
                    <a:off x="4963" y="1468"/>
                    <a:ext cx="14" cy="14"/>
                  </a:xfrm>
                  <a:custGeom>
                    <a:avLst/>
                    <a:gdLst>
                      <a:gd name="T0" fmla="*/ 14 w 49"/>
                      <a:gd name="T1" fmla="*/ 8 h 51"/>
                      <a:gd name="T2" fmla="*/ 10 w 49"/>
                      <a:gd name="T3" fmla="*/ 2 h 51"/>
                      <a:gd name="T4" fmla="*/ 5 w 49"/>
                      <a:gd name="T5" fmla="*/ 0 h 51"/>
                      <a:gd name="T6" fmla="*/ 0 w 49"/>
                      <a:gd name="T7" fmla="*/ 12 h 51"/>
                      <a:gd name="T8" fmla="*/ 5 w 49"/>
                      <a:gd name="T9" fmla="*/ 14 h 51"/>
                      <a:gd name="T10" fmla="*/ 14 w 49"/>
                      <a:gd name="T11" fmla="*/ 8 h 51"/>
                      <a:gd name="T12" fmla="*/ 14 w 49"/>
                      <a:gd name="T13" fmla="*/ 8 h 51"/>
                      <a:gd name="T14" fmla="*/ 14 w 49"/>
                      <a:gd name="T15" fmla="*/ 4 h 51"/>
                      <a:gd name="T16" fmla="*/ 10 w 49"/>
                      <a:gd name="T17" fmla="*/ 2 h 51"/>
                      <a:gd name="T18" fmla="*/ 14 w 49"/>
                      <a:gd name="T19" fmla="*/ 8 h 5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9" h="51">
                        <a:moveTo>
                          <a:pt x="49" y="28"/>
                        </a:moveTo>
                        <a:lnTo>
                          <a:pt x="35" y="7"/>
                        </a:lnTo>
                        <a:lnTo>
                          <a:pt x="18" y="0"/>
                        </a:lnTo>
                        <a:lnTo>
                          <a:pt x="0" y="43"/>
                        </a:lnTo>
                        <a:lnTo>
                          <a:pt x="18" y="51"/>
                        </a:lnTo>
                        <a:lnTo>
                          <a:pt x="49" y="28"/>
                        </a:lnTo>
                        <a:lnTo>
                          <a:pt x="49" y="13"/>
                        </a:lnTo>
                        <a:lnTo>
                          <a:pt x="35" y="7"/>
                        </a:lnTo>
                        <a:lnTo>
                          <a:pt x="49" y="2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5" name="Freeform 604"/>
                  <p:cNvSpPr>
                    <a:spLocks noChangeAspect="1"/>
                  </p:cNvSpPr>
                  <p:nvPr/>
                </p:nvSpPr>
                <p:spPr bwMode="auto">
                  <a:xfrm>
                    <a:off x="4963" y="1475"/>
                    <a:ext cx="14" cy="100"/>
                  </a:xfrm>
                  <a:custGeom>
                    <a:avLst/>
                    <a:gdLst>
                      <a:gd name="T0" fmla="*/ 7 w 46"/>
                      <a:gd name="T1" fmla="*/ 100 h 314"/>
                      <a:gd name="T2" fmla="*/ 14 w 46"/>
                      <a:gd name="T3" fmla="*/ 93 h 314"/>
                      <a:gd name="T4" fmla="*/ 14 w 46"/>
                      <a:gd name="T5" fmla="*/ 0 h 314"/>
                      <a:gd name="T6" fmla="*/ 0 w 46"/>
                      <a:gd name="T7" fmla="*/ 0 h 314"/>
                      <a:gd name="T8" fmla="*/ 0 w 46"/>
                      <a:gd name="T9" fmla="*/ 93 h 314"/>
                      <a:gd name="T10" fmla="*/ 7 w 46"/>
                      <a:gd name="T11" fmla="*/ 100 h 314"/>
                      <a:gd name="T12" fmla="*/ 7 w 46"/>
                      <a:gd name="T13" fmla="*/ 100 h 314"/>
                      <a:gd name="T14" fmla="*/ 14 w 46"/>
                      <a:gd name="T15" fmla="*/ 100 h 314"/>
                      <a:gd name="T16" fmla="*/ 14 w 46"/>
                      <a:gd name="T17" fmla="*/ 93 h 314"/>
                      <a:gd name="T18" fmla="*/ 7 w 46"/>
                      <a:gd name="T19" fmla="*/ 100 h 314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314">
                        <a:moveTo>
                          <a:pt x="23" y="314"/>
                        </a:moveTo>
                        <a:lnTo>
                          <a:pt x="46" y="29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3" y="314"/>
                        </a:lnTo>
                        <a:lnTo>
                          <a:pt x="46" y="314"/>
                        </a:lnTo>
                        <a:lnTo>
                          <a:pt x="46" y="291"/>
                        </a:lnTo>
                        <a:lnTo>
                          <a:pt x="23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6" name="Freeform 605"/>
                  <p:cNvSpPr>
                    <a:spLocks noChangeAspect="1"/>
                  </p:cNvSpPr>
                  <p:nvPr/>
                </p:nvSpPr>
                <p:spPr bwMode="auto">
                  <a:xfrm>
                    <a:off x="4920" y="1561"/>
                    <a:ext cx="50" cy="14"/>
                  </a:xfrm>
                  <a:custGeom>
                    <a:avLst/>
                    <a:gdLst>
                      <a:gd name="T0" fmla="*/ 0 w 166"/>
                      <a:gd name="T1" fmla="*/ 7 h 46"/>
                      <a:gd name="T2" fmla="*/ 7 w 166"/>
                      <a:gd name="T3" fmla="*/ 14 h 46"/>
                      <a:gd name="T4" fmla="*/ 50 w 166"/>
                      <a:gd name="T5" fmla="*/ 14 h 46"/>
                      <a:gd name="T6" fmla="*/ 50 w 166"/>
                      <a:gd name="T7" fmla="*/ 0 h 46"/>
                      <a:gd name="T8" fmla="*/ 7 w 166"/>
                      <a:gd name="T9" fmla="*/ 0 h 46"/>
                      <a:gd name="T10" fmla="*/ 0 w 166"/>
                      <a:gd name="T11" fmla="*/ 7 h 46"/>
                      <a:gd name="T12" fmla="*/ 0 w 166"/>
                      <a:gd name="T13" fmla="*/ 7 h 46"/>
                      <a:gd name="T14" fmla="*/ 0 w 166"/>
                      <a:gd name="T15" fmla="*/ 14 h 46"/>
                      <a:gd name="T16" fmla="*/ 7 w 166"/>
                      <a:gd name="T17" fmla="*/ 14 h 46"/>
                      <a:gd name="T18" fmla="*/ 0 w 166"/>
                      <a:gd name="T19" fmla="*/ 7 h 4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66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166" y="46"/>
                        </a:lnTo>
                        <a:lnTo>
                          <a:pt x="166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0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7" name="Freeform 606"/>
                  <p:cNvSpPr>
                    <a:spLocks noChangeAspect="1"/>
                  </p:cNvSpPr>
                  <p:nvPr/>
                </p:nvSpPr>
                <p:spPr bwMode="auto">
                  <a:xfrm>
                    <a:off x="696" y="1425"/>
                    <a:ext cx="43" cy="143"/>
                  </a:xfrm>
                  <a:custGeom>
                    <a:avLst/>
                    <a:gdLst>
                      <a:gd name="T0" fmla="*/ 43 w 143"/>
                      <a:gd name="T1" fmla="*/ 143 h 469"/>
                      <a:gd name="T2" fmla="*/ 43 w 143"/>
                      <a:gd name="T3" fmla="*/ 55 h 469"/>
                      <a:gd name="T4" fmla="*/ 38 w 143"/>
                      <a:gd name="T5" fmla="*/ 52 h 469"/>
                      <a:gd name="T6" fmla="*/ 38 w 143"/>
                      <a:gd name="T7" fmla="*/ 23 h 469"/>
                      <a:gd name="T8" fmla="*/ 38 w 143"/>
                      <a:gd name="T9" fmla="*/ 20 h 469"/>
                      <a:gd name="T10" fmla="*/ 37 w 143"/>
                      <a:gd name="T11" fmla="*/ 16 h 469"/>
                      <a:gd name="T12" fmla="*/ 36 w 143"/>
                      <a:gd name="T13" fmla="*/ 12 h 469"/>
                      <a:gd name="T14" fmla="*/ 34 w 143"/>
                      <a:gd name="T15" fmla="*/ 8 h 469"/>
                      <a:gd name="T16" fmla="*/ 33 w 143"/>
                      <a:gd name="T17" fmla="*/ 7 h 469"/>
                      <a:gd name="T18" fmla="*/ 32 w 143"/>
                      <a:gd name="T19" fmla="*/ 5 h 469"/>
                      <a:gd name="T20" fmla="*/ 31 w 143"/>
                      <a:gd name="T21" fmla="*/ 3 h 469"/>
                      <a:gd name="T22" fmla="*/ 29 w 143"/>
                      <a:gd name="T23" fmla="*/ 2 h 469"/>
                      <a:gd name="T24" fmla="*/ 28 w 143"/>
                      <a:gd name="T25" fmla="*/ 1 h 469"/>
                      <a:gd name="T26" fmla="*/ 26 w 143"/>
                      <a:gd name="T27" fmla="*/ 1 h 469"/>
                      <a:gd name="T28" fmla="*/ 24 w 143"/>
                      <a:gd name="T29" fmla="*/ 0 h 469"/>
                      <a:gd name="T30" fmla="*/ 22 w 143"/>
                      <a:gd name="T31" fmla="*/ 0 h 469"/>
                      <a:gd name="T32" fmla="*/ 20 w 143"/>
                      <a:gd name="T33" fmla="*/ 0 h 469"/>
                      <a:gd name="T34" fmla="*/ 17 w 143"/>
                      <a:gd name="T35" fmla="*/ 1 h 469"/>
                      <a:gd name="T36" fmla="*/ 16 w 143"/>
                      <a:gd name="T37" fmla="*/ 1 h 469"/>
                      <a:gd name="T38" fmla="*/ 14 w 143"/>
                      <a:gd name="T39" fmla="*/ 2 h 469"/>
                      <a:gd name="T40" fmla="*/ 13 w 143"/>
                      <a:gd name="T41" fmla="*/ 3 h 469"/>
                      <a:gd name="T42" fmla="*/ 11 w 143"/>
                      <a:gd name="T43" fmla="*/ 5 h 469"/>
                      <a:gd name="T44" fmla="*/ 10 w 143"/>
                      <a:gd name="T45" fmla="*/ 6 h 469"/>
                      <a:gd name="T46" fmla="*/ 9 w 143"/>
                      <a:gd name="T47" fmla="*/ 8 h 469"/>
                      <a:gd name="T48" fmla="*/ 8 w 143"/>
                      <a:gd name="T49" fmla="*/ 11 h 469"/>
                      <a:gd name="T50" fmla="*/ 6 w 143"/>
                      <a:gd name="T51" fmla="*/ 16 h 469"/>
                      <a:gd name="T52" fmla="*/ 6 w 143"/>
                      <a:gd name="T53" fmla="*/ 20 h 469"/>
                      <a:gd name="T54" fmla="*/ 6 w 143"/>
                      <a:gd name="T55" fmla="*/ 23 h 469"/>
                      <a:gd name="T56" fmla="*/ 6 w 143"/>
                      <a:gd name="T57" fmla="*/ 52 h 469"/>
                      <a:gd name="T58" fmla="*/ 0 w 143"/>
                      <a:gd name="T59" fmla="*/ 54 h 469"/>
                      <a:gd name="T60" fmla="*/ 0 w 143"/>
                      <a:gd name="T61" fmla="*/ 143 h 469"/>
                      <a:gd name="T62" fmla="*/ 43 w 143"/>
                      <a:gd name="T63" fmla="*/ 143 h 469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43" h="469">
                        <a:moveTo>
                          <a:pt x="143" y="469"/>
                        </a:moveTo>
                        <a:lnTo>
                          <a:pt x="143" y="181"/>
                        </a:lnTo>
                        <a:lnTo>
                          <a:pt x="127" y="172"/>
                        </a:lnTo>
                        <a:lnTo>
                          <a:pt x="127" y="76"/>
                        </a:lnTo>
                        <a:lnTo>
                          <a:pt x="126" y="65"/>
                        </a:lnTo>
                        <a:lnTo>
                          <a:pt x="123" y="52"/>
                        </a:lnTo>
                        <a:lnTo>
                          <a:pt x="120" y="40"/>
                        </a:lnTo>
                        <a:lnTo>
                          <a:pt x="114" y="27"/>
                        </a:lnTo>
                        <a:lnTo>
                          <a:pt x="111" y="22"/>
                        </a:lnTo>
                        <a:lnTo>
                          <a:pt x="108" y="16"/>
                        </a:lnTo>
                        <a:lnTo>
                          <a:pt x="102" y="11"/>
                        </a:lnTo>
                        <a:lnTo>
                          <a:pt x="98" y="7"/>
                        </a:lnTo>
                        <a:lnTo>
                          <a:pt x="93" y="4"/>
                        </a:lnTo>
                        <a:lnTo>
                          <a:pt x="87" y="2"/>
                        </a:lnTo>
                        <a:lnTo>
                          <a:pt x="80" y="0"/>
                        </a:lnTo>
                        <a:lnTo>
                          <a:pt x="73" y="0"/>
                        </a:lnTo>
                        <a:lnTo>
                          <a:pt x="66" y="0"/>
                        </a:lnTo>
                        <a:lnTo>
                          <a:pt x="58" y="2"/>
                        </a:lnTo>
                        <a:lnTo>
                          <a:pt x="53" y="4"/>
                        </a:lnTo>
                        <a:lnTo>
                          <a:pt x="47" y="7"/>
                        </a:lnTo>
                        <a:lnTo>
                          <a:pt x="42" y="10"/>
                        </a:lnTo>
                        <a:lnTo>
                          <a:pt x="38" y="15"/>
                        </a:lnTo>
                        <a:lnTo>
                          <a:pt x="34" y="21"/>
                        </a:lnTo>
                        <a:lnTo>
                          <a:pt x="31" y="26"/>
                        </a:lnTo>
                        <a:lnTo>
                          <a:pt x="26" y="37"/>
                        </a:lnTo>
                        <a:lnTo>
                          <a:pt x="21" y="51"/>
                        </a:lnTo>
                        <a:lnTo>
                          <a:pt x="20" y="64"/>
                        </a:lnTo>
                        <a:lnTo>
                          <a:pt x="19" y="76"/>
                        </a:lnTo>
                        <a:lnTo>
                          <a:pt x="19" y="172"/>
                        </a:lnTo>
                        <a:lnTo>
                          <a:pt x="0" y="178"/>
                        </a:lnTo>
                        <a:lnTo>
                          <a:pt x="0" y="469"/>
                        </a:lnTo>
                        <a:lnTo>
                          <a:pt x="143" y="469"/>
                        </a:lnTo>
                        <a:close/>
                      </a:path>
                    </a:pathLst>
                  </a:custGeom>
                  <a:solidFill>
                    <a:srgbClr val="8C253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8" name="Freeform 607"/>
                  <p:cNvSpPr>
                    <a:spLocks noChangeAspect="1"/>
                  </p:cNvSpPr>
                  <p:nvPr/>
                </p:nvSpPr>
                <p:spPr bwMode="auto">
                  <a:xfrm>
                    <a:off x="732" y="1475"/>
                    <a:ext cx="14" cy="93"/>
                  </a:xfrm>
                  <a:custGeom>
                    <a:avLst/>
                    <a:gdLst>
                      <a:gd name="T0" fmla="*/ 10 w 47"/>
                      <a:gd name="T1" fmla="*/ 0 h 309"/>
                      <a:gd name="T2" fmla="*/ 0 w 47"/>
                      <a:gd name="T3" fmla="*/ 6 h 309"/>
                      <a:gd name="T4" fmla="*/ 0 w 47"/>
                      <a:gd name="T5" fmla="*/ 93 h 309"/>
                      <a:gd name="T6" fmla="*/ 14 w 47"/>
                      <a:gd name="T7" fmla="*/ 93 h 309"/>
                      <a:gd name="T8" fmla="*/ 14 w 47"/>
                      <a:gd name="T9" fmla="*/ 6 h 309"/>
                      <a:gd name="T10" fmla="*/ 10 w 47"/>
                      <a:gd name="T11" fmla="*/ 0 h 309"/>
                      <a:gd name="T12" fmla="*/ 14 w 47"/>
                      <a:gd name="T13" fmla="*/ 6 h 309"/>
                      <a:gd name="T14" fmla="*/ 14 w 47"/>
                      <a:gd name="T15" fmla="*/ 2 h 309"/>
                      <a:gd name="T16" fmla="*/ 10 w 47"/>
                      <a:gd name="T17" fmla="*/ 0 h 309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7" h="309">
                        <a:moveTo>
                          <a:pt x="34" y="0"/>
                        </a:moveTo>
                        <a:lnTo>
                          <a:pt x="0" y="21"/>
                        </a:lnTo>
                        <a:lnTo>
                          <a:pt x="0" y="309"/>
                        </a:lnTo>
                        <a:lnTo>
                          <a:pt x="47" y="309"/>
                        </a:lnTo>
                        <a:lnTo>
                          <a:pt x="47" y="21"/>
                        </a:lnTo>
                        <a:lnTo>
                          <a:pt x="34" y="0"/>
                        </a:lnTo>
                        <a:lnTo>
                          <a:pt x="47" y="21"/>
                        </a:lnTo>
                        <a:lnTo>
                          <a:pt x="47" y="6"/>
                        </a:lnTo>
                        <a:lnTo>
                          <a:pt x="3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9" name="Freeform 608"/>
                  <p:cNvSpPr>
                    <a:spLocks noChangeAspect="1"/>
                  </p:cNvSpPr>
                  <p:nvPr/>
                </p:nvSpPr>
                <p:spPr bwMode="auto">
                  <a:xfrm>
                    <a:off x="732" y="1468"/>
                    <a:ext cx="14" cy="14"/>
                  </a:xfrm>
                  <a:custGeom>
                    <a:avLst/>
                    <a:gdLst>
                      <a:gd name="T0" fmla="*/ 0 w 51"/>
                      <a:gd name="T1" fmla="*/ 6 h 51"/>
                      <a:gd name="T2" fmla="*/ 4 w 51"/>
                      <a:gd name="T3" fmla="*/ 11 h 51"/>
                      <a:gd name="T4" fmla="*/ 8 w 51"/>
                      <a:gd name="T5" fmla="*/ 14 h 51"/>
                      <a:gd name="T6" fmla="*/ 14 w 51"/>
                      <a:gd name="T7" fmla="*/ 2 h 51"/>
                      <a:gd name="T8" fmla="*/ 9 w 51"/>
                      <a:gd name="T9" fmla="*/ 0 h 51"/>
                      <a:gd name="T10" fmla="*/ 0 w 51"/>
                      <a:gd name="T11" fmla="*/ 6 h 51"/>
                      <a:gd name="T12" fmla="*/ 0 w 51"/>
                      <a:gd name="T13" fmla="*/ 6 h 51"/>
                      <a:gd name="T14" fmla="*/ 0 w 51"/>
                      <a:gd name="T15" fmla="*/ 10 h 51"/>
                      <a:gd name="T16" fmla="*/ 4 w 51"/>
                      <a:gd name="T17" fmla="*/ 11 h 51"/>
                      <a:gd name="T18" fmla="*/ 0 w 51"/>
                      <a:gd name="T19" fmla="*/ 6 h 5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51" h="51">
                        <a:moveTo>
                          <a:pt x="0" y="21"/>
                        </a:moveTo>
                        <a:lnTo>
                          <a:pt x="13" y="41"/>
                        </a:lnTo>
                        <a:lnTo>
                          <a:pt x="30" y="51"/>
                        </a:lnTo>
                        <a:lnTo>
                          <a:pt x="51" y="9"/>
                        </a:lnTo>
                        <a:lnTo>
                          <a:pt x="34" y="0"/>
                        </a:lnTo>
                        <a:lnTo>
                          <a:pt x="0" y="21"/>
                        </a:lnTo>
                        <a:lnTo>
                          <a:pt x="0" y="35"/>
                        </a:lnTo>
                        <a:lnTo>
                          <a:pt x="13" y="41"/>
                        </a:lnTo>
                        <a:lnTo>
                          <a:pt x="0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0" name="Freeform 609"/>
                  <p:cNvSpPr>
                    <a:spLocks noChangeAspect="1"/>
                  </p:cNvSpPr>
                  <p:nvPr/>
                </p:nvSpPr>
                <p:spPr bwMode="auto">
                  <a:xfrm>
                    <a:off x="732" y="1446"/>
                    <a:ext cx="7" cy="29"/>
                  </a:xfrm>
                  <a:custGeom>
                    <a:avLst/>
                    <a:gdLst>
                      <a:gd name="T0" fmla="*/ 7 w 47"/>
                      <a:gd name="T1" fmla="*/ 0 h 96"/>
                      <a:gd name="T2" fmla="*/ 0 w 47"/>
                      <a:gd name="T3" fmla="*/ 0 h 96"/>
                      <a:gd name="T4" fmla="*/ 0 w 47"/>
                      <a:gd name="T5" fmla="*/ 29 h 96"/>
                      <a:gd name="T6" fmla="*/ 7 w 47"/>
                      <a:gd name="T7" fmla="*/ 29 h 96"/>
                      <a:gd name="T8" fmla="*/ 7 w 47"/>
                      <a:gd name="T9" fmla="*/ 0 h 96"/>
                      <a:gd name="T10" fmla="*/ 7 w 47"/>
                      <a:gd name="T11" fmla="*/ 0 h 96"/>
                      <a:gd name="T12" fmla="*/ 0 w 47"/>
                      <a:gd name="T13" fmla="*/ 0 h 96"/>
                      <a:gd name="T14" fmla="*/ 0 w 47"/>
                      <a:gd name="T15" fmla="*/ 0 h 96"/>
                      <a:gd name="T16" fmla="*/ 0 w 47"/>
                      <a:gd name="T17" fmla="*/ 0 h 96"/>
                      <a:gd name="T18" fmla="*/ 7 w 47"/>
                      <a:gd name="T19" fmla="*/ 0 h 9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" h="96">
                        <a:moveTo>
                          <a:pt x="47" y="0"/>
                        </a:move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47" y="9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4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1" name="Freeform 610"/>
                  <p:cNvSpPr>
                    <a:spLocks noChangeAspect="1"/>
                  </p:cNvSpPr>
                  <p:nvPr/>
                </p:nvSpPr>
                <p:spPr bwMode="auto">
                  <a:xfrm>
                    <a:off x="718" y="1417"/>
                    <a:ext cx="21" cy="29"/>
                  </a:xfrm>
                  <a:custGeom>
                    <a:avLst/>
                    <a:gdLst>
                      <a:gd name="T0" fmla="*/ 0 w 77"/>
                      <a:gd name="T1" fmla="*/ 14 h 100"/>
                      <a:gd name="T2" fmla="*/ 0 w 77"/>
                      <a:gd name="T3" fmla="*/ 14 h 100"/>
                      <a:gd name="T4" fmla="*/ 1 w 77"/>
                      <a:gd name="T5" fmla="*/ 14 h 100"/>
                      <a:gd name="T6" fmla="*/ 2 w 77"/>
                      <a:gd name="T7" fmla="*/ 14 h 100"/>
                      <a:gd name="T8" fmla="*/ 2 w 77"/>
                      <a:gd name="T9" fmla="*/ 14 h 100"/>
                      <a:gd name="T10" fmla="*/ 3 w 77"/>
                      <a:gd name="T11" fmla="*/ 14 h 100"/>
                      <a:gd name="T12" fmla="*/ 4 w 77"/>
                      <a:gd name="T13" fmla="*/ 15 h 100"/>
                      <a:gd name="T14" fmla="*/ 5 w 77"/>
                      <a:gd name="T15" fmla="*/ 16 h 100"/>
                      <a:gd name="T16" fmla="*/ 5 w 77"/>
                      <a:gd name="T17" fmla="*/ 17 h 100"/>
                      <a:gd name="T18" fmla="*/ 6 w 77"/>
                      <a:gd name="T19" fmla="*/ 18 h 100"/>
                      <a:gd name="T20" fmla="*/ 7 w 77"/>
                      <a:gd name="T21" fmla="*/ 21 h 100"/>
                      <a:gd name="T22" fmla="*/ 8 w 77"/>
                      <a:gd name="T23" fmla="*/ 23 h 100"/>
                      <a:gd name="T24" fmla="*/ 8 w 77"/>
                      <a:gd name="T25" fmla="*/ 27 h 100"/>
                      <a:gd name="T26" fmla="*/ 8 w 77"/>
                      <a:gd name="T27" fmla="*/ 29 h 100"/>
                      <a:gd name="T28" fmla="*/ 21 w 77"/>
                      <a:gd name="T29" fmla="*/ 29 h 100"/>
                      <a:gd name="T30" fmla="*/ 21 w 77"/>
                      <a:gd name="T31" fmla="*/ 25 h 100"/>
                      <a:gd name="T32" fmla="*/ 20 w 77"/>
                      <a:gd name="T33" fmla="*/ 21 h 100"/>
                      <a:gd name="T34" fmla="*/ 19 w 77"/>
                      <a:gd name="T35" fmla="*/ 16 h 100"/>
                      <a:gd name="T36" fmla="*/ 17 w 77"/>
                      <a:gd name="T37" fmla="*/ 12 h 100"/>
                      <a:gd name="T38" fmla="*/ 16 w 77"/>
                      <a:gd name="T39" fmla="*/ 9 h 100"/>
                      <a:gd name="T40" fmla="*/ 14 w 77"/>
                      <a:gd name="T41" fmla="*/ 8 h 100"/>
                      <a:gd name="T42" fmla="*/ 13 w 77"/>
                      <a:gd name="T43" fmla="*/ 5 h 100"/>
                      <a:gd name="T44" fmla="*/ 11 w 77"/>
                      <a:gd name="T45" fmla="*/ 3 h 100"/>
                      <a:gd name="T46" fmla="*/ 8 w 77"/>
                      <a:gd name="T47" fmla="*/ 2 h 100"/>
                      <a:gd name="T48" fmla="*/ 6 w 77"/>
                      <a:gd name="T49" fmla="*/ 1 h 100"/>
                      <a:gd name="T50" fmla="*/ 3 w 77"/>
                      <a:gd name="T51" fmla="*/ 0 h 100"/>
                      <a:gd name="T52" fmla="*/ 0 w 77"/>
                      <a:gd name="T53" fmla="*/ 0 h 100"/>
                      <a:gd name="T54" fmla="*/ 0 w 77"/>
                      <a:gd name="T55" fmla="*/ 0 h 100"/>
                      <a:gd name="T56" fmla="*/ 0 w 77"/>
                      <a:gd name="T57" fmla="*/ 14 h 100"/>
                      <a:gd name="T58" fmla="*/ 0 w 77"/>
                      <a:gd name="T59" fmla="*/ 14 h 100"/>
                      <a:gd name="T60" fmla="*/ 0 w 77"/>
                      <a:gd name="T61" fmla="*/ 14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0" y="47"/>
                        </a:moveTo>
                        <a:lnTo>
                          <a:pt x="0" y="47"/>
                        </a:lnTo>
                        <a:lnTo>
                          <a:pt x="3" y="47"/>
                        </a:lnTo>
                        <a:lnTo>
                          <a:pt x="6" y="48"/>
                        </a:lnTo>
                        <a:lnTo>
                          <a:pt x="9" y="49"/>
                        </a:lnTo>
                        <a:lnTo>
                          <a:pt x="11" y="50"/>
                        </a:lnTo>
                        <a:lnTo>
                          <a:pt x="14" y="52"/>
                        </a:lnTo>
                        <a:lnTo>
                          <a:pt x="17" y="55"/>
                        </a:lnTo>
                        <a:lnTo>
                          <a:pt x="19" y="58"/>
                        </a:lnTo>
                        <a:lnTo>
                          <a:pt x="21" y="61"/>
                        </a:lnTo>
                        <a:lnTo>
                          <a:pt x="25" y="71"/>
                        </a:lnTo>
                        <a:lnTo>
                          <a:pt x="28" y="81"/>
                        </a:lnTo>
                        <a:lnTo>
                          <a:pt x="29" y="92"/>
                        </a:lnTo>
                        <a:lnTo>
                          <a:pt x="30" y="100"/>
                        </a:lnTo>
                        <a:lnTo>
                          <a:pt x="77" y="100"/>
                        </a:lnTo>
                        <a:lnTo>
                          <a:pt x="76" y="87"/>
                        </a:lnTo>
                        <a:lnTo>
                          <a:pt x="74" y="71"/>
                        </a:lnTo>
                        <a:lnTo>
                          <a:pt x="68" y="55"/>
                        </a:lnTo>
                        <a:lnTo>
                          <a:pt x="62" y="40"/>
                        </a:lnTo>
                        <a:lnTo>
                          <a:pt x="58" y="32"/>
                        </a:lnTo>
                        <a:lnTo>
                          <a:pt x="53" y="26"/>
                        </a:lnTo>
                        <a:lnTo>
                          <a:pt x="46" y="18"/>
                        </a:lnTo>
                        <a:lnTo>
                          <a:pt x="39" y="12"/>
                        </a:lnTo>
                        <a:lnTo>
                          <a:pt x="30" y="7"/>
                        </a:lnTo>
                        <a:lnTo>
                          <a:pt x="21" y="4"/>
                        </a:lnTo>
                        <a:lnTo>
                          <a:pt x="10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2" name="Freeform 611"/>
                  <p:cNvSpPr>
                    <a:spLocks noChangeAspect="1"/>
                  </p:cNvSpPr>
                  <p:nvPr/>
                </p:nvSpPr>
                <p:spPr bwMode="auto">
                  <a:xfrm>
                    <a:off x="696" y="1417"/>
                    <a:ext cx="21" cy="29"/>
                  </a:xfrm>
                  <a:custGeom>
                    <a:avLst/>
                    <a:gdLst>
                      <a:gd name="T0" fmla="*/ 13 w 77"/>
                      <a:gd name="T1" fmla="*/ 29 h 100"/>
                      <a:gd name="T2" fmla="*/ 13 w 77"/>
                      <a:gd name="T3" fmla="*/ 29 h 100"/>
                      <a:gd name="T4" fmla="*/ 13 w 77"/>
                      <a:gd name="T5" fmla="*/ 26 h 100"/>
                      <a:gd name="T6" fmla="*/ 13 w 77"/>
                      <a:gd name="T7" fmla="*/ 23 h 100"/>
                      <a:gd name="T8" fmla="*/ 14 w 77"/>
                      <a:gd name="T9" fmla="*/ 20 h 100"/>
                      <a:gd name="T10" fmla="*/ 15 w 77"/>
                      <a:gd name="T11" fmla="*/ 17 h 100"/>
                      <a:gd name="T12" fmla="*/ 16 w 77"/>
                      <a:gd name="T13" fmla="*/ 17 h 100"/>
                      <a:gd name="T14" fmla="*/ 16 w 77"/>
                      <a:gd name="T15" fmla="*/ 16 h 100"/>
                      <a:gd name="T16" fmla="*/ 17 w 77"/>
                      <a:gd name="T17" fmla="*/ 15 h 100"/>
                      <a:gd name="T18" fmla="*/ 17 w 77"/>
                      <a:gd name="T19" fmla="*/ 14 h 100"/>
                      <a:gd name="T20" fmla="*/ 18 w 77"/>
                      <a:gd name="T21" fmla="*/ 14 h 100"/>
                      <a:gd name="T22" fmla="*/ 19 w 77"/>
                      <a:gd name="T23" fmla="*/ 14 h 100"/>
                      <a:gd name="T24" fmla="*/ 20 w 77"/>
                      <a:gd name="T25" fmla="*/ 14 h 100"/>
                      <a:gd name="T26" fmla="*/ 21 w 77"/>
                      <a:gd name="T27" fmla="*/ 14 h 100"/>
                      <a:gd name="T28" fmla="*/ 21 w 77"/>
                      <a:gd name="T29" fmla="*/ 0 h 100"/>
                      <a:gd name="T30" fmla="*/ 18 w 77"/>
                      <a:gd name="T31" fmla="*/ 0 h 100"/>
                      <a:gd name="T32" fmla="*/ 15 w 77"/>
                      <a:gd name="T33" fmla="*/ 1 h 100"/>
                      <a:gd name="T34" fmla="*/ 13 w 77"/>
                      <a:gd name="T35" fmla="*/ 2 h 100"/>
                      <a:gd name="T36" fmla="*/ 10 w 77"/>
                      <a:gd name="T37" fmla="*/ 3 h 100"/>
                      <a:gd name="T38" fmla="*/ 8 w 77"/>
                      <a:gd name="T39" fmla="*/ 5 h 100"/>
                      <a:gd name="T40" fmla="*/ 7 w 77"/>
                      <a:gd name="T41" fmla="*/ 7 h 100"/>
                      <a:gd name="T42" fmla="*/ 5 w 77"/>
                      <a:gd name="T43" fmla="*/ 9 h 100"/>
                      <a:gd name="T44" fmla="*/ 4 w 77"/>
                      <a:gd name="T45" fmla="*/ 11 h 100"/>
                      <a:gd name="T46" fmla="*/ 2 w 77"/>
                      <a:gd name="T47" fmla="*/ 16 h 100"/>
                      <a:gd name="T48" fmla="*/ 1 w 77"/>
                      <a:gd name="T49" fmla="*/ 20 h 100"/>
                      <a:gd name="T50" fmla="*/ 0 w 77"/>
                      <a:gd name="T51" fmla="*/ 25 h 100"/>
                      <a:gd name="T52" fmla="*/ 0 w 77"/>
                      <a:gd name="T53" fmla="*/ 29 h 100"/>
                      <a:gd name="T54" fmla="*/ 0 w 77"/>
                      <a:gd name="T55" fmla="*/ 29 h 100"/>
                      <a:gd name="T56" fmla="*/ 13 w 77"/>
                      <a:gd name="T57" fmla="*/ 29 h 100"/>
                      <a:gd name="T58" fmla="*/ 13 w 77"/>
                      <a:gd name="T59" fmla="*/ 29 h 100"/>
                      <a:gd name="T60" fmla="*/ 13 w 77"/>
                      <a:gd name="T61" fmla="*/ 29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46" y="100"/>
                        </a:moveTo>
                        <a:lnTo>
                          <a:pt x="46" y="100"/>
                        </a:lnTo>
                        <a:lnTo>
                          <a:pt x="47" y="90"/>
                        </a:lnTo>
                        <a:lnTo>
                          <a:pt x="48" y="79"/>
                        </a:lnTo>
                        <a:lnTo>
                          <a:pt x="52" y="70"/>
                        </a:lnTo>
                        <a:lnTo>
                          <a:pt x="56" y="59"/>
                        </a:lnTo>
                        <a:lnTo>
                          <a:pt x="57" y="57"/>
                        </a:lnTo>
                        <a:lnTo>
                          <a:pt x="59" y="54"/>
                        </a:lnTo>
                        <a:lnTo>
                          <a:pt x="61" y="52"/>
                        </a:lnTo>
                        <a:lnTo>
                          <a:pt x="64" y="50"/>
                        </a:lnTo>
                        <a:lnTo>
                          <a:pt x="66" y="49"/>
                        </a:lnTo>
                        <a:lnTo>
                          <a:pt x="70" y="48"/>
                        </a:lnTo>
                        <a:lnTo>
                          <a:pt x="73" y="47"/>
                        </a:lnTo>
                        <a:lnTo>
                          <a:pt x="77" y="47"/>
                        </a:lnTo>
                        <a:lnTo>
                          <a:pt x="77" y="0"/>
                        </a:lnTo>
                        <a:lnTo>
                          <a:pt x="66" y="0"/>
                        </a:lnTo>
                        <a:lnTo>
                          <a:pt x="56" y="2"/>
                        </a:lnTo>
                        <a:lnTo>
                          <a:pt x="46" y="7"/>
                        </a:lnTo>
                        <a:lnTo>
                          <a:pt x="38" y="12"/>
                        </a:lnTo>
                        <a:lnTo>
                          <a:pt x="31" y="17"/>
                        </a:lnTo>
                        <a:lnTo>
                          <a:pt x="24" y="24"/>
                        </a:lnTo>
                        <a:lnTo>
                          <a:pt x="19" y="31"/>
                        </a:lnTo>
                        <a:lnTo>
                          <a:pt x="14" y="39"/>
                        </a:lnTo>
                        <a:lnTo>
                          <a:pt x="7" y="54"/>
                        </a:lnTo>
                        <a:lnTo>
                          <a:pt x="3" y="70"/>
                        </a:lnTo>
                        <a:lnTo>
                          <a:pt x="1" y="86"/>
                        </a:lnTo>
                        <a:lnTo>
                          <a:pt x="0" y="100"/>
                        </a:lnTo>
                        <a:lnTo>
                          <a:pt x="46" y="10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3" name="Freeform 612"/>
                  <p:cNvSpPr>
                    <a:spLocks noChangeAspect="1"/>
                  </p:cNvSpPr>
                  <p:nvPr/>
                </p:nvSpPr>
                <p:spPr bwMode="auto">
                  <a:xfrm>
                    <a:off x="696" y="1446"/>
                    <a:ext cx="14" cy="36"/>
                  </a:xfrm>
                  <a:custGeom>
                    <a:avLst/>
                    <a:gdLst>
                      <a:gd name="T0" fmla="*/ 10 w 46"/>
                      <a:gd name="T1" fmla="*/ 36 h 117"/>
                      <a:gd name="T2" fmla="*/ 14 w 46"/>
                      <a:gd name="T3" fmla="*/ 30 h 117"/>
                      <a:gd name="T4" fmla="*/ 14 w 46"/>
                      <a:gd name="T5" fmla="*/ 0 h 117"/>
                      <a:gd name="T6" fmla="*/ 0 w 46"/>
                      <a:gd name="T7" fmla="*/ 0 h 117"/>
                      <a:gd name="T8" fmla="*/ 0 w 46"/>
                      <a:gd name="T9" fmla="*/ 30 h 117"/>
                      <a:gd name="T10" fmla="*/ 10 w 46"/>
                      <a:gd name="T11" fmla="*/ 36 h 117"/>
                      <a:gd name="T12" fmla="*/ 10 w 46"/>
                      <a:gd name="T13" fmla="*/ 36 h 117"/>
                      <a:gd name="T14" fmla="*/ 14 w 46"/>
                      <a:gd name="T15" fmla="*/ 34 h 117"/>
                      <a:gd name="T16" fmla="*/ 14 w 46"/>
                      <a:gd name="T17" fmla="*/ 30 h 117"/>
                      <a:gd name="T18" fmla="*/ 10 w 46"/>
                      <a:gd name="T19" fmla="*/ 36 h 117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117">
                        <a:moveTo>
                          <a:pt x="32" y="117"/>
                        </a:moveTo>
                        <a:lnTo>
                          <a:pt x="46" y="9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32" y="117"/>
                        </a:lnTo>
                        <a:lnTo>
                          <a:pt x="46" y="112"/>
                        </a:lnTo>
                        <a:lnTo>
                          <a:pt x="46" y="96"/>
                        </a:lnTo>
                        <a:lnTo>
                          <a:pt x="32" y="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4" name="Freeform 613"/>
                  <p:cNvSpPr>
                    <a:spLocks noChangeAspect="1"/>
                  </p:cNvSpPr>
                  <p:nvPr/>
                </p:nvSpPr>
                <p:spPr bwMode="auto">
                  <a:xfrm>
                    <a:off x="689" y="1468"/>
                    <a:ext cx="14" cy="14"/>
                  </a:xfrm>
                  <a:custGeom>
                    <a:avLst/>
                    <a:gdLst>
                      <a:gd name="T0" fmla="*/ 0 w 51"/>
                      <a:gd name="T1" fmla="*/ 8 h 51"/>
                      <a:gd name="T2" fmla="*/ 9 w 51"/>
                      <a:gd name="T3" fmla="*/ 14 h 51"/>
                      <a:gd name="T4" fmla="*/ 14 w 51"/>
                      <a:gd name="T5" fmla="*/ 12 h 51"/>
                      <a:gd name="T6" fmla="*/ 10 w 51"/>
                      <a:gd name="T7" fmla="*/ 0 h 51"/>
                      <a:gd name="T8" fmla="*/ 4 w 51"/>
                      <a:gd name="T9" fmla="*/ 2 h 51"/>
                      <a:gd name="T10" fmla="*/ 0 w 51"/>
                      <a:gd name="T11" fmla="*/ 8 h 51"/>
                      <a:gd name="T12" fmla="*/ 4 w 51"/>
                      <a:gd name="T13" fmla="*/ 2 h 51"/>
                      <a:gd name="T14" fmla="*/ 0 w 51"/>
                      <a:gd name="T15" fmla="*/ 4 h 51"/>
                      <a:gd name="T16" fmla="*/ 0 w 51"/>
                      <a:gd name="T17" fmla="*/ 8 h 5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51" h="51">
                        <a:moveTo>
                          <a:pt x="0" y="28"/>
                        </a:moveTo>
                        <a:lnTo>
                          <a:pt x="32" y="51"/>
                        </a:lnTo>
                        <a:lnTo>
                          <a:pt x="51" y="43"/>
                        </a:lnTo>
                        <a:lnTo>
                          <a:pt x="35" y="0"/>
                        </a:lnTo>
                        <a:lnTo>
                          <a:pt x="16" y="7"/>
                        </a:lnTo>
                        <a:lnTo>
                          <a:pt x="0" y="28"/>
                        </a:lnTo>
                        <a:lnTo>
                          <a:pt x="16" y="7"/>
                        </a:lnTo>
                        <a:lnTo>
                          <a:pt x="0" y="13"/>
                        </a:lnTo>
                        <a:lnTo>
                          <a:pt x="0" y="2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5" name="Freeform 614"/>
                  <p:cNvSpPr>
                    <a:spLocks noChangeAspect="1"/>
                  </p:cNvSpPr>
                  <p:nvPr/>
                </p:nvSpPr>
                <p:spPr bwMode="auto">
                  <a:xfrm>
                    <a:off x="689" y="1475"/>
                    <a:ext cx="14" cy="100"/>
                  </a:xfrm>
                  <a:custGeom>
                    <a:avLst/>
                    <a:gdLst>
                      <a:gd name="T0" fmla="*/ 7 w 46"/>
                      <a:gd name="T1" fmla="*/ 100 h 314"/>
                      <a:gd name="T2" fmla="*/ 14 w 46"/>
                      <a:gd name="T3" fmla="*/ 93 h 314"/>
                      <a:gd name="T4" fmla="*/ 14 w 46"/>
                      <a:gd name="T5" fmla="*/ 0 h 314"/>
                      <a:gd name="T6" fmla="*/ 0 w 46"/>
                      <a:gd name="T7" fmla="*/ 0 h 314"/>
                      <a:gd name="T8" fmla="*/ 0 w 46"/>
                      <a:gd name="T9" fmla="*/ 93 h 314"/>
                      <a:gd name="T10" fmla="*/ 7 w 46"/>
                      <a:gd name="T11" fmla="*/ 100 h 314"/>
                      <a:gd name="T12" fmla="*/ 0 w 46"/>
                      <a:gd name="T13" fmla="*/ 93 h 314"/>
                      <a:gd name="T14" fmla="*/ 0 w 46"/>
                      <a:gd name="T15" fmla="*/ 100 h 314"/>
                      <a:gd name="T16" fmla="*/ 7 w 46"/>
                      <a:gd name="T17" fmla="*/ 100 h 314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6" h="314">
                        <a:moveTo>
                          <a:pt x="23" y="314"/>
                        </a:moveTo>
                        <a:lnTo>
                          <a:pt x="46" y="29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3" y="314"/>
                        </a:lnTo>
                        <a:lnTo>
                          <a:pt x="0" y="291"/>
                        </a:lnTo>
                        <a:lnTo>
                          <a:pt x="0" y="314"/>
                        </a:lnTo>
                        <a:lnTo>
                          <a:pt x="23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6" name="Freeform 615"/>
                  <p:cNvSpPr>
                    <a:spLocks noChangeAspect="1"/>
                  </p:cNvSpPr>
                  <p:nvPr/>
                </p:nvSpPr>
                <p:spPr bwMode="auto">
                  <a:xfrm>
                    <a:off x="696" y="1561"/>
                    <a:ext cx="50" cy="14"/>
                  </a:xfrm>
                  <a:custGeom>
                    <a:avLst/>
                    <a:gdLst>
                      <a:gd name="T0" fmla="*/ 50 w 167"/>
                      <a:gd name="T1" fmla="*/ 7 h 46"/>
                      <a:gd name="T2" fmla="*/ 43 w 167"/>
                      <a:gd name="T3" fmla="*/ 0 h 46"/>
                      <a:gd name="T4" fmla="*/ 0 w 167"/>
                      <a:gd name="T5" fmla="*/ 0 h 46"/>
                      <a:gd name="T6" fmla="*/ 0 w 167"/>
                      <a:gd name="T7" fmla="*/ 14 h 46"/>
                      <a:gd name="T8" fmla="*/ 43 w 167"/>
                      <a:gd name="T9" fmla="*/ 14 h 46"/>
                      <a:gd name="T10" fmla="*/ 50 w 167"/>
                      <a:gd name="T11" fmla="*/ 7 h 46"/>
                      <a:gd name="T12" fmla="*/ 43 w 167"/>
                      <a:gd name="T13" fmla="*/ 14 h 46"/>
                      <a:gd name="T14" fmla="*/ 50 w 167"/>
                      <a:gd name="T15" fmla="*/ 14 h 46"/>
                      <a:gd name="T16" fmla="*/ 50 w 167"/>
                      <a:gd name="T17" fmla="*/ 7 h 4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67" h="46">
                        <a:moveTo>
                          <a:pt x="167" y="23"/>
                        </a:moveTo>
                        <a:lnTo>
                          <a:pt x="143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43" y="46"/>
                        </a:lnTo>
                        <a:lnTo>
                          <a:pt x="167" y="23"/>
                        </a:lnTo>
                        <a:lnTo>
                          <a:pt x="143" y="46"/>
                        </a:lnTo>
                        <a:lnTo>
                          <a:pt x="167" y="46"/>
                        </a:lnTo>
                        <a:lnTo>
                          <a:pt x="167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7" name="Freeform 616"/>
                  <p:cNvSpPr>
                    <a:spLocks noChangeAspect="1"/>
                  </p:cNvSpPr>
                  <p:nvPr/>
                </p:nvSpPr>
                <p:spPr bwMode="auto">
                  <a:xfrm>
                    <a:off x="4798" y="1425"/>
                    <a:ext cx="43" cy="143"/>
                  </a:xfrm>
                  <a:custGeom>
                    <a:avLst/>
                    <a:gdLst>
                      <a:gd name="T0" fmla="*/ 0 w 143"/>
                      <a:gd name="T1" fmla="*/ 143 h 469"/>
                      <a:gd name="T2" fmla="*/ 0 w 143"/>
                      <a:gd name="T3" fmla="*/ 55 h 469"/>
                      <a:gd name="T4" fmla="*/ 5 w 143"/>
                      <a:gd name="T5" fmla="*/ 52 h 469"/>
                      <a:gd name="T6" fmla="*/ 5 w 143"/>
                      <a:gd name="T7" fmla="*/ 23 h 469"/>
                      <a:gd name="T8" fmla="*/ 5 w 143"/>
                      <a:gd name="T9" fmla="*/ 20 h 469"/>
                      <a:gd name="T10" fmla="*/ 6 w 143"/>
                      <a:gd name="T11" fmla="*/ 16 h 469"/>
                      <a:gd name="T12" fmla="*/ 7 w 143"/>
                      <a:gd name="T13" fmla="*/ 12 h 469"/>
                      <a:gd name="T14" fmla="*/ 8 w 143"/>
                      <a:gd name="T15" fmla="*/ 8 h 469"/>
                      <a:gd name="T16" fmla="*/ 10 w 143"/>
                      <a:gd name="T17" fmla="*/ 7 h 469"/>
                      <a:gd name="T18" fmla="*/ 11 w 143"/>
                      <a:gd name="T19" fmla="*/ 5 h 469"/>
                      <a:gd name="T20" fmla="*/ 12 w 143"/>
                      <a:gd name="T21" fmla="*/ 3 h 469"/>
                      <a:gd name="T22" fmla="*/ 14 w 143"/>
                      <a:gd name="T23" fmla="*/ 2 h 469"/>
                      <a:gd name="T24" fmla="*/ 15 w 143"/>
                      <a:gd name="T25" fmla="*/ 1 h 469"/>
                      <a:gd name="T26" fmla="*/ 17 w 143"/>
                      <a:gd name="T27" fmla="*/ 1 h 469"/>
                      <a:gd name="T28" fmla="*/ 19 w 143"/>
                      <a:gd name="T29" fmla="*/ 0 h 469"/>
                      <a:gd name="T30" fmla="*/ 21 w 143"/>
                      <a:gd name="T31" fmla="*/ 0 h 469"/>
                      <a:gd name="T32" fmla="*/ 23 w 143"/>
                      <a:gd name="T33" fmla="*/ 0 h 469"/>
                      <a:gd name="T34" fmla="*/ 26 w 143"/>
                      <a:gd name="T35" fmla="*/ 1 h 469"/>
                      <a:gd name="T36" fmla="*/ 27 w 143"/>
                      <a:gd name="T37" fmla="*/ 1 h 469"/>
                      <a:gd name="T38" fmla="*/ 29 w 143"/>
                      <a:gd name="T39" fmla="*/ 2 h 469"/>
                      <a:gd name="T40" fmla="*/ 30 w 143"/>
                      <a:gd name="T41" fmla="*/ 3 h 469"/>
                      <a:gd name="T42" fmla="*/ 32 w 143"/>
                      <a:gd name="T43" fmla="*/ 5 h 469"/>
                      <a:gd name="T44" fmla="*/ 33 w 143"/>
                      <a:gd name="T45" fmla="*/ 6 h 469"/>
                      <a:gd name="T46" fmla="*/ 34 w 143"/>
                      <a:gd name="T47" fmla="*/ 8 h 469"/>
                      <a:gd name="T48" fmla="*/ 35 w 143"/>
                      <a:gd name="T49" fmla="*/ 11 h 469"/>
                      <a:gd name="T50" fmla="*/ 37 w 143"/>
                      <a:gd name="T51" fmla="*/ 16 h 469"/>
                      <a:gd name="T52" fmla="*/ 37 w 143"/>
                      <a:gd name="T53" fmla="*/ 20 h 469"/>
                      <a:gd name="T54" fmla="*/ 37 w 143"/>
                      <a:gd name="T55" fmla="*/ 23 h 469"/>
                      <a:gd name="T56" fmla="*/ 37 w 143"/>
                      <a:gd name="T57" fmla="*/ 52 h 469"/>
                      <a:gd name="T58" fmla="*/ 43 w 143"/>
                      <a:gd name="T59" fmla="*/ 54 h 469"/>
                      <a:gd name="T60" fmla="*/ 43 w 143"/>
                      <a:gd name="T61" fmla="*/ 143 h 469"/>
                      <a:gd name="T62" fmla="*/ 0 w 143"/>
                      <a:gd name="T63" fmla="*/ 143 h 469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43" h="469">
                        <a:moveTo>
                          <a:pt x="0" y="469"/>
                        </a:moveTo>
                        <a:lnTo>
                          <a:pt x="0" y="181"/>
                        </a:lnTo>
                        <a:lnTo>
                          <a:pt x="16" y="172"/>
                        </a:lnTo>
                        <a:lnTo>
                          <a:pt x="16" y="76"/>
                        </a:lnTo>
                        <a:lnTo>
                          <a:pt x="17" y="65"/>
                        </a:lnTo>
                        <a:lnTo>
                          <a:pt x="20" y="52"/>
                        </a:lnTo>
                        <a:lnTo>
                          <a:pt x="23" y="40"/>
                        </a:lnTo>
                        <a:lnTo>
                          <a:pt x="28" y="27"/>
                        </a:lnTo>
                        <a:lnTo>
                          <a:pt x="32" y="22"/>
                        </a:lnTo>
                        <a:lnTo>
                          <a:pt x="35" y="16"/>
                        </a:lnTo>
                        <a:lnTo>
                          <a:pt x="41" y="11"/>
                        </a:lnTo>
                        <a:lnTo>
                          <a:pt x="45" y="7"/>
                        </a:lnTo>
                        <a:lnTo>
                          <a:pt x="50" y="4"/>
                        </a:lnTo>
                        <a:lnTo>
                          <a:pt x="56" y="2"/>
                        </a:lnTo>
                        <a:lnTo>
                          <a:pt x="63" y="0"/>
                        </a:lnTo>
                        <a:lnTo>
                          <a:pt x="70" y="0"/>
                        </a:lnTo>
                        <a:lnTo>
                          <a:pt x="77" y="0"/>
                        </a:lnTo>
                        <a:lnTo>
                          <a:pt x="85" y="2"/>
                        </a:lnTo>
                        <a:lnTo>
                          <a:pt x="90" y="4"/>
                        </a:lnTo>
                        <a:lnTo>
                          <a:pt x="96" y="7"/>
                        </a:lnTo>
                        <a:lnTo>
                          <a:pt x="101" y="10"/>
                        </a:lnTo>
                        <a:lnTo>
                          <a:pt x="105" y="15"/>
                        </a:lnTo>
                        <a:lnTo>
                          <a:pt x="109" y="21"/>
                        </a:lnTo>
                        <a:lnTo>
                          <a:pt x="112" y="26"/>
                        </a:lnTo>
                        <a:lnTo>
                          <a:pt x="117" y="37"/>
                        </a:lnTo>
                        <a:lnTo>
                          <a:pt x="122" y="51"/>
                        </a:lnTo>
                        <a:lnTo>
                          <a:pt x="123" y="64"/>
                        </a:lnTo>
                        <a:lnTo>
                          <a:pt x="124" y="76"/>
                        </a:lnTo>
                        <a:lnTo>
                          <a:pt x="124" y="172"/>
                        </a:lnTo>
                        <a:lnTo>
                          <a:pt x="143" y="178"/>
                        </a:lnTo>
                        <a:lnTo>
                          <a:pt x="143" y="469"/>
                        </a:lnTo>
                        <a:lnTo>
                          <a:pt x="0" y="469"/>
                        </a:lnTo>
                        <a:close/>
                      </a:path>
                    </a:pathLst>
                  </a:custGeom>
                  <a:solidFill>
                    <a:srgbClr val="8C253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8" name="Freeform 617"/>
                  <p:cNvSpPr>
                    <a:spLocks noChangeAspect="1"/>
                  </p:cNvSpPr>
                  <p:nvPr/>
                </p:nvSpPr>
                <p:spPr bwMode="auto">
                  <a:xfrm>
                    <a:off x="4791" y="1475"/>
                    <a:ext cx="14" cy="93"/>
                  </a:xfrm>
                  <a:custGeom>
                    <a:avLst/>
                    <a:gdLst>
                      <a:gd name="T0" fmla="*/ 4 w 47"/>
                      <a:gd name="T1" fmla="*/ 0 h 309"/>
                      <a:gd name="T2" fmla="*/ 0 w 47"/>
                      <a:gd name="T3" fmla="*/ 6 h 309"/>
                      <a:gd name="T4" fmla="*/ 0 w 47"/>
                      <a:gd name="T5" fmla="*/ 93 h 309"/>
                      <a:gd name="T6" fmla="*/ 14 w 47"/>
                      <a:gd name="T7" fmla="*/ 93 h 309"/>
                      <a:gd name="T8" fmla="*/ 14 w 47"/>
                      <a:gd name="T9" fmla="*/ 6 h 309"/>
                      <a:gd name="T10" fmla="*/ 4 w 47"/>
                      <a:gd name="T11" fmla="*/ 0 h 309"/>
                      <a:gd name="T12" fmla="*/ 4 w 47"/>
                      <a:gd name="T13" fmla="*/ 0 h 309"/>
                      <a:gd name="T14" fmla="*/ 0 w 47"/>
                      <a:gd name="T15" fmla="*/ 2 h 309"/>
                      <a:gd name="T16" fmla="*/ 0 w 47"/>
                      <a:gd name="T17" fmla="*/ 6 h 309"/>
                      <a:gd name="T18" fmla="*/ 4 w 47"/>
                      <a:gd name="T19" fmla="*/ 0 h 309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" h="309">
                        <a:moveTo>
                          <a:pt x="13" y="0"/>
                        </a:moveTo>
                        <a:lnTo>
                          <a:pt x="0" y="21"/>
                        </a:lnTo>
                        <a:lnTo>
                          <a:pt x="0" y="309"/>
                        </a:lnTo>
                        <a:lnTo>
                          <a:pt x="47" y="309"/>
                        </a:lnTo>
                        <a:lnTo>
                          <a:pt x="47" y="21"/>
                        </a:lnTo>
                        <a:lnTo>
                          <a:pt x="13" y="0"/>
                        </a:lnTo>
                        <a:lnTo>
                          <a:pt x="0" y="6"/>
                        </a:lnTo>
                        <a:lnTo>
                          <a:pt x="0" y="21"/>
                        </a:lnTo>
                        <a:lnTo>
                          <a:pt x="1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9" name="Freeform 618"/>
                  <p:cNvSpPr>
                    <a:spLocks noChangeAspect="1"/>
                  </p:cNvSpPr>
                  <p:nvPr/>
                </p:nvSpPr>
                <p:spPr bwMode="auto">
                  <a:xfrm>
                    <a:off x="4791" y="1468"/>
                    <a:ext cx="14" cy="14"/>
                  </a:xfrm>
                  <a:custGeom>
                    <a:avLst/>
                    <a:gdLst>
                      <a:gd name="T0" fmla="*/ 14 w 51"/>
                      <a:gd name="T1" fmla="*/ 6 h 51"/>
                      <a:gd name="T2" fmla="*/ 5 w 51"/>
                      <a:gd name="T3" fmla="*/ 0 h 51"/>
                      <a:gd name="T4" fmla="*/ 0 w 51"/>
                      <a:gd name="T5" fmla="*/ 2 h 51"/>
                      <a:gd name="T6" fmla="*/ 6 w 51"/>
                      <a:gd name="T7" fmla="*/ 14 h 51"/>
                      <a:gd name="T8" fmla="*/ 10 w 51"/>
                      <a:gd name="T9" fmla="*/ 11 h 51"/>
                      <a:gd name="T10" fmla="*/ 14 w 51"/>
                      <a:gd name="T11" fmla="*/ 6 h 51"/>
                      <a:gd name="T12" fmla="*/ 10 w 51"/>
                      <a:gd name="T13" fmla="*/ 11 h 51"/>
                      <a:gd name="T14" fmla="*/ 14 w 51"/>
                      <a:gd name="T15" fmla="*/ 10 h 51"/>
                      <a:gd name="T16" fmla="*/ 14 w 51"/>
                      <a:gd name="T17" fmla="*/ 6 h 5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51" h="51">
                        <a:moveTo>
                          <a:pt x="51" y="21"/>
                        </a:moveTo>
                        <a:lnTo>
                          <a:pt x="17" y="0"/>
                        </a:lnTo>
                        <a:lnTo>
                          <a:pt x="0" y="9"/>
                        </a:lnTo>
                        <a:lnTo>
                          <a:pt x="21" y="51"/>
                        </a:lnTo>
                        <a:lnTo>
                          <a:pt x="38" y="41"/>
                        </a:lnTo>
                        <a:lnTo>
                          <a:pt x="51" y="21"/>
                        </a:lnTo>
                        <a:lnTo>
                          <a:pt x="38" y="41"/>
                        </a:lnTo>
                        <a:lnTo>
                          <a:pt x="51" y="35"/>
                        </a:lnTo>
                        <a:lnTo>
                          <a:pt x="51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0" name="Freeform 619"/>
                  <p:cNvSpPr>
                    <a:spLocks noChangeAspect="1"/>
                  </p:cNvSpPr>
                  <p:nvPr/>
                </p:nvSpPr>
                <p:spPr bwMode="auto">
                  <a:xfrm>
                    <a:off x="4798" y="1446"/>
                    <a:ext cx="7" cy="29"/>
                  </a:xfrm>
                  <a:custGeom>
                    <a:avLst/>
                    <a:gdLst>
                      <a:gd name="T0" fmla="*/ 7 w 47"/>
                      <a:gd name="T1" fmla="*/ 0 h 96"/>
                      <a:gd name="T2" fmla="*/ 0 w 47"/>
                      <a:gd name="T3" fmla="*/ 0 h 96"/>
                      <a:gd name="T4" fmla="*/ 0 w 47"/>
                      <a:gd name="T5" fmla="*/ 29 h 96"/>
                      <a:gd name="T6" fmla="*/ 7 w 47"/>
                      <a:gd name="T7" fmla="*/ 29 h 96"/>
                      <a:gd name="T8" fmla="*/ 7 w 47"/>
                      <a:gd name="T9" fmla="*/ 0 h 96"/>
                      <a:gd name="T10" fmla="*/ 7 w 47"/>
                      <a:gd name="T11" fmla="*/ 0 h 96"/>
                      <a:gd name="T12" fmla="*/ 0 w 47"/>
                      <a:gd name="T13" fmla="*/ 0 h 96"/>
                      <a:gd name="T14" fmla="*/ 0 w 47"/>
                      <a:gd name="T15" fmla="*/ 0 h 96"/>
                      <a:gd name="T16" fmla="*/ 0 w 47"/>
                      <a:gd name="T17" fmla="*/ 0 h 96"/>
                      <a:gd name="T18" fmla="*/ 7 w 47"/>
                      <a:gd name="T19" fmla="*/ 0 h 9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" h="96">
                        <a:moveTo>
                          <a:pt x="47" y="0"/>
                        </a:move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47" y="9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4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1" name="Freeform 620"/>
                  <p:cNvSpPr>
                    <a:spLocks noChangeAspect="1"/>
                  </p:cNvSpPr>
                  <p:nvPr/>
                </p:nvSpPr>
                <p:spPr bwMode="auto">
                  <a:xfrm>
                    <a:off x="4798" y="1417"/>
                    <a:ext cx="21" cy="29"/>
                  </a:xfrm>
                  <a:custGeom>
                    <a:avLst/>
                    <a:gdLst>
                      <a:gd name="T0" fmla="*/ 21 w 77"/>
                      <a:gd name="T1" fmla="*/ 0 h 100"/>
                      <a:gd name="T2" fmla="*/ 21 w 77"/>
                      <a:gd name="T3" fmla="*/ 0 h 100"/>
                      <a:gd name="T4" fmla="*/ 18 w 77"/>
                      <a:gd name="T5" fmla="*/ 0 h 100"/>
                      <a:gd name="T6" fmla="*/ 15 w 77"/>
                      <a:gd name="T7" fmla="*/ 1 h 100"/>
                      <a:gd name="T8" fmla="*/ 13 w 77"/>
                      <a:gd name="T9" fmla="*/ 2 h 100"/>
                      <a:gd name="T10" fmla="*/ 10 w 77"/>
                      <a:gd name="T11" fmla="*/ 3 h 100"/>
                      <a:gd name="T12" fmla="*/ 8 w 77"/>
                      <a:gd name="T13" fmla="*/ 5 h 100"/>
                      <a:gd name="T14" fmla="*/ 7 w 77"/>
                      <a:gd name="T15" fmla="*/ 8 h 100"/>
                      <a:gd name="T16" fmla="*/ 5 w 77"/>
                      <a:gd name="T17" fmla="*/ 9 h 100"/>
                      <a:gd name="T18" fmla="*/ 4 w 77"/>
                      <a:gd name="T19" fmla="*/ 12 h 100"/>
                      <a:gd name="T20" fmla="*/ 2 w 77"/>
                      <a:gd name="T21" fmla="*/ 16 h 100"/>
                      <a:gd name="T22" fmla="*/ 1 w 77"/>
                      <a:gd name="T23" fmla="*/ 21 h 100"/>
                      <a:gd name="T24" fmla="*/ 0 w 77"/>
                      <a:gd name="T25" fmla="*/ 25 h 100"/>
                      <a:gd name="T26" fmla="*/ 0 w 77"/>
                      <a:gd name="T27" fmla="*/ 29 h 100"/>
                      <a:gd name="T28" fmla="*/ 13 w 77"/>
                      <a:gd name="T29" fmla="*/ 29 h 100"/>
                      <a:gd name="T30" fmla="*/ 13 w 77"/>
                      <a:gd name="T31" fmla="*/ 27 h 100"/>
                      <a:gd name="T32" fmla="*/ 13 w 77"/>
                      <a:gd name="T33" fmla="*/ 23 h 100"/>
                      <a:gd name="T34" fmla="*/ 14 w 77"/>
                      <a:gd name="T35" fmla="*/ 21 h 100"/>
                      <a:gd name="T36" fmla="*/ 15 w 77"/>
                      <a:gd name="T37" fmla="*/ 18 h 100"/>
                      <a:gd name="T38" fmla="*/ 16 w 77"/>
                      <a:gd name="T39" fmla="*/ 17 h 100"/>
                      <a:gd name="T40" fmla="*/ 16 w 77"/>
                      <a:gd name="T41" fmla="*/ 16 h 100"/>
                      <a:gd name="T42" fmla="*/ 17 w 77"/>
                      <a:gd name="T43" fmla="*/ 15 h 100"/>
                      <a:gd name="T44" fmla="*/ 18 w 77"/>
                      <a:gd name="T45" fmla="*/ 14 h 100"/>
                      <a:gd name="T46" fmla="*/ 19 w 77"/>
                      <a:gd name="T47" fmla="*/ 14 h 100"/>
                      <a:gd name="T48" fmla="*/ 19 w 77"/>
                      <a:gd name="T49" fmla="*/ 14 h 100"/>
                      <a:gd name="T50" fmla="*/ 20 w 77"/>
                      <a:gd name="T51" fmla="*/ 14 h 100"/>
                      <a:gd name="T52" fmla="*/ 21 w 77"/>
                      <a:gd name="T53" fmla="*/ 14 h 100"/>
                      <a:gd name="T54" fmla="*/ 21 w 77"/>
                      <a:gd name="T55" fmla="*/ 14 h 100"/>
                      <a:gd name="T56" fmla="*/ 21 w 77"/>
                      <a:gd name="T57" fmla="*/ 0 h 100"/>
                      <a:gd name="T58" fmla="*/ 21 w 77"/>
                      <a:gd name="T59" fmla="*/ 0 h 100"/>
                      <a:gd name="T60" fmla="*/ 21 w 77"/>
                      <a:gd name="T61" fmla="*/ 0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77" y="0"/>
                        </a:moveTo>
                        <a:lnTo>
                          <a:pt x="77" y="0"/>
                        </a:lnTo>
                        <a:lnTo>
                          <a:pt x="67" y="0"/>
                        </a:lnTo>
                        <a:lnTo>
                          <a:pt x="56" y="4"/>
                        </a:lnTo>
                        <a:lnTo>
                          <a:pt x="47" y="7"/>
                        </a:lnTo>
                        <a:lnTo>
                          <a:pt x="38" y="12"/>
                        </a:lnTo>
                        <a:lnTo>
                          <a:pt x="31" y="18"/>
                        </a:lnTo>
                        <a:lnTo>
                          <a:pt x="24" y="26"/>
                        </a:lnTo>
                        <a:lnTo>
                          <a:pt x="19" y="32"/>
                        </a:lnTo>
                        <a:lnTo>
                          <a:pt x="15" y="41"/>
                        </a:lnTo>
                        <a:lnTo>
                          <a:pt x="9" y="55"/>
                        </a:lnTo>
                        <a:lnTo>
                          <a:pt x="3" y="71"/>
                        </a:lnTo>
                        <a:lnTo>
                          <a:pt x="1" y="87"/>
                        </a:lnTo>
                        <a:lnTo>
                          <a:pt x="0" y="100"/>
                        </a:lnTo>
                        <a:lnTo>
                          <a:pt x="47" y="100"/>
                        </a:lnTo>
                        <a:lnTo>
                          <a:pt x="48" y="92"/>
                        </a:lnTo>
                        <a:lnTo>
                          <a:pt x="49" y="81"/>
                        </a:lnTo>
                        <a:lnTo>
                          <a:pt x="52" y="71"/>
                        </a:lnTo>
                        <a:lnTo>
                          <a:pt x="56" y="61"/>
                        </a:lnTo>
                        <a:lnTo>
                          <a:pt x="58" y="58"/>
                        </a:lnTo>
                        <a:lnTo>
                          <a:pt x="60" y="55"/>
                        </a:lnTo>
                        <a:lnTo>
                          <a:pt x="63" y="52"/>
                        </a:lnTo>
                        <a:lnTo>
                          <a:pt x="66" y="50"/>
                        </a:lnTo>
                        <a:lnTo>
                          <a:pt x="68" y="49"/>
                        </a:lnTo>
                        <a:lnTo>
                          <a:pt x="71" y="48"/>
                        </a:lnTo>
                        <a:lnTo>
                          <a:pt x="74" y="47"/>
                        </a:lnTo>
                        <a:lnTo>
                          <a:pt x="77" y="47"/>
                        </a:lnTo>
                        <a:lnTo>
                          <a:pt x="7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2" name="Freeform 621"/>
                  <p:cNvSpPr>
                    <a:spLocks noChangeAspect="1"/>
                  </p:cNvSpPr>
                  <p:nvPr/>
                </p:nvSpPr>
                <p:spPr bwMode="auto">
                  <a:xfrm>
                    <a:off x="4820" y="1417"/>
                    <a:ext cx="21" cy="29"/>
                  </a:xfrm>
                  <a:custGeom>
                    <a:avLst/>
                    <a:gdLst>
                      <a:gd name="T0" fmla="*/ 21 w 77"/>
                      <a:gd name="T1" fmla="*/ 29 h 100"/>
                      <a:gd name="T2" fmla="*/ 21 w 77"/>
                      <a:gd name="T3" fmla="*/ 29 h 100"/>
                      <a:gd name="T4" fmla="*/ 21 w 77"/>
                      <a:gd name="T5" fmla="*/ 25 h 100"/>
                      <a:gd name="T6" fmla="*/ 20 w 77"/>
                      <a:gd name="T7" fmla="*/ 20 h 100"/>
                      <a:gd name="T8" fmla="*/ 19 w 77"/>
                      <a:gd name="T9" fmla="*/ 16 h 100"/>
                      <a:gd name="T10" fmla="*/ 17 w 77"/>
                      <a:gd name="T11" fmla="*/ 11 h 100"/>
                      <a:gd name="T12" fmla="*/ 16 w 77"/>
                      <a:gd name="T13" fmla="*/ 9 h 100"/>
                      <a:gd name="T14" fmla="*/ 14 w 77"/>
                      <a:gd name="T15" fmla="*/ 7 h 100"/>
                      <a:gd name="T16" fmla="*/ 13 w 77"/>
                      <a:gd name="T17" fmla="*/ 5 h 100"/>
                      <a:gd name="T18" fmla="*/ 11 w 77"/>
                      <a:gd name="T19" fmla="*/ 3 h 100"/>
                      <a:gd name="T20" fmla="*/ 8 w 77"/>
                      <a:gd name="T21" fmla="*/ 2 h 100"/>
                      <a:gd name="T22" fmla="*/ 6 w 77"/>
                      <a:gd name="T23" fmla="*/ 1 h 100"/>
                      <a:gd name="T24" fmla="*/ 3 w 77"/>
                      <a:gd name="T25" fmla="*/ 0 h 100"/>
                      <a:gd name="T26" fmla="*/ 0 w 77"/>
                      <a:gd name="T27" fmla="*/ 0 h 100"/>
                      <a:gd name="T28" fmla="*/ 0 w 77"/>
                      <a:gd name="T29" fmla="*/ 14 h 100"/>
                      <a:gd name="T30" fmla="*/ 1 w 77"/>
                      <a:gd name="T31" fmla="*/ 14 h 100"/>
                      <a:gd name="T32" fmla="*/ 2 w 77"/>
                      <a:gd name="T33" fmla="*/ 14 h 100"/>
                      <a:gd name="T34" fmla="*/ 3 w 77"/>
                      <a:gd name="T35" fmla="*/ 14 h 100"/>
                      <a:gd name="T36" fmla="*/ 4 w 77"/>
                      <a:gd name="T37" fmla="*/ 14 h 100"/>
                      <a:gd name="T38" fmla="*/ 4 w 77"/>
                      <a:gd name="T39" fmla="*/ 15 h 100"/>
                      <a:gd name="T40" fmla="*/ 5 w 77"/>
                      <a:gd name="T41" fmla="*/ 16 h 100"/>
                      <a:gd name="T42" fmla="*/ 5 w 77"/>
                      <a:gd name="T43" fmla="*/ 17 h 100"/>
                      <a:gd name="T44" fmla="*/ 6 w 77"/>
                      <a:gd name="T45" fmla="*/ 17 h 100"/>
                      <a:gd name="T46" fmla="*/ 7 w 77"/>
                      <a:gd name="T47" fmla="*/ 20 h 100"/>
                      <a:gd name="T48" fmla="*/ 8 w 77"/>
                      <a:gd name="T49" fmla="*/ 23 h 100"/>
                      <a:gd name="T50" fmla="*/ 8 w 77"/>
                      <a:gd name="T51" fmla="*/ 26 h 100"/>
                      <a:gd name="T52" fmla="*/ 8 w 77"/>
                      <a:gd name="T53" fmla="*/ 29 h 100"/>
                      <a:gd name="T54" fmla="*/ 8 w 77"/>
                      <a:gd name="T55" fmla="*/ 29 h 100"/>
                      <a:gd name="T56" fmla="*/ 21 w 77"/>
                      <a:gd name="T57" fmla="*/ 29 h 100"/>
                      <a:gd name="T58" fmla="*/ 21 w 77"/>
                      <a:gd name="T59" fmla="*/ 29 h 100"/>
                      <a:gd name="T60" fmla="*/ 21 w 77"/>
                      <a:gd name="T61" fmla="*/ 29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77" y="100"/>
                        </a:moveTo>
                        <a:lnTo>
                          <a:pt x="77" y="100"/>
                        </a:lnTo>
                        <a:lnTo>
                          <a:pt x="76" y="86"/>
                        </a:lnTo>
                        <a:lnTo>
                          <a:pt x="74" y="70"/>
                        </a:lnTo>
                        <a:lnTo>
                          <a:pt x="70" y="54"/>
                        </a:lnTo>
                        <a:lnTo>
                          <a:pt x="63" y="39"/>
                        </a:lnTo>
                        <a:lnTo>
                          <a:pt x="58" y="31"/>
                        </a:lnTo>
                        <a:lnTo>
                          <a:pt x="53" y="24"/>
                        </a:lnTo>
                        <a:lnTo>
                          <a:pt x="46" y="17"/>
                        </a:lnTo>
                        <a:lnTo>
                          <a:pt x="39" y="12"/>
                        </a:lnTo>
                        <a:lnTo>
                          <a:pt x="31" y="7"/>
                        </a:lnTo>
                        <a:lnTo>
                          <a:pt x="21" y="2"/>
                        </a:lnTo>
                        <a:lnTo>
                          <a:pt x="11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4" y="47"/>
                        </a:lnTo>
                        <a:lnTo>
                          <a:pt x="7" y="48"/>
                        </a:lnTo>
                        <a:lnTo>
                          <a:pt x="11" y="49"/>
                        </a:lnTo>
                        <a:lnTo>
                          <a:pt x="13" y="50"/>
                        </a:lnTo>
                        <a:lnTo>
                          <a:pt x="16" y="52"/>
                        </a:lnTo>
                        <a:lnTo>
                          <a:pt x="18" y="54"/>
                        </a:lnTo>
                        <a:lnTo>
                          <a:pt x="20" y="57"/>
                        </a:lnTo>
                        <a:lnTo>
                          <a:pt x="21" y="59"/>
                        </a:lnTo>
                        <a:lnTo>
                          <a:pt x="25" y="70"/>
                        </a:lnTo>
                        <a:lnTo>
                          <a:pt x="29" y="79"/>
                        </a:lnTo>
                        <a:lnTo>
                          <a:pt x="30" y="90"/>
                        </a:lnTo>
                        <a:lnTo>
                          <a:pt x="31" y="100"/>
                        </a:lnTo>
                        <a:lnTo>
                          <a:pt x="77" y="10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3" name="Freeform 622"/>
                  <p:cNvSpPr>
                    <a:spLocks noChangeAspect="1"/>
                  </p:cNvSpPr>
                  <p:nvPr/>
                </p:nvSpPr>
                <p:spPr bwMode="auto">
                  <a:xfrm>
                    <a:off x="4827" y="1446"/>
                    <a:ext cx="14" cy="36"/>
                  </a:xfrm>
                  <a:custGeom>
                    <a:avLst/>
                    <a:gdLst>
                      <a:gd name="T0" fmla="*/ 4 w 46"/>
                      <a:gd name="T1" fmla="*/ 36 h 117"/>
                      <a:gd name="T2" fmla="*/ 14 w 46"/>
                      <a:gd name="T3" fmla="*/ 30 h 117"/>
                      <a:gd name="T4" fmla="*/ 14 w 46"/>
                      <a:gd name="T5" fmla="*/ 0 h 117"/>
                      <a:gd name="T6" fmla="*/ 0 w 46"/>
                      <a:gd name="T7" fmla="*/ 0 h 117"/>
                      <a:gd name="T8" fmla="*/ 0 w 46"/>
                      <a:gd name="T9" fmla="*/ 30 h 117"/>
                      <a:gd name="T10" fmla="*/ 4 w 46"/>
                      <a:gd name="T11" fmla="*/ 36 h 117"/>
                      <a:gd name="T12" fmla="*/ 0 w 46"/>
                      <a:gd name="T13" fmla="*/ 30 h 117"/>
                      <a:gd name="T14" fmla="*/ 0 w 46"/>
                      <a:gd name="T15" fmla="*/ 34 h 117"/>
                      <a:gd name="T16" fmla="*/ 4 w 46"/>
                      <a:gd name="T17" fmla="*/ 36 h 117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6" h="117">
                        <a:moveTo>
                          <a:pt x="14" y="117"/>
                        </a:moveTo>
                        <a:lnTo>
                          <a:pt x="46" y="9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14" y="117"/>
                        </a:lnTo>
                        <a:lnTo>
                          <a:pt x="0" y="96"/>
                        </a:lnTo>
                        <a:lnTo>
                          <a:pt x="0" y="112"/>
                        </a:lnTo>
                        <a:lnTo>
                          <a:pt x="14" y="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4" name="Freeform 623"/>
                  <p:cNvSpPr>
                    <a:spLocks noChangeAspect="1"/>
                  </p:cNvSpPr>
                  <p:nvPr/>
                </p:nvSpPr>
                <p:spPr bwMode="auto">
                  <a:xfrm>
                    <a:off x="4834" y="1468"/>
                    <a:ext cx="14" cy="14"/>
                  </a:xfrm>
                  <a:custGeom>
                    <a:avLst/>
                    <a:gdLst>
                      <a:gd name="T0" fmla="*/ 14 w 51"/>
                      <a:gd name="T1" fmla="*/ 8 h 51"/>
                      <a:gd name="T2" fmla="*/ 10 w 51"/>
                      <a:gd name="T3" fmla="*/ 2 h 51"/>
                      <a:gd name="T4" fmla="*/ 4 w 51"/>
                      <a:gd name="T5" fmla="*/ 0 h 51"/>
                      <a:gd name="T6" fmla="*/ 0 w 51"/>
                      <a:gd name="T7" fmla="*/ 12 h 51"/>
                      <a:gd name="T8" fmla="*/ 5 w 51"/>
                      <a:gd name="T9" fmla="*/ 14 h 51"/>
                      <a:gd name="T10" fmla="*/ 14 w 51"/>
                      <a:gd name="T11" fmla="*/ 8 h 51"/>
                      <a:gd name="T12" fmla="*/ 14 w 51"/>
                      <a:gd name="T13" fmla="*/ 8 h 51"/>
                      <a:gd name="T14" fmla="*/ 14 w 51"/>
                      <a:gd name="T15" fmla="*/ 4 h 51"/>
                      <a:gd name="T16" fmla="*/ 10 w 51"/>
                      <a:gd name="T17" fmla="*/ 2 h 51"/>
                      <a:gd name="T18" fmla="*/ 14 w 51"/>
                      <a:gd name="T19" fmla="*/ 8 h 5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51" h="51">
                        <a:moveTo>
                          <a:pt x="51" y="28"/>
                        </a:moveTo>
                        <a:lnTo>
                          <a:pt x="35" y="7"/>
                        </a:lnTo>
                        <a:lnTo>
                          <a:pt x="16" y="0"/>
                        </a:lnTo>
                        <a:lnTo>
                          <a:pt x="0" y="43"/>
                        </a:lnTo>
                        <a:lnTo>
                          <a:pt x="19" y="51"/>
                        </a:lnTo>
                        <a:lnTo>
                          <a:pt x="51" y="28"/>
                        </a:lnTo>
                        <a:lnTo>
                          <a:pt x="51" y="13"/>
                        </a:lnTo>
                        <a:lnTo>
                          <a:pt x="35" y="7"/>
                        </a:lnTo>
                        <a:lnTo>
                          <a:pt x="51" y="2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5" name="Freeform 624"/>
                  <p:cNvSpPr>
                    <a:spLocks noChangeAspect="1"/>
                  </p:cNvSpPr>
                  <p:nvPr/>
                </p:nvSpPr>
                <p:spPr bwMode="auto">
                  <a:xfrm>
                    <a:off x="4834" y="1475"/>
                    <a:ext cx="14" cy="100"/>
                  </a:xfrm>
                  <a:custGeom>
                    <a:avLst/>
                    <a:gdLst>
                      <a:gd name="T0" fmla="*/ 7 w 46"/>
                      <a:gd name="T1" fmla="*/ 100 h 314"/>
                      <a:gd name="T2" fmla="*/ 14 w 46"/>
                      <a:gd name="T3" fmla="*/ 93 h 314"/>
                      <a:gd name="T4" fmla="*/ 14 w 46"/>
                      <a:gd name="T5" fmla="*/ 0 h 314"/>
                      <a:gd name="T6" fmla="*/ 0 w 46"/>
                      <a:gd name="T7" fmla="*/ 0 h 314"/>
                      <a:gd name="T8" fmla="*/ 0 w 46"/>
                      <a:gd name="T9" fmla="*/ 93 h 314"/>
                      <a:gd name="T10" fmla="*/ 7 w 46"/>
                      <a:gd name="T11" fmla="*/ 100 h 314"/>
                      <a:gd name="T12" fmla="*/ 7 w 46"/>
                      <a:gd name="T13" fmla="*/ 100 h 314"/>
                      <a:gd name="T14" fmla="*/ 14 w 46"/>
                      <a:gd name="T15" fmla="*/ 100 h 314"/>
                      <a:gd name="T16" fmla="*/ 14 w 46"/>
                      <a:gd name="T17" fmla="*/ 93 h 314"/>
                      <a:gd name="T18" fmla="*/ 7 w 46"/>
                      <a:gd name="T19" fmla="*/ 100 h 314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314">
                        <a:moveTo>
                          <a:pt x="23" y="314"/>
                        </a:moveTo>
                        <a:lnTo>
                          <a:pt x="46" y="29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3" y="314"/>
                        </a:lnTo>
                        <a:lnTo>
                          <a:pt x="46" y="314"/>
                        </a:lnTo>
                        <a:lnTo>
                          <a:pt x="46" y="291"/>
                        </a:lnTo>
                        <a:lnTo>
                          <a:pt x="23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6" name="Freeform 625"/>
                  <p:cNvSpPr>
                    <a:spLocks noChangeAspect="1"/>
                  </p:cNvSpPr>
                  <p:nvPr/>
                </p:nvSpPr>
                <p:spPr bwMode="auto">
                  <a:xfrm>
                    <a:off x="4791" y="1561"/>
                    <a:ext cx="50" cy="14"/>
                  </a:xfrm>
                  <a:custGeom>
                    <a:avLst/>
                    <a:gdLst>
                      <a:gd name="T0" fmla="*/ 0 w 167"/>
                      <a:gd name="T1" fmla="*/ 7 h 46"/>
                      <a:gd name="T2" fmla="*/ 7 w 167"/>
                      <a:gd name="T3" fmla="*/ 14 h 46"/>
                      <a:gd name="T4" fmla="*/ 50 w 167"/>
                      <a:gd name="T5" fmla="*/ 14 h 46"/>
                      <a:gd name="T6" fmla="*/ 50 w 167"/>
                      <a:gd name="T7" fmla="*/ 0 h 46"/>
                      <a:gd name="T8" fmla="*/ 7 w 167"/>
                      <a:gd name="T9" fmla="*/ 0 h 46"/>
                      <a:gd name="T10" fmla="*/ 0 w 167"/>
                      <a:gd name="T11" fmla="*/ 7 h 46"/>
                      <a:gd name="T12" fmla="*/ 0 w 167"/>
                      <a:gd name="T13" fmla="*/ 7 h 46"/>
                      <a:gd name="T14" fmla="*/ 0 w 167"/>
                      <a:gd name="T15" fmla="*/ 14 h 46"/>
                      <a:gd name="T16" fmla="*/ 7 w 167"/>
                      <a:gd name="T17" fmla="*/ 14 h 46"/>
                      <a:gd name="T18" fmla="*/ 0 w 167"/>
                      <a:gd name="T19" fmla="*/ 7 h 4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67" h="46">
                        <a:moveTo>
                          <a:pt x="0" y="23"/>
                        </a:moveTo>
                        <a:lnTo>
                          <a:pt x="24" y="46"/>
                        </a:lnTo>
                        <a:lnTo>
                          <a:pt x="167" y="46"/>
                        </a:lnTo>
                        <a:lnTo>
                          <a:pt x="167" y="0"/>
                        </a:lnTo>
                        <a:lnTo>
                          <a:pt x="24" y="0"/>
                        </a:lnTo>
                        <a:lnTo>
                          <a:pt x="0" y="23"/>
                        </a:lnTo>
                        <a:lnTo>
                          <a:pt x="0" y="46"/>
                        </a:lnTo>
                        <a:lnTo>
                          <a:pt x="24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7" name="Freeform 626"/>
                  <p:cNvSpPr>
                    <a:spLocks noChangeAspect="1"/>
                  </p:cNvSpPr>
                  <p:nvPr/>
                </p:nvSpPr>
                <p:spPr bwMode="auto">
                  <a:xfrm>
                    <a:off x="289" y="1561"/>
                    <a:ext cx="7" cy="14"/>
                  </a:xfrm>
                  <a:custGeom>
                    <a:avLst/>
                    <a:gdLst>
                      <a:gd name="T0" fmla="*/ 0 w 31"/>
                      <a:gd name="T1" fmla="*/ 7 h 46"/>
                      <a:gd name="T2" fmla="*/ 5 w 31"/>
                      <a:gd name="T3" fmla="*/ 14 h 46"/>
                      <a:gd name="T4" fmla="*/ 7 w 31"/>
                      <a:gd name="T5" fmla="*/ 14 h 46"/>
                      <a:gd name="T6" fmla="*/ 7 w 31"/>
                      <a:gd name="T7" fmla="*/ 0 h 46"/>
                      <a:gd name="T8" fmla="*/ 5 w 31"/>
                      <a:gd name="T9" fmla="*/ 0 h 46"/>
                      <a:gd name="T10" fmla="*/ 0 w 31"/>
                      <a:gd name="T11" fmla="*/ 7 h 46"/>
                      <a:gd name="T12" fmla="*/ 5 w 31"/>
                      <a:gd name="T13" fmla="*/ 0 h 46"/>
                      <a:gd name="T14" fmla="*/ 4 w 31"/>
                      <a:gd name="T15" fmla="*/ 0 h 46"/>
                      <a:gd name="T16" fmla="*/ 3 w 31"/>
                      <a:gd name="T17" fmla="*/ 1 h 46"/>
                      <a:gd name="T18" fmla="*/ 2 w 31"/>
                      <a:gd name="T19" fmla="*/ 1 h 46"/>
                      <a:gd name="T20" fmla="*/ 1 w 31"/>
                      <a:gd name="T21" fmla="*/ 2 h 46"/>
                      <a:gd name="T22" fmla="*/ 1 w 31"/>
                      <a:gd name="T23" fmla="*/ 3 h 46"/>
                      <a:gd name="T24" fmla="*/ 0 w 31"/>
                      <a:gd name="T25" fmla="*/ 5 h 46"/>
                      <a:gd name="T26" fmla="*/ 0 w 31"/>
                      <a:gd name="T27" fmla="*/ 6 h 46"/>
                      <a:gd name="T28" fmla="*/ 0 w 31"/>
                      <a:gd name="T29" fmla="*/ 7 h 46"/>
                      <a:gd name="T30" fmla="*/ 0 w 31"/>
                      <a:gd name="T31" fmla="*/ 8 h 46"/>
                      <a:gd name="T32" fmla="*/ 0 w 31"/>
                      <a:gd name="T33" fmla="*/ 10 h 46"/>
                      <a:gd name="T34" fmla="*/ 1 w 31"/>
                      <a:gd name="T35" fmla="*/ 11 h 46"/>
                      <a:gd name="T36" fmla="*/ 1 w 31"/>
                      <a:gd name="T37" fmla="*/ 12 h 46"/>
                      <a:gd name="T38" fmla="*/ 2 w 31"/>
                      <a:gd name="T39" fmla="*/ 13 h 46"/>
                      <a:gd name="T40" fmla="*/ 3 w 31"/>
                      <a:gd name="T41" fmla="*/ 13 h 46"/>
                      <a:gd name="T42" fmla="*/ 4 w 31"/>
                      <a:gd name="T43" fmla="*/ 14 h 46"/>
                      <a:gd name="T44" fmla="*/ 5 w 31"/>
                      <a:gd name="T45" fmla="*/ 14 h 46"/>
                      <a:gd name="T46" fmla="*/ 0 w 3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1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31" y="46"/>
                        </a:lnTo>
                        <a:lnTo>
                          <a:pt x="31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12" y="2"/>
                        </a:lnTo>
                        <a:lnTo>
                          <a:pt x="9" y="4"/>
                        </a:lnTo>
                        <a:lnTo>
                          <a:pt x="6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9" y="42"/>
                        </a:lnTo>
                        <a:lnTo>
                          <a:pt x="12" y="44"/>
                        </a:lnTo>
                        <a:lnTo>
                          <a:pt x="17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8" name="Freeform 627"/>
                  <p:cNvSpPr>
                    <a:spLocks noChangeAspect="1"/>
                  </p:cNvSpPr>
                  <p:nvPr/>
                </p:nvSpPr>
                <p:spPr bwMode="auto">
                  <a:xfrm>
                    <a:off x="289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4 w 46"/>
                      <a:gd name="T25" fmla="*/ 36 h 123"/>
                      <a:gd name="T26" fmla="*/ 5 w 46"/>
                      <a:gd name="T27" fmla="*/ 36 h 123"/>
                      <a:gd name="T28" fmla="*/ 7 w 46"/>
                      <a:gd name="T29" fmla="*/ 36 h 123"/>
                      <a:gd name="T30" fmla="*/ 8 w 46"/>
                      <a:gd name="T31" fmla="*/ 36 h 123"/>
                      <a:gd name="T32" fmla="*/ 9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1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0" y="120"/>
                        </a:lnTo>
                        <a:lnTo>
                          <a:pt x="14" y="122"/>
                        </a:lnTo>
                        <a:lnTo>
                          <a:pt x="18" y="123"/>
                        </a:lnTo>
                        <a:lnTo>
                          <a:pt x="23" y="123"/>
                        </a:lnTo>
                        <a:lnTo>
                          <a:pt x="27" y="123"/>
                        </a:lnTo>
                        <a:lnTo>
                          <a:pt x="31" y="122"/>
                        </a:lnTo>
                        <a:lnTo>
                          <a:pt x="35" y="120"/>
                        </a:lnTo>
                        <a:lnTo>
                          <a:pt x="38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6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9" name="Freeform 628"/>
                  <p:cNvSpPr>
                    <a:spLocks noChangeAspect="1"/>
                  </p:cNvSpPr>
                  <p:nvPr/>
                </p:nvSpPr>
                <p:spPr bwMode="auto">
                  <a:xfrm>
                    <a:off x="296" y="1589"/>
                    <a:ext cx="14" cy="14"/>
                  </a:xfrm>
                  <a:custGeom>
                    <a:avLst/>
                    <a:gdLst>
                      <a:gd name="T0" fmla="*/ 14 w 41"/>
                      <a:gd name="T1" fmla="*/ 7 h 46"/>
                      <a:gd name="T2" fmla="*/ 6 w 41"/>
                      <a:gd name="T3" fmla="*/ 0 h 46"/>
                      <a:gd name="T4" fmla="*/ 0 w 41"/>
                      <a:gd name="T5" fmla="*/ 0 h 46"/>
                      <a:gd name="T6" fmla="*/ 0 w 41"/>
                      <a:gd name="T7" fmla="*/ 14 h 46"/>
                      <a:gd name="T8" fmla="*/ 6 w 41"/>
                      <a:gd name="T9" fmla="*/ 14 h 46"/>
                      <a:gd name="T10" fmla="*/ 14 w 41"/>
                      <a:gd name="T11" fmla="*/ 7 h 46"/>
                      <a:gd name="T12" fmla="*/ 6 w 41"/>
                      <a:gd name="T13" fmla="*/ 14 h 46"/>
                      <a:gd name="T14" fmla="*/ 8 w 41"/>
                      <a:gd name="T15" fmla="*/ 14 h 46"/>
                      <a:gd name="T16" fmla="*/ 9 w 41"/>
                      <a:gd name="T17" fmla="*/ 13 h 46"/>
                      <a:gd name="T18" fmla="*/ 11 w 41"/>
                      <a:gd name="T19" fmla="*/ 13 h 46"/>
                      <a:gd name="T20" fmla="*/ 12 w 41"/>
                      <a:gd name="T21" fmla="*/ 12 h 46"/>
                      <a:gd name="T22" fmla="*/ 13 w 41"/>
                      <a:gd name="T23" fmla="*/ 11 h 46"/>
                      <a:gd name="T24" fmla="*/ 13 w 41"/>
                      <a:gd name="T25" fmla="*/ 10 h 46"/>
                      <a:gd name="T26" fmla="*/ 14 w 41"/>
                      <a:gd name="T27" fmla="*/ 8 h 46"/>
                      <a:gd name="T28" fmla="*/ 14 w 41"/>
                      <a:gd name="T29" fmla="*/ 7 h 46"/>
                      <a:gd name="T30" fmla="*/ 14 w 41"/>
                      <a:gd name="T31" fmla="*/ 6 h 46"/>
                      <a:gd name="T32" fmla="*/ 13 w 41"/>
                      <a:gd name="T33" fmla="*/ 5 h 46"/>
                      <a:gd name="T34" fmla="*/ 13 w 41"/>
                      <a:gd name="T35" fmla="*/ 3 h 46"/>
                      <a:gd name="T36" fmla="*/ 12 w 41"/>
                      <a:gd name="T37" fmla="*/ 2 h 46"/>
                      <a:gd name="T38" fmla="*/ 11 w 41"/>
                      <a:gd name="T39" fmla="*/ 1 h 46"/>
                      <a:gd name="T40" fmla="*/ 9 w 41"/>
                      <a:gd name="T41" fmla="*/ 1 h 46"/>
                      <a:gd name="T42" fmla="*/ 8 w 41"/>
                      <a:gd name="T43" fmla="*/ 0 h 46"/>
                      <a:gd name="T44" fmla="*/ 6 w 41"/>
                      <a:gd name="T45" fmla="*/ 0 h 46"/>
                      <a:gd name="T46" fmla="*/ 14 w 4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1" h="46">
                        <a:moveTo>
                          <a:pt x="41" y="23"/>
                        </a:moveTo>
                        <a:lnTo>
                          <a:pt x="18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8" y="46"/>
                        </a:lnTo>
                        <a:lnTo>
                          <a:pt x="41" y="23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27" y="44"/>
                        </a:lnTo>
                        <a:lnTo>
                          <a:pt x="31" y="42"/>
                        </a:lnTo>
                        <a:lnTo>
                          <a:pt x="34" y="39"/>
                        </a:lnTo>
                        <a:lnTo>
                          <a:pt x="37" y="36"/>
                        </a:lnTo>
                        <a:lnTo>
                          <a:pt x="39" y="32"/>
                        </a:lnTo>
                        <a:lnTo>
                          <a:pt x="40" y="27"/>
                        </a:lnTo>
                        <a:lnTo>
                          <a:pt x="41" y="23"/>
                        </a:lnTo>
                        <a:lnTo>
                          <a:pt x="40" y="19"/>
                        </a:lnTo>
                        <a:lnTo>
                          <a:pt x="39" y="15"/>
                        </a:lnTo>
                        <a:lnTo>
                          <a:pt x="37" y="10"/>
                        </a:lnTo>
                        <a:lnTo>
                          <a:pt x="34" y="7"/>
                        </a:lnTo>
                        <a:lnTo>
                          <a:pt x="31" y="4"/>
                        </a:lnTo>
                        <a:lnTo>
                          <a:pt x="27" y="2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41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0" name="Freeform 629"/>
                  <p:cNvSpPr>
                    <a:spLocks noChangeAspect="1"/>
                  </p:cNvSpPr>
                  <p:nvPr/>
                </p:nvSpPr>
                <p:spPr bwMode="auto">
                  <a:xfrm>
                    <a:off x="296" y="1596"/>
                    <a:ext cx="14" cy="315"/>
                  </a:xfrm>
                  <a:custGeom>
                    <a:avLst/>
                    <a:gdLst>
                      <a:gd name="T0" fmla="*/ 7 w 48"/>
                      <a:gd name="T1" fmla="*/ 315 h 1067"/>
                      <a:gd name="T2" fmla="*/ 14 w 48"/>
                      <a:gd name="T3" fmla="*/ 308 h 1067"/>
                      <a:gd name="T4" fmla="*/ 14 w 48"/>
                      <a:gd name="T5" fmla="*/ 0 h 1067"/>
                      <a:gd name="T6" fmla="*/ 0 w 48"/>
                      <a:gd name="T7" fmla="*/ 0 h 1067"/>
                      <a:gd name="T8" fmla="*/ 0 w 48"/>
                      <a:gd name="T9" fmla="*/ 308 h 1067"/>
                      <a:gd name="T10" fmla="*/ 7 w 48"/>
                      <a:gd name="T11" fmla="*/ 315 h 1067"/>
                      <a:gd name="T12" fmla="*/ 0 w 48"/>
                      <a:gd name="T13" fmla="*/ 308 h 1067"/>
                      <a:gd name="T14" fmla="*/ 0 w 48"/>
                      <a:gd name="T15" fmla="*/ 310 h 1067"/>
                      <a:gd name="T16" fmla="*/ 1 w 48"/>
                      <a:gd name="T17" fmla="*/ 311 h 1067"/>
                      <a:gd name="T18" fmla="*/ 2 w 48"/>
                      <a:gd name="T19" fmla="*/ 312 h 1067"/>
                      <a:gd name="T20" fmla="*/ 2 w 48"/>
                      <a:gd name="T21" fmla="*/ 313 h 1067"/>
                      <a:gd name="T22" fmla="*/ 4 w 48"/>
                      <a:gd name="T23" fmla="*/ 314 h 1067"/>
                      <a:gd name="T24" fmla="*/ 4 w 48"/>
                      <a:gd name="T25" fmla="*/ 315 h 1067"/>
                      <a:gd name="T26" fmla="*/ 6 w 48"/>
                      <a:gd name="T27" fmla="*/ 315 h 1067"/>
                      <a:gd name="T28" fmla="*/ 7 w 48"/>
                      <a:gd name="T29" fmla="*/ 315 h 1067"/>
                      <a:gd name="T30" fmla="*/ 8 w 48"/>
                      <a:gd name="T31" fmla="*/ 315 h 1067"/>
                      <a:gd name="T32" fmla="*/ 10 w 48"/>
                      <a:gd name="T33" fmla="*/ 315 h 1067"/>
                      <a:gd name="T34" fmla="*/ 11 w 48"/>
                      <a:gd name="T35" fmla="*/ 314 h 1067"/>
                      <a:gd name="T36" fmla="*/ 12 w 48"/>
                      <a:gd name="T37" fmla="*/ 313 h 1067"/>
                      <a:gd name="T38" fmla="*/ 12 w 48"/>
                      <a:gd name="T39" fmla="*/ 312 h 1067"/>
                      <a:gd name="T40" fmla="*/ 13 w 48"/>
                      <a:gd name="T41" fmla="*/ 311 h 1067"/>
                      <a:gd name="T42" fmla="*/ 14 w 48"/>
                      <a:gd name="T43" fmla="*/ 310 h 1067"/>
                      <a:gd name="T44" fmla="*/ 14 w 48"/>
                      <a:gd name="T45" fmla="*/ 308 h 1067"/>
                      <a:gd name="T46" fmla="*/ 7 w 48"/>
                      <a:gd name="T47" fmla="*/ 315 h 106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8" h="1067">
                        <a:moveTo>
                          <a:pt x="25" y="1067"/>
                        </a:moveTo>
                        <a:lnTo>
                          <a:pt x="48" y="1044"/>
                        </a:lnTo>
                        <a:lnTo>
                          <a:pt x="48" y="0"/>
                        </a:lnTo>
                        <a:lnTo>
                          <a:pt x="0" y="0"/>
                        </a:lnTo>
                        <a:lnTo>
                          <a:pt x="0" y="1044"/>
                        </a:lnTo>
                        <a:lnTo>
                          <a:pt x="25" y="1067"/>
                        </a:lnTo>
                        <a:lnTo>
                          <a:pt x="0" y="1044"/>
                        </a:lnTo>
                        <a:lnTo>
                          <a:pt x="1" y="1049"/>
                        </a:lnTo>
                        <a:lnTo>
                          <a:pt x="2" y="1054"/>
                        </a:lnTo>
                        <a:lnTo>
                          <a:pt x="6" y="1057"/>
                        </a:lnTo>
                        <a:lnTo>
                          <a:pt x="8" y="1061"/>
                        </a:lnTo>
                        <a:lnTo>
                          <a:pt x="12" y="1064"/>
                        </a:lnTo>
                        <a:lnTo>
                          <a:pt x="15" y="1066"/>
                        </a:lnTo>
                        <a:lnTo>
                          <a:pt x="19" y="1067"/>
                        </a:lnTo>
                        <a:lnTo>
                          <a:pt x="25" y="1067"/>
                        </a:lnTo>
                        <a:lnTo>
                          <a:pt x="29" y="1067"/>
                        </a:lnTo>
                        <a:lnTo>
                          <a:pt x="33" y="1066"/>
                        </a:lnTo>
                        <a:lnTo>
                          <a:pt x="36" y="1064"/>
                        </a:lnTo>
                        <a:lnTo>
                          <a:pt x="40" y="1061"/>
                        </a:lnTo>
                        <a:lnTo>
                          <a:pt x="42" y="1057"/>
                        </a:lnTo>
                        <a:lnTo>
                          <a:pt x="46" y="1054"/>
                        </a:lnTo>
                        <a:lnTo>
                          <a:pt x="47" y="1049"/>
                        </a:lnTo>
                        <a:lnTo>
                          <a:pt x="48" y="1044"/>
                        </a:lnTo>
                        <a:lnTo>
                          <a:pt x="25" y="106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1" name="Freeform 630"/>
                  <p:cNvSpPr>
                    <a:spLocks noChangeAspect="1"/>
                  </p:cNvSpPr>
                  <p:nvPr/>
                </p:nvSpPr>
                <p:spPr bwMode="auto">
                  <a:xfrm>
                    <a:off x="282" y="1904"/>
                    <a:ext cx="21" cy="7"/>
                  </a:xfrm>
                  <a:custGeom>
                    <a:avLst/>
                    <a:gdLst>
                      <a:gd name="T0" fmla="*/ 0 w 71"/>
                      <a:gd name="T1" fmla="*/ 4 h 47"/>
                      <a:gd name="T2" fmla="*/ 7 w 71"/>
                      <a:gd name="T3" fmla="*/ 7 h 47"/>
                      <a:gd name="T4" fmla="*/ 21 w 71"/>
                      <a:gd name="T5" fmla="*/ 7 h 47"/>
                      <a:gd name="T6" fmla="*/ 21 w 71"/>
                      <a:gd name="T7" fmla="*/ 0 h 47"/>
                      <a:gd name="T8" fmla="*/ 7 w 71"/>
                      <a:gd name="T9" fmla="*/ 0 h 47"/>
                      <a:gd name="T10" fmla="*/ 0 w 71"/>
                      <a:gd name="T11" fmla="*/ 4 h 47"/>
                      <a:gd name="T12" fmla="*/ 7 w 71"/>
                      <a:gd name="T13" fmla="*/ 0 h 47"/>
                      <a:gd name="T14" fmla="*/ 5 w 71"/>
                      <a:gd name="T15" fmla="*/ 0 h 47"/>
                      <a:gd name="T16" fmla="*/ 4 w 71"/>
                      <a:gd name="T17" fmla="*/ 0 h 47"/>
                      <a:gd name="T18" fmla="*/ 3 w 71"/>
                      <a:gd name="T19" fmla="*/ 1 h 47"/>
                      <a:gd name="T20" fmla="*/ 2 w 71"/>
                      <a:gd name="T21" fmla="*/ 1 h 47"/>
                      <a:gd name="T22" fmla="*/ 1 w 71"/>
                      <a:gd name="T23" fmla="*/ 2 h 47"/>
                      <a:gd name="T24" fmla="*/ 1 w 71"/>
                      <a:gd name="T25" fmla="*/ 2 h 47"/>
                      <a:gd name="T26" fmla="*/ 0 w 71"/>
                      <a:gd name="T27" fmla="*/ 3 h 47"/>
                      <a:gd name="T28" fmla="*/ 0 w 71"/>
                      <a:gd name="T29" fmla="*/ 4 h 47"/>
                      <a:gd name="T30" fmla="*/ 0 w 71"/>
                      <a:gd name="T31" fmla="*/ 4 h 47"/>
                      <a:gd name="T32" fmla="*/ 1 w 71"/>
                      <a:gd name="T33" fmla="*/ 5 h 47"/>
                      <a:gd name="T34" fmla="*/ 1 w 71"/>
                      <a:gd name="T35" fmla="*/ 5 h 47"/>
                      <a:gd name="T36" fmla="*/ 2 w 71"/>
                      <a:gd name="T37" fmla="*/ 6 h 47"/>
                      <a:gd name="T38" fmla="*/ 3 w 71"/>
                      <a:gd name="T39" fmla="*/ 6 h 47"/>
                      <a:gd name="T40" fmla="*/ 4 w 71"/>
                      <a:gd name="T41" fmla="*/ 7 h 47"/>
                      <a:gd name="T42" fmla="*/ 5 w 71"/>
                      <a:gd name="T43" fmla="*/ 7 h 47"/>
                      <a:gd name="T44" fmla="*/ 7 w 71"/>
                      <a:gd name="T45" fmla="*/ 7 h 47"/>
                      <a:gd name="T46" fmla="*/ 0 w 71"/>
                      <a:gd name="T47" fmla="*/ 4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71" h="47">
                        <a:moveTo>
                          <a:pt x="0" y="24"/>
                        </a:moveTo>
                        <a:lnTo>
                          <a:pt x="23" y="47"/>
                        </a:lnTo>
                        <a:lnTo>
                          <a:pt x="71" y="47"/>
                        </a:lnTo>
                        <a:lnTo>
                          <a:pt x="71" y="0"/>
                        </a:lnTo>
                        <a:lnTo>
                          <a:pt x="23" y="0"/>
                        </a:lnTo>
                        <a:lnTo>
                          <a:pt x="0" y="24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4" y="2"/>
                        </a:lnTo>
                        <a:lnTo>
                          <a:pt x="9" y="5"/>
                        </a:lnTo>
                        <a:lnTo>
                          <a:pt x="6" y="8"/>
                        </a:lnTo>
                        <a:lnTo>
                          <a:pt x="3" y="11"/>
                        </a:lnTo>
                        <a:lnTo>
                          <a:pt x="2" y="15"/>
                        </a:lnTo>
                        <a:lnTo>
                          <a:pt x="1" y="19"/>
                        </a:lnTo>
                        <a:lnTo>
                          <a:pt x="0" y="24"/>
                        </a:lnTo>
                        <a:lnTo>
                          <a:pt x="1" y="28"/>
                        </a:lnTo>
                        <a:lnTo>
                          <a:pt x="2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9" y="42"/>
                        </a:lnTo>
                        <a:lnTo>
                          <a:pt x="14" y="45"/>
                        </a:lnTo>
                        <a:lnTo>
                          <a:pt x="18" y="47"/>
                        </a:lnTo>
                        <a:lnTo>
                          <a:pt x="23" y="47"/>
                        </a:ln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2" name="Freeform 631"/>
                  <p:cNvSpPr>
                    <a:spLocks noChangeAspect="1"/>
                  </p:cNvSpPr>
                  <p:nvPr/>
                </p:nvSpPr>
                <p:spPr bwMode="auto">
                  <a:xfrm>
                    <a:off x="282" y="1911"/>
                    <a:ext cx="14" cy="21"/>
                  </a:xfrm>
                  <a:custGeom>
                    <a:avLst/>
                    <a:gdLst>
                      <a:gd name="T0" fmla="*/ 7 w 46"/>
                      <a:gd name="T1" fmla="*/ 21 h 87"/>
                      <a:gd name="T2" fmla="*/ 14 w 46"/>
                      <a:gd name="T3" fmla="*/ 15 h 87"/>
                      <a:gd name="T4" fmla="*/ 14 w 46"/>
                      <a:gd name="T5" fmla="*/ 0 h 87"/>
                      <a:gd name="T6" fmla="*/ 0 w 46"/>
                      <a:gd name="T7" fmla="*/ 0 h 87"/>
                      <a:gd name="T8" fmla="*/ 0 w 46"/>
                      <a:gd name="T9" fmla="*/ 15 h 87"/>
                      <a:gd name="T10" fmla="*/ 7 w 46"/>
                      <a:gd name="T11" fmla="*/ 21 h 87"/>
                      <a:gd name="T12" fmla="*/ 0 w 46"/>
                      <a:gd name="T13" fmla="*/ 15 h 87"/>
                      <a:gd name="T14" fmla="*/ 0 w 46"/>
                      <a:gd name="T15" fmla="*/ 17 h 87"/>
                      <a:gd name="T16" fmla="*/ 1 w 46"/>
                      <a:gd name="T17" fmla="*/ 18 h 87"/>
                      <a:gd name="T18" fmla="*/ 1 w 46"/>
                      <a:gd name="T19" fmla="*/ 19 h 87"/>
                      <a:gd name="T20" fmla="*/ 2 w 46"/>
                      <a:gd name="T21" fmla="*/ 20 h 87"/>
                      <a:gd name="T22" fmla="*/ 3 w 46"/>
                      <a:gd name="T23" fmla="*/ 20 h 87"/>
                      <a:gd name="T24" fmla="*/ 5 w 46"/>
                      <a:gd name="T25" fmla="*/ 21 h 87"/>
                      <a:gd name="T26" fmla="*/ 6 w 46"/>
                      <a:gd name="T27" fmla="*/ 21 h 87"/>
                      <a:gd name="T28" fmla="*/ 7 w 46"/>
                      <a:gd name="T29" fmla="*/ 21 h 87"/>
                      <a:gd name="T30" fmla="*/ 8 w 46"/>
                      <a:gd name="T31" fmla="*/ 21 h 87"/>
                      <a:gd name="T32" fmla="*/ 10 w 46"/>
                      <a:gd name="T33" fmla="*/ 21 h 87"/>
                      <a:gd name="T34" fmla="*/ 11 w 46"/>
                      <a:gd name="T35" fmla="*/ 20 h 87"/>
                      <a:gd name="T36" fmla="*/ 12 w 46"/>
                      <a:gd name="T37" fmla="*/ 20 h 87"/>
                      <a:gd name="T38" fmla="*/ 13 w 46"/>
                      <a:gd name="T39" fmla="*/ 19 h 87"/>
                      <a:gd name="T40" fmla="*/ 13 w 46"/>
                      <a:gd name="T41" fmla="*/ 18 h 87"/>
                      <a:gd name="T42" fmla="*/ 14 w 46"/>
                      <a:gd name="T43" fmla="*/ 17 h 87"/>
                      <a:gd name="T44" fmla="*/ 14 w 46"/>
                      <a:gd name="T45" fmla="*/ 15 h 87"/>
                      <a:gd name="T46" fmla="*/ 7 w 46"/>
                      <a:gd name="T47" fmla="*/ 21 h 8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87">
                        <a:moveTo>
                          <a:pt x="23" y="87"/>
                        </a:moveTo>
                        <a:lnTo>
                          <a:pt x="46" y="64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64"/>
                        </a:lnTo>
                        <a:lnTo>
                          <a:pt x="23" y="87"/>
                        </a:lnTo>
                        <a:lnTo>
                          <a:pt x="0" y="64"/>
                        </a:lnTo>
                        <a:lnTo>
                          <a:pt x="1" y="69"/>
                        </a:lnTo>
                        <a:lnTo>
                          <a:pt x="2" y="73"/>
                        </a:lnTo>
                        <a:lnTo>
                          <a:pt x="4" y="77"/>
                        </a:lnTo>
                        <a:lnTo>
                          <a:pt x="7" y="81"/>
                        </a:lnTo>
                        <a:lnTo>
                          <a:pt x="11" y="84"/>
                        </a:lnTo>
                        <a:lnTo>
                          <a:pt x="15" y="85"/>
                        </a:lnTo>
                        <a:lnTo>
                          <a:pt x="19" y="86"/>
                        </a:lnTo>
                        <a:lnTo>
                          <a:pt x="23" y="87"/>
                        </a:lnTo>
                        <a:lnTo>
                          <a:pt x="27" y="86"/>
                        </a:lnTo>
                        <a:lnTo>
                          <a:pt x="32" y="85"/>
                        </a:lnTo>
                        <a:lnTo>
                          <a:pt x="36" y="84"/>
                        </a:lnTo>
                        <a:lnTo>
                          <a:pt x="39" y="81"/>
                        </a:lnTo>
                        <a:lnTo>
                          <a:pt x="42" y="77"/>
                        </a:lnTo>
                        <a:lnTo>
                          <a:pt x="44" y="73"/>
                        </a:lnTo>
                        <a:lnTo>
                          <a:pt x="46" y="69"/>
                        </a:lnTo>
                        <a:lnTo>
                          <a:pt x="46" y="64"/>
                        </a:lnTo>
                        <a:lnTo>
                          <a:pt x="23" y="8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3" name="Freeform 632"/>
                  <p:cNvSpPr>
                    <a:spLocks noChangeAspect="1"/>
                  </p:cNvSpPr>
                  <p:nvPr/>
                </p:nvSpPr>
                <p:spPr bwMode="auto">
                  <a:xfrm>
                    <a:off x="289" y="1919"/>
                    <a:ext cx="21" cy="14"/>
                  </a:xfrm>
                  <a:custGeom>
                    <a:avLst/>
                    <a:gdLst>
                      <a:gd name="T0" fmla="*/ 21 w 65"/>
                      <a:gd name="T1" fmla="*/ 7 h 46"/>
                      <a:gd name="T2" fmla="*/ 14 w 65"/>
                      <a:gd name="T3" fmla="*/ 0 h 46"/>
                      <a:gd name="T4" fmla="*/ 0 w 65"/>
                      <a:gd name="T5" fmla="*/ 0 h 46"/>
                      <a:gd name="T6" fmla="*/ 0 w 65"/>
                      <a:gd name="T7" fmla="*/ 14 h 46"/>
                      <a:gd name="T8" fmla="*/ 14 w 65"/>
                      <a:gd name="T9" fmla="*/ 14 h 46"/>
                      <a:gd name="T10" fmla="*/ 21 w 65"/>
                      <a:gd name="T11" fmla="*/ 7 h 46"/>
                      <a:gd name="T12" fmla="*/ 14 w 65"/>
                      <a:gd name="T13" fmla="*/ 14 h 46"/>
                      <a:gd name="T14" fmla="*/ 16 w 65"/>
                      <a:gd name="T15" fmla="*/ 14 h 46"/>
                      <a:gd name="T16" fmla="*/ 17 w 65"/>
                      <a:gd name="T17" fmla="*/ 13 h 46"/>
                      <a:gd name="T18" fmla="*/ 18 w 65"/>
                      <a:gd name="T19" fmla="*/ 13 h 46"/>
                      <a:gd name="T20" fmla="*/ 19 w 65"/>
                      <a:gd name="T21" fmla="*/ 12 h 46"/>
                      <a:gd name="T22" fmla="*/ 20 w 65"/>
                      <a:gd name="T23" fmla="*/ 11 h 46"/>
                      <a:gd name="T24" fmla="*/ 20 w 65"/>
                      <a:gd name="T25" fmla="*/ 9 h 46"/>
                      <a:gd name="T26" fmla="*/ 21 w 65"/>
                      <a:gd name="T27" fmla="*/ 8 h 46"/>
                      <a:gd name="T28" fmla="*/ 21 w 65"/>
                      <a:gd name="T29" fmla="*/ 7 h 46"/>
                      <a:gd name="T30" fmla="*/ 21 w 65"/>
                      <a:gd name="T31" fmla="*/ 6 h 46"/>
                      <a:gd name="T32" fmla="*/ 20 w 65"/>
                      <a:gd name="T33" fmla="*/ 4 h 46"/>
                      <a:gd name="T34" fmla="*/ 20 w 65"/>
                      <a:gd name="T35" fmla="*/ 3 h 46"/>
                      <a:gd name="T36" fmla="*/ 19 w 65"/>
                      <a:gd name="T37" fmla="*/ 2 h 46"/>
                      <a:gd name="T38" fmla="*/ 18 w 65"/>
                      <a:gd name="T39" fmla="*/ 1 h 46"/>
                      <a:gd name="T40" fmla="*/ 17 w 65"/>
                      <a:gd name="T41" fmla="*/ 1 h 46"/>
                      <a:gd name="T42" fmla="*/ 16 w 65"/>
                      <a:gd name="T43" fmla="*/ 0 h 46"/>
                      <a:gd name="T44" fmla="*/ 14 w 65"/>
                      <a:gd name="T45" fmla="*/ 0 h 46"/>
                      <a:gd name="T46" fmla="*/ 21 w 65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5" h="46">
                        <a:moveTo>
                          <a:pt x="65" y="23"/>
                        </a:moveTo>
                        <a:lnTo>
                          <a:pt x="42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42" y="46"/>
                        </a:lnTo>
                        <a:lnTo>
                          <a:pt x="65" y="23"/>
                        </a:lnTo>
                        <a:lnTo>
                          <a:pt x="42" y="46"/>
                        </a:lnTo>
                        <a:lnTo>
                          <a:pt x="48" y="45"/>
                        </a:lnTo>
                        <a:lnTo>
                          <a:pt x="52" y="44"/>
                        </a:lnTo>
                        <a:lnTo>
                          <a:pt x="56" y="42"/>
                        </a:lnTo>
                        <a:lnTo>
                          <a:pt x="59" y="39"/>
                        </a:lnTo>
                        <a:lnTo>
                          <a:pt x="62" y="35"/>
                        </a:lnTo>
                        <a:lnTo>
                          <a:pt x="63" y="31"/>
                        </a:lnTo>
                        <a:lnTo>
                          <a:pt x="64" y="27"/>
                        </a:lnTo>
                        <a:lnTo>
                          <a:pt x="65" y="23"/>
                        </a:lnTo>
                        <a:lnTo>
                          <a:pt x="64" y="19"/>
                        </a:lnTo>
                        <a:lnTo>
                          <a:pt x="63" y="14"/>
                        </a:lnTo>
                        <a:lnTo>
                          <a:pt x="62" y="10"/>
                        </a:lnTo>
                        <a:lnTo>
                          <a:pt x="59" y="7"/>
                        </a:lnTo>
                        <a:lnTo>
                          <a:pt x="56" y="4"/>
                        </a:lnTo>
                        <a:lnTo>
                          <a:pt x="52" y="2"/>
                        </a:lnTo>
                        <a:lnTo>
                          <a:pt x="48" y="0"/>
                        </a:lnTo>
                        <a:lnTo>
                          <a:pt x="42" y="0"/>
                        </a:lnTo>
                        <a:lnTo>
                          <a:pt x="65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4" name="Freeform 633"/>
                  <p:cNvSpPr>
                    <a:spLocks noChangeAspect="1"/>
                  </p:cNvSpPr>
                  <p:nvPr/>
                </p:nvSpPr>
                <p:spPr bwMode="auto">
                  <a:xfrm>
                    <a:off x="296" y="1926"/>
                    <a:ext cx="14" cy="136"/>
                  </a:xfrm>
                  <a:custGeom>
                    <a:avLst/>
                    <a:gdLst>
                      <a:gd name="T0" fmla="*/ 11 w 46"/>
                      <a:gd name="T1" fmla="*/ 135 h 455"/>
                      <a:gd name="T2" fmla="*/ 14 w 46"/>
                      <a:gd name="T3" fmla="*/ 129 h 455"/>
                      <a:gd name="T4" fmla="*/ 14 w 46"/>
                      <a:gd name="T5" fmla="*/ 0 h 455"/>
                      <a:gd name="T6" fmla="*/ 0 w 46"/>
                      <a:gd name="T7" fmla="*/ 0 h 455"/>
                      <a:gd name="T8" fmla="*/ 0 w 46"/>
                      <a:gd name="T9" fmla="*/ 129 h 455"/>
                      <a:gd name="T10" fmla="*/ 11 w 46"/>
                      <a:gd name="T11" fmla="*/ 135 h 455"/>
                      <a:gd name="T12" fmla="*/ 0 w 46"/>
                      <a:gd name="T13" fmla="*/ 129 h 455"/>
                      <a:gd name="T14" fmla="*/ 0 w 46"/>
                      <a:gd name="T15" fmla="*/ 131 h 455"/>
                      <a:gd name="T16" fmla="*/ 0 w 46"/>
                      <a:gd name="T17" fmla="*/ 132 h 455"/>
                      <a:gd name="T18" fmla="*/ 1 w 46"/>
                      <a:gd name="T19" fmla="*/ 133 h 455"/>
                      <a:gd name="T20" fmla="*/ 2 w 46"/>
                      <a:gd name="T21" fmla="*/ 134 h 455"/>
                      <a:gd name="T22" fmla="*/ 3 w 46"/>
                      <a:gd name="T23" fmla="*/ 135 h 455"/>
                      <a:gd name="T24" fmla="*/ 4 w 46"/>
                      <a:gd name="T25" fmla="*/ 136 h 455"/>
                      <a:gd name="T26" fmla="*/ 5 w 46"/>
                      <a:gd name="T27" fmla="*/ 136 h 455"/>
                      <a:gd name="T28" fmla="*/ 7 w 46"/>
                      <a:gd name="T29" fmla="*/ 136 h 455"/>
                      <a:gd name="T30" fmla="*/ 9 w 46"/>
                      <a:gd name="T31" fmla="*/ 136 h 455"/>
                      <a:gd name="T32" fmla="*/ 10 w 46"/>
                      <a:gd name="T33" fmla="*/ 136 h 455"/>
                      <a:gd name="T34" fmla="*/ 11 w 46"/>
                      <a:gd name="T35" fmla="*/ 135 h 455"/>
                      <a:gd name="T36" fmla="*/ 12 w 46"/>
                      <a:gd name="T37" fmla="*/ 134 h 455"/>
                      <a:gd name="T38" fmla="*/ 13 w 46"/>
                      <a:gd name="T39" fmla="*/ 133 h 455"/>
                      <a:gd name="T40" fmla="*/ 13 w 46"/>
                      <a:gd name="T41" fmla="*/ 132 h 455"/>
                      <a:gd name="T42" fmla="*/ 14 w 46"/>
                      <a:gd name="T43" fmla="*/ 131 h 455"/>
                      <a:gd name="T44" fmla="*/ 14 w 46"/>
                      <a:gd name="T45" fmla="*/ 129 h 455"/>
                      <a:gd name="T46" fmla="*/ 11 w 46"/>
                      <a:gd name="T47" fmla="*/ 135 h 45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455">
                        <a:moveTo>
                          <a:pt x="36" y="450"/>
                        </a:moveTo>
                        <a:lnTo>
                          <a:pt x="46" y="43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431"/>
                        </a:lnTo>
                        <a:lnTo>
                          <a:pt x="36" y="450"/>
                        </a:lnTo>
                        <a:lnTo>
                          <a:pt x="0" y="431"/>
                        </a:lnTo>
                        <a:lnTo>
                          <a:pt x="0" y="437"/>
                        </a:lnTo>
                        <a:lnTo>
                          <a:pt x="1" y="442"/>
                        </a:lnTo>
                        <a:lnTo>
                          <a:pt x="4" y="445"/>
                        </a:lnTo>
                        <a:lnTo>
                          <a:pt x="6" y="448"/>
                        </a:lnTo>
                        <a:lnTo>
                          <a:pt x="11" y="451"/>
                        </a:lnTo>
                        <a:lnTo>
                          <a:pt x="14" y="454"/>
                        </a:lnTo>
                        <a:lnTo>
                          <a:pt x="18" y="455"/>
                        </a:lnTo>
                        <a:lnTo>
                          <a:pt x="23" y="455"/>
                        </a:lnTo>
                        <a:lnTo>
                          <a:pt x="28" y="455"/>
                        </a:lnTo>
                        <a:lnTo>
                          <a:pt x="32" y="454"/>
                        </a:lnTo>
                        <a:lnTo>
                          <a:pt x="35" y="451"/>
                        </a:lnTo>
                        <a:lnTo>
                          <a:pt x="39" y="448"/>
                        </a:lnTo>
                        <a:lnTo>
                          <a:pt x="42" y="445"/>
                        </a:lnTo>
                        <a:lnTo>
                          <a:pt x="44" y="442"/>
                        </a:lnTo>
                        <a:lnTo>
                          <a:pt x="45" y="437"/>
                        </a:lnTo>
                        <a:lnTo>
                          <a:pt x="46" y="431"/>
                        </a:lnTo>
                        <a:lnTo>
                          <a:pt x="36" y="45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5" name="Freeform 634"/>
                  <p:cNvSpPr>
                    <a:spLocks noChangeAspect="1"/>
                  </p:cNvSpPr>
                  <p:nvPr/>
                </p:nvSpPr>
                <p:spPr bwMode="auto">
                  <a:xfrm>
                    <a:off x="282" y="2055"/>
                    <a:ext cx="21" cy="14"/>
                  </a:xfrm>
                  <a:custGeom>
                    <a:avLst/>
                    <a:gdLst>
                      <a:gd name="T0" fmla="*/ 0 w 67"/>
                      <a:gd name="T1" fmla="*/ 9 h 66"/>
                      <a:gd name="T2" fmla="*/ 11 w 67"/>
                      <a:gd name="T3" fmla="*/ 13 h 66"/>
                      <a:gd name="T4" fmla="*/ 21 w 67"/>
                      <a:gd name="T5" fmla="*/ 8 h 66"/>
                      <a:gd name="T6" fmla="*/ 13 w 67"/>
                      <a:gd name="T7" fmla="*/ 0 h 66"/>
                      <a:gd name="T8" fmla="*/ 3 w 67"/>
                      <a:gd name="T9" fmla="*/ 5 h 66"/>
                      <a:gd name="T10" fmla="*/ 0 w 67"/>
                      <a:gd name="T11" fmla="*/ 9 h 66"/>
                      <a:gd name="T12" fmla="*/ 3 w 67"/>
                      <a:gd name="T13" fmla="*/ 5 h 66"/>
                      <a:gd name="T14" fmla="*/ 2 w 67"/>
                      <a:gd name="T15" fmla="*/ 6 h 66"/>
                      <a:gd name="T16" fmla="*/ 1 w 67"/>
                      <a:gd name="T17" fmla="*/ 7 h 66"/>
                      <a:gd name="T18" fmla="*/ 0 w 67"/>
                      <a:gd name="T19" fmla="*/ 7 h 66"/>
                      <a:gd name="T20" fmla="*/ 0 w 67"/>
                      <a:gd name="T21" fmla="*/ 8 h 66"/>
                      <a:gd name="T22" fmla="*/ 0 w 67"/>
                      <a:gd name="T23" fmla="*/ 9 h 66"/>
                      <a:gd name="T24" fmla="*/ 0 w 67"/>
                      <a:gd name="T25" fmla="*/ 10 h 66"/>
                      <a:gd name="T26" fmla="*/ 1 w 67"/>
                      <a:gd name="T27" fmla="*/ 11 h 66"/>
                      <a:gd name="T28" fmla="*/ 1 w 67"/>
                      <a:gd name="T29" fmla="*/ 12 h 66"/>
                      <a:gd name="T30" fmla="*/ 2 w 67"/>
                      <a:gd name="T31" fmla="*/ 12 h 66"/>
                      <a:gd name="T32" fmla="*/ 3 w 67"/>
                      <a:gd name="T33" fmla="*/ 13 h 66"/>
                      <a:gd name="T34" fmla="*/ 4 w 67"/>
                      <a:gd name="T35" fmla="*/ 14 h 66"/>
                      <a:gd name="T36" fmla="*/ 6 w 67"/>
                      <a:gd name="T37" fmla="*/ 14 h 66"/>
                      <a:gd name="T38" fmla="*/ 7 w 67"/>
                      <a:gd name="T39" fmla="*/ 14 h 66"/>
                      <a:gd name="T40" fmla="*/ 8 w 67"/>
                      <a:gd name="T41" fmla="*/ 14 h 66"/>
                      <a:gd name="T42" fmla="*/ 10 w 67"/>
                      <a:gd name="T43" fmla="*/ 14 h 66"/>
                      <a:gd name="T44" fmla="*/ 11 w 67"/>
                      <a:gd name="T45" fmla="*/ 13 h 66"/>
                      <a:gd name="T46" fmla="*/ 0 w 67"/>
                      <a:gd name="T47" fmla="*/ 9 h 6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7" h="66">
                        <a:moveTo>
                          <a:pt x="0" y="42"/>
                        </a:moveTo>
                        <a:lnTo>
                          <a:pt x="36" y="60"/>
                        </a:lnTo>
                        <a:lnTo>
                          <a:pt x="67" y="38"/>
                        </a:lnTo>
                        <a:lnTo>
                          <a:pt x="41" y="0"/>
                        </a:lnTo>
                        <a:lnTo>
                          <a:pt x="9" y="23"/>
                        </a:lnTo>
                        <a:lnTo>
                          <a:pt x="0" y="42"/>
                        </a:lnTo>
                        <a:lnTo>
                          <a:pt x="9" y="23"/>
                        </a:lnTo>
                        <a:lnTo>
                          <a:pt x="5" y="27"/>
                        </a:lnTo>
                        <a:lnTo>
                          <a:pt x="3" y="31"/>
                        </a:lnTo>
                        <a:lnTo>
                          <a:pt x="1" y="35"/>
                        </a:lnTo>
                        <a:lnTo>
                          <a:pt x="0" y="39"/>
                        </a:lnTo>
                        <a:lnTo>
                          <a:pt x="0" y="44"/>
                        </a:lnTo>
                        <a:lnTo>
                          <a:pt x="1" y="48"/>
                        </a:lnTo>
                        <a:lnTo>
                          <a:pt x="2" y="52"/>
                        </a:lnTo>
                        <a:lnTo>
                          <a:pt x="4" y="55"/>
                        </a:lnTo>
                        <a:lnTo>
                          <a:pt x="7" y="58"/>
                        </a:lnTo>
                        <a:lnTo>
                          <a:pt x="10" y="62"/>
                        </a:lnTo>
                        <a:lnTo>
                          <a:pt x="14" y="64"/>
                        </a:lnTo>
                        <a:lnTo>
                          <a:pt x="19" y="65"/>
                        </a:lnTo>
                        <a:lnTo>
                          <a:pt x="23" y="66"/>
                        </a:lnTo>
                        <a:lnTo>
                          <a:pt x="27" y="65"/>
                        </a:lnTo>
                        <a:lnTo>
                          <a:pt x="31" y="64"/>
                        </a:lnTo>
                        <a:lnTo>
                          <a:pt x="36" y="60"/>
                        </a:lnTo>
                        <a:lnTo>
                          <a:pt x="0" y="4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6" name="Rectangle 63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82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47" name="Freeform 636"/>
                  <p:cNvSpPr>
                    <a:spLocks noChangeAspect="1"/>
                  </p:cNvSpPr>
                  <p:nvPr/>
                </p:nvSpPr>
                <p:spPr bwMode="auto">
                  <a:xfrm>
                    <a:off x="5241" y="1561"/>
                    <a:ext cx="7" cy="14"/>
                  </a:xfrm>
                  <a:custGeom>
                    <a:avLst/>
                    <a:gdLst>
                      <a:gd name="T0" fmla="*/ 7 w 31"/>
                      <a:gd name="T1" fmla="*/ 7 h 46"/>
                      <a:gd name="T2" fmla="*/ 2 w 31"/>
                      <a:gd name="T3" fmla="*/ 0 h 46"/>
                      <a:gd name="T4" fmla="*/ 0 w 31"/>
                      <a:gd name="T5" fmla="*/ 0 h 46"/>
                      <a:gd name="T6" fmla="*/ 0 w 31"/>
                      <a:gd name="T7" fmla="*/ 14 h 46"/>
                      <a:gd name="T8" fmla="*/ 2 w 31"/>
                      <a:gd name="T9" fmla="*/ 14 h 46"/>
                      <a:gd name="T10" fmla="*/ 7 w 31"/>
                      <a:gd name="T11" fmla="*/ 7 h 46"/>
                      <a:gd name="T12" fmla="*/ 2 w 31"/>
                      <a:gd name="T13" fmla="*/ 14 h 46"/>
                      <a:gd name="T14" fmla="*/ 3 w 31"/>
                      <a:gd name="T15" fmla="*/ 14 h 46"/>
                      <a:gd name="T16" fmla="*/ 4 w 31"/>
                      <a:gd name="T17" fmla="*/ 13 h 46"/>
                      <a:gd name="T18" fmla="*/ 5 w 31"/>
                      <a:gd name="T19" fmla="*/ 13 h 46"/>
                      <a:gd name="T20" fmla="*/ 6 w 31"/>
                      <a:gd name="T21" fmla="*/ 12 h 46"/>
                      <a:gd name="T22" fmla="*/ 6 w 31"/>
                      <a:gd name="T23" fmla="*/ 11 h 46"/>
                      <a:gd name="T24" fmla="*/ 7 w 31"/>
                      <a:gd name="T25" fmla="*/ 10 h 46"/>
                      <a:gd name="T26" fmla="*/ 7 w 31"/>
                      <a:gd name="T27" fmla="*/ 8 h 46"/>
                      <a:gd name="T28" fmla="*/ 7 w 31"/>
                      <a:gd name="T29" fmla="*/ 7 h 46"/>
                      <a:gd name="T30" fmla="*/ 7 w 31"/>
                      <a:gd name="T31" fmla="*/ 6 h 46"/>
                      <a:gd name="T32" fmla="*/ 7 w 31"/>
                      <a:gd name="T33" fmla="*/ 5 h 46"/>
                      <a:gd name="T34" fmla="*/ 6 w 31"/>
                      <a:gd name="T35" fmla="*/ 3 h 46"/>
                      <a:gd name="T36" fmla="*/ 6 w 31"/>
                      <a:gd name="T37" fmla="*/ 2 h 46"/>
                      <a:gd name="T38" fmla="*/ 5 w 31"/>
                      <a:gd name="T39" fmla="*/ 1 h 46"/>
                      <a:gd name="T40" fmla="*/ 4 w 31"/>
                      <a:gd name="T41" fmla="*/ 1 h 46"/>
                      <a:gd name="T42" fmla="*/ 3 w 31"/>
                      <a:gd name="T43" fmla="*/ 0 h 46"/>
                      <a:gd name="T44" fmla="*/ 2 w 31"/>
                      <a:gd name="T45" fmla="*/ 0 h 46"/>
                      <a:gd name="T46" fmla="*/ 7 w 3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1" h="46">
                        <a:moveTo>
                          <a:pt x="31" y="23"/>
                        </a:moveTo>
                        <a:lnTo>
                          <a:pt x="8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8" y="46"/>
                        </a:lnTo>
                        <a:lnTo>
                          <a:pt x="31" y="23"/>
                        </a:lnTo>
                        <a:lnTo>
                          <a:pt x="8" y="46"/>
                        </a:lnTo>
                        <a:lnTo>
                          <a:pt x="14" y="45"/>
                        </a:lnTo>
                        <a:lnTo>
                          <a:pt x="19" y="44"/>
                        </a:lnTo>
                        <a:lnTo>
                          <a:pt x="22" y="42"/>
                        </a:lnTo>
                        <a:lnTo>
                          <a:pt x="25" y="39"/>
                        </a:lnTo>
                        <a:lnTo>
                          <a:pt x="28" y="36"/>
                        </a:lnTo>
                        <a:lnTo>
                          <a:pt x="30" y="32"/>
                        </a:lnTo>
                        <a:lnTo>
                          <a:pt x="31" y="27"/>
                        </a:lnTo>
                        <a:lnTo>
                          <a:pt x="31" y="23"/>
                        </a:lnTo>
                        <a:lnTo>
                          <a:pt x="31" y="19"/>
                        </a:lnTo>
                        <a:lnTo>
                          <a:pt x="30" y="15"/>
                        </a:lnTo>
                        <a:lnTo>
                          <a:pt x="28" y="10"/>
                        </a:lnTo>
                        <a:lnTo>
                          <a:pt x="25" y="7"/>
                        </a:lnTo>
                        <a:lnTo>
                          <a:pt x="22" y="4"/>
                        </a:lnTo>
                        <a:lnTo>
                          <a:pt x="19" y="2"/>
                        </a:lnTo>
                        <a:lnTo>
                          <a:pt x="14" y="0"/>
                        </a:lnTo>
                        <a:lnTo>
                          <a:pt x="8" y="0"/>
                        </a:lnTo>
                        <a:lnTo>
                          <a:pt x="31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8" name="Freeform 637"/>
                  <p:cNvSpPr>
                    <a:spLocks noChangeAspect="1"/>
                  </p:cNvSpPr>
                  <p:nvPr/>
                </p:nvSpPr>
                <p:spPr bwMode="auto">
                  <a:xfrm>
                    <a:off x="5234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5 w 46"/>
                      <a:gd name="T25" fmla="*/ 36 h 123"/>
                      <a:gd name="T26" fmla="*/ 6 w 46"/>
                      <a:gd name="T27" fmla="*/ 36 h 123"/>
                      <a:gd name="T28" fmla="*/ 7 w 46"/>
                      <a:gd name="T29" fmla="*/ 36 h 123"/>
                      <a:gd name="T30" fmla="*/ 9 w 46"/>
                      <a:gd name="T31" fmla="*/ 36 h 123"/>
                      <a:gd name="T32" fmla="*/ 10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8" y="118"/>
                        </a:lnTo>
                        <a:lnTo>
                          <a:pt x="11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8" y="123"/>
                        </a:lnTo>
                        <a:lnTo>
                          <a:pt x="32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5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9" name="Freeform 638"/>
                  <p:cNvSpPr>
                    <a:spLocks noChangeAspect="1"/>
                  </p:cNvSpPr>
                  <p:nvPr/>
                </p:nvSpPr>
                <p:spPr bwMode="auto">
                  <a:xfrm>
                    <a:off x="5227" y="1589"/>
                    <a:ext cx="14" cy="14"/>
                  </a:xfrm>
                  <a:custGeom>
                    <a:avLst/>
                    <a:gdLst>
                      <a:gd name="T0" fmla="*/ 0 w 41"/>
                      <a:gd name="T1" fmla="*/ 7 h 46"/>
                      <a:gd name="T2" fmla="*/ 8 w 41"/>
                      <a:gd name="T3" fmla="*/ 14 h 46"/>
                      <a:gd name="T4" fmla="*/ 14 w 41"/>
                      <a:gd name="T5" fmla="*/ 14 h 46"/>
                      <a:gd name="T6" fmla="*/ 14 w 41"/>
                      <a:gd name="T7" fmla="*/ 0 h 46"/>
                      <a:gd name="T8" fmla="*/ 8 w 41"/>
                      <a:gd name="T9" fmla="*/ 0 h 46"/>
                      <a:gd name="T10" fmla="*/ 0 w 41"/>
                      <a:gd name="T11" fmla="*/ 7 h 46"/>
                      <a:gd name="T12" fmla="*/ 8 w 41"/>
                      <a:gd name="T13" fmla="*/ 0 h 46"/>
                      <a:gd name="T14" fmla="*/ 6 w 41"/>
                      <a:gd name="T15" fmla="*/ 0 h 46"/>
                      <a:gd name="T16" fmla="*/ 5 w 41"/>
                      <a:gd name="T17" fmla="*/ 1 h 46"/>
                      <a:gd name="T18" fmla="*/ 3 w 41"/>
                      <a:gd name="T19" fmla="*/ 1 h 46"/>
                      <a:gd name="T20" fmla="*/ 2 w 41"/>
                      <a:gd name="T21" fmla="*/ 2 h 46"/>
                      <a:gd name="T22" fmla="*/ 1 w 41"/>
                      <a:gd name="T23" fmla="*/ 3 h 46"/>
                      <a:gd name="T24" fmla="*/ 1 w 41"/>
                      <a:gd name="T25" fmla="*/ 5 h 46"/>
                      <a:gd name="T26" fmla="*/ 0 w 41"/>
                      <a:gd name="T27" fmla="*/ 6 h 46"/>
                      <a:gd name="T28" fmla="*/ 0 w 41"/>
                      <a:gd name="T29" fmla="*/ 7 h 46"/>
                      <a:gd name="T30" fmla="*/ 0 w 41"/>
                      <a:gd name="T31" fmla="*/ 8 h 46"/>
                      <a:gd name="T32" fmla="*/ 1 w 41"/>
                      <a:gd name="T33" fmla="*/ 10 h 46"/>
                      <a:gd name="T34" fmla="*/ 1 w 41"/>
                      <a:gd name="T35" fmla="*/ 11 h 46"/>
                      <a:gd name="T36" fmla="*/ 2 w 41"/>
                      <a:gd name="T37" fmla="*/ 12 h 46"/>
                      <a:gd name="T38" fmla="*/ 3 w 41"/>
                      <a:gd name="T39" fmla="*/ 13 h 46"/>
                      <a:gd name="T40" fmla="*/ 5 w 41"/>
                      <a:gd name="T41" fmla="*/ 13 h 46"/>
                      <a:gd name="T42" fmla="*/ 6 w 41"/>
                      <a:gd name="T43" fmla="*/ 14 h 46"/>
                      <a:gd name="T44" fmla="*/ 8 w 41"/>
                      <a:gd name="T45" fmla="*/ 14 h 46"/>
                      <a:gd name="T46" fmla="*/ 0 w 4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1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41" y="46"/>
                        </a:lnTo>
                        <a:lnTo>
                          <a:pt x="41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7" y="7"/>
                        </a:lnTo>
                        <a:lnTo>
                          <a:pt x="4" y="10"/>
                        </a:lnTo>
                        <a:lnTo>
                          <a:pt x="2" y="15"/>
                        </a:lnTo>
                        <a:lnTo>
                          <a:pt x="1" y="19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2" y="32"/>
                        </a:lnTo>
                        <a:lnTo>
                          <a:pt x="4" y="36"/>
                        </a:lnTo>
                        <a:lnTo>
                          <a:pt x="7" y="39"/>
                        </a:lnTo>
                        <a:lnTo>
                          <a:pt x="10" y="42"/>
                        </a:lnTo>
                        <a:lnTo>
                          <a:pt x="14" y="44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0" name="Freeform 639"/>
                  <p:cNvSpPr>
                    <a:spLocks noChangeAspect="1"/>
                  </p:cNvSpPr>
                  <p:nvPr/>
                </p:nvSpPr>
                <p:spPr bwMode="auto">
                  <a:xfrm>
                    <a:off x="5227" y="1596"/>
                    <a:ext cx="14" cy="315"/>
                  </a:xfrm>
                  <a:custGeom>
                    <a:avLst/>
                    <a:gdLst>
                      <a:gd name="T0" fmla="*/ 7 w 48"/>
                      <a:gd name="T1" fmla="*/ 315 h 1067"/>
                      <a:gd name="T2" fmla="*/ 14 w 48"/>
                      <a:gd name="T3" fmla="*/ 308 h 1067"/>
                      <a:gd name="T4" fmla="*/ 14 w 48"/>
                      <a:gd name="T5" fmla="*/ 0 h 1067"/>
                      <a:gd name="T6" fmla="*/ 0 w 48"/>
                      <a:gd name="T7" fmla="*/ 0 h 1067"/>
                      <a:gd name="T8" fmla="*/ 0 w 48"/>
                      <a:gd name="T9" fmla="*/ 308 h 1067"/>
                      <a:gd name="T10" fmla="*/ 7 w 48"/>
                      <a:gd name="T11" fmla="*/ 315 h 1067"/>
                      <a:gd name="T12" fmla="*/ 0 w 48"/>
                      <a:gd name="T13" fmla="*/ 308 h 1067"/>
                      <a:gd name="T14" fmla="*/ 0 w 48"/>
                      <a:gd name="T15" fmla="*/ 310 h 1067"/>
                      <a:gd name="T16" fmla="*/ 1 w 48"/>
                      <a:gd name="T17" fmla="*/ 311 h 1067"/>
                      <a:gd name="T18" fmla="*/ 1 w 48"/>
                      <a:gd name="T19" fmla="*/ 312 h 1067"/>
                      <a:gd name="T20" fmla="*/ 2 w 48"/>
                      <a:gd name="T21" fmla="*/ 313 h 1067"/>
                      <a:gd name="T22" fmla="*/ 4 w 48"/>
                      <a:gd name="T23" fmla="*/ 314 h 1067"/>
                      <a:gd name="T24" fmla="*/ 4 w 48"/>
                      <a:gd name="T25" fmla="*/ 315 h 1067"/>
                      <a:gd name="T26" fmla="*/ 6 w 48"/>
                      <a:gd name="T27" fmla="*/ 315 h 1067"/>
                      <a:gd name="T28" fmla="*/ 7 w 48"/>
                      <a:gd name="T29" fmla="*/ 315 h 1067"/>
                      <a:gd name="T30" fmla="*/ 8 w 48"/>
                      <a:gd name="T31" fmla="*/ 315 h 1067"/>
                      <a:gd name="T32" fmla="*/ 10 w 48"/>
                      <a:gd name="T33" fmla="*/ 315 h 1067"/>
                      <a:gd name="T34" fmla="*/ 11 w 48"/>
                      <a:gd name="T35" fmla="*/ 314 h 1067"/>
                      <a:gd name="T36" fmla="*/ 12 w 48"/>
                      <a:gd name="T37" fmla="*/ 313 h 1067"/>
                      <a:gd name="T38" fmla="*/ 12 w 48"/>
                      <a:gd name="T39" fmla="*/ 312 h 1067"/>
                      <a:gd name="T40" fmla="*/ 13 w 48"/>
                      <a:gd name="T41" fmla="*/ 311 h 1067"/>
                      <a:gd name="T42" fmla="*/ 14 w 48"/>
                      <a:gd name="T43" fmla="*/ 310 h 1067"/>
                      <a:gd name="T44" fmla="*/ 14 w 48"/>
                      <a:gd name="T45" fmla="*/ 308 h 1067"/>
                      <a:gd name="T46" fmla="*/ 7 w 48"/>
                      <a:gd name="T47" fmla="*/ 315 h 106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8" h="1067">
                        <a:moveTo>
                          <a:pt x="23" y="1067"/>
                        </a:moveTo>
                        <a:lnTo>
                          <a:pt x="48" y="1044"/>
                        </a:lnTo>
                        <a:lnTo>
                          <a:pt x="48" y="0"/>
                        </a:lnTo>
                        <a:lnTo>
                          <a:pt x="0" y="0"/>
                        </a:lnTo>
                        <a:lnTo>
                          <a:pt x="0" y="1044"/>
                        </a:lnTo>
                        <a:lnTo>
                          <a:pt x="23" y="1067"/>
                        </a:lnTo>
                        <a:lnTo>
                          <a:pt x="0" y="1044"/>
                        </a:lnTo>
                        <a:lnTo>
                          <a:pt x="1" y="1049"/>
                        </a:lnTo>
                        <a:lnTo>
                          <a:pt x="2" y="1054"/>
                        </a:lnTo>
                        <a:lnTo>
                          <a:pt x="4" y="1057"/>
                        </a:lnTo>
                        <a:lnTo>
                          <a:pt x="8" y="1061"/>
                        </a:lnTo>
                        <a:lnTo>
                          <a:pt x="12" y="1064"/>
                        </a:lnTo>
                        <a:lnTo>
                          <a:pt x="15" y="1066"/>
                        </a:lnTo>
                        <a:lnTo>
                          <a:pt x="19" y="1067"/>
                        </a:lnTo>
                        <a:lnTo>
                          <a:pt x="23" y="1067"/>
                        </a:lnTo>
                        <a:lnTo>
                          <a:pt x="29" y="1067"/>
                        </a:lnTo>
                        <a:lnTo>
                          <a:pt x="33" y="1066"/>
                        </a:lnTo>
                        <a:lnTo>
                          <a:pt x="36" y="1064"/>
                        </a:lnTo>
                        <a:lnTo>
                          <a:pt x="40" y="1061"/>
                        </a:lnTo>
                        <a:lnTo>
                          <a:pt x="42" y="1057"/>
                        </a:lnTo>
                        <a:lnTo>
                          <a:pt x="46" y="1054"/>
                        </a:lnTo>
                        <a:lnTo>
                          <a:pt x="47" y="1049"/>
                        </a:lnTo>
                        <a:lnTo>
                          <a:pt x="48" y="1044"/>
                        </a:lnTo>
                        <a:lnTo>
                          <a:pt x="23" y="106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1" name="Freeform 640"/>
                  <p:cNvSpPr>
                    <a:spLocks noChangeAspect="1"/>
                  </p:cNvSpPr>
                  <p:nvPr/>
                </p:nvSpPr>
                <p:spPr bwMode="auto">
                  <a:xfrm>
                    <a:off x="5234" y="1904"/>
                    <a:ext cx="21" cy="7"/>
                  </a:xfrm>
                  <a:custGeom>
                    <a:avLst/>
                    <a:gdLst>
                      <a:gd name="T0" fmla="*/ 21 w 71"/>
                      <a:gd name="T1" fmla="*/ 4 h 47"/>
                      <a:gd name="T2" fmla="*/ 14 w 71"/>
                      <a:gd name="T3" fmla="*/ 0 h 47"/>
                      <a:gd name="T4" fmla="*/ 0 w 71"/>
                      <a:gd name="T5" fmla="*/ 0 h 47"/>
                      <a:gd name="T6" fmla="*/ 0 w 71"/>
                      <a:gd name="T7" fmla="*/ 7 h 47"/>
                      <a:gd name="T8" fmla="*/ 14 w 71"/>
                      <a:gd name="T9" fmla="*/ 7 h 47"/>
                      <a:gd name="T10" fmla="*/ 21 w 71"/>
                      <a:gd name="T11" fmla="*/ 4 h 47"/>
                      <a:gd name="T12" fmla="*/ 14 w 71"/>
                      <a:gd name="T13" fmla="*/ 7 h 47"/>
                      <a:gd name="T14" fmla="*/ 16 w 71"/>
                      <a:gd name="T15" fmla="*/ 7 h 47"/>
                      <a:gd name="T16" fmla="*/ 17 w 71"/>
                      <a:gd name="T17" fmla="*/ 7 h 47"/>
                      <a:gd name="T18" fmla="*/ 18 w 71"/>
                      <a:gd name="T19" fmla="*/ 6 h 47"/>
                      <a:gd name="T20" fmla="*/ 19 w 71"/>
                      <a:gd name="T21" fmla="*/ 6 h 47"/>
                      <a:gd name="T22" fmla="*/ 20 w 71"/>
                      <a:gd name="T23" fmla="*/ 5 h 47"/>
                      <a:gd name="T24" fmla="*/ 20 w 71"/>
                      <a:gd name="T25" fmla="*/ 5 h 47"/>
                      <a:gd name="T26" fmla="*/ 21 w 71"/>
                      <a:gd name="T27" fmla="*/ 4 h 47"/>
                      <a:gd name="T28" fmla="*/ 21 w 71"/>
                      <a:gd name="T29" fmla="*/ 4 h 47"/>
                      <a:gd name="T30" fmla="*/ 21 w 71"/>
                      <a:gd name="T31" fmla="*/ 3 h 47"/>
                      <a:gd name="T32" fmla="*/ 20 w 71"/>
                      <a:gd name="T33" fmla="*/ 2 h 47"/>
                      <a:gd name="T34" fmla="*/ 20 w 71"/>
                      <a:gd name="T35" fmla="*/ 2 h 47"/>
                      <a:gd name="T36" fmla="*/ 19 w 71"/>
                      <a:gd name="T37" fmla="*/ 1 h 47"/>
                      <a:gd name="T38" fmla="*/ 18 w 71"/>
                      <a:gd name="T39" fmla="*/ 1 h 47"/>
                      <a:gd name="T40" fmla="*/ 17 w 71"/>
                      <a:gd name="T41" fmla="*/ 0 h 47"/>
                      <a:gd name="T42" fmla="*/ 16 w 71"/>
                      <a:gd name="T43" fmla="*/ 0 h 47"/>
                      <a:gd name="T44" fmla="*/ 14 w 71"/>
                      <a:gd name="T45" fmla="*/ 0 h 47"/>
                      <a:gd name="T46" fmla="*/ 21 w 71"/>
                      <a:gd name="T47" fmla="*/ 4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71" h="47">
                        <a:moveTo>
                          <a:pt x="71" y="24"/>
                        </a:moveTo>
                        <a:lnTo>
                          <a:pt x="48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48" y="47"/>
                        </a:lnTo>
                        <a:lnTo>
                          <a:pt x="71" y="24"/>
                        </a:lnTo>
                        <a:lnTo>
                          <a:pt x="48" y="47"/>
                        </a:lnTo>
                        <a:lnTo>
                          <a:pt x="53" y="47"/>
                        </a:lnTo>
                        <a:lnTo>
                          <a:pt x="57" y="45"/>
                        </a:lnTo>
                        <a:lnTo>
                          <a:pt x="62" y="42"/>
                        </a:lnTo>
                        <a:lnTo>
                          <a:pt x="65" y="39"/>
                        </a:lnTo>
                        <a:lnTo>
                          <a:pt x="68" y="36"/>
                        </a:lnTo>
                        <a:lnTo>
                          <a:pt x="69" y="32"/>
                        </a:lnTo>
                        <a:lnTo>
                          <a:pt x="70" y="28"/>
                        </a:lnTo>
                        <a:lnTo>
                          <a:pt x="71" y="24"/>
                        </a:lnTo>
                        <a:lnTo>
                          <a:pt x="70" y="19"/>
                        </a:lnTo>
                        <a:lnTo>
                          <a:pt x="69" y="15"/>
                        </a:lnTo>
                        <a:lnTo>
                          <a:pt x="68" y="11"/>
                        </a:lnTo>
                        <a:lnTo>
                          <a:pt x="65" y="8"/>
                        </a:lnTo>
                        <a:lnTo>
                          <a:pt x="62" y="5"/>
                        </a:lnTo>
                        <a:lnTo>
                          <a:pt x="57" y="2"/>
                        </a:lnTo>
                        <a:lnTo>
                          <a:pt x="53" y="0"/>
                        </a:lnTo>
                        <a:lnTo>
                          <a:pt x="48" y="0"/>
                        </a:lnTo>
                        <a:lnTo>
                          <a:pt x="71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2" name="Freeform 641"/>
                  <p:cNvSpPr>
                    <a:spLocks noChangeAspect="1"/>
                  </p:cNvSpPr>
                  <p:nvPr/>
                </p:nvSpPr>
                <p:spPr bwMode="auto">
                  <a:xfrm>
                    <a:off x="5241" y="1911"/>
                    <a:ext cx="14" cy="21"/>
                  </a:xfrm>
                  <a:custGeom>
                    <a:avLst/>
                    <a:gdLst>
                      <a:gd name="T0" fmla="*/ 7 w 46"/>
                      <a:gd name="T1" fmla="*/ 21 h 87"/>
                      <a:gd name="T2" fmla="*/ 14 w 46"/>
                      <a:gd name="T3" fmla="*/ 15 h 87"/>
                      <a:gd name="T4" fmla="*/ 14 w 46"/>
                      <a:gd name="T5" fmla="*/ 0 h 87"/>
                      <a:gd name="T6" fmla="*/ 0 w 46"/>
                      <a:gd name="T7" fmla="*/ 0 h 87"/>
                      <a:gd name="T8" fmla="*/ 0 w 46"/>
                      <a:gd name="T9" fmla="*/ 15 h 87"/>
                      <a:gd name="T10" fmla="*/ 7 w 46"/>
                      <a:gd name="T11" fmla="*/ 21 h 87"/>
                      <a:gd name="T12" fmla="*/ 0 w 46"/>
                      <a:gd name="T13" fmla="*/ 15 h 87"/>
                      <a:gd name="T14" fmla="*/ 0 w 46"/>
                      <a:gd name="T15" fmla="*/ 17 h 87"/>
                      <a:gd name="T16" fmla="*/ 1 w 46"/>
                      <a:gd name="T17" fmla="*/ 18 h 87"/>
                      <a:gd name="T18" fmla="*/ 1 w 46"/>
                      <a:gd name="T19" fmla="*/ 19 h 87"/>
                      <a:gd name="T20" fmla="*/ 2 w 46"/>
                      <a:gd name="T21" fmla="*/ 20 h 87"/>
                      <a:gd name="T22" fmla="*/ 3 w 46"/>
                      <a:gd name="T23" fmla="*/ 20 h 87"/>
                      <a:gd name="T24" fmla="*/ 4 w 46"/>
                      <a:gd name="T25" fmla="*/ 21 h 87"/>
                      <a:gd name="T26" fmla="*/ 6 w 46"/>
                      <a:gd name="T27" fmla="*/ 21 h 87"/>
                      <a:gd name="T28" fmla="*/ 7 w 46"/>
                      <a:gd name="T29" fmla="*/ 21 h 87"/>
                      <a:gd name="T30" fmla="*/ 8 w 46"/>
                      <a:gd name="T31" fmla="*/ 21 h 87"/>
                      <a:gd name="T32" fmla="*/ 9 w 46"/>
                      <a:gd name="T33" fmla="*/ 21 h 87"/>
                      <a:gd name="T34" fmla="*/ 11 w 46"/>
                      <a:gd name="T35" fmla="*/ 20 h 87"/>
                      <a:gd name="T36" fmla="*/ 12 w 46"/>
                      <a:gd name="T37" fmla="*/ 20 h 87"/>
                      <a:gd name="T38" fmla="*/ 13 w 46"/>
                      <a:gd name="T39" fmla="*/ 19 h 87"/>
                      <a:gd name="T40" fmla="*/ 13 w 46"/>
                      <a:gd name="T41" fmla="*/ 18 h 87"/>
                      <a:gd name="T42" fmla="*/ 14 w 46"/>
                      <a:gd name="T43" fmla="*/ 17 h 87"/>
                      <a:gd name="T44" fmla="*/ 14 w 46"/>
                      <a:gd name="T45" fmla="*/ 15 h 87"/>
                      <a:gd name="T46" fmla="*/ 7 w 46"/>
                      <a:gd name="T47" fmla="*/ 21 h 8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87">
                        <a:moveTo>
                          <a:pt x="23" y="87"/>
                        </a:moveTo>
                        <a:lnTo>
                          <a:pt x="46" y="64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64"/>
                        </a:lnTo>
                        <a:lnTo>
                          <a:pt x="23" y="87"/>
                        </a:lnTo>
                        <a:lnTo>
                          <a:pt x="0" y="64"/>
                        </a:lnTo>
                        <a:lnTo>
                          <a:pt x="0" y="69"/>
                        </a:lnTo>
                        <a:lnTo>
                          <a:pt x="2" y="73"/>
                        </a:lnTo>
                        <a:lnTo>
                          <a:pt x="4" y="77"/>
                        </a:lnTo>
                        <a:lnTo>
                          <a:pt x="7" y="81"/>
                        </a:lnTo>
                        <a:lnTo>
                          <a:pt x="10" y="84"/>
                        </a:lnTo>
                        <a:lnTo>
                          <a:pt x="14" y="85"/>
                        </a:lnTo>
                        <a:lnTo>
                          <a:pt x="19" y="86"/>
                        </a:lnTo>
                        <a:lnTo>
                          <a:pt x="23" y="87"/>
                        </a:lnTo>
                        <a:lnTo>
                          <a:pt x="27" y="86"/>
                        </a:lnTo>
                        <a:lnTo>
                          <a:pt x="31" y="85"/>
                        </a:lnTo>
                        <a:lnTo>
                          <a:pt x="35" y="84"/>
                        </a:lnTo>
                        <a:lnTo>
                          <a:pt x="39" y="81"/>
                        </a:lnTo>
                        <a:lnTo>
                          <a:pt x="42" y="77"/>
                        </a:lnTo>
                        <a:lnTo>
                          <a:pt x="44" y="73"/>
                        </a:lnTo>
                        <a:lnTo>
                          <a:pt x="45" y="69"/>
                        </a:lnTo>
                        <a:lnTo>
                          <a:pt x="46" y="64"/>
                        </a:lnTo>
                        <a:lnTo>
                          <a:pt x="23" y="8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3" name="Freeform 642"/>
                  <p:cNvSpPr>
                    <a:spLocks noChangeAspect="1"/>
                  </p:cNvSpPr>
                  <p:nvPr/>
                </p:nvSpPr>
                <p:spPr bwMode="auto">
                  <a:xfrm>
                    <a:off x="5227" y="1919"/>
                    <a:ext cx="21" cy="14"/>
                  </a:xfrm>
                  <a:custGeom>
                    <a:avLst/>
                    <a:gdLst>
                      <a:gd name="T0" fmla="*/ 0 w 65"/>
                      <a:gd name="T1" fmla="*/ 7 h 46"/>
                      <a:gd name="T2" fmla="*/ 7 w 65"/>
                      <a:gd name="T3" fmla="*/ 14 h 46"/>
                      <a:gd name="T4" fmla="*/ 21 w 65"/>
                      <a:gd name="T5" fmla="*/ 14 h 46"/>
                      <a:gd name="T6" fmla="*/ 21 w 65"/>
                      <a:gd name="T7" fmla="*/ 0 h 46"/>
                      <a:gd name="T8" fmla="*/ 7 w 65"/>
                      <a:gd name="T9" fmla="*/ 0 h 46"/>
                      <a:gd name="T10" fmla="*/ 0 w 65"/>
                      <a:gd name="T11" fmla="*/ 7 h 46"/>
                      <a:gd name="T12" fmla="*/ 7 w 65"/>
                      <a:gd name="T13" fmla="*/ 0 h 46"/>
                      <a:gd name="T14" fmla="*/ 5 w 65"/>
                      <a:gd name="T15" fmla="*/ 0 h 46"/>
                      <a:gd name="T16" fmla="*/ 4 w 65"/>
                      <a:gd name="T17" fmla="*/ 1 h 46"/>
                      <a:gd name="T18" fmla="*/ 3 w 65"/>
                      <a:gd name="T19" fmla="*/ 1 h 46"/>
                      <a:gd name="T20" fmla="*/ 2 w 65"/>
                      <a:gd name="T21" fmla="*/ 2 h 46"/>
                      <a:gd name="T22" fmla="*/ 1 w 65"/>
                      <a:gd name="T23" fmla="*/ 3 h 46"/>
                      <a:gd name="T24" fmla="*/ 1 w 65"/>
                      <a:gd name="T25" fmla="*/ 4 h 46"/>
                      <a:gd name="T26" fmla="*/ 0 w 65"/>
                      <a:gd name="T27" fmla="*/ 6 h 46"/>
                      <a:gd name="T28" fmla="*/ 0 w 65"/>
                      <a:gd name="T29" fmla="*/ 7 h 46"/>
                      <a:gd name="T30" fmla="*/ 0 w 65"/>
                      <a:gd name="T31" fmla="*/ 8 h 46"/>
                      <a:gd name="T32" fmla="*/ 1 w 65"/>
                      <a:gd name="T33" fmla="*/ 9 h 46"/>
                      <a:gd name="T34" fmla="*/ 1 w 65"/>
                      <a:gd name="T35" fmla="*/ 11 h 46"/>
                      <a:gd name="T36" fmla="*/ 2 w 65"/>
                      <a:gd name="T37" fmla="*/ 12 h 46"/>
                      <a:gd name="T38" fmla="*/ 3 w 65"/>
                      <a:gd name="T39" fmla="*/ 13 h 46"/>
                      <a:gd name="T40" fmla="*/ 4 w 65"/>
                      <a:gd name="T41" fmla="*/ 13 h 46"/>
                      <a:gd name="T42" fmla="*/ 5 w 65"/>
                      <a:gd name="T43" fmla="*/ 14 h 46"/>
                      <a:gd name="T44" fmla="*/ 7 w 65"/>
                      <a:gd name="T45" fmla="*/ 14 h 46"/>
                      <a:gd name="T46" fmla="*/ 0 w 65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5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65" y="46"/>
                        </a:lnTo>
                        <a:lnTo>
                          <a:pt x="65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6" y="7"/>
                        </a:lnTo>
                        <a:lnTo>
                          <a:pt x="3" y="10"/>
                        </a:lnTo>
                        <a:lnTo>
                          <a:pt x="2" y="14"/>
                        </a:lnTo>
                        <a:lnTo>
                          <a:pt x="1" y="19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2" y="31"/>
                        </a:lnTo>
                        <a:lnTo>
                          <a:pt x="3" y="35"/>
                        </a:lnTo>
                        <a:lnTo>
                          <a:pt x="6" y="39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7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4" name="Freeform 643"/>
                  <p:cNvSpPr>
                    <a:spLocks noChangeAspect="1"/>
                  </p:cNvSpPr>
                  <p:nvPr/>
                </p:nvSpPr>
                <p:spPr bwMode="auto">
                  <a:xfrm>
                    <a:off x="5227" y="1926"/>
                    <a:ext cx="14" cy="136"/>
                  </a:xfrm>
                  <a:custGeom>
                    <a:avLst/>
                    <a:gdLst>
                      <a:gd name="T0" fmla="*/ 3 w 46"/>
                      <a:gd name="T1" fmla="*/ 135 h 455"/>
                      <a:gd name="T2" fmla="*/ 14 w 46"/>
                      <a:gd name="T3" fmla="*/ 129 h 455"/>
                      <a:gd name="T4" fmla="*/ 14 w 46"/>
                      <a:gd name="T5" fmla="*/ 0 h 455"/>
                      <a:gd name="T6" fmla="*/ 0 w 46"/>
                      <a:gd name="T7" fmla="*/ 0 h 455"/>
                      <a:gd name="T8" fmla="*/ 0 w 46"/>
                      <a:gd name="T9" fmla="*/ 129 h 455"/>
                      <a:gd name="T10" fmla="*/ 3 w 46"/>
                      <a:gd name="T11" fmla="*/ 135 h 455"/>
                      <a:gd name="T12" fmla="*/ 0 w 46"/>
                      <a:gd name="T13" fmla="*/ 129 h 455"/>
                      <a:gd name="T14" fmla="*/ 0 w 46"/>
                      <a:gd name="T15" fmla="*/ 131 h 455"/>
                      <a:gd name="T16" fmla="*/ 1 w 46"/>
                      <a:gd name="T17" fmla="*/ 132 h 455"/>
                      <a:gd name="T18" fmla="*/ 1 w 46"/>
                      <a:gd name="T19" fmla="*/ 133 h 455"/>
                      <a:gd name="T20" fmla="*/ 2 w 46"/>
                      <a:gd name="T21" fmla="*/ 134 h 455"/>
                      <a:gd name="T22" fmla="*/ 3 w 46"/>
                      <a:gd name="T23" fmla="*/ 135 h 455"/>
                      <a:gd name="T24" fmla="*/ 4 w 46"/>
                      <a:gd name="T25" fmla="*/ 136 h 455"/>
                      <a:gd name="T26" fmla="*/ 5 w 46"/>
                      <a:gd name="T27" fmla="*/ 136 h 455"/>
                      <a:gd name="T28" fmla="*/ 7 w 46"/>
                      <a:gd name="T29" fmla="*/ 136 h 455"/>
                      <a:gd name="T30" fmla="*/ 9 w 46"/>
                      <a:gd name="T31" fmla="*/ 136 h 455"/>
                      <a:gd name="T32" fmla="*/ 9 w 46"/>
                      <a:gd name="T33" fmla="*/ 136 h 455"/>
                      <a:gd name="T34" fmla="*/ 11 w 46"/>
                      <a:gd name="T35" fmla="*/ 135 h 455"/>
                      <a:gd name="T36" fmla="*/ 12 w 46"/>
                      <a:gd name="T37" fmla="*/ 134 h 455"/>
                      <a:gd name="T38" fmla="*/ 13 w 46"/>
                      <a:gd name="T39" fmla="*/ 133 h 455"/>
                      <a:gd name="T40" fmla="*/ 14 w 46"/>
                      <a:gd name="T41" fmla="*/ 132 h 455"/>
                      <a:gd name="T42" fmla="*/ 14 w 46"/>
                      <a:gd name="T43" fmla="*/ 131 h 455"/>
                      <a:gd name="T44" fmla="*/ 14 w 46"/>
                      <a:gd name="T45" fmla="*/ 129 h 455"/>
                      <a:gd name="T46" fmla="*/ 3 w 46"/>
                      <a:gd name="T47" fmla="*/ 135 h 45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455">
                        <a:moveTo>
                          <a:pt x="10" y="450"/>
                        </a:moveTo>
                        <a:lnTo>
                          <a:pt x="46" y="43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431"/>
                        </a:lnTo>
                        <a:lnTo>
                          <a:pt x="10" y="450"/>
                        </a:lnTo>
                        <a:lnTo>
                          <a:pt x="0" y="431"/>
                        </a:lnTo>
                        <a:lnTo>
                          <a:pt x="1" y="437"/>
                        </a:lnTo>
                        <a:lnTo>
                          <a:pt x="2" y="442"/>
                        </a:lnTo>
                        <a:lnTo>
                          <a:pt x="4" y="445"/>
                        </a:lnTo>
                        <a:lnTo>
                          <a:pt x="7" y="448"/>
                        </a:lnTo>
                        <a:lnTo>
                          <a:pt x="11" y="451"/>
                        </a:lnTo>
                        <a:lnTo>
                          <a:pt x="14" y="454"/>
                        </a:lnTo>
                        <a:lnTo>
                          <a:pt x="18" y="455"/>
                        </a:lnTo>
                        <a:lnTo>
                          <a:pt x="23" y="455"/>
                        </a:lnTo>
                        <a:lnTo>
                          <a:pt x="28" y="455"/>
                        </a:lnTo>
                        <a:lnTo>
                          <a:pt x="31" y="454"/>
                        </a:lnTo>
                        <a:lnTo>
                          <a:pt x="35" y="451"/>
                        </a:lnTo>
                        <a:lnTo>
                          <a:pt x="40" y="448"/>
                        </a:lnTo>
                        <a:lnTo>
                          <a:pt x="42" y="445"/>
                        </a:lnTo>
                        <a:lnTo>
                          <a:pt x="45" y="442"/>
                        </a:lnTo>
                        <a:lnTo>
                          <a:pt x="46" y="437"/>
                        </a:lnTo>
                        <a:lnTo>
                          <a:pt x="46" y="431"/>
                        </a:lnTo>
                        <a:lnTo>
                          <a:pt x="10" y="45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5" name="Freeform 644"/>
                  <p:cNvSpPr>
                    <a:spLocks noChangeAspect="1"/>
                  </p:cNvSpPr>
                  <p:nvPr/>
                </p:nvSpPr>
                <p:spPr bwMode="auto">
                  <a:xfrm>
                    <a:off x="5234" y="2055"/>
                    <a:ext cx="21" cy="14"/>
                  </a:xfrm>
                  <a:custGeom>
                    <a:avLst/>
                    <a:gdLst>
                      <a:gd name="T0" fmla="*/ 21 w 67"/>
                      <a:gd name="T1" fmla="*/ 9 h 66"/>
                      <a:gd name="T2" fmla="*/ 18 w 67"/>
                      <a:gd name="T3" fmla="*/ 5 h 66"/>
                      <a:gd name="T4" fmla="*/ 8 w 67"/>
                      <a:gd name="T5" fmla="*/ 0 h 66"/>
                      <a:gd name="T6" fmla="*/ 0 w 67"/>
                      <a:gd name="T7" fmla="*/ 8 h 66"/>
                      <a:gd name="T8" fmla="*/ 10 w 67"/>
                      <a:gd name="T9" fmla="*/ 13 h 66"/>
                      <a:gd name="T10" fmla="*/ 21 w 67"/>
                      <a:gd name="T11" fmla="*/ 9 h 66"/>
                      <a:gd name="T12" fmla="*/ 10 w 67"/>
                      <a:gd name="T13" fmla="*/ 13 h 66"/>
                      <a:gd name="T14" fmla="*/ 11 w 67"/>
                      <a:gd name="T15" fmla="*/ 14 h 66"/>
                      <a:gd name="T16" fmla="*/ 13 w 67"/>
                      <a:gd name="T17" fmla="*/ 14 h 66"/>
                      <a:gd name="T18" fmla="*/ 14 w 67"/>
                      <a:gd name="T19" fmla="*/ 14 h 66"/>
                      <a:gd name="T20" fmla="*/ 15 w 67"/>
                      <a:gd name="T21" fmla="*/ 14 h 66"/>
                      <a:gd name="T22" fmla="*/ 17 w 67"/>
                      <a:gd name="T23" fmla="*/ 14 h 66"/>
                      <a:gd name="T24" fmla="*/ 18 w 67"/>
                      <a:gd name="T25" fmla="*/ 13 h 66"/>
                      <a:gd name="T26" fmla="*/ 19 w 67"/>
                      <a:gd name="T27" fmla="*/ 12 h 66"/>
                      <a:gd name="T28" fmla="*/ 20 w 67"/>
                      <a:gd name="T29" fmla="*/ 12 h 66"/>
                      <a:gd name="T30" fmla="*/ 20 w 67"/>
                      <a:gd name="T31" fmla="*/ 11 h 66"/>
                      <a:gd name="T32" fmla="*/ 21 w 67"/>
                      <a:gd name="T33" fmla="*/ 10 h 66"/>
                      <a:gd name="T34" fmla="*/ 21 w 67"/>
                      <a:gd name="T35" fmla="*/ 9 h 66"/>
                      <a:gd name="T36" fmla="*/ 21 w 67"/>
                      <a:gd name="T37" fmla="*/ 8 h 66"/>
                      <a:gd name="T38" fmla="*/ 21 w 67"/>
                      <a:gd name="T39" fmla="*/ 7 h 66"/>
                      <a:gd name="T40" fmla="*/ 20 w 67"/>
                      <a:gd name="T41" fmla="*/ 7 h 66"/>
                      <a:gd name="T42" fmla="*/ 19 w 67"/>
                      <a:gd name="T43" fmla="*/ 6 h 66"/>
                      <a:gd name="T44" fmla="*/ 18 w 67"/>
                      <a:gd name="T45" fmla="*/ 5 h 66"/>
                      <a:gd name="T46" fmla="*/ 21 w 67"/>
                      <a:gd name="T47" fmla="*/ 9 h 6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7" h="66">
                        <a:moveTo>
                          <a:pt x="67" y="42"/>
                        </a:moveTo>
                        <a:lnTo>
                          <a:pt x="58" y="23"/>
                        </a:lnTo>
                        <a:lnTo>
                          <a:pt x="26" y="0"/>
                        </a:lnTo>
                        <a:lnTo>
                          <a:pt x="0" y="38"/>
                        </a:lnTo>
                        <a:lnTo>
                          <a:pt x="31" y="60"/>
                        </a:lnTo>
                        <a:lnTo>
                          <a:pt x="67" y="42"/>
                        </a:lnTo>
                        <a:lnTo>
                          <a:pt x="31" y="60"/>
                        </a:lnTo>
                        <a:lnTo>
                          <a:pt x="36" y="64"/>
                        </a:lnTo>
                        <a:lnTo>
                          <a:pt x="40" y="65"/>
                        </a:lnTo>
                        <a:lnTo>
                          <a:pt x="44" y="66"/>
                        </a:lnTo>
                        <a:lnTo>
                          <a:pt x="48" y="65"/>
                        </a:lnTo>
                        <a:lnTo>
                          <a:pt x="53" y="64"/>
                        </a:lnTo>
                        <a:lnTo>
                          <a:pt x="57" y="62"/>
                        </a:lnTo>
                        <a:lnTo>
                          <a:pt x="60" y="58"/>
                        </a:lnTo>
                        <a:lnTo>
                          <a:pt x="63" y="55"/>
                        </a:lnTo>
                        <a:lnTo>
                          <a:pt x="65" y="52"/>
                        </a:lnTo>
                        <a:lnTo>
                          <a:pt x="66" y="48"/>
                        </a:lnTo>
                        <a:lnTo>
                          <a:pt x="67" y="44"/>
                        </a:lnTo>
                        <a:lnTo>
                          <a:pt x="67" y="39"/>
                        </a:lnTo>
                        <a:lnTo>
                          <a:pt x="66" y="35"/>
                        </a:lnTo>
                        <a:lnTo>
                          <a:pt x="64" y="31"/>
                        </a:lnTo>
                        <a:lnTo>
                          <a:pt x="62" y="27"/>
                        </a:lnTo>
                        <a:lnTo>
                          <a:pt x="58" y="23"/>
                        </a:lnTo>
                        <a:lnTo>
                          <a:pt x="67" y="4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6" name="Rectangle 64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241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57" name="Freeform 646"/>
                  <p:cNvSpPr>
                    <a:spLocks noChangeAspect="1"/>
                  </p:cNvSpPr>
                  <p:nvPr/>
                </p:nvSpPr>
                <p:spPr bwMode="auto">
                  <a:xfrm>
                    <a:off x="339" y="1561"/>
                    <a:ext cx="14" cy="14"/>
                  </a:xfrm>
                  <a:custGeom>
                    <a:avLst/>
                    <a:gdLst>
                      <a:gd name="T0" fmla="*/ 14 w 31"/>
                      <a:gd name="T1" fmla="*/ 7 h 46"/>
                      <a:gd name="T2" fmla="*/ 4 w 31"/>
                      <a:gd name="T3" fmla="*/ 0 h 46"/>
                      <a:gd name="T4" fmla="*/ 0 w 31"/>
                      <a:gd name="T5" fmla="*/ 0 h 46"/>
                      <a:gd name="T6" fmla="*/ 0 w 31"/>
                      <a:gd name="T7" fmla="*/ 14 h 46"/>
                      <a:gd name="T8" fmla="*/ 4 w 31"/>
                      <a:gd name="T9" fmla="*/ 14 h 46"/>
                      <a:gd name="T10" fmla="*/ 14 w 31"/>
                      <a:gd name="T11" fmla="*/ 7 h 46"/>
                      <a:gd name="T12" fmla="*/ 4 w 31"/>
                      <a:gd name="T13" fmla="*/ 14 h 46"/>
                      <a:gd name="T14" fmla="*/ 6 w 31"/>
                      <a:gd name="T15" fmla="*/ 14 h 46"/>
                      <a:gd name="T16" fmla="*/ 8 w 31"/>
                      <a:gd name="T17" fmla="*/ 13 h 46"/>
                      <a:gd name="T18" fmla="*/ 9 w 31"/>
                      <a:gd name="T19" fmla="*/ 13 h 46"/>
                      <a:gd name="T20" fmla="*/ 12 w 31"/>
                      <a:gd name="T21" fmla="*/ 12 h 46"/>
                      <a:gd name="T22" fmla="*/ 13 w 31"/>
                      <a:gd name="T23" fmla="*/ 11 h 46"/>
                      <a:gd name="T24" fmla="*/ 14 w 31"/>
                      <a:gd name="T25" fmla="*/ 10 h 46"/>
                      <a:gd name="T26" fmla="*/ 14 w 31"/>
                      <a:gd name="T27" fmla="*/ 8 h 46"/>
                      <a:gd name="T28" fmla="*/ 14 w 31"/>
                      <a:gd name="T29" fmla="*/ 7 h 46"/>
                      <a:gd name="T30" fmla="*/ 14 w 31"/>
                      <a:gd name="T31" fmla="*/ 6 h 46"/>
                      <a:gd name="T32" fmla="*/ 14 w 31"/>
                      <a:gd name="T33" fmla="*/ 5 h 46"/>
                      <a:gd name="T34" fmla="*/ 13 w 31"/>
                      <a:gd name="T35" fmla="*/ 3 h 46"/>
                      <a:gd name="T36" fmla="*/ 12 w 31"/>
                      <a:gd name="T37" fmla="*/ 2 h 46"/>
                      <a:gd name="T38" fmla="*/ 9 w 31"/>
                      <a:gd name="T39" fmla="*/ 1 h 46"/>
                      <a:gd name="T40" fmla="*/ 8 w 31"/>
                      <a:gd name="T41" fmla="*/ 1 h 46"/>
                      <a:gd name="T42" fmla="*/ 6 w 31"/>
                      <a:gd name="T43" fmla="*/ 0 h 46"/>
                      <a:gd name="T44" fmla="*/ 4 w 31"/>
                      <a:gd name="T45" fmla="*/ 0 h 46"/>
                      <a:gd name="T46" fmla="*/ 14 w 3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1" h="46">
                        <a:moveTo>
                          <a:pt x="31" y="23"/>
                        </a:moveTo>
                        <a:lnTo>
                          <a:pt x="8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8" y="46"/>
                        </a:lnTo>
                        <a:lnTo>
                          <a:pt x="31" y="23"/>
                        </a:lnTo>
                        <a:lnTo>
                          <a:pt x="8" y="46"/>
                        </a:lnTo>
                        <a:lnTo>
                          <a:pt x="13" y="45"/>
                        </a:lnTo>
                        <a:lnTo>
                          <a:pt x="18" y="44"/>
                        </a:lnTo>
                        <a:lnTo>
                          <a:pt x="21" y="42"/>
                        </a:lnTo>
                        <a:lnTo>
                          <a:pt x="26" y="39"/>
                        </a:lnTo>
                        <a:lnTo>
                          <a:pt x="28" y="36"/>
                        </a:lnTo>
                        <a:lnTo>
                          <a:pt x="30" y="32"/>
                        </a:lnTo>
                        <a:lnTo>
                          <a:pt x="31" y="27"/>
                        </a:lnTo>
                        <a:lnTo>
                          <a:pt x="31" y="23"/>
                        </a:lnTo>
                        <a:lnTo>
                          <a:pt x="31" y="19"/>
                        </a:lnTo>
                        <a:lnTo>
                          <a:pt x="30" y="15"/>
                        </a:lnTo>
                        <a:lnTo>
                          <a:pt x="28" y="10"/>
                        </a:lnTo>
                        <a:lnTo>
                          <a:pt x="26" y="7"/>
                        </a:lnTo>
                        <a:lnTo>
                          <a:pt x="21" y="4"/>
                        </a:lnTo>
                        <a:lnTo>
                          <a:pt x="18" y="2"/>
                        </a:lnTo>
                        <a:lnTo>
                          <a:pt x="13" y="0"/>
                        </a:lnTo>
                        <a:lnTo>
                          <a:pt x="8" y="0"/>
                        </a:lnTo>
                        <a:lnTo>
                          <a:pt x="31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8" name="Freeform 647"/>
                  <p:cNvSpPr>
                    <a:spLocks noChangeAspect="1"/>
                  </p:cNvSpPr>
                  <p:nvPr/>
                </p:nvSpPr>
                <p:spPr bwMode="auto">
                  <a:xfrm>
                    <a:off x="339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4 w 46"/>
                      <a:gd name="T25" fmla="*/ 36 h 123"/>
                      <a:gd name="T26" fmla="*/ 5 w 46"/>
                      <a:gd name="T27" fmla="*/ 36 h 123"/>
                      <a:gd name="T28" fmla="*/ 7 w 46"/>
                      <a:gd name="T29" fmla="*/ 36 h 123"/>
                      <a:gd name="T30" fmla="*/ 8 w 46"/>
                      <a:gd name="T31" fmla="*/ 36 h 123"/>
                      <a:gd name="T32" fmla="*/ 9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0" y="120"/>
                        </a:lnTo>
                        <a:lnTo>
                          <a:pt x="14" y="122"/>
                        </a:lnTo>
                        <a:lnTo>
                          <a:pt x="18" y="123"/>
                        </a:lnTo>
                        <a:lnTo>
                          <a:pt x="23" y="123"/>
                        </a:lnTo>
                        <a:lnTo>
                          <a:pt x="27" y="123"/>
                        </a:lnTo>
                        <a:lnTo>
                          <a:pt x="31" y="122"/>
                        </a:lnTo>
                        <a:lnTo>
                          <a:pt x="35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6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9" name="Freeform 648"/>
                  <p:cNvSpPr>
                    <a:spLocks noChangeAspect="1"/>
                  </p:cNvSpPr>
                  <p:nvPr/>
                </p:nvSpPr>
                <p:spPr bwMode="auto">
                  <a:xfrm>
                    <a:off x="332" y="1589"/>
                    <a:ext cx="14" cy="14"/>
                  </a:xfrm>
                  <a:custGeom>
                    <a:avLst/>
                    <a:gdLst>
                      <a:gd name="T0" fmla="*/ 0 w 40"/>
                      <a:gd name="T1" fmla="*/ 7 h 46"/>
                      <a:gd name="T2" fmla="*/ 8 w 40"/>
                      <a:gd name="T3" fmla="*/ 14 h 46"/>
                      <a:gd name="T4" fmla="*/ 14 w 40"/>
                      <a:gd name="T5" fmla="*/ 14 h 46"/>
                      <a:gd name="T6" fmla="*/ 14 w 40"/>
                      <a:gd name="T7" fmla="*/ 0 h 46"/>
                      <a:gd name="T8" fmla="*/ 8 w 40"/>
                      <a:gd name="T9" fmla="*/ 0 h 46"/>
                      <a:gd name="T10" fmla="*/ 0 w 40"/>
                      <a:gd name="T11" fmla="*/ 7 h 46"/>
                      <a:gd name="T12" fmla="*/ 8 w 40"/>
                      <a:gd name="T13" fmla="*/ 0 h 46"/>
                      <a:gd name="T14" fmla="*/ 6 w 40"/>
                      <a:gd name="T15" fmla="*/ 0 h 46"/>
                      <a:gd name="T16" fmla="*/ 4 w 40"/>
                      <a:gd name="T17" fmla="*/ 1 h 46"/>
                      <a:gd name="T18" fmla="*/ 3 w 40"/>
                      <a:gd name="T19" fmla="*/ 1 h 46"/>
                      <a:gd name="T20" fmla="*/ 2 w 40"/>
                      <a:gd name="T21" fmla="*/ 2 h 46"/>
                      <a:gd name="T22" fmla="*/ 1 w 40"/>
                      <a:gd name="T23" fmla="*/ 3 h 46"/>
                      <a:gd name="T24" fmla="*/ 0 w 40"/>
                      <a:gd name="T25" fmla="*/ 5 h 46"/>
                      <a:gd name="T26" fmla="*/ 0 w 40"/>
                      <a:gd name="T27" fmla="*/ 6 h 46"/>
                      <a:gd name="T28" fmla="*/ 0 w 40"/>
                      <a:gd name="T29" fmla="*/ 7 h 46"/>
                      <a:gd name="T30" fmla="*/ 0 w 40"/>
                      <a:gd name="T31" fmla="*/ 8 h 46"/>
                      <a:gd name="T32" fmla="*/ 0 w 40"/>
                      <a:gd name="T33" fmla="*/ 10 h 46"/>
                      <a:gd name="T34" fmla="*/ 1 w 40"/>
                      <a:gd name="T35" fmla="*/ 11 h 46"/>
                      <a:gd name="T36" fmla="*/ 2 w 40"/>
                      <a:gd name="T37" fmla="*/ 12 h 46"/>
                      <a:gd name="T38" fmla="*/ 3 w 40"/>
                      <a:gd name="T39" fmla="*/ 13 h 46"/>
                      <a:gd name="T40" fmla="*/ 4 w 40"/>
                      <a:gd name="T41" fmla="*/ 13 h 46"/>
                      <a:gd name="T42" fmla="*/ 6 w 40"/>
                      <a:gd name="T43" fmla="*/ 14 h 46"/>
                      <a:gd name="T44" fmla="*/ 8 w 40"/>
                      <a:gd name="T45" fmla="*/ 14 h 46"/>
                      <a:gd name="T46" fmla="*/ 0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40" y="46"/>
                        </a:lnTo>
                        <a:lnTo>
                          <a:pt x="40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7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0" name="Rectangle 64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2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61" name="Freeform 650"/>
                  <p:cNvSpPr>
                    <a:spLocks noChangeAspect="1"/>
                  </p:cNvSpPr>
                  <p:nvPr/>
                </p:nvSpPr>
                <p:spPr bwMode="auto">
                  <a:xfrm>
                    <a:off x="5184" y="1561"/>
                    <a:ext cx="14" cy="14"/>
                  </a:xfrm>
                  <a:custGeom>
                    <a:avLst/>
                    <a:gdLst>
                      <a:gd name="T0" fmla="*/ 0 w 31"/>
                      <a:gd name="T1" fmla="*/ 7 h 46"/>
                      <a:gd name="T2" fmla="*/ 10 w 31"/>
                      <a:gd name="T3" fmla="*/ 14 h 46"/>
                      <a:gd name="T4" fmla="*/ 14 w 31"/>
                      <a:gd name="T5" fmla="*/ 14 h 46"/>
                      <a:gd name="T6" fmla="*/ 14 w 31"/>
                      <a:gd name="T7" fmla="*/ 0 h 46"/>
                      <a:gd name="T8" fmla="*/ 10 w 31"/>
                      <a:gd name="T9" fmla="*/ 0 h 46"/>
                      <a:gd name="T10" fmla="*/ 0 w 31"/>
                      <a:gd name="T11" fmla="*/ 7 h 46"/>
                      <a:gd name="T12" fmla="*/ 10 w 31"/>
                      <a:gd name="T13" fmla="*/ 0 h 46"/>
                      <a:gd name="T14" fmla="*/ 8 w 31"/>
                      <a:gd name="T15" fmla="*/ 0 h 46"/>
                      <a:gd name="T16" fmla="*/ 6 w 31"/>
                      <a:gd name="T17" fmla="*/ 1 h 46"/>
                      <a:gd name="T18" fmla="*/ 4 w 31"/>
                      <a:gd name="T19" fmla="*/ 1 h 46"/>
                      <a:gd name="T20" fmla="*/ 2 w 31"/>
                      <a:gd name="T21" fmla="*/ 2 h 46"/>
                      <a:gd name="T22" fmla="*/ 1 w 31"/>
                      <a:gd name="T23" fmla="*/ 3 h 46"/>
                      <a:gd name="T24" fmla="*/ 0 w 31"/>
                      <a:gd name="T25" fmla="*/ 5 h 46"/>
                      <a:gd name="T26" fmla="*/ 0 w 31"/>
                      <a:gd name="T27" fmla="*/ 6 h 46"/>
                      <a:gd name="T28" fmla="*/ 0 w 31"/>
                      <a:gd name="T29" fmla="*/ 7 h 46"/>
                      <a:gd name="T30" fmla="*/ 0 w 31"/>
                      <a:gd name="T31" fmla="*/ 8 h 46"/>
                      <a:gd name="T32" fmla="*/ 0 w 31"/>
                      <a:gd name="T33" fmla="*/ 10 h 46"/>
                      <a:gd name="T34" fmla="*/ 1 w 31"/>
                      <a:gd name="T35" fmla="*/ 11 h 46"/>
                      <a:gd name="T36" fmla="*/ 2 w 31"/>
                      <a:gd name="T37" fmla="*/ 12 h 46"/>
                      <a:gd name="T38" fmla="*/ 4 w 31"/>
                      <a:gd name="T39" fmla="*/ 13 h 46"/>
                      <a:gd name="T40" fmla="*/ 6 w 31"/>
                      <a:gd name="T41" fmla="*/ 13 h 46"/>
                      <a:gd name="T42" fmla="*/ 8 w 31"/>
                      <a:gd name="T43" fmla="*/ 14 h 46"/>
                      <a:gd name="T44" fmla="*/ 10 w 31"/>
                      <a:gd name="T45" fmla="*/ 14 h 46"/>
                      <a:gd name="T46" fmla="*/ 0 w 3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1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31" y="46"/>
                        </a:lnTo>
                        <a:lnTo>
                          <a:pt x="31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8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2" name="Freeform 651"/>
                  <p:cNvSpPr>
                    <a:spLocks noChangeAspect="1"/>
                  </p:cNvSpPr>
                  <p:nvPr/>
                </p:nvSpPr>
                <p:spPr bwMode="auto">
                  <a:xfrm>
                    <a:off x="5184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5 w 46"/>
                      <a:gd name="T25" fmla="*/ 36 h 123"/>
                      <a:gd name="T26" fmla="*/ 6 w 46"/>
                      <a:gd name="T27" fmla="*/ 36 h 123"/>
                      <a:gd name="T28" fmla="*/ 7 w 46"/>
                      <a:gd name="T29" fmla="*/ 36 h 123"/>
                      <a:gd name="T30" fmla="*/ 9 w 46"/>
                      <a:gd name="T31" fmla="*/ 36 h 123"/>
                      <a:gd name="T32" fmla="*/ 10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1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8" y="123"/>
                        </a:lnTo>
                        <a:lnTo>
                          <a:pt x="32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5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3" name="Freeform 652"/>
                  <p:cNvSpPr>
                    <a:spLocks noChangeAspect="1"/>
                  </p:cNvSpPr>
                  <p:nvPr/>
                </p:nvSpPr>
                <p:spPr bwMode="auto">
                  <a:xfrm>
                    <a:off x="5191" y="1589"/>
                    <a:ext cx="14" cy="14"/>
                  </a:xfrm>
                  <a:custGeom>
                    <a:avLst/>
                    <a:gdLst>
                      <a:gd name="T0" fmla="*/ 14 w 40"/>
                      <a:gd name="T1" fmla="*/ 7 h 46"/>
                      <a:gd name="T2" fmla="*/ 6 w 40"/>
                      <a:gd name="T3" fmla="*/ 0 h 46"/>
                      <a:gd name="T4" fmla="*/ 0 w 40"/>
                      <a:gd name="T5" fmla="*/ 0 h 46"/>
                      <a:gd name="T6" fmla="*/ 0 w 40"/>
                      <a:gd name="T7" fmla="*/ 14 h 46"/>
                      <a:gd name="T8" fmla="*/ 6 w 40"/>
                      <a:gd name="T9" fmla="*/ 14 h 46"/>
                      <a:gd name="T10" fmla="*/ 14 w 40"/>
                      <a:gd name="T11" fmla="*/ 7 h 46"/>
                      <a:gd name="T12" fmla="*/ 6 w 40"/>
                      <a:gd name="T13" fmla="*/ 14 h 46"/>
                      <a:gd name="T14" fmla="*/ 8 w 40"/>
                      <a:gd name="T15" fmla="*/ 14 h 46"/>
                      <a:gd name="T16" fmla="*/ 10 w 40"/>
                      <a:gd name="T17" fmla="*/ 13 h 46"/>
                      <a:gd name="T18" fmla="*/ 11 w 40"/>
                      <a:gd name="T19" fmla="*/ 13 h 46"/>
                      <a:gd name="T20" fmla="*/ 12 w 40"/>
                      <a:gd name="T21" fmla="*/ 12 h 46"/>
                      <a:gd name="T22" fmla="*/ 13 w 40"/>
                      <a:gd name="T23" fmla="*/ 11 h 46"/>
                      <a:gd name="T24" fmla="*/ 14 w 40"/>
                      <a:gd name="T25" fmla="*/ 10 h 46"/>
                      <a:gd name="T26" fmla="*/ 14 w 40"/>
                      <a:gd name="T27" fmla="*/ 8 h 46"/>
                      <a:gd name="T28" fmla="*/ 14 w 40"/>
                      <a:gd name="T29" fmla="*/ 7 h 46"/>
                      <a:gd name="T30" fmla="*/ 14 w 40"/>
                      <a:gd name="T31" fmla="*/ 6 h 46"/>
                      <a:gd name="T32" fmla="*/ 14 w 40"/>
                      <a:gd name="T33" fmla="*/ 5 h 46"/>
                      <a:gd name="T34" fmla="*/ 13 w 40"/>
                      <a:gd name="T35" fmla="*/ 3 h 46"/>
                      <a:gd name="T36" fmla="*/ 12 w 40"/>
                      <a:gd name="T37" fmla="*/ 2 h 46"/>
                      <a:gd name="T38" fmla="*/ 11 w 40"/>
                      <a:gd name="T39" fmla="*/ 1 h 46"/>
                      <a:gd name="T40" fmla="*/ 10 w 40"/>
                      <a:gd name="T41" fmla="*/ 1 h 46"/>
                      <a:gd name="T42" fmla="*/ 8 w 40"/>
                      <a:gd name="T43" fmla="*/ 0 h 46"/>
                      <a:gd name="T44" fmla="*/ 6 w 40"/>
                      <a:gd name="T45" fmla="*/ 0 h 46"/>
                      <a:gd name="T46" fmla="*/ 14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40" y="23"/>
                        </a:moveTo>
                        <a:lnTo>
                          <a:pt x="17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7" y="46"/>
                        </a:lnTo>
                        <a:lnTo>
                          <a:pt x="40" y="23"/>
                        </a:lnTo>
                        <a:lnTo>
                          <a:pt x="17" y="46"/>
                        </a:lnTo>
                        <a:lnTo>
                          <a:pt x="23" y="46"/>
                        </a:lnTo>
                        <a:lnTo>
                          <a:pt x="28" y="44"/>
                        </a:lnTo>
                        <a:lnTo>
                          <a:pt x="32" y="42"/>
                        </a:lnTo>
                        <a:lnTo>
                          <a:pt x="35" y="39"/>
                        </a:lnTo>
                        <a:lnTo>
                          <a:pt x="37" y="36"/>
                        </a:lnTo>
                        <a:lnTo>
                          <a:pt x="39" y="32"/>
                        </a:lnTo>
                        <a:lnTo>
                          <a:pt x="40" y="27"/>
                        </a:lnTo>
                        <a:lnTo>
                          <a:pt x="40" y="23"/>
                        </a:lnTo>
                        <a:lnTo>
                          <a:pt x="40" y="19"/>
                        </a:lnTo>
                        <a:lnTo>
                          <a:pt x="39" y="15"/>
                        </a:lnTo>
                        <a:lnTo>
                          <a:pt x="37" y="10"/>
                        </a:lnTo>
                        <a:lnTo>
                          <a:pt x="35" y="7"/>
                        </a:lnTo>
                        <a:lnTo>
                          <a:pt x="32" y="4"/>
                        </a:lnTo>
                        <a:lnTo>
                          <a:pt x="28" y="2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4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4" name="Rectangle 65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191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65" name="Freeform 654"/>
                  <p:cNvSpPr>
                    <a:spLocks noChangeAspect="1"/>
                  </p:cNvSpPr>
                  <p:nvPr/>
                </p:nvSpPr>
                <p:spPr bwMode="auto">
                  <a:xfrm>
                    <a:off x="475" y="1561"/>
                    <a:ext cx="7" cy="14"/>
                  </a:xfrm>
                  <a:custGeom>
                    <a:avLst/>
                    <a:gdLst>
                      <a:gd name="T0" fmla="*/ 7 w 29"/>
                      <a:gd name="T1" fmla="*/ 7 h 46"/>
                      <a:gd name="T2" fmla="*/ 1 w 29"/>
                      <a:gd name="T3" fmla="*/ 0 h 46"/>
                      <a:gd name="T4" fmla="*/ 0 w 29"/>
                      <a:gd name="T5" fmla="*/ 0 h 46"/>
                      <a:gd name="T6" fmla="*/ 0 w 29"/>
                      <a:gd name="T7" fmla="*/ 14 h 46"/>
                      <a:gd name="T8" fmla="*/ 1 w 29"/>
                      <a:gd name="T9" fmla="*/ 14 h 46"/>
                      <a:gd name="T10" fmla="*/ 7 w 29"/>
                      <a:gd name="T11" fmla="*/ 7 h 46"/>
                      <a:gd name="T12" fmla="*/ 1 w 29"/>
                      <a:gd name="T13" fmla="*/ 14 h 46"/>
                      <a:gd name="T14" fmla="*/ 3 w 29"/>
                      <a:gd name="T15" fmla="*/ 14 h 46"/>
                      <a:gd name="T16" fmla="*/ 4 w 29"/>
                      <a:gd name="T17" fmla="*/ 13 h 46"/>
                      <a:gd name="T18" fmla="*/ 5 w 29"/>
                      <a:gd name="T19" fmla="*/ 13 h 46"/>
                      <a:gd name="T20" fmla="*/ 6 w 29"/>
                      <a:gd name="T21" fmla="*/ 12 h 46"/>
                      <a:gd name="T22" fmla="*/ 6 w 29"/>
                      <a:gd name="T23" fmla="*/ 11 h 46"/>
                      <a:gd name="T24" fmla="*/ 7 w 29"/>
                      <a:gd name="T25" fmla="*/ 10 h 46"/>
                      <a:gd name="T26" fmla="*/ 7 w 29"/>
                      <a:gd name="T27" fmla="*/ 8 h 46"/>
                      <a:gd name="T28" fmla="*/ 7 w 29"/>
                      <a:gd name="T29" fmla="*/ 7 h 46"/>
                      <a:gd name="T30" fmla="*/ 7 w 29"/>
                      <a:gd name="T31" fmla="*/ 6 h 46"/>
                      <a:gd name="T32" fmla="*/ 7 w 29"/>
                      <a:gd name="T33" fmla="*/ 5 h 46"/>
                      <a:gd name="T34" fmla="*/ 6 w 29"/>
                      <a:gd name="T35" fmla="*/ 3 h 46"/>
                      <a:gd name="T36" fmla="*/ 6 w 29"/>
                      <a:gd name="T37" fmla="*/ 2 h 46"/>
                      <a:gd name="T38" fmla="*/ 5 w 29"/>
                      <a:gd name="T39" fmla="*/ 1 h 46"/>
                      <a:gd name="T40" fmla="*/ 4 w 29"/>
                      <a:gd name="T41" fmla="*/ 1 h 46"/>
                      <a:gd name="T42" fmla="*/ 3 w 29"/>
                      <a:gd name="T43" fmla="*/ 0 h 46"/>
                      <a:gd name="T44" fmla="*/ 1 w 29"/>
                      <a:gd name="T45" fmla="*/ 0 h 46"/>
                      <a:gd name="T46" fmla="*/ 7 w 29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29" h="46">
                        <a:moveTo>
                          <a:pt x="29" y="23"/>
                        </a:moveTo>
                        <a:lnTo>
                          <a:pt x="6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6" y="46"/>
                        </a:lnTo>
                        <a:lnTo>
                          <a:pt x="29" y="23"/>
                        </a:lnTo>
                        <a:lnTo>
                          <a:pt x="6" y="46"/>
                        </a:lnTo>
                        <a:lnTo>
                          <a:pt x="11" y="45"/>
                        </a:lnTo>
                        <a:lnTo>
                          <a:pt x="17" y="44"/>
                        </a:lnTo>
                        <a:lnTo>
                          <a:pt x="21" y="42"/>
                        </a:lnTo>
                        <a:lnTo>
                          <a:pt x="24" y="39"/>
                        </a:lnTo>
                        <a:lnTo>
                          <a:pt x="26" y="36"/>
                        </a:lnTo>
                        <a:lnTo>
                          <a:pt x="28" y="32"/>
                        </a:lnTo>
                        <a:lnTo>
                          <a:pt x="29" y="27"/>
                        </a:lnTo>
                        <a:lnTo>
                          <a:pt x="29" y="23"/>
                        </a:lnTo>
                        <a:lnTo>
                          <a:pt x="29" y="19"/>
                        </a:lnTo>
                        <a:lnTo>
                          <a:pt x="28" y="15"/>
                        </a:lnTo>
                        <a:lnTo>
                          <a:pt x="26" y="10"/>
                        </a:lnTo>
                        <a:lnTo>
                          <a:pt x="24" y="7"/>
                        </a:lnTo>
                        <a:lnTo>
                          <a:pt x="21" y="4"/>
                        </a:lnTo>
                        <a:lnTo>
                          <a:pt x="17" y="2"/>
                        </a:lnTo>
                        <a:lnTo>
                          <a:pt x="11" y="0"/>
                        </a:lnTo>
                        <a:lnTo>
                          <a:pt x="6" y="0"/>
                        </a:lnTo>
                        <a:lnTo>
                          <a:pt x="29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6" name="Freeform 655"/>
                  <p:cNvSpPr>
                    <a:spLocks noChangeAspect="1"/>
                  </p:cNvSpPr>
                  <p:nvPr/>
                </p:nvSpPr>
                <p:spPr bwMode="auto">
                  <a:xfrm>
                    <a:off x="468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5 w 46"/>
                      <a:gd name="T25" fmla="*/ 36 h 123"/>
                      <a:gd name="T26" fmla="*/ 6 w 46"/>
                      <a:gd name="T27" fmla="*/ 36 h 123"/>
                      <a:gd name="T28" fmla="*/ 7 w 46"/>
                      <a:gd name="T29" fmla="*/ 36 h 123"/>
                      <a:gd name="T30" fmla="*/ 8 w 46"/>
                      <a:gd name="T31" fmla="*/ 36 h 123"/>
                      <a:gd name="T32" fmla="*/ 9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1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0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7" y="123"/>
                        </a:lnTo>
                        <a:lnTo>
                          <a:pt x="31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6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7" name="Freeform 656"/>
                  <p:cNvSpPr>
                    <a:spLocks noChangeAspect="1"/>
                  </p:cNvSpPr>
                  <p:nvPr/>
                </p:nvSpPr>
                <p:spPr bwMode="auto">
                  <a:xfrm>
                    <a:off x="468" y="1589"/>
                    <a:ext cx="7" cy="14"/>
                  </a:xfrm>
                  <a:custGeom>
                    <a:avLst/>
                    <a:gdLst>
                      <a:gd name="T0" fmla="*/ 0 w 40"/>
                      <a:gd name="T1" fmla="*/ 7 h 46"/>
                      <a:gd name="T2" fmla="*/ 4 w 40"/>
                      <a:gd name="T3" fmla="*/ 14 h 46"/>
                      <a:gd name="T4" fmla="*/ 7 w 40"/>
                      <a:gd name="T5" fmla="*/ 14 h 46"/>
                      <a:gd name="T6" fmla="*/ 7 w 40"/>
                      <a:gd name="T7" fmla="*/ 0 h 46"/>
                      <a:gd name="T8" fmla="*/ 4 w 40"/>
                      <a:gd name="T9" fmla="*/ 0 h 46"/>
                      <a:gd name="T10" fmla="*/ 0 w 40"/>
                      <a:gd name="T11" fmla="*/ 7 h 46"/>
                      <a:gd name="T12" fmla="*/ 4 w 40"/>
                      <a:gd name="T13" fmla="*/ 0 h 46"/>
                      <a:gd name="T14" fmla="*/ 3 w 40"/>
                      <a:gd name="T15" fmla="*/ 0 h 46"/>
                      <a:gd name="T16" fmla="*/ 2 w 40"/>
                      <a:gd name="T17" fmla="*/ 1 h 46"/>
                      <a:gd name="T18" fmla="*/ 1 w 40"/>
                      <a:gd name="T19" fmla="*/ 1 h 46"/>
                      <a:gd name="T20" fmla="*/ 1 w 40"/>
                      <a:gd name="T21" fmla="*/ 2 h 46"/>
                      <a:gd name="T22" fmla="*/ 1 w 40"/>
                      <a:gd name="T23" fmla="*/ 3 h 46"/>
                      <a:gd name="T24" fmla="*/ 0 w 40"/>
                      <a:gd name="T25" fmla="*/ 5 h 46"/>
                      <a:gd name="T26" fmla="*/ 0 w 40"/>
                      <a:gd name="T27" fmla="*/ 6 h 46"/>
                      <a:gd name="T28" fmla="*/ 0 w 40"/>
                      <a:gd name="T29" fmla="*/ 7 h 46"/>
                      <a:gd name="T30" fmla="*/ 0 w 40"/>
                      <a:gd name="T31" fmla="*/ 8 h 46"/>
                      <a:gd name="T32" fmla="*/ 0 w 40"/>
                      <a:gd name="T33" fmla="*/ 10 h 46"/>
                      <a:gd name="T34" fmla="*/ 1 w 40"/>
                      <a:gd name="T35" fmla="*/ 11 h 46"/>
                      <a:gd name="T36" fmla="*/ 1 w 40"/>
                      <a:gd name="T37" fmla="*/ 12 h 46"/>
                      <a:gd name="T38" fmla="*/ 1 w 40"/>
                      <a:gd name="T39" fmla="*/ 13 h 46"/>
                      <a:gd name="T40" fmla="*/ 2 w 40"/>
                      <a:gd name="T41" fmla="*/ 13 h 46"/>
                      <a:gd name="T42" fmla="*/ 3 w 40"/>
                      <a:gd name="T43" fmla="*/ 14 h 46"/>
                      <a:gd name="T44" fmla="*/ 4 w 40"/>
                      <a:gd name="T45" fmla="*/ 14 h 46"/>
                      <a:gd name="T46" fmla="*/ 0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40" y="46"/>
                        </a:lnTo>
                        <a:lnTo>
                          <a:pt x="40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13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3" y="44"/>
                        </a:lnTo>
                        <a:lnTo>
                          <a:pt x="17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8" name="Rectangle 65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68" y="1596"/>
                    <a:ext cx="7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69" name="Freeform 658"/>
                  <p:cNvSpPr>
                    <a:spLocks noChangeAspect="1"/>
                  </p:cNvSpPr>
                  <p:nvPr/>
                </p:nvSpPr>
                <p:spPr bwMode="auto">
                  <a:xfrm>
                    <a:off x="5055" y="1561"/>
                    <a:ext cx="7" cy="14"/>
                  </a:xfrm>
                  <a:custGeom>
                    <a:avLst/>
                    <a:gdLst>
                      <a:gd name="T0" fmla="*/ 0 w 29"/>
                      <a:gd name="T1" fmla="*/ 7 h 46"/>
                      <a:gd name="T2" fmla="*/ 6 w 29"/>
                      <a:gd name="T3" fmla="*/ 14 h 46"/>
                      <a:gd name="T4" fmla="*/ 7 w 29"/>
                      <a:gd name="T5" fmla="*/ 14 h 46"/>
                      <a:gd name="T6" fmla="*/ 7 w 29"/>
                      <a:gd name="T7" fmla="*/ 0 h 46"/>
                      <a:gd name="T8" fmla="*/ 6 w 29"/>
                      <a:gd name="T9" fmla="*/ 0 h 46"/>
                      <a:gd name="T10" fmla="*/ 0 w 29"/>
                      <a:gd name="T11" fmla="*/ 7 h 46"/>
                      <a:gd name="T12" fmla="*/ 6 w 29"/>
                      <a:gd name="T13" fmla="*/ 0 h 46"/>
                      <a:gd name="T14" fmla="*/ 4 w 29"/>
                      <a:gd name="T15" fmla="*/ 0 h 46"/>
                      <a:gd name="T16" fmla="*/ 3 w 29"/>
                      <a:gd name="T17" fmla="*/ 1 h 46"/>
                      <a:gd name="T18" fmla="*/ 2 w 29"/>
                      <a:gd name="T19" fmla="*/ 1 h 46"/>
                      <a:gd name="T20" fmla="*/ 1 w 29"/>
                      <a:gd name="T21" fmla="*/ 2 h 46"/>
                      <a:gd name="T22" fmla="*/ 1 w 29"/>
                      <a:gd name="T23" fmla="*/ 3 h 46"/>
                      <a:gd name="T24" fmla="*/ 0 w 29"/>
                      <a:gd name="T25" fmla="*/ 5 h 46"/>
                      <a:gd name="T26" fmla="*/ 0 w 29"/>
                      <a:gd name="T27" fmla="*/ 6 h 46"/>
                      <a:gd name="T28" fmla="*/ 0 w 29"/>
                      <a:gd name="T29" fmla="*/ 7 h 46"/>
                      <a:gd name="T30" fmla="*/ 0 w 29"/>
                      <a:gd name="T31" fmla="*/ 8 h 46"/>
                      <a:gd name="T32" fmla="*/ 0 w 29"/>
                      <a:gd name="T33" fmla="*/ 10 h 46"/>
                      <a:gd name="T34" fmla="*/ 1 w 29"/>
                      <a:gd name="T35" fmla="*/ 11 h 46"/>
                      <a:gd name="T36" fmla="*/ 1 w 29"/>
                      <a:gd name="T37" fmla="*/ 12 h 46"/>
                      <a:gd name="T38" fmla="*/ 2 w 29"/>
                      <a:gd name="T39" fmla="*/ 13 h 46"/>
                      <a:gd name="T40" fmla="*/ 3 w 29"/>
                      <a:gd name="T41" fmla="*/ 13 h 46"/>
                      <a:gd name="T42" fmla="*/ 4 w 29"/>
                      <a:gd name="T43" fmla="*/ 14 h 46"/>
                      <a:gd name="T44" fmla="*/ 6 w 29"/>
                      <a:gd name="T45" fmla="*/ 14 h 46"/>
                      <a:gd name="T46" fmla="*/ 0 w 29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29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29" y="46"/>
                        </a:lnTo>
                        <a:lnTo>
                          <a:pt x="29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8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0" name="Freeform 659"/>
                  <p:cNvSpPr>
                    <a:spLocks noChangeAspect="1"/>
                  </p:cNvSpPr>
                  <p:nvPr/>
                </p:nvSpPr>
                <p:spPr bwMode="auto">
                  <a:xfrm>
                    <a:off x="5055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5 w 46"/>
                      <a:gd name="T25" fmla="*/ 36 h 123"/>
                      <a:gd name="T26" fmla="*/ 6 w 46"/>
                      <a:gd name="T27" fmla="*/ 36 h 123"/>
                      <a:gd name="T28" fmla="*/ 7 w 46"/>
                      <a:gd name="T29" fmla="*/ 36 h 123"/>
                      <a:gd name="T30" fmla="*/ 8 w 46"/>
                      <a:gd name="T31" fmla="*/ 36 h 123"/>
                      <a:gd name="T32" fmla="*/ 9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0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7" y="123"/>
                        </a:lnTo>
                        <a:lnTo>
                          <a:pt x="31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5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1" name="Freeform 660"/>
                  <p:cNvSpPr>
                    <a:spLocks noChangeAspect="1"/>
                  </p:cNvSpPr>
                  <p:nvPr/>
                </p:nvSpPr>
                <p:spPr bwMode="auto">
                  <a:xfrm>
                    <a:off x="5063" y="1589"/>
                    <a:ext cx="7" cy="14"/>
                  </a:xfrm>
                  <a:custGeom>
                    <a:avLst/>
                    <a:gdLst>
                      <a:gd name="T0" fmla="*/ 7 w 40"/>
                      <a:gd name="T1" fmla="*/ 7 h 46"/>
                      <a:gd name="T2" fmla="*/ 3 w 40"/>
                      <a:gd name="T3" fmla="*/ 0 h 46"/>
                      <a:gd name="T4" fmla="*/ 0 w 40"/>
                      <a:gd name="T5" fmla="*/ 0 h 46"/>
                      <a:gd name="T6" fmla="*/ 0 w 40"/>
                      <a:gd name="T7" fmla="*/ 14 h 46"/>
                      <a:gd name="T8" fmla="*/ 3 w 40"/>
                      <a:gd name="T9" fmla="*/ 14 h 46"/>
                      <a:gd name="T10" fmla="*/ 7 w 40"/>
                      <a:gd name="T11" fmla="*/ 7 h 46"/>
                      <a:gd name="T12" fmla="*/ 3 w 40"/>
                      <a:gd name="T13" fmla="*/ 14 h 46"/>
                      <a:gd name="T14" fmla="*/ 4 w 40"/>
                      <a:gd name="T15" fmla="*/ 14 h 46"/>
                      <a:gd name="T16" fmla="*/ 5 w 40"/>
                      <a:gd name="T17" fmla="*/ 13 h 46"/>
                      <a:gd name="T18" fmla="*/ 6 w 40"/>
                      <a:gd name="T19" fmla="*/ 13 h 46"/>
                      <a:gd name="T20" fmla="*/ 6 w 40"/>
                      <a:gd name="T21" fmla="*/ 12 h 46"/>
                      <a:gd name="T22" fmla="*/ 6 w 40"/>
                      <a:gd name="T23" fmla="*/ 11 h 46"/>
                      <a:gd name="T24" fmla="*/ 7 w 40"/>
                      <a:gd name="T25" fmla="*/ 10 h 46"/>
                      <a:gd name="T26" fmla="*/ 7 w 40"/>
                      <a:gd name="T27" fmla="*/ 8 h 46"/>
                      <a:gd name="T28" fmla="*/ 7 w 40"/>
                      <a:gd name="T29" fmla="*/ 7 h 46"/>
                      <a:gd name="T30" fmla="*/ 7 w 40"/>
                      <a:gd name="T31" fmla="*/ 6 h 46"/>
                      <a:gd name="T32" fmla="*/ 7 w 40"/>
                      <a:gd name="T33" fmla="*/ 5 h 46"/>
                      <a:gd name="T34" fmla="*/ 6 w 40"/>
                      <a:gd name="T35" fmla="*/ 3 h 46"/>
                      <a:gd name="T36" fmla="*/ 6 w 40"/>
                      <a:gd name="T37" fmla="*/ 2 h 46"/>
                      <a:gd name="T38" fmla="*/ 6 w 40"/>
                      <a:gd name="T39" fmla="*/ 1 h 46"/>
                      <a:gd name="T40" fmla="*/ 5 w 40"/>
                      <a:gd name="T41" fmla="*/ 1 h 46"/>
                      <a:gd name="T42" fmla="*/ 4 w 40"/>
                      <a:gd name="T43" fmla="*/ 0 h 46"/>
                      <a:gd name="T44" fmla="*/ 3 w 40"/>
                      <a:gd name="T45" fmla="*/ 0 h 46"/>
                      <a:gd name="T46" fmla="*/ 7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40" y="23"/>
                        </a:moveTo>
                        <a:lnTo>
                          <a:pt x="17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7" y="46"/>
                        </a:lnTo>
                        <a:lnTo>
                          <a:pt x="40" y="23"/>
                        </a:lnTo>
                        <a:lnTo>
                          <a:pt x="17" y="46"/>
                        </a:lnTo>
                        <a:lnTo>
                          <a:pt x="22" y="46"/>
                        </a:lnTo>
                        <a:lnTo>
                          <a:pt x="27" y="44"/>
                        </a:lnTo>
                        <a:lnTo>
                          <a:pt x="32" y="42"/>
                        </a:lnTo>
                        <a:lnTo>
                          <a:pt x="35" y="39"/>
                        </a:lnTo>
                        <a:lnTo>
                          <a:pt x="37" y="36"/>
                        </a:lnTo>
                        <a:lnTo>
                          <a:pt x="39" y="32"/>
                        </a:lnTo>
                        <a:lnTo>
                          <a:pt x="40" y="27"/>
                        </a:lnTo>
                        <a:lnTo>
                          <a:pt x="40" y="23"/>
                        </a:lnTo>
                        <a:lnTo>
                          <a:pt x="40" y="19"/>
                        </a:lnTo>
                        <a:lnTo>
                          <a:pt x="39" y="15"/>
                        </a:lnTo>
                        <a:lnTo>
                          <a:pt x="37" y="10"/>
                        </a:lnTo>
                        <a:lnTo>
                          <a:pt x="35" y="7"/>
                        </a:lnTo>
                        <a:lnTo>
                          <a:pt x="32" y="4"/>
                        </a:lnTo>
                        <a:lnTo>
                          <a:pt x="27" y="2"/>
                        </a:lnTo>
                        <a:lnTo>
                          <a:pt x="22" y="0"/>
                        </a:lnTo>
                        <a:lnTo>
                          <a:pt x="17" y="0"/>
                        </a:lnTo>
                        <a:lnTo>
                          <a:pt x="4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2" name="Rectangle 66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063" y="1596"/>
                    <a:ext cx="7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73" name="Freeform 662"/>
                  <p:cNvSpPr>
                    <a:spLocks noChangeAspect="1"/>
                  </p:cNvSpPr>
                  <p:nvPr/>
                </p:nvSpPr>
                <p:spPr bwMode="auto">
                  <a:xfrm>
                    <a:off x="611" y="1561"/>
                    <a:ext cx="7" cy="14"/>
                  </a:xfrm>
                  <a:custGeom>
                    <a:avLst/>
                    <a:gdLst>
                      <a:gd name="T0" fmla="*/ 7 w 31"/>
                      <a:gd name="T1" fmla="*/ 7 h 46"/>
                      <a:gd name="T2" fmla="*/ 2 w 31"/>
                      <a:gd name="T3" fmla="*/ 0 h 46"/>
                      <a:gd name="T4" fmla="*/ 0 w 31"/>
                      <a:gd name="T5" fmla="*/ 0 h 46"/>
                      <a:gd name="T6" fmla="*/ 0 w 31"/>
                      <a:gd name="T7" fmla="*/ 14 h 46"/>
                      <a:gd name="T8" fmla="*/ 2 w 31"/>
                      <a:gd name="T9" fmla="*/ 14 h 46"/>
                      <a:gd name="T10" fmla="*/ 7 w 31"/>
                      <a:gd name="T11" fmla="*/ 7 h 46"/>
                      <a:gd name="T12" fmla="*/ 2 w 31"/>
                      <a:gd name="T13" fmla="*/ 14 h 46"/>
                      <a:gd name="T14" fmla="*/ 3 w 31"/>
                      <a:gd name="T15" fmla="*/ 14 h 46"/>
                      <a:gd name="T16" fmla="*/ 4 w 31"/>
                      <a:gd name="T17" fmla="*/ 13 h 46"/>
                      <a:gd name="T18" fmla="*/ 5 w 31"/>
                      <a:gd name="T19" fmla="*/ 13 h 46"/>
                      <a:gd name="T20" fmla="*/ 5 w 31"/>
                      <a:gd name="T21" fmla="*/ 12 h 46"/>
                      <a:gd name="T22" fmla="*/ 6 w 31"/>
                      <a:gd name="T23" fmla="*/ 11 h 46"/>
                      <a:gd name="T24" fmla="*/ 7 w 31"/>
                      <a:gd name="T25" fmla="*/ 10 h 46"/>
                      <a:gd name="T26" fmla="*/ 7 w 31"/>
                      <a:gd name="T27" fmla="*/ 8 h 46"/>
                      <a:gd name="T28" fmla="*/ 7 w 31"/>
                      <a:gd name="T29" fmla="*/ 7 h 46"/>
                      <a:gd name="T30" fmla="*/ 7 w 31"/>
                      <a:gd name="T31" fmla="*/ 6 h 46"/>
                      <a:gd name="T32" fmla="*/ 7 w 31"/>
                      <a:gd name="T33" fmla="*/ 5 h 46"/>
                      <a:gd name="T34" fmla="*/ 6 w 31"/>
                      <a:gd name="T35" fmla="*/ 3 h 46"/>
                      <a:gd name="T36" fmla="*/ 5 w 31"/>
                      <a:gd name="T37" fmla="*/ 2 h 46"/>
                      <a:gd name="T38" fmla="*/ 5 w 31"/>
                      <a:gd name="T39" fmla="*/ 1 h 46"/>
                      <a:gd name="T40" fmla="*/ 4 w 31"/>
                      <a:gd name="T41" fmla="*/ 1 h 46"/>
                      <a:gd name="T42" fmla="*/ 3 w 31"/>
                      <a:gd name="T43" fmla="*/ 0 h 46"/>
                      <a:gd name="T44" fmla="*/ 2 w 31"/>
                      <a:gd name="T45" fmla="*/ 0 h 46"/>
                      <a:gd name="T46" fmla="*/ 7 w 3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1" h="46">
                        <a:moveTo>
                          <a:pt x="31" y="23"/>
                        </a:moveTo>
                        <a:lnTo>
                          <a:pt x="7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7" y="46"/>
                        </a:lnTo>
                        <a:lnTo>
                          <a:pt x="31" y="23"/>
                        </a:lnTo>
                        <a:lnTo>
                          <a:pt x="7" y="46"/>
                        </a:lnTo>
                        <a:lnTo>
                          <a:pt x="13" y="45"/>
                        </a:lnTo>
                        <a:lnTo>
                          <a:pt x="17" y="44"/>
                        </a:lnTo>
                        <a:lnTo>
                          <a:pt x="21" y="42"/>
                        </a:lnTo>
                        <a:lnTo>
                          <a:pt x="24" y="39"/>
                        </a:lnTo>
                        <a:lnTo>
                          <a:pt x="28" y="36"/>
                        </a:lnTo>
                        <a:lnTo>
                          <a:pt x="29" y="32"/>
                        </a:lnTo>
                        <a:lnTo>
                          <a:pt x="30" y="27"/>
                        </a:lnTo>
                        <a:lnTo>
                          <a:pt x="31" y="23"/>
                        </a:lnTo>
                        <a:lnTo>
                          <a:pt x="30" y="19"/>
                        </a:lnTo>
                        <a:lnTo>
                          <a:pt x="29" y="15"/>
                        </a:lnTo>
                        <a:lnTo>
                          <a:pt x="28" y="10"/>
                        </a:lnTo>
                        <a:lnTo>
                          <a:pt x="24" y="7"/>
                        </a:lnTo>
                        <a:lnTo>
                          <a:pt x="21" y="4"/>
                        </a:lnTo>
                        <a:lnTo>
                          <a:pt x="17" y="2"/>
                        </a:lnTo>
                        <a:lnTo>
                          <a:pt x="13" y="0"/>
                        </a:lnTo>
                        <a:lnTo>
                          <a:pt x="7" y="0"/>
                        </a:lnTo>
                        <a:lnTo>
                          <a:pt x="31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4" name="Freeform 663"/>
                  <p:cNvSpPr>
                    <a:spLocks noChangeAspect="1"/>
                  </p:cNvSpPr>
                  <p:nvPr/>
                </p:nvSpPr>
                <p:spPr bwMode="auto">
                  <a:xfrm>
                    <a:off x="603" y="1568"/>
                    <a:ext cx="14" cy="36"/>
                  </a:xfrm>
                  <a:custGeom>
                    <a:avLst/>
                    <a:gdLst>
                      <a:gd name="T0" fmla="*/ 7 w 47"/>
                      <a:gd name="T1" fmla="*/ 36 h 123"/>
                      <a:gd name="T2" fmla="*/ 14 w 47"/>
                      <a:gd name="T3" fmla="*/ 29 h 123"/>
                      <a:gd name="T4" fmla="*/ 14 w 47"/>
                      <a:gd name="T5" fmla="*/ 0 h 123"/>
                      <a:gd name="T6" fmla="*/ 0 w 47"/>
                      <a:gd name="T7" fmla="*/ 0 h 123"/>
                      <a:gd name="T8" fmla="*/ 0 w 47"/>
                      <a:gd name="T9" fmla="*/ 29 h 123"/>
                      <a:gd name="T10" fmla="*/ 7 w 47"/>
                      <a:gd name="T11" fmla="*/ 36 h 123"/>
                      <a:gd name="T12" fmla="*/ 0 w 47"/>
                      <a:gd name="T13" fmla="*/ 29 h 123"/>
                      <a:gd name="T14" fmla="*/ 0 w 47"/>
                      <a:gd name="T15" fmla="*/ 31 h 123"/>
                      <a:gd name="T16" fmla="*/ 1 w 47"/>
                      <a:gd name="T17" fmla="*/ 32 h 123"/>
                      <a:gd name="T18" fmla="*/ 1 w 47"/>
                      <a:gd name="T19" fmla="*/ 34 h 123"/>
                      <a:gd name="T20" fmla="*/ 2 w 47"/>
                      <a:gd name="T21" fmla="*/ 35 h 123"/>
                      <a:gd name="T22" fmla="*/ 3 w 47"/>
                      <a:gd name="T23" fmla="*/ 35 h 123"/>
                      <a:gd name="T24" fmla="*/ 4 w 47"/>
                      <a:gd name="T25" fmla="*/ 36 h 123"/>
                      <a:gd name="T26" fmla="*/ 6 w 47"/>
                      <a:gd name="T27" fmla="*/ 36 h 123"/>
                      <a:gd name="T28" fmla="*/ 7 w 47"/>
                      <a:gd name="T29" fmla="*/ 36 h 123"/>
                      <a:gd name="T30" fmla="*/ 8 w 47"/>
                      <a:gd name="T31" fmla="*/ 36 h 123"/>
                      <a:gd name="T32" fmla="*/ 10 w 47"/>
                      <a:gd name="T33" fmla="*/ 36 h 123"/>
                      <a:gd name="T34" fmla="*/ 11 w 47"/>
                      <a:gd name="T35" fmla="*/ 35 h 123"/>
                      <a:gd name="T36" fmla="*/ 12 w 47"/>
                      <a:gd name="T37" fmla="*/ 35 h 123"/>
                      <a:gd name="T38" fmla="*/ 13 w 47"/>
                      <a:gd name="T39" fmla="*/ 34 h 123"/>
                      <a:gd name="T40" fmla="*/ 13 w 47"/>
                      <a:gd name="T41" fmla="*/ 32 h 123"/>
                      <a:gd name="T42" fmla="*/ 14 w 47"/>
                      <a:gd name="T43" fmla="*/ 31 h 123"/>
                      <a:gd name="T44" fmla="*/ 14 w 47"/>
                      <a:gd name="T45" fmla="*/ 29 h 123"/>
                      <a:gd name="T46" fmla="*/ 7 w 47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123">
                        <a:moveTo>
                          <a:pt x="23" y="123"/>
                        </a:moveTo>
                        <a:lnTo>
                          <a:pt x="47" y="100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2" y="111"/>
                        </a:lnTo>
                        <a:lnTo>
                          <a:pt x="5" y="115"/>
                        </a:lnTo>
                        <a:lnTo>
                          <a:pt x="8" y="118"/>
                        </a:lnTo>
                        <a:lnTo>
                          <a:pt x="11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8" y="123"/>
                        </a:lnTo>
                        <a:lnTo>
                          <a:pt x="32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5" y="111"/>
                        </a:lnTo>
                        <a:lnTo>
                          <a:pt x="46" y="105"/>
                        </a:lnTo>
                        <a:lnTo>
                          <a:pt x="47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5" name="Freeform 664"/>
                  <p:cNvSpPr>
                    <a:spLocks noChangeAspect="1"/>
                  </p:cNvSpPr>
                  <p:nvPr/>
                </p:nvSpPr>
                <p:spPr bwMode="auto">
                  <a:xfrm>
                    <a:off x="596" y="1589"/>
                    <a:ext cx="14" cy="14"/>
                  </a:xfrm>
                  <a:custGeom>
                    <a:avLst/>
                    <a:gdLst>
                      <a:gd name="T0" fmla="*/ 0 w 41"/>
                      <a:gd name="T1" fmla="*/ 7 h 46"/>
                      <a:gd name="T2" fmla="*/ 8 w 41"/>
                      <a:gd name="T3" fmla="*/ 14 h 46"/>
                      <a:gd name="T4" fmla="*/ 14 w 41"/>
                      <a:gd name="T5" fmla="*/ 14 h 46"/>
                      <a:gd name="T6" fmla="*/ 14 w 41"/>
                      <a:gd name="T7" fmla="*/ 0 h 46"/>
                      <a:gd name="T8" fmla="*/ 8 w 41"/>
                      <a:gd name="T9" fmla="*/ 0 h 46"/>
                      <a:gd name="T10" fmla="*/ 0 w 41"/>
                      <a:gd name="T11" fmla="*/ 7 h 46"/>
                      <a:gd name="T12" fmla="*/ 8 w 41"/>
                      <a:gd name="T13" fmla="*/ 0 h 46"/>
                      <a:gd name="T14" fmla="*/ 6 w 41"/>
                      <a:gd name="T15" fmla="*/ 0 h 46"/>
                      <a:gd name="T16" fmla="*/ 5 w 41"/>
                      <a:gd name="T17" fmla="*/ 1 h 46"/>
                      <a:gd name="T18" fmla="*/ 3 w 41"/>
                      <a:gd name="T19" fmla="*/ 1 h 46"/>
                      <a:gd name="T20" fmla="*/ 2 w 41"/>
                      <a:gd name="T21" fmla="*/ 2 h 46"/>
                      <a:gd name="T22" fmla="*/ 1 w 41"/>
                      <a:gd name="T23" fmla="*/ 3 h 46"/>
                      <a:gd name="T24" fmla="*/ 1 w 41"/>
                      <a:gd name="T25" fmla="*/ 5 h 46"/>
                      <a:gd name="T26" fmla="*/ 0 w 41"/>
                      <a:gd name="T27" fmla="*/ 6 h 46"/>
                      <a:gd name="T28" fmla="*/ 0 w 41"/>
                      <a:gd name="T29" fmla="*/ 7 h 46"/>
                      <a:gd name="T30" fmla="*/ 0 w 41"/>
                      <a:gd name="T31" fmla="*/ 8 h 46"/>
                      <a:gd name="T32" fmla="*/ 1 w 41"/>
                      <a:gd name="T33" fmla="*/ 10 h 46"/>
                      <a:gd name="T34" fmla="*/ 1 w 41"/>
                      <a:gd name="T35" fmla="*/ 11 h 46"/>
                      <a:gd name="T36" fmla="*/ 2 w 41"/>
                      <a:gd name="T37" fmla="*/ 12 h 46"/>
                      <a:gd name="T38" fmla="*/ 3 w 41"/>
                      <a:gd name="T39" fmla="*/ 13 h 46"/>
                      <a:gd name="T40" fmla="*/ 5 w 41"/>
                      <a:gd name="T41" fmla="*/ 13 h 46"/>
                      <a:gd name="T42" fmla="*/ 6 w 41"/>
                      <a:gd name="T43" fmla="*/ 14 h 46"/>
                      <a:gd name="T44" fmla="*/ 8 w 41"/>
                      <a:gd name="T45" fmla="*/ 14 h 46"/>
                      <a:gd name="T46" fmla="*/ 0 w 4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1" h="46">
                        <a:moveTo>
                          <a:pt x="0" y="23"/>
                        </a:moveTo>
                        <a:lnTo>
                          <a:pt x="24" y="46"/>
                        </a:lnTo>
                        <a:lnTo>
                          <a:pt x="41" y="46"/>
                        </a:lnTo>
                        <a:lnTo>
                          <a:pt x="41" y="0"/>
                        </a:lnTo>
                        <a:lnTo>
                          <a:pt x="24" y="0"/>
                        </a:lnTo>
                        <a:lnTo>
                          <a:pt x="0" y="23"/>
                        </a:lnTo>
                        <a:lnTo>
                          <a:pt x="24" y="0"/>
                        </a:lnTo>
                        <a:lnTo>
                          <a:pt x="18" y="0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7" y="7"/>
                        </a:lnTo>
                        <a:lnTo>
                          <a:pt x="4" y="10"/>
                        </a:lnTo>
                        <a:lnTo>
                          <a:pt x="3" y="15"/>
                        </a:lnTo>
                        <a:lnTo>
                          <a:pt x="1" y="19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3" y="32"/>
                        </a:lnTo>
                        <a:lnTo>
                          <a:pt x="4" y="36"/>
                        </a:lnTo>
                        <a:lnTo>
                          <a:pt x="7" y="39"/>
                        </a:lnTo>
                        <a:lnTo>
                          <a:pt x="10" y="42"/>
                        </a:lnTo>
                        <a:lnTo>
                          <a:pt x="14" y="44"/>
                        </a:lnTo>
                        <a:lnTo>
                          <a:pt x="18" y="46"/>
                        </a:lnTo>
                        <a:lnTo>
                          <a:pt x="24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6" name="Rectangle 66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96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77" name="Freeform 666"/>
                  <p:cNvSpPr>
                    <a:spLocks noChangeAspect="1"/>
                  </p:cNvSpPr>
                  <p:nvPr/>
                </p:nvSpPr>
                <p:spPr bwMode="auto">
                  <a:xfrm>
                    <a:off x="4920" y="1561"/>
                    <a:ext cx="7" cy="14"/>
                  </a:xfrm>
                  <a:custGeom>
                    <a:avLst/>
                    <a:gdLst>
                      <a:gd name="T0" fmla="*/ 0 w 31"/>
                      <a:gd name="T1" fmla="*/ 7 h 46"/>
                      <a:gd name="T2" fmla="*/ 5 w 31"/>
                      <a:gd name="T3" fmla="*/ 14 h 46"/>
                      <a:gd name="T4" fmla="*/ 7 w 31"/>
                      <a:gd name="T5" fmla="*/ 14 h 46"/>
                      <a:gd name="T6" fmla="*/ 7 w 31"/>
                      <a:gd name="T7" fmla="*/ 0 h 46"/>
                      <a:gd name="T8" fmla="*/ 5 w 31"/>
                      <a:gd name="T9" fmla="*/ 0 h 46"/>
                      <a:gd name="T10" fmla="*/ 0 w 31"/>
                      <a:gd name="T11" fmla="*/ 7 h 46"/>
                      <a:gd name="T12" fmla="*/ 5 w 31"/>
                      <a:gd name="T13" fmla="*/ 0 h 46"/>
                      <a:gd name="T14" fmla="*/ 4 w 31"/>
                      <a:gd name="T15" fmla="*/ 0 h 46"/>
                      <a:gd name="T16" fmla="*/ 3 w 31"/>
                      <a:gd name="T17" fmla="*/ 1 h 46"/>
                      <a:gd name="T18" fmla="*/ 2 w 31"/>
                      <a:gd name="T19" fmla="*/ 1 h 46"/>
                      <a:gd name="T20" fmla="*/ 2 w 31"/>
                      <a:gd name="T21" fmla="*/ 2 h 46"/>
                      <a:gd name="T22" fmla="*/ 1 w 31"/>
                      <a:gd name="T23" fmla="*/ 3 h 46"/>
                      <a:gd name="T24" fmla="*/ 0 w 31"/>
                      <a:gd name="T25" fmla="*/ 5 h 46"/>
                      <a:gd name="T26" fmla="*/ 0 w 31"/>
                      <a:gd name="T27" fmla="*/ 6 h 46"/>
                      <a:gd name="T28" fmla="*/ 0 w 31"/>
                      <a:gd name="T29" fmla="*/ 7 h 46"/>
                      <a:gd name="T30" fmla="*/ 0 w 31"/>
                      <a:gd name="T31" fmla="*/ 8 h 46"/>
                      <a:gd name="T32" fmla="*/ 0 w 31"/>
                      <a:gd name="T33" fmla="*/ 10 h 46"/>
                      <a:gd name="T34" fmla="*/ 1 w 31"/>
                      <a:gd name="T35" fmla="*/ 11 h 46"/>
                      <a:gd name="T36" fmla="*/ 2 w 31"/>
                      <a:gd name="T37" fmla="*/ 12 h 46"/>
                      <a:gd name="T38" fmla="*/ 2 w 31"/>
                      <a:gd name="T39" fmla="*/ 13 h 46"/>
                      <a:gd name="T40" fmla="*/ 3 w 31"/>
                      <a:gd name="T41" fmla="*/ 13 h 46"/>
                      <a:gd name="T42" fmla="*/ 4 w 31"/>
                      <a:gd name="T43" fmla="*/ 14 h 46"/>
                      <a:gd name="T44" fmla="*/ 5 w 31"/>
                      <a:gd name="T45" fmla="*/ 14 h 46"/>
                      <a:gd name="T46" fmla="*/ 0 w 3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1" h="46">
                        <a:moveTo>
                          <a:pt x="0" y="23"/>
                        </a:moveTo>
                        <a:lnTo>
                          <a:pt x="24" y="46"/>
                        </a:lnTo>
                        <a:lnTo>
                          <a:pt x="31" y="46"/>
                        </a:lnTo>
                        <a:lnTo>
                          <a:pt x="31" y="0"/>
                        </a:lnTo>
                        <a:lnTo>
                          <a:pt x="24" y="0"/>
                        </a:lnTo>
                        <a:lnTo>
                          <a:pt x="0" y="23"/>
                        </a:lnTo>
                        <a:lnTo>
                          <a:pt x="24" y="0"/>
                        </a:lnTo>
                        <a:lnTo>
                          <a:pt x="18" y="0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7" y="7"/>
                        </a:lnTo>
                        <a:lnTo>
                          <a:pt x="3" y="10"/>
                        </a:lnTo>
                        <a:lnTo>
                          <a:pt x="2" y="15"/>
                        </a:lnTo>
                        <a:lnTo>
                          <a:pt x="1" y="19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2" y="32"/>
                        </a:lnTo>
                        <a:lnTo>
                          <a:pt x="3" y="36"/>
                        </a:lnTo>
                        <a:lnTo>
                          <a:pt x="7" y="39"/>
                        </a:lnTo>
                        <a:lnTo>
                          <a:pt x="10" y="42"/>
                        </a:lnTo>
                        <a:lnTo>
                          <a:pt x="14" y="44"/>
                        </a:lnTo>
                        <a:lnTo>
                          <a:pt x="18" y="45"/>
                        </a:lnTo>
                        <a:lnTo>
                          <a:pt x="24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8" name="Freeform 667"/>
                  <p:cNvSpPr>
                    <a:spLocks noChangeAspect="1"/>
                  </p:cNvSpPr>
                  <p:nvPr/>
                </p:nvSpPr>
                <p:spPr bwMode="auto">
                  <a:xfrm>
                    <a:off x="4920" y="1568"/>
                    <a:ext cx="14" cy="36"/>
                  </a:xfrm>
                  <a:custGeom>
                    <a:avLst/>
                    <a:gdLst>
                      <a:gd name="T0" fmla="*/ 7 w 47"/>
                      <a:gd name="T1" fmla="*/ 36 h 123"/>
                      <a:gd name="T2" fmla="*/ 14 w 47"/>
                      <a:gd name="T3" fmla="*/ 29 h 123"/>
                      <a:gd name="T4" fmla="*/ 14 w 47"/>
                      <a:gd name="T5" fmla="*/ 0 h 123"/>
                      <a:gd name="T6" fmla="*/ 0 w 47"/>
                      <a:gd name="T7" fmla="*/ 0 h 123"/>
                      <a:gd name="T8" fmla="*/ 0 w 47"/>
                      <a:gd name="T9" fmla="*/ 29 h 123"/>
                      <a:gd name="T10" fmla="*/ 7 w 47"/>
                      <a:gd name="T11" fmla="*/ 36 h 123"/>
                      <a:gd name="T12" fmla="*/ 0 w 47"/>
                      <a:gd name="T13" fmla="*/ 29 h 123"/>
                      <a:gd name="T14" fmla="*/ 0 w 47"/>
                      <a:gd name="T15" fmla="*/ 31 h 123"/>
                      <a:gd name="T16" fmla="*/ 1 w 47"/>
                      <a:gd name="T17" fmla="*/ 32 h 123"/>
                      <a:gd name="T18" fmla="*/ 1 w 47"/>
                      <a:gd name="T19" fmla="*/ 34 h 123"/>
                      <a:gd name="T20" fmla="*/ 2 w 47"/>
                      <a:gd name="T21" fmla="*/ 35 h 123"/>
                      <a:gd name="T22" fmla="*/ 3 w 47"/>
                      <a:gd name="T23" fmla="*/ 35 h 123"/>
                      <a:gd name="T24" fmla="*/ 4 w 47"/>
                      <a:gd name="T25" fmla="*/ 36 h 123"/>
                      <a:gd name="T26" fmla="*/ 6 w 47"/>
                      <a:gd name="T27" fmla="*/ 36 h 123"/>
                      <a:gd name="T28" fmla="*/ 7 w 47"/>
                      <a:gd name="T29" fmla="*/ 36 h 123"/>
                      <a:gd name="T30" fmla="*/ 8 w 47"/>
                      <a:gd name="T31" fmla="*/ 36 h 123"/>
                      <a:gd name="T32" fmla="*/ 10 w 47"/>
                      <a:gd name="T33" fmla="*/ 36 h 123"/>
                      <a:gd name="T34" fmla="*/ 11 w 47"/>
                      <a:gd name="T35" fmla="*/ 35 h 123"/>
                      <a:gd name="T36" fmla="*/ 12 w 47"/>
                      <a:gd name="T37" fmla="*/ 35 h 123"/>
                      <a:gd name="T38" fmla="*/ 13 w 47"/>
                      <a:gd name="T39" fmla="*/ 34 h 123"/>
                      <a:gd name="T40" fmla="*/ 13 w 47"/>
                      <a:gd name="T41" fmla="*/ 32 h 123"/>
                      <a:gd name="T42" fmla="*/ 14 w 47"/>
                      <a:gd name="T43" fmla="*/ 31 h 123"/>
                      <a:gd name="T44" fmla="*/ 14 w 47"/>
                      <a:gd name="T45" fmla="*/ 29 h 123"/>
                      <a:gd name="T46" fmla="*/ 7 w 47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123">
                        <a:moveTo>
                          <a:pt x="24" y="123"/>
                        </a:moveTo>
                        <a:lnTo>
                          <a:pt x="47" y="100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4" y="123"/>
                        </a:lnTo>
                        <a:lnTo>
                          <a:pt x="0" y="100"/>
                        </a:lnTo>
                        <a:lnTo>
                          <a:pt x="1" y="105"/>
                        </a:lnTo>
                        <a:lnTo>
                          <a:pt x="2" y="111"/>
                        </a:lnTo>
                        <a:lnTo>
                          <a:pt x="5" y="115"/>
                        </a:lnTo>
                        <a:lnTo>
                          <a:pt x="8" y="118"/>
                        </a:lnTo>
                        <a:lnTo>
                          <a:pt x="11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4" y="123"/>
                        </a:lnTo>
                        <a:lnTo>
                          <a:pt x="28" y="123"/>
                        </a:lnTo>
                        <a:lnTo>
                          <a:pt x="32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5" y="111"/>
                        </a:lnTo>
                        <a:lnTo>
                          <a:pt x="47" y="105"/>
                        </a:lnTo>
                        <a:lnTo>
                          <a:pt x="47" y="100"/>
                        </a:lnTo>
                        <a:lnTo>
                          <a:pt x="24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9" name="Freeform 668"/>
                  <p:cNvSpPr>
                    <a:spLocks noChangeAspect="1"/>
                  </p:cNvSpPr>
                  <p:nvPr/>
                </p:nvSpPr>
                <p:spPr bwMode="auto">
                  <a:xfrm>
                    <a:off x="4927" y="1589"/>
                    <a:ext cx="14" cy="14"/>
                  </a:xfrm>
                  <a:custGeom>
                    <a:avLst/>
                    <a:gdLst>
                      <a:gd name="T0" fmla="*/ 14 w 41"/>
                      <a:gd name="T1" fmla="*/ 7 h 46"/>
                      <a:gd name="T2" fmla="*/ 6 w 41"/>
                      <a:gd name="T3" fmla="*/ 0 h 46"/>
                      <a:gd name="T4" fmla="*/ 0 w 41"/>
                      <a:gd name="T5" fmla="*/ 0 h 46"/>
                      <a:gd name="T6" fmla="*/ 0 w 41"/>
                      <a:gd name="T7" fmla="*/ 14 h 46"/>
                      <a:gd name="T8" fmla="*/ 6 w 41"/>
                      <a:gd name="T9" fmla="*/ 14 h 46"/>
                      <a:gd name="T10" fmla="*/ 14 w 41"/>
                      <a:gd name="T11" fmla="*/ 7 h 46"/>
                      <a:gd name="T12" fmla="*/ 6 w 41"/>
                      <a:gd name="T13" fmla="*/ 14 h 46"/>
                      <a:gd name="T14" fmla="*/ 8 w 41"/>
                      <a:gd name="T15" fmla="*/ 14 h 46"/>
                      <a:gd name="T16" fmla="*/ 9 w 41"/>
                      <a:gd name="T17" fmla="*/ 13 h 46"/>
                      <a:gd name="T18" fmla="*/ 11 w 41"/>
                      <a:gd name="T19" fmla="*/ 13 h 46"/>
                      <a:gd name="T20" fmla="*/ 12 w 41"/>
                      <a:gd name="T21" fmla="*/ 12 h 46"/>
                      <a:gd name="T22" fmla="*/ 13 w 41"/>
                      <a:gd name="T23" fmla="*/ 11 h 46"/>
                      <a:gd name="T24" fmla="*/ 13 w 41"/>
                      <a:gd name="T25" fmla="*/ 10 h 46"/>
                      <a:gd name="T26" fmla="*/ 14 w 41"/>
                      <a:gd name="T27" fmla="*/ 8 h 46"/>
                      <a:gd name="T28" fmla="*/ 14 w 41"/>
                      <a:gd name="T29" fmla="*/ 7 h 46"/>
                      <a:gd name="T30" fmla="*/ 14 w 41"/>
                      <a:gd name="T31" fmla="*/ 6 h 46"/>
                      <a:gd name="T32" fmla="*/ 13 w 41"/>
                      <a:gd name="T33" fmla="*/ 5 h 46"/>
                      <a:gd name="T34" fmla="*/ 13 w 41"/>
                      <a:gd name="T35" fmla="*/ 3 h 46"/>
                      <a:gd name="T36" fmla="*/ 12 w 41"/>
                      <a:gd name="T37" fmla="*/ 2 h 46"/>
                      <a:gd name="T38" fmla="*/ 11 w 41"/>
                      <a:gd name="T39" fmla="*/ 1 h 46"/>
                      <a:gd name="T40" fmla="*/ 9 w 41"/>
                      <a:gd name="T41" fmla="*/ 1 h 46"/>
                      <a:gd name="T42" fmla="*/ 8 w 41"/>
                      <a:gd name="T43" fmla="*/ 0 h 46"/>
                      <a:gd name="T44" fmla="*/ 6 w 41"/>
                      <a:gd name="T45" fmla="*/ 0 h 46"/>
                      <a:gd name="T46" fmla="*/ 14 w 4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1" h="46">
                        <a:moveTo>
                          <a:pt x="41" y="23"/>
                        </a:moveTo>
                        <a:lnTo>
                          <a:pt x="17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7" y="46"/>
                        </a:lnTo>
                        <a:lnTo>
                          <a:pt x="41" y="23"/>
                        </a:lnTo>
                        <a:lnTo>
                          <a:pt x="17" y="46"/>
                        </a:lnTo>
                        <a:lnTo>
                          <a:pt x="23" y="46"/>
                        </a:lnTo>
                        <a:lnTo>
                          <a:pt x="27" y="44"/>
                        </a:lnTo>
                        <a:lnTo>
                          <a:pt x="31" y="42"/>
                        </a:lnTo>
                        <a:lnTo>
                          <a:pt x="34" y="39"/>
                        </a:lnTo>
                        <a:lnTo>
                          <a:pt x="37" y="36"/>
                        </a:lnTo>
                        <a:lnTo>
                          <a:pt x="38" y="32"/>
                        </a:lnTo>
                        <a:lnTo>
                          <a:pt x="40" y="27"/>
                        </a:lnTo>
                        <a:lnTo>
                          <a:pt x="41" y="23"/>
                        </a:lnTo>
                        <a:lnTo>
                          <a:pt x="40" y="19"/>
                        </a:lnTo>
                        <a:lnTo>
                          <a:pt x="38" y="15"/>
                        </a:lnTo>
                        <a:lnTo>
                          <a:pt x="37" y="10"/>
                        </a:lnTo>
                        <a:lnTo>
                          <a:pt x="34" y="7"/>
                        </a:lnTo>
                        <a:lnTo>
                          <a:pt x="31" y="4"/>
                        </a:lnTo>
                        <a:lnTo>
                          <a:pt x="27" y="2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41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0" name="Rectangle 66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927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81" name="Freeform 670"/>
                  <p:cNvSpPr>
                    <a:spLocks noChangeAspect="1"/>
                  </p:cNvSpPr>
                  <p:nvPr/>
                </p:nvSpPr>
                <p:spPr bwMode="auto">
                  <a:xfrm>
                    <a:off x="425" y="1561"/>
                    <a:ext cx="7" cy="14"/>
                  </a:xfrm>
                  <a:custGeom>
                    <a:avLst/>
                    <a:gdLst>
                      <a:gd name="T0" fmla="*/ 0 w 29"/>
                      <a:gd name="T1" fmla="*/ 7 h 46"/>
                      <a:gd name="T2" fmla="*/ 6 w 29"/>
                      <a:gd name="T3" fmla="*/ 14 h 46"/>
                      <a:gd name="T4" fmla="*/ 7 w 29"/>
                      <a:gd name="T5" fmla="*/ 14 h 46"/>
                      <a:gd name="T6" fmla="*/ 7 w 29"/>
                      <a:gd name="T7" fmla="*/ 0 h 46"/>
                      <a:gd name="T8" fmla="*/ 6 w 29"/>
                      <a:gd name="T9" fmla="*/ 0 h 46"/>
                      <a:gd name="T10" fmla="*/ 0 w 29"/>
                      <a:gd name="T11" fmla="*/ 7 h 46"/>
                      <a:gd name="T12" fmla="*/ 6 w 29"/>
                      <a:gd name="T13" fmla="*/ 0 h 46"/>
                      <a:gd name="T14" fmla="*/ 4 w 29"/>
                      <a:gd name="T15" fmla="*/ 0 h 46"/>
                      <a:gd name="T16" fmla="*/ 3 w 29"/>
                      <a:gd name="T17" fmla="*/ 1 h 46"/>
                      <a:gd name="T18" fmla="*/ 2 w 29"/>
                      <a:gd name="T19" fmla="*/ 1 h 46"/>
                      <a:gd name="T20" fmla="*/ 1 w 29"/>
                      <a:gd name="T21" fmla="*/ 2 h 46"/>
                      <a:gd name="T22" fmla="*/ 1 w 29"/>
                      <a:gd name="T23" fmla="*/ 3 h 46"/>
                      <a:gd name="T24" fmla="*/ 0 w 29"/>
                      <a:gd name="T25" fmla="*/ 5 h 46"/>
                      <a:gd name="T26" fmla="*/ 0 w 29"/>
                      <a:gd name="T27" fmla="*/ 6 h 46"/>
                      <a:gd name="T28" fmla="*/ 0 w 29"/>
                      <a:gd name="T29" fmla="*/ 7 h 46"/>
                      <a:gd name="T30" fmla="*/ 0 w 29"/>
                      <a:gd name="T31" fmla="*/ 8 h 46"/>
                      <a:gd name="T32" fmla="*/ 0 w 29"/>
                      <a:gd name="T33" fmla="*/ 10 h 46"/>
                      <a:gd name="T34" fmla="*/ 1 w 29"/>
                      <a:gd name="T35" fmla="*/ 11 h 46"/>
                      <a:gd name="T36" fmla="*/ 1 w 29"/>
                      <a:gd name="T37" fmla="*/ 12 h 46"/>
                      <a:gd name="T38" fmla="*/ 2 w 29"/>
                      <a:gd name="T39" fmla="*/ 13 h 46"/>
                      <a:gd name="T40" fmla="*/ 3 w 29"/>
                      <a:gd name="T41" fmla="*/ 13 h 46"/>
                      <a:gd name="T42" fmla="*/ 4 w 29"/>
                      <a:gd name="T43" fmla="*/ 14 h 46"/>
                      <a:gd name="T44" fmla="*/ 6 w 29"/>
                      <a:gd name="T45" fmla="*/ 14 h 46"/>
                      <a:gd name="T46" fmla="*/ 0 w 29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29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29" y="46"/>
                        </a:lnTo>
                        <a:lnTo>
                          <a:pt x="29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3" y="44"/>
                        </a:lnTo>
                        <a:lnTo>
                          <a:pt x="18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2" name="Freeform 671"/>
                  <p:cNvSpPr>
                    <a:spLocks noChangeAspect="1"/>
                  </p:cNvSpPr>
                  <p:nvPr/>
                </p:nvSpPr>
                <p:spPr bwMode="auto">
                  <a:xfrm>
                    <a:off x="425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5 w 46"/>
                      <a:gd name="T25" fmla="*/ 36 h 123"/>
                      <a:gd name="T26" fmla="*/ 6 w 46"/>
                      <a:gd name="T27" fmla="*/ 36 h 123"/>
                      <a:gd name="T28" fmla="*/ 7 w 46"/>
                      <a:gd name="T29" fmla="*/ 36 h 123"/>
                      <a:gd name="T30" fmla="*/ 8 w 46"/>
                      <a:gd name="T31" fmla="*/ 36 h 123"/>
                      <a:gd name="T32" fmla="*/ 10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0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7" y="123"/>
                        </a:lnTo>
                        <a:lnTo>
                          <a:pt x="32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5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3" name="Freeform 672"/>
                  <p:cNvSpPr>
                    <a:spLocks noChangeAspect="1"/>
                  </p:cNvSpPr>
                  <p:nvPr/>
                </p:nvSpPr>
                <p:spPr bwMode="auto">
                  <a:xfrm>
                    <a:off x="432" y="1589"/>
                    <a:ext cx="7" cy="14"/>
                  </a:xfrm>
                  <a:custGeom>
                    <a:avLst/>
                    <a:gdLst>
                      <a:gd name="T0" fmla="*/ 7 w 40"/>
                      <a:gd name="T1" fmla="*/ 7 h 46"/>
                      <a:gd name="T2" fmla="*/ 3 w 40"/>
                      <a:gd name="T3" fmla="*/ 0 h 46"/>
                      <a:gd name="T4" fmla="*/ 0 w 40"/>
                      <a:gd name="T5" fmla="*/ 0 h 46"/>
                      <a:gd name="T6" fmla="*/ 0 w 40"/>
                      <a:gd name="T7" fmla="*/ 14 h 46"/>
                      <a:gd name="T8" fmla="*/ 3 w 40"/>
                      <a:gd name="T9" fmla="*/ 14 h 46"/>
                      <a:gd name="T10" fmla="*/ 7 w 40"/>
                      <a:gd name="T11" fmla="*/ 7 h 46"/>
                      <a:gd name="T12" fmla="*/ 3 w 40"/>
                      <a:gd name="T13" fmla="*/ 14 h 46"/>
                      <a:gd name="T14" fmla="*/ 4 w 40"/>
                      <a:gd name="T15" fmla="*/ 14 h 46"/>
                      <a:gd name="T16" fmla="*/ 5 w 40"/>
                      <a:gd name="T17" fmla="*/ 13 h 46"/>
                      <a:gd name="T18" fmla="*/ 6 w 40"/>
                      <a:gd name="T19" fmla="*/ 13 h 46"/>
                      <a:gd name="T20" fmla="*/ 6 w 40"/>
                      <a:gd name="T21" fmla="*/ 12 h 46"/>
                      <a:gd name="T22" fmla="*/ 6 w 40"/>
                      <a:gd name="T23" fmla="*/ 11 h 46"/>
                      <a:gd name="T24" fmla="*/ 7 w 40"/>
                      <a:gd name="T25" fmla="*/ 10 h 46"/>
                      <a:gd name="T26" fmla="*/ 7 w 40"/>
                      <a:gd name="T27" fmla="*/ 8 h 46"/>
                      <a:gd name="T28" fmla="*/ 7 w 40"/>
                      <a:gd name="T29" fmla="*/ 7 h 46"/>
                      <a:gd name="T30" fmla="*/ 7 w 40"/>
                      <a:gd name="T31" fmla="*/ 6 h 46"/>
                      <a:gd name="T32" fmla="*/ 7 w 40"/>
                      <a:gd name="T33" fmla="*/ 5 h 46"/>
                      <a:gd name="T34" fmla="*/ 6 w 40"/>
                      <a:gd name="T35" fmla="*/ 3 h 46"/>
                      <a:gd name="T36" fmla="*/ 6 w 40"/>
                      <a:gd name="T37" fmla="*/ 2 h 46"/>
                      <a:gd name="T38" fmla="*/ 6 w 40"/>
                      <a:gd name="T39" fmla="*/ 1 h 46"/>
                      <a:gd name="T40" fmla="*/ 5 w 40"/>
                      <a:gd name="T41" fmla="*/ 1 h 46"/>
                      <a:gd name="T42" fmla="*/ 4 w 40"/>
                      <a:gd name="T43" fmla="*/ 0 h 46"/>
                      <a:gd name="T44" fmla="*/ 3 w 40"/>
                      <a:gd name="T45" fmla="*/ 0 h 46"/>
                      <a:gd name="T46" fmla="*/ 7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40" y="23"/>
                        </a:moveTo>
                        <a:lnTo>
                          <a:pt x="17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7" y="46"/>
                        </a:lnTo>
                        <a:lnTo>
                          <a:pt x="40" y="23"/>
                        </a:lnTo>
                        <a:lnTo>
                          <a:pt x="17" y="46"/>
                        </a:lnTo>
                        <a:lnTo>
                          <a:pt x="22" y="46"/>
                        </a:lnTo>
                        <a:lnTo>
                          <a:pt x="28" y="44"/>
                        </a:lnTo>
                        <a:lnTo>
                          <a:pt x="32" y="42"/>
                        </a:lnTo>
                        <a:lnTo>
                          <a:pt x="35" y="39"/>
                        </a:lnTo>
                        <a:lnTo>
                          <a:pt x="37" y="36"/>
                        </a:lnTo>
                        <a:lnTo>
                          <a:pt x="39" y="32"/>
                        </a:lnTo>
                        <a:lnTo>
                          <a:pt x="40" y="27"/>
                        </a:lnTo>
                        <a:lnTo>
                          <a:pt x="40" y="23"/>
                        </a:lnTo>
                        <a:lnTo>
                          <a:pt x="40" y="19"/>
                        </a:lnTo>
                        <a:lnTo>
                          <a:pt x="39" y="15"/>
                        </a:lnTo>
                        <a:lnTo>
                          <a:pt x="37" y="10"/>
                        </a:lnTo>
                        <a:lnTo>
                          <a:pt x="35" y="7"/>
                        </a:lnTo>
                        <a:lnTo>
                          <a:pt x="32" y="4"/>
                        </a:lnTo>
                        <a:lnTo>
                          <a:pt x="28" y="2"/>
                        </a:lnTo>
                        <a:lnTo>
                          <a:pt x="22" y="0"/>
                        </a:lnTo>
                        <a:lnTo>
                          <a:pt x="17" y="0"/>
                        </a:lnTo>
                        <a:lnTo>
                          <a:pt x="4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4" name="Rectangle 67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25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85" name="Freeform 674"/>
                  <p:cNvSpPr>
                    <a:spLocks noChangeAspect="1"/>
                  </p:cNvSpPr>
                  <p:nvPr/>
                </p:nvSpPr>
                <p:spPr bwMode="auto">
                  <a:xfrm>
                    <a:off x="5105" y="1561"/>
                    <a:ext cx="7" cy="14"/>
                  </a:xfrm>
                  <a:custGeom>
                    <a:avLst/>
                    <a:gdLst>
                      <a:gd name="T0" fmla="*/ 7 w 29"/>
                      <a:gd name="T1" fmla="*/ 7 h 46"/>
                      <a:gd name="T2" fmla="*/ 1 w 29"/>
                      <a:gd name="T3" fmla="*/ 0 h 46"/>
                      <a:gd name="T4" fmla="*/ 0 w 29"/>
                      <a:gd name="T5" fmla="*/ 0 h 46"/>
                      <a:gd name="T6" fmla="*/ 0 w 29"/>
                      <a:gd name="T7" fmla="*/ 14 h 46"/>
                      <a:gd name="T8" fmla="*/ 1 w 29"/>
                      <a:gd name="T9" fmla="*/ 14 h 46"/>
                      <a:gd name="T10" fmla="*/ 7 w 29"/>
                      <a:gd name="T11" fmla="*/ 7 h 46"/>
                      <a:gd name="T12" fmla="*/ 1 w 29"/>
                      <a:gd name="T13" fmla="*/ 14 h 46"/>
                      <a:gd name="T14" fmla="*/ 3 w 29"/>
                      <a:gd name="T15" fmla="*/ 14 h 46"/>
                      <a:gd name="T16" fmla="*/ 4 w 29"/>
                      <a:gd name="T17" fmla="*/ 13 h 46"/>
                      <a:gd name="T18" fmla="*/ 5 w 29"/>
                      <a:gd name="T19" fmla="*/ 13 h 46"/>
                      <a:gd name="T20" fmla="*/ 6 w 29"/>
                      <a:gd name="T21" fmla="*/ 12 h 46"/>
                      <a:gd name="T22" fmla="*/ 6 w 29"/>
                      <a:gd name="T23" fmla="*/ 11 h 46"/>
                      <a:gd name="T24" fmla="*/ 7 w 29"/>
                      <a:gd name="T25" fmla="*/ 10 h 46"/>
                      <a:gd name="T26" fmla="*/ 7 w 29"/>
                      <a:gd name="T27" fmla="*/ 8 h 46"/>
                      <a:gd name="T28" fmla="*/ 7 w 29"/>
                      <a:gd name="T29" fmla="*/ 7 h 46"/>
                      <a:gd name="T30" fmla="*/ 7 w 29"/>
                      <a:gd name="T31" fmla="*/ 6 h 46"/>
                      <a:gd name="T32" fmla="*/ 7 w 29"/>
                      <a:gd name="T33" fmla="*/ 5 h 46"/>
                      <a:gd name="T34" fmla="*/ 6 w 29"/>
                      <a:gd name="T35" fmla="*/ 3 h 46"/>
                      <a:gd name="T36" fmla="*/ 6 w 29"/>
                      <a:gd name="T37" fmla="*/ 2 h 46"/>
                      <a:gd name="T38" fmla="*/ 5 w 29"/>
                      <a:gd name="T39" fmla="*/ 1 h 46"/>
                      <a:gd name="T40" fmla="*/ 4 w 29"/>
                      <a:gd name="T41" fmla="*/ 1 h 46"/>
                      <a:gd name="T42" fmla="*/ 3 w 29"/>
                      <a:gd name="T43" fmla="*/ 0 h 46"/>
                      <a:gd name="T44" fmla="*/ 1 w 29"/>
                      <a:gd name="T45" fmla="*/ 0 h 46"/>
                      <a:gd name="T46" fmla="*/ 7 w 29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29" h="46">
                        <a:moveTo>
                          <a:pt x="29" y="23"/>
                        </a:moveTo>
                        <a:lnTo>
                          <a:pt x="6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6" y="46"/>
                        </a:lnTo>
                        <a:lnTo>
                          <a:pt x="29" y="23"/>
                        </a:lnTo>
                        <a:lnTo>
                          <a:pt x="6" y="46"/>
                        </a:lnTo>
                        <a:lnTo>
                          <a:pt x="11" y="45"/>
                        </a:lnTo>
                        <a:lnTo>
                          <a:pt x="16" y="44"/>
                        </a:lnTo>
                        <a:lnTo>
                          <a:pt x="21" y="42"/>
                        </a:lnTo>
                        <a:lnTo>
                          <a:pt x="24" y="39"/>
                        </a:lnTo>
                        <a:lnTo>
                          <a:pt x="26" y="36"/>
                        </a:lnTo>
                        <a:lnTo>
                          <a:pt x="28" y="32"/>
                        </a:lnTo>
                        <a:lnTo>
                          <a:pt x="29" y="27"/>
                        </a:lnTo>
                        <a:lnTo>
                          <a:pt x="29" y="23"/>
                        </a:lnTo>
                        <a:lnTo>
                          <a:pt x="29" y="19"/>
                        </a:lnTo>
                        <a:lnTo>
                          <a:pt x="28" y="15"/>
                        </a:lnTo>
                        <a:lnTo>
                          <a:pt x="26" y="10"/>
                        </a:lnTo>
                        <a:lnTo>
                          <a:pt x="24" y="7"/>
                        </a:lnTo>
                        <a:lnTo>
                          <a:pt x="21" y="4"/>
                        </a:lnTo>
                        <a:lnTo>
                          <a:pt x="16" y="2"/>
                        </a:lnTo>
                        <a:lnTo>
                          <a:pt x="11" y="0"/>
                        </a:lnTo>
                        <a:lnTo>
                          <a:pt x="6" y="0"/>
                        </a:lnTo>
                        <a:lnTo>
                          <a:pt x="29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6" name="Freeform 675"/>
                  <p:cNvSpPr>
                    <a:spLocks noChangeAspect="1"/>
                  </p:cNvSpPr>
                  <p:nvPr/>
                </p:nvSpPr>
                <p:spPr bwMode="auto">
                  <a:xfrm>
                    <a:off x="5098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4 w 46"/>
                      <a:gd name="T25" fmla="*/ 36 h 123"/>
                      <a:gd name="T26" fmla="*/ 6 w 46"/>
                      <a:gd name="T27" fmla="*/ 36 h 123"/>
                      <a:gd name="T28" fmla="*/ 7 w 46"/>
                      <a:gd name="T29" fmla="*/ 36 h 123"/>
                      <a:gd name="T30" fmla="*/ 8 w 46"/>
                      <a:gd name="T31" fmla="*/ 36 h 123"/>
                      <a:gd name="T32" fmla="*/ 9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1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0" y="120"/>
                        </a:lnTo>
                        <a:lnTo>
                          <a:pt x="14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7" y="123"/>
                        </a:lnTo>
                        <a:lnTo>
                          <a:pt x="31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6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7" name="Freeform 676"/>
                  <p:cNvSpPr>
                    <a:spLocks noChangeAspect="1"/>
                  </p:cNvSpPr>
                  <p:nvPr/>
                </p:nvSpPr>
                <p:spPr bwMode="auto">
                  <a:xfrm>
                    <a:off x="5098" y="1589"/>
                    <a:ext cx="7" cy="14"/>
                  </a:xfrm>
                  <a:custGeom>
                    <a:avLst/>
                    <a:gdLst>
                      <a:gd name="T0" fmla="*/ 0 w 40"/>
                      <a:gd name="T1" fmla="*/ 7 h 46"/>
                      <a:gd name="T2" fmla="*/ 4 w 40"/>
                      <a:gd name="T3" fmla="*/ 14 h 46"/>
                      <a:gd name="T4" fmla="*/ 7 w 40"/>
                      <a:gd name="T5" fmla="*/ 14 h 46"/>
                      <a:gd name="T6" fmla="*/ 7 w 40"/>
                      <a:gd name="T7" fmla="*/ 0 h 46"/>
                      <a:gd name="T8" fmla="*/ 4 w 40"/>
                      <a:gd name="T9" fmla="*/ 0 h 46"/>
                      <a:gd name="T10" fmla="*/ 0 w 40"/>
                      <a:gd name="T11" fmla="*/ 7 h 46"/>
                      <a:gd name="T12" fmla="*/ 4 w 40"/>
                      <a:gd name="T13" fmla="*/ 0 h 46"/>
                      <a:gd name="T14" fmla="*/ 3 w 40"/>
                      <a:gd name="T15" fmla="*/ 0 h 46"/>
                      <a:gd name="T16" fmla="*/ 2 w 40"/>
                      <a:gd name="T17" fmla="*/ 1 h 46"/>
                      <a:gd name="T18" fmla="*/ 1 w 40"/>
                      <a:gd name="T19" fmla="*/ 1 h 46"/>
                      <a:gd name="T20" fmla="*/ 1 w 40"/>
                      <a:gd name="T21" fmla="*/ 2 h 46"/>
                      <a:gd name="T22" fmla="*/ 1 w 40"/>
                      <a:gd name="T23" fmla="*/ 3 h 46"/>
                      <a:gd name="T24" fmla="*/ 0 w 40"/>
                      <a:gd name="T25" fmla="*/ 5 h 46"/>
                      <a:gd name="T26" fmla="*/ 0 w 40"/>
                      <a:gd name="T27" fmla="*/ 6 h 46"/>
                      <a:gd name="T28" fmla="*/ 0 w 40"/>
                      <a:gd name="T29" fmla="*/ 7 h 46"/>
                      <a:gd name="T30" fmla="*/ 0 w 40"/>
                      <a:gd name="T31" fmla="*/ 8 h 46"/>
                      <a:gd name="T32" fmla="*/ 0 w 40"/>
                      <a:gd name="T33" fmla="*/ 10 h 46"/>
                      <a:gd name="T34" fmla="*/ 1 w 40"/>
                      <a:gd name="T35" fmla="*/ 11 h 46"/>
                      <a:gd name="T36" fmla="*/ 1 w 40"/>
                      <a:gd name="T37" fmla="*/ 12 h 46"/>
                      <a:gd name="T38" fmla="*/ 1 w 40"/>
                      <a:gd name="T39" fmla="*/ 13 h 46"/>
                      <a:gd name="T40" fmla="*/ 2 w 40"/>
                      <a:gd name="T41" fmla="*/ 13 h 46"/>
                      <a:gd name="T42" fmla="*/ 3 w 40"/>
                      <a:gd name="T43" fmla="*/ 14 h 46"/>
                      <a:gd name="T44" fmla="*/ 4 w 40"/>
                      <a:gd name="T45" fmla="*/ 14 h 46"/>
                      <a:gd name="T46" fmla="*/ 0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40" y="46"/>
                        </a:lnTo>
                        <a:lnTo>
                          <a:pt x="40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8" name="Rectangle 67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098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89" name="Freeform 678"/>
                  <p:cNvSpPr>
                    <a:spLocks noChangeAspect="1"/>
                  </p:cNvSpPr>
                  <p:nvPr/>
                </p:nvSpPr>
                <p:spPr bwMode="auto">
                  <a:xfrm>
                    <a:off x="553" y="1561"/>
                    <a:ext cx="14" cy="14"/>
                  </a:xfrm>
                  <a:custGeom>
                    <a:avLst/>
                    <a:gdLst>
                      <a:gd name="T0" fmla="*/ 0 w 32"/>
                      <a:gd name="T1" fmla="*/ 7 h 46"/>
                      <a:gd name="T2" fmla="*/ 10 w 32"/>
                      <a:gd name="T3" fmla="*/ 14 h 46"/>
                      <a:gd name="T4" fmla="*/ 14 w 32"/>
                      <a:gd name="T5" fmla="*/ 14 h 46"/>
                      <a:gd name="T6" fmla="*/ 14 w 32"/>
                      <a:gd name="T7" fmla="*/ 0 h 46"/>
                      <a:gd name="T8" fmla="*/ 10 w 32"/>
                      <a:gd name="T9" fmla="*/ 0 h 46"/>
                      <a:gd name="T10" fmla="*/ 0 w 32"/>
                      <a:gd name="T11" fmla="*/ 7 h 46"/>
                      <a:gd name="T12" fmla="*/ 10 w 32"/>
                      <a:gd name="T13" fmla="*/ 0 h 46"/>
                      <a:gd name="T14" fmla="*/ 8 w 32"/>
                      <a:gd name="T15" fmla="*/ 0 h 46"/>
                      <a:gd name="T16" fmla="*/ 6 w 32"/>
                      <a:gd name="T17" fmla="*/ 1 h 46"/>
                      <a:gd name="T18" fmla="*/ 4 w 32"/>
                      <a:gd name="T19" fmla="*/ 1 h 46"/>
                      <a:gd name="T20" fmla="*/ 3 w 32"/>
                      <a:gd name="T21" fmla="*/ 2 h 46"/>
                      <a:gd name="T22" fmla="*/ 1 w 32"/>
                      <a:gd name="T23" fmla="*/ 3 h 46"/>
                      <a:gd name="T24" fmla="*/ 0 w 32"/>
                      <a:gd name="T25" fmla="*/ 5 h 46"/>
                      <a:gd name="T26" fmla="*/ 0 w 32"/>
                      <a:gd name="T27" fmla="*/ 6 h 46"/>
                      <a:gd name="T28" fmla="*/ 0 w 32"/>
                      <a:gd name="T29" fmla="*/ 7 h 46"/>
                      <a:gd name="T30" fmla="*/ 0 w 32"/>
                      <a:gd name="T31" fmla="*/ 8 h 46"/>
                      <a:gd name="T32" fmla="*/ 0 w 32"/>
                      <a:gd name="T33" fmla="*/ 10 h 46"/>
                      <a:gd name="T34" fmla="*/ 1 w 32"/>
                      <a:gd name="T35" fmla="*/ 11 h 46"/>
                      <a:gd name="T36" fmla="*/ 3 w 32"/>
                      <a:gd name="T37" fmla="*/ 12 h 46"/>
                      <a:gd name="T38" fmla="*/ 4 w 32"/>
                      <a:gd name="T39" fmla="*/ 13 h 46"/>
                      <a:gd name="T40" fmla="*/ 6 w 32"/>
                      <a:gd name="T41" fmla="*/ 13 h 46"/>
                      <a:gd name="T42" fmla="*/ 8 w 32"/>
                      <a:gd name="T43" fmla="*/ 14 h 46"/>
                      <a:gd name="T44" fmla="*/ 10 w 32"/>
                      <a:gd name="T45" fmla="*/ 14 h 46"/>
                      <a:gd name="T46" fmla="*/ 0 w 32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2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32" y="46"/>
                        </a:lnTo>
                        <a:lnTo>
                          <a:pt x="32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6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8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0" name="Freeform 679"/>
                  <p:cNvSpPr>
                    <a:spLocks noChangeAspect="1"/>
                  </p:cNvSpPr>
                  <p:nvPr/>
                </p:nvSpPr>
                <p:spPr bwMode="auto">
                  <a:xfrm>
                    <a:off x="553" y="1568"/>
                    <a:ext cx="14" cy="36"/>
                  </a:xfrm>
                  <a:custGeom>
                    <a:avLst/>
                    <a:gdLst>
                      <a:gd name="T0" fmla="*/ 7 w 47"/>
                      <a:gd name="T1" fmla="*/ 36 h 123"/>
                      <a:gd name="T2" fmla="*/ 14 w 47"/>
                      <a:gd name="T3" fmla="*/ 29 h 123"/>
                      <a:gd name="T4" fmla="*/ 14 w 47"/>
                      <a:gd name="T5" fmla="*/ 0 h 123"/>
                      <a:gd name="T6" fmla="*/ 0 w 47"/>
                      <a:gd name="T7" fmla="*/ 0 h 123"/>
                      <a:gd name="T8" fmla="*/ 0 w 47"/>
                      <a:gd name="T9" fmla="*/ 29 h 123"/>
                      <a:gd name="T10" fmla="*/ 7 w 47"/>
                      <a:gd name="T11" fmla="*/ 36 h 123"/>
                      <a:gd name="T12" fmla="*/ 0 w 47"/>
                      <a:gd name="T13" fmla="*/ 29 h 123"/>
                      <a:gd name="T14" fmla="*/ 0 w 47"/>
                      <a:gd name="T15" fmla="*/ 31 h 123"/>
                      <a:gd name="T16" fmla="*/ 1 w 47"/>
                      <a:gd name="T17" fmla="*/ 32 h 123"/>
                      <a:gd name="T18" fmla="*/ 1 w 47"/>
                      <a:gd name="T19" fmla="*/ 34 h 123"/>
                      <a:gd name="T20" fmla="*/ 2 w 47"/>
                      <a:gd name="T21" fmla="*/ 35 h 123"/>
                      <a:gd name="T22" fmla="*/ 3 w 47"/>
                      <a:gd name="T23" fmla="*/ 35 h 123"/>
                      <a:gd name="T24" fmla="*/ 4 w 47"/>
                      <a:gd name="T25" fmla="*/ 36 h 123"/>
                      <a:gd name="T26" fmla="*/ 6 w 47"/>
                      <a:gd name="T27" fmla="*/ 36 h 123"/>
                      <a:gd name="T28" fmla="*/ 7 w 47"/>
                      <a:gd name="T29" fmla="*/ 36 h 123"/>
                      <a:gd name="T30" fmla="*/ 8 w 47"/>
                      <a:gd name="T31" fmla="*/ 36 h 123"/>
                      <a:gd name="T32" fmla="*/ 10 w 47"/>
                      <a:gd name="T33" fmla="*/ 36 h 123"/>
                      <a:gd name="T34" fmla="*/ 11 w 47"/>
                      <a:gd name="T35" fmla="*/ 35 h 123"/>
                      <a:gd name="T36" fmla="*/ 12 w 47"/>
                      <a:gd name="T37" fmla="*/ 35 h 123"/>
                      <a:gd name="T38" fmla="*/ 13 w 47"/>
                      <a:gd name="T39" fmla="*/ 34 h 123"/>
                      <a:gd name="T40" fmla="*/ 13 w 47"/>
                      <a:gd name="T41" fmla="*/ 32 h 123"/>
                      <a:gd name="T42" fmla="*/ 14 w 47"/>
                      <a:gd name="T43" fmla="*/ 31 h 123"/>
                      <a:gd name="T44" fmla="*/ 14 w 47"/>
                      <a:gd name="T45" fmla="*/ 29 h 123"/>
                      <a:gd name="T46" fmla="*/ 7 w 47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123">
                        <a:moveTo>
                          <a:pt x="23" y="123"/>
                        </a:moveTo>
                        <a:lnTo>
                          <a:pt x="47" y="100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2" y="111"/>
                        </a:lnTo>
                        <a:lnTo>
                          <a:pt x="5" y="115"/>
                        </a:lnTo>
                        <a:lnTo>
                          <a:pt x="8" y="118"/>
                        </a:lnTo>
                        <a:lnTo>
                          <a:pt x="11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8" y="123"/>
                        </a:lnTo>
                        <a:lnTo>
                          <a:pt x="32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5" y="111"/>
                        </a:lnTo>
                        <a:lnTo>
                          <a:pt x="46" y="105"/>
                        </a:lnTo>
                        <a:lnTo>
                          <a:pt x="47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1" name="Freeform 680"/>
                  <p:cNvSpPr>
                    <a:spLocks noChangeAspect="1"/>
                  </p:cNvSpPr>
                  <p:nvPr/>
                </p:nvSpPr>
                <p:spPr bwMode="auto">
                  <a:xfrm>
                    <a:off x="560" y="1589"/>
                    <a:ext cx="14" cy="14"/>
                  </a:xfrm>
                  <a:custGeom>
                    <a:avLst/>
                    <a:gdLst>
                      <a:gd name="T0" fmla="*/ 14 w 40"/>
                      <a:gd name="T1" fmla="*/ 7 h 46"/>
                      <a:gd name="T2" fmla="*/ 6 w 40"/>
                      <a:gd name="T3" fmla="*/ 0 h 46"/>
                      <a:gd name="T4" fmla="*/ 0 w 40"/>
                      <a:gd name="T5" fmla="*/ 0 h 46"/>
                      <a:gd name="T6" fmla="*/ 0 w 40"/>
                      <a:gd name="T7" fmla="*/ 14 h 46"/>
                      <a:gd name="T8" fmla="*/ 6 w 40"/>
                      <a:gd name="T9" fmla="*/ 14 h 46"/>
                      <a:gd name="T10" fmla="*/ 14 w 40"/>
                      <a:gd name="T11" fmla="*/ 7 h 46"/>
                      <a:gd name="T12" fmla="*/ 6 w 40"/>
                      <a:gd name="T13" fmla="*/ 14 h 46"/>
                      <a:gd name="T14" fmla="*/ 8 w 40"/>
                      <a:gd name="T15" fmla="*/ 14 h 46"/>
                      <a:gd name="T16" fmla="*/ 10 w 40"/>
                      <a:gd name="T17" fmla="*/ 13 h 46"/>
                      <a:gd name="T18" fmla="*/ 11 w 40"/>
                      <a:gd name="T19" fmla="*/ 13 h 46"/>
                      <a:gd name="T20" fmla="*/ 12 w 40"/>
                      <a:gd name="T21" fmla="*/ 12 h 46"/>
                      <a:gd name="T22" fmla="*/ 13 w 40"/>
                      <a:gd name="T23" fmla="*/ 11 h 46"/>
                      <a:gd name="T24" fmla="*/ 14 w 40"/>
                      <a:gd name="T25" fmla="*/ 10 h 46"/>
                      <a:gd name="T26" fmla="*/ 14 w 40"/>
                      <a:gd name="T27" fmla="*/ 8 h 46"/>
                      <a:gd name="T28" fmla="*/ 14 w 40"/>
                      <a:gd name="T29" fmla="*/ 7 h 46"/>
                      <a:gd name="T30" fmla="*/ 14 w 40"/>
                      <a:gd name="T31" fmla="*/ 6 h 46"/>
                      <a:gd name="T32" fmla="*/ 14 w 40"/>
                      <a:gd name="T33" fmla="*/ 5 h 46"/>
                      <a:gd name="T34" fmla="*/ 13 w 40"/>
                      <a:gd name="T35" fmla="*/ 3 h 46"/>
                      <a:gd name="T36" fmla="*/ 12 w 40"/>
                      <a:gd name="T37" fmla="*/ 2 h 46"/>
                      <a:gd name="T38" fmla="*/ 11 w 40"/>
                      <a:gd name="T39" fmla="*/ 1 h 46"/>
                      <a:gd name="T40" fmla="*/ 10 w 40"/>
                      <a:gd name="T41" fmla="*/ 1 h 46"/>
                      <a:gd name="T42" fmla="*/ 8 w 40"/>
                      <a:gd name="T43" fmla="*/ 0 h 46"/>
                      <a:gd name="T44" fmla="*/ 6 w 40"/>
                      <a:gd name="T45" fmla="*/ 0 h 46"/>
                      <a:gd name="T46" fmla="*/ 14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40" y="23"/>
                        </a:moveTo>
                        <a:lnTo>
                          <a:pt x="17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7" y="46"/>
                        </a:lnTo>
                        <a:lnTo>
                          <a:pt x="40" y="23"/>
                        </a:lnTo>
                        <a:lnTo>
                          <a:pt x="17" y="46"/>
                        </a:lnTo>
                        <a:lnTo>
                          <a:pt x="23" y="46"/>
                        </a:lnTo>
                        <a:lnTo>
                          <a:pt x="28" y="44"/>
                        </a:lnTo>
                        <a:lnTo>
                          <a:pt x="32" y="42"/>
                        </a:lnTo>
                        <a:lnTo>
                          <a:pt x="35" y="39"/>
                        </a:lnTo>
                        <a:lnTo>
                          <a:pt x="37" y="36"/>
                        </a:lnTo>
                        <a:lnTo>
                          <a:pt x="39" y="32"/>
                        </a:lnTo>
                        <a:lnTo>
                          <a:pt x="40" y="27"/>
                        </a:lnTo>
                        <a:lnTo>
                          <a:pt x="40" y="23"/>
                        </a:lnTo>
                        <a:lnTo>
                          <a:pt x="40" y="19"/>
                        </a:lnTo>
                        <a:lnTo>
                          <a:pt x="39" y="15"/>
                        </a:lnTo>
                        <a:lnTo>
                          <a:pt x="37" y="10"/>
                        </a:lnTo>
                        <a:lnTo>
                          <a:pt x="35" y="7"/>
                        </a:lnTo>
                        <a:lnTo>
                          <a:pt x="32" y="4"/>
                        </a:lnTo>
                        <a:lnTo>
                          <a:pt x="28" y="2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4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2" name="Rectangle 68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60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93" name="Freeform 682"/>
                  <p:cNvSpPr>
                    <a:spLocks noChangeAspect="1"/>
                  </p:cNvSpPr>
                  <p:nvPr/>
                </p:nvSpPr>
                <p:spPr bwMode="auto">
                  <a:xfrm>
                    <a:off x="4970" y="1561"/>
                    <a:ext cx="14" cy="14"/>
                  </a:xfrm>
                  <a:custGeom>
                    <a:avLst/>
                    <a:gdLst>
                      <a:gd name="T0" fmla="*/ 14 w 32"/>
                      <a:gd name="T1" fmla="*/ 7 h 46"/>
                      <a:gd name="T2" fmla="*/ 4 w 32"/>
                      <a:gd name="T3" fmla="*/ 0 h 46"/>
                      <a:gd name="T4" fmla="*/ 0 w 32"/>
                      <a:gd name="T5" fmla="*/ 0 h 46"/>
                      <a:gd name="T6" fmla="*/ 0 w 32"/>
                      <a:gd name="T7" fmla="*/ 14 h 46"/>
                      <a:gd name="T8" fmla="*/ 4 w 32"/>
                      <a:gd name="T9" fmla="*/ 14 h 46"/>
                      <a:gd name="T10" fmla="*/ 14 w 32"/>
                      <a:gd name="T11" fmla="*/ 7 h 46"/>
                      <a:gd name="T12" fmla="*/ 4 w 32"/>
                      <a:gd name="T13" fmla="*/ 14 h 46"/>
                      <a:gd name="T14" fmla="*/ 6 w 32"/>
                      <a:gd name="T15" fmla="*/ 14 h 46"/>
                      <a:gd name="T16" fmla="*/ 8 w 32"/>
                      <a:gd name="T17" fmla="*/ 13 h 46"/>
                      <a:gd name="T18" fmla="*/ 10 w 32"/>
                      <a:gd name="T19" fmla="*/ 13 h 46"/>
                      <a:gd name="T20" fmla="*/ 11 w 32"/>
                      <a:gd name="T21" fmla="*/ 12 h 46"/>
                      <a:gd name="T22" fmla="*/ 13 w 32"/>
                      <a:gd name="T23" fmla="*/ 11 h 46"/>
                      <a:gd name="T24" fmla="*/ 14 w 32"/>
                      <a:gd name="T25" fmla="*/ 10 h 46"/>
                      <a:gd name="T26" fmla="*/ 14 w 32"/>
                      <a:gd name="T27" fmla="*/ 8 h 46"/>
                      <a:gd name="T28" fmla="*/ 14 w 32"/>
                      <a:gd name="T29" fmla="*/ 7 h 46"/>
                      <a:gd name="T30" fmla="*/ 14 w 32"/>
                      <a:gd name="T31" fmla="*/ 6 h 46"/>
                      <a:gd name="T32" fmla="*/ 14 w 32"/>
                      <a:gd name="T33" fmla="*/ 5 h 46"/>
                      <a:gd name="T34" fmla="*/ 13 w 32"/>
                      <a:gd name="T35" fmla="*/ 3 h 46"/>
                      <a:gd name="T36" fmla="*/ 11 w 32"/>
                      <a:gd name="T37" fmla="*/ 2 h 46"/>
                      <a:gd name="T38" fmla="*/ 10 w 32"/>
                      <a:gd name="T39" fmla="*/ 1 h 46"/>
                      <a:gd name="T40" fmla="*/ 8 w 32"/>
                      <a:gd name="T41" fmla="*/ 1 h 46"/>
                      <a:gd name="T42" fmla="*/ 6 w 32"/>
                      <a:gd name="T43" fmla="*/ 0 h 46"/>
                      <a:gd name="T44" fmla="*/ 4 w 32"/>
                      <a:gd name="T45" fmla="*/ 0 h 46"/>
                      <a:gd name="T46" fmla="*/ 14 w 32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2" h="46">
                        <a:moveTo>
                          <a:pt x="32" y="23"/>
                        </a:moveTo>
                        <a:lnTo>
                          <a:pt x="9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9" y="46"/>
                        </a:lnTo>
                        <a:lnTo>
                          <a:pt x="32" y="23"/>
                        </a:lnTo>
                        <a:lnTo>
                          <a:pt x="9" y="46"/>
                        </a:lnTo>
                        <a:lnTo>
                          <a:pt x="14" y="45"/>
                        </a:lnTo>
                        <a:lnTo>
                          <a:pt x="19" y="44"/>
                        </a:lnTo>
                        <a:lnTo>
                          <a:pt x="23" y="42"/>
                        </a:lnTo>
                        <a:lnTo>
                          <a:pt x="26" y="39"/>
                        </a:lnTo>
                        <a:lnTo>
                          <a:pt x="29" y="36"/>
                        </a:lnTo>
                        <a:lnTo>
                          <a:pt x="31" y="32"/>
                        </a:lnTo>
                        <a:lnTo>
                          <a:pt x="32" y="27"/>
                        </a:lnTo>
                        <a:lnTo>
                          <a:pt x="32" y="23"/>
                        </a:lnTo>
                        <a:lnTo>
                          <a:pt x="32" y="19"/>
                        </a:lnTo>
                        <a:lnTo>
                          <a:pt x="31" y="15"/>
                        </a:lnTo>
                        <a:lnTo>
                          <a:pt x="29" y="10"/>
                        </a:lnTo>
                        <a:lnTo>
                          <a:pt x="26" y="7"/>
                        </a:lnTo>
                        <a:lnTo>
                          <a:pt x="23" y="4"/>
                        </a:lnTo>
                        <a:lnTo>
                          <a:pt x="19" y="2"/>
                        </a:lnTo>
                        <a:lnTo>
                          <a:pt x="14" y="0"/>
                        </a:lnTo>
                        <a:lnTo>
                          <a:pt x="9" y="0"/>
                        </a:lnTo>
                        <a:lnTo>
                          <a:pt x="32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4" name="Freeform 683"/>
                  <p:cNvSpPr>
                    <a:spLocks noChangeAspect="1"/>
                  </p:cNvSpPr>
                  <p:nvPr/>
                </p:nvSpPr>
                <p:spPr bwMode="auto">
                  <a:xfrm>
                    <a:off x="4970" y="1568"/>
                    <a:ext cx="14" cy="36"/>
                  </a:xfrm>
                  <a:custGeom>
                    <a:avLst/>
                    <a:gdLst>
                      <a:gd name="T0" fmla="*/ 7 w 47"/>
                      <a:gd name="T1" fmla="*/ 36 h 123"/>
                      <a:gd name="T2" fmla="*/ 14 w 47"/>
                      <a:gd name="T3" fmla="*/ 29 h 123"/>
                      <a:gd name="T4" fmla="*/ 14 w 47"/>
                      <a:gd name="T5" fmla="*/ 0 h 123"/>
                      <a:gd name="T6" fmla="*/ 0 w 47"/>
                      <a:gd name="T7" fmla="*/ 0 h 123"/>
                      <a:gd name="T8" fmla="*/ 0 w 47"/>
                      <a:gd name="T9" fmla="*/ 29 h 123"/>
                      <a:gd name="T10" fmla="*/ 7 w 47"/>
                      <a:gd name="T11" fmla="*/ 36 h 123"/>
                      <a:gd name="T12" fmla="*/ 0 w 47"/>
                      <a:gd name="T13" fmla="*/ 29 h 123"/>
                      <a:gd name="T14" fmla="*/ 0 w 47"/>
                      <a:gd name="T15" fmla="*/ 31 h 123"/>
                      <a:gd name="T16" fmla="*/ 1 w 47"/>
                      <a:gd name="T17" fmla="*/ 32 h 123"/>
                      <a:gd name="T18" fmla="*/ 1 w 47"/>
                      <a:gd name="T19" fmla="*/ 34 h 123"/>
                      <a:gd name="T20" fmla="*/ 2 w 47"/>
                      <a:gd name="T21" fmla="*/ 35 h 123"/>
                      <a:gd name="T22" fmla="*/ 3 w 47"/>
                      <a:gd name="T23" fmla="*/ 35 h 123"/>
                      <a:gd name="T24" fmla="*/ 4 w 47"/>
                      <a:gd name="T25" fmla="*/ 36 h 123"/>
                      <a:gd name="T26" fmla="*/ 6 w 47"/>
                      <a:gd name="T27" fmla="*/ 36 h 123"/>
                      <a:gd name="T28" fmla="*/ 7 w 47"/>
                      <a:gd name="T29" fmla="*/ 36 h 123"/>
                      <a:gd name="T30" fmla="*/ 8 w 47"/>
                      <a:gd name="T31" fmla="*/ 36 h 123"/>
                      <a:gd name="T32" fmla="*/ 10 w 47"/>
                      <a:gd name="T33" fmla="*/ 36 h 123"/>
                      <a:gd name="T34" fmla="*/ 11 w 47"/>
                      <a:gd name="T35" fmla="*/ 35 h 123"/>
                      <a:gd name="T36" fmla="*/ 12 w 47"/>
                      <a:gd name="T37" fmla="*/ 35 h 123"/>
                      <a:gd name="T38" fmla="*/ 13 w 47"/>
                      <a:gd name="T39" fmla="*/ 34 h 123"/>
                      <a:gd name="T40" fmla="*/ 13 w 47"/>
                      <a:gd name="T41" fmla="*/ 32 h 123"/>
                      <a:gd name="T42" fmla="*/ 14 w 47"/>
                      <a:gd name="T43" fmla="*/ 31 h 123"/>
                      <a:gd name="T44" fmla="*/ 14 w 47"/>
                      <a:gd name="T45" fmla="*/ 29 h 123"/>
                      <a:gd name="T46" fmla="*/ 7 w 47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123">
                        <a:moveTo>
                          <a:pt x="24" y="123"/>
                        </a:moveTo>
                        <a:lnTo>
                          <a:pt x="47" y="100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4" y="123"/>
                        </a:lnTo>
                        <a:lnTo>
                          <a:pt x="0" y="100"/>
                        </a:lnTo>
                        <a:lnTo>
                          <a:pt x="1" y="105"/>
                        </a:lnTo>
                        <a:lnTo>
                          <a:pt x="2" y="111"/>
                        </a:lnTo>
                        <a:lnTo>
                          <a:pt x="5" y="115"/>
                        </a:lnTo>
                        <a:lnTo>
                          <a:pt x="8" y="118"/>
                        </a:lnTo>
                        <a:lnTo>
                          <a:pt x="11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4" y="123"/>
                        </a:lnTo>
                        <a:lnTo>
                          <a:pt x="28" y="123"/>
                        </a:lnTo>
                        <a:lnTo>
                          <a:pt x="32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5" y="111"/>
                        </a:lnTo>
                        <a:lnTo>
                          <a:pt x="47" y="105"/>
                        </a:lnTo>
                        <a:lnTo>
                          <a:pt x="47" y="100"/>
                        </a:lnTo>
                        <a:lnTo>
                          <a:pt x="24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5" name="Freeform 684"/>
                  <p:cNvSpPr>
                    <a:spLocks noChangeAspect="1"/>
                  </p:cNvSpPr>
                  <p:nvPr/>
                </p:nvSpPr>
                <p:spPr bwMode="auto">
                  <a:xfrm>
                    <a:off x="4963" y="1589"/>
                    <a:ext cx="14" cy="14"/>
                  </a:xfrm>
                  <a:custGeom>
                    <a:avLst/>
                    <a:gdLst>
                      <a:gd name="T0" fmla="*/ 0 w 40"/>
                      <a:gd name="T1" fmla="*/ 7 h 46"/>
                      <a:gd name="T2" fmla="*/ 8 w 40"/>
                      <a:gd name="T3" fmla="*/ 14 h 46"/>
                      <a:gd name="T4" fmla="*/ 14 w 40"/>
                      <a:gd name="T5" fmla="*/ 14 h 46"/>
                      <a:gd name="T6" fmla="*/ 14 w 40"/>
                      <a:gd name="T7" fmla="*/ 0 h 46"/>
                      <a:gd name="T8" fmla="*/ 8 w 40"/>
                      <a:gd name="T9" fmla="*/ 0 h 46"/>
                      <a:gd name="T10" fmla="*/ 0 w 40"/>
                      <a:gd name="T11" fmla="*/ 7 h 46"/>
                      <a:gd name="T12" fmla="*/ 8 w 40"/>
                      <a:gd name="T13" fmla="*/ 0 h 46"/>
                      <a:gd name="T14" fmla="*/ 6 w 40"/>
                      <a:gd name="T15" fmla="*/ 0 h 46"/>
                      <a:gd name="T16" fmla="*/ 4 w 40"/>
                      <a:gd name="T17" fmla="*/ 1 h 46"/>
                      <a:gd name="T18" fmla="*/ 3 w 40"/>
                      <a:gd name="T19" fmla="*/ 1 h 46"/>
                      <a:gd name="T20" fmla="*/ 2 w 40"/>
                      <a:gd name="T21" fmla="*/ 2 h 46"/>
                      <a:gd name="T22" fmla="*/ 1 w 40"/>
                      <a:gd name="T23" fmla="*/ 3 h 46"/>
                      <a:gd name="T24" fmla="*/ 0 w 40"/>
                      <a:gd name="T25" fmla="*/ 5 h 46"/>
                      <a:gd name="T26" fmla="*/ 0 w 40"/>
                      <a:gd name="T27" fmla="*/ 6 h 46"/>
                      <a:gd name="T28" fmla="*/ 0 w 40"/>
                      <a:gd name="T29" fmla="*/ 7 h 46"/>
                      <a:gd name="T30" fmla="*/ 0 w 40"/>
                      <a:gd name="T31" fmla="*/ 8 h 46"/>
                      <a:gd name="T32" fmla="*/ 0 w 40"/>
                      <a:gd name="T33" fmla="*/ 10 h 46"/>
                      <a:gd name="T34" fmla="*/ 1 w 40"/>
                      <a:gd name="T35" fmla="*/ 11 h 46"/>
                      <a:gd name="T36" fmla="*/ 2 w 40"/>
                      <a:gd name="T37" fmla="*/ 12 h 46"/>
                      <a:gd name="T38" fmla="*/ 3 w 40"/>
                      <a:gd name="T39" fmla="*/ 13 h 46"/>
                      <a:gd name="T40" fmla="*/ 4 w 40"/>
                      <a:gd name="T41" fmla="*/ 13 h 46"/>
                      <a:gd name="T42" fmla="*/ 6 w 40"/>
                      <a:gd name="T43" fmla="*/ 14 h 46"/>
                      <a:gd name="T44" fmla="*/ 8 w 40"/>
                      <a:gd name="T45" fmla="*/ 14 h 46"/>
                      <a:gd name="T46" fmla="*/ 0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40" y="46"/>
                        </a:lnTo>
                        <a:lnTo>
                          <a:pt x="40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7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6" name="Rectangle 68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963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97" name="Freeform 686"/>
                  <p:cNvSpPr>
                    <a:spLocks noChangeAspect="1"/>
                  </p:cNvSpPr>
                  <p:nvPr/>
                </p:nvSpPr>
                <p:spPr bwMode="auto">
                  <a:xfrm>
                    <a:off x="689" y="1561"/>
                    <a:ext cx="7" cy="14"/>
                  </a:xfrm>
                  <a:custGeom>
                    <a:avLst/>
                    <a:gdLst>
                      <a:gd name="T0" fmla="*/ 0 w 30"/>
                      <a:gd name="T1" fmla="*/ 7 h 46"/>
                      <a:gd name="T2" fmla="*/ 5 w 30"/>
                      <a:gd name="T3" fmla="*/ 14 h 46"/>
                      <a:gd name="T4" fmla="*/ 7 w 30"/>
                      <a:gd name="T5" fmla="*/ 14 h 46"/>
                      <a:gd name="T6" fmla="*/ 7 w 30"/>
                      <a:gd name="T7" fmla="*/ 0 h 46"/>
                      <a:gd name="T8" fmla="*/ 5 w 30"/>
                      <a:gd name="T9" fmla="*/ 0 h 46"/>
                      <a:gd name="T10" fmla="*/ 0 w 30"/>
                      <a:gd name="T11" fmla="*/ 7 h 46"/>
                      <a:gd name="T12" fmla="*/ 5 w 30"/>
                      <a:gd name="T13" fmla="*/ 0 h 46"/>
                      <a:gd name="T14" fmla="*/ 4 w 30"/>
                      <a:gd name="T15" fmla="*/ 0 h 46"/>
                      <a:gd name="T16" fmla="*/ 3 w 30"/>
                      <a:gd name="T17" fmla="*/ 1 h 46"/>
                      <a:gd name="T18" fmla="*/ 2 w 30"/>
                      <a:gd name="T19" fmla="*/ 1 h 46"/>
                      <a:gd name="T20" fmla="*/ 1 w 30"/>
                      <a:gd name="T21" fmla="*/ 2 h 46"/>
                      <a:gd name="T22" fmla="*/ 1 w 30"/>
                      <a:gd name="T23" fmla="*/ 3 h 46"/>
                      <a:gd name="T24" fmla="*/ 0 w 30"/>
                      <a:gd name="T25" fmla="*/ 5 h 46"/>
                      <a:gd name="T26" fmla="*/ 0 w 30"/>
                      <a:gd name="T27" fmla="*/ 6 h 46"/>
                      <a:gd name="T28" fmla="*/ 0 w 30"/>
                      <a:gd name="T29" fmla="*/ 7 h 46"/>
                      <a:gd name="T30" fmla="*/ 0 w 30"/>
                      <a:gd name="T31" fmla="*/ 8 h 46"/>
                      <a:gd name="T32" fmla="*/ 0 w 30"/>
                      <a:gd name="T33" fmla="*/ 10 h 46"/>
                      <a:gd name="T34" fmla="*/ 1 w 30"/>
                      <a:gd name="T35" fmla="*/ 11 h 46"/>
                      <a:gd name="T36" fmla="*/ 1 w 30"/>
                      <a:gd name="T37" fmla="*/ 12 h 46"/>
                      <a:gd name="T38" fmla="*/ 2 w 30"/>
                      <a:gd name="T39" fmla="*/ 13 h 46"/>
                      <a:gd name="T40" fmla="*/ 3 w 30"/>
                      <a:gd name="T41" fmla="*/ 13 h 46"/>
                      <a:gd name="T42" fmla="*/ 4 w 30"/>
                      <a:gd name="T43" fmla="*/ 14 h 46"/>
                      <a:gd name="T44" fmla="*/ 5 w 30"/>
                      <a:gd name="T45" fmla="*/ 14 h 46"/>
                      <a:gd name="T46" fmla="*/ 0 w 3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0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30" y="46"/>
                        </a:lnTo>
                        <a:lnTo>
                          <a:pt x="30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6" y="7"/>
                        </a:lnTo>
                        <a:lnTo>
                          <a:pt x="3" y="10"/>
                        </a:lnTo>
                        <a:lnTo>
                          <a:pt x="2" y="15"/>
                        </a:lnTo>
                        <a:lnTo>
                          <a:pt x="1" y="19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2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8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8" name="Freeform 687"/>
                  <p:cNvSpPr>
                    <a:spLocks noChangeAspect="1"/>
                  </p:cNvSpPr>
                  <p:nvPr/>
                </p:nvSpPr>
                <p:spPr bwMode="auto">
                  <a:xfrm>
                    <a:off x="689" y="1568"/>
                    <a:ext cx="14" cy="36"/>
                  </a:xfrm>
                  <a:custGeom>
                    <a:avLst/>
                    <a:gdLst>
                      <a:gd name="T0" fmla="*/ 7 w 47"/>
                      <a:gd name="T1" fmla="*/ 36 h 123"/>
                      <a:gd name="T2" fmla="*/ 14 w 47"/>
                      <a:gd name="T3" fmla="*/ 29 h 123"/>
                      <a:gd name="T4" fmla="*/ 14 w 47"/>
                      <a:gd name="T5" fmla="*/ 0 h 123"/>
                      <a:gd name="T6" fmla="*/ 0 w 47"/>
                      <a:gd name="T7" fmla="*/ 0 h 123"/>
                      <a:gd name="T8" fmla="*/ 0 w 47"/>
                      <a:gd name="T9" fmla="*/ 29 h 123"/>
                      <a:gd name="T10" fmla="*/ 7 w 47"/>
                      <a:gd name="T11" fmla="*/ 36 h 123"/>
                      <a:gd name="T12" fmla="*/ 0 w 47"/>
                      <a:gd name="T13" fmla="*/ 29 h 123"/>
                      <a:gd name="T14" fmla="*/ 0 w 47"/>
                      <a:gd name="T15" fmla="*/ 31 h 123"/>
                      <a:gd name="T16" fmla="*/ 1 w 47"/>
                      <a:gd name="T17" fmla="*/ 32 h 123"/>
                      <a:gd name="T18" fmla="*/ 1 w 47"/>
                      <a:gd name="T19" fmla="*/ 34 h 123"/>
                      <a:gd name="T20" fmla="*/ 2 w 47"/>
                      <a:gd name="T21" fmla="*/ 35 h 123"/>
                      <a:gd name="T22" fmla="*/ 3 w 47"/>
                      <a:gd name="T23" fmla="*/ 35 h 123"/>
                      <a:gd name="T24" fmla="*/ 4 w 47"/>
                      <a:gd name="T25" fmla="*/ 36 h 123"/>
                      <a:gd name="T26" fmla="*/ 6 w 47"/>
                      <a:gd name="T27" fmla="*/ 36 h 123"/>
                      <a:gd name="T28" fmla="*/ 7 w 47"/>
                      <a:gd name="T29" fmla="*/ 36 h 123"/>
                      <a:gd name="T30" fmla="*/ 8 w 47"/>
                      <a:gd name="T31" fmla="*/ 36 h 123"/>
                      <a:gd name="T32" fmla="*/ 10 w 47"/>
                      <a:gd name="T33" fmla="*/ 36 h 123"/>
                      <a:gd name="T34" fmla="*/ 10 w 47"/>
                      <a:gd name="T35" fmla="*/ 35 h 123"/>
                      <a:gd name="T36" fmla="*/ 12 w 47"/>
                      <a:gd name="T37" fmla="*/ 35 h 123"/>
                      <a:gd name="T38" fmla="*/ 13 w 47"/>
                      <a:gd name="T39" fmla="*/ 34 h 123"/>
                      <a:gd name="T40" fmla="*/ 13 w 47"/>
                      <a:gd name="T41" fmla="*/ 32 h 123"/>
                      <a:gd name="T42" fmla="*/ 14 w 47"/>
                      <a:gd name="T43" fmla="*/ 31 h 123"/>
                      <a:gd name="T44" fmla="*/ 14 w 47"/>
                      <a:gd name="T45" fmla="*/ 29 h 123"/>
                      <a:gd name="T46" fmla="*/ 7 w 47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123">
                        <a:moveTo>
                          <a:pt x="23" y="123"/>
                        </a:moveTo>
                        <a:lnTo>
                          <a:pt x="47" y="100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1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1" y="120"/>
                        </a:lnTo>
                        <a:lnTo>
                          <a:pt x="14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8" y="123"/>
                        </a:lnTo>
                        <a:lnTo>
                          <a:pt x="32" y="122"/>
                        </a:lnTo>
                        <a:lnTo>
                          <a:pt x="35" y="120"/>
                        </a:lnTo>
                        <a:lnTo>
                          <a:pt x="40" y="118"/>
                        </a:lnTo>
                        <a:lnTo>
                          <a:pt x="42" y="115"/>
                        </a:lnTo>
                        <a:lnTo>
                          <a:pt x="45" y="111"/>
                        </a:lnTo>
                        <a:lnTo>
                          <a:pt x="46" y="105"/>
                        </a:lnTo>
                        <a:lnTo>
                          <a:pt x="47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9" name="Freeform 688"/>
                  <p:cNvSpPr>
                    <a:spLocks noChangeAspect="1"/>
                  </p:cNvSpPr>
                  <p:nvPr/>
                </p:nvSpPr>
                <p:spPr bwMode="auto">
                  <a:xfrm>
                    <a:off x="696" y="1589"/>
                    <a:ext cx="14" cy="14"/>
                  </a:xfrm>
                  <a:custGeom>
                    <a:avLst/>
                    <a:gdLst>
                      <a:gd name="T0" fmla="*/ 14 w 41"/>
                      <a:gd name="T1" fmla="*/ 7 h 46"/>
                      <a:gd name="T2" fmla="*/ 6 w 41"/>
                      <a:gd name="T3" fmla="*/ 0 h 46"/>
                      <a:gd name="T4" fmla="*/ 0 w 41"/>
                      <a:gd name="T5" fmla="*/ 0 h 46"/>
                      <a:gd name="T6" fmla="*/ 0 w 41"/>
                      <a:gd name="T7" fmla="*/ 14 h 46"/>
                      <a:gd name="T8" fmla="*/ 6 w 41"/>
                      <a:gd name="T9" fmla="*/ 14 h 46"/>
                      <a:gd name="T10" fmla="*/ 14 w 41"/>
                      <a:gd name="T11" fmla="*/ 7 h 46"/>
                      <a:gd name="T12" fmla="*/ 6 w 41"/>
                      <a:gd name="T13" fmla="*/ 14 h 46"/>
                      <a:gd name="T14" fmla="*/ 8 w 41"/>
                      <a:gd name="T15" fmla="*/ 14 h 46"/>
                      <a:gd name="T16" fmla="*/ 9 w 41"/>
                      <a:gd name="T17" fmla="*/ 13 h 46"/>
                      <a:gd name="T18" fmla="*/ 11 w 41"/>
                      <a:gd name="T19" fmla="*/ 13 h 46"/>
                      <a:gd name="T20" fmla="*/ 12 w 41"/>
                      <a:gd name="T21" fmla="*/ 12 h 46"/>
                      <a:gd name="T22" fmla="*/ 13 w 41"/>
                      <a:gd name="T23" fmla="*/ 11 h 46"/>
                      <a:gd name="T24" fmla="*/ 14 w 41"/>
                      <a:gd name="T25" fmla="*/ 10 h 46"/>
                      <a:gd name="T26" fmla="*/ 14 w 41"/>
                      <a:gd name="T27" fmla="*/ 8 h 46"/>
                      <a:gd name="T28" fmla="*/ 14 w 41"/>
                      <a:gd name="T29" fmla="*/ 7 h 46"/>
                      <a:gd name="T30" fmla="*/ 14 w 41"/>
                      <a:gd name="T31" fmla="*/ 6 h 46"/>
                      <a:gd name="T32" fmla="*/ 14 w 41"/>
                      <a:gd name="T33" fmla="*/ 5 h 46"/>
                      <a:gd name="T34" fmla="*/ 13 w 41"/>
                      <a:gd name="T35" fmla="*/ 3 h 46"/>
                      <a:gd name="T36" fmla="*/ 12 w 41"/>
                      <a:gd name="T37" fmla="*/ 2 h 46"/>
                      <a:gd name="T38" fmla="*/ 11 w 41"/>
                      <a:gd name="T39" fmla="*/ 1 h 46"/>
                      <a:gd name="T40" fmla="*/ 9 w 41"/>
                      <a:gd name="T41" fmla="*/ 1 h 46"/>
                      <a:gd name="T42" fmla="*/ 8 w 41"/>
                      <a:gd name="T43" fmla="*/ 0 h 46"/>
                      <a:gd name="T44" fmla="*/ 6 w 41"/>
                      <a:gd name="T45" fmla="*/ 0 h 46"/>
                      <a:gd name="T46" fmla="*/ 14 w 4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1" h="46">
                        <a:moveTo>
                          <a:pt x="41" y="23"/>
                        </a:moveTo>
                        <a:lnTo>
                          <a:pt x="18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8" y="46"/>
                        </a:lnTo>
                        <a:lnTo>
                          <a:pt x="41" y="23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27" y="44"/>
                        </a:lnTo>
                        <a:lnTo>
                          <a:pt x="31" y="42"/>
                        </a:lnTo>
                        <a:lnTo>
                          <a:pt x="35" y="39"/>
                        </a:lnTo>
                        <a:lnTo>
                          <a:pt x="38" y="36"/>
                        </a:lnTo>
                        <a:lnTo>
                          <a:pt x="40" y="32"/>
                        </a:lnTo>
                        <a:lnTo>
                          <a:pt x="41" y="27"/>
                        </a:lnTo>
                        <a:lnTo>
                          <a:pt x="41" y="23"/>
                        </a:lnTo>
                        <a:lnTo>
                          <a:pt x="41" y="19"/>
                        </a:lnTo>
                        <a:lnTo>
                          <a:pt x="40" y="15"/>
                        </a:lnTo>
                        <a:lnTo>
                          <a:pt x="38" y="10"/>
                        </a:lnTo>
                        <a:lnTo>
                          <a:pt x="35" y="7"/>
                        </a:lnTo>
                        <a:lnTo>
                          <a:pt x="31" y="4"/>
                        </a:lnTo>
                        <a:lnTo>
                          <a:pt x="27" y="2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41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0" name="Rectangle 68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696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01" name="Freeform 690"/>
                  <p:cNvSpPr>
                    <a:spLocks noChangeAspect="1"/>
                  </p:cNvSpPr>
                  <p:nvPr/>
                </p:nvSpPr>
                <p:spPr bwMode="auto">
                  <a:xfrm>
                    <a:off x="4841" y="1561"/>
                    <a:ext cx="7" cy="14"/>
                  </a:xfrm>
                  <a:custGeom>
                    <a:avLst/>
                    <a:gdLst>
                      <a:gd name="T0" fmla="*/ 7 w 30"/>
                      <a:gd name="T1" fmla="*/ 7 h 46"/>
                      <a:gd name="T2" fmla="*/ 2 w 30"/>
                      <a:gd name="T3" fmla="*/ 0 h 46"/>
                      <a:gd name="T4" fmla="*/ 0 w 30"/>
                      <a:gd name="T5" fmla="*/ 0 h 46"/>
                      <a:gd name="T6" fmla="*/ 0 w 30"/>
                      <a:gd name="T7" fmla="*/ 14 h 46"/>
                      <a:gd name="T8" fmla="*/ 2 w 30"/>
                      <a:gd name="T9" fmla="*/ 14 h 46"/>
                      <a:gd name="T10" fmla="*/ 7 w 30"/>
                      <a:gd name="T11" fmla="*/ 7 h 46"/>
                      <a:gd name="T12" fmla="*/ 2 w 30"/>
                      <a:gd name="T13" fmla="*/ 14 h 46"/>
                      <a:gd name="T14" fmla="*/ 3 w 30"/>
                      <a:gd name="T15" fmla="*/ 14 h 46"/>
                      <a:gd name="T16" fmla="*/ 4 w 30"/>
                      <a:gd name="T17" fmla="*/ 13 h 46"/>
                      <a:gd name="T18" fmla="*/ 5 w 30"/>
                      <a:gd name="T19" fmla="*/ 13 h 46"/>
                      <a:gd name="T20" fmla="*/ 6 w 30"/>
                      <a:gd name="T21" fmla="*/ 12 h 46"/>
                      <a:gd name="T22" fmla="*/ 6 w 30"/>
                      <a:gd name="T23" fmla="*/ 11 h 46"/>
                      <a:gd name="T24" fmla="*/ 7 w 30"/>
                      <a:gd name="T25" fmla="*/ 10 h 46"/>
                      <a:gd name="T26" fmla="*/ 7 w 30"/>
                      <a:gd name="T27" fmla="*/ 8 h 46"/>
                      <a:gd name="T28" fmla="*/ 7 w 30"/>
                      <a:gd name="T29" fmla="*/ 7 h 46"/>
                      <a:gd name="T30" fmla="*/ 7 w 30"/>
                      <a:gd name="T31" fmla="*/ 6 h 46"/>
                      <a:gd name="T32" fmla="*/ 7 w 30"/>
                      <a:gd name="T33" fmla="*/ 5 h 46"/>
                      <a:gd name="T34" fmla="*/ 6 w 30"/>
                      <a:gd name="T35" fmla="*/ 3 h 46"/>
                      <a:gd name="T36" fmla="*/ 6 w 30"/>
                      <a:gd name="T37" fmla="*/ 2 h 46"/>
                      <a:gd name="T38" fmla="*/ 5 w 30"/>
                      <a:gd name="T39" fmla="*/ 1 h 46"/>
                      <a:gd name="T40" fmla="*/ 4 w 30"/>
                      <a:gd name="T41" fmla="*/ 1 h 46"/>
                      <a:gd name="T42" fmla="*/ 3 w 30"/>
                      <a:gd name="T43" fmla="*/ 0 h 46"/>
                      <a:gd name="T44" fmla="*/ 2 w 30"/>
                      <a:gd name="T45" fmla="*/ 0 h 46"/>
                      <a:gd name="T46" fmla="*/ 7 w 3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0" h="46">
                        <a:moveTo>
                          <a:pt x="30" y="23"/>
                        </a:moveTo>
                        <a:lnTo>
                          <a:pt x="7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7" y="46"/>
                        </a:lnTo>
                        <a:lnTo>
                          <a:pt x="30" y="23"/>
                        </a:lnTo>
                        <a:lnTo>
                          <a:pt x="7" y="46"/>
                        </a:lnTo>
                        <a:lnTo>
                          <a:pt x="12" y="45"/>
                        </a:lnTo>
                        <a:lnTo>
                          <a:pt x="17" y="44"/>
                        </a:lnTo>
                        <a:lnTo>
                          <a:pt x="21" y="42"/>
                        </a:lnTo>
                        <a:lnTo>
                          <a:pt x="24" y="39"/>
                        </a:lnTo>
                        <a:lnTo>
                          <a:pt x="26" y="36"/>
                        </a:lnTo>
                        <a:lnTo>
                          <a:pt x="28" y="32"/>
                        </a:lnTo>
                        <a:lnTo>
                          <a:pt x="29" y="27"/>
                        </a:lnTo>
                        <a:lnTo>
                          <a:pt x="30" y="23"/>
                        </a:lnTo>
                        <a:lnTo>
                          <a:pt x="29" y="19"/>
                        </a:lnTo>
                        <a:lnTo>
                          <a:pt x="28" y="15"/>
                        </a:lnTo>
                        <a:lnTo>
                          <a:pt x="26" y="10"/>
                        </a:lnTo>
                        <a:lnTo>
                          <a:pt x="24" y="7"/>
                        </a:lnTo>
                        <a:lnTo>
                          <a:pt x="21" y="4"/>
                        </a:lnTo>
                        <a:lnTo>
                          <a:pt x="17" y="2"/>
                        </a:lnTo>
                        <a:lnTo>
                          <a:pt x="12" y="0"/>
                        </a:lnTo>
                        <a:lnTo>
                          <a:pt x="7" y="0"/>
                        </a:lnTo>
                        <a:lnTo>
                          <a:pt x="3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2" name="Freeform 691"/>
                  <p:cNvSpPr>
                    <a:spLocks noChangeAspect="1"/>
                  </p:cNvSpPr>
                  <p:nvPr/>
                </p:nvSpPr>
                <p:spPr bwMode="auto">
                  <a:xfrm>
                    <a:off x="4834" y="1568"/>
                    <a:ext cx="14" cy="36"/>
                  </a:xfrm>
                  <a:custGeom>
                    <a:avLst/>
                    <a:gdLst>
                      <a:gd name="T0" fmla="*/ 7 w 47"/>
                      <a:gd name="T1" fmla="*/ 36 h 123"/>
                      <a:gd name="T2" fmla="*/ 14 w 47"/>
                      <a:gd name="T3" fmla="*/ 29 h 123"/>
                      <a:gd name="T4" fmla="*/ 14 w 47"/>
                      <a:gd name="T5" fmla="*/ 0 h 123"/>
                      <a:gd name="T6" fmla="*/ 0 w 47"/>
                      <a:gd name="T7" fmla="*/ 0 h 123"/>
                      <a:gd name="T8" fmla="*/ 0 w 47"/>
                      <a:gd name="T9" fmla="*/ 29 h 123"/>
                      <a:gd name="T10" fmla="*/ 7 w 47"/>
                      <a:gd name="T11" fmla="*/ 36 h 123"/>
                      <a:gd name="T12" fmla="*/ 0 w 47"/>
                      <a:gd name="T13" fmla="*/ 29 h 123"/>
                      <a:gd name="T14" fmla="*/ 0 w 47"/>
                      <a:gd name="T15" fmla="*/ 31 h 123"/>
                      <a:gd name="T16" fmla="*/ 1 w 47"/>
                      <a:gd name="T17" fmla="*/ 32 h 123"/>
                      <a:gd name="T18" fmla="*/ 1 w 47"/>
                      <a:gd name="T19" fmla="*/ 34 h 123"/>
                      <a:gd name="T20" fmla="*/ 2 w 47"/>
                      <a:gd name="T21" fmla="*/ 35 h 123"/>
                      <a:gd name="T22" fmla="*/ 4 w 47"/>
                      <a:gd name="T23" fmla="*/ 35 h 123"/>
                      <a:gd name="T24" fmla="*/ 4 w 47"/>
                      <a:gd name="T25" fmla="*/ 36 h 123"/>
                      <a:gd name="T26" fmla="*/ 6 w 47"/>
                      <a:gd name="T27" fmla="*/ 36 h 123"/>
                      <a:gd name="T28" fmla="*/ 7 w 47"/>
                      <a:gd name="T29" fmla="*/ 36 h 123"/>
                      <a:gd name="T30" fmla="*/ 8 w 47"/>
                      <a:gd name="T31" fmla="*/ 36 h 123"/>
                      <a:gd name="T32" fmla="*/ 10 w 47"/>
                      <a:gd name="T33" fmla="*/ 36 h 123"/>
                      <a:gd name="T34" fmla="*/ 11 w 47"/>
                      <a:gd name="T35" fmla="*/ 35 h 123"/>
                      <a:gd name="T36" fmla="*/ 12 w 47"/>
                      <a:gd name="T37" fmla="*/ 35 h 123"/>
                      <a:gd name="T38" fmla="*/ 13 w 47"/>
                      <a:gd name="T39" fmla="*/ 34 h 123"/>
                      <a:gd name="T40" fmla="*/ 13 w 47"/>
                      <a:gd name="T41" fmla="*/ 32 h 123"/>
                      <a:gd name="T42" fmla="*/ 14 w 47"/>
                      <a:gd name="T43" fmla="*/ 31 h 123"/>
                      <a:gd name="T44" fmla="*/ 14 w 47"/>
                      <a:gd name="T45" fmla="*/ 29 h 123"/>
                      <a:gd name="T46" fmla="*/ 7 w 47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123">
                        <a:moveTo>
                          <a:pt x="24" y="123"/>
                        </a:moveTo>
                        <a:lnTo>
                          <a:pt x="47" y="100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4" y="123"/>
                        </a:lnTo>
                        <a:lnTo>
                          <a:pt x="0" y="100"/>
                        </a:lnTo>
                        <a:lnTo>
                          <a:pt x="1" y="105"/>
                        </a:lnTo>
                        <a:lnTo>
                          <a:pt x="2" y="111"/>
                        </a:lnTo>
                        <a:lnTo>
                          <a:pt x="5" y="115"/>
                        </a:lnTo>
                        <a:lnTo>
                          <a:pt x="7" y="118"/>
                        </a:lnTo>
                        <a:lnTo>
                          <a:pt x="12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4" y="123"/>
                        </a:lnTo>
                        <a:lnTo>
                          <a:pt x="28" y="123"/>
                        </a:lnTo>
                        <a:lnTo>
                          <a:pt x="33" y="122"/>
                        </a:lnTo>
                        <a:lnTo>
                          <a:pt x="36" y="120"/>
                        </a:lnTo>
                        <a:lnTo>
                          <a:pt x="40" y="118"/>
                        </a:lnTo>
                        <a:lnTo>
                          <a:pt x="43" y="115"/>
                        </a:lnTo>
                        <a:lnTo>
                          <a:pt x="45" y="111"/>
                        </a:lnTo>
                        <a:lnTo>
                          <a:pt x="46" y="105"/>
                        </a:lnTo>
                        <a:lnTo>
                          <a:pt x="47" y="100"/>
                        </a:lnTo>
                        <a:lnTo>
                          <a:pt x="24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3" name="Freeform 692"/>
                  <p:cNvSpPr>
                    <a:spLocks noChangeAspect="1"/>
                  </p:cNvSpPr>
                  <p:nvPr/>
                </p:nvSpPr>
                <p:spPr bwMode="auto">
                  <a:xfrm>
                    <a:off x="4827" y="1589"/>
                    <a:ext cx="14" cy="14"/>
                  </a:xfrm>
                  <a:custGeom>
                    <a:avLst/>
                    <a:gdLst>
                      <a:gd name="T0" fmla="*/ 0 w 41"/>
                      <a:gd name="T1" fmla="*/ 7 h 46"/>
                      <a:gd name="T2" fmla="*/ 8 w 41"/>
                      <a:gd name="T3" fmla="*/ 14 h 46"/>
                      <a:gd name="T4" fmla="*/ 14 w 41"/>
                      <a:gd name="T5" fmla="*/ 14 h 46"/>
                      <a:gd name="T6" fmla="*/ 14 w 41"/>
                      <a:gd name="T7" fmla="*/ 0 h 46"/>
                      <a:gd name="T8" fmla="*/ 8 w 41"/>
                      <a:gd name="T9" fmla="*/ 0 h 46"/>
                      <a:gd name="T10" fmla="*/ 0 w 41"/>
                      <a:gd name="T11" fmla="*/ 7 h 46"/>
                      <a:gd name="T12" fmla="*/ 8 w 41"/>
                      <a:gd name="T13" fmla="*/ 0 h 46"/>
                      <a:gd name="T14" fmla="*/ 6 w 41"/>
                      <a:gd name="T15" fmla="*/ 0 h 46"/>
                      <a:gd name="T16" fmla="*/ 4 w 41"/>
                      <a:gd name="T17" fmla="*/ 1 h 46"/>
                      <a:gd name="T18" fmla="*/ 3 w 41"/>
                      <a:gd name="T19" fmla="*/ 1 h 46"/>
                      <a:gd name="T20" fmla="*/ 2 w 41"/>
                      <a:gd name="T21" fmla="*/ 2 h 46"/>
                      <a:gd name="T22" fmla="*/ 1 w 41"/>
                      <a:gd name="T23" fmla="*/ 3 h 46"/>
                      <a:gd name="T24" fmla="*/ 0 w 41"/>
                      <a:gd name="T25" fmla="*/ 5 h 46"/>
                      <a:gd name="T26" fmla="*/ 0 w 41"/>
                      <a:gd name="T27" fmla="*/ 6 h 46"/>
                      <a:gd name="T28" fmla="*/ 0 w 41"/>
                      <a:gd name="T29" fmla="*/ 7 h 46"/>
                      <a:gd name="T30" fmla="*/ 0 w 41"/>
                      <a:gd name="T31" fmla="*/ 8 h 46"/>
                      <a:gd name="T32" fmla="*/ 0 w 41"/>
                      <a:gd name="T33" fmla="*/ 10 h 46"/>
                      <a:gd name="T34" fmla="*/ 1 w 41"/>
                      <a:gd name="T35" fmla="*/ 11 h 46"/>
                      <a:gd name="T36" fmla="*/ 2 w 41"/>
                      <a:gd name="T37" fmla="*/ 12 h 46"/>
                      <a:gd name="T38" fmla="*/ 3 w 41"/>
                      <a:gd name="T39" fmla="*/ 13 h 46"/>
                      <a:gd name="T40" fmla="*/ 4 w 41"/>
                      <a:gd name="T41" fmla="*/ 13 h 46"/>
                      <a:gd name="T42" fmla="*/ 6 w 41"/>
                      <a:gd name="T43" fmla="*/ 14 h 46"/>
                      <a:gd name="T44" fmla="*/ 8 w 41"/>
                      <a:gd name="T45" fmla="*/ 14 h 46"/>
                      <a:gd name="T46" fmla="*/ 0 w 4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1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41" y="46"/>
                        </a:lnTo>
                        <a:lnTo>
                          <a:pt x="41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10" y="4"/>
                        </a:lnTo>
                        <a:lnTo>
                          <a:pt x="6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10" y="42"/>
                        </a:lnTo>
                        <a:lnTo>
                          <a:pt x="13" y="44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4" name="Rectangle 69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827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05" name="Freeform 694"/>
                  <p:cNvSpPr>
                    <a:spLocks noChangeAspect="1"/>
                  </p:cNvSpPr>
                  <p:nvPr/>
                </p:nvSpPr>
                <p:spPr bwMode="auto">
                  <a:xfrm>
                    <a:off x="739" y="1561"/>
                    <a:ext cx="14" cy="14"/>
                  </a:xfrm>
                  <a:custGeom>
                    <a:avLst/>
                    <a:gdLst>
                      <a:gd name="T0" fmla="*/ 14 w 31"/>
                      <a:gd name="T1" fmla="*/ 7 h 46"/>
                      <a:gd name="T2" fmla="*/ 4 w 31"/>
                      <a:gd name="T3" fmla="*/ 0 h 46"/>
                      <a:gd name="T4" fmla="*/ 0 w 31"/>
                      <a:gd name="T5" fmla="*/ 0 h 46"/>
                      <a:gd name="T6" fmla="*/ 0 w 31"/>
                      <a:gd name="T7" fmla="*/ 14 h 46"/>
                      <a:gd name="T8" fmla="*/ 4 w 31"/>
                      <a:gd name="T9" fmla="*/ 14 h 46"/>
                      <a:gd name="T10" fmla="*/ 14 w 31"/>
                      <a:gd name="T11" fmla="*/ 7 h 46"/>
                      <a:gd name="T12" fmla="*/ 4 w 31"/>
                      <a:gd name="T13" fmla="*/ 14 h 46"/>
                      <a:gd name="T14" fmla="*/ 6 w 31"/>
                      <a:gd name="T15" fmla="*/ 14 h 46"/>
                      <a:gd name="T16" fmla="*/ 8 w 31"/>
                      <a:gd name="T17" fmla="*/ 13 h 46"/>
                      <a:gd name="T18" fmla="*/ 10 w 31"/>
                      <a:gd name="T19" fmla="*/ 13 h 46"/>
                      <a:gd name="T20" fmla="*/ 11 w 31"/>
                      <a:gd name="T21" fmla="*/ 12 h 46"/>
                      <a:gd name="T22" fmla="*/ 13 w 31"/>
                      <a:gd name="T23" fmla="*/ 11 h 46"/>
                      <a:gd name="T24" fmla="*/ 13 w 31"/>
                      <a:gd name="T25" fmla="*/ 10 h 46"/>
                      <a:gd name="T26" fmla="*/ 14 w 31"/>
                      <a:gd name="T27" fmla="*/ 8 h 46"/>
                      <a:gd name="T28" fmla="*/ 14 w 31"/>
                      <a:gd name="T29" fmla="*/ 7 h 46"/>
                      <a:gd name="T30" fmla="*/ 14 w 31"/>
                      <a:gd name="T31" fmla="*/ 6 h 46"/>
                      <a:gd name="T32" fmla="*/ 13 w 31"/>
                      <a:gd name="T33" fmla="*/ 5 h 46"/>
                      <a:gd name="T34" fmla="*/ 13 w 31"/>
                      <a:gd name="T35" fmla="*/ 3 h 46"/>
                      <a:gd name="T36" fmla="*/ 11 w 31"/>
                      <a:gd name="T37" fmla="*/ 2 h 46"/>
                      <a:gd name="T38" fmla="*/ 10 w 31"/>
                      <a:gd name="T39" fmla="*/ 1 h 46"/>
                      <a:gd name="T40" fmla="*/ 8 w 31"/>
                      <a:gd name="T41" fmla="*/ 1 h 46"/>
                      <a:gd name="T42" fmla="*/ 6 w 31"/>
                      <a:gd name="T43" fmla="*/ 0 h 46"/>
                      <a:gd name="T44" fmla="*/ 4 w 31"/>
                      <a:gd name="T45" fmla="*/ 0 h 46"/>
                      <a:gd name="T46" fmla="*/ 14 w 3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1" h="46">
                        <a:moveTo>
                          <a:pt x="31" y="23"/>
                        </a:moveTo>
                        <a:lnTo>
                          <a:pt x="8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8" y="46"/>
                        </a:lnTo>
                        <a:lnTo>
                          <a:pt x="31" y="23"/>
                        </a:lnTo>
                        <a:lnTo>
                          <a:pt x="8" y="46"/>
                        </a:lnTo>
                        <a:lnTo>
                          <a:pt x="13" y="45"/>
                        </a:lnTo>
                        <a:lnTo>
                          <a:pt x="17" y="44"/>
                        </a:lnTo>
                        <a:lnTo>
                          <a:pt x="22" y="42"/>
                        </a:lnTo>
                        <a:lnTo>
                          <a:pt x="25" y="39"/>
                        </a:lnTo>
                        <a:lnTo>
                          <a:pt x="28" y="36"/>
                        </a:lnTo>
                        <a:lnTo>
                          <a:pt x="29" y="32"/>
                        </a:lnTo>
                        <a:lnTo>
                          <a:pt x="30" y="27"/>
                        </a:lnTo>
                        <a:lnTo>
                          <a:pt x="31" y="23"/>
                        </a:lnTo>
                        <a:lnTo>
                          <a:pt x="30" y="19"/>
                        </a:lnTo>
                        <a:lnTo>
                          <a:pt x="29" y="15"/>
                        </a:lnTo>
                        <a:lnTo>
                          <a:pt x="28" y="10"/>
                        </a:lnTo>
                        <a:lnTo>
                          <a:pt x="25" y="7"/>
                        </a:lnTo>
                        <a:lnTo>
                          <a:pt x="22" y="4"/>
                        </a:lnTo>
                        <a:lnTo>
                          <a:pt x="17" y="2"/>
                        </a:lnTo>
                        <a:lnTo>
                          <a:pt x="13" y="0"/>
                        </a:lnTo>
                        <a:lnTo>
                          <a:pt x="8" y="0"/>
                        </a:lnTo>
                        <a:lnTo>
                          <a:pt x="31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6" name="Freeform 695"/>
                  <p:cNvSpPr>
                    <a:spLocks noChangeAspect="1"/>
                  </p:cNvSpPr>
                  <p:nvPr/>
                </p:nvSpPr>
                <p:spPr bwMode="auto">
                  <a:xfrm>
                    <a:off x="739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4 w 46"/>
                      <a:gd name="T25" fmla="*/ 36 h 123"/>
                      <a:gd name="T26" fmla="*/ 6 w 46"/>
                      <a:gd name="T27" fmla="*/ 36 h 123"/>
                      <a:gd name="T28" fmla="*/ 7 w 46"/>
                      <a:gd name="T29" fmla="*/ 36 h 123"/>
                      <a:gd name="T30" fmla="*/ 8 w 46"/>
                      <a:gd name="T31" fmla="*/ 36 h 123"/>
                      <a:gd name="T32" fmla="*/ 9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0" y="120"/>
                        </a:lnTo>
                        <a:lnTo>
                          <a:pt x="14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7" y="123"/>
                        </a:lnTo>
                        <a:lnTo>
                          <a:pt x="31" y="122"/>
                        </a:lnTo>
                        <a:lnTo>
                          <a:pt x="35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5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7" name="Freeform 696"/>
                  <p:cNvSpPr>
                    <a:spLocks noChangeAspect="1"/>
                  </p:cNvSpPr>
                  <p:nvPr/>
                </p:nvSpPr>
                <p:spPr bwMode="auto">
                  <a:xfrm>
                    <a:off x="732" y="1589"/>
                    <a:ext cx="7" cy="14"/>
                  </a:xfrm>
                  <a:custGeom>
                    <a:avLst/>
                    <a:gdLst>
                      <a:gd name="T0" fmla="*/ 0 w 39"/>
                      <a:gd name="T1" fmla="*/ 7 h 46"/>
                      <a:gd name="T2" fmla="*/ 4 w 39"/>
                      <a:gd name="T3" fmla="*/ 14 h 46"/>
                      <a:gd name="T4" fmla="*/ 7 w 39"/>
                      <a:gd name="T5" fmla="*/ 14 h 46"/>
                      <a:gd name="T6" fmla="*/ 7 w 39"/>
                      <a:gd name="T7" fmla="*/ 0 h 46"/>
                      <a:gd name="T8" fmla="*/ 4 w 39"/>
                      <a:gd name="T9" fmla="*/ 0 h 46"/>
                      <a:gd name="T10" fmla="*/ 0 w 39"/>
                      <a:gd name="T11" fmla="*/ 7 h 46"/>
                      <a:gd name="T12" fmla="*/ 4 w 39"/>
                      <a:gd name="T13" fmla="*/ 0 h 46"/>
                      <a:gd name="T14" fmla="*/ 3 w 39"/>
                      <a:gd name="T15" fmla="*/ 0 h 46"/>
                      <a:gd name="T16" fmla="*/ 2 w 39"/>
                      <a:gd name="T17" fmla="*/ 1 h 46"/>
                      <a:gd name="T18" fmla="*/ 2 w 39"/>
                      <a:gd name="T19" fmla="*/ 1 h 46"/>
                      <a:gd name="T20" fmla="*/ 1 w 39"/>
                      <a:gd name="T21" fmla="*/ 2 h 46"/>
                      <a:gd name="T22" fmla="*/ 1 w 39"/>
                      <a:gd name="T23" fmla="*/ 3 h 46"/>
                      <a:gd name="T24" fmla="*/ 0 w 39"/>
                      <a:gd name="T25" fmla="*/ 5 h 46"/>
                      <a:gd name="T26" fmla="*/ 0 w 39"/>
                      <a:gd name="T27" fmla="*/ 6 h 46"/>
                      <a:gd name="T28" fmla="*/ 0 w 39"/>
                      <a:gd name="T29" fmla="*/ 7 h 46"/>
                      <a:gd name="T30" fmla="*/ 0 w 39"/>
                      <a:gd name="T31" fmla="*/ 8 h 46"/>
                      <a:gd name="T32" fmla="*/ 0 w 39"/>
                      <a:gd name="T33" fmla="*/ 10 h 46"/>
                      <a:gd name="T34" fmla="*/ 1 w 39"/>
                      <a:gd name="T35" fmla="*/ 11 h 46"/>
                      <a:gd name="T36" fmla="*/ 1 w 39"/>
                      <a:gd name="T37" fmla="*/ 12 h 46"/>
                      <a:gd name="T38" fmla="*/ 2 w 39"/>
                      <a:gd name="T39" fmla="*/ 13 h 46"/>
                      <a:gd name="T40" fmla="*/ 2 w 39"/>
                      <a:gd name="T41" fmla="*/ 13 h 46"/>
                      <a:gd name="T42" fmla="*/ 3 w 39"/>
                      <a:gd name="T43" fmla="*/ 14 h 46"/>
                      <a:gd name="T44" fmla="*/ 4 w 39"/>
                      <a:gd name="T45" fmla="*/ 14 h 46"/>
                      <a:gd name="T46" fmla="*/ 0 w 39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9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39" y="46"/>
                        </a:lnTo>
                        <a:lnTo>
                          <a:pt x="39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8" name="Freeform 697"/>
                  <p:cNvSpPr>
                    <a:spLocks noChangeAspect="1"/>
                  </p:cNvSpPr>
                  <p:nvPr/>
                </p:nvSpPr>
                <p:spPr bwMode="auto">
                  <a:xfrm>
                    <a:off x="732" y="1596"/>
                    <a:ext cx="14" cy="315"/>
                  </a:xfrm>
                  <a:custGeom>
                    <a:avLst/>
                    <a:gdLst>
                      <a:gd name="T0" fmla="*/ 7 w 46"/>
                      <a:gd name="T1" fmla="*/ 315 h 1067"/>
                      <a:gd name="T2" fmla="*/ 14 w 46"/>
                      <a:gd name="T3" fmla="*/ 308 h 1067"/>
                      <a:gd name="T4" fmla="*/ 14 w 46"/>
                      <a:gd name="T5" fmla="*/ 0 h 1067"/>
                      <a:gd name="T6" fmla="*/ 0 w 46"/>
                      <a:gd name="T7" fmla="*/ 0 h 1067"/>
                      <a:gd name="T8" fmla="*/ 0 w 46"/>
                      <a:gd name="T9" fmla="*/ 308 h 1067"/>
                      <a:gd name="T10" fmla="*/ 7 w 46"/>
                      <a:gd name="T11" fmla="*/ 315 h 1067"/>
                      <a:gd name="T12" fmla="*/ 0 w 46"/>
                      <a:gd name="T13" fmla="*/ 308 h 1067"/>
                      <a:gd name="T14" fmla="*/ 0 w 46"/>
                      <a:gd name="T15" fmla="*/ 310 h 1067"/>
                      <a:gd name="T16" fmla="*/ 1 w 46"/>
                      <a:gd name="T17" fmla="*/ 311 h 1067"/>
                      <a:gd name="T18" fmla="*/ 1 w 46"/>
                      <a:gd name="T19" fmla="*/ 312 h 1067"/>
                      <a:gd name="T20" fmla="*/ 2 w 46"/>
                      <a:gd name="T21" fmla="*/ 313 h 1067"/>
                      <a:gd name="T22" fmla="*/ 3 w 46"/>
                      <a:gd name="T23" fmla="*/ 314 h 1067"/>
                      <a:gd name="T24" fmla="*/ 5 w 46"/>
                      <a:gd name="T25" fmla="*/ 315 h 1067"/>
                      <a:gd name="T26" fmla="*/ 6 w 46"/>
                      <a:gd name="T27" fmla="*/ 315 h 1067"/>
                      <a:gd name="T28" fmla="*/ 7 w 46"/>
                      <a:gd name="T29" fmla="*/ 315 h 1067"/>
                      <a:gd name="T30" fmla="*/ 8 w 46"/>
                      <a:gd name="T31" fmla="*/ 315 h 1067"/>
                      <a:gd name="T32" fmla="*/ 9 w 46"/>
                      <a:gd name="T33" fmla="*/ 315 h 1067"/>
                      <a:gd name="T34" fmla="*/ 11 w 46"/>
                      <a:gd name="T35" fmla="*/ 314 h 1067"/>
                      <a:gd name="T36" fmla="*/ 12 w 46"/>
                      <a:gd name="T37" fmla="*/ 313 h 1067"/>
                      <a:gd name="T38" fmla="*/ 13 w 46"/>
                      <a:gd name="T39" fmla="*/ 312 h 1067"/>
                      <a:gd name="T40" fmla="*/ 13 w 46"/>
                      <a:gd name="T41" fmla="*/ 311 h 1067"/>
                      <a:gd name="T42" fmla="*/ 14 w 46"/>
                      <a:gd name="T43" fmla="*/ 310 h 1067"/>
                      <a:gd name="T44" fmla="*/ 14 w 46"/>
                      <a:gd name="T45" fmla="*/ 308 h 1067"/>
                      <a:gd name="T46" fmla="*/ 7 w 46"/>
                      <a:gd name="T47" fmla="*/ 315 h 106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067">
                        <a:moveTo>
                          <a:pt x="23" y="1067"/>
                        </a:moveTo>
                        <a:lnTo>
                          <a:pt x="46" y="1044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44"/>
                        </a:lnTo>
                        <a:lnTo>
                          <a:pt x="23" y="1067"/>
                        </a:lnTo>
                        <a:lnTo>
                          <a:pt x="0" y="1044"/>
                        </a:lnTo>
                        <a:lnTo>
                          <a:pt x="0" y="1049"/>
                        </a:lnTo>
                        <a:lnTo>
                          <a:pt x="2" y="1054"/>
                        </a:lnTo>
                        <a:lnTo>
                          <a:pt x="4" y="1057"/>
                        </a:lnTo>
                        <a:lnTo>
                          <a:pt x="7" y="1061"/>
                        </a:lnTo>
                        <a:lnTo>
                          <a:pt x="10" y="1064"/>
                        </a:lnTo>
                        <a:lnTo>
                          <a:pt x="15" y="1066"/>
                        </a:lnTo>
                        <a:lnTo>
                          <a:pt x="19" y="1067"/>
                        </a:lnTo>
                        <a:lnTo>
                          <a:pt x="23" y="1067"/>
                        </a:lnTo>
                        <a:lnTo>
                          <a:pt x="27" y="1067"/>
                        </a:lnTo>
                        <a:lnTo>
                          <a:pt x="31" y="1066"/>
                        </a:lnTo>
                        <a:lnTo>
                          <a:pt x="36" y="1064"/>
                        </a:lnTo>
                        <a:lnTo>
                          <a:pt x="39" y="1061"/>
                        </a:lnTo>
                        <a:lnTo>
                          <a:pt x="42" y="1057"/>
                        </a:lnTo>
                        <a:lnTo>
                          <a:pt x="44" y="1054"/>
                        </a:lnTo>
                        <a:lnTo>
                          <a:pt x="46" y="1049"/>
                        </a:lnTo>
                        <a:lnTo>
                          <a:pt x="46" y="1044"/>
                        </a:lnTo>
                        <a:lnTo>
                          <a:pt x="23" y="106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9" name="Freeform 698"/>
                  <p:cNvSpPr>
                    <a:spLocks noChangeAspect="1"/>
                  </p:cNvSpPr>
                  <p:nvPr/>
                </p:nvSpPr>
                <p:spPr bwMode="auto">
                  <a:xfrm>
                    <a:off x="739" y="1904"/>
                    <a:ext cx="21" cy="7"/>
                  </a:xfrm>
                  <a:custGeom>
                    <a:avLst/>
                    <a:gdLst>
                      <a:gd name="T0" fmla="*/ 21 w 68"/>
                      <a:gd name="T1" fmla="*/ 4 h 47"/>
                      <a:gd name="T2" fmla="*/ 14 w 68"/>
                      <a:gd name="T3" fmla="*/ 0 h 47"/>
                      <a:gd name="T4" fmla="*/ 0 w 68"/>
                      <a:gd name="T5" fmla="*/ 0 h 47"/>
                      <a:gd name="T6" fmla="*/ 0 w 68"/>
                      <a:gd name="T7" fmla="*/ 7 h 47"/>
                      <a:gd name="T8" fmla="*/ 14 w 68"/>
                      <a:gd name="T9" fmla="*/ 7 h 47"/>
                      <a:gd name="T10" fmla="*/ 21 w 68"/>
                      <a:gd name="T11" fmla="*/ 4 h 47"/>
                      <a:gd name="T12" fmla="*/ 14 w 68"/>
                      <a:gd name="T13" fmla="*/ 7 h 47"/>
                      <a:gd name="T14" fmla="*/ 16 w 68"/>
                      <a:gd name="T15" fmla="*/ 7 h 47"/>
                      <a:gd name="T16" fmla="*/ 17 w 68"/>
                      <a:gd name="T17" fmla="*/ 7 h 47"/>
                      <a:gd name="T18" fmla="*/ 18 w 68"/>
                      <a:gd name="T19" fmla="*/ 6 h 47"/>
                      <a:gd name="T20" fmla="*/ 19 w 68"/>
                      <a:gd name="T21" fmla="*/ 6 h 47"/>
                      <a:gd name="T22" fmla="*/ 20 w 68"/>
                      <a:gd name="T23" fmla="*/ 5 h 47"/>
                      <a:gd name="T24" fmla="*/ 20 w 68"/>
                      <a:gd name="T25" fmla="*/ 5 h 47"/>
                      <a:gd name="T26" fmla="*/ 21 w 68"/>
                      <a:gd name="T27" fmla="*/ 4 h 47"/>
                      <a:gd name="T28" fmla="*/ 21 w 68"/>
                      <a:gd name="T29" fmla="*/ 4 h 47"/>
                      <a:gd name="T30" fmla="*/ 21 w 68"/>
                      <a:gd name="T31" fmla="*/ 3 h 47"/>
                      <a:gd name="T32" fmla="*/ 20 w 68"/>
                      <a:gd name="T33" fmla="*/ 2 h 47"/>
                      <a:gd name="T34" fmla="*/ 20 w 68"/>
                      <a:gd name="T35" fmla="*/ 2 h 47"/>
                      <a:gd name="T36" fmla="*/ 19 w 68"/>
                      <a:gd name="T37" fmla="*/ 1 h 47"/>
                      <a:gd name="T38" fmla="*/ 18 w 68"/>
                      <a:gd name="T39" fmla="*/ 1 h 47"/>
                      <a:gd name="T40" fmla="*/ 17 w 68"/>
                      <a:gd name="T41" fmla="*/ 0 h 47"/>
                      <a:gd name="T42" fmla="*/ 16 w 68"/>
                      <a:gd name="T43" fmla="*/ 0 h 47"/>
                      <a:gd name="T44" fmla="*/ 14 w 68"/>
                      <a:gd name="T45" fmla="*/ 0 h 47"/>
                      <a:gd name="T46" fmla="*/ 21 w 68"/>
                      <a:gd name="T47" fmla="*/ 4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8" h="47">
                        <a:moveTo>
                          <a:pt x="68" y="24"/>
                        </a:moveTo>
                        <a:lnTo>
                          <a:pt x="45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45" y="47"/>
                        </a:lnTo>
                        <a:lnTo>
                          <a:pt x="68" y="24"/>
                        </a:lnTo>
                        <a:lnTo>
                          <a:pt x="45" y="47"/>
                        </a:lnTo>
                        <a:lnTo>
                          <a:pt x="51" y="47"/>
                        </a:lnTo>
                        <a:lnTo>
                          <a:pt x="55" y="45"/>
                        </a:lnTo>
                        <a:lnTo>
                          <a:pt x="59" y="42"/>
                        </a:lnTo>
                        <a:lnTo>
                          <a:pt x="62" y="39"/>
                        </a:lnTo>
                        <a:lnTo>
                          <a:pt x="65" y="36"/>
                        </a:lnTo>
                        <a:lnTo>
                          <a:pt x="66" y="32"/>
                        </a:lnTo>
                        <a:lnTo>
                          <a:pt x="67" y="28"/>
                        </a:lnTo>
                        <a:lnTo>
                          <a:pt x="68" y="24"/>
                        </a:lnTo>
                        <a:lnTo>
                          <a:pt x="67" y="19"/>
                        </a:lnTo>
                        <a:lnTo>
                          <a:pt x="66" y="15"/>
                        </a:lnTo>
                        <a:lnTo>
                          <a:pt x="65" y="11"/>
                        </a:lnTo>
                        <a:lnTo>
                          <a:pt x="62" y="8"/>
                        </a:lnTo>
                        <a:lnTo>
                          <a:pt x="59" y="5"/>
                        </a:lnTo>
                        <a:lnTo>
                          <a:pt x="55" y="2"/>
                        </a:lnTo>
                        <a:lnTo>
                          <a:pt x="51" y="0"/>
                        </a:lnTo>
                        <a:lnTo>
                          <a:pt x="45" y="0"/>
                        </a:lnTo>
                        <a:lnTo>
                          <a:pt x="68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0" name="Freeform 699"/>
                  <p:cNvSpPr>
                    <a:spLocks noChangeAspect="1"/>
                  </p:cNvSpPr>
                  <p:nvPr/>
                </p:nvSpPr>
                <p:spPr bwMode="auto">
                  <a:xfrm>
                    <a:off x="746" y="1911"/>
                    <a:ext cx="14" cy="21"/>
                  </a:xfrm>
                  <a:custGeom>
                    <a:avLst/>
                    <a:gdLst>
                      <a:gd name="T0" fmla="*/ 7 w 46"/>
                      <a:gd name="T1" fmla="*/ 21 h 87"/>
                      <a:gd name="T2" fmla="*/ 14 w 46"/>
                      <a:gd name="T3" fmla="*/ 15 h 87"/>
                      <a:gd name="T4" fmla="*/ 14 w 46"/>
                      <a:gd name="T5" fmla="*/ 0 h 87"/>
                      <a:gd name="T6" fmla="*/ 0 w 46"/>
                      <a:gd name="T7" fmla="*/ 0 h 87"/>
                      <a:gd name="T8" fmla="*/ 0 w 46"/>
                      <a:gd name="T9" fmla="*/ 15 h 87"/>
                      <a:gd name="T10" fmla="*/ 7 w 46"/>
                      <a:gd name="T11" fmla="*/ 21 h 87"/>
                      <a:gd name="T12" fmla="*/ 0 w 46"/>
                      <a:gd name="T13" fmla="*/ 15 h 87"/>
                      <a:gd name="T14" fmla="*/ 0 w 46"/>
                      <a:gd name="T15" fmla="*/ 17 h 87"/>
                      <a:gd name="T16" fmla="*/ 0 w 46"/>
                      <a:gd name="T17" fmla="*/ 18 h 87"/>
                      <a:gd name="T18" fmla="*/ 1 w 46"/>
                      <a:gd name="T19" fmla="*/ 19 h 87"/>
                      <a:gd name="T20" fmla="*/ 2 w 46"/>
                      <a:gd name="T21" fmla="*/ 20 h 87"/>
                      <a:gd name="T22" fmla="*/ 3 w 46"/>
                      <a:gd name="T23" fmla="*/ 20 h 87"/>
                      <a:gd name="T24" fmla="*/ 5 w 46"/>
                      <a:gd name="T25" fmla="*/ 21 h 87"/>
                      <a:gd name="T26" fmla="*/ 6 w 46"/>
                      <a:gd name="T27" fmla="*/ 21 h 87"/>
                      <a:gd name="T28" fmla="*/ 7 w 46"/>
                      <a:gd name="T29" fmla="*/ 21 h 87"/>
                      <a:gd name="T30" fmla="*/ 9 w 46"/>
                      <a:gd name="T31" fmla="*/ 21 h 87"/>
                      <a:gd name="T32" fmla="*/ 10 w 46"/>
                      <a:gd name="T33" fmla="*/ 21 h 87"/>
                      <a:gd name="T34" fmla="*/ 11 w 46"/>
                      <a:gd name="T35" fmla="*/ 20 h 87"/>
                      <a:gd name="T36" fmla="*/ 12 w 46"/>
                      <a:gd name="T37" fmla="*/ 20 h 87"/>
                      <a:gd name="T38" fmla="*/ 13 w 46"/>
                      <a:gd name="T39" fmla="*/ 19 h 87"/>
                      <a:gd name="T40" fmla="*/ 13 w 46"/>
                      <a:gd name="T41" fmla="*/ 18 h 87"/>
                      <a:gd name="T42" fmla="*/ 14 w 46"/>
                      <a:gd name="T43" fmla="*/ 17 h 87"/>
                      <a:gd name="T44" fmla="*/ 14 w 46"/>
                      <a:gd name="T45" fmla="*/ 15 h 87"/>
                      <a:gd name="T46" fmla="*/ 7 w 46"/>
                      <a:gd name="T47" fmla="*/ 21 h 8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87">
                        <a:moveTo>
                          <a:pt x="23" y="87"/>
                        </a:moveTo>
                        <a:lnTo>
                          <a:pt x="46" y="64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64"/>
                        </a:lnTo>
                        <a:lnTo>
                          <a:pt x="23" y="87"/>
                        </a:lnTo>
                        <a:lnTo>
                          <a:pt x="0" y="64"/>
                        </a:lnTo>
                        <a:lnTo>
                          <a:pt x="0" y="69"/>
                        </a:lnTo>
                        <a:lnTo>
                          <a:pt x="1" y="73"/>
                        </a:lnTo>
                        <a:lnTo>
                          <a:pt x="4" y="77"/>
                        </a:lnTo>
                        <a:lnTo>
                          <a:pt x="6" y="81"/>
                        </a:lnTo>
                        <a:lnTo>
                          <a:pt x="11" y="84"/>
                        </a:lnTo>
                        <a:lnTo>
                          <a:pt x="15" y="85"/>
                        </a:lnTo>
                        <a:lnTo>
                          <a:pt x="19" y="86"/>
                        </a:lnTo>
                        <a:lnTo>
                          <a:pt x="23" y="87"/>
                        </a:lnTo>
                        <a:lnTo>
                          <a:pt x="28" y="86"/>
                        </a:lnTo>
                        <a:lnTo>
                          <a:pt x="32" y="85"/>
                        </a:lnTo>
                        <a:lnTo>
                          <a:pt x="35" y="84"/>
                        </a:lnTo>
                        <a:lnTo>
                          <a:pt x="39" y="81"/>
                        </a:lnTo>
                        <a:lnTo>
                          <a:pt x="42" y="77"/>
                        </a:lnTo>
                        <a:lnTo>
                          <a:pt x="44" y="73"/>
                        </a:lnTo>
                        <a:lnTo>
                          <a:pt x="45" y="69"/>
                        </a:lnTo>
                        <a:lnTo>
                          <a:pt x="46" y="64"/>
                        </a:lnTo>
                        <a:lnTo>
                          <a:pt x="23" y="8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1" name="Freeform 700"/>
                  <p:cNvSpPr>
                    <a:spLocks noChangeAspect="1"/>
                  </p:cNvSpPr>
                  <p:nvPr/>
                </p:nvSpPr>
                <p:spPr bwMode="auto">
                  <a:xfrm>
                    <a:off x="732" y="1919"/>
                    <a:ext cx="21" cy="14"/>
                  </a:xfrm>
                  <a:custGeom>
                    <a:avLst/>
                    <a:gdLst>
                      <a:gd name="T0" fmla="*/ 0 w 63"/>
                      <a:gd name="T1" fmla="*/ 7 h 46"/>
                      <a:gd name="T2" fmla="*/ 8 w 63"/>
                      <a:gd name="T3" fmla="*/ 14 h 46"/>
                      <a:gd name="T4" fmla="*/ 21 w 63"/>
                      <a:gd name="T5" fmla="*/ 14 h 46"/>
                      <a:gd name="T6" fmla="*/ 21 w 63"/>
                      <a:gd name="T7" fmla="*/ 0 h 46"/>
                      <a:gd name="T8" fmla="*/ 8 w 63"/>
                      <a:gd name="T9" fmla="*/ 0 h 46"/>
                      <a:gd name="T10" fmla="*/ 0 w 63"/>
                      <a:gd name="T11" fmla="*/ 7 h 46"/>
                      <a:gd name="T12" fmla="*/ 8 w 63"/>
                      <a:gd name="T13" fmla="*/ 0 h 46"/>
                      <a:gd name="T14" fmla="*/ 6 w 63"/>
                      <a:gd name="T15" fmla="*/ 0 h 46"/>
                      <a:gd name="T16" fmla="*/ 4 w 63"/>
                      <a:gd name="T17" fmla="*/ 1 h 46"/>
                      <a:gd name="T18" fmla="*/ 3 w 63"/>
                      <a:gd name="T19" fmla="*/ 1 h 46"/>
                      <a:gd name="T20" fmla="*/ 2 w 63"/>
                      <a:gd name="T21" fmla="*/ 2 h 46"/>
                      <a:gd name="T22" fmla="*/ 1 w 63"/>
                      <a:gd name="T23" fmla="*/ 3 h 46"/>
                      <a:gd name="T24" fmla="*/ 0 w 63"/>
                      <a:gd name="T25" fmla="*/ 4 h 46"/>
                      <a:gd name="T26" fmla="*/ 0 w 63"/>
                      <a:gd name="T27" fmla="*/ 6 h 46"/>
                      <a:gd name="T28" fmla="*/ 0 w 63"/>
                      <a:gd name="T29" fmla="*/ 7 h 46"/>
                      <a:gd name="T30" fmla="*/ 0 w 63"/>
                      <a:gd name="T31" fmla="*/ 8 h 46"/>
                      <a:gd name="T32" fmla="*/ 0 w 63"/>
                      <a:gd name="T33" fmla="*/ 9 h 46"/>
                      <a:gd name="T34" fmla="*/ 1 w 63"/>
                      <a:gd name="T35" fmla="*/ 11 h 46"/>
                      <a:gd name="T36" fmla="*/ 2 w 63"/>
                      <a:gd name="T37" fmla="*/ 12 h 46"/>
                      <a:gd name="T38" fmla="*/ 3 w 63"/>
                      <a:gd name="T39" fmla="*/ 13 h 46"/>
                      <a:gd name="T40" fmla="*/ 4 w 63"/>
                      <a:gd name="T41" fmla="*/ 13 h 46"/>
                      <a:gd name="T42" fmla="*/ 6 w 63"/>
                      <a:gd name="T43" fmla="*/ 14 h 46"/>
                      <a:gd name="T44" fmla="*/ 8 w 63"/>
                      <a:gd name="T45" fmla="*/ 14 h 46"/>
                      <a:gd name="T46" fmla="*/ 0 w 63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3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63" y="46"/>
                        </a:lnTo>
                        <a:lnTo>
                          <a:pt x="63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4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1"/>
                        </a:lnTo>
                        <a:lnTo>
                          <a:pt x="3" y="35"/>
                        </a:lnTo>
                        <a:lnTo>
                          <a:pt x="5" y="39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8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2" name="Freeform 701"/>
                  <p:cNvSpPr>
                    <a:spLocks noChangeAspect="1"/>
                  </p:cNvSpPr>
                  <p:nvPr/>
                </p:nvSpPr>
                <p:spPr bwMode="auto">
                  <a:xfrm>
                    <a:off x="732" y="1926"/>
                    <a:ext cx="14" cy="136"/>
                  </a:xfrm>
                  <a:custGeom>
                    <a:avLst/>
                    <a:gdLst>
                      <a:gd name="T0" fmla="*/ 3 w 46"/>
                      <a:gd name="T1" fmla="*/ 135 h 455"/>
                      <a:gd name="T2" fmla="*/ 14 w 46"/>
                      <a:gd name="T3" fmla="*/ 129 h 455"/>
                      <a:gd name="T4" fmla="*/ 14 w 46"/>
                      <a:gd name="T5" fmla="*/ 0 h 455"/>
                      <a:gd name="T6" fmla="*/ 0 w 46"/>
                      <a:gd name="T7" fmla="*/ 0 h 455"/>
                      <a:gd name="T8" fmla="*/ 0 w 46"/>
                      <a:gd name="T9" fmla="*/ 129 h 455"/>
                      <a:gd name="T10" fmla="*/ 3 w 46"/>
                      <a:gd name="T11" fmla="*/ 135 h 455"/>
                      <a:gd name="T12" fmla="*/ 0 w 46"/>
                      <a:gd name="T13" fmla="*/ 129 h 455"/>
                      <a:gd name="T14" fmla="*/ 0 w 46"/>
                      <a:gd name="T15" fmla="*/ 131 h 455"/>
                      <a:gd name="T16" fmla="*/ 1 w 46"/>
                      <a:gd name="T17" fmla="*/ 132 h 455"/>
                      <a:gd name="T18" fmla="*/ 1 w 46"/>
                      <a:gd name="T19" fmla="*/ 133 h 455"/>
                      <a:gd name="T20" fmla="*/ 2 w 46"/>
                      <a:gd name="T21" fmla="*/ 134 h 455"/>
                      <a:gd name="T22" fmla="*/ 3 w 46"/>
                      <a:gd name="T23" fmla="*/ 135 h 455"/>
                      <a:gd name="T24" fmla="*/ 5 w 46"/>
                      <a:gd name="T25" fmla="*/ 136 h 455"/>
                      <a:gd name="T26" fmla="*/ 6 w 46"/>
                      <a:gd name="T27" fmla="*/ 136 h 455"/>
                      <a:gd name="T28" fmla="*/ 7 w 46"/>
                      <a:gd name="T29" fmla="*/ 136 h 455"/>
                      <a:gd name="T30" fmla="*/ 9 w 46"/>
                      <a:gd name="T31" fmla="*/ 136 h 455"/>
                      <a:gd name="T32" fmla="*/ 10 w 46"/>
                      <a:gd name="T33" fmla="*/ 136 h 455"/>
                      <a:gd name="T34" fmla="*/ 11 w 46"/>
                      <a:gd name="T35" fmla="*/ 135 h 455"/>
                      <a:gd name="T36" fmla="*/ 12 w 46"/>
                      <a:gd name="T37" fmla="*/ 134 h 455"/>
                      <a:gd name="T38" fmla="*/ 13 w 46"/>
                      <a:gd name="T39" fmla="*/ 133 h 455"/>
                      <a:gd name="T40" fmla="*/ 13 w 46"/>
                      <a:gd name="T41" fmla="*/ 132 h 455"/>
                      <a:gd name="T42" fmla="*/ 14 w 46"/>
                      <a:gd name="T43" fmla="*/ 131 h 455"/>
                      <a:gd name="T44" fmla="*/ 14 w 46"/>
                      <a:gd name="T45" fmla="*/ 129 h 455"/>
                      <a:gd name="T46" fmla="*/ 3 w 46"/>
                      <a:gd name="T47" fmla="*/ 135 h 45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455">
                        <a:moveTo>
                          <a:pt x="10" y="450"/>
                        </a:moveTo>
                        <a:lnTo>
                          <a:pt x="46" y="43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431"/>
                        </a:lnTo>
                        <a:lnTo>
                          <a:pt x="10" y="450"/>
                        </a:lnTo>
                        <a:lnTo>
                          <a:pt x="0" y="431"/>
                        </a:lnTo>
                        <a:lnTo>
                          <a:pt x="0" y="437"/>
                        </a:lnTo>
                        <a:lnTo>
                          <a:pt x="2" y="442"/>
                        </a:lnTo>
                        <a:lnTo>
                          <a:pt x="4" y="445"/>
                        </a:lnTo>
                        <a:lnTo>
                          <a:pt x="8" y="448"/>
                        </a:lnTo>
                        <a:lnTo>
                          <a:pt x="11" y="451"/>
                        </a:lnTo>
                        <a:lnTo>
                          <a:pt x="15" y="454"/>
                        </a:lnTo>
                        <a:lnTo>
                          <a:pt x="19" y="455"/>
                        </a:lnTo>
                        <a:lnTo>
                          <a:pt x="23" y="455"/>
                        </a:lnTo>
                        <a:lnTo>
                          <a:pt x="28" y="455"/>
                        </a:lnTo>
                        <a:lnTo>
                          <a:pt x="32" y="454"/>
                        </a:lnTo>
                        <a:lnTo>
                          <a:pt x="36" y="451"/>
                        </a:lnTo>
                        <a:lnTo>
                          <a:pt x="39" y="448"/>
                        </a:lnTo>
                        <a:lnTo>
                          <a:pt x="42" y="445"/>
                        </a:lnTo>
                        <a:lnTo>
                          <a:pt x="44" y="442"/>
                        </a:lnTo>
                        <a:lnTo>
                          <a:pt x="45" y="437"/>
                        </a:lnTo>
                        <a:lnTo>
                          <a:pt x="46" y="431"/>
                        </a:lnTo>
                        <a:lnTo>
                          <a:pt x="10" y="45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3" name="Freeform 702"/>
                  <p:cNvSpPr>
                    <a:spLocks noChangeAspect="1"/>
                  </p:cNvSpPr>
                  <p:nvPr/>
                </p:nvSpPr>
                <p:spPr bwMode="auto">
                  <a:xfrm>
                    <a:off x="739" y="2055"/>
                    <a:ext cx="14" cy="14"/>
                  </a:xfrm>
                  <a:custGeom>
                    <a:avLst/>
                    <a:gdLst>
                      <a:gd name="T0" fmla="*/ 14 w 68"/>
                      <a:gd name="T1" fmla="*/ 9 h 66"/>
                      <a:gd name="T2" fmla="*/ 12 w 68"/>
                      <a:gd name="T3" fmla="*/ 5 h 66"/>
                      <a:gd name="T4" fmla="*/ 6 w 68"/>
                      <a:gd name="T5" fmla="*/ 0 h 66"/>
                      <a:gd name="T6" fmla="*/ 0 w 68"/>
                      <a:gd name="T7" fmla="*/ 8 h 66"/>
                      <a:gd name="T8" fmla="*/ 6 w 68"/>
                      <a:gd name="T9" fmla="*/ 13 h 66"/>
                      <a:gd name="T10" fmla="*/ 14 w 68"/>
                      <a:gd name="T11" fmla="*/ 9 h 66"/>
                      <a:gd name="T12" fmla="*/ 6 w 68"/>
                      <a:gd name="T13" fmla="*/ 13 h 66"/>
                      <a:gd name="T14" fmla="*/ 7 w 68"/>
                      <a:gd name="T15" fmla="*/ 14 h 66"/>
                      <a:gd name="T16" fmla="*/ 8 w 68"/>
                      <a:gd name="T17" fmla="*/ 14 h 66"/>
                      <a:gd name="T18" fmla="*/ 9 w 68"/>
                      <a:gd name="T19" fmla="*/ 14 h 66"/>
                      <a:gd name="T20" fmla="*/ 10 w 68"/>
                      <a:gd name="T21" fmla="*/ 14 h 66"/>
                      <a:gd name="T22" fmla="*/ 11 w 68"/>
                      <a:gd name="T23" fmla="*/ 14 h 66"/>
                      <a:gd name="T24" fmla="*/ 12 w 68"/>
                      <a:gd name="T25" fmla="*/ 13 h 66"/>
                      <a:gd name="T26" fmla="*/ 13 w 68"/>
                      <a:gd name="T27" fmla="*/ 12 h 66"/>
                      <a:gd name="T28" fmla="*/ 13 w 68"/>
                      <a:gd name="T29" fmla="*/ 12 h 66"/>
                      <a:gd name="T30" fmla="*/ 13 w 68"/>
                      <a:gd name="T31" fmla="*/ 11 h 66"/>
                      <a:gd name="T32" fmla="*/ 14 w 68"/>
                      <a:gd name="T33" fmla="*/ 10 h 66"/>
                      <a:gd name="T34" fmla="*/ 14 w 68"/>
                      <a:gd name="T35" fmla="*/ 9 h 66"/>
                      <a:gd name="T36" fmla="*/ 14 w 68"/>
                      <a:gd name="T37" fmla="*/ 8 h 66"/>
                      <a:gd name="T38" fmla="*/ 14 w 68"/>
                      <a:gd name="T39" fmla="*/ 7 h 66"/>
                      <a:gd name="T40" fmla="*/ 13 w 68"/>
                      <a:gd name="T41" fmla="*/ 7 h 66"/>
                      <a:gd name="T42" fmla="*/ 13 w 68"/>
                      <a:gd name="T43" fmla="*/ 6 h 66"/>
                      <a:gd name="T44" fmla="*/ 12 w 68"/>
                      <a:gd name="T45" fmla="*/ 5 h 66"/>
                      <a:gd name="T46" fmla="*/ 14 w 68"/>
                      <a:gd name="T47" fmla="*/ 9 h 6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8" h="66">
                        <a:moveTo>
                          <a:pt x="67" y="42"/>
                        </a:moveTo>
                        <a:lnTo>
                          <a:pt x="58" y="23"/>
                        </a:lnTo>
                        <a:lnTo>
                          <a:pt x="27" y="0"/>
                        </a:lnTo>
                        <a:lnTo>
                          <a:pt x="0" y="38"/>
                        </a:lnTo>
                        <a:lnTo>
                          <a:pt x="31" y="60"/>
                        </a:lnTo>
                        <a:lnTo>
                          <a:pt x="67" y="42"/>
                        </a:lnTo>
                        <a:lnTo>
                          <a:pt x="31" y="60"/>
                        </a:lnTo>
                        <a:lnTo>
                          <a:pt x="35" y="64"/>
                        </a:lnTo>
                        <a:lnTo>
                          <a:pt x="40" y="65"/>
                        </a:lnTo>
                        <a:lnTo>
                          <a:pt x="45" y="66"/>
                        </a:lnTo>
                        <a:lnTo>
                          <a:pt x="49" y="65"/>
                        </a:lnTo>
                        <a:lnTo>
                          <a:pt x="53" y="64"/>
                        </a:lnTo>
                        <a:lnTo>
                          <a:pt x="56" y="62"/>
                        </a:lnTo>
                        <a:lnTo>
                          <a:pt x="61" y="58"/>
                        </a:lnTo>
                        <a:lnTo>
                          <a:pt x="63" y="55"/>
                        </a:lnTo>
                        <a:lnTo>
                          <a:pt x="65" y="52"/>
                        </a:lnTo>
                        <a:lnTo>
                          <a:pt x="67" y="48"/>
                        </a:lnTo>
                        <a:lnTo>
                          <a:pt x="68" y="44"/>
                        </a:lnTo>
                        <a:lnTo>
                          <a:pt x="68" y="39"/>
                        </a:lnTo>
                        <a:lnTo>
                          <a:pt x="67" y="35"/>
                        </a:lnTo>
                        <a:lnTo>
                          <a:pt x="65" y="31"/>
                        </a:lnTo>
                        <a:lnTo>
                          <a:pt x="62" y="27"/>
                        </a:lnTo>
                        <a:lnTo>
                          <a:pt x="58" y="23"/>
                        </a:lnTo>
                        <a:lnTo>
                          <a:pt x="67" y="4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4" name="Rectangle 70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39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15" name="Freeform 704"/>
                  <p:cNvSpPr>
                    <a:spLocks noChangeAspect="1"/>
                  </p:cNvSpPr>
                  <p:nvPr/>
                </p:nvSpPr>
                <p:spPr bwMode="auto">
                  <a:xfrm>
                    <a:off x="4784" y="1561"/>
                    <a:ext cx="14" cy="14"/>
                  </a:xfrm>
                  <a:custGeom>
                    <a:avLst/>
                    <a:gdLst>
                      <a:gd name="T0" fmla="*/ 0 w 32"/>
                      <a:gd name="T1" fmla="*/ 7 h 46"/>
                      <a:gd name="T2" fmla="*/ 10 w 32"/>
                      <a:gd name="T3" fmla="*/ 14 h 46"/>
                      <a:gd name="T4" fmla="*/ 14 w 32"/>
                      <a:gd name="T5" fmla="*/ 14 h 46"/>
                      <a:gd name="T6" fmla="*/ 14 w 32"/>
                      <a:gd name="T7" fmla="*/ 0 h 46"/>
                      <a:gd name="T8" fmla="*/ 10 w 32"/>
                      <a:gd name="T9" fmla="*/ 0 h 46"/>
                      <a:gd name="T10" fmla="*/ 0 w 32"/>
                      <a:gd name="T11" fmla="*/ 7 h 46"/>
                      <a:gd name="T12" fmla="*/ 10 w 32"/>
                      <a:gd name="T13" fmla="*/ 0 h 46"/>
                      <a:gd name="T14" fmla="*/ 7 w 32"/>
                      <a:gd name="T15" fmla="*/ 0 h 46"/>
                      <a:gd name="T16" fmla="*/ 6 w 32"/>
                      <a:gd name="T17" fmla="*/ 1 h 46"/>
                      <a:gd name="T18" fmla="*/ 4 w 32"/>
                      <a:gd name="T19" fmla="*/ 1 h 46"/>
                      <a:gd name="T20" fmla="*/ 2 w 32"/>
                      <a:gd name="T21" fmla="*/ 2 h 46"/>
                      <a:gd name="T22" fmla="*/ 1 w 32"/>
                      <a:gd name="T23" fmla="*/ 3 h 46"/>
                      <a:gd name="T24" fmla="*/ 0 w 32"/>
                      <a:gd name="T25" fmla="*/ 5 h 46"/>
                      <a:gd name="T26" fmla="*/ 0 w 32"/>
                      <a:gd name="T27" fmla="*/ 6 h 46"/>
                      <a:gd name="T28" fmla="*/ 0 w 32"/>
                      <a:gd name="T29" fmla="*/ 7 h 46"/>
                      <a:gd name="T30" fmla="*/ 0 w 32"/>
                      <a:gd name="T31" fmla="*/ 8 h 46"/>
                      <a:gd name="T32" fmla="*/ 0 w 32"/>
                      <a:gd name="T33" fmla="*/ 10 h 46"/>
                      <a:gd name="T34" fmla="*/ 1 w 32"/>
                      <a:gd name="T35" fmla="*/ 11 h 46"/>
                      <a:gd name="T36" fmla="*/ 2 w 32"/>
                      <a:gd name="T37" fmla="*/ 12 h 46"/>
                      <a:gd name="T38" fmla="*/ 4 w 32"/>
                      <a:gd name="T39" fmla="*/ 13 h 46"/>
                      <a:gd name="T40" fmla="*/ 6 w 32"/>
                      <a:gd name="T41" fmla="*/ 13 h 46"/>
                      <a:gd name="T42" fmla="*/ 7 w 32"/>
                      <a:gd name="T43" fmla="*/ 14 h 46"/>
                      <a:gd name="T44" fmla="*/ 10 w 32"/>
                      <a:gd name="T45" fmla="*/ 14 h 46"/>
                      <a:gd name="T46" fmla="*/ 0 w 32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2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32" y="46"/>
                        </a:lnTo>
                        <a:lnTo>
                          <a:pt x="32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13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3" y="44"/>
                        </a:lnTo>
                        <a:lnTo>
                          <a:pt x="17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6" name="Freeform 705"/>
                  <p:cNvSpPr>
                    <a:spLocks noChangeAspect="1"/>
                  </p:cNvSpPr>
                  <p:nvPr/>
                </p:nvSpPr>
                <p:spPr bwMode="auto">
                  <a:xfrm>
                    <a:off x="4784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0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4 w 46"/>
                      <a:gd name="T25" fmla="*/ 36 h 123"/>
                      <a:gd name="T26" fmla="*/ 5 w 46"/>
                      <a:gd name="T27" fmla="*/ 36 h 123"/>
                      <a:gd name="T28" fmla="*/ 7 w 46"/>
                      <a:gd name="T29" fmla="*/ 36 h 123"/>
                      <a:gd name="T30" fmla="*/ 8 w 46"/>
                      <a:gd name="T31" fmla="*/ 36 h 123"/>
                      <a:gd name="T32" fmla="*/ 10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1" y="111"/>
                        </a:lnTo>
                        <a:lnTo>
                          <a:pt x="4" y="115"/>
                        </a:lnTo>
                        <a:lnTo>
                          <a:pt x="6" y="118"/>
                        </a:lnTo>
                        <a:lnTo>
                          <a:pt x="10" y="120"/>
                        </a:lnTo>
                        <a:lnTo>
                          <a:pt x="14" y="122"/>
                        </a:lnTo>
                        <a:lnTo>
                          <a:pt x="18" y="123"/>
                        </a:lnTo>
                        <a:lnTo>
                          <a:pt x="23" y="123"/>
                        </a:lnTo>
                        <a:lnTo>
                          <a:pt x="27" y="123"/>
                        </a:lnTo>
                        <a:lnTo>
                          <a:pt x="32" y="122"/>
                        </a:lnTo>
                        <a:lnTo>
                          <a:pt x="35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5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7" name="Freeform 706"/>
                  <p:cNvSpPr>
                    <a:spLocks noChangeAspect="1"/>
                  </p:cNvSpPr>
                  <p:nvPr/>
                </p:nvSpPr>
                <p:spPr bwMode="auto">
                  <a:xfrm>
                    <a:off x="4798" y="1589"/>
                    <a:ext cx="7" cy="14"/>
                  </a:xfrm>
                  <a:custGeom>
                    <a:avLst/>
                    <a:gdLst>
                      <a:gd name="T0" fmla="*/ 7 w 40"/>
                      <a:gd name="T1" fmla="*/ 7 h 46"/>
                      <a:gd name="T2" fmla="*/ 3 w 40"/>
                      <a:gd name="T3" fmla="*/ 0 h 46"/>
                      <a:gd name="T4" fmla="*/ 0 w 40"/>
                      <a:gd name="T5" fmla="*/ 0 h 46"/>
                      <a:gd name="T6" fmla="*/ 0 w 40"/>
                      <a:gd name="T7" fmla="*/ 14 h 46"/>
                      <a:gd name="T8" fmla="*/ 3 w 40"/>
                      <a:gd name="T9" fmla="*/ 14 h 46"/>
                      <a:gd name="T10" fmla="*/ 7 w 40"/>
                      <a:gd name="T11" fmla="*/ 7 h 46"/>
                      <a:gd name="T12" fmla="*/ 3 w 40"/>
                      <a:gd name="T13" fmla="*/ 14 h 46"/>
                      <a:gd name="T14" fmla="*/ 4 w 40"/>
                      <a:gd name="T15" fmla="*/ 14 h 46"/>
                      <a:gd name="T16" fmla="*/ 5 w 40"/>
                      <a:gd name="T17" fmla="*/ 13 h 46"/>
                      <a:gd name="T18" fmla="*/ 5 w 40"/>
                      <a:gd name="T19" fmla="*/ 13 h 46"/>
                      <a:gd name="T20" fmla="*/ 6 w 40"/>
                      <a:gd name="T21" fmla="*/ 12 h 46"/>
                      <a:gd name="T22" fmla="*/ 6 w 40"/>
                      <a:gd name="T23" fmla="*/ 11 h 46"/>
                      <a:gd name="T24" fmla="*/ 7 w 40"/>
                      <a:gd name="T25" fmla="*/ 10 h 46"/>
                      <a:gd name="T26" fmla="*/ 7 w 40"/>
                      <a:gd name="T27" fmla="*/ 8 h 46"/>
                      <a:gd name="T28" fmla="*/ 7 w 40"/>
                      <a:gd name="T29" fmla="*/ 7 h 46"/>
                      <a:gd name="T30" fmla="*/ 7 w 40"/>
                      <a:gd name="T31" fmla="*/ 6 h 46"/>
                      <a:gd name="T32" fmla="*/ 7 w 40"/>
                      <a:gd name="T33" fmla="*/ 5 h 46"/>
                      <a:gd name="T34" fmla="*/ 6 w 40"/>
                      <a:gd name="T35" fmla="*/ 3 h 46"/>
                      <a:gd name="T36" fmla="*/ 6 w 40"/>
                      <a:gd name="T37" fmla="*/ 2 h 46"/>
                      <a:gd name="T38" fmla="*/ 5 w 40"/>
                      <a:gd name="T39" fmla="*/ 1 h 46"/>
                      <a:gd name="T40" fmla="*/ 5 w 40"/>
                      <a:gd name="T41" fmla="*/ 1 h 46"/>
                      <a:gd name="T42" fmla="*/ 4 w 40"/>
                      <a:gd name="T43" fmla="*/ 0 h 46"/>
                      <a:gd name="T44" fmla="*/ 3 w 40"/>
                      <a:gd name="T45" fmla="*/ 0 h 46"/>
                      <a:gd name="T46" fmla="*/ 7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40" y="23"/>
                        </a:moveTo>
                        <a:lnTo>
                          <a:pt x="17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7" y="46"/>
                        </a:lnTo>
                        <a:lnTo>
                          <a:pt x="40" y="23"/>
                        </a:lnTo>
                        <a:lnTo>
                          <a:pt x="17" y="46"/>
                        </a:lnTo>
                        <a:lnTo>
                          <a:pt x="22" y="46"/>
                        </a:lnTo>
                        <a:lnTo>
                          <a:pt x="27" y="44"/>
                        </a:lnTo>
                        <a:lnTo>
                          <a:pt x="31" y="42"/>
                        </a:lnTo>
                        <a:lnTo>
                          <a:pt x="35" y="39"/>
                        </a:lnTo>
                        <a:lnTo>
                          <a:pt x="37" y="36"/>
                        </a:lnTo>
                        <a:lnTo>
                          <a:pt x="39" y="32"/>
                        </a:lnTo>
                        <a:lnTo>
                          <a:pt x="40" y="27"/>
                        </a:lnTo>
                        <a:lnTo>
                          <a:pt x="40" y="23"/>
                        </a:lnTo>
                        <a:lnTo>
                          <a:pt x="40" y="19"/>
                        </a:lnTo>
                        <a:lnTo>
                          <a:pt x="39" y="15"/>
                        </a:lnTo>
                        <a:lnTo>
                          <a:pt x="37" y="10"/>
                        </a:lnTo>
                        <a:lnTo>
                          <a:pt x="35" y="7"/>
                        </a:lnTo>
                        <a:lnTo>
                          <a:pt x="31" y="4"/>
                        </a:lnTo>
                        <a:lnTo>
                          <a:pt x="27" y="2"/>
                        </a:lnTo>
                        <a:lnTo>
                          <a:pt x="22" y="0"/>
                        </a:lnTo>
                        <a:lnTo>
                          <a:pt x="17" y="0"/>
                        </a:lnTo>
                        <a:lnTo>
                          <a:pt x="4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8" name="Freeform 707"/>
                  <p:cNvSpPr>
                    <a:spLocks noChangeAspect="1"/>
                  </p:cNvSpPr>
                  <p:nvPr/>
                </p:nvSpPr>
                <p:spPr bwMode="auto">
                  <a:xfrm>
                    <a:off x="4791" y="1596"/>
                    <a:ext cx="14" cy="315"/>
                  </a:xfrm>
                  <a:custGeom>
                    <a:avLst/>
                    <a:gdLst>
                      <a:gd name="T0" fmla="*/ 7 w 46"/>
                      <a:gd name="T1" fmla="*/ 315 h 1067"/>
                      <a:gd name="T2" fmla="*/ 14 w 46"/>
                      <a:gd name="T3" fmla="*/ 308 h 1067"/>
                      <a:gd name="T4" fmla="*/ 14 w 46"/>
                      <a:gd name="T5" fmla="*/ 0 h 1067"/>
                      <a:gd name="T6" fmla="*/ 0 w 46"/>
                      <a:gd name="T7" fmla="*/ 0 h 1067"/>
                      <a:gd name="T8" fmla="*/ 0 w 46"/>
                      <a:gd name="T9" fmla="*/ 308 h 1067"/>
                      <a:gd name="T10" fmla="*/ 7 w 46"/>
                      <a:gd name="T11" fmla="*/ 315 h 1067"/>
                      <a:gd name="T12" fmla="*/ 0 w 46"/>
                      <a:gd name="T13" fmla="*/ 308 h 1067"/>
                      <a:gd name="T14" fmla="*/ 0 w 46"/>
                      <a:gd name="T15" fmla="*/ 310 h 1067"/>
                      <a:gd name="T16" fmla="*/ 1 w 46"/>
                      <a:gd name="T17" fmla="*/ 311 h 1067"/>
                      <a:gd name="T18" fmla="*/ 1 w 46"/>
                      <a:gd name="T19" fmla="*/ 312 h 1067"/>
                      <a:gd name="T20" fmla="*/ 2 w 46"/>
                      <a:gd name="T21" fmla="*/ 313 h 1067"/>
                      <a:gd name="T22" fmla="*/ 3 w 46"/>
                      <a:gd name="T23" fmla="*/ 314 h 1067"/>
                      <a:gd name="T24" fmla="*/ 5 w 46"/>
                      <a:gd name="T25" fmla="*/ 315 h 1067"/>
                      <a:gd name="T26" fmla="*/ 6 w 46"/>
                      <a:gd name="T27" fmla="*/ 315 h 1067"/>
                      <a:gd name="T28" fmla="*/ 7 w 46"/>
                      <a:gd name="T29" fmla="*/ 315 h 1067"/>
                      <a:gd name="T30" fmla="*/ 8 w 46"/>
                      <a:gd name="T31" fmla="*/ 315 h 1067"/>
                      <a:gd name="T32" fmla="*/ 9 w 46"/>
                      <a:gd name="T33" fmla="*/ 315 h 1067"/>
                      <a:gd name="T34" fmla="*/ 11 w 46"/>
                      <a:gd name="T35" fmla="*/ 314 h 1067"/>
                      <a:gd name="T36" fmla="*/ 12 w 46"/>
                      <a:gd name="T37" fmla="*/ 313 h 1067"/>
                      <a:gd name="T38" fmla="*/ 13 w 46"/>
                      <a:gd name="T39" fmla="*/ 312 h 1067"/>
                      <a:gd name="T40" fmla="*/ 13 w 46"/>
                      <a:gd name="T41" fmla="*/ 311 h 1067"/>
                      <a:gd name="T42" fmla="*/ 14 w 46"/>
                      <a:gd name="T43" fmla="*/ 310 h 1067"/>
                      <a:gd name="T44" fmla="*/ 14 w 46"/>
                      <a:gd name="T45" fmla="*/ 308 h 1067"/>
                      <a:gd name="T46" fmla="*/ 7 w 46"/>
                      <a:gd name="T47" fmla="*/ 315 h 106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067">
                        <a:moveTo>
                          <a:pt x="23" y="1067"/>
                        </a:moveTo>
                        <a:lnTo>
                          <a:pt x="46" y="1044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44"/>
                        </a:lnTo>
                        <a:lnTo>
                          <a:pt x="23" y="1067"/>
                        </a:lnTo>
                        <a:lnTo>
                          <a:pt x="0" y="1044"/>
                        </a:lnTo>
                        <a:lnTo>
                          <a:pt x="0" y="1049"/>
                        </a:lnTo>
                        <a:lnTo>
                          <a:pt x="2" y="1054"/>
                        </a:lnTo>
                        <a:lnTo>
                          <a:pt x="4" y="1057"/>
                        </a:lnTo>
                        <a:lnTo>
                          <a:pt x="7" y="1061"/>
                        </a:lnTo>
                        <a:lnTo>
                          <a:pt x="10" y="1064"/>
                        </a:lnTo>
                        <a:lnTo>
                          <a:pt x="15" y="1066"/>
                        </a:lnTo>
                        <a:lnTo>
                          <a:pt x="19" y="1067"/>
                        </a:lnTo>
                        <a:lnTo>
                          <a:pt x="23" y="1067"/>
                        </a:lnTo>
                        <a:lnTo>
                          <a:pt x="27" y="1067"/>
                        </a:lnTo>
                        <a:lnTo>
                          <a:pt x="31" y="1066"/>
                        </a:lnTo>
                        <a:lnTo>
                          <a:pt x="36" y="1064"/>
                        </a:lnTo>
                        <a:lnTo>
                          <a:pt x="39" y="1061"/>
                        </a:lnTo>
                        <a:lnTo>
                          <a:pt x="42" y="1057"/>
                        </a:lnTo>
                        <a:lnTo>
                          <a:pt x="44" y="1054"/>
                        </a:lnTo>
                        <a:lnTo>
                          <a:pt x="46" y="1049"/>
                        </a:lnTo>
                        <a:lnTo>
                          <a:pt x="46" y="1044"/>
                        </a:lnTo>
                        <a:lnTo>
                          <a:pt x="23" y="106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9" name="Freeform 708"/>
                  <p:cNvSpPr>
                    <a:spLocks noChangeAspect="1"/>
                  </p:cNvSpPr>
                  <p:nvPr/>
                </p:nvSpPr>
                <p:spPr bwMode="auto">
                  <a:xfrm>
                    <a:off x="4777" y="1904"/>
                    <a:ext cx="21" cy="7"/>
                  </a:xfrm>
                  <a:custGeom>
                    <a:avLst/>
                    <a:gdLst>
                      <a:gd name="T0" fmla="*/ 0 w 70"/>
                      <a:gd name="T1" fmla="*/ 4 h 47"/>
                      <a:gd name="T2" fmla="*/ 7 w 70"/>
                      <a:gd name="T3" fmla="*/ 7 h 47"/>
                      <a:gd name="T4" fmla="*/ 21 w 70"/>
                      <a:gd name="T5" fmla="*/ 7 h 47"/>
                      <a:gd name="T6" fmla="*/ 21 w 70"/>
                      <a:gd name="T7" fmla="*/ 0 h 47"/>
                      <a:gd name="T8" fmla="*/ 7 w 70"/>
                      <a:gd name="T9" fmla="*/ 0 h 47"/>
                      <a:gd name="T10" fmla="*/ 0 w 70"/>
                      <a:gd name="T11" fmla="*/ 4 h 47"/>
                      <a:gd name="T12" fmla="*/ 7 w 70"/>
                      <a:gd name="T13" fmla="*/ 0 h 47"/>
                      <a:gd name="T14" fmla="*/ 5 w 70"/>
                      <a:gd name="T15" fmla="*/ 0 h 47"/>
                      <a:gd name="T16" fmla="*/ 4 w 70"/>
                      <a:gd name="T17" fmla="*/ 0 h 47"/>
                      <a:gd name="T18" fmla="*/ 3 w 70"/>
                      <a:gd name="T19" fmla="*/ 1 h 47"/>
                      <a:gd name="T20" fmla="*/ 2 w 70"/>
                      <a:gd name="T21" fmla="*/ 1 h 47"/>
                      <a:gd name="T22" fmla="*/ 1 w 70"/>
                      <a:gd name="T23" fmla="*/ 2 h 47"/>
                      <a:gd name="T24" fmla="*/ 1 w 70"/>
                      <a:gd name="T25" fmla="*/ 2 h 47"/>
                      <a:gd name="T26" fmla="*/ 0 w 70"/>
                      <a:gd name="T27" fmla="*/ 3 h 47"/>
                      <a:gd name="T28" fmla="*/ 0 w 70"/>
                      <a:gd name="T29" fmla="*/ 4 h 47"/>
                      <a:gd name="T30" fmla="*/ 0 w 70"/>
                      <a:gd name="T31" fmla="*/ 4 h 47"/>
                      <a:gd name="T32" fmla="*/ 1 w 70"/>
                      <a:gd name="T33" fmla="*/ 5 h 47"/>
                      <a:gd name="T34" fmla="*/ 1 w 70"/>
                      <a:gd name="T35" fmla="*/ 5 h 47"/>
                      <a:gd name="T36" fmla="*/ 2 w 70"/>
                      <a:gd name="T37" fmla="*/ 6 h 47"/>
                      <a:gd name="T38" fmla="*/ 3 w 70"/>
                      <a:gd name="T39" fmla="*/ 6 h 47"/>
                      <a:gd name="T40" fmla="*/ 4 w 70"/>
                      <a:gd name="T41" fmla="*/ 7 h 47"/>
                      <a:gd name="T42" fmla="*/ 5 w 70"/>
                      <a:gd name="T43" fmla="*/ 7 h 47"/>
                      <a:gd name="T44" fmla="*/ 7 w 70"/>
                      <a:gd name="T45" fmla="*/ 7 h 47"/>
                      <a:gd name="T46" fmla="*/ 0 w 70"/>
                      <a:gd name="T47" fmla="*/ 4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70" h="47">
                        <a:moveTo>
                          <a:pt x="0" y="24"/>
                        </a:moveTo>
                        <a:lnTo>
                          <a:pt x="24" y="47"/>
                        </a:lnTo>
                        <a:lnTo>
                          <a:pt x="70" y="47"/>
                        </a:lnTo>
                        <a:lnTo>
                          <a:pt x="70" y="0"/>
                        </a:lnTo>
                        <a:lnTo>
                          <a:pt x="24" y="0"/>
                        </a:lnTo>
                        <a:lnTo>
                          <a:pt x="0" y="24"/>
                        </a:lnTo>
                        <a:lnTo>
                          <a:pt x="24" y="0"/>
                        </a:ln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9" y="5"/>
                        </a:lnTo>
                        <a:lnTo>
                          <a:pt x="6" y="8"/>
                        </a:lnTo>
                        <a:lnTo>
                          <a:pt x="4" y="11"/>
                        </a:lnTo>
                        <a:lnTo>
                          <a:pt x="2" y="15"/>
                        </a:lnTo>
                        <a:lnTo>
                          <a:pt x="0" y="19"/>
                        </a:lnTo>
                        <a:lnTo>
                          <a:pt x="0" y="24"/>
                        </a:lnTo>
                        <a:lnTo>
                          <a:pt x="0" y="28"/>
                        </a:lnTo>
                        <a:lnTo>
                          <a:pt x="2" y="32"/>
                        </a:lnTo>
                        <a:lnTo>
                          <a:pt x="4" y="36"/>
                        </a:lnTo>
                        <a:lnTo>
                          <a:pt x="6" y="39"/>
                        </a:lnTo>
                        <a:lnTo>
                          <a:pt x="9" y="42"/>
                        </a:lnTo>
                        <a:lnTo>
                          <a:pt x="13" y="45"/>
                        </a:lnTo>
                        <a:lnTo>
                          <a:pt x="18" y="47"/>
                        </a:lnTo>
                        <a:lnTo>
                          <a:pt x="24" y="47"/>
                        </a:ln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20" name="Freeform 709"/>
                  <p:cNvSpPr>
                    <a:spLocks noChangeAspect="1"/>
                  </p:cNvSpPr>
                  <p:nvPr/>
                </p:nvSpPr>
                <p:spPr bwMode="auto">
                  <a:xfrm>
                    <a:off x="4777" y="1911"/>
                    <a:ext cx="14" cy="21"/>
                  </a:xfrm>
                  <a:custGeom>
                    <a:avLst/>
                    <a:gdLst>
                      <a:gd name="T0" fmla="*/ 7 w 47"/>
                      <a:gd name="T1" fmla="*/ 21 h 87"/>
                      <a:gd name="T2" fmla="*/ 14 w 47"/>
                      <a:gd name="T3" fmla="*/ 15 h 87"/>
                      <a:gd name="T4" fmla="*/ 14 w 47"/>
                      <a:gd name="T5" fmla="*/ 0 h 87"/>
                      <a:gd name="T6" fmla="*/ 0 w 47"/>
                      <a:gd name="T7" fmla="*/ 0 h 87"/>
                      <a:gd name="T8" fmla="*/ 0 w 47"/>
                      <a:gd name="T9" fmla="*/ 15 h 87"/>
                      <a:gd name="T10" fmla="*/ 7 w 47"/>
                      <a:gd name="T11" fmla="*/ 21 h 87"/>
                      <a:gd name="T12" fmla="*/ 0 w 47"/>
                      <a:gd name="T13" fmla="*/ 15 h 87"/>
                      <a:gd name="T14" fmla="*/ 0 w 47"/>
                      <a:gd name="T15" fmla="*/ 17 h 87"/>
                      <a:gd name="T16" fmla="*/ 1 w 47"/>
                      <a:gd name="T17" fmla="*/ 18 h 87"/>
                      <a:gd name="T18" fmla="*/ 1 w 47"/>
                      <a:gd name="T19" fmla="*/ 19 h 87"/>
                      <a:gd name="T20" fmla="*/ 2 w 47"/>
                      <a:gd name="T21" fmla="*/ 20 h 87"/>
                      <a:gd name="T22" fmla="*/ 3 w 47"/>
                      <a:gd name="T23" fmla="*/ 20 h 87"/>
                      <a:gd name="T24" fmla="*/ 4 w 47"/>
                      <a:gd name="T25" fmla="*/ 21 h 87"/>
                      <a:gd name="T26" fmla="*/ 6 w 47"/>
                      <a:gd name="T27" fmla="*/ 21 h 87"/>
                      <a:gd name="T28" fmla="*/ 7 w 47"/>
                      <a:gd name="T29" fmla="*/ 21 h 87"/>
                      <a:gd name="T30" fmla="*/ 8 w 47"/>
                      <a:gd name="T31" fmla="*/ 21 h 87"/>
                      <a:gd name="T32" fmla="*/ 10 w 47"/>
                      <a:gd name="T33" fmla="*/ 21 h 87"/>
                      <a:gd name="T34" fmla="*/ 11 w 47"/>
                      <a:gd name="T35" fmla="*/ 20 h 87"/>
                      <a:gd name="T36" fmla="*/ 12 w 47"/>
                      <a:gd name="T37" fmla="*/ 20 h 87"/>
                      <a:gd name="T38" fmla="*/ 13 w 47"/>
                      <a:gd name="T39" fmla="*/ 19 h 87"/>
                      <a:gd name="T40" fmla="*/ 13 w 47"/>
                      <a:gd name="T41" fmla="*/ 18 h 87"/>
                      <a:gd name="T42" fmla="*/ 14 w 47"/>
                      <a:gd name="T43" fmla="*/ 17 h 87"/>
                      <a:gd name="T44" fmla="*/ 14 w 47"/>
                      <a:gd name="T45" fmla="*/ 15 h 87"/>
                      <a:gd name="T46" fmla="*/ 7 w 47"/>
                      <a:gd name="T47" fmla="*/ 21 h 8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87">
                        <a:moveTo>
                          <a:pt x="24" y="87"/>
                        </a:moveTo>
                        <a:lnTo>
                          <a:pt x="47" y="64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64"/>
                        </a:lnTo>
                        <a:lnTo>
                          <a:pt x="24" y="87"/>
                        </a:lnTo>
                        <a:lnTo>
                          <a:pt x="0" y="64"/>
                        </a:lnTo>
                        <a:lnTo>
                          <a:pt x="0" y="69"/>
                        </a:lnTo>
                        <a:lnTo>
                          <a:pt x="3" y="73"/>
                        </a:lnTo>
                        <a:lnTo>
                          <a:pt x="5" y="77"/>
                        </a:lnTo>
                        <a:lnTo>
                          <a:pt x="8" y="81"/>
                        </a:lnTo>
                        <a:lnTo>
                          <a:pt x="11" y="84"/>
                        </a:lnTo>
                        <a:lnTo>
                          <a:pt x="15" y="85"/>
                        </a:lnTo>
                        <a:lnTo>
                          <a:pt x="19" y="86"/>
                        </a:lnTo>
                        <a:lnTo>
                          <a:pt x="24" y="87"/>
                        </a:lnTo>
                        <a:lnTo>
                          <a:pt x="28" y="86"/>
                        </a:lnTo>
                        <a:lnTo>
                          <a:pt x="32" y="85"/>
                        </a:lnTo>
                        <a:lnTo>
                          <a:pt x="36" y="84"/>
                        </a:lnTo>
                        <a:lnTo>
                          <a:pt x="39" y="81"/>
                        </a:lnTo>
                        <a:lnTo>
                          <a:pt x="43" y="77"/>
                        </a:lnTo>
                        <a:lnTo>
                          <a:pt x="45" y="73"/>
                        </a:lnTo>
                        <a:lnTo>
                          <a:pt x="46" y="69"/>
                        </a:lnTo>
                        <a:lnTo>
                          <a:pt x="47" y="64"/>
                        </a:lnTo>
                        <a:lnTo>
                          <a:pt x="24" y="8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21" name="Freeform 710"/>
                  <p:cNvSpPr>
                    <a:spLocks noChangeAspect="1"/>
                  </p:cNvSpPr>
                  <p:nvPr/>
                </p:nvSpPr>
                <p:spPr bwMode="auto">
                  <a:xfrm>
                    <a:off x="4784" y="1919"/>
                    <a:ext cx="21" cy="14"/>
                  </a:xfrm>
                  <a:custGeom>
                    <a:avLst/>
                    <a:gdLst>
                      <a:gd name="T0" fmla="*/ 21 w 64"/>
                      <a:gd name="T1" fmla="*/ 7 h 46"/>
                      <a:gd name="T2" fmla="*/ 13 w 64"/>
                      <a:gd name="T3" fmla="*/ 0 h 46"/>
                      <a:gd name="T4" fmla="*/ 0 w 64"/>
                      <a:gd name="T5" fmla="*/ 0 h 46"/>
                      <a:gd name="T6" fmla="*/ 0 w 64"/>
                      <a:gd name="T7" fmla="*/ 14 h 46"/>
                      <a:gd name="T8" fmla="*/ 13 w 64"/>
                      <a:gd name="T9" fmla="*/ 14 h 46"/>
                      <a:gd name="T10" fmla="*/ 21 w 64"/>
                      <a:gd name="T11" fmla="*/ 7 h 46"/>
                      <a:gd name="T12" fmla="*/ 13 w 64"/>
                      <a:gd name="T13" fmla="*/ 14 h 46"/>
                      <a:gd name="T14" fmla="*/ 15 w 64"/>
                      <a:gd name="T15" fmla="*/ 14 h 46"/>
                      <a:gd name="T16" fmla="*/ 17 w 64"/>
                      <a:gd name="T17" fmla="*/ 13 h 46"/>
                      <a:gd name="T18" fmla="*/ 18 w 64"/>
                      <a:gd name="T19" fmla="*/ 13 h 46"/>
                      <a:gd name="T20" fmla="*/ 19 w 64"/>
                      <a:gd name="T21" fmla="*/ 12 h 46"/>
                      <a:gd name="T22" fmla="*/ 20 w 64"/>
                      <a:gd name="T23" fmla="*/ 11 h 46"/>
                      <a:gd name="T24" fmla="*/ 21 w 64"/>
                      <a:gd name="T25" fmla="*/ 9 h 46"/>
                      <a:gd name="T26" fmla="*/ 21 w 64"/>
                      <a:gd name="T27" fmla="*/ 8 h 46"/>
                      <a:gd name="T28" fmla="*/ 21 w 64"/>
                      <a:gd name="T29" fmla="*/ 7 h 46"/>
                      <a:gd name="T30" fmla="*/ 21 w 64"/>
                      <a:gd name="T31" fmla="*/ 6 h 46"/>
                      <a:gd name="T32" fmla="*/ 21 w 64"/>
                      <a:gd name="T33" fmla="*/ 4 h 46"/>
                      <a:gd name="T34" fmla="*/ 20 w 64"/>
                      <a:gd name="T35" fmla="*/ 3 h 46"/>
                      <a:gd name="T36" fmla="*/ 19 w 64"/>
                      <a:gd name="T37" fmla="*/ 2 h 46"/>
                      <a:gd name="T38" fmla="*/ 18 w 64"/>
                      <a:gd name="T39" fmla="*/ 1 h 46"/>
                      <a:gd name="T40" fmla="*/ 17 w 64"/>
                      <a:gd name="T41" fmla="*/ 1 h 46"/>
                      <a:gd name="T42" fmla="*/ 15 w 64"/>
                      <a:gd name="T43" fmla="*/ 0 h 46"/>
                      <a:gd name="T44" fmla="*/ 13 w 64"/>
                      <a:gd name="T45" fmla="*/ 0 h 46"/>
                      <a:gd name="T46" fmla="*/ 21 w 64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4" h="46">
                        <a:moveTo>
                          <a:pt x="64" y="23"/>
                        </a:moveTo>
                        <a:lnTo>
                          <a:pt x="41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41" y="46"/>
                        </a:lnTo>
                        <a:lnTo>
                          <a:pt x="64" y="23"/>
                        </a:lnTo>
                        <a:lnTo>
                          <a:pt x="41" y="46"/>
                        </a:lnTo>
                        <a:lnTo>
                          <a:pt x="46" y="45"/>
                        </a:lnTo>
                        <a:lnTo>
                          <a:pt x="51" y="44"/>
                        </a:lnTo>
                        <a:lnTo>
                          <a:pt x="55" y="42"/>
                        </a:lnTo>
                        <a:lnTo>
                          <a:pt x="59" y="39"/>
                        </a:lnTo>
                        <a:lnTo>
                          <a:pt x="61" y="35"/>
                        </a:lnTo>
                        <a:lnTo>
                          <a:pt x="63" y="31"/>
                        </a:lnTo>
                        <a:lnTo>
                          <a:pt x="64" y="27"/>
                        </a:lnTo>
                        <a:lnTo>
                          <a:pt x="64" y="23"/>
                        </a:lnTo>
                        <a:lnTo>
                          <a:pt x="64" y="19"/>
                        </a:lnTo>
                        <a:lnTo>
                          <a:pt x="63" y="14"/>
                        </a:lnTo>
                        <a:lnTo>
                          <a:pt x="61" y="10"/>
                        </a:lnTo>
                        <a:lnTo>
                          <a:pt x="59" y="7"/>
                        </a:lnTo>
                        <a:lnTo>
                          <a:pt x="55" y="4"/>
                        </a:lnTo>
                        <a:lnTo>
                          <a:pt x="51" y="2"/>
                        </a:lnTo>
                        <a:lnTo>
                          <a:pt x="46" y="0"/>
                        </a:lnTo>
                        <a:lnTo>
                          <a:pt x="41" y="0"/>
                        </a:lnTo>
                        <a:lnTo>
                          <a:pt x="64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22" name="Freeform 711"/>
                  <p:cNvSpPr>
                    <a:spLocks noChangeAspect="1"/>
                  </p:cNvSpPr>
                  <p:nvPr/>
                </p:nvSpPr>
                <p:spPr bwMode="auto">
                  <a:xfrm>
                    <a:off x="4791" y="1926"/>
                    <a:ext cx="14" cy="136"/>
                  </a:xfrm>
                  <a:custGeom>
                    <a:avLst/>
                    <a:gdLst>
                      <a:gd name="T0" fmla="*/ 11 w 46"/>
                      <a:gd name="T1" fmla="*/ 135 h 455"/>
                      <a:gd name="T2" fmla="*/ 14 w 46"/>
                      <a:gd name="T3" fmla="*/ 129 h 455"/>
                      <a:gd name="T4" fmla="*/ 14 w 46"/>
                      <a:gd name="T5" fmla="*/ 0 h 455"/>
                      <a:gd name="T6" fmla="*/ 0 w 46"/>
                      <a:gd name="T7" fmla="*/ 0 h 455"/>
                      <a:gd name="T8" fmla="*/ 0 w 46"/>
                      <a:gd name="T9" fmla="*/ 129 h 455"/>
                      <a:gd name="T10" fmla="*/ 11 w 46"/>
                      <a:gd name="T11" fmla="*/ 135 h 455"/>
                      <a:gd name="T12" fmla="*/ 0 w 46"/>
                      <a:gd name="T13" fmla="*/ 129 h 455"/>
                      <a:gd name="T14" fmla="*/ 0 w 46"/>
                      <a:gd name="T15" fmla="*/ 131 h 455"/>
                      <a:gd name="T16" fmla="*/ 1 w 46"/>
                      <a:gd name="T17" fmla="*/ 132 h 455"/>
                      <a:gd name="T18" fmla="*/ 1 w 46"/>
                      <a:gd name="T19" fmla="*/ 133 h 455"/>
                      <a:gd name="T20" fmla="*/ 2 w 46"/>
                      <a:gd name="T21" fmla="*/ 134 h 455"/>
                      <a:gd name="T22" fmla="*/ 3 w 46"/>
                      <a:gd name="T23" fmla="*/ 135 h 455"/>
                      <a:gd name="T24" fmla="*/ 4 w 46"/>
                      <a:gd name="T25" fmla="*/ 136 h 455"/>
                      <a:gd name="T26" fmla="*/ 5 w 46"/>
                      <a:gd name="T27" fmla="*/ 136 h 455"/>
                      <a:gd name="T28" fmla="*/ 7 w 46"/>
                      <a:gd name="T29" fmla="*/ 136 h 455"/>
                      <a:gd name="T30" fmla="*/ 8 w 46"/>
                      <a:gd name="T31" fmla="*/ 136 h 455"/>
                      <a:gd name="T32" fmla="*/ 9 w 46"/>
                      <a:gd name="T33" fmla="*/ 136 h 455"/>
                      <a:gd name="T34" fmla="*/ 11 w 46"/>
                      <a:gd name="T35" fmla="*/ 135 h 455"/>
                      <a:gd name="T36" fmla="*/ 12 w 46"/>
                      <a:gd name="T37" fmla="*/ 134 h 455"/>
                      <a:gd name="T38" fmla="*/ 13 w 46"/>
                      <a:gd name="T39" fmla="*/ 133 h 455"/>
                      <a:gd name="T40" fmla="*/ 13 w 46"/>
                      <a:gd name="T41" fmla="*/ 132 h 455"/>
                      <a:gd name="T42" fmla="*/ 14 w 46"/>
                      <a:gd name="T43" fmla="*/ 131 h 455"/>
                      <a:gd name="T44" fmla="*/ 14 w 46"/>
                      <a:gd name="T45" fmla="*/ 129 h 455"/>
                      <a:gd name="T46" fmla="*/ 11 w 46"/>
                      <a:gd name="T47" fmla="*/ 135 h 45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455">
                        <a:moveTo>
                          <a:pt x="36" y="450"/>
                        </a:moveTo>
                        <a:lnTo>
                          <a:pt x="46" y="43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431"/>
                        </a:lnTo>
                        <a:lnTo>
                          <a:pt x="36" y="450"/>
                        </a:lnTo>
                        <a:lnTo>
                          <a:pt x="0" y="431"/>
                        </a:lnTo>
                        <a:lnTo>
                          <a:pt x="1" y="437"/>
                        </a:lnTo>
                        <a:lnTo>
                          <a:pt x="2" y="442"/>
                        </a:lnTo>
                        <a:lnTo>
                          <a:pt x="4" y="445"/>
                        </a:lnTo>
                        <a:lnTo>
                          <a:pt x="7" y="448"/>
                        </a:lnTo>
                        <a:lnTo>
                          <a:pt x="10" y="451"/>
                        </a:lnTo>
                        <a:lnTo>
                          <a:pt x="14" y="454"/>
                        </a:lnTo>
                        <a:lnTo>
                          <a:pt x="18" y="455"/>
                        </a:lnTo>
                        <a:lnTo>
                          <a:pt x="23" y="455"/>
                        </a:lnTo>
                        <a:lnTo>
                          <a:pt x="27" y="455"/>
                        </a:lnTo>
                        <a:lnTo>
                          <a:pt x="31" y="454"/>
                        </a:lnTo>
                        <a:lnTo>
                          <a:pt x="35" y="451"/>
                        </a:lnTo>
                        <a:lnTo>
                          <a:pt x="38" y="448"/>
                        </a:lnTo>
                        <a:lnTo>
                          <a:pt x="42" y="445"/>
                        </a:lnTo>
                        <a:lnTo>
                          <a:pt x="44" y="442"/>
                        </a:lnTo>
                        <a:lnTo>
                          <a:pt x="46" y="437"/>
                        </a:lnTo>
                        <a:lnTo>
                          <a:pt x="46" y="431"/>
                        </a:lnTo>
                        <a:lnTo>
                          <a:pt x="36" y="45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23" name="Freeform 712"/>
                  <p:cNvSpPr>
                    <a:spLocks noChangeAspect="1"/>
                  </p:cNvSpPr>
                  <p:nvPr/>
                </p:nvSpPr>
                <p:spPr bwMode="auto">
                  <a:xfrm>
                    <a:off x="4784" y="2055"/>
                    <a:ext cx="14" cy="14"/>
                  </a:xfrm>
                  <a:custGeom>
                    <a:avLst/>
                    <a:gdLst>
                      <a:gd name="T0" fmla="*/ 0 w 68"/>
                      <a:gd name="T1" fmla="*/ 9 h 66"/>
                      <a:gd name="T2" fmla="*/ 8 w 68"/>
                      <a:gd name="T3" fmla="*/ 13 h 66"/>
                      <a:gd name="T4" fmla="*/ 14 w 68"/>
                      <a:gd name="T5" fmla="*/ 8 h 66"/>
                      <a:gd name="T6" fmla="*/ 8 w 68"/>
                      <a:gd name="T7" fmla="*/ 0 h 66"/>
                      <a:gd name="T8" fmla="*/ 2 w 68"/>
                      <a:gd name="T9" fmla="*/ 5 h 66"/>
                      <a:gd name="T10" fmla="*/ 0 w 68"/>
                      <a:gd name="T11" fmla="*/ 9 h 66"/>
                      <a:gd name="T12" fmla="*/ 2 w 68"/>
                      <a:gd name="T13" fmla="*/ 5 h 66"/>
                      <a:gd name="T14" fmla="*/ 1 w 68"/>
                      <a:gd name="T15" fmla="*/ 6 h 66"/>
                      <a:gd name="T16" fmla="*/ 1 w 68"/>
                      <a:gd name="T17" fmla="*/ 7 h 66"/>
                      <a:gd name="T18" fmla="*/ 0 w 68"/>
                      <a:gd name="T19" fmla="*/ 7 h 66"/>
                      <a:gd name="T20" fmla="*/ 0 w 68"/>
                      <a:gd name="T21" fmla="*/ 8 h 66"/>
                      <a:gd name="T22" fmla="*/ 0 w 68"/>
                      <a:gd name="T23" fmla="*/ 9 h 66"/>
                      <a:gd name="T24" fmla="*/ 0 w 68"/>
                      <a:gd name="T25" fmla="*/ 10 h 66"/>
                      <a:gd name="T26" fmla="*/ 1 w 68"/>
                      <a:gd name="T27" fmla="*/ 11 h 66"/>
                      <a:gd name="T28" fmla="*/ 1 w 68"/>
                      <a:gd name="T29" fmla="*/ 12 h 66"/>
                      <a:gd name="T30" fmla="*/ 1 w 68"/>
                      <a:gd name="T31" fmla="*/ 12 h 66"/>
                      <a:gd name="T32" fmla="*/ 2 w 68"/>
                      <a:gd name="T33" fmla="*/ 13 h 66"/>
                      <a:gd name="T34" fmla="*/ 3 w 68"/>
                      <a:gd name="T35" fmla="*/ 14 h 66"/>
                      <a:gd name="T36" fmla="*/ 4 w 68"/>
                      <a:gd name="T37" fmla="*/ 14 h 66"/>
                      <a:gd name="T38" fmla="*/ 5 w 68"/>
                      <a:gd name="T39" fmla="*/ 14 h 66"/>
                      <a:gd name="T40" fmla="*/ 6 w 68"/>
                      <a:gd name="T41" fmla="*/ 14 h 66"/>
                      <a:gd name="T42" fmla="*/ 7 w 68"/>
                      <a:gd name="T43" fmla="*/ 14 h 66"/>
                      <a:gd name="T44" fmla="*/ 8 w 68"/>
                      <a:gd name="T45" fmla="*/ 13 h 66"/>
                      <a:gd name="T46" fmla="*/ 0 w 68"/>
                      <a:gd name="T47" fmla="*/ 9 h 6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8" h="66">
                        <a:moveTo>
                          <a:pt x="1" y="42"/>
                        </a:moveTo>
                        <a:lnTo>
                          <a:pt x="37" y="60"/>
                        </a:lnTo>
                        <a:lnTo>
                          <a:pt x="68" y="38"/>
                        </a:lnTo>
                        <a:lnTo>
                          <a:pt x="41" y="0"/>
                        </a:lnTo>
                        <a:lnTo>
                          <a:pt x="10" y="23"/>
                        </a:lnTo>
                        <a:lnTo>
                          <a:pt x="1" y="42"/>
                        </a:lnTo>
                        <a:lnTo>
                          <a:pt x="10" y="23"/>
                        </a:lnTo>
                        <a:lnTo>
                          <a:pt x="6" y="27"/>
                        </a:lnTo>
                        <a:lnTo>
                          <a:pt x="3" y="31"/>
                        </a:lnTo>
                        <a:lnTo>
                          <a:pt x="1" y="35"/>
                        </a:lnTo>
                        <a:lnTo>
                          <a:pt x="0" y="39"/>
                        </a:lnTo>
                        <a:lnTo>
                          <a:pt x="0" y="44"/>
                        </a:lnTo>
                        <a:lnTo>
                          <a:pt x="1" y="48"/>
                        </a:lnTo>
                        <a:lnTo>
                          <a:pt x="3" y="52"/>
                        </a:lnTo>
                        <a:lnTo>
                          <a:pt x="5" y="55"/>
                        </a:lnTo>
                        <a:lnTo>
                          <a:pt x="7" y="58"/>
                        </a:lnTo>
                        <a:lnTo>
                          <a:pt x="12" y="62"/>
                        </a:lnTo>
                        <a:lnTo>
                          <a:pt x="15" y="64"/>
                        </a:lnTo>
                        <a:lnTo>
                          <a:pt x="19" y="65"/>
                        </a:lnTo>
                        <a:lnTo>
                          <a:pt x="23" y="66"/>
                        </a:lnTo>
                        <a:lnTo>
                          <a:pt x="27" y="65"/>
                        </a:lnTo>
                        <a:lnTo>
                          <a:pt x="33" y="64"/>
                        </a:lnTo>
                        <a:lnTo>
                          <a:pt x="37" y="60"/>
                        </a:lnTo>
                        <a:lnTo>
                          <a:pt x="1" y="4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24" name="Rectangle 71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784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25" name="Rectangle 71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013" y="1496"/>
                    <a:ext cx="14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26" name="Rectangle 71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141" y="1496"/>
                    <a:ext cx="14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27" name="Rectangle 71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877" y="1496"/>
                    <a:ext cx="14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28" name="Freeform 717"/>
                  <p:cNvSpPr>
                    <a:spLocks noChangeAspect="1"/>
                  </p:cNvSpPr>
                  <p:nvPr/>
                </p:nvSpPr>
                <p:spPr bwMode="auto">
                  <a:xfrm>
                    <a:off x="2111" y="1410"/>
                    <a:ext cx="14" cy="93"/>
                  </a:xfrm>
                  <a:custGeom>
                    <a:avLst/>
                    <a:gdLst>
                      <a:gd name="T0" fmla="*/ 14 w 46"/>
                      <a:gd name="T1" fmla="*/ 7 h 315"/>
                      <a:gd name="T2" fmla="*/ 0 w 46"/>
                      <a:gd name="T3" fmla="*/ 7 h 315"/>
                      <a:gd name="T4" fmla="*/ 0 w 46"/>
                      <a:gd name="T5" fmla="*/ 93 h 315"/>
                      <a:gd name="T6" fmla="*/ 14 w 46"/>
                      <a:gd name="T7" fmla="*/ 93 h 315"/>
                      <a:gd name="T8" fmla="*/ 14 w 46"/>
                      <a:gd name="T9" fmla="*/ 7 h 315"/>
                      <a:gd name="T10" fmla="*/ 14 w 46"/>
                      <a:gd name="T11" fmla="*/ 7 h 315"/>
                      <a:gd name="T12" fmla="*/ 14 w 46"/>
                      <a:gd name="T13" fmla="*/ 7 h 315"/>
                      <a:gd name="T14" fmla="*/ 14 w 46"/>
                      <a:gd name="T15" fmla="*/ 5 h 315"/>
                      <a:gd name="T16" fmla="*/ 13 w 46"/>
                      <a:gd name="T17" fmla="*/ 4 h 315"/>
                      <a:gd name="T18" fmla="*/ 13 w 46"/>
                      <a:gd name="T19" fmla="*/ 3 h 315"/>
                      <a:gd name="T20" fmla="*/ 12 w 46"/>
                      <a:gd name="T21" fmla="*/ 2 h 315"/>
                      <a:gd name="T22" fmla="*/ 11 w 46"/>
                      <a:gd name="T23" fmla="*/ 1 h 315"/>
                      <a:gd name="T24" fmla="*/ 9 w 46"/>
                      <a:gd name="T25" fmla="*/ 1 h 315"/>
                      <a:gd name="T26" fmla="*/ 8 w 46"/>
                      <a:gd name="T27" fmla="*/ 0 h 315"/>
                      <a:gd name="T28" fmla="*/ 7 w 46"/>
                      <a:gd name="T29" fmla="*/ 0 h 315"/>
                      <a:gd name="T30" fmla="*/ 6 w 46"/>
                      <a:gd name="T31" fmla="*/ 0 h 315"/>
                      <a:gd name="T32" fmla="*/ 4 w 46"/>
                      <a:gd name="T33" fmla="*/ 1 h 315"/>
                      <a:gd name="T34" fmla="*/ 3 w 46"/>
                      <a:gd name="T35" fmla="*/ 1 h 315"/>
                      <a:gd name="T36" fmla="*/ 2 w 46"/>
                      <a:gd name="T37" fmla="*/ 2 h 315"/>
                      <a:gd name="T38" fmla="*/ 1 w 46"/>
                      <a:gd name="T39" fmla="*/ 3 h 315"/>
                      <a:gd name="T40" fmla="*/ 1 w 46"/>
                      <a:gd name="T41" fmla="*/ 4 h 315"/>
                      <a:gd name="T42" fmla="*/ 0 w 46"/>
                      <a:gd name="T43" fmla="*/ 5 h 315"/>
                      <a:gd name="T44" fmla="*/ 0 w 46"/>
                      <a:gd name="T45" fmla="*/ 7 h 315"/>
                      <a:gd name="T46" fmla="*/ 14 w 46"/>
                      <a:gd name="T47" fmla="*/ 7 h 31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315">
                        <a:moveTo>
                          <a:pt x="46" y="24"/>
                        </a:moveTo>
                        <a:lnTo>
                          <a:pt x="0" y="24"/>
                        </a:lnTo>
                        <a:lnTo>
                          <a:pt x="0" y="315"/>
                        </a:lnTo>
                        <a:lnTo>
                          <a:pt x="46" y="315"/>
                        </a:lnTo>
                        <a:lnTo>
                          <a:pt x="46" y="24"/>
                        </a:lnTo>
                        <a:lnTo>
                          <a:pt x="46" y="18"/>
                        </a:lnTo>
                        <a:lnTo>
                          <a:pt x="44" y="14"/>
                        </a:lnTo>
                        <a:lnTo>
                          <a:pt x="42" y="10"/>
                        </a:lnTo>
                        <a:lnTo>
                          <a:pt x="39" y="7"/>
                        </a:lnTo>
                        <a:lnTo>
                          <a:pt x="36" y="4"/>
                        </a:lnTo>
                        <a:lnTo>
                          <a:pt x="31" y="3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3"/>
                        </a:lnTo>
                        <a:lnTo>
                          <a:pt x="10" y="4"/>
                        </a:lnTo>
                        <a:lnTo>
                          <a:pt x="7" y="7"/>
                        </a:lnTo>
                        <a:lnTo>
                          <a:pt x="4" y="10"/>
                        </a:lnTo>
                        <a:lnTo>
                          <a:pt x="2" y="14"/>
                        </a:lnTo>
                        <a:lnTo>
                          <a:pt x="1" y="18"/>
                        </a:lnTo>
                        <a:lnTo>
                          <a:pt x="0" y="24"/>
                        </a:lnTo>
                        <a:lnTo>
                          <a:pt x="46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29" name="Freeform 718"/>
                  <p:cNvSpPr>
                    <a:spLocks noChangeAspect="1"/>
                  </p:cNvSpPr>
                  <p:nvPr/>
                </p:nvSpPr>
                <p:spPr bwMode="auto">
                  <a:xfrm>
                    <a:off x="2090" y="1360"/>
                    <a:ext cx="36" cy="57"/>
                  </a:xfrm>
                  <a:custGeom>
                    <a:avLst/>
                    <a:gdLst>
                      <a:gd name="T0" fmla="*/ 12 w 122"/>
                      <a:gd name="T1" fmla="*/ 12 h 191"/>
                      <a:gd name="T2" fmla="*/ 2 w 122"/>
                      <a:gd name="T3" fmla="*/ 12 h 191"/>
                      <a:gd name="T4" fmla="*/ 5 w 122"/>
                      <a:gd name="T5" fmla="*/ 15 h 191"/>
                      <a:gd name="T6" fmla="*/ 8 w 122"/>
                      <a:gd name="T7" fmla="*/ 18 h 191"/>
                      <a:gd name="T8" fmla="*/ 10 w 122"/>
                      <a:gd name="T9" fmla="*/ 21 h 191"/>
                      <a:gd name="T10" fmla="*/ 12 w 122"/>
                      <a:gd name="T11" fmla="*/ 24 h 191"/>
                      <a:gd name="T12" fmla="*/ 14 w 122"/>
                      <a:gd name="T13" fmla="*/ 27 h 191"/>
                      <a:gd name="T14" fmla="*/ 16 w 122"/>
                      <a:gd name="T15" fmla="*/ 29 h 191"/>
                      <a:gd name="T16" fmla="*/ 17 w 122"/>
                      <a:gd name="T17" fmla="*/ 32 h 191"/>
                      <a:gd name="T18" fmla="*/ 18 w 122"/>
                      <a:gd name="T19" fmla="*/ 35 h 191"/>
                      <a:gd name="T20" fmla="*/ 19 w 122"/>
                      <a:gd name="T21" fmla="*/ 37 h 191"/>
                      <a:gd name="T22" fmla="*/ 20 w 122"/>
                      <a:gd name="T23" fmla="*/ 40 h 191"/>
                      <a:gd name="T24" fmla="*/ 21 w 122"/>
                      <a:gd name="T25" fmla="*/ 43 h 191"/>
                      <a:gd name="T26" fmla="*/ 22 w 122"/>
                      <a:gd name="T27" fmla="*/ 45 h 191"/>
                      <a:gd name="T28" fmla="*/ 22 w 122"/>
                      <a:gd name="T29" fmla="*/ 51 h 191"/>
                      <a:gd name="T30" fmla="*/ 22 w 122"/>
                      <a:gd name="T31" fmla="*/ 57 h 191"/>
                      <a:gd name="T32" fmla="*/ 36 w 122"/>
                      <a:gd name="T33" fmla="*/ 57 h 191"/>
                      <a:gd name="T34" fmla="*/ 36 w 122"/>
                      <a:gd name="T35" fmla="*/ 50 h 191"/>
                      <a:gd name="T36" fmla="*/ 35 w 122"/>
                      <a:gd name="T37" fmla="*/ 43 h 191"/>
                      <a:gd name="T38" fmla="*/ 34 w 122"/>
                      <a:gd name="T39" fmla="*/ 40 h 191"/>
                      <a:gd name="T40" fmla="*/ 33 w 122"/>
                      <a:gd name="T41" fmla="*/ 36 h 191"/>
                      <a:gd name="T42" fmla="*/ 32 w 122"/>
                      <a:gd name="T43" fmla="*/ 33 h 191"/>
                      <a:gd name="T44" fmla="*/ 31 w 122"/>
                      <a:gd name="T45" fmla="*/ 29 h 191"/>
                      <a:gd name="T46" fmla="*/ 30 w 122"/>
                      <a:gd name="T47" fmla="*/ 26 h 191"/>
                      <a:gd name="T48" fmla="*/ 28 w 122"/>
                      <a:gd name="T49" fmla="*/ 22 h 191"/>
                      <a:gd name="T50" fmla="*/ 26 w 122"/>
                      <a:gd name="T51" fmla="*/ 19 h 191"/>
                      <a:gd name="T52" fmla="*/ 24 w 122"/>
                      <a:gd name="T53" fmla="*/ 16 h 191"/>
                      <a:gd name="T54" fmla="*/ 21 w 122"/>
                      <a:gd name="T55" fmla="*/ 12 h 191"/>
                      <a:gd name="T56" fmla="*/ 18 w 122"/>
                      <a:gd name="T57" fmla="*/ 9 h 191"/>
                      <a:gd name="T58" fmla="*/ 15 w 122"/>
                      <a:gd name="T59" fmla="*/ 5 h 191"/>
                      <a:gd name="T60" fmla="*/ 12 w 122"/>
                      <a:gd name="T61" fmla="*/ 2 h 191"/>
                      <a:gd name="T62" fmla="*/ 2 w 122"/>
                      <a:gd name="T63" fmla="*/ 2 h 191"/>
                      <a:gd name="T64" fmla="*/ 12 w 122"/>
                      <a:gd name="T65" fmla="*/ 2 h 191"/>
                      <a:gd name="T66" fmla="*/ 10 w 122"/>
                      <a:gd name="T67" fmla="*/ 1 h 191"/>
                      <a:gd name="T68" fmla="*/ 9 w 122"/>
                      <a:gd name="T69" fmla="*/ 0 h 191"/>
                      <a:gd name="T70" fmla="*/ 7 w 122"/>
                      <a:gd name="T71" fmla="*/ 0 h 191"/>
                      <a:gd name="T72" fmla="*/ 6 w 122"/>
                      <a:gd name="T73" fmla="*/ 0 h 191"/>
                      <a:gd name="T74" fmla="*/ 5 w 122"/>
                      <a:gd name="T75" fmla="*/ 0 h 191"/>
                      <a:gd name="T76" fmla="*/ 4 w 122"/>
                      <a:gd name="T77" fmla="*/ 1 h 191"/>
                      <a:gd name="T78" fmla="*/ 3 w 122"/>
                      <a:gd name="T79" fmla="*/ 1 h 191"/>
                      <a:gd name="T80" fmla="*/ 2 w 122"/>
                      <a:gd name="T81" fmla="*/ 3 h 191"/>
                      <a:gd name="T82" fmla="*/ 1 w 122"/>
                      <a:gd name="T83" fmla="*/ 4 h 191"/>
                      <a:gd name="T84" fmla="*/ 0 w 122"/>
                      <a:gd name="T85" fmla="*/ 5 h 191"/>
                      <a:gd name="T86" fmla="*/ 0 w 122"/>
                      <a:gd name="T87" fmla="*/ 6 h 191"/>
                      <a:gd name="T88" fmla="*/ 0 w 122"/>
                      <a:gd name="T89" fmla="*/ 7 h 191"/>
                      <a:gd name="T90" fmla="*/ 0 w 122"/>
                      <a:gd name="T91" fmla="*/ 9 h 191"/>
                      <a:gd name="T92" fmla="*/ 1 w 122"/>
                      <a:gd name="T93" fmla="*/ 10 h 191"/>
                      <a:gd name="T94" fmla="*/ 1 w 122"/>
                      <a:gd name="T95" fmla="*/ 11 h 191"/>
                      <a:gd name="T96" fmla="*/ 2 w 122"/>
                      <a:gd name="T97" fmla="*/ 12 h 191"/>
                      <a:gd name="T98" fmla="*/ 12 w 122"/>
                      <a:gd name="T99" fmla="*/ 12 h 191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</a:gdLst>
                    <a:ahLst/>
                    <a:cxnLst>
                      <a:cxn ang="T100">
                        <a:pos x="T0" y="T1"/>
                      </a:cxn>
                      <a:cxn ang="T101">
                        <a:pos x="T2" y="T3"/>
                      </a:cxn>
                      <a:cxn ang="T102">
                        <a:pos x="T4" y="T5"/>
                      </a:cxn>
                      <a:cxn ang="T103">
                        <a:pos x="T6" y="T7"/>
                      </a:cxn>
                      <a:cxn ang="T104">
                        <a:pos x="T8" y="T9"/>
                      </a:cxn>
                      <a:cxn ang="T105">
                        <a:pos x="T10" y="T11"/>
                      </a:cxn>
                      <a:cxn ang="T106">
                        <a:pos x="T12" y="T13"/>
                      </a:cxn>
                      <a:cxn ang="T107">
                        <a:pos x="T14" y="T15"/>
                      </a:cxn>
                      <a:cxn ang="T108">
                        <a:pos x="T16" y="T17"/>
                      </a:cxn>
                      <a:cxn ang="T109">
                        <a:pos x="T18" y="T19"/>
                      </a:cxn>
                      <a:cxn ang="T110">
                        <a:pos x="T20" y="T21"/>
                      </a:cxn>
                      <a:cxn ang="T111">
                        <a:pos x="T22" y="T23"/>
                      </a:cxn>
                      <a:cxn ang="T112">
                        <a:pos x="T24" y="T25"/>
                      </a:cxn>
                      <a:cxn ang="T113">
                        <a:pos x="T26" y="T27"/>
                      </a:cxn>
                      <a:cxn ang="T114">
                        <a:pos x="T28" y="T29"/>
                      </a:cxn>
                      <a:cxn ang="T115">
                        <a:pos x="T30" y="T31"/>
                      </a:cxn>
                      <a:cxn ang="T116">
                        <a:pos x="T32" y="T33"/>
                      </a:cxn>
                      <a:cxn ang="T117">
                        <a:pos x="T34" y="T35"/>
                      </a:cxn>
                      <a:cxn ang="T118">
                        <a:pos x="T36" y="T37"/>
                      </a:cxn>
                      <a:cxn ang="T119">
                        <a:pos x="T38" y="T39"/>
                      </a:cxn>
                      <a:cxn ang="T120">
                        <a:pos x="T40" y="T41"/>
                      </a:cxn>
                      <a:cxn ang="T121">
                        <a:pos x="T42" y="T43"/>
                      </a:cxn>
                      <a:cxn ang="T122">
                        <a:pos x="T44" y="T45"/>
                      </a:cxn>
                      <a:cxn ang="T123">
                        <a:pos x="T46" y="T47"/>
                      </a:cxn>
                      <a:cxn ang="T124">
                        <a:pos x="T48" y="T49"/>
                      </a:cxn>
                      <a:cxn ang="T125">
                        <a:pos x="T50" y="T51"/>
                      </a:cxn>
                      <a:cxn ang="T126">
                        <a:pos x="T52" y="T53"/>
                      </a:cxn>
                      <a:cxn ang="T127">
                        <a:pos x="T54" y="T55"/>
                      </a:cxn>
                      <a:cxn ang="T128">
                        <a:pos x="T56" y="T57"/>
                      </a:cxn>
                      <a:cxn ang="T129">
                        <a:pos x="T58" y="T59"/>
                      </a:cxn>
                      <a:cxn ang="T130">
                        <a:pos x="T60" y="T61"/>
                      </a:cxn>
                      <a:cxn ang="T131">
                        <a:pos x="T62" y="T63"/>
                      </a:cxn>
                      <a:cxn ang="T132">
                        <a:pos x="T64" y="T65"/>
                      </a:cxn>
                      <a:cxn ang="T133">
                        <a:pos x="T66" y="T67"/>
                      </a:cxn>
                      <a:cxn ang="T134">
                        <a:pos x="T68" y="T69"/>
                      </a:cxn>
                      <a:cxn ang="T135">
                        <a:pos x="T70" y="T71"/>
                      </a:cxn>
                      <a:cxn ang="T136">
                        <a:pos x="T72" y="T73"/>
                      </a:cxn>
                      <a:cxn ang="T137">
                        <a:pos x="T74" y="T75"/>
                      </a:cxn>
                      <a:cxn ang="T138">
                        <a:pos x="T76" y="T77"/>
                      </a:cxn>
                      <a:cxn ang="T139">
                        <a:pos x="T78" y="T79"/>
                      </a:cxn>
                      <a:cxn ang="T140">
                        <a:pos x="T80" y="T81"/>
                      </a:cxn>
                      <a:cxn ang="T141">
                        <a:pos x="T82" y="T83"/>
                      </a:cxn>
                      <a:cxn ang="T142">
                        <a:pos x="T84" y="T85"/>
                      </a:cxn>
                      <a:cxn ang="T143">
                        <a:pos x="T86" y="T87"/>
                      </a:cxn>
                      <a:cxn ang="T144">
                        <a:pos x="T88" y="T89"/>
                      </a:cxn>
                      <a:cxn ang="T145">
                        <a:pos x="T90" y="T91"/>
                      </a:cxn>
                      <a:cxn ang="T146">
                        <a:pos x="T92" y="T93"/>
                      </a:cxn>
                      <a:cxn ang="T147">
                        <a:pos x="T94" y="T95"/>
                      </a:cxn>
                      <a:cxn ang="T148">
                        <a:pos x="T96" y="T97"/>
                      </a:cxn>
                      <a:cxn ang="T149">
                        <a:pos x="T98" y="T99"/>
                      </a:cxn>
                    </a:cxnLst>
                    <a:rect l="0" t="0" r="r" b="b"/>
                    <a:pathLst>
                      <a:path w="122" h="191">
                        <a:moveTo>
                          <a:pt x="40" y="40"/>
                        </a:moveTo>
                        <a:lnTo>
                          <a:pt x="7" y="41"/>
                        </a:lnTo>
                        <a:lnTo>
                          <a:pt x="18" y="51"/>
                        </a:lnTo>
                        <a:lnTo>
                          <a:pt x="27" y="60"/>
                        </a:lnTo>
                        <a:lnTo>
                          <a:pt x="35" y="70"/>
                        </a:lnTo>
                        <a:lnTo>
                          <a:pt x="42" y="79"/>
                        </a:lnTo>
                        <a:lnTo>
                          <a:pt x="48" y="89"/>
                        </a:lnTo>
                        <a:lnTo>
                          <a:pt x="54" y="97"/>
                        </a:lnTo>
                        <a:lnTo>
                          <a:pt x="59" y="106"/>
                        </a:lnTo>
                        <a:lnTo>
                          <a:pt x="62" y="116"/>
                        </a:lnTo>
                        <a:lnTo>
                          <a:pt x="65" y="124"/>
                        </a:lnTo>
                        <a:lnTo>
                          <a:pt x="68" y="134"/>
                        </a:lnTo>
                        <a:lnTo>
                          <a:pt x="70" y="143"/>
                        </a:lnTo>
                        <a:lnTo>
                          <a:pt x="73" y="152"/>
                        </a:lnTo>
                        <a:lnTo>
                          <a:pt x="75" y="172"/>
                        </a:lnTo>
                        <a:lnTo>
                          <a:pt x="76" y="191"/>
                        </a:lnTo>
                        <a:lnTo>
                          <a:pt x="122" y="190"/>
                        </a:lnTo>
                        <a:lnTo>
                          <a:pt x="121" y="167"/>
                        </a:lnTo>
                        <a:lnTo>
                          <a:pt x="118" y="145"/>
                        </a:lnTo>
                        <a:lnTo>
                          <a:pt x="116" y="133"/>
                        </a:lnTo>
                        <a:lnTo>
                          <a:pt x="113" y="121"/>
                        </a:lnTo>
                        <a:lnTo>
                          <a:pt x="109" y="110"/>
                        </a:lnTo>
                        <a:lnTo>
                          <a:pt x="105" y="98"/>
                        </a:lnTo>
                        <a:lnTo>
                          <a:pt x="100" y="86"/>
                        </a:lnTo>
                        <a:lnTo>
                          <a:pt x="95" y="75"/>
                        </a:lnTo>
                        <a:lnTo>
                          <a:pt x="87" y="63"/>
                        </a:lnTo>
                        <a:lnTo>
                          <a:pt x="80" y="52"/>
                        </a:lnTo>
                        <a:lnTo>
                          <a:pt x="71" y="40"/>
                        </a:lnTo>
                        <a:lnTo>
                          <a:pt x="61" y="30"/>
                        </a:lnTo>
                        <a:lnTo>
                          <a:pt x="50" y="18"/>
                        </a:lnTo>
                        <a:lnTo>
                          <a:pt x="39" y="6"/>
                        </a:lnTo>
                        <a:lnTo>
                          <a:pt x="7" y="7"/>
                        </a:lnTo>
                        <a:lnTo>
                          <a:pt x="39" y="6"/>
                        </a:lnTo>
                        <a:lnTo>
                          <a:pt x="35" y="3"/>
                        </a:lnTo>
                        <a:lnTo>
                          <a:pt x="29" y="1"/>
                        </a:lnTo>
                        <a:lnTo>
                          <a:pt x="25" y="0"/>
                        </a:lnTo>
                        <a:lnTo>
                          <a:pt x="21" y="0"/>
                        </a:lnTo>
                        <a:lnTo>
                          <a:pt x="17" y="1"/>
                        </a:lnTo>
                        <a:lnTo>
                          <a:pt x="13" y="3"/>
                        </a:lnTo>
                        <a:lnTo>
                          <a:pt x="9" y="5"/>
                        </a:lnTo>
                        <a:lnTo>
                          <a:pt x="6" y="9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2" y="33"/>
                        </a:lnTo>
                        <a:lnTo>
                          <a:pt x="4" y="37"/>
                        </a:lnTo>
                        <a:lnTo>
                          <a:pt x="7" y="41"/>
                        </a:lnTo>
                        <a:lnTo>
                          <a:pt x="40" y="4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0" name="Freeform 719"/>
                  <p:cNvSpPr>
                    <a:spLocks noChangeAspect="1"/>
                  </p:cNvSpPr>
                  <p:nvPr/>
                </p:nvSpPr>
                <p:spPr bwMode="auto">
                  <a:xfrm>
                    <a:off x="2068" y="1360"/>
                    <a:ext cx="29" cy="64"/>
                  </a:xfrm>
                  <a:custGeom>
                    <a:avLst/>
                    <a:gdLst>
                      <a:gd name="T0" fmla="*/ 12 w 115"/>
                      <a:gd name="T1" fmla="*/ 57 h 206"/>
                      <a:gd name="T2" fmla="*/ 12 w 115"/>
                      <a:gd name="T3" fmla="*/ 57 h 206"/>
                      <a:gd name="T4" fmla="*/ 12 w 115"/>
                      <a:gd name="T5" fmla="*/ 51 h 206"/>
                      <a:gd name="T6" fmla="*/ 13 w 115"/>
                      <a:gd name="T7" fmla="*/ 45 h 206"/>
                      <a:gd name="T8" fmla="*/ 13 w 115"/>
                      <a:gd name="T9" fmla="*/ 42 h 206"/>
                      <a:gd name="T10" fmla="*/ 14 w 115"/>
                      <a:gd name="T11" fmla="*/ 40 h 206"/>
                      <a:gd name="T12" fmla="*/ 15 w 115"/>
                      <a:gd name="T13" fmla="*/ 37 h 206"/>
                      <a:gd name="T14" fmla="*/ 15 w 115"/>
                      <a:gd name="T15" fmla="*/ 34 h 206"/>
                      <a:gd name="T16" fmla="*/ 16 w 115"/>
                      <a:gd name="T17" fmla="*/ 31 h 206"/>
                      <a:gd name="T18" fmla="*/ 18 w 115"/>
                      <a:gd name="T19" fmla="*/ 28 h 206"/>
                      <a:gd name="T20" fmla="*/ 19 w 115"/>
                      <a:gd name="T21" fmla="*/ 25 h 206"/>
                      <a:gd name="T22" fmla="*/ 21 w 115"/>
                      <a:gd name="T23" fmla="*/ 22 h 206"/>
                      <a:gd name="T24" fmla="*/ 23 w 115"/>
                      <a:gd name="T25" fmla="*/ 20 h 206"/>
                      <a:gd name="T26" fmla="*/ 24 w 115"/>
                      <a:gd name="T27" fmla="*/ 16 h 206"/>
                      <a:gd name="T28" fmla="*/ 26 w 115"/>
                      <a:gd name="T29" fmla="*/ 13 h 206"/>
                      <a:gd name="T30" fmla="*/ 29 w 115"/>
                      <a:gd name="T31" fmla="*/ 10 h 206"/>
                      <a:gd name="T32" fmla="*/ 21 w 115"/>
                      <a:gd name="T33" fmla="*/ 0 h 206"/>
                      <a:gd name="T34" fmla="*/ 18 w 115"/>
                      <a:gd name="T35" fmla="*/ 4 h 206"/>
                      <a:gd name="T36" fmla="*/ 15 w 115"/>
                      <a:gd name="T37" fmla="*/ 7 h 206"/>
                      <a:gd name="T38" fmla="*/ 13 w 115"/>
                      <a:gd name="T39" fmla="*/ 11 h 206"/>
                      <a:gd name="T40" fmla="*/ 11 w 115"/>
                      <a:gd name="T41" fmla="*/ 14 h 206"/>
                      <a:gd name="T42" fmla="*/ 9 w 115"/>
                      <a:gd name="T43" fmla="*/ 17 h 206"/>
                      <a:gd name="T44" fmla="*/ 8 w 115"/>
                      <a:gd name="T45" fmla="*/ 21 h 206"/>
                      <a:gd name="T46" fmla="*/ 6 w 115"/>
                      <a:gd name="T47" fmla="*/ 25 h 206"/>
                      <a:gd name="T48" fmla="*/ 5 w 115"/>
                      <a:gd name="T49" fmla="*/ 28 h 206"/>
                      <a:gd name="T50" fmla="*/ 4 w 115"/>
                      <a:gd name="T51" fmla="*/ 32 h 206"/>
                      <a:gd name="T52" fmla="*/ 3 w 115"/>
                      <a:gd name="T53" fmla="*/ 35 h 206"/>
                      <a:gd name="T54" fmla="*/ 2 w 115"/>
                      <a:gd name="T55" fmla="*/ 39 h 206"/>
                      <a:gd name="T56" fmla="*/ 1 w 115"/>
                      <a:gd name="T57" fmla="*/ 43 h 206"/>
                      <a:gd name="T58" fmla="*/ 1 w 115"/>
                      <a:gd name="T59" fmla="*/ 50 h 206"/>
                      <a:gd name="T60" fmla="*/ 0 w 115"/>
                      <a:gd name="T61" fmla="*/ 57 h 206"/>
                      <a:gd name="T62" fmla="*/ 0 w 115"/>
                      <a:gd name="T63" fmla="*/ 57 h 206"/>
                      <a:gd name="T64" fmla="*/ 0 w 115"/>
                      <a:gd name="T65" fmla="*/ 57 h 206"/>
                      <a:gd name="T66" fmla="*/ 0 w 115"/>
                      <a:gd name="T67" fmla="*/ 58 h 206"/>
                      <a:gd name="T68" fmla="*/ 1 w 115"/>
                      <a:gd name="T69" fmla="*/ 60 h 206"/>
                      <a:gd name="T70" fmla="*/ 1 w 115"/>
                      <a:gd name="T71" fmla="*/ 61 h 206"/>
                      <a:gd name="T72" fmla="*/ 2 w 115"/>
                      <a:gd name="T73" fmla="*/ 62 h 206"/>
                      <a:gd name="T74" fmla="*/ 3 w 115"/>
                      <a:gd name="T75" fmla="*/ 63 h 206"/>
                      <a:gd name="T76" fmla="*/ 4 w 115"/>
                      <a:gd name="T77" fmla="*/ 64 h 206"/>
                      <a:gd name="T78" fmla="*/ 5 w 115"/>
                      <a:gd name="T79" fmla="*/ 64 h 206"/>
                      <a:gd name="T80" fmla="*/ 6 w 115"/>
                      <a:gd name="T81" fmla="*/ 64 h 206"/>
                      <a:gd name="T82" fmla="*/ 7 w 115"/>
                      <a:gd name="T83" fmla="*/ 64 h 206"/>
                      <a:gd name="T84" fmla="*/ 8 w 115"/>
                      <a:gd name="T85" fmla="*/ 64 h 206"/>
                      <a:gd name="T86" fmla="*/ 9 w 115"/>
                      <a:gd name="T87" fmla="*/ 63 h 206"/>
                      <a:gd name="T88" fmla="*/ 10 w 115"/>
                      <a:gd name="T89" fmla="*/ 62 h 206"/>
                      <a:gd name="T90" fmla="*/ 11 w 115"/>
                      <a:gd name="T91" fmla="*/ 61 h 206"/>
                      <a:gd name="T92" fmla="*/ 11 w 115"/>
                      <a:gd name="T93" fmla="*/ 60 h 206"/>
                      <a:gd name="T94" fmla="*/ 12 w 115"/>
                      <a:gd name="T95" fmla="*/ 58 h 206"/>
                      <a:gd name="T96" fmla="*/ 12 w 115"/>
                      <a:gd name="T97" fmla="*/ 57 h 20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</a:gdLst>
                    <a:ahLst/>
                    <a:cxnLst>
                      <a:cxn ang="T98">
                        <a:pos x="T0" y="T1"/>
                      </a:cxn>
                      <a:cxn ang="T99">
                        <a:pos x="T2" y="T3"/>
                      </a:cxn>
                      <a:cxn ang="T100">
                        <a:pos x="T4" y="T5"/>
                      </a:cxn>
                      <a:cxn ang="T101">
                        <a:pos x="T6" y="T7"/>
                      </a:cxn>
                      <a:cxn ang="T102">
                        <a:pos x="T8" y="T9"/>
                      </a:cxn>
                      <a:cxn ang="T103">
                        <a:pos x="T10" y="T11"/>
                      </a:cxn>
                      <a:cxn ang="T104">
                        <a:pos x="T12" y="T13"/>
                      </a:cxn>
                      <a:cxn ang="T105">
                        <a:pos x="T14" y="T15"/>
                      </a:cxn>
                      <a:cxn ang="T106">
                        <a:pos x="T16" y="T17"/>
                      </a:cxn>
                      <a:cxn ang="T107">
                        <a:pos x="T18" y="T19"/>
                      </a:cxn>
                      <a:cxn ang="T108">
                        <a:pos x="T20" y="T21"/>
                      </a:cxn>
                      <a:cxn ang="T109">
                        <a:pos x="T22" y="T23"/>
                      </a:cxn>
                      <a:cxn ang="T110">
                        <a:pos x="T24" y="T25"/>
                      </a:cxn>
                      <a:cxn ang="T111">
                        <a:pos x="T26" y="T27"/>
                      </a:cxn>
                      <a:cxn ang="T112">
                        <a:pos x="T28" y="T29"/>
                      </a:cxn>
                      <a:cxn ang="T113">
                        <a:pos x="T30" y="T31"/>
                      </a:cxn>
                      <a:cxn ang="T114">
                        <a:pos x="T32" y="T33"/>
                      </a:cxn>
                      <a:cxn ang="T115">
                        <a:pos x="T34" y="T35"/>
                      </a:cxn>
                      <a:cxn ang="T116">
                        <a:pos x="T36" y="T37"/>
                      </a:cxn>
                      <a:cxn ang="T117">
                        <a:pos x="T38" y="T39"/>
                      </a:cxn>
                      <a:cxn ang="T118">
                        <a:pos x="T40" y="T41"/>
                      </a:cxn>
                      <a:cxn ang="T119">
                        <a:pos x="T42" y="T43"/>
                      </a:cxn>
                      <a:cxn ang="T120">
                        <a:pos x="T44" y="T45"/>
                      </a:cxn>
                      <a:cxn ang="T121">
                        <a:pos x="T46" y="T47"/>
                      </a:cxn>
                      <a:cxn ang="T122">
                        <a:pos x="T48" y="T49"/>
                      </a:cxn>
                      <a:cxn ang="T123">
                        <a:pos x="T50" y="T51"/>
                      </a:cxn>
                      <a:cxn ang="T124">
                        <a:pos x="T52" y="T53"/>
                      </a:cxn>
                      <a:cxn ang="T125">
                        <a:pos x="T54" y="T55"/>
                      </a:cxn>
                      <a:cxn ang="T126">
                        <a:pos x="T56" y="T57"/>
                      </a:cxn>
                      <a:cxn ang="T127">
                        <a:pos x="T58" y="T59"/>
                      </a:cxn>
                      <a:cxn ang="T128">
                        <a:pos x="T60" y="T61"/>
                      </a:cxn>
                      <a:cxn ang="T129">
                        <a:pos x="T62" y="T63"/>
                      </a:cxn>
                      <a:cxn ang="T130">
                        <a:pos x="T64" y="T65"/>
                      </a:cxn>
                      <a:cxn ang="T131">
                        <a:pos x="T66" y="T67"/>
                      </a:cxn>
                      <a:cxn ang="T132">
                        <a:pos x="T68" y="T69"/>
                      </a:cxn>
                      <a:cxn ang="T133">
                        <a:pos x="T70" y="T71"/>
                      </a:cxn>
                      <a:cxn ang="T134">
                        <a:pos x="T72" y="T73"/>
                      </a:cxn>
                      <a:cxn ang="T135">
                        <a:pos x="T74" y="T75"/>
                      </a:cxn>
                      <a:cxn ang="T136">
                        <a:pos x="T76" y="T77"/>
                      </a:cxn>
                      <a:cxn ang="T137">
                        <a:pos x="T78" y="T79"/>
                      </a:cxn>
                      <a:cxn ang="T138">
                        <a:pos x="T80" y="T81"/>
                      </a:cxn>
                      <a:cxn ang="T139">
                        <a:pos x="T82" y="T83"/>
                      </a:cxn>
                      <a:cxn ang="T140">
                        <a:pos x="T84" y="T85"/>
                      </a:cxn>
                      <a:cxn ang="T141">
                        <a:pos x="T86" y="T87"/>
                      </a:cxn>
                      <a:cxn ang="T142">
                        <a:pos x="T88" y="T89"/>
                      </a:cxn>
                      <a:cxn ang="T143">
                        <a:pos x="T90" y="T91"/>
                      </a:cxn>
                      <a:cxn ang="T144">
                        <a:pos x="T92" y="T93"/>
                      </a:cxn>
                      <a:cxn ang="T145">
                        <a:pos x="T94" y="T95"/>
                      </a:cxn>
                      <a:cxn ang="T146">
                        <a:pos x="T96" y="T97"/>
                      </a:cxn>
                    </a:cxnLst>
                    <a:rect l="0" t="0" r="r" b="b"/>
                    <a:pathLst>
                      <a:path w="115" h="206">
                        <a:moveTo>
                          <a:pt x="47" y="183"/>
                        </a:moveTo>
                        <a:lnTo>
                          <a:pt x="47" y="183"/>
                        </a:lnTo>
                        <a:lnTo>
                          <a:pt x="47" y="165"/>
                        </a:lnTo>
                        <a:lnTo>
                          <a:pt x="51" y="145"/>
                        </a:lnTo>
                        <a:lnTo>
                          <a:pt x="53" y="136"/>
                        </a:lnTo>
                        <a:lnTo>
                          <a:pt x="55" y="128"/>
                        </a:lnTo>
                        <a:lnTo>
                          <a:pt x="58" y="118"/>
                        </a:lnTo>
                        <a:lnTo>
                          <a:pt x="61" y="109"/>
                        </a:lnTo>
                        <a:lnTo>
                          <a:pt x="65" y="99"/>
                        </a:lnTo>
                        <a:lnTo>
                          <a:pt x="71" y="90"/>
                        </a:lnTo>
                        <a:lnTo>
                          <a:pt x="76" y="82"/>
                        </a:lnTo>
                        <a:lnTo>
                          <a:pt x="82" y="72"/>
                        </a:lnTo>
                        <a:lnTo>
                          <a:pt x="90" y="63"/>
                        </a:lnTo>
                        <a:lnTo>
                          <a:pt x="97" y="53"/>
                        </a:lnTo>
                        <a:lnTo>
                          <a:pt x="105" y="43"/>
                        </a:lnTo>
                        <a:lnTo>
                          <a:pt x="115" y="33"/>
                        </a:lnTo>
                        <a:lnTo>
                          <a:pt x="82" y="0"/>
                        </a:lnTo>
                        <a:lnTo>
                          <a:pt x="71" y="12"/>
                        </a:lnTo>
                        <a:lnTo>
                          <a:pt x="61" y="23"/>
                        </a:lnTo>
                        <a:lnTo>
                          <a:pt x="53" y="34"/>
                        </a:lnTo>
                        <a:lnTo>
                          <a:pt x="44" y="46"/>
                        </a:lnTo>
                        <a:lnTo>
                          <a:pt x="37" y="56"/>
                        </a:lnTo>
                        <a:lnTo>
                          <a:pt x="30" y="68"/>
                        </a:lnTo>
                        <a:lnTo>
                          <a:pt x="24" y="79"/>
                        </a:lnTo>
                        <a:lnTo>
                          <a:pt x="19" y="91"/>
                        </a:lnTo>
                        <a:lnTo>
                          <a:pt x="15" y="103"/>
                        </a:lnTo>
                        <a:lnTo>
                          <a:pt x="11" y="114"/>
                        </a:lnTo>
                        <a:lnTo>
                          <a:pt x="7" y="126"/>
                        </a:lnTo>
                        <a:lnTo>
                          <a:pt x="4" y="137"/>
                        </a:lnTo>
                        <a:lnTo>
                          <a:pt x="2" y="160"/>
                        </a:lnTo>
                        <a:lnTo>
                          <a:pt x="0" y="183"/>
                        </a:lnTo>
                        <a:lnTo>
                          <a:pt x="1" y="188"/>
                        </a:lnTo>
                        <a:lnTo>
                          <a:pt x="2" y="193"/>
                        </a:lnTo>
                        <a:lnTo>
                          <a:pt x="5" y="197"/>
                        </a:lnTo>
                        <a:lnTo>
                          <a:pt x="7" y="201"/>
                        </a:lnTo>
                        <a:lnTo>
                          <a:pt x="12" y="203"/>
                        </a:lnTo>
                        <a:lnTo>
                          <a:pt x="15" y="205"/>
                        </a:lnTo>
                        <a:lnTo>
                          <a:pt x="19" y="206"/>
                        </a:lnTo>
                        <a:lnTo>
                          <a:pt x="24" y="206"/>
                        </a:lnTo>
                        <a:lnTo>
                          <a:pt x="29" y="206"/>
                        </a:lnTo>
                        <a:lnTo>
                          <a:pt x="33" y="205"/>
                        </a:lnTo>
                        <a:lnTo>
                          <a:pt x="36" y="203"/>
                        </a:lnTo>
                        <a:lnTo>
                          <a:pt x="40" y="201"/>
                        </a:lnTo>
                        <a:lnTo>
                          <a:pt x="43" y="197"/>
                        </a:lnTo>
                        <a:lnTo>
                          <a:pt x="45" y="193"/>
                        </a:lnTo>
                        <a:lnTo>
                          <a:pt x="46" y="188"/>
                        </a:lnTo>
                        <a:lnTo>
                          <a:pt x="47" y="18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1" name="Freeform 720"/>
                  <p:cNvSpPr>
                    <a:spLocks noChangeAspect="1"/>
                  </p:cNvSpPr>
                  <p:nvPr/>
                </p:nvSpPr>
                <p:spPr bwMode="auto">
                  <a:xfrm>
                    <a:off x="2068" y="1417"/>
                    <a:ext cx="7" cy="93"/>
                  </a:xfrm>
                  <a:custGeom>
                    <a:avLst/>
                    <a:gdLst>
                      <a:gd name="T0" fmla="*/ 4 w 47"/>
                      <a:gd name="T1" fmla="*/ 93 h 315"/>
                      <a:gd name="T2" fmla="*/ 7 w 47"/>
                      <a:gd name="T3" fmla="*/ 86 h 315"/>
                      <a:gd name="T4" fmla="*/ 7 w 47"/>
                      <a:gd name="T5" fmla="*/ 0 h 315"/>
                      <a:gd name="T6" fmla="*/ 0 w 47"/>
                      <a:gd name="T7" fmla="*/ 0 h 315"/>
                      <a:gd name="T8" fmla="*/ 0 w 47"/>
                      <a:gd name="T9" fmla="*/ 86 h 315"/>
                      <a:gd name="T10" fmla="*/ 4 w 47"/>
                      <a:gd name="T11" fmla="*/ 93 h 315"/>
                      <a:gd name="T12" fmla="*/ 0 w 47"/>
                      <a:gd name="T13" fmla="*/ 86 h 315"/>
                      <a:gd name="T14" fmla="*/ 0 w 47"/>
                      <a:gd name="T15" fmla="*/ 88 h 315"/>
                      <a:gd name="T16" fmla="*/ 0 w 47"/>
                      <a:gd name="T17" fmla="*/ 89 h 315"/>
                      <a:gd name="T18" fmla="*/ 1 w 47"/>
                      <a:gd name="T19" fmla="*/ 90 h 315"/>
                      <a:gd name="T20" fmla="*/ 1 w 47"/>
                      <a:gd name="T21" fmla="*/ 91 h 315"/>
                      <a:gd name="T22" fmla="*/ 2 w 47"/>
                      <a:gd name="T23" fmla="*/ 92 h 315"/>
                      <a:gd name="T24" fmla="*/ 2 w 47"/>
                      <a:gd name="T25" fmla="*/ 92 h 315"/>
                      <a:gd name="T26" fmla="*/ 3 w 47"/>
                      <a:gd name="T27" fmla="*/ 93 h 315"/>
                      <a:gd name="T28" fmla="*/ 4 w 47"/>
                      <a:gd name="T29" fmla="*/ 93 h 315"/>
                      <a:gd name="T30" fmla="*/ 4 w 47"/>
                      <a:gd name="T31" fmla="*/ 93 h 315"/>
                      <a:gd name="T32" fmla="*/ 5 w 47"/>
                      <a:gd name="T33" fmla="*/ 92 h 315"/>
                      <a:gd name="T34" fmla="*/ 5 w 47"/>
                      <a:gd name="T35" fmla="*/ 92 h 315"/>
                      <a:gd name="T36" fmla="*/ 6 w 47"/>
                      <a:gd name="T37" fmla="*/ 91 h 315"/>
                      <a:gd name="T38" fmla="*/ 6 w 47"/>
                      <a:gd name="T39" fmla="*/ 90 h 315"/>
                      <a:gd name="T40" fmla="*/ 7 w 47"/>
                      <a:gd name="T41" fmla="*/ 89 h 315"/>
                      <a:gd name="T42" fmla="*/ 7 w 47"/>
                      <a:gd name="T43" fmla="*/ 88 h 315"/>
                      <a:gd name="T44" fmla="*/ 7 w 47"/>
                      <a:gd name="T45" fmla="*/ 86 h 315"/>
                      <a:gd name="T46" fmla="*/ 4 w 47"/>
                      <a:gd name="T47" fmla="*/ 93 h 31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315">
                        <a:moveTo>
                          <a:pt x="29" y="314"/>
                        </a:moveTo>
                        <a:lnTo>
                          <a:pt x="47" y="291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9" y="314"/>
                        </a:lnTo>
                        <a:lnTo>
                          <a:pt x="0" y="291"/>
                        </a:lnTo>
                        <a:lnTo>
                          <a:pt x="1" y="298"/>
                        </a:lnTo>
                        <a:lnTo>
                          <a:pt x="2" y="302"/>
                        </a:lnTo>
                        <a:lnTo>
                          <a:pt x="5" y="306"/>
                        </a:lnTo>
                        <a:lnTo>
                          <a:pt x="7" y="309"/>
                        </a:lnTo>
                        <a:lnTo>
                          <a:pt x="12" y="311"/>
                        </a:lnTo>
                        <a:lnTo>
                          <a:pt x="15" y="313"/>
                        </a:lnTo>
                        <a:lnTo>
                          <a:pt x="19" y="314"/>
                        </a:lnTo>
                        <a:lnTo>
                          <a:pt x="24" y="315"/>
                        </a:lnTo>
                        <a:lnTo>
                          <a:pt x="29" y="314"/>
                        </a:lnTo>
                        <a:lnTo>
                          <a:pt x="33" y="313"/>
                        </a:lnTo>
                        <a:lnTo>
                          <a:pt x="36" y="311"/>
                        </a:lnTo>
                        <a:lnTo>
                          <a:pt x="40" y="309"/>
                        </a:lnTo>
                        <a:lnTo>
                          <a:pt x="43" y="306"/>
                        </a:lnTo>
                        <a:lnTo>
                          <a:pt x="45" y="302"/>
                        </a:lnTo>
                        <a:lnTo>
                          <a:pt x="46" y="298"/>
                        </a:lnTo>
                        <a:lnTo>
                          <a:pt x="47" y="291"/>
                        </a:lnTo>
                        <a:lnTo>
                          <a:pt x="29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2" name="Freeform 721"/>
                  <p:cNvSpPr>
                    <a:spLocks noChangeAspect="1"/>
                  </p:cNvSpPr>
                  <p:nvPr/>
                </p:nvSpPr>
                <p:spPr bwMode="auto">
                  <a:xfrm>
                    <a:off x="2040" y="1496"/>
                    <a:ext cx="36" cy="21"/>
                  </a:xfrm>
                  <a:custGeom>
                    <a:avLst/>
                    <a:gdLst>
                      <a:gd name="T0" fmla="*/ 0 w 119"/>
                      <a:gd name="T1" fmla="*/ 14 h 66"/>
                      <a:gd name="T2" fmla="*/ 8 w 119"/>
                      <a:gd name="T3" fmla="*/ 21 h 66"/>
                      <a:gd name="T4" fmla="*/ 36 w 119"/>
                      <a:gd name="T5" fmla="*/ 14 h 66"/>
                      <a:gd name="T6" fmla="*/ 33 w 119"/>
                      <a:gd name="T7" fmla="*/ 0 h 66"/>
                      <a:gd name="T8" fmla="*/ 5 w 119"/>
                      <a:gd name="T9" fmla="*/ 7 h 66"/>
                      <a:gd name="T10" fmla="*/ 0 w 119"/>
                      <a:gd name="T11" fmla="*/ 14 h 66"/>
                      <a:gd name="T12" fmla="*/ 5 w 119"/>
                      <a:gd name="T13" fmla="*/ 7 h 66"/>
                      <a:gd name="T14" fmla="*/ 4 w 119"/>
                      <a:gd name="T15" fmla="*/ 7 h 66"/>
                      <a:gd name="T16" fmla="*/ 2 w 119"/>
                      <a:gd name="T17" fmla="*/ 8 h 66"/>
                      <a:gd name="T18" fmla="*/ 2 w 119"/>
                      <a:gd name="T19" fmla="*/ 9 h 66"/>
                      <a:gd name="T20" fmla="*/ 1 w 119"/>
                      <a:gd name="T21" fmla="*/ 10 h 66"/>
                      <a:gd name="T22" fmla="*/ 0 w 119"/>
                      <a:gd name="T23" fmla="*/ 11 h 66"/>
                      <a:gd name="T24" fmla="*/ 0 w 119"/>
                      <a:gd name="T25" fmla="*/ 13 h 66"/>
                      <a:gd name="T26" fmla="*/ 0 w 119"/>
                      <a:gd name="T27" fmla="*/ 14 h 66"/>
                      <a:gd name="T28" fmla="*/ 0 w 119"/>
                      <a:gd name="T29" fmla="*/ 16 h 66"/>
                      <a:gd name="T30" fmla="*/ 0 w 119"/>
                      <a:gd name="T31" fmla="*/ 17 h 66"/>
                      <a:gd name="T32" fmla="*/ 1 w 119"/>
                      <a:gd name="T33" fmla="*/ 18 h 66"/>
                      <a:gd name="T34" fmla="*/ 2 w 119"/>
                      <a:gd name="T35" fmla="*/ 19 h 66"/>
                      <a:gd name="T36" fmla="*/ 3 w 119"/>
                      <a:gd name="T37" fmla="*/ 20 h 66"/>
                      <a:gd name="T38" fmla="*/ 4 w 119"/>
                      <a:gd name="T39" fmla="*/ 21 h 66"/>
                      <a:gd name="T40" fmla="*/ 5 w 119"/>
                      <a:gd name="T41" fmla="*/ 21 h 66"/>
                      <a:gd name="T42" fmla="*/ 7 w 119"/>
                      <a:gd name="T43" fmla="*/ 21 h 66"/>
                      <a:gd name="T44" fmla="*/ 8 w 119"/>
                      <a:gd name="T45" fmla="*/ 21 h 66"/>
                      <a:gd name="T46" fmla="*/ 0 w 119"/>
                      <a:gd name="T47" fmla="*/ 14 h 6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119" h="66">
                        <a:moveTo>
                          <a:pt x="0" y="43"/>
                        </a:moveTo>
                        <a:lnTo>
                          <a:pt x="27" y="66"/>
                        </a:lnTo>
                        <a:lnTo>
                          <a:pt x="119" y="45"/>
                        </a:lnTo>
                        <a:lnTo>
                          <a:pt x="109" y="0"/>
                        </a:lnTo>
                        <a:lnTo>
                          <a:pt x="17" y="21"/>
                        </a:lnTo>
                        <a:lnTo>
                          <a:pt x="0" y="43"/>
                        </a:lnTo>
                        <a:lnTo>
                          <a:pt x="17" y="21"/>
                        </a:lnTo>
                        <a:lnTo>
                          <a:pt x="12" y="22"/>
                        </a:lnTo>
                        <a:lnTo>
                          <a:pt x="8" y="25"/>
                        </a:lnTo>
                        <a:lnTo>
                          <a:pt x="5" y="29"/>
                        </a:lnTo>
                        <a:lnTo>
                          <a:pt x="2" y="32"/>
                        </a:lnTo>
                        <a:lnTo>
                          <a:pt x="1" y="36"/>
                        </a:lnTo>
                        <a:lnTo>
                          <a:pt x="0" y="40"/>
                        </a:lnTo>
                        <a:lnTo>
                          <a:pt x="0" y="44"/>
                        </a:lnTo>
                        <a:lnTo>
                          <a:pt x="0" y="49"/>
                        </a:lnTo>
                        <a:lnTo>
                          <a:pt x="1" y="53"/>
                        </a:lnTo>
                        <a:lnTo>
                          <a:pt x="3" y="57"/>
                        </a:lnTo>
                        <a:lnTo>
                          <a:pt x="6" y="60"/>
                        </a:lnTo>
                        <a:lnTo>
                          <a:pt x="9" y="63"/>
                        </a:lnTo>
                        <a:lnTo>
                          <a:pt x="12" y="65"/>
                        </a:lnTo>
                        <a:lnTo>
                          <a:pt x="17" y="66"/>
                        </a:lnTo>
                        <a:lnTo>
                          <a:pt x="22" y="66"/>
                        </a:lnTo>
                        <a:lnTo>
                          <a:pt x="27" y="66"/>
                        </a:lnTo>
                        <a:lnTo>
                          <a:pt x="0" y="4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3" name="Freeform 722"/>
                  <p:cNvSpPr>
                    <a:spLocks noChangeAspect="1"/>
                  </p:cNvSpPr>
                  <p:nvPr/>
                </p:nvSpPr>
                <p:spPr bwMode="auto">
                  <a:xfrm>
                    <a:off x="2040" y="1511"/>
                    <a:ext cx="14" cy="36"/>
                  </a:xfrm>
                  <a:custGeom>
                    <a:avLst/>
                    <a:gdLst>
                      <a:gd name="T0" fmla="*/ 7 w 46"/>
                      <a:gd name="T1" fmla="*/ 36 h 112"/>
                      <a:gd name="T2" fmla="*/ 14 w 46"/>
                      <a:gd name="T3" fmla="*/ 29 h 112"/>
                      <a:gd name="T4" fmla="*/ 14 w 46"/>
                      <a:gd name="T5" fmla="*/ 0 h 112"/>
                      <a:gd name="T6" fmla="*/ 0 w 46"/>
                      <a:gd name="T7" fmla="*/ 0 h 112"/>
                      <a:gd name="T8" fmla="*/ 0 w 46"/>
                      <a:gd name="T9" fmla="*/ 29 h 112"/>
                      <a:gd name="T10" fmla="*/ 7 w 46"/>
                      <a:gd name="T11" fmla="*/ 36 h 112"/>
                      <a:gd name="T12" fmla="*/ 0 w 46"/>
                      <a:gd name="T13" fmla="*/ 29 h 112"/>
                      <a:gd name="T14" fmla="*/ 0 w 46"/>
                      <a:gd name="T15" fmla="*/ 30 h 112"/>
                      <a:gd name="T16" fmla="*/ 0 w 46"/>
                      <a:gd name="T17" fmla="*/ 32 h 112"/>
                      <a:gd name="T18" fmla="*/ 1 w 46"/>
                      <a:gd name="T19" fmla="*/ 33 h 112"/>
                      <a:gd name="T20" fmla="*/ 2 w 46"/>
                      <a:gd name="T21" fmla="*/ 34 h 112"/>
                      <a:gd name="T22" fmla="*/ 3 w 46"/>
                      <a:gd name="T23" fmla="*/ 35 h 112"/>
                      <a:gd name="T24" fmla="*/ 4 w 46"/>
                      <a:gd name="T25" fmla="*/ 36 h 112"/>
                      <a:gd name="T26" fmla="*/ 5 w 46"/>
                      <a:gd name="T27" fmla="*/ 36 h 112"/>
                      <a:gd name="T28" fmla="*/ 7 w 46"/>
                      <a:gd name="T29" fmla="*/ 36 h 112"/>
                      <a:gd name="T30" fmla="*/ 8 w 46"/>
                      <a:gd name="T31" fmla="*/ 36 h 112"/>
                      <a:gd name="T32" fmla="*/ 9 w 46"/>
                      <a:gd name="T33" fmla="*/ 36 h 112"/>
                      <a:gd name="T34" fmla="*/ 10 w 46"/>
                      <a:gd name="T35" fmla="*/ 35 h 112"/>
                      <a:gd name="T36" fmla="*/ 12 w 46"/>
                      <a:gd name="T37" fmla="*/ 34 h 112"/>
                      <a:gd name="T38" fmla="*/ 13 w 46"/>
                      <a:gd name="T39" fmla="*/ 33 h 112"/>
                      <a:gd name="T40" fmla="*/ 13 w 46"/>
                      <a:gd name="T41" fmla="*/ 32 h 112"/>
                      <a:gd name="T42" fmla="*/ 14 w 46"/>
                      <a:gd name="T43" fmla="*/ 30 h 112"/>
                      <a:gd name="T44" fmla="*/ 14 w 46"/>
                      <a:gd name="T45" fmla="*/ 29 h 112"/>
                      <a:gd name="T46" fmla="*/ 7 w 46"/>
                      <a:gd name="T47" fmla="*/ 36 h 112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12">
                        <a:moveTo>
                          <a:pt x="23" y="112"/>
                        </a:moveTo>
                        <a:lnTo>
                          <a:pt x="46" y="89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89"/>
                        </a:lnTo>
                        <a:lnTo>
                          <a:pt x="23" y="112"/>
                        </a:lnTo>
                        <a:lnTo>
                          <a:pt x="0" y="89"/>
                        </a:lnTo>
                        <a:lnTo>
                          <a:pt x="0" y="94"/>
                        </a:lnTo>
                        <a:lnTo>
                          <a:pt x="1" y="99"/>
                        </a:lnTo>
                        <a:lnTo>
                          <a:pt x="4" y="102"/>
                        </a:lnTo>
                        <a:lnTo>
                          <a:pt x="6" y="106"/>
                        </a:lnTo>
                        <a:lnTo>
                          <a:pt x="10" y="109"/>
                        </a:lnTo>
                        <a:lnTo>
                          <a:pt x="13" y="111"/>
                        </a:lnTo>
                        <a:lnTo>
                          <a:pt x="17" y="112"/>
                        </a:lnTo>
                        <a:lnTo>
                          <a:pt x="23" y="112"/>
                        </a:lnTo>
                        <a:lnTo>
                          <a:pt x="27" y="112"/>
                        </a:lnTo>
                        <a:lnTo>
                          <a:pt x="31" y="111"/>
                        </a:lnTo>
                        <a:lnTo>
                          <a:pt x="34" y="109"/>
                        </a:lnTo>
                        <a:lnTo>
                          <a:pt x="38" y="106"/>
                        </a:lnTo>
                        <a:lnTo>
                          <a:pt x="42" y="102"/>
                        </a:lnTo>
                        <a:lnTo>
                          <a:pt x="44" y="99"/>
                        </a:lnTo>
                        <a:lnTo>
                          <a:pt x="45" y="94"/>
                        </a:lnTo>
                        <a:lnTo>
                          <a:pt x="46" y="89"/>
                        </a:lnTo>
                        <a:lnTo>
                          <a:pt x="23" y="11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4" name="Freeform 723"/>
                  <p:cNvSpPr>
                    <a:spLocks noChangeAspect="1"/>
                  </p:cNvSpPr>
                  <p:nvPr/>
                </p:nvSpPr>
                <p:spPr bwMode="auto">
                  <a:xfrm>
                    <a:off x="2047" y="1532"/>
                    <a:ext cx="29" cy="14"/>
                  </a:xfrm>
                  <a:custGeom>
                    <a:avLst/>
                    <a:gdLst>
                      <a:gd name="T0" fmla="*/ 29 w 102"/>
                      <a:gd name="T1" fmla="*/ 7 h 46"/>
                      <a:gd name="T2" fmla="*/ 22 w 102"/>
                      <a:gd name="T3" fmla="*/ 0 h 46"/>
                      <a:gd name="T4" fmla="*/ 0 w 102"/>
                      <a:gd name="T5" fmla="*/ 0 h 46"/>
                      <a:gd name="T6" fmla="*/ 0 w 102"/>
                      <a:gd name="T7" fmla="*/ 14 h 46"/>
                      <a:gd name="T8" fmla="*/ 22 w 102"/>
                      <a:gd name="T9" fmla="*/ 14 h 46"/>
                      <a:gd name="T10" fmla="*/ 29 w 102"/>
                      <a:gd name="T11" fmla="*/ 7 h 46"/>
                      <a:gd name="T12" fmla="*/ 22 w 102"/>
                      <a:gd name="T13" fmla="*/ 14 h 46"/>
                      <a:gd name="T14" fmla="*/ 24 w 102"/>
                      <a:gd name="T15" fmla="*/ 14 h 46"/>
                      <a:gd name="T16" fmla="*/ 25 w 102"/>
                      <a:gd name="T17" fmla="*/ 13 h 46"/>
                      <a:gd name="T18" fmla="*/ 26 w 102"/>
                      <a:gd name="T19" fmla="*/ 13 h 46"/>
                      <a:gd name="T20" fmla="*/ 28 w 102"/>
                      <a:gd name="T21" fmla="*/ 12 h 46"/>
                      <a:gd name="T22" fmla="*/ 28 w 102"/>
                      <a:gd name="T23" fmla="*/ 11 h 46"/>
                      <a:gd name="T24" fmla="*/ 29 w 102"/>
                      <a:gd name="T25" fmla="*/ 9 h 46"/>
                      <a:gd name="T26" fmla="*/ 29 w 102"/>
                      <a:gd name="T27" fmla="*/ 8 h 46"/>
                      <a:gd name="T28" fmla="*/ 29 w 102"/>
                      <a:gd name="T29" fmla="*/ 7 h 46"/>
                      <a:gd name="T30" fmla="*/ 29 w 102"/>
                      <a:gd name="T31" fmla="*/ 6 h 46"/>
                      <a:gd name="T32" fmla="*/ 29 w 102"/>
                      <a:gd name="T33" fmla="*/ 4 h 46"/>
                      <a:gd name="T34" fmla="*/ 28 w 102"/>
                      <a:gd name="T35" fmla="*/ 3 h 46"/>
                      <a:gd name="T36" fmla="*/ 28 w 102"/>
                      <a:gd name="T37" fmla="*/ 2 h 46"/>
                      <a:gd name="T38" fmla="*/ 26 w 102"/>
                      <a:gd name="T39" fmla="*/ 1 h 46"/>
                      <a:gd name="T40" fmla="*/ 25 w 102"/>
                      <a:gd name="T41" fmla="*/ 1 h 46"/>
                      <a:gd name="T42" fmla="*/ 24 w 102"/>
                      <a:gd name="T43" fmla="*/ 0 h 46"/>
                      <a:gd name="T44" fmla="*/ 22 w 102"/>
                      <a:gd name="T45" fmla="*/ 0 h 46"/>
                      <a:gd name="T46" fmla="*/ 29 w 102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102" h="46">
                        <a:moveTo>
                          <a:pt x="102" y="23"/>
                        </a:moveTo>
                        <a:lnTo>
                          <a:pt x="79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79" y="46"/>
                        </a:lnTo>
                        <a:lnTo>
                          <a:pt x="102" y="23"/>
                        </a:lnTo>
                        <a:lnTo>
                          <a:pt x="79" y="46"/>
                        </a:lnTo>
                        <a:lnTo>
                          <a:pt x="84" y="45"/>
                        </a:lnTo>
                        <a:lnTo>
                          <a:pt x="89" y="44"/>
                        </a:lnTo>
                        <a:lnTo>
                          <a:pt x="92" y="42"/>
                        </a:lnTo>
                        <a:lnTo>
                          <a:pt x="97" y="39"/>
                        </a:lnTo>
                        <a:lnTo>
                          <a:pt x="99" y="35"/>
                        </a:lnTo>
                        <a:lnTo>
                          <a:pt x="101" y="31"/>
                        </a:lnTo>
                        <a:lnTo>
                          <a:pt x="102" y="27"/>
                        </a:lnTo>
                        <a:lnTo>
                          <a:pt x="102" y="23"/>
                        </a:lnTo>
                        <a:lnTo>
                          <a:pt x="102" y="19"/>
                        </a:lnTo>
                        <a:lnTo>
                          <a:pt x="101" y="14"/>
                        </a:lnTo>
                        <a:lnTo>
                          <a:pt x="99" y="10"/>
                        </a:lnTo>
                        <a:lnTo>
                          <a:pt x="97" y="7"/>
                        </a:lnTo>
                        <a:lnTo>
                          <a:pt x="92" y="4"/>
                        </a:lnTo>
                        <a:lnTo>
                          <a:pt x="89" y="2"/>
                        </a:lnTo>
                        <a:lnTo>
                          <a:pt x="84" y="0"/>
                        </a:lnTo>
                        <a:lnTo>
                          <a:pt x="79" y="0"/>
                        </a:lnTo>
                        <a:lnTo>
                          <a:pt x="102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5" name="Freeform 724"/>
                  <p:cNvSpPr>
                    <a:spLocks noChangeAspect="1"/>
                  </p:cNvSpPr>
                  <p:nvPr/>
                </p:nvSpPr>
                <p:spPr bwMode="auto">
                  <a:xfrm>
                    <a:off x="2061" y="1539"/>
                    <a:ext cx="14" cy="336"/>
                  </a:xfrm>
                  <a:custGeom>
                    <a:avLst/>
                    <a:gdLst>
                      <a:gd name="T0" fmla="*/ 7 w 46"/>
                      <a:gd name="T1" fmla="*/ 336 h 1116"/>
                      <a:gd name="T2" fmla="*/ 14 w 46"/>
                      <a:gd name="T3" fmla="*/ 329 h 1116"/>
                      <a:gd name="T4" fmla="*/ 14 w 46"/>
                      <a:gd name="T5" fmla="*/ 0 h 1116"/>
                      <a:gd name="T6" fmla="*/ 0 w 46"/>
                      <a:gd name="T7" fmla="*/ 0 h 1116"/>
                      <a:gd name="T8" fmla="*/ 0 w 46"/>
                      <a:gd name="T9" fmla="*/ 329 h 1116"/>
                      <a:gd name="T10" fmla="*/ 7 w 46"/>
                      <a:gd name="T11" fmla="*/ 336 h 1116"/>
                      <a:gd name="T12" fmla="*/ 0 w 46"/>
                      <a:gd name="T13" fmla="*/ 329 h 1116"/>
                      <a:gd name="T14" fmla="*/ 0 w 46"/>
                      <a:gd name="T15" fmla="*/ 331 h 1116"/>
                      <a:gd name="T16" fmla="*/ 1 w 46"/>
                      <a:gd name="T17" fmla="*/ 332 h 1116"/>
                      <a:gd name="T18" fmla="*/ 1 w 46"/>
                      <a:gd name="T19" fmla="*/ 333 h 1116"/>
                      <a:gd name="T20" fmla="*/ 2 w 46"/>
                      <a:gd name="T21" fmla="*/ 334 h 1116"/>
                      <a:gd name="T22" fmla="*/ 3 w 46"/>
                      <a:gd name="T23" fmla="*/ 335 h 1116"/>
                      <a:gd name="T24" fmla="*/ 4 w 46"/>
                      <a:gd name="T25" fmla="*/ 336 h 1116"/>
                      <a:gd name="T26" fmla="*/ 5 w 46"/>
                      <a:gd name="T27" fmla="*/ 336 h 1116"/>
                      <a:gd name="T28" fmla="*/ 7 w 46"/>
                      <a:gd name="T29" fmla="*/ 336 h 1116"/>
                      <a:gd name="T30" fmla="*/ 8 w 46"/>
                      <a:gd name="T31" fmla="*/ 336 h 1116"/>
                      <a:gd name="T32" fmla="*/ 9 w 46"/>
                      <a:gd name="T33" fmla="*/ 336 h 1116"/>
                      <a:gd name="T34" fmla="*/ 11 w 46"/>
                      <a:gd name="T35" fmla="*/ 335 h 1116"/>
                      <a:gd name="T36" fmla="*/ 12 w 46"/>
                      <a:gd name="T37" fmla="*/ 334 h 1116"/>
                      <a:gd name="T38" fmla="*/ 13 w 46"/>
                      <a:gd name="T39" fmla="*/ 333 h 1116"/>
                      <a:gd name="T40" fmla="*/ 13 w 46"/>
                      <a:gd name="T41" fmla="*/ 332 h 1116"/>
                      <a:gd name="T42" fmla="*/ 14 w 46"/>
                      <a:gd name="T43" fmla="*/ 331 h 1116"/>
                      <a:gd name="T44" fmla="*/ 14 w 46"/>
                      <a:gd name="T45" fmla="*/ 329 h 1116"/>
                      <a:gd name="T46" fmla="*/ 7 w 46"/>
                      <a:gd name="T47" fmla="*/ 336 h 111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116">
                        <a:moveTo>
                          <a:pt x="23" y="1116"/>
                        </a:moveTo>
                        <a:lnTo>
                          <a:pt x="46" y="1093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93"/>
                        </a:lnTo>
                        <a:lnTo>
                          <a:pt x="23" y="1116"/>
                        </a:lnTo>
                        <a:lnTo>
                          <a:pt x="0" y="1093"/>
                        </a:lnTo>
                        <a:lnTo>
                          <a:pt x="1" y="1099"/>
                        </a:lnTo>
                        <a:lnTo>
                          <a:pt x="2" y="1103"/>
                        </a:lnTo>
                        <a:lnTo>
                          <a:pt x="4" y="1107"/>
                        </a:lnTo>
                        <a:lnTo>
                          <a:pt x="7" y="1111"/>
                        </a:lnTo>
                        <a:lnTo>
                          <a:pt x="10" y="1113"/>
                        </a:lnTo>
                        <a:lnTo>
                          <a:pt x="14" y="1115"/>
                        </a:lnTo>
                        <a:lnTo>
                          <a:pt x="18" y="1116"/>
                        </a:lnTo>
                        <a:lnTo>
                          <a:pt x="23" y="1116"/>
                        </a:lnTo>
                        <a:lnTo>
                          <a:pt x="27" y="1116"/>
                        </a:lnTo>
                        <a:lnTo>
                          <a:pt x="31" y="1115"/>
                        </a:lnTo>
                        <a:lnTo>
                          <a:pt x="35" y="1113"/>
                        </a:lnTo>
                        <a:lnTo>
                          <a:pt x="38" y="1111"/>
                        </a:lnTo>
                        <a:lnTo>
                          <a:pt x="42" y="1107"/>
                        </a:lnTo>
                        <a:lnTo>
                          <a:pt x="44" y="1103"/>
                        </a:lnTo>
                        <a:lnTo>
                          <a:pt x="46" y="1099"/>
                        </a:lnTo>
                        <a:lnTo>
                          <a:pt x="46" y="1093"/>
                        </a:lnTo>
                        <a:lnTo>
                          <a:pt x="23" y="111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6" name="Freeform 725"/>
                  <p:cNvSpPr>
                    <a:spLocks noChangeAspect="1"/>
                  </p:cNvSpPr>
                  <p:nvPr/>
                </p:nvSpPr>
                <p:spPr bwMode="auto">
                  <a:xfrm>
                    <a:off x="2054" y="1861"/>
                    <a:ext cx="14" cy="14"/>
                  </a:xfrm>
                  <a:custGeom>
                    <a:avLst/>
                    <a:gdLst>
                      <a:gd name="T0" fmla="*/ 0 w 56"/>
                      <a:gd name="T1" fmla="*/ 7 h 47"/>
                      <a:gd name="T2" fmla="*/ 6 w 56"/>
                      <a:gd name="T3" fmla="*/ 14 h 47"/>
                      <a:gd name="T4" fmla="*/ 14 w 56"/>
                      <a:gd name="T5" fmla="*/ 14 h 47"/>
                      <a:gd name="T6" fmla="*/ 14 w 56"/>
                      <a:gd name="T7" fmla="*/ 0 h 47"/>
                      <a:gd name="T8" fmla="*/ 6 w 56"/>
                      <a:gd name="T9" fmla="*/ 0 h 47"/>
                      <a:gd name="T10" fmla="*/ 0 w 56"/>
                      <a:gd name="T11" fmla="*/ 7 h 47"/>
                      <a:gd name="T12" fmla="*/ 6 w 56"/>
                      <a:gd name="T13" fmla="*/ 0 h 47"/>
                      <a:gd name="T14" fmla="*/ 5 w 56"/>
                      <a:gd name="T15" fmla="*/ 1 h 47"/>
                      <a:gd name="T16" fmla="*/ 3 w 56"/>
                      <a:gd name="T17" fmla="*/ 1 h 47"/>
                      <a:gd name="T18" fmla="*/ 2 w 56"/>
                      <a:gd name="T19" fmla="*/ 1 h 47"/>
                      <a:gd name="T20" fmla="*/ 1 w 56"/>
                      <a:gd name="T21" fmla="*/ 2 h 47"/>
                      <a:gd name="T22" fmla="*/ 1 w 56"/>
                      <a:gd name="T23" fmla="*/ 4 h 47"/>
                      <a:gd name="T24" fmla="*/ 0 w 56"/>
                      <a:gd name="T25" fmla="*/ 4 h 47"/>
                      <a:gd name="T26" fmla="*/ 0 w 56"/>
                      <a:gd name="T27" fmla="*/ 6 h 47"/>
                      <a:gd name="T28" fmla="*/ 0 w 56"/>
                      <a:gd name="T29" fmla="*/ 7 h 47"/>
                      <a:gd name="T30" fmla="*/ 0 w 56"/>
                      <a:gd name="T31" fmla="*/ 9 h 47"/>
                      <a:gd name="T32" fmla="*/ 0 w 56"/>
                      <a:gd name="T33" fmla="*/ 10 h 47"/>
                      <a:gd name="T34" fmla="*/ 1 w 56"/>
                      <a:gd name="T35" fmla="*/ 11 h 47"/>
                      <a:gd name="T36" fmla="*/ 1 w 56"/>
                      <a:gd name="T37" fmla="*/ 12 h 47"/>
                      <a:gd name="T38" fmla="*/ 2 w 56"/>
                      <a:gd name="T39" fmla="*/ 13 h 47"/>
                      <a:gd name="T40" fmla="*/ 3 w 56"/>
                      <a:gd name="T41" fmla="*/ 14 h 47"/>
                      <a:gd name="T42" fmla="*/ 5 w 56"/>
                      <a:gd name="T43" fmla="*/ 14 h 47"/>
                      <a:gd name="T44" fmla="*/ 6 w 56"/>
                      <a:gd name="T45" fmla="*/ 14 h 47"/>
                      <a:gd name="T46" fmla="*/ 0 w 56"/>
                      <a:gd name="T47" fmla="*/ 7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56" h="47">
                        <a:moveTo>
                          <a:pt x="0" y="24"/>
                        </a:moveTo>
                        <a:lnTo>
                          <a:pt x="23" y="47"/>
                        </a:lnTo>
                        <a:lnTo>
                          <a:pt x="56" y="47"/>
                        </a:lnTo>
                        <a:lnTo>
                          <a:pt x="56" y="0"/>
                        </a:lnTo>
                        <a:lnTo>
                          <a:pt x="23" y="0"/>
                        </a:lnTo>
                        <a:lnTo>
                          <a:pt x="0" y="24"/>
                        </a:lnTo>
                        <a:lnTo>
                          <a:pt x="23" y="0"/>
                        </a:lnTo>
                        <a:lnTo>
                          <a:pt x="18" y="2"/>
                        </a:lnTo>
                        <a:lnTo>
                          <a:pt x="13" y="3"/>
                        </a:lnTo>
                        <a:lnTo>
                          <a:pt x="8" y="5"/>
                        </a:lnTo>
                        <a:lnTo>
                          <a:pt x="5" y="8"/>
                        </a:lnTo>
                        <a:lnTo>
                          <a:pt x="3" y="12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6"/>
                        </a:lnTo>
                        <a:lnTo>
                          <a:pt x="5" y="40"/>
                        </a:lnTo>
                        <a:lnTo>
                          <a:pt x="8" y="43"/>
                        </a:lnTo>
                        <a:lnTo>
                          <a:pt x="13" y="46"/>
                        </a:lnTo>
                        <a:lnTo>
                          <a:pt x="18" y="47"/>
                        </a:lnTo>
                        <a:lnTo>
                          <a:pt x="23" y="47"/>
                        </a:ln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7" name="Freeform 726"/>
                  <p:cNvSpPr>
                    <a:spLocks noChangeAspect="1"/>
                  </p:cNvSpPr>
                  <p:nvPr/>
                </p:nvSpPr>
                <p:spPr bwMode="auto">
                  <a:xfrm>
                    <a:off x="2054" y="1868"/>
                    <a:ext cx="14" cy="64"/>
                  </a:xfrm>
                  <a:custGeom>
                    <a:avLst/>
                    <a:gdLst>
                      <a:gd name="T0" fmla="*/ 7 w 46"/>
                      <a:gd name="T1" fmla="*/ 64 h 221"/>
                      <a:gd name="T2" fmla="*/ 14 w 46"/>
                      <a:gd name="T3" fmla="*/ 57 h 221"/>
                      <a:gd name="T4" fmla="*/ 14 w 46"/>
                      <a:gd name="T5" fmla="*/ 0 h 221"/>
                      <a:gd name="T6" fmla="*/ 0 w 46"/>
                      <a:gd name="T7" fmla="*/ 0 h 221"/>
                      <a:gd name="T8" fmla="*/ 0 w 46"/>
                      <a:gd name="T9" fmla="*/ 57 h 221"/>
                      <a:gd name="T10" fmla="*/ 7 w 46"/>
                      <a:gd name="T11" fmla="*/ 64 h 221"/>
                      <a:gd name="T12" fmla="*/ 0 w 46"/>
                      <a:gd name="T13" fmla="*/ 57 h 221"/>
                      <a:gd name="T14" fmla="*/ 0 w 46"/>
                      <a:gd name="T15" fmla="*/ 59 h 221"/>
                      <a:gd name="T16" fmla="*/ 1 w 46"/>
                      <a:gd name="T17" fmla="*/ 60 h 221"/>
                      <a:gd name="T18" fmla="*/ 1 w 46"/>
                      <a:gd name="T19" fmla="*/ 61 h 221"/>
                      <a:gd name="T20" fmla="*/ 2 w 46"/>
                      <a:gd name="T21" fmla="*/ 62 h 221"/>
                      <a:gd name="T22" fmla="*/ 3 w 46"/>
                      <a:gd name="T23" fmla="*/ 63 h 221"/>
                      <a:gd name="T24" fmla="*/ 5 w 46"/>
                      <a:gd name="T25" fmla="*/ 63 h 221"/>
                      <a:gd name="T26" fmla="*/ 6 w 46"/>
                      <a:gd name="T27" fmla="*/ 64 h 221"/>
                      <a:gd name="T28" fmla="*/ 7 w 46"/>
                      <a:gd name="T29" fmla="*/ 64 h 221"/>
                      <a:gd name="T30" fmla="*/ 8 w 46"/>
                      <a:gd name="T31" fmla="*/ 64 h 221"/>
                      <a:gd name="T32" fmla="*/ 9 w 46"/>
                      <a:gd name="T33" fmla="*/ 63 h 221"/>
                      <a:gd name="T34" fmla="*/ 11 w 46"/>
                      <a:gd name="T35" fmla="*/ 63 h 221"/>
                      <a:gd name="T36" fmla="*/ 12 w 46"/>
                      <a:gd name="T37" fmla="*/ 62 h 221"/>
                      <a:gd name="T38" fmla="*/ 13 w 46"/>
                      <a:gd name="T39" fmla="*/ 61 h 221"/>
                      <a:gd name="T40" fmla="*/ 13 w 46"/>
                      <a:gd name="T41" fmla="*/ 60 h 221"/>
                      <a:gd name="T42" fmla="*/ 14 w 46"/>
                      <a:gd name="T43" fmla="*/ 59 h 221"/>
                      <a:gd name="T44" fmla="*/ 14 w 46"/>
                      <a:gd name="T45" fmla="*/ 57 h 221"/>
                      <a:gd name="T46" fmla="*/ 7 w 46"/>
                      <a:gd name="T47" fmla="*/ 64 h 221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221">
                        <a:moveTo>
                          <a:pt x="23" y="221"/>
                        </a:moveTo>
                        <a:lnTo>
                          <a:pt x="46" y="197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97"/>
                        </a:lnTo>
                        <a:lnTo>
                          <a:pt x="23" y="221"/>
                        </a:lnTo>
                        <a:lnTo>
                          <a:pt x="0" y="197"/>
                        </a:lnTo>
                        <a:lnTo>
                          <a:pt x="0" y="203"/>
                        </a:lnTo>
                        <a:lnTo>
                          <a:pt x="2" y="207"/>
                        </a:lnTo>
                        <a:lnTo>
                          <a:pt x="4" y="211"/>
                        </a:lnTo>
                        <a:lnTo>
                          <a:pt x="7" y="214"/>
                        </a:lnTo>
                        <a:lnTo>
                          <a:pt x="10" y="217"/>
                        </a:lnTo>
                        <a:lnTo>
                          <a:pt x="15" y="219"/>
                        </a:lnTo>
                        <a:lnTo>
                          <a:pt x="19" y="220"/>
                        </a:lnTo>
                        <a:lnTo>
                          <a:pt x="23" y="221"/>
                        </a:lnTo>
                        <a:lnTo>
                          <a:pt x="27" y="220"/>
                        </a:lnTo>
                        <a:lnTo>
                          <a:pt x="31" y="219"/>
                        </a:lnTo>
                        <a:lnTo>
                          <a:pt x="36" y="217"/>
                        </a:lnTo>
                        <a:lnTo>
                          <a:pt x="39" y="214"/>
                        </a:lnTo>
                        <a:lnTo>
                          <a:pt x="42" y="211"/>
                        </a:lnTo>
                        <a:lnTo>
                          <a:pt x="44" y="207"/>
                        </a:lnTo>
                        <a:lnTo>
                          <a:pt x="45" y="203"/>
                        </a:lnTo>
                        <a:lnTo>
                          <a:pt x="46" y="197"/>
                        </a:lnTo>
                        <a:lnTo>
                          <a:pt x="23" y="2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8" name="Freeform 727"/>
                  <p:cNvSpPr>
                    <a:spLocks noChangeAspect="1"/>
                  </p:cNvSpPr>
                  <p:nvPr/>
                </p:nvSpPr>
                <p:spPr bwMode="auto">
                  <a:xfrm>
                    <a:off x="2061" y="1919"/>
                    <a:ext cx="14" cy="14"/>
                  </a:xfrm>
                  <a:custGeom>
                    <a:avLst/>
                    <a:gdLst>
                      <a:gd name="T0" fmla="*/ 14 w 44"/>
                      <a:gd name="T1" fmla="*/ 7 h 48"/>
                      <a:gd name="T2" fmla="*/ 7 w 44"/>
                      <a:gd name="T3" fmla="*/ 0 h 48"/>
                      <a:gd name="T4" fmla="*/ 0 w 44"/>
                      <a:gd name="T5" fmla="*/ 0 h 48"/>
                      <a:gd name="T6" fmla="*/ 0 w 44"/>
                      <a:gd name="T7" fmla="*/ 14 h 48"/>
                      <a:gd name="T8" fmla="*/ 7 w 44"/>
                      <a:gd name="T9" fmla="*/ 14 h 48"/>
                      <a:gd name="T10" fmla="*/ 14 w 44"/>
                      <a:gd name="T11" fmla="*/ 7 h 48"/>
                      <a:gd name="T12" fmla="*/ 7 w 44"/>
                      <a:gd name="T13" fmla="*/ 14 h 48"/>
                      <a:gd name="T14" fmla="*/ 8 w 44"/>
                      <a:gd name="T15" fmla="*/ 14 h 48"/>
                      <a:gd name="T16" fmla="*/ 10 w 44"/>
                      <a:gd name="T17" fmla="*/ 13 h 48"/>
                      <a:gd name="T18" fmla="*/ 11 w 44"/>
                      <a:gd name="T19" fmla="*/ 12 h 48"/>
                      <a:gd name="T20" fmla="*/ 12 w 44"/>
                      <a:gd name="T21" fmla="*/ 12 h 48"/>
                      <a:gd name="T22" fmla="*/ 13 w 44"/>
                      <a:gd name="T23" fmla="*/ 11 h 48"/>
                      <a:gd name="T24" fmla="*/ 13 w 44"/>
                      <a:gd name="T25" fmla="*/ 10 h 48"/>
                      <a:gd name="T26" fmla="*/ 14 w 44"/>
                      <a:gd name="T27" fmla="*/ 8 h 48"/>
                      <a:gd name="T28" fmla="*/ 14 w 44"/>
                      <a:gd name="T29" fmla="*/ 7 h 48"/>
                      <a:gd name="T30" fmla="*/ 14 w 44"/>
                      <a:gd name="T31" fmla="*/ 6 h 48"/>
                      <a:gd name="T32" fmla="*/ 13 w 44"/>
                      <a:gd name="T33" fmla="*/ 4 h 48"/>
                      <a:gd name="T34" fmla="*/ 13 w 44"/>
                      <a:gd name="T35" fmla="*/ 4 h 48"/>
                      <a:gd name="T36" fmla="*/ 12 w 44"/>
                      <a:gd name="T37" fmla="*/ 2 h 48"/>
                      <a:gd name="T38" fmla="*/ 11 w 44"/>
                      <a:gd name="T39" fmla="*/ 1 h 48"/>
                      <a:gd name="T40" fmla="*/ 10 w 44"/>
                      <a:gd name="T41" fmla="*/ 1 h 48"/>
                      <a:gd name="T42" fmla="*/ 8 w 44"/>
                      <a:gd name="T43" fmla="*/ 0 h 48"/>
                      <a:gd name="T44" fmla="*/ 7 w 44"/>
                      <a:gd name="T45" fmla="*/ 0 h 48"/>
                      <a:gd name="T46" fmla="*/ 14 w 44"/>
                      <a:gd name="T47" fmla="*/ 7 h 48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4" h="48">
                        <a:moveTo>
                          <a:pt x="44" y="24"/>
                        </a:moveTo>
                        <a:lnTo>
                          <a:pt x="21" y="0"/>
                        </a:lnTo>
                        <a:lnTo>
                          <a:pt x="0" y="0"/>
                        </a:lnTo>
                        <a:lnTo>
                          <a:pt x="0" y="48"/>
                        </a:lnTo>
                        <a:lnTo>
                          <a:pt x="21" y="48"/>
                        </a:lnTo>
                        <a:lnTo>
                          <a:pt x="44" y="24"/>
                        </a:lnTo>
                        <a:lnTo>
                          <a:pt x="21" y="48"/>
                        </a:lnTo>
                        <a:lnTo>
                          <a:pt x="26" y="47"/>
                        </a:lnTo>
                        <a:lnTo>
                          <a:pt x="31" y="46"/>
                        </a:lnTo>
                        <a:lnTo>
                          <a:pt x="35" y="42"/>
                        </a:lnTo>
                        <a:lnTo>
                          <a:pt x="38" y="40"/>
                        </a:lnTo>
                        <a:lnTo>
                          <a:pt x="41" y="36"/>
                        </a:lnTo>
                        <a:lnTo>
                          <a:pt x="42" y="33"/>
                        </a:lnTo>
                        <a:lnTo>
                          <a:pt x="43" y="29"/>
                        </a:lnTo>
                        <a:lnTo>
                          <a:pt x="44" y="24"/>
                        </a:lnTo>
                        <a:lnTo>
                          <a:pt x="43" y="19"/>
                        </a:lnTo>
                        <a:lnTo>
                          <a:pt x="42" y="15"/>
                        </a:lnTo>
                        <a:lnTo>
                          <a:pt x="41" y="12"/>
                        </a:lnTo>
                        <a:lnTo>
                          <a:pt x="38" y="8"/>
                        </a:lnTo>
                        <a:lnTo>
                          <a:pt x="35" y="5"/>
                        </a:lnTo>
                        <a:lnTo>
                          <a:pt x="31" y="2"/>
                        </a:lnTo>
                        <a:lnTo>
                          <a:pt x="26" y="1"/>
                        </a:lnTo>
                        <a:lnTo>
                          <a:pt x="21" y="0"/>
                        </a:lnTo>
                        <a:lnTo>
                          <a:pt x="44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9" name="Freeform 728"/>
                  <p:cNvSpPr>
                    <a:spLocks noChangeAspect="1"/>
                  </p:cNvSpPr>
                  <p:nvPr/>
                </p:nvSpPr>
                <p:spPr bwMode="auto">
                  <a:xfrm>
                    <a:off x="2054" y="1926"/>
                    <a:ext cx="21" cy="136"/>
                  </a:xfrm>
                  <a:custGeom>
                    <a:avLst/>
                    <a:gdLst>
                      <a:gd name="T0" fmla="*/ 19 w 46"/>
                      <a:gd name="T1" fmla="*/ 133 h 442"/>
                      <a:gd name="T2" fmla="*/ 21 w 46"/>
                      <a:gd name="T3" fmla="*/ 129 h 442"/>
                      <a:gd name="T4" fmla="*/ 21 w 46"/>
                      <a:gd name="T5" fmla="*/ 0 h 442"/>
                      <a:gd name="T6" fmla="*/ 0 w 46"/>
                      <a:gd name="T7" fmla="*/ 0 h 442"/>
                      <a:gd name="T8" fmla="*/ 0 w 46"/>
                      <a:gd name="T9" fmla="*/ 129 h 442"/>
                      <a:gd name="T10" fmla="*/ 19 w 46"/>
                      <a:gd name="T11" fmla="*/ 133 h 442"/>
                      <a:gd name="T12" fmla="*/ 0 w 46"/>
                      <a:gd name="T13" fmla="*/ 129 h 442"/>
                      <a:gd name="T14" fmla="*/ 0 w 46"/>
                      <a:gd name="T15" fmla="*/ 130 h 442"/>
                      <a:gd name="T16" fmla="*/ 0 w 46"/>
                      <a:gd name="T17" fmla="*/ 132 h 442"/>
                      <a:gd name="T18" fmla="*/ 2 w 46"/>
                      <a:gd name="T19" fmla="*/ 133 h 442"/>
                      <a:gd name="T20" fmla="*/ 3 w 46"/>
                      <a:gd name="T21" fmla="*/ 134 h 442"/>
                      <a:gd name="T22" fmla="*/ 5 w 46"/>
                      <a:gd name="T23" fmla="*/ 135 h 442"/>
                      <a:gd name="T24" fmla="*/ 6 w 46"/>
                      <a:gd name="T25" fmla="*/ 135 h 442"/>
                      <a:gd name="T26" fmla="*/ 8 w 46"/>
                      <a:gd name="T27" fmla="*/ 136 h 442"/>
                      <a:gd name="T28" fmla="*/ 11 w 46"/>
                      <a:gd name="T29" fmla="*/ 136 h 442"/>
                      <a:gd name="T30" fmla="*/ 12 w 46"/>
                      <a:gd name="T31" fmla="*/ 136 h 442"/>
                      <a:gd name="T32" fmla="*/ 15 w 46"/>
                      <a:gd name="T33" fmla="*/ 135 h 442"/>
                      <a:gd name="T34" fmla="*/ 16 w 46"/>
                      <a:gd name="T35" fmla="*/ 135 h 442"/>
                      <a:gd name="T36" fmla="*/ 18 w 46"/>
                      <a:gd name="T37" fmla="*/ 134 h 442"/>
                      <a:gd name="T38" fmla="*/ 19 w 46"/>
                      <a:gd name="T39" fmla="*/ 133 h 442"/>
                      <a:gd name="T40" fmla="*/ 20 w 46"/>
                      <a:gd name="T41" fmla="*/ 132 h 442"/>
                      <a:gd name="T42" fmla="*/ 21 w 46"/>
                      <a:gd name="T43" fmla="*/ 130 h 442"/>
                      <a:gd name="T44" fmla="*/ 21 w 46"/>
                      <a:gd name="T45" fmla="*/ 129 h 442"/>
                      <a:gd name="T46" fmla="*/ 19 w 46"/>
                      <a:gd name="T47" fmla="*/ 133 h 442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442">
                        <a:moveTo>
                          <a:pt x="41" y="431"/>
                        </a:moveTo>
                        <a:lnTo>
                          <a:pt x="46" y="418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418"/>
                        </a:lnTo>
                        <a:lnTo>
                          <a:pt x="41" y="431"/>
                        </a:lnTo>
                        <a:lnTo>
                          <a:pt x="0" y="418"/>
                        </a:lnTo>
                        <a:lnTo>
                          <a:pt x="0" y="424"/>
                        </a:lnTo>
                        <a:lnTo>
                          <a:pt x="1" y="428"/>
                        </a:lnTo>
                        <a:lnTo>
                          <a:pt x="4" y="432"/>
                        </a:lnTo>
                        <a:lnTo>
                          <a:pt x="6" y="435"/>
                        </a:lnTo>
                        <a:lnTo>
                          <a:pt x="10" y="438"/>
                        </a:lnTo>
                        <a:lnTo>
                          <a:pt x="14" y="440"/>
                        </a:lnTo>
                        <a:lnTo>
                          <a:pt x="18" y="441"/>
                        </a:lnTo>
                        <a:lnTo>
                          <a:pt x="23" y="442"/>
                        </a:lnTo>
                        <a:lnTo>
                          <a:pt x="27" y="441"/>
                        </a:lnTo>
                        <a:lnTo>
                          <a:pt x="32" y="440"/>
                        </a:lnTo>
                        <a:lnTo>
                          <a:pt x="35" y="438"/>
                        </a:lnTo>
                        <a:lnTo>
                          <a:pt x="39" y="435"/>
                        </a:lnTo>
                        <a:lnTo>
                          <a:pt x="42" y="432"/>
                        </a:lnTo>
                        <a:lnTo>
                          <a:pt x="44" y="428"/>
                        </a:lnTo>
                        <a:lnTo>
                          <a:pt x="45" y="424"/>
                        </a:lnTo>
                        <a:lnTo>
                          <a:pt x="46" y="418"/>
                        </a:lnTo>
                        <a:lnTo>
                          <a:pt x="41" y="43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0" name="Freeform 729"/>
                  <p:cNvSpPr>
                    <a:spLocks noChangeAspect="1"/>
                  </p:cNvSpPr>
                  <p:nvPr/>
                </p:nvSpPr>
                <p:spPr bwMode="auto">
                  <a:xfrm>
                    <a:off x="2047" y="2047"/>
                    <a:ext cx="21" cy="21"/>
                  </a:xfrm>
                  <a:custGeom>
                    <a:avLst/>
                    <a:gdLst>
                      <a:gd name="T0" fmla="*/ 0 w 70"/>
                      <a:gd name="T1" fmla="*/ 14 h 75"/>
                      <a:gd name="T2" fmla="*/ 13 w 70"/>
                      <a:gd name="T3" fmla="*/ 18 h 75"/>
                      <a:gd name="T4" fmla="*/ 21 w 70"/>
                      <a:gd name="T5" fmla="*/ 7 h 75"/>
                      <a:gd name="T6" fmla="*/ 10 w 70"/>
                      <a:gd name="T7" fmla="*/ 0 h 75"/>
                      <a:gd name="T8" fmla="*/ 2 w 70"/>
                      <a:gd name="T9" fmla="*/ 11 h 75"/>
                      <a:gd name="T10" fmla="*/ 0 w 70"/>
                      <a:gd name="T11" fmla="*/ 14 h 75"/>
                      <a:gd name="T12" fmla="*/ 2 w 70"/>
                      <a:gd name="T13" fmla="*/ 11 h 75"/>
                      <a:gd name="T14" fmla="*/ 1 w 70"/>
                      <a:gd name="T15" fmla="*/ 12 h 75"/>
                      <a:gd name="T16" fmla="*/ 0 w 70"/>
                      <a:gd name="T17" fmla="*/ 13 h 75"/>
                      <a:gd name="T18" fmla="*/ 0 w 70"/>
                      <a:gd name="T19" fmla="*/ 14 h 75"/>
                      <a:gd name="T20" fmla="*/ 0 w 70"/>
                      <a:gd name="T21" fmla="*/ 16 h 75"/>
                      <a:gd name="T22" fmla="*/ 1 w 70"/>
                      <a:gd name="T23" fmla="*/ 17 h 75"/>
                      <a:gd name="T24" fmla="*/ 2 w 70"/>
                      <a:gd name="T25" fmla="*/ 18 h 75"/>
                      <a:gd name="T26" fmla="*/ 2 w 70"/>
                      <a:gd name="T27" fmla="*/ 19 h 75"/>
                      <a:gd name="T28" fmla="*/ 3 w 70"/>
                      <a:gd name="T29" fmla="*/ 19 h 75"/>
                      <a:gd name="T30" fmla="*/ 4 w 70"/>
                      <a:gd name="T31" fmla="*/ 20 h 75"/>
                      <a:gd name="T32" fmla="*/ 5 w 70"/>
                      <a:gd name="T33" fmla="*/ 21 h 75"/>
                      <a:gd name="T34" fmla="*/ 7 w 70"/>
                      <a:gd name="T35" fmla="*/ 21 h 75"/>
                      <a:gd name="T36" fmla="*/ 8 w 70"/>
                      <a:gd name="T37" fmla="*/ 21 h 75"/>
                      <a:gd name="T38" fmla="*/ 9 w 70"/>
                      <a:gd name="T39" fmla="*/ 21 h 75"/>
                      <a:gd name="T40" fmla="*/ 11 w 70"/>
                      <a:gd name="T41" fmla="*/ 20 h 75"/>
                      <a:gd name="T42" fmla="*/ 12 w 70"/>
                      <a:gd name="T43" fmla="*/ 19 h 75"/>
                      <a:gd name="T44" fmla="*/ 13 w 70"/>
                      <a:gd name="T45" fmla="*/ 18 h 75"/>
                      <a:gd name="T46" fmla="*/ 0 w 70"/>
                      <a:gd name="T47" fmla="*/ 14 h 7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70" h="75">
                        <a:moveTo>
                          <a:pt x="0" y="51"/>
                        </a:moveTo>
                        <a:lnTo>
                          <a:pt x="43" y="65"/>
                        </a:lnTo>
                        <a:lnTo>
                          <a:pt x="70" y="26"/>
                        </a:lnTo>
                        <a:lnTo>
                          <a:pt x="33" y="0"/>
                        </a:lnTo>
                        <a:lnTo>
                          <a:pt x="5" y="38"/>
                        </a:lnTo>
                        <a:lnTo>
                          <a:pt x="0" y="51"/>
                        </a:lnTo>
                        <a:lnTo>
                          <a:pt x="5" y="38"/>
                        </a:lnTo>
                        <a:lnTo>
                          <a:pt x="3" y="42"/>
                        </a:lnTo>
                        <a:lnTo>
                          <a:pt x="0" y="47"/>
                        </a:lnTo>
                        <a:lnTo>
                          <a:pt x="0" y="51"/>
                        </a:lnTo>
                        <a:lnTo>
                          <a:pt x="0" y="56"/>
                        </a:lnTo>
                        <a:lnTo>
                          <a:pt x="3" y="60"/>
                        </a:lnTo>
                        <a:lnTo>
                          <a:pt x="5" y="64"/>
                        </a:lnTo>
                        <a:lnTo>
                          <a:pt x="7" y="67"/>
                        </a:lnTo>
                        <a:lnTo>
                          <a:pt x="10" y="69"/>
                        </a:lnTo>
                        <a:lnTo>
                          <a:pt x="14" y="73"/>
                        </a:lnTo>
                        <a:lnTo>
                          <a:pt x="18" y="74"/>
                        </a:lnTo>
                        <a:lnTo>
                          <a:pt x="23" y="75"/>
                        </a:lnTo>
                        <a:lnTo>
                          <a:pt x="27" y="75"/>
                        </a:lnTo>
                        <a:lnTo>
                          <a:pt x="31" y="74"/>
                        </a:lnTo>
                        <a:lnTo>
                          <a:pt x="35" y="71"/>
                        </a:lnTo>
                        <a:lnTo>
                          <a:pt x="39" y="68"/>
                        </a:lnTo>
                        <a:lnTo>
                          <a:pt x="43" y="65"/>
                        </a:lnTo>
                        <a:lnTo>
                          <a:pt x="0" y="5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1" name="Rectangle 73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047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42" name="Freeform 731"/>
                  <p:cNvSpPr>
                    <a:spLocks noChangeAspect="1"/>
                  </p:cNvSpPr>
                  <p:nvPr/>
                </p:nvSpPr>
                <p:spPr bwMode="auto">
                  <a:xfrm>
                    <a:off x="3269" y="1410"/>
                    <a:ext cx="14" cy="93"/>
                  </a:xfrm>
                  <a:custGeom>
                    <a:avLst/>
                    <a:gdLst>
                      <a:gd name="T0" fmla="*/ 14 w 47"/>
                      <a:gd name="T1" fmla="*/ 6 h 316"/>
                      <a:gd name="T2" fmla="*/ 0 w 47"/>
                      <a:gd name="T3" fmla="*/ 7 h 316"/>
                      <a:gd name="T4" fmla="*/ 0 w 47"/>
                      <a:gd name="T5" fmla="*/ 93 h 316"/>
                      <a:gd name="T6" fmla="*/ 14 w 47"/>
                      <a:gd name="T7" fmla="*/ 93 h 316"/>
                      <a:gd name="T8" fmla="*/ 14 w 47"/>
                      <a:gd name="T9" fmla="*/ 7 h 316"/>
                      <a:gd name="T10" fmla="*/ 14 w 47"/>
                      <a:gd name="T11" fmla="*/ 6 h 316"/>
                      <a:gd name="T12" fmla="*/ 14 w 47"/>
                      <a:gd name="T13" fmla="*/ 7 h 316"/>
                      <a:gd name="T14" fmla="*/ 14 w 47"/>
                      <a:gd name="T15" fmla="*/ 5 h 316"/>
                      <a:gd name="T16" fmla="*/ 13 w 47"/>
                      <a:gd name="T17" fmla="*/ 4 h 316"/>
                      <a:gd name="T18" fmla="*/ 13 w 47"/>
                      <a:gd name="T19" fmla="*/ 3 h 316"/>
                      <a:gd name="T20" fmla="*/ 12 w 47"/>
                      <a:gd name="T21" fmla="*/ 2 h 316"/>
                      <a:gd name="T22" fmla="*/ 11 w 47"/>
                      <a:gd name="T23" fmla="*/ 1 h 316"/>
                      <a:gd name="T24" fmla="*/ 10 w 47"/>
                      <a:gd name="T25" fmla="*/ 0 h 316"/>
                      <a:gd name="T26" fmla="*/ 9 w 47"/>
                      <a:gd name="T27" fmla="*/ 0 h 316"/>
                      <a:gd name="T28" fmla="*/ 7 w 47"/>
                      <a:gd name="T29" fmla="*/ 0 h 316"/>
                      <a:gd name="T30" fmla="*/ 6 w 47"/>
                      <a:gd name="T31" fmla="*/ 0 h 316"/>
                      <a:gd name="T32" fmla="*/ 4 w 47"/>
                      <a:gd name="T33" fmla="*/ 0 h 316"/>
                      <a:gd name="T34" fmla="*/ 4 w 47"/>
                      <a:gd name="T35" fmla="*/ 1 h 316"/>
                      <a:gd name="T36" fmla="*/ 2 w 47"/>
                      <a:gd name="T37" fmla="*/ 2 h 316"/>
                      <a:gd name="T38" fmla="*/ 1 w 47"/>
                      <a:gd name="T39" fmla="*/ 3 h 316"/>
                      <a:gd name="T40" fmla="*/ 1 w 47"/>
                      <a:gd name="T41" fmla="*/ 4 h 316"/>
                      <a:gd name="T42" fmla="*/ 0 w 47"/>
                      <a:gd name="T43" fmla="*/ 5 h 316"/>
                      <a:gd name="T44" fmla="*/ 0 w 47"/>
                      <a:gd name="T45" fmla="*/ 7 h 316"/>
                      <a:gd name="T46" fmla="*/ 14 w 47"/>
                      <a:gd name="T47" fmla="*/ 6 h 31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316">
                        <a:moveTo>
                          <a:pt x="47" y="21"/>
                        </a:moveTo>
                        <a:lnTo>
                          <a:pt x="0" y="24"/>
                        </a:lnTo>
                        <a:lnTo>
                          <a:pt x="0" y="316"/>
                        </a:lnTo>
                        <a:lnTo>
                          <a:pt x="47" y="316"/>
                        </a:lnTo>
                        <a:lnTo>
                          <a:pt x="47" y="24"/>
                        </a:lnTo>
                        <a:lnTo>
                          <a:pt x="47" y="21"/>
                        </a:lnTo>
                        <a:lnTo>
                          <a:pt x="47" y="24"/>
                        </a:lnTo>
                        <a:lnTo>
                          <a:pt x="47" y="17"/>
                        </a:lnTo>
                        <a:lnTo>
                          <a:pt x="45" y="13"/>
                        </a:lnTo>
                        <a:lnTo>
                          <a:pt x="42" y="9"/>
                        </a:lnTo>
                        <a:lnTo>
                          <a:pt x="40" y="6"/>
                        </a:lnTo>
                        <a:lnTo>
                          <a:pt x="36" y="4"/>
                        </a:lnTo>
                        <a:lnTo>
                          <a:pt x="33" y="1"/>
                        </a:lnTo>
                        <a:lnTo>
                          <a:pt x="29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12" y="4"/>
                        </a:lnTo>
                        <a:lnTo>
                          <a:pt x="8" y="6"/>
                        </a:lnTo>
                        <a:lnTo>
                          <a:pt x="4" y="9"/>
                        </a:lnTo>
                        <a:lnTo>
                          <a:pt x="2" y="13"/>
                        </a:lnTo>
                        <a:lnTo>
                          <a:pt x="1" y="17"/>
                        </a:lnTo>
                        <a:lnTo>
                          <a:pt x="0" y="24"/>
                        </a:lnTo>
                        <a:lnTo>
                          <a:pt x="47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3" name="Freeform 732"/>
                  <p:cNvSpPr>
                    <a:spLocks noChangeAspect="1"/>
                  </p:cNvSpPr>
                  <p:nvPr/>
                </p:nvSpPr>
                <p:spPr bwMode="auto">
                  <a:xfrm>
                    <a:off x="3247" y="1360"/>
                    <a:ext cx="36" cy="57"/>
                  </a:xfrm>
                  <a:custGeom>
                    <a:avLst/>
                    <a:gdLst>
                      <a:gd name="T0" fmla="*/ 12 w 123"/>
                      <a:gd name="T1" fmla="*/ 12 h 191"/>
                      <a:gd name="T2" fmla="*/ 3 w 123"/>
                      <a:gd name="T3" fmla="*/ 12 h 191"/>
                      <a:gd name="T4" fmla="*/ 5 w 123"/>
                      <a:gd name="T5" fmla="*/ 15 h 191"/>
                      <a:gd name="T6" fmla="*/ 8 w 123"/>
                      <a:gd name="T7" fmla="*/ 18 h 191"/>
                      <a:gd name="T8" fmla="*/ 10 w 123"/>
                      <a:gd name="T9" fmla="*/ 20 h 191"/>
                      <a:gd name="T10" fmla="*/ 12 w 123"/>
                      <a:gd name="T11" fmla="*/ 23 h 191"/>
                      <a:gd name="T12" fmla="*/ 14 w 123"/>
                      <a:gd name="T13" fmla="*/ 26 h 191"/>
                      <a:gd name="T14" fmla="*/ 16 w 123"/>
                      <a:gd name="T15" fmla="*/ 29 h 191"/>
                      <a:gd name="T16" fmla="*/ 17 w 123"/>
                      <a:gd name="T17" fmla="*/ 31 h 191"/>
                      <a:gd name="T18" fmla="*/ 18 w 123"/>
                      <a:gd name="T19" fmla="*/ 34 h 191"/>
                      <a:gd name="T20" fmla="*/ 19 w 123"/>
                      <a:gd name="T21" fmla="*/ 37 h 191"/>
                      <a:gd name="T22" fmla="*/ 20 w 123"/>
                      <a:gd name="T23" fmla="*/ 40 h 191"/>
                      <a:gd name="T24" fmla="*/ 21 w 123"/>
                      <a:gd name="T25" fmla="*/ 42 h 191"/>
                      <a:gd name="T26" fmla="*/ 21 w 123"/>
                      <a:gd name="T27" fmla="*/ 45 h 191"/>
                      <a:gd name="T28" fmla="*/ 22 w 123"/>
                      <a:gd name="T29" fmla="*/ 51 h 191"/>
                      <a:gd name="T30" fmla="*/ 22 w 123"/>
                      <a:gd name="T31" fmla="*/ 57 h 191"/>
                      <a:gd name="T32" fmla="*/ 36 w 123"/>
                      <a:gd name="T33" fmla="*/ 56 h 191"/>
                      <a:gd name="T34" fmla="*/ 35 w 123"/>
                      <a:gd name="T35" fmla="*/ 49 h 191"/>
                      <a:gd name="T36" fmla="*/ 35 w 123"/>
                      <a:gd name="T37" fmla="*/ 43 h 191"/>
                      <a:gd name="T38" fmla="*/ 34 w 123"/>
                      <a:gd name="T39" fmla="*/ 40 h 191"/>
                      <a:gd name="T40" fmla="*/ 33 w 123"/>
                      <a:gd name="T41" fmla="*/ 36 h 191"/>
                      <a:gd name="T42" fmla="*/ 32 w 123"/>
                      <a:gd name="T43" fmla="*/ 33 h 191"/>
                      <a:gd name="T44" fmla="*/ 31 w 123"/>
                      <a:gd name="T45" fmla="*/ 29 h 191"/>
                      <a:gd name="T46" fmla="*/ 29 w 123"/>
                      <a:gd name="T47" fmla="*/ 26 h 191"/>
                      <a:gd name="T48" fmla="*/ 28 w 123"/>
                      <a:gd name="T49" fmla="*/ 22 h 191"/>
                      <a:gd name="T50" fmla="*/ 26 w 123"/>
                      <a:gd name="T51" fmla="*/ 19 h 191"/>
                      <a:gd name="T52" fmla="*/ 23 w 123"/>
                      <a:gd name="T53" fmla="*/ 16 h 191"/>
                      <a:gd name="T54" fmla="*/ 21 w 123"/>
                      <a:gd name="T55" fmla="*/ 12 h 191"/>
                      <a:gd name="T56" fmla="*/ 18 w 123"/>
                      <a:gd name="T57" fmla="*/ 8 h 191"/>
                      <a:gd name="T58" fmla="*/ 15 w 123"/>
                      <a:gd name="T59" fmla="*/ 5 h 191"/>
                      <a:gd name="T60" fmla="*/ 11 w 123"/>
                      <a:gd name="T61" fmla="*/ 2 h 191"/>
                      <a:gd name="T62" fmla="*/ 2 w 123"/>
                      <a:gd name="T63" fmla="*/ 2 h 191"/>
                      <a:gd name="T64" fmla="*/ 11 w 123"/>
                      <a:gd name="T65" fmla="*/ 2 h 191"/>
                      <a:gd name="T66" fmla="*/ 10 w 123"/>
                      <a:gd name="T67" fmla="*/ 1 h 191"/>
                      <a:gd name="T68" fmla="*/ 9 w 123"/>
                      <a:gd name="T69" fmla="*/ 0 h 191"/>
                      <a:gd name="T70" fmla="*/ 8 w 123"/>
                      <a:gd name="T71" fmla="*/ 0 h 191"/>
                      <a:gd name="T72" fmla="*/ 6 w 123"/>
                      <a:gd name="T73" fmla="*/ 0 h 191"/>
                      <a:gd name="T74" fmla="*/ 5 w 123"/>
                      <a:gd name="T75" fmla="*/ 0 h 191"/>
                      <a:gd name="T76" fmla="*/ 4 w 123"/>
                      <a:gd name="T77" fmla="*/ 1 h 191"/>
                      <a:gd name="T78" fmla="*/ 3 w 123"/>
                      <a:gd name="T79" fmla="*/ 1 h 191"/>
                      <a:gd name="T80" fmla="*/ 2 w 123"/>
                      <a:gd name="T81" fmla="*/ 2 h 191"/>
                      <a:gd name="T82" fmla="*/ 1 w 123"/>
                      <a:gd name="T83" fmla="*/ 4 h 191"/>
                      <a:gd name="T84" fmla="*/ 0 w 123"/>
                      <a:gd name="T85" fmla="*/ 4 h 191"/>
                      <a:gd name="T86" fmla="*/ 0 w 123"/>
                      <a:gd name="T87" fmla="*/ 6 h 191"/>
                      <a:gd name="T88" fmla="*/ 0 w 123"/>
                      <a:gd name="T89" fmla="*/ 7 h 191"/>
                      <a:gd name="T90" fmla="*/ 0 w 123"/>
                      <a:gd name="T91" fmla="*/ 8 h 191"/>
                      <a:gd name="T92" fmla="*/ 1 w 123"/>
                      <a:gd name="T93" fmla="*/ 10 h 191"/>
                      <a:gd name="T94" fmla="*/ 1 w 123"/>
                      <a:gd name="T95" fmla="*/ 11 h 191"/>
                      <a:gd name="T96" fmla="*/ 3 w 123"/>
                      <a:gd name="T97" fmla="*/ 12 h 191"/>
                      <a:gd name="T98" fmla="*/ 12 w 123"/>
                      <a:gd name="T99" fmla="*/ 12 h 191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</a:gdLst>
                    <a:ahLst/>
                    <a:cxnLst>
                      <a:cxn ang="T100">
                        <a:pos x="T0" y="T1"/>
                      </a:cxn>
                      <a:cxn ang="T101">
                        <a:pos x="T2" y="T3"/>
                      </a:cxn>
                      <a:cxn ang="T102">
                        <a:pos x="T4" y="T5"/>
                      </a:cxn>
                      <a:cxn ang="T103">
                        <a:pos x="T6" y="T7"/>
                      </a:cxn>
                      <a:cxn ang="T104">
                        <a:pos x="T8" y="T9"/>
                      </a:cxn>
                      <a:cxn ang="T105">
                        <a:pos x="T10" y="T11"/>
                      </a:cxn>
                      <a:cxn ang="T106">
                        <a:pos x="T12" y="T13"/>
                      </a:cxn>
                      <a:cxn ang="T107">
                        <a:pos x="T14" y="T15"/>
                      </a:cxn>
                      <a:cxn ang="T108">
                        <a:pos x="T16" y="T17"/>
                      </a:cxn>
                      <a:cxn ang="T109">
                        <a:pos x="T18" y="T19"/>
                      </a:cxn>
                      <a:cxn ang="T110">
                        <a:pos x="T20" y="T21"/>
                      </a:cxn>
                      <a:cxn ang="T111">
                        <a:pos x="T22" y="T23"/>
                      </a:cxn>
                      <a:cxn ang="T112">
                        <a:pos x="T24" y="T25"/>
                      </a:cxn>
                      <a:cxn ang="T113">
                        <a:pos x="T26" y="T27"/>
                      </a:cxn>
                      <a:cxn ang="T114">
                        <a:pos x="T28" y="T29"/>
                      </a:cxn>
                      <a:cxn ang="T115">
                        <a:pos x="T30" y="T31"/>
                      </a:cxn>
                      <a:cxn ang="T116">
                        <a:pos x="T32" y="T33"/>
                      </a:cxn>
                      <a:cxn ang="T117">
                        <a:pos x="T34" y="T35"/>
                      </a:cxn>
                      <a:cxn ang="T118">
                        <a:pos x="T36" y="T37"/>
                      </a:cxn>
                      <a:cxn ang="T119">
                        <a:pos x="T38" y="T39"/>
                      </a:cxn>
                      <a:cxn ang="T120">
                        <a:pos x="T40" y="T41"/>
                      </a:cxn>
                      <a:cxn ang="T121">
                        <a:pos x="T42" y="T43"/>
                      </a:cxn>
                      <a:cxn ang="T122">
                        <a:pos x="T44" y="T45"/>
                      </a:cxn>
                      <a:cxn ang="T123">
                        <a:pos x="T46" y="T47"/>
                      </a:cxn>
                      <a:cxn ang="T124">
                        <a:pos x="T48" y="T49"/>
                      </a:cxn>
                      <a:cxn ang="T125">
                        <a:pos x="T50" y="T51"/>
                      </a:cxn>
                      <a:cxn ang="T126">
                        <a:pos x="T52" y="T53"/>
                      </a:cxn>
                      <a:cxn ang="T127">
                        <a:pos x="T54" y="T55"/>
                      </a:cxn>
                      <a:cxn ang="T128">
                        <a:pos x="T56" y="T57"/>
                      </a:cxn>
                      <a:cxn ang="T129">
                        <a:pos x="T58" y="T59"/>
                      </a:cxn>
                      <a:cxn ang="T130">
                        <a:pos x="T60" y="T61"/>
                      </a:cxn>
                      <a:cxn ang="T131">
                        <a:pos x="T62" y="T63"/>
                      </a:cxn>
                      <a:cxn ang="T132">
                        <a:pos x="T64" y="T65"/>
                      </a:cxn>
                      <a:cxn ang="T133">
                        <a:pos x="T66" y="T67"/>
                      </a:cxn>
                      <a:cxn ang="T134">
                        <a:pos x="T68" y="T69"/>
                      </a:cxn>
                      <a:cxn ang="T135">
                        <a:pos x="T70" y="T71"/>
                      </a:cxn>
                      <a:cxn ang="T136">
                        <a:pos x="T72" y="T73"/>
                      </a:cxn>
                      <a:cxn ang="T137">
                        <a:pos x="T74" y="T75"/>
                      </a:cxn>
                      <a:cxn ang="T138">
                        <a:pos x="T76" y="T77"/>
                      </a:cxn>
                      <a:cxn ang="T139">
                        <a:pos x="T78" y="T79"/>
                      </a:cxn>
                      <a:cxn ang="T140">
                        <a:pos x="T80" y="T81"/>
                      </a:cxn>
                      <a:cxn ang="T141">
                        <a:pos x="T82" y="T83"/>
                      </a:cxn>
                      <a:cxn ang="T142">
                        <a:pos x="T84" y="T85"/>
                      </a:cxn>
                      <a:cxn ang="T143">
                        <a:pos x="T86" y="T87"/>
                      </a:cxn>
                      <a:cxn ang="T144">
                        <a:pos x="T88" y="T89"/>
                      </a:cxn>
                      <a:cxn ang="T145">
                        <a:pos x="T90" y="T91"/>
                      </a:cxn>
                      <a:cxn ang="T146">
                        <a:pos x="T92" y="T93"/>
                      </a:cxn>
                      <a:cxn ang="T147">
                        <a:pos x="T94" y="T95"/>
                      </a:cxn>
                      <a:cxn ang="T148">
                        <a:pos x="T96" y="T97"/>
                      </a:cxn>
                      <a:cxn ang="T149">
                        <a:pos x="T98" y="T99"/>
                      </a:cxn>
                    </a:cxnLst>
                    <a:rect l="0" t="0" r="r" b="b"/>
                    <a:pathLst>
                      <a:path w="123" h="191">
                        <a:moveTo>
                          <a:pt x="40" y="40"/>
                        </a:moveTo>
                        <a:lnTo>
                          <a:pt x="9" y="41"/>
                        </a:lnTo>
                        <a:lnTo>
                          <a:pt x="18" y="51"/>
                        </a:lnTo>
                        <a:lnTo>
                          <a:pt x="28" y="59"/>
                        </a:lnTo>
                        <a:lnTo>
                          <a:pt x="35" y="68"/>
                        </a:lnTo>
                        <a:lnTo>
                          <a:pt x="42" y="78"/>
                        </a:lnTo>
                        <a:lnTo>
                          <a:pt x="49" y="87"/>
                        </a:lnTo>
                        <a:lnTo>
                          <a:pt x="54" y="97"/>
                        </a:lnTo>
                        <a:lnTo>
                          <a:pt x="58" y="105"/>
                        </a:lnTo>
                        <a:lnTo>
                          <a:pt x="62" y="115"/>
                        </a:lnTo>
                        <a:lnTo>
                          <a:pt x="66" y="123"/>
                        </a:lnTo>
                        <a:lnTo>
                          <a:pt x="68" y="133"/>
                        </a:lnTo>
                        <a:lnTo>
                          <a:pt x="71" y="142"/>
                        </a:lnTo>
                        <a:lnTo>
                          <a:pt x="72" y="152"/>
                        </a:lnTo>
                        <a:lnTo>
                          <a:pt x="75" y="171"/>
                        </a:lnTo>
                        <a:lnTo>
                          <a:pt x="76" y="191"/>
                        </a:lnTo>
                        <a:lnTo>
                          <a:pt x="123" y="187"/>
                        </a:lnTo>
                        <a:lnTo>
                          <a:pt x="121" y="165"/>
                        </a:lnTo>
                        <a:lnTo>
                          <a:pt x="118" y="144"/>
                        </a:lnTo>
                        <a:lnTo>
                          <a:pt x="116" y="133"/>
                        </a:lnTo>
                        <a:lnTo>
                          <a:pt x="113" y="121"/>
                        </a:lnTo>
                        <a:lnTo>
                          <a:pt x="110" y="110"/>
                        </a:lnTo>
                        <a:lnTo>
                          <a:pt x="106" y="98"/>
                        </a:lnTo>
                        <a:lnTo>
                          <a:pt x="100" y="86"/>
                        </a:lnTo>
                        <a:lnTo>
                          <a:pt x="95" y="75"/>
                        </a:lnTo>
                        <a:lnTo>
                          <a:pt x="88" y="63"/>
                        </a:lnTo>
                        <a:lnTo>
                          <a:pt x="80" y="52"/>
                        </a:lnTo>
                        <a:lnTo>
                          <a:pt x="72" y="40"/>
                        </a:lnTo>
                        <a:lnTo>
                          <a:pt x="61" y="28"/>
                        </a:lnTo>
                        <a:lnTo>
                          <a:pt x="51" y="17"/>
                        </a:lnTo>
                        <a:lnTo>
                          <a:pt x="39" y="6"/>
                        </a:lnTo>
                        <a:lnTo>
                          <a:pt x="8" y="6"/>
                        </a:lnTo>
                        <a:lnTo>
                          <a:pt x="39" y="6"/>
                        </a:lnTo>
                        <a:lnTo>
                          <a:pt x="35" y="3"/>
                        </a:lnTo>
                        <a:lnTo>
                          <a:pt x="30" y="1"/>
                        </a:lnTo>
                        <a:lnTo>
                          <a:pt x="26" y="0"/>
                        </a:lnTo>
                        <a:lnTo>
                          <a:pt x="21" y="0"/>
                        </a:lnTo>
                        <a:lnTo>
                          <a:pt x="17" y="1"/>
                        </a:lnTo>
                        <a:lnTo>
                          <a:pt x="13" y="2"/>
                        </a:lnTo>
                        <a:lnTo>
                          <a:pt x="10" y="5"/>
                        </a:lnTo>
                        <a:lnTo>
                          <a:pt x="7" y="7"/>
                        </a:lnTo>
                        <a:lnTo>
                          <a:pt x="4" y="12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8"/>
                        </a:lnTo>
                        <a:lnTo>
                          <a:pt x="2" y="33"/>
                        </a:lnTo>
                        <a:lnTo>
                          <a:pt x="5" y="37"/>
                        </a:lnTo>
                        <a:lnTo>
                          <a:pt x="9" y="41"/>
                        </a:lnTo>
                        <a:lnTo>
                          <a:pt x="40" y="4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4" name="Freeform 733"/>
                  <p:cNvSpPr>
                    <a:spLocks noChangeAspect="1"/>
                  </p:cNvSpPr>
                  <p:nvPr/>
                </p:nvSpPr>
                <p:spPr bwMode="auto">
                  <a:xfrm>
                    <a:off x="3226" y="1360"/>
                    <a:ext cx="36" cy="64"/>
                  </a:xfrm>
                  <a:custGeom>
                    <a:avLst/>
                    <a:gdLst>
                      <a:gd name="T0" fmla="*/ 15 w 113"/>
                      <a:gd name="T1" fmla="*/ 57 h 207"/>
                      <a:gd name="T2" fmla="*/ 15 w 113"/>
                      <a:gd name="T3" fmla="*/ 57 h 207"/>
                      <a:gd name="T4" fmla="*/ 15 w 113"/>
                      <a:gd name="T5" fmla="*/ 51 h 207"/>
                      <a:gd name="T6" fmla="*/ 16 w 113"/>
                      <a:gd name="T7" fmla="*/ 45 h 207"/>
                      <a:gd name="T8" fmla="*/ 16 w 113"/>
                      <a:gd name="T9" fmla="*/ 42 h 207"/>
                      <a:gd name="T10" fmla="*/ 17 w 113"/>
                      <a:gd name="T11" fmla="*/ 40 h 207"/>
                      <a:gd name="T12" fmla="*/ 18 w 113"/>
                      <a:gd name="T13" fmla="*/ 36 h 207"/>
                      <a:gd name="T14" fmla="*/ 19 w 113"/>
                      <a:gd name="T15" fmla="*/ 34 h 207"/>
                      <a:gd name="T16" fmla="*/ 21 w 113"/>
                      <a:gd name="T17" fmla="*/ 31 h 207"/>
                      <a:gd name="T18" fmla="*/ 22 w 113"/>
                      <a:gd name="T19" fmla="*/ 28 h 207"/>
                      <a:gd name="T20" fmla="*/ 24 w 113"/>
                      <a:gd name="T21" fmla="*/ 25 h 207"/>
                      <a:gd name="T22" fmla="*/ 26 w 113"/>
                      <a:gd name="T23" fmla="*/ 22 h 207"/>
                      <a:gd name="T24" fmla="*/ 28 w 113"/>
                      <a:gd name="T25" fmla="*/ 19 h 207"/>
                      <a:gd name="T26" fmla="*/ 30 w 113"/>
                      <a:gd name="T27" fmla="*/ 16 h 207"/>
                      <a:gd name="T28" fmla="*/ 33 w 113"/>
                      <a:gd name="T29" fmla="*/ 14 h 207"/>
                      <a:gd name="T30" fmla="*/ 36 w 113"/>
                      <a:gd name="T31" fmla="*/ 11 h 207"/>
                      <a:gd name="T32" fmla="*/ 26 w 113"/>
                      <a:gd name="T33" fmla="*/ 0 h 207"/>
                      <a:gd name="T34" fmla="*/ 22 w 113"/>
                      <a:gd name="T35" fmla="*/ 4 h 207"/>
                      <a:gd name="T36" fmla="*/ 19 w 113"/>
                      <a:gd name="T37" fmla="*/ 7 h 207"/>
                      <a:gd name="T38" fmla="*/ 16 w 113"/>
                      <a:gd name="T39" fmla="*/ 11 h 207"/>
                      <a:gd name="T40" fmla="*/ 14 w 113"/>
                      <a:gd name="T41" fmla="*/ 14 h 207"/>
                      <a:gd name="T42" fmla="*/ 11 w 113"/>
                      <a:gd name="T43" fmla="*/ 18 h 207"/>
                      <a:gd name="T44" fmla="*/ 9 w 113"/>
                      <a:gd name="T45" fmla="*/ 21 h 207"/>
                      <a:gd name="T46" fmla="*/ 7 w 113"/>
                      <a:gd name="T47" fmla="*/ 24 h 207"/>
                      <a:gd name="T48" fmla="*/ 6 w 113"/>
                      <a:gd name="T49" fmla="*/ 28 h 207"/>
                      <a:gd name="T50" fmla="*/ 4 w 113"/>
                      <a:gd name="T51" fmla="*/ 32 h 207"/>
                      <a:gd name="T52" fmla="*/ 3 w 113"/>
                      <a:gd name="T53" fmla="*/ 35 h 207"/>
                      <a:gd name="T54" fmla="*/ 2 w 113"/>
                      <a:gd name="T55" fmla="*/ 39 h 207"/>
                      <a:gd name="T56" fmla="*/ 1 w 113"/>
                      <a:gd name="T57" fmla="*/ 43 h 207"/>
                      <a:gd name="T58" fmla="*/ 0 w 113"/>
                      <a:gd name="T59" fmla="*/ 49 h 207"/>
                      <a:gd name="T60" fmla="*/ 0 w 113"/>
                      <a:gd name="T61" fmla="*/ 57 h 207"/>
                      <a:gd name="T62" fmla="*/ 0 w 113"/>
                      <a:gd name="T63" fmla="*/ 57 h 207"/>
                      <a:gd name="T64" fmla="*/ 0 w 113"/>
                      <a:gd name="T65" fmla="*/ 57 h 207"/>
                      <a:gd name="T66" fmla="*/ 0 w 113"/>
                      <a:gd name="T67" fmla="*/ 58 h 207"/>
                      <a:gd name="T68" fmla="*/ 1 w 113"/>
                      <a:gd name="T69" fmla="*/ 60 h 207"/>
                      <a:gd name="T70" fmla="*/ 1 w 113"/>
                      <a:gd name="T71" fmla="*/ 61 h 207"/>
                      <a:gd name="T72" fmla="*/ 2 w 113"/>
                      <a:gd name="T73" fmla="*/ 62 h 207"/>
                      <a:gd name="T74" fmla="*/ 3 w 113"/>
                      <a:gd name="T75" fmla="*/ 63 h 207"/>
                      <a:gd name="T76" fmla="*/ 4 w 113"/>
                      <a:gd name="T77" fmla="*/ 63 h 207"/>
                      <a:gd name="T78" fmla="*/ 6 w 113"/>
                      <a:gd name="T79" fmla="*/ 64 h 207"/>
                      <a:gd name="T80" fmla="*/ 7 w 113"/>
                      <a:gd name="T81" fmla="*/ 64 h 207"/>
                      <a:gd name="T82" fmla="*/ 9 w 113"/>
                      <a:gd name="T83" fmla="*/ 64 h 207"/>
                      <a:gd name="T84" fmla="*/ 10 w 113"/>
                      <a:gd name="T85" fmla="*/ 63 h 207"/>
                      <a:gd name="T86" fmla="*/ 11 w 113"/>
                      <a:gd name="T87" fmla="*/ 63 h 207"/>
                      <a:gd name="T88" fmla="*/ 12 w 113"/>
                      <a:gd name="T89" fmla="*/ 62 h 207"/>
                      <a:gd name="T90" fmla="*/ 13 w 113"/>
                      <a:gd name="T91" fmla="*/ 61 h 207"/>
                      <a:gd name="T92" fmla="*/ 14 w 113"/>
                      <a:gd name="T93" fmla="*/ 60 h 207"/>
                      <a:gd name="T94" fmla="*/ 14 w 113"/>
                      <a:gd name="T95" fmla="*/ 58 h 207"/>
                      <a:gd name="T96" fmla="*/ 15 w 113"/>
                      <a:gd name="T97" fmla="*/ 57 h 207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</a:gdLst>
                    <a:ahLst/>
                    <a:cxnLst>
                      <a:cxn ang="T98">
                        <a:pos x="T0" y="T1"/>
                      </a:cxn>
                      <a:cxn ang="T99">
                        <a:pos x="T2" y="T3"/>
                      </a:cxn>
                      <a:cxn ang="T100">
                        <a:pos x="T4" y="T5"/>
                      </a:cxn>
                      <a:cxn ang="T101">
                        <a:pos x="T6" y="T7"/>
                      </a:cxn>
                      <a:cxn ang="T102">
                        <a:pos x="T8" y="T9"/>
                      </a:cxn>
                      <a:cxn ang="T103">
                        <a:pos x="T10" y="T11"/>
                      </a:cxn>
                      <a:cxn ang="T104">
                        <a:pos x="T12" y="T13"/>
                      </a:cxn>
                      <a:cxn ang="T105">
                        <a:pos x="T14" y="T15"/>
                      </a:cxn>
                      <a:cxn ang="T106">
                        <a:pos x="T16" y="T17"/>
                      </a:cxn>
                      <a:cxn ang="T107">
                        <a:pos x="T18" y="T19"/>
                      </a:cxn>
                      <a:cxn ang="T108">
                        <a:pos x="T20" y="T21"/>
                      </a:cxn>
                      <a:cxn ang="T109">
                        <a:pos x="T22" y="T23"/>
                      </a:cxn>
                      <a:cxn ang="T110">
                        <a:pos x="T24" y="T25"/>
                      </a:cxn>
                      <a:cxn ang="T111">
                        <a:pos x="T26" y="T27"/>
                      </a:cxn>
                      <a:cxn ang="T112">
                        <a:pos x="T28" y="T29"/>
                      </a:cxn>
                      <a:cxn ang="T113">
                        <a:pos x="T30" y="T31"/>
                      </a:cxn>
                      <a:cxn ang="T114">
                        <a:pos x="T32" y="T33"/>
                      </a:cxn>
                      <a:cxn ang="T115">
                        <a:pos x="T34" y="T35"/>
                      </a:cxn>
                      <a:cxn ang="T116">
                        <a:pos x="T36" y="T37"/>
                      </a:cxn>
                      <a:cxn ang="T117">
                        <a:pos x="T38" y="T39"/>
                      </a:cxn>
                      <a:cxn ang="T118">
                        <a:pos x="T40" y="T41"/>
                      </a:cxn>
                      <a:cxn ang="T119">
                        <a:pos x="T42" y="T43"/>
                      </a:cxn>
                      <a:cxn ang="T120">
                        <a:pos x="T44" y="T45"/>
                      </a:cxn>
                      <a:cxn ang="T121">
                        <a:pos x="T46" y="T47"/>
                      </a:cxn>
                      <a:cxn ang="T122">
                        <a:pos x="T48" y="T49"/>
                      </a:cxn>
                      <a:cxn ang="T123">
                        <a:pos x="T50" y="T51"/>
                      </a:cxn>
                      <a:cxn ang="T124">
                        <a:pos x="T52" y="T53"/>
                      </a:cxn>
                      <a:cxn ang="T125">
                        <a:pos x="T54" y="T55"/>
                      </a:cxn>
                      <a:cxn ang="T126">
                        <a:pos x="T56" y="T57"/>
                      </a:cxn>
                      <a:cxn ang="T127">
                        <a:pos x="T58" y="T59"/>
                      </a:cxn>
                      <a:cxn ang="T128">
                        <a:pos x="T60" y="T61"/>
                      </a:cxn>
                      <a:cxn ang="T129">
                        <a:pos x="T62" y="T63"/>
                      </a:cxn>
                      <a:cxn ang="T130">
                        <a:pos x="T64" y="T65"/>
                      </a:cxn>
                      <a:cxn ang="T131">
                        <a:pos x="T66" y="T67"/>
                      </a:cxn>
                      <a:cxn ang="T132">
                        <a:pos x="T68" y="T69"/>
                      </a:cxn>
                      <a:cxn ang="T133">
                        <a:pos x="T70" y="T71"/>
                      </a:cxn>
                      <a:cxn ang="T134">
                        <a:pos x="T72" y="T73"/>
                      </a:cxn>
                      <a:cxn ang="T135">
                        <a:pos x="T74" y="T75"/>
                      </a:cxn>
                      <a:cxn ang="T136">
                        <a:pos x="T76" y="T77"/>
                      </a:cxn>
                      <a:cxn ang="T137">
                        <a:pos x="T78" y="T79"/>
                      </a:cxn>
                      <a:cxn ang="T138">
                        <a:pos x="T80" y="T81"/>
                      </a:cxn>
                      <a:cxn ang="T139">
                        <a:pos x="T82" y="T83"/>
                      </a:cxn>
                      <a:cxn ang="T140">
                        <a:pos x="T84" y="T85"/>
                      </a:cxn>
                      <a:cxn ang="T141">
                        <a:pos x="T86" y="T87"/>
                      </a:cxn>
                      <a:cxn ang="T142">
                        <a:pos x="T88" y="T89"/>
                      </a:cxn>
                      <a:cxn ang="T143">
                        <a:pos x="T90" y="T91"/>
                      </a:cxn>
                      <a:cxn ang="T144">
                        <a:pos x="T92" y="T93"/>
                      </a:cxn>
                      <a:cxn ang="T145">
                        <a:pos x="T94" y="T95"/>
                      </a:cxn>
                      <a:cxn ang="T146">
                        <a:pos x="T96" y="T97"/>
                      </a:cxn>
                    </a:cxnLst>
                    <a:rect l="0" t="0" r="r" b="b"/>
                    <a:pathLst>
                      <a:path w="113" h="207">
                        <a:moveTo>
                          <a:pt x="46" y="184"/>
                        </a:moveTo>
                        <a:lnTo>
                          <a:pt x="46" y="184"/>
                        </a:lnTo>
                        <a:lnTo>
                          <a:pt x="46" y="165"/>
                        </a:lnTo>
                        <a:lnTo>
                          <a:pt x="49" y="146"/>
                        </a:lnTo>
                        <a:lnTo>
                          <a:pt x="51" y="137"/>
                        </a:lnTo>
                        <a:lnTo>
                          <a:pt x="53" y="128"/>
                        </a:lnTo>
                        <a:lnTo>
                          <a:pt x="56" y="118"/>
                        </a:lnTo>
                        <a:lnTo>
                          <a:pt x="61" y="109"/>
                        </a:lnTo>
                        <a:lnTo>
                          <a:pt x="65" y="100"/>
                        </a:lnTo>
                        <a:lnTo>
                          <a:pt x="69" y="91"/>
                        </a:lnTo>
                        <a:lnTo>
                          <a:pt x="74" y="81"/>
                        </a:lnTo>
                        <a:lnTo>
                          <a:pt x="81" y="72"/>
                        </a:lnTo>
                        <a:lnTo>
                          <a:pt x="88" y="62"/>
                        </a:lnTo>
                        <a:lnTo>
                          <a:pt x="95" y="53"/>
                        </a:lnTo>
                        <a:lnTo>
                          <a:pt x="104" y="44"/>
                        </a:lnTo>
                        <a:lnTo>
                          <a:pt x="113" y="34"/>
                        </a:lnTo>
                        <a:lnTo>
                          <a:pt x="81" y="0"/>
                        </a:lnTo>
                        <a:lnTo>
                          <a:pt x="70" y="12"/>
                        </a:lnTo>
                        <a:lnTo>
                          <a:pt x="60" y="24"/>
                        </a:lnTo>
                        <a:lnTo>
                          <a:pt x="51" y="34"/>
                        </a:lnTo>
                        <a:lnTo>
                          <a:pt x="43" y="46"/>
                        </a:lnTo>
                        <a:lnTo>
                          <a:pt x="35" y="57"/>
                        </a:lnTo>
                        <a:lnTo>
                          <a:pt x="29" y="69"/>
                        </a:lnTo>
                        <a:lnTo>
                          <a:pt x="23" y="79"/>
                        </a:lnTo>
                        <a:lnTo>
                          <a:pt x="18" y="91"/>
                        </a:lnTo>
                        <a:lnTo>
                          <a:pt x="13" y="102"/>
                        </a:lnTo>
                        <a:lnTo>
                          <a:pt x="9" y="114"/>
                        </a:lnTo>
                        <a:lnTo>
                          <a:pt x="6" y="126"/>
                        </a:lnTo>
                        <a:lnTo>
                          <a:pt x="4" y="138"/>
                        </a:lnTo>
                        <a:lnTo>
                          <a:pt x="1" y="160"/>
                        </a:lnTo>
                        <a:lnTo>
                          <a:pt x="0" y="184"/>
                        </a:lnTo>
                        <a:lnTo>
                          <a:pt x="0" y="189"/>
                        </a:lnTo>
                        <a:lnTo>
                          <a:pt x="2" y="193"/>
                        </a:lnTo>
                        <a:lnTo>
                          <a:pt x="4" y="197"/>
                        </a:lnTo>
                        <a:lnTo>
                          <a:pt x="7" y="200"/>
                        </a:lnTo>
                        <a:lnTo>
                          <a:pt x="10" y="204"/>
                        </a:lnTo>
                        <a:lnTo>
                          <a:pt x="14" y="205"/>
                        </a:lnTo>
                        <a:lnTo>
                          <a:pt x="19" y="206"/>
                        </a:lnTo>
                        <a:lnTo>
                          <a:pt x="23" y="207"/>
                        </a:lnTo>
                        <a:lnTo>
                          <a:pt x="27" y="206"/>
                        </a:lnTo>
                        <a:lnTo>
                          <a:pt x="31" y="205"/>
                        </a:lnTo>
                        <a:lnTo>
                          <a:pt x="35" y="204"/>
                        </a:lnTo>
                        <a:lnTo>
                          <a:pt x="39" y="200"/>
                        </a:lnTo>
                        <a:lnTo>
                          <a:pt x="42" y="197"/>
                        </a:lnTo>
                        <a:lnTo>
                          <a:pt x="44" y="193"/>
                        </a:lnTo>
                        <a:lnTo>
                          <a:pt x="45" y="189"/>
                        </a:lnTo>
                        <a:lnTo>
                          <a:pt x="46" y="18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5" name="Freeform 734"/>
                  <p:cNvSpPr>
                    <a:spLocks noChangeAspect="1"/>
                  </p:cNvSpPr>
                  <p:nvPr/>
                </p:nvSpPr>
                <p:spPr bwMode="auto">
                  <a:xfrm>
                    <a:off x="3226" y="1417"/>
                    <a:ext cx="14" cy="93"/>
                  </a:xfrm>
                  <a:custGeom>
                    <a:avLst/>
                    <a:gdLst>
                      <a:gd name="T0" fmla="*/ 8 w 46"/>
                      <a:gd name="T1" fmla="*/ 93 h 316"/>
                      <a:gd name="T2" fmla="*/ 14 w 46"/>
                      <a:gd name="T3" fmla="*/ 86 h 316"/>
                      <a:gd name="T4" fmla="*/ 14 w 46"/>
                      <a:gd name="T5" fmla="*/ 0 h 316"/>
                      <a:gd name="T6" fmla="*/ 0 w 46"/>
                      <a:gd name="T7" fmla="*/ 0 h 316"/>
                      <a:gd name="T8" fmla="*/ 0 w 46"/>
                      <a:gd name="T9" fmla="*/ 86 h 316"/>
                      <a:gd name="T10" fmla="*/ 8 w 46"/>
                      <a:gd name="T11" fmla="*/ 93 h 316"/>
                      <a:gd name="T12" fmla="*/ 0 w 46"/>
                      <a:gd name="T13" fmla="*/ 86 h 316"/>
                      <a:gd name="T14" fmla="*/ 0 w 46"/>
                      <a:gd name="T15" fmla="*/ 88 h 316"/>
                      <a:gd name="T16" fmla="*/ 1 w 46"/>
                      <a:gd name="T17" fmla="*/ 89 h 316"/>
                      <a:gd name="T18" fmla="*/ 1 w 46"/>
                      <a:gd name="T19" fmla="*/ 90 h 316"/>
                      <a:gd name="T20" fmla="*/ 2 w 46"/>
                      <a:gd name="T21" fmla="*/ 91 h 316"/>
                      <a:gd name="T22" fmla="*/ 3 w 46"/>
                      <a:gd name="T23" fmla="*/ 92 h 316"/>
                      <a:gd name="T24" fmla="*/ 4 w 46"/>
                      <a:gd name="T25" fmla="*/ 92 h 316"/>
                      <a:gd name="T26" fmla="*/ 6 w 46"/>
                      <a:gd name="T27" fmla="*/ 93 h 316"/>
                      <a:gd name="T28" fmla="*/ 7 w 46"/>
                      <a:gd name="T29" fmla="*/ 93 h 316"/>
                      <a:gd name="T30" fmla="*/ 8 w 46"/>
                      <a:gd name="T31" fmla="*/ 93 h 316"/>
                      <a:gd name="T32" fmla="*/ 9 w 46"/>
                      <a:gd name="T33" fmla="*/ 92 h 316"/>
                      <a:gd name="T34" fmla="*/ 11 w 46"/>
                      <a:gd name="T35" fmla="*/ 92 h 316"/>
                      <a:gd name="T36" fmla="*/ 12 w 46"/>
                      <a:gd name="T37" fmla="*/ 91 h 316"/>
                      <a:gd name="T38" fmla="*/ 13 w 46"/>
                      <a:gd name="T39" fmla="*/ 90 h 316"/>
                      <a:gd name="T40" fmla="*/ 13 w 46"/>
                      <a:gd name="T41" fmla="*/ 89 h 316"/>
                      <a:gd name="T42" fmla="*/ 14 w 46"/>
                      <a:gd name="T43" fmla="*/ 88 h 316"/>
                      <a:gd name="T44" fmla="*/ 14 w 46"/>
                      <a:gd name="T45" fmla="*/ 86 h 316"/>
                      <a:gd name="T46" fmla="*/ 8 w 46"/>
                      <a:gd name="T47" fmla="*/ 93 h 31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316">
                        <a:moveTo>
                          <a:pt x="27" y="315"/>
                        </a:moveTo>
                        <a:lnTo>
                          <a:pt x="46" y="292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292"/>
                        </a:lnTo>
                        <a:lnTo>
                          <a:pt x="27" y="315"/>
                        </a:lnTo>
                        <a:lnTo>
                          <a:pt x="0" y="292"/>
                        </a:lnTo>
                        <a:lnTo>
                          <a:pt x="0" y="299"/>
                        </a:lnTo>
                        <a:lnTo>
                          <a:pt x="2" y="303"/>
                        </a:lnTo>
                        <a:lnTo>
                          <a:pt x="4" y="307"/>
                        </a:lnTo>
                        <a:lnTo>
                          <a:pt x="7" y="310"/>
                        </a:lnTo>
                        <a:lnTo>
                          <a:pt x="10" y="312"/>
                        </a:lnTo>
                        <a:lnTo>
                          <a:pt x="14" y="314"/>
                        </a:lnTo>
                        <a:lnTo>
                          <a:pt x="19" y="315"/>
                        </a:lnTo>
                        <a:lnTo>
                          <a:pt x="23" y="316"/>
                        </a:lnTo>
                        <a:lnTo>
                          <a:pt x="27" y="315"/>
                        </a:lnTo>
                        <a:lnTo>
                          <a:pt x="31" y="314"/>
                        </a:lnTo>
                        <a:lnTo>
                          <a:pt x="35" y="312"/>
                        </a:lnTo>
                        <a:lnTo>
                          <a:pt x="39" y="310"/>
                        </a:lnTo>
                        <a:lnTo>
                          <a:pt x="42" y="307"/>
                        </a:lnTo>
                        <a:lnTo>
                          <a:pt x="44" y="303"/>
                        </a:lnTo>
                        <a:lnTo>
                          <a:pt x="45" y="299"/>
                        </a:lnTo>
                        <a:lnTo>
                          <a:pt x="46" y="292"/>
                        </a:lnTo>
                        <a:lnTo>
                          <a:pt x="27" y="31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6" name="Freeform 735"/>
                  <p:cNvSpPr>
                    <a:spLocks noChangeAspect="1"/>
                  </p:cNvSpPr>
                  <p:nvPr/>
                </p:nvSpPr>
                <p:spPr bwMode="auto">
                  <a:xfrm>
                    <a:off x="3197" y="1496"/>
                    <a:ext cx="36" cy="21"/>
                  </a:xfrm>
                  <a:custGeom>
                    <a:avLst/>
                    <a:gdLst>
                      <a:gd name="T0" fmla="*/ 0 w 119"/>
                      <a:gd name="T1" fmla="*/ 14 h 65"/>
                      <a:gd name="T2" fmla="*/ 8 w 119"/>
                      <a:gd name="T3" fmla="*/ 21 h 65"/>
                      <a:gd name="T4" fmla="*/ 36 w 119"/>
                      <a:gd name="T5" fmla="*/ 15 h 65"/>
                      <a:gd name="T6" fmla="*/ 33 w 119"/>
                      <a:gd name="T7" fmla="*/ 0 h 65"/>
                      <a:gd name="T8" fmla="*/ 5 w 119"/>
                      <a:gd name="T9" fmla="*/ 6 h 65"/>
                      <a:gd name="T10" fmla="*/ 0 w 119"/>
                      <a:gd name="T11" fmla="*/ 14 h 65"/>
                      <a:gd name="T12" fmla="*/ 5 w 119"/>
                      <a:gd name="T13" fmla="*/ 6 h 65"/>
                      <a:gd name="T14" fmla="*/ 4 w 119"/>
                      <a:gd name="T15" fmla="*/ 7 h 65"/>
                      <a:gd name="T16" fmla="*/ 2 w 119"/>
                      <a:gd name="T17" fmla="*/ 7 h 65"/>
                      <a:gd name="T18" fmla="*/ 2 w 119"/>
                      <a:gd name="T19" fmla="*/ 8 h 65"/>
                      <a:gd name="T20" fmla="*/ 1 w 119"/>
                      <a:gd name="T21" fmla="*/ 10 h 65"/>
                      <a:gd name="T22" fmla="*/ 0 w 119"/>
                      <a:gd name="T23" fmla="*/ 11 h 65"/>
                      <a:gd name="T24" fmla="*/ 0 w 119"/>
                      <a:gd name="T25" fmla="*/ 12 h 65"/>
                      <a:gd name="T26" fmla="*/ 0 w 119"/>
                      <a:gd name="T27" fmla="*/ 14 h 65"/>
                      <a:gd name="T28" fmla="*/ 0 w 119"/>
                      <a:gd name="T29" fmla="*/ 15 h 65"/>
                      <a:gd name="T30" fmla="*/ 0 w 119"/>
                      <a:gd name="T31" fmla="*/ 16 h 65"/>
                      <a:gd name="T32" fmla="*/ 1 w 119"/>
                      <a:gd name="T33" fmla="*/ 18 h 65"/>
                      <a:gd name="T34" fmla="*/ 2 w 119"/>
                      <a:gd name="T35" fmla="*/ 19 h 65"/>
                      <a:gd name="T36" fmla="*/ 3 w 119"/>
                      <a:gd name="T37" fmla="*/ 20 h 65"/>
                      <a:gd name="T38" fmla="*/ 4 w 119"/>
                      <a:gd name="T39" fmla="*/ 20 h 65"/>
                      <a:gd name="T40" fmla="*/ 5 w 119"/>
                      <a:gd name="T41" fmla="*/ 21 h 65"/>
                      <a:gd name="T42" fmla="*/ 7 w 119"/>
                      <a:gd name="T43" fmla="*/ 21 h 65"/>
                      <a:gd name="T44" fmla="*/ 8 w 119"/>
                      <a:gd name="T45" fmla="*/ 21 h 65"/>
                      <a:gd name="T46" fmla="*/ 0 w 119"/>
                      <a:gd name="T47" fmla="*/ 14 h 6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119" h="65">
                        <a:moveTo>
                          <a:pt x="0" y="42"/>
                        </a:moveTo>
                        <a:lnTo>
                          <a:pt x="27" y="64"/>
                        </a:lnTo>
                        <a:lnTo>
                          <a:pt x="119" y="45"/>
                        </a:lnTo>
                        <a:lnTo>
                          <a:pt x="110" y="0"/>
                        </a:lnTo>
                        <a:lnTo>
                          <a:pt x="18" y="19"/>
                        </a:lnTo>
                        <a:lnTo>
                          <a:pt x="0" y="42"/>
                        </a:lnTo>
                        <a:lnTo>
                          <a:pt x="18" y="19"/>
                        </a:lnTo>
                        <a:lnTo>
                          <a:pt x="13" y="21"/>
                        </a:lnTo>
                        <a:lnTo>
                          <a:pt x="8" y="23"/>
                        </a:lnTo>
                        <a:lnTo>
                          <a:pt x="5" y="26"/>
                        </a:lnTo>
                        <a:lnTo>
                          <a:pt x="2" y="30"/>
                        </a:lnTo>
                        <a:lnTo>
                          <a:pt x="1" y="34"/>
                        </a:lnTo>
                        <a:lnTo>
                          <a:pt x="0" y="38"/>
                        </a:lnTo>
                        <a:lnTo>
                          <a:pt x="0" y="42"/>
                        </a:lnTo>
                        <a:lnTo>
                          <a:pt x="0" y="46"/>
                        </a:lnTo>
                        <a:lnTo>
                          <a:pt x="1" y="51"/>
                        </a:lnTo>
                        <a:lnTo>
                          <a:pt x="3" y="55"/>
                        </a:lnTo>
                        <a:lnTo>
                          <a:pt x="6" y="58"/>
                        </a:lnTo>
                        <a:lnTo>
                          <a:pt x="9" y="61"/>
                        </a:lnTo>
                        <a:lnTo>
                          <a:pt x="13" y="63"/>
                        </a:lnTo>
                        <a:lnTo>
                          <a:pt x="17" y="64"/>
                        </a:lnTo>
                        <a:lnTo>
                          <a:pt x="22" y="65"/>
                        </a:lnTo>
                        <a:lnTo>
                          <a:pt x="27" y="64"/>
                        </a:lnTo>
                        <a:lnTo>
                          <a:pt x="0" y="4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7" name="Freeform 736"/>
                  <p:cNvSpPr>
                    <a:spLocks noChangeAspect="1"/>
                  </p:cNvSpPr>
                  <p:nvPr/>
                </p:nvSpPr>
                <p:spPr bwMode="auto">
                  <a:xfrm>
                    <a:off x="3197" y="1511"/>
                    <a:ext cx="14" cy="36"/>
                  </a:xfrm>
                  <a:custGeom>
                    <a:avLst/>
                    <a:gdLst>
                      <a:gd name="T0" fmla="*/ 7 w 46"/>
                      <a:gd name="T1" fmla="*/ 36 h 113"/>
                      <a:gd name="T2" fmla="*/ 14 w 46"/>
                      <a:gd name="T3" fmla="*/ 29 h 113"/>
                      <a:gd name="T4" fmla="*/ 14 w 46"/>
                      <a:gd name="T5" fmla="*/ 0 h 113"/>
                      <a:gd name="T6" fmla="*/ 0 w 46"/>
                      <a:gd name="T7" fmla="*/ 0 h 113"/>
                      <a:gd name="T8" fmla="*/ 0 w 46"/>
                      <a:gd name="T9" fmla="*/ 29 h 113"/>
                      <a:gd name="T10" fmla="*/ 7 w 46"/>
                      <a:gd name="T11" fmla="*/ 36 h 113"/>
                      <a:gd name="T12" fmla="*/ 0 w 46"/>
                      <a:gd name="T13" fmla="*/ 29 h 113"/>
                      <a:gd name="T14" fmla="*/ 0 w 46"/>
                      <a:gd name="T15" fmla="*/ 30 h 113"/>
                      <a:gd name="T16" fmla="*/ 1 w 46"/>
                      <a:gd name="T17" fmla="*/ 32 h 113"/>
                      <a:gd name="T18" fmla="*/ 1 w 46"/>
                      <a:gd name="T19" fmla="*/ 33 h 113"/>
                      <a:gd name="T20" fmla="*/ 2 w 46"/>
                      <a:gd name="T21" fmla="*/ 34 h 113"/>
                      <a:gd name="T22" fmla="*/ 3 w 46"/>
                      <a:gd name="T23" fmla="*/ 35 h 113"/>
                      <a:gd name="T24" fmla="*/ 5 w 46"/>
                      <a:gd name="T25" fmla="*/ 36 h 113"/>
                      <a:gd name="T26" fmla="*/ 6 w 46"/>
                      <a:gd name="T27" fmla="*/ 36 h 113"/>
                      <a:gd name="T28" fmla="*/ 7 w 46"/>
                      <a:gd name="T29" fmla="*/ 36 h 113"/>
                      <a:gd name="T30" fmla="*/ 8 w 46"/>
                      <a:gd name="T31" fmla="*/ 36 h 113"/>
                      <a:gd name="T32" fmla="*/ 10 w 46"/>
                      <a:gd name="T33" fmla="*/ 36 h 113"/>
                      <a:gd name="T34" fmla="*/ 11 w 46"/>
                      <a:gd name="T35" fmla="*/ 35 h 113"/>
                      <a:gd name="T36" fmla="*/ 12 w 46"/>
                      <a:gd name="T37" fmla="*/ 34 h 113"/>
                      <a:gd name="T38" fmla="*/ 13 w 46"/>
                      <a:gd name="T39" fmla="*/ 33 h 113"/>
                      <a:gd name="T40" fmla="*/ 13 w 46"/>
                      <a:gd name="T41" fmla="*/ 32 h 113"/>
                      <a:gd name="T42" fmla="*/ 14 w 46"/>
                      <a:gd name="T43" fmla="*/ 30 h 113"/>
                      <a:gd name="T44" fmla="*/ 14 w 46"/>
                      <a:gd name="T45" fmla="*/ 29 h 113"/>
                      <a:gd name="T46" fmla="*/ 7 w 46"/>
                      <a:gd name="T47" fmla="*/ 36 h 11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13">
                        <a:moveTo>
                          <a:pt x="23" y="113"/>
                        </a:moveTo>
                        <a:lnTo>
                          <a:pt x="46" y="9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90"/>
                        </a:lnTo>
                        <a:lnTo>
                          <a:pt x="23" y="113"/>
                        </a:lnTo>
                        <a:lnTo>
                          <a:pt x="0" y="90"/>
                        </a:lnTo>
                        <a:lnTo>
                          <a:pt x="0" y="95"/>
                        </a:lnTo>
                        <a:lnTo>
                          <a:pt x="2" y="100"/>
                        </a:lnTo>
                        <a:lnTo>
                          <a:pt x="4" y="103"/>
                        </a:lnTo>
                        <a:lnTo>
                          <a:pt x="7" y="107"/>
                        </a:lnTo>
                        <a:lnTo>
                          <a:pt x="11" y="110"/>
                        </a:lnTo>
                        <a:lnTo>
                          <a:pt x="15" y="112"/>
                        </a:lnTo>
                        <a:lnTo>
                          <a:pt x="19" y="113"/>
                        </a:lnTo>
                        <a:lnTo>
                          <a:pt x="23" y="113"/>
                        </a:lnTo>
                        <a:lnTo>
                          <a:pt x="27" y="113"/>
                        </a:lnTo>
                        <a:lnTo>
                          <a:pt x="32" y="112"/>
                        </a:lnTo>
                        <a:lnTo>
                          <a:pt x="36" y="110"/>
                        </a:lnTo>
                        <a:lnTo>
                          <a:pt x="39" y="107"/>
                        </a:lnTo>
                        <a:lnTo>
                          <a:pt x="42" y="103"/>
                        </a:lnTo>
                        <a:lnTo>
                          <a:pt x="44" y="100"/>
                        </a:lnTo>
                        <a:lnTo>
                          <a:pt x="45" y="95"/>
                        </a:lnTo>
                        <a:lnTo>
                          <a:pt x="46" y="90"/>
                        </a:lnTo>
                        <a:lnTo>
                          <a:pt x="23" y="11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8" name="Freeform 737"/>
                  <p:cNvSpPr>
                    <a:spLocks noChangeAspect="1"/>
                  </p:cNvSpPr>
                  <p:nvPr/>
                </p:nvSpPr>
                <p:spPr bwMode="auto">
                  <a:xfrm>
                    <a:off x="3205" y="1532"/>
                    <a:ext cx="36" cy="14"/>
                  </a:xfrm>
                  <a:custGeom>
                    <a:avLst/>
                    <a:gdLst>
                      <a:gd name="T0" fmla="*/ 36 w 102"/>
                      <a:gd name="T1" fmla="*/ 7 h 46"/>
                      <a:gd name="T2" fmla="*/ 28 w 102"/>
                      <a:gd name="T3" fmla="*/ 0 h 46"/>
                      <a:gd name="T4" fmla="*/ 0 w 102"/>
                      <a:gd name="T5" fmla="*/ 0 h 46"/>
                      <a:gd name="T6" fmla="*/ 0 w 102"/>
                      <a:gd name="T7" fmla="*/ 14 h 46"/>
                      <a:gd name="T8" fmla="*/ 28 w 102"/>
                      <a:gd name="T9" fmla="*/ 14 h 46"/>
                      <a:gd name="T10" fmla="*/ 36 w 102"/>
                      <a:gd name="T11" fmla="*/ 7 h 46"/>
                      <a:gd name="T12" fmla="*/ 28 w 102"/>
                      <a:gd name="T13" fmla="*/ 14 h 46"/>
                      <a:gd name="T14" fmla="*/ 30 w 102"/>
                      <a:gd name="T15" fmla="*/ 14 h 46"/>
                      <a:gd name="T16" fmla="*/ 32 w 102"/>
                      <a:gd name="T17" fmla="*/ 13 h 46"/>
                      <a:gd name="T18" fmla="*/ 33 w 102"/>
                      <a:gd name="T19" fmla="*/ 13 h 46"/>
                      <a:gd name="T20" fmla="*/ 34 w 102"/>
                      <a:gd name="T21" fmla="*/ 12 h 46"/>
                      <a:gd name="T22" fmla="*/ 35 w 102"/>
                      <a:gd name="T23" fmla="*/ 11 h 46"/>
                      <a:gd name="T24" fmla="*/ 36 w 102"/>
                      <a:gd name="T25" fmla="*/ 9 h 46"/>
                      <a:gd name="T26" fmla="*/ 36 w 102"/>
                      <a:gd name="T27" fmla="*/ 8 h 46"/>
                      <a:gd name="T28" fmla="*/ 36 w 102"/>
                      <a:gd name="T29" fmla="*/ 7 h 46"/>
                      <a:gd name="T30" fmla="*/ 36 w 102"/>
                      <a:gd name="T31" fmla="*/ 6 h 46"/>
                      <a:gd name="T32" fmla="*/ 36 w 102"/>
                      <a:gd name="T33" fmla="*/ 4 h 46"/>
                      <a:gd name="T34" fmla="*/ 35 w 102"/>
                      <a:gd name="T35" fmla="*/ 3 h 46"/>
                      <a:gd name="T36" fmla="*/ 34 w 102"/>
                      <a:gd name="T37" fmla="*/ 2 h 46"/>
                      <a:gd name="T38" fmla="*/ 33 w 102"/>
                      <a:gd name="T39" fmla="*/ 1 h 46"/>
                      <a:gd name="T40" fmla="*/ 32 w 102"/>
                      <a:gd name="T41" fmla="*/ 1 h 46"/>
                      <a:gd name="T42" fmla="*/ 30 w 102"/>
                      <a:gd name="T43" fmla="*/ 0 h 46"/>
                      <a:gd name="T44" fmla="*/ 28 w 102"/>
                      <a:gd name="T45" fmla="*/ 0 h 46"/>
                      <a:gd name="T46" fmla="*/ 36 w 102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102" h="46">
                        <a:moveTo>
                          <a:pt x="102" y="23"/>
                        </a:moveTo>
                        <a:lnTo>
                          <a:pt x="79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79" y="46"/>
                        </a:lnTo>
                        <a:lnTo>
                          <a:pt x="102" y="23"/>
                        </a:lnTo>
                        <a:lnTo>
                          <a:pt x="79" y="46"/>
                        </a:lnTo>
                        <a:lnTo>
                          <a:pt x="84" y="45"/>
                        </a:lnTo>
                        <a:lnTo>
                          <a:pt x="90" y="44"/>
                        </a:lnTo>
                        <a:lnTo>
                          <a:pt x="94" y="42"/>
                        </a:lnTo>
                        <a:lnTo>
                          <a:pt x="97" y="39"/>
                        </a:lnTo>
                        <a:lnTo>
                          <a:pt x="99" y="35"/>
                        </a:lnTo>
                        <a:lnTo>
                          <a:pt x="101" y="31"/>
                        </a:lnTo>
                        <a:lnTo>
                          <a:pt x="102" y="27"/>
                        </a:lnTo>
                        <a:lnTo>
                          <a:pt x="102" y="23"/>
                        </a:lnTo>
                        <a:lnTo>
                          <a:pt x="102" y="19"/>
                        </a:lnTo>
                        <a:lnTo>
                          <a:pt x="101" y="14"/>
                        </a:lnTo>
                        <a:lnTo>
                          <a:pt x="99" y="10"/>
                        </a:lnTo>
                        <a:lnTo>
                          <a:pt x="97" y="7"/>
                        </a:lnTo>
                        <a:lnTo>
                          <a:pt x="94" y="4"/>
                        </a:lnTo>
                        <a:lnTo>
                          <a:pt x="90" y="2"/>
                        </a:lnTo>
                        <a:lnTo>
                          <a:pt x="84" y="0"/>
                        </a:lnTo>
                        <a:lnTo>
                          <a:pt x="79" y="0"/>
                        </a:lnTo>
                        <a:lnTo>
                          <a:pt x="102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9" name="Freeform 738"/>
                  <p:cNvSpPr>
                    <a:spLocks noChangeAspect="1"/>
                  </p:cNvSpPr>
                  <p:nvPr/>
                </p:nvSpPr>
                <p:spPr bwMode="auto">
                  <a:xfrm>
                    <a:off x="3226" y="1539"/>
                    <a:ext cx="14" cy="336"/>
                  </a:xfrm>
                  <a:custGeom>
                    <a:avLst/>
                    <a:gdLst>
                      <a:gd name="T0" fmla="*/ 7 w 46"/>
                      <a:gd name="T1" fmla="*/ 336 h 1115"/>
                      <a:gd name="T2" fmla="*/ 14 w 46"/>
                      <a:gd name="T3" fmla="*/ 329 h 1115"/>
                      <a:gd name="T4" fmla="*/ 14 w 46"/>
                      <a:gd name="T5" fmla="*/ 0 h 1115"/>
                      <a:gd name="T6" fmla="*/ 0 w 46"/>
                      <a:gd name="T7" fmla="*/ 0 h 1115"/>
                      <a:gd name="T8" fmla="*/ 0 w 46"/>
                      <a:gd name="T9" fmla="*/ 329 h 1115"/>
                      <a:gd name="T10" fmla="*/ 7 w 46"/>
                      <a:gd name="T11" fmla="*/ 336 h 1115"/>
                      <a:gd name="T12" fmla="*/ 0 w 46"/>
                      <a:gd name="T13" fmla="*/ 329 h 1115"/>
                      <a:gd name="T14" fmla="*/ 0 w 46"/>
                      <a:gd name="T15" fmla="*/ 331 h 1115"/>
                      <a:gd name="T16" fmla="*/ 1 w 46"/>
                      <a:gd name="T17" fmla="*/ 332 h 1115"/>
                      <a:gd name="T18" fmla="*/ 1 w 46"/>
                      <a:gd name="T19" fmla="*/ 333 h 1115"/>
                      <a:gd name="T20" fmla="*/ 2 w 46"/>
                      <a:gd name="T21" fmla="*/ 334 h 1115"/>
                      <a:gd name="T22" fmla="*/ 3 w 46"/>
                      <a:gd name="T23" fmla="*/ 335 h 1115"/>
                      <a:gd name="T24" fmla="*/ 5 w 46"/>
                      <a:gd name="T25" fmla="*/ 335 h 1115"/>
                      <a:gd name="T26" fmla="*/ 6 w 46"/>
                      <a:gd name="T27" fmla="*/ 336 h 1115"/>
                      <a:gd name="T28" fmla="*/ 7 w 46"/>
                      <a:gd name="T29" fmla="*/ 336 h 1115"/>
                      <a:gd name="T30" fmla="*/ 8 w 46"/>
                      <a:gd name="T31" fmla="*/ 336 h 1115"/>
                      <a:gd name="T32" fmla="*/ 10 w 46"/>
                      <a:gd name="T33" fmla="*/ 335 h 1115"/>
                      <a:gd name="T34" fmla="*/ 11 w 46"/>
                      <a:gd name="T35" fmla="*/ 335 h 1115"/>
                      <a:gd name="T36" fmla="*/ 12 w 46"/>
                      <a:gd name="T37" fmla="*/ 334 h 1115"/>
                      <a:gd name="T38" fmla="*/ 13 w 46"/>
                      <a:gd name="T39" fmla="*/ 333 h 1115"/>
                      <a:gd name="T40" fmla="*/ 13 w 46"/>
                      <a:gd name="T41" fmla="*/ 332 h 1115"/>
                      <a:gd name="T42" fmla="*/ 14 w 46"/>
                      <a:gd name="T43" fmla="*/ 331 h 1115"/>
                      <a:gd name="T44" fmla="*/ 14 w 46"/>
                      <a:gd name="T45" fmla="*/ 329 h 1115"/>
                      <a:gd name="T46" fmla="*/ 7 w 46"/>
                      <a:gd name="T47" fmla="*/ 336 h 111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115">
                        <a:moveTo>
                          <a:pt x="23" y="1115"/>
                        </a:moveTo>
                        <a:lnTo>
                          <a:pt x="46" y="1092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92"/>
                        </a:lnTo>
                        <a:lnTo>
                          <a:pt x="23" y="1115"/>
                        </a:lnTo>
                        <a:lnTo>
                          <a:pt x="0" y="1092"/>
                        </a:lnTo>
                        <a:lnTo>
                          <a:pt x="1" y="1097"/>
                        </a:lnTo>
                        <a:lnTo>
                          <a:pt x="2" y="1101"/>
                        </a:lnTo>
                        <a:lnTo>
                          <a:pt x="4" y="1105"/>
                        </a:lnTo>
                        <a:lnTo>
                          <a:pt x="7" y="1108"/>
                        </a:lnTo>
                        <a:lnTo>
                          <a:pt x="11" y="1112"/>
                        </a:lnTo>
                        <a:lnTo>
                          <a:pt x="15" y="1113"/>
                        </a:lnTo>
                        <a:lnTo>
                          <a:pt x="19" y="1114"/>
                        </a:lnTo>
                        <a:lnTo>
                          <a:pt x="23" y="1115"/>
                        </a:lnTo>
                        <a:lnTo>
                          <a:pt x="27" y="1114"/>
                        </a:lnTo>
                        <a:lnTo>
                          <a:pt x="32" y="1113"/>
                        </a:lnTo>
                        <a:lnTo>
                          <a:pt x="36" y="1112"/>
                        </a:lnTo>
                        <a:lnTo>
                          <a:pt x="39" y="1108"/>
                        </a:lnTo>
                        <a:lnTo>
                          <a:pt x="42" y="1105"/>
                        </a:lnTo>
                        <a:lnTo>
                          <a:pt x="44" y="1101"/>
                        </a:lnTo>
                        <a:lnTo>
                          <a:pt x="46" y="1097"/>
                        </a:lnTo>
                        <a:lnTo>
                          <a:pt x="46" y="1092"/>
                        </a:lnTo>
                        <a:lnTo>
                          <a:pt x="23" y="111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0" name="Freeform 739"/>
                  <p:cNvSpPr>
                    <a:spLocks noChangeAspect="1"/>
                  </p:cNvSpPr>
                  <p:nvPr/>
                </p:nvSpPr>
                <p:spPr bwMode="auto">
                  <a:xfrm>
                    <a:off x="3212" y="1861"/>
                    <a:ext cx="21" cy="14"/>
                  </a:xfrm>
                  <a:custGeom>
                    <a:avLst/>
                    <a:gdLst>
                      <a:gd name="T0" fmla="*/ 0 w 56"/>
                      <a:gd name="T1" fmla="*/ 7 h 47"/>
                      <a:gd name="T2" fmla="*/ 9 w 56"/>
                      <a:gd name="T3" fmla="*/ 14 h 47"/>
                      <a:gd name="T4" fmla="*/ 21 w 56"/>
                      <a:gd name="T5" fmla="*/ 14 h 47"/>
                      <a:gd name="T6" fmla="*/ 21 w 56"/>
                      <a:gd name="T7" fmla="*/ 0 h 47"/>
                      <a:gd name="T8" fmla="*/ 9 w 56"/>
                      <a:gd name="T9" fmla="*/ 0 h 47"/>
                      <a:gd name="T10" fmla="*/ 0 w 56"/>
                      <a:gd name="T11" fmla="*/ 7 h 47"/>
                      <a:gd name="T12" fmla="*/ 9 w 56"/>
                      <a:gd name="T13" fmla="*/ 0 h 47"/>
                      <a:gd name="T14" fmla="*/ 7 w 56"/>
                      <a:gd name="T15" fmla="*/ 0 h 47"/>
                      <a:gd name="T16" fmla="*/ 5 w 56"/>
                      <a:gd name="T17" fmla="*/ 1 h 47"/>
                      <a:gd name="T18" fmla="*/ 4 w 56"/>
                      <a:gd name="T19" fmla="*/ 1 h 47"/>
                      <a:gd name="T20" fmla="*/ 2 w 56"/>
                      <a:gd name="T21" fmla="*/ 2 h 47"/>
                      <a:gd name="T22" fmla="*/ 1 w 56"/>
                      <a:gd name="T23" fmla="*/ 3 h 47"/>
                      <a:gd name="T24" fmla="*/ 0 w 56"/>
                      <a:gd name="T25" fmla="*/ 4 h 47"/>
                      <a:gd name="T26" fmla="*/ 0 w 56"/>
                      <a:gd name="T27" fmla="*/ 6 h 47"/>
                      <a:gd name="T28" fmla="*/ 0 w 56"/>
                      <a:gd name="T29" fmla="*/ 7 h 47"/>
                      <a:gd name="T30" fmla="*/ 0 w 56"/>
                      <a:gd name="T31" fmla="*/ 8 h 47"/>
                      <a:gd name="T32" fmla="*/ 0 w 56"/>
                      <a:gd name="T33" fmla="*/ 10 h 47"/>
                      <a:gd name="T34" fmla="*/ 1 w 56"/>
                      <a:gd name="T35" fmla="*/ 11 h 47"/>
                      <a:gd name="T36" fmla="*/ 2 w 56"/>
                      <a:gd name="T37" fmla="*/ 12 h 47"/>
                      <a:gd name="T38" fmla="*/ 4 w 56"/>
                      <a:gd name="T39" fmla="*/ 13 h 47"/>
                      <a:gd name="T40" fmla="*/ 5 w 56"/>
                      <a:gd name="T41" fmla="*/ 13 h 47"/>
                      <a:gd name="T42" fmla="*/ 7 w 56"/>
                      <a:gd name="T43" fmla="*/ 14 h 47"/>
                      <a:gd name="T44" fmla="*/ 9 w 56"/>
                      <a:gd name="T45" fmla="*/ 14 h 47"/>
                      <a:gd name="T46" fmla="*/ 0 w 56"/>
                      <a:gd name="T47" fmla="*/ 7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56" h="47">
                        <a:moveTo>
                          <a:pt x="0" y="24"/>
                        </a:moveTo>
                        <a:lnTo>
                          <a:pt x="24" y="47"/>
                        </a:lnTo>
                        <a:lnTo>
                          <a:pt x="56" y="47"/>
                        </a:lnTo>
                        <a:lnTo>
                          <a:pt x="56" y="0"/>
                        </a:lnTo>
                        <a:lnTo>
                          <a:pt x="24" y="0"/>
                        </a:lnTo>
                        <a:lnTo>
                          <a:pt x="0" y="24"/>
                        </a:lnTo>
                        <a:lnTo>
                          <a:pt x="24" y="0"/>
                        </a:lnTo>
                        <a:lnTo>
                          <a:pt x="18" y="0"/>
                        </a:lnTo>
                        <a:lnTo>
                          <a:pt x="13" y="3"/>
                        </a:lnTo>
                        <a:lnTo>
                          <a:pt x="10" y="5"/>
                        </a:lnTo>
                        <a:lnTo>
                          <a:pt x="6" y="8"/>
                        </a:lnTo>
                        <a:lnTo>
                          <a:pt x="3" y="11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4"/>
                        </a:lnTo>
                        <a:lnTo>
                          <a:pt x="0" y="28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10" y="43"/>
                        </a:lnTo>
                        <a:lnTo>
                          <a:pt x="13" y="45"/>
                        </a:lnTo>
                        <a:lnTo>
                          <a:pt x="18" y="46"/>
                        </a:lnTo>
                        <a:lnTo>
                          <a:pt x="24" y="47"/>
                        </a:ln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1" name="Freeform 740"/>
                  <p:cNvSpPr>
                    <a:spLocks noChangeAspect="1"/>
                  </p:cNvSpPr>
                  <p:nvPr/>
                </p:nvSpPr>
                <p:spPr bwMode="auto">
                  <a:xfrm>
                    <a:off x="3212" y="1868"/>
                    <a:ext cx="14" cy="64"/>
                  </a:xfrm>
                  <a:custGeom>
                    <a:avLst/>
                    <a:gdLst>
                      <a:gd name="T0" fmla="*/ 7 w 47"/>
                      <a:gd name="T1" fmla="*/ 64 h 220"/>
                      <a:gd name="T2" fmla="*/ 14 w 47"/>
                      <a:gd name="T3" fmla="*/ 57 h 220"/>
                      <a:gd name="T4" fmla="*/ 14 w 47"/>
                      <a:gd name="T5" fmla="*/ 0 h 220"/>
                      <a:gd name="T6" fmla="*/ 0 w 47"/>
                      <a:gd name="T7" fmla="*/ 0 h 220"/>
                      <a:gd name="T8" fmla="*/ 0 w 47"/>
                      <a:gd name="T9" fmla="*/ 57 h 220"/>
                      <a:gd name="T10" fmla="*/ 7 w 47"/>
                      <a:gd name="T11" fmla="*/ 64 h 220"/>
                      <a:gd name="T12" fmla="*/ 0 w 47"/>
                      <a:gd name="T13" fmla="*/ 57 h 220"/>
                      <a:gd name="T14" fmla="*/ 0 w 47"/>
                      <a:gd name="T15" fmla="*/ 59 h 220"/>
                      <a:gd name="T16" fmla="*/ 1 w 47"/>
                      <a:gd name="T17" fmla="*/ 60 h 220"/>
                      <a:gd name="T18" fmla="*/ 1 w 47"/>
                      <a:gd name="T19" fmla="*/ 61 h 220"/>
                      <a:gd name="T20" fmla="*/ 2 w 47"/>
                      <a:gd name="T21" fmla="*/ 62 h 220"/>
                      <a:gd name="T22" fmla="*/ 3 w 47"/>
                      <a:gd name="T23" fmla="*/ 63 h 220"/>
                      <a:gd name="T24" fmla="*/ 4 w 47"/>
                      <a:gd name="T25" fmla="*/ 63 h 220"/>
                      <a:gd name="T26" fmla="*/ 6 w 47"/>
                      <a:gd name="T27" fmla="*/ 64 h 220"/>
                      <a:gd name="T28" fmla="*/ 7 w 47"/>
                      <a:gd name="T29" fmla="*/ 64 h 220"/>
                      <a:gd name="T30" fmla="*/ 8 w 47"/>
                      <a:gd name="T31" fmla="*/ 64 h 220"/>
                      <a:gd name="T32" fmla="*/ 10 w 47"/>
                      <a:gd name="T33" fmla="*/ 63 h 220"/>
                      <a:gd name="T34" fmla="*/ 11 w 47"/>
                      <a:gd name="T35" fmla="*/ 63 h 220"/>
                      <a:gd name="T36" fmla="*/ 12 w 47"/>
                      <a:gd name="T37" fmla="*/ 62 h 220"/>
                      <a:gd name="T38" fmla="*/ 13 w 47"/>
                      <a:gd name="T39" fmla="*/ 61 h 220"/>
                      <a:gd name="T40" fmla="*/ 13 w 47"/>
                      <a:gd name="T41" fmla="*/ 60 h 220"/>
                      <a:gd name="T42" fmla="*/ 14 w 47"/>
                      <a:gd name="T43" fmla="*/ 59 h 220"/>
                      <a:gd name="T44" fmla="*/ 14 w 47"/>
                      <a:gd name="T45" fmla="*/ 57 h 220"/>
                      <a:gd name="T46" fmla="*/ 7 w 47"/>
                      <a:gd name="T47" fmla="*/ 64 h 220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220">
                        <a:moveTo>
                          <a:pt x="24" y="220"/>
                        </a:moveTo>
                        <a:lnTo>
                          <a:pt x="47" y="19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96"/>
                        </a:lnTo>
                        <a:lnTo>
                          <a:pt x="24" y="220"/>
                        </a:lnTo>
                        <a:lnTo>
                          <a:pt x="0" y="196"/>
                        </a:lnTo>
                        <a:lnTo>
                          <a:pt x="0" y="202"/>
                        </a:lnTo>
                        <a:lnTo>
                          <a:pt x="2" y="206"/>
                        </a:lnTo>
                        <a:lnTo>
                          <a:pt x="5" y="210"/>
                        </a:lnTo>
                        <a:lnTo>
                          <a:pt x="8" y="213"/>
                        </a:lnTo>
                        <a:lnTo>
                          <a:pt x="11" y="216"/>
                        </a:lnTo>
                        <a:lnTo>
                          <a:pt x="15" y="218"/>
                        </a:lnTo>
                        <a:lnTo>
                          <a:pt x="19" y="220"/>
                        </a:lnTo>
                        <a:lnTo>
                          <a:pt x="24" y="220"/>
                        </a:lnTo>
                        <a:lnTo>
                          <a:pt x="28" y="220"/>
                        </a:lnTo>
                        <a:lnTo>
                          <a:pt x="32" y="218"/>
                        </a:lnTo>
                        <a:lnTo>
                          <a:pt x="36" y="216"/>
                        </a:lnTo>
                        <a:lnTo>
                          <a:pt x="39" y="213"/>
                        </a:lnTo>
                        <a:lnTo>
                          <a:pt x="42" y="210"/>
                        </a:lnTo>
                        <a:lnTo>
                          <a:pt x="45" y="206"/>
                        </a:lnTo>
                        <a:lnTo>
                          <a:pt x="47" y="202"/>
                        </a:lnTo>
                        <a:lnTo>
                          <a:pt x="47" y="196"/>
                        </a:lnTo>
                        <a:lnTo>
                          <a:pt x="24" y="2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2" name="Freeform 741"/>
                  <p:cNvSpPr>
                    <a:spLocks noChangeAspect="1"/>
                  </p:cNvSpPr>
                  <p:nvPr/>
                </p:nvSpPr>
                <p:spPr bwMode="auto">
                  <a:xfrm>
                    <a:off x="3219" y="1919"/>
                    <a:ext cx="14" cy="14"/>
                  </a:xfrm>
                  <a:custGeom>
                    <a:avLst/>
                    <a:gdLst>
                      <a:gd name="T0" fmla="*/ 14 w 44"/>
                      <a:gd name="T1" fmla="*/ 7 h 47"/>
                      <a:gd name="T2" fmla="*/ 7 w 44"/>
                      <a:gd name="T3" fmla="*/ 0 h 47"/>
                      <a:gd name="T4" fmla="*/ 0 w 44"/>
                      <a:gd name="T5" fmla="*/ 0 h 47"/>
                      <a:gd name="T6" fmla="*/ 0 w 44"/>
                      <a:gd name="T7" fmla="*/ 14 h 47"/>
                      <a:gd name="T8" fmla="*/ 7 w 44"/>
                      <a:gd name="T9" fmla="*/ 14 h 47"/>
                      <a:gd name="T10" fmla="*/ 14 w 44"/>
                      <a:gd name="T11" fmla="*/ 7 h 47"/>
                      <a:gd name="T12" fmla="*/ 7 w 44"/>
                      <a:gd name="T13" fmla="*/ 14 h 47"/>
                      <a:gd name="T14" fmla="*/ 8 w 44"/>
                      <a:gd name="T15" fmla="*/ 14 h 47"/>
                      <a:gd name="T16" fmla="*/ 10 w 44"/>
                      <a:gd name="T17" fmla="*/ 13 h 47"/>
                      <a:gd name="T18" fmla="*/ 11 w 44"/>
                      <a:gd name="T19" fmla="*/ 13 h 47"/>
                      <a:gd name="T20" fmla="*/ 12 w 44"/>
                      <a:gd name="T21" fmla="*/ 12 h 47"/>
                      <a:gd name="T22" fmla="*/ 13 w 44"/>
                      <a:gd name="T23" fmla="*/ 11 h 47"/>
                      <a:gd name="T24" fmla="*/ 13 w 44"/>
                      <a:gd name="T25" fmla="*/ 10 h 47"/>
                      <a:gd name="T26" fmla="*/ 14 w 44"/>
                      <a:gd name="T27" fmla="*/ 8 h 47"/>
                      <a:gd name="T28" fmla="*/ 14 w 44"/>
                      <a:gd name="T29" fmla="*/ 7 h 47"/>
                      <a:gd name="T30" fmla="*/ 14 w 44"/>
                      <a:gd name="T31" fmla="*/ 6 h 47"/>
                      <a:gd name="T32" fmla="*/ 13 w 44"/>
                      <a:gd name="T33" fmla="*/ 4 h 47"/>
                      <a:gd name="T34" fmla="*/ 13 w 44"/>
                      <a:gd name="T35" fmla="*/ 3 h 47"/>
                      <a:gd name="T36" fmla="*/ 12 w 44"/>
                      <a:gd name="T37" fmla="*/ 2 h 47"/>
                      <a:gd name="T38" fmla="*/ 11 w 44"/>
                      <a:gd name="T39" fmla="*/ 1 h 47"/>
                      <a:gd name="T40" fmla="*/ 10 w 44"/>
                      <a:gd name="T41" fmla="*/ 1 h 47"/>
                      <a:gd name="T42" fmla="*/ 8 w 44"/>
                      <a:gd name="T43" fmla="*/ 0 h 47"/>
                      <a:gd name="T44" fmla="*/ 7 w 44"/>
                      <a:gd name="T45" fmla="*/ 0 h 47"/>
                      <a:gd name="T46" fmla="*/ 14 w 44"/>
                      <a:gd name="T47" fmla="*/ 7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4" h="47">
                        <a:moveTo>
                          <a:pt x="44" y="23"/>
                        </a:moveTo>
                        <a:lnTo>
                          <a:pt x="21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21" y="47"/>
                        </a:lnTo>
                        <a:lnTo>
                          <a:pt x="44" y="23"/>
                        </a:lnTo>
                        <a:lnTo>
                          <a:pt x="21" y="47"/>
                        </a:lnTo>
                        <a:lnTo>
                          <a:pt x="26" y="46"/>
                        </a:lnTo>
                        <a:lnTo>
                          <a:pt x="30" y="45"/>
                        </a:lnTo>
                        <a:lnTo>
                          <a:pt x="34" y="42"/>
                        </a:lnTo>
                        <a:lnTo>
                          <a:pt x="37" y="39"/>
                        </a:lnTo>
                        <a:lnTo>
                          <a:pt x="41" y="36"/>
                        </a:lnTo>
                        <a:lnTo>
                          <a:pt x="42" y="32"/>
                        </a:lnTo>
                        <a:lnTo>
                          <a:pt x="43" y="28"/>
                        </a:lnTo>
                        <a:lnTo>
                          <a:pt x="44" y="23"/>
                        </a:lnTo>
                        <a:lnTo>
                          <a:pt x="43" y="19"/>
                        </a:lnTo>
                        <a:lnTo>
                          <a:pt x="42" y="15"/>
                        </a:lnTo>
                        <a:lnTo>
                          <a:pt x="41" y="11"/>
                        </a:lnTo>
                        <a:lnTo>
                          <a:pt x="37" y="8"/>
                        </a:lnTo>
                        <a:lnTo>
                          <a:pt x="34" y="5"/>
                        </a:lnTo>
                        <a:lnTo>
                          <a:pt x="30" y="2"/>
                        </a:lnTo>
                        <a:lnTo>
                          <a:pt x="26" y="0"/>
                        </a:lnTo>
                        <a:lnTo>
                          <a:pt x="21" y="0"/>
                        </a:lnTo>
                        <a:lnTo>
                          <a:pt x="44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3" name="Freeform 742"/>
                  <p:cNvSpPr>
                    <a:spLocks noChangeAspect="1"/>
                  </p:cNvSpPr>
                  <p:nvPr/>
                </p:nvSpPr>
                <p:spPr bwMode="auto">
                  <a:xfrm>
                    <a:off x="3219" y="1926"/>
                    <a:ext cx="14" cy="136"/>
                  </a:xfrm>
                  <a:custGeom>
                    <a:avLst/>
                    <a:gdLst>
                      <a:gd name="T0" fmla="*/ 13 w 47"/>
                      <a:gd name="T1" fmla="*/ 133 h 442"/>
                      <a:gd name="T2" fmla="*/ 14 w 47"/>
                      <a:gd name="T3" fmla="*/ 129 h 442"/>
                      <a:gd name="T4" fmla="*/ 14 w 47"/>
                      <a:gd name="T5" fmla="*/ 0 h 442"/>
                      <a:gd name="T6" fmla="*/ 0 w 47"/>
                      <a:gd name="T7" fmla="*/ 0 h 442"/>
                      <a:gd name="T8" fmla="*/ 0 w 47"/>
                      <a:gd name="T9" fmla="*/ 129 h 442"/>
                      <a:gd name="T10" fmla="*/ 13 w 47"/>
                      <a:gd name="T11" fmla="*/ 133 h 442"/>
                      <a:gd name="T12" fmla="*/ 0 w 47"/>
                      <a:gd name="T13" fmla="*/ 129 h 442"/>
                      <a:gd name="T14" fmla="*/ 0 w 47"/>
                      <a:gd name="T15" fmla="*/ 130 h 442"/>
                      <a:gd name="T16" fmla="*/ 1 w 47"/>
                      <a:gd name="T17" fmla="*/ 132 h 442"/>
                      <a:gd name="T18" fmla="*/ 1 w 47"/>
                      <a:gd name="T19" fmla="*/ 133 h 442"/>
                      <a:gd name="T20" fmla="*/ 2 w 47"/>
                      <a:gd name="T21" fmla="*/ 134 h 442"/>
                      <a:gd name="T22" fmla="*/ 3 w 47"/>
                      <a:gd name="T23" fmla="*/ 135 h 442"/>
                      <a:gd name="T24" fmla="*/ 4 w 47"/>
                      <a:gd name="T25" fmla="*/ 136 h 442"/>
                      <a:gd name="T26" fmla="*/ 6 w 47"/>
                      <a:gd name="T27" fmla="*/ 136 h 442"/>
                      <a:gd name="T28" fmla="*/ 7 w 47"/>
                      <a:gd name="T29" fmla="*/ 136 h 442"/>
                      <a:gd name="T30" fmla="*/ 8 w 47"/>
                      <a:gd name="T31" fmla="*/ 136 h 442"/>
                      <a:gd name="T32" fmla="*/ 10 w 47"/>
                      <a:gd name="T33" fmla="*/ 136 h 442"/>
                      <a:gd name="T34" fmla="*/ 11 w 47"/>
                      <a:gd name="T35" fmla="*/ 135 h 442"/>
                      <a:gd name="T36" fmla="*/ 12 w 47"/>
                      <a:gd name="T37" fmla="*/ 134 h 442"/>
                      <a:gd name="T38" fmla="*/ 13 w 47"/>
                      <a:gd name="T39" fmla="*/ 133 h 442"/>
                      <a:gd name="T40" fmla="*/ 13 w 47"/>
                      <a:gd name="T41" fmla="*/ 132 h 442"/>
                      <a:gd name="T42" fmla="*/ 14 w 47"/>
                      <a:gd name="T43" fmla="*/ 130 h 442"/>
                      <a:gd name="T44" fmla="*/ 14 w 47"/>
                      <a:gd name="T45" fmla="*/ 129 h 442"/>
                      <a:gd name="T46" fmla="*/ 13 w 47"/>
                      <a:gd name="T47" fmla="*/ 133 h 442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442">
                        <a:moveTo>
                          <a:pt x="43" y="432"/>
                        </a:moveTo>
                        <a:lnTo>
                          <a:pt x="47" y="418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418"/>
                        </a:lnTo>
                        <a:lnTo>
                          <a:pt x="43" y="432"/>
                        </a:lnTo>
                        <a:lnTo>
                          <a:pt x="0" y="418"/>
                        </a:lnTo>
                        <a:lnTo>
                          <a:pt x="0" y="424"/>
                        </a:lnTo>
                        <a:lnTo>
                          <a:pt x="3" y="429"/>
                        </a:lnTo>
                        <a:lnTo>
                          <a:pt x="5" y="432"/>
                        </a:lnTo>
                        <a:lnTo>
                          <a:pt x="8" y="435"/>
                        </a:lnTo>
                        <a:lnTo>
                          <a:pt x="11" y="438"/>
                        </a:lnTo>
                        <a:lnTo>
                          <a:pt x="15" y="441"/>
                        </a:lnTo>
                        <a:lnTo>
                          <a:pt x="19" y="442"/>
                        </a:lnTo>
                        <a:lnTo>
                          <a:pt x="24" y="442"/>
                        </a:lnTo>
                        <a:lnTo>
                          <a:pt x="28" y="442"/>
                        </a:lnTo>
                        <a:lnTo>
                          <a:pt x="32" y="441"/>
                        </a:lnTo>
                        <a:lnTo>
                          <a:pt x="36" y="438"/>
                        </a:lnTo>
                        <a:lnTo>
                          <a:pt x="39" y="435"/>
                        </a:lnTo>
                        <a:lnTo>
                          <a:pt x="43" y="432"/>
                        </a:lnTo>
                        <a:lnTo>
                          <a:pt x="45" y="429"/>
                        </a:lnTo>
                        <a:lnTo>
                          <a:pt x="46" y="424"/>
                        </a:lnTo>
                        <a:lnTo>
                          <a:pt x="47" y="418"/>
                        </a:lnTo>
                        <a:lnTo>
                          <a:pt x="43" y="43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4" name="Freeform 743"/>
                  <p:cNvSpPr>
                    <a:spLocks noChangeAspect="1"/>
                  </p:cNvSpPr>
                  <p:nvPr/>
                </p:nvSpPr>
                <p:spPr bwMode="auto">
                  <a:xfrm>
                    <a:off x="3212" y="2047"/>
                    <a:ext cx="21" cy="21"/>
                  </a:xfrm>
                  <a:custGeom>
                    <a:avLst/>
                    <a:gdLst>
                      <a:gd name="T0" fmla="*/ 0 w 71"/>
                      <a:gd name="T1" fmla="*/ 14 h 75"/>
                      <a:gd name="T2" fmla="*/ 12 w 71"/>
                      <a:gd name="T3" fmla="*/ 18 h 75"/>
                      <a:gd name="T4" fmla="*/ 21 w 71"/>
                      <a:gd name="T5" fmla="*/ 8 h 75"/>
                      <a:gd name="T6" fmla="*/ 10 w 71"/>
                      <a:gd name="T7" fmla="*/ 0 h 75"/>
                      <a:gd name="T8" fmla="*/ 1 w 71"/>
                      <a:gd name="T9" fmla="*/ 11 h 75"/>
                      <a:gd name="T10" fmla="*/ 0 w 71"/>
                      <a:gd name="T11" fmla="*/ 14 h 75"/>
                      <a:gd name="T12" fmla="*/ 1 w 71"/>
                      <a:gd name="T13" fmla="*/ 11 h 75"/>
                      <a:gd name="T14" fmla="*/ 1 w 71"/>
                      <a:gd name="T15" fmla="*/ 12 h 75"/>
                      <a:gd name="T16" fmla="*/ 0 w 71"/>
                      <a:gd name="T17" fmla="*/ 13 h 75"/>
                      <a:gd name="T18" fmla="*/ 0 w 71"/>
                      <a:gd name="T19" fmla="*/ 14 h 75"/>
                      <a:gd name="T20" fmla="*/ 0 w 71"/>
                      <a:gd name="T21" fmla="*/ 16 h 75"/>
                      <a:gd name="T22" fmla="*/ 1 w 71"/>
                      <a:gd name="T23" fmla="*/ 17 h 75"/>
                      <a:gd name="T24" fmla="*/ 1 w 71"/>
                      <a:gd name="T25" fmla="*/ 18 h 75"/>
                      <a:gd name="T26" fmla="*/ 2 w 71"/>
                      <a:gd name="T27" fmla="*/ 19 h 75"/>
                      <a:gd name="T28" fmla="*/ 3 w 71"/>
                      <a:gd name="T29" fmla="*/ 20 h 75"/>
                      <a:gd name="T30" fmla="*/ 4 w 71"/>
                      <a:gd name="T31" fmla="*/ 20 h 75"/>
                      <a:gd name="T32" fmla="*/ 5 w 71"/>
                      <a:gd name="T33" fmla="*/ 20 h 75"/>
                      <a:gd name="T34" fmla="*/ 7 w 71"/>
                      <a:gd name="T35" fmla="*/ 21 h 75"/>
                      <a:gd name="T36" fmla="*/ 8 w 71"/>
                      <a:gd name="T37" fmla="*/ 21 h 75"/>
                      <a:gd name="T38" fmla="*/ 9 w 71"/>
                      <a:gd name="T39" fmla="*/ 20 h 75"/>
                      <a:gd name="T40" fmla="*/ 10 w 71"/>
                      <a:gd name="T41" fmla="*/ 20 h 75"/>
                      <a:gd name="T42" fmla="*/ 12 w 71"/>
                      <a:gd name="T43" fmla="*/ 19 h 75"/>
                      <a:gd name="T44" fmla="*/ 12 w 71"/>
                      <a:gd name="T45" fmla="*/ 18 h 75"/>
                      <a:gd name="T46" fmla="*/ 0 w 71"/>
                      <a:gd name="T47" fmla="*/ 14 h 7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71" h="75">
                        <a:moveTo>
                          <a:pt x="0" y="51"/>
                        </a:moveTo>
                        <a:lnTo>
                          <a:pt x="42" y="65"/>
                        </a:lnTo>
                        <a:lnTo>
                          <a:pt x="71" y="27"/>
                        </a:lnTo>
                        <a:lnTo>
                          <a:pt x="33" y="0"/>
                        </a:lnTo>
                        <a:lnTo>
                          <a:pt x="5" y="38"/>
                        </a:lnTo>
                        <a:lnTo>
                          <a:pt x="0" y="51"/>
                        </a:lnTo>
                        <a:lnTo>
                          <a:pt x="5" y="38"/>
                        </a:lnTo>
                        <a:lnTo>
                          <a:pt x="2" y="43"/>
                        </a:lnTo>
                        <a:lnTo>
                          <a:pt x="1" y="47"/>
                        </a:lnTo>
                        <a:lnTo>
                          <a:pt x="0" y="51"/>
                        </a:lnTo>
                        <a:lnTo>
                          <a:pt x="1" y="56"/>
                        </a:lnTo>
                        <a:lnTo>
                          <a:pt x="2" y="60"/>
                        </a:lnTo>
                        <a:lnTo>
                          <a:pt x="4" y="64"/>
                        </a:lnTo>
                        <a:lnTo>
                          <a:pt x="6" y="67"/>
                        </a:lnTo>
                        <a:lnTo>
                          <a:pt x="10" y="70"/>
                        </a:lnTo>
                        <a:lnTo>
                          <a:pt x="14" y="72"/>
                        </a:lnTo>
                        <a:lnTo>
                          <a:pt x="18" y="73"/>
                        </a:lnTo>
                        <a:lnTo>
                          <a:pt x="22" y="75"/>
                        </a:lnTo>
                        <a:lnTo>
                          <a:pt x="26" y="75"/>
                        </a:lnTo>
                        <a:lnTo>
                          <a:pt x="31" y="73"/>
                        </a:lnTo>
                        <a:lnTo>
                          <a:pt x="35" y="72"/>
                        </a:lnTo>
                        <a:lnTo>
                          <a:pt x="39" y="69"/>
                        </a:lnTo>
                        <a:lnTo>
                          <a:pt x="42" y="65"/>
                        </a:lnTo>
                        <a:lnTo>
                          <a:pt x="0" y="5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5" name="Rectangle 74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212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56" name="Freeform 745"/>
                  <p:cNvSpPr>
                    <a:spLocks noChangeAspect="1"/>
                  </p:cNvSpPr>
                  <p:nvPr/>
                </p:nvSpPr>
                <p:spPr bwMode="auto">
                  <a:xfrm>
                    <a:off x="2254" y="1410"/>
                    <a:ext cx="14" cy="93"/>
                  </a:xfrm>
                  <a:custGeom>
                    <a:avLst/>
                    <a:gdLst>
                      <a:gd name="T0" fmla="*/ 0 w 47"/>
                      <a:gd name="T1" fmla="*/ 7 h 315"/>
                      <a:gd name="T2" fmla="*/ 0 w 47"/>
                      <a:gd name="T3" fmla="*/ 7 h 315"/>
                      <a:gd name="T4" fmla="*/ 0 w 47"/>
                      <a:gd name="T5" fmla="*/ 93 h 315"/>
                      <a:gd name="T6" fmla="*/ 14 w 47"/>
                      <a:gd name="T7" fmla="*/ 93 h 315"/>
                      <a:gd name="T8" fmla="*/ 14 w 47"/>
                      <a:gd name="T9" fmla="*/ 7 h 315"/>
                      <a:gd name="T10" fmla="*/ 0 w 47"/>
                      <a:gd name="T11" fmla="*/ 7 h 315"/>
                      <a:gd name="T12" fmla="*/ 14 w 47"/>
                      <a:gd name="T13" fmla="*/ 7 h 315"/>
                      <a:gd name="T14" fmla="*/ 14 w 47"/>
                      <a:gd name="T15" fmla="*/ 5 h 315"/>
                      <a:gd name="T16" fmla="*/ 13 w 47"/>
                      <a:gd name="T17" fmla="*/ 4 h 315"/>
                      <a:gd name="T18" fmla="*/ 13 w 47"/>
                      <a:gd name="T19" fmla="*/ 3 h 315"/>
                      <a:gd name="T20" fmla="*/ 12 w 47"/>
                      <a:gd name="T21" fmla="*/ 2 h 315"/>
                      <a:gd name="T22" fmla="*/ 10 w 47"/>
                      <a:gd name="T23" fmla="*/ 1 h 315"/>
                      <a:gd name="T24" fmla="*/ 10 w 47"/>
                      <a:gd name="T25" fmla="*/ 1 h 315"/>
                      <a:gd name="T26" fmla="*/ 8 w 47"/>
                      <a:gd name="T27" fmla="*/ 0 h 315"/>
                      <a:gd name="T28" fmla="*/ 7 w 47"/>
                      <a:gd name="T29" fmla="*/ 0 h 315"/>
                      <a:gd name="T30" fmla="*/ 5 w 47"/>
                      <a:gd name="T31" fmla="*/ 0 h 315"/>
                      <a:gd name="T32" fmla="*/ 4 w 47"/>
                      <a:gd name="T33" fmla="*/ 1 h 315"/>
                      <a:gd name="T34" fmla="*/ 3 w 47"/>
                      <a:gd name="T35" fmla="*/ 1 h 315"/>
                      <a:gd name="T36" fmla="*/ 2 w 47"/>
                      <a:gd name="T37" fmla="*/ 2 h 315"/>
                      <a:gd name="T38" fmla="*/ 1 w 47"/>
                      <a:gd name="T39" fmla="*/ 3 h 315"/>
                      <a:gd name="T40" fmla="*/ 1 w 47"/>
                      <a:gd name="T41" fmla="*/ 4 h 315"/>
                      <a:gd name="T42" fmla="*/ 0 w 47"/>
                      <a:gd name="T43" fmla="*/ 5 h 315"/>
                      <a:gd name="T44" fmla="*/ 0 w 47"/>
                      <a:gd name="T45" fmla="*/ 7 h 315"/>
                      <a:gd name="T46" fmla="*/ 0 w 47"/>
                      <a:gd name="T47" fmla="*/ 7 h 31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315">
                        <a:moveTo>
                          <a:pt x="0" y="23"/>
                        </a:moveTo>
                        <a:lnTo>
                          <a:pt x="0" y="24"/>
                        </a:lnTo>
                        <a:lnTo>
                          <a:pt x="0" y="315"/>
                        </a:lnTo>
                        <a:lnTo>
                          <a:pt x="47" y="315"/>
                        </a:lnTo>
                        <a:lnTo>
                          <a:pt x="47" y="24"/>
                        </a:lnTo>
                        <a:lnTo>
                          <a:pt x="0" y="23"/>
                        </a:lnTo>
                        <a:lnTo>
                          <a:pt x="47" y="24"/>
                        </a:lnTo>
                        <a:lnTo>
                          <a:pt x="46" y="18"/>
                        </a:lnTo>
                        <a:lnTo>
                          <a:pt x="45" y="14"/>
                        </a:lnTo>
                        <a:lnTo>
                          <a:pt x="43" y="10"/>
                        </a:lnTo>
                        <a:lnTo>
                          <a:pt x="39" y="7"/>
                        </a:lnTo>
                        <a:lnTo>
                          <a:pt x="35" y="4"/>
                        </a:lnTo>
                        <a:lnTo>
                          <a:pt x="32" y="3"/>
                        </a:lnTo>
                        <a:lnTo>
                          <a:pt x="28" y="1"/>
                        </a:lnTo>
                        <a:lnTo>
                          <a:pt x="24" y="0"/>
                        </a:lnTo>
                        <a:lnTo>
                          <a:pt x="18" y="1"/>
                        </a:lnTo>
                        <a:lnTo>
                          <a:pt x="14" y="3"/>
                        </a:lnTo>
                        <a:lnTo>
                          <a:pt x="11" y="4"/>
                        </a:lnTo>
                        <a:lnTo>
                          <a:pt x="7" y="7"/>
                        </a:lnTo>
                        <a:lnTo>
                          <a:pt x="5" y="10"/>
                        </a:lnTo>
                        <a:lnTo>
                          <a:pt x="2" y="14"/>
                        </a:lnTo>
                        <a:lnTo>
                          <a:pt x="0" y="18"/>
                        </a:lnTo>
                        <a:lnTo>
                          <a:pt x="0" y="24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7" name="Freeform 746"/>
                  <p:cNvSpPr>
                    <a:spLocks noChangeAspect="1"/>
                  </p:cNvSpPr>
                  <p:nvPr/>
                </p:nvSpPr>
                <p:spPr bwMode="auto">
                  <a:xfrm>
                    <a:off x="2254" y="1360"/>
                    <a:ext cx="36" cy="57"/>
                  </a:xfrm>
                  <a:custGeom>
                    <a:avLst/>
                    <a:gdLst>
                      <a:gd name="T0" fmla="*/ 34 w 123"/>
                      <a:gd name="T1" fmla="*/ 2 h 192"/>
                      <a:gd name="T2" fmla="*/ 25 w 123"/>
                      <a:gd name="T3" fmla="*/ 2 h 192"/>
                      <a:gd name="T4" fmla="*/ 21 w 123"/>
                      <a:gd name="T5" fmla="*/ 5 h 192"/>
                      <a:gd name="T6" fmla="*/ 18 w 123"/>
                      <a:gd name="T7" fmla="*/ 9 h 192"/>
                      <a:gd name="T8" fmla="*/ 15 w 123"/>
                      <a:gd name="T9" fmla="*/ 12 h 192"/>
                      <a:gd name="T10" fmla="*/ 13 w 123"/>
                      <a:gd name="T11" fmla="*/ 15 h 192"/>
                      <a:gd name="T12" fmla="*/ 10 w 123"/>
                      <a:gd name="T13" fmla="*/ 19 h 192"/>
                      <a:gd name="T14" fmla="*/ 8 w 123"/>
                      <a:gd name="T15" fmla="*/ 22 h 192"/>
                      <a:gd name="T16" fmla="*/ 7 w 123"/>
                      <a:gd name="T17" fmla="*/ 26 h 192"/>
                      <a:gd name="T18" fmla="*/ 5 w 123"/>
                      <a:gd name="T19" fmla="*/ 29 h 192"/>
                      <a:gd name="T20" fmla="*/ 4 w 123"/>
                      <a:gd name="T21" fmla="*/ 33 h 192"/>
                      <a:gd name="T22" fmla="*/ 3 w 123"/>
                      <a:gd name="T23" fmla="*/ 36 h 192"/>
                      <a:gd name="T24" fmla="*/ 2 w 123"/>
                      <a:gd name="T25" fmla="*/ 39 h 192"/>
                      <a:gd name="T26" fmla="*/ 1 w 123"/>
                      <a:gd name="T27" fmla="*/ 43 h 192"/>
                      <a:gd name="T28" fmla="*/ 1 w 123"/>
                      <a:gd name="T29" fmla="*/ 49 h 192"/>
                      <a:gd name="T30" fmla="*/ 0 w 123"/>
                      <a:gd name="T31" fmla="*/ 56 h 192"/>
                      <a:gd name="T32" fmla="*/ 14 w 123"/>
                      <a:gd name="T33" fmla="*/ 57 h 192"/>
                      <a:gd name="T34" fmla="*/ 14 w 123"/>
                      <a:gd name="T35" fmla="*/ 51 h 192"/>
                      <a:gd name="T36" fmla="*/ 15 w 123"/>
                      <a:gd name="T37" fmla="*/ 45 h 192"/>
                      <a:gd name="T38" fmla="*/ 15 w 123"/>
                      <a:gd name="T39" fmla="*/ 42 h 192"/>
                      <a:gd name="T40" fmla="*/ 16 w 123"/>
                      <a:gd name="T41" fmla="*/ 40 h 192"/>
                      <a:gd name="T42" fmla="*/ 17 w 123"/>
                      <a:gd name="T43" fmla="*/ 37 h 192"/>
                      <a:gd name="T44" fmla="*/ 18 w 123"/>
                      <a:gd name="T45" fmla="*/ 34 h 192"/>
                      <a:gd name="T46" fmla="*/ 19 w 123"/>
                      <a:gd name="T47" fmla="*/ 31 h 192"/>
                      <a:gd name="T48" fmla="*/ 20 w 123"/>
                      <a:gd name="T49" fmla="*/ 29 h 192"/>
                      <a:gd name="T50" fmla="*/ 22 w 123"/>
                      <a:gd name="T51" fmla="*/ 26 h 192"/>
                      <a:gd name="T52" fmla="*/ 24 w 123"/>
                      <a:gd name="T53" fmla="*/ 23 h 192"/>
                      <a:gd name="T54" fmla="*/ 26 w 123"/>
                      <a:gd name="T55" fmla="*/ 21 h 192"/>
                      <a:gd name="T56" fmla="*/ 28 w 123"/>
                      <a:gd name="T57" fmla="*/ 18 h 192"/>
                      <a:gd name="T58" fmla="*/ 31 w 123"/>
                      <a:gd name="T59" fmla="*/ 15 h 192"/>
                      <a:gd name="T60" fmla="*/ 33 w 123"/>
                      <a:gd name="T61" fmla="*/ 12 h 192"/>
                      <a:gd name="T62" fmla="*/ 24 w 123"/>
                      <a:gd name="T63" fmla="*/ 12 h 192"/>
                      <a:gd name="T64" fmla="*/ 33 w 123"/>
                      <a:gd name="T65" fmla="*/ 12 h 192"/>
                      <a:gd name="T66" fmla="*/ 35 w 123"/>
                      <a:gd name="T67" fmla="*/ 11 h 192"/>
                      <a:gd name="T68" fmla="*/ 35 w 123"/>
                      <a:gd name="T69" fmla="*/ 10 h 192"/>
                      <a:gd name="T70" fmla="*/ 36 w 123"/>
                      <a:gd name="T71" fmla="*/ 9 h 192"/>
                      <a:gd name="T72" fmla="*/ 36 w 123"/>
                      <a:gd name="T73" fmla="*/ 7 h 192"/>
                      <a:gd name="T74" fmla="*/ 36 w 123"/>
                      <a:gd name="T75" fmla="*/ 6 h 192"/>
                      <a:gd name="T76" fmla="*/ 36 w 123"/>
                      <a:gd name="T77" fmla="*/ 5 h 192"/>
                      <a:gd name="T78" fmla="*/ 35 w 123"/>
                      <a:gd name="T79" fmla="*/ 4 h 192"/>
                      <a:gd name="T80" fmla="*/ 34 w 123"/>
                      <a:gd name="T81" fmla="*/ 3 h 192"/>
                      <a:gd name="T82" fmla="*/ 33 w 123"/>
                      <a:gd name="T83" fmla="*/ 1 h 192"/>
                      <a:gd name="T84" fmla="*/ 32 w 123"/>
                      <a:gd name="T85" fmla="*/ 1 h 192"/>
                      <a:gd name="T86" fmla="*/ 31 w 123"/>
                      <a:gd name="T87" fmla="*/ 0 h 192"/>
                      <a:gd name="T88" fmla="*/ 30 w 123"/>
                      <a:gd name="T89" fmla="*/ 0 h 192"/>
                      <a:gd name="T90" fmla="*/ 28 w 123"/>
                      <a:gd name="T91" fmla="*/ 0 h 192"/>
                      <a:gd name="T92" fmla="*/ 27 w 123"/>
                      <a:gd name="T93" fmla="*/ 0 h 192"/>
                      <a:gd name="T94" fmla="*/ 26 w 123"/>
                      <a:gd name="T95" fmla="*/ 1 h 192"/>
                      <a:gd name="T96" fmla="*/ 25 w 123"/>
                      <a:gd name="T97" fmla="*/ 2 h 192"/>
                      <a:gd name="T98" fmla="*/ 34 w 123"/>
                      <a:gd name="T99" fmla="*/ 2 h 192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</a:gdLst>
                    <a:ahLst/>
                    <a:cxnLst>
                      <a:cxn ang="T100">
                        <a:pos x="T0" y="T1"/>
                      </a:cxn>
                      <a:cxn ang="T101">
                        <a:pos x="T2" y="T3"/>
                      </a:cxn>
                      <a:cxn ang="T102">
                        <a:pos x="T4" y="T5"/>
                      </a:cxn>
                      <a:cxn ang="T103">
                        <a:pos x="T6" y="T7"/>
                      </a:cxn>
                      <a:cxn ang="T104">
                        <a:pos x="T8" y="T9"/>
                      </a:cxn>
                      <a:cxn ang="T105">
                        <a:pos x="T10" y="T11"/>
                      </a:cxn>
                      <a:cxn ang="T106">
                        <a:pos x="T12" y="T13"/>
                      </a:cxn>
                      <a:cxn ang="T107">
                        <a:pos x="T14" y="T15"/>
                      </a:cxn>
                      <a:cxn ang="T108">
                        <a:pos x="T16" y="T17"/>
                      </a:cxn>
                      <a:cxn ang="T109">
                        <a:pos x="T18" y="T19"/>
                      </a:cxn>
                      <a:cxn ang="T110">
                        <a:pos x="T20" y="T21"/>
                      </a:cxn>
                      <a:cxn ang="T111">
                        <a:pos x="T22" y="T23"/>
                      </a:cxn>
                      <a:cxn ang="T112">
                        <a:pos x="T24" y="T25"/>
                      </a:cxn>
                      <a:cxn ang="T113">
                        <a:pos x="T26" y="T27"/>
                      </a:cxn>
                      <a:cxn ang="T114">
                        <a:pos x="T28" y="T29"/>
                      </a:cxn>
                      <a:cxn ang="T115">
                        <a:pos x="T30" y="T31"/>
                      </a:cxn>
                      <a:cxn ang="T116">
                        <a:pos x="T32" y="T33"/>
                      </a:cxn>
                      <a:cxn ang="T117">
                        <a:pos x="T34" y="T35"/>
                      </a:cxn>
                      <a:cxn ang="T118">
                        <a:pos x="T36" y="T37"/>
                      </a:cxn>
                      <a:cxn ang="T119">
                        <a:pos x="T38" y="T39"/>
                      </a:cxn>
                      <a:cxn ang="T120">
                        <a:pos x="T40" y="T41"/>
                      </a:cxn>
                      <a:cxn ang="T121">
                        <a:pos x="T42" y="T43"/>
                      </a:cxn>
                      <a:cxn ang="T122">
                        <a:pos x="T44" y="T45"/>
                      </a:cxn>
                      <a:cxn ang="T123">
                        <a:pos x="T46" y="T47"/>
                      </a:cxn>
                      <a:cxn ang="T124">
                        <a:pos x="T48" y="T49"/>
                      </a:cxn>
                      <a:cxn ang="T125">
                        <a:pos x="T50" y="T51"/>
                      </a:cxn>
                      <a:cxn ang="T126">
                        <a:pos x="T52" y="T53"/>
                      </a:cxn>
                      <a:cxn ang="T127">
                        <a:pos x="T54" y="T55"/>
                      </a:cxn>
                      <a:cxn ang="T128">
                        <a:pos x="T56" y="T57"/>
                      </a:cxn>
                      <a:cxn ang="T129">
                        <a:pos x="T58" y="T59"/>
                      </a:cxn>
                      <a:cxn ang="T130">
                        <a:pos x="T60" y="T61"/>
                      </a:cxn>
                      <a:cxn ang="T131">
                        <a:pos x="T62" y="T63"/>
                      </a:cxn>
                      <a:cxn ang="T132">
                        <a:pos x="T64" y="T65"/>
                      </a:cxn>
                      <a:cxn ang="T133">
                        <a:pos x="T66" y="T67"/>
                      </a:cxn>
                      <a:cxn ang="T134">
                        <a:pos x="T68" y="T69"/>
                      </a:cxn>
                      <a:cxn ang="T135">
                        <a:pos x="T70" y="T71"/>
                      </a:cxn>
                      <a:cxn ang="T136">
                        <a:pos x="T72" y="T73"/>
                      </a:cxn>
                      <a:cxn ang="T137">
                        <a:pos x="T74" y="T75"/>
                      </a:cxn>
                      <a:cxn ang="T138">
                        <a:pos x="T76" y="T77"/>
                      </a:cxn>
                      <a:cxn ang="T139">
                        <a:pos x="T78" y="T79"/>
                      </a:cxn>
                      <a:cxn ang="T140">
                        <a:pos x="T80" y="T81"/>
                      </a:cxn>
                      <a:cxn ang="T141">
                        <a:pos x="T82" y="T83"/>
                      </a:cxn>
                      <a:cxn ang="T142">
                        <a:pos x="T84" y="T85"/>
                      </a:cxn>
                      <a:cxn ang="T143">
                        <a:pos x="T86" y="T87"/>
                      </a:cxn>
                      <a:cxn ang="T144">
                        <a:pos x="T88" y="T89"/>
                      </a:cxn>
                      <a:cxn ang="T145">
                        <a:pos x="T90" y="T91"/>
                      </a:cxn>
                      <a:cxn ang="T146">
                        <a:pos x="T92" y="T93"/>
                      </a:cxn>
                      <a:cxn ang="T147">
                        <a:pos x="T94" y="T95"/>
                      </a:cxn>
                      <a:cxn ang="T148">
                        <a:pos x="T96" y="T97"/>
                      </a:cxn>
                      <a:cxn ang="T149">
                        <a:pos x="T98" y="T99"/>
                      </a:cxn>
                    </a:cxnLst>
                    <a:rect l="0" t="0" r="r" b="b"/>
                    <a:pathLst>
                      <a:path w="123" h="192">
                        <a:moveTo>
                          <a:pt x="115" y="7"/>
                        </a:moveTo>
                        <a:lnTo>
                          <a:pt x="84" y="6"/>
                        </a:lnTo>
                        <a:lnTo>
                          <a:pt x="72" y="18"/>
                        </a:lnTo>
                        <a:lnTo>
                          <a:pt x="62" y="30"/>
                        </a:lnTo>
                        <a:lnTo>
                          <a:pt x="51" y="40"/>
                        </a:lnTo>
                        <a:lnTo>
                          <a:pt x="43" y="52"/>
                        </a:lnTo>
                        <a:lnTo>
                          <a:pt x="35" y="63"/>
                        </a:lnTo>
                        <a:lnTo>
                          <a:pt x="28" y="75"/>
                        </a:lnTo>
                        <a:lnTo>
                          <a:pt x="23" y="86"/>
                        </a:lnTo>
                        <a:lnTo>
                          <a:pt x="17" y="98"/>
                        </a:lnTo>
                        <a:lnTo>
                          <a:pt x="13" y="110"/>
                        </a:lnTo>
                        <a:lnTo>
                          <a:pt x="10" y="121"/>
                        </a:lnTo>
                        <a:lnTo>
                          <a:pt x="7" y="133"/>
                        </a:lnTo>
                        <a:lnTo>
                          <a:pt x="5" y="144"/>
                        </a:lnTo>
                        <a:lnTo>
                          <a:pt x="2" y="166"/>
                        </a:lnTo>
                        <a:lnTo>
                          <a:pt x="0" y="189"/>
                        </a:lnTo>
                        <a:lnTo>
                          <a:pt x="47" y="192"/>
                        </a:lnTo>
                        <a:lnTo>
                          <a:pt x="48" y="172"/>
                        </a:lnTo>
                        <a:lnTo>
                          <a:pt x="51" y="152"/>
                        </a:lnTo>
                        <a:lnTo>
                          <a:pt x="52" y="143"/>
                        </a:lnTo>
                        <a:lnTo>
                          <a:pt x="55" y="134"/>
                        </a:lnTo>
                        <a:lnTo>
                          <a:pt x="57" y="124"/>
                        </a:lnTo>
                        <a:lnTo>
                          <a:pt x="61" y="115"/>
                        </a:lnTo>
                        <a:lnTo>
                          <a:pt x="65" y="106"/>
                        </a:lnTo>
                        <a:lnTo>
                          <a:pt x="69" y="97"/>
                        </a:lnTo>
                        <a:lnTo>
                          <a:pt x="74" y="87"/>
                        </a:lnTo>
                        <a:lnTo>
                          <a:pt x="81" y="79"/>
                        </a:lnTo>
                        <a:lnTo>
                          <a:pt x="88" y="70"/>
                        </a:lnTo>
                        <a:lnTo>
                          <a:pt x="95" y="60"/>
                        </a:lnTo>
                        <a:lnTo>
                          <a:pt x="105" y="51"/>
                        </a:lnTo>
                        <a:lnTo>
                          <a:pt x="114" y="41"/>
                        </a:lnTo>
                        <a:lnTo>
                          <a:pt x="83" y="40"/>
                        </a:lnTo>
                        <a:lnTo>
                          <a:pt x="114" y="41"/>
                        </a:lnTo>
                        <a:lnTo>
                          <a:pt x="118" y="37"/>
                        </a:lnTo>
                        <a:lnTo>
                          <a:pt x="121" y="33"/>
                        </a:lnTo>
                        <a:lnTo>
                          <a:pt x="123" y="29"/>
                        </a:lnTo>
                        <a:lnTo>
                          <a:pt x="123" y="24"/>
                        </a:lnTo>
                        <a:lnTo>
                          <a:pt x="123" y="20"/>
                        </a:lnTo>
                        <a:lnTo>
                          <a:pt x="122" y="16"/>
                        </a:lnTo>
                        <a:lnTo>
                          <a:pt x="119" y="12"/>
                        </a:lnTo>
                        <a:lnTo>
                          <a:pt x="116" y="9"/>
                        </a:lnTo>
                        <a:lnTo>
                          <a:pt x="113" y="5"/>
                        </a:lnTo>
                        <a:lnTo>
                          <a:pt x="110" y="3"/>
                        </a:lnTo>
                        <a:lnTo>
                          <a:pt x="106" y="1"/>
                        </a:lnTo>
                        <a:lnTo>
                          <a:pt x="102" y="0"/>
                        </a:lnTo>
                        <a:lnTo>
                          <a:pt x="97" y="0"/>
                        </a:lnTo>
                        <a:lnTo>
                          <a:pt x="93" y="1"/>
                        </a:lnTo>
                        <a:lnTo>
                          <a:pt x="88" y="3"/>
                        </a:lnTo>
                        <a:lnTo>
                          <a:pt x="84" y="6"/>
                        </a:lnTo>
                        <a:lnTo>
                          <a:pt x="115" y="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8" name="Freeform 747"/>
                  <p:cNvSpPr>
                    <a:spLocks noChangeAspect="1"/>
                  </p:cNvSpPr>
                  <p:nvPr/>
                </p:nvSpPr>
                <p:spPr bwMode="auto">
                  <a:xfrm>
                    <a:off x="2276" y="1360"/>
                    <a:ext cx="36" cy="64"/>
                  </a:xfrm>
                  <a:custGeom>
                    <a:avLst/>
                    <a:gdLst>
                      <a:gd name="T0" fmla="*/ 36 w 113"/>
                      <a:gd name="T1" fmla="*/ 57 h 206"/>
                      <a:gd name="T2" fmla="*/ 36 w 113"/>
                      <a:gd name="T3" fmla="*/ 57 h 206"/>
                      <a:gd name="T4" fmla="*/ 36 w 113"/>
                      <a:gd name="T5" fmla="*/ 50 h 206"/>
                      <a:gd name="T6" fmla="*/ 35 w 113"/>
                      <a:gd name="T7" fmla="*/ 43 h 206"/>
                      <a:gd name="T8" fmla="*/ 34 w 113"/>
                      <a:gd name="T9" fmla="*/ 39 h 206"/>
                      <a:gd name="T10" fmla="*/ 33 w 113"/>
                      <a:gd name="T11" fmla="*/ 35 h 206"/>
                      <a:gd name="T12" fmla="*/ 32 w 113"/>
                      <a:gd name="T13" fmla="*/ 32 h 206"/>
                      <a:gd name="T14" fmla="*/ 30 w 113"/>
                      <a:gd name="T15" fmla="*/ 28 h 206"/>
                      <a:gd name="T16" fmla="*/ 29 w 113"/>
                      <a:gd name="T17" fmla="*/ 25 h 206"/>
                      <a:gd name="T18" fmla="*/ 27 w 113"/>
                      <a:gd name="T19" fmla="*/ 21 h 206"/>
                      <a:gd name="T20" fmla="*/ 25 w 113"/>
                      <a:gd name="T21" fmla="*/ 17 h 206"/>
                      <a:gd name="T22" fmla="*/ 22 w 113"/>
                      <a:gd name="T23" fmla="*/ 14 h 206"/>
                      <a:gd name="T24" fmla="*/ 20 w 113"/>
                      <a:gd name="T25" fmla="*/ 11 h 206"/>
                      <a:gd name="T26" fmla="*/ 17 w 113"/>
                      <a:gd name="T27" fmla="*/ 7 h 206"/>
                      <a:gd name="T28" fmla="*/ 14 w 113"/>
                      <a:gd name="T29" fmla="*/ 4 h 206"/>
                      <a:gd name="T30" fmla="*/ 10 w 113"/>
                      <a:gd name="T31" fmla="*/ 0 h 206"/>
                      <a:gd name="T32" fmla="*/ 0 w 113"/>
                      <a:gd name="T33" fmla="*/ 10 h 206"/>
                      <a:gd name="T34" fmla="*/ 3 w 113"/>
                      <a:gd name="T35" fmla="*/ 13 h 206"/>
                      <a:gd name="T36" fmla="*/ 6 w 113"/>
                      <a:gd name="T37" fmla="*/ 16 h 206"/>
                      <a:gd name="T38" fmla="*/ 8 w 113"/>
                      <a:gd name="T39" fmla="*/ 20 h 206"/>
                      <a:gd name="T40" fmla="*/ 10 w 113"/>
                      <a:gd name="T41" fmla="*/ 22 h 206"/>
                      <a:gd name="T42" fmla="*/ 12 w 113"/>
                      <a:gd name="T43" fmla="*/ 25 h 206"/>
                      <a:gd name="T44" fmla="*/ 14 w 113"/>
                      <a:gd name="T45" fmla="*/ 28 h 206"/>
                      <a:gd name="T46" fmla="*/ 15 w 113"/>
                      <a:gd name="T47" fmla="*/ 31 h 206"/>
                      <a:gd name="T48" fmla="*/ 17 w 113"/>
                      <a:gd name="T49" fmla="*/ 34 h 206"/>
                      <a:gd name="T50" fmla="*/ 18 w 113"/>
                      <a:gd name="T51" fmla="*/ 37 h 206"/>
                      <a:gd name="T52" fmla="*/ 19 w 113"/>
                      <a:gd name="T53" fmla="*/ 39 h 206"/>
                      <a:gd name="T54" fmla="*/ 20 w 113"/>
                      <a:gd name="T55" fmla="*/ 42 h 206"/>
                      <a:gd name="T56" fmla="*/ 20 w 113"/>
                      <a:gd name="T57" fmla="*/ 45 h 206"/>
                      <a:gd name="T58" fmla="*/ 21 w 113"/>
                      <a:gd name="T59" fmla="*/ 51 h 206"/>
                      <a:gd name="T60" fmla="*/ 21 w 113"/>
                      <a:gd name="T61" fmla="*/ 57 h 206"/>
                      <a:gd name="T62" fmla="*/ 21 w 113"/>
                      <a:gd name="T63" fmla="*/ 57 h 206"/>
                      <a:gd name="T64" fmla="*/ 21 w 113"/>
                      <a:gd name="T65" fmla="*/ 57 h 206"/>
                      <a:gd name="T66" fmla="*/ 22 w 113"/>
                      <a:gd name="T67" fmla="*/ 58 h 206"/>
                      <a:gd name="T68" fmla="*/ 22 w 113"/>
                      <a:gd name="T69" fmla="*/ 60 h 206"/>
                      <a:gd name="T70" fmla="*/ 23 w 113"/>
                      <a:gd name="T71" fmla="*/ 61 h 206"/>
                      <a:gd name="T72" fmla="*/ 24 w 113"/>
                      <a:gd name="T73" fmla="*/ 62 h 206"/>
                      <a:gd name="T74" fmla="*/ 25 w 113"/>
                      <a:gd name="T75" fmla="*/ 63 h 206"/>
                      <a:gd name="T76" fmla="*/ 26 w 113"/>
                      <a:gd name="T77" fmla="*/ 64 h 206"/>
                      <a:gd name="T78" fmla="*/ 27 w 113"/>
                      <a:gd name="T79" fmla="*/ 64 h 206"/>
                      <a:gd name="T80" fmla="*/ 29 w 113"/>
                      <a:gd name="T81" fmla="*/ 64 h 206"/>
                      <a:gd name="T82" fmla="*/ 30 w 113"/>
                      <a:gd name="T83" fmla="*/ 64 h 206"/>
                      <a:gd name="T84" fmla="*/ 32 w 113"/>
                      <a:gd name="T85" fmla="*/ 64 h 206"/>
                      <a:gd name="T86" fmla="*/ 33 w 113"/>
                      <a:gd name="T87" fmla="*/ 63 h 206"/>
                      <a:gd name="T88" fmla="*/ 34 w 113"/>
                      <a:gd name="T89" fmla="*/ 62 h 206"/>
                      <a:gd name="T90" fmla="*/ 35 w 113"/>
                      <a:gd name="T91" fmla="*/ 61 h 206"/>
                      <a:gd name="T92" fmla="*/ 35 w 113"/>
                      <a:gd name="T93" fmla="*/ 60 h 206"/>
                      <a:gd name="T94" fmla="*/ 36 w 113"/>
                      <a:gd name="T95" fmla="*/ 58 h 206"/>
                      <a:gd name="T96" fmla="*/ 36 w 113"/>
                      <a:gd name="T97" fmla="*/ 57 h 20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</a:gdLst>
                    <a:ahLst/>
                    <a:cxnLst>
                      <a:cxn ang="T98">
                        <a:pos x="T0" y="T1"/>
                      </a:cxn>
                      <a:cxn ang="T99">
                        <a:pos x="T2" y="T3"/>
                      </a:cxn>
                      <a:cxn ang="T100">
                        <a:pos x="T4" y="T5"/>
                      </a:cxn>
                      <a:cxn ang="T101">
                        <a:pos x="T6" y="T7"/>
                      </a:cxn>
                      <a:cxn ang="T102">
                        <a:pos x="T8" y="T9"/>
                      </a:cxn>
                      <a:cxn ang="T103">
                        <a:pos x="T10" y="T11"/>
                      </a:cxn>
                      <a:cxn ang="T104">
                        <a:pos x="T12" y="T13"/>
                      </a:cxn>
                      <a:cxn ang="T105">
                        <a:pos x="T14" y="T15"/>
                      </a:cxn>
                      <a:cxn ang="T106">
                        <a:pos x="T16" y="T17"/>
                      </a:cxn>
                      <a:cxn ang="T107">
                        <a:pos x="T18" y="T19"/>
                      </a:cxn>
                      <a:cxn ang="T108">
                        <a:pos x="T20" y="T21"/>
                      </a:cxn>
                      <a:cxn ang="T109">
                        <a:pos x="T22" y="T23"/>
                      </a:cxn>
                      <a:cxn ang="T110">
                        <a:pos x="T24" y="T25"/>
                      </a:cxn>
                      <a:cxn ang="T111">
                        <a:pos x="T26" y="T27"/>
                      </a:cxn>
                      <a:cxn ang="T112">
                        <a:pos x="T28" y="T29"/>
                      </a:cxn>
                      <a:cxn ang="T113">
                        <a:pos x="T30" y="T31"/>
                      </a:cxn>
                      <a:cxn ang="T114">
                        <a:pos x="T32" y="T33"/>
                      </a:cxn>
                      <a:cxn ang="T115">
                        <a:pos x="T34" y="T35"/>
                      </a:cxn>
                      <a:cxn ang="T116">
                        <a:pos x="T36" y="T37"/>
                      </a:cxn>
                      <a:cxn ang="T117">
                        <a:pos x="T38" y="T39"/>
                      </a:cxn>
                      <a:cxn ang="T118">
                        <a:pos x="T40" y="T41"/>
                      </a:cxn>
                      <a:cxn ang="T119">
                        <a:pos x="T42" y="T43"/>
                      </a:cxn>
                      <a:cxn ang="T120">
                        <a:pos x="T44" y="T45"/>
                      </a:cxn>
                      <a:cxn ang="T121">
                        <a:pos x="T46" y="T47"/>
                      </a:cxn>
                      <a:cxn ang="T122">
                        <a:pos x="T48" y="T49"/>
                      </a:cxn>
                      <a:cxn ang="T123">
                        <a:pos x="T50" y="T51"/>
                      </a:cxn>
                      <a:cxn ang="T124">
                        <a:pos x="T52" y="T53"/>
                      </a:cxn>
                      <a:cxn ang="T125">
                        <a:pos x="T54" y="T55"/>
                      </a:cxn>
                      <a:cxn ang="T126">
                        <a:pos x="T56" y="T57"/>
                      </a:cxn>
                      <a:cxn ang="T127">
                        <a:pos x="T58" y="T59"/>
                      </a:cxn>
                      <a:cxn ang="T128">
                        <a:pos x="T60" y="T61"/>
                      </a:cxn>
                      <a:cxn ang="T129">
                        <a:pos x="T62" y="T63"/>
                      </a:cxn>
                      <a:cxn ang="T130">
                        <a:pos x="T64" y="T65"/>
                      </a:cxn>
                      <a:cxn ang="T131">
                        <a:pos x="T66" y="T67"/>
                      </a:cxn>
                      <a:cxn ang="T132">
                        <a:pos x="T68" y="T69"/>
                      </a:cxn>
                      <a:cxn ang="T133">
                        <a:pos x="T70" y="T71"/>
                      </a:cxn>
                      <a:cxn ang="T134">
                        <a:pos x="T72" y="T73"/>
                      </a:cxn>
                      <a:cxn ang="T135">
                        <a:pos x="T74" y="T75"/>
                      </a:cxn>
                      <a:cxn ang="T136">
                        <a:pos x="T76" y="T77"/>
                      </a:cxn>
                      <a:cxn ang="T137">
                        <a:pos x="T78" y="T79"/>
                      </a:cxn>
                      <a:cxn ang="T138">
                        <a:pos x="T80" y="T81"/>
                      </a:cxn>
                      <a:cxn ang="T139">
                        <a:pos x="T82" y="T83"/>
                      </a:cxn>
                      <a:cxn ang="T140">
                        <a:pos x="T84" y="T85"/>
                      </a:cxn>
                      <a:cxn ang="T141">
                        <a:pos x="T86" y="T87"/>
                      </a:cxn>
                      <a:cxn ang="T142">
                        <a:pos x="T88" y="T89"/>
                      </a:cxn>
                      <a:cxn ang="T143">
                        <a:pos x="T90" y="T91"/>
                      </a:cxn>
                      <a:cxn ang="T144">
                        <a:pos x="T92" y="T93"/>
                      </a:cxn>
                      <a:cxn ang="T145">
                        <a:pos x="T94" y="T95"/>
                      </a:cxn>
                      <a:cxn ang="T146">
                        <a:pos x="T96" y="T97"/>
                      </a:cxn>
                    </a:cxnLst>
                    <a:rect l="0" t="0" r="r" b="b"/>
                    <a:pathLst>
                      <a:path w="113" h="206">
                        <a:moveTo>
                          <a:pt x="113" y="183"/>
                        </a:moveTo>
                        <a:lnTo>
                          <a:pt x="113" y="183"/>
                        </a:lnTo>
                        <a:lnTo>
                          <a:pt x="112" y="160"/>
                        </a:lnTo>
                        <a:lnTo>
                          <a:pt x="109" y="137"/>
                        </a:lnTo>
                        <a:lnTo>
                          <a:pt x="107" y="126"/>
                        </a:lnTo>
                        <a:lnTo>
                          <a:pt x="104" y="114"/>
                        </a:lnTo>
                        <a:lnTo>
                          <a:pt x="100" y="103"/>
                        </a:lnTo>
                        <a:lnTo>
                          <a:pt x="95" y="91"/>
                        </a:lnTo>
                        <a:lnTo>
                          <a:pt x="90" y="79"/>
                        </a:lnTo>
                        <a:lnTo>
                          <a:pt x="84" y="68"/>
                        </a:lnTo>
                        <a:lnTo>
                          <a:pt x="78" y="56"/>
                        </a:lnTo>
                        <a:lnTo>
                          <a:pt x="70" y="46"/>
                        </a:lnTo>
                        <a:lnTo>
                          <a:pt x="62" y="34"/>
                        </a:lnTo>
                        <a:lnTo>
                          <a:pt x="53" y="23"/>
                        </a:lnTo>
                        <a:lnTo>
                          <a:pt x="43" y="12"/>
                        </a:lnTo>
                        <a:lnTo>
                          <a:pt x="32" y="0"/>
                        </a:lnTo>
                        <a:lnTo>
                          <a:pt x="0" y="33"/>
                        </a:lnTo>
                        <a:lnTo>
                          <a:pt x="9" y="43"/>
                        </a:lnTo>
                        <a:lnTo>
                          <a:pt x="18" y="53"/>
                        </a:lnTo>
                        <a:lnTo>
                          <a:pt x="25" y="63"/>
                        </a:lnTo>
                        <a:lnTo>
                          <a:pt x="32" y="72"/>
                        </a:lnTo>
                        <a:lnTo>
                          <a:pt x="39" y="80"/>
                        </a:lnTo>
                        <a:lnTo>
                          <a:pt x="44" y="90"/>
                        </a:lnTo>
                        <a:lnTo>
                          <a:pt x="48" y="99"/>
                        </a:lnTo>
                        <a:lnTo>
                          <a:pt x="52" y="109"/>
                        </a:lnTo>
                        <a:lnTo>
                          <a:pt x="57" y="118"/>
                        </a:lnTo>
                        <a:lnTo>
                          <a:pt x="60" y="127"/>
                        </a:lnTo>
                        <a:lnTo>
                          <a:pt x="62" y="136"/>
                        </a:lnTo>
                        <a:lnTo>
                          <a:pt x="64" y="145"/>
                        </a:lnTo>
                        <a:lnTo>
                          <a:pt x="67" y="165"/>
                        </a:lnTo>
                        <a:lnTo>
                          <a:pt x="67" y="183"/>
                        </a:lnTo>
                        <a:lnTo>
                          <a:pt x="68" y="188"/>
                        </a:lnTo>
                        <a:lnTo>
                          <a:pt x="69" y="193"/>
                        </a:lnTo>
                        <a:lnTo>
                          <a:pt x="71" y="197"/>
                        </a:lnTo>
                        <a:lnTo>
                          <a:pt x="74" y="201"/>
                        </a:lnTo>
                        <a:lnTo>
                          <a:pt x="78" y="203"/>
                        </a:lnTo>
                        <a:lnTo>
                          <a:pt x="82" y="205"/>
                        </a:lnTo>
                        <a:lnTo>
                          <a:pt x="86" y="206"/>
                        </a:lnTo>
                        <a:lnTo>
                          <a:pt x="90" y="206"/>
                        </a:lnTo>
                        <a:lnTo>
                          <a:pt x="94" y="206"/>
                        </a:lnTo>
                        <a:lnTo>
                          <a:pt x="99" y="205"/>
                        </a:lnTo>
                        <a:lnTo>
                          <a:pt x="103" y="203"/>
                        </a:lnTo>
                        <a:lnTo>
                          <a:pt x="106" y="201"/>
                        </a:lnTo>
                        <a:lnTo>
                          <a:pt x="109" y="197"/>
                        </a:lnTo>
                        <a:lnTo>
                          <a:pt x="111" y="193"/>
                        </a:lnTo>
                        <a:lnTo>
                          <a:pt x="113" y="188"/>
                        </a:lnTo>
                        <a:lnTo>
                          <a:pt x="113" y="18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9" name="Freeform 748"/>
                  <p:cNvSpPr>
                    <a:spLocks noChangeAspect="1"/>
                  </p:cNvSpPr>
                  <p:nvPr/>
                </p:nvSpPr>
                <p:spPr bwMode="auto">
                  <a:xfrm>
                    <a:off x="2297" y="1417"/>
                    <a:ext cx="14" cy="93"/>
                  </a:xfrm>
                  <a:custGeom>
                    <a:avLst/>
                    <a:gdLst>
                      <a:gd name="T0" fmla="*/ 5 w 46"/>
                      <a:gd name="T1" fmla="*/ 93 h 315"/>
                      <a:gd name="T2" fmla="*/ 14 w 46"/>
                      <a:gd name="T3" fmla="*/ 86 h 315"/>
                      <a:gd name="T4" fmla="*/ 14 w 46"/>
                      <a:gd name="T5" fmla="*/ 0 h 315"/>
                      <a:gd name="T6" fmla="*/ 0 w 46"/>
                      <a:gd name="T7" fmla="*/ 0 h 315"/>
                      <a:gd name="T8" fmla="*/ 0 w 46"/>
                      <a:gd name="T9" fmla="*/ 86 h 315"/>
                      <a:gd name="T10" fmla="*/ 5 w 46"/>
                      <a:gd name="T11" fmla="*/ 93 h 315"/>
                      <a:gd name="T12" fmla="*/ 0 w 46"/>
                      <a:gd name="T13" fmla="*/ 86 h 315"/>
                      <a:gd name="T14" fmla="*/ 0 w 46"/>
                      <a:gd name="T15" fmla="*/ 88 h 315"/>
                      <a:gd name="T16" fmla="*/ 1 w 46"/>
                      <a:gd name="T17" fmla="*/ 89 h 315"/>
                      <a:gd name="T18" fmla="*/ 1 w 46"/>
                      <a:gd name="T19" fmla="*/ 90 h 315"/>
                      <a:gd name="T20" fmla="*/ 2 w 46"/>
                      <a:gd name="T21" fmla="*/ 91 h 315"/>
                      <a:gd name="T22" fmla="*/ 3 w 46"/>
                      <a:gd name="T23" fmla="*/ 92 h 315"/>
                      <a:gd name="T24" fmla="*/ 5 w 46"/>
                      <a:gd name="T25" fmla="*/ 92 h 315"/>
                      <a:gd name="T26" fmla="*/ 6 w 46"/>
                      <a:gd name="T27" fmla="*/ 93 h 315"/>
                      <a:gd name="T28" fmla="*/ 7 w 46"/>
                      <a:gd name="T29" fmla="*/ 93 h 315"/>
                      <a:gd name="T30" fmla="*/ 8 w 46"/>
                      <a:gd name="T31" fmla="*/ 93 h 315"/>
                      <a:gd name="T32" fmla="*/ 10 w 46"/>
                      <a:gd name="T33" fmla="*/ 92 h 315"/>
                      <a:gd name="T34" fmla="*/ 11 w 46"/>
                      <a:gd name="T35" fmla="*/ 92 h 315"/>
                      <a:gd name="T36" fmla="*/ 12 w 46"/>
                      <a:gd name="T37" fmla="*/ 91 h 315"/>
                      <a:gd name="T38" fmla="*/ 13 w 46"/>
                      <a:gd name="T39" fmla="*/ 90 h 315"/>
                      <a:gd name="T40" fmla="*/ 13 w 46"/>
                      <a:gd name="T41" fmla="*/ 89 h 315"/>
                      <a:gd name="T42" fmla="*/ 14 w 46"/>
                      <a:gd name="T43" fmla="*/ 88 h 315"/>
                      <a:gd name="T44" fmla="*/ 14 w 46"/>
                      <a:gd name="T45" fmla="*/ 86 h 315"/>
                      <a:gd name="T46" fmla="*/ 5 w 46"/>
                      <a:gd name="T47" fmla="*/ 93 h 31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315">
                        <a:moveTo>
                          <a:pt x="18" y="314"/>
                        </a:moveTo>
                        <a:lnTo>
                          <a:pt x="46" y="29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18" y="314"/>
                        </a:lnTo>
                        <a:lnTo>
                          <a:pt x="0" y="291"/>
                        </a:lnTo>
                        <a:lnTo>
                          <a:pt x="1" y="298"/>
                        </a:lnTo>
                        <a:lnTo>
                          <a:pt x="2" y="302"/>
                        </a:lnTo>
                        <a:lnTo>
                          <a:pt x="4" y="306"/>
                        </a:lnTo>
                        <a:lnTo>
                          <a:pt x="7" y="309"/>
                        </a:lnTo>
                        <a:lnTo>
                          <a:pt x="11" y="311"/>
                        </a:lnTo>
                        <a:lnTo>
                          <a:pt x="15" y="313"/>
                        </a:lnTo>
                        <a:lnTo>
                          <a:pt x="19" y="314"/>
                        </a:lnTo>
                        <a:lnTo>
                          <a:pt x="23" y="315"/>
                        </a:lnTo>
                        <a:lnTo>
                          <a:pt x="27" y="314"/>
                        </a:lnTo>
                        <a:lnTo>
                          <a:pt x="32" y="313"/>
                        </a:lnTo>
                        <a:lnTo>
                          <a:pt x="36" y="311"/>
                        </a:lnTo>
                        <a:lnTo>
                          <a:pt x="39" y="309"/>
                        </a:lnTo>
                        <a:lnTo>
                          <a:pt x="42" y="306"/>
                        </a:lnTo>
                        <a:lnTo>
                          <a:pt x="44" y="302"/>
                        </a:lnTo>
                        <a:lnTo>
                          <a:pt x="46" y="298"/>
                        </a:lnTo>
                        <a:lnTo>
                          <a:pt x="46" y="291"/>
                        </a:lnTo>
                        <a:lnTo>
                          <a:pt x="18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0" name="Freeform 749"/>
                  <p:cNvSpPr>
                    <a:spLocks noChangeAspect="1"/>
                  </p:cNvSpPr>
                  <p:nvPr/>
                </p:nvSpPr>
                <p:spPr bwMode="auto">
                  <a:xfrm>
                    <a:off x="2304" y="1496"/>
                    <a:ext cx="36" cy="21"/>
                  </a:xfrm>
                  <a:custGeom>
                    <a:avLst/>
                    <a:gdLst>
                      <a:gd name="T0" fmla="*/ 36 w 120"/>
                      <a:gd name="T1" fmla="*/ 14 h 66"/>
                      <a:gd name="T2" fmla="*/ 31 w 120"/>
                      <a:gd name="T3" fmla="*/ 7 h 66"/>
                      <a:gd name="T4" fmla="*/ 3 w 120"/>
                      <a:gd name="T5" fmla="*/ 0 h 66"/>
                      <a:gd name="T6" fmla="*/ 0 w 120"/>
                      <a:gd name="T7" fmla="*/ 14 h 66"/>
                      <a:gd name="T8" fmla="*/ 28 w 120"/>
                      <a:gd name="T9" fmla="*/ 21 h 66"/>
                      <a:gd name="T10" fmla="*/ 36 w 120"/>
                      <a:gd name="T11" fmla="*/ 14 h 66"/>
                      <a:gd name="T12" fmla="*/ 28 w 120"/>
                      <a:gd name="T13" fmla="*/ 21 h 66"/>
                      <a:gd name="T14" fmla="*/ 29 w 120"/>
                      <a:gd name="T15" fmla="*/ 21 h 66"/>
                      <a:gd name="T16" fmla="*/ 31 w 120"/>
                      <a:gd name="T17" fmla="*/ 21 h 66"/>
                      <a:gd name="T18" fmla="*/ 32 w 120"/>
                      <a:gd name="T19" fmla="*/ 21 h 66"/>
                      <a:gd name="T20" fmla="*/ 33 w 120"/>
                      <a:gd name="T21" fmla="*/ 20 h 66"/>
                      <a:gd name="T22" fmla="*/ 34 w 120"/>
                      <a:gd name="T23" fmla="*/ 19 h 66"/>
                      <a:gd name="T24" fmla="*/ 35 w 120"/>
                      <a:gd name="T25" fmla="*/ 18 h 66"/>
                      <a:gd name="T26" fmla="*/ 35 w 120"/>
                      <a:gd name="T27" fmla="*/ 17 h 66"/>
                      <a:gd name="T28" fmla="*/ 36 w 120"/>
                      <a:gd name="T29" fmla="*/ 16 h 66"/>
                      <a:gd name="T30" fmla="*/ 36 w 120"/>
                      <a:gd name="T31" fmla="*/ 14 h 66"/>
                      <a:gd name="T32" fmla="*/ 36 w 120"/>
                      <a:gd name="T33" fmla="*/ 13 h 66"/>
                      <a:gd name="T34" fmla="*/ 36 w 120"/>
                      <a:gd name="T35" fmla="*/ 11 h 66"/>
                      <a:gd name="T36" fmla="*/ 35 w 120"/>
                      <a:gd name="T37" fmla="*/ 10 h 66"/>
                      <a:gd name="T38" fmla="*/ 35 w 120"/>
                      <a:gd name="T39" fmla="*/ 9 h 66"/>
                      <a:gd name="T40" fmla="*/ 34 w 120"/>
                      <a:gd name="T41" fmla="*/ 8 h 66"/>
                      <a:gd name="T42" fmla="*/ 32 w 120"/>
                      <a:gd name="T43" fmla="*/ 7 h 66"/>
                      <a:gd name="T44" fmla="*/ 31 w 120"/>
                      <a:gd name="T45" fmla="*/ 7 h 66"/>
                      <a:gd name="T46" fmla="*/ 36 w 120"/>
                      <a:gd name="T47" fmla="*/ 14 h 6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120" h="66">
                        <a:moveTo>
                          <a:pt x="120" y="43"/>
                        </a:moveTo>
                        <a:lnTo>
                          <a:pt x="102" y="21"/>
                        </a:lnTo>
                        <a:lnTo>
                          <a:pt x="10" y="0"/>
                        </a:lnTo>
                        <a:lnTo>
                          <a:pt x="0" y="45"/>
                        </a:lnTo>
                        <a:lnTo>
                          <a:pt x="92" y="66"/>
                        </a:lnTo>
                        <a:lnTo>
                          <a:pt x="120" y="43"/>
                        </a:lnTo>
                        <a:lnTo>
                          <a:pt x="92" y="66"/>
                        </a:lnTo>
                        <a:lnTo>
                          <a:pt x="98" y="66"/>
                        </a:lnTo>
                        <a:lnTo>
                          <a:pt x="102" y="66"/>
                        </a:lnTo>
                        <a:lnTo>
                          <a:pt x="106" y="65"/>
                        </a:lnTo>
                        <a:lnTo>
                          <a:pt x="111" y="63"/>
                        </a:lnTo>
                        <a:lnTo>
                          <a:pt x="114" y="60"/>
                        </a:lnTo>
                        <a:lnTo>
                          <a:pt x="117" y="57"/>
                        </a:lnTo>
                        <a:lnTo>
                          <a:pt x="118" y="53"/>
                        </a:lnTo>
                        <a:lnTo>
                          <a:pt x="120" y="49"/>
                        </a:lnTo>
                        <a:lnTo>
                          <a:pt x="120" y="44"/>
                        </a:lnTo>
                        <a:lnTo>
                          <a:pt x="120" y="40"/>
                        </a:lnTo>
                        <a:lnTo>
                          <a:pt x="119" y="36"/>
                        </a:lnTo>
                        <a:lnTo>
                          <a:pt x="118" y="32"/>
                        </a:lnTo>
                        <a:lnTo>
                          <a:pt x="115" y="29"/>
                        </a:lnTo>
                        <a:lnTo>
                          <a:pt x="112" y="25"/>
                        </a:lnTo>
                        <a:lnTo>
                          <a:pt x="107" y="22"/>
                        </a:lnTo>
                        <a:lnTo>
                          <a:pt x="102" y="21"/>
                        </a:lnTo>
                        <a:lnTo>
                          <a:pt x="120" y="4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1" name="Freeform 750"/>
                  <p:cNvSpPr>
                    <a:spLocks noChangeAspect="1"/>
                  </p:cNvSpPr>
                  <p:nvPr/>
                </p:nvSpPr>
                <p:spPr bwMode="auto">
                  <a:xfrm>
                    <a:off x="2326" y="1511"/>
                    <a:ext cx="14" cy="36"/>
                  </a:xfrm>
                  <a:custGeom>
                    <a:avLst/>
                    <a:gdLst>
                      <a:gd name="T0" fmla="*/ 7 w 46"/>
                      <a:gd name="T1" fmla="*/ 36 h 112"/>
                      <a:gd name="T2" fmla="*/ 14 w 46"/>
                      <a:gd name="T3" fmla="*/ 29 h 112"/>
                      <a:gd name="T4" fmla="*/ 14 w 46"/>
                      <a:gd name="T5" fmla="*/ 0 h 112"/>
                      <a:gd name="T6" fmla="*/ 0 w 46"/>
                      <a:gd name="T7" fmla="*/ 0 h 112"/>
                      <a:gd name="T8" fmla="*/ 0 w 46"/>
                      <a:gd name="T9" fmla="*/ 29 h 112"/>
                      <a:gd name="T10" fmla="*/ 7 w 46"/>
                      <a:gd name="T11" fmla="*/ 36 h 112"/>
                      <a:gd name="T12" fmla="*/ 0 w 46"/>
                      <a:gd name="T13" fmla="*/ 29 h 112"/>
                      <a:gd name="T14" fmla="*/ 0 w 46"/>
                      <a:gd name="T15" fmla="*/ 30 h 112"/>
                      <a:gd name="T16" fmla="*/ 1 w 46"/>
                      <a:gd name="T17" fmla="*/ 32 h 112"/>
                      <a:gd name="T18" fmla="*/ 1 w 46"/>
                      <a:gd name="T19" fmla="*/ 33 h 112"/>
                      <a:gd name="T20" fmla="*/ 2 w 46"/>
                      <a:gd name="T21" fmla="*/ 34 h 112"/>
                      <a:gd name="T22" fmla="*/ 3 w 46"/>
                      <a:gd name="T23" fmla="*/ 35 h 112"/>
                      <a:gd name="T24" fmla="*/ 4 w 46"/>
                      <a:gd name="T25" fmla="*/ 36 h 112"/>
                      <a:gd name="T26" fmla="*/ 6 w 46"/>
                      <a:gd name="T27" fmla="*/ 36 h 112"/>
                      <a:gd name="T28" fmla="*/ 7 w 46"/>
                      <a:gd name="T29" fmla="*/ 36 h 112"/>
                      <a:gd name="T30" fmla="*/ 8 w 46"/>
                      <a:gd name="T31" fmla="*/ 36 h 112"/>
                      <a:gd name="T32" fmla="*/ 9 w 46"/>
                      <a:gd name="T33" fmla="*/ 36 h 112"/>
                      <a:gd name="T34" fmla="*/ 11 w 46"/>
                      <a:gd name="T35" fmla="*/ 35 h 112"/>
                      <a:gd name="T36" fmla="*/ 12 w 46"/>
                      <a:gd name="T37" fmla="*/ 34 h 112"/>
                      <a:gd name="T38" fmla="*/ 13 w 46"/>
                      <a:gd name="T39" fmla="*/ 33 h 112"/>
                      <a:gd name="T40" fmla="*/ 13 w 46"/>
                      <a:gd name="T41" fmla="*/ 32 h 112"/>
                      <a:gd name="T42" fmla="*/ 14 w 46"/>
                      <a:gd name="T43" fmla="*/ 30 h 112"/>
                      <a:gd name="T44" fmla="*/ 14 w 46"/>
                      <a:gd name="T45" fmla="*/ 29 h 112"/>
                      <a:gd name="T46" fmla="*/ 7 w 46"/>
                      <a:gd name="T47" fmla="*/ 36 h 112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12">
                        <a:moveTo>
                          <a:pt x="23" y="112"/>
                        </a:moveTo>
                        <a:lnTo>
                          <a:pt x="46" y="89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89"/>
                        </a:lnTo>
                        <a:lnTo>
                          <a:pt x="23" y="112"/>
                        </a:lnTo>
                        <a:lnTo>
                          <a:pt x="0" y="89"/>
                        </a:lnTo>
                        <a:lnTo>
                          <a:pt x="1" y="94"/>
                        </a:lnTo>
                        <a:lnTo>
                          <a:pt x="2" y="99"/>
                        </a:lnTo>
                        <a:lnTo>
                          <a:pt x="4" y="102"/>
                        </a:lnTo>
                        <a:lnTo>
                          <a:pt x="7" y="106"/>
                        </a:lnTo>
                        <a:lnTo>
                          <a:pt x="10" y="109"/>
                        </a:lnTo>
                        <a:lnTo>
                          <a:pt x="14" y="111"/>
                        </a:lnTo>
                        <a:lnTo>
                          <a:pt x="19" y="112"/>
                        </a:lnTo>
                        <a:lnTo>
                          <a:pt x="23" y="112"/>
                        </a:lnTo>
                        <a:lnTo>
                          <a:pt x="27" y="112"/>
                        </a:lnTo>
                        <a:lnTo>
                          <a:pt x="31" y="111"/>
                        </a:lnTo>
                        <a:lnTo>
                          <a:pt x="35" y="109"/>
                        </a:lnTo>
                        <a:lnTo>
                          <a:pt x="39" y="106"/>
                        </a:lnTo>
                        <a:lnTo>
                          <a:pt x="42" y="102"/>
                        </a:lnTo>
                        <a:lnTo>
                          <a:pt x="44" y="99"/>
                        </a:lnTo>
                        <a:lnTo>
                          <a:pt x="46" y="94"/>
                        </a:lnTo>
                        <a:lnTo>
                          <a:pt x="46" y="89"/>
                        </a:lnTo>
                        <a:lnTo>
                          <a:pt x="23" y="11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2" name="Freeform 751"/>
                  <p:cNvSpPr>
                    <a:spLocks noChangeAspect="1"/>
                  </p:cNvSpPr>
                  <p:nvPr/>
                </p:nvSpPr>
                <p:spPr bwMode="auto">
                  <a:xfrm>
                    <a:off x="2297" y="1532"/>
                    <a:ext cx="36" cy="14"/>
                  </a:xfrm>
                  <a:custGeom>
                    <a:avLst/>
                    <a:gdLst>
                      <a:gd name="T0" fmla="*/ 0 w 102"/>
                      <a:gd name="T1" fmla="*/ 7 h 46"/>
                      <a:gd name="T2" fmla="*/ 8 w 102"/>
                      <a:gd name="T3" fmla="*/ 14 h 46"/>
                      <a:gd name="T4" fmla="*/ 36 w 102"/>
                      <a:gd name="T5" fmla="*/ 14 h 46"/>
                      <a:gd name="T6" fmla="*/ 36 w 102"/>
                      <a:gd name="T7" fmla="*/ 0 h 46"/>
                      <a:gd name="T8" fmla="*/ 8 w 102"/>
                      <a:gd name="T9" fmla="*/ 0 h 46"/>
                      <a:gd name="T10" fmla="*/ 0 w 102"/>
                      <a:gd name="T11" fmla="*/ 7 h 46"/>
                      <a:gd name="T12" fmla="*/ 8 w 102"/>
                      <a:gd name="T13" fmla="*/ 0 h 46"/>
                      <a:gd name="T14" fmla="*/ 6 w 102"/>
                      <a:gd name="T15" fmla="*/ 0 h 46"/>
                      <a:gd name="T16" fmla="*/ 4 w 102"/>
                      <a:gd name="T17" fmla="*/ 1 h 46"/>
                      <a:gd name="T18" fmla="*/ 3 w 102"/>
                      <a:gd name="T19" fmla="*/ 1 h 46"/>
                      <a:gd name="T20" fmla="*/ 2 w 102"/>
                      <a:gd name="T21" fmla="*/ 2 h 46"/>
                      <a:gd name="T22" fmla="*/ 1 w 102"/>
                      <a:gd name="T23" fmla="*/ 3 h 46"/>
                      <a:gd name="T24" fmla="*/ 0 w 102"/>
                      <a:gd name="T25" fmla="*/ 4 h 46"/>
                      <a:gd name="T26" fmla="*/ 0 w 102"/>
                      <a:gd name="T27" fmla="*/ 6 h 46"/>
                      <a:gd name="T28" fmla="*/ 0 w 102"/>
                      <a:gd name="T29" fmla="*/ 7 h 46"/>
                      <a:gd name="T30" fmla="*/ 0 w 102"/>
                      <a:gd name="T31" fmla="*/ 8 h 46"/>
                      <a:gd name="T32" fmla="*/ 0 w 102"/>
                      <a:gd name="T33" fmla="*/ 9 h 46"/>
                      <a:gd name="T34" fmla="*/ 1 w 102"/>
                      <a:gd name="T35" fmla="*/ 11 h 46"/>
                      <a:gd name="T36" fmla="*/ 2 w 102"/>
                      <a:gd name="T37" fmla="*/ 12 h 46"/>
                      <a:gd name="T38" fmla="*/ 3 w 102"/>
                      <a:gd name="T39" fmla="*/ 13 h 46"/>
                      <a:gd name="T40" fmla="*/ 4 w 102"/>
                      <a:gd name="T41" fmla="*/ 13 h 46"/>
                      <a:gd name="T42" fmla="*/ 6 w 102"/>
                      <a:gd name="T43" fmla="*/ 14 h 46"/>
                      <a:gd name="T44" fmla="*/ 8 w 102"/>
                      <a:gd name="T45" fmla="*/ 14 h 46"/>
                      <a:gd name="T46" fmla="*/ 0 w 102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102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102" y="46"/>
                        </a:lnTo>
                        <a:lnTo>
                          <a:pt x="102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4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1"/>
                        </a:lnTo>
                        <a:lnTo>
                          <a:pt x="3" y="35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8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3" name="Freeform 752"/>
                  <p:cNvSpPr>
                    <a:spLocks noChangeAspect="1"/>
                  </p:cNvSpPr>
                  <p:nvPr/>
                </p:nvSpPr>
                <p:spPr bwMode="auto">
                  <a:xfrm>
                    <a:off x="2297" y="1539"/>
                    <a:ext cx="14" cy="336"/>
                  </a:xfrm>
                  <a:custGeom>
                    <a:avLst/>
                    <a:gdLst>
                      <a:gd name="T0" fmla="*/ 7 w 46"/>
                      <a:gd name="T1" fmla="*/ 336 h 1116"/>
                      <a:gd name="T2" fmla="*/ 14 w 46"/>
                      <a:gd name="T3" fmla="*/ 329 h 1116"/>
                      <a:gd name="T4" fmla="*/ 14 w 46"/>
                      <a:gd name="T5" fmla="*/ 0 h 1116"/>
                      <a:gd name="T6" fmla="*/ 0 w 46"/>
                      <a:gd name="T7" fmla="*/ 0 h 1116"/>
                      <a:gd name="T8" fmla="*/ 0 w 46"/>
                      <a:gd name="T9" fmla="*/ 329 h 1116"/>
                      <a:gd name="T10" fmla="*/ 7 w 46"/>
                      <a:gd name="T11" fmla="*/ 336 h 1116"/>
                      <a:gd name="T12" fmla="*/ 0 w 46"/>
                      <a:gd name="T13" fmla="*/ 329 h 1116"/>
                      <a:gd name="T14" fmla="*/ 0 w 46"/>
                      <a:gd name="T15" fmla="*/ 331 h 1116"/>
                      <a:gd name="T16" fmla="*/ 1 w 46"/>
                      <a:gd name="T17" fmla="*/ 332 h 1116"/>
                      <a:gd name="T18" fmla="*/ 1 w 46"/>
                      <a:gd name="T19" fmla="*/ 333 h 1116"/>
                      <a:gd name="T20" fmla="*/ 2 w 46"/>
                      <a:gd name="T21" fmla="*/ 334 h 1116"/>
                      <a:gd name="T22" fmla="*/ 3 w 46"/>
                      <a:gd name="T23" fmla="*/ 335 h 1116"/>
                      <a:gd name="T24" fmla="*/ 4 w 46"/>
                      <a:gd name="T25" fmla="*/ 336 h 1116"/>
                      <a:gd name="T26" fmla="*/ 6 w 46"/>
                      <a:gd name="T27" fmla="*/ 336 h 1116"/>
                      <a:gd name="T28" fmla="*/ 7 w 46"/>
                      <a:gd name="T29" fmla="*/ 336 h 1116"/>
                      <a:gd name="T30" fmla="*/ 8 w 46"/>
                      <a:gd name="T31" fmla="*/ 336 h 1116"/>
                      <a:gd name="T32" fmla="*/ 9 w 46"/>
                      <a:gd name="T33" fmla="*/ 336 h 1116"/>
                      <a:gd name="T34" fmla="*/ 11 w 46"/>
                      <a:gd name="T35" fmla="*/ 335 h 1116"/>
                      <a:gd name="T36" fmla="*/ 12 w 46"/>
                      <a:gd name="T37" fmla="*/ 334 h 1116"/>
                      <a:gd name="T38" fmla="*/ 13 w 46"/>
                      <a:gd name="T39" fmla="*/ 333 h 1116"/>
                      <a:gd name="T40" fmla="*/ 13 w 46"/>
                      <a:gd name="T41" fmla="*/ 332 h 1116"/>
                      <a:gd name="T42" fmla="*/ 14 w 46"/>
                      <a:gd name="T43" fmla="*/ 331 h 1116"/>
                      <a:gd name="T44" fmla="*/ 14 w 46"/>
                      <a:gd name="T45" fmla="*/ 329 h 1116"/>
                      <a:gd name="T46" fmla="*/ 7 w 46"/>
                      <a:gd name="T47" fmla="*/ 336 h 111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116">
                        <a:moveTo>
                          <a:pt x="23" y="1116"/>
                        </a:moveTo>
                        <a:lnTo>
                          <a:pt x="46" y="1093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93"/>
                        </a:lnTo>
                        <a:lnTo>
                          <a:pt x="23" y="1116"/>
                        </a:lnTo>
                        <a:lnTo>
                          <a:pt x="0" y="1093"/>
                        </a:lnTo>
                        <a:lnTo>
                          <a:pt x="0" y="1099"/>
                        </a:lnTo>
                        <a:lnTo>
                          <a:pt x="2" y="1103"/>
                        </a:lnTo>
                        <a:lnTo>
                          <a:pt x="4" y="1107"/>
                        </a:lnTo>
                        <a:lnTo>
                          <a:pt x="7" y="1111"/>
                        </a:lnTo>
                        <a:lnTo>
                          <a:pt x="10" y="1113"/>
                        </a:lnTo>
                        <a:lnTo>
                          <a:pt x="14" y="1115"/>
                        </a:lnTo>
                        <a:lnTo>
                          <a:pt x="19" y="1116"/>
                        </a:lnTo>
                        <a:lnTo>
                          <a:pt x="23" y="1116"/>
                        </a:lnTo>
                        <a:lnTo>
                          <a:pt x="27" y="1116"/>
                        </a:lnTo>
                        <a:lnTo>
                          <a:pt x="31" y="1115"/>
                        </a:lnTo>
                        <a:lnTo>
                          <a:pt x="35" y="1113"/>
                        </a:lnTo>
                        <a:lnTo>
                          <a:pt x="39" y="1111"/>
                        </a:lnTo>
                        <a:lnTo>
                          <a:pt x="42" y="1107"/>
                        </a:lnTo>
                        <a:lnTo>
                          <a:pt x="44" y="1103"/>
                        </a:lnTo>
                        <a:lnTo>
                          <a:pt x="45" y="1099"/>
                        </a:lnTo>
                        <a:lnTo>
                          <a:pt x="46" y="1093"/>
                        </a:lnTo>
                        <a:lnTo>
                          <a:pt x="23" y="111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4" name="Freeform 753"/>
                  <p:cNvSpPr>
                    <a:spLocks noChangeAspect="1"/>
                  </p:cNvSpPr>
                  <p:nvPr/>
                </p:nvSpPr>
                <p:spPr bwMode="auto">
                  <a:xfrm>
                    <a:off x="2304" y="1861"/>
                    <a:ext cx="21" cy="14"/>
                  </a:xfrm>
                  <a:custGeom>
                    <a:avLst/>
                    <a:gdLst>
                      <a:gd name="T0" fmla="*/ 21 w 56"/>
                      <a:gd name="T1" fmla="*/ 7 h 47"/>
                      <a:gd name="T2" fmla="*/ 12 w 56"/>
                      <a:gd name="T3" fmla="*/ 0 h 47"/>
                      <a:gd name="T4" fmla="*/ 0 w 56"/>
                      <a:gd name="T5" fmla="*/ 0 h 47"/>
                      <a:gd name="T6" fmla="*/ 0 w 56"/>
                      <a:gd name="T7" fmla="*/ 14 h 47"/>
                      <a:gd name="T8" fmla="*/ 12 w 56"/>
                      <a:gd name="T9" fmla="*/ 14 h 47"/>
                      <a:gd name="T10" fmla="*/ 21 w 56"/>
                      <a:gd name="T11" fmla="*/ 7 h 47"/>
                      <a:gd name="T12" fmla="*/ 12 w 56"/>
                      <a:gd name="T13" fmla="*/ 14 h 47"/>
                      <a:gd name="T14" fmla="*/ 14 w 56"/>
                      <a:gd name="T15" fmla="*/ 14 h 47"/>
                      <a:gd name="T16" fmla="*/ 16 w 56"/>
                      <a:gd name="T17" fmla="*/ 14 h 47"/>
                      <a:gd name="T18" fmla="*/ 17 w 56"/>
                      <a:gd name="T19" fmla="*/ 13 h 47"/>
                      <a:gd name="T20" fmla="*/ 18 w 56"/>
                      <a:gd name="T21" fmla="*/ 12 h 47"/>
                      <a:gd name="T22" fmla="*/ 20 w 56"/>
                      <a:gd name="T23" fmla="*/ 11 h 47"/>
                      <a:gd name="T24" fmla="*/ 21 w 56"/>
                      <a:gd name="T25" fmla="*/ 10 h 47"/>
                      <a:gd name="T26" fmla="*/ 21 w 56"/>
                      <a:gd name="T27" fmla="*/ 9 h 47"/>
                      <a:gd name="T28" fmla="*/ 21 w 56"/>
                      <a:gd name="T29" fmla="*/ 7 h 47"/>
                      <a:gd name="T30" fmla="*/ 21 w 56"/>
                      <a:gd name="T31" fmla="*/ 6 h 47"/>
                      <a:gd name="T32" fmla="*/ 21 w 56"/>
                      <a:gd name="T33" fmla="*/ 4 h 47"/>
                      <a:gd name="T34" fmla="*/ 20 w 56"/>
                      <a:gd name="T35" fmla="*/ 4 h 47"/>
                      <a:gd name="T36" fmla="*/ 18 w 56"/>
                      <a:gd name="T37" fmla="*/ 2 h 47"/>
                      <a:gd name="T38" fmla="*/ 17 w 56"/>
                      <a:gd name="T39" fmla="*/ 1 h 47"/>
                      <a:gd name="T40" fmla="*/ 16 w 56"/>
                      <a:gd name="T41" fmla="*/ 1 h 47"/>
                      <a:gd name="T42" fmla="*/ 14 w 56"/>
                      <a:gd name="T43" fmla="*/ 1 h 47"/>
                      <a:gd name="T44" fmla="*/ 12 w 56"/>
                      <a:gd name="T45" fmla="*/ 0 h 47"/>
                      <a:gd name="T46" fmla="*/ 21 w 56"/>
                      <a:gd name="T47" fmla="*/ 7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56" h="47">
                        <a:moveTo>
                          <a:pt x="56" y="24"/>
                        </a:moveTo>
                        <a:lnTo>
                          <a:pt x="32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32" y="47"/>
                        </a:lnTo>
                        <a:lnTo>
                          <a:pt x="56" y="24"/>
                        </a:lnTo>
                        <a:lnTo>
                          <a:pt x="32" y="47"/>
                        </a:lnTo>
                        <a:lnTo>
                          <a:pt x="38" y="47"/>
                        </a:lnTo>
                        <a:lnTo>
                          <a:pt x="43" y="46"/>
                        </a:lnTo>
                        <a:lnTo>
                          <a:pt x="46" y="43"/>
                        </a:lnTo>
                        <a:lnTo>
                          <a:pt x="49" y="40"/>
                        </a:lnTo>
                        <a:lnTo>
                          <a:pt x="53" y="36"/>
                        </a:lnTo>
                        <a:lnTo>
                          <a:pt x="55" y="33"/>
                        </a:lnTo>
                        <a:lnTo>
                          <a:pt x="56" y="29"/>
                        </a:lnTo>
                        <a:lnTo>
                          <a:pt x="56" y="24"/>
                        </a:lnTo>
                        <a:lnTo>
                          <a:pt x="56" y="19"/>
                        </a:lnTo>
                        <a:lnTo>
                          <a:pt x="55" y="15"/>
                        </a:lnTo>
                        <a:lnTo>
                          <a:pt x="53" y="12"/>
                        </a:lnTo>
                        <a:lnTo>
                          <a:pt x="49" y="8"/>
                        </a:lnTo>
                        <a:lnTo>
                          <a:pt x="46" y="5"/>
                        </a:lnTo>
                        <a:lnTo>
                          <a:pt x="43" y="3"/>
                        </a:lnTo>
                        <a:lnTo>
                          <a:pt x="38" y="2"/>
                        </a:lnTo>
                        <a:lnTo>
                          <a:pt x="32" y="0"/>
                        </a:lnTo>
                        <a:lnTo>
                          <a:pt x="56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5" name="Freeform 754"/>
                  <p:cNvSpPr>
                    <a:spLocks noChangeAspect="1"/>
                  </p:cNvSpPr>
                  <p:nvPr/>
                </p:nvSpPr>
                <p:spPr bwMode="auto">
                  <a:xfrm>
                    <a:off x="2311" y="1868"/>
                    <a:ext cx="14" cy="64"/>
                  </a:xfrm>
                  <a:custGeom>
                    <a:avLst/>
                    <a:gdLst>
                      <a:gd name="T0" fmla="*/ 7 w 47"/>
                      <a:gd name="T1" fmla="*/ 64 h 221"/>
                      <a:gd name="T2" fmla="*/ 14 w 47"/>
                      <a:gd name="T3" fmla="*/ 57 h 221"/>
                      <a:gd name="T4" fmla="*/ 14 w 47"/>
                      <a:gd name="T5" fmla="*/ 0 h 221"/>
                      <a:gd name="T6" fmla="*/ 0 w 47"/>
                      <a:gd name="T7" fmla="*/ 0 h 221"/>
                      <a:gd name="T8" fmla="*/ 0 w 47"/>
                      <a:gd name="T9" fmla="*/ 57 h 221"/>
                      <a:gd name="T10" fmla="*/ 7 w 47"/>
                      <a:gd name="T11" fmla="*/ 64 h 221"/>
                      <a:gd name="T12" fmla="*/ 0 w 47"/>
                      <a:gd name="T13" fmla="*/ 57 h 221"/>
                      <a:gd name="T14" fmla="*/ 0 w 47"/>
                      <a:gd name="T15" fmla="*/ 59 h 221"/>
                      <a:gd name="T16" fmla="*/ 1 w 47"/>
                      <a:gd name="T17" fmla="*/ 60 h 221"/>
                      <a:gd name="T18" fmla="*/ 1 w 47"/>
                      <a:gd name="T19" fmla="*/ 61 h 221"/>
                      <a:gd name="T20" fmla="*/ 2 w 47"/>
                      <a:gd name="T21" fmla="*/ 62 h 221"/>
                      <a:gd name="T22" fmla="*/ 3 w 47"/>
                      <a:gd name="T23" fmla="*/ 63 h 221"/>
                      <a:gd name="T24" fmla="*/ 4 w 47"/>
                      <a:gd name="T25" fmla="*/ 63 h 221"/>
                      <a:gd name="T26" fmla="*/ 6 w 47"/>
                      <a:gd name="T27" fmla="*/ 64 h 221"/>
                      <a:gd name="T28" fmla="*/ 7 w 47"/>
                      <a:gd name="T29" fmla="*/ 64 h 221"/>
                      <a:gd name="T30" fmla="*/ 8 w 47"/>
                      <a:gd name="T31" fmla="*/ 64 h 221"/>
                      <a:gd name="T32" fmla="*/ 10 w 47"/>
                      <a:gd name="T33" fmla="*/ 63 h 221"/>
                      <a:gd name="T34" fmla="*/ 11 w 47"/>
                      <a:gd name="T35" fmla="*/ 63 h 221"/>
                      <a:gd name="T36" fmla="*/ 12 w 47"/>
                      <a:gd name="T37" fmla="*/ 62 h 221"/>
                      <a:gd name="T38" fmla="*/ 13 w 47"/>
                      <a:gd name="T39" fmla="*/ 61 h 221"/>
                      <a:gd name="T40" fmla="*/ 13 w 47"/>
                      <a:gd name="T41" fmla="*/ 60 h 221"/>
                      <a:gd name="T42" fmla="*/ 14 w 47"/>
                      <a:gd name="T43" fmla="*/ 59 h 221"/>
                      <a:gd name="T44" fmla="*/ 14 w 47"/>
                      <a:gd name="T45" fmla="*/ 57 h 221"/>
                      <a:gd name="T46" fmla="*/ 7 w 47"/>
                      <a:gd name="T47" fmla="*/ 64 h 221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221">
                        <a:moveTo>
                          <a:pt x="23" y="221"/>
                        </a:moveTo>
                        <a:lnTo>
                          <a:pt x="47" y="197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97"/>
                        </a:lnTo>
                        <a:lnTo>
                          <a:pt x="23" y="221"/>
                        </a:lnTo>
                        <a:lnTo>
                          <a:pt x="0" y="197"/>
                        </a:lnTo>
                        <a:lnTo>
                          <a:pt x="0" y="203"/>
                        </a:lnTo>
                        <a:lnTo>
                          <a:pt x="2" y="207"/>
                        </a:lnTo>
                        <a:lnTo>
                          <a:pt x="5" y="211"/>
                        </a:lnTo>
                        <a:lnTo>
                          <a:pt x="8" y="214"/>
                        </a:lnTo>
                        <a:lnTo>
                          <a:pt x="11" y="217"/>
                        </a:lnTo>
                        <a:lnTo>
                          <a:pt x="15" y="219"/>
                        </a:lnTo>
                        <a:lnTo>
                          <a:pt x="19" y="220"/>
                        </a:lnTo>
                        <a:lnTo>
                          <a:pt x="23" y="221"/>
                        </a:lnTo>
                        <a:lnTo>
                          <a:pt x="28" y="220"/>
                        </a:lnTo>
                        <a:lnTo>
                          <a:pt x="32" y="219"/>
                        </a:lnTo>
                        <a:lnTo>
                          <a:pt x="36" y="217"/>
                        </a:lnTo>
                        <a:lnTo>
                          <a:pt x="39" y="214"/>
                        </a:lnTo>
                        <a:lnTo>
                          <a:pt x="42" y="211"/>
                        </a:lnTo>
                        <a:lnTo>
                          <a:pt x="45" y="207"/>
                        </a:lnTo>
                        <a:lnTo>
                          <a:pt x="47" y="203"/>
                        </a:lnTo>
                        <a:lnTo>
                          <a:pt x="47" y="197"/>
                        </a:lnTo>
                        <a:lnTo>
                          <a:pt x="23" y="2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6" name="Freeform 755"/>
                  <p:cNvSpPr>
                    <a:spLocks noChangeAspect="1"/>
                  </p:cNvSpPr>
                  <p:nvPr/>
                </p:nvSpPr>
                <p:spPr bwMode="auto">
                  <a:xfrm>
                    <a:off x="2304" y="1919"/>
                    <a:ext cx="14" cy="14"/>
                  </a:xfrm>
                  <a:custGeom>
                    <a:avLst/>
                    <a:gdLst>
                      <a:gd name="T0" fmla="*/ 0 w 44"/>
                      <a:gd name="T1" fmla="*/ 7 h 48"/>
                      <a:gd name="T2" fmla="*/ 7 w 44"/>
                      <a:gd name="T3" fmla="*/ 14 h 48"/>
                      <a:gd name="T4" fmla="*/ 14 w 44"/>
                      <a:gd name="T5" fmla="*/ 14 h 48"/>
                      <a:gd name="T6" fmla="*/ 14 w 44"/>
                      <a:gd name="T7" fmla="*/ 0 h 48"/>
                      <a:gd name="T8" fmla="*/ 7 w 44"/>
                      <a:gd name="T9" fmla="*/ 0 h 48"/>
                      <a:gd name="T10" fmla="*/ 0 w 44"/>
                      <a:gd name="T11" fmla="*/ 7 h 48"/>
                      <a:gd name="T12" fmla="*/ 7 w 44"/>
                      <a:gd name="T13" fmla="*/ 0 h 48"/>
                      <a:gd name="T14" fmla="*/ 6 w 44"/>
                      <a:gd name="T15" fmla="*/ 0 h 48"/>
                      <a:gd name="T16" fmla="*/ 4 w 44"/>
                      <a:gd name="T17" fmla="*/ 1 h 48"/>
                      <a:gd name="T18" fmla="*/ 3 w 44"/>
                      <a:gd name="T19" fmla="*/ 1 h 48"/>
                      <a:gd name="T20" fmla="*/ 2 w 44"/>
                      <a:gd name="T21" fmla="*/ 2 h 48"/>
                      <a:gd name="T22" fmla="*/ 1 w 44"/>
                      <a:gd name="T23" fmla="*/ 4 h 48"/>
                      <a:gd name="T24" fmla="*/ 1 w 44"/>
                      <a:gd name="T25" fmla="*/ 4 h 48"/>
                      <a:gd name="T26" fmla="*/ 0 w 44"/>
                      <a:gd name="T27" fmla="*/ 6 h 48"/>
                      <a:gd name="T28" fmla="*/ 0 w 44"/>
                      <a:gd name="T29" fmla="*/ 7 h 48"/>
                      <a:gd name="T30" fmla="*/ 0 w 44"/>
                      <a:gd name="T31" fmla="*/ 8 h 48"/>
                      <a:gd name="T32" fmla="*/ 1 w 44"/>
                      <a:gd name="T33" fmla="*/ 10 h 48"/>
                      <a:gd name="T34" fmla="*/ 1 w 44"/>
                      <a:gd name="T35" fmla="*/ 11 h 48"/>
                      <a:gd name="T36" fmla="*/ 2 w 44"/>
                      <a:gd name="T37" fmla="*/ 12 h 48"/>
                      <a:gd name="T38" fmla="*/ 3 w 44"/>
                      <a:gd name="T39" fmla="*/ 12 h 48"/>
                      <a:gd name="T40" fmla="*/ 4 w 44"/>
                      <a:gd name="T41" fmla="*/ 13 h 48"/>
                      <a:gd name="T42" fmla="*/ 6 w 44"/>
                      <a:gd name="T43" fmla="*/ 14 h 48"/>
                      <a:gd name="T44" fmla="*/ 7 w 44"/>
                      <a:gd name="T45" fmla="*/ 14 h 48"/>
                      <a:gd name="T46" fmla="*/ 0 w 44"/>
                      <a:gd name="T47" fmla="*/ 7 h 48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4" h="48">
                        <a:moveTo>
                          <a:pt x="0" y="24"/>
                        </a:moveTo>
                        <a:lnTo>
                          <a:pt x="23" y="48"/>
                        </a:lnTo>
                        <a:lnTo>
                          <a:pt x="44" y="48"/>
                        </a:lnTo>
                        <a:lnTo>
                          <a:pt x="44" y="0"/>
                        </a:lnTo>
                        <a:lnTo>
                          <a:pt x="23" y="0"/>
                        </a:lnTo>
                        <a:lnTo>
                          <a:pt x="0" y="24"/>
                        </a:lnTo>
                        <a:lnTo>
                          <a:pt x="23" y="0"/>
                        </a:ln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5"/>
                        </a:lnTo>
                        <a:lnTo>
                          <a:pt x="7" y="8"/>
                        </a:lnTo>
                        <a:lnTo>
                          <a:pt x="3" y="12"/>
                        </a:lnTo>
                        <a:lnTo>
                          <a:pt x="2" y="15"/>
                        </a:lnTo>
                        <a:lnTo>
                          <a:pt x="1" y="19"/>
                        </a:lnTo>
                        <a:lnTo>
                          <a:pt x="0" y="24"/>
                        </a:lnTo>
                        <a:lnTo>
                          <a:pt x="1" y="29"/>
                        </a:lnTo>
                        <a:lnTo>
                          <a:pt x="2" y="33"/>
                        </a:lnTo>
                        <a:lnTo>
                          <a:pt x="3" y="36"/>
                        </a:lnTo>
                        <a:lnTo>
                          <a:pt x="7" y="40"/>
                        </a:lnTo>
                        <a:lnTo>
                          <a:pt x="10" y="42"/>
                        </a:lnTo>
                        <a:lnTo>
                          <a:pt x="14" y="46"/>
                        </a:lnTo>
                        <a:lnTo>
                          <a:pt x="18" y="47"/>
                        </a:lnTo>
                        <a:lnTo>
                          <a:pt x="23" y="48"/>
                        </a:ln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7" name="Freeform 756"/>
                  <p:cNvSpPr>
                    <a:spLocks noChangeAspect="1"/>
                  </p:cNvSpPr>
                  <p:nvPr/>
                </p:nvSpPr>
                <p:spPr bwMode="auto">
                  <a:xfrm>
                    <a:off x="2304" y="1926"/>
                    <a:ext cx="14" cy="136"/>
                  </a:xfrm>
                  <a:custGeom>
                    <a:avLst/>
                    <a:gdLst>
                      <a:gd name="T0" fmla="*/ 1 w 47"/>
                      <a:gd name="T1" fmla="*/ 133 h 442"/>
                      <a:gd name="T2" fmla="*/ 14 w 47"/>
                      <a:gd name="T3" fmla="*/ 129 h 442"/>
                      <a:gd name="T4" fmla="*/ 14 w 47"/>
                      <a:gd name="T5" fmla="*/ 0 h 442"/>
                      <a:gd name="T6" fmla="*/ 0 w 47"/>
                      <a:gd name="T7" fmla="*/ 0 h 442"/>
                      <a:gd name="T8" fmla="*/ 0 w 47"/>
                      <a:gd name="T9" fmla="*/ 129 h 442"/>
                      <a:gd name="T10" fmla="*/ 1 w 47"/>
                      <a:gd name="T11" fmla="*/ 133 h 442"/>
                      <a:gd name="T12" fmla="*/ 0 w 47"/>
                      <a:gd name="T13" fmla="*/ 129 h 442"/>
                      <a:gd name="T14" fmla="*/ 0 w 47"/>
                      <a:gd name="T15" fmla="*/ 130 h 442"/>
                      <a:gd name="T16" fmla="*/ 1 w 47"/>
                      <a:gd name="T17" fmla="*/ 132 h 442"/>
                      <a:gd name="T18" fmla="*/ 1 w 47"/>
                      <a:gd name="T19" fmla="*/ 133 h 442"/>
                      <a:gd name="T20" fmla="*/ 2 w 47"/>
                      <a:gd name="T21" fmla="*/ 134 h 442"/>
                      <a:gd name="T22" fmla="*/ 3 w 47"/>
                      <a:gd name="T23" fmla="*/ 135 h 442"/>
                      <a:gd name="T24" fmla="*/ 4 w 47"/>
                      <a:gd name="T25" fmla="*/ 135 h 442"/>
                      <a:gd name="T26" fmla="*/ 6 w 47"/>
                      <a:gd name="T27" fmla="*/ 136 h 442"/>
                      <a:gd name="T28" fmla="*/ 7 w 47"/>
                      <a:gd name="T29" fmla="*/ 136 h 442"/>
                      <a:gd name="T30" fmla="*/ 8 w 47"/>
                      <a:gd name="T31" fmla="*/ 136 h 442"/>
                      <a:gd name="T32" fmla="*/ 10 w 47"/>
                      <a:gd name="T33" fmla="*/ 135 h 442"/>
                      <a:gd name="T34" fmla="*/ 11 w 47"/>
                      <a:gd name="T35" fmla="*/ 135 h 442"/>
                      <a:gd name="T36" fmla="*/ 12 w 47"/>
                      <a:gd name="T37" fmla="*/ 134 h 442"/>
                      <a:gd name="T38" fmla="*/ 13 w 47"/>
                      <a:gd name="T39" fmla="*/ 133 h 442"/>
                      <a:gd name="T40" fmla="*/ 13 w 47"/>
                      <a:gd name="T41" fmla="*/ 132 h 442"/>
                      <a:gd name="T42" fmla="*/ 14 w 47"/>
                      <a:gd name="T43" fmla="*/ 130 h 442"/>
                      <a:gd name="T44" fmla="*/ 14 w 47"/>
                      <a:gd name="T45" fmla="*/ 129 h 442"/>
                      <a:gd name="T46" fmla="*/ 1 w 47"/>
                      <a:gd name="T47" fmla="*/ 133 h 442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442">
                        <a:moveTo>
                          <a:pt x="4" y="431"/>
                        </a:moveTo>
                        <a:lnTo>
                          <a:pt x="47" y="418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418"/>
                        </a:lnTo>
                        <a:lnTo>
                          <a:pt x="4" y="431"/>
                        </a:lnTo>
                        <a:lnTo>
                          <a:pt x="0" y="418"/>
                        </a:lnTo>
                        <a:lnTo>
                          <a:pt x="1" y="424"/>
                        </a:lnTo>
                        <a:lnTo>
                          <a:pt x="2" y="428"/>
                        </a:lnTo>
                        <a:lnTo>
                          <a:pt x="4" y="432"/>
                        </a:lnTo>
                        <a:lnTo>
                          <a:pt x="8" y="435"/>
                        </a:lnTo>
                        <a:lnTo>
                          <a:pt x="11" y="438"/>
                        </a:lnTo>
                        <a:lnTo>
                          <a:pt x="15" y="440"/>
                        </a:lnTo>
                        <a:lnTo>
                          <a:pt x="19" y="441"/>
                        </a:lnTo>
                        <a:lnTo>
                          <a:pt x="23" y="442"/>
                        </a:lnTo>
                        <a:lnTo>
                          <a:pt x="28" y="441"/>
                        </a:lnTo>
                        <a:lnTo>
                          <a:pt x="32" y="440"/>
                        </a:lnTo>
                        <a:lnTo>
                          <a:pt x="36" y="438"/>
                        </a:lnTo>
                        <a:lnTo>
                          <a:pt x="39" y="435"/>
                        </a:lnTo>
                        <a:lnTo>
                          <a:pt x="42" y="432"/>
                        </a:lnTo>
                        <a:lnTo>
                          <a:pt x="44" y="428"/>
                        </a:lnTo>
                        <a:lnTo>
                          <a:pt x="47" y="424"/>
                        </a:lnTo>
                        <a:lnTo>
                          <a:pt x="47" y="418"/>
                        </a:lnTo>
                        <a:lnTo>
                          <a:pt x="4" y="43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8" name="Freeform 757"/>
                  <p:cNvSpPr>
                    <a:spLocks noChangeAspect="1"/>
                  </p:cNvSpPr>
                  <p:nvPr/>
                </p:nvSpPr>
                <p:spPr bwMode="auto">
                  <a:xfrm>
                    <a:off x="2304" y="2047"/>
                    <a:ext cx="21" cy="21"/>
                  </a:xfrm>
                  <a:custGeom>
                    <a:avLst/>
                    <a:gdLst>
                      <a:gd name="T0" fmla="*/ 21 w 71"/>
                      <a:gd name="T1" fmla="*/ 14 h 75"/>
                      <a:gd name="T2" fmla="*/ 20 w 71"/>
                      <a:gd name="T3" fmla="*/ 11 h 75"/>
                      <a:gd name="T4" fmla="*/ 11 w 71"/>
                      <a:gd name="T5" fmla="*/ 0 h 75"/>
                      <a:gd name="T6" fmla="*/ 0 w 71"/>
                      <a:gd name="T7" fmla="*/ 7 h 75"/>
                      <a:gd name="T8" fmla="*/ 9 w 71"/>
                      <a:gd name="T9" fmla="*/ 18 h 75"/>
                      <a:gd name="T10" fmla="*/ 21 w 71"/>
                      <a:gd name="T11" fmla="*/ 14 h 75"/>
                      <a:gd name="T12" fmla="*/ 9 w 71"/>
                      <a:gd name="T13" fmla="*/ 18 h 75"/>
                      <a:gd name="T14" fmla="*/ 9 w 71"/>
                      <a:gd name="T15" fmla="*/ 19 h 75"/>
                      <a:gd name="T16" fmla="*/ 11 w 71"/>
                      <a:gd name="T17" fmla="*/ 20 h 75"/>
                      <a:gd name="T18" fmla="*/ 12 w 71"/>
                      <a:gd name="T19" fmla="*/ 21 h 75"/>
                      <a:gd name="T20" fmla="*/ 13 w 71"/>
                      <a:gd name="T21" fmla="*/ 21 h 75"/>
                      <a:gd name="T22" fmla="*/ 14 w 71"/>
                      <a:gd name="T23" fmla="*/ 21 h 75"/>
                      <a:gd name="T24" fmla="*/ 16 w 71"/>
                      <a:gd name="T25" fmla="*/ 21 h 75"/>
                      <a:gd name="T26" fmla="*/ 17 w 71"/>
                      <a:gd name="T27" fmla="*/ 20 h 75"/>
                      <a:gd name="T28" fmla="*/ 18 w 71"/>
                      <a:gd name="T29" fmla="*/ 19 h 75"/>
                      <a:gd name="T30" fmla="*/ 19 w 71"/>
                      <a:gd name="T31" fmla="*/ 19 h 75"/>
                      <a:gd name="T32" fmla="*/ 20 w 71"/>
                      <a:gd name="T33" fmla="*/ 18 h 75"/>
                      <a:gd name="T34" fmla="*/ 20 w 71"/>
                      <a:gd name="T35" fmla="*/ 17 h 75"/>
                      <a:gd name="T36" fmla="*/ 21 w 71"/>
                      <a:gd name="T37" fmla="*/ 16 h 75"/>
                      <a:gd name="T38" fmla="*/ 21 w 71"/>
                      <a:gd name="T39" fmla="*/ 14 h 75"/>
                      <a:gd name="T40" fmla="*/ 21 w 71"/>
                      <a:gd name="T41" fmla="*/ 13 h 75"/>
                      <a:gd name="T42" fmla="*/ 20 w 71"/>
                      <a:gd name="T43" fmla="*/ 12 h 75"/>
                      <a:gd name="T44" fmla="*/ 20 w 71"/>
                      <a:gd name="T45" fmla="*/ 11 h 75"/>
                      <a:gd name="T46" fmla="*/ 21 w 71"/>
                      <a:gd name="T47" fmla="*/ 14 h 7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71" h="75">
                        <a:moveTo>
                          <a:pt x="71" y="51"/>
                        </a:moveTo>
                        <a:lnTo>
                          <a:pt x="66" y="38"/>
                        </a:lnTo>
                        <a:lnTo>
                          <a:pt x="38" y="0"/>
                        </a:lnTo>
                        <a:lnTo>
                          <a:pt x="0" y="26"/>
                        </a:lnTo>
                        <a:lnTo>
                          <a:pt x="29" y="65"/>
                        </a:lnTo>
                        <a:lnTo>
                          <a:pt x="71" y="51"/>
                        </a:lnTo>
                        <a:lnTo>
                          <a:pt x="29" y="65"/>
                        </a:lnTo>
                        <a:lnTo>
                          <a:pt x="32" y="68"/>
                        </a:lnTo>
                        <a:lnTo>
                          <a:pt x="36" y="71"/>
                        </a:lnTo>
                        <a:lnTo>
                          <a:pt x="40" y="74"/>
                        </a:lnTo>
                        <a:lnTo>
                          <a:pt x="45" y="75"/>
                        </a:lnTo>
                        <a:lnTo>
                          <a:pt x="49" y="75"/>
                        </a:lnTo>
                        <a:lnTo>
                          <a:pt x="53" y="74"/>
                        </a:lnTo>
                        <a:lnTo>
                          <a:pt x="57" y="73"/>
                        </a:lnTo>
                        <a:lnTo>
                          <a:pt x="61" y="69"/>
                        </a:lnTo>
                        <a:lnTo>
                          <a:pt x="65" y="67"/>
                        </a:lnTo>
                        <a:lnTo>
                          <a:pt x="67" y="64"/>
                        </a:lnTo>
                        <a:lnTo>
                          <a:pt x="69" y="60"/>
                        </a:lnTo>
                        <a:lnTo>
                          <a:pt x="70" y="56"/>
                        </a:lnTo>
                        <a:lnTo>
                          <a:pt x="71" y="51"/>
                        </a:lnTo>
                        <a:lnTo>
                          <a:pt x="70" y="47"/>
                        </a:lnTo>
                        <a:lnTo>
                          <a:pt x="69" y="42"/>
                        </a:lnTo>
                        <a:lnTo>
                          <a:pt x="66" y="38"/>
                        </a:lnTo>
                        <a:lnTo>
                          <a:pt x="71" y="5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9" name="Rectangle 75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11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70" name="Freeform 759"/>
                  <p:cNvSpPr>
                    <a:spLocks noChangeAspect="1"/>
                  </p:cNvSpPr>
                  <p:nvPr/>
                </p:nvSpPr>
                <p:spPr bwMode="auto">
                  <a:xfrm>
                    <a:off x="3412" y="1410"/>
                    <a:ext cx="14" cy="93"/>
                  </a:xfrm>
                  <a:custGeom>
                    <a:avLst/>
                    <a:gdLst>
                      <a:gd name="T0" fmla="*/ 0 w 46"/>
                      <a:gd name="T1" fmla="*/ 7 h 315"/>
                      <a:gd name="T2" fmla="*/ 0 w 46"/>
                      <a:gd name="T3" fmla="*/ 7 h 315"/>
                      <a:gd name="T4" fmla="*/ 0 w 46"/>
                      <a:gd name="T5" fmla="*/ 93 h 315"/>
                      <a:gd name="T6" fmla="*/ 14 w 46"/>
                      <a:gd name="T7" fmla="*/ 93 h 315"/>
                      <a:gd name="T8" fmla="*/ 14 w 46"/>
                      <a:gd name="T9" fmla="*/ 7 h 315"/>
                      <a:gd name="T10" fmla="*/ 0 w 46"/>
                      <a:gd name="T11" fmla="*/ 7 h 315"/>
                      <a:gd name="T12" fmla="*/ 14 w 46"/>
                      <a:gd name="T13" fmla="*/ 7 h 315"/>
                      <a:gd name="T14" fmla="*/ 14 w 46"/>
                      <a:gd name="T15" fmla="*/ 5 h 315"/>
                      <a:gd name="T16" fmla="*/ 13 w 46"/>
                      <a:gd name="T17" fmla="*/ 4 h 315"/>
                      <a:gd name="T18" fmla="*/ 13 w 46"/>
                      <a:gd name="T19" fmla="*/ 3 h 315"/>
                      <a:gd name="T20" fmla="*/ 12 w 46"/>
                      <a:gd name="T21" fmla="*/ 2 h 315"/>
                      <a:gd name="T22" fmla="*/ 11 w 46"/>
                      <a:gd name="T23" fmla="*/ 1 h 315"/>
                      <a:gd name="T24" fmla="*/ 10 w 46"/>
                      <a:gd name="T25" fmla="*/ 0 h 315"/>
                      <a:gd name="T26" fmla="*/ 8 w 46"/>
                      <a:gd name="T27" fmla="*/ 0 h 315"/>
                      <a:gd name="T28" fmla="*/ 7 w 46"/>
                      <a:gd name="T29" fmla="*/ 0 h 315"/>
                      <a:gd name="T30" fmla="*/ 6 w 46"/>
                      <a:gd name="T31" fmla="*/ 0 h 315"/>
                      <a:gd name="T32" fmla="*/ 5 w 46"/>
                      <a:gd name="T33" fmla="*/ 0 h 315"/>
                      <a:gd name="T34" fmla="*/ 3 w 46"/>
                      <a:gd name="T35" fmla="*/ 1 h 315"/>
                      <a:gd name="T36" fmla="*/ 2 w 46"/>
                      <a:gd name="T37" fmla="*/ 2 h 315"/>
                      <a:gd name="T38" fmla="*/ 1 w 46"/>
                      <a:gd name="T39" fmla="*/ 3 h 315"/>
                      <a:gd name="T40" fmla="*/ 1 w 46"/>
                      <a:gd name="T41" fmla="*/ 4 h 315"/>
                      <a:gd name="T42" fmla="*/ 0 w 46"/>
                      <a:gd name="T43" fmla="*/ 5 h 315"/>
                      <a:gd name="T44" fmla="*/ 0 w 46"/>
                      <a:gd name="T45" fmla="*/ 7 h 315"/>
                      <a:gd name="T46" fmla="*/ 0 w 46"/>
                      <a:gd name="T47" fmla="*/ 7 h 31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315">
                        <a:moveTo>
                          <a:pt x="0" y="23"/>
                        </a:moveTo>
                        <a:lnTo>
                          <a:pt x="0" y="24"/>
                        </a:lnTo>
                        <a:lnTo>
                          <a:pt x="0" y="315"/>
                        </a:lnTo>
                        <a:lnTo>
                          <a:pt x="46" y="315"/>
                        </a:lnTo>
                        <a:lnTo>
                          <a:pt x="46" y="24"/>
                        </a:lnTo>
                        <a:lnTo>
                          <a:pt x="0" y="23"/>
                        </a:lnTo>
                        <a:lnTo>
                          <a:pt x="46" y="24"/>
                        </a:lnTo>
                        <a:lnTo>
                          <a:pt x="45" y="17"/>
                        </a:lnTo>
                        <a:lnTo>
                          <a:pt x="44" y="13"/>
                        </a:lnTo>
                        <a:lnTo>
                          <a:pt x="42" y="9"/>
                        </a:lnTo>
                        <a:lnTo>
                          <a:pt x="39" y="6"/>
                        </a:lnTo>
                        <a:lnTo>
                          <a:pt x="36" y="4"/>
                        </a:lnTo>
                        <a:lnTo>
                          <a:pt x="32" y="1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10" y="4"/>
                        </a:lnTo>
                        <a:lnTo>
                          <a:pt x="7" y="6"/>
                        </a:lnTo>
                        <a:lnTo>
                          <a:pt x="4" y="9"/>
                        </a:lnTo>
                        <a:lnTo>
                          <a:pt x="2" y="13"/>
                        </a:lnTo>
                        <a:lnTo>
                          <a:pt x="0" y="17"/>
                        </a:lnTo>
                        <a:lnTo>
                          <a:pt x="0" y="24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1" name="Freeform 760"/>
                  <p:cNvSpPr>
                    <a:spLocks noChangeAspect="1"/>
                  </p:cNvSpPr>
                  <p:nvPr/>
                </p:nvSpPr>
                <p:spPr bwMode="auto">
                  <a:xfrm>
                    <a:off x="3412" y="1360"/>
                    <a:ext cx="36" cy="57"/>
                  </a:xfrm>
                  <a:custGeom>
                    <a:avLst/>
                    <a:gdLst>
                      <a:gd name="T0" fmla="*/ 34 w 121"/>
                      <a:gd name="T1" fmla="*/ 2 h 190"/>
                      <a:gd name="T2" fmla="*/ 24 w 121"/>
                      <a:gd name="T3" fmla="*/ 2 h 190"/>
                      <a:gd name="T4" fmla="*/ 21 w 121"/>
                      <a:gd name="T5" fmla="*/ 5 h 190"/>
                      <a:gd name="T6" fmla="*/ 18 w 121"/>
                      <a:gd name="T7" fmla="*/ 8 h 190"/>
                      <a:gd name="T8" fmla="*/ 15 w 121"/>
                      <a:gd name="T9" fmla="*/ 12 h 190"/>
                      <a:gd name="T10" fmla="*/ 12 w 121"/>
                      <a:gd name="T11" fmla="*/ 16 h 190"/>
                      <a:gd name="T12" fmla="*/ 10 w 121"/>
                      <a:gd name="T13" fmla="*/ 19 h 190"/>
                      <a:gd name="T14" fmla="*/ 8 w 121"/>
                      <a:gd name="T15" fmla="*/ 23 h 190"/>
                      <a:gd name="T16" fmla="*/ 6 w 121"/>
                      <a:gd name="T17" fmla="*/ 26 h 190"/>
                      <a:gd name="T18" fmla="*/ 5 w 121"/>
                      <a:gd name="T19" fmla="*/ 29 h 190"/>
                      <a:gd name="T20" fmla="*/ 4 w 121"/>
                      <a:gd name="T21" fmla="*/ 33 h 190"/>
                      <a:gd name="T22" fmla="*/ 2 w 121"/>
                      <a:gd name="T23" fmla="*/ 36 h 190"/>
                      <a:gd name="T24" fmla="*/ 1 w 121"/>
                      <a:gd name="T25" fmla="*/ 40 h 190"/>
                      <a:gd name="T26" fmla="*/ 1 w 121"/>
                      <a:gd name="T27" fmla="*/ 43 h 190"/>
                      <a:gd name="T28" fmla="*/ 0 w 121"/>
                      <a:gd name="T29" fmla="*/ 50 h 190"/>
                      <a:gd name="T30" fmla="*/ 0 w 121"/>
                      <a:gd name="T31" fmla="*/ 57 h 190"/>
                      <a:gd name="T32" fmla="*/ 14 w 121"/>
                      <a:gd name="T33" fmla="*/ 57 h 190"/>
                      <a:gd name="T34" fmla="*/ 14 w 121"/>
                      <a:gd name="T35" fmla="*/ 51 h 190"/>
                      <a:gd name="T36" fmla="*/ 15 w 121"/>
                      <a:gd name="T37" fmla="*/ 45 h 190"/>
                      <a:gd name="T38" fmla="*/ 15 w 121"/>
                      <a:gd name="T39" fmla="*/ 43 h 190"/>
                      <a:gd name="T40" fmla="*/ 16 w 121"/>
                      <a:gd name="T41" fmla="*/ 40 h 190"/>
                      <a:gd name="T42" fmla="*/ 17 w 121"/>
                      <a:gd name="T43" fmla="*/ 37 h 190"/>
                      <a:gd name="T44" fmla="*/ 18 w 121"/>
                      <a:gd name="T45" fmla="*/ 35 h 190"/>
                      <a:gd name="T46" fmla="*/ 19 w 121"/>
                      <a:gd name="T47" fmla="*/ 32 h 190"/>
                      <a:gd name="T48" fmla="*/ 20 w 121"/>
                      <a:gd name="T49" fmla="*/ 29 h 190"/>
                      <a:gd name="T50" fmla="*/ 22 w 121"/>
                      <a:gd name="T51" fmla="*/ 26 h 190"/>
                      <a:gd name="T52" fmla="*/ 24 w 121"/>
                      <a:gd name="T53" fmla="*/ 23 h 190"/>
                      <a:gd name="T54" fmla="*/ 25 w 121"/>
                      <a:gd name="T55" fmla="*/ 20 h 190"/>
                      <a:gd name="T56" fmla="*/ 28 w 121"/>
                      <a:gd name="T57" fmla="*/ 18 h 190"/>
                      <a:gd name="T58" fmla="*/ 30 w 121"/>
                      <a:gd name="T59" fmla="*/ 15 h 190"/>
                      <a:gd name="T60" fmla="*/ 34 w 121"/>
                      <a:gd name="T61" fmla="*/ 12 h 190"/>
                      <a:gd name="T62" fmla="*/ 24 w 121"/>
                      <a:gd name="T63" fmla="*/ 12 h 190"/>
                      <a:gd name="T64" fmla="*/ 34 w 121"/>
                      <a:gd name="T65" fmla="*/ 12 h 190"/>
                      <a:gd name="T66" fmla="*/ 35 w 121"/>
                      <a:gd name="T67" fmla="*/ 11 h 190"/>
                      <a:gd name="T68" fmla="*/ 35 w 121"/>
                      <a:gd name="T69" fmla="*/ 10 h 190"/>
                      <a:gd name="T70" fmla="*/ 36 w 121"/>
                      <a:gd name="T71" fmla="*/ 8 h 190"/>
                      <a:gd name="T72" fmla="*/ 36 w 121"/>
                      <a:gd name="T73" fmla="*/ 7 h 190"/>
                      <a:gd name="T74" fmla="*/ 36 w 121"/>
                      <a:gd name="T75" fmla="*/ 6 h 190"/>
                      <a:gd name="T76" fmla="*/ 35 w 121"/>
                      <a:gd name="T77" fmla="*/ 5 h 190"/>
                      <a:gd name="T78" fmla="*/ 35 w 121"/>
                      <a:gd name="T79" fmla="*/ 4 h 190"/>
                      <a:gd name="T80" fmla="*/ 34 w 121"/>
                      <a:gd name="T81" fmla="*/ 2 h 190"/>
                      <a:gd name="T82" fmla="*/ 33 w 121"/>
                      <a:gd name="T83" fmla="*/ 2 h 190"/>
                      <a:gd name="T84" fmla="*/ 32 w 121"/>
                      <a:gd name="T85" fmla="*/ 1 h 190"/>
                      <a:gd name="T86" fmla="*/ 31 w 121"/>
                      <a:gd name="T87" fmla="*/ 0 h 190"/>
                      <a:gd name="T88" fmla="*/ 30 w 121"/>
                      <a:gd name="T89" fmla="*/ 0 h 190"/>
                      <a:gd name="T90" fmla="*/ 28 w 121"/>
                      <a:gd name="T91" fmla="*/ 0 h 190"/>
                      <a:gd name="T92" fmla="*/ 27 w 121"/>
                      <a:gd name="T93" fmla="*/ 0 h 190"/>
                      <a:gd name="T94" fmla="*/ 26 w 121"/>
                      <a:gd name="T95" fmla="*/ 1 h 190"/>
                      <a:gd name="T96" fmla="*/ 24 w 121"/>
                      <a:gd name="T97" fmla="*/ 2 h 190"/>
                      <a:gd name="T98" fmla="*/ 34 w 121"/>
                      <a:gd name="T99" fmla="*/ 2 h 190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</a:gdLst>
                    <a:ahLst/>
                    <a:cxnLst>
                      <a:cxn ang="T100">
                        <a:pos x="T0" y="T1"/>
                      </a:cxn>
                      <a:cxn ang="T101">
                        <a:pos x="T2" y="T3"/>
                      </a:cxn>
                      <a:cxn ang="T102">
                        <a:pos x="T4" y="T5"/>
                      </a:cxn>
                      <a:cxn ang="T103">
                        <a:pos x="T6" y="T7"/>
                      </a:cxn>
                      <a:cxn ang="T104">
                        <a:pos x="T8" y="T9"/>
                      </a:cxn>
                      <a:cxn ang="T105">
                        <a:pos x="T10" y="T11"/>
                      </a:cxn>
                      <a:cxn ang="T106">
                        <a:pos x="T12" y="T13"/>
                      </a:cxn>
                      <a:cxn ang="T107">
                        <a:pos x="T14" y="T15"/>
                      </a:cxn>
                      <a:cxn ang="T108">
                        <a:pos x="T16" y="T17"/>
                      </a:cxn>
                      <a:cxn ang="T109">
                        <a:pos x="T18" y="T19"/>
                      </a:cxn>
                      <a:cxn ang="T110">
                        <a:pos x="T20" y="T21"/>
                      </a:cxn>
                      <a:cxn ang="T111">
                        <a:pos x="T22" y="T23"/>
                      </a:cxn>
                      <a:cxn ang="T112">
                        <a:pos x="T24" y="T25"/>
                      </a:cxn>
                      <a:cxn ang="T113">
                        <a:pos x="T26" y="T27"/>
                      </a:cxn>
                      <a:cxn ang="T114">
                        <a:pos x="T28" y="T29"/>
                      </a:cxn>
                      <a:cxn ang="T115">
                        <a:pos x="T30" y="T31"/>
                      </a:cxn>
                      <a:cxn ang="T116">
                        <a:pos x="T32" y="T33"/>
                      </a:cxn>
                      <a:cxn ang="T117">
                        <a:pos x="T34" y="T35"/>
                      </a:cxn>
                      <a:cxn ang="T118">
                        <a:pos x="T36" y="T37"/>
                      </a:cxn>
                      <a:cxn ang="T119">
                        <a:pos x="T38" y="T39"/>
                      </a:cxn>
                      <a:cxn ang="T120">
                        <a:pos x="T40" y="T41"/>
                      </a:cxn>
                      <a:cxn ang="T121">
                        <a:pos x="T42" y="T43"/>
                      </a:cxn>
                      <a:cxn ang="T122">
                        <a:pos x="T44" y="T45"/>
                      </a:cxn>
                      <a:cxn ang="T123">
                        <a:pos x="T46" y="T47"/>
                      </a:cxn>
                      <a:cxn ang="T124">
                        <a:pos x="T48" y="T49"/>
                      </a:cxn>
                      <a:cxn ang="T125">
                        <a:pos x="T50" y="T51"/>
                      </a:cxn>
                      <a:cxn ang="T126">
                        <a:pos x="T52" y="T53"/>
                      </a:cxn>
                      <a:cxn ang="T127">
                        <a:pos x="T54" y="T55"/>
                      </a:cxn>
                      <a:cxn ang="T128">
                        <a:pos x="T56" y="T57"/>
                      </a:cxn>
                      <a:cxn ang="T129">
                        <a:pos x="T58" y="T59"/>
                      </a:cxn>
                      <a:cxn ang="T130">
                        <a:pos x="T60" y="T61"/>
                      </a:cxn>
                      <a:cxn ang="T131">
                        <a:pos x="T62" y="T63"/>
                      </a:cxn>
                      <a:cxn ang="T132">
                        <a:pos x="T64" y="T65"/>
                      </a:cxn>
                      <a:cxn ang="T133">
                        <a:pos x="T66" y="T67"/>
                      </a:cxn>
                      <a:cxn ang="T134">
                        <a:pos x="T68" y="T69"/>
                      </a:cxn>
                      <a:cxn ang="T135">
                        <a:pos x="T70" y="T71"/>
                      </a:cxn>
                      <a:cxn ang="T136">
                        <a:pos x="T72" y="T73"/>
                      </a:cxn>
                      <a:cxn ang="T137">
                        <a:pos x="T74" y="T75"/>
                      </a:cxn>
                      <a:cxn ang="T138">
                        <a:pos x="T76" y="T77"/>
                      </a:cxn>
                      <a:cxn ang="T139">
                        <a:pos x="T78" y="T79"/>
                      </a:cxn>
                      <a:cxn ang="T140">
                        <a:pos x="T80" y="T81"/>
                      </a:cxn>
                      <a:cxn ang="T141">
                        <a:pos x="T82" y="T83"/>
                      </a:cxn>
                      <a:cxn ang="T142">
                        <a:pos x="T84" y="T85"/>
                      </a:cxn>
                      <a:cxn ang="T143">
                        <a:pos x="T86" y="T87"/>
                      </a:cxn>
                      <a:cxn ang="T144">
                        <a:pos x="T88" y="T89"/>
                      </a:cxn>
                      <a:cxn ang="T145">
                        <a:pos x="T90" y="T91"/>
                      </a:cxn>
                      <a:cxn ang="T146">
                        <a:pos x="T92" y="T93"/>
                      </a:cxn>
                      <a:cxn ang="T147">
                        <a:pos x="T94" y="T95"/>
                      </a:cxn>
                      <a:cxn ang="T148">
                        <a:pos x="T96" y="T97"/>
                      </a:cxn>
                      <a:cxn ang="T149">
                        <a:pos x="T98" y="T99"/>
                      </a:cxn>
                    </a:cxnLst>
                    <a:rect l="0" t="0" r="r" b="b"/>
                    <a:pathLst>
                      <a:path w="121" h="190">
                        <a:moveTo>
                          <a:pt x="114" y="6"/>
                        </a:moveTo>
                        <a:lnTo>
                          <a:pt x="82" y="6"/>
                        </a:lnTo>
                        <a:lnTo>
                          <a:pt x="69" y="17"/>
                        </a:lnTo>
                        <a:lnTo>
                          <a:pt x="59" y="28"/>
                        </a:lnTo>
                        <a:lnTo>
                          <a:pt x="49" y="40"/>
                        </a:lnTo>
                        <a:lnTo>
                          <a:pt x="41" y="52"/>
                        </a:lnTo>
                        <a:lnTo>
                          <a:pt x="33" y="63"/>
                        </a:lnTo>
                        <a:lnTo>
                          <a:pt x="26" y="75"/>
                        </a:lnTo>
                        <a:lnTo>
                          <a:pt x="20" y="86"/>
                        </a:lnTo>
                        <a:lnTo>
                          <a:pt x="16" y="98"/>
                        </a:lnTo>
                        <a:lnTo>
                          <a:pt x="12" y="110"/>
                        </a:lnTo>
                        <a:lnTo>
                          <a:pt x="8" y="121"/>
                        </a:lnTo>
                        <a:lnTo>
                          <a:pt x="5" y="133"/>
                        </a:lnTo>
                        <a:lnTo>
                          <a:pt x="3" y="144"/>
                        </a:lnTo>
                        <a:lnTo>
                          <a:pt x="1" y="166"/>
                        </a:lnTo>
                        <a:lnTo>
                          <a:pt x="0" y="189"/>
                        </a:lnTo>
                        <a:lnTo>
                          <a:pt x="46" y="190"/>
                        </a:lnTo>
                        <a:lnTo>
                          <a:pt x="47" y="171"/>
                        </a:lnTo>
                        <a:lnTo>
                          <a:pt x="49" y="151"/>
                        </a:lnTo>
                        <a:lnTo>
                          <a:pt x="51" y="142"/>
                        </a:lnTo>
                        <a:lnTo>
                          <a:pt x="53" y="133"/>
                        </a:lnTo>
                        <a:lnTo>
                          <a:pt x="56" y="123"/>
                        </a:lnTo>
                        <a:lnTo>
                          <a:pt x="59" y="115"/>
                        </a:lnTo>
                        <a:lnTo>
                          <a:pt x="63" y="105"/>
                        </a:lnTo>
                        <a:lnTo>
                          <a:pt x="67" y="96"/>
                        </a:lnTo>
                        <a:lnTo>
                          <a:pt x="73" y="87"/>
                        </a:lnTo>
                        <a:lnTo>
                          <a:pt x="79" y="78"/>
                        </a:lnTo>
                        <a:lnTo>
                          <a:pt x="85" y="68"/>
                        </a:lnTo>
                        <a:lnTo>
                          <a:pt x="94" y="59"/>
                        </a:lnTo>
                        <a:lnTo>
                          <a:pt x="102" y="51"/>
                        </a:lnTo>
                        <a:lnTo>
                          <a:pt x="113" y="41"/>
                        </a:lnTo>
                        <a:lnTo>
                          <a:pt x="81" y="40"/>
                        </a:lnTo>
                        <a:lnTo>
                          <a:pt x="113" y="41"/>
                        </a:lnTo>
                        <a:lnTo>
                          <a:pt x="116" y="37"/>
                        </a:lnTo>
                        <a:lnTo>
                          <a:pt x="119" y="33"/>
                        </a:lnTo>
                        <a:lnTo>
                          <a:pt x="120" y="28"/>
                        </a:lnTo>
                        <a:lnTo>
                          <a:pt x="121" y="23"/>
                        </a:lnTo>
                        <a:lnTo>
                          <a:pt x="120" y="19"/>
                        </a:lnTo>
                        <a:lnTo>
                          <a:pt x="119" y="15"/>
                        </a:lnTo>
                        <a:lnTo>
                          <a:pt x="117" y="12"/>
                        </a:lnTo>
                        <a:lnTo>
                          <a:pt x="115" y="7"/>
                        </a:lnTo>
                        <a:lnTo>
                          <a:pt x="112" y="5"/>
                        </a:lnTo>
                        <a:lnTo>
                          <a:pt x="107" y="2"/>
                        </a:lnTo>
                        <a:lnTo>
                          <a:pt x="104" y="1"/>
                        </a:lnTo>
                        <a:lnTo>
                          <a:pt x="100" y="0"/>
                        </a:lnTo>
                        <a:lnTo>
                          <a:pt x="95" y="0"/>
                        </a:lnTo>
                        <a:lnTo>
                          <a:pt x="91" y="1"/>
                        </a:lnTo>
                        <a:lnTo>
                          <a:pt x="86" y="3"/>
                        </a:lnTo>
                        <a:lnTo>
                          <a:pt x="82" y="6"/>
                        </a:lnTo>
                        <a:lnTo>
                          <a:pt x="114" y="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2" name="Freeform 761"/>
                  <p:cNvSpPr>
                    <a:spLocks noChangeAspect="1"/>
                  </p:cNvSpPr>
                  <p:nvPr/>
                </p:nvSpPr>
                <p:spPr bwMode="auto">
                  <a:xfrm>
                    <a:off x="3440" y="1360"/>
                    <a:ext cx="29" cy="64"/>
                  </a:xfrm>
                  <a:custGeom>
                    <a:avLst/>
                    <a:gdLst>
                      <a:gd name="T0" fmla="*/ 29 w 114"/>
                      <a:gd name="T1" fmla="*/ 57 h 207"/>
                      <a:gd name="T2" fmla="*/ 29 w 114"/>
                      <a:gd name="T3" fmla="*/ 57 h 207"/>
                      <a:gd name="T4" fmla="*/ 29 w 114"/>
                      <a:gd name="T5" fmla="*/ 49 h 207"/>
                      <a:gd name="T6" fmla="*/ 28 w 114"/>
                      <a:gd name="T7" fmla="*/ 43 h 207"/>
                      <a:gd name="T8" fmla="*/ 27 w 114"/>
                      <a:gd name="T9" fmla="*/ 39 h 207"/>
                      <a:gd name="T10" fmla="*/ 26 w 114"/>
                      <a:gd name="T11" fmla="*/ 35 h 207"/>
                      <a:gd name="T12" fmla="*/ 25 w 114"/>
                      <a:gd name="T13" fmla="*/ 32 h 207"/>
                      <a:gd name="T14" fmla="*/ 24 w 114"/>
                      <a:gd name="T15" fmla="*/ 28 h 207"/>
                      <a:gd name="T16" fmla="*/ 23 w 114"/>
                      <a:gd name="T17" fmla="*/ 24 h 207"/>
                      <a:gd name="T18" fmla="*/ 22 w 114"/>
                      <a:gd name="T19" fmla="*/ 21 h 207"/>
                      <a:gd name="T20" fmla="*/ 20 w 114"/>
                      <a:gd name="T21" fmla="*/ 18 h 207"/>
                      <a:gd name="T22" fmla="*/ 18 w 114"/>
                      <a:gd name="T23" fmla="*/ 14 h 207"/>
                      <a:gd name="T24" fmla="*/ 16 w 114"/>
                      <a:gd name="T25" fmla="*/ 11 h 207"/>
                      <a:gd name="T26" fmla="*/ 14 w 114"/>
                      <a:gd name="T27" fmla="*/ 7 h 207"/>
                      <a:gd name="T28" fmla="*/ 11 w 114"/>
                      <a:gd name="T29" fmla="*/ 4 h 207"/>
                      <a:gd name="T30" fmla="*/ 8 w 114"/>
                      <a:gd name="T31" fmla="*/ 0 h 207"/>
                      <a:gd name="T32" fmla="*/ 0 w 114"/>
                      <a:gd name="T33" fmla="*/ 11 h 207"/>
                      <a:gd name="T34" fmla="*/ 3 w 114"/>
                      <a:gd name="T35" fmla="*/ 14 h 207"/>
                      <a:gd name="T36" fmla="*/ 5 w 114"/>
                      <a:gd name="T37" fmla="*/ 16 h 207"/>
                      <a:gd name="T38" fmla="*/ 6 w 114"/>
                      <a:gd name="T39" fmla="*/ 19 h 207"/>
                      <a:gd name="T40" fmla="*/ 8 w 114"/>
                      <a:gd name="T41" fmla="*/ 22 h 207"/>
                      <a:gd name="T42" fmla="*/ 10 w 114"/>
                      <a:gd name="T43" fmla="*/ 25 h 207"/>
                      <a:gd name="T44" fmla="*/ 11 w 114"/>
                      <a:gd name="T45" fmla="*/ 28 h 207"/>
                      <a:gd name="T46" fmla="*/ 13 w 114"/>
                      <a:gd name="T47" fmla="*/ 31 h 207"/>
                      <a:gd name="T48" fmla="*/ 13 w 114"/>
                      <a:gd name="T49" fmla="*/ 34 h 207"/>
                      <a:gd name="T50" fmla="*/ 15 w 114"/>
                      <a:gd name="T51" fmla="*/ 36 h 207"/>
                      <a:gd name="T52" fmla="*/ 15 w 114"/>
                      <a:gd name="T53" fmla="*/ 40 h 207"/>
                      <a:gd name="T54" fmla="*/ 16 w 114"/>
                      <a:gd name="T55" fmla="*/ 42 h 207"/>
                      <a:gd name="T56" fmla="*/ 16 w 114"/>
                      <a:gd name="T57" fmla="*/ 45 h 207"/>
                      <a:gd name="T58" fmla="*/ 17 w 114"/>
                      <a:gd name="T59" fmla="*/ 51 h 207"/>
                      <a:gd name="T60" fmla="*/ 17 w 114"/>
                      <a:gd name="T61" fmla="*/ 57 h 207"/>
                      <a:gd name="T62" fmla="*/ 17 w 114"/>
                      <a:gd name="T63" fmla="*/ 57 h 207"/>
                      <a:gd name="T64" fmla="*/ 17 w 114"/>
                      <a:gd name="T65" fmla="*/ 57 h 207"/>
                      <a:gd name="T66" fmla="*/ 17 w 114"/>
                      <a:gd name="T67" fmla="*/ 58 h 207"/>
                      <a:gd name="T68" fmla="*/ 18 w 114"/>
                      <a:gd name="T69" fmla="*/ 60 h 207"/>
                      <a:gd name="T70" fmla="*/ 18 w 114"/>
                      <a:gd name="T71" fmla="*/ 61 h 207"/>
                      <a:gd name="T72" fmla="*/ 19 w 114"/>
                      <a:gd name="T73" fmla="*/ 62 h 207"/>
                      <a:gd name="T74" fmla="*/ 20 w 114"/>
                      <a:gd name="T75" fmla="*/ 63 h 207"/>
                      <a:gd name="T76" fmla="*/ 21 w 114"/>
                      <a:gd name="T77" fmla="*/ 63 h 207"/>
                      <a:gd name="T78" fmla="*/ 22 w 114"/>
                      <a:gd name="T79" fmla="*/ 64 h 207"/>
                      <a:gd name="T80" fmla="*/ 23 w 114"/>
                      <a:gd name="T81" fmla="*/ 64 h 207"/>
                      <a:gd name="T82" fmla="*/ 24 w 114"/>
                      <a:gd name="T83" fmla="*/ 64 h 207"/>
                      <a:gd name="T84" fmla="*/ 25 w 114"/>
                      <a:gd name="T85" fmla="*/ 63 h 207"/>
                      <a:gd name="T86" fmla="*/ 26 w 114"/>
                      <a:gd name="T87" fmla="*/ 63 h 207"/>
                      <a:gd name="T88" fmla="*/ 27 w 114"/>
                      <a:gd name="T89" fmla="*/ 62 h 207"/>
                      <a:gd name="T90" fmla="*/ 28 w 114"/>
                      <a:gd name="T91" fmla="*/ 61 h 207"/>
                      <a:gd name="T92" fmla="*/ 28 w 114"/>
                      <a:gd name="T93" fmla="*/ 60 h 207"/>
                      <a:gd name="T94" fmla="*/ 29 w 114"/>
                      <a:gd name="T95" fmla="*/ 58 h 207"/>
                      <a:gd name="T96" fmla="*/ 29 w 114"/>
                      <a:gd name="T97" fmla="*/ 57 h 207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</a:gdLst>
                    <a:ahLst/>
                    <a:cxnLst>
                      <a:cxn ang="T98">
                        <a:pos x="T0" y="T1"/>
                      </a:cxn>
                      <a:cxn ang="T99">
                        <a:pos x="T2" y="T3"/>
                      </a:cxn>
                      <a:cxn ang="T100">
                        <a:pos x="T4" y="T5"/>
                      </a:cxn>
                      <a:cxn ang="T101">
                        <a:pos x="T6" y="T7"/>
                      </a:cxn>
                      <a:cxn ang="T102">
                        <a:pos x="T8" y="T9"/>
                      </a:cxn>
                      <a:cxn ang="T103">
                        <a:pos x="T10" y="T11"/>
                      </a:cxn>
                      <a:cxn ang="T104">
                        <a:pos x="T12" y="T13"/>
                      </a:cxn>
                      <a:cxn ang="T105">
                        <a:pos x="T14" y="T15"/>
                      </a:cxn>
                      <a:cxn ang="T106">
                        <a:pos x="T16" y="T17"/>
                      </a:cxn>
                      <a:cxn ang="T107">
                        <a:pos x="T18" y="T19"/>
                      </a:cxn>
                      <a:cxn ang="T108">
                        <a:pos x="T20" y="T21"/>
                      </a:cxn>
                      <a:cxn ang="T109">
                        <a:pos x="T22" y="T23"/>
                      </a:cxn>
                      <a:cxn ang="T110">
                        <a:pos x="T24" y="T25"/>
                      </a:cxn>
                      <a:cxn ang="T111">
                        <a:pos x="T26" y="T27"/>
                      </a:cxn>
                      <a:cxn ang="T112">
                        <a:pos x="T28" y="T29"/>
                      </a:cxn>
                      <a:cxn ang="T113">
                        <a:pos x="T30" y="T31"/>
                      </a:cxn>
                      <a:cxn ang="T114">
                        <a:pos x="T32" y="T33"/>
                      </a:cxn>
                      <a:cxn ang="T115">
                        <a:pos x="T34" y="T35"/>
                      </a:cxn>
                      <a:cxn ang="T116">
                        <a:pos x="T36" y="T37"/>
                      </a:cxn>
                      <a:cxn ang="T117">
                        <a:pos x="T38" y="T39"/>
                      </a:cxn>
                      <a:cxn ang="T118">
                        <a:pos x="T40" y="T41"/>
                      </a:cxn>
                      <a:cxn ang="T119">
                        <a:pos x="T42" y="T43"/>
                      </a:cxn>
                      <a:cxn ang="T120">
                        <a:pos x="T44" y="T45"/>
                      </a:cxn>
                      <a:cxn ang="T121">
                        <a:pos x="T46" y="T47"/>
                      </a:cxn>
                      <a:cxn ang="T122">
                        <a:pos x="T48" y="T49"/>
                      </a:cxn>
                      <a:cxn ang="T123">
                        <a:pos x="T50" y="T51"/>
                      </a:cxn>
                      <a:cxn ang="T124">
                        <a:pos x="T52" y="T53"/>
                      </a:cxn>
                      <a:cxn ang="T125">
                        <a:pos x="T54" y="T55"/>
                      </a:cxn>
                      <a:cxn ang="T126">
                        <a:pos x="T56" y="T57"/>
                      </a:cxn>
                      <a:cxn ang="T127">
                        <a:pos x="T58" y="T59"/>
                      </a:cxn>
                      <a:cxn ang="T128">
                        <a:pos x="T60" y="T61"/>
                      </a:cxn>
                      <a:cxn ang="T129">
                        <a:pos x="T62" y="T63"/>
                      </a:cxn>
                      <a:cxn ang="T130">
                        <a:pos x="T64" y="T65"/>
                      </a:cxn>
                      <a:cxn ang="T131">
                        <a:pos x="T66" y="T67"/>
                      </a:cxn>
                      <a:cxn ang="T132">
                        <a:pos x="T68" y="T69"/>
                      </a:cxn>
                      <a:cxn ang="T133">
                        <a:pos x="T70" y="T71"/>
                      </a:cxn>
                      <a:cxn ang="T134">
                        <a:pos x="T72" y="T73"/>
                      </a:cxn>
                      <a:cxn ang="T135">
                        <a:pos x="T74" y="T75"/>
                      </a:cxn>
                      <a:cxn ang="T136">
                        <a:pos x="T76" y="T77"/>
                      </a:cxn>
                      <a:cxn ang="T137">
                        <a:pos x="T78" y="T79"/>
                      </a:cxn>
                      <a:cxn ang="T138">
                        <a:pos x="T80" y="T81"/>
                      </a:cxn>
                      <a:cxn ang="T139">
                        <a:pos x="T82" y="T83"/>
                      </a:cxn>
                      <a:cxn ang="T140">
                        <a:pos x="T84" y="T85"/>
                      </a:cxn>
                      <a:cxn ang="T141">
                        <a:pos x="T86" y="T87"/>
                      </a:cxn>
                      <a:cxn ang="T142">
                        <a:pos x="T88" y="T89"/>
                      </a:cxn>
                      <a:cxn ang="T143">
                        <a:pos x="T90" y="T91"/>
                      </a:cxn>
                      <a:cxn ang="T144">
                        <a:pos x="T92" y="T93"/>
                      </a:cxn>
                      <a:cxn ang="T145">
                        <a:pos x="T94" y="T95"/>
                      </a:cxn>
                      <a:cxn ang="T146">
                        <a:pos x="T96" y="T97"/>
                      </a:cxn>
                    </a:cxnLst>
                    <a:rect l="0" t="0" r="r" b="b"/>
                    <a:pathLst>
                      <a:path w="114" h="207">
                        <a:moveTo>
                          <a:pt x="114" y="184"/>
                        </a:moveTo>
                        <a:lnTo>
                          <a:pt x="114" y="184"/>
                        </a:lnTo>
                        <a:lnTo>
                          <a:pt x="113" y="160"/>
                        </a:lnTo>
                        <a:lnTo>
                          <a:pt x="110" y="138"/>
                        </a:lnTo>
                        <a:lnTo>
                          <a:pt x="107" y="126"/>
                        </a:lnTo>
                        <a:lnTo>
                          <a:pt x="104" y="114"/>
                        </a:lnTo>
                        <a:lnTo>
                          <a:pt x="100" y="102"/>
                        </a:lnTo>
                        <a:lnTo>
                          <a:pt x="96" y="91"/>
                        </a:lnTo>
                        <a:lnTo>
                          <a:pt x="91" y="79"/>
                        </a:lnTo>
                        <a:lnTo>
                          <a:pt x="85" y="69"/>
                        </a:lnTo>
                        <a:lnTo>
                          <a:pt x="78" y="57"/>
                        </a:lnTo>
                        <a:lnTo>
                          <a:pt x="71" y="46"/>
                        </a:lnTo>
                        <a:lnTo>
                          <a:pt x="62" y="34"/>
                        </a:lnTo>
                        <a:lnTo>
                          <a:pt x="54" y="22"/>
                        </a:lnTo>
                        <a:lnTo>
                          <a:pt x="43" y="12"/>
                        </a:lnTo>
                        <a:lnTo>
                          <a:pt x="33" y="0"/>
                        </a:lnTo>
                        <a:lnTo>
                          <a:pt x="0" y="34"/>
                        </a:lnTo>
                        <a:lnTo>
                          <a:pt x="10" y="44"/>
                        </a:lnTo>
                        <a:lnTo>
                          <a:pt x="18" y="53"/>
                        </a:lnTo>
                        <a:lnTo>
                          <a:pt x="25" y="62"/>
                        </a:lnTo>
                        <a:lnTo>
                          <a:pt x="33" y="72"/>
                        </a:lnTo>
                        <a:lnTo>
                          <a:pt x="39" y="81"/>
                        </a:lnTo>
                        <a:lnTo>
                          <a:pt x="44" y="91"/>
                        </a:lnTo>
                        <a:lnTo>
                          <a:pt x="50" y="99"/>
                        </a:lnTo>
                        <a:lnTo>
                          <a:pt x="53" y="109"/>
                        </a:lnTo>
                        <a:lnTo>
                          <a:pt x="57" y="118"/>
                        </a:lnTo>
                        <a:lnTo>
                          <a:pt x="60" y="128"/>
                        </a:lnTo>
                        <a:lnTo>
                          <a:pt x="62" y="136"/>
                        </a:lnTo>
                        <a:lnTo>
                          <a:pt x="64" y="146"/>
                        </a:lnTo>
                        <a:lnTo>
                          <a:pt x="66" y="165"/>
                        </a:lnTo>
                        <a:lnTo>
                          <a:pt x="67" y="184"/>
                        </a:lnTo>
                        <a:lnTo>
                          <a:pt x="67" y="189"/>
                        </a:lnTo>
                        <a:lnTo>
                          <a:pt x="70" y="193"/>
                        </a:lnTo>
                        <a:lnTo>
                          <a:pt x="72" y="197"/>
                        </a:lnTo>
                        <a:lnTo>
                          <a:pt x="75" y="200"/>
                        </a:lnTo>
                        <a:lnTo>
                          <a:pt x="78" y="204"/>
                        </a:lnTo>
                        <a:lnTo>
                          <a:pt x="82" y="205"/>
                        </a:lnTo>
                        <a:lnTo>
                          <a:pt x="86" y="206"/>
                        </a:lnTo>
                        <a:lnTo>
                          <a:pt x="91" y="207"/>
                        </a:lnTo>
                        <a:lnTo>
                          <a:pt x="95" y="206"/>
                        </a:lnTo>
                        <a:lnTo>
                          <a:pt x="99" y="205"/>
                        </a:lnTo>
                        <a:lnTo>
                          <a:pt x="103" y="204"/>
                        </a:lnTo>
                        <a:lnTo>
                          <a:pt x="106" y="200"/>
                        </a:lnTo>
                        <a:lnTo>
                          <a:pt x="110" y="197"/>
                        </a:lnTo>
                        <a:lnTo>
                          <a:pt x="112" y="193"/>
                        </a:lnTo>
                        <a:lnTo>
                          <a:pt x="113" y="189"/>
                        </a:lnTo>
                        <a:lnTo>
                          <a:pt x="114" y="18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3" name="Freeform 762"/>
                  <p:cNvSpPr>
                    <a:spLocks noChangeAspect="1"/>
                  </p:cNvSpPr>
                  <p:nvPr/>
                </p:nvSpPr>
                <p:spPr bwMode="auto">
                  <a:xfrm>
                    <a:off x="3462" y="1417"/>
                    <a:ext cx="7" cy="93"/>
                  </a:xfrm>
                  <a:custGeom>
                    <a:avLst/>
                    <a:gdLst>
                      <a:gd name="T0" fmla="*/ 3 w 47"/>
                      <a:gd name="T1" fmla="*/ 93 h 316"/>
                      <a:gd name="T2" fmla="*/ 7 w 47"/>
                      <a:gd name="T3" fmla="*/ 86 h 316"/>
                      <a:gd name="T4" fmla="*/ 7 w 47"/>
                      <a:gd name="T5" fmla="*/ 0 h 316"/>
                      <a:gd name="T6" fmla="*/ 0 w 47"/>
                      <a:gd name="T7" fmla="*/ 0 h 316"/>
                      <a:gd name="T8" fmla="*/ 0 w 47"/>
                      <a:gd name="T9" fmla="*/ 86 h 316"/>
                      <a:gd name="T10" fmla="*/ 3 w 47"/>
                      <a:gd name="T11" fmla="*/ 93 h 316"/>
                      <a:gd name="T12" fmla="*/ 0 w 47"/>
                      <a:gd name="T13" fmla="*/ 86 h 316"/>
                      <a:gd name="T14" fmla="*/ 0 w 47"/>
                      <a:gd name="T15" fmla="*/ 88 h 316"/>
                      <a:gd name="T16" fmla="*/ 0 w 47"/>
                      <a:gd name="T17" fmla="*/ 89 h 316"/>
                      <a:gd name="T18" fmla="*/ 1 w 47"/>
                      <a:gd name="T19" fmla="*/ 90 h 316"/>
                      <a:gd name="T20" fmla="*/ 1 w 47"/>
                      <a:gd name="T21" fmla="*/ 91 h 316"/>
                      <a:gd name="T22" fmla="*/ 2 w 47"/>
                      <a:gd name="T23" fmla="*/ 92 h 316"/>
                      <a:gd name="T24" fmla="*/ 2 w 47"/>
                      <a:gd name="T25" fmla="*/ 92 h 316"/>
                      <a:gd name="T26" fmla="*/ 3 w 47"/>
                      <a:gd name="T27" fmla="*/ 93 h 316"/>
                      <a:gd name="T28" fmla="*/ 4 w 47"/>
                      <a:gd name="T29" fmla="*/ 93 h 316"/>
                      <a:gd name="T30" fmla="*/ 4 w 47"/>
                      <a:gd name="T31" fmla="*/ 93 h 316"/>
                      <a:gd name="T32" fmla="*/ 5 w 47"/>
                      <a:gd name="T33" fmla="*/ 92 h 316"/>
                      <a:gd name="T34" fmla="*/ 5 w 47"/>
                      <a:gd name="T35" fmla="*/ 92 h 316"/>
                      <a:gd name="T36" fmla="*/ 6 w 47"/>
                      <a:gd name="T37" fmla="*/ 91 h 316"/>
                      <a:gd name="T38" fmla="*/ 6 w 47"/>
                      <a:gd name="T39" fmla="*/ 90 h 316"/>
                      <a:gd name="T40" fmla="*/ 7 w 47"/>
                      <a:gd name="T41" fmla="*/ 89 h 316"/>
                      <a:gd name="T42" fmla="*/ 7 w 47"/>
                      <a:gd name="T43" fmla="*/ 88 h 316"/>
                      <a:gd name="T44" fmla="*/ 7 w 47"/>
                      <a:gd name="T45" fmla="*/ 86 h 316"/>
                      <a:gd name="T46" fmla="*/ 3 w 47"/>
                      <a:gd name="T47" fmla="*/ 93 h 31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316">
                        <a:moveTo>
                          <a:pt x="18" y="315"/>
                        </a:moveTo>
                        <a:lnTo>
                          <a:pt x="47" y="292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292"/>
                        </a:lnTo>
                        <a:lnTo>
                          <a:pt x="18" y="315"/>
                        </a:lnTo>
                        <a:lnTo>
                          <a:pt x="0" y="292"/>
                        </a:lnTo>
                        <a:lnTo>
                          <a:pt x="0" y="299"/>
                        </a:lnTo>
                        <a:lnTo>
                          <a:pt x="3" y="303"/>
                        </a:lnTo>
                        <a:lnTo>
                          <a:pt x="5" y="307"/>
                        </a:lnTo>
                        <a:lnTo>
                          <a:pt x="8" y="310"/>
                        </a:lnTo>
                        <a:lnTo>
                          <a:pt x="11" y="312"/>
                        </a:lnTo>
                        <a:lnTo>
                          <a:pt x="15" y="314"/>
                        </a:lnTo>
                        <a:lnTo>
                          <a:pt x="19" y="315"/>
                        </a:lnTo>
                        <a:lnTo>
                          <a:pt x="24" y="316"/>
                        </a:lnTo>
                        <a:lnTo>
                          <a:pt x="28" y="315"/>
                        </a:lnTo>
                        <a:lnTo>
                          <a:pt x="32" y="314"/>
                        </a:lnTo>
                        <a:lnTo>
                          <a:pt x="36" y="312"/>
                        </a:lnTo>
                        <a:lnTo>
                          <a:pt x="39" y="310"/>
                        </a:lnTo>
                        <a:lnTo>
                          <a:pt x="43" y="307"/>
                        </a:lnTo>
                        <a:lnTo>
                          <a:pt x="45" y="303"/>
                        </a:lnTo>
                        <a:lnTo>
                          <a:pt x="46" y="299"/>
                        </a:lnTo>
                        <a:lnTo>
                          <a:pt x="47" y="292"/>
                        </a:lnTo>
                        <a:lnTo>
                          <a:pt x="18" y="31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4" name="Freeform 763"/>
                  <p:cNvSpPr>
                    <a:spLocks noChangeAspect="1"/>
                  </p:cNvSpPr>
                  <p:nvPr/>
                </p:nvSpPr>
                <p:spPr bwMode="auto">
                  <a:xfrm>
                    <a:off x="3462" y="1496"/>
                    <a:ext cx="36" cy="21"/>
                  </a:xfrm>
                  <a:custGeom>
                    <a:avLst/>
                    <a:gdLst>
                      <a:gd name="T0" fmla="*/ 36 w 121"/>
                      <a:gd name="T1" fmla="*/ 14 h 66"/>
                      <a:gd name="T2" fmla="*/ 31 w 121"/>
                      <a:gd name="T3" fmla="*/ 7 h 66"/>
                      <a:gd name="T4" fmla="*/ 3 w 121"/>
                      <a:gd name="T5" fmla="*/ 0 h 66"/>
                      <a:gd name="T6" fmla="*/ 0 w 121"/>
                      <a:gd name="T7" fmla="*/ 14 h 66"/>
                      <a:gd name="T8" fmla="*/ 28 w 121"/>
                      <a:gd name="T9" fmla="*/ 21 h 66"/>
                      <a:gd name="T10" fmla="*/ 36 w 121"/>
                      <a:gd name="T11" fmla="*/ 14 h 66"/>
                      <a:gd name="T12" fmla="*/ 28 w 121"/>
                      <a:gd name="T13" fmla="*/ 21 h 66"/>
                      <a:gd name="T14" fmla="*/ 29 w 121"/>
                      <a:gd name="T15" fmla="*/ 21 h 66"/>
                      <a:gd name="T16" fmla="*/ 31 w 121"/>
                      <a:gd name="T17" fmla="*/ 21 h 66"/>
                      <a:gd name="T18" fmla="*/ 32 w 121"/>
                      <a:gd name="T19" fmla="*/ 21 h 66"/>
                      <a:gd name="T20" fmla="*/ 33 w 121"/>
                      <a:gd name="T21" fmla="*/ 20 h 66"/>
                      <a:gd name="T22" fmla="*/ 34 w 121"/>
                      <a:gd name="T23" fmla="*/ 19 h 66"/>
                      <a:gd name="T24" fmla="*/ 35 w 121"/>
                      <a:gd name="T25" fmla="*/ 18 h 66"/>
                      <a:gd name="T26" fmla="*/ 36 w 121"/>
                      <a:gd name="T27" fmla="*/ 17 h 66"/>
                      <a:gd name="T28" fmla="*/ 36 w 121"/>
                      <a:gd name="T29" fmla="*/ 16 h 66"/>
                      <a:gd name="T30" fmla="*/ 36 w 121"/>
                      <a:gd name="T31" fmla="*/ 14 h 66"/>
                      <a:gd name="T32" fmla="*/ 36 w 121"/>
                      <a:gd name="T33" fmla="*/ 13 h 66"/>
                      <a:gd name="T34" fmla="*/ 36 w 121"/>
                      <a:gd name="T35" fmla="*/ 11 h 66"/>
                      <a:gd name="T36" fmla="*/ 35 w 121"/>
                      <a:gd name="T37" fmla="*/ 10 h 66"/>
                      <a:gd name="T38" fmla="*/ 35 w 121"/>
                      <a:gd name="T39" fmla="*/ 9 h 66"/>
                      <a:gd name="T40" fmla="*/ 34 w 121"/>
                      <a:gd name="T41" fmla="*/ 8 h 66"/>
                      <a:gd name="T42" fmla="*/ 32 w 121"/>
                      <a:gd name="T43" fmla="*/ 7 h 66"/>
                      <a:gd name="T44" fmla="*/ 31 w 121"/>
                      <a:gd name="T45" fmla="*/ 7 h 66"/>
                      <a:gd name="T46" fmla="*/ 36 w 121"/>
                      <a:gd name="T47" fmla="*/ 14 h 6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121" h="66">
                        <a:moveTo>
                          <a:pt x="121" y="43"/>
                        </a:moveTo>
                        <a:lnTo>
                          <a:pt x="104" y="21"/>
                        </a:lnTo>
                        <a:lnTo>
                          <a:pt x="11" y="0"/>
                        </a:lnTo>
                        <a:lnTo>
                          <a:pt x="0" y="45"/>
                        </a:lnTo>
                        <a:lnTo>
                          <a:pt x="94" y="66"/>
                        </a:lnTo>
                        <a:lnTo>
                          <a:pt x="121" y="43"/>
                        </a:lnTo>
                        <a:lnTo>
                          <a:pt x="94" y="66"/>
                        </a:lnTo>
                        <a:lnTo>
                          <a:pt x="99" y="66"/>
                        </a:lnTo>
                        <a:lnTo>
                          <a:pt x="104" y="66"/>
                        </a:lnTo>
                        <a:lnTo>
                          <a:pt x="109" y="65"/>
                        </a:lnTo>
                        <a:lnTo>
                          <a:pt x="112" y="62"/>
                        </a:lnTo>
                        <a:lnTo>
                          <a:pt x="115" y="60"/>
                        </a:lnTo>
                        <a:lnTo>
                          <a:pt x="118" y="57"/>
                        </a:lnTo>
                        <a:lnTo>
                          <a:pt x="120" y="53"/>
                        </a:lnTo>
                        <a:lnTo>
                          <a:pt x="121" y="49"/>
                        </a:lnTo>
                        <a:lnTo>
                          <a:pt x="121" y="44"/>
                        </a:lnTo>
                        <a:lnTo>
                          <a:pt x="121" y="40"/>
                        </a:lnTo>
                        <a:lnTo>
                          <a:pt x="120" y="36"/>
                        </a:lnTo>
                        <a:lnTo>
                          <a:pt x="119" y="32"/>
                        </a:lnTo>
                        <a:lnTo>
                          <a:pt x="116" y="29"/>
                        </a:lnTo>
                        <a:lnTo>
                          <a:pt x="113" y="25"/>
                        </a:lnTo>
                        <a:lnTo>
                          <a:pt x="109" y="22"/>
                        </a:lnTo>
                        <a:lnTo>
                          <a:pt x="104" y="21"/>
                        </a:lnTo>
                        <a:lnTo>
                          <a:pt x="121" y="4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5" name="Freeform 764"/>
                  <p:cNvSpPr>
                    <a:spLocks noChangeAspect="1"/>
                  </p:cNvSpPr>
                  <p:nvPr/>
                </p:nvSpPr>
                <p:spPr bwMode="auto">
                  <a:xfrm>
                    <a:off x="3483" y="1511"/>
                    <a:ext cx="14" cy="36"/>
                  </a:xfrm>
                  <a:custGeom>
                    <a:avLst/>
                    <a:gdLst>
                      <a:gd name="T0" fmla="*/ 7 w 46"/>
                      <a:gd name="T1" fmla="*/ 36 h 110"/>
                      <a:gd name="T2" fmla="*/ 14 w 46"/>
                      <a:gd name="T3" fmla="*/ 28 h 110"/>
                      <a:gd name="T4" fmla="*/ 14 w 46"/>
                      <a:gd name="T5" fmla="*/ 0 h 110"/>
                      <a:gd name="T6" fmla="*/ 0 w 46"/>
                      <a:gd name="T7" fmla="*/ 0 h 110"/>
                      <a:gd name="T8" fmla="*/ 0 w 46"/>
                      <a:gd name="T9" fmla="*/ 28 h 110"/>
                      <a:gd name="T10" fmla="*/ 7 w 46"/>
                      <a:gd name="T11" fmla="*/ 36 h 110"/>
                      <a:gd name="T12" fmla="*/ 0 w 46"/>
                      <a:gd name="T13" fmla="*/ 28 h 110"/>
                      <a:gd name="T14" fmla="*/ 0 w 46"/>
                      <a:gd name="T15" fmla="*/ 30 h 110"/>
                      <a:gd name="T16" fmla="*/ 1 w 46"/>
                      <a:gd name="T17" fmla="*/ 32 h 110"/>
                      <a:gd name="T18" fmla="*/ 1 w 46"/>
                      <a:gd name="T19" fmla="*/ 33 h 110"/>
                      <a:gd name="T20" fmla="*/ 2 w 46"/>
                      <a:gd name="T21" fmla="*/ 34 h 110"/>
                      <a:gd name="T22" fmla="*/ 4 w 46"/>
                      <a:gd name="T23" fmla="*/ 35 h 110"/>
                      <a:gd name="T24" fmla="*/ 5 w 46"/>
                      <a:gd name="T25" fmla="*/ 36 h 110"/>
                      <a:gd name="T26" fmla="*/ 6 w 46"/>
                      <a:gd name="T27" fmla="*/ 36 h 110"/>
                      <a:gd name="T28" fmla="*/ 7 w 46"/>
                      <a:gd name="T29" fmla="*/ 36 h 110"/>
                      <a:gd name="T30" fmla="*/ 9 w 46"/>
                      <a:gd name="T31" fmla="*/ 36 h 110"/>
                      <a:gd name="T32" fmla="*/ 10 w 46"/>
                      <a:gd name="T33" fmla="*/ 36 h 110"/>
                      <a:gd name="T34" fmla="*/ 11 w 46"/>
                      <a:gd name="T35" fmla="*/ 35 h 110"/>
                      <a:gd name="T36" fmla="*/ 12 w 46"/>
                      <a:gd name="T37" fmla="*/ 34 h 110"/>
                      <a:gd name="T38" fmla="*/ 13 w 46"/>
                      <a:gd name="T39" fmla="*/ 33 h 110"/>
                      <a:gd name="T40" fmla="*/ 14 w 46"/>
                      <a:gd name="T41" fmla="*/ 32 h 110"/>
                      <a:gd name="T42" fmla="*/ 14 w 46"/>
                      <a:gd name="T43" fmla="*/ 30 h 110"/>
                      <a:gd name="T44" fmla="*/ 14 w 46"/>
                      <a:gd name="T45" fmla="*/ 28 h 110"/>
                      <a:gd name="T46" fmla="*/ 7 w 46"/>
                      <a:gd name="T47" fmla="*/ 36 h 110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10">
                        <a:moveTo>
                          <a:pt x="23" y="110"/>
                        </a:moveTo>
                        <a:lnTo>
                          <a:pt x="46" y="87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87"/>
                        </a:lnTo>
                        <a:lnTo>
                          <a:pt x="23" y="110"/>
                        </a:lnTo>
                        <a:lnTo>
                          <a:pt x="0" y="87"/>
                        </a:lnTo>
                        <a:lnTo>
                          <a:pt x="1" y="92"/>
                        </a:lnTo>
                        <a:lnTo>
                          <a:pt x="2" y="97"/>
                        </a:lnTo>
                        <a:lnTo>
                          <a:pt x="4" y="101"/>
                        </a:lnTo>
                        <a:lnTo>
                          <a:pt x="8" y="105"/>
                        </a:lnTo>
                        <a:lnTo>
                          <a:pt x="12" y="107"/>
                        </a:lnTo>
                        <a:lnTo>
                          <a:pt x="15" y="109"/>
                        </a:lnTo>
                        <a:lnTo>
                          <a:pt x="19" y="110"/>
                        </a:lnTo>
                        <a:lnTo>
                          <a:pt x="23" y="110"/>
                        </a:lnTo>
                        <a:lnTo>
                          <a:pt x="29" y="110"/>
                        </a:lnTo>
                        <a:lnTo>
                          <a:pt x="32" y="109"/>
                        </a:lnTo>
                        <a:lnTo>
                          <a:pt x="36" y="107"/>
                        </a:lnTo>
                        <a:lnTo>
                          <a:pt x="40" y="105"/>
                        </a:lnTo>
                        <a:lnTo>
                          <a:pt x="42" y="101"/>
                        </a:lnTo>
                        <a:lnTo>
                          <a:pt x="45" y="97"/>
                        </a:lnTo>
                        <a:lnTo>
                          <a:pt x="46" y="92"/>
                        </a:lnTo>
                        <a:lnTo>
                          <a:pt x="46" y="87"/>
                        </a:lnTo>
                        <a:lnTo>
                          <a:pt x="23" y="11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6" name="Freeform 765"/>
                  <p:cNvSpPr>
                    <a:spLocks noChangeAspect="1"/>
                  </p:cNvSpPr>
                  <p:nvPr/>
                </p:nvSpPr>
                <p:spPr bwMode="auto">
                  <a:xfrm>
                    <a:off x="3462" y="1532"/>
                    <a:ext cx="29" cy="14"/>
                  </a:xfrm>
                  <a:custGeom>
                    <a:avLst/>
                    <a:gdLst>
                      <a:gd name="T0" fmla="*/ 0 w 102"/>
                      <a:gd name="T1" fmla="*/ 7 h 47"/>
                      <a:gd name="T2" fmla="*/ 7 w 102"/>
                      <a:gd name="T3" fmla="*/ 14 h 47"/>
                      <a:gd name="T4" fmla="*/ 29 w 102"/>
                      <a:gd name="T5" fmla="*/ 14 h 47"/>
                      <a:gd name="T6" fmla="*/ 29 w 102"/>
                      <a:gd name="T7" fmla="*/ 0 h 47"/>
                      <a:gd name="T8" fmla="*/ 7 w 102"/>
                      <a:gd name="T9" fmla="*/ 0 h 47"/>
                      <a:gd name="T10" fmla="*/ 0 w 102"/>
                      <a:gd name="T11" fmla="*/ 7 h 47"/>
                      <a:gd name="T12" fmla="*/ 7 w 102"/>
                      <a:gd name="T13" fmla="*/ 0 h 47"/>
                      <a:gd name="T14" fmla="*/ 5 w 102"/>
                      <a:gd name="T15" fmla="*/ 1 h 47"/>
                      <a:gd name="T16" fmla="*/ 4 w 102"/>
                      <a:gd name="T17" fmla="*/ 1 h 47"/>
                      <a:gd name="T18" fmla="*/ 3 w 102"/>
                      <a:gd name="T19" fmla="*/ 1 h 47"/>
                      <a:gd name="T20" fmla="*/ 1 w 102"/>
                      <a:gd name="T21" fmla="*/ 2 h 47"/>
                      <a:gd name="T22" fmla="*/ 1 w 102"/>
                      <a:gd name="T23" fmla="*/ 3 h 47"/>
                      <a:gd name="T24" fmla="*/ 0 w 102"/>
                      <a:gd name="T25" fmla="*/ 4 h 47"/>
                      <a:gd name="T26" fmla="*/ 0 w 102"/>
                      <a:gd name="T27" fmla="*/ 6 h 47"/>
                      <a:gd name="T28" fmla="*/ 0 w 102"/>
                      <a:gd name="T29" fmla="*/ 7 h 47"/>
                      <a:gd name="T30" fmla="*/ 0 w 102"/>
                      <a:gd name="T31" fmla="*/ 8 h 47"/>
                      <a:gd name="T32" fmla="*/ 0 w 102"/>
                      <a:gd name="T33" fmla="*/ 10 h 47"/>
                      <a:gd name="T34" fmla="*/ 1 w 102"/>
                      <a:gd name="T35" fmla="*/ 11 h 47"/>
                      <a:gd name="T36" fmla="*/ 1 w 102"/>
                      <a:gd name="T37" fmla="*/ 12 h 47"/>
                      <a:gd name="T38" fmla="*/ 3 w 102"/>
                      <a:gd name="T39" fmla="*/ 13 h 47"/>
                      <a:gd name="T40" fmla="*/ 4 w 102"/>
                      <a:gd name="T41" fmla="*/ 13 h 47"/>
                      <a:gd name="T42" fmla="*/ 5 w 102"/>
                      <a:gd name="T43" fmla="*/ 14 h 47"/>
                      <a:gd name="T44" fmla="*/ 7 w 102"/>
                      <a:gd name="T45" fmla="*/ 14 h 47"/>
                      <a:gd name="T46" fmla="*/ 0 w 102"/>
                      <a:gd name="T47" fmla="*/ 7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102" h="47">
                        <a:moveTo>
                          <a:pt x="0" y="24"/>
                        </a:moveTo>
                        <a:lnTo>
                          <a:pt x="23" y="47"/>
                        </a:lnTo>
                        <a:lnTo>
                          <a:pt x="102" y="47"/>
                        </a:lnTo>
                        <a:lnTo>
                          <a:pt x="102" y="0"/>
                        </a:lnTo>
                        <a:lnTo>
                          <a:pt x="23" y="0"/>
                        </a:lnTo>
                        <a:lnTo>
                          <a:pt x="0" y="24"/>
                        </a:lnTo>
                        <a:lnTo>
                          <a:pt x="23" y="0"/>
                        </a:lnTo>
                        <a:lnTo>
                          <a:pt x="18" y="2"/>
                        </a:lnTo>
                        <a:lnTo>
                          <a:pt x="13" y="3"/>
                        </a:lnTo>
                        <a:lnTo>
                          <a:pt x="9" y="5"/>
                        </a:lnTo>
                        <a:lnTo>
                          <a:pt x="5" y="8"/>
                        </a:lnTo>
                        <a:lnTo>
                          <a:pt x="3" y="11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4"/>
                        </a:lnTo>
                        <a:lnTo>
                          <a:pt x="0" y="28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9" y="43"/>
                        </a:lnTo>
                        <a:lnTo>
                          <a:pt x="13" y="45"/>
                        </a:lnTo>
                        <a:lnTo>
                          <a:pt x="18" y="47"/>
                        </a:lnTo>
                        <a:lnTo>
                          <a:pt x="23" y="47"/>
                        </a:ln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7" name="Freeform 766"/>
                  <p:cNvSpPr>
                    <a:spLocks noChangeAspect="1"/>
                  </p:cNvSpPr>
                  <p:nvPr/>
                </p:nvSpPr>
                <p:spPr bwMode="auto">
                  <a:xfrm>
                    <a:off x="3462" y="1539"/>
                    <a:ext cx="14" cy="336"/>
                  </a:xfrm>
                  <a:custGeom>
                    <a:avLst/>
                    <a:gdLst>
                      <a:gd name="T0" fmla="*/ 7 w 46"/>
                      <a:gd name="T1" fmla="*/ 336 h 1117"/>
                      <a:gd name="T2" fmla="*/ 14 w 46"/>
                      <a:gd name="T3" fmla="*/ 329 h 1117"/>
                      <a:gd name="T4" fmla="*/ 14 w 46"/>
                      <a:gd name="T5" fmla="*/ 0 h 1117"/>
                      <a:gd name="T6" fmla="*/ 0 w 46"/>
                      <a:gd name="T7" fmla="*/ 0 h 1117"/>
                      <a:gd name="T8" fmla="*/ 0 w 46"/>
                      <a:gd name="T9" fmla="*/ 329 h 1117"/>
                      <a:gd name="T10" fmla="*/ 7 w 46"/>
                      <a:gd name="T11" fmla="*/ 336 h 1117"/>
                      <a:gd name="T12" fmla="*/ 0 w 46"/>
                      <a:gd name="T13" fmla="*/ 329 h 1117"/>
                      <a:gd name="T14" fmla="*/ 0 w 46"/>
                      <a:gd name="T15" fmla="*/ 331 h 1117"/>
                      <a:gd name="T16" fmla="*/ 1 w 46"/>
                      <a:gd name="T17" fmla="*/ 332 h 1117"/>
                      <a:gd name="T18" fmla="*/ 1 w 46"/>
                      <a:gd name="T19" fmla="*/ 333 h 1117"/>
                      <a:gd name="T20" fmla="*/ 2 w 46"/>
                      <a:gd name="T21" fmla="*/ 334 h 1117"/>
                      <a:gd name="T22" fmla="*/ 3 w 46"/>
                      <a:gd name="T23" fmla="*/ 335 h 1117"/>
                      <a:gd name="T24" fmla="*/ 5 w 46"/>
                      <a:gd name="T25" fmla="*/ 335 h 1117"/>
                      <a:gd name="T26" fmla="*/ 6 w 46"/>
                      <a:gd name="T27" fmla="*/ 336 h 1117"/>
                      <a:gd name="T28" fmla="*/ 7 w 46"/>
                      <a:gd name="T29" fmla="*/ 336 h 1117"/>
                      <a:gd name="T30" fmla="*/ 9 w 46"/>
                      <a:gd name="T31" fmla="*/ 336 h 1117"/>
                      <a:gd name="T32" fmla="*/ 10 w 46"/>
                      <a:gd name="T33" fmla="*/ 335 h 1117"/>
                      <a:gd name="T34" fmla="*/ 11 w 46"/>
                      <a:gd name="T35" fmla="*/ 335 h 1117"/>
                      <a:gd name="T36" fmla="*/ 12 w 46"/>
                      <a:gd name="T37" fmla="*/ 334 h 1117"/>
                      <a:gd name="T38" fmla="*/ 13 w 46"/>
                      <a:gd name="T39" fmla="*/ 333 h 1117"/>
                      <a:gd name="T40" fmla="*/ 13 w 46"/>
                      <a:gd name="T41" fmla="*/ 332 h 1117"/>
                      <a:gd name="T42" fmla="*/ 14 w 46"/>
                      <a:gd name="T43" fmla="*/ 331 h 1117"/>
                      <a:gd name="T44" fmla="*/ 14 w 46"/>
                      <a:gd name="T45" fmla="*/ 329 h 1117"/>
                      <a:gd name="T46" fmla="*/ 7 w 46"/>
                      <a:gd name="T47" fmla="*/ 336 h 111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117">
                        <a:moveTo>
                          <a:pt x="23" y="1117"/>
                        </a:moveTo>
                        <a:lnTo>
                          <a:pt x="46" y="1094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94"/>
                        </a:lnTo>
                        <a:lnTo>
                          <a:pt x="23" y="1117"/>
                        </a:lnTo>
                        <a:lnTo>
                          <a:pt x="0" y="1094"/>
                        </a:lnTo>
                        <a:lnTo>
                          <a:pt x="0" y="1099"/>
                        </a:lnTo>
                        <a:lnTo>
                          <a:pt x="2" y="1103"/>
                        </a:lnTo>
                        <a:lnTo>
                          <a:pt x="4" y="1107"/>
                        </a:lnTo>
                        <a:lnTo>
                          <a:pt x="8" y="1110"/>
                        </a:lnTo>
                        <a:lnTo>
                          <a:pt x="11" y="1114"/>
                        </a:lnTo>
                        <a:lnTo>
                          <a:pt x="15" y="1115"/>
                        </a:lnTo>
                        <a:lnTo>
                          <a:pt x="19" y="1116"/>
                        </a:lnTo>
                        <a:lnTo>
                          <a:pt x="23" y="1117"/>
                        </a:lnTo>
                        <a:lnTo>
                          <a:pt x="28" y="1116"/>
                        </a:lnTo>
                        <a:lnTo>
                          <a:pt x="32" y="1115"/>
                        </a:lnTo>
                        <a:lnTo>
                          <a:pt x="36" y="1114"/>
                        </a:lnTo>
                        <a:lnTo>
                          <a:pt x="39" y="1110"/>
                        </a:lnTo>
                        <a:lnTo>
                          <a:pt x="42" y="1107"/>
                        </a:lnTo>
                        <a:lnTo>
                          <a:pt x="44" y="1103"/>
                        </a:lnTo>
                        <a:lnTo>
                          <a:pt x="45" y="1099"/>
                        </a:lnTo>
                        <a:lnTo>
                          <a:pt x="46" y="1094"/>
                        </a:lnTo>
                        <a:lnTo>
                          <a:pt x="23" y="1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8" name="Freeform 767"/>
                  <p:cNvSpPr>
                    <a:spLocks noChangeAspect="1"/>
                  </p:cNvSpPr>
                  <p:nvPr/>
                </p:nvSpPr>
                <p:spPr bwMode="auto">
                  <a:xfrm>
                    <a:off x="3469" y="1861"/>
                    <a:ext cx="14" cy="14"/>
                  </a:xfrm>
                  <a:custGeom>
                    <a:avLst/>
                    <a:gdLst>
                      <a:gd name="T0" fmla="*/ 14 w 55"/>
                      <a:gd name="T1" fmla="*/ 7 h 47"/>
                      <a:gd name="T2" fmla="*/ 8 w 55"/>
                      <a:gd name="T3" fmla="*/ 0 h 47"/>
                      <a:gd name="T4" fmla="*/ 0 w 55"/>
                      <a:gd name="T5" fmla="*/ 0 h 47"/>
                      <a:gd name="T6" fmla="*/ 0 w 55"/>
                      <a:gd name="T7" fmla="*/ 14 h 47"/>
                      <a:gd name="T8" fmla="*/ 8 w 55"/>
                      <a:gd name="T9" fmla="*/ 14 h 47"/>
                      <a:gd name="T10" fmla="*/ 14 w 55"/>
                      <a:gd name="T11" fmla="*/ 7 h 47"/>
                      <a:gd name="T12" fmla="*/ 8 w 55"/>
                      <a:gd name="T13" fmla="*/ 14 h 47"/>
                      <a:gd name="T14" fmla="*/ 9 w 55"/>
                      <a:gd name="T15" fmla="*/ 14 h 47"/>
                      <a:gd name="T16" fmla="*/ 10 w 55"/>
                      <a:gd name="T17" fmla="*/ 13 h 47"/>
                      <a:gd name="T18" fmla="*/ 12 w 55"/>
                      <a:gd name="T19" fmla="*/ 13 h 47"/>
                      <a:gd name="T20" fmla="*/ 12 w 55"/>
                      <a:gd name="T21" fmla="*/ 12 h 47"/>
                      <a:gd name="T22" fmla="*/ 13 w 55"/>
                      <a:gd name="T23" fmla="*/ 11 h 47"/>
                      <a:gd name="T24" fmla="*/ 13 w 55"/>
                      <a:gd name="T25" fmla="*/ 10 h 47"/>
                      <a:gd name="T26" fmla="*/ 14 w 55"/>
                      <a:gd name="T27" fmla="*/ 8 h 47"/>
                      <a:gd name="T28" fmla="*/ 14 w 55"/>
                      <a:gd name="T29" fmla="*/ 7 h 47"/>
                      <a:gd name="T30" fmla="*/ 14 w 55"/>
                      <a:gd name="T31" fmla="*/ 6 h 47"/>
                      <a:gd name="T32" fmla="*/ 13 w 55"/>
                      <a:gd name="T33" fmla="*/ 4 h 47"/>
                      <a:gd name="T34" fmla="*/ 13 w 55"/>
                      <a:gd name="T35" fmla="*/ 3 h 47"/>
                      <a:gd name="T36" fmla="*/ 12 w 55"/>
                      <a:gd name="T37" fmla="*/ 2 h 47"/>
                      <a:gd name="T38" fmla="*/ 12 w 55"/>
                      <a:gd name="T39" fmla="*/ 1 h 47"/>
                      <a:gd name="T40" fmla="*/ 10 w 55"/>
                      <a:gd name="T41" fmla="*/ 1 h 47"/>
                      <a:gd name="T42" fmla="*/ 9 w 55"/>
                      <a:gd name="T43" fmla="*/ 0 h 47"/>
                      <a:gd name="T44" fmla="*/ 8 w 55"/>
                      <a:gd name="T45" fmla="*/ 0 h 47"/>
                      <a:gd name="T46" fmla="*/ 14 w 55"/>
                      <a:gd name="T47" fmla="*/ 7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55" h="47">
                        <a:moveTo>
                          <a:pt x="55" y="24"/>
                        </a:moveTo>
                        <a:lnTo>
                          <a:pt x="31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31" y="47"/>
                        </a:lnTo>
                        <a:lnTo>
                          <a:pt x="55" y="24"/>
                        </a:lnTo>
                        <a:lnTo>
                          <a:pt x="31" y="47"/>
                        </a:lnTo>
                        <a:lnTo>
                          <a:pt x="37" y="46"/>
                        </a:lnTo>
                        <a:lnTo>
                          <a:pt x="41" y="45"/>
                        </a:lnTo>
                        <a:lnTo>
                          <a:pt x="46" y="43"/>
                        </a:lnTo>
                        <a:lnTo>
                          <a:pt x="49" y="39"/>
                        </a:lnTo>
                        <a:lnTo>
                          <a:pt x="51" y="36"/>
                        </a:lnTo>
                        <a:lnTo>
                          <a:pt x="53" y="32"/>
                        </a:lnTo>
                        <a:lnTo>
                          <a:pt x="54" y="28"/>
                        </a:lnTo>
                        <a:lnTo>
                          <a:pt x="55" y="24"/>
                        </a:lnTo>
                        <a:lnTo>
                          <a:pt x="54" y="19"/>
                        </a:lnTo>
                        <a:lnTo>
                          <a:pt x="53" y="15"/>
                        </a:lnTo>
                        <a:lnTo>
                          <a:pt x="51" y="11"/>
                        </a:lnTo>
                        <a:lnTo>
                          <a:pt x="49" y="8"/>
                        </a:lnTo>
                        <a:lnTo>
                          <a:pt x="46" y="5"/>
                        </a:lnTo>
                        <a:lnTo>
                          <a:pt x="41" y="3"/>
                        </a:lnTo>
                        <a:lnTo>
                          <a:pt x="37" y="0"/>
                        </a:lnTo>
                        <a:lnTo>
                          <a:pt x="31" y="0"/>
                        </a:lnTo>
                        <a:lnTo>
                          <a:pt x="55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9" name="Freeform 768"/>
                  <p:cNvSpPr>
                    <a:spLocks noChangeAspect="1"/>
                  </p:cNvSpPr>
                  <p:nvPr/>
                </p:nvSpPr>
                <p:spPr bwMode="auto">
                  <a:xfrm>
                    <a:off x="3469" y="1868"/>
                    <a:ext cx="14" cy="64"/>
                  </a:xfrm>
                  <a:custGeom>
                    <a:avLst/>
                    <a:gdLst>
                      <a:gd name="T0" fmla="*/ 7 w 47"/>
                      <a:gd name="T1" fmla="*/ 64 h 220"/>
                      <a:gd name="T2" fmla="*/ 14 w 47"/>
                      <a:gd name="T3" fmla="*/ 57 h 220"/>
                      <a:gd name="T4" fmla="*/ 14 w 47"/>
                      <a:gd name="T5" fmla="*/ 0 h 220"/>
                      <a:gd name="T6" fmla="*/ 0 w 47"/>
                      <a:gd name="T7" fmla="*/ 0 h 220"/>
                      <a:gd name="T8" fmla="*/ 0 w 47"/>
                      <a:gd name="T9" fmla="*/ 57 h 220"/>
                      <a:gd name="T10" fmla="*/ 7 w 47"/>
                      <a:gd name="T11" fmla="*/ 64 h 220"/>
                      <a:gd name="T12" fmla="*/ 0 w 47"/>
                      <a:gd name="T13" fmla="*/ 57 h 220"/>
                      <a:gd name="T14" fmla="*/ 0 w 47"/>
                      <a:gd name="T15" fmla="*/ 59 h 220"/>
                      <a:gd name="T16" fmla="*/ 1 w 47"/>
                      <a:gd name="T17" fmla="*/ 60 h 220"/>
                      <a:gd name="T18" fmla="*/ 1 w 47"/>
                      <a:gd name="T19" fmla="*/ 61 h 220"/>
                      <a:gd name="T20" fmla="*/ 2 w 47"/>
                      <a:gd name="T21" fmla="*/ 62 h 220"/>
                      <a:gd name="T22" fmla="*/ 3 w 47"/>
                      <a:gd name="T23" fmla="*/ 63 h 220"/>
                      <a:gd name="T24" fmla="*/ 4 w 47"/>
                      <a:gd name="T25" fmla="*/ 63 h 220"/>
                      <a:gd name="T26" fmla="*/ 6 w 47"/>
                      <a:gd name="T27" fmla="*/ 64 h 220"/>
                      <a:gd name="T28" fmla="*/ 7 w 47"/>
                      <a:gd name="T29" fmla="*/ 64 h 220"/>
                      <a:gd name="T30" fmla="*/ 8 w 47"/>
                      <a:gd name="T31" fmla="*/ 64 h 220"/>
                      <a:gd name="T32" fmla="*/ 10 w 47"/>
                      <a:gd name="T33" fmla="*/ 63 h 220"/>
                      <a:gd name="T34" fmla="*/ 10 w 47"/>
                      <a:gd name="T35" fmla="*/ 63 h 220"/>
                      <a:gd name="T36" fmla="*/ 12 w 47"/>
                      <a:gd name="T37" fmla="*/ 62 h 220"/>
                      <a:gd name="T38" fmla="*/ 13 w 47"/>
                      <a:gd name="T39" fmla="*/ 61 h 220"/>
                      <a:gd name="T40" fmla="*/ 13 w 47"/>
                      <a:gd name="T41" fmla="*/ 60 h 220"/>
                      <a:gd name="T42" fmla="*/ 14 w 47"/>
                      <a:gd name="T43" fmla="*/ 59 h 220"/>
                      <a:gd name="T44" fmla="*/ 14 w 47"/>
                      <a:gd name="T45" fmla="*/ 57 h 220"/>
                      <a:gd name="T46" fmla="*/ 7 w 47"/>
                      <a:gd name="T47" fmla="*/ 64 h 220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220">
                        <a:moveTo>
                          <a:pt x="23" y="220"/>
                        </a:moveTo>
                        <a:lnTo>
                          <a:pt x="47" y="19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96"/>
                        </a:lnTo>
                        <a:lnTo>
                          <a:pt x="23" y="220"/>
                        </a:lnTo>
                        <a:lnTo>
                          <a:pt x="0" y="196"/>
                        </a:lnTo>
                        <a:lnTo>
                          <a:pt x="1" y="202"/>
                        </a:lnTo>
                        <a:lnTo>
                          <a:pt x="2" y="206"/>
                        </a:lnTo>
                        <a:lnTo>
                          <a:pt x="4" y="210"/>
                        </a:lnTo>
                        <a:lnTo>
                          <a:pt x="7" y="213"/>
                        </a:lnTo>
                        <a:lnTo>
                          <a:pt x="11" y="216"/>
                        </a:lnTo>
                        <a:lnTo>
                          <a:pt x="14" y="218"/>
                        </a:lnTo>
                        <a:lnTo>
                          <a:pt x="19" y="220"/>
                        </a:lnTo>
                        <a:lnTo>
                          <a:pt x="23" y="220"/>
                        </a:lnTo>
                        <a:lnTo>
                          <a:pt x="28" y="220"/>
                        </a:lnTo>
                        <a:lnTo>
                          <a:pt x="32" y="218"/>
                        </a:lnTo>
                        <a:lnTo>
                          <a:pt x="35" y="216"/>
                        </a:lnTo>
                        <a:lnTo>
                          <a:pt x="40" y="213"/>
                        </a:lnTo>
                        <a:lnTo>
                          <a:pt x="42" y="210"/>
                        </a:lnTo>
                        <a:lnTo>
                          <a:pt x="45" y="206"/>
                        </a:lnTo>
                        <a:lnTo>
                          <a:pt x="46" y="202"/>
                        </a:lnTo>
                        <a:lnTo>
                          <a:pt x="47" y="196"/>
                        </a:lnTo>
                        <a:lnTo>
                          <a:pt x="23" y="2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0" name="Freeform 769"/>
                  <p:cNvSpPr>
                    <a:spLocks noChangeAspect="1"/>
                  </p:cNvSpPr>
                  <p:nvPr/>
                </p:nvSpPr>
                <p:spPr bwMode="auto">
                  <a:xfrm>
                    <a:off x="3462" y="1919"/>
                    <a:ext cx="14" cy="14"/>
                  </a:xfrm>
                  <a:custGeom>
                    <a:avLst/>
                    <a:gdLst>
                      <a:gd name="T0" fmla="*/ 0 w 43"/>
                      <a:gd name="T1" fmla="*/ 7 h 47"/>
                      <a:gd name="T2" fmla="*/ 7 w 43"/>
                      <a:gd name="T3" fmla="*/ 14 h 47"/>
                      <a:gd name="T4" fmla="*/ 14 w 43"/>
                      <a:gd name="T5" fmla="*/ 14 h 47"/>
                      <a:gd name="T6" fmla="*/ 14 w 43"/>
                      <a:gd name="T7" fmla="*/ 0 h 47"/>
                      <a:gd name="T8" fmla="*/ 7 w 43"/>
                      <a:gd name="T9" fmla="*/ 0 h 47"/>
                      <a:gd name="T10" fmla="*/ 0 w 43"/>
                      <a:gd name="T11" fmla="*/ 7 h 47"/>
                      <a:gd name="T12" fmla="*/ 7 w 43"/>
                      <a:gd name="T13" fmla="*/ 0 h 47"/>
                      <a:gd name="T14" fmla="*/ 6 w 43"/>
                      <a:gd name="T15" fmla="*/ 0 h 47"/>
                      <a:gd name="T16" fmla="*/ 4 w 43"/>
                      <a:gd name="T17" fmla="*/ 1 h 47"/>
                      <a:gd name="T18" fmla="*/ 3 w 43"/>
                      <a:gd name="T19" fmla="*/ 1 h 47"/>
                      <a:gd name="T20" fmla="*/ 2 w 43"/>
                      <a:gd name="T21" fmla="*/ 2 h 47"/>
                      <a:gd name="T22" fmla="*/ 1 w 43"/>
                      <a:gd name="T23" fmla="*/ 3 h 47"/>
                      <a:gd name="T24" fmla="*/ 0 w 43"/>
                      <a:gd name="T25" fmla="*/ 4 h 47"/>
                      <a:gd name="T26" fmla="*/ 0 w 43"/>
                      <a:gd name="T27" fmla="*/ 6 h 47"/>
                      <a:gd name="T28" fmla="*/ 0 w 43"/>
                      <a:gd name="T29" fmla="*/ 7 h 47"/>
                      <a:gd name="T30" fmla="*/ 0 w 43"/>
                      <a:gd name="T31" fmla="*/ 8 h 47"/>
                      <a:gd name="T32" fmla="*/ 0 w 43"/>
                      <a:gd name="T33" fmla="*/ 10 h 47"/>
                      <a:gd name="T34" fmla="*/ 1 w 43"/>
                      <a:gd name="T35" fmla="*/ 11 h 47"/>
                      <a:gd name="T36" fmla="*/ 2 w 43"/>
                      <a:gd name="T37" fmla="*/ 12 h 47"/>
                      <a:gd name="T38" fmla="*/ 3 w 43"/>
                      <a:gd name="T39" fmla="*/ 13 h 47"/>
                      <a:gd name="T40" fmla="*/ 4 w 43"/>
                      <a:gd name="T41" fmla="*/ 13 h 47"/>
                      <a:gd name="T42" fmla="*/ 6 w 43"/>
                      <a:gd name="T43" fmla="*/ 14 h 47"/>
                      <a:gd name="T44" fmla="*/ 7 w 43"/>
                      <a:gd name="T45" fmla="*/ 14 h 47"/>
                      <a:gd name="T46" fmla="*/ 0 w 43"/>
                      <a:gd name="T47" fmla="*/ 7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3" h="47">
                        <a:moveTo>
                          <a:pt x="0" y="23"/>
                        </a:moveTo>
                        <a:lnTo>
                          <a:pt x="23" y="47"/>
                        </a:lnTo>
                        <a:lnTo>
                          <a:pt x="43" y="47"/>
                        </a:lnTo>
                        <a:lnTo>
                          <a:pt x="43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2" y="2"/>
                        </a:lnTo>
                        <a:lnTo>
                          <a:pt x="8" y="5"/>
                        </a:lnTo>
                        <a:lnTo>
                          <a:pt x="5" y="8"/>
                        </a:lnTo>
                        <a:lnTo>
                          <a:pt x="3" y="11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8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5"/>
                        </a:lnTo>
                        <a:lnTo>
                          <a:pt x="18" y="46"/>
                        </a:lnTo>
                        <a:lnTo>
                          <a:pt x="23" y="47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1" name="Freeform 770"/>
                  <p:cNvSpPr>
                    <a:spLocks noChangeAspect="1"/>
                  </p:cNvSpPr>
                  <p:nvPr/>
                </p:nvSpPr>
                <p:spPr bwMode="auto">
                  <a:xfrm>
                    <a:off x="3462" y="1926"/>
                    <a:ext cx="14" cy="136"/>
                  </a:xfrm>
                  <a:custGeom>
                    <a:avLst/>
                    <a:gdLst>
                      <a:gd name="T0" fmla="*/ 1 w 46"/>
                      <a:gd name="T1" fmla="*/ 133 h 442"/>
                      <a:gd name="T2" fmla="*/ 14 w 46"/>
                      <a:gd name="T3" fmla="*/ 129 h 442"/>
                      <a:gd name="T4" fmla="*/ 14 w 46"/>
                      <a:gd name="T5" fmla="*/ 0 h 442"/>
                      <a:gd name="T6" fmla="*/ 0 w 46"/>
                      <a:gd name="T7" fmla="*/ 0 h 442"/>
                      <a:gd name="T8" fmla="*/ 0 w 46"/>
                      <a:gd name="T9" fmla="*/ 129 h 442"/>
                      <a:gd name="T10" fmla="*/ 1 w 46"/>
                      <a:gd name="T11" fmla="*/ 133 h 442"/>
                      <a:gd name="T12" fmla="*/ 0 w 46"/>
                      <a:gd name="T13" fmla="*/ 129 h 442"/>
                      <a:gd name="T14" fmla="*/ 0 w 46"/>
                      <a:gd name="T15" fmla="*/ 130 h 442"/>
                      <a:gd name="T16" fmla="*/ 1 w 46"/>
                      <a:gd name="T17" fmla="*/ 132 h 442"/>
                      <a:gd name="T18" fmla="*/ 1 w 46"/>
                      <a:gd name="T19" fmla="*/ 133 h 442"/>
                      <a:gd name="T20" fmla="*/ 2 w 46"/>
                      <a:gd name="T21" fmla="*/ 134 h 442"/>
                      <a:gd name="T22" fmla="*/ 3 w 46"/>
                      <a:gd name="T23" fmla="*/ 135 h 442"/>
                      <a:gd name="T24" fmla="*/ 4 w 46"/>
                      <a:gd name="T25" fmla="*/ 136 h 442"/>
                      <a:gd name="T26" fmla="*/ 6 w 46"/>
                      <a:gd name="T27" fmla="*/ 136 h 442"/>
                      <a:gd name="T28" fmla="*/ 7 w 46"/>
                      <a:gd name="T29" fmla="*/ 136 h 442"/>
                      <a:gd name="T30" fmla="*/ 8 w 46"/>
                      <a:gd name="T31" fmla="*/ 136 h 442"/>
                      <a:gd name="T32" fmla="*/ 9 w 46"/>
                      <a:gd name="T33" fmla="*/ 136 h 442"/>
                      <a:gd name="T34" fmla="*/ 11 w 46"/>
                      <a:gd name="T35" fmla="*/ 135 h 442"/>
                      <a:gd name="T36" fmla="*/ 12 w 46"/>
                      <a:gd name="T37" fmla="*/ 134 h 442"/>
                      <a:gd name="T38" fmla="*/ 13 w 46"/>
                      <a:gd name="T39" fmla="*/ 133 h 442"/>
                      <a:gd name="T40" fmla="*/ 13 w 46"/>
                      <a:gd name="T41" fmla="*/ 132 h 442"/>
                      <a:gd name="T42" fmla="*/ 14 w 46"/>
                      <a:gd name="T43" fmla="*/ 130 h 442"/>
                      <a:gd name="T44" fmla="*/ 14 w 46"/>
                      <a:gd name="T45" fmla="*/ 129 h 442"/>
                      <a:gd name="T46" fmla="*/ 1 w 46"/>
                      <a:gd name="T47" fmla="*/ 133 h 442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442">
                        <a:moveTo>
                          <a:pt x="4" y="432"/>
                        </a:moveTo>
                        <a:lnTo>
                          <a:pt x="46" y="418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418"/>
                        </a:lnTo>
                        <a:lnTo>
                          <a:pt x="4" y="432"/>
                        </a:lnTo>
                        <a:lnTo>
                          <a:pt x="0" y="418"/>
                        </a:lnTo>
                        <a:lnTo>
                          <a:pt x="0" y="424"/>
                        </a:lnTo>
                        <a:lnTo>
                          <a:pt x="2" y="429"/>
                        </a:lnTo>
                        <a:lnTo>
                          <a:pt x="4" y="432"/>
                        </a:lnTo>
                        <a:lnTo>
                          <a:pt x="7" y="435"/>
                        </a:lnTo>
                        <a:lnTo>
                          <a:pt x="10" y="438"/>
                        </a:lnTo>
                        <a:lnTo>
                          <a:pt x="14" y="441"/>
                        </a:lnTo>
                        <a:lnTo>
                          <a:pt x="19" y="442"/>
                        </a:lnTo>
                        <a:lnTo>
                          <a:pt x="23" y="442"/>
                        </a:lnTo>
                        <a:lnTo>
                          <a:pt x="27" y="442"/>
                        </a:lnTo>
                        <a:lnTo>
                          <a:pt x="31" y="441"/>
                        </a:lnTo>
                        <a:lnTo>
                          <a:pt x="35" y="438"/>
                        </a:lnTo>
                        <a:lnTo>
                          <a:pt x="39" y="435"/>
                        </a:lnTo>
                        <a:lnTo>
                          <a:pt x="42" y="432"/>
                        </a:lnTo>
                        <a:lnTo>
                          <a:pt x="44" y="429"/>
                        </a:lnTo>
                        <a:lnTo>
                          <a:pt x="45" y="424"/>
                        </a:lnTo>
                        <a:lnTo>
                          <a:pt x="46" y="418"/>
                        </a:lnTo>
                        <a:lnTo>
                          <a:pt x="4" y="43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2" name="Freeform 771"/>
                  <p:cNvSpPr>
                    <a:spLocks noChangeAspect="1"/>
                  </p:cNvSpPr>
                  <p:nvPr/>
                </p:nvSpPr>
                <p:spPr bwMode="auto">
                  <a:xfrm>
                    <a:off x="3469" y="2047"/>
                    <a:ext cx="21" cy="21"/>
                  </a:xfrm>
                  <a:custGeom>
                    <a:avLst/>
                    <a:gdLst>
                      <a:gd name="T0" fmla="*/ 21 w 72"/>
                      <a:gd name="T1" fmla="*/ 14 h 76"/>
                      <a:gd name="T2" fmla="*/ 19 w 72"/>
                      <a:gd name="T3" fmla="*/ 11 h 76"/>
                      <a:gd name="T4" fmla="*/ 11 w 72"/>
                      <a:gd name="T5" fmla="*/ 0 h 76"/>
                      <a:gd name="T6" fmla="*/ 0 w 72"/>
                      <a:gd name="T7" fmla="*/ 8 h 76"/>
                      <a:gd name="T8" fmla="*/ 8 w 72"/>
                      <a:gd name="T9" fmla="*/ 18 h 76"/>
                      <a:gd name="T10" fmla="*/ 21 w 72"/>
                      <a:gd name="T11" fmla="*/ 14 h 76"/>
                      <a:gd name="T12" fmla="*/ 8 w 72"/>
                      <a:gd name="T13" fmla="*/ 18 h 76"/>
                      <a:gd name="T14" fmla="*/ 10 w 72"/>
                      <a:gd name="T15" fmla="*/ 19 h 76"/>
                      <a:gd name="T16" fmla="*/ 11 w 72"/>
                      <a:gd name="T17" fmla="*/ 20 h 76"/>
                      <a:gd name="T18" fmla="*/ 12 w 72"/>
                      <a:gd name="T19" fmla="*/ 21 h 76"/>
                      <a:gd name="T20" fmla="*/ 13 w 72"/>
                      <a:gd name="T21" fmla="*/ 21 h 76"/>
                      <a:gd name="T22" fmla="*/ 15 w 72"/>
                      <a:gd name="T23" fmla="*/ 21 h 76"/>
                      <a:gd name="T24" fmla="*/ 16 w 72"/>
                      <a:gd name="T25" fmla="*/ 20 h 76"/>
                      <a:gd name="T26" fmla="*/ 17 w 72"/>
                      <a:gd name="T27" fmla="*/ 20 h 76"/>
                      <a:gd name="T28" fmla="*/ 18 w 72"/>
                      <a:gd name="T29" fmla="*/ 19 h 76"/>
                      <a:gd name="T30" fmla="*/ 19 w 72"/>
                      <a:gd name="T31" fmla="*/ 19 h 76"/>
                      <a:gd name="T32" fmla="*/ 20 w 72"/>
                      <a:gd name="T33" fmla="*/ 18 h 76"/>
                      <a:gd name="T34" fmla="*/ 20 w 72"/>
                      <a:gd name="T35" fmla="*/ 17 h 76"/>
                      <a:gd name="T36" fmla="*/ 21 w 72"/>
                      <a:gd name="T37" fmla="*/ 16 h 76"/>
                      <a:gd name="T38" fmla="*/ 21 w 72"/>
                      <a:gd name="T39" fmla="*/ 14 h 76"/>
                      <a:gd name="T40" fmla="*/ 20 w 72"/>
                      <a:gd name="T41" fmla="*/ 13 h 76"/>
                      <a:gd name="T42" fmla="*/ 20 w 72"/>
                      <a:gd name="T43" fmla="*/ 12 h 76"/>
                      <a:gd name="T44" fmla="*/ 19 w 72"/>
                      <a:gd name="T45" fmla="*/ 11 h 76"/>
                      <a:gd name="T46" fmla="*/ 21 w 72"/>
                      <a:gd name="T47" fmla="*/ 14 h 7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72" h="76">
                        <a:moveTo>
                          <a:pt x="72" y="52"/>
                        </a:moveTo>
                        <a:lnTo>
                          <a:pt x="66" y="39"/>
                        </a:lnTo>
                        <a:lnTo>
                          <a:pt x="37" y="0"/>
                        </a:lnTo>
                        <a:lnTo>
                          <a:pt x="0" y="28"/>
                        </a:lnTo>
                        <a:lnTo>
                          <a:pt x="29" y="66"/>
                        </a:lnTo>
                        <a:lnTo>
                          <a:pt x="72" y="52"/>
                        </a:lnTo>
                        <a:lnTo>
                          <a:pt x="29" y="66"/>
                        </a:lnTo>
                        <a:lnTo>
                          <a:pt x="34" y="70"/>
                        </a:lnTo>
                        <a:lnTo>
                          <a:pt x="38" y="73"/>
                        </a:lnTo>
                        <a:lnTo>
                          <a:pt x="42" y="76"/>
                        </a:lnTo>
                        <a:lnTo>
                          <a:pt x="46" y="76"/>
                        </a:lnTo>
                        <a:lnTo>
                          <a:pt x="50" y="76"/>
                        </a:lnTo>
                        <a:lnTo>
                          <a:pt x="55" y="74"/>
                        </a:lnTo>
                        <a:lnTo>
                          <a:pt x="59" y="73"/>
                        </a:lnTo>
                        <a:lnTo>
                          <a:pt x="62" y="70"/>
                        </a:lnTo>
                        <a:lnTo>
                          <a:pt x="65" y="68"/>
                        </a:lnTo>
                        <a:lnTo>
                          <a:pt x="68" y="64"/>
                        </a:lnTo>
                        <a:lnTo>
                          <a:pt x="70" y="61"/>
                        </a:lnTo>
                        <a:lnTo>
                          <a:pt x="72" y="57"/>
                        </a:lnTo>
                        <a:lnTo>
                          <a:pt x="72" y="52"/>
                        </a:lnTo>
                        <a:lnTo>
                          <a:pt x="70" y="47"/>
                        </a:lnTo>
                        <a:lnTo>
                          <a:pt x="69" y="43"/>
                        </a:lnTo>
                        <a:lnTo>
                          <a:pt x="66" y="39"/>
                        </a:lnTo>
                        <a:lnTo>
                          <a:pt x="72" y="5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3" name="Rectangle 77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476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84" name="Freeform 773"/>
                  <p:cNvSpPr>
                    <a:spLocks noChangeAspect="1"/>
                  </p:cNvSpPr>
                  <p:nvPr/>
                </p:nvSpPr>
                <p:spPr bwMode="auto">
                  <a:xfrm>
                    <a:off x="2326" y="1639"/>
                    <a:ext cx="50" cy="272"/>
                  </a:xfrm>
                  <a:custGeom>
                    <a:avLst/>
                    <a:gdLst>
                      <a:gd name="T0" fmla="*/ 0 w 151"/>
                      <a:gd name="T1" fmla="*/ 240 h 896"/>
                      <a:gd name="T2" fmla="*/ 0 w 151"/>
                      <a:gd name="T3" fmla="*/ 272 h 896"/>
                      <a:gd name="T4" fmla="*/ 50 w 151"/>
                      <a:gd name="T5" fmla="*/ 272 h 896"/>
                      <a:gd name="T6" fmla="*/ 50 w 151"/>
                      <a:gd name="T7" fmla="*/ 240 h 896"/>
                      <a:gd name="T8" fmla="*/ 43 w 151"/>
                      <a:gd name="T9" fmla="*/ 223 h 896"/>
                      <a:gd name="T10" fmla="*/ 41 w 151"/>
                      <a:gd name="T11" fmla="*/ 0 h 896"/>
                      <a:gd name="T12" fmla="*/ 10 w 151"/>
                      <a:gd name="T13" fmla="*/ 0 h 896"/>
                      <a:gd name="T14" fmla="*/ 8 w 151"/>
                      <a:gd name="T15" fmla="*/ 224 h 896"/>
                      <a:gd name="T16" fmla="*/ 0 w 151"/>
                      <a:gd name="T17" fmla="*/ 240 h 89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51" h="896">
                        <a:moveTo>
                          <a:pt x="0" y="792"/>
                        </a:moveTo>
                        <a:lnTo>
                          <a:pt x="0" y="896"/>
                        </a:lnTo>
                        <a:lnTo>
                          <a:pt x="151" y="896"/>
                        </a:lnTo>
                        <a:lnTo>
                          <a:pt x="151" y="792"/>
                        </a:lnTo>
                        <a:lnTo>
                          <a:pt x="129" y="734"/>
                        </a:lnTo>
                        <a:lnTo>
                          <a:pt x="124" y="0"/>
                        </a:lnTo>
                        <a:lnTo>
                          <a:pt x="29" y="0"/>
                        </a:lnTo>
                        <a:lnTo>
                          <a:pt x="24" y="737"/>
                        </a:lnTo>
                        <a:lnTo>
                          <a:pt x="0" y="79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5" name="Freeform 774"/>
                  <p:cNvSpPr>
                    <a:spLocks noChangeAspect="1"/>
                  </p:cNvSpPr>
                  <p:nvPr/>
                </p:nvSpPr>
                <p:spPr bwMode="auto">
                  <a:xfrm>
                    <a:off x="2497" y="1639"/>
                    <a:ext cx="43" cy="272"/>
                  </a:xfrm>
                  <a:custGeom>
                    <a:avLst/>
                    <a:gdLst>
                      <a:gd name="T0" fmla="*/ 0 w 151"/>
                      <a:gd name="T1" fmla="*/ 240 h 896"/>
                      <a:gd name="T2" fmla="*/ 0 w 151"/>
                      <a:gd name="T3" fmla="*/ 272 h 896"/>
                      <a:gd name="T4" fmla="*/ 43 w 151"/>
                      <a:gd name="T5" fmla="*/ 272 h 896"/>
                      <a:gd name="T6" fmla="*/ 43 w 151"/>
                      <a:gd name="T7" fmla="*/ 240 h 896"/>
                      <a:gd name="T8" fmla="*/ 37 w 151"/>
                      <a:gd name="T9" fmla="*/ 223 h 896"/>
                      <a:gd name="T10" fmla="*/ 35 w 151"/>
                      <a:gd name="T11" fmla="*/ 0 h 896"/>
                      <a:gd name="T12" fmla="*/ 8 w 151"/>
                      <a:gd name="T13" fmla="*/ 0 h 896"/>
                      <a:gd name="T14" fmla="*/ 7 w 151"/>
                      <a:gd name="T15" fmla="*/ 224 h 896"/>
                      <a:gd name="T16" fmla="*/ 0 w 151"/>
                      <a:gd name="T17" fmla="*/ 240 h 89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51" h="896">
                        <a:moveTo>
                          <a:pt x="0" y="792"/>
                        </a:moveTo>
                        <a:lnTo>
                          <a:pt x="0" y="896"/>
                        </a:lnTo>
                        <a:lnTo>
                          <a:pt x="151" y="896"/>
                        </a:lnTo>
                        <a:lnTo>
                          <a:pt x="151" y="792"/>
                        </a:lnTo>
                        <a:lnTo>
                          <a:pt x="129" y="734"/>
                        </a:lnTo>
                        <a:lnTo>
                          <a:pt x="124" y="0"/>
                        </a:lnTo>
                        <a:lnTo>
                          <a:pt x="27" y="0"/>
                        </a:lnTo>
                        <a:lnTo>
                          <a:pt x="24" y="737"/>
                        </a:lnTo>
                        <a:lnTo>
                          <a:pt x="0" y="79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6" name="Freeform 775"/>
                  <p:cNvSpPr>
                    <a:spLocks noChangeAspect="1"/>
                  </p:cNvSpPr>
                  <p:nvPr/>
                </p:nvSpPr>
                <p:spPr bwMode="auto">
                  <a:xfrm>
                    <a:off x="2661" y="1639"/>
                    <a:ext cx="43" cy="272"/>
                  </a:xfrm>
                  <a:custGeom>
                    <a:avLst/>
                    <a:gdLst>
                      <a:gd name="T0" fmla="*/ 0 w 151"/>
                      <a:gd name="T1" fmla="*/ 240 h 896"/>
                      <a:gd name="T2" fmla="*/ 0 w 151"/>
                      <a:gd name="T3" fmla="*/ 272 h 896"/>
                      <a:gd name="T4" fmla="*/ 43 w 151"/>
                      <a:gd name="T5" fmla="*/ 272 h 896"/>
                      <a:gd name="T6" fmla="*/ 43 w 151"/>
                      <a:gd name="T7" fmla="*/ 240 h 896"/>
                      <a:gd name="T8" fmla="*/ 37 w 151"/>
                      <a:gd name="T9" fmla="*/ 223 h 896"/>
                      <a:gd name="T10" fmla="*/ 35 w 151"/>
                      <a:gd name="T11" fmla="*/ 0 h 896"/>
                      <a:gd name="T12" fmla="*/ 8 w 151"/>
                      <a:gd name="T13" fmla="*/ 0 h 896"/>
                      <a:gd name="T14" fmla="*/ 7 w 151"/>
                      <a:gd name="T15" fmla="*/ 224 h 896"/>
                      <a:gd name="T16" fmla="*/ 0 w 151"/>
                      <a:gd name="T17" fmla="*/ 240 h 89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51" h="896">
                        <a:moveTo>
                          <a:pt x="0" y="792"/>
                        </a:moveTo>
                        <a:lnTo>
                          <a:pt x="0" y="896"/>
                        </a:lnTo>
                        <a:lnTo>
                          <a:pt x="151" y="896"/>
                        </a:lnTo>
                        <a:lnTo>
                          <a:pt x="151" y="792"/>
                        </a:lnTo>
                        <a:lnTo>
                          <a:pt x="129" y="734"/>
                        </a:lnTo>
                        <a:lnTo>
                          <a:pt x="124" y="0"/>
                        </a:lnTo>
                        <a:lnTo>
                          <a:pt x="29" y="0"/>
                        </a:lnTo>
                        <a:lnTo>
                          <a:pt x="24" y="737"/>
                        </a:lnTo>
                        <a:lnTo>
                          <a:pt x="0" y="79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7" name="Freeform 776"/>
                  <p:cNvSpPr>
                    <a:spLocks noChangeAspect="1"/>
                  </p:cNvSpPr>
                  <p:nvPr/>
                </p:nvSpPr>
                <p:spPr bwMode="auto">
                  <a:xfrm>
                    <a:off x="2833" y="1639"/>
                    <a:ext cx="43" cy="272"/>
                  </a:xfrm>
                  <a:custGeom>
                    <a:avLst/>
                    <a:gdLst>
                      <a:gd name="T0" fmla="*/ 0 w 151"/>
                      <a:gd name="T1" fmla="*/ 240 h 896"/>
                      <a:gd name="T2" fmla="*/ 0 w 151"/>
                      <a:gd name="T3" fmla="*/ 272 h 896"/>
                      <a:gd name="T4" fmla="*/ 43 w 151"/>
                      <a:gd name="T5" fmla="*/ 272 h 896"/>
                      <a:gd name="T6" fmla="*/ 43 w 151"/>
                      <a:gd name="T7" fmla="*/ 240 h 896"/>
                      <a:gd name="T8" fmla="*/ 37 w 151"/>
                      <a:gd name="T9" fmla="*/ 223 h 896"/>
                      <a:gd name="T10" fmla="*/ 36 w 151"/>
                      <a:gd name="T11" fmla="*/ 0 h 896"/>
                      <a:gd name="T12" fmla="*/ 8 w 151"/>
                      <a:gd name="T13" fmla="*/ 0 h 896"/>
                      <a:gd name="T14" fmla="*/ 7 w 151"/>
                      <a:gd name="T15" fmla="*/ 224 h 896"/>
                      <a:gd name="T16" fmla="*/ 0 w 151"/>
                      <a:gd name="T17" fmla="*/ 240 h 89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51" h="896">
                        <a:moveTo>
                          <a:pt x="0" y="792"/>
                        </a:moveTo>
                        <a:lnTo>
                          <a:pt x="0" y="896"/>
                        </a:lnTo>
                        <a:lnTo>
                          <a:pt x="151" y="896"/>
                        </a:lnTo>
                        <a:lnTo>
                          <a:pt x="151" y="792"/>
                        </a:lnTo>
                        <a:lnTo>
                          <a:pt x="129" y="734"/>
                        </a:lnTo>
                        <a:lnTo>
                          <a:pt x="126" y="0"/>
                        </a:lnTo>
                        <a:lnTo>
                          <a:pt x="29" y="0"/>
                        </a:lnTo>
                        <a:lnTo>
                          <a:pt x="24" y="737"/>
                        </a:lnTo>
                        <a:lnTo>
                          <a:pt x="0" y="79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8" name="Freeform 777"/>
                  <p:cNvSpPr>
                    <a:spLocks noChangeAspect="1"/>
                  </p:cNvSpPr>
                  <p:nvPr/>
                </p:nvSpPr>
                <p:spPr bwMode="auto">
                  <a:xfrm>
                    <a:off x="2997" y="1639"/>
                    <a:ext cx="43" cy="272"/>
                  </a:xfrm>
                  <a:custGeom>
                    <a:avLst/>
                    <a:gdLst>
                      <a:gd name="T0" fmla="*/ 0 w 153"/>
                      <a:gd name="T1" fmla="*/ 240 h 896"/>
                      <a:gd name="T2" fmla="*/ 0 w 153"/>
                      <a:gd name="T3" fmla="*/ 272 h 896"/>
                      <a:gd name="T4" fmla="*/ 43 w 153"/>
                      <a:gd name="T5" fmla="*/ 272 h 896"/>
                      <a:gd name="T6" fmla="*/ 43 w 153"/>
                      <a:gd name="T7" fmla="*/ 240 h 896"/>
                      <a:gd name="T8" fmla="*/ 36 w 153"/>
                      <a:gd name="T9" fmla="*/ 223 h 896"/>
                      <a:gd name="T10" fmla="*/ 35 w 153"/>
                      <a:gd name="T11" fmla="*/ 0 h 896"/>
                      <a:gd name="T12" fmla="*/ 8 w 153"/>
                      <a:gd name="T13" fmla="*/ 0 h 896"/>
                      <a:gd name="T14" fmla="*/ 7 w 153"/>
                      <a:gd name="T15" fmla="*/ 224 h 896"/>
                      <a:gd name="T16" fmla="*/ 0 w 153"/>
                      <a:gd name="T17" fmla="*/ 240 h 89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53" h="896">
                        <a:moveTo>
                          <a:pt x="0" y="792"/>
                        </a:moveTo>
                        <a:lnTo>
                          <a:pt x="0" y="896"/>
                        </a:lnTo>
                        <a:lnTo>
                          <a:pt x="153" y="896"/>
                        </a:lnTo>
                        <a:lnTo>
                          <a:pt x="153" y="792"/>
                        </a:lnTo>
                        <a:lnTo>
                          <a:pt x="129" y="734"/>
                        </a:lnTo>
                        <a:lnTo>
                          <a:pt x="124" y="0"/>
                        </a:lnTo>
                        <a:lnTo>
                          <a:pt x="29" y="0"/>
                        </a:lnTo>
                        <a:lnTo>
                          <a:pt x="24" y="737"/>
                        </a:lnTo>
                        <a:lnTo>
                          <a:pt x="0" y="79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9" name="Freeform 778"/>
                  <p:cNvSpPr>
                    <a:spLocks noChangeAspect="1"/>
                  </p:cNvSpPr>
                  <p:nvPr/>
                </p:nvSpPr>
                <p:spPr bwMode="auto">
                  <a:xfrm>
                    <a:off x="3162" y="1639"/>
                    <a:ext cx="50" cy="272"/>
                  </a:xfrm>
                  <a:custGeom>
                    <a:avLst/>
                    <a:gdLst>
                      <a:gd name="T0" fmla="*/ 0 w 151"/>
                      <a:gd name="T1" fmla="*/ 240 h 896"/>
                      <a:gd name="T2" fmla="*/ 0 w 151"/>
                      <a:gd name="T3" fmla="*/ 272 h 896"/>
                      <a:gd name="T4" fmla="*/ 50 w 151"/>
                      <a:gd name="T5" fmla="*/ 272 h 896"/>
                      <a:gd name="T6" fmla="*/ 50 w 151"/>
                      <a:gd name="T7" fmla="*/ 240 h 896"/>
                      <a:gd name="T8" fmla="*/ 43 w 151"/>
                      <a:gd name="T9" fmla="*/ 223 h 896"/>
                      <a:gd name="T10" fmla="*/ 41 w 151"/>
                      <a:gd name="T11" fmla="*/ 0 h 896"/>
                      <a:gd name="T12" fmla="*/ 10 w 151"/>
                      <a:gd name="T13" fmla="*/ 0 h 896"/>
                      <a:gd name="T14" fmla="*/ 8 w 151"/>
                      <a:gd name="T15" fmla="*/ 224 h 896"/>
                      <a:gd name="T16" fmla="*/ 0 w 151"/>
                      <a:gd name="T17" fmla="*/ 240 h 89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51" h="896">
                        <a:moveTo>
                          <a:pt x="0" y="792"/>
                        </a:moveTo>
                        <a:lnTo>
                          <a:pt x="0" y="896"/>
                        </a:lnTo>
                        <a:lnTo>
                          <a:pt x="151" y="896"/>
                        </a:lnTo>
                        <a:lnTo>
                          <a:pt x="151" y="792"/>
                        </a:lnTo>
                        <a:lnTo>
                          <a:pt x="129" y="734"/>
                        </a:lnTo>
                        <a:lnTo>
                          <a:pt x="124" y="0"/>
                        </a:lnTo>
                        <a:lnTo>
                          <a:pt x="29" y="0"/>
                        </a:lnTo>
                        <a:lnTo>
                          <a:pt x="24" y="737"/>
                        </a:lnTo>
                        <a:lnTo>
                          <a:pt x="0" y="79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0" name="Freeform 779"/>
                  <p:cNvSpPr>
                    <a:spLocks noChangeAspect="1"/>
                  </p:cNvSpPr>
                  <p:nvPr/>
                </p:nvSpPr>
                <p:spPr bwMode="auto">
                  <a:xfrm>
                    <a:off x="339" y="1246"/>
                    <a:ext cx="379" cy="251"/>
                  </a:xfrm>
                  <a:custGeom>
                    <a:avLst/>
                    <a:gdLst>
                      <a:gd name="T0" fmla="*/ 342 w 1264"/>
                      <a:gd name="T1" fmla="*/ 179 h 847"/>
                      <a:gd name="T2" fmla="*/ 252 w 1264"/>
                      <a:gd name="T3" fmla="*/ 18 h 847"/>
                      <a:gd name="T4" fmla="*/ 242 w 1264"/>
                      <a:gd name="T5" fmla="*/ 2 h 847"/>
                      <a:gd name="T6" fmla="*/ 240 w 1264"/>
                      <a:gd name="T7" fmla="*/ 0 h 847"/>
                      <a:gd name="T8" fmla="*/ 238 w 1264"/>
                      <a:gd name="T9" fmla="*/ 2 h 847"/>
                      <a:gd name="T10" fmla="*/ 229 w 1264"/>
                      <a:gd name="T11" fmla="*/ 16 h 847"/>
                      <a:gd name="T12" fmla="*/ 136 w 1264"/>
                      <a:gd name="T13" fmla="*/ 8 h 847"/>
                      <a:gd name="T14" fmla="*/ 128 w 1264"/>
                      <a:gd name="T15" fmla="*/ 1 h 847"/>
                      <a:gd name="T16" fmla="*/ 125 w 1264"/>
                      <a:gd name="T17" fmla="*/ 1 h 847"/>
                      <a:gd name="T18" fmla="*/ 118 w 1264"/>
                      <a:gd name="T19" fmla="*/ 8 h 847"/>
                      <a:gd name="T20" fmla="*/ 115 w 1264"/>
                      <a:gd name="T21" fmla="*/ 57 h 847"/>
                      <a:gd name="T22" fmla="*/ 0 w 1264"/>
                      <a:gd name="T23" fmla="*/ 213 h 847"/>
                      <a:gd name="T24" fmla="*/ 6 w 1264"/>
                      <a:gd name="T25" fmla="*/ 232 h 847"/>
                      <a:gd name="T26" fmla="*/ 95 w 1264"/>
                      <a:gd name="T27" fmla="*/ 251 h 847"/>
                      <a:gd name="T28" fmla="*/ 101 w 1264"/>
                      <a:gd name="T29" fmla="*/ 229 h 847"/>
                      <a:gd name="T30" fmla="*/ 101 w 1264"/>
                      <a:gd name="T31" fmla="*/ 197 h 847"/>
                      <a:gd name="T32" fmla="*/ 103 w 1264"/>
                      <a:gd name="T33" fmla="*/ 191 h 847"/>
                      <a:gd name="T34" fmla="*/ 104 w 1264"/>
                      <a:gd name="T35" fmla="*/ 186 h 847"/>
                      <a:gd name="T36" fmla="*/ 106 w 1264"/>
                      <a:gd name="T37" fmla="*/ 183 h 847"/>
                      <a:gd name="T38" fmla="*/ 109 w 1264"/>
                      <a:gd name="T39" fmla="*/ 180 h 847"/>
                      <a:gd name="T40" fmla="*/ 112 w 1264"/>
                      <a:gd name="T41" fmla="*/ 179 h 847"/>
                      <a:gd name="T42" fmla="*/ 115 w 1264"/>
                      <a:gd name="T43" fmla="*/ 178 h 847"/>
                      <a:gd name="T44" fmla="*/ 118 w 1264"/>
                      <a:gd name="T45" fmla="*/ 178 h 847"/>
                      <a:gd name="T46" fmla="*/ 122 w 1264"/>
                      <a:gd name="T47" fmla="*/ 179 h 847"/>
                      <a:gd name="T48" fmla="*/ 124 w 1264"/>
                      <a:gd name="T49" fmla="*/ 180 h 847"/>
                      <a:gd name="T50" fmla="*/ 127 w 1264"/>
                      <a:gd name="T51" fmla="*/ 183 h 847"/>
                      <a:gd name="T52" fmla="*/ 130 w 1264"/>
                      <a:gd name="T53" fmla="*/ 186 h 847"/>
                      <a:gd name="T54" fmla="*/ 132 w 1264"/>
                      <a:gd name="T55" fmla="*/ 191 h 847"/>
                      <a:gd name="T56" fmla="*/ 133 w 1264"/>
                      <a:gd name="T57" fmla="*/ 198 h 847"/>
                      <a:gd name="T58" fmla="*/ 133 w 1264"/>
                      <a:gd name="T59" fmla="*/ 229 h 847"/>
                      <a:gd name="T60" fmla="*/ 139 w 1264"/>
                      <a:gd name="T61" fmla="*/ 251 h 847"/>
                      <a:gd name="T62" fmla="*/ 228 w 1264"/>
                      <a:gd name="T63" fmla="*/ 231 h 847"/>
                      <a:gd name="T64" fmla="*/ 234 w 1264"/>
                      <a:gd name="T65" fmla="*/ 201 h 847"/>
                      <a:gd name="T66" fmla="*/ 235 w 1264"/>
                      <a:gd name="T67" fmla="*/ 194 h 847"/>
                      <a:gd name="T68" fmla="*/ 236 w 1264"/>
                      <a:gd name="T69" fmla="*/ 188 h 847"/>
                      <a:gd name="T70" fmla="*/ 238 w 1264"/>
                      <a:gd name="T71" fmla="*/ 185 h 847"/>
                      <a:gd name="T72" fmla="*/ 241 w 1264"/>
                      <a:gd name="T73" fmla="*/ 182 h 847"/>
                      <a:gd name="T74" fmla="*/ 243 w 1264"/>
                      <a:gd name="T75" fmla="*/ 180 h 847"/>
                      <a:gd name="T76" fmla="*/ 246 w 1264"/>
                      <a:gd name="T77" fmla="*/ 179 h 847"/>
                      <a:gd name="T78" fmla="*/ 250 w 1264"/>
                      <a:gd name="T79" fmla="*/ 178 h 847"/>
                      <a:gd name="T80" fmla="*/ 254 w 1264"/>
                      <a:gd name="T81" fmla="*/ 179 h 847"/>
                      <a:gd name="T82" fmla="*/ 257 w 1264"/>
                      <a:gd name="T83" fmla="*/ 180 h 847"/>
                      <a:gd name="T84" fmla="*/ 259 w 1264"/>
                      <a:gd name="T85" fmla="*/ 182 h 847"/>
                      <a:gd name="T86" fmla="*/ 261 w 1264"/>
                      <a:gd name="T87" fmla="*/ 185 h 847"/>
                      <a:gd name="T88" fmla="*/ 264 w 1264"/>
                      <a:gd name="T89" fmla="*/ 188 h 847"/>
                      <a:gd name="T90" fmla="*/ 265 w 1264"/>
                      <a:gd name="T91" fmla="*/ 194 h 847"/>
                      <a:gd name="T92" fmla="*/ 266 w 1264"/>
                      <a:gd name="T93" fmla="*/ 201 h 847"/>
                      <a:gd name="T94" fmla="*/ 272 w 1264"/>
                      <a:gd name="T95" fmla="*/ 232 h 847"/>
                      <a:gd name="T96" fmla="*/ 361 w 1264"/>
                      <a:gd name="T97" fmla="*/ 251 h 847"/>
                      <a:gd name="T98" fmla="*/ 367 w 1264"/>
                      <a:gd name="T99" fmla="*/ 229 h 847"/>
                      <a:gd name="T100" fmla="*/ 367 w 1264"/>
                      <a:gd name="T101" fmla="*/ 201 h 847"/>
                      <a:gd name="T102" fmla="*/ 367 w 1264"/>
                      <a:gd name="T103" fmla="*/ 195 h 847"/>
                      <a:gd name="T104" fmla="*/ 369 w 1264"/>
                      <a:gd name="T105" fmla="*/ 189 h 847"/>
                      <a:gd name="T106" fmla="*/ 371 w 1264"/>
                      <a:gd name="T107" fmla="*/ 186 h 847"/>
                      <a:gd name="T108" fmla="*/ 373 w 1264"/>
                      <a:gd name="T109" fmla="*/ 183 h 847"/>
                      <a:gd name="T110" fmla="*/ 376 w 1264"/>
                      <a:gd name="T111" fmla="*/ 180 h 847"/>
                      <a:gd name="T112" fmla="*/ 379 w 1264"/>
                      <a:gd name="T113" fmla="*/ 179 h 847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</a:gdLst>
                    <a:ahLst/>
                    <a:cxnLst>
                      <a:cxn ang="T114">
                        <a:pos x="T0" y="T1"/>
                      </a:cxn>
                      <a:cxn ang="T115">
                        <a:pos x="T2" y="T3"/>
                      </a:cxn>
                      <a:cxn ang="T116">
                        <a:pos x="T4" y="T5"/>
                      </a:cxn>
                      <a:cxn ang="T117">
                        <a:pos x="T6" y="T7"/>
                      </a:cxn>
                      <a:cxn ang="T118">
                        <a:pos x="T8" y="T9"/>
                      </a:cxn>
                      <a:cxn ang="T119">
                        <a:pos x="T10" y="T11"/>
                      </a:cxn>
                      <a:cxn ang="T120">
                        <a:pos x="T12" y="T13"/>
                      </a:cxn>
                      <a:cxn ang="T121">
                        <a:pos x="T14" y="T15"/>
                      </a:cxn>
                      <a:cxn ang="T122">
                        <a:pos x="T16" y="T17"/>
                      </a:cxn>
                      <a:cxn ang="T123">
                        <a:pos x="T18" y="T19"/>
                      </a:cxn>
                      <a:cxn ang="T124">
                        <a:pos x="T20" y="T21"/>
                      </a:cxn>
                      <a:cxn ang="T125">
                        <a:pos x="T22" y="T23"/>
                      </a:cxn>
                      <a:cxn ang="T126">
                        <a:pos x="T24" y="T25"/>
                      </a:cxn>
                      <a:cxn ang="T127">
                        <a:pos x="T26" y="T27"/>
                      </a:cxn>
                      <a:cxn ang="T128">
                        <a:pos x="T28" y="T29"/>
                      </a:cxn>
                      <a:cxn ang="T129">
                        <a:pos x="T30" y="T31"/>
                      </a:cxn>
                      <a:cxn ang="T130">
                        <a:pos x="T32" y="T33"/>
                      </a:cxn>
                      <a:cxn ang="T131">
                        <a:pos x="T34" y="T35"/>
                      </a:cxn>
                      <a:cxn ang="T132">
                        <a:pos x="T36" y="T37"/>
                      </a:cxn>
                      <a:cxn ang="T133">
                        <a:pos x="T38" y="T39"/>
                      </a:cxn>
                      <a:cxn ang="T134">
                        <a:pos x="T40" y="T41"/>
                      </a:cxn>
                      <a:cxn ang="T135">
                        <a:pos x="T42" y="T43"/>
                      </a:cxn>
                      <a:cxn ang="T136">
                        <a:pos x="T44" y="T45"/>
                      </a:cxn>
                      <a:cxn ang="T137">
                        <a:pos x="T46" y="T47"/>
                      </a:cxn>
                      <a:cxn ang="T138">
                        <a:pos x="T48" y="T49"/>
                      </a:cxn>
                      <a:cxn ang="T139">
                        <a:pos x="T50" y="T51"/>
                      </a:cxn>
                      <a:cxn ang="T140">
                        <a:pos x="T52" y="T53"/>
                      </a:cxn>
                      <a:cxn ang="T141">
                        <a:pos x="T54" y="T55"/>
                      </a:cxn>
                      <a:cxn ang="T142">
                        <a:pos x="T56" y="T57"/>
                      </a:cxn>
                      <a:cxn ang="T143">
                        <a:pos x="T58" y="T59"/>
                      </a:cxn>
                      <a:cxn ang="T144">
                        <a:pos x="T60" y="T61"/>
                      </a:cxn>
                      <a:cxn ang="T145">
                        <a:pos x="T62" y="T63"/>
                      </a:cxn>
                      <a:cxn ang="T146">
                        <a:pos x="T64" y="T65"/>
                      </a:cxn>
                      <a:cxn ang="T147">
                        <a:pos x="T66" y="T67"/>
                      </a:cxn>
                      <a:cxn ang="T148">
                        <a:pos x="T68" y="T69"/>
                      </a:cxn>
                      <a:cxn ang="T149">
                        <a:pos x="T70" y="T71"/>
                      </a:cxn>
                      <a:cxn ang="T150">
                        <a:pos x="T72" y="T73"/>
                      </a:cxn>
                      <a:cxn ang="T151">
                        <a:pos x="T74" y="T75"/>
                      </a:cxn>
                      <a:cxn ang="T152">
                        <a:pos x="T76" y="T77"/>
                      </a:cxn>
                      <a:cxn ang="T153">
                        <a:pos x="T78" y="T79"/>
                      </a:cxn>
                      <a:cxn ang="T154">
                        <a:pos x="T80" y="T81"/>
                      </a:cxn>
                      <a:cxn ang="T155">
                        <a:pos x="T82" y="T83"/>
                      </a:cxn>
                      <a:cxn ang="T156">
                        <a:pos x="T84" y="T85"/>
                      </a:cxn>
                      <a:cxn ang="T157">
                        <a:pos x="T86" y="T87"/>
                      </a:cxn>
                      <a:cxn ang="T158">
                        <a:pos x="T88" y="T89"/>
                      </a:cxn>
                      <a:cxn ang="T159">
                        <a:pos x="T90" y="T91"/>
                      </a:cxn>
                      <a:cxn ang="T160">
                        <a:pos x="T92" y="T93"/>
                      </a:cxn>
                      <a:cxn ang="T161">
                        <a:pos x="T94" y="T95"/>
                      </a:cxn>
                      <a:cxn ang="T162">
                        <a:pos x="T96" y="T97"/>
                      </a:cxn>
                      <a:cxn ang="T163">
                        <a:pos x="T98" y="T99"/>
                      </a:cxn>
                      <a:cxn ang="T164">
                        <a:pos x="T100" y="T101"/>
                      </a:cxn>
                      <a:cxn ang="T165">
                        <a:pos x="T102" y="T103"/>
                      </a:cxn>
                      <a:cxn ang="T166">
                        <a:pos x="T104" y="T105"/>
                      </a:cxn>
                      <a:cxn ang="T167">
                        <a:pos x="T106" y="T107"/>
                      </a:cxn>
                      <a:cxn ang="T168">
                        <a:pos x="T108" y="T109"/>
                      </a:cxn>
                      <a:cxn ang="T169">
                        <a:pos x="T110" y="T111"/>
                      </a:cxn>
                      <a:cxn ang="T170">
                        <a:pos x="T112" y="T113"/>
                      </a:cxn>
                    </a:cxnLst>
                    <a:rect l="0" t="0" r="r" b="b"/>
                    <a:pathLst>
                      <a:path w="1264" h="847">
                        <a:moveTo>
                          <a:pt x="1264" y="603"/>
                        </a:moveTo>
                        <a:lnTo>
                          <a:pt x="1141" y="603"/>
                        </a:lnTo>
                        <a:lnTo>
                          <a:pt x="841" y="192"/>
                        </a:lnTo>
                        <a:lnTo>
                          <a:pt x="841" y="60"/>
                        </a:lnTo>
                        <a:lnTo>
                          <a:pt x="832" y="28"/>
                        </a:lnTo>
                        <a:lnTo>
                          <a:pt x="808" y="6"/>
                        </a:lnTo>
                        <a:lnTo>
                          <a:pt x="806" y="3"/>
                        </a:lnTo>
                        <a:lnTo>
                          <a:pt x="801" y="0"/>
                        </a:lnTo>
                        <a:lnTo>
                          <a:pt x="798" y="3"/>
                        </a:lnTo>
                        <a:lnTo>
                          <a:pt x="794" y="6"/>
                        </a:lnTo>
                        <a:lnTo>
                          <a:pt x="773" y="26"/>
                        </a:lnTo>
                        <a:lnTo>
                          <a:pt x="763" y="54"/>
                        </a:lnTo>
                        <a:lnTo>
                          <a:pt x="463" y="54"/>
                        </a:lnTo>
                        <a:lnTo>
                          <a:pt x="452" y="26"/>
                        </a:lnTo>
                        <a:lnTo>
                          <a:pt x="429" y="6"/>
                        </a:lnTo>
                        <a:lnTo>
                          <a:pt x="428" y="3"/>
                        </a:lnTo>
                        <a:lnTo>
                          <a:pt x="423" y="0"/>
                        </a:lnTo>
                        <a:lnTo>
                          <a:pt x="418" y="3"/>
                        </a:lnTo>
                        <a:lnTo>
                          <a:pt x="417" y="6"/>
                        </a:lnTo>
                        <a:lnTo>
                          <a:pt x="393" y="28"/>
                        </a:lnTo>
                        <a:lnTo>
                          <a:pt x="385" y="60"/>
                        </a:lnTo>
                        <a:lnTo>
                          <a:pt x="385" y="192"/>
                        </a:lnTo>
                        <a:lnTo>
                          <a:pt x="383" y="192"/>
                        </a:lnTo>
                        <a:lnTo>
                          <a:pt x="0" y="718"/>
                        </a:lnTo>
                        <a:lnTo>
                          <a:pt x="0" y="774"/>
                        </a:lnTo>
                        <a:lnTo>
                          <a:pt x="19" y="783"/>
                        </a:lnTo>
                        <a:lnTo>
                          <a:pt x="19" y="847"/>
                        </a:lnTo>
                        <a:lnTo>
                          <a:pt x="318" y="847"/>
                        </a:lnTo>
                        <a:lnTo>
                          <a:pt x="318" y="780"/>
                        </a:lnTo>
                        <a:lnTo>
                          <a:pt x="337" y="774"/>
                        </a:lnTo>
                        <a:lnTo>
                          <a:pt x="337" y="678"/>
                        </a:lnTo>
                        <a:lnTo>
                          <a:pt x="338" y="666"/>
                        </a:lnTo>
                        <a:lnTo>
                          <a:pt x="340" y="655"/>
                        </a:lnTo>
                        <a:lnTo>
                          <a:pt x="343" y="645"/>
                        </a:lnTo>
                        <a:lnTo>
                          <a:pt x="345" y="636"/>
                        </a:lnTo>
                        <a:lnTo>
                          <a:pt x="348" y="629"/>
                        </a:lnTo>
                        <a:lnTo>
                          <a:pt x="352" y="623"/>
                        </a:lnTo>
                        <a:lnTo>
                          <a:pt x="355" y="617"/>
                        </a:lnTo>
                        <a:lnTo>
                          <a:pt x="360" y="613"/>
                        </a:lnTo>
                        <a:lnTo>
                          <a:pt x="364" y="609"/>
                        </a:lnTo>
                        <a:lnTo>
                          <a:pt x="368" y="607"/>
                        </a:lnTo>
                        <a:lnTo>
                          <a:pt x="372" y="605"/>
                        </a:lnTo>
                        <a:lnTo>
                          <a:pt x="376" y="603"/>
                        </a:lnTo>
                        <a:lnTo>
                          <a:pt x="384" y="602"/>
                        </a:lnTo>
                        <a:lnTo>
                          <a:pt x="390" y="602"/>
                        </a:lnTo>
                        <a:lnTo>
                          <a:pt x="395" y="602"/>
                        </a:lnTo>
                        <a:lnTo>
                          <a:pt x="403" y="603"/>
                        </a:lnTo>
                        <a:lnTo>
                          <a:pt x="407" y="604"/>
                        </a:lnTo>
                        <a:lnTo>
                          <a:pt x="411" y="607"/>
                        </a:lnTo>
                        <a:lnTo>
                          <a:pt x="415" y="609"/>
                        </a:lnTo>
                        <a:lnTo>
                          <a:pt x="420" y="613"/>
                        </a:lnTo>
                        <a:lnTo>
                          <a:pt x="424" y="617"/>
                        </a:lnTo>
                        <a:lnTo>
                          <a:pt x="428" y="623"/>
                        </a:lnTo>
                        <a:lnTo>
                          <a:pt x="432" y="629"/>
                        </a:lnTo>
                        <a:lnTo>
                          <a:pt x="435" y="636"/>
                        </a:lnTo>
                        <a:lnTo>
                          <a:pt x="439" y="646"/>
                        </a:lnTo>
                        <a:lnTo>
                          <a:pt x="441" y="655"/>
                        </a:lnTo>
                        <a:lnTo>
                          <a:pt x="442" y="667"/>
                        </a:lnTo>
                        <a:lnTo>
                          <a:pt x="443" y="678"/>
                        </a:lnTo>
                        <a:lnTo>
                          <a:pt x="443" y="774"/>
                        </a:lnTo>
                        <a:lnTo>
                          <a:pt x="463" y="783"/>
                        </a:lnTo>
                        <a:lnTo>
                          <a:pt x="463" y="847"/>
                        </a:lnTo>
                        <a:lnTo>
                          <a:pt x="761" y="847"/>
                        </a:lnTo>
                        <a:lnTo>
                          <a:pt x="761" y="780"/>
                        </a:lnTo>
                        <a:lnTo>
                          <a:pt x="780" y="774"/>
                        </a:lnTo>
                        <a:lnTo>
                          <a:pt x="780" y="678"/>
                        </a:lnTo>
                        <a:lnTo>
                          <a:pt x="781" y="667"/>
                        </a:lnTo>
                        <a:lnTo>
                          <a:pt x="783" y="655"/>
                        </a:lnTo>
                        <a:lnTo>
                          <a:pt x="785" y="646"/>
                        </a:lnTo>
                        <a:lnTo>
                          <a:pt x="787" y="636"/>
                        </a:lnTo>
                        <a:lnTo>
                          <a:pt x="790" y="629"/>
                        </a:lnTo>
                        <a:lnTo>
                          <a:pt x="794" y="623"/>
                        </a:lnTo>
                        <a:lnTo>
                          <a:pt x="799" y="617"/>
                        </a:lnTo>
                        <a:lnTo>
                          <a:pt x="803" y="613"/>
                        </a:lnTo>
                        <a:lnTo>
                          <a:pt x="807" y="609"/>
                        </a:lnTo>
                        <a:lnTo>
                          <a:pt x="811" y="607"/>
                        </a:lnTo>
                        <a:lnTo>
                          <a:pt x="816" y="604"/>
                        </a:lnTo>
                        <a:lnTo>
                          <a:pt x="820" y="603"/>
                        </a:lnTo>
                        <a:lnTo>
                          <a:pt x="827" y="602"/>
                        </a:lnTo>
                        <a:lnTo>
                          <a:pt x="833" y="602"/>
                        </a:lnTo>
                        <a:lnTo>
                          <a:pt x="840" y="602"/>
                        </a:lnTo>
                        <a:lnTo>
                          <a:pt x="847" y="603"/>
                        </a:lnTo>
                        <a:lnTo>
                          <a:pt x="851" y="604"/>
                        </a:lnTo>
                        <a:lnTo>
                          <a:pt x="856" y="607"/>
                        </a:lnTo>
                        <a:lnTo>
                          <a:pt x="860" y="609"/>
                        </a:lnTo>
                        <a:lnTo>
                          <a:pt x="864" y="613"/>
                        </a:lnTo>
                        <a:lnTo>
                          <a:pt x="868" y="617"/>
                        </a:lnTo>
                        <a:lnTo>
                          <a:pt x="872" y="623"/>
                        </a:lnTo>
                        <a:lnTo>
                          <a:pt x="877" y="629"/>
                        </a:lnTo>
                        <a:lnTo>
                          <a:pt x="880" y="636"/>
                        </a:lnTo>
                        <a:lnTo>
                          <a:pt x="883" y="646"/>
                        </a:lnTo>
                        <a:lnTo>
                          <a:pt x="885" y="655"/>
                        </a:lnTo>
                        <a:lnTo>
                          <a:pt x="886" y="667"/>
                        </a:lnTo>
                        <a:lnTo>
                          <a:pt x="887" y="678"/>
                        </a:lnTo>
                        <a:lnTo>
                          <a:pt x="887" y="774"/>
                        </a:lnTo>
                        <a:lnTo>
                          <a:pt x="906" y="783"/>
                        </a:lnTo>
                        <a:lnTo>
                          <a:pt x="906" y="847"/>
                        </a:lnTo>
                        <a:lnTo>
                          <a:pt x="1205" y="847"/>
                        </a:lnTo>
                        <a:lnTo>
                          <a:pt x="1205" y="780"/>
                        </a:lnTo>
                        <a:lnTo>
                          <a:pt x="1224" y="774"/>
                        </a:lnTo>
                        <a:lnTo>
                          <a:pt x="1224" y="727"/>
                        </a:lnTo>
                        <a:lnTo>
                          <a:pt x="1224" y="678"/>
                        </a:lnTo>
                        <a:lnTo>
                          <a:pt x="1224" y="670"/>
                        </a:lnTo>
                        <a:lnTo>
                          <a:pt x="1225" y="659"/>
                        </a:lnTo>
                        <a:lnTo>
                          <a:pt x="1227" y="649"/>
                        </a:lnTo>
                        <a:lnTo>
                          <a:pt x="1232" y="637"/>
                        </a:lnTo>
                        <a:lnTo>
                          <a:pt x="1234" y="631"/>
                        </a:lnTo>
                        <a:lnTo>
                          <a:pt x="1236" y="626"/>
                        </a:lnTo>
                        <a:lnTo>
                          <a:pt x="1239" y="620"/>
                        </a:lnTo>
                        <a:lnTo>
                          <a:pt x="1243" y="616"/>
                        </a:lnTo>
                        <a:lnTo>
                          <a:pt x="1247" y="612"/>
                        </a:lnTo>
                        <a:lnTo>
                          <a:pt x="1253" y="608"/>
                        </a:lnTo>
                        <a:lnTo>
                          <a:pt x="1258" y="605"/>
                        </a:lnTo>
                        <a:lnTo>
                          <a:pt x="1264" y="60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1" name="Freeform 780"/>
                  <p:cNvSpPr>
                    <a:spLocks noChangeAspect="1"/>
                  </p:cNvSpPr>
                  <p:nvPr/>
                </p:nvSpPr>
                <p:spPr bwMode="auto">
                  <a:xfrm>
                    <a:off x="4820" y="1246"/>
                    <a:ext cx="379" cy="251"/>
                  </a:xfrm>
                  <a:custGeom>
                    <a:avLst/>
                    <a:gdLst>
                      <a:gd name="T0" fmla="*/ 37 w 1264"/>
                      <a:gd name="T1" fmla="*/ 179 h 847"/>
                      <a:gd name="T2" fmla="*/ 127 w 1264"/>
                      <a:gd name="T3" fmla="*/ 18 h 847"/>
                      <a:gd name="T4" fmla="*/ 137 w 1264"/>
                      <a:gd name="T5" fmla="*/ 2 h 847"/>
                      <a:gd name="T6" fmla="*/ 139 w 1264"/>
                      <a:gd name="T7" fmla="*/ 0 h 847"/>
                      <a:gd name="T8" fmla="*/ 140 w 1264"/>
                      <a:gd name="T9" fmla="*/ 2 h 847"/>
                      <a:gd name="T10" fmla="*/ 150 w 1264"/>
                      <a:gd name="T11" fmla="*/ 16 h 847"/>
                      <a:gd name="T12" fmla="*/ 243 w 1264"/>
                      <a:gd name="T13" fmla="*/ 8 h 847"/>
                      <a:gd name="T14" fmla="*/ 251 w 1264"/>
                      <a:gd name="T15" fmla="*/ 1 h 847"/>
                      <a:gd name="T16" fmla="*/ 254 w 1264"/>
                      <a:gd name="T17" fmla="*/ 1 h 847"/>
                      <a:gd name="T18" fmla="*/ 261 w 1264"/>
                      <a:gd name="T19" fmla="*/ 8 h 847"/>
                      <a:gd name="T20" fmla="*/ 264 w 1264"/>
                      <a:gd name="T21" fmla="*/ 57 h 847"/>
                      <a:gd name="T22" fmla="*/ 379 w 1264"/>
                      <a:gd name="T23" fmla="*/ 213 h 847"/>
                      <a:gd name="T24" fmla="*/ 373 w 1264"/>
                      <a:gd name="T25" fmla="*/ 232 h 847"/>
                      <a:gd name="T26" fmla="*/ 284 w 1264"/>
                      <a:gd name="T27" fmla="*/ 251 h 847"/>
                      <a:gd name="T28" fmla="*/ 278 w 1264"/>
                      <a:gd name="T29" fmla="*/ 229 h 847"/>
                      <a:gd name="T30" fmla="*/ 278 w 1264"/>
                      <a:gd name="T31" fmla="*/ 197 h 847"/>
                      <a:gd name="T32" fmla="*/ 276 w 1264"/>
                      <a:gd name="T33" fmla="*/ 191 h 847"/>
                      <a:gd name="T34" fmla="*/ 275 w 1264"/>
                      <a:gd name="T35" fmla="*/ 186 h 847"/>
                      <a:gd name="T36" fmla="*/ 273 w 1264"/>
                      <a:gd name="T37" fmla="*/ 183 h 847"/>
                      <a:gd name="T38" fmla="*/ 270 w 1264"/>
                      <a:gd name="T39" fmla="*/ 180 h 847"/>
                      <a:gd name="T40" fmla="*/ 267 w 1264"/>
                      <a:gd name="T41" fmla="*/ 179 h 847"/>
                      <a:gd name="T42" fmla="*/ 264 w 1264"/>
                      <a:gd name="T43" fmla="*/ 178 h 847"/>
                      <a:gd name="T44" fmla="*/ 261 w 1264"/>
                      <a:gd name="T45" fmla="*/ 178 h 847"/>
                      <a:gd name="T46" fmla="*/ 257 w 1264"/>
                      <a:gd name="T47" fmla="*/ 179 h 847"/>
                      <a:gd name="T48" fmla="*/ 255 w 1264"/>
                      <a:gd name="T49" fmla="*/ 180 h 847"/>
                      <a:gd name="T50" fmla="*/ 252 w 1264"/>
                      <a:gd name="T51" fmla="*/ 183 h 847"/>
                      <a:gd name="T52" fmla="*/ 249 w 1264"/>
                      <a:gd name="T53" fmla="*/ 186 h 847"/>
                      <a:gd name="T54" fmla="*/ 247 w 1264"/>
                      <a:gd name="T55" fmla="*/ 191 h 847"/>
                      <a:gd name="T56" fmla="*/ 246 w 1264"/>
                      <a:gd name="T57" fmla="*/ 198 h 847"/>
                      <a:gd name="T58" fmla="*/ 246 w 1264"/>
                      <a:gd name="T59" fmla="*/ 229 h 847"/>
                      <a:gd name="T60" fmla="*/ 240 w 1264"/>
                      <a:gd name="T61" fmla="*/ 251 h 847"/>
                      <a:gd name="T62" fmla="*/ 150 w 1264"/>
                      <a:gd name="T63" fmla="*/ 231 h 847"/>
                      <a:gd name="T64" fmla="*/ 145 w 1264"/>
                      <a:gd name="T65" fmla="*/ 201 h 847"/>
                      <a:gd name="T66" fmla="*/ 144 w 1264"/>
                      <a:gd name="T67" fmla="*/ 194 h 847"/>
                      <a:gd name="T68" fmla="*/ 143 w 1264"/>
                      <a:gd name="T69" fmla="*/ 188 h 847"/>
                      <a:gd name="T70" fmla="*/ 141 w 1264"/>
                      <a:gd name="T71" fmla="*/ 185 h 847"/>
                      <a:gd name="T72" fmla="*/ 138 w 1264"/>
                      <a:gd name="T73" fmla="*/ 182 h 847"/>
                      <a:gd name="T74" fmla="*/ 136 w 1264"/>
                      <a:gd name="T75" fmla="*/ 180 h 847"/>
                      <a:gd name="T76" fmla="*/ 133 w 1264"/>
                      <a:gd name="T77" fmla="*/ 179 h 847"/>
                      <a:gd name="T78" fmla="*/ 129 w 1264"/>
                      <a:gd name="T79" fmla="*/ 178 h 847"/>
                      <a:gd name="T80" fmla="*/ 125 w 1264"/>
                      <a:gd name="T81" fmla="*/ 179 h 847"/>
                      <a:gd name="T82" fmla="*/ 122 w 1264"/>
                      <a:gd name="T83" fmla="*/ 180 h 847"/>
                      <a:gd name="T84" fmla="*/ 120 w 1264"/>
                      <a:gd name="T85" fmla="*/ 182 h 847"/>
                      <a:gd name="T86" fmla="*/ 118 w 1264"/>
                      <a:gd name="T87" fmla="*/ 185 h 847"/>
                      <a:gd name="T88" fmla="*/ 115 w 1264"/>
                      <a:gd name="T89" fmla="*/ 188 h 847"/>
                      <a:gd name="T90" fmla="*/ 114 w 1264"/>
                      <a:gd name="T91" fmla="*/ 194 h 847"/>
                      <a:gd name="T92" fmla="*/ 113 w 1264"/>
                      <a:gd name="T93" fmla="*/ 201 h 847"/>
                      <a:gd name="T94" fmla="*/ 107 w 1264"/>
                      <a:gd name="T95" fmla="*/ 232 h 847"/>
                      <a:gd name="T96" fmla="*/ 18 w 1264"/>
                      <a:gd name="T97" fmla="*/ 251 h 847"/>
                      <a:gd name="T98" fmla="*/ 12 w 1264"/>
                      <a:gd name="T99" fmla="*/ 229 h 847"/>
                      <a:gd name="T100" fmla="*/ 12 w 1264"/>
                      <a:gd name="T101" fmla="*/ 201 h 847"/>
                      <a:gd name="T102" fmla="*/ 12 w 1264"/>
                      <a:gd name="T103" fmla="*/ 195 h 847"/>
                      <a:gd name="T104" fmla="*/ 10 w 1264"/>
                      <a:gd name="T105" fmla="*/ 189 h 847"/>
                      <a:gd name="T106" fmla="*/ 8 w 1264"/>
                      <a:gd name="T107" fmla="*/ 186 h 847"/>
                      <a:gd name="T108" fmla="*/ 6 w 1264"/>
                      <a:gd name="T109" fmla="*/ 183 h 847"/>
                      <a:gd name="T110" fmla="*/ 3 w 1264"/>
                      <a:gd name="T111" fmla="*/ 180 h 847"/>
                      <a:gd name="T112" fmla="*/ 0 w 1264"/>
                      <a:gd name="T113" fmla="*/ 179 h 847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</a:gdLst>
                    <a:ahLst/>
                    <a:cxnLst>
                      <a:cxn ang="T114">
                        <a:pos x="T0" y="T1"/>
                      </a:cxn>
                      <a:cxn ang="T115">
                        <a:pos x="T2" y="T3"/>
                      </a:cxn>
                      <a:cxn ang="T116">
                        <a:pos x="T4" y="T5"/>
                      </a:cxn>
                      <a:cxn ang="T117">
                        <a:pos x="T6" y="T7"/>
                      </a:cxn>
                      <a:cxn ang="T118">
                        <a:pos x="T8" y="T9"/>
                      </a:cxn>
                      <a:cxn ang="T119">
                        <a:pos x="T10" y="T11"/>
                      </a:cxn>
                      <a:cxn ang="T120">
                        <a:pos x="T12" y="T13"/>
                      </a:cxn>
                      <a:cxn ang="T121">
                        <a:pos x="T14" y="T15"/>
                      </a:cxn>
                      <a:cxn ang="T122">
                        <a:pos x="T16" y="T17"/>
                      </a:cxn>
                      <a:cxn ang="T123">
                        <a:pos x="T18" y="T19"/>
                      </a:cxn>
                      <a:cxn ang="T124">
                        <a:pos x="T20" y="T21"/>
                      </a:cxn>
                      <a:cxn ang="T125">
                        <a:pos x="T22" y="T23"/>
                      </a:cxn>
                      <a:cxn ang="T126">
                        <a:pos x="T24" y="T25"/>
                      </a:cxn>
                      <a:cxn ang="T127">
                        <a:pos x="T26" y="T27"/>
                      </a:cxn>
                      <a:cxn ang="T128">
                        <a:pos x="T28" y="T29"/>
                      </a:cxn>
                      <a:cxn ang="T129">
                        <a:pos x="T30" y="T31"/>
                      </a:cxn>
                      <a:cxn ang="T130">
                        <a:pos x="T32" y="T33"/>
                      </a:cxn>
                      <a:cxn ang="T131">
                        <a:pos x="T34" y="T35"/>
                      </a:cxn>
                      <a:cxn ang="T132">
                        <a:pos x="T36" y="T37"/>
                      </a:cxn>
                      <a:cxn ang="T133">
                        <a:pos x="T38" y="T39"/>
                      </a:cxn>
                      <a:cxn ang="T134">
                        <a:pos x="T40" y="T41"/>
                      </a:cxn>
                      <a:cxn ang="T135">
                        <a:pos x="T42" y="T43"/>
                      </a:cxn>
                      <a:cxn ang="T136">
                        <a:pos x="T44" y="T45"/>
                      </a:cxn>
                      <a:cxn ang="T137">
                        <a:pos x="T46" y="T47"/>
                      </a:cxn>
                      <a:cxn ang="T138">
                        <a:pos x="T48" y="T49"/>
                      </a:cxn>
                      <a:cxn ang="T139">
                        <a:pos x="T50" y="T51"/>
                      </a:cxn>
                      <a:cxn ang="T140">
                        <a:pos x="T52" y="T53"/>
                      </a:cxn>
                      <a:cxn ang="T141">
                        <a:pos x="T54" y="T55"/>
                      </a:cxn>
                      <a:cxn ang="T142">
                        <a:pos x="T56" y="T57"/>
                      </a:cxn>
                      <a:cxn ang="T143">
                        <a:pos x="T58" y="T59"/>
                      </a:cxn>
                      <a:cxn ang="T144">
                        <a:pos x="T60" y="T61"/>
                      </a:cxn>
                      <a:cxn ang="T145">
                        <a:pos x="T62" y="T63"/>
                      </a:cxn>
                      <a:cxn ang="T146">
                        <a:pos x="T64" y="T65"/>
                      </a:cxn>
                      <a:cxn ang="T147">
                        <a:pos x="T66" y="T67"/>
                      </a:cxn>
                      <a:cxn ang="T148">
                        <a:pos x="T68" y="T69"/>
                      </a:cxn>
                      <a:cxn ang="T149">
                        <a:pos x="T70" y="T71"/>
                      </a:cxn>
                      <a:cxn ang="T150">
                        <a:pos x="T72" y="T73"/>
                      </a:cxn>
                      <a:cxn ang="T151">
                        <a:pos x="T74" y="T75"/>
                      </a:cxn>
                      <a:cxn ang="T152">
                        <a:pos x="T76" y="T77"/>
                      </a:cxn>
                      <a:cxn ang="T153">
                        <a:pos x="T78" y="T79"/>
                      </a:cxn>
                      <a:cxn ang="T154">
                        <a:pos x="T80" y="T81"/>
                      </a:cxn>
                      <a:cxn ang="T155">
                        <a:pos x="T82" y="T83"/>
                      </a:cxn>
                      <a:cxn ang="T156">
                        <a:pos x="T84" y="T85"/>
                      </a:cxn>
                      <a:cxn ang="T157">
                        <a:pos x="T86" y="T87"/>
                      </a:cxn>
                      <a:cxn ang="T158">
                        <a:pos x="T88" y="T89"/>
                      </a:cxn>
                      <a:cxn ang="T159">
                        <a:pos x="T90" y="T91"/>
                      </a:cxn>
                      <a:cxn ang="T160">
                        <a:pos x="T92" y="T93"/>
                      </a:cxn>
                      <a:cxn ang="T161">
                        <a:pos x="T94" y="T95"/>
                      </a:cxn>
                      <a:cxn ang="T162">
                        <a:pos x="T96" y="T97"/>
                      </a:cxn>
                      <a:cxn ang="T163">
                        <a:pos x="T98" y="T99"/>
                      </a:cxn>
                      <a:cxn ang="T164">
                        <a:pos x="T100" y="T101"/>
                      </a:cxn>
                      <a:cxn ang="T165">
                        <a:pos x="T102" y="T103"/>
                      </a:cxn>
                      <a:cxn ang="T166">
                        <a:pos x="T104" y="T105"/>
                      </a:cxn>
                      <a:cxn ang="T167">
                        <a:pos x="T106" y="T107"/>
                      </a:cxn>
                      <a:cxn ang="T168">
                        <a:pos x="T108" y="T109"/>
                      </a:cxn>
                      <a:cxn ang="T169">
                        <a:pos x="T110" y="T111"/>
                      </a:cxn>
                      <a:cxn ang="T170">
                        <a:pos x="T112" y="T113"/>
                      </a:cxn>
                    </a:cxnLst>
                    <a:rect l="0" t="0" r="r" b="b"/>
                    <a:pathLst>
                      <a:path w="1264" h="847">
                        <a:moveTo>
                          <a:pt x="0" y="603"/>
                        </a:moveTo>
                        <a:lnTo>
                          <a:pt x="123" y="603"/>
                        </a:lnTo>
                        <a:lnTo>
                          <a:pt x="423" y="192"/>
                        </a:lnTo>
                        <a:lnTo>
                          <a:pt x="423" y="60"/>
                        </a:lnTo>
                        <a:lnTo>
                          <a:pt x="432" y="28"/>
                        </a:lnTo>
                        <a:lnTo>
                          <a:pt x="456" y="6"/>
                        </a:lnTo>
                        <a:lnTo>
                          <a:pt x="458" y="3"/>
                        </a:lnTo>
                        <a:lnTo>
                          <a:pt x="463" y="0"/>
                        </a:lnTo>
                        <a:lnTo>
                          <a:pt x="466" y="3"/>
                        </a:lnTo>
                        <a:lnTo>
                          <a:pt x="468" y="6"/>
                        </a:lnTo>
                        <a:lnTo>
                          <a:pt x="491" y="26"/>
                        </a:lnTo>
                        <a:lnTo>
                          <a:pt x="501" y="54"/>
                        </a:lnTo>
                        <a:lnTo>
                          <a:pt x="801" y="54"/>
                        </a:lnTo>
                        <a:lnTo>
                          <a:pt x="812" y="26"/>
                        </a:lnTo>
                        <a:lnTo>
                          <a:pt x="835" y="6"/>
                        </a:lnTo>
                        <a:lnTo>
                          <a:pt x="836" y="3"/>
                        </a:lnTo>
                        <a:lnTo>
                          <a:pt x="840" y="0"/>
                        </a:lnTo>
                        <a:lnTo>
                          <a:pt x="846" y="3"/>
                        </a:lnTo>
                        <a:lnTo>
                          <a:pt x="847" y="6"/>
                        </a:lnTo>
                        <a:lnTo>
                          <a:pt x="871" y="28"/>
                        </a:lnTo>
                        <a:lnTo>
                          <a:pt x="879" y="60"/>
                        </a:lnTo>
                        <a:lnTo>
                          <a:pt x="879" y="192"/>
                        </a:lnTo>
                        <a:lnTo>
                          <a:pt x="881" y="192"/>
                        </a:lnTo>
                        <a:lnTo>
                          <a:pt x="1264" y="718"/>
                        </a:lnTo>
                        <a:lnTo>
                          <a:pt x="1264" y="774"/>
                        </a:lnTo>
                        <a:lnTo>
                          <a:pt x="1245" y="783"/>
                        </a:lnTo>
                        <a:lnTo>
                          <a:pt x="1245" y="847"/>
                        </a:lnTo>
                        <a:lnTo>
                          <a:pt x="946" y="847"/>
                        </a:lnTo>
                        <a:lnTo>
                          <a:pt x="946" y="780"/>
                        </a:lnTo>
                        <a:lnTo>
                          <a:pt x="927" y="774"/>
                        </a:lnTo>
                        <a:lnTo>
                          <a:pt x="927" y="678"/>
                        </a:lnTo>
                        <a:lnTo>
                          <a:pt x="926" y="666"/>
                        </a:lnTo>
                        <a:lnTo>
                          <a:pt x="923" y="655"/>
                        </a:lnTo>
                        <a:lnTo>
                          <a:pt x="921" y="645"/>
                        </a:lnTo>
                        <a:lnTo>
                          <a:pt x="919" y="636"/>
                        </a:lnTo>
                        <a:lnTo>
                          <a:pt x="916" y="629"/>
                        </a:lnTo>
                        <a:lnTo>
                          <a:pt x="912" y="623"/>
                        </a:lnTo>
                        <a:lnTo>
                          <a:pt x="909" y="617"/>
                        </a:lnTo>
                        <a:lnTo>
                          <a:pt x="904" y="613"/>
                        </a:lnTo>
                        <a:lnTo>
                          <a:pt x="900" y="609"/>
                        </a:lnTo>
                        <a:lnTo>
                          <a:pt x="896" y="607"/>
                        </a:lnTo>
                        <a:lnTo>
                          <a:pt x="892" y="605"/>
                        </a:lnTo>
                        <a:lnTo>
                          <a:pt x="888" y="603"/>
                        </a:lnTo>
                        <a:lnTo>
                          <a:pt x="880" y="602"/>
                        </a:lnTo>
                        <a:lnTo>
                          <a:pt x="874" y="602"/>
                        </a:lnTo>
                        <a:lnTo>
                          <a:pt x="869" y="602"/>
                        </a:lnTo>
                        <a:lnTo>
                          <a:pt x="861" y="603"/>
                        </a:lnTo>
                        <a:lnTo>
                          <a:pt x="857" y="604"/>
                        </a:lnTo>
                        <a:lnTo>
                          <a:pt x="853" y="607"/>
                        </a:lnTo>
                        <a:lnTo>
                          <a:pt x="849" y="609"/>
                        </a:lnTo>
                        <a:lnTo>
                          <a:pt x="844" y="613"/>
                        </a:lnTo>
                        <a:lnTo>
                          <a:pt x="840" y="617"/>
                        </a:lnTo>
                        <a:lnTo>
                          <a:pt x="836" y="623"/>
                        </a:lnTo>
                        <a:lnTo>
                          <a:pt x="832" y="629"/>
                        </a:lnTo>
                        <a:lnTo>
                          <a:pt x="829" y="636"/>
                        </a:lnTo>
                        <a:lnTo>
                          <a:pt x="825" y="646"/>
                        </a:lnTo>
                        <a:lnTo>
                          <a:pt x="823" y="655"/>
                        </a:lnTo>
                        <a:lnTo>
                          <a:pt x="822" y="667"/>
                        </a:lnTo>
                        <a:lnTo>
                          <a:pt x="821" y="678"/>
                        </a:lnTo>
                        <a:lnTo>
                          <a:pt x="821" y="774"/>
                        </a:lnTo>
                        <a:lnTo>
                          <a:pt x="801" y="783"/>
                        </a:lnTo>
                        <a:lnTo>
                          <a:pt x="801" y="847"/>
                        </a:lnTo>
                        <a:lnTo>
                          <a:pt x="503" y="847"/>
                        </a:lnTo>
                        <a:lnTo>
                          <a:pt x="501" y="780"/>
                        </a:lnTo>
                        <a:lnTo>
                          <a:pt x="482" y="774"/>
                        </a:lnTo>
                        <a:lnTo>
                          <a:pt x="484" y="678"/>
                        </a:lnTo>
                        <a:lnTo>
                          <a:pt x="483" y="667"/>
                        </a:lnTo>
                        <a:lnTo>
                          <a:pt x="481" y="655"/>
                        </a:lnTo>
                        <a:lnTo>
                          <a:pt x="479" y="646"/>
                        </a:lnTo>
                        <a:lnTo>
                          <a:pt x="477" y="636"/>
                        </a:lnTo>
                        <a:lnTo>
                          <a:pt x="474" y="629"/>
                        </a:lnTo>
                        <a:lnTo>
                          <a:pt x="470" y="623"/>
                        </a:lnTo>
                        <a:lnTo>
                          <a:pt x="465" y="617"/>
                        </a:lnTo>
                        <a:lnTo>
                          <a:pt x="461" y="613"/>
                        </a:lnTo>
                        <a:lnTo>
                          <a:pt x="457" y="609"/>
                        </a:lnTo>
                        <a:lnTo>
                          <a:pt x="453" y="607"/>
                        </a:lnTo>
                        <a:lnTo>
                          <a:pt x="448" y="604"/>
                        </a:lnTo>
                        <a:lnTo>
                          <a:pt x="444" y="603"/>
                        </a:lnTo>
                        <a:lnTo>
                          <a:pt x="437" y="602"/>
                        </a:lnTo>
                        <a:lnTo>
                          <a:pt x="431" y="602"/>
                        </a:lnTo>
                        <a:lnTo>
                          <a:pt x="424" y="602"/>
                        </a:lnTo>
                        <a:lnTo>
                          <a:pt x="417" y="603"/>
                        </a:lnTo>
                        <a:lnTo>
                          <a:pt x="413" y="604"/>
                        </a:lnTo>
                        <a:lnTo>
                          <a:pt x="408" y="607"/>
                        </a:lnTo>
                        <a:lnTo>
                          <a:pt x="404" y="609"/>
                        </a:lnTo>
                        <a:lnTo>
                          <a:pt x="400" y="613"/>
                        </a:lnTo>
                        <a:lnTo>
                          <a:pt x="396" y="617"/>
                        </a:lnTo>
                        <a:lnTo>
                          <a:pt x="392" y="623"/>
                        </a:lnTo>
                        <a:lnTo>
                          <a:pt x="387" y="629"/>
                        </a:lnTo>
                        <a:lnTo>
                          <a:pt x="384" y="636"/>
                        </a:lnTo>
                        <a:lnTo>
                          <a:pt x="381" y="646"/>
                        </a:lnTo>
                        <a:lnTo>
                          <a:pt x="379" y="655"/>
                        </a:lnTo>
                        <a:lnTo>
                          <a:pt x="378" y="667"/>
                        </a:lnTo>
                        <a:lnTo>
                          <a:pt x="377" y="678"/>
                        </a:lnTo>
                        <a:lnTo>
                          <a:pt x="377" y="774"/>
                        </a:lnTo>
                        <a:lnTo>
                          <a:pt x="358" y="783"/>
                        </a:lnTo>
                        <a:lnTo>
                          <a:pt x="358" y="847"/>
                        </a:lnTo>
                        <a:lnTo>
                          <a:pt x="59" y="847"/>
                        </a:lnTo>
                        <a:lnTo>
                          <a:pt x="59" y="780"/>
                        </a:lnTo>
                        <a:lnTo>
                          <a:pt x="40" y="774"/>
                        </a:lnTo>
                        <a:lnTo>
                          <a:pt x="40" y="727"/>
                        </a:lnTo>
                        <a:lnTo>
                          <a:pt x="40" y="678"/>
                        </a:lnTo>
                        <a:lnTo>
                          <a:pt x="40" y="670"/>
                        </a:lnTo>
                        <a:lnTo>
                          <a:pt x="39" y="659"/>
                        </a:lnTo>
                        <a:lnTo>
                          <a:pt x="37" y="649"/>
                        </a:lnTo>
                        <a:lnTo>
                          <a:pt x="32" y="637"/>
                        </a:lnTo>
                        <a:lnTo>
                          <a:pt x="30" y="631"/>
                        </a:lnTo>
                        <a:lnTo>
                          <a:pt x="28" y="626"/>
                        </a:lnTo>
                        <a:lnTo>
                          <a:pt x="24" y="620"/>
                        </a:lnTo>
                        <a:lnTo>
                          <a:pt x="21" y="616"/>
                        </a:lnTo>
                        <a:lnTo>
                          <a:pt x="17" y="612"/>
                        </a:lnTo>
                        <a:lnTo>
                          <a:pt x="11" y="608"/>
                        </a:lnTo>
                        <a:lnTo>
                          <a:pt x="6" y="605"/>
                        </a:lnTo>
                        <a:lnTo>
                          <a:pt x="0" y="60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2" name="Freeform 781"/>
                  <p:cNvSpPr>
                    <a:spLocks noChangeAspect="1"/>
                  </p:cNvSpPr>
                  <p:nvPr/>
                </p:nvSpPr>
                <p:spPr bwMode="auto">
                  <a:xfrm>
                    <a:off x="3005" y="1983"/>
                    <a:ext cx="29" cy="14"/>
                  </a:xfrm>
                  <a:custGeom>
                    <a:avLst/>
                    <a:gdLst>
                      <a:gd name="T0" fmla="*/ 0 w 97"/>
                      <a:gd name="T1" fmla="*/ 8 h 40"/>
                      <a:gd name="T2" fmla="*/ 7 w 97"/>
                      <a:gd name="T3" fmla="*/ 14 h 40"/>
                      <a:gd name="T4" fmla="*/ 29 w 97"/>
                      <a:gd name="T5" fmla="*/ 14 h 40"/>
                      <a:gd name="T6" fmla="*/ 29 w 97"/>
                      <a:gd name="T7" fmla="*/ 0 h 40"/>
                      <a:gd name="T8" fmla="*/ 7 w 97"/>
                      <a:gd name="T9" fmla="*/ 0 h 40"/>
                      <a:gd name="T10" fmla="*/ 0 w 97"/>
                      <a:gd name="T11" fmla="*/ 8 h 40"/>
                      <a:gd name="T12" fmla="*/ 0 w 97"/>
                      <a:gd name="T13" fmla="*/ 8 h 40"/>
                      <a:gd name="T14" fmla="*/ 1 w 97"/>
                      <a:gd name="T15" fmla="*/ 14 h 40"/>
                      <a:gd name="T16" fmla="*/ 7 w 97"/>
                      <a:gd name="T17" fmla="*/ 14 h 40"/>
                      <a:gd name="T18" fmla="*/ 0 w 97"/>
                      <a:gd name="T19" fmla="*/ 8 h 40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97" h="40">
                        <a:moveTo>
                          <a:pt x="0" y="22"/>
                        </a:moveTo>
                        <a:lnTo>
                          <a:pt x="23" y="40"/>
                        </a:lnTo>
                        <a:lnTo>
                          <a:pt x="97" y="40"/>
                        </a:lnTo>
                        <a:lnTo>
                          <a:pt x="97" y="0"/>
                        </a:lnTo>
                        <a:lnTo>
                          <a:pt x="23" y="0"/>
                        </a:lnTo>
                        <a:lnTo>
                          <a:pt x="0" y="22"/>
                        </a:lnTo>
                        <a:lnTo>
                          <a:pt x="2" y="40"/>
                        </a:lnTo>
                        <a:lnTo>
                          <a:pt x="23" y="40"/>
                        </a:lnTo>
                        <a:lnTo>
                          <a:pt x="0" y="2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3" name="Freeform 782"/>
                  <p:cNvSpPr>
                    <a:spLocks noChangeAspect="1"/>
                  </p:cNvSpPr>
                  <p:nvPr/>
                </p:nvSpPr>
                <p:spPr bwMode="auto">
                  <a:xfrm>
                    <a:off x="2933" y="1919"/>
                    <a:ext cx="86" cy="72"/>
                  </a:xfrm>
                  <a:custGeom>
                    <a:avLst/>
                    <a:gdLst>
                      <a:gd name="T0" fmla="*/ 0 w 271"/>
                      <a:gd name="T1" fmla="*/ 12 h 243"/>
                      <a:gd name="T2" fmla="*/ 0 w 271"/>
                      <a:gd name="T3" fmla="*/ 12 h 243"/>
                      <a:gd name="T4" fmla="*/ 3 w 271"/>
                      <a:gd name="T5" fmla="*/ 12 h 243"/>
                      <a:gd name="T6" fmla="*/ 7 w 271"/>
                      <a:gd name="T7" fmla="*/ 12 h 243"/>
                      <a:gd name="T8" fmla="*/ 10 w 271"/>
                      <a:gd name="T9" fmla="*/ 12 h 243"/>
                      <a:gd name="T10" fmla="*/ 13 w 271"/>
                      <a:gd name="T11" fmla="*/ 13 h 243"/>
                      <a:gd name="T12" fmla="*/ 20 w 271"/>
                      <a:gd name="T13" fmla="*/ 15 h 243"/>
                      <a:gd name="T14" fmla="*/ 26 w 271"/>
                      <a:gd name="T15" fmla="*/ 17 h 243"/>
                      <a:gd name="T16" fmla="*/ 32 w 271"/>
                      <a:gd name="T17" fmla="*/ 19 h 243"/>
                      <a:gd name="T18" fmla="*/ 37 w 271"/>
                      <a:gd name="T19" fmla="*/ 22 h 243"/>
                      <a:gd name="T20" fmla="*/ 43 w 271"/>
                      <a:gd name="T21" fmla="*/ 25 h 243"/>
                      <a:gd name="T22" fmla="*/ 48 w 271"/>
                      <a:gd name="T23" fmla="*/ 29 h 243"/>
                      <a:gd name="T24" fmla="*/ 52 w 271"/>
                      <a:gd name="T25" fmla="*/ 33 h 243"/>
                      <a:gd name="T26" fmla="*/ 57 w 271"/>
                      <a:gd name="T27" fmla="*/ 38 h 243"/>
                      <a:gd name="T28" fmla="*/ 60 w 271"/>
                      <a:gd name="T29" fmla="*/ 43 h 243"/>
                      <a:gd name="T30" fmla="*/ 64 w 271"/>
                      <a:gd name="T31" fmla="*/ 48 h 243"/>
                      <a:gd name="T32" fmla="*/ 66 w 271"/>
                      <a:gd name="T33" fmla="*/ 54 h 243"/>
                      <a:gd name="T34" fmla="*/ 69 w 271"/>
                      <a:gd name="T35" fmla="*/ 60 h 243"/>
                      <a:gd name="T36" fmla="*/ 70 w 271"/>
                      <a:gd name="T37" fmla="*/ 63 h 243"/>
                      <a:gd name="T38" fmla="*/ 70 w 271"/>
                      <a:gd name="T39" fmla="*/ 66 h 243"/>
                      <a:gd name="T40" fmla="*/ 71 w 271"/>
                      <a:gd name="T41" fmla="*/ 69 h 243"/>
                      <a:gd name="T42" fmla="*/ 71 w 271"/>
                      <a:gd name="T43" fmla="*/ 72 h 243"/>
                      <a:gd name="T44" fmla="*/ 86 w 271"/>
                      <a:gd name="T45" fmla="*/ 71 h 243"/>
                      <a:gd name="T46" fmla="*/ 85 w 271"/>
                      <a:gd name="T47" fmla="*/ 67 h 243"/>
                      <a:gd name="T48" fmla="*/ 85 w 271"/>
                      <a:gd name="T49" fmla="*/ 64 h 243"/>
                      <a:gd name="T50" fmla="*/ 84 w 271"/>
                      <a:gd name="T51" fmla="*/ 60 h 243"/>
                      <a:gd name="T52" fmla="*/ 83 w 271"/>
                      <a:gd name="T53" fmla="*/ 56 h 243"/>
                      <a:gd name="T54" fmla="*/ 80 w 271"/>
                      <a:gd name="T55" fmla="*/ 49 h 243"/>
                      <a:gd name="T56" fmla="*/ 77 w 271"/>
                      <a:gd name="T57" fmla="*/ 43 h 243"/>
                      <a:gd name="T58" fmla="*/ 73 w 271"/>
                      <a:gd name="T59" fmla="*/ 37 h 243"/>
                      <a:gd name="T60" fmla="*/ 68 w 271"/>
                      <a:gd name="T61" fmla="*/ 31 h 243"/>
                      <a:gd name="T62" fmla="*/ 63 w 271"/>
                      <a:gd name="T63" fmla="*/ 25 h 243"/>
                      <a:gd name="T64" fmla="*/ 58 w 271"/>
                      <a:gd name="T65" fmla="*/ 20 h 243"/>
                      <a:gd name="T66" fmla="*/ 52 w 271"/>
                      <a:gd name="T67" fmla="*/ 16 h 243"/>
                      <a:gd name="T68" fmla="*/ 46 w 271"/>
                      <a:gd name="T69" fmla="*/ 12 h 243"/>
                      <a:gd name="T70" fmla="*/ 39 w 271"/>
                      <a:gd name="T71" fmla="*/ 8 h 243"/>
                      <a:gd name="T72" fmla="*/ 32 w 271"/>
                      <a:gd name="T73" fmla="*/ 5 h 243"/>
                      <a:gd name="T74" fmla="*/ 24 w 271"/>
                      <a:gd name="T75" fmla="*/ 3 h 243"/>
                      <a:gd name="T76" fmla="*/ 16 w 271"/>
                      <a:gd name="T77" fmla="*/ 1 h 243"/>
                      <a:gd name="T78" fmla="*/ 12 w 271"/>
                      <a:gd name="T79" fmla="*/ 1 h 243"/>
                      <a:gd name="T80" fmla="*/ 8 w 271"/>
                      <a:gd name="T81" fmla="*/ 0 h 243"/>
                      <a:gd name="T82" fmla="*/ 4 w 271"/>
                      <a:gd name="T83" fmla="*/ 0 h 243"/>
                      <a:gd name="T84" fmla="*/ 0 w 271"/>
                      <a:gd name="T85" fmla="*/ 0 h 243"/>
                      <a:gd name="T86" fmla="*/ 0 w 271"/>
                      <a:gd name="T87" fmla="*/ 0 h 243"/>
                      <a:gd name="T88" fmla="*/ 0 w 271"/>
                      <a:gd name="T89" fmla="*/ 12 h 243"/>
                      <a:gd name="T90" fmla="*/ 0 w 271"/>
                      <a:gd name="T91" fmla="*/ 12 h 243"/>
                      <a:gd name="T92" fmla="*/ 0 w 271"/>
                      <a:gd name="T93" fmla="*/ 12 h 243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</a:gdLst>
                    <a:ahLst/>
                    <a:cxnLst>
                      <a:cxn ang="T94">
                        <a:pos x="T0" y="T1"/>
                      </a:cxn>
                      <a:cxn ang="T95">
                        <a:pos x="T2" y="T3"/>
                      </a:cxn>
                      <a:cxn ang="T96">
                        <a:pos x="T4" y="T5"/>
                      </a:cxn>
                      <a:cxn ang="T97">
                        <a:pos x="T6" y="T7"/>
                      </a:cxn>
                      <a:cxn ang="T98">
                        <a:pos x="T8" y="T9"/>
                      </a:cxn>
                      <a:cxn ang="T99">
                        <a:pos x="T10" y="T11"/>
                      </a:cxn>
                      <a:cxn ang="T100">
                        <a:pos x="T12" y="T13"/>
                      </a:cxn>
                      <a:cxn ang="T101">
                        <a:pos x="T14" y="T15"/>
                      </a:cxn>
                      <a:cxn ang="T102">
                        <a:pos x="T16" y="T17"/>
                      </a:cxn>
                      <a:cxn ang="T103">
                        <a:pos x="T18" y="T19"/>
                      </a:cxn>
                      <a:cxn ang="T104">
                        <a:pos x="T20" y="T21"/>
                      </a:cxn>
                      <a:cxn ang="T105">
                        <a:pos x="T22" y="T23"/>
                      </a:cxn>
                      <a:cxn ang="T106">
                        <a:pos x="T24" y="T25"/>
                      </a:cxn>
                      <a:cxn ang="T107">
                        <a:pos x="T26" y="T27"/>
                      </a:cxn>
                      <a:cxn ang="T108">
                        <a:pos x="T28" y="T29"/>
                      </a:cxn>
                      <a:cxn ang="T109">
                        <a:pos x="T30" y="T31"/>
                      </a:cxn>
                      <a:cxn ang="T110">
                        <a:pos x="T32" y="T33"/>
                      </a:cxn>
                      <a:cxn ang="T111">
                        <a:pos x="T34" y="T35"/>
                      </a:cxn>
                      <a:cxn ang="T112">
                        <a:pos x="T36" y="T37"/>
                      </a:cxn>
                      <a:cxn ang="T113">
                        <a:pos x="T38" y="T39"/>
                      </a:cxn>
                      <a:cxn ang="T114">
                        <a:pos x="T40" y="T41"/>
                      </a:cxn>
                      <a:cxn ang="T115">
                        <a:pos x="T42" y="T43"/>
                      </a:cxn>
                      <a:cxn ang="T116">
                        <a:pos x="T44" y="T45"/>
                      </a:cxn>
                      <a:cxn ang="T117">
                        <a:pos x="T46" y="T47"/>
                      </a:cxn>
                      <a:cxn ang="T118">
                        <a:pos x="T48" y="T49"/>
                      </a:cxn>
                      <a:cxn ang="T119">
                        <a:pos x="T50" y="T51"/>
                      </a:cxn>
                      <a:cxn ang="T120">
                        <a:pos x="T52" y="T53"/>
                      </a:cxn>
                      <a:cxn ang="T121">
                        <a:pos x="T54" y="T55"/>
                      </a:cxn>
                      <a:cxn ang="T122">
                        <a:pos x="T56" y="T57"/>
                      </a:cxn>
                      <a:cxn ang="T123">
                        <a:pos x="T58" y="T59"/>
                      </a:cxn>
                      <a:cxn ang="T124">
                        <a:pos x="T60" y="T61"/>
                      </a:cxn>
                      <a:cxn ang="T125">
                        <a:pos x="T62" y="T63"/>
                      </a:cxn>
                      <a:cxn ang="T126">
                        <a:pos x="T64" y="T65"/>
                      </a:cxn>
                      <a:cxn ang="T127">
                        <a:pos x="T66" y="T67"/>
                      </a:cxn>
                      <a:cxn ang="T128">
                        <a:pos x="T68" y="T69"/>
                      </a:cxn>
                      <a:cxn ang="T129">
                        <a:pos x="T70" y="T71"/>
                      </a:cxn>
                      <a:cxn ang="T130">
                        <a:pos x="T72" y="T73"/>
                      </a:cxn>
                      <a:cxn ang="T131">
                        <a:pos x="T74" y="T75"/>
                      </a:cxn>
                      <a:cxn ang="T132">
                        <a:pos x="T76" y="T77"/>
                      </a:cxn>
                      <a:cxn ang="T133">
                        <a:pos x="T78" y="T79"/>
                      </a:cxn>
                      <a:cxn ang="T134">
                        <a:pos x="T80" y="T81"/>
                      </a:cxn>
                      <a:cxn ang="T135">
                        <a:pos x="T82" y="T83"/>
                      </a:cxn>
                      <a:cxn ang="T136">
                        <a:pos x="T84" y="T85"/>
                      </a:cxn>
                      <a:cxn ang="T137">
                        <a:pos x="T86" y="T87"/>
                      </a:cxn>
                      <a:cxn ang="T138">
                        <a:pos x="T88" y="T89"/>
                      </a:cxn>
                      <a:cxn ang="T139">
                        <a:pos x="T90" y="T91"/>
                      </a:cxn>
                      <a:cxn ang="T140">
                        <a:pos x="T92" y="T93"/>
                      </a:cxn>
                    </a:cxnLst>
                    <a:rect l="0" t="0" r="r" b="b"/>
                    <a:pathLst>
                      <a:path w="271" h="243">
                        <a:moveTo>
                          <a:pt x="0" y="40"/>
                        </a:moveTo>
                        <a:lnTo>
                          <a:pt x="0" y="40"/>
                        </a:lnTo>
                        <a:lnTo>
                          <a:pt x="10" y="41"/>
                        </a:lnTo>
                        <a:lnTo>
                          <a:pt x="21" y="41"/>
                        </a:lnTo>
                        <a:lnTo>
                          <a:pt x="31" y="42"/>
                        </a:lnTo>
                        <a:lnTo>
                          <a:pt x="41" y="44"/>
                        </a:lnTo>
                        <a:lnTo>
                          <a:pt x="62" y="49"/>
                        </a:lnTo>
                        <a:lnTo>
                          <a:pt x="81" y="56"/>
                        </a:lnTo>
                        <a:lnTo>
                          <a:pt x="100" y="64"/>
                        </a:lnTo>
                        <a:lnTo>
                          <a:pt x="117" y="74"/>
                        </a:lnTo>
                        <a:lnTo>
                          <a:pt x="134" y="85"/>
                        </a:lnTo>
                        <a:lnTo>
                          <a:pt x="150" y="98"/>
                        </a:lnTo>
                        <a:lnTo>
                          <a:pt x="165" y="113"/>
                        </a:lnTo>
                        <a:lnTo>
                          <a:pt x="179" y="128"/>
                        </a:lnTo>
                        <a:lnTo>
                          <a:pt x="190" y="145"/>
                        </a:lnTo>
                        <a:lnTo>
                          <a:pt x="201" y="163"/>
                        </a:lnTo>
                        <a:lnTo>
                          <a:pt x="209" y="181"/>
                        </a:lnTo>
                        <a:lnTo>
                          <a:pt x="216" y="202"/>
                        </a:lnTo>
                        <a:lnTo>
                          <a:pt x="220" y="212"/>
                        </a:lnTo>
                        <a:lnTo>
                          <a:pt x="222" y="222"/>
                        </a:lnTo>
                        <a:lnTo>
                          <a:pt x="224" y="233"/>
                        </a:lnTo>
                        <a:lnTo>
                          <a:pt x="225" y="243"/>
                        </a:lnTo>
                        <a:lnTo>
                          <a:pt x="271" y="239"/>
                        </a:lnTo>
                        <a:lnTo>
                          <a:pt x="269" y="226"/>
                        </a:lnTo>
                        <a:lnTo>
                          <a:pt x="267" y="215"/>
                        </a:lnTo>
                        <a:lnTo>
                          <a:pt x="264" y="202"/>
                        </a:lnTo>
                        <a:lnTo>
                          <a:pt x="261" y="189"/>
                        </a:lnTo>
                        <a:lnTo>
                          <a:pt x="252" y="167"/>
                        </a:lnTo>
                        <a:lnTo>
                          <a:pt x="242" y="145"/>
                        </a:lnTo>
                        <a:lnTo>
                          <a:pt x="230" y="124"/>
                        </a:lnTo>
                        <a:lnTo>
                          <a:pt x="215" y="105"/>
                        </a:lnTo>
                        <a:lnTo>
                          <a:pt x="200" y="86"/>
                        </a:lnTo>
                        <a:lnTo>
                          <a:pt x="183" y="69"/>
                        </a:lnTo>
                        <a:lnTo>
                          <a:pt x="164" y="54"/>
                        </a:lnTo>
                        <a:lnTo>
                          <a:pt x="144" y="40"/>
                        </a:lnTo>
                        <a:lnTo>
                          <a:pt x="122" y="28"/>
                        </a:lnTo>
                        <a:lnTo>
                          <a:pt x="100" y="18"/>
                        </a:lnTo>
                        <a:lnTo>
                          <a:pt x="75" y="10"/>
                        </a:lnTo>
                        <a:lnTo>
                          <a:pt x="51" y="4"/>
                        </a:lnTo>
                        <a:lnTo>
                          <a:pt x="38" y="2"/>
                        </a:lnTo>
                        <a:lnTo>
                          <a:pt x="25" y="1"/>
                        </a:lnTo>
                        <a:lnTo>
                          <a:pt x="12" y="0"/>
                        </a:lnTo>
                        <a:lnTo>
                          <a:pt x="0" y="0"/>
                        </a:lnTo>
                        <a:lnTo>
                          <a:pt x="0" y="4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4" name="Freeform 783"/>
                  <p:cNvSpPr>
                    <a:spLocks noChangeAspect="1"/>
                  </p:cNvSpPr>
                  <p:nvPr/>
                </p:nvSpPr>
                <p:spPr bwMode="auto">
                  <a:xfrm>
                    <a:off x="2854" y="1919"/>
                    <a:ext cx="79" cy="79"/>
                  </a:xfrm>
                  <a:custGeom>
                    <a:avLst/>
                    <a:gdLst>
                      <a:gd name="T0" fmla="*/ 7 w 271"/>
                      <a:gd name="T1" fmla="*/ 79 h 261"/>
                      <a:gd name="T2" fmla="*/ 13 w 271"/>
                      <a:gd name="T3" fmla="*/ 74 h 261"/>
                      <a:gd name="T4" fmla="*/ 14 w 271"/>
                      <a:gd name="T5" fmla="*/ 71 h 261"/>
                      <a:gd name="T6" fmla="*/ 14 w 271"/>
                      <a:gd name="T7" fmla="*/ 67 h 261"/>
                      <a:gd name="T8" fmla="*/ 15 w 271"/>
                      <a:gd name="T9" fmla="*/ 64 h 261"/>
                      <a:gd name="T10" fmla="*/ 16 w 271"/>
                      <a:gd name="T11" fmla="*/ 61 h 261"/>
                      <a:gd name="T12" fmla="*/ 18 w 271"/>
                      <a:gd name="T13" fmla="*/ 55 h 261"/>
                      <a:gd name="T14" fmla="*/ 20 w 271"/>
                      <a:gd name="T15" fmla="*/ 49 h 261"/>
                      <a:gd name="T16" fmla="*/ 24 w 271"/>
                      <a:gd name="T17" fmla="*/ 44 h 261"/>
                      <a:gd name="T18" fmla="*/ 27 w 271"/>
                      <a:gd name="T19" fmla="*/ 39 h 261"/>
                      <a:gd name="T20" fmla="*/ 31 w 271"/>
                      <a:gd name="T21" fmla="*/ 34 h 261"/>
                      <a:gd name="T22" fmla="*/ 35 w 271"/>
                      <a:gd name="T23" fmla="*/ 30 h 261"/>
                      <a:gd name="T24" fmla="*/ 40 w 271"/>
                      <a:gd name="T25" fmla="*/ 26 h 261"/>
                      <a:gd name="T26" fmla="*/ 45 w 271"/>
                      <a:gd name="T27" fmla="*/ 22 h 261"/>
                      <a:gd name="T28" fmla="*/ 50 w 271"/>
                      <a:gd name="T29" fmla="*/ 19 h 261"/>
                      <a:gd name="T30" fmla="*/ 55 w 271"/>
                      <a:gd name="T31" fmla="*/ 17 h 261"/>
                      <a:gd name="T32" fmla="*/ 61 w 271"/>
                      <a:gd name="T33" fmla="*/ 15 h 261"/>
                      <a:gd name="T34" fmla="*/ 67 w 271"/>
                      <a:gd name="T35" fmla="*/ 13 h 261"/>
                      <a:gd name="T36" fmla="*/ 70 w 271"/>
                      <a:gd name="T37" fmla="*/ 13 h 261"/>
                      <a:gd name="T38" fmla="*/ 73 w 271"/>
                      <a:gd name="T39" fmla="*/ 12 h 261"/>
                      <a:gd name="T40" fmla="*/ 76 w 271"/>
                      <a:gd name="T41" fmla="*/ 12 h 261"/>
                      <a:gd name="T42" fmla="*/ 79 w 271"/>
                      <a:gd name="T43" fmla="*/ 12 h 261"/>
                      <a:gd name="T44" fmla="*/ 79 w 271"/>
                      <a:gd name="T45" fmla="*/ 0 h 261"/>
                      <a:gd name="T46" fmla="*/ 75 w 271"/>
                      <a:gd name="T47" fmla="*/ 0 h 261"/>
                      <a:gd name="T48" fmla="*/ 71 w 271"/>
                      <a:gd name="T49" fmla="*/ 0 h 261"/>
                      <a:gd name="T50" fmla="*/ 68 w 271"/>
                      <a:gd name="T51" fmla="*/ 1 h 261"/>
                      <a:gd name="T52" fmla="*/ 64 w 271"/>
                      <a:gd name="T53" fmla="*/ 1 h 261"/>
                      <a:gd name="T54" fmla="*/ 57 w 271"/>
                      <a:gd name="T55" fmla="*/ 3 h 261"/>
                      <a:gd name="T56" fmla="*/ 50 w 271"/>
                      <a:gd name="T57" fmla="*/ 5 h 261"/>
                      <a:gd name="T58" fmla="*/ 43 w 271"/>
                      <a:gd name="T59" fmla="*/ 8 h 261"/>
                      <a:gd name="T60" fmla="*/ 37 w 271"/>
                      <a:gd name="T61" fmla="*/ 12 h 261"/>
                      <a:gd name="T62" fmla="*/ 31 w 271"/>
                      <a:gd name="T63" fmla="*/ 16 h 261"/>
                      <a:gd name="T64" fmla="*/ 26 w 271"/>
                      <a:gd name="T65" fmla="*/ 21 h 261"/>
                      <a:gd name="T66" fmla="*/ 21 w 271"/>
                      <a:gd name="T67" fmla="*/ 26 h 261"/>
                      <a:gd name="T68" fmla="*/ 16 w 271"/>
                      <a:gd name="T69" fmla="*/ 32 h 261"/>
                      <a:gd name="T70" fmla="*/ 12 w 271"/>
                      <a:gd name="T71" fmla="*/ 38 h 261"/>
                      <a:gd name="T72" fmla="*/ 8 w 271"/>
                      <a:gd name="T73" fmla="*/ 44 h 261"/>
                      <a:gd name="T74" fmla="*/ 6 w 271"/>
                      <a:gd name="T75" fmla="*/ 51 h 261"/>
                      <a:gd name="T76" fmla="*/ 3 w 271"/>
                      <a:gd name="T77" fmla="*/ 57 h 261"/>
                      <a:gd name="T78" fmla="*/ 2 w 271"/>
                      <a:gd name="T79" fmla="*/ 61 h 261"/>
                      <a:gd name="T80" fmla="*/ 1 w 271"/>
                      <a:gd name="T81" fmla="*/ 65 h 261"/>
                      <a:gd name="T82" fmla="*/ 1 w 271"/>
                      <a:gd name="T83" fmla="*/ 68 h 261"/>
                      <a:gd name="T84" fmla="*/ 0 w 271"/>
                      <a:gd name="T85" fmla="*/ 72 h 261"/>
                      <a:gd name="T86" fmla="*/ 7 w 271"/>
                      <a:gd name="T87" fmla="*/ 67 h 261"/>
                      <a:gd name="T88" fmla="*/ 7 w 271"/>
                      <a:gd name="T89" fmla="*/ 79 h 261"/>
                      <a:gd name="T90" fmla="*/ 13 w 271"/>
                      <a:gd name="T91" fmla="*/ 79 h 261"/>
                      <a:gd name="T92" fmla="*/ 13 w 271"/>
                      <a:gd name="T93" fmla="*/ 74 h 261"/>
                      <a:gd name="T94" fmla="*/ 7 w 271"/>
                      <a:gd name="T95" fmla="*/ 79 h 261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</a:gdLst>
                    <a:ahLst/>
                    <a:cxnLst>
                      <a:cxn ang="T96">
                        <a:pos x="T0" y="T1"/>
                      </a:cxn>
                      <a:cxn ang="T97">
                        <a:pos x="T2" y="T3"/>
                      </a:cxn>
                      <a:cxn ang="T98">
                        <a:pos x="T4" y="T5"/>
                      </a:cxn>
                      <a:cxn ang="T99">
                        <a:pos x="T6" y="T7"/>
                      </a:cxn>
                      <a:cxn ang="T100">
                        <a:pos x="T8" y="T9"/>
                      </a:cxn>
                      <a:cxn ang="T101">
                        <a:pos x="T10" y="T11"/>
                      </a:cxn>
                      <a:cxn ang="T102">
                        <a:pos x="T12" y="T13"/>
                      </a:cxn>
                      <a:cxn ang="T103">
                        <a:pos x="T14" y="T15"/>
                      </a:cxn>
                      <a:cxn ang="T104">
                        <a:pos x="T16" y="T17"/>
                      </a:cxn>
                      <a:cxn ang="T105">
                        <a:pos x="T18" y="T19"/>
                      </a:cxn>
                      <a:cxn ang="T106">
                        <a:pos x="T20" y="T21"/>
                      </a:cxn>
                      <a:cxn ang="T107">
                        <a:pos x="T22" y="T23"/>
                      </a:cxn>
                      <a:cxn ang="T108">
                        <a:pos x="T24" y="T25"/>
                      </a:cxn>
                      <a:cxn ang="T109">
                        <a:pos x="T26" y="T27"/>
                      </a:cxn>
                      <a:cxn ang="T110">
                        <a:pos x="T28" y="T29"/>
                      </a:cxn>
                      <a:cxn ang="T111">
                        <a:pos x="T30" y="T31"/>
                      </a:cxn>
                      <a:cxn ang="T112">
                        <a:pos x="T32" y="T33"/>
                      </a:cxn>
                      <a:cxn ang="T113">
                        <a:pos x="T34" y="T35"/>
                      </a:cxn>
                      <a:cxn ang="T114">
                        <a:pos x="T36" y="T37"/>
                      </a:cxn>
                      <a:cxn ang="T115">
                        <a:pos x="T38" y="T39"/>
                      </a:cxn>
                      <a:cxn ang="T116">
                        <a:pos x="T40" y="T41"/>
                      </a:cxn>
                      <a:cxn ang="T117">
                        <a:pos x="T42" y="T43"/>
                      </a:cxn>
                      <a:cxn ang="T118">
                        <a:pos x="T44" y="T45"/>
                      </a:cxn>
                      <a:cxn ang="T119">
                        <a:pos x="T46" y="T47"/>
                      </a:cxn>
                      <a:cxn ang="T120">
                        <a:pos x="T48" y="T49"/>
                      </a:cxn>
                      <a:cxn ang="T121">
                        <a:pos x="T50" y="T51"/>
                      </a:cxn>
                      <a:cxn ang="T122">
                        <a:pos x="T52" y="T53"/>
                      </a:cxn>
                      <a:cxn ang="T123">
                        <a:pos x="T54" y="T55"/>
                      </a:cxn>
                      <a:cxn ang="T124">
                        <a:pos x="T56" y="T57"/>
                      </a:cxn>
                      <a:cxn ang="T125">
                        <a:pos x="T58" y="T59"/>
                      </a:cxn>
                      <a:cxn ang="T126">
                        <a:pos x="T60" y="T61"/>
                      </a:cxn>
                      <a:cxn ang="T127">
                        <a:pos x="T62" y="T63"/>
                      </a:cxn>
                      <a:cxn ang="T128">
                        <a:pos x="T64" y="T65"/>
                      </a:cxn>
                      <a:cxn ang="T129">
                        <a:pos x="T66" y="T67"/>
                      </a:cxn>
                      <a:cxn ang="T130">
                        <a:pos x="T68" y="T69"/>
                      </a:cxn>
                      <a:cxn ang="T131">
                        <a:pos x="T70" y="T71"/>
                      </a:cxn>
                      <a:cxn ang="T132">
                        <a:pos x="T72" y="T73"/>
                      </a:cxn>
                      <a:cxn ang="T133">
                        <a:pos x="T74" y="T75"/>
                      </a:cxn>
                      <a:cxn ang="T134">
                        <a:pos x="T76" y="T77"/>
                      </a:cxn>
                      <a:cxn ang="T135">
                        <a:pos x="T78" y="T79"/>
                      </a:cxn>
                      <a:cxn ang="T136">
                        <a:pos x="T80" y="T81"/>
                      </a:cxn>
                      <a:cxn ang="T137">
                        <a:pos x="T82" y="T83"/>
                      </a:cxn>
                      <a:cxn ang="T138">
                        <a:pos x="T84" y="T85"/>
                      </a:cxn>
                      <a:cxn ang="T139">
                        <a:pos x="T86" y="T87"/>
                      </a:cxn>
                      <a:cxn ang="T140">
                        <a:pos x="T88" y="T89"/>
                      </a:cxn>
                      <a:cxn ang="T141">
                        <a:pos x="T90" y="T91"/>
                      </a:cxn>
                      <a:cxn ang="T142">
                        <a:pos x="T92" y="T93"/>
                      </a:cxn>
                      <a:cxn ang="T143">
                        <a:pos x="T94" y="T95"/>
                      </a:cxn>
                    </a:cxnLst>
                    <a:rect l="0" t="0" r="r" b="b"/>
                    <a:pathLst>
                      <a:path w="271" h="261">
                        <a:moveTo>
                          <a:pt x="23" y="261"/>
                        </a:moveTo>
                        <a:lnTo>
                          <a:pt x="46" y="243"/>
                        </a:lnTo>
                        <a:lnTo>
                          <a:pt x="47" y="233"/>
                        </a:lnTo>
                        <a:lnTo>
                          <a:pt x="49" y="222"/>
                        </a:lnTo>
                        <a:lnTo>
                          <a:pt x="51" y="212"/>
                        </a:lnTo>
                        <a:lnTo>
                          <a:pt x="55" y="202"/>
                        </a:lnTo>
                        <a:lnTo>
                          <a:pt x="62" y="181"/>
                        </a:lnTo>
                        <a:lnTo>
                          <a:pt x="70" y="163"/>
                        </a:lnTo>
                        <a:lnTo>
                          <a:pt x="81" y="145"/>
                        </a:lnTo>
                        <a:lnTo>
                          <a:pt x="93" y="128"/>
                        </a:lnTo>
                        <a:lnTo>
                          <a:pt x="106" y="113"/>
                        </a:lnTo>
                        <a:lnTo>
                          <a:pt x="121" y="98"/>
                        </a:lnTo>
                        <a:lnTo>
                          <a:pt x="137" y="85"/>
                        </a:lnTo>
                        <a:lnTo>
                          <a:pt x="154" y="74"/>
                        </a:lnTo>
                        <a:lnTo>
                          <a:pt x="170" y="64"/>
                        </a:lnTo>
                        <a:lnTo>
                          <a:pt x="189" y="56"/>
                        </a:lnTo>
                        <a:lnTo>
                          <a:pt x="208" y="49"/>
                        </a:lnTo>
                        <a:lnTo>
                          <a:pt x="229" y="44"/>
                        </a:lnTo>
                        <a:lnTo>
                          <a:pt x="239" y="42"/>
                        </a:lnTo>
                        <a:lnTo>
                          <a:pt x="249" y="41"/>
                        </a:lnTo>
                        <a:lnTo>
                          <a:pt x="260" y="41"/>
                        </a:lnTo>
                        <a:lnTo>
                          <a:pt x="271" y="40"/>
                        </a:lnTo>
                        <a:lnTo>
                          <a:pt x="271" y="0"/>
                        </a:lnTo>
                        <a:lnTo>
                          <a:pt x="257" y="0"/>
                        </a:lnTo>
                        <a:lnTo>
                          <a:pt x="244" y="1"/>
                        </a:lnTo>
                        <a:lnTo>
                          <a:pt x="232" y="2"/>
                        </a:lnTo>
                        <a:lnTo>
                          <a:pt x="219" y="4"/>
                        </a:lnTo>
                        <a:lnTo>
                          <a:pt x="195" y="10"/>
                        </a:lnTo>
                        <a:lnTo>
                          <a:pt x="172" y="18"/>
                        </a:lnTo>
                        <a:lnTo>
                          <a:pt x="148" y="28"/>
                        </a:lnTo>
                        <a:lnTo>
                          <a:pt x="127" y="40"/>
                        </a:lnTo>
                        <a:lnTo>
                          <a:pt x="107" y="54"/>
                        </a:lnTo>
                        <a:lnTo>
                          <a:pt x="88" y="69"/>
                        </a:lnTo>
                        <a:lnTo>
                          <a:pt x="71" y="86"/>
                        </a:lnTo>
                        <a:lnTo>
                          <a:pt x="56" y="105"/>
                        </a:lnTo>
                        <a:lnTo>
                          <a:pt x="41" y="124"/>
                        </a:lnTo>
                        <a:lnTo>
                          <a:pt x="29" y="145"/>
                        </a:lnTo>
                        <a:lnTo>
                          <a:pt x="19" y="167"/>
                        </a:lnTo>
                        <a:lnTo>
                          <a:pt x="10" y="189"/>
                        </a:lnTo>
                        <a:lnTo>
                          <a:pt x="7" y="202"/>
                        </a:lnTo>
                        <a:lnTo>
                          <a:pt x="4" y="215"/>
                        </a:lnTo>
                        <a:lnTo>
                          <a:pt x="2" y="226"/>
                        </a:lnTo>
                        <a:lnTo>
                          <a:pt x="0" y="239"/>
                        </a:lnTo>
                        <a:lnTo>
                          <a:pt x="23" y="221"/>
                        </a:lnTo>
                        <a:lnTo>
                          <a:pt x="23" y="261"/>
                        </a:lnTo>
                        <a:lnTo>
                          <a:pt x="44" y="261"/>
                        </a:lnTo>
                        <a:lnTo>
                          <a:pt x="46" y="243"/>
                        </a:lnTo>
                        <a:lnTo>
                          <a:pt x="23" y="26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5" name="Freeform 784"/>
                  <p:cNvSpPr>
                    <a:spLocks noChangeAspect="1"/>
                  </p:cNvSpPr>
                  <p:nvPr/>
                </p:nvSpPr>
                <p:spPr bwMode="auto">
                  <a:xfrm>
                    <a:off x="2833" y="1983"/>
                    <a:ext cx="29" cy="14"/>
                  </a:xfrm>
                  <a:custGeom>
                    <a:avLst/>
                    <a:gdLst>
                      <a:gd name="T0" fmla="*/ 0 w 83"/>
                      <a:gd name="T1" fmla="*/ 8 h 40"/>
                      <a:gd name="T2" fmla="*/ 8 w 83"/>
                      <a:gd name="T3" fmla="*/ 14 h 40"/>
                      <a:gd name="T4" fmla="*/ 29 w 83"/>
                      <a:gd name="T5" fmla="*/ 14 h 40"/>
                      <a:gd name="T6" fmla="*/ 29 w 83"/>
                      <a:gd name="T7" fmla="*/ 0 h 40"/>
                      <a:gd name="T8" fmla="*/ 8 w 83"/>
                      <a:gd name="T9" fmla="*/ 0 h 40"/>
                      <a:gd name="T10" fmla="*/ 0 w 83"/>
                      <a:gd name="T11" fmla="*/ 8 h 40"/>
                      <a:gd name="T12" fmla="*/ 0 w 83"/>
                      <a:gd name="T13" fmla="*/ 8 h 40"/>
                      <a:gd name="T14" fmla="*/ 1 w 83"/>
                      <a:gd name="T15" fmla="*/ 14 h 40"/>
                      <a:gd name="T16" fmla="*/ 8 w 83"/>
                      <a:gd name="T17" fmla="*/ 14 h 40"/>
                      <a:gd name="T18" fmla="*/ 0 w 83"/>
                      <a:gd name="T19" fmla="*/ 8 h 40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83" h="40">
                        <a:moveTo>
                          <a:pt x="0" y="22"/>
                        </a:moveTo>
                        <a:lnTo>
                          <a:pt x="23" y="40"/>
                        </a:lnTo>
                        <a:lnTo>
                          <a:pt x="83" y="40"/>
                        </a:lnTo>
                        <a:lnTo>
                          <a:pt x="83" y="0"/>
                        </a:lnTo>
                        <a:lnTo>
                          <a:pt x="23" y="0"/>
                        </a:lnTo>
                        <a:lnTo>
                          <a:pt x="0" y="22"/>
                        </a:lnTo>
                        <a:lnTo>
                          <a:pt x="2" y="40"/>
                        </a:lnTo>
                        <a:lnTo>
                          <a:pt x="23" y="40"/>
                        </a:lnTo>
                        <a:lnTo>
                          <a:pt x="0" y="2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6" name="Freeform 785"/>
                  <p:cNvSpPr>
                    <a:spLocks noChangeAspect="1"/>
                  </p:cNvSpPr>
                  <p:nvPr/>
                </p:nvSpPr>
                <p:spPr bwMode="auto">
                  <a:xfrm>
                    <a:off x="2769" y="1919"/>
                    <a:ext cx="79" cy="72"/>
                  </a:xfrm>
                  <a:custGeom>
                    <a:avLst/>
                    <a:gdLst>
                      <a:gd name="T0" fmla="*/ 0 w 269"/>
                      <a:gd name="T1" fmla="*/ 12 h 243"/>
                      <a:gd name="T2" fmla="*/ 0 w 269"/>
                      <a:gd name="T3" fmla="*/ 12 h 243"/>
                      <a:gd name="T4" fmla="*/ 3 w 269"/>
                      <a:gd name="T5" fmla="*/ 12 h 243"/>
                      <a:gd name="T6" fmla="*/ 6 w 269"/>
                      <a:gd name="T7" fmla="*/ 12 h 243"/>
                      <a:gd name="T8" fmla="*/ 9 w 269"/>
                      <a:gd name="T9" fmla="*/ 12 h 243"/>
                      <a:gd name="T10" fmla="*/ 12 w 269"/>
                      <a:gd name="T11" fmla="*/ 13 h 243"/>
                      <a:gd name="T12" fmla="*/ 18 w 269"/>
                      <a:gd name="T13" fmla="*/ 15 h 243"/>
                      <a:gd name="T14" fmla="*/ 24 w 269"/>
                      <a:gd name="T15" fmla="*/ 17 h 243"/>
                      <a:gd name="T16" fmla="*/ 29 w 269"/>
                      <a:gd name="T17" fmla="*/ 19 h 243"/>
                      <a:gd name="T18" fmla="*/ 34 w 269"/>
                      <a:gd name="T19" fmla="*/ 22 h 243"/>
                      <a:gd name="T20" fmla="*/ 39 w 269"/>
                      <a:gd name="T21" fmla="*/ 25 h 243"/>
                      <a:gd name="T22" fmla="*/ 44 w 269"/>
                      <a:gd name="T23" fmla="*/ 29 h 243"/>
                      <a:gd name="T24" fmla="*/ 48 w 269"/>
                      <a:gd name="T25" fmla="*/ 33 h 243"/>
                      <a:gd name="T26" fmla="*/ 52 w 269"/>
                      <a:gd name="T27" fmla="*/ 38 h 243"/>
                      <a:gd name="T28" fmla="*/ 56 w 269"/>
                      <a:gd name="T29" fmla="*/ 43 h 243"/>
                      <a:gd name="T30" fmla="*/ 59 w 269"/>
                      <a:gd name="T31" fmla="*/ 48 h 243"/>
                      <a:gd name="T32" fmla="*/ 61 w 269"/>
                      <a:gd name="T33" fmla="*/ 54 h 243"/>
                      <a:gd name="T34" fmla="*/ 63 w 269"/>
                      <a:gd name="T35" fmla="*/ 60 h 243"/>
                      <a:gd name="T36" fmla="*/ 64 w 269"/>
                      <a:gd name="T37" fmla="*/ 63 h 243"/>
                      <a:gd name="T38" fmla="*/ 65 w 269"/>
                      <a:gd name="T39" fmla="*/ 66 h 243"/>
                      <a:gd name="T40" fmla="*/ 65 w 269"/>
                      <a:gd name="T41" fmla="*/ 69 h 243"/>
                      <a:gd name="T42" fmla="*/ 66 w 269"/>
                      <a:gd name="T43" fmla="*/ 72 h 243"/>
                      <a:gd name="T44" fmla="*/ 79 w 269"/>
                      <a:gd name="T45" fmla="*/ 71 h 243"/>
                      <a:gd name="T46" fmla="*/ 79 w 269"/>
                      <a:gd name="T47" fmla="*/ 67 h 243"/>
                      <a:gd name="T48" fmla="*/ 78 w 269"/>
                      <a:gd name="T49" fmla="*/ 64 h 243"/>
                      <a:gd name="T50" fmla="*/ 77 w 269"/>
                      <a:gd name="T51" fmla="*/ 60 h 243"/>
                      <a:gd name="T52" fmla="*/ 76 w 269"/>
                      <a:gd name="T53" fmla="*/ 56 h 243"/>
                      <a:gd name="T54" fmla="*/ 74 w 269"/>
                      <a:gd name="T55" fmla="*/ 49 h 243"/>
                      <a:gd name="T56" fmla="*/ 71 w 269"/>
                      <a:gd name="T57" fmla="*/ 43 h 243"/>
                      <a:gd name="T58" fmla="*/ 67 w 269"/>
                      <a:gd name="T59" fmla="*/ 37 h 243"/>
                      <a:gd name="T60" fmla="*/ 63 w 269"/>
                      <a:gd name="T61" fmla="*/ 31 h 243"/>
                      <a:gd name="T62" fmla="*/ 58 w 269"/>
                      <a:gd name="T63" fmla="*/ 25 h 243"/>
                      <a:gd name="T64" fmla="*/ 53 w 269"/>
                      <a:gd name="T65" fmla="*/ 20 h 243"/>
                      <a:gd name="T66" fmla="*/ 48 w 269"/>
                      <a:gd name="T67" fmla="*/ 16 h 243"/>
                      <a:gd name="T68" fmla="*/ 42 w 269"/>
                      <a:gd name="T69" fmla="*/ 12 h 243"/>
                      <a:gd name="T70" fmla="*/ 36 w 269"/>
                      <a:gd name="T71" fmla="*/ 8 h 243"/>
                      <a:gd name="T72" fmla="*/ 29 w 269"/>
                      <a:gd name="T73" fmla="*/ 5 h 243"/>
                      <a:gd name="T74" fmla="*/ 22 w 269"/>
                      <a:gd name="T75" fmla="*/ 3 h 243"/>
                      <a:gd name="T76" fmla="*/ 15 w 269"/>
                      <a:gd name="T77" fmla="*/ 1 h 243"/>
                      <a:gd name="T78" fmla="*/ 11 w 269"/>
                      <a:gd name="T79" fmla="*/ 1 h 243"/>
                      <a:gd name="T80" fmla="*/ 8 w 269"/>
                      <a:gd name="T81" fmla="*/ 0 h 243"/>
                      <a:gd name="T82" fmla="*/ 4 w 269"/>
                      <a:gd name="T83" fmla="*/ 0 h 243"/>
                      <a:gd name="T84" fmla="*/ 0 w 269"/>
                      <a:gd name="T85" fmla="*/ 0 h 243"/>
                      <a:gd name="T86" fmla="*/ 0 w 269"/>
                      <a:gd name="T87" fmla="*/ 0 h 243"/>
                      <a:gd name="T88" fmla="*/ 0 w 269"/>
                      <a:gd name="T89" fmla="*/ 12 h 243"/>
                      <a:gd name="T90" fmla="*/ 0 w 269"/>
                      <a:gd name="T91" fmla="*/ 12 h 243"/>
                      <a:gd name="T92" fmla="*/ 0 w 269"/>
                      <a:gd name="T93" fmla="*/ 12 h 243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</a:gdLst>
                    <a:ahLst/>
                    <a:cxnLst>
                      <a:cxn ang="T94">
                        <a:pos x="T0" y="T1"/>
                      </a:cxn>
                      <a:cxn ang="T95">
                        <a:pos x="T2" y="T3"/>
                      </a:cxn>
                      <a:cxn ang="T96">
                        <a:pos x="T4" y="T5"/>
                      </a:cxn>
                      <a:cxn ang="T97">
                        <a:pos x="T6" y="T7"/>
                      </a:cxn>
                      <a:cxn ang="T98">
                        <a:pos x="T8" y="T9"/>
                      </a:cxn>
                      <a:cxn ang="T99">
                        <a:pos x="T10" y="T11"/>
                      </a:cxn>
                      <a:cxn ang="T100">
                        <a:pos x="T12" y="T13"/>
                      </a:cxn>
                      <a:cxn ang="T101">
                        <a:pos x="T14" y="T15"/>
                      </a:cxn>
                      <a:cxn ang="T102">
                        <a:pos x="T16" y="T17"/>
                      </a:cxn>
                      <a:cxn ang="T103">
                        <a:pos x="T18" y="T19"/>
                      </a:cxn>
                      <a:cxn ang="T104">
                        <a:pos x="T20" y="T21"/>
                      </a:cxn>
                      <a:cxn ang="T105">
                        <a:pos x="T22" y="T23"/>
                      </a:cxn>
                      <a:cxn ang="T106">
                        <a:pos x="T24" y="T25"/>
                      </a:cxn>
                      <a:cxn ang="T107">
                        <a:pos x="T26" y="T27"/>
                      </a:cxn>
                      <a:cxn ang="T108">
                        <a:pos x="T28" y="T29"/>
                      </a:cxn>
                      <a:cxn ang="T109">
                        <a:pos x="T30" y="T31"/>
                      </a:cxn>
                      <a:cxn ang="T110">
                        <a:pos x="T32" y="T33"/>
                      </a:cxn>
                      <a:cxn ang="T111">
                        <a:pos x="T34" y="T35"/>
                      </a:cxn>
                      <a:cxn ang="T112">
                        <a:pos x="T36" y="T37"/>
                      </a:cxn>
                      <a:cxn ang="T113">
                        <a:pos x="T38" y="T39"/>
                      </a:cxn>
                      <a:cxn ang="T114">
                        <a:pos x="T40" y="T41"/>
                      </a:cxn>
                      <a:cxn ang="T115">
                        <a:pos x="T42" y="T43"/>
                      </a:cxn>
                      <a:cxn ang="T116">
                        <a:pos x="T44" y="T45"/>
                      </a:cxn>
                      <a:cxn ang="T117">
                        <a:pos x="T46" y="T47"/>
                      </a:cxn>
                      <a:cxn ang="T118">
                        <a:pos x="T48" y="T49"/>
                      </a:cxn>
                      <a:cxn ang="T119">
                        <a:pos x="T50" y="T51"/>
                      </a:cxn>
                      <a:cxn ang="T120">
                        <a:pos x="T52" y="T53"/>
                      </a:cxn>
                      <a:cxn ang="T121">
                        <a:pos x="T54" y="T55"/>
                      </a:cxn>
                      <a:cxn ang="T122">
                        <a:pos x="T56" y="T57"/>
                      </a:cxn>
                      <a:cxn ang="T123">
                        <a:pos x="T58" y="T59"/>
                      </a:cxn>
                      <a:cxn ang="T124">
                        <a:pos x="T60" y="T61"/>
                      </a:cxn>
                      <a:cxn ang="T125">
                        <a:pos x="T62" y="T63"/>
                      </a:cxn>
                      <a:cxn ang="T126">
                        <a:pos x="T64" y="T65"/>
                      </a:cxn>
                      <a:cxn ang="T127">
                        <a:pos x="T66" y="T67"/>
                      </a:cxn>
                      <a:cxn ang="T128">
                        <a:pos x="T68" y="T69"/>
                      </a:cxn>
                      <a:cxn ang="T129">
                        <a:pos x="T70" y="T71"/>
                      </a:cxn>
                      <a:cxn ang="T130">
                        <a:pos x="T72" y="T73"/>
                      </a:cxn>
                      <a:cxn ang="T131">
                        <a:pos x="T74" y="T75"/>
                      </a:cxn>
                      <a:cxn ang="T132">
                        <a:pos x="T76" y="T77"/>
                      </a:cxn>
                      <a:cxn ang="T133">
                        <a:pos x="T78" y="T79"/>
                      </a:cxn>
                      <a:cxn ang="T134">
                        <a:pos x="T80" y="T81"/>
                      </a:cxn>
                      <a:cxn ang="T135">
                        <a:pos x="T82" y="T83"/>
                      </a:cxn>
                      <a:cxn ang="T136">
                        <a:pos x="T84" y="T85"/>
                      </a:cxn>
                      <a:cxn ang="T137">
                        <a:pos x="T86" y="T87"/>
                      </a:cxn>
                      <a:cxn ang="T138">
                        <a:pos x="T88" y="T89"/>
                      </a:cxn>
                      <a:cxn ang="T139">
                        <a:pos x="T90" y="T91"/>
                      </a:cxn>
                      <a:cxn ang="T140">
                        <a:pos x="T92" y="T93"/>
                      </a:cxn>
                    </a:cxnLst>
                    <a:rect l="0" t="0" r="r" b="b"/>
                    <a:pathLst>
                      <a:path w="269" h="243">
                        <a:moveTo>
                          <a:pt x="0" y="40"/>
                        </a:moveTo>
                        <a:lnTo>
                          <a:pt x="0" y="40"/>
                        </a:lnTo>
                        <a:lnTo>
                          <a:pt x="10" y="41"/>
                        </a:lnTo>
                        <a:lnTo>
                          <a:pt x="21" y="41"/>
                        </a:lnTo>
                        <a:lnTo>
                          <a:pt x="31" y="42"/>
                        </a:lnTo>
                        <a:lnTo>
                          <a:pt x="41" y="44"/>
                        </a:lnTo>
                        <a:lnTo>
                          <a:pt x="61" y="49"/>
                        </a:lnTo>
                        <a:lnTo>
                          <a:pt x="81" y="56"/>
                        </a:lnTo>
                        <a:lnTo>
                          <a:pt x="98" y="64"/>
                        </a:lnTo>
                        <a:lnTo>
                          <a:pt x="116" y="74"/>
                        </a:lnTo>
                        <a:lnTo>
                          <a:pt x="133" y="85"/>
                        </a:lnTo>
                        <a:lnTo>
                          <a:pt x="149" y="98"/>
                        </a:lnTo>
                        <a:lnTo>
                          <a:pt x="164" y="113"/>
                        </a:lnTo>
                        <a:lnTo>
                          <a:pt x="176" y="128"/>
                        </a:lnTo>
                        <a:lnTo>
                          <a:pt x="189" y="145"/>
                        </a:lnTo>
                        <a:lnTo>
                          <a:pt x="200" y="163"/>
                        </a:lnTo>
                        <a:lnTo>
                          <a:pt x="208" y="181"/>
                        </a:lnTo>
                        <a:lnTo>
                          <a:pt x="215" y="202"/>
                        </a:lnTo>
                        <a:lnTo>
                          <a:pt x="218" y="212"/>
                        </a:lnTo>
                        <a:lnTo>
                          <a:pt x="221" y="222"/>
                        </a:lnTo>
                        <a:lnTo>
                          <a:pt x="223" y="233"/>
                        </a:lnTo>
                        <a:lnTo>
                          <a:pt x="224" y="243"/>
                        </a:lnTo>
                        <a:lnTo>
                          <a:pt x="269" y="239"/>
                        </a:lnTo>
                        <a:lnTo>
                          <a:pt x="268" y="226"/>
                        </a:lnTo>
                        <a:lnTo>
                          <a:pt x="266" y="215"/>
                        </a:lnTo>
                        <a:lnTo>
                          <a:pt x="263" y="202"/>
                        </a:lnTo>
                        <a:lnTo>
                          <a:pt x="260" y="189"/>
                        </a:lnTo>
                        <a:lnTo>
                          <a:pt x="251" y="167"/>
                        </a:lnTo>
                        <a:lnTo>
                          <a:pt x="241" y="145"/>
                        </a:lnTo>
                        <a:lnTo>
                          <a:pt x="228" y="124"/>
                        </a:lnTo>
                        <a:lnTo>
                          <a:pt x="214" y="105"/>
                        </a:lnTo>
                        <a:lnTo>
                          <a:pt x="199" y="86"/>
                        </a:lnTo>
                        <a:lnTo>
                          <a:pt x="182" y="69"/>
                        </a:lnTo>
                        <a:lnTo>
                          <a:pt x="163" y="54"/>
                        </a:lnTo>
                        <a:lnTo>
                          <a:pt x="143" y="40"/>
                        </a:lnTo>
                        <a:lnTo>
                          <a:pt x="121" y="28"/>
                        </a:lnTo>
                        <a:lnTo>
                          <a:pt x="98" y="18"/>
                        </a:lnTo>
                        <a:lnTo>
                          <a:pt x="75" y="10"/>
                        </a:lnTo>
                        <a:lnTo>
                          <a:pt x="51" y="4"/>
                        </a:lnTo>
                        <a:lnTo>
                          <a:pt x="38" y="2"/>
                        </a:lnTo>
                        <a:lnTo>
                          <a:pt x="26" y="1"/>
                        </a:lnTo>
                        <a:lnTo>
                          <a:pt x="12" y="0"/>
                        </a:lnTo>
                        <a:lnTo>
                          <a:pt x="0" y="0"/>
                        </a:lnTo>
                        <a:lnTo>
                          <a:pt x="0" y="4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7" name="Freeform 786"/>
                  <p:cNvSpPr>
                    <a:spLocks noChangeAspect="1"/>
                  </p:cNvSpPr>
                  <p:nvPr/>
                </p:nvSpPr>
                <p:spPr bwMode="auto">
                  <a:xfrm>
                    <a:off x="2690" y="1919"/>
                    <a:ext cx="79" cy="79"/>
                  </a:xfrm>
                  <a:custGeom>
                    <a:avLst/>
                    <a:gdLst>
                      <a:gd name="T0" fmla="*/ 6 w 270"/>
                      <a:gd name="T1" fmla="*/ 79 h 261"/>
                      <a:gd name="T2" fmla="*/ 13 w 270"/>
                      <a:gd name="T3" fmla="*/ 74 h 261"/>
                      <a:gd name="T4" fmla="*/ 13 w 270"/>
                      <a:gd name="T5" fmla="*/ 70 h 261"/>
                      <a:gd name="T6" fmla="*/ 14 w 270"/>
                      <a:gd name="T7" fmla="*/ 67 h 261"/>
                      <a:gd name="T8" fmla="*/ 15 w 270"/>
                      <a:gd name="T9" fmla="*/ 64 h 261"/>
                      <a:gd name="T10" fmla="*/ 16 w 270"/>
                      <a:gd name="T11" fmla="*/ 61 h 261"/>
                      <a:gd name="T12" fmla="*/ 17 w 270"/>
                      <a:gd name="T13" fmla="*/ 58 h 261"/>
                      <a:gd name="T14" fmla="*/ 18 w 270"/>
                      <a:gd name="T15" fmla="*/ 55 h 261"/>
                      <a:gd name="T16" fmla="*/ 19 w 270"/>
                      <a:gd name="T17" fmla="*/ 52 h 261"/>
                      <a:gd name="T18" fmla="*/ 20 w 270"/>
                      <a:gd name="T19" fmla="*/ 49 h 261"/>
                      <a:gd name="T20" fmla="*/ 23 w 270"/>
                      <a:gd name="T21" fmla="*/ 44 h 261"/>
                      <a:gd name="T22" fmla="*/ 27 w 270"/>
                      <a:gd name="T23" fmla="*/ 39 h 261"/>
                      <a:gd name="T24" fmla="*/ 30 w 270"/>
                      <a:gd name="T25" fmla="*/ 34 h 261"/>
                      <a:gd name="T26" fmla="*/ 35 w 270"/>
                      <a:gd name="T27" fmla="*/ 30 h 261"/>
                      <a:gd name="T28" fmla="*/ 40 w 270"/>
                      <a:gd name="T29" fmla="*/ 26 h 261"/>
                      <a:gd name="T30" fmla="*/ 44 w 270"/>
                      <a:gd name="T31" fmla="*/ 22 h 261"/>
                      <a:gd name="T32" fmla="*/ 49 w 270"/>
                      <a:gd name="T33" fmla="*/ 19 h 261"/>
                      <a:gd name="T34" fmla="*/ 55 w 270"/>
                      <a:gd name="T35" fmla="*/ 17 h 261"/>
                      <a:gd name="T36" fmla="*/ 58 w 270"/>
                      <a:gd name="T37" fmla="*/ 16 h 261"/>
                      <a:gd name="T38" fmla="*/ 61 w 270"/>
                      <a:gd name="T39" fmla="*/ 15 h 261"/>
                      <a:gd name="T40" fmla="*/ 63 w 270"/>
                      <a:gd name="T41" fmla="*/ 14 h 261"/>
                      <a:gd name="T42" fmla="*/ 66 w 270"/>
                      <a:gd name="T43" fmla="*/ 13 h 261"/>
                      <a:gd name="T44" fmla="*/ 70 w 270"/>
                      <a:gd name="T45" fmla="*/ 13 h 261"/>
                      <a:gd name="T46" fmla="*/ 73 w 270"/>
                      <a:gd name="T47" fmla="*/ 12 h 261"/>
                      <a:gd name="T48" fmla="*/ 76 w 270"/>
                      <a:gd name="T49" fmla="*/ 12 h 261"/>
                      <a:gd name="T50" fmla="*/ 79 w 270"/>
                      <a:gd name="T51" fmla="*/ 12 h 261"/>
                      <a:gd name="T52" fmla="*/ 79 w 270"/>
                      <a:gd name="T53" fmla="*/ 0 h 261"/>
                      <a:gd name="T54" fmla="*/ 75 w 270"/>
                      <a:gd name="T55" fmla="*/ 0 h 261"/>
                      <a:gd name="T56" fmla="*/ 71 w 270"/>
                      <a:gd name="T57" fmla="*/ 0 h 261"/>
                      <a:gd name="T58" fmla="*/ 68 w 270"/>
                      <a:gd name="T59" fmla="*/ 1 h 261"/>
                      <a:gd name="T60" fmla="*/ 64 w 270"/>
                      <a:gd name="T61" fmla="*/ 1 h 261"/>
                      <a:gd name="T62" fmla="*/ 60 w 270"/>
                      <a:gd name="T63" fmla="*/ 2 h 261"/>
                      <a:gd name="T64" fmla="*/ 57 w 270"/>
                      <a:gd name="T65" fmla="*/ 3 h 261"/>
                      <a:gd name="T66" fmla="*/ 53 w 270"/>
                      <a:gd name="T67" fmla="*/ 4 h 261"/>
                      <a:gd name="T68" fmla="*/ 49 w 270"/>
                      <a:gd name="T69" fmla="*/ 6 h 261"/>
                      <a:gd name="T70" fmla="*/ 43 w 270"/>
                      <a:gd name="T71" fmla="*/ 8 h 261"/>
                      <a:gd name="T72" fmla="*/ 37 w 270"/>
                      <a:gd name="T73" fmla="*/ 12 h 261"/>
                      <a:gd name="T74" fmla="*/ 31 w 270"/>
                      <a:gd name="T75" fmla="*/ 16 h 261"/>
                      <a:gd name="T76" fmla="*/ 25 w 270"/>
                      <a:gd name="T77" fmla="*/ 21 h 261"/>
                      <a:gd name="T78" fmla="*/ 20 w 270"/>
                      <a:gd name="T79" fmla="*/ 26 h 261"/>
                      <a:gd name="T80" fmla="*/ 16 w 270"/>
                      <a:gd name="T81" fmla="*/ 32 h 261"/>
                      <a:gd name="T82" fmla="*/ 11 w 270"/>
                      <a:gd name="T83" fmla="*/ 38 h 261"/>
                      <a:gd name="T84" fmla="*/ 8 w 270"/>
                      <a:gd name="T85" fmla="*/ 44 h 261"/>
                      <a:gd name="T86" fmla="*/ 6 w 270"/>
                      <a:gd name="T87" fmla="*/ 48 h 261"/>
                      <a:gd name="T88" fmla="*/ 5 w 270"/>
                      <a:gd name="T89" fmla="*/ 51 h 261"/>
                      <a:gd name="T90" fmla="*/ 4 w 270"/>
                      <a:gd name="T91" fmla="*/ 54 h 261"/>
                      <a:gd name="T92" fmla="*/ 3 w 270"/>
                      <a:gd name="T93" fmla="*/ 58 h 261"/>
                      <a:gd name="T94" fmla="*/ 2 w 270"/>
                      <a:gd name="T95" fmla="*/ 61 h 261"/>
                      <a:gd name="T96" fmla="*/ 1 w 270"/>
                      <a:gd name="T97" fmla="*/ 65 h 261"/>
                      <a:gd name="T98" fmla="*/ 0 w 270"/>
                      <a:gd name="T99" fmla="*/ 69 h 261"/>
                      <a:gd name="T100" fmla="*/ 0 w 270"/>
                      <a:gd name="T101" fmla="*/ 72 h 261"/>
                      <a:gd name="T102" fmla="*/ 6 w 270"/>
                      <a:gd name="T103" fmla="*/ 67 h 261"/>
                      <a:gd name="T104" fmla="*/ 6 w 270"/>
                      <a:gd name="T105" fmla="*/ 79 h 261"/>
                      <a:gd name="T106" fmla="*/ 13 w 270"/>
                      <a:gd name="T107" fmla="*/ 79 h 261"/>
                      <a:gd name="T108" fmla="*/ 13 w 270"/>
                      <a:gd name="T109" fmla="*/ 74 h 261"/>
                      <a:gd name="T110" fmla="*/ 6 w 270"/>
                      <a:gd name="T111" fmla="*/ 79 h 261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</a:gdLst>
                    <a:ahLst/>
                    <a:cxnLst>
                      <a:cxn ang="T112">
                        <a:pos x="T0" y="T1"/>
                      </a:cxn>
                      <a:cxn ang="T113">
                        <a:pos x="T2" y="T3"/>
                      </a:cxn>
                      <a:cxn ang="T114">
                        <a:pos x="T4" y="T5"/>
                      </a:cxn>
                      <a:cxn ang="T115">
                        <a:pos x="T6" y="T7"/>
                      </a:cxn>
                      <a:cxn ang="T116">
                        <a:pos x="T8" y="T9"/>
                      </a:cxn>
                      <a:cxn ang="T117">
                        <a:pos x="T10" y="T11"/>
                      </a:cxn>
                      <a:cxn ang="T118">
                        <a:pos x="T12" y="T13"/>
                      </a:cxn>
                      <a:cxn ang="T119">
                        <a:pos x="T14" y="T15"/>
                      </a:cxn>
                      <a:cxn ang="T120">
                        <a:pos x="T16" y="T17"/>
                      </a:cxn>
                      <a:cxn ang="T121">
                        <a:pos x="T18" y="T19"/>
                      </a:cxn>
                      <a:cxn ang="T122">
                        <a:pos x="T20" y="T21"/>
                      </a:cxn>
                      <a:cxn ang="T123">
                        <a:pos x="T22" y="T23"/>
                      </a:cxn>
                      <a:cxn ang="T124">
                        <a:pos x="T24" y="T25"/>
                      </a:cxn>
                      <a:cxn ang="T125">
                        <a:pos x="T26" y="T27"/>
                      </a:cxn>
                      <a:cxn ang="T126">
                        <a:pos x="T28" y="T29"/>
                      </a:cxn>
                      <a:cxn ang="T127">
                        <a:pos x="T30" y="T31"/>
                      </a:cxn>
                      <a:cxn ang="T128">
                        <a:pos x="T32" y="T33"/>
                      </a:cxn>
                      <a:cxn ang="T129">
                        <a:pos x="T34" y="T35"/>
                      </a:cxn>
                      <a:cxn ang="T130">
                        <a:pos x="T36" y="T37"/>
                      </a:cxn>
                      <a:cxn ang="T131">
                        <a:pos x="T38" y="T39"/>
                      </a:cxn>
                      <a:cxn ang="T132">
                        <a:pos x="T40" y="T41"/>
                      </a:cxn>
                      <a:cxn ang="T133">
                        <a:pos x="T42" y="T43"/>
                      </a:cxn>
                      <a:cxn ang="T134">
                        <a:pos x="T44" y="T45"/>
                      </a:cxn>
                      <a:cxn ang="T135">
                        <a:pos x="T46" y="T47"/>
                      </a:cxn>
                      <a:cxn ang="T136">
                        <a:pos x="T48" y="T49"/>
                      </a:cxn>
                      <a:cxn ang="T137">
                        <a:pos x="T50" y="T51"/>
                      </a:cxn>
                      <a:cxn ang="T138">
                        <a:pos x="T52" y="T53"/>
                      </a:cxn>
                      <a:cxn ang="T139">
                        <a:pos x="T54" y="T55"/>
                      </a:cxn>
                      <a:cxn ang="T140">
                        <a:pos x="T56" y="T57"/>
                      </a:cxn>
                      <a:cxn ang="T141">
                        <a:pos x="T58" y="T59"/>
                      </a:cxn>
                      <a:cxn ang="T142">
                        <a:pos x="T60" y="T61"/>
                      </a:cxn>
                      <a:cxn ang="T143">
                        <a:pos x="T62" y="T63"/>
                      </a:cxn>
                      <a:cxn ang="T144">
                        <a:pos x="T64" y="T65"/>
                      </a:cxn>
                      <a:cxn ang="T145">
                        <a:pos x="T66" y="T67"/>
                      </a:cxn>
                      <a:cxn ang="T146">
                        <a:pos x="T68" y="T69"/>
                      </a:cxn>
                      <a:cxn ang="T147">
                        <a:pos x="T70" y="T71"/>
                      </a:cxn>
                      <a:cxn ang="T148">
                        <a:pos x="T72" y="T73"/>
                      </a:cxn>
                      <a:cxn ang="T149">
                        <a:pos x="T74" y="T75"/>
                      </a:cxn>
                      <a:cxn ang="T150">
                        <a:pos x="T76" y="T77"/>
                      </a:cxn>
                      <a:cxn ang="T151">
                        <a:pos x="T78" y="T79"/>
                      </a:cxn>
                      <a:cxn ang="T152">
                        <a:pos x="T80" y="T81"/>
                      </a:cxn>
                      <a:cxn ang="T153">
                        <a:pos x="T82" y="T83"/>
                      </a:cxn>
                      <a:cxn ang="T154">
                        <a:pos x="T84" y="T85"/>
                      </a:cxn>
                      <a:cxn ang="T155">
                        <a:pos x="T86" y="T87"/>
                      </a:cxn>
                      <a:cxn ang="T156">
                        <a:pos x="T88" y="T89"/>
                      </a:cxn>
                      <a:cxn ang="T157">
                        <a:pos x="T90" y="T91"/>
                      </a:cxn>
                      <a:cxn ang="T158">
                        <a:pos x="T92" y="T93"/>
                      </a:cxn>
                      <a:cxn ang="T159">
                        <a:pos x="T94" y="T95"/>
                      </a:cxn>
                      <a:cxn ang="T160">
                        <a:pos x="T96" y="T97"/>
                      </a:cxn>
                      <a:cxn ang="T161">
                        <a:pos x="T98" y="T99"/>
                      </a:cxn>
                      <a:cxn ang="T162">
                        <a:pos x="T100" y="T101"/>
                      </a:cxn>
                      <a:cxn ang="T163">
                        <a:pos x="T102" y="T103"/>
                      </a:cxn>
                      <a:cxn ang="T164">
                        <a:pos x="T104" y="T105"/>
                      </a:cxn>
                      <a:cxn ang="T165">
                        <a:pos x="T106" y="T107"/>
                      </a:cxn>
                      <a:cxn ang="T166">
                        <a:pos x="T108" y="T109"/>
                      </a:cxn>
                      <a:cxn ang="T167">
                        <a:pos x="T110" y="T111"/>
                      </a:cxn>
                    </a:cxnLst>
                    <a:rect l="0" t="0" r="r" b="b"/>
                    <a:pathLst>
                      <a:path w="270" h="261">
                        <a:moveTo>
                          <a:pt x="22" y="261"/>
                        </a:moveTo>
                        <a:lnTo>
                          <a:pt x="45" y="243"/>
                        </a:lnTo>
                        <a:lnTo>
                          <a:pt x="46" y="232"/>
                        </a:lnTo>
                        <a:lnTo>
                          <a:pt x="48" y="221"/>
                        </a:lnTo>
                        <a:lnTo>
                          <a:pt x="50" y="212"/>
                        </a:lnTo>
                        <a:lnTo>
                          <a:pt x="54" y="201"/>
                        </a:lnTo>
                        <a:lnTo>
                          <a:pt x="57" y="192"/>
                        </a:lnTo>
                        <a:lnTo>
                          <a:pt x="60" y="181"/>
                        </a:lnTo>
                        <a:lnTo>
                          <a:pt x="64" y="172"/>
                        </a:lnTo>
                        <a:lnTo>
                          <a:pt x="68" y="163"/>
                        </a:lnTo>
                        <a:lnTo>
                          <a:pt x="79" y="144"/>
                        </a:lnTo>
                        <a:lnTo>
                          <a:pt x="92" y="128"/>
                        </a:lnTo>
                        <a:lnTo>
                          <a:pt x="104" y="113"/>
                        </a:lnTo>
                        <a:lnTo>
                          <a:pt x="119" y="98"/>
                        </a:lnTo>
                        <a:lnTo>
                          <a:pt x="135" y="85"/>
                        </a:lnTo>
                        <a:lnTo>
                          <a:pt x="152" y="74"/>
                        </a:lnTo>
                        <a:lnTo>
                          <a:pt x="169" y="64"/>
                        </a:lnTo>
                        <a:lnTo>
                          <a:pt x="188" y="56"/>
                        </a:lnTo>
                        <a:lnTo>
                          <a:pt x="198" y="53"/>
                        </a:lnTo>
                        <a:lnTo>
                          <a:pt x="207" y="49"/>
                        </a:lnTo>
                        <a:lnTo>
                          <a:pt x="217" y="46"/>
                        </a:lnTo>
                        <a:lnTo>
                          <a:pt x="227" y="44"/>
                        </a:lnTo>
                        <a:lnTo>
                          <a:pt x="238" y="42"/>
                        </a:lnTo>
                        <a:lnTo>
                          <a:pt x="248" y="41"/>
                        </a:lnTo>
                        <a:lnTo>
                          <a:pt x="259" y="41"/>
                        </a:lnTo>
                        <a:lnTo>
                          <a:pt x="270" y="40"/>
                        </a:lnTo>
                        <a:lnTo>
                          <a:pt x="270" y="0"/>
                        </a:lnTo>
                        <a:lnTo>
                          <a:pt x="257" y="0"/>
                        </a:lnTo>
                        <a:lnTo>
                          <a:pt x="243" y="1"/>
                        </a:lnTo>
                        <a:lnTo>
                          <a:pt x="231" y="2"/>
                        </a:lnTo>
                        <a:lnTo>
                          <a:pt x="218" y="4"/>
                        </a:lnTo>
                        <a:lnTo>
                          <a:pt x="205" y="7"/>
                        </a:lnTo>
                        <a:lnTo>
                          <a:pt x="194" y="10"/>
                        </a:lnTo>
                        <a:lnTo>
                          <a:pt x="181" y="14"/>
                        </a:lnTo>
                        <a:lnTo>
                          <a:pt x="169" y="19"/>
                        </a:lnTo>
                        <a:lnTo>
                          <a:pt x="146" y="28"/>
                        </a:lnTo>
                        <a:lnTo>
                          <a:pt x="125" y="40"/>
                        </a:lnTo>
                        <a:lnTo>
                          <a:pt x="105" y="54"/>
                        </a:lnTo>
                        <a:lnTo>
                          <a:pt x="86" y="69"/>
                        </a:lnTo>
                        <a:lnTo>
                          <a:pt x="69" y="86"/>
                        </a:lnTo>
                        <a:lnTo>
                          <a:pt x="54" y="105"/>
                        </a:lnTo>
                        <a:lnTo>
                          <a:pt x="39" y="124"/>
                        </a:lnTo>
                        <a:lnTo>
                          <a:pt x="27" y="145"/>
                        </a:lnTo>
                        <a:lnTo>
                          <a:pt x="22" y="157"/>
                        </a:lnTo>
                        <a:lnTo>
                          <a:pt x="17" y="167"/>
                        </a:lnTo>
                        <a:lnTo>
                          <a:pt x="13" y="179"/>
                        </a:lnTo>
                        <a:lnTo>
                          <a:pt x="9" y="191"/>
                        </a:lnTo>
                        <a:lnTo>
                          <a:pt x="6" y="202"/>
                        </a:lnTo>
                        <a:lnTo>
                          <a:pt x="3" y="215"/>
                        </a:lnTo>
                        <a:lnTo>
                          <a:pt x="1" y="227"/>
                        </a:lnTo>
                        <a:lnTo>
                          <a:pt x="0" y="239"/>
                        </a:lnTo>
                        <a:lnTo>
                          <a:pt x="22" y="221"/>
                        </a:lnTo>
                        <a:lnTo>
                          <a:pt x="22" y="261"/>
                        </a:lnTo>
                        <a:lnTo>
                          <a:pt x="43" y="261"/>
                        </a:lnTo>
                        <a:lnTo>
                          <a:pt x="45" y="243"/>
                        </a:lnTo>
                        <a:lnTo>
                          <a:pt x="22" y="26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8" name="Freeform 787"/>
                  <p:cNvSpPr>
                    <a:spLocks noChangeAspect="1"/>
                  </p:cNvSpPr>
                  <p:nvPr/>
                </p:nvSpPr>
                <p:spPr bwMode="auto">
                  <a:xfrm>
                    <a:off x="2669" y="1983"/>
                    <a:ext cx="29" cy="14"/>
                  </a:xfrm>
                  <a:custGeom>
                    <a:avLst/>
                    <a:gdLst>
                      <a:gd name="T0" fmla="*/ 0 w 84"/>
                      <a:gd name="T1" fmla="*/ 8 h 40"/>
                      <a:gd name="T2" fmla="*/ 8 w 84"/>
                      <a:gd name="T3" fmla="*/ 14 h 40"/>
                      <a:gd name="T4" fmla="*/ 29 w 84"/>
                      <a:gd name="T5" fmla="*/ 14 h 40"/>
                      <a:gd name="T6" fmla="*/ 29 w 84"/>
                      <a:gd name="T7" fmla="*/ 0 h 40"/>
                      <a:gd name="T8" fmla="*/ 8 w 84"/>
                      <a:gd name="T9" fmla="*/ 0 h 40"/>
                      <a:gd name="T10" fmla="*/ 0 w 84"/>
                      <a:gd name="T11" fmla="*/ 8 h 40"/>
                      <a:gd name="T12" fmla="*/ 0 w 84"/>
                      <a:gd name="T13" fmla="*/ 8 h 40"/>
                      <a:gd name="T14" fmla="*/ 1 w 84"/>
                      <a:gd name="T15" fmla="*/ 14 h 40"/>
                      <a:gd name="T16" fmla="*/ 8 w 84"/>
                      <a:gd name="T17" fmla="*/ 14 h 40"/>
                      <a:gd name="T18" fmla="*/ 0 w 84"/>
                      <a:gd name="T19" fmla="*/ 8 h 40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84" h="40">
                        <a:moveTo>
                          <a:pt x="0" y="22"/>
                        </a:moveTo>
                        <a:lnTo>
                          <a:pt x="22" y="40"/>
                        </a:lnTo>
                        <a:lnTo>
                          <a:pt x="84" y="40"/>
                        </a:lnTo>
                        <a:lnTo>
                          <a:pt x="84" y="0"/>
                        </a:lnTo>
                        <a:lnTo>
                          <a:pt x="22" y="0"/>
                        </a:lnTo>
                        <a:lnTo>
                          <a:pt x="0" y="22"/>
                        </a:lnTo>
                        <a:lnTo>
                          <a:pt x="2" y="40"/>
                        </a:lnTo>
                        <a:lnTo>
                          <a:pt x="22" y="40"/>
                        </a:lnTo>
                        <a:lnTo>
                          <a:pt x="0" y="2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9" name="Freeform 788"/>
                  <p:cNvSpPr>
                    <a:spLocks noChangeAspect="1"/>
                  </p:cNvSpPr>
                  <p:nvPr/>
                </p:nvSpPr>
                <p:spPr bwMode="auto">
                  <a:xfrm>
                    <a:off x="2604" y="1919"/>
                    <a:ext cx="79" cy="72"/>
                  </a:xfrm>
                  <a:custGeom>
                    <a:avLst/>
                    <a:gdLst>
                      <a:gd name="T0" fmla="*/ 0 w 270"/>
                      <a:gd name="T1" fmla="*/ 12 h 243"/>
                      <a:gd name="T2" fmla="*/ 0 w 270"/>
                      <a:gd name="T3" fmla="*/ 12 h 243"/>
                      <a:gd name="T4" fmla="*/ 3 w 270"/>
                      <a:gd name="T5" fmla="*/ 12 h 243"/>
                      <a:gd name="T6" fmla="*/ 6 w 270"/>
                      <a:gd name="T7" fmla="*/ 12 h 243"/>
                      <a:gd name="T8" fmla="*/ 9 w 270"/>
                      <a:gd name="T9" fmla="*/ 12 h 243"/>
                      <a:gd name="T10" fmla="*/ 12 w 270"/>
                      <a:gd name="T11" fmla="*/ 13 h 243"/>
                      <a:gd name="T12" fmla="*/ 18 w 270"/>
                      <a:gd name="T13" fmla="*/ 15 h 243"/>
                      <a:gd name="T14" fmla="*/ 23 w 270"/>
                      <a:gd name="T15" fmla="*/ 17 h 243"/>
                      <a:gd name="T16" fmla="*/ 29 w 270"/>
                      <a:gd name="T17" fmla="*/ 19 h 243"/>
                      <a:gd name="T18" fmla="*/ 34 w 270"/>
                      <a:gd name="T19" fmla="*/ 22 h 243"/>
                      <a:gd name="T20" fmla="*/ 39 w 270"/>
                      <a:gd name="T21" fmla="*/ 25 h 243"/>
                      <a:gd name="T22" fmla="*/ 44 w 270"/>
                      <a:gd name="T23" fmla="*/ 29 h 243"/>
                      <a:gd name="T24" fmla="*/ 48 w 270"/>
                      <a:gd name="T25" fmla="*/ 33 h 243"/>
                      <a:gd name="T26" fmla="*/ 52 w 270"/>
                      <a:gd name="T27" fmla="*/ 38 h 243"/>
                      <a:gd name="T28" fmla="*/ 55 w 270"/>
                      <a:gd name="T29" fmla="*/ 43 h 243"/>
                      <a:gd name="T30" fmla="*/ 58 w 270"/>
                      <a:gd name="T31" fmla="*/ 48 h 243"/>
                      <a:gd name="T32" fmla="*/ 61 w 270"/>
                      <a:gd name="T33" fmla="*/ 54 h 243"/>
                      <a:gd name="T34" fmla="*/ 63 w 270"/>
                      <a:gd name="T35" fmla="*/ 60 h 243"/>
                      <a:gd name="T36" fmla="*/ 64 w 270"/>
                      <a:gd name="T37" fmla="*/ 63 h 243"/>
                      <a:gd name="T38" fmla="*/ 65 w 270"/>
                      <a:gd name="T39" fmla="*/ 66 h 243"/>
                      <a:gd name="T40" fmla="*/ 65 w 270"/>
                      <a:gd name="T41" fmla="*/ 69 h 243"/>
                      <a:gd name="T42" fmla="*/ 66 w 270"/>
                      <a:gd name="T43" fmla="*/ 72 h 243"/>
                      <a:gd name="T44" fmla="*/ 79 w 270"/>
                      <a:gd name="T45" fmla="*/ 71 h 243"/>
                      <a:gd name="T46" fmla="*/ 78 w 270"/>
                      <a:gd name="T47" fmla="*/ 67 h 243"/>
                      <a:gd name="T48" fmla="*/ 78 w 270"/>
                      <a:gd name="T49" fmla="*/ 64 h 243"/>
                      <a:gd name="T50" fmla="*/ 77 w 270"/>
                      <a:gd name="T51" fmla="*/ 60 h 243"/>
                      <a:gd name="T52" fmla="*/ 76 w 270"/>
                      <a:gd name="T53" fmla="*/ 56 h 243"/>
                      <a:gd name="T54" fmla="*/ 74 w 270"/>
                      <a:gd name="T55" fmla="*/ 49 h 243"/>
                      <a:gd name="T56" fmla="*/ 71 w 270"/>
                      <a:gd name="T57" fmla="*/ 43 h 243"/>
                      <a:gd name="T58" fmla="*/ 67 w 270"/>
                      <a:gd name="T59" fmla="*/ 37 h 243"/>
                      <a:gd name="T60" fmla="*/ 63 w 270"/>
                      <a:gd name="T61" fmla="*/ 31 h 243"/>
                      <a:gd name="T62" fmla="*/ 58 w 270"/>
                      <a:gd name="T63" fmla="*/ 25 h 243"/>
                      <a:gd name="T64" fmla="*/ 53 w 270"/>
                      <a:gd name="T65" fmla="*/ 20 h 243"/>
                      <a:gd name="T66" fmla="*/ 48 w 270"/>
                      <a:gd name="T67" fmla="*/ 16 h 243"/>
                      <a:gd name="T68" fmla="*/ 42 w 270"/>
                      <a:gd name="T69" fmla="*/ 12 h 243"/>
                      <a:gd name="T70" fmla="*/ 36 w 270"/>
                      <a:gd name="T71" fmla="*/ 8 h 243"/>
                      <a:gd name="T72" fmla="*/ 29 w 270"/>
                      <a:gd name="T73" fmla="*/ 5 h 243"/>
                      <a:gd name="T74" fmla="*/ 22 w 270"/>
                      <a:gd name="T75" fmla="*/ 3 h 243"/>
                      <a:gd name="T76" fmla="*/ 15 w 270"/>
                      <a:gd name="T77" fmla="*/ 1 h 243"/>
                      <a:gd name="T78" fmla="*/ 11 w 270"/>
                      <a:gd name="T79" fmla="*/ 1 h 243"/>
                      <a:gd name="T80" fmla="*/ 8 w 270"/>
                      <a:gd name="T81" fmla="*/ 0 h 243"/>
                      <a:gd name="T82" fmla="*/ 4 w 270"/>
                      <a:gd name="T83" fmla="*/ 0 h 243"/>
                      <a:gd name="T84" fmla="*/ 0 w 270"/>
                      <a:gd name="T85" fmla="*/ 0 h 243"/>
                      <a:gd name="T86" fmla="*/ 0 w 270"/>
                      <a:gd name="T87" fmla="*/ 0 h 243"/>
                      <a:gd name="T88" fmla="*/ 0 w 270"/>
                      <a:gd name="T89" fmla="*/ 12 h 243"/>
                      <a:gd name="T90" fmla="*/ 0 w 270"/>
                      <a:gd name="T91" fmla="*/ 12 h 243"/>
                      <a:gd name="T92" fmla="*/ 0 w 270"/>
                      <a:gd name="T93" fmla="*/ 12 h 243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</a:gdLst>
                    <a:ahLst/>
                    <a:cxnLst>
                      <a:cxn ang="T94">
                        <a:pos x="T0" y="T1"/>
                      </a:cxn>
                      <a:cxn ang="T95">
                        <a:pos x="T2" y="T3"/>
                      </a:cxn>
                      <a:cxn ang="T96">
                        <a:pos x="T4" y="T5"/>
                      </a:cxn>
                      <a:cxn ang="T97">
                        <a:pos x="T6" y="T7"/>
                      </a:cxn>
                      <a:cxn ang="T98">
                        <a:pos x="T8" y="T9"/>
                      </a:cxn>
                      <a:cxn ang="T99">
                        <a:pos x="T10" y="T11"/>
                      </a:cxn>
                      <a:cxn ang="T100">
                        <a:pos x="T12" y="T13"/>
                      </a:cxn>
                      <a:cxn ang="T101">
                        <a:pos x="T14" y="T15"/>
                      </a:cxn>
                      <a:cxn ang="T102">
                        <a:pos x="T16" y="T17"/>
                      </a:cxn>
                      <a:cxn ang="T103">
                        <a:pos x="T18" y="T19"/>
                      </a:cxn>
                      <a:cxn ang="T104">
                        <a:pos x="T20" y="T21"/>
                      </a:cxn>
                      <a:cxn ang="T105">
                        <a:pos x="T22" y="T23"/>
                      </a:cxn>
                      <a:cxn ang="T106">
                        <a:pos x="T24" y="T25"/>
                      </a:cxn>
                      <a:cxn ang="T107">
                        <a:pos x="T26" y="T27"/>
                      </a:cxn>
                      <a:cxn ang="T108">
                        <a:pos x="T28" y="T29"/>
                      </a:cxn>
                      <a:cxn ang="T109">
                        <a:pos x="T30" y="T31"/>
                      </a:cxn>
                      <a:cxn ang="T110">
                        <a:pos x="T32" y="T33"/>
                      </a:cxn>
                      <a:cxn ang="T111">
                        <a:pos x="T34" y="T35"/>
                      </a:cxn>
                      <a:cxn ang="T112">
                        <a:pos x="T36" y="T37"/>
                      </a:cxn>
                      <a:cxn ang="T113">
                        <a:pos x="T38" y="T39"/>
                      </a:cxn>
                      <a:cxn ang="T114">
                        <a:pos x="T40" y="T41"/>
                      </a:cxn>
                      <a:cxn ang="T115">
                        <a:pos x="T42" y="T43"/>
                      </a:cxn>
                      <a:cxn ang="T116">
                        <a:pos x="T44" y="T45"/>
                      </a:cxn>
                      <a:cxn ang="T117">
                        <a:pos x="T46" y="T47"/>
                      </a:cxn>
                      <a:cxn ang="T118">
                        <a:pos x="T48" y="T49"/>
                      </a:cxn>
                      <a:cxn ang="T119">
                        <a:pos x="T50" y="T51"/>
                      </a:cxn>
                      <a:cxn ang="T120">
                        <a:pos x="T52" y="T53"/>
                      </a:cxn>
                      <a:cxn ang="T121">
                        <a:pos x="T54" y="T55"/>
                      </a:cxn>
                      <a:cxn ang="T122">
                        <a:pos x="T56" y="T57"/>
                      </a:cxn>
                      <a:cxn ang="T123">
                        <a:pos x="T58" y="T59"/>
                      </a:cxn>
                      <a:cxn ang="T124">
                        <a:pos x="T60" y="T61"/>
                      </a:cxn>
                      <a:cxn ang="T125">
                        <a:pos x="T62" y="T63"/>
                      </a:cxn>
                      <a:cxn ang="T126">
                        <a:pos x="T64" y="T65"/>
                      </a:cxn>
                      <a:cxn ang="T127">
                        <a:pos x="T66" y="T67"/>
                      </a:cxn>
                      <a:cxn ang="T128">
                        <a:pos x="T68" y="T69"/>
                      </a:cxn>
                      <a:cxn ang="T129">
                        <a:pos x="T70" y="T71"/>
                      </a:cxn>
                      <a:cxn ang="T130">
                        <a:pos x="T72" y="T73"/>
                      </a:cxn>
                      <a:cxn ang="T131">
                        <a:pos x="T74" y="T75"/>
                      </a:cxn>
                      <a:cxn ang="T132">
                        <a:pos x="T76" y="T77"/>
                      </a:cxn>
                      <a:cxn ang="T133">
                        <a:pos x="T78" y="T79"/>
                      </a:cxn>
                      <a:cxn ang="T134">
                        <a:pos x="T80" y="T81"/>
                      </a:cxn>
                      <a:cxn ang="T135">
                        <a:pos x="T82" y="T83"/>
                      </a:cxn>
                      <a:cxn ang="T136">
                        <a:pos x="T84" y="T85"/>
                      </a:cxn>
                      <a:cxn ang="T137">
                        <a:pos x="T86" y="T87"/>
                      </a:cxn>
                      <a:cxn ang="T138">
                        <a:pos x="T88" y="T89"/>
                      </a:cxn>
                      <a:cxn ang="T139">
                        <a:pos x="T90" y="T91"/>
                      </a:cxn>
                      <a:cxn ang="T140">
                        <a:pos x="T92" y="T93"/>
                      </a:cxn>
                    </a:cxnLst>
                    <a:rect l="0" t="0" r="r" b="b"/>
                    <a:pathLst>
                      <a:path w="270" h="243">
                        <a:moveTo>
                          <a:pt x="0" y="40"/>
                        </a:moveTo>
                        <a:lnTo>
                          <a:pt x="0" y="40"/>
                        </a:lnTo>
                        <a:lnTo>
                          <a:pt x="11" y="41"/>
                        </a:lnTo>
                        <a:lnTo>
                          <a:pt x="21" y="41"/>
                        </a:lnTo>
                        <a:lnTo>
                          <a:pt x="31" y="42"/>
                        </a:lnTo>
                        <a:lnTo>
                          <a:pt x="41" y="44"/>
                        </a:lnTo>
                        <a:lnTo>
                          <a:pt x="62" y="49"/>
                        </a:lnTo>
                        <a:lnTo>
                          <a:pt x="80" y="56"/>
                        </a:lnTo>
                        <a:lnTo>
                          <a:pt x="99" y="64"/>
                        </a:lnTo>
                        <a:lnTo>
                          <a:pt x="117" y="74"/>
                        </a:lnTo>
                        <a:lnTo>
                          <a:pt x="134" y="85"/>
                        </a:lnTo>
                        <a:lnTo>
                          <a:pt x="150" y="98"/>
                        </a:lnTo>
                        <a:lnTo>
                          <a:pt x="164" y="113"/>
                        </a:lnTo>
                        <a:lnTo>
                          <a:pt x="177" y="128"/>
                        </a:lnTo>
                        <a:lnTo>
                          <a:pt x="189" y="145"/>
                        </a:lnTo>
                        <a:lnTo>
                          <a:pt x="199" y="163"/>
                        </a:lnTo>
                        <a:lnTo>
                          <a:pt x="209" y="181"/>
                        </a:lnTo>
                        <a:lnTo>
                          <a:pt x="215" y="202"/>
                        </a:lnTo>
                        <a:lnTo>
                          <a:pt x="218" y="212"/>
                        </a:lnTo>
                        <a:lnTo>
                          <a:pt x="221" y="222"/>
                        </a:lnTo>
                        <a:lnTo>
                          <a:pt x="223" y="233"/>
                        </a:lnTo>
                        <a:lnTo>
                          <a:pt x="225" y="243"/>
                        </a:lnTo>
                        <a:lnTo>
                          <a:pt x="270" y="239"/>
                        </a:lnTo>
                        <a:lnTo>
                          <a:pt x="268" y="226"/>
                        </a:lnTo>
                        <a:lnTo>
                          <a:pt x="266" y="215"/>
                        </a:lnTo>
                        <a:lnTo>
                          <a:pt x="264" y="202"/>
                        </a:lnTo>
                        <a:lnTo>
                          <a:pt x="260" y="189"/>
                        </a:lnTo>
                        <a:lnTo>
                          <a:pt x="252" y="167"/>
                        </a:lnTo>
                        <a:lnTo>
                          <a:pt x="242" y="145"/>
                        </a:lnTo>
                        <a:lnTo>
                          <a:pt x="229" y="124"/>
                        </a:lnTo>
                        <a:lnTo>
                          <a:pt x="215" y="105"/>
                        </a:lnTo>
                        <a:lnTo>
                          <a:pt x="199" y="86"/>
                        </a:lnTo>
                        <a:lnTo>
                          <a:pt x="182" y="69"/>
                        </a:lnTo>
                        <a:lnTo>
                          <a:pt x="164" y="54"/>
                        </a:lnTo>
                        <a:lnTo>
                          <a:pt x="144" y="40"/>
                        </a:lnTo>
                        <a:lnTo>
                          <a:pt x="122" y="28"/>
                        </a:lnTo>
                        <a:lnTo>
                          <a:pt x="99" y="18"/>
                        </a:lnTo>
                        <a:lnTo>
                          <a:pt x="75" y="10"/>
                        </a:lnTo>
                        <a:lnTo>
                          <a:pt x="52" y="4"/>
                        </a:lnTo>
                        <a:lnTo>
                          <a:pt x="38" y="2"/>
                        </a:lnTo>
                        <a:lnTo>
                          <a:pt x="26" y="1"/>
                        </a:lnTo>
                        <a:lnTo>
                          <a:pt x="13" y="0"/>
                        </a:lnTo>
                        <a:lnTo>
                          <a:pt x="0" y="0"/>
                        </a:lnTo>
                        <a:lnTo>
                          <a:pt x="0" y="4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0" name="Freeform 789"/>
                  <p:cNvSpPr>
                    <a:spLocks noChangeAspect="1"/>
                  </p:cNvSpPr>
                  <p:nvPr/>
                </p:nvSpPr>
                <p:spPr bwMode="auto">
                  <a:xfrm>
                    <a:off x="2519" y="1919"/>
                    <a:ext cx="86" cy="79"/>
                  </a:xfrm>
                  <a:custGeom>
                    <a:avLst/>
                    <a:gdLst>
                      <a:gd name="T0" fmla="*/ 7 w 270"/>
                      <a:gd name="T1" fmla="*/ 79 h 263"/>
                      <a:gd name="T2" fmla="*/ 15 w 270"/>
                      <a:gd name="T3" fmla="*/ 74 h 263"/>
                      <a:gd name="T4" fmla="*/ 15 w 270"/>
                      <a:gd name="T5" fmla="*/ 70 h 263"/>
                      <a:gd name="T6" fmla="*/ 16 w 270"/>
                      <a:gd name="T7" fmla="*/ 67 h 263"/>
                      <a:gd name="T8" fmla="*/ 16 w 270"/>
                      <a:gd name="T9" fmla="*/ 64 h 263"/>
                      <a:gd name="T10" fmla="*/ 18 w 270"/>
                      <a:gd name="T11" fmla="*/ 61 h 263"/>
                      <a:gd name="T12" fmla="*/ 20 w 270"/>
                      <a:gd name="T13" fmla="*/ 55 h 263"/>
                      <a:gd name="T14" fmla="*/ 22 w 270"/>
                      <a:gd name="T15" fmla="*/ 49 h 263"/>
                      <a:gd name="T16" fmla="*/ 26 w 270"/>
                      <a:gd name="T17" fmla="*/ 44 h 263"/>
                      <a:gd name="T18" fmla="*/ 29 w 270"/>
                      <a:gd name="T19" fmla="*/ 39 h 263"/>
                      <a:gd name="T20" fmla="*/ 34 w 270"/>
                      <a:gd name="T21" fmla="*/ 34 h 263"/>
                      <a:gd name="T22" fmla="*/ 39 w 270"/>
                      <a:gd name="T23" fmla="*/ 30 h 263"/>
                      <a:gd name="T24" fmla="*/ 44 w 270"/>
                      <a:gd name="T25" fmla="*/ 26 h 263"/>
                      <a:gd name="T26" fmla="*/ 49 w 270"/>
                      <a:gd name="T27" fmla="*/ 23 h 263"/>
                      <a:gd name="T28" fmla="*/ 54 w 270"/>
                      <a:gd name="T29" fmla="*/ 19 h 263"/>
                      <a:gd name="T30" fmla="*/ 61 w 270"/>
                      <a:gd name="T31" fmla="*/ 17 h 263"/>
                      <a:gd name="T32" fmla="*/ 63 w 270"/>
                      <a:gd name="T33" fmla="*/ 16 h 263"/>
                      <a:gd name="T34" fmla="*/ 67 w 270"/>
                      <a:gd name="T35" fmla="*/ 15 h 263"/>
                      <a:gd name="T36" fmla="*/ 70 w 270"/>
                      <a:gd name="T37" fmla="*/ 14 h 263"/>
                      <a:gd name="T38" fmla="*/ 73 w 270"/>
                      <a:gd name="T39" fmla="*/ 13 h 263"/>
                      <a:gd name="T40" fmla="*/ 76 w 270"/>
                      <a:gd name="T41" fmla="*/ 13 h 263"/>
                      <a:gd name="T42" fmla="*/ 79 w 270"/>
                      <a:gd name="T43" fmla="*/ 12 h 263"/>
                      <a:gd name="T44" fmla="*/ 83 w 270"/>
                      <a:gd name="T45" fmla="*/ 12 h 263"/>
                      <a:gd name="T46" fmla="*/ 86 w 270"/>
                      <a:gd name="T47" fmla="*/ 12 h 263"/>
                      <a:gd name="T48" fmla="*/ 86 w 270"/>
                      <a:gd name="T49" fmla="*/ 0 h 263"/>
                      <a:gd name="T50" fmla="*/ 82 w 270"/>
                      <a:gd name="T51" fmla="*/ 0 h 263"/>
                      <a:gd name="T52" fmla="*/ 78 w 270"/>
                      <a:gd name="T53" fmla="*/ 0 h 263"/>
                      <a:gd name="T54" fmla="*/ 74 w 270"/>
                      <a:gd name="T55" fmla="*/ 1 h 263"/>
                      <a:gd name="T56" fmla="*/ 70 w 270"/>
                      <a:gd name="T57" fmla="*/ 1 h 263"/>
                      <a:gd name="T58" fmla="*/ 66 w 270"/>
                      <a:gd name="T59" fmla="*/ 2 h 263"/>
                      <a:gd name="T60" fmla="*/ 62 w 270"/>
                      <a:gd name="T61" fmla="*/ 3 h 263"/>
                      <a:gd name="T62" fmla="*/ 58 w 270"/>
                      <a:gd name="T63" fmla="*/ 5 h 263"/>
                      <a:gd name="T64" fmla="*/ 54 w 270"/>
                      <a:gd name="T65" fmla="*/ 6 h 263"/>
                      <a:gd name="T66" fmla="*/ 47 w 270"/>
                      <a:gd name="T67" fmla="*/ 8 h 263"/>
                      <a:gd name="T68" fmla="*/ 40 w 270"/>
                      <a:gd name="T69" fmla="*/ 12 h 263"/>
                      <a:gd name="T70" fmla="*/ 34 w 270"/>
                      <a:gd name="T71" fmla="*/ 17 h 263"/>
                      <a:gd name="T72" fmla="*/ 28 w 270"/>
                      <a:gd name="T73" fmla="*/ 21 h 263"/>
                      <a:gd name="T74" fmla="*/ 22 w 270"/>
                      <a:gd name="T75" fmla="*/ 26 h 263"/>
                      <a:gd name="T76" fmla="*/ 18 w 270"/>
                      <a:gd name="T77" fmla="*/ 32 h 263"/>
                      <a:gd name="T78" fmla="*/ 13 w 270"/>
                      <a:gd name="T79" fmla="*/ 38 h 263"/>
                      <a:gd name="T80" fmla="*/ 9 w 270"/>
                      <a:gd name="T81" fmla="*/ 44 h 263"/>
                      <a:gd name="T82" fmla="*/ 6 w 270"/>
                      <a:gd name="T83" fmla="*/ 51 h 263"/>
                      <a:gd name="T84" fmla="*/ 3 w 270"/>
                      <a:gd name="T85" fmla="*/ 58 h 263"/>
                      <a:gd name="T86" fmla="*/ 2 w 270"/>
                      <a:gd name="T87" fmla="*/ 61 h 263"/>
                      <a:gd name="T88" fmla="*/ 1 w 270"/>
                      <a:gd name="T89" fmla="*/ 65 h 263"/>
                      <a:gd name="T90" fmla="*/ 1 w 270"/>
                      <a:gd name="T91" fmla="*/ 68 h 263"/>
                      <a:gd name="T92" fmla="*/ 0 w 270"/>
                      <a:gd name="T93" fmla="*/ 72 h 263"/>
                      <a:gd name="T94" fmla="*/ 7 w 270"/>
                      <a:gd name="T95" fmla="*/ 67 h 263"/>
                      <a:gd name="T96" fmla="*/ 7 w 270"/>
                      <a:gd name="T97" fmla="*/ 79 h 263"/>
                      <a:gd name="T98" fmla="*/ 14 w 270"/>
                      <a:gd name="T99" fmla="*/ 79 h 263"/>
                      <a:gd name="T100" fmla="*/ 15 w 270"/>
                      <a:gd name="T101" fmla="*/ 74 h 263"/>
                      <a:gd name="T102" fmla="*/ 7 w 270"/>
                      <a:gd name="T103" fmla="*/ 79 h 263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</a:gdLst>
                    <a:ahLst/>
                    <a:cxnLst>
                      <a:cxn ang="T104">
                        <a:pos x="T0" y="T1"/>
                      </a:cxn>
                      <a:cxn ang="T105">
                        <a:pos x="T2" y="T3"/>
                      </a:cxn>
                      <a:cxn ang="T106">
                        <a:pos x="T4" y="T5"/>
                      </a:cxn>
                      <a:cxn ang="T107">
                        <a:pos x="T6" y="T7"/>
                      </a:cxn>
                      <a:cxn ang="T108">
                        <a:pos x="T8" y="T9"/>
                      </a:cxn>
                      <a:cxn ang="T109">
                        <a:pos x="T10" y="T11"/>
                      </a:cxn>
                      <a:cxn ang="T110">
                        <a:pos x="T12" y="T13"/>
                      </a:cxn>
                      <a:cxn ang="T111">
                        <a:pos x="T14" y="T15"/>
                      </a:cxn>
                      <a:cxn ang="T112">
                        <a:pos x="T16" y="T17"/>
                      </a:cxn>
                      <a:cxn ang="T113">
                        <a:pos x="T18" y="T19"/>
                      </a:cxn>
                      <a:cxn ang="T114">
                        <a:pos x="T20" y="T21"/>
                      </a:cxn>
                      <a:cxn ang="T115">
                        <a:pos x="T22" y="T23"/>
                      </a:cxn>
                      <a:cxn ang="T116">
                        <a:pos x="T24" y="T25"/>
                      </a:cxn>
                      <a:cxn ang="T117">
                        <a:pos x="T26" y="T27"/>
                      </a:cxn>
                      <a:cxn ang="T118">
                        <a:pos x="T28" y="T29"/>
                      </a:cxn>
                      <a:cxn ang="T119">
                        <a:pos x="T30" y="T31"/>
                      </a:cxn>
                      <a:cxn ang="T120">
                        <a:pos x="T32" y="T33"/>
                      </a:cxn>
                      <a:cxn ang="T121">
                        <a:pos x="T34" y="T35"/>
                      </a:cxn>
                      <a:cxn ang="T122">
                        <a:pos x="T36" y="T37"/>
                      </a:cxn>
                      <a:cxn ang="T123">
                        <a:pos x="T38" y="T39"/>
                      </a:cxn>
                      <a:cxn ang="T124">
                        <a:pos x="T40" y="T41"/>
                      </a:cxn>
                      <a:cxn ang="T125">
                        <a:pos x="T42" y="T43"/>
                      </a:cxn>
                      <a:cxn ang="T126">
                        <a:pos x="T44" y="T45"/>
                      </a:cxn>
                      <a:cxn ang="T127">
                        <a:pos x="T46" y="T47"/>
                      </a:cxn>
                      <a:cxn ang="T128">
                        <a:pos x="T48" y="T49"/>
                      </a:cxn>
                      <a:cxn ang="T129">
                        <a:pos x="T50" y="T51"/>
                      </a:cxn>
                      <a:cxn ang="T130">
                        <a:pos x="T52" y="T53"/>
                      </a:cxn>
                      <a:cxn ang="T131">
                        <a:pos x="T54" y="T55"/>
                      </a:cxn>
                      <a:cxn ang="T132">
                        <a:pos x="T56" y="T57"/>
                      </a:cxn>
                      <a:cxn ang="T133">
                        <a:pos x="T58" y="T59"/>
                      </a:cxn>
                      <a:cxn ang="T134">
                        <a:pos x="T60" y="T61"/>
                      </a:cxn>
                      <a:cxn ang="T135">
                        <a:pos x="T62" y="T63"/>
                      </a:cxn>
                      <a:cxn ang="T136">
                        <a:pos x="T64" y="T65"/>
                      </a:cxn>
                      <a:cxn ang="T137">
                        <a:pos x="T66" y="T67"/>
                      </a:cxn>
                      <a:cxn ang="T138">
                        <a:pos x="T68" y="T69"/>
                      </a:cxn>
                      <a:cxn ang="T139">
                        <a:pos x="T70" y="T71"/>
                      </a:cxn>
                      <a:cxn ang="T140">
                        <a:pos x="T72" y="T73"/>
                      </a:cxn>
                      <a:cxn ang="T141">
                        <a:pos x="T74" y="T75"/>
                      </a:cxn>
                      <a:cxn ang="T142">
                        <a:pos x="T76" y="T77"/>
                      </a:cxn>
                      <a:cxn ang="T143">
                        <a:pos x="T78" y="T79"/>
                      </a:cxn>
                      <a:cxn ang="T144">
                        <a:pos x="T80" y="T81"/>
                      </a:cxn>
                      <a:cxn ang="T145">
                        <a:pos x="T82" y="T83"/>
                      </a:cxn>
                      <a:cxn ang="T146">
                        <a:pos x="T84" y="T85"/>
                      </a:cxn>
                      <a:cxn ang="T147">
                        <a:pos x="T86" y="T87"/>
                      </a:cxn>
                      <a:cxn ang="T148">
                        <a:pos x="T88" y="T89"/>
                      </a:cxn>
                      <a:cxn ang="T149">
                        <a:pos x="T90" y="T91"/>
                      </a:cxn>
                      <a:cxn ang="T150">
                        <a:pos x="T92" y="T93"/>
                      </a:cxn>
                      <a:cxn ang="T151">
                        <a:pos x="T94" y="T95"/>
                      </a:cxn>
                      <a:cxn ang="T152">
                        <a:pos x="T96" y="T97"/>
                      </a:cxn>
                      <a:cxn ang="T153">
                        <a:pos x="T98" y="T99"/>
                      </a:cxn>
                      <a:cxn ang="T154">
                        <a:pos x="T100" y="T101"/>
                      </a:cxn>
                      <a:cxn ang="T155">
                        <a:pos x="T102" y="T103"/>
                      </a:cxn>
                    </a:cxnLst>
                    <a:rect l="0" t="0" r="r" b="b"/>
                    <a:pathLst>
                      <a:path w="270" h="263">
                        <a:moveTo>
                          <a:pt x="23" y="263"/>
                        </a:moveTo>
                        <a:lnTo>
                          <a:pt x="46" y="245"/>
                        </a:lnTo>
                        <a:lnTo>
                          <a:pt x="47" y="234"/>
                        </a:lnTo>
                        <a:lnTo>
                          <a:pt x="49" y="223"/>
                        </a:lnTo>
                        <a:lnTo>
                          <a:pt x="51" y="213"/>
                        </a:lnTo>
                        <a:lnTo>
                          <a:pt x="55" y="203"/>
                        </a:lnTo>
                        <a:lnTo>
                          <a:pt x="62" y="183"/>
                        </a:lnTo>
                        <a:lnTo>
                          <a:pt x="70" y="164"/>
                        </a:lnTo>
                        <a:lnTo>
                          <a:pt x="81" y="146"/>
                        </a:lnTo>
                        <a:lnTo>
                          <a:pt x="92" y="129"/>
                        </a:lnTo>
                        <a:lnTo>
                          <a:pt x="106" y="114"/>
                        </a:lnTo>
                        <a:lnTo>
                          <a:pt x="121" y="99"/>
                        </a:lnTo>
                        <a:lnTo>
                          <a:pt x="137" y="86"/>
                        </a:lnTo>
                        <a:lnTo>
                          <a:pt x="154" y="75"/>
                        </a:lnTo>
                        <a:lnTo>
                          <a:pt x="171" y="64"/>
                        </a:lnTo>
                        <a:lnTo>
                          <a:pt x="190" y="56"/>
                        </a:lnTo>
                        <a:lnTo>
                          <a:pt x="199" y="53"/>
                        </a:lnTo>
                        <a:lnTo>
                          <a:pt x="209" y="49"/>
                        </a:lnTo>
                        <a:lnTo>
                          <a:pt x="219" y="46"/>
                        </a:lnTo>
                        <a:lnTo>
                          <a:pt x="228" y="44"/>
                        </a:lnTo>
                        <a:lnTo>
                          <a:pt x="239" y="43"/>
                        </a:lnTo>
                        <a:lnTo>
                          <a:pt x="249" y="41"/>
                        </a:lnTo>
                        <a:lnTo>
                          <a:pt x="260" y="41"/>
                        </a:lnTo>
                        <a:lnTo>
                          <a:pt x="270" y="40"/>
                        </a:lnTo>
                        <a:lnTo>
                          <a:pt x="270" y="0"/>
                        </a:lnTo>
                        <a:lnTo>
                          <a:pt x="257" y="0"/>
                        </a:lnTo>
                        <a:lnTo>
                          <a:pt x="244" y="1"/>
                        </a:lnTo>
                        <a:lnTo>
                          <a:pt x="231" y="2"/>
                        </a:lnTo>
                        <a:lnTo>
                          <a:pt x="219" y="4"/>
                        </a:lnTo>
                        <a:lnTo>
                          <a:pt x="206" y="7"/>
                        </a:lnTo>
                        <a:lnTo>
                          <a:pt x="195" y="10"/>
                        </a:lnTo>
                        <a:lnTo>
                          <a:pt x="183" y="15"/>
                        </a:lnTo>
                        <a:lnTo>
                          <a:pt x="170" y="19"/>
                        </a:lnTo>
                        <a:lnTo>
                          <a:pt x="148" y="28"/>
                        </a:lnTo>
                        <a:lnTo>
                          <a:pt x="127" y="41"/>
                        </a:lnTo>
                        <a:lnTo>
                          <a:pt x="107" y="55"/>
                        </a:lnTo>
                        <a:lnTo>
                          <a:pt x="88" y="70"/>
                        </a:lnTo>
                        <a:lnTo>
                          <a:pt x="70" y="87"/>
                        </a:lnTo>
                        <a:lnTo>
                          <a:pt x="56" y="106"/>
                        </a:lnTo>
                        <a:lnTo>
                          <a:pt x="41" y="126"/>
                        </a:lnTo>
                        <a:lnTo>
                          <a:pt x="29" y="147"/>
                        </a:lnTo>
                        <a:lnTo>
                          <a:pt x="19" y="169"/>
                        </a:lnTo>
                        <a:lnTo>
                          <a:pt x="10" y="192"/>
                        </a:lnTo>
                        <a:lnTo>
                          <a:pt x="7" y="204"/>
                        </a:lnTo>
                        <a:lnTo>
                          <a:pt x="4" y="216"/>
                        </a:lnTo>
                        <a:lnTo>
                          <a:pt x="2" y="228"/>
                        </a:lnTo>
                        <a:lnTo>
                          <a:pt x="0" y="241"/>
                        </a:lnTo>
                        <a:lnTo>
                          <a:pt x="23" y="222"/>
                        </a:lnTo>
                        <a:lnTo>
                          <a:pt x="23" y="263"/>
                        </a:lnTo>
                        <a:lnTo>
                          <a:pt x="44" y="263"/>
                        </a:lnTo>
                        <a:lnTo>
                          <a:pt x="46" y="245"/>
                        </a:lnTo>
                        <a:lnTo>
                          <a:pt x="23" y="26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1" name="Rectangle 79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504" y="1983"/>
                    <a:ext cx="21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02" name="Rectangle 79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212" y="1911"/>
                    <a:ext cx="14" cy="2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03" name="Rectangle 79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469" y="1911"/>
                    <a:ext cx="14" cy="2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04" name="Rectangle 79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219" y="1589"/>
                    <a:ext cx="7" cy="315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05" name="Rectangle 79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476" y="1539"/>
                    <a:ext cx="7" cy="3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06" name="Rectangle 79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11" y="1911"/>
                    <a:ext cx="14" cy="2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07" name="Rectangle 79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047" y="1911"/>
                    <a:ext cx="21" cy="2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08" name="Rectangle 79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11" y="1589"/>
                    <a:ext cx="7" cy="315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09" name="Rectangle 79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054" y="1539"/>
                    <a:ext cx="7" cy="3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10" name="Freeform 799"/>
                  <p:cNvSpPr>
                    <a:spLocks noChangeAspect="1"/>
                  </p:cNvSpPr>
                  <p:nvPr/>
                </p:nvSpPr>
                <p:spPr bwMode="auto">
                  <a:xfrm>
                    <a:off x="3841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1" name="Rectangle 80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841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12" name="Freeform 801"/>
                  <p:cNvSpPr>
                    <a:spLocks noChangeAspect="1"/>
                  </p:cNvSpPr>
                  <p:nvPr/>
                </p:nvSpPr>
                <p:spPr bwMode="auto">
                  <a:xfrm>
                    <a:off x="3841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3" name="Freeform 802"/>
                  <p:cNvSpPr>
                    <a:spLocks noChangeAspect="1"/>
                  </p:cNvSpPr>
                  <p:nvPr/>
                </p:nvSpPr>
                <p:spPr bwMode="auto">
                  <a:xfrm>
                    <a:off x="3948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4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1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1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6" y="15"/>
                        </a:lnTo>
                        <a:lnTo>
                          <a:pt x="45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8" y="5"/>
                        </a:lnTo>
                        <a:lnTo>
                          <a:pt x="5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4" name="Rectangle 80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948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15" name="Freeform 804"/>
                  <p:cNvSpPr>
                    <a:spLocks noChangeAspect="1"/>
                  </p:cNvSpPr>
                  <p:nvPr/>
                </p:nvSpPr>
                <p:spPr bwMode="auto">
                  <a:xfrm>
                    <a:off x="3948" y="1596"/>
                    <a:ext cx="14" cy="0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0 h 20"/>
                      <a:gd name="T4" fmla="*/ 1 w 47"/>
                      <a:gd name="T5" fmla="*/ 0 h 20"/>
                      <a:gd name="T6" fmla="*/ 1 w 47"/>
                      <a:gd name="T7" fmla="*/ 1 h 20"/>
                      <a:gd name="T8" fmla="*/ 2 w 47"/>
                      <a:gd name="T9" fmla="*/ 1 h 20"/>
                      <a:gd name="T10" fmla="*/ 3 w 47"/>
                      <a:gd name="T11" fmla="*/ 1 h 20"/>
                      <a:gd name="T12" fmla="*/ 4 w 47"/>
                      <a:gd name="T13" fmla="*/ 1 h 20"/>
                      <a:gd name="T14" fmla="*/ 6 w 47"/>
                      <a:gd name="T15" fmla="*/ 1 h 20"/>
                      <a:gd name="T16" fmla="*/ 7 w 47"/>
                      <a:gd name="T17" fmla="*/ 1 h 20"/>
                      <a:gd name="T18" fmla="*/ 8 w 47"/>
                      <a:gd name="T19" fmla="*/ 1 h 20"/>
                      <a:gd name="T20" fmla="*/ 10 w 47"/>
                      <a:gd name="T21" fmla="*/ 1 h 20"/>
                      <a:gd name="T22" fmla="*/ 11 w 47"/>
                      <a:gd name="T23" fmla="*/ 1 h 20"/>
                      <a:gd name="T24" fmla="*/ 12 w 47"/>
                      <a:gd name="T25" fmla="*/ 1 h 20"/>
                      <a:gd name="T26" fmla="*/ 13 w 47"/>
                      <a:gd name="T27" fmla="*/ 1 h 20"/>
                      <a:gd name="T28" fmla="*/ 13 w 47"/>
                      <a:gd name="T29" fmla="*/ 0 h 20"/>
                      <a:gd name="T30" fmla="*/ 14 w 47"/>
                      <a:gd name="T31" fmla="*/ 0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5" y="12"/>
                        </a:lnTo>
                        <a:lnTo>
                          <a:pt x="8" y="15"/>
                        </a:lnTo>
                        <a:lnTo>
                          <a:pt x="11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5" y="8"/>
                        </a:lnTo>
                        <a:lnTo>
                          <a:pt x="46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6" name="Freeform 805"/>
                  <p:cNvSpPr>
                    <a:spLocks noChangeAspect="1"/>
                  </p:cNvSpPr>
                  <p:nvPr/>
                </p:nvSpPr>
                <p:spPr bwMode="auto">
                  <a:xfrm>
                    <a:off x="4048" y="1525"/>
                    <a:ext cx="21" cy="7"/>
                  </a:xfrm>
                  <a:custGeom>
                    <a:avLst/>
                    <a:gdLst>
                      <a:gd name="T0" fmla="*/ 21 w 47"/>
                      <a:gd name="T1" fmla="*/ 7 h 20"/>
                      <a:gd name="T2" fmla="*/ 21 w 47"/>
                      <a:gd name="T3" fmla="*/ 5 h 20"/>
                      <a:gd name="T4" fmla="*/ 20 w 47"/>
                      <a:gd name="T5" fmla="*/ 4 h 20"/>
                      <a:gd name="T6" fmla="*/ 19 w 47"/>
                      <a:gd name="T7" fmla="*/ 3 h 20"/>
                      <a:gd name="T8" fmla="*/ 17 w 47"/>
                      <a:gd name="T9" fmla="*/ 2 h 20"/>
                      <a:gd name="T10" fmla="*/ 16 w 47"/>
                      <a:gd name="T11" fmla="*/ 1 h 20"/>
                      <a:gd name="T12" fmla="*/ 14 w 47"/>
                      <a:gd name="T13" fmla="*/ 1 h 20"/>
                      <a:gd name="T14" fmla="*/ 13 w 47"/>
                      <a:gd name="T15" fmla="*/ 0 h 20"/>
                      <a:gd name="T16" fmla="*/ 10 w 47"/>
                      <a:gd name="T17" fmla="*/ 0 h 20"/>
                      <a:gd name="T18" fmla="*/ 8 w 47"/>
                      <a:gd name="T19" fmla="*/ 0 h 20"/>
                      <a:gd name="T20" fmla="*/ 7 w 47"/>
                      <a:gd name="T21" fmla="*/ 1 h 20"/>
                      <a:gd name="T22" fmla="*/ 5 w 47"/>
                      <a:gd name="T23" fmla="*/ 1 h 20"/>
                      <a:gd name="T24" fmla="*/ 4 w 47"/>
                      <a:gd name="T25" fmla="*/ 2 h 20"/>
                      <a:gd name="T26" fmla="*/ 2 w 47"/>
                      <a:gd name="T27" fmla="*/ 3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21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7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8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7" name="Rectangle 80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048" y="1532"/>
                    <a:ext cx="21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18" name="Freeform 807"/>
                  <p:cNvSpPr>
                    <a:spLocks noChangeAspect="1"/>
                  </p:cNvSpPr>
                  <p:nvPr/>
                </p:nvSpPr>
                <p:spPr bwMode="auto">
                  <a:xfrm>
                    <a:off x="4048" y="1596"/>
                    <a:ext cx="21" cy="0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0 h 20"/>
                      <a:gd name="T4" fmla="*/ 1 w 47"/>
                      <a:gd name="T5" fmla="*/ 0 h 20"/>
                      <a:gd name="T6" fmla="*/ 2 w 47"/>
                      <a:gd name="T7" fmla="*/ 1 h 20"/>
                      <a:gd name="T8" fmla="*/ 4 w 47"/>
                      <a:gd name="T9" fmla="*/ 1 h 20"/>
                      <a:gd name="T10" fmla="*/ 5 w 47"/>
                      <a:gd name="T11" fmla="*/ 1 h 20"/>
                      <a:gd name="T12" fmla="*/ 7 w 47"/>
                      <a:gd name="T13" fmla="*/ 1 h 20"/>
                      <a:gd name="T14" fmla="*/ 8 w 47"/>
                      <a:gd name="T15" fmla="*/ 1 h 20"/>
                      <a:gd name="T16" fmla="*/ 10 w 47"/>
                      <a:gd name="T17" fmla="*/ 1 h 20"/>
                      <a:gd name="T18" fmla="*/ 13 w 47"/>
                      <a:gd name="T19" fmla="*/ 1 h 20"/>
                      <a:gd name="T20" fmla="*/ 14 w 47"/>
                      <a:gd name="T21" fmla="*/ 1 h 20"/>
                      <a:gd name="T22" fmla="*/ 16 w 47"/>
                      <a:gd name="T23" fmla="*/ 1 h 20"/>
                      <a:gd name="T24" fmla="*/ 17 w 47"/>
                      <a:gd name="T25" fmla="*/ 1 h 20"/>
                      <a:gd name="T26" fmla="*/ 19 w 47"/>
                      <a:gd name="T27" fmla="*/ 1 h 20"/>
                      <a:gd name="T28" fmla="*/ 20 w 47"/>
                      <a:gd name="T29" fmla="*/ 0 h 20"/>
                      <a:gd name="T30" fmla="*/ 21 w 47"/>
                      <a:gd name="T31" fmla="*/ 0 h 20"/>
                      <a:gd name="T32" fmla="*/ 21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8" y="15"/>
                        </a:lnTo>
                        <a:lnTo>
                          <a:pt x="11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7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9" name="Freeform 808"/>
                  <p:cNvSpPr>
                    <a:spLocks noChangeAspect="1"/>
                  </p:cNvSpPr>
                  <p:nvPr/>
                </p:nvSpPr>
                <p:spPr bwMode="auto">
                  <a:xfrm>
                    <a:off x="4162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0" name="Rectangle 80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162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21" name="Freeform 810"/>
                  <p:cNvSpPr>
                    <a:spLocks noChangeAspect="1"/>
                  </p:cNvSpPr>
                  <p:nvPr/>
                </p:nvSpPr>
                <p:spPr bwMode="auto">
                  <a:xfrm>
                    <a:off x="4162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2" name="Freeform 811"/>
                  <p:cNvSpPr>
                    <a:spLocks noChangeAspect="1"/>
                  </p:cNvSpPr>
                  <p:nvPr/>
                </p:nvSpPr>
                <p:spPr bwMode="auto">
                  <a:xfrm>
                    <a:off x="4262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4 w 47"/>
                      <a:gd name="T3" fmla="*/ 5 h 20"/>
                      <a:gd name="T4" fmla="*/ 14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1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1 h 20"/>
                      <a:gd name="T22" fmla="*/ 4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7" y="15"/>
                        </a:lnTo>
                        <a:lnTo>
                          <a:pt x="46" y="11"/>
                        </a:lnTo>
                        <a:lnTo>
                          <a:pt x="42" y="8"/>
                        </a:lnTo>
                        <a:lnTo>
                          <a:pt x="40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2" y="3"/>
                        </a:lnTo>
                        <a:lnTo>
                          <a:pt x="8" y="5"/>
                        </a:lnTo>
                        <a:lnTo>
                          <a:pt x="5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3" name="Rectangle 81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262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24" name="Freeform 813"/>
                  <p:cNvSpPr>
                    <a:spLocks noChangeAspect="1"/>
                  </p:cNvSpPr>
                  <p:nvPr/>
                </p:nvSpPr>
                <p:spPr bwMode="auto">
                  <a:xfrm>
                    <a:off x="4262" y="1596"/>
                    <a:ext cx="14" cy="0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0 h 20"/>
                      <a:gd name="T4" fmla="*/ 1 w 47"/>
                      <a:gd name="T5" fmla="*/ 0 h 20"/>
                      <a:gd name="T6" fmla="*/ 1 w 47"/>
                      <a:gd name="T7" fmla="*/ 1 h 20"/>
                      <a:gd name="T8" fmla="*/ 2 w 47"/>
                      <a:gd name="T9" fmla="*/ 1 h 20"/>
                      <a:gd name="T10" fmla="*/ 4 w 47"/>
                      <a:gd name="T11" fmla="*/ 1 h 20"/>
                      <a:gd name="T12" fmla="*/ 4 w 47"/>
                      <a:gd name="T13" fmla="*/ 1 h 20"/>
                      <a:gd name="T14" fmla="*/ 6 w 47"/>
                      <a:gd name="T15" fmla="*/ 1 h 20"/>
                      <a:gd name="T16" fmla="*/ 7 w 47"/>
                      <a:gd name="T17" fmla="*/ 1 h 20"/>
                      <a:gd name="T18" fmla="*/ 8 w 47"/>
                      <a:gd name="T19" fmla="*/ 1 h 20"/>
                      <a:gd name="T20" fmla="*/ 10 w 47"/>
                      <a:gd name="T21" fmla="*/ 1 h 20"/>
                      <a:gd name="T22" fmla="*/ 11 w 47"/>
                      <a:gd name="T23" fmla="*/ 1 h 20"/>
                      <a:gd name="T24" fmla="*/ 12 w 47"/>
                      <a:gd name="T25" fmla="*/ 1 h 20"/>
                      <a:gd name="T26" fmla="*/ 13 w 47"/>
                      <a:gd name="T27" fmla="*/ 1 h 20"/>
                      <a:gd name="T28" fmla="*/ 14 w 47"/>
                      <a:gd name="T29" fmla="*/ 0 h 20"/>
                      <a:gd name="T30" fmla="*/ 14 w 47"/>
                      <a:gd name="T31" fmla="*/ 0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8"/>
                        </a:lnTo>
                        <a:lnTo>
                          <a:pt x="5" y="12"/>
                        </a:lnTo>
                        <a:lnTo>
                          <a:pt x="8" y="15"/>
                        </a:lnTo>
                        <a:lnTo>
                          <a:pt x="12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7"/>
                        </a:lnTo>
                        <a:lnTo>
                          <a:pt x="40" y="15"/>
                        </a:lnTo>
                        <a:lnTo>
                          <a:pt x="42" y="12"/>
                        </a:lnTo>
                        <a:lnTo>
                          <a:pt x="46" y="8"/>
                        </a:lnTo>
                        <a:lnTo>
                          <a:pt x="47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5" name="Freeform 814"/>
                  <p:cNvSpPr>
                    <a:spLocks noChangeAspect="1"/>
                  </p:cNvSpPr>
                  <p:nvPr/>
                </p:nvSpPr>
                <p:spPr bwMode="auto">
                  <a:xfrm>
                    <a:off x="4377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5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6" name="Rectangle 81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377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27" name="Freeform 816"/>
                  <p:cNvSpPr>
                    <a:spLocks noChangeAspect="1"/>
                  </p:cNvSpPr>
                  <p:nvPr/>
                </p:nvSpPr>
                <p:spPr bwMode="auto">
                  <a:xfrm>
                    <a:off x="4377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5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8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8" name="Freeform 817"/>
                  <p:cNvSpPr>
                    <a:spLocks noChangeAspect="1"/>
                  </p:cNvSpPr>
                  <p:nvPr/>
                </p:nvSpPr>
                <p:spPr bwMode="auto">
                  <a:xfrm>
                    <a:off x="4484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9" name="Rectangle 81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484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30" name="Freeform 819"/>
                  <p:cNvSpPr>
                    <a:spLocks noChangeAspect="1"/>
                  </p:cNvSpPr>
                  <p:nvPr/>
                </p:nvSpPr>
                <p:spPr bwMode="auto">
                  <a:xfrm>
                    <a:off x="4484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1" name="Freeform 820"/>
                  <p:cNvSpPr>
                    <a:spLocks noChangeAspect="1"/>
                  </p:cNvSpPr>
                  <p:nvPr/>
                </p:nvSpPr>
                <p:spPr bwMode="auto">
                  <a:xfrm>
                    <a:off x="4584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3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0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1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0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6" y="5"/>
                        </a:lnTo>
                        <a:lnTo>
                          <a:pt x="4" y="8"/>
                        </a:lnTo>
                        <a:lnTo>
                          <a:pt x="1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2" name="Rectangle 82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584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33" name="Freeform 822"/>
                  <p:cNvSpPr>
                    <a:spLocks noChangeAspect="1"/>
                  </p:cNvSpPr>
                  <p:nvPr/>
                </p:nvSpPr>
                <p:spPr bwMode="auto">
                  <a:xfrm>
                    <a:off x="4584" y="1596"/>
                    <a:ext cx="14" cy="0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0 h 20"/>
                      <a:gd name="T4" fmla="*/ 0 w 47"/>
                      <a:gd name="T5" fmla="*/ 0 h 20"/>
                      <a:gd name="T6" fmla="*/ 1 w 47"/>
                      <a:gd name="T7" fmla="*/ 1 h 20"/>
                      <a:gd name="T8" fmla="*/ 2 w 47"/>
                      <a:gd name="T9" fmla="*/ 1 h 20"/>
                      <a:gd name="T10" fmla="*/ 3 w 47"/>
                      <a:gd name="T11" fmla="*/ 1 h 20"/>
                      <a:gd name="T12" fmla="*/ 4 w 47"/>
                      <a:gd name="T13" fmla="*/ 1 h 20"/>
                      <a:gd name="T14" fmla="*/ 6 w 47"/>
                      <a:gd name="T15" fmla="*/ 1 h 20"/>
                      <a:gd name="T16" fmla="*/ 7 w 47"/>
                      <a:gd name="T17" fmla="*/ 1 h 20"/>
                      <a:gd name="T18" fmla="*/ 8 w 47"/>
                      <a:gd name="T19" fmla="*/ 1 h 20"/>
                      <a:gd name="T20" fmla="*/ 10 w 47"/>
                      <a:gd name="T21" fmla="*/ 1 h 20"/>
                      <a:gd name="T22" fmla="*/ 10 w 47"/>
                      <a:gd name="T23" fmla="*/ 1 h 20"/>
                      <a:gd name="T24" fmla="*/ 12 w 47"/>
                      <a:gd name="T25" fmla="*/ 1 h 20"/>
                      <a:gd name="T26" fmla="*/ 13 w 47"/>
                      <a:gd name="T27" fmla="*/ 1 h 20"/>
                      <a:gd name="T28" fmla="*/ 13 w 47"/>
                      <a:gd name="T29" fmla="*/ 0 h 20"/>
                      <a:gd name="T30" fmla="*/ 13 w 47"/>
                      <a:gd name="T31" fmla="*/ 0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1" y="8"/>
                        </a:lnTo>
                        <a:lnTo>
                          <a:pt x="4" y="12"/>
                        </a:lnTo>
                        <a:lnTo>
                          <a:pt x="6" y="15"/>
                        </a:lnTo>
                        <a:lnTo>
                          <a:pt x="11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4" name="Freeform 823"/>
                  <p:cNvSpPr>
                    <a:spLocks noChangeAspect="1"/>
                  </p:cNvSpPr>
                  <p:nvPr/>
                </p:nvSpPr>
                <p:spPr bwMode="auto">
                  <a:xfrm>
                    <a:off x="4691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5" name="Rectangle 82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691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36" name="Freeform 825"/>
                  <p:cNvSpPr>
                    <a:spLocks noChangeAspect="1"/>
                  </p:cNvSpPr>
                  <p:nvPr/>
                </p:nvSpPr>
                <p:spPr bwMode="auto">
                  <a:xfrm>
                    <a:off x="4691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5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7" name="Freeform 826"/>
                  <p:cNvSpPr>
                    <a:spLocks noChangeAspect="1"/>
                  </p:cNvSpPr>
                  <p:nvPr/>
                </p:nvSpPr>
                <p:spPr bwMode="auto">
                  <a:xfrm>
                    <a:off x="3733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8" name="Rectangle 82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733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39" name="Freeform 828"/>
                  <p:cNvSpPr>
                    <a:spLocks noChangeAspect="1"/>
                  </p:cNvSpPr>
                  <p:nvPr/>
                </p:nvSpPr>
                <p:spPr bwMode="auto">
                  <a:xfrm>
                    <a:off x="3733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5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0" name="Freeform 829"/>
                  <p:cNvSpPr>
                    <a:spLocks noChangeAspect="1"/>
                  </p:cNvSpPr>
                  <p:nvPr/>
                </p:nvSpPr>
                <p:spPr bwMode="auto">
                  <a:xfrm>
                    <a:off x="3626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1" name="Rectangle 83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626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42" name="Freeform 831"/>
                  <p:cNvSpPr>
                    <a:spLocks noChangeAspect="1"/>
                  </p:cNvSpPr>
                  <p:nvPr/>
                </p:nvSpPr>
                <p:spPr bwMode="auto">
                  <a:xfrm>
                    <a:off x="3626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3" name="Freeform 832"/>
                  <p:cNvSpPr>
                    <a:spLocks noChangeAspect="1"/>
                  </p:cNvSpPr>
                  <p:nvPr/>
                </p:nvSpPr>
                <p:spPr bwMode="auto">
                  <a:xfrm>
                    <a:off x="3526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4" name="Rectangle 83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526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45" name="Freeform 834"/>
                  <p:cNvSpPr>
                    <a:spLocks noChangeAspect="1"/>
                  </p:cNvSpPr>
                  <p:nvPr/>
                </p:nvSpPr>
                <p:spPr bwMode="auto">
                  <a:xfrm>
                    <a:off x="3526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6" name="Freeform 835"/>
                  <p:cNvSpPr>
                    <a:spLocks noChangeAspect="1"/>
                  </p:cNvSpPr>
                  <p:nvPr/>
                </p:nvSpPr>
                <p:spPr bwMode="auto">
                  <a:xfrm>
                    <a:off x="3891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7" name="Rectangle 83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891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48" name="Freeform 837"/>
                  <p:cNvSpPr>
                    <a:spLocks noChangeAspect="1"/>
                  </p:cNvSpPr>
                  <p:nvPr/>
                </p:nvSpPr>
                <p:spPr bwMode="auto">
                  <a:xfrm>
                    <a:off x="3891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5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9" name="Freeform 838"/>
                  <p:cNvSpPr>
                    <a:spLocks noChangeAspect="1"/>
                  </p:cNvSpPr>
                  <p:nvPr/>
                </p:nvSpPr>
                <p:spPr bwMode="auto">
                  <a:xfrm>
                    <a:off x="3991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4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1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1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6" y="15"/>
                        </a:lnTo>
                        <a:lnTo>
                          <a:pt x="45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4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8" y="5"/>
                        </a:lnTo>
                        <a:lnTo>
                          <a:pt x="5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0" name="Rectangle 83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991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51" name="Freeform 840"/>
                  <p:cNvSpPr>
                    <a:spLocks noChangeAspect="1"/>
                  </p:cNvSpPr>
                  <p:nvPr/>
                </p:nvSpPr>
                <p:spPr bwMode="auto">
                  <a:xfrm>
                    <a:off x="3991" y="1596"/>
                    <a:ext cx="14" cy="0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0 h 20"/>
                      <a:gd name="T4" fmla="*/ 1 w 47"/>
                      <a:gd name="T5" fmla="*/ 0 h 20"/>
                      <a:gd name="T6" fmla="*/ 1 w 47"/>
                      <a:gd name="T7" fmla="*/ 1 h 20"/>
                      <a:gd name="T8" fmla="*/ 2 w 47"/>
                      <a:gd name="T9" fmla="*/ 1 h 20"/>
                      <a:gd name="T10" fmla="*/ 3 w 47"/>
                      <a:gd name="T11" fmla="*/ 1 h 20"/>
                      <a:gd name="T12" fmla="*/ 4 w 47"/>
                      <a:gd name="T13" fmla="*/ 1 h 20"/>
                      <a:gd name="T14" fmla="*/ 6 w 47"/>
                      <a:gd name="T15" fmla="*/ 1 h 20"/>
                      <a:gd name="T16" fmla="*/ 7 w 47"/>
                      <a:gd name="T17" fmla="*/ 1 h 20"/>
                      <a:gd name="T18" fmla="*/ 8 w 47"/>
                      <a:gd name="T19" fmla="*/ 1 h 20"/>
                      <a:gd name="T20" fmla="*/ 10 w 47"/>
                      <a:gd name="T21" fmla="*/ 1 h 20"/>
                      <a:gd name="T22" fmla="*/ 11 w 47"/>
                      <a:gd name="T23" fmla="*/ 1 h 20"/>
                      <a:gd name="T24" fmla="*/ 12 w 47"/>
                      <a:gd name="T25" fmla="*/ 1 h 20"/>
                      <a:gd name="T26" fmla="*/ 13 w 47"/>
                      <a:gd name="T27" fmla="*/ 1 h 20"/>
                      <a:gd name="T28" fmla="*/ 13 w 47"/>
                      <a:gd name="T29" fmla="*/ 0 h 20"/>
                      <a:gd name="T30" fmla="*/ 14 w 47"/>
                      <a:gd name="T31" fmla="*/ 0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5" y="12"/>
                        </a:lnTo>
                        <a:lnTo>
                          <a:pt x="8" y="15"/>
                        </a:lnTo>
                        <a:lnTo>
                          <a:pt x="11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4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5" y="8"/>
                        </a:lnTo>
                        <a:lnTo>
                          <a:pt x="46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2" name="Freeform 841"/>
                  <p:cNvSpPr>
                    <a:spLocks noChangeAspect="1"/>
                  </p:cNvSpPr>
                  <p:nvPr/>
                </p:nvSpPr>
                <p:spPr bwMode="auto">
                  <a:xfrm>
                    <a:off x="4098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4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1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1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7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8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3" name="Rectangle 84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098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54" name="Freeform 843"/>
                  <p:cNvSpPr>
                    <a:spLocks noChangeAspect="1"/>
                  </p:cNvSpPr>
                  <p:nvPr/>
                </p:nvSpPr>
                <p:spPr bwMode="auto">
                  <a:xfrm>
                    <a:off x="4098" y="1596"/>
                    <a:ext cx="14" cy="0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0 h 20"/>
                      <a:gd name="T4" fmla="*/ 1 w 47"/>
                      <a:gd name="T5" fmla="*/ 0 h 20"/>
                      <a:gd name="T6" fmla="*/ 1 w 47"/>
                      <a:gd name="T7" fmla="*/ 1 h 20"/>
                      <a:gd name="T8" fmla="*/ 2 w 47"/>
                      <a:gd name="T9" fmla="*/ 1 h 20"/>
                      <a:gd name="T10" fmla="*/ 3 w 47"/>
                      <a:gd name="T11" fmla="*/ 1 h 20"/>
                      <a:gd name="T12" fmla="*/ 4 w 47"/>
                      <a:gd name="T13" fmla="*/ 1 h 20"/>
                      <a:gd name="T14" fmla="*/ 6 w 47"/>
                      <a:gd name="T15" fmla="*/ 1 h 20"/>
                      <a:gd name="T16" fmla="*/ 7 w 47"/>
                      <a:gd name="T17" fmla="*/ 1 h 20"/>
                      <a:gd name="T18" fmla="*/ 8 w 47"/>
                      <a:gd name="T19" fmla="*/ 1 h 20"/>
                      <a:gd name="T20" fmla="*/ 10 w 47"/>
                      <a:gd name="T21" fmla="*/ 1 h 20"/>
                      <a:gd name="T22" fmla="*/ 11 w 47"/>
                      <a:gd name="T23" fmla="*/ 1 h 20"/>
                      <a:gd name="T24" fmla="*/ 12 w 47"/>
                      <a:gd name="T25" fmla="*/ 1 h 20"/>
                      <a:gd name="T26" fmla="*/ 13 w 47"/>
                      <a:gd name="T27" fmla="*/ 1 h 20"/>
                      <a:gd name="T28" fmla="*/ 13 w 47"/>
                      <a:gd name="T29" fmla="*/ 0 h 20"/>
                      <a:gd name="T30" fmla="*/ 14 w 47"/>
                      <a:gd name="T31" fmla="*/ 0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8" y="15"/>
                        </a:lnTo>
                        <a:lnTo>
                          <a:pt x="11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7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5" name="Freeform 844"/>
                  <p:cNvSpPr>
                    <a:spLocks noChangeAspect="1"/>
                  </p:cNvSpPr>
                  <p:nvPr/>
                </p:nvSpPr>
                <p:spPr bwMode="auto">
                  <a:xfrm>
                    <a:off x="4212" y="1525"/>
                    <a:ext cx="7" cy="7"/>
                  </a:xfrm>
                  <a:custGeom>
                    <a:avLst/>
                    <a:gdLst>
                      <a:gd name="T0" fmla="*/ 7 w 46"/>
                      <a:gd name="T1" fmla="*/ 7 h 20"/>
                      <a:gd name="T2" fmla="*/ 7 w 46"/>
                      <a:gd name="T3" fmla="*/ 5 h 20"/>
                      <a:gd name="T4" fmla="*/ 7 w 46"/>
                      <a:gd name="T5" fmla="*/ 4 h 20"/>
                      <a:gd name="T6" fmla="*/ 6 w 46"/>
                      <a:gd name="T7" fmla="*/ 3 h 20"/>
                      <a:gd name="T8" fmla="*/ 6 w 46"/>
                      <a:gd name="T9" fmla="*/ 2 h 20"/>
                      <a:gd name="T10" fmla="*/ 5 w 46"/>
                      <a:gd name="T11" fmla="*/ 1 h 20"/>
                      <a:gd name="T12" fmla="*/ 5 w 46"/>
                      <a:gd name="T13" fmla="*/ 1 h 20"/>
                      <a:gd name="T14" fmla="*/ 4 w 46"/>
                      <a:gd name="T15" fmla="*/ 0 h 20"/>
                      <a:gd name="T16" fmla="*/ 4 w 46"/>
                      <a:gd name="T17" fmla="*/ 0 h 20"/>
                      <a:gd name="T18" fmla="*/ 3 w 46"/>
                      <a:gd name="T19" fmla="*/ 0 h 20"/>
                      <a:gd name="T20" fmla="*/ 2 w 46"/>
                      <a:gd name="T21" fmla="*/ 1 h 20"/>
                      <a:gd name="T22" fmla="*/ 2 w 46"/>
                      <a:gd name="T23" fmla="*/ 1 h 20"/>
                      <a:gd name="T24" fmla="*/ 1 w 46"/>
                      <a:gd name="T25" fmla="*/ 2 h 20"/>
                      <a:gd name="T26" fmla="*/ 1 w 46"/>
                      <a:gd name="T27" fmla="*/ 3 h 20"/>
                      <a:gd name="T28" fmla="*/ 0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7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6" name="Rectangle 84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212" y="1532"/>
                    <a:ext cx="7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57" name="Freeform 846"/>
                  <p:cNvSpPr>
                    <a:spLocks noChangeAspect="1"/>
                  </p:cNvSpPr>
                  <p:nvPr/>
                </p:nvSpPr>
                <p:spPr bwMode="auto">
                  <a:xfrm>
                    <a:off x="4212" y="1596"/>
                    <a:ext cx="7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0 w 46"/>
                      <a:gd name="T5" fmla="*/ 0 h 20"/>
                      <a:gd name="T6" fmla="*/ 1 w 46"/>
                      <a:gd name="T7" fmla="*/ 1 h 20"/>
                      <a:gd name="T8" fmla="*/ 1 w 46"/>
                      <a:gd name="T9" fmla="*/ 1 h 20"/>
                      <a:gd name="T10" fmla="*/ 2 w 46"/>
                      <a:gd name="T11" fmla="*/ 1 h 20"/>
                      <a:gd name="T12" fmla="*/ 2 w 46"/>
                      <a:gd name="T13" fmla="*/ 1 h 20"/>
                      <a:gd name="T14" fmla="*/ 3 w 46"/>
                      <a:gd name="T15" fmla="*/ 1 h 20"/>
                      <a:gd name="T16" fmla="*/ 4 w 46"/>
                      <a:gd name="T17" fmla="*/ 1 h 20"/>
                      <a:gd name="T18" fmla="*/ 4 w 46"/>
                      <a:gd name="T19" fmla="*/ 1 h 20"/>
                      <a:gd name="T20" fmla="*/ 5 w 46"/>
                      <a:gd name="T21" fmla="*/ 1 h 20"/>
                      <a:gd name="T22" fmla="*/ 5 w 46"/>
                      <a:gd name="T23" fmla="*/ 1 h 20"/>
                      <a:gd name="T24" fmla="*/ 6 w 46"/>
                      <a:gd name="T25" fmla="*/ 1 h 20"/>
                      <a:gd name="T26" fmla="*/ 6 w 46"/>
                      <a:gd name="T27" fmla="*/ 1 h 20"/>
                      <a:gd name="T28" fmla="*/ 7 w 46"/>
                      <a:gd name="T29" fmla="*/ 0 h 20"/>
                      <a:gd name="T30" fmla="*/ 7 w 46"/>
                      <a:gd name="T31" fmla="*/ 0 h 20"/>
                      <a:gd name="T32" fmla="*/ 7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8" name="Freeform 847"/>
                  <p:cNvSpPr>
                    <a:spLocks noChangeAspect="1"/>
                  </p:cNvSpPr>
                  <p:nvPr/>
                </p:nvSpPr>
                <p:spPr bwMode="auto">
                  <a:xfrm>
                    <a:off x="4312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4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1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1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7" y="15"/>
                        </a:lnTo>
                        <a:lnTo>
                          <a:pt x="45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8" y="5"/>
                        </a:lnTo>
                        <a:lnTo>
                          <a:pt x="5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9" name="Rectangle 84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312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60" name="Freeform 849"/>
                  <p:cNvSpPr>
                    <a:spLocks noChangeAspect="1"/>
                  </p:cNvSpPr>
                  <p:nvPr/>
                </p:nvSpPr>
                <p:spPr bwMode="auto">
                  <a:xfrm>
                    <a:off x="4312" y="1596"/>
                    <a:ext cx="14" cy="0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0 h 20"/>
                      <a:gd name="T4" fmla="*/ 1 w 47"/>
                      <a:gd name="T5" fmla="*/ 0 h 20"/>
                      <a:gd name="T6" fmla="*/ 1 w 47"/>
                      <a:gd name="T7" fmla="*/ 1 h 20"/>
                      <a:gd name="T8" fmla="*/ 2 w 47"/>
                      <a:gd name="T9" fmla="*/ 1 h 20"/>
                      <a:gd name="T10" fmla="*/ 3 w 47"/>
                      <a:gd name="T11" fmla="*/ 1 h 20"/>
                      <a:gd name="T12" fmla="*/ 4 w 47"/>
                      <a:gd name="T13" fmla="*/ 1 h 20"/>
                      <a:gd name="T14" fmla="*/ 6 w 47"/>
                      <a:gd name="T15" fmla="*/ 1 h 20"/>
                      <a:gd name="T16" fmla="*/ 7 w 47"/>
                      <a:gd name="T17" fmla="*/ 1 h 20"/>
                      <a:gd name="T18" fmla="*/ 8 w 47"/>
                      <a:gd name="T19" fmla="*/ 1 h 20"/>
                      <a:gd name="T20" fmla="*/ 10 w 47"/>
                      <a:gd name="T21" fmla="*/ 1 h 20"/>
                      <a:gd name="T22" fmla="*/ 11 w 47"/>
                      <a:gd name="T23" fmla="*/ 1 h 20"/>
                      <a:gd name="T24" fmla="*/ 12 w 47"/>
                      <a:gd name="T25" fmla="*/ 1 h 20"/>
                      <a:gd name="T26" fmla="*/ 13 w 47"/>
                      <a:gd name="T27" fmla="*/ 1 h 20"/>
                      <a:gd name="T28" fmla="*/ 13 w 47"/>
                      <a:gd name="T29" fmla="*/ 0 h 20"/>
                      <a:gd name="T30" fmla="*/ 14 w 47"/>
                      <a:gd name="T31" fmla="*/ 0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8"/>
                        </a:lnTo>
                        <a:lnTo>
                          <a:pt x="5" y="12"/>
                        </a:lnTo>
                        <a:lnTo>
                          <a:pt x="8" y="15"/>
                        </a:lnTo>
                        <a:lnTo>
                          <a:pt x="11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5" y="8"/>
                        </a:lnTo>
                        <a:lnTo>
                          <a:pt x="47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1" name="Freeform 850"/>
                  <p:cNvSpPr>
                    <a:spLocks noChangeAspect="1"/>
                  </p:cNvSpPr>
                  <p:nvPr/>
                </p:nvSpPr>
                <p:spPr bwMode="auto">
                  <a:xfrm>
                    <a:off x="4419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2" name="Rectangle 85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419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63" name="Freeform 852"/>
                  <p:cNvSpPr>
                    <a:spLocks noChangeAspect="1"/>
                  </p:cNvSpPr>
                  <p:nvPr/>
                </p:nvSpPr>
                <p:spPr bwMode="auto">
                  <a:xfrm>
                    <a:off x="4419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4" name="Freeform 853"/>
                  <p:cNvSpPr>
                    <a:spLocks noChangeAspect="1"/>
                  </p:cNvSpPr>
                  <p:nvPr/>
                </p:nvSpPr>
                <p:spPr bwMode="auto">
                  <a:xfrm>
                    <a:off x="4527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5" name="Rectangle 85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527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66" name="Freeform 855"/>
                  <p:cNvSpPr>
                    <a:spLocks noChangeAspect="1"/>
                  </p:cNvSpPr>
                  <p:nvPr/>
                </p:nvSpPr>
                <p:spPr bwMode="auto">
                  <a:xfrm>
                    <a:off x="4527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7" name="Freeform 856"/>
                  <p:cNvSpPr>
                    <a:spLocks noChangeAspect="1"/>
                  </p:cNvSpPr>
                  <p:nvPr/>
                </p:nvSpPr>
                <p:spPr bwMode="auto">
                  <a:xfrm>
                    <a:off x="4634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3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0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5 w 47"/>
                      <a:gd name="T19" fmla="*/ 0 h 20"/>
                      <a:gd name="T20" fmla="*/ 4 w 47"/>
                      <a:gd name="T21" fmla="*/ 1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0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1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1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8" name="Rectangle 85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634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69" name="Freeform 858"/>
                  <p:cNvSpPr>
                    <a:spLocks noChangeAspect="1"/>
                  </p:cNvSpPr>
                  <p:nvPr/>
                </p:nvSpPr>
                <p:spPr bwMode="auto">
                  <a:xfrm>
                    <a:off x="4634" y="1596"/>
                    <a:ext cx="14" cy="0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0 h 20"/>
                      <a:gd name="T4" fmla="*/ 0 w 47"/>
                      <a:gd name="T5" fmla="*/ 0 h 20"/>
                      <a:gd name="T6" fmla="*/ 1 w 47"/>
                      <a:gd name="T7" fmla="*/ 1 h 20"/>
                      <a:gd name="T8" fmla="*/ 2 w 47"/>
                      <a:gd name="T9" fmla="*/ 1 h 20"/>
                      <a:gd name="T10" fmla="*/ 3 w 47"/>
                      <a:gd name="T11" fmla="*/ 1 h 20"/>
                      <a:gd name="T12" fmla="*/ 4 w 47"/>
                      <a:gd name="T13" fmla="*/ 1 h 20"/>
                      <a:gd name="T14" fmla="*/ 5 w 47"/>
                      <a:gd name="T15" fmla="*/ 1 h 20"/>
                      <a:gd name="T16" fmla="*/ 7 w 47"/>
                      <a:gd name="T17" fmla="*/ 1 h 20"/>
                      <a:gd name="T18" fmla="*/ 8 w 47"/>
                      <a:gd name="T19" fmla="*/ 1 h 20"/>
                      <a:gd name="T20" fmla="*/ 10 w 47"/>
                      <a:gd name="T21" fmla="*/ 1 h 20"/>
                      <a:gd name="T22" fmla="*/ 10 w 47"/>
                      <a:gd name="T23" fmla="*/ 1 h 20"/>
                      <a:gd name="T24" fmla="*/ 12 w 47"/>
                      <a:gd name="T25" fmla="*/ 1 h 20"/>
                      <a:gd name="T26" fmla="*/ 13 w 47"/>
                      <a:gd name="T27" fmla="*/ 1 h 20"/>
                      <a:gd name="T28" fmla="*/ 13 w 47"/>
                      <a:gd name="T29" fmla="*/ 0 h 20"/>
                      <a:gd name="T30" fmla="*/ 13 w 47"/>
                      <a:gd name="T31" fmla="*/ 0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1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1" y="17"/>
                        </a:lnTo>
                        <a:lnTo>
                          <a:pt x="14" y="19"/>
                        </a:lnTo>
                        <a:lnTo>
                          <a:pt x="18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0" name="Freeform 859"/>
                  <p:cNvSpPr>
                    <a:spLocks noChangeAspect="1"/>
                  </p:cNvSpPr>
                  <p:nvPr/>
                </p:nvSpPr>
                <p:spPr bwMode="auto">
                  <a:xfrm>
                    <a:off x="4741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1" name="Rectangle 86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741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72" name="Freeform 861"/>
                  <p:cNvSpPr>
                    <a:spLocks noChangeAspect="1"/>
                  </p:cNvSpPr>
                  <p:nvPr/>
                </p:nvSpPr>
                <p:spPr bwMode="auto">
                  <a:xfrm>
                    <a:off x="4741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5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3" name="Freeform 862"/>
                  <p:cNvSpPr>
                    <a:spLocks noChangeAspect="1"/>
                  </p:cNvSpPr>
                  <p:nvPr/>
                </p:nvSpPr>
                <p:spPr bwMode="auto">
                  <a:xfrm>
                    <a:off x="3783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4" name="Rectangle 86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783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75" name="Freeform 864"/>
                  <p:cNvSpPr>
                    <a:spLocks noChangeAspect="1"/>
                  </p:cNvSpPr>
                  <p:nvPr/>
                </p:nvSpPr>
                <p:spPr bwMode="auto">
                  <a:xfrm>
                    <a:off x="3783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5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6" name="Freeform 865"/>
                  <p:cNvSpPr>
                    <a:spLocks noChangeAspect="1"/>
                  </p:cNvSpPr>
                  <p:nvPr/>
                </p:nvSpPr>
                <p:spPr bwMode="auto">
                  <a:xfrm>
                    <a:off x="3676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7" name="Rectangle 86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676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78" name="Freeform 867"/>
                  <p:cNvSpPr>
                    <a:spLocks noChangeAspect="1"/>
                  </p:cNvSpPr>
                  <p:nvPr/>
                </p:nvSpPr>
                <p:spPr bwMode="auto">
                  <a:xfrm>
                    <a:off x="3676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9" name="Freeform 868"/>
                  <p:cNvSpPr>
                    <a:spLocks noChangeAspect="1"/>
                  </p:cNvSpPr>
                  <p:nvPr/>
                </p:nvSpPr>
                <p:spPr bwMode="auto">
                  <a:xfrm>
                    <a:off x="3569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0" name="Rectangle 86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569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81" name="Freeform 870"/>
                  <p:cNvSpPr>
                    <a:spLocks noChangeAspect="1"/>
                  </p:cNvSpPr>
                  <p:nvPr/>
                </p:nvSpPr>
                <p:spPr bwMode="auto">
                  <a:xfrm>
                    <a:off x="3569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2" name="Freeform 871"/>
                  <p:cNvSpPr>
                    <a:spLocks noChangeAspect="1"/>
                  </p:cNvSpPr>
                  <p:nvPr/>
                </p:nvSpPr>
                <p:spPr bwMode="auto">
                  <a:xfrm>
                    <a:off x="1104" y="1525"/>
                    <a:ext cx="7" cy="7"/>
                  </a:xfrm>
                  <a:custGeom>
                    <a:avLst/>
                    <a:gdLst>
                      <a:gd name="T0" fmla="*/ 7 w 46"/>
                      <a:gd name="T1" fmla="*/ 7 h 20"/>
                      <a:gd name="T2" fmla="*/ 7 w 46"/>
                      <a:gd name="T3" fmla="*/ 5 h 20"/>
                      <a:gd name="T4" fmla="*/ 7 w 46"/>
                      <a:gd name="T5" fmla="*/ 4 h 20"/>
                      <a:gd name="T6" fmla="*/ 6 w 46"/>
                      <a:gd name="T7" fmla="*/ 3 h 20"/>
                      <a:gd name="T8" fmla="*/ 6 w 46"/>
                      <a:gd name="T9" fmla="*/ 2 h 20"/>
                      <a:gd name="T10" fmla="*/ 5 w 46"/>
                      <a:gd name="T11" fmla="*/ 1 h 20"/>
                      <a:gd name="T12" fmla="*/ 5 w 46"/>
                      <a:gd name="T13" fmla="*/ 1 h 20"/>
                      <a:gd name="T14" fmla="*/ 4 w 46"/>
                      <a:gd name="T15" fmla="*/ 0 h 20"/>
                      <a:gd name="T16" fmla="*/ 4 w 46"/>
                      <a:gd name="T17" fmla="*/ 0 h 20"/>
                      <a:gd name="T18" fmla="*/ 3 w 46"/>
                      <a:gd name="T19" fmla="*/ 0 h 20"/>
                      <a:gd name="T20" fmla="*/ 2 w 46"/>
                      <a:gd name="T21" fmla="*/ 1 h 20"/>
                      <a:gd name="T22" fmla="*/ 2 w 46"/>
                      <a:gd name="T23" fmla="*/ 1 h 20"/>
                      <a:gd name="T24" fmla="*/ 1 w 46"/>
                      <a:gd name="T25" fmla="*/ 2 h 20"/>
                      <a:gd name="T26" fmla="*/ 1 w 46"/>
                      <a:gd name="T27" fmla="*/ 3 h 20"/>
                      <a:gd name="T28" fmla="*/ 0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7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3" name="Rectangle 87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104" y="1532"/>
                    <a:ext cx="7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84" name="Freeform 873"/>
                  <p:cNvSpPr>
                    <a:spLocks noChangeAspect="1"/>
                  </p:cNvSpPr>
                  <p:nvPr/>
                </p:nvSpPr>
                <p:spPr bwMode="auto">
                  <a:xfrm>
                    <a:off x="1104" y="1589"/>
                    <a:ext cx="7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0 w 46"/>
                      <a:gd name="T5" fmla="*/ 3 h 20"/>
                      <a:gd name="T6" fmla="*/ 1 w 46"/>
                      <a:gd name="T7" fmla="*/ 4 h 20"/>
                      <a:gd name="T8" fmla="*/ 1 w 46"/>
                      <a:gd name="T9" fmla="*/ 6 h 20"/>
                      <a:gd name="T10" fmla="*/ 2 w 46"/>
                      <a:gd name="T11" fmla="*/ 6 h 20"/>
                      <a:gd name="T12" fmla="*/ 2 w 46"/>
                      <a:gd name="T13" fmla="*/ 7 h 20"/>
                      <a:gd name="T14" fmla="*/ 3 w 46"/>
                      <a:gd name="T15" fmla="*/ 7 h 20"/>
                      <a:gd name="T16" fmla="*/ 4 w 46"/>
                      <a:gd name="T17" fmla="*/ 7 h 20"/>
                      <a:gd name="T18" fmla="*/ 4 w 46"/>
                      <a:gd name="T19" fmla="*/ 7 h 20"/>
                      <a:gd name="T20" fmla="*/ 5 w 46"/>
                      <a:gd name="T21" fmla="*/ 7 h 20"/>
                      <a:gd name="T22" fmla="*/ 5 w 46"/>
                      <a:gd name="T23" fmla="*/ 6 h 20"/>
                      <a:gd name="T24" fmla="*/ 6 w 46"/>
                      <a:gd name="T25" fmla="*/ 6 h 20"/>
                      <a:gd name="T26" fmla="*/ 6 w 46"/>
                      <a:gd name="T27" fmla="*/ 4 h 20"/>
                      <a:gd name="T28" fmla="*/ 7 w 46"/>
                      <a:gd name="T29" fmla="*/ 3 h 20"/>
                      <a:gd name="T30" fmla="*/ 7 w 46"/>
                      <a:gd name="T31" fmla="*/ 2 h 20"/>
                      <a:gd name="T32" fmla="*/ 7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5" name="Freeform 874"/>
                  <p:cNvSpPr>
                    <a:spLocks noChangeAspect="1"/>
                  </p:cNvSpPr>
                  <p:nvPr/>
                </p:nvSpPr>
                <p:spPr bwMode="auto">
                  <a:xfrm>
                    <a:off x="1211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4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1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1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7" y="15"/>
                        </a:lnTo>
                        <a:lnTo>
                          <a:pt x="45" y="11"/>
                        </a:lnTo>
                        <a:lnTo>
                          <a:pt x="43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4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8" y="5"/>
                        </a:lnTo>
                        <a:lnTo>
                          <a:pt x="5" y="8"/>
                        </a:lnTo>
                        <a:lnTo>
                          <a:pt x="3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6" name="Rectangle 87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211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87" name="Freeform 876"/>
                  <p:cNvSpPr>
                    <a:spLocks noChangeAspect="1"/>
                  </p:cNvSpPr>
                  <p:nvPr/>
                </p:nvSpPr>
                <p:spPr bwMode="auto">
                  <a:xfrm>
                    <a:off x="1211" y="1589"/>
                    <a:ext cx="14" cy="7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2 h 20"/>
                      <a:gd name="T4" fmla="*/ 1 w 47"/>
                      <a:gd name="T5" fmla="*/ 3 h 20"/>
                      <a:gd name="T6" fmla="*/ 1 w 47"/>
                      <a:gd name="T7" fmla="*/ 4 h 20"/>
                      <a:gd name="T8" fmla="*/ 2 w 47"/>
                      <a:gd name="T9" fmla="*/ 6 h 20"/>
                      <a:gd name="T10" fmla="*/ 3 w 47"/>
                      <a:gd name="T11" fmla="*/ 6 h 20"/>
                      <a:gd name="T12" fmla="*/ 4 w 47"/>
                      <a:gd name="T13" fmla="*/ 7 h 20"/>
                      <a:gd name="T14" fmla="*/ 6 w 47"/>
                      <a:gd name="T15" fmla="*/ 7 h 20"/>
                      <a:gd name="T16" fmla="*/ 7 w 47"/>
                      <a:gd name="T17" fmla="*/ 7 h 20"/>
                      <a:gd name="T18" fmla="*/ 8 w 47"/>
                      <a:gd name="T19" fmla="*/ 7 h 20"/>
                      <a:gd name="T20" fmla="*/ 10 w 47"/>
                      <a:gd name="T21" fmla="*/ 7 h 20"/>
                      <a:gd name="T22" fmla="*/ 11 w 47"/>
                      <a:gd name="T23" fmla="*/ 6 h 20"/>
                      <a:gd name="T24" fmla="*/ 12 w 47"/>
                      <a:gd name="T25" fmla="*/ 6 h 20"/>
                      <a:gd name="T26" fmla="*/ 13 w 47"/>
                      <a:gd name="T27" fmla="*/ 4 h 20"/>
                      <a:gd name="T28" fmla="*/ 13 w 47"/>
                      <a:gd name="T29" fmla="*/ 3 h 20"/>
                      <a:gd name="T30" fmla="*/ 14 w 47"/>
                      <a:gd name="T31" fmla="*/ 2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3" y="9"/>
                        </a:lnTo>
                        <a:lnTo>
                          <a:pt x="5" y="12"/>
                        </a:lnTo>
                        <a:lnTo>
                          <a:pt x="8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4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3" y="12"/>
                        </a:lnTo>
                        <a:lnTo>
                          <a:pt x="45" y="9"/>
                        </a:lnTo>
                        <a:lnTo>
                          <a:pt x="47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8" name="Freeform 877"/>
                  <p:cNvSpPr>
                    <a:spLocks noChangeAspect="1"/>
                  </p:cNvSpPr>
                  <p:nvPr/>
                </p:nvSpPr>
                <p:spPr bwMode="auto">
                  <a:xfrm>
                    <a:off x="1318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4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1 h 20"/>
                      <a:gd name="T14" fmla="*/ 9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4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5" y="11"/>
                        </a:lnTo>
                        <a:lnTo>
                          <a:pt x="42" y="8"/>
                        </a:lnTo>
                        <a:lnTo>
                          <a:pt x="40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9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2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9" name="Rectangle 87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318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90" name="Freeform 879"/>
                  <p:cNvSpPr>
                    <a:spLocks noChangeAspect="1"/>
                  </p:cNvSpPr>
                  <p:nvPr/>
                </p:nvSpPr>
                <p:spPr bwMode="auto">
                  <a:xfrm>
                    <a:off x="1318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4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9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4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2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9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40" y="16"/>
                        </a:lnTo>
                        <a:lnTo>
                          <a:pt x="42" y="12"/>
                        </a:lnTo>
                        <a:lnTo>
                          <a:pt x="45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1" name="Freeform 880"/>
                  <p:cNvSpPr>
                    <a:spLocks noChangeAspect="1"/>
                  </p:cNvSpPr>
                  <p:nvPr/>
                </p:nvSpPr>
                <p:spPr bwMode="auto">
                  <a:xfrm>
                    <a:off x="1425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2" name="Rectangle 88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425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93" name="Freeform 882"/>
                  <p:cNvSpPr>
                    <a:spLocks noChangeAspect="1"/>
                  </p:cNvSpPr>
                  <p:nvPr/>
                </p:nvSpPr>
                <p:spPr bwMode="auto">
                  <a:xfrm>
                    <a:off x="1425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4" name="Freeform 883"/>
                  <p:cNvSpPr>
                    <a:spLocks noChangeAspect="1"/>
                  </p:cNvSpPr>
                  <p:nvPr/>
                </p:nvSpPr>
                <p:spPr bwMode="auto">
                  <a:xfrm>
                    <a:off x="1532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4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1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1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7" y="15"/>
                        </a:lnTo>
                        <a:lnTo>
                          <a:pt x="45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8" y="5"/>
                        </a:lnTo>
                        <a:lnTo>
                          <a:pt x="5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5" name="Rectangle 88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532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96" name="Freeform 885"/>
                  <p:cNvSpPr>
                    <a:spLocks noChangeAspect="1"/>
                  </p:cNvSpPr>
                  <p:nvPr/>
                </p:nvSpPr>
                <p:spPr bwMode="auto">
                  <a:xfrm>
                    <a:off x="1532" y="1589"/>
                    <a:ext cx="14" cy="7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2 h 20"/>
                      <a:gd name="T4" fmla="*/ 1 w 47"/>
                      <a:gd name="T5" fmla="*/ 3 h 20"/>
                      <a:gd name="T6" fmla="*/ 1 w 47"/>
                      <a:gd name="T7" fmla="*/ 4 h 20"/>
                      <a:gd name="T8" fmla="*/ 2 w 47"/>
                      <a:gd name="T9" fmla="*/ 6 h 20"/>
                      <a:gd name="T10" fmla="*/ 3 w 47"/>
                      <a:gd name="T11" fmla="*/ 6 h 20"/>
                      <a:gd name="T12" fmla="*/ 4 w 47"/>
                      <a:gd name="T13" fmla="*/ 7 h 20"/>
                      <a:gd name="T14" fmla="*/ 6 w 47"/>
                      <a:gd name="T15" fmla="*/ 7 h 20"/>
                      <a:gd name="T16" fmla="*/ 7 w 47"/>
                      <a:gd name="T17" fmla="*/ 7 h 20"/>
                      <a:gd name="T18" fmla="*/ 8 w 47"/>
                      <a:gd name="T19" fmla="*/ 7 h 20"/>
                      <a:gd name="T20" fmla="*/ 10 w 47"/>
                      <a:gd name="T21" fmla="*/ 7 h 20"/>
                      <a:gd name="T22" fmla="*/ 11 w 47"/>
                      <a:gd name="T23" fmla="*/ 6 h 20"/>
                      <a:gd name="T24" fmla="*/ 12 w 47"/>
                      <a:gd name="T25" fmla="*/ 6 h 20"/>
                      <a:gd name="T26" fmla="*/ 13 w 47"/>
                      <a:gd name="T27" fmla="*/ 4 h 20"/>
                      <a:gd name="T28" fmla="*/ 13 w 47"/>
                      <a:gd name="T29" fmla="*/ 3 h 20"/>
                      <a:gd name="T30" fmla="*/ 14 w 47"/>
                      <a:gd name="T31" fmla="*/ 2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5" y="12"/>
                        </a:lnTo>
                        <a:lnTo>
                          <a:pt x="8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5" y="9"/>
                        </a:lnTo>
                        <a:lnTo>
                          <a:pt x="47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7" name="Freeform 886"/>
                  <p:cNvSpPr>
                    <a:spLocks noChangeAspect="1"/>
                  </p:cNvSpPr>
                  <p:nvPr/>
                </p:nvSpPr>
                <p:spPr bwMode="auto">
                  <a:xfrm>
                    <a:off x="1640" y="1525"/>
                    <a:ext cx="7" cy="7"/>
                  </a:xfrm>
                  <a:custGeom>
                    <a:avLst/>
                    <a:gdLst>
                      <a:gd name="T0" fmla="*/ 7 w 46"/>
                      <a:gd name="T1" fmla="*/ 7 h 20"/>
                      <a:gd name="T2" fmla="*/ 7 w 46"/>
                      <a:gd name="T3" fmla="*/ 5 h 20"/>
                      <a:gd name="T4" fmla="*/ 7 w 46"/>
                      <a:gd name="T5" fmla="*/ 4 h 20"/>
                      <a:gd name="T6" fmla="*/ 6 w 46"/>
                      <a:gd name="T7" fmla="*/ 2 h 20"/>
                      <a:gd name="T8" fmla="*/ 6 w 46"/>
                      <a:gd name="T9" fmla="*/ 2 h 20"/>
                      <a:gd name="T10" fmla="*/ 5 w 46"/>
                      <a:gd name="T11" fmla="*/ 1 h 20"/>
                      <a:gd name="T12" fmla="*/ 5 w 46"/>
                      <a:gd name="T13" fmla="*/ 0 h 20"/>
                      <a:gd name="T14" fmla="*/ 4 w 46"/>
                      <a:gd name="T15" fmla="*/ 0 h 20"/>
                      <a:gd name="T16" fmla="*/ 4 w 46"/>
                      <a:gd name="T17" fmla="*/ 0 h 20"/>
                      <a:gd name="T18" fmla="*/ 3 w 46"/>
                      <a:gd name="T19" fmla="*/ 0 h 20"/>
                      <a:gd name="T20" fmla="*/ 2 w 46"/>
                      <a:gd name="T21" fmla="*/ 0 h 20"/>
                      <a:gd name="T22" fmla="*/ 2 w 46"/>
                      <a:gd name="T23" fmla="*/ 1 h 20"/>
                      <a:gd name="T24" fmla="*/ 1 w 46"/>
                      <a:gd name="T25" fmla="*/ 2 h 20"/>
                      <a:gd name="T26" fmla="*/ 1 w 46"/>
                      <a:gd name="T27" fmla="*/ 2 h 20"/>
                      <a:gd name="T28" fmla="*/ 0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7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7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1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11" y="3"/>
                        </a:lnTo>
                        <a:lnTo>
                          <a:pt x="7" y="5"/>
                        </a:lnTo>
                        <a:lnTo>
                          <a:pt x="4" y="7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8" name="Rectangle 88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640" y="1532"/>
                    <a:ext cx="7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99" name="Freeform 888"/>
                  <p:cNvSpPr>
                    <a:spLocks noChangeAspect="1"/>
                  </p:cNvSpPr>
                  <p:nvPr/>
                </p:nvSpPr>
                <p:spPr bwMode="auto">
                  <a:xfrm>
                    <a:off x="1640" y="1589"/>
                    <a:ext cx="7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0 w 46"/>
                      <a:gd name="T5" fmla="*/ 3 h 20"/>
                      <a:gd name="T6" fmla="*/ 1 w 46"/>
                      <a:gd name="T7" fmla="*/ 4 h 20"/>
                      <a:gd name="T8" fmla="*/ 1 w 46"/>
                      <a:gd name="T9" fmla="*/ 6 h 20"/>
                      <a:gd name="T10" fmla="*/ 2 w 46"/>
                      <a:gd name="T11" fmla="*/ 6 h 20"/>
                      <a:gd name="T12" fmla="*/ 2 w 46"/>
                      <a:gd name="T13" fmla="*/ 7 h 20"/>
                      <a:gd name="T14" fmla="*/ 3 w 46"/>
                      <a:gd name="T15" fmla="*/ 7 h 20"/>
                      <a:gd name="T16" fmla="*/ 4 w 46"/>
                      <a:gd name="T17" fmla="*/ 7 h 20"/>
                      <a:gd name="T18" fmla="*/ 4 w 46"/>
                      <a:gd name="T19" fmla="*/ 7 h 20"/>
                      <a:gd name="T20" fmla="*/ 5 w 46"/>
                      <a:gd name="T21" fmla="*/ 7 h 20"/>
                      <a:gd name="T22" fmla="*/ 5 w 46"/>
                      <a:gd name="T23" fmla="*/ 6 h 20"/>
                      <a:gd name="T24" fmla="*/ 6 w 46"/>
                      <a:gd name="T25" fmla="*/ 6 h 20"/>
                      <a:gd name="T26" fmla="*/ 6 w 46"/>
                      <a:gd name="T27" fmla="*/ 4 h 20"/>
                      <a:gd name="T28" fmla="*/ 7 w 46"/>
                      <a:gd name="T29" fmla="*/ 3 h 20"/>
                      <a:gd name="T30" fmla="*/ 7 w 46"/>
                      <a:gd name="T31" fmla="*/ 2 h 20"/>
                      <a:gd name="T32" fmla="*/ 7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0" name="Freeform 889"/>
                  <p:cNvSpPr>
                    <a:spLocks noChangeAspect="1"/>
                  </p:cNvSpPr>
                  <p:nvPr/>
                </p:nvSpPr>
                <p:spPr bwMode="auto">
                  <a:xfrm>
                    <a:off x="1740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2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0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0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2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7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1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4" y="1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7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1" name="Rectangle 89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740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02" name="Freeform 891"/>
                  <p:cNvSpPr>
                    <a:spLocks noChangeAspect="1"/>
                  </p:cNvSpPr>
                  <p:nvPr/>
                </p:nvSpPr>
                <p:spPr bwMode="auto">
                  <a:xfrm>
                    <a:off x="1740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3" name="Freeform 892"/>
                  <p:cNvSpPr>
                    <a:spLocks noChangeAspect="1"/>
                  </p:cNvSpPr>
                  <p:nvPr/>
                </p:nvSpPr>
                <p:spPr bwMode="auto">
                  <a:xfrm>
                    <a:off x="1847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0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2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6" y="5"/>
                        </a:lnTo>
                        <a:lnTo>
                          <a:pt x="4" y="8"/>
                        </a:lnTo>
                        <a:lnTo>
                          <a:pt x="1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4" name="Rectangle 89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847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05" name="Freeform 894"/>
                  <p:cNvSpPr>
                    <a:spLocks noChangeAspect="1"/>
                  </p:cNvSpPr>
                  <p:nvPr/>
                </p:nvSpPr>
                <p:spPr bwMode="auto">
                  <a:xfrm>
                    <a:off x="1847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0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1" y="9"/>
                        </a:lnTo>
                        <a:lnTo>
                          <a:pt x="4" y="12"/>
                        </a:lnTo>
                        <a:lnTo>
                          <a:pt x="6" y="16"/>
                        </a:lnTo>
                        <a:lnTo>
                          <a:pt x="10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2" y="19"/>
                        </a:lnTo>
                        <a:lnTo>
                          <a:pt x="35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6" name="Freeform 895"/>
                  <p:cNvSpPr>
                    <a:spLocks noChangeAspect="1"/>
                  </p:cNvSpPr>
                  <p:nvPr/>
                </p:nvSpPr>
                <p:spPr bwMode="auto">
                  <a:xfrm>
                    <a:off x="1954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7" name="Rectangle 89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954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08" name="Freeform 897"/>
                  <p:cNvSpPr>
                    <a:spLocks noChangeAspect="1"/>
                  </p:cNvSpPr>
                  <p:nvPr/>
                </p:nvSpPr>
                <p:spPr bwMode="auto">
                  <a:xfrm>
                    <a:off x="1954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9" name="Freeform 898"/>
                  <p:cNvSpPr>
                    <a:spLocks noChangeAspect="1"/>
                  </p:cNvSpPr>
                  <p:nvPr/>
                </p:nvSpPr>
                <p:spPr bwMode="auto">
                  <a:xfrm>
                    <a:off x="996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0" name="Rectangle 89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996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11" name="Freeform 900"/>
                  <p:cNvSpPr>
                    <a:spLocks noChangeAspect="1"/>
                  </p:cNvSpPr>
                  <p:nvPr/>
                </p:nvSpPr>
                <p:spPr bwMode="auto">
                  <a:xfrm>
                    <a:off x="996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2" name="Freeform 901"/>
                  <p:cNvSpPr>
                    <a:spLocks noChangeAspect="1"/>
                  </p:cNvSpPr>
                  <p:nvPr/>
                </p:nvSpPr>
                <p:spPr bwMode="auto">
                  <a:xfrm>
                    <a:off x="889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3" name="Rectangle 90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889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14" name="Freeform 903"/>
                  <p:cNvSpPr>
                    <a:spLocks noChangeAspect="1"/>
                  </p:cNvSpPr>
                  <p:nvPr/>
                </p:nvSpPr>
                <p:spPr bwMode="auto">
                  <a:xfrm>
                    <a:off x="889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5" name="Freeform 904"/>
                  <p:cNvSpPr>
                    <a:spLocks noChangeAspect="1"/>
                  </p:cNvSpPr>
                  <p:nvPr/>
                </p:nvSpPr>
                <p:spPr bwMode="auto">
                  <a:xfrm>
                    <a:off x="782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6" name="Rectangle 90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82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17" name="Freeform 906"/>
                  <p:cNvSpPr>
                    <a:spLocks noChangeAspect="1"/>
                  </p:cNvSpPr>
                  <p:nvPr/>
                </p:nvSpPr>
                <p:spPr bwMode="auto">
                  <a:xfrm>
                    <a:off x="782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8" name="Freeform 907"/>
                  <p:cNvSpPr>
                    <a:spLocks noChangeAspect="1"/>
                  </p:cNvSpPr>
                  <p:nvPr/>
                </p:nvSpPr>
                <p:spPr bwMode="auto">
                  <a:xfrm>
                    <a:off x="1146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9" name="Rectangle 90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146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20" name="Freeform 909"/>
                  <p:cNvSpPr>
                    <a:spLocks noChangeAspect="1"/>
                  </p:cNvSpPr>
                  <p:nvPr/>
                </p:nvSpPr>
                <p:spPr bwMode="auto">
                  <a:xfrm>
                    <a:off x="1146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1" name="Freeform 910"/>
                  <p:cNvSpPr>
                    <a:spLocks noChangeAspect="1"/>
                  </p:cNvSpPr>
                  <p:nvPr/>
                </p:nvSpPr>
                <p:spPr bwMode="auto">
                  <a:xfrm>
                    <a:off x="1261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5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8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2" name="Rectangle 91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261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23" name="Freeform 912"/>
                  <p:cNvSpPr>
                    <a:spLocks noChangeAspect="1"/>
                  </p:cNvSpPr>
                  <p:nvPr/>
                </p:nvSpPr>
                <p:spPr bwMode="auto">
                  <a:xfrm>
                    <a:off x="1261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5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4" y="19"/>
                        </a:lnTo>
                        <a:lnTo>
                          <a:pt x="18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8"/>
                        </a:lnTo>
                        <a:lnTo>
                          <a:pt x="38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4" name="Freeform 913"/>
                  <p:cNvSpPr>
                    <a:spLocks noChangeAspect="1"/>
                  </p:cNvSpPr>
                  <p:nvPr/>
                </p:nvSpPr>
                <p:spPr bwMode="auto">
                  <a:xfrm>
                    <a:off x="1361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4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1 h 20"/>
                      <a:gd name="T14" fmla="*/ 9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4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5" y="11"/>
                        </a:lnTo>
                        <a:lnTo>
                          <a:pt x="42" y="8"/>
                        </a:lnTo>
                        <a:lnTo>
                          <a:pt x="40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2" y="3"/>
                        </a:lnTo>
                        <a:lnTo>
                          <a:pt x="8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5" name="Rectangle 91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361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26" name="Freeform 915"/>
                  <p:cNvSpPr>
                    <a:spLocks noChangeAspect="1"/>
                  </p:cNvSpPr>
                  <p:nvPr/>
                </p:nvSpPr>
                <p:spPr bwMode="auto">
                  <a:xfrm>
                    <a:off x="1361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4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9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4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8" y="16"/>
                        </a:lnTo>
                        <a:lnTo>
                          <a:pt x="12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40" y="16"/>
                        </a:lnTo>
                        <a:lnTo>
                          <a:pt x="42" y="12"/>
                        </a:lnTo>
                        <a:lnTo>
                          <a:pt x="45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7" name="Freeform 916"/>
                  <p:cNvSpPr>
                    <a:spLocks noChangeAspect="1"/>
                  </p:cNvSpPr>
                  <p:nvPr/>
                </p:nvSpPr>
                <p:spPr bwMode="auto">
                  <a:xfrm>
                    <a:off x="1475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8" name="Rectangle 91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475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29" name="Freeform 918"/>
                  <p:cNvSpPr>
                    <a:spLocks noChangeAspect="1"/>
                  </p:cNvSpPr>
                  <p:nvPr/>
                </p:nvSpPr>
                <p:spPr bwMode="auto">
                  <a:xfrm>
                    <a:off x="1475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0" name="Freeform 919"/>
                  <p:cNvSpPr>
                    <a:spLocks noChangeAspect="1"/>
                  </p:cNvSpPr>
                  <p:nvPr/>
                </p:nvSpPr>
                <p:spPr bwMode="auto">
                  <a:xfrm>
                    <a:off x="1575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4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2 h 20"/>
                      <a:gd name="T8" fmla="*/ 12 w 47"/>
                      <a:gd name="T9" fmla="*/ 2 h 20"/>
                      <a:gd name="T10" fmla="*/ 11 w 47"/>
                      <a:gd name="T11" fmla="*/ 1 h 20"/>
                      <a:gd name="T12" fmla="*/ 10 w 47"/>
                      <a:gd name="T13" fmla="*/ 0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0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2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7" y="15"/>
                        </a:lnTo>
                        <a:lnTo>
                          <a:pt x="45" y="11"/>
                        </a:lnTo>
                        <a:lnTo>
                          <a:pt x="42" y="7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1"/>
                        </a:lnTo>
                        <a:lnTo>
                          <a:pt x="28" y="0"/>
                        </a:lnTo>
                        <a:lnTo>
                          <a:pt x="24" y="0"/>
                        </a:ln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11" y="3"/>
                        </a:lnTo>
                        <a:lnTo>
                          <a:pt x="8" y="5"/>
                        </a:lnTo>
                        <a:lnTo>
                          <a:pt x="5" y="7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1" name="Rectangle 92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575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32" name="Freeform 921"/>
                  <p:cNvSpPr>
                    <a:spLocks noChangeAspect="1"/>
                  </p:cNvSpPr>
                  <p:nvPr/>
                </p:nvSpPr>
                <p:spPr bwMode="auto">
                  <a:xfrm>
                    <a:off x="1575" y="1589"/>
                    <a:ext cx="14" cy="7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2 h 20"/>
                      <a:gd name="T4" fmla="*/ 1 w 47"/>
                      <a:gd name="T5" fmla="*/ 3 h 20"/>
                      <a:gd name="T6" fmla="*/ 1 w 47"/>
                      <a:gd name="T7" fmla="*/ 4 h 20"/>
                      <a:gd name="T8" fmla="*/ 2 w 47"/>
                      <a:gd name="T9" fmla="*/ 6 h 20"/>
                      <a:gd name="T10" fmla="*/ 3 w 47"/>
                      <a:gd name="T11" fmla="*/ 6 h 20"/>
                      <a:gd name="T12" fmla="*/ 4 w 47"/>
                      <a:gd name="T13" fmla="*/ 7 h 20"/>
                      <a:gd name="T14" fmla="*/ 6 w 47"/>
                      <a:gd name="T15" fmla="*/ 7 h 20"/>
                      <a:gd name="T16" fmla="*/ 7 w 47"/>
                      <a:gd name="T17" fmla="*/ 7 h 20"/>
                      <a:gd name="T18" fmla="*/ 8 w 47"/>
                      <a:gd name="T19" fmla="*/ 7 h 20"/>
                      <a:gd name="T20" fmla="*/ 10 w 47"/>
                      <a:gd name="T21" fmla="*/ 7 h 20"/>
                      <a:gd name="T22" fmla="*/ 11 w 47"/>
                      <a:gd name="T23" fmla="*/ 6 h 20"/>
                      <a:gd name="T24" fmla="*/ 12 w 47"/>
                      <a:gd name="T25" fmla="*/ 6 h 20"/>
                      <a:gd name="T26" fmla="*/ 13 w 47"/>
                      <a:gd name="T27" fmla="*/ 4 h 20"/>
                      <a:gd name="T28" fmla="*/ 13 w 47"/>
                      <a:gd name="T29" fmla="*/ 3 h 20"/>
                      <a:gd name="T30" fmla="*/ 14 w 47"/>
                      <a:gd name="T31" fmla="*/ 2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5" y="12"/>
                        </a:lnTo>
                        <a:lnTo>
                          <a:pt x="8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4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5" y="9"/>
                        </a:lnTo>
                        <a:lnTo>
                          <a:pt x="47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3" name="Freeform 922"/>
                  <p:cNvSpPr>
                    <a:spLocks noChangeAspect="1"/>
                  </p:cNvSpPr>
                  <p:nvPr/>
                </p:nvSpPr>
                <p:spPr bwMode="auto">
                  <a:xfrm>
                    <a:off x="1682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2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0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0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2 h 20"/>
                      <a:gd name="T28" fmla="*/ 0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7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2" y="1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11" y="3"/>
                        </a:lnTo>
                        <a:lnTo>
                          <a:pt x="6" y="5"/>
                        </a:lnTo>
                        <a:lnTo>
                          <a:pt x="4" y="7"/>
                        </a:lnTo>
                        <a:lnTo>
                          <a:pt x="1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4" name="Rectangle 92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682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35" name="Freeform 924"/>
                  <p:cNvSpPr>
                    <a:spLocks noChangeAspect="1"/>
                  </p:cNvSpPr>
                  <p:nvPr/>
                </p:nvSpPr>
                <p:spPr bwMode="auto">
                  <a:xfrm>
                    <a:off x="1682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0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1" y="9"/>
                        </a:lnTo>
                        <a:lnTo>
                          <a:pt x="4" y="12"/>
                        </a:lnTo>
                        <a:lnTo>
                          <a:pt x="6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2" y="19"/>
                        </a:lnTo>
                        <a:lnTo>
                          <a:pt x="35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6" name="Freeform 925"/>
                  <p:cNvSpPr>
                    <a:spLocks noChangeAspect="1"/>
                  </p:cNvSpPr>
                  <p:nvPr/>
                </p:nvSpPr>
                <p:spPr bwMode="auto">
                  <a:xfrm>
                    <a:off x="1790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7" name="Rectangle 92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790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38" name="Freeform 927"/>
                  <p:cNvSpPr>
                    <a:spLocks noChangeAspect="1"/>
                  </p:cNvSpPr>
                  <p:nvPr/>
                </p:nvSpPr>
                <p:spPr bwMode="auto">
                  <a:xfrm>
                    <a:off x="1790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9" name="Freeform 928"/>
                  <p:cNvSpPr>
                    <a:spLocks noChangeAspect="1"/>
                  </p:cNvSpPr>
                  <p:nvPr/>
                </p:nvSpPr>
                <p:spPr bwMode="auto">
                  <a:xfrm>
                    <a:off x="1897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5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0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2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1" y="3"/>
                        </a:lnTo>
                        <a:lnTo>
                          <a:pt x="6" y="5"/>
                        </a:lnTo>
                        <a:lnTo>
                          <a:pt x="4" y="8"/>
                        </a:lnTo>
                        <a:lnTo>
                          <a:pt x="1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40" name="Rectangle 92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897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41" name="Freeform 930"/>
                  <p:cNvSpPr>
                    <a:spLocks noChangeAspect="1"/>
                  </p:cNvSpPr>
                  <p:nvPr/>
                </p:nvSpPr>
                <p:spPr bwMode="auto">
                  <a:xfrm>
                    <a:off x="1897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0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5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1" y="9"/>
                        </a:lnTo>
                        <a:lnTo>
                          <a:pt x="4" y="12"/>
                        </a:lnTo>
                        <a:lnTo>
                          <a:pt x="6" y="16"/>
                        </a:lnTo>
                        <a:lnTo>
                          <a:pt x="11" y="18"/>
                        </a:lnTo>
                        <a:lnTo>
                          <a:pt x="14" y="19"/>
                        </a:lnTo>
                        <a:lnTo>
                          <a:pt x="18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2" y="19"/>
                        </a:lnTo>
                        <a:lnTo>
                          <a:pt x="35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42" name="Freeform 931"/>
                  <p:cNvSpPr>
                    <a:spLocks noChangeAspect="1"/>
                  </p:cNvSpPr>
                  <p:nvPr/>
                </p:nvSpPr>
                <p:spPr bwMode="auto">
                  <a:xfrm>
                    <a:off x="1997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43" name="Rectangle 93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997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44" name="Freeform 933"/>
                  <p:cNvSpPr>
                    <a:spLocks noChangeAspect="1"/>
                  </p:cNvSpPr>
                  <p:nvPr/>
                </p:nvSpPr>
                <p:spPr bwMode="auto">
                  <a:xfrm>
                    <a:off x="1997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45" name="Freeform 934"/>
                  <p:cNvSpPr>
                    <a:spLocks noChangeAspect="1"/>
                  </p:cNvSpPr>
                  <p:nvPr/>
                </p:nvSpPr>
                <p:spPr bwMode="auto">
                  <a:xfrm>
                    <a:off x="1039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46" name="Rectangle 93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039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47" name="Freeform 936"/>
                  <p:cNvSpPr>
                    <a:spLocks noChangeAspect="1"/>
                  </p:cNvSpPr>
                  <p:nvPr/>
                </p:nvSpPr>
                <p:spPr bwMode="auto">
                  <a:xfrm>
                    <a:off x="1039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48" name="Freeform 937"/>
                  <p:cNvSpPr>
                    <a:spLocks noChangeAspect="1"/>
                  </p:cNvSpPr>
                  <p:nvPr/>
                </p:nvSpPr>
                <p:spPr bwMode="auto">
                  <a:xfrm>
                    <a:off x="939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2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0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0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2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7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1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4" y="1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7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49" name="Rectangle 93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939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50" name="Freeform 939"/>
                  <p:cNvSpPr>
                    <a:spLocks noChangeAspect="1"/>
                  </p:cNvSpPr>
                  <p:nvPr/>
                </p:nvSpPr>
                <p:spPr bwMode="auto">
                  <a:xfrm>
                    <a:off x="939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51" name="Freeform 940"/>
                  <p:cNvSpPr>
                    <a:spLocks noChangeAspect="1"/>
                  </p:cNvSpPr>
                  <p:nvPr/>
                </p:nvSpPr>
                <p:spPr bwMode="auto">
                  <a:xfrm>
                    <a:off x="832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52" name="Rectangle 94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832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53" name="Freeform 942"/>
                  <p:cNvSpPr>
                    <a:spLocks noChangeAspect="1"/>
                  </p:cNvSpPr>
                  <p:nvPr/>
                </p:nvSpPr>
                <p:spPr bwMode="auto">
                  <a:xfrm>
                    <a:off x="832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14" name="Group 943"/>
                <p:cNvGrpSpPr>
                  <a:grpSpLocks noChangeAspect="1"/>
                </p:cNvGrpSpPr>
                <p:nvPr/>
              </p:nvGrpSpPr>
              <p:grpSpPr bwMode="auto">
                <a:xfrm>
                  <a:off x="282" y="2198"/>
                  <a:ext cx="4969" cy="265"/>
                  <a:chOff x="282" y="2198"/>
                  <a:chExt cx="4969" cy="265"/>
                </a:xfrm>
              </p:grpSpPr>
              <p:sp>
                <p:nvSpPr>
                  <p:cNvPr id="15" name="Freeform 944"/>
                  <p:cNvSpPr>
                    <a:spLocks noChangeAspect="1"/>
                  </p:cNvSpPr>
                  <p:nvPr/>
                </p:nvSpPr>
                <p:spPr bwMode="auto">
                  <a:xfrm>
                    <a:off x="282" y="2262"/>
                    <a:ext cx="207" cy="193"/>
                  </a:xfrm>
                  <a:custGeom>
                    <a:avLst/>
                    <a:gdLst>
                      <a:gd name="T0" fmla="*/ 158 w 687"/>
                      <a:gd name="T1" fmla="*/ 190 h 635"/>
                      <a:gd name="T2" fmla="*/ 164 w 687"/>
                      <a:gd name="T3" fmla="*/ 183 h 635"/>
                      <a:gd name="T4" fmla="*/ 167 w 687"/>
                      <a:gd name="T5" fmla="*/ 175 h 635"/>
                      <a:gd name="T6" fmla="*/ 168 w 687"/>
                      <a:gd name="T7" fmla="*/ 165 h 635"/>
                      <a:gd name="T8" fmla="*/ 169 w 687"/>
                      <a:gd name="T9" fmla="*/ 53 h 635"/>
                      <a:gd name="T10" fmla="*/ 169 w 687"/>
                      <a:gd name="T11" fmla="*/ 36 h 635"/>
                      <a:gd name="T12" fmla="*/ 171 w 687"/>
                      <a:gd name="T13" fmla="*/ 21 h 635"/>
                      <a:gd name="T14" fmla="*/ 166 w 687"/>
                      <a:gd name="T15" fmla="*/ 38 h 635"/>
                      <a:gd name="T16" fmla="*/ 161 w 687"/>
                      <a:gd name="T17" fmla="*/ 53 h 635"/>
                      <a:gd name="T18" fmla="*/ 118 w 687"/>
                      <a:gd name="T19" fmla="*/ 183 h 635"/>
                      <a:gd name="T20" fmla="*/ 117 w 687"/>
                      <a:gd name="T21" fmla="*/ 191 h 635"/>
                      <a:gd name="T22" fmla="*/ 87 w 687"/>
                      <a:gd name="T23" fmla="*/ 193 h 635"/>
                      <a:gd name="T24" fmla="*/ 87 w 687"/>
                      <a:gd name="T25" fmla="*/ 187 h 635"/>
                      <a:gd name="T26" fmla="*/ 86 w 687"/>
                      <a:gd name="T27" fmla="*/ 180 h 635"/>
                      <a:gd name="T28" fmla="*/ 40 w 687"/>
                      <a:gd name="T29" fmla="*/ 46 h 635"/>
                      <a:gd name="T30" fmla="*/ 36 w 687"/>
                      <a:gd name="T31" fmla="*/ 29 h 635"/>
                      <a:gd name="T32" fmla="*/ 35 w 687"/>
                      <a:gd name="T33" fmla="*/ 28 h 635"/>
                      <a:gd name="T34" fmla="*/ 36 w 687"/>
                      <a:gd name="T35" fmla="*/ 43 h 635"/>
                      <a:gd name="T36" fmla="*/ 36 w 687"/>
                      <a:gd name="T37" fmla="*/ 160 h 635"/>
                      <a:gd name="T38" fmla="*/ 37 w 687"/>
                      <a:gd name="T39" fmla="*/ 170 h 635"/>
                      <a:gd name="T40" fmla="*/ 39 w 687"/>
                      <a:gd name="T41" fmla="*/ 179 h 635"/>
                      <a:gd name="T42" fmla="*/ 44 w 687"/>
                      <a:gd name="T43" fmla="*/ 186 h 635"/>
                      <a:gd name="T44" fmla="*/ 50 w 687"/>
                      <a:gd name="T45" fmla="*/ 193 h 635"/>
                      <a:gd name="T46" fmla="*/ 3 w 687"/>
                      <a:gd name="T47" fmla="*/ 190 h 635"/>
                      <a:gd name="T48" fmla="*/ 8 w 687"/>
                      <a:gd name="T49" fmla="*/ 183 h 635"/>
                      <a:gd name="T50" fmla="*/ 12 w 687"/>
                      <a:gd name="T51" fmla="*/ 175 h 635"/>
                      <a:gd name="T52" fmla="*/ 13 w 687"/>
                      <a:gd name="T53" fmla="*/ 165 h 635"/>
                      <a:gd name="T54" fmla="*/ 14 w 687"/>
                      <a:gd name="T55" fmla="*/ 33 h 635"/>
                      <a:gd name="T56" fmla="*/ 13 w 687"/>
                      <a:gd name="T57" fmla="*/ 23 h 635"/>
                      <a:gd name="T58" fmla="*/ 10 w 687"/>
                      <a:gd name="T59" fmla="*/ 14 h 635"/>
                      <a:gd name="T60" fmla="*/ 6 w 687"/>
                      <a:gd name="T61" fmla="*/ 7 h 635"/>
                      <a:gd name="T62" fmla="*/ 0 w 687"/>
                      <a:gd name="T63" fmla="*/ 0 h 635"/>
                      <a:gd name="T64" fmla="*/ 52 w 687"/>
                      <a:gd name="T65" fmla="*/ 3 h 635"/>
                      <a:gd name="T66" fmla="*/ 52 w 687"/>
                      <a:gd name="T67" fmla="*/ 7 h 635"/>
                      <a:gd name="T68" fmla="*/ 94 w 687"/>
                      <a:gd name="T69" fmla="*/ 130 h 635"/>
                      <a:gd name="T70" fmla="*/ 99 w 687"/>
                      <a:gd name="T71" fmla="*/ 147 h 635"/>
                      <a:gd name="T72" fmla="*/ 103 w 687"/>
                      <a:gd name="T73" fmla="*/ 167 h 635"/>
                      <a:gd name="T74" fmla="*/ 108 w 687"/>
                      <a:gd name="T75" fmla="*/ 146 h 635"/>
                      <a:gd name="T76" fmla="*/ 112 w 687"/>
                      <a:gd name="T77" fmla="*/ 130 h 635"/>
                      <a:gd name="T78" fmla="*/ 153 w 687"/>
                      <a:gd name="T79" fmla="*/ 7 h 635"/>
                      <a:gd name="T80" fmla="*/ 153 w 687"/>
                      <a:gd name="T81" fmla="*/ 6 h 635"/>
                      <a:gd name="T82" fmla="*/ 153 w 687"/>
                      <a:gd name="T83" fmla="*/ 4 h 635"/>
                      <a:gd name="T84" fmla="*/ 207 w 687"/>
                      <a:gd name="T85" fmla="*/ 0 h 635"/>
                      <a:gd name="T86" fmla="*/ 201 w 687"/>
                      <a:gd name="T87" fmla="*/ 6 h 635"/>
                      <a:gd name="T88" fmla="*/ 197 w 687"/>
                      <a:gd name="T89" fmla="*/ 14 h 635"/>
                      <a:gd name="T90" fmla="*/ 194 w 687"/>
                      <a:gd name="T91" fmla="*/ 23 h 635"/>
                      <a:gd name="T92" fmla="*/ 194 w 687"/>
                      <a:gd name="T93" fmla="*/ 33 h 635"/>
                      <a:gd name="T94" fmla="*/ 194 w 687"/>
                      <a:gd name="T95" fmla="*/ 165 h 635"/>
                      <a:gd name="T96" fmla="*/ 196 w 687"/>
                      <a:gd name="T97" fmla="*/ 175 h 635"/>
                      <a:gd name="T98" fmla="*/ 199 w 687"/>
                      <a:gd name="T99" fmla="*/ 183 h 635"/>
                      <a:gd name="T100" fmla="*/ 204 w 687"/>
                      <a:gd name="T101" fmla="*/ 190 h 635"/>
                      <a:gd name="T102" fmla="*/ 155 w 687"/>
                      <a:gd name="T103" fmla="*/ 193 h 635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</a:gdLst>
                    <a:ahLst/>
                    <a:cxnLst>
                      <a:cxn ang="T104">
                        <a:pos x="T0" y="T1"/>
                      </a:cxn>
                      <a:cxn ang="T105">
                        <a:pos x="T2" y="T3"/>
                      </a:cxn>
                      <a:cxn ang="T106">
                        <a:pos x="T4" y="T5"/>
                      </a:cxn>
                      <a:cxn ang="T107">
                        <a:pos x="T6" y="T7"/>
                      </a:cxn>
                      <a:cxn ang="T108">
                        <a:pos x="T8" y="T9"/>
                      </a:cxn>
                      <a:cxn ang="T109">
                        <a:pos x="T10" y="T11"/>
                      </a:cxn>
                      <a:cxn ang="T110">
                        <a:pos x="T12" y="T13"/>
                      </a:cxn>
                      <a:cxn ang="T111">
                        <a:pos x="T14" y="T15"/>
                      </a:cxn>
                      <a:cxn ang="T112">
                        <a:pos x="T16" y="T17"/>
                      </a:cxn>
                      <a:cxn ang="T113">
                        <a:pos x="T18" y="T19"/>
                      </a:cxn>
                      <a:cxn ang="T114">
                        <a:pos x="T20" y="T21"/>
                      </a:cxn>
                      <a:cxn ang="T115">
                        <a:pos x="T22" y="T23"/>
                      </a:cxn>
                      <a:cxn ang="T116">
                        <a:pos x="T24" y="T25"/>
                      </a:cxn>
                      <a:cxn ang="T117">
                        <a:pos x="T26" y="T27"/>
                      </a:cxn>
                      <a:cxn ang="T118">
                        <a:pos x="T28" y="T29"/>
                      </a:cxn>
                      <a:cxn ang="T119">
                        <a:pos x="T30" y="T31"/>
                      </a:cxn>
                      <a:cxn ang="T120">
                        <a:pos x="T32" y="T33"/>
                      </a:cxn>
                      <a:cxn ang="T121">
                        <a:pos x="T34" y="T35"/>
                      </a:cxn>
                      <a:cxn ang="T122">
                        <a:pos x="T36" y="T37"/>
                      </a:cxn>
                      <a:cxn ang="T123">
                        <a:pos x="T38" y="T39"/>
                      </a:cxn>
                      <a:cxn ang="T124">
                        <a:pos x="T40" y="T41"/>
                      </a:cxn>
                      <a:cxn ang="T125">
                        <a:pos x="T42" y="T43"/>
                      </a:cxn>
                      <a:cxn ang="T126">
                        <a:pos x="T44" y="T45"/>
                      </a:cxn>
                      <a:cxn ang="T127">
                        <a:pos x="T46" y="T47"/>
                      </a:cxn>
                      <a:cxn ang="T128">
                        <a:pos x="T48" y="T49"/>
                      </a:cxn>
                      <a:cxn ang="T129">
                        <a:pos x="T50" y="T51"/>
                      </a:cxn>
                      <a:cxn ang="T130">
                        <a:pos x="T52" y="T53"/>
                      </a:cxn>
                      <a:cxn ang="T131">
                        <a:pos x="T54" y="T55"/>
                      </a:cxn>
                      <a:cxn ang="T132">
                        <a:pos x="T56" y="T57"/>
                      </a:cxn>
                      <a:cxn ang="T133">
                        <a:pos x="T58" y="T59"/>
                      </a:cxn>
                      <a:cxn ang="T134">
                        <a:pos x="T60" y="T61"/>
                      </a:cxn>
                      <a:cxn ang="T135">
                        <a:pos x="T62" y="T63"/>
                      </a:cxn>
                      <a:cxn ang="T136">
                        <a:pos x="T64" y="T65"/>
                      </a:cxn>
                      <a:cxn ang="T137">
                        <a:pos x="T66" y="T67"/>
                      </a:cxn>
                      <a:cxn ang="T138">
                        <a:pos x="T68" y="T69"/>
                      </a:cxn>
                      <a:cxn ang="T139">
                        <a:pos x="T70" y="T71"/>
                      </a:cxn>
                      <a:cxn ang="T140">
                        <a:pos x="T72" y="T73"/>
                      </a:cxn>
                      <a:cxn ang="T141">
                        <a:pos x="T74" y="T75"/>
                      </a:cxn>
                      <a:cxn ang="T142">
                        <a:pos x="T76" y="T77"/>
                      </a:cxn>
                      <a:cxn ang="T143">
                        <a:pos x="T78" y="T79"/>
                      </a:cxn>
                      <a:cxn ang="T144">
                        <a:pos x="T80" y="T81"/>
                      </a:cxn>
                      <a:cxn ang="T145">
                        <a:pos x="T82" y="T83"/>
                      </a:cxn>
                      <a:cxn ang="T146">
                        <a:pos x="T84" y="T85"/>
                      </a:cxn>
                      <a:cxn ang="T147">
                        <a:pos x="T86" y="T87"/>
                      </a:cxn>
                      <a:cxn ang="T148">
                        <a:pos x="T88" y="T89"/>
                      </a:cxn>
                      <a:cxn ang="T149">
                        <a:pos x="T90" y="T91"/>
                      </a:cxn>
                      <a:cxn ang="T150">
                        <a:pos x="T92" y="T93"/>
                      </a:cxn>
                      <a:cxn ang="T151">
                        <a:pos x="T94" y="T95"/>
                      </a:cxn>
                      <a:cxn ang="T152">
                        <a:pos x="T96" y="T97"/>
                      </a:cxn>
                      <a:cxn ang="T153">
                        <a:pos x="T98" y="T99"/>
                      </a:cxn>
                      <a:cxn ang="T154">
                        <a:pos x="T100" y="T101"/>
                      </a:cxn>
                      <a:cxn ang="T155">
                        <a:pos x="T102" y="T103"/>
                      </a:cxn>
                    </a:cxnLst>
                    <a:rect l="0" t="0" r="r" b="b"/>
                    <a:pathLst>
                      <a:path w="687" h="635">
                        <a:moveTo>
                          <a:pt x="515" y="635"/>
                        </a:moveTo>
                        <a:lnTo>
                          <a:pt x="526" y="625"/>
                        </a:lnTo>
                        <a:lnTo>
                          <a:pt x="535" y="614"/>
                        </a:lnTo>
                        <a:lnTo>
                          <a:pt x="543" y="601"/>
                        </a:lnTo>
                        <a:lnTo>
                          <a:pt x="549" y="589"/>
                        </a:lnTo>
                        <a:lnTo>
                          <a:pt x="554" y="575"/>
                        </a:lnTo>
                        <a:lnTo>
                          <a:pt x="557" y="559"/>
                        </a:lnTo>
                        <a:lnTo>
                          <a:pt x="559" y="543"/>
                        </a:lnTo>
                        <a:lnTo>
                          <a:pt x="560" y="526"/>
                        </a:lnTo>
                        <a:lnTo>
                          <a:pt x="560" y="174"/>
                        </a:lnTo>
                        <a:lnTo>
                          <a:pt x="561" y="146"/>
                        </a:lnTo>
                        <a:lnTo>
                          <a:pt x="562" y="120"/>
                        </a:lnTo>
                        <a:lnTo>
                          <a:pt x="565" y="94"/>
                        </a:lnTo>
                        <a:lnTo>
                          <a:pt x="568" y="68"/>
                        </a:lnTo>
                        <a:lnTo>
                          <a:pt x="560" y="97"/>
                        </a:lnTo>
                        <a:lnTo>
                          <a:pt x="552" y="124"/>
                        </a:lnTo>
                        <a:lnTo>
                          <a:pt x="543" y="151"/>
                        </a:lnTo>
                        <a:lnTo>
                          <a:pt x="534" y="176"/>
                        </a:lnTo>
                        <a:lnTo>
                          <a:pt x="392" y="591"/>
                        </a:lnTo>
                        <a:lnTo>
                          <a:pt x="390" y="602"/>
                        </a:lnTo>
                        <a:lnTo>
                          <a:pt x="389" y="616"/>
                        </a:lnTo>
                        <a:lnTo>
                          <a:pt x="389" y="628"/>
                        </a:lnTo>
                        <a:lnTo>
                          <a:pt x="390" y="635"/>
                        </a:lnTo>
                        <a:lnTo>
                          <a:pt x="288" y="635"/>
                        </a:lnTo>
                        <a:lnTo>
                          <a:pt x="289" y="627"/>
                        </a:lnTo>
                        <a:lnTo>
                          <a:pt x="290" y="616"/>
                        </a:lnTo>
                        <a:lnTo>
                          <a:pt x="289" y="602"/>
                        </a:lnTo>
                        <a:lnTo>
                          <a:pt x="287" y="591"/>
                        </a:lnTo>
                        <a:lnTo>
                          <a:pt x="144" y="176"/>
                        </a:lnTo>
                        <a:lnTo>
                          <a:pt x="134" y="150"/>
                        </a:lnTo>
                        <a:lnTo>
                          <a:pt x="126" y="123"/>
                        </a:lnTo>
                        <a:lnTo>
                          <a:pt x="119" y="96"/>
                        </a:lnTo>
                        <a:lnTo>
                          <a:pt x="110" y="68"/>
                        </a:lnTo>
                        <a:lnTo>
                          <a:pt x="116" y="91"/>
                        </a:lnTo>
                        <a:lnTo>
                          <a:pt x="119" y="116"/>
                        </a:lnTo>
                        <a:lnTo>
                          <a:pt x="121" y="143"/>
                        </a:lnTo>
                        <a:lnTo>
                          <a:pt x="121" y="174"/>
                        </a:lnTo>
                        <a:lnTo>
                          <a:pt x="121" y="526"/>
                        </a:lnTo>
                        <a:lnTo>
                          <a:pt x="122" y="543"/>
                        </a:lnTo>
                        <a:lnTo>
                          <a:pt x="124" y="558"/>
                        </a:lnTo>
                        <a:lnTo>
                          <a:pt x="127" y="573"/>
                        </a:lnTo>
                        <a:lnTo>
                          <a:pt x="131" y="588"/>
                        </a:lnTo>
                        <a:lnTo>
                          <a:pt x="138" y="600"/>
                        </a:lnTo>
                        <a:lnTo>
                          <a:pt x="146" y="613"/>
                        </a:lnTo>
                        <a:lnTo>
                          <a:pt x="156" y="624"/>
                        </a:lnTo>
                        <a:lnTo>
                          <a:pt x="166" y="635"/>
                        </a:lnTo>
                        <a:lnTo>
                          <a:pt x="0" y="635"/>
                        </a:lnTo>
                        <a:lnTo>
                          <a:pt x="10" y="625"/>
                        </a:lnTo>
                        <a:lnTo>
                          <a:pt x="20" y="614"/>
                        </a:lnTo>
                        <a:lnTo>
                          <a:pt x="27" y="601"/>
                        </a:lnTo>
                        <a:lnTo>
                          <a:pt x="33" y="589"/>
                        </a:lnTo>
                        <a:lnTo>
                          <a:pt x="39" y="575"/>
                        </a:lnTo>
                        <a:lnTo>
                          <a:pt x="42" y="559"/>
                        </a:lnTo>
                        <a:lnTo>
                          <a:pt x="44" y="543"/>
                        </a:lnTo>
                        <a:lnTo>
                          <a:pt x="45" y="526"/>
                        </a:lnTo>
                        <a:lnTo>
                          <a:pt x="45" y="109"/>
                        </a:lnTo>
                        <a:lnTo>
                          <a:pt x="44" y="92"/>
                        </a:lnTo>
                        <a:lnTo>
                          <a:pt x="42" y="76"/>
                        </a:lnTo>
                        <a:lnTo>
                          <a:pt x="39" y="61"/>
                        </a:lnTo>
                        <a:lnTo>
                          <a:pt x="33" y="46"/>
                        </a:lnTo>
                        <a:lnTo>
                          <a:pt x="27" y="34"/>
                        </a:lnTo>
                        <a:lnTo>
                          <a:pt x="20" y="22"/>
                        </a:lnTo>
                        <a:lnTo>
                          <a:pt x="10" y="11"/>
                        </a:lnTo>
                        <a:lnTo>
                          <a:pt x="0" y="0"/>
                        </a:lnTo>
                        <a:lnTo>
                          <a:pt x="180" y="0"/>
                        </a:lnTo>
                        <a:lnTo>
                          <a:pt x="174" y="10"/>
                        </a:lnTo>
                        <a:lnTo>
                          <a:pt x="172" y="19"/>
                        </a:lnTo>
                        <a:lnTo>
                          <a:pt x="173" y="22"/>
                        </a:lnTo>
                        <a:lnTo>
                          <a:pt x="174" y="25"/>
                        </a:lnTo>
                        <a:lnTo>
                          <a:pt x="312" y="428"/>
                        </a:lnTo>
                        <a:lnTo>
                          <a:pt x="321" y="455"/>
                        </a:lnTo>
                        <a:lnTo>
                          <a:pt x="329" y="483"/>
                        </a:lnTo>
                        <a:lnTo>
                          <a:pt x="336" y="514"/>
                        </a:lnTo>
                        <a:lnTo>
                          <a:pt x="342" y="548"/>
                        </a:lnTo>
                        <a:lnTo>
                          <a:pt x="349" y="512"/>
                        </a:lnTo>
                        <a:lnTo>
                          <a:pt x="357" y="480"/>
                        </a:lnTo>
                        <a:lnTo>
                          <a:pt x="364" y="453"/>
                        </a:lnTo>
                        <a:lnTo>
                          <a:pt x="371" y="428"/>
                        </a:lnTo>
                        <a:lnTo>
                          <a:pt x="508" y="25"/>
                        </a:lnTo>
                        <a:lnTo>
                          <a:pt x="508" y="24"/>
                        </a:lnTo>
                        <a:lnTo>
                          <a:pt x="509" y="20"/>
                        </a:lnTo>
                        <a:lnTo>
                          <a:pt x="509" y="17"/>
                        </a:lnTo>
                        <a:lnTo>
                          <a:pt x="508" y="12"/>
                        </a:lnTo>
                        <a:lnTo>
                          <a:pt x="504" y="0"/>
                        </a:lnTo>
                        <a:lnTo>
                          <a:pt x="687" y="0"/>
                        </a:lnTo>
                        <a:lnTo>
                          <a:pt x="678" y="10"/>
                        </a:lnTo>
                        <a:lnTo>
                          <a:pt x="668" y="21"/>
                        </a:lnTo>
                        <a:lnTo>
                          <a:pt x="661" y="33"/>
                        </a:lnTo>
                        <a:lnTo>
                          <a:pt x="655" y="46"/>
                        </a:lnTo>
                        <a:lnTo>
                          <a:pt x="649" y="60"/>
                        </a:lnTo>
                        <a:lnTo>
                          <a:pt x="645" y="76"/>
                        </a:lnTo>
                        <a:lnTo>
                          <a:pt x="643" y="92"/>
                        </a:lnTo>
                        <a:lnTo>
                          <a:pt x="643" y="109"/>
                        </a:lnTo>
                        <a:lnTo>
                          <a:pt x="643" y="526"/>
                        </a:lnTo>
                        <a:lnTo>
                          <a:pt x="643" y="543"/>
                        </a:lnTo>
                        <a:lnTo>
                          <a:pt x="645" y="559"/>
                        </a:lnTo>
                        <a:lnTo>
                          <a:pt x="649" y="575"/>
                        </a:lnTo>
                        <a:lnTo>
                          <a:pt x="655" y="589"/>
                        </a:lnTo>
                        <a:lnTo>
                          <a:pt x="661" y="601"/>
                        </a:lnTo>
                        <a:lnTo>
                          <a:pt x="668" y="614"/>
                        </a:lnTo>
                        <a:lnTo>
                          <a:pt x="678" y="625"/>
                        </a:lnTo>
                        <a:lnTo>
                          <a:pt x="687" y="635"/>
                        </a:lnTo>
                        <a:lnTo>
                          <a:pt x="515" y="63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" name="Freeform 945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725" y="2198"/>
                    <a:ext cx="157" cy="265"/>
                  </a:xfrm>
                  <a:custGeom>
                    <a:avLst/>
                    <a:gdLst>
                      <a:gd name="T0" fmla="*/ 13 w 519"/>
                      <a:gd name="T1" fmla="*/ 91 h 874"/>
                      <a:gd name="T2" fmla="*/ 8 w 519"/>
                      <a:gd name="T3" fmla="*/ 79 h 874"/>
                      <a:gd name="T4" fmla="*/ 0 w 519"/>
                      <a:gd name="T5" fmla="*/ 68 h 874"/>
                      <a:gd name="T6" fmla="*/ 47 w 519"/>
                      <a:gd name="T7" fmla="*/ 75 h 874"/>
                      <a:gd name="T8" fmla="*/ 41 w 519"/>
                      <a:gd name="T9" fmla="*/ 87 h 874"/>
                      <a:gd name="T10" fmla="*/ 39 w 519"/>
                      <a:gd name="T11" fmla="*/ 101 h 874"/>
                      <a:gd name="T12" fmla="*/ 40 w 519"/>
                      <a:gd name="T13" fmla="*/ 206 h 874"/>
                      <a:gd name="T14" fmla="*/ 42 w 519"/>
                      <a:gd name="T15" fmla="*/ 220 h 874"/>
                      <a:gd name="T16" fmla="*/ 47 w 519"/>
                      <a:gd name="T17" fmla="*/ 230 h 874"/>
                      <a:gd name="T18" fmla="*/ 56 w 519"/>
                      <a:gd name="T19" fmla="*/ 238 h 874"/>
                      <a:gd name="T20" fmla="*/ 69 w 519"/>
                      <a:gd name="T21" fmla="*/ 242 h 874"/>
                      <a:gd name="T22" fmla="*/ 85 w 519"/>
                      <a:gd name="T23" fmla="*/ 242 h 874"/>
                      <a:gd name="T24" fmla="*/ 100 w 519"/>
                      <a:gd name="T25" fmla="*/ 239 h 874"/>
                      <a:gd name="T26" fmla="*/ 110 w 519"/>
                      <a:gd name="T27" fmla="*/ 233 h 874"/>
                      <a:gd name="T28" fmla="*/ 116 w 519"/>
                      <a:gd name="T29" fmla="*/ 224 h 874"/>
                      <a:gd name="T30" fmla="*/ 119 w 519"/>
                      <a:gd name="T31" fmla="*/ 211 h 874"/>
                      <a:gd name="T32" fmla="*/ 120 w 519"/>
                      <a:gd name="T33" fmla="*/ 194 h 874"/>
                      <a:gd name="T34" fmla="*/ 119 w 519"/>
                      <a:gd name="T35" fmla="*/ 91 h 874"/>
                      <a:gd name="T36" fmla="*/ 115 w 519"/>
                      <a:gd name="T37" fmla="*/ 79 h 874"/>
                      <a:gd name="T38" fmla="*/ 106 w 519"/>
                      <a:gd name="T39" fmla="*/ 68 h 874"/>
                      <a:gd name="T40" fmla="*/ 151 w 519"/>
                      <a:gd name="T41" fmla="*/ 75 h 874"/>
                      <a:gd name="T42" fmla="*/ 146 w 519"/>
                      <a:gd name="T43" fmla="*/ 86 h 874"/>
                      <a:gd name="T44" fmla="*/ 144 w 519"/>
                      <a:gd name="T45" fmla="*/ 101 h 874"/>
                      <a:gd name="T46" fmla="*/ 143 w 519"/>
                      <a:gd name="T47" fmla="*/ 209 h 874"/>
                      <a:gd name="T48" fmla="*/ 140 w 519"/>
                      <a:gd name="T49" fmla="*/ 229 h 874"/>
                      <a:gd name="T50" fmla="*/ 134 w 519"/>
                      <a:gd name="T51" fmla="*/ 243 h 874"/>
                      <a:gd name="T52" fmla="*/ 127 w 519"/>
                      <a:gd name="T53" fmla="*/ 250 h 874"/>
                      <a:gd name="T54" fmla="*/ 119 w 519"/>
                      <a:gd name="T55" fmla="*/ 256 h 874"/>
                      <a:gd name="T56" fmla="*/ 109 w 519"/>
                      <a:gd name="T57" fmla="*/ 261 h 874"/>
                      <a:gd name="T58" fmla="*/ 97 w 519"/>
                      <a:gd name="T59" fmla="*/ 263 h 874"/>
                      <a:gd name="T60" fmla="*/ 83 w 519"/>
                      <a:gd name="T61" fmla="*/ 265 h 874"/>
                      <a:gd name="T62" fmla="*/ 69 w 519"/>
                      <a:gd name="T63" fmla="*/ 265 h 874"/>
                      <a:gd name="T64" fmla="*/ 56 w 519"/>
                      <a:gd name="T65" fmla="*/ 263 h 874"/>
                      <a:gd name="T66" fmla="*/ 44 w 519"/>
                      <a:gd name="T67" fmla="*/ 260 h 874"/>
                      <a:gd name="T68" fmla="*/ 35 w 519"/>
                      <a:gd name="T69" fmla="*/ 254 h 874"/>
                      <a:gd name="T70" fmla="*/ 27 w 519"/>
                      <a:gd name="T71" fmla="*/ 248 h 874"/>
                      <a:gd name="T72" fmla="*/ 21 w 519"/>
                      <a:gd name="T73" fmla="*/ 239 h 874"/>
                      <a:gd name="T74" fmla="*/ 16 w 519"/>
                      <a:gd name="T75" fmla="*/ 223 h 874"/>
                      <a:gd name="T76" fmla="*/ 14 w 519"/>
                      <a:gd name="T77" fmla="*/ 201 h 874"/>
                      <a:gd name="T78" fmla="*/ 90 w 519"/>
                      <a:gd name="T79" fmla="*/ 49 h 874"/>
                      <a:gd name="T80" fmla="*/ 116 w 519"/>
                      <a:gd name="T81" fmla="*/ 6 h 874"/>
                      <a:gd name="T82" fmla="*/ 122 w 519"/>
                      <a:gd name="T83" fmla="*/ 1 h 874"/>
                      <a:gd name="T84" fmla="*/ 127 w 519"/>
                      <a:gd name="T85" fmla="*/ 0 h 874"/>
                      <a:gd name="T86" fmla="*/ 133 w 519"/>
                      <a:gd name="T87" fmla="*/ 1 h 874"/>
                      <a:gd name="T88" fmla="*/ 136 w 519"/>
                      <a:gd name="T89" fmla="*/ 6 h 874"/>
                      <a:gd name="T90" fmla="*/ 136 w 519"/>
                      <a:gd name="T91" fmla="*/ 12 h 874"/>
                      <a:gd name="T92" fmla="*/ 134 w 519"/>
                      <a:gd name="T93" fmla="*/ 16 h 874"/>
                      <a:gd name="T94" fmla="*/ 98 w 519"/>
                      <a:gd name="T95" fmla="*/ 49 h 874"/>
                      <a:gd name="T96" fmla="*/ 75 w 519"/>
                      <a:gd name="T97" fmla="*/ 12 h 874"/>
                      <a:gd name="T98" fmla="*/ 79 w 519"/>
                      <a:gd name="T99" fmla="*/ 4 h 874"/>
                      <a:gd name="T100" fmla="*/ 84 w 519"/>
                      <a:gd name="T101" fmla="*/ 1 h 874"/>
                      <a:gd name="T102" fmla="*/ 90 w 519"/>
                      <a:gd name="T103" fmla="*/ 0 h 874"/>
                      <a:gd name="T104" fmla="*/ 95 w 519"/>
                      <a:gd name="T105" fmla="*/ 2 h 874"/>
                      <a:gd name="T106" fmla="*/ 97 w 519"/>
                      <a:gd name="T107" fmla="*/ 8 h 874"/>
                      <a:gd name="T108" fmla="*/ 97 w 519"/>
                      <a:gd name="T109" fmla="*/ 12 h 874"/>
                      <a:gd name="T110" fmla="*/ 93 w 519"/>
                      <a:gd name="T111" fmla="*/ 19 h 874"/>
                      <a:gd name="T112" fmla="*/ 57 w 519"/>
                      <a:gd name="T113" fmla="*/ 49 h 874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</a:gdLst>
                    <a:ahLst/>
                    <a:cxnLst>
                      <a:cxn ang="T114">
                        <a:pos x="T0" y="T1"/>
                      </a:cxn>
                      <a:cxn ang="T115">
                        <a:pos x="T2" y="T3"/>
                      </a:cxn>
                      <a:cxn ang="T116">
                        <a:pos x="T4" y="T5"/>
                      </a:cxn>
                      <a:cxn ang="T117">
                        <a:pos x="T6" y="T7"/>
                      </a:cxn>
                      <a:cxn ang="T118">
                        <a:pos x="T8" y="T9"/>
                      </a:cxn>
                      <a:cxn ang="T119">
                        <a:pos x="T10" y="T11"/>
                      </a:cxn>
                      <a:cxn ang="T120">
                        <a:pos x="T12" y="T13"/>
                      </a:cxn>
                      <a:cxn ang="T121">
                        <a:pos x="T14" y="T15"/>
                      </a:cxn>
                      <a:cxn ang="T122">
                        <a:pos x="T16" y="T17"/>
                      </a:cxn>
                      <a:cxn ang="T123">
                        <a:pos x="T18" y="T19"/>
                      </a:cxn>
                      <a:cxn ang="T124">
                        <a:pos x="T20" y="T21"/>
                      </a:cxn>
                      <a:cxn ang="T125">
                        <a:pos x="T22" y="T23"/>
                      </a:cxn>
                      <a:cxn ang="T126">
                        <a:pos x="T24" y="T25"/>
                      </a:cxn>
                      <a:cxn ang="T127">
                        <a:pos x="T26" y="T27"/>
                      </a:cxn>
                      <a:cxn ang="T128">
                        <a:pos x="T28" y="T29"/>
                      </a:cxn>
                      <a:cxn ang="T129">
                        <a:pos x="T30" y="T31"/>
                      </a:cxn>
                      <a:cxn ang="T130">
                        <a:pos x="T32" y="T33"/>
                      </a:cxn>
                      <a:cxn ang="T131">
                        <a:pos x="T34" y="T35"/>
                      </a:cxn>
                      <a:cxn ang="T132">
                        <a:pos x="T36" y="T37"/>
                      </a:cxn>
                      <a:cxn ang="T133">
                        <a:pos x="T38" y="T39"/>
                      </a:cxn>
                      <a:cxn ang="T134">
                        <a:pos x="T40" y="T41"/>
                      </a:cxn>
                      <a:cxn ang="T135">
                        <a:pos x="T42" y="T43"/>
                      </a:cxn>
                      <a:cxn ang="T136">
                        <a:pos x="T44" y="T45"/>
                      </a:cxn>
                      <a:cxn ang="T137">
                        <a:pos x="T46" y="T47"/>
                      </a:cxn>
                      <a:cxn ang="T138">
                        <a:pos x="T48" y="T49"/>
                      </a:cxn>
                      <a:cxn ang="T139">
                        <a:pos x="T50" y="T51"/>
                      </a:cxn>
                      <a:cxn ang="T140">
                        <a:pos x="T52" y="T53"/>
                      </a:cxn>
                      <a:cxn ang="T141">
                        <a:pos x="T54" y="T55"/>
                      </a:cxn>
                      <a:cxn ang="T142">
                        <a:pos x="T56" y="T57"/>
                      </a:cxn>
                      <a:cxn ang="T143">
                        <a:pos x="T58" y="T59"/>
                      </a:cxn>
                      <a:cxn ang="T144">
                        <a:pos x="T60" y="T61"/>
                      </a:cxn>
                      <a:cxn ang="T145">
                        <a:pos x="T62" y="T63"/>
                      </a:cxn>
                      <a:cxn ang="T146">
                        <a:pos x="T64" y="T65"/>
                      </a:cxn>
                      <a:cxn ang="T147">
                        <a:pos x="T66" y="T67"/>
                      </a:cxn>
                      <a:cxn ang="T148">
                        <a:pos x="T68" y="T69"/>
                      </a:cxn>
                      <a:cxn ang="T149">
                        <a:pos x="T70" y="T71"/>
                      </a:cxn>
                      <a:cxn ang="T150">
                        <a:pos x="T72" y="T73"/>
                      </a:cxn>
                      <a:cxn ang="T151">
                        <a:pos x="T74" y="T75"/>
                      </a:cxn>
                      <a:cxn ang="T152">
                        <a:pos x="T76" y="T77"/>
                      </a:cxn>
                      <a:cxn ang="T153">
                        <a:pos x="T78" y="T79"/>
                      </a:cxn>
                      <a:cxn ang="T154">
                        <a:pos x="T80" y="T81"/>
                      </a:cxn>
                      <a:cxn ang="T155">
                        <a:pos x="T82" y="T83"/>
                      </a:cxn>
                      <a:cxn ang="T156">
                        <a:pos x="T84" y="T85"/>
                      </a:cxn>
                      <a:cxn ang="T157">
                        <a:pos x="T86" y="T87"/>
                      </a:cxn>
                      <a:cxn ang="T158">
                        <a:pos x="T88" y="T89"/>
                      </a:cxn>
                      <a:cxn ang="T159">
                        <a:pos x="T90" y="T91"/>
                      </a:cxn>
                      <a:cxn ang="T160">
                        <a:pos x="T92" y="T93"/>
                      </a:cxn>
                      <a:cxn ang="T161">
                        <a:pos x="T94" y="T95"/>
                      </a:cxn>
                      <a:cxn ang="T162">
                        <a:pos x="T96" y="T97"/>
                      </a:cxn>
                      <a:cxn ang="T163">
                        <a:pos x="T98" y="T99"/>
                      </a:cxn>
                      <a:cxn ang="T164">
                        <a:pos x="T100" y="T101"/>
                      </a:cxn>
                      <a:cxn ang="T165">
                        <a:pos x="T102" y="T103"/>
                      </a:cxn>
                      <a:cxn ang="T166">
                        <a:pos x="T104" y="T105"/>
                      </a:cxn>
                      <a:cxn ang="T167">
                        <a:pos x="T106" y="T107"/>
                      </a:cxn>
                      <a:cxn ang="T168">
                        <a:pos x="T108" y="T109"/>
                      </a:cxn>
                      <a:cxn ang="T169">
                        <a:pos x="T110" y="T111"/>
                      </a:cxn>
                      <a:cxn ang="T170">
                        <a:pos x="T112" y="T113"/>
                      </a:cxn>
                    </a:cxnLst>
                    <a:rect l="0" t="0" r="r" b="b"/>
                    <a:pathLst>
                      <a:path w="519" h="874">
                        <a:moveTo>
                          <a:pt x="45" y="334"/>
                        </a:moveTo>
                        <a:lnTo>
                          <a:pt x="44" y="317"/>
                        </a:lnTo>
                        <a:lnTo>
                          <a:pt x="42" y="301"/>
                        </a:lnTo>
                        <a:lnTo>
                          <a:pt x="39" y="286"/>
                        </a:lnTo>
                        <a:lnTo>
                          <a:pt x="33" y="271"/>
                        </a:lnTo>
                        <a:lnTo>
                          <a:pt x="27" y="259"/>
                        </a:lnTo>
                        <a:lnTo>
                          <a:pt x="20" y="247"/>
                        </a:lnTo>
                        <a:lnTo>
                          <a:pt x="10" y="236"/>
                        </a:lnTo>
                        <a:lnTo>
                          <a:pt x="0" y="225"/>
                        </a:lnTo>
                        <a:lnTo>
                          <a:pt x="175" y="225"/>
                        </a:lnTo>
                        <a:lnTo>
                          <a:pt x="164" y="236"/>
                        </a:lnTo>
                        <a:lnTo>
                          <a:pt x="156" y="247"/>
                        </a:lnTo>
                        <a:lnTo>
                          <a:pt x="147" y="259"/>
                        </a:lnTo>
                        <a:lnTo>
                          <a:pt x="141" y="271"/>
                        </a:lnTo>
                        <a:lnTo>
                          <a:pt x="137" y="286"/>
                        </a:lnTo>
                        <a:lnTo>
                          <a:pt x="132" y="301"/>
                        </a:lnTo>
                        <a:lnTo>
                          <a:pt x="130" y="317"/>
                        </a:lnTo>
                        <a:lnTo>
                          <a:pt x="129" y="334"/>
                        </a:lnTo>
                        <a:lnTo>
                          <a:pt x="129" y="641"/>
                        </a:lnTo>
                        <a:lnTo>
                          <a:pt x="130" y="661"/>
                        </a:lnTo>
                        <a:lnTo>
                          <a:pt x="131" y="680"/>
                        </a:lnTo>
                        <a:lnTo>
                          <a:pt x="134" y="697"/>
                        </a:lnTo>
                        <a:lnTo>
                          <a:pt x="136" y="711"/>
                        </a:lnTo>
                        <a:lnTo>
                          <a:pt x="140" y="726"/>
                        </a:lnTo>
                        <a:lnTo>
                          <a:pt x="144" y="738"/>
                        </a:lnTo>
                        <a:lnTo>
                          <a:pt x="148" y="749"/>
                        </a:lnTo>
                        <a:lnTo>
                          <a:pt x="154" y="759"/>
                        </a:lnTo>
                        <a:lnTo>
                          <a:pt x="162" y="768"/>
                        </a:lnTo>
                        <a:lnTo>
                          <a:pt x="172" y="777"/>
                        </a:lnTo>
                        <a:lnTo>
                          <a:pt x="184" y="784"/>
                        </a:lnTo>
                        <a:lnTo>
                          <a:pt x="197" y="789"/>
                        </a:lnTo>
                        <a:lnTo>
                          <a:pt x="211" y="794"/>
                        </a:lnTo>
                        <a:lnTo>
                          <a:pt x="227" y="797"/>
                        </a:lnTo>
                        <a:lnTo>
                          <a:pt x="244" y="799"/>
                        </a:lnTo>
                        <a:lnTo>
                          <a:pt x="263" y="800"/>
                        </a:lnTo>
                        <a:lnTo>
                          <a:pt x="282" y="799"/>
                        </a:lnTo>
                        <a:lnTo>
                          <a:pt x="300" y="797"/>
                        </a:lnTo>
                        <a:lnTo>
                          <a:pt x="316" y="794"/>
                        </a:lnTo>
                        <a:lnTo>
                          <a:pt x="330" y="789"/>
                        </a:lnTo>
                        <a:lnTo>
                          <a:pt x="343" y="784"/>
                        </a:lnTo>
                        <a:lnTo>
                          <a:pt x="354" y="777"/>
                        </a:lnTo>
                        <a:lnTo>
                          <a:pt x="364" y="768"/>
                        </a:lnTo>
                        <a:lnTo>
                          <a:pt x="372" y="759"/>
                        </a:lnTo>
                        <a:lnTo>
                          <a:pt x="378" y="749"/>
                        </a:lnTo>
                        <a:lnTo>
                          <a:pt x="383" y="738"/>
                        </a:lnTo>
                        <a:lnTo>
                          <a:pt x="387" y="726"/>
                        </a:lnTo>
                        <a:lnTo>
                          <a:pt x="390" y="711"/>
                        </a:lnTo>
                        <a:lnTo>
                          <a:pt x="393" y="697"/>
                        </a:lnTo>
                        <a:lnTo>
                          <a:pt x="395" y="680"/>
                        </a:lnTo>
                        <a:lnTo>
                          <a:pt x="396" y="661"/>
                        </a:lnTo>
                        <a:lnTo>
                          <a:pt x="396" y="641"/>
                        </a:lnTo>
                        <a:lnTo>
                          <a:pt x="396" y="334"/>
                        </a:lnTo>
                        <a:lnTo>
                          <a:pt x="395" y="317"/>
                        </a:lnTo>
                        <a:lnTo>
                          <a:pt x="394" y="301"/>
                        </a:lnTo>
                        <a:lnTo>
                          <a:pt x="389" y="286"/>
                        </a:lnTo>
                        <a:lnTo>
                          <a:pt x="385" y="272"/>
                        </a:lnTo>
                        <a:lnTo>
                          <a:pt x="379" y="260"/>
                        </a:lnTo>
                        <a:lnTo>
                          <a:pt x="372" y="247"/>
                        </a:lnTo>
                        <a:lnTo>
                          <a:pt x="362" y="236"/>
                        </a:lnTo>
                        <a:lnTo>
                          <a:pt x="350" y="225"/>
                        </a:lnTo>
                        <a:lnTo>
                          <a:pt x="519" y="225"/>
                        </a:lnTo>
                        <a:lnTo>
                          <a:pt x="508" y="235"/>
                        </a:lnTo>
                        <a:lnTo>
                          <a:pt x="499" y="246"/>
                        </a:lnTo>
                        <a:lnTo>
                          <a:pt x="492" y="258"/>
                        </a:lnTo>
                        <a:lnTo>
                          <a:pt x="486" y="271"/>
                        </a:lnTo>
                        <a:lnTo>
                          <a:pt x="481" y="285"/>
                        </a:lnTo>
                        <a:lnTo>
                          <a:pt x="478" y="301"/>
                        </a:lnTo>
                        <a:lnTo>
                          <a:pt x="476" y="317"/>
                        </a:lnTo>
                        <a:lnTo>
                          <a:pt x="476" y="334"/>
                        </a:lnTo>
                        <a:lnTo>
                          <a:pt x="476" y="634"/>
                        </a:lnTo>
                        <a:lnTo>
                          <a:pt x="475" y="663"/>
                        </a:lnTo>
                        <a:lnTo>
                          <a:pt x="474" y="690"/>
                        </a:lnTo>
                        <a:lnTo>
                          <a:pt x="471" y="715"/>
                        </a:lnTo>
                        <a:lnTo>
                          <a:pt x="467" y="737"/>
                        </a:lnTo>
                        <a:lnTo>
                          <a:pt x="463" y="756"/>
                        </a:lnTo>
                        <a:lnTo>
                          <a:pt x="458" y="773"/>
                        </a:lnTo>
                        <a:lnTo>
                          <a:pt x="452" y="787"/>
                        </a:lnTo>
                        <a:lnTo>
                          <a:pt x="444" y="800"/>
                        </a:lnTo>
                        <a:lnTo>
                          <a:pt x="437" y="809"/>
                        </a:lnTo>
                        <a:lnTo>
                          <a:pt x="429" y="818"/>
                        </a:lnTo>
                        <a:lnTo>
                          <a:pt x="421" y="825"/>
                        </a:lnTo>
                        <a:lnTo>
                          <a:pt x="413" y="833"/>
                        </a:lnTo>
                        <a:lnTo>
                          <a:pt x="403" y="839"/>
                        </a:lnTo>
                        <a:lnTo>
                          <a:pt x="393" y="845"/>
                        </a:lnTo>
                        <a:lnTo>
                          <a:pt x="382" y="850"/>
                        </a:lnTo>
                        <a:lnTo>
                          <a:pt x="372" y="856"/>
                        </a:lnTo>
                        <a:lnTo>
                          <a:pt x="359" y="860"/>
                        </a:lnTo>
                        <a:lnTo>
                          <a:pt x="347" y="864"/>
                        </a:lnTo>
                        <a:lnTo>
                          <a:pt x="334" y="867"/>
                        </a:lnTo>
                        <a:lnTo>
                          <a:pt x="320" y="869"/>
                        </a:lnTo>
                        <a:lnTo>
                          <a:pt x="306" y="872"/>
                        </a:lnTo>
                        <a:lnTo>
                          <a:pt x="291" y="873"/>
                        </a:lnTo>
                        <a:lnTo>
                          <a:pt x="276" y="874"/>
                        </a:lnTo>
                        <a:lnTo>
                          <a:pt x="259" y="874"/>
                        </a:lnTo>
                        <a:lnTo>
                          <a:pt x="243" y="874"/>
                        </a:lnTo>
                        <a:lnTo>
                          <a:pt x="227" y="873"/>
                        </a:lnTo>
                        <a:lnTo>
                          <a:pt x="212" y="872"/>
                        </a:lnTo>
                        <a:lnTo>
                          <a:pt x="199" y="869"/>
                        </a:lnTo>
                        <a:lnTo>
                          <a:pt x="185" y="867"/>
                        </a:lnTo>
                        <a:lnTo>
                          <a:pt x="171" y="864"/>
                        </a:lnTo>
                        <a:lnTo>
                          <a:pt x="160" y="860"/>
                        </a:lnTo>
                        <a:lnTo>
                          <a:pt x="147" y="856"/>
                        </a:lnTo>
                        <a:lnTo>
                          <a:pt x="137" y="850"/>
                        </a:lnTo>
                        <a:lnTo>
                          <a:pt x="126" y="845"/>
                        </a:lnTo>
                        <a:lnTo>
                          <a:pt x="117" y="839"/>
                        </a:lnTo>
                        <a:lnTo>
                          <a:pt x="107" y="833"/>
                        </a:lnTo>
                        <a:lnTo>
                          <a:pt x="99" y="825"/>
                        </a:lnTo>
                        <a:lnTo>
                          <a:pt x="90" y="818"/>
                        </a:lnTo>
                        <a:lnTo>
                          <a:pt x="83" y="809"/>
                        </a:lnTo>
                        <a:lnTo>
                          <a:pt x="77" y="800"/>
                        </a:lnTo>
                        <a:lnTo>
                          <a:pt x="69" y="787"/>
                        </a:lnTo>
                        <a:lnTo>
                          <a:pt x="63" y="773"/>
                        </a:lnTo>
                        <a:lnTo>
                          <a:pt x="58" y="756"/>
                        </a:lnTo>
                        <a:lnTo>
                          <a:pt x="52" y="737"/>
                        </a:lnTo>
                        <a:lnTo>
                          <a:pt x="49" y="715"/>
                        </a:lnTo>
                        <a:lnTo>
                          <a:pt x="47" y="690"/>
                        </a:lnTo>
                        <a:lnTo>
                          <a:pt x="45" y="663"/>
                        </a:lnTo>
                        <a:lnTo>
                          <a:pt x="45" y="634"/>
                        </a:lnTo>
                        <a:lnTo>
                          <a:pt x="45" y="334"/>
                        </a:lnTo>
                        <a:close/>
                        <a:moveTo>
                          <a:pt x="298" y="161"/>
                        </a:moveTo>
                        <a:lnTo>
                          <a:pt x="375" y="32"/>
                        </a:lnTo>
                        <a:lnTo>
                          <a:pt x="380" y="25"/>
                        </a:lnTo>
                        <a:lnTo>
                          <a:pt x="385" y="19"/>
                        </a:lnTo>
                        <a:lnTo>
                          <a:pt x="392" y="12"/>
                        </a:lnTo>
                        <a:lnTo>
                          <a:pt x="397" y="8"/>
                        </a:lnTo>
                        <a:lnTo>
                          <a:pt x="402" y="4"/>
                        </a:lnTo>
                        <a:lnTo>
                          <a:pt x="408" y="2"/>
                        </a:lnTo>
                        <a:lnTo>
                          <a:pt x="414" y="1"/>
                        </a:lnTo>
                        <a:lnTo>
                          <a:pt x="420" y="0"/>
                        </a:lnTo>
                        <a:lnTo>
                          <a:pt x="427" y="1"/>
                        </a:lnTo>
                        <a:lnTo>
                          <a:pt x="434" y="2"/>
                        </a:lnTo>
                        <a:lnTo>
                          <a:pt x="439" y="4"/>
                        </a:lnTo>
                        <a:lnTo>
                          <a:pt x="443" y="8"/>
                        </a:lnTo>
                        <a:lnTo>
                          <a:pt x="446" y="12"/>
                        </a:lnTo>
                        <a:lnTo>
                          <a:pt x="449" y="19"/>
                        </a:lnTo>
                        <a:lnTo>
                          <a:pt x="451" y="25"/>
                        </a:lnTo>
                        <a:lnTo>
                          <a:pt x="452" y="32"/>
                        </a:lnTo>
                        <a:lnTo>
                          <a:pt x="451" y="38"/>
                        </a:lnTo>
                        <a:lnTo>
                          <a:pt x="449" y="42"/>
                        </a:lnTo>
                        <a:lnTo>
                          <a:pt x="447" y="47"/>
                        </a:lnTo>
                        <a:lnTo>
                          <a:pt x="444" y="52"/>
                        </a:lnTo>
                        <a:lnTo>
                          <a:pt x="435" y="64"/>
                        </a:lnTo>
                        <a:lnTo>
                          <a:pt x="423" y="76"/>
                        </a:lnTo>
                        <a:lnTo>
                          <a:pt x="323" y="161"/>
                        </a:lnTo>
                        <a:lnTo>
                          <a:pt x="298" y="161"/>
                        </a:lnTo>
                        <a:close/>
                        <a:moveTo>
                          <a:pt x="187" y="161"/>
                        </a:moveTo>
                        <a:lnTo>
                          <a:pt x="247" y="38"/>
                        </a:lnTo>
                        <a:lnTo>
                          <a:pt x="251" y="29"/>
                        </a:lnTo>
                        <a:lnTo>
                          <a:pt x="257" y="21"/>
                        </a:lnTo>
                        <a:lnTo>
                          <a:pt x="262" y="14"/>
                        </a:lnTo>
                        <a:lnTo>
                          <a:pt x="267" y="9"/>
                        </a:lnTo>
                        <a:lnTo>
                          <a:pt x="273" y="5"/>
                        </a:lnTo>
                        <a:lnTo>
                          <a:pt x="278" y="2"/>
                        </a:lnTo>
                        <a:lnTo>
                          <a:pt x="284" y="1"/>
                        </a:lnTo>
                        <a:lnTo>
                          <a:pt x="290" y="0"/>
                        </a:lnTo>
                        <a:lnTo>
                          <a:pt x="297" y="1"/>
                        </a:lnTo>
                        <a:lnTo>
                          <a:pt x="302" y="2"/>
                        </a:lnTo>
                        <a:lnTo>
                          <a:pt x="307" y="4"/>
                        </a:lnTo>
                        <a:lnTo>
                          <a:pt x="313" y="8"/>
                        </a:lnTo>
                        <a:lnTo>
                          <a:pt x="317" y="14"/>
                        </a:lnTo>
                        <a:lnTo>
                          <a:pt x="319" y="20"/>
                        </a:lnTo>
                        <a:lnTo>
                          <a:pt x="321" y="26"/>
                        </a:lnTo>
                        <a:lnTo>
                          <a:pt x="321" y="31"/>
                        </a:lnTo>
                        <a:lnTo>
                          <a:pt x="321" y="36"/>
                        </a:lnTo>
                        <a:lnTo>
                          <a:pt x="320" y="41"/>
                        </a:lnTo>
                        <a:lnTo>
                          <a:pt x="319" y="45"/>
                        </a:lnTo>
                        <a:lnTo>
                          <a:pt x="316" y="50"/>
                        </a:lnTo>
                        <a:lnTo>
                          <a:pt x="308" y="62"/>
                        </a:lnTo>
                        <a:lnTo>
                          <a:pt x="298" y="74"/>
                        </a:lnTo>
                        <a:lnTo>
                          <a:pt x="215" y="161"/>
                        </a:lnTo>
                        <a:lnTo>
                          <a:pt x="187" y="16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" name="Freeform 946"/>
                  <p:cNvSpPr>
                    <a:spLocks noChangeAspect="1"/>
                  </p:cNvSpPr>
                  <p:nvPr/>
                </p:nvSpPr>
                <p:spPr bwMode="auto">
                  <a:xfrm>
                    <a:off x="1111" y="2262"/>
                    <a:ext cx="143" cy="200"/>
                  </a:xfrm>
                  <a:custGeom>
                    <a:avLst/>
                    <a:gdLst>
                      <a:gd name="T0" fmla="*/ 121 w 474"/>
                      <a:gd name="T1" fmla="*/ 6 h 679"/>
                      <a:gd name="T2" fmla="*/ 126 w 474"/>
                      <a:gd name="T3" fmla="*/ 6 h 679"/>
                      <a:gd name="T4" fmla="*/ 130 w 474"/>
                      <a:gd name="T5" fmla="*/ 4 h 679"/>
                      <a:gd name="T6" fmla="*/ 135 w 474"/>
                      <a:gd name="T7" fmla="*/ 1 h 679"/>
                      <a:gd name="T8" fmla="*/ 137 w 474"/>
                      <a:gd name="T9" fmla="*/ 62 h 679"/>
                      <a:gd name="T10" fmla="*/ 132 w 474"/>
                      <a:gd name="T11" fmla="*/ 52 h 679"/>
                      <a:gd name="T12" fmla="*/ 126 w 474"/>
                      <a:gd name="T13" fmla="*/ 44 h 679"/>
                      <a:gd name="T14" fmla="*/ 118 w 474"/>
                      <a:gd name="T15" fmla="*/ 37 h 679"/>
                      <a:gd name="T16" fmla="*/ 110 w 474"/>
                      <a:gd name="T17" fmla="*/ 32 h 679"/>
                      <a:gd name="T18" fmla="*/ 101 w 474"/>
                      <a:gd name="T19" fmla="*/ 30 h 679"/>
                      <a:gd name="T20" fmla="*/ 92 w 474"/>
                      <a:gd name="T21" fmla="*/ 28 h 679"/>
                      <a:gd name="T22" fmla="*/ 81 w 474"/>
                      <a:gd name="T23" fmla="*/ 26 h 679"/>
                      <a:gd name="T24" fmla="*/ 68 w 474"/>
                      <a:gd name="T25" fmla="*/ 26 h 679"/>
                      <a:gd name="T26" fmla="*/ 56 w 474"/>
                      <a:gd name="T27" fmla="*/ 27 h 679"/>
                      <a:gd name="T28" fmla="*/ 52 w 474"/>
                      <a:gd name="T29" fmla="*/ 28 h 679"/>
                      <a:gd name="T30" fmla="*/ 48 w 474"/>
                      <a:gd name="T31" fmla="*/ 29 h 679"/>
                      <a:gd name="T32" fmla="*/ 44 w 474"/>
                      <a:gd name="T33" fmla="*/ 32 h 679"/>
                      <a:gd name="T34" fmla="*/ 42 w 474"/>
                      <a:gd name="T35" fmla="*/ 36 h 679"/>
                      <a:gd name="T36" fmla="*/ 40 w 474"/>
                      <a:gd name="T37" fmla="*/ 40 h 679"/>
                      <a:gd name="T38" fmla="*/ 40 w 474"/>
                      <a:gd name="T39" fmla="*/ 46 h 679"/>
                      <a:gd name="T40" fmla="*/ 74 w 474"/>
                      <a:gd name="T41" fmla="*/ 85 h 679"/>
                      <a:gd name="T42" fmla="*/ 85 w 474"/>
                      <a:gd name="T43" fmla="*/ 84 h 679"/>
                      <a:gd name="T44" fmla="*/ 94 w 474"/>
                      <a:gd name="T45" fmla="*/ 81 h 679"/>
                      <a:gd name="T46" fmla="*/ 99 w 474"/>
                      <a:gd name="T47" fmla="*/ 79 h 679"/>
                      <a:gd name="T48" fmla="*/ 103 w 474"/>
                      <a:gd name="T49" fmla="*/ 76 h 679"/>
                      <a:gd name="T50" fmla="*/ 110 w 474"/>
                      <a:gd name="T51" fmla="*/ 69 h 679"/>
                      <a:gd name="T52" fmla="*/ 106 w 474"/>
                      <a:gd name="T53" fmla="*/ 118 h 679"/>
                      <a:gd name="T54" fmla="*/ 99 w 474"/>
                      <a:gd name="T55" fmla="*/ 112 h 679"/>
                      <a:gd name="T56" fmla="*/ 90 w 474"/>
                      <a:gd name="T57" fmla="*/ 108 h 679"/>
                      <a:gd name="T58" fmla="*/ 80 w 474"/>
                      <a:gd name="T59" fmla="*/ 106 h 679"/>
                      <a:gd name="T60" fmla="*/ 40 w 474"/>
                      <a:gd name="T61" fmla="*/ 105 h 679"/>
                      <a:gd name="T62" fmla="*/ 40 w 474"/>
                      <a:gd name="T63" fmla="*/ 157 h 679"/>
                      <a:gd name="T64" fmla="*/ 41 w 474"/>
                      <a:gd name="T65" fmla="*/ 163 h 679"/>
                      <a:gd name="T66" fmla="*/ 43 w 474"/>
                      <a:gd name="T67" fmla="*/ 167 h 679"/>
                      <a:gd name="T68" fmla="*/ 47 w 474"/>
                      <a:gd name="T69" fmla="*/ 170 h 679"/>
                      <a:gd name="T70" fmla="*/ 53 w 474"/>
                      <a:gd name="T71" fmla="*/ 173 h 679"/>
                      <a:gd name="T72" fmla="*/ 64 w 474"/>
                      <a:gd name="T73" fmla="*/ 174 h 679"/>
                      <a:gd name="T74" fmla="*/ 78 w 474"/>
                      <a:gd name="T75" fmla="*/ 175 h 679"/>
                      <a:gd name="T76" fmla="*/ 91 w 474"/>
                      <a:gd name="T77" fmla="*/ 174 h 679"/>
                      <a:gd name="T78" fmla="*/ 101 w 474"/>
                      <a:gd name="T79" fmla="*/ 172 h 679"/>
                      <a:gd name="T80" fmla="*/ 110 w 474"/>
                      <a:gd name="T81" fmla="*/ 169 h 679"/>
                      <a:gd name="T82" fmla="*/ 119 w 474"/>
                      <a:gd name="T83" fmla="*/ 165 h 679"/>
                      <a:gd name="T84" fmla="*/ 127 w 474"/>
                      <a:gd name="T85" fmla="*/ 159 h 679"/>
                      <a:gd name="T86" fmla="*/ 134 w 474"/>
                      <a:gd name="T87" fmla="*/ 152 h 679"/>
                      <a:gd name="T88" fmla="*/ 140 w 474"/>
                      <a:gd name="T89" fmla="*/ 142 h 679"/>
                      <a:gd name="T90" fmla="*/ 143 w 474"/>
                      <a:gd name="T91" fmla="*/ 200 h 679"/>
                      <a:gd name="T92" fmla="*/ 138 w 474"/>
                      <a:gd name="T93" fmla="*/ 197 h 679"/>
                      <a:gd name="T94" fmla="*/ 134 w 474"/>
                      <a:gd name="T95" fmla="*/ 195 h 679"/>
                      <a:gd name="T96" fmla="*/ 129 w 474"/>
                      <a:gd name="T97" fmla="*/ 194 h 679"/>
                      <a:gd name="T98" fmla="*/ 123 w 474"/>
                      <a:gd name="T99" fmla="*/ 194 h 679"/>
                      <a:gd name="T100" fmla="*/ 3 w 474"/>
                      <a:gd name="T101" fmla="*/ 191 h 679"/>
                      <a:gd name="T102" fmla="*/ 8 w 474"/>
                      <a:gd name="T103" fmla="*/ 184 h 679"/>
                      <a:gd name="T104" fmla="*/ 12 w 474"/>
                      <a:gd name="T105" fmla="*/ 176 h 679"/>
                      <a:gd name="T106" fmla="*/ 14 w 474"/>
                      <a:gd name="T107" fmla="*/ 167 h 679"/>
                      <a:gd name="T108" fmla="*/ 14 w 474"/>
                      <a:gd name="T109" fmla="*/ 39 h 679"/>
                      <a:gd name="T110" fmla="*/ 13 w 474"/>
                      <a:gd name="T111" fmla="*/ 29 h 679"/>
                      <a:gd name="T112" fmla="*/ 10 w 474"/>
                      <a:gd name="T113" fmla="*/ 20 h 679"/>
                      <a:gd name="T114" fmla="*/ 6 w 474"/>
                      <a:gd name="T115" fmla="*/ 13 h 679"/>
                      <a:gd name="T116" fmla="*/ 0 w 474"/>
                      <a:gd name="T117" fmla="*/ 7 h 679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</a:gdLst>
                    <a:ahLst/>
                    <a:cxnLst>
                      <a:cxn ang="T118">
                        <a:pos x="T0" y="T1"/>
                      </a:cxn>
                      <a:cxn ang="T119">
                        <a:pos x="T2" y="T3"/>
                      </a:cxn>
                      <a:cxn ang="T120">
                        <a:pos x="T4" y="T5"/>
                      </a:cxn>
                      <a:cxn ang="T121">
                        <a:pos x="T6" y="T7"/>
                      </a:cxn>
                      <a:cxn ang="T122">
                        <a:pos x="T8" y="T9"/>
                      </a:cxn>
                      <a:cxn ang="T123">
                        <a:pos x="T10" y="T11"/>
                      </a:cxn>
                      <a:cxn ang="T124">
                        <a:pos x="T12" y="T13"/>
                      </a:cxn>
                      <a:cxn ang="T125">
                        <a:pos x="T14" y="T15"/>
                      </a:cxn>
                      <a:cxn ang="T126">
                        <a:pos x="T16" y="T17"/>
                      </a:cxn>
                      <a:cxn ang="T127">
                        <a:pos x="T18" y="T19"/>
                      </a:cxn>
                      <a:cxn ang="T128">
                        <a:pos x="T20" y="T21"/>
                      </a:cxn>
                      <a:cxn ang="T129">
                        <a:pos x="T22" y="T23"/>
                      </a:cxn>
                      <a:cxn ang="T130">
                        <a:pos x="T24" y="T25"/>
                      </a:cxn>
                      <a:cxn ang="T131">
                        <a:pos x="T26" y="T27"/>
                      </a:cxn>
                      <a:cxn ang="T132">
                        <a:pos x="T28" y="T29"/>
                      </a:cxn>
                      <a:cxn ang="T133">
                        <a:pos x="T30" y="T31"/>
                      </a:cxn>
                      <a:cxn ang="T134">
                        <a:pos x="T32" y="T33"/>
                      </a:cxn>
                      <a:cxn ang="T135">
                        <a:pos x="T34" y="T35"/>
                      </a:cxn>
                      <a:cxn ang="T136">
                        <a:pos x="T36" y="T37"/>
                      </a:cxn>
                      <a:cxn ang="T137">
                        <a:pos x="T38" y="T39"/>
                      </a:cxn>
                      <a:cxn ang="T138">
                        <a:pos x="T40" y="T41"/>
                      </a:cxn>
                      <a:cxn ang="T139">
                        <a:pos x="T42" y="T43"/>
                      </a:cxn>
                      <a:cxn ang="T140">
                        <a:pos x="T44" y="T45"/>
                      </a:cxn>
                      <a:cxn ang="T141">
                        <a:pos x="T46" y="T47"/>
                      </a:cxn>
                      <a:cxn ang="T142">
                        <a:pos x="T48" y="T49"/>
                      </a:cxn>
                      <a:cxn ang="T143">
                        <a:pos x="T50" y="T51"/>
                      </a:cxn>
                      <a:cxn ang="T144">
                        <a:pos x="T52" y="T53"/>
                      </a:cxn>
                      <a:cxn ang="T145">
                        <a:pos x="T54" y="T55"/>
                      </a:cxn>
                      <a:cxn ang="T146">
                        <a:pos x="T56" y="T57"/>
                      </a:cxn>
                      <a:cxn ang="T147">
                        <a:pos x="T58" y="T59"/>
                      </a:cxn>
                      <a:cxn ang="T148">
                        <a:pos x="T60" y="T61"/>
                      </a:cxn>
                      <a:cxn ang="T149">
                        <a:pos x="T62" y="T63"/>
                      </a:cxn>
                      <a:cxn ang="T150">
                        <a:pos x="T64" y="T65"/>
                      </a:cxn>
                      <a:cxn ang="T151">
                        <a:pos x="T66" y="T67"/>
                      </a:cxn>
                      <a:cxn ang="T152">
                        <a:pos x="T68" y="T69"/>
                      </a:cxn>
                      <a:cxn ang="T153">
                        <a:pos x="T70" y="T71"/>
                      </a:cxn>
                      <a:cxn ang="T154">
                        <a:pos x="T72" y="T73"/>
                      </a:cxn>
                      <a:cxn ang="T155">
                        <a:pos x="T74" y="T75"/>
                      </a:cxn>
                      <a:cxn ang="T156">
                        <a:pos x="T76" y="T77"/>
                      </a:cxn>
                      <a:cxn ang="T157">
                        <a:pos x="T78" y="T79"/>
                      </a:cxn>
                      <a:cxn ang="T158">
                        <a:pos x="T80" y="T81"/>
                      </a:cxn>
                      <a:cxn ang="T159">
                        <a:pos x="T82" y="T83"/>
                      </a:cxn>
                      <a:cxn ang="T160">
                        <a:pos x="T84" y="T85"/>
                      </a:cxn>
                      <a:cxn ang="T161">
                        <a:pos x="T86" y="T87"/>
                      </a:cxn>
                      <a:cxn ang="T162">
                        <a:pos x="T88" y="T89"/>
                      </a:cxn>
                      <a:cxn ang="T163">
                        <a:pos x="T90" y="T91"/>
                      </a:cxn>
                      <a:cxn ang="T164">
                        <a:pos x="T92" y="T93"/>
                      </a:cxn>
                      <a:cxn ang="T165">
                        <a:pos x="T94" y="T95"/>
                      </a:cxn>
                      <a:cxn ang="T166">
                        <a:pos x="T96" y="T97"/>
                      </a:cxn>
                      <a:cxn ang="T167">
                        <a:pos x="T98" y="T99"/>
                      </a:cxn>
                      <a:cxn ang="T168">
                        <a:pos x="T100" y="T101"/>
                      </a:cxn>
                      <a:cxn ang="T169">
                        <a:pos x="T102" y="T103"/>
                      </a:cxn>
                      <a:cxn ang="T170">
                        <a:pos x="T104" y="T105"/>
                      </a:cxn>
                      <a:cxn ang="T171">
                        <a:pos x="T106" y="T107"/>
                      </a:cxn>
                      <a:cxn ang="T172">
                        <a:pos x="T108" y="T109"/>
                      </a:cxn>
                      <a:cxn ang="T173">
                        <a:pos x="T110" y="T111"/>
                      </a:cxn>
                      <a:cxn ang="T174">
                        <a:pos x="T112" y="T113"/>
                      </a:cxn>
                      <a:cxn ang="T175">
                        <a:pos x="T114" y="T115"/>
                      </a:cxn>
                      <a:cxn ang="T176">
                        <a:pos x="T116" y="T117"/>
                      </a:cxn>
                    </a:cxnLst>
                    <a:rect l="0" t="0" r="r" b="b"/>
                    <a:pathLst>
                      <a:path w="474" h="679">
                        <a:moveTo>
                          <a:pt x="393" y="23"/>
                        </a:moveTo>
                        <a:lnTo>
                          <a:pt x="400" y="22"/>
                        </a:lnTo>
                        <a:lnTo>
                          <a:pt x="409" y="21"/>
                        </a:lnTo>
                        <a:lnTo>
                          <a:pt x="416" y="20"/>
                        </a:lnTo>
                        <a:lnTo>
                          <a:pt x="424" y="17"/>
                        </a:lnTo>
                        <a:lnTo>
                          <a:pt x="432" y="14"/>
                        </a:lnTo>
                        <a:lnTo>
                          <a:pt x="439" y="10"/>
                        </a:lnTo>
                        <a:lnTo>
                          <a:pt x="448" y="5"/>
                        </a:lnTo>
                        <a:lnTo>
                          <a:pt x="455" y="0"/>
                        </a:lnTo>
                        <a:lnTo>
                          <a:pt x="455" y="209"/>
                        </a:lnTo>
                        <a:lnTo>
                          <a:pt x="447" y="193"/>
                        </a:lnTo>
                        <a:lnTo>
                          <a:pt x="437" y="177"/>
                        </a:lnTo>
                        <a:lnTo>
                          <a:pt x="428" y="162"/>
                        </a:lnTo>
                        <a:lnTo>
                          <a:pt x="416" y="149"/>
                        </a:lnTo>
                        <a:lnTo>
                          <a:pt x="405" y="138"/>
                        </a:lnTo>
                        <a:lnTo>
                          <a:pt x="392" y="127"/>
                        </a:lnTo>
                        <a:lnTo>
                          <a:pt x="378" y="119"/>
                        </a:lnTo>
                        <a:lnTo>
                          <a:pt x="364" y="110"/>
                        </a:lnTo>
                        <a:lnTo>
                          <a:pt x="350" y="105"/>
                        </a:lnTo>
                        <a:lnTo>
                          <a:pt x="336" y="101"/>
                        </a:lnTo>
                        <a:lnTo>
                          <a:pt x="320" y="97"/>
                        </a:lnTo>
                        <a:lnTo>
                          <a:pt x="304" y="94"/>
                        </a:lnTo>
                        <a:lnTo>
                          <a:pt x="287" y="91"/>
                        </a:lnTo>
                        <a:lnTo>
                          <a:pt x="268" y="89"/>
                        </a:lnTo>
                        <a:lnTo>
                          <a:pt x="248" y="88"/>
                        </a:lnTo>
                        <a:lnTo>
                          <a:pt x="227" y="88"/>
                        </a:lnTo>
                        <a:lnTo>
                          <a:pt x="206" y="89"/>
                        </a:lnTo>
                        <a:lnTo>
                          <a:pt x="187" y="90"/>
                        </a:lnTo>
                        <a:lnTo>
                          <a:pt x="179" y="93"/>
                        </a:lnTo>
                        <a:lnTo>
                          <a:pt x="172" y="94"/>
                        </a:lnTo>
                        <a:lnTo>
                          <a:pt x="166" y="96"/>
                        </a:lnTo>
                        <a:lnTo>
                          <a:pt x="159" y="99"/>
                        </a:lnTo>
                        <a:lnTo>
                          <a:pt x="153" y="103"/>
                        </a:lnTo>
                        <a:lnTo>
                          <a:pt x="147" y="108"/>
                        </a:lnTo>
                        <a:lnTo>
                          <a:pt x="142" y="114"/>
                        </a:lnTo>
                        <a:lnTo>
                          <a:pt x="138" y="121"/>
                        </a:lnTo>
                        <a:lnTo>
                          <a:pt x="135" y="128"/>
                        </a:lnTo>
                        <a:lnTo>
                          <a:pt x="132" y="137"/>
                        </a:lnTo>
                        <a:lnTo>
                          <a:pt x="131" y="145"/>
                        </a:lnTo>
                        <a:lnTo>
                          <a:pt x="131" y="156"/>
                        </a:lnTo>
                        <a:lnTo>
                          <a:pt x="131" y="290"/>
                        </a:lnTo>
                        <a:lnTo>
                          <a:pt x="245" y="290"/>
                        </a:lnTo>
                        <a:lnTo>
                          <a:pt x="264" y="289"/>
                        </a:lnTo>
                        <a:lnTo>
                          <a:pt x="281" y="286"/>
                        </a:lnTo>
                        <a:lnTo>
                          <a:pt x="297" y="282"/>
                        </a:lnTo>
                        <a:lnTo>
                          <a:pt x="313" y="276"/>
                        </a:lnTo>
                        <a:lnTo>
                          <a:pt x="320" y="273"/>
                        </a:lnTo>
                        <a:lnTo>
                          <a:pt x="328" y="268"/>
                        </a:lnTo>
                        <a:lnTo>
                          <a:pt x="334" y="263"/>
                        </a:lnTo>
                        <a:lnTo>
                          <a:pt x="340" y="258"/>
                        </a:lnTo>
                        <a:lnTo>
                          <a:pt x="353" y="246"/>
                        </a:lnTo>
                        <a:lnTo>
                          <a:pt x="364" y="234"/>
                        </a:lnTo>
                        <a:lnTo>
                          <a:pt x="364" y="413"/>
                        </a:lnTo>
                        <a:lnTo>
                          <a:pt x="353" y="400"/>
                        </a:lnTo>
                        <a:lnTo>
                          <a:pt x="340" y="389"/>
                        </a:lnTo>
                        <a:lnTo>
                          <a:pt x="328" y="380"/>
                        </a:lnTo>
                        <a:lnTo>
                          <a:pt x="313" y="372"/>
                        </a:lnTo>
                        <a:lnTo>
                          <a:pt x="297" y="365"/>
                        </a:lnTo>
                        <a:lnTo>
                          <a:pt x="281" y="361"/>
                        </a:lnTo>
                        <a:lnTo>
                          <a:pt x="264" y="359"/>
                        </a:lnTo>
                        <a:lnTo>
                          <a:pt x="245" y="358"/>
                        </a:lnTo>
                        <a:lnTo>
                          <a:pt x="131" y="358"/>
                        </a:lnTo>
                        <a:lnTo>
                          <a:pt x="131" y="522"/>
                        </a:lnTo>
                        <a:lnTo>
                          <a:pt x="131" y="533"/>
                        </a:lnTo>
                        <a:lnTo>
                          <a:pt x="132" y="542"/>
                        </a:lnTo>
                        <a:lnTo>
                          <a:pt x="135" y="552"/>
                        </a:lnTo>
                        <a:lnTo>
                          <a:pt x="138" y="559"/>
                        </a:lnTo>
                        <a:lnTo>
                          <a:pt x="142" y="566"/>
                        </a:lnTo>
                        <a:lnTo>
                          <a:pt x="149" y="573"/>
                        </a:lnTo>
                        <a:lnTo>
                          <a:pt x="155" y="578"/>
                        </a:lnTo>
                        <a:lnTo>
                          <a:pt x="164" y="582"/>
                        </a:lnTo>
                        <a:lnTo>
                          <a:pt x="176" y="586"/>
                        </a:lnTo>
                        <a:lnTo>
                          <a:pt x="193" y="591"/>
                        </a:lnTo>
                        <a:lnTo>
                          <a:pt x="213" y="592"/>
                        </a:lnTo>
                        <a:lnTo>
                          <a:pt x="236" y="593"/>
                        </a:lnTo>
                        <a:lnTo>
                          <a:pt x="259" y="593"/>
                        </a:lnTo>
                        <a:lnTo>
                          <a:pt x="280" y="592"/>
                        </a:lnTo>
                        <a:lnTo>
                          <a:pt x="300" y="590"/>
                        </a:lnTo>
                        <a:lnTo>
                          <a:pt x="319" y="587"/>
                        </a:lnTo>
                        <a:lnTo>
                          <a:pt x="336" y="583"/>
                        </a:lnTo>
                        <a:lnTo>
                          <a:pt x="352" y="580"/>
                        </a:lnTo>
                        <a:lnTo>
                          <a:pt x="366" y="575"/>
                        </a:lnTo>
                        <a:lnTo>
                          <a:pt x="379" y="568"/>
                        </a:lnTo>
                        <a:lnTo>
                          <a:pt x="394" y="561"/>
                        </a:lnTo>
                        <a:lnTo>
                          <a:pt x="408" y="552"/>
                        </a:lnTo>
                        <a:lnTo>
                          <a:pt x="420" y="541"/>
                        </a:lnTo>
                        <a:lnTo>
                          <a:pt x="432" y="528"/>
                        </a:lnTo>
                        <a:lnTo>
                          <a:pt x="444" y="515"/>
                        </a:lnTo>
                        <a:lnTo>
                          <a:pt x="455" y="499"/>
                        </a:lnTo>
                        <a:lnTo>
                          <a:pt x="465" y="482"/>
                        </a:lnTo>
                        <a:lnTo>
                          <a:pt x="474" y="463"/>
                        </a:lnTo>
                        <a:lnTo>
                          <a:pt x="474" y="679"/>
                        </a:lnTo>
                        <a:lnTo>
                          <a:pt x="467" y="674"/>
                        </a:lnTo>
                        <a:lnTo>
                          <a:pt x="459" y="670"/>
                        </a:lnTo>
                        <a:lnTo>
                          <a:pt x="451" y="666"/>
                        </a:lnTo>
                        <a:lnTo>
                          <a:pt x="443" y="663"/>
                        </a:lnTo>
                        <a:lnTo>
                          <a:pt x="434" y="661"/>
                        </a:lnTo>
                        <a:lnTo>
                          <a:pt x="426" y="660"/>
                        </a:lnTo>
                        <a:lnTo>
                          <a:pt x="416" y="659"/>
                        </a:lnTo>
                        <a:lnTo>
                          <a:pt x="407" y="658"/>
                        </a:lnTo>
                        <a:lnTo>
                          <a:pt x="0" y="658"/>
                        </a:lnTo>
                        <a:lnTo>
                          <a:pt x="11" y="648"/>
                        </a:lnTo>
                        <a:lnTo>
                          <a:pt x="20" y="637"/>
                        </a:lnTo>
                        <a:lnTo>
                          <a:pt x="28" y="624"/>
                        </a:lnTo>
                        <a:lnTo>
                          <a:pt x="34" y="612"/>
                        </a:lnTo>
                        <a:lnTo>
                          <a:pt x="39" y="598"/>
                        </a:lnTo>
                        <a:lnTo>
                          <a:pt x="42" y="582"/>
                        </a:lnTo>
                        <a:lnTo>
                          <a:pt x="45" y="566"/>
                        </a:lnTo>
                        <a:lnTo>
                          <a:pt x="46" y="549"/>
                        </a:lnTo>
                        <a:lnTo>
                          <a:pt x="46" y="132"/>
                        </a:lnTo>
                        <a:lnTo>
                          <a:pt x="45" y="115"/>
                        </a:lnTo>
                        <a:lnTo>
                          <a:pt x="42" y="99"/>
                        </a:lnTo>
                        <a:lnTo>
                          <a:pt x="39" y="84"/>
                        </a:lnTo>
                        <a:lnTo>
                          <a:pt x="34" y="69"/>
                        </a:lnTo>
                        <a:lnTo>
                          <a:pt x="28" y="57"/>
                        </a:lnTo>
                        <a:lnTo>
                          <a:pt x="20" y="45"/>
                        </a:lnTo>
                        <a:lnTo>
                          <a:pt x="11" y="34"/>
                        </a:lnTo>
                        <a:lnTo>
                          <a:pt x="0" y="23"/>
                        </a:lnTo>
                        <a:lnTo>
                          <a:pt x="393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" name="Freeform 947"/>
                  <p:cNvSpPr>
                    <a:spLocks noChangeAspect="1"/>
                  </p:cNvSpPr>
                  <p:nvPr/>
                </p:nvSpPr>
                <p:spPr bwMode="auto">
                  <a:xfrm>
                    <a:off x="1489" y="2262"/>
                    <a:ext cx="150" cy="200"/>
                  </a:xfrm>
                  <a:custGeom>
                    <a:avLst/>
                    <a:gdLst>
                      <a:gd name="T0" fmla="*/ 136 w 509"/>
                      <a:gd name="T1" fmla="*/ 194 h 674"/>
                      <a:gd name="T2" fmla="*/ 127 w 509"/>
                      <a:gd name="T3" fmla="*/ 190 h 674"/>
                      <a:gd name="T4" fmla="*/ 109 w 509"/>
                      <a:gd name="T5" fmla="*/ 193 h 674"/>
                      <a:gd name="T6" fmla="*/ 83 w 509"/>
                      <a:gd name="T7" fmla="*/ 198 h 674"/>
                      <a:gd name="T8" fmla="*/ 65 w 509"/>
                      <a:gd name="T9" fmla="*/ 197 h 674"/>
                      <a:gd name="T10" fmla="*/ 48 w 509"/>
                      <a:gd name="T11" fmla="*/ 193 h 674"/>
                      <a:gd name="T12" fmla="*/ 34 w 509"/>
                      <a:gd name="T13" fmla="*/ 187 h 674"/>
                      <a:gd name="T14" fmla="*/ 22 w 509"/>
                      <a:gd name="T15" fmla="*/ 177 h 674"/>
                      <a:gd name="T16" fmla="*/ 13 w 509"/>
                      <a:gd name="T17" fmla="*/ 165 h 674"/>
                      <a:gd name="T18" fmla="*/ 6 w 509"/>
                      <a:gd name="T19" fmla="*/ 149 h 674"/>
                      <a:gd name="T20" fmla="*/ 2 w 509"/>
                      <a:gd name="T21" fmla="*/ 131 h 674"/>
                      <a:gd name="T22" fmla="*/ 0 w 509"/>
                      <a:gd name="T23" fmla="*/ 110 h 674"/>
                      <a:gd name="T24" fmla="*/ 2 w 509"/>
                      <a:gd name="T25" fmla="*/ 78 h 674"/>
                      <a:gd name="T26" fmla="*/ 6 w 509"/>
                      <a:gd name="T27" fmla="*/ 60 h 674"/>
                      <a:gd name="T28" fmla="*/ 11 w 509"/>
                      <a:gd name="T29" fmla="*/ 44 h 674"/>
                      <a:gd name="T30" fmla="*/ 20 w 509"/>
                      <a:gd name="T31" fmla="*/ 29 h 674"/>
                      <a:gd name="T32" fmla="*/ 32 w 509"/>
                      <a:gd name="T33" fmla="*/ 17 h 674"/>
                      <a:gd name="T34" fmla="*/ 47 w 509"/>
                      <a:gd name="T35" fmla="*/ 7 h 674"/>
                      <a:gd name="T36" fmla="*/ 65 w 509"/>
                      <a:gd name="T37" fmla="*/ 3 h 674"/>
                      <a:gd name="T38" fmla="*/ 83 w 509"/>
                      <a:gd name="T39" fmla="*/ 2 h 674"/>
                      <a:gd name="T40" fmla="*/ 106 w 509"/>
                      <a:gd name="T41" fmla="*/ 6 h 674"/>
                      <a:gd name="T42" fmla="*/ 122 w 509"/>
                      <a:gd name="T43" fmla="*/ 7 h 674"/>
                      <a:gd name="T44" fmla="*/ 130 w 509"/>
                      <a:gd name="T45" fmla="*/ 5 h 674"/>
                      <a:gd name="T46" fmla="*/ 136 w 509"/>
                      <a:gd name="T47" fmla="*/ 73 h 674"/>
                      <a:gd name="T48" fmla="*/ 125 w 509"/>
                      <a:gd name="T49" fmla="*/ 53 h 674"/>
                      <a:gd name="T50" fmla="*/ 113 w 509"/>
                      <a:gd name="T51" fmla="*/ 39 h 674"/>
                      <a:gd name="T52" fmla="*/ 97 w 509"/>
                      <a:gd name="T53" fmla="*/ 27 h 674"/>
                      <a:gd name="T54" fmla="*/ 78 w 509"/>
                      <a:gd name="T55" fmla="*/ 24 h 674"/>
                      <a:gd name="T56" fmla="*/ 65 w 509"/>
                      <a:gd name="T57" fmla="*/ 25 h 674"/>
                      <a:gd name="T58" fmla="*/ 53 w 509"/>
                      <a:gd name="T59" fmla="*/ 30 h 674"/>
                      <a:gd name="T60" fmla="*/ 44 w 509"/>
                      <a:gd name="T61" fmla="*/ 39 h 674"/>
                      <a:gd name="T62" fmla="*/ 36 w 509"/>
                      <a:gd name="T63" fmla="*/ 50 h 674"/>
                      <a:gd name="T64" fmla="*/ 29 w 509"/>
                      <a:gd name="T65" fmla="*/ 73 h 674"/>
                      <a:gd name="T66" fmla="*/ 26 w 509"/>
                      <a:gd name="T67" fmla="*/ 101 h 674"/>
                      <a:gd name="T68" fmla="*/ 29 w 509"/>
                      <a:gd name="T69" fmla="*/ 129 h 674"/>
                      <a:gd name="T70" fmla="*/ 36 w 509"/>
                      <a:gd name="T71" fmla="*/ 151 h 674"/>
                      <a:gd name="T72" fmla="*/ 44 w 509"/>
                      <a:gd name="T73" fmla="*/ 163 h 674"/>
                      <a:gd name="T74" fmla="*/ 53 w 509"/>
                      <a:gd name="T75" fmla="*/ 171 h 674"/>
                      <a:gd name="T76" fmla="*/ 64 w 509"/>
                      <a:gd name="T77" fmla="*/ 175 h 674"/>
                      <a:gd name="T78" fmla="*/ 76 w 509"/>
                      <a:gd name="T79" fmla="*/ 177 h 674"/>
                      <a:gd name="T80" fmla="*/ 92 w 509"/>
                      <a:gd name="T81" fmla="*/ 175 h 674"/>
                      <a:gd name="T82" fmla="*/ 105 w 509"/>
                      <a:gd name="T83" fmla="*/ 169 h 674"/>
                      <a:gd name="T84" fmla="*/ 114 w 509"/>
                      <a:gd name="T85" fmla="*/ 159 h 674"/>
                      <a:gd name="T86" fmla="*/ 118 w 509"/>
                      <a:gd name="T87" fmla="*/ 145 h 674"/>
                      <a:gd name="T88" fmla="*/ 116 w 509"/>
                      <a:gd name="T89" fmla="*/ 113 h 674"/>
                      <a:gd name="T90" fmla="*/ 106 w 509"/>
                      <a:gd name="T91" fmla="*/ 98 h 674"/>
                      <a:gd name="T92" fmla="*/ 147 w 509"/>
                      <a:gd name="T93" fmla="*/ 100 h 674"/>
                      <a:gd name="T94" fmla="*/ 143 w 509"/>
                      <a:gd name="T95" fmla="*/ 117 h 674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</a:gdLst>
                    <a:ahLst/>
                    <a:cxnLst>
                      <a:cxn ang="T96">
                        <a:pos x="T0" y="T1"/>
                      </a:cxn>
                      <a:cxn ang="T97">
                        <a:pos x="T2" y="T3"/>
                      </a:cxn>
                      <a:cxn ang="T98">
                        <a:pos x="T4" y="T5"/>
                      </a:cxn>
                      <a:cxn ang="T99">
                        <a:pos x="T6" y="T7"/>
                      </a:cxn>
                      <a:cxn ang="T100">
                        <a:pos x="T8" y="T9"/>
                      </a:cxn>
                      <a:cxn ang="T101">
                        <a:pos x="T10" y="T11"/>
                      </a:cxn>
                      <a:cxn ang="T102">
                        <a:pos x="T12" y="T13"/>
                      </a:cxn>
                      <a:cxn ang="T103">
                        <a:pos x="T14" y="T15"/>
                      </a:cxn>
                      <a:cxn ang="T104">
                        <a:pos x="T16" y="T17"/>
                      </a:cxn>
                      <a:cxn ang="T105">
                        <a:pos x="T18" y="T19"/>
                      </a:cxn>
                      <a:cxn ang="T106">
                        <a:pos x="T20" y="T21"/>
                      </a:cxn>
                      <a:cxn ang="T107">
                        <a:pos x="T22" y="T23"/>
                      </a:cxn>
                      <a:cxn ang="T108">
                        <a:pos x="T24" y="T25"/>
                      </a:cxn>
                      <a:cxn ang="T109">
                        <a:pos x="T26" y="T27"/>
                      </a:cxn>
                      <a:cxn ang="T110">
                        <a:pos x="T28" y="T29"/>
                      </a:cxn>
                      <a:cxn ang="T111">
                        <a:pos x="T30" y="T31"/>
                      </a:cxn>
                      <a:cxn ang="T112">
                        <a:pos x="T32" y="T33"/>
                      </a:cxn>
                      <a:cxn ang="T113">
                        <a:pos x="T34" y="T35"/>
                      </a:cxn>
                      <a:cxn ang="T114">
                        <a:pos x="T36" y="T37"/>
                      </a:cxn>
                      <a:cxn ang="T115">
                        <a:pos x="T38" y="T39"/>
                      </a:cxn>
                      <a:cxn ang="T116">
                        <a:pos x="T40" y="T41"/>
                      </a:cxn>
                      <a:cxn ang="T117">
                        <a:pos x="T42" y="T43"/>
                      </a:cxn>
                      <a:cxn ang="T118">
                        <a:pos x="T44" y="T45"/>
                      </a:cxn>
                      <a:cxn ang="T119">
                        <a:pos x="T46" y="T47"/>
                      </a:cxn>
                      <a:cxn ang="T120">
                        <a:pos x="T48" y="T49"/>
                      </a:cxn>
                      <a:cxn ang="T121">
                        <a:pos x="T50" y="T51"/>
                      </a:cxn>
                      <a:cxn ang="T122">
                        <a:pos x="T52" y="T53"/>
                      </a:cxn>
                      <a:cxn ang="T123">
                        <a:pos x="T54" y="T55"/>
                      </a:cxn>
                      <a:cxn ang="T124">
                        <a:pos x="T56" y="T57"/>
                      </a:cxn>
                      <a:cxn ang="T125">
                        <a:pos x="T58" y="T59"/>
                      </a:cxn>
                      <a:cxn ang="T126">
                        <a:pos x="T60" y="T61"/>
                      </a:cxn>
                      <a:cxn ang="T127">
                        <a:pos x="T62" y="T63"/>
                      </a:cxn>
                      <a:cxn ang="T128">
                        <a:pos x="T64" y="T65"/>
                      </a:cxn>
                      <a:cxn ang="T129">
                        <a:pos x="T66" y="T67"/>
                      </a:cxn>
                      <a:cxn ang="T130">
                        <a:pos x="T68" y="T69"/>
                      </a:cxn>
                      <a:cxn ang="T131">
                        <a:pos x="T70" y="T71"/>
                      </a:cxn>
                      <a:cxn ang="T132">
                        <a:pos x="T72" y="T73"/>
                      </a:cxn>
                      <a:cxn ang="T133">
                        <a:pos x="T74" y="T75"/>
                      </a:cxn>
                      <a:cxn ang="T134">
                        <a:pos x="T76" y="T77"/>
                      </a:cxn>
                      <a:cxn ang="T135">
                        <a:pos x="T78" y="T79"/>
                      </a:cxn>
                      <a:cxn ang="T136">
                        <a:pos x="T80" y="T81"/>
                      </a:cxn>
                      <a:cxn ang="T137">
                        <a:pos x="T82" y="T83"/>
                      </a:cxn>
                      <a:cxn ang="T138">
                        <a:pos x="T84" y="T85"/>
                      </a:cxn>
                      <a:cxn ang="T139">
                        <a:pos x="T86" y="T87"/>
                      </a:cxn>
                      <a:cxn ang="T140">
                        <a:pos x="T88" y="T89"/>
                      </a:cxn>
                      <a:cxn ang="T141">
                        <a:pos x="T90" y="T91"/>
                      </a:cxn>
                      <a:cxn ang="T142">
                        <a:pos x="T92" y="T93"/>
                      </a:cxn>
                      <a:cxn ang="T143">
                        <a:pos x="T94" y="T95"/>
                      </a:cxn>
                    </a:cxnLst>
                    <a:rect l="0" t="0" r="r" b="b"/>
                    <a:pathLst>
                      <a:path w="509" h="674">
                        <a:moveTo>
                          <a:pt x="484" y="674"/>
                        </a:moveTo>
                        <a:lnTo>
                          <a:pt x="477" y="667"/>
                        </a:lnTo>
                        <a:lnTo>
                          <a:pt x="471" y="660"/>
                        </a:lnTo>
                        <a:lnTo>
                          <a:pt x="463" y="654"/>
                        </a:lnTo>
                        <a:lnTo>
                          <a:pt x="456" y="650"/>
                        </a:lnTo>
                        <a:lnTo>
                          <a:pt x="448" y="647"/>
                        </a:lnTo>
                        <a:lnTo>
                          <a:pt x="439" y="643"/>
                        </a:lnTo>
                        <a:lnTo>
                          <a:pt x="431" y="641"/>
                        </a:lnTo>
                        <a:lnTo>
                          <a:pt x="422" y="641"/>
                        </a:lnTo>
                        <a:lnTo>
                          <a:pt x="408" y="642"/>
                        </a:lnTo>
                        <a:lnTo>
                          <a:pt x="390" y="645"/>
                        </a:lnTo>
                        <a:lnTo>
                          <a:pt x="369" y="649"/>
                        </a:lnTo>
                        <a:lnTo>
                          <a:pt x="344" y="655"/>
                        </a:lnTo>
                        <a:lnTo>
                          <a:pt x="320" y="660"/>
                        </a:lnTo>
                        <a:lnTo>
                          <a:pt x="299" y="663"/>
                        </a:lnTo>
                        <a:lnTo>
                          <a:pt x="281" y="667"/>
                        </a:lnTo>
                        <a:lnTo>
                          <a:pt x="266" y="667"/>
                        </a:lnTo>
                        <a:lnTo>
                          <a:pt x="250" y="667"/>
                        </a:lnTo>
                        <a:lnTo>
                          <a:pt x="234" y="666"/>
                        </a:lnTo>
                        <a:lnTo>
                          <a:pt x="219" y="665"/>
                        </a:lnTo>
                        <a:lnTo>
                          <a:pt x="203" y="662"/>
                        </a:lnTo>
                        <a:lnTo>
                          <a:pt x="190" y="659"/>
                        </a:lnTo>
                        <a:lnTo>
                          <a:pt x="176" y="656"/>
                        </a:lnTo>
                        <a:lnTo>
                          <a:pt x="162" y="652"/>
                        </a:lnTo>
                        <a:lnTo>
                          <a:pt x="150" y="648"/>
                        </a:lnTo>
                        <a:lnTo>
                          <a:pt x="137" y="642"/>
                        </a:lnTo>
                        <a:lnTo>
                          <a:pt x="125" y="636"/>
                        </a:lnTo>
                        <a:lnTo>
                          <a:pt x="115" y="630"/>
                        </a:lnTo>
                        <a:lnTo>
                          <a:pt x="104" y="622"/>
                        </a:lnTo>
                        <a:lnTo>
                          <a:pt x="94" y="615"/>
                        </a:lnTo>
                        <a:lnTo>
                          <a:pt x="84" y="607"/>
                        </a:lnTo>
                        <a:lnTo>
                          <a:pt x="75" y="597"/>
                        </a:lnTo>
                        <a:lnTo>
                          <a:pt x="66" y="588"/>
                        </a:lnTo>
                        <a:lnTo>
                          <a:pt x="58" y="578"/>
                        </a:lnTo>
                        <a:lnTo>
                          <a:pt x="51" y="567"/>
                        </a:lnTo>
                        <a:lnTo>
                          <a:pt x="44" y="556"/>
                        </a:lnTo>
                        <a:lnTo>
                          <a:pt x="38" y="543"/>
                        </a:lnTo>
                        <a:lnTo>
                          <a:pt x="32" y="531"/>
                        </a:lnTo>
                        <a:lnTo>
                          <a:pt x="26" y="518"/>
                        </a:lnTo>
                        <a:lnTo>
                          <a:pt x="21" y="503"/>
                        </a:lnTo>
                        <a:lnTo>
                          <a:pt x="17" y="490"/>
                        </a:lnTo>
                        <a:lnTo>
                          <a:pt x="13" y="474"/>
                        </a:lnTo>
                        <a:lnTo>
                          <a:pt x="9" y="458"/>
                        </a:lnTo>
                        <a:lnTo>
                          <a:pt x="6" y="442"/>
                        </a:lnTo>
                        <a:lnTo>
                          <a:pt x="4" y="426"/>
                        </a:lnTo>
                        <a:lnTo>
                          <a:pt x="2" y="408"/>
                        </a:lnTo>
                        <a:lnTo>
                          <a:pt x="1" y="390"/>
                        </a:lnTo>
                        <a:lnTo>
                          <a:pt x="0" y="371"/>
                        </a:lnTo>
                        <a:lnTo>
                          <a:pt x="0" y="351"/>
                        </a:lnTo>
                        <a:lnTo>
                          <a:pt x="1" y="314"/>
                        </a:lnTo>
                        <a:lnTo>
                          <a:pt x="4" y="280"/>
                        </a:lnTo>
                        <a:lnTo>
                          <a:pt x="6" y="263"/>
                        </a:lnTo>
                        <a:lnTo>
                          <a:pt x="8" y="247"/>
                        </a:lnTo>
                        <a:lnTo>
                          <a:pt x="12" y="232"/>
                        </a:lnTo>
                        <a:lnTo>
                          <a:pt x="15" y="216"/>
                        </a:lnTo>
                        <a:lnTo>
                          <a:pt x="19" y="201"/>
                        </a:lnTo>
                        <a:lnTo>
                          <a:pt x="23" y="188"/>
                        </a:lnTo>
                        <a:lnTo>
                          <a:pt x="27" y="174"/>
                        </a:lnTo>
                        <a:lnTo>
                          <a:pt x="33" y="160"/>
                        </a:lnTo>
                        <a:lnTo>
                          <a:pt x="39" y="148"/>
                        </a:lnTo>
                        <a:lnTo>
                          <a:pt x="45" y="136"/>
                        </a:lnTo>
                        <a:lnTo>
                          <a:pt x="52" y="123"/>
                        </a:lnTo>
                        <a:lnTo>
                          <a:pt x="59" y="113"/>
                        </a:lnTo>
                        <a:lnTo>
                          <a:pt x="67" y="99"/>
                        </a:lnTo>
                        <a:lnTo>
                          <a:pt x="77" y="88"/>
                        </a:lnTo>
                        <a:lnTo>
                          <a:pt x="87" y="76"/>
                        </a:lnTo>
                        <a:lnTo>
                          <a:pt x="98" y="65"/>
                        </a:lnTo>
                        <a:lnTo>
                          <a:pt x="108" y="56"/>
                        </a:lnTo>
                        <a:lnTo>
                          <a:pt x="120" y="46"/>
                        </a:lnTo>
                        <a:lnTo>
                          <a:pt x="133" y="39"/>
                        </a:lnTo>
                        <a:lnTo>
                          <a:pt x="145" y="32"/>
                        </a:lnTo>
                        <a:lnTo>
                          <a:pt x="159" y="25"/>
                        </a:lnTo>
                        <a:lnTo>
                          <a:pt x="173" y="20"/>
                        </a:lnTo>
                        <a:lnTo>
                          <a:pt x="187" y="16"/>
                        </a:lnTo>
                        <a:lnTo>
                          <a:pt x="203" y="12"/>
                        </a:lnTo>
                        <a:lnTo>
                          <a:pt x="219" y="10"/>
                        </a:lnTo>
                        <a:lnTo>
                          <a:pt x="235" y="8"/>
                        </a:lnTo>
                        <a:lnTo>
                          <a:pt x="252" y="5"/>
                        </a:lnTo>
                        <a:lnTo>
                          <a:pt x="270" y="5"/>
                        </a:lnTo>
                        <a:lnTo>
                          <a:pt x="282" y="6"/>
                        </a:lnTo>
                        <a:lnTo>
                          <a:pt x="298" y="8"/>
                        </a:lnTo>
                        <a:lnTo>
                          <a:pt x="317" y="11"/>
                        </a:lnTo>
                        <a:lnTo>
                          <a:pt x="339" y="14"/>
                        </a:lnTo>
                        <a:lnTo>
                          <a:pt x="360" y="19"/>
                        </a:lnTo>
                        <a:lnTo>
                          <a:pt x="379" y="22"/>
                        </a:lnTo>
                        <a:lnTo>
                          <a:pt x="395" y="23"/>
                        </a:lnTo>
                        <a:lnTo>
                          <a:pt x="408" y="24"/>
                        </a:lnTo>
                        <a:lnTo>
                          <a:pt x="415" y="24"/>
                        </a:lnTo>
                        <a:lnTo>
                          <a:pt x="421" y="23"/>
                        </a:lnTo>
                        <a:lnTo>
                          <a:pt x="428" y="21"/>
                        </a:lnTo>
                        <a:lnTo>
                          <a:pt x="435" y="19"/>
                        </a:lnTo>
                        <a:lnTo>
                          <a:pt x="442" y="16"/>
                        </a:lnTo>
                        <a:lnTo>
                          <a:pt x="449" y="12"/>
                        </a:lnTo>
                        <a:lnTo>
                          <a:pt x="456" y="6"/>
                        </a:lnTo>
                        <a:lnTo>
                          <a:pt x="463" y="0"/>
                        </a:lnTo>
                        <a:lnTo>
                          <a:pt x="463" y="245"/>
                        </a:lnTo>
                        <a:lnTo>
                          <a:pt x="453" y="227"/>
                        </a:lnTo>
                        <a:lnTo>
                          <a:pt x="442" y="209"/>
                        </a:lnTo>
                        <a:lnTo>
                          <a:pt x="433" y="192"/>
                        </a:lnTo>
                        <a:lnTo>
                          <a:pt x="423" y="177"/>
                        </a:lnTo>
                        <a:lnTo>
                          <a:pt x="414" y="163"/>
                        </a:lnTo>
                        <a:lnTo>
                          <a:pt x="404" y="151"/>
                        </a:lnTo>
                        <a:lnTo>
                          <a:pt x="395" y="139"/>
                        </a:lnTo>
                        <a:lnTo>
                          <a:pt x="385" y="130"/>
                        </a:lnTo>
                        <a:lnTo>
                          <a:pt x="373" y="118"/>
                        </a:lnTo>
                        <a:lnTo>
                          <a:pt x="358" y="108"/>
                        </a:lnTo>
                        <a:lnTo>
                          <a:pt x="344" y="99"/>
                        </a:lnTo>
                        <a:lnTo>
                          <a:pt x="330" y="92"/>
                        </a:lnTo>
                        <a:lnTo>
                          <a:pt x="314" y="86"/>
                        </a:lnTo>
                        <a:lnTo>
                          <a:pt x="298" y="82"/>
                        </a:lnTo>
                        <a:lnTo>
                          <a:pt x="280" y="80"/>
                        </a:lnTo>
                        <a:lnTo>
                          <a:pt x="263" y="80"/>
                        </a:lnTo>
                        <a:lnTo>
                          <a:pt x="252" y="80"/>
                        </a:lnTo>
                        <a:lnTo>
                          <a:pt x="240" y="81"/>
                        </a:lnTo>
                        <a:lnTo>
                          <a:pt x="230" y="83"/>
                        </a:lnTo>
                        <a:lnTo>
                          <a:pt x="219" y="85"/>
                        </a:lnTo>
                        <a:lnTo>
                          <a:pt x="210" y="89"/>
                        </a:lnTo>
                        <a:lnTo>
                          <a:pt x="199" y="92"/>
                        </a:lnTo>
                        <a:lnTo>
                          <a:pt x="191" y="97"/>
                        </a:lnTo>
                        <a:lnTo>
                          <a:pt x="181" y="102"/>
                        </a:lnTo>
                        <a:lnTo>
                          <a:pt x="173" y="108"/>
                        </a:lnTo>
                        <a:lnTo>
                          <a:pt x="164" y="115"/>
                        </a:lnTo>
                        <a:lnTo>
                          <a:pt x="157" y="122"/>
                        </a:lnTo>
                        <a:lnTo>
                          <a:pt x="150" y="130"/>
                        </a:lnTo>
                        <a:lnTo>
                          <a:pt x="142" y="139"/>
                        </a:lnTo>
                        <a:lnTo>
                          <a:pt x="135" y="149"/>
                        </a:lnTo>
                        <a:lnTo>
                          <a:pt x="128" y="159"/>
                        </a:lnTo>
                        <a:lnTo>
                          <a:pt x="123" y="170"/>
                        </a:lnTo>
                        <a:lnTo>
                          <a:pt x="115" y="188"/>
                        </a:lnTo>
                        <a:lnTo>
                          <a:pt x="108" y="205"/>
                        </a:lnTo>
                        <a:lnTo>
                          <a:pt x="102" y="225"/>
                        </a:lnTo>
                        <a:lnTo>
                          <a:pt x="97" y="247"/>
                        </a:lnTo>
                        <a:lnTo>
                          <a:pt x="94" y="269"/>
                        </a:lnTo>
                        <a:lnTo>
                          <a:pt x="91" y="293"/>
                        </a:lnTo>
                        <a:lnTo>
                          <a:pt x="88" y="317"/>
                        </a:lnTo>
                        <a:lnTo>
                          <a:pt x="88" y="342"/>
                        </a:lnTo>
                        <a:lnTo>
                          <a:pt x="88" y="367"/>
                        </a:lnTo>
                        <a:lnTo>
                          <a:pt x="91" y="391"/>
                        </a:lnTo>
                        <a:lnTo>
                          <a:pt x="94" y="413"/>
                        </a:lnTo>
                        <a:lnTo>
                          <a:pt x="97" y="435"/>
                        </a:lnTo>
                        <a:lnTo>
                          <a:pt x="102" y="455"/>
                        </a:lnTo>
                        <a:lnTo>
                          <a:pt x="108" y="474"/>
                        </a:lnTo>
                        <a:lnTo>
                          <a:pt x="115" y="493"/>
                        </a:lnTo>
                        <a:lnTo>
                          <a:pt x="123" y="510"/>
                        </a:lnTo>
                        <a:lnTo>
                          <a:pt x="128" y="520"/>
                        </a:lnTo>
                        <a:lnTo>
                          <a:pt x="135" y="531"/>
                        </a:lnTo>
                        <a:lnTo>
                          <a:pt x="142" y="539"/>
                        </a:lnTo>
                        <a:lnTo>
                          <a:pt x="148" y="548"/>
                        </a:lnTo>
                        <a:lnTo>
                          <a:pt x="156" y="556"/>
                        </a:lnTo>
                        <a:lnTo>
                          <a:pt x="164" y="563"/>
                        </a:lnTo>
                        <a:lnTo>
                          <a:pt x="172" y="570"/>
                        </a:lnTo>
                        <a:lnTo>
                          <a:pt x="180" y="575"/>
                        </a:lnTo>
                        <a:lnTo>
                          <a:pt x="189" y="580"/>
                        </a:lnTo>
                        <a:lnTo>
                          <a:pt x="198" y="585"/>
                        </a:lnTo>
                        <a:lnTo>
                          <a:pt x="207" y="588"/>
                        </a:lnTo>
                        <a:lnTo>
                          <a:pt x="217" y="591"/>
                        </a:lnTo>
                        <a:lnTo>
                          <a:pt x="227" y="593"/>
                        </a:lnTo>
                        <a:lnTo>
                          <a:pt x="237" y="595"/>
                        </a:lnTo>
                        <a:lnTo>
                          <a:pt x="249" y="596"/>
                        </a:lnTo>
                        <a:lnTo>
                          <a:pt x="259" y="596"/>
                        </a:lnTo>
                        <a:lnTo>
                          <a:pt x="274" y="596"/>
                        </a:lnTo>
                        <a:lnTo>
                          <a:pt x="286" y="595"/>
                        </a:lnTo>
                        <a:lnTo>
                          <a:pt x="299" y="593"/>
                        </a:lnTo>
                        <a:lnTo>
                          <a:pt x="312" y="590"/>
                        </a:lnTo>
                        <a:lnTo>
                          <a:pt x="323" y="587"/>
                        </a:lnTo>
                        <a:lnTo>
                          <a:pt x="334" y="581"/>
                        </a:lnTo>
                        <a:lnTo>
                          <a:pt x="344" y="576"/>
                        </a:lnTo>
                        <a:lnTo>
                          <a:pt x="355" y="571"/>
                        </a:lnTo>
                        <a:lnTo>
                          <a:pt x="364" y="562"/>
                        </a:lnTo>
                        <a:lnTo>
                          <a:pt x="374" y="554"/>
                        </a:lnTo>
                        <a:lnTo>
                          <a:pt x="381" y="546"/>
                        </a:lnTo>
                        <a:lnTo>
                          <a:pt x="388" y="535"/>
                        </a:lnTo>
                        <a:lnTo>
                          <a:pt x="393" y="524"/>
                        </a:lnTo>
                        <a:lnTo>
                          <a:pt x="396" y="513"/>
                        </a:lnTo>
                        <a:lnTo>
                          <a:pt x="398" y="500"/>
                        </a:lnTo>
                        <a:lnTo>
                          <a:pt x="399" y="488"/>
                        </a:lnTo>
                        <a:lnTo>
                          <a:pt x="399" y="429"/>
                        </a:lnTo>
                        <a:lnTo>
                          <a:pt x="398" y="412"/>
                        </a:lnTo>
                        <a:lnTo>
                          <a:pt x="396" y="397"/>
                        </a:lnTo>
                        <a:lnTo>
                          <a:pt x="392" y="382"/>
                        </a:lnTo>
                        <a:lnTo>
                          <a:pt x="387" y="368"/>
                        </a:lnTo>
                        <a:lnTo>
                          <a:pt x="379" y="355"/>
                        </a:lnTo>
                        <a:lnTo>
                          <a:pt x="370" y="342"/>
                        </a:lnTo>
                        <a:lnTo>
                          <a:pt x="358" y="331"/>
                        </a:lnTo>
                        <a:lnTo>
                          <a:pt x="345" y="320"/>
                        </a:lnTo>
                        <a:lnTo>
                          <a:pt x="509" y="320"/>
                        </a:lnTo>
                        <a:lnTo>
                          <a:pt x="502" y="329"/>
                        </a:lnTo>
                        <a:lnTo>
                          <a:pt x="498" y="338"/>
                        </a:lnTo>
                        <a:lnTo>
                          <a:pt x="494" y="350"/>
                        </a:lnTo>
                        <a:lnTo>
                          <a:pt x="491" y="362"/>
                        </a:lnTo>
                        <a:lnTo>
                          <a:pt x="488" y="377"/>
                        </a:lnTo>
                        <a:lnTo>
                          <a:pt x="486" y="393"/>
                        </a:lnTo>
                        <a:lnTo>
                          <a:pt x="484" y="410"/>
                        </a:lnTo>
                        <a:lnTo>
                          <a:pt x="484" y="429"/>
                        </a:lnTo>
                        <a:lnTo>
                          <a:pt x="484" y="67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" name="Freeform 948"/>
                  <p:cNvSpPr>
                    <a:spLocks noChangeAspect="1"/>
                  </p:cNvSpPr>
                  <p:nvPr/>
                </p:nvSpPr>
                <p:spPr bwMode="auto">
                  <a:xfrm>
                    <a:off x="1861" y="2262"/>
                    <a:ext cx="164" cy="193"/>
                  </a:xfrm>
                  <a:custGeom>
                    <a:avLst/>
                    <a:gdLst>
                      <a:gd name="T0" fmla="*/ 117 w 558"/>
                      <a:gd name="T1" fmla="*/ 30 h 635"/>
                      <a:gd name="T2" fmla="*/ 119 w 558"/>
                      <a:gd name="T3" fmla="*/ 25 h 635"/>
                      <a:gd name="T4" fmla="*/ 121 w 558"/>
                      <a:gd name="T5" fmla="*/ 20 h 635"/>
                      <a:gd name="T6" fmla="*/ 122 w 558"/>
                      <a:gd name="T7" fmla="*/ 16 h 635"/>
                      <a:gd name="T8" fmla="*/ 123 w 558"/>
                      <a:gd name="T9" fmla="*/ 12 h 635"/>
                      <a:gd name="T10" fmla="*/ 122 w 558"/>
                      <a:gd name="T11" fmla="*/ 11 h 635"/>
                      <a:gd name="T12" fmla="*/ 122 w 558"/>
                      <a:gd name="T13" fmla="*/ 10 h 635"/>
                      <a:gd name="T14" fmla="*/ 122 w 558"/>
                      <a:gd name="T15" fmla="*/ 8 h 635"/>
                      <a:gd name="T16" fmla="*/ 121 w 558"/>
                      <a:gd name="T17" fmla="*/ 6 h 635"/>
                      <a:gd name="T18" fmla="*/ 118 w 558"/>
                      <a:gd name="T19" fmla="*/ 3 h 635"/>
                      <a:gd name="T20" fmla="*/ 116 w 558"/>
                      <a:gd name="T21" fmla="*/ 0 h 635"/>
                      <a:gd name="T22" fmla="*/ 164 w 558"/>
                      <a:gd name="T23" fmla="*/ 0 h 635"/>
                      <a:gd name="T24" fmla="*/ 159 w 558"/>
                      <a:gd name="T25" fmla="*/ 6 h 635"/>
                      <a:gd name="T26" fmla="*/ 153 w 558"/>
                      <a:gd name="T27" fmla="*/ 12 h 635"/>
                      <a:gd name="T28" fmla="*/ 151 w 558"/>
                      <a:gd name="T29" fmla="*/ 16 h 635"/>
                      <a:gd name="T30" fmla="*/ 149 w 558"/>
                      <a:gd name="T31" fmla="*/ 19 h 635"/>
                      <a:gd name="T32" fmla="*/ 147 w 558"/>
                      <a:gd name="T33" fmla="*/ 23 h 635"/>
                      <a:gd name="T34" fmla="*/ 145 w 558"/>
                      <a:gd name="T35" fmla="*/ 26 h 635"/>
                      <a:gd name="T36" fmla="*/ 95 w 558"/>
                      <a:gd name="T37" fmla="*/ 125 h 635"/>
                      <a:gd name="T38" fmla="*/ 95 w 558"/>
                      <a:gd name="T39" fmla="*/ 160 h 635"/>
                      <a:gd name="T40" fmla="*/ 95 w 558"/>
                      <a:gd name="T41" fmla="*/ 165 h 635"/>
                      <a:gd name="T42" fmla="*/ 95 w 558"/>
                      <a:gd name="T43" fmla="*/ 170 h 635"/>
                      <a:gd name="T44" fmla="*/ 96 w 558"/>
                      <a:gd name="T45" fmla="*/ 175 h 635"/>
                      <a:gd name="T46" fmla="*/ 98 w 558"/>
                      <a:gd name="T47" fmla="*/ 179 h 635"/>
                      <a:gd name="T48" fmla="*/ 99 w 558"/>
                      <a:gd name="T49" fmla="*/ 183 h 635"/>
                      <a:gd name="T50" fmla="*/ 101 w 558"/>
                      <a:gd name="T51" fmla="*/ 187 h 635"/>
                      <a:gd name="T52" fmla="*/ 104 w 558"/>
                      <a:gd name="T53" fmla="*/ 190 h 635"/>
                      <a:gd name="T54" fmla="*/ 107 w 558"/>
                      <a:gd name="T55" fmla="*/ 193 h 635"/>
                      <a:gd name="T56" fmla="*/ 56 w 558"/>
                      <a:gd name="T57" fmla="*/ 193 h 635"/>
                      <a:gd name="T58" fmla="*/ 59 w 558"/>
                      <a:gd name="T59" fmla="*/ 190 h 635"/>
                      <a:gd name="T60" fmla="*/ 62 w 558"/>
                      <a:gd name="T61" fmla="*/ 187 h 635"/>
                      <a:gd name="T62" fmla="*/ 64 w 558"/>
                      <a:gd name="T63" fmla="*/ 183 h 635"/>
                      <a:gd name="T64" fmla="*/ 66 w 558"/>
                      <a:gd name="T65" fmla="*/ 179 h 635"/>
                      <a:gd name="T66" fmla="*/ 67 w 558"/>
                      <a:gd name="T67" fmla="*/ 175 h 635"/>
                      <a:gd name="T68" fmla="*/ 68 w 558"/>
                      <a:gd name="T69" fmla="*/ 170 h 635"/>
                      <a:gd name="T70" fmla="*/ 69 w 558"/>
                      <a:gd name="T71" fmla="*/ 165 h 635"/>
                      <a:gd name="T72" fmla="*/ 69 w 558"/>
                      <a:gd name="T73" fmla="*/ 160 h 635"/>
                      <a:gd name="T74" fmla="*/ 69 w 558"/>
                      <a:gd name="T75" fmla="*/ 126 h 635"/>
                      <a:gd name="T76" fmla="*/ 19 w 558"/>
                      <a:gd name="T77" fmla="*/ 26 h 635"/>
                      <a:gd name="T78" fmla="*/ 14 w 558"/>
                      <a:gd name="T79" fmla="*/ 19 h 635"/>
                      <a:gd name="T80" fmla="*/ 10 w 558"/>
                      <a:gd name="T81" fmla="*/ 12 h 635"/>
                      <a:gd name="T82" fmla="*/ 5 w 558"/>
                      <a:gd name="T83" fmla="*/ 6 h 635"/>
                      <a:gd name="T84" fmla="*/ 0 w 558"/>
                      <a:gd name="T85" fmla="*/ 0 h 635"/>
                      <a:gd name="T86" fmla="*/ 51 w 558"/>
                      <a:gd name="T87" fmla="*/ 0 h 635"/>
                      <a:gd name="T88" fmla="*/ 48 w 558"/>
                      <a:gd name="T89" fmla="*/ 3 h 635"/>
                      <a:gd name="T90" fmla="*/ 47 w 558"/>
                      <a:gd name="T91" fmla="*/ 6 h 635"/>
                      <a:gd name="T92" fmla="*/ 46 w 558"/>
                      <a:gd name="T93" fmla="*/ 8 h 635"/>
                      <a:gd name="T94" fmla="*/ 46 w 558"/>
                      <a:gd name="T95" fmla="*/ 9 h 635"/>
                      <a:gd name="T96" fmla="*/ 46 w 558"/>
                      <a:gd name="T97" fmla="*/ 11 h 635"/>
                      <a:gd name="T98" fmla="*/ 45 w 558"/>
                      <a:gd name="T99" fmla="*/ 12 h 635"/>
                      <a:gd name="T100" fmla="*/ 46 w 558"/>
                      <a:gd name="T101" fmla="*/ 16 h 635"/>
                      <a:gd name="T102" fmla="*/ 46 w 558"/>
                      <a:gd name="T103" fmla="*/ 20 h 635"/>
                      <a:gd name="T104" fmla="*/ 48 w 558"/>
                      <a:gd name="T105" fmla="*/ 25 h 635"/>
                      <a:gd name="T106" fmla="*/ 51 w 558"/>
                      <a:gd name="T107" fmla="*/ 30 h 635"/>
                      <a:gd name="T108" fmla="*/ 83 w 558"/>
                      <a:gd name="T109" fmla="*/ 98 h 635"/>
                      <a:gd name="T110" fmla="*/ 117 w 558"/>
                      <a:gd name="T111" fmla="*/ 30 h 635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</a:gdLst>
                    <a:ahLst/>
                    <a:cxnLst>
                      <a:cxn ang="T112">
                        <a:pos x="T0" y="T1"/>
                      </a:cxn>
                      <a:cxn ang="T113">
                        <a:pos x="T2" y="T3"/>
                      </a:cxn>
                      <a:cxn ang="T114">
                        <a:pos x="T4" y="T5"/>
                      </a:cxn>
                      <a:cxn ang="T115">
                        <a:pos x="T6" y="T7"/>
                      </a:cxn>
                      <a:cxn ang="T116">
                        <a:pos x="T8" y="T9"/>
                      </a:cxn>
                      <a:cxn ang="T117">
                        <a:pos x="T10" y="T11"/>
                      </a:cxn>
                      <a:cxn ang="T118">
                        <a:pos x="T12" y="T13"/>
                      </a:cxn>
                      <a:cxn ang="T119">
                        <a:pos x="T14" y="T15"/>
                      </a:cxn>
                      <a:cxn ang="T120">
                        <a:pos x="T16" y="T17"/>
                      </a:cxn>
                      <a:cxn ang="T121">
                        <a:pos x="T18" y="T19"/>
                      </a:cxn>
                      <a:cxn ang="T122">
                        <a:pos x="T20" y="T21"/>
                      </a:cxn>
                      <a:cxn ang="T123">
                        <a:pos x="T22" y="T23"/>
                      </a:cxn>
                      <a:cxn ang="T124">
                        <a:pos x="T24" y="T25"/>
                      </a:cxn>
                      <a:cxn ang="T125">
                        <a:pos x="T26" y="T27"/>
                      </a:cxn>
                      <a:cxn ang="T126">
                        <a:pos x="T28" y="T29"/>
                      </a:cxn>
                      <a:cxn ang="T127">
                        <a:pos x="T30" y="T31"/>
                      </a:cxn>
                      <a:cxn ang="T128">
                        <a:pos x="T32" y="T33"/>
                      </a:cxn>
                      <a:cxn ang="T129">
                        <a:pos x="T34" y="T35"/>
                      </a:cxn>
                      <a:cxn ang="T130">
                        <a:pos x="T36" y="T37"/>
                      </a:cxn>
                      <a:cxn ang="T131">
                        <a:pos x="T38" y="T39"/>
                      </a:cxn>
                      <a:cxn ang="T132">
                        <a:pos x="T40" y="T41"/>
                      </a:cxn>
                      <a:cxn ang="T133">
                        <a:pos x="T42" y="T43"/>
                      </a:cxn>
                      <a:cxn ang="T134">
                        <a:pos x="T44" y="T45"/>
                      </a:cxn>
                      <a:cxn ang="T135">
                        <a:pos x="T46" y="T47"/>
                      </a:cxn>
                      <a:cxn ang="T136">
                        <a:pos x="T48" y="T49"/>
                      </a:cxn>
                      <a:cxn ang="T137">
                        <a:pos x="T50" y="T51"/>
                      </a:cxn>
                      <a:cxn ang="T138">
                        <a:pos x="T52" y="T53"/>
                      </a:cxn>
                      <a:cxn ang="T139">
                        <a:pos x="T54" y="T55"/>
                      </a:cxn>
                      <a:cxn ang="T140">
                        <a:pos x="T56" y="T57"/>
                      </a:cxn>
                      <a:cxn ang="T141">
                        <a:pos x="T58" y="T59"/>
                      </a:cxn>
                      <a:cxn ang="T142">
                        <a:pos x="T60" y="T61"/>
                      </a:cxn>
                      <a:cxn ang="T143">
                        <a:pos x="T62" y="T63"/>
                      </a:cxn>
                      <a:cxn ang="T144">
                        <a:pos x="T64" y="T65"/>
                      </a:cxn>
                      <a:cxn ang="T145">
                        <a:pos x="T66" y="T67"/>
                      </a:cxn>
                      <a:cxn ang="T146">
                        <a:pos x="T68" y="T69"/>
                      </a:cxn>
                      <a:cxn ang="T147">
                        <a:pos x="T70" y="T71"/>
                      </a:cxn>
                      <a:cxn ang="T148">
                        <a:pos x="T72" y="T73"/>
                      </a:cxn>
                      <a:cxn ang="T149">
                        <a:pos x="T74" y="T75"/>
                      </a:cxn>
                      <a:cxn ang="T150">
                        <a:pos x="T76" y="T77"/>
                      </a:cxn>
                      <a:cxn ang="T151">
                        <a:pos x="T78" y="T79"/>
                      </a:cxn>
                      <a:cxn ang="T152">
                        <a:pos x="T80" y="T81"/>
                      </a:cxn>
                      <a:cxn ang="T153">
                        <a:pos x="T82" y="T83"/>
                      </a:cxn>
                      <a:cxn ang="T154">
                        <a:pos x="T84" y="T85"/>
                      </a:cxn>
                      <a:cxn ang="T155">
                        <a:pos x="T86" y="T87"/>
                      </a:cxn>
                      <a:cxn ang="T156">
                        <a:pos x="T88" y="T89"/>
                      </a:cxn>
                      <a:cxn ang="T157">
                        <a:pos x="T90" y="T91"/>
                      </a:cxn>
                      <a:cxn ang="T158">
                        <a:pos x="T92" y="T93"/>
                      </a:cxn>
                      <a:cxn ang="T159">
                        <a:pos x="T94" y="T95"/>
                      </a:cxn>
                      <a:cxn ang="T160">
                        <a:pos x="T96" y="T97"/>
                      </a:cxn>
                      <a:cxn ang="T161">
                        <a:pos x="T98" y="T99"/>
                      </a:cxn>
                      <a:cxn ang="T162">
                        <a:pos x="T100" y="T101"/>
                      </a:cxn>
                      <a:cxn ang="T163">
                        <a:pos x="T102" y="T103"/>
                      </a:cxn>
                      <a:cxn ang="T164">
                        <a:pos x="T104" y="T105"/>
                      </a:cxn>
                      <a:cxn ang="T165">
                        <a:pos x="T106" y="T107"/>
                      </a:cxn>
                      <a:cxn ang="T166">
                        <a:pos x="T108" y="T109"/>
                      </a:cxn>
                      <a:cxn ang="T167">
                        <a:pos x="T110" y="T111"/>
                      </a:cxn>
                    </a:cxnLst>
                    <a:rect l="0" t="0" r="r" b="b"/>
                    <a:pathLst>
                      <a:path w="558" h="635">
                        <a:moveTo>
                          <a:pt x="398" y="98"/>
                        </a:moveTo>
                        <a:lnTo>
                          <a:pt x="405" y="81"/>
                        </a:lnTo>
                        <a:lnTo>
                          <a:pt x="412" y="65"/>
                        </a:lnTo>
                        <a:lnTo>
                          <a:pt x="416" y="53"/>
                        </a:lnTo>
                        <a:lnTo>
                          <a:pt x="417" y="41"/>
                        </a:lnTo>
                        <a:lnTo>
                          <a:pt x="416" y="37"/>
                        </a:lnTo>
                        <a:lnTo>
                          <a:pt x="415" y="32"/>
                        </a:lnTo>
                        <a:lnTo>
                          <a:pt x="414" y="26"/>
                        </a:lnTo>
                        <a:lnTo>
                          <a:pt x="411" y="21"/>
                        </a:lnTo>
                        <a:lnTo>
                          <a:pt x="403" y="11"/>
                        </a:lnTo>
                        <a:lnTo>
                          <a:pt x="395" y="0"/>
                        </a:lnTo>
                        <a:lnTo>
                          <a:pt x="558" y="0"/>
                        </a:lnTo>
                        <a:lnTo>
                          <a:pt x="540" y="20"/>
                        </a:lnTo>
                        <a:lnTo>
                          <a:pt x="522" y="41"/>
                        </a:lnTo>
                        <a:lnTo>
                          <a:pt x="514" y="53"/>
                        </a:lnTo>
                        <a:lnTo>
                          <a:pt x="506" y="63"/>
                        </a:lnTo>
                        <a:lnTo>
                          <a:pt x="499" y="76"/>
                        </a:lnTo>
                        <a:lnTo>
                          <a:pt x="493" y="87"/>
                        </a:lnTo>
                        <a:lnTo>
                          <a:pt x="322" y="411"/>
                        </a:lnTo>
                        <a:lnTo>
                          <a:pt x="322" y="526"/>
                        </a:lnTo>
                        <a:lnTo>
                          <a:pt x="322" y="543"/>
                        </a:lnTo>
                        <a:lnTo>
                          <a:pt x="324" y="559"/>
                        </a:lnTo>
                        <a:lnTo>
                          <a:pt x="327" y="575"/>
                        </a:lnTo>
                        <a:lnTo>
                          <a:pt x="333" y="589"/>
                        </a:lnTo>
                        <a:lnTo>
                          <a:pt x="338" y="601"/>
                        </a:lnTo>
                        <a:lnTo>
                          <a:pt x="345" y="614"/>
                        </a:lnTo>
                        <a:lnTo>
                          <a:pt x="355" y="625"/>
                        </a:lnTo>
                        <a:lnTo>
                          <a:pt x="365" y="635"/>
                        </a:lnTo>
                        <a:lnTo>
                          <a:pt x="190" y="635"/>
                        </a:lnTo>
                        <a:lnTo>
                          <a:pt x="201" y="625"/>
                        </a:lnTo>
                        <a:lnTo>
                          <a:pt x="210" y="614"/>
                        </a:lnTo>
                        <a:lnTo>
                          <a:pt x="218" y="601"/>
                        </a:lnTo>
                        <a:lnTo>
                          <a:pt x="224" y="589"/>
                        </a:lnTo>
                        <a:lnTo>
                          <a:pt x="229" y="575"/>
                        </a:lnTo>
                        <a:lnTo>
                          <a:pt x="233" y="559"/>
                        </a:lnTo>
                        <a:lnTo>
                          <a:pt x="235" y="543"/>
                        </a:lnTo>
                        <a:lnTo>
                          <a:pt x="236" y="526"/>
                        </a:lnTo>
                        <a:lnTo>
                          <a:pt x="236" y="414"/>
                        </a:lnTo>
                        <a:lnTo>
                          <a:pt x="64" y="87"/>
                        </a:lnTo>
                        <a:lnTo>
                          <a:pt x="49" y="63"/>
                        </a:lnTo>
                        <a:lnTo>
                          <a:pt x="35" y="41"/>
                        </a:lnTo>
                        <a:lnTo>
                          <a:pt x="18" y="20"/>
                        </a:lnTo>
                        <a:lnTo>
                          <a:pt x="0" y="0"/>
                        </a:lnTo>
                        <a:lnTo>
                          <a:pt x="174" y="0"/>
                        </a:lnTo>
                        <a:lnTo>
                          <a:pt x="165" y="10"/>
                        </a:lnTo>
                        <a:lnTo>
                          <a:pt x="159" y="20"/>
                        </a:lnTo>
                        <a:lnTo>
                          <a:pt x="157" y="25"/>
                        </a:lnTo>
                        <a:lnTo>
                          <a:pt x="156" y="31"/>
                        </a:lnTo>
                        <a:lnTo>
                          <a:pt x="155" y="36"/>
                        </a:lnTo>
                        <a:lnTo>
                          <a:pt x="154" y="41"/>
                        </a:lnTo>
                        <a:lnTo>
                          <a:pt x="155" y="54"/>
                        </a:lnTo>
                        <a:lnTo>
                          <a:pt x="158" y="67"/>
                        </a:lnTo>
                        <a:lnTo>
                          <a:pt x="163" y="82"/>
                        </a:lnTo>
                        <a:lnTo>
                          <a:pt x="172" y="98"/>
                        </a:lnTo>
                        <a:lnTo>
                          <a:pt x="284" y="324"/>
                        </a:lnTo>
                        <a:lnTo>
                          <a:pt x="398" y="9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" name="Freeform 949"/>
                  <p:cNvSpPr>
                    <a:spLocks noChangeAspect="1"/>
                  </p:cNvSpPr>
                  <p:nvPr/>
                </p:nvSpPr>
                <p:spPr bwMode="auto">
                  <a:xfrm>
                    <a:off x="2240" y="2262"/>
                    <a:ext cx="143" cy="200"/>
                  </a:xfrm>
                  <a:custGeom>
                    <a:avLst/>
                    <a:gdLst>
                      <a:gd name="T0" fmla="*/ 121 w 471"/>
                      <a:gd name="T1" fmla="*/ 6 h 679"/>
                      <a:gd name="T2" fmla="*/ 125 w 471"/>
                      <a:gd name="T3" fmla="*/ 6 h 679"/>
                      <a:gd name="T4" fmla="*/ 130 w 471"/>
                      <a:gd name="T5" fmla="*/ 4 h 679"/>
                      <a:gd name="T6" fmla="*/ 135 w 471"/>
                      <a:gd name="T7" fmla="*/ 1 h 679"/>
                      <a:gd name="T8" fmla="*/ 137 w 471"/>
                      <a:gd name="T9" fmla="*/ 62 h 679"/>
                      <a:gd name="T10" fmla="*/ 132 w 471"/>
                      <a:gd name="T11" fmla="*/ 52 h 679"/>
                      <a:gd name="T12" fmla="*/ 126 w 471"/>
                      <a:gd name="T13" fmla="*/ 44 h 679"/>
                      <a:gd name="T14" fmla="*/ 118 w 471"/>
                      <a:gd name="T15" fmla="*/ 37 h 679"/>
                      <a:gd name="T16" fmla="*/ 110 w 471"/>
                      <a:gd name="T17" fmla="*/ 32 h 679"/>
                      <a:gd name="T18" fmla="*/ 101 w 471"/>
                      <a:gd name="T19" fmla="*/ 30 h 679"/>
                      <a:gd name="T20" fmla="*/ 92 w 471"/>
                      <a:gd name="T21" fmla="*/ 28 h 679"/>
                      <a:gd name="T22" fmla="*/ 81 w 471"/>
                      <a:gd name="T23" fmla="*/ 26 h 679"/>
                      <a:gd name="T24" fmla="*/ 69 w 471"/>
                      <a:gd name="T25" fmla="*/ 26 h 679"/>
                      <a:gd name="T26" fmla="*/ 56 w 471"/>
                      <a:gd name="T27" fmla="*/ 27 h 679"/>
                      <a:gd name="T28" fmla="*/ 52 w 471"/>
                      <a:gd name="T29" fmla="*/ 28 h 679"/>
                      <a:gd name="T30" fmla="*/ 48 w 471"/>
                      <a:gd name="T31" fmla="*/ 29 h 679"/>
                      <a:gd name="T32" fmla="*/ 44 w 471"/>
                      <a:gd name="T33" fmla="*/ 32 h 679"/>
                      <a:gd name="T34" fmla="*/ 41 w 471"/>
                      <a:gd name="T35" fmla="*/ 36 h 679"/>
                      <a:gd name="T36" fmla="*/ 39 w 471"/>
                      <a:gd name="T37" fmla="*/ 40 h 679"/>
                      <a:gd name="T38" fmla="*/ 39 w 471"/>
                      <a:gd name="T39" fmla="*/ 46 h 679"/>
                      <a:gd name="T40" fmla="*/ 73 w 471"/>
                      <a:gd name="T41" fmla="*/ 85 h 679"/>
                      <a:gd name="T42" fmla="*/ 85 w 471"/>
                      <a:gd name="T43" fmla="*/ 84 h 679"/>
                      <a:gd name="T44" fmla="*/ 94 w 471"/>
                      <a:gd name="T45" fmla="*/ 81 h 679"/>
                      <a:gd name="T46" fmla="*/ 99 w 471"/>
                      <a:gd name="T47" fmla="*/ 79 h 679"/>
                      <a:gd name="T48" fmla="*/ 103 w 471"/>
                      <a:gd name="T49" fmla="*/ 76 h 679"/>
                      <a:gd name="T50" fmla="*/ 110 w 471"/>
                      <a:gd name="T51" fmla="*/ 69 h 679"/>
                      <a:gd name="T52" fmla="*/ 106 w 471"/>
                      <a:gd name="T53" fmla="*/ 118 h 679"/>
                      <a:gd name="T54" fmla="*/ 99 w 471"/>
                      <a:gd name="T55" fmla="*/ 112 h 679"/>
                      <a:gd name="T56" fmla="*/ 89 w 471"/>
                      <a:gd name="T57" fmla="*/ 108 h 679"/>
                      <a:gd name="T58" fmla="*/ 79 w 471"/>
                      <a:gd name="T59" fmla="*/ 106 h 679"/>
                      <a:gd name="T60" fmla="*/ 39 w 471"/>
                      <a:gd name="T61" fmla="*/ 105 h 679"/>
                      <a:gd name="T62" fmla="*/ 39 w 471"/>
                      <a:gd name="T63" fmla="*/ 157 h 679"/>
                      <a:gd name="T64" fmla="*/ 40 w 471"/>
                      <a:gd name="T65" fmla="*/ 163 h 679"/>
                      <a:gd name="T66" fmla="*/ 43 w 471"/>
                      <a:gd name="T67" fmla="*/ 167 h 679"/>
                      <a:gd name="T68" fmla="*/ 46 w 471"/>
                      <a:gd name="T69" fmla="*/ 170 h 679"/>
                      <a:gd name="T70" fmla="*/ 51 w 471"/>
                      <a:gd name="T71" fmla="*/ 172 h 679"/>
                      <a:gd name="T72" fmla="*/ 55 w 471"/>
                      <a:gd name="T73" fmla="*/ 173 h 679"/>
                      <a:gd name="T74" fmla="*/ 64 w 471"/>
                      <a:gd name="T75" fmla="*/ 174 h 679"/>
                      <a:gd name="T76" fmla="*/ 78 w 471"/>
                      <a:gd name="T77" fmla="*/ 175 h 679"/>
                      <a:gd name="T78" fmla="*/ 91 w 471"/>
                      <a:gd name="T79" fmla="*/ 174 h 679"/>
                      <a:gd name="T80" fmla="*/ 101 w 471"/>
                      <a:gd name="T81" fmla="*/ 172 h 679"/>
                      <a:gd name="T82" fmla="*/ 111 w 471"/>
                      <a:gd name="T83" fmla="*/ 169 h 679"/>
                      <a:gd name="T84" fmla="*/ 119 w 471"/>
                      <a:gd name="T85" fmla="*/ 165 h 679"/>
                      <a:gd name="T86" fmla="*/ 127 w 471"/>
                      <a:gd name="T87" fmla="*/ 159 h 679"/>
                      <a:gd name="T88" fmla="*/ 134 w 471"/>
                      <a:gd name="T89" fmla="*/ 152 h 679"/>
                      <a:gd name="T90" fmla="*/ 140 w 471"/>
                      <a:gd name="T91" fmla="*/ 142 h 679"/>
                      <a:gd name="T92" fmla="*/ 143 w 471"/>
                      <a:gd name="T93" fmla="*/ 200 h 679"/>
                      <a:gd name="T94" fmla="*/ 139 w 471"/>
                      <a:gd name="T95" fmla="*/ 197 h 679"/>
                      <a:gd name="T96" fmla="*/ 134 w 471"/>
                      <a:gd name="T97" fmla="*/ 195 h 679"/>
                      <a:gd name="T98" fmla="*/ 128 w 471"/>
                      <a:gd name="T99" fmla="*/ 194 h 679"/>
                      <a:gd name="T100" fmla="*/ 123 w 471"/>
                      <a:gd name="T101" fmla="*/ 194 h 679"/>
                      <a:gd name="T102" fmla="*/ 3 w 471"/>
                      <a:gd name="T103" fmla="*/ 191 h 679"/>
                      <a:gd name="T104" fmla="*/ 8 w 471"/>
                      <a:gd name="T105" fmla="*/ 184 h 679"/>
                      <a:gd name="T106" fmla="*/ 11 w 471"/>
                      <a:gd name="T107" fmla="*/ 176 h 679"/>
                      <a:gd name="T108" fmla="*/ 13 w 471"/>
                      <a:gd name="T109" fmla="*/ 167 h 679"/>
                      <a:gd name="T110" fmla="*/ 13 w 471"/>
                      <a:gd name="T111" fmla="*/ 39 h 679"/>
                      <a:gd name="T112" fmla="*/ 12 w 471"/>
                      <a:gd name="T113" fmla="*/ 29 h 679"/>
                      <a:gd name="T114" fmla="*/ 10 w 471"/>
                      <a:gd name="T115" fmla="*/ 20 h 679"/>
                      <a:gd name="T116" fmla="*/ 5 w 471"/>
                      <a:gd name="T117" fmla="*/ 13 h 679"/>
                      <a:gd name="T118" fmla="*/ 0 w 471"/>
                      <a:gd name="T119" fmla="*/ 7 h 679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</a:gdLst>
                    <a:ahLst/>
                    <a:cxnLst>
                      <a:cxn ang="T120">
                        <a:pos x="T0" y="T1"/>
                      </a:cxn>
                      <a:cxn ang="T121">
                        <a:pos x="T2" y="T3"/>
                      </a:cxn>
                      <a:cxn ang="T122">
                        <a:pos x="T4" y="T5"/>
                      </a:cxn>
                      <a:cxn ang="T123">
                        <a:pos x="T6" y="T7"/>
                      </a:cxn>
                      <a:cxn ang="T124">
                        <a:pos x="T8" y="T9"/>
                      </a:cxn>
                      <a:cxn ang="T125">
                        <a:pos x="T10" y="T11"/>
                      </a:cxn>
                      <a:cxn ang="T126">
                        <a:pos x="T12" y="T13"/>
                      </a:cxn>
                      <a:cxn ang="T127">
                        <a:pos x="T14" y="T15"/>
                      </a:cxn>
                      <a:cxn ang="T128">
                        <a:pos x="T16" y="T17"/>
                      </a:cxn>
                      <a:cxn ang="T129">
                        <a:pos x="T18" y="T19"/>
                      </a:cxn>
                      <a:cxn ang="T130">
                        <a:pos x="T20" y="T21"/>
                      </a:cxn>
                      <a:cxn ang="T131">
                        <a:pos x="T22" y="T23"/>
                      </a:cxn>
                      <a:cxn ang="T132">
                        <a:pos x="T24" y="T25"/>
                      </a:cxn>
                      <a:cxn ang="T133">
                        <a:pos x="T26" y="T27"/>
                      </a:cxn>
                      <a:cxn ang="T134">
                        <a:pos x="T28" y="T29"/>
                      </a:cxn>
                      <a:cxn ang="T135">
                        <a:pos x="T30" y="T31"/>
                      </a:cxn>
                      <a:cxn ang="T136">
                        <a:pos x="T32" y="T33"/>
                      </a:cxn>
                      <a:cxn ang="T137">
                        <a:pos x="T34" y="T35"/>
                      </a:cxn>
                      <a:cxn ang="T138">
                        <a:pos x="T36" y="T37"/>
                      </a:cxn>
                      <a:cxn ang="T139">
                        <a:pos x="T38" y="T39"/>
                      </a:cxn>
                      <a:cxn ang="T140">
                        <a:pos x="T40" y="T41"/>
                      </a:cxn>
                      <a:cxn ang="T141">
                        <a:pos x="T42" y="T43"/>
                      </a:cxn>
                      <a:cxn ang="T142">
                        <a:pos x="T44" y="T45"/>
                      </a:cxn>
                      <a:cxn ang="T143">
                        <a:pos x="T46" y="T47"/>
                      </a:cxn>
                      <a:cxn ang="T144">
                        <a:pos x="T48" y="T49"/>
                      </a:cxn>
                      <a:cxn ang="T145">
                        <a:pos x="T50" y="T51"/>
                      </a:cxn>
                      <a:cxn ang="T146">
                        <a:pos x="T52" y="T53"/>
                      </a:cxn>
                      <a:cxn ang="T147">
                        <a:pos x="T54" y="T55"/>
                      </a:cxn>
                      <a:cxn ang="T148">
                        <a:pos x="T56" y="T57"/>
                      </a:cxn>
                      <a:cxn ang="T149">
                        <a:pos x="T58" y="T59"/>
                      </a:cxn>
                      <a:cxn ang="T150">
                        <a:pos x="T60" y="T61"/>
                      </a:cxn>
                      <a:cxn ang="T151">
                        <a:pos x="T62" y="T63"/>
                      </a:cxn>
                      <a:cxn ang="T152">
                        <a:pos x="T64" y="T65"/>
                      </a:cxn>
                      <a:cxn ang="T153">
                        <a:pos x="T66" y="T67"/>
                      </a:cxn>
                      <a:cxn ang="T154">
                        <a:pos x="T68" y="T69"/>
                      </a:cxn>
                      <a:cxn ang="T155">
                        <a:pos x="T70" y="T71"/>
                      </a:cxn>
                      <a:cxn ang="T156">
                        <a:pos x="T72" y="T73"/>
                      </a:cxn>
                      <a:cxn ang="T157">
                        <a:pos x="T74" y="T75"/>
                      </a:cxn>
                      <a:cxn ang="T158">
                        <a:pos x="T76" y="T77"/>
                      </a:cxn>
                      <a:cxn ang="T159">
                        <a:pos x="T78" y="T79"/>
                      </a:cxn>
                      <a:cxn ang="T160">
                        <a:pos x="T80" y="T81"/>
                      </a:cxn>
                      <a:cxn ang="T161">
                        <a:pos x="T82" y="T83"/>
                      </a:cxn>
                      <a:cxn ang="T162">
                        <a:pos x="T84" y="T85"/>
                      </a:cxn>
                      <a:cxn ang="T163">
                        <a:pos x="T86" y="T87"/>
                      </a:cxn>
                      <a:cxn ang="T164">
                        <a:pos x="T88" y="T89"/>
                      </a:cxn>
                      <a:cxn ang="T165">
                        <a:pos x="T90" y="T91"/>
                      </a:cxn>
                      <a:cxn ang="T166">
                        <a:pos x="T92" y="T93"/>
                      </a:cxn>
                      <a:cxn ang="T167">
                        <a:pos x="T94" y="T95"/>
                      </a:cxn>
                      <a:cxn ang="T168">
                        <a:pos x="T96" y="T97"/>
                      </a:cxn>
                      <a:cxn ang="T169">
                        <a:pos x="T98" y="T99"/>
                      </a:cxn>
                      <a:cxn ang="T170">
                        <a:pos x="T100" y="T101"/>
                      </a:cxn>
                      <a:cxn ang="T171">
                        <a:pos x="T102" y="T103"/>
                      </a:cxn>
                      <a:cxn ang="T172">
                        <a:pos x="T104" y="T105"/>
                      </a:cxn>
                      <a:cxn ang="T173">
                        <a:pos x="T106" y="T107"/>
                      </a:cxn>
                      <a:cxn ang="T174">
                        <a:pos x="T108" y="T109"/>
                      </a:cxn>
                      <a:cxn ang="T175">
                        <a:pos x="T110" y="T111"/>
                      </a:cxn>
                      <a:cxn ang="T176">
                        <a:pos x="T112" y="T113"/>
                      </a:cxn>
                      <a:cxn ang="T177">
                        <a:pos x="T114" y="T115"/>
                      </a:cxn>
                      <a:cxn ang="T178">
                        <a:pos x="T116" y="T117"/>
                      </a:cxn>
                      <a:cxn ang="T179">
                        <a:pos x="T118" y="T119"/>
                      </a:cxn>
                    </a:cxnLst>
                    <a:rect l="0" t="0" r="r" b="b"/>
                    <a:pathLst>
                      <a:path w="471" h="679">
                        <a:moveTo>
                          <a:pt x="390" y="23"/>
                        </a:moveTo>
                        <a:lnTo>
                          <a:pt x="398" y="22"/>
                        </a:lnTo>
                        <a:lnTo>
                          <a:pt x="406" y="21"/>
                        </a:lnTo>
                        <a:lnTo>
                          <a:pt x="413" y="20"/>
                        </a:lnTo>
                        <a:lnTo>
                          <a:pt x="422" y="17"/>
                        </a:lnTo>
                        <a:lnTo>
                          <a:pt x="429" y="14"/>
                        </a:lnTo>
                        <a:lnTo>
                          <a:pt x="437" y="10"/>
                        </a:lnTo>
                        <a:lnTo>
                          <a:pt x="445" y="5"/>
                        </a:lnTo>
                        <a:lnTo>
                          <a:pt x="452" y="0"/>
                        </a:lnTo>
                        <a:lnTo>
                          <a:pt x="452" y="209"/>
                        </a:lnTo>
                        <a:lnTo>
                          <a:pt x="445" y="193"/>
                        </a:lnTo>
                        <a:lnTo>
                          <a:pt x="436" y="177"/>
                        </a:lnTo>
                        <a:lnTo>
                          <a:pt x="426" y="162"/>
                        </a:lnTo>
                        <a:lnTo>
                          <a:pt x="416" y="149"/>
                        </a:lnTo>
                        <a:lnTo>
                          <a:pt x="403" y="138"/>
                        </a:lnTo>
                        <a:lnTo>
                          <a:pt x="390" y="127"/>
                        </a:lnTo>
                        <a:lnTo>
                          <a:pt x="376" y="119"/>
                        </a:lnTo>
                        <a:lnTo>
                          <a:pt x="361" y="110"/>
                        </a:lnTo>
                        <a:lnTo>
                          <a:pt x="348" y="105"/>
                        </a:lnTo>
                        <a:lnTo>
                          <a:pt x="333" y="101"/>
                        </a:lnTo>
                        <a:lnTo>
                          <a:pt x="319" y="97"/>
                        </a:lnTo>
                        <a:lnTo>
                          <a:pt x="302" y="94"/>
                        </a:lnTo>
                        <a:lnTo>
                          <a:pt x="284" y="91"/>
                        </a:lnTo>
                        <a:lnTo>
                          <a:pt x="266" y="89"/>
                        </a:lnTo>
                        <a:lnTo>
                          <a:pt x="246" y="88"/>
                        </a:lnTo>
                        <a:lnTo>
                          <a:pt x="226" y="88"/>
                        </a:lnTo>
                        <a:lnTo>
                          <a:pt x="204" y="89"/>
                        </a:lnTo>
                        <a:lnTo>
                          <a:pt x="186" y="90"/>
                        </a:lnTo>
                        <a:lnTo>
                          <a:pt x="178" y="93"/>
                        </a:lnTo>
                        <a:lnTo>
                          <a:pt x="171" y="94"/>
                        </a:lnTo>
                        <a:lnTo>
                          <a:pt x="164" y="96"/>
                        </a:lnTo>
                        <a:lnTo>
                          <a:pt x="159" y="99"/>
                        </a:lnTo>
                        <a:lnTo>
                          <a:pt x="151" y="103"/>
                        </a:lnTo>
                        <a:lnTo>
                          <a:pt x="145" y="108"/>
                        </a:lnTo>
                        <a:lnTo>
                          <a:pt x="140" y="114"/>
                        </a:lnTo>
                        <a:lnTo>
                          <a:pt x="135" y="121"/>
                        </a:lnTo>
                        <a:lnTo>
                          <a:pt x="132" y="128"/>
                        </a:lnTo>
                        <a:lnTo>
                          <a:pt x="129" y="137"/>
                        </a:lnTo>
                        <a:lnTo>
                          <a:pt x="128" y="145"/>
                        </a:lnTo>
                        <a:lnTo>
                          <a:pt x="128" y="156"/>
                        </a:lnTo>
                        <a:lnTo>
                          <a:pt x="128" y="290"/>
                        </a:lnTo>
                        <a:lnTo>
                          <a:pt x="242" y="290"/>
                        </a:lnTo>
                        <a:lnTo>
                          <a:pt x="261" y="289"/>
                        </a:lnTo>
                        <a:lnTo>
                          <a:pt x="279" y="286"/>
                        </a:lnTo>
                        <a:lnTo>
                          <a:pt x="294" y="282"/>
                        </a:lnTo>
                        <a:lnTo>
                          <a:pt x="310" y="276"/>
                        </a:lnTo>
                        <a:lnTo>
                          <a:pt x="318" y="273"/>
                        </a:lnTo>
                        <a:lnTo>
                          <a:pt x="325" y="268"/>
                        </a:lnTo>
                        <a:lnTo>
                          <a:pt x="331" y="263"/>
                        </a:lnTo>
                        <a:lnTo>
                          <a:pt x="338" y="258"/>
                        </a:lnTo>
                        <a:lnTo>
                          <a:pt x="350" y="246"/>
                        </a:lnTo>
                        <a:lnTo>
                          <a:pt x="361" y="234"/>
                        </a:lnTo>
                        <a:lnTo>
                          <a:pt x="361" y="413"/>
                        </a:lnTo>
                        <a:lnTo>
                          <a:pt x="350" y="400"/>
                        </a:lnTo>
                        <a:lnTo>
                          <a:pt x="338" y="389"/>
                        </a:lnTo>
                        <a:lnTo>
                          <a:pt x="325" y="380"/>
                        </a:lnTo>
                        <a:lnTo>
                          <a:pt x="310" y="372"/>
                        </a:lnTo>
                        <a:lnTo>
                          <a:pt x="294" y="365"/>
                        </a:lnTo>
                        <a:lnTo>
                          <a:pt x="279" y="361"/>
                        </a:lnTo>
                        <a:lnTo>
                          <a:pt x="261" y="359"/>
                        </a:lnTo>
                        <a:lnTo>
                          <a:pt x="242" y="358"/>
                        </a:lnTo>
                        <a:lnTo>
                          <a:pt x="128" y="358"/>
                        </a:lnTo>
                        <a:lnTo>
                          <a:pt x="128" y="522"/>
                        </a:lnTo>
                        <a:lnTo>
                          <a:pt x="128" y="533"/>
                        </a:lnTo>
                        <a:lnTo>
                          <a:pt x="130" y="542"/>
                        </a:lnTo>
                        <a:lnTo>
                          <a:pt x="132" y="552"/>
                        </a:lnTo>
                        <a:lnTo>
                          <a:pt x="136" y="559"/>
                        </a:lnTo>
                        <a:lnTo>
                          <a:pt x="141" y="566"/>
                        </a:lnTo>
                        <a:lnTo>
                          <a:pt x="147" y="573"/>
                        </a:lnTo>
                        <a:lnTo>
                          <a:pt x="153" y="578"/>
                        </a:lnTo>
                        <a:lnTo>
                          <a:pt x="161" y="582"/>
                        </a:lnTo>
                        <a:lnTo>
                          <a:pt x="167" y="584"/>
                        </a:lnTo>
                        <a:lnTo>
                          <a:pt x="173" y="586"/>
                        </a:lnTo>
                        <a:lnTo>
                          <a:pt x="182" y="588"/>
                        </a:lnTo>
                        <a:lnTo>
                          <a:pt x="190" y="591"/>
                        </a:lnTo>
                        <a:lnTo>
                          <a:pt x="211" y="592"/>
                        </a:lnTo>
                        <a:lnTo>
                          <a:pt x="234" y="593"/>
                        </a:lnTo>
                        <a:lnTo>
                          <a:pt x="258" y="593"/>
                        </a:lnTo>
                        <a:lnTo>
                          <a:pt x="279" y="592"/>
                        </a:lnTo>
                        <a:lnTo>
                          <a:pt x="299" y="590"/>
                        </a:lnTo>
                        <a:lnTo>
                          <a:pt x="318" y="587"/>
                        </a:lnTo>
                        <a:lnTo>
                          <a:pt x="334" y="583"/>
                        </a:lnTo>
                        <a:lnTo>
                          <a:pt x="350" y="580"/>
                        </a:lnTo>
                        <a:lnTo>
                          <a:pt x="364" y="575"/>
                        </a:lnTo>
                        <a:lnTo>
                          <a:pt x="377" y="568"/>
                        </a:lnTo>
                        <a:lnTo>
                          <a:pt x="391" y="561"/>
                        </a:lnTo>
                        <a:lnTo>
                          <a:pt x="405" y="552"/>
                        </a:lnTo>
                        <a:lnTo>
                          <a:pt x="418" y="541"/>
                        </a:lnTo>
                        <a:lnTo>
                          <a:pt x="430" y="528"/>
                        </a:lnTo>
                        <a:lnTo>
                          <a:pt x="441" y="515"/>
                        </a:lnTo>
                        <a:lnTo>
                          <a:pt x="452" y="499"/>
                        </a:lnTo>
                        <a:lnTo>
                          <a:pt x="462" y="482"/>
                        </a:lnTo>
                        <a:lnTo>
                          <a:pt x="471" y="463"/>
                        </a:lnTo>
                        <a:lnTo>
                          <a:pt x="471" y="679"/>
                        </a:lnTo>
                        <a:lnTo>
                          <a:pt x="464" y="674"/>
                        </a:lnTo>
                        <a:lnTo>
                          <a:pt x="457" y="670"/>
                        </a:lnTo>
                        <a:lnTo>
                          <a:pt x="448" y="666"/>
                        </a:lnTo>
                        <a:lnTo>
                          <a:pt x="441" y="663"/>
                        </a:lnTo>
                        <a:lnTo>
                          <a:pt x="431" y="661"/>
                        </a:lnTo>
                        <a:lnTo>
                          <a:pt x="423" y="660"/>
                        </a:lnTo>
                        <a:lnTo>
                          <a:pt x="413" y="659"/>
                        </a:lnTo>
                        <a:lnTo>
                          <a:pt x="404" y="658"/>
                        </a:lnTo>
                        <a:lnTo>
                          <a:pt x="0" y="658"/>
                        </a:lnTo>
                        <a:lnTo>
                          <a:pt x="10" y="648"/>
                        </a:lnTo>
                        <a:lnTo>
                          <a:pt x="18" y="637"/>
                        </a:lnTo>
                        <a:lnTo>
                          <a:pt x="26" y="624"/>
                        </a:lnTo>
                        <a:lnTo>
                          <a:pt x="32" y="612"/>
                        </a:lnTo>
                        <a:lnTo>
                          <a:pt x="37" y="598"/>
                        </a:lnTo>
                        <a:lnTo>
                          <a:pt x="41" y="582"/>
                        </a:lnTo>
                        <a:lnTo>
                          <a:pt x="43" y="566"/>
                        </a:lnTo>
                        <a:lnTo>
                          <a:pt x="43" y="549"/>
                        </a:lnTo>
                        <a:lnTo>
                          <a:pt x="43" y="132"/>
                        </a:lnTo>
                        <a:lnTo>
                          <a:pt x="43" y="115"/>
                        </a:lnTo>
                        <a:lnTo>
                          <a:pt x="41" y="99"/>
                        </a:lnTo>
                        <a:lnTo>
                          <a:pt x="37" y="84"/>
                        </a:lnTo>
                        <a:lnTo>
                          <a:pt x="32" y="69"/>
                        </a:lnTo>
                        <a:lnTo>
                          <a:pt x="26" y="57"/>
                        </a:lnTo>
                        <a:lnTo>
                          <a:pt x="18" y="45"/>
                        </a:lnTo>
                        <a:lnTo>
                          <a:pt x="10" y="34"/>
                        </a:lnTo>
                        <a:lnTo>
                          <a:pt x="0" y="23"/>
                        </a:lnTo>
                        <a:lnTo>
                          <a:pt x="39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" name="Freeform 950"/>
                  <p:cNvSpPr>
                    <a:spLocks noChangeAspect="1"/>
                  </p:cNvSpPr>
                  <p:nvPr/>
                </p:nvSpPr>
                <p:spPr bwMode="auto">
                  <a:xfrm>
                    <a:off x="2619" y="2262"/>
                    <a:ext cx="143" cy="193"/>
                  </a:xfrm>
                  <a:custGeom>
                    <a:avLst/>
                    <a:gdLst>
                      <a:gd name="T0" fmla="*/ 85 w 477"/>
                      <a:gd name="T1" fmla="*/ 166 h 658"/>
                      <a:gd name="T2" fmla="*/ 86 w 477"/>
                      <a:gd name="T3" fmla="*/ 175 h 658"/>
                      <a:gd name="T4" fmla="*/ 89 w 477"/>
                      <a:gd name="T5" fmla="*/ 183 h 658"/>
                      <a:gd name="T6" fmla="*/ 94 w 477"/>
                      <a:gd name="T7" fmla="*/ 190 h 658"/>
                      <a:gd name="T8" fmla="*/ 46 w 477"/>
                      <a:gd name="T9" fmla="*/ 193 h 658"/>
                      <a:gd name="T10" fmla="*/ 51 w 477"/>
                      <a:gd name="T11" fmla="*/ 187 h 658"/>
                      <a:gd name="T12" fmla="*/ 55 w 477"/>
                      <a:gd name="T13" fmla="*/ 180 h 658"/>
                      <a:gd name="T14" fmla="*/ 58 w 477"/>
                      <a:gd name="T15" fmla="*/ 171 h 658"/>
                      <a:gd name="T16" fmla="*/ 58 w 477"/>
                      <a:gd name="T17" fmla="*/ 161 h 658"/>
                      <a:gd name="T18" fmla="*/ 58 w 477"/>
                      <a:gd name="T19" fmla="*/ 39 h 658"/>
                      <a:gd name="T20" fmla="*/ 57 w 477"/>
                      <a:gd name="T21" fmla="*/ 33 h 658"/>
                      <a:gd name="T22" fmla="*/ 56 w 477"/>
                      <a:gd name="T23" fmla="*/ 31 h 658"/>
                      <a:gd name="T24" fmla="*/ 54 w 477"/>
                      <a:gd name="T25" fmla="*/ 29 h 658"/>
                      <a:gd name="T26" fmla="*/ 52 w 477"/>
                      <a:gd name="T27" fmla="*/ 27 h 658"/>
                      <a:gd name="T28" fmla="*/ 47 w 477"/>
                      <a:gd name="T29" fmla="*/ 26 h 658"/>
                      <a:gd name="T30" fmla="*/ 40 w 477"/>
                      <a:gd name="T31" fmla="*/ 26 h 658"/>
                      <a:gd name="T32" fmla="*/ 33 w 477"/>
                      <a:gd name="T33" fmla="*/ 27 h 658"/>
                      <a:gd name="T34" fmla="*/ 26 w 477"/>
                      <a:gd name="T35" fmla="*/ 30 h 658"/>
                      <a:gd name="T36" fmla="*/ 20 w 477"/>
                      <a:gd name="T37" fmla="*/ 34 h 658"/>
                      <a:gd name="T38" fmla="*/ 15 w 477"/>
                      <a:gd name="T39" fmla="*/ 39 h 658"/>
                      <a:gd name="T40" fmla="*/ 10 w 477"/>
                      <a:gd name="T41" fmla="*/ 45 h 658"/>
                      <a:gd name="T42" fmla="*/ 5 w 477"/>
                      <a:gd name="T43" fmla="*/ 53 h 658"/>
                      <a:gd name="T44" fmla="*/ 2 w 477"/>
                      <a:gd name="T45" fmla="*/ 63 h 658"/>
                      <a:gd name="T46" fmla="*/ 0 w 477"/>
                      <a:gd name="T47" fmla="*/ 0 h 658"/>
                      <a:gd name="T48" fmla="*/ 4 w 477"/>
                      <a:gd name="T49" fmla="*/ 3 h 658"/>
                      <a:gd name="T50" fmla="*/ 7 w 477"/>
                      <a:gd name="T51" fmla="*/ 5 h 658"/>
                      <a:gd name="T52" fmla="*/ 11 w 477"/>
                      <a:gd name="T53" fmla="*/ 6 h 658"/>
                      <a:gd name="T54" fmla="*/ 15 w 477"/>
                      <a:gd name="T55" fmla="*/ 7 h 658"/>
                      <a:gd name="T56" fmla="*/ 131 w 477"/>
                      <a:gd name="T57" fmla="*/ 6 h 658"/>
                      <a:gd name="T58" fmla="*/ 134 w 477"/>
                      <a:gd name="T59" fmla="*/ 6 h 658"/>
                      <a:gd name="T60" fmla="*/ 138 w 477"/>
                      <a:gd name="T61" fmla="*/ 4 h 658"/>
                      <a:gd name="T62" fmla="*/ 141 w 477"/>
                      <a:gd name="T63" fmla="*/ 1 h 658"/>
                      <a:gd name="T64" fmla="*/ 143 w 477"/>
                      <a:gd name="T65" fmla="*/ 68 h 658"/>
                      <a:gd name="T66" fmla="*/ 140 w 477"/>
                      <a:gd name="T67" fmla="*/ 58 h 658"/>
                      <a:gd name="T68" fmla="*/ 136 w 477"/>
                      <a:gd name="T69" fmla="*/ 49 h 658"/>
                      <a:gd name="T70" fmla="*/ 131 w 477"/>
                      <a:gd name="T71" fmla="*/ 42 h 658"/>
                      <a:gd name="T72" fmla="*/ 126 w 477"/>
                      <a:gd name="T73" fmla="*/ 36 h 658"/>
                      <a:gd name="T74" fmla="*/ 121 w 477"/>
                      <a:gd name="T75" fmla="*/ 31 h 658"/>
                      <a:gd name="T76" fmla="*/ 114 w 477"/>
                      <a:gd name="T77" fmla="*/ 28 h 658"/>
                      <a:gd name="T78" fmla="*/ 107 w 477"/>
                      <a:gd name="T79" fmla="*/ 26 h 658"/>
                      <a:gd name="T80" fmla="*/ 100 w 477"/>
                      <a:gd name="T81" fmla="*/ 25 h 658"/>
                      <a:gd name="T82" fmla="*/ 93 w 477"/>
                      <a:gd name="T83" fmla="*/ 26 h 658"/>
                      <a:gd name="T84" fmla="*/ 91 w 477"/>
                      <a:gd name="T85" fmla="*/ 28 h 658"/>
                      <a:gd name="T86" fmla="*/ 88 w 477"/>
                      <a:gd name="T87" fmla="*/ 30 h 658"/>
                      <a:gd name="T88" fmla="*/ 87 w 477"/>
                      <a:gd name="T89" fmla="*/ 32 h 658"/>
                      <a:gd name="T90" fmla="*/ 85 w 477"/>
                      <a:gd name="T91" fmla="*/ 35 h 658"/>
                      <a:gd name="T92" fmla="*/ 84 w 477"/>
                      <a:gd name="T93" fmla="*/ 43 h 658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</a:gdLst>
                    <a:ahLst/>
                    <a:cxnLst>
                      <a:cxn ang="T94">
                        <a:pos x="T0" y="T1"/>
                      </a:cxn>
                      <a:cxn ang="T95">
                        <a:pos x="T2" y="T3"/>
                      </a:cxn>
                      <a:cxn ang="T96">
                        <a:pos x="T4" y="T5"/>
                      </a:cxn>
                      <a:cxn ang="T97">
                        <a:pos x="T6" y="T7"/>
                      </a:cxn>
                      <a:cxn ang="T98">
                        <a:pos x="T8" y="T9"/>
                      </a:cxn>
                      <a:cxn ang="T99">
                        <a:pos x="T10" y="T11"/>
                      </a:cxn>
                      <a:cxn ang="T100">
                        <a:pos x="T12" y="T13"/>
                      </a:cxn>
                      <a:cxn ang="T101">
                        <a:pos x="T14" y="T15"/>
                      </a:cxn>
                      <a:cxn ang="T102">
                        <a:pos x="T16" y="T17"/>
                      </a:cxn>
                      <a:cxn ang="T103">
                        <a:pos x="T18" y="T19"/>
                      </a:cxn>
                      <a:cxn ang="T104">
                        <a:pos x="T20" y="T21"/>
                      </a:cxn>
                      <a:cxn ang="T105">
                        <a:pos x="T22" y="T23"/>
                      </a:cxn>
                      <a:cxn ang="T106">
                        <a:pos x="T24" y="T25"/>
                      </a:cxn>
                      <a:cxn ang="T107">
                        <a:pos x="T26" y="T27"/>
                      </a:cxn>
                      <a:cxn ang="T108">
                        <a:pos x="T28" y="T29"/>
                      </a:cxn>
                      <a:cxn ang="T109">
                        <a:pos x="T30" y="T31"/>
                      </a:cxn>
                      <a:cxn ang="T110">
                        <a:pos x="T32" y="T33"/>
                      </a:cxn>
                      <a:cxn ang="T111">
                        <a:pos x="T34" y="T35"/>
                      </a:cxn>
                      <a:cxn ang="T112">
                        <a:pos x="T36" y="T37"/>
                      </a:cxn>
                      <a:cxn ang="T113">
                        <a:pos x="T38" y="T39"/>
                      </a:cxn>
                      <a:cxn ang="T114">
                        <a:pos x="T40" y="T41"/>
                      </a:cxn>
                      <a:cxn ang="T115">
                        <a:pos x="T42" y="T43"/>
                      </a:cxn>
                      <a:cxn ang="T116">
                        <a:pos x="T44" y="T45"/>
                      </a:cxn>
                      <a:cxn ang="T117">
                        <a:pos x="T46" y="T47"/>
                      </a:cxn>
                      <a:cxn ang="T118">
                        <a:pos x="T48" y="T49"/>
                      </a:cxn>
                      <a:cxn ang="T119">
                        <a:pos x="T50" y="T51"/>
                      </a:cxn>
                      <a:cxn ang="T120">
                        <a:pos x="T52" y="T53"/>
                      </a:cxn>
                      <a:cxn ang="T121">
                        <a:pos x="T54" y="T55"/>
                      </a:cxn>
                      <a:cxn ang="T122">
                        <a:pos x="T56" y="T57"/>
                      </a:cxn>
                      <a:cxn ang="T123">
                        <a:pos x="T58" y="T59"/>
                      </a:cxn>
                      <a:cxn ang="T124">
                        <a:pos x="T60" y="T61"/>
                      </a:cxn>
                      <a:cxn ang="T125">
                        <a:pos x="T62" y="T63"/>
                      </a:cxn>
                      <a:cxn ang="T126">
                        <a:pos x="T64" y="T65"/>
                      </a:cxn>
                      <a:cxn ang="T127">
                        <a:pos x="T66" y="T67"/>
                      </a:cxn>
                      <a:cxn ang="T128">
                        <a:pos x="T68" y="T69"/>
                      </a:cxn>
                      <a:cxn ang="T129">
                        <a:pos x="T70" y="T71"/>
                      </a:cxn>
                      <a:cxn ang="T130">
                        <a:pos x="T72" y="T73"/>
                      </a:cxn>
                      <a:cxn ang="T131">
                        <a:pos x="T74" y="T75"/>
                      </a:cxn>
                      <a:cxn ang="T132">
                        <a:pos x="T76" y="T77"/>
                      </a:cxn>
                      <a:cxn ang="T133">
                        <a:pos x="T78" y="T79"/>
                      </a:cxn>
                      <a:cxn ang="T134">
                        <a:pos x="T80" y="T81"/>
                      </a:cxn>
                      <a:cxn ang="T135">
                        <a:pos x="T82" y="T83"/>
                      </a:cxn>
                      <a:cxn ang="T136">
                        <a:pos x="T84" y="T85"/>
                      </a:cxn>
                      <a:cxn ang="T137">
                        <a:pos x="T86" y="T87"/>
                      </a:cxn>
                      <a:cxn ang="T138">
                        <a:pos x="T88" y="T89"/>
                      </a:cxn>
                      <a:cxn ang="T139">
                        <a:pos x="T90" y="T91"/>
                      </a:cxn>
                      <a:cxn ang="T140">
                        <a:pos x="T92" y="T93"/>
                      </a:cxn>
                    </a:cxnLst>
                    <a:rect l="0" t="0" r="r" b="b"/>
                    <a:pathLst>
                      <a:path w="477" h="658">
                        <a:moveTo>
                          <a:pt x="281" y="549"/>
                        </a:moveTo>
                        <a:lnTo>
                          <a:pt x="283" y="566"/>
                        </a:lnTo>
                        <a:lnTo>
                          <a:pt x="285" y="582"/>
                        </a:lnTo>
                        <a:lnTo>
                          <a:pt x="288" y="598"/>
                        </a:lnTo>
                        <a:lnTo>
                          <a:pt x="292" y="612"/>
                        </a:lnTo>
                        <a:lnTo>
                          <a:pt x="298" y="624"/>
                        </a:lnTo>
                        <a:lnTo>
                          <a:pt x="306" y="637"/>
                        </a:lnTo>
                        <a:lnTo>
                          <a:pt x="315" y="648"/>
                        </a:lnTo>
                        <a:lnTo>
                          <a:pt x="325" y="658"/>
                        </a:lnTo>
                        <a:lnTo>
                          <a:pt x="152" y="658"/>
                        </a:lnTo>
                        <a:lnTo>
                          <a:pt x="162" y="648"/>
                        </a:lnTo>
                        <a:lnTo>
                          <a:pt x="171" y="637"/>
                        </a:lnTo>
                        <a:lnTo>
                          <a:pt x="178" y="624"/>
                        </a:lnTo>
                        <a:lnTo>
                          <a:pt x="185" y="612"/>
                        </a:lnTo>
                        <a:lnTo>
                          <a:pt x="190" y="598"/>
                        </a:lnTo>
                        <a:lnTo>
                          <a:pt x="193" y="582"/>
                        </a:lnTo>
                        <a:lnTo>
                          <a:pt x="195" y="566"/>
                        </a:lnTo>
                        <a:lnTo>
                          <a:pt x="195" y="549"/>
                        </a:lnTo>
                        <a:lnTo>
                          <a:pt x="195" y="145"/>
                        </a:lnTo>
                        <a:lnTo>
                          <a:pt x="195" y="132"/>
                        </a:lnTo>
                        <a:lnTo>
                          <a:pt x="192" y="119"/>
                        </a:lnTo>
                        <a:lnTo>
                          <a:pt x="191" y="114"/>
                        </a:lnTo>
                        <a:lnTo>
                          <a:pt x="189" y="109"/>
                        </a:lnTo>
                        <a:lnTo>
                          <a:pt x="186" y="105"/>
                        </a:lnTo>
                        <a:lnTo>
                          <a:pt x="184" y="101"/>
                        </a:lnTo>
                        <a:lnTo>
                          <a:pt x="180" y="98"/>
                        </a:lnTo>
                        <a:lnTo>
                          <a:pt x="176" y="95"/>
                        </a:lnTo>
                        <a:lnTo>
                          <a:pt x="172" y="93"/>
                        </a:lnTo>
                        <a:lnTo>
                          <a:pt x="168" y="90"/>
                        </a:lnTo>
                        <a:lnTo>
                          <a:pt x="157" y="87"/>
                        </a:lnTo>
                        <a:lnTo>
                          <a:pt x="146" y="86"/>
                        </a:lnTo>
                        <a:lnTo>
                          <a:pt x="133" y="87"/>
                        </a:lnTo>
                        <a:lnTo>
                          <a:pt x="121" y="88"/>
                        </a:lnTo>
                        <a:lnTo>
                          <a:pt x="110" y="91"/>
                        </a:lnTo>
                        <a:lnTo>
                          <a:pt x="98" y="96"/>
                        </a:lnTo>
                        <a:lnTo>
                          <a:pt x="88" y="101"/>
                        </a:lnTo>
                        <a:lnTo>
                          <a:pt x="77" y="107"/>
                        </a:lnTo>
                        <a:lnTo>
                          <a:pt x="68" y="115"/>
                        </a:lnTo>
                        <a:lnTo>
                          <a:pt x="58" y="123"/>
                        </a:lnTo>
                        <a:lnTo>
                          <a:pt x="50" y="133"/>
                        </a:lnTo>
                        <a:lnTo>
                          <a:pt x="41" y="143"/>
                        </a:lnTo>
                        <a:lnTo>
                          <a:pt x="33" y="155"/>
                        </a:lnTo>
                        <a:lnTo>
                          <a:pt x="26" y="168"/>
                        </a:lnTo>
                        <a:lnTo>
                          <a:pt x="18" y="182"/>
                        </a:lnTo>
                        <a:lnTo>
                          <a:pt x="12" y="198"/>
                        </a:lnTo>
                        <a:lnTo>
                          <a:pt x="6" y="214"/>
                        </a:lnTo>
                        <a:lnTo>
                          <a:pt x="0" y="232"/>
                        </a:lnTo>
                        <a:lnTo>
                          <a:pt x="0" y="0"/>
                        </a:lnTo>
                        <a:lnTo>
                          <a:pt x="6" y="5"/>
                        </a:lnTo>
                        <a:lnTo>
                          <a:pt x="12" y="10"/>
                        </a:lnTo>
                        <a:lnTo>
                          <a:pt x="18" y="14"/>
                        </a:lnTo>
                        <a:lnTo>
                          <a:pt x="25" y="17"/>
                        </a:lnTo>
                        <a:lnTo>
                          <a:pt x="31" y="20"/>
                        </a:lnTo>
                        <a:lnTo>
                          <a:pt x="36" y="21"/>
                        </a:lnTo>
                        <a:lnTo>
                          <a:pt x="42" y="22"/>
                        </a:lnTo>
                        <a:lnTo>
                          <a:pt x="49" y="23"/>
                        </a:lnTo>
                        <a:lnTo>
                          <a:pt x="430" y="23"/>
                        </a:lnTo>
                        <a:lnTo>
                          <a:pt x="436" y="22"/>
                        </a:lnTo>
                        <a:lnTo>
                          <a:pt x="442" y="21"/>
                        </a:lnTo>
                        <a:lnTo>
                          <a:pt x="448" y="20"/>
                        </a:lnTo>
                        <a:lnTo>
                          <a:pt x="454" y="17"/>
                        </a:lnTo>
                        <a:lnTo>
                          <a:pt x="459" y="14"/>
                        </a:lnTo>
                        <a:lnTo>
                          <a:pt x="466" y="10"/>
                        </a:lnTo>
                        <a:lnTo>
                          <a:pt x="471" y="5"/>
                        </a:lnTo>
                        <a:lnTo>
                          <a:pt x="477" y="0"/>
                        </a:lnTo>
                        <a:lnTo>
                          <a:pt x="477" y="232"/>
                        </a:lnTo>
                        <a:lnTo>
                          <a:pt x="472" y="214"/>
                        </a:lnTo>
                        <a:lnTo>
                          <a:pt x="466" y="198"/>
                        </a:lnTo>
                        <a:lnTo>
                          <a:pt x="459" y="182"/>
                        </a:lnTo>
                        <a:lnTo>
                          <a:pt x="452" y="168"/>
                        </a:lnTo>
                        <a:lnTo>
                          <a:pt x="445" y="155"/>
                        </a:lnTo>
                        <a:lnTo>
                          <a:pt x="437" y="143"/>
                        </a:lnTo>
                        <a:lnTo>
                          <a:pt x="429" y="133"/>
                        </a:lnTo>
                        <a:lnTo>
                          <a:pt x="421" y="123"/>
                        </a:lnTo>
                        <a:lnTo>
                          <a:pt x="411" y="115"/>
                        </a:lnTo>
                        <a:lnTo>
                          <a:pt x="402" y="107"/>
                        </a:lnTo>
                        <a:lnTo>
                          <a:pt x="391" y="101"/>
                        </a:lnTo>
                        <a:lnTo>
                          <a:pt x="380" y="96"/>
                        </a:lnTo>
                        <a:lnTo>
                          <a:pt x="370" y="91"/>
                        </a:lnTo>
                        <a:lnTo>
                          <a:pt x="358" y="88"/>
                        </a:lnTo>
                        <a:lnTo>
                          <a:pt x="346" y="87"/>
                        </a:lnTo>
                        <a:lnTo>
                          <a:pt x="333" y="86"/>
                        </a:lnTo>
                        <a:lnTo>
                          <a:pt x="322" y="87"/>
                        </a:lnTo>
                        <a:lnTo>
                          <a:pt x="311" y="90"/>
                        </a:lnTo>
                        <a:lnTo>
                          <a:pt x="307" y="93"/>
                        </a:lnTo>
                        <a:lnTo>
                          <a:pt x="302" y="95"/>
                        </a:lnTo>
                        <a:lnTo>
                          <a:pt x="298" y="98"/>
                        </a:lnTo>
                        <a:lnTo>
                          <a:pt x="295" y="101"/>
                        </a:lnTo>
                        <a:lnTo>
                          <a:pt x="292" y="105"/>
                        </a:lnTo>
                        <a:lnTo>
                          <a:pt x="289" y="109"/>
                        </a:lnTo>
                        <a:lnTo>
                          <a:pt x="287" y="114"/>
                        </a:lnTo>
                        <a:lnTo>
                          <a:pt x="285" y="119"/>
                        </a:lnTo>
                        <a:lnTo>
                          <a:pt x="283" y="132"/>
                        </a:lnTo>
                        <a:lnTo>
                          <a:pt x="281" y="145"/>
                        </a:lnTo>
                        <a:lnTo>
                          <a:pt x="281" y="5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" name="Freeform 951"/>
                  <p:cNvSpPr>
                    <a:spLocks noChangeAspect="1"/>
                  </p:cNvSpPr>
                  <p:nvPr/>
                </p:nvSpPr>
                <p:spPr bwMode="auto">
                  <a:xfrm>
                    <a:off x="2990" y="2262"/>
                    <a:ext cx="143" cy="200"/>
                  </a:xfrm>
                  <a:custGeom>
                    <a:avLst/>
                    <a:gdLst>
                      <a:gd name="T0" fmla="*/ 120 w 473"/>
                      <a:gd name="T1" fmla="*/ 6 h 679"/>
                      <a:gd name="T2" fmla="*/ 125 w 473"/>
                      <a:gd name="T3" fmla="*/ 6 h 679"/>
                      <a:gd name="T4" fmla="*/ 130 w 473"/>
                      <a:gd name="T5" fmla="*/ 4 h 679"/>
                      <a:gd name="T6" fmla="*/ 134 w 473"/>
                      <a:gd name="T7" fmla="*/ 1 h 679"/>
                      <a:gd name="T8" fmla="*/ 137 w 473"/>
                      <a:gd name="T9" fmla="*/ 62 h 679"/>
                      <a:gd name="T10" fmla="*/ 132 w 473"/>
                      <a:gd name="T11" fmla="*/ 52 h 679"/>
                      <a:gd name="T12" fmla="*/ 125 w 473"/>
                      <a:gd name="T13" fmla="*/ 44 h 679"/>
                      <a:gd name="T14" fmla="*/ 118 w 473"/>
                      <a:gd name="T15" fmla="*/ 37 h 679"/>
                      <a:gd name="T16" fmla="*/ 109 w 473"/>
                      <a:gd name="T17" fmla="*/ 32 h 679"/>
                      <a:gd name="T18" fmla="*/ 101 w 473"/>
                      <a:gd name="T19" fmla="*/ 30 h 679"/>
                      <a:gd name="T20" fmla="*/ 91 w 473"/>
                      <a:gd name="T21" fmla="*/ 28 h 679"/>
                      <a:gd name="T22" fmla="*/ 80 w 473"/>
                      <a:gd name="T23" fmla="*/ 26 h 679"/>
                      <a:gd name="T24" fmla="*/ 68 w 473"/>
                      <a:gd name="T25" fmla="*/ 26 h 679"/>
                      <a:gd name="T26" fmla="*/ 56 w 473"/>
                      <a:gd name="T27" fmla="*/ 27 h 679"/>
                      <a:gd name="T28" fmla="*/ 52 w 473"/>
                      <a:gd name="T29" fmla="*/ 28 h 679"/>
                      <a:gd name="T30" fmla="*/ 48 w 473"/>
                      <a:gd name="T31" fmla="*/ 29 h 679"/>
                      <a:gd name="T32" fmla="*/ 44 w 473"/>
                      <a:gd name="T33" fmla="*/ 32 h 679"/>
                      <a:gd name="T34" fmla="*/ 41 w 473"/>
                      <a:gd name="T35" fmla="*/ 36 h 679"/>
                      <a:gd name="T36" fmla="*/ 40 w 473"/>
                      <a:gd name="T37" fmla="*/ 40 h 679"/>
                      <a:gd name="T38" fmla="*/ 39 w 473"/>
                      <a:gd name="T39" fmla="*/ 46 h 679"/>
                      <a:gd name="T40" fmla="*/ 73 w 473"/>
                      <a:gd name="T41" fmla="*/ 85 h 679"/>
                      <a:gd name="T42" fmla="*/ 84 w 473"/>
                      <a:gd name="T43" fmla="*/ 84 h 679"/>
                      <a:gd name="T44" fmla="*/ 94 w 473"/>
                      <a:gd name="T45" fmla="*/ 81 h 679"/>
                      <a:gd name="T46" fmla="*/ 98 w 473"/>
                      <a:gd name="T47" fmla="*/ 79 h 679"/>
                      <a:gd name="T48" fmla="*/ 102 w 473"/>
                      <a:gd name="T49" fmla="*/ 76 h 679"/>
                      <a:gd name="T50" fmla="*/ 109 w 473"/>
                      <a:gd name="T51" fmla="*/ 69 h 679"/>
                      <a:gd name="T52" fmla="*/ 106 w 473"/>
                      <a:gd name="T53" fmla="*/ 118 h 679"/>
                      <a:gd name="T54" fmla="*/ 98 w 473"/>
                      <a:gd name="T55" fmla="*/ 112 h 679"/>
                      <a:gd name="T56" fmla="*/ 89 w 473"/>
                      <a:gd name="T57" fmla="*/ 108 h 679"/>
                      <a:gd name="T58" fmla="*/ 79 w 473"/>
                      <a:gd name="T59" fmla="*/ 106 h 679"/>
                      <a:gd name="T60" fmla="*/ 39 w 473"/>
                      <a:gd name="T61" fmla="*/ 105 h 679"/>
                      <a:gd name="T62" fmla="*/ 39 w 473"/>
                      <a:gd name="T63" fmla="*/ 157 h 679"/>
                      <a:gd name="T64" fmla="*/ 41 w 473"/>
                      <a:gd name="T65" fmla="*/ 163 h 679"/>
                      <a:gd name="T66" fmla="*/ 43 w 473"/>
                      <a:gd name="T67" fmla="*/ 167 h 679"/>
                      <a:gd name="T68" fmla="*/ 47 w 473"/>
                      <a:gd name="T69" fmla="*/ 170 h 679"/>
                      <a:gd name="T70" fmla="*/ 50 w 473"/>
                      <a:gd name="T71" fmla="*/ 172 h 679"/>
                      <a:gd name="T72" fmla="*/ 55 w 473"/>
                      <a:gd name="T73" fmla="*/ 173 h 679"/>
                      <a:gd name="T74" fmla="*/ 64 w 473"/>
                      <a:gd name="T75" fmla="*/ 174 h 679"/>
                      <a:gd name="T76" fmla="*/ 78 w 473"/>
                      <a:gd name="T77" fmla="*/ 175 h 679"/>
                      <a:gd name="T78" fmla="*/ 90 w 473"/>
                      <a:gd name="T79" fmla="*/ 174 h 679"/>
                      <a:gd name="T80" fmla="*/ 101 w 473"/>
                      <a:gd name="T81" fmla="*/ 172 h 679"/>
                      <a:gd name="T82" fmla="*/ 110 w 473"/>
                      <a:gd name="T83" fmla="*/ 169 h 679"/>
                      <a:gd name="T84" fmla="*/ 119 w 473"/>
                      <a:gd name="T85" fmla="*/ 165 h 679"/>
                      <a:gd name="T86" fmla="*/ 127 w 473"/>
                      <a:gd name="T87" fmla="*/ 159 h 679"/>
                      <a:gd name="T88" fmla="*/ 134 w 473"/>
                      <a:gd name="T89" fmla="*/ 152 h 679"/>
                      <a:gd name="T90" fmla="*/ 140 w 473"/>
                      <a:gd name="T91" fmla="*/ 142 h 679"/>
                      <a:gd name="T92" fmla="*/ 143 w 473"/>
                      <a:gd name="T93" fmla="*/ 200 h 679"/>
                      <a:gd name="T94" fmla="*/ 138 w 473"/>
                      <a:gd name="T95" fmla="*/ 197 h 679"/>
                      <a:gd name="T96" fmla="*/ 133 w 473"/>
                      <a:gd name="T97" fmla="*/ 195 h 679"/>
                      <a:gd name="T98" fmla="*/ 128 w 473"/>
                      <a:gd name="T99" fmla="*/ 194 h 679"/>
                      <a:gd name="T100" fmla="*/ 122 w 473"/>
                      <a:gd name="T101" fmla="*/ 194 h 679"/>
                      <a:gd name="T102" fmla="*/ 3 w 473"/>
                      <a:gd name="T103" fmla="*/ 191 h 679"/>
                      <a:gd name="T104" fmla="*/ 8 w 473"/>
                      <a:gd name="T105" fmla="*/ 184 h 679"/>
                      <a:gd name="T106" fmla="*/ 11 w 473"/>
                      <a:gd name="T107" fmla="*/ 176 h 679"/>
                      <a:gd name="T108" fmla="*/ 13 w 473"/>
                      <a:gd name="T109" fmla="*/ 167 h 679"/>
                      <a:gd name="T110" fmla="*/ 14 w 473"/>
                      <a:gd name="T111" fmla="*/ 39 h 679"/>
                      <a:gd name="T112" fmla="*/ 13 w 473"/>
                      <a:gd name="T113" fmla="*/ 29 h 679"/>
                      <a:gd name="T114" fmla="*/ 10 w 473"/>
                      <a:gd name="T115" fmla="*/ 20 h 679"/>
                      <a:gd name="T116" fmla="*/ 6 w 473"/>
                      <a:gd name="T117" fmla="*/ 13 h 679"/>
                      <a:gd name="T118" fmla="*/ 0 w 473"/>
                      <a:gd name="T119" fmla="*/ 7 h 679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</a:gdLst>
                    <a:ahLst/>
                    <a:cxnLst>
                      <a:cxn ang="T120">
                        <a:pos x="T0" y="T1"/>
                      </a:cxn>
                      <a:cxn ang="T121">
                        <a:pos x="T2" y="T3"/>
                      </a:cxn>
                      <a:cxn ang="T122">
                        <a:pos x="T4" y="T5"/>
                      </a:cxn>
                      <a:cxn ang="T123">
                        <a:pos x="T6" y="T7"/>
                      </a:cxn>
                      <a:cxn ang="T124">
                        <a:pos x="T8" y="T9"/>
                      </a:cxn>
                      <a:cxn ang="T125">
                        <a:pos x="T10" y="T11"/>
                      </a:cxn>
                      <a:cxn ang="T126">
                        <a:pos x="T12" y="T13"/>
                      </a:cxn>
                      <a:cxn ang="T127">
                        <a:pos x="T14" y="T15"/>
                      </a:cxn>
                      <a:cxn ang="T128">
                        <a:pos x="T16" y="T17"/>
                      </a:cxn>
                      <a:cxn ang="T129">
                        <a:pos x="T18" y="T19"/>
                      </a:cxn>
                      <a:cxn ang="T130">
                        <a:pos x="T20" y="T21"/>
                      </a:cxn>
                      <a:cxn ang="T131">
                        <a:pos x="T22" y="T23"/>
                      </a:cxn>
                      <a:cxn ang="T132">
                        <a:pos x="T24" y="T25"/>
                      </a:cxn>
                      <a:cxn ang="T133">
                        <a:pos x="T26" y="T27"/>
                      </a:cxn>
                      <a:cxn ang="T134">
                        <a:pos x="T28" y="T29"/>
                      </a:cxn>
                      <a:cxn ang="T135">
                        <a:pos x="T30" y="T31"/>
                      </a:cxn>
                      <a:cxn ang="T136">
                        <a:pos x="T32" y="T33"/>
                      </a:cxn>
                      <a:cxn ang="T137">
                        <a:pos x="T34" y="T35"/>
                      </a:cxn>
                      <a:cxn ang="T138">
                        <a:pos x="T36" y="T37"/>
                      </a:cxn>
                      <a:cxn ang="T139">
                        <a:pos x="T38" y="T39"/>
                      </a:cxn>
                      <a:cxn ang="T140">
                        <a:pos x="T40" y="T41"/>
                      </a:cxn>
                      <a:cxn ang="T141">
                        <a:pos x="T42" y="T43"/>
                      </a:cxn>
                      <a:cxn ang="T142">
                        <a:pos x="T44" y="T45"/>
                      </a:cxn>
                      <a:cxn ang="T143">
                        <a:pos x="T46" y="T47"/>
                      </a:cxn>
                      <a:cxn ang="T144">
                        <a:pos x="T48" y="T49"/>
                      </a:cxn>
                      <a:cxn ang="T145">
                        <a:pos x="T50" y="T51"/>
                      </a:cxn>
                      <a:cxn ang="T146">
                        <a:pos x="T52" y="T53"/>
                      </a:cxn>
                      <a:cxn ang="T147">
                        <a:pos x="T54" y="T55"/>
                      </a:cxn>
                      <a:cxn ang="T148">
                        <a:pos x="T56" y="T57"/>
                      </a:cxn>
                      <a:cxn ang="T149">
                        <a:pos x="T58" y="T59"/>
                      </a:cxn>
                      <a:cxn ang="T150">
                        <a:pos x="T60" y="T61"/>
                      </a:cxn>
                      <a:cxn ang="T151">
                        <a:pos x="T62" y="T63"/>
                      </a:cxn>
                      <a:cxn ang="T152">
                        <a:pos x="T64" y="T65"/>
                      </a:cxn>
                      <a:cxn ang="T153">
                        <a:pos x="T66" y="T67"/>
                      </a:cxn>
                      <a:cxn ang="T154">
                        <a:pos x="T68" y="T69"/>
                      </a:cxn>
                      <a:cxn ang="T155">
                        <a:pos x="T70" y="T71"/>
                      </a:cxn>
                      <a:cxn ang="T156">
                        <a:pos x="T72" y="T73"/>
                      </a:cxn>
                      <a:cxn ang="T157">
                        <a:pos x="T74" y="T75"/>
                      </a:cxn>
                      <a:cxn ang="T158">
                        <a:pos x="T76" y="T77"/>
                      </a:cxn>
                      <a:cxn ang="T159">
                        <a:pos x="T78" y="T79"/>
                      </a:cxn>
                      <a:cxn ang="T160">
                        <a:pos x="T80" y="T81"/>
                      </a:cxn>
                      <a:cxn ang="T161">
                        <a:pos x="T82" y="T83"/>
                      </a:cxn>
                      <a:cxn ang="T162">
                        <a:pos x="T84" y="T85"/>
                      </a:cxn>
                      <a:cxn ang="T163">
                        <a:pos x="T86" y="T87"/>
                      </a:cxn>
                      <a:cxn ang="T164">
                        <a:pos x="T88" y="T89"/>
                      </a:cxn>
                      <a:cxn ang="T165">
                        <a:pos x="T90" y="T91"/>
                      </a:cxn>
                      <a:cxn ang="T166">
                        <a:pos x="T92" y="T93"/>
                      </a:cxn>
                      <a:cxn ang="T167">
                        <a:pos x="T94" y="T95"/>
                      </a:cxn>
                      <a:cxn ang="T168">
                        <a:pos x="T96" y="T97"/>
                      </a:cxn>
                      <a:cxn ang="T169">
                        <a:pos x="T98" y="T99"/>
                      </a:cxn>
                      <a:cxn ang="T170">
                        <a:pos x="T100" y="T101"/>
                      </a:cxn>
                      <a:cxn ang="T171">
                        <a:pos x="T102" y="T103"/>
                      </a:cxn>
                      <a:cxn ang="T172">
                        <a:pos x="T104" y="T105"/>
                      </a:cxn>
                      <a:cxn ang="T173">
                        <a:pos x="T106" y="T107"/>
                      </a:cxn>
                      <a:cxn ang="T174">
                        <a:pos x="T108" y="T109"/>
                      </a:cxn>
                      <a:cxn ang="T175">
                        <a:pos x="T110" y="T111"/>
                      </a:cxn>
                      <a:cxn ang="T176">
                        <a:pos x="T112" y="T113"/>
                      </a:cxn>
                      <a:cxn ang="T177">
                        <a:pos x="T114" y="T115"/>
                      </a:cxn>
                      <a:cxn ang="T178">
                        <a:pos x="T116" y="T117"/>
                      </a:cxn>
                      <a:cxn ang="T179">
                        <a:pos x="T118" y="T119"/>
                      </a:cxn>
                    </a:cxnLst>
                    <a:rect l="0" t="0" r="r" b="b"/>
                    <a:pathLst>
                      <a:path w="473" h="679">
                        <a:moveTo>
                          <a:pt x="391" y="23"/>
                        </a:moveTo>
                        <a:lnTo>
                          <a:pt x="398" y="22"/>
                        </a:lnTo>
                        <a:lnTo>
                          <a:pt x="405" y="21"/>
                        </a:lnTo>
                        <a:lnTo>
                          <a:pt x="414" y="20"/>
                        </a:lnTo>
                        <a:lnTo>
                          <a:pt x="421" y="17"/>
                        </a:lnTo>
                        <a:lnTo>
                          <a:pt x="430" y="14"/>
                        </a:lnTo>
                        <a:lnTo>
                          <a:pt x="437" y="10"/>
                        </a:lnTo>
                        <a:lnTo>
                          <a:pt x="444" y="5"/>
                        </a:lnTo>
                        <a:lnTo>
                          <a:pt x="453" y="0"/>
                        </a:lnTo>
                        <a:lnTo>
                          <a:pt x="453" y="209"/>
                        </a:lnTo>
                        <a:lnTo>
                          <a:pt x="444" y="193"/>
                        </a:lnTo>
                        <a:lnTo>
                          <a:pt x="436" y="177"/>
                        </a:lnTo>
                        <a:lnTo>
                          <a:pt x="426" y="162"/>
                        </a:lnTo>
                        <a:lnTo>
                          <a:pt x="415" y="149"/>
                        </a:lnTo>
                        <a:lnTo>
                          <a:pt x="403" y="138"/>
                        </a:lnTo>
                        <a:lnTo>
                          <a:pt x="390" y="127"/>
                        </a:lnTo>
                        <a:lnTo>
                          <a:pt x="376" y="119"/>
                        </a:lnTo>
                        <a:lnTo>
                          <a:pt x="361" y="110"/>
                        </a:lnTo>
                        <a:lnTo>
                          <a:pt x="349" y="105"/>
                        </a:lnTo>
                        <a:lnTo>
                          <a:pt x="334" y="101"/>
                        </a:lnTo>
                        <a:lnTo>
                          <a:pt x="319" y="97"/>
                        </a:lnTo>
                        <a:lnTo>
                          <a:pt x="302" y="94"/>
                        </a:lnTo>
                        <a:lnTo>
                          <a:pt x="285" y="91"/>
                        </a:lnTo>
                        <a:lnTo>
                          <a:pt x="266" y="89"/>
                        </a:lnTo>
                        <a:lnTo>
                          <a:pt x="247" y="88"/>
                        </a:lnTo>
                        <a:lnTo>
                          <a:pt x="226" y="88"/>
                        </a:lnTo>
                        <a:lnTo>
                          <a:pt x="204" y="89"/>
                        </a:lnTo>
                        <a:lnTo>
                          <a:pt x="186" y="90"/>
                        </a:lnTo>
                        <a:lnTo>
                          <a:pt x="178" y="93"/>
                        </a:lnTo>
                        <a:lnTo>
                          <a:pt x="171" y="94"/>
                        </a:lnTo>
                        <a:lnTo>
                          <a:pt x="164" y="96"/>
                        </a:lnTo>
                        <a:lnTo>
                          <a:pt x="159" y="99"/>
                        </a:lnTo>
                        <a:lnTo>
                          <a:pt x="152" y="103"/>
                        </a:lnTo>
                        <a:lnTo>
                          <a:pt x="145" y="108"/>
                        </a:lnTo>
                        <a:lnTo>
                          <a:pt x="140" y="114"/>
                        </a:lnTo>
                        <a:lnTo>
                          <a:pt x="136" y="121"/>
                        </a:lnTo>
                        <a:lnTo>
                          <a:pt x="134" y="128"/>
                        </a:lnTo>
                        <a:lnTo>
                          <a:pt x="131" y="137"/>
                        </a:lnTo>
                        <a:lnTo>
                          <a:pt x="129" y="145"/>
                        </a:lnTo>
                        <a:lnTo>
                          <a:pt x="129" y="156"/>
                        </a:lnTo>
                        <a:lnTo>
                          <a:pt x="129" y="290"/>
                        </a:lnTo>
                        <a:lnTo>
                          <a:pt x="242" y="290"/>
                        </a:lnTo>
                        <a:lnTo>
                          <a:pt x="260" y="289"/>
                        </a:lnTo>
                        <a:lnTo>
                          <a:pt x="278" y="286"/>
                        </a:lnTo>
                        <a:lnTo>
                          <a:pt x="295" y="282"/>
                        </a:lnTo>
                        <a:lnTo>
                          <a:pt x="311" y="276"/>
                        </a:lnTo>
                        <a:lnTo>
                          <a:pt x="318" y="273"/>
                        </a:lnTo>
                        <a:lnTo>
                          <a:pt x="324" y="268"/>
                        </a:lnTo>
                        <a:lnTo>
                          <a:pt x="332" y="263"/>
                        </a:lnTo>
                        <a:lnTo>
                          <a:pt x="338" y="258"/>
                        </a:lnTo>
                        <a:lnTo>
                          <a:pt x="350" y="246"/>
                        </a:lnTo>
                        <a:lnTo>
                          <a:pt x="361" y="234"/>
                        </a:lnTo>
                        <a:lnTo>
                          <a:pt x="361" y="413"/>
                        </a:lnTo>
                        <a:lnTo>
                          <a:pt x="350" y="400"/>
                        </a:lnTo>
                        <a:lnTo>
                          <a:pt x="338" y="389"/>
                        </a:lnTo>
                        <a:lnTo>
                          <a:pt x="324" y="380"/>
                        </a:lnTo>
                        <a:lnTo>
                          <a:pt x="311" y="372"/>
                        </a:lnTo>
                        <a:lnTo>
                          <a:pt x="295" y="365"/>
                        </a:lnTo>
                        <a:lnTo>
                          <a:pt x="278" y="361"/>
                        </a:lnTo>
                        <a:lnTo>
                          <a:pt x="260" y="359"/>
                        </a:lnTo>
                        <a:lnTo>
                          <a:pt x="242" y="358"/>
                        </a:lnTo>
                        <a:lnTo>
                          <a:pt x="129" y="358"/>
                        </a:lnTo>
                        <a:lnTo>
                          <a:pt x="129" y="522"/>
                        </a:lnTo>
                        <a:lnTo>
                          <a:pt x="129" y="533"/>
                        </a:lnTo>
                        <a:lnTo>
                          <a:pt x="132" y="542"/>
                        </a:lnTo>
                        <a:lnTo>
                          <a:pt x="134" y="552"/>
                        </a:lnTo>
                        <a:lnTo>
                          <a:pt x="137" y="559"/>
                        </a:lnTo>
                        <a:lnTo>
                          <a:pt x="142" y="566"/>
                        </a:lnTo>
                        <a:lnTo>
                          <a:pt x="147" y="573"/>
                        </a:lnTo>
                        <a:lnTo>
                          <a:pt x="155" y="578"/>
                        </a:lnTo>
                        <a:lnTo>
                          <a:pt x="162" y="582"/>
                        </a:lnTo>
                        <a:lnTo>
                          <a:pt x="167" y="584"/>
                        </a:lnTo>
                        <a:lnTo>
                          <a:pt x="175" y="586"/>
                        </a:lnTo>
                        <a:lnTo>
                          <a:pt x="182" y="588"/>
                        </a:lnTo>
                        <a:lnTo>
                          <a:pt x="191" y="591"/>
                        </a:lnTo>
                        <a:lnTo>
                          <a:pt x="211" y="592"/>
                        </a:lnTo>
                        <a:lnTo>
                          <a:pt x="235" y="593"/>
                        </a:lnTo>
                        <a:lnTo>
                          <a:pt x="258" y="593"/>
                        </a:lnTo>
                        <a:lnTo>
                          <a:pt x="279" y="592"/>
                        </a:lnTo>
                        <a:lnTo>
                          <a:pt x="299" y="590"/>
                        </a:lnTo>
                        <a:lnTo>
                          <a:pt x="318" y="587"/>
                        </a:lnTo>
                        <a:lnTo>
                          <a:pt x="335" y="583"/>
                        </a:lnTo>
                        <a:lnTo>
                          <a:pt x="351" y="580"/>
                        </a:lnTo>
                        <a:lnTo>
                          <a:pt x="365" y="575"/>
                        </a:lnTo>
                        <a:lnTo>
                          <a:pt x="378" y="568"/>
                        </a:lnTo>
                        <a:lnTo>
                          <a:pt x="392" y="561"/>
                        </a:lnTo>
                        <a:lnTo>
                          <a:pt x="405" y="552"/>
                        </a:lnTo>
                        <a:lnTo>
                          <a:pt x="419" y="541"/>
                        </a:lnTo>
                        <a:lnTo>
                          <a:pt x="431" y="528"/>
                        </a:lnTo>
                        <a:lnTo>
                          <a:pt x="442" y="515"/>
                        </a:lnTo>
                        <a:lnTo>
                          <a:pt x="454" y="499"/>
                        </a:lnTo>
                        <a:lnTo>
                          <a:pt x="463" y="482"/>
                        </a:lnTo>
                        <a:lnTo>
                          <a:pt x="473" y="463"/>
                        </a:lnTo>
                        <a:lnTo>
                          <a:pt x="473" y="679"/>
                        </a:lnTo>
                        <a:lnTo>
                          <a:pt x="465" y="674"/>
                        </a:lnTo>
                        <a:lnTo>
                          <a:pt x="457" y="670"/>
                        </a:lnTo>
                        <a:lnTo>
                          <a:pt x="450" y="666"/>
                        </a:lnTo>
                        <a:lnTo>
                          <a:pt x="441" y="663"/>
                        </a:lnTo>
                        <a:lnTo>
                          <a:pt x="433" y="661"/>
                        </a:lnTo>
                        <a:lnTo>
                          <a:pt x="423" y="660"/>
                        </a:lnTo>
                        <a:lnTo>
                          <a:pt x="415" y="659"/>
                        </a:lnTo>
                        <a:lnTo>
                          <a:pt x="405" y="658"/>
                        </a:lnTo>
                        <a:lnTo>
                          <a:pt x="0" y="658"/>
                        </a:lnTo>
                        <a:lnTo>
                          <a:pt x="10" y="648"/>
                        </a:lnTo>
                        <a:lnTo>
                          <a:pt x="19" y="637"/>
                        </a:lnTo>
                        <a:lnTo>
                          <a:pt x="27" y="624"/>
                        </a:lnTo>
                        <a:lnTo>
                          <a:pt x="34" y="612"/>
                        </a:lnTo>
                        <a:lnTo>
                          <a:pt x="38" y="598"/>
                        </a:lnTo>
                        <a:lnTo>
                          <a:pt x="42" y="582"/>
                        </a:lnTo>
                        <a:lnTo>
                          <a:pt x="44" y="566"/>
                        </a:lnTo>
                        <a:lnTo>
                          <a:pt x="45" y="549"/>
                        </a:lnTo>
                        <a:lnTo>
                          <a:pt x="45" y="132"/>
                        </a:lnTo>
                        <a:lnTo>
                          <a:pt x="44" y="115"/>
                        </a:lnTo>
                        <a:lnTo>
                          <a:pt x="42" y="99"/>
                        </a:lnTo>
                        <a:lnTo>
                          <a:pt x="38" y="84"/>
                        </a:lnTo>
                        <a:lnTo>
                          <a:pt x="34" y="69"/>
                        </a:lnTo>
                        <a:lnTo>
                          <a:pt x="27" y="57"/>
                        </a:lnTo>
                        <a:lnTo>
                          <a:pt x="19" y="45"/>
                        </a:lnTo>
                        <a:lnTo>
                          <a:pt x="10" y="34"/>
                        </a:lnTo>
                        <a:lnTo>
                          <a:pt x="0" y="23"/>
                        </a:lnTo>
                        <a:lnTo>
                          <a:pt x="391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" name="Freeform 952"/>
                  <p:cNvSpPr>
                    <a:spLocks noChangeAspect="1"/>
                  </p:cNvSpPr>
                  <p:nvPr/>
                </p:nvSpPr>
                <p:spPr bwMode="auto">
                  <a:xfrm>
                    <a:off x="3369" y="2262"/>
                    <a:ext cx="207" cy="193"/>
                  </a:xfrm>
                  <a:custGeom>
                    <a:avLst/>
                    <a:gdLst>
                      <a:gd name="T0" fmla="*/ 158 w 688"/>
                      <a:gd name="T1" fmla="*/ 190 h 635"/>
                      <a:gd name="T2" fmla="*/ 163 w 688"/>
                      <a:gd name="T3" fmla="*/ 183 h 635"/>
                      <a:gd name="T4" fmla="*/ 167 w 688"/>
                      <a:gd name="T5" fmla="*/ 175 h 635"/>
                      <a:gd name="T6" fmla="*/ 168 w 688"/>
                      <a:gd name="T7" fmla="*/ 165 h 635"/>
                      <a:gd name="T8" fmla="*/ 168 w 688"/>
                      <a:gd name="T9" fmla="*/ 53 h 635"/>
                      <a:gd name="T10" fmla="*/ 169 w 688"/>
                      <a:gd name="T11" fmla="*/ 36 h 635"/>
                      <a:gd name="T12" fmla="*/ 171 w 688"/>
                      <a:gd name="T13" fmla="*/ 21 h 635"/>
                      <a:gd name="T14" fmla="*/ 166 w 688"/>
                      <a:gd name="T15" fmla="*/ 38 h 635"/>
                      <a:gd name="T16" fmla="*/ 161 w 688"/>
                      <a:gd name="T17" fmla="*/ 53 h 635"/>
                      <a:gd name="T18" fmla="*/ 118 w 688"/>
                      <a:gd name="T19" fmla="*/ 183 h 635"/>
                      <a:gd name="T20" fmla="*/ 117 w 688"/>
                      <a:gd name="T21" fmla="*/ 191 h 635"/>
                      <a:gd name="T22" fmla="*/ 87 w 688"/>
                      <a:gd name="T23" fmla="*/ 193 h 635"/>
                      <a:gd name="T24" fmla="*/ 88 w 688"/>
                      <a:gd name="T25" fmla="*/ 187 h 635"/>
                      <a:gd name="T26" fmla="*/ 86 w 688"/>
                      <a:gd name="T27" fmla="*/ 180 h 635"/>
                      <a:gd name="T28" fmla="*/ 41 w 688"/>
                      <a:gd name="T29" fmla="*/ 46 h 635"/>
                      <a:gd name="T30" fmla="*/ 36 w 688"/>
                      <a:gd name="T31" fmla="*/ 29 h 635"/>
                      <a:gd name="T32" fmla="*/ 35 w 688"/>
                      <a:gd name="T33" fmla="*/ 28 h 635"/>
                      <a:gd name="T34" fmla="*/ 36 w 688"/>
                      <a:gd name="T35" fmla="*/ 43 h 635"/>
                      <a:gd name="T36" fmla="*/ 36 w 688"/>
                      <a:gd name="T37" fmla="*/ 160 h 635"/>
                      <a:gd name="T38" fmla="*/ 37 w 688"/>
                      <a:gd name="T39" fmla="*/ 170 h 635"/>
                      <a:gd name="T40" fmla="*/ 40 w 688"/>
                      <a:gd name="T41" fmla="*/ 179 h 635"/>
                      <a:gd name="T42" fmla="*/ 44 w 688"/>
                      <a:gd name="T43" fmla="*/ 186 h 635"/>
                      <a:gd name="T44" fmla="*/ 50 w 688"/>
                      <a:gd name="T45" fmla="*/ 193 h 635"/>
                      <a:gd name="T46" fmla="*/ 3 w 688"/>
                      <a:gd name="T47" fmla="*/ 190 h 635"/>
                      <a:gd name="T48" fmla="*/ 8 w 688"/>
                      <a:gd name="T49" fmla="*/ 183 h 635"/>
                      <a:gd name="T50" fmla="*/ 12 w 688"/>
                      <a:gd name="T51" fmla="*/ 175 h 635"/>
                      <a:gd name="T52" fmla="*/ 13 w 688"/>
                      <a:gd name="T53" fmla="*/ 165 h 635"/>
                      <a:gd name="T54" fmla="*/ 14 w 688"/>
                      <a:gd name="T55" fmla="*/ 33 h 635"/>
                      <a:gd name="T56" fmla="*/ 13 w 688"/>
                      <a:gd name="T57" fmla="*/ 23 h 635"/>
                      <a:gd name="T58" fmla="*/ 10 w 688"/>
                      <a:gd name="T59" fmla="*/ 14 h 635"/>
                      <a:gd name="T60" fmla="*/ 6 w 688"/>
                      <a:gd name="T61" fmla="*/ 7 h 635"/>
                      <a:gd name="T62" fmla="*/ 0 w 688"/>
                      <a:gd name="T63" fmla="*/ 0 h 635"/>
                      <a:gd name="T64" fmla="*/ 54 w 688"/>
                      <a:gd name="T65" fmla="*/ 1 h 635"/>
                      <a:gd name="T66" fmla="*/ 53 w 688"/>
                      <a:gd name="T67" fmla="*/ 5 h 635"/>
                      <a:gd name="T68" fmla="*/ 53 w 688"/>
                      <a:gd name="T69" fmla="*/ 7 h 635"/>
                      <a:gd name="T70" fmla="*/ 94 w 688"/>
                      <a:gd name="T71" fmla="*/ 130 h 635"/>
                      <a:gd name="T72" fmla="*/ 99 w 688"/>
                      <a:gd name="T73" fmla="*/ 147 h 635"/>
                      <a:gd name="T74" fmla="*/ 103 w 688"/>
                      <a:gd name="T75" fmla="*/ 167 h 635"/>
                      <a:gd name="T76" fmla="*/ 107 w 688"/>
                      <a:gd name="T77" fmla="*/ 146 h 635"/>
                      <a:gd name="T78" fmla="*/ 112 w 688"/>
                      <a:gd name="T79" fmla="*/ 130 h 635"/>
                      <a:gd name="T80" fmla="*/ 153 w 688"/>
                      <a:gd name="T81" fmla="*/ 7 h 635"/>
                      <a:gd name="T82" fmla="*/ 153 w 688"/>
                      <a:gd name="T83" fmla="*/ 6 h 635"/>
                      <a:gd name="T84" fmla="*/ 153 w 688"/>
                      <a:gd name="T85" fmla="*/ 4 h 635"/>
                      <a:gd name="T86" fmla="*/ 207 w 688"/>
                      <a:gd name="T87" fmla="*/ 0 h 635"/>
                      <a:gd name="T88" fmla="*/ 201 w 688"/>
                      <a:gd name="T89" fmla="*/ 6 h 635"/>
                      <a:gd name="T90" fmla="*/ 197 w 688"/>
                      <a:gd name="T91" fmla="*/ 14 h 635"/>
                      <a:gd name="T92" fmla="*/ 195 w 688"/>
                      <a:gd name="T93" fmla="*/ 23 h 635"/>
                      <a:gd name="T94" fmla="*/ 193 w 688"/>
                      <a:gd name="T95" fmla="*/ 33 h 635"/>
                      <a:gd name="T96" fmla="*/ 193 w 688"/>
                      <a:gd name="T97" fmla="*/ 165 h 635"/>
                      <a:gd name="T98" fmla="*/ 196 w 688"/>
                      <a:gd name="T99" fmla="*/ 175 h 635"/>
                      <a:gd name="T100" fmla="*/ 199 w 688"/>
                      <a:gd name="T101" fmla="*/ 183 h 635"/>
                      <a:gd name="T102" fmla="*/ 204 w 688"/>
                      <a:gd name="T103" fmla="*/ 190 h 635"/>
                      <a:gd name="T104" fmla="*/ 155 w 688"/>
                      <a:gd name="T105" fmla="*/ 193 h 635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</a:gdLst>
                    <a:ahLst/>
                    <a:cxnLst>
                      <a:cxn ang="T106">
                        <a:pos x="T0" y="T1"/>
                      </a:cxn>
                      <a:cxn ang="T107">
                        <a:pos x="T2" y="T3"/>
                      </a:cxn>
                      <a:cxn ang="T108">
                        <a:pos x="T4" y="T5"/>
                      </a:cxn>
                      <a:cxn ang="T109">
                        <a:pos x="T6" y="T7"/>
                      </a:cxn>
                      <a:cxn ang="T110">
                        <a:pos x="T8" y="T9"/>
                      </a:cxn>
                      <a:cxn ang="T111">
                        <a:pos x="T10" y="T11"/>
                      </a:cxn>
                      <a:cxn ang="T112">
                        <a:pos x="T12" y="T13"/>
                      </a:cxn>
                      <a:cxn ang="T113">
                        <a:pos x="T14" y="T15"/>
                      </a:cxn>
                      <a:cxn ang="T114">
                        <a:pos x="T16" y="T17"/>
                      </a:cxn>
                      <a:cxn ang="T115">
                        <a:pos x="T18" y="T19"/>
                      </a:cxn>
                      <a:cxn ang="T116">
                        <a:pos x="T20" y="T21"/>
                      </a:cxn>
                      <a:cxn ang="T117">
                        <a:pos x="T22" y="T23"/>
                      </a:cxn>
                      <a:cxn ang="T118">
                        <a:pos x="T24" y="T25"/>
                      </a:cxn>
                      <a:cxn ang="T119">
                        <a:pos x="T26" y="T27"/>
                      </a:cxn>
                      <a:cxn ang="T120">
                        <a:pos x="T28" y="T29"/>
                      </a:cxn>
                      <a:cxn ang="T121">
                        <a:pos x="T30" y="T31"/>
                      </a:cxn>
                      <a:cxn ang="T122">
                        <a:pos x="T32" y="T33"/>
                      </a:cxn>
                      <a:cxn ang="T123">
                        <a:pos x="T34" y="T35"/>
                      </a:cxn>
                      <a:cxn ang="T124">
                        <a:pos x="T36" y="T37"/>
                      </a:cxn>
                      <a:cxn ang="T125">
                        <a:pos x="T38" y="T39"/>
                      </a:cxn>
                      <a:cxn ang="T126">
                        <a:pos x="T40" y="T41"/>
                      </a:cxn>
                      <a:cxn ang="T127">
                        <a:pos x="T42" y="T43"/>
                      </a:cxn>
                      <a:cxn ang="T128">
                        <a:pos x="T44" y="T45"/>
                      </a:cxn>
                      <a:cxn ang="T129">
                        <a:pos x="T46" y="T47"/>
                      </a:cxn>
                      <a:cxn ang="T130">
                        <a:pos x="T48" y="T49"/>
                      </a:cxn>
                      <a:cxn ang="T131">
                        <a:pos x="T50" y="T51"/>
                      </a:cxn>
                      <a:cxn ang="T132">
                        <a:pos x="T52" y="T53"/>
                      </a:cxn>
                      <a:cxn ang="T133">
                        <a:pos x="T54" y="T55"/>
                      </a:cxn>
                      <a:cxn ang="T134">
                        <a:pos x="T56" y="T57"/>
                      </a:cxn>
                      <a:cxn ang="T135">
                        <a:pos x="T58" y="T59"/>
                      </a:cxn>
                      <a:cxn ang="T136">
                        <a:pos x="T60" y="T61"/>
                      </a:cxn>
                      <a:cxn ang="T137">
                        <a:pos x="T62" y="T63"/>
                      </a:cxn>
                      <a:cxn ang="T138">
                        <a:pos x="T64" y="T65"/>
                      </a:cxn>
                      <a:cxn ang="T139">
                        <a:pos x="T66" y="T67"/>
                      </a:cxn>
                      <a:cxn ang="T140">
                        <a:pos x="T68" y="T69"/>
                      </a:cxn>
                      <a:cxn ang="T141">
                        <a:pos x="T70" y="T71"/>
                      </a:cxn>
                      <a:cxn ang="T142">
                        <a:pos x="T72" y="T73"/>
                      </a:cxn>
                      <a:cxn ang="T143">
                        <a:pos x="T74" y="T75"/>
                      </a:cxn>
                      <a:cxn ang="T144">
                        <a:pos x="T76" y="T77"/>
                      </a:cxn>
                      <a:cxn ang="T145">
                        <a:pos x="T78" y="T79"/>
                      </a:cxn>
                      <a:cxn ang="T146">
                        <a:pos x="T80" y="T81"/>
                      </a:cxn>
                      <a:cxn ang="T147">
                        <a:pos x="T82" y="T83"/>
                      </a:cxn>
                      <a:cxn ang="T148">
                        <a:pos x="T84" y="T85"/>
                      </a:cxn>
                      <a:cxn ang="T149">
                        <a:pos x="T86" y="T87"/>
                      </a:cxn>
                      <a:cxn ang="T150">
                        <a:pos x="T88" y="T89"/>
                      </a:cxn>
                      <a:cxn ang="T151">
                        <a:pos x="T90" y="T91"/>
                      </a:cxn>
                      <a:cxn ang="T152">
                        <a:pos x="T92" y="T93"/>
                      </a:cxn>
                      <a:cxn ang="T153">
                        <a:pos x="T94" y="T95"/>
                      </a:cxn>
                      <a:cxn ang="T154">
                        <a:pos x="T96" y="T97"/>
                      </a:cxn>
                      <a:cxn ang="T155">
                        <a:pos x="T98" y="T99"/>
                      </a:cxn>
                      <a:cxn ang="T156">
                        <a:pos x="T100" y="T101"/>
                      </a:cxn>
                      <a:cxn ang="T157">
                        <a:pos x="T102" y="T103"/>
                      </a:cxn>
                      <a:cxn ang="T158">
                        <a:pos x="T104" y="T105"/>
                      </a:cxn>
                    </a:cxnLst>
                    <a:rect l="0" t="0" r="r" b="b"/>
                    <a:pathLst>
                      <a:path w="688" h="635">
                        <a:moveTo>
                          <a:pt x="515" y="635"/>
                        </a:moveTo>
                        <a:lnTo>
                          <a:pt x="526" y="625"/>
                        </a:lnTo>
                        <a:lnTo>
                          <a:pt x="536" y="614"/>
                        </a:lnTo>
                        <a:lnTo>
                          <a:pt x="543" y="601"/>
                        </a:lnTo>
                        <a:lnTo>
                          <a:pt x="550" y="589"/>
                        </a:lnTo>
                        <a:lnTo>
                          <a:pt x="554" y="575"/>
                        </a:lnTo>
                        <a:lnTo>
                          <a:pt x="558" y="559"/>
                        </a:lnTo>
                        <a:lnTo>
                          <a:pt x="559" y="543"/>
                        </a:lnTo>
                        <a:lnTo>
                          <a:pt x="560" y="526"/>
                        </a:lnTo>
                        <a:lnTo>
                          <a:pt x="560" y="174"/>
                        </a:lnTo>
                        <a:lnTo>
                          <a:pt x="561" y="146"/>
                        </a:lnTo>
                        <a:lnTo>
                          <a:pt x="562" y="120"/>
                        </a:lnTo>
                        <a:lnTo>
                          <a:pt x="565" y="94"/>
                        </a:lnTo>
                        <a:lnTo>
                          <a:pt x="569" y="68"/>
                        </a:lnTo>
                        <a:lnTo>
                          <a:pt x="561" y="97"/>
                        </a:lnTo>
                        <a:lnTo>
                          <a:pt x="553" y="124"/>
                        </a:lnTo>
                        <a:lnTo>
                          <a:pt x="544" y="151"/>
                        </a:lnTo>
                        <a:lnTo>
                          <a:pt x="536" y="176"/>
                        </a:lnTo>
                        <a:lnTo>
                          <a:pt x="393" y="591"/>
                        </a:lnTo>
                        <a:lnTo>
                          <a:pt x="391" y="602"/>
                        </a:lnTo>
                        <a:lnTo>
                          <a:pt x="390" y="616"/>
                        </a:lnTo>
                        <a:lnTo>
                          <a:pt x="390" y="628"/>
                        </a:lnTo>
                        <a:lnTo>
                          <a:pt x="391" y="635"/>
                        </a:lnTo>
                        <a:lnTo>
                          <a:pt x="288" y="635"/>
                        </a:lnTo>
                        <a:lnTo>
                          <a:pt x="291" y="627"/>
                        </a:lnTo>
                        <a:lnTo>
                          <a:pt x="291" y="616"/>
                        </a:lnTo>
                        <a:lnTo>
                          <a:pt x="290" y="602"/>
                        </a:lnTo>
                        <a:lnTo>
                          <a:pt x="287" y="591"/>
                        </a:lnTo>
                        <a:lnTo>
                          <a:pt x="144" y="176"/>
                        </a:lnTo>
                        <a:lnTo>
                          <a:pt x="135" y="150"/>
                        </a:lnTo>
                        <a:lnTo>
                          <a:pt x="126" y="123"/>
                        </a:lnTo>
                        <a:lnTo>
                          <a:pt x="119" y="96"/>
                        </a:lnTo>
                        <a:lnTo>
                          <a:pt x="110" y="68"/>
                        </a:lnTo>
                        <a:lnTo>
                          <a:pt x="116" y="91"/>
                        </a:lnTo>
                        <a:lnTo>
                          <a:pt x="119" y="116"/>
                        </a:lnTo>
                        <a:lnTo>
                          <a:pt x="121" y="143"/>
                        </a:lnTo>
                        <a:lnTo>
                          <a:pt x="121" y="174"/>
                        </a:lnTo>
                        <a:lnTo>
                          <a:pt x="121" y="526"/>
                        </a:lnTo>
                        <a:lnTo>
                          <a:pt x="122" y="543"/>
                        </a:lnTo>
                        <a:lnTo>
                          <a:pt x="124" y="558"/>
                        </a:lnTo>
                        <a:lnTo>
                          <a:pt x="127" y="573"/>
                        </a:lnTo>
                        <a:lnTo>
                          <a:pt x="133" y="588"/>
                        </a:lnTo>
                        <a:lnTo>
                          <a:pt x="139" y="600"/>
                        </a:lnTo>
                        <a:lnTo>
                          <a:pt x="146" y="613"/>
                        </a:lnTo>
                        <a:lnTo>
                          <a:pt x="156" y="624"/>
                        </a:lnTo>
                        <a:lnTo>
                          <a:pt x="166" y="635"/>
                        </a:lnTo>
                        <a:lnTo>
                          <a:pt x="0" y="635"/>
                        </a:lnTo>
                        <a:lnTo>
                          <a:pt x="10" y="625"/>
                        </a:lnTo>
                        <a:lnTo>
                          <a:pt x="20" y="614"/>
                        </a:lnTo>
                        <a:lnTo>
                          <a:pt x="27" y="601"/>
                        </a:lnTo>
                        <a:lnTo>
                          <a:pt x="34" y="589"/>
                        </a:lnTo>
                        <a:lnTo>
                          <a:pt x="39" y="575"/>
                        </a:lnTo>
                        <a:lnTo>
                          <a:pt x="42" y="559"/>
                        </a:lnTo>
                        <a:lnTo>
                          <a:pt x="44" y="543"/>
                        </a:lnTo>
                        <a:lnTo>
                          <a:pt x="45" y="526"/>
                        </a:lnTo>
                        <a:lnTo>
                          <a:pt x="45" y="109"/>
                        </a:lnTo>
                        <a:lnTo>
                          <a:pt x="44" y="92"/>
                        </a:lnTo>
                        <a:lnTo>
                          <a:pt x="42" y="76"/>
                        </a:lnTo>
                        <a:lnTo>
                          <a:pt x="39" y="61"/>
                        </a:lnTo>
                        <a:lnTo>
                          <a:pt x="34" y="46"/>
                        </a:lnTo>
                        <a:lnTo>
                          <a:pt x="27" y="34"/>
                        </a:lnTo>
                        <a:lnTo>
                          <a:pt x="20" y="22"/>
                        </a:lnTo>
                        <a:lnTo>
                          <a:pt x="10" y="11"/>
                        </a:lnTo>
                        <a:lnTo>
                          <a:pt x="0" y="0"/>
                        </a:lnTo>
                        <a:lnTo>
                          <a:pt x="180" y="0"/>
                        </a:lnTo>
                        <a:lnTo>
                          <a:pt x="178" y="4"/>
                        </a:lnTo>
                        <a:lnTo>
                          <a:pt x="176" y="10"/>
                        </a:lnTo>
                        <a:lnTo>
                          <a:pt x="175" y="15"/>
                        </a:lnTo>
                        <a:lnTo>
                          <a:pt x="175" y="19"/>
                        </a:lnTo>
                        <a:lnTo>
                          <a:pt x="175" y="22"/>
                        </a:lnTo>
                        <a:lnTo>
                          <a:pt x="175" y="25"/>
                        </a:lnTo>
                        <a:lnTo>
                          <a:pt x="313" y="428"/>
                        </a:lnTo>
                        <a:lnTo>
                          <a:pt x="322" y="455"/>
                        </a:lnTo>
                        <a:lnTo>
                          <a:pt x="330" y="483"/>
                        </a:lnTo>
                        <a:lnTo>
                          <a:pt x="337" y="514"/>
                        </a:lnTo>
                        <a:lnTo>
                          <a:pt x="342" y="548"/>
                        </a:lnTo>
                        <a:lnTo>
                          <a:pt x="350" y="512"/>
                        </a:lnTo>
                        <a:lnTo>
                          <a:pt x="357" y="480"/>
                        </a:lnTo>
                        <a:lnTo>
                          <a:pt x="364" y="453"/>
                        </a:lnTo>
                        <a:lnTo>
                          <a:pt x="372" y="428"/>
                        </a:lnTo>
                        <a:lnTo>
                          <a:pt x="509" y="25"/>
                        </a:lnTo>
                        <a:lnTo>
                          <a:pt x="509" y="24"/>
                        </a:lnTo>
                        <a:lnTo>
                          <a:pt x="510" y="24"/>
                        </a:lnTo>
                        <a:lnTo>
                          <a:pt x="510" y="20"/>
                        </a:lnTo>
                        <a:lnTo>
                          <a:pt x="510" y="17"/>
                        </a:lnTo>
                        <a:lnTo>
                          <a:pt x="509" y="12"/>
                        </a:lnTo>
                        <a:lnTo>
                          <a:pt x="505" y="0"/>
                        </a:lnTo>
                        <a:lnTo>
                          <a:pt x="688" y="0"/>
                        </a:lnTo>
                        <a:lnTo>
                          <a:pt x="678" y="10"/>
                        </a:lnTo>
                        <a:lnTo>
                          <a:pt x="669" y="21"/>
                        </a:lnTo>
                        <a:lnTo>
                          <a:pt x="661" y="33"/>
                        </a:lnTo>
                        <a:lnTo>
                          <a:pt x="655" y="46"/>
                        </a:lnTo>
                        <a:lnTo>
                          <a:pt x="650" y="60"/>
                        </a:lnTo>
                        <a:lnTo>
                          <a:pt x="647" y="76"/>
                        </a:lnTo>
                        <a:lnTo>
                          <a:pt x="643" y="92"/>
                        </a:lnTo>
                        <a:lnTo>
                          <a:pt x="643" y="109"/>
                        </a:lnTo>
                        <a:lnTo>
                          <a:pt x="643" y="526"/>
                        </a:lnTo>
                        <a:lnTo>
                          <a:pt x="643" y="543"/>
                        </a:lnTo>
                        <a:lnTo>
                          <a:pt x="647" y="559"/>
                        </a:lnTo>
                        <a:lnTo>
                          <a:pt x="650" y="575"/>
                        </a:lnTo>
                        <a:lnTo>
                          <a:pt x="655" y="589"/>
                        </a:lnTo>
                        <a:lnTo>
                          <a:pt x="661" y="601"/>
                        </a:lnTo>
                        <a:lnTo>
                          <a:pt x="669" y="614"/>
                        </a:lnTo>
                        <a:lnTo>
                          <a:pt x="678" y="625"/>
                        </a:lnTo>
                        <a:lnTo>
                          <a:pt x="688" y="635"/>
                        </a:lnTo>
                        <a:lnTo>
                          <a:pt x="515" y="63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" name="Freeform 953"/>
                  <p:cNvSpPr>
                    <a:spLocks noChangeAspect="1"/>
                  </p:cNvSpPr>
                  <p:nvPr/>
                </p:nvSpPr>
                <p:spPr bwMode="auto">
                  <a:xfrm>
                    <a:off x="4034" y="2262"/>
                    <a:ext cx="64" cy="193"/>
                  </a:xfrm>
                  <a:custGeom>
                    <a:avLst/>
                    <a:gdLst>
                      <a:gd name="T0" fmla="*/ 29 w 232"/>
                      <a:gd name="T1" fmla="*/ 59 h 648"/>
                      <a:gd name="T2" fmla="*/ 13 w 232"/>
                      <a:gd name="T3" fmla="*/ 59 h 648"/>
                      <a:gd name="T4" fmla="*/ 9 w 232"/>
                      <a:gd name="T5" fmla="*/ 59 h 648"/>
                      <a:gd name="T6" fmla="*/ 6 w 232"/>
                      <a:gd name="T7" fmla="*/ 60 h 648"/>
                      <a:gd name="T8" fmla="*/ 4 w 232"/>
                      <a:gd name="T9" fmla="*/ 61 h 648"/>
                      <a:gd name="T10" fmla="*/ 3 w 232"/>
                      <a:gd name="T11" fmla="*/ 62 h 648"/>
                      <a:gd name="T12" fmla="*/ 2 w 232"/>
                      <a:gd name="T13" fmla="*/ 62 h 648"/>
                      <a:gd name="T14" fmla="*/ 0 w 232"/>
                      <a:gd name="T15" fmla="*/ 63 h 648"/>
                      <a:gd name="T16" fmla="*/ 0 w 232"/>
                      <a:gd name="T17" fmla="*/ 35 h 648"/>
                      <a:gd name="T18" fmla="*/ 4 w 232"/>
                      <a:gd name="T19" fmla="*/ 38 h 648"/>
                      <a:gd name="T20" fmla="*/ 7 w 232"/>
                      <a:gd name="T21" fmla="*/ 38 h 648"/>
                      <a:gd name="T22" fmla="*/ 10 w 232"/>
                      <a:gd name="T23" fmla="*/ 39 h 648"/>
                      <a:gd name="T24" fmla="*/ 14 w 232"/>
                      <a:gd name="T25" fmla="*/ 39 h 648"/>
                      <a:gd name="T26" fmla="*/ 16 w 232"/>
                      <a:gd name="T27" fmla="*/ 39 h 648"/>
                      <a:gd name="T28" fmla="*/ 19 w 232"/>
                      <a:gd name="T29" fmla="*/ 39 h 648"/>
                      <a:gd name="T30" fmla="*/ 21 w 232"/>
                      <a:gd name="T31" fmla="*/ 38 h 648"/>
                      <a:gd name="T32" fmla="*/ 23 w 232"/>
                      <a:gd name="T33" fmla="*/ 38 h 648"/>
                      <a:gd name="T34" fmla="*/ 25 w 232"/>
                      <a:gd name="T35" fmla="*/ 37 h 648"/>
                      <a:gd name="T36" fmla="*/ 26 w 232"/>
                      <a:gd name="T37" fmla="*/ 35 h 648"/>
                      <a:gd name="T38" fmla="*/ 28 w 232"/>
                      <a:gd name="T39" fmla="*/ 34 h 648"/>
                      <a:gd name="T40" fmla="*/ 30 w 232"/>
                      <a:gd name="T41" fmla="*/ 33 h 648"/>
                      <a:gd name="T42" fmla="*/ 31 w 232"/>
                      <a:gd name="T43" fmla="*/ 31 h 648"/>
                      <a:gd name="T44" fmla="*/ 32 w 232"/>
                      <a:gd name="T45" fmla="*/ 29 h 648"/>
                      <a:gd name="T46" fmla="*/ 33 w 232"/>
                      <a:gd name="T47" fmla="*/ 27 h 648"/>
                      <a:gd name="T48" fmla="*/ 34 w 232"/>
                      <a:gd name="T49" fmla="*/ 25 h 648"/>
                      <a:gd name="T50" fmla="*/ 34 w 232"/>
                      <a:gd name="T51" fmla="*/ 22 h 648"/>
                      <a:gd name="T52" fmla="*/ 35 w 232"/>
                      <a:gd name="T53" fmla="*/ 20 h 648"/>
                      <a:gd name="T54" fmla="*/ 35 w 232"/>
                      <a:gd name="T55" fmla="*/ 17 h 648"/>
                      <a:gd name="T56" fmla="*/ 35 w 232"/>
                      <a:gd name="T57" fmla="*/ 14 h 648"/>
                      <a:gd name="T58" fmla="*/ 35 w 232"/>
                      <a:gd name="T59" fmla="*/ 10 h 648"/>
                      <a:gd name="T60" fmla="*/ 34 w 232"/>
                      <a:gd name="T61" fmla="*/ 6 h 648"/>
                      <a:gd name="T62" fmla="*/ 34 w 232"/>
                      <a:gd name="T63" fmla="*/ 3 h 648"/>
                      <a:gd name="T64" fmla="*/ 32 w 232"/>
                      <a:gd name="T65" fmla="*/ 0 h 648"/>
                      <a:gd name="T66" fmla="*/ 54 w 232"/>
                      <a:gd name="T67" fmla="*/ 0 h 648"/>
                      <a:gd name="T68" fmla="*/ 53 w 232"/>
                      <a:gd name="T69" fmla="*/ 4 h 648"/>
                      <a:gd name="T70" fmla="*/ 53 w 232"/>
                      <a:gd name="T71" fmla="*/ 10 h 648"/>
                      <a:gd name="T72" fmla="*/ 52 w 232"/>
                      <a:gd name="T73" fmla="*/ 15 h 648"/>
                      <a:gd name="T74" fmla="*/ 52 w 232"/>
                      <a:gd name="T75" fmla="*/ 21 h 648"/>
                      <a:gd name="T76" fmla="*/ 52 w 232"/>
                      <a:gd name="T77" fmla="*/ 161 h 648"/>
                      <a:gd name="T78" fmla="*/ 52 w 232"/>
                      <a:gd name="T79" fmla="*/ 166 h 648"/>
                      <a:gd name="T80" fmla="*/ 53 w 232"/>
                      <a:gd name="T81" fmla="*/ 170 h 648"/>
                      <a:gd name="T82" fmla="*/ 54 w 232"/>
                      <a:gd name="T83" fmla="*/ 175 h 648"/>
                      <a:gd name="T84" fmla="*/ 55 w 232"/>
                      <a:gd name="T85" fmla="*/ 179 h 648"/>
                      <a:gd name="T86" fmla="*/ 57 w 232"/>
                      <a:gd name="T87" fmla="*/ 183 h 648"/>
                      <a:gd name="T88" fmla="*/ 59 w 232"/>
                      <a:gd name="T89" fmla="*/ 187 h 648"/>
                      <a:gd name="T90" fmla="*/ 61 w 232"/>
                      <a:gd name="T91" fmla="*/ 190 h 648"/>
                      <a:gd name="T92" fmla="*/ 64 w 232"/>
                      <a:gd name="T93" fmla="*/ 193 h 648"/>
                      <a:gd name="T94" fmla="*/ 17 w 232"/>
                      <a:gd name="T95" fmla="*/ 193 h 648"/>
                      <a:gd name="T96" fmla="*/ 20 w 232"/>
                      <a:gd name="T97" fmla="*/ 190 h 648"/>
                      <a:gd name="T98" fmla="*/ 22 w 232"/>
                      <a:gd name="T99" fmla="*/ 187 h 648"/>
                      <a:gd name="T100" fmla="*/ 24 w 232"/>
                      <a:gd name="T101" fmla="*/ 183 h 648"/>
                      <a:gd name="T102" fmla="*/ 26 w 232"/>
                      <a:gd name="T103" fmla="*/ 179 h 648"/>
                      <a:gd name="T104" fmla="*/ 27 w 232"/>
                      <a:gd name="T105" fmla="*/ 175 h 648"/>
                      <a:gd name="T106" fmla="*/ 28 w 232"/>
                      <a:gd name="T107" fmla="*/ 170 h 648"/>
                      <a:gd name="T108" fmla="*/ 29 w 232"/>
                      <a:gd name="T109" fmla="*/ 166 h 648"/>
                      <a:gd name="T110" fmla="*/ 29 w 232"/>
                      <a:gd name="T111" fmla="*/ 161 h 648"/>
                      <a:gd name="T112" fmla="*/ 29 w 232"/>
                      <a:gd name="T113" fmla="*/ 59 h 648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</a:gdLst>
                    <a:ahLst/>
                    <a:cxnLst>
                      <a:cxn ang="T114">
                        <a:pos x="T0" y="T1"/>
                      </a:cxn>
                      <a:cxn ang="T115">
                        <a:pos x="T2" y="T3"/>
                      </a:cxn>
                      <a:cxn ang="T116">
                        <a:pos x="T4" y="T5"/>
                      </a:cxn>
                      <a:cxn ang="T117">
                        <a:pos x="T6" y="T7"/>
                      </a:cxn>
                      <a:cxn ang="T118">
                        <a:pos x="T8" y="T9"/>
                      </a:cxn>
                      <a:cxn ang="T119">
                        <a:pos x="T10" y="T11"/>
                      </a:cxn>
                      <a:cxn ang="T120">
                        <a:pos x="T12" y="T13"/>
                      </a:cxn>
                      <a:cxn ang="T121">
                        <a:pos x="T14" y="T15"/>
                      </a:cxn>
                      <a:cxn ang="T122">
                        <a:pos x="T16" y="T17"/>
                      </a:cxn>
                      <a:cxn ang="T123">
                        <a:pos x="T18" y="T19"/>
                      </a:cxn>
                      <a:cxn ang="T124">
                        <a:pos x="T20" y="T21"/>
                      </a:cxn>
                      <a:cxn ang="T125">
                        <a:pos x="T22" y="T23"/>
                      </a:cxn>
                      <a:cxn ang="T126">
                        <a:pos x="T24" y="T25"/>
                      </a:cxn>
                      <a:cxn ang="T127">
                        <a:pos x="T26" y="T27"/>
                      </a:cxn>
                      <a:cxn ang="T128">
                        <a:pos x="T28" y="T29"/>
                      </a:cxn>
                      <a:cxn ang="T129">
                        <a:pos x="T30" y="T31"/>
                      </a:cxn>
                      <a:cxn ang="T130">
                        <a:pos x="T32" y="T33"/>
                      </a:cxn>
                      <a:cxn ang="T131">
                        <a:pos x="T34" y="T35"/>
                      </a:cxn>
                      <a:cxn ang="T132">
                        <a:pos x="T36" y="T37"/>
                      </a:cxn>
                      <a:cxn ang="T133">
                        <a:pos x="T38" y="T39"/>
                      </a:cxn>
                      <a:cxn ang="T134">
                        <a:pos x="T40" y="T41"/>
                      </a:cxn>
                      <a:cxn ang="T135">
                        <a:pos x="T42" y="T43"/>
                      </a:cxn>
                      <a:cxn ang="T136">
                        <a:pos x="T44" y="T45"/>
                      </a:cxn>
                      <a:cxn ang="T137">
                        <a:pos x="T46" y="T47"/>
                      </a:cxn>
                      <a:cxn ang="T138">
                        <a:pos x="T48" y="T49"/>
                      </a:cxn>
                      <a:cxn ang="T139">
                        <a:pos x="T50" y="T51"/>
                      </a:cxn>
                      <a:cxn ang="T140">
                        <a:pos x="T52" y="T53"/>
                      </a:cxn>
                      <a:cxn ang="T141">
                        <a:pos x="T54" y="T55"/>
                      </a:cxn>
                      <a:cxn ang="T142">
                        <a:pos x="T56" y="T57"/>
                      </a:cxn>
                      <a:cxn ang="T143">
                        <a:pos x="T58" y="T59"/>
                      </a:cxn>
                      <a:cxn ang="T144">
                        <a:pos x="T60" y="T61"/>
                      </a:cxn>
                      <a:cxn ang="T145">
                        <a:pos x="T62" y="T63"/>
                      </a:cxn>
                      <a:cxn ang="T146">
                        <a:pos x="T64" y="T65"/>
                      </a:cxn>
                      <a:cxn ang="T147">
                        <a:pos x="T66" y="T67"/>
                      </a:cxn>
                      <a:cxn ang="T148">
                        <a:pos x="T68" y="T69"/>
                      </a:cxn>
                      <a:cxn ang="T149">
                        <a:pos x="T70" y="T71"/>
                      </a:cxn>
                      <a:cxn ang="T150">
                        <a:pos x="T72" y="T73"/>
                      </a:cxn>
                      <a:cxn ang="T151">
                        <a:pos x="T74" y="T75"/>
                      </a:cxn>
                      <a:cxn ang="T152">
                        <a:pos x="T76" y="T77"/>
                      </a:cxn>
                      <a:cxn ang="T153">
                        <a:pos x="T78" y="T79"/>
                      </a:cxn>
                      <a:cxn ang="T154">
                        <a:pos x="T80" y="T81"/>
                      </a:cxn>
                      <a:cxn ang="T155">
                        <a:pos x="T82" y="T83"/>
                      </a:cxn>
                      <a:cxn ang="T156">
                        <a:pos x="T84" y="T85"/>
                      </a:cxn>
                      <a:cxn ang="T157">
                        <a:pos x="T86" y="T87"/>
                      </a:cxn>
                      <a:cxn ang="T158">
                        <a:pos x="T88" y="T89"/>
                      </a:cxn>
                      <a:cxn ang="T159">
                        <a:pos x="T90" y="T91"/>
                      </a:cxn>
                      <a:cxn ang="T160">
                        <a:pos x="T92" y="T93"/>
                      </a:cxn>
                      <a:cxn ang="T161">
                        <a:pos x="T94" y="T95"/>
                      </a:cxn>
                      <a:cxn ang="T162">
                        <a:pos x="T96" y="T97"/>
                      </a:cxn>
                      <a:cxn ang="T163">
                        <a:pos x="T98" y="T99"/>
                      </a:cxn>
                      <a:cxn ang="T164">
                        <a:pos x="T100" y="T101"/>
                      </a:cxn>
                      <a:cxn ang="T165">
                        <a:pos x="T102" y="T103"/>
                      </a:cxn>
                      <a:cxn ang="T166">
                        <a:pos x="T104" y="T105"/>
                      </a:cxn>
                      <a:cxn ang="T167">
                        <a:pos x="T106" y="T107"/>
                      </a:cxn>
                      <a:cxn ang="T168">
                        <a:pos x="T108" y="T109"/>
                      </a:cxn>
                      <a:cxn ang="T169">
                        <a:pos x="T110" y="T111"/>
                      </a:cxn>
                      <a:cxn ang="T170">
                        <a:pos x="T112" y="T113"/>
                      </a:cxn>
                    </a:cxnLst>
                    <a:rect l="0" t="0" r="r" b="b"/>
                    <a:pathLst>
                      <a:path w="232" h="648">
                        <a:moveTo>
                          <a:pt x="105" y="199"/>
                        </a:moveTo>
                        <a:lnTo>
                          <a:pt x="48" y="199"/>
                        </a:lnTo>
                        <a:lnTo>
                          <a:pt x="34" y="199"/>
                        </a:lnTo>
                        <a:lnTo>
                          <a:pt x="21" y="203"/>
                        </a:lnTo>
                        <a:lnTo>
                          <a:pt x="16" y="204"/>
                        </a:lnTo>
                        <a:lnTo>
                          <a:pt x="11" y="207"/>
                        </a:lnTo>
                        <a:lnTo>
                          <a:pt x="6" y="209"/>
                        </a:lnTo>
                        <a:lnTo>
                          <a:pt x="0" y="213"/>
                        </a:lnTo>
                        <a:lnTo>
                          <a:pt x="0" y="119"/>
                        </a:lnTo>
                        <a:lnTo>
                          <a:pt x="13" y="126"/>
                        </a:lnTo>
                        <a:lnTo>
                          <a:pt x="26" y="129"/>
                        </a:lnTo>
                        <a:lnTo>
                          <a:pt x="37" y="131"/>
                        </a:lnTo>
                        <a:lnTo>
                          <a:pt x="49" y="132"/>
                        </a:lnTo>
                        <a:lnTo>
                          <a:pt x="58" y="131"/>
                        </a:lnTo>
                        <a:lnTo>
                          <a:pt x="68" y="130"/>
                        </a:lnTo>
                        <a:lnTo>
                          <a:pt x="75" y="129"/>
                        </a:lnTo>
                        <a:lnTo>
                          <a:pt x="84" y="127"/>
                        </a:lnTo>
                        <a:lnTo>
                          <a:pt x="90" y="124"/>
                        </a:lnTo>
                        <a:lnTo>
                          <a:pt x="96" y="119"/>
                        </a:lnTo>
                        <a:lnTo>
                          <a:pt x="103" y="115"/>
                        </a:lnTo>
                        <a:lnTo>
                          <a:pt x="108" y="110"/>
                        </a:lnTo>
                        <a:lnTo>
                          <a:pt x="112" y="105"/>
                        </a:lnTo>
                        <a:lnTo>
                          <a:pt x="116" y="97"/>
                        </a:lnTo>
                        <a:lnTo>
                          <a:pt x="119" y="91"/>
                        </a:lnTo>
                        <a:lnTo>
                          <a:pt x="122" y="83"/>
                        </a:lnTo>
                        <a:lnTo>
                          <a:pt x="124" y="74"/>
                        </a:lnTo>
                        <a:lnTo>
                          <a:pt x="126" y="66"/>
                        </a:lnTo>
                        <a:lnTo>
                          <a:pt x="127" y="56"/>
                        </a:lnTo>
                        <a:lnTo>
                          <a:pt x="127" y="46"/>
                        </a:lnTo>
                        <a:lnTo>
                          <a:pt x="126" y="33"/>
                        </a:lnTo>
                        <a:lnTo>
                          <a:pt x="125" y="21"/>
                        </a:lnTo>
                        <a:lnTo>
                          <a:pt x="122" y="11"/>
                        </a:lnTo>
                        <a:lnTo>
                          <a:pt x="116" y="0"/>
                        </a:lnTo>
                        <a:lnTo>
                          <a:pt x="197" y="0"/>
                        </a:lnTo>
                        <a:lnTo>
                          <a:pt x="193" y="15"/>
                        </a:lnTo>
                        <a:lnTo>
                          <a:pt x="191" y="32"/>
                        </a:lnTo>
                        <a:lnTo>
                          <a:pt x="189" y="51"/>
                        </a:lnTo>
                        <a:lnTo>
                          <a:pt x="189" y="71"/>
                        </a:lnTo>
                        <a:lnTo>
                          <a:pt x="189" y="539"/>
                        </a:lnTo>
                        <a:lnTo>
                          <a:pt x="190" y="556"/>
                        </a:lnTo>
                        <a:lnTo>
                          <a:pt x="192" y="572"/>
                        </a:lnTo>
                        <a:lnTo>
                          <a:pt x="195" y="588"/>
                        </a:lnTo>
                        <a:lnTo>
                          <a:pt x="199" y="602"/>
                        </a:lnTo>
                        <a:lnTo>
                          <a:pt x="206" y="614"/>
                        </a:lnTo>
                        <a:lnTo>
                          <a:pt x="213" y="627"/>
                        </a:lnTo>
                        <a:lnTo>
                          <a:pt x="222" y="638"/>
                        </a:lnTo>
                        <a:lnTo>
                          <a:pt x="232" y="648"/>
                        </a:lnTo>
                        <a:lnTo>
                          <a:pt x="61" y="648"/>
                        </a:lnTo>
                        <a:lnTo>
                          <a:pt x="71" y="638"/>
                        </a:lnTo>
                        <a:lnTo>
                          <a:pt x="80" y="627"/>
                        </a:lnTo>
                        <a:lnTo>
                          <a:pt x="88" y="614"/>
                        </a:lnTo>
                        <a:lnTo>
                          <a:pt x="94" y="602"/>
                        </a:lnTo>
                        <a:lnTo>
                          <a:pt x="98" y="588"/>
                        </a:lnTo>
                        <a:lnTo>
                          <a:pt x="102" y="572"/>
                        </a:lnTo>
                        <a:lnTo>
                          <a:pt x="104" y="556"/>
                        </a:lnTo>
                        <a:lnTo>
                          <a:pt x="105" y="539"/>
                        </a:lnTo>
                        <a:lnTo>
                          <a:pt x="105" y="19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" name="Freeform 954"/>
                  <p:cNvSpPr>
                    <a:spLocks noChangeAspect="1"/>
                  </p:cNvSpPr>
                  <p:nvPr/>
                </p:nvSpPr>
                <p:spPr bwMode="auto">
                  <a:xfrm>
                    <a:off x="4377" y="2262"/>
                    <a:ext cx="143" cy="193"/>
                  </a:xfrm>
                  <a:custGeom>
                    <a:avLst/>
                    <a:gdLst>
                      <a:gd name="T0" fmla="*/ 30 w 474"/>
                      <a:gd name="T1" fmla="*/ 188 h 656"/>
                      <a:gd name="T2" fmla="*/ 39 w 474"/>
                      <a:gd name="T3" fmla="*/ 177 h 656"/>
                      <a:gd name="T4" fmla="*/ 47 w 474"/>
                      <a:gd name="T5" fmla="*/ 165 h 656"/>
                      <a:gd name="T6" fmla="*/ 54 w 474"/>
                      <a:gd name="T7" fmla="*/ 150 h 656"/>
                      <a:gd name="T8" fmla="*/ 92 w 474"/>
                      <a:gd name="T9" fmla="*/ 48 h 656"/>
                      <a:gd name="T10" fmla="*/ 93 w 474"/>
                      <a:gd name="T11" fmla="*/ 41 h 656"/>
                      <a:gd name="T12" fmla="*/ 94 w 474"/>
                      <a:gd name="T13" fmla="*/ 37 h 656"/>
                      <a:gd name="T14" fmla="*/ 93 w 474"/>
                      <a:gd name="T15" fmla="*/ 34 h 656"/>
                      <a:gd name="T16" fmla="*/ 92 w 474"/>
                      <a:gd name="T17" fmla="*/ 31 h 656"/>
                      <a:gd name="T18" fmla="*/ 91 w 474"/>
                      <a:gd name="T19" fmla="*/ 28 h 656"/>
                      <a:gd name="T20" fmla="*/ 88 w 474"/>
                      <a:gd name="T21" fmla="*/ 26 h 656"/>
                      <a:gd name="T22" fmla="*/ 85 w 474"/>
                      <a:gd name="T23" fmla="*/ 25 h 656"/>
                      <a:gd name="T24" fmla="*/ 81 w 474"/>
                      <a:gd name="T25" fmla="*/ 24 h 656"/>
                      <a:gd name="T26" fmla="*/ 71 w 474"/>
                      <a:gd name="T27" fmla="*/ 23 h 656"/>
                      <a:gd name="T28" fmla="*/ 59 w 474"/>
                      <a:gd name="T29" fmla="*/ 24 h 656"/>
                      <a:gd name="T30" fmla="*/ 49 w 474"/>
                      <a:gd name="T31" fmla="*/ 26 h 656"/>
                      <a:gd name="T32" fmla="*/ 39 w 474"/>
                      <a:gd name="T33" fmla="*/ 29 h 656"/>
                      <a:gd name="T34" fmla="*/ 30 w 474"/>
                      <a:gd name="T35" fmla="*/ 34 h 656"/>
                      <a:gd name="T36" fmla="*/ 21 w 474"/>
                      <a:gd name="T37" fmla="*/ 40 h 656"/>
                      <a:gd name="T38" fmla="*/ 13 w 474"/>
                      <a:gd name="T39" fmla="*/ 47 h 656"/>
                      <a:gd name="T40" fmla="*/ 6 w 474"/>
                      <a:gd name="T41" fmla="*/ 56 h 656"/>
                      <a:gd name="T42" fmla="*/ 0 w 474"/>
                      <a:gd name="T43" fmla="*/ 66 h 656"/>
                      <a:gd name="T44" fmla="*/ 2 w 474"/>
                      <a:gd name="T45" fmla="*/ 1 h 656"/>
                      <a:gd name="T46" fmla="*/ 7 w 474"/>
                      <a:gd name="T47" fmla="*/ 4 h 656"/>
                      <a:gd name="T48" fmla="*/ 12 w 474"/>
                      <a:gd name="T49" fmla="*/ 5 h 656"/>
                      <a:gd name="T50" fmla="*/ 18 w 474"/>
                      <a:gd name="T51" fmla="*/ 6 h 656"/>
                      <a:gd name="T52" fmla="*/ 143 w 474"/>
                      <a:gd name="T53" fmla="*/ 6 h 656"/>
                      <a:gd name="T54" fmla="*/ 135 w 474"/>
                      <a:gd name="T55" fmla="*/ 14 h 656"/>
                      <a:gd name="T56" fmla="*/ 129 w 474"/>
                      <a:gd name="T57" fmla="*/ 23 h 656"/>
                      <a:gd name="T58" fmla="*/ 123 w 474"/>
                      <a:gd name="T59" fmla="*/ 34 h 656"/>
                      <a:gd name="T60" fmla="*/ 119 w 474"/>
                      <a:gd name="T61" fmla="*/ 45 h 656"/>
                      <a:gd name="T62" fmla="*/ 77 w 474"/>
                      <a:gd name="T63" fmla="*/ 159 h 656"/>
                      <a:gd name="T64" fmla="*/ 75 w 474"/>
                      <a:gd name="T65" fmla="*/ 169 h 656"/>
                      <a:gd name="T66" fmla="*/ 75 w 474"/>
                      <a:gd name="T67" fmla="*/ 176 h 656"/>
                      <a:gd name="T68" fmla="*/ 76 w 474"/>
                      <a:gd name="T69" fmla="*/ 181 h 656"/>
                      <a:gd name="T70" fmla="*/ 78 w 474"/>
                      <a:gd name="T71" fmla="*/ 186 h 656"/>
                      <a:gd name="T72" fmla="*/ 81 w 474"/>
                      <a:gd name="T73" fmla="*/ 191 h 656"/>
                      <a:gd name="T74" fmla="*/ 26 w 474"/>
                      <a:gd name="T75" fmla="*/ 193 h 65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</a:gdLst>
                    <a:ahLst/>
                    <a:cxnLst>
                      <a:cxn ang="T76">
                        <a:pos x="T0" y="T1"/>
                      </a:cxn>
                      <a:cxn ang="T77">
                        <a:pos x="T2" y="T3"/>
                      </a:cxn>
                      <a:cxn ang="T78">
                        <a:pos x="T4" y="T5"/>
                      </a:cxn>
                      <a:cxn ang="T79">
                        <a:pos x="T6" y="T7"/>
                      </a:cxn>
                      <a:cxn ang="T80">
                        <a:pos x="T8" y="T9"/>
                      </a:cxn>
                      <a:cxn ang="T81">
                        <a:pos x="T10" y="T11"/>
                      </a:cxn>
                      <a:cxn ang="T82">
                        <a:pos x="T12" y="T13"/>
                      </a:cxn>
                      <a:cxn ang="T83">
                        <a:pos x="T14" y="T15"/>
                      </a:cxn>
                      <a:cxn ang="T84">
                        <a:pos x="T16" y="T17"/>
                      </a:cxn>
                      <a:cxn ang="T85">
                        <a:pos x="T18" y="T19"/>
                      </a:cxn>
                      <a:cxn ang="T86">
                        <a:pos x="T20" y="T21"/>
                      </a:cxn>
                      <a:cxn ang="T87">
                        <a:pos x="T22" y="T23"/>
                      </a:cxn>
                      <a:cxn ang="T88">
                        <a:pos x="T24" y="T25"/>
                      </a:cxn>
                      <a:cxn ang="T89">
                        <a:pos x="T26" y="T27"/>
                      </a:cxn>
                      <a:cxn ang="T90">
                        <a:pos x="T28" y="T29"/>
                      </a:cxn>
                      <a:cxn ang="T91">
                        <a:pos x="T30" y="T31"/>
                      </a:cxn>
                      <a:cxn ang="T92">
                        <a:pos x="T32" y="T33"/>
                      </a:cxn>
                      <a:cxn ang="T93">
                        <a:pos x="T34" y="T35"/>
                      </a:cxn>
                      <a:cxn ang="T94">
                        <a:pos x="T36" y="T37"/>
                      </a:cxn>
                      <a:cxn ang="T95">
                        <a:pos x="T38" y="T39"/>
                      </a:cxn>
                      <a:cxn ang="T96">
                        <a:pos x="T40" y="T41"/>
                      </a:cxn>
                      <a:cxn ang="T97">
                        <a:pos x="T42" y="T43"/>
                      </a:cxn>
                      <a:cxn ang="T98">
                        <a:pos x="T44" y="T45"/>
                      </a:cxn>
                      <a:cxn ang="T99">
                        <a:pos x="T46" y="T47"/>
                      </a:cxn>
                      <a:cxn ang="T100">
                        <a:pos x="T48" y="T49"/>
                      </a:cxn>
                      <a:cxn ang="T101">
                        <a:pos x="T50" y="T51"/>
                      </a:cxn>
                      <a:cxn ang="T102">
                        <a:pos x="T52" y="T53"/>
                      </a:cxn>
                      <a:cxn ang="T103">
                        <a:pos x="T54" y="T55"/>
                      </a:cxn>
                      <a:cxn ang="T104">
                        <a:pos x="T56" y="T57"/>
                      </a:cxn>
                      <a:cxn ang="T105">
                        <a:pos x="T58" y="T59"/>
                      </a:cxn>
                      <a:cxn ang="T106">
                        <a:pos x="T60" y="T61"/>
                      </a:cxn>
                      <a:cxn ang="T107">
                        <a:pos x="T62" y="T63"/>
                      </a:cxn>
                      <a:cxn ang="T108">
                        <a:pos x="T64" y="T65"/>
                      </a:cxn>
                      <a:cxn ang="T109">
                        <a:pos x="T66" y="T67"/>
                      </a:cxn>
                      <a:cxn ang="T110">
                        <a:pos x="T68" y="T69"/>
                      </a:cxn>
                      <a:cxn ang="T111">
                        <a:pos x="T70" y="T71"/>
                      </a:cxn>
                      <a:cxn ang="T112">
                        <a:pos x="T72" y="T73"/>
                      </a:cxn>
                      <a:cxn ang="T113">
                        <a:pos x="T74" y="T75"/>
                      </a:cxn>
                    </a:cxnLst>
                    <a:rect l="0" t="0" r="r" b="b"/>
                    <a:pathLst>
                      <a:path w="474" h="656">
                        <a:moveTo>
                          <a:pt x="85" y="656"/>
                        </a:moveTo>
                        <a:lnTo>
                          <a:pt x="100" y="640"/>
                        </a:lnTo>
                        <a:lnTo>
                          <a:pt x="115" y="623"/>
                        </a:lnTo>
                        <a:lnTo>
                          <a:pt x="128" y="603"/>
                        </a:lnTo>
                        <a:lnTo>
                          <a:pt x="142" y="582"/>
                        </a:lnTo>
                        <a:lnTo>
                          <a:pt x="155" y="560"/>
                        </a:lnTo>
                        <a:lnTo>
                          <a:pt x="166" y="536"/>
                        </a:lnTo>
                        <a:lnTo>
                          <a:pt x="178" y="510"/>
                        </a:lnTo>
                        <a:lnTo>
                          <a:pt x="188" y="482"/>
                        </a:lnTo>
                        <a:lnTo>
                          <a:pt x="304" y="162"/>
                        </a:lnTo>
                        <a:lnTo>
                          <a:pt x="307" y="152"/>
                        </a:lnTo>
                        <a:lnTo>
                          <a:pt x="309" y="141"/>
                        </a:lnTo>
                        <a:lnTo>
                          <a:pt x="310" y="133"/>
                        </a:lnTo>
                        <a:lnTo>
                          <a:pt x="311" y="126"/>
                        </a:lnTo>
                        <a:lnTo>
                          <a:pt x="310" y="120"/>
                        </a:lnTo>
                        <a:lnTo>
                          <a:pt x="309" y="115"/>
                        </a:lnTo>
                        <a:lnTo>
                          <a:pt x="308" y="109"/>
                        </a:lnTo>
                        <a:lnTo>
                          <a:pt x="306" y="104"/>
                        </a:lnTo>
                        <a:lnTo>
                          <a:pt x="303" y="100"/>
                        </a:lnTo>
                        <a:lnTo>
                          <a:pt x="300" y="96"/>
                        </a:lnTo>
                        <a:lnTo>
                          <a:pt x="297" y="93"/>
                        </a:lnTo>
                        <a:lnTo>
                          <a:pt x="291" y="89"/>
                        </a:lnTo>
                        <a:lnTo>
                          <a:pt x="287" y="86"/>
                        </a:lnTo>
                        <a:lnTo>
                          <a:pt x="281" y="84"/>
                        </a:lnTo>
                        <a:lnTo>
                          <a:pt x="275" y="82"/>
                        </a:lnTo>
                        <a:lnTo>
                          <a:pt x="268" y="80"/>
                        </a:lnTo>
                        <a:lnTo>
                          <a:pt x="252" y="78"/>
                        </a:lnTo>
                        <a:lnTo>
                          <a:pt x="235" y="78"/>
                        </a:lnTo>
                        <a:lnTo>
                          <a:pt x="216" y="78"/>
                        </a:lnTo>
                        <a:lnTo>
                          <a:pt x="197" y="80"/>
                        </a:lnTo>
                        <a:lnTo>
                          <a:pt x="179" y="83"/>
                        </a:lnTo>
                        <a:lnTo>
                          <a:pt x="161" y="87"/>
                        </a:lnTo>
                        <a:lnTo>
                          <a:pt x="144" y="93"/>
                        </a:lnTo>
                        <a:lnTo>
                          <a:pt x="128" y="99"/>
                        </a:lnTo>
                        <a:lnTo>
                          <a:pt x="112" y="106"/>
                        </a:lnTo>
                        <a:lnTo>
                          <a:pt x="98" y="115"/>
                        </a:lnTo>
                        <a:lnTo>
                          <a:pt x="83" y="125"/>
                        </a:lnTo>
                        <a:lnTo>
                          <a:pt x="69" y="136"/>
                        </a:lnTo>
                        <a:lnTo>
                          <a:pt x="57" y="148"/>
                        </a:lnTo>
                        <a:lnTo>
                          <a:pt x="44" y="161"/>
                        </a:lnTo>
                        <a:lnTo>
                          <a:pt x="32" y="176"/>
                        </a:lnTo>
                        <a:lnTo>
                          <a:pt x="21" y="192"/>
                        </a:lnTo>
                        <a:lnTo>
                          <a:pt x="10" y="208"/>
                        </a:lnTo>
                        <a:lnTo>
                          <a:pt x="0" y="226"/>
                        </a:lnTo>
                        <a:lnTo>
                          <a:pt x="0" y="0"/>
                        </a:lnTo>
                        <a:lnTo>
                          <a:pt x="8" y="4"/>
                        </a:lnTo>
                        <a:lnTo>
                          <a:pt x="16" y="8"/>
                        </a:lnTo>
                        <a:lnTo>
                          <a:pt x="24" y="13"/>
                        </a:lnTo>
                        <a:lnTo>
                          <a:pt x="32" y="16"/>
                        </a:lnTo>
                        <a:lnTo>
                          <a:pt x="41" y="18"/>
                        </a:lnTo>
                        <a:lnTo>
                          <a:pt x="49" y="19"/>
                        </a:lnTo>
                        <a:lnTo>
                          <a:pt x="59" y="20"/>
                        </a:lnTo>
                        <a:lnTo>
                          <a:pt x="67" y="21"/>
                        </a:lnTo>
                        <a:lnTo>
                          <a:pt x="474" y="21"/>
                        </a:lnTo>
                        <a:lnTo>
                          <a:pt x="461" y="34"/>
                        </a:lnTo>
                        <a:lnTo>
                          <a:pt x="449" y="47"/>
                        </a:lnTo>
                        <a:lnTo>
                          <a:pt x="439" y="62"/>
                        </a:lnTo>
                        <a:lnTo>
                          <a:pt x="428" y="79"/>
                        </a:lnTo>
                        <a:lnTo>
                          <a:pt x="419" y="96"/>
                        </a:lnTo>
                        <a:lnTo>
                          <a:pt x="409" y="114"/>
                        </a:lnTo>
                        <a:lnTo>
                          <a:pt x="401" y="134"/>
                        </a:lnTo>
                        <a:lnTo>
                          <a:pt x="394" y="154"/>
                        </a:lnTo>
                        <a:lnTo>
                          <a:pt x="261" y="520"/>
                        </a:lnTo>
                        <a:lnTo>
                          <a:pt x="255" y="539"/>
                        </a:lnTo>
                        <a:lnTo>
                          <a:pt x="250" y="557"/>
                        </a:lnTo>
                        <a:lnTo>
                          <a:pt x="248" y="573"/>
                        </a:lnTo>
                        <a:lnTo>
                          <a:pt x="247" y="588"/>
                        </a:lnTo>
                        <a:lnTo>
                          <a:pt x="247" y="597"/>
                        </a:lnTo>
                        <a:lnTo>
                          <a:pt x="249" y="606"/>
                        </a:lnTo>
                        <a:lnTo>
                          <a:pt x="251" y="615"/>
                        </a:lnTo>
                        <a:lnTo>
                          <a:pt x="255" y="623"/>
                        </a:lnTo>
                        <a:lnTo>
                          <a:pt x="259" y="632"/>
                        </a:lnTo>
                        <a:lnTo>
                          <a:pt x="264" y="640"/>
                        </a:lnTo>
                        <a:lnTo>
                          <a:pt x="270" y="649"/>
                        </a:lnTo>
                        <a:lnTo>
                          <a:pt x="278" y="656"/>
                        </a:lnTo>
                        <a:lnTo>
                          <a:pt x="85" y="65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" name="Freeform 955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4741" y="2262"/>
                    <a:ext cx="143" cy="200"/>
                  </a:xfrm>
                  <a:custGeom>
                    <a:avLst/>
                    <a:gdLst>
                      <a:gd name="T0" fmla="*/ 125 w 477"/>
                      <a:gd name="T1" fmla="*/ 100 h 662"/>
                      <a:gd name="T2" fmla="*/ 137 w 477"/>
                      <a:gd name="T3" fmla="*/ 114 h 662"/>
                      <a:gd name="T4" fmla="*/ 143 w 477"/>
                      <a:gd name="T5" fmla="*/ 132 h 662"/>
                      <a:gd name="T6" fmla="*/ 142 w 477"/>
                      <a:gd name="T7" fmla="*/ 152 h 662"/>
                      <a:gd name="T8" fmla="*/ 138 w 477"/>
                      <a:gd name="T9" fmla="*/ 167 h 662"/>
                      <a:gd name="T10" fmla="*/ 129 w 477"/>
                      <a:gd name="T11" fmla="*/ 180 h 662"/>
                      <a:gd name="T12" fmla="*/ 111 w 477"/>
                      <a:gd name="T13" fmla="*/ 192 h 662"/>
                      <a:gd name="T14" fmla="*/ 79 w 477"/>
                      <a:gd name="T15" fmla="*/ 200 h 662"/>
                      <a:gd name="T16" fmla="*/ 43 w 477"/>
                      <a:gd name="T17" fmla="*/ 197 h 662"/>
                      <a:gd name="T18" fmla="*/ 19 w 477"/>
                      <a:gd name="T19" fmla="*/ 185 h 662"/>
                      <a:gd name="T20" fmla="*/ 8 w 477"/>
                      <a:gd name="T21" fmla="*/ 173 h 662"/>
                      <a:gd name="T22" fmla="*/ 2 w 477"/>
                      <a:gd name="T23" fmla="*/ 159 h 662"/>
                      <a:gd name="T24" fmla="*/ 0 w 477"/>
                      <a:gd name="T25" fmla="*/ 141 h 662"/>
                      <a:gd name="T26" fmla="*/ 3 w 477"/>
                      <a:gd name="T27" fmla="*/ 121 h 662"/>
                      <a:gd name="T28" fmla="*/ 12 w 477"/>
                      <a:gd name="T29" fmla="*/ 105 h 662"/>
                      <a:gd name="T30" fmla="*/ 28 w 477"/>
                      <a:gd name="T31" fmla="*/ 94 h 662"/>
                      <a:gd name="T32" fmla="*/ 21 w 477"/>
                      <a:gd name="T33" fmla="*/ 85 h 662"/>
                      <a:gd name="T34" fmla="*/ 12 w 477"/>
                      <a:gd name="T35" fmla="*/ 73 h 662"/>
                      <a:gd name="T36" fmla="*/ 8 w 477"/>
                      <a:gd name="T37" fmla="*/ 58 h 662"/>
                      <a:gd name="T38" fmla="*/ 8 w 477"/>
                      <a:gd name="T39" fmla="*/ 42 h 662"/>
                      <a:gd name="T40" fmla="*/ 12 w 477"/>
                      <a:gd name="T41" fmla="*/ 28 h 662"/>
                      <a:gd name="T42" fmla="*/ 20 w 477"/>
                      <a:gd name="T43" fmla="*/ 17 h 662"/>
                      <a:gd name="T44" fmla="*/ 36 w 477"/>
                      <a:gd name="T45" fmla="*/ 6 h 662"/>
                      <a:gd name="T46" fmla="*/ 65 w 477"/>
                      <a:gd name="T47" fmla="*/ 0 h 662"/>
                      <a:gd name="T48" fmla="*/ 96 w 477"/>
                      <a:gd name="T49" fmla="*/ 3 h 662"/>
                      <a:gd name="T50" fmla="*/ 118 w 477"/>
                      <a:gd name="T51" fmla="*/ 14 h 662"/>
                      <a:gd name="T52" fmla="*/ 128 w 477"/>
                      <a:gd name="T53" fmla="*/ 23 h 662"/>
                      <a:gd name="T54" fmla="*/ 134 w 477"/>
                      <a:gd name="T55" fmla="*/ 36 h 662"/>
                      <a:gd name="T56" fmla="*/ 136 w 477"/>
                      <a:gd name="T57" fmla="*/ 51 h 662"/>
                      <a:gd name="T58" fmla="*/ 133 w 477"/>
                      <a:gd name="T59" fmla="*/ 68 h 662"/>
                      <a:gd name="T60" fmla="*/ 126 w 477"/>
                      <a:gd name="T61" fmla="*/ 81 h 662"/>
                      <a:gd name="T62" fmla="*/ 114 w 477"/>
                      <a:gd name="T63" fmla="*/ 90 h 662"/>
                      <a:gd name="T64" fmla="*/ 60 w 477"/>
                      <a:gd name="T65" fmla="*/ 21 h 662"/>
                      <a:gd name="T66" fmla="*/ 44 w 477"/>
                      <a:gd name="T67" fmla="*/ 27 h 662"/>
                      <a:gd name="T68" fmla="*/ 34 w 477"/>
                      <a:gd name="T69" fmla="*/ 41 h 662"/>
                      <a:gd name="T70" fmla="*/ 34 w 477"/>
                      <a:gd name="T71" fmla="*/ 60 h 662"/>
                      <a:gd name="T72" fmla="*/ 42 w 477"/>
                      <a:gd name="T73" fmla="*/ 74 h 662"/>
                      <a:gd name="T74" fmla="*/ 56 w 477"/>
                      <a:gd name="T75" fmla="*/ 82 h 662"/>
                      <a:gd name="T76" fmla="*/ 76 w 477"/>
                      <a:gd name="T77" fmla="*/ 83 h 662"/>
                      <a:gd name="T78" fmla="*/ 93 w 477"/>
                      <a:gd name="T79" fmla="*/ 80 h 662"/>
                      <a:gd name="T80" fmla="*/ 106 w 477"/>
                      <a:gd name="T81" fmla="*/ 69 h 662"/>
                      <a:gd name="T82" fmla="*/ 110 w 477"/>
                      <a:gd name="T83" fmla="*/ 52 h 662"/>
                      <a:gd name="T84" fmla="*/ 106 w 477"/>
                      <a:gd name="T85" fmla="*/ 35 h 662"/>
                      <a:gd name="T86" fmla="*/ 93 w 477"/>
                      <a:gd name="T87" fmla="*/ 24 h 662"/>
                      <a:gd name="T88" fmla="*/ 76 w 477"/>
                      <a:gd name="T89" fmla="*/ 20 h 662"/>
                      <a:gd name="T90" fmla="*/ 58 w 477"/>
                      <a:gd name="T91" fmla="*/ 105 h 662"/>
                      <a:gd name="T92" fmla="*/ 39 w 477"/>
                      <a:gd name="T93" fmla="*/ 112 h 662"/>
                      <a:gd name="T94" fmla="*/ 27 w 477"/>
                      <a:gd name="T95" fmla="*/ 128 h 662"/>
                      <a:gd name="T96" fmla="*/ 26 w 477"/>
                      <a:gd name="T97" fmla="*/ 151 h 662"/>
                      <a:gd name="T98" fmla="*/ 36 w 477"/>
                      <a:gd name="T99" fmla="*/ 168 h 662"/>
                      <a:gd name="T100" fmla="*/ 53 w 477"/>
                      <a:gd name="T101" fmla="*/ 177 h 662"/>
                      <a:gd name="T102" fmla="*/ 76 w 477"/>
                      <a:gd name="T103" fmla="*/ 179 h 662"/>
                      <a:gd name="T104" fmla="*/ 97 w 477"/>
                      <a:gd name="T105" fmla="*/ 175 h 662"/>
                      <a:gd name="T106" fmla="*/ 112 w 477"/>
                      <a:gd name="T107" fmla="*/ 162 h 662"/>
                      <a:gd name="T108" fmla="*/ 118 w 477"/>
                      <a:gd name="T109" fmla="*/ 142 h 662"/>
                      <a:gd name="T110" fmla="*/ 112 w 477"/>
                      <a:gd name="T111" fmla="*/ 121 h 662"/>
                      <a:gd name="T112" fmla="*/ 97 w 477"/>
                      <a:gd name="T113" fmla="*/ 108 h 662"/>
                      <a:gd name="T114" fmla="*/ 76 w 477"/>
                      <a:gd name="T115" fmla="*/ 104 h 662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</a:gdLst>
                    <a:ahLst/>
                    <a:cxnLst>
                      <a:cxn ang="T116">
                        <a:pos x="T0" y="T1"/>
                      </a:cxn>
                      <a:cxn ang="T117">
                        <a:pos x="T2" y="T3"/>
                      </a:cxn>
                      <a:cxn ang="T118">
                        <a:pos x="T4" y="T5"/>
                      </a:cxn>
                      <a:cxn ang="T119">
                        <a:pos x="T6" y="T7"/>
                      </a:cxn>
                      <a:cxn ang="T120">
                        <a:pos x="T8" y="T9"/>
                      </a:cxn>
                      <a:cxn ang="T121">
                        <a:pos x="T10" y="T11"/>
                      </a:cxn>
                      <a:cxn ang="T122">
                        <a:pos x="T12" y="T13"/>
                      </a:cxn>
                      <a:cxn ang="T123">
                        <a:pos x="T14" y="T15"/>
                      </a:cxn>
                      <a:cxn ang="T124">
                        <a:pos x="T16" y="T17"/>
                      </a:cxn>
                      <a:cxn ang="T125">
                        <a:pos x="T18" y="T19"/>
                      </a:cxn>
                      <a:cxn ang="T126">
                        <a:pos x="T20" y="T21"/>
                      </a:cxn>
                      <a:cxn ang="T127">
                        <a:pos x="T22" y="T23"/>
                      </a:cxn>
                      <a:cxn ang="T128">
                        <a:pos x="T24" y="T25"/>
                      </a:cxn>
                      <a:cxn ang="T129">
                        <a:pos x="T26" y="T27"/>
                      </a:cxn>
                      <a:cxn ang="T130">
                        <a:pos x="T28" y="T29"/>
                      </a:cxn>
                      <a:cxn ang="T131">
                        <a:pos x="T30" y="T31"/>
                      </a:cxn>
                      <a:cxn ang="T132">
                        <a:pos x="T32" y="T33"/>
                      </a:cxn>
                      <a:cxn ang="T133">
                        <a:pos x="T34" y="T35"/>
                      </a:cxn>
                      <a:cxn ang="T134">
                        <a:pos x="T36" y="T37"/>
                      </a:cxn>
                      <a:cxn ang="T135">
                        <a:pos x="T38" y="T39"/>
                      </a:cxn>
                      <a:cxn ang="T136">
                        <a:pos x="T40" y="T41"/>
                      </a:cxn>
                      <a:cxn ang="T137">
                        <a:pos x="T42" y="T43"/>
                      </a:cxn>
                      <a:cxn ang="T138">
                        <a:pos x="T44" y="T45"/>
                      </a:cxn>
                      <a:cxn ang="T139">
                        <a:pos x="T46" y="T47"/>
                      </a:cxn>
                      <a:cxn ang="T140">
                        <a:pos x="T48" y="T49"/>
                      </a:cxn>
                      <a:cxn ang="T141">
                        <a:pos x="T50" y="T51"/>
                      </a:cxn>
                      <a:cxn ang="T142">
                        <a:pos x="T52" y="T53"/>
                      </a:cxn>
                      <a:cxn ang="T143">
                        <a:pos x="T54" y="T55"/>
                      </a:cxn>
                      <a:cxn ang="T144">
                        <a:pos x="T56" y="T57"/>
                      </a:cxn>
                      <a:cxn ang="T145">
                        <a:pos x="T58" y="T59"/>
                      </a:cxn>
                      <a:cxn ang="T146">
                        <a:pos x="T60" y="T61"/>
                      </a:cxn>
                      <a:cxn ang="T147">
                        <a:pos x="T62" y="T63"/>
                      </a:cxn>
                      <a:cxn ang="T148">
                        <a:pos x="T64" y="T65"/>
                      </a:cxn>
                      <a:cxn ang="T149">
                        <a:pos x="T66" y="T67"/>
                      </a:cxn>
                      <a:cxn ang="T150">
                        <a:pos x="T68" y="T69"/>
                      </a:cxn>
                      <a:cxn ang="T151">
                        <a:pos x="T70" y="T71"/>
                      </a:cxn>
                      <a:cxn ang="T152">
                        <a:pos x="T72" y="T73"/>
                      </a:cxn>
                      <a:cxn ang="T153">
                        <a:pos x="T74" y="T75"/>
                      </a:cxn>
                      <a:cxn ang="T154">
                        <a:pos x="T76" y="T77"/>
                      </a:cxn>
                      <a:cxn ang="T155">
                        <a:pos x="T78" y="T79"/>
                      </a:cxn>
                      <a:cxn ang="T156">
                        <a:pos x="T80" y="T81"/>
                      </a:cxn>
                      <a:cxn ang="T157">
                        <a:pos x="T82" y="T83"/>
                      </a:cxn>
                      <a:cxn ang="T158">
                        <a:pos x="T84" y="T85"/>
                      </a:cxn>
                      <a:cxn ang="T159">
                        <a:pos x="T86" y="T87"/>
                      </a:cxn>
                      <a:cxn ang="T160">
                        <a:pos x="T88" y="T89"/>
                      </a:cxn>
                      <a:cxn ang="T161">
                        <a:pos x="T90" y="T91"/>
                      </a:cxn>
                      <a:cxn ang="T162">
                        <a:pos x="T92" y="T93"/>
                      </a:cxn>
                      <a:cxn ang="T163">
                        <a:pos x="T94" y="T95"/>
                      </a:cxn>
                      <a:cxn ang="T164">
                        <a:pos x="T96" y="T97"/>
                      </a:cxn>
                      <a:cxn ang="T165">
                        <a:pos x="T98" y="T99"/>
                      </a:cxn>
                      <a:cxn ang="T166">
                        <a:pos x="T100" y="T101"/>
                      </a:cxn>
                      <a:cxn ang="T167">
                        <a:pos x="T102" y="T103"/>
                      </a:cxn>
                      <a:cxn ang="T168">
                        <a:pos x="T104" y="T105"/>
                      </a:cxn>
                      <a:cxn ang="T169">
                        <a:pos x="T106" y="T107"/>
                      </a:cxn>
                      <a:cxn ang="T170">
                        <a:pos x="T108" y="T109"/>
                      </a:cxn>
                      <a:cxn ang="T171">
                        <a:pos x="T110" y="T111"/>
                      </a:cxn>
                      <a:cxn ang="T172">
                        <a:pos x="T112" y="T113"/>
                      </a:cxn>
                      <a:cxn ang="T173">
                        <a:pos x="T114" y="T115"/>
                      </a:cxn>
                    </a:cxnLst>
                    <a:rect l="0" t="0" r="r" b="b"/>
                    <a:pathLst>
                      <a:path w="477" h="662">
                        <a:moveTo>
                          <a:pt x="370" y="305"/>
                        </a:moveTo>
                        <a:lnTo>
                          <a:pt x="383" y="310"/>
                        </a:lnTo>
                        <a:lnTo>
                          <a:pt x="395" y="316"/>
                        </a:lnTo>
                        <a:lnTo>
                          <a:pt x="406" y="324"/>
                        </a:lnTo>
                        <a:lnTo>
                          <a:pt x="417" y="331"/>
                        </a:lnTo>
                        <a:lnTo>
                          <a:pt x="426" y="339"/>
                        </a:lnTo>
                        <a:lnTo>
                          <a:pt x="435" y="348"/>
                        </a:lnTo>
                        <a:lnTo>
                          <a:pt x="443" y="357"/>
                        </a:lnTo>
                        <a:lnTo>
                          <a:pt x="451" y="367"/>
                        </a:lnTo>
                        <a:lnTo>
                          <a:pt x="457" y="377"/>
                        </a:lnTo>
                        <a:lnTo>
                          <a:pt x="462" y="388"/>
                        </a:lnTo>
                        <a:lnTo>
                          <a:pt x="466" y="399"/>
                        </a:lnTo>
                        <a:lnTo>
                          <a:pt x="471" y="412"/>
                        </a:lnTo>
                        <a:lnTo>
                          <a:pt x="474" y="425"/>
                        </a:lnTo>
                        <a:lnTo>
                          <a:pt x="476" y="438"/>
                        </a:lnTo>
                        <a:lnTo>
                          <a:pt x="477" y="452"/>
                        </a:lnTo>
                        <a:lnTo>
                          <a:pt x="477" y="467"/>
                        </a:lnTo>
                        <a:lnTo>
                          <a:pt x="477" y="479"/>
                        </a:lnTo>
                        <a:lnTo>
                          <a:pt x="476" y="491"/>
                        </a:lnTo>
                        <a:lnTo>
                          <a:pt x="475" y="503"/>
                        </a:lnTo>
                        <a:lnTo>
                          <a:pt x="473" y="513"/>
                        </a:lnTo>
                        <a:lnTo>
                          <a:pt x="470" y="525"/>
                        </a:lnTo>
                        <a:lnTo>
                          <a:pt x="467" y="534"/>
                        </a:lnTo>
                        <a:lnTo>
                          <a:pt x="463" y="545"/>
                        </a:lnTo>
                        <a:lnTo>
                          <a:pt x="459" y="554"/>
                        </a:lnTo>
                        <a:lnTo>
                          <a:pt x="454" y="564"/>
                        </a:lnTo>
                        <a:lnTo>
                          <a:pt x="449" y="572"/>
                        </a:lnTo>
                        <a:lnTo>
                          <a:pt x="443" y="581"/>
                        </a:lnTo>
                        <a:lnTo>
                          <a:pt x="436" y="589"/>
                        </a:lnTo>
                        <a:lnTo>
                          <a:pt x="430" y="596"/>
                        </a:lnTo>
                        <a:lnTo>
                          <a:pt x="421" y="604"/>
                        </a:lnTo>
                        <a:lnTo>
                          <a:pt x="414" y="611"/>
                        </a:lnTo>
                        <a:lnTo>
                          <a:pt x="404" y="617"/>
                        </a:lnTo>
                        <a:lnTo>
                          <a:pt x="388" y="628"/>
                        </a:lnTo>
                        <a:lnTo>
                          <a:pt x="371" y="636"/>
                        </a:lnTo>
                        <a:lnTo>
                          <a:pt x="352" y="645"/>
                        </a:lnTo>
                        <a:lnTo>
                          <a:pt x="332" y="651"/>
                        </a:lnTo>
                        <a:lnTo>
                          <a:pt x="311" y="655"/>
                        </a:lnTo>
                        <a:lnTo>
                          <a:pt x="288" y="660"/>
                        </a:lnTo>
                        <a:lnTo>
                          <a:pt x="264" y="662"/>
                        </a:lnTo>
                        <a:lnTo>
                          <a:pt x="239" y="662"/>
                        </a:lnTo>
                        <a:lnTo>
                          <a:pt x="213" y="662"/>
                        </a:lnTo>
                        <a:lnTo>
                          <a:pt x="188" y="660"/>
                        </a:lnTo>
                        <a:lnTo>
                          <a:pt x="165" y="655"/>
                        </a:lnTo>
                        <a:lnTo>
                          <a:pt x="144" y="651"/>
                        </a:lnTo>
                        <a:lnTo>
                          <a:pt x="124" y="645"/>
                        </a:lnTo>
                        <a:lnTo>
                          <a:pt x="105" y="636"/>
                        </a:lnTo>
                        <a:lnTo>
                          <a:pt x="87" y="628"/>
                        </a:lnTo>
                        <a:lnTo>
                          <a:pt x="71" y="617"/>
                        </a:lnTo>
                        <a:lnTo>
                          <a:pt x="62" y="611"/>
                        </a:lnTo>
                        <a:lnTo>
                          <a:pt x="55" y="604"/>
                        </a:lnTo>
                        <a:lnTo>
                          <a:pt x="46" y="596"/>
                        </a:lnTo>
                        <a:lnTo>
                          <a:pt x="40" y="589"/>
                        </a:lnTo>
                        <a:lnTo>
                          <a:pt x="34" y="581"/>
                        </a:lnTo>
                        <a:lnTo>
                          <a:pt x="27" y="572"/>
                        </a:lnTo>
                        <a:lnTo>
                          <a:pt x="22" y="564"/>
                        </a:lnTo>
                        <a:lnTo>
                          <a:pt x="18" y="554"/>
                        </a:lnTo>
                        <a:lnTo>
                          <a:pt x="14" y="545"/>
                        </a:lnTo>
                        <a:lnTo>
                          <a:pt x="10" y="534"/>
                        </a:lnTo>
                        <a:lnTo>
                          <a:pt x="7" y="525"/>
                        </a:lnTo>
                        <a:lnTo>
                          <a:pt x="4" y="513"/>
                        </a:lnTo>
                        <a:lnTo>
                          <a:pt x="3" y="503"/>
                        </a:lnTo>
                        <a:lnTo>
                          <a:pt x="1" y="491"/>
                        </a:lnTo>
                        <a:lnTo>
                          <a:pt x="1" y="479"/>
                        </a:lnTo>
                        <a:lnTo>
                          <a:pt x="0" y="467"/>
                        </a:lnTo>
                        <a:lnTo>
                          <a:pt x="1" y="452"/>
                        </a:lnTo>
                        <a:lnTo>
                          <a:pt x="2" y="438"/>
                        </a:lnTo>
                        <a:lnTo>
                          <a:pt x="4" y="425"/>
                        </a:lnTo>
                        <a:lnTo>
                          <a:pt x="7" y="412"/>
                        </a:lnTo>
                        <a:lnTo>
                          <a:pt x="10" y="399"/>
                        </a:lnTo>
                        <a:lnTo>
                          <a:pt x="15" y="388"/>
                        </a:lnTo>
                        <a:lnTo>
                          <a:pt x="20" y="377"/>
                        </a:lnTo>
                        <a:lnTo>
                          <a:pt x="26" y="367"/>
                        </a:lnTo>
                        <a:lnTo>
                          <a:pt x="34" y="357"/>
                        </a:lnTo>
                        <a:lnTo>
                          <a:pt x="41" y="348"/>
                        </a:lnTo>
                        <a:lnTo>
                          <a:pt x="49" y="339"/>
                        </a:lnTo>
                        <a:lnTo>
                          <a:pt x="59" y="331"/>
                        </a:lnTo>
                        <a:lnTo>
                          <a:pt x="69" y="324"/>
                        </a:lnTo>
                        <a:lnTo>
                          <a:pt x="81" y="316"/>
                        </a:lnTo>
                        <a:lnTo>
                          <a:pt x="93" y="310"/>
                        </a:lnTo>
                        <a:lnTo>
                          <a:pt x="105" y="305"/>
                        </a:lnTo>
                        <a:lnTo>
                          <a:pt x="96" y="299"/>
                        </a:lnTo>
                        <a:lnTo>
                          <a:pt x="87" y="294"/>
                        </a:lnTo>
                        <a:lnTo>
                          <a:pt x="78" y="288"/>
                        </a:lnTo>
                        <a:lnTo>
                          <a:pt x="70" y="282"/>
                        </a:lnTo>
                        <a:lnTo>
                          <a:pt x="63" y="274"/>
                        </a:lnTo>
                        <a:lnTo>
                          <a:pt x="57" y="268"/>
                        </a:lnTo>
                        <a:lnTo>
                          <a:pt x="50" y="259"/>
                        </a:lnTo>
                        <a:lnTo>
                          <a:pt x="45" y="251"/>
                        </a:lnTo>
                        <a:lnTo>
                          <a:pt x="40" y="243"/>
                        </a:lnTo>
                        <a:lnTo>
                          <a:pt x="36" y="234"/>
                        </a:lnTo>
                        <a:lnTo>
                          <a:pt x="33" y="224"/>
                        </a:lnTo>
                        <a:lnTo>
                          <a:pt x="29" y="214"/>
                        </a:lnTo>
                        <a:lnTo>
                          <a:pt x="27" y="204"/>
                        </a:lnTo>
                        <a:lnTo>
                          <a:pt x="26" y="193"/>
                        </a:lnTo>
                        <a:lnTo>
                          <a:pt x="25" y="182"/>
                        </a:lnTo>
                        <a:lnTo>
                          <a:pt x="24" y="170"/>
                        </a:lnTo>
                        <a:lnTo>
                          <a:pt x="25" y="159"/>
                        </a:lnTo>
                        <a:lnTo>
                          <a:pt x="25" y="149"/>
                        </a:lnTo>
                        <a:lnTo>
                          <a:pt x="27" y="138"/>
                        </a:lnTo>
                        <a:lnTo>
                          <a:pt x="28" y="129"/>
                        </a:lnTo>
                        <a:lnTo>
                          <a:pt x="31" y="119"/>
                        </a:lnTo>
                        <a:lnTo>
                          <a:pt x="34" y="110"/>
                        </a:lnTo>
                        <a:lnTo>
                          <a:pt x="37" y="101"/>
                        </a:lnTo>
                        <a:lnTo>
                          <a:pt x="41" y="93"/>
                        </a:lnTo>
                        <a:lnTo>
                          <a:pt x="45" y="85"/>
                        </a:lnTo>
                        <a:lnTo>
                          <a:pt x="50" y="77"/>
                        </a:lnTo>
                        <a:lnTo>
                          <a:pt x="56" y="70"/>
                        </a:lnTo>
                        <a:lnTo>
                          <a:pt x="62" y="64"/>
                        </a:lnTo>
                        <a:lnTo>
                          <a:pt x="68" y="56"/>
                        </a:lnTo>
                        <a:lnTo>
                          <a:pt x="75" y="50"/>
                        </a:lnTo>
                        <a:lnTo>
                          <a:pt x="82" y="45"/>
                        </a:lnTo>
                        <a:lnTo>
                          <a:pt x="90" y="38"/>
                        </a:lnTo>
                        <a:lnTo>
                          <a:pt x="105" y="30"/>
                        </a:lnTo>
                        <a:lnTo>
                          <a:pt x="121" y="21"/>
                        </a:lnTo>
                        <a:lnTo>
                          <a:pt x="138" y="15"/>
                        </a:lnTo>
                        <a:lnTo>
                          <a:pt x="156" y="10"/>
                        </a:lnTo>
                        <a:lnTo>
                          <a:pt x="175" y="6"/>
                        </a:lnTo>
                        <a:lnTo>
                          <a:pt x="195" y="3"/>
                        </a:lnTo>
                        <a:lnTo>
                          <a:pt x="216" y="1"/>
                        </a:lnTo>
                        <a:lnTo>
                          <a:pt x="239" y="0"/>
                        </a:lnTo>
                        <a:lnTo>
                          <a:pt x="261" y="1"/>
                        </a:lnTo>
                        <a:lnTo>
                          <a:pt x="282" y="3"/>
                        </a:lnTo>
                        <a:lnTo>
                          <a:pt x="302" y="6"/>
                        </a:lnTo>
                        <a:lnTo>
                          <a:pt x="321" y="10"/>
                        </a:lnTo>
                        <a:lnTo>
                          <a:pt x="340" y="15"/>
                        </a:lnTo>
                        <a:lnTo>
                          <a:pt x="357" y="21"/>
                        </a:lnTo>
                        <a:lnTo>
                          <a:pt x="373" y="30"/>
                        </a:lnTo>
                        <a:lnTo>
                          <a:pt x="387" y="38"/>
                        </a:lnTo>
                        <a:lnTo>
                          <a:pt x="395" y="45"/>
                        </a:lnTo>
                        <a:lnTo>
                          <a:pt x="402" y="50"/>
                        </a:lnTo>
                        <a:lnTo>
                          <a:pt x="410" y="56"/>
                        </a:lnTo>
                        <a:lnTo>
                          <a:pt x="416" y="64"/>
                        </a:lnTo>
                        <a:lnTo>
                          <a:pt x="422" y="70"/>
                        </a:lnTo>
                        <a:lnTo>
                          <a:pt x="427" y="77"/>
                        </a:lnTo>
                        <a:lnTo>
                          <a:pt x="432" y="85"/>
                        </a:lnTo>
                        <a:lnTo>
                          <a:pt x="436" y="93"/>
                        </a:lnTo>
                        <a:lnTo>
                          <a:pt x="440" y="101"/>
                        </a:lnTo>
                        <a:lnTo>
                          <a:pt x="443" y="110"/>
                        </a:lnTo>
                        <a:lnTo>
                          <a:pt x="446" y="119"/>
                        </a:lnTo>
                        <a:lnTo>
                          <a:pt x="449" y="129"/>
                        </a:lnTo>
                        <a:lnTo>
                          <a:pt x="451" y="138"/>
                        </a:lnTo>
                        <a:lnTo>
                          <a:pt x="452" y="149"/>
                        </a:lnTo>
                        <a:lnTo>
                          <a:pt x="453" y="159"/>
                        </a:lnTo>
                        <a:lnTo>
                          <a:pt x="453" y="170"/>
                        </a:lnTo>
                        <a:lnTo>
                          <a:pt x="453" y="182"/>
                        </a:lnTo>
                        <a:lnTo>
                          <a:pt x="452" y="193"/>
                        </a:lnTo>
                        <a:lnTo>
                          <a:pt x="450" y="204"/>
                        </a:lnTo>
                        <a:lnTo>
                          <a:pt x="447" y="214"/>
                        </a:lnTo>
                        <a:lnTo>
                          <a:pt x="445" y="224"/>
                        </a:lnTo>
                        <a:lnTo>
                          <a:pt x="441" y="234"/>
                        </a:lnTo>
                        <a:lnTo>
                          <a:pt x="437" y="243"/>
                        </a:lnTo>
                        <a:lnTo>
                          <a:pt x="433" y="251"/>
                        </a:lnTo>
                        <a:lnTo>
                          <a:pt x="426" y="259"/>
                        </a:lnTo>
                        <a:lnTo>
                          <a:pt x="420" y="268"/>
                        </a:lnTo>
                        <a:lnTo>
                          <a:pt x="414" y="274"/>
                        </a:lnTo>
                        <a:lnTo>
                          <a:pt x="406" y="282"/>
                        </a:lnTo>
                        <a:lnTo>
                          <a:pt x="398" y="288"/>
                        </a:lnTo>
                        <a:lnTo>
                          <a:pt x="390" y="294"/>
                        </a:lnTo>
                        <a:lnTo>
                          <a:pt x="380" y="299"/>
                        </a:lnTo>
                        <a:lnTo>
                          <a:pt x="370" y="305"/>
                        </a:lnTo>
                        <a:close/>
                        <a:moveTo>
                          <a:pt x="239" y="66"/>
                        </a:moveTo>
                        <a:lnTo>
                          <a:pt x="225" y="67"/>
                        </a:lnTo>
                        <a:lnTo>
                          <a:pt x="212" y="68"/>
                        </a:lnTo>
                        <a:lnTo>
                          <a:pt x="200" y="70"/>
                        </a:lnTo>
                        <a:lnTo>
                          <a:pt x="188" y="72"/>
                        </a:lnTo>
                        <a:lnTo>
                          <a:pt x="177" y="76"/>
                        </a:lnTo>
                        <a:lnTo>
                          <a:pt x="167" y="80"/>
                        </a:lnTo>
                        <a:lnTo>
                          <a:pt x="158" y="85"/>
                        </a:lnTo>
                        <a:lnTo>
                          <a:pt x="148" y="90"/>
                        </a:lnTo>
                        <a:lnTo>
                          <a:pt x="140" y="97"/>
                        </a:lnTo>
                        <a:lnTo>
                          <a:pt x="132" y="106"/>
                        </a:lnTo>
                        <a:lnTo>
                          <a:pt x="125" y="115"/>
                        </a:lnTo>
                        <a:lnTo>
                          <a:pt x="119" y="125"/>
                        </a:lnTo>
                        <a:lnTo>
                          <a:pt x="115" y="135"/>
                        </a:lnTo>
                        <a:lnTo>
                          <a:pt x="112" y="146"/>
                        </a:lnTo>
                        <a:lnTo>
                          <a:pt x="109" y="158"/>
                        </a:lnTo>
                        <a:lnTo>
                          <a:pt x="109" y="171"/>
                        </a:lnTo>
                        <a:lnTo>
                          <a:pt x="109" y="185"/>
                        </a:lnTo>
                        <a:lnTo>
                          <a:pt x="112" y="197"/>
                        </a:lnTo>
                        <a:lnTo>
                          <a:pt x="115" y="209"/>
                        </a:lnTo>
                        <a:lnTo>
                          <a:pt x="119" y="219"/>
                        </a:lnTo>
                        <a:lnTo>
                          <a:pt x="125" y="229"/>
                        </a:lnTo>
                        <a:lnTo>
                          <a:pt x="132" y="237"/>
                        </a:lnTo>
                        <a:lnTo>
                          <a:pt x="140" y="246"/>
                        </a:lnTo>
                        <a:lnTo>
                          <a:pt x="148" y="253"/>
                        </a:lnTo>
                        <a:lnTo>
                          <a:pt x="158" y="258"/>
                        </a:lnTo>
                        <a:lnTo>
                          <a:pt x="167" y="264"/>
                        </a:lnTo>
                        <a:lnTo>
                          <a:pt x="177" y="268"/>
                        </a:lnTo>
                        <a:lnTo>
                          <a:pt x="188" y="271"/>
                        </a:lnTo>
                        <a:lnTo>
                          <a:pt x="200" y="274"/>
                        </a:lnTo>
                        <a:lnTo>
                          <a:pt x="212" y="275"/>
                        </a:lnTo>
                        <a:lnTo>
                          <a:pt x="225" y="276"/>
                        </a:lnTo>
                        <a:lnTo>
                          <a:pt x="239" y="277"/>
                        </a:lnTo>
                        <a:lnTo>
                          <a:pt x="252" y="276"/>
                        </a:lnTo>
                        <a:lnTo>
                          <a:pt x="265" y="275"/>
                        </a:lnTo>
                        <a:lnTo>
                          <a:pt x="277" y="274"/>
                        </a:lnTo>
                        <a:lnTo>
                          <a:pt x="288" y="271"/>
                        </a:lnTo>
                        <a:lnTo>
                          <a:pt x="300" y="268"/>
                        </a:lnTo>
                        <a:lnTo>
                          <a:pt x="311" y="264"/>
                        </a:lnTo>
                        <a:lnTo>
                          <a:pt x="320" y="258"/>
                        </a:lnTo>
                        <a:lnTo>
                          <a:pt x="328" y="253"/>
                        </a:lnTo>
                        <a:lnTo>
                          <a:pt x="338" y="246"/>
                        </a:lnTo>
                        <a:lnTo>
                          <a:pt x="345" y="237"/>
                        </a:lnTo>
                        <a:lnTo>
                          <a:pt x="352" y="229"/>
                        </a:lnTo>
                        <a:lnTo>
                          <a:pt x="357" y="219"/>
                        </a:lnTo>
                        <a:lnTo>
                          <a:pt x="361" y="209"/>
                        </a:lnTo>
                        <a:lnTo>
                          <a:pt x="364" y="197"/>
                        </a:lnTo>
                        <a:lnTo>
                          <a:pt x="366" y="185"/>
                        </a:lnTo>
                        <a:lnTo>
                          <a:pt x="366" y="171"/>
                        </a:lnTo>
                        <a:lnTo>
                          <a:pt x="366" y="158"/>
                        </a:lnTo>
                        <a:lnTo>
                          <a:pt x="364" y="146"/>
                        </a:lnTo>
                        <a:lnTo>
                          <a:pt x="361" y="135"/>
                        </a:lnTo>
                        <a:lnTo>
                          <a:pt x="357" y="125"/>
                        </a:lnTo>
                        <a:lnTo>
                          <a:pt x="352" y="115"/>
                        </a:lnTo>
                        <a:lnTo>
                          <a:pt x="345" y="106"/>
                        </a:lnTo>
                        <a:lnTo>
                          <a:pt x="338" y="97"/>
                        </a:lnTo>
                        <a:lnTo>
                          <a:pt x="328" y="90"/>
                        </a:lnTo>
                        <a:lnTo>
                          <a:pt x="320" y="85"/>
                        </a:lnTo>
                        <a:lnTo>
                          <a:pt x="311" y="80"/>
                        </a:lnTo>
                        <a:lnTo>
                          <a:pt x="300" y="76"/>
                        </a:lnTo>
                        <a:lnTo>
                          <a:pt x="288" y="72"/>
                        </a:lnTo>
                        <a:lnTo>
                          <a:pt x="277" y="70"/>
                        </a:lnTo>
                        <a:lnTo>
                          <a:pt x="265" y="68"/>
                        </a:lnTo>
                        <a:lnTo>
                          <a:pt x="252" y="67"/>
                        </a:lnTo>
                        <a:lnTo>
                          <a:pt x="239" y="66"/>
                        </a:lnTo>
                        <a:close/>
                        <a:moveTo>
                          <a:pt x="239" y="343"/>
                        </a:moveTo>
                        <a:lnTo>
                          <a:pt x="222" y="343"/>
                        </a:lnTo>
                        <a:lnTo>
                          <a:pt x="206" y="345"/>
                        </a:lnTo>
                        <a:lnTo>
                          <a:pt x="192" y="347"/>
                        </a:lnTo>
                        <a:lnTo>
                          <a:pt x="178" y="350"/>
                        </a:lnTo>
                        <a:lnTo>
                          <a:pt x="164" y="354"/>
                        </a:lnTo>
                        <a:lnTo>
                          <a:pt x="153" y="358"/>
                        </a:lnTo>
                        <a:lnTo>
                          <a:pt x="141" y="364"/>
                        </a:lnTo>
                        <a:lnTo>
                          <a:pt x="129" y="370"/>
                        </a:lnTo>
                        <a:lnTo>
                          <a:pt x="120" y="379"/>
                        </a:lnTo>
                        <a:lnTo>
                          <a:pt x="110" y="389"/>
                        </a:lnTo>
                        <a:lnTo>
                          <a:pt x="103" y="399"/>
                        </a:lnTo>
                        <a:lnTo>
                          <a:pt x="97" y="412"/>
                        </a:lnTo>
                        <a:lnTo>
                          <a:pt x="91" y="425"/>
                        </a:lnTo>
                        <a:lnTo>
                          <a:pt x="88" y="438"/>
                        </a:lnTo>
                        <a:lnTo>
                          <a:pt x="85" y="453"/>
                        </a:lnTo>
                        <a:lnTo>
                          <a:pt x="85" y="469"/>
                        </a:lnTo>
                        <a:lnTo>
                          <a:pt x="85" y="485"/>
                        </a:lnTo>
                        <a:lnTo>
                          <a:pt x="87" y="499"/>
                        </a:lnTo>
                        <a:lnTo>
                          <a:pt x="90" y="513"/>
                        </a:lnTo>
                        <a:lnTo>
                          <a:pt x="96" y="526"/>
                        </a:lnTo>
                        <a:lnTo>
                          <a:pt x="102" y="537"/>
                        </a:lnTo>
                        <a:lnTo>
                          <a:pt x="109" y="548"/>
                        </a:lnTo>
                        <a:lnTo>
                          <a:pt x="119" y="557"/>
                        </a:lnTo>
                        <a:lnTo>
                          <a:pt x="129" y="566"/>
                        </a:lnTo>
                        <a:lnTo>
                          <a:pt x="141" y="572"/>
                        </a:lnTo>
                        <a:lnTo>
                          <a:pt x="153" y="578"/>
                        </a:lnTo>
                        <a:lnTo>
                          <a:pt x="164" y="583"/>
                        </a:lnTo>
                        <a:lnTo>
                          <a:pt x="178" y="587"/>
                        </a:lnTo>
                        <a:lnTo>
                          <a:pt x="192" y="590"/>
                        </a:lnTo>
                        <a:lnTo>
                          <a:pt x="206" y="593"/>
                        </a:lnTo>
                        <a:lnTo>
                          <a:pt x="222" y="594"/>
                        </a:lnTo>
                        <a:lnTo>
                          <a:pt x="239" y="594"/>
                        </a:lnTo>
                        <a:lnTo>
                          <a:pt x="255" y="594"/>
                        </a:lnTo>
                        <a:lnTo>
                          <a:pt x="271" y="593"/>
                        </a:lnTo>
                        <a:lnTo>
                          <a:pt x="285" y="590"/>
                        </a:lnTo>
                        <a:lnTo>
                          <a:pt x="299" y="587"/>
                        </a:lnTo>
                        <a:lnTo>
                          <a:pt x="313" y="583"/>
                        </a:lnTo>
                        <a:lnTo>
                          <a:pt x="324" y="578"/>
                        </a:lnTo>
                        <a:lnTo>
                          <a:pt x="336" y="572"/>
                        </a:lnTo>
                        <a:lnTo>
                          <a:pt x="346" y="566"/>
                        </a:lnTo>
                        <a:lnTo>
                          <a:pt x="357" y="557"/>
                        </a:lnTo>
                        <a:lnTo>
                          <a:pt x="366" y="548"/>
                        </a:lnTo>
                        <a:lnTo>
                          <a:pt x="375" y="537"/>
                        </a:lnTo>
                        <a:lnTo>
                          <a:pt x="381" y="526"/>
                        </a:lnTo>
                        <a:lnTo>
                          <a:pt x="386" y="513"/>
                        </a:lnTo>
                        <a:lnTo>
                          <a:pt x="390" y="499"/>
                        </a:lnTo>
                        <a:lnTo>
                          <a:pt x="392" y="485"/>
                        </a:lnTo>
                        <a:lnTo>
                          <a:pt x="393" y="469"/>
                        </a:lnTo>
                        <a:lnTo>
                          <a:pt x="392" y="453"/>
                        </a:lnTo>
                        <a:lnTo>
                          <a:pt x="390" y="438"/>
                        </a:lnTo>
                        <a:lnTo>
                          <a:pt x="386" y="425"/>
                        </a:lnTo>
                        <a:lnTo>
                          <a:pt x="381" y="412"/>
                        </a:lnTo>
                        <a:lnTo>
                          <a:pt x="375" y="401"/>
                        </a:lnTo>
                        <a:lnTo>
                          <a:pt x="366" y="390"/>
                        </a:lnTo>
                        <a:lnTo>
                          <a:pt x="357" y="381"/>
                        </a:lnTo>
                        <a:lnTo>
                          <a:pt x="346" y="372"/>
                        </a:lnTo>
                        <a:lnTo>
                          <a:pt x="335" y="365"/>
                        </a:lnTo>
                        <a:lnTo>
                          <a:pt x="323" y="359"/>
                        </a:lnTo>
                        <a:lnTo>
                          <a:pt x="312" y="354"/>
                        </a:lnTo>
                        <a:lnTo>
                          <a:pt x="298" y="350"/>
                        </a:lnTo>
                        <a:lnTo>
                          <a:pt x="284" y="347"/>
                        </a:lnTo>
                        <a:lnTo>
                          <a:pt x="269" y="345"/>
                        </a:lnTo>
                        <a:lnTo>
                          <a:pt x="255" y="343"/>
                        </a:lnTo>
                        <a:lnTo>
                          <a:pt x="239" y="34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" name="Freeform 956"/>
                  <p:cNvSpPr>
                    <a:spLocks noChangeAspect="1"/>
                  </p:cNvSpPr>
                  <p:nvPr/>
                </p:nvSpPr>
                <p:spPr bwMode="auto">
                  <a:xfrm>
                    <a:off x="5113" y="2262"/>
                    <a:ext cx="136" cy="200"/>
                  </a:xfrm>
                  <a:custGeom>
                    <a:avLst/>
                    <a:gdLst>
                      <a:gd name="T0" fmla="*/ 0 w 443"/>
                      <a:gd name="T1" fmla="*/ 198 h 674"/>
                      <a:gd name="T2" fmla="*/ 0 w 443"/>
                      <a:gd name="T3" fmla="*/ 189 h 674"/>
                      <a:gd name="T4" fmla="*/ 1 w 443"/>
                      <a:gd name="T5" fmla="*/ 176 h 674"/>
                      <a:gd name="T6" fmla="*/ 4 w 443"/>
                      <a:gd name="T7" fmla="*/ 160 h 674"/>
                      <a:gd name="T8" fmla="*/ 10 w 443"/>
                      <a:gd name="T9" fmla="*/ 145 h 674"/>
                      <a:gd name="T10" fmla="*/ 19 w 443"/>
                      <a:gd name="T11" fmla="*/ 131 h 674"/>
                      <a:gd name="T12" fmla="*/ 31 w 443"/>
                      <a:gd name="T13" fmla="*/ 118 h 674"/>
                      <a:gd name="T14" fmla="*/ 49 w 443"/>
                      <a:gd name="T15" fmla="*/ 105 h 674"/>
                      <a:gd name="T16" fmla="*/ 86 w 443"/>
                      <a:gd name="T17" fmla="*/ 77 h 674"/>
                      <a:gd name="T18" fmla="*/ 97 w 443"/>
                      <a:gd name="T19" fmla="*/ 67 h 674"/>
                      <a:gd name="T20" fmla="*/ 103 w 443"/>
                      <a:gd name="T21" fmla="*/ 56 h 674"/>
                      <a:gd name="T22" fmla="*/ 104 w 443"/>
                      <a:gd name="T23" fmla="*/ 45 h 674"/>
                      <a:gd name="T24" fmla="*/ 102 w 443"/>
                      <a:gd name="T25" fmla="*/ 36 h 674"/>
                      <a:gd name="T26" fmla="*/ 97 w 443"/>
                      <a:gd name="T27" fmla="*/ 30 h 674"/>
                      <a:gd name="T28" fmla="*/ 91 w 443"/>
                      <a:gd name="T29" fmla="*/ 26 h 674"/>
                      <a:gd name="T30" fmla="*/ 82 w 443"/>
                      <a:gd name="T31" fmla="*/ 23 h 674"/>
                      <a:gd name="T32" fmla="*/ 73 w 443"/>
                      <a:gd name="T33" fmla="*/ 22 h 674"/>
                      <a:gd name="T34" fmla="*/ 58 w 443"/>
                      <a:gd name="T35" fmla="*/ 24 h 674"/>
                      <a:gd name="T36" fmla="*/ 45 w 443"/>
                      <a:gd name="T37" fmla="*/ 29 h 674"/>
                      <a:gd name="T38" fmla="*/ 32 w 443"/>
                      <a:gd name="T39" fmla="*/ 37 h 674"/>
                      <a:gd name="T40" fmla="*/ 20 w 443"/>
                      <a:gd name="T41" fmla="*/ 49 h 674"/>
                      <a:gd name="T42" fmla="*/ 10 w 443"/>
                      <a:gd name="T43" fmla="*/ 64 h 674"/>
                      <a:gd name="T44" fmla="*/ 8 w 443"/>
                      <a:gd name="T45" fmla="*/ 2 h 674"/>
                      <a:gd name="T46" fmla="*/ 15 w 443"/>
                      <a:gd name="T47" fmla="*/ 6 h 674"/>
                      <a:gd name="T48" fmla="*/ 23 w 443"/>
                      <a:gd name="T49" fmla="*/ 7 h 674"/>
                      <a:gd name="T50" fmla="*/ 36 w 443"/>
                      <a:gd name="T51" fmla="*/ 7 h 674"/>
                      <a:gd name="T52" fmla="*/ 58 w 443"/>
                      <a:gd name="T53" fmla="*/ 3 h 674"/>
                      <a:gd name="T54" fmla="*/ 76 w 443"/>
                      <a:gd name="T55" fmla="*/ 1 h 674"/>
                      <a:gd name="T56" fmla="*/ 93 w 443"/>
                      <a:gd name="T57" fmla="*/ 3 h 674"/>
                      <a:gd name="T58" fmla="*/ 107 w 443"/>
                      <a:gd name="T59" fmla="*/ 8 h 674"/>
                      <a:gd name="T60" fmla="*/ 118 w 443"/>
                      <a:gd name="T61" fmla="*/ 16 h 674"/>
                      <a:gd name="T62" fmla="*/ 126 w 443"/>
                      <a:gd name="T63" fmla="*/ 28 h 674"/>
                      <a:gd name="T64" fmla="*/ 130 w 443"/>
                      <a:gd name="T65" fmla="*/ 42 h 674"/>
                      <a:gd name="T66" fmla="*/ 130 w 443"/>
                      <a:gd name="T67" fmla="*/ 56 h 674"/>
                      <a:gd name="T68" fmla="*/ 127 w 443"/>
                      <a:gd name="T69" fmla="*/ 66 h 674"/>
                      <a:gd name="T70" fmla="*/ 122 w 443"/>
                      <a:gd name="T71" fmla="*/ 77 h 674"/>
                      <a:gd name="T72" fmla="*/ 113 w 443"/>
                      <a:gd name="T73" fmla="*/ 86 h 674"/>
                      <a:gd name="T74" fmla="*/ 97 w 443"/>
                      <a:gd name="T75" fmla="*/ 99 h 674"/>
                      <a:gd name="T76" fmla="*/ 80 w 443"/>
                      <a:gd name="T77" fmla="*/ 111 h 674"/>
                      <a:gd name="T78" fmla="*/ 54 w 443"/>
                      <a:gd name="T79" fmla="*/ 132 h 674"/>
                      <a:gd name="T80" fmla="*/ 37 w 443"/>
                      <a:gd name="T81" fmla="*/ 147 h 674"/>
                      <a:gd name="T82" fmla="*/ 33 w 443"/>
                      <a:gd name="T83" fmla="*/ 155 h 674"/>
                      <a:gd name="T84" fmla="*/ 31 w 443"/>
                      <a:gd name="T85" fmla="*/ 162 h 674"/>
                      <a:gd name="T86" fmla="*/ 33 w 443"/>
                      <a:gd name="T87" fmla="*/ 169 h 674"/>
                      <a:gd name="T88" fmla="*/ 39 w 443"/>
                      <a:gd name="T89" fmla="*/ 173 h 674"/>
                      <a:gd name="T90" fmla="*/ 48 w 443"/>
                      <a:gd name="T91" fmla="*/ 175 h 674"/>
                      <a:gd name="T92" fmla="*/ 65 w 443"/>
                      <a:gd name="T93" fmla="*/ 175 h 674"/>
                      <a:gd name="T94" fmla="*/ 87 w 443"/>
                      <a:gd name="T95" fmla="*/ 174 h 674"/>
                      <a:gd name="T96" fmla="*/ 104 w 443"/>
                      <a:gd name="T97" fmla="*/ 169 h 674"/>
                      <a:gd name="T98" fmla="*/ 110 w 443"/>
                      <a:gd name="T99" fmla="*/ 166 h 674"/>
                      <a:gd name="T100" fmla="*/ 118 w 443"/>
                      <a:gd name="T101" fmla="*/ 158 h 674"/>
                      <a:gd name="T102" fmla="*/ 127 w 443"/>
                      <a:gd name="T103" fmla="*/ 143 h 674"/>
                      <a:gd name="T104" fmla="*/ 136 w 443"/>
                      <a:gd name="T105" fmla="*/ 123 h 674"/>
                      <a:gd name="T106" fmla="*/ 132 w 443"/>
                      <a:gd name="T107" fmla="*/ 197 h 674"/>
                      <a:gd name="T108" fmla="*/ 126 w 443"/>
                      <a:gd name="T109" fmla="*/ 195 h 674"/>
                      <a:gd name="T110" fmla="*/ 119 w 443"/>
                      <a:gd name="T111" fmla="*/ 194 h 674"/>
                      <a:gd name="T112" fmla="*/ 11 w 443"/>
                      <a:gd name="T113" fmla="*/ 194 h 674"/>
                      <a:gd name="T114" fmla="*/ 6 w 443"/>
                      <a:gd name="T115" fmla="*/ 196 h 674"/>
                      <a:gd name="T116" fmla="*/ 0 w 443"/>
                      <a:gd name="T117" fmla="*/ 199 h 674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</a:gdLst>
                    <a:ahLst/>
                    <a:cxnLst>
                      <a:cxn ang="T118">
                        <a:pos x="T0" y="T1"/>
                      </a:cxn>
                      <a:cxn ang="T119">
                        <a:pos x="T2" y="T3"/>
                      </a:cxn>
                      <a:cxn ang="T120">
                        <a:pos x="T4" y="T5"/>
                      </a:cxn>
                      <a:cxn ang="T121">
                        <a:pos x="T6" y="T7"/>
                      </a:cxn>
                      <a:cxn ang="T122">
                        <a:pos x="T8" y="T9"/>
                      </a:cxn>
                      <a:cxn ang="T123">
                        <a:pos x="T10" y="T11"/>
                      </a:cxn>
                      <a:cxn ang="T124">
                        <a:pos x="T12" y="T13"/>
                      </a:cxn>
                      <a:cxn ang="T125">
                        <a:pos x="T14" y="T15"/>
                      </a:cxn>
                      <a:cxn ang="T126">
                        <a:pos x="T16" y="T17"/>
                      </a:cxn>
                      <a:cxn ang="T127">
                        <a:pos x="T18" y="T19"/>
                      </a:cxn>
                      <a:cxn ang="T128">
                        <a:pos x="T20" y="T21"/>
                      </a:cxn>
                      <a:cxn ang="T129">
                        <a:pos x="T22" y="T23"/>
                      </a:cxn>
                      <a:cxn ang="T130">
                        <a:pos x="T24" y="T25"/>
                      </a:cxn>
                      <a:cxn ang="T131">
                        <a:pos x="T26" y="T27"/>
                      </a:cxn>
                      <a:cxn ang="T132">
                        <a:pos x="T28" y="T29"/>
                      </a:cxn>
                      <a:cxn ang="T133">
                        <a:pos x="T30" y="T31"/>
                      </a:cxn>
                      <a:cxn ang="T134">
                        <a:pos x="T32" y="T33"/>
                      </a:cxn>
                      <a:cxn ang="T135">
                        <a:pos x="T34" y="T35"/>
                      </a:cxn>
                      <a:cxn ang="T136">
                        <a:pos x="T36" y="T37"/>
                      </a:cxn>
                      <a:cxn ang="T137">
                        <a:pos x="T38" y="T39"/>
                      </a:cxn>
                      <a:cxn ang="T138">
                        <a:pos x="T40" y="T41"/>
                      </a:cxn>
                      <a:cxn ang="T139">
                        <a:pos x="T42" y="T43"/>
                      </a:cxn>
                      <a:cxn ang="T140">
                        <a:pos x="T44" y="T45"/>
                      </a:cxn>
                      <a:cxn ang="T141">
                        <a:pos x="T46" y="T47"/>
                      </a:cxn>
                      <a:cxn ang="T142">
                        <a:pos x="T48" y="T49"/>
                      </a:cxn>
                      <a:cxn ang="T143">
                        <a:pos x="T50" y="T51"/>
                      </a:cxn>
                      <a:cxn ang="T144">
                        <a:pos x="T52" y="T53"/>
                      </a:cxn>
                      <a:cxn ang="T145">
                        <a:pos x="T54" y="T55"/>
                      </a:cxn>
                      <a:cxn ang="T146">
                        <a:pos x="T56" y="T57"/>
                      </a:cxn>
                      <a:cxn ang="T147">
                        <a:pos x="T58" y="T59"/>
                      </a:cxn>
                      <a:cxn ang="T148">
                        <a:pos x="T60" y="T61"/>
                      </a:cxn>
                      <a:cxn ang="T149">
                        <a:pos x="T62" y="T63"/>
                      </a:cxn>
                      <a:cxn ang="T150">
                        <a:pos x="T64" y="T65"/>
                      </a:cxn>
                      <a:cxn ang="T151">
                        <a:pos x="T66" y="T67"/>
                      </a:cxn>
                      <a:cxn ang="T152">
                        <a:pos x="T68" y="T69"/>
                      </a:cxn>
                      <a:cxn ang="T153">
                        <a:pos x="T70" y="T71"/>
                      </a:cxn>
                      <a:cxn ang="T154">
                        <a:pos x="T72" y="T73"/>
                      </a:cxn>
                      <a:cxn ang="T155">
                        <a:pos x="T74" y="T75"/>
                      </a:cxn>
                      <a:cxn ang="T156">
                        <a:pos x="T76" y="T77"/>
                      </a:cxn>
                      <a:cxn ang="T157">
                        <a:pos x="T78" y="T79"/>
                      </a:cxn>
                      <a:cxn ang="T158">
                        <a:pos x="T80" y="T81"/>
                      </a:cxn>
                      <a:cxn ang="T159">
                        <a:pos x="T82" y="T83"/>
                      </a:cxn>
                      <a:cxn ang="T160">
                        <a:pos x="T84" y="T85"/>
                      </a:cxn>
                      <a:cxn ang="T161">
                        <a:pos x="T86" y="T87"/>
                      </a:cxn>
                      <a:cxn ang="T162">
                        <a:pos x="T88" y="T89"/>
                      </a:cxn>
                      <a:cxn ang="T163">
                        <a:pos x="T90" y="T91"/>
                      </a:cxn>
                      <a:cxn ang="T164">
                        <a:pos x="T92" y="T93"/>
                      </a:cxn>
                      <a:cxn ang="T165">
                        <a:pos x="T94" y="T95"/>
                      </a:cxn>
                      <a:cxn ang="T166">
                        <a:pos x="T96" y="T97"/>
                      </a:cxn>
                      <a:cxn ang="T167">
                        <a:pos x="T98" y="T99"/>
                      </a:cxn>
                      <a:cxn ang="T168">
                        <a:pos x="T100" y="T101"/>
                      </a:cxn>
                      <a:cxn ang="T169">
                        <a:pos x="T102" y="T103"/>
                      </a:cxn>
                      <a:cxn ang="T170">
                        <a:pos x="T104" y="T105"/>
                      </a:cxn>
                      <a:cxn ang="T171">
                        <a:pos x="T106" y="T107"/>
                      </a:cxn>
                      <a:cxn ang="T172">
                        <a:pos x="T108" y="T109"/>
                      </a:cxn>
                      <a:cxn ang="T173">
                        <a:pos x="T110" y="T111"/>
                      </a:cxn>
                      <a:cxn ang="T174">
                        <a:pos x="T112" y="T113"/>
                      </a:cxn>
                      <a:cxn ang="T175">
                        <a:pos x="T114" y="T115"/>
                      </a:cxn>
                      <a:cxn ang="T176">
                        <a:pos x="T116" y="T117"/>
                      </a:cxn>
                    </a:cxnLst>
                    <a:rect l="0" t="0" r="r" b="b"/>
                    <a:pathLst>
                      <a:path w="443" h="674">
                        <a:moveTo>
                          <a:pt x="1" y="669"/>
                        </a:moveTo>
                        <a:lnTo>
                          <a:pt x="1" y="667"/>
                        </a:lnTo>
                        <a:lnTo>
                          <a:pt x="1" y="666"/>
                        </a:lnTo>
                        <a:lnTo>
                          <a:pt x="0" y="655"/>
                        </a:lnTo>
                        <a:lnTo>
                          <a:pt x="0" y="646"/>
                        </a:lnTo>
                        <a:lnTo>
                          <a:pt x="0" y="638"/>
                        </a:lnTo>
                        <a:lnTo>
                          <a:pt x="0" y="633"/>
                        </a:lnTo>
                        <a:lnTo>
                          <a:pt x="0" y="613"/>
                        </a:lnTo>
                        <a:lnTo>
                          <a:pt x="2" y="593"/>
                        </a:lnTo>
                        <a:lnTo>
                          <a:pt x="4" y="574"/>
                        </a:lnTo>
                        <a:lnTo>
                          <a:pt x="8" y="556"/>
                        </a:lnTo>
                        <a:lnTo>
                          <a:pt x="12" y="538"/>
                        </a:lnTo>
                        <a:lnTo>
                          <a:pt x="19" y="520"/>
                        </a:lnTo>
                        <a:lnTo>
                          <a:pt x="25" y="503"/>
                        </a:lnTo>
                        <a:lnTo>
                          <a:pt x="32" y="488"/>
                        </a:lnTo>
                        <a:lnTo>
                          <a:pt x="42" y="471"/>
                        </a:lnTo>
                        <a:lnTo>
                          <a:pt x="51" y="456"/>
                        </a:lnTo>
                        <a:lnTo>
                          <a:pt x="63" y="440"/>
                        </a:lnTo>
                        <a:lnTo>
                          <a:pt x="75" y="426"/>
                        </a:lnTo>
                        <a:lnTo>
                          <a:pt x="87" y="412"/>
                        </a:lnTo>
                        <a:lnTo>
                          <a:pt x="102" y="398"/>
                        </a:lnTo>
                        <a:lnTo>
                          <a:pt x="117" y="384"/>
                        </a:lnTo>
                        <a:lnTo>
                          <a:pt x="132" y="372"/>
                        </a:lnTo>
                        <a:lnTo>
                          <a:pt x="158" y="354"/>
                        </a:lnTo>
                        <a:lnTo>
                          <a:pt x="190" y="330"/>
                        </a:lnTo>
                        <a:lnTo>
                          <a:pt x="231" y="298"/>
                        </a:lnTo>
                        <a:lnTo>
                          <a:pt x="281" y="261"/>
                        </a:lnTo>
                        <a:lnTo>
                          <a:pt x="295" y="250"/>
                        </a:lnTo>
                        <a:lnTo>
                          <a:pt x="306" y="237"/>
                        </a:lnTo>
                        <a:lnTo>
                          <a:pt x="316" y="225"/>
                        </a:lnTo>
                        <a:lnTo>
                          <a:pt x="324" y="213"/>
                        </a:lnTo>
                        <a:lnTo>
                          <a:pt x="330" y="201"/>
                        </a:lnTo>
                        <a:lnTo>
                          <a:pt x="335" y="189"/>
                        </a:lnTo>
                        <a:lnTo>
                          <a:pt x="337" y="176"/>
                        </a:lnTo>
                        <a:lnTo>
                          <a:pt x="338" y="162"/>
                        </a:lnTo>
                        <a:lnTo>
                          <a:pt x="338" y="152"/>
                        </a:lnTo>
                        <a:lnTo>
                          <a:pt x="337" y="142"/>
                        </a:lnTo>
                        <a:lnTo>
                          <a:pt x="335" y="133"/>
                        </a:lnTo>
                        <a:lnTo>
                          <a:pt x="331" y="123"/>
                        </a:lnTo>
                        <a:lnTo>
                          <a:pt x="327" y="116"/>
                        </a:lnTo>
                        <a:lnTo>
                          <a:pt x="322" y="109"/>
                        </a:lnTo>
                        <a:lnTo>
                          <a:pt x="316" y="101"/>
                        </a:lnTo>
                        <a:lnTo>
                          <a:pt x="308" y="95"/>
                        </a:lnTo>
                        <a:lnTo>
                          <a:pt x="302" y="91"/>
                        </a:lnTo>
                        <a:lnTo>
                          <a:pt x="295" y="86"/>
                        </a:lnTo>
                        <a:lnTo>
                          <a:pt x="286" y="82"/>
                        </a:lnTo>
                        <a:lnTo>
                          <a:pt x="278" y="80"/>
                        </a:lnTo>
                        <a:lnTo>
                          <a:pt x="268" y="77"/>
                        </a:lnTo>
                        <a:lnTo>
                          <a:pt x="259" y="76"/>
                        </a:lnTo>
                        <a:lnTo>
                          <a:pt x="248" y="75"/>
                        </a:lnTo>
                        <a:lnTo>
                          <a:pt x="238" y="75"/>
                        </a:lnTo>
                        <a:lnTo>
                          <a:pt x="222" y="75"/>
                        </a:lnTo>
                        <a:lnTo>
                          <a:pt x="205" y="77"/>
                        </a:lnTo>
                        <a:lnTo>
                          <a:pt x="190" y="80"/>
                        </a:lnTo>
                        <a:lnTo>
                          <a:pt x="175" y="84"/>
                        </a:lnTo>
                        <a:lnTo>
                          <a:pt x="160" y="91"/>
                        </a:lnTo>
                        <a:lnTo>
                          <a:pt x="145" y="97"/>
                        </a:lnTo>
                        <a:lnTo>
                          <a:pt x="131" y="105"/>
                        </a:lnTo>
                        <a:lnTo>
                          <a:pt x="118" y="115"/>
                        </a:lnTo>
                        <a:lnTo>
                          <a:pt x="104" y="125"/>
                        </a:lnTo>
                        <a:lnTo>
                          <a:pt x="91" y="138"/>
                        </a:lnTo>
                        <a:lnTo>
                          <a:pt x="78" y="151"/>
                        </a:lnTo>
                        <a:lnTo>
                          <a:pt x="66" y="165"/>
                        </a:lnTo>
                        <a:lnTo>
                          <a:pt x="53" y="181"/>
                        </a:lnTo>
                        <a:lnTo>
                          <a:pt x="42" y="199"/>
                        </a:lnTo>
                        <a:lnTo>
                          <a:pt x="31" y="217"/>
                        </a:lnTo>
                        <a:lnTo>
                          <a:pt x="20" y="237"/>
                        </a:lnTo>
                        <a:lnTo>
                          <a:pt x="20" y="0"/>
                        </a:lnTo>
                        <a:lnTo>
                          <a:pt x="27" y="6"/>
                        </a:lnTo>
                        <a:lnTo>
                          <a:pt x="34" y="12"/>
                        </a:lnTo>
                        <a:lnTo>
                          <a:pt x="42" y="16"/>
                        </a:lnTo>
                        <a:lnTo>
                          <a:pt x="49" y="20"/>
                        </a:lnTo>
                        <a:lnTo>
                          <a:pt x="58" y="22"/>
                        </a:lnTo>
                        <a:lnTo>
                          <a:pt x="66" y="24"/>
                        </a:lnTo>
                        <a:lnTo>
                          <a:pt x="76" y="25"/>
                        </a:lnTo>
                        <a:lnTo>
                          <a:pt x="84" y="26"/>
                        </a:lnTo>
                        <a:lnTo>
                          <a:pt x="99" y="25"/>
                        </a:lnTo>
                        <a:lnTo>
                          <a:pt x="118" y="23"/>
                        </a:lnTo>
                        <a:lnTo>
                          <a:pt x="140" y="20"/>
                        </a:lnTo>
                        <a:lnTo>
                          <a:pt x="165" y="14"/>
                        </a:lnTo>
                        <a:lnTo>
                          <a:pt x="190" y="10"/>
                        </a:lnTo>
                        <a:lnTo>
                          <a:pt x="214" y="6"/>
                        </a:lnTo>
                        <a:lnTo>
                          <a:pt x="232" y="4"/>
                        </a:lnTo>
                        <a:lnTo>
                          <a:pt x="248" y="3"/>
                        </a:lnTo>
                        <a:lnTo>
                          <a:pt x="267" y="4"/>
                        </a:lnTo>
                        <a:lnTo>
                          <a:pt x="285" y="6"/>
                        </a:lnTo>
                        <a:lnTo>
                          <a:pt x="302" y="10"/>
                        </a:lnTo>
                        <a:lnTo>
                          <a:pt x="318" y="14"/>
                        </a:lnTo>
                        <a:lnTo>
                          <a:pt x="334" y="19"/>
                        </a:lnTo>
                        <a:lnTo>
                          <a:pt x="347" y="26"/>
                        </a:lnTo>
                        <a:lnTo>
                          <a:pt x="361" y="34"/>
                        </a:lnTo>
                        <a:lnTo>
                          <a:pt x="373" y="43"/>
                        </a:lnTo>
                        <a:lnTo>
                          <a:pt x="385" y="55"/>
                        </a:lnTo>
                        <a:lnTo>
                          <a:pt x="396" y="66"/>
                        </a:lnTo>
                        <a:lnTo>
                          <a:pt x="404" y="80"/>
                        </a:lnTo>
                        <a:lnTo>
                          <a:pt x="412" y="94"/>
                        </a:lnTo>
                        <a:lnTo>
                          <a:pt x="417" y="110"/>
                        </a:lnTo>
                        <a:lnTo>
                          <a:pt x="421" y="127"/>
                        </a:lnTo>
                        <a:lnTo>
                          <a:pt x="424" y="143"/>
                        </a:lnTo>
                        <a:lnTo>
                          <a:pt x="424" y="162"/>
                        </a:lnTo>
                        <a:lnTo>
                          <a:pt x="424" y="176"/>
                        </a:lnTo>
                        <a:lnTo>
                          <a:pt x="422" y="188"/>
                        </a:lnTo>
                        <a:lnTo>
                          <a:pt x="420" y="200"/>
                        </a:lnTo>
                        <a:lnTo>
                          <a:pt x="417" y="212"/>
                        </a:lnTo>
                        <a:lnTo>
                          <a:pt x="414" y="223"/>
                        </a:lnTo>
                        <a:lnTo>
                          <a:pt x="408" y="235"/>
                        </a:lnTo>
                        <a:lnTo>
                          <a:pt x="403" y="247"/>
                        </a:lnTo>
                        <a:lnTo>
                          <a:pt x="397" y="258"/>
                        </a:lnTo>
                        <a:lnTo>
                          <a:pt x="392" y="267"/>
                        </a:lnTo>
                        <a:lnTo>
                          <a:pt x="381" y="276"/>
                        </a:lnTo>
                        <a:lnTo>
                          <a:pt x="368" y="289"/>
                        </a:lnTo>
                        <a:lnTo>
                          <a:pt x="352" y="302"/>
                        </a:lnTo>
                        <a:lnTo>
                          <a:pt x="336" y="316"/>
                        </a:lnTo>
                        <a:lnTo>
                          <a:pt x="316" y="332"/>
                        </a:lnTo>
                        <a:lnTo>
                          <a:pt x="293" y="350"/>
                        </a:lnTo>
                        <a:lnTo>
                          <a:pt x="265" y="372"/>
                        </a:lnTo>
                        <a:lnTo>
                          <a:pt x="262" y="374"/>
                        </a:lnTo>
                        <a:lnTo>
                          <a:pt x="240" y="392"/>
                        </a:lnTo>
                        <a:lnTo>
                          <a:pt x="211" y="415"/>
                        </a:lnTo>
                        <a:lnTo>
                          <a:pt x="176" y="444"/>
                        </a:lnTo>
                        <a:lnTo>
                          <a:pt x="135" y="479"/>
                        </a:lnTo>
                        <a:lnTo>
                          <a:pt x="127" y="488"/>
                        </a:lnTo>
                        <a:lnTo>
                          <a:pt x="120" y="497"/>
                        </a:lnTo>
                        <a:lnTo>
                          <a:pt x="115" y="506"/>
                        </a:lnTo>
                        <a:lnTo>
                          <a:pt x="110" y="514"/>
                        </a:lnTo>
                        <a:lnTo>
                          <a:pt x="106" y="522"/>
                        </a:lnTo>
                        <a:lnTo>
                          <a:pt x="104" y="531"/>
                        </a:lnTo>
                        <a:lnTo>
                          <a:pt x="102" y="538"/>
                        </a:lnTo>
                        <a:lnTo>
                          <a:pt x="101" y="547"/>
                        </a:lnTo>
                        <a:lnTo>
                          <a:pt x="102" y="554"/>
                        </a:lnTo>
                        <a:lnTo>
                          <a:pt x="104" y="561"/>
                        </a:lnTo>
                        <a:lnTo>
                          <a:pt x="108" y="568"/>
                        </a:lnTo>
                        <a:lnTo>
                          <a:pt x="112" y="573"/>
                        </a:lnTo>
                        <a:lnTo>
                          <a:pt x="119" y="578"/>
                        </a:lnTo>
                        <a:lnTo>
                          <a:pt x="126" y="582"/>
                        </a:lnTo>
                        <a:lnTo>
                          <a:pt x="135" y="586"/>
                        </a:lnTo>
                        <a:lnTo>
                          <a:pt x="144" y="588"/>
                        </a:lnTo>
                        <a:lnTo>
                          <a:pt x="155" y="590"/>
                        </a:lnTo>
                        <a:lnTo>
                          <a:pt x="169" y="591"/>
                        </a:lnTo>
                        <a:lnTo>
                          <a:pt x="188" y="591"/>
                        </a:lnTo>
                        <a:lnTo>
                          <a:pt x="211" y="591"/>
                        </a:lnTo>
                        <a:lnTo>
                          <a:pt x="238" y="591"/>
                        </a:lnTo>
                        <a:lnTo>
                          <a:pt x="261" y="589"/>
                        </a:lnTo>
                        <a:lnTo>
                          <a:pt x="283" y="586"/>
                        </a:lnTo>
                        <a:lnTo>
                          <a:pt x="303" y="581"/>
                        </a:lnTo>
                        <a:lnTo>
                          <a:pt x="322" y="576"/>
                        </a:lnTo>
                        <a:lnTo>
                          <a:pt x="338" y="570"/>
                        </a:lnTo>
                        <a:lnTo>
                          <a:pt x="345" y="567"/>
                        </a:lnTo>
                        <a:lnTo>
                          <a:pt x="352" y="562"/>
                        </a:lnTo>
                        <a:lnTo>
                          <a:pt x="358" y="558"/>
                        </a:lnTo>
                        <a:lnTo>
                          <a:pt x="364" y="553"/>
                        </a:lnTo>
                        <a:lnTo>
                          <a:pt x="374" y="543"/>
                        </a:lnTo>
                        <a:lnTo>
                          <a:pt x="383" y="532"/>
                        </a:lnTo>
                        <a:lnTo>
                          <a:pt x="393" y="518"/>
                        </a:lnTo>
                        <a:lnTo>
                          <a:pt x="402" y="502"/>
                        </a:lnTo>
                        <a:lnTo>
                          <a:pt x="413" y="483"/>
                        </a:lnTo>
                        <a:lnTo>
                          <a:pt x="423" y="463"/>
                        </a:lnTo>
                        <a:lnTo>
                          <a:pt x="433" y="440"/>
                        </a:lnTo>
                        <a:lnTo>
                          <a:pt x="443" y="415"/>
                        </a:lnTo>
                        <a:lnTo>
                          <a:pt x="443" y="674"/>
                        </a:lnTo>
                        <a:lnTo>
                          <a:pt x="437" y="669"/>
                        </a:lnTo>
                        <a:lnTo>
                          <a:pt x="430" y="665"/>
                        </a:lnTo>
                        <a:lnTo>
                          <a:pt x="423" y="661"/>
                        </a:lnTo>
                        <a:lnTo>
                          <a:pt x="417" y="658"/>
                        </a:lnTo>
                        <a:lnTo>
                          <a:pt x="409" y="656"/>
                        </a:lnTo>
                        <a:lnTo>
                          <a:pt x="402" y="655"/>
                        </a:lnTo>
                        <a:lnTo>
                          <a:pt x="396" y="654"/>
                        </a:lnTo>
                        <a:lnTo>
                          <a:pt x="388" y="653"/>
                        </a:lnTo>
                        <a:lnTo>
                          <a:pt x="51" y="653"/>
                        </a:lnTo>
                        <a:lnTo>
                          <a:pt x="44" y="654"/>
                        </a:lnTo>
                        <a:lnTo>
                          <a:pt x="37" y="654"/>
                        </a:lnTo>
                        <a:lnTo>
                          <a:pt x="30" y="655"/>
                        </a:lnTo>
                        <a:lnTo>
                          <a:pt x="24" y="657"/>
                        </a:lnTo>
                        <a:lnTo>
                          <a:pt x="18" y="659"/>
                        </a:lnTo>
                        <a:lnTo>
                          <a:pt x="12" y="662"/>
                        </a:lnTo>
                        <a:lnTo>
                          <a:pt x="6" y="666"/>
                        </a:lnTo>
                        <a:lnTo>
                          <a:pt x="1" y="66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</p:grpSp>
        </p:grpSp>
        <p:sp>
          <p:nvSpPr>
            <p:cNvPr id="10" name="Text Box 957"/>
            <p:cNvSpPr txBox="1">
              <a:spLocks noChangeArrowheads="1"/>
            </p:cNvSpPr>
            <p:nvPr userDrawn="1"/>
          </p:nvSpPr>
          <p:spPr bwMode="auto">
            <a:xfrm>
              <a:off x="839" y="18"/>
              <a:ext cx="1805" cy="2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85000"/>
                </a:lnSpc>
                <a:spcBef>
                  <a:spcPct val="50000"/>
                </a:spcBef>
                <a:spcAft>
                  <a:spcPct val="0"/>
                </a:spcAft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85000"/>
                </a:lnSpc>
                <a:spcBef>
                  <a:spcPct val="50000"/>
                </a:spcBef>
                <a:spcAft>
                  <a:spcPct val="0"/>
                </a:spcAft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85000"/>
                </a:lnSpc>
                <a:spcBef>
                  <a:spcPct val="50000"/>
                </a:spcBef>
                <a:spcAft>
                  <a:spcPct val="0"/>
                </a:spcAft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85000"/>
                </a:lnSpc>
                <a:spcBef>
                  <a:spcPct val="50000"/>
                </a:spcBef>
                <a:spcAft>
                  <a:spcPct val="0"/>
                </a:spcAft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lnSpc>
                  <a:spcPct val="85000"/>
                </a:lnSpc>
                <a:spcBef>
                  <a:spcPct val="20000"/>
                </a:spcBef>
                <a:defRPr/>
              </a:pPr>
              <a:r>
                <a:rPr lang="hu-HU" altLang="hu-HU" sz="700" b="1" smtClean="0">
                  <a:solidFill>
                    <a:schemeClr val="bg1"/>
                  </a:solidFill>
                </a:rPr>
                <a:t>Budapesti Műszaki és Gazdaságtudomanyi Egyetem</a:t>
              </a:r>
              <a:endParaRPr lang="en-US" altLang="hu-HU" sz="700" b="1" smtClean="0">
                <a:solidFill>
                  <a:schemeClr val="bg1"/>
                </a:solidFill>
              </a:endParaRPr>
            </a:p>
            <a:p>
              <a:pPr>
                <a:lnSpc>
                  <a:spcPct val="85000"/>
                </a:lnSpc>
                <a:spcBef>
                  <a:spcPct val="20000"/>
                </a:spcBef>
                <a:defRPr/>
              </a:pPr>
              <a:r>
                <a:rPr lang="hu-HU" altLang="hu-HU" sz="1200" smtClean="0">
                  <a:solidFill>
                    <a:schemeClr val="bg1"/>
                  </a:solidFill>
                </a:rPr>
                <a:t>Elektronikus Eszközök Tanszéke</a:t>
              </a:r>
              <a:endParaRPr lang="en-US" altLang="hu-HU" sz="1200" smtClean="0">
                <a:solidFill>
                  <a:schemeClr val="bg1"/>
                </a:solidFill>
              </a:endParaRPr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95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hu-HU" dirty="0" smtClean="0"/>
              <a:t>2017.02.21.</a:t>
            </a:r>
            <a:endParaRPr lang="en-US" dirty="0"/>
          </a:p>
        </p:txBody>
      </p:sp>
      <p:sp>
        <p:nvSpPr>
          <p:cNvPr id="95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hu-HU" dirty="0"/>
              <a:t>Mikroelektronika - Félvezető fizikai alapok © </a:t>
            </a:r>
            <a:r>
              <a:rPr lang="hu-HU" dirty="0" err="1" smtClean="0"/>
              <a:t>Poppe</a:t>
            </a:r>
            <a:r>
              <a:rPr lang="hu-HU" dirty="0" smtClean="0"/>
              <a:t> András, Székely Vladimír, Bognár György, BME-EET 2017</a:t>
            </a:r>
            <a:endParaRPr lang="en-US" sz="900" b="0" dirty="0"/>
          </a:p>
        </p:txBody>
      </p:sp>
      <p:sp>
        <p:nvSpPr>
          <p:cNvPr id="95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5AC9531B-BD82-4B76-AC6B-F462C85831FE}" type="slidenum">
              <a:rPr lang="en-US" altLang="hu-HU"/>
              <a:pPr>
                <a:defRPr/>
              </a:pPr>
              <a:t>‹#›</a:t>
            </a:fld>
            <a:endParaRPr lang="en-US" altLang="hu-HU"/>
          </a:p>
        </p:txBody>
      </p:sp>
    </p:spTree>
    <p:extLst>
      <p:ext uri="{BB962C8B-B14F-4D97-AF65-F5344CB8AC3E}">
        <p14:creationId xmlns:p14="http://schemas.microsoft.com/office/powerpoint/2010/main" val="2980384197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"/>
          <p:cNvSpPr>
            <a:spLocks noChangeArrowheads="1"/>
          </p:cNvSpPr>
          <p:nvPr userDrawn="1"/>
        </p:nvSpPr>
        <p:spPr bwMode="auto">
          <a:xfrm>
            <a:off x="0" y="6721475"/>
            <a:ext cx="9144000" cy="63500"/>
          </a:xfrm>
          <a:prstGeom prst="rect">
            <a:avLst/>
          </a:prstGeom>
          <a:solidFill>
            <a:srgbClr val="8C253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50000"/>
              </a:spcBef>
              <a:defRPr/>
            </a:pPr>
            <a:endParaRPr lang="hu-HU" altLang="hu-HU" smtClean="0"/>
          </a:p>
        </p:txBody>
      </p:sp>
      <p:graphicFrame>
        <p:nvGraphicFramePr>
          <p:cNvPr id="5" name="Object 12"/>
          <p:cNvGraphicFramePr>
            <a:graphicFrameLocks noChangeAspect="1"/>
          </p:cNvGraphicFramePr>
          <p:nvPr userDrawn="1"/>
        </p:nvGraphicFramePr>
        <p:xfrm>
          <a:off x="0" y="5746750"/>
          <a:ext cx="849313" cy="11112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01456" name="Photo Editor Photo" r:id="rId3" imgW="3123810" imgH="4086795" progId="MSPhotoEd.3">
                  <p:embed/>
                </p:oleObj>
              </mc:Choice>
              <mc:Fallback>
                <p:oleObj name="Photo Editor Photo" r:id="rId3" imgW="3123810" imgH="4086795" progId="MSPhotoEd.3">
                  <p:embed/>
                  <p:pic>
                    <p:nvPicPr>
                      <p:cNvPr id="12291" name="Object 1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0" y="5746750"/>
                        <a:ext cx="849313" cy="11112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 algn="ctr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6" name="Group 960"/>
          <p:cNvGrpSpPr>
            <a:grpSpLocks/>
          </p:cNvGrpSpPr>
          <p:nvPr userDrawn="1"/>
        </p:nvGrpSpPr>
        <p:grpSpPr bwMode="auto">
          <a:xfrm>
            <a:off x="0" y="0"/>
            <a:ext cx="9144000" cy="492125"/>
            <a:chOff x="0" y="0"/>
            <a:chExt cx="5760" cy="310"/>
          </a:xfrm>
        </p:grpSpPr>
        <p:sp>
          <p:nvSpPr>
            <p:cNvPr id="7" name="Rectangle 958"/>
            <p:cNvSpPr>
              <a:spLocks noChangeArrowheads="1"/>
            </p:cNvSpPr>
            <p:nvPr userDrawn="1"/>
          </p:nvSpPr>
          <p:spPr bwMode="auto">
            <a:xfrm>
              <a:off x="0" y="0"/>
              <a:ext cx="5760" cy="310"/>
            </a:xfrm>
            <a:prstGeom prst="rect">
              <a:avLst/>
            </a:prstGeom>
            <a:solidFill>
              <a:srgbClr val="8C25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85000"/>
                </a:lnSpc>
                <a:spcBef>
                  <a:spcPct val="50000"/>
                </a:spcBef>
                <a:spcAft>
                  <a:spcPct val="0"/>
                </a:spcAft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85000"/>
                </a:lnSpc>
                <a:spcBef>
                  <a:spcPct val="50000"/>
                </a:spcBef>
                <a:spcAft>
                  <a:spcPct val="0"/>
                </a:spcAft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85000"/>
                </a:lnSpc>
                <a:spcBef>
                  <a:spcPct val="50000"/>
                </a:spcBef>
                <a:spcAft>
                  <a:spcPct val="0"/>
                </a:spcAft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85000"/>
                </a:lnSpc>
                <a:spcBef>
                  <a:spcPct val="50000"/>
                </a:spcBef>
                <a:spcAft>
                  <a:spcPct val="0"/>
                </a:spcAft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lnSpc>
                  <a:spcPct val="85000"/>
                </a:lnSpc>
                <a:spcBef>
                  <a:spcPct val="50000"/>
                </a:spcBef>
                <a:defRPr/>
              </a:pPr>
              <a:endParaRPr lang="hu-HU" altLang="hu-HU" smtClean="0"/>
            </a:p>
          </p:txBody>
        </p:sp>
        <p:pic>
          <p:nvPicPr>
            <p:cNvPr id="8" name="Picture 959"/>
            <p:cNvPicPr>
              <a:picLocks noChangeAspect="1" noChangeArrowheads="1"/>
            </p:cNvPicPr>
            <p:nvPr userDrawn="1"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83" y="4"/>
              <a:ext cx="1177" cy="29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9" name="Group 13"/>
            <p:cNvGrpSpPr>
              <a:grpSpLocks noChangeAspect="1"/>
            </p:cNvGrpSpPr>
            <p:nvPr userDrawn="1"/>
          </p:nvGrpSpPr>
          <p:grpSpPr bwMode="auto">
            <a:xfrm>
              <a:off x="49" y="51"/>
              <a:ext cx="800" cy="207"/>
              <a:chOff x="158" y="2628"/>
              <a:chExt cx="5717" cy="1482"/>
            </a:xfrm>
          </p:grpSpPr>
          <p:sp>
            <p:nvSpPr>
              <p:cNvPr id="11" name="Rectangle 14"/>
              <p:cNvSpPr>
                <a:spLocks noChangeAspect="1" noChangeArrowheads="1"/>
              </p:cNvSpPr>
              <p:nvPr/>
            </p:nvSpPr>
            <p:spPr bwMode="auto">
              <a:xfrm>
                <a:off x="158" y="2628"/>
                <a:ext cx="5245" cy="1482"/>
              </a:xfrm>
              <a:prstGeom prst="rect">
                <a:avLst/>
              </a:prstGeom>
              <a:solidFill>
                <a:srgbClr val="8C25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587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>
                <a:spAutoFit/>
              </a:bodyPr>
              <a:lstStyle>
                <a:lvl1pPr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lnSpc>
                    <a:spcPct val="85000"/>
                  </a:lnSpc>
                  <a:spcBef>
                    <a:spcPct val="50000"/>
                  </a:spcBef>
                  <a:spcAft>
                    <a:spcPct val="0"/>
                  </a:spcAft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lnSpc>
                    <a:spcPct val="85000"/>
                  </a:lnSpc>
                  <a:spcBef>
                    <a:spcPct val="50000"/>
                  </a:spcBef>
                  <a:spcAft>
                    <a:spcPct val="0"/>
                  </a:spcAft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lnSpc>
                    <a:spcPct val="85000"/>
                  </a:lnSpc>
                  <a:spcBef>
                    <a:spcPct val="50000"/>
                  </a:spcBef>
                  <a:spcAft>
                    <a:spcPct val="0"/>
                  </a:spcAft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lnSpc>
                    <a:spcPct val="85000"/>
                  </a:lnSpc>
                  <a:spcBef>
                    <a:spcPct val="50000"/>
                  </a:spcBef>
                  <a:spcAft>
                    <a:spcPct val="0"/>
                  </a:spcAft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lnSpc>
                    <a:spcPct val="85000"/>
                  </a:lnSpc>
                  <a:spcBef>
                    <a:spcPct val="50000"/>
                  </a:spcBef>
                  <a:defRPr/>
                </a:pPr>
                <a:endParaRPr lang="hu-HU" altLang="hu-HU" smtClean="0"/>
              </a:p>
            </p:txBody>
          </p:sp>
          <p:grpSp>
            <p:nvGrpSpPr>
              <p:cNvPr id="12" name="Group 15"/>
              <p:cNvGrpSpPr>
                <a:grpSpLocks noChangeAspect="1"/>
              </p:cNvGrpSpPr>
              <p:nvPr/>
            </p:nvGrpSpPr>
            <p:grpSpPr bwMode="auto">
              <a:xfrm>
                <a:off x="258" y="2700"/>
                <a:ext cx="5617" cy="1353"/>
                <a:chOff x="246" y="1110"/>
                <a:chExt cx="5617" cy="1353"/>
              </a:xfrm>
            </p:grpSpPr>
            <p:grpSp>
              <p:nvGrpSpPr>
                <p:cNvPr id="13" name="Group 16"/>
                <p:cNvGrpSpPr>
                  <a:grpSpLocks noChangeAspect="1"/>
                </p:cNvGrpSpPr>
                <p:nvPr/>
              </p:nvGrpSpPr>
              <p:grpSpPr bwMode="auto">
                <a:xfrm>
                  <a:off x="246" y="1110"/>
                  <a:ext cx="5617" cy="1305"/>
                  <a:chOff x="246" y="1110"/>
                  <a:chExt cx="5617" cy="1305"/>
                </a:xfrm>
              </p:grpSpPr>
              <p:sp>
                <p:nvSpPr>
                  <p:cNvPr id="28" name="Freeform 17"/>
                  <p:cNvSpPr>
                    <a:spLocks noChangeAspect="1"/>
                  </p:cNvSpPr>
                  <p:nvPr/>
                </p:nvSpPr>
                <p:spPr bwMode="auto">
                  <a:xfrm>
                    <a:off x="3269" y="1110"/>
                    <a:ext cx="157" cy="301"/>
                  </a:xfrm>
                  <a:custGeom>
                    <a:avLst/>
                    <a:gdLst>
                      <a:gd name="T0" fmla="*/ 64 w 517"/>
                      <a:gd name="T1" fmla="*/ 84 h 1005"/>
                      <a:gd name="T2" fmla="*/ 64 w 517"/>
                      <a:gd name="T3" fmla="*/ 72 h 1005"/>
                      <a:gd name="T4" fmla="*/ 70 w 517"/>
                      <a:gd name="T5" fmla="*/ 72 h 1005"/>
                      <a:gd name="T6" fmla="*/ 70 w 517"/>
                      <a:gd name="T7" fmla="*/ 36 h 1005"/>
                      <a:gd name="T8" fmla="*/ 72 w 517"/>
                      <a:gd name="T9" fmla="*/ 23 h 1005"/>
                      <a:gd name="T10" fmla="*/ 79 w 517"/>
                      <a:gd name="T11" fmla="*/ 0 h 1005"/>
                      <a:gd name="T12" fmla="*/ 85 w 517"/>
                      <a:gd name="T13" fmla="*/ 23 h 1005"/>
                      <a:gd name="T14" fmla="*/ 88 w 517"/>
                      <a:gd name="T15" fmla="*/ 36 h 1005"/>
                      <a:gd name="T16" fmla="*/ 88 w 517"/>
                      <a:gd name="T17" fmla="*/ 72 h 1005"/>
                      <a:gd name="T18" fmla="*/ 94 w 517"/>
                      <a:gd name="T19" fmla="*/ 72 h 1005"/>
                      <a:gd name="T20" fmla="*/ 94 w 517"/>
                      <a:gd name="T21" fmla="*/ 84 h 1005"/>
                      <a:gd name="T22" fmla="*/ 157 w 517"/>
                      <a:gd name="T23" fmla="*/ 277 h 1005"/>
                      <a:gd name="T24" fmla="*/ 155 w 517"/>
                      <a:gd name="T25" fmla="*/ 282 h 1005"/>
                      <a:gd name="T26" fmla="*/ 153 w 517"/>
                      <a:gd name="T27" fmla="*/ 288 h 1005"/>
                      <a:gd name="T28" fmla="*/ 152 w 517"/>
                      <a:gd name="T29" fmla="*/ 291 h 1005"/>
                      <a:gd name="T30" fmla="*/ 152 w 517"/>
                      <a:gd name="T31" fmla="*/ 294 h 1005"/>
                      <a:gd name="T32" fmla="*/ 151 w 517"/>
                      <a:gd name="T33" fmla="*/ 298 h 1005"/>
                      <a:gd name="T34" fmla="*/ 151 w 517"/>
                      <a:gd name="T35" fmla="*/ 301 h 1005"/>
                      <a:gd name="T36" fmla="*/ 7 w 517"/>
                      <a:gd name="T37" fmla="*/ 301 h 1005"/>
                      <a:gd name="T38" fmla="*/ 6 w 517"/>
                      <a:gd name="T39" fmla="*/ 296 h 1005"/>
                      <a:gd name="T40" fmla="*/ 5 w 517"/>
                      <a:gd name="T41" fmla="*/ 291 h 1005"/>
                      <a:gd name="T42" fmla="*/ 4 w 517"/>
                      <a:gd name="T43" fmla="*/ 287 h 1005"/>
                      <a:gd name="T44" fmla="*/ 3 w 517"/>
                      <a:gd name="T45" fmla="*/ 284 h 1005"/>
                      <a:gd name="T46" fmla="*/ 2 w 517"/>
                      <a:gd name="T47" fmla="*/ 281 h 1005"/>
                      <a:gd name="T48" fmla="*/ 0 w 517"/>
                      <a:gd name="T49" fmla="*/ 277 h 1005"/>
                      <a:gd name="T50" fmla="*/ 64 w 517"/>
                      <a:gd name="T51" fmla="*/ 84 h 1005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</a:gdLst>
                    <a:ahLst/>
                    <a:cxnLst>
                      <a:cxn ang="T52">
                        <a:pos x="T0" y="T1"/>
                      </a:cxn>
                      <a:cxn ang="T53">
                        <a:pos x="T2" y="T3"/>
                      </a:cxn>
                      <a:cxn ang="T54">
                        <a:pos x="T4" y="T5"/>
                      </a:cxn>
                      <a:cxn ang="T55">
                        <a:pos x="T6" y="T7"/>
                      </a:cxn>
                      <a:cxn ang="T56">
                        <a:pos x="T8" y="T9"/>
                      </a:cxn>
                      <a:cxn ang="T57">
                        <a:pos x="T10" y="T11"/>
                      </a:cxn>
                      <a:cxn ang="T58">
                        <a:pos x="T12" y="T13"/>
                      </a:cxn>
                      <a:cxn ang="T59">
                        <a:pos x="T14" y="T15"/>
                      </a:cxn>
                      <a:cxn ang="T60">
                        <a:pos x="T16" y="T17"/>
                      </a:cxn>
                      <a:cxn ang="T61">
                        <a:pos x="T18" y="T19"/>
                      </a:cxn>
                      <a:cxn ang="T62">
                        <a:pos x="T20" y="T21"/>
                      </a:cxn>
                      <a:cxn ang="T63">
                        <a:pos x="T22" y="T23"/>
                      </a:cxn>
                      <a:cxn ang="T64">
                        <a:pos x="T24" y="T25"/>
                      </a:cxn>
                      <a:cxn ang="T65">
                        <a:pos x="T26" y="T27"/>
                      </a:cxn>
                      <a:cxn ang="T66">
                        <a:pos x="T28" y="T29"/>
                      </a:cxn>
                      <a:cxn ang="T67">
                        <a:pos x="T30" y="T31"/>
                      </a:cxn>
                      <a:cxn ang="T68">
                        <a:pos x="T32" y="T33"/>
                      </a:cxn>
                      <a:cxn ang="T69">
                        <a:pos x="T34" y="T35"/>
                      </a:cxn>
                      <a:cxn ang="T70">
                        <a:pos x="T36" y="T37"/>
                      </a:cxn>
                      <a:cxn ang="T71">
                        <a:pos x="T38" y="T39"/>
                      </a:cxn>
                      <a:cxn ang="T72">
                        <a:pos x="T40" y="T41"/>
                      </a:cxn>
                      <a:cxn ang="T73">
                        <a:pos x="T42" y="T43"/>
                      </a:cxn>
                      <a:cxn ang="T74">
                        <a:pos x="T44" y="T45"/>
                      </a:cxn>
                      <a:cxn ang="T75">
                        <a:pos x="T46" y="T47"/>
                      </a:cxn>
                      <a:cxn ang="T76">
                        <a:pos x="T48" y="T49"/>
                      </a:cxn>
                      <a:cxn ang="T77">
                        <a:pos x="T50" y="T51"/>
                      </a:cxn>
                    </a:cxnLst>
                    <a:rect l="0" t="0" r="r" b="b"/>
                    <a:pathLst>
                      <a:path w="517" h="1005">
                        <a:moveTo>
                          <a:pt x="210" y="281"/>
                        </a:moveTo>
                        <a:lnTo>
                          <a:pt x="210" y="240"/>
                        </a:lnTo>
                        <a:lnTo>
                          <a:pt x="231" y="240"/>
                        </a:lnTo>
                        <a:lnTo>
                          <a:pt x="231" y="121"/>
                        </a:lnTo>
                        <a:lnTo>
                          <a:pt x="237" y="76"/>
                        </a:lnTo>
                        <a:lnTo>
                          <a:pt x="260" y="0"/>
                        </a:lnTo>
                        <a:lnTo>
                          <a:pt x="280" y="76"/>
                        </a:lnTo>
                        <a:lnTo>
                          <a:pt x="289" y="121"/>
                        </a:lnTo>
                        <a:lnTo>
                          <a:pt x="289" y="240"/>
                        </a:lnTo>
                        <a:lnTo>
                          <a:pt x="309" y="240"/>
                        </a:lnTo>
                        <a:lnTo>
                          <a:pt x="309" y="281"/>
                        </a:lnTo>
                        <a:lnTo>
                          <a:pt x="517" y="924"/>
                        </a:lnTo>
                        <a:lnTo>
                          <a:pt x="510" y="942"/>
                        </a:lnTo>
                        <a:lnTo>
                          <a:pt x="504" y="962"/>
                        </a:lnTo>
                        <a:lnTo>
                          <a:pt x="501" y="973"/>
                        </a:lnTo>
                        <a:lnTo>
                          <a:pt x="499" y="983"/>
                        </a:lnTo>
                        <a:lnTo>
                          <a:pt x="497" y="994"/>
                        </a:lnTo>
                        <a:lnTo>
                          <a:pt x="496" y="1005"/>
                        </a:lnTo>
                        <a:lnTo>
                          <a:pt x="23" y="1005"/>
                        </a:lnTo>
                        <a:lnTo>
                          <a:pt x="21" y="989"/>
                        </a:lnTo>
                        <a:lnTo>
                          <a:pt x="17" y="970"/>
                        </a:lnTo>
                        <a:lnTo>
                          <a:pt x="14" y="959"/>
                        </a:lnTo>
                        <a:lnTo>
                          <a:pt x="11" y="948"/>
                        </a:lnTo>
                        <a:lnTo>
                          <a:pt x="6" y="937"/>
                        </a:lnTo>
                        <a:lnTo>
                          <a:pt x="0" y="925"/>
                        </a:lnTo>
                        <a:lnTo>
                          <a:pt x="210" y="28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" name="Freeform 18"/>
                  <p:cNvSpPr>
                    <a:spLocks noChangeAspect="1"/>
                  </p:cNvSpPr>
                  <p:nvPr/>
                </p:nvSpPr>
                <p:spPr bwMode="auto">
                  <a:xfrm>
                    <a:off x="2333" y="1589"/>
                    <a:ext cx="43" cy="36"/>
                  </a:xfrm>
                  <a:custGeom>
                    <a:avLst/>
                    <a:gdLst>
                      <a:gd name="T0" fmla="*/ 38 w 139"/>
                      <a:gd name="T1" fmla="*/ 36 h 118"/>
                      <a:gd name="T2" fmla="*/ 4 w 139"/>
                      <a:gd name="T3" fmla="*/ 36 h 118"/>
                      <a:gd name="T4" fmla="*/ 0 w 139"/>
                      <a:gd name="T5" fmla="*/ 5 h 118"/>
                      <a:gd name="T6" fmla="*/ 0 w 139"/>
                      <a:gd name="T7" fmla="*/ 0 h 118"/>
                      <a:gd name="T8" fmla="*/ 43 w 139"/>
                      <a:gd name="T9" fmla="*/ 0 h 118"/>
                      <a:gd name="T10" fmla="*/ 43 w 139"/>
                      <a:gd name="T11" fmla="*/ 5 h 118"/>
                      <a:gd name="T12" fmla="*/ 38 w 139"/>
                      <a:gd name="T13" fmla="*/ 36 h 11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139" h="118">
                        <a:moveTo>
                          <a:pt x="124" y="118"/>
                        </a:moveTo>
                        <a:lnTo>
                          <a:pt x="14" y="118"/>
                        </a:ln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9" y="0"/>
                        </a:lnTo>
                        <a:lnTo>
                          <a:pt x="139" y="17"/>
                        </a:lnTo>
                        <a:lnTo>
                          <a:pt x="124" y="11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" name="Freeform 19"/>
                  <p:cNvSpPr>
                    <a:spLocks noChangeAspect="1"/>
                  </p:cNvSpPr>
                  <p:nvPr/>
                </p:nvSpPr>
                <p:spPr bwMode="auto">
                  <a:xfrm>
                    <a:off x="2383" y="1668"/>
                    <a:ext cx="100" cy="208"/>
                  </a:xfrm>
                  <a:custGeom>
                    <a:avLst/>
                    <a:gdLst>
                      <a:gd name="T0" fmla="*/ 92 w 320"/>
                      <a:gd name="T1" fmla="*/ 15 h 693"/>
                      <a:gd name="T2" fmla="*/ 90 w 320"/>
                      <a:gd name="T3" fmla="*/ 12 h 693"/>
                      <a:gd name="T4" fmla="*/ 87 w 320"/>
                      <a:gd name="T5" fmla="*/ 10 h 693"/>
                      <a:gd name="T6" fmla="*/ 84 w 320"/>
                      <a:gd name="T7" fmla="*/ 8 h 693"/>
                      <a:gd name="T8" fmla="*/ 81 w 320"/>
                      <a:gd name="T9" fmla="*/ 7 h 693"/>
                      <a:gd name="T10" fmla="*/ 77 w 320"/>
                      <a:gd name="T11" fmla="*/ 5 h 693"/>
                      <a:gd name="T12" fmla="*/ 73 w 320"/>
                      <a:gd name="T13" fmla="*/ 3 h 693"/>
                      <a:gd name="T14" fmla="*/ 69 w 320"/>
                      <a:gd name="T15" fmla="*/ 2 h 693"/>
                      <a:gd name="T16" fmla="*/ 66 w 320"/>
                      <a:gd name="T17" fmla="*/ 2 h 693"/>
                      <a:gd name="T18" fmla="*/ 62 w 320"/>
                      <a:gd name="T19" fmla="*/ 1 h 693"/>
                      <a:gd name="T20" fmla="*/ 58 w 320"/>
                      <a:gd name="T21" fmla="*/ 0 h 693"/>
                      <a:gd name="T22" fmla="*/ 54 w 320"/>
                      <a:gd name="T23" fmla="*/ 0 h 693"/>
                      <a:gd name="T24" fmla="*/ 50 w 320"/>
                      <a:gd name="T25" fmla="*/ 0 h 693"/>
                      <a:gd name="T26" fmla="*/ 47 w 320"/>
                      <a:gd name="T27" fmla="*/ 0 h 693"/>
                      <a:gd name="T28" fmla="*/ 43 w 320"/>
                      <a:gd name="T29" fmla="*/ 0 h 693"/>
                      <a:gd name="T30" fmla="*/ 38 w 320"/>
                      <a:gd name="T31" fmla="*/ 1 h 693"/>
                      <a:gd name="T32" fmla="*/ 35 w 320"/>
                      <a:gd name="T33" fmla="*/ 2 h 693"/>
                      <a:gd name="T34" fmla="*/ 31 w 320"/>
                      <a:gd name="T35" fmla="*/ 2 h 693"/>
                      <a:gd name="T36" fmla="*/ 28 w 320"/>
                      <a:gd name="T37" fmla="*/ 3 h 693"/>
                      <a:gd name="T38" fmla="*/ 24 w 320"/>
                      <a:gd name="T39" fmla="*/ 5 h 693"/>
                      <a:gd name="T40" fmla="*/ 20 w 320"/>
                      <a:gd name="T41" fmla="*/ 7 h 693"/>
                      <a:gd name="T42" fmla="*/ 17 w 320"/>
                      <a:gd name="T43" fmla="*/ 8 h 693"/>
                      <a:gd name="T44" fmla="*/ 14 w 320"/>
                      <a:gd name="T45" fmla="*/ 10 h 693"/>
                      <a:gd name="T46" fmla="*/ 11 w 320"/>
                      <a:gd name="T47" fmla="*/ 12 h 693"/>
                      <a:gd name="T48" fmla="*/ 8 w 320"/>
                      <a:gd name="T49" fmla="*/ 15 h 693"/>
                      <a:gd name="T50" fmla="*/ 7 w 320"/>
                      <a:gd name="T51" fmla="*/ 17 h 693"/>
                      <a:gd name="T52" fmla="*/ 5 w 320"/>
                      <a:gd name="T53" fmla="*/ 19 h 693"/>
                      <a:gd name="T54" fmla="*/ 4 w 320"/>
                      <a:gd name="T55" fmla="*/ 20 h 693"/>
                      <a:gd name="T56" fmla="*/ 3 w 320"/>
                      <a:gd name="T57" fmla="*/ 23 h 693"/>
                      <a:gd name="T58" fmla="*/ 2 w 320"/>
                      <a:gd name="T59" fmla="*/ 25 h 693"/>
                      <a:gd name="T60" fmla="*/ 1 w 320"/>
                      <a:gd name="T61" fmla="*/ 27 h 693"/>
                      <a:gd name="T62" fmla="*/ 0 w 320"/>
                      <a:gd name="T63" fmla="*/ 30 h 693"/>
                      <a:gd name="T64" fmla="*/ 0 w 320"/>
                      <a:gd name="T65" fmla="*/ 32 h 693"/>
                      <a:gd name="T66" fmla="*/ 0 w 320"/>
                      <a:gd name="T67" fmla="*/ 208 h 693"/>
                      <a:gd name="T68" fmla="*/ 100 w 320"/>
                      <a:gd name="T69" fmla="*/ 208 h 693"/>
                      <a:gd name="T70" fmla="*/ 100 w 320"/>
                      <a:gd name="T71" fmla="*/ 32 h 693"/>
                      <a:gd name="T72" fmla="*/ 100 w 320"/>
                      <a:gd name="T73" fmla="*/ 30 h 693"/>
                      <a:gd name="T74" fmla="*/ 99 w 320"/>
                      <a:gd name="T75" fmla="*/ 27 h 693"/>
                      <a:gd name="T76" fmla="*/ 99 w 320"/>
                      <a:gd name="T77" fmla="*/ 25 h 693"/>
                      <a:gd name="T78" fmla="*/ 98 w 320"/>
                      <a:gd name="T79" fmla="*/ 23 h 693"/>
                      <a:gd name="T80" fmla="*/ 97 w 320"/>
                      <a:gd name="T81" fmla="*/ 20 h 693"/>
                      <a:gd name="T82" fmla="*/ 95 w 320"/>
                      <a:gd name="T83" fmla="*/ 19 h 693"/>
                      <a:gd name="T84" fmla="*/ 94 w 320"/>
                      <a:gd name="T85" fmla="*/ 17 h 693"/>
                      <a:gd name="T86" fmla="*/ 92 w 320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20" h="693">
                        <a:moveTo>
                          <a:pt x="294" y="49"/>
                        </a:moveTo>
                        <a:lnTo>
                          <a:pt x="287" y="41"/>
                        </a:lnTo>
                        <a:lnTo>
                          <a:pt x="277" y="33"/>
                        </a:lnTo>
                        <a:lnTo>
                          <a:pt x="268" y="27"/>
                        </a:lnTo>
                        <a:lnTo>
                          <a:pt x="258" y="22"/>
                        </a:lnTo>
                        <a:lnTo>
                          <a:pt x="247" y="16"/>
                        </a:lnTo>
                        <a:lnTo>
                          <a:pt x="234" y="11"/>
                        </a:lnTo>
                        <a:lnTo>
                          <a:pt x="222" y="8"/>
                        </a:lnTo>
                        <a:lnTo>
                          <a:pt x="210" y="5"/>
                        </a:lnTo>
                        <a:lnTo>
                          <a:pt x="198" y="3"/>
                        </a:lnTo>
                        <a:lnTo>
                          <a:pt x="186" y="1"/>
                        </a:lnTo>
                        <a:lnTo>
                          <a:pt x="173" y="0"/>
                        </a:lnTo>
                        <a:lnTo>
                          <a:pt x="160" y="0"/>
                        </a:lnTo>
                        <a:lnTo>
                          <a:pt x="149" y="0"/>
                        </a:lnTo>
                        <a:lnTo>
                          <a:pt x="136" y="1"/>
                        </a:lnTo>
                        <a:lnTo>
                          <a:pt x="123" y="3"/>
                        </a:lnTo>
                        <a:lnTo>
                          <a:pt x="112" y="5"/>
                        </a:lnTo>
                        <a:lnTo>
                          <a:pt x="99" y="8"/>
                        </a:lnTo>
                        <a:lnTo>
                          <a:pt x="88" y="11"/>
                        </a:lnTo>
                        <a:lnTo>
                          <a:pt x="76" y="16"/>
                        </a:lnTo>
                        <a:lnTo>
                          <a:pt x="64" y="22"/>
                        </a:lnTo>
                        <a:lnTo>
                          <a:pt x="55" y="27"/>
                        </a:lnTo>
                        <a:lnTo>
                          <a:pt x="44" y="33"/>
                        </a:lnTo>
                        <a:lnTo>
                          <a:pt x="36" y="41"/>
                        </a:lnTo>
                        <a:lnTo>
                          <a:pt x="27" y="49"/>
                        </a:lnTo>
                        <a:lnTo>
                          <a:pt x="21" y="55"/>
                        </a:lnTo>
                        <a:lnTo>
                          <a:pt x="16" y="62"/>
                        </a:lnTo>
                        <a:lnTo>
                          <a:pt x="12" y="68"/>
                        </a:lnTo>
                        <a:lnTo>
                          <a:pt x="9" y="75"/>
                        </a:lnTo>
                        <a:lnTo>
                          <a:pt x="6" y="84"/>
                        </a:lnTo>
                        <a:lnTo>
                          <a:pt x="3" y="91"/>
                        </a:lnTo>
                        <a:lnTo>
                          <a:pt x="1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20" y="693"/>
                        </a:lnTo>
                        <a:lnTo>
                          <a:pt x="320" y="108"/>
                        </a:lnTo>
                        <a:lnTo>
                          <a:pt x="320" y="100"/>
                        </a:lnTo>
                        <a:lnTo>
                          <a:pt x="318" y="91"/>
                        </a:lnTo>
                        <a:lnTo>
                          <a:pt x="316" y="84"/>
                        </a:lnTo>
                        <a:lnTo>
                          <a:pt x="313" y="75"/>
                        </a:lnTo>
                        <a:lnTo>
                          <a:pt x="310" y="68"/>
                        </a:lnTo>
                        <a:lnTo>
                          <a:pt x="305" y="62"/>
                        </a:lnTo>
                        <a:lnTo>
                          <a:pt x="300" y="55"/>
                        </a:lnTo>
                        <a:lnTo>
                          <a:pt x="294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" name="Freeform 20"/>
                  <p:cNvSpPr>
                    <a:spLocks noChangeAspect="1"/>
                  </p:cNvSpPr>
                  <p:nvPr/>
                </p:nvSpPr>
                <p:spPr bwMode="auto">
                  <a:xfrm>
                    <a:off x="2383" y="1668"/>
                    <a:ext cx="100" cy="208"/>
                  </a:xfrm>
                  <a:custGeom>
                    <a:avLst/>
                    <a:gdLst>
                      <a:gd name="T0" fmla="*/ 92 w 320"/>
                      <a:gd name="T1" fmla="*/ 15 h 693"/>
                      <a:gd name="T2" fmla="*/ 90 w 320"/>
                      <a:gd name="T3" fmla="*/ 12 h 693"/>
                      <a:gd name="T4" fmla="*/ 87 w 320"/>
                      <a:gd name="T5" fmla="*/ 10 h 693"/>
                      <a:gd name="T6" fmla="*/ 84 w 320"/>
                      <a:gd name="T7" fmla="*/ 8 h 693"/>
                      <a:gd name="T8" fmla="*/ 81 w 320"/>
                      <a:gd name="T9" fmla="*/ 7 h 693"/>
                      <a:gd name="T10" fmla="*/ 77 w 320"/>
                      <a:gd name="T11" fmla="*/ 5 h 693"/>
                      <a:gd name="T12" fmla="*/ 73 w 320"/>
                      <a:gd name="T13" fmla="*/ 3 h 693"/>
                      <a:gd name="T14" fmla="*/ 69 w 320"/>
                      <a:gd name="T15" fmla="*/ 2 h 693"/>
                      <a:gd name="T16" fmla="*/ 66 w 320"/>
                      <a:gd name="T17" fmla="*/ 2 h 693"/>
                      <a:gd name="T18" fmla="*/ 62 w 320"/>
                      <a:gd name="T19" fmla="*/ 1 h 693"/>
                      <a:gd name="T20" fmla="*/ 58 w 320"/>
                      <a:gd name="T21" fmla="*/ 0 h 693"/>
                      <a:gd name="T22" fmla="*/ 54 w 320"/>
                      <a:gd name="T23" fmla="*/ 0 h 693"/>
                      <a:gd name="T24" fmla="*/ 50 w 320"/>
                      <a:gd name="T25" fmla="*/ 0 h 693"/>
                      <a:gd name="T26" fmla="*/ 47 w 320"/>
                      <a:gd name="T27" fmla="*/ 0 h 693"/>
                      <a:gd name="T28" fmla="*/ 43 w 320"/>
                      <a:gd name="T29" fmla="*/ 0 h 693"/>
                      <a:gd name="T30" fmla="*/ 38 w 320"/>
                      <a:gd name="T31" fmla="*/ 1 h 693"/>
                      <a:gd name="T32" fmla="*/ 35 w 320"/>
                      <a:gd name="T33" fmla="*/ 2 h 693"/>
                      <a:gd name="T34" fmla="*/ 31 w 320"/>
                      <a:gd name="T35" fmla="*/ 2 h 693"/>
                      <a:gd name="T36" fmla="*/ 28 w 320"/>
                      <a:gd name="T37" fmla="*/ 3 h 693"/>
                      <a:gd name="T38" fmla="*/ 24 w 320"/>
                      <a:gd name="T39" fmla="*/ 5 h 693"/>
                      <a:gd name="T40" fmla="*/ 20 w 320"/>
                      <a:gd name="T41" fmla="*/ 7 h 693"/>
                      <a:gd name="T42" fmla="*/ 17 w 320"/>
                      <a:gd name="T43" fmla="*/ 8 h 693"/>
                      <a:gd name="T44" fmla="*/ 14 w 320"/>
                      <a:gd name="T45" fmla="*/ 10 h 693"/>
                      <a:gd name="T46" fmla="*/ 11 w 320"/>
                      <a:gd name="T47" fmla="*/ 12 h 693"/>
                      <a:gd name="T48" fmla="*/ 8 w 320"/>
                      <a:gd name="T49" fmla="*/ 15 h 693"/>
                      <a:gd name="T50" fmla="*/ 7 w 320"/>
                      <a:gd name="T51" fmla="*/ 17 h 693"/>
                      <a:gd name="T52" fmla="*/ 5 w 320"/>
                      <a:gd name="T53" fmla="*/ 19 h 693"/>
                      <a:gd name="T54" fmla="*/ 4 w 320"/>
                      <a:gd name="T55" fmla="*/ 20 h 693"/>
                      <a:gd name="T56" fmla="*/ 3 w 320"/>
                      <a:gd name="T57" fmla="*/ 23 h 693"/>
                      <a:gd name="T58" fmla="*/ 2 w 320"/>
                      <a:gd name="T59" fmla="*/ 25 h 693"/>
                      <a:gd name="T60" fmla="*/ 1 w 320"/>
                      <a:gd name="T61" fmla="*/ 27 h 693"/>
                      <a:gd name="T62" fmla="*/ 0 w 320"/>
                      <a:gd name="T63" fmla="*/ 30 h 693"/>
                      <a:gd name="T64" fmla="*/ 0 w 320"/>
                      <a:gd name="T65" fmla="*/ 32 h 693"/>
                      <a:gd name="T66" fmla="*/ 0 w 320"/>
                      <a:gd name="T67" fmla="*/ 208 h 693"/>
                      <a:gd name="T68" fmla="*/ 100 w 320"/>
                      <a:gd name="T69" fmla="*/ 208 h 693"/>
                      <a:gd name="T70" fmla="*/ 100 w 320"/>
                      <a:gd name="T71" fmla="*/ 32 h 693"/>
                      <a:gd name="T72" fmla="*/ 100 w 320"/>
                      <a:gd name="T73" fmla="*/ 30 h 693"/>
                      <a:gd name="T74" fmla="*/ 99 w 320"/>
                      <a:gd name="T75" fmla="*/ 27 h 693"/>
                      <a:gd name="T76" fmla="*/ 99 w 320"/>
                      <a:gd name="T77" fmla="*/ 25 h 693"/>
                      <a:gd name="T78" fmla="*/ 98 w 320"/>
                      <a:gd name="T79" fmla="*/ 23 h 693"/>
                      <a:gd name="T80" fmla="*/ 97 w 320"/>
                      <a:gd name="T81" fmla="*/ 20 h 693"/>
                      <a:gd name="T82" fmla="*/ 95 w 320"/>
                      <a:gd name="T83" fmla="*/ 19 h 693"/>
                      <a:gd name="T84" fmla="*/ 94 w 320"/>
                      <a:gd name="T85" fmla="*/ 17 h 693"/>
                      <a:gd name="T86" fmla="*/ 92 w 320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20" h="693">
                        <a:moveTo>
                          <a:pt x="294" y="49"/>
                        </a:moveTo>
                        <a:lnTo>
                          <a:pt x="287" y="41"/>
                        </a:lnTo>
                        <a:lnTo>
                          <a:pt x="277" y="33"/>
                        </a:lnTo>
                        <a:lnTo>
                          <a:pt x="268" y="27"/>
                        </a:lnTo>
                        <a:lnTo>
                          <a:pt x="258" y="22"/>
                        </a:lnTo>
                        <a:lnTo>
                          <a:pt x="247" y="16"/>
                        </a:lnTo>
                        <a:lnTo>
                          <a:pt x="234" y="11"/>
                        </a:lnTo>
                        <a:lnTo>
                          <a:pt x="222" y="8"/>
                        </a:lnTo>
                        <a:lnTo>
                          <a:pt x="210" y="5"/>
                        </a:lnTo>
                        <a:lnTo>
                          <a:pt x="198" y="3"/>
                        </a:lnTo>
                        <a:lnTo>
                          <a:pt x="186" y="1"/>
                        </a:lnTo>
                        <a:lnTo>
                          <a:pt x="173" y="0"/>
                        </a:lnTo>
                        <a:lnTo>
                          <a:pt x="160" y="0"/>
                        </a:lnTo>
                        <a:lnTo>
                          <a:pt x="149" y="0"/>
                        </a:lnTo>
                        <a:lnTo>
                          <a:pt x="136" y="1"/>
                        </a:lnTo>
                        <a:lnTo>
                          <a:pt x="123" y="3"/>
                        </a:lnTo>
                        <a:lnTo>
                          <a:pt x="112" y="5"/>
                        </a:lnTo>
                        <a:lnTo>
                          <a:pt x="99" y="8"/>
                        </a:lnTo>
                        <a:lnTo>
                          <a:pt x="88" y="11"/>
                        </a:lnTo>
                        <a:lnTo>
                          <a:pt x="76" y="16"/>
                        </a:lnTo>
                        <a:lnTo>
                          <a:pt x="64" y="22"/>
                        </a:lnTo>
                        <a:lnTo>
                          <a:pt x="55" y="27"/>
                        </a:lnTo>
                        <a:lnTo>
                          <a:pt x="44" y="33"/>
                        </a:lnTo>
                        <a:lnTo>
                          <a:pt x="36" y="41"/>
                        </a:lnTo>
                        <a:lnTo>
                          <a:pt x="27" y="49"/>
                        </a:lnTo>
                        <a:lnTo>
                          <a:pt x="21" y="55"/>
                        </a:lnTo>
                        <a:lnTo>
                          <a:pt x="16" y="62"/>
                        </a:lnTo>
                        <a:lnTo>
                          <a:pt x="12" y="68"/>
                        </a:lnTo>
                        <a:lnTo>
                          <a:pt x="9" y="75"/>
                        </a:lnTo>
                        <a:lnTo>
                          <a:pt x="6" y="84"/>
                        </a:lnTo>
                        <a:lnTo>
                          <a:pt x="3" y="91"/>
                        </a:lnTo>
                        <a:lnTo>
                          <a:pt x="1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20" y="693"/>
                        </a:lnTo>
                        <a:lnTo>
                          <a:pt x="320" y="108"/>
                        </a:lnTo>
                        <a:lnTo>
                          <a:pt x="320" y="100"/>
                        </a:lnTo>
                        <a:lnTo>
                          <a:pt x="318" y="91"/>
                        </a:lnTo>
                        <a:lnTo>
                          <a:pt x="316" y="84"/>
                        </a:lnTo>
                        <a:lnTo>
                          <a:pt x="313" y="75"/>
                        </a:lnTo>
                        <a:lnTo>
                          <a:pt x="310" y="68"/>
                        </a:lnTo>
                        <a:lnTo>
                          <a:pt x="305" y="62"/>
                        </a:lnTo>
                        <a:lnTo>
                          <a:pt x="300" y="55"/>
                        </a:lnTo>
                        <a:lnTo>
                          <a:pt x="294" y="49"/>
                        </a:lnTo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" name="Freeform 21"/>
                  <p:cNvSpPr>
                    <a:spLocks noChangeAspect="1"/>
                  </p:cNvSpPr>
                  <p:nvPr/>
                </p:nvSpPr>
                <p:spPr bwMode="auto">
                  <a:xfrm>
                    <a:off x="2497" y="1589"/>
                    <a:ext cx="43" cy="36"/>
                  </a:xfrm>
                  <a:custGeom>
                    <a:avLst/>
                    <a:gdLst>
                      <a:gd name="T0" fmla="*/ 39 w 136"/>
                      <a:gd name="T1" fmla="*/ 36 h 118"/>
                      <a:gd name="T2" fmla="*/ 4 w 136"/>
                      <a:gd name="T3" fmla="*/ 36 h 118"/>
                      <a:gd name="T4" fmla="*/ 0 w 136"/>
                      <a:gd name="T5" fmla="*/ 5 h 118"/>
                      <a:gd name="T6" fmla="*/ 0 w 136"/>
                      <a:gd name="T7" fmla="*/ 0 h 118"/>
                      <a:gd name="T8" fmla="*/ 43 w 136"/>
                      <a:gd name="T9" fmla="*/ 0 h 118"/>
                      <a:gd name="T10" fmla="*/ 43 w 136"/>
                      <a:gd name="T11" fmla="*/ 5 h 118"/>
                      <a:gd name="T12" fmla="*/ 39 w 136"/>
                      <a:gd name="T13" fmla="*/ 36 h 11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136" h="118">
                        <a:moveTo>
                          <a:pt x="122" y="118"/>
                        </a:moveTo>
                        <a:lnTo>
                          <a:pt x="14" y="118"/>
                        </a:ln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6" y="0"/>
                        </a:lnTo>
                        <a:lnTo>
                          <a:pt x="136" y="17"/>
                        </a:lnTo>
                        <a:lnTo>
                          <a:pt x="122" y="11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" name="Freeform 22"/>
                  <p:cNvSpPr>
                    <a:spLocks noChangeAspect="1"/>
                  </p:cNvSpPr>
                  <p:nvPr/>
                </p:nvSpPr>
                <p:spPr bwMode="auto">
                  <a:xfrm>
                    <a:off x="2554" y="1668"/>
                    <a:ext cx="93" cy="208"/>
                  </a:xfrm>
                  <a:custGeom>
                    <a:avLst/>
                    <a:gdLst>
                      <a:gd name="T0" fmla="*/ 85 w 320"/>
                      <a:gd name="T1" fmla="*/ 15 h 693"/>
                      <a:gd name="T2" fmla="*/ 83 w 320"/>
                      <a:gd name="T3" fmla="*/ 12 h 693"/>
                      <a:gd name="T4" fmla="*/ 80 w 320"/>
                      <a:gd name="T5" fmla="*/ 10 h 693"/>
                      <a:gd name="T6" fmla="*/ 77 w 320"/>
                      <a:gd name="T7" fmla="*/ 8 h 693"/>
                      <a:gd name="T8" fmla="*/ 74 w 320"/>
                      <a:gd name="T9" fmla="*/ 7 h 693"/>
                      <a:gd name="T10" fmla="*/ 71 w 320"/>
                      <a:gd name="T11" fmla="*/ 5 h 693"/>
                      <a:gd name="T12" fmla="*/ 68 w 320"/>
                      <a:gd name="T13" fmla="*/ 3 h 693"/>
                      <a:gd name="T14" fmla="*/ 64 w 320"/>
                      <a:gd name="T15" fmla="*/ 2 h 693"/>
                      <a:gd name="T16" fmla="*/ 61 w 320"/>
                      <a:gd name="T17" fmla="*/ 2 h 693"/>
                      <a:gd name="T18" fmla="*/ 57 w 320"/>
                      <a:gd name="T19" fmla="*/ 1 h 693"/>
                      <a:gd name="T20" fmla="*/ 54 w 320"/>
                      <a:gd name="T21" fmla="*/ 0 h 693"/>
                      <a:gd name="T22" fmla="*/ 50 w 320"/>
                      <a:gd name="T23" fmla="*/ 0 h 693"/>
                      <a:gd name="T24" fmla="*/ 47 w 320"/>
                      <a:gd name="T25" fmla="*/ 0 h 693"/>
                      <a:gd name="T26" fmla="*/ 43 w 320"/>
                      <a:gd name="T27" fmla="*/ 0 h 693"/>
                      <a:gd name="T28" fmla="*/ 39 w 320"/>
                      <a:gd name="T29" fmla="*/ 0 h 693"/>
                      <a:gd name="T30" fmla="*/ 36 w 320"/>
                      <a:gd name="T31" fmla="*/ 1 h 693"/>
                      <a:gd name="T32" fmla="*/ 32 w 320"/>
                      <a:gd name="T33" fmla="*/ 2 h 693"/>
                      <a:gd name="T34" fmla="*/ 29 w 320"/>
                      <a:gd name="T35" fmla="*/ 2 h 693"/>
                      <a:gd name="T36" fmla="*/ 25 w 320"/>
                      <a:gd name="T37" fmla="*/ 3 h 693"/>
                      <a:gd name="T38" fmla="*/ 22 w 320"/>
                      <a:gd name="T39" fmla="*/ 5 h 693"/>
                      <a:gd name="T40" fmla="*/ 19 w 320"/>
                      <a:gd name="T41" fmla="*/ 7 h 693"/>
                      <a:gd name="T42" fmla="*/ 15 w 320"/>
                      <a:gd name="T43" fmla="*/ 8 h 693"/>
                      <a:gd name="T44" fmla="*/ 13 w 320"/>
                      <a:gd name="T45" fmla="*/ 10 h 693"/>
                      <a:gd name="T46" fmla="*/ 10 w 320"/>
                      <a:gd name="T47" fmla="*/ 12 h 693"/>
                      <a:gd name="T48" fmla="*/ 8 w 320"/>
                      <a:gd name="T49" fmla="*/ 15 h 693"/>
                      <a:gd name="T50" fmla="*/ 6 w 320"/>
                      <a:gd name="T51" fmla="*/ 17 h 693"/>
                      <a:gd name="T52" fmla="*/ 4 w 320"/>
                      <a:gd name="T53" fmla="*/ 19 h 693"/>
                      <a:gd name="T54" fmla="*/ 3 w 320"/>
                      <a:gd name="T55" fmla="*/ 20 h 693"/>
                      <a:gd name="T56" fmla="*/ 2 w 320"/>
                      <a:gd name="T57" fmla="*/ 23 h 693"/>
                      <a:gd name="T58" fmla="*/ 1 w 320"/>
                      <a:gd name="T59" fmla="*/ 25 h 693"/>
                      <a:gd name="T60" fmla="*/ 1 w 320"/>
                      <a:gd name="T61" fmla="*/ 27 h 693"/>
                      <a:gd name="T62" fmla="*/ 0 w 320"/>
                      <a:gd name="T63" fmla="*/ 30 h 693"/>
                      <a:gd name="T64" fmla="*/ 0 w 320"/>
                      <a:gd name="T65" fmla="*/ 32 h 693"/>
                      <a:gd name="T66" fmla="*/ 0 w 320"/>
                      <a:gd name="T67" fmla="*/ 208 h 693"/>
                      <a:gd name="T68" fmla="*/ 93 w 320"/>
                      <a:gd name="T69" fmla="*/ 208 h 693"/>
                      <a:gd name="T70" fmla="*/ 93 w 320"/>
                      <a:gd name="T71" fmla="*/ 32 h 693"/>
                      <a:gd name="T72" fmla="*/ 92 w 320"/>
                      <a:gd name="T73" fmla="*/ 30 h 693"/>
                      <a:gd name="T74" fmla="*/ 92 w 320"/>
                      <a:gd name="T75" fmla="*/ 27 h 693"/>
                      <a:gd name="T76" fmla="*/ 92 w 320"/>
                      <a:gd name="T77" fmla="*/ 25 h 693"/>
                      <a:gd name="T78" fmla="*/ 91 w 320"/>
                      <a:gd name="T79" fmla="*/ 23 h 693"/>
                      <a:gd name="T80" fmla="*/ 90 w 320"/>
                      <a:gd name="T81" fmla="*/ 20 h 693"/>
                      <a:gd name="T82" fmla="*/ 89 w 320"/>
                      <a:gd name="T83" fmla="*/ 19 h 693"/>
                      <a:gd name="T84" fmla="*/ 87 w 320"/>
                      <a:gd name="T85" fmla="*/ 17 h 693"/>
                      <a:gd name="T86" fmla="*/ 85 w 320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20" h="693">
                        <a:moveTo>
                          <a:pt x="294" y="49"/>
                        </a:moveTo>
                        <a:lnTo>
                          <a:pt x="285" y="41"/>
                        </a:lnTo>
                        <a:lnTo>
                          <a:pt x="275" y="33"/>
                        </a:lnTo>
                        <a:lnTo>
                          <a:pt x="266" y="27"/>
                        </a:lnTo>
                        <a:lnTo>
                          <a:pt x="256" y="22"/>
                        </a:lnTo>
                        <a:lnTo>
                          <a:pt x="245" y="16"/>
                        </a:lnTo>
                        <a:lnTo>
                          <a:pt x="233" y="11"/>
                        </a:lnTo>
                        <a:lnTo>
                          <a:pt x="221" y="8"/>
                        </a:lnTo>
                        <a:lnTo>
                          <a:pt x="209" y="5"/>
                        </a:lnTo>
                        <a:lnTo>
                          <a:pt x="196" y="3"/>
                        </a:lnTo>
                        <a:lnTo>
                          <a:pt x="185" y="1"/>
                        </a:lnTo>
                        <a:lnTo>
                          <a:pt x="172" y="0"/>
                        </a:lnTo>
                        <a:lnTo>
                          <a:pt x="160" y="0"/>
                        </a:lnTo>
                        <a:lnTo>
                          <a:pt x="148" y="0"/>
                        </a:lnTo>
                        <a:lnTo>
                          <a:pt x="135" y="1"/>
                        </a:lnTo>
                        <a:lnTo>
                          <a:pt x="124" y="3"/>
                        </a:lnTo>
                        <a:lnTo>
                          <a:pt x="111" y="5"/>
                        </a:lnTo>
                        <a:lnTo>
                          <a:pt x="99" y="8"/>
                        </a:lnTo>
                        <a:lnTo>
                          <a:pt x="87" y="11"/>
                        </a:lnTo>
                        <a:lnTo>
                          <a:pt x="75" y="16"/>
                        </a:lnTo>
                        <a:lnTo>
                          <a:pt x="64" y="22"/>
                        </a:lnTo>
                        <a:lnTo>
                          <a:pt x="53" y="27"/>
                        </a:lnTo>
                        <a:lnTo>
                          <a:pt x="44" y="33"/>
                        </a:lnTo>
                        <a:lnTo>
                          <a:pt x="34" y="41"/>
                        </a:lnTo>
                        <a:lnTo>
                          <a:pt x="26" y="49"/>
                        </a:lnTo>
                        <a:lnTo>
                          <a:pt x="20" y="55"/>
                        </a:lnTo>
                        <a:lnTo>
                          <a:pt x="15" y="62"/>
                        </a:lnTo>
                        <a:lnTo>
                          <a:pt x="11" y="68"/>
                        </a:lnTo>
                        <a:lnTo>
                          <a:pt x="8" y="75"/>
                        </a:lnTo>
                        <a:lnTo>
                          <a:pt x="5" y="84"/>
                        </a:lnTo>
                        <a:lnTo>
                          <a:pt x="2" y="91"/>
                        </a:lnTo>
                        <a:lnTo>
                          <a:pt x="0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20" y="693"/>
                        </a:lnTo>
                        <a:lnTo>
                          <a:pt x="320" y="108"/>
                        </a:lnTo>
                        <a:lnTo>
                          <a:pt x="318" y="100"/>
                        </a:lnTo>
                        <a:lnTo>
                          <a:pt x="317" y="91"/>
                        </a:lnTo>
                        <a:lnTo>
                          <a:pt x="315" y="84"/>
                        </a:lnTo>
                        <a:lnTo>
                          <a:pt x="312" y="75"/>
                        </a:lnTo>
                        <a:lnTo>
                          <a:pt x="309" y="68"/>
                        </a:lnTo>
                        <a:lnTo>
                          <a:pt x="305" y="62"/>
                        </a:lnTo>
                        <a:lnTo>
                          <a:pt x="299" y="55"/>
                        </a:lnTo>
                        <a:lnTo>
                          <a:pt x="294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" name="Freeform 23"/>
                  <p:cNvSpPr>
                    <a:spLocks noChangeAspect="1"/>
                  </p:cNvSpPr>
                  <p:nvPr/>
                </p:nvSpPr>
                <p:spPr bwMode="auto">
                  <a:xfrm>
                    <a:off x="2554" y="1668"/>
                    <a:ext cx="93" cy="208"/>
                  </a:xfrm>
                  <a:custGeom>
                    <a:avLst/>
                    <a:gdLst>
                      <a:gd name="T0" fmla="*/ 85 w 320"/>
                      <a:gd name="T1" fmla="*/ 15 h 693"/>
                      <a:gd name="T2" fmla="*/ 83 w 320"/>
                      <a:gd name="T3" fmla="*/ 12 h 693"/>
                      <a:gd name="T4" fmla="*/ 80 w 320"/>
                      <a:gd name="T5" fmla="*/ 10 h 693"/>
                      <a:gd name="T6" fmla="*/ 77 w 320"/>
                      <a:gd name="T7" fmla="*/ 8 h 693"/>
                      <a:gd name="T8" fmla="*/ 74 w 320"/>
                      <a:gd name="T9" fmla="*/ 7 h 693"/>
                      <a:gd name="T10" fmla="*/ 71 w 320"/>
                      <a:gd name="T11" fmla="*/ 5 h 693"/>
                      <a:gd name="T12" fmla="*/ 68 w 320"/>
                      <a:gd name="T13" fmla="*/ 3 h 693"/>
                      <a:gd name="T14" fmla="*/ 64 w 320"/>
                      <a:gd name="T15" fmla="*/ 2 h 693"/>
                      <a:gd name="T16" fmla="*/ 61 w 320"/>
                      <a:gd name="T17" fmla="*/ 2 h 693"/>
                      <a:gd name="T18" fmla="*/ 57 w 320"/>
                      <a:gd name="T19" fmla="*/ 1 h 693"/>
                      <a:gd name="T20" fmla="*/ 54 w 320"/>
                      <a:gd name="T21" fmla="*/ 0 h 693"/>
                      <a:gd name="T22" fmla="*/ 50 w 320"/>
                      <a:gd name="T23" fmla="*/ 0 h 693"/>
                      <a:gd name="T24" fmla="*/ 47 w 320"/>
                      <a:gd name="T25" fmla="*/ 0 h 693"/>
                      <a:gd name="T26" fmla="*/ 43 w 320"/>
                      <a:gd name="T27" fmla="*/ 0 h 693"/>
                      <a:gd name="T28" fmla="*/ 39 w 320"/>
                      <a:gd name="T29" fmla="*/ 0 h 693"/>
                      <a:gd name="T30" fmla="*/ 36 w 320"/>
                      <a:gd name="T31" fmla="*/ 1 h 693"/>
                      <a:gd name="T32" fmla="*/ 32 w 320"/>
                      <a:gd name="T33" fmla="*/ 2 h 693"/>
                      <a:gd name="T34" fmla="*/ 29 w 320"/>
                      <a:gd name="T35" fmla="*/ 2 h 693"/>
                      <a:gd name="T36" fmla="*/ 25 w 320"/>
                      <a:gd name="T37" fmla="*/ 3 h 693"/>
                      <a:gd name="T38" fmla="*/ 22 w 320"/>
                      <a:gd name="T39" fmla="*/ 5 h 693"/>
                      <a:gd name="T40" fmla="*/ 19 w 320"/>
                      <a:gd name="T41" fmla="*/ 7 h 693"/>
                      <a:gd name="T42" fmla="*/ 15 w 320"/>
                      <a:gd name="T43" fmla="*/ 8 h 693"/>
                      <a:gd name="T44" fmla="*/ 13 w 320"/>
                      <a:gd name="T45" fmla="*/ 10 h 693"/>
                      <a:gd name="T46" fmla="*/ 10 w 320"/>
                      <a:gd name="T47" fmla="*/ 12 h 693"/>
                      <a:gd name="T48" fmla="*/ 8 w 320"/>
                      <a:gd name="T49" fmla="*/ 15 h 693"/>
                      <a:gd name="T50" fmla="*/ 6 w 320"/>
                      <a:gd name="T51" fmla="*/ 17 h 693"/>
                      <a:gd name="T52" fmla="*/ 4 w 320"/>
                      <a:gd name="T53" fmla="*/ 19 h 693"/>
                      <a:gd name="T54" fmla="*/ 3 w 320"/>
                      <a:gd name="T55" fmla="*/ 20 h 693"/>
                      <a:gd name="T56" fmla="*/ 2 w 320"/>
                      <a:gd name="T57" fmla="*/ 23 h 693"/>
                      <a:gd name="T58" fmla="*/ 1 w 320"/>
                      <a:gd name="T59" fmla="*/ 25 h 693"/>
                      <a:gd name="T60" fmla="*/ 1 w 320"/>
                      <a:gd name="T61" fmla="*/ 27 h 693"/>
                      <a:gd name="T62" fmla="*/ 0 w 320"/>
                      <a:gd name="T63" fmla="*/ 30 h 693"/>
                      <a:gd name="T64" fmla="*/ 0 w 320"/>
                      <a:gd name="T65" fmla="*/ 32 h 693"/>
                      <a:gd name="T66" fmla="*/ 0 w 320"/>
                      <a:gd name="T67" fmla="*/ 208 h 693"/>
                      <a:gd name="T68" fmla="*/ 93 w 320"/>
                      <a:gd name="T69" fmla="*/ 208 h 693"/>
                      <a:gd name="T70" fmla="*/ 93 w 320"/>
                      <a:gd name="T71" fmla="*/ 32 h 693"/>
                      <a:gd name="T72" fmla="*/ 92 w 320"/>
                      <a:gd name="T73" fmla="*/ 30 h 693"/>
                      <a:gd name="T74" fmla="*/ 92 w 320"/>
                      <a:gd name="T75" fmla="*/ 27 h 693"/>
                      <a:gd name="T76" fmla="*/ 92 w 320"/>
                      <a:gd name="T77" fmla="*/ 25 h 693"/>
                      <a:gd name="T78" fmla="*/ 91 w 320"/>
                      <a:gd name="T79" fmla="*/ 23 h 693"/>
                      <a:gd name="T80" fmla="*/ 90 w 320"/>
                      <a:gd name="T81" fmla="*/ 20 h 693"/>
                      <a:gd name="T82" fmla="*/ 89 w 320"/>
                      <a:gd name="T83" fmla="*/ 19 h 693"/>
                      <a:gd name="T84" fmla="*/ 87 w 320"/>
                      <a:gd name="T85" fmla="*/ 17 h 693"/>
                      <a:gd name="T86" fmla="*/ 85 w 320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20" h="693">
                        <a:moveTo>
                          <a:pt x="294" y="49"/>
                        </a:moveTo>
                        <a:lnTo>
                          <a:pt x="285" y="41"/>
                        </a:lnTo>
                        <a:lnTo>
                          <a:pt x="275" y="33"/>
                        </a:lnTo>
                        <a:lnTo>
                          <a:pt x="266" y="27"/>
                        </a:lnTo>
                        <a:lnTo>
                          <a:pt x="256" y="22"/>
                        </a:lnTo>
                        <a:lnTo>
                          <a:pt x="245" y="16"/>
                        </a:lnTo>
                        <a:lnTo>
                          <a:pt x="233" y="11"/>
                        </a:lnTo>
                        <a:lnTo>
                          <a:pt x="221" y="8"/>
                        </a:lnTo>
                        <a:lnTo>
                          <a:pt x="209" y="5"/>
                        </a:lnTo>
                        <a:lnTo>
                          <a:pt x="196" y="3"/>
                        </a:lnTo>
                        <a:lnTo>
                          <a:pt x="185" y="1"/>
                        </a:lnTo>
                        <a:lnTo>
                          <a:pt x="172" y="0"/>
                        </a:lnTo>
                        <a:lnTo>
                          <a:pt x="160" y="0"/>
                        </a:lnTo>
                        <a:lnTo>
                          <a:pt x="148" y="0"/>
                        </a:lnTo>
                        <a:lnTo>
                          <a:pt x="135" y="1"/>
                        </a:lnTo>
                        <a:lnTo>
                          <a:pt x="124" y="3"/>
                        </a:lnTo>
                        <a:lnTo>
                          <a:pt x="111" y="5"/>
                        </a:lnTo>
                        <a:lnTo>
                          <a:pt x="99" y="8"/>
                        </a:lnTo>
                        <a:lnTo>
                          <a:pt x="87" y="11"/>
                        </a:lnTo>
                        <a:lnTo>
                          <a:pt x="75" y="16"/>
                        </a:lnTo>
                        <a:lnTo>
                          <a:pt x="64" y="22"/>
                        </a:lnTo>
                        <a:lnTo>
                          <a:pt x="53" y="27"/>
                        </a:lnTo>
                        <a:lnTo>
                          <a:pt x="44" y="33"/>
                        </a:lnTo>
                        <a:lnTo>
                          <a:pt x="34" y="41"/>
                        </a:lnTo>
                        <a:lnTo>
                          <a:pt x="26" y="49"/>
                        </a:lnTo>
                        <a:lnTo>
                          <a:pt x="20" y="55"/>
                        </a:lnTo>
                        <a:lnTo>
                          <a:pt x="15" y="62"/>
                        </a:lnTo>
                        <a:lnTo>
                          <a:pt x="11" y="68"/>
                        </a:lnTo>
                        <a:lnTo>
                          <a:pt x="8" y="75"/>
                        </a:lnTo>
                        <a:lnTo>
                          <a:pt x="5" y="84"/>
                        </a:lnTo>
                        <a:lnTo>
                          <a:pt x="2" y="91"/>
                        </a:lnTo>
                        <a:lnTo>
                          <a:pt x="0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20" y="693"/>
                        </a:lnTo>
                        <a:lnTo>
                          <a:pt x="320" y="108"/>
                        </a:lnTo>
                        <a:lnTo>
                          <a:pt x="318" y="100"/>
                        </a:lnTo>
                        <a:lnTo>
                          <a:pt x="317" y="91"/>
                        </a:lnTo>
                        <a:lnTo>
                          <a:pt x="315" y="84"/>
                        </a:lnTo>
                        <a:lnTo>
                          <a:pt x="312" y="75"/>
                        </a:lnTo>
                        <a:lnTo>
                          <a:pt x="309" y="68"/>
                        </a:lnTo>
                        <a:lnTo>
                          <a:pt x="305" y="62"/>
                        </a:lnTo>
                        <a:lnTo>
                          <a:pt x="299" y="55"/>
                        </a:lnTo>
                        <a:lnTo>
                          <a:pt x="294" y="49"/>
                        </a:lnTo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" name="Freeform 24"/>
                  <p:cNvSpPr>
                    <a:spLocks noChangeAspect="1"/>
                  </p:cNvSpPr>
                  <p:nvPr/>
                </p:nvSpPr>
                <p:spPr bwMode="auto">
                  <a:xfrm>
                    <a:off x="2719" y="1668"/>
                    <a:ext cx="100" cy="208"/>
                  </a:xfrm>
                  <a:custGeom>
                    <a:avLst/>
                    <a:gdLst>
                      <a:gd name="T0" fmla="*/ 92 w 319"/>
                      <a:gd name="T1" fmla="*/ 15 h 693"/>
                      <a:gd name="T2" fmla="*/ 89 w 319"/>
                      <a:gd name="T3" fmla="*/ 12 h 693"/>
                      <a:gd name="T4" fmla="*/ 86 w 319"/>
                      <a:gd name="T5" fmla="*/ 10 h 693"/>
                      <a:gd name="T6" fmla="*/ 83 w 319"/>
                      <a:gd name="T7" fmla="*/ 8 h 693"/>
                      <a:gd name="T8" fmla="*/ 80 w 319"/>
                      <a:gd name="T9" fmla="*/ 7 h 693"/>
                      <a:gd name="T10" fmla="*/ 77 w 319"/>
                      <a:gd name="T11" fmla="*/ 5 h 693"/>
                      <a:gd name="T12" fmla="*/ 73 w 319"/>
                      <a:gd name="T13" fmla="*/ 3 h 693"/>
                      <a:gd name="T14" fmla="*/ 69 w 319"/>
                      <a:gd name="T15" fmla="*/ 2 h 693"/>
                      <a:gd name="T16" fmla="*/ 65 w 319"/>
                      <a:gd name="T17" fmla="*/ 2 h 693"/>
                      <a:gd name="T18" fmla="*/ 61 w 319"/>
                      <a:gd name="T19" fmla="*/ 1 h 693"/>
                      <a:gd name="T20" fmla="*/ 58 w 319"/>
                      <a:gd name="T21" fmla="*/ 0 h 693"/>
                      <a:gd name="T22" fmla="*/ 54 w 319"/>
                      <a:gd name="T23" fmla="*/ 0 h 693"/>
                      <a:gd name="T24" fmla="*/ 50 w 319"/>
                      <a:gd name="T25" fmla="*/ 0 h 693"/>
                      <a:gd name="T26" fmla="*/ 46 w 319"/>
                      <a:gd name="T27" fmla="*/ 0 h 693"/>
                      <a:gd name="T28" fmla="*/ 42 w 319"/>
                      <a:gd name="T29" fmla="*/ 0 h 693"/>
                      <a:gd name="T30" fmla="*/ 38 w 319"/>
                      <a:gd name="T31" fmla="*/ 1 h 693"/>
                      <a:gd name="T32" fmla="*/ 34 w 319"/>
                      <a:gd name="T33" fmla="*/ 2 h 693"/>
                      <a:gd name="T34" fmla="*/ 30 w 319"/>
                      <a:gd name="T35" fmla="*/ 2 h 693"/>
                      <a:gd name="T36" fmla="*/ 27 w 319"/>
                      <a:gd name="T37" fmla="*/ 3 h 693"/>
                      <a:gd name="T38" fmla="*/ 23 w 319"/>
                      <a:gd name="T39" fmla="*/ 5 h 693"/>
                      <a:gd name="T40" fmla="*/ 20 w 319"/>
                      <a:gd name="T41" fmla="*/ 7 h 693"/>
                      <a:gd name="T42" fmla="*/ 17 w 319"/>
                      <a:gd name="T43" fmla="*/ 8 h 693"/>
                      <a:gd name="T44" fmla="*/ 13 w 319"/>
                      <a:gd name="T45" fmla="*/ 10 h 693"/>
                      <a:gd name="T46" fmla="*/ 11 w 319"/>
                      <a:gd name="T47" fmla="*/ 12 h 693"/>
                      <a:gd name="T48" fmla="*/ 8 w 319"/>
                      <a:gd name="T49" fmla="*/ 15 h 693"/>
                      <a:gd name="T50" fmla="*/ 6 w 319"/>
                      <a:gd name="T51" fmla="*/ 17 h 693"/>
                      <a:gd name="T52" fmla="*/ 4 w 319"/>
                      <a:gd name="T53" fmla="*/ 19 h 693"/>
                      <a:gd name="T54" fmla="*/ 3 w 319"/>
                      <a:gd name="T55" fmla="*/ 20 h 693"/>
                      <a:gd name="T56" fmla="*/ 2 w 319"/>
                      <a:gd name="T57" fmla="*/ 23 h 693"/>
                      <a:gd name="T58" fmla="*/ 1 w 319"/>
                      <a:gd name="T59" fmla="*/ 25 h 693"/>
                      <a:gd name="T60" fmla="*/ 1 w 319"/>
                      <a:gd name="T61" fmla="*/ 27 h 693"/>
                      <a:gd name="T62" fmla="*/ 0 w 319"/>
                      <a:gd name="T63" fmla="*/ 30 h 693"/>
                      <a:gd name="T64" fmla="*/ 0 w 319"/>
                      <a:gd name="T65" fmla="*/ 32 h 693"/>
                      <a:gd name="T66" fmla="*/ 0 w 319"/>
                      <a:gd name="T67" fmla="*/ 208 h 693"/>
                      <a:gd name="T68" fmla="*/ 100 w 319"/>
                      <a:gd name="T69" fmla="*/ 208 h 693"/>
                      <a:gd name="T70" fmla="*/ 100 w 319"/>
                      <a:gd name="T71" fmla="*/ 32 h 693"/>
                      <a:gd name="T72" fmla="*/ 99 w 319"/>
                      <a:gd name="T73" fmla="*/ 30 h 693"/>
                      <a:gd name="T74" fmla="*/ 99 w 319"/>
                      <a:gd name="T75" fmla="*/ 27 h 693"/>
                      <a:gd name="T76" fmla="*/ 98 w 319"/>
                      <a:gd name="T77" fmla="*/ 25 h 693"/>
                      <a:gd name="T78" fmla="*/ 97 w 319"/>
                      <a:gd name="T79" fmla="*/ 23 h 693"/>
                      <a:gd name="T80" fmla="*/ 97 w 319"/>
                      <a:gd name="T81" fmla="*/ 20 h 693"/>
                      <a:gd name="T82" fmla="*/ 95 w 319"/>
                      <a:gd name="T83" fmla="*/ 19 h 693"/>
                      <a:gd name="T84" fmla="*/ 94 w 319"/>
                      <a:gd name="T85" fmla="*/ 17 h 693"/>
                      <a:gd name="T86" fmla="*/ 92 w 319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19" h="693">
                        <a:moveTo>
                          <a:pt x="292" y="49"/>
                        </a:moveTo>
                        <a:lnTo>
                          <a:pt x="285" y="41"/>
                        </a:lnTo>
                        <a:lnTo>
                          <a:pt x="275" y="33"/>
                        </a:lnTo>
                        <a:lnTo>
                          <a:pt x="266" y="27"/>
                        </a:lnTo>
                        <a:lnTo>
                          <a:pt x="256" y="22"/>
                        </a:lnTo>
                        <a:lnTo>
                          <a:pt x="245" y="16"/>
                        </a:lnTo>
                        <a:lnTo>
                          <a:pt x="232" y="11"/>
                        </a:lnTo>
                        <a:lnTo>
                          <a:pt x="221" y="8"/>
                        </a:lnTo>
                        <a:lnTo>
                          <a:pt x="208" y="5"/>
                        </a:lnTo>
                        <a:lnTo>
                          <a:pt x="196" y="3"/>
                        </a:lnTo>
                        <a:lnTo>
                          <a:pt x="184" y="1"/>
                        </a:lnTo>
                        <a:lnTo>
                          <a:pt x="171" y="0"/>
                        </a:lnTo>
                        <a:lnTo>
                          <a:pt x="158" y="0"/>
                        </a:lnTo>
                        <a:lnTo>
                          <a:pt x="147" y="0"/>
                        </a:lnTo>
                        <a:lnTo>
                          <a:pt x="134" y="1"/>
                        </a:lnTo>
                        <a:lnTo>
                          <a:pt x="122" y="3"/>
                        </a:lnTo>
                        <a:lnTo>
                          <a:pt x="110" y="5"/>
                        </a:lnTo>
                        <a:lnTo>
                          <a:pt x="97" y="8"/>
                        </a:lnTo>
                        <a:lnTo>
                          <a:pt x="86" y="11"/>
                        </a:lnTo>
                        <a:lnTo>
                          <a:pt x="74" y="16"/>
                        </a:lnTo>
                        <a:lnTo>
                          <a:pt x="63" y="22"/>
                        </a:lnTo>
                        <a:lnTo>
                          <a:pt x="53" y="27"/>
                        </a:lnTo>
                        <a:lnTo>
                          <a:pt x="43" y="33"/>
                        </a:lnTo>
                        <a:lnTo>
                          <a:pt x="34" y="41"/>
                        </a:lnTo>
                        <a:lnTo>
                          <a:pt x="25" y="49"/>
                        </a:lnTo>
                        <a:lnTo>
                          <a:pt x="19" y="55"/>
                        </a:lnTo>
                        <a:lnTo>
                          <a:pt x="14" y="62"/>
                        </a:lnTo>
                        <a:lnTo>
                          <a:pt x="10" y="68"/>
                        </a:lnTo>
                        <a:lnTo>
                          <a:pt x="7" y="75"/>
                        </a:lnTo>
                        <a:lnTo>
                          <a:pt x="4" y="84"/>
                        </a:lnTo>
                        <a:lnTo>
                          <a:pt x="3" y="91"/>
                        </a:lnTo>
                        <a:lnTo>
                          <a:pt x="0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19" y="693"/>
                        </a:lnTo>
                        <a:lnTo>
                          <a:pt x="319" y="108"/>
                        </a:lnTo>
                        <a:lnTo>
                          <a:pt x="317" y="100"/>
                        </a:lnTo>
                        <a:lnTo>
                          <a:pt x="316" y="91"/>
                        </a:lnTo>
                        <a:lnTo>
                          <a:pt x="314" y="84"/>
                        </a:lnTo>
                        <a:lnTo>
                          <a:pt x="311" y="75"/>
                        </a:lnTo>
                        <a:lnTo>
                          <a:pt x="308" y="68"/>
                        </a:lnTo>
                        <a:lnTo>
                          <a:pt x="303" y="62"/>
                        </a:lnTo>
                        <a:lnTo>
                          <a:pt x="299" y="55"/>
                        </a:lnTo>
                        <a:lnTo>
                          <a:pt x="292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" name="Freeform 25"/>
                  <p:cNvSpPr>
                    <a:spLocks noChangeAspect="1"/>
                  </p:cNvSpPr>
                  <p:nvPr/>
                </p:nvSpPr>
                <p:spPr bwMode="auto">
                  <a:xfrm>
                    <a:off x="2719" y="1668"/>
                    <a:ext cx="100" cy="208"/>
                  </a:xfrm>
                  <a:custGeom>
                    <a:avLst/>
                    <a:gdLst>
                      <a:gd name="T0" fmla="*/ 92 w 319"/>
                      <a:gd name="T1" fmla="*/ 15 h 693"/>
                      <a:gd name="T2" fmla="*/ 89 w 319"/>
                      <a:gd name="T3" fmla="*/ 12 h 693"/>
                      <a:gd name="T4" fmla="*/ 86 w 319"/>
                      <a:gd name="T5" fmla="*/ 10 h 693"/>
                      <a:gd name="T6" fmla="*/ 83 w 319"/>
                      <a:gd name="T7" fmla="*/ 8 h 693"/>
                      <a:gd name="T8" fmla="*/ 80 w 319"/>
                      <a:gd name="T9" fmla="*/ 7 h 693"/>
                      <a:gd name="T10" fmla="*/ 77 w 319"/>
                      <a:gd name="T11" fmla="*/ 5 h 693"/>
                      <a:gd name="T12" fmla="*/ 73 w 319"/>
                      <a:gd name="T13" fmla="*/ 3 h 693"/>
                      <a:gd name="T14" fmla="*/ 69 w 319"/>
                      <a:gd name="T15" fmla="*/ 2 h 693"/>
                      <a:gd name="T16" fmla="*/ 65 w 319"/>
                      <a:gd name="T17" fmla="*/ 2 h 693"/>
                      <a:gd name="T18" fmla="*/ 61 w 319"/>
                      <a:gd name="T19" fmla="*/ 1 h 693"/>
                      <a:gd name="T20" fmla="*/ 58 w 319"/>
                      <a:gd name="T21" fmla="*/ 0 h 693"/>
                      <a:gd name="T22" fmla="*/ 54 w 319"/>
                      <a:gd name="T23" fmla="*/ 0 h 693"/>
                      <a:gd name="T24" fmla="*/ 50 w 319"/>
                      <a:gd name="T25" fmla="*/ 0 h 693"/>
                      <a:gd name="T26" fmla="*/ 46 w 319"/>
                      <a:gd name="T27" fmla="*/ 0 h 693"/>
                      <a:gd name="T28" fmla="*/ 42 w 319"/>
                      <a:gd name="T29" fmla="*/ 0 h 693"/>
                      <a:gd name="T30" fmla="*/ 38 w 319"/>
                      <a:gd name="T31" fmla="*/ 1 h 693"/>
                      <a:gd name="T32" fmla="*/ 34 w 319"/>
                      <a:gd name="T33" fmla="*/ 2 h 693"/>
                      <a:gd name="T34" fmla="*/ 30 w 319"/>
                      <a:gd name="T35" fmla="*/ 2 h 693"/>
                      <a:gd name="T36" fmla="*/ 27 w 319"/>
                      <a:gd name="T37" fmla="*/ 3 h 693"/>
                      <a:gd name="T38" fmla="*/ 23 w 319"/>
                      <a:gd name="T39" fmla="*/ 5 h 693"/>
                      <a:gd name="T40" fmla="*/ 20 w 319"/>
                      <a:gd name="T41" fmla="*/ 7 h 693"/>
                      <a:gd name="T42" fmla="*/ 17 w 319"/>
                      <a:gd name="T43" fmla="*/ 8 h 693"/>
                      <a:gd name="T44" fmla="*/ 13 w 319"/>
                      <a:gd name="T45" fmla="*/ 10 h 693"/>
                      <a:gd name="T46" fmla="*/ 11 w 319"/>
                      <a:gd name="T47" fmla="*/ 12 h 693"/>
                      <a:gd name="T48" fmla="*/ 8 w 319"/>
                      <a:gd name="T49" fmla="*/ 15 h 693"/>
                      <a:gd name="T50" fmla="*/ 6 w 319"/>
                      <a:gd name="T51" fmla="*/ 17 h 693"/>
                      <a:gd name="T52" fmla="*/ 4 w 319"/>
                      <a:gd name="T53" fmla="*/ 19 h 693"/>
                      <a:gd name="T54" fmla="*/ 3 w 319"/>
                      <a:gd name="T55" fmla="*/ 20 h 693"/>
                      <a:gd name="T56" fmla="*/ 2 w 319"/>
                      <a:gd name="T57" fmla="*/ 23 h 693"/>
                      <a:gd name="T58" fmla="*/ 1 w 319"/>
                      <a:gd name="T59" fmla="*/ 25 h 693"/>
                      <a:gd name="T60" fmla="*/ 1 w 319"/>
                      <a:gd name="T61" fmla="*/ 27 h 693"/>
                      <a:gd name="T62" fmla="*/ 0 w 319"/>
                      <a:gd name="T63" fmla="*/ 30 h 693"/>
                      <a:gd name="T64" fmla="*/ 0 w 319"/>
                      <a:gd name="T65" fmla="*/ 32 h 693"/>
                      <a:gd name="T66" fmla="*/ 0 w 319"/>
                      <a:gd name="T67" fmla="*/ 208 h 693"/>
                      <a:gd name="T68" fmla="*/ 100 w 319"/>
                      <a:gd name="T69" fmla="*/ 208 h 693"/>
                      <a:gd name="T70" fmla="*/ 100 w 319"/>
                      <a:gd name="T71" fmla="*/ 32 h 693"/>
                      <a:gd name="T72" fmla="*/ 99 w 319"/>
                      <a:gd name="T73" fmla="*/ 30 h 693"/>
                      <a:gd name="T74" fmla="*/ 99 w 319"/>
                      <a:gd name="T75" fmla="*/ 27 h 693"/>
                      <a:gd name="T76" fmla="*/ 98 w 319"/>
                      <a:gd name="T77" fmla="*/ 25 h 693"/>
                      <a:gd name="T78" fmla="*/ 97 w 319"/>
                      <a:gd name="T79" fmla="*/ 23 h 693"/>
                      <a:gd name="T80" fmla="*/ 97 w 319"/>
                      <a:gd name="T81" fmla="*/ 20 h 693"/>
                      <a:gd name="T82" fmla="*/ 95 w 319"/>
                      <a:gd name="T83" fmla="*/ 19 h 693"/>
                      <a:gd name="T84" fmla="*/ 94 w 319"/>
                      <a:gd name="T85" fmla="*/ 17 h 693"/>
                      <a:gd name="T86" fmla="*/ 92 w 319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19" h="693">
                        <a:moveTo>
                          <a:pt x="292" y="49"/>
                        </a:moveTo>
                        <a:lnTo>
                          <a:pt x="285" y="41"/>
                        </a:lnTo>
                        <a:lnTo>
                          <a:pt x="275" y="33"/>
                        </a:lnTo>
                        <a:lnTo>
                          <a:pt x="266" y="27"/>
                        </a:lnTo>
                        <a:lnTo>
                          <a:pt x="256" y="22"/>
                        </a:lnTo>
                        <a:lnTo>
                          <a:pt x="245" y="16"/>
                        </a:lnTo>
                        <a:lnTo>
                          <a:pt x="232" y="11"/>
                        </a:lnTo>
                        <a:lnTo>
                          <a:pt x="221" y="8"/>
                        </a:lnTo>
                        <a:lnTo>
                          <a:pt x="208" y="5"/>
                        </a:lnTo>
                        <a:lnTo>
                          <a:pt x="196" y="3"/>
                        </a:lnTo>
                        <a:lnTo>
                          <a:pt x="184" y="1"/>
                        </a:lnTo>
                        <a:lnTo>
                          <a:pt x="171" y="0"/>
                        </a:lnTo>
                        <a:lnTo>
                          <a:pt x="158" y="0"/>
                        </a:lnTo>
                        <a:lnTo>
                          <a:pt x="147" y="0"/>
                        </a:lnTo>
                        <a:lnTo>
                          <a:pt x="134" y="1"/>
                        </a:lnTo>
                        <a:lnTo>
                          <a:pt x="122" y="3"/>
                        </a:lnTo>
                        <a:lnTo>
                          <a:pt x="110" y="5"/>
                        </a:lnTo>
                        <a:lnTo>
                          <a:pt x="97" y="8"/>
                        </a:lnTo>
                        <a:lnTo>
                          <a:pt x="86" y="11"/>
                        </a:lnTo>
                        <a:lnTo>
                          <a:pt x="74" y="16"/>
                        </a:lnTo>
                        <a:lnTo>
                          <a:pt x="63" y="22"/>
                        </a:lnTo>
                        <a:lnTo>
                          <a:pt x="53" y="27"/>
                        </a:lnTo>
                        <a:lnTo>
                          <a:pt x="43" y="33"/>
                        </a:lnTo>
                        <a:lnTo>
                          <a:pt x="34" y="41"/>
                        </a:lnTo>
                        <a:lnTo>
                          <a:pt x="25" y="49"/>
                        </a:lnTo>
                        <a:lnTo>
                          <a:pt x="19" y="55"/>
                        </a:lnTo>
                        <a:lnTo>
                          <a:pt x="14" y="62"/>
                        </a:lnTo>
                        <a:lnTo>
                          <a:pt x="10" y="68"/>
                        </a:lnTo>
                        <a:lnTo>
                          <a:pt x="7" y="75"/>
                        </a:lnTo>
                        <a:lnTo>
                          <a:pt x="4" y="84"/>
                        </a:lnTo>
                        <a:lnTo>
                          <a:pt x="3" y="91"/>
                        </a:lnTo>
                        <a:lnTo>
                          <a:pt x="0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19" y="693"/>
                        </a:lnTo>
                        <a:lnTo>
                          <a:pt x="319" y="108"/>
                        </a:lnTo>
                        <a:lnTo>
                          <a:pt x="317" y="100"/>
                        </a:lnTo>
                        <a:lnTo>
                          <a:pt x="316" y="91"/>
                        </a:lnTo>
                        <a:lnTo>
                          <a:pt x="314" y="84"/>
                        </a:lnTo>
                        <a:lnTo>
                          <a:pt x="311" y="75"/>
                        </a:lnTo>
                        <a:lnTo>
                          <a:pt x="308" y="68"/>
                        </a:lnTo>
                        <a:lnTo>
                          <a:pt x="303" y="62"/>
                        </a:lnTo>
                        <a:lnTo>
                          <a:pt x="299" y="55"/>
                        </a:lnTo>
                        <a:lnTo>
                          <a:pt x="292" y="49"/>
                        </a:lnTo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" name="Freeform 26"/>
                  <p:cNvSpPr>
                    <a:spLocks noChangeAspect="1"/>
                  </p:cNvSpPr>
                  <p:nvPr/>
                </p:nvSpPr>
                <p:spPr bwMode="auto">
                  <a:xfrm>
                    <a:off x="2661" y="1589"/>
                    <a:ext cx="43" cy="36"/>
                  </a:xfrm>
                  <a:custGeom>
                    <a:avLst/>
                    <a:gdLst>
                      <a:gd name="T0" fmla="*/ 39 w 138"/>
                      <a:gd name="T1" fmla="*/ 36 h 118"/>
                      <a:gd name="T2" fmla="*/ 4 w 138"/>
                      <a:gd name="T3" fmla="*/ 36 h 118"/>
                      <a:gd name="T4" fmla="*/ 0 w 138"/>
                      <a:gd name="T5" fmla="*/ 5 h 118"/>
                      <a:gd name="T6" fmla="*/ 0 w 138"/>
                      <a:gd name="T7" fmla="*/ 0 h 118"/>
                      <a:gd name="T8" fmla="*/ 43 w 138"/>
                      <a:gd name="T9" fmla="*/ 0 h 118"/>
                      <a:gd name="T10" fmla="*/ 43 w 138"/>
                      <a:gd name="T11" fmla="*/ 5 h 118"/>
                      <a:gd name="T12" fmla="*/ 39 w 138"/>
                      <a:gd name="T13" fmla="*/ 36 h 11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138" h="118">
                        <a:moveTo>
                          <a:pt x="124" y="118"/>
                        </a:moveTo>
                        <a:lnTo>
                          <a:pt x="14" y="118"/>
                        </a:ln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8" y="0"/>
                        </a:lnTo>
                        <a:lnTo>
                          <a:pt x="138" y="17"/>
                        </a:lnTo>
                        <a:lnTo>
                          <a:pt x="124" y="11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" name="Freeform 27"/>
                  <p:cNvSpPr>
                    <a:spLocks noChangeAspect="1"/>
                  </p:cNvSpPr>
                  <p:nvPr/>
                </p:nvSpPr>
                <p:spPr bwMode="auto">
                  <a:xfrm>
                    <a:off x="2661" y="1589"/>
                    <a:ext cx="43" cy="36"/>
                  </a:xfrm>
                  <a:custGeom>
                    <a:avLst/>
                    <a:gdLst>
                      <a:gd name="T0" fmla="*/ 39 w 138"/>
                      <a:gd name="T1" fmla="*/ 36 h 118"/>
                      <a:gd name="T2" fmla="*/ 4 w 138"/>
                      <a:gd name="T3" fmla="*/ 36 h 118"/>
                      <a:gd name="T4" fmla="*/ 0 w 138"/>
                      <a:gd name="T5" fmla="*/ 5 h 118"/>
                      <a:gd name="T6" fmla="*/ 0 w 138"/>
                      <a:gd name="T7" fmla="*/ 0 h 118"/>
                      <a:gd name="T8" fmla="*/ 43 w 138"/>
                      <a:gd name="T9" fmla="*/ 0 h 118"/>
                      <a:gd name="T10" fmla="*/ 43 w 138"/>
                      <a:gd name="T11" fmla="*/ 5 h 118"/>
                      <a:gd name="T12" fmla="*/ 39 w 138"/>
                      <a:gd name="T13" fmla="*/ 36 h 11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138" h="118">
                        <a:moveTo>
                          <a:pt x="124" y="118"/>
                        </a:moveTo>
                        <a:lnTo>
                          <a:pt x="14" y="118"/>
                        </a:ln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8" y="0"/>
                        </a:lnTo>
                        <a:lnTo>
                          <a:pt x="138" y="17"/>
                        </a:lnTo>
                        <a:lnTo>
                          <a:pt x="124" y="118"/>
                        </a:lnTo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" name="Freeform 28"/>
                  <p:cNvSpPr>
                    <a:spLocks noChangeAspect="1"/>
                  </p:cNvSpPr>
                  <p:nvPr/>
                </p:nvSpPr>
                <p:spPr bwMode="auto">
                  <a:xfrm>
                    <a:off x="2890" y="1668"/>
                    <a:ext cx="93" cy="208"/>
                  </a:xfrm>
                  <a:custGeom>
                    <a:avLst/>
                    <a:gdLst>
                      <a:gd name="T0" fmla="*/ 85 w 320"/>
                      <a:gd name="T1" fmla="*/ 15 h 693"/>
                      <a:gd name="T2" fmla="*/ 83 w 320"/>
                      <a:gd name="T3" fmla="*/ 12 h 693"/>
                      <a:gd name="T4" fmla="*/ 80 w 320"/>
                      <a:gd name="T5" fmla="*/ 10 h 693"/>
                      <a:gd name="T6" fmla="*/ 77 w 320"/>
                      <a:gd name="T7" fmla="*/ 8 h 693"/>
                      <a:gd name="T8" fmla="*/ 74 w 320"/>
                      <a:gd name="T9" fmla="*/ 7 h 693"/>
                      <a:gd name="T10" fmla="*/ 71 w 320"/>
                      <a:gd name="T11" fmla="*/ 5 h 693"/>
                      <a:gd name="T12" fmla="*/ 68 w 320"/>
                      <a:gd name="T13" fmla="*/ 3 h 693"/>
                      <a:gd name="T14" fmla="*/ 64 w 320"/>
                      <a:gd name="T15" fmla="*/ 2 h 693"/>
                      <a:gd name="T16" fmla="*/ 61 w 320"/>
                      <a:gd name="T17" fmla="*/ 2 h 693"/>
                      <a:gd name="T18" fmla="*/ 57 w 320"/>
                      <a:gd name="T19" fmla="*/ 1 h 693"/>
                      <a:gd name="T20" fmla="*/ 54 w 320"/>
                      <a:gd name="T21" fmla="*/ 0 h 693"/>
                      <a:gd name="T22" fmla="*/ 50 w 320"/>
                      <a:gd name="T23" fmla="*/ 0 h 693"/>
                      <a:gd name="T24" fmla="*/ 47 w 320"/>
                      <a:gd name="T25" fmla="*/ 0 h 693"/>
                      <a:gd name="T26" fmla="*/ 43 w 320"/>
                      <a:gd name="T27" fmla="*/ 0 h 693"/>
                      <a:gd name="T28" fmla="*/ 39 w 320"/>
                      <a:gd name="T29" fmla="*/ 0 h 693"/>
                      <a:gd name="T30" fmla="*/ 36 w 320"/>
                      <a:gd name="T31" fmla="*/ 1 h 693"/>
                      <a:gd name="T32" fmla="*/ 32 w 320"/>
                      <a:gd name="T33" fmla="*/ 2 h 693"/>
                      <a:gd name="T34" fmla="*/ 29 w 320"/>
                      <a:gd name="T35" fmla="*/ 2 h 693"/>
                      <a:gd name="T36" fmla="*/ 25 w 320"/>
                      <a:gd name="T37" fmla="*/ 3 h 693"/>
                      <a:gd name="T38" fmla="*/ 22 w 320"/>
                      <a:gd name="T39" fmla="*/ 5 h 693"/>
                      <a:gd name="T40" fmla="*/ 19 w 320"/>
                      <a:gd name="T41" fmla="*/ 7 h 693"/>
                      <a:gd name="T42" fmla="*/ 15 w 320"/>
                      <a:gd name="T43" fmla="*/ 8 h 693"/>
                      <a:gd name="T44" fmla="*/ 13 w 320"/>
                      <a:gd name="T45" fmla="*/ 10 h 693"/>
                      <a:gd name="T46" fmla="*/ 10 w 320"/>
                      <a:gd name="T47" fmla="*/ 12 h 693"/>
                      <a:gd name="T48" fmla="*/ 8 w 320"/>
                      <a:gd name="T49" fmla="*/ 15 h 693"/>
                      <a:gd name="T50" fmla="*/ 6 w 320"/>
                      <a:gd name="T51" fmla="*/ 17 h 693"/>
                      <a:gd name="T52" fmla="*/ 4 w 320"/>
                      <a:gd name="T53" fmla="*/ 19 h 693"/>
                      <a:gd name="T54" fmla="*/ 3 w 320"/>
                      <a:gd name="T55" fmla="*/ 20 h 693"/>
                      <a:gd name="T56" fmla="*/ 2 w 320"/>
                      <a:gd name="T57" fmla="*/ 23 h 693"/>
                      <a:gd name="T58" fmla="*/ 1 w 320"/>
                      <a:gd name="T59" fmla="*/ 25 h 693"/>
                      <a:gd name="T60" fmla="*/ 1 w 320"/>
                      <a:gd name="T61" fmla="*/ 27 h 693"/>
                      <a:gd name="T62" fmla="*/ 0 w 320"/>
                      <a:gd name="T63" fmla="*/ 30 h 693"/>
                      <a:gd name="T64" fmla="*/ 0 w 320"/>
                      <a:gd name="T65" fmla="*/ 32 h 693"/>
                      <a:gd name="T66" fmla="*/ 0 w 320"/>
                      <a:gd name="T67" fmla="*/ 208 h 693"/>
                      <a:gd name="T68" fmla="*/ 93 w 320"/>
                      <a:gd name="T69" fmla="*/ 208 h 693"/>
                      <a:gd name="T70" fmla="*/ 93 w 320"/>
                      <a:gd name="T71" fmla="*/ 32 h 693"/>
                      <a:gd name="T72" fmla="*/ 93 w 320"/>
                      <a:gd name="T73" fmla="*/ 30 h 693"/>
                      <a:gd name="T74" fmla="*/ 92 w 320"/>
                      <a:gd name="T75" fmla="*/ 27 h 693"/>
                      <a:gd name="T76" fmla="*/ 92 w 320"/>
                      <a:gd name="T77" fmla="*/ 25 h 693"/>
                      <a:gd name="T78" fmla="*/ 91 w 320"/>
                      <a:gd name="T79" fmla="*/ 23 h 693"/>
                      <a:gd name="T80" fmla="*/ 90 w 320"/>
                      <a:gd name="T81" fmla="*/ 20 h 693"/>
                      <a:gd name="T82" fmla="*/ 88 w 320"/>
                      <a:gd name="T83" fmla="*/ 19 h 693"/>
                      <a:gd name="T84" fmla="*/ 87 w 320"/>
                      <a:gd name="T85" fmla="*/ 17 h 693"/>
                      <a:gd name="T86" fmla="*/ 85 w 320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20" h="693">
                        <a:moveTo>
                          <a:pt x="294" y="49"/>
                        </a:moveTo>
                        <a:lnTo>
                          <a:pt x="285" y="41"/>
                        </a:lnTo>
                        <a:lnTo>
                          <a:pt x="275" y="33"/>
                        </a:lnTo>
                        <a:lnTo>
                          <a:pt x="266" y="27"/>
                        </a:lnTo>
                        <a:lnTo>
                          <a:pt x="256" y="22"/>
                        </a:lnTo>
                        <a:lnTo>
                          <a:pt x="245" y="16"/>
                        </a:lnTo>
                        <a:lnTo>
                          <a:pt x="233" y="11"/>
                        </a:lnTo>
                        <a:lnTo>
                          <a:pt x="221" y="8"/>
                        </a:lnTo>
                        <a:lnTo>
                          <a:pt x="209" y="5"/>
                        </a:lnTo>
                        <a:lnTo>
                          <a:pt x="196" y="3"/>
                        </a:lnTo>
                        <a:lnTo>
                          <a:pt x="185" y="1"/>
                        </a:lnTo>
                        <a:lnTo>
                          <a:pt x="172" y="0"/>
                        </a:lnTo>
                        <a:lnTo>
                          <a:pt x="160" y="0"/>
                        </a:lnTo>
                        <a:lnTo>
                          <a:pt x="148" y="0"/>
                        </a:lnTo>
                        <a:lnTo>
                          <a:pt x="135" y="1"/>
                        </a:lnTo>
                        <a:lnTo>
                          <a:pt x="124" y="3"/>
                        </a:lnTo>
                        <a:lnTo>
                          <a:pt x="111" y="5"/>
                        </a:lnTo>
                        <a:lnTo>
                          <a:pt x="99" y="8"/>
                        </a:lnTo>
                        <a:lnTo>
                          <a:pt x="87" y="11"/>
                        </a:lnTo>
                        <a:lnTo>
                          <a:pt x="75" y="16"/>
                        </a:lnTo>
                        <a:lnTo>
                          <a:pt x="64" y="22"/>
                        </a:lnTo>
                        <a:lnTo>
                          <a:pt x="53" y="27"/>
                        </a:lnTo>
                        <a:lnTo>
                          <a:pt x="44" y="33"/>
                        </a:lnTo>
                        <a:lnTo>
                          <a:pt x="34" y="41"/>
                        </a:lnTo>
                        <a:lnTo>
                          <a:pt x="26" y="49"/>
                        </a:lnTo>
                        <a:lnTo>
                          <a:pt x="21" y="55"/>
                        </a:lnTo>
                        <a:lnTo>
                          <a:pt x="15" y="62"/>
                        </a:lnTo>
                        <a:lnTo>
                          <a:pt x="11" y="68"/>
                        </a:lnTo>
                        <a:lnTo>
                          <a:pt x="7" y="75"/>
                        </a:lnTo>
                        <a:lnTo>
                          <a:pt x="5" y="84"/>
                        </a:lnTo>
                        <a:lnTo>
                          <a:pt x="2" y="91"/>
                        </a:lnTo>
                        <a:lnTo>
                          <a:pt x="0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20" y="693"/>
                        </a:lnTo>
                        <a:lnTo>
                          <a:pt x="320" y="108"/>
                        </a:lnTo>
                        <a:lnTo>
                          <a:pt x="319" y="100"/>
                        </a:lnTo>
                        <a:lnTo>
                          <a:pt x="318" y="91"/>
                        </a:lnTo>
                        <a:lnTo>
                          <a:pt x="315" y="84"/>
                        </a:lnTo>
                        <a:lnTo>
                          <a:pt x="312" y="75"/>
                        </a:lnTo>
                        <a:lnTo>
                          <a:pt x="308" y="68"/>
                        </a:lnTo>
                        <a:lnTo>
                          <a:pt x="304" y="62"/>
                        </a:lnTo>
                        <a:lnTo>
                          <a:pt x="300" y="55"/>
                        </a:lnTo>
                        <a:lnTo>
                          <a:pt x="294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" name="Freeform 29"/>
                  <p:cNvSpPr>
                    <a:spLocks noChangeAspect="1"/>
                  </p:cNvSpPr>
                  <p:nvPr/>
                </p:nvSpPr>
                <p:spPr bwMode="auto">
                  <a:xfrm>
                    <a:off x="2890" y="1668"/>
                    <a:ext cx="93" cy="208"/>
                  </a:xfrm>
                  <a:custGeom>
                    <a:avLst/>
                    <a:gdLst>
                      <a:gd name="T0" fmla="*/ 85 w 320"/>
                      <a:gd name="T1" fmla="*/ 15 h 693"/>
                      <a:gd name="T2" fmla="*/ 83 w 320"/>
                      <a:gd name="T3" fmla="*/ 12 h 693"/>
                      <a:gd name="T4" fmla="*/ 80 w 320"/>
                      <a:gd name="T5" fmla="*/ 10 h 693"/>
                      <a:gd name="T6" fmla="*/ 77 w 320"/>
                      <a:gd name="T7" fmla="*/ 8 h 693"/>
                      <a:gd name="T8" fmla="*/ 74 w 320"/>
                      <a:gd name="T9" fmla="*/ 7 h 693"/>
                      <a:gd name="T10" fmla="*/ 71 w 320"/>
                      <a:gd name="T11" fmla="*/ 5 h 693"/>
                      <a:gd name="T12" fmla="*/ 68 w 320"/>
                      <a:gd name="T13" fmla="*/ 3 h 693"/>
                      <a:gd name="T14" fmla="*/ 64 w 320"/>
                      <a:gd name="T15" fmla="*/ 2 h 693"/>
                      <a:gd name="T16" fmla="*/ 61 w 320"/>
                      <a:gd name="T17" fmla="*/ 2 h 693"/>
                      <a:gd name="T18" fmla="*/ 57 w 320"/>
                      <a:gd name="T19" fmla="*/ 1 h 693"/>
                      <a:gd name="T20" fmla="*/ 54 w 320"/>
                      <a:gd name="T21" fmla="*/ 0 h 693"/>
                      <a:gd name="T22" fmla="*/ 50 w 320"/>
                      <a:gd name="T23" fmla="*/ 0 h 693"/>
                      <a:gd name="T24" fmla="*/ 47 w 320"/>
                      <a:gd name="T25" fmla="*/ 0 h 693"/>
                      <a:gd name="T26" fmla="*/ 43 w 320"/>
                      <a:gd name="T27" fmla="*/ 0 h 693"/>
                      <a:gd name="T28" fmla="*/ 39 w 320"/>
                      <a:gd name="T29" fmla="*/ 0 h 693"/>
                      <a:gd name="T30" fmla="*/ 36 w 320"/>
                      <a:gd name="T31" fmla="*/ 1 h 693"/>
                      <a:gd name="T32" fmla="*/ 32 w 320"/>
                      <a:gd name="T33" fmla="*/ 2 h 693"/>
                      <a:gd name="T34" fmla="*/ 29 w 320"/>
                      <a:gd name="T35" fmla="*/ 2 h 693"/>
                      <a:gd name="T36" fmla="*/ 25 w 320"/>
                      <a:gd name="T37" fmla="*/ 3 h 693"/>
                      <a:gd name="T38" fmla="*/ 22 w 320"/>
                      <a:gd name="T39" fmla="*/ 5 h 693"/>
                      <a:gd name="T40" fmla="*/ 19 w 320"/>
                      <a:gd name="T41" fmla="*/ 7 h 693"/>
                      <a:gd name="T42" fmla="*/ 15 w 320"/>
                      <a:gd name="T43" fmla="*/ 8 h 693"/>
                      <a:gd name="T44" fmla="*/ 13 w 320"/>
                      <a:gd name="T45" fmla="*/ 10 h 693"/>
                      <a:gd name="T46" fmla="*/ 10 w 320"/>
                      <a:gd name="T47" fmla="*/ 12 h 693"/>
                      <a:gd name="T48" fmla="*/ 8 w 320"/>
                      <a:gd name="T49" fmla="*/ 15 h 693"/>
                      <a:gd name="T50" fmla="*/ 6 w 320"/>
                      <a:gd name="T51" fmla="*/ 17 h 693"/>
                      <a:gd name="T52" fmla="*/ 4 w 320"/>
                      <a:gd name="T53" fmla="*/ 19 h 693"/>
                      <a:gd name="T54" fmla="*/ 3 w 320"/>
                      <a:gd name="T55" fmla="*/ 20 h 693"/>
                      <a:gd name="T56" fmla="*/ 2 w 320"/>
                      <a:gd name="T57" fmla="*/ 23 h 693"/>
                      <a:gd name="T58" fmla="*/ 1 w 320"/>
                      <a:gd name="T59" fmla="*/ 25 h 693"/>
                      <a:gd name="T60" fmla="*/ 1 w 320"/>
                      <a:gd name="T61" fmla="*/ 27 h 693"/>
                      <a:gd name="T62" fmla="*/ 0 w 320"/>
                      <a:gd name="T63" fmla="*/ 30 h 693"/>
                      <a:gd name="T64" fmla="*/ 0 w 320"/>
                      <a:gd name="T65" fmla="*/ 32 h 693"/>
                      <a:gd name="T66" fmla="*/ 0 w 320"/>
                      <a:gd name="T67" fmla="*/ 208 h 693"/>
                      <a:gd name="T68" fmla="*/ 93 w 320"/>
                      <a:gd name="T69" fmla="*/ 208 h 693"/>
                      <a:gd name="T70" fmla="*/ 93 w 320"/>
                      <a:gd name="T71" fmla="*/ 32 h 693"/>
                      <a:gd name="T72" fmla="*/ 93 w 320"/>
                      <a:gd name="T73" fmla="*/ 30 h 693"/>
                      <a:gd name="T74" fmla="*/ 92 w 320"/>
                      <a:gd name="T75" fmla="*/ 27 h 693"/>
                      <a:gd name="T76" fmla="*/ 92 w 320"/>
                      <a:gd name="T77" fmla="*/ 25 h 693"/>
                      <a:gd name="T78" fmla="*/ 91 w 320"/>
                      <a:gd name="T79" fmla="*/ 23 h 693"/>
                      <a:gd name="T80" fmla="*/ 90 w 320"/>
                      <a:gd name="T81" fmla="*/ 20 h 693"/>
                      <a:gd name="T82" fmla="*/ 88 w 320"/>
                      <a:gd name="T83" fmla="*/ 19 h 693"/>
                      <a:gd name="T84" fmla="*/ 87 w 320"/>
                      <a:gd name="T85" fmla="*/ 17 h 693"/>
                      <a:gd name="T86" fmla="*/ 85 w 320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20" h="693">
                        <a:moveTo>
                          <a:pt x="294" y="49"/>
                        </a:moveTo>
                        <a:lnTo>
                          <a:pt x="285" y="41"/>
                        </a:lnTo>
                        <a:lnTo>
                          <a:pt x="275" y="33"/>
                        </a:lnTo>
                        <a:lnTo>
                          <a:pt x="266" y="27"/>
                        </a:lnTo>
                        <a:lnTo>
                          <a:pt x="256" y="22"/>
                        </a:lnTo>
                        <a:lnTo>
                          <a:pt x="245" y="16"/>
                        </a:lnTo>
                        <a:lnTo>
                          <a:pt x="233" y="11"/>
                        </a:lnTo>
                        <a:lnTo>
                          <a:pt x="221" y="8"/>
                        </a:lnTo>
                        <a:lnTo>
                          <a:pt x="209" y="5"/>
                        </a:lnTo>
                        <a:lnTo>
                          <a:pt x="196" y="3"/>
                        </a:lnTo>
                        <a:lnTo>
                          <a:pt x="185" y="1"/>
                        </a:lnTo>
                        <a:lnTo>
                          <a:pt x="172" y="0"/>
                        </a:lnTo>
                        <a:lnTo>
                          <a:pt x="160" y="0"/>
                        </a:lnTo>
                        <a:lnTo>
                          <a:pt x="148" y="0"/>
                        </a:lnTo>
                        <a:lnTo>
                          <a:pt x="135" y="1"/>
                        </a:lnTo>
                        <a:lnTo>
                          <a:pt x="124" y="3"/>
                        </a:lnTo>
                        <a:lnTo>
                          <a:pt x="111" y="5"/>
                        </a:lnTo>
                        <a:lnTo>
                          <a:pt x="99" y="8"/>
                        </a:lnTo>
                        <a:lnTo>
                          <a:pt x="87" y="11"/>
                        </a:lnTo>
                        <a:lnTo>
                          <a:pt x="75" y="16"/>
                        </a:lnTo>
                        <a:lnTo>
                          <a:pt x="64" y="22"/>
                        </a:lnTo>
                        <a:lnTo>
                          <a:pt x="53" y="27"/>
                        </a:lnTo>
                        <a:lnTo>
                          <a:pt x="44" y="33"/>
                        </a:lnTo>
                        <a:lnTo>
                          <a:pt x="34" y="41"/>
                        </a:lnTo>
                        <a:lnTo>
                          <a:pt x="26" y="49"/>
                        </a:lnTo>
                        <a:lnTo>
                          <a:pt x="21" y="55"/>
                        </a:lnTo>
                        <a:lnTo>
                          <a:pt x="15" y="62"/>
                        </a:lnTo>
                        <a:lnTo>
                          <a:pt x="11" y="68"/>
                        </a:lnTo>
                        <a:lnTo>
                          <a:pt x="7" y="75"/>
                        </a:lnTo>
                        <a:lnTo>
                          <a:pt x="5" y="84"/>
                        </a:lnTo>
                        <a:lnTo>
                          <a:pt x="2" y="91"/>
                        </a:lnTo>
                        <a:lnTo>
                          <a:pt x="0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20" y="693"/>
                        </a:lnTo>
                        <a:lnTo>
                          <a:pt x="320" y="108"/>
                        </a:lnTo>
                        <a:lnTo>
                          <a:pt x="319" y="100"/>
                        </a:lnTo>
                        <a:lnTo>
                          <a:pt x="318" y="91"/>
                        </a:lnTo>
                        <a:lnTo>
                          <a:pt x="315" y="84"/>
                        </a:lnTo>
                        <a:lnTo>
                          <a:pt x="312" y="75"/>
                        </a:lnTo>
                        <a:lnTo>
                          <a:pt x="308" y="68"/>
                        </a:lnTo>
                        <a:lnTo>
                          <a:pt x="304" y="62"/>
                        </a:lnTo>
                        <a:lnTo>
                          <a:pt x="300" y="55"/>
                        </a:lnTo>
                        <a:lnTo>
                          <a:pt x="294" y="49"/>
                        </a:lnTo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" name="Freeform 30"/>
                  <p:cNvSpPr>
                    <a:spLocks noChangeAspect="1"/>
                  </p:cNvSpPr>
                  <p:nvPr/>
                </p:nvSpPr>
                <p:spPr bwMode="auto">
                  <a:xfrm>
                    <a:off x="2833" y="1589"/>
                    <a:ext cx="43" cy="36"/>
                  </a:xfrm>
                  <a:custGeom>
                    <a:avLst/>
                    <a:gdLst>
                      <a:gd name="T0" fmla="*/ 39 w 136"/>
                      <a:gd name="T1" fmla="*/ 36 h 118"/>
                      <a:gd name="T2" fmla="*/ 4 w 136"/>
                      <a:gd name="T3" fmla="*/ 36 h 118"/>
                      <a:gd name="T4" fmla="*/ 0 w 136"/>
                      <a:gd name="T5" fmla="*/ 5 h 118"/>
                      <a:gd name="T6" fmla="*/ 0 w 136"/>
                      <a:gd name="T7" fmla="*/ 0 h 118"/>
                      <a:gd name="T8" fmla="*/ 43 w 136"/>
                      <a:gd name="T9" fmla="*/ 0 h 118"/>
                      <a:gd name="T10" fmla="*/ 43 w 136"/>
                      <a:gd name="T11" fmla="*/ 5 h 118"/>
                      <a:gd name="T12" fmla="*/ 39 w 136"/>
                      <a:gd name="T13" fmla="*/ 36 h 11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136" h="118">
                        <a:moveTo>
                          <a:pt x="124" y="118"/>
                        </a:moveTo>
                        <a:lnTo>
                          <a:pt x="14" y="118"/>
                        </a:ln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6" y="0"/>
                        </a:lnTo>
                        <a:lnTo>
                          <a:pt x="136" y="17"/>
                        </a:lnTo>
                        <a:lnTo>
                          <a:pt x="124" y="11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" name="Freeform 31"/>
                  <p:cNvSpPr>
                    <a:spLocks noChangeAspect="1"/>
                  </p:cNvSpPr>
                  <p:nvPr/>
                </p:nvSpPr>
                <p:spPr bwMode="auto">
                  <a:xfrm>
                    <a:off x="3055" y="1668"/>
                    <a:ext cx="93" cy="208"/>
                  </a:xfrm>
                  <a:custGeom>
                    <a:avLst/>
                    <a:gdLst>
                      <a:gd name="T0" fmla="*/ 85 w 318"/>
                      <a:gd name="T1" fmla="*/ 15 h 693"/>
                      <a:gd name="T2" fmla="*/ 83 w 318"/>
                      <a:gd name="T3" fmla="*/ 12 h 693"/>
                      <a:gd name="T4" fmla="*/ 80 w 318"/>
                      <a:gd name="T5" fmla="*/ 10 h 693"/>
                      <a:gd name="T6" fmla="*/ 78 w 318"/>
                      <a:gd name="T7" fmla="*/ 8 h 693"/>
                      <a:gd name="T8" fmla="*/ 75 w 318"/>
                      <a:gd name="T9" fmla="*/ 7 h 693"/>
                      <a:gd name="T10" fmla="*/ 71 w 318"/>
                      <a:gd name="T11" fmla="*/ 5 h 693"/>
                      <a:gd name="T12" fmla="*/ 68 w 318"/>
                      <a:gd name="T13" fmla="*/ 3 h 693"/>
                      <a:gd name="T14" fmla="*/ 64 w 318"/>
                      <a:gd name="T15" fmla="*/ 2 h 693"/>
                      <a:gd name="T16" fmla="*/ 61 w 318"/>
                      <a:gd name="T17" fmla="*/ 2 h 693"/>
                      <a:gd name="T18" fmla="*/ 57 w 318"/>
                      <a:gd name="T19" fmla="*/ 1 h 693"/>
                      <a:gd name="T20" fmla="*/ 54 w 318"/>
                      <a:gd name="T21" fmla="*/ 0 h 693"/>
                      <a:gd name="T22" fmla="*/ 50 w 318"/>
                      <a:gd name="T23" fmla="*/ 0 h 693"/>
                      <a:gd name="T24" fmla="*/ 46 w 318"/>
                      <a:gd name="T25" fmla="*/ 0 h 693"/>
                      <a:gd name="T26" fmla="*/ 43 w 318"/>
                      <a:gd name="T27" fmla="*/ 0 h 693"/>
                      <a:gd name="T28" fmla="*/ 39 w 318"/>
                      <a:gd name="T29" fmla="*/ 0 h 693"/>
                      <a:gd name="T30" fmla="*/ 35 w 318"/>
                      <a:gd name="T31" fmla="*/ 1 h 693"/>
                      <a:gd name="T32" fmla="*/ 32 w 318"/>
                      <a:gd name="T33" fmla="*/ 2 h 693"/>
                      <a:gd name="T34" fmla="*/ 28 w 318"/>
                      <a:gd name="T35" fmla="*/ 2 h 693"/>
                      <a:gd name="T36" fmla="*/ 25 w 318"/>
                      <a:gd name="T37" fmla="*/ 3 h 693"/>
                      <a:gd name="T38" fmla="*/ 21 w 318"/>
                      <a:gd name="T39" fmla="*/ 5 h 693"/>
                      <a:gd name="T40" fmla="*/ 18 w 318"/>
                      <a:gd name="T41" fmla="*/ 7 h 693"/>
                      <a:gd name="T42" fmla="*/ 15 w 318"/>
                      <a:gd name="T43" fmla="*/ 8 h 693"/>
                      <a:gd name="T44" fmla="*/ 12 w 318"/>
                      <a:gd name="T45" fmla="*/ 10 h 693"/>
                      <a:gd name="T46" fmla="*/ 10 w 318"/>
                      <a:gd name="T47" fmla="*/ 12 h 693"/>
                      <a:gd name="T48" fmla="*/ 7 w 318"/>
                      <a:gd name="T49" fmla="*/ 15 h 693"/>
                      <a:gd name="T50" fmla="*/ 6 w 318"/>
                      <a:gd name="T51" fmla="*/ 17 h 693"/>
                      <a:gd name="T52" fmla="*/ 4 w 318"/>
                      <a:gd name="T53" fmla="*/ 19 h 693"/>
                      <a:gd name="T54" fmla="*/ 3 w 318"/>
                      <a:gd name="T55" fmla="*/ 20 h 693"/>
                      <a:gd name="T56" fmla="*/ 2 w 318"/>
                      <a:gd name="T57" fmla="*/ 23 h 693"/>
                      <a:gd name="T58" fmla="*/ 1 w 318"/>
                      <a:gd name="T59" fmla="*/ 25 h 693"/>
                      <a:gd name="T60" fmla="*/ 1 w 318"/>
                      <a:gd name="T61" fmla="*/ 27 h 693"/>
                      <a:gd name="T62" fmla="*/ 0 w 318"/>
                      <a:gd name="T63" fmla="*/ 30 h 693"/>
                      <a:gd name="T64" fmla="*/ 0 w 318"/>
                      <a:gd name="T65" fmla="*/ 32 h 693"/>
                      <a:gd name="T66" fmla="*/ 0 w 318"/>
                      <a:gd name="T67" fmla="*/ 208 h 693"/>
                      <a:gd name="T68" fmla="*/ 93 w 318"/>
                      <a:gd name="T69" fmla="*/ 208 h 693"/>
                      <a:gd name="T70" fmla="*/ 93 w 318"/>
                      <a:gd name="T71" fmla="*/ 32 h 693"/>
                      <a:gd name="T72" fmla="*/ 93 w 318"/>
                      <a:gd name="T73" fmla="*/ 30 h 693"/>
                      <a:gd name="T74" fmla="*/ 92 w 318"/>
                      <a:gd name="T75" fmla="*/ 27 h 693"/>
                      <a:gd name="T76" fmla="*/ 92 w 318"/>
                      <a:gd name="T77" fmla="*/ 25 h 693"/>
                      <a:gd name="T78" fmla="*/ 91 w 318"/>
                      <a:gd name="T79" fmla="*/ 23 h 693"/>
                      <a:gd name="T80" fmla="*/ 90 w 318"/>
                      <a:gd name="T81" fmla="*/ 20 h 693"/>
                      <a:gd name="T82" fmla="*/ 88 w 318"/>
                      <a:gd name="T83" fmla="*/ 19 h 693"/>
                      <a:gd name="T84" fmla="*/ 87 w 318"/>
                      <a:gd name="T85" fmla="*/ 17 h 693"/>
                      <a:gd name="T86" fmla="*/ 85 w 318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18" h="693">
                        <a:moveTo>
                          <a:pt x="291" y="49"/>
                        </a:moveTo>
                        <a:lnTo>
                          <a:pt x="284" y="41"/>
                        </a:lnTo>
                        <a:lnTo>
                          <a:pt x="274" y="33"/>
                        </a:lnTo>
                        <a:lnTo>
                          <a:pt x="265" y="27"/>
                        </a:lnTo>
                        <a:lnTo>
                          <a:pt x="256" y="22"/>
                        </a:lnTo>
                        <a:lnTo>
                          <a:pt x="244" y="16"/>
                        </a:lnTo>
                        <a:lnTo>
                          <a:pt x="231" y="11"/>
                        </a:lnTo>
                        <a:lnTo>
                          <a:pt x="220" y="8"/>
                        </a:lnTo>
                        <a:lnTo>
                          <a:pt x="207" y="5"/>
                        </a:lnTo>
                        <a:lnTo>
                          <a:pt x="195" y="3"/>
                        </a:lnTo>
                        <a:lnTo>
                          <a:pt x="183" y="1"/>
                        </a:lnTo>
                        <a:lnTo>
                          <a:pt x="170" y="0"/>
                        </a:lnTo>
                        <a:lnTo>
                          <a:pt x="158" y="0"/>
                        </a:lnTo>
                        <a:lnTo>
                          <a:pt x="146" y="0"/>
                        </a:lnTo>
                        <a:lnTo>
                          <a:pt x="133" y="1"/>
                        </a:lnTo>
                        <a:lnTo>
                          <a:pt x="121" y="3"/>
                        </a:lnTo>
                        <a:lnTo>
                          <a:pt x="109" y="5"/>
                        </a:lnTo>
                        <a:lnTo>
                          <a:pt x="96" y="8"/>
                        </a:lnTo>
                        <a:lnTo>
                          <a:pt x="85" y="11"/>
                        </a:lnTo>
                        <a:lnTo>
                          <a:pt x="73" y="16"/>
                        </a:lnTo>
                        <a:lnTo>
                          <a:pt x="62" y="22"/>
                        </a:lnTo>
                        <a:lnTo>
                          <a:pt x="52" y="27"/>
                        </a:lnTo>
                        <a:lnTo>
                          <a:pt x="42" y="33"/>
                        </a:lnTo>
                        <a:lnTo>
                          <a:pt x="33" y="41"/>
                        </a:lnTo>
                        <a:lnTo>
                          <a:pt x="24" y="49"/>
                        </a:lnTo>
                        <a:lnTo>
                          <a:pt x="19" y="55"/>
                        </a:lnTo>
                        <a:lnTo>
                          <a:pt x="13" y="62"/>
                        </a:lnTo>
                        <a:lnTo>
                          <a:pt x="9" y="68"/>
                        </a:lnTo>
                        <a:lnTo>
                          <a:pt x="6" y="75"/>
                        </a:lnTo>
                        <a:lnTo>
                          <a:pt x="3" y="84"/>
                        </a:lnTo>
                        <a:lnTo>
                          <a:pt x="2" y="91"/>
                        </a:lnTo>
                        <a:lnTo>
                          <a:pt x="0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18" y="693"/>
                        </a:lnTo>
                        <a:lnTo>
                          <a:pt x="318" y="108"/>
                        </a:lnTo>
                        <a:lnTo>
                          <a:pt x="317" y="100"/>
                        </a:lnTo>
                        <a:lnTo>
                          <a:pt x="316" y="91"/>
                        </a:lnTo>
                        <a:lnTo>
                          <a:pt x="313" y="84"/>
                        </a:lnTo>
                        <a:lnTo>
                          <a:pt x="310" y="75"/>
                        </a:lnTo>
                        <a:lnTo>
                          <a:pt x="307" y="68"/>
                        </a:lnTo>
                        <a:lnTo>
                          <a:pt x="302" y="62"/>
                        </a:lnTo>
                        <a:lnTo>
                          <a:pt x="298" y="55"/>
                        </a:lnTo>
                        <a:lnTo>
                          <a:pt x="291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" name="Freeform 32"/>
                  <p:cNvSpPr>
                    <a:spLocks noChangeAspect="1"/>
                  </p:cNvSpPr>
                  <p:nvPr/>
                </p:nvSpPr>
                <p:spPr bwMode="auto">
                  <a:xfrm>
                    <a:off x="3055" y="1668"/>
                    <a:ext cx="93" cy="208"/>
                  </a:xfrm>
                  <a:custGeom>
                    <a:avLst/>
                    <a:gdLst>
                      <a:gd name="T0" fmla="*/ 85 w 318"/>
                      <a:gd name="T1" fmla="*/ 15 h 693"/>
                      <a:gd name="T2" fmla="*/ 83 w 318"/>
                      <a:gd name="T3" fmla="*/ 12 h 693"/>
                      <a:gd name="T4" fmla="*/ 80 w 318"/>
                      <a:gd name="T5" fmla="*/ 10 h 693"/>
                      <a:gd name="T6" fmla="*/ 78 w 318"/>
                      <a:gd name="T7" fmla="*/ 8 h 693"/>
                      <a:gd name="T8" fmla="*/ 75 w 318"/>
                      <a:gd name="T9" fmla="*/ 7 h 693"/>
                      <a:gd name="T10" fmla="*/ 71 w 318"/>
                      <a:gd name="T11" fmla="*/ 5 h 693"/>
                      <a:gd name="T12" fmla="*/ 68 w 318"/>
                      <a:gd name="T13" fmla="*/ 3 h 693"/>
                      <a:gd name="T14" fmla="*/ 64 w 318"/>
                      <a:gd name="T15" fmla="*/ 2 h 693"/>
                      <a:gd name="T16" fmla="*/ 61 w 318"/>
                      <a:gd name="T17" fmla="*/ 2 h 693"/>
                      <a:gd name="T18" fmla="*/ 57 w 318"/>
                      <a:gd name="T19" fmla="*/ 1 h 693"/>
                      <a:gd name="T20" fmla="*/ 54 w 318"/>
                      <a:gd name="T21" fmla="*/ 0 h 693"/>
                      <a:gd name="T22" fmla="*/ 50 w 318"/>
                      <a:gd name="T23" fmla="*/ 0 h 693"/>
                      <a:gd name="T24" fmla="*/ 46 w 318"/>
                      <a:gd name="T25" fmla="*/ 0 h 693"/>
                      <a:gd name="T26" fmla="*/ 43 w 318"/>
                      <a:gd name="T27" fmla="*/ 0 h 693"/>
                      <a:gd name="T28" fmla="*/ 39 w 318"/>
                      <a:gd name="T29" fmla="*/ 0 h 693"/>
                      <a:gd name="T30" fmla="*/ 35 w 318"/>
                      <a:gd name="T31" fmla="*/ 1 h 693"/>
                      <a:gd name="T32" fmla="*/ 32 w 318"/>
                      <a:gd name="T33" fmla="*/ 2 h 693"/>
                      <a:gd name="T34" fmla="*/ 28 w 318"/>
                      <a:gd name="T35" fmla="*/ 2 h 693"/>
                      <a:gd name="T36" fmla="*/ 25 w 318"/>
                      <a:gd name="T37" fmla="*/ 3 h 693"/>
                      <a:gd name="T38" fmla="*/ 21 w 318"/>
                      <a:gd name="T39" fmla="*/ 5 h 693"/>
                      <a:gd name="T40" fmla="*/ 18 w 318"/>
                      <a:gd name="T41" fmla="*/ 7 h 693"/>
                      <a:gd name="T42" fmla="*/ 15 w 318"/>
                      <a:gd name="T43" fmla="*/ 8 h 693"/>
                      <a:gd name="T44" fmla="*/ 12 w 318"/>
                      <a:gd name="T45" fmla="*/ 10 h 693"/>
                      <a:gd name="T46" fmla="*/ 10 w 318"/>
                      <a:gd name="T47" fmla="*/ 12 h 693"/>
                      <a:gd name="T48" fmla="*/ 7 w 318"/>
                      <a:gd name="T49" fmla="*/ 15 h 693"/>
                      <a:gd name="T50" fmla="*/ 6 w 318"/>
                      <a:gd name="T51" fmla="*/ 17 h 693"/>
                      <a:gd name="T52" fmla="*/ 4 w 318"/>
                      <a:gd name="T53" fmla="*/ 19 h 693"/>
                      <a:gd name="T54" fmla="*/ 3 w 318"/>
                      <a:gd name="T55" fmla="*/ 20 h 693"/>
                      <a:gd name="T56" fmla="*/ 2 w 318"/>
                      <a:gd name="T57" fmla="*/ 23 h 693"/>
                      <a:gd name="T58" fmla="*/ 1 w 318"/>
                      <a:gd name="T59" fmla="*/ 25 h 693"/>
                      <a:gd name="T60" fmla="*/ 1 w 318"/>
                      <a:gd name="T61" fmla="*/ 27 h 693"/>
                      <a:gd name="T62" fmla="*/ 0 w 318"/>
                      <a:gd name="T63" fmla="*/ 30 h 693"/>
                      <a:gd name="T64" fmla="*/ 0 w 318"/>
                      <a:gd name="T65" fmla="*/ 32 h 693"/>
                      <a:gd name="T66" fmla="*/ 0 w 318"/>
                      <a:gd name="T67" fmla="*/ 208 h 693"/>
                      <a:gd name="T68" fmla="*/ 93 w 318"/>
                      <a:gd name="T69" fmla="*/ 208 h 693"/>
                      <a:gd name="T70" fmla="*/ 93 w 318"/>
                      <a:gd name="T71" fmla="*/ 32 h 693"/>
                      <a:gd name="T72" fmla="*/ 93 w 318"/>
                      <a:gd name="T73" fmla="*/ 30 h 693"/>
                      <a:gd name="T74" fmla="*/ 92 w 318"/>
                      <a:gd name="T75" fmla="*/ 27 h 693"/>
                      <a:gd name="T76" fmla="*/ 92 w 318"/>
                      <a:gd name="T77" fmla="*/ 25 h 693"/>
                      <a:gd name="T78" fmla="*/ 91 w 318"/>
                      <a:gd name="T79" fmla="*/ 23 h 693"/>
                      <a:gd name="T80" fmla="*/ 90 w 318"/>
                      <a:gd name="T81" fmla="*/ 20 h 693"/>
                      <a:gd name="T82" fmla="*/ 88 w 318"/>
                      <a:gd name="T83" fmla="*/ 19 h 693"/>
                      <a:gd name="T84" fmla="*/ 87 w 318"/>
                      <a:gd name="T85" fmla="*/ 17 h 693"/>
                      <a:gd name="T86" fmla="*/ 85 w 318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18" h="693">
                        <a:moveTo>
                          <a:pt x="291" y="49"/>
                        </a:moveTo>
                        <a:lnTo>
                          <a:pt x="284" y="41"/>
                        </a:lnTo>
                        <a:lnTo>
                          <a:pt x="274" y="33"/>
                        </a:lnTo>
                        <a:lnTo>
                          <a:pt x="265" y="27"/>
                        </a:lnTo>
                        <a:lnTo>
                          <a:pt x="256" y="22"/>
                        </a:lnTo>
                        <a:lnTo>
                          <a:pt x="244" y="16"/>
                        </a:lnTo>
                        <a:lnTo>
                          <a:pt x="231" y="11"/>
                        </a:lnTo>
                        <a:lnTo>
                          <a:pt x="220" y="8"/>
                        </a:lnTo>
                        <a:lnTo>
                          <a:pt x="207" y="5"/>
                        </a:lnTo>
                        <a:lnTo>
                          <a:pt x="195" y="3"/>
                        </a:lnTo>
                        <a:lnTo>
                          <a:pt x="183" y="1"/>
                        </a:lnTo>
                        <a:lnTo>
                          <a:pt x="170" y="0"/>
                        </a:lnTo>
                        <a:lnTo>
                          <a:pt x="158" y="0"/>
                        </a:lnTo>
                        <a:lnTo>
                          <a:pt x="146" y="0"/>
                        </a:lnTo>
                        <a:lnTo>
                          <a:pt x="133" y="1"/>
                        </a:lnTo>
                        <a:lnTo>
                          <a:pt x="121" y="3"/>
                        </a:lnTo>
                        <a:lnTo>
                          <a:pt x="109" y="5"/>
                        </a:lnTo>
                        <a:lnTo>
                          <a:pt x="96" y="8"/>
                        </a:lnTo>
                        <a:lnTo>
                          <a:pt x="85" y="11"/>
                        </a:lnTo>
                        <a:lnTo>
                          <a:pt x="73" y="16"/>
                        </a:lnTo>
                        <a:lnTo>
                          <a:pt x="62" y="22"/>
                        </a:lnTo>
                        <a:lnTo>
                          <a:pt x="52" y="27"/>
                        </a:lnTo>
                        <a:lnTo>
                          <a:pt x="42" y="33"/>
                        </a:lnTo>
                        <a:lnTo>
                          <a:pt x="33" y="41"/>
                        </a:lnTo>
                        <a:lnTo>
                          <a:pt x="24" y="49"/>
                        </a:lnTo>
                        <a:lnTo>
                          <a:pt x="19" y="55"/>
                        </a:lnTo>
                        <a:lnTo>
                          <a:pt x="13" y="62"/>
                        </a:lnTo>
                        <a:lnTo>
                          <a:pt x="9" y="68"/>
                        </a:lnTo>
                        <a:lnTo>
                          <a:pt x="6" y="75"/>
                        </a:lnTo>
                        <a:lnTo>
                          <a:pt x="3" y="84"/>
                        </a:lnTo>
                        <a:lnTo>
                          <a:pt x="2" y="91"/>
                        </a:lnTo>
                        <a:lnTo>
                          <a:pt x="0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18" y="693"/>
                        </a:lnTo>
                        <a:lnTo>
                          <a:pt x="318" y="108"/>
                        </a:lnTo>
                        <a:lnTo>
                          <a:pt x="317" y="100"/>
                        </a:lnTo>
                        <a:lnTo>
                          <a:pt x="316" y="91"/>
                        </a:lnTo>
                        <a:lnTo>
                          <a:pt x="313" y="84"/>
                        </a:lnTo>
                        <a:lnTo>
                          <a:pt x="310" y="75"/>
                        </a:lnTo>
                        <a:lnTo>
                          <a:pt x="307" y="68"/>
                        </a:lnTo>
                        <a:lnTo>
                          <a:pt x="302" y="62"/>
                        </a:lnTo>
                        <a:lnTo>
                          <a:pt x="298" y="55"/>
                        </a:lnTo>
                        <a:lnTo>
                          <a:pt x="291" y="49"/>
                        </a:lnTo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" name="Freeform 33"/>
                  <p:cNvSpPr>
                    <a:spLocks noChangeAspect="1"/>
                  </p:cNvSpPr>
                  <p:nvPr/>
                </p:nvSpPr>
                <p:spPr bwMode="auto">
                  <a:xfrm>
                    <a:off x="2997" y="1589"/>
                    <a:ext cx="43" cy="36"/>
                  </a:xfrm>
                  <a:custGeom>
                    <a:avLst/>
                    <a:gdLst>
                      <a:gd name="T0" fmla="*/ 39 w 138"/>
                      <a:gd name="T1" fmla="*/ 36 h 118"/>
                      <a:gd name="T2" fmla="*/ 4 w 138"/>
                      <a:gd name="T3" fmla="*/ 36 h 118"/>
                      <a:gd name="T4" fmla="*/ 0 w 138"/>
                      <a:gd name="T5" fmla="*/ 5 h 118"/>
                      <a:gd name="T6" fmla="*/ 0 w 138"/>
                      <a:gd name="T7" fmla="*/ 0 h 118"/>
                      <a:gd name="T8" fmla="*/ 43 w 138"/>
                      <a:gd name="T9" fmla="*/ 0 h 118"/>
                      <a:gd name="T10" fmla="*/ 43 w 138"/>
                      <a:gd name="T11" fmla="*/ 5 h 118"/>
                      <a:gd name="T12" fmla="*/ 39 w 138"/>
                      <a:gd name="T13" fmla="*/ 36 h 11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138" h="118">
                        <a:moveTo>
                          <a:pt x="124" y="118"/>
                        </a:moveTo>
                        <a:lnTo>
                          <a:pt x="14" y="118"/>
                        </a:ln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8" y="0"/>
                        </a:lnTo>
                        <a:lnTo>
                          <a:pt x="138" y="17"/>
                        </a:lnTo>
                        <a:lnTo>
                          <a:pt x="124" y="11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" name="Freeform 34"/>
                  <p:cNvSpPr>
                    <a:spLocks noChangeAspect="1"/>
                  </p:cNvSpPr>
                  <p:nvPr/>
                </p:nvSpPr>
                <p:spPr bwMode="auto">
                  <a:xfrm>
                    <a:off x="3162" y="1589"/>
                    <a:ext cx="43" cy="36"/>
                  </a:xfrm>
                  <a:custGeom>
                    <a:avLst/>
                    <a:gdLst>
                      <a:gd name="T0" fmla="*/ 39 w 137"/>
                      <a:gd name="T1" fmla="*/ 36 h 118"/>
                      <a:gd name="T2" fmla="*/ 5 w 137"/>
                      <a:gd name="T3" fmla="*/ 36 h 118"/>
                      <a:gd name="T4" fmla="*/ 0 w 137"/>
                      <a:gd name="T5" fmla="*/ 5 h 118"/>
                      <a:gd name="T6" fmla="*/ 0 w 137"/>
                      <a:gd name="T7" fmla="*/ 0 h 118"/>
                      <a:gd name="T8" fmla="*/ 43 w 137"/>
                      <a:gd name="T9" fmla="*/ 0 h 118"/>
                      <a:gd name="T10" fmla="*/ 43 w 137"/>
                      <a:gd name="T11" fmla="*/ 5 h 118"/>
                      <a:gd name="T12" fmla="*/ 39 w 137"/>
                      <a:gd name="T13" fmla="*/ 36 h 11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137" h="118">
                        <a:moveTo>
                          <a:pt x="125" y="118"/>
                        </a:moveTo>
                        <a:lnTo>
                          <a:pt x="15" y="118"/>
                        </a:ln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7" y="0"/>
                        </a:lnTo>
                        <a:lnTo>
                          <a:pt x="137" y="17"/>
                        </a:lnTo>
                        <a:lnTo>
                          <a:pt x="125" y="11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" name="Freeform 35"/>
                  <p:cNvSpPr>
                    <a:spLocks noChangeAspect="1"/>
                  </p:cNvSpPr>
                  <p:nvPr/>
                </p:nvSpPr>
                <p:spPr bwMode="auto">
                  <a:xfrm>
                    <a:off x="3162" y="1589"/>
                    <a:ext cx="43" cy="36"/>
                  </a:xfrm>
                  <a:custGeom>
                    <a:avLst/>
                    <a:gdLst>
                      <a:gd name="T0" fmla="*/ 39 w 137"/>
                      <a:gd name="T1" fmla="*/ 36 h 118"/>
                      <a:gd name="T2" fmla="*/ 5 w 137"/>
                      <a:gd name="T3" fmla="*/ 36 h 118"/>
                      <a:gd name="T4" fmla="*/ 0 w 137"/>
                      <a:gd name="T5" fmla="*/ 5 h 118"/>
                      <a:gd name="T6" fmla="*/ 0 w 137"/>
                      <a:gd name="T7" fmla="*/ 0 h 118"/>
                      <a:gd name="T8" fmla="*/ 43 w 137"/>
                      <a:gd name="T9" fmla="*/ 0 h 118"/>
                      <a:gd name="T10" fmla="*/ 43 w 137"/>
                      <a:gd name="T11" fmla="*/ 5 h 118"/>
                      <a:gd name="T12" fmla="*/ 39 w 137"/>
                      <a:gd name="T13" fmla="*/ 36 h 11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137" h="118">
                        <a:moveTo>
                          <a:pt x="125" y="118"/>
                        </a:moveTo>
                        <a:lnTo>
                          <a:pt x="15" y="118"/>
                        </a:ln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7" y="0"/>
                        </a:lnTo>
                        <a:lnTo>
                          <a:pt x="137" y="17"/>
                        </a:lnTo>
                        <a:lnTo>
                          <a:pt x="125" y="118"/>
                        </a:lnTo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" name="Rectangle 3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076" y="2026"/>
                    <a:ext cx="5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8" name="Rectangle 3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076" y="2026"/>
                    <a:ext cx="5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9" name="Rectangle 3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069" y="1954"/>
                    <a:ext cx="71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0" name="Rectangle 3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069" y="1954"/>
                    <a:ext cx="71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1" name="Freeform 40"/>
                  <p:cNvSpPr>
                    <a:spLocks noChangeAspect="1"/>
                  </p:cNvSpPr>
                  <p:nvPr/>
                </p:nvSpPr>
                <p:spPr bwMode="auto">
                  <a:xfrm>
                    <a:off x="2554" y="1947"/>
                    <a:ext cx="93" cy="158"/>
                  </a:xfrm>
                  <a:custGeom>
                    <a:avLst/>
                    <a:gdLst>
                      <a:gd name="T0" fmla="*/ 93 w 312"/>
                      <a:gd name="T1" fmla="*/ 64 h 526"/>
                      <a:gd name="T2" fmla="*/ 93 w 312"/>
                      <a:gd name="T3" fmla="*/ 60 h 526"/>
                      <a:gd name="T4" fmla="*/ 93 w 312"/>
                      <a:gd name="T5" fmla="*/ 47 h 526"/>
                      <a:gd name="T6" fmla="*/ 93 w 312"/>
                      <a:gd name="T7" fmla="*/ 42 h 526"/>
                      <a:gd name="T8" fmla="*/ 92 w 312"/>
                      <a:gd name="T9" fmla="*/ 38 h 526"/>
                      <a:gd name="T10" fmla="*/ 91 w 312"/>
                      <a:gd name="T11" fmla="*/ 33 h 526"/>
                      <a:gd name="T12" fmla="*/ 89 w 312"/>
                      <a:gd name="T13" fmla="*/ 29 h 526"/>
                      <a:gd name="T14" fmla="*/ 87 w 312"/>
                      <a:gd name="T15" fmla="*/ 25 h 526"/>
                      <a:gd name="T16" fmla="*/ 85 w 312"/>
                      <a:gd name="T17" fmla="*/ 21 h 526"/>
                      <a:gd name="T18" fmla="*/ 83 w 312"/>
                      <a:gd name="T19" fmla="*/ 17 h 526"/>
                      <a:gd name="T20" fmla="*/ 79 w 312"/>
                      <a:gd name="T21" fmla="*/ 14 h 526"/>
                      <a:gd name="T22" fmla="*/ 76 w 312"/>
                      <a:gd name="T23" fmla="*/ 11 h 526"/>
                      <a:gd name="T24" fmla="*/ 72 w 312"/>
                      <a:gd name="T25" fmla="*/ 8 h 526"/>
                      <a:gd name="T26" fmla="*/ 69 w 312"/>
                      <a:gd name="T27" fmla="*/ 6 h 526"/>
                      <a:gd name="T28" fmla="*/ 65 w 312"/>
                      <a:gd name="T29" fmla="*/ 4 h 526"/>
                      <a:gd name="T30" fmla="*/ 60 w 312"/>
                      <a:gd name="T31" fmla="*/ 2 h 526"/>
                      <a:gd name="T32" fmla="*/ 56 w 312"/>
                      <a:gd name="T33" fmla="*/ 1 h 526"/>
                      <a:gd name="T34" fmla="*/ 51 w 312"/>
                      <a:gd name="T35" fmla="*/ 0 h 526"/>
                      <a:gd name="T36" fmla="*/ 46 w 312"/>
                      <a:gd name="T37" fmla="*/ 0 h 526"/>
                      <a:gd name="T38" fmla="*/ 42 w 312"/>
                      <a:gd name="T39" fmla="*/ 0 h 526"/>
                      <a:gd name="T40" fmla="*/ 37 w 312"/>
                      <a:gd name="T41" fmla="*/ 1 h 526"/>
                      <a:gd name="T42" fmla="*/ 32 w 312"/>
                      <a:gd name="T43" fmla="*/ 2 h 526"/>
                      <a:gd name="T44" fmla="*/ 28 w 312"/>
                      <a:gd name="T45" fmla="*/ 4 h 526"/>
                      <a:gd name="T46" fmla="*/ 24 w 312"/>
                      <a:gd name="T47" fmla="*/ 6 h 526"/>
                      <a:gd name="T48" fmla="*/ 20 w 312"/>
                      <a:gd name="T49" fmla="*/ 8 h 526"/>
                      <a:gd name="T50" fmla="*/ 17 w 312"/>
                      <a:gd name="T51" fmla="*/ 11 h 526"/>
                      <a:gd name="T52" fmla="*/ 13 w 312"/>
                      <a:gd name="T53" fmla="*/ 14 h 526"/>
                      <a:gd name="T54" fmla="*/ 10 w 312"/>
                      <a:gd name="T55" fmla="*/ 17 h 526"/>
                      <a:gd name="T56" fmla="*/ 8 w 312"/>
                      <a:gd name="T57" fmla="*/ 21 h 526"/>
                      <a:gd name="T58" fmla="*/ 6 w 312"/>
                      <a:gd name="T59" fmla="*/ 25 h 526"/>
                      <a:gd name="T60" fmla="*/ 4 w 312"/>
                      <a:gd name="T61" fmla="*/ 29 h 526"/>
                      <a:gd name="T62" fmla="*/ 2 w 312"/>
                      <a:gd name="T63" fmla="*/ 33 h 526"/>
                      <a:gd name="T64" fmla="*/ 1 w 312"/>
                      <a:gd name="T65" fmla="*/ 38 h 526"/>
                      <a:gd name="T66" fmla="*/ 0 w 312"/>
                      <a:gd name="T67" fmla="*/ 42 h 526"/>
                      <a:gd name="T68" fmla="*/ 0 w 312"/>
                      <a:gd name="T69" fmla="*/ 47 h 526"/>
                      <a:gd name="T70" fmla="*/ 0 w 312"/>
                      <a:gd name="T71" fmla="*/ 60 h 526"/>
                      <a:gd name="T72" fmla="*/ 0 w 312"/>
                      <a:gd name="T73" fmla="*/ 64 h 526"/>
                      <a:gd name="T74" fmla="*/ 0 w 312"/>
                      <a:gd name="T75" fmla="*/ 125 h 526"/>
                      <a:gd name="T76" fmla="*/ 1 w 312"/>
                      <a:gd name="T77" fmla="*/ 126 h 526"/>
                      <a:gd name="T78" fmla="*/ 1 w 312"/>
                      <a:gd name="T79" fmla="*/ 158 h 526"/>
                      <a:gd name="T80" fmla="*/ 92 w 312"/>
                      <a:gd name="T81" fmla="*/ 158 h 526"/>
                      <a:gd name="T82" fmla="*/ 92 w 312"/>
                      <a:gd name="T83" fmla="*/ 126 h 526"/>
                      <a:gd name="T84" fmla="*/ 93 w 312"/>
                      <a:gd name="T85" fmla="*/ 126 h 526"/>
                      <a:gd name="T86" fmla="*/ 93 w 312"/>
                      <a:gd name="T87" fmla="*/ 64 h 52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12" h="526">
                        <a:moveTo>
                          <a:pt x="312" y="212"/>
                        </a:moveTo>
                        <a:lnTo>
                          <a:pt x="312" y="199"/>
                        </a:lnTo>
                        <a:lnTo>
                          <a:pt x="312" y="158"/>
                        </a:lnTo>
                        <a:lnTo>
                          <a:pt x="311" y="141"/>
                        </a:lnTo>
                        <a:lnTo>
                          <a:pt x="309" y="127"/>
                        </a:lnTo>
                        <a:lnTo>
                          <a:pt x="305" y="111"/>
                        </a:lnTo>
                        <a:lnTo>
                          <a:pt x="300" y="97"/>
                        </a:lnTo>
                        <a:lnTo>
                          <a:pt x="293" y="83"/>
                        </a:lnTo>
                        <a:lnTo>
                          <a:pt x="285" y="70"/>
                        </a:lnTo>
                        <a:lnTo>
                          <a:pt x="277" y="58"/>
                        </a:lnTo>
                        <a:lnTo>
                          <a:pt x="266" y="47"/>
                        </a:lnTo>
                        <a:lnTo>
                          <a:pt x="254" y="37"/>
                        </a:lnTo>
                        <a:lnTo>
                          <a:pt x="243" y="28"/>
                        </a:lnTo>
                        <a:lnTo>
                          <a:pt x="230" y="19"/>
                        </a:lnTo>
                        <a:lnTo>
                          <a:pt x="217" y="13"/>
                        </a:lnTo>
                        <a:lnTo>
                          <a:pt x="202" y="8"/>
                        </a:lnTo>
                        <a:lnTo>
                          <a:pt x="187" y="3"/>
                        </a:lnTo>
                        <a:lnTo>
                          <a:pt x="171" y="1"/>
                        </a:lnTo>
                        <a:lnTo>
                          <a:pt x="155" y="0"/>
                        </a:lnTo>
                        <a:lnTo>
                          <a:pt x="140" y="1"/>
                        </a:lnTo>
                        <a:lnTo>
                          <a:pt x="124" y="3"/>
                        </a:lnTo>
                        <a:lnTo>
                          <a:pt x="109" y="8"/>
                        </a:lnTo>
                        <a:lnTo>
                          <a:pt x="94" y="13"/>
                        </a:lnTo>
                        <a:lnTo>
                          <a:pt x="81" y="19"/>
                        </a:lnTo>
                        <a:lnTo>
                          <a:pt x="68" y="28"/>
                        </a:lnTo>
                        <a:lnTo>
                          <a:pt x="56" y="37"/>
                        </a:lnTo>
                        <a:lnTo>
                          <a:pt x="45" y="47"/>
                        </a:lnTo>
                        <a:lnTo>
                          <a:pt x="35" y="58"/>
                        </a:lnTo>
                        <a:lnTo>
                          <a:pt x="26" y="70"/>
                        </a:lnTo>
                        <a:lnTo>
                          <a:pt x="19" y="83"/>
                        </a:lnTo>
                        <a:lnTo>
                          <a:pt x="12" y="97"/>
                        </a:lnTo>
                        <a:lnTo>
                          <a:pt x="7" y="111"/>
                        </a:lnTo>
                        <a:lnTo>
                          <a:pt x="3" y="127"/>
                        </a:lnTo>
                        <a:lnTo>
                          <a:pt x="1" y="141"/>
                        </a:lnTo>
                        <a:lnTo>
                          <a:pt x="0" y="158"/>
                        </a:lnTo>
                        <a:lnTo>
                          <a:pt x="0" y="199"/>
                        </a:lnTo>
                        <a:lnTo>
                          <a:pt x="0" y="212"/>
                        </a:lnTo>
                        <a:lnTo>
                          <a:pt x="0" y="417"/>
                        </a:lnTo>
                        <a:lnTo>
                          <a:pt x="2" y="420"/>
                        </a:lnTo>
                        <a:lnTo>
                          <a:pt x="2" y="526"/>
                        </a:lnTo>
                        <a:lnTo>
                          <a:pt x="310" y="526"/>
                        </a:lnTo>
                        <a:lnTo>
                          <a:pt x="310" y="420"/>
                        </a:lnTo>
                        <a:lnTo>
                          <a:pt x="312" y="418"/>
                        </a:lnTo>
                        <a:lnTo>
                          <a:pt x="312" y="21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2" name="Freeform 41"/>
                  <p:cNvSpPr>
                    <a:spLocks noChangeAspect="1"/>
                  </p:cNvSpPr>
                  <p:nvPr/>
                </p:nvSpPr>
                <p:spPr bwMode="auto">
                  <a:xfrm>
                    <a:off x="2719" y="1954"/>
                    <a:ext cx="100" cy="150"/>
                  </a:xfrm>
                  <a:custGeom>
                    <a:avLst/>
                    <a:gdLst>
                      <a:gd name="T0" fmla="*/ 100 w 313"/>
                      <a:gd name="T1" fmla="*/ 61 h 516"/>
                      <a:gd name="T2" fmla="*/ 100 w 313"/>
                      <a:gd name="T3" fmla="*/ 58 h 516"/>
                      <a:gd name="T4" fmla="*/ 100 w 313"/>
                      <a:gd name="T5" fmla="*/ 46 h 516"/>
                      <a:gd name="T6" fmla="*/ 100 w 313"/>
                      <a:gd name="T7" fmla="*/ 41 h 516"/>
                      <a:gd name="T8" fmla="*/ 99 w 313"/>
                      <a:gd name="T9" fmla="*/ 36 h 516"/>
                      <a:gd name="T10" fmla="*/ 98 w 313"/>
                      <a:gd name="T11" fmla="*/ 32 h 516"/>
                      <a:gd name="T12" fmla="*/ 96 w 313"/>
                      <a:gd name="T13" fmla="*/ 28 h 516"/>
                      <a:gd name="T14" fmla="*/ 94 w 313"/>
                      <a:gd name="T15" fmla="*/ 24 h 516"/>
                      <a:gd name="T16" fmla="*/ 92 w 313"/>
                      <a:gd name="T17" fmla="*/ 20 h 516"/>
                      <a:gd name="T18" fmla="*/ 89 w 313"/>
                      <a:gd name="T19" fmla="*/ 17 h 516"/>
                      <a:gd name="T20" fmla="*/ 85 w 313"/>
                      <a:gd name="T21" fmla="*/ 13 h 516"/>
                      <a:gd name="T22" fmla="*/ 82 w 313"/>
                      <a:gd name="T23" fmla="*/ 10 h 516"/>
                      <a:gd name="T24" fmla="*/ 78 w 313"/>
                      <a:gd name="T25" fmla="*/ 8 h 516"/>
                      <a:gd name="T26" fmla="*/ 74 w 313"/>
                      <a:gd name="T27" fmla="*/ 6 h 516"/>
                      <a:gd name="T28" fmla="*/ 70 w 313"/>
                      <a:gd name="T29" fmla="*/ 3 h 516"/>
                      <a:gd name="T30" fmla="*/ 65 w 313"/>
                      <a:gd name="T31" fmla="*/ 2 h 516"/>
                      <a:gd name="T32" fmla="*/ 60 w 313"/>
                      <a:gd name="T33" fmla="*/ 1 h 516"/>
                      <a:gd name="T34" fmla="*/ 55 w 313"/>
                      <a:gd name="T35" fmla="*/ 0 h 516"/>
                      <a:gd name="T36" fmla="*/ 50 w 313"/>
                      <a:gd name="T37" fmla="*/ 0 h 516"/>
                      <a:gd name="T38" fmla="*/ 45 w 313"/>
                      <a:gd name="T39" fmla="*/ 0 h 516"/>
                      <a:gd name="T40" fmla="*/ 40 w 313"/>
                      <a:gd name="T41" fmla="*/ 1 h 516"/>
                      <a:gd name="T42" fmla="*/ 35 w 313"/>
                      <a:gd name="T43" fmla="*/ 2 h 516"/>
                      <a:gd name="T44" fmla="*/ 30 w 313"/>
                      <a:gd name="T45" fmla="*/ 3 h 516"/>
                      <a:gd name="T46" fmla="*/ 26 w 313"/>
                      <a:gd name="T47" fmla="*/ 6 h 516"/>
                      <a:gd name="T48" fmla="*/ 22 w 313"/>
                      <a:gd name="T49" fmla="*/ 8 h 516"/>
                      <a:gd name="T50" fmla="*/ 18 w 313"/>
                      <a:gd name="T51" fmla="*/ 10 h 516"/>
                      <a:gd name="T52" fmla="*/ 15 w 313"/>
                      <a:gd name="T53" fmla="*/ 13 h 516"/>
                      <a:gd name="T54" fmla="*/ 11 w 313"/>
                      <a:gd name="T55" fmla="*/ 17 h 516"/>
                      <a:gd name="T56" fmla="*/ 8 w 313"/>
                      <a:gd name="T57" fmla="*/ 20 h 516"/>
                      <a:gd name="T58" fmla="*/ 6 w 313"/>
                      <a:gd name="T59" fmla="*/ 24 h 516"/>
                      <a:gd name="T60" fmla="*/ 4 w 313"/>
                      <a:gd name="T61" fmla="*/ 28 h 516"/>
                      <a:gd name="T62" fmla="*/ 2 w 313"/>
                      <a:gd name="T63" fmla="*/ 32 h 516"/>
                      <a:gd name="T64" fmla="*/ 1 w 313"/>
                      <a:gd name="T65" fmla="*/ 36 h 516"/>
                      <a:gd name="T66" fmla="*/ 0 w 313"/>
                      <a:gd name="T67" fmla="*/ 41 h 516"/>
                      <a:gd name="T68" fmla="*/ 0 w 313"/>
                      <a:gd name="T69" fmla="*/ 46 h 516"/>
                      <a:gd name="T70" fmla="*/ 0 w 313"/>
                      <a:gd name="T71" fmla="*/ 58 h 516"/>
                      <a:gd name="T72" fmla="*/ 0 w 313"/>
                      <a:gd name="T73" fmla="*/ 61 h 516"/>
                      <a:gd name="T74" fmla="*/ 0 w 313"/>
                      <a:gd name="T75" fmla="*/ 118 h 516"/>
                      <a:gd name="T76" fmla="*/ 0 w 313"/>
                      <a:gd name="T77" fmla="*/ 119 h 516"/>
                      <a:gd name="T78" fmla="*/ 0 w 313"/>
                      <a:gd name="T79" fmla="*/ 150 h 516"/>
                      <a:gd name="T80" fmla="*/ 100 w 313"/>
                      <a:gd name="T81" fmla="*/ 150 h 516"/>
                      <a:gd name="T82" fmla="*/ 100 w 313"/>
                      <a:gd name="T83" fmla="*/ 119 h 516"/>
                      <a:gd name="T84" fmla="*/ 100 w 313"/>
                      <a:gd name="T85" fmla="*/ 119 h 516"/>
                      <a:gd name="T86" fmla="*/ 100 w 313"/>
                      <a:gd name="T87" fmla="*/ 61 h 51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13" h="516">
                        <a:moveTo>
                          <a:pt x="313" y="211"/>
                        </a:moveTo>
                        <a:lnTo>
                          <a:pt x="313" y="198"/>
                        </a:lnTo>
                        <a:lnTo>
                          <a:pt x="313" y="157"/>
                        </a:lnTo>
                        <a:lnTo>
                          <a:pt x="313" y="141"/>
                        </a:lnTo>
                        <a:lnTo>
                          <a:pt x="310" y="125"/>
                        </a:lnTo>
                        <a:lnTo>
                          <a:pt x="307" y="110"/>
                        </a:lnTo>
                        <a:lnTo>
                          <a:pt x="302" y="95"/>
                        </a:lnTo>
                        <a:lnTo>
                          <a:pt x="294" y="82"/>
                        </a:lnTo>
                        <a:lnTo>
                          <a:pt x="287" y="69"/>
                        </a:lnTo>
                        <a:lnTo>
                          <a:pt x="278" y="57"/>
                        </a:lnTo>
                        <a:lnTo>
                          <a:pt x="267" y="45"/>
                        </a:lnTo>
                        <a:lnTo>
                          <a:pt x="257" y="35"/>
                        </a:lnTo>
                        <a:lnTo>
                          <a:pt x="244" y="26"/>
                        </a:lnTo>
                        <a:lnTo>
                          <a:pt x="231" y="19"/>
                        </a:lnTo>
                        <a:lnTo>
                          <a:pt x="218" y="11"/>
                        </a:lnTo>
                        <a:lnTo>
                          <a:pt x="203" y="6"/>
                        </a:lnTo>
                        <a:lnTo>
                          <a:pt x="188" y="3"/>
                        </a:lnTo>
                        <a:lnTo>
                          <a:pt x="172" y="0"/>
                        </a:lnTo>
                        <a:lnTo>
                          <a:pt x="157" y="0"/>
                        </a:lnTo>
                        <a:lnTo>
                          <a:pt x="141" y="0"/>
                        </a:lnTo>
                        <a:lnTo>
                          <a:pt x="125" y="3"/>
                        </a:lnTo>
                        <a:lnTo>
                          <a:pt x="110" y="6"/>
                        </a:lnTo>
                        <a:lnTo>
                          <a:pt x="95" y="11"/>
                        </a:lnTo>
                        <a:lnTo>
                          <a:pt x="82" y="19"/>
                        </a:lnTo>
                        <a:lnTo>
                          <a:pt x="69" y="26"/>
                        </a:lnTo>
                        <a:lnTo>
                          <a:pt x="56" y="35"/>
                        </a:lnTo>
                        <a:lnTo>
                          <a:pt x="46" y="45"/>
                        </a:lnTo>
                        <a:lnTo>
                          <a:pt x="35" y="57"/>
                        </a:lnTo>
                        <a:lnTo>
                          <a:pt x="26" y="69"/>
                        </a:lnTo>
                        <a:lnTo>
                          <a:pt x="19" y="82"/>
                        </a:lnTo>
                        <a:lnTo>
                          <a:pt x="11" y="95"/>
                        </a:lnTo>
                        <a:lnTo>
                          <a:pt x="6" y="110"/>
                        </a:lnTo>
                        <a:lnTo>
                          <a:pt x="3" y="125"/>
                        </a:lnTo>
                        <a:lnTo>
                          <a:pt x="0" y="141"/>
                        </a:lnTo>
                        <a:lnTo>
                          <a:pt x="0" y="157"/>
                        </a:lnTo>
                        <a:lnTo>
                          <a:pt x="0" y="198"/>
                        </a:lnTo>
                        <a:lnTo>
                          <a:pt x="0" y="211"/>
                        </a:lnTo>
                        <a:lnTo>
                          <a:pt x="0" y="407"/>
                        </a:lnTo>
                        <a:lnTo>
                          <a:pt x="1" y="410"/>
                        </a:lnTo>
                        <a:lnTo>
                          <a:pt x="1" y="516"/>
                        </a:lnTo>
                        <a:lnTo>
                          <a:pt x="312" y="516"/>
                        </a:lnTo>
                        <a:lnTo>
                          <a:pt x="312" y="410"/>
                        </a:lnTo>
                        <a:lnTo>
                          <a:pt x="313" y="408"/>
                        </a:lnTo>
                        <a:lnTo>
                          <a:pt x="313" y="21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" name="Freeform 42"/>
                  <p:cNvSpPr>
                    <a:spLocks noChangeAspect="1"/>
                  </p:cNvSpPr>
                  <p:nvPr/>
                </p:nvSpPr>
                <p:spPr bwMode="auto">
                  <a:xfrm>
                    <a:off x="2890" y="1954"/>
                    <a:ext cx="93" cy="150"/>
                  </a:xfrm>
                  <a:custGeom>
                    <a:avLst/>
                    <a:gdLst>
                      <a:gd name="T0" fmla="*/ 93 w 312"/>
                      <a:gd name="T1" fmla="*/ 61 h 518"/>
                      <a:gd name="T2" fmla="*/ 93 w 312"/>
                      <a:gd name="T3" fmla="*/ 58 h 518"/>
                      <a:gd name="T4" fmla="*/ 93 w 312"/>
                      <a:gd name="T5" fmla="*/ 45 h 518"/>
                      <a:gd name="T6" fmla="*/ 93 w 312"/>
                      <a:gd name="T7" fmla="*/ 40 h 518"/>
                      <a:gd name="T8" fmla="*/ 92 w 312"/>
                      <a:gd name="T9" fmla="*/ 36 h 518"/>
                      <a:gd name="T10" fmla="*/ 91 w 312"/>
                      <a:gd name="T11" fmla="*/ 32 h 518"/>
                      <a:gd name="T12" fmla="*/ 89 w 312"/>
                      <a:gd name="T13" fmla="*/ 27 h 518"/>
                      <a:gd name="T14" fmla="*/ 87 w 312"/>
                      <a:gd name="T15" fmla="*/ 23 h 518"/>
                      <a:gd name="T16" fmla="*/ 85 w 312"/>
                      <a:gd name="T17" fmla="*/ 20 h 518"/>
                      <a:gd name="T18" fmla="*/ 83 w 312"/>
                      <a:gd name="T19" fmla="*/ 16 h 518"/>
                      <a:gd name="T20" fmla="*/ 79 w 312"/>
                      <a:gd name="T21" fmla="*/ 13 h 518"/>
                      <a:gd name="T22" fmla="*/ 76 w 312"/>
                      <a:gd name="T23" fmla="*/ 10 h 518"/>
                      <a:gd name="T24" fmla="*/ 72 w 312"/>
                      <a:gd name="T25" fmla="*/ 8 h 518"/>
                      <a:gd name="T26" fmla="*/ 69 w 312"/>
                      <a:gd name="T27" fmla="*/ 6 h 518"/>
                      <a:gd name="T28" fmla="*/ 65 w 312"/>
                      <a:gd name="T29" fmla="*/ 3 h 518"/>
                      <a:gd name="T30" fmla="*/ 60 w 312"/>
                      <a:gd name="T31" fmla="*/ 2 h 518"/>
                      <a:gd name="T32" fmla="*/ 56 w 312"/>
                      <a:gd name="T33" fmla="*/ 1 h 518"/>
                      <a:gd name="T34" fmla="*/ 51 w 312"/>
                      <a:gd name="T35" fmla="*/ 0 h 518"/>
                      <a:gd name="T36" fmla="*/ 47 w 312"/>
                      <a:gd name="T37" fmla="*/ 0 h 518"/>
                      <a:gd name="T38" fmla="*/ 41 w 312"/>
                      <a:gd name="T39" fmla="*/ 0 h 518"/>
                      <a:gd name="T40" fmla="*/ 37 w 312"/>
                      <a:gd name="T41" fmla="*/ 1 h 518"/>
                      <a:gd name="T42" fmla="*/ 32 w 312"/>
                      <a:gd name="T43" fmla="*/ 2 h 518"/>
                      <a:gd name="T44" fmla="*/ 28 w 312"/>
                      <a:gd name="T45" fmla="*/ 3 h 518"/>
                      <a:gd name="T46" fmla="*/ 24 w 312"/>
                      <a:gd name="T47" fmla="*/ 6 h 518"/>
                      <a:gd name="T48" fmla="*/ 20 w 312"/>
                      <a:gd name="T49" fmla="*/ 8 h 518"/>
                      <a:gd name="T50" fmla="*/ 17 w 312"/>
                      <a:gd name="T51" fmla="*/ 10 h 518"/>
                      <a:gd name="T52" fmla="*/ 13 w 312"/>
                      <a:gd name="T53" fmla="*/ 13 h 518"/>
                      <a:gd name="T54" fmla="*/ 10 w 312"/>
                      <a:gd name="T55" fmla="*/ 16 h 518"/>
                      <a:gd name="T56" fmla="*/ 8 w 312"/>
                      <a:gd name="T57" fmla="*/ 20 h 518"/>
                      <a:gd name="T58" fmla="*/ 6 w 312"/>
                      <a:gd name="T59" fmla="*/ 23 h 518"/>
                      <a:gd name="T60" fmla="*/ 4 w 312"/>
                      <a:gd name="T61" fmla="*/ 27 h 518"/>
                      <a:gd name="T62" fmla="*/ 2 w 312"/>
                      <a:gd name="T63" fmla="*/ 32 h 518"/>
                      <a:gd name="T64" fmla="*/ 1 w 312"/>
                      <a:gd name="T65" fmla="*/ 36 h 518"/>
                      <a:gd name="T66" fmla="*/ 0 w 312"/>
                      <a:gd name="T67" fmla="*/ 40 h 518"/>
                      <a:gd name="T68" fmla="*/ 0 w 312"/>
                      <a:gd name="T69" fmla="*/ 45 h 518"/>
                      <a:gd name="T70" fmla="*/ 0 w 312"/>
                      <a:gd name="T71" fmla="*/ 58 h 518"/>
                      <a:gd name="T72" fmla="*/ 0 w 312"/>
                      <a:gd name="T73" fmla="*/ 61 h 518"/>
                      <a:gd name="T74" fmla="*/ 0 w 312"/>
                      <a:gd name="T75" fmla="*/ 118 h 518"/>
                      <a:gd name="T76" fmla="*/ 1 w 312"/>
                      <a:gd name="T77" fmla="*/ 119 h 518"/>
                      <a:gd name="T78" fmla="*/ 1 w 312"/>
                      <a:gd name="T79" fmla="*/ 150 h 518"/>
                      <a:gd name="T80" fmla="*/ 92 w 312"/>
                      <a:gd name="T81" fmla="*/ 150 h 518"/>
                      <a:gd name="T82" fmla="*/ 92 w 312"/>
                      <a:gd name="T83" fmla="*/ 119 h 518"/>
                      <a:gd name="T84" fmla="*/ 93 w 312"/>
                      <a:gd name="T85" fmla="*/ 119 h 518"/>
                      <a:gd name="T86" fmla="*/ 93 w 312"/>
                      <a:gd name="T87" fmla="*/ 61 h 518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12" h="518">
                        <a:moveTo>
                          <a:pt x="312" y="210"/>
                        </a:moveTo>
                        <a:lnTo>
                          <a:pt x="312" y="199"/>
                        </a:lnTo>
                        <a:lnTo>
                          <a:pt x="312" y="155"/>
                        </a:lnTo>
                        <a:lnTo>
                          <a:pt x="311" y="139"/>
                        </a:lnTo>
                        <a:lnTo>
                          <a:pt x="309" y="124"/>
                        </a:lnTo>
                        <a:lnTo>
                          <a:pt x="305" y="109"/>
                        </a:lnTo>
                        <a:lnTo>
                          <a:pt x="300" y="94"/>
                        </a:lnTo>
                        <a:lnTo>
                          <a:pt x="293" y="81"/>
                        </a:lnTo>
                        <a:lnTo>
                          <a:pt x="285" y="68"/>
                        </a:lnTo>
                        <a:lnTo>
                          <a:pt x="277" y="55"/>
                        </a:lnTo>
                        <a:lnTo>
                          <a:pt x="266" y="45"/>
                        </a:lnTo>
                        <a:lnTo>
                          <a:pt x="255" y="34"/>
                        </a:lnTo>
                        <a:lnTo>
                          <a:pt x="243" y="26"/>
                        </a:lnTo>
                        <a:lnTo>
                          <a:pt x="230" y="19"/>
                        </a:lnTo>
                        <a:lnTo>
                          <a:pt x="217" y="11"/>
                        </a:lnTo>
                        <a:lnTo>
                          <a:pt x="202" y="7"/>
                        </a:lnTo>
                        <a:lnTo>
                          <a:pt x="187" y="3"/>
                        </a:lnTo>
                        <a:lnTo>
                          <a:pt x="171" y="1"/>
                        </a:lnTo>
                        <a:lnTo>
                          <a:pt x="156" y="0"/>
                        </a:lnTo>
                        <a:lnTo>
                          <a:pt x="139" y="1"/>
                        </a:lnTo>
                        <a:lnTo>
                          <a:pt x="124" y="3"/>
                        </a:lnTo>
                        <a:lnTo>
                          <a:pt x="109" y="7"/>
                        </a:lnTo>
                        <a:lnTo>
                          <a:pt x="94" y="11"/>
                        </a:lnTo>
                        <a:lnTo>
                          <a:pt x="81" y="19"/>
                        </a:lnTo>
                        <a:lnTo>
                          <a:pt x="68" y="26"/>
                        </a:lnTo>
                        <a:lnTo>
                          <a:pt x="57" y="34"/>
                        </a:lnTo>
                        <a:lnTo>
                          <a:pt x="45" y="45"/>
                        </a:lnTo>
                        <a:lnTo>
                          <a:pt x="35" y="55"/>
                        </a:lnTo>
                        <a:lnTo>
                          <a:pt x="26" y="68"/>
                        </a:lnTo>
                        <a:lnTo>
                          <a:pt x="19" y="81"/>
                        </a:lnTo>
                        <a:lnTo>
                          <a:pt x="12" y="94"/>
                        </a:lnTo>
                        <a:lnTo>
                          <a:pt x="7" y="109"/>
                        </a:lnTo>
                        <a:lnTo>
                          <a:pt x="3" y="124"/>
                        </a:lnTo>
                        <a:lnTo>
                          <a:pt x="1" y="139"/>
                        </a:lnTo>
                        <a:lnTo>
                          <a:pt x="0" y="155"/>
                        </a:lnTo>
                        <a:lnTo>
                          <a:pt x="0" y="199"/>
                        </a:lnTo>
                        <a:lnTo>
                          <a:pt x="0" y="210"/>
                        </a:lnTo>
                        <a:lnTo>
                          <a:pt x="0" y="409"/>
                        </a:lnTo>
                        <a:lnTo>
                          <a:pt x="2" y="412"/>
                        </a:lnTo>
                        <a:lnTo>
                          <a:pt x="2" y="518"/>
                        </a:lnTo>
                        <a:lnTo>
                          <a:pt x="310" y="518"/>
                        </a:lnTo>
                        <a:lnTo>
                          <a:pt x="310" y="412"/>
                        </a:lnTo>
                        <a:lnTo>
                          <a:pt x="312" y="410"/>
                        </a:lnTo>
                        <a:lnTo>
                          <a:pt x="312" y="21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" name="Freeform 43"/>
                  <p:cNvSpPr>
                    <a:spLocks noChangeAspect="1"/>
                  </p:cNvSpPr>
                  <p:nvPr/>
                </p:nvSpPr>
                <p:spPr bwMode="auto">
                  <a:xfrm>
                    <a:off x="2304" y="1160"/>
                    <a:ext cx="929" cy="301"/>
                  </a:xfrm>
                  <a:custGeom>
                    <a:avLst/>
                    <a:gdLst>
                      <a:gd name="T0" fmla="*/ 829 w 3101"/>
                      <a:gd name="T1" fmla="*/ 291 h 997"/>
                      <a:gd name="T2" fmla="*/ 823 w 3101"/>
                      <a:gd name="T3" fmla="*/ 280 h 997"/>
                      <a:gd name="T4" fmla="*/ 812 w 3101"/>
                      <a:gd name="T5" fmla="*/ 274 h 997"/>
                      <a:gd name="T6" fmla="*/ 800 w 3101"/>
                      <a:gd name="T7" fmla="*/ 271 h 997"/>
                      <a:gd name="T8" fmla="*/ 788 w 3101"/>
                      <a:gd name="T9" fmla="*/ 273 h 997"/>
                      <a:gd name="T10" fmla="*/ 777 w 3101"/>
                      <a:gd name="T11" fmla="*/ 277 h 997"/>
                      <a:gd name="T12" fmla="*/ 768 w 3101"/>
                      <a:gd name="T13" fmla="*/ 286 h 997"/>
                      <a:gd name="T14" fmla="*/ 764 w 3101"/>
                      <a:gd name="T15" fmla="*/ 297 h 997"/>
                      <a:gd name="T16" fmla="*/ 664 w 3101"/>
                      <a:gd name="T17" fmla="*/ 294 h 997"/>
                      <a:gd name="T18" fmla="*/ 658 w 3101"/>
                      <a:gd name="T19" fmla="*/ 283 h 997"/>
                      <a:gd name="T20" fmla="*/ 649 w 3101"/>
                      <a:gd name="T21" fmla="*/ 276 h 997"/>
                      <a:gd name="T22" fmla="*/ 637 w 3101"/>
                      <a:gd name="T23" fmla="*/ 273 h 997"/>
                      <a:gd name="T24" fmla="*/ 625 w 3101"/>
                      <a:gd name="T25" fmla="*/ 273 h 997"/>
                      <a:gd name="T26" fmla="*/ 613 w 3101"/>
                      <a:gd name="T27" fmla="*/ 276 h 997"/>
                      <a:gd name="T28" fmla="*/ 604 w 3101"/>
                      <a:gd name="T29" fmla="*/ 283 h 997"/>
                      <a:gd name="T30" fmla="*/ 598 w 3101"/>
                      <a:gd name="T31" fmla="*/ 294 h 997"/>
                      <a:gd name="T32" fmla="*/ 498 w 3101"/>
                      <a:gd name="T33" fmla="*/ 298 h 997"/>
                      <a:gd name="T34" fmla="*/ 494 w 3101"/>
                      <a:gd name="T35" fmla="*/ 286 h 997"/>
                      <a:gd name="T36" fmla="*/ 485 w 3101"/>
                      <a:gd name="T37" fmla="*/ 278 h 997"/>
                      <a:gd name="T38" fmla="*/ 474 w 3101"/>
                      <a:gd name="T39" fmla="*/ 273 h 997"/>
                      <a:gd name="T40" fmla="*/ 461 w 3101"/>
                      <a:gd name="T41" fmla="*/ 272 h 997"/>
                      <a:gd name="T42" fmla="*/ 449 w 3101"/>
                      <a:gd name="T43" fmla="*/ 275 h 997"/>
                      <a:gd name="T44" fmla="*/ 439 w 3101"/>
                      <a:gd name="T45" fmla="*/ 281 h 997"/>
                      <a:gd name="T46" fmla="*/ 433 w 3101"/>
                      <a:gd name="T47" fmla="*/ 291 h 997"/>
                      <a:gd name="T48" fmla="*/ 331 w 3101"/>
                      <a:gd name="T49" fmla="*/ 301 h 997"/>
                      <a:gd name="T50" fmla="*/ 329 w 3101"/>
                      <a:gd name="T51" fmla="*/ 288 h 997"/>
                      <a:gd name="T52" fmla="*/ 321 w 3101"/>
                      <a:gd name="T53" fmla="*/ 280 h 997"/>
                      <a:gd name="T54" fmla="*/ 310 w 3101"/>
                      <a:gd name="T55" fmla="*/ 274 h 997"/>
                      <a:gd name="T56" fmla="*/ 298 w 3101"/>
                      <a:gd name="T57" fmla="*/ 273 h 997"/>
                      <a:gd name="T58" fmla="*/ 286 w 3101"/>
                      <a:gd name="T59" fmla="*/ 274 h 997"/>
                      <a:gd name="T60" fmla="*/ 275 w 3101"/>
                      <a:gd name="T61" fmla="*/ 280 h 997"/>
                      <a:gd name="T62" fmla="*/ 268 w 3101"/>
                      <a:gd name="T63" fmla="*/ 288 h 997"/>
                      <a:gd name="T64" fmla="*/ 265 w 3101"/>
                      <a:gd name="T65" fmla="*/ 301 h 997"/>
                      <a:gd name="T66" fmla="*/ 164 w 3101"/>
                      <a:gd name="T67" fmla="*/ 291 h 997"/>
                      <a:gd name="T68" fmla="*/ 157 w 3101"/>
                      <a:gd name="T69" fmla="*/ 282 h 997"/>
                      <a:gd name="T70" fmla="*/ 147 w 3101"/>
                      <a:gd name="T71" fmla="*/ 275 h 997"/>
                      <a:gd name="T72" fmla="*/ 135 w 3101"/>
                      <a:gd name="T73" fmla="*/ 273 h 997"/>
                      <a:gd name="T74" fmla="*/ 122 w 3101"/>
                      <a:gd name="T75" fmla="*/ 274 h 997"/>
                      <a:gd name="T76" fmla="*/ 111 w 3101"/>
                      <a:gd name="T77" fmla="*/ 278 h 997"/>
                      <a:gd name="T78" fmla="*/ 102 w 3101"/>
                      <a:gd name="T79" fmla="*/ 286 h 997"/>
                      <a:gd name="T80" fmla="*/ 98 w 3101"/>
                      <a:gd name="T81" fmla="*/ 298 h 997"/>
                      <a:gd name="T82" fmla="*/ 23 w 3101"/>
                      <a:gd name="T83" fmla="*/ 267 h 997"/>
                      <a:gd name="T84" fmla="*/ 199 w 3101"/>
                      <a:gd name="T85" fmla="*/ 59 h 997"/>
                      <a:gd name="T86" fmla="*/ 198 w 3101"/>
                      <a:gd name="T87" fmla="*/ 13 h 997"/>
                      <a:gd name="T88" fmla="*/ 203 w 3101"/>
                      <a:gd name="T89" fmla="*/ 3 h 997"/>
                      <a:gd name="T90" fmla="*/ 208 w 3101"/>
                      <a:gd name="T91" fmla="*/ 1 h 997"/>
                      <a:gd name="T92" fmla="*/ 217 w 3101"/>
                      <a:gd name="T93" fmla="*/ 3 h 997"/>
                      <a:gd name="T94" fmla="*/ 220 w 3101"/>
                      <a:gd name="T95" fmla="*/ 8 h 997"/>
                      <a:gd name="T96" fmla="*/ 223 w 3101"/>
                      <a:gd name="T97" fmla="*/ 19 h 997"/>
                      <a:gd name="T98" fmla="*/ 706 w 3101"/>
                      <a:gd name="T99" fmla="*/ 19 h 997"/>
                      <a:gd name="T100" fmla="*/ 709 w 3101"/>
                      <a:gd name="T101" fmla="*/ 8 h 997"/>
                      <a:gd name="T102" fmla="*/ 712 w 3101"/>
                      <a:gd name="T103" fmla="*/ 3 h 997"/>
                      <a:gd name="T104" fmla="*/ 721 w 3101"/>
                      <a:gd name="T105" fmla="*/ 1 h 997"/>
                      <a:gd name="T106" fmla="*/ 728 w 3101"/>
                      <a:gd name="T107" fmla="*/ 5 h 997"/>
                      <a:gd name="T108" fmla="*/ 731 w 3101"/>
                      <a:gd name="T109" fmla="*/ 13 h 997"/>
                      <a:gd name="T110" fmla="*/ 730 w 3101"/>
                      <a:gd name="T111" fmla="*/ 59 h 997"/>
                      <a:gd name="T112" fmla="*/ 906 w 3101"/>
                      <a:gd name="T113" fmla="*/ 267 h 997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</a:gdLst>
                    <a:ahLst/>
                    <a:cxnLst>
                      <a:cxn ang="T114">
                        <a:pos x="T0" y="T1"/>
                      </a:cxn>
                      <a:cxn ang="T115">
                        <a:pos x="T2" y="T3"/>
                      </a:cxn>
                      <a:cxn ang="T116">
                        <a:pos x="T4" y="T5"/>
                      </a:cxn>
                      <a:cxn ang="T117">
                        <a:pos x="T6" y="T7"/>
                      </a:cxn>
                      <a:cxn ang="T118">
                        <a:pos x="T8" y="T9"/>
                      </a:cxn>
                      <a:cxn ang="T119">
                        <a:pos x="T10" y="T11"/>
                      </a:cxn>
                      <a:cxn ang="T120">
                        <a:pos x="T12" y="T13"/>
                      </a:cxn>
                      <a:cxn ang="T121">
                        <a:pos x="T14" y="T15"/>
                      </a:cxn>
                      <a:cxn ang="T122">
                        <a:pos x="T16" y="T17"/>
                      </a:cxn>
                      <a:cxn ang="T123">
                        <a:pos x="T18" y="T19"/>
                      </a:cxn>
                      <a:cxn ang="T124">
                        <a:pos x="T20" y="T21"/>
                      </a:cxn>
                      <a:cxn ang="T125">
                        <a:pos x="T22" y="T23"/>
                      </a:cxn>
                      <a:cxn ang="T126">
                        <a:pos x="T24" y="T25"/>
                      </a:cxn>
                      <a:cxn ang="T127">
                        <a:pos x="T26" y="T27"/>
                      </a:cxn>
                      <a:cxn ang="T128">
                        <a:pos x="T28" y="T29"/>
                      </a:cxn>
                      <a:cxn ang="T129">
                        <a:pos x="T30" y="T31"/>
                      </a:cxn>
                      <a:cxn ang="T130">
                        <a:pos x="T32" y="T33"/>
                      </a:cxn>
                      <a:cxn ang="T131">
                        <a:pos x="T34" y="T35"/>
                      </a:cxn>
                      <a:cxn ang="T132">
                        <a:pos x="T36" y="T37"/>
                      </a:cxn>
                      <a:cxn ang="T133">
                        <a:pos x="T38" y="T39"/>
                      </a:cxn>
                      <a:cxn ang="T134">
                        <a:pos x="T40" y="T41"/>
                      </a:cxn>
                      <a:cxn ang="T135">
                        <a:pos x="T42" y="T43"/>
                      </a:cxn>
                      <a:cxn ang="T136">
                        <a:pos x="T44" y="T45"/>
                      </a:cxn>
                      <a:cxn ang="T137">
                        <a:pos x="T46" y="T47"/>
                      </a:cxn>
                      <a:cxn ang="T138">
                        <a:pos x="T48" y="T49"/>
                      </a:cxn>
                      <a:cxn ang="T139">
                        <a:pos x="T50" y="T51"/>
                      </a:cxn>
                      <a:cxn ang="T140">
                        <a:pos x="T52" y="T53"/>
                      </a:cxn>
                      <a:cxn ang="T141">
                        <a:pos x="T54" y="T55"/>
                      </a:cxn>
                      <a:cxn ang="T142">
                        <a:pos x="T56" y="T57"/>
                      </a:cxn>
                      <a:cxn ang="T143">
                        <a:pos x="T58" y="T59"/>
                      </a:cxn>
                      <a:cxn ang="T144">
                        <a:pos x="T60" y="T61"/>
                      </a:cxn>
                      <a:cxn ang="T145">
                        <a:pos x="T62" y="T63"/>
                      </a:cxn>
                      <a:cxn ang="T146">
                        <a:pos x="T64" y="T65"/>
                      </a:cxn>
                      <a:cxn ang="T147">
                        <a:pos x="T66" y="T67"/>
                      </a:cxn>
                      <a:cxn ang="T148">
                        <a:pos x="T68" y="T69"/>
                      </a:cxn>
                      <a:cxn ang="T149">
                        <a:pos x="T70" y="T71"/>
                      </a:cxn>
                      <a:cxn ang="T150">
                        <a:pos x="T72" y="T73"/>
                      </a:cxn>
                      <a:cxn ang="T151">
                        <a:pos x="T74" y="T75"/>
                      </a:cxn>
                      <a:cxn ang="T152">
                        <a:pos x="T76" y="T77"/>
                      </a:cxn>
                      <a:cxn ang="T153">
                        <a:pos x="T78" y="T79"/>
                      </a:cxn>
                      <a:cxn ang="T154">
                        <a:pos x="T80" y="T81"/>
                      </a:cxn>
                      <a:cxn ang="T155">
                        <a:pos x="T82" y="T83"/>
                      </a:cxn>
                      <a:cxn ang="T156">
                        <a:pos x="T84" y="T85"/>
                      </a:cxn>
                      <a:cxn ang="T157">
                        <a:pos x="T86" y="T87"/>
                      </a:cxn>
                      <a:cxn ang="T158">
                        <a:pos x="T88" y="T89"/>
                      </a:cxn>
                      <a:cxn ang="T159">
                        <a:pos x="T90" y="T91"/>
                      </a:cxn>
                      <a:cxn ang="T160">
                        <a:pos x="T92" y="T93"/>
                      </a:cxn>
                      <a:cxn ang="T161">
                        <a:pos x="T94" y="T95"/>
                      </a:cxn>
                      <a:cxn ang="T162">
                        <a:pos x="T96" y="T97"/>
                      </a:cxn>
                      <a:cxn ang="T163">
                        <a:pos x="T98" y="T99"/>
                      </a:cxn>
                      <a:cxn ang="T164">
                        <a:pos x="T100" y="T101"/>
                      </a:cxn>
                      <a:cxn ang="T165">
                        <a:pos x="T102" y="T103"/>
                      </a:cxn>
                      <a:cxn ang="T166">
                        <a:pos x="T104" y="T105"/>
                      </a:cxn>
                      <a:cxn ang="T167">
                        <a:pos x="T106" y="T107"/>
                      </a:cxn>
                      <a:cxn ang="T168">
                        <a:pos x="T108" y="T109"/>
                      </a:cxn>
                      <a:cxn ang="T169">
                        <a:pos x="T110" y="T111"/>
                      </a:cxn>
                      <a:cxn ang="T170">
                        <a:pos x="T112" y="T113"/>
                      </a:cxn>
                    </a:cxnLst>
                    <a:rect l="0" t="0" r="r" b="b"/>
                    <a:pathLst>
                      <a:path w="3101" h="997">
                        <a:moveTo>
                          <a:pt x="2774" y="997"/>
                        </a:moveTo>
                        <a:lnTo>
                          <a:pt x="2773" y="985"/>
                        </a:lnTo>
                        <a:lnTo>
                          <a:pt x="2771" y="973"/>
                        </a:lnTo>
                        <a:lnTo>
                          <a:pt x="2768" y="963"/>
                        </a:lnTo>
                        <a:lnTo>
                          <a:pt x="2764" y="953"/>
                        </a:lnTo>
                        <a:lnTo>
                          <a:pt x="2760" y="945"/>
                        </a:lnTo>
                        <a:lnTo>
                          <a:pt x="2753" y="936"/>
                        </a:lnTo>
                        <a:lnTo>
                          <a:pt x="2746" y="929"/>
                        </a:lnTo>
                        <a:lnTo>
                          <a:pt x="2738" y="923"/>
                        </a:lnTo>
                        <a:lnTo>
                          <a:pt x="2730" y="917"/>
                        </a:lnTo>
                        <a:lnTo>
                          <a:pt x="2722" y="912"/>
                        </a:lnTo>
                        <a:lnTo>
                          <a:pt x="2712" y="908"/>
                        </a:lnTo>
                        <a:lnTo>
                          <a:pt x="2703" y="905"/>
                        </a:lnTo>
                        <a:lnTo>
                          <a:pt x="2693" y="902"/>
                        </a:lnTo>
                        <a:lnTo>
                          <a:pt x="2683" y="899"/>
                        </a:lnTo>
                        <a:lnTo>
                          <a:pt x="2672" y="898"/>
                        </a:lnTo>
                        <a:lnTo>
                          <a:pt x="2662" y="898"/>
                        </a:lnTo>
                        <a:lnTo>
                          <a:pt x="2651" y="898"/>
                        </a:lnTo>
                        <a:lnTo>
                          <a:pt x="2641" y="900"/>
                        </a:lnTo>
                        <a:lnTo>
                          <a:pt x="2630" y="903"/>
                        </a:lnTo>
                        <a:lnTo>
                          <a:pt x="2621" y="905"/>
                        </a:lnTo>
                        <a:lnTo>
                          <a:pt x="2611" y="909"/>
                        </a:lnTo>
                        <a:lnTo>
                          <a:pt x="2602" y="913"/>
                        </a:lnTo>
                        <a:lnTo>
                          <a:pt x="2592" y="917"/>
                        </a:lnTo>
                        <a:lnTo>
                          <a:pt x="2585" y="924"/>
                        </a:lnTo>
                        <a:lnTo>
                          <a:pt x="2576" y="930"/>
                        </a:lnTo>
                        <a:lnTo>
                          <a:pt x="2570" y="937"/>
                        </a:lnTo>
                        <a:lnTo>
                          <a:pt x="2564" y="946"/>
                        </a:lnTo>
                        <a:lnTo>
                          <a:pt x="2558" y="954"/>
                        </a:lnTo>
                        <a:lnTo>
                          <a:pt x="2555" y="964"/>
                        </a:lnTo>
                        <a:lnTo>
                          <a:pt x="2552" y="974"/>
                        </a:lnTo>
                        <a:lnTo>
                          <a:pt x="2550" y="985"/>
                        </a:lnTo>
                        <a:lnTo>
                          <a:pt x="2549" y="997"/>
                        </a:lnTo>
                        <a:lnTo>
                          <a:pt x="2217" y="997"/>
                        </a:lnTo>
                        <a:lnTo>
                          <a:pt x="2217" y="986"/>
                        </a:lnTo>
                        <a:lnTo>
                          <a:pt x="2215" y="974"/>
                        </a:lnTo>
                        <a:lnTo>
                          <a:pt x="2212" y="965"/>
                        </a:lnTo>
                        <a:lnTo>
                          <a:pt x="2208" y="955"/>
                        </a:lnTo>
                        <a:lnTo>
                          <a:pt x="2202" y="947"/>
                        </a:lnTo>
                        <a:lnTo>
                          <a:pt x="2197" y="938"/>
                        </a:lnTo>
                        <a:lnTo>
                          <a:pt x="2190" y="931"/>
                        </a:lnTo>
                        <a:lnTo>
                          <a:pt x="2182" y="925"/>
                        </a:lnTo>
                        <a:lnTo>
                          <a:pt x="2174" y="919"/>
                        </a:lnTo>
                        <a:lnTo>
                          <a:pt x="2166" y="915"/>
                        </a:lnTo>
                        <a:lnTo>
                          <a:pt x="2156" y="911"/>
                        </a:lnTo>
                        <a:lnTo>
                          <a:pt x="2147" y="908"/>
                        </a:lnTo>
                        <a:lnTo>
                          <a:pt x="2137" y="905"/>
                        </a:lnTo>
                        <a:lnTo>
                          <a:pt x="2127" y="903"/>
                        </a:lnTo>
                        <a:lnTo>
                          <a:pt x="2116" y="902"/>
                        </a:lnTo>
                        <a:lnTo>
                          <a:pt x="2106" y="902"/>
                        </a:lnTo>
                        <a:lnTo>
                          <a:pt x="2096" y="903"/>
                        </a:lnTo>
                        <a:lnTo>
                          <a:pt x="2086" y="904"/>
                        </a:lnTo>
                        <a:lnTo>
                          <a:pt x="2075" y="905"/>
                        </a:lnTo>
                        <a:lnTo>
                          <a:pt x="2066" y="908"/>
                        </a:lnTo>
                        <a:lnTo>
                          <a:pt x="2055" y="911"/>
                        </a:lnTo>
                        <a:lnTo>
                          <a:pt x="2047" y="915"/>
                        </a:lnTo>
                        <a:lnTo>
                          <a:pt x="2037" y="920"/>
                        </a:lnTo>
                        <a:lnTo>
                          <a:pt x="2030" y="926"/>
                        </a:lnTo>
                        <a:lnTo>
                          <a:pt x="2022" y="932"/>
                        </a:lnTo>
                        <a:lnTo>
                          <a:pt x="2015" y="939"/>
                        </a:lnTo>
                        <a:lnTo>
                          <a:pt x="2010" y="947"/>
                        </a:lnTo>
                        <a:lnTo>
                          <a:pt x="2004" y="955"/>
                        </a:lnTo>
                        <a:lnTo>
                          <a:pt x="2000" y="965"/>
                        </a:lnTo>
                        <a:lnTo>
                          <a:pt x="1997" y="974"/>
                        </a:lnTo>
                        <a:lnTo>
                          <a:pt x="1995" y="986"/>
                        </a:lnTo>
                        <a:lnTo>
                          <a:pt x="1995" y="997"/>
                        </a:lnTo>
                        <a:lnTo>
                          <a:pt x="1663" y="997"/>
                        </a:lnTo>
                        <a:lnTo>
                          <a:pt x="1662" y="986"/>
                        </a:lnTo>
                        <a:lnTo>
                          <a:pt x="1660" y="974"/>
                        </a:lnTo>
                        <a:lnTo>
                          <a:pt x="1657" y="965"/>
                        </a:lnTo>
                        <a:lnTo>
                          <a:pt x="1653" y="955"/>
                        </a:lnTo>
                        <a:lnTo>
                          <a:pt x="1648" y="947"/>
                        </a:lnTo>
                        <a:lnTo>
                          <a:pt x="1642" y="939"/>
                        </a:lnTo>
                        <a:lnTo>
                          <a:pt x="1635" y="932"/>
                        </a:lnTo>
                        <a:lnTo>
                          <a:pt x="1627" y="926"/>
                        </a:lnTo>
                        <a:lnTo>
                          <a:pt x="1620" y="920"/>
                        </a:lnTo>
                        <a:lnTo>
                          <a:pt x="1611" y="915"/>
                        </a:lnTo>
                        <a:lnTo>
                          <a:pt x="1601" y="911"/>
                        </a:lnTo>
                        <a:lnTo>
                          <a:pt x="1592" y="908"/>
                        </a:lnTo>
                        <a:lnTo>
                          <a:pt x="1582" y="905"/>
                        </a:lnTo>
                        <a:lnTo>
                          <a:pt x="1572" y="904"/>
                        </a:lnTo>
                        <a:lnTo>
                          <a:pt x="1561" y="903"/>
                        </a:lnTo>
                        <a:lnTo>
                          <a:pt x="1551" y="902"/>
                        </a:lnTo>
                        <a:lnTo>
                          <a:pt x="1540" y="902"/>
                        </a:lnTo>
                        <a:lnTo>
                          <a:pt x="1529" y="903"/>
                        </a:lnTo>
                        <a:lnTo>
                          <a:pt x="1519" y="905"/>
                        </a:lnTo>
                        <a:lnTo>
                          <a:pt x="1509" y="908"/>
                        </a:lnTo>
                        <a:lnTo>
                          <a:pt x="1500" y="911"/>
                        </a:lnTo>
                        <a:lnTo>
                          <a:pt x="1490" y="915"/>
                        </a:lnTo>
                        <a:lnTo>
                          <a:pt x="1481" y="919"/>
                        </a:lnTo>
                        <a:lnTo>
                          <a:pt x="1474" y="925"/>
                        </a:lnTo>
                        <a:lnTo>
                          <a:pt x="1465" y="931"/>
                        </a:lnTo>
                        <a:lnTo>
                          <a:pt x="1459" y="938"/>
                        </a:lnTo>
                        <a:lnTo>
                          <a:pt x="1453" y="947"/>
                        </a:lnTo>
                        <a:lnTo>
                          <a:pt x="1448" y="955"/>
                        </a:lnTo>
                        <a:lnTo>
                          <a:pt x="1444" y="965"/>
                        </a:lnTo>
                        <a:lnTo>
                          <a:pt x="1441" y="974"/>
                        </a:lnTo>
                        <a:lnTo>
                          <a:pt x="1439" y="986"/>
                        </a:lnTo>
                        <a:lnTo>
                          <a:pt x="1438" y="997"/>
                        </a:lnTo>
                        <a:lnTo>
                          <a:pt x="1106" y="997"/>
                        </a:lnTo>
                        <a:lnTo>
                          <a:pt x="1106" y="986"/>
                        </a:lnTo>
                        <a:lnTo>
                          <a:pt x="1104" y="974"/>
                        </a:lnTo>
                        <a:lnTo>
                          <a:pt x="1101" y="965"/>
                        </a:lnTo>
                        <a:lnTo>
                          <a:pt x="1097" y="955"/>
                        </a:lnTo>
                        <a:lnTo>
                          <a:pt x="1091" y="947"/>
                        </a:lnTo>
                        <a:lnTo>
                          <a:pt x="1086" y="939"/>
                        </a:lnTo>
                        <a:lnTo>
                          <a:pt x="1079" y="932"/>
                        </a:lnTo>
                        <a:lnTo>
                          <a:pt x="1071" y="926"/>
                        </a:lnTo>
                        <a:lnTo>
                          <a:pt x="1064" y="920"/>
                        </a:lnTo>
                        <a:lnTo>
                          <a:pt x="1054" y="915"/>
                        </a:lnTo>
                        <a:lnTo>
                          <a:pt x="1046" y="912"/>
                        </a:lnTo>
                        <a:lnTo>
                          <a:pt x="1035" y="908"/>
                        </a:lnTo>
                        <a:lnTo>
                          <a:pt x="1026" y="906"/>
                        </a:lnTo>
                        <a:lnTo>
                          <a:pt x="1015" y="904"/>
                        </a:lnTo>
                        <a:lnTo>
                          <a:pt x="1005" y="903"/>
                        </a:lnTo>
                        <a:lnTo>
                          <a:pt x="995" y="903"/>
                        </a:lnTo>
                        <a:lnTo>
                          <a:pt x="985" y="903"/>
                        </a:lnTo>
                        <a:lnTo>
                          <a:pt x="974" y="904"/>
                        </a:lnTo>
                        <a:lnTo>
                          <a:pt x="964" y="906"/>
                        </a:lnTo>
                        <a:lnTo>
                          <a:pt x="954" y="908"/>
                        </a:lnTo>
                        <a:lnTo>
                          <a:pt x="945" y="912"/>
                        </a:lnTo>
                        <a:lnTo>
                          <a:pt x="935" y="915"/>
                        </a:lnTo>
                        <a:lnTo>
                          <a:pt x="926" y="920"/>
                        </a:lnTo>
                        <a:lnTo>
                          <a:pt x="919" y="926"/>
                        </a:lnTo>
                        <a:lnTo>
                          <a:pt x="911" y="932"/>
                        </a:lnTo>
                        <a:lnTo>
                          <a:pt x="904" y="939"/>
                        </a:lnTo>
                        <a:lnTo>
                          <a:pt x="899" y="947"/>
                        </a:lnTo>
                        <a:lnTo>
                          <a:pt x="893" y="955"/>
                        </a:lnTo>
                        <a:lnTo>
                          <a:pt x="889" y="965"/>
                        </a:lnTo>
                        <a:lnTo>
                          <a:pt x="886" y="974"/>
                        </a:lnTo>
                        <a:lnTo>
                          <a:pt x="884" y="986"/>
                        </a:lnTo>
                        <a:lnTo>
                          <a:pt x="884" y="997"/>
                        </a:lnTo>
                        <a:lnTo>
                          <a:pt x="552" y="997"/>
                        </a:lnTo>
                        <a:lnTo>
                          <a:pt x="551" y="986"/>
                        </a:lnTo>
                        <a:lnTo>
                          <a:pt x="549" y="975"/>
                        </a:lnTo>
                        <a:lnTo>
                          <a:pt x="546" y="965"/>
                        </a:lnTo>
                        <a:lnTo>
                          <a:pt x="543" y="956"/>
                        </a:lnTo>
                        <a:lnTo>
                          <a:pt x="537" y="948"/>
                        </a:lnTo>
                        <a:lnTo>
                          <a:pt x="531" y="939"/>
                        </a:lnTo>
                        <a:lnTo>
                          <a:pt x="525" y="933"/>
                        </a:lnTo>
                        <a:lnTo>
                          <a:pt x="516" y="927"/>
                        </a:lnTo>
                        <a:lnTo>
                          <a:pt x="509" y="922"/>
                        </a:lnTo>
                        <a:lnTo>
                          <a:pt x="499" y="916"/>
                        </a:lnTo>
                        <a:lnTo>
                          <a:pt x="490" y="912"/>
                        </a:lnTo>
                        <a:lnTo>
                          <a:pt x="480" y="909"/>
                        </a:lnTo>
                        <a:lnTo>
                          <a:pt x="471" y="907"/>
                        </a:lnTo>
                        <a:lnTo>
                          <a:pt x="460" y="905"/>
                        </a:lnTo>
                        <a:lnTo>
                          <a:pt x="450" y="904"/>
                        </a:lnTo>
                        <a:lnTo>
                          <a:pt x="439" y="903"/>
                        </a:lnTo>
                        <a:lnTo>
                          <a:pt x="429" y="904"/>
                        </a:lnTo>
                        <a:lnTo>
                          <a:pt x="418" y="905"/>
                        </a:lnTo>
                        <a:lnTo>
                          <a:pt x="408" y="906"/>
                        </a:lnTo>
                        <a:lnTo>
                          <a:pt x="398" y="909"/>
                        </a:lnTo>
                        <a:lnTo>
                          <a:pt x="389" y="912"/>
                        </a:lnTo>
                        <a:lnTo>
                          <a:pt x="379" y="916"/>
                        </a:lnTo>
                        <a:lnTo>
                          <a:pt x="371" y="920"/>
                        </a:lnTo>
                        <a:lnTo>
                          <a:pt x="363" y="926"/>
                        </a:lnTo>
                        <a:lnTo>
                          <a:pt x="355" y="932"/>
                        </a:lnTo>
                        <a:lnTo>
                          <a:pt x="348" y="939"/>
                        </a:lnTo>
                        <a:lnTo>
                          <a:pt x="341" y="947"/>
                        </a:lnTo>
                        <a:lnTo>
                          <a:pt x="337" y="955"/>
                        </a:lnTo>
                        <a:lnTo>
                          <a:pt x="333" y="965"/>
                        </a:lnTo>
                        <a:lnTo>
                          <a:pt x="330" y="975"/>
                        </a:lnTo>
                        <a:lnTo>
                          <a:pt x="328" y="986"/>
                        </a:lnTo>
                        <a:lnTo>
                          <a:pt x="327" y="997"/>
                        </a:lnTo>
                        <a:lnTo>
                          <a:pt x="0" y="997"/>
                        </a:lnTo>
                        <a:lnTo>
                          <a:pt x="0" y="883"/>
                        </a:lnTo>
                        <a:lnTo>
                          <a:pt x="78" y="883"/>
                        </a:lnTo>
                        <a:lnTo>
                          <a:pt x="607" y="271"/>
                        </a:lnTo>
                        <a:lnTo>
                          <a:pt x="664" y="195"/>
                        </a:lnTo>
                        <a:lnTo>
                          <a:pt x="658" y="195"/>
                        </a:lnTo>
                        <a:lnTo>
                          <a:pt x="664" y="195"/>
                        </a:lnTo>
                        <a:lnTo>
                          <a:pt x="658" y="195"/>
                        </a:lnTo>
                        <a:lnTo>
                          <a:pt x="658" y="62"/>
                        </a:lnTo>
                        <a:lnTo>
                          <a:pt x="660" y="53"/>
                        </a:lnTo>
                        <a:lnTo>
                          <a:pt x="661" y="44"/>
                        </a:lnTo>
                        <a:lnTo>
                          <a:pt x="664" y="35"/>
                        </a:lnTo>
                        <a:lnTo>
                          <a:pt x="668" y="26"/>
                        </a:lnTo>
                        <a:lnTo>
                          <a:pt x="672" y="18"/>
                        </a:lnTo>
                        <a:lnTo>
                          <a:pt x="677" y="11"/>
                        </a:lnTo>
                        <a:lnTo>
                          <a:pt x="682" y="8"/>
                        </a:lnTo>
                        <a:lnTo>
                          <a:pt x="685" y="6"/>
                        </a:lnTo>
                        <a:lnTo>
                          <a:pt x="689" y="3"/>
                        </a:lnTo>
                        <a:lnTo>
                          <a:pt x="693" y="2"/>
                        </a:lnTo>
                        <a:lnTo>
                          <a:pt x="701" y="0"/>
                        </a:lnTo>
                        <a:lnTo>
                          <a:pt x="707" y="2"/>
                        </a:lnTo>
                        <a:lnTo>
                          <a:pt x="716" y="6"/>
                        </a:lnTo>
                        <a:lnTo>
                          <a:pt x="724" y="11"/>
                        </a:lnTo>
                        <a:lnTo>
                          <a:pt x="727" y="14"/>
                        </a:lnTo>
                        <a:lnTo>
                          <a:pt x="730" y="18"/>
                        </a:lnTo>
                        <a:lnTo>
                          <a:pt x="733" y="21"/>
                        </a:lnTo>
                        <a:lnTo>
                          <a:pt x="735" y="26"/>
                        </a:lnTo>
                        <a:lnTo>
                          <a:pt x="738" y="35"/>
                        </a:lnTo>
                        <a:lnTo>
                          <a:pt x="742" y="44"/>
                        </a:lnTo>
                        <a:lnTo>
                          <a:pt x="743" y="53"/>
                        </a:lnTo>
                        <a:lnTo>
                          <a:pt x="744" y="62"/>
                        </a:lnTo>
                        <a:lnTo>
                          <a:pt x="744" y="176"/>
                        </a:lnTo>
                        <a:lnTo>
                          <a:pt x="1551" y="176"/>
                        </a:lnTo>
                        <a:lnTo>
                          <a:pt x="2357" y="176"/>
                        </a:lnTo>
                        <a:lnTo>
                          <a:pt x="2357" y="62"/>
                        </a:lnTo>
                        <a:lnTo>
                          <a:pt x="2358" y="53"/>
                        </a:lnTo>
                        <a:lnTo>
                          <a:pt x="2359" y="44"/>
                        </a:lnTo>
                        <a:lnTo>
                          <a:pt x="2363" y="35"/>
                        </a:lnTo>
                        <a:lnTo>
                          <a:pt x="2366" y="26"/>
                        </a:lnTo>
                        <a:lnTo>
                          <a:pt x="2368" y="21"/>
                        </a:lnTo>
                        <a:lnTo>
                          <a:pt x="2371" y="18"/>
                        </a:lnTo>
                        <a:lnTo>
                          <a:pt x="2374" y="14"/>
                        </a:lnTo>
                        <a:lnTo>
                          <a:pt x="2377" y="11"/>
                        </a:lnTo>
                        <a:lnTo>
                          <a:pt x="2385" y="6"/>
                        </a:lnTo>
                        <a:lnTo>
                          <a:pt x="2394" y="2"/>
                        </a:lnTo>
                        <a:lnTo>
                          <a:pt x="2399" y="0"/>
                        </a:lnTo>
                        <a:lnTo>
                          <a:pt x="2406" y="2"/>
                        </a:lnTo>
                        <a:lnTo>
                          <a:pt x="2414" y="6"/>
                        </a:lnTo>
                        <a:lnTo>
                          <a:pt x="2423" y="11"/>
                        </a:lnTo>
                        <a:lnTo>
                          <a:pt x="2426" y="14"/>
                        </a:lnTo>
                        <a:lnTo>
                          <a:pt x="2429" y="18"/>
                        </a:lnTo>
                        <a:lnTo>
                          <a:pt x="2431" y="21"/>
                        </a:lnTo>
                        <a:lnTo>
                          <a:pt x="2433" y="26"/>
                        </a:lnTo>
                        <a:lnTo>
                          <a:pt x="2437" y="35"/>
                        </a:lnTo>
                        <a:lnTo>
                          <a:pt x="2439" y="44"/>
                        </a:lnTo>
                        <a:lnTo>
                          <a:pt x="2441" y="53"/>
                        </a:lnTo>
                        <a:lnTo>
                          <a:pt x="2443" y="62"/>
                        </a:lnTo>
                        <a:lnTo>
                          <a:pt x="2443" y="195"/>
                        </a:lnTo>
                        <a:lnTo>
                          <a:pt x="2437" y="195"/>
                        </a:lnTo>
                        <a:lnTo>
                          <a:pt x="2437" y="197"/>
                        </a:lnTo>
                        <a:lnTo>
                          <a:pt x="2437" y="195"/>
                        </a:lnTo>
                        <a:lnTo>
                          <a:pt x="2495" y="271"/>
                        </a:lnTo>
                        <a:lnTo>
                          <a:pt x="3023" y="883"/>
                        </a:lnTo>
                        <a:lnTo>
                          <a:pt x="3101" y="883"/>
                        </a:lnTo>
                        <a:lnTo>
                          <a:pt x="3101" y="997"/>
                        </a:lnTo>
                        <a:lnTo>
                          <a:pt x="2774" y="99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" name="Rectangle 4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404" y="2026"/>
                    <a:ext cx="5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6" name="Rectangle 4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404" y="2026"/>
                    <a:ext cx="5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7" name="Rectangle 4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97" y="1954"/>
                    <a:ext cx="71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8" name="Rectangle 4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97" y="1954"/>
                    <a:ext cx="71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9" name="Freeform 48"/>
                  <p:cNvSpPr>
                    <a:spLocks noChangeAspect="1"/>
                  </p:cNvSpPr>
                  <p:nvPr/>
                </p:nvSpPr>
                <p:spPr bwMode="auto">
                  <a:xfrm>
                    <a:off x="2111" y="1110"/>
                    <a:ext cx="157" cy="301"/>
                  </a:xfrm>
                  <a:custGeom>
                    <a:avLst/>
                    <a:gdLst>
                      <a:gd name="T0" fmla="*/ 93 w 519"/>
                      <a:gd name="T1" fmla="*/ 84 h 1005"/>
                      <a:gd name="T2" fmla="*/ 93 w 519"/>
                      <a:gd name="T3" fmla="*/ 72 h 1005"/>
                      <a:gd name="T4" fmla="*/ 87 w 519"/>
                      <a:gd name="T5" fmla="*/ 72 h 1005"/>
                      <a:gd name="T6" fmla="*/ 87 w 519"/>
                      <a:gd name="T7" fmla="*/ 36 h 1005"/>
                      <a:gd name="T8" fmla="*/ 85 w 519"/>
                      <a:gd name="T9" fmla="*/ 23 h 1005"/>
                      <a:gd name="T10" fmla="*/ 78 w 519"/>
                      <a:gd name="T11" fmla="*/ 0 h 1005"/>
                      <a:gd name="T12" fmla="*/ 72 w 519"/>
                      <a:gd name="T13" fmla="*/ 23 h 1005"/>
                      <a:gd name="T14" fmla="*/ 70 w 519"/>
                      <a:gd name="T15" fmla="*/ 36 h 1005"/>
                      <a:gd name="T16" fmla="*/ 70 w 519"/>
                      <a:gd name="T17" fmla="*/ 72 h 1005"/>
                      <a:gd name="T18" fmla="*/ 64 w 519"/>
                      <a:gd name="T19" fmla="*/ 72 h 1005"/>
                      <a:gd name="T20" fmla="*/ 64 w 519"/>
                      <a:gd name="T21" fmla="*/ 84 h 1005"/>
                      <a:gd name="T22" fmla="*/ 0 w 519"/>
                      <a:gd name="T23" fmla="*/ 277 h 1005"/>
                      <a:gd name="T24" fmla="*/ 2 w 519"/>
                      <a:gd name="T25" fmla="*/ 281 h 1005"/>
                      <a:gd name="T26" fmla="*/ 3 w 519"/>
                      <a:gd name="T27" fmla="*/ 284 h 1005"/>
                      <a:gd name="T28" fmla="*/ 4 w 519"/>
                      <a:gd name="T29" fmla="*/ 287 h 1005"/>
                      <a:gd name="T30" fmla="*/ 5 w 519"/>
                      <a:gd name="T31" fmla="*/ 290 h 1005"/>
                      <a:gd name="T32" fmla="*/ 6 w 519"/>
                      <a:gd name="T33" fmla="*/ 295 h 1005"/>
                      <a:gd name="T34" fmla="*/ 7 w 519"/>
                      <a:gd name="T35" fmla="*/ 301 h 1005"/>
                      <a:gd name="T36" fmla="*/ 150 w 519"/>
                      <a:gd name="T37" fmla="*/ 301 h 1005"/>
                      <a:gd name="T38" fmla="*/ 151 w 519"/>
                      <a:gd name="T39" fmla="*/ 294 h 1005"/>
                      <a:gd name="T40" fmla="*/ 152 w 519"/>
                      <a:gd name="T41" fmla="*/ 288 h 1005"/>
                      <a:gd name="T42" fmla="*/ 154 w 519"/>
                      <a:gd name="T43" fmla="*/ 282 h 1005"/>
                      <a:gd name="T44" fmla="*/ 157 w 519"/>
                      <a:gd name="T45" fmla="*/ 277 h 1005"/>
                      <a:gd name="T46" fmla="*/ 93 w 519"/>
                      <a:gd name="T47" fmla="*/ 84 h 100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519" h="1005">
                        <a:moveTo>
                          <a:pt x="307" y="281"/>
                        </a:moveTo>
                        <a:lnTo>
                          <a:pt x="307" y="240"/>
                        </a:lnTo>
                        <a:lnTo>
                          <a:pt x="288" y="240"/>
                        </a:lnTo>
                        <a:lnTo>
                          <a:pt x="288" y="121"/>
                        </a:lnTo>
                        <a:lnTo>
                          <a:pt x="280" y="76"/>
                        </a:lnTo>
                        <a:lnTo>
                          <a:pt x="259" y="0"/>
                        </a:lnTo>
                        <a:lnTo>
                          <a:pt x="237" y="76"/>
                        </a:lnTo>
                        <a:lnTo>
                          <a:pt x="230" y="121"/>
                        </a:lnTo>
                        <a:lnTo>
                          <a:pt x="230" y="240"/>
                        </a:lnTo>
                        <a:lnTo>
                          <a:pt x="210" y="240"/>
                        </a:lnTo>
                        <a:lnTo>
                          <a:pt x="210" y="281"/>
                        </a:lnTo>
                        <a:lnTo>
                          <a:pt x="0" y="925"/>
                        </a:lnTo>
                        <a:lnTo>
                          <a:pt x="5" y="937"/>
                        </a:lnTo>
                        <a:lnTo>
                          <a:pt x="9" y="948"/>
                        </a:lnTo>
                        <a:lnTo>
                          <a:pt x="13" y="957"/>
                        </a:lnTo>
                        <a:lnTo>
                          <a:pt x="15" y="967"/>
                        </a:lnTo>
                        <a:lnTo>
                          <a:pt x="20" y="984"/>
                        </a:lnTo>
                        <a:lnTo>
                          <a:pt x="23" y="1005"/>
                        </a:lnTo>
                        <a:lnTo>
                          <a:pt x="496" y="1005"/>
                        </a:lnTo>
                        <a:lnTo>
                          <a:pt x="500" y="982"/>
                        </a:lnTo>
                        <a:lnTo>
                          <a:pt x="504" y="961"/>
                        </a:lnTo>
                        <a:lnTo>
                          <a:pt x="510" y="942"/>
                        </a:lnTo>
                        <a:lnTo>
                          <a:pt x="519" y="925"/>
                        </a:lnTo>
                        <a:lnTo>
                          <a:pt x="307" y="28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" name="Freeform 49"/>
                  <p:cNvSpPr>
                    <a:spLocks noChangeAspect="1"/>
                  </p:cNvSpPr>
                  <p:nvPr/>
                </p:nvSpPr>
                <p:spPr bwMode="auto">
                  <a:xfrm>
                    <a:off x="2111" y="1661"/>
                    <a:ext cx="36" cy="79"/>
                  </a:xfrm>
                  <a:custGeom>
                    <a:avLst/>
                    <a:gdLst>
                      <a:gd name="T0" fmla="*/ 36 w 105"/>
                      <a:gd name="T1" fmla="*/ 11 h 246"/>
                      <a:gd name="T2" fmla="*/ 34 w 105"/>
                      <a:gd name="T3" fmla="*/ 8 h 246"/>
                      <a:gd name="T4" fmla="*/ 32 w 105"/>
                      <a:gd name="T5" fmla="*/ 6 h 246"/>
                      <a:gd name="T6" fmla="*/ 29 w 105"/>
                      <a:gd name="T7" fmla="*/ 4 h 246"/>
                      <a:gd name="T8" fmla="*/ 27 w 105"/>
                      <a:gd name="T9" fmla="*/ 2 h 246"/>
                      <a:gd name="T10" fmla="*/ 25 w 105"/>
                      <a:gd name="T11" fmla="*/ 1 h 246"/>
                      <a:gd name="T12" fmla="*/ 22 w 105"/>
                      <a:gd name="T13" fmla="*/ 0 h 246"/>
                      <a:gd name="T14" fmla="*/ 19 w 105"/>
                      <a:gd name="T15" fmla="*/ 0 h 246"/>
                      <a:gd name="T16" fmla="*/ 16 w 105"/>
                      <a:gd name="T17" fmla="*/ 0 h 246"/>
                      <a:gd name="T18" fmla="*/ 14 w 105"/>
                      <a:gd name="T19" fmla="*/ 0 h 246"/>
                      <a:gd name="T20" fmla="*/ 11 w 105"/>
                      <a:gd name="T21" fmla="*/ 1 h 246"/>
                      <a:gd name="T22" fmla="*/ 9 w 105"/>
                      <a:gd name="T23" fmla="*/ 2 h 246"/>
                      <a:gd name="T24" fmla="*/ 7 w 105"/>
                      <a:gd name="T25" fmla="*/ 3 h 246"/>
                      <a:gd name="T26" fmla="*/ 4 w 105"/>
                      <a:gd name="T27" fmla="*/ 4 h 246"/>
                      <a:gd name="T28" fmla="*/ 3 w 105"/>
                      <a:gd name="T29" fmla="*/ 6 h 246"/>
                      <a:gd name="T30" fmla="*/ 1 w 105"/>
                      <a:gd name="T31" fmla="*/ 8 h 246"/>
                      <a:gd name="T32" fmla="*/ 0 w 105"/>
                      <a:gd name="T33" fmla="*/ 11 h 246"/>
                      <a:gd name="T34" fmla="*/ 0 w 105"/>
                      <a:gd name="T35" fmla="*/ 79 h 246"/>
                      <a:gd name="T36" fmla="*/ 36 w 105"/>
                      <a:gd name="T37" fmla="*/ 79 h 246"/>
                      <a:gd name="T38" fmla="*/ 36 w 105"/>
                      <a:gd name="T39" fmla="*/ 11 h 24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0" t="0" r="r" b="b"/>
                    <a:pathLst>
                      <a:path w="105" h="246">
                        <a:moveTo>
                          <a:pt x="105" y="33"/>
                        </a:moveTo>
                        <a:lnTo>
                          <a:pt x="99" y="25"/>
                        </a:lnTo>
                        <a:lnTo>
                          <a:pt x="93" y="18"/>
                        </a:lnTo>
                        <a:lnTo>
                          <a:pt x="86" y="11"/>
                        </a:lnTo>
                        <a:lnTo>
                          <a:pt x="79" y="7"/>
                        </a:lnTo>
                        <a:lnTo>
                          <a:pt x="72" y="3"/>
                        </a:lnTo>
                        <a:lnTo>
                          <a:pt x="63" y="1"/>
                        </a:lnTo>
                        <a:lnTo>
                          <a:pt x="56" y="0"/>
                        </a:lnTo>
                        <a:lnTo>
                          <a:pt x="48" y="0"/>
                        </a:lnTo>
                        <a:lnTo>
                          <a:pt x="40" y="1"/>
                        </a:lnTo>
                        <a:lnTo>
                          <a:pt x="33" y="3"/>
                        </a:lnTo>
                        <a:lnTo>
                          <a:pt x="25" y="6"/>
                        </a:lnTo>
                        <a:lnTo>
                          <a:pt x="19" y="9"/>
                        </a:lnTo>
                        <a:lnTo>
                          <a:pt x="13" y="14"/>
                        </a:lnTo>
                        <a:lnTo>
                          <a:pt x="8" y="20"/>
                        </a:lnTo>
                        <a:lnTo>
                          <a:pt x="3" y="26"/>
                        </a:lnTo>
                        <a:lnTo>
                          <a:pt x="0" y="33"/>
                        </a:lnTo>
                        <a:lnTo>
                          <a:pt x="0" y="246"/>
                        </a:lnTo>
                        <a:lnTo>
                          <a:pt x="105" y="246"/>
                        </a:lnTo>
                        <a:lnTo>
                          <a:pt x="105" y="3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" name="Freeform 50"/>
                  <p:cNvSpPr>
                    <a:spLocks noChangeAspect="1"/>
                  </p:cNvSpPr>
                  <p:nvPr/>
                </p:nvSpPr>
                <p:spPr bwMode="auto">
                  <a:xfrm>
                    <a:off x="3276" y="1661"/>
                    <a:ext cx="29" cy="79"/>
                  </a:xfrm>
                  <a:custGeom>
                    <a:avLst/>
                    <a:gdLst>
                      <a:gd name="T0" fmla="*/ 29 w 105"/>
                      <a:gd name="T1" fmla="*/ 11 h 246"/>
                      <a:gd name="T2" fmla="*/ 28 w 105"/>
                      <a:gd name="T3" fmla="*/ 8 h 246"/>
                      <a:gd name="T4" fmla="*/ 26 w 105"/>
                      <a:gd name="T5" fmla="*/ 6 h 246"/>
                      <a:gd name="T6" fmla="*/ 24 w 105"/>
                      <a:gd name="T7" fmla="*/ 4 h 246"/>
                      <a:gd name="T8" fmla="*/ 22 w 105"/>
                      <a:gd name="T9" fmla="*/ 2 h 246"/>
                      <a:gd name="T10" fmla="*/ 20 w 105"/>
                      <a:gd name="T11" fmla="*/ 1 h 246"/>
                      <a:gd name="T12" fmla="*/ 18 w 105"/>
                      <a:gd name="T13" fmla="*/ 0 h 246"/>
                      <a:gd name="T14" fmla="*/ 16 w 105"/>
                      <a:gd name="T15" fmla="*/ 0 h 246"/>
                      <a:gd name="T16" fmla="*/ 13 w 105"/>
                      <a:gd name="T17" fmla="*/ 0 h 246"/>
                      <a:gd name="T18" fmla="*/ 11 w 105"/>
                      <a:gd name="T19" fmla="*/ 0 h 246"/>
                      <a:gd name="T20" fmla="*/ 9 w 105"/>
                      <a:gd name="T21" fmla="*/ 1 h 246"/>
                      <a:gd name="T22" fmla="*/ 7 w 105"/>
                      <a:gd name="T23" fmla="*/ 2 h 246"/>
                      <a:gd name="T24" fmla="*/ 5 w 105"/>
                      <a:gd name="T25" fmla="*/ 3 h 246"/>
                      <a:gd name="T26" fmla="*/ 4 w 105"/>
                      <a:gd name="T27" fmla="*/ 4 h 246"/>
                      <a:gd name="T28" fmla="*/ 2 w 105"/>
                      <a:gd name="T29" fmla="*/ 6 h 246"/>
                      <a:gd name="T30" fmla="*/ 1 w 105"/>
                      <a:gd name="T31" fmla="*/ 8 h 246"/>
                      <a:gd name="T32" fmla="*/ 0 w 105"/>
                      <a:gd name="T33" fmla="*/ 11 h 246"/>
                      <a:gd name="T34" fmla="*/ 0 w 105"/>
                      <a:gd name="T35" fmla="*/ 79 h 246"/>
                      <a:gd name="T36" fmla="*/ 29 w 105"/>
                      <a:gd name="T37" fmla="*/ 79 h 246"/>
                      <a:gd name="T38" fmla="*/ 29 w 105"/>
                      <a:gd name="T39" fmla="*/ 11 h 24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0" t="0" r="r" b="b"/>
                    <a:pathLst>
                      <a:path w="105" h="246">
                        <a:moveTo>
                          <a:pt x="105" y="33"/>
                        </a:moveTo>
                        <a:lnTo>
                          <a:pt x="100" y="25"/>
                        </a:lnTo>
                        <a:lnTo>
                          <a:pt x="93" y="18"/>
                        </a:lnTo>
                        <a:lnTo>
                          <a:pt x="87" y="11"/>
                        </a:lnTo>
                        <a:lnTo>
                          <a:pt x="80" y="7"/>
                        </a:lnTo>
                        <a:lnTo>
                          <a:pt x="72" y="3"/>
                        </a:lnTo>
                        <a:lnTo>
                          <a:pt x="64" y="1"/>
                        </a:lnTo>
                        <a:lnTo>
                          <a:pt x="57" y="0"/>
                        </a:lnTo>
                        <a:lnTo>
                          <a:pt x="48" y="0"/>
                        </a:lnTo>
                        <a:lnTo>
                          <a:pt x="41" y="1"/>
                        </a:lnTo>
                        <a:lnTo>
                          <a:pt x="33" y="3"/>
                        </a:lnTo>
                        <a:lnTo>
                          <a:pt x="26" y="6"/>
                        </a:lnTo>
                        <a:lnTo>
                          <a:pt x="19" y="9"/>
                        </a:lnTo>
                        <a:lnTo>
                          <a:pt x="13" y="14"/>
                        </a:lnTo>
                        <a:lnTo>
                          <a:pt x="8" y="20"/>
                        </a:lnTo>
                        <a:lnTo>
                          <a:pt x="4" y="26"/>
                        </a:lnTo>
                        <a:lnTo>
                          <a:pt x="0" y="33"/>
                        </a:lnTo>
                        <a:lnTo>
                          <a:pt x="0" y="246"/>
                        </a:lnTo>
                        <a:lnTo>
                          <a:pt x="105" y="246"/>
                        </a:lnTo>
                        <a:lnTo>
                          <a:pt x="105" y="3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" name="Freeform 51"/>
                  <p:cNvSpPr>
                    <a:spLocks noChangeAspect="1"/>
                  </p:cNvSpPr>
                  <p:nvPr/>
                </p:nvSpPr>
                <p:spPr bwMode="auto">
                  <a:xfrm>
                    <a:off x="2176" y="1661"/>
                    <a:ext cx="29" cy="79"/>
                  </a:xfrm>
                  <a:custGeom>
                    <a:avLst/>
                    <a:gdLst>
                      <a:gd name="T0" fmla="*/ 29 w 104"/>
                      <a:gd name="T1" fmla="*/ 11 h 248"/>
                      <a:gd name="T2" fmla="*/ 28 w 104"/>
                      <a:gd name="T3" fmla="*/ 9 h 248"/>
                      <a:gd name="T4" fmla="*/ 26 w 104"/>
                      <a:gd name="T5" fmla="*/ 6 h 248"/>
                      <a:gd name="T6" fmla="*/ 25 w 104"/>
                      <a:gd name="T7" fmla="*/ 4 h 248"/>
                      <a:gd name="T8" fmla="*/ 23 w 104"/>
                      <a:gd name="T9" fmla="*/ 3 h 248"/>
                      <a:gd name="T10" fmla="*/ 21 w 104"/>
                      <a:gd name="T11" fmla="*/ 1 h 248"/>
                      <a:gd name="T12" fmla="*/ 18 w 104"/>
                      <a:gd name="T13" fmla="*/ 1 h 248"/>
                      <a:gd name="T14" fmla="*/ 16 w 104"/>
                      <a:gd name="T15" fmla="*/ 0 h 248"/>
                      <a:gd name="T16" fmla="*/ 14 w 104"/>
                      <a:gd name="T17" fmla="*/ 0 h 248"/>
                      <a:gd name="T18" fmla="*/ 11 w 104"/>
                      <a:gd name="T19" fmla="*/ 0 h 248"/>
                      <a:gd name="T20" fmla="*/ 9 w 104"/>
                      <a:gd name="T21" fmla="*/ 1 h 248"/>
                      <a:gd name="T22" fmla="*/ 7 w 104"/>
                      <a:gd name="T23" fmla="*/ 1 h 248"/>
                      <a:gd name="T24" fmla="*/ 5 w 104"/>
                      <a:gd name="T25" fmla="*/ 3 h 248"/>
                      <a:gd name="T26" fmla="*/ 3 w 104"/>
                      <a:gd name="T27" fmla="*/ 4 h 248"/>
                      <a:gd name="T28" fmla="*/ 2 w 104"/>
                      <a:gd name="T29" fmla="*/ 6 h 248"/>
                      <a:gd name="T30" fmla="*/ 1 w 104"/>
                      <a:gd name="T31" fmla="*/ 9 h 248"/>
                      <a:gd name="T32" fmla="*/ 0 w 104"/>
                      <a:gd name="T33" fmla="*/ 11 h 248"/>
                      <a:gd name="T34" fmla="*/ 0 w 104"/>
                      <a:gd name="T35" fmla="*/ 79 h 248"/>
                      <a:gd name="T36" fmla="*/ 29 w 104"/>
                      <a:gd name="T37" fmla="*/ 79 h 248"/>
                      <a:gd name="T38" fmla="*/ 29 w 104"/>
                      <a:gd name="T39" fmla="*/ 11 h 248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0" t="0" r="r" b="b"/>
                    <a:pathLst>
                      <a:path w="104" h="248">
                        <a:moveTo>
                          <a:pt x="104" y="35"/>
                        </a:moveTo>
                        <a:lnTo>
                          <a:pt x="100" y="27"/>
                        </a:lnTo>
                        <a:lnTo>
                          <a:pt x="95" y="20"/>
                        </a:lnTo>
                        <a:lnTo>
                          <a:pt x="89" y="13"/>
                        </a:lnTo>
                        <a:lnTo>
                          <a:pt x="81" y="8"/>
                        </a:lnTo>
                        <a:lnTo>
                          <a:pt x="74" y="4"/>
                        </a:lnTo>
                        <a:lnTo>
                          <a:pt x="65" y="2"/>
                        </a:lnTo>
                        <a:lnTo>
                          <a:pt x="57" y="0"/>
                        </a:lnTo>
                        <a:lnTo>
                          <a:pt x="49" y="0"/>
                        </a:lnTo>
                        <a:lnTo>
                          <a:pt x="40" y="0"/>
                        </a:lnTo>
                        <a:lnTo>
                          <a:pt x="33" y="2"/>
                        </a:lnTo>
                        <a:lnTo>
                          <a:pt x="25" y="4"/>
                        </a:lnTo>
                        <a:lnTo>
                          <a:pt x="18" y="8"/>
                        </a:lnTo>
                        <a:lnTo>
                          <a:pt x="12" y="13"/>
                        </a:lnTo>
                        <a:lnTo>
                          <a:pt x="8" y="20"/>
                        </a:lnTo>
                        <a:lnTo>
                          <a:pt x="3" y="27"/>
                        </a:lnTo>
                        <a:lnTo>
                          <a:pt x="0" y="35"/>
                        </a:lnTo>
                        <a:lnTo>
                          <a:pt x="0" y="248"/>
                        </a:lnTo>
                        <a:lnTo>
                          <a:pt x="104" y="248"/>
                        </a:lnTo>
                        <a:lnTo>
                          <a:pt x="104" y="3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" name="Freeform 52"/>
                  <p:cNvSpPr>
                    <a:spLocks noChangeAspect="1"/>
                  </p:cNvSpPr>
                  <p:nvPr/>
                </p:nvSpPr>
                <p:spPr bwMode="auto">
                  <a:xfrm>
                    <a:off x="3333" y="1661"/>
                    <a:ext cx="29" cy="79"/>
                  </a:xfrm>
                  <a:custGeom>
                    <a:avLst/>
                    <a:gdLst>
                      <a:gd name="T0" fmla="*/ 29 w 103"/>
                      <a:gd name="T1" fmla="*/ 11 h 248"/>
                      <a:gd name="T2" fmla="*/ 28 w 103"/>
                      <a:gd name="T3" fmla="*/ 9 h 248"/>
                      <a:gd name="T4" fmla="*/ 26 w 103"/>
                      <a:gd name="T5" fmla="*/ 6 h 248"/>
                      <a:gd name="T6" fmla="*/ 25 w 103"/>
                      <a:gd name="T7" fmla="*/ 4 h 248"/>
                      <a:gd name="T8" fmla="*/ 23 w 103"/>
                      <a:gd name="T9" fmla="*/ 3 h 248"/>
                      <a:gd name="T10" fmla="*/ 21 w 103"/>
                      <a:gd name="T11" fmla="*/ 1 h 248"/>
                      <a:gd name="T12" fmla="*/ 18 w 103"/>
                      <a:gd name="T13" fmla="*/ 1 h 248"/>
                      <a:gd name="T14" fmla="*/ 16 w 103"/>
                      <a:gd name="T15" fmla="*/ 0 h 248"/>
                      <a:gd name="T16" fmla="*/ 14 w 103"/>
                      <a:gd name="T17" fmla="*/ 0 h 248"/>
                      <a:gd name="T18" fmla="*/ 12 w 103"/>
                      <a:gd name="T19" fmla="*/ 0 h 248"/>
                      <a:gd name="T20" fmla="*/ 9 w 103"/>
                      <a:gd name="T21" fmla="*/ 1 h 248"/>
                      <a:gd name="T22" fmla="*/ 7 w 103"/>
                      <a:gd name="T23" fmla="*/ 1 h 248"/>
                      <a:gd name="T24" fmla="*/ 5 w 103"/>
                      <a:gd name="T25" fmla="*/ 3 h 248"/>
                      <a:gd name="T26" fmla="*/ 3 w 103"/>
                      <a:gd name="T27" fmla="*/ 4 h 248"/>
                      <a:gd name="T28" fmla="*/ 2 w 103"/>
                      <a:gd name="T29" fmla="*/ 6 h 248"/>
                      <a:gd name="T30" fmla="*/ 1 w 103"/>
                      <a:gd name="T31" fmla="*/ 9 h 248"/>
                      <a:gd name="T32" fmla="*/ 0 w 103"/>
                      <a:gd name="T33" fmla="*/ 11 h 248"/>
                      <a:gd name="T34" fmla="*/ 0 w 103"/>
                      <a:gd name="T35" fmla="*/ 79 h 248"/>
                      <a:gd name="T36" fmla="*/ 29 w 103"/>
                      <a:gd name="T37" fmla="*/ 79 h 248"/>
                      <a:gd name="T38" fmla="*/ 29 w 103"/>
                      <a:gd name="T39" fmla="*/ 11 h 248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0" t="0" r="r" b="b"/>
                    <a:pathLst>
                      <a:path w="103" h="248">
                        <a:moveTo>
                          <a:pt x="103" y="35"/>
                        </a:moveTo>
                        <a:lnTo>
                          <a:pt x="99" y="27"/>
                        </a:lnTo>
                        <a:lnTo>
                          <a:pt x="93" y="20"/>
                        </a:lnTo>
                        <a:lnTo>
                          <a:pt x="88" y="13"/>
                        </a:lnTo>
                        <a:lnTo>
                          <a:pt x="81" y="8"/>
                        </a:lnTo>
                        <a:lnTo>
                          <a:pt x="73" y="4"/>
                        </a:lnTo>
                        <a:lnTo>
                          <a:pt x="65" y="2"/>
                        </a:lnTo>
                        <a:lnTo>
                          <a:pt x="58" y="0"/>
                        </a:lnTo>
                        <a:lnTo>
                          <a:pt x="49" y="0"/>
                        </a:lnTo>
                        <a:lnTo>
                          <a:pt x="41" y="0"/>
                        </a:lnTo>
                        <a:lnTo>
                          <a:pt x="32" y="2"/>
                        </a:lnTo>
                        <a:lnTo>
                          <a:pt x="25" y="4"/>
                        </a:lnTo>
                        <a:lnTo>
                          <a:pt x="19" y="8"/>
                        </a:lnTo>
                        <a:lnTo>
                          <a:pt x="12" y="13"/>
                        </a:lnTo>
                        <a:lnTo>
                          <a:pt x="7" y="20"/>
                        </a:lnTo>
                        <a:lnTo>
                          <a:pt x="3" y="27"/>
                        </a:lnTo>
                        <a:lnTo>
                          <a:pt x="0" y="35"/>
                        </a:lnTo>
                        <a:lnTo>
                          <a:pt x="0" y="248"/>
                        </a:lnTo>
                        <a:lnTo>
                          <a:pt x="103" y="248"/>
                        </a:lnTo>
                        <a:lnTo>
                          <a:pt x="103" y="3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" name="Freeform 53"/>
                  <p:cNvSpPr>
                    <a:spLocks noChangeAspect="1"/>
                  </p:cNvSpPr>
                  <p:nvPr/>
                </p:nvSpPr>
                <p:spPr bwMode="auto">
                  <a:xfrm>
                    <a:off x="2226" y="1661"/>
                    <a:ext cx="36" cy="79"/>
                  </a:xfrm>
                  <a:custGeom>
                    <a:avLst/>
                    <a:gdLst>
                      <a:gd name="T0" fmla="*/ 36 w 104"/>
                      <a:gd name="T1" fmla="*/ 11 h 247"/>
                      <a:gd name="T2" fmla="*/ 35 w 104"/>
                      <a:gd name="T3" fmla="*/ 9 h 247"/>
                      <a:gd name="T4" fmla="*/ 33 w 104"/>
                      <a:gd name="T5" fmla="*/ 6 h 247"/>
                      <a:gd name="T6" fmla="*/ 31 w 104"/>
                      <a:gd name="T7" fmla="*/ 4 h 247"/>
                      <a:gd name="T8" fmla="*/ 29 w 104"/>
                      <a:gd name="T9" fmla="*/ 3 h 247"/>
                      <a:gd name="T10" fmla="*/ 27 w 104"/>
                      <a:gd name="T11" fmla="*/ 2 h 247"/>
                      <a:gd name="T12" fmla="*/ 24 w 104"/>
                      <a:gd name="T13" fmla="*/ 1 h 247"/>
                      <a:gd name="T14" fmla="*/ 22 w 104"/>
                      <a:gd name="T15" fmla="*/ 0 h 247"/>
                      <a:gd name="T16" fmla="*/ 19 w 104"/>
                      <a:gd name="T17" fmla="*/ 0 h 247"/>
                      <a:gd name="T18" fmla="*/ 16 w 104"/>
                      <a:gd name="T19" fmla="*/ 0 h 247"/>
                      <a:gd name="T20" fmla="*/ 14 w 104"/>
                      <a:gd name="T21" fmla="*/ 1 h 247"/>
                      <a:gd name="T22" fmla="*/ 11 w 104"/>
                      <a:gd name="T23" fmla="*/ 1 h 247"/>
                      <a:gd name="T24" fmla="*/ 9 w 104"/>
                      <a:gd name="T25" fmla="*/ 3 h 247"/>
                      <a:gd name="T26" fmla="*/ 6 w 104"/>
                      <a:gd name="T27" fmla="*/ 4 h 247"/>
                      <a:gd name="T28" fmla="*/ 4 w 104"/>
                      <a:gd name="T29" fmla="*/ 6 h 247"/>
                      <a:gd name="T30" fmla="*/ 2 w 104"/>
                      <a:gd name="T31" fmla="*/ 8 h 247"/>
                      <a:gd name="T32" fmla="*/ 0 w 104"/>
                      <a:gd name="T33" fmla="*/ 11 h 247"/>
                      <a:gd name="T34" fmla="*/ 0 w 104"/>
                      <a:gd name="T35" fmla="*/ 79 h 247"/>
                      <a:gd name="T36" fmla="*/ 36 w 104"/>
                      <a:gd name="T37" fmla="*/ 79 h 247"/>
                      <a:gd name="T38" fmla="*/ 36 w 104"/>
                      <a:gd name="T39" fmla="*/ 11 h 247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0" t="0" r="r" b="b"/>
                    <a:pathLst>
                      <a:path w="104" h="247">
                        <a:moveTo>
                          <a:pt x="104" y="34"/>
                        </a:moveTo>
                        <a:lnTo>
                          <a:pt x="101" y="27"/>
                        </a:lnTo>
                        <a:lnTo>
                          <a:pt x="95" y="20"/>
                        </a:lnTo>
                        <a:lnTo>
                          <a:pt x="90" y="14"/>
                        </a:lnTo>
                        <a:lnTo>
                          <a:pt x="84" y="9"/>
                        </a:lnTo>
                        <a:lnTo>
                          <a:pt x="77" y="6"/>
                        </a:lnTo>
                        <a:lnTo>
                          <a:pt x="70" y="3"/>
                        </a:lnTo>
                        <a:lnTo>
                          <a:pt x="63" y="1"/>
                        </a:lnTo>
                        <a:lnTo>
                          <a:pt x="54" y="0"/>
                        </a:lnTo>
                        <a:lnTo>
                          <a:pt x="47" y="1"/>
                        </a:lnTo>
                        <a:lnTo>
                          <a:pt x="39" y="2"/>
                        </a:lnTo>
                        <a:lnTo>
                          <a:pt x="31" y="4"/>
                        </a:lnTo>
                        <a:lnTo>
                          <a:pt x="25" y="8"/>
                        </a:lnTo>
                        <a:lnTo>
                          <a:pt x="17" y="13"/>
                        </a:lnTo>
                        <a:lnTo>
                          <a:pt x="11" y="19"/>
                        </a:lnTo>
                        <a:lnTo>
                          <a:pt x="5" y="26"/>
                        </a:lnTo>
                        <a:lnTo>
                          <a:pt x="0" y="34"/>
                        </a:lnTo>
                        <a:lnTo>
                          <a:pt x="0" y="247"/>
                        </a:lnTo>
                        <a:lnTo>
                          <a:pt x="104" y="247"/>
                        </a:lnTo>
                        <a:lnTo>
                          <a:pt x="104" y="3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" name="Freeform 54"/>
                  <p:cNvSpPr>
                    <a:spLocks noChangeAspect="1"/>
                  </p:cNvSpPr>
                  <p:nvPr/>
                </p:nvSpPr>
                <p:spPr bwMode="auto">
                  <a:xfrm>
                    <a:off x="3390" y="1661"/>
                    <a:ext cx="29" cy="79"/>
                  </a:xfrm>
                  <a:custGeom>
                    <a:avLst/>
                    <a:gdLst>
                      <a:gd name="T0" fmla="*/ 29 w 103"/>
                      <a:gd name="T1" fmla="*/ 11 h 247"/>
                      <a:gd name="T2" fmla="*/ 28 w 103"/>
                      <a:gd name="T3" fmla="*/ 9 h 247"/>
                      <a:gd name="T4" fmla="*/ 27 w 103"/>
                      <a:gd name="T5" fmla="*/ 6 h 247"/>
                      <a:gd name="T6" fmla="*/ 25 w 103"/>
                      <a:gd name="T7" fmla="*/ 4 h 247"/>
                      <a:gd name="T8" fmla="*/ 23 w 103"/>
                      <a:gd name="T9" fmla="*/ 3 h 247"/>
                      <a:gd name="T10" fmla="*/ 22 w 103"/>
                      <a:gd name="T11" fmla="*/ 2 h 247"/>
                      <a:gd name="T12" fmla="*/ 20 w 103"/>
                      <a:gd name="T13" fmla="*/ 1 h 247"/>
                      <a:gd name="T14" fmla="*/ 17 w 103"/>
                      <a:gd name="T15" fmla="*/ 0 h 247"/>
                      <a:gd name="T16" fmla="*/ 15 w 103"/>
                      <a:gd name="T17" fmla="*/ 0 h 247"/>
                      <a:gd name="T18" fmla="*/ 13 w 103"/>
                      <a:gd name="T19" fmla="*/ 0 h 247"/>
                      <a:gd name="T20" fmla="*/ 11 w 103"/>
                      <a:gd name="T21" fmla="*/ 1 h 247"/>
                      <a:gd name="T22" fmla="*/ 9 w 103"/>
                      <a:gd name="T23" fmla="*/ 1 h 247"/>
                      <a:gd name="T24" fmla="*/ 6 w 103"/>
                      <a:gd name="T25" fmla="*/ 3 h 247"/>
                      <a:gd name="T26" fmla="*/ 5 w 103"/>
                      <a:gd name="T27" fmla="*/ 4 h 247"/>
                      <a:gd name="T28" fmla="*/ 3 w 103"/>
                      <a:gd name="T29" fmla="*/ 6 h 247"/>
                      <a:gd name="T30" fmla="*/ 1 w 103"/>
                      <a:gd name="T31" fmla="*/ 8 h 247"/>
                      <a:gd name="T32" fmla="*/ 0 w 103"/>
                      <a:gd name="T33" fmla="*/ 11 h 247"/>
                      <a:gd name="T34" fmla="*/ 0 w 103"/>
                      <a:gd name="T35" fmla="*/ 79 h 247"/>
                      <a:gd name="T36" fmla="*/ 29 w 103"/>
                      <a:gd name="T37" fmla="*/ 79 h 247"/>
                      <a:gd name="T38" fmla="*/ 29 w 103"/>
                      <a:gd name="T39" fmla="*/ 11 h 247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0" t="0" r="r" b="b"/>
                    <a:pathLst>
                      <a:path w="103" h="247">
                        <a:moveTo>
                          <a:pt x="103" y="34"/>
                        </a:moveTo>
                        <a:lnTo>
                          <a:pt x="99" y="27"/>
                        </a:lnTo>
                        <a:lnTo>
                          <a:pt x="95" y="20"/>
                        </a:lnTo>
                        <a:lnTo>
                          <a:pt x="90" y="14"/>
                        </a:lnTo>
                        <a:lnTo>
                          <a:pt x="83" y="9"/>
                        </a:lnTo>
                        <a:lnTo>
                          <a:pt x="77" y="6"/>
                        </a:lnTo>
                        <a:lnTo>
                          <a:pt x="70" y="3"/>
                        </a:lnTo>
                        <a:lnTo>
                          <a:pt x="62" y="1"/>
                        </a:lnTo>
                        <a:lnTo>
                          <a:pt x="54" y="0"/>
                        </a:lnTo>
                        <a:lnTo>
                          <a:pt x="46" y="1"/>
                        </a:lnTo>
                        <a:lnTo>
                          <a:pt x="38" y="2"/>
                        </a:lnTo>
                        <a:lnTo>
                          <a:pt x="31" y="4"/>
                        </a:lnTo>
                        <a:lnTo>
                          <a:pt x="23" y="8"/>
                        </a:lnTo>
                        <a:lnTo>
                          <a:pt x="17" y="13"/>
                        </a:lnTo>
                        <a:lnTo>
                          <a:pt x="11" y="19"/>
                        </a:lnTo>
                        <a:lnTo>
                          <a:pt x="4" y="26"/>
                        </a:lnTo>
                        <a:lnTo>
                          <a:pt x="0" y="34"/>
                        </a:lnTo>
                        <a:lnTo>
                          <a:pt x="0" y="247"/>
                        </a:lnTo>
                        <a:lnTo>
                          <a:pt x="103" y="247"/>
                        </a:lnTo>
                        <a:lnTo>
                          <a:pt x="103" y="3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" name="Rectangle 5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111" y="1797"/>
                    <a:ext cx="36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7" name="Rectangle 5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276" y="1797"/>
                    <a:ext cx="29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8" name="Rectangle 5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176" y="1797"/>
                    <a:ext cx="29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9" name="Rectangle 5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33" y="1797"/>
                    <a:ext cx="29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0" name="Rectangle 5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226" y="1797"/>
                    <a:ext cx="36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1" name="Rectangle 6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90" y="1797"/>
                    <a:ext cx="29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2" name="Rectangle 6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111" y="1947"/>
                    <a:ext cx="36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3" name="Rectangle 6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276" y="1947"/>
                    <a:ext cx="29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4" name="Rectangle 6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176" y="1947"/>
                    <a:ext cx="29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5" name="Rectangle 6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33" y="1947"/>
                    <a:ext cx="29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6" name="Rectangle 6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226" y="1947"/>
                    <a:ext cx="36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7" name="Rectangle 6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90" y="1947"/>
                    <a:ext cx="29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8" name="Rectangle 6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111" y="2083"/>
                    <a:ext cx="36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9" name="Rectangle 6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276" y="2083"/>
                    <a:ext cx="29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0" name="Rectangle 6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176" y="2083"/>
                    <a:ext cx="29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1" name="Rectangle 7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33" y="2083"/>
                    <a:ext cx="36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2" name="Rectangle 7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226" y="2083"/>
                    <a:ext cx="36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3" name="Rectangle 7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90" y="2083"/>
                    <a:ext cx="36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4" name="Rectangle 7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632" y="2090"/>
                    <a:ext cx="43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5" name="Rectangle 7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134" y="2090"/>
                    <a:ext cx="36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6" name="Rectangle 7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03" y="2090"/>
                    <a:ext cx="43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7" name="Rectangle 7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998" y="2090"/>
                    <a:ext cx="43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8" name="Rectangle 7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68" y="2090"/>
                    <a:ext cx="36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9" name="Rectangle 7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863" y="2090"/>
                    <a:ext cx="43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90" name="Freeform 79"/>
                  <p:cNvSpPr>
                    <a:spLocks noChangeAspect="1"/>
                  </p:cNvSpPr>
                  <p:nvPr/>
                </p:nvSpPr>
                <p:spPr bwMode="auto">
                  <a:xfrm>
                    <a:off x="725" y="1425"/>
                    <a:ext cx="1351" cy="107"/>
                  </a:xfrm>
                  <a:custGeom>
                    <a:avLst/>
                    <a:gdLst>
                      <a:gd name="T0" fmla="*/ 12 w 4493"/>
                      <a:gd name="T1" fmla="*/ 18 h 361"/>
                      <a:gd name="T2" fmla="*/ 7 w 4493"/>
                      <a:gd name="T3" fmla="*/ 4 h 361"/>
                      <a:gd name="T4" fmla="*/ 1351 w 4493"/>
                      <a:gd name="T5" fmla="*/ 81 h 361"/>
                      <a:gd name="T6" fmla="*/ 1276 w 4493"/>
                      <a:gd name="T7" fmla="*/ 105 h 361"/>
                      <a:gd name="T8" fmla="*/ 1270 w 4493"/>
                      <a:gd name="T9" fmla="*/ 98 h 361"/>
                      <a:gd name="T10" fmla="*/ 1258 w 4493"/>
                      <a:gd name="T11" fmla="*/ 95 h 361"/>
                      <a:gd name="T12" fmla="*/ 1248 w 4493"/>
                      <a:gd name="T13" fmla="*/ 101 h 361"/>
                      <a:gd name="T14" fmla="*/ 1179 w 4493"/>
                      <a:gd name="T15" fmla="*/ 107 h 361"/>
                      <a:gd name="T16" fmla="*/ 1171 w 4493"/>
                      <a:gd name="T17" fmla="*/ 99 h 361"/>
                      <a:gd name="T18" fmla="*/ 1159 w 4493"/>
                      <a:gd name="T19" fmla="*/ 95 h 361"/>
                      <a:gd name="T20" fmla="*/ 1148 w 4493"/>
                      <a:gd name="T21" fmla="*/ 99 h 361"/>
                      <a:gd name="T22" fmla="*/ 1143 w 4493"/>
                      <a:gd name="T23" fmla="*/ 106 h 361"/>
                      <a:gd name="T24" fmla="*/ 1066 w 4493"/>
                      <a:gd name="T25" fmla="*/ 105 h 361"/>
                      <a:gd name="T26" fmla="*/ 1057 w 4493"/>
                      <a:gd name="T27" fmla="*/ 96 h 361"/>
                      <a:gd name="T28" fmla="*/ 1045 w 4493"/>
                      <a:gd name="T29" fmla="*/ 96 h 361"/>
                      <a:gd name="T30" fmla="*/ 1035 w 4493"/>
                      <a:gd name="T31" fmla="*/ 105 h 361"/>
                      <a:gd name="T32" fmla="*/ 961 w 4493"/>
                      <a:gd name="T33" fmla="*/ 106 h 361"/>
                      <a:gd name="T34" fmla="*/ 952 w 4493"/>
                      <a:gd name="T35" fmla="*/ 97 h 361"/>
                      <a:gd name="T36" fmla="*/ 940 w 4493"/>
                      <a:gd name="T37" fmla="*/ 96 h 361"/>
                      <a:gd name="T38" fmla="*/ 930 w 4493"/>
                      <a:gd name="T39" fmla="*/ 103 h 361"/>
                      <a:gd name="T40" fmla="*/ 857 w 4493"/>
                      <a:gd name="T41" fmla="*/ 107 h 361"/>
                      <a:gd name="T42" fmla="*/ 852 w 4493"/>
                      <a:gd name="T43" fmla="*/ 101 h 361"/>
                      <a:gd name="T44" fmla="*/ 841 w 4493"/>
                      <a:gd name="T45" fmla="*/ 95 h 361"/>
                      <a:gd name="T46" fmla="*/ 829 w 4493"/>
                      <a:gd name="T47" fmla="*/ 98 h 361"/>
                      <a:gd name="T48" fmla="*/ 823 w 4493"/>
                      <a:gd name="T49" fmla="*/ 105 h 361"/>
                      <a:gd name="T50" fmla="*/ 750 w 4493"/>
                      <a:gd name="T51" fmla="*/ 106 h 361"/>
                      <a:gd name="T52" fmla="*/ 745 w 4493"/>
                      <a:gd name="T53" fmla="*/ 99 h 361"/>
                      <a:gd name="T54" fmla="*/ 734 w 4493"/>
                      <a:gd name="T55" fmla="*/ 95 h 361"/>
                      <a:gd name="T56" fmla="*/ 722 w 4493"/>
                      <a:gd name="T57" fmla="*/ 99 h 361"/>
                      <a:gd name="T58" fmla="*/ 714 w 4493"/>
                      <a:gd name="T59" fmla="*/ 107 h 361"/>
                      <a:gd name="T60" fmla="*/ 639 w 4493"/>
                      <a:gd name="T61" fmla="*/ 104 h 361"/>
                      <a:gd name="T62" fmla="*/ 630 w 4493"/>
                      <a:gd name="T63" fmla="*/ 96 h 361"/>
                      <a:gd name="T64" fmla="*/ 618 w 4493"/>
                      <a:gd name="T65" fmla="*/ 96 h 361"/>
                      <a:gd name="T66" fmla="*/ 609 w 4493"/>
                      <a:gd name="T67" fmla="*/ 104 h 361"/>
                      <a:gd name="T68" fmla="*/ 538 w 4493"/>
                      <a:gd name="T69" fmla="*/ 107 h 361"/>
                      <a:gd name="T70" fmla="*/ 533 w 4493"/>
                      <a:gd name="T71" fmla="*/ 103 h 361"/>
                      <a:gd name="T72" fmla="*/ 522 w 4493"/>
                      <a:gd name="T73" fmla="*/ 96 h 361"/>
                      <a:gd name="T74" fmla="*/ 510 w 4493"/>
                      <a:gd name="T75" fmla="*/ 97 h 361"/>
                      <a:gd name="T76" fmla="*/ 503 w 4493"/>
                      <a:gd name="T77" fmla="*/ 105 h 361"/>
                      <a:gd name="T78" fmla="*/ 427 w 4493"/>
                      <a:gd name="T79" fmla="*/ 107 h 361"/>
                      <a:gd name="T80" fmla="*/ 419 w 4493"/>
                      <a:gd name="T81" fmla="*/ 98 h 361"/>
                      <a:gd name="T82" fmla="*/ 407 w 4493"/>
                      <a:gd name="T83" fmla="*/ 95 h 361"/>
                      <a:gd name="T84" fmla="*/ 396 w 4493"/>
                      <a:gd name="T85" fmla="*/ 101 h 361"/>
                      <a:gd name="T86" fmla="*/ 322 w 4493"/>
                      <a:gd name="T87" fmla="*/ 107 h 361"/>
                      <a:gd name="T88" fmla="*/ 316 w 4493"/>
                      <a:gd name="T89" fmla="*/ 103 h 361"/>
                      <a:gd name="T90" fmla="*/ 306 w 4493"/>
                      <a:gd name="T91" fmla="*/ 96 h 361"/>
                      <a:gd name="T92" fmla="*/ 294 w 4493"/>
                      <a:gd name="T93" fmla="*/ 97 h 361"/>
                      <a:gd name="T94" fmla="*/ 285 w 4493"/>
                      <a:gd name="T95" fmla="*/ 106 h 361"/>
                      <a:gd name="T96" fmla="*/ 213 w 4493"/>
                      <a:gd name="T97" fmla="*/ 105 h 361"/>
                      <a:gd name="T98" fmla="*/ 207 w 4493"/>
                      <a:gd name="T99" fmla="*/ 98 h 361"/>
                      <a:gd name="T100" fmla="*/ 195 w 4493"/>
                      <a:gd name="T101" fmla="*/ 95 h 361"/>
                      <a:gd name="T102" fmla="*/ 184 w 4493"/>
                      <a:gd name="T103" fmla="*/ 101 h 361"/>
                      <a:gd name="T104" fmla="*/ 180 w 4493"/>
                      <a:gd name="T105" fmla="*/ 107 h 361"/>
                      <a:gd name="T106" fmla="*/ 108 w 4493"/>
                      <a:gd name="T107" fmla="*/ 105 h 361"/>
                      <a:gd name="T108" fmla="*/ 101 w 4493"/>
                      <a:gd name="T109" fmla="*/ 97 h 361"/>
                      <a:gd name="T110" fmla="*/ 88 w 4493"/>
                      <a:gd name="T111" fmla="*/ 96 h 361"/>
                      <a:gd name="T112" fmla="*/ 78 w 4493"/>
                      <a:gd name="T113" fmla="*/ 103 h 361"/>
                      <a:gd name="T114" fmla="*/ 73 w 4493"/>
                      <a:gd name="T115" fmla="*/ 107 h 361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</a:gdLst>
                    <a:ahLst/>
                    <a:cxnLst>
                      <a:cxn ang="T116">
                        <a:pos x="T0" y="T1"/>
                      </a:cxn>
                      <a:cxn ang="T117">
                        <a:pos x="T2" y="T3"/>
                      </a:cxn>
                      <a:cxn ang="T118">
                        <a:pos x="T4" y="T5"/>
                      </a:cxn>
                      <a:cxn ang="T119">
                        <a:pos x="T6" y="T7"/>
                      </a:cxn>
                      <a:cxn ang="T120">
                        <a:pos x="T8" y="T9"/>
                      </a:cxn>
                      <a:cxn ang="T121">
                        <a:pos x="T10" y="T11"/>
                      </a:cxn>
                      <a:cxn ang="T122">
                        <a:pos x="T12" y="T13"/>
                      </a:cxn>
                      <a:cxn ang="T123">
                        <a:pos x="T14" y="T15"/>
                      </a:cxn>
                      <a:cxn ang="T124">
                        <a:pos x="T16" y="T17"/>
                      </a:cxn>
                      <a:cxn ang="T125">
                        <a:pos x="T18" y="T19"/>
                      </a:cxn>
                      <a:cxn ang="T126">
                        <a:pos x="T20" y="T21"/>
                      </a:cxn>
                      <a:cxn ang="T127">
                        <a:pos x="T22" y="T23"/>
                      </a:cxn>
                      <a:cxn ang="T128">
                        <a:pos x="T24" y="T25"/>
                      </a:cxn>
                      <a:cxn ang="T129">
                        <a:pos x="T26" y="T27"/>
                      </a:cxn>
                      <a:cxn ang="T130">
                        <a:pos x="T28" y="T29"/>
                      </a:cxn>
                      <a:cxn ang="T131">
                        <a:pos x="T30" y="T31"/>
                      </a:cxn>
                      <a:cxn ang="T132">
                        <a:pos x="T32" y="T33"/>
                      </a:cxn>
                      <a:cxn ang="T133">
                        <a:pos x="T34" y="T35"/>
                      </a:cxn>
                      <a:cxn ang="T134">
                        <a:pos x="T36" y="T37"/>
                      </a:cxn>
                      <a:cxn ang="T135">
                        <a:pos x="T38" y="T39"/>
                      </a:cxn>
                      <a:cxn ang="T136">
                        <a:pos x="T40" y="T41"/>
                      </a:cxn>
                      <a:cxn ang="T137">
                        <a:pos x="T42" y="T43"/>
                      </a:cxn>
                      <a:cxn ang="T138">
                        <a:pos x="T44" y="T45"/>
                      </a:cxn>
                      <a:cxn ang="T139">
                        <a:pos x="T46" y="T47"/>
                      </a:cxn>
                      <a:cxn ang="T140">
                        <a:pos x="T48" y="T49"/>
                      </a:cxn>
                      <a:cxn ang="T141">
                        <a:pos x="T50" y="T51"/>
                      </a:cxn>
                      <a:cxn ang="T142">
                        <a:pos x="T52" y="T53"/>
                      </a:cxn>
                      <a:cxn ang="T143">
                        <a:pos x="T54" y="T55"/>
                      </a:cxn>
                      <a:cxn ang="T144">
                        <a:pos x="T56" y="T57"/>
                      </a:cxn>
                      <a:cxn ang="T145">
                        <a:pos x="T58" y="T59"/>
                      </a:cxn>
                      <a:cxn ang="T146">
                        <a:pos x="T60" y="T61"/>
                      </a:cxn>
                      <a:cxn ang="T147">
                        <a:pos x="T62" y="T63"/>
                      </a:cxn>
                      <a:cxn ang="T148">
                        <a:pos x="T64" y="T65"/>
                      </a:cxn>
                      <a:cxn ang="T149">
                        <a:pos x="T66" y="T67"/>
                      </a:cxn>
                      <a:cxn ang="T150">
                        <a:pos x="T68" y="T69"/>
                      </a:cxn>
                      <a:cxn ang="T151">
                        <a:pos x="T70" y="T71"/>
                      </a:cxn>
                      <a:cxn ang="T152">
                        <a:pos x="T72" y="T73"/>
                      </a:cxn>
                      <a:cxn ang="T153">
                        <a:pos x="T74" y="T75"/>
                      </a:cxn>
                      <a:cxn ang="T154">
                        <a:pos x="T76" y="T77"/>
                      </a:cxn>
                      <a:cxn ang="T155">
                        <a:pos x="T78" y="T79"/>
                      </a:cxn>
                      <a:cxn ang="T156">
                        <a:pos x="T80" y="T81"/>
                      </a:cxn>
                      <a:cxn ang="T157">
                        <a:pos x="T82" y="T83"/>
                      </a:cxn>
                      <a:cxn ang="T158">
                        <a:pos x="T84" y="T85"/>
                      </a:cxn>
                      <a:cxn ang="T159">
                        <a:pos x="T86" y="T87"/>
                      </a:cxn>
                      <a:cxn ang="T160">
                        <a:pos x="T88" y="T89"/>
                      </a:cxn>
                      <a:cxn ang="T161">
                        <a:pos x="T90" y="T91"/>
                      </a:cxn>
                      <a:cxn ang="T162">
                        <a:pos x="T92" y="T93"/>
                      </a:cxn>
                      <a:cxn ang="T163">
                        <a:pos x="T94" y="T95"/>
                      </a:cxn>
                      <a:cxn ang="T164">
                        <a:pos x="T96" y="T97"/>
                      </a:cxn>
                      <a:cxn ang="T165">
                        <a:pos x="T98" y="T99"/>
                      </a:cxn>
                      <a:cxn ang="T166">
                        <a:pos x="T100" y="T101"/>
                      </a:cxn>
                      <a:cxn ang="T167">
                        <a:pos x="T102" y="T103"/>
                      </a:cxn>
                      <a:cxn ang="T168">
                        <a:pos x="T104" y="T105"/>
                      </a:cxn>
                      <a:cxn ang="T169">
                        <a:pos x="T106" y="T107"/>
                      </a:cxn>
                      <a:cxn ang="T170">
                        <a:pos x="T108" y="T109"/>
                      </a:cxn>
                      <a:cxn ang="T171">
                        <a:pos x="T110" y="T111"/>
                      </a:cxn>
                      <a:cxn ang="T172">
                        <a:pos x="T112" y="T113"/>
                      </a:cxn>
                      <a:cxn ang="T173">
                        <a:pos x="T114" y="T115"/>
                      </a:cxn>
                    </a:cxnLst>
                    <a:rect l="0" t="0" r="r" b="b"/>
                    <a:pathLst>
                      <a:path w="4493" h="361">
                        <a:moveTo>
                          <a:pt x="59" y="361"/>
                        </a:moveTo>
                        <a:lnTo>
                          <a:pt x="59" y="180"/>
                        </a:lnTo>
                        <a:lnTo>
                          <a:pt x="43" y="171"/>
                        </a:lnTo>
                        <a:lnTo>
                          <a:pt x="43" y="75"/>
                        </a:lnTo>
                        <a:lnTo>
                          <a:pt x="42" y="69"/>
                        </a:lnTo>
                        <a:lnTo>
                          <a:pt x="41" y="60"/>
                        </a:lnTo>
                        <a:lnTo>
                          <a:pt x="38" y="48"/>
                        </a:lnTo>
                        <a:lnTo>
                          <a:pt x="34" y="36"/>
                        </a:lnTo>
                        <a:lnTo>
                          <a:pt x="32" y="30"/>
                        </a:lnTo>
                        <a:lnTo>
                          <a:pt x="29" y="24"/>
                        </a:lnTo>
                        <a:lnTo>
                          <a:pt x="26" y="19"/>
                        </a:lnTo>
                        <a:lnTo>
                          <a:pt x="22" y="13"/>
                        </a:lnTo>
                        <a:lnTo>
                          <a:pt x="17" y="9"/>
                        </a:lnTo>
                        <a:lnTo>
                          <a:pt x="13" y="5"/>
                        </a:lnTo>
                        <a:lnTo>
                          <a:pt x="7" y="2"/>
                        </a:lnTo>
                        <a:lnTo>
                          <a:pt x="0" y="0"/>
                        </a:lnTo>
                        <a:lnTo>
                          <a:pt x="4492" y="0"/>
                        </a:lnTo>
                        <a:lnTo>
                          <a:pt x="4493" y="272"/>
                        </a:lnTo>
                        <a:lnTo>
                          <a:pt x="4401" y="293"/>
                        </a:lnTo>
                        <a:lnTo>
                          <a:pt x="4401" y="361"/>
                        </a:lnTo>
                        <a:lnTo>
                          <a:pt x="4259" y="361"/>
                        </a:lnTo>
                        <a:lnTo>
                          <a:pt x="4252" y="360"/>
                        </a:lnTo>
                        <a:lnTo>
                          <a:pt x="4247" y="358"/>
                        </a:lnTo>
                        <a:lnTo>
                          <a:pt x="4244" y="355"/>
                        </a:lnTo>
                        <a:lnTo>
                          <a:pt x="4242" y="353"/>
                        </a:lnTo>
                        <a:lnTo>
                          <a:pt x="4241" y="350"/>
                        </a:lnTo>
                        <a:lnTo>
                          <a:pt x="4240" y="347"/>
                        </a:lnTo>
                        <a:lnTo>
                          <a:pt x="4235" y="341"/>
                        </a:lnTo>
                        <a:lnTo>
                          <a:pt x="4230" y="335"/>
                        </a:lnTo>
                        <a:lnTo>
                          <a:pt x="4224" y="331"/>
                        </a:lnTo>
                        <a:lnTo>
                          <a:pt x="4218" y="328"/>
                        </a:lnTo>
                        <a:lnTo>
                          <a:pt x="4212" y="325"/>
                        </a:lnTo>
                        <a:lnTo>
                          <a:pt x="4205" y="323"/>
                        </a:lnTo>
                        <a:lnTo>
                          <a:pt x="4198" y="322"/>
                        </a:lnTo>
                        <a:lnTo>
                          <a:pt x="4191" y="321"/>
                        </a:lnTo>
                        <a:lnTo>
                          <a:pt x="4185" y="322"/>
                        </a:lnTo>
                        <a:lnTo>
                          <a:pt x="4177" y="323"/>
                        </a:lnTo>
                        <a:lnTo>
                          <a:pt x="4171" y="325"/>
                        </a:lnTo>
                        <a:lnTo>
                          <a:pt x="4165" y="328"/>
                        </a:lnTo>
                        <a:lnTo>
                          <a:pt x="4160" y="331"/>
                        </a:lnTo>
                        <a:lnTo>
                          <a:pt x="4153" y="335"/>
                        </a:lnTo>
                        <a:lnTo>
                          <a:pt x="4149" y="341"/>
                        </a:lnTo>
                        <a:lnTo>
                          <a:pt x="4145" y="347"/>
                        </a:lnTo>
                        <a:lnTo>
                          <a:pt x="4142" y="353"/>
                        </a:lnTo>
                        <a:lnTo>
                          <a:pt x="4137" y="358"/>
                        </a:lnTo>
                        <a:lnTo>
                          <a:pt x="4132" y="360"/>
                        </a:lnTo>
                        <a:lnTo>
                          <a:pt x="4126" y="361"/>
                        </a:lnTo>
                        <a:lnTo>
                          <a:pt x="3922" y="361"/>
                        </a:lnTo>
                        <a:lnTo>
                          <a:pt x="3915" y="360"/>
                        </a:lnTo>
                        <a:lnTo>
                          <a:pt x="3910" y="358"/>
                        </a:lnTo>
                        <a:lnTo>
                          <a:pt x="3906" y="353"/>
                        </a:lnTo>
                        <a:lnTo>
                          <a:pt x="3903" y="347"/>
                        </a:lnTo>
                        <a:lnTo>
                          <a:pt x="3898" y="341"/>
                        </a:lnTo>
                        <a:lnTo>
                          <a:pt x="3893" y="335"/>
                        </a:lnTo>
                        <a:lnTo>
                          <a:pt x="3888" y="331"/>
                        </a:lnTo>
                        <a:lnTo>
                          <a:pt x="3883" y="328"/>
                        </a:lnTo>
                        <a:lnTo>
                          <a:pt x="3876" y="325"/>
                        </a:lnTo>
                        <a:lnTo>
                          <a:pt x="3869" y="323"/>
                        </a:lnTo>
                        <a:lnTo>
                          <a:pt x="3863" y="322"/>
                        </a:lnTo>
                        <a:lnTo>
                          <a:pt x="3856" y="321"/>
                        </a:lnTo>
                        <a:lnTo>
                          <a:pt x="3849" y="322"/>
                        </a:lnTo>
                        <a:lnTo>
                          <a:pt x="3843" y="323"/>
                        </a:lnTo>
                        <a:lnTo>
                          <a:pt x="3835" y="325"/>
                        </a:lnTo>
                        <a:lnTo>
                          <a:pt x="3829" y="328"/>
                        </a:lnTo>
                        <a:lnTo>
                          <a:pt x="3823" y="331"/>
                        </a:lnTo>
                        <a:lnTo>
                          <a:pt x="3817" y="335"/>
                        </a:lnTo>
                        <a:lnTo>
                          <a:pt x="3812" y="341"/>
                        </a:lnTo>
                        <a:lnTo>
                          <a:pt x="3808" y="347"/>
                        </a:lnTo>
                        <a:lnTo>
                          <a:pt x="3807" y="350"/>
                        </a:lnTo>
                        <a:lnTo>
                          <a:pt x="3805" y="353"/>
                        </a:lnTo>
                        <a:lnTo>
                          <a:pt x="3804" y="355"/>
                        </a:lnTo>
                        <a:lnTo>
                          <a:pt x="3800" y="358"/>
                        </a:lnTo>
                        <a:lnTo>
                          <a:pt x="3795" y="360"/>
                        </a:lnTo>
                        <a:lnTo>
                          <a:pt x="3789" y="361"/>
                        </a:lnTo>
                        <a:lnTo>
                          <a:pt x="3560" y="361"/>
                        </a:lnTo>
                        <a:lnTo>
                          <a:pt x="3554" y="360"/>
                        </a:lnTo>
                        <a:lnTo>
                          <a:pt x="3549" y="358"/>
                        </a:lnTo>
                        <a:lnTo>
                          <a:pt x="3544" y="353"/>
                        </a:lnTo>
                        <a:lnTo>
                          <a:pt x="3541" y="347"/>
                        </a:lnTo>
                        <a:lnTo>
                          <a:pt x="3537" y="341"/>
                        </a:lnTo>
                        <a:lnTo>
                          <a:pt x="3532" y="335"/>
                        </a:lnTo>
                        <a:lnTo>
                          <a:pt x="3527" y="331"/>
                        </a:lnTo>
                        <a:lnTo>
                          <a:pt x="3520" y="328"/>
                        </a:lnTo>
                        <a:lnTo>
                          <a:pt x="3514" y="325"/>
                        </a:lnTo>
                        <a:lnTo>
                          <a:pt x="3508" y="323"/>
                        </a:lnTo>
                        <a:lnTo>
                          <a:pt x="3500" y="322"/>
                        </a:lnTo>
                        <a:lnTo>
                          <a:pt x="3494" y="321"/>
                        </a:lnTo>
                        <a:lnTo>
                          <a:pt x="3488" y="322"/>
                        </a:lnTo>
                        <a:lnTo>
                          <a:pt x="3480" y="323"/>
                        </a:lnTo>
                        <a:lnTo>
                          <a:pt x="3474" y="325"/>
                        </a:lnTo>
                        <a:lnTo>
                          <a:pt x="3468" y="328"/>
                        </a:lnTo>
                        <a:lnTo>
                          <a:pt x="3461" y="331"/>
                        </a:lnTo>
                        <a:lnTo>
                          <a:pt x="3456" y="335"/>
                        </a:lnTo>
                        <a:lnTo>
                          <a:pt x="3451" y="341"/>
                        </a:lnTo>
                        <a:lnTo>
                          <a:pt x="3447" y="347"/>
                        </a:lnTo>
                        <a:lnTo>
                          <a:pt x="3443" y="353"/>
                        </a:lnTo>
                        <a:lnTo>
                          <a:pt x="3439" y="358"/>
                        </a:lnTo>
                        <a:lnTo>
                          <a:pt x="3434" y="360"/>
                        </a:lnTo>
                        <a:lnTo>
                          <a:pt x="3428" y="361"/>
                        </a:lnTo>
                        <a:lnTo>
                          <a:pt x="3206" y="361"/>
                        </a:lnTo>
                        <a:lnTo>
                          <a:pt x="3200" y="360"/>
                        </a:lnTo>
                        <a:lnTo>
                          <a:pt x="3195" y="358"/>
                        </a:lnTo>
                        <a:lnTo>
                          <a:pt x="3191" y="353"/>
                        </a:lnTo>
                        <a:lnTo>
                          <a:pt x="3187" y="347"/>
                        </a:lnTo>
                        <a:lnTo>
                          <a:pt x="3183" y="341"/>
                        </a:lnTo>
                        <a:lnTo>
                          <a:pt x="3178" y="335"/>
                        </a:lnTo>
                        <a:lnTo>
                          <a:pt x="3172" y="331"/>
                        </a:lnTo>
                        <a:lnTo>
                          <a:pt x="3166" y="328"/>
                        </a:lnTo>
                        <a:lnTo>
                          <a:pt x="3160" y="325"/>
                        </a:lnTo>
                        <a:lnTo>
                          <a:pt x="3154" y="323"/>
                        </a:lnTo>
                        <a:lnTo>
                          <a:pt x="3146" y="322"/>
                        </a:lnTo>
                        <a:lnTo>
                          <a:pt x="3140" y="321"/>
                        </a:lnTo>
                        <a:lnTo>
                          <a:pt x="3133" y="322"/>
                        </a:lnTo>
                        <a:lnTo>
                          <a:pt x="3126" y="323"/>
                        </a:lnTo>
                        <a:lnTo>
                          <a:pt x="3120" y="325"/>
                        </a:lnTo>
                        <a:lnTo>
                          <a:pt x="3114" y="328"/>
                        </a:lnTo>
                        <a:lnTo>
                          <a:pt x="3107" y="331"/>
                        </a:lnTo>
                        <a:lnTo>
                          <a:pt x="3102" y="335"/>
                        </a:lnTo>
                        <a:lnTo>
                          <a:pt x="3097" y="341"/>
                        </a:lnTo>
                        <a:lnTo>
                          <a:pt x="3093" y="347"/>
                        </a:lnTo>
                        <a:lnTo>
                          <a:pt x="3089" y="353"/>
                        </a:lnTo>
                        <a:lnTo>
                          <a:pt x="3084" y="358"/>
                        </a:lnTo>
                        <a:lnTo>
                          <a:pt x="3079" y="360"/>
                        </a:lnTo>
                        <a:lnTo>
                          <a:pt x="3074" y="361"/>
                        </a:lnTo>
                        <a:lnTo>
                          <a:pt x="2856" y="361"/>
                        </a:lnTo>
                        <a:lnTo>
                          <a:pt x="2849" y="360"/>
                        </a:lnTo>
                        <a:lnTo>
                          <a:pt x="2844" y="358"/>
                        </a:lnTo>
                        <a:lnTo>
                          <a:pt x="2842" y="355"/>
                        </a:lnTo>
                        <a:lnTo>
                          <a:pt x="2841" y="353"/>
                        </a:lnTo>
                        <a:lnTo>
                          <a:pt x="2839" y="350"/>
                        </a:lnTo>
                        <a:lnTo>
                          <a:pt x="2838" y="347"/>
                        </a:lnTo>
                        <a:lnTo>
                          <a:pt x="2834" y="341"/>
                        </a:lnTo>
                        <a:lnTo>
                          <a:pt x="2828" y="335"/>
                        </a:lnTo>
                        <a:lnTo>
                          <a:pt x="2823" y="331"/>
                        </a:lnTo>
                        <a:lnTo>
                          <a:pt x="2817" y="328"/>
                        </a:lnTo>
                        <a:lnTo>
                          <a:pt x="2810" y="325"/>
                        </a:lnTo>
                        <a:lnTo>
                          <a:pt x="2804" y="323"/>
                        </a:lnTo>
                        <a:lnTo>
                          <a:pt x="2797" y="322"/>
                        </a:lnTo>
                        <a:lnTo>
                          <a:pt x="2789" y="321"/>
                        </a:lnTo>
                        <a:lnTo>
                          <a:pt x="2783" y="322"/>
                        </a:lnTo>
                        <a:lnTo>
                          <a:pt x="2776" y="323"/>
                        </a:lnTo>
                        <a:lnTo>
                          <a:pt x="2769" y="325"/>
                        </a:lnTo>
                        <a:lnTo>
                          <a:pt x="2763" y="328"/>
                        </a:lnTo>
                        <a:lnTo>
                          <a:pt x="2757" y="331"/>
                        </a:lnTo>
                        <a:lnTo>
                          <a:pt x="2751" y="335"/>
                        </a:lnTo>
                        <a:lnTo>
                          <a:pt x="2746" y="341"/>
                        </a:lnTo>
                        <a:lnTo>
                          <a:pt x="2742" y="347"/>
                        </a:lnTo>
                        <a:lnTo>
                          <a:pt x="2741" y="350"/>
                        </a:lnTo>
                        <a:lnTo>
                          <a:pt x="2739" y="353"/>
                        </a:lnTo>
                        <a:lnTo>
                          <a:pt x="2737" y="355"/>
                        </a:lnTo>
                        <a:lnTo>
                          <a:pt x="2735" y="358"/>
                        </a:lnTo>
                        <a:lnTo>
                          <a:pt x="2729" y="360"/>
                        </a:lnTo>
                        <a:lnTo>
                          <a:pt x="2724" y="361"/>
                        </a:lnTo>
                        <a:lnTo>
                          <a:pt x="2506" y="361"/>
                        </a:lnTo>
                        <a:lnTo>
                          <a:pt x="2500" y="360"/>
                        </a:lnTo>
                        <a:lnTo>
                          <a:pt x="2494" y="358"/>
                        </a:lnTo>
                        <a:lnTo>
                          <a:pt x="2492" y="355"/>
                        </a:lnTo>
                        <a:lnTo>
                          <a:pt x="2490" y="353"/>
                        </a:lnTo>
                        <a:lnTo>
                          <a:pt x="2488" y="350"/>
                        </a:lnTo>
                        <a:lnTo>
                          <a:pt x="2487" y="347"/>
                        </a:lnTo>
                        <a:lnTo>
                          <a:pt x="2483" y="341"/>
                        </a:lnTo>
                        <a:lnTo>
                          <a:pt x="2478" y="335"/>
                        </a:lnTo>
                        <a:lnTo>
                          <a:pt x="2472" y="331"/>
                        </a:lnTo>
                        <a:lnTo>
                          <a:pt x="2466" y="328"/>
                        </a:lnTo>
                        <a:lnTo>
                          <a:pt x="2460" y="325"/>
                        </a:lnTo>
                        <a:lnTo>
                          <a:pt x="2453" y="323"/>
                        </a:lnTo>
                        <a:lnTo>
                          <a:pt x="2446" y="322"/>
                        </a:lnTo>
                        <a:lnTo>
                          <a:pt x="2440" y="321"/>
                        </a:lnTo>
                        <a:lnTo>
                          <a:pt x="2432" y="322"/>
                        </a:lnTo>
                        <a:lnTo>
                          <a:pt x="2426" y="323"/>
                        </a:lnTo>
                        <a:lnTo>
                          <a:pt x="2419" y="325"/>
                        </a:lnTo>
                        <a:lnTo>
                          <a:pt x="2413" y="328"/>
                        </a:lnTo>
                        <a:lnTo>
                          <a:pt x="2407" y="331"/>
                        </a:lnTo>
                        <a:lnTo>
                          <a:pt x="2402" y="335"/>
                        </a:lnTo>
                        <a:lnTo>
                          <a:pt x="2396" y="341"/>
                        </a:lnTo>
                        <a:lnTo>
                          <a:pt x="2392" y="347"/>
                        </a:lnTo>
                        <a:lnTo>
                          <a:pt x="2389" y="353"/>
                        </a:lnTo>
                        <a:lnTo>
                          <a:pt x="2385" y="358"/>
                        </a:lnTo>
                        <a:lnTo>
                          <a:pt x="2380" y="360"/>
                        </a:lnTo>
                        <a:lnTo>
                          <a:pt x="2373" y="361"/>
                        </a:lnTo>
                        <a:lnTo>
                          <a:pt x="2142" y="361"/>
                        </a:lnTo>
                        <a:lnTo>
                          <a:pt x="2135" y="360"/>
                        </a:lnTo>
                        <a:lnTo>
                          <a:pt x="2131" y="358"/>
                        </a:lnTo>
                        <a:lnTo>
                          <a:pt x="2129" y="355"/>
                        </a:lnTo>
                        <a:lnTo>
                          <a:pt x="2127" y="353"/>
                        </a:lnTo>
                        <a:lnTo>
                          <a:pt x="2126" y="350"/>
                        </a:lnTo>
                        <a:lnTo>
                          <a:pt x="2125" y="347"/>
                        </a:lnTo>
                        <a:lnTo>
                          <a:pt x="2119" y="341"/>
                        </a:lnTo>
                        <a:lnTo>
                          <a:pt x="2115" y="335"/>
                        </a:lnTo>
                        <a:lnTo>
                          <a:pt x="2109" y="331"/>
                        </a:lnTo>
                        <a:lnTo>
                          <a:pt x="2103" y="328"/>
                        </a:lnTo>
                        <a:lnTo>
                          <a:pt x="2096" y="325"/>
                        </a:lnTo>
                        <a:lnTo>
                          <a:pt x="2090" y="323"/>
                        </a:lnTo>
                        <a:lnTo>
                          <a:pt x="2083" y="322"/>
                        </a:lnTo>
                        <a:lnTo>
                          <a:pt x="2076" y="321"/>
                        </a:lnTo>
                        <a:lnTo>
                          <a:pt x="2069" y="322"/>
                        </a:lnTo>
                        <a:lnTo>
                          <a:pt x="2063" y="323"/>
                        </a:lnTo>
                        <a:lnTo>
                          <a:pt x="2055" y="325"/>
                        </a:lnTo>
                        <a:lnTo>
                          <a:pt x="2049" y="328"/>
                        </a:lnTo>
                        <a:lnTo>
                          <a:pt x="2043" y="331"/>
                        </a:lnTo>
                        <a:lnTo>
                          <a:pt x="2037" y="335"/>
                        </a:lnTo>
                        <a:lnTo>
                          <a:pt x="2032" y="341"/>
                        </a:lnTo>
                        <a:lnTo>
                          <a:pt x="2028" y="347"/>
                        </a:lnTo>
                        <a:lnTo>
                          <a:pt x="2027" y="350"/>
                        </a:lnTo>
                        <a:lnTo>
                          <a:pt x="2026" y="353"/>
                        </a:lnTo>
                        <a:lnTo>
                          <a:pt x="2024" y="355"/>
                        </a:lnTo>
                        <a:lnTo>
                          <a:pt x="2022" y="358"/>
                        </a:lnTo>
                        <a:lnTo>
                          <a:pt x="2016" y="360"/>
                        </a:lnTo>
                        <a:lnTo>
                          <a:pt x="2011" y="361"/>
                        </a:lnTo>
                        <a:lnTo>
                          <a:pt x="1790" y="361"/>
                        </a:lnTo>
                        <a:lnTo>
                          <a:pt x="1784" y="360"/>
                        </a:lnTo>
                        <a:lnTo>
                          <a:pt x="1778" y="358"/>
                        </a:lnTo>
                        <a:lnTo>
                          <a:pt x="1776" y="355"/>
                        </a:lnTo>
                        <a:lnTo>
                          <a:pt x="1774" y="353"/>
                        </a:lnTo>
                        <a:lnTo>
                          <a:pt x="1773" y="350"/>
                        </a:lnTo>
                        <a:lnTo>
                          <a:pt x="1772" y="347"/>
                        </a:lnTo>
                        <a:lnTo>
                          <a:pt x="1768" y="341"/>
                        </a:lnTo>
                        <a:lnTo>
                          <a:pt x="1762" y="335"/>
                        </a:lnTo>
                        <a:lnTo>
                          <a:pt x="1757" y="331"/>
                        </a:lnTo>
                        <a:lnTo>
                          <a:pt x="1751" y="328"/>
                        </a:lnTo>
                        <a:lnTo>
                          <a:pt x="1745" y="325"/>
                        </a:lnTo>
                        <a:lnTo>
                          <a:pt x="1737" y="323"/>
                        </a:lnTo>
                        <a:lnTo>
                          <a:pt x="1731" y="322"/>
                        </a:lnTo>
                        <a:lnTo>
                          <a:pt x="1723" y="321"/>
                        </a:lnTo>
                        <a:lnTo>
                          <a:pt x="1717" y="322"/>
                        </a:lnTo>
                        <a:lnTo>
                          <a:pt x="1710" y="323"/>
                        </a:lnTo>
                        <a:lnTo>
                          <a:pt x="1703" y="325"/>
                        </a:lnTo>
                        <a:lnTo>
                          <a:pt x="1697" y="328"/>
                        </a:lnTo>
                        <a:lnTo>
                          <a:pt x="1691" y="331"/>
                        </a:lnTo>
                        <a:lnTo>
                          <a:pt x="1685" y="335"/>
                        </a:lnTo>
                        <a:lnTo>
                          <a:pt x="1680" y="341"/>
                        </a:lnTo>
                        <a:lnTo>
                          <a:pt x="1675" y="347"/>
                        </a:lnTo>
                        <a:lnTo>
                          <a:pt x="1674" y="350"/>
                        </a:lnTo>
                        <a:lnTo>
                          <a:pt x="1673" y="353"/>
                        </a:lnTo>
                        <a:lnTo>
                          <a:pt x="1671" y="355"/>
                        </a:lnTo>
                        <a:lnTo>
                          <a:pt x="1669" y="358"/>
                        </a:lnTo>
                        <a:lnTo>
                          <a:pt x="1662" y="360"/>
                        </a:lnTo>
                        <a:lnTo>
                          <a:pt x="1656" y="361"/>
                        </a:lnTo>
                        <a:lnTo>
                          <a:pt x="1426" y="361"/>
                        </a:lnTo>
                        <a:lnTo>
                          <a:pt x="1420" y="360"/>
                        </a:lnTo>
                        <a:lnTo>
                          <a:pt x="1415" y="358"/>
                        </a:lnTo>
                        <a:lnTo>
                          <a:pt x="1411" y="353"/>
                        </a:lnTo>
                        <a:lnTo>
                          <a:pt x="1408" y="347"/>
                        </a:lnTo>
                        <a:lnTo>
                          <a:pt x="1403" y="341"/>
                        </a:lnTo>
                        <a:lnTo>
                          <a:pt x="1398" y="335"/>
                        </a:lnTo>
                        <a:lnTo>
                          <a:pt x="1392" y="331"/>
                        </a:lnTo>
                        <a:lnTo>
                          <a:pt x="1386" y="328"/>
                        </a:lnTo>
                        <a:lnTo>
                          <a:pt x="1380" y="325"/>
                        </a:lnTo>
                        <a:lnTo>
                          <a:pt x="1374" y="323"/>
                        </a:lnTo>
                        <a:lnTo>
                          <a:pt x="1366" y="322"/>
                        </a:lnTo>
                        <a:lnTo>
                          <a:pt x="1360" y="321"/>
                        </a:lnTo>
                        <a:lnTo>
                          <a:pt x="1353" y="322"/>
                        </a:lnTo>
                        <a:lnTo>
                          <a:pt x="1346" y="323"/>
                        </a:lnTo>
                        <a:lnTo>
                          <a:pt x="1340" y="325"/>
                        </a:lnTo>
                        <a:lnTo>
                          <a:pt x="1334" y="328"/>
                        </a:lnTo>
                        <a:lnTo>
                          <a:pt x="1327" y="331"/>
                        </a:lnTo>
                        <a:lnTo>
                          <a:pt x="1322" y="335"/>
                        </a:lnTo>
                        <a:lnTo>
                          <a:pt x="1317" y="341"/>
                        </a:lnTo>
                        <a:lnTo>
                          <a:pt x="1313" y="347"/>
                        </a:lnTo>
                        <a:lnTo>
                          <a:pt x="1310" y="353"/>
                        </a:lnTo>
                        <a:lnTo>
                          <a:pt x="1305" y="358"/>
                        </a:lnTo>
                        <a:lnTo>
                          <a:pt x="1299" y="360"/>
                        </a:lnTo>
                        <a:lnTo>
                          <a:pt x="1294" y="361"/>
                        </a:lnTo>
                        <a:lnTo>
                          <a:pt x="1071" y="361"/>
                        </a:lnTo>
                        <a:lnTo>
                          <a:pt x="1064" y="360"/>
                        </a:lnTo>
                        <a:lnTo>
                          <a:pt x="1059" y="358"/>
                        </a:lnTo>
                        <a:lnTo>
                          <a:pt x="1056" y="355"/>
                        </a:lnTo>
                        <a:lnTo>
                          <a:pt x="1054" y="353"/>
                        </a:lnTo>
                        <a:lnTo>
                          <a:pt x="1053" y="350"/>
                        </a:lnTo>
                        <a:lnTo>
                          <a:pt x="1052" y="347"/>
                        </a:lnTo>
                        <a:lnTo>
                          <a:pt x="1047" y="341"/>
                        </a:lnTo>
                        <a:lnTo>
                          <a:pt x="1042" y="335"/>
                        </a:lnTo>
                        <a:lnTo>
                          <a:pt x="1037" y="331"/>
                        </a:lnTo>
                        <a:lnTo>
                          <a:pt x="1031" y="328"/>
                        </a:lnTo>
                        <a:lnTo>
                          <a:pt x="1024" y="325"/>
                        </a:lnTo>
                        <a:lnTo>
                          <a:pt x="1018" y="323"/>
                        </a:lnTo>
                        <a:lnTo>
                          <a:pt x="1010" y="322"/>
                        </a:lnTo>
                        <a:lnTo>
                          <a:pt x="1004" y="321"/>
                        </a:lnTo>
                        <a:lnTo>
                          <a:pt x="997" y="322"/>
                        </a:lnTo>
                        <a:lnTo>
                          <a:pt x="990" y="323"/>
                        </a:lnTo>
                        <a:lnTo>
                          <a:pt x="984" y="325"/>
                        </a:lnTo>
                        <a:lnTo>
                          <a:pt x="978" y="328"/>
                        </a:lnTo>
                        <a:lnTo>
                          <a:pt x="972" y="331"/>
                        </a:lnTo>
                        <a:lnTo>
                          <a:pt x="966" y="335"/>
                        </a:lnTo>
                        <a:lnTo>
                          <a:pt x="961" y="341"/>
                        </a:lnTo>
                        <a:lnTo>
                          <a:pt x="957" y="347"/>
                        </a:lnTo>
                        <a:lnTo>
                          <a:pt x="954" y="353"/>
                        </a:lnTo>
                        <a:lnTo>
                          <a:pt x="949" y="358"/>
                        </a:lnTo>
                        <a:lnTo>
                          <a:pt x="943" y="360"/>
                        </a:lnTo>
                        <a:lnTo>
                          <a:pt x="938" y="361"/>
                        </a:lnTo>
                        <a:lnTo>
                          <a:pt x="723" y="361"/>
                        </a:lnTo>
                        <a:lnTo>
                          <a:pt x="718" y="360"/>
                        </a:lnTo>
                        <a:lnTo>
                          <a:pt x="712" y="358"/>
                        </a:lnTo>
                        <a:lnTo>
                          <a:pt x="710" y="355"/>
                        </a:lnTo>
                        <a:lnTo>
                          <a:pt x="708" y="353"/>
                        </a:lnTo>
                        <a:lnTo>
                          <a:pt x="707" y="350"/>
                        </a:lnTo>
                        <a:lnTo>
                          <a:pt x="706" y="347"/>
                        </a:lnTo>
                        <a:lnTo>
                          <a:pt x="701" y="341"/>
                        </a:lnTo>
                        <a:lnTo>
                          <a:pt x="697" y="335"/>
                        </a:lnTo>
                        <a:lnTo>
                          <a:pt x="690" y="331"/>
                        </a:lnTo>
                        <a:lnTo>
                          <a:pt x="684" y="328"/>
                        </a:lnTo>
                        <a:lnTo>
                          <a:pt x="678" y="325"/>
                        </a:lnTo>
                        <a:lnTo>
                          <a:pt x="671" y="323"/>
                        </a:lnTo>
                        <a:lnTo>
                          <a:pt x="664" y="322"/>
                        </a:lnTo>
                        <a:lnTo>
                          <a:pt x="658" y="321"/>
                        </a:lnTo>
                        <a:lnTo>
                          <a:pt x="650" y="322"/>
                        </a:lnTo>
                        <a:lnTo>
                          <a:pt x="644" y="323"/>
                        </a:lnTo>
                        <a:lnTo>
                          <a:pt x="637" y="325"/>
                        </a:lnTo>
                        <a:lnTo>
                          <a:pt x="630" y="328"/>
                        </a:lnTo>
                        <a:lnTo>
                          <a:pt x="624" y="331"/>
                        </a:lnTo>
                        <a:lnTo>
                          <a:pt x="619" y="335"/>
                        </a:lnTo>
                        <a:lnTo>
                          <a:pt x="613" y="341"/>
                        </a:lnTo>
                        <a:lnTo>
                          <a:pt x="609" y="347"/>
                        </a:lnTo>
                        <a:lnTo>
                          <a:pt x="608" y="350"/>
                        </a:lnTo>
                        <a:lnTo>
                          <a:pt x="607" y="353"/>
                        </a:lnTo>
                        <a:lnTo>
                          <a:pt x="605" y="355"/>
                        </a:lnTo>
                        <a:lnTo>
                          <a:pt x="603" y="358"/>
                        </a:lnTo>
                        <a:lnTo>
                          <a:pt x="598" y="360"/>
                        </a:lnTo>
                        <a:lnTo>
                          <a:pt x="592" y="361"/>
                        </a:lnTo>
                        <a:lnTo>
                          <a:pt x="374" y="361"/>
                        </a:lnTo>
                        <a:lnTo>
                          <a:pt x="368" y="360"/>
                        </a:lnTo>
                        <a:lnTo>
                          <a:pt x="363" y="358"/>
                        </a:lnTo>
                        <a:lnTo>
                          <a:pt x="361" y="355"/>
                        </a:lnTo>
                        <a:lnTo>
                          <a:pt x="359" y="353"/>
                        </a:lnTo>
                        <a:lnTo>
                          <a:pt x="358" y="350"/>
                        </a:lnTo>
                        <a:lnTo>
                          <a:pt x="356" y="347"/>
                        </a:lnTo>
                        <a:lnTo>
                          <a:pt x="352" y="341"/>
                        </a:lnTo>
                        <a:lnTo>
                          <a:pt x="347" y="335"/>
                        </a:lnTo>
                        <a:lnTo>
                          <a:pt x="342" y="331"/>
                        </a:lnTo>
                        <a:lnTo>
                          <a:pt x="335" y="328"/>
                        </a:lnTo>
                        <a:lnTo>
                          <a:pt x="329" y="325"/>
                        </a:lnTo>
                        <a:lnTo>
                          <a:pt x="323" y="323"/>
                        </a:lnTo>
                        <a:lnTo>
                          <a:pt x="315" y="322"/>
                        </a:lnTo>
                        <a:lnTo>
                          <a:pt x="308" y="321"/>
                        </a:lnTo>
                        <a:lnTo>
                          <a:pt x="302" y="322"/>
                        </a:lnTo>
                        <a:lnTo>
                          <a:pt x="294" y="323"/>
                        </a:lnTo>
                        <a:lnTo>
                          <a:pt x="288" y="325"/>
                        </a:lnTo>
                        <a:lnTo>
                          <a:pt x="282" y="328"/>
                        </a:lnTo>
                        <a:lnTo>
                          <a:pt x="275" y="331"/>
                        </a:lnTo>
                        <a:lnTo>
                          <a:pt x="270" y="335"/>
                        </a:lnTo>
                        <a:lnTo>
                          <a:pt x="265" y="341"/>
                        </a:lnTo>
                        <a:lnTo>
                          <a:pt x="261" y="347"/>
                        </a:lnTo>
                        <a:lnTo>
                          <a:pt x="260" y="350"/>
                        </a:lnTo>
                        <a:lnTo>
                          <a:pt x="257" y="353"/>
                        </a:lnTo>
                        <a:lnTo>
                          <a:pt x="255" y="355"/>
                        </a:lnTo>
                        <a:lnTo>
                          <a:pt x="253" y="358"/>
                        </a:lnTo>
                        <a:lnTo>
                          <a:pt x="248" y="360"/>
                        </a:lnTo>
                        <a:lnTo>
                          <a:pt x="243" y="361"/>
                        </a:lnTo>
                        <a:lnTo>
                          <a:pt x="59" y="36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1" name="Freeform 80"/>
                  <p:cNvSpPr>
                    <a:spLocks noChangeAspect="1"/>
                  </p:cNvSpPr>
                  <p:nvPr/>
                </p:nvSpPr>
                <p:spPr bwMode="auto">
                  <a:xfrm>
                    <a:off x="3462" y="1425"/>
                    <a:ext cx="1351" cy="107"/>
                  </a:xfrm>
                  <a:custGeom>
                    <a:avLst/>
                    <a:gdLst>
                      <a:gd name="T0" fmla="*/ 1339 w 4493"/>
                      <a:gd name="T1" fmla="*/ 17 h 361"/>
                      <a:gd name="T2" fmla="*/ 1344 w 4493"/>
                      <a:gd name="T3" fmla="*/ 4 h 361"/>
                      <a:gd name="T4" fmla="*/ 0 w 4493"/>
                      <a:gd name="T5" fmla="*/ 81 h 361"/>
                      <a:gd name="T6" fmla="*/ 75 w 4493"/>
                      <a:gd name="T7" fmla="*/ 105 h 361"/>
                      <a:gd name="T8" fmla="*/ 84 w 4493"/>
                      <a:gd name="T9" fmla="*/ 96 h 361"/>
                      <a:gd name="T10" fmla="*/ 97 w 4493"/>
                      <a:gd name="T11" fmla="*/ 96 h 361"/>
                      <a:gd name="T12" fmla="*/ 106 w 4493"/>
                      <a:gd name="T13" fmla="*/ 105 h 361"/>
                      <a:gd name="T14" fmla="*/ 175 w 4493"/>
                      <a:gd name="T15" fmla="*/ 106 h 361"/>
                      <a:gd name="T16" fmla="*/ 180 w 4493"/>
                      <a:gd name="T17" fmla="*/ 99 h 361"/>
                      <a:gd name="T18" fmla="*/ 192 w 4493"/>
                      <a:gd name="T19" fmla="*/ 95 h 361"/>
                      <a:gd name="T20" fmla="*/ 203 w 4493"/>
                      <a:gd name="T21" fmla="*/ 99 h 361"/>
                      <a:gd name="T22" fmla="*/ 208 w 4493"/>
                      <a:gd name="T23" fmla="*/ 106 h 361"/>
                      <a:gd name="T24" fmla="*/ 285 w 4493"/>
                      <a:gd name="T25" fmla="*/ 105 h 361"/>
                      <a:gd name="T26" fmla="*/ 294 w 4493"/>
                      <a:gd name="T27" fmla="*/ 96 h 361"/>
                      <a:gd name="T28" fmla="*/ 306 w 4493"/>
                      <a:gd name="T29" fmla="*/ 96 h 361"/>
                      <a:gd name="T30" fmla="*/ 316 w 4493"/>
                      <a:gd name="T31" fmla="*/ 105 h 361"/>
                      <a:gd name="T32" fmla="*/ 390 w 4493"/>
                      <a:gd name="T33" fmla="*/ 106 h 361"/>
                      <a:gd name="T34" fmla="*/ 399 w 4493"/>
                      <a:gd name="T35" fmla="*/ 97 h 361"/>
                      <a:gd name="T36" fmla="*/ 411 w 4493"/>
                      <a:gd name="T37" fmla="*/ 96 h 361"/>
                      <a:gd name="T38" fmla="*/ 421 w 4493"/>
                      <a:gd name="T39" fmla="*/ 103 h 361"/>
                      <a:gd name="T40" fmla="*/ 427 w 4493"/>
                      <a:gd name="T41" fmla="*/ 107 h 361"/>
                      <a:gd name="T42" fmla="*/ 497 w 4493"/>
                      <a:gd name="T43" fmla="*/ 104 h 361"/>
                      <a:gd name="T44" fmla="*/ 506 w 4493"/>
                      <a:gd name="T45" fmla="*/ 96 h 361"/>
                      <a:gd name="T46" fmla="*/ 518 w 4493"/>
                      <a:gd name="T47" fmla="*/ 96 h 361"/>
                      <a:gd name="T48" fmla="*/ 527 w 4493"/>
                      <a:gd name="T49" fmla="*/ 104 h 361"/>
                      <a:gd name="T50" fmla="*/ 597 w 4493"/>
                      <a:gd name="T51" fmla="*/ 107 h 361"/>
                      <a:gd name="T52" fmla="*/ 606 w 4493"/>
                      <a:gd name="T53" fmla="*/ 99 h 361"/>
                      <a:gd name="T54" fmla="*/ 617 w 4493"/>
                      <a:gd name="T55" fmla="*/ 95 h 361"/>
                      <a:gd name="T56" fmla="*/ 629 w 4493"/>
                      <a:gd name="T57" fmla="*/ 99 h 361"/>
                      <a:gd name="T58" fmla="*/ 637 w 4493"/>
                      <a:gd name="T59" fmla="*/ 107 h 361"/>
                      <a:gd name="T60" fmla="*/ 712 w 4493"/>
                      <a:gd name="T61" fmla="*/ 104 h 361"/>
                      <a:gd name="T62" fmla="*/ 721 w 4493"/>
                      <a:gd name="T63" fmla="*/ 96 h 361"/>
                      <a:gd name="T64" fmla="*/ 733 w 4493"/>
                      <a:gd name="T65" fmla="*/ 96 h 361"/>
                      <a:gd name="T66" fmla="*/ 741 w 4493"/>
                      <a:gd name="T67" fmla="*/ 103 h 361"/>
                      <a:gd name="T68" fmla="*/ 746 w 4493"/>
                      <a:gd name="T69" fmla="*/ 107 h 361"/>
                      <a:gd name="T70" fmla="*/ 818 w 4493"/>
                      <a:gd name="T71" fmla="*/ 104 h 361"/>
                      <a:gd name="T72" fmla="*/ 826 w 4493"/>
                      <a:gd name="T73" fmla="*/ 96 h 361"/>
                      <a:gd name="T74" fmla="*/ 839 w 4493"/>
                      <a:gd name="T75" fmla="*/ 96 h 361"/>
                      <a:gd name="T76" fmla="*/ 848 w 4493"/>
                      <a:gd name="T77" fmla="*/ 104 h 361"/>
                      <a:gd name="T78" fmla="*/ 922 w 4493"/>
                      <a:gd name="T79" fmla="*/ 107 h 361"/>
                      <a:gd name="T80" fmla="*/ 931 w 4493"/>
                      <a:gd name="T81" fmla="*/ 99 h 361"/>
                      <a:gd name="T82" fmla="*/ 942 w 4493"/>
                      <a:gd name="T83" fmla="*/ 95 h 361"/>
                      <a:gd name="T84" fmla="*/ 953 w 4493"/>
                      <a:gd name="T85" fmla="*/ 99 h 361"/>
                      <a:gd name="T86" fmla="*/ 959 w 4493"/>
                      <a:gd name="T87" fmla="*/ 106 h 361"/>
                      <a:gd name="T88" fmla="*/ 1034 w 4493"/>
                      <a:gd name="T89" fmla="*/ 105 h 361"/>
                      <a:gd name="T90" fmla="*/ 1043 w 4493"/>
                      <a:gd name="T91" fmla="*/ 96 h 361"/>
                      <a:gd name="T92" fmla="*/ 1055 w 4493"/>
                      <a:gd name="T93" fmla="*/ 96 h 361"/>
                      <a:gd name="T94" fmla="*/ 1064 w 4493"/>
                      <a:gd name="T95" fmla="*/ 105 h 361"/>
                      <a:gd name="T96" fmla="*/ 1137 w 4493"/>
                      <a:gd name="T97" fmla="*/ 106 h 361"/>
                      <a:gd name="T98" fmla="*/ 1141 w 4493"/>
                      <a:gd name="T99" fmla="*/ 99 h 361"/>
                      <a:gd name="T100" fmla="*/ 1153 w 4493"/>
                      <a:gd name="T101" fmla="*/ 95 h 361"/>
                      <a:gd name="T102" fmla="*/ 1164 w 4493"/>
                      <a:gd name="T103" fmla="*/ 99 h 361"/>
                      <a:gd name="T104" fmla="*/ 1173 w 4493"/>
                      <a:gd name="T105" fmla="*/ 107 h 361"/>
                      <a:gd name="T106" fmla="*/ 1243 w 4493"/>
                      <a:gd name="T107" fmla="*/ 104 h 361"/>
                      <a:gd name="T108" fmla="*/ 1252 w 4493"/>
                      <a:gd name="T109" fmla="*/ 96 h 361"/>
                      <a:gd name="T110" fmla="*/ 1264 w 4493"/>
                      <a:gd name="T111" fmla="*/ 96 h 361"/>
                      <a:gd name="T112" fmla="*/ 1273 w 4493"/>
                      <a:gd name="T113" fmla="*/ 104 h 361"/>
                      <a:gd name="T114" fmla="*/ 1333 w 4493"/>
                      <a:gd name="T115" fmla="*/ 107 h 361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</a:gdLst>
                    <a:ahLst/>
                    <a:cxnLst>
                      <a:cxn ang="T116">
                        <a:pos x="T0" y="T1"/>
                      </a:cxn>
                      <a:cxn ang="T117">
                        <a:pos x="T2" y="T3"/>
                      </a:cxn>
                      <a:cxn ang="T118">
                        <a:pos x="T4" y="T5"/>
                      </a:cxn>
                      <a:cxn ang="T119">
                        <a:pos x="T6" y="T7"/>
                      </a:cxn>
                      <a:cxn ang="T120">
                        <a:pos x="T8" y="T9"/>
                      </a:cxn>
                      <a:cxn ang="T121">
                        <a:pos x="T10" y="T11"/>
                      </a:cxn>
                      <a:cxn ang="T122">
                        <a:pos x="T12" y="T13"/>
                      </a:cxn>
                      <a:cxn ang="T123">
                        <a:pos x="T14" y="T15"/>
                      </a:cxn>
                      <a:cxn ang="T124">
                        <a:pos x="T16" y="T17"/>
                      </a:cxn>
                      <a:cxn ang="T125">
                        <a:pos x="T18" y="T19"/>
                      </a:cxn>
                      <a:cxn ang="T126">
                        <a:pos x="T20" y="T21"/>
                      </a:cxn>
                      <a:cxn ang="T127">
                        <a:pos x="T22" y="T23"/>
                      </a:cxn>
                      <a:cxn ang="T128">
                        <a:pos x="T24" y="T25"/>
                      </a:cxn>
                      <a:cxn ang="T129">
                        <a:pos x="T26" y="T27"/>
                      </a:cxn>
                      <a:cxn ang="T130">
                        <a:pos x="T28" y="T29"/>
                      </a:cxn>
                      <a:cxn ang="T131">
                        <a:pos x="T30" y="T31"/>
                      </a:cxn>
                      <a:cxn ang="T132">
                        <a:pos x="T32" y="T33"/>
                      </a:cxn>
                      <a:cxn ang="T133">
                        <a:pos x="T34" y="T35"/>
                      </a:cxn>
                      <a:cxn ang="T134">
                        <a:pos x="T36" y="T37"/>
                      </a:cxn>
                      <a:cxn ang="T135">
                        <a:pos x="T38" y="T39"/>
                      </a:cxn>
                      <a:cxn ang="T136">
                        <a:pos x="T40" y="T41"/>
                      </a:cxn>
                      <a:cxn ang="T137">
                        <a:pos x="T42" y="T43"/>
                      </a:cxn>
                      <a:cxn ang="T138">
                        <a:pos x="T44" y="T45"/>
                      </a:cxn>
                      <a:cxn ang="T139">
                        <a:pos x="T46" y="T47"/>
                      </a:cxn>
                      <a:cxn ang="T140">
                        <a:pos x="T48" y="T49"/>
                      </a:cxn>
                      <a:cxn ang="T141">
                        <a:pos x="T50" y="T51"/>
                      </a:cxn>
                      <a:cxn ang="T142">
                        <a:pos x="T52" y="T53"/>
                      </a:cxn>
                      <a:cxn ang="T143">
                        <a:pos x="T54" y="T55"/>
                      </a:cxn>
                      <a:cxn ang="T144">
                        <a:pos x="T56" y="T57"/>
                      </a:cxn>
                      <a:cxn ang="T145">
                        <a:pos x="T58" y="T59"/>
                      </a:cxn>
                      <a:cxn ang="T146">
                        <a:pos x="T60" y="T61"/>
                      </a:cxn>
                      <a:cxn ang="T147">
                        <a:pos x="T62" y="T63"/>
                      </a:cxn>
                      <a:cxn ang="T148">
                        <a:pos x="T64" y="T65"/>
                      </a:cxn>
                      <a:cxn ang="T149">
                        <a:pos x="T66" y="T67"/>
                      </a:cxn>
                      <a:cxn ang="T150">
                        <a:pos x="T68" y="T69"/>
                      </a:cxn>
                      <a:cxn ang="T151">
                        <a:pos x="T70" y="T71"/>
                      </a:cxn>
                      <a:cxn ang="T152">
                        <a:pos x="T72" y="T73"/>
                      </a:cxn>
                      <a:cxn ang="T153">
                        <a:pos x="T74" y="T75"/>
                      </a:cxn>
                      <a:cxn ang="T154">
                        <a:pos x="T76" y="T77"/>
                      </a:cxn>
                      <a:cxn ang="T155">
                        <a:pos x="T78" y="T79"/>
                      </a:cxn>
                      <a:cxn ang="T156">
                        <a:pos x="T80" y="T81"/>
                      </a:cxn>
                      <a:cxn ang="T157">
                        <a:pos x="T82" y="T83"/>
                      </a:cxn>
                      <a:cxn ang="T158">
                        <a:pos x="T84" y="T85"/>
                      </a:cxn>
                      <a:cxn ang="T159">
                        <a:pos x="T86" y="T87"/>
                      </a:cxn>
                      <a:cxn ang="T160">
                        <a:pos x="T88" y="T89"/>
                      </a:cxn>
                      <a:cxn ang="T161">
                        <a:pos x="T90" y="T91"/>
                      </a:cxn>
                      <a:cxn ang="T162">
                        <a:pos x="T92" y="T93"/>
                      </a:cxn>
                      <a:cxn ang="T163">
                        <a:pos x="T94" y="T95"/>
                      </a:cxn>
                      <a:cxn ang="T164">
                        <a:pos x="T96" y="T97"/>
                      </a:cxn>
                      <a:cxn ang="T165">
                        <a:pos x="T98" y="T99"/>
                      </a:cxn>
                      <a:cxn ang="T166">
                        <a:pos x="T100" y="T101"/>
                      </a:cxn>
                      <a:cxn ang="T167">
                        <a:pos x="T102" y="T103"/>
                      </a:cxn>
                      <a:cxn ang="T168">
                        <a:pos x="T104" y="T105"/>
                      </a:cxn>
                      <a:cxn ang="T169">
                        <a:pos x="T106" y="T107"/>
                      </a:cxn>
                      <a:cxn ang="T170">
                        <a:pos x="T108" y="T109"/>
                      </a:cxn>
                      <a:cxn ang="T171">
                        <a:pos x="T110" y="T111"/>
                      </a:cxn>
                      <a:cxn ang="T172">
                        <a:pos x="T112" y="T113"/>
                      </a:cxn>
                      <a:cxn ang="T173">
                        <a:pos x="T114" y="T115"/>
                      </a:cxn>
                    </a:cxnLst>
                    <a:rect l="0" t="0" r="r" b="b"/>
                    <a:pathLst>
                      <a:path w="4493" h="361">
                        <a:moveTo>
                          <a:pt x="4434" y="361"/>
                        </a:moveTo>
                        <a:lnTo>
                          <a:pt x="4434" y="180"/>
                        </a:lnTo>
                        <a:lnTo>
                          <a:pt x="4450" y="171"/>
                        </a:lnTo>
                        <a:lnTo>
                          <a:pt x="4450" y="75"/>
                        </a:lnTo>
                        <a:lnTo>
                          <a:pt x="4451" y="68"/>
                        </a:lnTo>
                        <a:lnTo>
                          <a:pt x="4452" y="57"/>
                        </a:lnTo>
                        <a:lnTo>
                          <a:pt x="4455" y="47"/>
                        </a:lnTo>
                        <a:lnTo>
                          <a:pt x="4459" y="34"/>
                        </a:lnTo>
                        <a:lnTo>
                          <a:pt x="4462" y="29"/>
                        </a:lnTo>
                        <a:lnTo>
                          <a:pt x="4464" y="23"/>
                        </a:lnTo>
                        <a:lnTo>
                          <a:pt x="4468" y="17"/>
                        </a:lnTo>
                        <a:lnTo>
                          <a:pt x="4471" y="13"/>
                        </a:lnTo>
                        <a:lnTo>
                          <a:pt x="4476" y="9"/>
                        </a:lnTo>
                        <a:lnTo>
                          <a:pt x="4481" y="5"/>
                        </a:lnTo>
                        <a:lnTo>
                          <a:pt x="4486" y="2"/>
                        </a:lnTo>
                        <a:lnTo>
                          <a:pt x="4493" y="0"/>
                        </a:lnTo>
                        <a:lnTo>
                          <a:pt x="0" y="0"/>
                        </a:lnTo>
                        <a:lnTo>
                          <a:pt x="0" y="272"/>
                        </a:lnTo>
                        <a:lnTo>
                          <a:pt x="92" y="293"/>
                        </a:lnTo>
                        <a:lnTo>
                          <a:pt x="92" y="361"/>
                        </a:lnTo>
                        <a:lnTo>
                          <a:pt x="234" y="361"/>
                        </a:lnTo>
                        <a:lnTo>
                          <a:pt x="241" y="360"/>
                        </a:lnTo>
                        <a:lnTo>
                          <a:pt x="246" y="358"/>
                        </a:lnTo>
                        <a:lnTo>
                          <a:pt x="250" y="353"/>
                        </a:lnTo>
                        <a:lnTo>
                          <a:pt x="253" y="347"/>
                        </a:lnTo>
                        <a:lnTo>
                          <a:pt x="258" y="341"/>
                        </a:lnTo>
                        <a:lnTo>
                          <a:pt x="263" y="335"/>
                        </a:lnTo>
                        <a:lnTo>
                          <a:pt x="268" y="331"/>
                        </a:lnTo>
                        <a:lnTo>
                          <a:pt x="275" y="328"/>
                        </a:lnTo>
                        <a:lnTo>
                          <a:pt x="281" y="325"/>
                        </a:lnTo>
                        <a:lnTo>
                          <a:pt x="287" y="323"/>
                        </a:lnTo>
                        <a:lnTo>
                          <a:pt x="295" y="322"/>
                        </a:lnTo>
                        <a:lnTo>
                          <a:pt x="301" y="321"/>
                        </a:lnTo>
                        <a:lnTo>
                          <a:pt x="308" y="322"/>
                        </a:lnTo>
                        <a:lnTo>
                          <a:pt x="315" y="323"/>
                        </a:lnTo>
                        <a:lnTo>
                          <a:pt x="321" y="325"/>
                        </a:lnTo>
                        <a:lnTo>
                          <a:pt x="327" y="328"/>
                        </a:lnTo>
                        <a:lnTo>
                          <a:pt x="333" y="331"/>
                        </a:lnTo>
                        <a:lnTo>
                          <a:pt x="339" y="335"/>
                        </a:lnTo>
                        <a:lnTo>
                          <a:pt x="344" y="341"/>
                        </a:lnTo>
                        <a:lnTo>
                          <a:pt x="348" y="347"/>
                        </a:lnTo>
                        <a:lnTo>
                          <a:pt x="351" y="353"/>
                        </a:lnTo>
                        <a:lnTo>
                          <a:pt x="356" y="358"/>
                        </a:lnTo>
                        <a:lnTo>
                          <a:pt x="361" y="360"/>
                        </a:lnTo>
                        <a:lnTo>
                          <a:pt x="367" y="361"/>
                        </a:lnTo>
                        <a:lnTo>
                          <a:pt x="571" y="361"/>
                        </a:lnTo>
                        <a:lnTo>
                          <a:pt x="578" y="360"/>
                        </a:lnTo>
                        <a:lnTo>
                          <a:pt x="583" y="358"/>
                        </a:lnTo>
                        <a:lnTo>
                          <a:pt x="585" y="355"/>
                        </a:lnTo>
                        <a:lnTo>
                          <a:pt x="586" y="353"/>
                        </a:lnTo>
                        <a:lnTo>
                          <a:pt x="587" y="350"/>
                        </a:lnTo>
                        <a:lnTo>
                          <a:pt x="588" y="347"/>
                        </a:lnTo>
                        <a:lnTo>
                          <a:pt x="594" y="341"/>
                        </a:lnTo>
                        <a:lnTo>
                          <a:pt x="598" y="335"/>
                        </a:lnTo>
                        <a:lnTo>
                          <a:pt x="604" y="331"/>
                        </a:lnTo>
                        <a:lnTo>
                          <a:pt x="610" y="328"/>
                        </a:lnTo>
                        <a:lnTo>
                          <a:pt x="617" y="325"/>
                        </a:lnTo>
                        <a:lnTo>
                          <a:pt x="623" y="323"/>
                        </a:lnTo>
                        <a:lnTo>
                          <a:pt x="630" y="322"/>
                        </a:lnTo>
                        <a:lnTo>
                          <a:pt x="637" y="321"/>
                        </a:lnTo>
                        <a:lnTo>
                          <a:pt x="644" y="322"/>
                        </a:lnTo>
                        <a:lnTo>
                          <a:pt x="650" y="323"/>
                        </a:lnTo>
                        <a:lnTo>
                          <a:pt x="658" y="325"/>
                        </a:lnTo>
                        <a:lnTo>
                          <a:pt x="664" y="328"/>
                        </a:lnTo>
                        <a:lnTo>
                          <a:pt x="670" y="331"/>
                        </a:lnTo>
                        <a:lnTo>
                          <a:pt x="676" y="335"/>
                        </a:lnTo>
                        <a:lnTo>
                          <a:pt x="681" y="341"/>
                        </a:lnTo>
                        <a:lnTo>
                          <a:pt x="685" y="347"/>
                        </a:lnTo>
                        <a:lnTo>
                          <a:pt x="686" y="350"/>
                        </a:lnTo>
                        <a:lnTo>
                          <a:pt x="687" y="353"/>
                        </a:lnTo>
                        <a:lnTo>
                          <a:pt x="689" y="355"/>
                        </a:lnTo>
                        <a:lnTo>
                          <a:pt x="693" y="358"/>
                        </a:lnTo>
                        <a:lnTo>
                          <a:pt x="697" y="360"/>
                        </a:lnTo>
                        <a:lnTo>
                          <a:pt x="703" y="361"/>
                        </a:lnTo>
                        <a:lnTo>
                          <a:pt x="933" y="361"/>
                        </a:lnTo>
                        <a:lnTo>
                          <a:pt x="939" y="360"/>
                        </a:lnTo>
                        <a:lnTo>
                          <a:pt x="944" y="358"/>
                        </a:lnTo>
                        <a:lnTo>
                          <a:pt x="949" y="353"/>
                        </a:lnTo>
                        <a:lnTo>
                          <a:pt x="952" y="347"/>
                        </a:lnTo>
                        <a:lnTo>
                          <a:pt x="956" y="341"/>
                        </a:lnTo>
                        <a:lnTo>
                          <a:pt x="961" y="335"/>
                        </a:lnTo>
                        <a:lnTo>
                          <a:pt x="966" y="331"/>
                        </a:lnTo>
                        <a:lnTo>
                          <a:pt x="973" y="328"/>
                        </a:lnTo>
                        <a:lnTo>
                          <a:pt x="979" y="325"/>
                        </a:lnTo>
                        <a:lnTo>
                          <a:pt x="985" y="323"/>
                        </a:lnTo>
                        <a:lnTo>
                          <a:pt x="992" y="322"/>
                        </a:lnTo>
                        <a:lnTo>
                          <a:pt x="999" y="321"/>
                        </a:lnTo>
                        <a:lnTo>
                          <a:pt x="1005" y="322"/>
                        </a:lnTo>
                        <a:lnTo>
                          <a:pt x="1013" y="323"/>
                        </a:lnTo>
                        <a:lnTo>
                          <a:pt x="1019" y="325"/>
                        </a:lnTo>
                        <a:lnTo>
                          <a:pt x="1025" y="328"/>
                        </a:lnTo>
                        <a:lnTo>
                          <a:pt x="1032" y="331"/>
                        </a:lnTo>
                        <a:lnTo>
                          <a:pt x="1037" y="335"/>
                        </a:lnTo>
                        <a:lnTo>
                          <a:pt x="1042" y="341"/>
                        </a:lnTo>
                        <a:lnTo>
                          <a:pt x="1046" y="347"/>
                        </a:lnTo>
                        <a:lnTo>
                          <a:pt x="1050" y="353"/>
                        </a:lnTo>
                        <a:lnTo>
                          <a:pt x="1054" y="358"/>
                        </a:lnTo>
                        <a:lnTo>
                          <a:pt x="1059" y="360"/>
                        </a:lnTo>
                        <a:lnTo>
                          <a:pt x="1065" y="361"/>
                        </a:lnTo>
                        <a:lnTo>
                          <a:pt x="1287" y="361"/>
                        </a:lnTo>
                        <a:lnTo>
                          <a:pt x="1293" y="360"/>
                        </a:lnTo>
                        <a:lnTo>
                          <a:pt x="1298" y="358"/>
                        </a:lnTo>
                        <a:lnTo>
                          <a:pt x="1302" y="353"/>
                        </a:lnTo>
                        <a:lnTo>
                          <a:pt x="1306" y="347"/>
                        </a:lnTo>
                        <a:lnTo>
                          <a:pt x="1310" y="341"/>
                        </a:lnTo>
                        <a:lnTo>
                          <a:pt x="1315" y="335"/>
                        </a:lnTo>
                        <a:lnTo>
                          <a:pt x="1321" y="331"/>
                        </a:lnTo>
                        <a:lnTo>
                          <a:pt x="1327" y="328"/>
                        </a:lnTo>
                        <a:lnTo>
                          <a:pt x="1333" y="325"/>
                        </a:lnTo>
                        <a:lnTo>
                          <a:pt x="1339" y="323"/>
                        </a:lnTo>
                        <a:lnTo>
                          <a:pt x="1347" y="322"/>
                        </a:lnTo>
                        <a:lnTo>
                          <a:pt x="1353" y="321"/>
                        </a:lnTo>
                        <a:lnTo>
                          <a:pt x="1360" y="322"/>
                        </a:lnTo>
                        <a:lnTo>
                          <a:pt x="1367" y="323"/>
                        </a:lnTo>
                        <a:lnTo>
                          <a:pt x="1373" y="325"/>
                        </a:lnTo>
                        <a:lnTo>
                          <a:pt x="1379" y="328"/>
                        </a:lnTo>
                        <a:lnTo>
                          <a:pt x="1386" y="331"/>
                        </a:lnTo>
                        <a:lnTo>
                          <a:pt x="1391" y="335"/>
                        </a:lnTo>
                        <a:lnTo>
                          <a:pt x="1396" y="341"/>
                        </a:lnTo>
                        <a:lnTo>
                          <a:pt x="1400" y="347"/>
                        </a:lnTo>
                        <a:lnTo>
                          <a:pt x="1401" y="350"/>
                        </a:lnTo>
                        <a:lnTo>
                          <a:pt x="1404" y="353"/>
                        </a:lnTo>
                        <a:lnTo>
                          <a:pt x="1406" y="355"/>
                        </a:lnTo>
                        <a:lnTo>
                          <a:pt x="1408" y="358"/>
                        </a:lnTo>
                        <a:lnTo>
                          <a:pt x="1413" y="360"/>
                        </a:lnTo>
                        <a:lnTo>
                          <a:pt x="1419" y="361"/>
                        </a:lnTo>
                        <a:lnTo>
                          <a:pt x="1637" y="361"/>
                        </a:lnTo>
                        <a:lnTo>
                          <a:pt x="1643" y="360"/>
                        </a:lnTo>
                        <a:lnTo>
                          <a:pt x="1648" y="358"/>
                        </a:lnTo>
                        <a:lnTo>
                          <a:pt x="1650" y="355"/>
                        </a:lnTo>
                        <a:lnTo>
                          <a:pt x="1652" y="353"/>
                        </a:lnTo>
                        <a:lnTo>
                          <a:pt x="1654" y="350"/>
                        </a:lnTo>
                        <a:lnTo>
                          <a:pt x="1655" y="347"/>
                        </a:lnTo>
                        <a:lnTo>
                          <a:pt x="1659" y="341"/>
                        </a:lnTo>
                        <a:lnTo>
                          <a:pt x="1665" y="335"/>
                        </a:lnTo>
                        <a:lnTo>
                          <a:pt x="1670" y="331"/>
                        </a:lnTo>
                        <a:lnTo>
                          <a:pt x="1676" y="328"/>
                        </a:lnTo>
                        <a:lnTo>
                          <a:pt x="1683" y="325"/>
                        </a:lnTo>
                        <a:lnTo>
                          <a:pt x="1689" y="323"/>
                        </a:lnTo>
                        <a:lnTo>
                          <a:pt x="1696" y="322"/>
                        </a:lnTo>
                        <a:lnTo>
                          <a:pt x="1704" y="321"/>
                        </a:lnTo>
                        <a:lnTo>
                          <a:pt x="1710" y="322"/>
                        </a:lnTo>
                        <a:lnTo>
                          <a:pt x="1717" y="323"/>
                        </a:lnTo>
                        <a:lnTo>
                          <a:pt x="1724" y="325"/>
                        </a:lnTo>
                        <a:lnTo>
                          <a:pt x="1730" y="328"/>
                        </a:lnTo>
                        <a:lnTo>
                          <a:pt x="1736" y="331"/>
                        </a:lnTo>
                        <a:lnTo>
                          <a:pt x="1742" y="335"/>
                        </a:lnTo>
                        <a:lnTo>
                          <a:pt x="1747" y="341"/>
                        </a:lnTo>
                        <a:lnTo>
                          <a:pt x="1751" y="347"/>
                        </a:lnTo>
                        <a:lnTo>
                          <a:pt x="1752" y="350"/>
                        </a:lnTo>
                        <a:lnTo>
                          <a:pt x="1754" y="353"/>
                        </a:lnTo>
                        <a:lnTo>
                          <a:pt x="1755" y="355"/>
                        </a:lnTo>
                        <a:lnTo>
                          <a:pt x="1757" y="358"/>
                        </a:lnTo>
                        <a:lnTo>
                          <a:pt x="1763" y="360"/>
                        </a:lnTo>
                        <a:lnTo>
                          <a:pt x="1769" y="361"/>
                        </a:lnTo>
                        <a:lnTo>
                          <a:pt x="1987" y="361"/>
                        </a:lnTo>
                        <a:lnTo>
                          <a:pt x="1992" y="360"/>
                        </a:lnTo>
                        <a:lnTo>
                          <a:pt x="1998" y="358"/>
                        </a:lnTo>
                        <a:lnTo>
                          <a:pt x="2003" y="353"/>
                        </a:lnTo>
                        <a:lnTo>
                          <a:pt x="2006" y="347"/>
                        </a:lnTo>
                        <a:lnTo>
                          <a:pt x="2010" y="341"/>
                        </a:lnTo>
                        <a:lnTo>
                          <a:pt x="2015" y="335"/>
                        </a:lnTo>
                        <a:lnTo>
                          <a:pt x="2021" y="331"/>
                        </a:lnTo>
                        <a:lnTo>
                          <a:pt x="2027" y="328"/>
                        </a:lnTo>
                        <a:lnTo>
                          <a:pt x="2033" y="325"/>
                        </a:lnTo>
                        <a:lnTo>
                          <a:pt x="2040" y="323"/>
                        </a:lnTo>
                        <a:lnTo>
                          <a:pt x="2046" y="322"/>
                        </a:lnTo>
                        <a:lnTo>
                          <a:pt x="2053" y="321"/>
                        </a:lnTo>
                        <a:lnTo>
                          <a:pt x="2060" y="322"/>
                        </a:lnTo>
                        <a:lnTo>
                          <a:pt x="2067" y="323"/>
                        </a:lnTo>
                        <a:lnTo>
                          <a:pt x="2073" y="325"/>
                        </a:lnTo>
                        <a:lnTo>
                          <a:pt x="2080" y="328"/>
                        </a:lnTo>
                        <a:lnTo>
                          <a:pt x="2085" y="331"/>
                        </a:lnTo>
                        <a:lnTo>
                          <a:pt x="2091" y="335"/>
                        </a:lnTo>
                        <a:lnTo>
                          <a:pt x="2097" y="341"/>
                        </a:lnTo>
                        <a:lnTo>
                          <a:pt x="2101" y="347"/>
                        </a:lnTo>
                        <a:lnTo>
                          <a:pt x="2104" y="353"/>
                        </a:lnTo>
                        <a:lnTo>
                          <a:pt x="2108" y="358"/>
                        </a:lnTo>
                        <a:lnTo>
                          <a:pt x="2113" y="360"/>
                        </a:lnTo>
                        <a:lnTo>
                          <a:pt x="2120" y="361"/>
                        </a:lnTo>
                        <a:lnTo>
                          <a:pt x="2349" y="361"/>
                        </a:lnTo>
                        <a:lnTo>
                          <a:pt x="2356" y="360"/>
                        </a:lnTo>
                        <a:lnTo>
                          <a:pt x="2362" y="358"/>
                        </a:lnTo>
                        <a:lnTo>
                          <a:pt x="2364" y="355"/>
                        </a:lnTo>
                        <a:lnTo>
                          <a:pt x="2366" y="353"/>
                        </a:lnTo>
                        <a:lnTo>
                          <a:pt x="2367" y="350"/>
                        </a:lnTo>
                        <a:lnTo>
                          <a:pt x="2368" y="347"/>
                        </a:lnTo>
                        <a:lnTo>
                          <a:pt x="2372" y="341"/>
                        </a:lnTo>
                        <a:lnTo>
                          <a:pt x="2378" y="335"/>
                        </a:lnTo>
                        <a:lnTo>
                          <a:pt x="2384" y="331"/>
                        </a:lnTo>
                        <a:lnTo>
                          <a:pt x="2390" y="328"/>
                        </a:lnTo>
                        <a:lnTo>
                          <a:pt x="2397" y="325"/>
                        </a:lnTo>
                        <a:lnTo>
                          <a:pt x="2403" y="323"/>
                        </a:lnTo>
                        <a:lnTo>
                          <a:pt x="2409" y="322"/>
                        </a:lnTo>
                        <a:lnTo>
                          <a:pt x="2417" y="321"/>
                        </a:lnTo>
                        <a:lnTo>
                          <a:pt x="2423" y="322"/>
                        </a:lnTo>
                        <a:lnTo>
                          <a:pt x="2430" y="323"/>
                        </a:lnTo>
                        <a:lnTo>
                          <a:pt x="2437" y="325"/>
                        </a:lnTo>
                        <a:lnTo>
                          <a:pt x="2443" y="328"/>
                        </a:lnTo>
                        <a:lnTo>
                          <a:pt x="2449" y="331"/>
                        </a:lnTo>
                        <a:lnTo>
                          <a:pt x="2455" y="335"/>
                        </a:lnTo>
                        <a:lnTo>
                          <a:pt x="2459" y="341"/>
                        </a:lnTo>
                        <a:lnTo>
                          <a:pt x="2463" y="347"/>
                        </a:lnTo>
                        <a:lnTo>
                          <a:pt x="2465" y="347"/>
                        </a:lnTo>
                        <a:lnTo>
                          <a:pt x="2466" y="350"/>
                        </a:lnTo>
                        <a:lnTo>
                          <a:pt x="2467" y="353"/>
                        </a:lnTo>
                        <a:lnTo>
                          <a:pt x="2469" y="355"/>
                        </a:lnTo>
                        <a:lnTo>
                          <a:pt x="2471" y="358"/>
                        </a:lnTo>
                        <a:lnTo>
                          <a:pt x="2477" y="360"/>
                        </a:lnTo>
                        <a:lnTo>
                          <a:pt x="2482" y="361"/>
                        </a:lnTo>
                        <a:lnTo>
                          <a:pt x="2703" y="361"/>
                        </a:lnTo>
                        <a:lnTo>
                          <a:pt x="2709" y="360"/>
                        </a:lnTo>
                        <a:lnTo>
                          <a:pt x="2715" y="358"/>
                        </a:lnTo>
                        <a:lnTo>
                          <a:pt x="2717" y="355"/>
                        </a:lnTo>
                        <a:lnTo>
                          <a:pt x="2719" y="353"/>
                        </a:lnTo>
                        <a:lnTo>
                          <a:pt x="2720" y="350"/>
                        </a:lnTo>
                        <a:lnTo>
                          <a:pt x="2721" y="347"/>
                        </a:lnTo>
                        <a:lnTo>
                          <a:pt x="2725" y="341"/>
                        </a:lnTo>
                        <a:lnTo>
                          <a:pt x="2731" y="335"/>
                        </a:lnTo>
                        <a:lnTo>
                          <a:pt x="2736" y="331"/>
                        </a:lnTo>
                        <a:lnTo>
                          <a:pt x="2742" y="328"/>
                        </a:lnTo>
                        <a:lnTo>
                          <a:pt x="2748" y="325"/>
                        </a:lnTo>
                        <a:lnTo>
                          <a:pt x="2756" y="323"/>
                        </a:lnTo>
                        <a:lnTo>
                          <a:pt x="2762" y="322"/>
                        </a:lnTo>
                        <a:lnTo>
                          <a:pt x="2770" y="321"/>
                        </a:lnTo>
                        <a:lnTo>
                          <a:pt x="2776" y="322"/>
                        </a:lnTo>
                        <a:lnTo>
                          <a:pt x="2783" y="323"/>
                        </a:lnTo>
                        <a:lnTo>
                          <a:pt x="2790" y="325"/>
                        </a:lnTo>
                        <a:lnTo>
                          <a:pt x="2796" y="328"/>
                        </a:lnTo>
                        <a:lnTo>
                          <a:pt x="2802" y="331"/>
                        </a:lnTo>
                        <a:lnTo>
                          <a:pt x="2808" y="335"/>
                        </a:lnTo>
                        <a:lnTo>
                          <a:pt x="2813" y="341"/>
                        </a:lnTo>
                        <a:lnTo>
                          <a:pt x="2818" y="347"/>
                        </a:lnTo>
                        <a:lnTo>
                          <a:pt x="2819" y="350"/>
                        </a:lnTo>
                        <a:lnTo>
                          <a:pt x="2820" y="353"/>
                        </a:lnTo>
                        <a:lnTo>
                          <a:pt x="2822" y="355"/>
                        </a:lnTo>
                        <a:lnTo>
                          <a:pt x="2824" y="358"/>
                        </a:lnTo>
                        <a:lnTo>
                          <a:pt x="2828" y="360"/>
                        </a:lnTo>
                        <a:lnTo>
                          <a:pt x="2835" y="361"/>
                        </a:lnTo>
                        <a:lnTo>
                          <a:pt x="3067" y="361"/>
                        </a:lnTo>
                        <a:lnTo>
                          <a:pt x="3073" y="360"/>
                        </a:lnTo>
                        <a:lnTo>
                          <a:pt x="3078" y="358"/>
                        </a:lnTo>
                        <a:lnTo>
                          <a:pt x="3082" y="353"/>
                        </a:lnTo>
                        <a:lnTo>
                          <a:pt x="3085" y="347"/>
                        </a:lnTo>
                        <a:lnTo>
                          <a:pt x="3090" y="341"/>
                        </a:lnTo>
                        <a:lnTo>
                          <a:pt x="3095" y="335"/>
                        </a:lnTo>
                        <a:lnTo>
                          <a:pt x="3100" y="331"/>
                        </a:lnTo>
                        <a:lnTo>
                          <a:pt x="3105" y="328"/>
                        </a:lnTo>
                        <a:lnTo>
                          <a:pt x="3112" y="325"/>
                        </a:lnTo>
                        <a:lnTo>
                          <a:pt x="3119" y="323"/>
                        </a:lnTo>
                        <a:lnTo>
                          <a:pt x="3125" y="322"/>
                        </a:lnTo>
                        <a:lnTo>
                          <a:pt x="3133" y="321"/>
                        </a:lnTo>
                        <a:lnTo>
                          <a:pt x="3139" y="322"/>
                        </a:lnTo>
                        <a:lnTo>
                          <a:pt x="3147" y="323"/>
                        </a:lnTo>
                        <a:lnTo>
                          <a:pt x="3153" y="325"/>
                        </a:lnTo>
                        <a:lnTo>
                          <a:pt x="3159" y="328"/>
                        </a:lnTo>
                        <a:lnTo>
                          <a:pt x="3166" y="331"/>
                        </a:lnTo>
                        <a:lnTo>
                          <a:pt x="3171" y="335"/>
                        </a:lnTo>
                        <a:lnTo>
                          <a:pt x="3176" y="341"/>
                        </a:lnTo>
                        <a:lnTo>
                          <a:pt x="3180" y="347"/>
                        </a:lnTo>
                        <a:lnTo>
                          <a:pt x="3181" y="350"/>
                        </a:lnTo>
                        <a:lnTo>
                          <a:pt x="3183" y="353"/>
                        </a:lnTo>
                        <a:lnTo>
                          <a:pt x="3186" y="355"/>
                        </a:lnTo>
                        <a:lnTo>
                          <a:pt x="3188" y="358"/>
                        </a:lnTo>
                        <a:lnTo>
                          <a:pt x="3193" y="360"/>
                        </a:lnTo>
                        <a:lnTo>
                          <a:pt x="3199" y="361"/>
                        </a:lnTo>
                        <a:lnTo>
                          <a:pt x="3422" y="361"/>
                        </a:lnTo>
                        <a:lnTo>
                          <a:pt x="3429" y="360"/>
                        </a:lnTo>
                        <a:lnTo>
                          <a:pt x="3434" y="358"/>
                        </a:lnTo>
                        <a:lnTo>
                          <a:pt x="3438" y="353"/>
                        </a:lnTo>
                        <a:lnTo>
                          <a:pt x="3441" y="347"/>
                        </a:lnTo>
                        <a:lnTo>
                          <a:pt x="3446" y="341"/>
                        </a:lnTo>
                        <a:lnTo>
                          <a:pt x="3451" y="335"/>
                        </a:lnTo>
                        <a:lnTo>
                          <a:pt x="3456" y="331"/>
                        </a:lnTo>
                        <a:lnTo>
                          <a:pt x="3462" y="328"/>
                        </a:lnTo>
                        <a:lnTo>
                          <a:pt x="3469" y="325"/>
                        </a:lnTo>
                        <a:lnTo>
                          <a:pt x="3475" y="323"/>
                        </a:lnTo>
                        <a:lnTo>
                          <a:pt x="3483" y="322"/>
                        </a:lnTo>
                        <a:lnTo>
                          <a:pt x="3489" y="321"/>
                        </a:lnTo>
                        <a:lnTo>
                          <a:pt x="3496" y="322"/>
                        </a:lnTo>
                        <a:lnTo>
                          <a:pt x="3503" y="323"/>
                        </a:lnTo>
                        <a:lnTo>
                          <a:pt x="3509" y="325"/>
                        </a:lnTo>
                        <a:lnTo>
                          <a:pt x="3515" y="328"/>
                        </a:lnTo>
                        <a:lnTo>
                          <a:pt x="3521" y="331"/>
                        </a:lnTo>
                        <a:lnTo>
                          <a:pt x="3527" y="335"/>
                        </a:lnTo>
                        <a:lnTo>
                          <a:pt x="3532" y="341"/>
                        </a:lnTo>
                        <a:lnTo>
                          <a:pt x="3536" y="347"/>
                        </a:lnTo>
                        <a:lnTo>
                          <a:pt x="3539" y="353"/>
                        </a:lnTo>
                        <a:lnTo>
                          <a:pt x="3544" y="358"/>
                        </a:lnTo>
                        <a:lnTo>
                          <a:pt x="3550" y="360"/>
                        </a:lnTo>
                        <a:lnTo>
                          <a:pt x="3555" y="361"/>
                        </a:lnTo>
                        <a:lnTo>
                          <a:pt x="3768" y="361"/>
                        </a:lnTo>
                        <a:lnTo>
                          <a:pt x="3774" y="360"/>
                        </a:lnTo>
                        <a:lnTo>
                          <a:pt x="3781" y="358"/>
                        </a:lnTo>
                        <a:lnTo>
                          <a:pt x="3783" y="355"/>
                        </a:lnTo>
                        <a:lnTo>
                          <a:pt x="3785" y="353"/>
                        </a:lnTo>
                        <a:lnTo>
                          <a:pt x="3786" y="350"/>
                        </a:lnTo>
                        <a:lnTo>
                          <a:pt x="3787" y="347"/>
                        </a:lnTo>
                        <a:lnTo>
                          <a:pt x="3791" y="341"/>
                        </a:lnTo>
                        <a:lnTo>
                          <a:pt x="3796" y="335"/>
                        </a:lnTo>
                        <a:lnTo>
                          <a:pt x="3803" y="331"/>
                        </a:lnTo>
                        <a:lnTo>
                          <a:pt x="3808" y="328"/>
                        </a:lnTo>
                        <a:lnTo>
                          <a:pt x="3814" y="325"/>
                        </a:lnTo>
                        <a:lnTo>
                          <a:pt x="3821" y="323"/>
                        </a:lnTo>
                        <a:lnTo>
                          <a:pt x="3828" y="322"/>
                        </a:lnTo>
                        <a:lnTo>
                          <a:pt x="3834" y="321"/>
                        </a:lnTo>
                        <a:lnTo>
                          <a:pt x="3842" y="322"/>
                        </a:lnTo>
                        <a:lnTo>
                          <a:pt x="3848" y="323"/>
                        </a:lnTo>
                        <a:lnTo>
                          <a:pt x="3854" y="325"/>
                        </a:lnTo>
                        <a:lnTo>
                          <a:pt x="3861" y="328"/>
                        </a:lnTo>
                        <a:lnTo>
                          <a:pt x="3867" y="331"/>
                        </a:lnTo>
                        <a:lnTo>
                          <a:pt x="3872" y="335"/>
                        </a:lnTo>
                        <a:lnTo>
                          <a:pt x="3877" y="341"/>
                        </a:lnTo>
                        <a:lnTo>
                          <a:pt x="3882" y="347"/>
                        </a:lnTo>
                        <a:lnTo>
                          <a:pt x="3885" y="353"/>
                        </a:lnTo>
                        <a:lnTo>
                          <a:pt x="3890" y="358"/>
                        </a:lnTo>
                        <a:lnTo>
                          <a:pt x="3895" y="360"/>
                        </a:lnTo>
                        <a:lnTo>
                          <a:pt x="3901" y="361"/>
                        </a:lnTo>
                        <a:lnTo>
                          <a:pt x="4119" y="361"/>
                        </a:lnTo>
                        <a:lnTo>
                          <a:pt x="4124" y="360"/>
                        </a:lnTo>
                        <a:lnTo>
                          <a:pt x="4129" y="358"/>
                        </a:lnTo>
                        <a:lnTo>
                          <a:pt x="4131" y="355"/>
                        </a:lnTo>
                        <a:lnTo>
                          <a:pt x="4133" y="353"/>
                        </a:lnTo>
                        <a:lnTo>
                          <a:pt x="4135" y="350"/>
                        </a:lnTo>
                        <a:lnTo>
                          <a:pt x="4137" y="347"/>
                        </a:lnTo>
                        <a:lnTo>
                          <a:pt x="4141" y="341"/>
                        </a:lnTo>
                        <a:lnTo>
                          <a:pt x="4146" y="335"/>
                        </a:lnTo>
                        <a:lnTo>
                          <a:pt x="4151" y="331"/>
                        </a:lnTo>
                        <a:lnTo>
                          <a:pt x="4158" y="328"/>
                        </a:lnTo>
                        <a:lnTo>
                          <a:pt x="4164" y="325"/>
                        </a:lnTo>
                        <a:lnTo>
                          <a:pt x="4170" y="323"/>
                        </a:lnTo>
                        <a:lnTo>
                          <a:pt x="4178" y="322"/>
                        </a:lnTo>
                        <a:lnTo>
                          <a:pt x="4185" y="321"/>
                        </a:lnTo>
                        <a:lnTo>
                          <a:pt x="4191" y="322"/>
                        </a:lnTo>
                        <a:lnTo>
                          <a:pt x="4199" y="323"/>
                        </a:lnTo>
                        <a:lnTo>
                          <a:pt x="4205" y="325"/>
                        </a:lnTo>
                        <a:lnTo>
                          <a:pt x="4211" y="328"/>
                        </a:lnTo>
                        <a:lnTo>
                          <a:pt x="4218" y="331"/>
                        </a:lnTo>
                        <a:lnTo>
                          <a:pt x="4223" y="335"/>
                        </a:lnTo>
                        <a:lnTo>
                          <a:pt x="4228" y="341"/>
                        </a:lnTo>
                        <a:lnTo>
                          <a:pt x="4232" y="347"/>
                        </a:lnTo>
                        <a:lnTo>
                          <a:pt x="4233" y="350"/>
                        </a:lnTo>
                        <a:lnTo>
                          <a:pt x="4236" y="353"/>
                        </a:lnTo>
                        <a:lnTo>
                          <a:pt x="4237" y="355"/>
                        </a:lnTo>
                        <a:lnTo>
                          <a:pt x="4239" y="358"/>
                        </a:lnTo>
                        <a:lnTo>
                          <a:pt x="4244" y="360"/>
                        </a:lnTo>
                        <a:lnTo>
                          <a:pt x="4250" y="361"/>
                        </a:lnTo>
                        <a:lnTo>
                          <a:pt x="4434" y="36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2" name="Freeform 81"/>
                  <p:cNvSpPr>
                    <a:spLocks noChangeAspect="1"/>
                  </p:cNvSpPr>
                  <p:nvPr/>
                </p:nvSpPr>
                <p:spPr bwMode="auto">
                  <a:xfrm>
                    <a:off x="2762" y="1532"/>
                    <a:ext cx="7" cy="14"/>
                  </a:xfrm>
                  <a:custGeom>
                    <a:avLst/>
                    <a:gdLst>
                      <a:gd name="T0" fmla="*/ 7 w 25"/>
                      <a:gd name="T1" fmla="*/ 0 h 47"/>
                      <a:gd name="T2" fmla="*/ 5 w 25"/>
                      <a:gd name="T3" fmla="*/ 0 h 47"/>
                      <a:gd name="T4" fmla="*/ 4 w 25"/>
                      <a:gd name="T5" fmla="*/ 1 h 47"/>
                      <a:gd name="T6" fmla="*/ 3 w 25"/>
                      <a:gd name="T7" fmla="*/ 1 h 47"/>
                      <a:gd name="T8" fmla="*/ 2 w 25"/>
                      <a:gd name="T9" fmla="*/ 2 h 47"/>
                      <a:gd name="T10" fmla="*/ 1 w 25"/>
                      <a:gd name="T11" fmla="*/ 3 h 47"/>
                      <a:gd name="T12" fmla="*/ 1 w 25"/>
                      <a:gd name="T13" fmla="*/ 4 h 47"/>
                      <a:gd name="T14" fmla="*/ 0 w 25"/>
                      <a:gd name="T15" fmla="*/ 6 h 47"/>
                      <a:gd name="T16" fmla="*/ 0 w 25"/>
                      <a:gd name="T17" fmla="*/ 7 h 47"/>
                      <a:gd name="T18" fmla="*/ 0 w 25"/>
                      <a:gd name="T19" fmla="*/ 8 h 47"/>
                      <a:gd name="T20" fmla="*/ 1 w 25"/>
                      <a:gd name="T21" fmla="*/ 10 h 47"/>
                      <a:gd name="T22" fmla="*/ 1 w 25"/>
                      <a:gd name="T23" fmla="*/ 11 h 47"/>
                      <a:gd name="T24" fmla="*/ 2 w 25"/>
                      <a:gd name="T25" fmla="*/ 12 h 47"/>
                      <a:gd name="T26" fmla="*/ 3 w 25"/>
                      <a:gd name="T27" fmla="*/ 13 h 47"/>
                      <a:gd name="T28" fmla="*/ 4 w 25"/>
                      <a:gd name="T29" fmla="*/ 14 h 47"/>
                      <a:gd name="T30" fmla="*/ 5 w 25"/>
                      <a:gd name="T31" fmla="*/ 14 h 47"/>
                      <a:gd name="T32" fmla="*/ 7 w 25"/>
                      <a:gd name="T33" fmla="*/ 14 h 47"/>
                      <a:gd name="T34" fmla="*/ 7 w 25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7">
                        <a:moveTo>
                          <a:pt x="25" y="0"/>
                        </a:move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7" y="7"/>
                        </a:lnTo>
                        <a:lnTo>
                          <a:pt x="4" y="11"/>
                        </a:lnTo>
                        <a:lnTo>
                          <a:pt x="2" y="15"/>
                        </a:lnTo>
                        <a:lnTo>
                          <a:pt x="1" y="20"/>
                        </a:lnTo>
                        <a:lnTo>
                          <a:pt x="0" y="24"/>
                        </a:lnTo>
                        <a:lnTo>
                          <a:pt x="1" y="28"/>
                        </a:lnTo>
                        <a:lnTo>
                          <a:pt x="2" y="32"/>
                        </a:lnTo>
                        <a:lnTo>
                          <a:pt x="4" y="36"/>
                        </a:lnTo>
                        <a:lnTo>
                          <a:pt x="7" y="40"/>
                        </a:lnTo>
                        <a:lnTo>
                          <a:pt x="10" y="43"/>
                        </a:lnTo>
                        <a:lnTo>
                          <a:pt x="14" y="46"/>
                        </a:lnTo>
                        <a:lnTo>
                          <a:pt x="19" y="47"/>
                        </a:lnTo>
                        <a:lnTo>
                          <a:pt x="25" y="47"/>
                        </a:lnTo>
                        <a:lnTo>
                          <a:pt x="2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3" name="Rectangle 8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769" y="1532"/>
                    <a:ext cx="457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94" name="Freeform 83"/>
                  <p:cNvSpPr>
                    <a:spLocks noChangeAspect="1"/>
                  </p:cNvSpPr>
                  <p:nvPr/>
                </p:nvSpPr>
                <p:spPr bwMode="auto">
                  <a:xfrm>
                    <a:off x="3226" y="1532"/>
                    <a:ext cx="7" cy="14"/>
                  </a:xfrm>
                  <a:custGeom>
                    <a:avLst/>
                    <a:gdLst>
                      <a:gd name="T0" fmla="*/ 0 w 24"/>
                      <a:gd name="T1" fmla="*/ 14 h 47"/>
                      <a:gd name="T2" fmla="*/ 2 w 24"/>
                      <a:gd name="T3" fmla="*/ 14 h 47"/>
                      <a:gd name="T4" fmla="*/ 3 w 24"/>
                      <a:gd name="T5" fmla="*/ 14 h 47"/>
                      <a:gd name="T6" fmla="*/ 4 w 24"/>
                      <a:gd name="T7" fmla="*/ 13 h 47"/>
                      <a:gd name="T8" fmla="*/ 5 w 24"/>
                      <a:gd name="T9" fmla="*/ 12 h 47"/>
                      <a:gd name="T10" fmla="*/ 6 w 24"/>
                      <a:gd name="T11" fmla="*/ 11 h 47"/>
                      <a:gd name="T12" fmla="*/ 6 w 24"/>
                      <a:gd name="T13" fmla="*/ 10 h 47"/>
                      <a:gd name="T14" fmla="*/ 7 w 24"/>
                      <a:gd name="T15" fmla="*/ 8 h 47"/>
                      <a:gd name="T16" fmla="*/ 7 w 24"/>
                      <a:gd name="T17" fmla="*/ 7 h 47"/>
                      <a:gd name="T18" fmla="*/ 7 w 24"/>
                      <a:gd name="T19" fmla="*/ 6 h 47"/>
                      <a:gd name="T20" fmla="*/ 6 w 24"/>
                      <a:gd name="T21" fmla="*/ 4 h 47"/>
                      <a:gd name="T22" fmla="*/ 6 w 24"/>
                      <a:gd name="T23" fmla="*/ 3 h 47"/>
                      <a:gd name="T24" fmla="*/ 5 w 24"/>
                      <a:gd name="T25" fmla="*/ 2 h 47"/>
                      <a:gd name="T26" fmla="*/ 4 w 24"/>
                      <a:gd name="T27" fmla="*/ 1 h 47"/>
                      <a:gd name="T28" fmla="*/ 3 w 24"/>
                      <a:gd name="T29" fmla="*/ 1 h 47"/>
                      <a:gd name="T30" fmla="*/ 2 w 24"/>
                      <a:gd name="T31" fmla="*/ 0 h 47"/>
                      <a:gd name="T32" fmla="*/ 0 w 24"/>
                      <a:gd name="T33" fmla="*/ 0 h 47"/>
                      <a:gd name="T34" fmla="*/ 0 w 24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7">
                        <a:moveTo>
                          <a:pt x="0" y="47"/>
                        </a:moveTo>
                        <a:lnTo>
                          <a:pt x="6" y="47"/>
                        </a:lnTo>
                        <a:lnTo>
                          <a:pt x="10" y="46"/>
                        </a:lnTo>
                        <a:lnTo>
                          <a:pt x="15" y="43"/>
                        </a:lnTo>
                        <a:lnTo>
                          <a:pt x="18" y="40"/>
                        </a:lnTo>
                        <a:lnTo>
                          <a:pt x="21" y="36"/>
                        </a:lnTo>
                        <a:lnTo>
                          <a:pt x="22" y="32"/>
                        </a:lnTo>
                        <a:lnTo>
                          <a:pt x="24" y="28"/>
                        </a:lnTo>
                        <a:lnTo>
                          <a:pt x="24" y="24"/>
                        </a:lnTo>
                        <a:lnTo>
                          <a:pt x="24" y="20"/>
                        </a:lnTo>
                        <a:lnTo>
                          <a:pt x="22" y="15"/>
                        </a:lnTo>
                        <a:lnTo>
                          <a:pt x="21" y="11"/>
                        </a:lnTo>
                        <a:lnTo>
                          <a:pt x="18" y="7"/>
                        </a:lnTo>
                        <a:lnTo>
                          <a:pt x="15" y="4"/>
                        </a:lnTo>
                        <a:lnTo>
                          <a:pt x="10" y="2"/>
                        </a:lnTo>
                        <a:lnTo>
                          <a:pt x="6" y="1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5" name="Freeform 84"/>
                  <p:cNvSpPr>
                    <a:spLocks noChangeAspect="1"/>
                  </p:cNvSpPr>
                  <p:nvPr/>
                </p:nvSpPr>
                <p:spPr bwMode="auto">
                  <a:xfrm>
                    <a:off x="3348" y="1904"/>
                    <a:ext cx="7" cy="14"/>
                  </a:xfrm>
                  <a:custGeom>
                    <a:avLst/>
                    <a:gdLst>
                      <a:gd name="T0" fmla="*/ 0 w 23"/>
                      <a:gd name="T1" fmla="*/ 14 h 49"/>
                      <a:gd name="T2" fmla="*/ 2 w 23"/>
                      <a:gd name="T3" fmla="*/ 14 h 49"/>
                      <a:gd name="T4" fmla="*/ 3 w 23"/>
                      <a:gd name="T5" fmla="*/ 13 h 49"/>
                      <a:gd name="T6" fmla="*/ 4 w 23"/>
                      <a:gd name="T7" fmla="*/ 12 h 49"/>
                      <a:gd name="T8" fmla="*/ 5 w 23"/>
                      <a:gd name="T9" fmla="*/ 12 h 49"/>
                      <a:gd name="T10" fmla="*/ 6 w 23"/>
                      <a:gd name="T11" fmla="*/ 11 h 49"/>
                      <a:gd name="T12" fmla="*/ 7 w 23"/>
                      <a:gd name="T13" fmla="*/ 9 h 49"/>
                      <a:gd name="T14" fmla="*/ 7 w 23"/>
                      <a:gd name="T15" fmla="*/ 8 h 49"/>
                      <a:gd name="T16" fmla="*/ 7 w 23"/>
                      <a:gd name="T17" fmla="*/ 7 h 49"/>
                      <a:gd name="T18" fmla="*/ 7 w 23"/>
                      <a:gd name="T19" fmla="*/ 6 h 49"/>
                      <a:gd name="T20" fmla="*/ 7 w 23"/>
                      <a:gd name="T21" fmla="*/ 5 h 49"/>
                      <a:gd name="T22" fmla="*/ 6 w 23"/>
                      <a:gd name="T23" fmla="*/ 3 h 49"/>
                      <a:gd name="T24" fmla="*/ 5 w 23"/>
                      <a:gd name="T25" fmla="*/ 2 h 49"/>
                      <a:gd name="T26" fmla="*/ 4 w 23"/>
                      <a:gd name="T27" fmla="*/ 2 h 49"/>
                      <a:gd name="T28" fmla="*/ 3 w 23"/>
                      <a:gd name="T29" fmla="*/ 1 h 49"/>
                      <a:gd name="T30" fmla="*/ 2 w 23"/>
                      <a:gd name="T31" fmla="*/ 0 h 49"/>
                      <a:gd name="T32" fmla="*/ 0 w 23"/>
                      <a:gd name="T33" fmla="*/ 0 h 49"/>
                      <a:gd name="T34" fmla="*/ 0 w 23"/>
                      <a:gd name="T35" fmla="*/ 14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0" y="47"/>
                        </a:lnTo>
                        <a:lnTo>
                          <a:pt x="14" y="43"/>
                        </a:lnTo>
                        <a:lnTo>
                          <a:pt x="18" y="41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3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8"/>
                        </a:lnTo>
                        <a:lnTo>
                          <a:pt x="14" y="6"/>
                        </a:lnTo>
                        <a:lnTo>
                          <a:pt x="10" y="2"/>
                        </a:lnTo>
                        <a:lnTo>
                          <a:pt x="6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6" name="Rectangle 8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769" y="1904"/>
                    <a:ext cx="579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97" name="Freeform 86"/>
                  <p:cNvSpPr>
                    <a:spLocks noChangeAspect="1"/>
                  </p:cNvSpPr>
                  <p:nvPr/>
                </p:nvSpPr>
                <p:spPr bwMode="auto">
                  <a:xfrm>
                    <a:off x="2762" y="1904"/>
                    <a:ext cx="7" cy="14"/>
                  </a:xfrm>
                  <a:custGeom>
                    <a:avLst/>
                    <a:gdLst>
                      <a:gd name="T0" fmla="*/ 7 w 25"/>
                      <a:gd name="T1" fmla="*/ 0 h 49"/>
                      <a:gd name="T2" fmla="*/ 5 w 25"/>
                      <a:gd name="T3" fmla="*/ 0 h 49"/>
                      <a:gd name="T4" fmla="*/ 4 w 25"/>
                      <a:gd name="T5" fmla="*/ 1 h 49"/>
                      <a:gd name="T6" fmla="*/ 3 w 25"/>
                      <a:gd name="T7" fmla="*/ 2 h 49"/>
                      <a:gd name="T8" fmla="*/ 2 w 25"/>
                      <a:gd name="T9" fmla="*/ 2 h 49"/>
                      <a:gd name="T10" fmla="*/ 1 w 25"/>
                      <a:gd name="T11" fmla="*/ 3 h 49"/>
                      <a:gd name="T12" fmla="*/ 1 w 25"/>
                      <a:gd name="T13" fmla="*/ 5 h 49"/>
                      <a:gd name="T14" fmla="*/ 0 w 25"/>
                      <a:gd name="T15" fmla="*/ 6 h 49"/>
                      <a:gd name="T16" fmla="*/ 0 w 25"/>
                      <a:gd name="T17" fmla="*/ 7 h 49"/>
                      <a:gd name="T18" fmla="*/ 0 w 25"/>
                      <a:gd name="T19" fmla="*/ 8 h 49"/>
                      <a:gd name="T20" fmla="*/ 1 w 25"/>
                      <a:gd name="T21" fmla="*/ 9 h 49"/>
                      <a:gd name="T22" fmla="*/ 1 w 25"/>
                      <a:gd name="T23" fmla="*/ 11 h 49"/>
                      <a:gd name="T24" fmla="*/ 2 w 25"/>
                      <a:gd name="T25" fmla="*/ 12 h 49"/>
                      <a:gd name="T26" fmla="*/ 3 w 25"/>
                      <a:gd name="T27" fmla="*/ 12 h 49"/>
                      <a:gd name="T28" fmla="*/ 4 w 25"/>
                      <a:gd name="T29" fmla="*/ 13 h 49"/>
                      <a:gd name="T30" fmla="*/ 5 w 25"/>
                      <a:gd name="T31" fmla="*/ 14 h 49"/>
                      <a:gd name="T32" fmla="*/ 7 w 25"/>
                      <a:gd name="T33" fmla="*/ 14 h 49"/>
                      <a:gd name="T34" fmla="*/ 7 w 25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9">
                        <a:moveTo>
                          <a:pt x="25" y="0"/>
                        </a:move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6"/>
                        </a:lnTo>
                        <a:lnTo>
                          <a:pt x="7" y="8"/>
                        </a:lnTo>
                        <a:lnTo>
                          <a:pt x="4" y="12"/>
                        </a:lnTo>
                        <a:lnTo>
                          <a:pt x="2" y="16"/>
                        </a:lnTo>
                        <a:lnTo>
                          <a:pt x="1" y="20"/>
                        </a:lnTo>
                        <a:lnTo>
                          <a:pt x="0" y="25"/>
                        </a:lnTo>
                        <a:lnTo>
                          <a:pt x="1" y="29"/>
                        </a:lnTo>
                        <a:lnTo>
                          <a:pt x="2" y="33"/>
                        </a:lnTo>
                        <a:lnTo>
                          <a:pt x="4" y="37"/>
                        </a:lnTo>
                        <a:lnTo>
                          <a:pt x="7" y="41"/>
                        </a:lnTo>
                        <a:lnTo>
                          <a:pt x="10" y="43"/>
                        </a:lnTo>
                        <a:lnTo>
                          <a:pt x="14" y="47"/>
                        </a:lnTo>
                        <a:lnTo>
                          <a:pt x="19" y="48"/>
                        </a:lnTo>
                        <a:lnTo>
                          <a:pt x="25" y="49"/>
                        </a:lnTo>
                        <a:lnTo>
                          <a:pt x="2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8" name="Freeform 87"/>
                  <p:cNvSpPr>
                    <a:spLocks noChangeAspect="1"/>
                  </p:cNvSpPr>
                  <p:nvPr/>
                </p:nvSpPr>
                <p:spPr bwMode="auto">
                  <a:xfrm>
                    <a:off x="2762" y="1582"/>
                    <a:ext cx="7" cy="14"/>
                  </a:xfrm>
                  <a:custGeom>
                    <a:avLst/>
                    <a:gdLst>
                      <a:gd name="T0" fmla="*/ 7 w 25"/>
                      <a:gd name="T1" fmla="*/ 0 h 48"/>
                      <a:gd name="T2" fmla="*/ 5 w 25"/>
                      <a:gd name="T3" fmla="*/ 0 h 48"/>
                      <a:gd name="T4" fmla="*/ 4 w 25"/>
                      <a:gd name="T5" fmla="*/ 1 h 48"/>
                      <a:gd name="T6" fmla="*/ 3 w 25"/>
                      <a:gd name="T7" fmla="*/ 1 h 48"/>
                      <a:gd name="T8" fmla="*/ 2 w 25"/>
                      <a:gd name="T9" fmla="*/ 2 h 48"/>
                      <a:gd name="T10" fmla="*/ 1 w 25"/>
                      <a:gd name="T11" fmla="*/ 4 h 48"/>
                      <a:gd name="T12" fmla="*/ 1 w 25"/>
                      <a:gd name="T13" fmla="*/ 5 h 48"/>
                      <a:gd name="T14" fmla="*/ 0 w 25"/>
                      <a:gd name="T15" fmla="*/ 6 h 48"/>
                      <a:gd name="T16" fmla="*/ 0 w 25"/>
                      <a:gd name="T17" fmla="*/ 7 h 48"/>
                      <a:gd name="T18" fmla="*/ 0 w 25"/>
                      <a:gd name="T19" fmla="*/ 8 h 48"/>
                      <a:gd name="T20" fmla="*/ 1 w 25"/>
                      <a:gd name="T21" fmla="*/ 10 h 48"/>
                      <a:gd name="T22" fmla="*/ 1 w 25"/>
                      <a:gd name="T23" fmla="*/ 11 h 48"/>
                      <a:gd name="T24" fmla="*/ 2 w 25"/>
                      <a:gd name="T25" fmla="*/ 12 h 48"/>
                      <a:gd name="T26" fmla="*/ 3 w 25"/>
                      <a:gd name="T27" fmla="*/ 13 h 48"/>
                      <a:gd name="T28" fmla="*/ 4 w 25"/>
                      <a:gd name="T29" fmla="*/ 13 h 48"/>
                      <a:gd name="T30" fmla="*/ 5 w 25"/>
                      <a:gd name="T31" fmla="*/ 14 h 48"/>
                      <a:gd name="T32" fmla="*/ 7 w 25"/>
                      <a:gd name="T33" fmla="*/ 14 h 48"/>
                      <a:gd name="T34" fmla="*/ 7 w 25"/>
                      <a:gd name="T35" fmla="*/ 0 h 48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8">
                        <a:moveTo>
                          <a:pt x="25" y="0"/>
                        </a:move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5"/>
                        </a:lnTo>
                        <a:lnTo>
                          <a:pt x="7" y="7"/>
                        </a:lnTo>
                        <a:lnTo>
                          <a:pt x="4" y="12"/>
                        </a:lnTo>
                        <a:lnTo>
                          <a:pt x="2" y="16"/>
                        </a:lnTo>
                        <a:lnTo>
                          <a:pt x="1" y="20"/>
                        </a:lnTo>
                        <a:lnTo>
                          <a:pt x="0" y="24"/>
                        </a:lnTo>
                        <a:lnTo>
                          <a:pt x="1" y="28"/>
                        </a:lnTo>
                        <a:lnTo>
                          <a:pt x="2" y="33"/>
                        </a:lnTo>
                        <a:lnTo>
                          <a:pt x="4" y="37"/>
                        </a:lnTo>
                        <a:lnTo>
                          <a:pt x="7" y="41"/>
                        </a:lnTo>
                        <a:lnTo>
                          <a:pt x="10" y="43"/>
                        </a:lnTo>
                        <a:lnTo>
                          <a:pt x="14" y="46"/>
                        </a:lnTo>
                        <a:lnTo>
                          <a:pt x="19" y="47"/>
                        </a:lnTo>
                        <a:lnTo>
                          <a:pt x="25" y="48"/>
                        </a:lnTo>
                        <a:lnTo>
                          <a:pt x="2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9" name="Rectangle 8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769" y="1582"/>
                    <a:ext cx="465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00" name="Freeform 89"/>
                  <p:cNvSpPr>
                    <a:spLocks noChangeAspect="1"/>
                  </p:cNvSpPr>
                  <p:nvPr/>
                </p:nvSpPr>
                <p:spPr bwMode="auto">
                  <a:xfrm>
                    <a:off x="3233" y="1582"/>
                    <a:ext cx="0" cy="14"/>
                  </a:xfrm>
                  <a:custGeom>
                    <a:avLst/>
                    <a:gdLst>
                      <a:gd name="T0" fmla="*/ 0 w 23"/>
                      <a:gd name="T1" fmla="*/ 14 h 48"/>
                      <a:gd name="T2" fmla="*/ 0 w 23"/>
                      <a:gd name="T3" fmla="*/ 14 h 48"/>
                      <a:gd name="T4" fmla="*/ 0 w 23"/>
                      <a:gd name="T5" fmla="*/ 13 h 48"/>
                      <a:gd name="T6" fmla="*/ 1 w 23"/>
                      <a:gd name="T7" fmla="*/ 13 h 48"/>
                      <a:gd name="T8" fmla="*/ 1 w 23"/>
                      <a:gd name="T9" fmla="*/ 12 h 48"/>
                      <a:gd name="T10" fmla="*/ 1 w 23"/>
                      <a:gd name="T11" fmla="*/ 11 h 48"/>
                      <a:gd name="T12" fmla="*/ 1 w 23"/>
                      <a:gd name="T13" fmla="*/ 10 h 48"/>
                      <a:gd name="T14" fmla="*/ 1 w 23"/>
                      <a:gd name="T15" fmla="*/ 8 h 48"/>
                      <a:gd name="T16" fmla="*/ 1 w 23"/>
                      <a:gd name="T17" fmla="*/ 7 h 48"/>
                      <a:gd name="T18" fmla="*/ 1 w 23"/>
                      <a:gd name="T19" fmla="*/ 6 h 48"/>
                      <a:gd name="T20" fmla="*/ 1 w 23"/>
                      <a:gd name="T21" fmla="*/ 5 h 48"/>
                      <a:gd name="T22" fmla="*/ 1 w 23"/>
                      <a:gd name="T23" fmla="*/ 4 h 48"/>
                      <a:gd name="T24" fmla="*/ 1 w 23"/>
                      <a:gd name="T25" fmla="*/ 2 h 48"/>
                      <a:gd name="T26" fmla="*/ 1 w 23"/>
                      <a:gd name="T27" fmla="*/ 1 h 48"/>
                      <a:gd name="T28" fmla="*/ 0 w 23"/>
                      <a:gd name="T29" fmla="*/ 1 h 48"/>
                      <a:gd name="T30" fmla="*/ 0 w 23"/>
                      <a:gd name="T31" fmla="*/ 0 h 48"/>
                      <a:gd name="T32" fmla="*/ 0 w 23"/>
                      <a:gd name="T33" fmla="*/ 0 h 48"/>
                      <a:gd name="T34" fmla="*/ 0 w 23"/>
                      <a:gd name="T35" fmla="*/ 14 h 48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8">
                        <a:moveTo>
                          <a:pt x="0" y="48"/>
                        </a:moveTo>
                        <a:lnTo>
                          <a:pt x="5" y="47"/>
                        </a:lnTo>
                        <a:lnTo>
                          <a:pt x="10" y="46"/>
                        </a:lnTo>
                        <a:lnTo>
                          <a:pt x="14" y="43"/>
                        </a:lnTo>
                        <a:lnTo>
                          <a:pt x="18" y="41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8"/>
                        </a:lnTo>
                        <a:lnTo>
                          <a:pt x="23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7"/>
                        </a:lnTo>
                        <a:lnTo>
                          <a:pt x="14" y="5"/>
                        </a:lnTo>
                        <a:lnTo>
                          <a:pt x="10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1" name="Freeform 90"/>
                  <p:cNvSpPr>
                    <a:spLocks noChangeAspect="1"/>
                  </p:cNvSpPr>
                  <p:nvPr/>
                </p:nvSpPr>
                <p:spPr bwMode="auto">
                  <a:xfrm>
                    <a:off x="1282" y="2047"/>
                    <a:ext cx="7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1 w 24"/>
                      <a:gd name="T3" fmla="*/ 21 h 49"/>
                      <a:gd name="T4" fmla="*/ 3 w 24"/>
                      <a:gd name="T5" fmla="*/ 20 h 49"/>
                      <a:gd name="T6" fmla="*/ 4 w 24"/>
                      <a:gd name="T7" fmla="*/ 18 h 49"/>
                      <a:gd name="T8" fmla="*/ 5 w 24"/>
                      <a:gd name="T9" fmla="*/ 17 h 49"/>
                      <a:gd name="T10" fmla="*/ 6 w 24"/>
                      <a:gd name="T11" fmla="*/ 16 h 49"/>
                      <a:gd name="T12" fmla="*/ 6 w 24"/>
                      <a:gd name="T13" fmla="*/ 14 h 49"/>
                      <a:gd name="T14" fmla="*/ 7 w 24"/>
                      <a:gd name="T15" fmla="*/ 12 h 49"/>
                      <a:gd name="T16" fmla="*/ 7 w 24"/>
                      <a:gd name="T17" fmla="*/ 10 h 49"/>
                      <a:gd name="T18" fmla="*/ 7 w 24"/>
                      <a:gd name="T19" fmla="*/ 9 h 49"/>
                      <a:gd name="T20" fmla="*/ 6 w 24"/>
                      <a:gd name="T21" fmla="*/ 7 h 49"/>
                      <a:gd name="T22" fmla="*/ 6 w 24"/>
                      <a:gd name="T23" fmla="*/ 5 h 49"/>
                      <a:gd name="T24" fmla="*/ 5 w 24"/>
                      <a:gd name="T25" fmla="*/ 3 h 49"/>
                      <a:gd name="T26" fmla="*/ 4 w 24"/>
                      <a:gd name="T27" fmla="*/ 2 h 49"/>
                      <a:gd name="T28" fmla="*/ 3 w 24"/>
                      <a:gd name="T29" fmla="*/ 1 h 49"/>
                      <a:gd name="T30" fmla="*/ 1 w 24"/>
                      <a:gd name="T31" fmla="*/ 0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5" y="48"/>
                        </a:lnTo>
                        <a:lnTo>
                          <a:pt x="11" y="47"/>
                        </a:lnTo>
                        <a:lnTo>
                          <a:pt x="15" y="43"/>
                        </a:lnTo>
                        <a:lnTo>
                          <a:pt x="18" y="40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4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8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2" name="Rectangle 9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175" y="2047"/>
                    <a:ext cx="107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03" name="Freeform 92"/>
                  <p:cNvSpPr>
                    <a:spLocks noChangeAspect="1"/>
                  </p:cNvSpPr>
                  <p:nvPr/>
                </p:nvSpPr>
                <p:spPr bwMode="auto">
                  <a:xfrm>
                    <a:off x="1168" y="2047"/>
                    <a:ext cx="7" cy="21"/>
                  </a:xfrm>
                  <a:custGeom>
                    <a:avLst/>
                    <a:gdLst>
                      <a:gd name="T0" fmla="*/ 7 w 23"/>
                      <a:gd name="T1" fmla="*/ 0 h 49"/>
                      <a:gd name="T2" fmla="*/ 5 w 23"/>
                      <a:gd name="T3" fmla="*/ 0 h 49"/>
                      <a:gd name="T4" fmla="*/ 4 w 23"/>
                      <a:gd name="T5" fmla="*/ 1 h 49"/>
                      <a:gd name="T6" fmla="*/ 2 w 23"/>
                      <a:gd name="T7" fmla="*/ 2 h 49"/>
                      <a:gd name="T8" fmla="*/ 2 w 23"/>
                      <a:gd name="T9" fmla="*/ 3 h 49"/>
                      <a:gd name="T10" fmla="*/ 1 w 23"/>
                      <a:gd name="T11" fmla="*/ 5 h 49"/>
                      <a:gd name="T12" fmla="*/ 0 w 23"/>
                      <a:gd name="T13" fmla="*/ 7 h 49"/>
                      <a:gd name="T14" fmla="*/ 0 w 23"/>
                      <a:gd name="T15" fmla="*/ 9 h 49"/>
                      <a:gd name="T16" fmla="*/ 0 w 23"/>
                      <a:gd name="T17" fmla="*/ 10 h 49"/>
                      <a:gd name="T18" fmla="*/ 0 w 23"/>
                      <a:gd name="T19" fmla="*/ 12 h 49"/>
                      <a:gd name="T20" fmla="*/ 0 w 23"/>
                      <a:gd name="T21" fmla="*/ 14 h 49"/>
                      <a:gd name="T22" fmla="*/ 1 w 23"/>
                      <a:gd name="T23" fmla="*/ 16 h 49"/>
                      <a:gd name="T24" fmla="*/ 2 w 23"/>
                      <a:gd name="T25" fmla="*/ 17 h 49"/>
                      <a:gd name="T26" fmla="*/ 2 w 23"/>
                      <a:gd name="T27" fmla="*/ 18 h 49"/>
                      <a:gd name="T28" fmla="*/ 4 w 23"/>
                      <a:gd name="T29" fmla="*/ 20 h 49"/>
                      <a:gd name="T30" fmla="*/ 5 w 23"/>
                      <a:gd name="T31" fmla="*/ 21 h 49"/>
                      <a:gd name="T32" fmla="*/ 7 w 23"/>
                      <a:gd name="T33" fmla="*/ 21 h 49"/>
                      <a:gd name="T34" fmla="*/ 7 w 23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3" y="2"/>
                        </a:lnTo>
                        <a:lnTo>
                          <a:pt x="8" y="4"/>
                        </a:lnTo>
                        <a:lnTo>
                          <a:pt x="5" y="8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5" y="40"/>
                        </a:lnTo>
                        <a:lnTo>
                          <a:pt x="8" y="43"/>
                        </a:lnTo>
                        <a:lnTo>
                          <a:pt x="13" y="47"/>
                        </a:lnTo>
                        <a:lnTo>
                          <a:pt x="18" y="48"/>
                        </a:lnTo>
                        <a:lnTo>
                          <a:pt x="23" y="49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4" name="Freeform 93"/>
                  <p:cNvSpPr>
                    <a:spLocks noChangeAspect="1"/>
                  </p:cNvSpPr>
                  <p:nvPr/>
                </p:nvSpPr>
                <p:spPr bwMode="auto">
                  <a:xfrm>
                    <a:off x="1168" y="1618"/>
                    <a:ext cx="7" cy="21"/>
                  </a:xfrm>
                  <a:custGeom>
                    <a:avLst/>
                    <a:gdLst>
                      <a:gd name="T0" fmla="*/ 7 w 23"/>
                      <a:gd name="T1" fmla="*/ 0 h 49"/>
                      <a:gd name="T2" fmla="*/ 5 w 23"/>
                      <a:gd name="T3" fmla="*/ 1 h 49"/>
                      <a:gd name="T4" fmla="*/ 4 w 23"/>
                      <a:gd name="T5" fmla="*/ 1 h 49"/>
                      <a:gd name="T6" fmla="*/ 2 w 23"/>
                      <a:gd name="T7" fmla="*/ 3 h 49"/>
                      <a:gd name="T8" fmla="*/ 2 w 23"/>
                      <a:gd name="T9" fmla="*/ 4 h 49"/>
                      <a:gd name="T10" fmla="*/ 1 w 23"/>
                      <a:gd name="T11" fmla="*/ 5 h 49"/>
                      <a:gd name="T12" fmla="*/ 0 w 23"/>
                      <a:gd name="T13" fmla="*/ 7 h 49"/>
                      <a:gd name="T14" fmla="*/ 0 w 23"/>
                      <a:gd name="T15" fmla="*/ 9 h 49"/>
                      <a:gd name="T16" fmla="*/ 0 w 23"/>
                      <a:gd name="T17" fmla="*/ 11 h 49"/>
                      <a:gd name="T18" fmla="*/ 0 w 23"/>
                      <a:gd name="T19" fmla="*/ 12 h 49"/>
                      <a:gd name="T20" fmla="*/ 0 w 23"/>
                      <a:gd name="T21" fmla="*/ 14 h 49"/>
                      <a:gd name="T22" fmla="*/ 1 w 23"/>
                      <a:gd name="T23" fmla="*/ 16 h 49"/>
                      <a:gd name="T24" fmla="*/ 2 w 23"/>
                      <a:gd name="T25" fmla="*/ 18 h 49"/>
                      <a:gd name="T26" fmla="*/ 2 w 23"/>
                      <a:gd name="T27" fmla="*/ 19 h 49"/>
                      <a:gd name="T28" fmla="*/ 4 w 23"/>
                      <a:gd name="T29" fmla="*/ 20 h 49"/>
                      <a:gd name="T30" fmla="*/ 5 w 23"/>
                      <a:gd name="T31" fmla="*/ 21 h 49"/>
                      <a:gd name="T32" fmla="*/ 7 w 23"/>
                      <a:gd name="T33" fmla="*/ 21 h 49"/>
                      <a:gd name="T34" fmla="*/ 7 w 23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23" y="0"/>
                        </a:moveTo>
                        <a:lnTo>
                          <a:pt x="18" y="2"/>
                        </a:lnTo>
                        <a:lnTo>
                          <a:pt x="13" y="3"/>
                        </a:lnTo>
                        <a:lnTo>
                          <a:pt x="8" y="6"/>
                        </a:lnTo>
                        <a:lnTo>
                          <a:pt x="5" y="9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5" y="42"/>
                        </a:lnTo>
                        <a:lnTo>
                          <a:pt x="8" y="44"/>
                        </a:lnTo>
                        <a:lnTo>
                          <a:pt x="13" y="47"/>
                        </a:lnTo>
                        <a:lnTo>
                          <a:pt x="18" y="48"/>
                        </a:lnTo>
                        <a:lnTo>
                          <a:pt x="23" y="49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5" name="Rectangle 9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175" y="1618"/>
                    <a:ext cx="107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06" name="Freeform 95"/>
                  <p:cNvSpPr>
                    <a:spLocks noChangeAspect="1"/>
                  </p:cNvSpPr>
                  <p:nvPr/>
                </p:nvSpPr>
                <p:spPr bwMode="auto">
                  <a:xfrm>
                    <a:off x="1282" y="1618"/>
                    <a:ext cx="7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1 w 24"/>
                      <a:gd name="T3" fmla="*/ 21 h 49"/>
                      <a:gd name="T4" fmla="*/ 3 w 24"/>
                      <a:gd name="T5" fmla="*/ 20 h 49"/>
                      <a:gd name="T6" fmla="*/ 4 w 24"/>
                      <a:gd name="T7" fmla="*/ 19 h 49"/>
                      <a:gd name="T8" fmla="*/ 5 w 24"/>
                      <a:gd name="T9" fmla="*/ 18 h 49"/>
                      <a:gd name="T10" fmla="*/ 6 w 24"/>
                      <a:gd name="T11" fmla="*/ 16 h 49"/>
                      <a:gd name="T12" fmla="*/ 6 w 24"/>
                      <a:gd name="T13" fmla="*/ 14 h 49"/>
                      <a:gd name="T14" fmla="*/ 7 w 24"/>
                      <a:gd name="T15" fmla="*/ 12 h 49"/>
                      <a:gd name="T16" fmla="*/ 7 w 24"/>
                      <a:gd name="T17" fmla="*/ 11 h 49"/>
                      <a:gd name="T18" fmla="*/ 7 w 24"/>
                      <a:gd name="T19" fmla="*/ 9 h 49"/>
                      <a:gd name="T20" fmla="*/ 6 w 24"/>
                      <a:gd name="T21" fmla="*/ 7 h 49"/>
                      <a:gd name="T22" fmla="*/ 6 w 24"/>
                      <a:gd name="T23" fmla="*/ 5 h 49"/>
                      <a:gd name="T24" fmla="*/ 5 w 24"/>
                      <a:gd name="T25" fmla="*/ 4 h 49"/>
                      <a:gd name="T26" fmla="*/ 4 w 24"/>
                      <a:gd name="T27" fmla="*/ 3 h 49"/>
                      <a:gd name="T28" fmla="*/ 3 w 24"/>
                      <a:gd name="T29" fmla="*/ 1 h 49"/>
                      <a:gd name="T30" fmla="*/ 1 w 24"/>
                      <a:gd name="T31" fmla="*/ 1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5" y="48"/>
                        </a:lnTo>
                        <a:lnTo>
                          <a:pt x="11" y="47"/>
                        </a:lnTo>
                        <a:lnTo>
                          <a:pt x="15" y="44"/>
                        </a:lnTo>
                        <a:lnTo>
                          <a:pt x="18" y="42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4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9"/>
                        </a:lnTo>
                        <a:lnTo>
                          <a:pt x="15" y="6"/>
                        </a:lnTo>
                        <a:lnTo>
                          <a:pt x="11" y="3"/>
                        </a:lnTo>
                        <a:lnTo>
                          <a:pt x="5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7" name="Freeform 96"/>
                  <p:cNvSpPr>
                    <a:spLocks noChangeAspect="1"/>
                  </p:cNvSpPr>
                  <p:nvPr/>
                </p:nvSpPr>
                <p:spPr bwMode="auto">
                  <a:xfrm>
                    <a:off x="296" y="1618"/>
                    <a:ext cx="7" cy="21"/>
                  </a:xfrm>
                  <a:custGeom>
                    <a:avLst/>
                    <a:gdLst>
                      <a:gd name="T0" fmla="*/ 7 w 25"/>
                      <a:gd name="T1" fmla="*/ 0 h 49"/>
                      <a:gd name="T2" fmla="*/ 5 w 25"/>
                      <a:gd name="T3" fmla="*/ 1 h 49"/>
                      <a:gd name="T4" fmla="*/ 4 w 25"/>
                      <a:gd name="T5" fmla="*/ 1 h 49"/>
                      <a:gd name="T6" fmla="*/ 3 w 25"/>
                      <a:gd name="T7" fmla="*/ 3 h 49"/>
                      <a:gd name="T8" fmla="*/ 2 w 25"/>
                      <a:gd name="T9" fmla="*/ 4 h 49"/>
                      <a:gd name="T10" fmla="*/ 1 w 25"/>
                      <a:gd name="T11" fmla="*/ 5 h 49"/>
                      <a:gd name="T12" fmla="*/ 0 w 25"/>
                      <a:gd name="T13" fmla="*/ 7 h 49"/>
                      <a:gd name="T14" fmla="*/ 0 w 25"/>
                      <a:gd name="T15" fmla="*/ 9 h 49"/>
                      <a:gd name="T16" fmla="*/ 0 w 25"/>
                      <a:gd name="T17" fmla="*/ 11 h 49"/>
                      <a:gd name="T18" fmla="*/ 0 w 25"/>
                      <a:gd name="T19" fmla="*/ 12 h 49"/>
                      <a:gd name="T20" fmla="*/ 0 w 25"/>
                      <a:gd name="T21" fmla="*/ 14 h 49"/>
                      <a:gd name="T22" fmla="*/ 1 w 25"/>
                      <a:gd name="T23" fmla="*/ 16 h 49"/>
                      <a:gd name="T24" fmla="*/ 2 w 25"/>
                      <a:gd name="T25" fmla="*/ 18 h 49"/>
                      <a:gd name="T26" fmla="*/ 3 w 25"/>
                      <a:gd name="T27" fmla="*/ 19 h 49"/>
                      <a:gd name="T28" fmla="*/ 4 w 25"/>
                      <a:gd name="T29" fmla="*/ 20 h 49"/>
                      <a:gd name="T30" fmla="*/ 5 w 25"/>
                      <a:gd name="T31" fmla="*/ 21 h 49"/>
                      <a:gd name="T32" fmla="*/ 7 w 25"/>
                      <a:gd name="T33" fmla="*/ 21 h 49"/>
                      <a:gd name="T34" fmla="*/ 7 w 25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9">
                        <a:moveTo>
                          <a:pt x="25" y="0"/>
                        </a:moveTo>
                        <a:lnTo>
                          <a:pt x="18" y="2"/>
                        </a:lnTo>
                        <a:lnTo>
                          <a:pt x="14" y="3"/>
                        </a:lnTo>
                        <a:lnTo>
                          <a:pt x="10" y="6"/>
                        </a:lnTo>
                        <a:lnTo>
                          <a:pt x="7" y="9"/>
                        </a:lnTo>
                        <a:lnTo>
                          <a:pt x="4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4" y="37"/>
                        </a:lnTo>
                        <a:lnTo>
                          <a:pt x="7" y="42"/>
                        </a:lnTo>
                        <a:lnTo>
                          <a:pt x="10" y="44"/>
                        </a:lnTo>
                        <a:lnTo>
                          <a:pt x="14" y="47"/>
                        </a:lnTo>
                        <a:lnTo>
                          <a:pt x="18" y="48"/>
                        </a:lnTo>
                        <a:lnTo>
                          <a:pt x="25" y="49"/>
                        </a:lnTo>
                        <a:lnTo>
                          <a:pt x="2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8" name="Rectangle 9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03" y="1618"/>
                    <a:ext cx="2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09" name="Freeform 98"/>
                  <p:cNvSpPr>
                    <a:spLocks noChangeAspect="1"/>
                  </p:cNvSpPr>
                  <p:nvPr/>
                </p:nvSpPr>
                <p:spPr bwMode="auto">
                  <a:xfrm>
                    <a:off x="518" y="1618"/>
                    <a:ext cx="7" cy="21"/>
                  </a:xfrm>
                  <a:custGeom>
                    <a:avLst/>
                    <a:gdLst>
                      <a:gd name="T0" fmla="*/ 0 w 25"/>
                      <a:gd name="T1" fmla="*/ 21 h 49"/>
                      <a:gd name="T2" fmla="*/ 2 w 25"/>
                      <a:gd name="T3" fmla="*/ 21 h 49"/>
                      <a:gd name="T4" fmla="*/ 3 w 25"/>
                      <a:gd name="T5" fmla="*/ 20 h 49"/>
                      <a:gd name="T6" fmla="*/ 4 w 25"/>
                      <a:gd name="T7" fmla="*/ 19 h 49"/>
                      <a:gd name="T8" fmla="*/ 5 w 25"/>
                      <a:gd name="T9" fmla="*/ 18 h 49"/>
                      <a:gd name="T10" fmla="*/ 6 w 25"/>
                      <a:gd name="T11" fmla="*/ 16 h 49"/>
                      <a:gd name="T12" fmla="*/ 6 w 25"/>
                      <a:gd name="T13" fmla="*/ 14 h 49"/>
                      <a:gd name="T14" fmla="*/ 6 w 25"/>
                      <a:gd name="T15" fmla="*/ 12 h 49"/>
                      <a:gd name="T16" fmla="*/ 7 w 25"/>
                      <a:gd name="T17" fmla="*/ 11 h 49"/>
                      <a:gd name="T18" fmla="*/ 6 w 25"/>
                      <a:gd name="T19" fmla="*/ 9 h 49"/>
                      <a:gd name="T20" fmla="*/ 6 w 25"/>
                      <a:gd name="T21" fmla="*/ 7 h 49"/>
                      <a:gd name="T22" fmla="*/ 6 w 25"/>
                      <a:gd name="T23" fmla="*/ 5 h 49"/>
                      <a:gd name="T24" fmla="*/ 5 w 25"/>
                      <a:gd name="T25" fmla="*/ 4 h 49"/>
                      <a:gd name="T26" fmla="*/ 4 w 25"/>
                      <a:gd name="T27" fmla="*/ 3 h 49"/>
                      <a:gd name="T28" fmla="*/ 3 w 25"/>
                      <a:gd name="T29" fmla="*/ 1 h 49"/>
                      <a:gd name="T30" fmla="*/ 2 w 25"/>
                      <a:gd name="T31" fmla="*/ 1 h 49"/>
                      <a:gd name="T32" fmla="*/ 0 w 25"/>
                      <a:gd name="T33" fmla="*/ 0 h 49"/>
                      <a:gd name="T34" fmla="*/ 0 w 25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9">
                        <a:moveTo>
                          <a:pt x="0" y="49"/>
                        </a:moveTo>
                        <a:lnTo>
                          <a:pt x="7" y="48"/>
                        </a:lnTo>
                        <a:lnTo>
                          <a:pt x="11" y="47"/>
                        </a:lnTo>
                        <a:lnTo>
                          <a:pt x="15" y="44"/>
                        </a:lnTo>
                        <a:lnTo>
                          <a:pt x="18" y="42"/>
                        </a:lnTo>
                        <a:lnTo>
                          <a:pt x="21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5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1" y="12"/>
                        </a:lnTo>
                        <a:lnTo>
                          <a:pt x="18" y="9"/>
                        </a:lnTo>
                        <a:lnTo>
                          <a:pt x="15" y="6"/>
                        </a:lnTo>
                        <a:lnTo>
                          <a:pt x="11" y="3"/>
                        </a:lnTo>
                        <a:lnTo>
                          <a:pt x="7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0" name="Freeform 99"/>
                  <p:cNvSpPr>
                    <a:spLocks noChangeAspect="1"/>
                  </p:cNvSpPr>
                  <p:nvPr/>
                </p:nvSpPr>
                <p:spPr bwMode="auto">
                  <a:xfrm>
                    <a:off x="518" y="1561"/>
                    <a:ext cx="7" cy="14"/>
                  </a:xfrm>
                  <a:custGeom>
                    <a:avLst/>
                    <a:gdLst>
                      <a:gd name="T0" fmla="*/ 0 w 25"/>
                      <a:gd name="T1" fmla="*/ 14 h 47"/>
                      <a:gd name="T2" fmla="*/ 2 w 25"/>
                      <a:gd name="T3" fmla="*/ 14 h 47"/>
                      <a:gd name="T4" fmla="*/ 3 w 25"/>
                      <a:gd name="T5" fmla="*/ 14 h 47"/>
                      <a:gd name="T6" fmla="*/ 4 w 25"/>
                      <a:gd name="T7" fmla="*/ 13 h 47"/>
                      <a:gd name="T8" fmla="*/ 5 w 25"/>
                      <a:gd name="T9" fmla="*/ 12 h 47"/>
                      <a:gd name="T10" fmla="*/ 6 w 25"/>
                      <a:gd name="T11" fmla="*/ 11 h 47"/>
                      <a:gd name="T12" fmla="*/ 6 w 25"/>
                      <a:gd name="T13" fmla="*/ 10 h 47"/>
                      <a:gd name="T14" fmla="*/ 6 w 25"/>
                      <a:gd name="T15" fmla="*/ 8 h 47"/>
                      <a:gd name="T16" fmla="*/ 7 w 25"/>
                      <a:gd name="T17" fmla="*/ 7 h 47"/>
                      <a:gd name="T18" fmla="*/ 6 w 25"/>
                      <a:gd name="T19" fmla="*/ 6 h 47"/>
                      <a:gd name="T20" fmla="*/ 6 w 25"/>
                      <a:gd name="T21" fmla="*/ 5 h 47"/>
                      <a:gd name="T22" fmla="*/ 6 w 25"/>
                      <a:gd name="T23" fmla="*/ 3 h 47"/>
                      <a:gd name="T24" fmla="*/ 5 w 25"/>
                      <a:gd name="T25" fmla="*/ 2 h 47"/>
                      <a:gd name="T26" fmla="*/ 4 w 25"/>
                      <a:gd name="T27" fmla="*/ 1 h 47"/>
                      <a:gd name="T28" fmla="*/ 3 w 25"/>
                      <a:gd name="T29" fmla="*/ 1 h 47"/>
                      <a:gd name="T30" fmla="*/ 2 w 25"/>
                      <a:gd name="T31" fmla="*/ 0 h 47"/>
                      <a:gd name="T32" fmla="*/ 0 w 25"/>
                      <a:gd name="T33" fmla="*/ 0 h 47"/>
                      <a:gd name="T34" fmla="*/ 0 w 25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7">
                        <a:moveTo>
                          <a:pt x="0" y="47"/>
                        </a:moveTo>
                        <a:lnTo>
                          <a:pt x="7" y="47"/>
                        </a:lnTo>
                        <a:lnTo>
                          <a:pt x="11" y="46"/>
                        </a:lnTo>
                        <a:lnTo>
                          <a:pt x="15" y="43"/>
                        </a:lnTo>
                        <a:lnTo>
                          <a:pt x="18" y="40"/>
                        </a:lnTo>
                        <a:lnTo>
                          <a:pt x="21" y="37"/>
                        </a:lnTo>
                        <a:lnTo>
                          <a:pt x="22" y="33"/>
                        </a:lnTo>
                        <a:lnTo>
                          <a:pt x="23" y="28"/>
                        </a:lnTo>
                        <a:lnTo>
                          <a:pt x="25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1" y="11"/>
                        </a:lnTo>
                        <a:lnTo>
                          <a:pt x="18" y="7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7" y="1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1" name="Rectangle 10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9" y="1561"/>
                    <a:ext cx="179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12" name="Freeform 101"/>
                  <p:cNvSpPr>
                    <a:spLocks noChangeAspect="1"/>
                  </p:cNvSpPr>
                  <p:nvPr/>
                </p:nvSpPr>
                <p:spPr bwMode="auto">
                  <a:xfrm>
                    <a:off x="332" y="1561"/>
                    <a:ext cx="7" cy="14"/>
                  </a:xfrm>
                  <a:custGeom>
                    <a:avLst/>
                    <a:gdLst>
                      <a:gd name="T0" fmla="*/ 7 w 23"/>
                      <a:gd name="T1" fmla="*/ 0 h 47"/>
                      <a:gd name="T2" fmla="*/ 5 w 23"/>
                      <a:gd name="T3" fmla="*/ 0 h 47"/>
                      <a:gd name="T4" fmla="*/ 4 w 23"/>
                      <a:gd name="T5" fmla="*/ 1 h 47"/>
                      <a:gd name="T6" fmla="*/ 3 w 23"/>
                      <a:gd name="T7" fmla="*/ 1 h 47"/>
                      <a:gd name="T8" fmla="*/ 2 w 23"/>
                      <a:gd name="T9" fmla="*/ 2 h 47"/>
                      <a:gd name="T10" fmla="*/ 1 w 23"/>
                      <a:gd name="T11" fmla="*/ 3 h 47"/>
                      <a:gd name="T12" fmla="*/ 0 w 23"/>
                      <a:gd name="T13" fmla="*/ 5 h 47"/>
                      <a:gd name="T14" fmla="*/ 0 w 23"/>
                      <a:gd name="T15" fmla="*/ 6 h 47"/>
                      <a:gd name="T16" fmla="*/ 0 w 23"/>
                      <a:gd name="T17" fmla="*/ 7 h 47"/>
                      <a:gd name="T18" fmla="*/ 0 w 23"/>
                      <a:gd name="T19" fmla="*/ 8 h 47"/>
                      <a:gd name="T20" fmla="*/ 0 w 23"/>
                      <a:gd name="T21" fmla="*/ 10 h 47"/>
                      <a:gd name="T22" fmla="*/ 1 w 23"/>
                      <a:gd name="T23" fmla="*/ 11 h 47"/>
                      <a:gd name="T24" fmla="*/ 2 w 23"/>
                      <a:gd name="T25" fmla="*/ 12 h 47"/>
                      <a:gd name="T26" fmla="*/ 3 w 23"/>
                      <a:gd name="T27" fmla="*/ 13 h 47"/>
                      <a:gd name="T28" fmla="*/ 4 w 23"/>
                      <a:gd name="T29" fmla="*/ 14 h 47"/>
                      <a:gd name="T30" fmla="*/ 5 w 23"/>
                      <a:gd name="T31" fmla="*/ 14 h 47"/>
                      <a:gd name="T32" fmla="*/ 7 w 23"/>
                      <a:gd name="T33" fmla="*/ 14 h 47"/>
                      <a:gd name="T34" fmla="*/ 7 w 23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6" y="7"/>
                        </a:lnTo>
                        <a:lnTo>
                          <a:pt x="3" y="11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8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6" y="40"/>
                        </a:lnTo>
                        <a:lnTo>
                          <a:pt x="10" y="43"/>
                        </a:lnTo>
                        <a:lnTo>
                          <a:pt x="14" y="46"/>
                        </a:lnTo>
                        <a:lnTo>
                          <a:pt x="18" y="47"/>
                        </a:lnTo>
                        <a:lnTo>
                          <a:pt x="23" y="47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3" name="Freeform 102"/>
                  <p:cNvSpPr>
                    <a:spLocks noChangeAspect="1"/>
                  </p:cNvSpPr>
                  <p:nvPr/>
                </p:nvSpPr>
                <p:spPr bwMode="auto">
                  <a:xfrm>
                    <a:off x="518" y="2047"/>
                    <a:ext cx="7" cy="21"/>
                  </a:xfrm>
                  <a:custGeom>
                    <a:avLst/>
                    <a:gdLst>
                      <a:gd name="T0" fmla="*/ 0 w 25"/>
                      <a:gd name="T1" fmla="*/ 21 h 49"/>
                      <a:gd name="T2" fmla="*/ 2 w 25"/>
                      <a:gd name="T3" fmla="*/ 21 h 49"/>
                      <a:gd name="T4" fmla="*/ 3 w 25"/>
                      <a:gd name="T5" fmla="*/ 20 h 49"/>
                      <a:gd name="T6" fmla="*/ 4 w 25"/>
                      <a:gd name="T7" fmla="*/ 18 h 49"/>
                      <a:gd name="T8" fmla="*/ 5 w 25"/>
                      <a:gd name="T9" fmla="*/ 17 h 49"/>
                      <a:gd name="T10" fmla="*/ 6 w 25"/>
                      <a:gd name="T11" fmla="*/ 16 h 49"/>
                      <a:gd name="T12" fmla="*/ 6 w 25"/>
                      <a:gd name="T13" fmla="*/ 14 h 49"/>
                      <a:gd name="T14" fmla="*/ 6 w 25"/>
                      <a:gd name="T15" fmla="*/ 12 h 49"/>
                      <a:gd name="T16" fmla="*/ 7 w 25"/>
                      <a:gd name="T17" fmla="*/ 10 h 49"/>
                      <a:gd name="T18" fmla="*/ 6 w 25"/>
                      <a:gd name="T19" fmla="*/ 9 h 49"/>
                      <a:gd name="T20" fmla="*/ 6 w 25"/>
                      <a:gd name="T21" fmla="*/ 7 h 49"/>
                      <a:gd name="T22" fmla="*/ 6 w 25"/>
                      <a:gd name="T23" fmla="*/ 5 h 49"/>
                      <a:gd name="T24" fmla="*/ 5 w 25"/>
                      <a:gd name="T25" fmla="*/ 3 h 49"/>
                      <a:gd name="T26" fmla="*/ 4 w 25"/>
                      <a:gd name="T27" fmla="*/ 2 h 49"/>
                      <a:gd name="T28" fmla="*/ 3 w 25"/>
                      <a:gd name="T29" fmla="*/ 1 h 49"/>
                      <a:gd name="T30" fmla="*/ 2 w 25"/>
                      <a:gd name="T31" fmla="*/ 0 h 49"/>
                      <a:gd name="T32" fmla="*/ 0 w 25"/>
                      <a:gd name="T33" fmla="*/ 0 h 49"/>
                      <a:gd name="T34" fmla="*/ 0 w 25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9">
                        <a:moveTo>
                          <a:pt x="0" y="49"/>
                        </a:moveTo>
                        <a:lnTo>
                          <a:pt x="7" y="48"/>
                        </a:lnTo>
                        <a:lnTo>
                          <a:pt x="11" y="47"/>
                        </a:lnTo>
                        <a:lnTo>
                          <a:pt x="15" y="43"/>
                        </a:lnTo>
                        <a:lnTo>
                          <a:pt x="18" y="40"/>
                        </a:lnTo>
                        <a:lnTo>
                          <a:pt x="21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5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1" y="12"/>
                        </a:lnTo>
                        <a:lnTo>
                          <a:pt x="18" y="8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7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4" name="Rectangle 10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03" y="2047"/>
                    <a:ext cx="2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15" name="Freeform 104"/>
                  <p:cNvSpPr>
                    <a:spLocks noChangeAspect="1"/>
                  </p:cNvSpPr>
                  <p:nvPr/>
                </p:nvSpPr>
                <p:spPr bwMode="auto">
                  <a:xfrm>
                    <a:off x="296" y="2047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5 w 24"/>
                      <a:gd name="T3" fmla="*/ 0 h 49"/>
                      <a:gd name="T4" fmla="*/ 4 w 24"/>
                      <a:gd name="T5" fmla="*/ 1 h 49"/>
                      <a:gd name="T6" fmla="*/ 3 w 24"/>
                      <a:gd name="T7" fmla="*/ 2 h 49"/>
                      <a:gd name="T8" fmla="*/ 2 w 24"/>
                      <a:gd name="T9" fmla="*/ 3 h 49"/>
                      <a:gd name="T10" fmla="*/ 1 w 24"/>
                      <a:gd name="T11" fmla="*/ 5 h 49"/>
                      <a:gd name="T12" fmla="*/ 0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0 h 49"/>
                      <a:gd name="T18" fmla="*/ 0 w 24"/>
                      <a:gd name="T19" fmla="*/ 12 h 49"/>
                      <a:gd name="T20" fmla="*/ 0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7 h 49"/>
                      <a:gd name="T26" fmla="*/ 3 w 24"/>
                      <a:gd name="T27" fmla="*/ 18 h 49"/>
                      <a:gd name="T28" fmla="*/ 4 w 24"/>
                      <a:gd name="T29" fmla="*/ 20 h 49"/>
                      <a:gd name="T30" fmla="*/ 5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6" y="8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6" y="40"/>
                        </a:lnTo>
                        <a:lnTo>
                          <a:pt x="10" y="43"/>
                        </a:lnTo>
                        <a:lnTo>
                          <a:pt x="14" y="47"/>
                        </a:lnTo>
                        <a:lnTo>
                          <a:pt x="18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6" name="Freeform 105"/>
                  <p:cNvSpPr>
                    <a:spLocks noChangeAspect="1"/>
                  </p:cNvSpPr>
                  <p:nvPr/>
                </p:nvSpPr>
                <p:spPr bwMode="auto">
                  <a:xfrm>
                    <a:off x="739" y="2141"/>
                    <a:ext cx="14" cy="7"/>
                  </a:xfrm>
                  <a:custGeom>
                    <a:avLst/>
                    <a:gdLst>
                      <a:gd name="T0" fmla="*/ 0 w 46"/>
                      <a:gd name="T1" fmla="*/ 0 h 23"/>
                      <a:gd name="T2" fmla="*/ 0 w 46"/>
                      <a:gd name="T3" fmla="*/ 2 h 23"/>
                      <a:gd name="T4" fmla="*/ 1 w 46"/>
                      <a:gd name="T5" fmla="*/ 3 h 23"/>
                      <a:gd name="T6" fmla="*/ 1 w 46"/>
                      <a:gd name="T7" fmla="*/ 5 h 23"/>
                      <a:gd name="T8" fmla="*/ 2 w 46"/>
                      <a:gd name="T9" fmla="*/ 5 h 23"/>
                      <a:gd name="T10" fmla="*/ 3 w 46"/>
                      <a:gd name="T11" fmla="*/ 6 h 23"/>
                      <a:gd name="T12" fmla="*/ 4 w 46"/>
                      <a:gd name="T13" fmla="*/ 7 h 23"/>
                      <a:gd name="T14" fmla="*/ 6 w 46"/>
                      <a:gd name="T15" fmla="*/ 7 h 23"/>
                      <a:gd name="T16" fmla="*/ 7 w 46"/>
                      <a:gd name="T17" fmla="*/ 7 h 23"/>
                      <a:gd name="T18" fmla="*/ 9 w 46"/>
                      <a:gd name="T19" fmla="*/ 7 h 23"/>
                      <a:gd name="T20" fmla="*/ 10 w 46"/>
                      <a:gd name="T21" fmla="*/ 7 h 23"/>
                      <a:gd name="T22" fmla="*/ 11 w 46"/>
                      <a:gd name="T23" fmla="*/ 6 h 23"/>
                      <a:gd name="T24" fmla="*/ 12 w 46"/>
                      <a:gd name="T25" fmla="*/ 5 h 23"/>
                      <a:gd name="T26" fmla="*/ 13 w 46"/>
                      <a:gd name="T27" fmla="*/ 5 h 23"/>
                      <a:gd name="T28" fmla="*/ 14 w 46"/>
                      <a:gd name="T29" fmla="*/ 3 h 23"/>
                      <a:gd name="T30" fmla="*/ 14 w 46"/>
                      <a:gd name="T31" fmla="*/ 2 h 23"/>
                      <a:gd name="T32" fmla="*/ 14 w 46"/>
                      <a:gd name="T33" fmla="*/ 0 h 23"/>
                      <a:gd name="T34" fmla="*/ 0 w 46"/>
                      <a:gd name="T35" fmla="*/ 0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3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10"/>
                        </a:lnTo>
                        <a:lnTo>
                          <a:pt x="4" y="15"/>
                        </a:lnTo>
                        <a:lnTo>
                          <a:pt x="7" y="18"/>
                        </a:lnTo>
                        <a:lnTo>
                          <a:pt x="11" y="20"/>
                        </a:lnTo>
                        <a:lnTo>
                          <a:pt x="14" y="22"/>
                        </a:lnTo>
                        <a:lnTo>
                          <a:pt x="19" y="23"/>
                        </a:lnTo>
                        <a:lnTo>
                          <a:pt x="23" y="23"/>
                        </a:lnTo>
                        <a:lnTo>
                          <a:pt x="28" y="23"/>
                        </a:lnTo>
                        <a:lnTo>
                          <a:pt x="32" y="22"/>
                        </a:lnTo>
                        <a:lnTo>
                          <a:pt x="35" y="20"/>
                        </a:lnTo>
                        <a:lnTo>
                          <a:pt x="40" y="18"/>
                        </a:lnTo>
                        <a:lnTo>
                          <a:pt x="42" y="15"/>
                        </a:lnTo>
                        <a:lnTo>
                          <a:pt x="45" y="10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7" name="Rectangle 10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39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18" name="Freeform 107"/>
                  <p:cNvSpPr>
                    <a:spLocks noChangeAspect="1"/>
                  </p:cNvSpPr>
                  <p:nvPr/>
                </p:nvSpPr>
                <p:spPr bwMode="auto">
                  <a:xfrm>
                    <a:off x="739" y="2055"/>
                    <a:ext cx="14" cy="7"/>
                  </a:xfrm>
                  <a:custGeom>
                    <a:avLst/>
                    <a:gdLst>
                      <a:gd name="T0" fmla="*/ 14 w 46"/>
                      <a:gd name="T1" fmla="*/ 7 h 24"/>
                      <a:gd name="T2" fmla="*/ 14 w 46"/>
                      <a:gd name="T3" fmla="*/ 5 h 24"/>
                      <a:gd name="T4" fmla="*/ 14 w 46"/>
                      <a:gd name="T5" fmla="*/ 4 h 24"/>
                      <a:gd name="T6" fmla="*/ 13 w 46"/>
                      <a:gd name="T7" fmla="*/ 3 h 24"/>
                      <a:gd name="T8" fmla="*/ 12 w 46"/>
                      <a:gd name="T9" fmla="*/ 2 h 24"/>
                      <a:gd name="T10" fmla="*/ 11 w 46"/>
                      <a:gd name="T11" fmla="*/ 1 h 24"/>
                      <a:gd name="T12" fmla="*/ 10 w 46"/>
                      <a:gd name="T13" fmla="*/ 1 h 24"/>
                      <a:gd name="T14" fmla="*/ 9 w 46"/>
                      <a:gd name="T15" fmla="*/ 0 h 24"/>
                      <a:gd name="T16" fmla="*/ 7 w 46"/>
                      <a:gd name="T17" fmla="*/ 0 h 24"/>
                      <a:gd name="T18" fmla="*/ 6 w 46"/>
                      <a:gd name="T19" fmla="*/ 0 h 24"/>
                      <a:gd name="T20" fmla="*/ 4 w 46"/>
                      <a:gd name="T21" fmla="*/ 1 h 24"/>
                      <a:gd name="T22" fmla="*/ 3 w 46"/>
                      <a:gd name="T23" fmla="*/ 1 h 24"/>
                      <a:gd name="T24" fmla="*/ 2 w 46"/>
                      <a:gd name="T25" fmla="*/ 2 h 24"/>
                      <a:gd name="T26" fmla="*/ 1 w 46"/>
                      <a:gd name="T27" fmla="*/ 3 h 24"/>
                      <a:gd name="T28" fmla="*/ 1 w 46"/>
                      <a:gd name="T29" fmla="*/ 4 h 24"/>
                      <a:gd name="T30" fmla="*/ 0 w 46"/>
                      <a:gd name="T31" fmla="*/ 5 h 24"/>
                      <a:gd name="T32" fmla="*/ 0 w 46"/>
                      <a:gd name="T33" fmla="*/ 7 h 24"/>
                      <a:gd name="T34" fmla="*/ 14 w 46"/>
                      <a:gd name="T35" fmla="*/ 7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4">
                        <a:moveTo>
                          <a:pt x="46" y="24"/>
                        </a:moveTo>
                        <a:lnTo>
                          <a:pt x="46" y="18"/>
                        </a:lnTo>
                        <a:lnTo>
                          <a:pt x="45" y="14"/>
                        </a:lnTo>
                        <a:lnTo>
                          <a:pt x="42" y="10"/>
                        </a:lnTo>
                        <a:lnTo>
                          <a:pt x="40" y="7"/>
                        </a:lnTo>
                        <a:lnTo>
                          <a:pt x="35" y="4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1" y="4"/>
                        </a:lnTo>
                        <a:lnTo>
                          <a:pt x="7" y="7"/>
                        </a:lnTo>
                        <a:lnTo>
                          <a:pt x="4" y="10"/>
                        </a:lnTo>
                        <a:lnTo>
                          <a:pt x="2" y="14"/>
                        </a:lnTo>
                        <a:lnTo>
                          <a:pt x="1" y="18"/>
                        </a:lnTo>
                        <a:lnTo>
                          <a:pt x="0" y="24"/>
                        </a:lnTo>
                        <a:lnTo>
                          <a:pt x="46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9" name="Freeform 108"/>
                  <p:cNvSpPr>
                    <a:spLocks noChangeAspect="1"/>
                  </p:cNvSpPr>
                  <p:nvPr/>
                </p:nvSpPr>
                <p:spPr bwMode="auto">
                  <a:xfrm>
                    <a:off x="596" y="2055"/>
                    <a:ext cx="14" cy="7"/>
                  </a:xfrm>
                  <a:custGeom>
                    <a:avLst/>
                    <a:gdLst>
                      <a:gd name="T0" fmla="*/ 0 w 47"/>
                      <a:gd name="T1" fmla="*/ 0 h 24"/>
                      <a:gd name="T2" fmla="*/ 0 w 47"/>
                      <a:gd name="T3" fmla="*/ 2 h 24"/>
                      <a:gd name="T4" fmla="*/ 1 w 47"/>
                      <a:gd name="T5" fmla="*/ 3 h 24"/>
                      <a:gd name="T6" fmla="*/ 1 w 47"/>
                      <a:gd name="T7" fmla="*/ 4 h 24"/>
                      <a:gd name="T8" fmla="*/ 2 w 47"/>
                      <a:gd name="T9" fmla="*/ 5 h 24"/>
                      <a:gd name="T10" fmla="*/ 3 w 47"/>
                      <a:gd name="T11" fmla="*/ 6 h 24"/>
                      <a:gd name="T12" fmla="*/ 4 w 47"/>
                      <a:gd name="T13" fmla="*/ 7 h 24"/>
                      <a:gd name="T14" fmla="*/ 6 w 47"/>
                      <a:gd name="T15" fmla="*/ 7 h 24"/>
                      <a:gd name="T16" fmla="*/ 7 w 47"/>
                      <a:gd name="T17" fmla="*/ 7 h 24"/>
                      <a:gd name="T18" fmla="*/ 8 w 47"/>
                      <a:gd name="T19" fmla="*/ 7 h 24"/>
                      <a:gd name="T20" fmla="*/ 10 w 47"/>
                      <a:gd name="T21" fmla="*/ 7 h 24"/>
                      <a:gd name="T22" fmla="*/ 11 w 47"/>
                      <a:gd name="T23" fmla="*/ 6 h 24"/>
                      <a:gd name="T24" fmla="*/ 12 w 47"/>
                      <a:gd name="T25" fmla="*/ 5 h 24"/>
                      <a:gd name="T26" fmla="*/ 13 w 47"/>
                      <a:gd name="T27" fmla="*/ 4 h 24"/>
                      <a:gd name="T28" fmla="*/ 13 w 47"/>
                      <a:gd name="T29" fmla="*/ 3 h 24"/>
                      <a:gd name="T30" fmla="*/ 14 w 47"/>
                      <a:gd name="T31" fmla="*/ 2 h 24"/>
                      <a:gd name="T32" fmla="*/ 14 w 47"/>
                      <a:gd name="T33" fmla="*/ 0 h 24"/>
                      <a:gd name="T34" fmla="*/ 0 w 47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4">
                        <a:moveTo>
                          <a:pt x="0" y="0"/>
                        </a:moveTo>
                        <a:lnTo>
                          <a:pt x="1" y="6"/>
                        </a:lnTo>
                        <a:lnTo>
                          <a:pt x="3" y="11"/>
                        </a:lnTo>
                        <a:lnTo>
                          <a:pt x="5" y="14"/>
                        </a:lnTo>
                        <a:lnTo>
                          <a:pt x="8" y="17"/>
                        </a:lnTo>
                        <a:lnTo>
                          <a:pt x="11" y="20"/>
                        </a:lnTo>
                        <a:lnTo>
                          <a:pt x="15" y="23"/>
                        </a:lnTo>
                        <a:lnTo>
                          <a:pt x="19" y="24"/>
                        </a:lnTo>
                        <a:lnTo>
                          <a:pt x="24" y="24"/>
                        </a:lnTo>
                        <a:lnTo>
                          <a:pt x="28" y="24"/>
                        </a:lnTo>
                        <a:lnTo>
                          <a:pt x="32" y="23"/>
                        </a:lnTo>
                        <a:lnTo>
                          <a:pt x="36" y="20"/>
                        </a:lnTo>
                        <a:lnTo>
                          <a:pt x="39" y="17"/>
                        </a:lnTo>
                        <a:lnTo>
                          <a:pt x="43" y="14"/>
                        </a:lnTo>
                        <a:lnTo>
                          <a:pt x="45" y="11"/>
                        </a:lnTo>
                        <a:lnTo>
                          <a:pt x="47" y="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0" name="Rectangle 10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96" y="1625"/>
                    <a:ext cx="14" cy="430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21" name="Freeform 110"/>
                  <p:cNvSpPr>
                    <a:spLocks noChangeAspect="1"/>
                  </p:cNvSpPr>
                  <p:nvPr/>
                </p:nvSpPr>
                <p:spPr bwMode="auto">
                  <a:xfrm>
                    <a:off x="596" y="1625"/>
                    <a:ext cx="14" cy="0"/>
                  </a:xfrm>
                  <a:custGeom>
                    <a:avLst/>
                    <a:gdLst>
                      <a:gd name="T0" fmla="*/ 14 w 47"/>
                      <a:gd name="T1" fmla="*/ 1 h 23"/>
                      <a:gd name="T2" fmla="*/ 14 w 47"/>
                      <a:gd name="T3" fmla="*/ 1 h 23"/>
                      <a:gd name="T4" fmla="*/ 13 w 47"/>
                      <a:gd name="T5" fmla="*/ 1 h 23"/>
                      <a:gd name="T6" fmla="*/ 13 w 47"/>
                      <a:gd name="T7" fmla="*/ 0 h 23"/>
                      <a:gd name="T8" fmla="*/ 12 w 47"/>
                      <a:gd name="T9" fmla="*/ 0 h 23"/>
                      <a:gd name="T10" fmla="*/ 11 w 47"/>
                      <a:gd name="T11" fmla="*/ 0 h 23"/>
                      <a:gd name="T12" fmla="*/ 10 w 47"/>
                      <a:gd name="T13" fmla="*/ 0 h 23"/>
                      <a:gd name="T14" fmla="*/ 8 w 47"/>
                      <a:gd name="T15" fmla="*/ 0 h 23"/>
                      <a:gd name="T16" fmla="*/ 7 w 47"/>
                      <a:gd name="T17" fmla="*/ 0 h 23"/>
                      <a:gd name="T18" fmla="*/ 6 w 47"/>
                      <a:gd name="T19" fmla="*/ 0 h 23"/>
                      <a:gd name="T20" fmla="*/ 4 w 47"/>
                      <a:gd name="T21" fmla="*/ 0 h 23"/>
                      <a:gd name="T22" fmla="*/ 3 w 47"/>
                      <a:gd name="T23" fmla="*/ 0 h 23"/>
                      <a:gd name="T24" fmla="*/ 2 w 47"/>
                      <a:gd name="T25" fmla="*/ 0 h 23"/>
                      <a:gd name="T26" fmla="*/ 1 w 47"/>
                      <a:gd name="T27" fmla="*/ 0 h 23"/>
                      <a:gd name="T28" fmla="*/ 1 w 47"/>
                      <a:gd name="T29" fmla="*/ 1 h 23"/>
                      <a:gd name="T30" fmla="*/ 0 w 47"/>
                      <a:gd name="T31" fmla="*/ 1 h 23"/>
                      <a:gd name="T32" fmla="*/ 0 w 47"/>
                      <a:gd name="T33" fmla="*/ 1 h 23"/>
                      <a:gd name="T34" fmla="*/ 14 w 47"/>
                      <a:gd name="T35" fmla="*/ 1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3">
                        <a:moveTo>
                          <a:pt x="47" y="23"/>
                        </a:moveTo>
                        <a:lnTo>
                          <a:pt x="47" y="17"/>
                        </a:lnTo>
                        <a:lnTo>
                          <a:pt x="45" y="12"/>
                        </a:lnTo>
                        <a:lnTo>
                          <a:pt x="43" y="9"/>
                        </a:lnTo>
                        <a:lnTo>
                          <a:pt x="39" y="6"/>
                        </a:lnTo>
                        <a:lnTo>
                          <a:pt x="36" y="3"/>
                        </a:lnTo>
                        <a:lnTo>
                          <a:pt x="32" y="1"/>
                        </a:lnTo>
                        <a:lnTo>
                          <a:pt x="28" y="0"/>
                        </a:lnTo>
                        <a:lnTo>
                          <a:pt x="24" y="0"/>
                        </a:ln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11" y="3"/>
                        </a:lnTo>
                        <a:lnTo>
                          <a:pt x="8" y="6"/>
                        </a:lnTo>
                        <a:lnTo>
                          <a:pt x="5" y="9"/>
                        </a:lnTo>
                        <a:lnTo>
                          <a:pt x="3" y="12"/>
                        </a:lnTo>
                        <a:lnTo>
                          <a:pt x="1" y="17"/>
                        </a:lnTo>
                        <a:lnTo>
                          <a:pt x="0" y="23"/>
                        </a:lnTo>
                        <a:lnTo>
                          <a:pt x="47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2" name="Rectangle 11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32" y="1926"/>
                    <a:ext cx="21" cy="1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23" name="Rectangle 11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32" y="1596"/>
                    <a:ext cx="21" cy="315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24" name="Freeform 113"/>
                  <p:cNvSpPr>
                    <a:spLocks noChangeAspect="1"/>
                  </p:cNvSpPr>
                  <p:nvPr/>
                </p:nvSpPr>
                <p:spPr bwMode="auto">
                  <a:xfrm>
                    <a:off x="696" y="2055"/>
                    <a:ext cx="14" cy="7"/>
                  </a:xfrm>
                  <a:custGeom>
                    <a:avLst/>
                    <a:gdLst>
                      <a:gd name="T0" fmla="*/ 0 w 46"/>
                      <a:gd name="T1" fmla="*/ 0 h 24"/>
                      <a:gd name="T2" fmla="*/ 0 w 46"/>
                      <a:gd name="T3" fmla="*/ 2 h 24"/>
                      <a:gd name="T4" fmla="*/ 1 w 46"/>
                      <a:gd name="T5" fmla="*/ 3 h 24"/>
                      <a:gd name="T6" fmla="*/ 1 w 46"/>
                      <a:gd name="T7" fmla="*/ 4 h 24"/>
                      <a:gd name="T8" fmla="*/ 2 w 46"/>
                      <a:gd name="T9" fmla="*/ 5 h 24"/>
                      <a:gd name="T10" fmla="*/ 3 w 46"/>
                      <a:gd name="T11" fmla="*/ 6 h 24"/>
                      <a:gd name="T12" fmla="*/ 4 w 46"/>
                      <a:gd name="T13" fmla="*/ 7 h 24"/>
                      <a:gd name="T14" fmla="*/ 6 w 46"/>
                      <a:gd name="T15" fmla="*/ 7 h 24"/>
                      <a:gd name="T16" fmla="*/ 7 w 46"/>
                      <a:gd name="T17" fmla="*/ 7 h 24"/>
                      <a:gd name="T18" fmla="*/ 8 w 46"/>
                      <a:gd name="T19" fmla="*/ 7 h 24"/>
                      <a:gd name="T20" fmla="*/ 9 w 46"/>
                      <a:gd name="T21" fmla="*/ 7 h 24"/>
                      <a:gd name="T22" fmla="*/ 11 w 46"/>
                      <a:gd name="T23" fmla="*/ 6 h 24"/>
                      <a:gd name="T24" fmla="*/ 12 w 46"/>
                      <a:gd name="T25" fmla="*/ 5 h 24"/>
                      <a:gd name="T26" fmla="*/ 13 w 46"/>
                      <a:gd name="T27" fmla="*/ 4 h 24"/>
                      <a:gd name="T28" fmla="*/ 13 w 46"/>
                      <a:gd name="T29" fmla="*/ 3 h 24"/>
                      <a:gd name="T30" fmla="*/ 14 w 46"/>
                      <a:gd name="T31" fmla="*/ 2 h 24"/>
                      <a:gd name="T32" fmla="*/ 14 w 46"/>
                      <a:gd name="T33" fmla="*/ 0 h 24"/>
                      <a:gd name="T34" fmla="*/ 0 w 46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4">
                        <a:moveTo>
                          <a:pt x="0" y="0"/>
                        </a:moveTo>
                        <a:lnTo>
                          <a:pt x="0" y="6"/>
                        </a:lnTo>
                        <a:lnTo>
                          <a:pt x="2" y="11"/>
                        </a:lnTo>
                        <a:lnTo>
                          <a:pt x="4" y="14"/>
                        </a:lnTo>
                        <a:lnTo>
                          <a:pt x="7" y="17"/>
                        </a:lnTo>
                        <a:lnTo>
                          <a:pt x="10" y="20"/>
                        </a:lnTo>
                        <a:lnTo>
                          <a:pt x="14" y="23"/>
                        </a:lnTo>
                        <a:lnTo>
                          <a:pt x="19" y="24"/>
                        </a:lnTo>
                        <a:lnTo>
                          <a:pt x="23" y="24"/>
                        </a:lnTo>
                        <a:lnTo>
                          <a:pt x="27" y="24"/>
                        </a:lnTo>
                        <a:lnTo>
                          <a:pt x="31" y="23"/>
                        </a:lnTo>
                        <a:lnTo>
                          <a:pt x="35" y="20"/>
                        </a:lnTo>
                        <a:lnTo>
                          <a:pt x="39" y="17"/>
                        </a:lnTo>
                        <a:lnTo>
                          <a:pt x="42" y="14"/>
                        </a:lnTo>
                        <a:lnTo>
                          <a:pt x="44" y="11"/>
                        </a:lnTo>
                        <a:lnTo>
                          <a:pt x="45" y="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5" name="Rectangle 11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696" y="1625"/>
                    <a:ext cx="14" cy="430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26" name="Freeform 115"/>
                  <p:cNvSpPr>
                    <a:spLocks noChangeAspect="1"/>
                  </p:cNvSpPr>
                  <p:nvPr/>
                </p:nvSpPr>
                <p:spPr bwMode="auto">
                  <a:xfrm>
                    <a:off x="696" y="1625"/>
                    <a:ext cx="14" cy="0"/>
                  </a:xfrm>
                  <a:custGeom>
                    <a:avLst/>
                    <a:gdLst>
                      <a:gd name="T0" fmla="*/ 14 w 46"/>
                      <a:gd name="T1" fmla="*/ 1 h 23"/>
                      <a:gd name="T2" fmla="*/ 14 w 46"/>
                      <a:gd name="T3" fmla="*/ 1 h 23"/>
                      <a:gd name="T4" fmla="*/ 13 w 46"/>
                      <a:gd name="T5" fmla="*/ 1 h 23"/>
                      <a:gd name="T6" fmla="*/ 13 w 46"/>
                      <a:gd name="T7" fmla="*/ 0 h 23"/>
                      <a:gd name="T8" fmla="*/ 12 w 46"/>
                      <a:gd name="T9" fmla="*/ 0 h 23"/>
                      <a:gd name="T10" fmla="*/ 11 w 46"/>
                      <a:gd name="T11" fmla="*/ 0 h 23"/>
                      <a:gd name="T12" fmla="*/ 9 w 46"/>
                      <a:gd name="T13" fmla="*/ 0 h 23"/>
                      <a:gd name="T14" fmla="*/ 8 w 46"/>
                      <a:gd name="T15" fmla="*/ 0 h 23"/>
                      <a:gd name="T16" fmla="*/ 7 w 46"/>
                      <a:gd name="T17" fmla="*/ 0 h 23"/>
                      <a:gd name="T18" fmla="*/ 6 w 46"/>
                      <a:gd name="T19" fmla="*/ 0 h 23"/>
                      <a:gd name="T20" fmla="*/ 4 w 46"/>
                      <a:gd name="T21" fmla="*/ 0 h 23"/>
                      <a:gd name="T22" fmla="*/ 3 w 46"/>
                      <a:gd name="T23" fmla="*/ 0 h 23"/>
                      <a:gd name="T24" fmla="*/ 2 w 46"/>
                      <a:gd name="T25" fmla="*/ 0 h 23"/>
                      <a:gd name="T26" fmla="*/ 1 w 46"/>
                      <a:gd name="T27" fmla="*/ 0 h 23"/>
                      <a:gd name="T28" fmla="*/ 1 w 46"/>
                      <a:gd name="T29" fmla="*/ 1 h 23"/>
                      <a:gd name="T30" fmla="*/ 0 w 46"/>
                      <a:gd name="T31" fmla="*/ 1 h 23"/>
                      <a:gd name="T32" fmla="*/ 0 w 46"/>
                      <a:gd name="T33" fmla="*/ 1 h 23"/>
                      <a:gd name="T34" fmla="*/ 14 w 46"/>
                      <a:gd name="T35" fmla="*/ 1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3">
                        <a:moveTo>
                          <a:pt x="46" y="23"/>
                        </a:moveTo>
                        <a:lnTo>
                          <a:pt x="45" y="17"/>
                        </a:lnTo>
                        <a:lnTo>
                          <a:pt x="44" y="12"/>
                        </a:lnTo>
                        <a:lnTo>
                          <a:pt x="42" y="9"/>
                        </a:lnTo>
                        <a:lnTo>
                          <a:pt x="39" y="6"/>
                        </a:lnTo>
                        <a:lnTo>
                          <a:pt x="35" y="3"/>
                        </a:lnTo>
                        <a:lnTo>
                          <a:pt x="31" y="1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4" y="1"/>
                        </a:lnTo>
                        <a:lnTo>
                          <a:pt x="10" y="3"/>
                        </a:lnTo>
                        <a:lnTo>
                          <a:pt x="7" y="6"/>
                        </a:lnTo>
                        <a:lnTo>
                          <a:pt x="4" y="9"/>
                        </a:lnTo>
                        <a:lnTo>
                          <a:pt x="2" y="12"/>
                        </a:lnTo>
                        <a:lnTo>
                          <a:pt x="0" y="17"/>
                        </a:lnTo>
                        <a:lnTo>
                          <a:pt x="0" y="23"/>
                        </a:lnTo>
                        <a:lnTo>
                          <a:pt x="46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7" name="Freeform 116"/>
                  <p:cNvSpPr>
                    <a:spLocks noChangeAspect="1"/>
                  </p:cNvSpPr>
                  <p:nvPr/>
                </p:nvSpPr>
                <p:spPr bwMode="auto">
                  <a:xfrm>
                    <a:off x="560" y="2055"/>
                    <a:ext cx="14" cy="7"/>
                  </a:xfrm>
                  <a:custGeom>
                    <a:avLst/>
                    <a:gdLst>
                      <a:gd name="T0" fmla="*/ 0 w 46"/>
                      <a:gd name="T1" fmla="*/ 0 h 24"/>
                      <a:gd name="T2" fmla="*/ 0 w 46"/>
                      <a:gd name="T3" fmla="*/ 2 h 24"/>
                      <a:gd name="T4" fmla="*/ 1 w 46"/>
                      <a:gd name="T5" fmla="*/ 3 h 24"/>
                      <a:gd name="T6" fmla="*/ 1 w 46"/>
                      <a:gd name="T7" fmla="*/ 4 h 24"/>
                      <a:gd name="T8" fmla="*/ 2 w 46"/>
                      <a:gd name="T9" fmla="*/ 5 h 24"/>
                      <a:gd name="T10" fmla="*/ 3 w 46"/>
                      <a:gd name="T11" fmla="*/ 6 h 24"/>
                      <a:gd name="T12" fmla="*/ 5 w 46"/>
                      <a:gd name="T13" fmla="*/ 7 h 24"/>
                      <a:gd name="T14" fmla="*/ 6 w 46"/>
                      <a:gd name="T15" fmla="*/ 7 h 24"/>
                      <a:gd name="T16" fmla="*/ 7 w 46"/>
                      <a:gd name="T17" fmla="*/ 7 h 24"/>
                      <a:gd name="T18" fmla="*/ 9 w 46"/>
                      <a:gd name="T19" fmla="*/ 7 h 24"/>
                      <a:gd name="T20" fmla="*/ 10 w 46"/>
                      <a:gd name="T21" fmla="*/ 7 h 24"/>
                      <a:gd name="T22" fmla="*/ 11 w 46"/>
                      <a:gd name="T23" fmla="*/ 6 h 24"/>
                      <a:gd name="T24" fmla="*/ 12 w 46"/>
                      <a:gd name="T25" fmla="*/ 5 h 24"/>
                      <a:gd name="T26" fmla="*/ 13 w 46"/>
                      <a:gd name="T27" fmla="*/ 4 h 24"/>
                      <a:gd name="T28" fmla="*/ 13 w 46"/>
                      <a:gd name="T29" fmla="*/ 3 h 24"/>
                      <a:gd name="T30" fmla="*/ 14 w 46"/>
                      <a:gd name="T31" fmla="*/ 2 h 24"/>
                      <a:gd name="T32" fmla="*/ 14 w 46"/>
                      <a:gd name="T33" fmla="*/ 0 h 24"/>
                      <a:gd name="T34" fmla="*/ 0 w 46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4">
                        <a:moveTo>
                          <a:pt x="0" y="0"/>
                        </a:moveTo>
                        <a:lnTo>
                          <a:pt x="1" y="6"/>
                        </a:lnTo>
                        <a:lnTo>
                          <a:pt x="2" y="11"/>
                        </a:lnTo>
                        <a:lnTo>
                          <a:pt x="4" y="14"/>
                        </a:lnTo>
                        <a:lnTo>
                          <a:pt x="8" y="17"/>
                        </a:lnTo>
                        <a:lnTo>
                          <a:pt x="11" y="20"/>
                        </a:lnTo>
                        <a:lnTo>
                          <a:pt x="15" y="23"/>
                        </a:lnTo>
                        <a:lnTo>
                          <a:pt x="19" y="24"/>
                        </a:lnTo>
                        <a:lnTo>
                          <a:pt x="23" y="24"/>
                        </a:lnTo>
                        <a:lnTo>
                          <a:pt x="28" y="24"/>
                        </a:lnTo>
                        <a:lnTo>
                          <a:pt x="32" y="23"/>
                        </a:lnTo>
                        <a:lnTo>
                          <a:pt x="36" y="20"/>
                        </a:lnTo>
                        <a:lnTo>
                          <a:pt x="39" y="17"/>
                        </a:lnTo>
                        <a:lnTo>
                          <a:pt x="42" y="14"/>
                        </a:lnTo>
                        <a:lnTo>
                          <a:pt x="44" y="11"/>
                        </a:lnTo>
                        <a:lnTo>
                          <a:pt x="46" y="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8" name="Rectangle 11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60" y="1625"/>
                    <a:ext cx="14" cy="430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29" name="Freeform 118"/>
                  <p:cNvSpPr>
                    <a:spLocks noChangeAspect="1"/>
                  </p:cNvSpPr>
                  <p:nvPr/>
                </p:nvSpPr>
                <p:spPr bwMode="auto">
                  <a:xfrm>
                    <a:off x="560" y="1625"/>
                    <a:ext cx="14" cy="0"/>
                  </a:xfrm>
                  <a:custGeom>
                    <a:avLst/>
                    <a:gdLst>
                      <a:gd name="T0" fmla="*/ 14 w 46"/>
                      <a:gd name="T1" fmla="*/ 1 h 23"/>
                      <a:gd name="T2" fmla="*/ 14 w 46"/>
                      <a:gd name="T3" fmla="*/ 1 h 23"/>
                      <a:gd name="T4" fmla="*/ 13 w 46"/>
                      <a:gd name="T5" fmla="*/ 1 h 23"/>
                      <a:gd name="T6" fmla="*/ 13 w 46"/>
                      <a:gd name="T7" fmla="*/ 0 h 23"/>
                      <a:gd name="T8" fmla="*/ 12 w 46"/>
                      <a:gd name="T9" fmla="*/ 0 h 23"/>
                      <a:gd name="T10" fmla="*/ 11 w 46"/>
                      <a:gd name="T11" fmla="*/ 0 h 23"/>
                      <a:gd name="T12" fmla="*/ 10 w 46"/>
                      <a:gd name="T13" fmla="*/ 0 h 23"/>
                      <a:gd name="T14" fmla="*/ 9 w 46"/>
                      <a:gd name="T15" fmla="*/ 0 h 23"/>
                      <a:gd name="T16" fmla="*/ 7 w 46"/>
                      <a:gd name="T17" fmla="*/ 0 h 23"/>
                      <a:gd name="T18" fmla="*/ 6 w 46"/>
                      <a:gd name="T19" fmla="*/ 0 h 23"/>
                      <a:gd name="T20" fmla="*/ 5 w 46"/>
                      <a:gd name="T21" fmla="*/ 0 h 23"/>
                      <a:gd name="T22" fmla="*/ 3 w 46"/>
                      <a:gd name="T23" fmla="*/ 0 h 23"/>
                      <a:gd name="T24" fmla="*/ 2 w 46"/>
                      <a:gd name="T25" fmla="*/ 0 h 23"/>
                      <a:gd name="T26" fmla="*/ 1 w 46"/>
                      <a:gd name="T27" fmla="*/ 0 h 23"/>
                      <a:gd name="T28" fmla="*/ 1 w 46"/>
                      <a:gd name="T29" fmla="*/ 1 h 23"/>
                      <a:gd name="T30" fmla="*/ 0 w 46"/>
                      <a:gd name="T31" fmla="*/ 1 h 23"/>
                      <a:gd name="T32" fmla="*/ 0 w 46"/>
                      <a:gd name="T33" fmla="*/ 1 h 23"/>
                      <a:gd name="T34" fmla="*/ 14 w 46"/>
                      <a:gd name="T35" fmla="*/ 1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3">
                        <a:moveTo>
                          <a:pt x="46" y="23"/>
                        </a:moveTo>
                        <a:lnTo>
                          <a:pt x="46" y="17"/>
                        </a:lnTo>
                        <a:lnTo>
                          <a:pt x="44" y="12"/>
                        </a:lnTo>
                        <a:lnTo>
                          <a:pt x="42" y="9"/>
                        </a:lnTo>
                        <a:lnTo>
                          <a:pt x="39" y="6"/>
                        </a:lnTo>
                        <a:lnTo>
                          <a:pt x="36" y="3"/>
                        </a:lnTo>
                        <a:lnTo>
                          <a:pt x="32" y="1"/>
                        </a:lnTo>
                        <a:lnTo>
                          <a:pt x="28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11" y="3"/>
                        </a:lnTo>
                        <a:lnTo>
                          <a:pt x="8" y="6"/>
                        </a:lnTo>
                        <a:lnTo>
                          <a:pt x="4" y="9"/>
                        </a:lnTo>
                        <a:lnTo>
                          <a:pt x="2" y="12"/>
                        </a:lnTo>
                        <a:lnTo>
                          <a:pt x="1" y="17"/>
                        </a:lnTo>
                        <a:lnTo>
                          <a:pt x="0" y="23"/>
                        </a:lnTo>
                        <a:lnTo>
                          <a:pt x="46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0" name="Freeform 119"/>
                  <p:cNvSpPr>
                    <a:spLocks noChangeAspect="1"/>
                  </p:cNvSpPr>
                  <p:nvPr/>
                </p:nvSpPr>
                <p:spPr bwMode="auto">
                  <a:xfrm>
                    <a:off x="510" y="2047"/>
                    <a:ext cx="7" cy="14"/>
                  </a:xfrm>
                  <a:custGeom>
                    <a:avLst/>
                    <a:gdLst>
                      <a:gd name="T0" fmla="*/ 7 w 23"/>
                      <a:gd name="T1" fmla="*/ 0 h 47"/>
                      <a:gd name="T2" fmla="*/ 5 w 23"/>
                      <a:gd name="T3" fmla="*/ 0 h 47"/>
                      <a:gd name="T4" fmla="*/ 4 w 23"/>
                      <a:gd name="T5" fmla="*/ 1 h 47"/>
                      <a:gd name="T6" fmla="*/ 3 w 23"/>
                      <a:gd name="T7" fmla="*/ 1 h 47"/>
                      <a:gd name="T8" fmla="*/ 2 w 23"/>
                      <a:gd name="T9" fmla="*/ 2 h 47"/>
                      <a:gd name="T10" fmla="*/ 1 w 23"/>
                      <a:gd name="T11" fmla="*/ 3 h 47"/>
                      <a:gd name="T12" fmla="*/ 1 w 23"/>
                      <a:gd name="T13" fmla="*/ 4 h 47"/>
                      <a:gd name="T14" fmla="*/ 0 w 23"/>
                      <a:gd name="T15" fmla="*/ 6 h 47"/>
                      <a:gd name="T16" fmla="*/ 0 w 23"/>
                      <a:gd name="T17" fmla="*/ 7 h 47"/>
                      <a:gd name="T18" fmla="*/ 0 w 23"/>
                      <a:gd name="T19" fmla="*/ 8 h 47"/>
                      <a:gd name="T20" fmla="*/ 1 w 23"/>
                      <a:gd name="T21" fmla="*/ 10 h 47"/>
                      <a:gd name="T22" fmla="*/ 1 w 23"/>
                      <a:gd name="T23" fmla="*/ 11 h 47"/>
                      <a:gd name="T24" fmla="*/ 2 w 23"/>
                      <a:gd name="T25" fmla="*/ 12 h 47"/>
                      <a:gd name="T26" fmla="*/ 3 w 23"/>
                      <a:gd name="T27" fmla="*/ 13 h 47"/>
                      <a:gd name="T28" fmla="*/ 4 w 23"/>
                      <a:gd name="T29" fmla="*/ 13 h 47"/>
                      <a:gd name="T30" fmla="*/ 5 w 23"/>
                      <a:gd name="T31" fmla="*/ 14 h 47"/>
                      <a:gd name="T32" fmla="*/ 7 w 23"/>
                      <a:gd name="T33" fmla="*/ 14 h 47"/>
                      <a:gd name="T34" fmla="*/ 7 w 23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23" y="0"/>
                        </a:moveTo>
                        <a:lnTo>
                          <a:pt x="18" y="0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6" y="8"/>
                        </a:lnTo>
                        <a:lnTo>
                          <a:pt x="3" y="11"/>
                        </a:lnTo>
                        <a:lnTo>
                          <a:pt x="2" y="15"/>
                        </a:lnTo>
                        <a:lnTo>
                          <a:pt x="1" y="19"/>
                        </a:lnTo>
                        <a:lnTo>
                          <a:pt x="0" y="23"/>
                        </a:lnTo>
                        <a:lnTo>
                          <a:pt x="1" y="28"/>
                        </a:lnTo>
                        <a:lnTo>
                          <a:pt x="2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10" y="42"/>
                        </a:lnTo>
                        <a:lnTo>
                          <a:pt x="14" y="44"/>
                        </a:lnTo>
                        <a:lnTo>
                          <a:pt x="18" y="46"/>
                        </a:lnTo>
                        <a:lnTo>
                          <a:pt x="23" y="47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1" name="Rectangle 12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18" y="2047"/>
                    <a:ext cx="222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32" name="Freeform 121"/>
                  <p:cNvSpPr>
                    <a:spLocks noChangeAspect="1"/>
                  </p:cNvSpPr>
                  <p:nvPr/>
                </p:nvSpPr>
                <p:spPr bwMode="auto">
                  <a:xfrm>
                    <a:off x="739" y="2047"/>
                    <a:ext cx="7" cy="14"/>
                  </a:xfrm>
                  <a:custGeom>
                    <a:avLst/>
                    <a:gdLst>
                      <a:gd name="T0" fmla="*/ 0 w 24"/>
                      <a:gd name="T1" fmla="*/ 14 h 47"/>
                      <a:gd name="T2" fmla="*/ 2 w 24"/>
                      <a:gd name="T3" fmla="*/ 14 h 47"/>
                      <a:gd name="T4" fmla="*/ 3 w 24"/>
                      <a:gd name="T5" fmla="*/ 13 h 47"/>
                      <a:gd name="T6" fmla="*/ 4 w 24"/>
                      <a:gd name="T7" fmla="*/ 13 h 47"/>
                      <a:gd name="T8" fmla="*/ 5 w 24"/>
                      <a:gd name="T9" fmla="*/ 12 h 47"/>
                      <a:gd name="T10" fmla="*/ 6 w 24"/>
                      <a:gd name="T11" fmla="*/ 11 h 47"/>
                      <a:gd name="T12" fmla="*/ 6 w 24"/>
                      <a:gd name="T13" fmla="*/ 10 h 47"/>
                      <a:gd name="T14" fmla="*/ 7 w 24"/>
                      <a:gd name="T15" fmla="*/ 8 h 47"/>
                      <a:gd name="T16" fmla="*/ 7 w 24"/>
                      <a:gd name="T17" fmla="*/ 7 h 47"/>
                      <a:gd name="T18" fmla="*/ 7 w 24"/>
                      <a:gd name="T19" fmla="*/ 6 h 47"/>
                      <a:gd name="T20" fmla="*/ 6 w 24"/>
                      <a:gd name="T21" fmla="*/ 4 h 47"/>
                      <a:gd name="T22" fmla="*/ 6 w 24"/>
                      <a:gd name="T23" fmla="*/ 3 h 47"/>
                      <a:gd name="T24" fmla="*/ 5 w 24"/>
                      <a:gd name="T25" fmla="*/ 2 h 47"/>
                      <a:gd name="T26" fmla="*/ 4 w 24"/>
                      <a:gd name="T27" fmla="*/ 1 h 47"/>
                      <a:gd name="T28" fmla="*/ 3 w 24"/>
                      <a:gd name="T29" fmla="*/ 1 h 47"/>
                      <a:gd name="T30" fmla="*/ 2 w 24"/>
                      <a:gd name="T31" fmla="*/ 0 h 47"/>
                      <a:gd name="T32" fmla="*/ 0 w 24"/>
                      <a:gd name="T33" fmla="*/ 0 h 47"/>
                      <a:gd name="T34" fmla="*/ 0 w 24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7">
                        <a:moveTo>
                          <a:pt x="0" y="47"/>
                        </a:moveTo>
                        <a:lnTo>
                          <a:pt x="6" y="46"/>
                        </a:lnTo>
                        <a:lnTo>
                          <a:pt x="10" y="44"/>
                        </a:lnTo>
                        <a:lnTo>
                          <a:pt x="14" y="42"/>
                        </a:lnTo>
                        <a:lnTo>
                          <a:pt x="18" y="39"/>
                        </a:lnTo>
                        <a:lnTo>
                          <a:pt x="20" y="36"/>
                        </a:lnTo>
                        <a:lnTo>
                          <a:pt x="22" y="32"/>
                        </a:lnTo>
                        <a:lnTo>
                          <a:pt x="23" y="28"/>
                        </a:lnTo>
                        <a:lnTo>
                          <a:pt x="24" y="23"/>
                        </a:lnTo>
                        <a:lnTo>
                          <a:pt x="23" y="19"/>
                        </a:lnTo>
                        <a:lnTo>
                          <a:pt x="22" y="15"/>
                        </a:lnTo>
                        <a:lnTo>
                          <a:pt x="20" y="11"/>
                        </a:lnTo>
                        <a:lnTo>
                          <a:pt x="18" y="8"/>
                        </a:lnTo>
                        <a:lnTo>
                          <a:pt x="14" y="4"/>
                        </a:lnTo>
                        <a:lnTo>
                          <a:pt x="10" y="2"/>
                        </a:lnTo>
                        <a:lnTo>
                          <a:pt x="6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3" name="Freeform 122"/>
                  <p:cNvSpPr>
                    <a:spLocks noChangeAspect="1"/>
                  </p:cNvSpPr>
                  <p:nvPr/>
                </p:nvSpPr>
                <p:spPr bwMode="auto">
                  <a:xfrm>
                    <a:off x="510" y="1561"/>
                    <a:ext cx="7" cy="14"/>
                  </a:xfrm>
                  <a:custGeom>
                    <a:avLst/>
                    <a:gdLst>
                      <a:gd name="T0" fmla="*/ 7 w 23"/>
                      <a:gd name="T1" fmla="*/ 0 h 46"/>
                      <a:gd name="T2" fmla="*/ 5 w 23"/>
                      <a:gd name="T3" fmla="*/ 0 h 46"/>
                      <a:gd name="T4" fmla="*/ 4 w 23"/>
                      <a:gd name="T5" fmla="*/ 1 h 46"/>
                      <a:gd name="T6" fmla="*/ 3 w 23"/>
                      <a:gd name="T7" fmla="*/ 1 h 46"/>
                      <a:gd name="T8" fmla="*/ 2 w 23"/>
                      <a:gd name="T9" fmla="*/ 2 h 46"/>
                      <a:gd name="T10" fmla="*/ 1 w 23"/>
                      <a:gd name="T11" fmla="*/ 3 h 46"/>
                      <a:gd name="T12" fmla="*/ 1 w 23"/>
                      <a:gd name="T13" fmla="*/ 5 h 46"/>
                      <a:gd name="T14" fmla="*/ 0 w 23"/>
                      <a:gd name="T15" fmla="*/ 6 h 46"/>
                      <a:gd name="T16" fmla="*/ 0 w 23"/>
                      <a:gd name="T17" fmla="*/ 7 h 46"/>
                      <a:gd name="T18" fmla="*/ 0 w 23"/>
                      <a:gd name="T19" fmla="*/ 8 h 46"/>
                      <a:gd name="T20" fmla="*/ 1 w 23"/>
                      <a:gd name="T21" fmla="*/ 10 h 46"/>
                      <a:gd name="T22" fmla="*/ 1 w 23"/>
                      <a:gd name="T23" fmla="*/ 11 h 46"/>
                      <a:gd name="T24" fmla="*/ 2 w 23"/>
                      <a:gd name="T25" fmla="*/ 12 h 46"/>
                      <a:gd name="T26" fmla="*/ 3 w 23"/>
                      <a:gd name="T27" fmla="*/ 13 h 46"/>
                      <a:gd name="T28" fmla="*/ 4 w 23"/>
                      <a:gd name="T29" fmla="*/ 13 h 46"/>
                      <a:gd name="T30" fmla="*/ 5 w 23"/>
                      <a:gd name="T31" fmla="*/ 14 h 46"/>
                      <a:gd name="T32" fmla="*/ 7 w 23"/>
                      <a:gd name="T33" fmla="*/ 14 h 46"/>
                      <a:gd name="T34" fmla="*/ 7 w 23"/>
                      <a:gd name="T35" fmla="*/ 0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23" y="0"/>
                        </a:moveTo>
                        <a:lnTo>
                          <a:pt x="18" y="0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6" y="7"/>
                        </a:lnTo>
                        <a:lnTo>
                          <a:pt x="3" y="10"/>
                        </a:lnTo>
                        <a:lnTo>
                          <a:pt x="2" y="15"/>
                        </a:lnTo>
                        <a:lnTo>
                          <a:pt x="1" y="19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2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10" y="42"/>
                        </a:lnTo>
                        <a:lnTo>
                          <a:pt x="14" y="44"/>
                        </a:lnTo>
                        <a:lnTo>
                          <a:pt x="18" y="45"/>
                        </a:lnTo>
                        <a:lnTo>
                          <a:pt x="23" y="46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4" name="Rectangle 12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18" y="1561"/>
                    <a:ext cx="179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35" name="Freeform 124"/>
                  <p:cNvSpPr>
                    <a:spLocks noChangeAspect="1"/>
                  </p:cNvSpPr>
                  <p:nvPr/>
                </p:nvSpPr>
                <p:spPr bwMode="auto">
                  <a:xfrm>
                    <a:off x="696" y="1561"/>
                    <a:ext cx="7" cy="14"/>
                  </a:xfrm>
                  <a:custGeom>
                    <a:avLst/>
                    <a:gdLst>
                      <a:gd name="T0" fmla="*/ 0 w 23"/>
                      <a:gd name="T1" fmla="*/ 14 h 46"/>
                      <a:gd name="T2" fmla="*/ 2 w 23"/>
                      <a:gd name="T3" fmla="*/ 14 h 46"/>
                      <a:gd name="T4" fmla="*/ 3 w 23"/>
                      <a:gd name="T5" fmla="*/ 13 h 46"/>
                      <a:gd name="T6" fmla="*/ 4 w 23"/>
                      <a:gd name="T7" fmla="*/ 13 h 46"/>
                      <a:gd name="T8" fmla="*/ 5 w 23"/>
                      <a:gd name="T9" fmla="*/ 12 h 46"/>
                      <a:gd name="T10" fmla="*/ 6 w 23"/>
                      <a:gd name="T11" fmla="*/ 11 h 46"/>
                      <a:gd name="T12" fmla="*/ 7 w 23"/>
                      <a:gd name="T13" fmla="*/ 10 h 46"/>
                      <a:gd name="T14" fmla="*/ 7 w 23"/>
                      <a:gd name="T15" fmla="*/ 8 h 46"/>
                      <a:gd name="T16" fmla="*/ 7 w 23"/>
                      <a:gd name="T17" fmla="*/ 7 h 46"/>
                      <a:gd name="T18" fmla="*/ 7 w 23"/>
                      <a:gd name="T19" fmla="*/ 6 h 46"/>
                      <a:gd name="T20" fmla="*/ 7 w 23"/>
                      <a:gd name="T21" fmla="*/ 5 h 46"/>
                      <a:gd name="T22" fmla="*/ 6 w 23"/>
                      <a:gd name="T23" fmla="*/ 3 h 46"/>
                      <a:gd name="T24" fmla="*/ 5 w 23"/>
                      <a:gd name="T25" fmla="*/ 2 h 46"/>
                      <a:gd name="T26" fmla="*/ 4 w 23"/>
                      <a:gd name="T27" fmla="*/ 1 h 46"/>
                      <a:gd name="T28" fmla="*/ 3 w 23"/>
                      <a:gd name="T29" fmla="*/ 1 h 46"/>
                      <a:gd name="T30" fmla="*/ 2 w 23"/>
                      <a:gd name="T31" fmla="*/ 0 h 46"/>
                      <a:gd name="T32" fmla="*/ 0 w 23"/>
                      <a:gd name="T33" fmla="*/ 0 h 46"/>
                      <a:gd name="T34" fmla="*/ 0 w 23"/>
                      <a:gd name="T35" fmla="*/ 14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0" y="46"/>
                        </a:moveTo>
                        <a:lnTo>
                          <a:pt x="5" y="45"/>
                        </a:lnTo>
                        <a:lnTo>
                          <a:pt x="11" y="44"/>
                        </a:lnTo>
                        <a:lnTo>
                          <a:pt x="14" y="42"/>
                        </a:lnTo>
                        <a:lnTo>
                          <a:pt x="18" y="39"/>
                        </a:lnTo>
                        <a:lnTo>
                          <a:pt x="20" y="36"/>
                        </a:lnTo>
                        <a:lnTo>
                          <a:pt x="22" y="32"/>
                        </a:lnTo>
                        <a:lnTo>
                          <a:pt x="23" y="27"/>
                        </a:lnTo>
                        <a:lnTo>
                          <a:pt x="23" y="23"/>
                        </a:lnTo>
                        <a:lnTo>
                          <a:pt x="23" y="19"/>
                        </a:lnTo>
                        <a:lnTo>
                          <a:pt x="22" y="15"/>
                        </a:lnTo>
                        <a:lnTo>
                          <a:pt x="20" y="10"/>
                        </a:lnTo>
                        <a:lnTo>
                          <a:pt x="18" y="7"/>
                        </a:lnTo>
                        <a:lnTo>
                          <a:pt x="14" y="4"/>
                        </a:lnTo>
                        <a:lnTo>
                          <a:pt x="11" y="2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6" name="Freeform 125"/>
                  <p:cNvSpPr>
                    <a:spLocks noChangeAspect="1"/>
                  </p:cNvSpPr>
                  <p:nvPr/>
                </p:nvSpPr>
                <p:spPr bwMode="auto">
                  <a:xfrm>
                    <a:off x="739" y="1625"/>
                    <a:ext cx="7" cy="14"/>
                  </a:xfrm>
                  <a:custGeom>
                    <a:avLst/>
                    <a:gdLst>
                      <a:gd name="T0" fmla="*/ 0 w 23"/>
                      <a:gd name="T1" fmla="*/ 14 h 46"/>
                      <a:gd name="T2" fmla="*/ 2 w 23"/>
                      <a:gd name="T3" fmla="*/ 14 h 46"/>
                      <a:gd name="T4" fmla="*/ 3 w 23"/>
                      <a:gd name="T5" fmla="*/ 13 h 46"/>
                      <a:gd name="T6" fmla="*/ 4 w 23"/>
                      <a:gd name="T7" fmla="*/ 13 h 46"/>
                      <a:gd name="T8" fmla="*/ 5 w 23"/>
                      <a:gd name="T9" fmla="*/ 12 h 46"/>
                      <a:gd name="T10" fmla="*/ 6 w 23"/>
                      <a:gd name="T11" fmla="*/ 11 h 46"/>
                      <a:gd name="T12" fmla="*/ 6 w 23"/>
                      <a:gd name="T13" fmla="*/ 9 h 46"/>
                      <a:gd name="T14" fmla="*/ 7 w 23"/>
                      <a:gd name="T15" fmla="*/ 8 h 46"/>
                      <a:gd name="T16" fmla="*/ 7 w 23"/>
                      <a:gd name="T17" fmla="*/ 7 h 46"/>
                      <a:gd name="T18" fmla="*/ 7 w 23"/>
                      <a:gd name="T19" fmla="*/ 5 h 46"/>
                      <a:gd name="T20" fmla="*/ 6 w 23"/>
                      <a:gd name="T21" fmla="*/ 4 h 46"/>
                      <a:gd name="T22" fmla="*/ 6 w 23"/>
                      <a:gd name="T23" fmla="*/ 3 h 46"/>
                      <a:gd name="T24" fmla="*/ 5 w 23"/>
                      <a:gd name="T25" fmla="*/ 2 h 46"/>
                      <a:gd name="T26" fmla="*/ 4 w 23"/>
                      <a:gd name="T27" fmla="*/ 1 h 46"/>
                      <a:gd name="T28" fmla="*/ 3 w 23"/>
                      <a:gd name="T29" fmla="*/ 1 h 46"/>
                      <a:gd name="T30" fmla="*/ 2 w 23"/>
                      <a:gd name="T31" fmla="*/ 0 h 46"/>
                      <a:gd name="T32" fmla="*/ 0 w 23"/>
                      <a:gd name="T33" fmla="*/ 0 h 46"/>
                      <a:gd name="T34" fmla="*/ 0 w 23"/>
                      <a:gd name="T35" fmla="*/ 14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0" y="46"/>
                        </a:moveTo>
                        <a:lnTo>
                          <a:pt x="5" y="46"/>
                        </a:lnTo>
                        <a:lnTo>
                          <a:pt x="10" y="44"/>
                        </a:lnTo>
                        <a:lnTo>
                          <a:pt x="14" y="42"/>
                        </a:lnTo>
                        <a:lnTo>
                          <a:pt x="17" y="38"/>
                        </a:lnTo>
                        <a:lnTo>
                          <a:pt x="20" y="35"/>
                        </a:lnTo>
                        <a:lnTo>
                          <a:pt x="21" y="31"/>
                        </a:lnTo>
                        <a:lnTo>
                          <a:pt x="22" y="27"/>
                        </a:lnTo>
                        <a:lnTo>
                          <a:pt x="23" y="23"/>
                        </a:lnTo>
                        <a:lnTo>
                          <a:pt x="22" y="18"/>
                        </a:lnTo>
                        <a:lnTo>
                          <a:pt x="21" y="14"/>
                        </a:lnTo>
                        <a:lnTo>
                          <a:pt x="20" y="10"/>
                        </a:lnTo>
                        <a:lnTo>
                          <a:pt x="17" y="7"/>
                        </a:lnTo>
                        <a:lnTo>
                          <a:pt x="14" y="4"/>
                        </a:lnTo>
                        <a:lnTo>
                          <a:pt x="10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7" name="Rectangle 12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18" y="1625"/>
                    <a:ext cx="222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38" name="Freeform 127"/>
                  <p:cNvSpPr>
                    <a:spLocks noChangeAspect="1"/>
                  </p:cNvSpPr>
                  <p:nvPr/>
                </p:nvSpPr>
                <p:spPr bwMode="auto">
                  <a:xfrm>
                    <a:off x="510" y="1625"/>
                    <a:ext cx="7" cy="14"/>
                  </a:xfrm>
                  <a:custGeom>
                    <a:avLst/>
                    <a:gdLst>
                      <a:gd name="T0" fmla="*/ 7 w 23"/>
                      <a:gd name="T1" fmla="*/ 0 h 46"/>
                      <a:gd name="T2" fmla="*/ 5 w 23"/>
                      <a:gd name="T3" fmla="*/ 0 h 46"/>
                      <a:gd name="T4" fmla="*/ 4 w 23"/>
                      <a:gd name="T5" fmla="*/ 1 h 46"/>
                      <a:gd name="T6" fmla="*/ 3 w 23"/>
                      <a:gd name="T7" fmla="*/ 1 h 46"/>
                      <a:gd name="T8" fmla="*/ 2 w 23"/>
                      <a:gd name="T9" fmla="*/ 2 h 46"/>
                      <a:gd name="T10" fmla="*/ 1 w 23"/>
                      <a:gd name="T11" fmla="*/ 3 h 46"/>
                      <a:gd name="T12" fmla="*/ 1 w 23"/>
                      <a:gd name="T13" fmla="*/ 4 h 46"/>
                      <a:gd name="T14" fmla="*/ 0 w 23"/>
                      <a:gd name="T15" fmla="*/ 5 h 46"/>
                      <a:gd name="T16" fmla="*/ 0 w 23"/>
                      <a:gd name="T17" fmla="*/ 7 h 46"/>
                      <a:gd name="T18" fmla="*/ 0 w 23"/>
                      <a:gd name="T19" fmla="*/ 8 h 46"/>
                      <a:gd name="T20" fmla="*/ 1 w 23"/>
                      <a:gd name="T21" fmla="*/ 9 h 46"/>
                      <a:gd name="T22" fmla="*/ 1 w 23"/>
                      <a:gd name="T23" fmla="*/ 11 h 46"/>
                      <a:gd name="T24" fmla="*/ 2 w 23"/>
                      <a:gd name="T25" fmla="*/ 12 h 46"/>
                      <a:gd name="T26" fmla="*/ 3 w 23"/>
                      <a:gd name="T27" fmla="*/ 13 h 46"/>
                      <a:gd name="T28" fmla="*/ 4 w 23"/>
                      <a:gd name="T29" fmla="*/ 13 h 46"/>
                      <a:gd name="T30" fmla="*/ 5 w 23"/>
                      <a:gd name="T31" fmla="*/ 14 h 46"/>
                      <a:gd name="T32" fmla="*/ 7 w 23"/>
                      <a:gd name="T33" fmla="*/ 14 h 46"/>
                      <a:gd name="T34" fmla="*/ 7 w 23"/>
                      <a:gd name="T35" fmla="*/ 0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6" y="7"/>
                        </a:lnTo>
                        <a:lnTo>
                          <a:pt x="3" y="10"/>
                        </a:lnTo>
                        <a:lnTo>
                          <a:pt x="2" y="14"/>
                        </a:lnTo>
                        <a:lnTo>
                          <a:pt x="1" y="18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2" y="31"/>
                        </a:lnTo>
                        <a:lnTo>
                          <a:pt x="3" y="35"/>
                        </a:lnTo>
                        <a:lnTo>
                          <a:pt x="6" y="38"/>
                        </a:lnTo>
                        <a:lnTo>
                          <a:pt x="10" y="42"/>
                        </a:lnTo>
                        <a:lnTo>
                          <a:pt x="14" y="44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9" name="Freeform 128"/>
                  <p:cNvSpPr>
                    <a:spLocks noChangeAspect="1"/>
                  </p:cNvSpPr>
                  <p:nvPr/>
                </p:nvSpPr>
                <p:spPr bwMode="auto">
                  <a:xfrm>
                    <a:off x="732" y="1625"/>
                    <a:ext cx="7" cy="14"/>
                  </a:xfrm>
                  <a:custGeom>
                    <a:avLst/>
                    <a:gdLst>
                      <a:gd name="T0" fmla="*/ 7 w 23"/>
                      <a:gd name="T1" fmla="*/ 0 h 46"/>
                      <a:gd name="T2" fmla="*/ 5 w 23"/>
                      <a:gd name="T3" fmla="*/ 0 h 46"/>
                      <a:gd name="T4" fmla="*/ 4 w 23"/>
                      <a:gd name="T5" fmla="*/ 1 h 46"/>
                      <a:gd name="T6" fmla="*/ 3 w 23"/>
                      <a:gd name="T7" fmla="*/ 1 h 46"/>
                      <a:gd name="T8" fmla="*/ 2 w 23"/>
                      <a:gd name="T9" fmla="*/ 2 h 46"/>
                      <a:gd name="T10" fmla="*/ 1 w 23"/>
                      <a:gd name="T11" fmla="*/ 3 h 46"/>
                      <a:gd name="T12" fmla="*/ 0 w 23"/>
                      <a:gd name="T13" fmla="*/ 4 h 46"/>
                      <a:gd name="T14" fmla="*/ 0 w 23"/>
                      <a:gd name="T15" fmla="*/ 5 h 46"/>
                      <a:gd name="T16" fmla="*/ 0 w 23"/>
                      <a:gd name="T17" fmla="*/ 7 h 46"/>
                      <a:gd name="T18" fmla="*/ 0 w 23"/>
                      <a:gd name="T19" fmla="*/ 8 h 46"/>
                      <a:gd name="T20" fmla="*/ 0 w 23"/>
                      <a:gd name="T21" fmla="*/ 9 h 46"/>
                      <a:gd name="T22" fmla="*/ 1 w 23"/>
                      <a:gd name="T23" fmla="*/ 11 h 46"/>
                      <a:gd name="T24" fmla="*/ 2 w 23"/>
                      <a:gd name="T25" fmla="*/ 12 h 46"/>
                      <a:gd name="T26" fmla="*/ 3 w 23"/>
                      <a:gd name="T27" fmla="*/ 13 h 46"/>
                      <a:gd name="T28" fmla="*/ 4 w 23"/>
                      <a:gd name="T29" fmla="*/ 13 h 46"/>
                      <a:gd name="T30" fmla="*/ 5 w 23"/>
                      <a:gd name="T31" fmla="*/ 14 h 46"/>
                      <a:gd name="T32" fmla="*/ 7 w 23"/>
                      <a:gd name="T33" fmla="*/ 14 h 46"/>
                      <a:gd name="T34" fmla="*/ 7 w 23"/>
                      <a:gd name="T35" fmla="*/ 0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4"/>
                        </a:lnTo>
                        <a:lnTo>
                          <a:pt x="0" y="18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1"/>
                        </a:lnTo>
                        <a:lnTo>
                          <a:pt x="3" y="35"/>
                        </a:lnTo>
                        <a:lnTo>
                          <a:pt x="5" y="38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0" name="Rectangle 12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39" y="1625"/>
                    <a:ext cx="93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41" name="Freeform 130"/>
                  <p:cNvSpPr>
                    <a:spLocks noChangeAspect="1"/>
                  </p:cNvSpPr>
                  <p:nvPr/>
                </p:nvSpPr>
                <p:spPr bwMode="auto">
                  <a:xfrm>
                    <a:off x="832" y="1625"/>
                    <a:ext cx="7" cy="14"/>
                  </a:xfrm>
                  <a:custGeom>
                    <a:avLst/>
                    <a:gdLst>
                      <a:gd name="T0" fmla="*/ 0 w 23"/>
                      <a:gd name="T1" fmla="*/ 14 h 46"/>
                      <a:gd name="T2" fmla="*/ 2 w 23"/>
                      <a:gd name="T3" fmla="*/ 14 h 46"/>
                      <a:gd name="T4" fmla="*/ 3 w 23"/>
                      <a:gd name="T5" fmla="*/ 13 h 46"/>
                      <a:gd name="T6" fmla="*/ 4 w 23"/>
                      <a:gd name="T7" fmla="*/ 13 h 46"/>
                      <a:gd name="T8" fmla="*/ 5 w 23"/>
                      <a:gd name="T9" fmla="*/ 12 h 46"/>
                      <a:gd name="T10" fmla="*/ 6 w 23"/>
                      <a:gd name="T11" fmla="*/ 11 h 46"/>
                      <a:gd name="T12" fmla="*/ 6 w 23"/>
                      <a:gd name="T13" fmla="*/ 9 h 46"/>
                      <a:gd name="T14" fmla="*/ 7 w 23"/>
                      <a:gd name="T15" fmla="*/ 8 h 46"/>
                      <a:gd name="T16" fmla="*/ 7 w 23"/>
                      <a:gd name="T17" fmla="*/ 7 h 46"/>
                      <a:gd name="T18" fmla="*/ 7 w 23"/>
                      <a:gd name="T19" fmla="*/ 5 h 46"/>
                      <a:gd name="T20" fmla="*/ 6 w 23"/>
                      <a:gd name="T21" fmla="*/ 4 h 46"/>
                      <a:gd name="T22" fmla="*/ 6 w 23"/>
                      <a:gd name="T23" fmla="*/ 3 h 46"/>
                      <a:gd name="T24" fmla="*/ 5 w 23"/>
                      <a:gd name="T25" fmla="*/ 2 h 46"/>
                      <a:gd name="T26" fmla="*/ 4 w 23"/>
                      <a:gd name="T27" fmla="*/ 1 h 46"/>
                      <a:gd name="T28" fmla="*/ 3 w 23"/>
                      <a:gd name="T29" fmla="*/ 1 h 46"/>
                      <a:gd name="T30" fmla="*/ 2 w 23"/>
                      <a:gd name="T31" fmla="*/ 0 h 46"/>
                      <a:gd name="T32" fmla="*/ 0 w 23"/>
                      <a:gd name="T33" fmla="*/ 0 h 46"/>
                      <a:gd name="T34" fmla="*/ 0 w 23"/>
                      <a:gd name="T35" fmla="*/ 14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0" y="46"/>
                        </a:moveTo>
                        <a:lnTo>
                          <a:pt x="5" y="46"/>
                        </a:lnTo>
                        <a:lnTo>
                          <a:pt x="9" y="44"/>
                        </a:lnTo>
                        <a:lnTo>
                          <a:pt x="14" y="42"/>
                        </a:lnTo>
                        <a:lnTo>
                          <a:pt x="17" y="38"/>
                        </a:lnTo>
                        <a:lnTo>
                          <a:pt x="20" y="35"/>
                        </a:lnTo>
                        <a:lnTo>
                          <a:pt x="21" y="31"/>
                        </a:lnTo>
                        <a:lnTo>
                          <a:pt x="22" y="27"/>
                        </a:lnTo>
                        <a:lnTo>
                          <a:pt x="23" y="23"/>
                        </a:lnTo>
                        <a:lnTo>
                          <a:pt x="22" y="18"/>
                        </a:lnTo>
                        <a:lnTo>
                          <a:pt x="21" y="14"/>
                        </a:lnTo>
                        <a:lnTo>
                          <a:pt x="20" y="10"/>
                        </a:lnTo>
                        <a:lnTo>
                          <a:pt x="17" y="7"/>
                        </a:lnTo>
                        <a:lnTo>
                          <a:pt x="14" y="4"/>
                        </a:lnTo>
                        <a:lnTo>
                          <a:pt x="9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2" name="Freeform 131"/>
                  <p:cNvSpPr>
                    <a:spLocks noChangeAspect="1"/>
                  </p:cNvSpPr>
                  <p:nvPr/>
                </p:nvSpPr>
                <p:spPr bwMode="auto">
                  <a:xfrm>
                    <a:off x="832" y="2047"/>
                    <a:ext cx="7" cy="14"/>
                  </a:xfrm>
                  <a:custGeom>
                    <a:avLst/>
                    <a:gdLst>
                      <a:gd name="T0" fmla="*/ 0 w 23"/>
                      <a:gd name="T1" fmla="*/ 14 h 47"/>
                      <a:gd name="T2" fmla="*/ 2 w 23"/>
                      <a:gd name="T3" fmla="*/ 14 h 47"/>
                      <a:gd name="T4" fmla="*/ 3 w 23"/>
                      <a:gd name="T5" fmla="*/ 13 h 47"/>
                      <a:gd name="T6" fmla="*/ 4 w 23"/>
                      <a:gd name="T7" fmla="*/ 13 h 47"/>
                      <a:gd name="T8" fmla="*/ 5 w 23"/>
                      <a:gd name="T9" fmla="*/ 12 h 47"/>
                      <a:gd name="T10" fmla="*/ 6 w 23"/>
                      <a:gd name="T11" fmla="*/ 11 h 47"/>
                      <a:gd name="T12" fmla="*/ 6 w 23"/>
                      <a:gd name="T13" fmla="*/ 10 h 47"/>
                      <a:gd name="T14" fmla="*/ 7 w 23"/>
                      <a:gd name="T15" fmla="*/ 8 h 47"/>
                      <a:gd name="T16" fmla="*/ 7 w 23"/>
                      <a:gd name="T17" fmla="*/ 7 h 47"/>
                      <a:gd name="T18" fmla="*/ 7 w 23"/>
                      <a:gd name="T19" fmla="*/ 6 h 47"/>
                      <a:gd name="T20" fmla="*/ 6 w 23"/>
                      <a:gd name="T21" fmla="*/ 4 h 47"/>
                      <a:gd name="T22" fmla="*/ 6 w 23"/>
                      <a:gd name="T23" fmla="*/ 3 h 47"/>
                      <a:gd name="T24" fmla="*/ 5 w 23"/>
                      <a:gd name="T25" fmla="*/ 2 h 47"/>
                      <a:gd name="T26" fmla="*/ 4 w 23"/>
                      <a:gd name="T27" fmla="*/ 1 h 47"/>
                      <a:gd name="T28" fmla="*/ 3 w 23"/>
                      <a:gd name="T29" fmla="*/ 1 h 47"/>
                      <a:gd name="T30" fmla="*/ 2 w 23"/>
                      <a:gd name="T31" fmla="*/ 0 h 47"/>
                      <a:gd name="T32" fmla="*/ 0 w 23"/>
                      <a:gd name="T33" fmla="*/ 0 h 47"/>
                      <a:gd name="T34" fmla="*/ 0 w 23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0" y="47"/>
                        </a:moveTo>
                        <a:lnTo>
                          <a:pt x="5" y="46"/>
                        </a:lnTo>
                        <a:lnTo>
                          <a:pt x="9" y="44"/>
                        </a:lnTo>
                        <a:lnTo>
                          <a:pt x="14" y="42"/>
                        </a:lnTo>
                        <a:lnTo>
                          <a:pt x="17" y="39"/>
                        </a:lnTo>
                        <a:lnTo>
                          <a:pt x="20" y="36"/>
                        </a:lnTo>
                        <a:lnTo>
                          <a:pt x="21" y="32"/>
                        </a:lnTo>
                        <a:lnTo>
                          <a:pt x="22" y="28"/>
                        </a:lnTo>
                        <a:lnTo>
                          <a:pt x="23" y="23"/>
                        </a:lnTo>
                        <a:lnTo>
                          <a:pt x="22" y="19"/>
                        </a:lnTo>
                        <a:lnTo>
                          <a:pt x="21" y="15"/>
                        </a:lnTo>
                        <a:lnTo>
                          <a:pt x="20" y="11"/>
                        </a:lnTo>
                        <a:lnTo>
                          <a:pt x="17" y="8"/>
                        </a:lnTo>
                        <a:lnTo>
                          <a:pt x="14" y="4"/>
                        </a:lnTo>
                        <a:lnTo>
                          <a:pt x="9" y="2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3" name="Rectangle 13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18" y="2047"/>
                    <a:ext cx="114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44" name="Freeform 133"/>
                  <p:cNvSpPr>
                    <a:spLocks noChangeAspect="1"/>
                  </p:cNvSpPr>
                  <p:nvPr/>
                </p:nvSpPr>
                <p:spPr bwMode="auto">
                  <a:xfrm>
                    <a:off x="711" y="2047"/>
                    <a:ext cx="7" cy="14"/>
                  </a:xfrm>
                  <a:custGeom>
                    <a:avLst/>
                    <a:gdLst>
                      <a:gd name="T0" fmla="*/ 7 w 23"/>
                      <a:gd name="T1" fmla="*/ 0 h 47"/>
                      <a:gd name="T2" fmla="*/ 5 w 23"/>
                      <a:gd name="T3" fmla="*/ 0 h 47"/>
                      <a:gd name="T4" fmla="*/ 4 w 23"/>
                      <a:gd name="T5" fmla="*/ 1 h 47"/>
                      <a:gd name="T6" fmla="*/ 2 w 23"/>
                      <a:gd name="T7" fmla="*/ 1 h 47"/>
                      <a:gd name="T8" fmla="*/ 2 w 23"/>
                      <a:gd name="T9" fmla="*/ 2 h 47"/>
                      <a:gd name="T10" fmla="*/ 1 w 23"/>
                      <a:gd name="T11" fmla="*/ 3 h 47"/>
                      <a:gd name="T12" fmla="*/ 0 w 23"/>
                      <a:gd name="T13" fmla="*/ 4 h 47"/>
                      <a:gd name="T14" fmla="*/ 0 w 23"/>
                      <a:gd name="T15" fmla="*/ 6 h 47"/>
                      <a:gd name="T16" fmla="*/ 0 w 23"/>
                      <a:gd name="T17" fmla="*/ 7 h 47"/>
                      <a:gd name="T18" fmla="*/ 0 w 23"/>
                      <a:gd name="T19" fmla="*/ 8 h 47"/>
                      <a:gd name="T20" fmla="*/ 0 w 23"/>
                      <a:gd name="T21" fmla="*/ 10 h 47"/>
                      <a:gd name="T22" fmla="*/ 1 w 23"/>
                      <a:gd name="T23" fmla="*/ 11 h 47"/>
                      <a:gd name="T24" fmla="*/ 2 w 23"/>
                      <a:gd name="T25" fmla="*/ 12 h 47"/>
                      <a:gd name="T26" fmla="*/ 2 w 23"/>
                      <a:gd name="T27" fmla="*/ 13 h 47"/>
                      <a:gd name="T28" fmla="*/ 4 w 23"/>
                      <a:gd name="T29" fmla="*/ 13 h 47"/>
                      <a:gd name="T30" fmla="*/ 5 w 23"/>
                      <a:gd name="T31" fmla="*/ 14 h 47"/>
                      <a:gd name="T32" fmla="*/ 7 w 23"/>
                      <a:gd name="T33" fmla="*/ 14 h 47"/>
                      <a:gd name="T34" fmla="*/ 7 w 23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23" y="0"/>
                        </a:moveTo>
                        <a:lnTo>
                          <a:pt x="18" y="0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8"/>
                        </a:lnTo>
                        <a:lnTo>
                          <a:pt x="3" y="11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8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8" y="46"/>
                        </a:lnTo>
                        <a:lnTo>
                          <a:pt x="23" y="47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5" name="Freeform 134"/>
                  <p:cNvSpPr>
                    <a:spLocks noChangeAspect="1"/>
                  </p:cNvSpPr>
                  <p:nvPr/>
                </p:nvSpPr>
                <p:spPr bwMode="auto">
                  <a:xfrm>
                    <a:off x="832" y="2047"/>
                    <a:ext cx="7" cy="14"/>
                  </a:xfrm>
                  <a:custGeom>
                    <a:avLst/>
                    <a:gdLst>
                      <a:gd name="T0" fmla="*/ 0 w 23"/>
                      <a:gd name="T1" fmla="*/ 14 h 47"/>
                      <a:gd name="T2" fmla="*/ 2 w 23"/>
                      <a:gd name="T3" fmla="*/ 14 h 47"/>
                      <a:gd name="T4" fmla="*/ 3 w 23"/>
                      <a:gd name="T5" fmla="*/ 13 h 47"/>
                      <a:gd name="T6" fmla="*/ 4 w 23"/>
                      <a:gd name="T7" fmla="*/ 13 h 47"/>
                      <a:gd name="T8" fmla="*/ 5 w 23"/>
                      <a:gd name="T9" fmla="*/ 12 h 47"/>
                      <a:gd name="T10" fmla="*/ 6 w 23"/>
                      <a:gd name="T11" fmla="*/ 11 h 47"/>
                      <a:gd name="T12" fmla="*/ 6 w 23"/>
                      <a:gd name="T13" fmla="*/ 10 h 47"/>
                      <a:gd name="T14" fmla="*/ 7 w 23"/>
                      <a:gd name="T15" fmla="*/ 8 h 47"/>
                      <a:gd name="T16" fmla="*/ 7 w 23"/>
                      <a:gd name="T17" fmla="*/ 7 h 47"/>
                      <a:gd name="T18" fmla="*/ 7 w 23"/>
                      <a:gd name="T19" fmla="*/ 6 h 47"/>
                      <a:gd name="T20" fmla="*/ 6 w 23"/>
                      <a:gd name="T21" fmla="*/ 4 h 47"/>
                      <a:gd name="T22" fmla="*/ 6 w 23"/>
                      <a:gd name="T23" fmla="*/ 3 h 47"/>
                      <a:gd name="T24" fmla="*/ 5 w 23"/>
                      <a:gd name="T25" fmla="*/ 2 h 47"/>
                      <a:gd name="T26" fmla="*/ 4 w 23"/>
                      <a:gd name="T27" fmla="*/ 1 h 47"/>
                      <a:gd name="T28" fmla="*/ 3 w 23"/>
                      <a:gd name="T29" fmla="*/ 1 h 47"/>
                      <a:gd name="T30" fmla="*/ 2 w 23"/>
                      <a:gd name="T31" fmla="*/ 0 h 47"/>
                      <a:gd name="T32" fmla="*/ 0 w 23"/>
                      <a:gd name="T33" fmla="*/ 0 h 47"/>
                      <a:gd name="T34" fmla="*/ 0 w 23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0" y="47"/>
                        </a:moveTo>
                        <a:lnTo>
                          <a:pt x="5" y="46"/>
                        </a:lnTo>
                        <a:lnTo>
                          <a:pt x="9" y="44"/>
                        </a:lnTo>
                        <a:lnTo>
                          <a:pt x="14" y="42"/>
                        </a:lnTo>
                        <a:lnTo>
                          <a:pt x="17" y="39"/>
                        </a:lnTo>
                        <a:lnTo>
                          <a:pt x="20" y="36"/>
                        </a:lnTo>
                        <a:lnTo>
                          <a:pt x="21" y="32"/>
                        </a:lnTo>
                        <a:lnTo>
                          <a:pt x="22" y="28"/>
                        </a:lnTo>
                        <a:lnTo>
                          <a:pt x="23" y="23"/>
                        </a:lnTo>
                        <a:lnTo>
                          <a:pt x="22" y="19"/>
                        </a:lnTo>
                        <a:lnTo>
                          <a:pt x="21" y="15"/>
                        </a:lnTo>
                        <a:lnTo>
                          <a:pt x="20" y="11"/>
                        </a:lnTo>
                        <a:lnTo>
                          <a:pt x="17" y="8"/>
                        </a:lnTo>
                        <a:lnTo>
                          <a:pt x="14" y="4"/>
                        </a:lnTo>
                        <a:lnTo>
                          <a:pt x="9" y="2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6" name="Rectangle 13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39" y="2047"/>
                    <a:ext cx="93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47" name="Freeform 136"/>
                  <p:cNvSpPr>
                    <a:spLocks noChangeAspect="1"/>
                  </p:cNvSpPr>
                  <p:nvPr/>
                </p:nvSpPr>
                <p:spPr bwMode="auto">
                  <a:xfrm>
                    <a:off x="732" y="2047"/>
                    <a:ext cx="7" cy="14"/>
                  </a:xfrm>
                  <a:custGeom>
                    <a:avLst/>
                    <a:gdLst>
                      <a:gd name="T0" fmla="*/ 7 w 24"/>
                      <a:gd name="T1" fmla="*/ 0 h 47"/>
                      <a:gd name="T2" fmla="*/ 5 w 24"/>
                      <a:gd name="T3" fmla="*/ 0 h 47"/>
                      <a:gd name="T4" fmla="*/ 4 w 24"/>
                      <a:gd name="T5" fmla="*/ 1 h 47"/>
                      <a:gd name="T6" fmla="*/ 3 w 24"/>
                      <a:gd name="T7" fmla="*/ 1 h 47"/>
                      <a:gd name="T8" fmla="*/ 2 w 24"/>
                      <a:gd name="T9" fmla="*/ 2 h 47"/>
                      <a:gd name="T10" fmla="*/ 1 w 24"/>
                      <a:gd name="T11" fmla="*/ 3 h 47"/>
                      <a:gd name="T12" fmla="*/ 1 w 24"/>
                      <a:gd name="T13" fmla="*/ 4 h 47"/>
                      <a:gd name="T14" fmla="*/ 1 w 24"/>
                      <a:gd name="T15" fmla="*/ 6 h 47"/>
                      <a:gd name="T16" fmla="*/ 0 w 24"/>
                      <a:gd name="T17" fmla="*/ 7 h 47"/>
                      <a:gd name="T18" fmla="*/ 1 w 24"/>
                      <a:gd name="T19" fmla="*/ 8 h 47"/>
                      <a:gd name="T20" fmla="*/ 1 w 24"/>
                      <a:gd name="T21" fmla="*/ 10 h 47"/>
                      <a:gd name="T22" fmla="*/ 1 w 24"/>
                      <a:gd name="T23" fmla="*/ 11 h 47"/>
                      <a:gd name="T24" fmla="*/ 2 w 24"/>
                      <a:gd name="T25" fmla="*/ 12 h 47"/>
                      <a:gd name="T26" fmla="*/ 3 w 24"/>
                      <a:gd name="T27" fmla="*/ 13 h 47"/>
                      <a:gd name="T28" fmla="*/ 4 w 24"/>
                      <a:gd name="T29" fmla="*/ 13 h 47"/>
                      <a:gd name="T30" fmla="*/ 5 w 24"/>
                      <a:gd name="T31" fmla="*/ 14 h 47"/>
                      <a:gd name="T32" fmla="*/ 7 w 24"/>
                      <a:gd name="T33" fmla="*/ 14 h 47"/>
                      <a:gd name="T34" fmla="*/ 7 w 24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7">
                        <a:moveTo>
                          <a:pt x="24" y="0"/>
                        </a:moveTo>
                        <a:lnTo>
                          <a:pt x="18" y="0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7" y="8"/>
                        </a:lnTo>
                        <a:lnTo>
                          <a:pt x="5" y="11"/>
                        </a:lnTo>
                        <a:lnTo>
                          <a:pt x="3" y="15"/>
                        </a:lnTo>
                        <a:lnTo>
                          <a:pt x="2" y="19"/>
                        </a:lnTo>
                        <a:lnTo>
                          <a:pt x="0" y="23"/>
                        </a:lnTo>
                        <a:lnTo>
                          <a:pt x="2" y="28"/>
                        </a:lnTo>
                        <a:lnTo>
                          <a:pt x="3" y="32"/>
                        </a:lnTo>
                        <a:lnTo>
                          <a:pt x="5" y="36"/>
                        </a:lnTo>
                        <a:lnTo>
                          <a:pt x="7" y="39"/>
                        </a:lnTo>
                        <a:lnTo>
                          <a:pt x="10" y="42"/>
                        </a:lnTo>
                        <a:lnTo>
                          <a:pt x="14" y="44"/>
                        </a:lnTo>
                        <a:lnTo>
                          <a:pt x="18" y="46"/>
                        </a:lnTo>
                        <a:lnTo>
                          <a:pt x="24" y="47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8" name="Freeform 137"/>
                  <p:cNvSpPr>
                    <a:spLocks noChangeAspect="1"/>
                  </p:cNvSpPr>
                  <p:nvPr/>
                </p:nvSpPr>
                <p:spPr bwMode="auto">
                  <a:xfrm>
                    <a:off x="732" y="1625"/>
                    <a:ext cx="14" cy="0"/>
                  </a:xfrm>
                  <a:custGeom>
                    <a:avLst/>
                    <a:gdLst>
                      <a:gd name="T0" fmla="*/ 14 w 46"/>
                      <a:gd name="T1" fmla="*/ 1 h 23"/>
                      <a:gd name="T2" fmla="*/ 14 w 46"/>
                      <a:gd name="T3" fmla="*/ 1 h 23"/>
                      <a:gd name="T4" fmla="*/ 13 w 46"/>
                      <a:gd name="T5" fmla="*/ 1 h 23"/>
                      <a:gd name="T6" fmla="*/ 13 w 46"/>
                      <a:gd name="T7" fmla="*/ 0 h 23"/>
                      <a:gd name="T8" fmla="*/ 12 w 46"/>
                      <a:gd name="T9" fmla="*/ 0 h 23"/>
                      <a:gd name="T10" fmla="*/ 11 w 46"/>
                      <a:gd name="T11" fmla="*/ 0 h 23"/>
                      <a:gd name="T12" fmla="*/ 9 w 46"/>
                      <a:gd name="T13" fmla="*/ 0 h 23"/>
                      <a:gd name="T14" fmla="*/ 8 w 46"/>
                      <a:gd name="T15" fmla="*/ 0 h 23"/>
                      <a:gd name="T16" fmla="*/ 7 w 46"/>
                      <a:gd name="T17" fmla="*/ 0 h 23"/>
                      <a:gd name="T18" fmla="*/ 6 w 46"/>
                      <a:gd name="T19" fmla="*/ 0 h 23"/>
                      <a:gd name="T20" fmla="*/ 5 w 46"/>
                      <a:gd name="T21" fmla="*/ 0 h 23"/>
                      <a:gd name="T22" fmla="*/ 3 w 46"/>
                      <a:gd name="T23" fmla="*/ 0 h 23"/>
                      <a:gd name="T24" fmla="*/ 2 w 46"/>
                      <a:gd name="T25" fmla="*/ 0 h 23"/>
                      <a:gd name="T26" fmla="*/ 1 w 46"/>
                      <a:gd name="T27" fmla="*/ 0 h 23"/>
                      <a:gd name="T28" fmla="*/ 1 w 46"/>
                      <a:gd name="T29" fmla="*/ 1 h 23"/>
                      <a:gd name="T30" fmla="*/ 0 w 46"/>
                      <a:gd name="T31" fmla="*/ 1 h 23"/>
                      <a:gd name="T32" fmla="*/ 0 w 46"/>
                      <a:gd name="T33" fmla="*/ 1 h 23"/>
                      <a:gd name="T34" fmla="*/ 14 w 46"/>
                      <a:gd name="T35" fmla="*/ 1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3">
                        <a:moveTo>
                          <a:pt x="46" y="23"/>
                        </a:moveTo>
                        <a:lnTo>
                          <a:pt x="46" y="17"/>
                        </a:lnTo>
                        <a:lnTo>
                          <a:pt x="44" y="12"/>
                        </a:lnTo>
                        <a:lnTo>
                          <a:pt x="42" y="9"/>
                        </a:lnTo>
                        <a:lnTo>
                          <a:pt x="39" y="6"/>
                        </a:lnTo>
                        <a:lnTo>
                          <a:pt x="36" y="3"/>
                        </a:lnTo>
                        <a:lnTo>
                          <a:pt x="31" y="1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10" y="3"/>
                        </a:lnTo>
                        <a:lnTo>
                          <a:pt x="7" y="6"/>
                        </a:lnTo>
                        <a:lnTo>
                          <a:pt x="4" y="9"/>
                        </a:lnTo>
                        <a:lnTo>
                          <a:pt x="2" y="12"/>
                        </a:lnTo>
                        <a:lnTo>
                          <a:pt x="0" y="17"/>
                        </a:lnTo>
                        <a:lnTo>
                          <a:pt x="0" y="23"/>
                        </a:lnTo>
                        <a:lnTo>
                          <a:pt x="46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9" name="Rectangle 13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32" y="1625"/>
                    <a:ext cx="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50" name="Freeform 139"/>
                  <p:cNvSpPr>
                    <a:spLocks noChangeAspect="1"/>
                  </p:cNvSpPr>
                  <p:nvPr/>
                </p:nvSpPr>
                <p:spPr bwMode="auto">
                  <a:xfrm>
                    <a:off x="732" y="1647"/>
                    <a:ext cx="14" cy="7"/>
                  </a:xfrm>
                  <a:custGeom>
                    <a:avLst/>
                    <a:gdLst>
                      <a:gd name="T0" fmla="*/ 0 w 46"/>
                      <a:gd name="T1" fmla="*/ 0 h 23"/>
                      <a:gd name="T2" fmla="*/ 0 w 46"/>
                      <a:gd name="T3" fmla="*/ 2 h 23"/>
                      <a:gd name="T4" fmla="*/ 1 w 46"/>
                      <a:gd name="T5" fmla="*/ 3 h 23"/>
                      <a:gd name="T6" fmla="*/ 1 w 46"/>
                      <a:gd name="T7" fmla="*/ 4 h 23"/>
                      <a:gd name="T8" fmla="*/ 2 w 46"/>
                      <a:gd name="T9" fmla="*/ 5 h 23"/>
                      <a:gd name="T10" fmla="*/ 3 w 46"/>
                      <a:gd name="T11" fmla="*/ 6 h 23"/>
                      <a:gd name="T12" fmla="*/ 5 w 46"/>
                      <a:gd name="T13" fmla="*/ 6 h 23"/>
                      <a:gd name="T14" fmla="*/ 6 w 46"/>
                      <a:gd name="T15" fmla="*/ 7 h 23"/>
                      <a:gd name="T16" fmla="*/ 7 w 46"/>
                      <a:gd name="T17" fmla="*/ 7 h 23"/>
                      <a:gd name="T18" fmla="*/ 8 w 46"/>
                      <a:gd name="T19" fmla="*/ 7 h 23"/>
                      <a:gd name="T20" fmla="*/ 9 w 46"/>
                      <a:gd name="T21" fmla="*/ 6 h 23"/>
                      <a:gd name="T22" fmla="*/ 11 w 46"/>
                      <a:gd name="T23" fmla="*/ 6 h 23"/>
                      <a:gd name="T24" fmla="*/ 12 w 46"/>
                      <a:gd name="T25" fmla="*/ 5 h 23"/>
                      <a:gd name="T26" fmla="*/ 13 w 46"/>
                      <a:gd name="T27" fmla="*/ 4 h 23"/>
                      <a:gd name="T28" fmla="*/ 13 w 46"/>
                      <a:gd name="T29" fmla="*/ 3 h 23"/>
                      <a:gd name="T30" fmla="*/ 14 w 46"/>
                      <a:gd name="T31" fmla="*/ 2 h 23"/>
                      <a:gd name="T32" fmla="*/ 14 w 46"/>
                      <a:gd name="T33" fmla="*/ 0 h 23"/>
                      <a:gd name="T34" fmla="*/ 0 w 46"/>
                      <a:gd name="T35" fmla="*/ 0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3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10"/>
                        </a:lnTo>
                        <a:lnTo>
                          <a:pt x="4" y="14"/>
                        </a:lnTo>
                        <a:lnTo>
                          <a:pt x="7" y="17"/>
                        </a:lnTo>
                        <a:lnTo>
                          <a:pt x="10" y="20"/>
                        </a:lnTo>
                        <a:lnTo>
                          <a:pt x="15" y="21"/>
                        </a:lnTo>
                        <a:lnTo>
                          <a:pt x="19" y="22"/>
                        </a:lnTo>
                        <a:lnTo>
                          <a:pt x="23" y="23"/>
                        </a:lnTo>
                        <a:lnTo>
                          <a:pt x="27" y="22"/>
                        </a:lnTo>
                        <a:lnTo>
                          <a:pt x="31" y="21"/>
                        </a:lnTo>
                        <a:lnTo>
                          <a:pt x="36" y="20"/>
                        </a:lnTo>
                        <a:lnTo>
                          <a:pt x="39" y="17"/>
                        </a:lnTo>
                        <a:lnTo>
                          <a:pt x="42" y="14"/>
                        </a:lnTo>
                        <a:lnTo>
                          <a:pt x="44" y="10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1" name="Freeform 140"/>
                  <p:cNvSpPr>
                    <a:spLocks noChangeAspect="1"/>
                  </p:cNvSpPr>
                  <p:nvPr/>
                </p:nvSpPr>
                <p:spPr bwMode="auto">
                  <a:xfrm>
                    <a:off x="1061" y="2047"/>
                    <a:ext cx="7" cy="14"/>
                  </a:xfrm>
                  <a:custGeom>
                    <a:avLst/>
                    <a:gdLst>
                      <a:gd name="T0" fmla="*/ 0 w 23"/>
                      <a:gd name="T1" fmla="*/ 14 h 47"/>
                      <a:gd name="T2" fmla="*/ 2 w 23"/>
                      <a:gd name="T3" fmla="*/ 14 h 47"/>
                      <a:gd name="T4" fmla="*/ 3 w 23"/>
                      <a:gd name="T5" fmla="*/ 13 h 47"/>
                      <a:gd name="T6" fmla="*/ 4 w 23"/>
                      <a:gd name="T7" fmla="*/ 13 h 47"/>
                      <a:gd name="T8" fmla="*/ 5 w 23"/>
                      <a:gd name="T9" fmla="*/ 12 h 47"/>
                      <a:gd name="T10" fmla="*/ 6 w 23"/>
                      <a:gd name="T11" fmla="*/ 11 h 47"/>
                      <a:gd name="T12" fmla="*/ 7 w 23"/>
                      <a:gd name="T13" fmla="*/ 10 h 47"/>
                      <a:gd name="T14" fmla="*/ 7 w 23"/>
                      <a:gd name="T15" fmla="*/ 8 h 47"/>
                      <a:gd name="T16" fmla="*/ 7 w 23"/>
                      <a:gd name="T17" fmla="*/ 7 h 47"/>
                      <a:gd name="T18" fmla="*/ 7 w 23"/>
                      <a:gd name="T19" fmla="*/ 6 h 47"/>
                      <a:gd name="T20" fmla="*/ 7 w 23"/>
                      <a:gd name="T21" fmla="*/ 4 h 47"/>
                      <a:gd name="T22" fmla="*/ 6 w 23"/>
                      <a:gd name="T23" fmla="*/ 3 h 47"/>
                      <a:gd name="T24" fmla="*/ 5 w 23"/>
                      <a:gd name="T25" fmla="*/ 2 h 47"/>
                      <a:gd name="T26" fmla="*/ 4 w 23"/>
                      <a:gd name="T27" fmla="*/ 1 h 47"/>
                      <a:gd name="T28" fmla="*/ 3 w 23"/>
                      <a:gd name="T29" fmla="*/ 1 h 47"/>
                      <a:gd name="T30" fmla="*/ 2 w 23"/>
                      <a:gd name="T31" fmla="*/ 0 h 47"/>
                      <a:gd name="T32" fmla="*/ 0 w 23"/>
                      <a:gd name="T33" fmla="*/ 0 h 47"/>
                      <a:gd name="T34" fmla="*/ 0 w 23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0" y="47"/>
                        </a:moveTo>
                        <a:lnTo>
                          <a:pt x="5" y="46"/>
                        </a:lnTo>
                        <a:lnTo>
                          <a:pt x="11" y="44"/>
                        </a:lnTo>
                        <a:lnTo>
                          <a:pt x="14" y="42"/>
                        </a:lnTo>
                        <a:lnTo>
                          <a:pt x="17" y="39"/>
                        </a:lnTo>
                        <a:lnTo>
                          <a:pt x="20" y="36"/>
                        </a:lnTo>
                        <a:lnTo>
                          <a:pt x="22" y="32"/>
                        </a:lnTo>
                        <a:lnTo>
                          <a:pt x="23" y="28"/>
                        </a:lnTo>
                        <a:lnTo>
                          <a:pt x="23" y="23"/>
                        </a:lnTo>
                        <a:lnTo>
                          <a:pt x="23" y="19"/>
                        </a:lnTo>
                        <a:lnTo>
                          <a:pt x="22" y="15"/>
                        </a:lnTo>
                        <a:lnTo>
                          <a:pt x="20" y="11"/>
                        </a:lnTo>
                        <a:lnTo>
                          <a:pt x="17" y="8"/>
                        </a:lnTo>
                        <a:lnTo>
                          <a:pt x="14" y="4"/>
                        </a:lnTo>
                        <a:lnTo>
                          <a:pt x="11" y="2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2" name="Rectangle 14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946" y="2047"/>
                    <a:ext cx="114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53" name="Freeform 142"/>
                  <p:cNvSpPr>
                    <a:spLocks noChangeAspect="1"/>
                  </p:cNvSpPr>
                  <p:nvPr/>
                </p:nvSpPr>
                <p:spPr bwMode="auto">
                  <a:xfrm>
                    <a:off x="939" y="2047"/>
                    <a:ext cx="7" cy="14"/>
                  </a:xfrm>
                  <a:custGeom>
                    <a:avLst/>
                    <a:gdLst>
                      <a:gd name="T0" fmla="*/ 7 w 23"/>
                      <a:gd name="T1" fmla="*/ 0 h 47"/>
                      <a:gd name="T2" fmla="*/ 5 w 23"/>
                      <a:gd name="T3" fmla="*/ 0 h 47"/>
                      <a:gd name="T4" fmla="*/ 4 w 23"/>
                      <a:gd name="T5" fmla="*/ 1 h 47"/>
                      <a:gd name="T6" fmla="*/ 3 w 23"/>
                      <a:gd name="T7" fmla="*/ 1 h 47"/>
                      <a:gd name="T8" fmla="*/ 2 w 23"/>
                      <a:gd name="T9" fmla="*/ 2 h 47"/>
                      <a:gd name="T10" fmla="*/ 1 w 23"/>
                      <a:gd name="T11" fmla="*/ 3 h 47"/>
                      <a:gd name="T12" fmla="*/ 1 w 23"/>
                      <a:gd name="T13" fmla="*/ 4 h 47"/>
                      <a:gd name="T14" fmla="*/ 0 w 23"/>
                      <a:gd name="T15" fmla="*/ 6 h 47"/>
                      <a:gd name="T16" fmla="*/ 0 w 23"/>
                      <a:gd name="T17" fmla="*/ 7 h 47"/>
                      <a:gd name="T18" fmla="*/ 0 w 23"/>
                      <a:gd name="T19" fmla="*/ 8 h 47"/>
                      <a:gd name="T20" fmla="*/ 1 w 23"/>
                      <a:gd name="T21" fmla="*/ 10 h 47"/>
                      <a:gd name="T22" fmla="*/ 1 w 23"/>
                      <a:gd name="T23" fmla="*/ 11 h 47"/>
                      <a:gd name="T24" fmla="*/ 2 w 23"/>
                      <a:gd name="T25" fmla="*/ 12 h 47"/>
                      <a:gd name="T26" fmla="*/ 3 w 23"/>
                      <a:gd name="T27" fmla="*/ 13 h 47"/>
                      <a:gd name="T28" fmla="*/ 4 w 23"/>
                      <a:gd name="T29" fmla="*/ 13 h 47"/>
                      <a:gd name="T30" fmla="*/ 5 w 23"/>
                      <a:gd name="T31" fmla="*/ 14 h 47"/>
                      <a:gd name="T32" fmla="*/ 7 w 23"/>
                      <a:gd name="T33" fmla="*/ 14 h 47"/>
                      <a:gd name="T34" fmla="*/ 7 w 23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23" y="0"/>
                        </a:move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6" y="8"/>
                        </a:lnTo>
                        <a:lnTo>
                          <a:pt x="3" y="11"/>
                        </a:lnTo>
                        <a:lnTo>
                          <a:pt x="2" y="15"/>
                        </a:lnTo>
                        <a:lnTo>
                          <a:pt x="1" y="19"/>
                        </a:lnTo>
                        <a:lnTo>
                          <a:pt x="0" y="23"/>
                        </a:lnTo>
                        <a:lnTo>
                          <a:pt x="1" y="28"/>
                        </a:lnTo>
                        <a:lnTo>
                          <a:pt x="2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8" y="46"/>
                        </a:lnTo>
                        <a:lnTo>
                          <a:pt x="23" y="47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4" name="Freeform 143"/>
                  <p:cNvSpPr>
                    <a:spLocks noChangeAspect="1"/>
                  </p:cNvSpPr>
                  <p:nvPr/>
                </p:nvSpPr>
                <p:spPr bwMode="auto">
                  <a:xfrm>
                    <a:off x="939" y="1625"/>
                    <a:ext cx="7" cy="14"/>
                  </a:xfrm>
                  <a:custGeom>
                    <a:avLst/>
                    <a:gdLst>
                      <a:gd name="T0" fmla="*/ 7 w 23"/>
                      <a:gd name="T1" fmla="*/ 0 h 46"/>
                      <a:gd name="T2" fmla="*/ 5 w 23"/>
                      <a:gd name="T3" fmla="*/ 0 h 46"/>
                      <a:gd name="T4" fmla="*/ 4 w 23"/>
                      <a:gd name="T5" fmla="*/ 1 h 46"/>
                      <a:gd name="T6" fmla="*/ 3 w 23"/>
                      <a:gd name="T7" fmla="*/ 1 h 46"/>
                      <a:gd name="T8" fmla="*/ 2 w 23"/>
                      <a:gd name="T9" fmla="*/ 2 h 46"/>
                      <a:gd name="T10" fmla="*/ 1 w 23"/>
                      <a:gd name="T11" fmla="*/ 3 h 46"/>
                      <a:gd name="T12" fmla="*/ 1 w 23"/>
                      <a:gd name="T13" fmla="*/ 4 h 46"/>
                      <a:gd name="T14" fmla="*/ 0 w 23"/>
                      <a:gd name="T15" fmla="*/ 5 h 46"/>
                      <a:gd name="T16" fmla="*/ 0 w 23"/>
                      <a:gd name="T17" fmla="*/ 7 h 46"/>
                      <a:gd name="T18" fmla="*/ 0 w 23"/>
                      <a:gd name="T19" fmla="*/ 8 h 46"/>
                      <a:gd name="T20" fmla="*/ 1 w 23"/>
                      <a:gd name="T21" fmla="*/ 9 h 46"/>
                      <a:gd name="T22" fmla="*/ 1 w 23"/>
                      <a:gd name="T23" fmla="*/ 11 h 46"/>
                      <a:gd name="T24" fmla="*/ 2 w 23"/>
                      <a:gd name="T25" fmla="*/ 12 h 46"/>
                      <a:gd name="T26" fmla="*/ 3 w 23"/>
                      <a:gd name="T27" fmla="*/ 13 h 46"/>
                      <a:gd name="T28" fmla="*/ 4 w 23"/>
                      <a:gd name="T29" fmla="*/ 13 h 46"/>
                      <a:gd name="T30" fmla="*/ 5 w 23"/>
                      <a:gd name="T31" fmla="*/ 14 h 46"/>
                      <a:gd name="T32" fmla="*/ 7 w 23"/>
                      <a:gd name="T33" fmla="*/ 14 h 46"/>
                      <a:gd name="T34" fmla="*/ 7 w 23"/>
                      <a:gd name="T35" fmla="*/ 0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6" y="7"/>
                        </a:lnTo>
                        <a:lnTo>
                          <a:pt x="3" y="10"/>
                        </a:lnTo>
                        <a:lnTo>
                          <a:pt x="2" y="14"/>
                        </a:lnTo>
                        <a:lnTo>
                          <a:pt x="1" y="18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2" y="31"/>
                        </a:lnTo>
                        <a:lnTo>
                          <a:pt x="3" y="35"/>
                        </a:lnTo>
                        <a:lnTo>
                          <a:pt x="6" y="38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5" name="Rectangle 14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946" y="1625"/>
                    <a:ext cx="114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56" name="Freeform 145"/>
                  <p:cNvSpPr>
                    <a:spLocks noChangeAspect="1"/>
                  </p:cNvSpPr>
                  <p:nvPr/>
                </p:nvSpPr>
                <p:spPr bwMode="auto">
                  <a:xfrm>
                    <a:off x="1061" y="1625"/>
                    <a:ext cx="7" cy="14"/>
                  </a:xfrm>
                  <a:custGeom>
                    <a:avLst/>
                    <a:gdLst>
                      <a:gd name="T0" fmla="*/ 0 w 23"/>
                      <a:gd name="T1" fmla="*/ 14 h 46"/>
                      <a:gd name="T2" fmla="*/ 2 w 23"/>
                      <a:gd name="T3" fmla="*/ 14 h 46"/>
                      <a:gd name="T4" fmla="*/ 3 w 23"/>
                      <a:gd name="T5" fmla="*/ 13 h 46"/>
                      <a:gd name="T6" fmla="*/ 4 w 23"/>
                      <a:gd name="T7" fmla="*/ 13 h 46"/>
                      <a:gd name="T8" fmla="*/ 5 w 23"/>
                      <a:gd name="T9" fmla="*/ 12 h 46"/>
                      <a:gd name="T10" fmla="*/ 6 w 23"/>
                      <a:gd name="T11" fmla="*/ 11 h 46"/>
                      <a:gd name="T12" fmla="*/ 7 w 23"/>
                      <a:gd name="T13" fmla="*/ 9 h 46"/>
                      <a:gd name="T14" fmla="*/ 7 w 23"/>
                      <a:gd name="T15" fmla="*/ 8 h 46"/>
                      <a:gd name="T16" fmla="*/ 7 w 23"/>
                      <a:gd name="T17" fmla="*/ 7 h 46"/>
                      <a:gd name="T18" fmla="*/ 7 w 23"/>
                      <a:gd name="T19" fmla="*/ 5 h 46"/>
                      <a:gd name="T20" fmla="*/ 7 w 23"/>
                      <a:gd name="T21" fmla="*/ 4 h 46"/>
                      <a:gd name="T22" fmla="*/ 6 w 23"/>
                      <a:gd name="T23" fmla="*/ 3 h 46"/>
                      <a:gd name="T24" fmla="*/ 5 w 23"/>
                      <a:gd name="T25" fmla="*/ 2 h 46"/>
                      <a:gd name="T26" fmla="*/ 4 w 23"/>
                      <a:gd name="T27" fmla="*/ 1 h 46"/>
                      <a:gd name="T28" fmla="*/ 3 w 23"/>
                      <a:gd name="T29" fmla="*/ 1 h 46"/>
                      <a:gd name="T30" fmla="*/ 2 w 23"/>
                      <a:gd name="T31" fmla="*/ 0 h 46"/>
                      <a:gd name="T32" fmla="*/ 0 w 23"/>
                      <a:gd name="T33" fmla="*/ 0 h 46"/>
                      <a:gd name="T34" fmla="*/ 0 w 23"/>
                      <a:gd name="T35" fmla="*/ 14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0" y="46"/>
                        </a:moveTo>
                        <a:lnTo>
                          <a:pt x="5" y="46"/>
                        </a:lnTo>
                        <a:lnTo>
                          <a:pt x="11" y="44"/>
                        </a:lnTo>
                        <a:lnTo>
                          <a:pt x="14" y="42"/>
                        </a:lnTo>
                        <a:lnTo>
                          <a:pt x="17" y="38"/>
                        </a:lnTo>
                        <a:lnTo>
                          <a:pt x="20" y="35"/>
                        </a:lnTo>
                        <a:lnTo>
                          <a:pt x="22" y="31"/>
                        </a:lnTo>
                        <a:lnTo>
                          <a:pt x="23" y="27"/>
                        </a:lnTo>
                        <a:lnTo>
                          <a:pt x="23" y="23"/>
                        </a:lnTo>
                        <a:lnTo>
                          <a:pt x="23" y="18"/>
                        </a:lnTo>
                        <a:lnTo>
                          <a:pt x="22" y="14"/>
                        </a:lnTo>
                        <a:lnTo>
                          <a:pt x="20" y="10"/>
                        </a:lnTo>
                        <a:lnTo>
                          <a:pt x="17" y="7"/>
                        </a:lnTo>
                        <a:lnTo>
                          <a:pt x="14" y="4"/>
                        </a:lnTo>
                        <a:lnTo>
                          <a:pt x="11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7" name="Freeform 146"/>
                  <p:cNvSpPr>
                    <a:spLocks noChangeAspect="1"/>
                  </p:cNvSpPr>
                  <p:nvPr/>
                </p:nvSpPr>
                <p:spPr bwMode="auto">
                  <a:xfrm>
                    <a:off x="946" y="2047"/>
                    <a:ext cx="7" cy="14"/>
                  </a:xfrm>
                  <a:custGeom>
                    <a:avLst/>
                    <a:gdLst>
                      <a:gd name="T0" fmla="*/ 0 w 23"/>
                      <a:gd name="T1" fmla="*/ 14 h 47"/>
                      <a:gd name="T2" fmla="*/ 2 w 23"/>
                      <a:gd name="T3" fmla="*/ 14 h 47"/>
                      <a:gd name="T4" fmla="*/ 3 w 23"/>
                      <a:gd name="T5" fmla="*/ 13 h 47"/>
                      <a:gd name="T6" fmla="*/ 5 w 23"/>
                      <a:gd name="T7" fmla="*/ 13 h 47"/>
                      <a:gd name="T8" fmla="*/ 5 w 23"/>
                      <a:gd name="T9" fmla="*/ 12 h 47"/>
                      <a:gd name="T10" fmla="*/ 6 w 23"/>
                      <a:gd name="T11" fmla="*/ 11 h 47"/>
                      <a:gd name="T12" fmla="*/ 7 w 23"/>
                      <a:gd name="T13" fmla="*/ 10 h 47"/>
                      <a:gd name="T14" fmla="*/ 7 w 23"/>
                      <a:gd name="T15" fmla="*/ 8 h 47"/>
                      <a:gd name="T16" fmla="*/ 7 w 23"/>
                      <a:gd name="T17" fmla="*/ 7 h 47"/>
                      <a:gd name="T18" fmla="*/ 7 w 23"/>
                      <a:gd name="T19" fmla="*/ 6 h 47"/>
                      <a:gd name="T20" fmla="*/ 7 w 23"/>
                      <a:gd name="T21" fmla="*/ 4 h 47"/>
                      <a:gd name="T22" fmla="*/ 6 w 23"/>
                      <a:gd name="T23" fmla="*/ 3 h 47"/>
                      <a:gd name="T24" fmla="*/ 5 w 23"/>
                      <a:gd name="T25" fmla="*/ 2 h 47"/>
                      <a:gd name="T26" fmla="*/ 5 w 23"/>
                      <a:gd name="T27" fmla="*/ 1 h 47"/>
                      <a:gd name="T28" fmla="*/ 3 w 23"/>
                      <a:gd name="T29" fmla="*/ 1 h 47"/>
                      <a:gd name="T30" fmla="*/ 2 w 23"/>
                      <a:gd name="T31" fmla="*/ 0 h 47"/>
                      <a:gd name="T32" fmla="*/ 0 w 23"/>
                      <a:gd name="T33" fmla="*/ 0 h 47"/>
                      <a:gd name="T34" fmla="*/ 0 w 23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0" y="47"/>
                        </a:moveTo>
                        <a:lnTo>
                          <a:pt x="5" y="46"/>
                        </a:lnTo>
                        <a:lnTo>
                          <a:pt x="10" y="44"/>
                        </a:lnTo>
                        <a:lnTo>
                          <a:pt x="15" y="42"/>
                        </a:lnTo>
                        <a:lnTo>
                          <a:pt x="18" y="39"/>
                        </a:lnTo>
                        <a:lnTo>
                          <a:pt x="20" y="36"/>
                        </a:lnTo>
                        <a:lnTo>
                          <a:pt x="22" y="32"/>
                        </a:lnTo>
                        <a:lnTo>
                          <a:pt x="23" y="28"/>
                        </a:lnTo>
                        <a:lnTo>
                          <a:pt x="23" y="23"/>
                        </a:lnTo>
                        <a:lnTo>
                          <a:pt x="23" y="19"/>
                        </a:lnTo>
                        <a:lnTo>
                          <a:pt x="22" y="15"/>
                        </a:lnTo>
                        <a:lnTo>
                          <a:pt x="20" y="11"/>
                        </a:lnTo>
                        <a:lnTo>
                          <a:pt x="18" y="8"/>
                        </a:lnTo>
                        <a:lnTo>
                          <a:pt x="15" y="4"/>
                        </a:lnTo>
                        <a:lnTo>
                          <a:pt x="10" y="2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8" name="Rectangle 14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832" y="2047"/>
                    <a:ext cx="114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59" name="Freeform 148"/>
                  <p:cNvSpPr>
                    <a:spLocks noChangeAspect="1"/>
                  </p:cNvSpPr>
                  <p:nvPr/>
                </p:nvSpPr>
                <p:spPr bwMode="auto">
                  <a:xfrm>
                    <a:off x="825" y="2047"/>
                    <a:ext cx="7" cy="14"/>
                  </a:xfrm>
                  <a:custGeom>
                    <a:avLst/>
                    <a:gdLst>
                      <a:gd name="T0" fmla="*/ 7 w 23"/>
                      <a:gd name="T1" fmla="*/ 0 h 47"/>
                      <a:gd name="T2" fmla="*/ 5 w 23"/>
                      <a:gd name="T3" fmla="*/ 0 h 47"/>
                      <a:gd name="T4" fmla="*/ 4 w 23"/>
                      <a:gd name="T5" fmla="*/ 1 h 47"/>
                      <a:gd name="T6" fmla="*/ 2 w 23"/>
                      <a:gd name="T7" fmla="*/ 1 h 47"/>
                      <a:gd name="T8" fmla="*/ 2 w 23"/>
                      <a:gd name="T9" fmla="*/ 2 h 47"/>
                      <a:gd name="T10" fmla="*/ 1 w 23"/>
                      <a:gd name="T11" fmla="*/ 3 h 47"/>
                      <a:gd name="T12" fmla="*/ 0 w 23"/>
                      <a:gd name="T13" fmla="*/ 4 h 47"/>
                      <a:gd name="T14" fmla="*/ 0 w 23"/>
                      <a:gd name="T15" fmla="*/ 6 h 47"/>
                      <a:gd name="T16" fmla="*/ 0 w 23"/>
                      <a:gd name="T17" fmla="*/ 7 h 47"/>
                      <a:gd name="T18" fmla="*/ 0 w 23"/>
                      <a:gd name="T19" fmla="*/ 8 h 47"/>
                      <a:gd name="T20" fmla="*/ 0 w 23"/>
                      <a:gd name="T21" fmla="*/ 10 h 47"/>
                      <a:gd name="T22" fmla="*/ 1 w 23"/>
                      <a:gd name="T23" fmla="*/ 11 h 47"/>
                      <a:gd name="T24" fmla="*/ 2 w 23"/>
                      <a:gd name="T25" fmla="*/ 12 h 47"/>
                      <a:gd name="T26" fmla="*/ 2 w 23"/>
                      <a:gd name="T27" fmla="*/ 13 h 47"/>
                      <a:gd name="T28" fmla="*/ 4 w 23"/>
                      <a:gd name="T29" fmla="*/ 13 h 47"/>
                      <a:gd name="T30" fmla="*/ 5 w 23"/>
                      <a:gd name="T31" fmla="*/ 14 h 47"/>
                      <a:gd name="T32" fmla="*/ 7 w 23"/>
                      <a:gd name="T33" fmla="*/ 14 h 47"/>
                      <a:gd name="T34" fmla="*/ 7 w 23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23" y="0"/>
                        </a:moveTo>
                        <a:lnTo>
                          <a:pt x="17" y="0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8"/>
                        </a:lnTo>
                        <a:lnTo>
                          <a:pt x="3" y="11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8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7" y="46"/>
                        </a:lnTo>
                        <a:lnTo>
                          <a:pt x="23" y="47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0" name="Freeform 149"/>
                  <p:cNvSpPr>
                    <a:spLocks noChangeAspect="1"/>
                  </p:cNvSpPr>
                  <p:nvPr/>
                </p:nvSpPr>
                <p:spPr bwMode="auto">
                  <a:xfrm>
                    <a:off x="825" y="1625"/>
                    <a:ext cx="7" cy="14"/>
                  </a:xfrm>
                  <a:custGeom>
                    <a:avLst/>
                    <a:gdLst>
                      <a:gd name="T0" fmla="*/ 7 w 23"/>
                      <a:gd name="T1" fmla="*/ 0 h 46"/>
                      <a:gd name="T2" fmla="*/ 5 w 23"/>
                      <a:gd name="T3" fmla="*/ 0 h 46"/>
                      <a:gd name="T4" fmla="*/ 4 w 23"/>
                      <a:gd name="T5" fmla="*/ 1 h 46"/>
                      <a:gd name="T6" fmla="*/ 2 w 23"/>
                      <a:gd name="T7" fmla="*/ 1 h 46"/>
                      <a:gd name="T8" fmla="*/ 2 w 23"/>
                      <a:gd name="T9" fmla="*/ 2 h 46"/>
                      <a:gd name="T10" fmla="*/ 1 w 23"/>
                      <a:gd name="T11" fmla="*/ 3 h 46"/>
                      <a:gd name="T12" fmla="*/ 0 w 23"/>
                      <a:gd name="T13" fmla="*/ 4 h 46"/>
                      <a:gd name="T14" fmla="*/ 0 w 23"/>
                      <a:gd name="T15" fmla="*/ 5 h 46"/>
                      <a:gd name="T16" fmla="*/ 0 w 23"/>
                      <a:gd name="T17" fmla="*/ 7 h 46"/>
                      <a:gd name="T18" fmla="*/ 0 w 23"/>
                      <a:gd name="T19" fmla="*/ 8 h 46"/>
                      <a:gd name="T20" fmla="*/ 0 w 23"/>
                      <a:gd name="T21" fmla="*/ 9 h 46"/>
                      <a:gd name="T22" fmla="*/ 1 w 23"/>
                      <a:gd name="T23" fmla="*/ 11 h 46"/>
                      <a:gd name="T24" fmla="*/ 2 w 23"/>
                      <a:gd name="T25" fmla="*/ 12 h 46"/>
                      <a:gd name="T26" fmla="*/ 2 w 23"/>
                      <a:gd name="T27" fmla="*/ 13 h 46"/>
                      <a:gd name="T28" fmla="*/ 4 w 23"/>
                      <a:gd name="T29" fmla="*/ 13 h 46"/>
                      <a:gd name="T30" fmla="*/ 5 w 23"/>
                      <a:gd name="T31" fmla="*/ 14 h 46"/>
                      <a:gd name="T32" fmla="*/ 7 w 23"/>
                      <a:gd name="T33" fmla="*/ 14 h 46"/>
                      <a:gd name="T34" fmla="*/ 7 w 23"/>
                      <a:gd name="T35" fmla="*/ 0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23" y="0"/>
                        </a:moveTo>
                        <a:lnTo>
                          <a:pt x="17" y="1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4"/>
                        </a:lnTo>
                        <a:lnTo>
                          <a:pt x="0" y="18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1"/>
                        </a:lnTo>
                        <a:lnTo>
                          <a:pt x="3" y="35"/>
                        </a:lnTo>
                        <a:lnTo>
                          <a:pt x="5" y="38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7" y="46"/>
                        </a:lnTo>
                        <a:lnTo>
                          <a:pt x="23" y="46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1" name="Rectangle 15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832" y="1625"/>
                    <a:ext cx="114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62" name="Freeform 151"/>
                  <p:cNvSpPr>
                    <a:spLocks noChangeAspect="1"/>
                  </p:cNvSpPr>
                  <p:nvPr/>
                </p:nvSpPr>
                <p:spPr bwMode="auto">
                  <a:xfrm>
                    <a:off x="946" y="1625"/>
                    <a:ext cx="7" cy="14"/>
                  </a:xfrm>
                  <a:custGeom>
                    <a:avLst/>
                    <a:gdLst>
                      <a:gd name="T0" fmla="*/ 0 w 23"/>
                      <a:gd name="T1" fmla="*/ 14 h 46"/>
                      <a:gd name="T2" fmla="*/ 2 w 23"/>
                      <a:gd name="T3" fmla="*/ 14 h 46"/>
                      <a:gd name="T4" fmla="*/ 3 w 23"/>
                      <a:gd name="T5" fmla="*/ 13 h 46"/>
                      <a:gd name="T6" fmla="*/ 5 w 23"/>
                      <a:gd name="T7" fmla="*/ 13 h 46"/>
                      <a:gd name="T8" fmla="*/ 5 w 23"/>
                      <a:gd name="T9" fmla="*/ 12 h 46"/>
                      <a:gd name="T10" fmla="*/ 6 w 23"/>
                      <a:gd name="T11" fmla="*/ 11 h 46"/>
                      <a:gd name="T12" fmla="*/ 7 w 23"/>
                      <a:gd name="T13" fmla="*/ 9 h 46"/>
                      <a:gd name="T14" fmla="*/ 7 w 23"/>
                      <a:gd name="T15" fmla="*/ 8 h 46"/>
                      <a:gd name="T16" fmla="*/ 7 w 23"/>
                      <a:gd name="T17" fmla="*/ 7 h 46"/>
                      <a:gd name="T18" fmla="*/ 7 w 23"/>
                      <a:gd name="T19" fmla="*/ 5 h 46"/>
                      <a:gd name="T20" fmla="*/ 7 w 23"/>
                      <a:gd name="T21" fmla="*/ 4 h 46"/>
                      <a:gd name="T22" fmla="*/ 6 w 23"/>
                      <a:gd name="T23" fmla="*/ 3 h 46"/>
                      <a:gd name="T24" fmla="*/ 5 w 23"/>
                      <a:gd name="T25" fmla="*/ 2 h 46"/>
                      <a:gd name="T26" fmla="*/ 5 w 23"/>
                      <a:gd name="T27" fmla="*/ 1 h 46"/>
                      <a:gd name="T28" fmla="*/ 3 w 23"/>
                      <a:gd name="T29" fmla="*/ 1 h 46"/>
                      <a:gd name="T30" fmla="*/ 2 w 23"/>
                      <a:gd name="T31" fmla="*/ 0 h 46"/>
                      <a:gd name="T32" fmla="*/ 0 w 23"/>
                      <a:gd name="T33" fmla="*/ 0 h 46"/>
                      <a:gd name="T34" fmla="*/ 0 w 23"/>
                      <a:gd name="T35" fmla="*/ 14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0" y="46"/>
                        </a:moveTo>
                        <a:lnTo>
                          <a:pt x="5" y="46"/>
                        </a:lnTo>
                        <a:lnTo>
                          <a:pt x="10" y="44"/>
                        </a:lnTo>
                        <a:lnTo>
                          <a:pt x="15" y="42"/>
                        </a:lnTo>
                        <a:lnTo>
                          <a:pt x="18" y="38"/>
                        </a:lnTo>
                        <a:lnTo>
                          <a:pt x="20" y="35"/>
                        </a:lnTo>
                        <a:lnTo>
                          <a:pt x="22" y="31"/>
                        </a:lnTo>
                        <a:lnTo>
                          <a:pt x="23" y="27"/>
                        </a:lnTo>
                        <a:lnTo>
                          <a:pt x="23" y="23"/>
                        </a:lnTo>
                        <a:lnTo>
                          <a:pt x="23" y="18"/>
                        </a:lnTo>
                        <a:lnTo>
                          <a:pt x="22" y="14"/>
                        </a:lnTo>
                        <a:lnTo>
                          <a:pt x="20" y="10"/>
                        </a:lnTo>
                        <a:lnTo>
                          <a:pt x="18" y="7"/>
                        </a:lnTo>
                        <a:lnTo>
                          <a:pt x="15" y="4"/>
                        </a:lnTo>
                        <a:lnTo>
                          <a:pt x="10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3" name="Freeform 152"/>
                  <p:cNvSpPr>
                    <a:spLocks noChangeAspect="1"/>
                  </p:cNvSpPr>
                  <p:nvPr/>
                </p:nvSpPr>
                <p:spPr bwMode="auto">
                  <a:xfrm>
                    <a:off x="1175" y="2047"/>
                    <a:ext cx="7" cy="14"/>
                  </a:xfrm>
                  <a:custGeom>
                    <a:avLst/>
                    <a:gdLst>
                      <a:gd name="T0" fmla="*/ 0 w 23"/>
                      <a:gd name="T1" fmla="*/ 14 h 47"/>
                      <a:gd name="T2" fmla="*/ 2 w 23"/>
                      <a:gd name="T3" fmla="*/ 14 h 47"/>
                      <a:gd name="T4" fmla="*/ 3 w 23"/>
                      <a:gd name="T5" fmla="*/ 13 h 47"/>
                      <a:gd name="T6" fmla="*/ 5 w 23"/>
                      <a:gd name="T7" fmla="*/ 13 h 47"/>
                      <a:gd name="T8" fmla="*/ 5 w 23"/>
                      <a:gd name="T9" fmla="*/ 12 h 47"/>
                      <a:gd name="T10" fmla="*/ 6 w 23"/>
                      <a:gd name="T11" fmla="*/ 11 h 47"/>
                      <a:gd name="T12" fmla="*/ 7 w 23"/>
                      <a:gd name="T13" fmla="*/ 10 h 47"/>
                      <a:gd name="T14" fmla="*/ 7 w 23"/>
                      <a:gd name="T15" fmla="*/ 8 h 47"/>
                      <a:gd name="T16" fmla="*/ 7 w 23"/>
                      <a:gd name="T17" fmla="*/ 7 h 47"/>
                      <a:gd name="T18" fmla="*/ 7 w 23"/>
                      <a:gd name="T19" fmla="*/ 6 h 47"/>
                      <a:gd name="T20" fmla="*/ 7 w 23"/>
                      <a:gd name="T21" fmla="*/ 4 h 47"/>
                      <a:gd name="T22" fmla="*/ 6 w 23"/>
                      <a:gd name="T23" fmla="*/ 3 h 47"/>
                      <a:gd name="T24" fmla="*/ 5 w 23"/>
                      <a:gd name="T25" fmla="*/ 2 h 47"/>
                      <a:gd name="T26" fmla="*/ 5 w 23"/>
                      <a:gd name="T27" fmla="*/ 1 h 47"/>
                      <a:gd name="T28" fmla="*/ 3 w 23"/>
                      <a:gd name="T29" fmla="*/ 1 h 47"/>
                      <a:gd name="T30" fmla="*/ 2 w 23"/>
                      <a:gd name="T31" fmla="*/ 0 h 47"/>
                      <a:gd name="T32" fmla="*/ 0 w 23"/>
                      <a:gd name="T33" fmla="*/ 0 h 47"/>
                      <a:gd name="T34" fmla="*/ 0 w 23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0" y="47"/>
                        </a:moveTo>
                        <a:lnTo>
                          <a:pt x="5" y="46"/>
                        </a:lnTo>
                        <a:lnTo>
                          <a:pt x="11" y="44"/>
                        </a:lnTo>
                        <a:lnTo>
                          <a:pt x="15" y="42"/>
                        </a:lnTo>
                        <a:lnTo>
                          <a:pt x="18" y="39"/>
                        </a:lnTo>
                        <a:lnTo>
                          <a:pt x="20" y="36"/>
                        </a:lnTo>
                        <a:lnTo>
                          <a:pt x="22" y="32"/>
                        </a:lnTo>
                        <a:lnTo>
                          <a:pt x="23" y="28"/>
                        </a:lnTo>
                        <a:lnTo>
                          <a:pt x="23" y="23"/>
                        </a:lnTo>
                        <a:lnTo>
                          <a:pt x="23" y="19"/>
                        </a:lnTo>
                        <a:lnTo>
                          <a:pt x="22" y="15"/>
                        </a:lnTo>
                        <a:lnTo>
                          <a:pt x="20" y="11"/>
                        </a:lnTo>
                        <a:lnTo>
                          <a:pt x="18" y="8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4" name="Rectangle 15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061" y="2047"/>
                    <a:ext cx="114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65" name="Freeform 154"/>
                  <p:cNvSpPr>
                    <a:spLocks noChangeAspect="1"/>
                  </p:cNvSpPr>
                  <p:nvPr/>
                </p:nvSpPr>
                <p:spPr bwMode="auto">
                  <a:xfrm>
                    <a:off x="1054" y="2047"/>
                    <a:ext cx="7" cy="14"/>
                  </a:xfrm>
                  <a:custGeom>
                    <a:avLst/>
                    <a:gdLst>
                      <a:gd name="T0" fmla="*/ 7 w 23"/>
                      <a:gd name="T1" fmla="*/ 0 h 47"/>
                      <a:gd name="T2" fmla="*/ 5 w 23"/>
                      <a:gd name="T3" fmla="*/ 0 h 47"/>
                      <a:gd name="T4" fmla="*/ 4 w 23"/>
                      <a:gd name="T5" fmla="*/ 1 h 47"/>
                      <a:gd name="T6" fmla="*/ 2 w 23"/>
                      <a:gd name="T7" fmla="*/ 1 h 47"/>
                      <a:gd name="T8" fmla="*/ 2 w 23"/>
                      <a:gd name="T9" fmla="*/ 2 h 47"/>
                      <a:gd name="T10" fmla="*/ 1 w 23"/>
                      <a:gd name="T11" fmla="*/ 3 h 47"/>
                      <a:gd name="T12" fmla="*/ 0 w 23"/>
                      <a:gd name="T13" fmla="*/ 4 h 47"/>
                      <a:gd name="T14" fmla="*/ 0 w 23"/>
                      <a:gd name="T15" fmla="*/ 6 h 47"/>
                      <a:gd name="T16" fmla="*/ 0 w 23"/>
                      <a:gd name="T17" fmla="*/ 7 h 47"/>
                      <a:gd name="T18" fmla="*/ 0 w 23"/>
                      <a:gd name="T19" fmla="*/ 8 h 47"/>
                      <a:gd name="T20" fmla="*/ 0 w 23"/>
                      <a:gd name="T21" fmla="*/ 10 h 47"/>
                      <a:gd name="T22" fmla="*/ 1 w 23"/>
                      <a:gd name="T23" fmla="*/ 11 h 47"/>
                      <a:gd name="T24" fmla="*/ 2 w 23"/>
                      <a:gd name="T25" fmla="*/ 12 h 47"/>
                      <a:gd name="T26" fmla="*/ 2 w 23"/>
                      <a:gd name="T27" fmla="*/ 13 h 47"/>
                      <a:gd name="T28" fmla="*/ 4 w 23"/>
                      <a:gd name="T29" fmla="*/ 13 h 47"/>
                      <a:gd name="T30" fmla="*/ 5 w 23"/>
                      <a:gd name="T31" fmla="*/ 14 h 47"/>
                      <a:gd name="T32" fmla="*/ 7 w 23"/>
                      <a:gd name="T33" fmla="*/ 14 h 47"/>
                      <a:gd name="T34" fmla="*/ 7 w 23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23" y="0"/>
                        </a:moveTo>
                        <a:lnTo>
                          <a:pt x="18" y="0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8"/>
                        </a:lnTo>
                        <a:lnTo>
                          <a:pt x="3" y="11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8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8" y="46"/>
                        </a:lnTo>
                        <a:lnTo>
                          <a:pt x="23" y="47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6" name="Freeform 155"/>
                  <p:cNvSpPr>
                    <a:spLocks noChangeAspect="1"/>
                  </p:cNvSpPr>
                  <p:nvPr/>
                </p:nvSpPr>
                <p:spPr bwMode="auto">
                  <a:xfrm>
                    <a:off x="1054" y="1625"/>
                    <a:ext cx="7" cy="14"/>
                  </a:xfrm>
                  <a:custGeom>
                    <a:avLst/>
                    <a:gdLst>
                      <a:gd name="T0" fmla="*/ 7 w 23"/>
                      <a:gd name="T1" fmla="*/ 0 h 46"/>
                      <a:gd name="T2" fmla="*/ 5 w 23"/>
                      <a:gd name="T3" fmla="*/ 0 h 46"/>
                      <a:gd name="T4" fmla="*/ 4 w 23"/>
                      <a:gd name="T5" fmla="*/ 1 h 46"/>
                      <a:gd name="T6" fmla="*/ 2 w 23"/>
                      <a:gd name="T7" fmla="*/ 1 h 46"/>
                      <a:gd name="T8" fmla="*/ 2 w 23"/>
                      <a:gd name="T9" fmla="*/ 2 h 46"/>
                      <a:gd name="T10" fmla="*/ 1 w 23"/>
                      <a:gd name="T11" fmla="*/ 3 h 46"/>
                      <a:gd name="T12" fmla="*/ 0 w 23"/>
                      <a:gd name="T13" fmla="*/ 4 h 46"/>
                      <a:gd name="T14" fmla="*/ 0 w 23"/>
                      <a:gd name="T15" fmla="*/ 5 h 46"/>
                      <a:gd name="T16" fmla="*/ 0 w 23"/>
                      <a:gd name="T17" fmla="*/ 7 h 46"/>
                      <a:gd name="T18" fmla="*/ 0 w 23"/>
                      <a:gd name="T19" fmla="*/ 8 h 46"/>
                      <a:gd name="T20" fmla="*/ 0 w 23"/>
                      <a:gd name="T21" fmla="*/ 9 h 46"/>
                      <a:gd name="T22" fmla="*/ 1 w 23"/>
                      <a:gd name="T23" fmla="*/ 11 h 46"/>
                      <a:gd name="T24" fmla="*/ 2 w 23"/>
                      <a:gd name="T25" fmla="*/ 12 h 46"/>
                      <a:gd name="T26" fmla="*/ 2 w 23"/>
                      <a:gd name="T27" fmla="*/ 13 h 46"/>
                      <a:gd name="T28" fmla="*/ 4 w 23"/>
                      <a:gd name="T29" fmla="*/ 13 h 46"/>
                      <a:gd name="T30" fmla="*/ 5 w 23"/>
                      <a:gd name="T31" fmla="*/ 14 h 46"/>
                      <a:gd name="T32" fmla="*/ 7 w 23"/>
                      <a:gd name="T33" fmla="*/ 14 h 46"/>
                      <a:gd name="T34" fmla="*/ 7 w 23"/>
                      <a:gd name="T35" fmla="*/ 0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4"/>
                        </a:lnTo>
                        <a:lnTo>
                          <a:pt x="0" y="18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1"/>
                        </a:lnTo>
                        <a:lnTo>
                          <a:pt x="3" y="35"/>
                        </a:lnTo>
                        <a:lnTo>
                          <a:pt x="5" y="38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7" name="Rectangle 15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061" y="1625"/>
                    <a:ext cx="114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68" name="Freeform 157"/>
                  <p:cNvSpPr>
                    <a:spLocks noChangeAspect="1"/>
                  </p:cNvSpPr>
                  <p:nvPr/>
                </p:nvSpPr>
                <p:spPr bwMode="auto">
                  <a:xfrm>
                    <a:off x="1175" y="1625"/>
                    <a:ext cx="7" cy="14"/>
                  </a:xfrm>
                  <a:custGeom>
                    <a:avLst/>
                    <a:gdLst>
                      <a:gd name="T0" fmla="*/ 0 w 23"/>
                      <a:gd name="T1" fmla="*/ 14 h 46"/>
                      <a:gd name="T2" fmla="*/ 2 w 23"/>
                      <a:gd name="T3" fmla="*/ 14 h 46"/>
                      <a:gd name="T4" fmla="*/ 3 w 23"/>
                      <a:gd name="T5" fmla="*/ 13 h 46"/>
                      <a:gd name="T6" fmla="*/ 5 w 23"/>
                      <a:gd name="T7" fmla="*/ 13 h 46"/>
                      <a:gd name="T8" fmla="*/ 5 w 23"/>
                      <a:gd name="T9" fmla="*/ 12 h 46"/>
                      <a:gd name="T10" fmla="*/ 6 w 23"/>
                      <a:gd name="T11" fmla="*/ 11 h 46"/>
                      <a:gd name="T12" fmla="*/ 7 w 23"/>
                      <a:gd name="T13" fmla="*/ 9 h 46"/>
                      <a:gd name="T14" fmla="*/ 7 w 23"/>
                      <a:gd name="T15" fmla="*/ 8 h 46"/>
                      <a:gd name="T16" fmla="*/ 7 w 23"/>
                      <a:gd name="T17" fmla="*/ 7 h 46"/>
                      <a:gd name="T18" fmla="*/ 7 w 23"/>
                      <a:gd name="T19" fmla="*/ 5 h 46"/>
                      <a:gd name="T20" fmla="*/ 7 w 23"/>
                      <a:gd name="T21" fmla="*/ 4 h 46"/>
                      <a:gd name="T22" fmla="*/ 6 w 23"/>
                      <a:gd name="T23" fmla="*/ 3 h 46"/>
                      <a:gd name="T24" fmla="*/ 5 w 23"/>
                      <a:gd name="T25" fmla="*/ 2 h 46"/>
                      <a:gd name="T26" fmla="*/ 5 w 23"/>
                      <a:gd name="T27" fmla="*/ 1 h 46"/>
                      <a:gd name="T28" fmla="*/ 3 w 23"/>
                      <a:gd name="T29" fmla="*/ 1 h 46"/>
                      <a:gd name="T30" fmla="*/ 2 w 23"/>
                      <a:gd name="T31" fmla="*/ 0 h 46"/>
                      <a:gd name="T32" fmla="*/ 0 w 23"/>
                      <a:gd name="T33" fmla="*/ 0 h 46"/>
                      <a:gd name="T34" fmla="*/ 0 w 23"/>
                      <a:gd name="T35" fmla="*/ 14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0" y="46"/>
                        </a:moveTo>
                        <a:lnTo>
                          <a:pt x="5" y="46"/>
                        </a:lnTo>
                        <a:lnTo>
                          <a:pt x="11" y="44"/>
                        </a:lnTo>
                        <a:lnTo>
                          <a:pt x="15" y="42"/>
                        </a:lnTo>
                        <a:lnTo>
                          <a:pt x="18" y="38"/>
                        </a:lnTo>
                        <a:lnTo>
                          <a:pt x="20" y="35"/>
                        </a:lnTo>
                        <a:lnTo>
                          <a:pt x="22" y="31"/>
                        </a:lnTo>
                        <a:lnTo>
                          <a:pt x="23" y="27"/>
                        </a:lnTo>
                        <a:lnTo>
                          <a:pt x="23" y="23"/>
                        </a:lnTo>
                        <a:lnTo>
                          <a:pt x="23" y="18"/>
                        </a:lnTo>
                        <a:lnTo>
                          <a:pt x="22" y="14"/>
                        </a:lnTo>
                        <a:lnTo>
                          <a:pt x="20" y="10"/>
                        </a:lnTo>
                        <a:lnTo>
                          <a:pt x="18" y="7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9" name="Freeform 158"/>
                  <p:cNvSpPr>
                    <a:spLocks noChangeAspect="1"/>
                  </p:cNvSpPr>
                  <p:nvPr/>
                </p:nvSpPr>
                <p:spPr bwMode="auto">
                  <a:xfrm>
                    <a:off x="1954" y="1618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5 w 24"/>
                      <a:gd name="T3" fmla="*/ 1 h 49"/>
                      <a:gd name="T4" fmla="*/ 4 w 24"/>
                      <a:gd name="T5" fmla="*/ 1 h 49"/>
                      <a:gd name="T6" fmla="*/ 3 w 24"/>
                      <a:gd name="T7" fmla="*/ 3 h 49"/>
                      <a:gd name="T8" fmla="*/ 2 w 24"/>
                      <a:gd name="T9" fmla="*/ 4 h 49"/>
                      <a:gd name="T10" fmla="*/ 1 w 24"/>
                      <a:gd name="T11" fmla="*/ 5 h 49"/>
                      <a:gd name="T12" fmla="*/ 0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1 h 49"/>
                      <a:gd name="T18" fmla="*/ 0 w 24"/>
                      <a:gd name="T19" fmla="*/ 12 h 49"/>
                      <a:gd name="T20" fmla="*/ 0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8 h 49"/>
                      <a:gd name="T26" fmla="*/ 3 w 24"/>
                      <a:gd name="T27" fmla="*/ 19 h 49"/>
                      <a:gd name="T28" fmla="*/ 4 w 24"/>
                      <a:gd name="T29" fmla="*/ 20 h 49"/>
                      <a:gd name="T30" fmla="*/ 5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8" y="2"/>
                        </a:lnTo>
                        <a:lnTo>
                          <a:pt x="14" y="3"/>
                        </a:lnTo>
                        <a:lnTo>
                          <a:pt x="10" y="6"/>
                        </a:lnTo>
                        <a:lnTo>
                          <a:pt x="6" y="9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6" y="42"/>
                        </a:lnTo>
                        <a:lnTo>
                          <a:pt x="10" y="44"/>
                        </a:lnTo>
                        <a:lnTo>
                          <a:pt x="14" y="47"/>
                        </a:lnTo>
                        <a:lnTo>
                          <a:pt x="18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0" name="Rectangle 15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961" y="1618"/>
                    <a:ext cx="107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71" name="Freeform 160"/>
                  <p:cNvSpPr>
                    <a:spLocks noChangeAspect="1"/>
                  </p:cNvSpPr>
                  <p:nvPr/>
                </p:nvSpPr>
                <p:spPr bwMode="auto">
                  <a:xfrm>
                    <a:off x="2068" y="1618"/>
                    <a:ext cx="7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2 w 24"/>
                      <a:gd name="T3" fmla="*/ 21 h 49"/>
                      <a:gd name="T4" fmla="*/ 3 w 24"/>
                      <a:gd name="T5" fmla="*/ 20 h 49"/>
                      <a:gd name="T6" fmla="*/ 4 w 24"/>
                      <a:gd name="T7" fmla="*/ 19 h 49"/>
                      <a:gd name="T8" fmla="*/ 5 w 24"/>
                      <a:gd name="T9" fmla="*/ 18 h 49"/>
                      <a:gd name="T10" fmla="*/ 6 w 24"/>
                      <a:gd name="T11" fmla="*/ 16 h 49"/>
                      <a:gd name="T12" fmla="*/ 7 w 24"/>
                      <a:gd name="T13" fmla="*/ 14 h 49"/>
                      <a:gd name="T14" fmla="*/ 7 w 24"/>
                      <a:gd name="T15" fmla="*/ 12 h 49"/>
                      <a:gd name="T16" fmla="*/ 7 w 24"/>
                      <a:gd name="T17" fmla="*/ 11 h 49"/>
                      <a:gd name="T18" fmla="*/ 7 w 24"/>
                      <a:gd name="T19" fmla="*/ 9 h 49"/>
                      <a:gd name="T20" fmla="*/ 7 w 24"/>
                      <a:gd name="T21" fmla="*/ 7 h 49"/>
                      <a:gd name="T22" fmla="*/ 6 w 24"/>
                      <a:gd name="T23" fmla="*/ 5 h 49"/>
                      <a:gd name="T24" fmla="*/ 5 w 24"/>
                      <a:gd name="T25" fmla="*/ 4 h 49"/>
                      <a:gd name="T26" fmla="*/ 4 w 24"/>
                      <a:gd name="T27" fmla="*/ 3 h 49"/>
                      <a:gd name="T28" fmla="*/ 3 w 24"/>
                      <a:gd name="T29" fmla="*/ 1 h 49"/>
                      <a:gd name="T30" fmla="*/ 2 w 24"/>
                      <a:gd name="T31" fmla="*/ 1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0" y="47"/>
                        </a:lnTo>
                        <a:lnTo>
                          <a:pt x="14" y="44"/>
                        </a:lnTo>
                        <a:lnTo>
                          <a:pt x="17" y="42"/>
                        </a:lnTo>
                        <a:lnTo>
                          <a:pt x="21" y="37"/>
                        </a:lnTo>
                        <a:lnTo>
                          <a:pt x="23" y="33"/>
                        </a:lnTo>
                        <a:lnTo>
                          <a:pt x="24" y="29"/>
                        </a:lnTo>
                        <a:lnTo>
                          <a:pt x="24" y="25"/>
                        </a:lnTo>
                        <a:lnTo>
                          <a:pt x="24" y="20"/>
                        </a:lnTo>
                        <a:lnTo>
                          <a:pt x="23" y="16"/>
                        </a:lnTo>
                        <a:lnTo>
                          <a:pt x="21" y="12"/>
                        </a:lnTo>
                        <a:lnTo>
                          <a:pt x="17" y="9"/>
                        </a:lnTo>
                        <a:lnTo>
                          <a:pt x="14" y="6"/>
                        </a:lnTo>
                        <a:lnTo>
                          <a:pt x="10" y="3"/>
                        </a:lnTo>
                        <a:lnTo>
                          <a:pt x="6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2" name="Freeform 161"/>
                  <p:cNvSpPr>
                    <a:spLocks noChangeAspect="1"/>
                  </p:cNvSpPr>
                  <p:nvPr/>
                </p:nvSpPr>
                <p:spPr bwMode="auto">
                  <a:xfrm>
                    <a:off x="2061" y="2047"/>
                    <a:ext cx="7" cy="21"/>
                  </a:xfrm>
                  <a:custGeom>
                    <a:avLst/>
                    <a:gdLst>
                      <a:gd name="T0" fmla="*/ 0 w 25"/>
                      <a:gd name="T1" fmla="*/ 21 h 49"/>
                      <a:gd name="T2" fmla="*/ 2 w 25"/>
                      <a:gd name="T3" fmla="*/ 21 h 49"/>
                      <a:gd name="T4" fmla="*/ 3 w 25"/>
                      <a:gd name="T5" fmla="*/ 20 h 49"/>
                      <a:gd name="T6" fmla="*/ 4 w 25"/>
                      <a:gd name="T7" fmla="*/ 18 h 49"/>
                      <a:gd name="T8" fmla="*/ 5 w 25"/>
                      <a:gd name="T9" fmla="*/ 17 h 49"/>
                      <a:gd name="T10" fmla="*/ 6 w 25"/>
                      <a:gd name="T11" fmla="*/ 16 h 49"/>
                      <a:gd name="T12" fmla="*/ 6 w 25"/>
                      <a:gd name="T13" fmla="*/ 14 h 49"/>
                      <a:gd name="T14" fmla="*/ 7 w 25"/>
                      <a:gd name="T15" fmla="*/ 12 h 49"/>
                      <a:gd name="T16" fmla="*/ 7 w 25"/>
                      <a:gd name="T17" fmla="*/ 10 h 49"/>
                      <a:gd name="T18" fmla="*/ 7 w 25"/>
                      <a:gd name="T19" fmla="*/ 9 h 49"/>
                      <a:gd name="T20" fmla="*/ 6 w 25"/>
                      <a:gd name="T21" fmla="*/ 7 h 49"/>
                      <a:gd name="T22" fmla="*/ 6 w 25"/>
                      <a:gd name="T23" fmla="*/ 5 h 49"/>
                      <a:gd name="T24" fmla="*/ 5 w 25"/>
                      <a:gd name="T25" fmla="*/ 3 h 49"/>
                      <a:gd name="T26" fmla="*/ 4 w 25"/>
                      <a:gd name="T27" fmla="*/ 2 h 49"/>
                      <a:gd name="T28" fmla="*/ 3 w 25"/>
                      <a:gd name="T29" fmla="*/ 1 h 49"/>
                      <a:gd name="T30" fmla="*/ 2 w 25"/>
                      <a:gd name="T31" fmla="*/ 0 h 49"/>
                      <a:gd name="T32" fmla="*/ 0 w 25"/>
                      <a:gd name="T33" fmla="*/ 0 h 49"/>
                      <a:gd name="T34" fmla="*/ 0 w 25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1" y="47"/>
                        </a:lnTo>
                        <a:lnTo>
                          <a:pt x="15" y="43"/>
                        </a:lnTo>
                        <a:lnTo>
                          <a:pt x="18" y="40"/>
                        </a:lnTo>
                        <a:lnTo>
                          <a:pt x="22" y="37"/>
                        </a:lnTo>
                        <a:lnTo>
                          <a:pt x="23" y="33"/>
                        </a:lnTo>
                        <a:lnTo>
                          <a:pt x="24" y="29"/>
                        </a:lnTo>
                        <a:lnTo>
                          <a:pt x="25" y="24"/>
                        </a:lnTo>
                        <a:lnTo>
                          <a:pt x="24" y="20"/>
                        </a:lnTo>
                        <a:lnTo>
                          <a:pt x="23" y="16"/>
                        </a:lnTo>
                        <a:lnTo>
                          <a:pt x="22" y="12"/>
                        </a:lnTo>
                        <a:lnTo>
                          <a:pt x="18" y="8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6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3" name="Rectangle 16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961" y="2047"/>
                    <a:ext cx="100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74" name="Freeform 163"/>
                  <p:cNvSpPr>
                    <a:spLocks noChangeAspect="1"/>
                  </p:cNvSpPr>
                  <p:nvPr/>
                </p:nvSpPr>
                <p:spPr bwMode="auto">
                  <a:xfrm>
                    <a:off x="1954" y="2047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5 w 24"/>
                      <a:gd name="T3" fmla="*/ 0 h 49"/>
                      <a:gd name="T4" fmla="*/ 4 w 24"/>
                      <a:gd name="T5" fmla="*/ 1 h 49"/>
                      <a:gd name="T6" fmla="*/ 3 w 24"/>
                      <a:gd name="T7" fmla="*/ 2 h 49"/>
                      <a:gd name="T8" fmla="*/ 2 w 24"/>
                      <a:gd name="T9" fmla="*/ 3 h 49"/>
                      <a:gd name="T10" fmla="*/ 1 w 24"/>
                      <a:gd name="T11" fmla="*/ 5 h 49"/>
                      <a:gd name="T12" fmla="*/ 0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0 h 49"/>
                      <a:gd name="T18" fmla="*/ 0 w 24"/>
                      <a:gd name="T19" fmla="*/ 12 h 49"/>
                      <a:gd name="T20" fmla="*/ 0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7 h 49"/>
                      <a:gd name="T26" fmla="*/ 3 w 24"/>
                      <a:gd name="T27" fmla="*/ 18 h 49"/>
                      <a:gd name="T28" fmla="*/ 4 w 24"/>
                      <a:gd name="T29" fmla="*/ 20 h 49"/>
                      <a:gd name="T30" fmla="*/ 5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6" y="8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6" y="40"/>
                        </a:lnTo>
                        <a:lnTo>
                          <a:pt x="10" y="43"/>
                        </a:lnTo>
                        <a:lnTo>
                          <a:pt x="14" y="47"/>
                        </a:lnTo>
                        <a:lnTo>
                          <a:pt x="18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5" name="Freeform 164"/>
                  <p:cNvSpPr>
                    <a:spLocks noChangeAspect="1"/>
                  </p:cNvSpPr>
                  <p:nvPr/>
                </p:nvSpPr>
                <p:spPr bwMode="auto">
                  <a:xfrm>
                    <a:off x="1625" y="2047"/>
                    <a:ext cx="7" cy="21"/>
                  </a:xfrm>
                  <a:custGeom>
                    <a:avLst/>
                    <a:gdLst>
                      <a:gd name="T0" fmla="*/ 0 w 23"/>
                      <a:gd name="T1" fmla="*/ 21 h 49"/>
                      <a:gd name="T2" fmla="*/ 2 w 23"/>
                      <a:gd name="T3" fmla="*/ 21 h 49"/>
                      <a:gd name="T4" fmla="*/ 3 w 23"/>
                      <a:gd name="T5" fmla="*/ 20 h 49"/>
                      <a:gd name="T6" fmla="*/ 4 w 23"/>
                      <a:gd name="T7" fmla="*/ 18 h 49"/>
                      <a:gd name="T8" fmla="*/ 5 w 23"/>
                      <a:gd name="T9" fmla="*/ 17 h 49"/>
                      <a:gd name="T10" fmla="*/ 6 w 23"/>
                      <a:gd name="T11" fmla="*/ 16 h 49"/>
                      <a:gd name="T12" fmla="*/ 7 w 23"/>
                      <a:gd name="T13" fmla="*/ 14 h 49"/>
                      <a:gd name="T14" fmla="*/ 7 w 23"/>
                      <a:gd name="T15" fmla="*/ 12 h 49"/>
                      <a:gd name="T16" fmla="*/ 7 w 23"/>
                      <a:gd name="T17" fmla="*/ 10 h 49"/>
                      <a:gd name="T18" fmla="*/ 7 w 23"/>
                      <a:gd name="T19" fmla="*/ 9 h 49"/>
                      <a:gd name="T20" fmla="*/ 7 w 23"/>
                      <a:gd name="T21" fmla="*/ 7 h 49"/>
                      <a:gd name="T22" fmla="*/ 6 w 23"/>
                      <a:gd name="T23" fmla="*/ 5 h 49"/>
                      <a:gd name="T24" fmla="*/ 5 w 23"/>
                      <a:gd name="T25" fmla="*/ 3 h 49"/>
                      <a:gd name="T26" fmla="*/ 4 w 23"/>
                      <a:gd name="T27" fmla="*/ 2 h 49"/>
                      <a:gd name="T28" fmla="*/ 3 w 23"/>
                      <a:gd name="T29" fmla="*/ 1 h 49"/>
                      <a:gd name="T30" fmla="*/ 2 w 23"/>
                      <a:gd name="T31" fmla="*/ 0 h 49"/>
                      <a:gd name="T32" fmla="*/ 0 w 23"/>
                      <a:gd name="T33" fmla="*/ 0 h 49"/>
                      <a:gd name="T34" fmla="*/ 0 w 23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0" y="47"/>
                        </a:lnTo>
                        <a:lnTo>
                          <a:pt x="14" y="43"/>
                        </a:lnTo>
                        <a:lnTo>
                          <a:pt x="18" y="40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3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8"/>
                        </a:lnTo>
                        <a:lnTo>
                          <a:pt x="14" y="4"/>
                        </a:lnTo>
                        <a:lnTo>
                          <a:pt x="10" y="2"/>
                        </a:lnTo>
                        <a:lnTo>
                          <a:pt x="6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6" name="Rectangle 16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511" y="2047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77" name="Freeform 166"/>
                  <p:cNvSpPr>
                    <a:spLocks noChangeAspect="1"/>
                  </p:cNvSpPr>
                  <p:nvPr/>
                </p:nvSpPr>
                <p:spPr bwMode="auto">
                  <a:xfrm>
                    <a:off x="1504" y="2047"/>
                    <a:ext cx="7" cy="21"/>
                  </a:xfrm>
                  <a:custGeom>
                    <a:avLst/>
                    <a:gdLst>
                      <a:gd name="T0" fmla="*/ 7 w 23"/>
                      <a:gd name="T1" fmla="*/ 0 h 49"/>
                      <a:gd name="T2" fmla="*/ 5 w 23"/>
                      <a:gd name="T3" fmla="*/ 0 h 49"/>
                      <a:gd name="T4" fmla="*/ 4 w 23"/>
                      <a:gd name="T5" fmla="*/ 1 h 49"/>
                      <a:gd name="T6" fmla="*/ 2 w 23"/>
                      <a:gd name="T7" fmla="*/ 2 h 49"/>
                      <a:gd name="T8" fmla="*/ 2 w 23"/>
                      <a:gd name="T9" fmla="*/ 3 h 49"/>
                      <a:gd name="T10" fmla="*/ 1 w 23"/>
                      <a:gd name="T11" fmla="*/ 5 h 49"/>
                      <a:gd name="T12" fmla="*/ 0 w 23"/>
                      <a:gd name="T13" fmla="*/ 7 h 49"/>
                      <a:gd name="T14" fmla="*/ 0 w 23"/>
                      <a:gd name="T15" fmla="*/ 9 h 49"/>
                      <a:gd name="T16" fmla="*/ 0 w 23"/>
                      <a:gd name="T17" fmla="*/ 10 h 49"/>
                      <a:gd name="T18" fmla="*/ 0 w 23"/>
                      <a:gd name="T19" fmla="*/ 12 h 49"/>
                      <a:gd name="T20" fmla="*/ 0 w 23"/>
                      <a:gd name="T21" fmla="*/ 14 h 49"/>
                      <a:gd name="T22" fmla="*/ 1 w 23"/>
                      <a:gd name="T23" fmla="*/ 16 h 49"/>
                      <a:gd name="T24" fmla="*/ 2 w 23"/>
                      <a:gd name="T25" fmla="*/ 17 h 49"/>
                      <a:gd name="T26" fmla="*/ 2 w 23"/>
                      <a:gd name="T27" fmla="*/ 18 h 49"/>
                      <a:gd name="T28" fmla="*/ 4 w 23"/>
                      <a:gd name="T29" fmla="*/ 20 h 49"/>
                      <a:gd name="T30" fmla="*/ 5 w 23"/>
                      <a:gd name="T31" fmla="*/ 21 h 49"/>
                      <a:gd name="T32" fmla="*/ 7 w 23"/>
                      <a:gd name="T33" fmla="*/ 21 h 49"/>
                      <a:gd name="T34" fmla="*/ 7 w 23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3" y="2"/>
                        </a:lnTo>
                        <a:lnTo>
                          <a:pt x="8" y="4"/>
                        </a:lnTo>
                        <a:lnTo>
                          <a:pt x="5" y="8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5" y="40"/>
                        </a:lnTo>
                        <a:lnTo>
                          <a:pt x="8" y="43"/>
                        </a:lnTo>
                        <a:lnTo>
                          <a:pt x="13" y="47"/>
                        </a:lnTo>
                        <a:lnTo>
                          <a:pt x="18" y="48"/>
                        </a:lnTo>
                        <a:lnTo>
                          <a:pt x="23" y="49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8" name="Freeform 167"/>
                  <p:cNvSpPr>
                    <a:spLocks noChangeAspect="1"/>
                  </p:cNvSpPr>
                  <p:nvPr/>
                </p:nvSpPr>
                <p:spPr bwMode="auto">
                  <a:xfrm>
                    <a:off x="1504" y="1618"/>
                    <a:ext cx="7" cy="21"/>
                  </a:xfrm>
                  <a:custGeom>
                    <a:avLst/>
                    <a:gdLst>
                      <a:gd name="T0" fmla="*/ 7 w 23"/>
                      <a:gd name="T1" fmla="*/ 0 h 49"/>
                      <a:gd name="T2" fmla="*/ 5 w 23"/>
                      <a:gd name="T3" fmla="*/ 1 h 49"/>
                      <a:gd name="T4" fmla="*/ 4 w 23"/>
                      <a:gd name="T5" fmla="*/ 1 h 49"/>
                      <a:gd name="T6" fmla="*/ 2 w 23"/>
                      <a:gd name="T7" fmla="*/ 3 h 49"/>
                      <a:gd name="T8" fmla="*/ 2 w 23"/>
                      <a:gd name="T9" fmla="*/ 4 h 49"/>
                      <a:gd name="T10" fmla="*/ 1 w 23"/>
                      <a:gd name="T11" fmla="*/ 5 h 49"/>
                      <a:gd name="T12" fmla="*/ 0 w 23"/>
                      <a:gd name="T13" fmla="*/ 7 h 49"/>
                      <a:gd name="T14" fmla="*/ 0 w 23"/>
                      <a:gd name="T15" fmla="*/ 9 h 49"/>
                      <a:gd name="T16" fmla="*/ 0 w 23"/>
                      <a:gd name="T17" fmla="*/ 11 h 49"/>
                      <a:gd name="T18" fmla="*/ 0 w 23"/>
                      <a:gd name="T19" fmla="*/ 12 h 49"/>
                      <a:gd name="T20" fmla="*/ 0 w 23"/>
                      <a:gd name="T21" fmla="*/ 14 h 49"/>
                      <a:gd name="T22" fmla="*/ 1 w 23"/>
                      <a:gd name="T23" fmla="*/ 16 h 49"/>
                      <a:gd name="T24" fmla="*/ 2 w 23"/>
                      <a:gd name="T25" fmla="*/ 18 h 49"/>
                      <a:gd name="T26" fmla="*/ 2 w 23"/>
                      <a:gd name="T27" fmla="*/ 19 h 49"/>
                      <a:gd name="T28" fmla="*/ 4 w 23"/>
                      <a:gd name="T29" fmla="*/ 20 h 49"/>
                      <a:gd name="T30" fmla="*/ 5 w 23"/>
                      <a:gd name="T31" fmla="*/ 21 h 49"/>
                      <a:gd name="T32" fmla="*/ 7 w 23"/>
                      <a:gd name="T33" fmla="*/ 21 h 49"/>
                      <a:gd name="T34" fmla="*/ 7 w 23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23" y="0"/>
                        </a:moveTo>
                        <a:lnTo>
                          <a:pt x="18" y="2"/>
                        </a:lnTo>
                        <a:lnTo>
                          <a:pt x="13" y="3"/>
                        </a:lnTo>
                        <a:lnTo>
                          <a:pt x="8" y="6"/>
                        </a:lnTo>
                        <a:lnTo>
                          <a:pt x="5" y="9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5" y="42"/>
                        </a:lnTo>
                        <a:lnTo>
                          <a:pt x="8" y="44"/>
                        </a:lnTo>
                        <a:lnTo>
                          <a:pt x="13" y="47"/>
                        </a:lnTo>
                        <a:lnTo>
                          <a:pt x="18" y="48"/>
                        </a:lnTo>
                        <a:lnTo>
                          <a:pt x="23" y="49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9" name="Rectangle 16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511" y="1618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80" name="Freeform 169"/>
                  <p:cNvSpPr>
                    <a:spLocks noChangeAspect="1"/>
                  </p:cNvSpPr>
                  <p:nvPr/>
                </p:nvSpPr>
                <p:spPr bwMode="auto">
                  <a:xfrm>
                    <a:off x="1625" y="1618"/>
                    <a:ext cx="7" cy="21"/>
                  </a:xfrm>
                  <a:custGeom>
                    <a:avLst/>
                    <a:gdLst>
                      <a:gd name="T0" fmla="*/ 0 w 23"/>
                      <a:gd name="T1" fmla="*/ 21 h 49"/>
                      <a:gd name="T2" fmla="*/ 2 w 23"/>
                      <a:gd name="T3" fmla="*/ 21 h 49"/>
                      <a:gd name="T4" fmla="*/ 3 w 23"/>
                      <a:gd name="T5" fmla="*/ 20 h 49"/>
                      <a:gd name="T6" fmla="*/ 4 w 23"/>
                      <a:gd name="T7" fmla="*/ 19 h 49"/>
                      <a:gd name="T8" fmla="*/ 5 w 23"/>
                      <a:gd name="T9" fmla="*/ 18 h 49"/>
                      <a:gd name="T10" fmla="*/ 6 w 23"/>
                      <a:gd name="T11" fmla="*/ 16 h 49"/>
                      <a:gd name="T12" fmla="*/ 7 w 23"/>
                      <a:gd name="T13" fmla="*/ 14 h 49"/>
                      <a:gd name="T14" fmla="*/ 7 w 23"/>
                      <a:gd name="T15" fmla="*/ 12 h 49"/>
                      <a:gd name="T16" fmla="*/ 7 w 23"/>
                      <a:gd name="T17" fmla="*/ 11 h 49"/>
                      <a:gd name="T18" fmla="*/ 7 w 23"/>
                      <a:gd name="T19" fmla="*/ 9 h 49"/>
                      <a:gd name="T20" fmla="*/ 7 w 23"/>
                      <a:gd name="T21" fmla="*/ 7 h 49"/>
                      <a:gd name="T22" fmla="*/ 6 w 23"/>
                      <a:gd name="T23" fmla="*/ 5 h 49"/>
                      <a:gd name="T24" fmla="*/ 5 w 23"/>
                      <a:gd name="T25" fmla="*/ 4 h 49"/>
                      <a:gd name="T26" fmla="*/ 4 w 23"/>
                      <a:gd name="T27" fmla="*/ 3 h 49"/>
                      <a:gd name="T28" fmla="*/ 3 w 23"/>
                      <a:gd name="T29" fmla="*/ 1 h 49"/>
                      <a:gd name="T30" fmla="*/ 2 w 23"/>
                      <a:gd name="T31" fmla="*/ 1 h 49"/>
                      <a:gd name="T32" fmla="*/ 0 w 23"/>
                      <a:gd name="T33" fmla="*/ 0 h 49"/>
                      <a:gd name="T34" fmla="*/ 0 w 23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0" y="47"/>
                        </a:lnTo>
                        <a:lnTo>
                          <a:pt x="14" y="44"/>
                        </a:lnTo>
                        <a:lnTo>
                          <a:pt x="18" y="42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3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9"/>
                        </a:lnTo>
                        <a:lnTo>
                          <a:pt x="14" y="6"/>
                        </a:lnTo>
                        <a:lnTo>
                          <a:pt x="10" y="3"/>
                        </a:lnTo>
                        <a:lnTo>
                          <a:pt x="6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1" name="Freeform 170"/>
                  <p:cNvSpPr>
                    <a:spLocks noChangeAspect="1"/>
                  </p:cNvSpPr>
                  <p:nvPr/>
                </p:nvSpPr>
                <p:spPr bwMode="auto">
                  <a:xfrm>
                    <a:off x="1397" y="2047"/>
                    <a:ext cx="7" cy="21"/>
                  </a:xfrm>
                  <a:custGeom>
                    <a:avLst/>
                    <a:gdLst>
                      <a:gd name="T0" fmla="*/ 0 w 23"/>
                      <a:gd name="T1" fmla="*/ 21 h 49"/>
                      <a:gd name="T2" fmla="*/ 2 w 23"/>
                      <a:gd name="T3" fmla="*/ 21 h 49"/>
                      <a:gd name="T4" fmla="*/ 3 w 23"/>
                      <a:gd name="T5" fmla="*/ 20 h 49"/>
                      <a:gd name="T6" fmla="*/ 4 w 23"/>
                      <a:gd name="T7" fmla="*/ 18 h 49"/>
                      <a:gd name="T8" fmla="*/ 5 w 23"/>
                      <a:gd name="T9" fmla="*/ 17 h 49"/>
                      <a:gd name="T10" fmla="*/ 6 w 23"/>
                      <a:gd name="T11" fmla="*/ 16 h 49"/>
                      <a:gd name="T12" fmla="*/ 7 w 23"/>
                      <a:gd name="T13" fmla="*/ 14 h 49"/>
                      <a:gd name="T14" fmla="*/ 7 w 23"/>
                      <a:gd name="T15" fmla="*/ 12 h 49"/>
                      <a:gd name="T16" fmla="*/ 7 w 23"/>
                      <a:gd name="T17" fmla="*/ 10 h 49"/>
                      <a:gd name="T18" fmla="*/ 7 w 23"/>
                      <a:gd name="T19" fmla="*/ 9 h 49"/>
                      <a:gd name="T20" fmla="*/ 7 w 23"/>
                      <a:gd name="T21" fmla="*/ 7 h 49"/>
                      <a:gd name="T22" fmla="*/ 6 w 23"/>
                      <a:gd name="T23" fmla="*/ 5 h 49"/>
                      <a:gd name="T24" fmla="*/ 5 w 23"/>
                      <a:gd name="T25" fmla="*/ 3 h 49"/>
                      <a:gd name="T26" fmla="*/ 4 w 23"/>
                      <a:gd name="T27" fmla="*/ 2 h 49"/>
                      <a:gd name="T28" fmla="*/ 3 w 23"/>
                      <a:gd name="T29" fmla="*/ 1 h 49"/>
                      <a:gd name="T30" fmla="*/ 2 w 23"/>
                      <a:gd name="T31" fmla="*/ 0 h 49"/>
                      <a:gd name="T32" fmla="*/ 0 w 23"/>
                      <a:gd name="T33" fmla="*/ 0 h 49"/>
                      <a:gd name="T34" fmla="*/ 0 w 23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0" y="49"/>
                        </a:moveTo>
                        <a:lnTo>
                          <a:pt x="5" y="48"/>
                        </a:lnTo>
                        <a:lnTo>
                          <a:pt x="10" y="47"/>
                        </a:lnTo>
                        <a:lnTo>
                          <a:pt x="14" y="43"/>
                        </a:lnTo>
                        <a:lnTo>
                          <a:pt x="18" y="40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3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8"/>
                        </a:lnTo>
                        <a:lnTo>
                          <a:pt x="14" y="4"/>
                        </a:lnTo>
                        <a:lnTo>
                          <a:pt x="10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2" name="Rectangle 17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282" y="2047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83" name="Freeform 172"/>
                  <p:cNvSpPr>
                    <a:spLocks noChangeAspect="1"/>
                  </p:cNvSpPr>
                  <p:nvPr/>
                </p:nvSpPr>
                <p:spPr bwMode="auto">
                  <a:xfrm>
                    <a:off x="1275" y="2047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6 w 24"/>
                      <a:gd name="T3" fmla="*/ 0 h 49"/>
                      <a:gd name="T4" fmla="*/ 4 w 24"/>
                      <a:gd name="T5" fmla="*/ 1 h 49"/>
                      <a:gd name="T6" fmla="*/ 3 w 24"/>
                      <a:gd name="T7" fmla="*/ 2 h 49"/>
                      <a:gd name="T8" fmla="*/ 2 w 24"/>
                      <a:gd name="T9" fmla="*/ 3 h 49"/>
                      <a:gd name="T10" fmla="*/ 1 w 24"/>
                      <a:gd name="T11" fmla="*/ 5 h 49"/>
                      <a:gd name="T12" fmla="*/ 1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0 h 49"/>
                      <a:gd name="T18" fmla="*/ 0 w 24"/>
                      <a:gd name="T19" fmla="*/ 12 h 49"/>
                      <a:gd name="T20" fmla="*/ 1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7 h 49"/>
                      <a:gd name="T26" fmla="*/ 3 w 24"/>
                      <a:gd name="T27" fmla="*/ 18 h 49"/>
                      <a:gd name="T28" fmla="*/ 4 w 24"/>
                      <a:gd name="T29" fmla="*/ 20 h 49"/>
                      <a:gd name="T30" fmla="*/ 6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9" y="4"/>
                        </a:lnTo>
                        <a:lnTo>
                          <a:pt x="6" y="8"/>
                        </a:lnTo>
                        <a:lnTo>
                          <a:pt x="3" y="12"/>
                        </a:lnTo>
                        <a:lnTo>
                          <a:pt x="2" y="16"/>
                        </a:lnTo>
                        <a:lnTo>
                          <a:pt x="1" y="20"/>
                        </a:lnTo>
                        <a:lnTo>
                          <a:pt x="0" y="24"/>
                        </a:lnTo>
                        <a:lnTo>
                          <a:pt x="1" y="29"/>
                        </a:lnTo>
                        <a:lnTo>
                          <a:pt x="2" y="33"/>
                        </a:lnTo>
                        <a:lnTo>
                          <a:pt x="3" y="37"/>
                        </a:lnTo>
                        <a:lnTo>
                          <a:pt x="6" y="40"/>
                        </a:lnTo>
                        <a:lnTo>
                          <a:pt x="9" y="43"/>
                        </a:lnTo>
                        <a:lnTo>
                          <a:pt x="14" y="47"/>
                        </a:lnTo>
                        <a:lnTo>
                          <a:pt x="19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4" name="Freeform 173"/>
                  <p:cNvSpPr>
                    <a:spLocks noChangeAspect="1"/>
                  </p:cNvSpPr>
                  <p:nvPr/>
                </p:nvSpPr>
                <p:spPr bwMode="auto">
                  <a:xfrm>
                    <a:off x="1275" y="1618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6 w 24"/>
                      <a:gd name="T3" fmla="*/ 1 h 49"/>
                      <a:gd name="T4" fmla="*/ 4 w 24"/>
                      <a:gd name="T5" fmla="*/ 1 h 49"/>
                      <a:gd name="T6" fmla="*/ 3 w 24"/>
                      <a:gd name="T7" fmla="*/ 3 h 49"/>
                      <a:gd name="T8" fmla="*/ 2 w 24"/>
                      <a:gd name="T9" fmla="*/ 4 h 49"/>
                      <a:gd name="T10" fmla="*/ 1 w 24"/>
                      <a:gd name="T11" fmla="*/ 5 h 49"/>
                      <a:gd name="T12" fmla="*/ 1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1 h 49"/>
                      <a:gd name="T18" fmla="*/ 0 w 24"/>
                      <a:gd name="T19" fmla="*/ 12 h 49"/>
                      <a:gd name="T20" fmla="*/ 1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8 h 49"/>
                      <a:gd name="T26" fmla="*/ 3 w 24"/>
                      <a:gd name="T27" fmla="*/ 19 h 49"/>
                      <a:gd name="T28" fmla="*/ 4 w 24"/>
                      <a:gd name="T29" fmla="*/ 20 h 49"/>
                      <a:gd name="T30" fmla="*/ 6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9" y="2"/>
                        </a:lnTo>
                        <a:lnTo>
                          <a:pt x="14" y="3"/>
                        </a:lnTo>
                        <a:lnTo>
                          <a:pt x="9" y="6"/>
                        </a:lnTo>
                        <a:lnTo>
                          <a:pt x="6" y="9"/>
                        </a:lnTo>
                        <a:lnTo>
                          <a:pt x="3" y="12"/>
                        </a:lnTo>
                        <a:lnTo>
                          <a:pt x="2" y="16"/>
                        </a:lnTo>
                        <a:lnTo>
                          <a:pt x="1" y="20"/>
                        </a:lnTo>
                        <a:lnTo>
                          <a:pt x="0" y="25"/>
                        </a:lnTo>
                        <a:lnTo>
                          <a:pt x="1" y="29"/>
                        </a:lnTo>
                        <a:lnTo>
                          <a:pt x="2" y="33"/>
                        </a:lnTo>
                        <a:lnTo>
                          <a:pt x="3" y="37"/>
                        </a:lnTo>
                        <a:lnTo>
                          <a:pt x="6" y="42"/>
                        </a:lnTo>
                        <a:lnTo>
                          <a:pt x="9" y="44"/>
                        </a:lnTo>
                        <a:lnTo>
                          <a:pt x="14" y="47"/>
                        </a:lnTo>
                        <a:lnTo>
                          <a:pt x="19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5" name="Rectangle 17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282" y="1618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86" name="Freeform 175"/>
                  <p:cNvSpPr>
                    <a:spLocks noChangeAspect="1"/>
                  </p:cNvSpPr>
                  <p:nvPr/>
                </p:nvSpPr>
                <p:spPr bwMode="auto">
                  <a:xfrm>
                    <a:off x="1397" y="1618"/>
                    <a:ext cx="7" cy="21"/>
                  </a:xfrm>
                  <a:custGeom>
                    <a:avLst/>
                    <a:gdLst>
                      <a:gd name="T0" fmla="*/ 0 w 23"/>
                      <a:gd name="T1" fmla="*/ 21 h 49"/>
                      <a:gd name="T2" fmla="*/ 2 w 23"/>
                      <a:gd name="T3" fmla="*/ 21 h 49"/>
                      <a:gd name="T4" fmla="*/ 3 w 23"/>
                      <a:gd name="T5" fmla="*/ 20 h 49"/>
                      <a:gd name="T6" fmla="*/ 4 w 23"/>
                      <a:gd name="T7" fmla="*/ 19 h 49"/>
                      <a:gd name="T8" fmla="*/ 5 w 23"/>
                      <a:gd name="T9" fmla="*/ 18 h 49"/>
                      <a:gd name="T10" fmla="*/ 6 w 23"/>
                      <a:gd name="T11" fmla="*/ 16 h 49"/>
                      <a:gd name="T12" fmla="*/ 7 w 23"/>
                      <a:gd name="T13" fmla="*/ 14 h 49"/>
                      <a:gd name="T14" fmla="*/ 7 w 23"/>
                      <a:gd name="T15" fmla="*/ 12 h 49"/>
                      <a:gd name="T16" fmla="*/ 7 w 23"/>
                      <a:gd name="T17" fmla="*/ 11 h 49"/>
                      <a:gd name="T18" fmla="*/ 7 w 23"/>
                      <a:gd name="T19" fmla="*/ 9 h 49"/>
                      <a:gd name="T20" fmla="*/ 7 w 23"/>
                      <a:gd name="T21" fmla="*/ 7 h 49"/>
                      <a:gd name="T22" fmla="*/ 6 w 23"/>
                      <a:gd name="T23" fmla="*/ 5 h 49"/>
                      <a:gd name="T24" fmla="*/ 5 w 23"/>
                      <a:gd name="T25" fmla="*/ 4 h 49"/>
                      <a:gd name="T26" fmla="*/ 4 w 23"/>
                      <a:gd name="T27" fmla="*/ 3 h 49"/>
                      <a:gd name="T28" fmla="*/ 3 w 23"/>
                      <a:gd name="T29" fmla="*/ 1 h 49"/>
                      <a:gd name="T30" fmla="*/ 2 w 23"/>
                      <a:gd name="T31" fmla="*/ 1 h 49"/>
                      <a:gd name="T32" fmla="*/ 0 w 23"/>
                      <a:gd name="T33" fmla="*/ 0 h 49"/>
                      <a:gd name="T34" fmla="*/ 0 w 23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0" y="49"/>
                        </a:moveTo>
                        <a:lnTo>
                          <a:pt x="5" y="48"/>
                        </a:lnTo>
                        <a:lnTo>
                          <a:pt x="10" y="47"/>
                        </a:lnTo>
                        <a:lnTo>
                          <a:pt x="14" y="44"/>
                        </a:lnTo>
                        <a:lnTo>
                          <a:pt x="18" y="42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3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9"/>
                        </a:lnTo>
                        <a:lnTo>
                          <a:pt x="14" y="6"/>
                        </a:lnTo>
                        <a:lnTo>
                          <a:pt x="10" y="3"/>
                        </a:lnTo>
                        <a:lnTo>
                          <a:pt x="5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7" name="Freeform 176"/>
                  <p:cNvSpPr>
                    <a:spLocks noChangeAspect="1"/>
                  </p:cNvSpPr>
                  <p:nvPr/>
                </p:nvSpPr>
                <p:spPr bwMode="auto">
                  <a:xfrm>
                    <a:off x="1511" y="2047"/>
                    <a:ext cx="7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2 w 24"/>
                      <a:gd name="T3" fmla="*/ 21 h 49"/>
                      <a:gd name="T4" fmla="*/ 3 w 24"/>
                      <a:gd name="T5" fmla="*/ 20 h 49"/>
                      <a:gd name="T6" fmla="*/ 4 w 24"/>
                      <a:gd name="T7" fmla="*/ 18 h 49"/>
                      <a:gd name="T8" fmla="*/ 5 w 24"/>
                      <a:gd name="T9" fmla="*/ 17 h 49"/>
                      <a:gd name="T10" fmla="*/ 6 w 24"/>
                      <a:gd name="T11" fmla="*/ 16 h 49"/>
                      <a:gd name="T12" fmla="*/ 6 w 24"/>
                      <a:gd name="T13" fmla="*/ 14 h 49"/>
                      <a:gd name="T14" fmla="*/ 7 w 24"/>
                      <a:gd name="T15" fmla="*/ 12 h 49"/>
                      <a:gd name="T16" fmla="*/ 7 w 24"/>
                      <a:gd name="T17" fmla="*/ 10 h 49"/>
                      <a:gd name="T18" fmla="*/ 7 w 24"/>
                      <a:gd name="T19" fmla="*/ 9 h 49"/>
                      <a:gd name="T20" fmla="*/ 6 w 24"/>
                      <a:gd name="T21" fmla="*/ 7 h 49"/>
                      <a:gd name="T22" fmla="*/ 6 w 24"/>
                      <a:gd name="T23" fmla="*/ 5 h 49"/>
                      <a:gd name="T24" fmla="*/ 5 w 24"/>
                      <a:gd name="T25" fmla="*/ 3 h 49"/>
                      <a:gd name="T26" fmla="*/ 4 w 24"/>
                      <a:gd name="T27" fmla="*/ 2 h 49"/>
                      <a:gd name="T28" fmla="*/ 3 w 24"/>
                      <a:gd name="T29" fmla="*/ 1 h 49"/>
                      <a:gd name="T30" fmla="*/ 2 w 24"/>
                      <a:gd name="T31" fmla="*/ 0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1" y="47"/>
                        </a:lnTo>
                        <a:lnTo>
                          <a:pt x="15" y="43"/>
                        </a:lnTo>
                        <a:lnTo>
                          <a:pt x="18" y="40"/>
                        </a:lnTo>
                        <a:lnTo>
                          <a:pt x="21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4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1" y="12"/>
                        </a:lnTo>
                        <a:lnTo>
                          <a:pt x="18" y="8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6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8" name="Rectangle 17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397" y="2047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89" name="Freeform 178"/>
                  <p:cNvSpPr>
                    <a:spLocks noChangeAspect="1"/>
                  </p:cNvSpPr>
                  <p:nvPr/>
                </p:nvSpPr>
                <p:spPr bwMode="auto">
                  <a:xfrm>
                    <a:off x="1389" y="2047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5 w 24"/>
                      <a:gd name="T3" fmla="*/ 0 h 49"/>
                      <a:gd name="T4" fmla="*/ 4 w 24"/>
                      <a:gd name="T5" fmla="*/ 1 h 49"/>
                      <a:gd name="T6" fmla="*/ 3 w 24"/>
                      <a:gd name="T7" fmla="*/ 2 h 49"/>
                      <a:gd name="T8" fmla="*/ 2 w 24"/>
                      <a:gd name="T9" fmla="*/ 3 h 49"/>
                      <a:gd name="T10" fmla="*/ 1 w 24"/>
                      <a:gd name="T11" fmla="*/ 5 h 49"/>
                      <a:gd name="T12" fmla="*/ 0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0 h 49"/>
                      <a:gd name="T18" fmla="*/ 0 w 24"/>
                      <a:gd name="T19" fmla="*/ 12 h 49"/>
                      <a:gd name="T20" fmla="*/ 0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7 h 49"/>
                      <a:gd name="T26" fmla="*/ 3 w 24"/>
                      <a:gd name="T27" fmla="*/ 18 h 49"/>
                      <a:gd name="T28" fmla="*/ 4 w 24"/>
                      <a:gd name="T29" fmla="*/ 20 h 49"/>
                      <a:gd name="T30" fmla="*/ 5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9" y="4"/>
                        </a:lnTo>
                        <a:lnTo>
                          <a:pt x="6" y="8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6" y="40"/>
                        </a:lnTo>
                        <a:lnTo>
                          <a:pt x="9" y="43"/>
                        </a:lnTo>
                        <a:lnTo>
                          <a:pt x="14" y="47"/>
                        </a:lnTo>
                        <a:lnTo>
                          <a:pt x="18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0" name="Freeform 179"/>
                  <p:cNvSpPr>
                    <a:spLocks noChangeAspect="1"/>
                  </p:cNvSpPr>
                  <p:nvPr/>
                </p:nvSpPr>
                <p:spPr bwMode="auto">
                  <a:xfrm>
                    <a:off x="1389" y="1618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5 w 24"/>
                      <a:gd name="T3" fmla="*/ 1 h 49"/>
                      <a:gd name="T4" fmla="*/ 4 w 24"/>
                      <a:gd name="T5" fmla="*/ 1 h 49"/>
                      <a:gd name="T6" fmla="*/ 3 w 24"/>
                      <a:gd name="T7" fmla="*/ 3 h 49"/>
                      <a:gd name="T8" fmla="*/ 2 w 24"/>
                      <a:gd name="T9" fmla="*/ 4 h 49"/>
                      <a:gd name="T10" fmla="*/ 1 w 24"/>
                      <a:gd name="T11" fmla="*/ 5 h 49"/>
                      <a:gd name="T12" fmla="*/ 0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1 h 49"/>
                      <a:gd name="T18" fmla="*/ 0 w 24"/>
                      <a:gd name="T19" fmla="*/ 12 h 49"/>
                      <a:gd name="T20" fmla="*/ 0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8 h 49"/>
                      <a:gd name="T26" fmla="*/ 3 w 24"/>
                      <a:gd name="T27" fmla="*/ 19 h 49"/>
                      <a:gd name="T28" fmla="*/ 4 w 24"/>
                      <a:gd name="T29" fmla="*/ 20 h 49"/>
                      <a:gd name="T30" fmla="*/ 5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8" y="2"/>
                        </a:lnTo>
                        <a:lnTo>
                          <a:pt x="14" y="3"/>
                        </a:lnTo>
                        <a:lnTo>
                          <a:pt x="9" y="6"/>
                        </a:lnTo>
                        <a:lnTo>
                          <a:pt x="6" y="9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6" y="42"/>
                        </a:lnTo>
                        <a:lnTo>
                          <a:pt x="9" y="44"/>
                        </a:lnTo>
                        <a:lnTo>
                          <a:pt x="14" y="47"/>
                        </a:lnTo>
                        <a:lnTo>
                          <a:pt x="18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1" name="Rectangle 18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397" y="1618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92" name="Freeform 181"/>
                  <p:cNvSpPr>
                    <a:spLocks noChangeAspect="1"/>
                  </p:cNvSpPr>
                  <p:nvPr/>
                </p:nvSpPr>
                <p:spPr bwMode="auto">
                  <a:xfrm>
                    <a:off x="1511" y="1618"/>
                    <a:ext cx="7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2 w 24"/>
                      <a:gd name="T3" fmla="*/ 21 h 49"/>
                      <a:gd name="T4" fmla="*/ 3 w 24"/>
                      <a:gd name="T5" fmla="*/ 20 h 49"/>
                      <a:gd name="T6" fmla="*/ 4 w 24"/>
                      <a:gd name="T7" fmla="*/ 19 h 49"/>
                      <a:gd name="T8" fmla="*/ 5 w 24"/>
                      <a:gd name="T9" fmla="*/ 18 h 49"/>
                      <a:gd name="T10" fmla="*/ 6 w 24"/>
                      <a:gd name="T11" fmla="*/ 16 h 49"/>
                      <a:gd name="T12" fmla="*/ 6 w 24"/>
                      <a:gd name="T13" fmla="*/ 14 h 49"/>
                      <a:gd name="T14" fmla="*/ 7 w 24"/>
                      <a:gd name="T15" fmla="*/ 12 h 49"/>
                      <a:gd name="T16" fmla="*/ 7 w 24"/>
                      <a:gd name="T17" fmla="*/ 11 h 49"/>
                      <a:gd name="T18" fmla="*/ 7 w 24"/>
                      <a:gd name="T19" fmla="*/ 9 h 49"/>
                      <a:gd name="T20" fmla="*/ 6 w 24"/>
                      <a:gd name="T21" fmla="*/ 7 h 49"/>
                      <a:gd name="T22" fmla="*/ 6 w 24"/>
                      <a:gd name="T23" fmla="*/ 5 h 49"/>
                      <a:gd name="T24" fmla="*/ 5 w 24"/>
                      <a:gd name="T25" fmla="*/ 4 h 49"/>
                      <a:gd name="T26" fmla="*/ 4 w 24"/>
                      <a:gd name="T27" fmla="*/ 3 h 49"/>
                      <a:gd name="T28" fmla="*/ 3 w 24"/>
                      <a:gd name="T29" fmla="*/ 1 h 49"/>
                      <a:gd name="T30" fmla="*/ 2 w 24"/>
                      <a:gd name="T31" fmla="*/ 1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1" y="47"/>
                        </a:lnTo>
                        <a:lnTo>
                          <a:pt x="15" y="44"/>
                        </a:lnTo>
                        <a:lnTo>
                          <a:pt x="18" y="42"/>
                        </a:lnTo>
                        <a:lnTo>
                          <a:pt x="21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4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1" y="12"/>
                        </a:lnTo>
                        <a:lnTo>
                          <a:pt x="18" y="9"/>
                        </a:lnTo>
                        <a:lnTo>
                          <a:pt x="15" y="6"/>
                        </a:lnTo>
                        <a:lnTo>
                          <a:pt x="11" y="3"/>
                        </a:lnTo>
                        <a:lnTo>
                          <a:pt x="6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3" name="Freeform 182"/>
                  <p:cNvSpPr>
                    <a:spLocks noChangeAspect="1"/>
                  </p:cNvSpPr>
                  <p:nvPr/>
                </p:nvSpPr>
                <p:spPr bwMode="auto">
                  <a:xfrm>
                    <a:off x="1854" y="2047"/>
                    <a:ext cx="7" cy="21"/>
                  </a:xfrm>
                  <a:custGeom>
                    <a:avLst/>
                    <a:gdLst>
                      <a:gd name="T0" fmla="*/ 0 w 25"/>
                      <a:gd name="T1" fmla="*/ 21 h 49"/>
                      <a:gd name="T2" fmla="*/ 2 w 25"/>
                      <a:gd name="T3" fmla="*/ 21 h 49"/>
                      <a:gd name="T4" fmla="*/ 3 w 25"/>
                      <a:gd name="T5" fmla="*/ 20 h 49"/>
                      <a:gd name="T6" fmla="*/ 4 w 25"/>
                      <a:gd name="T7" fmla="*/ 18 h 49"/>
                      <a:gd name="T8" fmla="*/ 5 w 25"/>
                      <a:gd name="T9" fmla="*/ 17 h 49"/>
                      <a:gd name="T10" fmla="*/ 6 w 25"/>
                      <a:gd name="T11" fmla="*/ 16 h 49"/>
                      <a:gd name="T12" fmla="*/ 6 w 25"/>
                      <a:gd name="T13" fmla="*/ 14 h 49"/>
                      <a:gd name="T14" fmla="*/ 6 w 25"/>
                      <a:gd name="T15" fmla="*/ 12 h 49"/>
                      <a:gd name="T16" fmla="*/ 7 w 25"/>
                      <a:gd name="T17" fmla="*/ 10 h 49"/>
                      <a:gd name="T18" fmla="*/ 6 w 25"/>
                      <a:gd name="T19" fmla="*/ 9 h 49"/>
                      <a:gd name="T20" fmla="*/ 6 w 25"/>
                      <a:gd name="T21" fmla="*/ 7 h 49"/>
                      <a:gd name="T22" fmla="*/ 6 w 25"/>
                      <a:gd name="T23" fmla="*/ 5 h 49"/>
                      <a:gd name="T24" fmla="*/ 5 w 25"/>
                      <a:gd name="T25" fmla="*/ 3 h 49"/>
                      <a:gd name="T26" fmla="*/ 4 w 25"/>
                      <a:gd name="T27" fmla="*/ 2 h 49"/>
                      <a:gd name="T28" fmla="*/ 3 w 25"/>
                      <a:gd name="T29" fmla="*/ 1 h 49"/>
                      <a:gd name="T30" fmla="*/ 2 w 25"/>
                      <a:gd name="T31" fmla="*/ 0 h 49"/>
                      <a:gd name="T32" fmla="*/ 0 w 25"/>
                      <a:gd name="T33" fmla="*/ 0 h 49"/>
                      <a:gd name="T34" fmla="*/ 0 w 25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1" y="47"/>
                        </a:lnTo>
                        <a:lnTo>
                          <a:pt x="15" y="43"/>
                        </a:lnTo>
                        <a:lnTo>
                          <a:pt x="18" y="40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5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8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6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4" name="Rectangle 18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740" y="2047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95" name="Freeform 184"/>
                  <p:cNvSpPr>
                    <a:spLocks noChangeAspect="1"/>
                  </p:cNvSpPr>
                  <p:nvPr/>
                </p:nvSpPr>
                <p:spPr bwMode="auto">
                  <a:xfrm>
                    <a:off x="1732" y="2047"/>
                    <a:ext cx="7" cy="21"/>
                  </a:xfrm>
                  <a:custGeom>
                    <a:avLst/>
                    <a:gdLst>
                      <a:gd name="T0" fmla="*/ 7 w 23"/>
                      <a:gd name="T1" fmla="*/ 0 h 49"/>
                      <a:gd name="T2" fmla="*/ 5 w 23"/>
                      <a:gd name="T3" fmla="*/ 0 h 49"/>
                      <a:gd name="T4" fmla="*/ 4 w 23"/>
                      <a:gd name="T5" fmla="*/ 1 h 49"/>
                      <a:gd name="T6" fmla="*/ 3 w 23"/>
                      <a:gd name="T7" fmla="*/ 2 h 49"/>
                      <a:gd name="T8" fmla="*/ 2 w 23"/>
                      <a:gd name="T9" fmla="*/ 3 h 49"/>
                      <a:gd name="T10" fmla="*/ 1 w 23"/>
                      <a:gd name="T11" fmla="*/ 5 h 49"/>
                      <a:gd name="T12" fmla="*/ 0 w 23"/>
                      <a:gd name="T13" fmla="*/ 7 h 49"/>
                      <a:gd name="T14" fmla="*/ 0 w 23"/>
                      <a:gd name="T15" fmla="*/ 9 h 49"/>
                      <a:gd name="T16" fmla="*/ 0 w 23"/>
                      <a:gd name="T17" fmla="*/ 10 h 49"/>
                      <a:gd name="T18" fmla="*/ 0 w 23"/>
                      <a:gd name="T19" fmla="*/ 12 h 49"/>
                      <a:gd name="T20" fmla="*/ 0 w 23"/>
                      <a:gd name="T21" fmla="*/ 14 h 49"/>
                      <a:gd name="T22" fmla="*/ 1 w 23"/>
                      <a:gd name="T23" fmla="*/ 16 h 49"/>
                      <a:gd name="T24" fmla="*/ 2 w 23"/>
                      <a:gd name="T25" fmla="*/ 17 h 49"/>
                      <a:gd name="T26" fmla="*/ 3 w 23"/>
                      <a:gd name="T27" fmla="*/ 18 h 49"/>
                      <a:gd name="T28" fmla="*/ 4 w 23"/>
                      <a:gd name="T29" fmla="*/ 20 h 49"/>
                      <a:gd name="T30" fmla="*/ 5 w 23"/>
                      <a:gd name="T31" fmla="*/ 21 h 49"/>
                      <a:gd name="T32" fmla="*/ 7 w 23"/>
                      <a:gd name="T33" fmla="*/ 21 h 49"/>
                      <a:gd name="T34" fmla="*/ 7 w 23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5" y="8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5" y="40"/>
                        </a:lnTo>
                        <a:lnTo>
                          <a:pt x="9" y="43"/>
                        </a:lnTo>
                        <a:lnTo>
                          <a:pt x="13" y="47"/>
                        </a:lnTo>
                        <a:lnTo>
                          <a:pt x="18" y="48"/>
                        </a:lnTo>
                        <a:lnTo>
                          <a:pt x="23" y="49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6" name="Freeform 185"/>
                  <p:cNvSpPr>
                    <a:spLocks noChangeAspect="1"/>
                  </p:cNvSpPr>
                  <p:nvPr/>
                </p:nvSpPr>
                <p:spPr bwMode="auto">
                  <a:xfrm>
                    <a:off x="1732" y="1618"/>
                    <a:ext cx="7" cy="21"/>
                  </a:xfrm>
                  <a:custGeom>
                    <a:avLst/>
                    <a:gdLst>
                      <a:gd name="T0" fmla="*/ 7 w 23"/>
                      <a:gd name="T1" fmla="*/ 0 h 49"/>
                      <a:gd name="T2" fmla="*/ 5 w 23"/>
                      <a:gd name="T3" fmla="*/ 1 h 49"/>
                      <a:gd name="T4" fmla="*/ 4 w 23"/>
                      <a:gd name="T5" fmla="*/ 1 h 49"/>
                      <a:gd name="T6" fmla="*/ 3 w 23"/>
                      <a:gd name="T7" fmla="*/ 3 h 49"/>
                      <a:gd name="T8" fmla="*/ 2 w 23"/>
                      <a:gd name="T9" fmla="*/ 4 h 49"/>
                      <a:gd name="T10" fmla="*/ 1 w 23"/>
                      <a:gd name="T11" fmla="*/ 5 h 49"/>
                      <a:gd name="T12" fmla="*/ 0 w 23"/>
                      <a:gd name="T13" fmla="*/ 7 h 49"/>
                      <a:gd name="T14" fmla="*/ 0 w 23"/>
                      <a:gd name="T15" fmla="*/ 9 h 49"/>
                      <a:gd name="T16" fmla="*/ 0 w 23"/>
                      <a:gd name="T17" fmla="*/ 11 h 49"/>
                      <a:gd name="T18" fmla="*/ 0 w 23"/>
                      <a:gd name="T19" fmla="*/ 12 h 49"/>
                      <a:gd name="T20" fmla="*/ 0 w 23"/>
                      <a:gd name="T21" fmla="*/ 14 h 49"/>
                      <a:gd name="T22" fmla="*/ 1 w 23"/>
                      <a:gd name="T23" fmla="*/ 16 h 49"/>
                      <a:gd name="T24" fmla="*/ 2 w 23"/>
                      <a:gd name="T25" fmla="*/ 18 h 49"/>
                      <a:gd name="T26" fmla="*/ 3 w 23"/>
                      <a:gd name="T27" fmla="*/ 19 h 49"/>
                      <a:gd name="T28" fmla="*/ 4 w 23"/>
                      <a:gd name="T29" fmla="*/ 20 h 49"/>
                      <a:gd name="T30" fmla="*/ 5 w 23"/>
                      <a:gd name="T31" fmla="*/ 21 h 49"/>
                      <a:gd name="T32" fmla="*/ 7 w 23"/>
                      <a:gd name="T33" fmla="*/ 21 h 49"/>
                      <a:gd name="T34" fmla="*/ 7 w 23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23" y="0"/>
                        </a:moveTo>
                        <a:lnTo>
                          <a:pt x="18" y="2"/>
                        </a:lnTo>
                        <a:lnTo>
                          <a:pt x="13" y="3"/>
                        </a:lnTo>
                        <a:lnTo>
                          <a:pt x="9" y="6"/>
                        </a:lnTo>
                        <a:lnTo>
                          <a:pt x="5" y="9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5" y="42"/>
                        </a:lnTo>
                        <a:lnTo>
                          <a:pt x="9" y="44"/>
                        </a:lnTo>
                        <a:lnTo>
                          <a:pt x="13" y="47"/>
                        </a:lnTo>
                        <a:lnTo>
                          <a:pt x="18" y="48"/>
                        </a:lnTo>
                        <a:lnTo>
                          <a:pt x="23" y="49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" name="Rectangle 18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740" y="1618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98" name="Freeform 187"/>
                  <p:cNvSpPr>
                    <a:spLocks noChangeAspect="1"/>
                  </p:cNvSpPr>
                  <p:nvPr/>
                </p:nvSpPr>
                <p:spPr bwMode="auto">
                  <a:xfrm>
                    <a:off x="1854" y="1618"/>
                    <a:ext cx="7" cy="21"/>
                  </a:xfrm>
                  <a:custGeom>
                    <a:avLst/>
                    <a:gdLst>
                      <a:gd name="T0" fmla="*/ 0 w 25"/>
                      <a:gd name="T1" fmla="*/ 21 h 49"/>
                      <a:gd name="T2" fmla="*/ 2 w 25"/>
                      <a:gd name="T3" fmla="*/ 21 h 49"/>
                      <a:gd name="T4" fmla="*/ 3 w 25"/>
                      <a:gd name="T5" fmla="*/ 20 h 49"/>
                      <a:gd name="T6" fmla="*/ 4 w 25"/>
                      <a:gd name="T7" fmla="*/ 19 h 49"/>
                      <a:gd name="T8" fmla="*/ 5 w 25"/>
                      <a:gd name="T9" fmla="*/ 18 h 49"/>
                      <a:gd name="T10" fmla="*/ 6 w 25"/>
                      <a:gd name="T11" fmla="*/ 16 h 49"/>
                      <a:gd name="T12" fmla="*/ 6 w 25"/>
                      <a:gd name="T13" fmla="*/ 14 h 49"/>
                      <a:gd name="T14" fmla="*/ 6 w 25"/>
                      <a:gd name="T15" fmla="*/ 12 h 49"/>
                      <a:gd name="T16" fmla="*/ 7 w 25"/>
                      <a:gd name="T17" fmla="*/ 11 h 49"/>
                      <a:gd name="T18" fmla="*/ 6 w 25"/>
                      <a:gd name="T19" fmla="*/ 9 h 49"/>
                      <a:gd name="T20" fmla="*/ 6 w 25"/>
                      <a:gd name="T21" fmla="*/ 7 h 49"/>
                      <a:gd name="T22" fmla="*/ 6 w 25"/>
                      <a:gd name="T23" fmla="*/ 5 h 49"/>
                      <a:gd name="T24" fmla="*/ 5 w 25"/>
                      <a:gd name="T25" fmla="*/ 4 h 49"/>
                      <a:gd name="T26" fmla="*/ 4 w 25"/>
                      <a:gd name="T27" fmla="*/ 3 h 49"/>
                      <a:gd name="T28" fmla="*/ 3 w 25"/>
                      <a:gd name="T29" fmla="*/ 1 h 49"/>
                      <a:gd name="T30" fmla="*/ 2 w 25"/>
                      <a:gd name="T31" fmla="*/ 1 h 49"/>
                      <a:gd name="T32" fmla="*/ 0 w 25"/>
                      <a:gd name="T33" fmla="*/ 0 h 49"/>
                      <a:gd name="T34" fmla="*/ 0 w 25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1" y="47"/>
                        </a:lnTo>
                        <a:lnTo>
                          <a:pt x="15" y="44"/>
                        </a:lnTo>
                        <a:lnTo>
                          <a:pt x="18" y="42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5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9"/>
                        </a:lnTo>
                        <a:lnTo>
                          <a:pt x="15" y="6"/>
                        </a:lnTo>
                        <a:lnTo>
                          <a:pt x="11" y="3"/>
                        </a:lnTo>
                        <a:lnTo>
                          <a:pt x="6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9" name="Freeform 188"/>
                  <p:cNvSpPr>
                    <a:spLocks noChangeAspect="1"/>
                  </p:cNvSpPr>
                  <p:nvPr/>
                </p:nvSpPr>
                <p:spPr bwMode="auto">
                  <a:xfrm>
                    <a:off x="1740" y="2047"/>
                    <a:ext cx="7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2 w 24"/>
                      <a:gd name="T3" fmla="*/ 21 h 49"/>
                      <a:gd name="T4" fmla="*/ 3 w 24"/>
                      <a:gd name="T5" fmla="*/ 20 h 49"/>
                      <a:gd name="T6" fmla="*/ 4 w 24"/>
                      <a:gd name="T7" fmla="*/ 18 h 49"/>
                      <a:gd name="T8" fmla="*/ 5 w 24"/>
                      <a:gd name="T9" fmla="*/ 17 h 49"/>
                      <a:gd name="T10" fmla="*/ 6 w 24"/>
                      <a:gd name="T11" fmla="*/ 16 h 49"/>
                      <a:gd name="T12" fmla="*/ 6 w 24"/>
                      <a:gd name="T13" fmla="*/ 14 h 49"/>
                      <a:gd name="T14" fmla="*/ 7 w 24"/>
                      <a:gd name="T15" fmla="*/ 12 h 49"/>
                      <a:gd name="T16" fmla="*/ 7 w 24"/>
                      <a:gd name="T17" fmla="*/ 10 h 49"/>
                      <a:gd name="T18" fmla="*/ 7 w 24"/>
                      <a:gd name="T19" fmla="*/ 9 h 49"/>
                      <a:gd name="T20" fmla="*/ 6 w 24"/>
                      <a:gd name="T21" fmla="*/ 7 h 49"/>
                      <a:gd name="T22" fmla="*/ 6 w 24"/>
                      <a:gd name="T23" fmla="*/ 5 h 49"/>
                      <a:gd name="T24" fmla="*/ 5 w 24"/>
                      <a:gd name="T25" fmla="*/ 3 h 49"/>
                      <a:gd name="T26" fmla="*/ 4 w 24"/>
                      <a:gd name="T27" fmla="*/ 2 h 49"/>
                      <a:gd name="T28" fmla="*/ 3 w 24"/>
                      <a:gd name="T29" fmla="*/ 1 h 49"/>
                      <a:gd name="T30" fmla="*/ 2 w 24"/>
                      <a:gd name="T31" fmla="*/ 0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7" y="48"/>
                        </a:lnTo>
                        <a:lnTo>
                          <a:pt x="11" y="47"/>
                        </a:lnTo>
                        <a:lnTo>
                          <a:pt x="15" y="43"/>
                        </a:lnTo>
                        <a:lnTo>
                          <a:pt x="18" y="40"/>
                        </a:lnTo>
                        <a:lnTo>
                          <a:pt x="21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4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1" y="12"/>
                        </a:lnTo>
                        <a:lnTo>
                          <a:pt x="18" y="8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7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0" name="Rectangle 18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625" y="2047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01" name="Freeform 190"/>
                  <p:cNvSpPr>
                    <a:spLocks noChangeAspect="1"/>
                  </p:cNvSpPr>
                  <p:nvPr/>
                </p:nvSpPr>
                <p:spPr bwMode="auto">
                  <a:xfrm>
                    <a:off x="1618" y="2047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5 w 24"/>
                      <a:gd name="T3" fmla="*/ 0 h 49"/>
                      <a:gd name="T4" fmla="*/ 4 w 24"/>
                      <a:gd name="T5" fmla="*/ 1 h 49"/>
                      <a:gd name="T6" fmla="*/ 3 w 24"/>
                      <a:gd name="T7" fmla="*/ 2 h 49"/>
                      <a:gd name="T8" fmla="*/ 2 w 24"/>
                      <a:gd name="T9" fmla="*/ 3 h 49"/>
                      <a:gd name="T10" fmla="*/ 1 w 24"/>
                      <a:gd name="T11" fmla="*/ 5 h 49"/>
                      <a:gd name="T12" fmla="*/ 0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0 h 49"/>
                      <a:gd name="T18" fmla="*/ 0 w 24"/>
                      <a:gd name="T19" fmla="*/ 12 h 49"/>
                      <a:gd name="T20" fmla="*/ 0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7 h 49"/>
                      <a:gd name="T26" fmla="*/ 3 w 24"/>
                      <a:gd name="T27" fmla="*/ 18 h 49"/>
                      <a:gd name="T28" fmla="*/ 4 w 24"/>
                      <a:gd name="T29" fmla="*/ 20 h 49"/>
                      <a:gd name="T30" fmla="*/ 5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6" y="8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6" y="40"/>
                        </a:lnTo>
                        <a:lnTo>
                          <a:pt x="10" y="43"/>
                        </a:lnTo>
                        <a:lnTo>
                          <a:pt x="14" y="47"/>
                        </a:lnTo>
                        <a:lnTo>
                          <a:pt x="18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2" name="Freeform 191"/>
                  <p:cNvSpPr>
                    <a:spLocks noChangeAspect="1"/>
                  </p:cNvSpPr>
                  <p:nvPr/>
                </p:nvSpPr>
                <p:spPr bwMode="auto">
                  <a:xfrm>
                    <a:off x="1618" y="1618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5 w 24"/>
                      <a:gd name="T3" fmla="*/ 1 h 49"/>
                      <a:gd name="T4" fmla="*/ 4 w 24"/>
                      <a:gd name="T5" fmla="*/ 1 h 49"/>
                      <a:gd name="T6" fmla="*/ 3 w 24"/>
                      <a:gd name="T7" fmla="*/ 3 h 49"/>
                      <a:gd name="T8" fmla="*/ 2 w 24"/>
                      <a:gd name="T9" fmla="*/ 4 h 49"/>
                      <a:gd name="T10" fmla="*/ 1 w 24"/>
                      <a:gd name="T11" fmla="*/ 5 h 49"/>
                      <a:gd name="T12" fmla="*/ 0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1 h 49"/>
                      <a:gd name="T18" fmla="*/ 0 w 24"/>
                      <a:gd name="T19" fmla="*/ 12 h 49"/>
                      <a:gd name="T20" fmla="*/ 0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8 h 49"/>
                      <a:gd name="T26" fmla="*/ 3 w 24"/>
                      <a:gd name="T27" fmla="*/ 19 h 49"/>
                      <a:gd name="T28" fmla="*/ 4 w 24"/>
                      <a:gd name="T29" fmla="*/ 20 h 49"/>
                      <a:gd name="T30" fmla="*/ 5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8" y="2"/>
                        </a:lnTo>
                        <a:lnTo>
                          <a:pt x="14" y="3"/>
                        </a:lnTo>
                        <a:lnTo>
                          <a:pt x="10" y="6"/>
                        </a:lnTo>
                        <a:lnTo>
                          <a:pt x="6" y="9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6" y="42"/>
                        </a:lnTo>
                        <a:lnTo>
                          <a:pt x="10" y="44"/>
                        </a:lnTo>
                        <a:lnTo>
                          <a:pt x="14" y="47"/>
                        </a:lnTo>
                        <a:lnTo>
                          <a:pt x="18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3" name="Rectangle 19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625" y="1618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04" name="Freeform 193"/>
                  <p:cNvSpPr>
                    <a:spLocks noChangeAspect="1"/>
                  </p:cNvSpPr>
                  <p:nvPr/>
                </p:nvSpPr>
                <p:spPr bwMode="auto">
                  <a:xfrm>
                    <a:off x="1740" y="1618"/>
                    <a:ext cx="7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2 w 24"/>
                      <a:gd name="T3" fmla="*/ 21 h 49"/>
                      <a:gd name="T4" fmla="*/ 3 w 24"/>
                      <a:gd name="T5" fmla="*/ 20 h 49"/>
                      <a:gd name="T6" fmla="*/ 4 w 24"/>
                      <a:gd name="T7" fmla="*/ 19 h 49"/>
                      <a:gd name="T8" fmla="*/ 5 w 24"/>
                      <a:gd name="T9" fmla="*/ 18 h 49"/>
                      <a:gd name="T10" fmla="*/ 6 w 24"/>
                      <a:gd name="T11" fmla="*/ 16 h 49"/>
                      <a:gd name="T12" fmla="*/ 6 w 24"/>
                      <a:gd name="T13" fmla="*/ 14 h 49"/>
                      <a:gd name="T14" fmla="*/ 7 w 24"/>
                      <a:gd name="T15" fmla="*/ 12 h 49"/>
                      <a:gd name="T16" fmla="*/ 7 w 24"/>
                      <a:gd name="T17" fmla="*/ 11 h 49"/>
                      <a:gd name="T18" fmla="*/ 7 w 24"/>
                      <a:gd name="T19" fmla="*/ 9 h 49"/>
                      <a:gd name="T20" fmla="*/ 6 w 24"/>
                      <a:gd name="T21" fmla="*/ 7 h 49"/>
                      <a:gd name="T22" fmla="*/ 6 w 24"/>
                      <a:gd name="T23" fmla="*/ 5 h 49"/>
                      <a:gd name="T24" fmla="*/ 5 w 24"/>
                      <a:gd name="T25" fmla="*/ 4 h 49"/>
                      <a:gd name="T26" fmla="*/ 4 w 24"/>
                      <a:gd name="T27" fmla="*/ 3 h 49"/>
                      <a:gd name="T28" fmla="*/ 3 w 24"/>
                      <a:gd name="T29" fmla="*/ 1 h 49"/>
                      <a:gd name="T30" fmla="*/ 2 w 24"/>
                      <a:gd name="T31" fmla="*/ 1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7" y="48"/>
                        </a:lnTo>
                        <a:lnTo>
                          <a:pt x="11" y="47"/>
                        </a:lnTo>
                        <a:lnTo>
                          <a:pt x="15" y="44"/>
                        </a:lnTo>
                        <a:lnTo>
                          <a:pt x="18" y="42"/>
                        </a:lnTo>
                        <a:lnTo>
                          <a:pt x="21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4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1" y="12"/>
                        </a:lnTo>
                        <a:lnTo>
                          <a:pt x="18" y="9"/>
                        </a:lnTo>
                        <a:lnTo>
                          <a:pt x="15" y="6"/>
                        </a:lnTo>
                        <a:lnTo>
                          <a:pt x="11" y="3"/>
                        </a:lnTo>
                        <a:lnTo>
                          <a:pt x="7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5" name="Freeform 194"/>
                  <p:cNvSpPr>
                    <a:spLocks noChangeAspect="1"/>
                  </p:cNvSpPr>
                  <p:nvPr/>
                </p:nvSpPr>
                <p:spPr bwMode="auto">
                  <a:xfrm>
                    <a:off x="1961" y="2047"/>
                    <a:ext cx="14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4 w 24"/>
                      <a:gd name="T3" fmla="*/ 21 h 49"/>
                      <a:gd name="T4" fmla="*/ 6 w 24"/>
                      <a:gd name="T5" fmla="*/ 20 h 49"/>
                      <a:gd name="T6" fmla="*/ 8 w 24"/>
                      <a:gd name="T7" fmla="*/ 18 h 49"/>
                      <a:gd name="T8" fmla="*/ 11 w 24"/>
                      <a:gd name="T9" fmla="*/ 17 h 49"/>
                      <a:gd name="T10" fmla="*/ 12 w 24"/>
                      <a:gd name="T11" fmla="*/ 16 h 49"/>
                      <a:gd name="T12" fmla="*/ 13 w 24"/>
                      <a:gd name="T13" fmla="*/ 14 h 49"/>
                      <a:gd name="T14" fmla="*/ 14 w 24"/>
                      <a:gd name="T15" fmla="*/ 12 h 49"/>
                      <a:gd name="T16" fmla="*/ 14 w 24"/>
                      <a:gd name="T17" fmla="*/ 10 h 49"/>
                      <a:gd name="T18" fmla="*/ 14 w 24"/>
                      <a:gd name="T19" fmla="*/ 9 h 49"/>
                      <a:gd name="T20" fmla="*/ 13 w 24"/>
                      <a:gd name="T21" fmla="*/ 7 h 49"/>
                      <a:gd name="T22" fmla="*/ 12 w 24"/>
                      <a:gd name="T23" fmla="*/ 5 h 49"/>
                      <a:gd name="T24" fmla="*/ 11 w 24"/>
                      <a:gd name="T25" fmla="*/ 3 h 49"/>
                      <a:gd name="T26" fmla="*/ 8 w 24"/>
                      <a:gd name="T27" fmla="*/ 2 h 49"/>
                      <a:gd name="T28" fmla="*/ 6 w 24"/>
                      <a:gd name="T29" fmla="*/ 1 h 49"/>
                      <a:gd name="T30" fmla="*/ 4 w 24"/>
                      <a:gd name="T31" fmla="*/ 0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0" y="47"/>
                        </a:lnTo>
                        <a:lnTo>
                          <a:pt x="14" y="43"/>
                        </a:lnTo>
                        <a:lnTo>
                          <a:pt x="18" y="40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4" y="29"/>
                        </a:lnTo>
                        <a:lnTo>
                          <a:pt x="24" y="24"/>
                        </a:lnTo>
                        <a:lnTo>
                          <a:pt x="24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8"/>
                        </a:lnTo>
                        <a:lnTo>
                          <a:pt x="14" y="4"/>
                        </a:lnTo>
                        <a:lnTo>
                          <a:pt x="10" y="2"/>
                        </a:lnTo>
                        <a:lnTo>
                          <a:pt x="6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6" name="Rectangle 19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854" y="2047"/>
                    <a:ext cx="107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07" name="Freeform 196"/>
                  <p:cNvSpPr>
                    <a:spLocks noChangeAspect="1"/>
                  </p:cNvSpPr>
                  <p:nvPr/>
                </p:nvSpPr>
                <p:spPr bwMode="auto">
                  <a:xfrm>
                    <a:off x="1847" y="2047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6 w 24"/>
                      <a:gd name="T3" fmla="*/ 0 h 49"/>
                      <a:gd name="T4" fmla="*/ 4 w 24"/>
                      <a:gd name="T5" fmla="*/ 1 h 49"/>
                      <a:gd name="T6" fmla="*/ 3 w 24"/>
                      <a:gd name="T7" fmla="*/ 2 h 49"/>
                      <a:gd name="T8" fmla="*/ 2 w 24"/>
                      <a:gd name="T9" fmla="*/ 3 h 49"/>
                      <a:gd name="T10" fmla="*/ 1 w 24"/>
                      <a:gd name="T11" fmla="*/ 5 h 49"/>
                      <a:gd name="T12" fmla="*/ 1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0 h 49"/>
                      <a:gd name="T18" fmla="*/ 0 w 24"/>
                      <a:gd name="T19" fmla="*/ 12 h 49"/>
                      <a:gd name="T20" fmla="*/ 1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7 h 49"/>
                      <a:gd name="T26" fmla="*/ 3 w 24"/>
                      <a:gd name="T27" fmla="*/ 18 h 49"/>
                      <a:gd name="T28" fmla="*/ 4 w 24"/>
                      <a:gd name="T29" fmla="*/ 20 h 49"/>
                      <a:gd name="T30" fmla="*/ 6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6" y="8"/>
                        </a:lnTo>
                        <a:lnTo>
                          <a:pt x="3" y="12"/>
                        </a:lnTo>
                        <a:lnTo>
                          <a:pt x="2" y="16"/>
                        </a:lnTo>
                        <a:lnTo>
                          <a:pt x="1" y="20"/>
                        </a:lnTo>
                        <a:lnTo>
                          <a:pt x="0" y="24"/>
                        </a:lnTo>
                        <a:lnTo>
                          <a:pt x="1" y="29"/>
                        </a:lnTo>
                        <a:lnTo>
                          <a:pt x="2" y="33"/>
                        </a:lnTo>
                        <a:lnTo>
                          <a:pt x="3" y="37"/>
                        </a:lnTo>
                        <a:lnTo>
                          <a:pt x="6" y="40"/>
                        </a:lnTo>
                        <a:lnTo>
                          <a:pt x="10" y="43"/>
                        </a:lnTo>
                        <a:lnTo>
                          <a:pt x="14" y="47"/>
                        </a:lnTo>
                        <a:lnTo>
                          <a:pt x="19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8" name="Freeform 197"/>
                  <p:cNvSpPr>
                    <a:spLocks noChangeAspect="1"/>
                  </p:cNvSpPr>
                  <p:nvPr/>
                </p:nvSpPr>
                <p:spPr bwMode="auto">
                  <a:xfrm>
                    <a:off x="1847" y="1618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6 w 24"/>
                      <a:gd name="T3" fmla="*/ 1 h 49"/>
                      <a:gd name="T4" fmla="*/ 4 w 24"/>
                      <a:gd name="T5" fmla="*/ 1 h 49"/>
                      <a:gd name="T6" fmla="*/ 3 w 24"/>
                      <a:gd name="T7" fmla="*/ 3 h 49"/>
                      <a:gd name="T8" fmla="*/ 2 w 24"/>
                      <a:gd name="T9" fmla="*/ 4 h 49"/>
                      <a:gd name="T10" fmla="*/ 1 w 24"/>
                      <a:gd name="T11" fmla="*/ 5 h 49"/>
                      <a:gd name="T12" fmla="*/ 1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1 h 49"/>
                      <a:gd name="T18" fmla="*/ 0 w 24"/>
                      <a:gd name="T19" fmla="*/ 12 h 49"/>
                      <a:gd name="T20" fmla="*/ 1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8 h 49"/>
                      <a:gd name="T26" fmla="*/ 3 w 24"/>
                      <a:gd name="T27" fmla="*/ 19 h 49"/>
                      <a:gd name="T28" fmla="*/ 4 w 24"/>
                      <a:gd name="T29" fmla="*/ 20 h 49"/>
                      <a:gd name="T30" fmla="*/ 6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9" y="2"/>
                        </a:lnTo>
                        <a:lnTo>
                          <a:pt x="14" y="3"/>
                        </a:lnTo>
                        <a:lnTo>
                          <a:pt x="10" y="6"/>
                        </a:lnTo>
                        <a:lnTo>
                          <a:pt x="6" y="9"/>
                        </a:lnTo>
                        <a:lnTo>
                          <a:pt x="3" y="12"/>
                        </a:lnTo>
                        <a:lnTo>
                          <a:pt x="2" y="16"/>
                        </a:lnTo>
                        <a:lnTo>
                          <a:pt x="1" y="20"/>
                        </a:lnTo>
                        <a:lnTo>
                          <a:pt x="0" y="25"/>
                        </a:lnTo>
                        <a:lnTo>
                          <a:pt x="1" y="29"/>
                        </a:lnTo>
                        <a:lnTo>
                          <a:pt x="2" y="33"/>
                        </a:lnTo>
                        <a:lnTo>
                          <a:pt x="3" y="37"/>
                        </a:lnTo>
                        <a:lnTo>
                          <a:pt x="6" y="42"/>
                        </a:lnTo>
                        <a:lnTo>
                          <a:pt x="10" y="44"/>
                        </a:lnTo>
                        <a:lnTo>
                          <a:pt x="14" y="47"/>
                        </a:lnTo>
                        <a:lnTo>
                          <a:pt x="19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9" name="Rectangle 19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854" y="1618"/>
                    <a:ext cx="107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10" name="Freeform 199"/>
                  <p:cNvSpPr>
                    <a:spLocks noChangeAspect="1"/>
                  </p:cNvSpPr>
                  <p:nvPr/>
                </p:nvSpPr>
                <p:spPr bwMode="auto">
                  <a:xfrm>
                    <a:off x="1961" y="1618"/>
                    <a:ext cx="14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4 w 24"/>
                      <a:gd name="T3" fmla="*/ 21 h 49"/>
                      <a:gd name="T4" fmla="*/ 6 w 24"/>
                      <a:gd name="T5" fmla="*/ 20 h 49"/>
                      <a:gd name="T6" fmla="*/ 8 w 24"/>
                      <a:gd name="T7" fmla="*/ 19 h 49"/>
                      <a:gd name="T8" fmla="*/ 11 w 24"/>
                      <a:gd name="T9" fmla="*/ 18 h 49"/>
                      <a:gd name="T10" fmla="*/ 12 w 24"/>
                      <a:gd name="T11" fmla="*/ 16 h 49"/>
                      <a:gd name="T12" fmla="*/ 13 w 24"/>
                      <a:gd name="T13" fmla="*/ 14 h 49"/>
                      <a:gd name="T14" fmla="*/ 14 w 24"/>
                      <a:gd name="T15" fmla="*/ 12 h 49"/>
                      <a:gd name="T16" fmla="*/ 14 w 24"/>
                      <a:gd name="T17" fmla="*/ 11 h 49"/>
                      <a:gd name="T18" fmla="*/ 14 w 24"/>
                      <a:gd name="T19" fmla="*/ 9 h 49"/>
                      <a:gd name="T20" fmla="*/ 13 w 24"/>
                      <a:gd name="T21" fmla="*/ 7 h 49"/>
                      <a:gd name="T22" fmla="*/ 12 w 24"/>
                      <a:gd name="T23" fmla="*/ 5 h 49"/>
                      <a:gd name="T24" fmla="*/ 11 w 24"/>
                      <a:gd name="T25" fmla="*/ 4 h 49"/>
                      <a:gd name="T26" fmla="*/ 8 w 24"/>
                      <a:gd name="T27" fmla="*/ 3 h 49"/>
                      <a:gd name="T28" fmla="*/ 6 w 24"/>
                      <a:gd name="T29" fmla="*/ 1 h 49"/>
                      <a:gd name="T30" fmla="*/ 4 w 24"/>
                      <a:gd name="T31" fmla="*/ 1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0" y="47"/>
                        </a:lnTo>
                        <a:lnTo>
                          <a:pt x="14" y="44"/>
                        </a:lnTo>
                        <a:lnTo>
                          <a:pt x="18" y="42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4" y="29"/>
                        </a:lnTo>
                        <a:lnTo>
                          <a:pt x="24" y="25"/>
                        </a:lnTo>
                        <a:lnTo>
                          <a:pt x="24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9"/>
                        </a:lnTo>
                        <a:lnTo>
                          <a:pt x="14" y="6"/>
                        </a:lnTo>
                        <a:lnTo>
                          <a:pt x="10" y="3"/>
                        </a:lnTo>
                        <a:lnTo>
                          <a:pt x="6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1" name="Freeform 200"/>
                  <p:cNvSpPr>
                    <a:spLocks noChangeAspect="1"/>
                  </p:cNvSpPr>
                  <p:nvPr/>
                </p:nvSpPr>
                <p:spPr bwMode="auto">
                  <a:xfrm>
                    <a:off x="2769" y="1532"/>
                    <a:ext cx="7" cy="14"/>
                  </a:xfrm>
                  <a:custGeom>
                    <a:avLst/>
                    <a:gdLst>
                      <a:gd name="T0" fmla="*/ 0 w 24"/>
                      <a:gd name="T1" fmla="*/ 14 h 47"/>
                      <a:gd name="T2" fmla="*/ 1 w 24"/>
                      <a:gd name="T3" fmla="*/ 14 h 47"/>
                      <a:gd name="T4" fmla="*/ 3 w 24"/>
                      <a:gd name="T5" fmla="*/ 14 h 47"/>
                      <a:gd name="T6" fmla="*/ 4 w 24"/>
                      <a:gd name="T7" fmla="*/ 13 h 47"/>
                      <a:gd name="T8" fmla="*/ 5 w 24"/>
                      <a:gd name="T9" fmla="*/ 12 h 47"/>
                      <a:gd name="T10" fmla="*/ 6 w 24"/>
                      <a:gd name="T11" fmla="*/ 11 h 47"/>
                      <a:gd name="T12" fmla="*/ 6 w 24"/>
                      <a:gd name="T13" fmla="*/ 10 h 47"/>
                      <a:gd name="T14" fmla="*/ 7 w 24"/>
                      <a:gd name="T15" fmla="*/ 8 h 47"/>
                      <a:gd name="T16" fmla="*/ 7 w 24"/>
                      <a:gd name="T17" fmla="*/ 7 h 47"/>
                      <a:gd name="T18" fmla="*/ 7 w 24"/>
                      <a:gd name="T19" fmla="*/ 6 h 47"/>
                      <a:gd name="T20" fmla="*/ 6 w 24"/>
                      <a:gd name="T21" fmla="*/ 4 h 47"/>
                      <a:gd name="T22" fmla="*/ 6 w 24"/>
                      <a:gd name="T23" fmla="*/ 3 h 47"/>
                      <a:gd name="T24" fmla="*/ 5 w 24"/>
                      <a:gd name="T25" fmla="*/ 2 h 47"/>
                      <a:gd name="T26" fmla="*/ 4 w 24"/>
                      <a:gd name="T27" fmla="*/ 1 h 47"/>
                      <a:gd name="T28" fmla="*/ 3 w 24"/>
                      <a:gd name="T29" fmla="*/ 1 h 47"/>
                      <a:gd name="T30" fmla="*/ 1 w 24"/>
                      <a:gd name="T31" fmla="*/ 0 h 47"/>
                      <a:gd name="T32" fmla="*/ 0 w 24"/>
                      <a:gd name="T33" fmla="*/ 0 h 47"/>
                      <a:gd name="T34" fmla="*/ 0 w 24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7">
                        <a:moveTo>
                          <a:pt x="0" y="47"/>
                        </a:moveTo>
                        <a:lnTo>
                          <a:pt x="5" y="47"/>
                        </a:lnTo>
                        <a:lnTo>
                          <a:pt x="10" y="46"/>
                        </a:lnTo>
                        <a:lnTo>
                          <a:pt x="14" y="43"/>
                        </a:lnTo>
                        <a:lnTo>
                          <a:pt x="17" y="40"/>
                        </a:lnTo>
                        <a:lnTo>
                          <a:pt x="20" y="36"/>
                        </a:lnTo>
                        <a:lnTo>
                          <a:pt x="22" y="32"/>
                        </a:lnTo>
                        <a:lnTo>
                          <a:pt x="23" y="28"/>
                        </a:lnTo>
                        <a:lnTo>
                          <a:pt x="24" y="24"/>
                        </a:lnTo>
                        <a:lnTo>
                          <a:pt x="23" y="20"/>
                        </a:lnTo>
                        <a:lnTo>
                          <a:pt x="22" y="15"/>
                        </a:lnTo>
                        <a:lnTo>
                          <a:pt x="20" y="11"/>
                        </a:lnTo>
                        <a:lnTo>
                          <a:pt x="17" y="7"/>
                        </a:lnTo>
                        <a:lnTo>
                          <a:pt x="14" y="4"/>
                        </a:lnTo>
                        <a:lnTo>
                          <a:pt x="10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2" name="Rectangle 20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11" y="1532"/>
                    <a:ext cx="457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13" name="Freeform 202"/>
                  <p:cNvSpPr>
                    <a:spLocks noChangeAspect="1"/>
                  </p:cNvSpPr>
                  <p:nvPr/>
                </p:nvSpPr>
                <p:spPr bwMode="auto">
                  <a:xfrm>
                    <a:off x="2304" y="1532"/>
                    <a:ext cx="7" cy="14"/>
                  </a:xfrm>
                  <a:custGeom>
                    <a:avLst/>
                    <a:gdLst>
                      <a:gd name="T0" fmla="*/ 7 w 24"/>
                      <a:gd name="T1" fmla="*/ 0 h 47"/>
                      <a:gd name="T2" fmla="*/ 5 w 24"/>
                      <a:gd name="T3" fmla="*/ 0 h 47"/>
                      <a:gd name="T4" fmla="*/ 4 w 24"/>
                      <a:gd name="T5" fmla="*/ 1 h 47"/>
                      <a:gd name="T6" fmla="*/ 3 w 24"/>
                      <a:gd name="T7" fmla="*/ 1 h 47"/>
                      <a:gd name="T8" fmla="*/ 2 w 24"/>
                      <a:gd name="T9" fmla="*/ 2 h 47"/>
                      <a:gd name="T10" fmla="*/ 1 w 24"/>
                      <a:gd name="T11" fmla="*/ 3 h 47"/>
                      <a:gd name="T12" fmla="*/ 1 w 24"/>
                      <a:gd name="T13" fmla="*/ 4 h 47"/>
                      <a:gd name="T14" fmla="*/ 0 w 24"/>
                      <a:gd name="T15" fmla="*/ 6 h 47"/>
                      <a:gd name="T16" fmla="*/ 0 w 24"/>
                      <a:gd name="T17" fmla="*/ 7 h 47"/>
                      <a:gd name="T18" fmla="*/ 0 w 24"/>
                      <a:gd name="T19" fmla="*/ 8 h 47"/>
                      <a:gd name="T20" fmla="*/ 1 w 24"/>
                      <a:gd name="T21" fmla="*/ 10 h 47"/>
                      <a:gd name="T22" fmla="*/ 1 w 24"/>
                      <a:gd name="T23" fmla="*/ 11 h 47"/>
                      <a:gd name="T24" fmla="*/ 2 w 24"/>
                      <a:gd name="T25" fmla="*/ 12 h 47"/>
                      <a:gd name="T26" fmla="*/ 3 w 24"/>
                      <a:gd name="T27" fmla="*/ 13 h 47"/>
                      <a:gd name="T28" fmla="*/ 4 w 24"/>
                      <a:gd name="T29" fmla="*/ 14 h 47"/>
                      <a:gd name="T30" fmla="*/ 5 w 24"/>
                      <a:gd name="T31" fmla="*/ 14 h 47"/>
                      <a:gd name="T32" fmla="*/ 7 w 24"/>
                      <a:gd name="T33" fmla="*/ 14 h 47"/>
                      <a:gd name="T34" fmla="*/ 7 w 24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7">
                        <a:moveTo>
                          <a:pt x="24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9" y="4"/>
                        </a:lnTo>
                        <a:lnTo>
                          <a:pt x="6" y="7"/>
                        </a:lnTo>
                        <a:lnTo>
                          <a:pt x="3" y="11"/>
                        </a:lnTo>
                        <a:lnTo>
                          <a:pt x="2" y="15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8"/>
                        </a:lnTo>
                        <a:lnTo>
                          <a:pt x="2" y="32"/>
                        </a:lnTo>
                        <a:lnTo>
                          <a:pt x="3" y="36"/>
                        </a:lnTo>
                        <a:lnTo>
                          <a:pt x="6" y="40"/>
                        </a:lnTo>
                        <a:lnTo>
                          <a:pt x="9" y="43"/>
                        </a:lnTo>
                        <a:lnTo>
                          <a:pt x="14" y="46"/>
                        </a:lnTo>
                        <a:lnTo>
                          <a:pt x="18" y="47"/>
                        </a:lnTo>
                        <a:lnTo>
                          <a:pt x="24" y="47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" name="Freeform 203"/>
                  <p:cNvSpPr>
                    <a:spLocks noChangeAspect="1"/>
                  </p:cNvSpPr>
                  <p:nvPr/>
                </p:nvSpPr>
                <p:spPr bwMode="auto">
                  <a:xfrm>
                    <a:off x="282" y="1904"/>
                    <a:ext cx="7" cy="14"/>
                  </a:xfrm>
                  <a:custGeom>
                    <a:avLst/>
                    <a:gdLst>
                      <a:gd name="T0" fmla="*/ 7 w 23"/>
                      <a:gd name="T1" fmla="*/ 0 h 49"/>
                      <a:gd name="T2" fmla="*/ 5 w 23"/>
                      <a:gd name="T3" fmla="*/ 0 h 49"/>
                      <a:gd name="T4" fmla="*/ 4 w 23"/>
                      <a:gd name="T5" fmla="*/ 1 h 49"/>
                      <a:gd name="T6" fmla="*/ 2 w 23"/>
                      <a:gd name="T7" fmla="*/ 2 h 49"/>
                      <a:gd name="T8" fmla="*/ 2 w 23"/>
                      <a:gd name="T9" fmla="*/ 2 h 49"/>
                      <a:gd name="T10" fmla="*/ 1 w 23"/>
                      <a:gd name="T11" fmla="*/ 3 h 49"/>
                      <a:gd name="T12" fmla="*/ 0 w 23"/>
                      <a:gd name="T13" fmla="*/ 5 h 49"/>
                      <a:gd name="T14" fmla="*/ 0 w 23"/>
                      <a:gd name="T15" fmla="*/ 6 h 49"/>
                      <a:gd name="T16" fmla="*/ 0 w 23"/>
                      <a:gd name="T17" fmla="*/ 7 h 49"/>
                      <a:gd name="T18" fmla="*/ 0 w 23"/>
                      <a:gd name="T19" fmla="*/ 8 h 49"/>
                      <a:gd name="T20" fmla="*/ 0 w 23"/>
                      <a:gd name="T21" fmla="*/ 9 h 49"/>
                      <a:gd name="T22" fmla="*/ 1 w 23"/>
                      <a:gd name="T23" fmla="*/ 11 h 49"/>
                      <a:gd name="T24" fmla="*/ 2 w 23"/>
                      <a:gd name="T25" fmla="*/ 12 h 49"/>
                      <a:gd name="T26" fmla="*/ 2 w 23"/>
                      <a:gd name="T27" fmla="*/ 12 h 49"/>
                      <a:gd name="T28" fmla="*/ 4 w 23"/>
                      <a:gd name="T29" fmla="*/ 13 h 49"/>
                      <a:gd name="T30" fmla="*/ 5 w 23"/>
                      <a:gd name="T31" fmla="*/ 14 h 49"/>
                      <a:gd name="T32" fmla="*/ 7 w 23"/>
                      <a:gd name="T33" fmla="*/ 14 h 49"/>
                      <a:gd name="T34" fmla="*/ 7 w 23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3" y="2"/>
                        </a:lnTo>
                        <a:lnTo>
                          <a:pt x="8" y="6"/>
                        </a:lnTo>
                        <a:lnTo>
                          <a:pt x="5" y="8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5" y="41"/>
                        </a:lnTo>
                        <a:lnTo>
                          <a:pt x="8" y="43"/>
                        </a:lnTo>
                        <a:lnTo>
                          <a:pt x="13" y="47"/>
                        </a:lnTo>
                        <a:lnTo>
                          <a:pt x="18" y="48"/>
                        </a:lnTo>
                        <a:lnTo>
                          <a:pt x="23" y="49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5" name="Rectangle 20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89" y="1904"/>
                    <a:ext cx="2480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16" name="Freeform 205"/>
                  <p:cNvSpPr>
                    <a:spLocks noChangeAspect="1"/>
                  </p:cNvSpPr>
                  <p:nvPr/>
                </p:nvSpPr>
                <p:spPr bwMode="auto">
                  <a:xfrm>
                    <a:off x="2769" y="1904"/>
                    <a:ext cx="7" cy="14"/>
                  </a:xfrm>
                  <a:custGeom>
                    <a:avLst/>
                    <a:gdLst>
                      <a:gd name="T0" fmla="*/ 0 w 24"/>
                      <a:gd name="T1" fmla="*/ 14 h 49"/>
                      <a:gd name="T2" fmla="*/ 1 w 24"/>
                      <a:gd name="T3" fmla="*/ 14 h 49"/>
                      <a:gd name="T4" fmla="*/ 3 w 24"/>
                      <a:gd name="T5" fmla="*/ 13 h 49"/>
                      <a:gd name="T6" fmla="*/ 4 w 24"/>
                      <a:gd name="T7" fmla="*/ 12 h 49"/>
                      <a:gd name="T8" fmla="*/ 5 w 24"/>
                      <a:gd name="T9" fmla="*/ 12 h 49"/>
                      <a:gd name="T10" fmla="*/ 6 w 24"/>
                      <a:gd name="T11" fmla="*/ 11 h 49"/>
                      <a:gd name="T12" fmla="*/ 6 w 24"/>
                      <a:gd name="T13" fmla="*/ 9 h 49"/>
                      <a:gd name="T14" fmla="*/ 7 w 24"/>
                      <a:gd name="T15" fmla="*/ 8 h 49"/>
                      <a:gd name="T16" fmla="*/ 7 w 24"/>
                      <a:gd name="T17" fmla="*/ 7 h 49"/>
                      <a:gd name="T18" fmla="*/ 7 w 24"/>
                      <a:gd name="T19" fmla="*/ 6 h 49"/>
                      <a:gd name="T20" fmla="*/ 6 w 24"/>
                      <a:gd name="T21" fmla="*/ 5 h 49"/>
                      <a:gd name="T22" fmla="*/ 6 w 24"/>
                      <a:gd name="T23" fmla="*/ 3 h 49"/>
                      <a:gd name="T24" fmla="*/ 5 w 24"/>
                      <a:gd name="T25" fmla="*/ 2 h 49"/>
                      <a:gd name="T26" fmla="*/ 4 w 24"/>
                      <a:gd name="T27" fmla="*/ 2 h 49"/>
                      <a:gd name="T28" fmla="*/ 3 w 24"/>
                      <a:gd name="T29" fmla="*/ 1 h 49"/>
                      <a:gd name="T30" fmla="*/ 1 w 24"/>
                      <a:gd name="T31" fmla="*/ 0 h 49"/>
                      <a:gd name="T32" fmla="*/ 0 w 24"/>
                      <a:gd name="T33" fmla="*/ 0 h 49"/>
                      <a:gd name="T34" fmla="*/ 0 w 24"/>
                      <a:gd name="T35" fmla="*/ 14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5" y="48"/>
                        </a:lnTo>
                        <a:lnTo>
                          <a:pt x="10" y="47"/>
                        </a:lnTo>
                        <a:lnTo>
                          <a:pt x="14" y="43"/>
                        </a:lnTo>
                        <a:lnTo>
                          <a:pt x="17" y="41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4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7" y="8"/>
                        </a:lnTo>
                        <a:lnTo>
                          <a:pt x="14" y="6"/>
                        </a:lnTo>
                        <a:lnTo>
                          <a:pt x="10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7" name="Freeform 206"/>
                  <p:cNvSpPr>
                    <a:spLocks noChangeAspect="1"/>
                  </p:cNvSpPr>
                  <p:nvPr/>
                </p:nvSpPr>
                <p:spPr bwMode="auto">
                  <a:xfrm>
                    <a:off x="2368" y="1582"/>
                    <a:ext cx="7" cy="7"/>
                  </a:xfrm>
                  <a:custGeom>
                    <a:avLst/>
                    <a:gdLst>
                      <a:gd name="T0" fmla="*/ 7 w 47"/>
                      <a:gd name="T1" fmla="*/ 7 h 24"/>
                      <a:gd name="T2" fmla="*/ 7 w 47"/>
                      <a:gd name="T3" fmla="*/ 6 h 24"/>
                      <a:gd name="T4" fmla="*/ 7 w 47"/>
                      <a:gd name="T5" fmla="*/ 4 h 24"/>
                      <a:gd name="T6" fmla="*/ 6 w 47"/>
                      <a:gd name="T7" fmla="*/ 3 h 24"/>
                      <a:gd name="T8" fmla="*/ 6 w 47"/>
                      <a:gd name="T9" fmla="*/ 2 h 24"/>
                      <a:gd name="T10" fmla="*/ 5 w 47"/>
                      <a:gd name="T11" fmla="*/ 1 h 24"/>
                      <a:gd name="T12" fmla="*/ 5 w 47"/>
                      <a:gd name="T13" fmla="*/ 1 h 24"/>
                      <a:gd name="T14" fmla="*/ 4 w 47"/>
                      <a:gd name="T15" fmla="*/ 0 h 24"/>
                      <a:gd name="T16" fmla="*/ 4 w 47"/>
                      <a:gd name="T17" fmla="*/ 0 h 24"/>
                      <a:gd name="T18" fmla="*/ 3 w 47"/>
                      <a:gd name="T19" fmla="*/ 0 h 24"/>
                      <a:gd name="T20" fmla="*/ 2 w 47"/>
                      <a:gd name="T21" fmla="*/ 1 h 24"/>
                      <a:gd name="T22" fmla="*/ 1 w 47"/>
                      <a:gd name="T23" fmla="*/ 1 h 24"/>
                      <a:gd name="T24" fmla="*/ 1 w 47"/>
                      <a:gd name="T25" fmla="*/ 2 h 24"/>
                      <a:gd name="T26" fmla="*/ 1 w 47"/>
                      <a:gd name="T27" fmla="*/ 3 h 24"/>
                      <a:gd name="T28" fmla="*/ 0 w 47"/>
                      <a:gd name="T29" fmla="*/ 4 h 24"/>
                      <a:gd name="T30" fmla="*/ 0 w 47"/>
                      <a:gd name="T31" fmla="*/ 6 h 24"/>
                      <a:gd name="T32" fmla="*/ 0 w 47"/>
                      <a:gd name="T33" fmla="*/ 7 h 24"/>
                      <a:gd name="T34" fmla="*/ 7 w 47"/>
                      <a:gd name="T35" fmla="*/ 7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4">
                        <a:moveTo>
                          <a:pt x="47" y="24"/>
                        </a:moveTo>
                        <a:lnTo>
                          <a:pt x="47" y="19"/>
                        </a:lnTo>
                        <a:lnTo>
                          <a:pt x="45" y="14"/>
                        </a:lnTo>
                        <a:lnTo>
                          <a:pt x="43" y="9"/>
                        </a:lnTo>
                        <a:lnTo>
                          <a:pt x="40" y="6"/>
                        </a:lnTo>
                        <a:lnTo>
                          <a:pt x="36" y="4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4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7" y="6"/>
                        </a:lnTo>
                        <a:lnTo>
                          <a:pt x="4" y="9"/>
                        </a:lnTo>
                        <a:lnTo>
                          <a:pt x="2" y="14"/>
                        </a:lnTo>
                        <a:lnTo>
                          <a:pt x="0" y="19"/>
                        </a:lnTo>
                        <a:lnTo>
                          <a:pt x="0" y="24"/>
                        </a:lnTo>
                        <a:lnTo>
                          <a:pt x="47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218" name="Group 207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246" y="1669"/>
                    <a:ext cx="5617" cy="746"/>
                    <a:chOff x="68" y="1833"/>
                    <a:chExt cx="5617" cy="746"/>
                  </a:xfrm>
                </p:grpSpPr>
                <p:sp>
                  <p:nvSpPr>
                    <p:cNvPr id="754" name="Rectangle 208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441" y="1939"/>
                      <a:ext cx="0" cy="0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55" name="Freeform 20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433" y="1932"/>
                      <a:ext cx="7" cy="7"/>
                    </a:xfrm>
                    <a:custGeom>
                      <a:avLst/>
                      <a:gdLst>
                        <a:gd name="T0" fmla="*/ 7 w 47"/>
                        <a:gd name="T1" fmla="*/ 7 h 24"/>
                        <a:gd name="T2" fmla="*/ 7 w 47"/>
                        <a:gd name="T3" fmla="*/ 6 h 24"/>
                        <a:gd name="T4" fmla="*/ 7 w 47"/>
                        <a:gd name="T5" fmla="*/ 4 h 24"/>
                        <a:gd name="T6" fmla="*/ 6 w 47"/>
                        <a:gd name="T7" fmla="*/ 3 h 24"/>
                        <a:gd name="T8" fmla="*/ 6 w 47"/>
                        <a:gd name="T9" fmla="*/ 2 h 24"/>
                        <a:gd name="T10" fmla="*/ 5 w 47"/>
                        <a:gd name="T11" fmla="*/ 1 h 24"/>
                        <a:gd name="T12" fmla="*/ 5 w 47"/>
                        <a:gd name="T13" fmla="*/ 1 h 24"/>
                        <a:gd name="T14" fmla="*/ 4 w 47"/>
                        <a:gd name="T15" fmla="*/ 0 h 24"/>
                        <a:gd name="T16" fmla="*/ 4 w 47"/>
                        <a:gd name="T17" fmla="*/ 0 h 24"/>
                        <a:gd name="T18" fmla="*/ 3 w 47"/>
                        <a:gd name="T19" fmla="*/ 0 h 24"/>
                        <a:gd name="T20" fmla="*/ 2 w 47"/>
                        <a:gd name="T21" fmla="*/ 1 h 24"/>
                        <a:gd name="T22" fmla="*/ 1 w 47"/>
                        <a:gd name="T23" fmla="*/ 1 h 24"/>
                        <a:gd name="T24" fmla="*/ 1 w 47"/>
                        <a:gd name="T25" fmla="*/ 2 h 24"/>
                        <a:gd name="T26" fmla="*/ 1 w 47"/>
                        <a:gd name="T27" fmla="*/ 3 h 24"/>
                        <a:gd name="T28" fmla="*/ 0 w 47"/>
                        <a:gd name="T29" fmla="*/ 4 h 24"/>
                        <a:gd name="T30" fmla="*/ 0 w 47"/>
                        <a:gd name="T31" fmla="*/ 6 h 24"/>
                        <a:gd name="T32" fmla="*/ 0 w 47"/>
                        <a:gd name="T33" fmla="*/ 7 h 24"/>
                        <a:gd name="T34" fmla="*/ 7 w 47"/>
                        <a:gd name="T35" fmla="*/ 7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7" h="24">
                          <a:moveTo>
                            <a:pt x="47" y="24"/>
                          </a:moveTo>
                          <a:lnTo>
                            <a:pt x="47" y="19"/>
                          </a:lnTo>
                          <a:lnTo>
                            <a:pt x="45" y="14"/>
                          </a:lnTo>
                          <a:lnTo>
                            <a:pt x="43" y="9"/>
                          </a:lnTo>
                          <a:lnTo>
                            <a:pt x="40" y="6"/>
                          </a:lnTo>
                          <a:lnTo>
                            <a:pt x="36" y="4"/>
                          </a:lnTo>
                          <a:lnTo>
                            <a:pt x="32" y="2"/>
                          </a:lnTo>
                          <a:lnTo>
                            <a:pt x="28" y="1"/>
                          </a:lnTo>
                          <a:lnTo>
                            <a:pt x="24" y="0"/>
                          </a:lnTo>
                          <a:lnTo>
                            <a:pt x="19" y="1"/>
                          </a:lnTo>
                          <a:lnTo>
                            <a:pt x="14" y="2"/>
                          </a:lnTo>
                          <a:lnTo>
                            <a:pt x="10" y="4"/>
                          </a:lnTo>
                          <a:lnTo>
                            <a:pt x="7" y="6"/>
                          </a:lnTo>
                          <a:lnTo>
                            <a:pt x="4" y="9"/>
                          </a:lnTo>
                          <a:lnTo>
                            <a:pt x="2" y="14"/>
                          </a:lnTo>
                          <a:lnTo>
                            <a:pt x="0" y="19"/>
                          </a:lnTo>
                          <a:lnTo>
                            <a:pt x="0" y="24"/>
                          </a:lnTo>
                          <a:lnTo>
                            <a:pt x="47" y="24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56" name="Freeform 21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877" y="1932"/>
                      <a:ext cx="7" cy="21"/>
                    </a:xfrm>
                    <a:custGeom>
                      <a:avLst/>
                      <a:gdLst>
                        <a:gd name="T0" fmla="*/ 0 w 24"/>
                        <a:gd name="T1" fmla="*/ 21 h 48"/>
                        <a:gd name="T2" fmla="*/ 1 w 24"/>
                        <a:gd name="T3" fmla="*/ 21 h 48"/>
                        <a:gd name="T4" fmla="*/ 3 w 24"/>
                        <a:gd name="T5" fmla="*/ 20 h 48"/>
                        <a:gd name="T6" fmla="*/ 4 w 24"/>
                        <a:gd name="T7" fmla="*/ 19 h 48"/>
                        <a:gd name="T8" fmla="*/ 5 w 24"/>
                        <a:gd name="T9" fmla="*/ 18 h 48"/>
                        <a:gd name="T10" fmla="*/ 6 w 24"/>
                        <a:gd name="T11" fmla="*/ 16 h 48"/>
                        <a:gd name="T12" fmla="*/ 6 w 24"/>
                        <a:gd name="T13" fmla="*/ 14 h 48"/>
                        <a:gd name="T14" fmla="*/ 7 w 24"/>
                        <a:gd name="T15" fmla="*/ 12 h 48"/>
                        <a:gd name="T16" fmla="*/ 7 w 24"/>
                        <a:gd name="T17" fmla="*/ 11 h 48"/>
                        <a:gd name="T18" fmla="*/ 7 w 24"/>
                        <a:gd name="T19" fmla="*/ 9 h 48"/>
                        <a:gd name="T20" fmla="*/ 6 w 24"/>
                        <a:gd name="T21" fmla="*/ 7 h 48"/>
                        <a:gd name="T22" fmla="*/ 6 w 24"/>
                        <a:gd name="T23" fmla="*/ 5 h 48"/>
                        <a:gd name="T24" fmla="*/ 5 w 24"/>
                        <a:gd name="T25" fmla="*/ 3 h 48"/>
                        <a:gd name="T26" fmla="*/ 4 w 24"/>
                        <a:gd name="T27" fmla="*/ 2 h 48"/>
                        <a:gd name="T28" fmla="*/ 3 w 24"/>
                        <a:gd name="T29" fmla="*/ 1 h 48"/>
                        <a:gd name="T30" fmla="*/ 1 w 24"/>
                        <a:gd name="T31" fmla="*/ 0 h 48"/>
                        <a:gd name="T32" fmla="*/ 0 w 24"/>
                        <a:gd name="T33" fmla="*/ 0 h 48"/>
                        <a:gd name="T34" fmla="*/ 0 w 24"/>
                        <a:gd name="T35" fmla="*/ 21 h 48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8">
                          <a:moveTo>
                            <a:pt x="0" y="48"/>
                          </a:moveTo>
                          <a:lnTo>
                            <a:pt x="5" y="47"/>
                          </a:lnTo>
                          <a:lnTo>
                            <a:pt x="10" y="46"/>
                          </a:lnTo>
                          <a:lnTo>
                            <a:pt x="14" y="43"/>
                          </a:lnTo>
                          <a:lnTo>
                            <a:pt x="17" y="41"/>
                          </a:lnTo>
                          <a:lnTo>
                            <a:pt x="20" y="37"/>
                          </a:lnTo>
                          <a:lnTo>
                            <a:pt x="22" y="33"/>
                          </a:lnTo>
                          <a:lnTo>
                            <a:pt x="23" y="28"/>
                          </a:lnTo>
                          <a:lnTo>
                            <a:pt x="24" y="24"/>
                          </a:lnTo>
                          <a:lnTo>
                            <a:pt x="23" y="20"/>
                          </a:lnTo>
                          <a:lnTo>
                            <a:pt x="22" y="16"/>
                          </a:lnTo>
                          <a:lnTo>
                            <a:pt x="20" y="12"/>
                          </a:lnTo>
                          <a:lnTo>
                            <a:pt x="17" y="7"/>
                          </a:lnTo>
                          <a:lnTo>
                            <a:pt x="14" y="5"/>
                          </a:lnTo>
                          <a:lnTo>
                            <a:pt x="10" y="2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8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57" name="Rectangle 211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362" y="1932"/>
                      <a:ext cx="515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58" name="Freeform 21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355" y="1932"/>
                      <a:ext cx="7" cy="21"/>
                    </a:xfrm>
                    <a:custGeom>
                      <a:avLst/>
                      <a:gdLst>
                        <a:gd name="T0" fmla="*/ 7 w 24"/>
                        <a:gd name="T1" fmla="*/ 0 h 48"/>
                        <a:gd name="T2" fmla="*/ 5 w 24"/>
                        <a:gd name="T3" fmla="*/ 0 h 48"/>
                        <a:gd name="T4" fmla="*/ 4 w 24"/>
                        <a:gd name="T5" fmla="*/ 1 h 48"/>
                        <a:gd name="T6" fmla="*/ 3 w 24"/>
                        <a:gd name="T7" fmla="*/ 2 h 48"/>
                        <a:gd name="T8" fmla="*/ 2 w 24"/>
                        <a:gd name="T9" fmla="*/ 3 h 48"/>
                        <a:gd name="T10" fmla="*/ 1 w 24"/>
                        <a:gd name="T11" fmla="*/ 5 h 48"/>
                        <a:gd name="T12" fmla="*/ 1 w 24"/>
                        <a:gd name="T13" fmla="*/ 7 h 48"/>
                        <a:gd name="T14" fmla="*/ 0 w 24"/>
                        <a:gd name="T15" fmla="*/ 9 h 48"/>
                        <a:gd name="T16" fmla="*/ 0 w 24"/>
                        <a:gd name="T17" fmla="*/ 11 h 48"/>
                        <a:gd name="T18" fmla="*/ 0 w 24"/>
                        <a:gd name="T19" fmla="*/ 12 h 48"/>
                        <a:gd name="T20" fmla="*/ 1 w 24"/>
                        <a:gd name="T21" fmla="*/ 14 h 48"/>
                        <a:gd name="T22" fmla="*/ 1 w 24"/>
                        <a:gd name="T23" fmla="*/ 16 h 48"/>
                        <a:gd name="T24" fmla="*/ 2 w 24"/>
                        <a:gd name="T25" fmla="*/ 18 h 48"/>
                        <a:gd name="T26" fmla="*/ 3 w 24"/>
                        <a:gd name="T27" fmla="*/ 19 h 48"/>
                        <a:gd name="T28" fmla="*/ 4 w 24"/>
                        <a:gd name="T29" fmla="*/ 20 h 48"/>
                        <a:gd name="T30" fmla="*/ 5 w 24"/>
                        <a:gd name="T31" fmla="*/ 21 h 48"/>
                        <a:gd name="T32" fmla="*/ 7 w 24"/>
                        <a:gd name="T33" fmla="*/ 21 h 48"/>
                        <a:gd name="T34" fmla="*/ 7 w 24"/>
                        <a:gd name="T35" fmla="*/ 0 h 48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8">
                          <a:moveTo>
                            <a:pt x="24" y="0"/>
                          </a:moveTo>
                          <a:lnTo>
                            <a:pt x="18" y="1"/>
                          </a:lnTo>
                          <a:lnTo>
                            <a:pt x="13" y="2"/>
                          </a:lnTo>
                          <a:lnTo>
                            <a:pt x="9" y="5"/>
                          </a:lnTo>
                          <a:lnTo>
                            <a:pt x="6" y="7"/>
                          </a:lnTo>
                          <a:lnTo>
                            <a:pt x="3" y="12"/>
                          </a:lnTo>
                          <a:lnTo>
                            <a:pt x="2" y="16"/>
                          </a:lnTo>
                          <a:lnTo>
                            <a:pt x="1" y="20"/>
                          </a:lnTo>
                          <a:lnTo>
                            <a:pt x="0" y="24"/>
                          </a:lnTo>
                          <a:lnTo>
                            <a:pt x="1" y="28"/>
                          </a:lnTo>
                          <a:lnTo>
                            <a:pt x="2" y="33"/>
                          </a:lnTo>
                          <a:lnTo>
                            <a:pt x="3" y="37"/>
                          </a:lnTo>
                          <a:lnTo>
                            <a:pt x="6" y="41"/>
                          </a:lnTo>
                          <a:lnTo>
                            <a:pt x="9" y="43"/>
                          </a:lnTo>
                          <a:lnTo>
                            <a:pt x="13" y="46"/>
                          </a:lnTo>
                          <a:lnTo>
                            <a:pt x="18" y="47"/>
                          </a:lnTo>
                          <a:lnTo>
                            <a:pt x="24" y="48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59" name="Freeform 21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369" y="2448"/>
                      <a:ext cx="7" cy="21"/>
                    </a:xfrm>
                    <a:custGeom>
                      <a:avLst/>
                      <a:gdLst>
                        <a:gd name="T0" fmla="*/ 0 w 24"/>
                        <a:gd name="T1" fmla="*/ 21 h 48"/>
                        <a:gd name="T2" fmla="*/ 2 w 24"/>
                        <a:gd name="T3" fmla="*/ 21 h 48"/>
                        <a:gd name="T4" fmla="*/ 3 w 24"/>
                        <a:gd name="T5" fmla="*/ 20 h 48"/>
                        <a:gd name="T6" fmla="*/ 4 w 24"/>
                        <a:gd name="T7" fmla="*/ 18 h 48"/>
                        <a:gd name="T8" fmla="*/ 5 w 24"/>
                        <a:gd name="T9" fmla="*/ 18 h 48"/>
                        <a:gd name="T10" fmla="*/ 6 w 24"/>
                        <a:gd name="T11" fmla="*/ 16 h 48"/>
                        <a:gd name="T12" fmla="*/ 6 w 24"/>
                        <a:gd name="T13" fmla="*/ 14 h 48"/>
                        <a:gd name="T14" fmla="*/ 6 w 24"/>
                        <a:gd name="T15" fmla="*/ 13 h 48"/>
                        <a:gd name="T16" fmla="*/ 7 w 24"/>
                        <a:gd name="T17" fmla="*/ 11 h 48"/>
                        <a:gd name="T18" fmla="*/ 6 w 24"/>
                        <a:gd name="T19" fmla="*/ 8 h 48"/>
                        <a:gd name="T20" fmla="*/ 6 w 24"/>
                        <a:gd name="T21" fmla="*/ 7 h 48"/>
                        <a:gd name="T22" fmla="*/ 6 w 24"/>
                        <a:gd name="T23" fmla="*/ 5 h 48"/>
                        <a:gd name="T24" fmla="*/ 5 w 24"/>
                        <a:gd name="T25" fmla="*/ 4 h 48"/>
                        <a:gd name="T26" fmla="*/ 4 w 24"/>
                        <a:gd name="T27" fmla="*/ 3 h 48"/>
                        <a:gd name="T28" fmla="*/ 3 w 24"/>
                        <a:gd name="T29" fmla="*/ 1 h 48"/>
                        <a:gd name="T30" fmla="*/ 2 w 24"/>
                        <a:gd name="T31" fmla="*/ 0 h 48"/>
                        <a:gd name="T32" fmla="*/ 0 w 24"/>
                        <a:gd name="T33" fmla="*/ 0 h 48"/>
                        <a:gd name="T34" fmla="*/ 0 w 24"/>
                        <a:gd name="T35" fmla="*/ 21 h 48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8">
                          <a:moveTo>
                            <a:pt x="0" y="48"/>
                          </a:moveTo>
                          <a:lnTo>
                            <a:pt x="6" y="47"/>
                          </a:lnTo>
                          <a:lnTo>
                            <a:pt x="10" y="46"/>
                          </a:lnTo>
                          <a:lnTo>
                            <a:pt x="14" y="42"/>
                          </a:lnTo>
                          <a:lnTo>
                            <a:pt x="17" y="40"/>
                          </a:lnTo>
                          <a:lnTo>
                            <a:pt x="20" y="36"/>
                          </a:lnTo>
                          <a:lnTo>
                            <a:pt x="21" y="33"/>
                          </a:lnTo>
                          <a:lnTo>
                            <a:pt x="22" y="29"/>
                          </a:lnTo>
                          <a:lnTo>
                            <a:pt x="24" y="25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20" y="12"/>
                          </a:lnTo>
                          <a:lnTo>
                            <a:pt x="17" y="8"/>
                          </a:lnTo>
                          <a:lnTo>
                            <a:pt x="14" y="6"/>
                          </a:lnTo>
                          <a:lnTo>
                            <a:pt x="10" y="2"/>
                          </a:lnTo>
                          <a:lnTo>
                            <a:pt x="6" y="1"/>
                          </a:lnTo>
                          <a:lnTo>
                            <a:pt x="0" y="0"/>
                          </a:lnTo>
                          <a:lnTo>
                            <a:pt x="0" y="48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60" name="Rectangle 21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090" y="2448"/>
                      <a:ext cx="27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61" name="Freeform 21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083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8"/>
                        <a:gd name="T2" fmla="*/ 5 w 23"/>
                        <a:gd name="T3" fmla="*/ 0 h 48"/>
                        <a:gd name="T4" fmla="*/ 4 w 23"/>
                        <a:gd name="T5" fmla="*/ 1 h 48"/>
                        <a:gd name="T6" fmla="*/ 2 w 23"/>
                        <a:gd name="T7" fmla="*/ 3 h 48"/>
                        <a:gd name="T8" fmla="*/ 2 w 23"/>
                        <a:gd name="T9" fmla="*/ 4 h 48"/>
                        <a:gd name="T10" fmla="*/ 1 w 23"/>
                        <a:gd name="T11" fmla="*/ 5 h 48"/>
                        <a:gd name="T12" fmla="*/ 0 w 23"/>
                        <a:gd name="T13" fmla="*/ 7 h 48"/>
                        <a:gd name="T14" fmla="*/ 0 w 23"/>
                        <a:gd name="T15" fmla="*/ 8 h 48"/>
                        <a:gd name="T16" fmla="*/ 0 w 23"/>
                        <a:gd name="T17" fmla="*/ 11 h 48"/>
                        <a:gd name="T18" fmla="*/ 0 w 23"/>
                        <a:gd name="T19" fmla="*/ 13 h 48"/>
                        <a:gd name="T20" fmla="*/ 0 w 23"/>
                        <a:gd name="T21" fmla="*/ 14 h 48"/>
                        <a:gd name="T22" fmla="*/ 1 w 23"/>
                        <a:gd name="T23" fmla="*/ 16 h 48"/>
                        <a:gd name="T24" fmla="*/ 2 w 23"/>
                        <a:gd name="T25" fmla="*/ 18 h 48"/>
                        <a:gd name="T26" fmla="*/ 2 w 23"/>
                        <a:gd name="T27" fmla="*/ 18 h 48"/>
                        <a:gd name="T28" fmla="*/ 4 w 23"/>
                        <a:gd name="T29" fmla="*/ 20 h 48"/>
                        <a:gd name="T30" fmla="*/ 5 w 23"/>
                        <a:gd name="T31" fmla="*/ 21 h 48"/>
                        <a:gd name="T32" fmla="*/ 7 w 23"/>
                        <a:gd name="T33" fmla="*/ 21 h 48"/>
                        <a:gd name="T34" fmla="*/ 7 w 23"/>
                        <a:gd name="T35" fmla="*/ 0 h 48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8">
                          <a:moveTo>
                            <a:pt x="23" y="0"/>
                          </a:moveTo>
                          <a:lnTo>
                            <a:pt x="17" y="1"/>
                          </a:lnTo>
                          <a:lnTo>
                            <a:pt x="13" y="2"/>
                          </a:lnTo>
                          <a:lnTo>
                            <a:pt x="8" y="6"/>
                          </a:lnTo>
                          <a:lnTo>
                            <a:pt x="5" y="8"/>
                          </a:lnTo>
                          <a:lnTo>
                            <a:pt x="3" y="12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5"/>
                          </a:lnTo>
                          <a:lnTo>
                            <a:pt x="0" y="29"/>
                          </a:lnTo>
                          <a:lnTo>
                            <a:pt x="1" y="33"/>
                          </a:lnTo>
                          <a:lnTo>
                            <a:pt x="3" y="36"/>
                          </a:lnTo>
                          <a:lnTo>
                            <a:pt x="5" y="40"/>
                          </a:lnTo>
                          <a:lnTo>
                            <a:pt x="8" y="42"/>
                          </a:lnTo>
                          <a:lnTo>
                            <a:pt x="13" y="46"/>
                          </a:lnTo>
                          <a:lnTo>
                            <a:pt x="17" y="47"/>
                          </a:lnTo>
                          <a:lnTo>
                            <a:pt x="23" y="48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62" name="Freeform 21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233" y="197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10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7 w 23"/>
                        <a:gd name="T21" fmla="*/ 5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5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7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63" name="Rectangle 217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098" y="1975"/>
                      <a:ext cx="136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64" name="Freeform 21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090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5 h 46"/>
                        <a:gd name="T14" fmla="*/ 0 w 23"/>
                        <a:gd name="T15" fmla="*/ 6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10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2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7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65" name="Freeform 21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090" y="1882"/>
                      <a:ext cx="7" cy="14"/>
                    </a:xfrm>
                    <a:custGeom>
                      <a:avLst/>
                      <a:gdLst>
                        <a:gd name="T0" fmla="*/ 7 w 24"/>
                        <a:gd name="T1" fmla="*/ 0 h 46"/>
                        <a:gd name="T2" fmla="*/ 5 w 24"/>
                        <a:gd name="T3" fmla="*/ 0 h 46"/>
                        <a:gd name="T4" fmla="*/ 4 w 24"/>
                        <a:gd name="T5" fmla="*/ 1 h 46"/>
                        <a:gd name="T6" fmla="*/ 3 w 24"/>
                        <a:gd name="T7" fmla="*/ 1 h 46"/>
                        <a:gd name="T8" fmla="*/ 2 w 24"/>
                        <a:gd name="T9" fmla="*/ 2 h 46"/>
                        <a:gd name="T10" fmla="*/ 1 w 24"/>
                        <a:gd name="T11" fmla="*/ 3 h 46"/>
                        <a:gd name="T12" fmla="*/ 0 w 24"/>
                        <a:gd name="T13" fmla="*/ 4 h 46"/>
                        <a:gd name="T14" fmla="*/ 0 w 24"/>
                        <a:gd name="T15" fmla="*/ 6 h 46"/>
                        <a:gd name="T16" fmla="*/ 0 w 24"/>
                        <a:gd name="T17" fmla="*/ 7 h 46"/>
                        <a:gd name="T18" fmla="*/ 0 w 24"/>
                        <a:gd name="T19" fmla="*/ 8 h 46"/>
                        <a:gd name="T20" fmla="*/ 0 w 24"/>
                        <a:gd name="T21" fmla="*/ 9 h 46"/>
                        <a:gd name="T22" fmla="*/ 1 w 24"/>
                        <a:gd name="T23" fmla="*/ 11 h 46"/>
                        <a:gd name="T24" fmla="*/ 2 w 24"/>
                        <a:gd name="T25" fmla="*/ 12 h 46"/>
                        <a:gd name="T26" fmla="*/ 3 w 24"/>
                        <a:gd name="T27" fmla="*/ 13 h 46"/>
                        <a:gd name="T28" fmla="*/ 4 w 24"/>
                        <a:gd name="T29" fmla="*/ 13 h 46"/>
                        <a:gd name="T30" fmla="*/ 5 w 24"/>
                        <a:gd name="T31" fmla="*/ 14 h 46"/>
                        <a:gd name="T32" fmla="*/ 7 w 24"/>
                        <a:gd name="T33" fmla="*/ 14 h 46"/>
                        <a:gd name="T34" fmla="*/ 7 w 24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6">
                          <a:moveTo>
                            <a:pt x="24" y="0"/>
                          </a:moveTo>
                          <a:lnTo>
                            <a:pt x="18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4" y="10"/>
                          </a:lnTo>
                          <a:lnTo>
                            <a:pt x="1" y="14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1"/>
                          </a:lnTo>
                          <a:lnTo>
                            <a:pt x="4" y="35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8" y="45"/>
                          </a:lnTo>
                          <a:lnTo>
                            <a:pt x="24" y="46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66" name="Rectangle 220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098" y="1882"/>
                      <a:ext cx="136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67" name="Freeform 22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233" y="1882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9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7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5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8" y="39"/>
                          </a:lnTo>
                          <a:lnTo>
                            <a:pt x="20" y="35"/>
                          </a:lnTo>
                          <a:lnTo>
                            <a:pt x="22" y="31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4"/>
                          </a:lnTo>
                          <a:lnTo>
                            <a:pt x="20" y="10"/>
                          </a:lnTo>
                          <a:lnTo>
                            <a:pt x="18" y="7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68" name="Freeform 22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098" y="1839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1 h 47"/>
                        <a:gd name="T8" fmla="*/ 2 w 23"/>
                        <a:gd name="T9" fmla="*/ 2 h 47"/>
                        <a:gd name="T10" fmla="*/ 1 w 23"/>
                        <a:gd name="T11" fmla="*/ 3 h 47"/>
                        <a:gd name="T12" fmla="*/ 0 w 23"/>
                        <a:gd name="T13" fmla="*/ 4 h 47"/>
                        <a:gd name="T14" fmla="*/ 0 w 23"/>
                        <a:gd name="T15" fmla="*/ 6 h 47"/>
                        <a:gd name="T16" fmla="*/ 0 w 23"/>
                        <a:gd name="T17" fmla="*/ 7 h 47"/>
                        <a:gd name="T18" fmla="*/ 0 w 23"/>
                        <a:gd name="T19" fmla="*/ 9 h 47"/>
                        <a:gd name="T20" fmla="*/ 0 w 23"/>
                        <a:gd name="T21" fmla="*/ 10 h 47"/>
                        <a:gd name="T22" fmla="*/ 1 w 23"/>
                        <a:gd name="T23" fmla="*/ 11 h 47"/>
                        <a:gd name="T24" fmla="*/ 2 w 23"/>
                        <a:gd name="T25" fmla="*/ 12 h 47"/>
                        <a:gd name="T26" fmla="*/ 3 w 23"/>
                        <a:gd name="T27" fmla="*/ 13 h 47"/>
                        <a:gd name="T28" fmla="*/ 4 w 23"/>
                        <a:gd name="T29" fmla="*/ 13 h 47"/>
                        <a:gd name="T30" fmla="*/ 5 w 23"/>
                        <a:gd name="T31" fmla="*/ 14 h 47"/>
                        <a:gd name="T32" fmla="*/ 7 w 23"/>
                        <a:gd name="T33" fmla="*/ 14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5" y="7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9"/>
                          </a:lnTo>
                          <a:lnTo>
                            <a:pt x="1" y="33"/>
                          </a:lnTo>
                          <a:lnTo>
                            <a:pt x="3" y="37"/>
                          </a:lnTo>
                          <a:lnTo>
                            <a:pt x="5" y="40"/>
                          </a:lnTo>
                          <a:lnTo>
                            <a:pt x="9" y="43"/>
                          </a:lnTo>
                          <a:lnTo>
                            <a:pt x="13" y="45"/>
                          </a:lnTo>
                          <a:lnTo>
                            <a:pt x="18" y="47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69" name="Rectangle 223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105" y="1839"/>
                      <a:ext cx="257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70" name="Freeform 22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362" y="1839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7"/>
                        <a:gd name="T2" fmla="*/ 2 w 23"/>
                        <a:gd name="T3" fmla="*/ 14 h 47"/>
                        <a:gd name="T4" fmla="*/ 3 w 23"/>
                        <a:gd name="T5" fmla="*/ 13 h 47"/>
                        <a:gd name="T6" fmla="*/ 4 w 23"/>
                        <a:gd name="T7" fmla="*/ 13 h 47"/>
                        <a:gd name="T8" fmla="*/ 5 w 23"/>
                        <a:gd name="T9" fmla="*/ 12 h 47"/>
                        <a:gd name="T10" fmla="*/ 6 w 23"/>
                        <a:gd name="T11" fmla="*/ 11 h 47"/>
                        <a:gd name="T12" fmla="*/ 7 w 23"/>
                        <a:gd name="T13" fmla="*/ 10 h 47"/>
                        <a:gd name="T14" fmla="*/ 7 w 23"/>
                        <a:gd name="T15" fmla="*/ 9 h 47"/>
                        <a:gd name="T16" fmla="*/ 7 w 23"/>
                        <a:gd name="T17" fmla="*/ 7 h 47"/>
                        <a:gd name="T18" fmla="*/ 7 w 23"/>
                        <a:gd name="T19" fmla="*/ 6 h 47"/>
                        <a:gd name="T20" fmla="*/ 7 w 23"/>
                        <a:gd name="T21" fmla="*/ 4 h 47"/>
                        <a:gd name="T22" fmla="*/ 6 w 23"/>
                        <a:gd name="T23" fmla="*/ 3 h 47"/>
                        <a:gd name="T24" fmla="*/ 5 w 23"/>
                        <a:gd name="T25" fmla="*/ 2 h 47"/>
                        <a:gd name="T26" fmla="*/ 4 w 23"/>
                        <a:gd name="T27" fmla="*/ 1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14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7"/>
                          </a:lnTo>
                          <a:lnTo>
                            <a:pt x="10" y="45"/>
                          </a:lnTo>
                          <a:lnTo>
                            <a:pt x="14" y="43"/>
                          </a:lnTo>
                          <a:lnTo>
                            <a:pt x="17" y="40"/>
                          </a:lnTo>
                          <a:lnTo>
                            <a:pt x="20" y="37"/>
                          </a:lnTo>
                          <a:lnTo>
                            <a:pt x="22" y="33"/>
                          </a:lnTo>
                          <a:lnTo>
                            <a:pt x="23" y="29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7" y="7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71" name="Freeform 22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233" y="1911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10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5 h 46"/>
                        <a:gd name="T20" fmla="*/ 7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0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5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8" y="39"/>
                          </a:lnTo>
                          <a:lnTo>
                            <a:pt x="20" y="35"/>
                          </a:lnTo>
                          <a:lnTo>
                            <a:pt x="22" y="32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8"/>
                          </a:lnTo>
                          <a:lnTo>
                            <a:pt x="22" y="14"/>
                          </a:lnTo>
                          <a:lnTo>
                            <a:pt x="20" y="11"/>
                          </a:lnTo>
                          <a:lnTo>
                            <a:pt x="18" y="6"/>
                          </a:lnTo>
                          <a:lnTo>
                            <a:pt x="14" y="4"/>
                          </a:lnTo>
                          <a:lnTo>
                            <a:pt x="10" y="1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72" name="Rectangle 226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098" y="1911"/>
                      <a:ext cx="136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73" name="Freeform 22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090" y="1911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0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4 h 46"/>
                        <a:gd name="T14" fmla="*/ 0 w 23"/>
                        <a:gd name="T15" fmla="*/ 5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10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2" y="1"/>
                          </a:lnTo>
                          <a:lnTo>
                            <a:pt x="9" y="4"/>
                          </a:lnTo>
                          <a:lnTo>
                            <a:pt x="6" y="6"/>
                          </a:lnTo>
                          <a:lnTo>
                            <a:pt x="3" y="11"/>
                          </a:lnTo>
                          <a:lnTo>
                            <a:pt x="1" y="14"/>
                          </a:lnTo>
                          <a:lnTo>
                            <a:pt x="0" y="18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2"/>
                          </a:lnTo>
                          <a:lnTo>
                            <a:pt x="3" y="35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7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74" name="Freeform 22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226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1 w 23"/>
                        <a:gd name="T13" fmla="*/ 5 h 46"/>
                        <a:gd name="T14" fmla="*/ 0 w 23"/>
                        <a:gd name="T15" fmla="*/ 6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1 w 23"/>
                        <a:gd name="T21" fmla="*/ 10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7"/>
                          </a:lnTo>
                          <a:lnTo>
                            <a:pt x="2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75" name="Rectangle 229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233" y="1975"/>
                      <a:ext cx="129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76" name="Freeform 23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362" y="197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6 w 23"/>
                        <a:gd name="T13" fmla="*/ 10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6 w 23"/>
                        <a:gd name="T21" fmla="*/ 5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5"/>
                          </a:lnTo>
                          <a:lnTo>
                            <a:pt x="9" y="44"/>
                          </a:lnTo>
                          <a:lnTo>
                            <a:pt x="14" y="42"/>
                          </a:lnTo>
                          <a:lnTo>
                            <a:pt x="17" y="39"/>
                          </a:lnTo>
                          <a:lnTo>
                            <a:pt x="20" y="36"/>
                          </a:lnTo>
                          <a:lnTo>
                            <a:pt x="21" y="32"/>
                          </a:lnTo>
                          <a:lnTo>
                            <a:pt x="22" y="27"/>
                          </a:lnTo>
                          <a:lnTo>
                            <a:pt x="23" y="23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20" y="11"/>
                          </a:lnTo>
                          <a:lnTo>
                            <a:pt x="17" y="7"/>
                          </a:lnTo>
                          <a:lnTo>
                            <a:pt x="14" y="4"/>
                          </a:lnTo>
                          <a:lnTo>
                            <a:pt x="9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77" name="Freeform 23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369" y="1882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9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7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5"/>
                          </a:lnTo>
                          <a:lnTo>
                            <a:pt x="11" y="44"/>
                          </a:lnTo>
                          <a:lnTo>
                            <a:pt x="14" y="42"/>
                          </a:lnTo>
                          <a:lnTo>
                            <a:pt x="18" y="39"/>
                          </a:lnTo>
                          <a:lnTo>
                            <a:pt x="20" y="35"/>
                          </a:lnTo>
                          <a:lnTo>
                            <a:pt x="22" y="31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4"/>
                          </a:lnTo>
                          <a:lnTo>
                            <a:pt x="20" y="10"/>
                          </a:lnTo>
                          <a:lnTo>
                            <a:pt x="18" y="7"/>
                          </a:lnTo>
                          <a:lnTo>
                            <a:pt x="14" y="4"/>
                          </a:lnTo>
                          <a:lnTo>
                            <a:pt x="11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78" name="Rectangle 232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233" y="1882"/>
                      <a:ext cx="136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79" name="Freeform 23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226" y="1882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1 w 23"/>
                        <a:gd name="T13" fmla="*/ 4 h 46"/>
                        <a:gd name="T14" fmla="*/ 0 w 23"/>
                        <a:gd name="T15" fmla="*/ 6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1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0"/>
                          </a:lnTo>
                          <a:lnTo>
                            <a:pt x="2" y="14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7"/>
                          </a:lnTo>
                          <a:lnTo>
                            <a:pt x="2" y="31"/>
                          </a:lnTo>
                          <a:lnTo>
                            <a:pt x="3" y="35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80" name="Freeform 23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226" y="1911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0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1 w 23"/>
                        <a:gd name="T13" fmla="*/ 4 h 46"/>
                        <a:gd name="T14" fmla="*/ 0 w 23"/>
                        <a:gd name="T15" fmla="*/ 5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1 w 23"/>
                        <a:gd name="T21" fmla="*/ 10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3" y="1"/>
                          </a:lnTo>
                          <a:lnTo>
                            <a:pt x="9" y="4"/>
                          </a:lnTo>
                          <a:lnTo>
                            <a:pt x="6" y="6"/>
                          </a:lnTo>
                          <a:lnTo>
                            <a:pt x="3" y="11"/>
                          </a:lnTo>
                          <a:lnTo>
                            <a:pt x="2" y="14"/>
                          </a:lnTo>
                          <a:lnTo>
                            <a:pt x="1" y="18"/>
                          </a:lnTo>
                          <a:lnTo>
                            <a:pt x="0" y="23"/>
                          </a:lnTo>
                          <a:lnTo>
                            <a:pt x="1" y="27"/>
                          </a:lnTo>
                          <a:lnTo>
                            <a:pt x="2" y="32"/>
                          </a:lnTo>
                          <a:lnTo>
                            <a:pt x="3" y="35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81" name="Rectangle 235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233" y="1911"/>
                      <a:ext cx="129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82" name="Freeform 23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362" y="1911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6 w 23"/>
                        <a:gd name="T13" fmla="*/ 10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5 h 46"/>
                        <a:gd name="T20" fmla="*/ 6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0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5"/>
                          </a:lnTo>
                          <a:lnTo>
                            <a:pt x="9" y="44"/>
                          </a:lnTo>
                          <a:lnTo>
                            <a:pt x="14" y="42"/>
                          </a:lnTo>
                          <a:lnTo>
                            <a:pt x="17" y="39"/>
                          </a:lnTo>
                          <a:lnTo>
                            <a:pt x="20" y="35"/>
                          </a:lnTo>
                          <a:lnTo>
                            <a:pt x="21" y="32"/>
                          </a:lnTo>
                          <a:lnTo>
                            <a:pt x="22" y="27"/>
                          </a:lnTo>
                          <a:lnTo>
                            <a:pt x="23" y="23"/>
                          </a:lnTo>
                          <a:lnTo>
                            <a:pt x="22" y="18"/>
                          </a:lnTo>
                          <a:lnTo>
                            <a:pt x="21" y="14"/>
                          </a:lnTo>
                          <a:lnTo>
                            <a:pt x="20" y="11"/>
                          </a:lnTo>
                          <a:lnTo>
                            <a:pt x="17" y="6"/>
                          </a:lnTo>
                          <a:lnTo>
                            <a:pt x="14" y="4"/>
                          </a:lnTo>
                          <a:lnTo>
                            <a:pt x="9" y="1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83" name="Freeform 23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105" y="1911"/>
                      <a:ext cx="7" cy="14"/>
                    </a:xfrm>
                    <a:custGeom>
                      <a:avLst/>
                      <a:gdLst>
                        <a:gd name="T0" fmla="*/ 7 w 24"/>
                        <a:gd name="T1" fmla="*/ 0 h 46"/>
                        <a:gd name="T2" fmla="*/ 5 w 24"/>
                        <a:gd name="T3" fmla="*/ 0 h 46"/>
                        <a:gd name="T4" fmla="*/ 4 w 24"/>
                        <a:gd name="T5" fmla="*/ 0 h 46"/>
                        <a:gd name="T6" fmla="*/ 3 w 24"/>
                        <a:gd name="T7" fmla="*/ 1 h 46"/>
                        <a:gd name="T8" fmla="*/ 2 w 24"/>
                        <a:gd name="T9" fmla="*/ 2 h 46"/>
                        <a:gd name="T10" fmla="*/ 1 w 24"/>
                        <a:gd name="T11" fmla="*/ 3 h 46"/>
                        <a:gd name="T12" fmla="*/ 0 w 24"/>
                        <a:gd name="T13" fmla="*/ 4 h 46"/>
                        <a:gd name="T14" fmla="*/ 0 w 24"/>
                        <a:gd name="T15" fmla="*/ 5 h 46"/>
                        <a:gd name="T16" fmla="*/ 0 w 24"/>
                        <a:gd name="T17" fmla="*/ 7 h 46"/>
                        <a:gd name="T18" fmla="*/ 0 w 24"/>
                        <a:gd name="T19" fmla="*/ 8 h 46"/>
                        <a:gd name="T20" fmla="*/ 0 w 24"/>
                        <a:gd name="T21" fmla="*/ 10 h 46"/>
                        <a:gd name="T22" fmla="*/ 1 w 24"/>
                        <a:gd name="T23" fmla="*/ 11 h 46"/>
                        <a:gd name="T24" fmla="*/ 2 w 24"/>
                        <a:gd name="T25" fmla="*/ 12 h 46"/>
                        <a:gd name="T26" fmla="*/ 3 w 24"/>
                        <a:gd name="T27" fmla="*/ 13 h 46"/>
                        <a:gd name="T28" fmla="*/ 4 w 24"/>
                        <a:gd name="T29" fmla="*/ 13 h 46"/>
                        <a:gd name="T30" fmla="*/ 5 w 24"/>
                        <a:gd name="T31" fmla="*/ 14 h 46"/>
                        <a:gd name="T32" fmla="*/ 7 w 24"/>
                        <a:gd name="T33" fmla="*/ 14 h 46"/>
                        <a:gd name="T34" fmla="*/ 7 w 24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6">
                          <a:moveTo>
                            <a:pt x="24" y="0"/>
                          </a:moveTo>
                          <a:lnTo>
                            <a:pt x="17" y="0"/>
                          </a:lnTo>
                          <a:lnTo>
                            <a:pt x="13" y="1"/>
                          </a:lnTo>
                          <a:lnTo>
                            <a:pt x="9" y="4"/>
                          </a:lnTo>
                          <a:lnTo>
                            <a:pt x="6" y="6"/>
                          </a:lnTo>
                          <a:lnTo>
                            <a:pt x="3" y="11"/>
                          </a:lnTo>
                          <a:lnTo>
                            <a:pt x="1" y="14"/>
                          </a:lnTo>
                          <a:lnTo>
                            <a:pt x="0" y="18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2"/>
                          </a:lnTo>
                          <a:lnTo>
                            <a:pt x="3" y="35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5"/>
                          </a:lnTo>
                          <a:lnTo>
                            <a:pt x="24" y="46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84" name="Rectangle 238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112" y="1911"/>
                      <a:ext cx="14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85" name="Freeform 23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119" y="1911"/>
                      <a:ext cx="14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4 w 23"/>
                        <a:gd name="T3" fmla="*/ 14 h 46"/>
                        <a:gd name="T4" fmla="*/ 7 w 23"/>
                        <a:gd name="T5" fmla="*/ 13 h 46"/>
                        <a:gd name="T6" fmla="*/ 9 w 23"/>
                        <a:gd name="T7" fmla="*/ 13 h 46"/>
                        <a:gd name="T8" fmla="*/ 11 w 23"/>
                        <a:gd name="T9" fmla="*/ 12 h 46"/>
                        <a:gd name="T10" fmla="*/ 12 w 23"/>
                        <a:gd name="T11" fmla="*/ 11 h 46"/>
                        <a:gd name="T12" fmla="*/ 13 w 23"/>
                        <a:gd name="T13" fmla="*/ 10 h 46"/>
                        <a:gd name="T14" fmla="*/ 14 w 23"/>
                        <a:gd name="T15" fmla="*/ 8 h 46"/>
                        <a:gd name="T16" fmla="*/ 14 w 23"/>
                        <a:gd name="T17" fmla="*/ 7 h 46"/>
                        <a:gd name="T18" fmla="*/ 14 w 23"/>
                        <a:gd name="T19" fmla="*/ 5 h 46"/>
                        <a:gd name="T20" fmla="*/ 13 w 23"/>
                        <a:gd name="T21" fmla="*/ 4 h 46"/>
                        <a:gd name="T22" fmla="*/ 12 w 23"/>
                        <a:gd name="T23" fmla="*/ 3 h 46"/>
                        <a:gd name="T24" fmla="*/ 11 w 23"/>
                        <a:gd name="T25" fmla="*/ 2 h 46"/>
                        <a:gd name="T26" fmla="*/ 9 w 23"/>
                        <a:gd name="T27" fmla="*/ 1 h 46"/>
                        <a:gd name="T28" fmla="*/ 7 w 23"/>
                        <a:gd name="T29" fmla="*/ 0 h 46"/>
                        <a:gd name="T30" fmla="*/ 4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5"/>
                          </a:lnTo>
                          <a:lnTo>
                            <a:pt x="11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5"/>
                          </a:lnTo>
                          <a:lnTo>
                            <a:pt x="22" y="32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8"/>
                          </a:lnTo>
                          <a:lnTo>
                            <a:pt x="22" y="14"/>
                          </a:lnTo>
                          <a:lnTo>
                            <a:pt x="20" y="11"/>
                          </a:lnTo>
                          <a:lnTo>
                            <a:pt x="18" y="6"/>
                          </a:lnTo>
                          <a:lnTo>
                            <a:pt x="15" y="4"/>
                          </a:lnTo>
                          <a:lnTo>
                            <a:pt x="11" y="1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86" name="Freeform 24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105" y="1911"/>
                      <a:ext cx="7" cy="14"/>
                    </a:xfrm>
                    <a:custGeom>
                      <a:avLst/>
                      <a:gdLst>
                        <a:gd name="T0" fmla="*/ 7 w 24"/>
                        <a:gd name="T1" fmla="*/ 0 h 46"/>
                        <a:gd name="T2" fmla="*/ 5 w 24"/>
                        <a:gd name="T3" fmla="*/ 0 h 46"/>
                        <a:gd name="T4" fmla="*/ 4 w 24"/>
                        <a:gd name="T5" fmla="*/ 0 h 46"/>
                        <a:gd name="T6" fmla="*/ 3 w 24"/>
                        <a:gd name="T7" fmla="*/ 1 h 46"/>
                        <a:gd name="T8" fmla="*/ 2 w 24"/>
                        <a:gd name="T9" fmla="*/ 2 h 46"/>
                        <a:gd name="T10" fmla="*/ 1 w 24"/>
                        <a:gd name="T11" fmla="*/ 3 h 46"/>
                        <a:gd name="T12" fmla="*/ 0 w 24"/>
                        <a:gd name="T13" fmla="*/ 4 h 46"/>
                        <a:gd name="T14" fmla="*/ 0 w 24"/>
                        <a:gd name="T15" fmla="*/ 5 h 46"/>
                        <a:gd name="T16" fmla="*/ 0 w 24"/>
                        <a:gd name="T17" fmla="*/ 7 h 46"/>
                        <a:gd name="T18" fmla="*/ 0 w 24"/>
                        <a:gd name="T19" fmla="*/ 8 h 46"/>
                        <a:gd name="T20" fmla="*/ 0 w 24"/>
                        <a:gd name="T21" fmla="*/ 10 h 46"/>
                        <a:gd name="T22" fmla="*/ 1 w 24"/>
                        <a:gd name="T23" fmla="*/ 11 h 46"/>
                        <a:gd name="T24" fmla="*/ 2 w 24"/>
                        <a:gd name="T25" fmla="*/ 12 h 46"/>
                        <a:gd name="T26" fmla="*/ 3 w 24"/>
                        <a:gd name="T27" fmla="*/ 13 h 46"/>
                        <a:gd name="T28" fmla="*/ 4 w 24"/>
                        <a:gd name="T29" fmla="*/ 13 h 46"/>
                        <a:gd name="T30" fmla="*/ 5 w 24"/>
                        <a:gd name="T31" fmla="*/ 14 h 46"/>
                        <a:gd name="T32" fmla="*/ 7 w 24"/>
                        <a:gd name="T33" fmla="*/ 14 h 46"/>
                        <a:gd name="T34" fmla="*/ 7 w 24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6">
                          <a:moveTo>
                            <a:pt x="24" y="0"/>
                          </a:moveTo>
                          <a:lnTo>
                            <a:pt x="17" y="0"/>
                          </a:lnTo>
                          <a:lnTo>
                            <a:pt x="13" y="1"/>
                          </a:lnTo>
                          <a:lnTo>
                            <a:pt x="9" y="4"/>
                          </a:lnTo>
                          <a:lnTo>
                            <a:pt x="6" y="6"/>
                          </a:lnTo>
                          <a:lnTo>
                            <a:pt x="3" y="11"/>
                          </a:lnTo>
                          <a:lnTo>
                            <a:pt x="1" y="14"/>
                          </a:lnTo>
                          <a:lnTo>
                            <a:pt x="0" y="18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2"/>
                          </a:lnTo>
                          <a:lnTo>
                            <a:pt x="3" y="35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5"/>
                          </a:lnTo>
                          <a:lnTo>
                            <a:pt x="24" y="46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87" name="Rectangle 241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112" y="1911"/>
                      <a:ext cx="14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88" name="Freeform 24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119" y="1911"/>
                      <a:ext cx="14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4 w 23"/>
                        <a:gd name="T3" fmla="*/ 14 h 46"/>
                        <a:gd name="T4" fmla="*/ 7 w 23"/>
                        <a:gd name="T5" fmla="*/ 13 h 46"/>
                        <a:gd name="T6" fmla="*/ 9 w 23"/>
                        <a:gd name="T7" fmla="*/ 13 h 46"/>
                        <a:gd name="T8" fmla="*/ 11 w 23"/>
                        <a:gd name="T9" fmla="*/ 12 h 46"/>
                        <a:gd name="T10" fmla="*/ 12 w 23"/>
                        <a:gd name="T11" fmla="*/ 11 h 46"/>
                        <a:gd name="T12" fmla="*/ 13 w 23"/>
                        <a:gd name="T13" fmla="*/ 10 h 46"/>
                        <a:gd name="T14" fmla="*/ 14 w 23"/>
                        <a:gd name="T15" fmla="*/ 8 h 46"/>
                        <a:gd name="T16" fmla="*/ 14 w 23"/>
                        <a:gd name="T17" fmla="*/ 7 h 46"/>
                        <a:gd name="T18" fmla="*/ 14 w 23"/>
                        <a:gd name="T19" fmla="*/ 5 h 46"/>
                        <a:gd name="T20" fmla="*/ 13 w 23"/>
                        <a:gd name="T21" fmla="*/ 4 h 46"/>
                        <a:gd name="T22" fmla="*/ 12 w 23"/>
                        <a:gd name="T23" fmla="*/ 3 h 46"/>
                        <a:gd name="T24" fmla="*/ 11 w 23"/>
                        <a:gd name="T25" fmla="*/ 2 h 46"/>
                        <a:gd name="T26" fmla="*/ 9 w 23"/>
                        <a:gd name="T27" fmla="*/ 1 h 46"/>
                        <a:gd name="T28" fmla="*/ 7 w 23"/>
                        <a:gd name="T29" fmla="*/ 0 h 46"/>
                        <a:gd name="T30" fmla="*/ 4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5"/>
                          </a:lnTo>
                          <a:lnTo>
                            <a:pt x="11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5"/>
                          </a:lnTo>
                          <a:lnTo>
                            <a:pt x="22" y="32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8"/>
                          </a:lnTo>
                          <a:lnTo>
                            <a:pt x="22" y="14"/>
                          </a:lnTo>
                          <a:lnTo>
                            <a:pt x="20" y="11"/>
                          </a:lnTo>
                          <a:lnTo>
                            <a:pt x="18" y="6"/>
                          </a:lnTo>
                          <a:lnTo>
                            <a:pt x="15" y="4"/>
                          </a:lnTo>
                          <a:lnTo>
                            <a:pt x="11" y="1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89" name="Freeform 24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383" y="1932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3 h 23"/>
                        <a:gd name="T8" fmla="*/ 12 w 46"/>
                        <a:gd name="T9" fmla="*/ 2 h 23"/>
                        <a:gd name="T10" fmla="*/ 11 w 46"/>
                        <a:gd name="T11" fmla="*/ 1 h 23"/>
                        <a:gd name="T12" fmla="*/ 9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6 w 46"/>
                        <a:gd name="T19" fmla="*/ 0 h 23"/>
                        <a:gd name="T20" fmla="*/ 4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6" y="18"/>
                          </a:lnTo>
                          <a:lnTo>
                            <a:pt x="44" y="13"/>
                          </a:lnTo>
                          <a:lnTo>
                            <a:pt x="42" y="9"/>
                          </a:lnTo>
                          <a:lnTo>
                            <a:pt x="39" y="5"/>
                          </a:lnTo>
                          <a:lnTo>
                            <a:pt x="35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4" y="1"/>
                          </a:lnTo>
                          <a:lnTo>
                            <a:pt x="10" y="3"/>
                          </a:lnTo>
                          <a:lnTo>
                            <a:pt x="7" y="5"/>
                          </a:lnTo>
                          <a:lnTo>
                            <a:pt x="4" y="9"/>
                          </a:lnTo>
                          <a:lnTo>
                            <a:pt x="2" y="13"/>
                          </a:lnTo>
                          <a:lnTo>
                            <a:pt x="1" y="18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90" name="Rectangle 24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391" y="1939"/>
                      <a:ext cx="0" cy="0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91" name="Freeform 24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383" y="1932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3 h 23"/>
                        <a:gd name="T8" fmla="*/ 12 w 46"/>
                        <a:gd name="T9" fmla="*/ 2 h 23"/>
                        <a:gd name="T10" fmla="*/ 11 w 46"/>
                        <a:gd name="T11" fmla="*/ 1 h 23"/>
                        <a:gd name="T12" fmla="*/ 9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6 w 46"/>
                        <a:gd name="T19" fmla="*/ 0 h 23"/>
                        <a:gd name="T20" fmla="*/ 4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6" y="18"/>
                          </a:lnTo>
                          <a:lnTo>
                            <a:pt x="44" y="13"/>
                          </a:lnTo>
                          <a:lnTo>
                            <a:pt x="42" y="9"/>
                          </a:lnTo>
                          <a:lnTo>
                            <a:pt x="39" y="5"/>
                          </a:lnTo>
                          <a:lnTo>
                            <a:pt x="35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4" y="1"/>
                          </a:lnTo>
                          <a:lnTo>
                            <a:pt x="10" y="3"/>
                          </a:lnTo>
                          <a:lnTo>
                            <a:pt x="7" y="5"/>
                          </a:lnTo>
                          <a:lnTo>
                            <a:pt x="4" y="9"/>
                          </a:lnTo>
                          <a:lnTo>
                            <a:pt x="2" y="13"/>
                          </a:lnTo>
                          <a:lnTo>
                            <a:pt x="1" y="18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92" name="Freeform 24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634" y="2505"/>
                      <a:ext cx="14" cy="7"/>
                    </a:xfrm>
                    <a:custGeom>
                      <a:avLst/>
                      <a:gdLst>
                        <a:gd name="T0" fmla="*/ 14 w 47"/>
                        <a:gd name="T1" fmla="*/ 7 h 24"/>
                        <a:gd name="T2" fmla="*/ 14 w 47"/>
                        <a:gd name="T3" fmla="*/ 5 h 24"/>
                        <a:gd name="T4" fmla="*/ 13 w 47"/>
                        <a:gd name="T5" fmla="*/ 4 h 24"/>
                        <a:gd name="T6" fmla="*/ 13 w 47"/>
                        <a:gd name="T7" fmla="*/ 3 h 24"/>
                        <a:gd name="T8" fmla="*/ 12 w 47"/>
                        <a:gd name="T9" fmla="*/ 2 h 24"/>
                        <a:gd name="T10" fmla="*/ 10 w 47"/>
                        <a:gd name="T11" fmla="*/ 1 h 24"/>
                        <a:gd name="T12" fmla="*/ 10 w 47"/>
                        <a:gd name="T13" fmla="*/ 0 h 24"/>
                        <a:gd name="T14" fmla="*/ 8 w 47"/>
                        <a:gd name="T15" fmla="*/ 0 h 24"/>
                        <a:gd name="T16" fmla="*/ 7 w 47"/>
                        <a:gd name="T17" fmla="*/ 0 h 24"/>
                        <a:gd name="T18" fmla="*/ 6 w 47"/>
                        <a:gd name="T19" fmla="*/ 0 h 24"/>
                        <a:gd name="T20" fmla="*/ 4 w 47"/>
                        <a:gd name="T21" fmla="*/ 0 h 24"/>
                        <a:gd name="T22" fmla="*/ 3 w 47"/>
                        <a:gd name="T23" fmla="*/ 1 h 24"/>
                        <a:gd name="T24" fmla="*/ 2 w 47"/>
                        <a:gd name="T25" fmla="*/ 2 h 24"/>
                        <a:gd name="T26" fmla="*/ 1 w 47"/>
                        <a:gd name="T27" fmla="*/ 3 h 24"/>
                        <a:gd name="T28" fmla="*/ 1 w 47"/>
                        <a:gd name="T29" fmla="*/ 4 h 24"/>
                        <a:gd name="T30" fmla="*/ 0 w 47"/>
                        <a:gd name="T31" fmla="*/ 5 h 24"/>
                        <a:gd name="T32" fmla="*/ 0 w 47"/>
                        <a:gd name="T33" fmla="*/ 7 h 24"/>
                        <a:gd name="T34" fmla="*/ 14 w 47"/>
                        <a:gd name="T35" fmla="*/ 7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7" h="24">
                          <a:moveTo>
                            <a:pt x="47" y="24"/>
                          </a:moveTo>
                          <a:lnTo>
                            <a:pt x="46" y="18"/>
                          </a:lnTo>
                          <a:lnTo>
                            <a:pt x="45" y="13"/>
                          </a:lnTo>
                          <a:lnTo>
                            <a:pt x="43" y="10"/>
                          </a:lnTo>
                          <a:lnTo>
                            <a:pt x="39" y="7"/>
                          </a:lnTo>
                          <a:lnTo>
                            <a:pt x="35" y="4"/>
                          </a:lnTo>
                          <a:lnTo>
                            <a:pt x="32" y="1"/>
                          </a:lnTo>
                          <a:lnTo>
                            <a:pt x="28" y="0"/>
                          </a:lnTo>
                          <a:lnTo>
                            <a:pt x="24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1" y="4"/>
                          </a:lnTo>
                          <a:lnTo>
                            <a:pt x="8" y="7"/>
                          </a:lnTo>
                          <a:lnTo>
                            <a:pt x="5" y="10"/>
                          </a:lnTo>
                          <a:lnTo>
                            <a:pt x="3" y="13"/>
                          </a:lnTo>
                          <a:lnTo>
                            <a:pt x="0" y="18"/>
                          </a:lnTo>
                          <a:lnTo>
                            <a:pt x="0" y="24"/>
                          </a:lnTo>
                          <a:lnTo>
                            <a:pt x="47" y="24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93" name="Rectangle 247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641" y="2512"/>
                      <a:ext cx="0" cy="0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94" name="Freeform 24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634" y="2505"/>
                      <a:ext cx="14" cy="7"/>
                    </a:xfrm>
                    <a:custGeom>
                      <a:avLst/>
                      <a:gdLst>
                        <a:gd name="T0" fmla="*/ 14 w 47"/>
                        <a:gd name="T1" fmla="*/ 7 h 24"/>
                        <a:gd name="T2" fmla="*/ 14 w 47"/>
                        <a:gd name="T3" fmla="*/ 5 h 24"/>
                        <a:gd name="T4" fmla="*/ 13 w 47"/>
                        <a:gd name="T5" fmla="*/ 4 h 24"/>
                        <a:gd name="T6" fmla="*/ 13 w 47"/>
                        <a:gd name="T7" fmla="*/ 3 h 24"/>
                        <a:gd name="T8" fmla="*/ 12 w 47"/>
                        <a:gd name="T9" fmla="*/ 2 h 24"/>
                        <a:gd name="T10" fmla="*/ 10 w 47"/>
                        <a:gd name="T11" fmla="*/ 1 h 24"/>
                        <a:gd name="T12" fmla="*/ 10 w 47"/>
                        <a:gd name="T13" fmla="*/ 0 h 24"/>
                        <a:gd name="T14" fmla="*/ 8 w 47"/>
                        <a:gd name="T15" fmla="*/ 0 h 24"/>
                        <a:gd name="T16" fmla="*/ 7 w 47"/>
                        <a:gd name="T17" fmla="*/ 0 h 24"/>
                        <a:gd name="T18" fmla="*/ 6 w 47"/>
                        <a:gd name="T19" fmla="*/ 0 h 24"/>
                        <a:gd name="T20" fmla="*/ 4 w 47"/>
                        <a:gd name="T21" fmla="*/ 0 h 24"/>
                        <a:gd name="T22" fmla="*/ 3 w 47"/>
                        <a:gd name="T23" fmla="*/ 1 h 24"/>
                        <a:gd name="T24" fmla="*/ 2 w 47"/>
                        <a:gd name="T25" fmla="*/ 2 h 24"/>
                        <a:gd name="T26" fmla="*/ 1 w 47"/>
                        <a:gd name="T27" fmla="*/ 3 h 24"/>
                        <a:gd name="T28" fmla="*/ 1 w 47"/>
                        <a:gd name="T29" fmla="*/ 4 h 24"/>
                        <a:gd name="T30" fmla="*/ 0 w 47"/>
                        <a:gd name="T31" fmla="*/ 5 h 24"/>
                        <a:gd name="T32" fmla="*/ 0 w 47"/>
                        <a:gd name="T33" fmla="*/ 7 h 24"/>
                        <a:gd name="T34" fmla="*/ 14 w 47"/>
                        <a:gd name="T35" fmla="*/ 7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7" h="24">
                          <a:moveTo>
                            <a:pt x="47" y="24"/>
                          </a:moveTo>
                          <a:lnTo>
                            <a:pt x="46" y="18"/>
                          </a:lnTo>
                          <a:lnTo>
                            <a:pt x="45" y="13"/>
                          </a:lnTo>
                          <a:lnTo>
                            <a:pt x="43" y="10"/>
                          </a:lnTo>
                          <a:lnTo>
                            <a:pt x="39" y="7"/>
                          </a:lnTo>
                          <a:lnTo>
                            <a:pt x="35" y="4"/>
                          </a:lnTo>
                          <a:lnTo>
                            <a:pt x="32" y="1"/>
                          </a:lnTo>
                          <a:lnTo>
                            <a:pt x="28" y="0"/>
                          </a:lnTo>
                          <a:lnTo>
                            <a:pt x="24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1" y="4"/>
                          </a:lnTo>
                          <a:lnTo>
                            <a:pt x="8" y="7"/>
                          </a:lnTo>
                          <a:lnTo>
                            <a:pt x="5" y="10"/>
                          </a:lnTo>
                          <a:lnTo>
                            <a:pt x="3" y="13"/>
                          </a:lnTo>
                          <a:lnTo>
                            <a:pt x="0" y="18"/>
                          </a:lnTo>
                          <a:lnTo>
                            <a:pt x="0" y="24"/>
                          </a:lnTo>
                          <a:lnTo>
                            <a:pt x="47" y="24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95" name="Freeform 24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562" y="2555"/>
                      <a:ext cx="21" cy="7"/>
                    </a:xfrm>
                    <a:custGeom>
                      <a:avLst/>
                      <a:gdLst>
                        <a:gd name="T0" fmla="*/ 0 w 46"/>
                        <a:gd name="T1" fmla="*/ 0 h 23"/>
                        <a:gd name="T2" fmla="*/ 0 w 46"/>
                        <a:gd name="T3" fmla="*/ 2 h 23"/>
                        <a:gd name="T4" fmla="*/ 1 w 46"/>
                        <a:gd name="T5" fmla="*/ 3 h 23"/>
                        <a:gd name="T6" fmla="*/ 2 w 46"/>
                        <a:gd name="T7" fmla="*/ 5 h 23"/>
                        <a:gd name="T8" fmla="*/ 3 w 46"/>
                        <a:gd name="T9" fmla="*/ 5 h 23"/>
                        <a:gd name="T10" fmla="*/ 5 w 46"/>
                        <a:gd name="T11" fmla="*/ 6 h 23"/>
                        <a:gd name="T12" fmla="*/ 7 w 46"/>
                        <a:gd name="T13" fmla="*/ 7 h 23"/>
                        <a:gd name="T14" fmla="*/ 9 w 46"/>
                        <a:gd name="T15" fmla="*/ 7 h 23"/>
                        <a:gd name="T16" fmla="*/ 11 w 46"/>
                        <a:gd name="T17" fmla="*/ 7 h 23"/>
                        <a:gd name="T18" fmla="*/ 13 w 46"/>
                        <a:gd name="T19" fmla="*/ 7 h 23"/>
                        <a:gd name="T20" fmla="*/ 15 w 46"/>
                        <a:gd name="T21" fmla="*/ 7 h 23"/>
                        <a:gd name="T22" fmla="*/ 16 w 46"/>
                        <a:gd name="T23" fmla="*/ 6 h 23"/>
                        <a:gd name="T24" fmla="*/ 18 w 46"/>
                        <a:gd name="T25" fmla="*/ 5 h 23"/>
                        <a:gd name="T26" fmla="*/ 19 w 46"/>
                        <a:gd name="T27" fmla="*/ 5 h 23"/>
                        <a:gd name="T28" fmla="*/ 21 w 46"/>
                        <a:gd name="T29" fmla="*/ 3 h 23"/>
                        <a:gd name="T30" fmla="*/ 21 w 46"/>
                        <a:gd name="T31" fmla="*/ 2 h 23"/>
                        <a:gd name="T32" fmla="*/ 21 w 46"/>
                        <a:gd name="T33" fmla="*/ 0 h 23"/>
                        <a:gd name="T34" fmla="*/ 0 w 46"/>
                        <a:gd name="T35" fmla="*/ 0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0" y="0"/>
                          </a:moveTo>
                          <a:lnTo>
                            <a:pt x="1" y="5"/>
                          </a:lnTo>
                          <a:lnTo>
                            <a:pt x="2" y="10"/>
                          </a:lnTo>
                          <a:lnTo>
                            <a:pt x="4" y="15"/>
                          </a:lnTo>
                          <a:lnTo>
                            <a:pt x="7" y="18"/>
                          </a:lnTo>
                          <a:lnTo>
                            <a:pt x="12" y="20"/>
                          </a:lnTo>
                          <a:lnTo>
                            <a:pt x="15" y="22"/>
                          </a:lnTo>
                          <a:lnTo>
                            <a:pt x="19" y="23"/>
                          </a:lnTo>
                          <a:lnTo>
                            <a:pt x="23" y="23"/>
                          </a:lnTo>
                          <a:lnTo>
                            <a:pt x="28" y="23"/>
                          </a:lnTo>
                          <a:lnTo>
                            <a:pt x="33" y="22"/>
                          </a:lnTo>
                          <a:lnTo>
                            <a:pt x="36" y="20"/>
                          </a:lnTo>
                          <a:lnTo>
                            <a:pt x="40" y="18"/>
                          </a:lnTo>
                          <a:lnTo>
                            <a:pt x="42" y="15"/>
                          </a:lnTo>
                          <a:lnTo>
                            <a:pt x="45" y="10"/>
                          </a:lnTo>
                          <a:lnTo>
                            <a:pt x="46" y="5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96" name="Rectangle 250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562" y="2512"/>
                      <a:ext cx="21" cy="4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97" name="Freeform 25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562" y="2505"/>
                      <a:ext cx="21" cy="7"/>
                    </a:xfrm>
                    <a:custGeom>
                      <a:avLst/>
                      <a:gdLst>
                        <a:gd name="T0" fmla="*/ 21 w 46"/>
                        <a:gd name="T1" fmla="*/ 7 h 24"/>
                        <a:gd name="T2" fmla="*/ 21 w 46"/>
                        <a:gd name="T3" fmla="*/ 5 h 24"/>
                        <a:gd name="T4" fmla="*/ 21 w 46"/>
                        <a:gd name="T5" fmla="*/ 4 h 24"/>
                        <a:gd name="T6" fmla="*/ 19 w 46"/>
                        <a:gd name="T7" fmla="*/ 3 h 24"/>
                        <a:gd name="T8" fmla="*/ 18 w 46"/>
                        <a:gd name="T9" fmla="*/ 2 h 24"/>
                        <a:gd name="T10" fmla="*/ 16 w 46"/>
                        <a:gd name="T11" fmla="*/ 1 h 24"/>
                        <a:gd name="T12" fmla="*/ 15 w 46"/>
                        <a:gd name="T13" fmla="*/ 0 h 24"/>
                        <a:gd name="T14" fmla="*/ 13 w 46"/>
                        <a:gd name="T15" fmla="*/ 0 h 24"/>
                        <a:gd name="T16" fmla="*/ 11 w 46"/>
                        <a:gd name="T17" fmla="*/ 0 h 24"/>
                        <a:gd name="T18" fmla="*/ 9 w 46"/>
                        <a:gd name="T19" fmla="*/ 0 h 24"/>
                        <a:gd name="T20" fmla="*/ 7 w 46"/>
                        <a:gd name="T21" fmla="*/ 0 h 24"/>
                        <a:gd name="T22" fmla="*/ 5 w 46"/>
                        <a:gd name="T23" fmla="*/ 1 h 24"/>
                        <a:gd name="T24" fmla="*/ 3 w 46"/>
                        <a:gd name="T25" fmla="*/ 2 h 24"/>
                        <a:gd name="T26" fmla="*/ 2 w 46"/>
                        <a:gd name="T27" fmla="*/ 3 h 24"/>
                        <a:gd name="T28" fmla="*/ 1 w 46"/>
                        <a:gd name="T29" fmla="*/ 4 h 24"/>
                        <a:gd name="T30" fmla="*/ 0 w 46"/>
                        <a:gd name="T31" fmla="*/ 5 h 24"/>
                        <a:gd name="T32" fmla="*/ 0 w 46"/>
                        <a:gd name="T33" fmla="*/ 7 h 24"/>
                        <a:gd name="T34" fmla="*/ 21 w 46"/>
                        <a:gd name="T35" fmla="*/ 7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46" y="24"/>
                          </a:moveTo>
                          <a:lnTo>
                            <a:pt x="46" y="18"/>
                          </a:lnTo>
                          <a:lnTo>
                            <a:pt x="45" y="13"/>
                          </a:lnTo>
                          <a:lnTo>
                            <a:pt x="42" y="10"/>
                          </a:lnTo>
                          <a:lnTo>
                            <a:pt x="40" y="7"/>
                          </a:lnTo>
                          <a:lnTo>
                            <a:pt x="36" y="4"/>
                          </a:lnTo>
                          <a:lnTo>
                            <a:pt x="33" y="1"/>
                          </a:lnTo>
                          <a:lnTo>
                            <a:pt x="28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2" y="4"/>
                          </a:lnTo>
                          <a:lnTo>
                            <a:pt x="7" y="7"/>
                          </a:lnTo>
                          <a:lnTo>
                            <a:pt x="4" y="10"/>
                          </a:lnTo>
                          <a:lnTo>
                            <a:pt x="2" y="13"/>
                          </a:lnTo>
                          <a:lnTo>
                            <a:pt x="1" y="18"/>
                          </a:lnTo>
                          <a:lnTo>
                            <a:pt x="0" y="24"/>
                          </a:lnTo>
                          <a:lnTo>
                            <a:pt x="46" y="24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98" name="Freeform 25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184" y="250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7"/>
                        <a:gd name="T2" fmla="*/ 2 w 23"/>
                        <a:gd name="T3" fmla="*/ 14 h 47"/>
                        <a:gd name="T4" fmla="*/ 3 w 23"/>
                        <a:gd name="T5" fmla="*/ 13 h 47"/>
                        <a:gd name="T6" fmla="*/ 4 w 23"/>
                        <a:gd name="T7" fmla="*/ 13 h 47"/>
                        <a:gd name="T8" fmla="*/ 5 w 23"/>
                        <a:gd name="T9" fmla="*/ 12 h 47"/>
                        <a:gd name="T10" fmla="*/ 6 w 23"/>
                        <a:gd name="T11" fmla="*/ 11 h 47"/>
                        <a:gd name="T12" fmla="*/ 6 w 23"/>
                        <a:gd name="T13" fmla="*/ 10 h 47"/>
                        <a:gd name="T14" fmla="*/ 7 w 23"/>
                        <a:gd name="T15" fmla="*/ 8 h 47"/>
                        <a:gd name="T16" fmla="*/ 7 w 23"/>
                        <a:gd name="T17" fmla="*/ 7 h 47"/>
                        <a:gd name="T18" fmla="*/ 7 w 23"/>
                        <a:gd name="T19" fmla="*/ 6 h 47"/>
                        <a:gd name="T20" fmla="*/ 6 w 23"/>
                        <a:gd name="T21" fmla="*/ 4 h 47"/>
                        <a:gd name="T22" fmla="*/ 6 w 23"/>
                        <a:gd name="T23" fmla="*/ 3 h 47"/>
                        <a:gd name="T24" fmla="*/ 5 w 23"/>
                        <a:gd name="T25" fmla="*/ 2 h 47"/>
                        <a:gd name="T26" fmla="*/ 4 w 23"/>
                        <a:gd name="T27" fmla="*/ 1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14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7"/>
                          </a:lnTo>
                          <a:lnTo>
                            <a:pt x="9" y="45"/>
                          </a:lnTo>
                          <a:lnTo>
                            <a:pt x="13" y="43"/>
                          </a:lnTo>
                          <a:lnTo>
                            <a:pt x="17" y="39"/>
                          </a:lnTo>
                          <a:lnTo>
                            <a:pt x="19" y="36"/>
                          </a:lnTo>
                          <a:lnTo>
                            <a:pt x="21" y="32"/>
                          </a:lnTo>
                          <a:lnTo>
                            <a:pt x="22" y="28"/>
                          </a:lnTo>
                          <a:lnTo>
                            <a:pt x="23" y="24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19" y="11"/>
                          </a:lnTo>
                          <a:lnTo>
                            <a:pt x="17" y="8"/>
                          </a:lnTo>
                          <a:lnTo>
                            <a:pt x="13" y="5"/>
                          </a:lnTo>
                          <a:lnTo>
                            <a:pt x="9" y="3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99" name="Rectangle 253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569" y="2505"/>
                      <a:ext cx="615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00" name="Freeform 25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562" y="250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1 h 47"/>
                        <a:gd name="T8" fmla="*/ 2 w 23"/>
                        <a:gd name="T9" fmla="*/ 2 h 47"/>
                        <a:gd name="T10" fmla="*/ 1 w 23"/>
                        <a:gd name="T11" fmla="*/ 3 h 47"/>
                        <a:gd name="T12" fmla="*/ 1 w 23"/>
                        <a:gd name="T13" fmla="*/ 4 h 47"/>
                        <a:gd name="T14" fmla="*/ 0 w 23"/>
                        <a:gd name="T15" fmla="*/ 6 h 47"/>
                        <a:gd name="T16" fmla="*/ 0 w 23"/>
                        <a:gd name="T17" fmla="*/ 7 h 47"/>
                        <a:gd name="T18" fmla="*/ 0 w 23"/>
                        <a:gd name="T19" fmla="*/ 8 h 47"/>
                        <a:gd name="T20" fmla="*/ 1 w 23"/>
                        <a:gd name="T21" fmla="*/ 10 h 47"/>
                        <a:gd name="T22" fmla="*/ 1 w 23"/>
                        <a:gd name="T23" fmla="*/ 11 h 47"/>
                        <a:gd name="T24" fmla="*/ 2 w 23"/>
                        <a:gd name="T25" fmla="*/ 12 h 47"/>
                        <a:gd name="T26" fmla="*/ 3 w 23"/>
                        <a:gd name="T27" fmla="*/ 13 h 47"/>
                        <a:gd name="T28" fmla="*/ 4 w 23"/>
                        <a:gd name="T29" fmla="*/ 13 h 47"/>
                        <a:gd name="T30" fmla="*/ 5 w 23"/>
                        <a:gd name="T31" fmla="*/ 14 h 47"/>
                        <a:gd name="T32" fmla="*/ 7 w 23"/>
                        <a:gd name="T33" fmla="*/ 14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1"/>
                          </a:lnTo>
                          <a:lnTo>
                            <a:pt x="14" y="3"/>
                          </a:lnTo>
                          <a:lnTo>
                            <a:pt x="10" y="5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4"/>
                          </a:lnTo>
                          <a:lnTo>
                            <a:pt x="1" y="28"/>
                          </a:lnTo>
                          <a:lnTo>
                            <a:pt x="2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10" y="43"/>
                          </a:lnTo>
                          <a:lnTo>
                            <a:pt x="14" y="45"/>
                          </a:lnTo>
                          <a:lnTo>
                            <a:pt x="18" y="47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01" name="Freeform 25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520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8"/>
                        <a:gd name="T2" fmla="*/ 2 w 23"/>
                        <a:gd name="T3" fmla="*/ 21 h 48"/>
                        <a:gd name="T4" fmla="*/ 3 w 23"/>
                        <a:gd name="T5" fmla="*/ 20 h 48"/>
                        <a:gd name="T6" fmla="*/ 4 w 23"/>
                        <a:gd name="T7" fmla="*/ 18 h 48"/>
                        <a:gd name="T8" fmla="*/ 5 w 23"/>
                        <a:gd name="T9" fmla="*/ 18 h 48"/>
                        <a:gd name="T10" fmla="*/ 6 w 23"/>
                        <a:gd name="T11" fmla="*/ 16 h 48"/>
                        <a:gd name="T12" fmla="*/ 6 w 23"/>
                        <a:gd name="T13" fmla="*/ 14 h 48"/>
                        <a:gd name="T14" fmla="*/ 7 w 23"/>
                        <a:gd name="T15" fmla="*/ 13 h 48"/>
                        <a:gd name="T16" fmla="*/ 7 w 23"/>
                        <a:gd name="T17" fmla="*/ 11 h 48"/>
                        <a:gd name="T18" fmla="*/ 7 w 23"/>
                        <a:gd name="T19" fmla="*/ 8 h 48"/>
                        <a:gd name="T20" fmla="*/ 6 w 23"/>
                        <a:gd name="T21" fmla="*/ 7 h 48"/>
                        <a:gd name="T22" fmla="*/ 6 w 23"/>
                        <a:gd name="T23" fmla="*/ 5 h 48"/>
                        <a:gd name="T24" fmla="*/ 5 w 23"/>
                        <a:gd name="T25" fmla="*/ 4 h 48"/>
                        <a:gd name="T26" fmla="*/ 4 w 23"/>
                        <a:gd name="T27" fmla="*/ 3 h 48"/>
                        <a:gd name="T28" fmla="*/ 3 w 23"/>
                        <a:gd name="T29" fmla="*/ 1 h 48"/>
                        <a:gd name="T30" fmla="*/ 2 w 23"/>
                        <a:gd name="T31" fmla="*/ 0 h 48"/>
                        <a:gd name="T32" fmla="*/ 0 w 23"/>
                        <a:gd name="T33" fmla="*/ 0 h 48"/>
                        <a:gd name="T34" fmla="*/ 0 w 23"/>
                        <a:gd name="T35" fmla="*/ 21 h 48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8">
                          <a:moveTo>
                            <a:pt x="0" y="48"/>
                          </a:moveTo>
                          <a:lnTo>
                            <a:pt x="6" y="47"/>
                          </a:lnTo>
                          <a:lnTo>
                            <a:pt x="10" y="46"/>
                          </a:lnTo>
                          <a:lnTo>
                            <a:pt x="14" y="42"/>
                          </a:lnTo>
                          <a:lnTo>
                            <a:pt x="17" y="40"/>
                          </a:lnTo>
                          <a:lnTo>
                            <a:pt x="19" y="36"/>
                          </a:lnTo>
                          <a:lnTo>
                            <a:pt x="21" y="33"/>
                          </a:lnTo>
                          <a:lnTo>
                            <a:pt x="22" y="29"/>
                          </a:lnTo>
                          <a:lnTo>
                            <a:pt x="23" y="25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19" y="12"/>
                          </a:lnTo>
                          <a:lnTo>
                            <a:pt x="17" y="8"/>
                          </a:lnTo>
                          <a:lnTo>
                            <a:pt x="14" y="6"/>
                          </a:lnTo>
                          <a:lnTo>
                            <a:pt x="10" y="2"/>
                          </a:lnTo>
                          <a:lnTo>
                            <a:pt x="6" y="1"/>
                          </a:lnTo>
                          <a:lnTo>
                            <a:pt x="0" y="0"/>
                          </a:lnTo>
                          <a:lnTo>
                            <a:pt x="0" y="48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02" name="Rectangle 256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384" y="2448"/>
                      <a:ext cx="136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03" name="Freeform 25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377" y="2448"/>
                      <a:ext cx="7" cy="21"/>
                    </a:xfrm>
                    <a:custGeom>
                      <a:avLst/>
                      <a:gdLst>
                        <a:gd name="T0" fmla="*/ 7 w 24"/>
                        <a:gd name="T1" fmla="*/ 0 h 48"/>
                        <a:gd name="T2" fmla="*/ 5 w 24"/>
                        <a:gd name="T3" fmla="*/ 0 h 48"/>
                        <a:gd name="T4" fmla="*/ 4 w 24"/>
                        <a:gd name="T5" fmla="*/ 1 h 48"/>
                        <a:gd name="T6" fmla="*/ 3 w 24"/>
                        <a:gd name="T7" fmla="*/ 3 h 48"/>
                        <a:gd name="T8" fmla="*/ 2 w 24"/>
                        <a:gd name="T9" fmla="*/ 4 h 48"/>
                        <a:gd name="T10" fmla="*/ 1 w 24"/>
                        <a:gd name="T11" fmla="*/ 5 h 48"/>
                        <a:gd name="T12" fmla="*/ 0 w 24"/>
                        <a:gd name="T13" fmla="*/ 7 h 48"/>
                        <a:gd name="T14" fmla="*/ 0 w 24"/>
                        <a:gd name="T15" fmla="*/ 8 h 48"/>
                        <a:gd name="T16" fmla="*/ 0 w 24"/>
                        <a:gd name="T17" fmla="*/ 11 h 48"/>
                        <a:gd name="T18" fmla="*/ 0 w 24"/>
                        <a:gd name="T19" fmla="*/ 13 h 48"/>
                        <a:gd name="T20" fmla="*/ 0 w 24"/>
                        <a:gd name="T21" fmla="*/ 14 h 48"/>
                        <a:gd name="T22" fmla="*/ 1 w 24"/>
                        <a:gd name="T23" fmla="*/ 16 h 48"/>
                        <a:gd name="T24" fmla="*/ 2 w 24"/>
                        <a:gd name="T25" fmla="*/ 18 h 48"/>
                        <a:gd name="T26" fmla="*/ 3 w 24"/>
                        <a:gd name="T27" fmla="*/ 18 h 48"/>
                        <a:gd name="T28" fmla="*/ 4 w 24"/>
                        <a:gd name="T29" fmla="*/ 20 h 48"/>
                        <a:gd name="T30" fmla="*/ 5 w 24"/>
                        <a:gd name="T31" fmla="*/ 21 h 48"/>
                        <a:gd name="T32" fmla="*/ 7 w 24"/>
                        <a:gd name="T33" fmla="*/ 21 h 48"/>
                        <a:gd name="T34" fmla="*/ 7 w 24"/>
                        <a:gd name="T35" fmla="*/ 0 h 48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8">
                          <a:moveTo>
                            <a:pt x="24" y="0"/>
                          </a:moveTo>
                          <a:lnTo>
                            <a:pt x="18" y="1"/>
                          </a:lnTo>
                          <a:lnTo>
                            <a:pt x="13" y="2"/>
                          </a:lnTo>
                          <a:lnTo>
                            <a:pt x="9" y="6"/>
                          </a:lnTo>
                          <a:lnTo>
                            <a:pt x="6" y="8"/>
                          </a:lnTo>
                          <a:lnTo>
                            <a:pt x="4" y="12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5"/>
                          </a:lnTo>
                          <a:lnTo>
                            <a:pt x="0" y="29"/>
                          </a:lnTo>
                          <a:lnTo>
                            <a:pt x="1" y="33"/>
                          </a:lnTo>
                          <a:lnTo>
                            <a:pt x="4" y="36"/>
                          </a:lnTo>
                          <a:lnTo>
                            <a:pt x="6" y="40"/>
                          </a:lnTo>
                          <a:lnTo>
                            <a:pt x="9" y="42"/>
                          </a:lnTo>
                          <a:lnTo>
                            <a:pt x="13" y="46"/>
                          </a:lnTo>
                          <a:lnTo>
                            <a:pt x="18" y="47"/>
                          </a:lnTo>
                          <a:lnTo>
                            <a:pt x="24" y="48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04" name="Freeform 25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513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8"/>
                        <a:gd name="T2" fmla="*/ 5 w 23"/>
                        <a:gd name="T3" fmla="*/ 0 h 48"/>
                        <a:gd name="T4" fmla="*/ 4 w 23"/>
                        <a:gd name="T5" fmla="*/ 1 h 48"/>
                        <a:gd name="T6" fmla="*/ 3 w 23"/>
                        <a:gd name="T7" fmla="*/ 3 h 48"/>
                        <a:gd name="T8" fmla="*/ 2 w 23"/>
                        <a:gd name="T9" fmla="*/ 4 h 48"/>
                        <a:gd name="T10" fmla="*/ 1 w 23"/>
                        <a:gd name="T11" fmla="*/ 5 h 48"/>
                        <a:gd name="T12" fmla="*/ 0 w 23"/>
                        <a:gd name="T13" fmla="*/ 7 h 48"/>
                        <a:gd name="T14" fmla="*/ 0 w 23"/>
                        <a:gd name="T15" fmla="*/ 8 h 48"/>
                        <a:gd name="T16" fmla="*/ 0 w 23"/>
                        <a:gd name="T17" fmla="*/ 11 h 48"/>
                        <a:gd name="T18" fmla="*/ 0 w 23"/>
                        <a:gd name="T19" fmla="*/ 13 h 48"/>
                        <a:gd name="T20" fmla="*/ 0 w 23"/>
                        <a:gd name="T21" fmla="*/ 14 h 48"/>
                        <a:gd name="T22" fmla="*/ 1 w 23"/>
                        <a:gd name="T23" fmla="*/ 16 h 48"/>
                        <a:gd name="T24" fmla="*/ 2 w 23"/>
                        <a:gd name="T25" fmla="*/ 18 h 48"/>
                        <a:gd name="T26" fmla="*/ 3 w 23"/>
                        <a:gd name="T27" fmla="*/ 18 h 48"/>
                        <a:gd name="T28" fmla="*/ 4 w 23"/>
                        <a:gd name="T29" fmla="*/ 20 h 48"/>
                        <a:gd name="T30" fmla="*/ 5 w 23"/>
                        <a:gd name="T31" fmla="*/ 21 h 48"/>
                        <a:gd name="T32" fmla="*/ 7 w 23"/>
                        <a:gd name="T33" fmla="*/ 21 h 48"/>
                        <a:gd name="T34" fmla="*/ 7 w 23"/>
                        <a:gd name="T35" fmla="*/ 0 h 48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8">
                          <a:moveTo>
                            <a:pt x="23" y="0"/>
                          </a:moveTo>
                          <a:lnTo>
                            <a:pt x="17" y="1"/>
                          </a:lnTo>
                          <a:lnTo>
                            <a:pt x="13" y="2"/>
                          </a:lnTo>
                          <a:lnTo>
                            <a:pt x="9" y="6"/>
                          </a:lnTo>
                          <a:lnTo>
                            <a:pt x="5" y="8"/>
                          </a:lnTo>
                          <a:lnTo>
                            <a:pt x="3" y="12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5"/>
                          </a:lnTo>
                          <a:lnTo>
                            <a:pt x="0" y="29"/>
                          </a:lnTo>
                          <a:lnTo>
                            <a:pt x="1" y="33"/>
                          </a:lnTo>
                          <a:lnTo>
                            <a:pt x="3" y="36"/>
                          </a:lnTo>
                          <a:lnTo>
                            <a:pt x="5" y="40"/>
                          </a:lnTo>
                          <a:lnTo>
                            <a:pt x="9" y="42"/>
                          </a:lnTo>
                          <a:lnTo>
                            <a:pt x="13" y="46"/>
                          </a:lnTo>
                          <a:lnTo>
                            <a:pt x="17" y="47"/>
                          </a:lnTo>
                          <a:lnTo>
                            <a:pt x="23" y="48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05" name="Rectangle 259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520" y="2448"/>
                      <a:ext cx="143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06" name="Freeform 26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63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8"/>
                        <a:gd name="T2" fmla="*/ 2 w 23"/>
                        <a:gd name="T3" fmla="*/ 21 h 48"/>
                        <a:gd name="T4" fmla="*/ 3 w 23"/>
                        <a:gd name="T5" fmla="*/ 20 h 48"/>
                        <a:gd name="T6" fmla="*/ 5 w 23"/>
                        <a:gd name="T7" fmla="*/ 18 h 48"/>
                        <a:gd name="T8" fmla="*/ 5 w 23"/>
                        <a:gd name="T9" fmla="*/ 18 h 48"/>
                        <a:gd name="T10" fmla="*/ 6 w 23"/>
                        <a:gd name="T11" fmla="*/ 16 h 48"/>
                        <a:gd name="T12" fmla="*/ 7 w 23"/>
                        <a:gd name="T13" fmla="*/ 14 h 48"/>
                        <a:gd name="T14" fmla="*/ 7 w 23"/>
                        <a:gd name="T15" fmla="*/ 13 h 48"/>
                        <a:gd name="T16" fmla="*/ 7 w 23"/>
                        <a:gd name="T17" fmla="*/ 11 h 48"/>
                        <a:gd name="T18" fmla="*/ 7 w 23"/>
                        <a:gd name="T19" fmla="*/ 8 h 48"/>
                        <a:gd name="T20" fmla="*/ 7 w 23"/>
                        <a:gd name="T21" fmla="*/ 7 h 48"/>
                        <a:gd name="T22" fmla="*/ 6 w 23"/>
                        <a:gd name="T23" fmla="*/ 5 h 48"/>
                        <a:gd name="T24" fmla="*/ 5 w 23"/>
                        <a:gd name="T25" fmla="*/ 4 h 48"/>
                        <a:gd name="T26" fmla="*/ 5 w 23"/>
                        <a:gd name="T27" fmla="*/ 3 h 48"/>
                        <a:gd name="T28" fmla="*/ 3 w 23"/>
                        <a:gd name="T29" fmla="*/ 1 h 48"/>
                        <a:gd name="T30" fmla="*/ 2 w 23"/>
                        <a:gd name="T31" fmla="*/ 0 h 48"/>
                        <a:gd name="T32" fmla="*/ 0 w 23"/>
                        <a:gd name="T33" fmla="*/ 0 h 48"/>
                        <a:gd name="T34" fmla="*/ 0 w 23"/>
                        <a:gd name="T35" fmla="*/ 21 h 48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8">
                          <a:moveTo>
                            <a:pt x="0" y="48"/>
                          </a:moveTo>
                          <a:lnTo>
                            <a:pt x="6" y="47"/>
                          </a:lnTo>
                          <a:lnTo>
                            <a:pt x="10" y="46"/>
                          </a:lnTo>
                          <a:lnTo>
                            <a:pt x="15" y="42"/>
                          </a:lnTo>
                          <a:lnTo>
                            <a:pt x="18" y="40"/>
                          </a:lnTo>
                          <a:lnTo>
                            <a:pt x="20" y="36"/>
                          </a:lnTo>
                          <a:lnTo>
                            <a:pt x="22" y="33"/>
                          </a:lnTo>
                          <a:lnTo>
                            <a:pt x="23" y="29"/>
                          </a:lnTo>
                          <a:lnTo>
                            <a:pt x="23" y="25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2"/>
                          </a:lnTo>
                          <a:lnTo>
                            <a:pt x="18" y="8"/>
                          </a:lnTo>
                          <a:lnTo>
                            <a:pt x="15" y="6"/>
                          </a:lnTo>
                          <a:lnTo>
                            <a:pt x="10" y="2"/>
                          </a:lnTo>
                          <a:lnTo>
                            <a:pt x="6" y="1"/>
                          </a:lnTo>
                          <a:lnTo>
                            <a:pt x="0" y="0"/>
                          </a:lnTo>
                          <a:lnTo>
                            <a:pt x="0" y="48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07" name="Freeform 26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513" y="2283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0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1 h 47"/>
                        <a:gd name="T18" fmla="*/ 0 w 23"/>
                        <a:gd name="T19" fmla="*/ 13 h 47"/>
                        <a:gd name="T20" fmla="*/ 0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3" y="2"/>
                          </a:lnTo>
                          <a:lnTo>
                            <a:pt x="9" y="5"/>
                          </a:lnTo>
                          <a:lnTo>
                            <a:pt x="5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4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5" y="39"/>
                          </a:lnTo>
                          <a:lnTo>
                            <a:pt x="9" y="42"/>
                          </a:lnTo>
                          <a:lnTo>
                            <a:pt x="13" y="45"/>
                          </a:lnTo>
                          <a:lnTo>
                            <a:pt x="17" y="47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08" name="Rectangle 262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520" y="2283"/>
                      <a:ext cx="150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09" name="Freeform 26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70" y="2283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4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6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1 h 47"/>
                        <a:gd name="T18" fmla="*/ 7 w 23"/>
                        <a:gd name="T19" fmla="*/ 8 h 47"/>
                        <a:gd name="T20" fmla="*/ 6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4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7"/>
                          </a:lnTo>
                          <a:lnTo>
                            <a:pt x="9" y="45"/>
                          </a:lnTo>
                          <a:lnTo>
                            <a:pt x="14" y="42"/>
                          </a:lnTo>
                          <a:lnTo>
                            <a:pt x="17" y="39"/>
                          </a:lnTo>
                          <a:lnTo>
                            <a:pt x="19" y="36"/>
                          </a:lnTo>
                          <a:lnTo>
                            <a:pt x="21" y="32"/>
                          </a:lnTo>
                          <a:lnTo>
                            <a:pt x="22" y="28"/>
                          </a:lnTo>
                          <a:lnTo>
                            <a:pt x="23" y="24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19" y="11"/>
                          </a:lnTo>
                          <a:lnTo>
                            <a:pt x="17" y="8"/>
                          </a:lnTo>
                          <a:lnTo>
                            <a:pt x="14" y="5"/>
                          </a:lnTo>
                          <a:lnTo>
                            <a:pt x="9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10" name="Freeform 26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513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5 h 46"/>
                        <a:gd name="T14" fmla="*/ 0 w 23"/>
                        <a:gd name="T15" fmla="*/ 6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10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5" y="7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5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11" name="Rectangle 265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520" y="1975"/>
                      <a:ext cx="136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12" name="Freeform 26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55" y="197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10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7 w 23"/>
                        <a:gd name="T21" fmla="*/ 5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5"/>
                          </a:lnTo>
                          <a:lnTo>
                            <a:pt x="11" y="44"/>
                          </a:lnTo>
                          <a:lnTo>
                            <a:pt x="14" y="42"/>
                          </a:lnTo>
                          <a:lnTo>
                            <a:pt x="17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7" y="7"/>
                          </a:lnTo>
                          <a:lnTo>
                            <a:pt x="14" y="4"/>
                          </a:lnTo>
                          <a:lnTo>
                            <a:pt x="11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13" name="Freeform 26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55" y="1882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5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9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7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5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5"/>
                          </a:lnTo>
                          <a:lnTo>
                            <a:pt x="11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5"/>
                          </a:lnTo>
                          <a:lnTo>
                            <a:pt x="22" y="31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4"/>
                          </a:lnTo>
                          <a:lnTo>
                            <a:pt x="20" y="10"/>
                          </a:lnTo>
                          <a:lnTo>
                            <a:pt x="18" y="7"/>
                          </a:lnTo>
                          <a:lnTo>
                            <a:pt x="15" y="4"/>
                          </a:lnTo>
                          <a:lnTo>
                            <a:pt x="11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14" name="Rectangle 268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520" y="1882"/>
                      <a:ext cx="136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15" name="Freeform 26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513" y="1882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4 h 46"/>
                        <a:gd name="T14" fmla="*/ 0 w 23"/>
                        <a:gd name="T15" fmla="*/ 6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5" y="7"/>
                          </a:lnTo>
                          <a:lnTo>
                            <a:pt x="3" y="10"/>
                          </a:lnTo>
                          <a:lnTo>
                            <a:pt x="1" y="14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1"/>
                          </a:lnTo>
                          <a:lnTo>
                            <a:pt x="3" y="35"/>
                          </a:lnTo>
                          <a:lnTo>
                            <a:pt x="5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16" name="Freeform 27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55" y="1839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7"/>
                        <a:gd name="T2" fmla="*/ 2 w 23"/>
                        <a:gd name="T3" fmla="*/ 14 h 47"/>
                        <a:gd name="T4" fmla="*/ 3 w 23"/>
                        <a:gd name="T5" fmla="*/ 13 h 47"/>
                        <a:gd name="T6" fmla="*/ 4 w 23"/>
                        <a:gd name="T7" fmla="*/ 13 h 47"/>
                        <a:gd name="T8" fmla="*/ 5 w 23"/>
                        <a:gd name="T9" fmla="*/ 12 h 47"/>
                        <a:gd name="T10" fmla="*/ 6 w 23"/>
                        <a:gd name="T11" fmla="*/ 11 h 47"/>
                        <a:gd name="T12" fmla="*/ 7 w 23"/>
                        <a:gd name="T13" fmla="*/ 10 h 47"/>
                        <a:gd name="T14" fmla="*/ 7 w 23"/>
                        <a:gd name="T15" fmla="*/ 9 h 47"/>
                        <a:gd name="T16" fmla="*/ 7 w 23"/>
                        <a:gd name="T17" fmla="*/ 7 h 47"/>
                        <a:gd name="T18" fmla="*/ 7 w 23"/>
                        <a:gd name="T19" fmla="*/ 6 h 47"/>
                        <a:gd name="T20" fmla="*/ 7 w 23"/>
                        <a:gd name="T21" fmla="*/ 4 h 47"/>
                        <a:gd name="T22" fmla="*/ 6 w 23"/>
                        <a:gd name="T23" fmla="*/ 4 h 47"/>
                        <a:gd name="T24" fmla="*/ 5 w 23"/>
                        <a:gd name="T25" fmla="*/ 2 h 47"/>
                        <a:gd name="T26" fmla="*/ 4 w 23"/>
                        <a:gd name="T27" fmla="*/ 1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14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11" y="45"/>
                          </a:lnTo>
                          <a:lnTo>
                            <a:pt x="14" y="42"/>
                          </a:lnTo>
                          <a:lnTo>
                            <a:pt x="18" y="40"/>
                          </a:lnTo>
                          <a:lnTo>
                            <a:pt x="20" y="36"/>
                          </a:lnTo>
                          <a:lnTo>
                            <a:pt x="22" y="33"/>
                          </a:lnTo>
                          <a:lnTo>
                            <a:pt x="23" y="29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2"/>
                          </a:lnTo>
                          <a:lnTo>
                            <a:pt x="18" y="7"/>
                          </a:lnTo>
                          <a:lnTo>
                            <a:pt x="14" y="5"/>
                          </a:lnTo>
                          <a:lnTo>
                            <a:pt x="11" y="2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17" name="Rectangle 271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391" y="1839"/>
                      <a:ext cx="264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18" name="Freeform 27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384" y="1839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1 h 47"/>
                        <a:gd name="T8" fmla="*/ 2 w 23"/>
                        <a:gd name="T9" fmla="*/ 2 h 47"/>
                        <a:gd name="T10" fmla="*/ 1 w 23"/>
                        <a:gd name="T11" fmla="*/ 4 h 47"/>
                        <a:gd name="T12" fmla="*/ 0 w 23"/>
                        <a:gd name="T13" fmla="*/ 4 h 47"/>
                        <a:gd name="T14" fmla="*/ 0 w 23"/>
                        <a:gd name="T15" fmla="*/ 6 h 47"/>
                        <a:gd name="T16" fmla="*/ 0 w 23"/>
                        <a:gd name="T17" fmla="*/ 7 h 47"/>
                        <a:gd name="T18" fmla="*/ 0 w 23"/>
                        <a:gd name="T19" fmla="*/ 9 h 47"/>
                        <a:gd name="T20" fmla="*/ 0 w 23"/>
                        <a:gd name="T21" fmla="*/ 10 h 47"/>
                        <a:gd name="T22" fmla="*/ 1 w 23"/>
                        <a:gd name="T23" fmla="*/ 11 h 47"/>
                        <a:gd name="T24" fmla="*/ 2 w 23"/>
                        <a:gd name="T25" fmla="*/ 12 h 47"/>
                        <a:gd name="T26" fmla="*/ 3 w 23"/>
                        <a:gd name="T27" fmla="*/ 13 h 47"/>
                        <a:gd name="T28" fmla="*/ 4 w 23"/>
                        <a:gd name="T29" fmla="*/ 13 h 47"/>
                        <a:gd name="T30" fmla="*/ 5 w 23"/>
                        <a:gd name="T31" fmla="*/ 14 h 47"/>
                        <a:gd name="T32" fmla="*/ 7 w 23"/>
                        <a:gd name="T33" fmla="*/ 14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1"/>
                          </a:lnTo>
                          <a:lnTo>
                            <a:pt x="13" y="2"/>
                          </a:lnTo>
                          <a:lnTo>
                            <a:pt x="10" y="5"/>
                          </a:lnTo>
                          <a:lnTo>
                            <a:pt x="7" y="7"/>
                          </a:lnTo>
                          <a:lnTo>
                            <a:pt x="3" y="12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9"/>
                          </a:lnTo>
                          <a:lnTo>
                            <a:pt x="1" y="33"/>
                          </a:lnTo>
                          <a:lnTo>
                            <a:pt x="3" y="36"/>
                          </a:lnTo>
                          <a:lnTo>
                            <a:pt x="7" y="40"/>
                          </a:lnTo>
                          <a:lnTo>
                            <a:pt x="10" y="42"/>
                          </a:lnTo>
                          <a:lnTo>
                            <a:pt x="13" y="45"/>
                          </a:lnTo>
                          <a:lnTo>
                            <a:pt x="18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19" name="Freeform 27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384" y="1904"/>
                      <a:ext cx="7" cy="36"/>
                    </a:xfrm>
                    <a:custGeom>
                      <a:avLst/>
                      <a:gdLst>
                        <a:gd name="T0" fmla="*/ 7 w 24"/>
                        <a:gd name="T1" fmla="*/ 0 h 117"/>
                        <a:gd name="T2" fmla="*/ 6 w 24"/>
                        <a:gd name="T3" fmla="*/ 0 h 117"/>
                        <a:gd name="T4" fmla="*/ 5 w 24"/>
                        <a:gd name="T5" fmla="*/ 1 h 117"/>
                        <a:gd name="T6" fmla="*/ 5 w 24"/>
                        <a:gd name="T7" fmla="*/ 1 h 117"/>
                        <a:gd name="T8" fmla="*/ 4 w 24"/>
                        <a:gd name="T9" fmla="*/ 2 h 117"/>
                        <a:gd name="T10" fmla="*/ 3 w 24"/>
                        <a:gd name="T11" fmla="*/ 4 h 117"/>
                        <a:gd name="T12" fmla="*/ 2 w 24"/>
                        <a:gd name="T13" fmla="*/ 6 h 117"/>
                        <a:gd name="T14" fmla="*/ 1 w 24"/>
                        <a:gd name="T15" fmla="*/ 9 h 117"/>
                        <a:gd name="T16" fmla="*/ 1 w 24"/>
                        <a:gd name="T17" fmla="*/ 11 h 117"/>
                        <a:gd name="T18" fmla="*/ 0 w 24"/>
                        <a:gd name="T19" fmla="*/ 15 h 117"/>
                        <a:gd name="T20" fmla="*/ 0 w 24"/>
                        <a:gd name="T21" fmla="*/ 18 h 117"/>
                        <a:gd name="T22" fmla="*/ 0 w 24"/>
                        <a:gd name="T23" fmla="*/ 22 h 117"/>
                        <a:gd name="T24" fmla="*/ 1 w 24"/>
                        <a:gd name="T25" fmla="*/ 25 h 117"/>
                        <a:gd name="T26" fmla="*/ 1 w 24"/>
                        <a:gd name="T27" fmla="*/ 28 h 117"/>
                        <a:gd name="T28" fmla="*/ 2 w 24"/>
                        <a:gd name="T29" fmla="*/ 30 h 117"/>
                        <a:gd name="T30" fmla="*/ 3 w 24"/>
                        <a:gd name="T31" fmla="*/ 33 h 117"/>
                        <a:gd name="T32" fmla="*/ 4 w 24"/>
                        <a:gd name="T33" fmla="*/ 34 h 117"/>
                        <a:gd name="T34" fmla="*/ 5 w 24"/>
                        <a:gd name="T35" fmla="*/ 35 h 117"/>
                        <a:gd name="T36" fmla="*/ 5 w 24"/>
                        <a:gd name="T37" fmla="*/ 36 h 117"/>
                        <a:gd name="T38" fmla="*/ 6 w 24"/>
                        <a:gd name="T39" fmla="*/ 36 h 117"/>
                        <a:gd name="T40" fmla="*/ 7 w 24"/>
                        <a:gd name="T41" fmla="*/ 36 h 117"/>
                        <a:gd name="T42" fmla="*/ 7 w 24"/>
                        <a:gd name="T43" fmla="*/ 0 h 117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0" t="0" r="r" b="b"/>
                      <a:pathLst>
                        <a:path w="24" h="117">
                          <a:moveTo>
                            <a:pt x="24" y="0"/>
                          </a:moveTo>
                          <a:lnTo>
                            <a:pt x="21" y="1"/>
                          </a:lnTo>
                          <a:lnTo>
                            <a:pt x="18" y="2"/>
                          </a:lnTo>
                          <a:lnTo>
                            <a:pt x="16" y="3"/>
                          </a:lnTo>
                          <a:lnTo>
                            <a:pt x="14" y="5"/>
                          </a:lnTo>
                          <a:lnTo>
                            <a:pt x="9" y="12"/>
                          </a:lnTo>
                          <a:lnTo>
                            <a:pt x="6" y="19"/>
                          </a:lnTo>
                          <a:lnTo>
                            <a:pt x="4" y="28"/>
                          </a:lnTo>
                          <a:lnTo>
                            <a:pt x="2" y="37"/>
                          </a:lnTo>
                          <a:lnTo>
                            <a:pt x="1" y="48"/>
                          </a:lnTo>
                          <a:lnTo>
                            <a:pt x="0" y="59"/>
                          </a:lnTo>
                          <a:lnTo>
                            <a:pt x="1" y="70"/>
                          </a:lnTo>
                          <a:lnTo>
                            <a:pt x="2" y="80"/>
                          </a:lnTo>
                          <a:lnTo>
                            <a:pt x="4" y="90"/>
                          </a:lnTo>
                          <a:lnTo>
                            <a:pt x="6" y="99"/>
                          </a:lnTo>
                          <a:lnTo>
                            <a:pt x="9" y="107"/>
                          </a:lnTo>
                          <a:lnTo>
                            <a:pt x="14" y="112"/>
                          </a:lnTo>
                          <a:lnTo>
                            <a:pt x="16" y="114"/>
                          </a:lnTo>
                          <a:lnTo>
                            <a:pt x="18" y="116"/>
                          </a:lnTo>
                          <a:lnTo>
                            <a:pt x="21" y="117"/>
                          </a:lnTo>
                          <a:lnTo>
                            <a:pt x="24" y="117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20" name="Rectangle 27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391" y="1904"/>
                      <a:ext cx="264" cy="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21" name="Freeform 27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55" y="1904"/>
                      <a:ext cx="7" cy="36"/>
                    </a:xfrm>
                    <a:custGeom>
                      <a:avLst/>
                      <a:gdLst>
                        <a:gd name="T0" fmla="*/ 0 w 23"/>
                        <a:gd name="T1" fmla="*/ 36 h 117"/>
                        <a:gd name="T2" fmla="*/ 1 w 23"/>
                        <a:gd name="T3" fmla="*/ 36 h 117"/>
                        <a:gd name="T4" fmla="*/ 2 w 23"/>
                        <a:gd name="T5" fmla="*/ 36 h 117"/>
                        <a:gd name="T6" fmla="*/ 2 w 23"/>
                        <a:gd name="T7" fmla="*/ 35 h 117"/>
                        <a:gd name="T8" fmla="*/ 3 w 23"/>
                        <a:gd name="T9" fmla="*/ 34 h 117"/>
                        <a:gd name="T10" fmla="*/ 4 w 23"/>
                        <a:gd name="T11" fmla="*/ 33 h 117"/>
                        <a:gd name="T12" fmla="*/ 5 w 23"/>
                        <a:gd name="T13" fmla="*/ 30 h 117"/>
                        <a:gd name="T14" fmla="*/ 6 w 23"/>
                        <a:gd name="T15" fmla="*/ 28 h 117"/>
                        <a:gd name="T16" fmla="*/ 7 w 23"/>
                        <a:gd name="T17" fmla="*/ 25 h 117"/>
                        <a:gd name="T18" fmla="*/ 7 w 23"/>
                        <a:gd name="T19" fmla="*/ 22 h 117"/>
                        <a:gd name="T20" fmla="*/ 7 w 23"/>
                        <a:gd name="T21" fmla="*/ 18 h 117"/>
                        <a:gd name="T22" fmla="*/ 7 w 23"/>
                        <a:gd name="T23" fmla="*/ 15 h 117"/>
                        <a:gd name="T24" fmla="*/ 7 w 23"/>
                        <a:gd name="T25" fmla="*/ 11 h 117"/>
                        <a:gd name="T26" fmla="*/ 6 w 23"/>
                        <a:gd name="T27" fmla="*/ 9 h 117"/>
                        <a:gd name="T28" fmla="*/ 5 w 23"/>
                        <a:gd name="T29" fmla="*/ 6 h 117"/>
                        <a:gd name="T30" fmla="*/ 4 w 23"/>
                        <a:gd name="T31" fmla="*/ 4 h 117"/>
                        <a:gd name="T32" fmla="*/ 3 w 23"/>
                        <a:gd name="T33" fmla="*/ 2 h 117"/>
                        <a:gd name="T34" fmla="*/ 2 w 23"/>
                        <a:gd name="T35" fmla="*/ 1 h 117"/>
                        <a:gd name="T36" fmla="*/ 2 w 23"/>
                        <a:gd name="T37" fmla="*/ 1 h 117"/>
                        <a:gd name="T38" fmla="*/ 1 w 23"/>
                        <a:gd name="T39" fmla="*/ 0 h 117"/>
                        <a:gd name="T40" fmla="*/ 0 w 23"/>
                        <a:gd name="T41" fmla="*/ 0 h 117"/>
                        <a:gd name="T42" fmla="*/ 0 w 23"/>
                        <a:gd name="T43" fmla="*/ 36 h 117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0" t="0" r="r" b="b"/>
                      <a:pathLst>
                        <a:path w="23" h="117">
                          <a:moveTo>
                            <a:pt x="0" y="117"/>
                          </a:moveTo>
                          <a:lnTo>
                            <a:pt x="3" y="117"/>
                          </a:lnTo>
                          <a:lnTo>
                            <a:pt x="6" y="116"/>
                          </a:lnTo>
                          <a:lnTo>
                            <a:pt x="8" y="114"/>
                          </a:lnTo>
                          <a:lnTo>
                            <a:pt x="11" y="112"/>
                          </a:lnTo>
                          <a:lnTo>
                            <a:pt x="14" y="107"/>
                          </a:lnTo>
                          <a:lnTo>
                            <a:pt x="17" y="99"/>
                          </a:lnTo>
                          <a:lnTo>
                            <a:pt x="20" y="90"/>
                          </a:lnTo>
                          <a:lnTo>
                            <a:pt x="22" y="80"/>
                          </a:lnTo>
                          <a:lnTo>
                            <a:pt x="23" y="70"/>
                          </a:lnTo>
                          <a:lnTo>
                            <a:pt x="23" y="59"/>
                          </a:lnTo>
                          <a:lnTo>
                            <a:pt x="23" y="48"/>
                          </a:lnTo>
                          <a:lnTo>
                            <a:pt x="22" y="37"/>
                          </a:lnTo>
                          <a:lnTo>
                            <a:pt x="20" y="28"/>
                          </a:lnTo>
                          <a:lnTo>
                            <a:pt x="17" y="19"/>
                          </a:lnTo>
                          <a:lnTo>
                            <a:pt x="14" y="12"/>
                          </a:lnTo>
                          <a:lnTo>
                            <a:pt x="11" y="5"/>
                          </a:lnTo>
                          <a:lnTo>
                            <a:pt x="8" y="3"/>
                          </a:lnTo>
                          <a:lnTo>
                            <a:pt x="6" y="2"/>
                          </a:lnTo>
                          <a:lnTo>
                            <a:pt x="3" y="1"/>
                          </a:lnTo>
                          <a:lnTo>
                            <a:pt x="0" y="0"/>
                          </a:lnTo>
                          <a:lnTo>
                            <a:pt x="0" y="11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22" name="Freeform 27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170" y="2526"/>
                      <a:ext cx="21" cy="14"/>
                    </a:xfrm>
                    <a:custGeom>
                      <a:avLst/>
                      <a:gdLst>
                        <a:gd name="T0" fmla="*/ 0 w 46"/>
                        <a:gd name="T1" fmla="*/ 0 h 23"/>
                        <a:gd name="T2" fmla="*/ 0 w 46"/>
                        <a:gd name="T3" fmla="*/ 3 h 23"/>
                        <a:gd name="T4" fmla="*/ 0 w 46"/>
                        <a:gd name="T5" fmla="*/ 6 h 23"/>
                        <a:gd name="T6" fmla="*/ 2 w 46"/>
                        <a:gd name="T7" fmla="*/ 9 h 23"/>
                        <a:gd name="T8" fmla="*/ 3 w 46"/>
                        <a:gd name="T9" fmla="*/ 10 h 23"/>
                        <a:gd name="T10" fmla="*/ 5 w 46"/>
                        <a:gd name="T11" fmla="*/ 12 h 23"/>
                        <a:gd name="T12" fmla="*/ 6 w 46"/>
                        <a:gd name="T13" fmla="*/ 13 h 23"/>
                        <a:gd name="T14" fmla="*/ 8 w 46"/>
                        <a:gd name="T15" fmla="*/ 13 h 23"/>
                        <a:gd name="T16" fmla="*/ 11 w 46"/>
                        <a:gd name="T17" fmla="*/ 14 h 23"/>
                        <a:gd name="T18" fmla="*/ 12 w 46"/>
                        <a:gd name="T19" fmla="*/ 13 h 23"/>
                        <a:gd name="T20" fmla="*/ 14 w 46"/>
                        <a:gd name="T21" fmla="*/ 13 h 23"/>
                        <a:gd name="T22" fmla="*/ 16 w 46"/>
                        <a:gd name="T23" fmla="*/ 12 h 23"/>
                        <a:gd name="T24" fmla="*/ 18 w 46"/>
                        <a:gd name="T25" fmla="*/ 10 h 23"/>
                        <a:gd name="T26" fmla="*/ 19 w 46"/>
                        <a:gd name="T27" fmla="*/ 9 h 23"/>
                        <a:gd name="T28" fmla="*/ 20 w 46"/>
                        <a:gd name="T29" fmla="*/ 6 h 23"/>
                        <a:gd name="T30" fmla="*/ 21 w 46"/>
                        <a:gd name="T31" fmla="*/ 3 h 23"/>
                        <a:gd name="T32" fmla="*/ 21 w 46"/>
                        <a:gd name="T33" fmla="*/ 0 h 23"/>
                        <a:gd name="T34" fmla="*/ 0 w 46"/>
                        <a:gd name="T35" fmla="*/ 0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0" y="0"/>
                          </a:moveTo>
                          <a:lnTo>
                            <a:pt x="0" y="5"/>
                          </a:lnTo>
                          <a:lnTo>
                            <a:pt x="1" y="10"/>
                          </a:lnTo>
                          <a:lnTo>
                            <a:pt x="4" y="14"/>
                          </a:lnTo>
                          <a:lnTo>
                            <a:pt x="6" y="17"/>
                          </a:lnTo>
                          <a:lnTo>
                            <a:pt x="10" y="20"/>
                          </a:lnTo>
                          <a:lnTo>
                            <a:pt x="13" y="21"/>
                          </a:lnTo>
                          <a:lnTo>
                            <a:pt x="18" y="22"/>
                          </a:lnTo>
                          <a:lnTo>
                            <a:pt x="23" y="23"/>
                          </a:lnTo>
                          <a:lnTo>
                            <a:pt x="27" y="22"/>
                          </a:lnTo>
                          <a:lnTo>
                            <a:pt x="31" y="21"/>
                          </a:lnTo>
                          <a:lnTo>
                            <a:pt x="34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0"/>
                          </a:lnTo>
                          <a:lnTo>
                            <a:pt x="45" y="5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23" name="Rectangle 277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170" y="2512"/>
                      <a:ext cx="21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24" name="Freeform 27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170" y="2505"/>
                      <a:ext cx="21" cy="7"/>
                    </a:xfrm>
                    <a:custGeom>
                      <a:avLst/>
                      <a:gdLst>
                        <a:gd name="T0" fmla="*/ 21 w 46"/>
                        <a:gd name="T1" fmla="*/ 7 h 24"/>
                        <a:gd name="T2" fmla="*/ 21 w 46"/>
                        <a:gd name="T3" fmla="*/ 5 h 24"/>
                        <a:gd name="T4" fmla="*/ 20 w 46"/>
                        <a:gd name="T5" fmla="*/ 4 h 24"/>
                        <a:gd name="T6" fmla="*/ 19 w 46"/>
                        <a:gd name="T7" fmla="*/ 3 h 24"/>
                        <a:gd name="T8" fmla="*/ 18 w 46"/>
                        <a:gd name="T9" fmla="*/ 2 h 24"/>
                        <a:gd name="T10" fmla="*/ 16 w 46"/>
                        <a:gd name="T11" fmla="*/ 1 h 24"/>
                        <a:gd name="T12" fmla="*/ 14 w 46"/>
                        <a:gd name="T13" fmla="*/ 0 h 24"/>
                        <a:gd name="T14" fmla="*/ 12 w 46"/>
                        <a:gd name="T15" fmla="*/ 0 h 24"/>
                        <a:gd name="T16" fmla="*/ 11 w 46"/>
                        <a:gd name="T17" fmla="*/ 0 h 24"/>
                        <a:gd name="T18" fmla="*/ 8 w 46"/>
                        <a:gd name="T19" fmla="*/ 0 h 24"/>
                        <a:gd name="T20" fmla="*/ 6 w 46"/>
                        <a:gd name="T21" fmla="*/ 0 h 24"/>
                        <a:gd name="T22" fmla="*/ 5 w 46"/>
                        <a:gd name="T23" fmla="*/ 1 h 24"/>
                        <a:gd name="T24" fmla="*/ 3 w 46"/>
                        <a:gd name="T25" fmla="*/ 2 h 24"/>
                        <a:gd name="T26" fmla="*/ 2 w 46"/>
                        <a:gd name="T27" fmla="*/ 3 h 24"/>
                        <a:gd name="T28" fmla="*/ 0 w 46"/>
                        <a:gd name="T29" fmla="*/ 4 h 24"/>
                        <a:gd name="T30" fmla="*/ 0 w 46"/>
                        <a:gd name="T31" fmla="*/ 5 h 24"/>
                        <a:gd name="T32" fmla="*/ 0 w 46"/>
                        <a:gd name="T33" fmla="*/ 7 h 24"/>
                        <a:gd name="T34" fmla="*/ 21 w 46"/>
                        <a:gd name="T35" fmla="*/ 7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46" y="24"/>
                          </a:moveTo>
                          <a:lnTo>
                            <a:pt x="45" y="18"/>
                          </a:lnTo>
                          <a:lnTo>
                            <a:pt x="44" y="13"/>
                          </a:lnTo>
                          <a:lnTo>
                            <a:pt x="42" y="10"/>
                          </a:lnTo>
                          <a:lnTo>
                            <a:pt x="39" y="7"/>
                          </a:lnTo>
                          <a:lnTo>
                            <a:pt x="34" y="4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8" y="0"/>
                          </a:lnTo>
                          <a:lnTo>
                            <a:pt x="13" y="1"/>
                          </a:lnTo>
                          <a:lnTo>
                            <a:pt x="10" y="4"/>
                          </a:lnTo>
                          <a:lnTo>
                            <a:pt x="6" y="7"/>
                          </a:lnTo>
                          <a:lnTo>
                            <a:pt x="4" y="10"/>
                          </a:lnTo>
                          <a:lnTo>
                            <a:pt x="1" y="13"/>
                          </a:lnTo>
                          <a:lnTo>
                            <a:pt x="0" y="18"/>
                          </a:lnTo>
                          <a:lnTo>
                            <a:pt x="0" y="24"/>
                          </a:lnTo>
                          <a:lnTo>
                            <a:pt x="46" y="24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25" name="Freeform 27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170" y="2555"/>
                      <a:ext cx="21" cy="7"/>
                    </a:xfrm>
                    <a:custGeom>
                      <a:avLst/>
                      <a:gdLst>
                        <a:gd name="T0" fmla="*/ 0 w 46"/>
                        <a:gd name="T1" fmla="*/ 0 h 23"/>
                        <a:gd name="T2" fmla="*/ 0 w 46"/>
                        <a:gd name="T3" fmla="*/ 2 h 23"/>
                        <a:gd name="T4" fmla="*/ 0 w 46"/>
                        <a:gd name="T5" fmla="*/ 3 h 23"/>
                        <a:gd name="T6" fmla="*/ 2 w 46"/>
                        <a:gd name="T7" fmla="*/ 5 h 23"/>
                        <a:gd name="T8" fmla="*/ 3 w 46"/>
                        <a:gd name="T9" fmla="*/ 5 h 23"/>
                        <a:gd name="T10" fmla="*/ 5 w 46"/>
                        <a:gd name="T11" fmla="*/ 6 h 23"/>
                        <a:gd name="T12" fmla="*/ 6 w 46"/>
                        <a:gd name="T13" fmla="*/ 7 h 23"/>
                        <a:gd name="T14" fmla="*/ 8 w 46"/>
                        <a:gd name="T15" fmla="*/ 7 h 23"/>
                        <a:gd name="T16" fmla="*/ 11 w 46"/>
                        <a:gd name="T17" fmla="*/ 7 h 23"/>
                        <a:gd name="T18" fmla="*/ 12 w 46"/>
                        <a:gd name="T19" fmla="*/ 7 h 23"/>
                        <a:gd name="T20" fmla="*/ 14 w 46"/>
                        <a:gd name="T21" fmla="*/ 7 h 23"/>
                        <a:gd name="T22" fmla="*/ 16 w 46"/>
                        <a:gd name="T23" fmla="*/ 6 h 23"/>
                        <a:gd name="T24" fmla="*/ 18 w 46"/>
                        <a:gd name="T25" fmla="*/ 5 h 23"/>
                        <a:gd name="T26" fmla="*/ 19 w 46"/>
                        <a:gd name="T27" fmla="*/ 5 h 23"/>
                        <a:gd name="T28" fmla="*/ 20 w 46"/>
                        <a:gd name="T29" fmla="*/ 3 h 23"/>
                        <a:gd name="T30" fmla="*/ 21 w 46"/>
                        <a:gd name="T31" fmla="*/ 2 h 23"/>
                        <a:gd name="T32" fmla="*/ 21 w 46"/>
                        <a:gd name="T33" fmla="*/ 0 h 23"/>
                        <a:gd name="T34" fmla="*/ 0 w 46"/>
                        <a:gd name="T35" fmla="*/ 0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0" y="0"/>
                          </a:moveTo>
                          <a:lnTo>
                            <a:pt x="0" y="5"/>
                          </a:lnTo>
                          <a:lnTo>
                            <a:pt x="1" y="10"/>
                          </a:lnTo>
                          <a:lnTo>
                            <a:pt x="4" y="15"/>
                          </a:lnTo>
                          <a:lnTo>
                            <a:pt x="6" y="18"/>
                          </a:lnTo>
                          <a:lnTo>
                            <a:pt x="10" y="20"/>
                          </a:lnTo>
                          <a:lnTo>
                            <a:pt x="13" y="22"/>
                          </a:lnTo>
                          <a:lnTo>
                            <a:pt x="18" y="23"/>
                          </a:lnTo>
                          <a:lnTo>
                            <a:pt x="23" y="23"/>
                          </a:lnTo>
                          <a:lnTo>
                            <a:pt x="27" y="23"/>
                          </a:lnTo>
                          <a:lnTo>
                            <a:pt x="31" y="22"/>
                          </a:lnTo>
                          <a:lnTo>
                            <a:pt x="34" y="20"/>
                          </a:lnTo>
                          <a:lnTo>
                            <a:pt x="39" y="18"/>
                          </a:lnTo>
                          <a:lnTo>
                            <a:pt x="42" y="15"/>
                          </a:lnTo>
                          <a:lnTo>
                            <a:pt x="44" y="10"/>
                          </a:lnTo>
                          <a:lnTo>
                            <a:pt x="45" y="5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26" name="Rectangle 280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170" y="2519"/>
                      <a:ext cx="21" cy="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27" name="Freeform 28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170" y="2512"/>
                      <a:ext cx="21" cy="7"/>
                    </a:xfrm>
                    <a:custGeom>
                      <a:avLst/>
                      <a:gdLst>
                        <a:gd name="T0" fmla="*/ 21 w 46"/>
                        <a:gd name="T1" fmla="*/ 7 h 23"/>
                        <a:gd name="T2" fmla="*/ 21 w 46"/>
                        <a:gd name="T3" fmla="*/ 5 h 23"/>
                        <a:gd name="T4" fmla="*/ 20 w 46"/>
                        <a:gd name="T5" fmla="*/ 4 h 23"/>
                        <a:gd name="T6" fmla="*/ 19 w 46"/>
                        <a:gd name="T7" fmla="*/ 2 h 23"/>
                        <a:gd name="T8" fmla="*/ 18 w 46"/>
                        <a:gd name="T9" fmla="*/ 2 h 23"/>
                        <a:gd name="T10" fmla="*/ 16 w 46"/>
                        <a:gd name="T11" fmla="*/ 1 h 23"/>
                        <a:gd name="T12" fmla="*/ 14 w 46"/>
                        <a:gd name="T13" fmla="*/ 0 h 23"/>
                        <a:gd name="T14" fmla="*/ 12 w 46"/>
                        <a:gd name="T15" fmla="*/ 0 h 23"/>
                        <a:gd name="T16" fmla="*/ 11 w 46"/>
                        <a:gd name="T17" fmla="*/ 0 h 23"/>
                        <a:gd name="T18" fmla="*/ 8 w 46"/>
                        <a:gd name="T19" fmla="*/ 0 h 23"/>
                        <a:gd name="T20" fmla="*/ 6 w 46"/>
                        <a:gd name="T21" fmla="*/ 0 h 23"/>
                        <a:gd name="T22" fmla="*/ 5 w 46"/>
                        <a:gd name="T23" fmla="*/ 1 h 23"/>
                        <a:gd name="T24" fmla="*/ 3 w 46"/>
                        <a:gd name="T25" fmla="*/ 2 h 23"/>
                        <a:gd name="T26" fmla="*/ 2 w 46"/>
                        <a:gd name="T27" fmla="*/ 2 h 23"/>
                        <a:gd name="T28" fmla="*/ 0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21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5" y="17"/>
                          </a:lnTo>
                          <a:lnTo>
                            <a:pt x="44" y="13"/>
                          </a:lnTo>
                          <a:lnTo>
                            <a:pt x="42" y="8"/>
                          </a:lnTo>
                          <a:lnTo>
                            <a:pt x="39" y="5"/>
                          </a:lnTo>
                          <a:lnTo>
                            <a:pt x="34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8" y="0"/>
                          </a:lnTo>
                          <a:lnTo>
                            <a:pt x="13" y="1"/>
                          </a:lnTo>
                          <a:lnTo>
                            <a:pt x="10" y="3"/>
                          </a:lnTo>
                          <a:lnTo>
                            <a:pt x="6" y="5"/>
                          </a:lnTo>
                          <a:lnTo>
                            <a:pt x="4" y="8"/>
                          </a:lnTo>
                          <a:lnTo>
                            <a:pt x="1" y="13"/>
                          </a:lnTo>
                          <a:lnTo>
                            <a:pt x="0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28" name="Freeform 28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520" y="197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6 w 23"/>
                        <a:gd name="T13" fmla="*/ 10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6 w 23"/>
                        <a:gd name="T21" fmla="*/ 5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5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7" y="39"/>
                          </a:lnTo>
                          <a:lnTo>
                            <a:pt x="19" y="36"/>
                          </a:lnTo>
                          <a:lnTo>
                            <a:pt x="21" y="32"/>
                          </a:lnTo>
                          <a:lnTo>
                            <a:pt x="22" y="27"/>
                          </a:lnTo>
                          <a:lnTo>
                            <a:pt x="23" y="23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19" y="11"/>
                          </a:lnTo>
                          <a:lnTo>
                            <a:pt x="17" y="7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29" name="Rectangle 283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391" y="1975"/>
                      <a:ext cx="129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30" name="Freeform 28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384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1 w 23"/>
                        <a:gd name="T13" fmla="*/ 5 h 46"/>
                        <a:gd name="T14" fmla="*/ 0 w 23"/>
                        <a:gd name="T15" fmla="*/ 6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1 w 23"/>
                        <a:gd name="T21" fmla="*/ 10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4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7"/>
                          </a:lnTo>
                          <a:lnTo>
                            <a:pt x="2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4" y="44"/>
                          </a:lnTo>
                          <a:lnTo>
                            <a:pt x="18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31" name="Freeform 28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377" y="1882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2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4 h 46"/>
                        <a:gd name="T14" fmla="*/ 0 w 23"/>
                        <a:gd name="T15" fmla="*/ 6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2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2" y="2"/>
                          </a:lnTo>
                          <a:lnTo>
                            <a:pt x="8" y="4"/>
                          </a:lnTo>
                          <a:lnTo>
                            <a:pt x="5" y="7"/>
                          </a:lnTo>
                          <a:lnTo>
                            <a:pt x="3" y="10"/>
                          </a:lnTo>
                          <a:lnTo>
                            <a:pt x="1" y="14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1"/>
                          </a:lnTo>
                          <a:lnTo>
                            <a:pt x="3" y="35"/>
                          </a:lnTo>
                          <a:lnTo>
                            <a:pt x="5" y="39"/>
                          </a:lnTo>
                          <a:lnTo>
                            <a:pt x="8" y="42"/>
                          </a:lnTo>
                          <a:lnTo>
                            <a:pt x="12" y="44"/>
                          </a:lnTo>
                          <a:lnTo>
                            <a:pt x="18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32" name="Rectangle 286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384" y="1882"/>
                      <a:ext cx="136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33" name="Freeform 28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520" y="1882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6 w 23"/>
                        <a:gd name="T13" fmla="*/ 9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6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5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7" y="39"/>
                          </a:lnTo>
                          <a:lnTo>
                            <a:pt x="19" y="35"/>
                          </a:lnTo>
                          <a:lnTo>
                            <a:pt x="21" y="31"/>
                          </a:lnTo>
                          <a:lnTo>
                            <a:pt x="22" y="27"/>
                          </a:lnTo>
                          <a:lnTo>
                            <a:pt x="23" y="23"/>
                          </a:lnTo>
                          <a:lnTo>
                            <a:pt x="22" y="19"/>
                          </a:lnTo>
                          <a:lnTo>
                            <a:pt x="21" y="14"/>
                          </a:lnTo>
                          <a:lnTo>
                            <a:pt x="19" y="10"/>
                          </a:lnTo>
                          <a:lnTo>
                            <a:pt x="17" y="7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34" name="Rectangle 288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68" y="2555"/>
                      <a:ext cx="5617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35" name="Freeform 28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8" y="1832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2 h 23"/>
                        <a:gd name="T8" fmla="*/ 12 w 46"/>
                        <a:gd name="T9" fmla="*/ 2 h 23"/>
                        <a:gd name="T10" fmla="*/ 11 w 46"/>
                        <a:gd name="T11" fmla="*/ 1 h 23"/>
                        <a:gd name="T12" fmla="*/ 9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6 w 46"/>
                        <a:gd name="T19" fmla="*/ 0 h 23"/>
                        <a:gd name="T20" fmla="*/ 4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2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5" y="17"/>
                          </a:lnTo>
                          <a:lnTo>
                            <a:pt x="44" y="12"/>
                          </a:lnTo>
                          <a:lnTo>
                            <a:pt x="42" y="8"/>
                          </a:lnTo>
                          <a:lnTo>
                            <a:pt x="39" y="5"/>
                          </a:lnTo>
                          <a:lnTo>
                            <a:pt x="35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4" y="1"/>
                          </a:lnTo>
                          <a:lnTo>
                            <a:pt x="10" y="3"/>
                          </a:lnTo>
                          <a:lnTo>
                            <a:pt x="7" y="5"/>
                          </a:lnTo>
                          <a:lnTo>
                            <a:pt x="4" y="8"/>
                          </a:lnTo>
                          <a:lnTo>
                            <a:pt x="2" y="12"/>
                          </a:lnTo>
                          <a:lnTo>
                            <a:pt x="0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36" name="Rectangle 290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18" y="1839"/>
                      <a:ext cx="14" cy="72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37" name="Freeform 29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8" y="1911"/>
                      <a:ext cx="14" cy="7"/>
                    </a:xfrm>
                    <a:custGeom>
                      <a:avLst/>
                      <a:gdLst>
                        <a:gd name="T0" fmla="*/ 0 w 46"/>
                        <a:gd name="T1" fmla="*/ 0 h 23"/>
                        <a:gd name="T2" fmla="*/ 0 w 46"/>
                        <a:gd name="T3" fmla="*/ 2 h 23"/>
                        <a:gd name="T4" fmla="*/ 1 w 46"/>
                        <a:gd name="T5" fmla="*/ 3 h 23"/>
                        <a:gd name="T6" fmla="*/ 1 w 46"/>
                        <a:gd name="T7" fmla="*/ 4 h 23"/>
                        <a:gd name="T8" fmla="*/ 2 w 46"/>
                        <a:gd name="T9" fmla="*/ 5 h 23"/>
                        <a:gd name="T10" fmla="*/ 3 w 46"/>
                        <a:gd name="T11" fmla="*/ 6 h 23"/>
                        <a:gd name="T12" fmla="*/ 4 w 46"/>
                        <a:gd name="T13" fmla="*/ 7 h 23"/>
                        <a:gd name="T14" fmla="*/ 6 w 46"/>
                        <a:gd name="T15" fmla="*/ 7 h 23"/>
                        <a:gd name="T16" fmla="*/ 7 w 46"/>
                        <a:gd name="T17" fmla="*/ 7 h 23"/>
                        <a:gd name="T18" fmla="*/ 8 w 46"/>
                        <a:gd name="T19" fmla="*/ 7 h 23"/>
                        <a:gd name="T20" fmla="*/ 9 w 46"/>
                        <a:gd name="T21" fmla="*/ 7 h 23"/>
                        <a:gd name="T22" fmla="*/ 11 w 46"/>
                        <a:gd name="T23" fmla="*/ 6 h 23"/>
                        <a:gd name="T24" fmla="*/ 12 w 46"/>
                        <a:gd name="T25" fmla="*/ 5 h 23"/>
                        <a:gd name="T26" fmla="*/ 13 w 46"/>
                        <a:gd name="T27" fmla="*/ 4 h 23"/>
                        <a:gd name="T28" fmla="*/ 13 w 46"/>
                        <a:gd name="T29" fmla="*/ 3 h 23"/>
                        <a:gd name="T30" fmla="*/ 14 w 46"/>
                        <a:gd name="T31" fmla="*/ 2 h 23"/>
                        <a:gd name="T32" fmla="*/ 14 w 46"/>
                        <a:gd name="T33" fmla="*/ 0 h 23"/>
                        <a:gd name="T34" fmla="*/ 0 w 46"/>
                        <a:gd name="T35" fmla="*/ 0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0" y="0"/>
                          </a:moveTo>
                          <a:lnTo>
                            <a:pt x="0" y="5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0" y="20"/>
                          </a:lnTo>
                          <a:lnTo>
                            <a:pt x="14" y="22"/>
                          </a:lnTo>
                          <a:lnTo>
                            <a:pt x="19" y="23"/>
                          </a:lnTo>
                          <a:lnTo>
                            <a:pt x="23" y="23"/>
                          </a:lnTo>
                          <a:lnTo>
                            <a:pt x="27" y="23"/>
                          </a:lnTo>
                          <a:lnTo>
                            <a:pt x="31" y="22"/>
                          </a:lnTo>
                          <a:lnTo>
                            <a:pt x="35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5" y="5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38" name="Freeform 29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8" y="1832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2 h 23"/>
                        <a:gd name="T8" fmla="*/ 12 w 46"/>
                        <a:gd name="T9" fmla="*/ 2 h 23"/>
                        <a:gd name="T10" fmla="*/ 11 w 46"/>
                        <a:gd name="T11" fmla="*/ 1 h 23"/>
                        <a:gd name="T12" fmla="*/ 10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6 w 46"/>
                        <a:gd name="T19" fmla="*/ 0 h 23"/>
                        <a:gd name="T20" fmla="*/ 5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2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6" y="17"/>
                          </a:lnTo>
                          <a:lnTo>
                            <a:pt x="44" y="12"/>
                          </a:lnTo>
                          <a:lnTo>
                            <a:pt x="42" y="8"/>
                          </a:lnTo>
                          <a:lnTo>
                            <a:pt x="39" y="5"/>
                          </a:lnTo>
                          <a:lnTo>
                            <a:pt x="36" y="3"/>
                          </a:lnTo>
                          <a:lnTo>
                            <a:pt x="32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1" y="3"/>
                          </a:lnTo>
                          <a:lnTo>
                            <a:pt x="7" y="5"/>
                          </a:lnTo>
                          <a:lnTo>
                            <a:pt x="4" y="8"/>
                          </a:lnTo>
                          <a:lnTo>
                            <a:pt x="2" y="12"/>
                          </a:lnTo>
                          <a:lnTo>
                            <a:pt x="1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39" name="Rectangle 293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68" y="1839"/>
                      <a:ext cx="14" cy="72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40" name="Freeform 29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8" y="1911"/>
                      <a:ext cx="14" cy="7"/>
                    </a:xfrm>
                    <a:custGeom>
                      <a:avLst/>
                      <a:gdLst>
                        <a:gd name="T0" fmla="*/ 0 w 46"/>
                        <a:gd name="T1" fmla="*/ 0 h 23"/>
                        <a:gd name="T2" fmla="*/ 0 w 46"/>
                        <a:gd name="T3" fmla="*/ 2 h 23"/>
                        <a:gd name="T4" fmla="*/ 1 w 46"/>
                        <a:gd name="T5" fmla="*/ 3 h 23"/>
                        <a:gd name="T6" fmla="*/ 1 w 46"/>
                        <a:gd name="T7" fmla="*/ 4 h 23"/>
                        <a:gd name="T8" fmla="*/ 2 w 46"/>
                        <a:gd name="T9" fmla="*/ 5 h 23"/>
                        <a:gd name="T10" fmla="*/ 3 w 46"/>
                        <a:gd name="T11" fmla="*/ 6 h 23"/>
                        <a:gd name="T12" fmla="*/ 5 w 46"/>
                        <a:gd name="T13" fmla="*/ 7 h 23"/>
                        <a:gd name="T14" fmla="*/ 6 w 46"/>
                        <a:gd name="T15" fmla="*/ 7 h 23"/>
                        <a:gd name="T16" fmla="*/ 7 w 46"/>
                        <a:gd name="T17" fmla="*/ 7 h 23"/>
                        <a:gd name="T18" fmla="*/ 8 w 46"/>
                        <a:gd name="T19" fmla="*/ 7 h 23"/>
                        <a:gd name="T20" fmla="*/ 10 w 46"/>
                        <a:gd name="T21" fmla="*/ 7 h 23"/>
                        <a:gd name="T22" fmla="*/ 11 w 46"/>
                        <a:gd name="T23" fmla="*/ 6 h 23"/>
                        <a:gd name="T24" fmla="*/ 12 w 46"/>
                        <a:gd name="T25" fmla="*/ 5 h 23"/>
                        <a:gd name="T26" fmla="*/ 13 w 46"/>
                        <a:gd name="T27" fmla="*/ 4 h 23"/>
                        <a:gd name="T28" fmla="*/ 13 w 46"/>
                        <a:gd name="T29" fmla="*/ 3 h 23"/>
                        <a:gd name="T30" fmla="*/ 14 w 46"/>
                        <a:gd name="T31" fmla="*/ 2 h 23"/>
                        <a:gd name="T32" fmla="*/ 14 w 46"/>
                        <a:gd name="T33" fmla="*/ 0 h 23"/>
                        <a:gd name="T34" fmla="*/ 0 w 46"/>
                        <a:gd name="T35" fmla="*/ 0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0" y="0"/>
                          </a:moveTo>
                          <a:lnTo>
                            <a:pt x="1" y="5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1" y="20"/>
                          </a:lnTo>
                          <a:lnTo>
                            <a:pt x="15" y="22"/>
                          </a:lnTo>
                          <a:lnTo>
                            <a:pt x="19" y="23"/>
                          </a:lnTo>
                          <a:lnTo>
                            <a:pt x="23" y="23"/>
                          </a:lnTo>
                          <a:lnTo>
                            <a:pt x="27" y="23"/>
                          </a:lnTo>
                          <a:lnTo>
                            <a:pt x="32" y="22"/>
                          </a:lnTo>
                          <a:lnTo>
                            <a:pt x="36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6" y="5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41" name="Freeform 29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25" y="1832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2 h 23"/>
                        <a:gd name="T8" fmla="*/ 12 w 46"/>
                        <a:gd name="T9" fmla="*/ 2 h 23"/>
                        <a:gd name="T10" fmla="*/ 10 w 46"/>
                        <a:gd name="T11" fmla="*/ 1 h 23"/>
                        <a:gd name="T12" fmla="*/ 9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5 w 46"/>
                        <a:gd name="T19" fmla="*/ 0 h 23"/>
                        <a:gd name="T20" fmla="*/ 4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2 h 23"/>
                        <a:gd name="T28" fmla="*/ 0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5" y="17"/>
                          </a:lnTo>
                          <a:lnTo>
                            <a:pt x="44" y="12"/>
                          </a:lnTo>
                          <a:lnTo>
                            <a:pt x="42" y="8"/>
                          </a:lnTo>
                          <a:lnTo>
                            <a:pt x="39" y="5"/>
                          </a:lnTo>
                          <a:lnTo>
                            <a:pt x="34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8" y="0"/>
                          </a:lnTo>
                          <a:lnTo>
                            <a:pt x="13" y="1"/>
                          </a:lnTo>
                          <a:lnTo>
                            <a:pt x="10" y="3"/>
                          </a:lnTo>
                          <a:lnTo>
                            <a:pt x="6" y="5"/>
                          </a:lnTo>
                          <a:lnTo>
                            <a:pt x="4" y="8"/>
                          </a:lnTo>
                          <a:lnTo>
                            <a:pt x="1" y="12"/>
                          </a:lnTo>
                          <a:lnTo>
                            <a:pt x="0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42" name="Rectangle 296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25" y="1839"/>
                      <a:ext cx="14" cy="72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43" name="Freeform 29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25" y="1911"/>
                      <a:ext cx="14" cy="7"/>
                    </a:xfrm>
                    <a:custGeom>
                      <a:avLst/>
                      <a:gdLst>
                        <a:gd name="T0" fmla="*/ 0 w 46"/>
                        <a:gd name="T1" fmla="*/ 0 h 23"/>
                        <a:gd name="T2" fmla="*/ 0 w 46"/>
                        <a:gd name="T3" fmla="*/ 2 h 23"/>
                        <a:gd name="T4" fmla="*/ 0 w 46"/>
                        <a:gd name="T5" fmla="*/ 3 h 23"/>
                        <a:gd name="T6" fmla="*/ 1 w 46"/>
                        <a:gd name="T7" fmla="*/ 4 h 23"/>
                        <a:gd name="T8" fmla="*/ 2 w 46"/>
                        <a:gd name="T9" fmla="*/ 5 h 23"/>
                        <a:gd name="T10" fmla="*/ 3 w 46"/>
                        <a:gd name="T11" fmla="*/ 6 h 23"/>
                        <a:gd name="T12" fmla="*/ 4 w 46"/>
                        <a:gd name="T13" fmla="*/ 7 h 23"/>
                        <a:gd name="T14" fmla="*/ 5 w 46"/>
                        <a:gd name="T15" fmla="*/ 7 h 23"/>
                        <a:gd name="T16" fmla="*/ 7 w 46"/>
                        <a:gd name="T17" fmla="*/ 7 h 23"/>
                        <a:gd name="T18" fmla="*/ 8 w 46"/>
                        <a:gd name="T19" fmla="*/ 7 h 23"/>
                        <a:gd name="T20" fmla="*/ 9 w 46"/>
                        <a:gd name="T21" fmla="*/ 7 h 23"/>
                        <a:gd name="T22" fmla="*/ 10 w 46"/>
                        <a:gd name="T23" fmla="*/ 6 h 23"/>
                        <a:gd name="T24" fmla="*/ 12 w 46"/>
                        <a:gd name="T25" fmla="*/ 5 h 23"/>
                        <a:gd name="T26" fmla="*/ 13 w 46"/>
                        <a:gd name="T27" fmla="*/ 4 h 23"/>
                        <a:gd name="T28" fmla="*/ 13 w 46"/>
                        <a:gd name="T29" fmla="*/ 3 h 23"/>
                        <a:gd name="T30" fmla="*/ 14 w 46"/>
                        <a:gd name="T31" fmla="*/ 2 h 23"/>
                        <a:gd name="T32" fmla="*/ 14 w 46"/>
                        <a:gd name="T33" fmla="*/ 0 h 23"/>
                        <a:gd name="T34" fmla="*/ 0 w 46"/>
                        <a:gd name="T35" fmla="*/ 0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0" y="0"/>
                          </a:moveTo>
                          <a:lnTo>
                            <a:pt x="0" y="5"/>
                          </a:lnTo>
                          <a:lnTo>
                            <a:pt x="1" y="11"/>
                          </a:lnTo>
                          <a:lnTo>
                            <a:pt x="4" y="14"/>
                          </a:lnTo>
                          <a:lnTo>
                            <a:pt x="6" y="17"/>
                          </a:lnTo>
                          <a:lnTo>
                            <a:pt x="10" y="20"/>
                          </a:lnTo>
                          <a:lnTo>
                            <a:pt x="13" y="22"/>
                          </a:lnTo>
                          <a:lnTo>
                            <a:pt x="18" y="23"/>
                          </a:lnTo>
                          <a:lnTo>
                            <a:pt x="23" y="23"/>
                          </a:lnTo>
                          <a:lnTo>
                            <a:pt x="27" y="23"/>
                          </a:lnTo>
                          <a:lnTo>
                            <a:pt x="31" y="22"/>
                          </a:lnTo>
                          <a:lnTo>
                            <a:pt x="34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5" y="5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44" name="Freeform 29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75" y="2455"/>
                      <a:ext cx="14" cy="14"/>
                    </a:xfrm>
                    <a:custGeom>
                      <a:avLst/>
                      <a:gdLst>
                        <a:gd name="T0" fmla="*/ 0 w 46"/>
                        <a:gd name="T1" fmla="*/ 0 h 24"/>
                        <a:gd name="T2" fmla="*/ 0 w 46"/>
                        <a:gd name="T3" fmla="*/ 4 h 24"/>
                        <a:gd name="T4" fmla="*/ 1 w 46"/>
                        <a:gd name="T5" fmla="*/ 6 h 24"/>
                        <a:gd name="T6" fmla="*/ 1 w 46"/>
                        <a:gd name="T7" fmla="*/ 8 h 24"/>
                        <a:gd name="T8" fmla="*/ 2 w 46"/>
                        <a:gd name="T9" fmla="*/ 10 h 24"/>
                        <a:gd name="T10" fmla="*/ 3 w 46"/>
                        <a:gd name="T11" fmla="*/ 12 h 24"/>
                        <a:gd name="T12" fmla="*/ 5 w 46"/>
                        <a:gd name="T13" fmla="*/ 13 h 24"/>
                        <a:gd name="T14" fmla="*/ 6 w 46"/>
                        <a:gd name="T15" fmla="*/ 14 h 24"/>
                        <a:gd name="T16" fmla="*/ 7 w 46"/>
                        <a:gd name="T17" fmla="*/ 14 h 24"/>
                        <a:gd name="T18" fmla="*/ 8 w 46"/>
                        <a:gd name="T19" fmla="*/ 14 h 24"/>
                        <a:gd name="T20" fmla="*/ 9 w 46"/>
                        <a:gd name="T21" fmla="*/ 13 h 24"/>
                        <a:gd name="T22" fmla="*/ 11 w 46"/>
                        <a:gd name="T23" fmla="*/ 12 h 24"/>
                        <a:gd name="T24" fmla="*/ 12 w 46"/>
                        <a:gd name="T25" fmla="*/ 10 h 24"/>
                        <a:gd name="T26" fmla="*/ 13 w 46"/>
                        <a:gd name="T27" fmla="*/ 8 h 24"/>
                        <a:gd name="T28" fmla="*/ 13 w 46"/>
                        <a:gd name="T29" fmla="*/ 6 h 24"/>
                        <a:gd name="T30" fmla="*/ 14 w 46"/>
                        <a:gd name="T31" fmla="*/ 4 h 24"/>
                        <a:gd name="T32" fmla="*/ 14 w 46"/>
                        <a:gd name="T33" fmla="*/ 0 h 24"/>
                        <a:gd name="T34" fmla="*/ 0 w 46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0" y="0"/>
                          </a:moveTo>
                          <a:lnTo>
                            <a:pt x="1" y="6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0" y="20"/>
                          </a:lnTo>
                          <a:lnTo>
                            <a:pt x="15" y="23"/>
                          </a:lnTo>
                          <a:lnTo>
                            <a:pt x="19" y="24"/>
                          </a:lnTo>
                          <a:lnTo>
                            <a:pt x="23" y="24"/>
                          </a:lnTo>
                          <a:lnTo>
                            <a:pt x="27" y="24"/>
                          </a:lnTo>
                          <a:lnTo>
                            <a:pt x="31" y="23"/>
                          </a:lnTo>
                          <a:lnTo>
                            <a:pt x="36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6" y="6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45" name="Rectangle 299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75" y="1982"/>
                      <a:ext cx="14" cy="4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46" name="Freeform 30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75" y="1975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3 h 23"/>
                        <a:gd name="T8" fmla="*/ 12 w 46"/>
                        <a:gd name="T9" fmla="*/ 2 h 23"/>
                        <a:gd name="T10" fmla="*/ 11 w 46"/>
                        <a:gd name="T11" fmla="*/ 1 h 23"/>
                        <a:gd name="T12" fmla="*/ 9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6 w 46"/>
                        <a:gd name="T19" fmla="*/ 0 h 23"/>
                        <a:gd name="T20" fmla="*/ 5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6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9" y="6"/>
                          </a:lnTo>
                          <a:lnTo>
                            <a:pt x="36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0" y="3"/>
                          </a:lnTo>
                          <a:lnTo>
                            <a:pt x="7" y="6"/>
                          </a:lnTo>
                          <a:lnTo>
                            <a:pt x="4" y="9"/>
                          </a:lnTo>
                          <a:lnTo>
                            <a:pt x="2" y="12"/>
                          </a:lnTo>
                          <a:lnTo>
                            <a:pt x="1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47" name="Freeform 30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18" y="2455"/>
                      <a:ext cx="21" cy="14"/>
                    </a:xfrm>
                    <a:custGeom>
                      <a:avLst/>
                      <a:gdLst>
                        <a:gd name="T0" fmla="*/ 0 w 46"/>
                        <a:gd name="T1" fmla="*/ 0 h 24"/>
                        <a:gd name="T2" fmla="*/ 0 w 46"/>
                        <a:gd name="T3" fmla="*/ 4 h 24"/>
                        <a:gd name="T4" fmla="*/ 1 w 46"/>
                        <a:gd name="T5" fmla="*/ 6 h 24"/>
                        <a:gd name="T6" fmla="*/ 2 w 46"/>
                        <a:gd name="T7" fmla="*/ 8 h 24"/>
                        <a:gd name="T8" fmla="*/ 3 w 46"/>
                        <a:gd name="T9" fmla="*/ 10 h 24"/>
                        <a:gd name="T10" fmla="*/ 5 w 46"/>
                        <a:gd name="T11" fmla="*/ 12 h 24"/>
                        <a:gd name="T12" fmla="*/ 7 w 46"/>
                        <a:gd name="T13" fmla="*/ 13 h 24"/>
                        <a:gd name="T14" fmla="*/ 9 w 46"/>
                        <a:gd name="T15" fmla="*/ 14 h 24"/>
                        <a:gd name="T16" fmla="*/ 11 w 46"/>
                        <a:gd name="T17" fmla="*/ 14 h 24"/>
                        <a:gd name="T18" fmla="*/ 12 w 46"/>
                        <a:gd name="T19" fmla="*/ 14 h 24"/>
                        <a:gd name="T20" fmla="*/ 15 w 46"/>
                        <a:gd name="T21" fmla="*/ 13 h 24"/>
                        <a:gd name="T22" fmla="*/ 16 w 46"/>
                        <a:gd name="T23" fmla="*/ 12 h 24"/>
                        <a:gd name="T24" fmla="*/ 18 w 46"/>
                        <a:gd name="T25" fmla="*/ 10 h 24"/>
                        <a:gd name="T26" fmla="*/ 19 w 46"/>
                        <a:gd name="T27" fmla="*/ 8 h 24"/>
                        <a:gd name="T28" fmla="*/ 20 w 46"/>
                        <a:gd name="T29" fmla="*/ 6 h 24"/>
                        <a:gd name="T30" fmla="*/ 21 w 46"/>
                        <a:gd name="T31" fmla="*/ 4 h 24"/>
                        <a:gd name="T32" fmla="*/ 21 w 46"/>
                        <a:gd name="T33" fmla="*/ 0 h 24"/>
                        <a:gd name="T34" fmla="*/ 0 w 46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0" y="0"/>
                          </a:moveTo>
                          <a:lnTo>
                            <a:pt x="1" y="6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1" y="20"/>
                          </a:lnTo>
                          <a:lnTo>
                            <a:pt x="15" y="23"/>
                          </a:lnTo>
                          <a:lnTo>
                            <a:pt x="19" y="24"/>
                          </a:lnTo>
                          <a:lnTo>
                            <a:pt x="23" y="24"/>
                          </a:lnTo>
                          <a:lnTo>
                            <a:pt x="27" y="24"/>
                          </a:lnTo>
                          <a:lnTo>
                            <a:pt x="32" y="23"/>
                          </a:lnTo>
                          <a:lnTo>
                            <a:pt x="36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6" y="6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48" name="Rectangle 302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18" y="1982"/>
                      <a:ext cx="21" cy="4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49" name="Freeform 30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18" y="1975"/>
                      <a:ext cx="21" cy="7"/>
                    </a:xfrm>
                    <a:custGeom>
                      <a:avLst/>
                      <a:gdLst>
                        <a:gd name="T0" fmla="*/ 21 w 46"/>
                        <a:gd name="T1" fmla="*/ 7 h 23"/>
                        <a:gd name="T2" fmla="*/ 21 w 46"/>
                        <a:gd name="T3" fmla="*/ 5 h 23"/>
                        <a:gd name="T4" fmla="*/ 20 w 46"/>
                        <a:gd name="T5" fmla="*/ 4 h 23"/>
                        <a:gd name="T6" fmla="*/ 19 w 46"/>
                        <a:gd name="T7" fmla="*/ 3 h 23"/>
                        <a:gd name="T8" fmla="*/ 18 w 46"/>
                        <a:gd name="T9" fmla="*/ 2 h 23"/>
                        <a:gd name="T10" fmla="*/ 16 w 46"/>
                        <a:gd name="T11" fmla="*/ 1 h 23"/>
                        <a:gd name="T12" fmla="*/ 15 w 46"/>
                        <a:gd name="T13" fmla="*/ 0 h 23"/>
                        <a:gd name="T14" fmla="*/ 12 w 46"/>
                        <a:gd name="T15" fmla="*/ 0 h 23"/>
                        <a:gd name="T16" fmla="*/ 11 w 46"/>
                        <a:gd name="T17" fmla="*/ 0 h 23"/>
                        <a:gd name="T18" fmla="*/ 9 w 46"/>
                        <a:gd name="T19" fmla="*/ 0 h 23"/>
                        <a:gd name="T20" fmla="*/ 7 w 46"/>
                        <a:gd name="T21" fmla="*/ 0 h 23"/>
                        <a:gd name="T22" fmla="*/ 5 w 46"/>
                        <a:gd name="T23" fmla="*/ 1 h 23"/>
                        <a:gd name="T24" fmla="*/ 3 w 46"/>
                        <a:gd name="T25" fmla="*/ 2 h 23"/>
                        <a:gd name="T26" fmla="*/ 2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21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6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9" y="6"/>
                          </a:lnTo>
                          <a:lnTo>
                            <a:pt x="36" y="3"/>
                          </a:lnTo>
                          <a:lnTo>
                            <a:pt x="32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1" y="3"/>
                          </a:lnTo>
                          <a:lnTo>
                            <a:pt x="7" y="6"/>
                          </a:lnTo>
                          <a:lnTo>
                            <a:pt x="4" y="9"/>
                          </a:lnTo>
                          <a:lnTo>
                            <a:pt x="2" y="12"/>
                          </a:lnTo>
                          <a:lnTo>
                            <a:pt x="1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50" name="Freeform 30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168" y="2455"/>
                      <a:ext cx="21" cy="14"/>
                    </a:xfrm>
                    <a:custGeom>
                      <a:avLst/>
                      <a:gdLst>
                        <a:gd name="T0" fmla="*/ 0 w 46"/>
                        <a:gd name="T1" fmla="*/ 0 h 24"/>
                        <a:gd name="T2" fmla="*/ 0 w 46"/>
                        <a:gd name="T3" fmla="*/ 4 h 24"/>
                        <a:gd name="T4" fmla="*/ 0 w 46"/>
                        <a:gd name="T5" fmla="*/ 6 h 24"/>
                        <a:gd name="T6" fmla="*/ 2 w 46"/>
                        <a:gd name="T7" fmla="*/ 8 h 24"/>
                        <a:gd name="T8" fmla="*/ 3 w 46"/>
                        <a:gd name="T9" fmla="*/ 10 h 24"/>
                        <a:gd name="T10" fmla="*/ 5 w 46"/>
                        <a:gd name="T11" fmla="*/ 12 h 24"/>
                        <a:gd name="T12" fmla="*/ 6 w 46"/>
                        <a:gd name="T13" fmla="*/ 13 h 24"/>
                        <a:gd name="T14" fmla="*/ 9 w 46"/>
                        <a:gd name="T15" fmla="*/ 14 h 24"/>
                        <a:gd name="T16" fmla="*/ 11 w 46"/>
                        <a:gd name="T17" fmla="*/ 14 h 24"/>
                        <a:gd name="T18" fmla="*/ 12 w 46"/>
                        <a:gd name="T19" fmla="*/ 14 h 24"/>
                        <a:gd name="T20" fmla="*/ 14 w 46"/>
                        <a:gd name="T21" fmla="*/ 13 h 24"/>
                        <a:gd name="T22" fmla="*/ 16 w 46"/>
                        <a:gd name="T23" fmla="*/ 12 h 24"/>
                        <a:gd name="T24" fmla="*/ 18 w 46"/>
                        <a:gd name="T25" fmla="*/ 10 h 24"/>
                        <a:gd name="T26" fmla="*/ 19 w 46"/>
                        <a:gd name="T27" fmla="*/ 8 h 24"/>
                        <a:gd name="T28" fmla="*/ 20 w 46"/>
                        <a:gd name="T29" fmla="*/ 6 h 24"/>
                        <a:gd name="T30" fmla="*/ 21 w 46"/>
                        <a:gd name="T31" fmla="*/ 4 h 24"/>
                        <a:gd name="T32" fmla="*/ 21 w 46"/>
                        <a:gd name="T33" fmla="*/ 0 h 24"/>
                        <a:gd name="T34" fmla="*/ 0 w 46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0" y="0"/>
                          </a:moveTo>
                          <a:lnTo>
                            <a:pt x="0" y="6"/>
                          </a:lnTo>
                          <a:lnTo>
                            <a:pt x="1" y="11"/>
                          </a:lnTo>
                          <a:lnTo>
                            <a:pt x="4" y="14"/>
                          </a:lnTo>
                          <a:lnTo>
                            <a:pt x="6" y="17"/>
                          </a:lnTo>
                          <a:lnTo>
                            <a:pt x="10" y="20"/>
                          </a:lnTo>
                          <a:lnTo>
                            <a:pt x="14" y="23"/>
                          </a:lnTo>
                          <a:lnTo>
                            <a:pt x="19" y="24"/>
                          </a:lnTo>
                          <a:lnTo>
                            <a:pt x="23" y="24"/>
                          </a:lnTo>
                          <a:lnTo>
                            <a:pt x="27" y="24"/>
                          </a:lnTo>
                          <a:lnTo>
                            <a:pt x="31" y="23"/>
                          </a:lnTo>
                          <a:lnTo>
                            <a:pt x="34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5" y="6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51" name="Rectangle 305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168" y="1982"/>
                      <a:ext cx="21" cy="4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52" name="Freeform 30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168" y="1975"/>
                      <a:ext cx="21" cy="7"/>
                    </a:xfrm>
                    <a:custGeom>
                      <a:avLst/>
                      <a:gdLst>
                        <a:gd name="T0" fmla="*/ 21 w 46"/>
                        <a:gd name="T1" fmla="*/ 7 h 23"/>
                        <a:gd name="T2" fmla="*/ 21 w 46"/>
                        <a:gd name="T3" fmla="*/ 5 h 23"/>
                        <a:gd name="T4" fmla="*/ 20 w 46"/>
                        <a:gd name="T5" fmla="*/ 4 h 23"/>
                        <a:gd name="T6" fmla="*/ 19 w 46"/>
                        <a:gd name="T7" fmla="*/ 3 h 23"/>
                        <a:gd name="T8" fmla="*/ 18 w 46"/>
                        <a:gd name="T9" fmla="*/ 2 h 23"/>
                        <a:gd name="T10" fmla="*/ 16 w 46"/>
                        <a:gd name="T11" fmla="*/ 1 h 23"/>
                        <a:gd name="T12" fmla="*/ 14 w 46"/>
                        <a:gd name="T13" fmla="*/ 0 h 23"/>
                        <a:gd name="T14" fmla="*/ 12 w 46"/>
                        <a:gd name="T15" fmla="*/ 0 h 23"/>
                        <a:gd name="T16" fmla="*/ 11 w 46"/>
                        <a:gd name="T17" fmla="*/ 0 h 23"/>
                        <a:gd name="T18" fmla="*/ 9 w 46"/>
                        <a:gd name="T19" fmla="*/ 0 h 23"/>
                        <a:gd name="T20" fmla="*/ 6 w 46"/>
                        <a:gd name="T21" fmla="*/ 0 h 23"/>
                        <a:gd name="T22" fmla="*/ 5 w 46"/>
                        <a:gd name="T23" fmla="*/ 1 h 23"/>
                        <a:gd name="T24" fmla="*/ 3 w 46"/>
                        <a:gd name="T25" fmla="*/ 2 h 23"/>
                        <a:gd name="T26" fmla="*/ 2 w 46"/>
                        <a:gd name="T27" fmla="*/ 3 h 23"/>
                        <a:gd name="T28" fmla="*/ 0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21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5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9" y="6"/>
                          </a:lnTo>
                          <a:lnTo>
                            <a:pt x="34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4" y="1"/>
                          </a:lnTo>
                          <a:lnTo>
                            <a:pt x="10" y="3"/>
                          </a:lnTo>
                          <a:lnTo>
                            <a:pt x="6" y="6"/>
                          </a:lnTo>
                          <a:lnTo>
                            <a:pt x="4" y="9"/>
                          </a:lnTo>
                          <a:lnTo>
                            <a:pt x="1" y="12"/>
                          </a:lnTo>
                          <a:lnTo>
                            <a:pt x="0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53" name="Freeform 30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628" y="2283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4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7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1 h 47"/>
                        <a:gd name="T18" fmla="*/ 7 w 23"/>
                        <a:gd name="T19" fmla="*/ 8 h 47"/>
                        <a:gd name="T20" fmla="*/ 7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4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7"/>
                          </a:lnTo>
                          <a:lnTo>
                            <a:pt x="10" y="45"/>
                          </a:lnTo>
                          <a:lnTo>
                            <a:pt x="14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4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4" y="5"/>
                          </a:lnTo>
                          <a:lnTo>
                            <a:pt x="10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54" name="Rectangle 308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877" y="2283"/>
                      <a:ext cx="2751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55" name="Freeform 30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869" y="2283"/>
                      <a:ext cx="7" cy="21"/>
                    </a:xfrm>
                    <a:custGeom>
                      <a:avLst/>
                      <a:gdLst>
                        <a:gd name="T0" fmla="*/ 7 w 24"/>
                        <a:gd name="T1" fmla="*/ 0 h 47"/>
                        <a:gd name="T2" fmla="*/ 5 w 24"/>
                        <a:gd name="T3" fmla="*/ 0 h 47"/>
                        <a:gd name="T4" fmla="*/ 4 w 24"/>
                        <a:gd name="T5" fmla="*/ 1 h 47"/>
                        <a:gd name="T6" fmla="*/ 3 w 24"/>
                        <a:gd name="T7" fmla="*/ 2 h 47"/>
                        <a:gd name="T8" fmla="*/ 2 w 24"/>
                        <a:gd name="T9" fmla="*/ 4 h 47"/>
                        <a:gd name="T10" fmla="*/ 1 w 24"/>
                        <a:gd name="T11" fmla="*/ 5 h 47"/>
                        <a:gd name="T12" fmla="*/ 0 w 24"/>
                        <a:gd name="T13" fmla="*/ 7 h 47"/>
                        <a:gd name="T14" fmla="*/ 0 w 24"/>
                        <a:gd name="T15" fmla="*/ 8 h 47"/>
                        <a:gd name="T16" fmla="*/ 0 w 24"/>
                        <a:gd name="T17" fmla="*/ 11 h 47"/>
                        <a:gd name="T18" fmla="*/ 0 w 24"/>
                        <a:gd name="T19" fmla="*/ 13 h 47"/>
                        <a:gd name="T20" fmla="*/ 0 w 24"/>
                        <a:gd name="T21" fmla="*/ 14 h 47"/>
                        <a:gd name="T22" fmla="*/ 1 w 24"/>
                        <a:gd name="T23" fmla="*/ 16 h 47"/>
                        <a:gd name="T24" fmla="*/ 2 w 24"/>
                        <a:gd name="T25" fmla="*/ 17 h 47"/>
                        <a:gd name="T26" fmla="*/ 3 w 24"/>
                        <a:gd name="T27" fmla="*/ 19 h 47"/>
                        <a:gd name="T28" fmla="*/ 4 w 24"/>
                        <a:gd name="T29" fmla="*/ 20 h 47"/>
                        <a:gd name="T30" fmla="*/ 5 w 24"/>
                        <a:gd name="T31" fmla="*/ 21 h 47"/>
                        <a:gd name="T32" fmla="*/ 7 w 24"/>
                        <a:gd name="T33" fmla="*/ 21 h 47"/>
                        <a:gd name="T34" fmla="*/ 7 w 24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7">
                          <a:moveTo>
                            <a:pt x="24" y="0"/>
                          </a:moveTo>
                          <a:lnTo>
                            <a:pt x="18" y="0"/>
                          </a:lnTo>
                          <a:lnTo>
                            <a:pt x="13" y="2"/>
                          </a:lnTo>
                          <a:lnTo>
                            <a:pt x="10" y="5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4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10" y="42"/>
                          </a:lnTo>
                          <a:lnTo>
                            <a:pt x="13" y="45"/>
                          </a:lnTo>
                          <a:lnTo>
                            <a:pt x="18" y="47"/>
                          </a:lnTo>
                          <a:lnTo>
                            <a:pt x="24" y="47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56" name="Freeform 31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642" y="1975"/>
                      <a:ext cx="14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3 w 23"/>
                        <a:gd name="T3" fmla="*/ 14 h 46"/>
                        <a:gd name="T4" fmla="*/ 5 w 23"/>
                        <a:gd name="T5" fmla="*/ 13 h 46"/>
                        <a:gd name="T6" fmla="*/ 9 w 23"/>
                        <a:gd name="T7" fmla="*/ 13 h 46"/>
                        <a:gd name="T8" fmla="*/ 10 w 23"/>
                        <a:gd name="T9" fmla="*/ 12 h 46"/>
                        <a:gd name="T10" fmla="*/ 12 w 23"/>
                        <a:gd name="T11" fmla="*/ 11 h 46"/>
                        <a:gd name="T12" fmla="*/ 13 w 23"/>
                        <a:gd name="T13" fmla="*/ 9 h 46"/>
                        <a:gd name="T14" fmla="*/ 13 w 23"/>
                        <a:gd name="T15" fmla="*/ 8 h 46"/>
                        <a:gd name="T16" fmla="*/ 14 w 23"/>
                        <a:gd name="T17" fmla="*/ 7 h 46"/>
                        <a:gd name="T18" fmla="*/ 13 w 23"/>
                        <a:gd name="T19" fmla="*/ 5 h 46"/>
                        <a:gd name="T20" fmla="*/ 13 w 23"/>
                        <a:gd name="T21" fmla="*/ 4 h 46"/>
                        <a:gd name="T22" fmla="*/ 12 w 23"/>
                        <a:gd name="T23" fmla="*/ 3 h 46"/>
                        <a:gd name="T24" fmla="*/ 10 w 23"/>
                        <a:gd name="T25" fmla="*/ 2 h 46"/>
                        <a:gd name="T26" fmla="*/ 9 w 23"/>
                        <a:gd name="T27" fmla="*/ 1 h 46"/>
                        <a:gd name="T28" fmla="*/ 5 w 23"/>
                        <a:gd name="T29" fmla="*/ 1 h 46"/>
                        <a:gd name="T30" fmla="*/ 3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6"/>
                          </a:lnTo>
                          <a:lnTo>
                            <a:pt x="9" y="44"/>
                          </a:lnTo>
                          <a:lnTo>
                            <a:pt x="14" y="42"/>
                          </a:lnTo>
                          <a:lnTo>
                            <a:pt x="17" y="38"/>
                          </a:lnTo>
                          <a:lnTo>
                            <a:pt x="20" y="35"/>
                          </a:lnTo>
                          <a:lnTo>
                            <a:pt x="21" y="31"/>
                          </a:lnTo>
                          <a:lnTo>
                            <a:pt x="22" y="27"/>
                          </a:lnTo>
                          <a:lnTo>
                            <a:pt x="23" y="23"/>
                          </a:lnTo>
                          <a:lnTo>
                            <a:pt x="22" y="18"/>
                          </a:lnTo>
                          <a:lnTo>
                            <a:pt x="21" y="14"/>
                          </a:lnTo>
                          <a:lnTo>
                            <a:pt x="20" y="10"/>
                          </a:lnTo>
                          <a:lnTo>
                            <a:pt x="17" y="7"/>
                          </a:lnTo>
                          <a:lnTo>
                            <a:pt x="14" y="4"/>
                          </a:lnTo>
                          <a:lnTo>
                            <a:pt x="9" y="2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57" name="Rectangle 311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527" y="1975"/>
                      <a:ext cx="114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58" name="Freeform 31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520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4 h 46"/>
                        <a:gd name="T14" fmla="*/ 0 w 23"/>
                        <a:gd name="T15" fmla="*/ 5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8" y="1"/>
                          </a:lnTo>
                          <a:lnTo>
                            <a:pt x="12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0"/>
                          </a:lnTo>
                          <a:lnTo>
                            <a:pt x="1" y="14"/>
                          </a:lnTo>
                          <a:lnTo>
                            <a:pt x="0" y="18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1"/>
                          </a:lnTo>
                          <a:lnTo>
                            <a:pt x="3" y="35"/>
                          </a:lnTo>
                          <a:lnTo>
                            <a:pt x="6" y="38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8" y="46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59" name="Freeform 31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520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0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0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2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8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60" name="Rectangle 31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527" y="2448"/>
                      <a:ext cx="114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61" name="Freeform 31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642" y="2448"/>
                      <a:ext cx="14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3 w 23"/>
                        <a:gd name="T3" fmla="*/ 21 h 47"/>
                        <a:gd name="T4" fmla="*/ 5 w 23"/>
                        <a:gd name="T5" fmla="*/ 20 h 47"/>
                        <a:gd name="T6" fmla="*/ 9 w 23"/>
                        <a:gd name="T7" fmla="*/ 19 h 47"/>
                        <a:gd name="T8" fmla="*/ 10 w 23"/>
                        <a:gd name="T9" fmla="*/ 17 h 47"/>
                        <a:gd name="T10" fmla="*/ 12 w 23"/>
                        <a:gd name="T11" fmla="*/ 16 h 47"/>
                        <a:gd name="T12" fmla="*/ 13 w 23"/>
                        <a:gd name="T13" fmla="*/ 14 h 47"/>
                        <a:gd name="T14" fmla="*/ 13 w 23"/>
                        <a:gd name="T15" fmla="*/ 13 h 47"/>
                        <a:gd name="T16" fmla="*/ 14 w 23"/>
                        <a:gd name="T17" fmla="*/ 10 h 47"/>
                        <a:gd name="T18" fmla="*/ 13 w 23"/>
                        <a:gd name="T19" fmla="*/ 8 h 47"/>
                        <a:gd name="T20" fmla="*/ 13 w 23"/>
                        <a:gd name="T21" fmla="*/ 7 h 47"/>
                        <a:gd name="T22" fmla="*/ 12 w 23"/>
                        <a:gd name="T23" fmla="*/ 5 h 47"/>
                        <a:gd name="T24" fmla="*/ 10 w 23"/>
                        <a:gd name="T25" fmla="*/ 4 h 47"/>
                        <a:gd name="T26" fmla="*/ 9 w 23"/>
                        <a:gd name="T27" fmla="*/ 2 h 47"/>
                        <a:gd name="T28" fmla="*/ 5 w 23"/>
                        <a:gd name="T29" fmla="*/ 1 h 47"/>
                        <a:gd name="T30" fmla="*/ 3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9" y="44"/>
                          </a:lnTo>
                          <a:lnTo>
                            <a:pt x="14" y="42"/>
                          </a:lnTo>
                          <a:lnTo>
                            <a:pt x="17" y="39"/>
                          </a:lnTo>
                          <a:lnTo>
                            <a:pt x="20" y="36"/>
                          </a:lnTo>
                          <a:lnTo>
                            <a:pt x="21" y="32"/>
                          </a:lnTo>
                          <a:lnTo>
                            <a:pt x="22" y="28"/>
                          </a:lnTo>
                          <a:lnTo>
                            <a:pt x="23" y="23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20" y="11"/>
                          </a:lnTo>
                          <a:lnTo>
                            <a:pt x="17" y="8"/>
                          </a:lnTo>
                          <a:lnTo>
                            <a:pt x="14" y="4"/>
                          </a:lnTo>
                          <a:lnTo>
                            <a:pt x="9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62" name="Freeform 31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371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2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0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0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2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2" y="2"/>
                          </a:lnTo>
                          <a:lnTo>
                            <a:pt x="8" y="4"/>
                          </a:lnTo>
                          <a:lnTo>
                            <a:pt x="5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5" y="39"/>
                          </a:lnTo>
                          <a:lnTo>
                            <a:pt x="8" y="42"/>
                          </a:lnTo>
                          <a:lnTo>
                            <a:pt x="12" y="44"/>
                          </a:lnTo>
                          <a:lnTo>
                            <a:pt x="17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63" name="Rectangle 317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378" y="2448"/>
                      <a:ext cx="236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64" name="Freeform 31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614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4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7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7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4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6" y="46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65" name="Freeform 31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371" y="1904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2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5 h 46"/>
                        <a:gd name="T14" fmla="*/ 0 w 23"/>
                        <a:gd name="T15" fmla="*/ 6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10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2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2" y="2"/>
                          </a:lnTo>
                          <a:lnTo>
                            <a:pt x="8" y="4"/>
                          </a:lnTo>
                          <a:lnTo>
                            <a:pt x="5" y="7"/>
                          </a:lnTo>
                          <a:lnTo>
                            <a:pt x="3" y="10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5" y="39"/>
                          </a:lnTo>
                          <a:lnTo>
                            <a:pt x="8" y="42"/>
                          </a:lnTo>
                          <a:lnTo>
                            <a:pt x="12" y="44"/>
                          </a:lnTo>
                          <a:lnTo>
                            <a:pt x="17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66" name="Rectangle 320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378" y="1904"/>
                      <a:ext cx="243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67" name="Freeform 32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621" y="1904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5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10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7 w 23"/>
                        <a:gd name="T21" fmla="*/ 5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5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5"/>
                          </a:lnTo>
                          <a:lnTo>
                            <a:pt x="11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0"/>
                          </a:lnTo>
                          <a:lnTo>
                            <a:pt x="18" y="7"/>
                          </a:lnTo>
                          <a:lnTo>
                            <a:pt x="15" y="4"/>
                          </a:lnTo>
                          <a:lnTo>
                            <a:pt x="11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68" name="Freeform 32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614" y="197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9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5 h 46"/>
                        <a:gd name="T20" fmla="*/ 7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6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7" y="38"/>
                          </a:lnTo>
                          <a:lnTo>
                            <a:pt x="20" y="35"/>
                          </a:lnTo>
                          <a:lnTo>
                            <a:pt x="22" y="31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8"/>
                          </a:lnTo>
                          <a:lnTo>
                            <a:pt x="22" y="14"/>
                          </a:lnTo>
                          <a:lnTo>
                            <a:pt x="20" y="10"/>
                          </a:lnTo>
                          <a:lnTo>
                            <a:pt x="17" y="7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69" name="Rectangle 323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378" y="1975"/>
                      <a:ext cx="236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70" name="Freeform 32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371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2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4 h 46"/>
                        <a:gd name="T14" fmla="*/ 0 w 23"/>
                        <a:gd name="T15" fmla="*/ 5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2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1"/>
                          </a:lnTo>
                          <a:lnTo>
                            <a:pt x="12" y="2"/>
                          </a:lnTo>
                          <a:lnTo>
                            <a:pt x="8" y="4"/>
                          </a:lnTo>
                          <a:lnTo>
                            <a:pt x="5" y="7"/>
                          </a:lnTo>
                          <a:lnTo>
                            <a:pt x="3" y="10"/>
                          </a:lnTo>
                          <a:lnTo>
                            <a:pt x="1" y="14"/>
                          </a:lnTo>
                          <a:lnTo>
                            <a:pt x="0" y="18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1"/>
                          </a:lnTo>
                          <a:lnTo>
                            <a:pt x="3" y="35"/>
                          </a:lnTo>
                          <a:lnTo>
                            <a:pt x="5" y="38"/>
                          </a:lnTo>
                          <a:lnTo>
                            <a:pt x="8" y="42"/>
                          </a:lnTo>
                          <a:lnTo>
                            <a:pt x="12" y="44"/>
                          </a:lnTo>
                          <a:lnTo>
                            <a:pt x="17" y="46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71" name="Freeform 32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564" y="2455"/>
                      <a:ext cx="21" cy="14"/>
                    </a:xfrm>
                    <a:custGeom>
                      <a:avLst/>
                      <a:gdLst>
                        <a:gd name="T0" fmla="*/ 0 w 46"/>
                        <a:gd name="T1" fmla="*/ 0 h 24"/>
                        <a:gd name="T2" fmla="*/ 0 w 46"/>
                        <a:gd name="T3" fmla="*/ 4 h 24"/>
                        <a:gd name="T4" fmla="*/ 1 w 46"/>
                        <a:gd name="T5" fmla="*/ 6 h 24"/>
                        <a:gd name="T6" fmla="*/ 2 w 46"/>
                        <a:gd name="T7" fmla="*/ 8 h 24"/>
                        <a:gd name="T8" fmla="*/ 3 w 46"/>
                        <a:gd name="T9" fmla="*/ 10 h 24"/>
                        <a:gd name="T10" fmla="*/ 5 w 46"/>
                        <a:gd name="T11" fmla="*/ 12 h 24"/>
                        <a:gd name="T12" fmla="*/ 7 w 46"/>
                        <a:gd name="T13" fmla="*/ 13 h 24"/>
                        <a:gd name="T14" fmla="*/ 9 w 46"/>
                        <a:gd name="T15" fmla="*/ 14 h 24"/>
                        <a:gd name="T16" fmla="*/ 11 w 46"/>
                        <a:gd name="T17" fmla="*/ 14 h 24"/>
                        <a:gd name="T18" fmla="*/ 12 w 46"/>
                        <a:gd name="T19" fmla="*/ 14 h 24"/>
                        <a:gd name="T20" fmla="*/ 15 w 46"/>
                        <a:gd name="T21" fmla="*/ 13 h 24"/>
                        <a:gd name="T22" fmla="*/ 16 w 46"/>
                        <a:gd name="T23" fmla="*/ 12 h 24"/>
                        <a:gd name="T24" fmla="*/ 18 w 46"/>
                        <a:gd name="T25" fmla="*/ 10 h 24"/>
                        <a:gd name="T26" fmla="*/ 19 w 46"/>
                        <a:gd name="T27" fmla="*/ 8 h 24"/>
                        <a:gd name="T28" fmla="*/ 20 w 46"/>
                        <a:gd name="T29" fmla="*/ 6 h 24"/>
                        <a:gd name="T30" fmla="*/ 21 w 46"/>
                        <a:gd name="T31" fmla="*/ 4 h 24"/>
                        <a:gd name="T32" fmla="*/ 21 w 46"/>
                        <a:gd name="T33" fmla="*/ 0 h 24"/>
                        <a:gd name="T34" fmla="*/ 0 w 46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0" y="0"/>
                          </a:moveTo>
                          <a:lnTo>
                            <a:pt x="1" y="6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2" y="20"/>
                          </a:lnTo>
                          <a:lnTo>
                            <a:pt x="15" y="23"/>
                          </a:lnTo>
                          <a:lnTo>
                            <a:pt x="19" y="24"/>
                          </a:lnTo>
                          <a:lnTo>
                            <a:pt x="23" y="24"/>
                          </a:lnTo>
                          <a:lnTo>
                            <a:pt x="27" y="24"/>
                          </a:lnTo>
                          <a:lnTo>
                            <a:pt x="32" y="23"/>
                          </a:lnTo>
                          <a:lnTo>
                            <a:pt x="36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6" y="6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72" name="Rectangle 326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564" y="1982"/>
                      <a:ext cx="21" cy="4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73" name="Freeform 32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564" y="1975"/>
                      <a:ext cx="21" cy="7"/>
                    </a:xfrm>
                    <a:custGeom>
                      <a:avLst/>
                      <a:gdLst>
                        <a:gd name="T0" fmla="*/ 21 w 46"/>
                        <a:gd name="T1" fmla="*/ 7 h 23"/>
                        <a:gd name="T2" fmla="*/ 21 w 46"/>
                        <a:gd name="T3" fmla="*/ 5 h 23"/>
                        <a:gd name="T4" fmla="*/ 20 w 46"/>
                        <a:gd name="T5" fmla="*/ 4 h 23"/>
                        <a:gd name="T6" fmla="*/ 19 w 46"/>
                        <a:gd name="T7" fmla="*/ 3 h 23"/>
                        <a:gd name="T8" fmla="*/ 18 w 46"/>
                        <a:gd name="T9" fmla="*/ 2 h 23"/>
                        <a:gd name="T10" fmla="*/ 16 w 46"/>
                        <a:gd name="T11" fmla="*/ 1 h 23"/>
                        <a:gd name="T12" fmla="*/ 15 w 46"/>
                        <a:gd name="T13" fmla="*/ 0 h 23"/>
                        <a:gd name="T14" fmla="*/ 12 w 46"/>
                        <a:gd name="T15" fmla="*/ 0 h 23"/>
                        <a:gd name="T16" fmla="*/ 11 w 46"/>
                        <a:gd name="T17" fmla="*/ 0 h 23"/>
                        <a:gd name="T18" fmla="*/ 9 w 46"/>
                        <a:gd name="T19" fmla="*/ 0 h 23"/>
                        <a:gd name="T20" fmla="*/ 7 w 46"/>
                        <a:gd name="T21" fmla="*/ 0 h 23"/>
                        <a:gd name="T22" fmla="*/ 5 w 46"/>
                        <a:gd name="T23" fmla="*/ 1 h 23"/>
                        <a:gd name="T24" fmla="*/ 3 w 46"/>
                        <a:gd name="T25" fmla="*/ 2 h 23"/>
                        <a:gd name="T26" fmla="*/ 2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21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6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9" y="6"/>
                          </a:lnTo>
                          <a:lnTo>
                            <a:pt x="36" y="3"/>
                          </a:lnTo>
                          <a:lnTo>
                            <a:pt x="32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2" y="3"/>
                          </a:lnTo>
                          <a:lnTo>
                            <a:pt x="7" y="6"/>
                          </a:lnTo>
                          <a:lnTo>
                            <a:pt x="4" y="9"/>
                          </a:lnTo>
                          <a:lnTo>
                            <a:pt x="2" y="12"/>
                          </a:lnTo>
                          <a:lnTo>
                            <a:pt x="1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74" name="Freeform 32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378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4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6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6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4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9" y="44"/>
                          </a:lnTo>
                          <a:lnTo>
                            <a:pt x="13" y="42"/>
                          </a:lnTo>
                          <a:lnTo>
                            <a:pt x="17" y="39"/>
                          </a:lnTo>
                          <a:lnTo>
                            <a:pt x="20" y="36"/>
                          </a:lnTo>
                          <a:lnTo>
                            <a:pt x="21" y="32"/>
                          </a:lnTo>
                          <a:lnTo>
                            <a:pt x="22" y="28"/>
                          </a:lnTo>
                          <a:lnTo>
                            <a:pt x="23" y="23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20" y="11"/>
                          </a:lnTo>
                          <a:lnTo>
                            <a:pt x="17" y="8"/>
                          </a:lnTo>
                          <a:lnTo>
                            <a:pt x="13" y="4"/>
                          </a:lnTo>
                          <a:lnTo>
                            <a:pt x="9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75" name="Rectangle 329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128" y="2448"/>
                      <a:ext cx="250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76" name="Freeform 33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20" y="2448"/>
                      <a:ext cx="7" cy="21"/>
                    </a:xfrm>
                    <a:custGeom>
                      <a:avLst/>
                      <a:gdLst>
                        <a:gd name="T0" fmla="*/ 7 w 24"/>
                        <a:gd name="T1" fmla="*/ 0 h 47"/>
                        <a:gd name="T2" fmla="*/ 5 w 24"/>
                        <a:gd name="T3" fmla="*/ 0 h 47"/>
                        <a:gd name="T4" fmla="*/ 4 w 24"/>
                        <a:gd name="T5" fmla="*/ 1 h 47"/>
                        <a:gd name="T6" fmla="*/ 3 w 24"/>
                        <a:gd name="T7" fmla="*/ 2 h 47"/>
                        <a:gd name="T8" fmla="*/ 2 w 24"/>
                        <a:gd name="T9" fmla="*/ 4 h 47"/>
                        <a:gd name="T10" fmla="*/ 1 w 24"/>
                        <a:gd name="T11" fmla="*/ 5 h 47"/>
                        <a:gd name="T12" fmla="*/ 1 w 24"/>
                        <a:gd name="T13" fmla="*/ 7 h 47"/>
                        <a:gd name="T14" fmla="*/ 0 w 24"/>
                        <a:gd name="T15" fmla="*/ 8 h 47"/>
                        <a:gd name="T16" fmla="*/ 0 w 24"/>
                        <a:gd name="T17" fmla="*/ 10 h 47"/>
                        <a:gd name="T18" fmla="*/ 0 w 24"/>
                        <a:gd name="T19" fmla="*/ 13 h 47"/>
                        <a:gd name="T20" fmla="*/ 1 w 24"/>
                        <a:gd name="T21" fmla="*/ 14 h 47"/>
                        <a:gd name="T22" fmla="*/ 1 w 24"/>
                        <a:gd name="T23" fmla="*/ 16 h 47"/>
                        <a:gd name="T24" fmla="*/ 2 w 24"/>
                        <a:gd name="T25" fmla="*/ 17 h 47"/>
                        <a:gd name="T26" fmla="*/ 3 w 24"/>
                        <a:gd name="T27" fmla="*/ 19 h 47"/>
                        <a:gd name="T28" fmla="*/ 4 w 24"/>
                        <a:gd name="T29" fmla="*/ 20 h 47"/>
                        <a:gd name="T30" fmla="*/ 5 w 24"/>
                        <a:gd name="T31" fmla="*/ 21 h 47"/>
                        <a:gd name="T32" fmla="*/ 7 w 24"/>
                        <a:gd name="T33" fmla="*/ 21 h 47"/>
                        <a:gd name="T34" fmla="*/ 7 w 24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7">
                          <a:moveTo>
                            <a:pt x="24" y="0"/>
                          </a:moveTo>
                          <a:lnTo>
                            <a:pt x="18" y="0"/>
                          </a:lnTo>
                          <a:lnTo>
                            <a:pt x="14" y="2"/>
                          </a:lnTo>
                          <a:lnTo>
                            <a:pt x="10" y="4"/>
                          </a:lnTo>
                          <a:lnTo>
                            <a:pt x="6" y="8"/>
                          </a:lnTo>
                          <a:lnTo>
                            <a:pt x="4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8"/>
                          </a:lnTo>
                          <a:lnTo>
                            <a:pt x="2" y="32"/>
                          </a:lnTo>
                          <a:lnTo>
                            <a:pt x="4" y="36"/>
                          </a:lnTo>
                          <a:lnTo>
                            <a:pt x="6" y="39"/>
                          </a:lnTo>
                          <a:lnTo>
                            <a:pt x="10" y="42"/>
                          </a:lnTo>
                          <a:lnTo>
                            <a:pt x="14" y="44"/>
                          </a:lnTo>
                          <a:lnTo>
                            <a:pt x="18" y="46"/>
                          </a:lnTo>
                          <a:lnTo>
                            <a:pt x="24" y="47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77" name="Freeform 33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463" y="2455"/>
                      <a:ext cx="14" cy="14"/>
                    </a:xfrm>
                    <a:custGeom>
                      <a:avLst/>
                      <a:gdLst>
                        <a:gd name="T0" fmla="*/ 0 w 46"/>
                        <a:gd name="T1" fmla="*/ 0 h 24"/>
                        <a:gd name="T2" fmla="*/ 0 w 46"/>
                        <a:gd name="T3" fmla="*/ 4 h 24"/>
                        <a:gd name="T4" fmla="*/ 1 w 46"/>
                        <a:gd name="T5" fmla="*/ 6 h 24"/>
                        <a:gd name="T6" fmla="*/ 1 w 46"/>
                        <a:gd name="T7" fmla="*/ 8 h 24"/>
                        <a:gd name="T8" fmla="*/ 2 w 46"/>
                        <a:gd name="T9" fmla="*/ 10 h 24"/>
                        <a:gd name="T10" fmla="*/ 3 w 46"/>
                        <a:gd name="T11" fmla="*/ 12 h 24"/>
                        <a:gd name="T12" fmla="*/ 5 w 46"/>
                        <a:gd name="T13" fmla="*/ 13 h 24"/>
                        <a:gd name="T14" fmla="*/ 6 w 46"/>
                        <a:gd name="T15" fmla="*/ 14 h 24"/>
                        <a:gd name="T16" fmla="*/ 7 w 46"/>
                        <a:gd name="T17" fmla="*/ 14 h 24"/>
                        <a:gd name="T18" fmla="*/ 8 w 46"/>
                        <a:gd name="T19" fmla="*/ 14 h 24"/>
                        <a:gd name="T20" fmla="*/ 9 w 46"/>
                        <a:gd name="T21" fmla="*/ 13 h 24"/>
                        <a:gd name="T22" fmla="*/ 11 w 46"/>
                        <a:gd name="T23" fmla="*/ 12 h 24"/>
                        <a:gd name="T24" fmla="*/ 12 w 46"/>
                        <a:gd name="T25" fmla="*/ 10 h 24"/>
                        <a:gd name="T26" fmla="*/ 13 w 46"/>
                        <a:gd name="T27" fmla="*/ 8 h 24"/>
                        <a:gd name="T28" fmla="*/ 13 w 46"/>
                        <a:gd name="T29" fmla="*/ 6 h 24"/>
                        <a:gd name="T30" fmla="*/ 14 w 46"/>
                        <a:gd name="T31" fmla="*/ 4 h 24"/>
                        <a:gd name="T32" fmla="*/ 14 w 46"/>
                        <a:gd name="T33" fmla="*/ 0 h 24"/>
                        <a:gd name="T34" fmla="*/ 0 w 46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0" y="0"/>
                          </a:moveTo>
                          <a:lnTo>
                            <a:pt x="0" y="6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0" y="20"/>
                          </a:lnTo>
                          <a:lnTo>
                            <a:pt x="15" y="23"/>
                          </a:lnTo>
                          <a:lnTo>
                            <a:pt x="19" y="24"/>
                          </a:lnTo>
                          <a:lnTo>
                            <a:pt x="23" y="24"/>
                          </a:lnTo>
                          <a:lnTo>
                            <a:pt x="27" y="24"/>
                          </a:lnTo>
                          <a:lnTo>
                            <a:pt x="31" y="23"/>
                          </a:lnTo>
                          <a:lnTo>
                            <a:pt x="36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5" y="6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78" name="Rectangle 332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463" y="1982"/>
                      <a:ext cx="14" cy="4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79" name="Freeform 33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463" y="1975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3 h 23"/>
                        <a:gd name="T8" fmla="*/ 12 w 46"/>
                        <a:gd name="T9" fmla="*/ 2 h 23"/>
                        <a:gd name="T10" fmla="*/ 11 w 46"/>
                        <a:gd name="T11" fmla="*/ 1 h 23"/>
                        <a:gd name="T12" fmla="*/ 9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6 w 46"/>
                        <a:gd name="T19" fmla="*/ 0 h 23"/>
                        <a:gd name="T20" fmla="*/ 5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5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9" y="6"/>
                          </a:lnTo>
                          <a:lnTo>
                            <a:pt x="36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0" y="3"/>
                          </a:lnTo>
                          <a:lnTo>
                            <a:pt x="7" y="6"/>
                          </a:lnTo>
                          <a:lnTo>
                            <a:pt x="4" y="9"/>
                          </a:lnTo>
                          <a:lnTo>
                            <a:pt x="2" y="12"/>
                          </a:lnTo>
                          <a:lnTo>
                            <a:pt x="0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80" name="Freeform 33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413" y="2455"/>
                      <a:ext cx="14" cy="14"/>
                    </a:xfrm>
                    <a:custGeom>
                      <a:avLst/>
                      <a:gdLst>
                        <a:gd name="T0" fmla="*/ 0 w 46"/>
                        <a:gd name="T1" fmla="*/ 0 h 24"/>
                        <a:gd name="T2" fmla="*/ 0 w 46"/>
                        <a:gd name="T3" fmla="*/ 4 h 24"/>
                        <a:gd name="T4" fmla="*/ 1 w 46"/>
                        <a:gd name="T5" fmla="*/ 6 h 24"/>
                        <a:gd name="T6" fmla="*/ 1 w 46"/>
                        <a:gd name="T7" fmla="*/ 8 h 24"/>
                        <a:gd name="T8" fmla="*/ 2 w 46"/>
                        <a:gd name="T9" fmla="*/ 10 h 24"/>
                        <a:gd name="T10" fmla="*/ 3 w 46"/>
                        <a:gd name="T11" fmla="*/ 12 h 24"/>
                        <a:gd name="T12" fmla="*/ 4 w 46"/>
                        <a:gd name="T13" fmla="*/ 13 h 24"/>
                        <a:gd name="T14" fmla="*/ 6 w 46"/>
                        <a:gd name="T15" fmla="*/ 14 h 24"/>
                        <a:gd name="T16" fmla="*/ 7 w 46"/>
                        <a:gd name="T17" fmla="*/ 14 h 24"/>
                        <a:gd name="T18" fmla="*/ 8 w 46"/>
                        <a:gd name="T19" fmla="*/ 14 h 24"/>
                        <a:gd name="T20" fmla="*/ 9 w 46"/>
                        <a:gd name="T21" fmla="*/ 13 h 24"/>
                        <a:gd name="T22" fmla="*/ 10 w 46"/>
                        <a:gd name="T23" fmla="*/ 12 h 24"/>
                        <a:gd name="T24" fmla="*/ 12 w 46"/>
                        <a:gd name="T25" fmla="*/ 10 h 24"/>
                        <a:gd name="T26" fmla="*/ 13 w 46"/>
                        <a:gd name="T27" fmla="*/ 8 h 24"/>
                        <a:gd name="T28" fmla="*/ 13 w 46"/>
                        <a:gd name="T29" fmla="*/ 6 h 24"/>
                        <a:gd name="T30" fmla="*/ 14 w 46"/>
                        <a:gd name="T31" fmla="*/ 4 h 24"/>
                        <a:gd name="T32" fmla="*/ 14 w 46"/>
                        <a:gd name="T33" fmla="*/ 0 h 24"/>
                        <a:gd name="T34" fmla="*/ 0 w 46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0" y="0"/>
                          </a:moveTo>
                          <a:lnTo>
                            <a:pt x="0" y="6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0" y="20"/>
                          </a:lnTo>
                          <a:lnTo>
                            <a:pt x="14" y="23"/>
                          </a:lnTo>
                          <a:lnTo>
                            <a:pt x="19" y="24"/>
                          </a:lnTo>
                          <a:lnTo>
                            <a:pt x="23" y="24"/>
                          </a:lnTo>
                          <a:lnTo>
                            <a:pt x="27" y="24"/>
                          </a:lnTo>
                          <a:lnTo>
                            <a:pt x="31" y="23"/>
                          </a:lnTo>
                          <a:lnTo>
                            <a:pt x="34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5" y="6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81" name="Rectangle 335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413" y="1982"/>
                      <a:ext cx="14" cy="4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82" name="Freeform 33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413" y="1975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3 h 23"/>
                        <a:gd name="T8" fmla="*/ 12 w 46"/>
                        <a:gd name="T9" fmla="*/ 2 h 23"/>
                        <a:gd name="T10" fmla="*/ 10 w 46"/>
                        <a:gd name="T11" fmla="*/ 1 h 23"/>
                        <a:gd name="T12" fmla="*/ 9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6 w 46"/>
                        <a:gd name="T19" fmla="*/ 0 h 23"/>
                        <a:gd name="T20" fmla="*/ 4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5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9" y="6"/>
                          </a:lnTo>
                          <a:lnTo>
                            <a:pt x="34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4" y="1"/>
                          </a:lnTo>
                          <a:lnTo>
                            <a:pt x="10" y="3"/>
                          </a:lnTo>
                          <a:lnTo>
                            <a:pt x="7" y="6"/>
                          </a:lnTo>
                          <a:lnTo>
                            <a:pt x="4" y="9"/>
                          </a:lnTo>
                          <a:lnTo>
                            <a:pt x="2" y="12"/>
                          </a:lnTo>
                          <a:lnTo>
                            <a:pt x="0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83" name="Freeform 33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313" y="2455"/>
                      <a:ext cx="14" cy="14"/>
                    </a:xfrm>
                    <a:custGeom>
                      <a:avLst/>
                      <a:gdLst>
                        <a:gd name="T0" fmla="*/ 0 w 46"/>
                        <a:gd name="T1" fmla="*/ 0 h 24"/>
                        <a:gd name="T2" fmla="*/ 0 w 46"/>
                        <a:gd name="T3" fmla="*/ 4 h 24"/>
                        <a:gd name="T4" fmla="*/ 1 w 46"/>
                        <a:gd name="T5" fmla="*/ 6 h 24"/>
                        <a:gd name="T6" fmla="*/ 1 w 46"/>
                        <a:gd name="T7" fmla="*/ 8 h 24"/>
                        <a:gd name="T8" fmla="*/ 2 w 46"/>
                        <a:gd name="T9" fmla="*/ 10 h 24"/>
                        <a:gd name="T10" fmla="*/ 3 w 46"/>
                        <a:gd name="T11" fmla="*/ 12 h 24"/>
                        <a:gd name="T12" fmla="*/ 4 w 46"/>
                        <a:gd name="T13" fmla="*/ 13 h 24"/>
                        <a:gd name="T14" fmla="*/ 5 w 46"/>
                        <a:gd name="T15" fmla="*/ 14 h 24"/>
                        <a:gd name="T16" fmla="*/ 7 w 46"/>
                        <a:gd name="T17" fmla="*/ 14 h 24"/>
                        <a:gd name="T18" fmla="*/ 8 w 46"/>
                        <a:gd name="T19" fmla="*/ 14 h 24"/>
                        <a:gd name="T20" fmla="*/ 9 w 46"/>
                        <a:gd name="T21" fmla="*/ 13 h 24"/>
                        <a:gd name="T22" fmla="*/ 11 w 46"/>
                        <a:gd name="T23" fmla="*/ 12 h 24"/>
                        <a:gd name="T24" fmla="*/ 12 w 46"/>
                        <a:gd name="T25" fmla="*/ 10 h 24"/>
                        <a:gd name="T26" fmla="*/ 13 w 46"/>
                        <a:gd name="T27" fmla="*/ 8 h 24"/>
                        <a:gd name="T28" fmla="*/ 13 w 46"/>
                        <a:gd name="T29" fmla="*/ 6 h 24"/>
                        <a:gd name="T30" fmla="*/ 14 w 46"/>
                        <a:gd name="T31" fmla="*/ 4 h 24"/>
                        <a:gd name="T32" fmla="*/ 14 w 46"/>
                        <a:gd name="T33" fmla="*/ 0 h 24"/>
                        <a:gd name="T34" fmla="*/ 0 w 46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0" y="0"/>
                          </a:moveTo>
                          <a:lnTo>
                            <a:pt x="0" y="6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0" y="20"/>
                          </a:lnTo>
                          <a:lnTo>
                            <a:pt x="14" y="23"/>
                          </a:lnTo>
                          <a:lnTo>
                            <a:pt x="18" y="24"/>
                          </a:lnTo>
                          <a:lnTo>
                            <a:pt x="23" y="24"/>
                          </a:lnTo>
                          <a:lnTo>
                            <a:pt x="27" y="24"/>
                          </a:lnTo>
                          <a:lnTo>
                            <a:pt x="31" y="23"/>
                          </a:lnTo>
                          <a:lnTo>
                            <a:pt x="35" y="20"/>
                          </a:lnTo>
                          <a:lnTo>
                            <a:pt x="38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5" y="6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84" name="Rectangle 338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313" y="1982"/>
                      <a:ext cx="14" cy="4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85" name="Freeform 33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313" y="1975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3 h 23"/>
                        <a:gd name="T8" fmla="*/ 12 w 46"/>
                        <a:gd name="T9" fmla="*/ 2 h 23"/>
                        <a:gd name="T10" fmla="*/ 11 w 46"/>
                        <a:gd name="T11" fmla="*/ 1 h 23"/>
                        <a:gd name="T12" fmla="*/ 9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5 w 46"/>
                        <a:gd name="T19" fmla="*/ 0 h 23"/>
                        <a:gd name="T20" fmla="*/ 4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5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8" y="6"/>
                          </a:lnTo>
                          <a:lnTo>
                            <a:pt x="35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8" y="0"/>
                          </a:lnTo>
                          <a:lnTo>
                            <a:pt x="14" y="1"/>
                          </a:lnTo>
                          <a:lnTo>
                            <a:pt x="10" y="3"/>
                          </a:lnTo>
                          <a:lnTo>
                            <a:pt x="7" y="6"/>
                          </a:lnTo>
                          <a:lnTo>
                            <a:pt x="4" y="9"/>
                          </a:lnTo>
                          <a:lnTo>
                            <a:pt x="2" y="12"/>
                          </a:lnTo>
                          <a:lnTo>
                            <a:pt x="0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86" name="Freeform 34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271" y="2455"/>
                      <a:ext cx="14" cy="14"/>
                    </a:xfrm>
                    <a:custGeom>
                      <a:avLst/>
                      <a:gdLst>
                        <a:gd name="T0" fmla="*/ 0 w 47"/>
                        <a:gd name="T1" fmla="*/ 0 h 24"/>
                        <a:gd name="T2" fmla="*/ 0 w 47"/>
                        <a:gd name="T3" fmla="*/ 4 h 24"/>
                        <a:gd name="T4" fmla="*/ 1 w 47"/>
                        <a:gd name="T5" fmla="*/ 6 h 24"/>
                        <a:gd name="T6" fmla="*/ 1 w 47"/>
                        <a:gd name="T7" fmla="*/ 8 h 24"/>
                        <a:gd name="T8" fmla="*/ 2 w 47"/>
                        <a:gd name="T9" fmla="*/ 10 h 24"/>
                        <a:gd name="T10" fmla="*/ 3 w 47"/>
                        <a:gd name="T11" fmla="*/ 12 h 24"/>
                        <a:gd name="T12" fmla="*/ 4 w 47"/>
                        <a:gd name="T13" fmla="*/ 13 h 24"/>
                        <a:gd name="T14" fmla="*/ 6 w 47"/>
                        <a:gd name="T15" fmla="*/ 14 h 24"/>
                        <a:gd name="T16" fmla="*/ 7 w 47"/>
                        <a:gd name="T17" fmla="*/ 14 h 24"/>
                        <a:gd name="T18" fmla="*/ 8 w 47"/>
                        <a:gd name="T19" fmla="*/ 14 h 24"/>
                        <a:gd name="T20" fmla="*/ 10 w 47"/>
                        <a:gd name="T21" fmla="*/ 13 h 24"/>
                        <a:gd name="T22" fmla="*/ 10 w 47"/>
                        <a:gd name="T23" fmla="*/ 12 h 24"/>
                        <a:gd name="T24" fmla="*/ 12 w 47"/>
                        <a:gd name="T25" fmla="*/ 10 h 24"/>
                        <a:gd name="T26" fmla="*/ 13 w 47"/>
                        <a:gd name="T27" fmla="*/ 8 h 24"/>
                        <a:gd name="T28" fmla="*/ 13 w 47"/>
                        <a:gd name="T29" fmla="*/ 6 h 24"/>
                        <a:gd name="T30" fmla="*/ 14 w 47"/>
                        <a:gd name="T31" fmla="*/ 4 h 24"/>
                        <a:gd name="T32" fmla="*/ 14 w 47"/>
                        <a:gd name="T33" fmla="*/ 0 h 24"/>
                        <a:gd name="T34" fmla="*/ 0 w 47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7" h="24">
                          <a:moveTo>
                            <a:pt x="0" y="0"/>
                          </a:moveTo>
                          <a:lnTo>
                            <a:pt x="0" y="6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8" y="17"/>
                          </a:lnTo>
                          <a:lnTo>
                            <a:pt x="11" y="20"/>
                          </a:lnTo>
                          <a:lnTo>
                            <a:pt x="15" y="23"/>
                          </a:lnTo>
                          <a:lnTo>
                            <a:pt x="19" y="24"/>
                          </a:lnTo>
                          <a:lnTo>
                            <a:pt x="23" y="24"/>
                          </a:lnTo>
                          <a:lnTo>
                            <a:pt x="28" y="24"/>
                          </a:lnTo>
                          <a:lnTo>
                            <a:pt x="32" y="23"/>
                          </a:lnTo>
                          <a:lnTo>
                            <a:pt x="35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6" y="6"/>
                          </a:lnTo>
                          <a:lnTo>
                            <a:pt x="47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87" name="Rectangle 341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271" y="1982"/>
                      <a:ext cx="14" cy="4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88" name="Freeform 34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271" y="1975"/>
                      <a:ext cx="14" cy="7"/>
                    </a:xfrm>
                    <a:custGeom>
                      <a:avLst/>
                      <a:gdLst>
                        <a:gd name="T0" fmla="*/ 14 w 47"/>
                        <a:gd name="T1" fmla="*/ 7 h 23"/>
                        <a:gd name="T2" fmla="*/ 14 w 47"/>
                        <a:gd name="T3" fmla="*/ 5 h 23"/>
                        <a:gd name="T4" fmla="*/ 13 w 47"/>
                        <a:gd name="T5" fmla="*/ 4 h 23"/>
                        <a:gd name="T6" fmla="*/ 13 w 47"/>
                        <a:gd name="T7" fmla="*/ 3 h 23"/>
                        <a:gd name="T8" fmla="*/ 12 w 47"/>
                        <a:gd name="T9" fmla="*/ 2 h 23"/>
                        <a:gd name="T10" fmla="*/ 10 w 47"/>
                        <a:gd name="T11" fmla="*/ 1 h 23"/>
                        <a:gd name="T12" fmla="*/ 10 w 47"/>
                        <a:gd name="T13" fmla="*/ 0 h 23"/>
                        <a:gd name="T14" fmla="*/ 8 w 47"/>
                        <a:gd name="T15" fmla="*/ 0 h 23"/>
                        <a:gd name="T16" fmla="*/ 7 w 47"/>
                        <a:gd name="T17" fmla="*/ 0 h 23"/>
                        <a:gd name="T18" fmla="*/ 6 w 47"/>
                        <a:gd name="T19" fmla="*/ 0 h 23"/>
                        <a:gd name="T20" fmla="*/ 4 w 47"/>
                        <a:gd name="T21" fmla="*/ 0 h 23"/>
                        <a:gd name="T22" fmla="*/ 3 w 47"/>
                        <a:gd name="T23" fmla="*/ 1 h 23"/>
                        <a:gd name="T24" fmla="*/ 2 w 47"/>
                        <a:gd name="T25" fmla="*/ 2 h 23"/>
                        <a:gd name="T26" fmla="*/ 1 w 47"/>
                        <a:gd name="T27" fmla="*/ 3 h 23"/>
                        <a:gd name="T28" fmla="*/ 1 w 47"/>
                        <a:gd name="T29" fmla="*/ 4 h 23"/>
                        <a:gd name="T30" fmla="*/ 0 w 47"/>
                        <a:gd name="T31" fmla="*/ 5 h 23"/>
                        <a:gd name="T32" fmla="*/ 0 w 47"/>
                        <a:gd name="T33" fmla="*/ 7 h 23"/>
                        <a:gd name="T34" fmla="*/ 14 w 47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7" h="23">
                          <a:moveTo>
                            <a:pt x="47" y="23"/>
                          </a:moveTo>
                          <a:lnTo>
                            <a:pt x="46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9" y="6"/>
                          </a:lnTo>
                          <a:lnTo>
                            <a:pt x="35" y="3"/>
                          </a:lnTo>
                          <a:lnTo>
                            <a:pt x="32" y="1"/>
                          </a:lnTo>
                          <a:lnTo>
                            <a:pt x="28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1" y="3"/>
                          </a:lnTo>
                          <a:lnTo>
                            <a:pt x="8" y="6"/>
                          </a:lnTo>
                          <a:lnTo>
                            <a:pt x="4" y="9"/>
                          </a:lnTo>
                          <a:lnTo>
                            <a:pt x="2" y="12"/>
                          </a:lnTo>
                          <a:lnTo>
                            <a:pt x="0" y="17"/>
                          </a:lnTo>
                          <a:lnTo>
                            <a:pt x="0" y="23"/>
                          </a:lnTo>
                          <a:lnTo>
                            <a:pt x="47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89" name="Freeform 34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63" y="2455"/>
                      <a:ext cx="14" cy="14"/>
                    </a:xfrm>
                    <a:custGeom>
                      <a:avLst/>
                      <a:gdLst>
                        <a:gd name="T0" fmla="*/ 0 w 46"/>
                        <a:gd name="T1" fmla="*/ 0 h 24"/>
                        <a:gd name="T2" fmla="*/ 0 w 46"/>
                        <a:gd name="T3" fmla="*/ 4 h 24"/>
                        <a:gd name="T4" fmla="*/ 1 w 46"/>
                        <a:gd name="T5" fmla="*/ 6 h 24"/>
                        <a:gd name="T6" fmla="*/ 1 w 46"/>
                        <a:gd name="T7" fmla="*/ 8 h 24"/>
                        <a:gd name="T8" fmla="*/ 2 w 46"/>
                        <a:gd name="T9" fmla="*/ 10 h 24"/>
                        <a:gd name="T10" fmla="*/ 3 w 46"/>
                        <a:gd name="T11" fmla="*/ 12 h 24"/>
                        <a:gd name="T12" fmla="*/ 5 w 46"/>
                        <a:gd name="T13" fmla="*/ 13 h 24"/>
                        <a:gd name="T14" fmla="*/ 6 w 46"/>
                        <a:gd name="T15" fmla="*/ 14 h 24"/>
                        <a:gd name="T16" fmla="*/ 7 w 46"/>
                        <a:gd name="T17" fmla="*/ 14 h 24"/>
                        <a:gd name="T18" fmla="*/ 8 w 46"/>
                        <a:gd name="T19" fmla="*/ 14 h 24"/>
                        <a:gd name="T20" fmla="*/ 10 w 46"/>
                        <a:gd name="T21" fmla="*/ 13 h 24"/>
                        <a:gd name="T22" fmla="*/ 11 w 46"/>
                        <a:gd name="T23" fmla="*/ 12 h 24"/>
                        <a:gd name="T24" fmla="*/ 12 w 46"/>
                        <a:gd name="T25" fmla="*/ 10 h 24"/>
                        <a:gd name="T26" fmla="*/ 13 w 46"/>
                        <a:gd name="T27" fmla="*/ 8 h 24"/>
                        <a:gd name="T28" fmla="*/ 13 w 46"/>
                        <a:gd name="T29" fmla="*/ 6 h 24"/>
                        <a:gd name="T30" fmla="*/ 14 w 46"/>
                        <a:gd name="T31" fmla="*/ 4 h 24"/>
                        <a:gd name="T32" fmla="*/ 14 w 46"/>
                        <a:gd name="T33" fmla="*/ 0 h 24"/>
                        <a:gd name="T34" fmla="*/ 0 w 46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0" y="0"/>
                          </a:moveTo>
                          <a:lnTo>
                            <a:pt x="1" y="6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1" y="20"/>
                          </a:lnTo>
                          <a:lnTo>
                            <a:pt x="15" y="23"/>
                          </a:lnTo>
                          <a:lnTo>
                            <a:pt x="19" y="24"/>
                          </a:lnTo>
                          <a:lnTo>
                            <a:pt x="23" y="24"/>
                          </a:lnTo>
                          <a:lnTo>
                            <a:pt x="27" y="24"/>
                          </a:lnTo>
                          <a:lnTo>
                            <a:pt x="32" y="23"/>
                          </a:lnTo>
                          <a:lnTo>
                            <a:pt x="36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6" y="6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90" name="Rectangle 34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163" y="1982"/>
                      <a:ext cx="14" cy="4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91" name="Freeform 34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63" y="1975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3 h 23"/>
                        <a:gd name="T8" fmla="*/ 12 w 46"/>
                        <a:gd name="T9" fmla="*/ 2 h 23"/>
                        <a:gd name="T10" fmla="*/ 11 w 46"/>
                        <a:gd name="T11" fmla="*/ 1 h 23"/>
                        <a:gd name="T12" fmla="*/ 10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6 w 46"/>
                        <a:gd name="T19" fmla="*/ 0 h 23"/>
                        <a:gd name="T20" fmla="*/ 5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6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9" y="6"/>
                          </a:lnTo>
                          <a:lnTo>
                            <a:pt x="36" y="3"/>
                          </a:lnTo>
                          <a:lnTo>
                            <a:pt x="32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1" y="3"/>
                          </a:lnTo>
                          <a:lnTo>
                            <a:pt x="7" y="6"/>
                          </a:lnTo>
                          <a:lnTo>
                            <a:pt x="4" y="9"/>
                          </a:lnTo>
                          <a:lnTo>
                            <a:pt x="2" y="12"/>
                          </a:lnTo>
                          <a:lnTo>
                            <a:pt x="1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92" name="Freeform 34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020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1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1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4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8"/>
                          </a:lnTo>
                          <a:lnTo>
                            <a:pt x="2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4" y="44"/>
                          </a:lnTo>
                          <a:lnTo>
                            <a:pt x="18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93" name="Rectangle 347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028" y="2448"/>
                      <a:ext cx="100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94" name="Freeform 34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28" y="2448"/>
                      <a:ext cx="7" cy="21"/>
                    </a:xfrm>
                    <a:custGeom>
                      <a:avLst/>
                      <a:gdLst>
                        <a:gd name="T0" fmla="*/ 0 w 24"/>
                        <a:gd name="T1" fmla="*/ 21 h 47"/>
                        <a:gd name="T2" fmla="*/ 2 w 24"/>
                        <a:gd name="T3" fmla="*/ 21 h 47"/>
                        <a:gd name="T4" fmla="*/ 3 w 24"/>
                        <a:gd name="T5" fmla="*/ 20 h 47"/>
                        <a:gd name="T6" fmla="*/ 4 w 24"/>
                        <a:gd name="T7" fmla="*/ 19 h 47"/>
                        <a:gd name="T8" fmla="*/ 5 w 24"/>
                        <a:gd name="T9" fmla="*/ 17 h 47"/>
                        <a:gd name="T10" fmla="*/ 6 w 24"/>
                        <a:gd name="T11" fmla="*/ 16 h 47"/>
                        <a:gd name="T12" fmla="*/ 6 w 24"/>
                        <a:gd name="T13" fmla="*/ 14 h 47"/>
                        <a:gd name="T14" fmla="*/ 6 w 24"/>
                        <a:gd name="T15" fmla="*/ 13 h 47"/>
                        <a:gd name="T16" fmla="*/ 7 w 24"/>
                        <a:gd name="T17" fmla="*/ 10 h 47"/>
                        <a:gd name="T18" fmla="*/ 6 w 24"/>
                        <a:gd name="T19" fmla="*/ 8 h 47"/>
                        <a:gd name="T20" fmla="*/ 6 w 24"/>
                        <a:gd name="T21" fmla="*/ 7 h 47"/>
                        <a:gd name="T22" fmla="*/ 6 w 24"/>
                        <a:gd name="T23" fmla="*/ 5 h 47"/>
                        <a:gd name="T24" fmla="*/ 5 w 24"/>
                        <a:gd name="T25" fmla="*/ 4 h 47"/>
                        <a:gd name="T26" fmla="*/ 4 w 24"/>
                        <a:gd name="T27" fmla="*/ 2 h 47"/>
                        <a:gd name="T28" fmla="*/ 3 w 24"/>
                        <a:gd name="T29" fmla="*/ 1 h 47"/>
                        <a:gd name="T30" fmla="*/ 2 w 24"/>
                        <a:gd name="T31" fmla="*/ 0 h 47"/>
                        <a:gd name="T32" fmla="*/ 0 w 24"/>
                        <a:gd name="T33" fmla="*/ 0 h 47"/>
                        <a:gd name="T34" fmla="*/ 0 w 24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7">
                          <a:moveTo>
                            <a:pt x="0" y="47"/>
                          </a:moveTo>
                          <a:lnTo>
                            <a:pt x="6" y="46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7" y="39"/>
                          </a:lnTo>
                          <a:lnTo>
                            <a:pt x="19" y="36"/>
                          </a:lnTo>
                          <a:lnTo>
                            <a:pt x="21" y="32"/>
                          </a:lnTo>
                          <a:lnTo>
                            <a:pt x="22" y="28"/>
                          </a:lnTo>
                          <a:lnTo>
                            <a:pt x="24" y="23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19" y="11"/>
                          </a:lnTo>
                          <a:lnTo>
                            <a:pt x="17" y="8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95" name="Freeform 34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020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1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1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4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8"/>
                          </a:lnTo>
                          <a:lnTo>
                            <a:pt x="2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4" y="44"/>
                          </a:lnTo>
                          <a:lnTo>
                            <a:pt x="18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96" name="Rectangle 350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028" y="2448"/>
                      <a:ext cx="12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97" name="Freeform 35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56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5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7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7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5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11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5" y="4"/>
                          </a:lnTo>
                          <a:lnTo>
                            <a:pt x="11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98" name="Freeform 35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28" y="197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9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5 h 46"/>
                        <a:gd name="T20" fmla="*/ 7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6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8" y="38"/>
                          </a:lnTo>
                          <a:lnTo>
                            <a:pt x="20" y="35"/>
                          </a:lnTo>
                          <a:lnTo>
                            <a:pt x="22" y="31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8"/>
                          </a:lnTo>
                          <a:lnTo>
                            <a:pt x="22" y="14"/>
                          </a:lnTo>
                          <a:lnTo>
                            <a:pt x="20" y="10"/>
                          </a:lnTo>
                          <a:lnTo>
                            <a:pt x="18" y="7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99" name="Rectangle 353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028" y="1975"/>
                      <a:ext cx="100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00" name="Freeform 35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020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1 w 23"/>
                        <a:gd name="T13" fmla="*/ 4 h 46"/>
                        <a:gd name="T14" fmla="*/ 0 w 23"/>
                        <a:gd name="T15" fmla="*/ 5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1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8" y="1"/>
                          </a:lnTo>
                          <a:lnTo>
                            <a:pt x="14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0"/>
                          </a:lnTo>
                          <a:lnTo>
                            <a:pt x="2" y="14"/>
                          </a:lnTo>
                          <a:lnTo>
                            <a:pt x="1" y="18"/>
                          </a:lnTo>
                          <a:lnTo>
                            <a:pt x="0" y="23"/>
                          </a:lnTo>
                          <a:lnTo>
                            <a:pt x="1" y="27"/>
                          </a:lnTo>
                          <a:lnTo>
                            <a:pt x="2" y="31"/>
                          </a:lnTo>
                          <a:lnTo>
                            <a:pt x="3" y="35"/>
                          </a:lnTo>
                          <a:lnTo>
                            <a:pt x="6" y="38"/>
                          </a:lnTo>
                          <a:lnTo>
                            <a:pt x="9" y="42"/>
                          </a:lnTo>
                          <a:lnTo>
                            <a:pt x="14" y="44"/>
                          </a:lnTo>
                          <a:lnTo>
                            <a:pt x="18" y="46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01" name="Freeform 35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20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1 w 23"/>
                        <a:gd name="T13" fmla="*/ 4 h 46"/>
                        <a:gd name="T14" fmla="*/ 0 w 23"/>
                        <a:gd name="T15" fmla="*/ 5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1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8" y="1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0"/>
                          </a:lnTo>
                          <a:lnTo>
                            <a:pt x="2" y="14"/>
                          </a:lnTo>
                          <a:lnTo>
                            <a:pt x="1" y="18"/>
                          </a:lnTo>
                          <a:lnTo>
                            <a:pt x="0" y="23"/>
                          </a:lnTo>
                          <a:lnTo>
                            <a:pt x="1" y="27"/>
                          </a:lnTo>
                          <a:lnTo>
                            <a:pt x="2" y="31"/>
                          </a:lnTo>
                          <a:lnTo>
                            <a:pt x="3" y="35"/>
                          </a:lnTo>
                          <a:lnTo>
                            <a:pt x="6" y="38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8" y="46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02" name="Rectangle 356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128" y="1975"/>
                      <a:ext cx="250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03" name="Freeform 35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378" y="197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6 w 23"/>
                        <a:gd name="T13" fmla="*/ 9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5 h 46"/>
                        <a:gd name="T20" fmla="*/ 6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6"/>
                          </a:lnTo>
                          <a:lnTo>
                            <a:pt x="9" y="44"/>
                          </a:lnTo>
                          <a:lnTo>
                            <a:pt x="13" y="42"/>
                          </a:lnTo>
                          <a:lnTo>
                            <a:pt x="17" y="38"/>
                          </a:lnTo>
                          <a:lnTo>
                            <a:pt x="20" y="35"/>
                          </a:lnTo>
                          <a:lnTo>
                            <a:pt x="21" y="31"/>
                          </a:lnTo>
                          <a:lnTo>
                            <a:pt x="22" y="27"/>
                          </a:lnTo>
                          <a:lnTo>
                            <a:pt x="23" y="23"/>
                          </a:lnTo>
                          <a:lnTo>
                            <a:pt x="22" y="18"/>
                          </a:lnTo>
                          <a:lnTo>
                            <a:pt x="21" y="14"/>
                          </a:lnTo>
                          <a:lnTo>
                            <a:pt x="20" y="10"/>
                          </a:lnTo>
                          <a:lnTo>
                            <a:pt x="17" y="7"/>
                          </a:lnTo>
                          <a:lnTo>
                            <a:pt x="13" y="4"/>
                          </a:lnTo>
                          <a:lnTo>
                            <a:pt x="9" y="2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04" name="Freeform 35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378" y="1904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6 w 23"/>
                        <a:gd name="T13" fmla="*/ 10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6 w 23"/>
                        <a:gd name="T21" fmla="*/ 5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5"/>
                          </a:lnTo>
                          <a:lnTo>
                            <a:pt x="9" y="44"/>
                          </a:lnTo>
                          <a:lnTo>
                            <a:pt x="13" y="42"/>
                          </a:lnTo>
                          <a:lnTo>
                            <a:pt x="17" y="39"/>
                          </a:lnTo>
                          <a:lnTo>
                            <a:pt x="20" y="36"/>
                          </a:lnTo>
                          <a:lnTo>
                            <a:pt x="21" y="32"/>
                          </a:lnTo>
                          <a:lnTo>
                            <a:pt x="22" y="27"/>
                          </a:lnTo>
                          <a:lnTo>
                            <a:pt x="23" y="23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20" y="10"/>
                          </a:lnTo>
                          <a:lnTo>
                            <a:pt x="17" y="7"/>
                          </a:lnTo>
                          <a:lnTo>
                            <a:pt x="13" y="4"/>
                          </a:lnTo>
                          <a:lnTo>
                            <a:pt x="9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05" name="Rectangle 359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178" y="1904"/>
                      <a:ext cx="200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06" name="Freeform 36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70" y="1904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5 h 46"/>
                        <a:gd name="T14" fmla="*/ 0 w 23"/>
                        <a:gd name="T15" fmla="*/ 6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10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2" y="2"/>
                          </a:lnTo>
                          <a:lnTo>
                            <a:pt x="9" y="4"/>
                          </a:lnTo>
                          <a:lnTo>
                            <a:pt x="5" y="7"/>
                          </a:lnTo>
                          <a:lnTo>
                            <a:pt x="3" y="10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5" y="39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8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07" name="Freeform 36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13" y="2290"/>
                      <a:ext cx="21" cy="14"/>
                    </a:xfrm>
                    <a:custGeom>
                      <a:avLst/>
                      <a:gdLst>
                        <a:gd name="T0" fmla="*/ 0 w 74"/>
                        <a:gd name="T1" fmla="*/ 0 h 36"/>
                        <a:gd name="T2" fmla="*/ 0 w 74"/>
                        <a:gd name="T3" fmla="*/ 4 h 36"/>
                        <a:gd name="T4" fmla="*/ 1 w 74"/>
                        <a:gd name="T5" fmla="*/ 6 h 36"/>
                        <a:gd name="T6" fmla="*/ 2 w 74"/>
                        <a:gd name="T7" fmla="*/ 9 h 36"/>
                        <a:gd name="T8" fmla="*/ 3 w 74"/>
                        <a:gd name="T9" fmla="*/ 11 h 36"/>
                        <a:gd name="T10" fmla="*/ 5 w 74"/>
                        <a:gd name="T11" fmla="*/ 12 h 36"/>
                        <a:gd name="T12" fmla="*/ 7 w 74"/>
                        <a:gd name="T13" fmla="*/ 13 h 36"/>
                        <a:gd name="T14" fmla="*/ 9 w 74"/>
                        <a:gd name="T15" fmla="*/ 14 h 36"/>
                        <a:gd name="T16" fmla="*/ 11 w 74"/>
                        <a:gd name="T17" fmla="*/ 14 h 36"/>
                        <a:gd name="T18" fmla="*/ 13 w 74"/>
                        <a:gd name="T19" fmla="*/ 14 h 36"/>
                        <a:gd name="T20" fmla="*/ 14 w 74"/>
                        <a:gd name="T21" fmla="*/ 13 h 36"/>
                        <a:gd name="T22" fmla="*/ 16 w 74"/>
                        <a:gd name="T23" fmla="*/ 12 h 36"/>
                        <a:gd name="T24" fmla="*/ 18 w 74"/>
                        <a:gd name="T25" fmla="*/ 11 h 36"/>
                        <a:gd name="T26" fmla="*/ 19 w 74"/>
                        <a:gd name="T27" fmla="*/ 9 h 36"/>
                        <a:gd name="T28" fmla="*/ 20 w 74"/>
                        <a:gd name="T29" fmla="*/ 6 h 36"/>
                        <a:gd name="T30" fmla="*/ 21 w 74"/>
                        <a:gd name="T31" fmla="*/ 4 h 36"/>
                        <a:gd name="T32" fmla="*/ 21 w 74"/>
                        <a:gd name="T33" fmla="*/ 0 h 36"/>
                        <a:gd name="T34" fmla="*/ 0 w 74"/>
                        <a:gd name="T35" fmla="*/ 0 h 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74" h="36">
                          <a:moveTo>
                            <a:pt x="0" y="0"/>
                          </a:moveTo>
                          <a:lnTo>
                            <a:pt x="1" y="9"/>
                          </a:lnTo>
                          <a:lnTo>
                            <a:pt x="3" y="16"/>
                          </a:lnTo>
                          <a:lnTo>
                            <a:pt x="8" y="22"/>
                          </a:lnTo>
                          <a:lnTo>
                            <a:pt x="12" y="28"/>
                          </a:lnTo>
                          <a:lnTo>
                            <a:pt x="17" y="32"/>
                          </a:lnTo>
                          <a:lnTo>
                            <a:pt x="23" y="34"/>
                          </a:lnTo>
                          <a:lnTo>
                            <a:pt x="31" y="36"/>
                          </a:lnTo>
                          <a:lnTo>
                            <a:pt x="37" y="36"/>
                          </a:lnTo>
                          <a:lnTo>
                            <a:pt x="45" y="36"/>
                          </a:lnTo>
                          <a:lnTo>
                            <a:pt x="51" y="34"/>
                          </a:lnTo>
                          <a:lnTo>
                            <a:pt x="57" y="32"/>
                          </a:lnTo>
                          <a:lnTo>
                            <a:pt x="62" y="28"/>
                          </a:lnTo>
                          <a:lnTo>
                            <a:pt x="68" y="22"/>
                          </a:lnTo>
                          <a:lnTo>
                            <a:pt x="71" y="16"/>
                          </a:lnTo>
                          <a:lnTo>
                            <a:pt x="73" y="9"/>
                          </a:lnTo>
                          <a:lnTo>
                            <a:pt x="74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08" name="Rectangle 362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113" y="1954"/>
                      <a:ext cx="21" cy="3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09" name="Freeform 36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13" y="1932"/>
                      <a:ext cx="21" cy="21"/>
                    </a:xfrm>
                    <a:custGeom>
                      <a:avLst/>
                      <a:gdLst>
                        <a:gd name="T0" fmla="*/ 21 w 74"/>
                        <a:gd name="T1" fmla="*/ 21 h 37"/>
                        <a:gd name="T2" fmla="*/ 21 w 74"/>
                        <a:gd name="T3" fmla="*/ 16 h 37"/>
                        <a:gd name="T4" fmla="*/ 20 w 74"/>
                        <a:gd name="T5" fmla="*/ 12 h 37"/>
                        <a:gd name="T6" fmla="*/ 19 w 74"/>
                        <a:gd name="T7" fmla="*/ 9 h 37"/>
                        <a:gd name="T8" fmla="*/ 18 w 74"/>
                        <a:gd name="T9" fmla="*/ 6 h 37"/>
                        <a:gd name="T10" fmla="*/ 16 w 74"/>
                        <a:gd name="T11" fmla="*/ 3 h 37"/>
                        <a:gd name="T12" fmla="*/ 14 w 74"/>
                        <a:gd name="T13" fmla="*/ 2 h 37"/>
                        <a:gd name="T14" fmla="*/ 13 w 74"/>
                        <a:gd name="T15" fmla="*/ 1 h 37"/>
                        <a:gd name="T16" fmla="*/ 11 w 74"/>
                        <a:gd name="T17" fmla="*/ 0 h 37"/>
                        <a:gd name="T18" fmla="*/ 9 w 74"/>
                        <a:gd name="T19" fmla="*/ 1 h 37"/>
                        <a:gd name="T20" fmla="*/ 7 w 74"/>
                        <a:gd name="T21" fmla="*/ 2 h 37"/>
                        <a:gd name="T22" fmla="*/ 5 w 74"/>
                        <a:gd name="T23" fmla="*/ 3 h 37"/>
                        <a:gd name="T24" fmla="*/ 3 w 74"/>
                        <a:gd name="T25" fmla="*/ 6 h 37"/>
                        <a:gd name="T26" fmla="*/ 2 w 74"/>
                        <a:gd name="T27" fmla="*/ 9 h 37"/>
                        <a:gd name="T28" fmla="*/ 1 w 74"/>
                        <a:gd name="T29" fmla="*/ 12 h 37"/>
                        <a:gd name="T30" fmla="*/ 0 w 74"/>
                        <a:gd name="T31" fmla="*/ 16 h 37"/>
                        <a:gd name="T32" fmla="*/ 0 w 74"/>
                        <a:gd name="T33" fmla="*/ 21 h 37"/>
                        <a:gd name="T34" fmla="*/ 21 w 74"/>
                        <a:gd name="T35" fmla="*/ 21 h 3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74" h="37">
                          <a:moveTo>
                            <a:pt x="74" y="37"/>
                          </a:moveTo>
                          <a:lnTo>
                            <a:pt x="73" y="29"/>
                          </a:lnTo>
                          <a:lnTo>
                            <a:pt x="71" y="21"/>
                          </a:lnTo>
                          <a:lnTo>
                            <a:pt x="68" y="15"/>
                          </a:lnTo>
                          <a:lnTo>
                            <a:pt x="62" y="10"/>
                          </a:lnTo>
                          <a:lnTo>
                            <a:pt x="57" y="6"/>
                          </a:lnTo>
                          <a:lnTo>
                            <a:pt x="51" y="3"/>
                          </a:lnTo>
                          <a:lnTo>
                            <a:pt x="45" y="1"/>
                          </a:lnTo>
                          <a:lnTo>
                            <a:pt x="37" y="0"/>
                          </a:lnTo>
                          <a:lnTo>
                            <a:pt x="31" y="1"/>
                          </a:lnTo>
                          <a:lnTo>
                            <a:pt x="23" y="3"/>
                          </a:lnTo>
                          <a:lnTo>
                            <a:pt x="17" y="6"/>
                          </a:lnTo>
                          <a:lnTo>
                            <a:pt x="12" y="10"/>
                          </a:lnTo>
                          <a:lnTo>
                            <a:pt x="8" y="15"/>
                          </a:lnTo>
                          <a:lnTo>
                            <a:pt x="3" y="21"/>
                          </a:lnTo>
                          <a:lnTo>
                            <a:pt x="1" y="29"/>
                          </a:lnTo>
                          <a:lnTo>
                            <a:pt x="0" y="37"/>
                          </a:lnTo>
                          <a:lnTo>
                            <a:pt x="74" y="3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10" name="Freeform 36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13" y="2455"/>
                      <a:ext cx="21" cy="21"/>
                    </a:xfrm>
                    <a:custGeom>
                      <a:avLst/>
                      <a:gdLst>
                        <a:gd name="T0" fmla="*/ 0 w 73"/>
                        <a:gd name="T1" fmla="*/ 0 h 37"/>
                        <a:gd name="T2" fmla="*/ 0 w 73"/>
                        <a:gd name="T3" fmla="*/ 5 h 37"/>
                        <a:gd name="T4" fmla="*/ 1 w 73"/>
                        <a:gd name="T5" fmla="*/ 9 h 37"/>
                        <a:gd name="T6" fmla="*/ 2 w 73"/>
                        <a:gd name="T7" fmla="*/ 13 h 37"/>
                        <a:gd name="T8" fmla="*/ 3 w 73"/>
                        <a:gd name="T9" fmla="*/ 16 h 37"/>
                        <a:gd name="T10" fmla="*/ 5 w 73"/>
                        <a:gd name="T11" fmla="*/ 18 h 37"/>
                        <a:gd name="T12" fmla="*/ 7 w 73"/>
                        <a:gd name="T13" fmla="*/ 20 h 37"/>
                        <a:gd name="T14" fmla="*/ 8 w 73"/>
                        <a:gd name="T15" fmla="*/ 20 h 37"/>
                        <a:gd name="T16" fmla="*/ 11 w 73"/>
                        <a:gd name="T17" fmla="*/ 21 h 37"/>
                        <a:gd name="T18" fmla="*/ 12 w 73"/>
                        <a:gd name="T19" fmla="*/ 20 h 37"/>
                        <a:gd name="T20" fmla="*/ 14 w 73"/>
                        <a:gd name="T21" fmla="*/ 20 h 37"/>
                        <a:gd name="T22" fmla="*/ 16 w 73"/>
                        <a:gd name="T23" fmla="*/ 18 h 37"/>
                        <a:gd name="T24" fmla="*/ 18 w 73"/>
                        <a:gd name="T25" fmla="*/ 16 h 37"/>
                        <a:gd name="T26" fmla="*/ 19 w 73"/>
                        <a:gd name="T27" fmla="*/ 13 h 37"/>
                        <a:gd name="T28" fmla="*/ 20 w 73"/>
                        <a:gd name="T29" fmla="*/ 9 h 37"/>
                        <a:gd name="T30" fmla="*/ 21 w 73"/>
                        <a:gd name="T31" fmla="*/ 5 h 37"/>
                        <a:gd name="T32" fmla="*/ 21 w 73"/>
                        <a:gd name="T33" fmla="*/ 0 h 37"/>
                        <a:gd name="T34" fmla="*/ 0 w 73"/>
                        <a:gd name="T35" fmla="*/ 0 h 3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73" h="37">
                          <a:moveTo>
                            <a:pt x="0" y="0"/>
                          </a:moveTo>
                          <a:lnTo>
                            <a:pt x="1" y="9"/>
                          </a:lnTo>
                          <a:lnTo>
                            <a:pt x="3" y="16"/>
                          </a:lnTo>
                          <a:lnTo>
                            <a:pt x="7" y="23"/>
                          </a:lnTo>
                          <a:lnTo>
                            <a:pt x="12" y="28"/>
                          </a:lnTo>
                          <a:lnTo>
                            <a:pt x="17" y="32"/>
                          </a:lnTo>
                          <a:lnTo>
                            <a:pt x="23" y="35"/>
                          </a:lnTo>
                          <a:lnTo>
                            <a:pt x="29" y="36"/>
                          </a:lnTo>
                          <a:lnTo>
                            <a:pt x="37" y="37"/>
                          </a:lnTo>
                          <a:lnTo>
                            <a:pt x="43" y="36"/>
                          </a:lnTo>
                          <a:lnTo>
                            <a:pt x="49" y="35"/>
                          </a:lnTo>
                          <a:lnTo>
                            <a:pt x="56" y="32"/>
                          </a:lnTo>
                          <a:lnTo>
                            <a:pt x="61" y="28"/>
                          </a:lnTo>
                          <a:lnTo>
                            <a:pt x="66" y="23"/>
                          </a:lnTo>
                          <a:lnTo>
                            <a:pt x="69" y="16"/>
                          </a:lnTo>
                          <a:lnTo>
                            <a:pt x="72" y="9"/>
                          </a:lnTo>
                          <a:lnTo>
                            <a:pt x="73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11" name="Rectangle 365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113" y="2312"/>
                      <a:ext cx="21" cy="14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12" name="Freeform 36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13" y="2305"/>
                      <a:ext cx="21" cy="7"/>
                    </a:xfrm>
                    <a:custGeom>
                      <a:avLst/>
                      <a:gdLst>
                        <a:gd name="T0" fmla="*/ 21 w 73"/>
                        <a:gd name="T1" fmla="*/ 7 h 37"/>
                        <a:gd name="T2" fmla="*/ 21 w 73"/>
                        <a:gd name="T3" fmla="*/ 5 h 37"/>
                        <a:gd name="T4" fmla="*/ 20 w 73"/>
                        <a:gd name="T5" fmla="*/ 4 h 37"/>
                        <a:gd name="T6" fmla="*/ 19 w 73"/>
                        <a:gd name="T7" fmla="*/ 3 h 37"/>
                        <a:gd name="T8" fmla="*/ 18 w 73"/>
                        <a:gd name="T9" fmla="*/ 2 h 37"/>
                        <a:gd name="T10" fmla="*/ 16 w 73"/>
                        <a:gd name="T11" fmla="*/ 1 h 37"/>
                        <a:gd name="T12" fmla="*/ 14 w 73"/>
                        <a:gd name="T13" fmla="*/ 0 h 37"/>
                        <a:gd name="T14" fmla="*/ 12 w 73"/>
                        <a:gd name="T15" fmla="*/ 0 h 37"/>
                        <a:gd name="T16" fmla="*/ 11 w 73"/>
                        <a:gd name="T17" fmla="*/ 0 h 37"/>
                        <a:gd name="T18" fmla="*/ 8 w 73"/>
                        <a:gd name="T19" fmla="*/ 0 h 37"/>
                        <a:gd name="T20" fmla="*/ 7 w 73"/>
                        <a:gd name="T21" fmla="*/ 0 h 37"/>
                        <a:gd name="T22" fmla="*/ 5 w 73"/>
                        <a:gd name="T23" fmla="*/ 1 h 37"/>
                        <a:gd name="T24" fmla="*/ 3 w 73"/>
                        <a:gd name="T25" fmla="*/ 2 h 37"/>
                        <a:gd name="T26" fmla="*/ 2 w 73"/>
                        <a:gd name="T27" fmla="*/ 3 h 37"/>
                        <a:gd name="T28" fmla="*/ 1 w 73"/>
                        <a:gd name="T29" fmla="*/ 4 h 37"/>
                        <a:gd name="T30" fmla="*/ 0 w 73"/>
                        <a:gd name="T31" fmla="*/ 5 h 37"/>
                        <a:gd name="T32" fmla="*/ 0 w 73"/>
                        <a:gd name="T33" fmla="*/ 7 h 37"/>
                        <a:gd name="T34" fmla="*/ 21 w 73"/>
                        <a:gd name="T35" fmla="*/ 7 h 3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73" h="37">
                          <a:moveTo>
                            <a:pt x="73" y="37"/>
                          </a:moveTo>
                          <a:lnTo>
                            <a:pt x="72" y="28"/>
                          </a:lnTo>
                          <a:lnTo>
                            <a:pt x="69" y="20"/>
                          </a:lnTo>
                          <a:lnTo>
                            <a:pt x="66" y="14"/>
                          </a:lnTo>
                          <a:lnTo>
                            <a:pt x="61" y="9"/>
                          </a:lnTo>
                          <a:lnTo>
                            <a:pt x="56" y="5"/>
                          </a:lnTo>
                          <a:lnTo>
                            <a:pt x="49" y="2"/>
                          </a:lnTo>
                          <a:lnTo>
                            <a:pt x="43" y="0"/>
                          </a:lnTo>
                          <a:lnTo>
                            <a:pt x="37" y="0"/>
                          </a:lnTo>
                          <a:lnTo>
                            <a:pt x="29" y="0"/>
                          </a:lnTo>
                          <a:lnTo>
                            <a:pt x="23" y="2"/>
                          </a:lnTo>
                          <a:lnTo>
                            <a:pt x="17" y="5"/>
                          </a:lnTo>
                          <a:lnTo>
                            <a:pt x="12" y="9"/>
                          </a:lnTo>
                          <a:lnTo>
                            <a:pt x="7" y="14"/>
                          </a:lnTo>
                          <a:lnTo>
                            <a:pt x="3" y="20"/>
                          </a:lnTo>
                          <a:lnTo>
                            <a:pt x="1" y="28"/>
                          </a:lnTo>
                          <a:lnTo>
                            <a:pt x="0" y="37"/>
                          </a:lnTo>
                          <a:lnTo>
                            <a:pt x="73" y="3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13" name="Freeform 36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763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1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1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8"/>
                          </a:lnTo>
                          <a:lnTo>
                            <a:pt x="2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8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14" name="Rectangle 368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770" y="2448"/>
                      <a:ext cx="12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15" name="Freeform 36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899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5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7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7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5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10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5" y="4"/>
                          </a:lnTo>
                          <a:lnTo>
                            <a:pt x="10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16" name="Freeform 37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892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0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0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2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8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17" name="Rectangle 371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899" y="2448"/>
                      <a:ext cx="12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18" name="Freeform 37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028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5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7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7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5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6" y="46"/>
                          </a:lnTo>
                          <a:lnTo>
                            <a:pt x="11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5" y="4"/>
                          </a:lnTo>
                          <a:lnTo>
                            <a:pt x="11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19" name="Freeform 37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634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2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0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0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2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2" y="2"/>
                          </a:lnTo>
                          <a:lnTo>
                            <a:pt x="8" y="4"/>
                          </a:lnTo>
                          <a:lnTo>
                            <a:pt x="5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5" y="39"/>
                          </a:lnTo>
                          <a:lnTo>
                            <a:pt x="8" y="42"/>
                          </a:lnTo>
                          <a:lnTo>
                            <a:pt x="12" y="44"/>
                          </a:lnTo>
                          <a:lnTo>
                            <a:pt x="18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20" name="Rectangle 37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642" y="2448"/>
                      <a:ext cx="12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21" name="Freeform 37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770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5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7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7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5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6" y="46"/>
                          </a:lnTo>
                          <a:lnTo>
                            <a:pt x="10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5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22" name="Freeform 37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899" y="1975"/>
                      <a:ext cx="43" cy="14"/>
                    </a:xfrm>
                    <a:custGeom>
                      <a:avLst/>
                      <a:gdLst>
                        <a:gd name="T0" fmla="*/ 0 w 116"/>
                        <a:gd name="T1" fmla="*/ 14 h 46"/>
                        <a:gd name="T2" fmla="*/ 10 w 116"/>
                        <a:gd name="T3" fmla="*/ 14 h 46"/>
                        <a:gd name="T4" fmla="*/ 19 w 116"/>
                        <a:gd name="T5" fmla="*/ 13 h 46"/>
                        <a:gd name="T6" fmla="*/ 26 w 116"/>
                        <a:gd name="T7" fmla="*/ 13 h 46"/>
                        <a:gd name="T8" fmla="*/ 32 w 116"/>
                        <a:gd name="T9" fmla="*/ 12 h 46"/>
                        <a:gd name="T10" fmla="*/ 37 w 116"/>
                        <a:gd name="T11" fmla="*/ 11 h 46"/>
                        <a:gd name="T12" fmla="*/ 40 w 116"/>
                        <a:gd name="T13" fmla="*/ 9 h 46"/>
                        <a:gd name="T14" fmla="*/ 42 w 116"/>
                        <a:gd name="T15" fmla="*/ 9 h 46"/>
                        <a:gd name="T16" fmla="*/ 42 w 116"/>
                        <a:gd name="T17" fmla="*/ 8 h 46"/>
                        <a:gd name="T18" fmla="*/ 43 w 116"/>
                        <a:gd name="T19" fmla="*/ 8 h 46"/>
                        <a:gd name="T20" fmla="*/ 43 w 116"/>
                        <a:gd name="T21" fmla="*/ 7 h 46"/>
                        <a:gd name="T22" fmla="*/ 43 w 116"/>
                        <a:gd name="T23" fmla="*/ 6 h 46"/>
                        <a:gd name="T24" fmla="*/ 42 w 116"/>
                        <a:gd name="T25" fmla="*/ 5 h 46"/>
                        <a:gd name="T26" fmla="*/ 42 w 116"/>
                        <a:gd name="T27" fmla="*/ 5 h 46"/>
                        <a:gd name="T28" fmla="*/ 40 w 116"/>
                        <a:gd name="T29" fmla="*/ 4 h 46"/>
                        <a:gd name="T30" fmla="*/ 37 w 116"/>
                        <a:gd name="T31" fmla="*/ 3 h 46"/>
                        <a:gd name="T32" fmla="*/ 32 w 116"/>
                        <a:gd name="T33" fmla="*/ 2 h 46"/>
                        <a:gd name="T34" fmla="*/ 26 w 116"/>
                        <a:gd name="T35" fmla="*/ 1 h 46"/>
                        <a:gd name="T36" fmla="*/ 19 w 116"/>
                        <a:gd name="T37" fmla="*/ 1 h 46"/>
                        <a:gd name="T38" fmla="*/ 10 w 116"/>
                        <a:gd name="T39" fmla="*/ 0 h 46"/>
                        <a:gd name="T40" fmla="*/ 0 w 116"/>
                        <a:gd name="T41" fmla="*/ 0 h 46"/>
                        <a:gd name="T42" fmla="*/ 0 w 116"/>
                        <a:gd name="T43" fmla="*/ 14 h 4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0" t="0" r="r" b="b"/>
                      <a:pathLst>
                        <a:path w="116" h="46">
                          <a:moveTo>
                            <a:pt x="0" y="46"/>
                          </a:moveTo>
                          <a:lnTo>
                            <a:pt x="27" y="46"/>
                          </a:lnTo>
                          <a:lnTo>
                            <a:pt x="51" y="44"/>
                          </a:lnTo>
                          <a:lnTo>
                            <a:pt x="71" y="42"/>
                          </a:lnTo>
                          <a:lnTo>
                            <a:pt x="86" y="38"/>
                          </a:lnTo>
                          <a:lnTo>
                            <a:pt x="99" y="35"/>
                          </a:lnTo>
                          <a:lnTo>
                            <a:pt x="108" y="31"/>
                          </a:lnTo>
                          <a:lnTo>
                            <a:pt x="112" y="29"/>
                          </a:lnTo>
                          <a:lnTo>
                            <a:pt x="114" y="27"/>
                          </a:lnTo>
                          <a:lnTo>
                            <a:pt x="116" y="25"/>
                          </a:lnTo>
                          <a:lnTo>
                            <a:pt x="116" y="23"/>
                          </a:lnTo>
                          <a:lnTo>
                            <a:pt x="116" y="21"/>
                          </a:lnTo>
                          <a:lnTo>
                            <a:pt x="114" y="18"/>
                          </a:lnTo>
                          <a:lnTo>
                            <a:pt x="112" y="16"/>
                          </a:lnTo>
                          <a:lnTo>
                            <a:pt x="108" y="14"/>
                          </a:lnTo>
                          <a:lnTo>
                            <a:pt x="99" y="10"/>
                          </a:lnTo>
                          <a:lnTo>
                            <a:pt x="86" y="7"/>
                          </a:lnTo>
                          <a:lnTo>
                            <a:pt x="71" y="4"/>
                          </a:lnTo>
                          <a:lnTo>
                            <a:pt x="51" y="2"/>
                          </a:lnTo>
                          <a:lnTo>
                            <a:pt x="27" y="1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23" name="Rectangle 377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270" y="1975"/>
                      <a:ext cx="629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24" name="Freeform 37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234" y="1975"/>
                      <a:ext cx="36" cy="14"/>
                    </a:xfrm>
                    <a:custGeom>
                      <a:avLst/>
                      <a:gdLst>
                        <a:gd name="T0" fmla="*/ 36 w 116"/>
                        <a:gd name="T1" fmla="*/ 0 h 46"/>
                        <a:gd name="T2" fmla="*/ 28 w 116"/>
                        <a:gd name="T3" fmla="*/ 0 h 46"/>
                        <a:gd name="T4" fmla="*/ 20 w 116"/>
                        <a:gd name="T5" fmla="*/ 1 h 46"/>
                        <a:gd name="T6" fmla="*/ 14 w 116"/>
                        <a:gd name="T7" fmla="*/ 1 h 46"/>
                        <a:gd name="T8" fmla="*/ 9 w 116"/>
                        <a:gd name="T9" fmla="*/ 2 h 46"/>
                        <a:gd name="T10" fmla="*/ 5 w 116"/>
                        <a:gd name="T11" fmla="*/ 3 h 46"/>
                        <a:gd name="T12" fmla="*/ 2 w 116"/>
                        <a:gd name="T13" fmla="*/ 4 h 46"/>
                        <a:gd name="T14" fmla="*/ 2 w 116"/>
                        <a:gd name="T15" fmla="*/ 5 h 46"/>
                        <a:gd name="T16" fmla="*/ 1 w 116"/>
                        <a:gd name="T17" fmla="*/ 5 h 46"/>
                        <a:gd name="T18" fmla="*/ 0 w 116"/>
                        <a:gd name="T19" fmla="*/ 6 h 46"/>
                        <a:gd name="T20" fmla="*/ 0 w 116"/>
                        <a:gd name="T21" fmla="*/ 7 h 46"/>
                        <a:gd name="T22" fmla="*/ 0 w 116"/>
                        <a:gd name="T23" fmla="*/ 8 h 46"/>
                        <a:gd name="T24" fmla="*/ 1 w 116"/>
                        <a:gd name="T25" fmla="*/ 8 h 46"/>
                        <a:gd name="T26" fmla="*/ 2 w 116"/>
                        <a:gd name="T27" fmla="*/ 9 h 46"/>
                        <a:gd name="T28" fmla="*/ 2 w 116"/>
                        <a:gd name="T29" fmla="*/ 9 h 46"/>
                        <a:gd name="T30" fmla="*/ 5 w 116"/>
                        <a:gd name="T31" fmla="*/ 11 h 46"/>
                        <a:gd name="T32" fmla="*/ 9 w 116"/>
                        <a:gd name="T33" fmla="*/ 12 h 46"/>
                        <a:gd name="T34" fmla="*/ 14 w 116"/>
                        <a:gd name="T35" fmla="*/ 13 h 46"/>
                        <a:gd name="T36" fmla="*/ 20 w 116"/>
                        <a:gd name="T37" fmla="*/ 13 h 46"/>
                        <a:gd name="T38" fmla="*/ 28 w 116"/>
                        <a:gd name="T39" fmla="*/ 14 h 46"/>
                        <a:gd name="T40" fmla="*/ 36 w 116"/>
                        <a:gd name="T41" fmla="*/ 14 h 46"/>
                        <a:gd name="T42" fmla="*/ 36 w 116"/>
                        <a:gd name="T43" fmla="*/ 0 h 4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0" t="0" r="r" b="b"/>
                      <a:pathLst>
                        <a:path w="116" h="46">
                          <a:moveTo>
                            <a:pt x="116" y="0"/>
                          </a:moveTo>
                          <a:lnTo>
                            <a:pt x="89" y="1"/>
                          </a:lnTo>
                          <a:lnTo>
                            <a:pt x="66" y="2"/>
                          </a:lnTo>
                          <a:lnTo>
                            <a:pt x="46" y="4"/>
                          </a:lnTo>
                          <a:lnTo>
                            <a:pt x="29" y="7"/>
                          </a:lnTo>
                          <a:lnTo>
                            <a:pt x="16" y="10"/>
                          </a:lnTo>
                          <a:lnTo>
                            <a:pt x="8" y="14"/>
                          </a:lnTo>
                          <a:lnTo>
                            <a:pt x="5" y="16"/>
                          </a:lnTo>
                          <a:lnTo>
                            <a:pt x="2" y="18"/>
                          </a:lnTo>
                          <a:lnTo>
                            <a:pt x="0" y="21"/>
                          </a:lnTo>
                          <a:lnTo>
                            <a:pt x="0" y="23"/>
                          </a:lnTo>
                          <a:lnTo>
                            <a:pt x="0" y="25"/>
                          </a:lnTo>
                          <a:lnTo>
                            <a:pt x="2" y="27"/>
                          </a:lnTo>
                          <a:lnTo>
                            <a:pt x="5" y="29"/>
                          </a:lnTo>
                          <a:lnTo>
                            <a:pt x="8" y="31"/>
                          </a:lnTo>
                          <a:lnTo>
                            <a:pt x="16" y="35"/>
                          </a:lnTo>
                          <a:lnTo>
                            <a:pt x="29" y="38"/>
                          </a:lnTo>
                          <a:lnTo>
                            <a:pt x="46" y="42"/>
                          </a:lnTo>
                          <a:lnTo>
                            <a:pt x="66" y="44"/>
                          </a:lnTo>
                          <a:lnTo>
                            <a:pt x="89" y="46"/>
                          </a:lnTo>
                          <a:lnTo>
                            <a:pt x="116" y="46"/>
                          </a:lnTo>
                          <a:lnTo>
                            <a:pt x="116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25" name="Freeform 37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028" y="197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5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9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5 h 46"/>
                        <a:gd name="T20" fmla="*/ 7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5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6"/>
                          </a:lnTo>
                          <a:lnTo>
                            <a:pt x="11" y="44"/>
                          </a:lnTo>
                          <a:lnTo>
                            <a:pt x="15" y="42"/>
                          </a:lnTo>
                          <a:lnTo>
                            <a:pt x="18" y="38"/>
                          </a:lnTo>
                          <a:lnTo>
                            <a:pt x="20" y="35"/>
                          </a:lnTo>
                          <a:lnTo>
                            <a:pt x="22" y="31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8"/>
                          </a:lnTo>
                          <a:lnTo>
                            <a:pt x="22" y="14"/>
                          </a:lnTo>
                          <a:lnTo>
                            <a:pt x="20" y="10"/>
                          </a:lnTo>
                          <a:lnTo>
                            <a:pt x="18" y="7"/>
                          </a:lnTo>
                          <a:lnTo>
                            <a:pt x="15" y="4"/>
                          </a:lnTo>
                          <a:lnTo>
                            <a:pt x="11" y="2"/>
                          </a:lnTo>
                          <a:lnTo>
                            <a:pt x="6" y="1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26" name="Rectangle 380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899" y="1975"/>
                      <a:ext cx="129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27" name="Freeform 38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892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4 h 46"/>
                        <a:gd name="T14" fmla="*/ 0 w 23"/>
                        <a:gd name="T15" fmla="*/ 5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8" y="1"/>
                          </a:lnTo>
                          <a:lnTo>
                            <a:pt x="12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0"/>
                          </a:lnTo>
                          <a:lnTo>
                            <a:pt x="1" y="14"/>
                          </a:lnTo>
                          <a:lnTo>
                            <a:pt x="0" y="18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1"/>
                          </a:lnTo>
                          <a:lnTo>
                            <a:pt x="3" y="35"/>
                          </a:lnTo>
                          <a:lnTo>
                            <a:pt x="6" y="38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8" y="46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28" name="Freeform 38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55" y="2448"/>
                      <a:ext cx="7" cy="21"/>
                    </a:xfrm>
                    <a:custGeom>
                      <a:avLst/>
                      <a:gdLst>
                        <a:gd name="T0" fmla="*/ 7 w 24"/>
                        <a:gd name="T1" fmla="*/ 0 h 47"/>
                        <a:gd name="T2" fmla="*/ 5 w 24"/>
                        <a:gd name="T3" fmla="*/ 0 h 47"/>
                        <a:gd name="T4" fmla="*/ 4 w 24"/>
                        <a:gd name="T5" fmla="*/ 1 h 47"/>
                        <a:gd name="T6" fmla="*/ 3 w 24"/>
                        <a:gd name="T7" fmla="*/ 2 h 47"/>
                        <a:gd name="T8" fmla="*/ 2 w 24"/>
                        <a:gd name="T9" fmla="*/ 4 h 47"/>
                        <a:gd name="T10" fmla="*/ 1 w 24"/>
                        <a:gd name="T11" fmla="*/ 5 h 47"/>
                        <a:gd name="T12" fmla="*/ 0 w 24"/>
                        <a:gd name="T13" fmla="*/ 7 h 47"/>
                        <a:gd name="T14" fmla="*/ 0 w 24"/>
                        <a:gd name="T15" fmla="*/ 8 h 47"/>
                        <a:gd name="T16" fmla="*/ 0 w 24"/>
                        <a:gd name="T17" fmla="*/ 10 h 47"/>
                        <a:gd name="T18" fmla="*/ 0 w 24"/>
                        <a:gd name="T19" fmla="*/ 13 h 47"/>
                        <a:gd name="T20" fmla="*/ 0 w 24"/>
                        <a:gd name="T21" fmla="*/ 14 h 47"/>
                        <a:gd name="T22" fmla="*/ 1 w 24"/>
                        <a:gd name="T23" fmla="*/ 16 h 47"/>
                        <a:gd name="T24" fmla="*/ 2 w 24"/>
                        <a:gd name="T25" fmla="*/ 17 h 47"/>
                        <a:gd name="T26" fmla="*/ 3 w 24"/>
                        <a:gd name="T27" fmla="*/ 19 h 47"/>
                        <a:gd name="T28" fmla="*/ 4 w 24"/>
                        <a:gd name="T29" fmla="*/ 20 h 47"/>
                        <a:gd name="T30" fmla="*/ 5 w 24"/>
                        <a:gd name="T31" fmla="*/ 21 h 47"/>
                        <a:gd name="T32" fmla="*/ 7 w 24"/>
                        <a:gd name="T33" fmla="*/ 21 h 47"/>
                        <a:gd name="T34" fmla="*/ 7 w 24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7">
                          <a:moveTo>
                            <a:pt x="24" y="0"/>
                          </a:moveTo>
                          <a:lnTo>
                            <a:pt x="18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4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4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8" y="46"/>
                          </a:lnTo>
                          <a:lnTo>
                            <a:pt x="24" y="47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29" name="Rectangle 383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663" y="2448"/>
                      <a:ext cx="100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30" name="Freeform 38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763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4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6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6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4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9" y="44"/>
                          </a:lnTo>
                          <a:lnTo>
                            <a:pt x="13" y="42"/>
                          </a:lnTo>
                          <a:lnTo>
                            <a:pt x="16" y="39"/>
                          </a:lnTo>
                          <a:lnTo>
                            <a:pt x="20" y="36"/>
                          </a:lnTo>
                          <a:lnTo>
                            <a:pt x="21" y="32"/>
                          </a:lnTo>
                          <a:lnTo>
                            <a:pt x="22" y="28"/>
                          </a:lnTo>
                          <a:lnTo>
                            <a:pt x="23" y="23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20" y="11"/>
                          </a:lnTo>
                          <a:lnTo>
                            <a:pt x="16" y="8"/>
                          </a:lnTo>
                          <a:lnTo>
                            <a:pt x="13" y="4"/>
                          </a:lnTo>
                          <a:lnTo>
                            <a:pt x="9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31" name="Freeform 38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763" y="197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6 w 23"/>
                        <a:gd name="T13" fmla="*/ 9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5 h 46"/>
                        <a:gd name="T20" fmla="*/ 6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6"/>
                          </a:lnTo>
                          <a:lnTo>
                            <a:pt x="9" y="44"/>
                          </a:lnTo>
                          <a:lnTo>
                            <a:pt x="13" y="42"/>
                          </a:lnTo>
                          <a:lnTo>
                            <a:pt x="16" y="38"/>
                          </a:lnTo>
                          <a:lnTo>
                            <a:pt x="20" y="35"/>
                          </a:lnTo>
                          <a:lnTo>
                            <a:pt x="21" y="31"/>
                          </a:lnTo>
                          <a:lnTo>
                            <a:pt x="22" y="27"/>
                          </a:lnTo>
                          <a:lnTo>
                            <a:pt x="23" y="23"/>
                          </a:lnTo>
                          <a:lnTo>
                            <a:pt x="22" y="18"/>
                          </a:lnTo>
                          <a:lnTo>
                            <a:pt x="21" y="14"/>
                          </a:lnTo>
                          <a:lnTo>
                            <a:pt x="20" y="10"/>
                          </a:lnTo>
                          <a:lnTo>
                            <a:pt x="16" y="7"/>
                          </a:lnTo>
                          <a:lnTo>
                            <a:pt x="13" y="4"/>
                          </a:lnTo>
                          <a:lnTo>
                            <a:pt x="9" y="2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32" name="Rectangle 386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655" y="1975"/>
                      <a:ext cx="107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33" name="Freeform 38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48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4 h 46"/>
                        <a:gd name="T14" fmla="*/ 0 w 23"/>
                        <a:gd name="T15" fmla="*/ 5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1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0"/>
                          </a:lnTo>
                          <a:lnTo>
                            <a:pt x="1" y="14"/>
                          </a:lnTo>
                          <a:lnTo>
                            <a:pt x="0" y="18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1"/>
                          </a:lnTo>
                          <a:lnTo>
                            <a:pt x="3" y="35"/>
                          </a:lnTo>
                          <a:lnTo>
                            <a:pt x="6" y="38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6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34" name="Freeform 38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270" y="1975"/>
                      <a:ext cx="14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3 w 23"/>
                        <a:gd name="T3" fmla="*/ 14 h 46"/>
                        <a:gd name="T4" fmla="*/ 6 w 23"/>
                        <a:gd name="T5" fmla="*/ 13 h 46"/>
                        <a:gd name="T6" fmla="*/ 9 w 23"/>
                        <a:gd name="T7" fmla="*/ 13 h 46"/>
                        <a:gd name="T8" fmla="*/ 11 w 23"/>
                        <a:gd name="T9" fmla="*/ 12 h 46"/>
                        <a:gd name="T10" fmla="*/ 12 w 23"/>
                        <a:gd name="T11" fmla="*/ 11 h 46"/>
                        <a:gd name="T12" fmla="*/ 13 w 23"/>
                        <a:gd name="T13" fmla="*/ 9 h 46"/>
                        <a:gd name="T14" fmla="*/ 14 w 23"/>
                        <a:gd name="T15" fmla="*/ 8 h 46"/>
                        <a:gd name="T16" fmla="*/ 14 w 23"/>
                        <a:gd name="T17" fmla="*/ 7 h 46"/>
                        <a:gd name="T18" fmla="*/ 14 w 23"/>
                        <a:gd name="T19" fmla="*/ 5 h 46"/>
                        <a:gd name="T20" fmla="*/ 13 w 23"/>
                        <a:gd name="T21" fmla="*/ 4 h 46"/>
                        <a:gd name="T22" fmla="*/ 12 w 23"/>
                        <a:gd name="T23" fmla="*/ 3 h 46"/>
                        <a:gd name="T24" fmla="*/ 11 w 23"/>
                        <a:gd name="T25" fmla="*/ 2 h 46"/>
                        <a:gd name="T26" fmla="*/ 9 w 23"/>
                        <a:gd name="T27" fmla="*/ 1 h 46"/>
                        <a:gd name="T28" fmla="*/ 6 w 23"/>
                        <a:gd name="T29" fmla="*/ 1 h 46"/>
                        <a:gd name="T30" fmla="*/ 3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6"/>
                          </a:lnTo>
                          <a:lnTo>
                            <a:pt x="10" y="44"/>
                          </a:lnTo>
                          <a:lnTo>
                            <a:pt x="15" y="42"/>
                          </a:lnTo>
                          <a:lnTo>
                            <a:pt x="18" y="38"/>
                          </a:lnTo>
                          <a:lnTo>
                            <a:pt x="20" y="35"/>
                          </a:lnTo>
                          <a:lnTo>
                            <a:pt x="22" y="31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8"/>
                          </a:lnTo>
                          <a:lnTo>
                            <a:pt x="22" y="14"/>
                          </a:lnTo>
                          <a:lnTo>
                            <a:pt x="20" y="10"/>
                          </a:lnTo>
                          <a:lnTo>
                            <a:pt x="18" y="7"/>
                          </a:lnTo>
                          <a:lnTo>
                            <a:pt x="15" y="4"/>
                          </a:lnTo>
                          <a:lnTo>
                            <a:pt x="10" y="2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35" name="Rectangle 389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149" y="1975"/>
                      <a:ext cx="121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36" name="Freeform 39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141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1 w 23"/>
                        <a:gd name="T13" fmla="*/ 4 h 46"/>
                        <a:gd name="T14" fmla="*/ 0 w 23"/>
                        <a:gd name="T15" fmla="*/ 5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1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1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0"/>
                          </a:lnTo>
                          <a:lnTo>
                            <a:pt x="2" y="14"/>
                          </a:lnTo>
                          <a:lnTo>
                            <a:pt x="1" y="18"/>
                          </a:lnTo>
                          <a:lnTo>
                            <a:pt x="0" y="23"/>
                          </a:lnTo>
                          <a:lnTo>
                            <a:pt x="1" y="27"/>
                          </a:lnTo>
                          <a:lnTo>
                            <a:pt x="2" y="31"/>
                          </a:lnTo>
                          <a:lnTo>
                            <a:pt x="3" y="35"/>
                          </a:lnTo>
                          <a:lnTo>
                            <a:pt x="6" y="38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6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37" name="Freeform 39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141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1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1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8"/>
                          </a:lnTo>
                          <a:lnTo>
                            <a:pt x="2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38" name="Rectangle 392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149" y="2448"/>
                      <a:ext cx="121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39" name="Freeform 39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270" y="2448"/>
                      <a:ext cx="14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3 w 23"/>
                        <a:gd name="T3" fmla="*/ 21 h 47"/>
                        <a:gd name="T4" fmla="*/ 6 w 23"/>
                        <a:gd name="T5" fmla="*/ 20 h 47"/>
                        <a:gd name="T6" fmla="*/ 9 w 23"/>
                        <a:gd name="T7" fmla="*/ 19 h 47"/>
                        <a:gd name="T8" fmla="*/ 11 w 23"/>
                        <a:gd name="T9" fmla="*/ 17 h 47"/>
                        <a:gd name="T10" fmla="*/ 12 w 23"/>
                        <a:gd name="T11" fmla="*/ 16 h 47"/>
                        <a:gd name="T12" fmla="*/ 13 w 23"/>
                        <a:gd name="T13" fmla="*/ 14 h 47"/>
                        <a:gd name="T14" fmla="*/ 14 w 23"/>
                        <a:gd name="T15" fmla="*/ 13 h 47"/>
                        <a:gd name="T16" fmla="*/ 14 w 23"/>
                        <a:gd name="T17" fmla="*/ 10 h 47"/>
                        <a:gd name="T18" fmla="*/ 14 w 23"/>
                        <a:gd name="T19" fmla="*/ 8 h 47"/>
                        <a:gd name="T20" fmla="*/ 13 w 23"/>
                        <a:gd name="T21" fmla="*/ 7 h 47"/>
                        <a:gd name="T22" fmla="*/ 12 w 23"/>
                        <a:gd name="T23" fmla="*/ 5 h 47"/>
                        <a:gd name="T24" fmla="*/ 11 w 23"/>
                        <a:gd name="T25" fmla="*/ 4 h 47"/>
                        <a:gd name="T26" fmla="*/ 9 w 23"/>
                        <a:gd name="T27" fmla="*/ 2 h 47"/>
                        <a:gd name="T28" fmla="*/ 6 w 23"/>
                        <a:gd name="T29" fmla="*/ 1 h 47"/>
                        <a:gd name="T30" fmla="*/ 3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10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5" y="4"/>
                          </a:lnTo>
                          <a:lnTo>
                            <a:pt x="10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40" name="Freeform 39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392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1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1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8"/>
                          </a:lnTo>
                          <a:lnTo>
                            <a:pt x="2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8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41" name="Rectangle 395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399" y="2448"/>
                      <a:ext cx="12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42" name="Freeform 39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527" y="2448"/>
                      <a:ext cx="0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0 w 23"/>
                        <a:gd name="T3" fmla="*/ 21 h 47"/>
                        <a:gd name="T4" fmla="*/ 0 w 23"/>
                        <a:gd name="T5" fmla="*/ 20 h 47"/>
                        <a:gd name="T6" fmla="*/ 1 w 23"/>
                        <a:gd name="T7" fmla="*/ 19 h 47"/>
                        <a:gd name="T8" fmla="*/ 1 w 23"/>
                        <a:gd name="T9" fmla="*/ 17 h 47"/>
                        <a:gd name="T10" fmla="*/ 1 w 23"/>
                        <a:gd name="T11" fmla="*/ 16 h 47"/>
                        <a:gd name="T12" fmla="*/ 1 w 23"/>
                        <a:gd name="T13" fmla="*/ 14 h 47"/>
                        <a:gd name="T14" fmla="*/ 1 w 23"/>
                        <a:gd name="T15" fmla="*/ 13 h 47"/>
                        <a:gd name="T16" fmla="*/ 1 w 23"/>
                        <a:gd name="T17" fmla="*/ 10 h 47"/>
                        <a:gd name="T18" fmla="*/ 1 w 23"/>
                        <a:gd name="T19" fmla="*/ 8 h 47"/>
                        <a:gd name="T20" fmla="*/ 1 w 23"/>
                        <a:gd name="T21" fmla="*/ 7 h 47"/>
                        <a:gd name="T22" fmla="*/ 1 w 23"/>
                        <a:gd name="T23" fmla="*/ 5 h 47"/>
                        <a:gd name="T24" fmla="*/ 1 w 23"/>
                        <a:gd name="T25" fmla="*/ 4 h 47"/>
                        <a:gd name="T26" fmla="*/ 1 w 23"/>
                        <a:gd name="T27" fmla="*/ 2 h 47"/>
                        <a:gd name="T28" fmla="*/ 0 w 23"/>
                        <a:gd name="T29" fmla="*/ 1 h 47"/>
                        <a:gd name="T30" fmla="*/ 0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10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5" y="4"/>
                          </a:lnTo>
                          <a:lnTo>
                            <a:pt x="10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43" name="Freeform 39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263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0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0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2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7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44" name="Rectangle 398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270" y="2448"/>
                      <a:ext cx="12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45" name="Freeform 39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399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5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7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7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5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6" y="46"/>
                          </a:lnTo>
                          <a:lnTo>
                            <a:pt x="10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5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46" name="Freeform 40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884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0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0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2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7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47" name="Rectangle 401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891" y="2448"/>
                      <a:ext cx="12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48" name="Freeform 40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020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4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6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6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4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9" y="44"/>
                          </a:lnTo>
                          <a:lnTo>
                            <a:pt x="13" y="42"/>
                          </a:lnTo>
                          <a:lnTo>
                            <a:pt x="17" y="39"/>
                          </a:lnTo>
                          <a:lnTo>
                            <a:pt x="20" y="36"/>
                          </a:lnTo>
                          <a:lnTo>
                            <a:pt x="21" y="32"/>
                          </a:lnTo>
                          <a:lnTo>
                            <a:pt x="22" y="28"/>
                          </a:lnTo>
                          <a:lnTo>
                            <a:pt x="23" y="23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20" y="11"/>
                          </a:lnTo>
                          <a:lnTo>
                            <a:pt x="17" y="8"/>
                          </a:lnTo>
                          <a:lnTo>
                            <a:pt x="13" y="4"/>
                          </a:lnTo>
                          <a:lnTo>
                            <a:pt x="9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49" name="Freeform 40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013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2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0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0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2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2" y="2"/>
                          </a:lnTo>
                          <a:lnTo>
                            <a:pt x="8" y="4"/>
                          </a:lnTo>
                          <a:lnTo>
                            <a:pt x="5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5" y="39"/>
                          </a:lnTo>
                          <a:lnTo>
                            <a:pt x="8" y="42"/>
                          </a:lnTo>
                          <a:lnTo>
                            <a:pt x="12" y="44"/>
                          </a:lnTo>
                          <a:lnTo>
                            <a:pt x="17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50" name="Rectangle 40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020" y="2448"/>
                      <a:ext cx="12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51" name="Freeform 40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149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4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7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7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4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6" y="46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52" name="Freeform 40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756" y="2448"/>
                      <a:ext cx="7" cy="21"/>
                    </a:xfrm>
                    <a:custGeom>
                      <a:avLst/>
                      <a:gdLst>
                        <a:gd name="T0" fmla="*/ 7 w 24"/>
                        <a:gd name="T1" fmla="*/ 0 h 47"/>
                        <a:gd name="T2" fmla="*/ 5 w 24"/>
                        <a:gd name="T3" fmla="*/ 0 h 47"/>
                        <a:gd name="T4" fmla="*/ 4 w 24"/>
                        <a:gd name="T5" fmla="*/ 1 h 47"/>
                        <a:gd name="T6" fmla="*/ 3 w 24"/>
                        <a:gd name="T7" fmla="*/ 2 h 47"/>
                        <a:gd name="T8" fmla="*/ 2 w 24"/>
                        <a:gd name="T9" fmla="*/ 4 h 47"/>
                        <a:gd name="T10" fmla="*/ 1 w 24"/>
                        <a:gd name="T11" fmla="*/ 5 h 47"/>
                        <a:gd name="T12" fmla="*/ 0 w 24"/>
                        <a:gd name="T13" fmla="*/ 7 h 47"/>
                        <a:gd name="T14" fmla="*/ 0 w 24"/>
                        <a:gd name="T15" fmla="*/ 8 h 47"/>
                        <a:gd name="T16" fmla="*/ 0 w 24"/>
                        <a:gd name="T17" fmla="*/ 10 h 47"/>
                        <a:gd name="T18" fmla="*/ 0 w 24"/>
                        <a:gd name="T19" fmla="*/ 13 h 47"/>
                        <a:gd name="T20" fmla="*/ 0 w 24"/>
                        <a:gd name="T21" fmla="*/ 14 h 47"/>
                        <a:gd name="T22" fmla="*/ 1 w 24"/>
                        <a:gd name="T23" fmla="*/ 16 h 47"/>
                        <a:gd name="T24" fmla="*/ 2 w 24"/>
                        <a:gd name="T25" fmla="*/ 17 h 47"/>
                        <a:gd name="T26" fmla="*/ 3 w 24"/>
                        <a:gd name="T27" fmla="*/ 19 h 47"/>
                        <a:gd name="T28" fmla="*/ 4 w 24"/>
                        <a:gd name="T29" fmla="*/ 20 h 47"/>
                        <a:gd name="T30" fmla="*/ 5 w 24"/>
                        <a:gd name="T31" fmla="*/ 21 h 47"/>
                        <a:gd name="T32" fmla="*/ 7 w 24"/>
                        <a:gd name="T33" fmla="*/ 21 h 47"/>
                        <a:gd name="T34" fmla="*/ 7 w 24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7">
                          <a:moveTo>
                            <a:pt x="24" y="0"/>
                          </a:moveTo>
                          <a:lnTo>
                            <a:pt x="18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4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4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8" y="46"/>
                          </a:lnTo>
                          <a:lnTo>
                            <a:pt x="24" y="47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53" name="Rectangle 407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763" y="2448"/>
                      <a:ext cx="12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</p:grpSp>
              <p:sp>
                <p:nvSpPr>
                  <p:cNvPr id="219" name="Freeform 408"/>
                  <p:cNvSpPr>
                    <a:spLocks noChangeAspect="1"/>
                  </p:cNvSpPr>
                  <p:nvPr/>
                </p:nvSpPr>
                <p:spPr bwMode="auto">
                  <a:xfrm>
                    <a:off x="3683" y="2047"/>
                    <a:ext cx="7" cy="14"/>
                  </a:xfrm>
                  <a:custGeom>
                    <a:avLst/>
                    <a:gdLst>
                      <a:gd name="T0" fmla="*/ 0 w 23"/>
                      <a:gd name="T1" fmla="*/ 14 h 47"/>
                      <a:gd name="T2" fmla="*/ 2 w 23"/>
                      <a:gd name="T3" fmla="*/ 14 h 47"/>
                      <a:gd name="T4" fmla="*/ 3 w 23"/>
                      <a:gd name="T5" fmla="*/ 13 h 47"/>
                      <a:gd name="T6" fmla="*/ 4 w 23"/>
                      <a:gd name="T7" fmla="*/ 13 h 47"/>
                      <a:gd name="T8" fmla="*/ 5 w 23"/>
                      <a:gd name="T9" fmla="*/ 12 h 47"/>
                      <a:gd name="T10" fmla="*/ 6 w 23"/>
                      <a:gd name="T11" fmla="*/ 11 h 47"/>
                      <a:gd name="T12" fmla="*/ 7 w 23"/>
                      <a:gd name="T13" fmla="*/ 10 h 47"/>
                      <a:gd name="T14" fmla="*/ 7 w 23"/>
                      <a:gd name="T15" fmla="*/ 8 h 47"/>
                      <a:gd name="T16" fmla="*/ 7 w 23"/>
                      <a:gd name="T17" fmla="*/ 7 h 47"/>
                      <a:gd name="T18" fmla="*/ 7 w 23"/>
                      <a:gd name="T19" fmla="*/ 6 h 47"/>
                      <a:gd name="T20" fmla="*/ 7 w 23"/>
                      <a:gd name="T21" fmla="*/ 4 h 47"/>
                      <a:gd name="T22" fmla="*/ 6 w 23"/>
                      <a:gd name="T23" fmla="*/ 3 h 47"/>
                      <a:gd name="T24" fmla="*/ 5 w 23"/>
                      <a:gd name="T25" fmla="*/ 2 h 47"/>
                      <a:gd name="T26" fmla="*/ 4 w 23"/>
                      <a:gd name="T27" fmla="*/ 1 h 47"/>
                      <a:gd name="T28" fmla="*/ 3 w 23"/>
                      <a:gd name="T29" fmla="*/ 1 h 47"/>
                      <a:gd name="T30" fmla="*/ 2 w 23"/>
                      <a:gd name="T31" fmla="*/ 0 h 47"/>
                      <a:gd name="T32" fmla="*/ 0 w 23"/>
                      <a:gd name="T33" fmla="*/ 0 h 47"/>
                      <a:gd name="T34" fmla="*/ 0 w 23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0" y="47"/>
                        </a:moveTo>
                        <a:lnTo>
                          <a:pt x="5" y="46"/>
                        </a:lnTo>
                        <a:lnTo>
                          <a:pt x="10" y="44"/>
                        </a:lnTo>
                        <a:lnTo>
                          <a:pt x="14" y="42"/>
                        </a:lnTo>
                        <a:lnTo>
                          <a:pt x="18" y="39"/>
                        </a:lnTo>
                        <a:lnTo>
                          <a:pt x="20" y="36"/>
                        </a:lnTo>
                        <a:lnTo>
                          <a:pt x="22" y="32"/>
                        </a:lnTo>
                        <a:lnTo>
                          <a:pt x="23" y="28"/>
                        </a:lnTo>
                        <a:lnTo>
                          <a:pt x="23" y="23"/>
                        </a:lnTo>
                        <a:lnTo>
                          <a:pt x="23" y="19"/>
                        </a:lnTo>
                        <a:lnTo>
                          <a:pt x="22" y="15"/>
                        </a:lnTo>
                        <a:lnTo>
                          <a:pt x="20" y="11"/>
                        </a:lnTo>
                        <a:lnTo>
                          <a:pt x="18" y="8"/>
                        </a:lnTo>
                        <a:lnTo>
                          <a:pt x="14" y="4"/>
                        </a:lnTo>
                        <a:lnTo>
                          <a:pt x="10" y="2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0" name="Freeform 409"/>
                  <p:cNvSpPr>
                    <a:spLocks noChangeAspect="1"/>
                  </p:cNvSpPr>
                  <p:nvPr/>
                </p:nvSpPr>
                <p:spPr bwMode="auto">
                  <a:xfrm>
                    <a:off x="3798" y="1625"/>
                    <a:ext cx="7" cy="7"/>
                  </a:xfrm>
                  <a:custGeom>
                    <a:avLst/>
                    <a:gdLst>
                      <a:gd name="T0" fmla="*/ 0 w 23"/>
                      <a:gd name="T1" fmla="*/ 7 h 46"/>
                      <a:gd name="T2" fmla="*/ 2 w 23"/>
                      <a:gd name="T3" fmla="*/ 7 h 46"/>
                      <a:gd name="T4" fmla="*/ 3 w 23"/>
                      <a:gd name="T5" fmla="*/ 7 h 46"/>
                      <a:gd name="T6" fmla="*/ 4 w 23"/>
                      <a:gd name="T7" fmla="*/ 6 h 46"/>
                      <a:gd name="T8" fmla="*/ 5 w 23"/>
                      <a:gd name="T9" fmla="*/ 6 h 46"/>
                      <a:gd name="T10" fmla="*/ 6 w 23"/>
                      <a:gd name="T11" fmla="*/ 5 h 46"/>
                      <a:gd name="T12" fmla="*/ 6 w 23"/>
                      <a:gd name="T13" fmla="*/ 5 h 46"/>
                      <a:gd name="T14" fmla="*/ 7 w 23"/>
                      <a:gd name="T15" fmla="*/ 4 h 46"/>
                      <a:gd name="T16" fmla="*/ 7 w 23"/>
                      <a:gd name="T17" fmla="*/ 4 h 46"/>
                      <a:gd name="T18" fmla="*/ 7 w 23"/>
                      <a:gd name="T19" fmla="*/ 3 h 46"/>
                      <a:gd name="T20" fmla="*/ 6 w 23"/>
                      <a:gd name="T21" fmla="*/ 2 h 46"/>
                      <a:gd name="T22" fmla="*/ 6 w 23"/>
                      <a:gd name="T23" fmla="*/ 2 h 46"/>
                      <a:gd name="T24" fmla="*/ 5 w 23"/>
                      <a:gd name="T25" fmla="*/ 1 h 46"/>
                      <a:gd name="T26" fmla="*/ 4 w 23"/>
                      <a:gd name="T27" fmla="*/ 1 h 46"/>
                      <a:gd name="T28" fmla="*/ 3 w 23"/>
                      <a:gd name="T29" fmla="*/ 0 h 46"/>
                      <a:gd name="T30" fmla="*/ 2 w 23"/>
                      <a:gd name="T31" fmla="*/ 0 h 46"/>
                      <a:gd name="T32" fmla="*/ 0 w 23"/>
                      <a:gd name="T33" fmla="*/ 0 h 46"/>
                      <a:gd name="T34" fmla="*/ 0 w 23"/>
                      <a:gd name="T35" fmla="*/ 7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0" y="46"/>
                        </a:moveTo>
                        <a:lnTo>
                          <a:pt x="5" y="46"/>
                        </a:lnTo>
                        <a:lnTo>
                          <a:pt x="9" y="44"/>
                        </a:lnTo>
                        <a:lnTo>
                          <a:pt x="13" y="42"/>
                        </a:lnTo>
                        <a:lnTo>
                          <a:pt x="17" y="38"/>
                        </a:lnTo>
                        <a:lnTo>
                          <a:pt x="20" y="35"/>
                        </a:lnTo>
                        <a:lnTo>
                          <a:pt x="21" y="31"/>
                        </a:lnTo>
                        <a:lnTo>
                          <a:pt x="22" y="27"/>
                        </a:lnTo>
                        <a:lnTo>
                          <a:pt x="23" y="23"/>
                        </a:lnTo>
                        <a:lnTo>
                          <a:pt x="22" y="18"/>
                        </a:lnTo>
                        <a:lnTo>
                          <a:pt x="21" y="14"/>
                        </a:lnTo>
                        <a:lnTo>
                          <a:pt x="20" y="10"/>
                        </a:lnTo>
                        <a:lnTo>
                          <a:pt x="17" y="7"/>
                        </a:lnTo>
                        <a:lnTo>
                          <a:pt x="13" y="4"/>
                        </a:lnTo>
                        <a:lnTo>
                          <a:pt x="9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1" name="Rectangle 41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569" y="1625"/>
                    <a:ext cx="229" cy="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22" name="Freeform 411"/>
                  <p:cNvSpPr>
                    <a:spLocks noChangeAspect="1"/>
                  </p:cNvSpPr>
                  <p:nvPr/>
                </p:nvSpPr>
                <p:spPr bwMode="auto">
                  <a:xfrm>
                    <a:off x="3562" y="1625"/>
                    <a:ext cx="7" cy="7"/>
                  </a:xfrm>
                  <a:custGeom>
                    <a:avLst/>
                    <a:gdLst>
                      <a:gd name="T0" fmla="*/ 7 w 24"/>
                      <a:gd name="T1" fmla="*/ 0 h 46"/>
                      <a:gd name="T2" fmla="*/ 5 w 24"/>
                      <a:gd name="T3" fmla="*/ 0 h 46"/>
                      <a:gd name="T4" fmla="*/ 4 w 24"/>
                      <a:gd name="T5" fmla="*/ 0 h 46"/>
                      <a:gd name="T6" fmla="*/ 3 w 24"/>
                      <a:gd name="T7" fmla="*/ 1 h 46"/>
                      <a:gd name="T8" fmla="*/ 2 w 24"/>
                      <a:gd name="T9" fmla="*/ 1 h 46"/>
                      <a:gd name="T10" fmla="*/ 1 w 24"/>
                      <a:gd name="T11" fmla="*/ 2 h 46"/>
                      <a:gd name="T12" fmla="*/ 1 w 24"/>
                      <a:gd name="T13" fmla="*/ 2 h 46"/>
                      <a:gd name="T14" fmla="*/ 0 w 24"/>
                      <a:gd name="T15" fmla="*/ 3 h 46"/>
                      <a:gd name="T16" fmla="*/ 0 w 24"/>
                      <a:gd name="T17" fmla="*/ 4 h 46"/>
                      <a:gd name="T18" fmla="*/ 0 w 24"/>
                      <a:gd name="T19" fmla="*/ 4 h 46"/>
                      <a:gd name="T20" fmla="*/ 1 w 24"/>
                      <a:gd name="T21" fmla="*/ 5 h 46"/>
                      <a:gd name="T22" fmla="*/ 1 w 24"/>
                      <a:gd name="T23" fmla="*/ 5 h 46"/>
                      <a:gd name="T24" fmla="*/ 2 w 24"/>
                      <a:gd name="T25" fmla="*/ 6 h 46"/>
                      <a:gd name="T26" fmla="*/ 3 w 24"/>
                      <a:gd name="T27" fmla="*/ 6 h 46"/>
                      <a:gd name="T28" fmla="*/ 4 w 24"/>
                      <a:gd name="T29" fmla="*/ 7 h 46"/>
                      <a:gd name="T30" fmla="*/ 5 w 24"/>
                      <a:gd name="T31" fmla="*/ 7 h 46"/>
                      <a:gd name="T32" fmla="*/ 7 w 24"/>
                      <a:gd name="T33" fmla="*/ 7 h 46"/>
                      <a:gd name="T34" fmla="*/ 7 w 24"/>
                      <a:gd name="T35" fmla="*/ 0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6">
                        <a:moveTo>
                          <a:pt x="24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7" y="7"/>
                        </a:lnTo>
                        <a:lnTo>
                          <a:pt x="4" y="10"/>
                        </a:lnTo>
                        <a:lnTo>
                          <a:pt x="2" y="14"/>
                        </a:lnTo>
                        <a:lnTo>
                          <a:pt x="1" y="18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2" y="31"/>
                        </a:lnTo>
                        <a:lnTo>
                          <a:pt x="4" y="35"/>
                        </a:lnTo>
                        <a:lnTo>
                          <a:pt x="7" y="38"/>
                        </a:lnTo>
                        <a:lnTo>
                          <a:pt x="10" y="42"/>
                        </a:lnTo>
                        <a:lnTo>
                          <a:pt x="14" y="44"/>
                        </a:lnTo>
                        <a:lnTo>
                          <a:pt x="18" y="46"/>
                        </a:lnTo>
                        <a:lnTo>
                          <a:pt x="24" y="46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3" name="Freeform 412"/>
                  <p:cNvSpPr>
                    <a:spLocks noChangeAspect="1"/>
                  </p:cNvSpPr>
                  <p:nvPr/>
                </p:nvSpPr>
                <p:spPr bwMode="auto">
                  <a:xfrm>
                    <a:off x="3912" y="1625"/>
                    <a:ext cx="7" cy="7"/>
                  </a:xfrm>
                  <a:custGeom>
                    <a:avLst/>
                    <a:gdLst>
                      <a:gd name="T0" fmla="*/ 0 w 23"/>
                      <a:gd name="T1" fmla="*/ 7 h 46"/>
                      <a:gd name="T2" fmla="*/ 2 w 23"/>
                      <a:gd name="T3" fmla="*/ 7 h 46"/>
                      <a:gd name="T4" fmla="*/ 3 w 23"/>
                      <a:gd name="T5" fmla="*/ 7 h 46"/>
                      <a:gd name="T6" fmla="*/ 4 w 23"/>
                      <a:gd name="T7" fmla="*/ 6 h 46"/>
                      <a:gd name="T8" fmla="*/ 5 w 23"/>
                      <a:gd name="T9" fmla="*/ 6 h 46"/>
                      <a:gd name="T10" fmla="*/ 6 w 23"/>
                      <a:gd name="T11" fmla="*/ 5 h 46"/>
                      <a:gd name="T12" fmla="*/ 7 w 23"/>
                      <a:gd name="T13" fmla="*/ 5 h 46"/>
                      <a:gd name="T14" fmla="*/ 7 w 23"/>
                      <a:gd name="T15" fmla="*/ 4 h 46"/>
                      <a:gd name="T16" fmla="*/ 7 w 23"/>
                      <a:gd name="T17" fmla="*/ 4 h 46"/>
                      <a:gd name="T18" fmla="*/ 7 w 23"/>
                      <a:gd name="T19" fmla="*/ 3 h 46"/>
                      <a:gd name="T20" fmla="*/ 7 w 23"/>
                      <a:gd name="T21" fmla="*/ 2 h 46"/>
                      <a:gd name="T22" fmla="*/ 6 w 23"/>
                      <a:gd name="T23" fmla="*/ 2 h 46"/>
                      <a:gd name="T24" fmla="*/ 5 w 23"/>
                      <a:gd name="T25" fmla="*/ 1 h 46"/>
                      <a:gd name="T26" fmla="*/ 4 w 23"/>
                      <a:gd name="T27" fmla="*/ 1 h 46"/>
                      <a:gd name="T28" fmla="*/ 3 w 23"/>
                      <a:gd name="T29" fmla="*/ 0 h 46"/>
                      <a:gd name="T30" fmla="*/ 2 w 23"/>
                      <a:gd name="T31" fmla="*/ 0 h 46"/>
                      <a:gd name="T32" fmla="*/ 0 w 23"/>
                      <a:gd name="T33" fmla="*/ 0 h 46"/>
                      <a:gd name="T34" fmla="*/ 0 w 23"/>
                      <a:gd name="T35" fmla="*/ 7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0" y="46"/>
                        </a:moveTo>
                        <a:lnTo>
                          <a:pt x="6" y="46"/>
                        </a:lnTo>
                        <a:lnTo>
                          <a:pt x="10" y="44"/>
                        </a:lnTo>
                        <a:lnTo>
                          <a:pt x="14" y="42"/>
                        </a:lnTo>
                        <a:lnTo>
                          <a:pt x="18" y="38"/>
                        </a:lnTo>
                        <a:lnTo>
                          <a:pt x="20" y="35"/>
                        </a:lnTo>
                        <a:lnTo>
                          <a:pt x="22" y="31"/>
                        </a:lnTo>
                        <a:lnTo>
                          <a:pt x="23" y="27"/>
                        </a:lnTo>
                        <a:lnTo>
                          <a:pt x="23" y="23"/>
                        </a:lnTo>
                        <a:lnTo>
                          <a:pt x="23" y="18"/>
                        </a:lnTo>
                        <a:lnTo>
                          <a:pt x="22" y="14"/>
                        </a:lnTo>
                        <a:lnTo>
                          <a:pt x="20" y="10"/>
                        </a:lnTo>
                        <a:lnTo>
                          <a:pt x="18" y="7"/>
                        </a:lnTo>
                        <a:lnTo>
                          <a:pt x="14" y="4"/>
                        </a:lnTo>
                        <a:lnTo>
                          <a:pt x="10" y="2"/>
                        </a:lnTo>
                        <a:lnTo>
                          <a:pt x="6" y="1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4" name="Rectangle 41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798" y="1625"/>
                    <a:ext cx="114" cy="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25" name="Freeform 414"/>
                  <p:cNvSpPr>
                    <a:spLocks noChangeAspect="1"/>
                  </p:cNvSpPr>
                  <p:nvPr/>
                </p:nvSpPr>
                <p:spPr bwMode="auto">
                  <a:xfrm>
                    <a:off x="3791" y="1625"/>
                    <a:ext cx="7" cy="7"/>
                  </a:xfrm>
                  <a:custGeom>
                    <a:avLst/>
                    <a:gdLst>
                      <a:gd name="T0" fmla="*/ 7 w 23"/>
                      <a:gd name="T1" fmla="*/ 0 h 46"/>
                      <a:gd name="T2" fmla="*/ 5 w 23"/>
                      <a:gd name="T3" fmla="*/ 0 h 46"/>
                      <a:gd name="T4" fmla="*/ 4 w 23"/>
                      <a:gd name="T5" fmla="*/ 0 h 46"/>
                      <a:gd name="T6" fmla="*/ 2 w 23"/>
                      <a:gd name="T7" fmla="*/ 1 h 46"/>
                      <a:gd name="T8" fmla="*/ 2 w 23"/>
                      <a:gd name="T9" fmla="*/ 1 h 46"/>
                      <a:gd name="T10" fmla="*/ 1 w 23"/>
                      <a:gd name="T11" fmla="*/ 2 h 46"/>
                      <a:gd name="T12" fmla="*/ 0 w 23"/>
                      <a:gd name="T13" fmla="*/ 2 h 46"/>
                      <a:gd name="T14" fmla="*/ 0 w 23"/>
                      <a:gd name="T15" fmla="*/ 3 h 46"/>
                      <a:gd name="T16" fmla="*/ 0 w 23"/>
                      <a:gd name="T17" fmla="*/ 4 h 46"/>
                      <a:gd name="T18" fmla="*/ 0 w 23"/>
                      <a:gd name="T19" fmla="*/ 4 h 46"/>
                      <a:gd name="T20" fmla="*/ 0 w 23"/>
                      <a:gd name="T21" fmla="*/ 5 h 46"/>
                      <a:gd name="T22" fmla="*/ 1 w 23"/>
                      <a:gd name="T23" fmla="*/ 5 h 46"/>
                      <a:gd name="T24" fmla="*/ 2 w 23"/>
                      <a:gd name="T25" fmla="*/ 6 h 46"/>
                      <a:gd name="T26" fmla="*/ 2 w 23"/>
                      <a:gd name="T27" fmla="*/ 6 h 46"/>
                      <a:gd name="T28" fmla="*/ 4 w 23"/>
                      <a:gd name="T29" fmla="*/ 7 h 46"/>
                      <a:gd name="T30" fmla="*/ 5 w 23"/>
                      <a:gd name="T31" fmla="*/ 7 h 46"/>
                      <a:gd name="T32" fmla="*/ 7 w 23"/>
                      <a:gd name="T33" fmla="*/ 7 h 46"/>
                      <a:gd name="T34" fmla="*/ 7 w 23"/>
                      <a:gd name="T35" fmla="*/ 0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23" y="0"/>
                        </a:moveTo>
                        <a:lnTo>
                          <a:pt x="17" y="1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4"/>
                        </a:lnTo>
                        <a:lnTo>
                          <a:pt x="0" y="18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1"/>
                        </a:lnTo>
                        <a:lnTo>
                          <a:pt x="3" y="35"/>
                        </a:lnTo>
                        <a:lnTo>
                          <a:pt x="5" y="38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7" y="46"/>
                        </a:lnTo>
                        <a:lnTo>
                          <a:pt x="23" y="46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6" name="Freeform 415"/>
                  <p:cNvSpPr>
                    <a:spLocks noChangeAspect="1"/>
                  </p:cNvSpPr>
                  <p:nvPr/>
                </p:nvSpPr>
                <p:spPr bwMode="auto">
                  <a:xfrm>
                    <a:off x="3047" y="1453"/>
                    <a:ext cx="7" cy="7"/>
                  </a:xfrm>
                  <a:custGeom>
                    <a:avLst/>
                    <a:gdLst>
                      <a:gd name="T0" fmla="*/ 7 w 28"/>
                      <a:gd name="T1" fmla="*/ 7 h 23"/>
                      <a:gd name="T2" fmla="*/ 7 w 28"/>
                      <a:gd name="T3" fmla="*/ 5 h 23"/>
                      <a:gd name="T4" fmla="*/ 7 w 28"/>
                      <a:gd name="T5" fmla="*/ 4 h 23"/>
                      <a:gd name="T6" fmla="*/ 6 w 28"/>
                      <a:gd name="T7" fmla="*/ 3 h 23"/>
                      <a:gd name="T8" fmla="*/ 6 w 28"/>
                      <a:gd name="T9" fmla="*/ 2 h 23"/>
                      <a:gd name="T10" fmla="*/ 5 w 28"/>
                      <a:gd name="T11" fmla="*/ 1 h 23"/>
                      <a:gd name="T12" fmla="*/ 5 w 28"/>
                      <a:gd name="T13" fmla="*/ 0 h 23"/>
                      <a:gd name="T14" fmla="*/ 4 w 28"/>
                      <a:gd name="T15" fmla="*/ 0 h 23"/>
                      <a:gd name="T16" fmla="*/ 4 w 28"/>
                      <a:gd name="T17" fmla="*/ 0 h 23"/>
                      <a:gd name="T18" fmla="*/ 3 w 28"/>
                      <a:gd name="T19" fmla="*/ 0 h 23"/>
                      <a:gd name="T20" fmla="*/ 2 w 28"/>
                      <a:gd name="T21" fmla="*/ 0 h 23"/>
                      <a:gd name="T22" fmla="*/ 2 w 28"/>
                      <a:gd name="T23" fmla="*/ 1 h 23"/>
                      <a:gd name="T24" fmla="*/ 1 w 28"/>
                      <a:gd name="T25" fmla="*/ 2 h 23"/>
                      <a:gd name="T26" fmla="*/ 1 w 28"/>
                      <a:gd name="T27" fmla="*/ 3 h 23"/>
                      <a:gd name="T28" fmla="*/ 0 w 28"/>
                      <a:gd name="T29" fmla="*/ 4 h 23"/>
                      <a:gd name="T30" fmla="*/ 0 w 28"/>
                      <a:gd name="T31" fmla="*/ 5 h 23"/>
                      <a:gd name="T32" fmla="*/ 0 w 28"/>
                      <a:gd name="T33" fmla="*/ 7 h 23"/>
                      <a:gd name="T34" fmla="*/ 7 w 28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3">
                        <a:moveTo>
                          <a:pt x="28" y="23"/>
                        </a:moveTo>
                        <a:lnTo>
                          <a:pt x="27" y="17"/>
                        </a:lnTo>
                        <a:lnTo>
                          <a:pt x="26" y="13"/>
                        </a:lnTo>
                        <a:lnTo>
                          <a:pt x="25" y="9"/>
                        </a:lnTo>
                        <a:lnTo>
                          <a:pt x="22" y="5"/>
                        </a:lnTo>
                        <a:lnTo>
                          <a:pt x="20" y="3"/>
                        </a:lnTo>
                        <a:lnTo>
                          <a:pt x="18" y="1"/>
                        </a:lnTo>
                        <a:lnTo>
                          <a:pt x="16" y="0"/>
                        </a:lnTo>
                        <a:lnTo>
                          <a:pt x="14" y="0"/>
                        </a:lnTo>
                        <a:lnTo>
                          <a:pt x="11" y="0"/>
                        </a:lnTo>
                        <a:lnTo>
                          <a:pt x="9" y="1"/>
                        </a:lnTo>
                        <a:lnTo>
                          <a:pt x="7" y="3"/>
                        </a:lnTo>
                        <a:lnTo>
                          <a:pt x="5" y="5"/>
                        </a:lnTo>
                        <a:lnTo>
                          <a:pt x="2" y="9"/>
                        </a:lnTo>
                        <a:lnTo>
                          <a:pt x="1" y="13"/>
                        </a:lnTo>
                        <a:lnTo>
                          <a:pt x="0" y="17"/>
                        </a:lnTo>
                        <a:lnTo>
                          <a:pt x="0" y="23"/>
                        </a:lnTo>
                        <a:lnTo>
                          <a:pt x="2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7" name="Rectangle 41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047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28" name="Freeform 417"/>
                  <p:cNvSpPr>
                    <a:spLocks noChangeAspect="1"/>
                  </p:cNvSpPr>
                  <p:nvPr/>
                </p:nvSpPr>
                <p:spPr bwMode="auto">
                  <a:xfrm>
                    <a:off x="3047" y="1503"/>
                    <a:ext cx="7" cy="7"/>
                  </a:xfrm>
                  <a:custGeom>
                    <a:avLst/>
                    <a:gdLst>
                      <a:gd name="T0" fmla="*/ 0 w 28"/>
                      <a:gd name="T1" fmla="*/ 0 h 24"/>
                      <a:gd name="T2" fmla="*/ 0 w 28"/>
                      <a:gd name="T3" fmla="*/ 2 h 24"/>
                      <a:gd name="T4" fmla="*/ 0 w 28"/>
                      <a:gd name="T5" fmla="*/ 3 h 24"/>
                      <a:gd name="T6" fmla="*/ 1 w 28"/>
                      <a:gd name="T7" fmla="*/ 4 h 24"/>
                      <a:gd name="T8" fmla="*/ 1 w 28"/>
                      <a:gd name="T9" fmla="*/ 5 h 24"/>
                      <a:gd name="T10" fmla="*/ 2 w 28"/>
                      <a:gd name="T11" fmla="*/ 6 h 24"/>
                      <a:gd name="T12" fmla="*/ 2 w 28"/>
                      <a:gd name="T13" fmla="*/ 6 h 24"/>
                      <a:gd name="T14" fmla="*/ 3 w 28"/>
                      <a:gd name="T15" fmla="*/ 7 h 24"/>
                      <a:gd name="T16" fmla="*/ 4 w 28"/>
                      <a:gd name="T17" fmla="*/ 7 h 24"/>
                      <a:gd name="T18" fmla="*/ 4 w 28"/>
                      <a:gd name="T19" fmla="*/ 7 h 24"/>
                      <a:gd name="T20" fmla="*/ 5 w 28"/>
                      <a:gd name="T21" fmla="*/ 6 h 24"/>
                      <a:gd name="T22" fmla="*/ 5 w 28"/>
                      <a:gd name="T23" fmla="*/ 6 h 24"/>
                      <a:gd name="T24" fmla="*/ 6 w 28"/>
                      <a:gd name="T25" fmla="*/ 5 h 24"/>
                      <a:gd name="T26" fmla="*/ 6 w 28"/>
                      <a:gd name="T27" fmla="*/ 4 h 24"/>
                      <a:gd name="T28" fmla="*/ 7 w 28"/>
                      <a:gd name="T29" fmla="*/ 3 h 24"/>
                      <a:gd name="T30" fmla="*/ 7 w 28"/>
                      <a:gd name="T31" fmla="*/ 2 h 24"/>
                      <a:gd name="T32" fmla="*/ 7 w 28"/>
                      <a:gd name="T33" fmla="*/ 0 h 24"/>
                      <a:gd name="T34" fmla="*/ 0 w 28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4">
                        <a:moveTo>
                          <a:pt x="0" y="0"/>
                        </a:moveTo>
                        <a:lnTo>
                          <a:pt x="0" y="7"/>
                        </a:lnTo>
                        <a:lnTo>
                          <a:pt x="1" y="11"/>
                        </a:lnTo>
                        <a:lnTo>
                          <a:pt x="2" y="15"/>
                        </a:lnTo>
                        <a:lnTo>
                          <a:pt x="5" y="18"/>
                        </a:lnTo>
                        <a:lnTo>
                          <a:pt x="7" y="20"/>
                        </a:lnTo>
                        <a:lnTo>
                          <a:pt x="9" y="22"/>
                        </a:lnTo>
                        <a:lnTo>
                          <a:pt x="11" y="23"/>
                        </a:lnTo>
                        <a:lnTo>
                          <a:pt x="14" y="24"/>
                        </a:lnTo>
                        <a:lnTo>
                          <a:pt x="16" y="23"/>
                        </a:lnTo>
                        <a:lnTo>
                          <a:pt x="18" y="22"/>
                        </a:lnTo>
                        <a:lnTo>
                          <a:pt x="20" y="20"/>
                        </a:lnTo>
                        <a:lnTo>
                          <a:pt x="22" y="18"/>
                        </a:lnTo>
                        <a:lnTo>
                          <a:pt x="25" y="15"/>
                        </a:lnTo>
                        <a:lnTo>
                          <a:pt x="26" y="11"/>
                        </a:lnTo>
                        <a:lnTo>
                          <a:pt x="27" y="7"/>
                        </a:lnTo>
                        <a:lnTo>
                          <a:pt x="2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9" name="Freeform 418"/>
                  <p:cNvSpPr>
                    <a:spLocks noChangeAspect="1"/>
                  </p:cNvSpPr>
                  <p:nvPr/>
                </p:nvSpPr>
                <p:spPr bwMode="auto">
                  <a:xfrm>
                    <a:off x="3147" y="1453"/>
                    <a:ext cx="7" cy="7"/>
                  </a:xfrm>
                  <a:custGeom>
                    <a:avLst/>
                    <a:gdLst>
                      <a:gd name="T0" fmla="*/ 7 w 27"/>
                      <a:gd name="T1" fmla="*/ 7 h 23"/>
                      <a:gd name="T2" fmla="*/ 7 w 27"/>
                      <a:gd name="T3" fmla="*/ 5 h 23"/>
                      <a:gd name="T4" fmla="*/ 7 w 27"/>
                      <a:gd name="T5" fmla="*/ 4 h 23"/>
                      <a:gd name="T6" fmla="*/ 6 w 27"/>
                      <a:gd name="T7" fmla="*/ 3 h 23"/>
                      <a:gd name="T8" fmla="*/ 6 w 27"/>
                      <a:gd name="T9" fmla="*/ 2 h 23"/>
                      <a:gd name="T10" fmla="*/ 5 w 27"/>
                      <a:gd name="T11" fmla="*/ 1 h 23"/>
                      <a:gd name="T12" fmla="*/ 5 w 27"/>
                      <a:gd name="T13" fmla="*/ 0 h 23"/>
                      <a:gd name="T14" fmla="*/ 4 w 27"/>
                      <a:gd name="T15" fmla="*/ 0 h 23"/>
                      <a:gd name="T16" fmla="*/ 3 w 27"/>
                      <a:gd name="T17" fmla="*/ 0 h 23"/>
                      <a:gd name="T18" fmla="*/ 3 w 27"/>
                      <a:gd name="T19" fmla="*/ 0 h 23"/>
                      <a:gd name="T20" fmla="*/ 2 w 27"/>
                      <a:gd name="T21" fmla="*/ 0 h 23"/>
                      <a:gd name="T22" fmla="*/ 2 w 27"/>
                      <a:gd name="T23" fmla="*/ 1 h 23"/>
                      <a:gd name="T24" fmla="*/ 1 w 27"/>
                      <a:gd name="T25" fmla="*/ 2 h 23"/>
                      <a:gd name="T26" fmla="*/ 1 w 27"/>
                      <a:gd name="T27" fmla="*/ 3 h 23"/>
                      <a:gd name="T28" fmla="*/ 0 w 27"/>
                      <a:gd name="T29" fmla="*/ 4 h 23"/>
                      <a:gd name="T30" fmla="*/ 0 w 27"/>
                      <a:gd name="T31" fmla="*/ 5 h 23"/>
                      <a:gd name="T32" fmla="*/ 0 w 27"/>
                      <a:gd name="T33" fmla="*/ 7 h 23"/>
                      <a:gd name="T34" fmla="*/ 7 w 27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7" h="23">
                        <a:moveTo>
                          <a:pt x="27" y="23"/>
                        </a:moveTo>
                        <a:lnTo>
                          <a:pt x="27" y="17"/>
                        </a:lnTo>
                        <a:lnTo>
                          <a:pt x="26" y="13"/>
                        </a:lnTo>
                        <a:lnTo>
                          <a:pt x="25" y="9"/>
                        </a:lnTo>
                        <a:lnTo>
                          <a:pt x="23" y="5"/>
                        </a:lnTo>
                        <a:lnTo>
                          <a:pt x="21" y="3"/>
                        </a:lnTo>
                        <a:lnTo>
                          <a:pt x="18" y="1"/>
                        </a:lnTo>
                        <a:lnTo>
                          <a:pt x="16" y="0"/>
                        </a:lnTo>
                        <a:lnTo>
                          <a:pt x="13" y="0"/>
                        </a:lnTo>
                        <a:lnTo>
                          <a:pt x="11" y="0"/>
                        </a:lnTo>
                        <a:lnTo>
                          <a:pt x="9" y="1"/>
                        </a:lnTo>
                        <a:lnTo>
                          <a:pt x="6" y="3"/>
                        </a:lnTo>
                        <a:lnTo>
                          <a:pt x="4" y="5"/>
                        </a:lnTo>
                        <a:lnTo>
                          <a:pt x="3" y="9"/>
                        </a:lnTo>
                        <a:lnTo>
                          <a:pt x="1" y="13"/>
                        </a:lnTo>
                        <a:lnTo>
                          <a:pt x="1" y="17"/>
                        </a:lnTo>
                        <a:lnTo>
                          <a:pt x="0" y="23"/>
                        </a:lnTo>
                        <a:lnTo>
                          <a:pt x="27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0" name="Rectangle 41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147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31" name="Freeform 420"/>
                  <p:cNvSpPr>
                    <a:spLocks noChangeAspect="1"/>
                  </p:cNvSpPr>
                  <p:nvPr/>
                </p:nvSpPr>
                <p:spPr bwMode="auto">
                  <a:xfrm>
                    <a:off x="3147" y="1503"/>
                    <a:ext cx="7" cy="7"/>
                  </a:xfrm>
                  <a:custGeom>
                    <a:avLst/>
                    <a:gdLst>
                      <a:gd name="T0" fmla="*/ 0 w 27"/>
                      <a:gd name="T1" fmla="*/ 0 h 24"/>
                      <a:gd name="T2" fmla="*/ 0 w 27"/>
                      <a:gd name="T3" fmla="*/ 2 h 24"/>
                      <a:gd name="T4" fmla="*/ 0 w 27"/>
                      <a:gd name="T5" fmla="*/ 3 h 24"/>
                      <a:gd name="T6" fmla="*/ 1 w 27"/>
                      <a:gd name="T7" fmla="*/ 4 h 24"/>
                      <a:gd name="T8" fmla="*/ 1 w 27"/>
                      <a:gd name="T9" fmla="*/ 5 h 24"/>
                      <a:gd name="T10" fmla="*/ 2 w 27"/>
                      <a:gd name="T11" fmla="*/ 6 h 24"/>
                      <a:gd name="T12" fmla="*/ 2 w 27"/>
                      <a:gd name="T13" fmla="*/ 6 h 24"/>
                      <a:gd name="T14" fmla="*/ 3 w 27"/>
                      <a:gd name="T15" fmla="*/ 7 h 24"/>
                      <a:gd name="T16" fmla="*/ 3 w 27"/>
                      <a:gd name="T17" fmla="*/ 7 h 24"/>
                      <a:gd name="T18" fmla="*/ 4 w 27"/>
                      <a:gd name="T19" fmla="*/ 7 h 24"/>
                      <a:gd name="T20" fmla="*/ 5 w 27"/>
                      <a:gd name="T21" fmla="*/ 6 h 24"/>
                      <a:gd name="T22" fmla="*/ 5 w 27"/>
                      <a:gd name="T23" fmla="*/ 6 h 24"/>
                      <a:gd name="T24" fmla="*/ 6 w 27"/>
                      <a:gd name="T25" fmla="*/ 5 h 24"/>
                      <a:gd name="T26" fmla="*/ 6 w 27"/>
                      <a:gd name="T27" fmla="*/ 4 h 24"/>
                      <a:gd name="T28" fmla="*/ 7 w 27"/>
                      <a:gd name="T29" fmla="*/ 3 h 24"/>
                      <a:gd name="T30" fmla="*/ 7 w 27"/>
                      <a:gd name="T31" fmla="*/ 2 h 24"/>
                      <a:gd name="T32" fmla="*/ 7 w 27"/>
                      <a:gd name="T33" fmla="*/ 0 h 24"/>
                      <a:gd name="T34" fmla="*/ 0 w 27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7" h="24">
                        <a:moveTo>
                          <a:pt x="0" y="0"/>
                        </a:moveTo>
                        <a:lnTo>
                          <a:pt x="1" y="7"/>
                        </a:lnTo>
                        <a:lnTo>
                          <a:pt x="1" y="11"/>
                        </a:lnTo>
                        <a:lnTo>
                          <a:pt x="3" y="15"/>
                        </a:lnTo>
                        <a:lnTo>
                          <a:pt x="4" y="18"/>
                        </a:lnTo>
                        <a:lnTo>
                          <a:pt x="6" y="20"/>
                        </a:lnTo>
                        <a:lnTo>
                          <a:pt x="9" y="22"/>
                        </a:lnTo>
                        <a:lnTo>
                          <a:pt x="11" y="23"/>
                        </a:lnTo>
                        <a:lnTo>
                          <a:pt x="13" y="24"/>
                        </a:lnTo>
                        <a:lnTo>
                          <a:pt x="16" y="23"/>
                        </a:lnTo>
                        <a:lnTo>
                          <a:pt x="18" y="22"/>
                        </a:lnTo>
                        <a:lnTo>
                          <a:pt x="21" y="20"/>
                        </a:lnTo>
                        <a:lnTo>
                          <a:pt x="23" y="18"/>
                        </a:lnTo>
                        <a:lnTo>
                          <a:pt x="25" y="15"/>
                        </a:lnTo>
                        <a:lnTo>
                          <a:pt x="26" y="11"/>
                        </a:lnTo>
                        <a:lnTo>
                          <a:pt x="27" y="7"/>
                        </a:lnTo>
                        <a:lnTo>
                          <a:pt x="2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2" name="Freeform 421"/>
                  <p:cNvSpPr>
                    <a:spLocks noChangeAspect="1"/>
                  </p:cNvSpPr>
                  <p:nvPr/>
                </p:nvSpPr>
                <p:spPr bwMode="auto">
                  <a:xfrm>
                    <a:off x="2883" y="1453"/>
                    <a:ext cx="7" cy="7"/>
                  </a:xfrm>
                  <a:custGeom>
                    <a:avLst/>
                    <a:gdLst>
                      <a:gd name="T0" fmla="*/ 7 w 28"/>
                      <a:gd name="T1" fmla="*/ 7 h 23"/>
                      <a:gd name="T2" fmla="*/ 7 w 28"/>
                      <a:gd name="T3" fmla="*/ 5 h 23"/>
                      <a:gd name="T4" fmla="*/ 7 w 28"/>
                      <a:gd name="T5" fmla="*/ 4 h 23"/>
                      <a:gd name="T6" fmla="*/ 6 w 28"/>
                      <a:gd name="T7" fmla="*/ 3 h 23"/>
                      <a:gd name="T8" fmla="*/ 6 w 28"/>
                      <a:gd name="T9" fmla="*/ 2 h 23"/>
                      <a:gd name="T10" fmla="*/ 5 w 28"/>
                      <a:gd name="T11" fmla="*/ 1 h 23"/>
                      <a:gd name="T12" fmla="*/ 5 w 28"/>
                      <a:gd name="T13" fmla="*/ 0 h 23"/>
                      <a:gd name="T14" fmla="*/ 4 w 28"/>
                      <a:gd name="T15" fmla="*/ 0 h 23"/>
                      <a:gd name="T16" fmla="*/ 4 w 28"/>
                      <a:gd name="T17" fmla="*/ 0 h 23"/>
                      <a:gd name="T18" fmla="*/ 3 w 28"/>
                      <a:gd name="T19" fmla="*/ 0 h 23"/>
                      <a:gd name="T20" fmla="*/ 2 w 28"/>
                      <a:gd name="T21" fmla="*/ 0 h 23"/>
                      <a:gd name="T22" fmla="*/ 2 w 28"/>
                      <a:gd name="T23" fmla="*/ 1 h 23"/>
                      <a:gd name="T24" fmla="*/ 1 w 28"/>
                      <a:gd name="T25" fmla="*/ 2 h 23"/>
                      <a:gd name="T26" fmla="*/ 1 w 28"/>
                      <a:gd name="T27" fmla="*/ 3 h 23"/>
                      <a:gd name="T28" fmla="*/ 0 w 28"/>
                      <a:gd name="T29" fmla="*/ 4 h 23"/>
                      <a:gd name="T30" fmla="*/ 0 w 28"/>
                      <a:gd name="T31" fmla="*/ 5 h 23"/>
                      <a:gd name="T32" fmla="*/ 0 w 28"/>
                      <a:gd name="T33" fmla="*/ 7 h 23"/>
                      <a:gd name="T34" fmla="*/ 7 w 28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3">
                        <a:moveTo>
                          <a:pt x="28" y="23"/>
                        </a:moveTo>
                        <a:lnTo>
                          <a:pt x="28" y="17"/>
                        </a:lnTo>
                        <a:lnTo>
                          <a:pt x="26" y="13"/>
                        </a:lnTo>
                        <a:lnTo>
                          <a:pt x="25" y="9"/>
                        </a:lnTo>
                        <a:lnTo>
                          <a:pt x="23" y="5"/>
                        </a:lnTo>
                        <a:lnTo>
                          <a:pt x="21" y="3"/>
                        </a:lnTo>
                        <a:lnTo>
                          <a:pt x="19" y="1"/>
                        </a:lnTo>
                        <a:lnTo>
                          <a:pt x="17" y="0"/>
                        </a:lnTo>
                        <a:lnTo>
                          <a:pt x="14" y="0"/>
                        </a:lnTo>
                        <a:lnTo>
                          <a:pt x="12" y="0"/>
                        </a:lnTo>
                        <a:lnTo>
                          <a:pt x="9" y="1"/>
                        </a:lnTo>
                        <a:lnTo>
                          <a:pt x="6" y="3"/>
                        </a:lnTo>
                        <a:lnTo>
                          <a:pt x="4" y="5"/>
                        </a:lnTo>
                        <a:lnTo>
                          <a:pt x="3" y="9"/>
                        </a:lnTo>
                        <a:lnTo>
                          <a:pt x="1" y="13"/>
                        </a:lnTo>
                        <a:lnTo>
                          <a:pt x="1" y="17"/>
                        </a:lnTo>
                        <a:lnTo>
                          <a:pt x="0" y="23"/>
                        </a:lnTo>
                        <a:lnTo>
                          <a:pt x="2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3" name="Rectangle 42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883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34" name="Freeform 423"/>
                  <p:cNvSpPr>
                    <a:spLocks noChangeAspect="1"/>
                  </p:cNvSpPr>
                  <p:nvPr/>
                </p:nvSpPr>
                <p:spPr bwMode="auto">
                  <a:xfrm>
                    <a:off x="2883" y="1503"/>
                    <a:ext cx="7" cy="7"/>
                  </a:xfrm>
                  <a:custGeom>
                    <a:avLst/>
                    <a:gdLst>
                      <a:gd name="T0" fmla="*/ 0 w 28"/>
                      <a:gd name="T1" fmla="*/ 0 h 24"/>
                      <a:gd name="T2" fmla="*/ 0 w 28"/>
                      <a:gd name="T3" fmla="*/ 2 h 24"/>
                      <a:gd name="T4" fmla="*/ 0 w 28"/>
                      <a:gd name="T5" fmla="*/ 3 h 24"/>
                      <a:gd name="T6" fmla="*/ 1 w 28"/>
                      <a:gd name="T7" fmla="*/ 4 h 24"/>
                      <a:gd name="T8" fmla="*/ 1 w 28"/>
                      <a:gd name="T9" fmla="*/ 5 h 24"/>
                      <a:gd name="T10" fmla="*/ 2 w 28"/>
                      <a:gd name="T11" fmla="*/ 6 h 24"/>
                      <a:gd name="T12" fmla="*/ 2 w 28"/>
                      <a:gd name="T13" fmla="*/ 6 h 24"/>
                      <a:gd name="T14" fmla="*/ 3 w 28"/>
                      <a:gd name="T15" fmla="*/ 7 h 24"/>
                      <a:gd name="T16" fmla="*/ 4 w 28"/>
                      <a:gd name="T17" fmla="*/ 7 h 24"/>
                      <a:gd name="T18" fmla="*/ 4 w 28"/>
                      <a:gd name="T19" fmla="*/ 7 h 24"/>
                      <a:gd name="T20" fmla="*/ 5 w 28"/>
                      <a:gd name="T21" fmla="*/ 6 h 24"/>
                      <a:gd name="T22" fmla="*/ 5 w 28"/>
                      <a:gd name="T23" fmla="*/ 6 h 24"/>
                      <a:gd name="T24" fmla="*/ 6 w 28"/>
                      <a:gd name="T25" fmla="*/ 5 h 24"/>
                      <a:gd name="T26" fmla="*/ 6 w 28"/>
                      <a:gd name="T27" fmla="*/ 4 h 24"/>
                      <a:gd name="T28" fmla="*/ 7 w 28"/>
                      <a:gd name="T29" fmla="*/ 3 h 24"/>
                      <a:gd name="T30" fmla="*/ 7 w 28"/>
                      <a:gd name="T31" fmla="*/ 2 h 24"/>
                      <a:gd name="T32" fmla="*/ 7 w 28"/>
                      <a:gd name="T33" fmla="*/ 0 h 24"/>
                      <a:gd name="T34" fmla="*/ 0 w 28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4">
                        <a:moveTo>
                          <a:pt x="0" y="0"/>
                        </a:moveTo>
                        <a:lnTo>
                          <a:pt x="1" y="7"/>
                        </a:lnTo>
                        <a:lnTo>
                          <a:pt x="1" y="11"/>
                        </a:lnTo>
                        <a:lnTo>
                          <a:pt x="3" y="15"/>
                        </a:lnTo>
                        <a:lnTo>
                          <a:pt x="4" y="18"/>
                        </a:lnTo>
                        <a:lnTo>
                          <a:pt x="6" y="20"/>
                        </a:lnTo>
                        <a:lnTo>
                          <a:pt x="9" y="22"/>
                        </a:lnTo>
                        <a:lnTo>
                          <a:pt x="12" y="23"/>
                        </a:lnTo>
                        <a:lnTo>
                          <a:pt x="14" y="24"/>
                        </a:lnTo>
                        <a:lnTo>
                          <a:pt x="17" y="23"/>
                        </a:lnTo>
                        <a:lnTo>
                          <a:pt x="19" y="22"/>
                        </a:lnTo>
                        <a:lnTo>
                          <a:pt x="21" y="20"/>
                        </a:lnTo>
                        <a:lnTo>
                          <a:pt x="23" y="18"/>
                        </a:lnTo>
                        <a:lnTo>
                          <a:pt x="25" y="15"/>
                        </a:lnTo>
                        <a:lnTo>
                          <a:pt x="26" y="11"/>
                        </a:lnTo>
                        <a:lnTo>
                          <a:pt x="28" y="7"/>
                        </a:lnTo>
                        <a:lnTo>
                          <a:pt x="2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5" name="Freeform 424"/>
                  <p:cNvSpPr>
                    <a:spLocks noChangeAspect="1"/>
                  </p:cNvSpPr>
                  <p:nvPr/>
                </p:nvSpPr>
                <p:spPr bwMode="auto">
                  <a:xfrm>
                    <a:off x="2983" y="1453"/>
                    <a:ext cx="7" cy="7"/>
                  </a:xfrm>
                  <a:custGeom>
                    <a:avLst/>
                    <a:gdLst>
                      <a:gd name="T0" fmla="*/ 7 w 28"/>
                      <a:gd name="T1" fmla="*/ 7 h 23"/>
                      <a:gd name="T2" fmla="*/ 7 w 28"/>
                      <a:gd name="T3" fmla="*/ 5 h 23"/>
                      <a:gd name="T4" fmla="*/ 7 w 28"/>
                      <a:gd name="T5" fmla="*/ 4 h 23"/>
                      <a:gd name="T6" fmla="*/ 7 w 28"/>
                      <a:gd name="T7" fmla="*/ 3 h 23"/>
                      <a:gd name="T8" fmla="*/ 6 w 28"/>
                      <a:gd name="T9" fmla="*/ 2 h 23"/>
                      <a:gd name="T10" fmla="*/ 6 w 28"/>
                      <a:gd name="T11" fmla="*/ 1 h 23"/>
                      <a:gd name="T12" fmla="*/ 5 w 28"/>
                      <a:gd name="T13" fmla="*/ 0 h 23"/>
                      <a:gd name="T14" fmla="*/ 4 w 28"/>
                      <a:gd name="T15" fmla="*/ 0 h 23"/>
                      <a:gd name="T16" fmla="*/ 4 w 28"/>
                      <a:gd name="T17" fmla="*/ 0 h 23"/>
                      <a:gd name="T18" fmla="*/ 3 w 28"/>
                      <a:gd name="T19" fmla="*/ 0 h 23"/>
                      <a:gd name="T20" fmla="*/ 2 w 28"/>
                      <a:gd name="T21" fmla="*/ 0 h 23"/>
                      <a:gd name="T22" fmla="*/ 2 w 28"/>
                      <a:gd name="T23" fmla="*/ 1 h 23"/>
                      <a:gd name="T24" fmla="*/ 1 w 28"/>
                      <a:gd name="T25" fmla="*/ 2 h 23"/>
                      <a:gd name="T26" fmla="*/ 1 w 28"/>
                      <a:gd name="T27" fmla="*/ 3 h 23"/>
                      <a:gd name="T28" fmla="*/ 1 w 28"/>
                      <a:gd name="T29" fmla="*/ 4 h 23"/>
                      <a:gd name="T30" fmla="*/ 0 w 28"/>
                      <a:gd name="T31" fmla="*/ 5 h 23"/>
                      <a:gd name="T32" fmla="*/ 0 w 28"/>
                      <a:gd name="T33" fmla="*/ 7 h 23"/>
                      <a:gd name="T34" fmla="*/ 7 w 28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3">
                        <a:moveTo>
                          <a:pt x="28" y="23"/>
                        </a:moveTo>
                        <a:lnTo>
                          <a:pt x="28" y="17"/>
                        </a:lnTo>
                        <a:lnTo>
                          <a:pt x="27" y="13"/>
                        </a:lnTo>
                        <a:lnTo>
                          <a:pt x="26" y="9"/>
                        </a:lnTo>
                        <a:lnTo>
                          <a:pt x="24" y="5"/>
                        </a:lnTo>
                        <a:lnTo>
                          <a:pt x="22" y="3"/>
                        </a:lnTo>
                        <a:lnTo>
                          <a:pt x="19" y="1"/>
                        </a:lnTo>
                        <a:lnTo>
                          <a:pt x="17" y="0"/>
                        </a:lnTo>
                        <a:lnTo>
                          <a:pt x="14" y="0"/>
                        </a:lnTo>
                        <a:lnTo>
                          <a:pt x="12" y="0"/>
                        </a:lnTo>
                        <a:lnTo>
                          <a:pt x="9" y="1"/>
                        </a:lnTo>
                        <a:lnTo>
                          <a:pt x="7" y="3"/>
                        </a:lnTo>
                        <a:lnTo>
                          <a:pt x="5" y="5"/>
                        </a:lnTo>
                        <a:lnTo>
                          <a:pt x="3" y="9"/>
                        </a:lnTo>
                        <a:lnTo>
                          <a:pt x="2" y="13"/>
                        </a:lnTo>
                        <a:lnTo>
                          <a:pt x="0" y="17"/>
                        </a:lnTo>
                        <a:lnTo>
                          <a:pt x="0" y="23"/>
                        </a:lnTo>
                        <a:lnTo>
                          <a:pt x="2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6" name="Rectangle 42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983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37" name="Freeform 426"/>
                  <p:cNvSpPr>
                    <a:spLocks noChangeAspect="1"/>
                  </p:cNvSpPr>
                  <p:nvPr/>
                </p:nvSpPr>
                <p:spPr bwMode="auto">
                  <a:xfrm>
                    <a:off x="2983" y="1503"/>
                    <a:ext cx="7" cy="7"/>
                  </a:xfrm>
                  <a:custGeom>
                    <a:avLst/>
                    <a:gdLst>
                      <a:gd name="T0" fmla="*/ 0 w 28"/>
                      <a:gd name="T1" fmla="*/ 0 h 24"/>
                      <a:gd name="T2" fmla="*/ 0 w 28"/>
                      <a:gd name="T3" fmla="*/ 2 h 24"/>
                      <a:gd name="T4" fmla="*/ 1 w 28"/>
                      <a:gd name="T5" fmla="*/ 3 h 24"/>
                      <a:gd name="T6" fmla="*/ 1 w 28"/>
                      <a:gd name="T7" fmla="*/ 4 h 24"/>
                      <a:gd name="T8" fmla="*/ 1 w 28"/>
                      <a:gd name="T9" fmla="*/ 5 h 24"/>
                      <a:gd name="T10" fmla="*/ 2 w 28"/>
                      <a:gd name="T11" fmla="*/ 6 h 24"/>
                      <a:gd name="T12" fmla="*/ 2 w 28"/>
                      <a:gd name="T13" fmla="*/ 6 h 24"/>
                      <a:gd name="T14" fmla="*/ 3 w 28"/>
                      <a:gd name="T15" fmla="*/ 7 h 24"/>
                      <a:gd name="T16" fmla="*/ 4 w 28"/>
                      <a:gd name="T17" fmla="*/ 7 h 24"/>
                      <a:gd name="T18" fmla="*/ 4 w 28"/>
                      <a:gd name="T19" fmla="*/ 7 h 24"/>
                      <a:gd name="T20" fmla="*/ 5 w 28"/>
                      <a:gd name="T21" fmla="*/ 6 h 24"/>
                      <a:gd name="T22" fmla="*/ 6 w 28"/>
                      <a:gd name="T23" fmla="*/ 6 h 24"/>
                      <a:gd name="T24" fmla="*/ 6 w 28"/>
                      <a:gd name="T25" fmla="*/ 5 h 24"/>
                      <a:gd name="T26" fmla="*/ 7 w 28"/>
                      <a:gd name="T27" fmla="*/ 4 h 24"/>
                      <a:gd name="T28" fmla="*/ 7 w 28"/>
                      <a:gd name="T29" fmla="*/ 3 h 24"/>
                      <a:gd name="T30" fmla="*/ 7 w 28"/>
                      <a:gd name="T31" fmla="*/ 2 h 24"/>
                      <a:gd name="T32" fmla="*/ 7 w 28"/>
                      <a:gd name="T33" fmla="*/ 0 h 24"/>
                      <a:gd name="T34" fmla="*/ 0 w 28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4">
                        <a:moveTo>
                          <a:pt x="0" y="0"/>
                        </a:moveTo>
                        <a:lnTo>
                          <a:pt x="0" y="7"/>
                        </a:lnTo>
                        <a:lnTo>
                          <a:pt x="2" y="11"/>
                        </a:lnTo>
                        <a:lnTo>
                          <a:pt x="3" y="15"/>
                        </a:lnTo>
                        <a:lnTo>
                          <a:pt x="5" y="18"/>
                        </a:lnTo>
                        <a:lnTo>
                          <a:pt x="7" y="20"/>
                        </a:lnTo>
                        <a:lnTo>
                          <a:pt x="9" y="22"/>
                        </a:lnTo>
                        <a:lnTo>
                          <a:pt x="12" y="23"/>
                        </a:lnTo>
                        <a:lnTo>
                          <a:pt x="14" y="24"/>
                        </a:lnTo>
                        <a:lnTo>
                          <a:pt x="17" y="23"/>
                        </a:lnTo>
                        <a:lnTo>
                          <a:pt x="19" y="22"/>
                        </a:lnTo>
                        <a:lnTo>
                          <a:pt x="22" y="20"/>
                        </a:lnTo>
                        <a:lnTo>
                          <a:pt x="24" y="18"/>
                        </a:lnTo>
                        <a:lnTo>
                          <a:pt x="26" y="15"/>
                        </a:lnTo>
                        <a:lnTo>
                          <a:pt x="27" y="11"/>
                        </a:lnTo>
                        <a:lnTo>
                          <a:pt x="28" y="7"/>
                        </a:lnTo>
                        <a:lnTo>
                          <a:pt x="2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8" name="Freeform 427"/>
                  <p:cNvSpPr>
                    <a:spLocks noChangeAspect="1"/>
                  </p:cNvSpPr>
                  <p:nvPr/>
                </p:nvSpPr>
                <p:spPr bwMode="auto">
                  <a:xfrm>
                    <a:off x="2712" y="1453"/>
                    <a:ext cx="7" cy="7"/>
                  </a:xfrm>
                  <a:custGeom>
                    <a:avLst/>
                    <a:gdLst>
                      <a:gd name="T0" fmla="*/ 7 w 28"/>
                      <a:gd name="T1" fmla="*/ 7 h 23"/>
                      <a:gd name="T2" fmla="*/ 7 w 28"/>
                      <a:gd name="T3" fmla="*/ 5 h 23"/>
                      <a:gd name="T4" fmla="*/ 6 w 28"/>
                      <a:gd name="T5" fmla="*/ 4 h 23"/>
                      <a:gd name="T6" fmla="*/ 6 w 28"/>
                      <a:gd name="T7" fmla="*/ 3 h 23"/>
                      <a:gd name="T8" fmla="*/ 6 w 28"/>
                      <a:gd name="T9" fmla="*/ 2 h 23"/>
                      <a:gd name="T10" fmla="*/ 5 w 28"/>
                      <a:gd name="T11" fmla="*/ 1 h 23"/>
                      <a:gd name="T12" fmla="*/ 5 w 28"/>
                      <a:gd name="T13" fmla="*/ 0 h 23"/>
                      <a:gd name="T14" fmla="*/ 4 w 28"/>
                      <a:gd name="T15" fmla="*/ 0 h 23"/>
                      <a:gd name="T16" fmla="*/ 4 w 28"/>
                      <a:gd name="T17" fmla="*/ 0 h 23"/>
                      <a:gd name="T18" fmla="*/ 3 w 28"/>
                      <a:gd name="T19" fmla="*/ 0 h 23"/>
                      <a:gd name="T20" fmla="*/ 2 w 28"/>
                      <a:gd name="T21" fmla="*/ 0 h 23"/>
                      <a:gd name="T22" fmla="*/ 2 w 28"/>
                      <a:gd name="T23" fmla="*/ 1 h 23"/>
                      <a:gd name="T24" fmla="*/ 1 w 28"/>
                      <a:gd name="T25" fmla="*/ 2 h 23"/>
                      <a:gd name="T26" fmla="*/ 1 w 28"/>
                      <a:gd name="T27" fmla="*/ 3 h 23"/>
                      <a:gd name="T28" fmla="*/ 0 w 28"/>
                      <a:gd name="T29" fmla="*/ 4 h 23"/>
                      <a:gd name="T30" fmla="*/ 0 w 28"/>
                      <a:gd name="T31" fmla="*/ 5 h 23"/>
                      <a:gd name="T32" fmla="*/ 0 w 28"/>
                      <a:gd name="T33" fmla="*/ 7 h 23"/>
                      <a:gd name="T34" fmla="*/ 7 w 28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3">
                        <a:moveTo>
                          <a:pt x="28" y="23"/>
                        </a:moveTo>
                        <a:lnTo>
                          <a:pt x="27" y="17"/>
                        </a:lnTo>
                        <a:lnTo>
                          <a:pt x="25" y="13"/>
                        </a:lnTo>
                        <a:lnTo>
                          <a:pt x="24" y="9"/>
                        </a:lnTo>
                        <a:lnTo>
                          <a:pt x="23" y="5"/>
                        </a:lnTo>
                        <a:lnTo>
                          <a:pt x="21" y="3"/>
                        </a:lnTo>
                        <a:lnTo>
                          <a:pt x="18" y="1"/>
                        </a:lnTo>
                        <a:lnTo>
                          <a:pt x="16" y="0"/>
                        </a:lnTo>
                        <a:lnTo>
                          <a:pt x="14" y="0"/>
                        </a:lnTo>
                        <a:lnTo>
                          <a:pt x="11" y="0"/>
                        </a:lnTo>
                        <a:lnTo>
                          <a:pt x="9" y="1"/>
                        </a:lnTo>
                        <a:lnTo>
                          <a:pt x="7" y="3"/>
                        </a:lnTo>
                        <a:lnTo>
                          <a:pt x="4" y="5"/>
                        </a:lnTo>
                        <a:lnTo>
                          <a:pt x="2" y="9"/>
                        </a:lnTo>
                        <a:lnTo>
                          <a:pt x="1" y="13"/>
                        </a:lnTo>
                        <a:lnTo>
                          <a:pt x="0" y="17"/>
                        </a:lnTo>
                        <a:lnTo>
                          <a:pt x="0" y="23"/>
                        </a:lnTo>
                        <a:lnTo>
                          <a:pt x="2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9" name="Rectangle 42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712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40" name="Freeform 429"/>
                  <p:cNvSpPr>
                    <a:spLocks noChangeAspect="1"/>
                  </p:cNvSpPr>
                  <p:nvPr/>
                </p:nvSpPr>
                <p:spPr bwMode="auto">
                  <a:xfrm>
                    <a:off x="2712" y="1503"/>
                    <a:ext cx="7" cy="7"/>
                  </a:xfrm>
                  <a:custGeom>
                    <a:avLst/>
                    <a:gdLst>
                      <a:gd name="T0" fmla="*/ 0 w 28"/>
                      <a:gd name="T1" fmla="*/ 0 h 24"/>
                      <a:gd name="T2" fmla="*/ 0 w 28"/>
                      <a:gd name="T3" fmla="*/ 2 h 24"/>
                      <a:gd name="T4" fmla="*/ 0 w 28"/>
                      <a:gd name="T5" fmla="*/ 3 h 24"/>
                      <a:gd name="T6" fmla="*/ 1 w 28"/>
                      <a:gd name="T7" fmla="*/ 4 h 24"/>
                      <a:gd name="T8" fmla="*/ 1 w 28"/>
                      <a:gd name="T9" fmla="*/ 5 h 24"/>
                      <a:gd name="T10" fmla="*/ 2 w 28"/>
                      <a:gd name="T11" fmla="*/ 6 h 24"/>
                      <a:gd name="T12" fmla="*/ 2 w 28"/>
                      <a:gd name="T13" fmla="*/ 6 h 24"/>
                      <a:gd name="T14" fmla="*/ 3 w 28"/>
                      <a:gd name="T15" fmla="*/ 7 h 24"/>
                      <a:gd name="T16" fmla="*/ 4 w 28"/>
                      <a:gd name="T17" fmla="*/ 7 h 24"/>
                      <a:gd name="T18" fmla="*/ 4 w 28"/>
                      <a:gd name="T19" fmla="*/ 7 h 24"/>
                      <a:gd name="T20" fmla="*/ 5 w 28"/>
                      <a:gd name="T21" fmla="*/ 6 h 24"/>
                      <a:gd name="T22" fmla="*/ 5 w 28"/>
                      <a:gd name="T23" fmla="*/ 6 h 24"/>
                      <a:gd name="T24" fmla="*/ 6 w 28"/>
                      <a:gd name="T25" fmla="*/ 5 h 24"/>
                      <a:gd name="T26" fmla="*/ 6 w 28"/>
                      <a:gd name="T27" fmla="*/ 4 h 24"/>
                      <a:gd name="T28" fmla="*/ 6 w 28"/>
                      <a:gd name="T29" fmla="*/ 3 h 24"/>
                      <a:gd name="T30" fmla="*/ 7 w 28"/>
                      <a:gd name="T31" fmla="*/ 2 h 24"/>
                      <a:gd name="T32" fmla="*/ 7 w 28"/>
                      <a:gd name="T33" fmla="*/ 0 h 24"/>
                      <a:gd name="T34" fmla="*/ 0 w 28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4">
                        <a:moveTo>
                          <a:pt x="0" y="0"/>
                        </a:moveTo>
                        <a:lnTo>
                          <a:pt x="0" y="7"/>
                        </a:lnTo>
                        <a:lnTo>
                          <a:pt x="1" y="11"/>
                        </a:lnTo>
                        <a:lnTo>
                          <a:pt x="2" y="15"/>
                        </a:lnTo>
                        <a:lnTo>
                          <a:pt x="4" y="18"/>
                        </a:lnTo>
                        <a:lnTo>
                          <a:pt x="7" y="20"/>
                        </a:lnTo>
                        <a:lnTo>
                          <a:pt x="9" y="22"/>
                        </a:lnTo>
                        <a:lnTo>
                          <a:pt x="11" y="23"/>
                        </a:lnTo>
                        <a:lnTo>
                          <a:pt x="14" y="24"/>
                        </a:lnTo>
                        <a:lnTo>
                          <a:pt x="16" y="23"/>
                        </a:lnTo>
                        <a:lnTo>
                          <a:pt x="18" y="22"/>
                        </a:lnTo>
                        <a:lnTo>
                          <a:pt x="21" y="20"/>
                        </a:lnTo>
                        <a:lnTo>
                          <a:pt x="23" y="18"/>
                        </a:lnTo>
                        <a:lnTo>
                          <a:pt x="24" y="15"/>
                        </a:lnTo>
                        <a:lnTo>
                          <a:pt x="25" y="11"/>
                        </a:lnTo>
                        <a:lnTo>
                          <a:pt x="27" y="7"/>
                        </a:lnTo>
                        <a:lnTo>
                          <a:pt x="2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1" name="Freeform 430"/>
                  <p:cNvSpPr>
                    <a:spLocks noChangeAspect="1"/>
                  </p:cNvSpPr>
                  <p:nvPr/>
                </p:nvSpPr>
                <p:spPr bwMode="auto">
                  <a:xfrm>
                    <a:off x="2819" y="1453"/>
                    <a:ext cx="7" cy="7"/>
                  </a:xfrm>
                  <a:custGeom>
                    <a:avLst/>
                    <a:gdLst>
                      <a:gd name="T0" fmla="*/ 7 w 28"/>
                      <a:gd name="T1" fmla="*/ 7 h 23"/>
                      <a:gd name="T2" fmla="*/ 7 w 28"/>
                      <a:gd name="T3" fmla="*/ 5 h 23"/>
                      <a:gd name="T4" fmla="*/ 7 w 28"/>
                      <a:gd name="T5" fmla="*/ 4 h 23"/>
                      <a:gd name="T6" fmla="*/ 7 w 28"/>
                      <a:gd name="T7" fmla="*/ 3 h 23"/>
                      <a:gd name="T8" fmla="*/ 6 w 28"/>
                      <a:gd name="T9" fmla="*/ 2 h 23"/>
                      <a:gd name="T10" fmla="*/ 5 w 28"/>
                      <a:gd name="T11" fmla="*/ 1 h 23"/>
                      <a:gd name="T12" fmla="*/ 5 w 28"/>
                      <a:gd name="T13" fmla="*/ 0 h 23"/>
                      <a:gd name="T14" fmla="*/ 4 w 28"/>
                      <a:gd name="T15" fmla="*/ 0 h 23"/>
                      <a:gd name="T16" fmla="*/ 4 w 28"/>
                      <a:gd name="T17" fmla="*/ 0 h 23"/>
                      <a:gd name="T18" fmla="*/ 3 w 28"/>
                      <a:gd name="T19" fmla="*/ 0 h 23"/>
                      <a:gd name="T20" fmla="*/ 3 w 28"/>
                      <a:gd name="T21" fmla="*/ 0 h 23"/>
                      <a:gd name="T22" fmla="*/ 2 w 28"/>
                      <a:gd name="T23" fmla="*/ 1 h 23"/>
                      <a:gd name="T24" fmla="*/ 1 w 28"/>
                      <a:gd name="T25" fmla="*/ 2 h 23"/>
                      <a:gd name="T26" fmla="*/ 1 w 28"/>
                      <a:gd name="T27" fmla="*/ 3 h 23"/>
                      <a:gd name="T28" fmla="*/ 1 w 28"/>
                      <a:gd name="T29" fmla="*/ 4 h 23"/>
                      <a:gd name="T30" fmla="*/ 0 w 28"/>
                      <a:gd name="T31" fmla="*/ 5 h 23"/>
                      <a:gd name="T32" fmla="*/ 0 w 28"/>
                      <a:gd name="T33" fmla="*/ 7 h 23"/>
                      <a:gd name="T34" fmla="*/ 7 w 28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3">
                        <a:moveTo>
                          <a:pt x="28" y="23"/>
                        </a:moveTo>
                        <a:lnTo>
                          <a:pt x="28" y="17"/>
                        </a:lnTo>
                        <a:lnTo>
                          <a:pt x="27" y="13"/>
                        </a:lnTo>
                        <a:lnTo>
                          <a:pt x="26" y="9"/>
                        </a:lnTo>
                        <a:lnTo>
                          <a:pt x="24" y="5"/>
                        </a:lnTo>
                        <a:lnTo>
                          <a:pt x="21" y="3"/>
                        </a:lnTo>
                        <a:lnTo>
                          <a:pt x="19" y="1"/>
                        </a:lnTo>
                        <a:lnTo>
                          <a:pt x="17" y="0"/>
                        </a:lnTo>
                        <a:lnTo>
                          <a:pt x="14" y="0"/>
                        </a:lnTo>
                        <a:lnTo>
                          <a:pt x="12" y="0"/>
                        </a:lnTo>
                        <a:lnTo>
                          <a:pt x="10" y="1"/>
                        </a:lnTo>
                        <a:lnTo>
                          <a:pt x="7" y="3"/>
                        </a:lnTo>
                        <a:lnTo>
                          <a:pt x="5" y="5"/>
                        </a:lnTo>
                        <a:lnTo>
                          <a:pt x="4" y="9"/>
                        </a:lnTo>
                        <a:lnTo>
                          <a:pt x="3" y="13"/>
                        </a:lnTo>
                        <a:lnTo>
                          <a:pt x="1" y="17"/>
                        </a:lnTo>
                        <a:lnTo>
                          <a:pt x="0" y="23"/>
                        </a:lnTo>
                        <a:lnTo>
                          <a:pt x="2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2" name="Rectangle 43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819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43" name="Freeform 432"/>
                  <p:cNvSpPr>
                    <a:spLocks noChangeAspect="1"/>
                  </p:cNvSpPr>
                  <p:nvPr/>
                </p:nvSpPr>
                <p:spPr bwMode="auto">
                  <a:xfrm>
                    <a:off x="2819" y="1503"/>
                    <a:ext cx="7" cy="7"/>
                  </a:xfrm>
                  <a:custGeom>
                    <a:avLst/>
                    <a:gdLst>
                      <a:gd name="T0" fmla="*/ 0 w 28"/>
                      <a:gd name="T1" fmla="*/ 0 h 24"/>
                      <a:gd name="T2" fmla="*/ 0 w 28"/>
                      <a:gd name="T3" fmla="*/ 2 h 24"/>
                      <a:gd name="T4" fmla="*/ 1 w 28"/>
                      <a:gd name="T5" fmla="*/ 3 h 24"/>
                      <a:gd name="T6" fmla="*/ 1 w 28"/>
                      <a:gd name="T7" fmla="*/ 4 h 24"/>
                      <a:gd name="T8" fmla="*/ 1 w 28"/>
                      <a:gd name="T9" fmla="*/ 5 h 24"/>
                      <a:gd name="T10" fmla="*/ 2 w 28"/>
                      <a:gd name="T11" fmla="*/ 6 h 24"/>
                      <a:gd name="T12" fmla="*/ 3 w 28"/>
                      <a:gd name="T13" fmla="*/ 6 h 24"/>
                      <a:gd name="T14" fmla="*/ 3 w 28"/>
                      <a:gd name="T15" fmla="*/ 7 h 24"/>
                      <a:gd name="T16" fmla="*/ 4 w 28"/>
                      <a:gd name="T17" fmla="*/ 7 h 24"/>
                      <a:gd name="T18" fmla="*/ 4 w 28"/>
                      <a:gd name="T19" fmla="*/ 7 h 24"/>
                      <a:gd name="T20" fmla="*/ 5 w 28"/>
                      <a:gd name="T21" fmla="*/ 6 h 24"/>
                      <a:gd name="T22" fmla="*/ 5 w 28"/>
                      <a:gd name="T23" fmla="*/ 6 h 24"/>
                      <a:gd name="T24" fmla="*/ 6 w 28"/>
                      <a:gd name="T25" fmla="*/ 5 h 24"/>
                      <a:gd name="T26" fmla="*/ 7 w 28"/>
                      <a:gd name="T27" fmla="*/ 4 h 24"/>
                      <a:gd name="T28" fmla="*/ 7 w 28"/>
                      <a:gd name="T29" fmla="*/ 3 h 24"/>
                      <a:gd name="T30" fmla="*/ 7 w 28"/>
                      <a:gd name="T31" fmla="*/ 2 h 24"/>
                      <a:gd name="T32" fmla="*/ 7 w 28"/>
                      <a:gd name="T33" fmla="*/ 0 h 24"/>
                      <a:gd name="T34" fmla="*/ 0 w 28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4">
                        <a:moveTo>
                          <a:pt x="0" y="0"/>
                        </a:moveTo>
                        <a:lnTo>
                          <a:pt x="1" y="7"/>
                        </a:lnTo>
                        <a:lnTo>
                          <a:pt x="3" y="11"/>
                        </a:lnTo>
                        <a:lnTo>
                          <a:pt x="4" y="15"/>
                        </a:lnTo>
                        <a:lnTo>
                          <a:pt x="5" y="18"/>
                        </a:lnTo>
                        <a:lnTo>
                          <a:pt x="7" y="20"/>
                        </a:lnTo>
                        <a:lnTo>
                          <a:pt x="10" y="22"/>
                        </a:lnTo>
                        <a:lnTo>
                          <a:pt x="12" y="23"/>
                        </a:lnTo>
                        <a:lnTo>
                          <a:pt x="14" y="24"/>
                        </a:lnTo>
                        <a:lnTo>
                          <a:pt x="17" y="23"/>
                        </a:lnTo>
                        <a:lnTo>
                          <a:pt x="19" y="22"/>
                        </a:lnTo>
                        <a:lnTo>
                          <a:pt x="21" y="20"/>
                        </a:lnTo>
                        <a:lnTo>
                          <a:pt x="24" y="18"/>
                        </a:lnTo>
                        <a:lnTo>
                          <a:pt x="26" y="15"/>
                        </a:lnTo>
                        <a:lnTo>
                          <a:pt x="27" y="11"/>
                        </a:lnTo>
                        <a:lnTo>
                          <a:pt x="28" y="7"/>
                        </a:lnTo>
                        <a:lnTo>
                          <a:pt x="2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4" name="Freeform 433"/>
                  <p:cNvSpPr>
                    <a:spLocks noChangeAspect="1"/>
                  </p:cNvSpPr>
                  <p:nvPr/>
                </p:nvSpPr>
                <p:spPr bwMode="auto">
                  <a:xfrm>
                    <a:off x="2547" y="1453"/>
                    <a:ext cx="7" cy="7"/>
                  </a:xfrm>
                  <a:custGeom>
                    <a:avLst/>
                    <a:gdLst>
                      <a:gd name="T0" fmla="*/ 7 w 27"/>
                      <a:gd name="T1" fmla="*/ 7 h 23"/>
                      <a:gd name="T2" fmla="*/ 7 w 27"/>
                      <a:gd name="T3" fmla="*/ 5 h 23"/>
                      <a:gd name="T4" fmla="*/ 7 w 27"/>
                      <a:gd name="T5" fmla="*/ 4 h 23"/>
                      <a:gd name="T6" fmla="*/ 6 w 27"/>
                      <a:gd name="T7" fmla="*/ 3 h 23"/>
                      <a:gd name="T8" fmla="*/ 6 w 27"/>
                      <a:gd name="T9" fmla="*/ 2 h 23"/>
                      <a:gd name="T10" fmla="*/ 5 w 27"/>
                      <a:gd name="T11" fmla="*/ 1 h 23"/>
                      <a:gd name="T12" fmla="*/ 5 w 27"/>
                      <a:gd name="T13" fmla="*/ 0 h 23"/>
                      <a:gd name="T14" fmla="*/ 4 w 27"/>
                      <a:gd name="T15" fmla="*/ 0 h 23"/>
                      <a:gd name="T16" fmla="*/ 4 w 27"/>
                      <a:gd name="T17" fmla="*/ 0 h 23"/>
                      <a:gd name="T18" fmla="*/ 3 w 27"/>
                      <a:gd name="T19" fmla="*/ 0 h 23"/>
                      <a:gd name="T20" fmla="*/ 2 w 27"/>
                      <a:gd name="T21" fmla="*/ 0 h 23"/>
                      <a:gd name="T22" fmla="*/ 2 w 27"/>
                      <a:gd name="T23" fmla="*/ 1 h 23"/>
                      <a:gd name="T24" fmla="*/ 1 w 27"/>
                      <a:gd name="T25" fmla="*/ 2 h 23"/>
                      <a:gd name="T26" fmla="*/ 1 w 27"/>
                      <a:gd name="T27" fmla="*/ 3 h 23"/>
                      <a:gd name="T28" fmla="*/ 0 w 27"/>
                      <a:gd name="T29" fmla="*/ 4 h 23"/>
                      <a:gd name="T30" fmla="*/ 0 w 27"/>
                      <a:gd name="T31" fmla="*/ 5 h 23"/>
                      <a:gd name="T32" fmla="*/ 0 w 27"/>
                      <a:gd name="T33" fmla="*/ 7 h 23"/>
                      <a:gd name="T34" fmla="*/ 7 w 27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7" h="23">
                        <a:moveTo>
                          <a:pt x="27" y="23"/>
                        </a:moveTo>
                        <a:lnTo>
                          <a:pt x="27" y="17"/>
                        </a:lnTo>
                        <a:lnTo>
                          <a:pt x="26" y="13"/>
                        </a:lnTo>
                        <a:lnTo>
                          <a:pt x="25" y="9"/>
                        </a:lnTo>
                        <a:lnTo>
                          <a:pt x="23" y="5"/>
                        </a:lnTo>
                        <a:lnTo>
                          <a:pt x="21" y="3"/>
                        </a:lnTo>
                        <a:lnTo>
                          <a:pt x="19" y="1"/>
                        </a:lnTo>
                        <a:lnTo>
                          <a:pt x="17" y="0"/>
                        </a:lnTo>
                        <a:lnTo>
                          <a:pt x="14" y="0"/>
                        </a:lnTo>
                        <a:lnTo>
                          <a:pt x="12" y="0"/>
                        </a:lnTo>
                        <a:lnTo>
                          <a:pt x="8" y="1"/>
                        </a:lnTo>
                        <a:lnTo>
                          <a:pt x="6" y="3"/>
                        </a:lnTo>
                        <a:lnTo>
                          <a:pt x="4" y="5"/>
                        </a:lnTo>
                        <a:lnTo>
                          <a:pt x="3" y="9"/>
                        </a:lnTo>
                        <a:lnTo>
                          <a:pt x="1" y="13"/>
                        </a:lnTo>
                        <a:lnTo>
                          <a:pt x="1" y="17"/>
                        </a:lnTo>
                        <a:lnTo>
                          <a:pt x="0" y="23"/>
                        </a:lnTo>
                        <a:lnTo>
                          <a:pt x="27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5" name="Rectangle 43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547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46" name="Freeform 435"/>
                  <p:cNvSpPr>
                    <a:spLocks noChangeAspect="1"/>
                  </p:cNvSpPr>
                  <p:nvPr/>
                </p:nvSpPr>
                <p:spPr bwMode="auto">
                  <a:xfrm>
                    <a:off x="2547" y="1503"/>
                    <a:ext cx="7" cy="7"/>
                  </a:xfrm>
                  <a:custGeom>
                    <a:avLst/>
                    <a:gdLst>
                      <a:gd name="T0" fmla="*/ 0 w 27"/>
                      <a:gd name="T1" fmla="*/ 0 h 24"/>
                      <a:gd name="T2" fmla="*/ 0 w 27"/>
                      <a:gd name="T3" fmla="*/ 2 h 24"/>
                      <a:gd name="T4" fmla="*/ 0 w 27"/>
                      <a:gd name="T5" fmla="*/ 3 h 24"/>
                      <a:gd name="T6" fmla="*/ 1 w 27"/>
                      <a:gd name="T7" fmla="*/ 4 h 24"/>
                      <a:gd name="T8" fmla="*/ 1 w 27"/>
                      <a:gd name="T9" fmla="*/ 5 h 24"/>
                      <a:gd name="T10" fmla="*/ 2 w 27"/>
                      <a:gd name="T11" fmla="*/ 6 h 24"/>
                      <a:gd name="T12" fmla="*/ 2 w 27"/>
                      <a:gd name="T13" fmla="*/ 6 h 24"/>
                      <a:gd name="T14" fmla="*/ 3 w 27"/>
                      <a:gd name="T15" fmla="*/ 7 h 24"/>
                      <a:gd name="T16" fmla="*/ 4 w 27"/>
                      <a:gd name="T17" fmla="*/ 7 h 24"/>
                      <a:gd name="T18" fmla="*/ 4 w 27"/>
                      <a:gd name="T19" fmla="*/ 7 h 24"/>
                      <a:gd name="T20" fmla="*/ 5 w 27"/>
                      <a:gd name="T21" fmla="*/ 6 h 24"/>
                      <a:gd name="T22" fmla="*/ 5 w 27"/>
                      <a:gd name="T23" fmla="*/ 6 h 24"/>
                      <a:gd name="T24" fmla="*/ 6 w 27"/>
                      <a:gd name="T25" fmla="*/ 5 h 24"/>
                      <a:gd name="T26" fmla="*/ 6 w 27"/>
                      <a:gd name="T27" fmla="*/ 4 h 24"/>
                      <a:gd name="T28" fmla="*/ 7 w 27"/>
                      <a:gd name="T29" fmla="*/ 3 h 24"/>
                      <a:gd name="T30" fmla="*/ 7 w 27"/>
                      <a:gd name="T31" fmla="*/ 2 h 24"/>
                      <a:gd name="T32" fmla="*/ 7 w 27"/>
                      <a:gd name="T33" fmla="*/ 0 h 24"/>
                      <a:gd name="T34" fmla="*/ 0 w 27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7" h="24">
                        <a:moveTo>
                          <a:pt x="0" y="0"/>
                        </a:moveTo>
                        <a:lnTo>
                          <a:pt x="1" y="7"/>
                        </a:lnTo>
                        <a:lnTo>
                          <a:pt x="1" y="11"/>
                        </a:lnTo>
                        <a:lnTo>
                          <a:pt x="3" y="15"/>
                        </a:lnTo>
                        <a:lnTo>
                          <a:pt x="4" y="18"/>
                        </a:lnTo>
                        <a:lnTo>
                          <a:pt x="6" y="20"/>
                        </a:lnTo>
                        <a:lnTo>
                          <a:pt x="8" y="22"/>
                        </a:lnTo>
                        <a:lnTo>
                          <a:pt x="12" y="23"/>
                        </a:lnTo>
                        <a:lnTo>
                          <a:pt x="14" y="24"/>
                        </a:lnTo>
                        <a:lnTo>
                          <a:pt x="17" y="23"/>
                        </a:lnTo>
                        <a:lnTo>
                          <a:pt x="19" y="22"/>
                        </a:lnTo>
                        <a:lnTo>
                          <a:pt x="21" y="20"/>
                        </a:lnTo>
                        <a:lnTo>
                          <a:pt x="23" y="18"/>
                        </a:lnTo>
                        <a:lnTo>
                          <a:pt x="25" y="15"/>
                        </a:lnTo>
                        <a:lnTo>
                          <a:pt x="26" y="11"/>
                        </a:lnTo>
                        <a:lnTo>
                          <a:pt x="27" y="7"/>
                        </a:lnTo>
                        <a:lnTo>
                          <a:pt x="2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7" name="Freeform 436"/>
                  <p:cNvSpPr>
                    <a:spLocks noChangeAspect="1"/>
                  </p:cNvSpPr>
                  <p:nvPr/>
                </p:nvSpPr>
                <p:spPr bwMode="auto">
                  <a:xfrm>
                    <a:off x="2647" y="1453"/>
                    <a:ext cx="7" cy="7"/>
                  </a:xfrm>
                  <a:custGeom>
                    <a:avLst/>
                    <a:gdLst>
                      <a:gd name="T0" fmla="*/ 7 w 28"/>
                      <a:gd name="T1" fmla="*/ 7 h 23"/>
                      <a:gd name="T2" fmla="*/ 7 w 28"/>
                      <a:gd name="T3" fmla="*/ 5 h 23"/>
                      <a:gd name="T4" fmla="*/ 7 w 28"/>
                      <a:gd name="T5" fmla="*/ 4 h 23"/>
                      <a:gd name="T6" fmla="*/ 7 w 28"/>
                      <a:gd name="T7" fmla="*/ 3 h 23"/>
                      <a:gd name="T8" fmla="*/ 6 w 28"/>
                      <a:gd name="T9" fmla="*/ 2 h 23"/>
                      <a:gd name="T10" fmla="*/ 5 w 28"/>
                      <a:gd name="T11" fmla="*/ 1 h 23"/>
                      <a:gd name="T12" fmla="*/ 5 w 28"/>
                      <a:gd name="T13" fmla="*/ 0 h 23"/>
                      <a:gd name="T14" fmla="*/ 4 w 28"/>
                      <a:gd name="T15" fmla="*/ 0 h 23"/>
                      <a:gd name="T16" fmla="*/ 4 w 28"/>
                      <a:gd name="T17" fmla="*/ 0 h 23"/>
                      <a:gd name="T18" fmla="*/ 3 w 28"/>
                      <a:gd name="T19" fmla="*/ 0 h 23"/>
                      <a:gd name="T20" fmla="*/ 2 w 28"/>
                      <a:gd name="T21" fmla="*/ 0 h 23"/>
                      <a:gd name="T22" fmla="*/ 2 w 28"/>
                      <a:gd name="T23" fmla="*/ 1 h 23"/>
                      <a:gd name="T24" fmla="*/ 1 w 28"/>
                      <a:gd name="T25" fmla="*/ 2 h 23"/>
                      <a:gd name="T26" fmla="*/ 1 w 28"/>
                      <a:gd name="T27" fmla="*/ 3 h 23"/>
                      <a:gd name="T28" fmla="*/ 0 w 28"/>
                      <a:gd name="T29" fmla="*/ 4 h 23"/>
                      <a:gd name="T30" fmla="*/ 0 w 28"/>
                      <a:gd name="T31" fmla="*/ 5 h 23"/>
                      <a:gd name="T32" fmla="*/ 0 w 28"/>
                      <a:gd name="T33" fmla="*/ 7 h 23"/>
                      <a:gd name="T34" fmla="*/ 7 w 28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3">
                        <a:moveTo>
                          <a:pt x="28" y="23"/>
                        </a:moveTo>
                        <a:lnTo>
                          <a:pt x="28" y="17"/>
                        </a:lnTo>
                        <a:lnTo>
                          <a:pt x="27" y="13"/>
                        </a:lnTo>
                        <a:lnTo>
                          <a:pt x="26" y="9"/>
                        </a:lnTo>
                        <a:lnTo>
                          <a:pt x="24" y="5"/>
                        </a:lnTo>
                        <a:lnTo>
                          <a:pt x="21" y="3"/>
                        </a:lnTo>
                        <a:lnTo>
                          <a:pt x="19" y="1"/>
                        </a:lnTo>
                        <a:lnTo>
                          <a:pt x="17" y="0"/>
                        </a:lnTo>
                        <a:lnTo>
                          <a:pt x="14" y="0"/>
                        </a:lnTo>
                        <a:lnTo>
                          <a:pt x="12" y="0"/>
                        </a:lnTo>
                        <a:lnTo>
                          <a:pt x="9" y="1"/>
                        </a:lnTo>
                        <a:lnTo>
                          <a:pt x="7" y="3"/>
                        </a:lnTo>
                        <a:lnTo>
                          <a:pt x="5" y="5"/>
                        </a:lnTo>
                        <a:lnTo>
                          <a:pt x="4" y="9"/>
                        </a:lnTo>
                        <a:lnTo>
                          <a:pt x="1" y="13"/>
                        </a:lnTo>
                        <a:lnTo>
                          <a:pt x="0" y="17"/>
                        </a:lnTo>
                        <a:lnTo>
                          <a:pt x="0" y="23"/>
                        </a:lnTo>
                        <a:lnTo>
                          <a:pt x="2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8" name="Rectangle 43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647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49" name="Freeform 438"/>
                  <p:cNvSpPr>
                    <a:spLocks noChangeAspect="1"/>
                  </p:cNvSpPr>
                  <p:nvPr/>
                </p:nvSpPr>
                <p:spPr bwMode="auto">
                  <a:xfrm>
                    <a:off x="2647" y="1503"/>
                    <a:ext cx="7" cy="7"/>
                  </a:xfrm>
                  <a:custGeom>
                    <a:avLst/>
                    <a:gdLst>
                      <a:gd name="T0" fmla="*/ 0 w 28"/>
                      <a:gd name="T1" fmla="*/ 0 h 24"/>
                      <a:gd name="T2" fmla="*/ 0 w 28"/>
                      <a:gd name="T3" fmla="*/ 2 h 24"/>
                      <a:gd name="T4" fmla="*/ 0 w 28"/>
                      <a:gd name="T5" fmla="*/ 3 h 24"/>
                      <a:gd name="T6" fmla="*/ 1 w 28"/>
                      <a:gd name="T7" fmla="*/ 4 h 24"/>
                      <a:gd name="T8" fmla="*/ 1 w 28"/>
                      <a:gd name="T9" fmla="*/ 5 h 24"/>
                      <a:gd name="T10" fmla="*/ 2 w 28"/>
                      <a:gd name="T11" fmla="*/ 6 h 24"/>
                      <a:gd name="T12" fmla="*/ 2 w 28"/>
                      <a:gd name="T13" fmla="*/ 6 h 24"/>
                      <a:gd name="T14" fmla="*/ 3 w 28"/>
                      <a:gd name="T15" fmla="*/ 7 h 24"/>
                      <a:gd name="T16" fmla="*/ 4 w 28"/>
                      <a:gd name="T17" fmla="*/ 7 h 24"/>
                      <a:gd name="T18" fmla="*/ 4 w 28"/>
                      <a:gd name="T19" fmla="*/ 7 h 24"/>
                      <a:gd name="T20" fmla="*/ 5 w 28"/>
                      <a:gd name="T21" fmla="*/ 6 h 24"/>
                      <a:gd name="T22" fmla="*/ 5 w 28"/>
                      <a:gd name="T23" fmla="*/ 6 h 24"/>
                      <a:gd name="T24" fmla="*/ 6 w 28"/>
                      <a:gd name="T25" fmla="*/ 5 h 24"/>
                      <a:gd name="T26" fmla="*/ 7 w 28"/>
                      <a:gd name="T27" fmla="*/ 4 h 24"/>
                      <a:gd name="T28" fmla="*/ 7 w 28"/>
                      <a:gd name="T29" fmla="*/ 3 h 24"/>
                      <a:gd name="T30" fmla="*/ 7 w 28"/>
                      <a:gd name="T31" fmla="*/ 2 h 24"/>
                      <a:gd name="T32" fmla="*/ 7 w 28"/>
                      <a:gd name="T33" fmla="*/ 0 h 24"/>
                      <a:gd name="T34" fmla="*/ 0 w 28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4">
                        <a:moveTo>
                          <a:pt x="0" y="0"/>
                        </a:moveTo>
                        <a:lnTo>
                          <a:pt x="0" y="7"/>
                        </a:lnTo>
                        <a:lnTo>
                          <a:pt x="1" y="11"/>
                        </a:lnTo>
                        <a:lnTo>
                          <a:pt x="4" y="15"/>
                        </a:lnTo>
                        <a:lnTo>
                          <a:pt x="5" y="18"/>
                        </a:lnTo>
                        <a:lnTo>
                          <a:pt x="7" y="20"/>
                        </a:lnTo>
                        <a:lnTo>
                          <a:pt x="9" y="22"/>
                        </a:lnTo>
                        <a:lnTo>
                          <a:pt x="12" y="23"/>
                        </a:lnTo>
                        <a:lnTo>
                          <a:pt x="14" y="24"/>
                        </a:lnTo>
                        <a:lnTo>
                          <a:pt x="17" y="23"/>
                        </a:lnTo>
                        <a:lnTo>
                          <a:pt x="19" y="22"/>
                        </a:lnTo>
                        <a:lnTo>
                          <a:pt x="21" y="20"/>
                        </a:lnTo>
                        <a:lnTo>
                          <a:pt x="24" y="18"/>
                        </a:lnTo>
                        <a:lnTo>
                          <a:pt x="26" y="15"/>
                        </a:lnTo>
                        <a:lnTo>
                          <a:pt x="27" y="11"/>
                        </a:lnTo>
                        <a:lnTo>
                          <a:pt x="28" y="7"/>
                        </a:lnTo>
                        <a:lnTo>
                          <a:pt x="2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" name="Freeform 439"/>
                  <p:cNvSpPr>
                    <a:spLocks noChangeAspect="1"/>
                  </p:cNvSpPr>
                  <p:nvPr/>
                </p:nvSpPr>
                <p:spPr bwMode="auto">
                  <a:xfrm>
                    <a:off x="2483" y="1453"/>
                    <a:ext cx="7" cy="7"/>
                  </a:xfrm>
                  <a:custGeom>
                    <a:avLst/>
                    <a:gdLst>
                      <a:gd name="T0" fmla="*/ 7 w 28"/>
                      <a:gd name="T1" fmla="*/ 7 h 23"/>
                      <a:gd name="T2" fmla="*/ 7 w 28"/>
                      <a:gd name="T3" fmla="*/ 5 h 23"/>
                      <a:gd name="T4" fmla="*/ 7 w 28"/>
                      <a:gd name="T5" fmla="*/ 4 h 23"/>
                      <a:gd name="T6" fmla="*/ 7 w 28"/>
                      <a:gd name="T7" fmla="*/ 3 h 23"/>
                      <a:gd name="T8" fmla="*/ 6 w 28"/>
                      <a:gd name="T9" fmla="*/ 2 h 23"/>
                      <a:gd name="T10" fmla="*/ 5 w 28"/>
                      <a:gd name="T11" fmla="*/ 1 h 23"/>
                      <a:gd name="T12" fmla="*/ 5 w 28"/>
                      <a:gd name="T13" fmla="*/ 0 h 23"/>
                      <a:gd name="T14" fmla="*/ 4 w 28"/>
                      <a:gd name="T15" fmla="*/ 0 h 23"/>
                      <a:gd name="T16" fmla="*/ 4 w 28"/>
                      <a:gd name="T17" fmla="*/ 0 h 23"/>
                      <a:gd name="T18" fmla="*/ 3 w 28"/>
                      <a:gd name="T19" fmla="*/ 0 h 23"/>
                      <a:gd name="T20" fmla="*/ 3 w 28"/>
                      <a:gd name="T21" fmla="*/ 0 h 23"/>
                      <a:gd name="T22" fmla="*/ 2 w 28"/>
                      <a:gd name="T23" fmla="*/ 1 h 23"/>
                      <a:gd name="T24" fmla="*/ 2 w 28"/>
                      <a:gd name="T25" fmla="*/ 2 h 23"/>
                      <a:gd name="T26" fmla="*/ 1 w 28"/>
                      <a:gd name="T27" fmla="*/ 3 h 23"/>
                      <a:gd name="T28" fmla="*/ 1 w 28"/>
                      <a:gd name="T29" fmla="*/ 4 h 23"/>
                      <a:gd name="T30" fmla="*/ 0 w 28"/>
                      <a:gd name="T31" fmla="*/ 5 h 23"/>
                      <a:gd name="T32" fmla="*/ 0 w 28"/>
                      <a:gd name="T33" fmla="*/ 7 h 23"/>
                      <a:gd name="T34" fmla="*/ 7 w 28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3">
                        <a:moveTo>
                          <a:pt x="28" y="23"/>
                        </a:moveTo>
                        <a:lnTo>
                          <a:pt x="28" y="17"/>
                        </a:lnTo>
                        <a:lnTo>
                          <a:pt x="27" y="13"/>
                        </a:lnTo>
                        <a:lnTo>
                          <a:pt x="26" y="9"/>
                        </a:lnTo>
                        <a:lnTo>
                          <a:pt x="23" y="5"/>
                        </a:lnTo>
                        <a:lnTo>
                          <a:pt x="21" y="3"/>
                        </a:lnTo>
                        <a:lnTo>
                          <a:pt x="19" y="1"/>
                        </a:lnTo>
                        <a:lnTo>
                          <a:pt x="17" y="0"/>
                        </a:lnTo>
                        <a:lnTo>
                          <a:pt x="14" y="0"/>
                        </a:lnTo>
                        <a:lnTo>
                          <a:pt x="12" y="0"/>
                        </a:lnTo>
                        <a:lnTo>
                          <a:pt x="10" y="1"/>
                        </a:lnTo>
                        <a:lnTo>
                          <a:pt x="7" y="3"/>
                        </a:lnTo>
                        <a:lnTo>
                          <a:pt x="6" y="5"/>
                        </a:lnTo>
                        <a:lnTo>
                          <a:pt x="3" y="9"/>
                        </a:lnTo>
                        <a:lnTo>
                          <a:pt x="2" y="13"/>
                        </a:lnTo>
                        <a:lnTo>
                          <a:pt x="1" y="17"/>
                        </a:lnTo>
                        <a:lnTo>
                          <a:pt x="0" y="23"/>
                        </a:lnTo>
                        <a:lnTo>
                          <a:pt x="2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1" name="Rectangle 44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483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52" name="Freeform 441"/>
                  <p:cNvSpPr>
                    <a:spLocks noChangeAspect="1"/>
                  </p:cNvSpPr>
                  <p:nvPr/>
                </p:nvSpPr>
                <p:spPr bwMode="auto">
                  <a:xfrm>
                    <a:off x="2483" y="1503"/>
                    <a:ext cx="7" cy="7"/>
                  </a:xfrm>
                  <a:custGeom>
                    <a:avLst/>
                    <a:gdLst>
                      <a:gd name="T0" fmla="*/ 0 w 28"/>
                      <a:gd name="T1" fmla="*/ 0 h 24"/>
                      <a:gd name="T2" fmla="*/ 0 w 28"/>
                      <a:gd name="T3" fmla="*/ 2 h 24"/>
                      <a:gd name="T4" fmla="*/ 1 w 28"/>
                      <a:gd name="T5" fmla="*/ 3 h 24"/>
                      <a:gd name="T6" fmla="*/ 1 w 28"/>
                      <a:gd name="T7" fmla="*/ 4 h 24"/>
                      <a:gd name="T8" fmla="*/ 2 w 28"/>
                      <a:gd name="T9" fmla="*/ 5 h 24"/>
                      <a:gd name="T10" fmla="*/ 2 w 28"/>
                      <a:gd name="T11" fmla="*/ 6 h 24"/>
                      <a:gd name="T12" fmla="*/ 3 w 28"/>
                      <a:gd name="T13" fmla="*/ 6 h 24"/>
                      <a:gd name="T14" fmla="*/ 3 w 28"/>
                      <a:gd name="T15" fmla="*/ 7 h 24"/>
                      <a:gd name="T16" fmla="*/ 4 w 28"/>
                      <a:gd name="T17" fmla="*/ 7 h 24"/>
                      <a:gd name="T18" fmla="*/ 4 w 28"/>
                      <a:gd name="T19" fmla="*/ 7 h 24"/>
                      <a:gd name="T20" fmla="*/ 5 w 28"/>
                      <a:gd name="T21" fmla="*/ 6 h 24"/>
                      <a:gd name="T22" fmla="*/ 5 w 28"/>
                      <a:gd name="T23" fmla="*/ 6 h 24"/>
                      <a:gd name="T24" fmla="*/ 6 w 28"/>
                      <a:gd name="T25" fmla="*/ 5 h 24"/>
                      <a:gd name="T26" fmla="*/ 7 w 28"/>
                      <a:gd name="T27" fmla="*/ 4 h 24"/>
                      <a:gd name="T28" fmla="*/ 7 w 28"/>
                      <a:gd name="T29" fmla="*/ 3 h 24"/>
                      <a:gd name="T30" fmla="*/ 7 w 28"/>
                      <a:gd name="T31" fmla="*/ 2 h 24"/>
                      <a:gd name="T32" fmla="*/ 7 w 28"/>
                      <a:gd name="T33" fmla="*/ 0 h 24"/>
                      <a:gd name="T34" fmla="*/ 0 w 28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4">
                        <a:moveTo>
                          <a:pt x="0" y="0"/>
                        </a:moveTo>
                        <a:lnTo>
                          <a:pt x="1" y="7"/>
                        </a:lnTo>
                        <a:lnTo>
                          <a:pt x="2" y="11"/>
                        </a:lnTo>
                        <a:lnTo>
                          <a:pt x="3" y="15"/>
                        </a:lnTo>
                        <a:lnTo>
                          <a:pt x="6" y="18"/>
                        </a:lnTo>
                        <a:lnTo>
                          <a:pt x="7" y="20"/>
                        </a:lnTo>
                        <a:lnTo>
                          <a:pt x="10" y="22"/>
                        </a:lnTo>
                        <a:lnTo>
                          <a:pt x="12" y="23"/>
                        </a:lnTo>
                        <a:lnTo>
                          <a:pt x="14" y="24"/>
                        </a:lnTo>
                        <a:lnTo>
                          <a:pt x="17" y="23"/>
                        </a:lnTo>
                        <a:lnTo>
                          <a:pt x="19" y="22"/>
                        </a:lnTo>
                        <a:lnTo>
                          <a:pt x="21" y="20"/>
                        </a:lnTo>
                        <a:lnTo>
                          <a:pt x="23" y="18"/>
                        </a:lnTo>
                        <a:lnTo>
                          <a:pt x="26" y="15"/>
                        </a:lnTo>
                        <a:lnTo>
                          <a:pt x="27" y="11"/>
                        </a:lnTo>
                        <a:lnTo>
                          <a:pt x="28" y="7"/>
                        </a:lnTo>
                        <a:lnTo>
                          <a:pt x="2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3" name="Freeform 442"/>
                  <p:cNvSpPr>
                    <a:spLocks noChangeAspect="1"/>
                  </p:cNvSpPr>
                  <p:nvPr/>
                </p:nvSpPr>
                <p:spPr bwMode="auto">
                  <a:xfrm>
                    <a:off x="2383" y="1453"/>
                    <a:ext cx="7" cy="7"/>
                  </a:xfrm>
                  <a:custGeom>
                    <a:avLst/>
                    <a:gdLst>
                      <a:gd name="T0" fmla="*/ 7 w 27"/>
                      <a:gd name="T1" fmla="*/ 7 h 23"/>
                      <a:gd name="T2" fmla="*/ 7 w 27"/>
                      <a:gd name="T3" fmla="*/ 5 h 23"/>
                      <a:gd name="T4" fmla="*/ 6 w 27"/>
                      <a:gd name="T5" fmla="*/ 4 h 23"/>
                      <a:gd name="T6" fmla="*/ 6 w 27"/>
                      <a:gd name="T7" fmla="*/ 3 h 23"/>
                      <a:gd name="T8" fmla="*/ 6 w 27"/>
                      <a:gd name="T9" fmla="*/ 2 h 23"/>
                      <a:gd name="T10" fmla="*/ 5 w 27"/>
                      <a:gd name="T11" fmla="*/ 1 h 23"/>
                      <a:gd name="T12" fmla="*/ 5 w 27"/>
                      <a:gd name="T13" fmla="*/ 0 h 23"/>
                      <a:gd name="T14" fmla="*/ 4 w 27"/>
                      <a:gd name="T15" fmla="*/ 0 h 23"/>
                      <a:gd name="T16" fmla="*/ 4 w 27"/>
                      <a:gd name="T17" fmla="*/ 0 h 23"/>
                      <a:gd name="T18" fmla="*/ 3 w 27"/>
                      <a:gd name="T19" fmla="*/ 0 h 23"/>
                      <a:gd name="T20" fmla="*/ 2 w 27"/>
                      <a:gd name="T21" fmla="*/ 0 h 23"/>
                      <a:gd name="T22" fmla="*/ 2 w 27"/>
                      <a:gd name="T23" fmla="*/ 1 h 23"/>
                      <a:gd name="T24" fmla="*/ 1 w 27"/>
                      <a:gd name="T25" fmla="*/ 2 h 23"/>
                      <a:gd name="T26" fmla="*/ 1 w 27"/>
                      <a:gd name="T27" fmla="*/ 3 h 23"/>
                      <a:gd name="T28" fmla="*/ 0 w 27"/>
                      <a:gd name="T29" fmla="*/ 4 h 23"/>
                      <a:gd name="T30" fmla="*/ 0 w 27"/>
                      <a:gd name="T31" fmla="*/ 5 h 23"/>
                      <a:gd name="T32" fmla="*/ 0 w 27"/>
                      <a:gd name="T33" fmla="*/ 7 h 23"/>
                      <a:gd name="T34" fmla="*/ 7 w 27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7" h="23">
                        <a:moveTo>
                          <a:pt x="27" y="23"/>
                        </a:moveTo>
                        <a:lnTo>
                          <a:pt x="26" y="17"/>
                        </a:lnTo>
                        <a:lnTo>
                          <a:pt x="25" y="13"/>
                        </a:lnTo>
                        <a:lnTo>
                          <a:pt x="24" y="9"/>
                        </a:lnTo>
                        <a:lnTo>
                          <a:pt x="23" y="5"/>
                        </a:lnTo>
                        <a:lnTo>
                          <a:pt x="21" y="3"/>
                        </a:lnTo>
                        <a:lnTo>
                          <a:pt x="18" y="1"/>
                        </a:lnTo>
                        <a:lnTo>
                          <a:pt x="16" y="0"/>
                        </a:lnTo>
                        <a:lnTo>
                          <a:pt x="14" y="0"/>
                        </a:lnTo>
                        <a:lnTo>
                          <a:pt x="11" y="0"/>
                        </a:lnTo>
                        <a:lnTo>
                          <a:pt x="9" y="1"/>
                        </a:lnTo>
                        <a:lnTo>
                          <a:pt x="6" y="3"/>
                        </a:lnTo>
                        <a:lnTo>
                          <a:pt x="4" y="5"/>
                        </a:lnTo>
                        <a:lnTo>
                          <a:pt x="2" y="9"/>
                        </a:lnTo>
                        <a:lnTo>
                          <a:pt x="1" y="13"/>
                        </a:lnTo>
                        <a:lnTo>
                          <a:pt x="0" y="17"/>
                        </a:lnTo>
                        <a:lnTo>
                          <a:pt x="0" y="23"/>
                        </a:lnTo>
                        <a:lnTo>
                          <a:pt x="27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4" name="Rectangle 44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83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55" name="Freeform 444"/>
                  <p:cNvSpPr>
                    <a:spLocks noChangeAspect="1"/>
                  </p:cNvSpPr>
                  <p:nvPr/>
                </p:nvSpPr>
                <p:spPr bwMode="auto">
                  <a:xfrm>
                    <a:off x="2383" y="1503"/>
                    <a:ext cx="7" cy="7"/>
                  </a:xfrm>
                  <a:custGeom>
                    <a:avLst/>
                    <a:gdLst>
                      <a:gd name="T0" fmla="*/ 0 w 27"/>
                      <a:gd name="T1" fmla="*/ 0 h 24"/>
                      <a:gd name="T2" fmla="*/ 0 w 27"/>
                      <a:gd name="T3" fmla="*/ 2 h 24"/>
                      <a:gd name="T4" fmla="*/ 0 w 27"/>
                      <a:gd name="T5" fmla="*/ 3 h 24"/>
                      <a:gd name="T6" fmla="*/ 1 w 27"/>
                      <a:gd name="T7" fmla="*/ 4 h 24"/>
                      <a:gd name="T8" fmla="*/ 1 w 27"/>
                      <a:gd name="T9" fmla="*/ 5 h 24"/>
                      <a:gd name="T10" fmla="*/ 2 w 27"/>
                      <a:gd name="T11" fmla="*/ 6 h 24"/>
                      <a:gd name="T12" fmla="*/ 2 w 27"/>
                      <a:gd name="T13" fmla="*/ 6 h 24"/>
                      <a:gd name="T14" fmla="*/ 3 w 27"/>
                      <a:gd name="T15" fmla="*/ 7 h 24"/>
                      <a:gd name="T16" fmla="*/ 4 w 27"/>
                      <a:gd name="T17" fmla="*/ 7 h 24"/>
                      <a:gd name="T18" fmla="*/ 4 w 27"/>
                      <a:gd name="T19" fmla="*/ 7 h 24"/>
                      <a:gd name="T20" fmla="*/ 5 w 27"/>
                      <a:gd name="T21" fmla="*/ 6 h 24"/>
                      <a:gd name="T22" fmla="*/ 5 w 27"/>
                      <a:gd name="T23" fmla="*/ 6 h 24"/>
                      <a:gd name="T24" fmla="*/ 6 w 27"/>
                      <a:gd name="T25" fmla="*/ 5 h 24"/>
                      <a:gd name="T26" fmla="*/ 6 w 27"/>
                      <a:gd name="T27" fmla="*/ 4 h 24"/>
                      <a:gd name="T28" fmla="*/ 6 w 27"/>
                      <a:gd name="T29" fmla="*/ 3 h 24"/>
                      <a:gd name="T30" fmla="*/ 7 w 27"/>
                      <a:gd name="T31" fmla="*/ 2 h 24"/>
                      <a:gd name="T32" fmla="*/ 7 w 27"/>
                      <a:gd name="T33" fmla="*/ 0 h 24"/>
                      <a:gd name="T34" fmla="*/ 0 w 27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7" h="24">
                        <a:moveTo>
                          <a:pt x="0" y="0"/>
                        </a:moveTo>
                        <a:lnTo>
                          <a:pt x="0" y="7"/>
                        </a:lnTo>
                        <a:lnTo>
                          <a:pt x="1" y="11"/>
                        </a:lnTo>
                        <a:lnTo>
                          <a:pt x="2" y="15"/>
                        </a:lnTo>
                        <a:lnTo>
                          <a:pt x="4" y="18"/>
                        </a:lnTo>
                        <a:lnTo>
                          <a:pt x="6" y="20"/>
                        </a:lnTo>
                        <a:lnTo>
                          <a:pt x="9" y="22"/>
                        </a:lnTo>
                        <a:lnTo>
                          <a:pt x="11" y="23"/>
                        </a:lnTo>
                        <a:lnTo>
                          <a:pt x="14" y="24"/>
                        </a:lnTo>
                        <a:lnTo>
                          <a:pt x="16" y="23"/>
                        </a:lnTo>
                        <a:lnTo>
                          <a:pt x="18" y="22"/>
                        </a:lnTo>
                        <a:lnTo>
                          <a:pt x="21" y="20"/>
                        </a:lnTo>
                        <a:lnTo>
                          <a:pt x="23" y="18"/>
                        </a:lnTo>
                        <a:lnTo>
                          <a:pt x="24" y="15"/>
                        </a:lnTo>
                        <a:lnTo>
                          <a:pt x="25" y="11"/>
                        </a:lnTo>
                        <a:lnTo>
                          <a:pt x="26" y="7"/>
                        </a:lnTo>
                        <a:lnTo>
                          <a:pt x="2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6" name="Rectangle 44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140" y="1439"/>
                    <a:ext cx="21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57" name="Rectangle 44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218" y="1439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58" name="Rectangle 44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183" y="1439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59" name="Rectangle 44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05" y="1439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60" name="Rectangle 44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76" y="1439"/>
                    <a:ext cx="21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61" name="Rectangle 45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40" y="1439"/>
                    <a:ext cx="21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62" name="Freeform 451"/>
                  <p:cNvSpPr>
                    <a:spLocks noChangeAspect="1"/>
                  </p:cNvSpPr>
                  <p:nvPr/>
                </p:nvSpPr>
                <p:spPr bwMode="auto">
                  <a:xfrm>
                    <a:off x="789" y="1661"/>
                    <a:ext cx="57" cy="79"/>
                  </a:xfrm>
                  <a:custGeom>
                    <a:avLst/>
                    <a:gdLst>
                      <a:gd name="T0" fmla="*/ 29 w 194"/>
                      <a:gd name="T1" fmla="*/ 0 h 266"/>
                      <a:gd name="T2" fmla="*/ 31 w 194"/>
                      <a:gd name="T3" fmla="*/ 0 h 266"/>
                      <a:gd name="T4" fmla="*/ 34 w 194"/>
                      <a:gd name="T5" fmla="*/ 1 h 266"/>
                      <a:gd name="T6" fmla="*/ 37 w 194"/>
                      <a:gd name="T7" fmla="*/ 1 h 266"/>
                      <a:gd name="T8" fmla="*/ 40 w 194"/>
                      <a:gd name="T9" fmla="*/ 2 h 266"/>
                      <a:gd name="T10" fmla="*/ 42 w 194"/>
                      <a:gd name="T11" fmla="*/ 3 h 266"/>
                      <a:gd name="T12" fmla="*/ 45 w 194"/>
                      <a:gd name="T13" fmla="*/ 5 h 266"/>
                      <a:gd name="T14" fmla="*/ 47 w 194"/>
                      <a:gd name="T15" fmla="*/ 7 h 266"/>
                      <a:gd name="T16" fmla="*/ 48 w 194"/>
                      <a:gd name="T17" fmla="*/ 8 h 266"/>
                      <a:gd name="T18" fmla="*/ 51 w 194"/>
                      <a:gd name="T19" fmla="*/ 10 h 266"/>
                      <a:gd name="T20" fmla="*/ 52 w 194"/>
                      <a:gd name="T21" fmla="*/ 12 h 266"/>
                      <a:gd name="T22" fmla="*/ 53 w 194"/>
                      <a:gd name="T23" fmla="*/ 15 h 266"/>
                      <a:gd name="T24" fmla="*/ 55 w 194"/>
                      <a:gd name="T25" fmla="*/ 18 h 266"/>
                      <a:gd name="T26" fmla="*/ 56 w 194"/>
                      <a:gd name="T27" fmla="*/ 20 h 266"/>
                      <a:gd name="T28" fmla="*/ 56 w 194"/>
                      <a:gd name="T29" fmla="*/ 22 h 266"/>
                      <a:gd name="T30" fmla="*/ 57 w 194"/>
                      <a:gd name="T31" fmla="*/ 25 h 266"/>
                      <a:gd name="T32" fmla="*/ 57 w 194"/>
                      <a:gd name="T33" fmla="*/ 28 h 266"/>
                      <a:gd name="T34" fmla="*/ 57 w 194"/>
                      <a:gd name="T35" fmla="*/ 79 h 266"/>
                      <a:gd name="T36" fmla="*/ 0 w 194"/>
                      <a:gd name="T37" fmla="*/ 79 h 266"/>
                      <a:gd name="T38" fmla="*/ 0 w 194"/>
                      <a:gd name="T39" fmla="*/ 28 h 266"/>
                      <a:gd name="T40" fmla="*/ 0 w 194"/>
                      <a:gd name="T41" fmla="*/ 25 h 266"/>
                      <a:gd name="T42" fmla="*/ 1 w 194"/>
                      <a:gd name="T43" fmla="*/ 22 h 266"/>
                      <a:gd name="T44" fmla="*/ 1 w 194"/>
                      <a:gd name="T45" fmla="*/ 20 h 266"/>
                      <a:gd name="T46" fmla="*/ 2 w 194"/>
                      <a:gd name="T47" fmla="*/ 18 h 266"/>
                      <a:gd name="T48" fmla="*/ 4 w 194"/>
                      <a:gd name="T49" fmla="*/ 15 h 266"/>
                      <a:gd name="T50" fmla="*/ 5 w 194"/>
                      <a:gd name="T51" fmla="*/ 12 h 266"/>
                      <a:gd name="T52" fmla="*/ 6 w 194"/>
                      <a:gd name="T53" fmla="*/ 10 h 266"/>
                      <a:gd name="T54" fmla="*/ 8 w 194"/>
                      <a:gd name="T55" fmla="*/ 8 h 266"/>
                      <a:gd name="T56" fmla="*/ 11 w 194"/>
                      <a:gd name="T57" fmla="*/ 7 h 266"/>
                      <a:gd name="T58" fmla="*/ 13 w 194"/>
                      <a:gd name="T59" fmla="*/ 5 h 266"/>
                      <a:gd name="T60" fmla="*/ 15 w 194"/>
                      <a:gd name="T61" fmla="*/ 3 h 266"/>
                      <a:gd name="T62" fmla="*/ 17 w 194"/>
                      <a:gd name="T63" fmla="*/ 2 h 266"/>
                      <a:gd name="T64" fmla="*/ 20 w 194"/>
                      <a:gd name="T65" fmla="*/ 1 h 266"/>
                      <a:gd name="T66" fmla="*/ 23 w 194"/>
                      <a:gd name="T67" fmla="*/ 1 h 266"/>
                      <a:gd name="T68" fmla="*/ 26 w 194"/>
                      <a:gd name="T69" fmla="*/ 0 h 266"/>
                      <a:gd name="T70" fmla="*/ 29 w 194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6">
                        <a:moveTo>
                          <a:pt x="97" y="0"/>
                        </a:moveTo>
                        <a:lnTo>
                          <a:pt x="107" y="1"/>
                        </a:lnTo>
                        <a:lnTo>
                          <a:pt x="117" y="2"/>
                        </a:lnTo>
                        <a:lnTo>
                          <a:pt x="126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2" y="17"/>
                        </a:lnTo>
                        <a:lnTo>
                          <a:pt x="159" y="22"/>
                        </a:lnTo>
                        <a:lnTo>
                          <a:pt x="165" y="28"/>
                        </a:lnTo>
                        <a:lnTo>
                          <a:pt x="172" y="34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90" y="67"/>
                        </a:lnTo>
                        <a:lnTo>
                          <a:pt x="192" y="75"/>
                        </a:lnTo>
                        <a:lnTo>
                          <a:pt x="194" y="85"/>
                        </a:lnTo>
                        <a:lnTo>
                          <a:pt x="194" y="94"/>
                        </a:lnTo>
                        <a:lnTo>
                          <a:pt x="194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6" y="22"/>
                        </a:lnTo>
                        <a:lnTo>
                          <a:pt x="43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8" y="2"/>
                        </a:lnTo>
                        <a:lnTo>
                          <a:pt x="87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3" name="Freeform 452"/>
                  <p:cNvSpPr>
                    <a:spLocks noChangeAspect="1"/>
                  </p:cNvSpPr>
                  <p:nvPr/>
                </p:nvSpPr>
                <p:spPr bwMode="auto">
                  <a:xfrm>
                    <a:off x="789" y="1783"/>
                    <a:ext cx="57" cy="86"/>
                  </a:xfrm>
                  <a:custGeom>
                    <a:avLst/>
                    <a:gdLst>
                      <a:gd name="T0" fmla="*/ 29 w 194"/>
                      <a:gd name="T1" fmla="*/ 0 h 267"/>
                      <a:gd name="T2" fmla="*/ 31 w 194"/>
                      <a:gd name="T3" fmla="*/ 0 h 267"/>
                      <a:gd name="T4" fmla="*/ 34 w 194"/>
                      <a:gd name="T5" fmla="*/ 0 h 267"/>
                      <a:gd name="T6" fmla="*/ 37 w 194"/>
                      <a:gd name="T7" fmla="*/ 1 h 267"/>
                      <a:gd name="T8" fmla="*/ 40 w 194"/>
                      <a:gd name="T9" fmla="*/ 2 h 267"/>
                      <a:gd name="T10" fmla="*/ 42 w 194"/>
                      <a:gd name="T11" fmla="*/ 4 h 267"/>
                      <a:gd name="T12" fmla="*/ 45 w 194"/>
                      <a:gd name="T13" fmla="*/ 5 h 267"/>
                      <a:gd name="T14" fmla="*/ 47 w 194"/>
                      <a:gd name="T15" fmla="*/ 7 h 267"/>
                      <a:gd name="T16" fmla="*/ 48 w 194"/>
                      <a:gd name="T17" fmla="*/ 9 h 267"/>
                      <a:gd name="T18" fmla="*/ 51 w 194"/>
                      <a:gd name="T19" fmla="*/ 11 h 267"/>
                      <a:gd name="T20" fmla="*/ 52 w 194"/>
                      <a:gd name="T21" fmla="*/ 14 h 267"/>
                      <a:gd name="T22" fmla="*/ 53 w 194"/>
                      <a:gd name="T23" fmla="*/ 16 h 267"/>
                      <a:gd name="T24" fmla="*/ 55 w 194"/>
                      <a:gd name="T25" fmla="*/ 19 h 267"/>
                      <a:gd name="T26" fmla="*/ 56 w 194"/>
                      <a:gd name="T27" fmla="*/ 22 h 267"/>
                      <a:gd name="T28" fmla="*/ 56 w 194"/>
                      <a:gd name="T29" fmla="*/ 25 h 267"/>
                      <a:gd name="T30" fmla="*/ 57 w 194"/>
                      <a:gd name="T31" fmla="*/ 28 h 267"/>
                      <a:gd name="T32" fmla="*/ 57 w 194"/>
                      <a:gd name="T33" fmla="*/ 31 h 267"/>
                      <a:gd name="T34" fmla="*/ 57 w 194"/>
                      <a:gd name="T35" fmla="*/ 86 h 267"/>
                      <a:gd name="T36" fmla="*/ 0 w 194"/>
                      <a:gd name="T37" fmla="*/ 86 h 267"/>
                      <a:gd name="T38" fmla="*/ 0 w 194"/>
                      <a:gd name="T39" fmla="*/ 31 h 267"/>
                      <a:gd name="T40" fmla="*/ 0 w 194"/>
                      <a:gd name="T41" fmla="*/ 28 h 267"/>
                      <a:gd name="T42" fmla="*/ 1 w 194"/>
                      <a:gd name="T43" fmla="*/ 25 h 267"/>
                      <a:gd name="T44" fmla="*/ 1 w 194"/>
                      <a:gd name="T45" fmla="*/ 22 h 267"/>
                      <a:gd name="T46" fmla="*/ 2 w 194"/>
                      <a:gd name="T47" fmla="*/ 19 h 267"/>
                      <a:gd name="T48" fmla="*/ 4 w 194"/>
                      <a:gd name="T49" fmla="*/ 16 h 267"/>
                      <a:gd name="T50" fmla="*/ 5 w 194"/>
                      <a:gd name="T51" fmla="*/ 14 h 267"/>
                      <a:gd name="T52" fmla="*/ 6 w 194"/>
                      <a:gd name="T53" fmla="*/ 11 h 267"/>
                      <a:gd name="T54" fmla="*/ 8 w 194"/>
                      <a:gd name="T55" fmla="*/ 9 h 267"/>
                      <a:gd name="T56" fmla="*/ 11 w 194"/>
                      <a:gd name="T57" fmla="*/ 7 h 267"/>
                      <a:gd name="T58" fmla="*/ 13 w 194"/>
                      <a:gd name="T59" fmla="*/ 5 h 267"/>
                      <a:gd name="T60" fmla="*/ 15 w 194"/>
                      <a:gd name="T61" fmla="*/ 4 h 267"/>
                      <a:gd name="T62" fmla="*/ 17 w 194"/>
                      <a:gd name="T63" fmla="*/ 2 h 267"/>
                      <a:gd name="T64" fmla="*/ 20 w 194"/>
                      <a:gd name="T65" fmla="*/ 1 h 267"/>
                      <a:gd name="T66" fmla="*/ 23 w 194"/>
                      <a:gd name="T67" fmla="*/ 0 h 267"/>
                      <a:gd name="T68" fmla="*/ 26 w 194"/>
                      <a:gd name="T69" fmla="*/ 0 h 267"/>
                      <a:gd name="T70" fmla="*/ 29 w 194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7">
                        <a:moveTo>
                          <a:pt x="97" y="0"/>
                        </a:moveTo>
                        <a:lnTo>
                          <a:pt x="107" y="0"/>
                        </a:lnTo>
                        <a:lnTo>
                          <a:pt x="117" y="1"/>
                        </a:lnTo>
                        <a:lnTo>
                          <a:pt x="126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2" y="16"/>
                        </a:lnTo>
                        <a:lnTo>
                          <a:pt x="159" y="21"/>
                        </a:lnTo>
                        <a:lnTo>
                          <a:pt x="165" y="27"/>
                        </a:lnTo>
                        <a:lnTo>
                          <a:pt x="172" y="35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90" y="67"/>
                        </a:lnTo>
                        <a:lnTo>
                          <a:pt x="192" y="77"/>
                        </a:lnTo>
                        <a:lnTo>
                          <a:pt x="194" y="86"/>
                        </a:lnTo>
                        <a:lnTo>
                          <a:pt x="194" y="96"/>
                        </a:lnTo>
                        <a:lnTo>
                          <a:pt x="194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6" y="21"/>
                        </a:lnTo>
                        <a:lnTo>
                          <a:pt x="43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8" y="1"/>
                        </a:lnTo>
                        <a:lnTo>
                          <a:pt x="87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4" name="Freeform 453"/>
                  <p:cNvSpPr>
                    <a:spLocks noChangeAspect="1"/>
                  </p:cNvSpPr>
                  <p:nvPr/>
                </p:nvSpPr>
                <p:spPr bwMode="auto">
                  <a:xfrm>
                    <a:off x="3519" y="1661"/>
                    <a:ext cx="57" cy="79"/>
                  </a:xfrm>
                  <a:custGeom>
                    <a:avLst/>
                    <a:gdLst>
                      <a:gd name="T0" fmla="*/ 29 w 194"/>
                      <a:gd name="T1" fmla="*/ 0 h 266"/>
                      <a:gd name="T2" fmla="*/ 31 w 194"/>
                      <a:gd name="T3" fmla="*/ 0 h 266"/>
                      <a:gd name="T4" fmla="*/ 34 w 194"/>
                      <a:gd name="T5" fmla="*/ 1 h 266"/>
                      <a:gd name="T6" fmla="*/ 37 w 194"/>
                      <a:gd name="T7" fmla="*/ 1 h 266"/>
                      <a:gd name="T8" fmla="*/ 40 w 194"/>
                      <a:gd name="T9" fmla="*/ 2 h 266"/>
                      <a:gd name="T10" fmla="*/ 42 w 194"/>
                      <a:gd name="T11" fmla="*/ 3 h 266"/>
                      <a:gd name="T12" fmla="*/ 44 w 194"/>
                      <a:gd name="T13" fmla="*/ 5 h 266"/>
                      <a:gd name="T14" fmla="*/ 46 w 194"/>
                      <a:gd name="T15" fmla="*/ 7 h 266"/>
                      <a:gd name="T16" fmla="*/ 49 w 194"/>
                      <a:gd name="T17" fmla="*/ 8 h 266"/>
                      <a:gd name="T18" fmla="*/ 51 w 194"/>
                      <a:gd name="T19" fmla="*/ 10 h 266"/>
                      <a:gd name="T20" fmla="*/ 52 w 194"/>
                      <a:gd name="T21" fmla="*/ 12 h 266"/>
                      <a:gd name="T22" fmla="*/ 54 w 194"/>
                      <a:gd name="T23" fmla="*/ 15 h 266"/>
                      <a:gd name="T24" fmla="*/ 55 w 194"/>
                      <a:gd name="T25" fmla="*/ 18 h 266"/>
                      <a:gd name="T26" fmla="*/ 56 w 194"/>
                      <a:gd name="T27" fmla="*/ 20 h 266"/>
                      <a:gd name="T28" fmla="*/ 56 w 194"/>
                      <a:gd name="T29" fmla="*/ 22 h 266"/>
                      <a:gd name="T30" fmla="*/ 57 w 194"/>
                      <a:gd name="T31" fmla="*/ 25 h 266"/>
                      <a:gd name="T32" fmla="*/ 57 w 194"/>
                      <a:gd name="T33" fmla="*/ 28 h 266"/>
                      <a:gd name="T34" fmla="*/ 57 w 194"/>
                      <a:gd name="T35" fmla="*/ 79 h 266"/>
                      <a:gd name="T36" fmla="*/ 0 w 194"/>
                      <a:gd name="T37" fmla="*/ 79 h 266"/>
                      <a:gd name="T38" fmla="*/ 0 w 194"/>
                      <a:gd name="T39" fmla="*/ 28 h 266"/>
                      <a:gd name="T40" fmla="*/ 0 w 194"/>
                      <a:gd name="T41" fmla="*/ 25 h 266"/>
                      <a:gd name="T42" fmla="*/ 1 w 194"/>
                      <a:gd name="T43" fmla="*/ 22 h 266"/>
                      <a:gd name="T44" fmla="*/ 1 w 194"/>
                      <a:gd name="T45" fmla="*/ 20 h 266"/>
                      <a:gd name="T46" fmla="*/ 2 w 194"/>
                      <a:gd name="T47" fmla="*/ 18 h 266"/>
                      <a:gd name="T48" fmla="*/ 4 w 194"/>
                      <a:gd name="T49" fmla="*/ 15 h 266"/>
                      <a:gd name="T50" fmla="*/ 5 w 194"/>
                      <a:gd name="T51" fmla="*/ 12 h 266"/>
                      <a:gd name="T52" fmla="*/ 6 w 194"/>
                      <a:gd name="T53" fmla="*/ 10 h 266"/>
                      <a:gd name="T54" fmla="*/ 9 w 194"/>
                      <a:gd name="T55" fmla="*/ 8 h 266"/>
                      <a:gd name="T56" fmla="*/ 10 w 194"/>
                      <a:gd name="T57" fmla="*/ 7 h 266"/>
                      <a:gd name="T58" fmla="*/ 12 w 194"/>
                      <a:gd name="T59" fmla="*/ 5 h 266"/>
                      <a:gd name="T60" fmla="*/ 15 w 194"/>
                      <a:gd name="T61" fmla="*/ 3 h 266"/>
                      <a:gd name="T62" fmla="*/ 17 w 194"/>
                      <a:gd name="T63" fmla="*/ 2 h 266"/>
                      <a:gd name="T64" fmla="*/ 20 w 194"/>
                      <a:gd name="T65" fmla="*/ 1 h 266"/>
                      <a:gd name="T66" fmla="*/ 23 w 194"/>
                      <a:gd name="T67" fmla="*/ 1 h 266"/>
                      <a:gd name="T68" fmla="*/ 26 w 194"/>
                      <a:gd name="T69" fmla="*/ 0 h 266"/>
                      <a:gd name="T70" fmla="*/ 29 w 194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6">
                        <a:moveTo>
                          <a:pt x="97" y="0"/>
                        </a:moveTo>
                        <a:lnTo>
                          <a:pt x="107" y="1"/>
                        </a:lnTo>
                        <a:lnTo>
                          <a:pt x="116" y="2"/>
                        </a:lnTo>
                        <a:lnTo>
                          <a:pt x="126" y="4"/>
                        </a:lnTo>
                        <a:lnTo>
                          <a:pt x="135" y="7"/>
                        </a:lnTo>
                        <a:lnTo>
                          <a:pt x="144" y="11"/>
                        </a:lnTo>
                        <a:lnTo>
                          <a:pt x="151" y="17"/>
                        </a:lnTo>
                        <a:lnTo>
                          <a:pt x="158" y="22"/>
                        </a:lnTo>
                        <a:lnTo>
                          <a:pt x="166" y="28"/>
                        </a:lnTo>
                        <a:lnTo>
                          <a:pt x="172" y="34"/>
                        </a:lnTo>
                        <a:lnTo>
                          <a:pt x="177" y="42"/>
                        </a:lnTo>
                        <a:lnTo>
                          <a:pt x="183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2" y="75"/>
                        </a:lnTo>
                        <a:lnTo>
                          <a:pt x="193" y="85"/>
                        </a:lnTo>
                        <a:lnTo>
                          <a:pt x="194" y="94"/>
                        </a:lnTo>
                        <a:lnTo>
                          <a:pt x="194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2" y="75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9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7" y="2"/>
                        </a:lnTo>
                        <a:lnTo>
                          <a:pt x="87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" name="Freeform 454"/>
                  <p:cNvSpPr>
                    <a:spLocks noChangeAspect="1"/>
                  </p:cNvSpPr>
                  <p:nvPr/>
                </p:nvSpPr>
                <p:spPr bwMode="auto">
                  <a:xfrm>
                    <a:off x="3519" y="1783"/>
                    <a:ext cx="57" cy="86"/>
                  </a:xfrm>
                  <a:custGeom>
                    <a:avLst/>
                    <a:gdLst>
                      <a:gd name="T0" fmla="*/ 29 w 194"/>
                      <a:gd name="T1" fmla="*/ 0 h 267"/>
                      <a:gd name="T2" fmla="*/ 31 w 194"/>
                      <a:gd name="T3" fmla="*/ 0 h 267"/>
                      <a:gd name="T4" fmla="*/ 34 w 194"/>
                      <a:gd name="T5" fmla="*/ 0 h 267"/>
                      <a:gd name="T6" fmla="*/ 37 w 194"/>
                      <a:gd name="T7" fmla="*/ 1 h 267"/>
                      <a:gd name="T8" fmla="*/ 40 w 194"/>
                      <a:gd name="T9" fmla="*/ 2 h 267"/>
                      <a:gd name="T10" fmla="*/ 42 w 194"/>
                      <a:gd name="T11" fmla="*/ 4 h 267"/>
                      <a:gd name="T12" fmla="*/ 44 w 194"/>
                      <a:gd name="T13" fmla="*/ 5 h 267"/>
                      <a:gd name="T14" fmla="*/ 46 w 194"/>
                      <a:gd name="T15" fmla="*/ 7 h 267"/>
                      <a:gd name="T16" fmla="*/ 49 w 194"/>
                      <a:gd name="T17" fmla="*/ 9 h 267"/>
                      <a:gd name="T18" fmla="*/ 51 w 194"/>
                      <a:gd name="T19" fmla="*/ 11 h 267"/>
                      <a:gd name="T20" fmla="*/ 52 w 194"/>
                      <a:gd name="T21" fmla="*/ 14 h 267"/>
                      <a:gd name="T22" fmla="*/ 54 w 194"/>
                      <a:gd name="T23" fmla="*/ 16 h 267"/>
                      <a:gd name="T24" fmla="*/ 55 w 194"/>
                      <a:gd name="T25" fmla="*/ 19 h 267"/>
                      <a:gd name="T26" fmla="*/ 56 w 194"/>
                      <a:gd name="T27" fmla="*/ 22 h 267"/>
                      <a:gd name="T28" fmla="*/ 56 w 194"/>
                      <a:gd name="T29" fmla="*/ 25 h 267"/>
                      <a:gd name="T30" fmla="*/ 57 w 194"/>
                      <a:gd name="T31" fmla="*/ 28 h 267"/>
                      <a:gd name="T32" fmla="*/ 57 w 194"/>
                      <a:gd name="T33" fmla="*/ 31 h 267"/>
                      <a:gd name="T34" fmla="*/ 57 w 194"/>
                      <a:gd name="T35" fmla="*/ 86 h 267"/>
                      <a:gd name="T36" fmla="*/ 0 w 194"/>
                      <a:gd name="T37" fmla="*/ 86 h 267"/>
                      <a:gd name="T38" fmla="*/ 0 w 194"/>
                      <a:gd name="T39" fmla="*/ 31 h 267"/>
                      <a:gd name="T40" fmla="*/ 0 w 194"/>
                      <a:gd name="T41" fmla="*/ 28 h 267"/>
                      <a:gd name="T42" fmla="*/ 1 w 194"/>
                      <a:gd name="T43" fmla="*/ 25 h 267"/>
                      <a:gd name="T44" fmla="*/ 1 w 194"/>
                      <a:gd name="T45" fmla="*/ 22 h 267"/>
                      <a:gd name="T46" fmla="*/ 2 w 194"/>
                      <a:gd name="T47" fmla="*/ 19 h 267"/>
                      <a:gd name="T48" fmla="*/ 4 w 194"/>
                      <a:gd name="T49" fmla="*/ 16 h 267"/>
                      <a:gd name="T50" fmla="*/ 5 w 194"/>
                      <a:gd name="T51" fmla="*/ 14 h 267"/>
                      <a:gd name="T52" fmla="*/ 6 w 194"/>
                      <a:gd name="T53" fmla="*/ 11 h 267"/>
                      <a:gd name="T54" fmla="*/ 9 w 194"/>
                      <a:gd name="T55" fmla="*/ 9 h 267"/>
                      <a:gd name="T56" fmla="*/ 10 w 194"/>
                      <a:gd name="T57" fmla="*/ 7 h 267"/>
                      <a:gd name="T58" fmla="*/ 12 w 194"/>
                      <a:gd name="T59" fmla="*/ 5 h 267"/>
                      <a:gd name="T60" fmla="*/ 15 w 194"/>
                      <a:gd name="T61" fmla="*/ 4 h 267"/>
                      <a:gd name="T62" fmla="*/ 17 w 194"/>
                      <a:gd name="T63" fmla="*/ 2 h 267"/>
                      <a:gd name="T64" fmla="*/ 20 w 194"/>
                      <a:gd name="T65" fmla="*/ 1 h 267"/>
                      <a:gd name="T66" fmla="*/ 23 w 194"/>
                      <a:gd name="T67" fmla="*/ 0 h 267"/>
                      <a:gd name="T68" fmla="*/ 26 w 194"/>
                      <a:gd name="T69" fmla="*/ 0 h 267"/>
                      <a:gd name="T70" fmla="*/ 29 w 194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7">
                        <a:moveTo>
                          <a:pt x="97" y="0"/>
                        </a:moveTo>
                        <a:lnTo>
                          <a:pt x="107" y="0"/>
                        </a:lnTo>
                        <a:lnTo>
                          <a:pt x="116" y="1"/>
                        </a:lnTo>
                        <a:lnTo>
                          <a:pt x="126" y="4"/>
                        </a:lnTo>
                        <a:lnTo>
                          <a:pt x="135" y="7"/>
                        </a:lnTo>
                        <a:lnTo>
                          <a:pt x="144" y="11"/>
                        </a:lnTo>
                        <a:lnTo>
                          <a:pt x="151" y="16"/>
                        </a:lnTo>
                        <a:lnTo>
                          <a:pt x="158" y="21"/>
                        </a:lnTo>
                        <a:lnTo>
                          <a:pt x="166" y="27"/>
                        </a:lnTo>
                        <a:lnTo>
                          <a:pt x="172" y="35"/>
                        </a:lnTo>
                        <a:lnTo>
                          <a:pt x="177" y="42"/>
                        </a:lnTo>
                        <a:lnTo>
                          <a:pt x="183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2" y="77"/>
                        </a:lnTo>
                        <a:lnTo>
                          <a:pt x="193" y="86"/>
                        </a:lnTo>
                        <a:lnTo>
                          <a:pt x="194" y="96"/>
                        </a:lnTo>
                        <a:lnTo>
                          <a:pt x="194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2" y="77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9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7" y="1"/>
                        </a:lnTo>
                        <a:lnTo>
                          <a:pt x="87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6" name="Freeform 455"/>
                  <p:cNvSpPr>
                    <a:spLocks noChangeAspect="1"/>
                  </p:cNvSpPr>
                  <p:nvPr/>
                </p:nvSpPr>
                <p:spPr bwMode="auto">
                  <a:xfrm>
                    <a:off x="1425" y="1661"/>
                    <a:ext cx="57" cy="79"/>
                  </a:xfrm>
                  <a:custGeom>
                    <a:avLst/>
                    <a:gdLst>
                      <a:gd name="T0" fmla="*/ 29 w 191"/>
                      <a:gd name="T1" fmla="*/ 0 h 266"/>
                      <a:gd name="T2" fmla="*/ 32 w 191"/>
                      <a:gd name="T3" fmla="*/ 0 h 266"/>
                      <a:gd name="T4" fmla="*/ 35 w 191"/>
                      <a:gd name="T5" fmla="*/ 1 h 266"/>
                      <a:gd name="T6" fmla="*/ 37 w 191"/>
                      <a:gd name="T7" fmla="*/ 1 h 266"/>
                      <a:gd name="T8" fmla="*/ 40 w 191"/>
                      <a:gd name="T9" fmla="*/ 2 h 266"/>
                      <a:gd name="T10" fmla="*/ 42 w 191"/>
                      <a:gd name="T11" fmla="*/ 3 h 266"/>
                      <a:gd name="T12" fmla="*/ 44 w 191"/>
                      <a:gd name="T13" fmla="*/ 5 h 266"/>
                      <a:gd name="T14" fmla="*/ 47 w 191"/>
                      <a:gd name="T15" fmla="*/ 7 h 266"/>
                      <a:gd name="T16" fmla="*/ 49 w 191"/>
                      <a:gd name="T17" fmla="*/ 8 h 266"/>
                      <a:gd name="T18" fmla="*/ 50 w 191"/>
                      <a:gd name="T19" fmla="*/ 10 h 266"/>
                      <a:gd name="T20" fmla="*/ 52 w 191"/>
                      <a:gd name="T21" fmla="*/ 12 h 266"/>
                      <a:gd name="T22" fmla="*/ 54 w 191"/>
                      <a:gd name="T23" fmla="*/ 15 h 266"/>
                      <a:gd name="T24" fmla="*/ 55 w 191"/>
                      <a:gd name="T25" fmla="*/ 18 h 266"/>
                      <a:gd name="T26" fmla="*/ 56 w 191"/>
                      <a:gd name="T27" fmla="*/ 20 h 266"/>
                      <a:gd name="T28" fmla="*/ 56 w 191"/>
                      <a:gd name="T29" fmla="*/ 22 h 266"/>
                      <a:gd name="T30" fmla="*/ 57 w 191"/>
                      <a:gd name="T31" fmla="*/ 25 h 266"/>
                      <a:gd name="T32" fmla="*/ 57 w 191"/>
                      <a:gd name="T33" fmla="*/ 28 h 266"/>
                      <a:gd name="T34" fmla="*/ 57 w 191"/>
                      <a:gd name="T35" fmla="*/ 79 h 266"/>
                      <a:gd name="T36" fmla="*/ 0 w 191"/>
                      <a:gd name="T37" fmla="*/ 79 h 266"/>
                      <a:gd name="T38" fmla="*/ 0 w 191"/>
                      <a:gd name="T39" fmla="*/ 28 h 266"/>
                      <a:gd name="T40" fmla="*/ 0 w 191"/>
                      <a:gd name="T41" fmla="*/ 25 h 266"/>
                      <a:gd name="T42" fmla="*/ 1 w 191"/>
                      <a:gd name="T43" fmla="*/ 22 h 266"/>
                      <a:gd name="T44" fmla="*/ 1 w 191"/>
                      <a:gd name="T45" fmla="*/ 20 h 266"/>
                      <a:gd name="T46" fmla="*/ 2 w 191"/>
                      <a:gd name="T47" fmla="*/ 18 h 266"/>
                      <a:gd name="T48" fmla="*/ 3 w 191"/>
                      <a:gd name="T49" fmla="*/ 15 h 266"/>
                      <a:gd name="T50" fmla="*/ 5 w 191"/>
                      <a:gd name="T51" fmla="*/ 12 h 266"/>
                      <a:gd name="T52" fmla="*/ 7 w 191"/>
                      <a:gd name="T53" fmla="*/ 10 h 266"/>
                      <a:gd name="T54" fmla="*/ 8 w 191"/>
                      <a:gd name="T55" fmla="*/ 8 h 266"/>
                      <a:gd name="T56" fmla="*/ 10 w 191"/>
                      <a:gd name="T57" fmla="*/ 7 h 266"/>
                      <a:gd name="T58" fmla="*/ 13 w 191"/>
                      <a:gd name="T59" fmla="*/ 5 h 266"/>
                      <a:gd name="T60" fmla="*/ 15 w 191"/>
                      <a:gd name="T61" fmla="*/ 3 h 266"/>
                      <a:gd name="T62" fmla="*/ 18 w 191"/>
                      <a:gd name="T63" fmla="*/ 2 h 266"/>
                      <a:gd name="T64" fmla="*/ 20 w 191"/>
                      <a:gd name="T65" fmla="*/ 1 h 266"/>
                      <a:gd name="T66" fmla="*/ 23 w 191"/>
                      <a:gd name="T67" fmla="*/ 1 h 266"/>
                      <a:gd name="T68" fmla="*/ 26 w 191"/>
                      <a:gd name="T69" fmla="*/ 0 h 266"/>
                      <a:gd name="T70" fmla="*/ 29 w 191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1" h="266">
                        <a:moveTo>
                          <a:pt x="97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4" y="4"/>
                        </a:lnTo>
                        <a:lnTo>
                          <a:pt x="133" y="7"/>
                        </a:lnTo>
                        <a:lnTo>
                          <a:pt x="142" y="11"/>
                        </a:lnTo>
                        <a:lnTo>
                          <a:pt x="149" y="17"/>
                        </a:lnTo>
                        <a:lnTo>
                          <a:pt x="157" y="22"/>
                        </a:lnTo>
                        <a:lnTo>
                          <a:pt x="163" y="28"/>
                        </a:lnTo>
                        <a:lnTo>
                          <a:pt x="169" y="34"/>
                        </a:lnTo>
                        <a:lnTo>
                          <a:pt x="174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89" y="75"/>
                        </a:lnTo>
                        <a:lnTo>
                          <a:pt x="191" y="85"/>
                        </a:lnTo>
                        <a:lnTo>
                          <a:pt x="191" y="94"/>
                        </a:lnTo>
                        <a:lnTo>
                          <a:pt x="191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4" y="22"/>
                        </a:lnTo>
                        <a:lnTo>
                          <a:pt x="42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7" name="Freeform 456"/>
                  <p:cNvSpPr>
                    <a:spLocks noChangeAspect="1"/>
                  </p:cNvSpPr>
                  <p:nvPr/>
                </p:nvSpPr>
                <p:spPr bwMode="auto">
                  <a:xfrm>
                    <a:off x="1425" y="1783"/>
                    <a:ext cx="57" cy="86"/>
                  </a:xfrm>
                  <a:custGeom>
                    <a:avLst/>
                    <a:gdLst>
                      <a:gd name="T0" fmla="*/ 29 w 191"/>
                      <a:gd name="T1" fmla="*/ 0 h 267"/>
                      <a:gd name="T2" fmla="*/ 32 w 191"/>
                      <a:gd name="T3" fmla="*/ 0 h 267"/>
                      <a:gd name="T4" fmla="*/ 35 w 191"/>
                      <a:gd name="T5" fmla="*/ 0 h 267"/>
                      <a:gd name="T6" fmla="*/ 37 w 191"/>
                      <a:gd name="T7" fmla="*/ 1 h 267"/>
                      <a:gd name="T8" fmla="*/ 40 w 191"/>
                      <a:gd name="T9" fmla="*/ 2 h 267"/>
                      <a:gd name="T10" fmla="*/ 42 w 191"/>
                      <a:gd name="T11" fmla="*/ 4 h 267"/>
                      <a:gd name="T12" fmla="*/ 44 w 191"/>
                      <a:gd name="T13" fmla="*/ 5 h 267"/>
                      <a:gd name="T14" fmla="*/ 47 w 191"/>
                      <a:gd name="T15" fmla="*/ 7 h 267"/>
                      <a:gd name="T16" fmla="*/ 49 w 191"/>
                      <a:gd name="T17" fmla="*/ 9 h 267"/>
                      <a:gd name="T18" fmla="*/ 50 w 191"/>
                      <a:gd name="T19" fmla="*/ 11 h 267"/>
                      <a:gd name="T20" fmla="*/ 52 w 191"/>
                      <a:gd name="T21" fmla="*/ 14 h 267"/>
                      <a:gd name="T22" fmla="*/ 54 w 191"/>
                      <a:gd name="T23" fmla="*/ 16 h 267"/>
                      <a:gd name="T24" fmla="*/ 55 w 191"/>
                      <a:gd name="T25" fmla="*/ 19 h 267"/>
                      <a:gd name="T26" fmla="*/ 56 w 191"/>
                      <a:gd name="T27" fmla="*/ 22 h 267"/>
                      <a:gd name="T28" fmla="*/ 56 w 191"/>
                      <a:gd name="T29" fmla="*/ 25 h 267"/>
                      <a:gd name="T30" fmla="*/ 57 w 191"/>
                      <a:gd name="T31" fmla="*/ 28 h 267"/>
                      <a:gd name="T32" fmla="*/ 57 w 191"/>
                      <a:gd name="T33" fmla="*/ 31 h 267"/>
                      <a:gd name="T34" fmla="*/ 57 w 191"/>
                      <a:gd name="T35" fmla="*/ 86 h 267"/>
                      <a:gd name="T36" fmla="*/ 0 w 191"/>
                      <a:gd name="T37" fmla="*/ 86 h 267"/>
                      <a:gd name="T38" fmla="*/ 0 w 191"/>
                      <a:gd name="T39" fmla="*/ 31 h 267"/>
                      <a:gd name="T40" fmla="*/ 0 w 191"/>
                      <a:gd name="T41" fmla="*/ 28 h 267"/>
                      <a:gd name="T42" fmla="*/ 1 w 191"/>
                      <a:gd name="T43" fmla="*/ 25 h 267"/>
                      <a:gd name="T44" fmla="*/ 1 w 191"/>
                      <a:gd name="T45" fmla="*/ 22 h 267"/>
                      <a:gd name="T46" fmla="*/ 2 w 191"/>
                      <a:gd name="T47" fmla="*/ 19 h 267"/>
                      <a:gd name="T48" fmla="*/ 3 w 191"/>
                      <a:gd name="T49" fmla="*/ 16 h 267"/>
                      <a:gd name="T50" fmla="*/ 5 w 191"/>
                      <a:gd name="T51" fmla="*/ 14 h 267"/>
                      <a:gd name="T52" fmla="*/ 7 w 191"/>
                      <a:gd name="T53" fmla="*/ 11 h 267"/>
                      <a:gd name="T54" fmla="*/ 8 w 191"/>
                      <a:gd name="T55" fmla="*/ 9 h 267"/>
                      <a:gd name="T56" fmla="*/ 10 w 191"/>
                      <a:gd name="T57" fmla="*/ 7 h 267"/>
                      <a:gd name="T58" fmla="*/ 13 w 191"/>
                      <a:gd name="T59" fmla="*/ 5 h 267"/>
                      <a:gd name="T60" fmla="*/ 15 w 191"/>
                      <a:gd name="T61" fmla="*/ 4 h 267"/>
                      <a:gd name="T62" fmla="*/ 18 w 191"/>
                      <a:gd name="T63" fmla="*/ 2 h 267"/>
                      <a:gd name="T64" fmla="*/ 20 w 191"/>
                      <a:gd name="T65" fmla="*/ 1 h 267"/>
                      <a:gd name="T66" fmla="*/ 23 w 191"/>
                      <a:gd name="T67" fmla="*/ 0 h 267"/>
                      <a:gd name="T68" fmla="*/ 26 w 191"/>
                      <a:gd name="T69" fmla="*/ 0 h 267"/>
                      <a:gd name="T70" fmla="*/ 29 w 191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1" h="267">
                        <a:moveTo>
                          <a:pt x="97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4" y="4"/>
                        </a:lnTo>
                        <a:lnTo>
                          <a:pt x="133" y="7"/>
                        </a:lnTo>
                        <a:lnTo>
                          <a:pt x="142" y="11"/>
                        </a:lnTo>
                        <a:lnTo>
                          <a:pt x="149" y="16"/>
                        </a:lnTo>
                        <a:lnTo>
                          <a:pt x="157" y="21"/>
                        </a:lnTo>
                        <a:lnTo>
                          <a:pt x="163" y="27"/>
                        </a:lnTo>
                        <a:lnTo>
                          <a:pt x="169" y="35"/>
                        </a:lnTo>
                        <a:lnTo>
                          <a:pt x="174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89" y="77"/>
                        </a:lnTo>
                        <a:lnTo>
                          <a:pt x="191" y="86"/>
                        </a:lnTo>
                        <a:lnTo>
                          <a:pt x="191" y="96"/>
                        </a:lnTo>
                        <a:lnTo>
                          <a:pt x="191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4" y="21"/>
                        </a:lnTo>
                        <a:lnTo>
                          <a:pt x="42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8" name="Freeform 457"/>
                  <p:cNvSpPr>
                    <a:spLocks noChangeAspect="1"/>
                  </p:cNvSpPr>
                  <p:nvPr/>
                </p:nvSpPr>
                <p:spPr bwMode="auto">
                  <a:xfrm>
                    <a:off x="4155" y="1661"/>
                    <a:ext cx="57" cy="79"/>
                  </a:xfrm>
                  <a:custGeom>
                    <a:avLst/>
                    <a:gdLst>
                      <a:gd name="T0" fmla="*/ 28 w 193"/>
                      <a:gd name="T1" fmla="*/ 0 h 266"/>
                      <a:gd name="T2" fmla="*/ 31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40 w 193"/>
                      <a:gd name="T9" fmla="*/ 2 h 266"/>
                      <a:gd name="T10" fmla="*/ 42 w 193"/>
                      <a:gd name="T11" fmla="*/ 3 h 266"/>
                      <a:gd name="T12" fmla="*/ 44 w 193"/>
                      <a:gd name="T13" fmla="*/ 5 h 266"/>
                      <a:gd name="T14" fmla="*/ 46 w 193"/>
                      <a:gd name="T15" fmla="*/ 7 h 266"/>
                      <a:gd name="T16" fmla="*/ 48 w 193"/>
                      <a:gd name="T17" fmla="*/ 8 h 266"/>
                      <a:gd name="T18" fmla="*/ 51 w 193"/>
                      <a:gd name="T19" fmla="*/ 10 h 266"/>
                      <a:gd name="T20" fmla="*/ 52 w 193"/>
                      <a:gd name="T21" fmla="*/ 12 h 266"/>
                      <a:gd name="T22" fmla="*/ 53 w 193"/>
                      <a:gd name="T23" fmla="*/ 15 h 266"/>
                      <a:gd name="T24" fmla="*/ 54 w 193"/>
                      <a:gd name="T25" fmla="*/ 18 h 266"/>
                      <a:gd name="T26" fmla="*/ 55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1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4 w 193"/>
                      <a:gd name="T49" fmla="*/ 15 h 266"/>
                      <a:gd name="T50" fmla="*/ 5 w 193"/>
                      <a:gd name="T51" fmla="*/ 12 h 266"/>
                      <a:gd name="T52" fmla="*/ 6 w 193"/>
                      <a:gd name="T53" fmla="*/ 10 h 266"/>
                      <a:gd name="T54" fmla="*/ 8 w 193"/>
                      <a:gd name="T55" fmla="*/ 8 h 266"/>
                      <a:gd name="T56" fmla="*/ 11 w 193"/>
                      <a:gd name="T57" fmla="*/ 7 h 266"/>
                      <a:gd name="T58" fmla="*/ 13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3 w 193"/>
                      <a:gd name="T67" fmla="*/ 1 h 266"/>
                      <a:gd name="T68" fmla="*/ 25 w 193"/>
                      <a:gd name="T69" fmla="*/ 0 h 266"/>
                      <a:gd name="T70" fmla="*/ 28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5" y="1"/>
                        </a:lnTo>
                        <a:lnTo>
                          <a:pt x="115" y="2"/>
                        </a:lnTo>
                        <a:lnTo>
                          <a:pt x="124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0" y="17"/>
                        </a:lnTo>
                        <a:lnTo>
                          <a:pt x="157" y="22"/>
                        </a:lnTo>
                        <a:lnTo>
                          <a:pt x="164" y="28"/>
                        </a:lnTo>
                        <a:lnTo>
                          <a:pt x="171" y="34"/>
                        </a:lnTo>
                        <a:lnTo>
                          <a:pt x="176" y="42"/>
                        </a:lnTo>
                        <a:lnTo>
                          <a:pt x="181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91" y="75"/>
                        </a:lnTo>
                        <a:lnTo>
                          <a:pt x="192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6" y="22"/>
                        </a:lnTo>
                        <a:lnTo>
                          <a:pt x="43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9" name="Freeform 458"/>
                  <p:cNvSpPr>
                    <a:spLocks noChangeAspect="1"/>
                  </p:cNvSpPr>
                  <p:nvPr/>
                </p:nvSpPr>
                <p:spPr bwMode="auto">
                  <a:xfrm>
                    <a:off x="4155" y="1783"/>
                    <a:ext cx="57" cy="86"/>
                  </a:xfrm>
                  <a:custGeom>
                    <a:avLst/>
                    <a:gdLst>
                      <a:gd name="T0" fmla="*/ 28 w 193"/>
                      <a:gd name="T1" fmla="*/ 0 h 267"/>
                      <a:gd name="T2" fmla="*/ 31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40 w 193"/>
                      <a:gd name="T9" fmla="*/ 2 h 267"/>
                      <a:gd name="T10" fmla="*/ 42 w 193"/>
                      <a:gd name="T11" fmla="*/ 4 h 267"/>
                      <a:gd name="T12" fmla="*/ 44 w 193"/>
                      <a:gd name="T13" fmla="*/ 5 h 267"/>
                      <a:gd name="T14" fmla="*/ 46 w 193"/>
                      <a:gd name="T15" fmla="*/ 7 h 267"/>
                      <a:gd name="T16" fmla="*/ 48 w 193"/>
                      <a:gd name="T17" fmla="*/ 9 h 267"/>
                      <a:gd name="T18" fmla="*/ 51 w 193"/>
                      <a:gd name="T19" fmla="*/ 11 h 267"/>
                      <a:gd name="T20" fmla="*/ 52 w 193"/>
                      <a:gd name="T21" fmla="*/ 14 h 267"/>
                      <a:gd name="T22" fmla="*/ 53 w 193"/>
                      <a:gd name="T23" fmla="*/ 16 h 267"/>
                      <a:gd name="T24" fmla="*/ 54 w 193"/>
                      <a:gd name="T25" fmla="*/ 19 h 267"/>
                      <a:gd name="T26" fmla="*/ 55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1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4 w 193"/>
                      <a:gd name="T49" fmla="*/ 16 h 267"/>
                      <a:gd name="T50" fmla="*/ 5 w 193"/>
                      <a:gd name="T51" fmla="*/ 14 h 267"/>
                      <a:gd name="T52" fmla="*/ 6 w 193"/>
                      <a:gd name="T53" fmla="*/ 11 h 267"/>
                      <a:gd name="T54" fmla="*/ 8 w 193"/>
                      <a:gd name="T55" fmla="*/ 9 h 267"/>
                      <a:gd name="T56" fmla="*/ 11 w 193"/>
                      <a:gd name="T57" fmla="*/ 7 h 267"/>
                      <a:gd name="T58" fmla="*/ 13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3 w 193"/>
                      <a:gd name="T67" fmla="*/ 0 h 267"/>
                      <a:gd name="T68" fmla="*/ 25 w 193"/>
                      <a:gd name="T69" fmla="*/ 0 h 267"/>
                      <a:gd name="T70" fmla="*/ 28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5" y="0"/>
                        </a:lnTo>
                        <a:lnTo>
                          <a:pt x="115" y="1"/>
                        </a:lnTo>
                        <a:lnTo>
                          <a:pt x="124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0" y="16"/>
                        </a:lnTo>
                        <a:lnTo>
                          <a:pt x="157" y="21"/>
                        </a:lnTo>
                        <a:lnTo>
                          <a:pt x="164" y="27"/>
                        </a:lnTo>
                        <a:lnTo>
                          <a:pt x="171" y="35"/>
                        </a:lnTo>
                        <a:lnTo>
                          <a:pt x="176" y="42"/>
                        </a:lnTo>
                        <a:lnTo>
                          <a:pt x="181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91" y="77"/>
                        </a:lnTo>
                        <a:lnTo>
                          <a:pt x="192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6" y="21"/>
                        </a:lnTo>
                        <a:lnTo>
                          <a:pt x="43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0" name="Freeform 459"/>
                  <p:cNvSpPr>
                    <a:spLocks noChangeAspect="1"/>
                  </p:cNvSpPr>
                  <p:nvPr/>
                </p:nvSpPr>
                <p:spPr bwMode="auto">
                  <a:xfrm>
                    <a:off x="632" y="1654"/>
                    <a:ext cx="36" cy="79"/>
                  </a:xfrm>
                  <a:custGeom>
                    <a:avLst/>
                    <a:gdLst>
                      <a:gd name="T0" fmla="*/ 18 w 124"/>
                      <a:gd name="T1" fmla="*/ 0 h 267"/>
                      <a:gd name="T2" fmla="*/ 21 w 124"/>
                      <a:gd name="T3" fmla="*/ 0 h 267"/>
                      <a:gd name="T4" fmla="*/ 24 w 124"/>
                      <a:gd name="T5" fmla="*/ 1 h 267"/>
                      <a:gd name="T6" fmla="*/ 25 w 124"/>
                      <a:gd name="T7" fmla="*/ 2 h 267"/>
                      <a:gd name="T8" fmla="*/ 27 w 124"/>
                      <a:gd name="T9" fmla="*/ 3 h 267"/>
                      <a:gd name="T10" fmla="*/ 28 w 124"/>
                      <a:gd name="T11" fmla="*/ 4 h 267"/>
                      <a:gd name="T12" fmla="*/ 30 w 124"/>
                      <a:gd name="T13" fmla="*/ 5 h 267"/>
                      <a:gd name="T14" fmla="*/ 31 w 124"/>
                      <a:gd name="T15" fmla="*/ 6 h 267"/>
                      <a:gd name="T16" fmla="*/ 32 w 124"/>
                      <a:gd name="T17" fmla="*/ 8 h 267"/>
                      <a:gd name="T18" fmla="*/ 33 w 124"/>
                      <a:gd name="T19" fmla="*/ 9 h 267"/>
                      <a:gd name="T20" fmla="*/ 34 w 124"/>
                      <a:gd name="T21" fmla="*/ 12 h 267"/>
                      <a:gd name="T22" fmla="*/ 35 w 124"/>
                      <a:gd name="T23" fmla="*/ 14 h 267"/>
                      <a:gd name="T24" fmla="*/ 35 w 124"/>
                      <a:gd name="T25" fmla="*/ 16 h 267"/>
                      <a:gd name="T26" fmla="*/ 36 w 124"/>
                      <a:gd name="T27" fmla="*/ 19 h 267"/>
                      <a:gd name="T28" fmla="*/ 36 w 124"/>
                      <a:gd name="T29" fmla="*/ 21 h 267"/>
                      <a:gd name="T30" fmla="*/ 36 w 124"/>
                      <a:gd name="T31" fmla="*/ 79 h 267"/>
                      <a:gd name="T32" fmla="*/ 0 w 124"/>
                      <a:gd name="T33" fmla="*/ 79 h 267"/>
                      <a:gd name="T34" fmla="*/ 0 w 124"/>
                      <a:gd name="T35" fmla="*/ 21 h 267"/>
                      <a:gd name="T36" fmla="*/ 1 w 124"/>
                      <a:gd name="T37" fmla="*/ 19 h 267"/>
                      <a:gd name="T38" fmla="*/ 1 w 124"/>
                      <a:gd name="T39" fmla="*/ 16 h 267"/>
                      <a:gd name="T40" fmla="*/ 1 w 124"/>
                      <a:gd name="T41" fmla="*/ 14 h 267"/>
                      <a:gd name="T42" fmla="*/ 2 w 124"/>
                      <a:gd name="T43" fmla="*/ 12 h 267"/>
                      <a:gd name="T44" fmla="*/ 3 w 124"/>
                      <a:gd name="T45" fmla="*/ 9 h 267"/>
                      <a:gd name="T46" fmla="*/ 4 w 124"/>
                      <a:gd name="T47" fmla="*/ 8 h 267"/>
                      <a:gd name="T48" fmla="*/ 5 w 124"/>
                      <a:gd name="T49" fmla="*/ 6 h 267"/>
                      <a:gd name="T50" fmla="*/ 7 w 124"/>
                      <a:gd name="T51" fmla="*/ 5 h 267"/>
                      <a:gd name="T52" fmla="*/ 8 w 124"/>
                      <a:gd name="T53" fmla="*/ 4 h 267"/>
                      <a:gd name="T54" fmla="*/ 10 w 124"/>
                      <a:gd name="T55" fmla="*/ 3 h 267"/>
                      <a:gd name="T56" fmla="*/ 11 w 124"/>
                      <a:gd name="T57" fmla="*/ 2 h 267"/>
                      <a:gd name="T58" fmla="*/ 13 w 124"/>
                      <a:gd name="T59" fmla="*/ 1 h 267"/>
                      <a:gd name="T60" fmla="*/ 16 w 124"/>
                      <a:gd name="T61" fmla="*/ 0 h 267"/>
                      <a:gd name="T62" fmla="*/ 18 w 124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4" h="267">
                        <a:moveTo>
                          <a:pt x="63" y="0"/>
                        </a:moveTo>
                        <a:lnTo>
                          <a:pt x="72" y="1"/>
                        </a:lnTo>
                        <a:lnTo>
                          <a:pt x="82" y="4"/>
                        </a:lnTo>
                        <a:lnTo>
                          <a:pt x="87" y="6"/>
                        </a:lnTo>
                        <a:lnTo>
                          <a:pt x="92" y="9"/>
                        </a:lnTo>
                        <a:lnTo>
                          <a:pt x="96" y="12"/>
                        </a:lnTo>
                        <a:lnTo>
                          <a:pt x="102" y="17"/>
                        </a:lnTo>
                        <a:lnTo>
                          <a:pt x="106" y="21"/>
                        </a:lnTo>
                        <a:lnTo>
                          <a:pt x="110" y="26"/>
                        </a:lnTo>
                        <a:lnTo>
                          <a:pt x="114" y="32"/>
                        </a:lnTo>
                        <a:lnTo>
                          <a:pt x="117" y="39"/>
                        </a:lnTo>
                        <a:lnTo>
                          <a:pt x="119" y="46"/>
                        </a:lnTo>
                        <a:lnTo>
                          <a:pt x="122" y="54"/>
                        </a:lnTo>
                        <a:lnTo>
                          <a:pt x="123" y="63"/>
                        </a:lnTo>
                        <a:lnTo>
                          <a:pt x="124" y="72"/>
                        </a:lnTo>
                        <a:lnTo>
                          <a:pt x="124" y="267"/>
                        </a:lnTo>
                        <a:lnTo>
                          <a:pt x="0" y="267"/>
                        </a:lnTo>
                        <a:lnTo>
                          <a:pt x="0" y="72"/>
                        </a:lnTo>
                        <a:lnTo>
                          <a:pt x="2" y="63"/>
                        </a:lnTo>
                        <a:lnTo>
                          <a:pt x="3" y="54"/>
                        </a:lnTo>
                        <a:lnTo>
                          <a:pt x="5" y="46"/>
                        </a:lnTo>
                        <a:lnTo>
                          <a:pt x="7" y="39"/>
                        </a:lnTo>
                        <a:lnTo>
                          <a:pt x="11" y="32"/>
                        </a:lnTo>
                        <a:lnTo>
                          <a:pt x="14" y="26"/>
                        </a:lnTo>
                        <a:lnTo>
                          <a:pt x="18" y="21"/>
                        </a:lnTo>
                        <a:lnTo>
                          <a:pt x="24" y="17"/>
                        </a:lnTo>
                        <a:lnTo>
                          <a:pt x="28" y="12"/>
                        </a:lnTo>
                        <a:lnTo>
                          <a:pt x="33" y="9"/>
                        </a:lnTo>
                        <a:lnTo>
                          <a:pt x="38" y="6"/>
                        </a:lnTo>
                        <a:lnTo>
                          <a:pt x="44" y="4"/>
                        </a:lnTo>
                        <a:lnTo>
                          <a:pt x="54" y="1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1" name="Freeform 460"/>
                  <p:cNvSpPr>
                    <a:spLocks noChangeAspect="1"/>
                  </p:cNvSpPr>
                  <p:nvPr/>
                </p:nvSpPr>
                <p:spPr bwMode="auto">
                  <a:xfrm>
                    <a:off x="4863" y="1654"/>
                    <a:ext cx="36" cy="79"/>
                  </a:xfrm>
                  <a:custGeom>
                    <a:avLst/>
                    <a:gdLst>
                      <a:gd name="T0" fmla="*/ 18 w 123"/>
                      <a:gd name="T1" fmla="*/ 0 h 267"/>
                      <a:gd name="T2" fmla="*/ 21 w 123"/>
                      <a:gd name="T3" fmla="*/ 0 h 267"/>
                      <a:gd name="T4" fmla="*/ 24 w 123"/>
                      <a:gd name="T5" fmla="*/ 1 h 267"/>
                      <a:gd name="T6" fmla="*/ 25 w 123"/>
                      <a:gd name="T7" fmla="*/ 2 h 267"/>
                      <a:gd name="T8" fmla="*/ 27 w 123"/>
                      <a:gd name="T9" fmla="*/ 3 h 267"/>
                      <a:gd name="T10" fmla="*/ 28 w 123"/>
                      <a:gd name="T11" fmla="*/ 4 h 267"/>
                      <a:gd name="T12" fmla="*/ 30 w 123"/>
                      <a:gd name="T13" fmla="*/ 5 h 267"/>
                      <a:gd name="T14" fmla="*/ 31 w 123"/>
                      <a:gd name="T15" fmla="*/ 6 h 267"/>
                      <a:gd name="T16" fmla="*/ 32 w 123"/>
                      <a:gd name="T17" fmla="*/ 8 h 267"/>
                      <a:gd name="T18" fmla="*/ 33 w 123"/>
                      <a:gd name="T19" fmla="*/ 9 h 267"/>
                      <a:gd name="T20" fmla="*/ 34 w 123"/>
                      <a:gd name="T21" fmla="*/ 12 h 267"/>
                      <a:gd name="T22" fmla="*/ 35 w 123"/>
                      <a:gd name="T23" fmla="*/ 14 h 267"/>
                      <a:gd name="T24" fmla="*/ 35 w 123"/>
                      <a:gd name="T25" fmla="*/ 16 h 267"/>
                      <a:gd name="T26" fmla="*/ 36 w 123"/>
                      <a:gd name="T27" fmla="*/ 19 h 267"/>
                      <a:gd name="T28" fmla="*/ 36 w 123"/>
                      <a:gd name="T29" fmla="*/ 21 h 267"/>
                      <a:gd name="T30" fmla="*/ 36 w 123"/>
                      <a:gd name="T31" fmla="*/ 79 h 267"/>
                      <a:gd name="T32" fmla="*/ 0 w 123"/>
                      <a:gd name="T33" fmla="*/ 79 h 267"/>
                      <a:gd name="T34" fmla="*/ 0 w 123"/>
                      <a:gd name="T35" fmla="*/ 21 h 267"/>
                      <a:gd name="T36" fmla="*/ 0 w 123"/>
                      <a:gd name="T37" fmla="*/ 19 h 267"/>
                      <a:gd name="T38" fmla="*/ 1 w 123"/>
                      <a:gd name="T39" fmla="*/ 16 h 267"/>
                      <a:gd name="T40" fmla="*/ 1 w 123"/>
                      <a:gd name="T41" fmla="*/ 14 h 267"/>
                      <a:gd name="T42" fmla="*/ 2 w 123"/>
                      <a:gd name="T43" fmla="*/ 12 h 267"/>
                      <a:gd name="T44" fmla="*/ 3 w 123"/>
                      <a:gd name="T45" fmla="*/ 9 h 267"/>
                      <a:gd name="T46" fmla="*/ 4 w 123"/>
                      <a:gd name="T47" fmla="*/ 8 h 267"/>
                      <a:gd name="T48" fmla="*/ 6 w 123"/>
                      <a:gd name="T49" fmla="*/ 6 h 267"/>
                      <a:gd name="T50" fmla="*/ 7 w 123"/>
                      <a:gd name="T51" fmla="*/ 5 h 267"/>
                      <a:gd name="T52" fmla="*/ 8 w 123"/>
                      <a:gd name="T53" fmla="*/ 4 h 267"/>
                      <a:gd name="T54" fmla="*/ 9 w 123"/>
                      <a:gd name="T55" fmla="*/ 3 h 267"/>
                      <a:gd name="T56" fmla="*/ 11 w 123"/>
                      <a:gd name="T57" fmla="*/ 2 h 267"/>
                      <a:gd name="T58" fmla="*/ 13 w 123"/>
                      <a:gd name="T59" fmla="*/ 1 h 267"/>
                      <a:gd name="T60" fmla="*/ 16 w 123"/>
                      <a:gd name="T61" fmla="*/ 0 h 267"/>
                      <a:gd name="T62" fmla="*/ 18 w 123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3" h="267">
                        <a:moveTo>
                          <a:pt x="63" y="0"/>
                        </a:moveTo>
                        <a:lnTo>
                          <a:pt x="71" y="1"/>
                        </a:lnTo>
                        <a:lnTo>
                          <a:pt x="81" y="4"/>
                        </a:lnTo>
                        <a:lnTo>
                          <a:pt x="86" y="6"/>
                        </a:lnTo>
                        <a:lnTo>
                          <a:pt x="91" y="9"/>
                        </a:lnTo>
                        <a:lnTo>
                          <a:pt x="97" y="12"/>
                        </a:lnTo>
                        <a:lnTo>
                          <a:pt x="101" y="17"/>
                        </a:lnTo>
                        <a:lnTo>
                          <a:pt x="105" y="21"/>
                        </a:lnTo>
                        <a:lnTo>
                          <a:pt x="109" y="26"/>
                        </a:lnTo>
                        <a:lnTo>
                          <a:pt x="114" y="32"/>
                        </a:lnTo>
                        <a:lnTo>
                          <a:pt x="117" y="39"/>
                        </a:lnTo>
                        <a:lnTo>
                          <a:pt x="119" y="46"/>
                        </a:lnTo>
                        <a:lnTo>
                          <a:pt x="121" y="54"/>
                        </a:lnTo>
                        <a:lnTo>
                          <a:pt x="123" y="63"/>
                        </a:lnTo>
                        <a:lnTo>
                          <a:pt x="123" y="72"/>
                        </a:lnTo>
                        <a:lnTo>
                          <a:pt x="123" y="267"/>
                        </a:lnTo>
                        <a:lnTo>
                          <a:pt x="0" y="267"/>
                        </a:lnTo>
                        <a:lnTo>
                          <a:pt x="0" y="72"/>
                        </a:lnTo>
                        <a:lnTo>
                          <a:pt x="1" y="63"/>
                        </a:lnTo>
                        <a:lnTo>
                          <a:pt x="2" y="54"/>
                        </a:lnTo>
                        <a:lnTo>
                          <a:pt x="4" y="46"/>
                        </a:lnTo>
                        <a:lnTo>
                          <a:pt x="7" y="39"/>
                        </a:lnTo>
                        <a:lnTo>
                          <a:pt x="10" y="32"/>
                        </a:lnTo>
                        <a:lnTo>
                          <a:pt x="15" y="26"/>
                        </a:lnTo>
                        <a:lnTo>
                          <a:pt x="19" y="21"/>
                        </a:lnTo>
                        <a:lnTo>
                          <a:pt x="23" y="17"/>
                        </a:lnTo>
                        <a:lnTo>
                          <a:pt x="28" y="12"/>
                        </a:lnTo>
                        <a:lnTo>
                          <a:pt x="32" y="9"/>
                        </a:lnTo>
                        <a:lnTo>
                          <a:pt x="38" y="6"/>
                        </a:lnTo>
                        <a:lnTo>
                          <a:pt x="43" y="4"/>
                        </a:lnTo>
                        <a:lnTo>
                          <a:pt x="53" y="1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2" name="Freeform 461"/>
                  <p:cNvSpPr>
                    <a:spLocks noChangeAspect="1"/>
                  </p:cNvSpPr>
                  <p:nvPr/>
                </p:nvSpPr>
                <p:spPr bwMode="auto">
                  <a:xfrm>
                    <a:off x="4998" y="1654"/>
                    <a:ext cx="36" cy="79"/>
                  </a:xfrm>
                  <a:custGeom>
                    <a:avLst/>
                    <a:gdLst>
                      <a:gd name="T0" fmla="*/ 18 w 122"/>
                      <a:gd name="T1" fmla="*/ 0 h 267"/>
                      <a:gd name="T2" fmla="*/ 21 w 122"/>
                      <a:gd name="T3" fmla="*/ 0 h 267"/>
                      <a:gd name="T4" fmla="*/ 23 w 122"/>
                      <a:gd name="T5" fmla="*/ 1 h 267"/>
                      <a:gd name="T6" fmla="*/ 25 w 122"/>
                      <a:gd name="T7" fmla="*/ 2 h 267"/>
                      <a:gd name="T8" fmla="*/ 27 w 122"/>
                      <a:gd name="T9" fmla="*/ 3 h 267"/>
                      <a:gd name="T10" fmla="*/ 28 w 122"/>
                      <a:gd name="T11" fmla="*/ 4 h 267"/>
                      <a:gd name="T12" fmla="*/ 30 w 122"/>
                      <a:gd name="T13" fmla="*/ 5 h 267"/>
                      <a:gd name="T14" fmla="*/ 31 w 122"/>
                      <a:gd name="T15" fmla="*/ 6 h 267"/>
                      <a:gd name="T16" fmla="*/ 32 w 122"/>
                      <a:gd name="T17" fmla="*/ 8 h 267"/>
                      <a:gd name="T18" fmla="*/ 33 w 122"/>
                      <a:gd name="T19" fmla="*/ 9 h 267"/>
                      <a:gd name="T20" fmla="*/ 34 w 122"/>
                      <a:gd name="T21" fmla="*/ 12 h 267"/>
                      <a:gd name="T22" fmla="*/ 35 w 122"/>
                      <a:gd name="T23" fmla="*/ 14 h 267"/>
                      <a:gd name="T24" fmla="*/ 36 w 122"/>
                      <a:gd name="T25" fmla="*/ 16 h 267"/>
                      <a:gd name="T26" fmla="*/ 36 w 122"/>
                      <a:gd name="T27" fmla="*/ 19 h 267"/>
                      <a:gd name="T28" fmla="*/ 36 w 122"/>
                      <a:gd name="T29" fmla="*/ 21 h 267"/>
                      <a:gd name="T30" fmla="*/ 36 w 122"/>
                      <a:gd name="T31" fmla="*/ 79 h 267"/>
                      <a:gd name="T32" fmla="*/ 0 w 122"/>
                      <a:gd name="T33" fmla="*/ 79 h 267"/>
                      <a:gd name="T34" fmla="*/ 0 w 122"/>
                      <a:gd name="T35" fmla="*/ 21 h 267"/>
                      <a:gd name="T36" fmla="*/ 0 w 122"/>
                      <a:gd name="T37" fmla="*/ 19 h 267"/>
                      <a:gd name="T38" fmla="*/ 0 w 122"/>
                      <a:gd name="T39" fmla="*/ 16 h 267"/>
                      <a:gd name="T40" fmla="*/ 1 w 122"/>
                      <a:gd name="T41" fmla="*/ 14 h 267"/>
                      <a:gd name="T42" fmla="*/ 2 w 122"/>
                      <a:gd name="T43" fmla="*/ 12 h 267"/>
                      <a:gd name="T44" fmla="*/ 3 w 122"/>
                      <a:gd name="T45" fmla="*/ 9 h 267"/>
                      <a:gd name="T46" fmla="*/ 4 w 122"/>
                      <a:gd name="T47" fmla="*/ 8 h 267"/>
                      <a:gd name="T48" fmla="*/ 5 w 122"/>
                      <a:gd name="T49" fmla="*/ 6 h 267"/>
                      <a:gd name="T50" fmla="*/ 6 w 122"/>
                      <a:gd name="T51" fmla="*/ 5 h 267"/>
                      <a:gd name="T52" fmla="*/ 8 w 122"/>
                      <a:gd name="T53" fmla="*/ 4 h 267"/>
                      <a:gd name="T54" fmla="*/ 9 w 122"/>
                      <a:gd name="T55" fmla="*/ 3 h 267"/>
                      <a:gd name="T56" fmla="*/ 11 w 122"/>
                      <a:gd name="T57" fmla="*/ 2 h 267"/>
                      <a:gd name="T58" fmla="*/ 12 w 122"/>
                      <a:gd name="T59" fmla="*/ 1 h 267"/>
                      <a:gd name="T60" fmla="*/ 15 w 122"/>
                      <a:gd name="T61" fmla="*/ 0 h 267"/>
                      <a:gd name="T62" fmla="*/ 18 w 122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2" h="267">
                        <a:moveTo>
                          <a:pt x="60" y="0"/>
                        </a:moveTo>
                        <a:lnTo>
                          <a:pt x="70" y="1"/>
                        </a:lnTo>
                        <a:lnTo>
                          <a:pt x="79" y="4"/>
                        </a:lnTo>
                        <a:lnTo>
                          <a:pt x="85" y="6"/>
                        </a:lnTo>
                        <a:lnTo>
                          <a:pt x="90" y="9"/>
                        </a:lnTo>
                        <a:lnTo>
                          <a:pt x="95" y="12"/>
                        </a:lnTo>
                        <a:lnTo>
                          <a:pt x="100" y="17"/>
                        </a:lnTo>
                        <a:lnTo>
                          <a:pt x="105" y="21"/>
                        </a:lnTo>
                        <a:lnTo>
                          <a:pt x="109" y="26"/>
                        </a:lnTo>
                        <a:lnTo>
                          <a:pt x="113" y="32"/>
                        </a:lnTo>
                        <a:lnTo>
                          <a:pt x="116" y="39"/>
                        </a:lnTo>
                        <a:lnTo>
                          <a:pt x="119" y="46"/>
                        </a:lnTo>
                        <a:lnTo>
                          <a:pt x="121" y="54"/>
                        </a:lnTo>
                        <a:lnTo>
                          <a:pt x="122" y="63"/>
                        </a:lnTo>
                        <a:lnTo>
                          <a:pt x="122" y="72"/>
                        </a:lnTo>
                        <a:lnTo>
                          <a:pt x="122" y="267"/>
                        </a:lnTo>
                        <a:lnTo>
                          <a:pt x="0" y="267"/>
                        </a:lnTo>
                        <a:lnTo>
                          <a:pt x="0" y="72"/>
                        </a:lnTo>
                        <a:lnTo>
                          <a:pt x="0" y="63"/>
                        </a:lnTo>
                        <a:lnTo>
                          <a:pt x="1" y="54"/>
                        </a:lnTo>
                        <a:lnTo>
                          <a:pt x="3" y="46"/>
                        </a:lnTo>
                        <a:lnTo>
                          <a:pt x="7" y="39"/>
                        </a:lnTo>
                        <a:lnTo>
                          <a:pt x="10" y="32"/>
                        </a:lnTo>
                        <a:lnTo>
                          <a:pt x="14" y="26"/>
                        </a:lnTo>
                        <a:lnTo>
                          <a:pt x="18" y="21"/>
                        </a:lnTo>
                        <a:lnTo>
                          <a:pt x="22" y="17"/>
                        </a:lnTo>
                        <a:lnTo>
                          <a:pt x="28" y="12"/>
                        </a:lnTo>
                        <a:lnTo>
                          <a:pt x="32" y="9"/>
                        </a:lnTo>
                        <a:lnTo>
                          <a:pt x="37" y="6"/>
                        </a:lnTo>
                        <a:lnTo>
                          <a:pt x="42" y="4"/>
                        </a:lnTo>
                        <a:lnTo>
                          <a:pt x="52" y="1"/>
                        </a:lnTo>
                        <a:lnTo>
                          <a:pt x="6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3" name="Freeform 462"/>
                  <p:cNvSpPr>
                    <a:spLocks noChangeAspect="1"/>
                  </p:cNvSpPr>
                  <p:nvPr/>
                </p:nvSpPr>
                <p:spPr bwMode="auto">
                  <a:xfrm>
                    <a:off x="5134" y="1654"/>
                    <a:ext cx="36" cy="79"/>
                  </a:xfrm>
                  <a:custGeom>
                    <a:avLst/>
                    <a:gdLst>
                      <a:gd name="T0" fmla="*/ 18 w 121"/>
                      <a:gd name="T1" fmla="*/ 0 h 267"/>
                      <a:gd name="T2" fmla="*/ 21 w 121"/>
                      <a:gd name="T3" fmla="*/ 0 h 267"/>
                      <a:gd name="T4" fmla="*/ 24 w 121"/>
                      <a:gd name="T5" fmla="*/ 1 h 267"/>
                      <a:gd name="T6" fmla="*/ 25 w 121"/>
                      <a:gd name="T7" fmla="*/ 2 h 267"/>
                      <a:gd name="T8" fmla="*/ 26 w 121"/>
                      <a:gd name="T9" fmla="*/ 3 h 267"/>
                      <a:gd name="T10" fmla="*/ 28 w 121"/>
                      <a:gd name="T11" fmla="*/ 4 h 267"/>
                      <a:gd name="T12" fmla="*/ 29 w 121"/>
                      <a:gd name="T13" fmla="*/ 5 h 267"/>
                      <a:gd name="T14" fmla="*/ 31 w 121"/>
                      <a:gd name="T15" fmla="*/ 6 h 267"/>
                      <a:gd name="T16" fmla="*/ 32 w 121"/>
                      <a:gd name="T17" fmla="*/ 8 h 267"/>
                      <a:gd name="T18" fmla="*/ 33 w 121"/>
                      <a:gd name="T19" fmla="*/ 9 h 267"/>
                      <a:gd name="T20" fmla="*/ 34 w 121"/>
                      <a:gd name="T21" fmla="*/ 12 h 267"/>
                      <a:gd name="T22" fmla="*/ 35 w 121"/>
                      <a:gd name="T23" fmla="*/ 14 h 267"/>
                      <a:gd name="T24" fmla="*/ 35 w 121"/>
                      <a:gd name="T25" fmla="*/ 16 h 267"/>
                      <a:gd name="T26" fmla="*/ 36 w 121"/>
                      <a:gd name="T27" fmla="*/ 19 h 267"/>
                      <a:gd name="T28" fmla="*/ 36 w 121"/>
                      <a:gd name="T29" fmla="*/ 21 h 267"/>
                      <a:gd name="T30" fmla="*/ 36 w 121"/>
                      <a:gd name="T31" fmla="*/ 79 h 267"/>
                      <a:gd name="T32" fmla="*/ 0 w 121"/>
                      <a:gd name="T33" fmla="*/ 79 h 267"/>
                      <a:gd name="T34" fmla="*/ 0 w 121"/>
                      <a:gd name="T35" fmla="*/ 21 h 267"/>
                      <a:gd name="T36" fmla="*/ 0 w 121"/>
                      <a:gd name="T37" fmla="*/ 19 h 267"/>
                      <a:gd name="T38" fmla="*/ 1 w 121"/>
                      <a:gd name="T39" fmla="*/ 16 h 267"/>
                      <a:gd name="T40" fmla="*/ 1 w 121"/>
                      <a:gd name="T41" fmla="*/ 14 h 267"/>
                      <a:gd name="T42" fmla="*/ 2 w 121"/>
                      <a:gd name="T43" fmla="*/ 12 h 267"/>
                      <a:gd name="T44" fmla="*/ 3 w 121"/>
                      <a:gd name="T45" fmla="*/ 9 h 267"/>
                      <a:gd name="T46" fmla="*/ 4 w 121"/>
                      <a:gd name="T47" fmla="*/ 8 h 267"/>
                      <a:gd name="T48" fmla="*/ 5 w 121"/>
                      <a:gd name="T49" fmla="*/ 6 h 267"/>
                      <a:gd name="T50" fmla="*/ 7 w 121"/>
                      <a:gd name="T51" fmla="*/ 5 h 267"/>
                      <a:gd name="T52" fmla="*/ 8 w 121"/>
                      <a:gd name="T53" fmla="*/ 4 h 267"/>
                      <a:gd name="T54" fmla="*/ 9 w 121"/>
                      <a:gd name="T55" fmla="*/ 3 h 267"/>
                      <a:gd name="T56" fmla="*/ 11 w 121"/>
                      <a:gd name="T57" fmla="*/ 2 h 267"/>
                      <a:gd name="T58" fmla="*/ 12 w 121"/>
                      <a:gd name="T59" fmla="*/ 1 h 267"/>
                      <a:gd name="T60" fmla="*/ 15 w 121"/>
                      <a:gd name="T61" fmla="*/ 0 h 267"/>
                      <a:gd name="T62" fmla="*/ 18 w 121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1" h="267">
                        <a:moveTo>
                          <a:pt x="60" y="0"/>
                        </a:moveTo>
                        <a:lnTo>
                          <a:pt x="69" y="1"/>
                        </a:lnTo>
                        <a:lnTo>
                          <a:pt x="79" y="4"/>
                        </a:lnTo>
                        <a:lnTo>
                          <a:pt x="84" y="6"/>
                        </a:lnTo>
                        <a:lnTo>
                          <a:pt x="89" y="9"/>
                        </a:lnTo>
                        <a:lnTo>
                          <a:pt x="95" y="12"/>
                        </a:lnTo>
                        <a:lnTo>
                          <a:pt x="99" y="17"/>
                        </a:lnTo>
                        <a:lnTo>
                          <a:pt x="103" y="21"/>
                        </a:lnTo>
                        <a:lnTo>
                          <a:pt x="107" y="26"/>
                        </a:lnTo>
                        <a:lnTo>
                          <a:pt x="111" y="32"/>
                        </a:lnTo>
                        <a:lnTo>
                          <a:pt x="115" y="39"/>
                        </a:lnTo>
                        <a:lnTo>
                          <a:pt x="117" y="46"/>
                        </a:lnTo>
                        <a:lnTo>
                          <a:pt x="119" y="54"/>
                        </a:lnTo>
                        <a:lnTo>
                          <a:pt x="120" y="63"/>
                        </a:lnTo>
                        <a:lnTo>
                          <a:pt x="121" y="72"/>
                        </a:lnTo>
                        <a:lnTo>
                          <a:pt x="121" y="267"/>
                        </a:lnTo>
                        <a:lnTo>
                          <a:pt x="0" y="267"/>
                        </a:lnTo>
                        <a:lnTo>
                          <a:pt x="0" y="72"/>
                        </a:lnTo>
                        <a:lnTo>
                          <a:pt x="0" y="63"/>
                        </a:lnTo>
                        <a:lnTo>
                          <a:pt x="2" y="54"/>
                        </a:lnTo>
                        <a:lnTo>
                          <a:pt x="4" y="46"/>
                        </a:lnTo>
                        <a:lnTo>
                          <a:pt x="6" y="39"/>
                        </a:lnTo>
                        <a:lnTo>
                          <a:pt x="9" y="32"/>
                        </a:lnTo>
                        <a:lnTo>
                          <a:pt x="14" y="26"/>
                        </a:lnTo>
                        <a:lnTo>
                          <a:pt x="18" y="21"/>
                        </a:lnTo>
                        <a:lnTo>
                          <a:pt x="22" y="17"/>
                        </a:lnTo>
                        <a:lnTo>
                          <a:pt x="26" y="12"/>
                        </a:lnTo>
                        <a:lnTo>
                          <a:pt x="31" y="9"/>
                        </a:lnTo>
                        <a:lnTo>
                          <a:pt x="37" y="6"/>
                        </a:lnTo>
                        <a:lnTo>
                          <a:pt x="42" y="4"/>
                        </a:lnTo>
                        <a:lnTo>
                          <a:pt x="51" y="1"/>
                        </a:lnTo>
                        <a:lnTo>
                          <a:pt x="6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4" name="Freeform 463"/>
                  <p:cNvSpPr>
                    <a:spLocks noChangeAspect="1"/>
                  </p:cNvSpPr>
                  <p:nvPr/>
                </p:nvSpPr>
                <p:spPr bwMode="auto">
                  <a:xfrm>
                    <a:off x="4863" y="1783"/>
                    <a:ext cx="36" cy="86"/>
                  </a:xfrm>
                  <a:custGeom>
                    <a:avLst/>
                    <a:gdLst>
                      <a:gd name="T0" fmla="*/ 18 w 123"/>
                      <a:gd name="T1" fmla="*/ 0 h 267"/>
                      <a:gd name="T2" fmla="*/ 21 w 123"/>
                      <a:gd name="T3" fmla="*/ 0 h 267"/>
                      <a:gd name="T4" fmla="*/ 24 w 123"/>
                      <a:gd name="T5" fmla="*/ 1 h 267"/>
                      <a:gd name="T6" fmla="*/ 25 w 123"/>
                      <a:gd name="T7" fmla="*/ 2 h 267"/>
                      <a:gd name="T8" fmla="*/ 27 w 123"/>
                      <a:gd name="T9" fmla="*/ 3 h 267"/>
                      <a:gd name="T10" fmla="*/ 28 w 123"/>
                      <a:gd name="T11" fmla="*/ 4 h 267"/>
                      <a:gd name="T12" fmla="*/ 30 w 123"/>
                      <a:gd name="T13" fmla="*/ 5 h 267"/>
                      <a:gd name="T14" fmla="*/ 31 w 123"/>
                      <a:gd name="T15" fmla="*/ 6 h 267"/>
                      <a:gd name="T16" fmla="*/ 32 w 123"/>
                      <a:gd name="T17" fmla="*/ 8 h 267"/>
                      <a:gd name="T18" fmla="*/ 33 w 123"/>
                      <a:gd name="T19" fmla="*/ 10 h 267"/>
                      <a:gd name="T20" fmla="*/ 34 w 123"/>
                      <a:gd name="T21" fmla="*/ 12 h 267"/>
                      <a:gd name="T22" fmla="*/ 35 w 123"/>
                      <a:gd name="T23" fmla="*/ 14 h 267"/>
                      <a:gd name="T24" fmla="*/ 35 w 123"/>
                      <a:gd name="T25" fmla="*/ 17 h 267"/>
                      <a:gd name="T26" fmla="*/ 36 w 123"/>
                      <a:gd name="T27" fmla="*/ 20 h 267"/>
                      <a:gd name="T28" fmla="*/ 36 w 123"/>
                      <a:gd name="T29" fmla="*/ 23 h 267"/>
                      <a:gd name="T30" fmla="*/ 36 w 123"/>
                      <a:gd name="T31" fmla="*/ 86 h 267"/>
                      <a:gd name="T32" fmla="*/ 0 w 123"/>
                      <a:gd name="T33" fmla="*/ 86 h 267"/>
                      <a:gd name="T34" fmla="*/ 0 w 123"/>
                      <a:gd name="T35" fmla="*/ 23 h 267"/>
                      <a:gd name="T36" fmla="*/ 0 w 123"/>
                      <a:gd name="T37" fmla="*/ 20 h 267"/>
                      <a:gd name="T38" fmla="*/ 1 w 123"/>
                      <a:gd name="T39" fmla="*/ 17 h 267"/>
                      <a:gd name="T40" fmla="*/ 1 w 123"/>
                      <a:gd name="T41" fmla="*/ 14 h 267"/>
                      <a:gd name="T42" fmla="*/ 2 w 123"/>
                      <a:gd name="T43" fmla="*/ 12 h 267"/>
                      <a:gd name="T44" fmla="*/ 3 w 123"/>
                      <a:gd name="T45" fmla="*/ 10 h 267"/>
                      <a:gd name="T46" fmla="*/ 4 w 123"/>
                      <a:gd name="T47" fmla="*/ 8 h 267"/>
                      <a:gd name="T48" fmla="*/ 6 w 123"/>
                      <a:gd name="T49" fmla="*/ 6 h 267"/>
                      <a:gd name="T50" fmla="*/ 7 w 123"/>
                      <a:gd name="T51" fmla="*/ 5 h 267"/>
                      <a:gd name="T52" fmla="*/ 8 w 123"/>
                      <a:gd name="T53" fmla="*/ 4 h 267"/>
                      <a:gd name="T54" fmla="*/ 9 w 123"/>
                      <a:gd name="T55" fmla="*/ 3 h 267"/>
                      <a:gd name="T56" fmla="*/ 11 w 123"/>
                      <a:gd name="T57" fmla="*/ 2 h 267"/>
                      <a:gd name="T58" fmla="*/ 13 w 123"/>
                      <a:gd name="T59" fmla="*/ 1 h 267"/>
                      <a:gd name="T60" fmla="*/ 16 w 123"/>
                      <a:gd name="T61" fmla="*/ 0 h 267"/>
                      <a:gd name="T62" fmla="*/ 18 w 123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3" h="267">
                        <a:moveTo>
                          <a:pt x="63" y="0"/>
                        </a:moveTo>
                        <a:lnTo>
                          <a:pt x="71" y="0"/>
                        </a:lnTo>
                        <a:lnTo>
                          <a:pt x="81" y="3"/>
                        </a:lnTo>
                        <a:lnTo>
                          <a:pt x="86" y="5"/>
                        </a:lnTo>
                        <a:lnTo>
                          <a:pt x="91" y="8"/>
                        </a:lnTo>
                        <a:lnTo>
                          <a:pt x="97" y="11"/>
                        </a:lnTo>
                        <a:lnTo>
                          <a:pt x="101" y="16"/>
                        </a:lnTo>
                        <a:lnTo>
                          <a:pt x="105" y="20"/>
                        </a:lnTo>
                        <a:lnTo>
                          <a:pt x="109" y="25"/>
                        </a:lnTo>
                        <a:lnTo>
                          <a:pt x="114" y="31"/>
                        </a:lnTo>
                        <a:lnTo>
                          <a:pt x="117" y="38"/>
                        </a:lnTo>
                        <a:lnTo>
                          <a:pt x="119" y="45"/>
                        </a:lnTo>
                        <a:lnTo>
                          <a:pt x="121" y="54"/>
                        </a:lnTo>
                        <a:lnTo>
                          <a:pt x="123" y="62"/>
                        </a:lnTo>
                        <a:lnTo>
                          <a:pt x="123" y="71"/>
                        </a:lnTo>
                        <a:lnTo>
                          <a:pt x="123" y="267"/>
                        </a:lnTo>
                        <a:lnTo>
                          <a:pt x="0" y="267"/>
                        </a:lnTo>
                        <a:lnTo>
                          <a:pt x="0" y="71"/>
                        </a:lnTo>
                        <a:lnTo>
                          <a:pt x="1" y="62"/>
                        </a:lnTo>
                        <a:lnTo>
                          <a:pt x="2" y="54"/>
                        </a:lnTo>
                        <a:lnTo>
                          <a:pt x="4" y="45"/>
                        </a:lnTo>
                        <a:lnTo>
                          <a:pt x="7" y="38"/>
                        </a:lnTo>
                        <a:lnTo>
                          <a:pt x="10" y="31"/>
                        </a:lnTo>
                        <a:lnTo>
                          <a:pt x="15" y="25"/>
                        </a:lnTo>
                        <a:lnTo>
                          <a:pt x="19" y="20"/>
                        </a:lnTo>
                        <a:lnTo>
                          <a:pt x="23" y="16"/>
                        </a:lnTo>
                        <a:lnTo>
                          <a:pt x="28" y="11"/>
                        </a:lnTo>
                        <a:lnTo>
                          <a:pt x="32" y="8"/>
                        </a:lnTo>
                        <a:lnTo>
                          <a:pt x="38" y="5"/>
                        </a:lnTo>
                        <a:lnTo>
                          <a:pt x="43" y="3"/>
                        </a:lnTo>
                        <a:lnTo>
                          <a:pt x="53" y="0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5" name="Freeform 464"/>
                  <p:cNvSpPr>
                    <a:spLocks noChangeAspect="1"/>
                  </p:cNvSpPr>
                  <p:nvPr/>
                </p:nvSpPr>
                <p:spPr bwMode="auto">
                  <a:xfrm>
                    <a:off x="4998" y="1783"/>
                    <a:ext cx="36" cy="86"/>
                  </a:xfrm>
                  <a:custGeom>
                    <a:avLst/>
                    <a:gdLst>
                      <a:gd name="T0" fmla="*/ 18 w 122"/>
                      <a:gd name="T1" fmla="*/ 0 h 267"/>
                      <a:gd name="T2" fmla="*/ 21 w 122"/>
                      <a:gd name="T3" fmla="*/ 0 h 267"/>
                      <a:gd name="T4" fmla="*/ 23 w 122"/>
                      <a:gd name="T5" fmla="*/ 1 h 267"/>
                      <a:gd name="T6" fmla="*/ 25 w 122"/>
                      <a:gd name="T7" fmla="*/ 2 h 267"/>
                      <a:gd name="T8" fmla="*/ 27 w 122"/>
                      <a:gd name="T9" fmla="*/ 3 h 267"/>
                      <a:gd name="T10" fmla="*/ 28 w 122"/>
                      <a:gd name="T11" fmla="*/ 4 h 267"/>
                      <a:gd name="T12" fmla="*/ 30 w 122"/>
                      <a:gd name="T13" fmla="*/ 5 h 267"/>
                      <a:gd name="T14" fmla="*/ 31 w 122"/>
                      <a:gd name="T15" fmla="*/ 6 h 267"/>
                      <a:gd name="T16" fmla="*/ 32 w 122"/>
                      <a:gd name="T17" fmla="*/ 8 h 267"/>
                      <a:gd name="T18" fmla="*/ 33 w 122"/>
                      <a:gd name="T19" fmla="*/ 10 h 267"/>
                      <a:gd name="T20" fmla="*/ 34 w 122"/>
                      <a:gd name="T21" fmla="*/ 12 h 267"/>
                      <a:gd name="T22" fmla="*/ 35 w 122"/>
                      <a:gd name="T23" fmla="*/ 14 h 267"/>
                      <a:gd name="T24" fmla="*/ 36 w 122"/>
                      <a:gd name="T25" fmla="*/ 17 h 267"/>
                      <a:gd name="T26" fmla="*/ 36 w 122"/>
                      <a:gd name="T27" fmla="*/ 20 h 267"/>
                      <a:gd name="T28" fmla="*/ 36 w 122"/>
                      <a:gd name="T29" fmla="*/ 23 h 267"/>
                      <a:gd name="T30" fmla="*/ 36 w 122"/>
                      <a:gd name="T31" fmla="*/ 86 h 267"/>
                      <a:gd name="T32" fmla="*/ 0 w 122"/>
                      <a:gd name="T33" fmla="*/ 86 h 267"/>
                      <a:gd name="T34" fmla="*/ 0 w 122"/>
                      <a:gd name="T35" fmla="*/ 23 h 267"/>
                      <a:gd name="T36" fmla="*/ 0 w 122"/>
                      <a:gd name="T37" fmla="*/ 20 h 267"/>
                      <a:gd name="T38" fmla="*/ 0 w 122"/>
                      <a:gd name="T39" fmla="*/ 17 h 267"/>
                      <a:gd name="T40" fmla="*/ 1 w 122"/>
                      <a:gd name="T41" fmla="*/ 14 h 267"/>
                      <a:gd name="T42" fmla="*/ 2 w 122"/>
                      <a:gd name="T43" fmla="*/ 12 h 267"/>
                      <a:gd name="T44" fmla="*/ 3 w 122"/>
                      <a:gd name="T45" fmla="*/ 10 h 267"/>
                      <a:gd name="T46" fmla="*/ 4 w 122"/>
                      <a:gd name="T47" fmla="*/ 8 h 267"/>
                      <a:gd name="T48" fmla="*/ 5 w 122"/>
                      <a:gd name="T49" fmla="*/ 6 h 267"/>
                      <a:gd name="T50" fmla="*/ 6 w 122"/>
                      <a:gd name="T51" fmla="*/ 5 h 267"/>
                      <a:gd name="T52" fmla="*/ 8 w 122"/>
                      <a:gd name="T53" fmla="*/ 4 h 267"/>
                      <a:gd name="T54" fmla="*/ 9 w 122"/>
                      <a:gd name="T55" fmla="*/ 3 h 267"/>
                      <a:gd name="T56" fmla="*/ 11 w 122"/>
                      <a:gd name="T57" fmla="*/ 2 h 267"/>
                      <a:gd name="T58" fmla="*/ 12 w 122"/>
                      <a:gd name="T59" fmla="*/ 1 h 267"/>
                      <a:gd name="T60" fmla="*/ 15 w 122"/>
                      <a:gd name="T61" fmla="*/ 0 h 267"/>
                      <a:gd name="T62" fmla="*/ 18 w 122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2" h="267">
                        <a:moveTo>
                          <a:pt x="60" y="0"/>
                        </a:moveTo>
                        <a:lnTo>
                          <a:pt x="70" y="0"/>
                        </a:lnTo>
                        <a:lnTo>
                          <a:pt x="79" y="3"/>
                        </a:lnTo>
                        <a:lnTo>
                          <a:pt x="85" y="5"/>
                        </a:lnTo>
                        <a:lnTo>
                          <a:pt x="90" y="8"/>
                        </a:lnTo>
                        <a:lnTo>
                          <a:pt x="95" y="11"/>
                        </a:lnTo>
                        <a:lnTo>
                          <a:pt x="100" y="16"/>
                        </a:lnTo>
                        <a:lnTo>
                          <a:pt x="105" y="20"/>
                        </a:lnTo>
                        <a:lnTo>
                          <a:pt x="109" y="25"/>
                        </a:lnTo>
                        <a:lnTo>
                          <a:pt x="113" y="31"/>
                        </a:lnTo>
                        <a:lnTo>
                          <a:pt x="116" y="38"/>
                        </a:lnTo>
                        <a:lnTo>
                          <a:pt x="119" y="45"/>
                        </a:lnTo>
                        <a:lnTo>
                          <a:pt x="121" y="54"/>
                        </a:lnTo>
                        <a:lnTo>
                          <a:pt x="122" y="62"/>
                        </a:lnTo>
                        <a:lnTo>
                          <a:pt x="122" y="71"/>
                        </a:lnTo>
                        <a:lnTo>
                          <a:pt x="122" y="267"/>
                        </a:lnTo>
                        <a:lnTo>
                          <a:pt x="0" y="267"/>
                        </a:lnTo>
                        <a:lnTo>
                          <a:pt x="0" y="71"/>
                        </a:lnTo>
                        <a:lnTo>
                          <a:pt x="0" y="62"/>
                        </a:lnTo>
                        <a:lnTo>
                          <a:pt x="1" y="54"/>
                        </a:lnTo>
                        <a:lnTo>
                          <a:pt x="3" y="45"/>
                        </a:lnTo>
                        <a:lnTo>
                          <a:pt x="7" y="38"/>
                        </a:lnTo>
                        <a:lnTo>
                          <a:pt x="10" y="31"/>
                        </a:lnTo>
                        <a:lnTo>
                          <a:pt x="14" y="25"/>
                        </a:lnTo>
                        <a:lnTo>
                          <a:pt x="18" y="20"/>
                        </a:lnTo>
                        <a:lnTo>
                          <a:pt x="22" y="16"/>
                        </a:lnTo>
                        <a:lnTo>
                          <a:pt x="28" y="11"/>
                        </a:lnTo>
                        <a:lnTo>
                          <a:pt x="32" y="8"/>
                        </a:lnTo>
                        <a:lnTo>
                          <a:pt x="37" y="5"/>
                        </a:lnTo>
                        <a:lnTo>
                          <a:pt x="42" y="3"/>
                        </a:lnTo>
                        <a:lnTo>
                          <a:pt x="52" y="0"/>
                        </a:lnTo>
                        <a:lnTo>
                          <a:pt x="6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6" name="Freeform 465"/>
                  <p:cNvSpPr>
                    <a:spLocks noChangeAspect="1"/>
                  </p:cNvSpPr>
                  <p:nvPr/>
                </p:nvSpPr>
                <p:spPr bwMode="auto">
                  <a:xfrm>
                    <a:off x="5134" y="1783"/>
                    <a:ext cx="36" cy="86"/>
                  </a:xfrm>
                  <a:custGeom>
                    <a:avLst/>
                    <a:gdLst>
                      <a:gd name="T0" fmla="*/ 18 w 121"/>
                      <a:gd name="T1" fmla="*/ 0 h 267"/>
                      <a:gd name="T2" fmla="*/ 21 w 121"/>
                      <a:gd name="T3" fmla="*/ 0 h 267"/>
                      <a:gd name="T4" fmla="*/ 24 w 121"/>
                      <a:gd name="T5" fmla="*/ 1 h 267"/>
                      <a:gd name="T6" fmla="*/ 25 w 121"/>
                      <a:gd name="T7" fmla="*/ 2 h 267"/>
                      <a:gd name="T8" fmla="*/ 26 w 121"/>
                      <a:gd name="T9" fmla="*/ 3 h 267"/>
                      <a:gd name="T10" fmla="*/ 28 w 121"/>
                      <a:gd name="T11" fmla="*/ 4 h 267"/>
                      <a:gd name="T12" fmla="*/ 29 w 121"/>
                      <a:gd name="T13" fmla="*/ 5 h 267"/>
                      <a:gd name="T14" fmla="*/ 31 w 121"/>
                      <a:gd name="T15" fmla="*/ 6 h 267"/>
                      <a:gd name="T16" fmla="*/ 32 w 121"/>
                      <a:gd name="T17" fmla="*/ 8 h 267"/>
                      <a:gd name="T18" fmla="*/ 33 w 121"/>
                      <a:gd name="T19" fmla="*/ 10 h 267"/>
                      <a:gd name="T20" fmla="*/ 34 w 121"/>
                      <a:gd name="T21" fmla="*/ 12 h 267"/>
                      <a:gd name="T22" fmla="*/ 35 w 121"/>
                      <a:gd name="T23" fmla="*/ 14 h 267"/>
                      <a:gd name="T24" fmla="*/ 35 w 121"/>
                      <a:gd name="T25" fmla="*/ 17 h 267"/>
                      <a:gd name="T26" fmla="*/ 36 w 121"/>
                      <a:gd name="T27" fmla="*/ 20 h 267"/>
                      <a:gd name="T28" fmla="*/ 36 w 121"/>
                      <a:gd name="T29" fmla="*/ 23 h 267"/>
                      <a:gd name="T30" fmla="*/ 36 w 121"/>
                      <a:gd name="T31" fmla="*/ 86 h 267"/>
                      <a:gd name="T32" fmla="*/ 0 w 121"/>
                      <a:gd name="T33" fmla="*/ 86 h 267"/>
                      <a:gd name="T34" fmla="*/ 0 w 121"/>
                      <a:gd name="T35" fmla="*/ 23 h 267"/>
                      <a:gd name="T36" fmla="*/ 0 w 121"/>
                      <a:gd name="T37" fmla="*/ 20 h 267"/>
                      <a:gd name="T38" fmla="*/ 1 w 121"/>
                      <a:gd name="T39" fmla="*/ 17 h 267"/>
                      <a:gd name="T40" fmla="*/ 1 w 121"/>
                      <a:gd name="T41" fmla="*/ 14 h 267"/>
                      <a:gd name="T42" fmla="*/ 2 w 121"/>
                      <a:gd name="T43" fmla="*/ 12 h 267"/>
                      <a:gd name="T44" fmla="*/ 3 w 121"/>
                      <a:gd name="T45" fmla="*/ 10 h 267"/>
                      <a:gd name="T46" fmla="*/ 4 w 121"/>
                      <a:gd name="T47" fmla="*/ 8 h 267"/>
                      <a:gd name="T48" fmla="*/ 5 w 121"/>
                      <a:gd name="T49" fmla="*/ 6 h 267"/>
                      <a:gd name="T50" fmla="*/ 7 w 121"/>
                      <a:gd name="T51" fmla="*/ 5 h 267"/>
                      <a:gd name="T52" fmla="*/ 8 w 121"/>
                      <a:gd name="T53" fmla="*/ 4 h 267"/>
                      <a:gd name="T54" fmla="*/ 9 w 121"/>
                      <a:gd name="T55" fmla="*/ 3 h 267"/>
                      <a:gd name="T56" fmla="*/ 11 w 121"/>
                      <a:gd name="T57" fmla="*/ 2 h 267"/>
                      <a:gd name="T58" fmla="*/ 12 w 121"/>
                      <a:gd name="T59" fmla="*/ 1 h 267"/>
                      <a:gd name="T60" fmla="*/ 15 w 121"/>
                      <a:gd name="T61" fmla="*/ 0 h 267"/>
                      <a:gd name="T62" fmla="*/ 18 w 121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1" h="267">
                        <a:moveTo>
                          <a:pt x="60" y="0"/>
                        </a:moveTo>
                        <a:lnTo>
                          <a:pt x="69" y="0"/>
                        </a:lnTo>
                        <a:lnTo>
                          <a:pt x="79" y="3"/>
                        </a:lnTo>
                        <a:lnTo>
                          <a:pt x="84" y="5"/>
                        </a:lnTo>
                        <a:lnTo>
                          <a:pt x="89" y="8"/>
                        </a:lnTo>
                        <a:lnTo>
                          <a:pt x="95" y="11"/>
                        </a:lnTo>
                        <a:lnTo>
                          <a:pt x="99" y="16"/>
                        </a:lnTo>
                        <a:lnTo>
                          <a:pt x="103" y="20"/>
                        </a:lnTo>
                        <a:lnTo>
                          <a:pt x="107" y="25"/>
                        </a:lnTo>
                        <a:lnTo>
                          <a:pt x="111" y="31"/>
                        </a:lnTo>
                        <a:lnTo>
                          <a:pt x="115" y="38"/>
                        </a:lnTo>
                        <a:lnTo>
                          <a:pt x="117" y="45"/>
                        </a:lnTo>
                        <a:lnTo>
                          <a:pt x="119" y="54"/>
                        </a:lnTo>
                        <a:lnTo>
                          <a:pt x="120" y="62"/>
                        </a:lnTo>
                        <a:lnTo>
                          <a:pt x="121" y="71"/>
                        </a:lnTo>
                        <a:lnTo>
                          <a:pt x="121" y="267"/>
                        </a:lnTo>
                        <a:lnTo>
                          <a:pt x="0" y="267"/>
                        </a:lnTo>
                        <a:lnTo>
                          <a:pt x="0" y="71"/>
                        </a:lnTo>
                        <a:lnTo>
                          <a:pt x="0" y="62"/>
                        </a:lnTo>
                        <a:lnTo>
                          <a:pt x="2" y="54"/>
                        </a:lnTo>
                        <a:lnTo>
                          <a:pt x="4" y="45"/>
                        </a:lnTo>
                        <a:lnTo>
                          <a:pt x="6" y="38"/>
                        </a:lnTo>
                        <a:lnTo>
                          <a:pt x="9" y="31"/>
                        </a:lnTo>
                        <a:lnTo>
                          <a:pt x="14" y="25"/>
                        </a:lnTo>
                        <a:lnTo>
                          <a:pt x="18" y="20"/>
                        </a:lnTo>
                        <a:lnTo>
                          <a:pt x="22" y="16"/>
                        </a:lnTo>
                        <a:lnTo>
                          <a:pt x="26" y="11"/>
                        </a:lnTo>
                        <a:lnTo>
                          <a:pt x="31" y="8"/>
                        </a:lnTo>
                        <a:lnTo>
                          <a:pt x="37" y="5"/>
                        </a:lnTo>
                        <a:lnTo>
                          <a:pt x="42" y="3"/>
                        </a:lnTo>
                        <a:lnTo>
                          <a:pt x="51" y="0"/>
                        </a:lnTo>
                        <a:lnTo>
                          <a:pt x="6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7" name="Freeform 466"/>
                  <p:cNvSpPr>
                    <a:spLocks noChangeAspect="1"/>
                  </p:cNvSpPr>
                  <p:nvPr/>
                </p:nvSpPr>
                <p:spPr bwMode="auto">
                  <a:xfrm>
                    <a:off x="503" y="1654"/>
                    <a:ext cx="36" cy="79"/>
                  </a:xfrm>
                  <a:custGeom>
                    <a:avLst/>
                    <a:gdLst>
                      <a:gd name="T0" fmla="*/ 18 w 123"/>
                      <a:gd name="T1" fmla="*/ 0 h 267"/>
                      <a:gd name="T2" fmla="*/ 20 w 123"/>
                      <a:gd name="T3" fmla="*/ 0 h 267"/>
                      <a:gd name="T4" fmla="*/ 23 w 123"/>
                      <a:gd name="T5" fmla="*/ 1 h 267"/>
                      <a:gd name="T6" fmla="*/ 25 w 123"/>
                      <a:gd name="T7" fmla="*/ 2 h 267"/>
                      <a:gd name="T8" fmla="*/ 26 w 123"/>
                      <a:gd name="T9" fmla="*/ 3 h 267"/>
                      <a:gd name="T10" fmla="*/ 28 w 123"/>
                      <a:gd name="T11" fmla="*/ 4 h 267"/>
                      <a:gd name="T12" fmla="*/ 29 w 123"/>
                      <a:gd name="T13" fmla="*/ 5 h 267"/>
                      <a:gd name="T14" fmla="*/ 31 w 123"/>
                      <a:gd name="T15" fmla="*/ 6 h 267"/>
                      <a:gd name="T16" fmla="*/ 32 w 123"/>
                      <a:gd name="T17" fmla="*/ 8 h 267"/>
                      <a:gd name="T18" fmla="*/ 33 w 123"/>
                      <a:gd name="T19" fmla="*/ 9 h 267"/>
                      <a:gd name="T20" fmla="*/ 34 w 123"/>
                      <a:gd name="T21" fmla="*/ 12 h 267"/>
                      <a:gd name="T22" fmla="*/ 35 w 123"/>
                      <a:gd name="T23" fmla="*/ 14 h 267"/>
                      <a:gd name="T24" fmla="*/ 35 w 123"/>
                      <a:gd name="T25" fmla="*/ 16 h 267"/>
                      <a:gd name="T26" fmla="*/ 36 w 123"/>
                      <a:gd name="T27" fmla="*/ 19 h 267"/>
                      <a:gd name="T28" fmla="*/ 36 w 123"/>
                      <a:gd name="T29" fmla="*/ 21 h 267"/>
                      <a:gd name="T30" fmla="*/ 36 w 123"/>
                      <a:gd name="T31" fmla="*/ 79 h 267"/>
                      <a:gd name="T32" fmla="*/ 0 w 123"/>
                      <a:gd name="T33" fmla="*/ 79 h 267"/>
                      <a:gd name="T34" fmla="*/ 0 w 123"/>
                      <a:gd name="T35" fmla="*/ 21 h 267"/>
                      <a:gd name="T36" fmla="*/ 0 w 123"/>
                      <a:gd name="T37" fmla="*/ 19 h 267"/>
                      <a:gd name="T38" fmla="*/ 1 w 123"/>
                      <a:gd name="T39" fmla="*/ 16 h 267"/>
                      <a:gd name="T40" fmla="*/ 1 w 123"/>
                      <a:gd name="T41" fmla="*/ 14 h 267"/>
                      <a:gd name="T42" fmla="*/ 2 w 123"/>
                      <a:gd name="T43" fmla="*/ 12 h 267"/>
                      <a:gd name="T44" fmla="*/ 3 w 123"/>
                      <a:gd name="T45" fmla="*/ 9 h 267"/>
                      <a:gd name="T46" fmla="*/ 4 w 123"/>
                      <a:gd name="T47" fmla="*/ 8 h 267"/>
                      <a:gd name="T48" fmla="*/ 5 w 123"/>
                      <a:gd name="T49" fmla="*/ 6 h 267"/>
                      <a:gd name="T50" fmla="*/ 6 w 123"/>
                      <a:gd name="T51" fmla="*/ 5 h 267"/>
                      <a:gd name="T52" fmla="*/ 8 w 123"/>
                      <a:gd name="T53" fmla="*/ 4 h 267"/>
                      <a:gd name="T54" fmla="*/ 9 w 123"/>
                      <a:gd name="T55" fmla="*/ 3 h 267"/>
                      <a:gd name="T56" fmla="*/ 11 w 123"/>
                      <a:gd name="T57" fmla="*/ 2 h 267"/>
                      <a:gd name="T58" fmla="*/ 12 w 123"/>
                      <a:gd name="T59" fmla="*/ 1 h 267"/>
                      <a:gd name="T60" fmla="*/ 15 w 123"/>
                      <a:gd name="T61" fmla="*/ 0 h 267"/>
                      <a:gd name="T62" fmla="*/ 18 w 123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3" h="267">
                        <a:moveTo>
                          <a:pt x="61" y="0"/>
                        </a:moveTo>
                        <a:lnTo>
                          <a:pt x="69" y="1"/>
                        </a:lnTo>
                        <a:lnTo>
                          <a:pt x="80" y="4"/>
                        </a:lnTo>
                        <a:lnTo>
                          <a:pt x="85" y="6"/>
                        </a:lnTo>
                        <a:lnTo>
                          <a:pt x="90" y="9"/>
                        </a:lnTo>
                        <a:lnTo>
                          <a:pt x="95" y="12"/>
                        </a:lnTo>
                        <a:lnTo>
                          <a:pt x="100" y="17"/>
                        </a:lnTo>
                        <a:lnTo>
                          <a:pt x="105" y="21"/>
                        </a:lnTo>
                        <a:lnTo>
                          <a:pt x="109" y="26"/>
                        </a:lnTo>
                        <a:lnTo>
                          <a:pt x="112" y="32"/>
                        </a:lnTo>
                        <a:lnTo>
                          <a:pt x="116" y="39"/>
                        </a:lnTo>
                        <a:lnTo>
                          <a:pt x="119" y="46"/>
                        </a:lnTo>
                        <a:lnTo>
                          <a:pt x="121" y="54"/>
                        </a:lnTo>
                        <a:lnTo>
                          <a:pt x="122" y="63"/>
                        </a:lnTo>
                        <a:lnTo>
                          <a:pt x="123" y="72"/>
                        </a:lnTo>
                        <a:lnTo>
                          <a:pt x="123" y="267"/>
                        </a:lnTo>
                        <a:lnTo>
                          <a:pt x="0" y="267"/>
                        </a:lnTo>
                        <a:lnTo>
                          <a:pt x="0" y="72"/>
                        </a:lnTo>
                        <a:lnTo>
                          <a:pt x="1" y="63"/>
                        </a:lnTo>
                        <a:lnTo>
                          <a:pt x="2" y="54"/>
                        </a:lnTo>
                        <a:lnTo>
                          <a:pt x="4" y="46"/>
                        </a:lnTo>
                        <a:lnTo>
                          <a:pt x="6" y="39"/>
                        </a:lnTo>
                        <a:lnTo>
                          <a:pt x="9" y="32"/>
                        </a:lnTo>
                        <a:lnTo>
                          <a:pt x="13" y="26"/>
                        </a:lnTo>
                        <a:lnTo>
                          <a:pt x="17" y="21"/>
                        </a:lnTo>
                        <a:lnTo>
                          <a:pt x="22" y="17"/>
                        </a:lnTo>
                        <a:lnTo>
                          <a:pt x="27" y="12"/>
                        </a:lnTo>
                        <a:lnTo>
                          <a:pt x="31" y="9"/>
                        </a:lnTo>
                        <a:lnTo>
                          <a:pt x="36" y="6"/>
                        </a:lnTo>
                        <a:lnTo>
                          <a:pt x="42" y="4"/>
                        </a:lnTo>
                        <a:lnTo>
                          <a:pt x="51" y="1"/>
                        </a:lnTo>
                        <a:lnTo>
                          <a:pt x="61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8" name="Freeform 467"/>
                  <p:cNvSpPr>
                    <a:spLocks noChangeAspect="1"/>
                  </p:cNvSpPr>
                  <p:nvPr/>
                </p:nvSpPr>
                <p:spPr bwMode="auto">
                  <a:xfrm>
                    <a:off x="368" y="1654"/>
                    <a:ext cx="36" cy="79"/>
                  </a:xfrm>
                  <a:custGeom>
                    <a:avLst/>
                    <a:gdLst>
                      <a:gd name="T0" fmla="*/ 18 w 123"/>
                      <a:gd name="T1" fmla="*/ 0 h 267"/>
                      <a:gd name="T2" fmla="*/ 21 w 123"/>
                      <a:gd name="T3" fmla="*/ 0 h 267"/>
                      <a:gd name="T4" fmla="*/ 24 w 123"/>
                      <a:gd name="T5" fmla="*/ 1 h 267"/>
                      <a:gd name="T6" fmla="*/ 25 w 123"/>
                      <a:gd name="T7" fmla="*/ 2 h 267"/>
                      <a:gd name="T8" fmla="*/ 27 w 123"/>
                      <a:gd name="T9" fmla="*/ 3 h 267"/>
                      <a:gd name="T10" fmla="*/ 28 w 123"/>
                      <a:gd name="T11" fmla="*/ 4 h 267"/>
                      <a:gd name="T12" fmla="*/ 30 w 123"/>
                      <a:gd name="T13" fmla="*/ 5 h 267"/>
                      <a:gd name="T14" fmla="*/ 31 w 123"/>
                      <a:gd name="T15" fmla="*/ 6 h 267"/>
                      <a:gd name="T16" fmla="*/ 32 w 123"/>
                      <a:gd name="T17" fmla="*/ 8 h 267"/>
                      <a:gd name="T18" fmla="*/ 33 w 123"/>
                      <a:gd name="T19" fmla="*/ 9 h 267"/>
                      <a:gd name="T20" fmla="*/ 34 w 123"/>
                      <a:gd name="T21" fmla="*/ 12 h 267"/>
                      <a:gd name="T22" fmla="*/ 35 w 123"/>
                      <a:gd name="T23" fmla="*/ 14 h 267"/>
                      <a:gd name="T24" fmla="*/ 35 w 123"/>
                      <a:gd name="T25" fmla="*/ 16 h 267"/>
                      <a:gd name="T26" fmla="*/ 36 w 123"/>
                      <a:gd name="T27" fmla="*/ 19 h 267"/>
                      <a:gd name="T28" fmla="*/ 36 w 123"/>
                      <a:gd name="T29" fmla="*/ 21 h 267"/>
                      <a:gd name="T30" fmla="*/ 36 w 123"/>
                      <a:gd name="T31" fmla="*/ 79 h 267"/>
                      <a:gd name="T32" fmla="*/ 0 w 123"/>
                      <a:gd name="T33" fmla="*/ 79 h 267"/>
                      <a:gd name="T34" fmla="*/ 0 w 123"/>
                      <a:gd name="T35" fmla="*/ 21 h 267"/>
                      <a:gd name="T36" fmla="*/ 0 w 123"/>
                      <a:gd name="T37" fmla="*/ 19 h 267"/>
                      <a:gd name="T38" fmla="*/ 1 w 123"/>
                      <a:gd name="T39" fmla="*/ 16 h 267"/>
                      <a:gd name="T40" fmla="*/ 1 w 123"/>
                      <a:gd name="T41" fmla="*/ 14 h 267"/>
                      <a:gd name="T42" fmla="*/ 2 w 123"/>
                      <a:gd name="T43" fmla="*/ 12 h 267"/>
                      <a:gd name="T44" fmla="*/ 3 w 123"/>
                      <a:gd name="T45" fmla="*/ 9 h 267"/>
                      <a:gd name="T46" fmla="*/ 4 w 123"/>
                      <a:gd name="T47" fmla="*/ 8 h 267"/>
                      <a:gd name="T48" fmla="*/ 5 w 123"/>
                      <a:gd name="T49" fmla="*/ 6 h 267"/>
                      <a:gd name="T50" fmla="*/ 7 w 123"/>
                      <a:gd name="T51" fmla="*/ 5 h 267"/>
                      <a:gd name="T52" fmla="*/ 8 w 123"/>
                      <a:gd name="T53" fmla="*/ 4 h 267"/>
                      <a:gd name="T54" fmla="*/ 9 w 123"/>
                      <a:gd name="T55" fmla="*/ 3 h 267"/>
                      <a:gd name="T56" fmla="*/ 11 w 123"/>
                      <a:gd name="T57" fmla="*/ 2 h 267"/>
                      <a:gd name="T58" fmla="*/ 13 w 123"/>
                      <a:gd name="T59" fmla="*/ 1 h 267"/>
                      <a:gd name="T60" fmla="*/ 16 w 123"/>
                      <a:gd name="T61" fmla="*/ 0 h 267"/>
                      <a:gd name="T62" fmla="*/ 18 w 123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3" h="267">
                        <a:moveTo>
                          <a:pt x="62" y="0"/>
                        </a:moveTo>
                        <a:lnTo>
                          <a:pt x="71" y="1"/>
                        </a:lnTo>
                        <a:lnTo>
                          <a:pt x="81" y="4"/>
                        </a:lnTo>
                        <a:lnTo>
                          <a:pt x="86" y="6"/>
                        </a:lnTo>
                        <a:lnTo>
                          <a:pt x="91" y="9"/>
                        </a:lnTo>
                        <a:lnTo>
                          <a:pt x="96" y="12"/>
                        </a:lnTo>
                        <a:lnTo>
                          <a:pt x="101" y="17"/>
                        </a:lnTo>
                        <a:lnTo>
                          <a:pt x="105" y="21"/>
                        </a:lnTo>
                        <a:lnTo>
                          <a:pt x="109" y="26"/>
                        </a:lnTo>
                        <a:lnTo>
                          <a:pt x="113" y="32"/>
                        </a:lnTo>
                        <a:lnTo>
                          <a:pt x="116" y="39"/>
                        </a:lnTo>
                        <a:lnTo>
                          <a:pt x="119" y="46"/>
                        </a:lnTo>
                        <a:lnTo>
                          <a:pt x="121" y="54"/>
                        </a:lnTo>
                        <a:lnTo>
                          <a:pt x="122" y="63"/>
                        </a:lnTo>
                        <a:lnTo>
                          <a:pt x="123" y="72"/>
                        </a:lnTo>
                        <a:lnTo>
                          <a:pt x="123" y="267"/>
                        </a:lnTo>
                        <a:lnTo>
                          <a:pt x="0" y="267"/>
                        </a:lnTo>
                        <a:lnTo>
                          <a:pt x="0" y="72"/>
                        </a:lnTo>
                        <a:lnTo>
                          <a:pt x="1" y="63"/>
                        </a:lnTo>
                        <a:lnTo>
                          <a:pt x="2" y="54"/>
                        </a:lnTo>
                        <a:lnTo>
                          <a:pt x="4" y="46"/>
                        </a:lnTo>
                        <a:lnTo>
                          <a:pt x="6" y="39"/>
                        </a:lnTo>
                        <a:lnTo>
                          <a:pt x="10" y="32"/>
                        </a:lnTo>
                        <a:lnTo>
                          <a:pt x="13" y="26"/>
                        </a:lnTo>
                        <a:lnTo>
                          <a:pt x="17" y="21"/>
                        </a:lnTo>
                        <a:lnTo>
                          <a:pt x="23" y="17"/>
                        </a:lnTo>
                        <a:lnTo>
                          <a:pt x="27" y="12"/>
                        </a:lnTo>
                        <a:lnTo>
                          <a:pt x="32" y="9"/>
                        </a:lnTo>
                        <a:lnTo>
                          <a:pt x="37" y="6"/>
                        </a:lnTo>
                        <a:lnTo>
                          <a:pt x="43" y="4"/>
                        </a:lnTo>
                        <a:lnTo>
                          <a:pt x="53" y="1"/>
                        </a:lnTo>
                        <a:lnTo>
                          <a:pt x="62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9" name="Freeform 468"/>
                  <p:cNvSpPr>
                    <a:spLocks noChangeAspect="1"/>
                  </p:cNvSpPr>
                  <p:nvPr/>
                </p:nvSpPr>
                <p:spPr bwMode="auto">
                  <a:xfrm>
                    <a:off x="632" y="1783"/>
                    <a:ext cx="36" cy="86"/>
                  </a:xfrm>
                  <a:custGeom>
                    <a:avLst/>
                    <a:gdLst>
                      <a:gd name="T0" fmla="*/ 18 w 124"/>
                      <a:gd name="T1" fmla="*/ 0 h 267"/>
                      <a:gd name="T2" fmla="*/ 21 w 124"/>
                      <a:gd name="T3" fmla="*/ 0 h 267"/>
                      <a:gd name="T4" fmla="*/ 24 w 124"/>
                      <a:gd name="T5" fmla="*/ 1 h 267"/>
                      <a:gd name="T6" fmla="*/ 25 w 124"/>
                      <a:gd name="T7" fmla="*/ 2 h 267"/>
                      <a:gd name="T8" fmla="*/ 27 w 124"/>
                      <a:gd name="T9" fmla="*/ 3 h 267"/>
                      <a:gd name="T10" fmla="*/ 28 w 124"/>
                      <a:gd name="T11" fmla="*/ 4 h 267"/>
                      <a:gd name="T12" fmla="*/ 30 w 124"/>
                      <a:gd name="T13" fmla="*/ 5 h 267"/>
                      <a:gd name="T14" fmla="*/ 31 w 124"/>
                      <a:gd name="T15" fmla="*/ 6 h 267"/>
                      <a:gd name="T16" fmla="*/ 32 w 124"/>
                      <a:gd name="T17" fmla="*/ 8 h 267"/>
                      <a:gd name="T18" fmla="*/ 33 w 124"/>
                      <a:gd name="T19" fmla="*/ 10 h 267"/>
                      <a:gd name="T20" fmla="*/ 34 w 124"/>
                      <a:gd name="T21" fmla="*/ 12 h 267"/>
                      <a:gd name="T22" fmla="*/ 35 w 124"/>
                      <a:gd name="T23" fmla="*/ 14 h 267"/>
                      <a:gd name="T24" fmla="*/ 35 w 124"/>
                      <a:gd name="T25" fmla="*/ 17 h 267"/>
                      <a:gd name="T26" fmla="*/ 36 w 124"/>
                      <a:gd name="T27" fmla="*/ 20 h 267"/>
                      <a:gd name="T28" fmla="*/ 36 w 124"/>
                      <a:gd name="T29" fmla="*/ 23 h 267"/>
                      <a:gd name="T30" fmla="*/ 36 w 124"/>
                      <a:gd name="T31" fmla="*/ 86 h 267"/>
                      <a:gd name="T32" fmla="*/ 0 w 124"/>
                      <a:gd name="T33" fmla="*/ 86 h 267"/>
                      <a:gd name="T34" fmla="*/ 0 w 124"/>
                      <a:gd name="T35" fmla="*/ 23 h 267"/>
                      <a:gd name="T36" fmla="*/ 1 w 124"/>
                      <a:gd name="T37" fmla="*/ 20 h 267"/>
                      <a:gd name="T38" fmla="*/ 1 w 124"/>
                      <a:gd name="T39" fmla="*/ 17 h 267"/>
                      <a:gd name="T40" fmla="*/ 1 w 124"/>
                      <a:gd name="T41" fmla="*/ 14 h 267"/>
                      <a:gd name="T42" fmla="*/ 2 w 124"/>
                      <a:gd name="T43" fmla="*/ 12 h 267"/>
                      <a:gd name="T44" fmla="*/ 3 w 124"/>
                      <a:gd name="T45" fmla="*/ 10 h 267"/>
                      <a:gd name="T46" fmla="*/ 4 w 124"/>
                      <a:gd name="T47" fmla="*/ 8 h 267"/>
                      <a:gd name="T48" fmla="*/ 5 w 124"/>
                      <a:gd name="T49" fmla="*/ 6 h 267"/>
                      <a:gd name="T50" fmla="*/ 7 w 124"/>
                      <a:gd name="T51" fmla="*/ 5 h 267"/>
                      <a:gd name="T52" fmla="*/ 8 w 124"/>
                      <a:gd name="T53" fmla="*/ 4 h 267"/>
                      <a:gd name="T54" fmla="*/ 10 w 124"/>
                      <a:gd name="T55" fmla="*/ 3 h 267"/>
                      <a:gd name="T56" fmla="*/ 11 w 124"/>
                      <a:gd name="T57" fmla="*/ 2 h 267"/>
                      <a:gd name="T58" fmla="*/ 13 w 124"/>
                      <a:gd name="T59" fmla="*/ 1 h 267"/>
                      <a:gd name="T60" fmla="*/ 16 w 124"/>
                      <a:gd name="T61" fmla="*/ 0 h 267"/>
                      <a:gd name="T62" fmla="*/ 18 w 124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4" h="267">
                        <a:moveTo>
                          <a:pt x="63" y="0"/>
                        </a:moveTo>
                        <a:lnTo>
                          <a:pt x="72" y="0"/>
                        </a:lnTo>
                        <a:lnTo>
                          <a:pt x="82" y="3"/>
                        </a:lnTo>
                        <a:lnTo>
                          <a:pt x="87" y="5"/>
                        </a:lnTo>
                        <a:lnTo>
                          <a:pt x="92" y="8"/>
                        </a:lnTo>
                        <a:lnTo>
                          <a:pt x="96" y="11"/>
                        </a:lnTo>
                        <a:lnTo>
                          <a:pt x="102" y="16"/>
                        </a:lnTo>
                        <a:lnTo>
                          <a:pt x="106" y="20"/>
                        </a:lnTo>
                        <a:lnTo>
                          <a:pt x="110" y="25"/>
                        </a:lnTo>
                        <a:lnTo>
                          <a:pt x="114" y="31"/>
                        </a:lnTo>
                        <a:lnTo>
                          <a:pt x="117" y="38"/>
                        </a:lnTo>
                        <a:lnTo>
                          <a:pt x="119" y="45"/>
                        </a:lnTo>
                        <a:lnTo>
                          <a:pt x="122" y="54"/>
                        </a:lnTo>
                        <a:lnTo>
                          <a:pt x="123" y="62"/>
                        </a:lnTo>
                        <a:lnTo>
                          <a:pt x="124" y="71"/>
                        </a:lnTo>
                        <a:lnTo>
                          <a:pt x="124" y="267"/>
                        </a:lnTo>
                        <a:lnTo>
                          <a:pt x="0" y="267"/>
                        </a:lnTo>
                        <a:lnTo>
                          <a:pt x="0" y="71"/>
                        </a:lnTo>
                        <a:lnTo>
                          <a:pt x="2" y="62"/>
                        </a:lnTo>
                        <a:lnTo>
                          <a:pt x="3" y="54"/>
                        </a:lnTo>
                        <a:lnTo>
                          <a:pt x="5" y="45"/>
                        </a:lnTo>
                        <a:lnTo>
                          <a:pt x="7" y="38"/>
                        </a:lnTo>
                        <a:lnTo>
                          <a:pt x="11" y="31"/>
                        </a:lnTo>
                        <a:lnTo>
                          <a:pt x="14" y="25"/>
                        </a:lnTo>
                        <a:lnTo>
                          <a:pt x="18" y="20"/>
                        </a:lnTo>
                        <a:lnTo>
                          <a:pt x="24" y="16"/>
                        </a:lnTo>
                        <a:lnTo>
                          <a:pt x="28" y="11"/>
                        </a:lnTo>
                        <a:lnTo>
                          <a:pt x="33" y="8"/>
                        </a:lnTo>
                        <a:lnTo>
                          <a:pt x="38" y="5"/>
                        </a:lnTo>
                        <a:lnTo>
                          <a:pt x="44" y="3"/>
                        </a:lnTo>
                        <a:lnTo>
                          <a:pt x="54" y="0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0" name="Freeform 469"/>
                  <p:cNvSpPr>
                    <a:spLocks noChangeAspect="1"/>
                  </p:cNvSpPr>
                  <p:nvPr/>
                </p:nvSpPr>
                <p:spPr bwMode="auto">
                  <a:xfrm>
                    <a:off x="503" y="1783"/>
                    <a:ext cx="36" cy="86"/>
                  </a:xfrm>
                  <a:custGeom>
                    <a:avLst/>
                    <a:gdLst>
                      <a:gd name="T0" fmla="*/ 18 w 123"/>
                      <a:gd name="T1" fmla="*/ 0 h 267"/>
                      <a:gd name="T2" fmla="*/ 20 w 123"/>
                      <a:gd name="T3" fmla="*/ 0 h 267"/>
                      <a:gd name="T4" fmla="*/ 23 w 123"/>
                      <a:gd name="T5" fmla="*/ 1 h 267"/>
                      <a:gd name="T6" fmla="*/ 25 w 123"/>
                      <a:gd name="T7" fmla="*/ 2 h 267"/>
                      <a:gd name="T8" fmla="*/ 26 w 123"/>
                      <a:gd name="T9" fmla="*/ 3 h 267"/>
                      <a:gd name="T10" fmla="*/ 28 w 123"/>
                      <a:gd name="T11" fmla="*/ 4 h 267"/>
                      <a:gd name="T12" fmla="*/ 29 w 123"/>
                      <a:gd name="T13" fmla="*/ 5 h 267"/>
                      <a:gd name="T14" fmla="*/ 31 w 123"/>
                      <a:gd name="T15" fmla="*/ 6 h 267"/>
                      <a:gd name="T16" fmla="*/ 32 w 123"/>
                      <a:gd name="T17" fmla="*/ 8 h 267"/>
                      <a:gd name="T18" fmla="*/ 33 w 123"/>
                      <a:gd name="T19" fmla="*/ 10 h 267"/>
                      <a:gd name="T20" fmla="*/ 34 w 123"/>
                      <a:gd name="T21" fmla="*/ 12 h 267"/>
                      <a:gd name="T22" fmla="*/ 35 w 123"/>
                      <a:gd name="T23" fmla="*/ 14 h 267"/>
                      <a:gd name="T24" fmla="*/ 35 w 123"/>
                      <a:gd name="T25" fmla="*/ 17 h 267"/>
                      <a:gd name="T26" fmla="*/ 36 w 123"/>
                      <a:gd name="T27" fmla="*/ 20 h 267"/>
                      <a:gd name="T28" fmla="*/ 36 w 123"/>
                      <a:gd name="T29" fmla="*/ 23 h 267"/>
                      <a:gd name="T30" fmla="*/ 36 w 123"/>
                      <a:gd name="T31" fmla="*/ 86 h 267"/>
                      <a:gd name="T32" fmla="*/ 0 w 123"/>
                      <a:gd name="T33" fmla="*/ 86 h 267"/>
                      <a:gd name="T34" fmla="*/ 0 w 123"/>
                      <a:gd name="T35" fmla="*/ 23 h 267"/>
                      <a:gd name="T36" fmla="*/ 0 w 123"/>
                      <a:gd name="T37" fmla="*/ 20 h 267"/>
                      <a:gd name="T38" fmla="*/ 1 w 123"/>
                      <a:gd name="T39" fmla="*/ 17 h 267"/>
                      <a:gd name="T40" fmla="*/ 1 w 123"/>
                      <a:gd name="T41" fmla="*/ 14 h 267"/>
                      <a:gd name="T42" fmla="*/ 2 w 123"/>
                      <a:gd name="T43" fmla="*/ 12 h 267"/>
                      <a:gd name="T44" fmla="*/ 3 w 123"/>
                      <a:gd name="T45" fmla="*/ 10 h 267"/>
                      <a:gd name="T46" fmla="*/ 4 w 123"/>
                      <a:gd name="T47" fmla="*/ 8 h 267"/>
                      <a:gd name="T48" fmla="*/ 5 w 123"/>
                      <a:gd name="T49" fmla="*/ 6 h 267"/>
                      <a:gd name="T50" fmla="*/ 6 w 123"/>
                      <a:gd name="T51" fmla="*/ 5 h 267"/>
                      <a:gd name="T52" fmla="*/ 8 w 123"/>
                      <a:gd name="T53" fmla="*/ 4 h 267"/>
                      <a:gd name="T54" fmla="*/ 9 w 123"/>
                      <a:gd name="T55" fmla="*/ 3 h 267"/>
                      <a:gd name="T56" fmla="*/ 11 w 123"/>
                      <a:gd name="T57" fmla="*/ 2 h 267"/>
                      <a:gd name="T58" fmla="*/ 12 w 123"/>
                      <a:gd name="T59" fmla="*/ 1 h 267"/>
                      <a:gd name="T60" fmla="*/ 15 w 123"/>
                      <a:gd name="T61" fmla="*/ 0 h 267"/>
                      <a:gd name="T62" fmla="*/ 18 w 123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3" h="267">
                        <a:moveTo>
                          <a:pt x="61" y="0"/>
                        </a:moveTo>
                        <a:lnTo>
                          <a:pt x="69" y="0"/>
                        </a:lnTo>
                        <a:lnTo>
                          <a:pt x="80" y="3"/>
                        </a:lnTo>
                        <a:lnTo>
                          <a:pt x="85" y="5"/>
                        </a:lnTo>
                        <a:lnTo>
                          <a:pt x="90" y="8"/>
                        </a:lnTo>
                        <a:lnTo>
                          <a:pt x="95" y="11"/>
                        </a:lnTo>
                        <a:lnTo>
                          <a:pt x="100" y="16"/>
                        </a:lnTo>
                        <a:lnTo>
                          <a:pt x="105" y="20"/>
                        </a:lnTo>
                        <a:lnTo>
                          <a:pt x="109" y="25"/>
                        </a:lnTo>
                        <a:lnTo>
                          <a:pt x="112" y="31"/>
                        </a:lnTo>
                        <a:lnTo>
                          <a:pt x="116" y="38"/>
                        </a:lnTo>
                        <a:lnTo>
                          <a:pt x="119" y="45"/>
                        </a:lnTo>
                        <a:lnTo>
                          <a:pt x="121" y="54"/>
                        </a:lnTo>
                        <a:lnTo>
                          <a:pt x="122" y="62"/>
                        </a:lnTo>
                        <a:lnTo>
                          <a:pt x="123" y="71"/>
                        </a:lnTo>
                        <a:lnTo>
                          <a:pt x="123" y="267"/>
                        </a:lnTo>
                        <a:lnTo>
                          <a:pt x="0" y="267"/>
                        </a:lnTo>
                        <a:lnTo>
                          <a:pt x="0" y="71"/>
                        </a:lnTo>
                        <a:lnTo>
                          <a:pt x="1" y="62"/>
                        </a:lnTo>
                        <a:lnTo>
                          <a:pt x="2" y="54"/>
                        </a:lnTo>
                        <a:lnTo>
                          <a:pt x="4" y="45"/>
                        </a:lnTo>
                        <a:lnTo>
                          <a:pt x="6" y="38"/>
                        </a:lnTo>
                        <a:lnTo>
                          <a:pt x="9" y="31"/>
                        </a:lnTo>
                        <a:lnTo>
                          <a:pt x="13" y="25"/>
                        </a:lnTo>
                        <a:lnTo>
                          <a:pt x="17" y="20"/>
                        </a:lnTo>
                        <a:lnTo>
                          <a:pt x="22" y="16"/>
                        </a:lnTo>
                        <a:lnTo>
                          <a:pt x="27" y="11"/>
                        </a:lnTo>
                        <a:lnTo>
                          <a:pt x="31" y="8"/>
                        </a:lnTo>
                        <a:lnTo>
                          <a:pt x="36" y="5"/>
                        </a:lnTo>
                        <a:lnTo>
                          <a:pt x="42" y="3"/>
                        </a:lnTo>
                        <a:lnTo>
                          <a:pt x="51" y="0"/>
                        </a:lnTo>
                        <a:lnTo>
                          <a:pt x="61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1" name="Freeform 470"/>
                  <p:cNvSpPr>
                    <a:spLocks noChangeAspect="1"/>
                  </p:cNvSpPr>
                  <p:nvPr/>
                </p:nvSpPr>
                <p:spPr bwMode="auto">
                  <a:xfrm>
                    <a:off x="368" y="1783"/>
                    <a:ext cx="36" cy="86"/>
                  </a:xfrm>
                  <a:custGeom>
                    <a:avLst/>
                    <a:gdLst>
                      <a:gd name="T0" fmla="*/ 18 w 123"/>
                      <a:gd name="T1" fmla="*/ 0 h 267"/>
                      <a:gd name="T2" fmla="*/ 21 w 123"/>
                      <a:gd name="T3" fmla="*/ 0 h 267"/>
                      <a:gd name="T4" fmla="*/ 24 w 123"/>
                      <a:gd name="T5" fmla="*/ 1 h 267"/>
                      <a:gd name="T6" fmla="*/ 25 w 123"/>
                      <a:gd name="T7" fmla="*/ 2 h 267"/>
                      <a:gd name="T8" fmla="*/ 27 w 123"/>
                      <a:gd name="T9" fmla="*/ 3 h 267"/>
                      <a:gd name="T10" fmla="*/ 28 w 123"/>
                      <a:gd name="T11" fmla="*/ 4 h 267"/>
                      <a:gd name="T12" fmla="*/ 30 w 123"/>
                      <a:gd name="T13" fmla="*/ 5 h 267"/>
                      <a:gd name="T14" fmla="*/ 31 w 123"/>
                      <a:gd name="T15" fmla="*/ 6 h 267"/>
                      <a:gd name="T16" fmla="*/ 32 w 123"/>
                      <a:gd name="T17" fmla="*/ 8 h 267"/>
                      <a:gd name="T18" fmla="*/ 33 w 123"/>
                      <a:gd name="T19" fmla="*/ 10 h 267"/>
                      <a:gd name="T20" fmla="*/ 34 w 123"/>
                      <a:gd name="T21" fmla="*/ 12 h 267"/>
                      <a:gd name="T22" fmla="*/ 35 w 123"/>
                      <a:gd name="T23" fmla="*/ 14 h 267"/>
                      <a:gd name="T24" fmla="*/ 35 w 123"/>
                      <a:gd name="T25" fmla="*/ 17 h 267"/>
                      <a:gd name="T26" fmla="*/ 36 w 123"/>
                      <a:gd name="T27" fmla="*/ 20 h 267"/>
                      <a:gd name="T28" fmla="*/ 36 w 123"/>
                      <a:gd name="T29" fmla="*/ 23 h 267"/>
                      <a:gd name="T30" fmla="*/ 36 w 123"/>
                      <a:gd name="T31" fmla="*/ 86 h 267"/>
                      <a:gd name="T32" fmla="*/ 0 w 123"/>
                      <a:gd name="T33" fmla="*/ 86 h 267"/>
                      <a:gd name="T34" fmla="*/ 0 w 123"/>
                      <a:gd name="T35" fmla="*/ 23 h 267"/>
                      <a:gd name="T36" fmla="*/ 0 w 123"/>
                      <a:gd name="T37" fmla="*/ 20 h 267"/>
                      <a:gd name="T38" fmla="*/ 1 w 123"/>
                      <a:gd name="T39" fmla="*/ 17 h 267"/>
                      <a:gd name="T40" fmla="*/ 1 w 123"/>
                      <a:gd name="T41" fmla="*/ 14 h 267"/>
                      <a:gd name="T42" fmla="*/ 2 w 123"/>
                      <a:gd name="T43" fmla="*/ 12 h 267"/>
                      <a:gd name="T44" fmla="*/ 3 w 123"/>
                      <a:gd name="T45" fmla="*/ 10 h 267"/>
                      <a:gd name="T46" fmla="*/ 4 w 123"/>
                      <a:gd name="T47" fmla="*/ 8 h 267"/>
                      <a:gd name="T48" fmla="*/ 5 w 123"/>
                      <a:gd name="T49" fmla="*/ 6 h 267"/>
                      <a:gd name="T50" fmla="*/ 7 w 123"/>
                      <a:gd name="T51" fmla="*/ 5 h 267"/>
                      <a:gd name="T52" fmla="*/ 8 w 123"/>
                      <a:gd name="T53" fmla="*/ 4 h 267"/>
                      <a:gd name="T54" fmla="*/ 9 w 123"/>
                      <a:gd name="T55" fmla="*/ 3 h 267"/>
                      <a:gd name="T56" fmla="*/ 11 w 123"/>
                      <a:gd name="T57" fmla="*/ 2 h 267"/>
                      <a:gd name="T58" fmla="*/ 13 w 123"/>
                      <a:gd name="T59" fmla="*/ 1 h 267"/>
                      <a:gd name="T60" fmla="*/ 16 w 123"/>
                      <a:gd name="T61" fmla="*/ 0 h 267"/>
                      <a:gd name="T62" fmla="*/ 18 w 123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3" h="267">
                        <a:moveTo>
                          <a:pt x="62" y="0"/>
                        </a:moveTo>
                        <a:lnTo>
                          <a:pt x="71" y="0"/>
                        </a:lnTo>
                        <a:lnTo>
                          <a:pt x="81" y="3"/>
                        </a:lnTo>
                        <a:lnTo>
                          <a:pt x="86" y="5"/>
                        </a:lnTo>
                        <a:lnTo>
                          <a:pt x="91" y="8"/>
                        </a:lnTo>
                        <a:lnTo>
                          <a:pt x="96" y="11"/>
                        </a:lnTo>
                        <a:lnTo>
                          <a:pt x="101" y="16"/>
                        </a:lnTo>
                        <a:lnTo>
                          <a:pt x="105" y="20"/>
                        </a:lnTo>
                        <a:lnTo>
                          <a:pt x="109" y="25"/>
                        </a:lnTo>
                        <a:lnTo>
                          <a:pt x="113" y="31"/>
                        </a:lnTo>
                        <a:lnTo>
                          <a:pt x="116" y="38"/>
                        </a:lnTo>
                        <a:lnTo>
                          <a:pt x="119" y="45"/>
                        </a:lnTo>
                        <a:lnTo>
                          <a:pt x="121" y="54"/>
                        </a:lnTo>
                        <a:lnTo>
                          <a:pt x="122" y="62"/>
                        </a:lnTo>
                        <a:lnTo>
                          <a:pt x="123" y="71"/>
                        </a:lnTo>
                        <a:lnTo>
                          <a:pt x="123" y="267"/>
                        </a:lnTo>
                        <a:lnTo>
                          <a:pt x="0" y="267"/>
                        </a:lnTo>
                        <a:lnTo>
                          <a:pt x="0" y="71"/>
                        </a:lnTo>
                        <a:lnTo>
                          <a:pt x="1" y="62"/>
                        </a:lnTo>
                        <a:lnTo>
                          <a:pt x="2" y="54"/>
                        </a:lnTo>
                        <a:lnTo>
                          <a:pt x="4" y="45"/>
                        </a:lnTo>
                        <a:lnTo>
                          <a:pt x="6" y="38"/>
                        </a:lnTo>
                        <a:lnTo>
                          <a:pt x="10" y="31"/>
                        </a:lnTo>
                        <a:lnTo>
                          <a:pt x="13" y="25"/>
                        </a:lnTo>
                        <a:lnTo>
                          <a:pt x="17" y="20"/>
                        </a:lnTo>
                        <a:lnTo>
                          <a:pt x="23" y="16"/>
                        </a:lnTo>
                        <a:lnTo>
                          <a:pt x="27" y="11"/>
                        </a:lnTo>
                        <a:lnTo>
                          <a:pt x="32" y="8"/>
                        </a:lnTo>
                        <a:lnTo>
                          <a:pt x="37" y="5"/>
                        </a:lnTo>
                        <a:lnTo>
                          <a:pt x="43" y="3"/>
                        </a:lnTo>
                        <a:lnTo>
                          <a:pt x="53" y="0"/>
                        </a:lnTo>
                        <a:lnTo>
                          <a:pt x="62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2" name="Freeform 471"/>
                  <p:cNvSpPr>
                    <a:spLocks noChangeAspect="1"/>
                  </p:cNvSpPr>
                  <p:nvPr/>
                </p:nvSpPr>
                <p:spPr bwMode="auto">
                  <a:xfrm>
                    <a:off x="889" y="1661"/>
                    <a:ext cx="64" cy="79"/>
                  </a:xfrm>
                  <a:custGeom>
                    <a:avLst/>
                    <a:gdLst>
                      <a:gd name="T0" fmla="*/ 32 w 192"/>
                      <a:gd name="T1" fmla="*/ 0 h 266"/>
                      <a:gd name="T2" fmla="*/ 35 w 192"/>
                      <a:gd name="T3" fmla="*/ 0 h 266"/>
                      <a:gd name="T4" fmla="*/ 39 w 192"/>
                      <a:gd name="T5" fmla="*/ 1 h 266"/>
                      <a:gd name="T6" fmla="*/ 42 w 192"/>
                      <a:gd name="T7" fmla="*/ 1 h 266"/>
                      <a:gd name="T8" fmla="*/ 45 w 192"/>
                      <a:gd name="T9" fmla="*/ 2 h 266"/>
                      <a:gd name="T10" fmla="*/ 47 w 192"/>
                      <a:gd name="T11" fmla="*/ 3 h 266"/>
                      <a:gd name="T12" fmla="*/ 50 w 192"/>
                      <a:gd name="T13" fmla="*/ 5 h 266"/>
                      <a:gd name="T14" fmla="*/ 52 w 192"/>
                      <a:gd name="T15" fmla="*/ 7 h 266"/>
                      <a:gd name="T16" fmla="*/ 55 w 192"/>
                      <a:gd name="T17" fmla="*/ 8 h 266"/>
                      <a:gd name="T18" fmla="*/ 57 w 192"/>
                      <a:gd name="T19" fmla="*/ 10 h 266"/>
                      <a:gd name="T20" fmla="*/ 59 w 192"/>
                      <a:gd name="T21" fmla="*/ 12 h 266"/>
                      <a:gd name="T22" fmla="*/ 60 w 192"/>
                      <a:gd name="T23" fmla="*/ 15 h 266"/>
                      <a:gd name="T24" fmla="*/ 61 w 192"/>
                      <a:gd name="T25" fmla="*/ 18 h 266"/>
                      <a:gd name="T26" fmla="*/ 62 w 192"/>
                      <a:gd name="T27" fmla="*/ 20 h 266"/>
                      <a:gd name="T28" fmla="*/ 64 w 192"/>
                      <a:gd name="T29" fmla="*/ 22 h 266"/>
                      <a:gd name="T30" fmla="*/ 64 w 192"/>
                      <a:gd name="T31" fmla="*/ 25 h 266"/>
                      <a:gd name="T32" fmla="*/ 64 w 192"/>
                      <a:gd name="T33" fmla="*/ 28 h 266"/>
                      <a:gd name="T34" fmla="*/ 64 w 192"/>
                      <a:gd name="T35" fmla="*/ 79 h 266"/>
                      <a:gd name="T36" fmla="*/ 0 w 192"/>
                      <a:gd name="T37" fmla="*/ 79 h 266"/>
                      <a:gd name="T38" fmla="*/ 0 w 192"/>
                      <a:gd name="T39" fmla="*/ 28 h 266"/>
                      <a:gd name="T40" fmla="*/ 0 w 192"/>
                      <a:gd name="T41" fmla="*/ 25 h 266"/>
                      <a:gd name="T42" fmla="*/ 1 w 192"/>
                      <a:gd name="T43" fmla="*/ 22 h 266"/>
                      <a:gd name="T44" fmla="*/ 1 w 192"/>
                      <a:gd name="T45" fmla="*/ 20 h 266"/>
                      <a:gd name="T46" fmla="*/ 2 w 192"/>
                      <a:gd name="T47" fmla="*/ 18 h 266"/>
                      <a:gd name="T48" fmla="*/ 4 w 192"/>
                      <a:gd name="T49" fmla="*/ 15 h 266"/>
                      <a:gd name="T50" fmla="*/ 6 w 192"/>
                      <a:gd name="T51" fmla="*/ 12 h 266"/>
                      <a:gd name="T52" fmla="*/ 7 w 192"/>
                      <a:gd name="T53" fmla="*/ 10 h 266"/>
                      <a:gd name="T54" fmla="*/ 9 w 192"/>
                      <a:gd name="T55" fmla="*/ 8 h 266"/>
                      <a:gd name="T56" fmla="*/ 12 w 192"/>
                      <a:gd name="T57" fmla="*/ 7 h 266"/>
                      <a:gd name="T58" fmla="*/ 14 w 192"/>
                      <a:gd name="T59" fmla="*/ 5 h 266"/>
                      <a:gd name="T60" fmla="*/ 17 w 192"/>
                      <a:gd name="T61" fmla="*/ 3 h 266"/>
                      <a:gd name="T62" fmla="*/ 20 w 192"/>
                      <a:gd name="T63" fmla="*/ 2 h 266"/>
                      <a:gd name="T64" fmla="*/ 23 w 192"/>
                      <a:gd name="T65" fmla="*/ 1 h 266"/>
                      <a:gd name="T66" fmla="*/ 26 w 192"/>
                      <a:gd name="T67" fmla="*/ 1 h 266"/>
                      <a:gd name="T68" fmla="*/ 29 w 192"/>
                      <a:gd name="T69" fmla="*/ 0 h 266"/>
                      <a:gd name="T70" fmla="*/ 32 w 192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6">
                        <a:moveTo>
                          <a:pt x="97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49" y="17"/>
                        </a:lnTo>
                        <a:lnTo>
                          <a:pt x="157" y="22"/>
                        </a:lnTo>
                        <a:lnTo>
                          <a:pt x="164" y="28"/>
                        </a:lnTo>
                        <a:lnTo>
                          <a:pt x="171" y="34"/>
                        </a:lnTo>
                        <a:lnTo>
                          <a:pt x="176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91" y="75"/>
                        </a:lnTo>
                        <a:lnTo>
                          <a:pt x="192" y="85"/>
                        </a:lnTo>
                        <a:lnTo>
                          <a:pt x="192" y="94"/>
                        </a:lnTo>
                        <a:lnTo>
                          <a:pt x="192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6" y="22"/>
                        </a:lnTo>
                        <a:lnTo>
                          <a:pt x="43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8" y="2"/>
                        </a:lnTo>
                        <a:lnTo>
                          <a:pt x="87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3" name="Freeform 472"/>
                  <p:cNvSpPr>
                    <a:spLocks noChangeAspect="1"/>
                  </p:cNvSpPr>
                  <p:nvPr/>
                </p:nvSpPr>
                <p:spPr bwMode="auto">
                  <a:xfrm>
                    <a:off x="889" y="1783"/>
                    <a:ext cx="64" cy="86"/>
                  </a:xfrm>
                  <a:custGeom>
                    <a:avLst/>
                    <a:gdLst>
                      <a:gd name="T0" fmla="*/ 32 w 192"/>
                      <a:gd name="T1" fmla="*/ 0 h 267"/>
                      <a:gd name="T2" fmla="*/ 35 w 192"/>
                      <a:gd name="T3" fmla="*/ 0 h 267"/>
                      <a:gd name="T4" fmla="*/ 39 w 192"/>
                      <a:gd name="T5" fmla="*/ 0 h 267"/>
                      <a:gd name="T6" fmla="*/ 42 w 192"/>
                      <a:gd name="T7" fmla="*/ 1 h 267"/>
                      <a:gd name="T8" fmla="*/ 45 w 192"/>
                      <a:gd name="T9" fmla="*/ 2 h 267"/>
                      <a:gd name="T10" fmla="*/ 47 w 192"/>
                      <a:gd name="T11" fmla="*/ 4 h 267"/>
                      <a:gd name="T12" fmla="*/ 50 w 192"/>
                      <a:gd name="T13" fmla="*/ 5 h 267"/>
                      <a:gd name="T14" fmla="*/ 52 w 192"/>
                      <a:gd name="T15" fmla="*/ 7 h 267"/>
                      <a:gd name="T16" fmla="*/ 55 w 192"/>
                      <a:gd name="T17" fmla="*/ 9 h 267"/>
                      <a:gd name="T18" fmla="*/ 57 w 192"/>
                      <a:gd name="T19" fmla="*/ 11 h 267"/>
                      <a:gd name="T20" fmla="*/ 59 w 192"/>
                      <a:gd name="T21" fmla="*/ 14 h 267"/>
                      <a:gd name="T22" fmla="*/ 60 w 192"/>
                      <a:gd name="T23" fmla="*/ 16 h 267"/>
                      <a:gd name="T24" fmla="*/ 61 w 192"/>
                      <a:gd name="T25" fmla="*/ 19 h 267"/>
                      <a:gd name="T26" fmla="*/ 62 w 192"/>
                      <a:gd name="T27" fmla="*/ 22 h 267"/>
                      <a:gd name="T28" fmla="*/ 64 w 192"/>
                      <a:gd name="T29" fmla="*/ 25 h 267"/>
                      <a:gd name="T30" fmla="*/ 64 w 192"/>
                      <a:gd name="T31" fmla="*/ 28 h 267"/>
                      <a:gd name="T32" fmla="*/ 64 w 192"/>
                      <a:gd name="T33" fmla="*/ 31 h 267"/>
                      <a:gd name="T34" fmla="*/ 64 w 192"/>
                      <a:gd name="T35" fmla="*/ 86 h 267"/>
                      <a:gd name="T36" fmla="*/ 0 w 192"/>
                      <a:gd name="T37" fmla="*/ 86 h 267"/>
                      <a:gd name="T38" fmla="*/ 0 w 192"/>
                      <a:gd name="T39" fmla="*/ 31 h 267"/>
                      <a:gd name="T40" fmla="*/ 0 w 192"/>
                      <a:gd name="T41" fmla="*/ 28 h 267"/>
                      <a:gd name="T42" fmla="*/ 1 w 192"/>
                      <a:gd name="T43" fmla="*/ 25 h 267"/>
                      <a:gd name="T44" fmla="*/ 1 w 192"/>
                      <a:gd name="T45" fmla="*/ 22 h 267"/>
                      <a:gd name="T46" fmla="*/ 2 w 192"/>
                      <a:gd name="T47" fmla="*/ 19 h 267"/>
                      <a:gd name="T48" fmla="*/ 4 w 192"/>
                      <a:gd name="T49" fmla="*/ 16 h 267"/>
                      <a:gd name="T50" fmla="*/ 6 w 192"/>
                      <a:gd name="T51" fmla="*/ 14 h 267"/>
                      <a:gd name="T52" fmla="*/ 7 w 192"/>
                      <a:gd name="T53" fmla="*/ 11 h 267"/>
                      <a:gd name="T54" fmla="*/ 9 w 192"/>
                      <a:gd name="T55" fmla="*/ 9 h 267"/>
                      <a:gd name="T56" fmla="*/ 12 w 192"/>
                      <a:gd name="T57" fmla="*/ 7 h 267"/>
                      <a:gd name="T58" fmla="*/ 14 w 192"/>
                      <a:gd name="T59" fmla="*/ 5 h 267"/>
                      <a:gd name="T60" fmla="*/ 17 w 192"/>
                      <a:gd name="T61" fmla="*/ 4 h 267"/>
                      <a:gd name="T62" fmla="*/ 20 w 192"/>
                      <a:gd name="T63" fmla="*/ 2 h 267"/>
                      <a:gd name="T64" fmla="*/ 23 w 192"/>
                      <a:gd name="T65" fmla="*/ 1 h 267"/>
                      <a:gd name="T66" fmla="*/ 26 w 192"/>
                      <a:gd name="T67" fmla="*/ 0 h 267"/>
                      <a:gd name="T68" fmla="*/ 29 w 192"/>
                      <a:gd name="T69" fmla="*/ 0 h 267"/>
                      <a:gd name="T70" fmla="*/ 32 w 192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7">
                        <a:moveTo>
                          <a:pt x="97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49" y="16"/>
                        </a:lnTo>
                        <a:lnTo>
                          <a:pt x="157" y="21"/>
                        </a:lnTo>
                        <a:lnTo>
                          <a:pt x="164" y="27"/>
                        </a:lnTo>
                        <a:lnTo>
                          <a:pt x="171" y="35"/>
                        </a:lnTo>
                        <a:lnTo>
                          <a:pt x="176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91" y="77"/>
                        </a:lnTo>
                        <a:lnTo>
                          <a:pt x="192" y="86"/>
                        </a:lnTo>
                        <a:lnTo>
                          <a:pt x="192" y="96"/>
                        </a:lnTo>
                        <a:lnTo>
                          <a:pt x="192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6" y="21"/>
                        </a:lnTo>
                        <a:lnTo>
                          <a:pt x="43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8" y="1"/>
                        </a:lnTo>
                        <a:lnTo>
                          <a:pt x="87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4" name="Freeform 473"/>
                  <p:cNvSpPr>
                    <a:spLocks noChangeAspect="1"/>
                  </p:cNvSpPr>
                  <p:nvPr/>
                </p:nvSpPr>
                <p:spPr bwMode="auto">
                  <a:xfrm>
                    <a:off x="3626" y="1661"/>
                    <a:ext cx="57" cy="79"/>
                  </a:xfrm>
                  <a:custGeom>
                    <a:avLst/>
                    <a:gdLst>
                      <a:gd name="T0" fmla="*/ 28 w 192"/>
                      <a:gd name="T1" fmla="*/ 0 h 266"/>
                      <a:gd name="T2" fmla="*/ 31 w 192"/>
                      <a:gd name="T3" fmla="*/ 0 h 266"/>
                      <a:gd name="T4" fmla="*/ 34 w 192"/>
                      <a:gd name="T5" fmla="*/ 1 h 266"/>
                      <a:gd name="T6" fmla="*/ 37 w 192"/>
                      <a:gd name="T7" fmla="*/ 1 h 266"/>
                      <a:gd name="T8" fmla="*/ 39 w 192"/>
                      <a:gd name="T9" fmla="*/ 2 h 266"/>
                      <a:gd name="T10" fmla="*/ 42 w 192"/>
                      <a:gd name="T11" fmla="*/ 3 h 266"/>
                      <a:gd name="T12" fmla="*/ 45 w 192"/>
                      <a:gd name="T13" fmla="*/ 5 h 266"/>
                      <a:gd name="T14" fmla="*/ 47 w 192"/>
                      <a:gd name="T15" fmla="*/ 7 h 266"/>
                      <a:gd name="T16" fmla="*/ 49 w 192"/>
                      <a:gd name="T17" fmla="*/ 8 h 266"/>
                      <a:gd name="T18" fmla="*/ 50 w 192"/>
                      <a:gd name="T19" fmla="*/ 10 h 266"/>
                      <a:gd name="T20" fmla="*/ 52 w 192"/>
                      <a:gd name="T21" fmla="*/ 12 h 266"/>
                      <a:gd name="T22" fmla="*/ 53 w 192"/>
                      <a:gd name="T23" fmla="*/ 15 h 266"/>
                      <a:gd name="T24" fmla="*/ 55 w 192"/>
                      <a:gd name="T25" fmla="*/ 18 h 266"/>
                      <a:gd name="T26" fmla="*/ 56 w 192"/>
                      <a:gd name="T27" fmla="*/ 20 h 266"/>
                      <a:gd name="T28" fmla="*/ 56 w 192"/>
                      <a:gd name="T29" fmla="*/ 22 h 266"/>
                      <a:gd name="T30" fmla="*/ 57 w 192"/>
                      <a:gd name="T31" fmla="*/ 25 h 266"/>
                      <a:gd name="T32" fmla="*/ 57 w 192"/>
                      <a:gd name="T33" fmla="*/ 28 h 266"/>
                      <a:gd name="T34" fmla="*/ 57 w 192"/>
                      <a:gd name="T35" fmla="*/ 79 h 266"/>
                      <a:gd name="T36" fmla="*/ 0 w 192"/>
                      <a:gd name="T37" fmla="*/ 79 h 266"/>
                      <a:gd name="T38" fmla="*/ 0 w 192"/>
                      <a:gd name="T39" fmla="*/ 28 h 266"/>
                      <a:gd name="T40" fmla="*/ 0 w 192"/>
                      <a:gd name="T41" fmla="*/ 25 h 266"/>
                      <a:gd name="T42" fmla="*/ 1 w 192"/>
                      <a:gd name="T43" fmla="*/ 22 h 266"/>
                      <a:gd name="T44" fmla="*/ 1 w 192"/>
                      <a:gd name="T45" fmla="*/ 20 h 266"/>
                      <a:gd name="T46" fmla="*/ 2 w 192"/>
                      <a:gd name="T47" fmla="*/ 18 h 266"/>
                      <a:gd name="T48" fmla="*/ 4 w 192"/>
                      <a:gd name="T49" fmla="*/ 15 h 266"/>
                      <a:gd name="T50" fmla="*/ 5 w 192"/>
                      <a:gd name="T51" fmla="*/ 12 h 266"/>
                      <a:gd name="T52" fmla="*/ 7 w 192"/>
                      <a:gd name="T53" fmla="*/ 10 h 266"/>
                      <a:gd name="T54" fmla="*/ 9 w 192"/>
                      <a:gd name="T55" fmla="*/ 8 h 266"/>
                      <a:gd name="T56" fmla="*/ 10 w 192"/>
                      <a:gd name="T57" fmla="*/ 7 h 266"/>
                      <a:gd name="T58" fmla="*/ 12 w 192"/>
                      <a:gd name="T59" fmla="*/ 5 h 266"/>
                      <a:gd name="T60" fmla="*/ 15 w 192"/>
                      <a:gd name="T61" fmla="*/ 3 h 266"/>
                      <a:gd name="T62" fmla="*/ 17 w 192"/>
                      <a:gd name="T63" fmla="*/ 2 h 266"/>
                      <a:gd name="T64" fmla="*/ 20 w 192"/>
                      <a:gd name="T65" fmla="*/ 1 h 266"/>
                      <a:gd name="T66" fmla="*/ 23 w 192"/>
                      <a:gd name="T67" fmla="*/ 1 h 266"/>
                      <a:gd name="T68" fmla="*/ 26 w 192"/>
                      <a:gd name="T69" fmla="*/ 0 h 266"/>
                      <a:gd name="T70" fmla="*/ 28 w 192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6">
                        <a:moveTo>
                          <a:pt x="95" y="0"/>
                        </a:moveTo>
                        <a:lnTo>
                          <a:pt x="105" y="1"/>
                        </a:lnTo>
                        <a:lnTo>
                          <a:pt x="115" y="2"/>
                        </a:lnTo>
                        <a:lnTo>
                          <a:pt x="124" y="4"/>
                        </a:lnTo>
                        <a:lnTo>
                          <a:pt x="133" y="7"/>
                        </a:lnTo>
                        <a:lnTo>
                          <a:pt x="141" y="11"/>
                        </a:lnTo>
                        <a:lnTo>
                          <a:pt x="150" y="17"/>
                        </a:lnTo>
                        <a:lnTo>
                          <a:pt x="157" y="22"/>
                        </a:lnTo>
                        <a:lnTo>
                          <a:pt x="164" y="28"/>
                        </a:lnTo>
                        <a:lnTo>
                          <a:pt x="170" y="34"/>
                        </a:lnTo>
                        <a:lnTo>
                          <a:pt x="175" y="42"/>
                        </a:lnTo>
                        <a:lnTo>
                          <a:pt x="180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0" y="75"/>
                        </a:lnTo>
                        <a:lnTo>
                          <a:pt x="191" y="85"/>
                        </a:lnTo>
                        <a:lnTo>
                          <a:pt x="192" y="94"/>
                        </a:lnTo>
                        <a:lnTo>
                          <a:pt x="192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2" y="75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6" y="42"/>
                        </a:lnTo>
                        <a:lnTo>
                          <a:pt x="22" y="34"/>
                        </a:lnTo>
                        <a:lnTo>
                          <a:pt x="29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50" y="11"/>
                        </a:lnTo>
                        <a:lnTo>
                          <a:pt x="58" y="7"/>
                        </a:lnTo>
                        <a:lnTo>
                          <a:pt x="67" y="4"/>
                        </a:lnTo>
                        <a:lnTo>
                          <a:pt x="76" y="2"/>
                        </a:lnTo>
                        <a:lnTo>
                          <a:pt x="86" y="1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5" name="Freeform 474"/>
                  <p:cNvSpPr>
                    <a:spLocks noChangeAspect="1"/>
                  </p:cNvSpPr>
                  <p:nvPr/>
                </p:nvSpPr>
                <p:spPr bwMode="auto">
                  <a:xfrm>
                    <a:off x="3626" y="1783"/>
                    <a:ext cx="57" cy="86"/>
                  </a:xfrm>
                  <a:custGeom>
                    <a:avLst/>
                    <a:gdLst>
                      <a:gd name="T0" fmla="*/ 28 w 192"/>
                      <a:gd name="T1" fmla="*/ 0 h 267"/>
                      <a:gd name="T2" fmla="*/ 31 w 192"/>
                      <a:gd name="T3" fmla="*/ 0 h 267"/>
                      <a:gd name="T4" fmla="*/ 34 w 192"/>
                      <a:gd name="T5" fmla="*/ 0 h 267"/>
                      <a:gd name="T6" fmla="*/ 37 w 192"/>
                      <a:gd name="T7" fmla="*/ 1 h 267"/>
                      <a:gd name="T8" fmla="*/ 39 w 192"/>
                      <a:gd name="T9" fmla="*/ 2 h 267"/>
                      <a:gd name="T10" fmla="*/ 42 w 192"/>
                      <a:gd name="T11" fmla="*/ 4 h 267"/>
                      <a:gd name="T12" fmla="*/ 45 w 192"/>
                      <a:gd name="T13" fmla="*/ 5 h 267"/>
                      <a:gd name="T14" fmla="*/ 47 w 192"/>
                      <a:gd name="T15" fmla="*/ 7 h 267"/>
                      <a:gd name="T16" fmla="*/ 49 w 192"/>
                      <a:gd name="T17" fmla="*/ 9 h 267"/>
                      <a:gd name="T18" fmla="*/ 50 w 192"/>
                      <a:gd name="T19" fmla="*/ 11 h 267"/>
                      <a:gd name="T20" fmla="*/ 52 w 192"/>
                      <a:gd name="T21" fmla="*/ 14 h 267"/>
                      <a:gd name="T22" fmla="*/ 53 w 192"/>
                      <a:gd name="T23" fmla="*/ 16 h 267"/>
                      <a:gd name="T24" fmla="*/ 55 w 192"/>
                      <a:gd name="T25" fmla="*/ 19 h 267"/>
                      <a:gd name="T26" fmla="*/ 56 w 192"/>
                      <a:gd name="T27" fmla="*/ 22 h 267"/>
                      <a:gd name="T28" fmla="*/ 56 w 192"/>
                      <a:gd name="T29" fmla="*/ 25 h 267"/>
                      <a:gd name="T30" fmla="*/ 57 w 192"/>
                      <a:gd name="T31" fmla="*/ 28 h 267"/>
                      <a:gd name="T32" fmla="*/ 57 w 192"/>
                      <a:gd name="T33" fmla="*/ 31 h 267"/>
                      <a:gd name="T34" fmla="*/ 57 w 192"/>
                      <a:gd name="T35" fmla="*/ 86 h 267"/>
                      <a:gd name="T36" fmla="*/ 0 w 192"/>
                      <a:gd name="T37" fmla="*/ 86 h 267"/>
                      <a:gd name="T38" fmla="*/ 0 w 192"/>
                      <a:gd name="T39" fmla="*/ 31 h 267"/>
                      <a:gd name="T40" fmla="*/ 0 w 192"/>
                      <a:gd name="T41" fmla="*/ 28 h 267"/>
                      <a:gd name="T42" fmla="*/ 1 w 192"/>
                      <a:gd name="T43" fmla="*/ 25 h 267"/>
                      <a:gd name="T44" fmla="*/ 1 w 192"/>
                      <a:gd name="T45" fmla="*/ 22 h 267"/>
                      <a:gd name="T46" fmla="*/ 2 w 192"/>
                      <a:gd name="T47" fmla="*/ 19 h 267"/>
                      <a:gd name="T48" fmla="*/ 4 w 192"/>
                      <a:gd name="T49" fmla="*/ 16 h 267"/>
                      <a:gd name="T50" fmla="*/ 5 w 192"/>
                      <a:gd name="T51" fmla="*/ 14 h 267"/>
                      <a:gd name="T52" fmla="*/ 7 w 192"/>
                      <a:gd name="T53" fmla="*/ 11 h 267"/>
                      <a:gd name="T54" fmla="*/ 9 w 192"/>
                      <a:gd name="T55" fmla="*/ 9 h 267"/>
                      <a:gd name="T56" fmla="*/ 10 w 192"/>
                      <a:gd name="T57" fmla="*/ 7 h 267"/>
                      <a:gd name="T58" fmla="*/ 12 w 192"/>
                      <a:gd name="T59" fmla="*/ 5 h 267"/>
                      <a:gd name="T60" fmla="*/ 15 w 192"/>
                      <a:gd name="T61" fmla="*/ 4 h 267"/>
                      <a:gd name="T62" fmla="*/ 17 w 192"/>
                      <a:gd name="T63" fmla="*/ 2 h 267"/>
                      <a:gd name="T64" fmla="*/ 20 w 192"/>
                      <a:gd name="T65" fmla="*/ 1 h 267"/>
                      <a:gd name="T66" fmla="*/ 23 w 192"/>
                      <a:gd name="T67" fmla="*/ 0 h 267"/>
                      <a:gd name="T68" fmla="*/ 26 w 192"/>
                      <a:gd name="T69" fmla="*/ 0 h 267"/>
                      <a:gd name="T70" fmla="*/ 28 w 192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7">
                        <a:moveTo>
                          <a:pt x="95" y="0"/>
                        </a:moveTo>
                        <a:lnTo>
                          <a:pt x="105" y="0"/>
                        </a:lnTo>
                        <a:lnTo>
                          <a:pt x="115" y="1"/>
                        </a:lnTo>
                        <a:lnTo>
                          <a:pt x="124" y="4"/>
                        </a:lnTo>
                        <a:lnTo>
                          <a:pt x="133" y="7"/>
                        </a:lnTo>
                        <a:lnTo>
                          <a:pt x="141" y="11"/>
                        </a:lnTo>
                        <a:lnTo>
                          <a:pt x="150" y="16"/>
                        </a:lnTo>
                        <a:lnTo>
                          <a:pt x="157" y="21"/>
                        </a:lnTo>
                        <a:lnTo>
                          <a:pt x="164" y="27"/>
                        </a:lnTo>
                        <a:lnTo>
                          <a:pt x="170" y="35"/>
                        </a:lnTo>
                        <a:lnTo>
                          <a:pt x="175" y="42"/>
                        </a:lnTo>
                        <a:lnTo>
                          <a:pt x="180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0" y="77"/>
                        </a:lnTo>
                        <a:lnTo>
                          <a:pt x="191" y="86"/>
                        </a:lnTo>
                        <a:lnTo>
                          <a:pt x="192" y="96"/>
                        </a:lnTo>
                        <a:lnTo>
                          <a:pt x="192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2" y="77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6" y="42"/>
                        </a:lnTo>
                        <a:lnTo>
                          <a:pt x="22" y="35"/>
                        </a:lnTo>
                        <a:lnTo>
                          <a:pt x="29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50" y="11"/>
                        </a:lnTo>
                        <a:lnTo>
                          <a:pt x="58" y="7"/>
                        </a:lnTo>
                        <a:lnTo>
                          <a:pt x="67" y="4"/>
                        </a:lnTo>
                        <a:lnTo>
                          <a:pt x="76" y="1"/>
                        </a:lnTo>
                        <a:lnTo>
                          <a:pt x="86" y="0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6" name="Freeform 475"/>
                  <p:cNvSpPr>
                    <a:spLocks noChangeAspect="1"/>
                  </p:cNvSpPr>
                  <p:nvPr/>
                </p:nvSpPr>
                <p:spPr bwMode="auto">
                  <a:xfrm>
                    <a:off x="1532" y="1661"/>
                    <a:ext cx="57" cy="79"/>
                  </a:xfrm>
                  <a:custGeom>
                    <a:avLst/>
                    <a:gdLst>
                      <a:gd name="T0" fmla="*/ 28 w 193"/>
                      <a:gd name="T1" fmla="*/ 0 h 266"/>
                      <a:gd name="T2" fmla="*/ 32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40 w 193"/>
                      <a:gd name="T9" fmla="*/ 2 h 266"/>
                      <a:gd name="T10" fmla="*/ 42 w 193"/>
                      <a:gd name="T11" fmla="*/ 3 h 266"/>
                      <a:gd name="T12" fmla="*/ 45 w 193"/>
                      <a:gd name="T13" fmla="*/ 5 h 266"/>
                      <a:gd name="T14" fmla="*/ 47 w 193"/>
                      <a:gd name="T15" fmla="*/ 7 h 266"/>
                      <a:gd name="T16" fmla="*/ 49 w 193"/>
                      <a:gd name="T17" fmla="*/ 8 h 266"/>
                      <a:gd name="T18" fmla="*/ 51 w 193"/>
                      <a:gd name="T19" fmla="*/ 10 h 266"/>
                      <a:gd name="T20" fmla="*/ 52 w 193"/>
                      <a:gd name="T21" fmla="*/ 12 h 266"/>
                      <a:gd name="T22" fmla="*/ 54 w 193"/>
                      <a:gd name="T23" fmla="*/ 15 h 266"/>
                      <a:gd name="T24" fmla="*/ 55 w 193"/>
                      <a:gd name="T25" fmla="*/ 18 h 266"/>
                      <a:gd name="T26" fmla="*/ 56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1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3 w 193"/>
                      <a:gd name="T49" fmla="*/ 15 h 266"/>
                      <a:gd name="T50" fmla="*/ 5 w 193"/>
                      <a:gd name="T51" fmla="*/ 12 h 266"/>
                      <a:gd name="T52" fmla="*/ 6 w 193"/>
                      <a:gd name="T53" fmla="*/ 10 h 266"/>
                      <a:gd name="T54" fmla="*/ 8 w 193"/>
                      <a:gd name="T55" fmla="*/ 8 h 266"/>
                      <a:gd name="T56" fmla="*/ 10 w 193"/>
                      <a:gd name="T57" fmla="*/ 7 h 266"/>
                      <a:gd name="T58" fmla="*/ 13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3 w 193"/>
                      <a:gd name="T67" fmla="*/ 1 h 266"/>
                      <a:gd name="T68" fmla="*/ 26 w 193"/>
                      <a:gd name="T69" fmla="*/ 0 h 266"/>
                      <a:gd name="T70" fmla="*/ 28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7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3" y="11"/>
                        </a:lnTo>
                        <a:lnTo>
                          <a:pt x="151" y="17"/>
                        </a:lnTo>
                        <a:lnTo>
                          <a:pt x="159" y="22"/>
                        </a:lnTo>
                        <a:lnTo>
                          <a:pt x="165" y="28"/>
                        </a:lnTo>
                        <a:lnTo>
                          <a:pt x="171" y="34"/>
                        </a:lnTo>
                        <a:lnTo>
                          <a:pt x="176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1" y="75"/>
                        </a:lnTo>
                        <a:lnTo>
                          <a:pt x="193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5" y="22"/>
                        </a:lnTo>
                        <a:lnTo>
                          <a:pt x="43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7" y="2"/>
                        </a:lnTo>
                        <a:lnTo>
                          <a:pt x="87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7" name="Freeform 476"/>
                  <p:cNvSpPr>
                    <a:spLocks noChangeAspect="1"/>
                  </p:cNvSpPr>
                  <p:nvPr/>
                </p:nvSpPr>
                <p:spPr bwMode="auto">
                  <a:xfrm>
                    <a:off x="1532" y="1783"/>
                    <a:ext cx="57" cy="86"/>
                  </a:xfrm>
                  <a:custGeom>
                    <a:avLst/>
                    <a:gdLst>
                      <a:gd name="T0" fmla="*/ 28 w 193"/>
                      <a:gd name="T1" fmla="*/ 0 h 267"/>
                      <a:gd name="T2" fmla="*/ 32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40 w 193"/>
                      <a:gd name="T9" fmla="*/ 2 h 267"/>
                      <a:gd name="T10" fmla="*/ 42 w 193"/>
                      <a:gd name="T11" fmla="*/ 4 h 267"/>
                      <a:gd name="T12" fmla="*/ 45 w 193"/>
                      <a:gd name="T13" fmla="*/ 5 h 267"/>
                      <a:gd name="T14" fmla="*/ 47 w 193"/>
                      <a:gd name="T15" fmla="*/ 7 h 267"/>
                      <a:gd name="T16" fmla="*/ 49 w 193"/>
                      <a:gd name="T17" fmla="*/ 9 h 267"/>
                      <a:gd name="T18" fmla="*/ 51 w 193"/>
                      <a:gd name="T19" fmla="*/ 11 h 267"/>
                      <a:gd name="T20" fmla="*/ 52 w 193"/>
                      <a:gd name="T21" fmla="*/ 14 h 267"/>
                      <a:gd name="T22" fmla="*/ 54 w 193"/>
                      <a:gd name="T23" fmla="*/ 16 h 267"/>
                      <a:gd name="T24" fmla="*/ 55 w 193"/>
                      <a:gd name="T25" fmla="*/ 19 h 267"/>
                      <a:gd name="T26" fmla="*/ 56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1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3 w 193"/>
                      <a:gd name="T49" fmla="*/ 16 h 267"/>
                      <a:gd name="T50" fmla="*/ 5 w 193"/>
                      <a:gd name="T51" fmla="*/ 14 h 267"/>
                      <a:gd name="T52" fmla="*/ 6 w 193"/>
                      <a:gd name="T53" fmla="*/ 11 h 267"/>
                      <a:gd name="T54" fmla="*/ 8 w 193"/>
                      <a:gd name="T55" fmla="*/ 9 h 267"/>
                      <a:gd name="T56" fmla="*/ 10 w 193"/>
                      <a:gd name="T57" fmla="*/ 7 h 267"/>
                      <a:gd name="T58" fmla="*/ 13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3 w 193"/>
                      <a:gd name="T67" fmla="*/ 0 h 267"/>
                      <a:gd name="T68" fmla="*/ 26 w 193"/>
                      <a:gd name="T69" fmla="*/ 0 h 267"/>
                      <a:gd name="T70" fmla="*/ 28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7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3" y="11"/>
                        </a:lnTo>
                        <a:lnTo>
                          <a:pt x="151" y="16"/>
                        </a:lnTo>
                        <a:lnTo>
                          <a:pt x="159" y="21"/>
                        </a:lnTo>
                        <a:lnTo>
                          <a:pt x="165" y="27"/>
                        </a:lnTo>
                        <a:lnTo>
                          <a:pt x="171" y="35"/>
                        </a:lnTo>
                        <a:lnTo>
                          <a:pt x="176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1" y="77"/>
                        </a:lnTo>
                        <a:lnTo>
                          <a:pt x="193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5" y="21"/>
                        </a:lnTo>
                        <a:lnTo>
                          <a:pt x="43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7" y="1"/>
                        </a:lnTo>
                        <a:lnTo>
                          <a:pt x="87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8" name="Freeform 477"/>
                  <p:cNvSpPr>
                    <a:spLocks noChangeAspect="1"/>
                  </p:cNvSpPr>
                  <p:nvPr/>
                </p:nvSpPr>
                <p:spPr bwMode="auto">
                  <a:xfrm>
                    <a:off x="4262" y="1661"/>
                    <a:ext cx="57" cy="79"/>
                  </a:xfrm>
                  <a:custGeom>
                    <a:avLst/>
                    <a:gdLst>
                      <a:gd name="T0" fmla="*/ 29 w 194"/>
                      <a:gd name="T1" fmla="*/ 0 h 266"/>
                      <a:gd name="T2" fmla="*/ 31 w 194"/>
                      <a:gd name="T3" fmla="*/ 0 h 266"/>
                      <a:gd name="T4" fmla="*/ 34 w 194"/>
                      <a:gd name="T5" fmla="*/ 1 h 266"/>
                      <a:gd name="T6" fmla="*/ 37 w 194"/>
                      <a:gd name="T7" fmla="*/ 1 h 266"/>
                      <a:gd name="T8" fmla="*/ 40 w 194"/>
                      <a:gd name="T9" fmla="*/ 2 h 266"/>
                      <a:gd name="T10" fmla="*/ 42 w 194"/>
                      <a:gd name="T11" fmla="*/ 3 h 266"/>
                      <a:gd name="T12" fmla="*/ 44 w 194"/>
                      <a:gd name="T13" fmla="*/ 5 h 266"/>
                      <a:gd name="T14" fmla="*/ 46 w 194"/>
                      <a:gd name="T15" fmla="*/ 7 h 266"/>
                      <a:gd name="T16" fmla="*/ 48 w 194"/>
                      <a:gd name="T17" fmla="*/ 8 h 266"/>
                      <a:gd name="T18" fmla="*/ 51 w 194"/>
                      <a:gd name="T19" fmla="*/ 10 h 266"/>
                      <a:gd name="T20" fmla="*/ 52 w 194"/>
                      <a:gd name="T21" fmla="*/ 12 h 266"/>
                      <a:gd name="T22" fmla="*/ 53 w 194"/>
                      <a:gd name="T23" fmla="*/ 15 h 266"/>
                      <a:gd name="T24" fmla="*/ 54 w 194"/>
                      <a:gd name="T25" fmla="*/ 18 h 266"/>
                      <a:gd name="T26" fmla="*/ 55 w 194"/>
                      <a:gd name="T27" fmla="*/ 20 h 266"/>
                      <a:gd name="T28" fmla="*/ 56 w 194"/>
                      <a:gd name="T29" fmla="*/ 22 h 266"/>
                      <a:gd name="T30" fmla="*/ 57 w 194"/>
                      <a:gd name="T31" fmla="*/ 25 h 266"/>
                      <a:gd name="T32" fmla="*/ 57 w 194"/>
                      <a:gd name="T33" fmla="*/ 28 h 266"/>
                      <a:gd name="T34" fmla="*/ 57 w 194"/>
                      <a:gd name="T35" fmla="*/ 79 h 266"/>
                      <a:gd name="T36" fmla="*/ 0 w 194"/>
                      <a:gd name="T37" fmla="*/ 79 h 266"/>
                      <a:gd name="T38" fmla="*/ 0 w 194"/>
                      <a:gd name="T39" fmla="*/ 28 h 266"/>
                      <a:gd name="T40" fmla="*/ 0 w 194"/>
                      <a:gd name="T41" fmla="*/ 25 h 266"/>
                      <a:gd name="T42" fmla="*/ 1 w 194"/>
                      <a:gd name="T43" fmla="*/ 22 h 266"/>
                      <a:gd name="T44" fmla="*/ 1 w 194"/>
                      <a:gd name="T45" fmla="*/ 20 h 266"/>
                      <a:gd name="T46" fmla="*/ 2 w 194"/>
                      <a:gd name="T47" fmla="*/ 18 h 266"/>
                      <a:gd name="T48" fmla="*/ 4 w 194"/>
                      <a:gd name="T49" fmla="*/ 15 h 266"/>
                      <a:gd name="T50" fmla="*/ 5 w 194"/>
                      <a:gd name="T51" fmla="*/ 12 h 266"/>
                      <a:gd name="T52" fmla="*/ 6 w 194"/>
                      <a:gd name="T53" fmla="*/ 10 h 266"/>
                      <a:gd name="T54" fmla="*/ 8 w 194"/>
                      <a:gd name="T55" fmla="*/ 8 h 266"/>
                      <a:gd name="T56" fmla="*/ 10 w 194"/>
                      <a:gd name="T57" fmla="*/ 7 h 266"/>
                      <a:gd name="T58" fmla="*/ 12 w 194"/>
                      <a:gd name="T59" fmla="*/ 5 h 266"/>
                      <a:gd name="T60" fmla="*/ 15 w 194"/>
                      <a:gd name="T61" fmla="*/ 3 h 266"/>
                      <a:gd name="T62" fmla="*/ 17 w 194"/>
                      <a:gd name="T63" fmla="*/ 2 h 266"/>
                      <a:gd name="T64" fmla="*/ 20 w 194"/>
                      <a:gd name="T65" fmla="*/ 1 h 266"/>
                      <a:gd name="T66" fmla="*/ 23 w 194"/>
                      <a:gd name="T67" fmla="*/ 1 h 266"/>
                      <a:gd name="T68" fmla="*/ 25 w 194"/>
                      <a:gd name="T69" fmla="*/ 0 h 266"/>
                      <a:gd name="T70" fmla="*/ 29 w 194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6">
                        <a:moveTo>
                          <a:pt x="97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1" y="17"/>
                        </a:lnTo>
                        <a:lnTo>
                          <a:pt x="158" y="22"/>
                        </a:lnTo>
                        <a:lnTo>
                          <a:pt x="165" y="28"/>
                        </a:lnTo>
                        <a:lnTo>
                          <a:pt x="172" y="34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2" y="75"/>
                        </a:lnTo>
                        <a:lnTo>
                          <a:pt x="193" y="85"/>
                        </a:lnTo>
                        <a:lnTo>
                          <a:pt x="194" y="94"/>
                        </a:lnTo>
                        <a:lnTo>
                          <a:pt x="194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6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9" name="Freeform 478"/>
                  <p:cNvSpPr>
                    <a:spLocks noChangeAspect="1"/>
                  </p:cNvSpPr>
                  <p:nvPr/>
                </p:nvSpPr>
                <p:spPr bwMode="auto">
                  <a:xfrm>
                    <a:off x="4262" y="1783"/>
                    <a:ext cx="57" cy="86"/>
                  </a:xfrm>
                  <a:custGeom>
                    <a:avLst/>
                    <a:gdLst>
                      <a:gd name="T0" fmla="*/ 29 w 194"/>
                      <a:gd name="T1" fmla="*/ 0 h 267"/>
                      <a:gd name="T2" fmla="*/ 31 w 194"/>
                      <a:gd name="T3" fmla="*/ 0 h 267"/>
                      <a:gd name="T4" fmla="*/ 34 w 194"/>
                      <a:gd name="T5" fmla="*/ 0 h 267"/>
                      <a:gd name="T6" fmla="*/ 37 w 194"/>
                      <a:gd name="T7" fmla="*/ 1 h 267"/>
                      <a:gd name="T8" fmla="*/ 40 w 194"/>
                      <a:gd name="T9" fmla="*/ 2 h 267"/>
                      <a:gd name="T10" fmla="*/ 42 w 194"/>
                      <a:gd name="T11" fmla="*/ 4 h 267"/>
                      <a:gd name="T12" fmla="*/ 44 w 194"/>
                      <a:gd name="T13" fmla="*/ 5 h 267"/>
                      <a:gd name="T14" fmla="*/ 46 w 194"/>
                      <a:gd name="T15" fmla="*/ 7 h 267"/>
                      <a:gd name="T16" fmla="*/ 48 w 194"/>
                      <a:gd name="T17" fmla="*/ 9 h 267"/>
                      <a:gd name="T18" fmla="*/ 51 w 194"/>
                      <a:gd name="T19" fmla="*/ 11 h 267"/>
                      <a:gd name="T20" fmla="*/ 52 w 194"/>
                      <a:gd name="T21" fmla="*/ 14 h 267"/>
                      <a:gd name="T22" fmla="*/ 53 w 194"/>
                      <a:gd name="T23" fmla="*/ 16 h 267"/>
                      <a:gd name="T24" fmla="*/ 54 w 194"/>
                      <a:gd name="T25" fmla="*/ 19 h 267"/>
                      <a:gd name="T26" fmla="*/ 55 w 194"/>
                      <a:gd name="T27" fmla="*/ 22 h 267"/>
                      <a:gd name="T28" fmla="*/ 56 w 194"/>
                      <a:gd name="T29" fmla="*/ 25 h 267"/>
                      <a:gd name="T30" fmla="*/ 57 w 194"/>
                      <a:gd name="T31" fmla="*/ 28 h 267"/>
                      <a:gd name="T32" fmla="*/ 57 w 194"/>
                      <a:gd name="T33" fmla="*/ 31 h 267"/>
                      <a:gd name="T34" fmla="*/ 57 w 194"/>
                      <a:gd name="T35" fmla="*/ 86 h 267"/>
                      <a:gd name="T36" fmla="*/ 0 w 194"/>
                      <a:gd name="T37" fmla="*/ 86 h 267"/>
                      <a:gd name="T38" fmla="*/ 0 w 194"/>
                      <a:gd name="T39" fmla="*/ 31 h 267"/>
                      <a:gd name="T40" fmla="*/ 0 w 194"/>
                      <a:gd name="T41" fmla="*/ 28 h 267"/>
                      <a:gd name="T42" fmla="*/ 1 w 194"/>
                      <a:gd name="T43" fmla="*/ 25 h 267"/>
                      <a:gd name="T44" fmla="*/ 1 w 194"/>
                      <a:gd name="T45" fmla="*/ 22 h 267"/>
                      <a:gd name="T46" fmla="*/ 2 w 194"/>
                      <a:gd name="T47" fmla="*/ 19 h 267"/>
                      <a:gd name="T48" fmla="*/ 4 w 194"/>
                      <a:gd name="T49" fmla="*/ 16 h 267"/>
                      <a:gd name="T50" fmla="*/ 5 w 194"/>
                      <a:gd name="T51" fmla="*/ 14 h 267"/>
                      <a:gd name="T52" fmla="*/ 6 w 194"/>
                      <a:gd name="T53" fmla="*/ 11 h 267"/>
                      <a:gd name="T54" fmla="*/ 8 w 194"/>
                      <a:gd name="T55" fmla="*/ 9 h 267"/>
                      <a:gd name="T56" fmla="*/ 10 w 194"/>
                      <a:gd name="T57" fmla="*/ 7 h 267"/>
                      <a:gd name="T58" fmla="*/ 12 w 194"/>
                      <a:gd name="T59" fmla="*/ 5 h 267"/>
                      <a:gd name="T60" fmla="*/ 15 w 194"/>
                      <a:gd name="T61" fmla="*/ 4 h 267"/>
                      <a:gd name="T62" fmla="*/ 17 w 194"/>
                      <a:gd name="T63" fmla="*/ 2 h 267"/>
                      <a:gd name="T64" fmla="*/ 20 w 194"/>
                      <a:gd name="T65" fmla="*/ 1 h 267"/>
                      <a:gd name="T66" fmla="*/ 23 w 194"/>
                      <a:gd name="T67" fmla="*/ 0 h 267"/>
                      <a:gd name="T68" fmla="*/ 25 w 194"/>
                      <a:gd name="T69" fmla="*/ 0 h 267"/>
                      <a:gd name="T70" fmla="*/ 29 w 194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7">
                        <a:moveTo>
                          <a:pt x="97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1" y="16"/>
                        </a:lnTo>
                        <a:lnTo>
                          <a:pt x="158" y="21"/>
                        </a:lnTo>
                        <a:lnTo>
                          <a:pt x="165" y="27"/>
                        </a:lnTo>
                        <a:lnTo>
                          <a:pt x="172" y="35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2" y="77"/>
                        </a:lnTo>
                        <a:lnTo>
                          <a:pt x="193" y="86"/>
                        </a:lnTo>
                        <a:lnTo>
                          <a:pt x="194" y="96"/>
                        </a:lnTo>
                        <a:lnTo>
                          <a:pt x="194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6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0" name="Freeform 479"/>
                  <p:cNvSpPr>
                    <a:spLocks noChangeAspect="1"/>
                  </p:cNvSpPr>
                  <p:nvPr/>
                </p:nvSpPr>
                <p:spPr bwMode="auto">
                  <a:xfrm>
                    <a:off x="996" y="1661"/>
                    <a:ext cx="57" cy="79"/>
                  </a:xfrm>
                  <a:custGeom>
                    <a:avLst/>
                    <a:gdLst>
                      <a:gd name="T0" fmla="*/ 28 w 193"/>
                      <a:gd name="T1" fmla="*/ 0 h 266"/>
                      <a:gd name="T2" fmla="*/ 31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40 w 193"/>
                      <a:gd name="T9" fmla="*/ 2 h 266"/>
                      <a:gd name="T10" fmla="*/ 42 w 193"/>
                      <a:gd name="T11" fmla="*/ 3 h 266"/>
                      <a:gd name="T12" fmla="*/ 44 w 193"/>
                      <a:gd name="T13" fmla="*/ 5 h 266"/>
                      <a:gd name="T14" fmla="*/ 47 w 193"/>
                      <a:gd name="T15" fmla="*/ 7 h 266"/>
                      <a:gd name="T16" fmla="*/ 48 w 193"/>
                      <a:gd name="T17" fmla="*/ 8 h 266"/>
                      <a:gd name="T18" fmla="*/ 50 w 193"/>
                      <a:gd name="T19" fmla="*/ 10 h 266"/>
                      <a:gd name="T20" fmla="*/ 52 w 193"/>
                      <a:gd name="T21" fmla="*/ 12 h 266"/>
                      <a:gd name="T22" fmla="*/ 53 w 193"/>
                      <a:gd name="T23" fmla="*/ 15 h 266"/>
                      <a:gd name="T24" fmla="*/ 55 w 193"/>
                      <a:gd name="T25" fmla="*/ 18 h 266"/>
                      <a:gd name="T26" fmla="*/ 56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0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3 w 193"/>
                      <a:gd name="T49" fmla="*/ 15 h 266"/>
                      <a:gd name="T50" fmla="*/ 5 w 193"/>
                      <a:gd name="T51" fmla="*/ 12 h 266"/>
                      <a:gd name="T52" fmla="*/ 6 w 193"/>
                      <a:gd name="T53" fmla="*/ 10 h 266"/>
                      <a:gd name="T54" fmla="*/ 8 w 193"/>
                      <a:gd name="T55" fmla="*/ 8 h 266"/>
                      <a:gd name="T56" fmla="*/ 10 w 193"/>
                      <a:gd name="T57" fmla="*/ 7 h 266"/>
                      <a:gd name="T58" fmla="*/ 12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3 w 193"/>
                      <a:gd name="T67" fmla="*/ 1 h 266"/>
                      <a:gd name="T68" fmla="*/ 25 w 193"/>
                      <a:gd name="T69" fmla="*/ 0 h 266"/>
                      <a:gd name="T70" fmla="*/ 28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0" y="17"/>
                        </a:lnTo>
                        <a:lnTo>
                          <a:pt x="158" y="22"/>
                        </a:lnTo>
                        <a:lnTo>
                          <a:pt x="164" y="28"/>
                        </a:lnTo>
                        <a:lnTo>
                          <a:pt x="170" y="34"/>
                        </a:lnTo>
                        <a:lnTo>
                          <a:pt x="177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0" y="75"/>
                        </a:lnTo>
                        <a:lnTo>
                          <a:pt x="193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1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4"/>
                        </a:lnTo>
                        <a:lnTo>
                          <a:pt x="27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1" name="Freeform 480"/>
                  <p:cNvSpPr>
                    <a:spLocks noChangeAspect="1"/>
                  </p:cNvSpPr>
                  <p:nvPr/>
                </p:nvSpPr>
                <p:spPr bwMode="auto">
                  <a:xfrm>
                    <a:off x="996" y="1783"/>
                    <a:ext cx="57" cy="86"/>
                  </a:xfrm>
                  <a:custGeom>
                    <a:avLst/>
                    <a:gdLst>
                      <a:gd name="T0" fmla="*/ 28 w 193"/>
                      <a:gd name="T1" fmla="*/ 0 h 267"/>
                      <a:gd name="T2" fmla="*/ 31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40 w 193"/>
                      <a:gd name="T9" fmla="*/ 2 h 267"/>
                      <a:gd name="T10" fmla="*/ 42 w 193"/>
                      <a:gd name="T11" fmla="*/ 4 h 267"/>
                      <a:gd name="T12" fmla="*/ 44 w 193"/>
                      <a:gd name="T13" fmla="*/ 5 h 267"/>
                      <a:gd name="T14" fmla="*/ 47 w 193"/>
                      <a:gd name="T15" fmla="*/ 7 h 267"/>
                      <a:gd name="T16" fmla="*/ 48 w 193"/>
                      <a:gd name="T17" fmla="*/ 9 h 267"/>
                      <a:gd name="T18" fmla="*/ 50 w 193"/>
                      <a:gd name="T19" fmla="*/ 11 h 267"/>
                      <a:gd name="T20" fmla="*/ 52 w 193"/>
                      <a:gd name="T21" fmla="*/ 14 h 267"/>
                      <a:gd name="T22" fmla="*/ 53 w 193"/>
                      <a:gd name="T23" fmla="*/ 16 h 267"/>
                      <a:gd name="T24" fmla="*/ 55 w 193"/>
                      <a:gd name="T25" fmla="*/ 19 h 267"/>
                      <a:gd name="T26" fmla="*/ 56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0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3 w 193"/>
                      <a:gd name="T49" fmla="*/ 16 h 267"/>
                      <a:gd name="T50" fmla="*/ 5 w 193"/>
                      <a:gd name="T51" fmla="*/ 14 h 267"/>
                      <a:gd name="T52" fmla="*/ 6 w 193"/>
                      <a:gd name="T53" fmla="*/ 11 h 267"/>
                      <a:gd name="T54" fmla="*/ 8 w 193"/>
                      <a:gd name="T55" fmla="*/ 9 h 267"/>
                      <a:gd name="T56" fmla="*/ 10 w 193"/>
                      <a:gd name="T57" fmla="*/ 7 h 267"/>
                      <a:gd name="T58" fmla="*/ 12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3 w 193"/>
                      <a:gd name="T67" fmla="*/ 0 h 267"/>
                      <a:gd name="T68" fmla="*/ 25 w 193"/>
                      <a:gd name="T69" fmla="*/ 0 h 267"/>
                      <a:gd name="T70" fmla="*/ 28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0" y="16"/>
                        </a:lnTo>
                        <a:lnTo>
                          <a:pt x="158" y="21"/>
                        </a:lnTo>
                        <a:lnTo>
                          <a:pt x="164" y="27"/>
                        </a:lnTo>
                        <a:lnTo>
                          <a:pt x="170" y="35"/>
                        </a:lnTo>
                        <a:lnTo>
                          <a:pt x="177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0" y="77"/>
                        </a:lnTo>
                        <a:lnTo>
                          <a:pt x="193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1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5"/>
                        </a:lnTo>
                        <a:lnTo>
                          <a:pt x="27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2" name="Freeform 481"/>
                  <p:cNvSpPr>
                    <a:spLocks noChangeAspect="1"/>
                  </p:cNvSpPr>
                  <p:nvPr/>
                </p:nvSpPr>
                <p:spPr bwMode="auto">
                  <a:xfrm>
                    <a:off x="3733" y="1661"/>
                    <a:ext cx="57" cy="79"/>
                  </a:xfrm>
                  <a:custGeom>
                    <a:avLst/>
                    <a:gdLst>
                      <a:gd name="T0" fmla="*/ 29 w 194"/>
                      <a:gd name="T1" fmla="*/ 0 h 266"/>
                      <a:gd name="T2" fmla="*/ 31 w 194"/>
                      <a:gd name="T3" fmla="*/ 0 h 266"/>
                      <a:gd name="T4" fmla="*/ 34 w 194"/>
                      <a:gd name="T5" fmla="*/ 1 h 266"/>
                      <a:gd name="T6" fmla="*/ 37 w 194"/>
                      <a:gd name="T7" fmla="*/ 1 h 266"/>
                      <a:gd name="T8" fmla="*/ 40 w 194"/>
                      <a:gd name="T9" fmla="*/ 2 h 266"/>
                      <a:gd name="T10" fmla="*/ 42 w 194"/>
                      <a:gd name="T11" fmla="*/ 3 h 266"/>
                      <a:gd name="T12" fmla="*/ 44 w 194"/>
                      <a:gd name="T13" fmla="*/ 5 h 266"/>
                      <a:gd name="T14" fmla="*/ 47 w 194"/>
                      <a:gd name="T15" fmla="*/ 7 h 266"/>
                      <a:gd name="T16" fmla="*/ 49 w 194"/>
                      <a:gd name="T17" fmla="*/ 8 h 266"/>
                      <a:gd name="T18" fmla="*/ 51 w 194"/>
                      <a:gd name="T19" fmla="*/ 10 h 266"/>
                      <a:gd name="T20" fmla="*/ 52 w 194"/>
                      <a:gd name="T21" fmla="*/ 12 h 266"/>
                      <a:gd name="T22" fmla="*/ 53 w 194"/>
                      <a:gd name="T23" fmla="*/ 15 h 266"/>
                      <a:gd name="T24" fmla="*/ 55 w 194"/>
                      <a:gd name="T25" fmla="*/ 18 h 266"/>
                      <a:gd name="T26" fmla="*/ 56 w 194"/>
                      <a:gd name="T27" fmla="*/ 20 h 266"/>
                      <a:gd name="T28" fmla="*/ 56 w 194"/>
                      <a:gd name="T29" fmla="*/ 22 h 266"/>
                      <a:gd name="T30" fmla="*/ 57 w 194"/>
                      <a:gd name="T31" fmla="*/ 25 h 266"/>
                      <a:gd name="T32" fmla="*/ 57 w 194"/>
                      <a:gd name="T33" fmla="*/ 28 h 266"/>
                      <a:gd name="T34" fmla="*/ 57 w 194"/>
                      <a:gd name="T35" fmla="*/ 79 h 266"/>
                      <a:gd name="T36" fmla="*/ 0 w 194"/>
                      <a:gd name="T37" fmla="*/ 79 h 266"/>
                      <a:gd name="T38" fmla="*/ 0 w 194"/>
                      <a:gd name="T39" fmla="*/ 28 h 266"/>
                      <a:gd name="T40" fmla="*/ 0 w 194"/>
                      <a:gd name="T41" fmla="*/ 25 h 266"/>
                      <a:gd name="T42" fmla="*/ 1 w 194"/>
                      <a:gd name="T43" fmla="*/ 22 h 266"/>
                      <a:gd name="T44" fmla="*/ 1 w 194"/>
                      <a:gd name="T45" fmla="*/ 20 h 266"/>
                      <a:gd name="T46" fmla="*/ 2 w 194"/>
                      <a:gd name="T47" fmla="*/ 18 h 266"/>
                      <a:gd name="T48" fmla="*/ 4 w 194"/>
                      <a:gd name="T49" fmla="*/ 15 h 266"/>
                      <a:gd name="T50" fmla="*/ 5 w 194"/>
                      <a:gd name="T51" fmla="*/ 12 h 266"/>
                      <a:gd name="T52" fmla="*/ 6 w 194"/>
                      <a:gd name="T53" fmla="*/ 10 h 266"/>
                      <a:gd name="T54" fmla="*/ 9 w 194"/>
                      <a:gd name="T55" fmla="*/ 8 h 266"/>
                      <a:gd name="T56" fmla="*/ 11 w 194"/>
                      <a:gd name="T57" fmla="*/ 7 h 266"/>
                      <a:gd name="T58" fmla="*/ 13 w 194"/>
                      <a:gd name="T59" fmla="*/ 5 h 266"/>
                      <a:gd name="T60" fmla="*/ 15 w 194"/>
                      <a:gd name="T61" fmla="*/ 3 h 266"/>
                      <a:gd name="T62" fmla="*/ 17 w 194"/>
                      <a:gd name="T63" fmla="*/ 2 h 266"/>
                      <a:gd name="T64" fmla="*/ 20 w 194"/>
                      <a:gd name="T65" fmla="*/ 1 h 266"/>
                      <a:gd name="T66" fmla="*/ 23 w 194"/>
                      <a:gd name="T67" fmla="*/ 1 h 266"/>
                      <a:gd name="T68" fmla="*/ 26 w 194"/>
                      <a:gd name="T69" fmla="*/ 0 h 266"/>
                      <a:gd name="T70" fmla="*/ 29 w 194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6">
                        <a:moveTo>
                          <a:pt x="97" y="0"/>
                        </a:moveTo>
                        <a:lnTo>
                          <a:pt x="107" y="1"/>
                        </a:lnTo>
                        <a:lnTo>
                          <a:pt x="117" y="2"/>
                        </a:lnTo>
                        <a:lnTo>
                          <a:pt x="126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1" y="17"/>
                        </a:lnTo>
                        <a:lnTo>
                          <a:pt x="159" y="22"/>
                        </a:lnTo>
                        <a:lnTo>
                          <a:pt x="166" y="28"/>
                        </a:lnTo>
                        <a:lnTo>
                          <a:pt x="172" y="34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7" y="59"/>
                        </a:lnTo>
                        <a:lnTo>
                          <a:pt x="190" y="67"/>
                        </a:lnTo>
                        <a:lnTo>
                          <a:pt x="192" y="75"/>
                        </a:lnTo>
                        <a:lnTo>
                          <a:pt x="193" y="85"/>
                        </a:lnTo>
                        <a:lnTo>
                          <a:pt x="194" y="94"/>
                        </a:lnTo>
                        <a:lnTo>
                          <a:pt x="194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9" y="28"/>
                        </a:lnTo>
                        <a:lnTo>
                          <a:pt x="36" y="22"/>
                        </a:lnTo>
                        <a:lnTo>
                          <a:pt x="43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9" y="4"/>
                        </a:lnTo>
                        <a:lnTo>
                          <a:pt x="78" y="2"/>
                        </a:lnTo>
                        <a:lnTo>
                          <a:pt x="88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3" name="Freeform 482"/>
                  <p:cNvSpPr>
                    <a:spLocks noChangeAspect="1"/>
                  </p:cNvSpPr>
                  <p:nvPr/>
                </p:nvSpPr>
                <p:spPr bwMode="auto">
                  <a:xfrm>
                    <a:off x="3733" y="1783"/>
                    <a:ext cx="57" cy="86"/>
                  </a:xfrm>
                  <a:custGeom>
                    <a:avLst/>
                    <a:gdLst>
                      <a:gd name="T0" fmla="*/ 29 w 194"/>
                      <a:gd name="T1" fmla="*/ 0 h 267"/>
                      <a:gd name="T2" fmla="*/ 31 w 194"/>
                      <a:gd name="T3" fmla="*/ 0 h 267"/>
                      <a:gd name="T4" fmla="*/ 34 w 194"/>
                      <a:gd name="T5" fmla="*/ 0 h 267"/>
                      <a:gd name="T6" fmla="*/ 37 w 194"/>
                      <a:gd name="T7" fmla="*/ 1 h 267"/>
                      <a:gd name="T8" fmla="*/ 40 w 194"/>
                      <a:gd name="T9" fmla="*/ 2 h 267"/>
                      <a:gd name="T10" fmla="*/ 42 w 194"/>
                      <a:gd name="T11" fmla="*/ 4 h 267"/>
                      <a:gd name="T12" fmla="*/ 44 w 194"/>
                      <a:gd name="T13" fmla="*/ 5 h 267"/>
                      <a:gd name="T14" fmla="*/ 47 w 194"/>
                      <a:gd name="T15" fmla="*/ 7 h 267"/>
                      <a:gd name="T16" fmla="*/ 49 w 194"/>
                      <a:gd name="T17" fmla="*/ 9 h 267"/>
                      <a:gd name="T18" fmla="*/ 51 w 194"/>
                      <a:gd name="T19" fmla="*/ 11 h 267"/>
                      <a:gd name="T20" fmla="*/ 52 w 194"/>
                      <a:gd name="T21" fmla="*/ 14 h 267"/>
                      <a:gd name="T22" fmla="*/ 53 w 194"/>
                      <a:gd name="T23" fmla="*/ 16 h 267"/>
                      <a:gd name="T24" fmla="*/ 55 w 194"/>
                      <a:gd name="T25" fmla="*/ 19 h 267"/>
                      <a:gd name="T26" fmla="*/ 56 w 194"/>
                      <a:gd name="T27" fmla="*/ 22 h 267"/>
                      <a:gd name="T28" fmla="*/ 56 w 194"/>
                      <a:gd name="T29" fmla="*/ 25 h 267"/>
                      <a:gd name="T30" fmla="*/ 57 w 194"/>
                      <a:gd name="T31" fmla="*/ 28 h 267"/>
                      <a:gd name="T32" fmla="*/ 57 w 194"/>
                      <a:gd name="T33" fmla="*/ 31 h 267"/>
                      <a:gd name="T34" fmla="*/ 57 w 194"/>
                      <a:gd name="T35" fmla="*/ 86 h 267"/>
                      <a:gd name="T36" fmla="*/ 0 w 194"/>
                      <a:gd name="T37" fmla="*/ 86 h 267"/>
                      <a:gd name="T38" fmla="*/ 0 w 194"/>
                      <a:gd name="T39" fmla="*/ 31 h 267"/>
                      <a:gd name="T40" fmla="*/ 0 w 194"/>
                      <a:gd name="T41" fmla="*/ 28 h 267"/>
                      <a:gd name="T42" fmla="*/ 1 w 194"/>
                      <a:gd name="T43" fmla="*/ 25 h 267"/>
                      <a:gd name="T44" fmla="*/ 1 w 194"/>
                      <a:gd name="T45" fmla="*/ 22 h 267"/>
                      <a:gd name="T46" fmla="*/ 2 w 194"/>
                      <a:gd name="T47" fmla="*/ 19 h 267"/>
                      <a:gd name="T48" fmla="*/ 4 w 194"/>
                      <a:gd name="T49" fmla="*/ 16 h 267"/>
                      <a:gd name="T50" fmla="*/ 5 w 194"/>
                      <a:gd name="T51" fmla="*/ 14 h 267"/>
                      <a:gd name="T52" fmla="*/ 6 w 194"/>
                      <a:gd name="T53" fmla="*/ 11 h 267"/>
                      <a:gd name="T54" fmla="*/ 9 w 194"/>
                      <a:gd name="T55" fmla="*/ 9 h 267"/>
                      <a:gd name="T56" fmla="*/ 11 w 194"/>
                      <a:gd name="T57" fmla="*/ 7 h 267"/>
                      <a:gd name="T58" fmla="*/ 13 w 194"/>
                      <a:gd name="T59" fmla="*/ 5 h 267"/>
                      <a:gd name="T60" fmla="*/ 15 w 194"/>
                      <a:gd name="T61" fmla="*/ 4 h 267"/>
                      <a:gd name="T62" fmla="*/ 17 w 194"/>
                      <a:gd name="T63" fmla="*/ 2 h 267"/>
                      <a:gd name="T64" fmla="*/ 20 w 194"/>
                      <a:gd name="T65" fmla="*/ 1 h 267"/>
                      <a:gd name="T66" fmla="*/ 23 w 194"/>
                      <a:gd name="T67" fmla="*/ 0 h 267"/>
                      <a:gd name="T68" fmla="*/ 26 w 194"/>
                      <a:gd name="T69" fmla="*/ 0 h 267"/>
                      <a:gd name="T70" fmla="*/ 29 w 194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7">
                        <a:moveTo>
                          <a:pt x="97" y="0"/>
                        </a:moveTo>
                        <a:lnTo>
                          <a:pt x="107" y="0"/>
                        </a:lnTo>
                        <a:lnTo>
                          <a:pt x="117" y="1"/>
                        </a:lnTo>
                        <a:lnTo>
                          <a:pt x="126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1" y="16"/>
                        </a:lnTo>
                        <a:lnTo>
                          <a:pt x="159" y="21"/>
                        </a:lnTo>
                        <a:lnTo>
                          <a:pt x="166" y="27"/>
                        </a:lnTo>
                        <a:lnTo>
                          <a:pt x="172" y="35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7" y="59"/>
                        </a:lnTo>
                        <a:lnTo>
                          <a:pt x="190" y="67"/>
                        </a:lnTo>
                        <a:lnTo>
                          <a:pt x="192" y="77"/>
                        </a:lnTo>
                        <a:lnTo>
                          <a:pt x="193" y="86"/>
                        </a:lnTo>
                        <a:lnTo>
                          <a:pt x="194" y="96"/>
                        </a:lnTo>
                        <a:lnTo>
                          <a:pt x="194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9" y="27"/>
                        </a:lnTo>
                        <a:lnTo>
                          <a:pt x="36" y="21"/>
                        </a:lnTo>
                        <a:lnTo>
                          <a:pt x="43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9" y="4"/>
                        </a:lnTo>
                        <a:lnTo>
                          <a:pt x="78" y="1"/>
                        </a:lnTo>
                        <a:lnTo>
                          <a:pt x="88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4" name="Freeform 483"/>
                  <p:cNvSpPr>
                    <a:spLocks noChangeAspect="1"/>
                  </p:cNvSpPr>
                  <p:nvPr/>
                </p:nvSpPr>
                <p:spPr bwMode="auto">
                  <a:xfrm>
                    <a:off x="1640" y="1661"/>
                    <a:ext cx="57" cy="79"/>
                  </a:xfrm>
                  <a:custGeom>
                    <a:avLst/>
                    <a:gdLst>
                      <a:gd name="T0" fmla="*/ 28 w 193"/>
                      <a:gd name="T1" fmla="*/ 0 h 266"/>
                      <a:gd name="T2" fmla="*/ 32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40 w 193"/>
                      <a:gd name="T9" fmla="*/ 2 h 266"/>
                      <a:gd name="T10" fmla="*/ 42 w 193"/>
                      <a:gd name="T11" fmla="*/ 3 h 266"/>
                      <a:gd name="T12" fmla="*/ 45 w 193"/>
                      <a:gd name="T13" fmla="*/ 5 h 266"/>
                      <a:gd name="T14" fmla="*/ 47 w 193"/>
                      <a:gd name="T15" fmla="*/ 7 h 266"/>
                      <a:gd name="T16" fmla="*/ 49 w 193"/>
                      <a:gd name="T17" fmla="*/ 8 h 266"/>
                      <a:gd name="T18" fmla="*/ 51 w 193"/>
                      <a:gd name="T19" fmla="*/ 10 h 266"/>
                      <a:gd name="T20" fmla="*/ 52 w 193"/>
                      <a:gd name="T21" fmla="*/ 12 h 266"/>
                      <a:gd name="T22" fmla="*/ 54 w 193"/>
                      <a:gd name="T23" fmla="*/ 15 h 266"/>
                      <a:gd name="T24" fmla="*/ 55 w 193"/>
                      <a:gd name="T25" fmla="*/ 18 h 266"/>
                      <a:gd name="T26" fmla="*/ 56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1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3 w 193"/>
                      <a:gd name="T49" fmla="*/ 15 h 266"/>
                      <a:gd name="T50" fmla="*/ 5 w 193"/>
                      <a:gd name="T51" fmla="*/ 12 h 266"/>
                      <a:gd name="T52" fmla="*/ 6 w 193"/>
                      <a:gd name="T53" fmla="*/ 10 h 266"/>
                      <a:gd name="T54" fmla="*/ 8 w 193"/>
                      <a:gd name="T55" fmla="*/ 8 h 266"/>
                      <a:gd name="T56" fmla="*/ 10 w 193"/>
                      <a:gd name="T57" fmla="*/ 7 h 266"/>
                      <a:gd name="T58" fmla="*/ 13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3 w 193"/>
                      <a:gd name="T67" fmla="*/ 1 h 266"/>
                      <a:gd name="T68" fmla="*/ 26 w 193"/>
                      <a:gd name="T69" fmla="*/ 0 h 266"/>
                      <a:gd name="T70" fmla="*/ 28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7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3" y="11"/>
                        </a:lnTo>
                        <a:lnTo>
                          <a:pt x="151" y="17"/>
                        </a:lnTo>
                        <a:lnTo>
                          <a:pt x="159" y="22"/>
                        </a:lnTo>
                        <a:lnTo>
                          <a:pt x="165" y="28"/>
                        </a:lnTo>
                        <a:lnTo>
                          <a:pt x="171" y="34"/>
                        </a:lnTo>
                        <a:lnTo>
                          <a:pt x="176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1" y="75"/>
                        </a:lnTo>
                        <a:lnTo>
                          <a:pt x="192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5" y="22"/>
                        </a:lnTo>
                        <a:lnTo>
                          <a:pt x="43" y="17"/>
                        </a:lnTo>
                        <a:lnTo>
                          <a:pt x="50" y="11"/>
                        </a:lnTo>
                        <a:lnTo>
                          <a:pt x="58" y="7"/>
                        </a:lnTo>
                        <a:lnTo>
                          <a:pt x="68" y="4"/>
                        </a:lnTo>
                        <a:lnTo>
                          <a:pt x="77" y="2"/>
                        </a:lnTo>
                        <a:lnTo>
                          <a:pt x="87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5" name="Freeform 484"/>
                  <p:cNvSpPr>
                    <a:spLocks noChangeAspect="1"/>
                  </p:cNvSpPr>
                  <p:nvPr/>
                </p:nvSpPr>
                <p:spPr bwMode="auto">
                  <a:xfrm>
                    <a:off x="1640" y="1783"/>
                    <a:ext cx="57" cy="86"/>
                  </a:xfrm>
                  <a:custGeom>
                    <a:avLst/>
                    <a:gdLst>
                      <a:gd name="T0" fmla="*/ 28 w 193"/>
                      <a:gd name="T1" fmla="*/ 0 h 267"/>
                      <a:gd name="T2" fmla="*/ 32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40 w 193"/>
                      <a:gd name="T9" fmla="*/ 2 h 267"/>
                      <a:gd name="T10" fmla="*/ 42 w 193"/>
                      <a:gd name="T11" fmla="*/ 4 h 267"/>
                      <a:gd name="T12" fmla="*/ 45 w 193"/>
                      <a:gd name="T13" fmla="*/ 5 h 267"/>
                      <a:gd name="T14" fmla="*/ 47 w 193"/>
                      <a:gd name="T15" fmla="*/ 7 h 267"/>
                      <a:gd name="T16" fmla="*/ 49 w 193"/>
                      <a:gd name="T17" fmla="*/ 9 h 267"/>
                      <a:gd name="T18" fmla="*/ 51 w 193"/>
                      <a:gd name="T19" fmla="*/ 11 h 267"/>
                      <a:gd name="T20" fmla="*/ 52 w 193"/>
                      <a:gd name="T21" fmla="*/ 14 h 267"/>
                      <a:gd name="T22" fmla="*/ 54 w 193"/>
                      <a:gd name="T23" fmla="*/ 16 h 267"/>
                      <a:gd name="T24" fmla="*/ 55 w 193"/>
                      <a:gd name="T25" fmla="*/ 19 h 267"/>
                      <a:gd name="T26" fmla="*/ 56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1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3 w 193"/>
                      <a:gd name="T49" fmla="*/ 16 h 267"/>
                      <a:gd name="T50" fmla="*/ 5 w 193"/>
                      <a:gd name="T51" fmla="*/ 14 h 267"/>
                      <a:gd name="T52" fmla="*/ 6 w 193"/>
                      <a:gd name="T53" fmla="*/ 11 h 267"/>
                      <a:gd name="T54" fmla="*/ 8 w 193"/>
                      <a:gd name="T55" fmla="*/ 9 h 267"/>
                      <a:gd name="T56" fmla="*/ 10 w 193"/>
                      <a:gd name="T57" fmla="*/ 7 h 267"/>
                      <a:gd name="T58" fmla="*/ 13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3 w 193"/>
                      <a:gd name="T67" fmla="*/ 0 h 267"/>
                      <a:gd name="T68" fmla="*/ 26 w 193"/>
                      <a:gd name="T69" fmla="*/ 0 h 267"/>
                      <a:gd name="T70" fmla="*/ 28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7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3" y="11"/>
                        </a:lnTo>
                        <a:lnTo>
                          <a:pt x="151" y="16"/>
                        </a:lnTo>
                        <a:lnTo>
                          <a:pt x="159" y="21"/>
                        </a:lnTo>
                        <a:lnTo>
                          <a:pt x="165" y="27"/>
                        </a:lnTo>
                        <a:lnTo>
                          <a:pt x="171" y="35"/>
                        </a:lnTo>
                        <a:lnTo>
                          <a:pt x="176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1" y="77"/>
                        </a:lnTo>
                        <a:lnTo>
                          <a:pt x="192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5" y="21"/>
                        </a:lnTo>
                        <a:lnTo>
                          <a:pt x="43" y="16"/>
                        </a:lnTo>
                        <a:lnTo>
                          <a:pt x="50" y="11"/>
                        </a:lnTo>
                        <a:lnTo>
                          <a:pt x="58" y="7"/>
                        </a:lnTo>
                        <a:lnTo>
                          <a:pt x="68" y="4"/>
                        </a:lnTo>
                        <a:lnTo>
                          <a:pt x="77" y="1"/>
                        </a:lnTo>
                        <a:lnTo>
                          <a:pt x="87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6" name="Freeform 485"/>
                  <p:cNvSpPr>
                    <a:spLocks noChangeAspect="1"/>
                  </p:cNvSpPr>
                  <p:nvPr/>
                </p:nvSpPr>
                <p:spPr bwMode="auto">
                  <a:xfrm>
                    <a:off x="4369" y="1661"/>
                    <a:ext cx="57" cy="79"/>
                  </a:xfrm>
                  <a:custGeom>
                    <a:avLst/>
                    <a:gdLst>
                      <a:gd name="T0" fmla="*/ 29 w 194"/>
                      <a:gd name="T1" fmla="*/ 0 h 266"/>
                      <a:gd name="T2" fmla="*/ 31 w 194"/>
                      <a:gd name="T3" fmla="*/ 0 h 266"/>
                      <a:gd name="T4" fmla="*/ 34 w 194"/>
                      <a:gd name="T5" fmla="*/ 1 h 266"/>
                      <a:gd name="T6" fmla="*/ 36 w 194"/>
                      <a:gd name="T7" fmla="*/ 1 h 266"/>
                      <a:gd name="T8" fmla="*/ 39 w 194"/>
                      <a:gd name="T9" fmla="*/ 2 h 266"/>
                      <a:gd name="T10" fmla="*/ 41 w 194"/>
                      <a:gd name="T11" fmla="*/ 3 h 266"/>
                      <a:gd name="T12" fmla="*/ 44 w 194"/>
                      <a:gd name="T13" fmla="*/ 5 h 266"/>
                      <a:gd name="T14" fmla="*/ 46 w 194"/>
                      <a:gd name="T15" fmla="*/ 7 h 266"/>
                      <a:gd name="T16" fmla="*/ 48 w 194"/>
                      <a:gd name="T17" fmla="*/ 8 h 266"/>
                      <a:gd name="T18" fmla="*/ 50 w 194"/>
                      <a:gd name="T19" fmla="*/ 10 h 266"/>
                      <a:gd name="T20" fmla="*/ 51 w 194"/>
                      <a:gd name="T21" fmla="*/ 12 h 266"/>
                      <a:gd name="T22" fmla="*/ 53 w 194"/>
                      <a:gd name="T23" fmla="*/ 15 h 266"/>
                      <a:gd name="T24" fmla="*/ 54 w 194"/>
                      <a:gd name="T25" fmla="*/ 18 h 266"/>
                      <a:gd name="T26" fmla="*/ 55 w 194"/>
                      <a:gd name="T27" fmla="*/ 20 h 266"/>
                      <a:gd name="T28" fmla="*/ 56 w 194"/>
                      <a:gd name="T29" fmla="*/ 22 h 266"/>
                      <a:gd name="T30" fmla="*/ 56 w 194"/>
                      <a:gd name="T31" fmla="*/ 25 h 266"/>
                      <a:gd name="T32" fmla="*/ 56 w 194"/>
                      <a:gd name="T33" fmla="*/ 28 h 266"/>
                      <a:gd name="T34" fmla="*/ 57 w 194"/>
                      <a:gd name="T35" fmla="*/ 79 h 266"/>
                      <a:gd name="T36" fmla="*/ 0 w 194"/>
                      <a:gd name="T37" fmla="*/ 79 h 266"/>
                      <a:gd name="T38" fmla="*/ 0 w 194"/>
                      <a:gd name="T39" fmla="*/ 28 h 266"/>
                      <a:gd name="T40" fmla="*/ 0 w 194"/>
                      <a:gd name="T41" fmla="*/ 25 h 266"/>
                      <a:gd name="T42" fmla="*/ 1 w 194"/>
                      <a:gd name="T43" fmla="*/ 22 h 266"/>
                      <a:gd name="T44" fmla="*/ 1 w 194"/>
                      <a:gd name="T45" fmla="*/ 20 h 266"/>
                      <a:gd name="T46" fmla="*/ 2 w 194"/>
                      <a:gd name="T47" fmla="*/ 18 h 266"/>
                      <a:gd name="T48" fmla="*/ 3 w 194"/>
                      <a:gd name="T49" fmla="*/ 15 h 266"/>
                      <a:gd name="T50" fmla="*/ 5 w 194"/>
                      <a:gd name="T51" fmla="*/ 12 h 266"/>
                      <a:gd name="T52" fmla="*/ 6 w 194"/>
                      <a:gd name="T53" fmla="*/ 10 h 266"/>
                      <a:gd name="T54" fmla="*/ 8 w 194"/>
                      <a:gd name="T55" fmla="*/ 8 h 266"/>
                      <a:gd name="T56" fmla="*/ 10 w 194"/>
                      <a:gd name="T57" fmla="*/ 7 h 266"/>
                      <a:gd name="T58" fmla="*/ 12 w 194"/>
                      <a:gd name="T59" fmla="*/ 5 h 266"/>
                      <a:gd name="T60" fmla="*/ 15 w 194"/>
                      <a:gd name="T61" fmla="*/ 3 h 266"/>
                      <a:gd name="T62" fmla="*/ 17 w 194"/>
                      <a:gd name="T63" fmla="*/ 2 h 266"/>
                      <a:gd name="T64" fmla="*/ 20 w 194"/>
                      <a:gd name="T65" fmla="*/ 1 h 266"/>
                      <a:gd name="T66" fmla="*/ 23 w 194"/>
                      <a:gd name="T67" fmla="*/ 1 h 266"/>
                      <a:gd name="T68" fmla="*/ 25 w 194"/>
                      <a:gd name="T69" fmla="*/ 0 h 266"/>
                      <a:gd name="T70" fmla="*/ 29 w 194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6">
                        <a:moveTo>
                          <a:pt x="97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4" y="4"/>
                        </a:lnTo>
                        <a:lnTo>
                          <a:pt x="134" y="7"/>
                        </a:lnTo>
                        <a:lnTo>
                          <a:pt x="141" y="11"/>
                        </a:lnTo>
                        <a:lnTo>
                          <a:pt x="149" y="17"/>
                        </a:lnTo>
                        <a:lnTo>
                          <a:pt x="157" y="22"/>
                        </a:lnTo>
                        <a:lnTo>
                          <a:pt x="163" y="28"/>
                        </a:lnTo>
                        <a:lnTo>
                          <a:pt x="169" y="34"/>
                        </a:lnTo>
                        <a:lnTo>
                          <a:pt x="175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89" y="75"/>
                        </a:lnTo>
                        <a:lnTo>
                          <a:pt x="191" y="85"/>
                        </a:lnTo>
                        <a:lnTo>
                          <a:pt x="192" y="94"/>
                        </a:lnTo>
                        <a:lnTo>
                          <a:pt x="194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7" name="Freeform 486"/>
                  <p:cNvSpPr>
                    <a:spLocks noChangeAspect="1"/>
                  </p:cNvSpPr>
                  <p:nvPr/>
                </p:nvSpPr>
                <p:spPr bwMode="auto">
                  <a:xfrm>
                    <a:off x="4369" y="1783"/>
                    <a:ext cx="57" cy="86"/>
                  </a:xfrm>
                  <a:custGeom>
                    <a:avLst/>
                    <a:gdLst>
                      <a:gd name="T0" fmla="*/ 29 w 194"/>
                      <a:gd name="T1" fmla="*/ 0 h 267"/>
                      <a:gd name="T2" fmla="*/ 31 w 194"/>
                      <a:gd name="T3" fmla="*/ 0 h 267"/>
                      <a:gd name="T4" fmla="*/ 34 w 194"/>
                      <a:gd name="T5" fmla="*/ 0 h 267"/>
                      <a:gd name="T6" fmla="*/ 36 w 194"/>
                      <a:gd name="T7" fmla="*/ 1 h 267"/>
                      <a:gd name="T8" fmla="*/ 39 w 194"/>
                      <a:gd name="T9" fmla="*/ 2 h 267"/>
                      <a:gd name="T10" fmla="*/ 41 w 194"/>
                      <a:gd name="T11" fmla="*/ 4 h 267"/>
                      <a:gd name="T12" fmla="*/ 44 w 194"/>
                      <a:gd name="T13" fmla="*/ 5 h 267"/>
                      <a:gd name="T14" fmla="*/ 46 w 194"/>
                      <a:gd name="T15" fmla="*/ 7 h 267"/>
                      <a:gd name="T16" fmla="*/ 48 w 194"/>
                      <a:gd name="T17" fmla="*/ 9 h 267"/>
                      <a:gd name="T18" fmla="*/ 50 w 194"/>
                      <a:gd name="T19" fmla="*/ 11 h 267"/>
                      <a:gd name="T20" fmla="*/ 51 w 194"/>
                      <a:gd name="T21" fmla="*/ 14 h 267"/>
                      <a:gd name="T22" fmla="*/ 53 w 194"/>
                      <a:gd name="T23" fmla="*/ 16 h 267"/>
                      <a:gd name="T24" fmla="*/ 54 w 194"/>
                      <a:gd name="T25" fmla="*/ 19 h 267"/>
                      <a:gd name="T26" fmla="*/ 55 w 194"/>
                      <a:gd name="T27" fmla="*/ 22 h 267"/>
                      <a:gd name="T28" fmla="*/ 56 w 194"/>
                      <a:gd name="T29" fmla="*/ 25 h 267"/>
                      <a:gd name="T30" fmla="*/ 56 w 194"/>
                      <a:gd name="T31" fmla="*/ 28 h 267"/>
                      <a:gd name="T32" fmla="*/ 56 w 194"/>
                      <a:gd name="T33" fmla="*/ 31 h 267"/>
                      <a:gd name="T34" fmla="*/ 57 w 194"/>
                      <a:gd name="T35" fmla="*/ 86 h 267"/>
                      <a:gd name="T36" fmla="*/ 0 w 194"/>
                      <a:gd name="T37" fmla="*/ 86 h 267"/>
                      <a:gd name="T38" fmla="*/ 0 w 194"/>
                      <a:gd name="T39" fmla="*/ 31 h 267"/>
                      <a:gd name="T40" fmla="*/ 0 w 194"/>
                      <a:gd name="T41" fmla="*/ 28 h 267"/>
                      <a:gd name="T42" fmla="*/ 1 w 194"/>
                      <a:gd name="T43" fmla="*/ 25 h 267"/>
                      <a:gd name="T44" fmla="*/ 1 w 194"/>
                      <a:gd name="T45" fmla="*/ 22 h 267"/>
                      <a:gd name="T46" fmla="*/ 2 w 194"/>
                      <a:gd name="T47" fmla="*/ 19 h 267"/>
                      <a:gd name="T48" fmla="*/ 3 w 194"/>
                      <a:gd name="T49" fmla="*/ 16 h 267"/>
                      <a:gd name="T50" fmla="*/ 5 w 194"/>
                      <a:gd name="T51" fmla="*/ 14 h 267"/>
                      <a:gd name="T52" fmla="*/ 6 w 194"/>
                      <a:gd name="T53" fmla="*/ 11 h 267"/>
                      <a:gd name="T54" fmla="*/ 8 w 194"/>
                      <a:gd name="T55" fmla="*/ 9 h 267"/>
                      <a:gd name="T56" fmla="*/ 10 w 194"/>
                      <a:gd name="T57" fmla="*/ 7 h 267"/>
                      <a:gd name="T58" fmla="*/ 12 w 194"/>
                      <a:gd name="T59" fmla="*/ 5 h 267"/>
                      <a:gd name="T60" fmla="*/ 15 w 194"/>
                      <a:gd name="T61" fmla="*/ 4 h 267"/>
                      <a:gd name="T62" fmla="*/ 17 w 194"/>
                      <a:gd name="T63" fmla="*/ 2 h 267"/>
                      <a:gd name="T64" fmla="*/ 20 w 194"/>
                      <a:gd name="T65" fmla="*/ 1 h 267"/>
                      <a:gd name="T66" fmla="*/ 23 w 194"/>
                      <a:gd name="T67" fmla="*/ 0 h 267"/>
                      <a:gd name="T68" fmla="*/ 25 w 194"/>
                      <a:gd name="T69" fmla="*/ 0 h 267"/>
                      <a:gd name="T70" fmla="*/ 29 w 194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7">
                        <a:moveTo>
                          <a:pt x="97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4" y="4"/>
                        </a:lnTo>
                        <a:lnTo>
                          <a:pt x="134" y="7"/>
                        </a:lnTo>
                        <a:lnTo>
                          <a:pt x="141" y="11"/>
                        </a:lnTo>
                        <a:lnTo>
                          <a:pt x="149" y="16"/>
                        </a:lnTo>
                        <a:lnTo>
                          <a:pt x="157" y="21"/>
                        </a:lnTo>
                        <a:lnTo>
                          <a:pt x="163" y="27"/>
                        </a:lnTo>
                        <a:lnTo>
                          <a:pt x="169" y="35"/>
                        </a:lnTo>
                        <a:lnTo>
                          <a:pt x="175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89" y="77"/>
                        </a:lnTo>
                        <a:lnTo>
                          <a:pt x="191" y="86"/>
                        </a:lnTo>
                        <a:lnTo>
                          <a:pt x="192" y="96"/>
                        </a:lnTo>
                        <a:lnTo>
                          <a:pt x="194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8" name="Freeform 487"/>
                  <p:cNvSpPr>
                    <a:spLocks noChangeAspect="1"/>
                  </p:cNvSpPr>
                  <p:nvPr/>
                </p:nvSpPr>
                <p:spPr bwMode="auto">
                  <a:xfrm>
                    <a:off x="1104" y="1661"/>
                    <a:ext cx="57" cy="79"/>
                  </a:xfrm>
                  <a:custGeom>
                    <a:avLst/>
                    <a:gdLst>
                      <a:gd name="T0" fmla="*/ 28 w 193"/>
                      <a:gd name="T1" fmla="*/ 0 h 266"/>
                      <a:gd name="T2" fmla="*/ 31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40 w 193"/>
                      <a:gd name="T9" fmla="*/ 2 h 266"/>
                      <a:gd name="T10" fmla="*/ 42 w 193"/>
                      <a:gd name="T11" fmla="*/ 3 h 266"/>
                      <a:gd name="T12" fmla="*/ 44 w 193"/>
                      <a:gd name="T13" fmla="*/ 5 h 266"/>
                      <a:gd name="T14" fmla="*/ 46 w 193"/>
                      <a:gd name="T15" fmla="*/ 7 h 266"/>
                      <a:gd name="T16" fmla="*/ 48 w 193"/>
                      <a:gd name="T17" fmla="*/ 8 h 266"/>
                      <a:gd name="T18" fmla="*/ 50 w 193"/>
                      <a:gd name="T19" fmla="*/ 10 h 266"/>
                      <a:gd name="T20" fmla="*/ 52 w 193"/>
                      <a:gd name="T21" fmla="*/ 12 h 266"/>
                      <a:gd name="T22" fmla="*/ 53 w 193"/>
                      <a:gd name="T23" fmla="*/ 15 h 266"/>
                      <a:gd name="T24" fmla="*/ 55 w 193"/>
                      <a:gd name="T25" fmla="*/ 18 h 266"/>
                      <a:gd name="T26" fmla="*/ 56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0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3 w 193"/>
                      <a:gd name="T49" fmla="*/ 15 h 266"/>
                      <a:gd name="T50" fmla="*/ 5 w 193"/>
                      <a:gd name="T51" fmla="*/ 12 h 266"/>
                      <a:gd name="T52" fmla="*/ 6 w 193"/>
                      <a:gd name="T53" fmla="*/ 10 h 266"/>
                      <a:gd name="T54" fmla="*/ 8 w 193"/>
                      <a:gd name="T55" fmla="*/ 8 h 266"/>
                      <a:gd name="T56" fmla="*/ 10 w 193"/>
                      <a:gd name="T57" fmla="*/ 7 h 266"/>
                      <a:gd name="T58" fmla="*/ 12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3 w 193"/>
                      <a:gd name="T67" fmla="*/ 1 h 266"/>
                      <a:gd name="T68" fmla="*/ 25 w 193"/>
                      <a:gd name="T69" fmla="*/ 0 h 266"/>
                      <a:gd name="T70" fmla="*/ 28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4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49" y="17"/>
                        </a:lnTo>
                        <a:lnTo>
                          <a:pt x="157" y="22"/>
                        </a:lnTo>
                        <a:lnTo>
                          <a:pt x="164" y="28"/>
                        </a:lnTo>
                        <a:lnTo>
                          <a:pt x="170" y="34"/>
                        </a:lnTo>
                        <a:lnTo>
                          <a:pt x="176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0" y="75"/>
                        </a:lnTo>
                        <a:lnTo>
                          <a:pt x="193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1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4"/>
                        </a:lnTo>
                        <a:lnTo>
                          <a:pt x="27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9" name="Freeform 488"/>
                  <p:cNvSpPr>
                    <a:spLocks noChangeAspect="1"/>
                  </p:cNvSpPr>
                  <p:nvPr/>
                </p:nvSpPr>
                <p:spPr bwMode="auto">
                  <a:xfrm>
                    <a:off x="1104" y="1783"/>
                    <a:ext cx="57" cy="86"/>
                  </a:xfrm>
                  <a:custGeom>
                    <a:avLst/>
                    <a:gdLst>
                      <a:gd name="T0" fmla="*/ 28 w 193"/>
                      <a:gd name="T1" fmla="*/ 0 h 267"/>
                      <a:gd name="T2" fmla="*/ 31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40 w 193"/>
                      <a:gd name="T9" fmla="*/ 2 h 267"/>
                      <a:gd name="T10" fmla="*/ 42 w 193"/>
                      <a:gd name="T11" fmla="*/ 4 h 267"/>
                      <a:gd name="T12" fmla="*/ 44 w 193"/>
                      <a:gd name="T13" fmla="*/ 5 h 267"/>
                      <a:gd name="T14" fmla="*/ 46 w 193"/>
                      <a:gd name="T15" fmla="*/ 7 h 267"/>
                      <a:gd name="T16" fmla="*/ 48 w 193"/>
                      <a:gd name="T17" fmla="*/ 9 h 267"/>
                      <a:gd name="T18" fmla="*/ 50 w 193"/>
                      <a:gd name="T19" fmla="*/ 11 h 267"/>
                      <a:gd name="T20" fmla="*/ 52 w 193"/>
                      <a:gd name="T21" fmla="*/ 14 h 267"/>
                      <a:gd name="T22" fmla="*/ 53 w 193"/>
                      <a:gd name="T23" fmla="*/ 16 h 267"/>
                      <a:gd name="T24" fmla="*/ 55 w 193"/>
                      <a:gd name="T25" fmla="*/ 19 h 267"/>
                      <a:gd name="T26" fmla="*/ 56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0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3 w 193"/>
                      <a:gd name="T49" fmla="*/ 16 h 267"/>
                      <a:gd name="T50" fmla="*/ 5 w 193"/>
                      <a:gd name="T51" fmla="*/ 14 h 267"/>
                      <a:gd name="T52" fmla="*/ 6 w 193"/>
                      <a:gd name="T53" fmla="*/ 11 h 267"/>
                      <a:gd name="T54" fmla="*/ 8 w 193"/>
                      <a:gd name="T55" fmla="*/ 9 h 267"/>
                      <a:gd name="T56" fmla="*/ 10 w 193"/>
                      <a:gd name="T57" fmla="*/ 7 h 267"/>
                      <a:gd name="T58" fmla="*/ 12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3 w 193"/>
                      <a:gd name="T67" fmla="*/ 0 h 267"/>
                      <a:gd name="T68" fmla="*/ 25 w 193"/>
                      <a:gd name="T69" fmla="*/ 0 h 267"/>
                      <a:gd name="T70" fmla="*/ 28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4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49" y="16"/>
                        </a:lnTo>
                        <a:lnTo>
                          <a:pt x="157" y="21"/>
                        </a:lnTo>
                        <a:lnTo>
                          <a:pt x="164" y="27"/>
                        </a:lnTo>
                        <a:lnTo>
                          <a:pt x="170" y="35"/>
                        </a:lnTo>
                        <a:lnTo>
                          <a:pt x="176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0" y="77"/>
                        </a:lnTo>
                        <a:lnTo>
                          <a:pt x="193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1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5"/>
                        </a:lnTo>
                        <a:lnTo>
                          <a:pt x="27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0" name="Freeform 489"/>
                  <p:cNvSpPr>
                    <a:spLocks noChangeAspect="1"/>
                  </p:cNvSpPr>
                  <p:nvPr/>
                </p:nvSpPr>
                <p:spPr bwMode="auto">
                  <a:xfrm>
                    <a:off x="3833" y="1661"/>
                    <a:ext cx="57" cy="79"/>
                  </a:xfrm>
                  <a:custGeom>
                    <a:avLst/>
                    <a:gdLst>
                      <a:gd name="T0" fmla="*/ 29 w 192"/>
                      <a:gd name="T1" fmla="*/ 0 h 266"/>
                      <a:gd name="T2" fmla="*/ 32 w 192"/>
                      <a:gd name="T3" fmla="*/ 0 h 266"/>
                      <a:gd name="T4" fmla="*/ 34 w 192"/>
                      <a:gd name="T5" fmla="*/ 1 h 266"/>
                      <a:gd name="T6" fmla="*/ 37 w 192"/>
                      <a:gd name="T7" fmla="*/ 1 h 266"/>
                      <a:gd name="T8" fmla="*/ 40 w 192"/>
                      <a:gd name="T9" fmla="*/ 2 h 266"/>
                      <a:gd name="T10" fmla="*/ 42 w 192"/>
                      <a:gd name="T11" fmla="*/ 3 h 266"/>
                      <a:gd name="T12" fmla="*/ 45 w 192"/>
                      <a:gd name="T13" fmla="*/ 5 h 266"/>
                      <a:gd name="T14" fmla="*/ 47 w 192"/>
                      <a:gd name="T15" fmla="*/ 7 h 266"/>
                      <a:gd name="T16" fmla="*/ 49 w 192"/>
                      <a:gd name="T17" fmla="*/ 8 h 266"/>
                      <a:gd name="T18" fmla="*/ 50 w 192"/>
                      <a:gd name="T19" fmla="*/ 10 h 266"/>
                      <a:gd name="T20" fmla="*/ 52 w 192"/>
                      <a:gd name="T21" fmla="*/ 12 h 266"/>
                      <a:gd name="T22" fmla="*/ 53 w 192"/>
                      <a:gd name="T23" fmla="*/ 15 h 266"/>
                      <a:gd name="T24" fmla="*/ 55 w 192"/>
                      <a:gd name="T25" fmla="*/ 18 h 266"/>
                      <a:gd name="T26" fmla="*/ 56 w 192"/>
                      <a:gd name="T27" fmla="*/ 20 h 266"/>
                      <a:gd name="T28" fmla="*/ 56 w 192"/>
                      <a:gd name="T29" fmla="*/ 22 h 266"/>
                      <a:gd name="T30" fmla="*/ 57 w 192"/>
                      <a:gd name="T31" fmla="*/ 25 h 266"/>
                      <a:gd name="T32" fmla="*/ 57 w 192"/>
                      <a:gd name="T33" fmla="*/ 28 h 266"/>
                      <a:gd name="T34" fmla="*/ 57 w 192"/>
                      <a:gd name="T35" fmla="*/ 79 h 266"/>
                      <a:gd name="T36" fmla="*/ 0 w 192"/>
                      <a:gd name="T37" fmla="*/ 79 h 266"/>
                      <a:gd name="T38" fmla="*/ 0 w 192"/>
                      <a:gd name="T39" fmla="*/ 28 h 266"/>
                      <a:gd name="T40" fmla="*/ 0 w 192"/>
                      <a:gd name="T41" fmla="*/ 25 h 266"/>
                      <a:gd name="T42" fmla="*/ 1 w 192"/>
                      <a:gd name="T43" fmla="*/ 22 h 266"/>
                      <a:gd name="T44" fmla="*/ 1 w 192"/>
                      <a:gd name="T45" fmla="*/ 20 h 266"/>
                      <a:gd name="T46" fmla="*/ 2 w 192"/>
                      <a:gd name="T47" fmla="*/ 18 h 266"/>
                      <a:gd name="T48" fmla="*/ 4 w 192"/>
                      <a:gd name="T49" fmla="*/ 15 h 266"/>
                      <a:gd name="T50" fmla="*/ 5 w 192"/>
                      <a:gd name="T51" fmla="*/ 12 h 266"/>
                      <a:gd name="T52" fmla="*/ 7 w 192"/>
                      <a:gd name="T53" fmla="*/ 10 h 266"/>
                      <a:gd name="T54" fmla="*/ 9 w 192"/>
                      <a:gd name="T55" fmla="*/ 8 h 266"/>
                      <a:gd name="T56" fmla="*/ 11 w 192"/>
                      <a:gd name="T57" fmla="*/ 7 h 266"/>
                      <a:gd name="T58" fmla="*/ 13 w 192"/>
                      <a:gd name="T59" fmla="*/ 5 h 266"/>
                      <a:gd name="T60" fmla="*/ 15 w 192"/>
                      <a:gd name="T61" fmla="*/ 3 h 266"/>
                      <a:gd name="T62" fmla="*/ 18 w 192"/>
                      <a:gd name="T63" fmla="*/ 2 h 266"/>
                      <a:gd name="T64" fmla="*/ 20 w 192"/>
                      <a:gd name="T65" fmla="*/ 1 h 266"/>
                      <a:gd name="T66" fmla="*/ 23 w 192"/>
                      <a:gd name="T67" fmla="*/ 1 h 266"/>
                      <a:gd name="T68" fmla="*/ 26 w 192"/>
                      <a:gd name="T69" fmla="*/ 0 h 266"/>
                      <a:gd name="T70" fmla="*/ 29 w 192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6">
                        <a:moveTo>
                          <a:pt x="97" y="0"/>
                        </a:moveTo>
                        <a:lnTo>
                          <a:pt x="107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0" y="17"/>
                        </a:lnTo>
                        <a:lnTo>
                          <a:pt x="157" y="22"/>
                        </a:lnTo>
                        <a:lnTo>
                          <a:pt x="164" y="28"/>
                        </a:lnTo>
                        <a:lnTo>
                          <a:pt x="170" y="34"/>
                        </a:lnTo>
                        <a:lnTo>
                          <a:pt x="176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8" y="67"/>
                        </a:lnTo>
                        <a:lnTo>
                          <a:pt x="190" y="75"/>
                        </a:lnTo>
                        <a:lnTo>
                          <a:pt x="192" y="85"/>
                        </a:lnTo>
                        <a:lnTo>
                          <a:pt x="192" y="94"/>
                        </a:lnTo>
                        <a:lnTo>
                          <a:pt x="192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9" y="28"/>
                        </a:lnTo>
                        <a:lnTo>
                          <a:pt x="36" y="22"/>
                        </a:lnTo>
                        <a:lnTo>
                          <a:pt x="43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9" y="4"/>
                        </a:lnTo>
                        <a:lnTo>
                          <a:pt x="77" y="2"/>
                        </a:lnTo>
                        <a:lnTo>
                          <a:pt x="88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1" name="Freeform 490"/>
                  <p:cNvSpPr>
                    <a:spLocks noChangeAspect="1"/>
                  </p:cNvSpPr>
                  <p:nvPr/>
                </p:nvSpPr>
                <p:spPr bwMode="auto">
                  <a:xfrm>
                    <a:off x="3833" y="1783"/>
                    <a:ext cx="57" cy="86"/>
                  </a:xfrm>
                  <a:custGeom>
                    <a:avLst/>
                    <a:gdLst>
                      <a:gd name="T0" fmla="*/ 29 w 192"/>
                      <a:gd name="T1" fmla="*/ 0 h 267"/>
                      <a:gd name="T2" fmla="*/ 32 w 192"/>
                      <a:gd name="T3" fmla="*/ 0 h 267"/>
                      <a:gd name="T4" fmla="*/ 34 w 192"/>
                      <a:gd name="T5" fmla="*/ 0 h 267"/>
                      <a:gd name="T6" fmla="*/ 37 w 192"/>
                      <a:gd name="T7" fmla="*/ 1 h 267"/>
                      <a:gd name="T8" fmla="*/ 40 w 192"/>
                      <a:gd name="T9" fmla="*/ 2 h 267"/>
                      <a:gd name="T10" fmla="*/ 42 w 192"/>
                      <a:gd name="T11" fmla="*/ 4 h 267"/>
                      <a:gd name="T12" fmla="*/ 45 w 192"/>
                      <a:gd name="T13" fmla="*/ 5 h 267"/>
                      <a:gd name="T14" fmla="*/ 47 w 192"/>
                      <a:gd name="T15" fmla="*/ 7 h 267"/>
                      <a:gd name="T16" fmla="*/ 49 w 192"/>
                      <a:gd name="T17" fmla="*/ 9 h 267"/>
                      <a:gd name="T18" fmla="*/ 50 w 192"/>
                      <a:gd name="T19" fmla="*/ 11 h 267"/>
                      <a:gd name="T20" fmla="*/ 52 w 192"/>
                      <a:gd name="T21" fmla="*/ 14 h 267"/>
                      <a:gd name="T22" fmla="*/ 53 w 192"/>
                      <a:gd name="T23" fmla="*/ 16 h 267"/>
                      <a:gd name="T24" fmla="*/ 55 w 192"/>
                      <a:gd name="T25" fmla="*/ 19 h 267"/>
                      <a:gd name="T26" fmla="*/ 56 w 192"/>
                      <a:gd name="T27" fmla="*/ 22 h 267"/>
                      <a:gd name="T28" fmla="*/ 56 w 192"/>
                      <a:gd name="T29" fmla="*/ 25 h 267"/>
                      <a:gd name="T30" fmla="*/ 57 w 192"/>
                      <a:gd name="T31" fmla="*/ 28 h 267"/>
                      <a:gd name="T32" fmla="*/ 57 w 192"/>
                      <a:gd name="T33" fmla="*/ 31 h 267"/>
                      <a:gd name="T34" fmla="*/ 57 w 192"/>
                      <a:gd name="T35" fmla="*/ 86 h 267"/>
                      <a:gd name="T36" fmla="*/ 0 w 192"/>
                      <a:gd name="T37" fmla="*/ 86 h 267"/>
                      <a:gd name="T38" fmla="*/ 0 w 192"/>
                      <a:gd name="T39" fmla="*/ 31 h 267"/>
                      <a:gd name="T40" fmla="*/ 0 w 192"/>
                      <a:gd name="T41" fmla="*/ 28 h 267"/>
                      <a:gd name="T42" fmla="*/ 1 w 192"/>
                      <a:gd name="T43" fmla="*/ 25 h 267"/>
                      <a:gd name="T44" fmla="*/ 1 w 192"/>
                      <a:gd name="T45" fmla="*/ 22 h 267"/>
                      <a:gd name="T46" fmla="*/ 2 w 192"/>
                      <a:gd name="T47" fmla="*/ 19 h 267"/>
                      <a:gd name="T48" fmla="*/ 4 w 192"/>
                      <a:gd name="T49" fmla="*/ 16 h 267"/>
                      <a:gd name="T50" fmla="*/ 5 w 192"/>
                      <a:gd name="T51" fmla="*/ 14 h 267"/>
                      <a:gd name="T52" fmla="*/ 7 w 192"/>
                      <a:gd name="T53" fmla="*/ 11 h 267"/>
                      <a:gd name="T54" fmla="*/ 9 w 192"/>
                      <a:gd name="T55" fmla="*/ 9 h 267"/>
                      <a:gd name="T56" fmla="*/ 11 w 192"/>
                      <a:gd name="T57" fmla="*/ 7 h 267"/>
                      <a:gd name="T58" fmla="*/ 13 w 192"/>
                      <a:gd name="T59" fmla="*/ 5 h 267"/>
                      <a:gd name="T60" fmla="*/ 15 w 192"/>
                      <a:gd name="T61" fmla="*/ 4 h 267"/>
                      <a:gd name="T62" fmla="*/ 18 w 192"/>
                      <a:gd name="T63" fmla="*/ 2 h 267"/>
                      <a:gd name="T64" fmla="*/ 20 w 192"/>
                      <a:gd name="T65" fmla="*/ 1 h 267"/>
                      <a:gd name="T66" fmla="*/ 23 w 192"/>
                      <a:gd name="T67" fmla="*/ 0 h 267"/>
                      <a:gd name="T68" fmla="*/ 26 w 192"/>
                      <a:gd name="T69" fmla="*/ 0 h 267"/>
                      <a:gd name="T70" fmla="*/ 29 w 192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7">
                        <a:moveTo>
                          <a:pt x="97" y="0"/>
                        </a:moveTo>
                        <a:lnTo>
                          <a:pt x="107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0" y="16"/>
                        </a:lnTo>
                        <a:lnTo>
                          <a:pt x="157" y="21"/>
                        </a:lnTo>
                        <a:lnTo>
                          <a:pt x="164" y="27"/>
                        </a:lnTo>
                        <a:lnTo>
                          <a:pt x="170" y="35"/>
                        </a:lnTo>
                        <a:lnTo>
                          <a:pt x="176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8" y="67"/>
                        </a:lnTo>
                        <a:lnTo>
                          <a:pt x="190" y="77"/>
                        </a:lnTo>
                        <a:lnTo>
                          <a:pt x="192" y="86"/>
                        </a:lnTo>
                        <a:lnTo>
                          <a:pt x="192" y="96"/>
                        </a:lnTo>
                        <a:lnTo>
                          <a:pt x="192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9" y="27"/>
                        </a:lnTo>
                        <a:lnTo>
                          <a:pt x="36" y="21"/>
                        </a:lnTo>
                        <a:lnTo>
                          <a:pt x="43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9" y="4"/>
                        </a:lnTo>
                        <a:lnTo>
                          <a:pt x="77" y="1"/>
                        </a:lnTo>
                        <a:lnTo>
                          <a:pt x="88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2" name="Freeform 491"/>
                  <p:cNvSpPr>
                    <a:spLocks noChangeAspect="1"/>
                  </p:cNvSpPr>
                  <p:nvPr/>
                </p:nvSpPr>
                <p:spPr bwMode="auto">
                  <a:xfrm>
                    <a:off x="1747" y="1661"/>
                    <a:ext cx="57" cy="79"/>
                  </a:xfrm>
                  <a:custGeom>
                    <a:avLst/>
                    <a:gdLst>
                      <a:gd name="T0" fmla="*/ 28 w 192"/>
                      <a:gd name="T1" fmla="*/ 0 h 266"/>
                      <a:gd name="T2" fmla="*/ 31 w 192"/>
                      <a:gd name="T3" fmla="*/ 0 h 266"/>
                      <a:gd name="T4" fmla="*/ 34 w 192"/>
                      <a:gd name="T5" fmla="*/ 1 h 266"/>
                      <a:gd name="T6" fmla="*/ 37 w 192"/>
                      <a:gd name="T7" fmla="*/ 1 h 266"/>
                      <a:gd name="T8" fmla="*/ 39 w 192"/>
                      <a:gd name="T9" fmla="*/ 2 h 266"/>
                      <a:gd name="T10" fmla="*/ 42 w 192"/>
                      <a:gd name="T11" fmla="*/ 3 h 266"/>
                      <a:gd name="T12" fmla="*/ 45 w 192"/>
                      <a:gd name="T13" fmla="*/ 5 h 266"/>
                      <a:gd name="T14" fmla="*/ 47 w 192"/>
                      <a:gd name="T15" fmla="*/ 7 h 266"/>
                      <a:gd name="T16" fmla="*/ 49 w 192"/>
                      <a:gd name="T17" fmla="*/ 8 h 266"/>
                      <a:gd name="T18" fmla="*/ 50 w 192"/>
                      <a:gd name="T19" fmla="*/ 10 h 266"/>
                      <a:gd name="T20" fmla="*/ 52 w 192"/>
                      <a:gd name="T21" fmla="*/ 12 h 266"/>
                      <a:gd name="T22" fmla="*/ 54 w 192"/>
                      <a:gd name="T23" fmla="*/ 15 h 266"/>
                      <a:gd name="T24" fmla="*/ 55 w 192"/>
                      <a:gd name="T25" fmla="*/ 18 h 266"/>
                      <a:gd name="T26" fmla="*/ 56 w 192"/>
                      <a:gd name="T27" fmla="*/ 20 h 266"/>
                      <a:gd name="T28" fmla="*/ 56 w 192"/>
                      <a:gd name="T29" fmla="*/ 22 h 266"/>
                      <a:gd name="T30" fmla="*/ 57 w 192"/>
                      <a:gd name="T31" fmla="*/ 25 h 266"/>
                      <a:gd name="T32" fmla="*/ 57 w 192"/>
                      <a:gd name="T33" fmla="*/ 28 h 266"/>
                      <a:gd name="T34" fmla="*/ 57 w 192"/>
                      <a:gd name="T35" fmla="*/ 79 h 266"/>
                      <a:gd name="T36" fmla="*/ 0 w 192"/>
                      <a:gd name="T37" fmla="*/ 79 h 266"/>
                      <a:gd name="T38" fmla="*/ 0 w 192"/>
                      <a:gd name="T39" fmla="*/ 28 h 266"/>
                      <a:gd name="T40" fmla="*/ 1 w 192"/>
                      <a:gd name="T41" fmla="*/ 25 h 266"/>
                      <a:gd name="T42" fmla="*/ 1 w 192"/>
                      <a:gd name="T43" fmla="*/ 22 h 266"/>
                      <a:gd name="T44" fmla="*/ 1 w 192"/>
                      <a:gd name="T45" fmla="*/ 20 h 266"/>
                      <a:gd name="T46" fmla="*/ 2 w 192"/>
                      <a:gd name="T47" fmla="*/ 18 h 266"/>
                      <a:gd name="T48" fmla="*/ 4 w 192"/>
                      <a:gd name="T49" fmla="*/ 15 h 266"/>
                      <a:gd name="T50" fmla="*/ 5 w 192"/>
                      <a:gd name="T51" fmla="*/ 12 h 266"/>
                      <a:gd name="T52" fmla="*/ 7 w 192"/>
                      <a:gd name="T53" fmla="*/ 10 h 266"/>
                      <a:gd name="T54" fmla="*/ 9 w 192"/>
                      <a:gd name="T55" fmla="*/ 8 h 266"/>
                      <a:gd name="T56" fmla="*/ 10 w 192"/>
                      <a:gd name="T57" fmla="*/ 7 h 266"/>
                      <a:gd name="T58" fmla="*/ 13 w 192"/>
                      <a:gd name="T59" fmla="*/ 5 h 266"/>
                      <a:gd name="T60" fmla="*/ 15 w 192"/>
                      <a:gd name="T61" fmla="*/ 3 h 266"/>
                      <a:gd name="T62" fmla="*/ 18 w 192"/>
                      <a:gd name="T63" fmla="*/ 2 h 266"/>
                      <a:gd name="T64" fmla="*/ 20 w 192"/>
                      <a:gd name="T65" fmla="*/ 1 h 266"/>
                      <a:gd name="T66" fmla="*/ 23 w 192"/>
                      <a:gd name="T67" fmla="*/ 1 h 266"/>
                      <a:gd name="T68" fmla="*/ 26 w 192"/>
                      <a:gd name="T69" fmla="*/ 0 h 266"/>
                      <a:gd name="T70" fmla="*/ 28 w 192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6">
                        <a:moveTo>
                          <a:pt x="95" y="0"/>
                        </a:moveTo>
                        <a:lnTo>
                          <a:pt x="106" y="1"/>
                        </a:lnTo>
                        <a:lnTo>
                          <a:pt x="115" y="2"/>
                        </a:lnTo>
                        <a:lnTo>
                          <a:pt x="125" y="4"/>
                        </a:lnTo>
                        <a:lnTo>
                          <a:pt x="133" y="7"/>
                        </a:lnTo>
                        <a:lnTo>
                          <a:pt x="142" y="11"/>
                        </a:lnTo>
                        <a:lnTo>
                          <a:pt x="150" y="17"/>
                        </a:lnTo>
                        <a:lnTo>
                          <a:pt x="157" y="22"/>
                        </a:lnTo>
                        <a:lnTo>
                          <a:pt x="164" y="28"/>
                        </a:lnTo>
                        <a:lnTo>
                          <a:pt x="170" y="34"/>
                        </a:lnTo>
                        <a:lnTo>
                          <a:pt x="176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0" y="75"/>
                        </a:lnTo>
                        <a:lnTo>
                          <a:pt x="192" y="85"/>
                        </a:lnTo>
                        <a:lnTo>
                          <a:pt x="192" y="94"/>
                        </a:lnTo>
                        <a:lnTo>
                          <a:pt x="192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2" y="85"/>
                        </a:lnTo>
                        <a:lnTo>
                          <a:pt x="3" y="75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3" y="34"/>
                        </a:lnTo>
                        <a:lnTo>
                          <a:pt x="29" y="28"/>
                        </a:lnTo>
                        <a:lnTo>
                          <a:pt x="35" y="22"/>
                        </a:lnTo>
                        <a:lnTo>
                          <a:pt x="43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6" y="2"/>
                        </a:lnTo>
                        <a:lnTo>
                          <a:pt x="86" y="1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3" name="Freeform 492"/>
                  <p:cNvSpPr>
                    <a:spLocks noChangeAspect="1"/>
                  </p:cNvSpPr>
                  <p:nvPr/>
                </p:nvSpPr>
                <p:spPr bwMode="auto">
                  <a:xfrm>
                    <a:off x="1747" y="1783"/>
                    <a:ext cx="57" cy="86"/>
                  </a:xfrm>
                  <a:custGeom>
                    <a:avLst/>
                    <a:gdLst>
                      <a:gd name="T0" fmla="*/ 28 w 192"/>
                      <a:gd name="T1" fmla="*/ 0 h 267"/>
                      <a:gd name="T2" fmla="*/ 31 w 192"/>
                      <a:gd name="T3" fmla="*/ 0 h 267"/>
                      <a:gd name="T4" fmla="*/ 34 w 192"/>
                      <a:gd name="T5" fmla="*/ 0 h 267"/>
                      <a:gd name="T6" fmla="*/ 37 w 192"/>
                      <a:gd name="T7" fmla="*/ 1 h 267"/>
                      <a:gd name="T8" fmla="*/ 39 w 192"/>
                      <a:gd name="T9" fmla="*/ 2 h 267"/>
                      <a:gd name="T10" fmla="*/ 42 w 192"/>
                      <a:gd name="T11" fmla="*/ 4 h 267"/>
                      <a:gd name="T12" fmla="*/ 45 w 192"/>
                      <a:gd name="T13" fmla="*/ 5 h 267"/>
                      <a:gd name="T14" fmla="*/ 47 w 192"/>
                      <a:gd name="T15" fmla="*/ 7 h 267"/>
                      <a:gd name="T16" fmla="*/ 49 w 192"/>
                      <a:gd name="T17" fmla="*/ 9 h 267"/>
                      <a:gd name="T18" fmla="*/ 50 w 192"/>
                      <a:gd name="T19" fmla="*/ 11 h 267"/>
                      <a:gd name="T20" fmla="*/ 52 w 192"/>
                      <a:gd name="T21" fmla="*/ 14 h 267"/>
                      <a:gd name="T22" fmla="*/ 54 w 192"/>
                      <a:gd name="T23" fmla="*/ 16 h 267"/>
                      <a:gd name="T24" fmla="*/ 55 w 192"/>
                      <a:gd name="T25" fmla="*/ 19 h 267"/>
                      <a:gd name="T26" fmla="*/ 56 w 192"/>
                      <a:gd name="T27" fmla="*/ 22 h 267"/>
                      <a:gd name="T28" fmla="*/ 56 w 192"/>
                      <a:gd name="T29" fmla="*/ 25 h 267"/>
                      <a:gd name="T30" fmla="*/ 57 w 192"/>
                      <a:gd name="T31" fmla="*/ 28 h 267"/>
                      <a:gd name="T32" fmla="*/ 57 w 192"/>
                      <a:gd name="T33" fmla="*/ 31 h 267"/>
                      <a:gd name="T34" fmla="*/ 57 w 192"/>
                      <a:gd name="T35" fmla="*/ 86 h 267"/>
                      <a:gd name="T36" fmla="*/ 0 w 192"/>
                      <a:gd name="T37" fmla="*/ 86 h 267"/>
                      <a:gd name="T38" fmla="*/ 0 w 192"/>
                      <a:gd name="T39" fmla="*/ 31 h 267"/>
                      <a:gd name="T40" fmla="*/ 1 w 192"/>
                      <a:gd name="T41" fmla="*/ 28 h 267"/>
                      <a:gd name="T42" fmla="*/ 1 w 192"/>
                      <a:gd name="T43" fmla="*/ 25 h 267"/>
                      <a:gd name="T44" fmla="*/ 1 w 192"/>
                      <a:gd name="T45" fmla="*/ 22 h 267"/>
                      <a:gd name="T46" fmla="*/ 2 w 192"/>
                      <a:gd name="T47" fmla="*/ 19 h 267"/>
                      <a:gd name="T48" fmla="*/ 4 w 192"/>
                      <a:gd name="T49" fmla="*/ 16 h 267"/>
                      <a:gd name="T50" fmla="*/ 5 w 192"/>
                      <a:gd name="T51" fmla="*/ 14 h 267"/>
                      <a:gd name="T52" fmla="*/ 7 w 192"/>
                      <a:gd name="T53" fmla="*/ 11 h 267"/>
                      <a:gd name="T54" fmla="*/ 9 w 192"/>
                      <a:gd name="T55" fmla="*/ 9 h 267"/>
                      <a:gd name="T56" fmla="*/ 10 w 192"/>
                      <a:gd name="T57" fmla="*/ 7 h 267"/>
                      <a:gd name="T58" fmla="*/ 13 w 192"/>
                      <a:gd name="T59" fmla="*/ 5 h 267"/>
                      <a:gd name="T60" fmla="*/ 15 w 192"/>
                      <a:gd name="T61" fmla="*/ 4 h 267"/>
                      <a:gd name="T62" fmla="*/ 18 w 192"/>
                      <a:gd name="T63" fmla="*/ 2 h 267"/>
                      <a:gd name="T64" fmla="*/ 20 w 192"/>
                      <a:gd name="T65" fmla="*/ 1 h 267"/>
                      <a:gd name="T66" fmla="*/ 23 w 192"/>
                      <a:gd name="T67" fmla="*/ 0 h 267"/>
                      <a:gd name="T68" fmla="*/ 26 w 192"/>
                      <a:gd name="T69" fmla="*/ 0 h 267"/>
                      <a:gd name="T70" fmla="*/ 28 w 192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7">
                        <a:moveTo>
                          <a:pt x="95" y="0"/>
                        </a:moveTo>
                        <a:lnTo>
                          <a:pt x="106" y="0"/>
                        </a:lnTo>
                        <a:lnTo>
                          <a:pt x="115" y="1"/>
                        </a:lnTo>
                        <a:lnTo>
                          <a:pt x="125" y="4"/>
                        </a:lnTo>
                        <a:lnTo>
                          <a:pt x="133" y="7"/>
                        </a:lnTo>
                        <a:lnTo>
                          <a:pt x="142" y="11"/>
                        </a:lnTo>
                        <a:lnTo>
                          <a:pt x="150" y="16"/>
                        </a:lnTo>
                        <a:lnTo>
                          <a:pt x="157" y="21"/>
                        </a:lnTo>
                        <a:lnTo>
                          <a:pt x="164" y="27"/>
                        </a:lnTo>
                        <a:lnTo>
                          <a:pt x="170" y="35"/>
                        </a:lnTo>
                        <a:lnTo>
                          <a:pt x="176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0" y="77"/>
                        </a:lnTo>
                        <a:lnTo>
                          <a:pt x="192" y="86"/>
                        </a:lnTo>
                        <a:lnTo>
                          <a:pt x="192" y="96"/>
                        </a:lnTo>
                        <a:lnTo>
                          <a:pt x="192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2" y="86"/>
                        </a:lnTo>
                        <a:lnTo>
                          <a:pt x="3" y="77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3" y="35"/>
                        </a:lnTo>
                        <a:lnTo>
                          <a:pt x="29" y="27"/>
                        </a:lnTo>
                        <a:lnTo>
                          <a:pt x="35" y="21"/>
                        </a:lnTo>
                        <a:lnTo>
                          <a:pt x="43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6" y="1"/>
                        </a:lnTo>
                        <a:lnTo>
                          <a:pt x="86" y="0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4" name="Freeform 493"/>
                  <p:cNvSpPr>
                    <a:spLocks noChangeAspect="1"/>
                  </p:cNvSpPr>
                  <p:nvPr/>
                </p:nvSpPr>
                <p:spPr bwMode="auto">
                  <a:xfrm>
                    <a:off x="4477" y="1661"/>
                    <a:ext cx="57" cy="79"/>
                  </a:xfrm>
                  <a:custGeom>
                    <a:avLst/>
                    <a:gdLst>
                      <a:gd name="T0" fmla="*/ 28 w 192"/>
                      <a:gd name="T1" fmla="*/ 0 h 266"/>
                      <a:gd name="T2" fmla="*/ 31 w 192"/>
                      <a:gd name="T3" fmla="*/ 0 h 266"/>
                      <a:gd name="T4" fmla="*/ 34 w 192"/>
                      <a:gd name="T5" fmla="*/ 1 h 266"/>
                      <a:gd name="T6" fmla="*/ 37 w 192"/>
                      <a:gd name="T7" fmla="*/ 1 h 266"/>
                      <a:gd name="T8" fmla="*/ 39 w 192"/>
                      <a:gd name="T9" fmla="*/ 2 h 266"/>
                      <a:gd name="T10" fmla="*/ 42 w 192"/>
                      <a:gd name="T11" fmla="*/ 3 h 266"/>
                      <a:gd name="T12" fmla="*/ 44 w 192"/>
                      <a:gd name="T13" fmla="*/ 5 h 266"/>
                      <a:gd name="T14" fmla="*/ 47 w 192"/>
                      <a:gd name="T15" fmla="*/ 7 h 266"/>
                      <a:gd name="T16" fmla="*/ 48 w 192"/>
                      <a:gd name="T17" fmla="*/ 8 h 266"/>
                      <a:gd name="T18" fmla="*/ 50 w 192"/>
                      <a:gd name="T19" fmla="*/ 10 h 266"/>
                      <a:gd name="T20" fmla="*/ 52 w 192"/>
                      <a:gd name="T21" fmla="*/ 12 h 266"/>
                      <a:gd name="T22" fmla="*/ 53 w 192"/>
                      <a:gd name="T23" fmla="*/ 15 h 266"/>
                      <a:gd name="T24" fmla="*/ 55 w 192"/>
                      <a:gd name="T25" fmla="*/ 18 h 266"/>
                      <a:gd name="T26" fmla="*/ 56 w 192"/>
                      <a:gd name="T27" fmla="*/ 20 h 266"/>
                      <a:gd name="T28" fmla="*/ 56 w 192"/>
                      <a:gd name="T29" fmla="*/ 22 h 266"/>
                      <a:gd name="T30" fmla="*/ 56 w 192"/>
                      <a:gd name="T31" fmla="*/ 25 h 266"/>
                      <a:gd name="T32" fmla="*/ 57 w 192"/>
                      <a:gd name="T33" fmla="*/ 28 h 266"/>
                      <a:gd name="T34" fmla="*/ 57 w 192"/>
                      <a:gd name="T35" fmla="*/ 79 h 266"/>
                      <a:gd name="T36" fmla="*/ 0 w 192"/>
                      <a:gd name="T37" fmla="*/ 79 h 266"/>
                      <a:gd name="T38" fmla="*/ 0 w 192"/>
                      <a:gd name="T39" fmla="*/ 28 h 266"/>
                      <a:gd name="T40" fmla="*/ 0 w 192"/>
                      <a:gd name="T41" fmla="*/ 25 h 266"/>
                      <a:gd name="T42" fmla="*/ 1 w 192"/>
                      <a:gd name="T43" fmla="*/ 22 h 266"/>
                      <a:gd name="T44" fmla="*/ 1 w 192"/>
                      <a:gd name="T45" fmla="*/ 20 h 266"/>
                      <a:gd name="T46" fmla="*/ 2 w 192"/>
                      <a:gd name="T47" fmla="*/ 18 h 266"/>
                      <a:gd name="T48" fmla="*/ 3 w 192"/>
                      <a:gd name="T49" fmla="*/ 15 h 266"/>
                      <a:gd name="T50" fmla="*/ 5 w 192"/>
                      <a:gd name="T51" fmla="*/ 12 h 266"/>
                      <a:gd name="T52" fmla="*/ 7 w 192"/>
                      <a:gd name="T53" fmla="*/ 10 h 266"/>
                      <a:gd name="T54" fmla="*/ 8 w 192"/>
                      <a:gd name="T55" fmla="*/ 8 h 266"/>
                      <a:gd name="T56" fmla="*/ 10 w 192"/>
                      <a:gd name="T57" fmla="*/ 7 h 266"/>
                      <a:gd name="T58" fmla="*/ 12 w 192"/>
                      <a:gd name="T59" fmla="*/ 5 h 266"/>
                      <a:gd name="T60" fmla="*/ 15 w 192"/>
                      <a:gd name="T61" fmla="*/ 3 h 266"/>
                      <a:gd name="T62" fmla="*/ 17 w 192"/>
                      <a:gd name="T63" fmla="*/ 2 h 266"/>
                      <a:gd name="T64" fmla="*/ 20 w 192"/>
                      <a:gd name="T65" fmla="*/ 1 h 266"/>
                      <a:gd name="T66" fmla="*/ 23 w 192"/>
                      <a:gd name="T67" fmla="*/ 1 h 266"/>
                      <a:gd name="T68" fmla="*/ 25 w 192"/>
                      <a:gd name="T69" fmla="*/ 0 h 266"/>
                      <a:gd name="T70" fmla="*/ 28 w 192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6">
                        <a:moveTo>
                          <a:pt x="95" y="0"/>
                        </a:moveTo>
                        <a:lnTo>
                          <a:pt x="104" y="1"/>
                        </a:lnTo>
                        <a:lnTo>
                          <a:pt x="115" y="2"/>
                        </a:lnTo>
                        <a:lnTo>
                          <a:pt x="123" y="4"/>
                        </a:lnTo>
                        <a:lnTo>
                          <a:pt x="133" y="7"/>
                        </a:lnTo>
                        <a:lnTo>
                          <a:pt x="141" y="11"/>
                        </a:lnTo>
                        <a:lnTo>
                          <a:pt x="148" y="17"/>
                        </a:lnTo>
                        <a:lnTo>
                          <a:pt x="157" y="22"/>
                        </a:lnTo>
                        <a:lnTo>
                          <a:pt x="163" y="28"/>
                        </a:lnTo>
                        <a:lnTo>
                          <a:pt x="169" y="34"/>
                        </a:lnTo>
                        <a:lnTo>
                          <a:pt x="175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89" y="75"/>
                        </a:lnTo>
                        <a:lnTo>
                          <a:pt x="190" y="85"/>
                        </a:lnTo>
                        <a:lnTo>
                          <a:pt x="192" y="94"/>
                        </a:lnTo>
                        <a:lnTo>
                          <a:pt x="192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4"/>
                        </a:lnTo>
                        <a:lnTo>
                          <a:pt x="27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49" y="11"/>
                        </a:lnTo>
                        <a:lnTo>
                          <a:pt x="58" y="7"/>
                        </a:lnTo>
                        <a:lnTo>
                          <a:pt x="66" y="4"/>
                        </a:lnTo>
                        <a:lnTo>
                          <a:pt x="76" y="2"/>
                        </a:lnTo>
                        <a:lnTo>
                          <a:pt x="85" y="1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5" name="Freeform 494"/>
                  <p:cNvSpPr>
                    <a:spLocks noChangeAspect="1"/>
                  </p:cNvSpPr>
                  <p:nvPr/>
                </p:nvSpPr>
                <p:spPr bwMode="auto">
                  <a:xfrm>
                    <a:off x="4477" y="1783"/>
                    <a:ext cx="57" cy="86"/>
                  </a:xfrm>
                  <a:custGeom>
                    <a:avLst/>
                    <a:gdLst>
                      <a:gd name="T0" fmla="*/ 28 w 192"/>
                      <a:gd name="T1" fmla="*/ 0 h 267"/>
                      <a:gd name="T2" fmla="*/ 31 w 192"/>
                      <a:gd name="T3" fmla="*/ 0 h 267"/>
                      <a:gd name="T4" fmla="*/ 34 w 192"/>
                      <a:gd name="T5" fmla="*/ 0 h 267"/>
                      <a:gd name="T6" fmla="*/ 37 w 192"/>
                      <a:gd name="T7" fmla="*/ 1 h 267"/>
                      <a:gd name="T8" fmla="*/ 39 w 192"/>
                      <a:gd name="T9" fmla="*/ 2 h 267"/>
                      <a:gd name="T10" fmla="*/ 42 w 192"/>
                      <a:gd name="T11" fmla="*/ 4 h 267"/>
                      <a:gd name="T12" fmla="*/ 44 w 192"/>
                      <a:gd name="T13" fmla="*/ 5 h 267"/>
                      <a:gd name="T14" fmla="*/ 47 w 192"/>
                      <a:gd name="T15" fmla="*/ 7 h 267"/>
                      <a:gd name="T16" fmla="*/ 48 w 192"/>
                      <a:gd name="T17" fmla="*/ 9 h 267"/>
                      <a:gd name="T18" fmla="*/ 50 w 192"/>
                      <a:gd name="T19" fmla="*/ 11 h 267"/>
                      <a:gd name="T20" fmla="*/ 52 w 192"/>
                      <a:gd name="T21" fmla="*/ 14 h 267"/>
                      <a:gd name="T22" fmla="*/ 53 w 192"/>
                      <a:gd name="T23" fmla="*/ 16 h 267"/>
                      <a:gd name="T24" fmla="*/ 55 w 192"/>
                      <a:gd name="T25" fmla="*/ 19 h 267"/>
                      <a:gd name="T26" fmla="*/ 56 w 192"/>
                      <a:gd name="T27" fmla="*/ 22 h 267"/>
                      <a:gd name="T28" fmla="*/ 56 w 192"/>
                      <a:gd name="T29" fmla="*/ 25 h 267"/>
                      <a:gd name="T30" fmla="*/ 56 w 192"/>
                      <a:gd name="T31" fmla="*/ 28 h 267"/>
                      <a:gd name="T32" fmla="*/ 57 w 192"/>
                      <a:gd name="T33" fmla="*/ 31 h 267"/>
                      <a:gd name="T34" fmla="*/ 57 w 192"/>
                      <a:gd name="T35" fmla="*/ 86 h 267"/>
                      <a:gd name="T36" fmla="*/ 0 w 192"/>
                      <a:gd name="T37" fmla="*/ 86 h 267"/>
                      <a:gd name="T38" fmla="*/ 0 w 192"/>
                      <a:gd name="T39" fmla="*/ 31 h 267"/>
                      <a:gd name="T40" fmla="*/ 0 w 192"/>
                      <a:gd name="T41" fmla="*/ 28 h 267"/>
                      <a:gd name="T42" fmla="*/ 1 w 192"/>
                      <a:gd name="T43" fmla="*/ 25 h 267"/>
                      <a:gd name="T44" fmla="*/ 1 w 192"/>
                      <a:gd name="T45" fmla="*/ 22 h 267"/>
                      <a:gd name="T46" fmla="*/ 2 w 192"/>
                      <a:gd name="T47" fmla="*/ 19 h 267"/>
                      <a:gd name="T48" fmla="*/ 3 w 192"/>
                      <a:gd name="T49" fmla="*/ 16 h 267"/>
                      <a:gd name="T50" fmla="*/ 5 w 192"/>
                      <a:gd name="T51" fmla="*/ 14 h 267"/>
                      <a:gd name="T52" fmla="*/ 7 w 192"/>
                      <a:gd name="T53" fmla="*/ 11 h 267"/>
                      <a:gd name="T54" fmla="*/ 8 w 192"/>
                      <a:gd name="T55" fmla="*/ 9 h 267"/>
                      <a:gd name="T56" fmla="*/ 10 w 192"/>
                      <a:gd name="T57" fmla="*/ 7 h 267"/>
                      <a:gd name="T58" fmla="*/ 12 w 192"/>
                      <a:gd name="T59" fmla="*/ 5 h 267"/>
                      <a:gd name="T60" fmla="*/ 15 w 192"/>
                      <a:gd name="T61" fmla="*/ 4 h 267"/>
                      <a:gd name="T62" fmla="*/ 17 w 192"/>
                      <a:gd name="T63" fmla="*/ 2 h 267"/>
                      <a:gd name="T64" fmla="*/ 20 w 192"/>
                      <a:gd name="T65" fmla="*/ 1 h 267"/>
                      <a:gd name="T66" fmla="*/ 23 w 192"/>
                      <a:gd name="T67" fmla="*/ 0 h 267"/>
                      <a:gd name="T68" fmla="*/ 25 w 192"/>
                      <a:gd name="T69" fmla="*/ 0 h 267"/>
                      <a:gd name="T70" fmla="*/ 28 w 192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7">
                        <a:moveTo>
                          <a:pt x="95" y="0"/>
                        </a:moveTo>
                        <a:lnTo>
                          <a:pt x="104" y="0"/>
                        </a:lnTo>
                        <a:lnTo>
                          <a:pt x="115" y="1"/>
                        </a:lnTo>
                        <a:lnTo>
                          <a:pt x="123" y="4"/>
                        </a:lnTo>
                        <a:lnTo>
                          <a:pt x="133" y="7"/>
                        </a:lnTo>
                        <a:lnTo>
                          <a:pt x="141" y="11"/>
                        </a:lnTo>
                        <a:lnTo>
                          <a:pt x="148" y="16"/>
                        </a:lnTo>
                        <a:lnTo>
                          <a:pt x="157" y="21"/>
                        </a:lnTo>
                        <a:lnTo>
                          <a:pt x="163" y="27"/>
                        </a:lnTo>
                        <a:lnTo>
                          <a:pt x="169" y="35"/>
                        </a:lnTo>
                        <a:lnTo>
                          <a:pt x="175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89" y="77"/>
                        </a:lnTo>
                        <a:lnTo>
                          <a:pt x="190" y="86"/>
                        </a:lnTo>
                        <a:lnTo>
                          <a:pt x="192" y="96"/>
                        </a:lnTo>
                        <a:lnTo>
                          <a:pt x="192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5"/>
                        </a:lnTo>
                        <a:lnTo>
                          <a:pt x="27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49" y="11"/>
                        </a:lnTo>
                        <a:lnTo>
                          <a:pt x="58" y="7"/>
                        </a:lnTo>
                        <a:lnTo>
                          <a:pt x="66" y="4"/>
                        </a:lnTo>
                        <a:lnTo>
                          <a:pt x="76" y="1"/>
                        </a:lnTo>
                        <a:lnTo>
                          <a:pt x="85" y="0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6" name="Freeform 495"/>
                  <p:cNvSpPr>
                    <a:spLocks noChangeAspect="1"/>
                  </p:cNvSpPr>
                  <p:nvPr/>
                </p:nvSpPr>
                <p:spPr bwMode="auto">
                  <a:xfrm>
                    <a:off x="1211" y="1661"/>
                    <a:ext cx="57" cy="79"/>
                  </a:xfrm>
                  <a:custGeom>
                    <a:avLst/>
                    <a:gdLst>
                      <a:gd name="T0" fmla="*/ 28 w 191"/>
                      <a:gd name="T1" fmla="*/ 0 h 266"/>
                      <a:gd name="T2" fmla="*/ 31 w 191"/>
                      <a:gd name="T3" fmla="*/ 0 h 266"/>
                      <a:gd name="T4" fmla="*/ 34 w 191"/>
                      <a:gd name="T5" fmla="*/ 1 h 266"/>
                      <a:gd name="T6" fmla="*/ 37 w 191"/>
                      <a:gd name="T7" fmla="*/ 1 h 266"/>
                      <a:gd name="T8" fmla="*/ 40 w 191"/>
                      <a:gd name="T9" fmla="*/ 2 h 266"/>
                      <a:gd name="T10" fmla="*/ 42 w 191"/>
                      <a:gd name="T11" fmla="*/ 3 h 266"/>
                      <a:gd name="T12" fmla="*/ 44 w 191"/>
                      <a:gd name="T13" fmla="*/ 5 h 266"/>
                      <a:gd name="T14" fmla="*/ 47 w 191"/>
                      <a:gd name="T15" fmla="*/ 7 h 266"/>
                      <a:gd name="T16" fmla="*/ 49 w 191"/>
                      <a:gd name="T17" fmla="*/ 8 h 266"/>
                      <a:gd name="T18" fmla="*/ 50 w 191"/>
                      <a:gd name="T19" fmla="*/ 10 h 266"/>
                      <a:gd name="T20" fmla="*/ 52 w 191"/>
                      <a:gd name="T21" fmla="*/ 12 h 266"/>
                      <a:gd name="T22" fmla="*/ 54 w 191"/>
                      <a:gd name="T23" fmla="*/ 15 h 266"/>
                      <a:gd name="T24" fmla="*/ 55 w 191"/>
                      <a:gd name="T25" fmla="*/ 18 h 266"/>
                      <a:gd name="T26" fmla="*/ 56 w 191"/>
                      <a:gd name="T27" fmla="*/ 20 h 266"/>
                      <a:gd name="T28" fmla="*/ 56 w 191"/>
                      <a:gd name="T29" fmla="*/ 22 h 266"/>
                      <a:gd name="T30" fmla="*/ 57 w 191"/>
                      <a:gd name="T31" fmla="*/ 25 h 266"/>
                      <a:gd name="T32" fmla="*/ 57 w 191"/>
                      <a:gd name="T33" fmla="*/ 28 h 266"/>
                      <a:gd name="T34" fmla="*/ 57 w 191"/>
                      <a:gd name="T35" fmla="*/ 79 h 266"/>
                      <a:gd name="T36" fmla="*/ 0 w 191"/>
                      <a:gd name="T37" fmla="*/ 79 h 266"/>
                      <a:gd name="T38" fmla="*/ 0 w 191"/>
                      <a:gd name="T39" fmla="*/ 28 h 266"/>
                      <a:gd name="T40" fmla="*/ 0 w 191"/>
                      <a:gd name="T41" fmla="*/ 25 h 266"/>
                      <a:gd name="T42" fmla="*/ 0 w 191"/>
                      <a:gd name="T43" fmla="*/ 22 h 266"/>
                      <a:gd name="T44" fmla="*/ 1 w 191"/>
                      <a:gd name="T45" fmla="*/ 20 h 266"/>
                      <a:gd name="T46" fmla="*/ 2 w 191"/>
                      <a:gd name="T47" fmla="*/ 18 h 266"/>
                      <a:gd name="T48" fmla="*/ 3 w 191"/>
                      <a:gd name="T49" fmla="*/ 15 h 266"/>
                      <a:gd name="T50" fmla="*/ 5 w 191"/>
                      <a:gd name="T51" fmla="*/ 12 h 266"/>
                      <a:gd name="T52" fmla="*/ 6 w 191"/>
                      <a:gd name="T53" fmla="*/ 10 h 266"/>
                      <a:gd name="T54" fmla="*/ 8 w 191"/>
                      <a:gd name="T55" fmla="*/ 8 h 266"/>
                      <a:gd name="T56" fmla="*/ 10 w 191"/>
                      <a:gd name="T57" fmla="*/ 7 h 266"/>
                      <a:gd name="T58" fmla="*/ 13 w 191"/>
                      <a:gd name="T59" fmla="*/ 5 h 266"/>
                      <a:gd name="T60" fmla="*/ 15 w 191"/>
                      <a:gd name="T61" fmla="*/ 3 h 266"/>
                      <a:gd name="T62" fmla="*/ 17 w 191"/>
                      <a:gd name="T63" fmla="*/ 2 h 266"/>
                      <a:gd name="T64" fmla="*/ 20 w 191"/>
                      <a:gd name="T65" fmla="*/ 1 h 266"/>
                      <a:gd name="T66" fmla="*/ 23 w 191"/>
                      <a:gd name="T67" fmla="*/ 1 h 266"/>
                      <a:gd name="T68" fmla="*/ 25 w 191"/>
                      <a:gd name="T69" fmla="*/ 0 h 266"/>
                      <a:gd name="T70" fmla="*/ 28 w 191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1" h="266">
                        <a:moveTo>
                          <a:pt x="95" y="0"/>
                        </a:moveTo>
                        <a:lnTo>
                          <a:pt x="104" y="1"/>
                        </a:lnTo>
                        <a:lnTo>
                          <a:pt x="114" y="2"/>
                        </a:lnTo>
                        <a:lnTo>
                          <a:pt x="123" y="4"/>
                        </a:lnTo>
                        <a:lnTo>
                          <a:pt x="133" y="7"/>
                        </a:lnTo>
                        <a:lnTo>
                          <a:pt x="141" y="11"/>
                        </a:lnTo>
                        <a:lnTo>
                          <a:pt x="148" y="17"/>
                        </a:lnTo>
                        <a:lnTo>
                          <a:pt x="156" y="22"/>
                        </a:lnTo>
                        <a:lnTo>
                          <a:pt x="163" y="28"/>
                        </a:lnTo>
                        <a:lnTo>
                          <a:pt x="169" y="34"/>
                        </a:lnTo>
                        <a:lnTo>
                          <a:pt x="175" y="42"/>
                        </a:lnTo>
                        <a:lnTo>
                          <a:pt x="180" y="50"/>
                        </a:lnTo>
                        <a:lnTo>
                          <a:pt x="183" y="59"/>
                        </a:lnTo>
                        <a:lnTo>
                          <a:pt x="187" y="67"/>
                        </a:lnTo>
                        <a:lnTo>
                          <a:pt x="189" y="75"/>
                        </a:lnTo>
                        <a:lnTo>
                          <a:pt x="190" y="85"/>
                        </a:lnTo>
                        <a:lnTo>
                          <a:pt x="191" y="94"/>
                        </a:lnTo>
                        <a:lnTo>
                          <a:pt x="191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1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1" y="34"/>
                        </a:lnTo>
                        <a:lnTo>
                          <a:pt x="27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49" y="11"/>
                        </a:lnTo>
                        <a:lnTo>
                          <a:pt x="58" y="7"/>
                        </a:lnTo>
                        <a:lnTo>
                          <a:pt x="66" y="4"/>
                        </a:lnTo>
                        <a:lnTo>
                          <a:pt x="76" y="2"/>
                        </a:lnTo>
                        <a:lnTo>
                          <a:pt x="85" y="1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7" name="Freeform 496"/>
                  <p:cNvSpPr>
                    <a:spLocks noChangeAspect="1"/>
                  </p:cNvSpPr>
                  <p:nvPr/>
                </p:nvSpPr>
                <p:spPr bwMode="auto">
                  <a:xfrm>
                    <a:off x="1211" y="1783"/>
                    <a:ext cx="57" cy="86"/>
                  </a:xfrm>
                  <a:custGeom>
                    <a:avLst/>
                    <a:gdLst>
                      <a:gd name="T0" fmla="*/ 28 w 191"/>
                      <a:gd name="T1" fmla="*/ 0 h 267"/>
                      <a:gd name="T2" fmla="*/ 31 w 191"/>
                      <a:gd name="T3" fmla="*/ 0 h 267"/>
                      <a:gd name="T4" fmla="*/ 34 w 191"/>
                      <a:gd name="T5" fmla="*/ 0 h 267"/>
                      <a:gd name="T6" fmla="*/ 37 w 191"/>
                      <a:gd name="T7" fmla="*/ 1 h 267"/>
                      <a:gd name="T8" fmla="*/ 40 w 191"/>
                      <a:gd name="T9" fmla="*/ 2 h 267"/>
                      <a:gd name="T10" fmla="*/ 42 w 191"/>
                      <a:gd name="T11" fmla="*/ 4 h 267"/>
                      <a:gd name="T12" fmla="*/ 44 w 191"/>
                      <a:gd name="T13" fmla="*/ 5 h 267"/>
                      <a:gd name="T14" fmla="*/ 47 w 191"/>
                      <a:gd name="T15" fmla="*/ 7 h 267"/>
                      <a:gd name="T16" fmla="*/ 49 w 191"/>
                      <a:gd name="T17" fmla="*/ 9 h 267"/>
                      <a:gd name="T18" fmla="*/ 50 w 191"/>
                      <a:gd name="T19" fmla="*/ 11 h 267"/>
                      <a:gd name="T20" fmla="*/ 52 w 191"/>
                      <a:gd name="T21" fmla="*/ 14 h 267"/>
                      <a:gd name="T22" fmla="*/ 54 w 191"/>
                      <a:gd name="T23" fmla="*/ 16 h 267"/>
                      <a:gd name="T24" fmla="*/ 55 w 191"/>
                      <a:gd name="T25" fmla="*/ 19 h 267"/>
                      <a:gd name="T26" fmla="*/ 56 w 191"/>
                      <a:gd name="T27" fmla="*/ 22 h 267"/>
                      <a:gd name="T28" fmla="*/ 56 w 191"/>
                      <a:gd name="T29" fmla="*/ 25 h 267"/>
                      <a:gd name="T30" fmla="*/ 57 w 191"/>
                      <a:gd name="T31" fmla="*/ 28 h 267"/>
                      <a:gd name="T32" fmla="*/ 57 w 191"/>
                      <a:gd name="T33" fmla="*/ 31 h 267"/>
                      <a:gd name="T34" fmla="*/ 57 w 191"/>
                      <a:gd name="T35" fmla="*/ 86 h 267"/>
                      <a:gd name="T36" fmla="*/ 0 w 191"/>
                      <a:gd name="T37" fmla="*/ 86 h 267"/>
                      <a:gd name="T38" fmla="*/ 0 w 191"/>
                      <a:gd name="T39" fmla="*/ 31 h 267"/>
                      <a:gd name="T40" fmla="*/ 0 w 191"/>
                      <a:gd name="T41" fmla="*/ 28 h 267"/>
                      <a:gd name="T42" fmla="*/ 0 w 191"/>
                      <a:gd name="T43" fmla="*/ 25 h 267"/>
                      <a:gd name="T44" fmla="*/ 1 w 191"/>
                      <a:gd name="T45" fmla="*/ 22 h 267"/>
                      <a:gd name="T46" fmla="*/ 2 w 191"/>
                      <a:gd name="T47" fmla="*/ 19 h 267"/>
                      <a:gd name="T48" fmla="*/ 3 w 191"/>
                      <a:gd name="T49" fmla="*/ 16 h 267"/>
                      <a:gd name="T50" fmla="*/ 5 w 191"/>
                      <a:gd name="T51" fmla="*/ 14 h 267"/>
                      <a:gd name="T52" fmla="*/ 6 w 191"/>
                      <a:gd name="T53" fmla="*/ 11 h 267"/>
                      <a:gd name="T54" fmla="*/ 8 w 191"/>
                      <a:gd name="T55" fmla="*/ 9 h 267"/>
                      <a:gd name="T56" fmla="*/ 10 w 191"/>
                      <a:gd name="T57" fmla="*/ 7 h 267"/>
                      <a:gd name="T58" fmla="*/ 13 w 191"/>
                      <a:gd name="T59" fmla="*/ 5 h 267"/>
                      <a:gd name="T60" fmla="*/ 15 w 191"/>
                      <a:gd name="T61" fmla="*/ 4 h 267"/>
                      <a:gd name="T62" fmla="*/ 17 w 191"/>
                      <a:gd name="T63" fmla="*/ 2 h 267"/>
                      <a:gd name="T64" fmla="*/ 20 w 191"/>
                      <a:gd name="T65" fmla="*/ 1 h 267"/>
                      <a:gd name="T66" fmla="*/ 23 w 191"/>
                      <a:gd name="T67" fmla="*/ 0 h 267"/>
                      <a:gd name="T68" fmla="*/ 25 w 191"/>
                      <a:gd name="T69" fmla="*/ 0 h 267"/>
                      <a:gd name="T70" fmla="*/ 28 w 191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1" h="267">
                        <a:moveTo>
                          <a:pt x="95" y="0"/>
                        </a:moveTo>
                        <a:lnTo>
                          <a:pt x="104" y="0"/>
                        </a:lnTo>
                        <a:lnTo>
                          <a:pt x="114" y="1"/>
                        </a:lnTo>
                        <a:lnTo>
                          <a:pt x="123" y="4"/>
                        </a:lnTo>
                        <a:lnTo>
                          <a:pt x="133" y="7"/>
                        </a:lnTo>
                        <a:lnTo>
                          <a:pt x="141" y="11"/>
                        </a:lnTo>
                        <a:lnTo>
                          <a:pt x="148" y="16"/>
                        </a:lnTo>
                        <a:lnTo>
                          <a:pt x="156" y="21"/>
                        </a:lnTo>
                        <a:lnTo>
                          <a:pt x="163" y="27"/>
                        </a:lnTo>
                        <a:lnTo>
                          <a:pt x="169" y="35"/>
                        </a:lnTo>
                        <a:lnTo>
                          <a:pt x="175" y="42"/>
                        </a:lnTo>
                        <a:lnTo>
                          <a:pt x="180" y="50"/>
                        </a:lnTo>
                        <a:lnTo>
                          <a:pt x="183" y="59"/>
                        </a:lnTo>
                        <a:lnTo>
                          <a:pt x="187" y="67"/>
                        </a:lnTo>
                        <a:lnTo>
                          <a:pt x="189" y="77"/>
                        </a:lnTo>
                        <a:lnTo>
                          <a:pt x="190" y="86"/>
                        </a:lnTo>
                        <a:lnTo>
                          <a:pt x="191" y="96"/>
                        </a:lnTo>
                        <a:lnTo>
                          <a:pt x="191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1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1" y="35"/>
                        </a:lnTo>
                        <a:lnTo>
                          <a:pt x="27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49" y="11"/>
                        </a:lnTo>
                        <a:lnTo>
                          <a:pt x="58" y="7"/>
                        </a:lnTo>
                        <a:lnTo>
                          <a:pt x="66" y="4"/>
                        </a:lnTo>
                        <a:lnTo>
                          <a:pt x="76" y="1"/>
                        </a:lnTo>
                        <a:lnTo>
                          <a:pt x="85" y="0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8" name="Freeform 497"/>
                  <p:cNvSpPr>
                    <a:spLocks noChangeAspect="1"/>
                  </p:cNvSpPr>
                  <p:nvPr/>
                </p:nvSpPr>
                <p:spPr bwMode="auto">
                  <a:xfrm>
                    <a:off x="3941" y="1661"/>
                    <a:ext cx="57" cy="79"/>
                  </a:xfrm>
                  <a:custGeom>
                    <a:avLst/>
                    <a:gdLst>
                      <a:gd name="T0" fmla="*/ 28 w 193"/>
                      <a:gd name="T1" fmla="*/ 0 h 266"/>
                      <a:gd name="T2" fmla="*/ 31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40 w 193"/>
                      <a:gd name="T9" fmla="*/ 2 h 266"/>
                      <a:gd name="T10" fmla="*/ 42 w 193"/>
                      <a:gd name="T11" fmla="*/ 3 h 266"/>
                      <a:gd name="T12" fmla="*/ 45 w 193"/>
                      <a:gd name="T13" fmla="*/ 5 h 266"/>
                      <a:gd name="T14" fmla="*/ 47 w 193"/>
                      <a:gd name="T15" fmla="*/ 7 h 266"/>
                      <a:gd name="T16" fmla="*/ 48 w 193"/>
                      <a:gd name="T17" fmla="*/ 8 h 266"/>
                      <a:gd name="T18" fmla="*/ 51 w 193"/>
                      <a:gd name="T19" fmla="*/ 10 h 266"/>
                      <a:gd name="T20" fmla="*/ 52 w 193"/>
                      <a:gd name="T21" fmla="*/ 12 h 266"/>
                      <a:gd name="T22" fmla="*/ 53 w 193"/>
                      <a:gd name="T23" fmla="*/ 15 h 266"/>
                      <a:gd name="T24" fmla="*/ 55 w 193"/>
                      <a:gd name="T25" fmla="*/ 18 h 266"/>
                      <a:gd name="T26" fmla="*/ 56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0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4 w 193"/>
                      <a:gd name="T49" fmla="*/ 15 h 266"/>
                      <a:gd name="T50" fmla="*/ 5 w 193"/>
                      <a:gd name="T51" fmla="*/ 12 h 266"/>
                      <a:gd name="T52" fmla="*/ 6 w 193"/>
                      <a:gd name="T53" fmla="*/ 10 h 266"/>
                      <a:gd name="T54" fmla="*/ 9 w 193"/>
                      <a:gd name="T55" fmla="*/ 8 h 266"/>
                      <a:gd name="T56" fmla="*/ 11 w 193"/>
                      <a:gd name="T57" fmla="*/ 7 h 266"/>
                      <a:gd name="T58" fmla="*/ 13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3 w 193"/>
                      <a:gd name="T67" fmla="*/ 1 h 266"/>
                      <a:gd name="T68" fmla="*/ 25 w 193"/>
                      <a:gd name="T69" fmla="*/ 0 h 266"/>
                      <a:gd name="T70" fmla="*/ 28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1" y="17"/>
                        </a:lnTo>
                        <a:lnTo>
                          <a:pt x="158" y="22"/>
                        </a:lnTo>
                        <a:lnTo>
                          <a:pt x="164" y="28"/>
                        </a:lnTo>
                        <a:lnTo>
                          <a:pt x="171" y="34"/>
                        </a:lnTo>
                        <a:lnTo>
                          <a:pt x="177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9" y="67"/>
                        </a:lnTo>
                        <a:lnTo>
                          <a:pt x="191" y="75"/>
                        </a:lnTo>
                        <a:lnTo>
                          <a:pt x="193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1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9" y="28"/>
                        </a:lnTo>
                        <a:lnTo>
                          <a:pt x="36" y="22"/>
                        </a:lnTo>
                        <a:lnTo>
                          <a:pt x="43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9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9" name="Freeform 498"/>
                  <p:cNvSpPr>
                    <a:spLocks noChangeAspect="1"/>
                  </p:cNvSpPr>
                  <p:nvPr/>
                </p:nvSpPr>
                <p:spPr bwMode="auto">
                  <a:xfrm>
                    <a:off x="3941" y="1783"/>
                    <a:ext cx="57" cy="86"/>
                  </a:xfrm>
                  <a:custGeom>
                    <a:avLst/>
                    <a:gdLst>
                      <a:gd name="T0" fmla="*/ 28 w 193"/>
                      <a:gd name="T1" fmla="*/ 0 h 267"/>
                      <a:gd name="T2" fmla="*/ 31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40 w 193"/>
                      <a:gd name="T9" fmla="*/ 2 h 267"/>
                      <a:gd name="T10" fmla="*/ 42 w 193"/>
                      <a:gd name="T11" fmla="*/ 4 h 267"/>
                      <a:gd name="T12" fmla="*/ 45 w 193"/>
                      <a:gd name="T13" fmla="*/ 5 h 267"/>
                      <a:gd name="T14" fmla="*/ 47 w 193"/>
                      <a:gd name="T15" fmla="*/ 7 h 267"/>
                      <a:gd name="T16" fmla="*/ 48 w 193"/>
                      <a:gd name="T17" fmla="*/ 9 h 267"/>
                      <a:gd name="T18" fmla="*/ 51 w 193"/>
                      <a:gd name="T19" fmla="*/ 11 h 267"/>
                      <a:gd name="T20" fmla="*/ 52 w 193"/>
                      <a:gd name="T21" fmla="*/ 14 h 267"/>
                      <a:gd name="T22" fmla="*/ 53 w 193"/>
                      <a:gd name="T23" fmla="*/ 16 h 267"/>
                      <a:gd name="T24" fmla="*/ 55 w 193"/>
                      <a:gd name="T25" fmla="*/ 19 h 267"/>
                      <a:gd name="T26" fmla="*/ 56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0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4 w 193"/>
                      <a:gd name="T49" fmla="*/ 16 h 267"/>
                      <a:gd name="T50" fmla="*/ 5 w 193"/>
                      <a:gd name="T51" fmla="*/ 14 h 267"/>
                      <a:gd name="T52" fmla="*/ 6 w 193"/>
                      <a:gd name="T53" fmla="*/ 11 h 267"/>
                      <a:gd name="T54" fmla="*/ 9 w 193"/>
                      <a:gd name="T55" fmla="*/ 9 h 267"/>
                      <a:gd name="T56" fmla="*/ 11 w 193"/>
                      <a:gd name="T57" fmla="*/ 7 h 267"/>
                      <a:gd name="T58" fmla="*/ 13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3 w 193"/>
                      <a:gd name="T67" fmla="*/ 0 h 267"/>
                      <a:gd name="T68" fmla="*/ 25 w 193"/>
                      <a:gd name="T69" fmla="*/ 0 h 267"/>
                      <a:gd name="T70" fmla="*/ 28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1" y="16"/>
                        </a:lnTo>
                        <a:lnTo>
                          <a:pt x="158" y="21"/>
                        </a:lnTo>
                        <a:lnTo>
                          <a:pt x="164" y="27"/>
                        </a:lnTo>
                        <a:lnTo>
                          <a:pt x="171" y="35"/>
                        </a:lnTo>
                        <a:lnTo>
                          <a:pt x="177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9" y="67"/>
                        </a:lnTo>
                        <a:lnTo>
                          <a:pt x="191" y="77"/>
                        </a:lnTo>
                        <a:lnTo>
                          <a:pt x="193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1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9" y="27"/>
                        </a:lnTo>
                        <a:lnTo>
                          <a:pt x="36" y="21"/>
                        </a:lnTo>
                        <a:lnTo>
                          <a:pt x="43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9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0" name="Freeform 499"/>
                  <p:cNvSpPr>
                    <a:spLocks noChangeAspect="1"/>
                  </p:cNvSpPr>
                  <p:nvPr/>
                </p:nvSpPr>
                <p:spPr bwMode="auto">
                  <a:xfrm>
                    <a:off x="1854" y="1661"/>
                    <a:ext cx="57" cy="79"/>
                  </a:xfrm>
                  <a:custGeom>
                    <a:avLst/>
                    <a:gdLst>
                      <a:gd name="T0" fmla="*/ 28 w 193"/>
                      <a:gd name="T1" fmla="*/ 0 h 266"/>
                      <a:gd name="T2" fmla="*/ 32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40 w 193"/>
                      <a:gd name="T9" fmla="*/ 2 h 266"/>
                      <a:gd name="T10" fmla="*/ 42 w 193"/>
                      <a:gd name="T11" fmla="*/ 3 h 266"/>
                      <a:gd name="T12" fmla="*/ 45 w 193"/>
                      <a:gd name="T13" fmla="*/ 5 h 266"/>
                      <a:gd name="T14" fmla="*/ 47 w 193"/>
                      <a:gd name="T15" fmla="*/ 7 h 266"/>
                      <a:gd name="T16" fmla="*/ 49 w 193"/>
                      <a:gd name="T17" fmla="*/ 8 h 266"/>
                      <a:gd name="T18" fmla="*/ 51 w 193"/>
                      <a:gd name="T19" fmla="*/ 10 h 266"/>
                      <a:gd name="T20" fmla="*/ 52 w 193"/>
                      <a:gd name="T21" fmla="*/ 12 h 266"/>
                      <a:gd name="T22" fmla="*/ 54 w 193"/>
                      <a:gd name="T23" fmla="*/ 15 h 266"/>
                      <a:gd name="T24" fmla="*/ 55 w 193"/>
                      <a:gd name="T25" fmla="*/ 18 h 266"/>
                      <a:gd name="T26" fmla="*/ 56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0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4 w 193"/>
                      <a:gd name="T49" fmla="*/ 15 h 266"/>
                      <a:gd name="T50" fmla="*/ 5 w 193"/>
                      <a:gd name="T51" fmla="*/ 12 h 266"/>
                      <a:gd name="T52" fmla="*/ 6 w 193"/>
                      <a:gd name="T53" fmla="*/ 10 h 266"/>
                      <a:gd name="T54" fmla="*/ 8 w 193"/>
                      <a:gd name="T55" fmla="*/ 8 h 266"/>
                      <a:gd name="T56" fmla="*/ 10 w 193"/>
                      <a:gd name="T57" fmla="*/ 7 h 266"/>
                      <a:gd name="T58" fmla="*/ 13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3 w 193"/>
                      <a:gd name="T67" fmla="*/ 1 h 266"/>
                      <a:gd name="T68" fmla="*/ 26 w 193"/>
                      <a:gd name="T69" fmla="*/ 0 h 266"/>
                      <a:gd name="T70" fmla="*/ 28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7" y="1"/>
                        </a:lnTo>
                        <a:lnTo>
                          <a:pt x="116" y="2"/>
                        </a:lnTo>
                        <a:lnTo>
                          <a:pt x="126" y="4"/>
                        </a:lnTo>
                        <a:lnTo>
                          <a:pt x="134" y="7"/>
                        </a:lnTo>
                        <a:lnTo>
                          <a:pt x="143" y="11"/>
                        </a:lnTo>
                        <a:lnTo>
                          <a:pt x="151" y="17"/>
                        </a:lnTo>
                        <a:lnTo>
                          <a:pt x="158" y="22"/>
                        </a:lnTo>
                        <a:lnTo>
                          <a:pt x="165" y="28"/>
                        </a:lnTo>
                        <a:lnTo>
                          <a:pt x="171" y="34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1" y="75"/>
                        </a:lnTo>
                        <a:lnTo>
                          <a:pt x="193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1" y="75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6" y="42"/>
                        </a:lnTo>
                        <a:lnTo>
                          <a:pt x="21" y="34"/>
                        </a:lnTo>
                        <a:lnTo>
                          <a:pt x="28" y="28"/>
                        </a:lnTo>
                        <a:lnTo>
                          <a:pt x="35" y="22"/>
                        </a:lnTo>
                        <a:lnTo>
                          <a:pt x="43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7" y="2"/>
                        </a:lnTo>
                        <a:lnTo>
                          <a:pt x="87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1" name="Freeform 500"/>
                  <p:cNvSpPr>
                    <a:spLocks noChangeAspect="1"/>
                  </p:cNvSpPr>
                  <p:nvPr/>
                </p:nvSpPr>
                <p:spPr bwMode="auto">
                  <a:xfrm>
                    <a:off x="1854" y="1783"/>
                    <a:ext cx="57" cy="86"/>
                  </a:xfrm>
                  <a:custGeom>
                    <a:avLst/>
                    <a:gdLst>
                      <a:gd name="T0" fmla="*/ 28 w 193"/>
                      <a:gd name="T1" fmla="*/ 0 h 267"/>
                      <a:gd name="T2" fmla="*/ 32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40 w 193"/>
                      <a:gd name="T9" fmla="*/ 2 h 267"/>
                      <a:gd name="T10" fmla="*/ 42 w 193"/>
                      <a:gd name="T11" fmla="*/ 4 h 267"/>
                      <a:gd name="T12" fmla="*/ 45 w 193"/>
                      <a:gd name="T13" fmla="*/ 5 h 267"/>
                      <a:gd name="T14" fmla="*/ 47 w 193"/>
                      <a:gd name="T15" fmla="*/ 7 h 267"/>
                      <a:gd name="T16" fmla="*/ 49 w 193"/>
                      <a:gd name="T17" fmla="*/ 9 h 267"/>
                      <a:gd name="T18" fmla="*/ 51 w 193"/>
                      <a:gd name="T19" fmla="*/ 11 h 267"/>
                      <a:gd name="T20" fmla="*/ 52 w 193"/>
                      <a:gd name="T21" fmla="*/ 14 h 267"/>
                      <a:gd name="T22" fmla="*/ 54 w 193"/>
                      <a:gd name="T23" fmla="*/ 16 h 267"/>
                      <a:gd name="T24" fmla="*/ 55 w 193"/>
                      <a:gd name="T25" fmla="*/ 19 h 267"/>
                      <a:gd name="T26" fmla="*/ 56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0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4 w 193"/>
                      <a:gd name="T49" fmla="*/ 16 h 267"/>
                      <a:gd name="T50" fmla="*/ 5 w 193"/>
                      <a:gd name="T51" fmla="*/ 14 h 267"/>
                      <a:gd name="T52" fmla="*/ 6 w 193"/>
                      <a:gd name="T53" fmla="*/ 11 h 267"/>
                      <a:gd name="T54" fmla="*/ 8 w 193"/>
                      <a:gd name="T55" fmla="*/ 9 h 267"/>
                      <a:gd name="T56" fmla="*/ 10 w 193"/>
                      <a:gd name="T57" fmla="*/ 7 h 267"/>
                      <a:gd name="T58" fmla="*/ 13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3 w 193"/>
                      <a:gd name="T67" fmla="*/ 0 h 267"/>
                      <a:gd name="T68" fmla="*/ 26 w 193"/>
                      <a:gd name="T69" fmla="*/ 0 h 267"/>
                      <a:gd name="T70" fmla="*/ 28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7" y="0"/>
                        </a:lnTo>
                        <a:lnTo>
                          <a:pt x="116" y="1"/>
                        </a:lnTo>
                        <a:lnTo>
                          <a:pt x="126" y="4"/>
                        </a:lnTo>
                        <a:lnTo>
                          <a:pt x="134" y="7"/>
                        </a:lnTo>
                        <a:lnTo>
                          <a:pt x="143" y="11"/>
                        </a:lnTo>
                        <a:lnTo>
                          <a:pt x="151" y="16"/>
                        </a:lnTo>
                        <a:lnTo>
                          <a:pt x="158" y="21"/>
                        </a:lnTo>
                        <a:lnTo>
                          <a:pt x="165" y="27"/>
                        </a:lnTo>
                        <a:lnTo>
                          <a:pt x="171" y="35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1" y="77"/>
                        </a:lnTo>
                        <a:lnTo>
                          <a:pt x="193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1" y="77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6" y="42"/>
                        </a:lnTo>
                        <a:lnTo>
                          <a:pt x="21" y="35"/>
                        </a:lnTo>
                        <a:lnTo>
                          <a:pt x="28" y="27"/>
                        </a:lnTo>
                        <a:lnTo>
                          <a:pt x="35" y="21"/>
                        </a:lnTo>
                        <a:lnTo>
                          <a:pt x="43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7" y="1"/>
                        </a:lnTo>
                        <a:lnTo>
                          <a:pt x="87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2" name="Freeform 501"/>
                  <p:cNvSpPr>
                    <a:spLocks noChangeAspect="1"/>
                  </p:cNvSpPr>
                  <p:nvPr/>
                </p:nvSpPr>
                <p:spPr bwMode="auto">
                  <a:xfrm>
                    <a:off x="4584" y="1661"/>
                    <a:ext cx="57" cy="79"/>
                  </a:xfrm>
                  <a:custGeom>
                    <a:avLst/>
                    <a:gdLst>
                      <a:gd name="T0" fmla="*/ 29 w 194"/>
                      <a:gd name="T1" fmla="*/ 0 h 266"/>
                      <a:gd name="T2" fmla="*/ 31 w 194"/>
                      <a:gd name="T3" fmla="*/ 0 h 266"/>
                      <a:gd name="T4" fmla="*/ 34 w 194"/>
                      <a:gd name="T5" fmla="*/ 1 h 266"/>
                      <a:gd name="T6" fmla="*/ 37 w 194"/>
                      <a:gd name="T7" fmla="*/ 1 h 266"/>
                      <a:gd name="T8" fmla="*/ 40 w 194"/>
                      <a:gd name="T9" fmla="*/ 2 h 266"/>
                      <a:gd name="T10" fmla="*/ 42 w 194"/>
                      <a:gd name="T11" fmla="*/ 3 h 266"/>
                      <a:gd name="T12" fmla="*/ 44 w 194"/>
                      <a:gd name="T13" fmla="*/ 5 h 266"/>
                      <a:gd name="T14" fmla="*/ 46 w 194"/>
                      <a:gd name="T15" fmla="*/ 7 h 266"/>
                      <a:gd name="T16" fmla="*/ 48 w 194"/>
                      <a:gd name="T17" fmla="*/ 8 h 266"/>
                      <a:gd name="T18" fmla="*/ 50 w 194"/>
                      <a:gd name="T19" fmla="*/ 10 h 266"/>
                      <a:gd name="T20" fmla="*/ 52 w 194"/>
                      <a:gd name="T21" fmla="*/ 12 h 266"/>
                      <a:gd name="T22" fmla="*/ 53 w 194"/>
                      <a:gd name="T23" fmla="*/ 15 h 266"/>
                      <a:gd name="T24" fmla="*/ 55 w 194"/>
                      <a:gd name="T25" fmla="*/ 18 h 266"/>
                      <a:gd name="T26" fmla="*/ 56 w 194"/>
                      <a:gd name="T27" fmla="*/ 20 h 266"/>
                      <a:gd name="T28" fmla="*/ 56 w 194"/>
                      <a:gd name="T29" fmla="*/ 22 h 266"/>
                      <a:gd name="T30" fmla="*/ 56 w 194"/>
                      <a:gd name="T31" fmla="*/ 25 h 266"/>
                      <a:gd name="T32" fmla="*/ 57 w 194"/>
                      <a:gd name="T33" fmla="*/ 28 h 266"/>
                      <a:gd name="T34" fmla="*/ 57 w 194"/>
                      <a:gd name="T35" fmla="*/ 79 h 266"/>
                      <a:gd name="T36" fmla="*/ 0 w 194"/>
                      <a:gd name="T37" fmla="*/ 79 h 266"/>
                      <a:gd name="T38" fmla="*/ 0 w 194"/>
                      <a:gd name="T39" fmla="*/ 28 h 266"/>
                      <a:gd name="T40" fmla="*/ 0 w 194"/>
                      <a:gd name="T41" fmla="*/ 25 h 266"/>
                      <a:gd name="T42" fmla="*/ 1 w 194"/>
                      <a:gd name="T43" fmla="*/ 22 h 266"/>
                      <a:gd name="T44" fmla="*/ 1 w 194"/>
                      <a:gd name="T45" fmla="*/ 20 h 266"/>
                      <a:gd name="T46" fmla="*/ 2 w 194"/>
                      <a:gd name="T47" fmla="*/ 18 h 266"/>
                      <a:gd name="T48" fmla="*/ 3 w 194"/>
                      <a:gd name="T49" fmla="*/ 15 h 266"/>
                      <a:gd name="T50" fmla="*/ 5 w 194"/>
                      <a:gd name="T51" fmla="*/ 12 h 266"/>
                      <a:gd name="T52" fmla="*/ 6 w 194"/>
                      <a:gd name="T53" fmla="*/ 10 h 266"/>
                      <a:gd name="T54" fmla="*/ 8 w 194"/>
                      <a:gd name="T55" fmla="*/ 8 h 266"/>
                      <a:gd name="T56" fmla="*/ 11 w 194"/>
                      <a:gd name="T57" fmla="*/ 7 h 266"/>
                      <a:gd name="T58" fmla="*/ 13 w 194"/>
                      <a:gd name="T59" fmla="*/ 5 h 266"/>
                      <a:gd name="T60" fmla="*/ 15 w 194"/>
                      <a:gd name="T61" fmla="*/ 3 h 266"/>
                      <a:gd name="T62" fmla="*/ 17 w 194"/>
                      <a:gd name="T63" fmla="*/ 2 h 266"/>
                      <a:gd name="T64" fmla="*/ 20 w 194"/>
                      <a:gd name="T65" fmla="*/ 1 h 266"/>
                      <a:gd name="T66" fmla="*/ 23 w 194"/>
                      <a:gd name="T67" fmla="*/ 1 h 266"/>
                      <a:gd name="T68" fmla="*/ 26 w 194"/>
                      <a:gd name="T69" fmla="*/ 0 h 266"/>
                      <a:gd name="T70" fmla="*/ 29 w 194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6">
                        <a:moveTo>
                          <a:pt x="97" y="0"/>
                        </a:moveTo>
                        <a:lnTo>
                          <a:pt x="106" y="1"/>
                        </a:lnTo>
                        <a:lnTo>
                          <a:pt x="117" y="2"/>
                        </a:lnTo>
                        <a:lnTo>
                          <a:pt x="125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0" y="17"/>
                        </a:lnTo>
                        <a:lnTo>
                          <a:pt x="158" y="22"/>
                        </a:lnTo>
                        <a:lnTo>
                          <a:pt x="165" y="28"/>
                        </a:lnTo>
                        <a:lnTo>
                          <a:pt x="171" y="34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1" y="75"/>
                        </a:lnTo>
                        <a:lnTo>
                          <a:pt x="192" y="85"/>
                        </a:lnTo>
                        <a:lnTo>
                          <a:pt x="194" y="94"/>
                        </a:lnTo>
                        <a:lnTo>
                          <a:pt x="194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6" y="22"/>
                        </a:lnTo>
                        <a:lnTo>
                          <a:pt x="43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7" y="2"/>
                        </a:lnTo>
                        <a:lnTo>
                          <a:pt x="87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3" name="Freeform 502"/>
                  <p:cNvSpPr>
                    <a:spLocks noChangeAspect="1"/>
                  </p:cNvSpPr>
                  <p:nvPr/>
                </p:nvSpPr>
                <p:spPr bwMode="auto">
                  <a:xfrm>
                    <a:off x="4584" y="1783"/>
                    <a:ext cx="57" cy="86"/>
                  </a:xfrm>
                  <a:custGeom>
                    <a:avLst/>
                    <a:gdLst>
                      <a:gd name="T0" fmla="*/ 29 w 194"/>
                      <a:gd name="T1" fmla="*/ 0 h 267"/>
                      <a:gd name="T2" fmla="*/ 31 w 194"/>
                      <a:gd name="T3" fmla="*/ 0 h 267"/>
                      <a:gd name="T4" fmla="*/ 34 w 194"/>
                      <a:gd name="T5" fmla="*/ 0 h 267"/>
                      <a:gd name="T6" fmla="*/ 37 w 194"/>
                      <a:gd name="T7" fmla="*/ 1 h 267"/>
                      <a:gd name="T8" fmla="*/ 40 w 194"/>
                      <a:gd name="T9" fmla="*/ 2 h 267"/>
                      <a:gd name="T10" fmla="*/ 42 w 194"/>
                      <a:gd name="T11" fmla="*/ 4 h 267"/>
                      <a:gd name="T12" fmla="*/ 44 w 194"/>
                      <a:gd name="T13" fmla="*/ 5 h 267"/>
                      <a:gd name="T14" fmla="*/ 46 w 194"/>
                      <a:gd name="T15" fmla="*/ 7 h 267"/>
                      <a:gd name="T16" fmla="*/ 48 w 194"/>
                      <a:gd name="T17" fmla="*/ 9 h 267"/>
                      <a:gd name="T18" fmla="*/ 50 w 194"/>
                      <a:gd name="T19" fmla="*/ 11 h 267"/>
                      <a:gd name="T20" fmla="*/ 52 w 194"/>
                      <a:gd name="T21" fmla="*/ 14 h 267"/>
                      <a:gd name="T22" fmla="*/ 53 w 194"/>
                      <a:gd name="T23" fmla="*/ 16 h 267"/>
                      <a:gd name="T24" fmla="*/ 55 w 194"/>
                      <a:gd name="T25" fmla="*/ 19 h 267"/>
                      <a:gd name="T26" fmla="*/ 56 w 194"/>
                      <a:gd name="T27" fmla="*/ 22 h 267"/>
                      <a:gd name="T28" fmla="*/ 56 w 194"/>
                      <a:gd name="T29" fmla="*/ 25 h 267"/>
                      <a:gd name="T30" fmla="*/ 56 w 194"/>
                      <a:gd name="T31" fmla="*/ 28 h 267"/>
                      <a:gd name="T32" fmla="*/ 57 w 194"/>
                      <a:gd name="T33" fmla="*/ 31 h 267"/>
                      <a:gd name="T34" fmla="*/ 57 w 194"/>
                      <a:gd name="T35" fmla="*/ 86 h 267"/>
                      <a:gd name="T36" fmla="*/ 0 w 194"/>
                      <a:gd name="T37" fmla="*/ 86 h 267"/>
                      <a:gd name="T38" fmla="*/ 0 w 194"/>
                      <a:gd name="T39" fmla="*/ 31 h 267"/>
                      <a:gd name="T40" fmla="*/ 0 w 194"/>
                      <a:gd name="T41" fmla="*/ 28 h 267"/>
                      <a:gd name="T42" fmla="*/ 1 w 194"/>
                      <a:gd name="T43" fmla="*/ 25 h 267"/>
                      <a:gd name="T44" fmla="*/ 1 w 194"/>
                      <a:gd name="T45" fmla="*/ 22 h 267"/>
                      <a:gd name="T46" fmla="*/ 2 w 194"/>
                      <a:gd name="T47" fmla="*/ 19 h 267"/>
                      <a:gd name="T48" fmla="*/ 3 w 194"/>
                      <a:gd name="T49" fmla="*/ 16 h 267"/>
                      <a:gd name="T50" fmla="*/ 5 w 194"/>
                      <a:gd name="T51" fmla="*/ 14 h 267"/>
                      <a:gd name="T52" fmla="*/ 6 w 194"/>
                      <a:gd name="T53" fmla="*/ 11 h 267"/>
                      <a:gd name="T54" fmla="*/ 8 w 194"/>
                      <a:gd name="T55" fmla="*/ 9 h 267"/>
                      <a:gd name="T56" fmla="*/ 11 w 194"/>
                      <a:gd name="T57" fmla="*/ 7 h 267"/>
                      <a:gd name="T58" fmla="*/ 13 w 194"/>
                      <a:gd name="T59" fmla="*/ 5 h 267"/>
                      <a:gd name="T60" fmla="*/ 15 w 194"/>
                      <a:gd name="T61" fmla="*/ 4 h 267"/>
                      <a:gd name="T62" fmla="*/ 17 w 194"/>
                      <a:gd name="T63" fmla="*/ 2 h 267"/>
                      <a:gd name="T64" fmla="*/ 20 w 194"/>
                      <a:gd name="T65" fmla="*/ 1 h 267"/>
                      <a:gd name="T66" fmla="*/ 23 w 194"/>
                      <a:gd name="T67" fmla="*/ 0 h 267"/>
                      <a:gd name="T68" fmla="*/ 26 w 194"/>
                      <a:gd name="T69" fmla="*/ 0 h 267"/>
                      <a:gd name="T70" fmla="*/ 29 w 194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7">
                        <a:moveTo>
                          <a:pt x="97" y="0"/>
                        </a:moveTo>
                        <a:lnTo>
                          <a:pt x="106" y="0"/>
                        </a:lnTo>
                        <a:lnTo>
                          <a:pt x="117" y="1"/>
                        </a:lnTo>
                        <a:lnTo>
                          <a:pt x="125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0" y="16"/>
                        </a:lnTo>
                        <a:lnTo>
                          <a:pt x="158" y="21"/>
                        </a:lnTo>
                        <a:lnTo>
                          <a:pt x="165" y="27"/>
                        </a:lnTo>
                        <a:lnTo>
                          <a:pt x="171" y="35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1" y="77"/>
                        </a:lnTo>
                        <a:lnTo>
                          <a:pt x="192" y="86"/>
                        </a:lnTo>
                        <a:lnTo>
                          <a:pt x="194" y="96"/>
                        </a:lnTo>
                        <a:lnTo>
                          <a:pt x="194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6" y="21"/>
                        </a:lnTo>
                        <a:lnTo>
                          <a:pt x="43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7" y="1"/>
                        </a:lnTo>
                        <a:lnTo>
                          <a:pt x="87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4" name="Freeform 503"/>
                  <p:cNvSpPr>
                    <a:spLocks noChangeAspect="1"/>
                  </p:cNvSpPr>
                  <p:nvPr/>
                </p:nvSpPr>
                <p:spPr bwMode="auto">
                  <a:xfrm>
                    <a:off x="1954" y="1661"/>
                    <a:ext cx="57" cy="79"/>
                  </a:xfrm>
                  <a:custGeom>
                    <a:avLst/>
                    <a:gdLst>
                      <a:gd name="T0" fmla="*/ 29 w 194"/>
                      <a:gd name="T1" fmla="*/ 0 h 266"/>
                      <a:gd name="T2" fmla="*/ 31 w 194"/>
                      <a:gd name="T3" fmla="*/ 0 h 266"/>
                      <a:gd name="T4" fmla="*/ 34 w 194"/>
                      <a:gd name="T5" fmla="*/ 1 h 266"/>
                      <a:gd name="T6" fmla="*/ 37 w 194"/>
                      <a:gd name="T7" fmla="*/ 1 h 266"/>
                      <a:gd name="T8" fmla="*/ 40 w 194"/>
                      <a:gd name="T9" fmla="*/ 2 h 266"/>
                      <a:gd name="T10" fmla="*/ 42 w 194"/>
                      <a:gd name="T11" fmla="*/ 3 h 266"/>
                      <a:gd name="T12" fmla="*/ 44 w 194"/>
                      <a:gd name="T13" fmla="*/ 5 h 266"/>
                      <a:gd name="T14" fmla="*/ 47 w 194"/>
                      <a:gd name="T15" fmla="*/ 7 h 266"/>
                      <a:gd name="T16" fmla="*/ 49 w 194"/>
                      <a:gd name="T17" fmla="*/ 8 h 266"/>
                      <a:gd name="T18" fmla="*/ 51 w 194"/>
                      <a:gd name="T19" fmla="*/ 10 h 266"/>
                      <a:gd name="T20" fmla="*/ 52 w 194"/>
                      <a:gd name="T21" fmla="*/ 12 h 266"/>
                      <a:gd name="T22" fmla="*/ 53 w 194"/>
                      <a:gd name="T23" fmla="*/ 15 h 266"/>
                      <a:gd name="T24" fmla="*/ 55 w 194"/>
                      <a:gd name="T25" fmla="*/ 18 h 266"/>
                      <a:gd name="T26" fmla="*/ 56 w 194"/>
                      <a:gd name="T27" fmla="*/ 20 h 266"/>
                      <a:gd name="T28" fmla="*/ 56 w 194"/>
                      <a:gd name="T29" fmla="*/ 22 h 266"/>
                      <a:gd name="T30" fmla="*/ 57 w 194"/>
                      <a:gd name="T31" fmla="*/ 25 h 266"/>
                      <a:gd name="T32" fmla="*/ 57 w 194"/>
                      <a:gd name="T33" fmla="*/ 28 h 266"/>
                      <a:gd name="T34" fmla="*/ 57 w 194"/>
                      <a:gd name="T35" fmla="*/ 79 h 266"/>
                      <a:gd name="T36" fmla="*/ 0 w 194"/>
                      <a:gd name="T37" fmla="*/ 79 h 266"/>
                      <a:gd name="T38" fmla="*/ 0 w 194"/>
                      <a:gd name="T39" fmla="*/ 28 h 266"/>
                      <a:gd name="T40" fmla="*/ 0 w 194"/>
                      <a:gd name="T41" fmla="*/ 25 h 266"/>
                      <a:gd name="T42" fmla="*/ 1 w 194"/>
                      <a:gd name="T43" fmla="*/ 22 h 266"/>
                      <a:gd name="T44" fmla="*/ 1 w 194"/>
                      <a:gd name="T45" fmla="*/ 20 h 266"/>
                      <a:gd name="T46" fmla="*/ 3 w 194"/>
                      <a:gd name="T47" fmla="*/ 18 h 266"/>
                      <a:gd name="T48" fmla="*/ 4 w 194"/>
                      <a:gd name="T49" fmla="*/ 15 h 266"/>
                      <a:gd name="T50" fmla="*/ 5 w 194"/>
                      <a:gd name="T51" fmla="*/ 12 h 266"/>
                      <a:gd name="T52" fmla="*/ 7 w 194"/>
                      <a:gd name="T53" fmla="*/ 10 h 266"/>
                      <a:gd name="T54" fmla="*/ 9 w 194"/>
                      <a:gd name="T55" fmla="*/ 8 h 266"/>
                      <a:gd name="T56" fmla="*/ 11 w 194"/>
                      <a:gd name="T57" fmla="*/ 7 h 266"/>
                      <a:gd name="T58" fmla="*/ 13 w 194"/>
                      <a:gd name="T59" fmla="*/ 5 h 266"/>
                      <a:gd name="T60" fmla="*/ 15 w 194"/>
                      <a:gd name="T61" fmla="*/ 3 h 266"/>
                      <a:gd name="T62" fmla="*/ 18 w 194"/>
                      <a:gd name="T63" fmla="*/ 2 h 266"/>
                      <a:gd name="T64" fmla="*/ 20 w 194"/>
                      <a:gd name="T65" fmla="*/ 1 h 266"/>
                      <a:gd name="T66" fmla="*/ 23 w 194"/>
                      <a:gd name="T67" fmla="*/ 1 h 266"/>
                      <a:gd name="T68" fmla="*/ 26 w 194"/>
                      <a:gd name="T69" fmla="*/ 0 h 266"/>
                      <a:gd name="T70" fmla="*/ 29 w 194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6">
                        <a:moveTo>
                          <a:pt x="97" y="0"/>
                        </a:moveTo>
                        <a:lnTo>
                          <a:pt x="107" y="1"/>
                        </a:lnTo>
                        <a:lnTo>
                          <a:pt x="117" y="2"/>
                        </a:lnTo>
                        <a:lnTo>
                          <a:pt x="126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1" y="17"/>
                        </a:lnTo>
                        <a:lnTo>
                          <a:pt x="159" y="22"/>
                        </a:lnTo>
                        <a:lnTo>
                          <a:pt x="166" y="28"/>
                        </a:lnTo>
                        <a:lnTo>
                          <a:pt x="172" y="34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7" y="59"/>
                        </a:lnTo>
                        <a:lnTo>
                          <a:pt x="190" y="67"/>
                        </a:lnTo>
                        <a:lnTo>
                          <a:pt x="192" y="75"/>
                        </a:lnTo>
                        <a:lnTo>
                          <a:pt x="193" y="85"/>
                        </a:lnTo>
                        <a:lnTo>
                          <a:pt x="194" y="94"/>
                        </a:lnTo>
                        <a:lnTo>
                          <a:pt x="194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9" y="59"/>
                        </a:lnTo>
                        <a:lnTo>
                          <a:pt x="13" y="50"/>
                        </a:lnTo>
                        <a:lnTo>
                          <a:pt x="17" y="42"/>
                        </a:lnTo>
                        <a:lnTo>
                          <a:pt x="23" y="34"/>
                        </a:lnTo>
                        <a:lnTo>
                          <a:pt x="30" y="28"/>
                        </a:lnTo>
                        <a:lnTo>
                          <a:pt x="36" y="22"/>
                        </a:lnTo>
                        <a:lnTo>
                          <a:pt x="43" y="17"/>
                        </a:lnTo>
                        <a:lnTo>
                          <a:pt x="52" y="11"/>
                        </a:lnTo>
                        <a:lnTo>
                          <a:pt x="60" y="7"/>
                        </a:lnTo>
                        <a:lnTo>
                          <a:pt x="69" y="4"/>
                        </a:lnTo>
                        <a:lnTo>
                          <a:pt x="78" y="2"/>
                        </a:lnTo>
                        <a:lnTo>
                          <a:pt x="88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5" name="Freeform 504"/>
                  <p:cNvSpPr>
                    <a:spLocks noChangeAspect="1"/>
                  </p:cNvSpPr>
                  <p:nvPr/>
                </p:nvSpPr>
                <p:spPr bwMode="auto">
                  <a:xfrm>
                    <a:off x="1954" y="1783"/>
                    <a:ext cx="57" cy="86"/>
                  </a:xfrm>
                  <a:custGeom>
                    <a:avLst/>
                    <a:gdLst>
                      <a:gd name="T0" fmla="*/ 29 w 194"/>
                      <a:gd name="T1" fmla="*/ 0 h 267"/>
                      <a:gd name="T2" fmla="*/ 31 w 194"/>
                      <a:gd name="T3" fmla="*/ 0 h 267"/>
                      <a:gd name="T4" fmla="*/ 34 w 194"/>
                      <a:gd name="T5" fmla="*/ 0 h 267"/>
                      <a:gd name="T6" fmla="*/ 37 w 194"/>
                      <a:gd name="T7" fmla="*/ 1 h 267"/>
                      <a:gd name="T8" fmla="*/ 40 w 194"/>
                      <a:gd name="T9" fmla="*/ 2 h 267"/>
                      <a:gd name="T10" fmla="*/ 42 w 194"/>
                      <a:gd name="T11" fmla="*/ 4 h 267"/>
                      <a:gd name="T12" fmla="*/ 44 w 194"/>
                      <a:gd name="T13" fmla="*/ 5 h 267"/>
                      <a:gd name="T14" fmla="*/ 47 w 194"/>
                      <a:gd name="T15" fmla="*/ 7 h 267"/>
                      <a:gd name="T16" fmla="*/ 49 w 194"/>
                      <a:gd name="T17" fmla="*/ 9 h 267"/>
                      <a:gd name="T18" fmla="*/ 51 w 194"/>
                      <a:gd name="T19" fmla="*/ 11 h 267"/>
                      <a:gd name="T20" fmla="*/ 52 w 194"/>
                      <a:gd name="T21" fmla="*/ 14 h 267"/>
                      <a:gd name="T22" fmla="*/ 53 w 194"/>
                      <a:gd name="T23" fmla="*/ 16 h 267"/>
                      <a:gd name="T24" fmla="*/ 55 w 194"/>
                      <a:gd name="T25" fmla="*/ 19 h 267"/>
                      <a:gd name="T26" fmla="*/ 56 w 194"/>
                      <a:gd name="T27" fmla="*/ 22 h 267"/>
                      <a:gd name="T28" fmla="*/ 56 w 194"/>
                      <a:gd name="T29" fmla="*/ 25 h 267"/>
                      <a:gd name="T30" fmla="*/ 57 w 194"/>
                      <a:gd name="T31" fmla="*/ 28 h 267"/>
                      <a:gd name="T32" fmla="*/ 57 w 194"/>
                      <a:gd name="T33" fmla="*/ 31 h 267"/>
                      <a:gd name="T34" fmla="*/ 57 w 194"/>
                      <a:gd name="T35" fmla="*/ 86 h 267"/>
                      <a:gd name="T36" fmla="*/ 0 w 194"/>
                      <a:gd name="T37" fmla="*/ 86 h 267"/>
                      <a:gd name="T38" fmla="*/ 0 w 194"/>
                      <a:gd name="T39" fmla="*/ 31 h 267"/>
                      <a:gd name="T40" fmla="*/ 0 w 194"/>
                      <a:gd name="T41" fmla="*/ 28 h 267"/>
                      <a:gd name="T42" fmla="*/ 1 w 194"/>
                      <a:gd name="T43" fmla="*/ 25 h 267"/>
                      <a:gd name="T44" fmla="*/ 1 w 194"/>
                      <a:gd name="T45" fmla="*/ 22 h 267"/>
                      <a:gd name="T46" fmla="*/ 3 w 194"/>
                      <a:gd name="T47" fmla="*/ 19 h 267"/>
                      <a:gd name="T48" fmla="*/ 4 w 194"/>
                      <a:gd name="T49" fmla="*/ 16 h 267"/>
                      <a:gd name="T50" fmla="*/ 5 w 194"/>
                      <a:gd name="T51" fmla="*/ 14 h 267"/>
                      <a:gd name="T52" fmla="*/ 7 w 194"/>
                      <a:gd name="T53" fmla="*/ 11 h 267"/>
                      <a:gd name="T54" fmla="*/ 9 w 194"/>
                      <a:gd name="T55" fmla="*/ 9 h 267"/>
                      <a:gd name="T56" fmla="*/ 11 w 194"/>
                      <a:gd name="T57" fmla="*/ 7 h 267"/>
                      <a:gd name="T58" fmla="*/ 13 w 194"/>
                      <a:gd name="T59" fmla="*/ 5 h 267"/>
                      <a:gd name="T60" fmla="*/ 15 w 194"/>
                      <a:gd name="T61" fmla="*/ 4 h 267"/>
                      <a:gd name="T62" fmla="*/ 18 w 194"/>
                      <a:gd name="T63" fmla="*/ 2 h 267"/>
                      <a:gd name="T64" fmla="*/ 20 w 194"/>
                      <a:gd name="T65" fmla="*/ 1 h 267"/>
                      <a:gd name="T66" fmla="*/ 23 w 194"/>
                      <a:gd name="T67" fmla="*/ 0 h 267"/>
                      <a:gd name="T68" fmla="*/ 26 w 194"/>
                      <a:gd name="T69" fmla="*/ 0 h 267"/>
                      <a:gd name="T70" fmla="*/ 29 w 194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7">
                        <a:moveTo>
                          <a:pt x="97" y="0"/>
                        </a:moveTo>
                        <a:lnTo>
                          <a:pt x="107" y="0"/>
                        </a:lnTo>
                        <a:lnTo>
                          <a:pt x="117" y="1"/>
                        </a:lnTo>
                        <a:lnTo>
                          <a:pt x="126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1" y="16"/>
                        </a:lnTo>
                        <a:lnTo>
                          <a:pt x="159" y="21"/>
                        </a:lnTo>
                        <a:lnTo>
                          <a:pt x="166" y="27"/>
                        </a:lnTo>
                        <a:lnTo>
                          <a:pt x="172" y="35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7" y="59"/>
                        </a:lnTo>
                        <a:lnTo>
                          <a:pt x="190" y="67"/>
                        </a:lnTo>
                        <a:lnTo>
                          <a:pt x="192" y="77"/>
                        </a:lnTo>
                        <a:lnTo>
                          <a:pt x="193" y="86"/>
                        </a:lnTo>
                        <a:lnTo>
                          <a:pt x="194" y="96"/>
                        </a:lnTo>
                        <a:lnTo>
                          <a:pt x="194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9" y="59"/>
                        </a:lnTo>
                        <a:lnTo>
                          <a:pt x="13" y="50"/>
                        </a:lnTo>
                        <a:lnTo>
                          <a:pt x="17" y="42"/>
                        </a:lnTo>
                        <a:lnTo>
                          <a:pt x="23" y="35"/>
                        </a:lnTo>
                        <a:lnTo>
                          <a:pt x="30" y="27"/>
                        </a:lnTo>
                        <a:lnTo>
                          <a:pt x="36" y="21"/>
                        </a:lnTo>
                        <a:lnTo>
                          <a:pt x="43" y="16"/>
                        </a:lnTo>
                        <a:lnTo>
                          <a:pt x="52" y="11"/>
                        </a:lnTo>
                        <a:lnTo>
                          <a:pt x="60" y="7"/>
                        </a:lnTo>
                        <a:lnTo>
                          <a:pt x="69" y="4"/>
                        </a:lnTo>
                        <a:lnTo>
                          <a:pt x="78" y="1"/>
                        </a:lnTo>
                        <a:lnTo>
                          <a:pt x="88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6" name="Freeform 505"/>
                  <p:cNvSpPr>
                    <a:spLocks noChangeAspect="1"/>
                  </p:cNvSpPr>
                  <p:nvPr/>
                </p:nvSpPr>
                <p:spPr bwMode="auto">
                  <a:xfrm>
                    <a:off x="4684" y="1661"/>
                    <a:ext cx="57" cy="79"/>
                  </a:xfrm>
                  <a:custGeom>
                    <a:avLst/>
                    <a:gdLst>
                      <a:gd name="T0" fmla="*/ 28 w 193"/>
                      <a:gd name="T1" fmla="*/ 0 h 266"/>
                      <a:gd name="T2" fmla="*/ 31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39 w 193"/>
                      <a:gd name="T9" fmla="*/ 2 h 266"/>
                      <a:gd name="T10" fmla="*/ 42 w 193"/>
                      <a:gd name="T11" fmla="*/ 3 h 266"/>
                      <a:gd name="T12" fmla="*/ 44 w 193"/>
                      <a:gd name="T13" fmla="*/ 5 h 266"/>
                      <a:gd name="T14" fmla="*/ 47 w 193"/>
                      <a:gd name="T15" fmla="*/ 7 h 266"/>
                      <a:gd name="T16" fmla="*/ 49 w 193"/>
                      <a:gd name="T17" fmla="*/ 8 h 266"/>
                      <a:gd name="T18" fmla="*/ 51 w 193"/>
                      <a:gd name="T19" fmla="*/ 10 h 266"/>
                      <a:gd name="T20" fmla="*/ 52 w 193"/>
                      <a:gd name="T21" fmla="*/ 12 h 266"/>
                      <a:gd name="T22" fmla="*/ 53 w 193"/>
                      <a:gd name="T23" fmla="*/ 15 h 266"/>
                      <a:gd name="T24" fmla="*/ 55 w 193"/>
                      <a:gd name="T25" fmla="*/ 18 h 266"/>
                      <a:gd name="T26" fmla="*/ 56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1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3 w 193"/>
                      <a:gd name="T49" fmla="*/ 15 h 266"/>
                      <a:gd name="T50" fmla="*/ 4 w 193"/>
                      <a:gd name="T51" fmla="*/ 12 h 266"/>
                      <a:gd name="T52" fmla="*/ 6 w 193"/>
                      <a:gd name="T53" fmla="*/ 10 h 266"/>
                      <a:gd name="T54" fmla="*/ 8 w 193"/>
                      <a:gd name="T55" fmla="*/ 8 h 266"/>
                      <a:gd name="T56" fmla="*/ 10 w 193"/>
                      <a:gd name="T57" fmla="*/ 7 h 266"/>
                      <a:gd name="T58" fmla="*/ 12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2 w 193"/>
                      <a:gd name="T67" fmla="*/ 1 h 266"/>
                      <a:gd name="T68" fmla="*/ 25 w 193"/>
                      <a:gd name="T69" fmla="*/ 0 h 266"/>
                      <a:gd name="T70" fmla="*/ 28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6" y="1"/>
                        </a:lnTo>
                        <a:lnTo>
                          <a:pt x="115" y="2"/>
                        </a:lnTo>
                        <a:lnTo>
                          <a:pt x="125" y="4"/>
                        </a:lnTo>
                        <a:lnTo>
                          <a:pt x="133" y="7"/>
                        </a:lnTo>
                        <a:lnTo>
                          <a:pt x="142" y="11"/>
                        </a:lnTo>
                        <a:lnTo>
                          <a:pt x="150" y="17"/>
                        </a:lnTo>
                        <a:lnTo>
                          <a:pt x="158" y="22"/>
                        </a:lnTo>
                        <a:lnTo>
                          <a:pt x="165" y="28"/>
                        </a:lnTo>
                        <a:lnTo>
                          <a:pt x="171" y="34"/>
                        </a:lnTo>
                        <a:lnTo>
                          <a:pt x="177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1" y="75"/>
                        </a:lnTo>
                        <a:lnTo>
                          <a:pt x="192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5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4" y="22"/>
                        </a:lnTo>
                        <a:lnTo>
                          <a:pt x="42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6" y="2"/>
                        </a:lnTo>
                        <a:lnTo>
                          <a:pt x="86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7" name="Freeform 506"/>
                  <p:cNvSpPr>
                    <a:spLocks noChangeAspect="1"/>
                  </p:cNvSpPr>
                  <p:nvPr/>
                </p:nvSpPr>
                <p:spPr bwMode="auto">
                  <a:xfrm>
                    <a:off x="4684" y="1783"/>
                    <a:ext cx="57" cy="86"/>
                  </a:xfrm>
                  <a:custGeom>
                    <a:avLst/>
                    <a:gdLst>
                      <a:gd name="T0" fmla="*/ 28 w 193"/>
                      <a:gd name="T1" fmla="*/ 0 h 267"/>
                      <a:gd name="T2" fmla="*/ 31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39 w 193"/>
                      <a:gd name="T9" fmla="*/ 2 h 267"/>
                      <a:gd name="T10" fmla="*/ 42 w 193"/>
                      <a:gd name="T11" fmla="*/ 4 h 267"/>
                      <a:gd name="T12" fmla="*/ 44 w 193"/>
                      <a:gd name="T13" fmla="*/ 5 h 267"/>
                      <a:gd name="T14" fmla="*/ 47 w 193"/>
                      <a:gd name="T15" fmla="*/ 7 h 267"/>
                      <a:gd name="T16" fmla="*/ 49 w 193"/>
                      <a:gd name="T17" fmla="*/ 9 h 267"/>
                      <a:gd name="T18" fmla="*/ 51 w 193"/>
                      <a:gd name="T19" fmla="*/ 11 h 267"/>
                      <a:gd name="T20" fmla="*/ 52 w 193"/>
                      <a:gd name="T21" fmla="*/ 14 h 267"/>
                      <a:gd name="T22" fmla="*/ 53 w 193"/>
                      <a:gd name="T23" fmla="*/ 16 h 267"/>
                      <a:gd name="T24" fmla="*/ 55 w 193"/>
                      <a:gd name="T25" fmla="*/ 19 h 267"/>
                      <a:gd name="T26" fmla="*/ 56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1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3 w 193"/>
                      <a:gd name="T49" fmla="*/ 16 h 267"/>
                      <a:gd name="T50" fmla="*/ 4 w 193"/>
                      <a:gd name="T51" fmla="*/ 14 h 267"/>
                      <a:gd name="T52" fmla="*/ 6 w 193"/>
                      <a:gd name="T53" fmla="*/ 11 h 267"/>
                      <a:gd name="T54" fmla="*/ 8 w 193"/>
                      <a:gd name="T55" fmla="*/ 9 h 267"/>
                      <a:gd name="T56" fmla="*/ 10 w 193"/>
                      <a:gd name="T57" fmla="*/ 7 h 267"/>
                      <a:gd name="T58" fmla="*/ 12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2 w 193"/>
                      <a:gd name="T67" fmla="*/ 0 h 267"/>
                      <a:gd name="T68" fmla="*/ 25 w 193"/>
                      <a:gd name="T69" fmla="*/ 0 h 267"/>
                      <a:gd name="T70" fmla="*/ 28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6" y="0"/>
                        </a:lnTo>
                        <a:lnTo>
                          <a:pt x="115" y="1"/>
                        </a:lnTo>
                        <a:lnTo>
                          <a:pt x="125" y="4"/>
                        </a:lnTo>
                        <a:lnTo>
                          <a:pt x="133" y="7"/>
                        </a:lnTo>
                        <a:lnTo>
                          <a:pt x="142" y="11"/>
                        </a:lnTo>
                        <a:lnTo>
                          <a:pt x="150" y="16"/>
                        </a:lnTo>
                        <a:lnTo>
                          <a:pt x="158" y="21"/>
                        </a:lnTo>
                        <a:lnTo>
                          <a:pt x="165" y="27"/>
                        </a:lnTo>
                        <a:lnTo>
                          <a:pt x="171" y="35"/>
                        </a:lnTo>
                        <a:lnTo>
                          <a:pt x="177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1" y="77"/>
                        </a:lnTo>
                        <a:lnTo>
                          <a:pt x="192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5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4" y="21"/>
                        </a:lnTo>
                        <a:lnTo>
                          <a:pt x="42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6" y="1"/>
                        </a:lnTo>
                        <a:lnTo>
                          <a:pt x="86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8" name="Freeform 507"/>
                  <p:cNvSpPr>
                    <a:spLocks noChangeAspect="1"/>
                  </p:cNvSpPr>
                  <p:nvPr/>
                </p:nvSpPr>
                <p:spPr bwMode="auto">
                  <a:xfrm>
                    <a:off x="1318" y="1661"/>
                    <a:ext cx="57" cy="79"/>
                  </a:xfrm>
                  <a:custGeom>
                    <a:avLst/>
                    <a:gdLst>
                      <a:gd name="T0" fmla="*/ 29 w 193"/>
                      <a:gd name="T1" fmla="*/ 0 h 266"/>
                      <a:gd name="T2" fmla="*/ 31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40 w 193"/>
                      <a:gd name="T9" fmla="*/ 2 h 266"/>
                      <a:gd name="T10" fmla="*/ 42 w 193"/>
                      <a:gd name="T11" fmla="*/ 3 h 266"/>
                      <a:gd name="T12" fmla="*/ 44 w 193"/>
                      <a:gd name="T13" fmla="*/ 5 h 266"/>
                      <a:gd name="T14" fmla="*/ 47 w 193"/>
                      <a:gd name="T15" fmla="*/ 7 h 266"/>
                      <a:gd name="T16" fmla="*/ 49 w 193"/>
                      <a:gd name="T17" fmla="*/ 8 h 266"/>
                      <a:gd name="T18" fmla="*/ 51 w 193"/>
                      <a:gd name="T19" fmla="*/ 10 h 266"/>
                      <a:gd name="T20" fmla="*/ 52 w 193"/>
                      <a:gd name="T21" fmla="*/ 12 h 266"/>
                      <a:gd name="T22" fmla="*/ 54 w 193"/>
                      <a:gd name="T23" fmla="*/ 15 h 266"/>
                      <a:gd name="T24" fmla="*/ 55 w 193"/>
                      <a:gd name="T25" fmla="*/ 18 h 266"/>
                      <a:gd name="T26" fmla="*/ 56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1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3 w 193"/>
                      <a:gd name="T49" fmla="*/ 15 h 266"/>
                      <a:gd name="T50" fmla="*/ 5 w 193"/>
                      <a:gd name="T51" fmla="*/ 12 h 266"/>
                      <a:gd name="T52" fmla="*/ 6 w 193"/>
                      <a:gd name="T53" fmla="*/ 10 h 266"/>
                      <a:gd name="T54" fmla="*/ 8 w 193"/>
                      <a:gd name="T55" fmla="*/ 8 h 266"/>
                      <a:gd name="T56" fmla="*/ 10 w 193"/>
                      <a:gd name="T57" fmla="*/ 7 h 266"/>
                      <a:gd name="T58" fmla="*/ 12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3 w 193"/>
                      <a:gd name="T67" fmla="*/ 1 h 266"/>
                      <a:gd name="T68" fmla="*/ 25 w 193"/>
                      <a:gd name="T69" fmla="*/ 0 h 266"/>
                      <a:gd name="T70" fmla="*/ 29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7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3" y="11"/>
                        </a:lnTo>
                        <a:lnTo>
                          <a:pt x="150" y="17"/>
                        </a:lnTo>
                        <a:lnTo>
                          <a:pt x="158" y="22"/>
                        </a:lnTo>
                        <a:lnTo>
                          <a:pt x="165" y="28"/>
                        </a:lnTo>
                        <a:lnTo>
                          <a:pt x="171" y="34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5" y="59"/>
                        </a:lnTo>
                        <a:lnTo>
                          <a:pt x="189" y="67"/>
                        </a:lnTo>
                        <a:lnTo>
                          <a:pt x="191" y="75"/>
                        </a:lnTo>
                        <a:lnTo>
                          <a:pt x="192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4" y="22"/>
                        </a:lnTo>
                        <a:lnTo>
                          <a:pt x="42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9" name="Freeform 508"/>
                  <p:cNvSpPr>
                    <a:spLocks noChangeAspect="1"/>
                  </p:cNvSpPr>
                  <p:nvPr/>
                </p:nvSpPr>
                <p:spPr bwMode="auto">
                  <a:xfrm>
                    <a:off x="1318" y="1783"/>
                    <a:ext cx="57" cy="86"/>
                  </a:xfrm>
                  <a:custGeom>
                    <a:avLst/>
                    <a:gdLst>
                      <a:gd name="T0" fmla="*/ 29 w 193"/>
                      <a:gd name="T1" fmla="*/ 0 h 267"/>
                      <a:gd name="T2" fmla="*/ 31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40 w 193"/>
                      <a:gd name="T9" fmla="*/ 2 h 267"/>
                      <a:gd name="T10" fmla="*/ 42 w 193"/>
                      <a:gd name="T11" fmla="*/ 4 h 267"/>
                      <a:gd name="T12" fmla="*/ 44 w 193"/>
                      <a:gd name="T13" fmla="*/ 5 h 267"/>
                      <a:gd name="T14" fmla="*/ 47 w 193"/>
                      <a:gd name="T15" fmla="*/ 7 h 267"/>
                      <a:gd name="T16" fmla="*/ 49 w 193"/>
                      <a:gd name="T17" fmla="*/ 9 h 267"/>
                      <a:gd name="T18" fmla="*/ 51 w 193"/>
                      <a:gd name="T19" fmla="*/ 11 h 267"/>
                      <a:gd name="T20" fmla="*/ 52 w 193"/>
                      <a:gd name="T21" fmla="*/ 14 h 267"/>
                      <a:gd name="T22" fmla="*/ 54 w 193"/>
                      <a:gd name="T23" fmla="*/ 16 h 267"/>
                      <a:gd name="T24" fmla="*/ 55 w 193"/>
                      <a:gd name="T25" fmla="*/ 19 h 267"/>
                      <a:gd name="T26" fmla="*/ 56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1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3 w 193"/>
                      <a:gd name="T49" fmla="*/ 16 h 267"/>
                      <a:gd name="T50" fmla="*/ 5 w 193"/>
                      <a:gd name="T51" fmla="*/ 14 h 267"/>
                      <a:gd name="T52" fmla="*/ 6 w 193"/>
                      <a:gd name="T53" fmla="*/ 11 h 267"/>
                      <a:gd name="T54" fmla="*/ 8 w 193"/>
                      <a:gd name="T55" fmla="*/ 9 h 267"/>
                      <a:gd name="T56" fmla="*/ 10 w 193"/>
                      <a:gd name="T57" fmla="*/ 7 h 267"/>
                      <a:gd name="T58" fmla="*/ 12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3 w 193"/>
                      <a:gd name="T67" fmla="*/ 0 h 267"/>
                      <a:gd name="T68" fmla="*/ 25 w 193"/>
                      <a:gd name="T69" fmla="*/ 0 h 267"/>
                      <a:gd name="T70" fmla="*/ 29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7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3" y="11"/>
                        </a:lnTo>
                        <a:lnTo>
                          <a:pt x="150" y="16"/>
                        </a:lnTo>
                        <a:lnTo>
                          <a:pt x="158" y="21"/>
                        </a:lnTo>
                        <a:lnTo>
                          <a:pt x="165" y="27"/>
                        </a:lnTo>
                        <a:lnTo>
                          <a:pt x="171" y="35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5" y="59"/>
                        </a:lnTo>
                        <a:lnTo>
                          <a:pt x="189" y="67"/>
                        </a:lnTo>
                        <a:lnTo>
                          <a:pt x="191" y="77"/>
                        </a:lnTo>
                        <a:lnTo>
                          <a:pt x="192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4" y="21"/>
                        </a:lnTo>
                        <a:lnTo>
                          <a:pt x="42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0" name="Freeform 509"/>
                  <p:cNvSpPr>
                    <a:spLocks noChangeAspect="1"/>
                  </p:cNvSpPr>
                  <p:nvPr/>
                </p:nvSpPr>
                <p:spPr bwMode="auto">
                  <a:xfrm>
                    <a:off x="4048" y="1661"/>
                    <a:ext cx="64" cy="79"/>
                  </a:xfrm>
                  <a:custGeom>
                    <a:avLst/>
                    <a:gdLst>
                      <a:gd name="T0" fmla="*/ 32 w 193"/>
                      <a:gd name="T1" fmla="*/ 0 h 266"/>
                      <a:gd name="T2" fmla="*/ 35 w 193"/>
                      <a:gd name="T3" fmla="*/ 0 h 266"/>
                      <a:gd name="T4" fmla="*/ 38 w 193"/>
                      <a:gd name="T5" fmla="*/ 1 h 266"/>
                      <a:gd name="T6" fmla="*/ 41 w 193"/>
                      <a:gd name="T7" fmla="*/ 1 h 266"/>
                      <a:gd name="T8" fmla="*/ 44 w 193"/>
                      <a:gd name="T9" fmla="*/ 2 h 266"/>
                      <a:gd name="T10" fmla="*/ 47 w 193"/>
                      <a:gd name="T11" fmla="*/ 3 h 266"/>
                      <a:gd name="T12" fmla="*/ 50 w 193"/>
                      <a:gd name="T13" fmla="*/ 5 h 266"/>
                      <a:gd name="T14" fmla="*/ 52 w 193"/>
                      <a:gd name="T15" fmla="*/ 7 h 266"/>
                      <a:gd name="T16" fmla="*/ 54 w 193"/>
                      <a:gd name="T17" fmla="*/ 8 h 266"/>
                      <a:gd name="T18" fmla="*/ 57 w 193"/>
                      <a:gd name="T19" fmla="*/ 10 h 266"/>
                      <a:gd name="T20" fmla="*/ 59 w 193"/>
                      <a:gd name="T21" fmla="*/ 12 h 266"/>
                      <a:gd name="T22" fmla="*/ 60 w 193"/>
                      <a:gd name="T23" fmla="*/ 15 h 266"/>
                      <a:gd name="T24" fmla="*/ 61 w 193"/>
                      <a:gd name="T25" fmla="*/ 18 h 266"/>
                      <a:gd name="T26" fmla="*/ 63 w 193"/>
                      <a:gd name="T27" fmla="*/ 20 h 266"/>
                      <a:gd name="T28" fmla="*/ 63 w 193"/>
                      <a:gd name="T29" fmla="*/ 22 h 266"/>
                      <a:gd name="T30" fmla="*/ 64 w 193"/>
                      <a:gd name="T31" fmla="*/ 25 h 266"/>
                      <a:gd name="T32" fmla="*/ 64 w 193"/>
                      <a:gd name="T33" fmla="*/ 28 h 266"/>
                      <a:gd name="T34" fmla="*/ 64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0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4 w 193"/>
                      <a:gd name="T49" fmla="*/ 15 h 266"/>
                      <a:gd name="T50" fmla="*/ 5 w 193"/>
                      <a:gd name="T51" fmla="*/ 12 h 266"/>
                      <a:gd name="T52" fmla="*/ 7 w 193"/>
                      <a:gd name="T53" fmla="*/ 10 h 266"/>
                      <a:gd name="T54" fmla="*/ 9 w 193"/>
                      <a:gd name="T55" fmla="*/ 8 h 266"/>
                      <a:gd name="T56" fmla="*/ 12 w 193"/>
                      <a:gd name="T57" fmla="*/ 7 h 266"/>
                      <a:gd name="T58" fmla="*/ 14 w 193"/>
                      <a:gd name="T59" fmla="*/ 5 h 266"/>
                      <a:gd name="T60" fmla="*/ 17 w 193"/>
                      <a:gd name="T61" fmla="*/ 3 h 266"/>
                      <a:gd name="T62" fmla="*/ 20 w 193"/>
                      <a:gd name="T63" fmla="*/ 2 h 266"/>
                      <a:gd name="T64" fmla="*/ 22 w 193"/>
                      <a:gd name="T65" fmla="*/ 1 h 266"/>
                      <a:gd name="T66" fmla="*/ 26 w 193"/>
                      <a:gd name="T67" fmla="*/ 1 h 266"/>
                      <a:gd name="T68" fmla="*/ 29 w 193"/>
                      <a:gd name="T69" fmla="*/ 0 h 266"/>
                      <a:gd name="T70" fmla="*/ 32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1" y="17"/>
                        </a:lnTo>
                        <a:lnTo>
                          <a:pt x="158" y="22"/>
                        </a:lnTo>
                        <a:lnTo>
                          <a:pt x="164" y="28"/>
                        </a:lnTo>
                        <a:lnTo>
                          <a:pt x="171" y="34"/>
                        </a:lnTo>
                        <a:lnTo>
                          <a:pt x="177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9" y="67"/>
                        </a:lnTo>
                        <a:lnTo>
                          <a:pt x="191" y="75"/>
                        </a:lnTo>
                        <a:lnTo>
                          <a:pt x="193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1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6" y="42"/>
                        </a:lnTo>
                        <a:lnTo>
                          <a:pt x="21" y="34"/>
                        </a:lnTo>
                        <a:lnTo>
                          <a:pt x="27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1" name="Freeform 510"/>
                  <p:cNvSpPr>
                    <a:spLocks noChangeAspect="1"/>
                  </p:cNvSpPr>
                  <p:nvPr/>
                </p:nvSpPr>
                <p:spPr bwMode="auto">
                  <a:xfrm>
                    <a:off x="4048" y="1783"/>
                    <a:ext cx="64" cy="86"/>
                  </a:xfrm>
                  <a:custGeom>
                    <a:avLst/>
                    <a:gdLst>
                      <a:gd name="T0" fmla="*/ 32 w 193"/>
                      <a:gd name="T1" fmla="*/ 0 h 267"/>
                      <a:gd name="T2" fmla="*/ 35 w 193"/>
                      <a:gd name="T3" fmla="*/ 0 h 267"/>
                      <a:gd name="T4" fmla="*/ 38 w 193"/>
                      <a:gd name="T5" fmla="*/ 0 h 267"/>
                      <a:gd name="T6" fmla="*/ 41 w 193"/>
                      <a:gd name="T7" fmla="*/ 1 h 267"/>
                      <a:gd name="T8" fmla="*/ 44 w 193"/>
                      <a:gd name="T9" fmla="*/ 2 h 267"/>
                      <a:gd name="T10" fmla="*/ 47 w 193"/>
                      <a:gd name="T11" fmla="*/ 4 h 267"/>
                      <a:gd name="T12" fmla="*/ 50 w 193"/>
                      <a:gd name="T13" fmla="*/ 5 h 267"/>
                      <a:gd name="T14" fmla="*/ 52 w 193"/>
                      <a:gd name="T15" fmla="*/ 7 h 267"/>
                      <a:gd name="T16" fmla="*/ 54 w 193"/>
                      <a:gd name="T17" fmla="*/ 9 h 267"/>
                      <a:gd name="T18" fmla="*/ 57 w 193"/>
                      <a:gd name="T19" fmla="*/ 11 h 267"/>
                      <a:gd name="T20" fmla="*/ 59 w 193"/>
                      <a:gd name="T21" fmla="*/ 14 h 267"/>
                      <a:gd name="T22" fmla="*/ 60 w 193"/>
                      <a:gd name="T23" fmla="*/ 16 h 267"/>
                      <a:gd name="T24" fmla="*/ 61 w 193"/>
                      <a:gd name="T25" fmla="*/ 19 h 267"/>
                      <a:gd name="T26" fmla="*/ 63 w 193"/>
                      <a:gd name="T27" fmla="*/ 22 h 267"/>
                      <a:gd name="T28" fmla="*/ 63 w 193"/>
                      <a:gd name="T29" fmla="*/ 25 h 267"/>
                      <a:gd name="T30" fmla="*/ 64 w 193"/>
                      <a:gd name="T31" fmla="*/ 28 h 267"/>
                      <a:gd name="T32" fmla="*/ 64 w 193"/>
                      <a:gd name="T33" fmla="*/ 31 h 267"/>
                      <a:gd name="T34" fmla="*/ 64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0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4 w 193"/>
                      <a:gd name="T49" fmla="*/ 16 h 267"/>
                      <a:gd name="T50" fmla="*/ 5 w 193"/>
                      <a:gd name="T51" fmla="*/ 14 h 267"/>
                      <a:gd name="T52" fmla="*/ 7 w 193"/>
                      <a:gd name="T53" fmla="*/ 11 h 267"/>
                      <a:gd name="T54" fmla="*/ 9 w 193"/>
                      <a:gd name="T55" fmla="*/ 9 h 267"/>
                      <a:gd name="T56" fmla="*/ 12 w 193"/>
                      <a:gd name="T57" fmla="*/ 7 h 267"/>
                      <a:gd name="T58" fmla="*/ 14 w 193"/>
                      <a:gd name="T59" fmla="*/ 5 h 267"/>
                      <a:gd name="T60" fmla="*/ 17 w 193"/>
                      <a:gd name="T61" fmla="*/ 4 h 267"/>
                      <a:gd name="T62" fmla="*/ 20 w 193"/>
                      <a:gd name="T63" fmla="*/ 2 h 267"/>
                      <a:gd name="T64" fmla="*/ 22 w 193"/>
                      <a:gd name="T65" fmla="*/ 1 h 267"/>
                      <a:gd name="T66" fmla="*/ 26 w 193"/>
                      <a:gd name="T67" fmla="*/ 0 h 267"/>
                      <a:gd name="T68" fmla="*/ 29 w 193"/>
                      <a:gd name="T69" fmla="*/ 0 h 267"/>
                      <a:gd name="T70" fmla="*/ 32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1" y="16"/>
                        </a:lnTo>
                        <a:lnTo>
                          <a:pt x="158" y="21"/>
                        </a:lnTo>
                        <a:lnTo>
                          <a:pt x="164" y="27"/>
                        </a:lnTo>
                        <a:lnTo>
                          <a:pt x="171" y="35"/>
                        </a:lnTo>
                        <a:lnTo>
                          <a:pt x="177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9" y="67"/>
                        </a:lnTo>
                        <a:lnTo>
                          <a:pt x="191" y="77"/>
                        </a:lnTo>
                        <a:lnTo>
                          <a:pt x="193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1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6" y="42"/>
                        </a:lnTo>
                        <a:lnTo>
                          <a:pt x="21" y="35"/>
                        </a:lnTo>
                        <a:lnTo>
                          <a:pt x="27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2" name="Freeform 511"/>
                  <p:cNvSpPr>
                    <a:spLocks noChangeAspect="1"/>
                  </p:cNvSpPr>
                  <p:nvPr/>
                </p:nvSpPr>
                <p:spPr bwMode="auto">
                  <a:xfrm>
                    <a:off x="789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4 w 157"/>
                      <a:gd name="T7" fmla="*/ 1 h 262"/>
                      <a:gd name="T8" fmla="*/ 36 w 157"/>
                      <a:gd name="T9" fmla="*/ 2 h 262"/>
                      <a:gd name="T10" fmla="*/ 39 w 157"/>
                      <a:gd name="T11" fmla="*/ 4 h 262"/>
                      <a:gd name="T12" fmla="*/ 40 w 157"/>
                      <a:gd name="T13" fmla="*/ 5 h 262"/>
                      <a:gd name="T14" fmla="*/ 42 w 157"/>
                      <a:gd name="T15" fmla="*/ 7 h 262"/>
                      <a:gd name="T16" fmla="*/ 44 w 157"/>
                      <a:gd name="T17" fmla="*/ 8 h 262"/>
                      <a:gd name="T18" fmla="*/ 45 w 157"/>
                      <a:gd name="T19" fmla="*/ 11 h 262"/>
                      <a:gd name="T20" fmla="*/ 46 w 157"/>
                      <a:gd name="T21" fmla="*/ 13 h 262"/>
                      <a:gd name="T22" fmla="*/ 47 w 157"/>
                      <a:gd name="T23" fmla="*/ 16 h 262"/>
                      <a:gd name="T24" fmla="*/ 49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5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6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8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4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3" y="22"/>
                        </a:lnTo>
                        <a:lnTo>
                          <a:pt x="138" y="28"/>
                        </a:lnTo>
                        <a:lnTo>
                          <a:pt x="142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3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2" y="72"/>
                        </a:lnTo>
                        <a:lnTo>
                          <a:pt x="4" y="61"/>
                        </a:lnTo>
                        <a:lnTo>
                          <a:pt x="7" y="52"/>
                        </a:lnTo>
                        <a:lnTo>
                          <a:pt x="10" y="43"/>
                        </a:lnTo>
                        <a:lnTo>
                          <a:pt x="15" y="36"/>
                        </a:lnTo>
                        <a:lnTo>
                          <a:pt x="19" y="28"/>
                        </a:lnTo>
                        <a:lnTo>
                          <a:pt x="24" y="22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1" y="4"/>
                        </a:lnTo>
                        <a:lnTo>
                          <a:pt x="60" y="2"/>
                        </a:lnTo>
                        <a:lnTo>
                          <a:pt x="69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3" name="Freeform 512"/>
                  <p:cNvSpPr>
                    <a:spLocks noChangeAspect="1"/>
                  </p:cNvSpPr>
                  <p:nvPr/>
                </p:nvSpPr>
                <p:spPr bwMode="auto">
                  <a:xfrm>
                    <a:off x="3519" y="1947"/>
                    <a:ext cx="50" cy="79"/>
                  </a:xfrm>
                  <a:custGeom>
                    <a:avLst/>
                    <a:gdLst>
                      <a:gd name="T0" fmla="*/ 25 w 158"/>
                      <a:gd name="T1" fmla="*/ 0 h 262"/>
                      <a:gd name="T2" fmla="*/ 28 w 158"/>
                      <a:gd name="T3" fmla="*/ 0 h 262"/>
                      <a:gd name="T4" fmla="*/ 31 w 158"/>
                      <a:gd name="T5" fmla="*/ 1 h 262"/>
                      <a:gd name="T6" fmla="*/ 34 w 158"/>
                      <a:gd name="T7" fmla="*/ 1 h 262"/>
                      <a:gd name="T8" fmla="*/ 36 w 158"/>
                      <a:gd name="T9" fmla="*/ 2 h 262"/>
                      <a:gd name="T10" fmla="*/ 38 w 158"/>
                      <a:gd name="T11" fmla="*/ 4 h 262"/>
                      <a:gd name="T12" fmla="*/ 41 w 158"/>
                      <a:gd name="T13" fmla="*/ 5 h 262"/>
                      <a:gd name="T14" fmla="*/ 42 w 158"/>
                      <a:gd name="T15" fmla="*/ 7 h 262"/>
                      <a:gd name="T16" fmla="*/ 44 w 158"/>
                      <a:gd name="T17" fmla="*/ 8 h 262"/>
                      <a:gd name="T18" fmla="*/ 45 w 158"/>
                      <a:gd name="T19" fmla="*/ 11 h 262"/>
                      <a:gd name="T20" fmla="*/ 47 w 158"/>
                      <a:gd name="T21" fmla="*/ 13 h 262"/>
                      <a:gd name="T22" fmla="*/ 48 w 158"/>
                      <a:gd name="T23" fmla="*/ 16 h 262"/>
                      <a:gd name="T24" fmla="*/ 48 w 158"/>
                      <a:gd name="T25" fmla="*/ 18 h 262"/>
                      <a:gd name="T26" fmla="*/ 49 w 158"/>
                      <a:gd name="T27" fmla="*/ 22 h 262"/>
                      <a:gd name="T28" fmla="*/ 49 w 158"/>
                      <a:gd name="T29" fmla="*/ 25 h 262"/>
                      <a:gd name="T30" fmla="*/ 50 w 158"/>
                      <a:gd name="T31" fmla="*/ 28 h 262"/>
                      <a:gd name="T32" fmla="*/ 50 w 158"/>
                      <a:gd name="T33" fmla="*/ 32 h 262"/>
                      <a:gd name="T34" fmla="*/ 50 w 158"/>
                      <a:gd name="T35" fmla="*/ 79 h 262"/>
                      <a:gd name="T36" fmla="*/ 0 w 158"/>
                      <a:gd name="T37" fmla="*/ 79 h 262"/>
                      <a:gd name="T38" fmla="*/ 0 w 158"/>
                      <a:gd name="T39" fmla="*/ 32 h 262"/>
                      <a:gd name="T40" fmla="*/ 0 w 158"/>
                      <a:gd name="T41" fmla="*/ 28 h 262"/>
                      <a:gd name="T42" fmla="*/ 0 w 158"/>
                      <a:gd name="T43" fmla="*/ 25 h 262"/>
                      <a:gd name="T44" fmla="*/ 1 w 158"/>
                      <a:gd name="T45" fmla="*/ 22 h 262"/>
                      <a:gd name="T46" fmla="*/ 2 w 158"/>
                      <a:gd name="T47" fmla="*/ 18 h 262"/>
                      <a:gd name="T48" fmla="*/ 3 w 158"/>
                      <a:gd name="T49" fmla="*/ 16 h 262"/>
                      <a:gd name="T50" fmla="*/ 4 w 158"/>
                      <a:gd name="T51" fmla="*/ 13 h 262"/>
                      <a:gd name="T52" fmla="*/ 5 w 158"/>
                      <a:gd name="T53" fmla="*/ 11 h 262"/>
                      <a:gd name="T54" fmla="*/ 6 w 158"/>
                      <a:gd name="T55" fmla="*/ 8 h 262"/>
                      <a:gd name="T56" fmla="*/ 8 w 158"/>
                      <a:gd name="T57" fmla="*/ 7 h 262"/>
                      <a:gd name="T58" fmla="*/ 10 w 158"/>
                      <a:gd name="T59" fmla="*/ 5 h 262"/>
                      <a:gd name="T60" fmla="*/ 12 w 158"/>
                      <a:gd name="T61" fmla="*/ 4 h 262"/>
                      <a:gd name="T62" fmla="*/ 14 w 158"/>
                      <a:gd name="T63" fmla="*/ 2 h 262"/>
                      <a:gd name="T64" fmla="*/ 17 w 158"/>
                      <a:gd name="T65" fmla="*/ 1 h 262"/>
                      <a:gd name="T66" fmla="*/ 19 w 158"/>
                      <a:gd name="T67" fmla="*/ 1 h 262"/>
                      <a:gd name="T68" fmla="*/ 22 w 158"/>
                      <a:gd name="T69" fmla="*/ 0 h 262"/>
                      <a:gd name="T70" fmla="*/ 25 w 158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8" h="262">
                        <a:moveTo>
                          <a:pt x="80" y="0"/>
                        </a:moveTo>
                        <a:lnTo>
                          <a:pt x="90" y="1"/>
                        </a:lnTo>
                        <a:lnTo>
                          <a:pt x="99" y="2"/>
                        </a:lnTo>
                        <a:lnTo>
                          <a:pt x="107" y="4"/>
                        </a:lnTo>
                        <a:lnTo>
                          <a:pt x="115" y="7"/>
                        </a:lnTo>
                        <a:lnTo>
                          <a:pt x="121" y="12"/>
                        </a:lnTo>
                        <a:lnTo>
                          <a:pt x="128" y="16"/>
                        </a:lnTo>
                        <a:lnTo>
                          <a:pt x="134" y="22"/>
                        </a:lnTo>
                        <a:lnTo>
                          <a:pt x="139" y="28"/>
                        </a:lnTo>
                        <a:lnTo>
                          <a:pt x="143" y="36"/>
                        </a:lnTo>
                        <a:lnTo>
                          <a:pt x="148" y="43"/>
                        </a:lnTo>
                        <a:lnTo>
                          <a:pt x="151" y="52"/>
                        </a:lnTo>
                        <a:lnTo>
                          <a:pt x="153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8" y="105"/>
                        </a:lnTo>
                        <a:lnTo>
                          <a:pt x="158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1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9" y="52"/>
                        </a:lnTo>
                        <a:lnTo>
                          <a:pt x="12" y="43"/>
                        </a:lnTo>
                        <a:lnTo>
                          <a:pt x="16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2" y="16"/>
                        </a:lnTo>
                        <a:lnTo>
                          <a:pt x="38" y="12"/>
                        </a:lnTo>
                        <a:lnTo>
                          <a:pt x="44" y="7"/>
                        </a:lnTo>
                        <a:lnTo>
                          <a:pt x="53" y="4"/>
                        </a:lnTo>
                        <a:lnTo>
                          <a:pt x="61" y="2"/>
                        </a:lnTo>
                        <a:lnTo>
                          <a:pt x="71" y="1"/>
                        </a:lnTo>
                        <a:lnTo>
                          <a:pt x="8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4" name="Freeform 513"/>
                  <p:cNvSpPr>
                    <a:spLocks noChangeAspect="1"/>
                  </p:cNvSpPr>
                  <p:nvPr/>
                </p:nvSpPr>
                <p:spPr bwMode="auto">
                  <a:xfrm>
                    <a:off x="1432" y="1947"/>
                    <a:ext cx="43" cy="79"/>
                  </a:xfrm>
                  <a:custGeom>
                    <a:avLst/>
                    <a:gdLst>
                      <a:gd name="T0" fmla="*/ 22 w 157"/>
                      <a:gd name="T1" fmla="*/ 0 h 262"/>
                      <a:gd name="T2" fmla="*/ 24 w 157"/>
                      <a:gd name="T3" fmla="*/ 0 h 262"/>
                      <a:gd name="T4" fmla="*/ 27 w 157"/>
                      <a:gd name="T5" fmla="*/ 1 h 262"/>
                      <a:gd name="T6" fmla="*/ 29 w 157"/>
                      <a:gd name="T7" fmla="*/ 1 h 262"/>
                      <a:gd name="T8" fmla="*/ 31 w 157"/>
                      <a:gd name="T9" fmla="*/ 2 h 262"/>
                      <a:gd name="T10" fmla="*/ 33 w 157"/>
                      <a:gd name="T11" fmla="*/ 4 h 262"/>
                      <a:gd name="T12" fmla="*/ 35 w 157"/>
                      <a:gd name="T13" fmla="*/ 5 h 262"/>
                      <a:gd name="T14" fmla="*/ 36 w 157"/>
                      <a:gd name="T15" fmla="*/ 7 h 262"/>
                      <a:gd name="T16" fmla="*/ 38 w 157"/>
                      <a:gd name="T17" fmla="*/ 8 h 262"/>
                      <a:gd name="T18" fmla="*/ 39 w 157"/>
                      <a:gd name="T19" fmla="*/ 11 h 262"/>
                      <a:gd name="T20" fmla="*/ 40 w 157"/>
                      <a:gd name="T21" fmla="*/ 13 h 262"/>
                      <a:gd name="T22" fmla="*/ 41 w 157"/>
                      <a:gd name="T23" fmla="*/ 16 h 262"/>
                      <a:gd name="T24" fmla="*/ 42 w 157"/>
                      <a:gd name="T25" fmla="*/ 18 h 262"/>
                      <a:gd name="T26" fmla="*/ 42 w 157"/>
                      <a:gd name="T27" fmla="*/ 22 h 262"/>
                      <a:gd name="T28" fmla="*/ 42 w 157"/>
                      <a:gd name="T29" fmla="*/ 25 h 262"/>
                      <a:gd name="T30" fmla="*/ 43 w 157"/>
                      <a:gd name="T31" fmla="*/ 28 h 262"/>
                      <a:gd name="T32" fmla="*/ 43 w 157"/>
                      <a:gd name="T33" fmla="*/ 32 h 262"/>
                      <a:gd name="T34" fmla="*/ 43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4 w 157"/>
                      <a:gd name="T53" fmla="*/ 11 h 262"/>
                      <a:gd name="T54" fmla="*/ 5 w 157"/>
                      <a:gd name="T55" fmla="*/ 8 h 262"/>
                      <a:gd name="T56" fmla="*/ 7 w 157"/>
                      <a:gd name="T57" fmla="*/ 7 h 262"/>
                      <a:gd name="T58" fmla="*/ 8 w 157"/>
                      <a:gd name="T59" fmla="*/ 5 h 262"/>
                      <a:gd name="T60" fmla="*/ 10 w 157"/>
                      <a:gd name="T61" fmla="*/ 4 h 262"/>
                      <a:gd name="T62" fmla="*/ 12 w 157"/>
                      <a:gd name="T63" fmla="*/ 2 h 262"/>
                      <a:gd name="T64" fmla="*/ 14 w 157"/>
                      <a:gd name="T65" fmla="*/ 1 h 262"/>
                      <a:gd name="T66" fmla="*/ 17 w 157"/>
                      <a:gd name="T67" fmla="*/ 1 h 262"/>
                      <a:gd name="T68" fmla="*/ 19 w 157"/>
                      <a:gd name="T69" fmla="*/ 0 h 262"/>
                      <a:gd name="T70" fmla="*/ 22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80" y="0"/>
                        </a:moveTo>
                        <a:lnTo>
                          <a:pt x="89" y="1"/>
                        </a:lnTo>
                        <a:lnTo>
                          <a:pt x="97" y="2"/>
                        </a:lnTo>
                        <a:lnTo>
                          <a:pt x="106" y="4"/>
                        </a:lnTo>
                        <a:lnTo>
                          <a:pt x="113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2" y="22"/>
                        </a:lnTo>
                        <a:lnTo>
                          <a:pt x="137" y="28"/>
                        </a:lnTo>
                        <a:lnTo>
                          <a:pt x="142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2" y="61"/>
                        </a:lnTo>
                        <a:lnTo>
                          <a:pt x="154" y="72"/>
                        </a:lnTo>
                        <a:lnTo>
                          <a:pt x="155" y="82"/>
                        </a:lnTo>
                        <a:lnTo>
                          <a:pt x="156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1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8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5" y="7"/>
                        </a:lnTo>
                        <a:lnTo>
                          <a:pt x="52" y="4"/>
                        </a:lnTo>
                        <a:lnTo>
                          <a:pt x="61" y="2"/>
                        </a:lnTo>
                        <a:lnTo>
                          <a:pt x="70" y="1"/>
                        </a:lnTo>
                        <a:lnTo>
                          <a:pt x="8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5" name="Freeform 514"/>
                  <p:cNvSpPr>
                    <a:spLocks noChangeAspect="1"/>
                  </p:cNvSpPr>
                  <p:nvPr/>
                </p:nvSpPr>
                <p:spPr bwMode="auto">
                  <a:xfrm>
                    <a:off x="4162" y="1947"/>
                    <a:ext cx="50" cy="79"/>
                  </a:xfrm>
                  <a:custGeom>
                    <a:avLst/>
                    <a:gdLst>
                      <a:gd name="T0" fmla="*/ 25 w 156"/>
                      <a:gd name="T1" fmla="*/ 0 h 262"/>
                      <a:gd name="T2" fmla="*/ 28 w 156"/>
                      <a:gd name="T3" fmla="*/ 0 h 262"/>
                      <a:gd name="T4" fmla="*/ 31 w 156"/>
                      <a:gd name="T5" fmla="*/ 1 h 262"/>
                      <a:gd name="T6" fmla="*/ 33 w 156"/>
                      <a:gd name="T7" fmla="*/ 1 h 262"/>
                      <a:gd name="T8" fmla="*/ 36 w 156"/>
                      <a:gd name="T9" fmla="*/ 2 h 262"/>
                      <a:gd name="T10" fmla="*/ 38 w 156"/>
                      <a:gd name="T11" fmla="*/ 4 h 262"/>
                      <a:gd name="T12" fmla="*/ 40 w 156"/>
                      <a:gd name="T13" fmla="*/ 5 h 262"/>
                      <a:gd name="T14" fmla="*/ 42 w 156"/>
                      <a:gd name="T15" fmla="*/ 7 h 262"/>
                      <a:gd name="T16" fmla="*/ 44 w 156"/>
                      <a:gd name="T17" fmla="*/ 8 h 262"/>
                      <a:gd name="T18" fmla="*/ 45 w 156"/>
                      <a:gd name="T19" fmla="*/ 11 h 262"/>
                      <a:gd name="T20" fmla="*/ 46 w 156"/>
                      <a:gd name="T21" fmla="*/ 13 h 262"/>
                      <a:gd name="T22" fmla="*/ 47 w 156"/>
                      <a:gd name="T23" fmla="*/ 16 h 262"/>
                      <a:gd name="T24" fmla="*/ 48 w 156"/>
                      <a:gd name="T25" fmla="*/ 18 h 262"/>
                      <a:gd name="T26" fmla="*/ 49 w 156"/>
                      <a:gd name="T27" fmla="*/ 22 h 262"/>
                      <a:gd name="T28" fmla="*/ 49 w 156"/>
                      <a:gd name="T29" fmla="*/ 25 h 262"/>
                      <a:gd name="T30" fmla="*/ 50 w 156"/>
                      <a:gd name="T31" fmla="*/ 28 h 262"/>
                      <a:gd name="T32" fmla="*/ 50 w 156"/>
                      <a:gd name="T33" fmla="*/ 32 h 262"/>
                      <a:gd name="T34" fmla="*/ 50 w 156"/>
                      <a:gd name="T35" fmla="*/ 79 h 262"/>
                      <a:gd name="T36" fmla="*/ 0 w 156"/>
                      <a:gd name="T37" fmla="*/ 79 h 262"/>
                      <a:gd name="T38" fmla="*/ 0 w 156"/>
                      <a:gd name="T39" fmla="*/ 32 h 262"/>
                      <a:gd name="T40" fmla="*/ 0 w 156"/>
                      <a:gd name="T41" fmla="*/ 28 h 262"/>
                      <a:gd name="T42" fmla="*/ 0 w 156"/>
                      <a:gd name="T43" fmla="*/ 25 h 262"/>
                      <a:gd name="T44" fmla="*/ 1 w 156"/>
                      <a:gd name="T45" fmla="*/ 22 h 262"/>
                      <a:gd name="T46" fmla="*/ 2 w 156"/>
                      <a:gd name="T47" fmla="*/ 18 h 262"/>
                      <a:gd name="T48" fmla="*/ 2 w 156"/>
                      <a:gd name="T49" fmla="*/ 16 h 262"/>
                      <a:gd name="T50" fmla="*/ 3 w 156"/>
                      <a:gd name="T51" fmla="*/ 13 h 262"/>
                      <a:gd name="T52" fmla="*/ 5 w 156"/>
                      <a:gd name="T53" fmla="*/ 11 h 262"/>
                      <a:gd name="T54" fmla="*/ 6 w 156"/>
                      <a:gd name="T55" fmla="*/ 8 h 262"/>
                      <a:gd name="T56" fmla="*/ 8 w 156"/>
                      <a:gd name="T57" fmla="*/ 7 h 262"/>
                      <a:gd name="T58" fmla="*/ 10 w 156"/>
                      <a:gd name="T59" fmla="*/ 5 h 262"/>
                      <a:gd name="T60" fmla="*/ 12 w 156"/>
                      <a:gd name="T61" fmla="*/ 4 h 262"/>
                      <a:gd name="T62" fmla="*/ 14 w 156"/>
                      <a:gd name="T63" fmla="*/ 2 h 262"/>
                      <a:gd name="T64" fmla="*/ 17 w 156"/>
                      <a:gd name="T65" fmla="*/ 1 h 262"/>
                      <a:gd name="T66" fmla="*/ 19 w 156"/>
                      <a:gd name="T67" fmla="*/ 1 h 262"/>
                      <a:gd name="T68" fmla="*/ 22 w 156"/>
                      <a:gd name="T69" fmla="*/ 0 h 262"/>
                      <a:gd name="T70" fmla="*/ 25 w 156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6" h="262">
                        <a:moveTo>
                          <a:pt x="78" y="0"/>
                        </a:moveTo>
                        <a:lnTo>
                          <a:pt x="87" y="1"/>
                        </a:lnTo>
                        <a:lnTo>
                          <a:pt x="96" y="2"/>
                        </a:lnTo>
                        <a:lnTo>
                          <a:pt x="104" y="4"/>
                        </a:lnTo>
                        <a:lnTo>
                          <a:pt x="113" y="7"/>
                        </a:lnTo>
                        <a:lnTo>
                          <a:pt x="119" y="12"/>
                        </a:lnTo>
                        <a:lnTo>
                          <a:pt x="125" y="16"/>
                        </a:lnTo>
                        <a:lnTo>
                          <a:pt x="132" y="22"/>
                        </a:lnTo>
                        <a:lnTo>
                          <a:pt x="137" y="28"/>
                        </a:lnTo>
                        <a:lnTo>
                          <a:pt x="141" y="36"/>
                        </a:lnTo>
                        <a:lnTo>
                          <a:pt x="145" y="43"/>
                        </a:lnTo>
                        <a:lnTo>
                          <a:pt x="148" y="52"/>
                        </a:lnTo>
                        <a:lnTo>
                          <a:pt x="151" y="61"/>
                        </a:lnTo>
                        <a:lnTo>
                          <a:pt x="153" y="72"/>
                        </a:lnTo>
                        <a:lnTo>
                          <a:pt x="154" y="82"/>
                        </a:lnTo>
                        <a:lnTo>
                          <a:pt x="155" y="94"/>
                        </a:lnTo>
                        <a:lnTo>
                          <a:pt x="156" y="105"/>
                        </a:lnTo>
                        <a:lnTo>
                          <a:pt x="156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2" y="72"/>
                        </a:lnTo>
                        <a:lnTo>
                          <a:pt x="5" y="61"/>
                        </a:lnTo>
                        <a:lnTo>
                          <a:pt x="7" y="52"/>
                        </a:lnTo>
                        <a:lnTo>
                          <a:pt x="10" y="43"/>
                        </a:lnTo>
                        <a:lnTo>
                          <a:pt x="15" y="36"/>
                        </a:lnTo>
                        <a:lnTo>
                          <a:pt x="19" y="28"/>
                        </a:lnTo>
                        <a:lnTo>
                          <a:pt x="24" y="22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3" y="7"/>
                        </a:lnTo>
                        <a:lnTo>
                          <a:pt x="52" y="4"/>
                        </a:lnTo>
                        <a:lnTo>
                          <a:pt x="59" y="2"/>
                        </a:lnTo>
                        <a:lnTo>
                          <a:pt x="68" y="1"/>
                        </a:lnTo>
                        <a:lnTo>
                          <a:pt x="78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6" name="Freeform 515"/>
                  <p:cNvSpPr>
                    <a:spLocks noChangeAspect="1"/>
                  </p:cNvSpPr>
                  <p:nvPr/>
                </p:nvSpPr>
                <p:spPr bwMode="auto">
                  <a:xfrm>
                    <a:off x="639" y="1940"/>
                    <a:ext cx="29" cy="86"/>
                  </a:xfrm>
                  <a:custGeom>
                    <a:avLst/>
                    <a:gdLst>
                      <a:gd name="T0" fmla="*/ 14 w 116"/>
                      <a:gd name="T1" fmla="*/ 0 h 277"/>
                      <a:gd name="T2" fmla="*/ 17 w 116"/>
                      <a:gd name="T3" fmla="*/ 0 h 277"/>
                      <a:gd name="T4" fmla="*/ 19 w 116"/>
                      <a:gd name="T5" fmla="*/ 1 h 277"/>
                      <a:gd name="T6" fmla="*/ 21 w 116"/>
                      <a:gd name="T7" fmla="*/ 1 h 277"/>
                      <a:gd name="T8" fmla="*/ 22 w 116"/>
                      <a:gd name="T9" fmla="*/ 2 h 277"/>
                      <a:gd name="T10" fmla="*/ 23 w 116"/>
                      <a:gd name="T11" fmla="*/ 2 h 277"/>
                      <a:gd name="T12" fmla="*/ 24 w 116"/>
                      <a:gd name="T13" fmla="*/ 3 h 277"/>
                      <a:gd name="T14" fmla="*/ 25 w 116"/>
                      <a:gd name="T15" fmla="*/ 5 h 277"/>
                      <a:gd name="T16" fmla="*/ 26 w 116"/>
                      <a:gd name="T17" fmla="*/ 6 h 277"/>
                      <a:gd name="T18" fmla="*/ 27 w 116"/>
                      <a:gd name="T19" fmla="*/ 7 h 277"/>
                      <a:gd name="T20" fmla="*/ 28 w 116"/>
                      <a:gd name="T21" fmla="*/ 9 h 277"/>
                      <a:gd name="T22" fmla="*/ 28 w 116"/>
                      <a:gd name="T23" fmla="*/ 12 h 277"/>
                      <a:gd name="T24" fmla="*/ 29 w 116"/>
                      <a:gd name="T25" fmla="*/ 15 h 277"/>
                      <a:gd name="T26" fmla="*/ 29 w 116"/>
                      <a:gd name="T27" fmla="*/ 18 h 277"/>
                      <a:gd name="T28" fmla="*/ 29 w 116"/>
                      <a:gd name="T29" fmla="*/ 21 h 277"/>
                      <a:gd name="T30" fmla="*/ 29 w 116"/>
                      <a:gd name="T31" fmla="*/ 86 h 277"/>
                      <a:gd name="T32" fmla="*/ 0 w 116"/>
                      <a:gd name="T33" fmla="*/ 86 h 277"/>
                      <a:gd name="T34" fmla="*/ 0 w 116"/>
                      <a:gd name="T35" fmla="*/ 21 h 277"/>
                      <a:gd name="T36" fmla="*/ 0 w 116"/>
                      <a:gd name="T37" fmla="*/ 18 h 277"/>
                      <a:gd name="T38" fmla="*/ 0 w 116"/>
                      <a:gd name="T39" fmla="*/ 15 h 277"/>
                      <a:gd name="T40" fmla="*/ 1 w 116"/>
                      <a:gd name="T41" fmla="*/ 12 h 277"/>
                      <a:gd name="T42" fmla="*/ 1 w 116"/>
                      <a:gd name="T43" fmla="*/ 9 h 277"/>
                      <a:gd name="T44" fmla="*/ 2 w 116"/>
                      <a:gd name="T45" fmla="*/ 7 h 277"/>
                      <a:gd name="T46" fmla="*/ 2 w 116"/>
                      <a:gd name="T47" fmla="*/ 6 h 277"/>
                      <a:gd name="T48" fmla="*/ 3 w 116"/>
                      <a:gd name="T49" fmla="*/ 5 h 277"/>
                      <a:gd name="T50" fmla="*/ 4 w 116"/>
                      <a:gd name="T51" fmla="*/ 3 h 277"/>
                      <a:gd name="T52" fmla="*/ 5 w 116"/>
                      <a:gd name="T53" fmla="*/ 2 h 277"/>
                      <a:gd name="T54" fmla="*/ 6 w 116"/>
                      <a:gd name="T55" fmla="*/ 2 h 277"/>
                      <a:gd name="T56" fmla="*/ 7 w 116"/>
                      <a:gd name="T57" fmla="*/ 1 h 277"/>
                      <a:gd name="T58" fmla="*/ 9 w 116"/>
                      <a:gd name="T59" fmla="*/ 1 h 277"/>
                      <a:gd name="T60" fmla="*/ 11 w 116"/>
                      <a:gd name="T61" fmla="*/ 0 h 277"/>
                      <a:gd name="T62" fmla="*/ 14 w 116"/>
                      <a:gd name="T63" fmla="*/ 0 h 27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16" h="277">
                        <a:moveTo>
                          <a:pt x="55" y="0"/>
                        </a:moveTo>
                        <a:lnTo>
                          <a:pt x="66" y="1"/>
                        </a:lnTo>
                        <a:lnTo>
                          <a:pt x="77" y="2"/>
                        </a:lnTo>
                        <a:lnTo>
                          <a:pt x="82" y="3"/>
                        </a:lnTo>
                        <a:lnTo>
                          <a:pt x="87" y="5"/>
                        </a:lnTo>
                        <a:lnTo>
                          <a:pt x="91" y="7"/>
                        </a:lnTo>
                        <a:lnTo>
                          <a:pt x="96" y="10"/>
                        </a:lnTo>
                        <a:lnTo>
                          <a:pt x="100" y="15"/>
                        </a:lnTo>
                        <a:lnTo>
                          <a:pt x="104" y="19"/>
                        </a:lnTo>
                        <a:lnTo>
                          <a:pt x="107" y="24"/>
                        </a:lnTo>
                        <a:lnTo>
                          <a:pt x="110" y="30"/>
                        </a:lnTo>
                        <a:lnTo>
                          <a:pt x="113" y="39"/>
                        </a:lnTo>
                        <a:lnTo>
                          <a:pt x="114" y="47"/>
                        </a:lnTo>
                        <a:lnTo>
                          <a:pt x="115" y="57"/>
                        </a:lnTo>
                        <a:lnTo>
                          <a:pt x="116" y="67"/>
                        </a:lnTo>
                        <a:lnTo>
                          <a:pt x="116" y="277"/>
                        </a:lnTo>
                        <a:lnTo>
                          <a:pt x="0" y="277"/>
                        </a:lnTo>
                        <a:lnTo>
                          <a:pt x="0" y="67"/>
                        </a:lnTo>
                        <a:lnTo>
                          <a:pt x="0" y="57"/>
                        </a:lnTo>
                        <a:lnTo>
                          <a:pt x="1" y="47"/>
                        </a:lnTo>
                        <a:lnTo>
                          <a:pt x="2" y="39"/>
                        </a:lnTo>
                        <a:lnTo>
                          <a:pt x="4" y="30"/>
                        </a:lnTo>
                        <a:lnTo>
                          <a:pt x="6" y="24"/>
                        </a:lnTo>
                        <a:lnTo>
                          <a:pt x="9" y="19"/>
                        </a:lnTo>
                        <a:lnTo>
                          <a:pt x="12" y="15"/>
                        </a:lnTo>
                        <a:lnTo>
                          <a:pt x="17" y="10"/>
                        </a:lnTo>
                        <a:lnTo>
                          <a:pt x="20" y="7"/>
                        </a:lnTo>
                        <a:lnTo>
                          <a:pt x="24" y="5"/>
                        </a:lnTo>
                        <a:lnTo>
                          <a:pt x="29" y="3"/>
                        </a:lnTo>
                        <a:lnTo>
                          <a:pt x="34" y="2"/>
                        </a:lnTo>
                        <a:lnTo>
                          <a:pt x="44" y="1"/>
                        </a:lnTo>
                        <a:lnTo>
                          <a:pt x="5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7" name="Freeform 516"/>
                  <p:cNvSpPr>
                    <a:spLocks noChangeAspect="1"/>
                  </p:cNvSpPr>
                  <p:nvPr/>
                </p:nvSpPr>
                <p:spPr bwMode="auto">
                  <a:xfrm>
                    <a:off x="4863" y="1940"/>
                    <a:ext cx="36" cy="72"/>
                  </a:xfrm>
                  <a:custGeom>
                    <a:avLst/>
                    <a:gdLst>
                      <a:gd name="T0" fmla="*/ 17 w 116"/>
                      <a:gd name="T1" fmla="*/ 0 h 234"/>
                      <a:gd name="T2" fmla="*/ 20 w 116"/>
                      <a:gd name="T3" fmla="*/ 0 h 234"/>
                      <a:gd name="T4" fmla="*/ 24 w 116"/>
                      <a:gd name="T5" fmla="*/ 1 h 234"/>
                      <a:gd name="T6" fmla="*/ 25 w 116"/>
                      <a:gd name="T7" fmla="*/ 2 h 234"/>
                      <a:gd name="T8" fmla="*/ 27 w 116"/>
                      <a:gd name="T9" fmla="*/ 2 h 234"/>
                      <a:gd name="T10" fmla="*/ 29 w 116"/>
                      <a:gd name="T11" fmla="*/ 3 h 234"/>
                      <a:gd name="T12" fmla="*/ 30 w 116"/>
                      <a:gd name="T13" fmla="*/ 4 h 234"/>
                      <a:gd name="T14" fmla="*/ 31 w 116"/>
                      <a:gd name="T15" fmla="*/ 5 h 234"/>
                      <a:gd name="T16" fmla="*/ 32 w 116"/>
                      <a:gd name="T17" fmla="*/ 7 h 234"/>
                      <a:gd name="T18" fmla="*/ 34 w 116"/>
                      <a:gd name="T19" fmla="*/ 8 h 234"/>
                      <a:gd name="T20" fmla="*/ 34 w 116"/>
                      <a:gd name="T21" fmla="*/ 10 h 234"/>
                      <a:gd name="T22" fmla="*/ 35 w 116"/>
                      <a:gd name="T23" fmla="*/ 12 h 234"/>
                      <a:gd name="T24" fmla="*/ 36 w 116"/>
                      <a:gd name="T25" fmla="*/ 14 h 234"/>
                      <a:gd name="T26" fmla="*/ 36 w 116"/>
                      <a:gd name="T27" fmla="*/ 18 h 234"/>
                      <a:gd name="T28" fmla="*/ 36 w 116"/>
                      <a:gd name="T29" fmla="*/ 20 h 234"/>
                      <a:gd name="T30" fmla="*/ 36 w 116"/>
                      <a:gd name="T31" fmla="*/ 72 h 234"/>
                      <a:gd name="T32" fmla="*/ 0 w 116"/>
                      <a:gd name="T33" fmla="*/ 72 h 234"/>
                      <a:gd name="T34" fmla="*/ 0 w 116"/>
                      <a:gd name="T35" fmla="*/ 20 h 234"/>
                      <a:gd name="T36" fmla="*/ 0 w 116"/>
                      <a:gd name="T37" fmla="*/ 18 h 234"/>
                      <a:gd name="T38" fmla="*/ 0 w 116"/>
                      <a:gd name="T39" fmla="*/ 14 h 234"/>
                      <a:gd name="T40" fmla="*/ 1 w 116"/>
                      <a:gd name="T41" fmla="*/ 12 h 234"/>
                      <a:gd name="T42" fmla="*/ 1 w 116"/>
                      <a:gd name="T43" fmla="*/ 10 h 234"/>
                      <a:gd name="T44" fmla="*/ 2 w 116"/>
                      <a:gd name="T45" fmla="*/ 8 h 234"/>
                      <a:gd name="T46" fmla="*/ 3 w 116"/>
                      <a:gd name="T47" fmla="*/ 7 h 234"/>
                      <a:gd name="T48" fmla="*/ 4 w 116"/>
                      <a:gd name="T49" fmla="*/ 5 h 234"/>
                      <a:gd name="T50" fmla="*/ 5 w 116"/>
                      <a:gd name="T51" fmla="*/ 4 h 234"/>
                      <a:gd name="T52" fmla="*/ 7 w 116"/>
                      <a:gd name="T53" fmla="*/ 3 h 234"/>
                      <a:gd name="T54" fmla="*/ 8 w 116"/>
                      <a:gd name="T55" fmla="*/ 2 h 234"/>
                      <a:gd name="T56" fmla="*/ 9 w 116"/>
                      <a:gd name="T57" fmla="*/ 2 h 234"/>
                      <a:gd name="T58" fmla="*/ 11 w 116"/>
                      <a:gd name="T59" fmla="*/ 1 h 234"/>
                      <a:gd name="T60" fmla="*/ 14 w 116"/>
                      <a:gd name="T61" fmla="*/ 0 h 234"/>
                      <a:gd name="T62" fmla="*/ 17 w 116"/>
                      <a:gd name="T63" fmla="*/ 0 h 234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16" h="234">
                        <a:moveTo>
                          <a:pt x="56" y="0"/>
                        </a:moveTo>
                        <a:lnTo>
                          <a:pt x="66" y="1"/>
                        </a:lnTo>
                        <a:lnTo>
                          <a:pt x="77" y="3"/>
                        </a:lnTo>
                        <a:lnTo>
                          <a:pt x="82" y="5"/>
                        </a:lnTo>
                        <a:lnTo>
                          <a:pt x="88" y="7"/>
                        </a:lnTo>
                        <a:lnTo>
                          <a:pt x="92" y="9"/>
                        </a:lnTo>
                        <a:lnTo>
                          <a:pt x="97" y="13"/>
                        </a:lnTo>
                        <a:lnTo>
                          <a:pt x="101" y="17"/>
                        </a:lnTo>
                        <a:lnTo>
                          <a:pt x="104" y="22"/>
                        </a:lnTo>
                        <a:lnTo>
                          <a:pt x="108" y="27"/>
                        </a:lnTo>
                        <a:lnTo>
                          <a:pt x="111" y="34"/>
                        </a:lnTo>
                        <a:lnTo>
                          <a:pt x="113" y="40"/>
                        </a:lnTo>
                        <a:lnTo>
                          <a:pt x="115" y="47"/>
                        </a:lnTo>
                        <a:lnTo>
                          <a:pt x="116" y="57"/>
                        </a:lnTo>
                        <a:lnTo>
                          <a:pt x="116" y="66"/>
                        </a:lnTo>
                        <a:lnTo>
                          <a:pt x="116" y="234"/>
                        </a:lnTo>
                        <a:lnTo>
                          <a:pt x="0" y="234"/>
                        </a:lnTo>
                        <a:lnTo>
                          <a:pt x="0" y="66"/>
                        </a:lnTo>
                        <a:lnTo>
                          <a:pt x="0" y="57"/>
                        </a:lnTo>
                        <a:lnTo>
                          <a:pt x="1" y="47"/>
                        </a:lnTo>
                        <a:lnTo>
                          <a:pt x="2" y="40"/>
                        </a:lnTo>
                        <a:lnTo>
                          <a:pt x="4" y="34"/>
                        </a:lnTo>
                        <a:lnTo>
                          <a:pt x="8" y="27"/>
                        </a:lnTo>
                        <a:lnTo>
                          <a:pt x="10" y="22"/>
                        </a:lnTo>
                        <a:lnTo>
                          <a:pt x="13" y="17"/>
                        </a:lnTo>
                        <a:lnTo>
                          <a:pt x="17" y="13"/>
                        </a:lnTo>
                        <a:lnTo>
                          <a:pt x="21" y="9"/>
                        </a:lnTo>
                        <a:lnTo>
                          <a:pt x="25" y="7"/>
                        </a:lnTo>
                        <a:lnTo>
                          <a:pt x="30" y="5"/>
                        </a:lnTo>
                        <a:lnTo>
                          <a:pt x="35" y="3"/>
                        </a:lnTo>
                        <a:lnTo>
                          <a:pt x="44" y="1"/>
                        </a:lnTo>
                        <a:lnTo>
                          <a:pt x="5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8" name="Freeform 517"/>
                  <p:cNvSpPr>
                    <a:spLocks noChangeAspect="1"/>
                  </p:cNvSpPr>
                  <p:nvPr/>
                </p:nvSpPr>
                <p:spPr bwMode="auto">
                  <a:xfrm>
                    <a:off x="4998" y="1940"/>
                    <a:ext cx="36" cy="72"/>
                  </a:xfrm>
                  <a:custGeom>
                    <a:avLst/>
                    <a:gdLst>
                      <a:gd name="T0" fmla="*/ 17 w 115"/>
                      <a:gd name="T1" fmla="*/ 0 h 234"/>
                      <a:gd name="T2" fmla="*/ 21 w 115"/>
                      <a:gd name="T3" fmla="*/ 0 h 234"/>
                      <a:gd name="T4" fmla="*/ 24 w 115"/>
                      <a:gd name="T5" fmla="*/ 1 h 234"/>
                      <a:gd name="T6" fmla="*/ 26 w 115"/>
                      <a:gd name="T7" fmla="*/ 2 h 234"/>
                      <a:gd name="T8" fmla="*/ 27 w 115"/>
                      <a:gd name="T9" fmla="*/ 2 h 234"/>
                      <a:gd name="T10" fmla="*/ 29 w 115"/>
                      <a:gd name="T11" fmla="*/ 3 h 234"/>
                      <a:gd name="T12" fmla="*/ 30 w 115"/>
                      <a:gd name="T13" fmla="*/ 4 h 234"/>
                      <a:gd name="T14" fmla="*/ 32 w 115"/>
                      <a:gd name="T15" fmla="*/ 5 h 234"/>
                      <a:gd name="T16" fmla="*/ 33 w 115"/>
                      <a:gd name="T17" fmla="*/ 7 h 234"/>
                      <a:gd name="T18" fmla="*/ 34 w 115"/>
                      <a:gd name="T19" fmla="*/ 8 h 234"/>
                      <a:gd name="T20" fmla="*/ 34 w 115"/>
                      <a:gd name="T21" fmla="*/ 10 h 234"/>
                      <a:gd name="T22" fmla="*/ 35 w 115"/>
                      <a:gd name="T23" fmla="*/ 12 h 234"/>
                      <a:gd name="T24" fmla="*/ 36 w 115"/>
                      <a:gd name="T25" fmla="*/ 14 h 234"/>
                      <a:gd name="T26" fmla="*/ 36 w 115"/>
                      <a:gd name="T27" fmla="*/ 18 h 234"/>
                      <a:gd name="T28" fmla="*/ 36 w 115"/>
                      <a:gd name="T29" fmla="*/ 20 h 234"/>
                      <a:gd name="T30" fmla="*/ 36 w 115"/>
                      <a:gd name="T31" fmla="*/ 72 h 234"/>
                      <a:gd name="T32" fmla="*/ 0 w 115"/>
                      <a:gd name="T33" fmla="*/ 72 h 234"/>
                      <a:gd name="T34" fmla="*/ 0 w 115"/>
                      <a:gd name="T35" fmla="*/ 20 h 234"/>
                      <a:gd name="T36" fmla="*/ 0 w 115"/>
                      <a:gd name="T37" fmla="*/ 18 h 234"/>
                      <a:gd name="T38" fmla="*/ 0 w 115"/>
                      <a:gd name="T39" fmla="*/ 14 h 234"/>
                      <a:gd name="T40" fmla="*/ 1 w 115"/>
                      <a:gd name="T41" fmla="*/ 12 h 234"/>
                      <a:gd name="T42" fmla="*/ 1 w 115"/>
                      <a:gd name="T43" fmla="*/ 10 h 234"/>
                      <a:gd name="T44" fmla="*/ 2 w 115"/>
                      <a:gd name="T45" fmla="*/ 8 h 234"/>
                      <a:gd name="T46" fmla="*/ 3 w 115"/>
                      <a:gd name="T47" fmla="*/ 7 h 234"/>
                      <a:gd name="T48" fmla="*/ 4 w 115"/>
                      <a:gd name="T49" fmla="*/ 5 h 234"/>
                      <a:gd name="T50" fmla="*/ 5 w 115"/>
                      <a:gd name="T51" fmla="*/ 4 h 234"/>
                      <a:gd name="T52" fmla="*/ 6 w 115"/>
                      <a:gd name="T53" fmla="*/ 3 h 234"/>
                      <a:gd name="T54" fmla="*/ 8 w 115"/>
                      <a:gd name="T55" fmla="*/ 2 h 234"/>
                      <a:gd name="T56" fmla="*/ 9 w 115"/>
                      <a:gd name="T57" fmla="*/ 2 h 234"/>
                      <a:gd name="T58" fmla="*/ 10 w 115"/>
                      <a:gd name="T59" fmla="*/ 1 h 234"/>
                      <a:gd name="T60" fmla="*/ 14 w 115"/>
                      <a:gd name="T61" fmla="*/ 0 h 234"/>
                      <a:gd name="T62" fmla="*/ 17 w 115"/>
                      <a:gd name="T63" fmla="*/ 0 h 234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15" h="234">
                        <a:moveTo>
                          <a:pt x="55" y="0"/>
                        </a:moveTo>
                        <a:lnTo>
                          <a:pt x="66" y="1"/>
                        </a:lnTo>
                        <a:lnTo>
                          <a:pt x="78" y="3"/>
                        </a:lnTo>
                        <a:lnTo>
                          <a:pt x="82" y="5"/>
                        </a:lnTo>
                        <a:lnTo>
                          <a:pt x="87" y="7"/>
                        </a:lnTo>
                        <a:lnTo>
                          <a:pt x="92" y="9"/>
                        </a:lnTo>
                        <a:lnTo>
                          <a:pt x="97" y="13"/>
                        </a:lnTo>
                        <a:lnTo>
                          <a:pt x="101" y="17"/>
                        </a:lnTo>
                        <a:lnTo>
                          <a:pt x="104" y="22"/>
                        </a:lnTo>
                        <a:lnTo>
                          <a:pt x="108" y="27"/>
                        </a:lnTo>
                        <a:lnTo>
                          <a:pt x="110" y="34"/>
                        </a:lnTo>
                        <a:lnTo>
                          <a:pt x="112" y="40"/>
                        </a:lnTo>
                        <a:lnTo>
                          <a:pt x="114" y="47"/>
                        </a:lnTo>
                        <a:lnTo>
                          <a:pt x="115" y="57"/>
                        </a:lnTo>
                        <a:lnTo>
                          <a:pt x="115" y="66"/>
                        </a:lnTo>
                        <a:lnTo>
                          <a:pt x="115" y="234"/>
                        </a:lnTo>
                        <a:lnTo>
                          <a:pt x="0" y="234"/>
                        </a:lnTo>
                        <a:lnTo>
                          <a:pt x="0" y="66"/>
                        </a:lnTo>
                        <a:lnTo>
                          <a:pt x="1" y="57"/>
                        </a:lnTo>
                        <a:lnTo>
                          <a:pt x="1" y="47"/>
                        </a:lnTo>
                        <a:lnTo>
                          <a:pt x="3" y="40"/>
                        </a:lnTo>
                        <a:lnTo>
                          <a:pt x="4" y="34"/>
                        </a:lnTo>
                        <a:lnTo>
                          <a:pt x="7" y="27"/>
                        </a:lnTo>
                        <a:lnTo>
                          <a:pt x="9" y="22"/>
                        </a:lnTo>
                        <a:lnTo>
                          <a:pt x="12" y="17"/>
                        </a:lnTo>
                        <a:lnTo>
                          <a:pt x="15" y="13"/>
                        </a:lnTo>
                        <a:lnTo>
                          <a:pt x="20" y="9"/>
                        </a:lnTo>
                        <a:lnTo>
                          <a:pt x="24" y="7"/>
                        </a:lnTo>
                        <a:lnTo>
                          <a:pt x="29" y="5"/>
                        </a:lnTo>
                        <a:lnTo>
                          <a:pt x="33" y="3"/>
                        </a:lnTo>
                        <a:lnTo>
                          <a:pt x="44" y="1"/>
                        </a:lnTo>
                        <a:lnTo>
                          <a:pt x="5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9" name="Freeform 518"/>
                  <p:cNvSpPr>
                    <a:spLocks noChangeAspect="1"/>
                  </p:cNvSpPr>
                  <p:nvPr/>
                </p:nvSpPr>
                <p:spPr bwMode="auto">
                  <a:xfrm>
                    <a:off x="5134" y="1940"/>
                    <a:ext cx="36" cy="72"/>
                  </a:xfrm>
                  <a:custGeom>
                    <a:avLst/>
                    <a:gdLst>
                      <a:gd name="T0" fmla="*/ 17 w 114"/>
                      <a:gd name="T1" fmla="*/ 0 h 234"/>
                      <a:gd name="T2" fmla="*/ 20 w 114"/>
                      <a:gd name="T3" fmla="*/ 0 h 234"/>
                      <a:gd name="T4" fmla="*/ 24 w 114"/>
                      <a:gd name="T5" fmla="*/ 1 h 234"/>
                      <a:gd name="T6" fmla="*/ 25 w 114"/>
                      <a:gd name="T7" fmla="*/ 2 h 234"/>
                      <a:gd name="T8" fmla="*/ 27 w 114"/>
                      <a:gd name="T9" fmla="*/ 2 h 234"/>
                      <a:gd name="T10" fmla="*/ 28 w 114"/>
                      <a:gd name="T11" fmla="*/ 3 h 234"/>
                      <a:gd name="T12" fmla="*/ 30 w 114"/>
                      <a:gd name="T13" fmla="*/ 4 h 234"/>
                      <a:gd name="T14" fmla="*/ 31 w 114"/>
                      <a:gd name="T15" fmla="*/ 5 h 234"/>
                      <a:gd name="T16" fmla="*/ 32 w 114"/>
                      <a:gd name="T17" fmla="*/ 7 h 234"/>
                      <a:gd name="T18" fmla="*/ 33 w 114"/>
                      <a:gd name="T19" fmla="*/ 8 h 234"/>
                      <a:gd name="T20" fmla="*/ 34 w 114"/>
                      <a:gd name="T21" fmla="*/ 10 h 234"/>
                      <a:gd name="T22" fmla="*/ 35 w 114"/>
                      <a:gd name="T23" fmla="*/ 12 h 234"/>
                      <a:gd name="T24" fmla="*/ 36 w 114"/>
                      <a:gd name="T25" fmla="*/ 14 h 234"/>
                      <a:gd name="T26" fmla="*/ 36 w 114"/>
                      <a:gd name="T27" fmla="*/ 18 h 234"/>
                      <a:gd name="T28" fmla="*/ 36 w 114"/>
                      <a:gd name="T29" fmla="*/ 20 h 234"/>
                      <a:gd name="T30" fmla="*/ 36 w 114"/>
                      <a:gd name="T31" fmla="*/ 72 h 234"/>
                      <a:gd name="T32" fmla="*/ 0 w 114"/>
                      <a:gd name="T33" fmla="*/ 72 h 234"/>
                      <a:gd name="T34" fmla="*/ 0 w 114"/>
                      <a:gd name="T35" fmla="*/ 20 h 234"/>
                      <a:gd name="T36" fmla="*/ 0 w 114"/>
                      <a:gd name="T37" fmla="*/ 18 h 234"/>
                      <a:gd name="T38" fmla="*/ 0 w 114"/>
                      <a:gd name="T39" fmla="*/ 14 h 234"/>
                      <a:gd name="T40" fmla="*/ 1 w 114"/>
                      <a:gd name="T41" fmla="*/ 12 h 234"/>
                      <a:gd name="T42" fmla="*/ 1 w 114"/>
                      <a:gd name="T43" fmla="*/ 10 h 234"/>
                      <a:gd name="T44" fmla="*/ 2 w 114"/>
                      <a:gd name="T45" fmla="*/ 8 h 234"/>
                      <a:gd name="T46" fmla="*/ 3 w 114"/>
                      <a:gd name="T47" fmla="*/ 7 h 234"/>
                      <a:gd name="T48" fmla="*/ 4 w 114"/>
                      <a:gd name="T49" fmla="*/ 5 h 234"/>
                      <a:gd name="T50" fmla="*/ 5 w 114"/>
                      <a:gd name="T51" fmla="*/ 4 h 234"/>
                      <a:gd name="T52" fmla="*/ 6 w 114"/>
                      <a:gd name="T53" fmla="*/ 3 h 234"/>
                      <a:gd name="T54" fmla="*/ 7 w 114"/>
                      <a:gd name="T55" fmla="*/ 2 h 234"/>
                      <a:gd name="T56" fmla="*/ 9 w 114"/>
                      <a:gd name="T57" fmla="*/ 2 h 234"/>
                      <a:gd name="T58" fmla="*/ 10 w 114"/>
                      <a:gd name="T59" fmla="*/ 1 h 234"/>
                      <a:gd name="T60" fmla="*/ 13 w 114"/>
                      <a:gd name="T61" fmla="*/ 0 h 234"/>
                      <a:gd name="T62" fmla="*/ 17 w 114"/>
                      <a:gd name="T63" fmla="*/ 0 h 234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14" h="234">
                        <a:moveTo>
                          <a:pt x="53" y="0"/>
                        </a:moveTo>
                        <a:lnTo>
                          <a:pt x="64" y="1"/>
                        </a:lnTo>
                        <a:lnTo>
                          <a:pt x="75" y="3"/>
                        </a:lnTo>
                        <a:lnTo>
                          <a:pt x="80" y="5"/>
                        </a:lnTo>
                        <a:lnTo>
                          <a:pt x="85" y="7"/>
                        </a:lnTo>
                        <a:lnTo>
                          <a:pt x="90" y="9"/>
                        </a:lnTo>
                        <a:lnTo>
                          <a:pt x="95" y="13"/>
                        </a:lnTo>
                        <a:lnTo>
                          <a:pt x="99" y="17"/>
                        </a:lnTo>
                        <a:lnTo>
                          <a:pt x="102" y="22"/>
                        </a:lnTo>
                        <a:lnTo>
                          <a:pt x="106" y="27"/>
                        </a:lnTo>
                        <a:lnTo>
                          <a:pt x="109" y="34"/>
                        </a:lnTo>
                        <a:lnTo>
                          <a:pt x="111" y="40"/>
                        </a:lnTo>
                        <a:lnTo>
                          <a:pt x="113" y="47"/>
                        </a:lnTo>
                        <a:lnTo>
                          <a:pt x="114" y="57"/>
                        </a:lnTo>
                        <a:lnTo>
                          <a:pt x="114" y="66"/>
                        </a:lnTo>
                        <a:lnTo>
                          <a:pt x="114" y="234"/>
                        </a:lnTo>
                        <a:lnTo>
                          <a:pt x="0" y="234"/>
                        </a:lnTo>
                        <a:lnTo>
                          <a:pt x="0" y="66"/>
                        </a:lnTo>
                        <a:lnTo>
                          <a:pt x="0" y="57"/>
                        </a:lnTo>
                        <a:lnTo>
                          <a:pt x="1" y="47"/>
                        </a:lnTo>
                        <a:lnTo>
                          <a:pt x="2" y="40"/>
                        </a:lnTo>
                        <a:lnTo>
                          <a:pt x="4" y="34"/>
                        </a:lnTo>
                        <a:lnTo>
                          <a:pt x="7" y="27"/>
                        </a:lnTo>
                        <a:lnTo>
                          <a:pt x="9" y="22"/>
                        </a:lnTo>
                        <a:lnTo>
                          <a:pt x="12" y="17"/>
                        </a:lnTo>
                        <a:lnTo>
                          <a:pt x="16" y="13"/>
                        </a:lnTo>
                        <a:lnTo>
                          <a:pt x="19" y="9"/>
                        </a:lnTo>
                        <a:lnTo>
                          <a:pt x="23" y="7"/>
                        </a:lnTo>
                        <a:lnTo>
                          <a:pt x="28" y="5"/>
                        </a:lnTo>
                        <a:lnTo>
                          <a:pt x="33" y="3"/>
                        </a:lnTo>
                        <a:lnTo>
                          <a:pt x="42" y="1"/>
                        </a:lnTo>
                        <a:lnTo>
                          <a:pt x="5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0" name="Freeform 519"/>
                  <p:cNvSpPr>
                    <a:spLocks noChangeAspect="1"/>
                  </p:cNvSpPr>
                  <p:nvPr/>
                </p:nvSpPr>
                <p:spPr bwMode="auto">
                  <a:xfrm>
                    <a:off x="503" y="1940"/>
                    <a:ext cx="36" cy="86"/>
                  </a:xfrm>
                  <a:custGeom>
                    <a:avLst/>
                    <a:gdLst>
                      <a:gd name="T0" fmla="*/ 17 w 116"/>
                      <a:gd name="T1" fmla="*/ 0 h 277"/>
                      <a:gd name="T2" fmla="*/ 20 w 116"/>
                      <a:gd name="T3" fmla="*/ 0 h 277"/>
                      <a:gd name="T4" fmla="*/ 24 w 116"/>
                      <a:gd name="T5" fmla="*/ 1 h 277"/>
                      <a:gd name="T6" fmla="*/ 25 w 116"/>
                      <a:gd name="T7" fmla="*/ 1 h 277"/>
                      <a:gd name="T8" fmla="*/ 27 w 116"/>
                      <a:gd name="T9" fmla="*/ 2 h 277"/>
                      <a:gd name="T10" fmla="*/ 29 w 116"/>
                      <a:gd name="T11" fmla="*/ 2 h 277"/>
                      <a:gd name="T12" fmla="*/ 30 w 116"/>
                      <a:gd name="T13" fmla="*/ 3 h 277"/>
                      <a:gd name="T14" fmla="*/ 31 w 116"/>
                      <a:gd name="T15" fmla="*/ 5 h 277"/>
                      <a:gd name="T16" fmla="*/ 32 w 116"/>
                      <a:gd name="T17" fmla="*/ 6 h 277"/>
                      <a:gd name="T18" fmla="*/ 33 w 116"/>
                      <a:gd name="T19" fmla="*/ 7 h 277"/>
                      <a:gd name="T20" fmla="*/ 34 w 116"/>
                      <a:gd name="T21" fmla="*/ 9 h 277"/>
                      <a:gd name="T22" fmla="*/ 35 w 116"/>
                      <a:gd name="T23" fmla="*/ 12 h 277"/>
                      <a:gd name="T24" fmla="*/ 36 w 116"/>
                      <a:gd name="T25" fmla="*/ 15 h 277"/>
                      <a:gd name="T26" fmla="*/ 36 w 116"/>
                      <a:gd name="T27" fmla="*/ 18 h 277"/>
                      <a:gd name="T28" fmla="*/ 36 w 116"/>
                      <a:gd name="T29" fmla="*/ 21 h 277"/>
                      <a:gd name="T30" fmla="*/ 36 w 116"/>
                      <a:gd name="T31" fmla="*/ 86 h 277"/>
                      <a:gd name="T32" fmla="*/ 0 w 116"/>
                      <a:gd name="T33" fmla="*/ 86 h 277"/>
                      <a:gd name="T34" fmla="*/ 0 w 116"/>
                      <a:gd name="T35" fmla="*/ 21 h 277"/>
                      <a:gd name="T36" fmla="*/ 0 w 116"/>
                      <a:gd name="T37" fmla="*/ 18 h 277"/>
                      <a:gd name="T38" fmla="*/ 0 w 116"/>
                      <a:gd name="T39" fmla="*/ 15 h 277"/>
                      <a:gd name="T40" fmla="*/ 1 w 116"/>
                      <a:gd name="T41" fmla="*/ 12 h 277"/>
                      <a:gd name="T42" fmla="*/ 1 w 116"/>
                      <a:gd name="T43" fmla="*/ 9 h 277"/>
                      <a:gd name="T44" fmla="*/ 2 w 116"/>
                      <a:gd name="T45" fmla="*/ 7 h 277"/>
                      <a:gd name="T46" fmla="*/ 3 w 116"/>
                      <a:gd name="T47" fmla="*/ 6 h 277"/>
                      <a:gd name="T48" fmla="*/ 4 w 116"/>
                      <a:gd name="T49" fmla="*/ 5 h 277"/>
                      <a:gd name="T50" fmla="*/ 5 w 116"/>
                      <a:gd name="T51" fmla="*/ 3 h 277"/>
                      <a:gd name="T52" fmla="*/ 6 w 116"/>
                      <a:gd name="T53" fmla="*/ 2 h 277"/>
                      <a:gd name="T54" fmla="*/ 7 w 116"/>
                      <a:gd name="T55" fmla="*/ 2 h 277"/>
                      <a:gd name="T56" fmla="*/ 9 w 116"/>
                      <a:gd name="T57" fmla="*/ 1 h 277"/>
                      <a:gd name="T58" fmla="*/ 10 w 116"/>
                      <a:gd name="T59" fmla="*/ 1 h 277"/>
                      <a:gd name="T60" fmla="*/ 13 w 116"/>
                      <a:gd name="T61" fmla="*/ 0 h 277"/>
                      <a:gd name="T62" fmla="*/ 17 w 116"/>
                      <a:gd name="T63" fmla="*/ 0 h 27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16" h="277">
                        <a:moveTo>
                          <a:pt x="54" y="0"/>
                        </a:moveTo>
                        <a:lnTo>
                          <a:pt x="65" y="1"/>
                        </a:lnTo>
                        <a:lnTo>
                          <a:pt x="77" y="2"/>
                        </a:lnTo>
                        <a:lnTo>
                          <a:pt x="82" y="3"/>
                        </a:lnTo>
                        <a:lnTo>
                          <a:pt x="86" y="5"/>
                        </a:lnTo>
                        <a:lnTo>
                          <a:pt x="92" y="7"/>
                        </a:lnTo>
                        <a:lnTo>
                          <a:pt x="96" y="10"/>
                        </a:lnTo>
                        <a:lnTo>
                          <a:pt x="100" y="15"/>
                        </a:lnTo>
                        <a:lnTo>
                          <a:pt x="104" y="19"/>
                        </a:lnTo>
                        <a:lnTo>
                          <a:pt x="107" y="24"/>
                        </a:lnTo>
                        <a:lnTo>
                          <a:pt x="111" y="30"/>
                        </a:lnTo>
                        <a:lnTo>
                          <a:pt x="113" y="39"/>
                        </a:lnTo>
                        <a:lnTo>
                          <a:pt x="115" y="47"/>
                        </a:lnTo>
                        <a:lnTo>
                          <a:pt x="116" y="57"/>
                        </a:lnTo>
                        <a:lnTo>
                          <a:pt x="116" y="67"/>
                        </a:lnTo>
                        <a:lnTo>
                          <a:pt x="116" y="277"/>
                        </a:lnTo>
                        <a:lnTo>
                          <a:pt x="0" y="277"/>
                        </a:lnTo>
                        <a:lnTo>
                          <a:pt x="0" y="67"/>
                        </a:lnTo>
                        <a:lnTo>
                          <a:pt x="0" y="57"/>
                        </a:lnTo>
                        <a:lnTo>
                          <a:pt x="1" y="47"/>
                        </a:lnTo>
                        <a:lnTo>
                          <a:pt x="2" y="39"/>
                        </a:lnTo>
                        <a:lnTo>
                          <a:pt x="4" y="30"/>
                        </a:lnTo>
                        <a:lnTo>
                          <a:pt x="6" y="24"/>
                        </a:lnTo>
                        <a:lnTo>
                          <a:pt x="9" y="19"/>
                        </a:lnTo>
                        <a:lnTo>
                          <a:pt x="13" y="15"/>
                        </a:lnTo>
                        <a:lnTo>
                          <a:pt x="16" y="10"/>
                        </a:lnTo>
                        <a:lnTo>
                          <a:pt x="20" y="7"/>
                        </a:lnTo>
                        <a:lnTo>
                          <a:pt x="23" y="5"/>
                        </a:lnTo>
                        <a:lnTo>
                          <a:pt x="28" y="3"/>
                        </a:lnTo>
                        <a:lnTo>
                          <a:pt x="33" y="2"/>
                        </a:lnTo>
                        <a:lnTo>
                          <a:pt x="43" y="1"/>
                        </a:lnTo>
                        <a:lnTo>
                          <a:pt x="5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1" name="Freeform 520"/>
                  <p:cNvSpPr>
                    <a:spLocks noChangeAspect="1"/>
                  </p:cNvSpPr>
                  <p:nvPr/>
                </p:nvSpPr>
                <p:spPr bwMode="auto">
                  <a:xfrm>
                    <a:off x="368" y="1940"/>
                    <a:ext cx="36" cy="86"/>
                  </a:xfrm>
                  <a:custGeom>
                    <a:avLst/>
                    <a:gdLst>
                      <a:gd name="T0" fmla="*/ 17 w 116"/>
                      <a:gd name="T1" fmla="*/ 0 h 277"/>
                      <a:gd name="T2" fmla="*/ 20 w 116"/>
                      <a:gd name="T3" fmla="*/ 0 h 277"/>
                      <a:gd name="T4" fmla="*/ 24 w 116"/>
                      <a:gd name="T5" fmla="*/ 1 h 277"/>
                      <a:gd name="T6" fmla="*/ 25 w 116"/>
                      <a:gd name="T7" fmla="*/ 1 h 277"/>
                      <a:gd name="T8" fmla="*/ 27 w 116"/>
                      <a:gd name="T9" fmla="*/ 2 h 277"/>
                      <a:gd name="T10" fmla="*/ 29 w 116"/>
                      <a:gd name="T11" fmla="*/ 2 h 277"/>
                      <a:gd name="T12" fmla="*/ 30 w 116"/>
                      <a:gd name="T13" fmla="*/ 4 h 277"/>
                      <a:gd name="T14" fmla="*/ 31 w 116"/>
                      <a:gd name="T15" fmla="*/ 5 h 277"/>
                      <a:gd name="T16" fmla="*/ 32 w 116"/>
                      <a:gd name="T17" fmla="*/ 6 h 277"/>
                      <a:gd name="T18" fmla="*/ 33 w 116"/>
                      <a:gd name="T19" fmla="*/ 8 h 277"/>
                      <a:gd name="T20" fmla="*/ 34 w 116"/>
                      <a:gd name="T21" fmla="*/ 10 h 277"/>
                      <a:gd name="T22" fmla="*/ 35 w 116"/>
                      <a:gd name="T23" fmla="*/ 12 h 277"/>
                      <a:gd name="T24" fmla="*/ 35 w 116"/>
                      <a:gd name="T25" fmla="*/ 15 h 277"/>
                      <a:gd name="T26" fmla="*/ 36 w 116"/>
                      <a:gd name="T27" fmla="*/ 18 h 277"/>
                      <a:gd name="T28" fmla="*/ 36 w 116"/>
                      <a:gd name="T29" fmla="*/ 21 h 277"/>
                      <a:gd name="T30" fmla="*/ 36 w 116"/>
                      <a:gd name="T31" fmla="*/ 86 h 277"/>
                      <a:gd name="T32" fmla="*/ 0 w 116"/>
                      <a:gd name="T33" fmla="*/ 86 h 277"/>
                      <a:gd name="T34" fmla="*/ 0 w 116"/>
                      <a:gd name="T35" fmla="*/ 21 h 277"/>
                      <a:gd name="T36" fmla="*/ 0 w 116"/>
                      <a:gd name="T37" fmla="*/ 18 h 277"/>
                      <a:gd name="T38" fmla="*/ 0 w 116"/>
                      <a:gd name="T39" fmla="*/ 15 h 277"/>
                      <a:gd name="T40" fmla="*/ 1 w 116"/>
                      <a:gd name="T41" fmla="*/ 12 h 277"/>
                      <a:gd name="T42" fmla="*/ 1 w 116"/>
                      <a:gd name="T43" fmla="*/ 10 h 277"/>
                      <a:gd name="T44" fmla="*/ 2 w 116"/>
                      <a:gd name="T45" fmla="*/ 8 h 277"/>
                      <a:gd name="T46" fmla="*/ 3 w 116"/>
                      <a:gd name="T47" fmla="*/ 6 h 277"/>
                      <a:gd name="T48" fmla="*/ 4 w 116"/>
                      <a:gd name="T49" fmla="*/ 5 h 277"/>
                      <a:gd name="T50" fmla="*/ 5 w 116"/>
                      <a:gd name="T51" fmla="*/ 4 h 277"/>
                      <a:gd name="T52" fmla="*/ 6 w 116"/>
                      <a:gd name="T53" fmla="*/ 2 h 277"/>
                      <a:gd name="T54" fmla="*/ 7 w 116"/>
                      <a:gd name="T55" fmla="*/ 2 h 277"/>
                      <a:gd name="T56" fmla="*/ 9 w 116"/>
                      <a:gd name="T57" fmla="*/ 1 h 277"/>
                      <a:gd name="T58" fmla="*/ 11 w 116"/>
                      <a:gd name="T59" fmla="*/ 1 h 277"/>
                      <a:gd name="T60" fmla="*/ 14 w 116"/>
                      <a:gd name="T61" fmla="*/ 0 h 277"/>
                      <a:gd name="T62" fmla="*/ 17 w 116"/>
                      <a:gd name="T63" fmla="*/ 0 h 27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16" h="277">
                        <a:moveTo>
                          <a:pt x="55" y="0"/>
                        </a:moveTo>
                        <a:lnTo>
                          <a:pt x="66" y="1"/>
                        </a:lnTo>
                        <a:lnTo>
                          <a:pt x="77" y="2"/>
                        </a:lnTo>
                        <a:lnTo>
                          <a:pt x="82" y="4"/>
                        </a:lnTo>
                        <a:lnTo>
                          <a:pt x="87" y="6"/>
                        </a:lnTo>
                        <a:lnTo>
                          <a:pt x="92" y="8"/>
                        </a:lnTo>
                        <a:lnTo>
                          <a:pt x="96" y="12"/>
                        </a:lnTo>
                        <a:lnTo>
                          <a:pt x="100" y="16"/>
                        </a:lnTo>
                        <a:lnTo>
                          <a:pt x="104" y="20"/>
                        </a:lnTo>
                        <a:lnTo>
                          <a:pt x="107" y="26"/>
                        </a:lnTo>
                        <a:lnTo>
                          <a:pt x="110" y="33"/>
                        </a:lnTo>
                        <a:lnTo>
                          <a:pt x="113" y="40"/>
                        </a:lnTo>
                        <a:lnTo>
                          <a:pt x="114" y="48"/>
                        </a:lnTo>
                        <a:lnTo>
                          <a:pt x="115" y="59"/>
                        </a:lnTo>
                        <a:lnTo>
                          <a:pt x="116" y="69"/>
                        </a:lnTo>
                        <a:lnTo>
                          <a:pt x="116" y="277"/>
                        </a:lnTo>
                        <a:lnTo>
                          <a:pt x="0" y="277"/>
                        </a:lnTo>
                        <a:lnTo>
                          <a:pt x="0" y="69"/>
                        </a:lnTo>
                        <a:lnTo>
                          <a:pt x="0" y="59"/>
                        </a:lnTo>
                        <a:lnTo>
                          <a:pt x="1" y="48"/>
                        </a:lnTo>
                        <a:lnTo>
                          <a:pt x="2" y="40"/>
                        </a:lnTo>
                        <a:lnTo>
                          <a:pt x="4" y="33"/>
                        </a:lnTo>
                        <a:lnTo>
                          <a:pt x="6" y="26"/>
                        </a:lnTo>
                        <a:lnTo>
                          <a:pt x="9" y="20"/>
                        </a:lnTo>
                        <a:lnTo>
                          <a:pt x="13" y="16"/>
                        </a:lnTo>
                        <a:lnTo>
                          <a:pt x="17" y="12"/>
                        </a:lnTo>
                        <a:lnTo>
                          <a:pt x="20" y="8"/>
                        </a:lnTo>
                        <a:lnTo>
                          <a:pt x="24" y="6"/>
                        </a:lnTo>
                        <a:lnTo>
                          <a:pt x="29" y="4"/>
                        </a:lnTo>
                        <a:lnTo>
                          <a:pt x="34" y="2"/>
                        </a:lnTo>
                        <a:lnTo>
                          <a:pt x="44" y="1"/>
                        </a:lnTo>
                        <a:lnTo>
                          <a:pt x="5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2" name="Freeform 521"/>
                  <p:cNvSpPr>
                    <a:spLocks noChangeAspect="1"/>
                  </p:cNvSpPr>
                  <p:nvPr/>
                </p:nvSpPr>
                <p:spPr bwMode="auto">
                  <a:xfrm>
                    <a:off x="896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3 w 157"/>
                      <a:gd name="T7" fmla="*/ 1 h 262"/>
                      <a:gd name="T8" fmla="*/ 36 w 157"/>
                      <a:gd name="T9" fmla="*/ 2 h 262"/>
                      <a:gd name="T10" fmla="*/ 38 w 157"/>
                      <a:gd name="T11" fmla="*/ 4 h 262"/>
                      <a:gd name="T12" fmla="*/ 40 w 157"/>
                      <a:gd name="T13" fmla="*/ 5 h 262"/>
                      <a:gd name="T14" fmla="*/ 42 w 157"/>
                      <a:gd name="T15" fmla="*/ 7 h 262"/>
                      <a:gd name="T16" fmla="*/ 44 w 157"/>
                      <a:gd name="T17" fmla="*/ 8 h 262"/>
                      <a:gd name="T18" fmla="*/ 45 w 157"/>
                      <a:gd name="T19" fmla="*/ 11 h 262"/>
                      <a:gd name="T20" fmla="*/ 46 w 157"/>
                      <a:gd name="T21" fmla="*/ 13 h 262"/>
                      <a:gd name="T22" fmla="*/ 47 w 157"/>
                      <a:gd name="T23" fmla="*/ 16 h 262"/>
                      <a:gd name="T24" fmla="*/ 48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5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6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8" y="1"/>
                        </a:lnTo>
                        <a:lnTo>
                          <a:pt x="97" y="2"/>
                        </a:lnTo>
                        <a:lnTo>
                          <a:pt x="105" y="4"/>
                        </a:lnTo>
                        <a:lnTo>
                          <a:pt x="113" y="7"/>
                        </a:lnTo>
                        <a:lnTo>
                          <a:pt x="120" y="12"/>
                        </a:lnTo>
                        <a:lnTo>
                          <a:pt x="126" y="16"/>
                        </a:lnTo>
                        <a:lnTo>
                          <a:pt x="133" y="22"/>
                        </a:lnTo>
                        <a:lnTo>
                          <a:pt x="138" y="28"/>
                        </a:lnTo>
                        <a:lnTo>
                          <a:pt x="142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2" y="61"/>
                        </a:lnTo>
                        <a:lnTo>
                          <a:pt x="154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2" y="72"/>
                        </a:lnTo>
                        <a:lnTo>
                          <a:pt x="4" y="61"/>
                        </a:lnTo>
                        <a:lnTo>
                          <a:pt x="7" y="52"/>
                        </a:lnTo>
                        <a:lnTo>
                          <a:pt x="10" y="43"/>
                        </a:lnTo>
                        <a:lnTo>
                          <a:pt x="15" y="36"/>
                        </a:lnTo>
                        <a:lnTo>
                          <a:pt x="19" y="28"/>
                        </a:lnTo>
                        <a:lnTo>
                          <a:pt x="24" y="22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1" y="4"/>
                        </a:lnTo>
                        <a:lnTo>
                          <a:pt x="60" y="2"/>
                        </a:lnTo>
                        <a:lnTo>
                          <a:pt x="69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3" name="Freeform 522"/>
                  <p:cNvSpPr>
                    <a:spLocks noChangeAspect="1"/>
                  </p:cNvSpPr>
                  <p:nvPr/>
                </p:nvSpPr>
                <p:spPr bwMode="auto">
                  <a:xfrm>
                    <a:off x="3626" y="1947"/>
                    <a:ext cx="50" cy="79"/>
                  </a:xfrm>
                  <a:custGeom>
                    <a:avLst/>
                    <a:gdLst>
                      <a:gd name="T0" fmla="*/ 25 w 156"/>
                      <a:gd name="T1" fmla="*/ 0 h 262"/>
                      <a:gd name="T2" fmla="*/ 28 w 156"/>
                      <a:gd name="T3" fmla="*/ 0 h 262"/>
                      <a:gd name="T4" fmla="*/ 31 w 156"/>
                      <a:gd name="T5" fmla="*/ 1 h 262"/>
                      <a:gd name="T6" fmla="*/ 34 w 156"/>
                      <a:gd name="T7" fmla="*/ 1 h 262"/>
                      <a:gd name="T8" fmla="*/ 36 w 156"/>
                      <a:gd name="T9" fmla="*/ 2 h 262"/>
                      <a:gd name="T10" fmla="*/ 38 w 156"/>
                      <a:gd name="T11" fmla="*/ 4 h 262"/>
                      <a:gd name="T12" fmla="*/ 41 w 156"/>
                      <a:gd name="T13" fmla="*/ 5 h 262"/>
                      <a:gd name="T14" fmla="*/ 42 w 156"/>
                      <a:gd name="T15" fmla="*/ 7 h 262"/>
                      <a:gd name="T16" fmla="*/ 44 w 156"/>
                      <a:gd name="T17" fmla="*/ 8 h 262"/>
                      <a:gd name="T18" fmla="*/ 45 w 156"/>
                      <a:gd name="T19" fmla="*/ 11 h 262"/>
                      <a:gd name="T20" fmla="*/ 47 w 156"/>
                      <a:gd name="T21" fmla="*/ 13 h 262"/>
                      <a:gd name="T22" fmla="*/ 48 w 156"/>
                      <a:gd name="T23" fmla="*/ 16 h 262"/>
                      <a:gd name="T24" fmla="*/ 49 w 156"/>
                      <a:gd name="T25" fmla="*/ 18 h 262"/>
                      <a:gd name="T26" fmla="*/ 49 w 156"/>
                      <a:gd name="T27" fmla="*/ 22 h 262"/>
                      <a:gd name="T28" fmla="*/ 50 w 156"/>
                      <a:gd name="T29" fmla="*/ 25 h 262"/>
                      <a:gd name="T30" fmla="*/ 50 w 156"/>
                      <a:gd name="T31" fmla="*/ 28 h 262"/>
                      <a:gd name="T32" fmla="*/ 50 w 156"/>
                      <a:gd name="T33" fmla="*/ 32 h 262"/>
                      <a:gd name="T34" fmla="*/ 50 w 156"/>
                      <a:gd name="T35" fmla="*/ 79 h 262"/>
                      <a:gd name="T36" fmla="*/ 0 w 156"/>
                      <a:gd name="T37" fmla="*/ 79 h 262"/>
                      <a:gd name="T38" fmla="*/ 0 w 156"/>
                      <a:gd name="T39" fmla="*/ 32 h 262"/>
                      <a:gd name="T40" fmla="*/ 0 w 156"/>
                      <a:gd name="T41" fmla="*/ 28 h 262"/>
                      <a:gd name="T42" fmla="*/ 0 w 156"/>
                      <a:gd name="T43" fmla="*/ 25 h 262"/>
                      <a:gd name="T44" fmla="*/ 1 w 156"/>
                      <a:gd name="T45" fmla="*/ 22 h 262"/>
                      <a:gd name="T46" fmla="*/ 2 w 156"/>
                      <a:gd name="T47" fmla="*/ 18 h 262"/>
                      <a:gd name="T48" fmla="*/ 3 w 156"/>
                      <a:gd name="T49" fmla="*/ 16 h 262"/>
                      <a:gd name="T50" fmla="*/ 4 w 156"/>
                      <a:gd name="T51" fmla="*/ 13 h 262"/>
                      <a:gd name="T52" fmla="*/ 5 w 156"/>
                      <a:gd name="T53" fmla="*/ 11 h 262"/>
                      <a:gd name="T54" fmla="*/ 6 w 156"/>
                      <a:gd name="T55" fmla="*/ 8 h 262"/>
                      <a:gd name="T56" fmla="*/ 8 w 156"/>
                      <a:gd name="T57" fmla="*/ 7 h 262"/>
                      <a:gd name="T58" fmla="*/ 10 w 156"/>
                      <a:gd name="T59" fmla="*/ 5 h 262"/>
                      <a:gd name="T60" fmla="*/ 12 w 156"/>
                      <a:gd name="T61" fmla="*/ 4 h 262"/>
                      <a:gd name="T62" fmla="*/ 14 w 156"/>
                      <a:gd name="T63" fmla="*/ 2 h 262"/>
                      <a:gd name="T64" fmla="*/ 17 w 156"/>
                      <a:gd name="T65" fmla="*/ 1 h 262"/>
                      <a:gd name="T66" fmla="*/ 19 w 156"/>
                      <a:gd name="T67" fmla="*/ 1 h 262"/>
                      <a:gd name="T68" fmla="*/ 22 w 156"/>
                      <a:gd name="T69" fmla="*/ 0 h 262"/>
                      <a:gd name="T70" fmla="*/ 25 w 156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6" h="262">
                        <a:moveTo>
                          <a:pt x="78" y="0"/>
                        </a:moveTo>
                        <a:lnTo>
                          <a:pt x="88" y="1"/>
                        </a:lnTo>
                        <a:lnTo>
                          <a:pt x="97" y="2"/>
                        </a:lnTo>
                        <a:lnTo>
                          <a:pt x="105" y="4"/>
                        </a:lnTo>
                        <a:lnTo>
                          <a:pt x="113" y="7"/>
                        </a:lnTo>
                        <a:lnTo>
                          <a:pt x="120" y="12"/>
                        </a:lnTo>
                        <a:lnTo>
                          <a:pt x="127" y="16"/>
                        </a:lnTo>
                        <a:lnTo>
                          <a:pt x="132" y="22"/>
                        </a:lnTo>
                        <a:lnTo>
                          <a:pt x="137" y="28"/>
                        </a:lnTo>
                        <a:lnTo>
                          <a:pt x="141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2" y="61"/>
                        </a:lnTo>
                        <a:lnTo>
                          <a:pt x="153" y="72"/>
                        </a:lnTo>
                        <a:lnTo>
                          <a:pt x="155" y="82"/>
                        </a:lnTo>
                        <a:lnTo>
                          <a:pt x="156" y="94"/>
                        </a:lnTo>
                        <a:lnTo>
                          <a:pt x="156" y="105"/>
                        </a:lnTo>
                        <a:lnTo>
                          <a:pt x="156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1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8" y="52"/>
                        </a:lnTo>
                        <a:lnTo>
                          <a:pt x="12" y="43"/>
                        </a:lnTo>
                        <a:lnTo>
                          <a:pt x="15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2" y="4"/>
                        </a:lnTo>
                        <a:lnTo>
                          <a:pt x="60" y="2"/>
                        </a:lnTo>
                        <a:lnTo>
                          <a:pt x="69" y="1"/>
                        </a:lnTo>
                        <a:lnTo>
                          <a:pt x="78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4" name="Freeform 523"/>
                  <p:cNvSpPr>
                    <a:spLocks noChangeAspect="1"/>
                  </p:cNvSpPr>
                  <p:nvPr/>
                </p:nvSpPr>
                <p:spPr bwMode="auto">
                  <a:xfrm>
                    <a:off x="1540" y="1947"/>
                    <a:ext cx="43" cy="79"/>
                  </a:xfrm>
                  <a:custGeom>
                    <a:avLst/>
                    <a:gdLst>
                      <a:gd name="T0" fmla="*/ 22 w 157"/>
                      <a:gd name="T1" fmla="*/ 0 h 262"/>
                      <a:gd name="T2" fmla="*/ 24 w 157"/>
                      <a:gd name="T3" fmla="*/ 0 h 262"/>
                      <a:gd name="T4" fmla="*/ 27 w 157"/>
                      <a:gd name="T5" fmla="*/ 1 h 262"/>
                      <a:gd name="T6" fmla="*/ 29 w 157"/>
                      <a:gd name="T7" fmla="*/ 1 h 262"/>
                      <a:gd name="T8" fmla="*/ 31 w 157"/>
                      <a:gd name="T9" fmla="*/ 2 h 262"/>
                      <a:gd name="T10" fmla="*/ 33 w 157"/>
                      <a:gd name="T11" fmla="*/ 4 h 262"/>
                      <a:gd name="T12" fmla="*/ 35 w 157"/>
                      <a:gd name="T13" fmla="*/ 5 h 262"/>
                      <a:gd name="T14" fmla="*/ 36 w 157"/>
                      <a:gd name="T15" fmla="*/ 7 h 262"/>
                      <a:gd name="T16" fmla="*/ 38 w 157"/>
                      <a:gd name="T17" fmla="*/ 8 h 262"/>
                      <a:gd name="T18" fmla="*/ 39 w 157"/>
                      <a:gd name="T19" fmla="*/ 11 h 262"/>
                      <a:gd name="T20" fmla="*/ 40 w 157"/>
                      <a:gd name="T21" fmla="*/ 13 h 262"/>
                      <a:gd name="T22" fmla="*/ 41 w 157"/>
                      <a:gd name="T23" fmla="*/ 16 h 262"/>
                      <a:gd name="T24" fmla="*/ 42 w 157"/>
                      <a:gd name="T25" fmla="*/ 18 h 262"/>
                      <a:gd name="T26" fmla="*/ 42 w 157"/>
                      <a:gd name="T27" fmla="*/ 22 h 262"/>
                      <a:gd name="T28" fmla="*/ 43 w 157"/>
                      <a:gd name="T29" fmla="*/ 25 h 262"/>
                      <a:gd name="T30" fmla="*/ 43 w 157"/>
                      <a:gd name="T31" fmla="*/ 28 h 262"/>
                      <a:gd name="T32" fmla="*/ 43 w 157"/>
                      <a:gd name="T33" fmla="*/ 32 h 262"/>
                      <a:gd name="T34" fmla="*/ 43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4 w 157"/>
                      <a:gd name="T53" fmla="*/ 11 h 262"/>
                      <a:gd name="T54" fmla="*/ 5 w 157"/>
                      <a:gd name="T55" fmla="*/ 8 h 262"/>
                      <a:gd name="T56" fmla="*/ 7 w 157"/>
                      <a:gd name="T57" fmla="*/ 7 h 262"/>
                      <a:gd name="T58" fmla="*/ 8 w 157"/>
                      <a:gd name="T59" fmla="*/ 5 h 262"/>
                      <a:gd name="T60" fmla="*/ 10 w 157"/>
                      <a:gd name="T61" fmla="*/ 4 h 262"/>
                      <a:gd name="T62" fmla="*/ 12 w 157"/>
                      <a:gd name="T63" fmla="*/ 2 h 262"/>
                      <a:gd name="T64" fmla="*/ 14 w 157"/>
                      <a:gd name="T65" fmla="*/ 1 h 262"/>
                      <a:gd name="T66" fmla="*/ 16 w 157"/>
                      <a:gd name="T67" fmla="*/ 1 h 262"/>
                      <a:gd name="T68" fmla="*/ 19 w 157"/>
                      <a:gd name="T69" fmla="*/ 0 h 262"/>
                      <a:gd name="T70" fmla="*/ 22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7" y="4"/>
                        </a:lnTo>
                        <a:lnTo>
                          <a:pt x="114" y="7"/>
                        </a:lnTo>
                        <a:lnTo>
                          <a:pt x="122" y="12"/>
                        </a:lnTo>
                        <a:lnTo>
                          <a:pt x="128" y="16"/>
                        </a:lnTo>
                        <a:lnTo>
                          <a:pt x="133" y="22"/>
                        </a:lnTo>
                        <a:lnTo>
                          <a:pt x="138" y="28"/>
                        </a:lnTo>
                        <a:lnTo>
                          <a:pt x="143" y="36"/>
                        </a:lnTo>
                        <a:lnTo>
                          <a:pt x="147" y="43"/>
                        </a:lnTo>
                        <a:lnTo>
                          <a:pt x="150" y="52"/>
                        </a:lnTo>
                        <a:lnTo>
                          <a:pt x="153" y="61"/>
                        </a:lnTo>
                        <a:lnTo>
                          <a:pt x="154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8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19" y="28"/>
                        </a:lnTo>
                        <a:lnTo>
                          <a:pt x="25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5" y="7"/>
                        </a:lnTo>
                        <a:lnTo>
                          <a:pt x="52" y="4"/>
                        </a:lnTo>
                        <a:lnTo>
                          <a:pt x="60" y="2"/>
                        </a:lnTo>
                        <a:lnTo>
                          <a:pt x="70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5" name="Freeform 524"/>
                  <p:cNvSpPr>
                    <a:spLocks noChangeAspect="1"/>
                  </p:cNvSpPr>
                  <p:nvPr/>
                </p:nvSpPr>
                <p:spPr bwMode="auto">
                  <a:xfrm>
                    <a:off x="4269" y="1947"/>
                    <a:ext cx="50" cy="79"/>
                  </a:xfrm>
                  <a:custGeom>
                    <a:avLst/>
                    <a:gdLst>
                      <a:gd name="T0" fmla="*/ 25 w 158"/>
                      <a:gd name="T1" fmla="*/ 0 h 262"/>
                      <a:gd name="T2" fmla="*/ 28 w 158"/>
                      <a:gd name="T3" fmla="*/ 0 h 262"/>
                      <a:gd name="T4" fmla="*/ 31 w 158"/>
                      <a:gd name="T5" fmla="*/ 1 h 262"/>
                      <a:gd name="T6" fmla="*/ 34 w 158"/>
                      <a:gd name="T7" fmla="*/ 1 h 262"/>
                      <a:gd name="T8" fmla="*/ 36 w 158"/>
                      <a:gd name="T9" fmla="*/ 2 h 262"/>
                      <a:gd name="T10" fmla="*/ 38 w 158"/>
                      <a:gd name="T11" fmla="*/ 4 h 262"/>
                      <a:gd name="T12" fmla="*/ 40 w 158"/>
                      <a:gd name="T13" fmla="*/ 5 h 262"/>
                      <a:gd name="T14" fmla="*/ 42 w 158"/>
                      <a:gd name="T15" fmla="*/ 7 h 262"/>
                      <a:gd name="T16" fmla="*/ 44 w 158"/>
                      <a:gd name="T17" fmla="*/ 8 h 262"/>
                      <a:gd name="T18" fmla="*/ 45 w 158"/>
                      <a:gd name="T19" fmla="*/ 11 h 262"/>
                      <a:gd name="T20" fmla="*/ 47 w 158"/>
                      <a:gd name="T21" fmla="*/ 13 h 262"/>
                      <a:gd name="T22" fmla="*/ 47 w 158"/>
                      <a:gd name="T23" fmla="*/ 16 h 262"/>
                      <a:gd name="T24" fmla="*/ 48 w 158"/>
                      <a:gd name="T25" fmla="*/ 18 h 262"/>
                      <a:gd name="T26" fmla="*/ 49 w 158"/>
                      <a:gd name="T27" fmla="*/ 22 h 262"/>
                      <a:gd name="T28" fmla="*/ 49 w 158"/>
                      <a:gd name="T29" fmla="*/ 25 h 262"/>
                      <a:gd name="T30" fmla="*/ 50 w 158"/>
                      <a:gd name="T31" fmla="*/ 28 h 262"/>
                      <a:gd name="T32" fmla="*/ 50 w 158"/>
                      <a:gd name="T33" fmla="*/ 32 h 262"/>
                      <a:gd name="T34" fmla="*/ 50 w 158"/>
                      <a:gd name="T35" fmla="*/ 79 h 262"/>
                      <a:gd name="T36" fmla="*/ 0 w 158"/>
                      <a:gd name="T37" fmla="*/ 79 h 262"/>
                      <a:gd name="T38" fmla="*/ 0 w 158"/>
                      <a:gd name="T39" fmla="*/ 32 h 262"/>
                      <a:gd name="T40" fmla="*/ 0 w 158"/>
                      <a:gd name="T41" fmla="*/ 28 h 262"/>
                      <a:gd name="T42" fmla="*/ 0 w 158"/>
                      <a:gd name="T43" fmla="*/ 25 h 262"/>
                      <a:gd name="T44" fmla="*/ 1 w 158"/>
                      <a:gd name="T45" fmla="*/ 22 h 262"/>
                      <a:gd name="T46" fmla="*/ 2 w 158"/>
                      <a:gd name="T47" fmla="*/ 18 h 262"/>
                      <a:gd name="T48" fmla="*/ 2 w 158"/>
                      <a:gd name="T49" fmla="*/ 16 h 262"/>
                      <a:gd name="T50" fmla="*/ 3 w 158"/>
                      <a:gd name="T51" fmla="*/ 13 h 262"/>
                      <a:gd name="T52" fmla="*/ 5 w 158"/>
                      <a:gd name="T53" fmla="*/ 11 h 262"/>
                      <a:gd name="T54" fmla="*/ 6 w 158"/>
                      <a:gd name="T55" fmla="*/ 8 h 262"/>
                      <a:gd name="T56" fmla="*/ 8 w 158"/>
                      <a:gd name="T57" fmla="*/ 7 h 262"/>
                      <a:gd name="T58" fmla="*/ 9 w 158"/>
                      <a:gd name="T59" fmla="*/ 5 h 262"/>
                      <a:gd name="T60" fmla="*/ 12 w 158"/>
                      <a:gd name="T61" fmla="*/ 4 h 262"/>
                      <a:gd name="T62" fmla="*/ 14 w 158"/>
                      <a:gd name="T63" fmla="*/ 2 h 262"/>
                      <a:gd name="T64" fmla="*/ 16 w 158"/>
                      <a:gd name="T65" fmla="*/ 1 h 262"/>
                      <a:gd name="T66" fmla="*/ 19 w 158"/>
                      <a:gd name="T67" fmla="*/ 1 h 262"/>
                      <a:gd name="T68" fmla="*/ 22 w 158"/>
                      <a:gd name="T69" fmla="*/ 0 h 262"/>
                      <a:gd name="T70" fmla="*/ 25 w 158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8" h="262">
                        <a:moveTo>
                          <a:pt x="80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5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4" y="22"/>
                        </a:lnTo>
                        <a:lnTo>
                          <a:pt x="139" y="28"/>
                        </a:lnTo>
                        <a:lnTo>
                          <a:pt x="143" y="36"/>
                        </a:lnTo>
                        <a:lnTo>
                          <a:pt x="147" y="43"/>
                        </a:lnTo>
                        <a:lnTo>
                          <a:pt x="150" y="52"/>
                        </a:lnTo>
                        <a:lnTo>
                          <a:pt x="152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8" y="105"/>
                        </a:lnTo>
                        <a:lnTo>
                          <a:pt x="158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1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7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0" y="16"/>
                        </a:lnTo>
                        <a:lnTo>
                          <a:pt x="38" y="12"/>
                        </a:lnTo>
                        <a:lnTo>
                          <a:pt x="44" y="7"/>
                        </a:lnTo>
                        <a:lnTo>
                          <a:pt x="52" y="4"/>
                        </a:lnTo>
                        <a:lnTo>
                          <a:pt x="61" y="2"/>
                        </a:lnTo>
                        <a:lnTo>
                          <a:pt x="69" y="1"/>
                        </a:lnTo>
                        <a:lnTo>
                          <a:pt x="8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6" name="Freeform 525"/>
                  <p:cNvSpPr>
                    <a:spLocks noChangeAspect="1"/>
                  </p:cNvSpPr>
                  <p:nvPr/>
                </p:nvSpPr>
                <p:spPr bwMode="auto">
                  <a:xfrm>
                    <a:off x="1004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4 w 157"/>
                      <a:gd name="T7" fmla="*/ 1 h 262"/>
                      <a:gd name="T8" fmla="*/ 36 w 157"/>
                      <a:gd name="T9" fmla="*/ 2 h 262"/>
                      <a:gd name="T10" fmla="*/ 39 w 157"/>
                      <a:gd name="T11" fmla="*/ 4 h 262"/>
                      <a:gd name="T12" fmla="*/ 40 w 157"/>
                      <a:gd name="T13" fmla="*/ 5 h 262"/>
                      <a:gd name="T14" fmla="*/ 42 w 157"/>
                      <a:gd name="T15" fmla="*/ 7 h 262"/>
                      <a:gd name="T16" fmla="*/ 44 w 157"/>
                      <a:gd name="T17" fmla="*/ 8 h 262"/>
                      <a:gd name="T18" fmla="*/ 46 w 157"/>
                      <a:gd name="T19" fmla="*/ 11 h 262"/>
                      <a:gd name="T20" fmla="*/ 46 w 157"/>
                      <a:gd name="T21" fmla="*/ 13 h 262"/>
                      <a:gd name="T22" fmla="*/ 47 w 157"/>
                      <a:gd name="T23" fmla="*/ 16 h 262"/>
                      <a:gd name="T24" fmla="*/ 48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2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4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7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3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3" y="22"/>
                        </a:lnTo>
                        <a:lnTo>
                          <a:pt x="138" y="28"/>
                        </a:lnTo>
                        <a:lnTo>
                          <a:pt x="143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2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7" y="52"/>
                        </a:lnTo>
                        <a:lnTo>
                          <a:pt x="10" y="43"/>
                        </a:lnTo>
                        <a:lnTo>
                          <a:pt x="14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2" y="4"/>
                        </a:lnTo>
                        <a:lnTo>
                          <a:pt x="61" y="2"/>
                        </a:lnTo>
                        <a:lnTo>
                          <a:pt x="69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7" name="Freeform 526"/>
                  <p:cNvSpPr>
                    <a:spLocks noChangeAspect="1"/>
                  </p:cNvSpPr>
                  <p:nvPr/>
                </p:nvSpPr>
                <p:spPr bwMode="auto">
                  <a:xfrm>
                    <a:off x="3733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4 w 157"/>
                      <a:gd name="T7" fmla="*/ 1 h 262"/>
                      <a:gd name="T8" fmla="*/ 36 w 157"/>
                      <a:gd name="T9" fmla="*/ 2 h 262"/>
                      <a:gd name="T10" fmla="*/ 39 w 157"/>
                      <a:gd name="T11" fmla="*/ 4 h 262"/>
                      <a:gd name="T12" fmla="*/ 41 w 157"/>
                      <a:gd name="T13" fmla="*/ 5 h 262"/>
                      <a:gd name="T14" fmla="*/ 42 w 157"/>
                      <a:gd name="T15" fmla="*/ 7 h 262"/>
                      <a:gd name="T16" fmla="*/ 44 w 157"/>
                      <a:gd name="T17" fmla="*/ 8 h 262"/>
                      <a:gd name="T18" fmla="*/ 45 w 157"/>
                      <a:gd name="T19" fmla="*/ 11 h 262"/>
                      <a:gd name="T20" fmla="*/ 46 w 157"/>
                      <a:gd name="T21" fmla="*/ 13 h 262"/>
                      <a:gd name="T22" fmla="*/ 48 w 157"/>
                      <a:gd name="T23" fmla="*/ 16 h 262"/>
                      <a:gd name="T24" fmla="*/ 49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4 w 157"/>
                      <a:gd name="T51" fmla="*/ 13 h 262"/>
                      <a:gd name="T52" fmla="*/ 5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7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4" y="7"/>
                        </a:lnTo>
                        <a:lnTo>
                          <a:pt x="121" y="12"/>
                        </a:lnTo>
                        <a:lnTo>
                          <a:pt x="128" y="16"/>
                        </a:lnTo>
                        <a:lnTo>
                          <a:pt x="133" y="22"/>
                        </a:lnTo>
                        <a:lnTo>
                          <a:pt x="138" y="28"/>
                        </a:lnTo>
                        <a:lnTo>
                          <a:pt x="142" y="36"/>
                        </a:lnTo>
                        <a:lnTo>
                          <a:pt x="146" y="43"/>
                        </a:lnTo>
                        <a:lnTo>
                          <a:pt x="150" y="52"/>
                        </a:lnTo>
                        <a:lnTo>
                          <a:pt x="153" y="61"/>
                        </a:lnTo>
                        <a:lnTo>
                          <a:pt x="154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2" y="72"/>
                        </a:lnTo>
                        <a:lnTo>
                          <a:pt x="4" y="61"/>
                        </a:lnTo>
                        <a:lnTo>
                          <a:pt x="7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19" y="28"/>
                        </a:lnTo>
                        <a:lnTo>
                          <a:pt x="24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2" y="4"/>
                        </a:lnTo>
                        <a:lnTo>
                          <a:pt x="60" y="2"/>
                        </a:lnTo>
                        <a:lnTo>
                          <a:pt x="70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8" name="Freeform 527"/>
                  <p:cNvSpPr>
                    <a:spLocks noChangeAspect="1"/>
                  </p:cNvSpPr>
                  <p:nvPr/>
                </p:nvSpPr>
                <p:spPr bwMode="auto">
                  <a:xfrm>
                    <a:off x="1647" y="1947"/>
                    <a:ext cx="43" cy="79"/>
                  </a:xfrm>
                  <a:custGeom>
                    <a:avLst/>
                    <a:gdLst>
                      <a:gd name="T0" fmla="*/ 22 w 157"/>
                      <a:gd name="T1" fmla="*/ 0 h 262"/>
                      <a:gd name="T2" fmla="*/ 24 w 157"/>
                      <a:gd name="T3" fmla="*/ 0 h 262"/>
                      <a:gd name="T4" fmla="*/ 27 w 157"/>
                      <a:gd name="T5" fmla="*/ 1 h 262"/>
                      <a:gd name="T6" fmla="*/ 29 w 157"/>
                      <a:gd name="T7" fmla="*/ 1 h 262"/>
                      <a:gd name="T8" fmla="*/ 31 w 157"/>
                      <a:gd name="T9" fmla="*/ 2 h 262"/>
                      <a:gd name="T10" fmla="*/ 33 w 157"/>
                      <a:gd name="T11" fmla="*/ 4 h 262"/>
                      <a:gd name="T12" fmla="*/ 35 w 157"/>
                      <a:gd name="T13" fmla="*/ 5 h 262"/>
                      <a:gd name="T14" fmla="*/ 36 w 157"/>
                      <a:gd name="T15" fmla="*/ 7 h 262"/>
                      <a:gd name="T16" fmla="*/ 38 w 157"/>
                      <a:gd name="T17" fmla="*/ 8 h 262"/>
                      <a:gd name="T18" fmla="*/ 39 w 157"/>
                      <a:gd name="T19" fmla="*/ 11 h 262"/>
                      <a:gd name="T20" fmla="*/ 40 w 157"/>
                      <a:gd name="T21" fmla="*/ 13 h 262"/>
                      <a:gd name="T22" fmla="*/ 41 w 157"/>
                      <a:gd name="T23" fmla="*/ 16 h 262"/>
                      <a:gd name="T24" fmla="*/ 42 w 157"/>
                      <a:gd name="T25" fmla="*/ 18 h 262"/>
                      <a:gd name="T26" fmla="*/ 42 w 157"/>
                      <a:gd name="T27" fmla="*/ 22 h 262"/>
                      <a:gd name="T28" fmla="*/ 43 w 157"/>
                      <a:gd name="T29" fmla="*/ 25 h 262"/>
                      <a:gd name="T30" fmla="*/ 43 w 157"/>
                      <a:gd name="T31" fmla="*/ 28 h 262"/>
                      <a:gd name="T32" fmla="*/ 43 w 157"/>
                      <a:gd name="T33" fmla="*/ 32 h 262"/>
                      <a:gd name="T34" fmla="*/ 43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4 w 157"/>
                      <a:gd name="T53" fmla="*/ 11 h 262"/>
                      <a:gd name="T54" fmla="*/ 5 w 157"/>
                      <a:gd name="T55" fmla="*/ 8 h 262"/>
                      <a:gd name="T56" fmla="*/ 7 w 157"/>
                      <a:gd name="T57" fmla="*/ 7 h 262"/>
                      <a:gd name="T58" fmla="*/ 8 w 157"/>
                      <a:gd name="T59" fmla="*/ 5 h 262"/>
                      <a:gd name="T60" fmla="*/ 10 w 157"/>
                      <a:gd name="T61" fmla="*/ 4 h 262"/>
                      <a:gd name="T62" fmla="*/ 12 w 157"/>
                      <a:gd name="T63" fmla="*/ 2 h 262"/>
                      <a:gd name="T64" fmla="*/ 14 w 157"/>
                      <a:gd name="T65" fmla="*/ 1 h 262"/>
                      <a:gd name="T66" fmla="*/ 16 w 157"/>
                      <a:gd name="T67" fmla="*/ 1 h 262"/>
                      <a:gd name="T68" fmla="*/ 19 w 157"/>
                      <a:gd name="T69" fmla="*/ 0 h 262"/>
                      <a:gd name="T70" fmla="*/ 22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7" y="4"/>
                        </a:lnTo>
                        <a:lnTo>
                          <a:pt x="114" y="7"/>
                        </a:lnTo>
                        <a:lnTo>
                          <a:pt x="122" y="12"/>
                        </a:lnTo>
                        <a:lnTo>
                          <a:pt x="128" y="16"/>
                        </a:lnTo>
                        <a:lnTo>
                          <a:pt x="133" y="22"/>
                        </a:lnTo>
                        <a:lnTo>
                          <a:pt x="138" y="28"/>
                        </a:lnTo>
                        <a:lnTo>
                          <a:pt x="143" y="36"/>
                        </a:lnTo>
                        <a:lnTo>
                          <a:pt x="147" y="43"/>
                        </a:lnTo>
                        <a:lnTo>
                          <a:pt x="150" y="52"/>
                        </a:lnTo>
                        <a:lnTo>
                          <a:pt x="153" y="61"/>
                        </a:lnTo>
                        <a:lnTo>
                          <a:pt x="154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8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19" y="28"/>
                        </a:lnTo>
                        <a:lnTo>
                          <a:pt x="25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5" y="7"/>
                        </a:lnTo>
                        <a:lnTo>
                          <a:pt x="52" y="4"/>
                        </a:lnTo>
                        <a:lnTo>
                          <a:pt x="60" y="2"/>
                        </a:lnTo>
                        <a:lnTo>
                          <a:pt x="70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9" name="Freeform 528"/>
                  <p:cNvSpPr>
                    <a:spLocks noChangeAspect="1"/>
                  </p:cNvSpPr>
                  <p:nvPr/>
                </p:nvSpPr>
                <p:spPr bwMode="auto">
                  <a:xfrm>
                    <a:off x="4377" y="1947"/>
                    <a:ext cx="43" cy="79"/>
                  </a:xfrm>
                  <a:custGeom>
                    <a:avLst/>
                    <a:gdLst>
                      <a:gd name="T0" fmla="*/ 22 w 158"/>
                      <a:gd name="T1" fmla="*/ 0 h 262"/>
                      <a:gd name="T2" fmla="*/ 24 w 158"/>
                      <a:gd name="T3" fmla="*/ 0 h 262"/>
                      <a:gd name="T4" fmla="*/ 27 w 158"/>
                      <a:gd name="T5" fmla="*/ 1 h 262"/>
                      <a:gd name="T6" fmla="*/ 29 w 158"/>
                      <a:gd name="T7" fmla="*/ 1 h 262"/>
                      <a:gd name="T8" fmla="*/ 31 w 158"/>
                      <a:gd name="T9" fmla="*/ 2 h 262"/>
                      <a:gd name="T10" fmla="*/ 33 w 158"/>
                      <a:gd name="T11" fmla="*/ 4 h 262"/>
                      <a:gd name="T12" fmla="*/ 35 w 158"/>
                      <a:gd name="T13" fmla="*/ 5 h 262"/>
                      <a:gd name="T14" fmla="*/ 36 w 158"/>
                      <a:gd name="T15" fmla="*/ 7 h 262"/>
                      <a:gd name="T16" fmla="*/ 38 w 158"/>
                      <a:gd name="T17" fmla="*/ 8 h 262"/>
                      <a:gd name="T18" fmla="*/ 39 w 158"/>
                      <a:gd name="T19" fmla="*/ 11 h 262"/>
                      <a:gd name="T20" fmla="*/ 40 w 158"/>
                      <a:gd name="T21" fmla="*/ 13 h 262"/>
                      <a:gd name="T22" fmla="*/ 41 w 158"/>
                      <a:gd name="T23" fmla="*/ 16 h 262"/>
                      <a:gd name="T24" fmla="*/ 41 w 158"/>
                      <a:gd name="T25" fmla="*/ 18 h 262"/>
                      <a:gd name="T26" fmla="*/ 42 w 158"/>
                      <a:gd name="T27" fmla="*/ 22 h 262"/>
                      <a:gd name="T28" fmla="*/ 42 w 158"/>
                      <a:gd name="T29" fmla="*/ 25 h 262"/>
                      <a:gd name="T30" fmla="*/ 43 w 158"/>
                      <a:gd name="T31" fmla="*/ 28 h 262"/>
                      <a:gd name="T32" fmla="*/ 43 w 158"/>
                      <a:gd name="T33" fmla="*/ 32 h 262"/>
                      <a:gd name="T34" fmla="*/ 43 w 158"/>
                      <a:gd name="T35" fmla="*/ 79 h 262"/>
                      <a:gd name="T36" fmla="*/ 0 w 158"/>
                      <a:gd name="T37" fmla="*/ 79 h 262"/>
                      <a:gd name="T38" fmla="*/ 0 w 158"/>
                      <a:gd name="T39" fmla="*/ 32 h 262"/>
                      <a:gd name="T40" fmla="*/ 0 w 158"/>
                      <a:gd name="T41" fmla="*/ 28 h 262"/>
                      <a:gd name="T42" fmla="*/ 0 w 158"/>
                      <a:gd name="T43" fmla="*/ 25 h 262"/>
                      <a:gd name="T44" fmla="*/ 1 w 158"/>
                      <a:gd name="T45" fmla="*/ 22 h 262"/>
                      <a:gd name="T46" fmla="*/ 1 w 158"/>
                      <a:gd name="T47" fmla="*/ 18 h 262"/>
                      <a:gd name="T48" fmla="*/ 2 w 158"/>
                      <a:gd name="T49" fmla="*/ 16 h 262"/>
                      <a:gd name="T50" fmla="*/ 3 w 158"/>
                      <a:gd name="T51" fmla="*/ 13 h 262"/>
                      <a:gd name="T52" fmla="*/ 4 w 158"/>
                      <a:gd name="T53" fmla="*/ 11 h 262"/>
                      <a:gd name="T54" fmla="*/ 5 w 158"/>
                      <a:gd name="T55" fmla="*/ 8 h 262"/>
                      <a:gd name="T56" fmla="*/ 7 w 158"/>
                      <a:gd name="T57" fmla="*/ 7 h 262"/>
                      <a:gd name="T58" fmla="*/ 8 w 158"/>
                      <a:gd name="T59" fmla="*/ 5 h 262"/>
                      <a:gd name="T60" fmla="*/ 10 w 158"/>
                      <a:gd name="T61" fmla="*/ 4 h 262"/>
                      <a:gd name="T62" fmla="*/ 12 w 158"/>
                      <a:gd name="T63" fmla="*/ 2 h 262"/>
                      <a:gd name="T64" fmla="*/ 14 w 158"/>
                      <a:gd name="T65" fmla="*/ 1 h 262"/>
                      <a:gd name="T66" fmla="*/ 17 w 158"/>
                      <a:gd name="T67" fmla="*/ 1 h 262"/>
                      <a:gd name="T68" fmla="*/ 19 w 158"/>
                      <a:gd name="T69" fmla="*/ 0 h 262"/>
                      <a:gd name="T70" fmla="*/ 22 w 158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8" h="262">
                        <a:moveTo>
                          <a:pt x="80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3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2" y="22"/>
                        </a:lnTo>
                        <a:lnTo>
                          <a:pt x="138" y="28"/>
                        </a:lnTo>
                        <a:lnTo>
                          <a:pt x="142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2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8" y="105"/>
                        </a:lnTo>
                        <a:lnTo>
                          <a:pt x="158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7" y="52"/>
                        </a:lnTo>
                        <a:lnTo>
                          <a:pt x="11" y="43"/>
                        </a:lnTo>
                        <a:lnTo>
                          <a:pt x="14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0" y="16"/>
                        </a:lnTo>
                        <a:lnTo>
                          <a:pt x="38" y="12"/>
                        </a:lnTo>
                        <a:lnTo>
                          <a:pt x="44" y="7"/>
                        </a:lnTo>
                        <a:lnTo>
                          <a:pt x="52" y="4"/>
                        </a:lnTo>
                        <a:lnTo>
                          <a:pt x="61" y="2"/>
                        </a:lnTo>
                        <a:lnTo>
                          <a:pt x="69" y="1"/>
                        </a:lnTo>
                        <a:lnTo>
                          <a:pt x="8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0" name="Freeform 529"/>
                  <p:cNvSpPr>
                    <a:spLocks noChangeAspect="1"/>
                  </p:cNvSpPr>
                  <p:nvPr/>
                </p:nvSpPr>
                <p:spPr bwMode="auto">
                  <a:xfrm>
                    <a:off x="1111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4 w 157"/>
                      <a:gd name="T7" fmla="*/ 1 h 262"/>
                      <a:gd name="T8" fmla="*/ 36 w 157"/>
                      <a:gd name="T9" fmla="*/ 2 h 262"/>
                      <a:gd name="T10" fmla="*/ 38 w 157"/>
                      <a:gd name="T11" fmla="*/ 4 h 262"/>
                      <a:gd name="T12" fmla="*/ 40 w 157"/>
                      <a:gd name="T13" fmla="*/ 5 h 262"/>
                      <a:gd name="T14" fmla="*/ 42 w 157"/>
                      <a:gd name="T15" fmla="*/ 7 h 262"/>
                      <a:gd name="T16" fmla="*/ 44 w 157"/>
                      <a:gd name="T17" fmla="*/ 8 h 262"/>
                      <a:gd name="T18" fmla="*/ 45 w 157"/>
                      <a:gd name="T19" fmla="*/ 11 h 262"/>
                      <a:gd name="T20" fmla="*/ 46 w 157"/>
                      <a:gd name="T21" fmla="*/ 13 h 262"/>
                      <a:gd name="T22" fmla="*/ 47 w 157"/>
                      <a:gd name="T23" fmla="*/ 16 h 262"/>
                      <a:gd name="T24" fmla="*/ 48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2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4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7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8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3" y="7"/>
                        </a:lnTo>
                        <a:lnTo>
                          <a:pt x="120" y="12"/>
                        </a:lnTo>
                        <a:lnTo>
                          <a:pt x="126" y="16"/>
                        </a:lnTo>
                        <a:lnTo>
                          <a:pt x="132" y="22"/>
                        </a:lnTo>
                        <a:lnTo>
                          <a:pt x="138" y="28"/>
                        </a:lnTo>
                        <a:lnTo>
                          <a:pt x="142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2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7" y="52"/>
                        </a:lnTo>
                        <a:lnTo>
                          <a:pt x="10" y="43"/>
                        </a:lnTo>
                        <a:lnTo>
                          <a:pt x="14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2" y="4"/>
                        </a:lnTo>
                        <a:lnTo>
                          <a:pt x="61" y="2"/>
                        </a:lnTo>
                        <a:lnTo>
                          <a:pt x="69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1" name="Freeform 530"/>
                  <p:cNvSpPr>
                    <a:spLocks noChangeAspect="1"/>
                  </p:cNvSpPr>
                  <p:nvPr/>
                </p:nvSpPr>
                <p:spPr bwMode="auto">
                  <a:xfrm>
                    <a:off x="3841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3 w 157"/>
                      <a:gd name="T7" fmla="*/ 1 h 262"/>
                      <a:gd name="T8" fmla="*/ 36 w 157"/>
                      <a:gd name="T9" fmla="*/ 2 h 262"/>
                      <a:gd name="T10" fmla="*/ 38 w 157"/>
                      <a:gd name="T11" fmla="*/ 4 h 262"/>
                      <a:gd name="T12" fmla="*/ 40 w 157"/>
                      <a:gd name="T13" fmla="*/ 5 h 262"/>
                      <a:gd name="T14" fmla="*/ 42 w 157"/>
                      <a:gd name="T15" fmla="*/ 7 h 262"/>
                      <a:gd name="T16" fmla="*/ 44 w 157"/>
                      <a:gd name="T17" fmla="*/ 8 h 262"/>
                      <a:gd name="T18" fmla="*/ 45 w 157"/>
                      <a:gd name="T19" fmla="*/ 11 h 262"/>
                      <a:gd name="T20" fmla="*/ 46 w 157"/>
                      <a:gd name="T21" fmla="*/ 13 h 262"/>
                      <a:gd name="T22" fmla="*/ 48 w 157"/>
                      <a:gd name="T23" fmla="*/ 16 h 262"/>
                      <a:gd name="T24" fmla="*/ 48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4 w 157"/>
                      <a:gd name="T51" fmla="*/ 13 h 262"/>
                      <a:gd name="T52" fmla="*/ 5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7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9" y="1"/>
                        </a:lnTo>
                        <a:lnTo>
                          <a:pt x="97" y="2"/>
                        </a:lnTo>
                        <a:lnTo>
                          <a:pt x="105" y="4"/>
                        </a:lnTo>
                        <a:lnTo>
                          <a:pt x="113" y="7"/>
                        </a:lnTo>
                        <a:lnTo>
                          <a:pt x="120" y="12"/>
                        </a:lnTo>
                        <a:lnTo>
                          <a:pt x="126" y="16"/>
                        </a:lnTo>
                        <a:lnTo>
                          <a:pt x="133" y="22"/>
                        </a:lnTo>
                        <a:lnTo>
                          <a:pt x="137" y="28"/>
                        </a:lnTo>
                        <a:lnTo>
                          <a:pt x="142" y="36"/>
                        </a:lnTo>
                        <a:lnTo>
                          <a:pt x="145" y="43"/>
                        </a:lnTo>
                        <a:lnTo>
                          <a:pt x="150" y="52"/>
                        </a:lnTo>
                        <a:lnTo>
                          <a:pt x="152" y="61"/>
                        </a:lnTo>
                        <a:lnTo>
                          <a:pt x="154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2" y="72"/>
                        </a:lnTo>
                        <a:lnTo>
                          <a:pt x="4" y="61"/>
                        </a:lnTo>
                        <a:lnTo>
                          <a:pt x="7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19" y="28"/>
                        </a:lnTo>
                        <a:lnTo>
                          <a:pt x="24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2" y="4"/>
                        </a:lnTo>
                        <a:lnTo>
                          <a:pt x="60" y="2"/>
                        </a:lnTo>
                        <a:lnTo>
                          <a:pt x="70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2" name="Freeform 531"/>
                  <p:cNvSpPr>
                    <a:spLocks noChangeAspect="1"/>
                  </p:cNvSpPr>
                  <p:nvPr/>
                </p:nvSpPr>
                <p:spPr bwMode="auto">
                  <a:xfrm>
                    <a:off x="1754" y="1947"/>
                    <a:ext cx="43" cy="79"/>
                  </a:xfrm>
                  <a:custGeom>
                    <a:avLst/>
                    <a:gdLst>
                      <a:gd name="T0" fmla="*/ 21 w 155"/>
                      <a:gd name="T1" fmla="*/ 0 h 262"/>
                      <a:gd name="T2" fmla="*/ 24 w 155"/>
                      <a:gd name="T3" fmla="*/ 0 h 262"/>
                      <a:gd name="T4" fmla="*/ 27 w 155"/>
                      <a:gd name="T5" fmla="*/ 1 h 262"/>
                      <a:gd name="T6" fmla="*/ 29 w 155"/>
                      <a:gd name="T7" fmla="*/ 1 h 262"/>
                      <a:gd name="T8" fmla="*/ 31 w 155"/>
                      <a:gd name="T9" fmla="*/ 2 h 262"/>
                      <a:gd name="T10" fmla="*/ 33 w 155"/>
                      <a:gd name="T11" fmla="*/ 4 h 262"/>
                      <a:gd name="T12" fmla="*/ 35 w 155"/>
                      <a:gd name="T13" fmla="*/ 5 h 262"/>
                      <a:gd name="T14" fmla="*/ 37 w 155"/>
                      <a:gd name="T15" fmla="*/ 7 h 262"/>
                      <a:gd name="T16" fmla="*/ 38 w 155"/>
                      <a:gd name="T17" fmla="*/ 8 h 262"/>
                      <a:gd name="T18" fmla="*/ 39 w 155"/>
                      <a:gd name="T19" fmla="*/ 11 h 262"/>
                      <a:gd name="T20" fmla="*/ 40 w 155"/>
                      <a:gd name="T21" fmla="*/ 13 h 262"/>
                      <a:gd name="T22" fmla="*/ 41 w 155"/>
                      <a:gd name="T23" fmla="*/ 16 h 262"/>
                      <a:gd name="T24" fmla="*/ 42 w 155"/>
                      <a:gd name="T25" fmla="*/ 18 h 262"/>
                      <a:gd name="T26" fmla="*/ 42 w 155"/>
                      <a:gd name="T27" fmla="*/ 22 h 262"/>
                      <a:gd name="T28" fmla="*/ 43 w 155"/>
                      <a:gd name="T29" fmla="*/ 25 h 262"/>
                      <a:gd name="T30" fmla="*/ 43 w 155"/>
                      <a:gd name="T31" fmla="*/ 28 h 262"/>
                      <a:gd name="T32" fmla="*/ 43 w 155"/>
                      <a:gd name="T33" fmla="*/ 32 h 262"/>
                      <a:gd name="T34" fmla="*/ 43 w 155"/>
                      <a:gd name="T35" fmla="*/ 79 h 262"/>
                      <a:gd name="T36" fmla="*/ 0 w 155"/>
                      <a:gd name="T37" fmla="*/ 79 h 262"/>
                      <a:gd name="T38" fmla="*/ 0 w 155"/>
                      <a:gd name="T39" fmla="*/ 32 h 262"/>
                      <a:gd name="T40" fmla="*/ 0 w 155"/>
                      <a:gd name="T41" fmla="*/ 28 h 262"/>
                      <a:gd name="T42" fmla="*/ 0 w 155"/>
                      <a:gd name="T43" fmla="*/ 25 h 262"/>
                      <a:gd name="T44" fmla="*/ 1 w 155"/>
                      <a:gd name="T45" fmla="*/ 22 h 262"/>
                      <a:gd name="T46" fmla="*/ 1 w 155"/>
                      <a:gd name="T47" fmla="*/ 18 h 262"/>
                      <a:gd name="T48" fmla="*/ 2 w 155"/>
                      <a:gd name="T49" fmla="*/ 16 h 262"/>
                      <a:gd name="T50" fmla="*/ 3 w 155"/>
                      <a:gd name="T51" fmla="*/ 13 h 262"/>
                      <a:gd name="T52" fmla="*/ 4 w 155"/>
                      <a:gd name="T53" fmla="*/ 11 h 262"/>
                      <a:gd name="T54" fmla="*/ 5 w 155"/>
                      <a:gd name="T55" fmla="*/ 8 h 262"/>
                      <a:gd name="T56" fmla="*/ 7 w 155"/>
                      <a:gd name="T57" fmla="*/ 7 h 262"/>
                      <a:gd name="T58" fmla="*/ 8 w 155"/>
                      <a:gd name="T59" fmla="*/ 5 h 262"/>
                      <a:gd name="T60" fmla="*/ 10 w 155"/>
                      <a:gd name="T61" fmla="*/ 4 h 262"/>
                      <a:gd name="T62" fmla="*/ 12 w 155"/>
                      <a:gd name="T63" fmla="*/ 2 h 262"/>
                      <a:gd name="T64" fmla="*/ 14 w 155"/>
                      <a:gd name="T65" fmla="*/ 1 h 262"/>
                      <a:gd name="T66" fmla="*/ 16 w 155"/>
                      <a:gd name="T67" fmla="*/ 1 h 262"/>
                      <a:gd name="T68" fmla="*/ 19 w 155"/>
                      <a:gd name="T69" fmla="*/ 0 h 262"/>
                      <a:gd name="T70" fmla="*/ 21 w 155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5" h="262">
                        <a:moveTo>
                          <a:pt x="77" y="0"/>
                        </a:moveTo>
                        <a:lnTo>
                          <a:pt x="88" y="1"/>
                        </a:lnTo>
                        <a:lnTo>
                          <a:pt x="96" y="2"/>
                        </a:lnTo>
                        <a:lnTo>
                          <a:pt x="105" y="4"/>
                        </a:lnTo>
                        <a:lnTo>
                          <a:pt x="112" y="7"/>
                        </a:lnTo>
                        <a:lnTo>
                          <a:pt x="119" y="12"/>
                        </a:lnTo>
                        <a:lnTo>
                          <a:pt x="126" y="16"/>
                        </a:lnTo>
                        <a:lnTo>
                          <a:pt x="132" y="22"/>
                        </a:lnTo>
                        <a:lnTo>
                          <a:pt x="136" y="28"/>
                        </a:lnTo>
                        <a:lnTo>
                          <a:pt x="142" y="36"/>
                        </a:lnTo>
                        <a:lnTo>
                          <a:pt x="145" y="43"/>
                        </a:lnTo>
                        <a:lnTo>
                          <a:pt x="148" y="52"/>
                        </a:lnTo>
                        <a:lnTo>
                          <a:pt x="151" y="61"/>
                        </a:lnTo>
                        <a:lnTo>
                          <a:pt x="153" y="72"/>
                        </a:lnTo>
                        <a:lnTo>
                          <a:pt x="154" y="82"/>
                        </a:lnTo>
                        <a:lnTo>
                          <a:pt x="155" y="94"/>
                        </a:lnTo>
                        <a:lnTo>
                          <a:pt x="155" y="105"/>
                        </a:lnTo>
                        <a:lnTo>
                          <a:pt x="155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8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19" y="28"/>
                        </a:lnTo>
                        <a:lnTo>
                          <a:pt x="25" y="22"/>
                        </a:lnTo>
                        <a:lnTo>
                          <a:pt x="30" y="16"/>
                        </a:lnTo>
                        <a:lnTo>
                          <a:pt x="36" y="12"/>
                        </a:lnTo>
                        <a:lnTo>
                          <a:pt x="44" y="7"/>
                        </a:lnTo>
                        <a:lnTo>
                          <a:pt x="51" y="4"/>
                        </a:lnTo>
                        <a:lnTo>
                          <a:pt x="59" y="2"/>
                        </a:lnTo>
                        <a:lnTo>
                          <a:pt x="68" y="1"/>
                        </a:lnTo>
                        <a:lnTo>
                          <a:pt x="7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3" name="Freeform 532"/>
                  <p:cNvSpPr>
                    <a:spLocks noChangeAspect="1"/>
                  </p:cNvSpPr>
                  <p:nvPr/>
                </p:nvSpPr>
                <p:spPr bwMode="auto">
                  <a:xfrm>
                    <a:off x="4484" y="1947"/>
                    <a:ext cx="43" cy="79"/>
                  </a:xfrm>
                  <a:custGeom>
                    <a:avLst/>
                    <a:gdLst>
                      <a:gd name="T0" fmla="*/ 22 w 157"/>
                      <a:gd name="T1" fmla="*/ 0 h 262"/>
                      <a:gd name="T2" fmla="*/ 24 w 157"/>
                      <a:gd name="T3" fmla="*/ 0 h 262"/>
                      <a:gd name="T4" fmla="*/ 27 w 157"/>
                      <a:gd name="T5" fmla="*/ 1 h 262"/>
                      <a:gd name="T6" fmla="*/ 29 w 157"/>
                      <a:gd name="T7" fmla="*/ 1 h 262"/>
                      <a:gd name="T8" fmla="*/ 31 w 157"/>
                      <a:gd name="T9" fmla="*/ 2 h 262"/>
                      <a:gd name="T10" fmla="*/ 33 w 157"/>
                      <a:gd name="T11" fmla="*/ 4 h 262"/>
                      <a:gd name="T12" fmla="*/ 35 w 157"/>
                      <a:gd name="T13" fmla="*/ 5 h 262"/>
                      <a:gd name="T14" fmla="*/ 36 w 157"/>
                      <a:gd name="T15" fmla="*/ 7 h 262"/>
                      <a:gd name="T16" fmla="*/ 38 w 157"/>
                      <a:gd name="T17" fmla="*/ 8 h 262"/>
                      <a:gd name="T18" fmla="*/ 39 w 157"/>
                      <a:gd name="T19" fmla="*/ 11 h 262"/>
                      <a:gd name="T20" fmla="*/ 40 w 157"/>
                      <a:gd name="T21" fmla="*/ 13 h 262"/>
                      <a:gd name="T22" fmla="*/ 41 w 157"/>
                      <a:gd name="T23" fmla="*/ 16 h 262"/>
                      <a:gd name="T24" fmla="*/ 41 w 157"/>
                      <a:gd name="T25" fmla="*/ 18 h 262"/>
                      <a:gd name="T26" fmla="*/ 42 w 157"/>
                      <a:gd name="T27" fmla="*/ 22 h 262"/>
                      <a:gd name="T28" fmla="*/ 43 w 157"/>
                      <a:gd name="T29" fmla="*/ 25 h 262"/>
                      <a:gd name="T30" fmla="*/ 43 w 157"/>
                      <a:gd name="T31" fmla="*/ 28 h 262"/>
                      <a:gd name="T32" fmla="*/ 43 w 157"/>
                      <a:gd name="T33" fmla="*/ 32 h 262"/>
                      <a:gd name="T34" fmla="*/ 43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4 w 157"/>
                      <a:gd name="T53" fmla="*/ 11 h 262"/>
                      <a:gd name="T54" fmla="*/ 5 w 157"/>
                      <a:gd name="T55" fmla="*/ 8 h 262"/>
                      <a:gd name="T56" fmla="*/ 7 w 157"/>
                      <a:gd name="T57" fmla="*/ 7 h 262"/>
                      <a:gd name="T58" fmla="*/ 8 w 157"/>
                      <a:gd name="T59" fmla="*/ 5 h 262"/>
                      <a:gd name="T60" fmla="*/ 10 w 157"/>
                      <a:gd name="T61" fmla="*/ 4 h 262"/>
                      <a:gd name="T62" fmla="*/ 12 w 157"/>
                      <a:gd name="T63" fmla="*/ 2 h 262"/>
                      <a:gd name="T64" fmla="*/ 14 w 157"/>
                      <a:gd name="T65" fmla="*/ 1 h 262"/>
                      <a:gd name="T66" fmla="*/ 17 w 157"/>
                      <a:gd name="T67" fmla="*/ 1 h 262"/>
                      <a:gd name="T68" fmla="*/ 19 w 157"/>
                      <a:gd name="T69" fmla="*/ 0 h 262"/>
                      <a:gd name="T70" fmla="*/ 22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8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3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2" y="22"/>
                        </a:lnTo>
                        <a:lnTo>
                          <a:pt x="138" y="28"/>
                        </a:lnTo>
                        <a:lnTo>
                          <a:pt x="142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1" y="61"/>
                        </a:lnTo>
                        <a:lnTo>
                          <a:pt x="153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2" y="72"/>
                        </a:lnTo>
                        <a:lnTo>
                          <a:pt x="4" y="61"/>
                        </a:lnTo>
                        <a:lnTo>
                          <a:pt x="7" y="52"/>
                        </a:lnTo>
                        <a:lnTo>
                          <a:pt x="10" y="43"/>
                        </a:lnTo>
                        <a:lnTo>
                          <a:pt x="14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1" y="16"/>
                        </a:lnTo>
                        <a:lnTo>
                          <a:pt x="38" y="12"/>
                        </a:lnTo>
                        <a:lnTo>
                          <a:pt x="44" y="7"/>
                        </a:lnTo>
                        <a:lnTo>
                          <a:pt x="52" y="4"/>
                        </a:lnTo>
                        <a:lnTo>
                          <a:pt x="61" y="2"/>
                        </a:lnTo>
                        <a:lnTo>
                          <a:pt x="69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4" name="Freeform 533"/>
                  <p:cNvSpPr>
                    <a:spLocks noChangeAspect="1"/>
                  </p:cNvSpPr>
                  <p:nvPr/>
                </p:nvSpPr>
                <p:spPr bwMode="auto">
                  <a:xfrm>
                    <a:off x="1218" y="1947"/>
                    <a:ext cx="50" cy="79"/>
                  </a:xfrm>
                  <a:custGeom>
                    <a:avLst/>
                    <a:gdLst>
                      <a:gd name="T0" fmla="*/ 25 w 158"/>
                      <a:gd name="T1" fmla="*/ 0 h 262"/>
                      <a:gd name="T2" fmla="*/ 28 w 158"/>
                      <a:gd name="T3" fmla="*/ 0 h 262"/>
                      <a:gd name="T4" fmla="*/ 31 w 158"/>
                      <a:gd name="T5" fmla="*/ 1 h 262"/>
                      <a:gd name="T6" fmla="*/ 34 w 158"/>
                      <a:gd name="T7" fmla="*/ 1 h 262"/>
                      <a:gd name="T8" fmla="*/ 36 w 158"/>
                      <a:gd name="T9" fmla="*/ 2 h 262"/>
                      <a:gd name="T10" fmla="*/ 38 w 158"/>
                      <a:gd name="T11" fmla="*/ 4 h 262"/>
                      <a:gd name="T12" fmla="*/ 41 w 158"/>
                      <a:gd name="T13" fmla="*/ 5 h 262"/>
                      <a:gd name="T14" fmla="*/ 42 w 158"/>
                      <a:gd name="T15" fmla="*/ 7 h 262"/>
                      <a:gd name="T16" fmla="*/ 44 w 158"/>
                      <a:gd name="T17" fmla="*/ 8 h 262"/>
                      <a:gd name="T18" fmla="*/ 45 w 158"/>
                      <a:gd name="T19" fmla="*/ 11 h 262"/>
                      <a:gd name="T20" fmla="*/ 47 w 158"/>
                      <a:gd name="T21" fmla="*/ 13 h 262"/>
                      <a:gd name="T22" fmla="*/ 47 w 158"/>
                      <a:gd name="T23" fmla="*/ 16 h 262"/>
                      <a:gd name="T24" fmla="*/ 48 w 158"/>
                      <a:gd name="T25" fmla="*/ 18 h 262"/>
                      <a:gd name="T26" fmla="*/ 49 w 158"/>
                      <a:gd name="T27" fmla="*/ 22 h 262"/>
                      <a:gd name="T28" fmla="*/ 49 w 158"/>
                      <a:gd name="T29" fmla="*/ 25 h 262"/>
                      <a:gd name="T30" fmla="*/ 49 w 158"/>
                      <a:gd name="T31" fmla="*/ 28 h 262"/>
                      <a:gd name="T32" fmla="*/ 50 w 158"/>
                      <a:gd name="T33" fmla="*/ 32 h 262"/>
                      <a:gd name="T34" fmla="*/ 50 w 158"/>
                      <a:gd name="T35" fmla="*/ 79 h 262"/>
                      <a:gd name="T36" fmla="*/ 0 w 158"/>
                      <a:gd name="T37" fmla="*/ 79 h 262"/>
                      <a:gd name="T38" fmla="*/ 0 w 158"/>
                      <a:gd name="T39" fmla="*/ 32 h 262"/>
                      <a:gd name="T40" fmla="*/ 0 w 158"/>
                      <a:gd name="T41" fmla="*/ 28 h 262"/>
                      <a:gd name="T42" fmla="*/ 1 w 158"/>
                      <a:gd name="T43" fmla="*/ 25 h 262"/>
                      <a:gd name="T44" fmla="*/ 1 w 158"/>
                      <a:gd name="T45" fmla="*/ 22 h 262"/>
                      <a:gd name="T46" fmla="*/ 2 w 158"/>
                      <a:gd name="T47" fmla="*/ 18 h 262"/>
                      <a:gd name="T48" fmla="*/ 3 w 158"/>
                      <a:gd name="T49" fmla="*/ 16 h 262"/>
                      <a:gd name="T50" fmla="*/ 3 w 158"/>
                      <a:gd name="T51" fmla="*/ 13 h 262"/>
                      <a:gd name="T52" fmla="*/ 5 w 158"/>
                      <a:gd name="T53" fmla="*/ 11 h 262"/>
                      <a:gd name="T54" fmla="*/ 7 w 158"/>
                      <a:gd name="T55" fmla="*/ 8 h 262"/>
                      <a:gd name="T56" fmla="*/ 8 w 158"/>
                      <a:gd name="T57" fmla="*/ 7 h 262"/>
                      <a:gd name="T58" fmla="*/ 10 w 158"/>
                      <a:gd name="T59" fmla="*/ 5 h 262"/>
                      <a:gd name="T60" fmla="*/ 12 w 158"/>
                      <a:gd name="T61" fmla="*/ 4 h 262"/>
                      <a:gd name="T62" fmla="*/ 14 w 158"/>
                      <a:gd name="T63" fmla="*/ 2 h 262"/>
                      <a:gd name="T64" fmla="*/ 17 w 158"/>
                      <a:gd name="T65" fmla="*/ 1 h 262"/>
                      <a:gd name="T66" fmla="*/ 19 w 158"/>
                      <a:gd name="T67" fmla="*/ 1 h 262"/>
                      <a:gd name="T68" fmla="*/ 22 w 158"/>
                      <a:gd name="T69" fmla="*/ 0 h 262"/>
                      <a:gd name="T70" fmla="*/ 25 w 158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8" h="262">
                        <a:moveTo>
                          <a:pt x="80" y="0"/>
                        </a:moveTo>
                        <a:lnTo>
                          <a:pt x="89" y="1"/>
                        </a:lnTo>
                        <a:lnTo>
                          <a:pt x="99" y="2"/>
                        </a:lnTo>
                        <a:lnTo>
                          <a:pt x="106" y="4"/>
                        </a:lnTo>
                        <a:lnTo>
                          <a:pt x="114" y="7"/>
                        </a:lnTo>
                        <a:lnTo>
                          <a:pt x="121" y="12"/>
                        </a:lnTo>
                        <a:lnTo>
                          <a:pt x="128" y="16"/>
                        </a:lnTo>
                        <a:lnTo>
                          <a:pt x="133" y="22"/>
                        </a:lnTo>
                        <a:lnTo>
                          <a:pt x="139" y="28"/>
                        </a:lnTo>
                        <a:lnTo>
                          <a:pt x="143" y="36"/>
                        </a:lnTo>
                        <a:lnTo>
                          <a:pt x="147" y="43"/>
                        </a:lnTo>
                        <a:lnTo>
                          <a:pt x="150" y="52"/>
                        </a:lnTo>
                        <a:lnTo>
                          <a:pt x="152" y="61"/>
                        </a:lnTo>
                        <a:lnTo>
                          <a:pt x="154" y="72"/>
                        </a:lnTo>
                        <a:lnTo>
                          <a:pt x="156" y="82"/>
                        </a:lnTo>
                        <a:lnTo>
                          <a:pt x="156" y="94"/>
                        </a:lnTo>
                        <a:lnTo>
                          <a:pt x="158" y="105"/>
                        </a:lnTo>
                        <a:lnTo>
                          <a:pt x="158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1" y="94"/>
                        </a:lnTo>
                        <a:lnTo>
                          <a:pt x="2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8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21" y="28"/>
                        </a:lnTo>
                        <a:lnTo>
                          <a:pt x="26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5" y="7"/>
                        </a:lnTo>
                        <a:lnTo>
                          <a:pt x="53" y="4"/>
                        </a:lnTo>
                        <a:lnTo>
                          <a:pt x="61" y="2"/>
                        </a:lnTo>
                        <a:lnTo>
                          <a:pt x="70" y="1"/>
                        </a:lnTo>
                        <a:lnTo>
                          <a:pt x="8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5" name="Freeform 534"/>
                  <p:cNvSpPr>
                    <a:spLocks noChangeAspect="1"/>
                  </p:cNvSpPr>
                  <p:nvPr/>
                </p:nvSpPr>
                <p:spPr bwMode="auto">
                  <a:xfrm>
                    <a:off x="3948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4 w 157"/>
                      <a:gd name="T7" fmla="*/ 1 h 262"/>
                      <a:gd name="T8" fmla="*/ 36 w 157"/>
                      <a:gd name="T9" fmla="*/ 2 h 262"/>
                      <a:gd name="T10" fmla="*/ 39 w 157"/>
                      <a:gd name="T11" fmla="*/ 4 h 262"/>
                      <a:gd name="T12" fmla="*/ 40 w 157"/>
                      <a:gd name="T13" fmla="*/ 5 h 262"/>
                      <a:gd name="T14" fmla="*/ 43 w 157"/>
                      <a:gd name="T15" fmla="*/ 7 h 262"/>
                      <a:gd name="T16" fmla="*/ 44 w 157"/>
                      <a:gd name="T17" fmla="*/ 8 h 262"/>
                      <a:gd name="T18" fmla="*/ 46 w 157"/>
                      <a:gd name="T19" fmla="*/ 11 h 262"/>
                      <a:gd name="T20" fmla="*/ 46 w 157"/>
                      <a:gd name="T21" fmla="*/ 13 h 262"/>
                      <a:gd name="T22" fmla="*/ 47 w 157"/>
                      <a:gd name="T23" fmla="*/ 16 h 262"/>
                      <a:gd name="T24" fmla="*/ 49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2 w 157"/>
                      <a:gd name="T47" fmla="*/ 18 h 262"/>
                      <a:gd name="T48" fmla="*/ 3 w 157"/>
                      <a:gd name="T49" fmla="*/ 16 h 262"/>
                      <a:gd name="T50" fmla="*/ 4 w 157"/>
                      <a:gd name="T51" fmla="*/ 13 h 262"/>
                      <a:gd name="T52" fmla="*/ 5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7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4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4" y="22"/>
                        </a:lnTo>
                        <a:lnTo>
                          <a:pt x="138" y="28"/>
                        </a:lnTo>
                        <a:lnTo>
                          <a:pt x="143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3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8" y="52"/>
                        </a:lnTo>
                        <a:lnTo>
                          <a:pt x="12" y="43"/>
                        </a:lnTo>
                        <a:lnTo>
                          <a:pt x="16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2" y="16"/>
                        </a:lnTo>
                        <a:lnTo>
                          <a:pt x="38" y="12"/>
                        </a:lnTo>
                        <a:lnTo>
                          <a:pt x="45" y="7"/>
                        </a:lnTo>
                        <a:lnTo>
                          <a:pt x="53" y="4"/>
                        </a:lnTo>
                        <a:lnTo>
                          <a:pt x="61" y="2"/>
                        </a:lnTo>
                        <a:lnTo>
                          <a:pt x="69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6" name="Freeform 535"/>
                  <p:cNvSpPr>
                    <a:spLocks noChangeAspect="1"/>
                  </p:cNvSpPr>
                  <p:nvPr/>
                </p:nvSpPr>
                <p:spPr bwMode="auto">
                  <a:xfrm>
                    <a:off x="1854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9 w 157"/>
                      <a:gd name="T3" fmla="*/ 0 h 262"/>
                      <a:gd name="T4" fmla="*/ 31 w 157"/>
                      <a:gd name="T5" fmla="*/ 1 h 262"/>
                      <a:gd name="T6" fmla="*/ 34 w 157"/>
                      <a:gd name="T7" fmla="*/ 1 h 262"/>
                      <a:gd name="T8" fmla="*/ 36 w 157"/>
                      <a:gd name="T9" fmla="*/ 2 h 262"/>
                      <a:gd name="T10" fmla="*/ 39 w 157"/>
                      <a:gd name="T11" fmla="*/ 4 h 262"/>
                      <a:gd name="T12" fmla="*/ 41 w 157"/>
                      <a:gd name="T13" fmla="*/ 5 h 262"/>
                      <a:gd name="T14" fmla="*/ 43 w 157"/>
                      <a:gd name="T15" fmla="*/ 7 h 262"/>
                      <a:gd name="T16" fmla="*/ 44 w 157"/>
                      <a:gd name="T17" fmla="*/ 8 h 262"/>
                      <a:gd name="T18" fmla="*/ 46 w 157"/>
                      <a:gd name="T19" fmla="*/ 11 h 262"/>
                      <a:gd name="T20" fmla="*/ 47 w 157"/>
                      <a:gd name="T21" fmla="*/ 13 h 262"/>
                      <a:gd name="T22" fmla="*/ 48 w 157"/>
                      <a:gd name="T23" fmla="*/ 16 h 262"/>
                      <a:gd name="T24" fmla="*/ 49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2 w 157"/>
                      <a:gd name="T47" fmla="*/ 18 h 262"/>
                      <a:gd name="T48" fmla="*/ 3 w 157"/>
                      <a:gd name="T49" fmla="*/ 16 h 262"/>
                      <a:gd name="T50" fmla="*/ 4 w 157"/>
                      <a:gd name="T51" fmla="*/ 13 h 262"/>
                      <a:gd name="T52" fmla="*/ 5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7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90" y="1"/>
                        </a:lnTo>
                        <a:lnTo>
                          <a:pt x="98" y="2"/>
                        </a:lnTo>
                        <a:lnTo>
                          <a:pt x="107" y="4"/>
                        </a:lnTo>
                        <a:lnTo>
                          <a:pt x="114" y="7"/>
                        </a:lnTo>
                        <a:lnTo>
                          <a:pt x="121" y="12"/>
                        </a:lnTo>
                        <a:lnTo>
                          <a:pt x="128" y="16"/>
                        </a:lnTo>
                        <a:lnTo>
                          <a:pt x="134" y="22"/>
                        </a:lnTo>
                        <a:lnTo>
                          <a:pt x="138" y="28"/>
                        </a:lnTo>
                        <a:lnTo>
                          <a:pt x="144" y="36"/>
                        </a:lnTo>
                        <a:lnTo>
                          <a:pt x="147" y="43"/>
                        </a:lnTo>
                        <a:lnTo>
                          <a:pt x="150" y="52"/>
                        </a:lnTo>
                        <a:lnTo>
                          <a:pt x="153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6" y="61"/>
                        </a:lnTo>
                        <a:lnTo>
                          <a:pt x="8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20" y="28"/>
                        </a:lnTo>
                        <a:lnTo>
                          <a:pt x="26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5" y="7"/>
                        </a:lnTo>
                        <a:lnTo>
                          <a:pt x="53" y="4"/>
                        </a:lnTo>
                        <a:lnTo>
                          <a:pt x="61" y="2"/>
                        </a:lnTo>
                        <a:lnTo>
                          <a:pt x="70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7" name="Freeform 536"/>
                  <p:cNvSpPr>
                    <a:spLocks noChangeAspect="1"/>
                  </p:cNvSpPr>
                  <p:nvPr/>
                </p:nvSpPr>
                <p:spPr bwMode="auto">
                  <a:xfrm>
                    <a:off x="4591" y="1947"/>
                    <a:ext cx="43" cy="79"/>
                  </a:xfrm>
                  <a:custGeom>
                    <a:avLst/>
                    <a:gdLst>
                      <a:gd name="T0" fmla="*/ 22 w 157"/>
                      <a:gd name="T1" fmla="*/ 0 h 262"/>
                      <a:gd name="T2" fmla="*/ 24 w 157"/>
                      <a:gd name="T3" fmla="*/ 0 h 262"/>
                      <a:gd name="T4" fmla="*/ 27 w 157"/>
                      <a:gd name="T5" fmla="*/ 1 h 262"/>
                      <a:gd name="T6" fmla="*/ 29 w 157"/>
                      <a:gd name="T7" fmla="*/ 1 h 262"/>
                      <a:gd name="T8" fmla="*/ 31 w 157"/>
                      <a:gd name="T9" fmla="*/ 2 h 262"/>
                      <a:gd name="T10" fmla="*/ 33 w 157"/>
                      <a:gd name="T11" fmla="*/ 4 h 262"/>
                      <a:gd name="T12" fmla="*/ 35 w 157"/>
                      <a:gd name="T13" fmla="*/ 5 h 262"/>
                      <a:gd name="T14" fmla="*/ 36 w 157"/>
                      <a:gd name="T15" fmla="*/ 7 h 262"/>
                      <a:gd name="T16" fmla="*/ 38 w 157"/>
                      <a:gd name="T17" fmla="*/ 8 h 262"/>
                      <a:gd name="T18" fmla="*/ 39 w 157"/>
                      <a:gd name="T19" fmla="*/ 11 h 262"/>
                      <a:gd name="T20" fmla="*/ 40 w 157"/>
                      <a:gd name="T21" fmla="*/ 13 h 262"/>
                      <a:gd name="T22" fmla="*/ 41 w 157"/>
                      <a:gd name="T23" fmla="*/ 16 h 262"/>
                      <a:gd name="T24" fmla="*/ 41 w 157"/>
                      <a:gd name="T25" fmla="*/ 18 h 262"/>
                      <a:gd name="T26" fmla="*/ 42 w 157"/>
                      <a:gd name="T27" fmla="*/ 22 h 262"/>
                      <a:gd name="T28" fmla="*/ 43 w 157"/>
                      <a:gd name="T29" fmla="*/ 25 h 262"/>
                      <a:gd name="T30" fmla="*/ 43 w 157"/>
                      <a:gd name="T31" fmla="*/ 28 h 262"/>
                      <a:gd name="T32" fmla="*/ 43 w 157"/>
                      <a:gd name="T33" fmla="*/ 32 h 262"/>
                      <a:gd name="T34" fmla="*/ 43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4 w 157"/>
                      <a:gd name="T53" fmla="*/ 11 h 262"/>
                      <a:gd name="T54" fmla="*/ 5 w 157"/>
                      <a:gd name="T55" fmla="*/ 8 h 262"/>
                      <a:gd name="T56" fmla="*/ 7 w 157"/>
                      <a:gd name="T57" fmla="*/ 7 h 262"/>
                      <a:gd name="T58" fmla="*/ 8 w 157"/>
                      <a:gd name="T59" fmla="*/ 5 h 262"/>
                      <a:gd name="T60" fmla="*/ 10 w 157"/>
                      <a:gd name="T61" fmla="*/ 4 h 262"/>
                      <a:gd name="T62" fmla="*/ 12 w 157"/>
                      <a:gd name="T63" fmla="*/ 2 h 262"/>
                      <a:gd name="T64" fmla="*/ 14 w 157"/>
                      <a:gd name="T65" fmla="*/ 1 h 262"/>
                      <a:gd name="T66" fmla="*/ 16 w 157"/>
                      <a:gd name="T67" fmla="*/ 1 h 262"/>
                      <a:gd name="T68" fmla="*/ 19 w 157"/>
                      <a:gd name="T69" fmla="*/ 0 h 262"/>
                      <a:gd name="T70" fmla="*/ 22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8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3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2" y="22"/>
                        </a:lnTo>
                        <a:lnTo>
                          <a:pt x="138" y="28"/>
                        </a:lnTo>
                        <a:lnTo>
                          <a:pt x="142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1" y="61"/>
                        </a:lnTo>
                        <a:lnTo>
                          <a:pt x="153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2" y="72"/>
                        </a:lnTo>
                        <a:lnTo>
                          <a:pt x="4" y="61"/>
                        </a:lnTo>
                        <a:lnTo>
                          <a:pt x="7" y="52"/>
                        </a:lnTo>
                        <a:lnTo>
                          <a:pt x="10" y="43"/>
                        </a:lnTo>
                        <a:lnTo>
                          <a:pt x="14" y="36"/>
                        </a:lnTo>
                        <a:lnTo>
                          <a:pt x="19" y="28"/>
                        </a:lnTo>
                        <a:lnTo>
                          <a:pt x="24" y="22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1" y="4"/>
                        </a:lnTo>
                        <a:lnTo>
                          <a:pt x="60" y="2"/>
                        </a:lnTo>
                        <a:lnTo>
                          <a:pt x="69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8" name="Freeform 537"/>
                  <p:cNvSpPr>
                    <a:spLocks noChangeAspect="1"/>
                  </p:cNvSpPr>
                  <p:nvPr/>
                </p:nvSpPr>
                <p:spPr bwMode="auto">
                  <a:xfrm>
                    <a:off x="1954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4 w 157"/>
                      <a:gd name="T7" fmla="*/ 1 h 262"/>
                      <a:gd name="T8" fmla="*/ 36 w 157"/>
                      <a:gd name="T9" fmla="*/ 2 h 262"/>
                      <a:gd name="T10" fmla="*/ 39 w 157"/>
                      <a:gd name="T11" fmla="*/ 4 h 262"/>
                      <a:gd name="T12" fmla="*/ 41 w 157"/>
                      <a:gd name="T13" fmla="*/ 5 h 262"/>
                      <a:gd name="T14" fmla="*/ 42 w 157"/>
                      <a:gd name="T15" fmla="*/ 7 h 262"/>
                      <a:gd name="T16" fmla="*/ 44 w 157"/>
                      <a:gd name="T17" fmla="*/ 8 h 262"/>
                      <a:gd name="T18" fmla="*/ 45 w 157"/>
                      <a:gd name="T19" fmla="*/ 11 h 262"/>
                      <a:gd name="T20" fmla="*/ 47 w 157"/>
                      <a:gd name="T21" fmla="*/ 13 h 262"/>
                      <a:gd name="T22" fmla="*/ 48 w 157"/>
                      <a:gd name="T23" fmla="*/ 16 h 262"/>
                      <a:gd name="T24" fmla="*/ 49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4 w 157"/>
                      <a:gd name="T51" fmla="*/ 13 h 262"/>
                      <a:gd name="T52" fmla="*/ 5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7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4" y="7"/>
                        </a:lnTo>
                        <a:lnTo>
                          <a:pt x="121" y="12"/>
                        </a:lnTo>
                        <a:lnTo>
                          <a:pt x="128" y="16"/>
                        </a:lnTo>
                        <a:lnTo>
                          <a:pt x="133" y="22"/>
                        </a:lnTo>
                        <a:lnTo>
                          <a:pt x="138" y="28"/>
                        </a:lnTo>
                        <a:lnTo>
                          <a:pt x="142" y="36"/>
                        </a:lnTo>
                        <a:lnTo>
                          <a:pt x="147" y="43"/>
                        </a:lnTo>
                        <a:lnTo>
                          <a:pt x="150" y="52"/>
                        </a:lnTo>
                        <a:lnTo>
                          <a:pt x="153" y="61"/>
                        </a:lnTo>
                        <a:lnTo>
                          <a:pt x="154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2" y="72"/>
                        </a:lnTo>
                        <a:lnTo>
                          <a:pt x="4" y="61"/>
                        </a:lnTo>
                        <a:lnTo>
                          <a:pt x="7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2" y="16"/>
                        </a:lnTo>
                        <a:lnTo>
                          <a:pt x="38" y="12"/>
                        </a:lnTo>
                        <a:lnTo>
                          <a:pt x="45" y="7"/>
                        </a:lnTo>
                        <a:lnTo>
                          <a:pt x="53" y="4"/>
                        </a:lnTo>
                        <a:lnTo>
                          <a:pt x="61" y="2"/>
                        </a:lnTo>
                        <a:lnTo>
                          <a:pt x="70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9" name="Freeform 538"/>
                  <p:cNvSpPr>
                    <a:spLocks noChangeAspect="1"/>
                  </p:cNvSpPr>
                  <p:nvPr/>
                </p:nvSpPr>
                <p:spPr bwMode="auto">
                  <a:xfrm>
                    <a:off x="4691" y="1947"/>
                    <a:ext cx="43" cy="79"/>
                  </a:xfrm>
                  <a:custGeom>
                    <a:avLst/>
                    <a:gdLst>
                      <a:gd name="T0" fmla="*/ 22 w 157"/>
                      <a:gd name="T1" fmla="*/ 0 h 262"/>
                      <a:gd name="T2" fmla="*/ 25 w 157"/>
                      <a:gd name="T3" fmla="*/ 0 h 262"/>
                      <a:gd name="T4" fmla="*/ 27 w 157"/>
                      <a:gd name="T5" fmla="*/ 1 h 262"/>
                      <a:gd name="T6" fmla="*/ 29 w 157"/>
                      <a:gd name="T7" fmla="*/ 1 h 262"/>
                      <a:gd name="T8" fmla="*/ 31 w 157"/>
                      <a:gd name="T9" fmla="*/ 2 h 262"/>
                      <a:gd name="T10" fmla="*/ 33 w 157"/>
                      <a:gd name="T11" fmla="*/ 4 h 262"/>
                      <a:gd name="T12" fmla="*/ 35 w 157"/>
                      <a:gd name="T13" fmla="*/ 5 h 262"/>
                      <a:gd name="T14" fmla="*/ 37 w 157"/>
                      <a:gd name="T15" fmla="*/ 7 h 262"/>
                      <a:gd name="T16" fmla="*/ 38 w 157"/>
                      <a:gd name="T17" fmla="*/ 8 h 262"/>
                      <a:gd name="T18" fmla="*/ 39 w 157"/>
                      <a:gd name="T19" fmla="*/ 11 h 262"/>
                      <a:gd name="T20" fmla="*/ 41 w 157"/>
                      <a:gd name="T21" fmla="*/ 13 h 262"/>
                      <a:gd name="T22" fmla="*/ 41 w 157"/>
                      <a:gd name="T23" fmla="*/ 16 h 262"/>
                      <a:gd name="T24" fmla="*/ 42 w 157"/>
                      <a:gd name="T25" fmla="*/ 18 h 262"/>
                      <a:gd name="T26" fmla="*/ 42 w 157"/>
                      <a:gd name="T27" fmla="*/ 22 h 262"/>
                      <a:gd name="T28" fmla="*/ 43 w 157"/>
                      <a:gd name="T29" fmla="*/ 25 h 262"/>
                      <a:gd name="T30" fmla="*/ 43 w 157"/>
                      <a:gd name="T31" fmla="*/ 28 h 262"/>
                      <a:gd name="T32" fmla="*/ 43 w 157"/>
                      <a:gd name="T33" fmla="*/ 32 h 262"/>
                      <a:gd name="T34" fmla="*/ 43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1 w 157"/>
                      <a:gd name="T43" fmla="*/ 25 h 262"/>
                      <a:gd name="T44" fmla="*/ 1 w 157"/>
                      <a:gd name="T45" fmla="*/ 22 h 262"/>
                      <a:gd name="T46" fmla="*/ 2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4 w 157"/>
                      <a:gd name="T53" fmla="*/ 11 h 262"/>
                      <a:gd name="T54" fmla="*/ 5 w 157"/>
                      <a:gd name="T55" fmla="*/ 8 h 262"/>
                      <a:gd name="T56" fmla="*/ 7 w 157"/>
                      <a:gd name="T57" fmla="*/ 7 h 262"/>
                      <a:gd name="T58" fmla="*/ 8 w 157"/>
                      <a:gd name="T59" fmla="*/ 5 h 262"/>
                      <a:gd name="T60" fmla="*/ 10 w 157"/>
                      <a:gd name="T61" fmla="*/ 4 h 262"/>
                      <a:gd name="T62" fmla="*/ 12 w 157"/>
                      <a:gd name="T63" fmla="*/ 2 h 262"/>
                      <a:gd name="T64" fmla="*/ 15 w 157"/>
                      <a:gd name="T65" fmla="*/ 1 h 262"/>
                      <a:gd name="T66" fmla="*/ 17 w 157"/>
                      <a:gd name="T67" fmla="*/ 1 h 262"/>
                      <a:gd name="T68" fmla="*/ 19 w 157"/>
                      <a:gd name="T69" fmla="*/ 0 h 262"/>
                      <a:gd name="T70" fmla="*/ 22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80" y="0"/>
                        </a:moveTo>
                        <a:lnTo>
                          <a:pt x="90" y="1"/>
                        </a:lnTo>
                        <a:lnTo>
                          <a:pt x="98" y="2"/>
                        </a:lnTo>
                        <a:lnTo>
                          <a:pt x="107" y="4"/>
                        </a:lnTo>
                        <a:lnTo>
                          <a:pt x="115" y="7"/>
                        </a:lnTo>
                        <a:lnTo>
                          <a:pt x="122" y="12"/>
                        </a:lnTo>
                        <a:lnTo>
                          <a:pt x="128" y="16"/>
                        </a:lnTo>
                        <a:lnTo>
                          <a:pt x="134" y="22"/>
                        </a:lnTo>
                        <a:lnTo>
                          <a:pt x="139" y="28"/>
                        </a:lnTo>
                        <a:lnTo>
                          <a:pt x="144" y="36"/>
                        </a:lnTo>
                        <a:lnTo>
                          <a:pt x="148" y="43"/>
                        </a:lnTo>
                        <a:lnTo>
                          <a:pt x="151" y="52"/>
                        </a:lnTo>
                        <a:lnTo>
                          <a:pt x="153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2" y="82"/>
                        </a:lnTo>
                        <a:lnTo>
                          <a:pt x="4" y="72"/>
                        </a:lnTo>
                        <a:lnTo>
                          <a:pt x="6" y="61"/>
                        </a:lnTo>
                        <a:lnTo>
                          <a:pt x="8" y="52"/>
                        </a:lnTo>
                        <a:lnTo>
                          <a:pt x="12" y="43"/>
                        </a:lnTo>
                        <a:lnTo>
                          <a:pt x="15" y="36"/>
                        </a:lnTo>
                        <a:lnTo>
                          <a:pt x="20" y="28"/>
                        </a:lnTo>
                        <a:lnTo>
                          <a:pt x="26" y="22"/>
                        </a:lnTo>
                        <a:lnTo>
                          <a:pt x="31" y="16"/>
                        </a:lnTo>
                        <a:lnTo>
                          <a:pt x="38" y="12"/>
                        </a:lnTo>
                        <a:lnTo>
                          <a:pt x="45" y="7"/>
                        </a:lnTo>
                        <a:lnTo>
                          <a:pt x="53" y="4"/>
                        </a:lnTo>
                        <a:lnTo>
                          <a:pt x="62" y="2"/>
                        </a:lnTo>
                        <a:lnTo>
                          <a:pt x="70" y="1"/>
                        </a:lnTo>
                        <a:lnTo>
                          <a:pt x="8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0" name="Freeform 539"/>
                  <p:cNvSpPr>
                    <a:spLocks noChangeAspect="1"/>
                  </p:cNvSpPr>
                  <p:nvPr/>
                </p:nvSpPr>
                <p:spPr bwMode="auto">
                  <a:xfrm>
                    <a:off x="1325" y="1947"/>
                    <a:ext cx="50" cy="79"/>
                  </a:xfrm>
                  <a:custGeom>
                    <a:avLst/>
                    <a:gdLst>
                      <a:gd name="T0" fmla="*/ 25 w 158"/>
                      <a:gd name="T1" fmla="*/ 0 h 262"/>
                      <a:gd name="T2" fmla="*/ 28 w 158"/>
                      <a:gd name="T3" fmla="*/ 0 h 262"/>
                      <a:gd name="T4" fmla="*/ 31 w 158"/>
                      <a:gd name="T5" fmla="*/ 1 h 262"/>
                      <a:gd name="T6" fmla="*/ 34 w 158"/>
                      <a:gd name="T7" fmla="*/ 1 h 262"/>
                      <a:gd name="T8" fmla="*/ 36 w 158"/>
                      <a:gd name="T9" fmla="*/ 2 h 262"/>
                      <a:gd name="T10" fmla="*/ 38 w 158"/>
                      <a:gd name="T11" fmla="*/ 4 h 262"/>
                      <a:gd name="T12" fmla="*/ 40 w 158"/>
                      <a:gd name="T13" fmla="*/ 5 h 262"/>
                      <a:gd name="T14" fmla="*/ 42 w 158"/>
                      <a:gd name="T15" fmla="*/ 7 h 262"/>
                      <a:gd name="T16" fmla="*/ 44 w 158"/>
                      <a:gd name="T17" fmla="*/ 8 h 262"/>
                      <a:gd name="T18" fmla="*/ 45 w 158"/>
                      <a:gd name="T19" fmla="*/ 11 h 262"/>
                      <a:gd name="T20" fmla="*/ 47 w 158"/>
                      <a:gd name="T21" fmla="*/ 13 h 262"/>
                      <a:gd name="T22" fmla="*/ 47 w 158"/>
                      <a:gd name="T23" fmla="*/ 16 h 262"/>
                      <a:gd name="T24" fmla="*/ 48 w 158"/>
                      <a:gd name="T25" fmla="*/ 18 h 262"/>
                      <a:gd name="T26" fmla="*/ 49 w 158"/>
                      <a:gd name="T27" fmla="*/ 22 h 262"/>
                      <a:gd name="T28" fmla="*/ 49 w 158"/>
                      <a:gd name="T29" fmla="*/ 25 h 262"/>
                      <a:gd name="T30" fmla="*/ 49 w 158"/>
                      <a:gd name="T31" fmla="*/ 28 h 262"/>
                      <a:gd name="T32" fmla="*/ 50 w 158"/>
                      <a:gd name="T33" fmla="*/ 32 h 262"/>
                      <a:gd name="T34" fmla="*/ 50 w 158"/>
                      <a:gd name="T35" fmla="*/ 79 h 262"/>
                      <a:gd name="T36" fmla="*/ 0 w 158"/>
                      <a:gd name="T37" fmla="*/ 79 h 262"/>
                      <a:gd name="T38" fmla="*/ 0 w 158"/>
                      <a:gd name="T39" fmla="*/ 32 h 262"/>
                      <a:gd name="T40" fmla="*/ 0 w 158"/>
                      <a:gd name="T41" fmla="*/ 28 h 262"/>
                      <a:gd name="T42" fmla="*/ 0 w 158"/>
                      <a:gd name="T43" fmla="*/ 25 h 262"/>
                      <a:gd name="T44" fmla="*/ 1 w 158"/>
                      <a:gd name="T45" fmla="*/ 22 h 262"/>
                      <a:gd name="T46" fmla="*/ 2 w 158"/>
                      <a:gd name="T47" fmla="*/ 18 h 262"/>
                      <a:gd name="T48" fmla="*/ 3 w 158"/>
                      <a:gd name="T49" fmla="*/ 16 h 262"/>
                      <a:gd name="T50" fmla="*/ 3 w 158"/>
                      <a:gd name="T51" fmla="*/ 13 h 262"/>
                      <a:gd name="T52" fmla="*/ 5 w 158"/>
                      <a:gd name="T53" fmla="*/ 11 h 262"/>
                      <a:gd name="T54" fmla="*/ 6 w 158"/>
                      <a:gd name="T55" fmla="*/ 8 h 262"/>
                      <a:gd name="T56" fmla="*/ 8 w 158"/>
                      <a:gd name="T57" fmla="*/ 7 h 262"/>
                      <a:gd name="T58" fmla="*/ 10 w 158"/>
                      <a:gd name="T59" fmla="*/ 5 h 262"/>
                      <a:gd name="T60" fmla="*/ 12 w 158"/>
                      <a:gd name="T61" fmla="*/ 4 h 262"/>
                      <a:gd name="T62" fmla="*/ 14 w 158"/>
                      <a:gd name="T63" fmla="*/ 2 h 262"/>
                      <a:gd name="T64" fmla="*/ 16 w 158"/>
                      <a:gd name="T65" fmla="*/ 1 h 262"/>
                      <a:gd name="T66" fmla="*/ 19 w 158"/>
                      <a:gd name="T67" fmla="*/ 1 h 262"/>
                      <a:gd name="T68" fmla="*/ 22 w 158"/>
                      <a:gd name="T69" fmla="*/ 0 h 262"/>
                      <a:gd name="T70" fmla="*/ 25 w 158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8" h="262">
                        <a:moveTo>
                          <a:pt x="80" y="0"/>
                        </a:moveTo>
                        <a:lnTo>
                          <a:pt x="89" y="1"/>
                        </a:lnTo>
                        <a:lnTo>
                          <a:pt x="99" y="2"/>
                        </a:lnTo>
                        <a:lnTo>
                          <a:pt x="106" y="4"/>
                        </a:lnTo>
                        <a:lnTo>
                          <a:pt x="114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3" y="22"/>
                        </a:lnTo>
                        <a:lnTo>
                          <a:pt x="139" y="28"/>
                        </a:lnTo>
                        <a:lnTo>
                          <a:pt x="143" y="36"/>
                        </a:lnTo>
                        <a:lnTo>
                          <a:pt x="147" y="43"/>
                        </a:lnTo>
                        <a:lnTo>
                          <a:pt x="150" y="52"/>
                        </a:lnTo>
                        <a:lnTo>
                          <a:pt x="152" y="61"/>
                        </a:lnTo>
                        <a:lnTo>
                          <a:pt x="154" y="72"/>
                        </a:lnTo>
                        <a:lnTo>
                          <a:pt x="156" y="82"/>
                        </a:lnTo>
                        <a:lnTo>
                          <a:pt x="156" y="94"/>
                        </a:lnTo>
                        <a:lnTo>
                          <a:pt x="158" y="105"/>
                        </a:lnTo>
                        <a:lnTo>
                          <a:pt x="158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1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8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5" y="7"/>
                        </a:lnTo>
                        <a:lnTo>
                          <a:pt x="52" y="4"/>
                        </a:lnTo>
                        <a:lnTo>
                          <a:pt x="61" y="2"/>
                        </a:lnTo>
                        <a:lnTo>
                          <a:pt x="70" y="1"/>
                        </a:lnTo>
                        <a:lnTo>
                          <a:pt x="8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1" name="Freeform 540"/>
                  <p:cNvSpPr>
                    <a:spLocks noChangeAspect="1"/>
                  </p:cNvSpPr>
                  <p:nvPr/>
                </p:nvSpPr>
                <p:spPr bwMode="auto">
                  <a:xfrm>
                    <a:off x="4055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4 w 157"/>
                      <a:gd name="T7" fmla="*/ 1 h 262"/>
                      <a:gd name="T8" fmla="*/ 36 w 157"/>
                      <a:gd name="T9" fmla="*/ 2 h 262"/>
                      <a:gd name="T10" fmla="*/ 39 w 157"/>
                      <a:gd name="T11" fmla="*/ 4 h 262"/>
                      <a:gd name="T12" fmla="*/ 40 w 157"/>
                      <a:gd name="T13" fmla="*/ 5 h 262"/>
                      <a:gd name="T14" fmla="*/ 43 w 157"/>
                      <a:gd name="T15" fmla="*/ 7 h 262"/>
                      <a:gd name="T16" fmla="*/ 44 w 157"/>
                      <a:gd name="T17" fmla="*/ 8 h 262"/>
                      <a:gd name="T18" fmla="*/ 46 w 157"/>
                      <a:gd name="T19" fmla="*/ 11 h 262"/>
                      <a:gd name="T20" fmla="*/ 46 w 157"/>
                      <a:gd name="T21" fmla="*/ 13 h 262"/>
                      <a:gd name="T22" fmla="*/ 47 w 157"/>
                      <a:gd name="T23" fmla="*/ 16 h 262"/>
                      <a:gd name="T24" fmla="*/ 49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2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5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7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4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4" y="22"/>
                        </a:lnTo>
                        <a:lnTo>
                          <a:pt x="138" y="28"/>
                        </a:lnTo>
                        <a:lnTo>
                          <a:pt x="143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3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7" y="52"/>
                        </a:lnTo>
                        <a:lnTo>
                          <a:pt x="10" y="43"/>
                        </a:lnTo>
                        <a:lnTo>
                          <a:pt x="15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3" y="4"/>
                        </a:lnTo>
                        <a:lnTo>
                          <a:pt x="61" y="2"/>
                        </a:lnTo>
                        <a:lnTo>
                          <a:pt x="69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2" name="Rectangle 54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46" y="1589"/>
                    <a:ext cx="1322" cy="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353" name="Rectangle 54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469" y="1589"/>
                    <a:ext cx="1322" cy="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354" name="Freeform 543"/>
                  <p:cNvSpPr>
                    <a:spLocks noChangeAspect="1"/>
                  </p:cNvSpPr>
                  <p:nvPr/>
                </p:nvSpPr>
                <p:spPr bwMode="auto">
                  <a:xfrm>
                    <a:off x="2297" y="1496"/>
                    <a:ext cx="7" cy="14"/>
                  </a:xfrm>
                  <a:custGeom>
                    <a:avLst/>
                    <a:gdLst>
                      <a:gd name="T0" fmla="*/ 7 w 25"/>
                      <a:gd name="T1" fmla="*/ 0 h 47"/>
                      <a:gd name="T2" fmla="*/ 5 w 25"/>
                      <a:gd name="T3" fmla="*/ 0 h 47"/>
                      <a:gd name="T4" fmla="*/ 4 w 25"/>
                      <a:gd name="T5" fmla="*/ 1 h 47"/>
                      <a:gd name="T6" fmla="*/ 3 w 25"/>
                      <a:gd name="T7" fmla="*/ 1 h 47"/>
                      <a:gd name="T8" fmla="*/ 2 w 25"/>
                      <a:gd name="T9" fmla="*/ 2 h 47"/>
                      <a:gd name="T10" fmla="*/ 1 w 25"/>
                      <a:gd name="T11" fmla="*/ 4 h 47"/>
                      <a:gd name="T12" fmla="*/ 1 w 25"/>
                      <a:gd name="T13" fmla="*/ 4 h 47"/>
                      <a:gd name="T14" fmla="*/ 1 w 25"/>
                      <a:gd name="T15" fmla="*/ 6 h 47"/>
                      <a:gd name="T16" fmla="*/ 0 w 25"/>
                      <a:gd name="T17" fmla="*/ 7 h 47"/>
                      <a:gd name="T18" fmla="*/ 1 w 25"/>
                      <a:gd name="T19" fmla="*/ 9 h 47"/>
                      <a:gd name="T20" fmla="*/ 1 w 25"/>
                      <a:gd name="T21" fmla="*/ 10 h 47"/>
                      <a:gd name="T22" fmla="*/ 1 w 25"/>
                      <a:gd name="T23" fmla="*/ 11 h 47"/>
                      <a:gd name="T24" fmla="*/ 2 w 25"/>
                      <a:gd name="T25" fmla="*/ 12 h 47"/>
                      <a:gd name="T26" fmla="*/ 3 w 25"/>
                      <a:gd name="T27" fmla="*/ 13 h 47"/>
                      <a:gd name="T28" fmla="*/ 4 w 25"/>
                      <a:gd name="T29" fmla="*/ 13 h 47"/>
                      <a:gd name="T30" fmla="*/ 5 w 25"/>
                      <a:gd name="T31" fmla="*/ 14 h 47"/>
                      <a:gd name="T32" fmla="*/ 7 w 25"/>
                      <a:gd name="T33" fmla="*/ 14 h 47"/>
                      <a:gd name="T34" fmla="*/ 7 w 25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7">
                        <a:moveTo>
                          <a:pt x="25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5"/>
                        </a:lnTo>
                        <a:lnTo>
                          <a:pt x="7" y="7"/>
                        </a:lnTo>
                        <a:lnTo>
                          <a:pt x="5" y="12"/>
                        </a:lnTo>
                        <a:lnTo>
                          <a:pt x="3" y="15"/>
                        </a:lnTo>
                        <a:lnTo>
                          <a:pt x="2" y="19"/>
                        </a:lnTo>
                        <a:lnTo>
                          <a:pt x="0" y="23"/>
                        </a:lnTo>
                        <a:lnTo>
                          <a:pt x="2" y="29"/>
                        </a:lnTo>
                        <a:lnTo>
                          <a:pt x="3" y="33"/>
                        </a:lnTo>
                        <a:lnTo>
                          <a:pt x="5" y="36"/>
                        </a:lnTo>
                        <a:lnTo>
                          <a:pt x="7" y="40"/>
                        </a:lnTo>
                        <a:lnTo>
                          <a:pt x="10" y="42"/>
                        </a:lnTo>
                        <a:lnTo>
                          <a:pt x="14" y="45"/>
                        </a:lnTo>
                        <a:lnTo>
                          <a:pt x="18" y="46"/>
                        </a:lnTo>
                        <a:lnTo>
                          <a:pt x="25" y="47"/>
                        </a:lnTo>
                        <a:lnTo>
                          <a:pt x="2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5" name="Rectangle 54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04" y="1496"/>
                    <a:ext cx="929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356" name="Freeform 545"/>
                  <p:cNvSpPr>
                    <a:spLocks noChangeAspect="1"/>
                  </p:cNvSpPr>
                  <p:nvPr/>
                </p:nvSpPr>
                <p:spPr bwMode="auto">
                  <a:xfrm>
                    <a:off x="3233" y="1496"/>
                    <a:ext cx="7" cy="14"/>
                  </a:xfrm>
                  <a:custGeom>
                    <a:avLst/>
                    <a:gdLst>
                      <a:gd name="T0" fmla="*/ 0 w 23"/>
                      <a:gd name="T1" fmla="*/ 14 h 47"/>
                      <a:gd name="T2" fmla="*/ 2 w 23"/>
                      <a:gd name="T3" fmla="*/ 14 h 47"/>
                      <a:gd name="T4" fmla="*/ 3 w 23"/>
                      <a:gd name="T5" fmla="*/ 13 h 47"/>
                      <a:gd name="T6" fmla="*/ 4 w 23"/>
                      <a:gd name="T7" fmla="*/ 13 h 47"/>
                      <a:gd name="T8" fmla="*/ 5 w 23"/>
                      <a:gd name="T9" fmla="*/ 12 h 47"/>
                      <a:gd name="T10" fmla="*/ 6 w 23"/>
                      <a:gd name="T11" fmla="*/ 11 h 47"/>
                      <a:gd name="T12" fmla="*/ 6 w 23"/>
                      <a:gd name="T13" fmla="*/ 10 h 47"/>
                      <a:gd name="T14" fmla="*/ 7 w 23"/>
                      <a:gd name="T15" fmla="*/ 9 h 47"/>
                      <a:gd name="T16" fmla="*/ 7 w 23"/>
                      <a:gd name="T17" fmla="*/ 7 h 47"/>
                      <a:gd name="T18" fmla="*/ 7 w 23"/>
                      <a:gd name="T19" fmla="*/ 6 h 47"/>
                      <a:gd name="T20" fmla="*/ 6 w 23"/>
                      <a:gd name="T21" fmla="*/ 4 h 47"/>
                      <a:gd name="T22" fmla="*/ 6 w 23"/>
                      <a:gd name="T23" fmla="*/ 4 h 47"/>
                      <a:gd name="T24" fmla="*/ 5 w 23"/>
                      <a:gd name="T25" fmla="*/ 2 h 47"/>
                      <a:gd name="T26" fmla="*/ 4 w 23"/>
                      <a:gd name="T27" fmla="*/ 1 h 47"/>
                      <a:gd name="T28" fmla="*/ 3 w 23"/>
                      <a:gd name="T29" fmla="*/ 1 h 47"/>
                      <a:gd name="T30" fmla="*/ 2 w 23"/>
                      <a:gd name="T31" fmla="*/ 0 h 47"/>
                      <a:gd name="T32" fmla="*/ 0 w 23"/>
                      <a:gd name="T33" fmla="*/ 0 h 47"/>
                      <a:gd name="T34" fmla="*/ 0 w 23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0" y="47"/>
                        </a:moveTo>
                        <a:lnTo>
                          <a:pt x="5" y="46"/>
                        </a:lnTo>
                        <a:lnTo>
                          <a:pt x="9" y="45"/>
                        </a:lnTo>
                        <a:lnTo>
                          <a:pt x="13" y="42"/>
                        </a:lnTo>
                        <a:lnTo>
                          <a:pt x="16" y="40"/>
                        </a:lnTo>
                        <a:lnTo>
                          <a:pt x="20" y="36"/>
                        </a:lnTo>
                        <a:lnTo>
                          <a:pt x="21" y="33"/>
                        </a:lnTo>
                        <a:lnTo>
                          <a:pt x="22" y="29"/>
                        </a:lnTo>
                        <a:lnTo>
                          <a:pt x="23" y="23"/>
                        </a:lnTo>
                        <a:lnTo>
                          <a:pt x="22" y="19"/>
                        </a:lnTo>
                        <a:lnTo>
                          <a:pt x="21" y="15"/>
                        </a:lnTo>
                        <a:lnTo>
                          <a:pt x="20" y="12"/>
                        </a:lnTo>
                        <a:lnTo>
                          <a:pt x="16" y="7"/>
                        </a:lnTo>
                        <a:lnTo>
                          <a:pt x="13" y="5"/>
                        </a:lnTo>
                        <a:lnTo>
                          <a:pt x="9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7" name="Freeform 546"/>
                  <p:cNvSpPr>
                    <a:spLocks noChangeAspect="1"/>
                  </p:cNvSpPr>
                  <p:nvPr/>
                </p:nvSpPr>
                <p:spPr bwMode="auto">
                  <a:xfrm>
                    <a:off x="296" y="1425"/>
                    <a:ext cx="43" cy="143"/>
                  </a:xfrm>
                  <a:custGeom>
                    <a:avLst/>
                    <a:gdLst>
                      <a:gd name="T0" fmla="*/ 43 w 144"/>
                      <a:gd name="T1" fmla="*/ 143 h 469"/>
                      <a:gd name="T2" fmla="*/ 43 w 144"/>
                      <a:gd name="T3" fmla="*/ 55 h 469"/>
                      <a:gd name="T4" fmla="*/ 37 w 144"/>
                      <a:gd name="T5" fmla="*/ 52 h 469"/>
                      <a:gd name="T6" fmla="*/ 37 w 144"/>
                      <a:gd name="T7" fmla="*/ 23 h 469"/>
                      <a:gd name="T8" fmla="*/ 37 w 144"/>
                      <a:gd name="T9" fmla="*/ 20 h 469"/>
                      <a:gd name="T10" fmla="*/ 36 w 144"/>
                      <a:gd name="T11" fmla="*/ 16 h 469"/>
                      <a:gd name="T12" fmla="*/ 35 w 144"/>
                      <a:gd name="T13" fmla="*/ 12 h 469"/>
                      <a:gd name="T14" fmla="*/ 34 w 144"/>
                      <a:gd name="T15" fmla="*/ 8 h 469"/>
                      <a:gd name="T16" fmla="*/ 33 w 144"/>
                      <a:gd name="T17" fmla="*/ 7 h 469"/>
                      <a:gd name="T18" fmla="*/ 32 w 144"/>
                      <a:gd name="T19" fmla="*/ 5 h 469"/>
                      <a:gd name="T20" fmla="*/ 30 w 144"/>
                      <a:gd name="T21" fmla="*/ 3 h 469"/>
                      <a:gd name="T22" fmla="*/ 29 w 144"/>
                      <a:gd name="T23" fmla="*/ 2 h 469"/>
                      <a:gd name="T24" fmla="*/ 27 w 144"/>
                      <a:gd name="T25" fmla="*/ 1 h 469"/>
                      <a:gd name="T26" fmla="*/ 26 w 144"/>
                      <a:gd name="T27" fmla="*/ 1 h 469"/>
                      <a:gd name="T28" fmla="*/ 24 w 144"/>
                      <a:gd name="T29" fmla="*/ 0 h 469"/>
                      <a:gd name="T30" fmla="*/ 22 w 144"/>
                      <a:gd name="T31" fmla="*/ 0 h 469"/>
                      <a:gd name="T32" fmla="*/ 19 w 144"/>
                      <a:gd name="T33" fmla="*/ 0 h 469"/>
                      <a:gd name="T34" fmla="*/ 17 w 144"/>
                      <a:gd name="T35" fmla="*/ 1 h 469"/>
                      <a:gd name="T36" fmla="*/ 16 w 144"/>
                      <a:gd name="T37" fmla="*/ 1 h 469"/>
                      <a:gd name="T38" fmla="*/ 14 w 144"/>
                      <a:gd name="T39" fmla="*/ 2 h 469"/>
                      <a:gd name="T40" fmla="*/ 13 w 144"/>
                      <a:gd name="T41" fmla="*/ 3 h 469"/>
                      <a:gd name="T42" fmla="*/ 11 w 144"/>
                      <a:gd name="T43" fmla="*/ 5 h 469"/>
                      <a:gd name="T44" fmla="*/ 10 w 144"/>
                      <a:gd name="T45" fmla="*/ 6 h 469"/>
                      <a:gd name="T46" fmla="*/ 9 w 144"/>
                      <a:gd name="T47" fmla="*/ 8 h 469"/>
                      <a:gd name="T48" fmla="*/ 7 w 144"/>
                      <a:gd name="T49" fmla="*/ 11 h 469"/>
                      <a:gd name="T50" fmla="*/ 7 w 144"/>
                      <a:gd name="T51" fmla="*/ 16 h 469"/>
                      <a:gd name="T52" fmla="*/ 6 w 144"/>
                      <a:gd name="T53" fmla="*/ 20 h 469"/>
                      <a:gd name="T54" fmla="*/ 6 w 144"/>
                      <a:gd name="T55" fmla="*/ 23 h 469"/>
                      <a:gd name="T56" fmla="*/ 6 w 144"/>
                      <a:gd name="T57" fmla="*/ 52 h 469"/>
                      <a:gd name="T58" fmla="*/ 0 w 144"/>
                      <a:gd name="T59" fmla="*/ 54 h 469"/>
                      <a:gd name="T60" fmla="*/ 0 w 144"/>
                      <a:gd name="T61" fmla="*/ 143 h 469"/>
                      <a:gd name="T62" fmla="*/ 43 w 144"/>
                      <a:gd name="T63" fmla="*/ 143 h 469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44" h="469">
                        <a:moveTo>
                          <a:pt x="144" y="469"/>
                        </a:moveTo>
                        <a:lnTo>
                          <a:pt x="144" y="181"/>
                        </a:lnTo>
                        <a:lnTo>
                          <a:pt x="125" y="172"/>
                        </a:lnTo>
                        <a:lnTo>
                          <a:pt x="124" y="76"/>
                        </a:lnTo>
                        <a:lnTo>
                          <a:pt x="123" y="65"/>
                        </a:lnTo>
                        <a:lnTo>
                          <a:pt x="121" y="52"/>
                        </a:lnTo>
                        <a:lnTo>
                          <a:pt x="118" y="40"/>
                        </a:lnTo>
                        <a:lnTo>
                          <a:pt x="113" y="27"/>
                        </a:lnTo>
                        <a:lnTo>
                          <a:pt x="110" y="22"/>
                        </a:lnTo>
                        <a:lnTo>
                          <a:pt x="106" y="16"/>
                        </a:lnTo>
                        <a:lnTo>
                          <a:pt x="102" y="11"/>
                        </a:lnTo>
                        <a:lnTo>
                          <a:pt x="97" y="7"/>
                        </a:lnTo>
                        <a:lnTo>
                          <a:pt x="92" y="4"/>
                        </a:lnTo>
                        <a:lnTo>
                          <a:pt x="86" y="2"/>
                        </a:lnTo>
                        <a:lnTo>
                          <a:pt x="79" y="0"/>
                        </a:lnTo>
                        <a:lnTo>
                          <a:pt x="73" y="0"/>
                        </a:lnTo>
                        <a:lnTo>
                          <a:pt x="65" y="0"/>
                        </a:lnTo>
                        <a:lnTo>
                          <a:pt x="58" y="2"/>
                        </a:lnTo>
                        <a:lnTo>
                          <a:pt x="52" y="4"/>
                        </a:lnTo>
                        <a:lnTo>
                          <a:pt x="46" y="7"/>
                        </a:lnTo>
                        <a:lnTo>
                          <a:pt x="42" y="10"/>
                        </a:lnTo>
                        <a:lnTo>
                          <a:pt x="38" y="15"/>
                        </a:lnTo>
                        <a:lnTo>
                          <a:pt x="34" y="21"/>
                        </a:lnTo>
                        <a:lnTo>
                          <a:pt x="31" y="26"/>
                        </a:lnTo>
                        <a:lnTo>
                          <a:pt x="25" y="37"/>
                        </a:lnTo>
                        <a:lnTo>
                          <a:pt x="22" y="51"/>
                        </a:lnTo>
                        <a:lnTo>
                          <a:pt x="20" y="64"/>
                        </a:lnTo>
                        <a:lnTo>
                          <a:pt x="19" y="76"/>
                        </a:lnTo>
                        <a:lnTo>
                          <a:pt x="19" y="172"/>
                        </a:lnTo>
                        <a:lnTo>
                          <a:pt x="0" y="178"/>
                        </a:lnTo>
                        <a:lnTo>
                          <a:pt x="0" y="469"/>
                        </a:lnTo>
                        <a:lnTo>
                          <a:pt x="144" y="469"/>
                        </a:lnTo>
                        <a:close/>
                      </a:path>
                    </a:pathLst>
                  </a:custGeom>
                  <a:solidFill>
                    <a:srgbClr val="8C253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8" name="Freeform 547"/>
                  <p:cNvSpPr>
                    <a:spLocks noChangeAspect="1"/>
                  </p:cNvSpPr>
                  <p:nvPr/>
                </p:nvSpPr>
                <p:spPr bwMode="auto">
                  <a:xfrm>
                    <a:off x="332" y="1475"/>
                    <a:ext cx="21" cy="93"/>
                  </a:xfrm>
                  <a:custGeom>
                    <a:avLst/>
                    <a:gdLst>
                      <a:gd name="T0" fmla="*/ 15 w 48"/>
                      <a:gd name="T1" fmla="*/ 0 h 309"/>
                      <a:gd name="T2" fmla="*/ 0 w 48"/>
                      <a:gd name="T3" fmla="*/ 6 h 309"/>
                      <a:gd name="T4" fmla="*/ 0 w 48"/>
                      <a:gd name="T5" fmla="*/ 93 h 309"/>
                      <a:gd name="T6" fmla="*/ 21 w 48"/>
                      <a:gd name="T7" fmla="*/ 93 h 309"/>
                      <a:gd name="T8" fmla="*/ 21 w 48"/>
                      <a:gd name="T9" fmla="*/ 6 h 309"/>
                      <a:gd name="T10" fmla="*/ 15 w 48"/>
                      <a:gd name="T11" fmla="*/ 0 h 309"/>
                      <a:gd name="T12" fmla="*/ 21 w 48"/>
                      <a:gd name="T13" fmla="*/ 6 h 309"/>
                      <a:gd name="T14" fmla="*/ 21 w 48"/>
                      <a:gd name="T15" fmla="*/ 2 h 309"/>
                      <a:gd name="T16" fmla="*/ 15 w 48"/>
                      <a:gd name="T17" fmla="*/ 0 h 309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8" h="309">
                        <a:moveTo>
                          <a:pt x="34" y="0"/>
                        </a:moveTo>
                        <a:lnTo>
                          <a:pt x="0" y="21"/>
                        </a:lnTo>
                        <a:lnTo>
                          <a:pt x="0" y="309"/>
                        </a:lnTo>
                        <a:lnTo>
                          <a:pt x="48" y="309"/>
                        </a:lnTo>
                        <a:lnTo>
                          <a:pt x="48" y="21"/>
                        </a:lnTo>
                        <a:lnTo>
                          <a:pt x="34" y="0"/>
                        </a:lnTo>
                        <a:lnTo>
                          <a:pt x="48" y="21"/>
                        </a:lnTo>
                        <a:lnTo>
                          <a:pt x="48" y="6"/>
                        </a:lnTo>
                        <a:lnTo>
                          <a:pt x="3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9" name="Freeform 548"/>
                  <p:cNvSpPr>
                    <a:spLocks noChangeAspect="1"/>
                  </p:cNvSpPr>
                  <p:nvPr/>
                </p:nvSpPr>
                <p:spPr bwMode="auto">
                  <a:xfrm>
                    <a:off x="332" y="1468"/>
                    <a:ext cx="14" cy="14"/>
                  </a:xfrm>
                  <a:custGeom>
                    <a:avLst/>
                    <a:gdLst>
                      <a:gd name="T0" fmla="*/ 0 w 53"/>
                      <a:gd name="T1" fmla="*/ 6 h 51"/>
                      <a:gd name="T2" fmla="*/ 4 w 53"/>
                      <a:gd name="T3" fmla="*/ 12 h 51"/>
                      <a:gd name="T4" fmla="*/ 9 w 53"/>
                      <a:gd name="T5" fmla="*/ 14 h 51"/>
                      <a:gd name="T6" fmla="*/ 14 w 53"/>
                      <a:gd name="T7" fmla="*/ 2 h 51"/>
                      <a:gd name="T8" fmla="*/ 9 w 53"/>
                      <a:gd name="T9" fmla="*/ 0 h 51"/>
                      <a:gd name="T10" fmla="*/ 0 w 53"/>
                      <a:gd name="T11" fmla="*/ 6 h 51"/>
                      <a:gd name="T12" fmla="*/ 0 w 53"/>
                      <a:gd name="T13" fmla="*/ 6 h 51"/>
                      <a:gd name="T14" fmla="*/ 0 w 53"/>
                      <a:gd name="T15" fmla="*/ 10 h 51"/>
                      <a:gd name="T16" fmla="*/ 4 w 53"/>
                      <a:gd name="T17" fmla="*/ 12 h 51"/>
                      <a:gd name="T18" fmla="*/ 0 w 53"/>
                      <a:gd name="T19" fmla="*/ 6 h 5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53" h="51">
                        <a:moveTo>
                          <a:pt x="0" y="21"/>
                        </a:moveTo>
                        <a:lnTo>
                          <a:pt x="14" y="42"/>
                        </a:lnTo>
                        <a:lnTo>
                          <a:pt x="33" y="51"/>
                        </a:lnTo>
                        <a:lnTo>
                          <a:pt x="53" y="9"/>
                        </a:lnTo>
                        <a:lnTo>
                          <a:pt x="33" y="0"/>
                        </a:lnTo>
                        <a:lnTo>
                          <a:pt x="0" y="21"/>
                        </a:lnTo>
                        <a:lnTo>
                          <a:pt x="1" y="36"/>
                        </a:lnTo>
                        <a:lnTo>
                          <a:pt x="14" y="42"/>
                        </a:lnTo>
                        <a:lnTo>
                          <a:pt x="0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0" name="Freeform 549"/>
                  <p:cNvSpPr>
                    <a:spLocks noChangeAspect="1"/>
                  </p:cNvSpPr>
                  <p:nvPr/>
                </p:nvSpPr>
                <p:spPr bwMode="auto">
                  <a:xfrm>
                    <a:off x="332" y="1446"/>
                    <a:ext cx="14" cy="29"/>
                  </a:xfrm>
                  <a:custGeom>
                    <a:avLst/>
                    <a:gdLst>
                      <a:gd name="T0" fmla="*/ 0 w 48"/>
                      <a:gd name="T1" fmla="*/ 0 h 96"/>
                      <a:gd name="T2" fmla="*/ 0 w 48"/>
                      <a:gd name="T3" fmla="*/ 0 h 96"/>
                      <a:gd name="T4" fmla="*/ 0 w 48"/>
                      <a:gd name="T5" fmla="*/ 29 h 96"/>
                      <a:gd name="T6" fmla="*/ 14 w 48"/>
                      <a:gd name="T7" fmla="*/ 29 h 96"/>
                      <a:gd name="T8" fmla="*/ 13 w 48"/>
                      <a:gd name="T9" fmla="*/ 0 h 96"/>
                      <a:gd name="T10" fmla="*/ 0 w 48"/>
                      <a:gd name="T11" fmla="*/ 0 h 96"/>
                      <a:gd name="T12" fmla="*/ 0 w 48"/>
                      <a:gd name="T13" fmla="*/ 0 h 96"/>
                      <a:gd name="T14" fmla="*/ 0 w 48"/>
                      <a:gd name="T15" fmla="*/ 0 h 96"/>
                      <a:gd name="T16" fmla="*/ 0 w 48"/>
                      <a:gd name="T17" fmla="*/ 0 h 96"/>
                      <a:gd name="T18" fmla="*/ 0 w 48"/>
                      <a:gd name="T19" fmla="*/ 0 h 9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8" h="96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1" y="96"/>
                        </a:lnTo>
                        <a:lnTo>
                          <a:pt x="48" y="9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1" name="Freeform 550"/>
                  <p:cNvSpPr>
                    <a:spLocks noChangeAspect="1"/>
                  </p:cNvSpPr>
                  <p:nvPr/>
                </p:nvSpPr>
                <p:spPr bwMode="auto">
                  <a:xfrm>
                    <a:off x="318" y="1417"/>
                    <a:ext cx="21" cy="29"/>
                  </a:xfrm>
                  <a:custGeom>
                    <a:avLst/>
                    <a:gdLst>
                      <a:gd name="T0" fmla="*/ 0 w 74"/>
                      <a:gd name="T1" fmla="*/ 14 h 100"/>
                      <a:gd name="T2" fmla="*/ 0 w 74"/>
                      <a:gd name="T3" fmla="*/ 14 h 100"/>
                      <a:gd name="T4" fmla="*/ 1 w 74"/>
                      <a:gd name="T5" fmla="*/ 14 h 100"/>
                      <a:gd name="T6" fmla="*/ 2 w 74"/>
                      <a:gd name="T7" fmla="*/ 14 h 100"/>
                      <a:gd name="T8" fmla="*/ 2 w 74"/>
                      <a:gd name="T9" fmla="*/ 14 h 100"/>
                      <a:gd name="T10" fmla="*/ 3 w 74"/>
                      <a:gd name="T11" fmla="*/ 14 h 100"/>
                      <a:gd name="T12" fmla="*/ 3 w 74"/>
                      <a:gd name="T13" fmla="*/ 15 h 100"/>
                      <a:gd name="T14" fmla="*/ 5 w 74"/>
                      <a:gd name="T15" fmla="*/ 16 h 100"/>
                      <a:gd name="T16" fmla="*/ 5 w 74"/>
                      <a:gd name="T17" fmla="*/ 17 h 100"/>
                      <a:gd name="T18" fmla="*/ 5 w 74"/>
                      <a:gd name="T19" fmla="*/ 17 h 100"/>
                      <a:gd name="T20" fmla="*/ 7 w 74"/>
                      <a:gd name="T21" fmla="*/ 21 h 100"/>
                      <a:gd name="T22" fmla="*/ 7 w 74"/>
                      <a:gd name="T23" fmla="*/ 23 h 100"/>
                      <a:gd name="T24" fmla="*/ 8 w 74"/>
                      <a:gd name="T25" fmla="*/ 27 h 100"/>
                      <a:gd name="T26" fmla="*/ 8 w 74"/>
                      <a:gd name="T27" fmla="*/ 29 h 100"/>
                      <a:gd name="T28" fmla="*/ 21 w 74"/>
                      <a:gd name="T29" fmla="*/ 29 h 100"/>
                      <a:gd name="T30" fmla="*/ 21 w 74"/>
                      <a:gd name="T31" fmla="*/ 25 h 100"/>
                      <a:gd name="T32" fmla="*/ 20 w 74"/>
                      <a:gd name="T33" fmla="*/ 21 h 100"/>
                      <a:gd name="T34" fmla="*/ 19 w 74"/>
                      <a:gd name="T35" fmla="*/ 16 h 100"/>
                      <a:gd name="T36" fmla="*/ 17 w 74"/>
                      <a:gd name="T37" fmla="*/ 12 h 100"/>
                      <a:gd name="T38" fmla="*/ 16 w 74"/>
                      <a:gd name="T39" fmla="*/ 10 h 100"/>
                      <a:gd name="T40" fmla="*/ 14 w 74"/>
                      <a:gd name="T41" fmla="*/ 8 h 100"/>
                      <a:gd name="T42" fmla="*/ 13 w 74"/>
                      <a:gd name="T43" fmla="*/ 5 h 100"/>
                      <a:gd name="T44" fmla="*/ 11 w 74"/>
                      <a:gd name="T45" fmla="*/ 4 h 100"/>
                      <a:gd name="T46" fmla="*/ 8 w 74"/>
                      <a:gd name="T47" fmla="*/ 2 h 100"/>
                      <a:gd name="T48" fmla="*/ 6 w 74"/>
                      <a:gd name="T49" fmla="*/ 1 h 100"/>
                      <a:gd name="T50" fmla="*/ 3 w 74"/>
                      <a:gd name="T51" fmla="*/ 0 h 100"/>
                      <a:gd name="T52" fmla="*/ 0 w 74"/>
                      <a:gd name="T53" fmla="*/ 0 h 100"/>
                      <a:gd name="T54" fmla="*/ 0 w 74"/>
                      <a:gd name="T55" fmla="*/ 0 h 100"/>
                      <a:gd name="T56" fmla="*/ 0 w 74"/>
                      <a:gd name="T57" fmla="*/ 14 h 100"/>
                      <a:gd name="T58" fmla="*/ 0 w 74"/>
                      <a:gd name="T59" fmla="*/ 14 h 100"/>
                      <a:gd name="T60" fmla="*/ 0 w 74"/>
                      <a:gd name="T61" fmla="*/ 14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4" h="100">
                        <a:moveTo>
                          <a:pt x="0" y="47"/>
                        </a:moveTo>
                        <a:lnTo>
                          <a:pt x="0" y="47"/>
                        </a:lnTo>
                        <a:lnTo>
                          <a:pt x="3" y="47"/>
                        </a:lnTo>
                        <a:lnTo>
                          <a:pt x="6" y="48"/>
                        </a:lnTo>
                        <a:lnTo>
                          <a:pt x="8" y="49"/>
                        </a:lnTo>
                        <a:lnTo>
                          <a:pt x="10" y="50"/>
                        </a:lnTo>
                        <a:lnTo>
                          <a:pt x="12" y="52"/>
                        </a:lnTo>
                        <a:lnTo>
                          <a:pt x="16" y="54"/>
                        </a:lnTo>
                        <a:lnTo>
                          <a:pt x="18" y="57"/>
                        </a:lnTo>
                        <a:lnTo>
                          <a:pt x="19" y="60"/>
                        </a:lnTo>
                        <a:lnTo>
                          <a:pt x="23" y="71"/>
                        </a:lnTo>
                        <a:lnTo>
                          <a:pt x="26" y="81"/>
                        </a:lnTo>
                        <a:lnTo>
                          <a:pt x="27" y="92"/>
                        </a:lnTo>
                        <a:lnTo>
                          <a:pt x="28" y="100"/>
                        </a:lnTo>
                        <a:lnTo>
                          <a:pt x="74" y="100"/>
                        </a:lnTo>
                        <a:lnTo>
                          <a:pt x="73" y="87"/>
                        </a:lnTo>
                        <a:lnTo>
                          <a:pt x="71" y="72"/>
                        </a:lnTo>
                        <a:lnTo>
                          <a:pt x="67" y="56"/>
                        </a:lnTo>
                        <a:lnTo>
                          <a:pt x="61" y="41"/>
                        </a:lnTo>
                        <a:lnTo>
                          <a:pt x="57" y="33"/>
                        </a:lnTo>
                        <a:lnTo>
                          <a:pt x="51" y="26"/>
                        </a:lnTo>
                        <a:lnTo>
                          <a:pt x="45" y="18"/>
                        </a:lnTo>
                        <a:lnTo>
                          <a:pt x="38" y="13"/>
                        </a:lnTo>
                        <a:lnTo>
                          <a:pt x="29" y="8"/>
                        </a:lnTo>
                        <a:lnTo>
                          <a:pt x="20" y="4"/>
                        </a:lnTo>
                        <a:lnTo>
                          <a:pt x="10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2" name="Freeform 551"/>
                  <p:cNvSpPr>
                    <a:spLocks noChangeAspect="1"/>
                  </p:cNvSpPr>
                  <p:nvPr/>
                </p:nvSpPr>
                <p:spPr bwMode="auto">
                  <a:xfrm>
                    <a:off x="296" y="1417"/>
                    <a:ext cx="21" cy="29"/>
                  </a:xfrm>
                  <a:custGeom>
                    <a:avLst/>
                    <a:gdLst>
                      <a:gd name="T0" fmla="*/ 13 w 77"/>
                      <a:gd name="T1" fmla="*/ 29 h 100"/>
                      <a:gd name="T2" fmla="*/ 13 w 77"/>
                      <a:gd name="T3" fmla="*/ 29 h 100"/>
                      <a:gd name="T4" fmla="*/ 13 w 77"/>
                      <a:gd name="T5" fmla="*/ 26 h 100"/>
                      <a:gd name="T6" fmla="*/ 13 w 77"/>
                      <a:gd name="T7" fmla="*/ 23 h 100"/>
                      <a:gd name="T8" fmla="*/ 14 w 77"/>
                      <a:gd name="T9" fmla="*/ 20 h 100"/>
                      <a:gd name="T10" fmla="*/ 15 w 77"/>
                      <a:gd name="T11" fmla="*/ 17 h 100"/>
                      <a:gd name="T12" fmla="*/ 16 w 77"/>
                      <a:gd name="T13" fmla="*/ 17 h 100"/>
                      <a:gd name="T14" fmla="*/ 16 w 77"/>
                      <a:gd name="T15" fmla="*/ 16 h 100"/>
                      <a:gd name="T16" fmla="*/ 17 w 77"/>
                      <a:gd name="T17" fmla="*/ 15 h 100"/>
                      <a:gd name="T18" fmla="*/ 17 w 77"/>
                      <a:gd name="T19" fmla="*/ 14 h 100"/>
                      <a:gd name="T20" fmla="*/ 18 w 77"/>
                      <a:gd name="T21" fmla="*/ 14 h 100"/>
                      <a:gd name="T22" fmla="*/ 19 w 77"/>
                      <a:gd name="T23" fmla="*/ 14 h 100"/>
                      <a:gd name="T24" fmla="*/ 20 w 77"/>
                      <a:gd name="T25" fmla="*/ 14 h 100"/>
                      <a:gd name="T26" fmla="*/ 21 w 77"/>
                      <a:gd name="T27" fmla="*/ 14 h 100"/>
                      <a:gd name="T28" fmla="*/ 21 w 77"/>
                      <a:gd name="T29" fmla="*/ 0 h 100"/>
                      <a:gd name="T30" fmla="*/ 18 w 77"/>
                      <a:gd name="T31" fmla="*/ 0 h 100"/>
                      <a:gd name="T32" fmla="*/ 15 w 77"/>
                      <a:gd name="T33" fmla="*/ 1 h 100"/>
                      <a:gd name="T34" fmla="*/ 13 w 77"/>
                      <a:gd name="T35" fmla="*/ 2 h 100"/>
                      <a:gd name="T36" fmla="*/ 10 w 77"/>
                      <a:gd name="T37" fmla="*/ 3 h 100"/>
                      <a:gd name="T38" fmla="*/ 8 w 77"/>
                      <a:gd name="T39" fmla="*/ 5 h 100"/>
                      <a:gd name="T40" fmla="*/ 6 w 77"/>
                      <a:gd name="T41" fmla="*/ 7 h 100"/>
                      <a:gd name="T42" fmla="*/ 5 w 77"/>
                      <a:gd name="T43" fmla="*/ 9 h 100"/>
                      <a:gd name="T44" fmla="*/ 4 w 77"/>
                      <a:gd name="T45" fmla="*/ 11 h 100"/>
                      <a:gd name="T46" fmla="*/ 2 w 77"/>
                      <a:gd name="T47" fmla="*/ 16 h 100"/>
                      <a:gd name="T48" fmla="*/ 1 w 77"/>
                      <a:gd name="T49" fmla="*/ 20 h 100"/>
                      <a:gd name="T50" fmla="*/ 0 w 77"/>
                      <a:gd name="T51" fmla="*/ 25 h 100"/>
                      <a:gd name="T52" fmla="*/ 0 w 77"/>
                      <a:gd name="T53" fmla="*/ 29 h 100"/>
                      <a:gd name="T54" fmla="*/ 0 w 77"/>
                      <a:gd name="T55" fmla="*/ 29 h 100"/>
                      <a:gd name="T56" fmla="*/ 13 w 77"/>
                      <a:gd name="T57" fmla="*/ 29 h 100"/>
                      <a:gd name="T58" fmla="*/ 13 w 77"/>
                      <a:gd name="T59" fmla="*/ 29 h 100"/>
                      <a:gd name="T60" fmla="*/ 13 w 77"/>
                      <a:gd name="T61" fmla="*/ 29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46" y="100"/>
                        </a:moveTo>
                        <a:lnTo>
                          <a:pt x="46" y="100"/>
                        </a:lnTo>
                        <a:lnTo>
                          <a:pt x="46" y="90"/>
                        </a:lnTo>
                        <a:lnTo>
                          <a:pt x="48" y="79"/>
                        </a:lnTo>
                        <a:lnTo>
                          <a:pt x="50" y="70"/>
                        </a:lnTo>
                        <a:lnTo>
                          <a:pt x="55" y="59"/>
                        </a:lnTo>
                        <a:lnTo>
                          <a:pt x="57" y="57"/>
                        </a:lnTo>
                        <a:lnTo>
                          <a:pt x="59" y="54"/>
                        </a:lnTo>
                        <a:lnTo>
                          <a:pt x="61" y="52"/>
                        </a:lnTo>
                        <a:lnTo>
                          <a:pt x="63" y="50"/>
                        </a:lnTo>
                        <a:lnTo>
                          <a:pt x="66" y="49"/>
                        </a:lnTo>
                        <a:lnTo>
                          <a:pt x="68" y="48"/>
                        </a:lnTo>
                        <a:lnTo>
                          <a:pt x="73" y="47"/>
                        </a:lnTo>
                        <a:lnTo>
                          <a:pt x="77" y="47"/>
                        </a:lnTo>
                        <a:lnTo>
                          <a:pt x="77" y="0"/>
                        </a:lnTo>
                        <a:lnTo>
                          <a:pt x="66" y="0"/>
                        </a:lnTo>
                        <a:lnTo>
                          <a:pt x="56" y="2"/>
                        </a:lnTo>
                        <a:lnTo>
                          <a:pt x="46" y="7"/>
                        </a:lnTo>
                        <a:lnTo>
                          <a:pt x="38" y="12"/>
                        </a:lnTo>
                        <a:lnTo>
                          <a:pt x="30" y="17"/>
                        </a:lnTo>
                        <a:lnTo>
                          <a:pt x="23" y="24"/>
                        </a:lnTo>
                        <a:lnTo>
                          <a:pt x="18" y="31"/>
                        </a:lnTo>
                        <a:lnTo>
                          <a:pt x="14" y="39"/>
                        </a:lnTo>
                        <a:lnTo>
                          <a:pt x="7" y="54"/>
                        </a:lnTo>
                        <a:lnTo>
                          <a:pt x="3" y="70"/>
                        </a:lnTo>
                        <a:lnTo>
                          <a:pt x="0" y="86"/>
                        </a:lnTo>
                        <a:lnTo>
                          <a:pt x="0" y="100"/>
                        </a:lnTo>
                        <a:lnTo>
                          <a:pt x="46" y="10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3" name="Freeform 552"/>
                  <p:cNvSpPr>
                    <a:spLocks noChangeAspect="1"/>
                  </p:cNvSpPr>
                  <p:nvPr/>
                </p:nvSpPr>
                <p:spPr bwMode="auto">
                  <a:xfrm>
                    <a:off x="296" y="1446"/>
                    <a:ext cx="14" cy="36"/>
                  </a:xfrm>
                  <a:custGeom>
                    <a:avLst/>
                    <a:gdLst>
                      <a:gd name="T0" fmla="*/ 9 w 46"/>
                      <a:gd name="T1" fmla="*/ 36 h 117"/>
                      <a:gd name="T2" fmla="*/ 14 w 46"/>
                      <a:gd name="T3" fmla="*/ 30 h 117"/>
                      <a:gd name="T4" fmla="*/ 14 w 46"/>
                      <a:gd name="T5" fmla="*/ 0 h 117"/>
                      <a:gd name="T6" fmla="*/ 0 w 46"/>
                      <a:gd name="T7" fmla="*/ 0 h 117"/>
                      <a:gd name="T8" fmla="*/ 0 w 46"/>
                      <a:gd name="T9" fmla="*/ 30 h 117"/>
                      <a:gd name="T10" fmla="*/ 9 w 46"/>
                      <a:gd name="T11" fmla="*/ 36 h 117"/>
                      <a:gd name="T12" fmla="*/ 9 w 46"/>
                      <a:gd name="T13" fmla="*/ 36 h 117"/>
                      <a:gd name="T14" fmla="*/ 14 w 46"/>
                      <a:gd name="T15" fmla="*/ 34 h 117"/>
                      <a:gd name="T16" fmla="*/ 14 w 46"/>
                      <a:gd name="T17" fmla="*/ 30 h 117"/>
                      <a:gd name="T18" fmla="*/ 9 w 46"/>
                      <a:gd name="T19" fmla="*/ 36 h 117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117">
                        <a:moveTo>
                          <a:pt x="30" y="117"/>
                        </a:moveTo>
                        <a:lnTo>
                          <a:pt x="46" y="9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30" y="117"/>
                        </a:lnTo>
                        <a:lnTo>
                          <a:pt x="46" y="112"/>
                        </a:lnTo>
                        <a:lnTo>
                          <a:pt x="46" y="96"/>
                        </a:lnTo>
                        <a:lnTo>
                          <a:pt x="30" y="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4" name="Freeform 553"/>
                  <p:cNvSpPr>
                    <a:spLocks noChangeAspect="1"/>
                  </p:cNvSpPr>
                  <p:nvPr/>
                </p:nvSpPr>
                <p:spPr bwMode="auto">
                  <a:xfrm>
                    <a:off x="289" y="1468"/>
                    <a:ext cx="14" cy="14"/>
                  </a:xfrm>
                  <a:custGeom>
                    <a:avLst/>
                    <a:gdLst>
                      <a:gd name="T0" fmla="*/ 0 w 49"/>
                      <a:gd name="T1" fmla="*/ 8 h 51"/>
                      <a:gd name="T2" fmla="*/ 9 w 49"/>
                      <a:gd name="T3" fmla="*/ 14 h 51"/>
                      <a:gd name="T4" fmla="*/ 14 w 49"/>
                      <a:gd name="T5" fmla="*/ 12 h 51"/>
                      <a:gd name="T6" fmla="*/ 10 w 49"/>
                      <a:gd name="T7" fmla="*/ 0 h 51"/>
                      <a:gd name="T8" fmla="*/ 4 w 49"/>
                      <a:gd name="T9" fmla="*/ 2 h 51"/>
                      <a:gd name="T10" fmla="*/ 0 w 49"/>
                      <a:gd name="T11" fmla="*/ 8 h 51"/>
                      <a:gd name="T12" fmla="*/ 4 w 49"/>
                      <a:gd name="T13" fmla="*/ 2 h 51"/>
                      <a:gd name="T14" fmla="*/ 0 w 49"/>
                      <a:gd name="T15" fmla="*/ 4 h 51"/>
                      <a:gd name="T16" fmla="*/ 0 w 49"/>
                      <a:gd name="T17" fmla="*/ 8 h 5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9" h="51">
                        <a:moveTo>
                          <a:pt x="0" y="28"/>
                        </a:moveTo>
                        <a:lnTo>
                          <a:pt x="30" y="51"/>
                        </a:lnTo>
                        <a:lnTo>
                          <a:pt x="49" y="43"/>
                        </a:lnTo>
                        <a:lnTo>
                          <a:pt x="34" y="0"/>
                        </a:lnTo>
                        <a:lnTo>
                          <a:pt x="15" y="7"/>
                        </a:lnTo>
                        <a:lnTo>
                          <a:pt x="0" y="28"/>
                        </a:lnTo>
                        <a:lnTo>
                          <a:pt x="15" y="7"/>
                        </a:lnTo>
                        <a:lnTo>
                          <a:pt x="0" y="13"/>
                        </a:lnTo>
                        <a:lnTo>
                          <a:pt x="0" y="2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5" name="Freeform 554"/>
                  <p:cNvSpPr>
                    <a:spLocks noChangeAspect="1"/>
                  </p:cNvSpPr>
                  <p:nvPr/>
                </p:nvSpPr>
                <p:spPr bwMode="auto">
                  <a:xfrm>
                    <a:off x="289" y="1475"/>
                    <a:ext cx="14" cy="100"/>
                  </a:xfrm>
                  <a:custGeom>
                    <a:avLst/>
                    <a:gdLst>
                      <a:gd name="T0" fmla="*/ 7 w 46"/>
                      <a:gd name="T1" fmla="*/ 100 h 314"/>
                      <a:gd name="T2" fmla="*/ 14 w 46"/>
                      <a:gd name="T3" fmla="*/ 93 h 314"/>
                      <a:gd name="T4" fmla="*/ 14 w 46"/>
                      <a:gd name="T5" fmla="*/ 0 h 314"/>
                      <a:gd name="T6" fmla="*/ 0 w 46"/>
                      <a:gd name="T7" fmla="*/ 0 h 314"/>
                      <a:gd name="T8" fmla="*/ 0 w 46"/>
                      <a:gd name="T9" fmla="*/ 93 h 314"/>
                      <a:gd name="T10" fmla="*/ 7 w 46"/>
                      <a:gd name="T11" fmla="*/ 100 h 314"/>
                      <a:gd name="T12" fmla="*/ 0 w 46"/>
                      <a:gd name="T13" fmla="*/ 93 h 314"/>
                      <a:gd name="T14" fmla="*/ 0 w 46"/>
                      <a:gd name="T15" fmla="*/ 100 h 314"/>
                      <a:gd name="T16" fmla="*/ 7 w 46"/>
                      <a:gd name="T17" fmla="*/ 100 h 314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6" h="314">
                        <a:moveTo>
                          <a:pt x="23" y="314"/>
                        </a:moveTo>
                        <a:lnTo>
                          <a:pt x="46" y="29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3" y="314"/>
                        </a:lnTo>
                        <a:lnTo>
                          <a:pt x="0" y="291"/>
                        </a:lnTo>
                        <a:lnTo>
                          <a:pt x="0" y="314"/>
                        </a:lnTo>
                        <a:lnTo>
                          <a:pt x="23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6" name="Freeform 555"/>
                  <p:cNvSpPr>
                    <a:spLocks noChangeAspect="1"/>
                  </p:cNvSpPr>
                  <p:nvPr/>
                </p:nvSpPr>
                <p:spPr bwMode="auto">
                  <a:xfrm>
                    <a:off x="296" y="1561"/>
                    <a:ext cx="57" cy="14"/>
                  </a:xfrm>
                  <a:custGeom>
                    <a:avLst/>
                    <a:gdLst>
                      <a:gd name="T0" fmla="*/ 57 w 169"/>
                      <a:gd name="T1" fmla="*/ 7 h 46"/>
                      <a:gd name="T2" fmla="*/ 49 w 169"/>
                      <a:gd name="T3" fmla="*/ 0 h 46"/>
                      <a:gd name="T4" fmla="*/ 0 w 169"/>
                      <a:gd name="T5" fmla="*/ 0 h 46"/>
                      <a:gd name="T6" fmla="*/ 0 w 169"/>
                      <a:gd name="T7" fmla="*/ 14 h 46"/>
                      <a:gd name="T8" fmla="*/ 49 w 169"/>
                      <a:gd name="T9" fmla="*/ 14 h 46"/>
                      <a:gd name="T10" fmla="*/ 57 w 169"/>
                      <a:gd name="T11" fmla="*/ 7 h 46"/>
                      <a:gd name="T12" fmla="*/ 49 w 169"/>
                      <a:gd name="T13" fmla="*/ 14 h 46"/>
                      <a:gd name="T14" fmla="*/ 57 w 169"/>
                      <a:gd name="T15" fmla="*/ 14 h 46"/>
                      <a:gd name="T16" fmla="*/ 57 w 169"/>
                      <a:gd name="T17" fmla="*/ 7 h 4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69" h="46">
                        <a:moveTo>
                          <a:pt x="169" y="23"/>
                        </a:moveTo>
                        <a:lnTo>
                          <a:pt x="144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44" y="46"/>
                        </a:lnTo>
                        <a:lnTo>
                          <a:pt x="169" y="23"/>
                        </a:lnTo>
                        <a:lnTo>
                          <a:pt x="144" y="46"/>
                        </a:lnTo>
                        <a:lnTo>
                          <a:pt x="169" y="46"/>
                        </a:lnTo>
                        <a:lnTo>
                          <a:pt x="169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7" name="Freeform 556"/>
                  <p:cNvSpPr>
                    <a:spLocks noChangeAspect="1"/>
                  </p:cNvSpPr>
                  <p:nvPr/>
                </p:nvSpPr>
                <p:spPr bwMode="auto">
                  <a:xfrm>
                    <a:off x="5198" y="1425"/>
                    <a:ext cx="43" cy="143"/>
                  </a:xfrm>
                  <a:custGeom>
                    <a:avLst/>
                    <a:gdLst>
                      <a:gd name="T0" fmla="*/ 0 w 143"/>
                      <a:gd name="T1" fmla="*/ 143 h 469"/>
                      <a:gd name="T2" fmla="*/ 0 w 143"/>
                      <a:gd name="T3" fmla="*/ 55 h 469"/>
                      <a:gd name="T4" fmla="*/ 6 w 143"/>
                      <a:gd name="T5" fmla="*/ 52 h 469"/>
                      <a:gd name="T6" fmla="*/ 6 w 143"/>
                      <a:gd name="T7" fmla="*/ 23 h 469"/>
                      <a:gd name="T8" fmla="*/ 6 w 143"/>
                      <a:gd name="T9" fmla="*/ 20 h 469"/>
                      <a:gd name="T10" fmla="*/ 6 w 143"/>
                      <a:gd name="T11" fmla="*/ 16 h 469"/>
                      <a:gd name="T12" fmla="*/ 7 w 143"/>
                      <a:gd name="T13" fmla="*/ 12 h 469"/>
                      <a:gd name="T14" fmla="*/ 9 w 143"/>
                      <a:gd name="T15" fmla="*/ 8 h 469"/>
                      <a:gd name="T16" fmla="*/ 10 w 143"/>
                      <a:gd name="T17" fmla="*/ 7 h 469"/>
                      <a:gd name="T18" fmla="*/ 11 w 143"/>
                      <a:gd name="T19" fmla="*/ 5 h 469"/>
                      <a:gd name="T20" fmla="*/ 12 w 143"/>
                      <a:gd name="T21" fmla="*/ 3 h 469"/>
                      <a:gd name="T22" fmla="*/ 14 w 143"/>
                      <a:gd name="T23" fmla="*/ 2 h 469"/>
                      <a:gd name="T24" fmla="*/ 15 w 143"/>
                      <a:gd name="T25" fmla="*/ 1 h 469"/>
                      <a:gd name="T26" fmla="*/ 17 w 143"/>
                      <a:gd name="T27" fmla="*/ 1 h 469"/>
                      <a:gd name="T28" fmla="*/ 19 w 143"/>
                      <a:gd name="T29" fmla="*/ 0 h 469"/>
                      <a:gd name="T30" fmla="*/ 21 w 143"/>
                      <a:gd name="T31" fmla="*/ 0 h 469"/>
                      <a:gd name="T32" fmla="*/ 24 w 143"/>
                      <a:gd name="T33" fmla="*/ 0 h 469"/>
                      <a:gd name="T34" fmla="*/ 26 w 143"/>
                      <a:gd name="T35" fmla="*/ 1 h 469"/>
                      <a:gd name="T36" fmla="*/ 28 w 143"/>
                      <a:gd name="T37" fmla="*/ 1 h 469"/>
                      <a:gd name="T38" fmla="*/ 29 w 143"/>
                      <a:gd name="T39" fmla="*/ 2 h 469"/>
                      <a:gd name="T40" fmla="*/ 31 w 143"/>
                      <a:gd name="T41" fmla="*/ 3 h 469"/>
                      <a:gd name="T42" fmla="*/ 32 w 143"/>
                      <a:gd name="T43" fmla="*/ 5 h 469"/>
                      <a:gd name="T44" fmla="*/ 33 w 143"/>
                      <a:gd name="T45" fmla="*/ 6 h 469"/>
                      <a:gd name="T46" fmla="*/ 34 w 143"/>
                      <a:gd name="T47" fmla="*/ 8 h 469"/>
                      <a:gd name="T48" fmla="*/ 35 w 143"/>
                      <a:gd name="T49" fmla="*/ 11 h 469"/>
                      <a:gd name="T50" fmla="*/ 36 w 143"/>
                      <a:gd name="T51" fmla="*/ 16 h 469"/>
                      <a:gd name="T52" fmla="*/ 37 w 143"/>
                      <a:gd name="T53" fmla="*/ 20 h 469"/>
                      <a:gd name="T54" fmla="*/ 37 w 143"/>
                      <a:gd name="T55" fmla="*/ 23 h 469"/>
                      <a:gd name="T56" fmla="*/ 37 w 143"/>
                      <a:gd name="T57" fmla="*/ 52 h 469"/>
                      <a:gd name="T58" fmla="*/ 43 w 143"/>
                      <a:gd name="T59" fmla="*/ 54 h 469"/>
                      <a:gd name="T60" fmla="*/ 43 w 143"/>
                      <a:gd name="T61" fmla="*/ 143 h 469"/>
                      <a:gd name="T62" fmla="*/ 0 w 143"/>
                      <a:gd name="T63" fmla="*/ 143 h 469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43" h="469">
                        <a:moveTo>
                          <a:pt x="0" y="469"/>
                        </a:moveTo>
                        <a:lnTo>
                          <a:pt x="0" y="181"/>
                        </a:lnTo>
                        <a:lnTo>
                          <a:pt x="19" y="172"/>
                        </a:lnTo>
                        <a:lnTo>
                          <a:pt x="19" y="76"/>
                        </a:lnTo>
                        <a:lnTo>
                          <a:pt x="19" y="65"/>
                        </a:lnTo>
                        <a:lnTo>
                          <a:pt x="21" y="52"/>
                        </a:lnTo>
                        <a:lnTo>
                          <a:pt x="24" y="40"/>
                        </a:lnTo>
                        <a:lnTo>
                          <a:pt x="29" y="27"/>
                        </a:lnTo>
                        <a:lnTo>
                          <a:pt x="32" y="22"/>
                        </a:lnTo>
                        <a:lnTo>
                          <a:pt x="37" y="16"/>
                        </a:lnTo>
                        <a:lnTo>
                          <a:pt x="41" y="11"/>
                        </a:lnTo>
                        <a:lnTo>
                          <a:pt x="46" y="7"/>
                        </a:lnTo>
                        <a:lnTo>
                          <a:pt x="51" y="4"/>
                        </a:lnTo>
                        <a:lnTo>
                          <a:pt x="58" y="2"/>
                        </a:lnTo>
                        <a:lnTo>
                          <a:pt x="64" y="0"/>
                        </a:lnTo>
                        <a:lnTo>
                          <a:pt x="71" y="0"/>
                        </a:lnTo>
                        <a:lnTo>
                          <a:pt x="79" y="0"/>
                        </a:lnTo>
                        <a:lnTo>
                          <a:pt x="86" y="2"/>
                        </a:lnTo>
                        <a:lnTo>
                          <a:pt x="92" y="4"/>
                        </a:lnTo>
                        <a:lnTo>
                          <a:pt x="98" y="7"/>
                        </a:lnTo>
                        <a:lnTo>
                          <a:pt x="102" y="10"/>
                        </a:lnTo>
                        <a:lnTo>
                          <a:pt x="106" y="15"/>
                        </a:lnTo>
                        <a:lnTo>
                          <a:pt x="110" y="21"/>
                        </a:lnTo>
                        <a:lnTo>
                          <a:pt x="113" y="26"/>
                        </a:lnTo>
                        <a:lnTo>
                          <a:pt x="118" y="37"/>
                        </a:lnTo>
                        <a:lnTo>
                          <a:pt x="121" y="51"/>
                        </a:lnTo>
                        <a:lnTo>
                          <a:pt x="123" y="64"/>
                        </a:lnTo>
                        <a:lnTo>
                          <a:pt x="124" y="76"/>
                        </a:lnTo>
                        <a:lnTo>
                          <a:pt x="124" y="172"/>
                        </a:lnTo>
                        <a:lnTo>
                          <a:pt x="143" y="178"/>
                        </a:lnTo>
                        <a:lnTo>
                          <a:pt x="143" y="469"/>
                        </a:lnTo>
                        <a:lnTo>
                          <a:pt x="0" y="469"/>
                        </a:lnTo>
                        <a:close/>
                      </a:path>
                    </a:pathLst>
                  </a:custGeom>
                  <a:solidFill>
                    <a:srgbClr val="8C253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8" name="Freeform 557"/>
                  <p:cNvSpPr>
                    <a:spLocks noChangeAspect="1"/>
                  </p:cNvSpPr>
                  <p:nvPr/>
                </p:nvSpPr>
                <p:spPr bwMode="auto">
                  <a:xfrm>
                    <a:off x="5184" y="1475"/>
                    <a:ext cx="21" cy="93"/>
                  </a:xfrm>
                  <a:custGeom>
                    <a:avLst/>
                    <a:gdLst>
                      <a:gd name="T0" fmla="*/ 6 w 48"/>
                      <a:gd name="T1" fmla="*/ 0 h 309"/>
                      <a:gd name="T2" fmla="*/ 0 w 48"/>
                      <a:gd name="T3" fmla="*/ 6 h 309"/>
                      <a:gd name="T4" fmla="*/ 0 w 48"/>
                      <a:gd name="T5" fmla="*/ 93 h 309"/>
                      <a:gd name="T6" fmla="*/ 21 w 48"/>
                      <a:gd name="T7" fmla="*/ 93 h 309"/>
                      <a:gd name="T8" fmla="*/ 21 w 48"/>
                      <a:gd name="T9" fmla="*/ 6 h 309"/>
                      <a:gd name="T10" fmla="*/ 6 w 48"/>
                      <a:gd name="T11" fmla="*/ 0 h 309"/>
                      <a:gd name="T12" fmla="*/ 6 w 48"/>
                      <a:gd name="T13" fmla="*/ 0 h 309"/>
                      <a:gd name="T14" fmla="*/ 0 w 48"/>
                      <a:gd name="T15" fmla="*/ 2 h 309"/>
                      <a:gd name="T16" fmla="*/ 0 w 48"/>
                      <a:gd name="T17" fmla="*/ 6 h 309"/>
                      <a:gd name="T18" fmla="*/ 6 w 48"/>
                      <a:gd name="T19" fmla="*/ 0 h 309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8" h="309">
                        <a:moveTo>
                          <a:pt x="14" y="0"/>
                        </a:moveTo>
                        <a:lnTo>
                          <a:pt x="0" y="21"/>
                        </a:lnTo>
                        <a:lnTo>
                          <a:pt x="0" y="309"/>
                        </a:lnTo>
                        <a:lnTo>
                          <a:pt x="48" y="309"/>
                        </a:lnTo>
                        <a:lnTo>
                          <a:pt x="48" y="21"/>
                        </a:lnTo>
                        <a:lnTo>
                          <a:pt x="14" y="0"/>
                        </a:lnTo>
                        <a:lnTo>
                          <a:pt x="0" y="6"/>
                        </a:lnTo>
                        <a:lnTo>
                          <a:pt x="0" y="21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9" name="Freeform 558"/>
                  <p:cNvSpPr>
                    <a:spLocks noChangeAspect="1"/>
                  </p:cNvSpPr>
                  <p:nvPr/>
                </p:nvSpPr>
                <p:spPr bwMode="auto">
                  <a:xfrm>
                    <a:off x="5191" y="1468"/>
                    <a:ext cx="14" cy="14"/>
                  </a:xfrm>
                  <a:custGeom>
                    <a:avLst/>
                    <a:gdLst>
                      <a:gd name="T0" fmla="*/ 14 w 53"/>
                      <a:gd name="T1" fmla="*/ 6 h 51"/>
                      <a:gd name="T2" fmla="*/ 5 w 53"/>
                      <a:gd name="T3" fmla="*/ 0 h 51"/>
                      <a:gd name="T4" fmla="*/ 0 w 53"/>
                      <a:gd name="T5" fmla="*/ 2 h 51"/>
                      <a:gd name="T6" fmla="*/ 5 w 53"/>
                      <a:gd name="T7" fmla="*/ 14 h 51"/>
                      <a:gd name="T8" fmla="*/ 10 w 53"/>
                      <a:gd name="T9" fmla="*/ 12 h 51"/>
                      <a:gd name="T10" fmla="*/ 14 w 53"/>
                      <a:gd name="T11" fmla="*/ 6 h 51"/>
                      <a:gd name="T12" fmla="*/ 10 w 53"/>
                      <a:gd name="T13" fmla="*/ 12 h 51"/>
                      <a:gd name="T14" fmla="*/ 14 w 53"/>
                      <a:gd name="T15" fmla="*/ 10 h 51"/>
                      <a:gd name="T16" fmla="*/ 14 w 53"/>
                      <a:gd name="T17" fmla="*/ 6 h 5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53" h="51">
                        <a:moveTo>
                          <a:pt x="53" y="21"/>
                        </a:moveTo>
                        <a:lnTo>
                          <a:pt x="20" y="0"/>
                        </a:lnTo>
                        <a:lnTo>
                          <a:pt x="0" y="9"/>
                        </a:lnTo>
                        <a:lnTo>
                          <a:pt x="20" y="51"/>
                        </a:lnTo>
                        <a:lnTo>
                          <a:pt x="39" y="42"/>
                        </a:lnTo>
                        <a:lnTo>
                          <a:pt x="53" y="21"/>
                        </a:lnTo>
                        <a:lnTo>
                          <a:pt x="39" y="42"/>
                        </a:lnTo>
                        <a:lnTo>
                          <a:pt x="53" y="36"/>
                        </a:lnTo>
                        <a:lnTo>
                          <a:pt x="53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0" name="Freeform 559"/>
                  <p:cNvSpPr>
                    <a:spLocks noChangeAspect="1"/>
                  </p:cNvSpPr>
                  <p:nvPr/>
                </p:nvSpPr>
                <p:spPr bwMode="auto">
                  <a:xfrm>
                    <a:off x="5191" y="1446"/>
                    <a:ext cx="14" cy="29"/>
                  </a:xfrm>
                  <a:custGeom>
                    <a:avLst/>
                    <a:gdLst>
                      <a:gd name="T0" fmla="*/ 14 w 48"/>
                      <a:gd name="T1" fmla="*/ 0 h 96"/>
                      <a:gd name="T2" fmla="*/ 0 w 48"/>
                      <a:gd name="T3" fmla="*/ 0 h 96"/>
                      <a:gd name="T4" fmla="*/ 0 w 48"/>
                      <a:gd name="T5" fmla="*/ 29 h 96"/>
                      <a:gd name="T6" fmla="*/ 14 w 48"/>
                      <a:gd name="T7" fmla="*/ 29 h 96"/>
                      <a:gd name="T8" fmla="*/ 14 w 48"/>
                      <a:gd name="T9" fmla="*/ 0 h 96"/>
                      <a:gd name="T10" fmla="*/ 14 w 48"/>
                      <a:gd name="T11" fmla="*/ 0 h 96"/>
                      <a:gd name="T12" fmla="*/ 0 w 48"/>
                      <a:gd name="T13" fmla="*/ 0 h 96"/>
                      <a:gd name="T14" fmla="*/ 0 w 48"/>
                      <a:gd name="T15" fmla="*/ 0 h 96"/>
                      <a:gd name="T16" fmla="*/ 0 w 48"/>
                      <a:gd name="T17" fmla="*/ 0 h 96"/>
                      <a:gd name="T18" fmla="*/ 14 w 48"/>
                      <a:gd name="T19" fmla="*/ 0 h 9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8" h="96">
                        <a:moveTo>
                          <a:pt x="48" y="0"/>
                        </a:move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48" y="96"/>
                        </a:lnTo>
                        <a:lnTo>
                          <a:pt x="48" y="0"/>
                        </a:lnTo>
                        <a:lnTo>
                          <a:pt x="0" y="0"/>
                        </a:lnTo>
                        <a:lnTo>
                          <a:pt x="48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1" name="Freeform 560"/>
                  <p:cNvSpPr>
                    <a:spLocks noChangeAspect="1"/>
                  </p:cNvSpPr>
                  <p:nvPr/>
                </p:nvSpPr>
                <p:spPr bwMode="auto">
                  <a:xfrm>
                    <a:off x="5191" y="1417"/>
                    <a:ext cx="29" cy="29"/>
                  </a:xfrm>
                  <a:custGeom>
                    <a:avLst/>
                    <a:gdLst>
                      <a:gd name="T0" fmla="*/ 29 w 77"/>
                      <a:gd name="T1" fmla="*/ 0 h 100"/>
                      <a:gd name="T2" fmla="*/ 29 w 77"/>
                      <a:gd name="T3" fmla="*/ 0 h 100"/>
                      <a:gd name="T4" fmla="*/ 25 w 77"/>
                      <a:gd name="T5" fmla="*/ 0 h 100"/>
                      <a:gd name="T6" fmla="*/ 21 w 77"/>
                      <a:gd name="T7" fmla="*/ 1 h 100"/>
                      <a:gd name="T8" fmla="*/ 18 w 77"/>
                      <a:gd name="T9" fmla="*/ 2 h 100"/>
                      <a:gd name="T10" fmla="*/ 14 w 77"/>
                      <a:gd name="T11" fmla="*/ 3 h 100"/>
                      <a:gd name="T12" fmla="*/ 12 w 77"/>
                      <a:gd name="T13" fmla="*/ 5 h 100"/>
                      <a:gd name="T14" fmla="*/ 9 w 77"/>
                      <a:gd name="T15" fmla="*/ 8 h 100"/>
                      <a:gd name="T16" fmla="*/ 7 w 77"/>
                      <a:gd name="T17" fmla="*/ 10 h 100"/>
                      <a:gd name="T18" fmla="*/ 5 w 77"/>
                      <a:gd name="T19" fmla="*/ 12 h 100"/>
                      <a:gd name="T20" fmla="*/ 3 w 77"/>
                      <a:gd name="T21" fmla="*/ 16 h 100"/>
                      <a:gd name="T22" fmla="*/ 2 w 77"/>
                      <a:gd name="T23" fmla="*/ 21 h 100"/>
                      <a:gd name="T24" fmla="*/ 0 w 77"/>
                      <a:gd name="T25" fmla="*/ 25 h 100"/>
                      <a:gd name="T26" fmla="*/ 0 w 77"/>
                      <a:gd name="T27" fmla="*/ 29 h 100"/>
                      <a:gd name="T28" fmla="*/ 18 w 77"/>
                      <a:gd name="T29" fmla="*/ 29 h 100"/>
                      <a:gd name="T30" fmla="*/ 18 w 77"/>
                      <a:gd name="T31" fmla="*/ 27 h 100"/>
                      <a:gd name="T32" fmla="*/ 18 w 77"/>
                      <a:gd name="T33" fmla="*/ 23 h 100"/>
                      <a:gd name="T34" fmla="*/ 20 w 77"/>
                      <a:gd name="T35" fmla="*/ 21 h 100"/>
                      <a:gd name="T36" fmla="*/ 21 w 77"/>
                      <a:gd name="T37" fmla="*/ 17 h 100"/>
                      <a:gd name="T38" fmla="*/ 22 w 77"/>
                      <a:gd name="T39" fmla="*/ 17 h 100"/>
                      <a:gd name="T40" fmla="*/ 23 w 77"/>
                      <a:gd name="T41" fmla="*/ 16 h 100"/>
                      <a:gd name="T42" fmla="*/ 24 w 77"/>
                      <a:gd name="T43" fmla="*/ 15 h 100"/>
                      <a:gd name="T44" fmla="*/ 25 w 77"/>
                      <a:gd name="T45" fmla="*/ 14 h 100"/>
                      <a:gd name="T46" fmla="*/ 26 w 77"/>
                      <a:gd name="T47" fmla="*/ 14 h 100"/>
                      <a:gd name="T48" fmla="*/ 27 w 77"/>
                      <a:gd name="T49" fmla="*/ 14 h 100"/>
                      <a:gd name="T50" fmla="*/ 28 w 77"/>
                      <a:gd name="T51" fmla="*/ 14 h 100"/>
                      <a:gd name="T52" fmla="*/ 29 w 77"/>
                      <a:gd name="T53" fmla="*/ 14 h 100"/>
                      <a:gd name="T54" fmla="*/ 29 w 77"/>
                      <a:gd name="T55" fmla="*/ 14 h 100"/>
                      <a:gd name="T56" fmla="*/ 29 w 77"/>
                      <a:gd name="T57" fmla="*/ 0 h 100"/>
                      <a:gd name="T58" fmla="*/ 29 w 77"/>
                      <a:gd name="T59" fmla="*/ 0 h 100"/>
                      <a:gd name="T60" fmla="*/ 29 w 77"/>
                      <a:gd name="T61" fmla="*/ 0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77" y="0"/>
                        </a:moveTo>
                        <a:lnTo>
                          <a:pt x="77" y="0"/>
                        </a:lnTo>
                        <a:lnTo>
                          <a:pt x="67" y="0"/>
                        </a:lnTo>
                        <a:lnTo>
                          <a:pt x="56" y="4"/>
                        </a:lnTo>
                        <a:lnTo>
                          <a:pt x="47" y="7"/>
                        </a:lnTo>
                        <a:lnTo>
                          <a:pt x="38" y="12"/>
                        </a:lnTo>
                        <a:lnTo>
                          <a:pt x="31" y="18"/>
                        </a:lnTo>
                        <a:lnTo>
                          <a:pt x="25" y="26"/>
                        </a:lnTo>
                        <a:lnTo>
                          <a:pt x="19" y="33"/>
                        </a:lnTo>
                        <a:lnTo>
                          <a:pt x="14" y="41"/>
                        </a:lnTo>
                        <a:lnTo>
                          <a:pt x="8" y="56"/>
                        </a:lnTo>
                        <a:lnTo>
                          <a:pt x="4" y="72"/>
                        </a:lnTo>
                        <a:lnTo>
                          <a:pt x="1" y="87"/>
                        </a:lnTo>
                        <a:lnTo>
                          <a:pt x="0" y="100"/>
                        </a:lnTo>
                        <a:lnTo>
                          <a:pt x="48" y="100"/>
                        </a:lnTo>
                        <a:lnTo>
                          <a:pt x="48" y="92"/>
                        </a:lnTo>
                        <a:lnTo>
                          <a:pt x="49" y="81"/>
                        </a:lnTo>
                        <a:lnTo>
                          <a:pt x="52" y="71"/>
                        </a:lnTo>
                        <a:lnTo>
                          <a:pt x="56" y="60"/>
                        </a:lnTo>
                        <a:lnTo>
                          <a:pt x="58" y="58"/>
                        </a:lnTo>
                        <a:lnTo>
                          <a:pt x="60" y="55"/>
                        </a:lnTo>
                        <a:lnTo>
                          <a:pt x="63" y="52"/>
                        </a:lnTo>
                        <a:lnTo>
                          <a:pt x="66" y="50"/>
                        </a:lnTo>
                        <a:lnTo>
                          <a:pt x="68" y="49"/>
                        </a:lnTo>
                        <a:lnTo>
                          <a:pt x="71" y="48"/>
                        </a:lnTo>
                        <a:lnTo>
                          <a:pt x="74" y="47"/>
                        </a:lnTo>
                        <a:lnTo>
                          <a:pt x="77" y="47"/>
                        </a:lnTo>
                        <a:lnTo>
                          <a:pt x="7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2" name="Freeform 561"/>
                  <p:cNvSpPr>
                    <a:spLocks noChangeAspect="1"/>
                  </p:cNvSpPr>
                  <p:nvPr/>
                </p:nvSpPr>
                <p:spPr bwMode="auto">
                  <a:xfrm>
                    <a:off x="5220" y="1417"/>
                    <a:ext cx="21" cy="29"/>
                  </a:xfrm>
                  <a:custGeom>
                    <a:avLst/>
                    <a:gdLst>
                      <a:gd name="T0" fmla="*/ 21 w 76"/>
                      <a:gd name="T1" fmla="*/ 29 h 100"/>
                      <a:gd name="T2" fmla="*/ 21 w 76"/>
                      <a:gd name="T3" fmla="*/ 29 h 100"/>
                      <a:gd name="T4" fmla="*/ 21 w 76"/>
                      <a:gd name="T5" fmla="*/ 25 h 100"/>
                      <a:gd name="T6" fmla="*/ 20 w 76"/>
                      <a:gd name="T7" fmla="*/ 21 h 100"/>
                      <a:gd name="T8" fmla="*/ 19 w 76"/>
                      <a:gd name="T9" fmla="*/ 16 h 100"/>
                      <a:gd name="T10" fmla="*/ 17 w 76"/>
                      <a:gd name="T11" fmla="*/ 12 h 100"/>
                      <a:gd name="T12" fmla="*/ 16 w 76"/>
                      <a:gd name="T13" fmla="*/ 9 h 100"/>
                      <a:gd name="T14" fmla="*/ 15 w 76"/>
                      <a:gd name="T15" fmla="*/ 7 h 100"/>
                      <a:gd name="T16" fmla="*/ 13 w 76"/>
                      <a:gd name="T17" fmla="*/ 5 h 100"/>
                      <a:gd name="T18" fmla="*/ 11 w 76"/>
                      <a:gd name="T19" fmla="*/ 3 h 100"/>
                      <a:gd name="T20" fmla="*/ 9 w 76"/>
                      <a:gd name="T21" fmla="*/ 2 h 100"/>
                      <a:gd name="T22" fmla="*/ 6 w 76"/>
                      <a:gd name="T23" fmla="*/ 1 h 100"/>
                      <a:gd name="T24" fmla="*/ 3 w 76"/>
                      <a:gd name="T25" fmla="*/ 0 h 100"/>
                      <a:gd name="T26" fmla="*/ 0 w 76"/>
                      <a:gd name="T27" fmla="*/ 0 h 100"/>
                      <a:gd name="T28" fmla="*/ 0 w 76"/>
                      <a:gd name="T29" fmla="*/ 14 h 100"/>
                      <a:gd name="T30" fmla="*/ 1 w 76"/>
                      <a:gd name="T31" fmla="*/ 14 h 100"/>
                      <a:gd name="T32" fmla="*/ 2 w 76"/>
                      <a:gd name="T33" fmla="*/ 14 h 100"/>
                      <a:gd name="T34" fmla="*/ 3 w 76"/>
                      <a:gd name="T35" fmla="*/ 14 h 100"/>
                      <a:gd name="T36" fmla="*/ 4 w 76"/>
                      <a:gd name="T37" fmla="*/ 14 h 100"/>
                      <a:gd name="T38" fmla="*/ 4 w 76"/>
                      <a:gd name="T39" fmla="*/ 15 h 100"/>
                      <a:gd name="T40" fmla="*/ 5 w 76"/>
                      <a:gd name="T41" fmla="*/ 16 h 100"/>
                      <a:gd name="T42" fmla="*/ 5 w 76"/>
                      <a:gd name="T43" fmla="*/ 16 h 100"/>
                      <a:gd name="T44" fmla="*/ 6 w 76"/>
                      <a:gd name="T45" fmla="*/ 17 h 100"/>
                      <a:gd name="T46" fmla="*/ 7 w 76"/>
                      <a:gd name="T47" fmla="*/ 20 h 100"/>
                      <a:gd name="T48" fmla="*/ 8 w 76"/>
                      <a:gd name="T49" fmla="*/ 23 h 100"/>
                      <a:gd name="T50" fmla="*/ 8 w 76"/>
                      <a:gd name="T51" fmla="*/ 26 h 100"/>
                      <a:gd name="T52" fmla="*/ 8 w 76"/>
                      <a:gd name="T53" fmla="*/ 29 h 100"/>
                      <a:gd name="T54" fmla="*/ 8 w 76"/>
                      <a:gd name="T55" fmla="*/ 29 h 100"/>
                      <a:gd name="T56" fmla="*/ 21 w 76"/>
                      <a:gd name="T57" fmla="*/ 29 h 100"/>
                      <a:gd name="T58" fmla="*/ 21 w 76"/>
                      <a:gd name="T59" fmla="*/ 29 h 100"/>
                      <a:gd name="T60" fmla="*/ 21 w 76"/>
                      <a:gd name="T61" fmla="*/ 29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6" h="100">
                        <a:moveTo>
                          <a:pt x="76" y="100"/>
                        </a:moveTo>
                        <a:lnTo>
                          <a:pt x="76" y="100"/>
                        </a:lnTo>
                        <a:lnTo>
                          <a:pt x="75" y="86"/>
                        </a:lnTo>
                        <a:lnTo>
                          <a:pt x="73" y="71"/>
                        </a:lnTo>
                        <a:lnTo>
                          <a:pt x="69" y="55"/>
                        </a:lnTo>
                        <a:lnTo>
                          <a:pt x="63" y="40"/>
                        </a:lnTo>
                        <a:lnTo>
                          <a:pt x="58" y="32"/>
                        </a:lnTo>
                        <a:lnTo>
                          <a:pt x="53" y="25"/>
                        </a:lnTo>
                        <a:lnTo>
                          <a:pt x="47" y="17"/>
                        </a:lnTo>
                        <a:lnTo>
                          <a:pt x="39" y="12"/>
                        </a:lnTo>
                        <a:lnTo>
                          <a:pt x="31" y="7"/>
                        </a:lnTo>
                        <a:lnTo>
                          <a:pt x="21" y="2"/>
                        </a:lnTo>
                        <a:lnTo>
                          <a:pt x="11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4" y="47"/>
                        </a:lnTo>
                        <a:lnTo>
                          <a:pt x="8" y="48"/>
                        </a:lnTo>
                        <a:lnTo>
                          <a:pt x="11" y="49"/>
                        </a:lnTo>
                        <a:lnTo>
                          <a:pt x="13" y="50"/>
                        </a:lnTo>
                        <a:lnTo>
                          <a:pt x="15" y="52"/>
                        </a:lnTo>
                        <a:lnTo>
                          <a:pt x="17" y="54"/>
                        </a:lnTo>
                        <a:lnTo>
                          <a:pt x="19" y="56"/>
                        </a:lnTo>
                        <a:lnTo>
                          <a:pt x="21" y="59"/>
                        </a:lnTo>
                        <a:lnTo>
                          <a:pt x="25" y="69"/>
                        </a:lnTo>
                        <a:lnTo>
                          <a:pt x="28" y="79"/>
                        </a:lnTo>
                        <a:lnTo>
                          <a:pt x="29" y="90"/>
                        </a:lnTo>
                        <a:lnTo>
                          <a:pt x="30" y="100"/>
                        </a:lnTo>
                        <a:lnTo>
                          <a:pt x="76" y="10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3" name="Freeform 562"/>
                  <p:cNvSpPr>
                    <a:spLocks noChangeAspect="1"/>
                  </p:cNvSpPr>
                  <p:nvPr/>
                </p:nvSpPr>
                <p:spPr bwMode="auto">
                  <a:xfrm>
                    <a:off x="5227" y="1446"/>
                    <a:ext cx="14" cy="36"/>
                  </a:xfrm>
                  <a:custGeom>
                    <a:avLst/>
                    <a:gdLst>
                      <a:gd name="T0" fmla="*/ 5 w 46"/>
                      <a:gd name="T1" fmla="*/ 36 h 117"/>
                      <a:gd name="T2" fmla="*/ 14 w 46"/>
                      <a:gd name="T3" fmla="*/ 30 h 117"/>
                      <a:gd name="T4" fmla="*/ 14 w 46"/>
                      <a:gd name="T5" fmla="*/ 0 h 117"/>
                      <a:gd name="T6" fmla="*/ 0 w 46"/>
                      <a:gd name="T7" fmla="*/ 0 h 117"/>
                      <a:gd name="T8" fmla="*/ 0 w 46"/>
                      <a:gd name="T9" fmla="*/ 30 h 117"/>
                      <a:gd name="T10" fmla="*/ 5 w 46"/>
                      <a:gd name="T11" fmla="*/ 36 h 117"/>
                      <a:gd name="T12" fmla="*/ 0 w 46"/>
                      <a:gd name="T13" fmla="*/ 30 h 117"/>
                      <a:gd name="T14" fmla="*/ 0 w 46"/>
                      <a:gd name="T15" fmla="*/ 34 h 117"/>
                      <a:gd name="T16" fmla="*/ 5 w 46"/>
                      <a:gd name="T17" fmla="*/ 36 h 117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6" h="117">
                        <a:moveTo>
                          <a:pt x="15" y="117"/>
                        </a:moveTo>
                        <a:lnTo>
                          <a:pt x="46" y="9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15" y="117"/>
                        </a:lnTo>
                        <a:lnTo>
                          <a:pt x="0" y="96"/>
                        </a:lnTo>
                        <a:lnTo>
                          <a:pt x="0" y="112"/>
                        </a:lnTo>
                        <a:lnTo>
                          <a:pt x="15" y="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4" name="Freeform 563"/>
                  <p:cNvSpPr>
                    <a:spLocks noChangeAspect="1"/>
                  </p:cNvSpPr>
                  <p:nvPr/>
                </p:nvSpPr>
                <p:spPr bwMode="auto">
                  <a:xfrm>
                    <a:off x="5227" y="1468"/>
                    <a:ext cx="21" cy="14"/>
                  </a:xfrm>
                  <a:custGeom>
                    <a:avLst/>
                    <a:gdLst>
                      <a:gd name="T0" fmla="*/ 21 w 50"/>
                      <a:gd name="T1" fmla="*/ 8 h 51"/>
                      <a:gd name="T2" fmla="*/ 14 w 50"/>
                      <a:gd name="T3" fmla="*/ 2 h 51"/>
                      <a:gd name="T4" fmla="*/ 6 w 50"/>
                      <a:gd name="T5" fmla="*/ 0 h 51"/>
                      <a:gd name="T6" fmla="*/ 0 w 50"/>
                      <a:gd name="T7" fmla="*/ 12 h 51"/>
                      <a:gd name="T8" fmla="*/ 8 w 50"/>
                      <a:gd name="T9" fmla="*/ 14 h 51"/>
                      <a:gd name="T10" fmla="*/ 21 w 50"/>
                      <a:gd name="T11" fmla="*/ 8 h 51"/>
                      <a:gd name="T12" fmla="*/ 21 w 50"/>
                      <a:gd name="T13" fmla="*/ 8 h 51"/>
                      <a:gd name="T14" fmla="*/ 21 w 50"/>
                      <a:gd name="T15" fmla="*/ 4 h 51"/>
                      <a:gd name="T16" fmla="*/ 14 w 50"/>
                      <a:gd name="T17" fmla="*/ 2 h 51"/>
                      <a:gd name="T18" fmla="*/ 21 w 50"/>
                      <a:gd name="T19" fmla="*/ 8 h 5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50" h="51">
                        <a:moveTo>
                          <a:pt x="50" y="28"/>
                        </a:moveTo>
                        <a:lnTo>
                          <a:pt x="34" y="7"/>
                        </a:lnTo>
                        <a:lnTo>
                          <a:pt x="15" y="0"/>
                        </a:lnTo>
                        <a:lnTo>
                          <a:pt x="0" y="43"/>
                        </a:lnTo>
                        <a:lnTo>
                          <a:pt x="18" y="51"/>
                        </a:lnTo>
                        <a:lnTo>
                          <a:pt x="50" y="28"/>
                        </a:lnTo>
                        <a:lnTo>
                          <a:pt x="50" y="13"/>
                        </a:lnTo>
                        <a:lnTo>
                          <a:pt x="34" y="7"/>
                        </a:lnTo>
                        <a:lnTo>
                          <a:pt x="50" y="2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5" name="Freeform 564"/>
                  <p:cNvSpPr>
                    <a:spLocks noChangeAspect="1"/>
                  </p:cNvSpPr>
                  <p:nvPr/>
                </p:nvSpPr>
                <p:spPr bwMode="auto">
                  <a:xfrm>
                    <a:off x="5234" y="1475"/>
                    <a:ext cx="14" cy="100"/>
                  </a:xfrm>
                  <a:custGeom>
                    <a:avLst/>
                    <a:gdLst>
                      <a:gd name="T0" fmla="*/ 7 w 46"/>
                      <a:gd name="T1" fmla="*/ 100 h 314"/>
                      <a:gd name="T2" fmla="*/ 14 w 46"/>
                      <a:gd name="T3" fmla="*/ 93 h 314"/>
                      <a:gd name="T4" fmla="*/ 14 w 46"/>
                      <a:gd name="T5" fmla="*/ 0 h 314"/>
                      <a:gd name="T6" fmla="*/ 0 w 46"/>
                      <a:gd name="T7" fmla="*/ 0 h 314"/>
                      <a:gd name="T8" fmla="*/ 0 w 46"/>
                      <a:gd name="T9" fmla="*/ 93 h 314"/>
                      <a:gd name="T10" fmla="*/ 7 w 46"/>
                      <a:gd name="T11" fmla="*/ 100 h 314"/>
                      <a:gd name="T12" fmla="*/ 7 w 46"/>
                      <a:gd name="T13" fmla="*/ 100 h 314"/>
                      <a:gd name="T14" fmla="*/ 14 w 46"/>
                      <a:gd name="T15" fmla="*/ 100 h 314"/>
                      <a:gd name="T16" fmla="*/ 14 w 46"/>
                      <a:gd name="T17" fmla="*/ 93 h 314"/>
                      <a:gd name="T18" fmla="*/ 7 w 46"/>
                      <a:gd name="T19" fmla="*/ 100 h 314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314">
                        <a:moveTo>
                          <a:pt x="23" y="314"/>
                        </a:moveTo>
                        <a:lnTo>
                          <a:pt x="46" y="29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3" y="314"/>
                        </a:lnTo>
                        <a:lnTo>
                          <a:pt x="46" y="314"/>
                        </a:lnTo>
                        <a:lnTo>
                          <a:pt x="46" y="291"/>
                        </a:lnTo>
                        <a:lnTo>
                          <a:pt x="23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6" name="Freeform 565"/>
                  <p:cNvSpPr>
                    <a:spLocks noChangeAspect="1"/>
                  </p:cNvSpPr>
                  <p:nvPr/>
                </p:nvSpPr>
                <p:spPr bwMode="auto">
                  <a:xfrm>
                    <a:off x="5184" y="1561"/>
                    <a:ext cx="57" cy="14"/>
                  </a:xfrm>
                  <a:custGeom>
                    <a:avLst/>
                    <a:gdLst>
                      <a:gd name="T0" fmla="*/ 0 w 168"/>
                      <a:gd name="T1" fmla="*/ 7 h 46"/>
                      <a:gd name="T2" fmla="*/ 8 w 168"/>
                      <a:gd name="T3" fmla="*/ 14 h 46"/>
                      <a:gd name="T4" fmla="*/ 57 w 168"/>
                      <a:gd name="T5" fmla="*/ 14 h 46"/>
                      <a:gd name="T6" fmla="*/ 57 w 168"/>
                      <a:gd name="T7" fmla="*/ 0 h 46"/>
                      <a:gd name="T8" fmla="*/ 8 w 168"/>
                      <a:gd name="T9" fmla="*/ 0 h 46"/>
                      <a:gd name="T10" fmla="*/ 0 w 168"/>
                      <a:gd name="T11" fmla="*/ 7 h 46"/>
                      <a:gd name="T12" fmla="*/ 0 w 168"/>
                      <a:gd name="T13" fmla="*/ 7 h 46"/>
                      <a:gd name="T14" fmla="*/ 0 w 168"/>
                      <a:gd name="T15" fmla="*/ 14 h 46"/>
                      <a:gd name="T16" fmla="*/ 8 w 168"/>
                      <a:gd name="T17" fmla="*/ 14 h 46"/>
                      <a:gd name="T18" fmla="*/ 0 w 168"/>
                      <a:gd name="T19" fmla="*/ 7 h 4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68" h="46">
                        <a:moveTo>
                          <a:pt x="0" y="23"/>
                        </a:moveTo>
                        <a:lnTo>
                          <a:pt x="25" y="46"/>
                        </a:lnTo>
                        <a:lnTo>
                          <a:pt x="168" y="46"/>
                        </a:lnTo>
                        <a:lnTo>
                          <a:pt x="168" y="0"/>
                        </a:lnTo>
                        <a:lnTo>
                          <a:pt x="25" y="0"/>
                        </a:lnTo>
                        <a:lnTo>
                          <a:pt x="0" y="23"/>
                        </a:lnTo>
                        <a:lnTo>
                          <a:pt x="0" y="46"/>
                        </a:lnTo>
                        <a:lnTo>
                          <a:pt x="25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7" name="Freeform 566"/>
                  <p:cNvSpPr>
                    <a:spLocks noChangeAspect="1"/>
                  </p:cNvSpPr>
                  <p:nvPr/>
                </p:nvSpPr>
                <p:spPr bwMode="auto">
                  <a:xfrm>
                    <a:off x="432" y="1425"/>
                    <a:ext cx="43" cy="143"/>
                  </a:xfrm>
                  <a:custGeom>
                    <a:avLst/>
                    <a:gdLst>
                      <a:gd name="T0" fmla="*/ 43 w 145"/>
                      <a:gd name="T1" fmla="*/ 143 h 469"/>
                      <a:gd name="T2" fmla="*/ 43 w 145"/>
                      <a:gd name="T3" fmla="*/ 55 h 469"/>
                      <a:gd name="T4" fmla="*/ 37 w 145"/>
                      <a:gd name="T5" fmla="*/ 52 h 469"/>
                      <a:gd name="T6" fmla="*/ 37 w 145"/>
                      <a:gd name="T7" fmla="*/ 23 h 469"/>
                      <a:gd name="T8" fmla="*/ 37 w 145"/>
                      <a:gd name="T9" fmla="*/ 20 h 469"/>
                      <a:gd name="T10" fmla="*/ 36 w 145"/>
                      <a:gd name="T11" fmla="*/ 16 h 469"/>
                      <a:gd name="T12" fmla="*/ 35 w 145"/>
                      <a:gd name="T13" fmla="*/ 12 h 469"/>
                      <a:gd name="T14" fmla="*/ 34 w 145"/>
                      <a:gd name="T15" fmla="*/ 8 h 469"/>
                      <a:gd name="T16" fmla="*/ 33 w 145"/>
                      <a:gd name="T17" fmla="*/ 7 h 469"/>
                      <a:gd name="T18" fmla="*/ 32 w 145"/>
                      <a:gd name="T19" fmla="*/ 5 h 469"/>
                      <a:gd name="T20" fmla="*/ 31 w 145"/>
                      <a:gd name="T21" fmla="*/ 3 h 469"/>
                      <a:gd name="T22" fmla="*/ 29 w 145"/>
                      <a:gd name="T23" fmla="*/ 2 h 469"/>
                      <a:gd name="T24" fmla="*/ 27 w 145"/>
                      <a:gd name="T25" fmla="*/ 1 h 469"/>
                      <a:gd name="T26" fmla="*/ 26 w 145"/>
                      <a:gd name="T27" fmla="*/ 1 h 469"/>
                      <a:gd name="T28" fmla="*/ 23 w 145"/>
                      <a:gd name="T29" fmla="*/ 0 h 469"/>
                      <a:gd name="T30" fmla="*/ 21 w 145"/>
                      <a:gd name="T31" fmla="*/ 0 h 469"/>
                      <a:gd name="T32" fmla="*/ 19 w 145"/>
                      <a:gd name="T33" fmla="*/ 0 h 469"/>
                      <a:gd name="T34" fmla="*/ 17 w 145"/>
                      <a:gd name="T35" fmla="*/ 1 h 469"/>
                      <a:gd name="T36" fmla="*/ 15 w 145"/>
                      <a:gd name="T37" fmla="*/ 1 h 469"/>
                      <a:gd name="T38" fmla="*/ 14 w 145"/>
                      <a:gd name="T39" fmla="*/ 2 h 469"/>
                      <a:gd name="T40" fmla="*/ 12 w 145"/>
                      <a:gd name="T41" fmla="*/ 3 h 469"/>
                      <a:gd name="T42" fmla="*/ 11 w 145"/>
                      <a:gd name="T43" fmla="*/ 5 h 469"/>
                      <a:gd name="T44" fmla="*/ 10 w 145"/>
                      <a:gd name="T45" fmla="*/ 6 h 469"/>
                      <a:gd name="T46" fmla="*/ 9 w 145"/>
                      <a:gd name="T47" fmla="*/ 8 h 469"/>
                      <a:gd name="T48" fmla="*/ 8 w 145"/>
                      <a:gd name="T49" fmla="*/ 11 h 469"/>
                      <a:gd name="T50" fmla="*/ 7 w 145"/>
                      <a:gd name="T51" fmla="*/ 16 h 469"/>
                      <a:gd name="T52" fmla="*/ 6 w 145"/>
                      <a:gd name="T53" fmla="*/ 20 h 469"/>
                      <a:gd name="T54" fmla="*/ 6 w 145"/>
                      <a:gd name="T55" fmla="*/ 23 h 469"/>
                      <a:gd name="T56" fmla="*/ 6 w 145"/>
                      <a:gd name="T57" fmla="*/ 52 h 469"/>
                      <a:gd name="T58" fmla="*/ 0 w 145"/>
                      <a:gd name="T59" fmla="*/ 54 h 469"/>
                      <a:gd name="T60" fmla="*/ 0 w 145"/>
                      <a:gd name="T61" fmla="*/ 143 h 469"/>
                      <a:gd name="T62" fmla="*/ 43 w 145"/>
                      <a:gd name="T63" fmla="*/ 143 h 469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45" h="469">
                        <a:moveTo>
                          <a:pt x="145" y="469"/>
                        </a:moveTo>
                        <a:lnTo>
                          <a:pt x="145" y="181"/>
                        </a:lnTo>
                        <a:lnTo>
                          <a:pt x="125" y="172"/>
                        </a:lnTo>
                        <a:lnTo>
                          <a:pt x="125" y="76"/>
                        </a:lnTo>
                        <a:lnTo>
                          <a:pt x="125" y="65"/>
                        </a:lnTo>
                        <a:lnTo>
                          <a:pt x="123" y="52"/>
                        </a:lnTo>
                        <a:lnTo>
                          <a:pt x="119" y="40"/>
                        </a:lnTo>
                        <a:lnTo>
                          <a:pt x="114" y="27"/>
                        </a:lnTo>
                        <a:lnTo>
                          <a:pt x="111" y="22"/>
                        </a:lnTo>
                        <a:lnTo>
                          <a:pt x="107" y="16"/>
                        </a:lnTo>
                        <a:lnTo>
                          <a:pt x="103" y="11"/>
                        </a:lnTo>
                        <a:lnTo>
                          <a:pt x="97" y="7"/>
                        </a:lnTo>
                        <a:lnTo>
                          <a:pt x="92" y="4"/>
                        </a:lnTo>
                        <a:lnTo>
                          <a:pt x="86" y="2"/>
                        </a:lnTo>
                        <a:lnTo>
                          <a:pt x="79" y="0"/>
                        </a:lnTo>
                        <a:lnTo>
                          <a:pt x="72" y="0"/>
                        </a:lnTo>
                        <a:lnTo>
                          <a:pt x="65" y="0"/>
                        </a:lnTo>
                        <a:lnTo>
                          <a:pt x="57" y="2"/>
                        </a:lnTo>
                        <a:lnTo>
                          <a:pt x="51" y="4"/>
                        </a:lnTo>
                        <a:lnTo>
                          <a:pt x="46" y="7"/>
                        </a:lnTo>
                        <a:lnTo>
                          <a:pt x="42" y="10"/>
                        </a:lnTo>
                        <a:lnTo>
                          <a:pt x="37" y="15"/>
                        </a:lnTo>
                        <a:lnTo>
                          <a:pt x="33" y="21"/>
                        </a:lnTo>
                        <a:lnTo>
                          <a:pt x="30" y="26"/>
                        </a:lnTo>
                        <a:lnTo>
                          <a:pt x="26" y="37"/>
                        </a:lnTo>
                        <a:lnTo>
                          <a:pt x="23" y="51"/>
                        </a:lnTo>
                        <a:lnTo>
                          <a:pt x="20" y="64"/>
                        </a:lnTo>
                        <a:lnTo>
                          <a:pt x="19" y="76"/>
                        </a:lnTo>
                        <a:lnTo>
                          <a:pt x="19" y="172"/>
                        </a:lnTo>
                        <a:lnTo>
                          <a:pt x="0" y="178"/>
                        </a:lnTo>
                        <a:lnTo>
                          <a:pt x="0" y="469"/>
                        </a:lnTo>
                        <a:lnTo>
                          <a:pt x="145" y="469"/>
                        </a:lnTo>
                        <a:close/>
                      </a:path>
                    </a:pathLst>
                  </a:custGeom>
                  <a:solidFill>
                    <a:srgbClr val="8C253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8" name="Freeform 567"/>
                  <p:cNvSpPr>
                    <a:spLocks noChangeAspect="1"/>
                  </p:cNvSpPr>
                  <p:nvPr/>
                </p:nvSpPr>
                <p:spPr bwMode="auto">
                  <a:xfrm>
                    <a:off x="468" y="1475"/>
                    <a:ext cx="14" cy="93"/>
                  </a:xfrm>
                  <a:custGeom>
                    <a:avLst/>
                    <a:gdLst>
                      <a:gd name="T0" fmla="*/ 10 w 47"/>
                      <a:gd name="T1" fmla="*/ 0 h 309"/>
                      <a:gd name="T2" fmla="*/ 0 w 47"/>
                      <a:gd name="T3" fmla="*/ 6 h 309"/>
                      <a:gd name="T4" fmla="*/ 0 w 47"/>
                      <a:gd name="T5" fmla="*/ 93 h 309"/>
                      <a:gd name="T6" fmla="*/ 14 w 47"/>
                      <a:gd name="T7" fmla="*/ 93 h 309"/>
                      <a:gd name="T8" fmla="*/ 14 w 47"/>
                      <a:gd name="T9" fmla="*/ 6 h 309"/>
                      <a:gd name="T10" fmla="*/ 10 w 47"/>
                      <a:gd name="T11" fmla="*/ 0 h 309"/>
                      <a:gd name="T12" fmla="*/ 14 w 47"/>
                      <a:gd name="T13" fmla="*/ 6 h 309"/>
                      <a:gd name="T14" fmla="*/ 14 w 47"/>
                      <a:gd name="T15" fmla="*/ 2 h 309"/>
                      <a:gd name="T16" fmla="*/ 10 w 47"/>
                      <a:gd name="T17" fmla="*/ 0 h 309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7" h="309">
                        <a:moveTo>
                          <a:pt x="33" y="0"/>
                        </a:moveTo>
                        <a:lnTo>
                          <a:pt x="0" y="21"/>
                        </a:lnTo>
                        <a:lnTo>
                          <a:pt x="0" y="309"/>
                        </a:lnTo>
                        <a:lnTo>
                          <a:pt x="47" y="309"/>
                        </a:lnTo>
                        <a:lnTo>
                          <a:pt x="47" y="21"/>
                        </a:lnTo>
                        <a:lnTo>
                          <a:pt x="33" y="0"/>
                        </a:lnTo>
                        <a:lnTo>
                          <a:pt x="47" y="21"/>
                        </a:lnTo>
                        <a:lnTo>
                          <a:pt x="47" y="6"/>
                        </a:lnTo>
                        <a:lnTo>
                          <a:pt x="3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9" name="Freeform 568"/>
                  <p:cNvSpPr>
                    <a:spLocks noChangeAspect="1"/>
                  </p:cNvSpPr>
                  <p:nvPr/>
                </p:nvSpPr>
                <p:spPr bwMode="auto">
                  <a:xfrm>
                    <a:off x="460" y="1468"/>
                    <a:ext cx="14" cy="14"/>
                  </a:xfrm>
                  <a:custGeom>
                    <a:avLst/>
                    <a:gdLst>
                      <a:gd name="T0" fmla="*/ 0 w 52"/>
                      <a:gd name="T1" fmla="*/ 6 h 51"/>
                      <a:gd name="T2" fmla="*/ 4 w 52"/>
                      <a:gd name="T3" fmla="*/ 12 h 51"/>
                      <a:gd name="T4" fmla="*/ 9 w 52"/>
                      <a:gd name="T5" fmla="*/ 14 h 51"/>
                      <a:gd name="T6" fmla="*/ 14 w 52"/>
                      <a:gd name="T7" fmla="*/ 2 h 51"/>
                      <a:gd name="T8" fmla="*/ 9 w 52"/>
                      <a:gd name="T9" fmla="*/ 0 h 51"/>
                      <a:gd name="T10" fmla="*/ 0 w 52"/>
                      <a:gd name="T11" fmla="*/ 6 h 51"/>
                      <a:gd name="T12" fmla="*/ 0 w 52"/>
                      <a:gd name="T13" fmla="*/ 6 h 51"/>
                      <a:gd name="T14" fmla="*/ 0 w 52"/>
                      <a:gd name="T15" fmla="*/ 10 h 51"/>
                      <a:gd name="T16" fmla="*/ 4 w 52"/>
                      <a:gd name="T17" fmla="*/ 12 h 51"/>
                      <a:gd name="T18" fmla="*/ 0 w 52"/>
                      <a:gd name="T19" fmla="*/ 6 h 5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52" h="51">
                        <a:moveTo>
                          <a:pt x="0" y="21"/>
                        </a:moveTo>
                        <a:lnTo>
                          <a:pt x="13" y="42"/>
                        </a:lnTo>
                        <a:lnTo>
                          <a:pt x="32" y="51"/>
                        </a:lnTo>
                        <a:lnTo>
                          <a:pt x="52" y="9"/>
                        </a:lnTo>
                        <a:lnTo>
                          <a:pt x="33" y="0"/>
                        </a:lnTo>
                        <a:lnTo>
                          <a:pt x="0" y="21"/>
                        </a:lnTo>
                        <a:lnTo>
                          <a:pt x="0" y="36"/>
                        </a:lnTo>
                        <a:lnTo>
                          <a:pt x="13" y="42"/>
                        </a:lnTo>
                        <a:lnTo>
                          <a:pt x="0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0" name="Freeform 569"/>
                  <p:cNvSpPr>
                    <a:spLocks noChangeAspect="1"/>
                  </p:cNvSpPr>
                  <p:nvPr/>
                </p:nvSpPr>
                <p:spPr bwMode="auto">
                  <a:xfrm>
                    <a:off x="460" y="1446"/>
                    <a:ext cx="14" cy="29"/>
                  </a:xfrm>
                  <a:custGeom>
                    <a:avLst/>
                    <a:gdLst>
                      <a:gd name="T0" fmla="*/ 14 w 47"/>
                      <a:gd name="T1" fmla="*/ 0 h 96"/>
                      <a:gd name="T2" fmla="*/ 0 w 47"/>
                      <a:gd name="T3" fmla="*/ 0 h 96"/>
                      <a:gd name="T4" fmla="*/ 0 w 47"/>
                      <a:gd name="T5" fmla="*/ 29 h 96"/>
                      <a:gd name="T6" fmla="*/ 14 w 47"/>
                      <a:gd name="T7" fmla="*/ 29 h 96"/>
                      <a:gd name="T8" fmla="*/ 14 w 47"/>
                      <a:gd name="T9" fmla="*/ 0 h 96"/>
                      <a:gd name="T10" fmla="*/ 14 w 47"/>
                      <a:gd name="T11" fmla="*/ 0 h 96"/>
                      <a:gd name="T12" fmla="*/ 0 w 47"/>
                      <a:gd name="T13" fmla="*/ 0 h 96"/>
                      <a:gd name="T14" fmla="*/ 0 w 47"/>
                      <a:gd name="T15" fmla="*/ 0 h 96"/>
                      <a:gd name="T16" fmla="*/ 0 w 47"/>
                      <a:gd name="T17" fmla="*/ 0 h 96"/>
                      <a:gd name="T18" fmla="*/ 14 w 47"/>
                      <a:gd name="T19" fmla="*/ 0 h 9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" h="96">
                        <a:moveTo>
                          <a:pt x="47" y="0"/>
                        </a:move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47" y="9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4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1" name="Freeform 570"/>
                  <p:cNvSpPr>
                    <a:spLocks noChangeAspect="1"/>
                  </p:cNvSpPr>
                  <p:nvPr/>
                </p:nvSpPr>
                <p:spPr bwMode="auto">
                  <a:xfrm>
                    <a:off x="453" y="1417"/>
                    <a:ext cx="21" cy="29"/>
                  </a:xfrm>
                  <a:custGeom>
                    <a:avLst/>
                    <a:gdLst>
                      <a:gd name="T0" fmla="*/ 0 w 77"/>
                      <a:gd name="T1" fmla="*/ 14 h 100"/>
                      <a:gd name="T2" fmla="*/ 0 w 77"/>
                      <a:gd name="T3" fmla="*/ 14 h 100"/>
                      <a:gd name="T4" fmla="*/ 1 w 77"/>
                      <a:gd name="T5" fmla="*/ 14 h 100"/>
                      <a:gd name="T6" fmla="*/ 2 w 77"/>
                      <a:gd name="T7" fmla="*/ 14 h 100"/>
                      <a:gd name="T8" fmla="*/ 3 w 77"/>
                      <a:gd name="T9" fmla="*/ 14 h 100"/>
                      <a:gd name="T10" fmla="*/ 3 w 77"/>
                      <a:gd name="T11" fmla="*/ 14 h 100"/>
                      <a:gd name="T12" fmla="*/ 4 w 77"/>
                      <a:gd name="T13" fmla="*/ 15 h 100"/>
                      <a:gd name="T14" fmla="*/ 5 w 77"/>
                      <a:gd name="T15" fmla="*/ 16 h 100"/>
                      <a:gd name="T16" fmla="*/ 5 w 77"/>
                      <a:gd name="T17" fmla="*/ 17 h 100"/>
                      <a:gd name="T18" fmla="*/ 6 w 77"/>
                      <a:gd name="T19" fmla="*/ 17 h 100"/>
                      <a:gd name="T20" fmla="*/ 7 w 77"/>
                      <a:gd name="T21" fmla="*/ 21 h 100"/>
                      <a:gd name="T22" fmla="*/ 8 w 77"/>
                      <a:gd name="T23" fmla="*/ 23 h 100"/>
                      <a:gd name="T24" fmla="*/ 8 w 77"/>
                      <a:gd name="T25" fmla="*/ 27 h 100"/>
                      <a:gd name="T26" fmla="*/ 8 w 77"/>
                      <a:gd name="T27" fmla="*/ 29 h 100"/>
                      <a:gd name="T28" fmla="*/ 21 w 77"/>
                      <a:gd name="T29" fmla="*/ 29 h 100"/>
                      <a:gd name="T30" fmla="*/ 21 w 77"/>
                      <a:gd name="T31" fmla="*/ 25 h 100"/>
                      <a:gd name="T32" fmla="*/ 20 w 77"/>
                      <a:gd name="T33" fmla="*/ 21 h 100"/>
                      <a:gd name="T34" fmla="*/ 19 w 77"/>
                      <a:gd name="T35" fmla="*/ 16 h 100"/>
                      <a:gd name="T36" fmla="*/ 17 w 77"/>
                      <a:gd name="T37" fmla="*/ 12 h 100"/>
                      <a:gd name="T38" fmla="*/ 16 w 77"/>
                      <a:gd name="T39" fmla="*/ 10 h 100"/>
                      <a:gd name="T40" fmla="*/ 14 w 77"/>
                      <a:gd name="T41" fmla="*/ 8 h 100"/>
                      <a:gd name="T42" fmla="*/ 13 w 77"/>
                      <a:gd name="T43" fmla="*/ 5 h 100"/>
                      <a:gd name="T44" fmla="*/ 11 w 77"/>
                      <a:gd name="T45" fmla="*/ 3 h 100"/>
                      <a:gd name="T46" fmla="*/ 8 w 77"/>
                      <a:gd name="T47" fmla="*/ 2 h 100"/>
                      <a:gd name="T48" fmla="*/ 6 w 77"/>
                      <a:gd name="T49" fmla="*/ 1 h 100"/>
                      <a:gd name="T50" fmla="*/ 3 w 77"/>
                      <a:gd name="T51" fmla="*/ 0 h 100"/>
                      <a:gd name="T52" fmla="*/ 0 w 77"/>
                      <a:gd name="T53" fmla="*/ 0 h 100"/>
                      <a:gd name="T54" fmla="*/ 0 w 77"/>
                      <a:gd name="T55" fmla="*/ 0 h 100"/>
                      <a:gd name="T56" fmla="*/ 0 w 77"/>
                      <a:gd name="T57" fmla="*/ 14 h 100"/>
                      <a:gd name="T58" fmla="*/ 0 w 77"/>
                      <a:gd name="T59" fmla="*/ 14 h 100"/>
                      <a:gd name="T60" fmla="*/ 0 w 77"/>
                      <a:gd name="T61" fmla="*/ 14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0" y="47"/>
                        </a:moveTo>
                        <a:lnTo>
                          <a:pt x="0" y="47"/>
                        </a:lnTo>
                        <a:lnTo>
                          <a:pt x="3" y="47"/>
                        </a:lnTo>
                        <a:lnTo>
                          <a:pt x="6" y="48"/>
                        </a:lnTo>
                        <a:lnTo>
                          <a:pt x="10" y="49"/>
                        </a:lnTo>
                        <a:lnTo>
                          <a:pt x="12" y="50"/>
                        </a:lnTo>
                        <a:lnTo>
                          <a:pt x="15" y="52"/>
                        </a:lnTo>
                        <a:lnTo>
                          <a:pt x="17" y="55"/>
                        </a:lnTo>
                        <a:lnTo>
                          <a:pt x="19" y="58"/>
                        </a:lnTo>
                        <a:lnTo>
                          <a:pt x="21" y="60"/>
                        </a:lnTo>
                        <a:lnTo>
                          <a:pt x="25" y="71"/>
                        </a:lnTo>
                        <a:lnTo>
                          <a:pt x="28" y="81"/>
                        </a:lnTo>
                        <a:lnTo>
                          <a:pt x="30" y="92"/>
                        </a:lnTo>
                        <a:lnTo>
                          <a:pt x="30" y="100"/>
                        </a:lnTo>
                        <a:lnTo>
                          <a:pt x="77" y="100"/>
                        </a:lnTo>
                        <a:lnTo>
                          <a:pt x="76" y="87"/>
                        </a:lnTo>
                        <a:lnTo>
                          <a:pt x="74" y="72"/>
                        </a:lnTo>
                        <a:lnTo>
                          <a:pt x="70" y="56"/>
                        </a:lnTo>
                        <a:lnTo>
                          <a:pt x="63" y="41"/>
                        </a:lnTo>
                        <a:lnTo>
                          <a:pt x="58" y="33"/>
                        </a:lnTo>
                        <a:lnTo>
                          <a:pt x="53" y="26"/>
                        </a:lnTo>
                        <a:lnTo>
                          <a:pt x="46" y="18"/>
                        </a:lnTo>
                        <a:lnTo>
                          <a:pt x="39" y="12"/>
                        </a:lnTo>
                        <a:lnTo>
                          <a:pt x="31" y="7"/>
                        </a:lnTo>
                        <a:lnTo>
                          <a:pt x="21" y="4"/>
                        </a:lnTo>
                        <a:lnTo>
                          <a:pt x="11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2" name="Freeform 571"/>
                  <p:cNvSpPr>
                    <a:spLocks noChangeAspect="1"/>
                  </p:cNvSpPr>
                  <p:nvPr/>
                </p:nvSpPr>
                <p:spPr bwMode="auto">
                  <a:xfrm>
                    <a:off x="432" y="1417"/>
                    <a:ext cx="21" cy="29"/>
                  </a:xfrm>
                  <a:custGeom>
                    <a:avLst/>
                    <a:gdLst>
                      <a:gd name="T0" fmla="*/ 13 w 76"/>
                      <a:gd name="T1" fmla="*/ 29 h 100"/>
                      <a:gd name="T2" fmla="*/ 13 w 76"/>
                      <a:gd name="T3" fmla="*/ 29 h 100"/>
                      <a:gd name="T4" fmla="*/ 13 w 76"/>
                      <a:gd name="T5" fmla="*/ 26 h 100"/>
                      <a:gd name="T6" fmla="*/ 14 w 76"/>
                      <a:gd name="T7" fmla="*/ 23 h 100"/>
                      <a:gd name="T8" fmla="*/ 14 w 76"/>
                      <a:gd name="T9" fmla="*/ 20 h 100"/>
                      <a:gd name="T10" fmla="*/ 15 w 76"/>
                      <a:gd name="T11" fmla="*/ 17 h 100"/>
                      <a:gd name="T12" fmla="*/ 16 w 76"/>
                      <a:gd name="T13" fmla="*/ 16 h 100"/>
                      <a:gd name="T14" fmla="*/ 16 w 76"/>
                      <a:gd name="T15" fmla="*/ 16 h 100"/>
                      <a:gd name="T16" fmla="*/ 17 w 76"/>
                      <a:gd name="T17" fmla="*/ 15 h 100"/>
                      <a:gd name="T18" fmla="*/ 17 w 76"/>
                      <a:gd name="T19" fmla="*/ 14 h 100"/>
                      <a:gd name="T20" fmla="*/ 18 w 76"/>
                      <a:gd name="T21" fmla="*/ 14 h 100"/>
                      <a:gd name="T22" fmla="*/ 19 w 76"/>
                      <a:gd name="T23" fmla="*/ 14 h 100"/>
                      <a:gd name="T24" fmla="*/ 20 w 76"/>
                      <a:gd name="T25" fmla="*/ 14 h 100"/>
                      <a:gd name="T26" fmla="*/ 21 w 76"/>
                      <a:gd name="T27" fmla="*/ 14 h 100"/>
                      <a:gd name="T28" fmla="*/ 21 w 76"/>
                      <a:gd name="T29" fmla="*/ 0 h 100"/>
                      <a:gd name="T30" fmla="*/ 18 w 76"/>
                      <a:gd name="T31" fmla="*/ 0 h 100"/>
                      <a:gd name="T32" fmla="*/ 15 w 76"/>
                      <a:gd name="T33" fmla="*/ 1 h 100"/>
                      <a:gd name="T34" fmla="*/ 13 w 76"/>
                      <a:gd name="T35" fmla="*/ 2 h 100"/>
                      <a:gd name="T36" fmla="*/ 10 w 76"/>
                      <a:gd name="T37" fmla="*/ 3 h 100"/>
                      <a:gd name="T38" fmla="*/ 8 w 76"/>
                      <a:gd name="T39" fmla="*/ 5 h 100"/>
                      <a:gd name="T40" fmla="*/ 6 w 76"/>
                      <a:gd name="T41" fmla="*/ 7 h 100"/>
                      <a:gd name="T42" fmla="*/ 5 w 76"/>
                      <a:gd name="T43" fmla="*/ 9 h 100"/>
                      <a:gd name="T44" fmla="*/ 4 w 76"/>
                      <a:gd name="T45" fmla="*/ 12 h 100"/>
                      <a:gd name="T46" fmla="*/ 2 w 76"/>
                      <a:gd name="T47" fmla="*/ 16 h 100"/>
                      <a:gd name="T48" fmla="*/ 1 w 76"/>
                      <a:gd name="T49" fmla="*/ 21 h 100"/>
                      <a:gd name="T50" fmla="*/ 0 w 76"/>
                      <a:gd name="T51" fmla="*/ 25 h 100"/>
                      <a:gd name="T52" fmla="*/ 0 w 76"/>
                      <a:gd name="T53" fmla="*/ 29 h 100"/>
                      <a:gd name="T54" fmla="*/ 0 w 76"/>
                      <a:gd name="T55" fmla="*/ 29 h 100"/>
                      <a:gd name="T56" fmla="*/ 13 w 76"/>
                      <a:gd name="T57" fmla="*/ 29 h 100"/>
                      <a:gd name="T58" fmla="*/ 13 w 76"/>
                      <a:gd name="T59" fmla="*/ 29 h 100"/>
                      <a:gd name="T60" fmla="*/ 13 w 76"/>
                      <a:gd name="T61" fmla="*/ 29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6" h="100">
                        <a:moveTo>
                          <a:pt x="47" y="100"/>
                        </a:moveTo>
                        <a:lnTo>
                          <a:pt x="47" y="100"/>
                        </a:lnTo>
                        <a:lnTo>
                          <a:pt x="48" y="90"/>
                        </a:lnTo>
                        <a:lnTo>
                          <a:pt x="49" y="79"/>
                        </a:lnTo>
                        <a:lnTo>
                          <a:pt x="51" y="69"/>
                        </a:lnTo>
                        <a:lnTo>
                          <a:pt x="55" y="59"/>
                        </a:lnTo>
                        <a:lnTo>
                          <a:pt x="57" y="56"/>
                        </a:lnTo>
                        <a:lnTo>
                          <a:pt x="59" y="54"/>
                        </a:lnTo>
                        <a:lnTo>
                          <a:pt x="61" y="52"/>
                        </a:lnTo>
                        <a:lnTo>
                          <a:pt x="63" y="50"/>
                        </a:lnTo>
                        <a:lnTo>
                          <a:pt x="66" y="49"/>
                        </a:lnTo>
                        <a:lnTo>
                          <a:pt x="69" y="48"/>
                        </a:lnTo>
                        <a:lnTo>
                          <a:pt x="72" y="47"/>
                        </a:lnTo>
                        <a:lnTo>
                          <a:pt x="76" y="47"/>
                        </a:lnTo>
                        <a:lnTo>
                          <a:pt x="76" y="0"/>
                        </a:lnTo>
                        <a:lnTo>
                          <a:pt x="66" y="0"/>
                        </a:lnTo>
                        <a:lnTo>
                          <a:pt x="55" y="2"/>
                        </a:lnTo>
                        <a:lnTo>
                          <a:pt x="46" y="7"/>
                        </a:lnTo>
                        <a:lnTo>
                          <a:pt x="37" y="12"/>
                        </a:lnTo>
                        <a:lnTo>
                          <a:pt x="30" y="17"/>
                        </a:lnTo>
                        <a:lnTo>
                          <a:pt x="23" y="25"/>
                        </a:lnTo>
                        <a:lnTo>
                          <a:pt x="18" y="32"/>
                        </a:lnTo>
                        <a:lnTo>
                          <a:pt x="13" y="40"/>
                        </a:lnTo>
                        <a:lnTo>
                          <a:pt x="8" y="55"/>
                        </a:lnTo>
                        <a:lnTo>
                          <a:pt x="3" y="71"/>
                        </a:lnTo>
                        <a:lnTo>
                          <a:pt x="1" y="86"/>
                        </a:lnTo>
                        <a:lnTo>
                          <a:pt x="0" y="100"/>
                        </a:lnTo>
                        <a:lnTo>
                          <a:pt x="47" y="10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3" name="Freeform 572"/>
                  <p:cNvSpPr>
                    <a:spLocks noChangeAspect="1"/>
                  </p:cNvSpPr>
                  <p:nvPr/>
                </p:nvSpPr>
                <p:spPr bwMode="auto">
                  <a:xfrm>
                    <a:off x="432" y="1446"/>
                    <a:ext cx="14" cy="36"/>
                  </a:xfrm>
                  <a:custGeom>
                    <a:avLst/>
                    <a:gdLst>
                      <a:gd name="T0" fmla="*/ 10 w 47"/>
                      <a:gd name="T1" fmla="*/ 36 h 117"/>
                      <a:gd name="T2" fmla="*/ 14 w 47"/>
                      <a:gd name="T3" fmla="*/ 30 h 117"/>
                      <a:gd name="T4" fmla="*/ 14 w 47"/>
                      <a:gd name="T5" fmla="*/ 0 h 117"/>
                      <a:gd name="T6" fmla="*/ 0 w 47"/>
                      <a:gd name="T7" fmla="*/ 0 h 117"/>
                      <a:gd name="T8" fmla="*/ 0 w 47"/>
                      <a:gd name="T9" fmla="*/ 30 h 117"/>
                      <a:gd name="T10" fmla="*/ 10 w 47"/>
                      <a:gd name="T11" fmla="*/ 36 h 117"/>
                      <a:gd name="T12" fmla="*/ 10 w 47"/>
                      <a:gd name="T13" fmla="*/ 36 h 117"/>
                      <a:gd name="T14" fmla="*/ 14 w 47"/>
                      <a:gd name="T15" fmla="*/ 34 h 117"/>
                      <a:gd name="T16" fmla="*/ 14 w 47"/>
                      <a:gd name="T17" fmla="*/ 30 h 117"/>
                      <a:gd name="T18" fmla="*/ 10 w 47"/>
                      <a:gd name="T19" fmla="*/ 36 h 117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" h="117">
                        <a:moveTo>
                          <a:pt x="32" y="117"/>
                        </a:moveTo>
                        <a:lnTo>
                          <a:pt x="47" y="9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32" y="117"/>
                        </a:lnTo>
                        <a:lnTo>
                          <a:pt x="47" y="112"/>
                        </a:lnTo>
                        <a:lnTo>
                          <a:pt x="47" y="96"/>
                        </a:lnTo>
                        <a:lnTo>
                          <a:pt x="32" y="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4" name="Freeform 573"/>
                  <p:cNvSpPr>
                    <a:spLocks noChangeAspect="1"/>
                  </p:cNvSpPr>
                  <p:nvPr/>
                </p:nvSpPr>
                <p:spPr bwMode="auto">
                  <a:xfrm>
                    <a:off x="425" y="1468"/>
                    <a:ext cx="14" cy="14"/>
                  </a:xfrm>
                  <a:custGeom>
                    <a:avLst/>
                    <a:gdLst>
                      <a:gd name="T0" fmla="*/ 0 w 51"/>
                      <a:gd name="T1" fmla="*/ 8 h 51"/>
                      <a:gd name="T2" fmla="*/ 9 w 51"/>
                      <a:gd name="T3" fmla="*/ 14 h 51"/>
                      <a:gd name="T4" fmla="*/ 14 w 51"/>
                      <a:gd name="T5" fmla="*/ 12 h 51"/>
                      <a:gd name="T6" fmla="*/ 10 w 51"/>
                      <a:gd name="T7" fmla="*/ 0 h 51"/>
                      <a:gd name="T8" fmla="*/ 4 w 51"/>
                      <a:gd name="T9" fmla="*/ 2 h 51"/>
                      <a:gd name="T10" fmla="*/ 0 w 51"/>
                      <a:gd name="T11" fmla="*/ 8 h 51"/>
                      <a:gd name="T12" fmla="*/ 4 w 51"/>
                      <a:gd name="T13" fmla="*/ 2 h 51"/>
                      <a:gd name="T14" fmla="*/ 0 w 51"/>
                      <a:gd name="T15" fmla="*/ 4 h 51"/>
                      <a:gd name="T16" fmla="*/ 0 w 51"/>
                      <a:gd name="T17" fmla="*/ 8 h 5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51" h="51">
                        <a:moveTo>
                          <a:pt x="0" y="28"/>
                        </a:moveTo>
                        <a:lnTo>
                          <a:pt x="32" y="51"/>
                        </a:lnTo>
                        <a:lnTo>
                          <a:pt x="51" y="43"/>
                        </a:lnTo>
                        <a:lnTo>
                          <a:pt x="35" y="0"/>
                        </a:lnTo>
                        <a:lnTo>
                          <a:pt x="16" y="7"/>
                        </a:lnTo>
                        <a:lnTo>
                          <a:pt x="0" y="28"/>
                        </a:lnTo>
                        <a:lnTo>
                          <a:pt x="16" y="7"/>
                        </a:lnTo>
                        <a:lnTo>
                          <a:pt x="0" y="13"/>
                        </a:lnTo>
                        <a:lnTo>
                          <a:pt x="0" y="2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5" name="Freeform 574"/>
                  <p:cNvSpPr>
                    <a:spLocks noChangeAspect="1"/>
                  </p:cNvSpPr>
                  <p:nvPr/>
                </p:nvSpPr>
                <p:spPr bwMode="auto">
                  <a:xfrm>
                    <a:off x="425" y="1475"/>
                    <a:ext cx="14" cy="100"/>
                  </a:xfrm>
                  <a:custGeom>
                    <a:avLst/>
                    <a:gdLst>
                      <a:gd name="T0" fmla="*/ 7 w 47"/>
                      <a:gd name="T1" fmla="*/ 100 h 314"/>
                      <a:gd name="T2" fmla="*/ 14 w 47"/>
                      <a:gd name="T3" fmla="*/ 93 h 314"/>
                      <a:gd name="T4" fmla="*/ 14 w 47"/>
                      <a:gd name="T5" fmla="*/ 0 h 314"/>
                      <a:gd name="T6" fmla="*/ 0 w 47"/>
                      <a:gd name="T7" fmla="*/ 0 h 314"/>
                      <a:gd name="T8" fmla="*/ 0 w 47"/>
                      <a:gd name="T9" fmla="*/ 93 h 314"/>
                      <a:gd name="T10" fmla="*/ 7 w 47"/>
                      <a:gd name="T11" fmla="*/ 100 h 314"/>
                      <a:gd name="T12" fmla="*/ 0 w 47"/>
                      <a:gd name="T13" fmla="*/ 93 h 314"/>
                      <a:gd name="T14" fmla="*/ 0 w 47"/>
                      <a:gd name="T15" fmla="*/ 100 h 314"/>
                      <a:gd name="T16" fmla="*/ 7 w 47"/>
                      <a:gd name="T17" fmla="*/ 100 h 314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7" h="314">
                        <a:moveTo>
                          <a:pt x="23" y="314"/>
                        </a:moveTo>
                        <a:lnTo>
                          <a:pt x="47" y="291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3" y="314"/>
                        </a:lnTo>
                        <a:lnTo>
                          <a:pt x="0" y="291"/>
                        </a:lnTo>
                        <a:lnTo>
                          <a:pt x="0" y="314"/>
                        </a:lnTo>
                        <a:lnTo>
                          <a:pt x="23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6" name="Freeform 575"/>
                  <p:cNvSpPr>
                    <a:spLocks noChangeAspect="1"/>
                  </p:cNvSpPr>
                  <p:nvPr/>
                </p:nvSpPr>
                <p:spPr bwMode="auto">
                  <a:xfrm>
                    <a:off x="432" y="1561"/>
                    <a:ext cx="50" cy="14"/>
                  </a:xfrm>
                  <a:custGeom>
                    <a:avLst/>
                    <a:gdLst>
                      <a:gd name="T0" fmla="*/ 50 w 168"/>
                      <a:gd name="T1" fmla="*/ 7 h 46"/>
                      <a:gd name="T2" fmla="*/ 43 w 168"/>
                      <a:gd name="T3" fmla="*/ 0 h 46"/>
                      <a:gd name="T4" fmla="*/ 0 w 168"/>
                      <a:gd name="T5" fmla="*/ 0 h 46"/>
                      <a:gd name="T6" fmla="*/ 0 w 168"/>
                      <a:gd name="T7" fmla="*/ 14 h 46"/>
                      <a:gd name="T8" fmla="*/ 43 w 168"/>
                      <a:gd name="T9" fmla="*/ 14 h 46"/>
                      <a:gd name="T10" fmla="*/ 50 w 168"/>
                      <a:gd name="T11" fmla="*/ 7 h 46"/>
                      <a:gd name="T12" fmla="*/ 43 w 168"/>
                      <a:gd name="T13" fmla="*/ 14 h 46"/>
                      <a:gd name="T14" fmla="*/ 50 w 168"/>
                      <a:gd name="T15" fmla="*/ 14 h 46"/>
                      <a:gd name="T16" fmla="*/ 50 w 168"/>
                      <a:gd name="T17" fmla="*/ 7 h 4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68" h="46">
                        <a:moveTo>
                          <a:pt x="168" y="23"/>
                        </a:moveTo>
                        <a:lnTo>
                          <a:pt x="145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45" y="46"/>
                        </a:lnTo>
                        <a:lnTo>
                          <a:pt x="168" y="23"/>
                        </a:lnTo>
                        <a:lnTo>
                          <a:pt x="145" y="46"/>
                        </a:lnTo>
                        <a:lnTo>
                          <a:pt x="168" y="46"/>
                        </a:lnTo>
                        <a:lnTo>
                          <a:pt x="16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7" name="Freeform 576"/>
                  <p:cNvSpPr>
                    <a:spLocks noChangeAspect="1"/>
                  </p:cNvSpPr>
                  <p:nvPr/>
                </p:nvSpPr>
                <p:spPr bwMode="auto">
                  <a:xfrm>
                    <a:off x="5063" y="1425"/>
                    <a:ext cx="43" cy="143"/>
                  </a:xfrm>
                  <a:custGeom>
                    <a:avLst/>
                    <a:gdLst>
                      <a:gd name="T0" fmla="*/ 0 w 145"/>
                      <a:gd name="T1" fmla="*/ 143 h 469"/>
                      <a:gd name="T2" fmla="*/ 0 w 145"/>
                      <a:gd name="T3" fmla="*/ 55 h 469"/>
                      <a:gd name="T4" fmla="*/ 6 w 145"/>
                      <a:gd name="T5" fmla="*/ 52 h 469"/>
                      <a:gd name="T6" fmla="*/ 6 w 145"/>
                      <a:gd name="T7" fmla="*/ 23 h 469"/>
                      <a:gd name="T8" fmla="*/ 6 w 145"/>
                      <a:gd name="T9" fmla="*/ 20 h 469"/>
                      <a:gd name="T10" fmla="*/ 7 w 145"/>
                      <a:gd name="T11" fmla="*/ 16 h 469"/>
                      <a:gd name="T12" fmla="*/ 8 w 145"/>
                      <a:gd name="T13" fmla="*/ 12 h 469"/>
                      <a:gd name="T14" fmla="*/ 9 w 145"/>
                      <a:gd name="T15" fmla="*/ 8 h 469"/>
                      <a:gd name="T16" fmla="*/ 10 w 145"/>
                      <a:gd name="T17" fmla="*/ 7 h 469"/>
                      <a:gd name="T18" fmla="*/ 11 w 145"/>
                      <a:gd name="T19" fmla="*/ 5 h 469"/>
                      <a:gd name="T20" fmla="*/ 12 w 145"/>
                      <a:gd name="T21" fmla="*/ 3 h 469"/>
                      <a:gd name="T22" fmla="*/ 14 w 145"/>
                      <a:gd name="T23" fmla="*/ 2 h 469"/>
                      <a:gd name="T24" fmla="*/ 16 w 145"/>
                      <a:gd name="T25" fmla="*/ 1 h 469"/>
                      <a:gd name="T26" fmla="*/ 17 w 145"/>
                      <a:gd name="T27" fmla="*/ 1 h 469"/>
                      <a:gd name="T28" fmla="*/ 20 w 145"/>
                      <a:gd name="T29" fmla="*/ 0 h 469"/>
                      <a:gd name="T30" fmla="*/ 22 w 145"/>
                      <a:gd name="T31" fmla="*/ 0 h 469"/>
                      <a:gd name="T32" fmla="*/ 24 w 145"/>
                      <a:gd name="T33" fmla="*/ 0 h 469"/>
                      <a:gd name="T34" fmla="*/ 26 w 145"/>
                      <a:gd name="T35" fmla="*/ 1 h 469"/>
                      <a:gd name="T36" fmla="*/ 28 w 145"/>
                      <a:gd name="T37" fmla="*/ 1 h 469"/>
                      <a:gd name="T38" fmla="*/ 29 w 145"/>
                      <a:gd name="T39" fmla="*/ 2 h 469"/>
                      <a:gd name="T40" fmla="*/ 31 w 145"/>
                      <a:gd name="T41" fmla="*/ 3 h 469"/>
                      <a:gd name="T42" fmla="*/ 32 w 145"/>
                      <a:gd name="T43" fmla="*/ 5 h 469"/>
                      <a:gd name="T44" fmla="*/ 33 w 145"/>
                      <a:gd name="T45" fmla="*/ 6 h 469"/>
                      <a:gd name="T46" fmla="*/ 34 w 145"/>
                      <a:gd name="T47" fmla="*/ 8 h 469"/>
                      <a:gd name="T48" fmla="*/ 35 w 145"/>
                      <a:gd name="T49" fmla="*/ 11 h 469"/>
                      <a:gd name="T50" fmla="*/ 36 w 145"/>
                      <a:gd name="T51" fmla="*/ 16 h 469"/>
                      <a:gd name="T52" fmla="*/ 37 w 145"/>
                      <a:gd name="T53" fmla="*/ 20 h 469"/>
                      <a:gd name="T54" fmla="*/ 37 w 145"/>
                      <a:gd name="T55" fmla="*/ 23 h 469"/>
                      <a:gd name="T56" fmla="*/ 37 w 145"/>
                      <a:gd name="T57" fmla="*/ 52 h 469"/>
                      <a:gd name="T58" fmla="*/ 43 w 145"/>
                      <a:gd name="T59" fmla="*/ 54 h 469"/>
                      <a:gd name="T60" fmla="*/ 43 w 145"/>
                      <a:gd name="T61" fmla="*/ 143 h 469"/>
                      <a:gd name="T62" fmla="*/ 0 w 145"/>
                      <a:gd name="T63" fmla="*/ 143 h 469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45" h="469">
                        <a:moveTo>
                          <a:pt x="0" y="469"/>
                        </a:moveTo>
                        <a:lnTo>
                          <a:pt x="0" y="181"/>
                        </a:lnTo>
                        <a:lnTo>
                          <a:pt x="20" y="172"/>
                        </a:lnTo>
                        <a:lnTo>
                          <a:pt x="20" y="76"/>
                        </a:lnTo>
                        <a:lnTo>
                          <a:pt x="20" y="65"/>
                        </a:lnTo>
                        <a:lnTo>
                          <a:pt x="22" y="52"/>
                        </a:lnTo>
                        <a:lnTo>
                          <a:pt x="26" y="40"/>
                        </a:lnTo>
                        <a:lnTo>
                          <a:pt x="31" y="27"/>
                        </a:lnTo>
                        <a:lnTo>
                          <a:pt x="34" y="22"/>
                        </a:lnTo>
                        <a:lnTo>
                          <a:pt x="38" y="16"/>
                        </a:lnTo>
                        <a:lnTo>
                          <a:pt x="42" y="11"/>
                        </a:lnTo>
                        <a:lnTo>
                          <a:pt x="48" y="7"/>
                        </a:lnTo>
                        <a:lnTo>
                          <a:pt x="53" y="4"/>
                        </a:lnTo>
                        <a:lnTo>
                          <a:pt x="59" y="2"/>
                        </a:lnTo>
                        <a:lnTo>
                          <a:pt x="66" y="0"/>
                        </a:lnTo>
                        <a:lnTo>
                          <a:pt x="73" y="0"/>
                        </a:lnTo>
                        <a:lnTo>
                          <a:pt x="80" y="0"/>
                        </a:lnTo>
                        <a:lnTo>
                          <a:pt x="87" y="2"/>
                        </a:lnTo>
                        <a:lnTo>
                          <a:pt x="93" y="4"/>
                        </a:lnTo>
                        <a:lnTo>
                          <a:pt x="98" y="7"/>
                        </a:lnTo>
                        <a:lnTo>
                          <a:pt x="103" y="10"/>
                        </a:lnTo>
                        <a:lnTo>
                          <a:pt x="108" y="15"/>
                        </a:lnTo>
                        <a:lnTo>
                          <a:pt x="111" y="21"/>
                        </a:lnTo>
                        <a:lnTo>
                          <a:pt x="114" y="26"/>
                        </a:lnTo>
                        <a:lnTo>
                          <a:pt x="119" y="37"/>
                        </a:lnTo>
                        <a:lnTo>
                          <a:pt x="122" y="51"/>
                        </a:lnTo>
                        <a:lnTo>
                          <a:pt x="125" y="64"/>
                        </a:lnTo>
                        <a:lnTo>
                          <a:pt x="126" y="76"/>
                        </a:lnTo>
                        <a:lnTo>
                          <a:pt x="126" y="172"/>
                        </a:lnTo>
                        <a:lnTo>
                          <a:pt x="145" y="178"/>
                        </a:lnTo>
                        <a:lnTo>
                          <a:pt x="145" y="469"/>
                        </a:lnTo>
                        <a:lnTo>
                          <a:pt x="0" y="469"/>
                        </a:lnTo>
                        <a:close/>
                      </a:path>
                    </a:pathLst>
                  </a:custGeom>
                  <a:solidFill>
                    <a:srgbClr val="8C253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8" name="Freeform 577"/>
                  <p:cNvSpPr>
                    <a:spLocks noChangeAspect="1"/>
                  </p:cNvSpPr>
                  <p:nvPr/>
                </p:nvSpPr>
                <p:spPr bwMode="auto">
                  <a:xfrm>
                    <a:off x="5055" y="1475"/>
                    <a:ext cx="14" cy="93"/>
                  </a:xfrm>
                  <a:custGeom>
                    <a:avLst/>
                    <a:gdLst>
                      <a:gd name="T0" fmla="*/ 4 w 47"/>
                      <a:gd name="T1" fmla="*/ 0 h 309"/>
                      <a:gd name="T2" fmla="*/ 0 w 47"/>
                      <a:gd name="T3" fmla="*/ 6 h 309"/>
                      <a:gd name="T4" fmla="*/ 0 w 47"/>
                      <a:gd name="T5" fmla="*/ 93 h 309"/>
                      <a:gd name="T6" fmla="*/ 14 w 47"/>
                      <a:gd name="T7" fmla="*/ 93 h 309"/>
                      <a:gd name="T8" fmla="*/ 14 w 47"/>
                      <a:gd name="T9" fmla="*/ 6 h 309"/>
                      <a:gd name="T10" fmla="*/ 4 w 47"/>
                      <a:gd name="T11" fmla="*/ 0 h 309"/>
                      <a:gd name="T12" fmla="*/ 4 w 47"/>
                      <a:gd name="T13" fmla="*/ 0 h 309"/>
                      <a:gd name="T14" fmla="*/ 0 w 47"/>
                      <a:gd name="T15" fmla="*/ 2 h 309"/>
                      <a:gd name="T16" fmla="*/ 0 w 47"/>
                      <a:gd name="T17" fmla="*/ 6 h 309"/>
                      <a:gd name="T18" fmla="*/ 4 w 47"/>
                      <a:gd name="T19" fmla="*/ 0 h 309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" h="309">
                        <a:moveTo>
                          <a:pt x="14" y="0"/>
                        </a:moveTo>
                        <a:lnTo>
                          <a:pt x="0" y="21"/>
                        </a:lnTo>
                        <a:lnTo>
                          <a:pt x="0" y="309"/>
                        </a:lnTo>
                        <a:lnTo>
                          <a:pt x="47" y="309"/>
                        </a:lnTo>
                        <a:lnTo>
                          <a:pt x="47" y="21"/>
                        </a:lnTo>
                        <a:lnTo>
                          <a:pt x="14" y="0"/>
                        </a:lnTo>
                        <a:lnTo>
                          <a:pt x="0" y="6"/>
                        </a:lnTo>
                        <a:lnTo>
                          <a:pt x="0" y="21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9" name="Freeform 578"/>
                  <p:cNvSpPr>
                    <a:spLocks noChangeAspect="1"/>
                  </p:cNvSpPr>
                  <p:nvPr/>
                </p:nvSpPr>
                <p:spPr bwMode="auto">
                  <a:xfrm>
                    <a:off x="5063" y="1468"/>
                    <a:ext cx="14" cy="14"/>
                  </a:xfrm>
                  <a:custGeom>
                    <a:avLst/>
                    <a:gdLst>
                      <a:gd name="T0" fmla="*/ 14 w 52"/>
                      <a:gd name="T1" fmla="*/ 6 h 51"/>
                      <a:gd name="T2" fmla="*/ 5 w 52"/>
                      <a:gd name="T3" fmla="*/ 0 h 51"/>
                      <a:gd name="T4" fmla="*/ 0 w 52"/>
                      <a:gd name="T5" fmla="*/ 2 h 51"/>
                      <a:gd name="T6" fmla="*/ 5 w 52"/>
                      <a:gd name="T7" fmla="*/ 14 h 51"/>
                      <a:gd name="T8" fmla="*/ 11 w 52"/>
                      <a:gd name="T9" fmla="*/ 12 h 51"/>
                      <a:gd name="T10" fmla="*/ 14 w 52"/>
                      <a:gd name="T11" fmla="*/ 6 h 51"/>
                      <a:gd name="T12" fmla="*/ 11 w 52"/>
                      <a:gd name="T13" fmla="*/ 12 h 51"/>
                      <a:gd name="T14" fmla="*/ 14 w 52"/>
                      <a:gd name="T15" fmla="*/ 10 h 51"/>
                      <a:gd name="T16" fmla="*/ 14 w 52"/>
                      <a:gd name="T17" fmla="*/ 6 h 5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52" h="51">
                        <a:moveTo>
                          <a:pt x="52" y="21"/>
                        </a:moveTo>
                        <a:lnTo>
                          <a:pt x="19" y="0"/>
                        </a:lnTo>
                        <a:lnTo>
                          <a:pt x="0" y="9"/>
                        </a:lnTo>
                        <a:lnTo>
                          <a:pt x="20" y="51"/>
                        </a:lnTo>
                        <a:lnTo>
                          <a:pt x="39" y="42"/>
                        </a:lnTo>
                        <a:lnTo>
                          <a:pt x="52" y="21"/>
                        </a:lnTo>
                        <a:lnTo>
                          <a:pt x="39" y="42"/>
                        </a:lnTo>
                        <a:lnTo>
                          <a:pt x="52" y="36"/>
                        </a:lnTo>
                        <a:lnTo>
                          <a:pt x="52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0" name="Freeform 579"/>
                  <p:cNvSpPr>
                    <a:spLocks noChangeAspect="1"/>
                  </p:cNvSpPr>
                  <p:nvPr/>
                </p:nvSpPr>
                <p:spPr bwMode="auto">
                  <a:xfrm>
                    <a:off x="5063" y="1446"/>
                    <a:ext cx="14" cy="29"/>
                  </a:xfrm>
                  <a:custGeom>
                    <a:avLst/>
                    <a:gdLst>
                      <a:gd name="T0" fmla="*/ 14 w 47"/>
                      <a:gd name="T1" fmla="*/ 0 h 96"/>
                      <a:gd name="T2" fmla="*/ 0 w 47"/>
                      <a:gd name="T3" fmla="*/ 0 h 96"/>
                      <a:gd name="T4" fmla="*/ 0 w 47"/>
                      <a:gd name="T5" fmla="*/ 29 h 96"/>
                      <a:gd name="T6" fmla="*/ 14 w 47"/>
                      <a:gd name="T7" fmla="*/ 29 h 96"/>
                      <a:gd name="T8" fmla="*/ 14 w 47"/>
                      <a:gd name="T9" fmla="*/ 0 h 96"/>
                      <a:gd name="T10" fmla="*/ 14 w 47"/>
                      <a:gd name="T11" fmla="*/ 0 h 96"/>
                      <a:gd name="T12" fmla="*/ 0 w 47"/>
                      <a:gd name="T13" fmla="*/ 0 h 96"/>
                      <a:gd name="T14" fmla="*/ 0 w 47"/>
                      <a:gd name="T15" fmla="*/ 0 h 96"/>
                      <a:gd name="T16" fmla="*/ 0 w 47"/>
                      <a:gd name="T17" fmla="*/ 0 h 96"/>
                      <a:gd name="T18" fmla="*/ 14 w 47"/>
                      <a:gd name="T19" fmla="*/ 0 h 9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" h="96">
                        <a:moveTo>
                          <a:pt x="47" y="0"/>
                        </a:move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47" y="9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4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1" name="Freeform 580"/>
                  <p:cNvSpPr>
                    <a:spLocks noChangeAspect="1"/>
                  </p:cNvSpPr>
                  <p:nvPr/>
                </p:nvSpPr>
                <p:spPr bwMode="auto">
                  <a:xfrm>
                    <a:off x="5063" y="1417"/>
                    <a:ext cx="21" cy="29"/>
                  </a:xfrm>
                  <a:custGeom>
                    <a:avLst/>
                    <a:gdLst>
                      <a:gd name="T0" fmla="*/ 21 w 77"/>
                      <a:gd name="T1" fmla="*/ 0 h 100"/>
                      <a:gd name="T2" fmla="*/ 21 w 77"/>
                      <a:gd name="T3" fmla="*/ 0 h 100"/>
                      <a:gd name="T4" fmla="*/ 18 w 77"/>
                      <a:gd name="T5" fmla="*/ 0 h 100"/>
                      <a:gd name="T6" fmla="*/ 15 w 77"/>
                      <a:gd name="T7" fmla="*/ 1 h 100"/>
                      <a:gd name="T8" fmla="*/ 13 w 77"/>
                      <a:gd name="T9" fmla="*/ 2 h 100"/>
                      <a:gd name="T10" fmla="*/ 10 w 77"/>
                      <a:gd name="T11" fmla="*/ 3 h 100"/>
                      <a:gd name="T12" fmla="*/ 8 w 77"/>
                      <a:gd name="T13" fmla="*/ 5 h 100"/>
                      <a:gd name="T14" fmla="*/ 7 w 77"/>
                      <a:gd name="T15" fmla="*/ 8 h 100"/>
                      <a:gd name="T16" fmla="*/ 5 w 77"/>
                      <a:gd name="T17" fmla="*/ 10 h 100"/>
                      <a:gd name="T18" fmla="*/ 4 w 77"/>
                      <a:gd name="T19" fmla="*/ 12 h 100"/>
                      <a:gd name="T20" fmla="*/ 2 w 77"/>
                      <a:gd name="T21" fmla="*/ 16 h 100"/>
                      <a:gd name="T22" fmla="*/ 1 w 77"/>
                      <a:gd name="T23" fmla="*/ 21 h 100"/>
                      <a:gd name="T24" fmla="*/ 0 w 77"/>
                      <a:gd name="T25" fmla="*/ 25 h 100"/>
                      <a:gd name="T26" fmla="*/ 0 w 77"/>
                      <a:gd name="T27" fmla="*/ 29 h 100"/>
                      <a:gd name="T28" fmla="*/ 13 w 77"/>
                      <a:gd name="T29" fmla="*/ 29 h 100"/>
                      <a:gd name="T30" fmla="*/ 13 w 77"/>
                      <a:gd name="T31" fmla="*/ 27 h 100"/>
                      <a:gd name="T32" fmla="*/ 13 w 77"/>
                      <a:gd name="T33" fmla="*/ 23 h 100"/>
                      <a:gd name="T34" fmla="*/ 14 w 77"/>
                      <a:gd name="T35" fmla="*/ 21 h 100"/>
                      <a:gd name="T36" fmla="*/ 15 w 77"/>
                      <a:gd name="T37" fmla="*/ 17 h 100"/>
                      <a:gd name="T38" fmla="*/ 16 w 77"/>
                      <a:gd name="T39" fmla="*/ 17 h 100"/>
                      <a:gd name="T40" fmla="*/ 16 w 77"/>
                      <a:gd name="T41" fmla="*/ 16 h 100"/>
                      <a:gd name="T42" fmla="*/ 17 w 77"/>
                      <a:gd name="T43" fmla="*/ 15 h 100"/>
                      <a:gd name="T44" fmla="*/ 18 w 77"/>
                      <a:gd name="T45" fmla="*/ 14 h 100"/>
                      <a:gd name="T46" fmla="*/ 18 w 77"/>
                      <a:gd name="T47" fmla="*/ 14 h 100"/>
                      <a:gd name="T48" fmla="*/ 19 w 77"/>
                      <a:gd name="T49" fmla="*/ 14 h 100"/>
                      <a:gd name="T50" fmla="*/ 20 w 77"/>
                      <a:gd name="T51" fmla="*/ 14 h 100"/>
                      <a:gd name="T52" fmla="*/ 21 w 77"/>
                      <a:gd name="T53" fmla="*/ 14 h 100"/>
                      <a:gd name="T54" fmla="*/ 21 w 77"/>
                      <a:gd name="T55" fmla="*/ 14 h 100"/>
                      <a:gd name="T56" fmla="*/ 21 w 77"/>
                      <a:gd name="T57" fmla="*/ 0 h 100"/>
                      <a:gd name="T58" fmla="*/ 21 w 77"/>
                      <a:gd name="T59" fmla="*/ 0 h 100"/>
                      <a:gd name="T60" fmla="*/ 21 w 77"/>
                      <a:gd name="T61" fmla="*/ 0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77" y="0"/>
                        </a:moveTo>
                        <a:lnTo>
                          <a:pt x="77" y="0"/>
                        </a:lnTo>
                        <a:lnTo>
                          <a:pt x="66" y="0"/>
                        </a:lnTo>
                        <a:lnTo>
                          <a:pt x="56" y="4"/>
                        </a:lnTo>
                        <a:lnTo>
                          <a:pt x="46" y="7"/>
                        </a:lnTo>
                        <a:lnTo>
                          <a:pt x="38" y="12"/>
                        </a:lnTo>
                        <a:lnTo>
                          <a:pt x="31" y="18"/>
                        </a:lnTo>
                        <a:lnTo>
                          <a:pt x="24" y="26"/>
                        </a:lnTo>
                        <a:lnTo>
                          <a:pt x="19" y="33"/>
                        </a:lnTo>
                        <a:lnTo>
                          <a:pt x="14" y="41"/>
                        </a:lnTo>
                        <a:lnTo>
                          <a:pt x="7" y="56"/>
                        </a:lnTo>
                        <a:lnTo>
                          <a:pt x="3" y="72"/>
                        </a:lnTo>
                        <a:lnTo>
                          <a:pt x="1" y="87"/>
                        </a:lnTo>
                        <a:lnTo>
                          <a:pt x="0" y="100"/>
                        </a:lnTo>
                        <a:lnTo>
                          <a:pt x="47" y="100"/>
                        </a:lnTo>
                        <a:lnTo>
                          <a:pt x="47" y="92"/>
                        </a:lnTo>
                        <a:lnTo>
                          <a:pt x="49" y="81"/>
                        </a:lnTo>
                        <a:lnTo>
                          <a:pt x="52" y="71"/>
                        </a:lnTo>
                        <a:lnTo>
                          <a:pt x="56" y="60"/>
                        </a:lnTo>
                        <a:lnTo>
                          <a:pt x="58" y="58"/>
                        </a:lnTo>
                        <a:lnTo>
                          <a:pt x="60" y="55"/>
                        </a:lnTo>
                        <a:lnTo>
                          <a:pt x="62" y="52"/>
                        </a:lnTo>
                        <a:lnTo>
                          <a:pt x="65" y="50"/>
                        </a:lnTo>
                        <a:lnTo>
                          <a:pt x="67" y="49"/>
                        </a:lnTo>
                        <a:lnTo>
                          <a:pt x="71" y="48"/>
                        </a:lnTo>
                        <a:lnTo>
                          <a:pt x="74" y="47"/>
                        </a:lnTo>
                        <a:lnTo>
                          <a:pt x="77" y="47"/>
                        </a:lnTo>
                        <a:lnTo>
                          <a:pt x="7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2" name="Freeform 581"/>
                  <p:cNvSpPr>
                    <a:spLocks noChangeAspect="1"/>
                  </p:cNvSpPr>
                  <p:nvPr/>
                </p:nvSpPr>
                <p:spPr bwMode="auto">
                  <a:xfrm>
                    <a:off x="5084" y="1417"/>
                    <a:ext cx="21" cy="29"/>
                  </a:xfrm>
                  <a:custGeom>
                    <a:avLst/>
                    <a:gdLst>
                      <a:gd name="T0" fmla="*/ 21 w 76"/>
                      <a:gd name="T1" fmla="*/ 29 h 100"/>
                      <a:gd name="T2" fmla="*/ 21 w 76"/>
                      <a:gd name="T3" fmla="*/ 29 h 100"/>
                      <a:gd name="T4" fmla="*/ 21 w 76"/>
                      <a:gd name="T5" fmla="*/ 25 h 100"/>
                      <a:gd name="T6" fmla="*/ 20 w 76"/>
                      <a:gd name="T7" fmla="*/ 20 h 100"/>
                      <a:gd name="T8" fmla="*/ 19 w 76"/>
                      <a:gd name="T9" fmla="*/ 16 h 100"/>
                      <a:gd name="T10" fmla="*/ 17 w 76"/>
                      <a:gd name="T11" fmla="*/ 12 h 100"/>
                      <a:gd name="T12" fmla="*/ 16 w 76"/>
                      <a:gd name="T13" fmla="*/ 9 h 100"/>
                      <a:gd name="T14" fmla="*/ 15 w 76"/>
                      <a:gd name="T15" fmla="*/ 7 h 100"/>
                      <a:gd name="T16" fmla="*/ 13 w 76"/>
                      <a:gd name="T17" fmla="*/ 5 h 100"/>
                      <a:gd name="T18" fmla="*/ 11 w 76"/>
                      <a:gd name="T19" fmla="*/ 3 h 100"/>
                      <a:gd name="T20" fmla="*/ 8 w 76"/>
                      <a:gd name="T21" fmla="*/ 2 h 100"/>
                      <a:gd name="T22" fmla="*/ 6 w 76"/>
                      <a:gd name="T23" fmla="*/ 1 h 100"/>
                      <a:gd name="T24" fmla="*/ 3 w 76"/>
                      <a:gd name="T25" fmla="*/ 0 h 100"/>
                      <a:gd name="T26" fmla="*/ 0 w 76"/>
                      <a:gd name="T27" fmla="*/ 0 h 100"/>
                      <a:gd name="T28" fmla="*/ 0 w 76"/>
                      <a:gd name="T29" fmla="*/ 14 h 100"/>
                      <a:gd name="T30" fmla="*/ 1 w 76"/>
                      <a:gd name="T31" fmla="*/ 14 h 100"/>
                      <a:gd name="T32" fmla="*/ 2 w 76"/>
                      <a:gd name="T33" fmla="*/ 14 h 100"/>
                      <a:gd name="T34" fmla="*/ 2 w 76"/>
                      <a:gd name="T35" fmla="*/ 14 h 100"/>
                      <a:gd name="T36" fmla="*/ 3 w 76"/>
                      <a:gd name="T37" fmla="*/ 14 h 100"/>
                      <a:gd name="T38" fmla="*/ 4 w 76"/>
                      <a:gd name="T39" fmla="*/ 15 h 100"/>
                      <a:gd name="T40" fmla="*/ 5 w 76"/>
                      <a:gd name="T41" fmla="*/ 16 h 100"/>
                      <a:gd name="T42" fmla="*/ 5 w 76"/>
                      <a:gd name="T43" fmla="*/ 17 h 100"/>
                      <a:gd name="T44" fmla="*/ 6 w 76"/>
                      <a:gd name="T45" fmla="*/ 17 h 100"/>
                      <a:gd name="T46" fmla="*/ 7 w 76"/>
                      <a:gd name="T47" fmla="*/ 20 h 100"/>
                      <a:gd name="T48" fmla="*/ 7 w 76"/>
                      <a:gd name="T49" fmla="*/ 23 h 100"/>
                      <a:gd name="T50" fmla="*/ 8 w 76"/>
                      <a:gd name="T51" fmla="*/ 26 h 100"/>
                      <a:gd name="T52" fmla="*/ 8 w 76"/>
                      <a:gd name="T53" fmla="*/ 29 h 100"/>
                      <a:gd name="T54" fmla="*/ 8 w 76"/>
                      <a:gd name="T55" fmla="*/ 29 h 100"/>
                      <a:gd name="T56" fmla="*/ 21 w 76"/>
                      <a:gd name="T57" fmla="*/ 29 h 100"/>
                      <a:gd name="T58" fmla="*/ 21 w 76"/>
                      <a:gd name="T59" fmla="*/ 29 h 100"/>
                      <a:gd name="T60" fmla="*/ 21 w 76"/>
                      <a:gd name="T61" fmla="*/ 29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6" h="100">
                        <a:moveTo>
                          <a:pt x="76" y="100"/>
                        </a:moveTo>
                        <a:lnTo>
                          <a:pt x="76" y="100"/>
                        </a:lnTo>
                        <a:lnTo>
                          <a:pt x="75" y="86"/>
                        </a:lnTo>
                        <a:lnTo>
                          <a:pt x="73" y="70"/>
                        </a:lnTo>
                        <a:lnTo>
                          <a:pt x="68" y="54"/>
                        </a:lnTo>
                        <a:lnTo>
                          <a:pt x="62" y="40"/>
                        </a:lnTo>
                        <a:lnTo>
                          <a:pt x="58" y="32"/>
                        </a:lnTo>
                        <a:lnTo>
                          <a:pt x="53" y="25"/>
                        </a:lnTo>
                        <a:lnTo>
                          <a:pt x="46" y="17"/>
                        </a:lnTo>
                        <a:lnTo>
                          <a:pt x="39" y="12"/>
                        </a:lnTo>
                        <a:lnTo>
                          <a:pt x="30" y="7"/>
                        </a:lnTo>
                        <a:lnTo>
                          <a:pt x="21" y="2"/>
                        </a:lnTo>
                        <a:lnTo>
                          <a:pt x="10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4" y="47"/>
                        </a:lnTo>
                        <a:lnTo>
                          <a:pt x="7" y="48"/>
                        </a:lnTo>
                        <a:lnTo>
                          <a:pt x="9" y="48"/>
                        </a:lnTo>
                        <a:lnTo>
                          <a:pt x="12" y="50"/>
                        </a:lnTo>
                        <a:lnTo>
                          <a:pt x="14" y="52"/>
                        </a:lnTo>
                        <a:lnTo>
                          <a:pt x="17" y="54"/>
                        </a:lnTo>
                        <a:lnTo>
                          <a:pt x="19" y="57"/>
                        </a:lnTo>
                        <a:lnTo>
                          <a:pt x="20" y="59"/>
                        </a:lnTo>
                        <a:lnTo>
                          <a:pt x="24" y="69"/>
                        </a:lnTo>
                        <a:lnTo>
                          <a:pt x="27" y="79"/>
                        </a:lnTo>
                        <a:lnTo>
                          <a:pt x="28" y="90"/>
                        </a:lnTo>
                        <a:lnTo>
                          <a:pt x="29" y="100"/>
                        </a:lnTo>
                        <a:lnTo>
                          <a:pt x="76" y="10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3" name="Freeform 582"/>
                  <p:cNvSpPr>
                    <a:spLocks noChangeAspect="1"/>
                  </p:cNvSpPr>
                  <p:nvPr/>
                </p:nvSpPr>
                <p:spPr bwMode="auto">
                  <a:xfrm>
                    <a:off x="5091" y="1446"/>
                    <a:ext cx="14" cy="36"/>
                  </a:xfrm>
                  <a:custGeom>
                    <a:avLst/>
                    <a:gdLst>
                      <a:gd name="T0" fmla="*/ 4 w 47"/>
                      <a:gd name="T1" fmla="*/ 36 h 117"/>
                      <a:gd name="T2" fmla="*/ 14 w 47"/>
                      <a:gd name="T3" fmla="*/ 30 h 117"/>
                      <a:gd name="T4" fmla="*/ 14 w 47"/>
                      <a:gd name="T5" fmla="*/ 0 h 117"/>
                      <a:gd name="T6" fmla="*/ 0 w 47"/>
                      <a:gd name="T7" fmla="*/ 0 h 117"/>
                      <a:gd name="T8" fmla="*/ 0 w 47"/>
                      <a:gd name="T9" fmla="*/ 30 h 117"/>
                      <a:gd name="T10" fmla="*/ 4 w 47"/>
                      <a:gd name="T11" fmla="*/ 36 h 117"/>
                      <a:gd name="T12" fmla="*/ 0 w 47"/>
                      <a:gd name="T13" fmla="*/ 30 h 117"/>
                      <a:gd name="T14" fmla="*/ 0 w 47"/>
                      <a:gd name="T15" fmla="*/ 34 h 117"/>
                      <a:gd name="T16" fmla="*/ 4 w 47"/>
                      <a:gd name="T17" fmla="*/ 36 h 117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7" h="117">
                        <a:moveTo>
                          <a:pt x="15" y="117"/>
                        </a:moveTo>
                        <a:lnTo>
                          <a:pt x="47" y="9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15" y="117"/>
                        </a:lnTo>
                        <a:lnTo>
                          <a:pt x="0" y="96"/>
                        </a:lnTo>
                        <a:lnTo>
                          <a:pt x="0" y="112"/>
                        </a:lnTo>
                        <a:lnTo>
                          <a:pt x="15" y="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4" name="Freeform 583"/>
                  <p:cNvSpPr>
                    <a:spLocks noChangeAspect="1"/>
                  </p:cNvSpPr>
                  <p:nvPr/>
                </p:nvSpPr>
                <p:spPr bwMode="auto">
                  <a:xfrm>
                    <a:off x="5098" y="1468"/>
                    <a:ext cx="14" cy="14"/>
                  </a:xfrm>
                  <a:custGeom>
                    <a:avLst/>
                    <a:gdLst>
                      <a:gd name="T0" fmla="*/ 14 w 51"/>
                      <a:gd name="T1" fmla="*/ 8 h 51"/>
                      <a:gd name="T2" fmla="*/ 10 w 51"/>
                      <a:gd name="T3" fmla="*/ 2 h 51"/>
                      <a:gd name="T4" fmla="*/ 4 w 51"/>
                      <a:gd name="T5" fmla="*/ 0 h 51"/>
                      <a:gd name="T6" fmla="*/ 0 w 51"/>
                      <a:gd name="T7" fmla="*/ 12 h 51"/>
                      <a:gd name="T8" fmla="*/ 5 w 51"/>
                      <a:gd name="T9" fmla="*/ 14 h 51"/>
                      <a:gd name="T10" fmla="*/ 14 w 51"/>
                      <a:gd name="T11" fmla="*/ 8 h 51"/>
                      <a:gd name="T12" fmla="*/ 14 w 51"/>
                      <a:gd name="T13" fmla="*/ 8 h 51"/>
                      <a:gd name="T14" fmla="*/ 14 w 51"/>
                      <a:gd name="T15" fmla="*/ 4 h 51"/>
                      <a:gd name="T16" fmla="*/ 10 w 51"/>
                      <a:gd name="T17" fmla="*/ 2 h 51"/>
                      <a:gd name="T18" fmla="*/ 14 w 51"/>
                      <a:gd name="T19" fmla="*/ 8 h 5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51" h="51">
                        <a:moveTo>
                          <a:pt x="51" y="28"/>
                        </a:moveTo>
                        <a:lnTo>
                          <a:pt x="35" y="7"/>
                        </a:lnTo>
                        <a:lnTo>
                          <a:pt x="16" y="0"/>
                        </a:lnTo>
                        <a:lnTo>
                          <a:pt x="0" y="43"/>
                        </a:lnTo>
                        <a:lnTo>
                          <a:pt x="19" y="51"/>
                        </a:lnTo>
                        <a:lnTo>
                          <a:pt x="51" y="28"/>
                        </a:lnTo>
                        <a:lnTo>
                          <a:pt x="51" y="13"/>
                        </a:lnTo>
                        <a:lnTo>
                          <a:pt x="35" y="7"/>
                        </a:lnTo>
                        <a:lnTo>
                          <a:pt x="51" y="2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5" name="Freeform 584"/>
                  <p:cNvSpPr>
                    <a:spLocks noChangeAspect="1"/>
                  </p:cNvSpPr>
                  <p:nvPr/>
                </p:nvSpPr>
                <p:spPr bwMode="auto">
                  <a:xfrm>
                    <a:off x="5098" y="1475"/>
                    <a:ext cx="14" cy="100"/>
                  </a:xfrm>
                  <a:custGeom>
                    <a:avLst/>
                    <a:gdLst>
                      <a:gd name="T0" fmla="*/ 7 w 47"/>
                      <a:gd name="T1" fmla="*/ 100 h 314"/>
                      <a:gd name="T2" fmla="*/ 14 w 47"/>
                      <a:gd name="T3" fmla="*/ 93 h 314"/>
                      <a:gd name="T4" fmla="*/ 14 w 47"/>
                      <a:gd name="T5" fmla="*/ 0 h 314"/>
                      <a:gd name="T6" fmla="*/ 0 w 47"/>
                      <a:gd name="T7" fmla="*/ 0 h 314"/>
                      <a:gd name="T8" fmla="*/ 0 w 47"/>
                      <a:gd name="T9" fmla="*/ 93 h 314"/>
                      <a:gd name="T10" fmla="*/ 7 w 47"/>
                      <a:gd name="T11" fmla="*/ 100 h 314"/>
                      <a:gd name="T12" fmla="*/ 7 w 47"/>
                      <a:gd name="T13" fmla="*/ 100 h 314"/>
                      <a:gd name="T14" fmla="*/ 14 w 47"/>
                      <a:gd name="T15" fmla="*/ 100 h 314"/>
                      <a:gd name="T16" fmla="*/ 14 w 47"/>
                      <a:gd name="T17" fmla="*/ 93 h 314"/>
                      <a:gd name="T18" fmla="*/ 7 w 47"/>
                      <a:gd name="T19" fmla="*/ 100 h 314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" h="314">
                        <a:moveTo>
                          <a:pt x="24" y="314"/>
                        </a:moveTo>
                        <a:lnTo>
                          <a:pt x="47" y="291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4" y="314"/>
                        </a:lnTo>
                        <a:lnTo>
                          <a:pt x="47" y="314"/>
                        </a:lnTo>
                        <a:lnTo>
                          <a:pt x="47" y="291"/>
                        </a:lnTo>
                        <a:lnTo>
                          <a:pt x="24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6" name="Freeform 585"/>
                  <p:cNvSpPr>
                    <a:spLocks noChangeAspect="1"/>
                  </p:cNvSpPr>
                  <p:nvPr/>
                </p:nvSpPr>
                <p:spPr bwMode="auto">
                  <a:xfrm>
                    <a:off x="5055" y="1561"/>
                    <a:ext cx="50" cy="14"/>
                  </a:xfrm>
                  <a:custGeom>
                    <a:avLst/>
                    <a:gdLst>
                      <a:gd name="T0" fmla="*/ 0 w 168"/>
                      <a:gd name="T1" fmla="*/ 7 h 46"/>
                      <a:gd name="T2" fmla="*/ 7 w 168"/>
                      <a:gd name="T3" fmla="*/ 14 h 46"/>
                      <a:gd name="T4" fmla="*/ 50 w 168"/>
                      <a:gd name="T5" fmla="*/ 14 h 46"/>
                      <a:gd name="T6" fmla="*/ 50 w 168"/>
                      <a:gd name="T7" fmla="*/ 0 h 46"/>
                      <a:gd name="T8" fmla="*/ 7 w 168"/>
                      <a:gd name="T9" fmla="*/ 0 h 46"/>
                      <a:gd name="T10" fmla="*/ 0 w 168"/>
                      <a:gd name="T11" fmla="*/ 7 h 46"/>
                      <a:gd name="T12" fmla="*/ 0 w 168"/>
                      <a:gd name="T13" fmla="*/ 7 h 46"/>
                      <a:gd name="T14" fmla="*/ 0 w 168"/>
                      <a:gd name="T15" fmla="*/ 14 h 46"/>
                      <a:gd name="T16" fmla="*/ 7 w 168"/>
                      <a:gd name="T17" fmla="*/ 14 h 46"/>
                      <a:gd name="T18" fmla="*/ 0 w 168"/>
                      <a:gd name="T19" fmla="*/ 7 h 4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68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168" y="46"/>
                        </a:lnTo>
                        <a:lnTo>
                          <a:pt x="168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0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7" name="Freeform 586"/>
                  <p:cNvSpPr>
                    <a:spLocks noChangeAspect="1"/>
                  </p:cNvSpPr>
                  <p:nvPr/>
                </p:nvSpPr>
                <p:spPr bwMode="auto">
                  <a:xfrm>
                    <a:off x="568" y="1425"/>
                    <a:ext cx="43" cy="143"/>
                  </a:xfrm>
                  <a:custGeom>
                    <a:avLst/>
                    <a:gdLst>
                      <a:gd name="T0" fmla="*/ 43 w 145"/>
                      <a:gd name="T1" fmla="*/ 143 h 469"/>
                      <a:gd name="T2" fmla="*/ 43 w 145"/>
                      <a:gd name="T3" fmla="*/ 55 h 469"/>
                      <a:gd name="T4" fmla="*/ 37 w 145"/>
                      <a:gd name="T5" fmla="*/ 52 h 469"/>
                      <a:gd name="T6" fmla="*/ 37 w 145"/>
                      <a:gd name="T7" fmla="*/ 23 h 469"/>
                      <a:gd name="T8" fmla="*/ 37 w 145"/>
                      <a:gd name="T9" fmla="*/ 20 h 469"/>
                      <a:gd name="T10" fmla="*/ 36 w 145"/>
                      <a:gd name="T11" fmla="*/ 16 h 469"/>
                      <a:gd name="T12" fmla="*/ 36 w 145"/>
                      <a:gd name="T13" fmla="*/ 12 h 469"/>
                      <a:gd name="T14" fmla="*/ 34 w 145"/>
                      <a:gd name="T15" fmla="*/ 8 h 469"/>
                      <a:gd name="T16" fmla="*/ 33 w 145"/>
                      <a:gd name="T17" fmla="*/ 7 h 469"/>
                      <a:gd name="T18" fmla="*/ 32 w 145"/>
                      <a:gd name="T19" fmla="*/ 5 h 469"/>
                      <a:gd name="T20" fmla="*/ 31 w 145"/>
                      <a:gd name="T21" fmla="*/ 3 h 469"/>
                      <a:gd name="T22" fmla="*/ 29 w 145"/>
                      <a:gd name="T23" fmla="*/ 2 h 469"/>
                      <a:gd name="T24" fmla="*/ 27 w 145"/>
                      <a:gd name="T25" fmla="*/ 1 h 469"/>
                      <a:gd name="T26" fmla="*/ 26 w 145"/>
                      <a:gd name="T27" fmla="*/ 1 h 469"/>
                      <a:gd name="T28" fmla="*/ 24 w 145"/>
                      <a:gd name="T29" fmla="*/ 0 h 469"/>
                      <a:gd name="T30" fmla="*/ 21 w 145"/>
                      <a:gd name="T31" fmla="*/ 0 h 469"/>
                      <a:gd name="T32" fmla="*/ 19 w 145"/>
                      <a:gd name="T33" fmla="*/ 0 h 469"/>
                      <a:gd name="T34" fmla="*/ 17 w 145"/>
                      <a:gd name="T35" fmla="*/ 1 h 469"/>
                      <a:gd name="T36" fmla="*/ 15 w 145"/>
                      <a:gd name="T37" fmla="*/ 1 h 469"/>
                      <a:gd name="T38" fmla="*/ 14 w 145"/>
                      <a:gd name="T39" fmla="*/ 2 h 469"/>
                      <a:gd name="T40" fmla="*/ 12 w 145"/>
                      <a:gd name="T41" fmla="*/ 3 h 469"/>
                      <a:gd name="T42" fmla="*/ 11 w 145"/>
                      <a:gd name="T43" fmla="*/ 5 h 469"/>
                      <a:gd name="T44" fmla="*/ 10 w 145"/>
                      <a:gd name="T45" fmla="*/ 6 h 469"/>
                      <a:gd name="T46" fmla="*/ 9 w 145"/>
                      <a:gd name="T47" fmla="*/ 8 h 469"/>
                      <a:gd name="T48" fmla="*/ 7 w 145"/>
                      <a:gd name="T49" fmla="*/ 11 h 469"/>
                      <a:gd name="T50" fmla="*/ 7 w 145"/>
                      <a:gd name="T51" fmla="*/ 16 h 469"/>
                      <a:gd name="T52" fmla="*/ 6 w 145"/>
                      <a:gd name="T53" fmla="*/ 20 h 469"/>
                      <a:gd name="T54" fmla="*/ 6 w 145"/>
                      <a:gd name="T55" fmla="*/ 23 h 469"/>
                      <a:gd name="T56" fmla="*/ 6 w 145"/>
                      <a:gd name="T57" fmla="*/ 52 h 469"/>
                      <a:gd name="T58" fmla="*/ 0 w 145"/>
                      <a:gd name="T59" fmla="*/ 54 h 469"/>
                      <a:gd name="T60" fmla="*/ 0 w 145"/>
                      <a:gd name="T61" fmla="*/ 143 h 469"/>
                      <a:gd name="T62" fmla="*/ 43 w 145"/>
                      <a:gd name="T63" fmla="*/ 143 h 469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45" h="469">
                        <a:moveTo>
                          <a:pt x="145" y="469"/>
                        </a:moveTo>
                        <a:lnTo>
                          <a:pt x="145" y="181"/>
                        </a:lnTo>
                        <a:lnTo>
                          <a:pt x="126" y="172"/>
                        </a:lnTo>
                        <a:lnTo>
                          <a:pt x="126" y="76"/>
                        </a:lnTo>
                        <a:lnTo>
                          <a:pt x="125" y="65"/>
                        </a:lnTo>
                        <a:lnTo>
                          <a:pt x="123" y="52"/>
                        </a:lnTo>
                        <a:lnTo>
                          <a:pt x="120" y="40"/>
                        </a:lnTo>
                        <a:lnTo>
                          <a:pt x="115" y="27"/>
                        </a:lnTo>
                        <a:lnTo>
                          <a:pt x="111" y="22"/>
                        </a:lnTo>
                        <a:lnTo>
                          <a:pt x="107" y="16"/>
                        </a:lnTo>
                        <a:lnTo>
                          <a:pt x="103" y="11"/>
                        </a:lnTo>
                        <a:lnTo>
                          <a:pt x="98" y="7"/>
                        </a:lnTo>
                        <a:lnTo>
                          <a:pt x="92" y="4"/>
                        </a:lnTo>
                        <a:lnTo>
                          <a:pt x="86" y="2"/>
                        </a:lnTo>
                        <a:lnTo>
                          <a:pt x="80" y="0"/>
                        </a:lnTo>
                        <a:lnTo>
                          <a:pt x="72" y="0"/>
                        </a:lnTo>
                        <a:lnTo>
                          <a:pt x="65" y="0"/>
                        </a:lnTo>
                        <a:lnTo>
                          <a:pt x="59" y="2"/>
                        </a:lnTo>
                        <a:lnTo>
                          <a:pt x="52" y="4"/>
                        </a:lnTo>
                        <a:lnTo>
                          <a:pt x="47" y="7"/>
                        </a:lnTo>
                        <a:lnTo>
                          <a:pt x="42" y="10"/>
                        </a:lnTo>
                        <a:lnTo>
                          <a:pt x="38" y="15"/>
                        </a:lnTo>
                        <a:lnTo>
                          <a:pt x="33" y="21"/>
                        </a:lnTo>
                        <a:lnTo>
                          <a:pt x="30" y="26"/>
                        </a:lnTo>
                        <a:lnTo>
                          <a:pt x="25" y="37"/>
                        </a:lnTo>
                        <a:lnTo>
                          <a:pt x="22" y="51"/>
                        </a:lnTo>
                        <a:lnTo>
                          <a:pt x="20" y="64"/>
                        </a:lnTo>
                        <a:lnTo>
                          <a:pt x="19" y="76"/>
                        </a:lnTo>
                        <a:lnTo>
                          <a:pt x="19" y="172"/>
                        </a:lnTo>
                        <a:lnTo>
                          <a:pt x="0" y="178"/>
                        </a:lnTo>
                        <a:lnTo>
                          <a:pt x="0" y="469"/>
                        </a:lnTo>
                        <a:lnTo>
                          <a:pt x="145" y="469"/>
                        </a:lnTo>
                        <a:close/>
                      </a:path>
                    </a:pathLst>
                  </a:custGeom>
                  <a:solidFill>
                    <a:srgbClr val="8C253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8" name="Freeform 587"/>
                  <p:cNvSpPr>
                    <a:spLocks noChangeAspect="1"/>
                  </p:cNvSpPr>
                  <p:nvPr/>
                </p:nvSpPr>
                <p:spPr bwMode="auto">
                  <a:xfrm>
                    <a:off x="603" y="1475"/>
                    <a:ext cx="14" cy="93"/>
                  </a:xfrm>
                  <a:custGeom>
                    <a:avLst/>
                    <a:gdLst>
                      <a:gd name="T0" fmla="*/ 10 w 46"/>
                      <a:gd name="T1" fmla="*/ 0 h 309"/>
                      <a:gd name="T2" fmla="*/ 0 w 46"/>
                      <a:gd name="T3" fmla="*/ 6 h 309"/>
                      <a:gd name="T4" fmla="*/ 0 w 46"/>
                      <a:gd name="T5" fmla="*/ 93 h 309"/>
                      <a:gd name="T6" fmla="*/ 14 w 46"/>
                      <a:gd name="T7" fmla="*/ 93 h 309"/>
                      <a:gd name="T8" fmla="*/ 14 w 46"/>
                      <a:gd name="T9" fmla="*/ 6 h 309"/>
                      <a:gd name="T10" fmla="*/ 10 w 46"/>
                      <a:gd name="T11" fmla="*/ 0 h 309"/>
                      <a:gd name="T12" fmla="*/ 14 w 46"/>
                      <a:gd name="T13" fmla="*/ 6 h 309"/>
                      <a:gd name="T14" fmla="*/ 14 w 46"/>
                      <a:gd name="T15" fmla="*/ 2 h 309"/>
                      <a:gd name="T16" fmla="*/ 10 w 46"/>
                      <a:gd name="T17" fmla="*/ 0 h 309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6" h="309">
                        <a:moveTo>
                          <a:pt x="33" y="0"/>
                        </a:moveTo>
                        <a:lnTo>
                          <a:pt x="0" y="21"/>
                        </a:lnTo>
                        <a:lnTo>
                          <a:pt x="0" y="309"/>
                        </a:lnTo>
                        <a:lnTo>
                          <a:pt x="46" y="309"/>
                        </a:lnTo>
                        <a:lnTo>
                          <a:pt x="46" y="21"/>
                        </a:lnTo>
                        <a:lnTo>
                          <a:pt x="33" y="0"/>
                        </a:lnTo>
                        <a:lnTo>
                          <a:pt x="46" y="21"/>
                        </a:lnTo>
                        <a:lnTo>
                          <a:pt x="46" y="6"/>
                        </a:lnTo>
                        <a:lnTo>
                          <a:pt x="3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9" name="Freeform 588"/>
                  <p:cNvSpPr>
                    <a:spLocks noChangeAspect="1"/>
                  </p:cNvSpPr>
                  <p:nvPr/>
                </p:nvSpPr>
                <p:spPr bwMode="auto">
                  <a:xfrm>
                    <a:off x="596" y="1468"/>
                    <a:ext cx="14" cy="14"/>
                  </a:xfrm>
                  <a:custGeom>
                    <a:avLst/>
                    <a:gdLst>
                      <a:gd name="T0" fmla="*/ 0 w 52"/>
                      <a:gd name="T1" fmla="*/ 6 h 51"/>
                      <a:gd name="T2" fmla="*/ 4 w 52"/>
                      <a:gd name="T3" fmla="*/ 12 h 51"/>
                      <a:gd name="T4" fmla="*/ 9 w 52"/>
                      <a:gd name="T5" fmla="*/ 14 h 51"/>
                      <a:gd name="T6" fmla="*/ 14 w 52"/>
                      <a:gd name="T7" fmla="*/ 2 h 51"/>
                      <a:gd name="T8" fmla="*/ 9 w 52"/>
                      <a:gd name="T9" fmla="*/ 0 h 51"/>
                      <a:gd name="T10" fmla="*/ 0 w 52"/>
                      <a:gd name="T11" fmla="*/ 6 h 51"/>
                      <a:gd name="T12" fmla="*/ 0 w 52"/>
                      <a:gd name="T13" fmla="*/ 6 h 51"/>
                      <a:gd name="T14" fmla="*/ 0 w 52"/>
                      <a:gd name="T15" fmla="*/ 10 h 51"/>
                      <a:gd name="T16" fmla="*/ 4 w 52"/>
                      <a:gd name="T17" fmla="*/ 12 h 51"/>
                      <a:gd name="T18" fmla="*/ 0 w 52"/>
                      <a:gd name="T19" fmla="*/ 6 h 5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52" h="51">
                        <a:moveTo>
                          <a:pt x="0" y="21"/>
                        </a:moveTo>
                        <a:lnTo>
                          <a:pt x="14" y="42"/>
                        </a:lnTo>
                        <a:lnTo>
                          <a:pt x="33" y="51"/>
                        </a:lnTo>
                        <a:lnTo>
                          <a:pt x="52" y="9"/>
                        </a:lnTo>
                        <a:lnTo>
                          <a:pt x="33" y="0"/>
                        </a:lnTo>
                        <a:lnTo>
                          <a:pt x="0" y="21"/>
                        </a:lnTo>
                        <a:lnTo>
                          <a:pt x="0" y="36"/>
                        </a:lnTo>
                        <a:lnTo>
                          <a:pt x="14" y="42"/>
                        </a:lnTo>
                        <a:lnTo>
                          <a:pt x="0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0" name="Freeform 589"/>
                  <p:cNvSpPr>
                    <a:spLocks noChangeAspect="1"/>
                  </p:cNvSpPr>
                  <p:nvPr/>
                </p:nvSpPr>
                <p:spPr bwMode="auto">
                  <a:xfrm>
                    <a:off x="596" y="1446"/>
                    <a:ext cx="14" cy="29"/>
                  </a:xfrm>
                  <a:custGeom>
                    <a:avLst/>
                    <a:gdLst>
                      <a:gd name="T0" fmla="*/ 14 w 46"/>
                      <a:gd name="T1" fmla="*/ 0 h 96"/>
                      <a:gd name="T2" fmla="*/ 0 w 46"/>
                      <a:gd name="T3" fmla="*/ 0 h 96"/>
                      <a:gd name="T4" fmla="*/ 0 w 46"/>
                      <a:gd name="T5" fmla="*/ 29 h 96"/>
                      <a:gd name="T6" fmla="*/ 14 w 46"/>
                      <a:gd name="T7" fmla="*/ 29 h 96"/>
                      <a:gd name="T8" fmla="*/ 14 w 46"/>
                      <a:gd name="T9" fmla="*/ 0 h 96"/>
                      <a:gd name="T10" fmla="*/ 14 w 46"/>
                      <a:gd name="T11" fmla="*/ 0 h 96"/>
                      <a:gd name="T12" fmla="*/ 0 w 46"/>
                      <a:gd name="T13" fmla="*/ 0 h 96"/>
                      <a:gd name="T14" fmla="*/ 0 w 46"/>
                      <a:gd name="T15" fmla="*/ 0 h 96"/>
                      <a:gd name="T16" fmla="*/ 0 w 46"/>
                      <a:gd name="T17" fmla="*/ 0 h 96"/>
                      <a:gd name="T18" fmla="*/ 14 w 46"/>
                      <a:gd name="T19" fmla="*/ 0 h 9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96">
                        <a:moveTo>
                          <a:pt x="46" y="0"/>
                        </a:move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46" y="9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4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1" name="Freeform 590"/>
                  <p:cNvSpPr>
                    <a:spLocks noChangeAspect="1"/>
                  </p:cNvSpPr>
                  <p:nvPr/>
                </p:nvSpPr>
                <p:spPr bwMode="auto">
                  <a:xfrm>
                    <a:off x="589" y="1417"/>
                    <a:ext cx="21" cy="29"/>
                  </a:xfrm>
                  <a:custGeom>
                    <a:avLst/>
                    <a:gdLst>
                      <a:gd name="T0" fmla="*/ 0 w 77"/>
                      <a:gd name="T1" fmla="*/ 14 h 100"/>
                      <a:gd name="T2" fmla="*/ 0 w 77"/>
                      <a:gd name="T3" fmla="*/ 14 h 100"/>
                      <a:gd name="T4" fmla="*/ 1 w 77"/>
                      <a:gd name="T5" fmla="*/ 14 h 100"/>
                      <a:gd name="T6" fmla="*/ 2 w 77"/>
                      <a:gd name="T7" fmla="*/ 14 h 100"/>
                      <a:gd name="T8" fmla="*/ 3 w 77"/>
                      <a:gd name="T9" fmla="*/ 14 h 100"/>
                      <a:gd name="T10" fmla="*/ 3 w 77"/>
                      <a:gd name="T11" fmla="*/ 14 h 100"/>
                      <a:gd name="T12" fmla="*/ 4 w 77"/>
                      <a:gd name="T13" fmla="*/ 15 h 100"/>
                      <a:gd name="T14" fmla="*/ 5 w 77"/>
                      <a:gd name="T15" fmla="*/ 16 h 100"/>
                      <a:gd name="T16" fmla="*/ 5 w 77"/>
                      <a:gd name="T17" fmla="*/ 17 h 100"/>
                      <a:gd name="T18" fmla="*/ 6 w 77"/>
                      <a:gd name="T19" fmla="*/ 18 h 100"/>
                      <a:gd name="T20" fmla="*/ 7 w 77"/>
                      <a:gd name="T21" fmla="*/ 21 h 100"/>
                      <a:gd name="T22" fmla="*/ 8 w 77"/>
                      <a:gd name="T23" fmla="*/ 23 h 100"/>
                      <a:gd name="T24" fmla="*/ 8 w 77"/>
                      <a:gd name="T25" fmla="*/ 27 h 100"/>
                      <a:gd name="T26" fmla="*/ 8 w 77"/>
                      <a:gd name="T27" fmla="*/ 29 h 100"/>
                      <a:gd name="T28" fmla="*/ 21 w 77"/>
                      <a:gd name="T29" fmla="*/ 29 h 100"/>
                      <a:gd name="T30" fmla="*/ 21 w 77"/>
                      <a:gd name="T31" fmla="*/ 25 h 100"/>
                      <a:gd name="T32" fmla="*/ 20 w 77"/>
                      <a:gd name="T33" fmla="*/ 21 h 100"/>
                      <a:gd name="T34" fmla="*/ 19 w 77"/>
                      <a:gd name="T35" fmla="*/ 16 h 100"/>
                      <a:gd name="T36" fmla="*/ 17 w 77"/>
                      <a:gd name="T37" fmla="*/ 12 h 100"/>
                      <a:gd name="T38" fmla="*/ 16 w 77"/>
                      <a:gd name="T39" fmla="*/ 9 h 100"/>
                      <a:gd name="T40" fmla="*/ 14 w 77"/>
                      <a:gd name="T41" fmla="*/ 8 h 100"/>
                      <a:gd name="T42" fmla="*/ 13 w 77"/>
                      <a:gd name="T43" fmla="*/ 5 h 100"/>
                      <a:gd name="T44" fmla="*/ 11 w 77"/>
                      <a:gd name="T45" fmla="*/ 3 h 100"/>
                      <a:gd name="T46" fmla="*/ 8 w 77"/>
                      <a:gd name="T47" fmla="*/ 2 h 100"/>
                      <a:gd name="T48" fmla="*/ 6 w 77"/>
                      <a:gd name="T49" fmla="*/ 1 h 100"/>
                      <a:gd name="T50" fmla="*/ 3 w 77"/>
                      <a:gd name="T51" fmla="*/ 0 h 100"/>
                      <a:gd name="T52" fmla="*/ 0 w 77"/>
                      <a:gd name="T53" fmla="*/ 0 h 100"/>
                      <a:gd name="T54" fmla="*/ 0 w 77"/>
                      <a:gd name="T55" fmla="*/ 0 h 100"/>
                      <a:gd name="T56" fmla="*/ 0 w 77"/>
                      <a:gd name="T57" fmla="*/ 14 h 100"/>
                      <a:gd name="T58" fmla="*/ 0 w 77"/>
                      <a:gd name="T59" fmla="*/ 14 h 100"/>
                      <a:gd name="T60" fmla="*/ 0 w 77"/>
                      <a:gd name="T61" fmla="*/ 14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0" y="47"/>
                        </a:moveTo>
                        <a:lnTo>
                          <a:pt x="0" y="47"/>
                        </a:lnTo>
                        <a:lnTo>
                          <a:pt x="5" y="47"/>
                        </a:lnTo>
                        <a:lnTo>
                          <a:pt x="7" y="48"/>
                        </a:lnTo>
                        <a:lnTo>
                          <a:pt x="10" y="49"/>
                        </a:lnTo>
                        <a:lnTo>
                          <a:pt x="12" y="50"/>
                        </a:lnTo>
                        <a:lnTo>
                          <a:pt x="15" y="52"/>
                        </a:lnTo>
                        <a:lnTo>
                          <a:pt x="17" y="55"/>
                        </a:lnTo>
                        <a:lnTo>
                          <a:pt x="19" y="58"/>
                        </a:lnTo>
                        <a:lnTo>
                          <a:pt x="22" y="61"/>
                        </a:lnTo>
                        <a:lnTo>
                          <a:pt x="26" y="71"/>
                        </a:lnTo>
                        <a:lnTo>
                          <a:pt x="29" y="81"/>
                        </a:lnTo>
                        <a:lnTo>
                          <a:pt x="31" y="92"/>
                        </a:lnTo>
                        <a:lnTo>
                          <a:pt x="31" y="100"/>
                        </a:lnTo>
                        <a:lnTo>
                          <a:pt x="77" y="100"/>
                        </a:lnTo>
                        <a:lnTo>
                          <a:pt x="76" y="87"/>
                        </a:lnTo>
                        <a:lnTo>
                          <a:pt x="74" y="71"/>
                        </a:lnTo>
                        <a:lnTo>
                          <a:pt x="70" y="55"/>
                        </a:lnTo>
                        <a:lnTo>
                          <a:pt x="64" y="40"/>
                        </a:lnTo>
                        <a:lnTo>
                          <a:pt x="58" y="32"/>
                        </a:lnTo>
                        <a:lnTo>
                          <a:pt x="53" y="26"/>
                        </a:lnTo>
                        <a:lnTo>
                          <a:pt x="47" y="18"/>
                        </a:lnTo>
                        <a:lnTo>
                          <a:pt x="39" y="12"/>
                        </a:lnTo>
                        <a:lnTo>
                          <a:pt x="31" y="7"/>
                        </a:lnTo>
                        <a:lnTo>
                          <a:pt x="22" y="4"/>
                        </a:lnTo>
                        <a:lnTo>
                          <a:pt x="11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2" name="Freeform 591"/>
                  <p:cNvSpPr>
                    <a:spLocks noChangeAspect="1"/>
                  </p:cNvSpPr>
                  <p:nvPr/>
                </p:nvSpPr>
                <p:spPr bwMode="auto">
                  <a:xfrm>
                    <a:off x="560" y="1417"/>
                    <a:ext cx="29" cy="29"/>
                  </a:xfrm>
                  <a:custGeom>
                    <a:avLst/>
                    <a:gdLst>
                      <a:gd name="T0" fmla="*/ 18 w 76"/>
                      <a:gd name="T1" fmla="*/ 29 h 100"/>
                      <a:gd name="T2" fmla="*/ 18 w 76"/>
                      <a:gd name="T3" fmla="*/ 29 h 100"/>
                      <a:gd name="T4" fmla="*/ 18 w 76"/>
                      <a:gd name="T5" fmla="*/ 26 h 100"/>
                      <a:gd name="T6" fmla="*/ 18 w 76"/>
                      <a:gd name="T7" fmla="*/ 23 h 100"/>
                      <a:gd name="T8" fmla="*/ 19 w 76"/>
                      <a:gd name="T9" fmla="*/ 20 h 100"/>
                      <a:gd name="T10" fmla="*/ 21 w 76"/>
                      <a:gd name="T11" fmla="*/ 17 h 100"/>
                      <a:gd name="T12" fmla="*/ 21 w 76"/>
                      <a:gd name="T13" fmla="*/ 17 h 100"/>
                      <a:gd name="T14" fmla="*/ 23 w 76"/>
                      <a:gd name="T15" fmla="*/ 16 h 100"/>
                      <a:gd name="T16" fmla="*/ 24 w 76"/>
                      <a:gd name="T17" fmla="*/ 15 h 100"/>
                      <a:gd name="T18" fmla="*/ 24 w 76"/>
                      <a:gd name="T19" fmla="*/ 14 h 100"/>
                      <a:gd name="T20" fmla="*/ 25 w 76"/>
                      <a:gd name="T21" fmla="*/ 14 h 100"/>
                      <a:gd name="T22" fmla="*/ 26 w 76"/>
                      <a:gd name="T23" fmla="*/ 14 h 100"/>
                      <a:gd name="T24" fmla="*/ 27 w 76"/>
                      <a:gd name="T25" fmla="*/ 14 h 100"/>
                      <a:gd name="T26" fmla="*/ 29 w 76"/>
                      <a:gd name="T27" fmla="*/ 14 h 100"/>
                      <a:gd name="T28" fmla="*/ 29 w 76"/>
                      <a:gd name="T29" fmla="*/ 0 h 100"/>
                      <a:gd name="T30" fmla="*/ 25 w 76"/>
                      <a:gd name="T31" fmla="*/ 0 h 100"/>
                      <a:gd name="T32" fmla="*/ 21 w 76"/>
                      <a:gd name="T33" fmla="*/ 1 h 100"/>
                      <a:gd name="T34" fmla="*/ 18 w 76"/>
                      <a:gd name="T35" fmla="*/ 2 h 100"/>
                      <a:gd name="T36" fmla="*/ 14 w 76"/>
                      <a:gd name="T37" fmla="*/ 3 h 100"/>
                      <a:gd name="T38" fmla="*/ 11 w 76"/>
                      <a:gd name="T39" fmla="*/ 5 h 100"/>
                      <a:gd name="T40" fmla="*/ 9 w 76"/>
                      <a:gd name="T41" fmla="*/ 7 h 100"/>
                      <a:gd name="T42" fmla="*/ 7 w 76"/>
                      <a:gd name="T43" fmla="*/ 9 h 100"/>
                      <a:gd name="T44" fmla="*/ 5 w 76"/>
                      <a:gd name="T45" fmla="*/ 11 h 100"/>
                      <a:gd name="T46" fmla="*/ 3 w 76"/>
                      <a:gd name="T47" fmla="*/ 16 h 100"/>
                      <a:gd name="T48" fmla="*/ 1 w 76"/>
                      <a:gd name="T49" fmla="*/ 20 h 100"/>
                      <a:gd name="T50" fmla="*/ 0 w 76"/>
                      <a:gd name="T51" fmla="*/ 25 h 100"/>
                      <a:gd name="T52" fmla="*/ 0 w 76"/>
                      <a:gd name="T53" fmla="*/ 29 h 100"/>
                      <a:gd name="T54" fmla="*/ 0 w 76"/>
                      <a:gd name="T55" fmla="*/ 29 h 100"/>
                      <a:gd name="T56" fmla="*/ 18 w 76"/>
                      <a:gd name="T57" fmla="*/ 29 h 100"/>
                      <a:gd name="T58" fmla="*/ 18 w 76"/>
                      <a:gd name="T59" fmla="*/ 29 h 100"/>
                      <a:gd name="T60" fmla="*/ 18 w 76"/>
                      <a:gd name="T61" fmla="*/ 29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6" h="100">
                        <a:moveTo>
                          <a:pt x="46" y="100"/>
                        </a:moveTo>
                        <a:lnTo>
                          <a:pt x="46" y="100"/>
                        </a:lnTo>
                        <a:lnTo>
                          <a:pt x="47" y="90"/>
                        </a:lnTo>
                        <a:lnTo>
                          <a:pt x="48" y="79"/>
                        </a:lnTo>
                        <a:lnTo>
                          <a:pt x="51" y="70"/>
                        </a:lnTo>
                        <a:lnTo>
                          <a:pt x="55" y="59"/>
                        </a:lnTo>
                        <a:lnTo>
                          <a:pt x="56" y="57"/>
                        </a:lnTo>
                        <a:lnTo>
                          <a:pt x="60" y="54"/>
                        </a:lnTo>
                        <a:lnTo>
                          <a:pt x="62" y="52"/>
                        </a:lnTo>
                        <a:lnTo>
                          <a:pt x="64" y="50"/>
                        </a:lnTo>
                        <a:lnTo>
                          <a:pt x="66" y="49"/>
                        </a:lnTo>
                        <a:lnTo>
                          <a:pt x="69" y="48"/>
                        </a:lnTo>
                        <a:lnTo>
                          <a:pt x="72" y="47"/>
                        </a:lnTo>
                        <a:lnTo>
                          <a:pt x="76" y="47"/>
                        </a:lnTo>
                        <a:lnTo>
                          <a:pt x="76" y="0"/>
                        </a:lnTo>
                        <a:lnTo>
                          <a:pt x="66" y="0"/>
                        </a:lnTo>
                        <a:lnTo>
                          <a:pt x="55" y="2"/>
                        </a:lnTo>
                        <a:lnTo>
                          <a:pt x="47" y="7"/>
                        </a:lnTo>
                        <a:lnTo>
                          <a:pt x="37" y="12"/>
                        </a:lnTo>
                        <a:lnTo>
                          <a:pt x="30" y="17"/>
                        </a:lnTo>
                        <a:lnTo>
                          <a:pt x="24" y="24"/>
                        </a:lnTo>
                        <a:lnTo>
                          <a:pt x="19" y="31"/>
                        </a:lnTo>
                        <a:lnTo>
                          <a:pt x="13" y="39"/>
                        </a:lnTo>
                        <a:lnTo>
                          <a:pt x="7" y="54"/>
                        </a:lnTo>
                        <a:lnTo>
                          <a:pt x="3" y="70"/>
                        </a:lnTo>
                        <a:lnTo>
                          <a:pt x="1" y="86"/>
                        </a:lnTo>
                        <a:lnTo>
                          <a:pt x="0" y="100"/>
                        </a:lnTo>
                        <a:lnTo>
                          <a:pt x="46" y="10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3" name="Freeform 592"/>
                  <p:cNvSpPr>
                    <a:spLocks noChangeAspect="1"/>
                  </p:cNvSpPr>
                  <p:nvPr/>
                </p:nvSpPr>
                <p:spPr bwMode="auto">
                  <a:xfrm>
                    <a:off x="560" y="1446"/>
                    <a:ext cx="14" cy="36"/>
                  </a:xfrm>
                  <a:custGeom>
                    <a:avLst/>
                    <a:gdLst>
                      <a:gd name="T0" fmla="*/ 9 w 46"/>
                      <a:gd name="T1" fmla="*/ 36 h 117"/>
                      <a:gd name="T2" fmla="*/ 14 w 46"/>
                      <a:gd name="T3" fmla="*/ 30 h 117"/>
                      <a:gd name="T4" fmla="*/ 14 w 46"/>
                      <a:gd name="T5" fmla="*/ 0 h 117"/>
                      <a:gd name="T6" fmla="*/ 0 w 46"/>
                      <a:gd name="T7" fmla="*/ 0 h 117"/>
                      <a:gd name="T8" fmla="*/ 0 w 46"/>
                      <a:gd name="T9" fmla="*/ 30 h 117"/>
                      <a:gd name="T10" fmla="*/ 9 w 46"/>
                      <a:gd name="T11" fmla="*/ 36 h 117"/>
                      <a:gd name="T12" fmla="*/ 9 w 46"/>
                      <a:gd name="T13" fmla="*/ 36 h 117"/>
                      <a:gd name="T14" fmla="*/ 14 w 46"/>
                      <a:gd name="T15" fmla="*/ 34 h 117"/>
                      <a:gd name="T16" fmla="*/ 14 w 46"/>
                      <a:gd name="T17" fmla="*/ 30 h 117"/>
                      <a:gd name="T18" fmla="*/ 9 w 46"/>
                      <a:gd name="T19" fmla="*/ 36 h 117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117">
                        <a:moveTo>
                          <a:pt x="31" y="117"/>
                        </a:moveTo>
                        <a:lnTo>
                          <a:pt x="46" y="9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31" y="117"/>
                        </a:lnTo>
                        <a:lnTo>
                          <a:pt x="46" y="112"/>
                        </a:lnTo>
                        <a:lnTo>
                          <a:pt x="46" y="96"/>
                        </a:lnTo>
                        <a:lnTo>
                          <a:pt x="31" y="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4" name="Freeform 593"/>
                  <p:cNvSpPr>
                    <a:spLocks noChangeAspect="1"/>
                  </p:cNvSpPr>
                  <p:nvPr/>
                </p:nvSpPr>
                <p:spPr bwMode="auto">
                  <a:xfrm>
                    <a:off x="560" y="1468"/>
                    <a:ext cx="14" cy="14"/>
                  </a:xfrm>
                  <a:custGeom>
                    <a:avLst/>
                    <a:gdLst>
                      <a:gd name="T0" fmla="*/ 0 w 50"/>
                      <a:gd name="T1" fmla="*/ 8 h 51"/>
                      <a:gd name="T2" fmla="*/ 9 w 50"/>
                      <a:gd name="T3" fmla="*/ 14 h 51"/>
                      <a:gd name="T4" fmla="*/ 14 w 50"/>
                      <a:gd name="T5" fmla="*/ 12 h 51"/>
                      <a:gd name="T6" fmla="*/ 10 w 50"/>
                      <a:gd name="T7" fmla="*/ 0 h 51"/>
                      <a:gd name="T8" fmla="*/ 4 w 50"/>
                      <a:gd name="T9" fmla="*/ 2 h 51"/>
                      <a:gd name="T10" fmla="*/ 0 w 50"/>
                      <a:gd name="T11" fmla="*/ 8 h 51"/>
                      <a:gd name="T12" fmla="*/ 4 w 50"/>
                      <a:gd name="T13" fmla="*/ 2 h 51"/>
                      <a:gd name="T14" fmla="*/ 0 w 50"/>
                      <a:gd name="T15" fmla="*/ 4 h 51"/>
                      <a:gd name="T16" fmla="*/ 0 w 50"/>
                      <a:gd name="T17" fmla="*/ 8 h 5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50" h="51">
                        <a:moveTo>
                          <a:pt x="0" y="28"/>
                        </a:moveTo>
                        <a:lnTo>
                          <a:pt x="31" y="51"/>
                        </a:lnTo>
                        <a:lnTo>
                          <a:pt x="50" y="43"/>
                        </a:lnTo>
                        <a:lnTo>
                          <a:pt x="34" y="0"/>
                        </a:lnTo>
                        <a:lnTo>
                          <a:pt x="15" y="7"/>
                        </a:lnTo>
                        <a:lnTo>
                          <a:pt x="0" y="28"/>
                        </a:lnTo>
                        <a:lnTo>
                          <a:pt x="15" y="7"/>
                        </a:lnTo>
                        <a:lnTo>
                          <a:pt x="0" y="13"/>
                        </a:lnTo>
                        <a:lnTo>
                          <a:pt x="0" y="2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5" name="Freeform 594"/>
                  <p:cNvSpPr>
                    <a:spLocks noChangeAspect="1"/>
                  </p:cNvSpPr>
                  <p:nvPr/>
                </p:nvSpPr>
                <p:spPr bwMode="auto">
                  <a:xfrm>
                    <a:off x="560" y="1475"/>
                    <a:ext cx="7" cy="100"/>
                  </a:xfrm>
                  <a:custGeom>
                    <a:avLst/>
                    <a:gdLst>
                      <a:gd name="T0" fmla="*/ 4 w 46"/>
                      <a:gd name="T1" fmla="*/ 100 h 314"/>
                      <a:gd name="T2" fmla="*/ 7 w 46"/>
                      <a:gd name="T3" fmla="*/ 93 h 314"/>
                      <a:gd name="T4" fmla="*/ 7 w 46"/>
                      <a:gd name="T5" fmla="*/ 0 h 314"/>
                      <a:gd name="T6" fmla="*/ 0 w 46"/>
                      <a:gd name="T7" fmla="*/ 0 h 314"/>
                      <a:gd name="T8" fmla="*/ 0 w 46"/>
                      <a:gd name="T9" fmla="*/ 93 h 314"/>
                      <a:gd name="T10" fmla="*/ 4 w 46"/>
                      <a:gd name="T11" fmla="*/ 100 h 314"/>
                      <a:gd name="T12" fmla="*/ 0 w 46"/>
                      <a:gd name="T13" fmla="*/ 93 h 314"/>
                      <a:gd name="T14" fmla="*/ 0 w 46"/>
                      <a:gd name="T15" fmla="*/ 100 h 314"/>
                      <a:gd name="T16" fmla="*/ 4 w 46"/>
                      <a:gd name="T17" fmla="*/ 100 h 314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6" h="314">
                        <a:moveTo>
                          <a:pt x="23" y="314"/>
                        </a:moveTo>
                        <a:lnTo>
                          <a:pt x="46" y="29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3" y="314"/>
                        </a:lnTo>
                        <a:lnTo>
                          <a:pt x="0" y="291"/>
                        </a:lnTo>
                        <a:lnTo>
                          <a:pt x="0" y="314"/>
                        </a:lnTo>
                        <a:lnTo>
                          <a:pt x="23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6" name="Freeform 595"/>
                  <p:cNvSpPr>
                    <a:spLocks noChangeAspect="1"/>
                  </p:cNvSpPr>
                  <p:nvPr/>
                </p:nvSpPr>
                <p:spPr bwMode="auto">
                  <a:xfrm>
                    <a:off x="568" y="1561"/>
                    <a:ext cx="50" cy="14"/>
                  </a:xfrm>
                  <a:custGeom>
                    <a:avLst/>
                    <a:gdLst>
                      <a:gd name="T0" fmla="*/ 50 w 168"/>
                      <a:gd name="T1" fmla="*/ 7 h 46"/>
                      <a:gd name="T2" fmla="*/ 43 w 168"/>
                      <a:gd name="T3" fmla="*/ 0 h 46"/>
                      <a:gd name="T4" fmla="*/ 0 w 168"/>
                      <a:gd name="T5" fmla="*/ 0 h 46"/>
                      <a:gd name="T6" fmla="*/ 0 w 168"/>
                      <a:gd name="T7" fmla="*/ 14 h 46"/>
                      <a:gd name="T8" fmla="*/ 43 w 168"/>
                      <a:gd name="T9" fmla="*/ 14 h 46"/>
                      <a:gd name="T10" fmla="*/ 50 w 168"/>
                      <a:gd name="T11" fmla="*/ 7 h 46"/>
                      <a:gd name="T12" fmla="*/ 43 w 168"/>
                      <a:gd name="T13" fmla="*/ 14 h 46"/>
                      <a:gd name="T14" fmla="*/ 50 w 168"/>
                      <a:gd name="T15" fmla="*/ 14 h 46"/>
                      <a:gd name="T16" fmla="*/ 50 w 168"/>
                      <a:gd name="T17" fmla="*/ 7 h 4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68" h="46">
                        <a:moveTo>
                          <a:pt x="168" y="23"/>
                        </a:moveTo>
                        <a:lnTo>
                          <a:pt x="145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45" y="46"/>
                        </a:lnTo>
                        <a:lnTo>
                          <a:pt x="168" y="23"/>
                        </a:lnTo>
                        <a:lnTo>
                          <a:pt x="145" y="46"/>
                        </a:lnTo>
                        <a:lnTo>
                          <a:pt x="168" y="46"/>
                        </a:lnTo>
                        <a:lnTo>
                          <a:pt x="16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7" name="Freeform 596"/>
                  <p:cNvSpPr>
                    <a:spLocks noChangeAspect="1"/>
                  </p:cNvSpPr>
                  <p:nvPr/>
                </p:nvSpPr>
                <p:spPr bwMode="auto">
                  <a:xfrm>
                    <a:off x="4927" y="1425"/>
                    <a:ext cx="43" cy="143"/>
                  </a:xfrm>
                  <a:custGeom>
                    <a:avLst/>
                    <a:gdLst>
                      <a:gd name="T0" fmla="*/ 0 w 143"/>
                      <a:gd name="T1" fmla="*/ 143 h 469"/>
                      <a:gd name="T2" fmla="*/ 0 w 143"/>
                      <a:gd name="T3" fmla="*/ 55 h 469"/>
                      <a:gd name="T4" fmla="*/ 6 w 143"/>
                      <a:gd name="T5" fmla="*/ 52 h 469"/>
                      <a:gd name="T6" fmla="*/ 6 w 143"/>
                      <a:gd name="T7" fmla="*/ 23 h 469"/>
                      <a:gd name="T8" fmla="*/ 6 w 143"/>
                      <a:gd name="T9" fmla="*/ 20 h 469"/>
                      <a:gd name="T10" fmla="*/ 7 w 143"/>
                      <a:gd name="T11" fmla="*/ 16 h 469"/>
                      <a:gd name="T12" fmla="*/ 8 w 143"/>
                      <a:gd name="T13" fmla="*/ 12 h 469"/>
                      <a:gd name="T14" fmla="*/ 9 w 143"/>
                      <a:gd name="T15" fmla="*/ 8 h 469"/>
                      <a:gd name="T16" fmla="*/ 10 w 143"/>
                      <a:gd name="T17" fmla="*/ 7 h 469"/>
                      <a:gd name="T18" fmla="*/ 11 w 143"/>
                      <a:gd name="T19" fmla="*/ 5 h 469"/>
                      <a:gd name="T20" fmla="*/ 13 w 143"/>
                      <a:gd name="T21" fmla="*/ 3 h 469"/>
                      <a:gd name="T22" fmla="*/ 14 w 143"/>
                      <a:gd name="T23" fmla="*/ 2 h 469"/>
                      <a:gd name="T24" fmla="*/ 16 w 143"/>
                      <a:gd name="T25" fmla="*/ 1 h 469"/>
                      <a:gd name="T26" fmla="*/ 18 w 143"/>
                      <a:gd name="T27" fmla="*/ 1 h 469"/>
                      <a:gd name="T28" fmla="*/ 20 w 143"/>
                      <a:gd name="T29" fmla="*/ 0 h 469"/>
                      <a:gd name="T30" fmla="*/ 22 w 143"/>
                      <a:gd name="T31" fmla="*/ 0 h 469"/>
                      <a:gd name="T32" fmla="*/ 24 w 143"/>
                      <a:gd name="T33" fmla="*/ 0 h 469"/>
                      <a:gd name="T34" fmla="*/ 26 w 143"/>
                      <a:gd name="T35" fmla="*/ 1 h 469"/>
                      <a:gd name="T36" fmla="*/ 28 w 143"/>
                      <a:gd name="T37" fmla="*/ 1 h 469"/>
                      <a:gd name="T38" fmla="*/ 29 w 143"/>
                      <a:gd name="T39" fmla="*/ 2 h 469"/>
                      <a:gd name="T40" fmla="*/ 31 w 143"/>
                      <a:gd name="T41" fmla="*/ 3 h 469"/>
                      <a:gd name="T42" fmla="*/ 32 w 143"/>
                      <a:gd name="T43" fmla="*/ 5 h 469"/>
                      <a:gd name="T44" fmla="*/ 33 w 143"/>
                      <a:gd name="T45" fmla="*/ 6 h 469"/>
                      <a:gd name="T46" fmla="*/ 34 w 143"/>
                      <a:gd name="T47" fmla="*/ 8 h 469"/>
                      <a:gd name="T48" fmla="*/ 36 w 143"/>
                      <a:gd name="T49" fmla="*/ 11 h 469"/>
                      <a:gd name="T50" fmla="*/ 37 w 143"/>
                      <a:gd name="T51" fmla="*/ 16 h 469"/>
                      <a:gd name="T52" fmla="*/ 38 w 143"/>
                      <a:gd name="T53" fmla="*/ 20 h 469"/>
                      <a:gd name="T54" fmla="*/ 38 w 143"/>
                      <a:gd name="T55" fmla="*/ 23 h 469"/>
                      <a:gd name="T56" fmla="*/ 38 w 143"/>
                      <a:gd name="T57" fmla="*/ 52 h 469"/>
                      <a:gd name="T58" fmla="*/ 43 w 143"/>
                      <a:gd name="T59" fmla="*/ 54 h 469"/>
                      <a:gd name="T60" fmla="*/ 43 w 143"/>
                      <a:gd name="T61" fmla="*/ 143 h 469"/>
                      <a:gd name="T62" fmla="*/ 0 w 143"/>
                      <a:gd name="T63" fmla="*/ 143 h 469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43" h="469">
                        <a:moveTo>
                          <a:pt x="0" y="469"/>
                        </a:moveTo>
                        <a:lnTo>
                          <a:pt x="0" y="181"/>
                        </a:lnTo>
                        <a:lnTo>
                          <a:pt x="19" y="172"/>
                        </a:lnTo>
                        <a:lnTo>
                          <a:pt x="19" y="76"/>
                        </a:lnTo>
                        <a:lnTo>
                          <a:pt x="20" y="65"/>
                        </a:lnTo>
                        <a:lnTo>
                          <a:pt x="22" y="52"/>
                        </a:lnTo>
                        <a:lnTo>
                          <a:pt x="25" y="40"/>
                        </a:lnTo>
                        <a:lnTo>
                          <a:pt x="30" y="27"/>
                        </a:lnTo>
                        <a:lnTo>
                          <a:pt x="34" y="22"/>
                        </a:lnTo>
                        <a:lnTo>
                          <a:pt x="38" y="16"/>
                        </a:lnTo>
                        <a:lnTo>
                          <a:pt x="42" y="11"/>
                        </a:lnTo>
                        <a:lnTo>
                          <a:pt x="47" y="7"/>
                        </a:lnTo>
                        <a:lnTo>
                          <a:pt x="53" y="4"/>
                        </a:lnTo>
                        <a:lnTo>
                          <a:pt x="59" y="2"/>
                        </a:lnTo>
                        <a:lnTo>
                          <a:pt x="65" y="0"/>
                        </a:lnTo>
                        <a:lnTo>
                          <a:pt x="73" y="0"/>
                        </a:lnTo>
                        <a:lnTo>
                          <a:pt x="80" y="0"/>
                        </a:lnTo>
                        <a:lnTo>
                          <a:pt x="86" y="2"/>
                        </a:lnTo>
                        <a:lnTo>
                          <a:pt x="93" y="4"/>
                        </a:lnTo>
                        <a:lnTo>
                          <a:pt x="98" y="7"/>
                        </a:lnTo>
                        <a:lnTo>
                          <a:pt x="103" y="10"/>
                        </a:lnTo>
                        <a:lnTo>
                          <a:pt x="107" y="15"/>
                        </a:lnTo>
                        <a:lnTo>
                          <a:pt x="110" y="21"/>
                        </a:lnTo>
                        <a:lnTo>
                          <a:pt x="114" y="26"/>
                        </a:lnTo>
                        <a:lnTo>
                          <a:pt x="119" y="37"/>
                        </a:lnTo>
                        <a:lnTo>
                          <a:pt x="122" y="51"/>
                        </a:lnTo>
                        <a:lnTo>
                          <a:pt x="125" y="64"/>
                        </a:lnTo>
                        <a:lnTo>
                          <a:pt x="126" y="76"/>
                        </a:lnTo>
                        <a:lnTo>
                          <a:pt x="126" y="172"/>
                        </a:lnTo>
                        <a:lnTo>
                          <a:pt x="143" y="178"/>
                        </a:lnTo>
                        <a:lnTo>
                          <a:pt x="143" y="469"/>
                        </a:lnTo>
                        <a:lnTo>
                          <a:pt x="0" y="469"/>
                        </a:lnTo>
                        <a:close/>
                      </a:path>
                    </a:pathLst>
                  </a:custGeom>
                  <a:solidFill>
                    <a:srgbClr val="8C253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8" name="Freeform 597"/>
                  <p:cNvSpPr>
                    <a:spLocks noChangeAspect="1"/>
                  </p:cNvSpPr>
                  <p:nvPr/>
                </p:nvSpPr>
                <p:spPr bwMode="auto">
                  <a:xfrm>
                    <a:off x="4920" y="1475"/>
                    <a:ext cx="14" cy="93"/>
                  </a:xfrm>
                  <a:custGeom>
                    <a:avLst/>
                    <a:gdLst>
                      <a:gd name="T0" fmla="*/ 4 w 46"/>
                      <a:gd name="T1" fmla="*/ 0 h 309"/>
                      <a:gd name="T2" fmla="*/ 0 w 46"/>
                      <a:gd name="T3" fmla="*/ 6 h 309"/>
                      <a:gd name="T4" fmla="*/ 0 w 46"/>
                      <a:gd name="T5" fmla="*/ 93 h 309"/>
                      <a:gd name="T6" fmla="*/ 14 w 46"/>
                      <a:gd name="T7" fmla="*/ 93 h 309"/>
                      <a:gd name="T8" fmla="*/ 14 w 46"/>
                      <a:gd name="T9" fmla="*/ 6 h 309"/>
                      <a:gd name="T10" fmla="*/ 4 w 46"/>
                      <a:gd name="T11" fmla="*/ 0 h 309"/>
                      <a:gd name="T12" fmla="*/ 4 w 46"/>
                      <a:gd name="T13" fmla="*/ 0 h 309"/>
                      <a:gd name="T14" fmla="*/ 0 w 46"/>
                      <a:gd name="T15" fmla="*/ 2 h 309"/>
                      <a:gd name="T16" fmla="*/ 0 w 46"/>
                      <a:gd name="T17" fmla="*/ 6 h 309"/>
                      <a:gd name="T18" fmla="*/ 4 w 46"/>
                      <a:gd name="T19" fmla="*/ 0 h 309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309">
                        <a:moveTo>
                          <a:pt x="13" y="0"/>
                        </a:moveTo>
                        <a:lnTo>
                          <a:pt x="0" y="21"/>
                        </a:lnTo>
                        <a:lnTo>
                          <a:pt x="0" y="309"/>
                        </a:lnTo>
                        <a:lnTo>
                          <a:pt x="46" y="309"/>
                        </a:lnTo>
                        <a:lnTo>
                          <a:pt x="46" y="21"/>
                        </a:lnTo>
                        <a:lnTo>
                          <a:pt x="13" y="0"/>
                        </a:lnTo>
                        <a:lnTo>
                          <a:pt x="0" y="6"/>
                        </a:lnTo>
                        <a:lnTo>
                          <a:pt x="0" y="21"/>
                        </a:lnTo>
                        <a:lnTo>
                          <a:pt x="1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9" name="Freeform 598"/>
                  <p:cNvSpPr>
                    <a:spLocks noChangeAspect="1"/>
                  </p:cNvSpPr>
                  <p:nvPr/>
                </p:nvSpPr>
                <p:spPr bwMode="auto">
                  <a:xfrm>
                    <a:off x="4927" y="1468"/>
                    <a:ext cx="14" cy="14"/>
                  </a:xfrm>
                  <a:custGeom>
                    <a:avLst/>
                    <a:gdLst>
                      <a:gd name="T0" fmla="*/ 14 w 52"/>
                      <a:gd name="T1" fmla="*/ 6 h 51"/>
                      <a:gd name="T2" fmla="*/ 5 w 52"/>
                      <a:gd name="T3" fmla="*/ 0 h 51"/>
                      <a:gd name="T4" fmla="*/ 0 w 52"/>
                      <a:gd name="T5" fmla="*/ 2 h 51"/>
                      <a:gd name="T6" fmla="*/ 5 w 52"/>
                      <a:gd name="T7" fmla="*/ 14 h 51"/>
                      <a:gd name="T8" fmla="*/ 10 w 52"/>
                      <a:gd name="T9" fmla="*/ 12 h 51"/>
                      <a:gd name="T10" fmla="*/ 14 w 52"/>
                      <a:gd name="T11" fmla="*/ 6 h 51"/>
                      <a:gd name="T12" fmla="*/ 10 w 52"/>
                      <a:gd name="T13" fmla="*/ 12 h 51"/>
                      <a:gd name="T14" fmla="*/ 14 w 52"/>
                      <a:gd name="T15" fmla="*/ 10 h 51"/>
                      <a:gd name="T16" fmla="*/ 14 w 52"/>
                      <a:gd name="T17" fmla="*/ 6 h 5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52" h="51">
                        <a:moveTo>
                          <a:pt x="52" y="21"/>
                        </a:moveTo>
                        <a:lnTo>
                          <a:pt x="19" y="0"/>
                        </a:lnTo>
                        <a:lnTo>
                          <a:pt x="0" y="9"/>
                        </a:lnTo>
                        <a:lnTo>
                          <a:pt x="19" y="51"/>
                        </a:lnTo>
                        <a:lnTo>
                          <a:pt x="38" y="42"/>
                        </a:lnTo>
                        <a:lnTo>
                          <a:pt x="52" y="21"/>
                        </a:lnTo>
                        <a:lnTo>
                          <a:pt x="38" y="42"/>
                        </a:lnTo>
                        <a:lnTo>
                          <a:pt x="52" y="36"/>
                        </a:lnTo>
                        <a:lnTo>
                          <a:pt x="52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0" name="Freeform 599"/>
                  <p:cNvSpPr>
                    <a:spLocks noChangeAspect="1"/>
                  </p:cNvSpPr>
                  <p:nvPr/>
                </p:nvSpPr>
                <p:spPr bwMode="auto">
                  <a:xfrm>
                    <a:off x="4927" y="1446"/>
                    <a:ext cx="14" cy="29"/>
                  </a:xfrm>
                  <a:custGeom>
                    <a:avLst/>
                    <a:gdLst>
                      <a:gd name="T0" fmla="*/ 14 w 46"/>
                      <a:gd name="T1" fmla="*/ 0 h 96"/>
                      <a:gd name="T2" fmla="*/ 0 w 46"/>
                      <a:gd name="T3" fmla="*/ 0 h 96"/>
                      <a:gd name="T4" fmla="*/ 0 w 46"/>
                      <a:gd name="T5" fmla="*/ 29 h 96"/>
                      <a:gd name="T6" fmla="*/ 14 w 46"/>
                      <a:gd name="T7" fmla="*/ 29 h 96"/>
                      <a:gd name="T8" fmla="*/ 14 w 46"/>
                      <a:gd name="T9" fmla="*/ 0 h 96"/>
                      <a:gd name="T10" fmla="*/ 14 w 46"/>
                      <a:gd name="T11" fmla="*/ 0 h 96"/>
                      <a:gd name="T12" fmla="*/ 0 w 46"/>
                      <a:gd name="T13" fmla="*/ 0 h 96"/>
                      <a:gd name="T14" fmla="*/ 0 w 46"/>
                      <a:gd name="T15" fmla="*/ 0 h 96"/>
                      <a:gd name="T16" fmla="*/ 0 w 46"/>
                      <a:gd name="T17" fmla="*/ 0 h 96"/>
                      <a:gd name="T18" fmla="*/ 14 w 46"/>
                      <a:gd name="T19" fmla="*/ 0 h 9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96">
                        <a:moveTo>
                          <a:pt x="46" y="0"/>
                        </a:move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46" y="9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4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1" name="Freeform 600"/>
                  <p:cNvSpPr>
                    <a:spLocks noChangeAspect="1"/>
                  </p:cNvSpPr>
                  <p:nvPr/>
                </p:nvSpPr>
                <p:spPr bwMode="auto">
                  <a:xfrm>
                    <a:off x="4927" y="1417"/>
                    <a:ext cx="21" cy="29"/>
                  </a:xfrm>
                  <a:custGeom>
                    <a:avLst/>
                    <a:gdLst>
                      <a:gd name="T0" fmla="*/ 21 w 77"/>
                      <a:gd name="T1" fmla="*/ 0 h 100"/>
                      <a:gd name="T2" fmla="*/ 21 w 77"/>
                      <a:gd name="T3" fmla="*/ 0 h 100"/>
                      <a:gd name="T4" fmla="*/ 18 w 77"/>
                      <a:gd name="T5" fmla="*/ 0 h 100"/>
                      <a:gd name="T6" fmla="*/ 15 w 77"/>
                      <a:gd name="T7" fmla="*/ 1 h 100"/>
                      <a:gd name="T8" fmla="*/ 13 w 77"/>
                      <a:gd name="T9" fmla="*/ 2 h 100"/>
                      <a:gd name="T10" fmla="*/ 10 w 77"/>
                      <a:gd name="T11" fmla="*/ 3 h 100"/>
                      <a:gd name="T12" fmla="*/ 8 w 77"/>
                      <a:gd name="T13" fmla="*/ 5 h 100"/>
                      <a:gd name="T14" fmla="*/ 7 w 77"/>
                      <a:gd name="T15" fmla="*/ 8 h 100"/>
                      <a:gd name="T16" fmla="*/ 5 w 77"/>
                      <a:gd name="T17" fmla="*/ 9 h 100"/>
                      <a:gd name="T18" fmla="*/ 4 w 77"/>
                      <a:gd name="T19" fmla="*/ 12 h 100"/>
                      <a:gd name="T20" fmla="*/ 2 w 77"/>
                      <a:gd name="T21" fmla="*/ 16 h 100"/>
                      <a:gd name="T22" fmla="*/ 1 w 77"/>
                      <a:gd name="T23" fmla="*/ 21 h 100"/>
                      <a:gd name="T24" fmla="*/ 0 w 77"/>
                      <a:gd name="T25" fmla="*/ 25 h 100"/>
                      <a:gd name="T26" fmla="*/ 0 w 77"/>
                      <a:gd name="T27" fmla="*/ 29 h 100"/>
                      <a:gd name="T28" fmla="*/ 13 w 77"/>
                      <a:gd name="T29" fmla="*/ 29 h 100"/>
                      <a:gd name="T30" fmla="*/ 13 w 77"/>
                      <a:gd name="T31" fmla="*/ 27 h 100"/>
                      <a:gd name="T32" fmla="*/ 13 w 77"/>
                      <a:gd name="T33" fmla="*/ 23 h 100"/>
                      <a:gd name="T34" fmla="*/ 14 w 77"/>
                      <a:gd name="T35" fmla="*/ 21 h 100"/>
                      <a:gd name="T36" fmla="*/ 15 w 77"/>
                      <a:gd name="T37" fmla="*/ 18 h 100"/>
                      <a:gd name="T38" fmla="*/ 16 w 77"/>
                      <a:gd name="T39" fmla="*/ 17 h 100"/>
                      <a:gd name="T40" fmla="*/ 16 w 77"/>
                      <a:gd name="T41" fmla="*/ 16 h 100"/>
                      <a:gd name="T42" fmla="*/ 17 w 77"/>
                      <a:gd name="T43" fmla="*/ 15 h 100"/>
                      <a:gd name="T44" fmla="*/ 18 w 77"/>
                      <a:gd name="T45" fmla="*/ 14 h 100"/>
                      <a:gd name="T46" fmla="*/ 18 w 77"/>
                      <a:gd name="T47" fmla="*/ 14 h 100"/>
                      <a:gd name="T48" fmla="*/ 19 w 77"/>
                      <a:gd name="T49" fmla="*/ 14 h 100"/>
                      <a:gd name="T50" fmla="*/ 20 w 77"/>
                      <a:gd name="T51" fmla="*/ 14 h 100"/>
                      <a:gd name="T52" fmla="*/ 21 w 77"/>
                      <a:gd name="T53" fmla="*/ 14 h 100"/>
                      <a:gd name="T54" fmla="*/ 21 w 77"/>
                      <a:gd name="T55" fmla="*/ 14 h 100"/>
                      <a:gd name="T56" fmla="*/ 21 w 77"/>
                      <a:gd name="T57" fmla="*/ 0 h 100"/>
                      <a:gd name="T58" fmla="*/ 21 w 77"/>
                      <a:gd name="T59" fmla="*/ 0 h 100"/>
                      <a:gd name="T60" fmla="*/ 21 w 77"/>
                      <a:gd name="T61" fmla="*/ 0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77" y="0"/>
                        </a:moveTo>
                        <a:lnTo>
                          <a:pt x="77" y="0"/>
                        </a:lnTo>
                        <a:lnTo>
                          <a:pt x="66" y="0"/>
                        </a:lnTo>
                        <a:lnTo>
                          <a:pt x="55" y="4"/>
                        </a:lnTo>
                        <a:lnTo>
                          <a:pt x="46" y="7"/>
                        </a:lnTo>
                        <a:lnTo>
                          <a:pt x="38" y="12"/>
                        </a:lnTo>
                        <a:lnTo>
                          <a:pt x="30" y="18"/>
                        </a:lnTo>
                        <a:lnTo>
                          <a:pt x="24" y="26"/>
                        </a:lnTo>
                        <a:lnTo>
                          <a:pt x="19" y="32"/>
                        </a:lnTo>
                        <a:lnTo>
                          <a:pt x="13" y="41"/>
                        </a:lnTo>
                        <a:lnTo>
                          <a:pt x="7" y="55"/>
                        </a:lnTo>
                        <a:lnTo>
                          <a:pt x="3" y="71"/>
                        </a:lnTo>
                        <a:lnTo>
                          <a:pt x="1" y="87"/>
                        </a:lnTo>
                        <a:lnTo>
                          <a:pt x="0" y="100"/>
                        </a:lnTo>
                        <a:lnTo>
                          <a:pt x="46" y="100"/>
                        </a:lnTo>
                        <a:lnTo>
                          <a:pt x="46" y="92"/>
                        </a:lnTo>
                        <a:lnTo>
                          <a:pt x="48" y="81"/>
                        </a:lnTo>
                        <a:lnTo>
                          <a:pt x="51" y="71"/>
                        </a:lnTo>
                        <a:lnTo>
                          <a:pt x="55" y="61"/>
                        </a:lnTo>
                        <a:lnTo>
                          <a:pt x="58" y="58"/>
                        </a:lnTo>
                        <a:lnTo>
                          <a:pt x="60" y="55"/>
                        </a:lnTo>
                        <a:lnTo>
                          <a:pt x="62" y="52"/>
                        </a:lnTo>
                        <a:lnTo>
                          <a:pt x="65" y="50"/>
                        </a:lnTo>
                        <a:lnTo>
                          <a:pt x="67" y="49"/>
                        </a:lnTo>
                        <a:lnTo>
                          <a:pt x="70" y="48"/>
                        </a:lnTo>
                        <a:lnTo>
                          <a:pt x="72" y="47"/>
                        </a:lnTo>
                        <a:lnTo>
                          <a:pt x="77" y="47"/>
                        </a:lnTo>
                        <a:lnTo>
                          <a:pt x="7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2" name="Freeform 601"/>
                  <p:cNvSpPr>
                    <a:spLocks noChangeAspect="1"/>
                  </p:cNvSpPr>
                  <p:nvPr/>
                </p:nvSpPr>
                <p:spPr bwMode="auto">
                  <a:xfrm>
                    <a:off x="4948" y="1417"/>
                    <a:ext cx="29" cy="29"/>
                  </a:xfrm>
                  <a:custGeom>
                    <a:avLst/>
                    <a:gdLst>
                      <a:gd name="T0" fmla="*/ 29 w 76"/>
                      <a:gd name="T1" fmla="*/ 29 h 100"/>
                      <a:gd name="T2" fmla="*/ 29 w 76"/>
                      <a:gd name="T3" fmla="*/ 29 h 100"/>
                      <a:gd name="T4" fmla="*/ 29 w 76"/>
                      <a:gd name="T5" fmla="*/ 25 h 100"/>
                      <a:gd name="T6" fmla="*/ 28 w 76"/>
                      <a:gd name="T7" fmla="*/ 20 h 100"/>
                      <a:gd name="T8" fmla="*/ 26 w 76"/>
                      <a:gd name="T9" fmla="*/ 16 h 100"/>
                      <a:gd name="T10" fmla="*/ 24 w 76"/>
                      <a:gd name="T11" fmla="*/ 11 h 100"/>
                      <a:gd name="T12" fmla="*/ 22 w 76"/>
                      <a:gd name="T13" fmla="*/ 9 h 100"/>
                      <a:gd name="T14" fmla="*/ 20 w 76"/>
                      <a:gd name="T15" fmla="*/ 7 h 100"/>
                      <a:gd name="T16" fmla="*/ 18 w 76"/>
                      <a:gd name="T17" fmla="*/ 5 h 100"/>
                      <a:gd name="T18" fmla="*/ 15 w 76"/>
                      <a:gd name="T19" fmla="*/ 3 h 100"/>
                      <a:gd name="T20" fmla="*/ 11 w 76"/>
                      <a:gd name="T21" fmla="*/ 2 h 100"/>
                      <a:gd name="T22" fmla="*/ 8 w 76"/>
                      <a:gd name="T23" fmla="*/ 1 h 100"/>
                      <a:gd name="T24" fmla="*/ 4 w 76"/>
                      <a:gd name="T25" fmla="*/ 0 h 100"/>
                      <a:gd name="T26" fmla="*/ 0 w 76"/>
                      <a:gd name="T27" fmla="*/ 0 h 100"/>
                      <a:gd name="T28" fmla="*/ 0 w 76"/>
                      <a:gd name="T29" fmla="*/ 14 h 100"/>
                      <a:gd name="T30" fmla="*/ 2 w 76"/>
                      <a:gd name="T31" fmla="*/ 14 h 100"/>
                      <a:gd name="T32" fmla="*/ 3 w 76"/>
                      <a:gd name="T33" fmla="*/ 14 h 100"/>
                      <a:gd name="T34" fmla="*/ 4 w 76"/>
                      <a:gd name="T35" fmla="*/ 14 h 100"/>
                      <a:gd name="T36" fmla="*/ 5 w 76"/>
                      <a:gd name="T37" fmla="*/ 14 h 100"/>
                      <a:gd name="T38" fmla="*/ 5 w 76"/>
                      <a:gd name="T39" fmla="*/ 15 h 100"/>
                      <a:gd name="T40" fmla="*/ 6 w 76"/>
                      <a:gd name="T41" fmla="*/ 16 h 100"/>
                      <a:gd name="T42" fmla="*/ 7 w 76"/>
                      <a:gd name="T43" fmla="*/ 17 h 100"/>
                      <a:gd name="T44" fmla="*/ 8 w 76"/>
                      <a:gd name="T45" fmla="*/ 17 h 100"/>
                      <a:gd name="T46" fmla="*/ 10 w 76"/>
                      <a:gd name="T47" fmla="*/ 20 h 100"/>
                      <a:gd name="T48" fmla="*/ 11 w 76"/>
                      <a:gd name="T49" fmla="*/ 23 h 100"/>
                      <a:gd name="T50" fmla="*/ 11 w 76"/>
                      <a:gd name="T51" fmla="*/ 26 h 100"/>
                      <a:gd name="T52" fmla="*/ 11 w 76"/>
                      <a:gd name="T53" fmla="*/ 29 h 100"/>
                      <a:gd name="T54" fmla="*/ 11 w 76"/>
                      <a:gd name="T55" fmla="*/ 29 h 100"/>
                      <a:gd name="T56" fmla="*/ 29 w 76"/>
                      <a:gd name="T57" fmla="*/ 29 h 100"/>
                      <a:gd name="T58" fmla="*/ 29 w 76"/>
                      <a:gd name="T59" fmla="*/ 29 h 100"/>
                      <a:gd name="T60" fmla="*/ 29 w 76"/>
                      <a:gd name="T61" fmla="*/ 29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6" h="100">
                        <a:moveTo>
                          <a:pt x="76" y="100"/>
                        </a:moveTo>
                        <a:lnTo>
                          <a:pt x="76" y="100"/>
                        </a:lnTo>
                        <a:lnTo>
                          <a:pt x="75" y="86"/>
                        </a:lnTo>
                        <a:lnTo>
                          <a:pt x="73" y="70"/>
                        </a:lnTo>
                        <a:lnTo>
                          <a:pt x="69" y="54"/>
                        </a:lnTo>
                        <a:lnTo>
                          <a:pt x="63" y="39"/>
                        </a:lnTo>
                        <a:lnTo>
                          <a:pt x="57" y="31"/>
                        </a:lnTo>
                        <a:lnTo>
                          <a:pt x="52" y="24"/>
                        </a:lnTo>
                        <a:lnTo>
                          <a:pt x="46" y="17"/>
                        </a:lnTo>
                        <a:lnTo>
                          <a:pt x="39" y="12"/>
                        </a:lnTo>
                        <a:lnTo>
                          <a:pt x="29" y="7"/>
                        </a:lnTo>
                        <a:lnTo>
                          <a:pt x="21" y="2"/>
                        </a:lnTo>
                        <a:lnTo>
                          <a:pt x="10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4" y="47"/>
                        </a:lnTo>
                        <a:lnTo>
                          <a:pt x="7" y="48"/>
                        </a:lnTo>
                        <a:lnTo>
                          <a:pt x="10" y="49"/>
                        </a:lnTo>
                        <a:lnTo>
                          <a:pt x="12" y="50"/>
                        </a:lnTo>
                        <a:lnTo>
                          <a:pt x="14" y="52"/>
                        </a:lnTo>
                        <a:lnTo>
                          <a:pt x="16" y="54"/>
                        </a:lnTo>
                        <a:lnTo>
                          <a:pt x="19" y="57"/>
                        </a:lnTo>
                        <a:lnTo>
                          <a:pt x="21" y="59"/>
                        </a:lnTo>
                        <a:lnTo>
                          <a:pt x="25" y="70"/>
                        </a:lnTo>
                        <a:lnTo>
                          <a:pt x="28" y="79"/>
                        </a:lnTo>
                        <a:lnTo>
                          <a:pt x="29" y="90"/>
                        </a:lnTo>
                        <a:lnTo>
                          <a:pt x="30" y="100"/>
                        </a:lnTo>
                        <a:lnTo>
                          <a:pt x="76" y="10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3" name="Freeform 602"/>
                  <p:cNvSpPr>
                    <a:spLocks noChangeAspect="1"/>
                  </p:cNvSpPr>
                  <p:nvPr/>
                </p:nvSpPr>
                <p:spPr bwMode="auto">
                  <a:xfrm>
                    <a:off x="4963" y="1446"/>
                    <a:ext cx="14" cy="36"/>
                  </a:xfrm>
                  <a:custGeom>
                    <a:avLst/>
                    <a:gdLst>
                      <a:gd name="T0" fmla="*/ 4 w 46"/>
                      <a:gd name="T1" fmla="*/ 36 h 117"/>
                      <a:gd name="T2" fmla="*/ 14 w 46"/>
                      <a:gd name="T3" fmla="*/ 30 h 117"/>
                      <a:gd name="T4" fmla="*/ 14 w 46"/>
                      <a:gd name="T5" fmla="*/ 0 h 117"/>
                      <a:gd name="T6" fmla="*/ 0 w 46"/>
                      <a:gd name="T7" fmla="*/ 0 h 117"/>
                      <a:gd name="T8" fmla="*/ 0 w 46"/>
                      <a:gd name="T9" fmla="*/ 30 h 117"/>
                      <a:gd name="T10" fmla="*/ 4 w 46"/>
                      <a:gd name="T11" fmla="*/ 36 h 117"/>
                      <a:gd name="T12" fmla="*/ 0 w 46"/>
                      <a:gd name="T13" fmla="*/ 30 h 117"/>
                      <a:gd name="T14" fmla="*/ 0 w 46"/>
                      <a:gd name="T15" fmla="*/ 34 h 117"/>
                      <a:gd name="T16" fmla="*/ 4 w 46"/>
                      <a:gd name="T17" fmla="*/ 36 h 117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6" h="117">
                        <a:moveTo>
                          <a:pt x="14" y="117"/>
                        </a:moveTo>
                        <a:lnTo>
                          <a:pt x="46" y="9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14" y="117"/>
                        </a:lnTo>
                        <a:lnTo>
                          <a:pt x="0" y="96"/>
                        </a:lnTo>
                        <a:lnTo>
                          <a:pt x="0" y="112"/>
                        </a:lnTo>
                        <a:lnTo>
                          <a:pt x="14" y="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4" name="Freeform 603"/>
                  <p:cNvSpPr>
                    <a:spLocks noChangeAspect="1"/>
                  </p:cNvSpPr>
                  <p:nvPr/>
                </p:nvSpPr>
                <p:spPr bwMode="auto">
                  <a:xfrm>
                    <a:off x="4963" y="1468"/>
                    <a:ext cx="14" cy="14"/>
                  </a:xfrm>
                  <a:custGeom>
                    <a:avLst/>
                    <a:gdLst>
                      <a:gd name="T0" fmla="*/ 14 w 49"/>
                      <a:gd name="T1" fmla="*/ 8 h 51"/>
                      <a:gd name="T2" fmla="*/ 10 w 49"/>
                      <a:gd name="T3" fmla="*/ 2 h 51"/>
                      <a:gd name="T4" fmla="*/ 5 w 49"/>
                      <a:gd name="T5" fmla="*/ 0 h 51"/>
                      <a:gd name="T6" fmla="*/ 0 w 49"/>
                      <a:gd name="T7" fmla="*/ 12 h 51"/>
                      <a:gd name="T8" fmla="*/ 5 w 49"/>
                      <a:gd name="T9" fmla="*/ 14 h 51"/>
                      <a:gd name="T10" fmla="*/ 14 w 49"/>
                      <a:gd name="T11" fmla="*/ 8 h 51"/>
                      <a:gd name="T12" fmla="*/ 14 w 49"/>
                      <a:gd name="T13" fmla="*/ 8 h 51"/>
                      <a:gd name="T14" fmla="*/ 14 w 49"/>
                      <a:gd name="T15" fmla="*/ 4 h 51"/>
                      <a:gd name="T16" fmla="*/ 10 w 49"/>
                      <a:gd name="T17" fmla="*/ 2 h 51"/>
                      <a:gd name="T18" fmla="*/ 14 w 49"/>
                      <a:gd name="T19" fmla="*/ 8 h 5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9" h="51">
                        <a:moveTo>
                          <a:pt x="49" y="28"/>
                        </a:moveTo>
                        <a:lnTo>
                          <a:pt x="35" y="7"/>
                        </a:lnTo>
                        <a:lnTo>
                          <a:pt x="18" y="0"/>
                        </a:lnTo>
                        <a:lnTo>
                          <a:pt x="0" y="43"/>
                        </a:lnTo>
                        <a:lnTo>
                          <a:pt x="18" y="51"/>
                        </a:lnTo>
                        <a:lnTo>
                          <a:pt x="49" y="28"/>
                        </a:lnTo>
                        <a:lnTo>
                          <a:pt x="49" y="13"/>
                        </a:lnTo>
                        <a:lnTo>
                          <a:pt x="35" y="7"/>
                        </a:lnTo>
                        <a:lnTo>
                          <a:pt x="49" y="2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5" name="Freeform 604"/>
                  <p:cNvSpPr>
                    <a:spLocks noChangeAspect="1"/>
                  </p:cNvSpPr>
                  <p:nvPr/>
                </p:nvSpPr>
                <p:spPr bwMode="auto">
                  <a:xfrm>
                    <a:off x="4963" y="1475"/>
                    <a:ext cx="14" cy="100"/>
                  </a:xfrm>
                  <a:custGeom>
                    <a:avLst/>
                    <a:gdLst>
                      <a:gd name="T0" fmla="*/ 7 w 46"/>
                      <a:gd name="T1" fmla="*/ 100 h 314"/>
                      <a:gd name="T2" fmla="*/ 14 w 46"/>
                      <a:gd name="T3" fmla="*/ 93 h 314"/>
                      <a:gd name="T4" fmla="*/ 14 w 46"/>
                      <a:gd name="T5" fmla="*/ 0 h 314"/>
                      <a:gd name="T6" fmla="*/ 0 w 46"/>
                      <a:gd name="T7" fmla="*/ 0 h 314"/>
                      <a:gd name="T8" fmla="*/ 0 w 46"/>
                      <a:gd name="T9" fmla="*/ 93 h 314"/>
                      <a:gd name="T10" fmla="*/ 7 w 46"/>
                      <a:gd name="T11" fmla="*/ 100 h 314"/>
                      <a:gd name="T12" fmla="*/ 7 w 46"/>
                      <a:gd name="T13" fmla="*/ 100 h 314"/>
                      <a:gd name="T14" fmla="*/ 14 w 46"/>
                      <a:gd name="T15" fmla="*/ 100 h 314"/>
                      <a:gd name="T16" fmla="*/ 14 w 46"/>
                      <a:gd name="T17" fmla="*/ 93 h 314"/>
                      <a:gd name="T18" fmla="*/ 7 w 46"/>
                      <a:gd name="T19" fmla="*/ 100 h 314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314">
                        <a:moveTo>
                          <a:pt x="23" y="314"/>
                        </a:moveTo>
                        <a:lnTo>
                          <a:pt x="46" y="29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3" y="314"/>
                        </a:lnTo>
                        <a:lnTo>
                          <a:pt x="46" y="314"/>
                        </a:lnTo>
                        <a:lnTo>
                          <a:pt x="46" y="291"/>
                        </a:lnTo>
                        <a:lnTo>
                          <a:pt x="23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6" name="Freeform 605"/>
                  <p:cNvSpPr>
                    <a:spLocks noChangeAspect="1"/>
                  </p:cNvSpPr>
                  <p:nvPr/>
                </p:nvSpPr>
                <p:spPr bwMode="auto">
                  <a:xfrm>
                    <a:off x="4920" y="1561"/>
                    <a:ext cx="50" cy="14"/>
                  </a:xfrm>
                  <a:custGeom>
                    <a:avLst/>
                    <a:gdLst>
                      <a:gd name="T0" fmla="*/ 0 w 166"/>
                      <a:gd name="T1" fmla="*/ 7 h 46"/>
                      <a:gd name="T2" fmla="*/ 7 w 166"/>
                      <a:gd name="T3" fmla="*/ 14 h 46"/>
                      <a:gd name="T4" fmla="*/ 50 w 166"/>
                      <a:gd name="T5" fmla="*/ 14 h 46"/>
                      <a:gd name="T6" fmla="*/ 50 w 166"/>
                      <a:gd name="T7" fmla="*/ 0 h 46"/>
                      <a:gd name="T8" fmla="*/ 7 w 166"/>
                      <a:gd name="T9" fmla="*/ 0 h 46"/>
                      <a:gd name="T10" fmla="*/ 0 w 166"/>
                      <a:gd name="T11" fmla="*/ 7 h 46"/>
                      <a:gd name="T12" fmla="*/ 0 w 166"/>
                      <a:gd name="T13" fmla="*/ 7 h 46"/>
                      <a:gd name="T14" fmla="*/ 0 w 166"/>
                      <a:gd name="T15" fmla="*/ 14 h 46"/>
                      <a:gd name="T16" fmla="*/ 7 w 166"/>
                      <a:gd name="T17" fmla="*/ 14 h 46"/>
                      <a:gd name="T18" fmla="*/ 0 w 166"/>
                      <a:gd name="T19" fmla="*/ 7 h 4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66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166" y="46"/>
                        </a:lnTo>
                        <a:lnTo>
                          <a:pt x="166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0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7" name="Freeform 606"/>
                  <p:cNvSpPr>
                    <a:spLocks noChangeAspect="1"/>
                  </p:cNvSpPr>
                  <p:nvPr/>
                </p:nvSpPr>
                <p:spPr bwMode="auto">
                  <a:xfrm>
                    <a:off x="696" y="1425"/>
                    <a:ext cx="43" cy="143"/>
                  </a:xfrm>
                  <a:custGeom>
                    <a:avLst/>
                    <a:gdLst>
                      <a:gd name="T0" fmla="*/ 43 w 143"/>
                      <a:gd name="T1" fmla="*/ 143 h 469"/>
                      <a:gd name="T2" fmla="*/ 43 w 143"/>
                      <a:gd name="T3" fmla="*/ 55 h 469"/>
                      <a:gd name="T4" fmla="*/ 38 w 143"/>
                      <a:gd name="T5" fmla="*/ 52 h 469"/>
                      <a:gd name="T6" fmla="*/ 38 w 143"/>
                      <a:gd name="T7" fmla="*/ 23 h 469"/>
                      <a:gd name="T8" fmla="*/ 38 w 143"/>
                      <a:gd name="T9" fmla="*/ 20 h 469"/>
                      <a:gd name="T10" fmla="*/ 37 w 143"/>
                      <a:gd name="T11" fmla="*/ 16 h 469"/>
                      <a:gd name="T12" fmla="*/ 36 w 143"/>
                      <a:gd name="T13" fmla="*/ 12 h 469"/>
                      <a:gd name="T14" fmla="*/ 34 w 143"/>
                      <a:gd name="T15" fmla="*/ 8 h 469"/>
                      <a:gd name="T16" fmla="*/ 33 w 143"/>
                      <a:gd name="T17" fmla="*/ 7 h 469"/>
                      <a:gd name="T18" fmla="*/ 32 w 143"/>
                      <a:gd name="T19" fmla="*/ 5 h 469"/>
                      <a:gd name="T20" fmla="*/ 31 w 143"/>
                      <a:gd name="T21" fmla="*/ 3 h 469"/>
                      <a:gd name="T22" fmla="*/ 29 w 143"/>
                      <a:gd name="T23" fmla="*/ 2 h 469"/>
                      <a:gd name="T24" fmla="*/ 28 w 143"/>
                      <a:gd name="T25" fmla="*/ 1 h 469"/>
                      <a:gd name="T26" fmla="*/ 26 w 143"/>
                      <a:gd name="T27" fmla="*/ 1 h 469"/>
                      <a:gd name="T28" fmla="*/ 24 w 143"/>
                      <a:gd name="T29" fmla="*/ 0 h 469"/>
                      <a:gd name="T30" fmla="*/ 22 w 143"/>
                      <a:gd name="T31" fmla="*/ 0 h 469"/>
                      <a:gd name="T32" fmla="*/ 20 w 143"/>
                      <a:gd name="T33" fmla="*/ 0 h 469"/>
                      <a:gd name="T34" fmla="*/ 17 w 143"/>
                      <a:gd name="T35" fmla="*/ 1 h 469"/>
                      <a:gd name="T36" fmla="*/ 16 w 143"/>
                      <a:gd name="T37" fmla="*/ 1 h 469"/>
                      <a:gd name="T38" fmla="*/ 14 w 143"/>
                      <a:gd name="T39" fmla="*/ 2 h 469"/>
                      <a:gd name="T40" fmla="*/ 13 w 143"/>
                      <a:gd name="T41" fmla="*/ 3 h 469"/>
                      <a:gd name="T42" fmla="*/ 11 w 143"/>
                      <a:gd name="T43" fmla="*/ 5 h 469"/>
                      <a:gd name="T44" fmla="*/ 10 w 143"/>
                      <a:gd name="T45" fmla="*/ 6 h 469"/>
                      <a:gd name="T46" fmla="*/ 9 w 143"/>
                      <a:gd name="T47" fmla="*/ 8 h 469"/>
                      <a:gd name="T48" fmla="*/ 8 w 143"/>
                      <a:gd name="T49" fmla="*/ 11 h 469"/>
                      <a:gd name="T50" fmla="*/ 6 w 143"/>
                      <a:gd name="T51" fmla="*/ 16 h 469"/>
                      <a:gd name="T52" fmla="*/ 6 w 143"/>
                      <a:gd name="T53" fmla="*/ 20 h 469"/>
                      <a:gd name="T54" fmla="*/ 6 w 143"/>
                      <a:gd name="T55" fmla="*/ 23 h 469"/>
                      <a:gd name="T56" fmla="*/ 6 w 143"/>
                      <a:gd name="T57" fmla="*/ 52 h 469"/>
                      <a:gd name="T58" fmla="*/ 0 w 143"/>
                      <a:gd name="T59" fmla="*/ 54 h 469"/>
                      <a:gd name="T60" fmla="*/ 0 w 143"/>
                      <a:gd name="T61" fmla="*/ 143 h 469"/>
                      <a:gd name="T62" fmla="*/ 43 w 143"/>
                      <a:gd name="T63" fmla="*/ 143 h 469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43" h="469">
                        <a:moveTo>
                          <a:pt x="143" y="469"/>
                        </a:moveTo>
                        <a:lnTo>
                          <a:pt x="143" y="181"/>
                        </a:lnTo>
                        <a:lnTo>
                          <a:pt x="127" y="172"/>
                        </a:lnTo>
                        <a:lnTo>
                          <a:pt x="127" y="76"/>
                        </a:lnTo>
                        <a:lnTo>
                          <a:pt x="126" y="65"/>
                        </a:lnTo>
                        <a:lnTo>
                          <a:pt x="123" y="52"/>
                        </a:lnTo>
                        <a:lnTo>
                          <a:pt x="120" y="40"/>
                        </a:lnTo>
                        <a:lnTo>
                          <a:pt x="114" y="27"/>
                        </a:lnTo>
                        <a:lnTo>
                          <a:pt x="111" y="22"/>
                        </a:lnTo>
                        <a:lnTo>
                          <a:pt x="108" y="16"/>
                        </a:lnTo>
                        <a:lnTo>
                          <a:pt x="102" y="11"/>
                        </a:lnTo>
                        <a:lnTo>
                          <a:pt x="98" y="7"/>
                        </a:lnTo>
                        <a:lnTo>
                          <a:pt x="93" y="4"/>
                        </a:lnTo>
                        <a:lnTo>
                          <a:pt x="87" y="2"/>
                        </a:lnTo>
                        <a:lnTo>
                          <a:pt x="80" y="0"/>
                        </a:lnTo>
                        <a:lnTo>
                          <a:pt x="73" y="0"/>
                        </a:lnTo>
                        <a:lnTo>
                          <a:pt x="66" y="0"/>
                        </a:lnTo>
                        <a:lnTo>
                          <a:pt x="58" y="2"/>
                        </a:lnTo>
                        <a:lnTo>
                          <a:pt x="53" y="4"/>
                        </a:lnTo>
                        <a:lnTo>
                          <a:pt x="47" y="7"/>
                        </a:lnTo>
                        <a:lnTo>
                          <a:pt x="42" y="10"/>
                        </a:lnTo>
                        <a:lnTo>
                          <a:pt x="38" y="15"/>
                        </a:lnTo>
                        <a:lnTo>
                          <a:pt x="34" y="21"/>
                        </a:lnTo>
                        <a:lnTo>
                          <a:pt x="31" y="26"/>
                        </a:lnTo>
                        <a:lnTo>
                          <a:pt x="26" y="37"/>
                        </a:lnTo>
                        <a:lnTo>
                          <a:pt x="21" y="51"/>
                        </a:lnTo>
                        <a:lnTo>
                          <a:pt x="20" y="64"/>
                        </a:lnTo>
                        <a:lnTo>
                          <a:pt x="19" y="76"/>
                        </a:lnTo>
                        <a:lnTo>
                          <a:pt x="19" y="172"/>
                        </a:lnTo>
                        <a:lnTo>
                          <a:pt x="0" y="178"/>
                        </a:lnTo>
                        <a:lnTo>
                          <a:pt x="0" y="469"/>
                        </a:lnTo>
                        <a:lnTo>
                          <a:pt x="143" y="469"/>
                        </a:lnTo>
                        <a:close/>
                      </a:path>
                    </a:pathLst>
                  </a:custGeom>
                  <a:solidFill>
                    <a:srgbClr val="8C253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8" name="Freeform 607"/>
                  <p:cNvSpPr>
                    <a:spLocks noChangeAspect="1"/>
                  </p:cNvSpPr>
                  <p:nvPr/>
                </p:nvSpPr>
                <p:spPr bwMode="auto">
                  <a:xfrm>
                    <a:off x="732" y="1475"/>
                    <a:ext cx="14" cy="93"/>
                  </a:xfrm>
                  <a:custGeom>
                    <a:avLst/>
                    <a:gdLst>
                      <a:gd name="T0" fmla="*/ 10 w 47"/>
                      <a:gd name="T1" fmla="*/ 0 h 309"/>
                      <a:gd name="T2" fmla="*/ 0 w 47"/>
                      <a:gd name="T3" fmla="*/ 6 h 309"/>
                      <a:gd name="T4" fmla="*/ 0 w 47"/>
                      <a:gd name="T5" fmla="*/ 93 h 309"/>
                      <a:gd name="T6" fmla="*/ 14 w 47"/>
                      <a:gd name="T7" fmla="*/ 93 h 309"/>
                      <a:gd name="T8" fmla="*/ 14 w 47"/>
                      <a:gd name="T9" fmla="*/ 6 h 309"/>
                      <a:gd name="T10" fmla="*/ 10 w 47"/>
                      <a:gd name="T11" fmla="*/ 0 h 309"/>
                      <a:gd name="T12" fmla="*/ 14 w 47"/>
                      <a:gd name="T13" fmla="*/ 6 h 309"/>
                      <a:gd name="T14" fmla="*/ 14 w 47"/>
                      <a:gd name="T15" fmla="*/ 2 h 309"/>
                      <a:gd name="T16" fmla="*/ 10 w 47"/>
                      <a:gd name="T17" fmla="*/ 0 h 309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7" h="309">
                        <a:moveTo>
                          <a:pt x="34" y="0"/>
                        </a:moveTo>
                        <a:lnTo>
                          <a:pt x="0" y="21"/>
                        </a:lnTo>
                        <a:lnTo>
                          <a:pt x="0" y="309"/>
                        </a:lnTo>
                        <a:lnTo>
                          <a:pt x="47" y="309"/>
                        </a:lnTo>
                        <a:lnTo>
                          <a:pt x="47" y="21"/>
                        </a:lnTo>
                        <a:lnTo>
                          <a:pt x="34" y="0"/>
                        </a:lnTo>
                        <a:lnTo>
                          <a:pt x="47" y="21"/>
                        </a:lnTo>
                        <a:lnTo>
                          <a:pt x="47" y="6"/>
                        </a:lnTo>
                        <a:lnTo>
                          <a:pt x="3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9" name="Freeform 608"/>
                  <p:cNvSpPr>
                    <a:spLocks noChangeAspect="1"/>
                  </p:cNvSpPr>
                  <p:nvPr/>
                </p:nvSpPr>
                <p:spPr bwMode="auto">
                  <a:xfrm>
                    <a:off x="732" y="1468"/>
                    <a:ext cx="14" cy="14"/>
                  </a:xfrm>
                  <a:custGeom>
                    <a:avLst/>
                    <a:gdLst>
                      <a:gd name="T0" fmla="*/ 0 w 51"/>
                      <a:gd name="T1" fmla="*/ 6 h 51"/>
                      <a:gd name="T2" fmla="*/ 4 w 51"/>
                      <a:gd name="T3" fmla="*/ 11 h 51"/>
                      <a:gd name="T4" fmla="*/ 8 w 51"/>
                      <a:gd name="T5" fmla="*/ 14 h 51"/>
                      <a:gd name="T6" fmla="*/ 14 w 51"/>
                      <a:gd name="T7" fmla="*/ 2 h 51"/>
                      <a:gd name="T8" fmla="*/ 9 w 51"/>
                      <a:gd name="T9" fmla="*/ 0 h 51"/>
                      <a:gd name="T10" fmla="*/ 0 w 51"/>
                      <a:gd name="T11" fmla="*/ 6 h 51"/>
                      <a:gd name="T12" fmla="*/ 0 w 51"/>
                      <a:gd name="T13" fmla="*/ 6 h 51"/>
                      <a:gd name="T14" fmla="*/ 0 w 51"/>
                      <a:gd name="T15" fmla="*/ 10 h 51"/>
                      <a:gd name="T16" fmla="*/ 4 w 51"/>
                      <a:gd name="T17" fmla="*/ 11 h 51"/>
                      <a:gd name="T18" fmla="*/ 0 w 51"/>
                      <a:gd name="T19" fmla="*/ 6 h 5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51" h="51">
                        <a:moveTo>
                          <a:pt x="0" y="21"/>
                        </a:moveTo>
                        <a:lnTo>
                          <a:pt x="13" y="41"/>
                        </a:lnTo>
                        <a:lnTo>
                          <a:pt x="30" y="51"/>
                        </a:lnTo>
                        <a:lnTo>
                          <a:pt x="51" y="9"/>
                        </a:lnTo>
                        <a:lnTo>
                          <a:pt x="34" y="0"/>
                        </a:lnTo>
                        <a:lnTo>
                          <a:pt x="0" y="21"/>
                        </a:lnTo>
                        <a:lnTo>
                          <a:pt x="0" y="35"/>
                        </a:lnTo>
                        <a:lnTo>
                          <a:pt x="13" y="41"/>
                        </a:lnTo>
                        <a:lnTo>
                          <a:pt x="0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0" name="Freeform 609"/>
                  <p:cNvSpPr>
                    <a:spLocks noChangeAspect="1"/>
                  </p:cNvSpPr>
                  <p:nvPr/>
                </p:nvSpPr>
                <p:spPr bwMode="auto">
                  <a:xfrm>
                    <a:off x="732" y="1446"/>
                    <a:ext cx="7" cy="29"/>
                  </a:xfrm>
                  <a:custGeom>
                    <a:avLst/>
                    <a:gdLst>
                      <a:gd name="T0" fmla="*/ 7 w 47"/>
                      <a:gd name="T1" fmla="*/ 0 h 96"/>
                      <a:gd name="T2" fmla="*/ 0 w 47"/>
                      <a:gd name="T3" fmla="*/ 0 h 96"/>
                      <a:gd name="T4" fmla="*/ 0 w 47"/>
                      <a:gd name="T5" fmla="*/ 29 h 96"/>
                      <a:gd name="T6" fmla="*/ 7 w 47"/>
                      <a:gd name="T7" fmla="*/ 29 h 96"/>
                      <a:gd name="T8" fmla="*/ 7 w 47"/>
                      <a:gd name="T9" fmla="*/ 0 h 96"/>
                      <a:gd name="T10" fmla="*/ 7 w 47"/>
                      <a:gd name="T11" fmla="*/ 0 h 96"/>
                      <a:gd name="T12" fmla="*/ 0 w 47"/>
                      <a:gd name="T13" fmla="*/ 0 h 96"/>
                      <a:gd name="T14" fmla="*/ 0 w 47"/>
                      <a:gd name="T15" fmla="*/ 0 h 96"/>
                      <a:gd name="T16" fmla="*/ 0 w 47"/>
                      <a:gd name="T17" fmla="*/ 0 h 96"/>
                      <a:gd name="T18" fmla="*/ 7 w 47"/>
                      <a:gd name="T19" fmla="*/ 0 h 9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" h="96">
                        <a:moveTo>
                          <a:pt x="47" y="0"/>
                        </a:move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47" y="9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4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1" name="Freeform 610"/>
                  <p:cNvSpPr>
                    <a:spLocks noChangeAspect="1"/>
                  </p:cNvSpPr>
                  <p:nvPr/>
                </p:nvSpPr>
                <p:spPr bwMode="auto">
                  <a:xfrm>
                    <a:off x="718" y="1417"/>
                    <a:ext cx="21" cy="29"/>
                  </a:xfrm>
                  <a:custGeom>
                    <a:avLst/>
                    <a:gdLst>
                      <a:gd name="T0" fmla="*/ 0 w 77"/>
                      <a:gd name="T1" fmla="*/ 14 h 100"/>
                      <a:gd name="T2" fmla="*/ 0 w 77"/>
                      <a:gd name="T3" fmla="*/ 14 h 100"/>
                      <a:gd name="T4" fmla="*/ 1 w 77"/>
                      <a:gd name="T5" fmla="*/ 14 h 100"/>
                      <a:gd name="T6" fmla="*/ 2 w 77"/>
                      <a:gd name="T7" fmla="*/ 14 h 100"/>
                      <a:gd name="T8" fmla="*/ 2 w 77"/>
                      <a:gd name="T9" fmla="*/ 14 h 100"/>
                      <a:gd name="T10" fmla="*/ 3 w 77"/>
                      <a:gd name="T11" fmla="*/ 14 h 100"/>
                      <a:gd name="T12" fmla="*/ 4 w 77"/>
                      <a:gd name="T13" fmla="*/ 15 h 100"/>
                      <a:gd name="T14" fmla="*/ 5 w 77"/>
                      <a:gd name="T15" fmla="*/ 16 h 100"/>
                      <a:gd name="T16" fmla="*/ 5 w 77"/>
                      <a:gd name="T17" fmla="*/ 17 h 100"/>
                      <a:gd name="T18" fmla="*/ 6 w 77"/>
                      <a:gd name="T19" fmla="*/ 18 h 100"/>
                      <a:gd name="T20" fmla="*/ 7 w 77"/>
                      <a:gd name="T21" fmla="*/ 21 h 100"/>
                      <a:gd name="T22" fmla="*/ 8 w 77"/>
                      <a:gd name="T23" fmla="*/ 23 h 100"/>
                      <a:gd name="T24" fmla="*/ 8 w 77"/>
                      <a:gd name="T25" fmla="*/ 27 h 100"/>
                      <a:gd name="T26" fmla="*/ 8 w 77"/>
                      <a:gd name="T27" fmla="*/ 29 h 100"/>
                      <a:gd name="T28" fmla="*/ 21 w 77"/>
                      <a:gd name="T29" fmla="*/ 29 h 100"/>
                      <a:gd name="T30" fmla="*/ 21 w 77"/>
                      <a:gd name="T31" fmla="*/ 25 h 100"/>
                      <a:gd name="T32" fmla="*/ 20 w 77"/>
                      <a:gd name="T33" fmla="*/ 21 h 100"/>
                      <a:gd name="T34" fmla="*/ 19 w 77"/>
                      <a:gd name="T35" fmla="*/ 16 h 100"/>
                      <a:gd name="T36" fmla="*/ 17 w 77"/>
                      <a:gd name="T37" fmla="*/ 12 h 100"/>
                      <a:gd name="T38" fmla="*/ 16 w 77"/>
                      <a:gd name="T39" fmla="*/ 9 h 100"/>
                      <a:gd name="T40" fmla="*/ 14 w 77"/>
                      <a:gd name="T41" fmla="*/ 8 h 100"/>
                      <a:gd name="T42" fmla="*/ 13 w 77"/>
                      <a:gd name="T43" fmla="*/ 5 h 100"/>
                      <a:gd name="T44" fmla="*/ 11 w 77"/>
                      <a:gd name="T45" fmla="*/ 3 h 100"/>
                      <a:gd name="T46" fmla="*/ 8 w 77"/>
                      <a:gd name="T47" fmla="*/ 2 h 100"/>
                      <a:gd name="T48" fmla="*/ 6 w 77"/>
                      <a:gd name="T49" fmla="*/ 1 h 100"/>
                      <a:gd name="T50" fmla="*/ 3 w 77"/>
                      <a:gd name="T51" fmla="*/ 0 h 100"/>
                      <a:gd name="T52" fmla="*/ 0 w 77"/>
                      <a:gd name="T53" fmla="*/ 0 h 100"/>
                      <a:gd name="T54" fmla="*/ 0 w 77"/>
                      <a:gd name="T55" fmla="*/ 0 h 100"/>
                      <a:gd name="T56" fmla="*/ 0 w 77"/>
                      <a:gd name="T57" fmla="*/ 14 h 100"/>
                      <a:gd name="T58" fmla="*/ 0 w 77"/>
                      <a:gd name="T59" fmla="*/ 14 h 100"/>
                      <a:gd name="T60" fmla="*/ 0 w 77"/>
                      <a:gd name="T61" fmla="*/ 14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0" y="47"/>
                        </a:moveTo>
                        <a:lnTo>
                          <a:pt x="0" y="47"/>
                        </a:lnTo>
                        <a:lnTo>
                          <a:pt x="3" y="47"/>
                        </a:lnTo>
                        <a:lnTo>
                          <a:pt x="6" y="48"/>
                        </a:lnTo>
                        <a:lnTo>
                          <a:pt x="9" y="49"/>
                        </a:lnTo>
                        <a:lnTo>
                          <a:pt x="11" y="50"/>
                        </a:lnTo>
                        <a:lnTo>
                          <a:pt x="14" y="52"/>
                        </a:lnTo>
                        <a:lnTo>
                          <a:pt x="17" y="55"/>
                        </a:lnTo>
                        <a:lnTo>
                          <a:pt x="19" y="58"/>
                        </a:lnTo>
                        <a:lnTo>
                          <a:pt x="21" y="61"/>
                        </a:lnTo>
                        <a:lnTo>
                          <a:pt x="25" y="71"/>
                        </a:lnTo>
                        <a:lnTo>
                          <a:pt x="28" y="81"/>
                        </a:lnTo>
                        <a:lnTo>
                          <a:pt x="29" y="92"/>
                        </a:lnTo>
                        <a:lnTo>
                          <a:pt x="30" y="100"/>
                        </a:lnTo>
                        <a:lnTo>
                          <a:pt x="77" y="100"/>
                        </a:lnTo>
                        <a:lnTo>
                          <a:pt x="76" y="87"/>
                        </a:lnTo>
                        <a:lnTo>
                          <a:pt x="74" y="71"/>
                        </a:lnTo>
                        <a:lnTo>
                          <a:pt x="68" y="55"/>
                        </a:lnTo>
                        <a:lnTo>
                          <a:pt x="62" y="40"/>
                        </a:lnTo>
                        <a:lnTo>
                          <a:pt x="58" y="32"/>
                        </a:lnTo>
                        <a:lnTo>
                          <a:pt x="53" y="26"/>
                        </a:lnTo>
                        <a:lnTo>
                          <a:pt x="46" y="18"/>
                        </a:lnTo>
                        <a:lnTo>
                          <a:pt x="39" y="12"/>
                        </a:lnTo>
                        <a:lnTo>
                          <a:pt x="30" y="7"/>
                        </a:lnTo>
                        <a:lnTo>
                          <a:pt x="21" y="4"/>
                        </a:lnTo>
                        <a:lnTo>
                          <a:pt x="10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2" name="Freeform 611"/>
                  <p:cNvSpPr>
                    <a:spLocks noChangeAspect="1"/>
                  </p:cNvSpPr>
                  <p:nvPr/>
                </p:nvSpPr>
                <p:spPr bwMode="auto">
                  <a:xfrm>
                    <a:off x="696" y="1417"/>
                    <a:ext cx="21" cy="29"/>
                  </a:xfrm>
                  <a:custGeom>
                    <a:avLst/>
                    <a:gdLst>
                      <a:gd name="T0" fmla="*/ 13 w 77"/>
                      <a:gd name="T1" fmla="*/ 29 h 100"/>
                      <a:gd name="T2" fmla="*/ 13 w 77"/>
                      <a:gd name="T3" fmla="*/ 29 h 100"/>
                      <a:gd name="T4" fmla="*/ 13 w 77"/>
                      <a:gd name="T5" fmla="*/ 26 h 100"/>
                      <a:gd name="T6" fmla="*/ 13 w 77"/>
                      <a:gd name="T7" fmla="*/ 23 h 100"/>
                      <a:gd name="T8" fmla="*/ 14 w 77"/>
                      <a:gd name="T9" fmla="*/ 20 h 100"/>
                      <a:gd name="T10" fmla="*/ 15 w 77"/>
                      <a:gd name="T11" fmla="*/ 17 h 100"/>
                      <a:gd name="T12" fmla="*/ 16 w 77"/>
                      <a:gd name="T13" fmla="*/ 17 h 100"/>
                      <a:gd name="T14" fmla="*/ 16 w 77"/>
                      <a:gd name="T15" fmla="*/ 16 h 100"/>
                      <a:gd name="T16" fmla="*/ 17 w 77"/>
                      <a:gd name="T17" fmla="*/ 15 h 100"/>
                      <a:gd name="T18" fmla="*/ 17 w 77"/>
                      <a:gd name="T19" fmla="*/ 14 h 100"/>
                      <a:gd name="T20" fmla="*/ 18 w 77"/>
                      <a:gd name="T21" fmla="*/ 14 h 100"/>
                      <a:gd name="T22" fmla="*/ 19 w 77"/>
                      <a:gd name="T23" fmla="*/ 14 h 100"/>
                      <a:gd name="T24" fmla="*/ 20 w 77"/>
                      <a:gd name="T25" fmla="*/ 14 h 100"/>
                      <a:gd name="T26" fmla="*/ 21 w 77"/>
                      <a:gd name="T27" fmla="*/ 14 h 100"/>
                      <a:gd name="T28" fmla="*/ 21 w 77"/>
                      <a:gd name="T29" fmla="*/ 0 h 100"/>
                      <a:gd name="T30" fmla="*/ 18 w 77"/>
                      <a:gd name="T31" fmla="*/ 0 h 100"/>
                      <a:gd name="T32" fmla="*/ 15 w 77"/>
                      <a:gd name="T33" fmla="*/ 1 h 100"/>
                      <a:gd name="T34" fmla="*/ 13 w 77"/>
                      <a:gd name="T35" fmla="*/ 2 h 100"/>
                      <a:gd name="T36" fmla="*/ 10 w 77"/>
                      <a:gd name="T37" fmla="*/ 3 h 100"/>
                      <a:gd name="T38" fmla="*/ 8 w 77"/>
                      <a:gd name="T39" fmla="*/ 5 h 100"/>
                      <a:gd name="T40" fmla="*/ 7 w 77"/>
                      <a:gd name="T41" fmla="*/ 7 h 100"/>
                      <a:gd name="T42" fmla="*/ 5 w 77"/>
                      <a:gd name="T43" fmla="*/ 9 h 100"/>
                      <a:gd name="T44" fmla="*/ 4 w 77"/>
                      <a:gd name="T45" fmla="*/ 11 h 100"/>
                      <a:gd name="T46" fmla="*/ 2 w 77"/>
                      <a:gd name="T47" fmla="*/ 16 h 100"/>
                      <a:gd name="T48" fmla="*/ 1 w 77"/>
                      <a:gd name="T49" fmla="*/ 20 h 100"/>
                      <a:gd name="T50" fmla="*/ 0 w 77"/>
                      <a:gd name="T51" fmla="*/ 25 h 100"/>
                      <a:gd name="T52" fmla="*/ 0 w 77"/>
                      <a:gd name="T53" fmla="*/ 29 h 100"/>
                      <a:gd name="T54" fmla="*/ 0 w 77"/>
                      <a:gd name="T55" fmla="*/ 29 h 100"/>
                      <a:gd name="T56" fmla="*/ 13 w 77"/>
                      <a:gd name="T57" fmla="*/ 29 h 100"/>
                      <a:gd name="T58" fmla="*/ 13 w 77"/>
                      <a:gd name="T59" fmla="*/ 29 h 100"/>
                      <a:gd name="T60" fmla="*/ 13 w 77"/>
                      <a:gd name="T61" fmla="*/ 29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46" y="100"/>
                        </a:moveTo>
                        <a:lnTo>
                          <a:pt x="46" y="100"/>
                        </a:lnTo>
                        <a:lnTo>
                          <a:pt x="47" y="90"/>
                        </a:lnTo>
                        <a:lnTo>
                          <a:pt x="48" y="79"/>
                        </a:lnTo>
                        <a:lnTo>
                          <a:pt x="52" y="70"/>
                        </a:lnTo>
                        <a:lnTo>
                          <a:pt x="56" y="59"/>
                        </a:lnTo>
                        <a:lnTo>
                          <a:pt x="57" y="57"/>
                        </a:lnTo>
                        <a:lnTo>
                          <a:pt x="59" y="54"/>
                        </a:lnTo>
                        <a:lnTo>
                          <a:pt x="61" y="52"/>
                        </a:lnTo>
                        <a:lnTo>
                          <a:pt x="64" y="50"/>
                        </a:lnTo>
                        <a:lnTo>
                          <a:pt x="66" y="49"/>
                        </a:lnTo>
                        <a:lnTo>
                          <a:pt x="70" y="48"/>
                        </a:lnTo>
                        <a:lnTo>
                          <a:pt x="73" y="47"/>
                        </a:lnTo>
                        <a:lnTo>
                          <a:pt x="77" y="47"/>
                        </a:lnTo>
                        <a:lnTo>
                          <a:pt x="77" y="0"/>
                        </a:lnTo>
                        <a:lnTo>
                          <a:pt x="66" y="0"/>
                        </a:lnTo>
                        <a:lnTo>
                          <a:pt x="56" y="2"/>
                        </a:lnTo>
                        <a:lnTo>
                          <a:pt x="46" y="7"/>
                        </a:lnTo>
                        <a:lnTo>
                          <a:pt x="38" y="12"/>
                        </a:lnTo>
                        <a:lnTo>
                          <a:pt x="31" y="17"/>
                        </a:lnTo>
                        <a:lnTo>
                          <a:pt x="24" y="24"/>
                        </a:lnTo>
                        <a:lnTo>
                          <a:pt x="19" y="31"/>
                        </a:lnTo>
                        <a:lnTo>
                          <a:pt x="14" y="39"/>
                        </a:lnTo>
                        <a:lnTo>
                          <a:pt x="7" y="54"/>
                        </a:lnTo>
                        <a:lnTo>
                          <a:pt x="3" y="70"/>
                        </a:lnTo>
                        <a:lnTo>
                          <a:pt x="1" y="86"/>
                        </a:lnTo>
                        <a:lnTo>
                          <a:pt x="0" y="100"/>
                        </a:lnTo>
                        <a:lnTo>
                          <a:pt x="46" y="10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3" name="Freeform 612"/>
                  <p:cNvSpPr>
                    <a:spLocks noChangeAspect="1"/>
                  </p:cNvSpPr>
                  <p:nvPr/>
                </p:nvSpPr>
                <p:spPr bwMode="auto">
                  <a:xfrm>
                    <a:off x="696" y="1446"/>
                    <a:ext cx="14" cy="36"/>
                  </a:xfrm>
                  <a:custGeom>
                    <a:avLst/>
                    <a:gdLst>
                      <a:gd name="T0" fmla="*/ 10 w 46"/>
                      <a:gd name="T1" fmla="*/ 36 h 117"/>
                      <a:gd name="T2" fmla="*/ 14 w 46"/>
                      <a:gd name="T3" fmla="*/ 30 h 117"/>
                      <a:gd name="T4" fmla="*/ 14 w 46"/>
                      <a:gd name="T5" fmla="*/ 0 h 117"/>
                      <a:gd name="T6" fmla="*/ 0 w 46"/>
                      <a:gd name="T7" fmla="*/ 0 h 117"/>
                      <a:gd name="T8" fmla="*/ 0 w 46"/>
                      <a:gd name="T9" fmla="*/ 30 h 117"/>
                      <a:gd name="T10" fmla="*/ 10 w 46"/>
                      <a:gd name="T11" fmla="*/ 36 h 117"/>
                      <a:gd name="T12" fmla="*/ 10 w 46"/>
                      <a:gd name="T13" fmla="*/ 36 h 117"/>
                      <a:gd name="T14" fmla="*/ 14 w 46"/>
                      <a:gd name="T15" fmla="*/ 34 h 117"/>
                      <a:gd name="T16" fmla="*/ 14 w 46"/>
                      <a:gd name="T17" fmla="*/ 30 h 117"/>
                      <a:gd name="T18" fmla="*/ 10 w 46"/>
                      <a:gd name="T19" fmla="*/ 36 h 117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117">
                        <a:moveTo>
                          <a:pt x="32" y="117"/>
                        </a:moveTo>
                        <a:lnTo>
                          <a:pt x="46" y="9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32" y="117"/>
                        </a:lnTo>
                        <a:lnTo>
                          <a:pt x="46" y="112"/>
                        </a:lnTo>
                        <a:lnTo>
                          <a:pt x="46" y="96"/>
                        </a:lnTo>
                        <a:lnTo>
                          <a:pt x="32" y="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4" name="Freeform 613"/>
                  <p:cNvSpPr>
                    <a:spLocks noChangeAspect="1"/>
                  </p:cNvSpPr>
                  <p:nvPr/>
                </p:nvSpPr>
                <p:spPr bwMode="auto">
                  <a:xfrm>
                    <a:off x="689" y="1468"/>
                    <a:ext cx="14" cy="14"/>
                  </a:xfrm>
                  <a:custGeom>
                    <a:avLst/>
                    <a:gdLst>
                      <a:gd name="T0" fmla="*/ 0 w 51"/>
                      <a:gd name="T1" fmla="*/ 8 h 51"/>
                      <a:gd name="T2" fmla="*/ 9 w 51"/>
                      <a:gd name="T3" fmla="*/ 14 h 51"/>
                      <a:gd name="T4" fmla="*/ 14 w 51"/>
                      <a:gd name="T5" fmla="*/ 12 h 51"/>
                      <a:gd name="T6" fmla="*/ 10 w 51"/>
                      <a:gd name="T7" fmla="*/ 0 h 51"/>
                      <a:gd name="T8" fmla="*/ 4 w 51"/>
                      <a:gd name="T9" fmla="*/ 2 h 51"/>
                      <a:gd name="T10" fmla="*/ 0 w 51"/>
                      <a:gd name="T11" fmla="*/ 8 h 51"/>
                      <a:gd name="T12" fmla="*/ 4 w 51"/>
                      <a:gd name="T13" fmla="*/ 2 h 51"/>
                      <a:gd name="T14" fmla="*/ 0 w 51"/>
                      <a:gd name="T15" fmla="*/ 4 h 51"/>
                      <a:gd name="T16" fmla="*/ 0 w 51"/>
                      <a:gd name="T17" fmla="*/ 8 h 5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51" h="51">
                        <a:moveTo>
                          <a:pt x="0" y="28"/>
                        </a:moveTo>
                        <a:lnTo>
                          <a:pt x="32" y="51"/>
                        </a:lnTo>
                        <a:lnTo>
                          <a:pt x="51" y="43"/>
                        </a:lnTo>
                        <a:lnTo>
                          <a:pt x="35" y="0"/>
                        </a:lnTo>
                        <a:lnTo>
                          <a:pt x="16" y="7"/>
                        </a:lnTo>
                        <a:lnTo>
                          <a:pt x="0" y="28"/>
                        </a:lnTo>
                        <a:lnTo>
                          <a:pt x="16" y="7"/>
                        </a:lnTo>
                        <a:lnTo>
                          <a:pt x="0" y="13"/>
                        </a:lnTo>
                        <a:lnTo>
                          <a:pt x="0" y="2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5" name="Freeform 614"/>
                  <p:cNvSpPr>
                    <a:spLocks noChangeAspect="1"/>
                  </p:cNvSpPr>
                  <p:nvPr/>
                </p:nvSpPr>
                <p:spPr bwMode="auto">
                  <a:xfrm>
                    <a:off x="689" y="1475"/>
                    <a:ext cx="14" cy="100"/>
                  </a:xfrm>
                  <a:custGeom>
                    <a:avLst/>
                    <a:gdLst>
                      <a:gd name="T0" fmla="*/ 7 w 46"/>
                      <a:gd name="T1" fmla="*/ 100 h 314"/>
                      <a:gd name="T2" fmla="*/ 14 w 46"/>
                      <a:gd name="T3" fmla="*/ 93 h 314"/>
                      <a:gd name="T4" fmla="*/ 14 w 46"/>
                      <a:gd name="T5" fmla="*/ 0 h 314"/>
                      <a:gd name="T6" fmla="*/ 0 w 46"/>
                      <a:gd name="T7" fmla="*/ 0 h 314"/>
                      <a:gd name="T8" fmla="*/ 0 w 46"/>
                      <a:gd name="T9" fmla="*/ 93 h 314"/>
                      <a:gd name="T10" fmla="*/ 7 w 46"/>
                      <a:gd name="T11" fmla="*/ 100 h 314"/>
                      <a:gd name="T12" fmla="*/ 0 w 46"/>
                      <a:gd name="T13" fmla="*/ 93 h 314"/>
                      <a:gd name="T14" fmla="*/ 0 w 46"/>
                      <a:gd name="T15" fmla="*/ 100 h 314"/>
                      <a:gd name="T16" fmla="*/ 7 w 46"/>
                      <a:gd name="T17" fmla="*/ 100 h 314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6" h="314">
                        <a:moveTo>
                          <a:pt x="23" y="314"/>
                        </a:moveTo>
                        <a:lnTo>
                          <a:pt x="46" y="29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3" y="314"/>
                        </a:lnTo>
                        <a:lnTo>
                          <a:pt x="0" y="291"/>
                        </a:lnTo>
                        <a:lnTo>
                          <a:pt x="0" y="314"/>
                        </a:lnTo>
                        <a:lnTo>
                          <a:pt x="23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6" name="Freeform 615"/>
                  <p:cNvSpPr>
                    <a:spLocks noChangeAspect="1"/>
                  </p:cNvSpPr>
                  <p:nvPr/>
                </p:nvSpPr>
                <p:spPr bwMode="auto">
                  <a:xfrm>
                    <a:off x="696" y="1561"/>
                    <a:ext cx="50" cy="14"/>
                  </a:xfrm>
                  <a:custGeom>
                    <a:avLst/>
                    <a:gdLst>
                      <a:gd name="T0" fmla="*/ 50 w 167"/>
                      <a:gd name="T1" fmla="*/ 7 h 46"/>
                      <a:gd name="T2" fmla="*/ 43 w 167"/>
                      <a:gd name="T3" fmla="*/ 0 h 46"/>
                      <a:gd name="T4" fmla="*/ 0 w 167"/>
                      <a:gd name="T5" fmla="*/ 0 h 46"/>
                      <a:gd name="T6" fmla="*/ 0 w 167"/>
                      <a:gd name="T7" fmla="*/ 14 h 46"/>
                      <a:gd name="T8" fmla="*/ 43 w 167"/>
                      <a:gd name="T9" fmla="*/ 14 h 46"/>
                      <a:gd name="T10" fmla="*/ 50 w 167"/>
                      <a:gd name="T11" fmla="*/ 7 h 46"/>
                      <a:gd name="T12" fmla="*/ 43 w 167"/>
                      <a:gd name="T13" fmla="*/ 14 h 46"/>
                      <a:gd name="T14" fmla="*/ 50 w 167"/>
                      <a:gd name="T15" fmla="*/ 14 h 46"/>
                      <a:gd name="T16" fmla="*/ 50 w 167"/>
                      <a:gd name="T17" fmla="*/ 7 h 4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67" h="46">
                        <a:moveTo>
                          <a:pt x="167" y="23"/>
                        </a:moveTo>
                        <a:lnTo>
                          <a:pt x="143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43" y="46"/>
                        </a:lnTo>
                        <a:lnTo>
                          <a:pt x="167" y="23"/>
                        </a:lnTo>
                        <a:lnTo>
                          <a:pt x="143" y="46"/>
                        </a:lnTo>
                        <a:lnTo>
                          <a:pt x="167" y="46"/>
                        </a:lnTo>
                        <a:lnTo>
                          <a:pt x="167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7" name="Freeform 616"/>
                  <p:cNvSpPr>
                    <a:spLocks noChangeAspect="1"/>
                  </p:cNvSpPr>
                  <p:nvPr/>
                </p:nvSpPr>
                <p:spPr bwMode="auto">
                  <a:xfrm>
                    <a:off x="4798" y="1425"/>
                    <a:ext cx="43" cy="143"/>
                  </a:xfrm>
                  <a:custGeom>
                    <a:avLst/>
                    <a:gdLst>
                      <a:gd name="T0" fmla="*/ 0 w 143"/>
                      <a:gd name="T1" fmla="*/ 143 h 469"/>
                      <a:gd name="T2" fmla="*/ 0 w 143"/>
                      <a:gd name="T3" fmla="*/ 55 h 469"/>
                      <a:gd name="T4" fmla="*/ 5 w 143"/>
                      <a:gd name="T5" fmla="*/ 52 h 469"/>
                      <a:gd name="T6" fmla="*/ 5 w 143"/>
                      <a:gd name="T7" fmla="*/ 23 h 469"/>
                      <a:gd name="T8" fmla="*/ 5 w 143"/>
                      <a:gd name="T9" fmla="*/ 20 h 469"/>
                      <a:gd name="T10" fmla="*/ 6 w 143"/>
                      <a:gd name="T11" fmla="*/ 16 h 469"/>
                      <a:gd name="T12" fmla="*/ 7 w 143"/>
                      <a:gd name="T13" fmla="*/ 12 h 469"/>
                      <a:gd name="T14" fmla="*/ 8 w 143"/>
                      <a:gd name="T15" fmla="*/ 8 h 469"/>
                      <a:gd name="T16" fmla="*/ 10 w 143"/>
                      <a:gd name="T17" fmla="*/ 7 h 469"/>
                      <a:gd name="T18" fmla="*/ 11 w 143"/>
                      <a:gd name="T19" fmla="*/ 5 h 469"/>
                      <a:gd name="T20" fmla="*/ 12 w 143"/>
                      <a:gd name="T21" fmla="*/ 3 h 469"/>
                      <a:gd name="T22" fmla="*/ 14 w 143"/>
                      <a:gd name="T23" fmla="*/ 2 h 469"/>
                      <a:gd name="T24" fmla="*/ 15 w 143"/>
                      <a:gd name="T25" fmla="*/ 1 h 469"/>
                      <a:gd name="T26" fmla="*/ 17 w 143"/>
                      <a:gd name="T27" fmla="*/ 1 h 469"/>
                      <a:gd name="T28" fmla="*/ 19 w 143"/>
                      <a:gd name="T29" fmla="*/ 0 h 469"/>
                      <a:gd name="T30" fmla="*/ 21 w 143"/>
                      <a:gd name="T31" fmla="*/ 0 h 469"/>
                      <a:gd name="T32" fmla="*/ 23 w 143"/>
                      <a:gd name="T33" fmla="*/ 0 h 469"/>
                      <a:gd name="T34" fmla="*/ 26 w 143"/>
                      <a:gd name="T35" fmla="*/ 1 h 469"/>
                      <a:gd name="T36" fmla="*/ 27 w 143"/>
                      <a:gd name="T37" fmla="*/ 1 h 469"/>
                      <a:gd name="T38" fmla="*/ 29 w 143"/>
                      <a:gd name="T39" fmla="*/ 2 h 469"/>
                      <a:gd name="T40" fmla="*/ 30 w 143"/>
                      <a:gd name="T41" fmla="*/ 3 h 469"/>
                      <a:gd name="T42" fmla="*/ 32 w 143"/>
                      <a:gd name="T43" fmla="*/ 5 h 469"/>
                      <a:gd name="T44" fmla="*/ 33 w 143"/>
                      <a:gd name="T45" fmla="*/ 6 h 469"/>
                      <a:gd name="T46" fmla="*/ 34 w 143"/>
                      <a:gd name="T47" fmla="*/ 8 h 469"/>
                      <a:gd name="T48" fmla="*/ 35 w 143"/>
                      <a:gd name="T49" fmla="*/ 11 h 469"/>
                      <a:gd name="T50" fmla="*/ 37 w 143"/>
                      <a:gd name="T51" fmla="*/ 16 h 469"/>
                      <a:gd name="T52" fmla="*/ 37 w 143"/>
                      <a:gd name="T53" fmla="*/ 20 h 469"/>
                      <a:gd name="T54" fmla="*/ 37 w 143"/>
                      <a:gd name="T55" fmla="*/ 23 h 469"/>
                      <a:gd name="T56" fmla="*/ 37 w 143"/>
                      <a:gd name="T57" fmla="*/ 52 h 469"/>
                      <a:gd name="T58" fmla="*/ 43 w 143"/>
                      <a:gd name="T59" fmla="*/ 54 h 469"/>
                      <a:gd name="T60" fmla="*/ 43 w 143"/>
                      <a:gd name="T61" fmla="*/ 143 h 469"/>
                      <a:gd name="T62" fmla="*/ 0 w 143"/>
                      <a:gd name="T63" fmla="*/ 143 h 469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43" h="469">
                        <a:moveTo>
                          <a:pt x="0" y="469"/>
                        </a:moveTo>
                        <a:lnTo>
                          <a:pt x="0" y="181"/>
                        </a:lnTo>
                        <a:lnTo>
                          <a:pt x="16" y="172"/>
                        </a:lnTo>
                        <a:lnTo>
                          <a:pt x="16" y="76"/>
                        </a:lnTo>
                        <a:lnTo>
                          <a:pt x="17" y="65"/>
                        </a:lnTo>
                        <a:lnTo>
                          <a:pt x="20" y="52"/>
                        </a:lnTo>
                        <a:lnTo>
                          <a:pt x="23" y="40"/>
                        </a:lnTo>
                        <a:lnTo>
                          <a:pt x="28" y="27"/>
                        </a:lnTo>
                        <a:lnTo>
                          <a:pt x="32" y="22"/>
                        </a:lnTo>
                        <a:lnTo>
                          <a:pt x="35" y="16"/>
                        </a:lnTo>
                        <a:lnTo>
                          <a:pt x="41" y="11"/>
                        </a:lnTo>
                        <a:lnTo>
                          <a:pt x="45" y="7"/>
                        </a:lnTo>
                        <a:lnTo>
                          <a:pt x="50" y="4"/>
                        </a:lnTo>
                        <a:lnTo>
                          <a:pt x="56" y="2"/>
                        </a:lnTo>
                        <a:lnTo>
                          <a:pt x="63" y="0"/>
                        </a:lnTo>
                        <a:lnTo>
                          <a:pt x="70" y="0"/>
                        </a:lnTo>
                        <a:lnTo>
                          <a:pt x="77" y="0"/>
                        </a:lnTo>
                        <a:lnTo>
                          <a:pt x="85" y="2"/>
                        </a:lnTo>
                        <a:lnTo>
                          <a:pt x="90" y="4"/>
                        </a:lnTo>
                        <a:lnTo>
                          <a:pt x="96" y="7"/>
                        </a:lnTo>
                        <a:lnTo>
                          <a:pt x="101" y="10"/>
                        </a:lnTo>
                        <a:lnTo>
                          <a:pt x="105" y="15"/>
                        </a:lnTo>
                        <a:lnTo>
                          <a:pt x="109" y="21"/>
                        </a:lnTo>
                        <a:lnTo>
                          <a:pt x="112" y="26"/>
                        </a:lnTo>
                        <a:lnTo>
                          <a:pt x="117" y="37"/>
                        </a:lnTo>
                        <a:lnTo>
                          <a:pt x="122" y="51"/>
                        </a:lnTo>
                        <a:lnTo>
                          <a:pt x="123" y="64"/>
                        </a:lnTo>
                        <a:lnTo>
                          <a:pt x="124" y="76"/>
                        </a:lnTo>
                        <a:lnTo>
                          <a:pt x="124" y="172"/>
                        </a:lnTo>
                        <a:lnTo>
                          <a:pt x="143" y="178"/>
                        </a:lnTo>
                        <a:lnTo>
                          <a:pt x="143" y="469"/>
                        </a:lnTo>
                        <a:lnTo>
                          <a:pt x="0" y="469"/>
                        </a:lnTo>
                        <a:close/>
                      </a:path>
                    </a:pathLst>
                  </a:custGeom>
                  <a:solidFill>
                    <a:srgbClr val="8C253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8" name="Freeform 617"/>
                  <p:cNvSpPr>
                    <a:spLocks noChangeAspect="1"/>
                  </p:cNvSpPr>
                  <p:nvPr/>
                </p:nvSpPr>
                <p:spPr bwMode="auto">
                  <a:xfrm>
                    <a:off x="4791" y="1475"/>
                    <a:ext cx="14" cy="93"/>
                  </a:xfrm>
                  <a:custGeom>
                    <a:avLst/>
                    <a:gdLst>
                      <a:gd name="T0" fmla="*/ 4 w 47"/>
                      <a:gd name="T1" fmla="*/ 0 h 309"/>
                      <a:gd name="T2" fmla="*/ 0 w 47"/>
                      <a:gd name="T3" fmla="*/ 6 h 309"/>
                      <a:gd name="T4" fmla="*/ 0 w 47"/>
                      <a:gd name="T5" fmla="*/ 93 h 309"/>
                      <a:gd name="T6" fmla="*/ 14 w 47"/>
                      <a:gd name="T7" fmla="*/ 93 h 309"/>
                      <a:gd name="T8" fmla="*/ 14 w 47"/>
                      <a:gd name="T9" fmla="*/ 6 h 309"/>
                      <a:gd name="T10" fmla="*/ 4 w 47"/>
                      <a:gd name="T11" fmla="*/ 0 h 309"/>
                      <a:gd name="T12" fmla="*/ 4 w 47"/>
                      <a:gd name="T13" fmla="*/ 0 h 309"/>
                      <a:gd name="T14" fmla="*/ 0 w 47"/>
                      <a:gd name="T15" fmla="*/ 2 h 309"/>
                      <a:gd name="T16" fmla="*/ 0 w 47"/>
                      <a:gd name="T17" fmla="*/ 6 h 309"/>
                      <a:gd name="T18" fmla="*/ 4 w 47"/>
                      <a:gd name="T19" fmla="*/ 0 h 309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" h="309">
                        <a:moveTo>
                          <a:pt x="13" y="0"/>
                        </a:moveTo>
                        <a:lnTo>
                          <a:pt x="0" y="21"/>
                        </a:lnTo>
                        <a:lnTo>
                          <a:pt x="0" y="309"/>
                        </a:lnTo>
                        <a:lnTo>
                          <a:pt x="47" y="309"/>
                        </a:lnTo>
                        <a:lnTo>
                          <a:pt x="47" y="21"/>
                        </a:lnTo>
                        <a:lnTo>
                          <a:pt x="13" y="0"/>
                        </a:lnTo>
                        <a:lnTo>
                          <a:pt x="0" y="6"/>
                        </a:lnTo>
                        <a:lnTo>
                          <a:pt x="0" y="21"/>
                        </a:lnTo>
                        <a:lnTo>
                          <a:pt x="1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9" name="Freeform 618"/>
                  <p:cNvSpPr>
                    <a:spLocks noChangeAspect="1"/>
                  </p:cNvSpPr>
                  <p:nvPr/>
                </p:nvSpPr>
                <p:spPr bwMode="auto">
                  <a:xfrm>
                    <a:off x="4791" y="1468"/>
                    <a:ext cx="14" cy="14"/>
                  </a:xfrm>
                  <a:custGeom>
                    <a:avLst/>
                    <a:gdLst>
                      <a:gd name="T0" fmla="*/ 14 w 51"/>
                      <a:gd name="T1" fmla="*/ 6 h 51"/>
                      <a:gd name="T2" fmla="*/ 5 w 51"/>
                      <a:gd name="T3" fmla="*/ 0 h 51"/>
                      <a:gd name="T4" fmla="*/ 0 w 51"/>
                      <a:gd name="T5" fmla="*/ 2 h 51"/>
                      <a:gd name="T6" fmla="*/ 6 w 51"/>
                      <a:gd name="T7" fmla="*/ 14 h 51"/>
                      <a:gd name="T8" fmla="*/ 10 w 51"/>
                      <a:gd name="T9" fmla="*/ 11 h 51"/>
                      <a:gd name="T10" fmla="*/ 14 w 51"/>
                      <a:gd name="T11" fmla="*/ 6 h 51"/>
                      <a:gd name="T12" fmla="*/ 10 w 51"/>
                      <a:gd name="T13" fmla="*/ 11 h 51"/>
                      <a:gd name="T14" fmla="*/ 14 w 51"/>
                      <a:gd name="T15" fmla="*/ 10 h 51"/>
                      <a:gd name="T16" fmla="*/ 14 w 51"/>
                      <a:gd name="T17" fmla="*/ 6 h 5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51" h="51">
                        <a:moveTo>
                          <a:pt x="51" y="21"/>
                        </a:moveTo>
                        <a:lnTo>
                          <a:pt x="17" y="0"/>
                        </a:lnTo>
                        <a:lnTo>
                          <a:pt x="0" y="9"/>
                        </a:lnTo>
                        <a:lnTo>
                          <a:pt x="21" y="51"/>
                        </a:lnTo>
                        <a:lnTo>
                          <a:pt x="38" y="41"/>
                        </a:lnTo>
                        <a:lnTo>
                          <a:pt x="51" y="21"/>
                        </a:lnTo>
                        <a:lnTo>
                          <a:pt x="38" y="41"/>
                        </a:lnTo>
                        <a:lnTo>
                          <a:pt x="51" y="35"/>
                        </a:lnTo>
                        <a:lnTo>
                          <a:pt x="51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0" name="Freeform 619"/>
                  <p:cNvSpPr>
                    <a:spLocks noChangeAspect="1"/>
                  </p:cNvSpPr>
                  <p:nvPr/>
                </p:nvSpPr>
                <p:spPr bwMode="auto">
                  <a:xfrm>
                    <a:off x="4798" y="1446"/>
                    <a:ext cx="7" cy="29"/>
                  </a:xfrm>
                  <a:custGeom>
                    <a:avLst/>
                    <a:gdLst>
                      <a:gd name="T0" fmla="*/ 7 w 47"/>
                      <a:gd name="T1" fmla="*/ 0 h 96"/>
                      <a:gd name="T2" fmla="*/ 0 w 47"/>
                      <a:gd name="T3" fmla="*/ 0 h 96"/>
                      <a:gd name="T4" fmla="*/ 0 w 47"/>
                      <a:gd name="T5" fmla="*/ 29 h 96"/>
                      <a:gd name="T6" fmla="*/ 7 w 47"/>
                      <a:gd name="T7" fmla="*/ 29 h 96"/>
                      <a:gd name="T8" fmla="*/ 7 w 47"/>
                      <a:gd name="T9" fmla="*/ 0 h 96"/>
                      <a:gd name="T10" fmla="*/ 7 w 47"/>
                      <a:gd name="T11" fmla="*/ 0 h 96"/>
                      <a:gd name="T12" fmla="*/ 0 w 47"/>
                      <a:gd name="T13" fmla="*/ 0 h 96"/>
                      <a:gd name="T14" fmla="*/ 0 w 47"/>
                      <a:gd name="T15" fmla="*/ 0 h 96"/>
                      <a:gd name="T16" fmla="*/ 0 w 47"/>
                      <a:gd name="T17" fmla="*/ 0 h 96"/>
                      <a:gd name="T18" fmla="*/ 7 w 47"/>
                      <a:gd name="T19" fmla="*/ 0 h 9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" h="96">
                        <a:moveTo>
                          <a:pt x="47" y="0"/>
                        </a:move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47" y="9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4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1" name="Freeform 620"/>
                  <p:cNvSpPr>
                    <a:spLocks noChangeAspect="1"/>
                  </p:cNvSpPr>
                  <p:nvPr/>
                </p:nvSpPr>
                <p:spPr bwMode="auto">
                  <a:xfrm>
                    <a:off x="4798" y="1417"/>
                    <a:ext cx="21" cy="29"/>
                  </a:xfrm>
                  <a:custGeom>
                    <a:avLst/>
                    <a:gdLst>
                      <a:gd name="T0" fmla="*/ 21 w 77"/>
                      <a:gd name="T1" fmla="*/ 0 h 100"/>
                      <a:gd name="T2" fmla="*/ 21 w 77"/>
                      <a:gd name="T3" fmla="*/ 0 h 100"/>
                      <a:gd name="T4" fmla="*/ 18 w 77"/>
                      <a:gd name="T5" fmla="*/ 0 h 100"/>
                      <a:gd name="T6" fmla="*/ 15 w 77"/>
                      <a:gd name="T7" fmla="*/ 1 h 100"/>
                      <a:gd name="T8" fmla="*/ 13 w 77"/>
                      <a:gd name="T9" fmla="*/ 2 h 100"/>
                      <a:gd name="T10" fmla="*/ 10 w 77"/>
                      <a:gd name="T11" fmla="*/ 3 h 100"/>
                      <a:gd name="T12" fmla="*/ 8 w 77"/>
                      <a:gd name="T13" fmla="*/ 5 h 100"/>
                      <a:gd name="T14" fmla="*/ 7 w 77"/>
                      <a:gd name="T15" fmla="*/ 8 h 100"/>
                      <a:gd name="T16" fmla="*/ 5 w 77"/>
                      <a:gd name="T17" fmla="*/ 9 h 100"/>
                      <a:gd name="T18" fmla="*/ 4 w 77"/>
                      <a:gd name="T19" fmla="*/ 12 h 100"/>
                      <a:gd name="T20" fmla="*/ 2 w 77"/>
                      <a:gd name="T21" fmla="*/ 16 h 100"/>
                      <a:gd name="T22" fmla="*/ 1 w 77"/>
                      <a:gd name="T23" fmla="*/ 21 h 100"/>
                      <a:gd name="T24" fmla="*/ 0 w 77"/>
                      <a:gd name="T25" fmla="*/ 25 h 100"/>
                      <a:gd name="T26" fmla="*/ 0 w 77"/>
                      <a:gd name="T27" fmla="*/ 29 h 100"/>
                      <a:gd name="T28" fmla="*/ 13 w 77"/>
                      <a:gd name="T29" fmla="*/ 29 h 100"/>
                      <a:gd name="T30" fmla="*/ 13 w 77"/>
                      <a:gd name="T31" fmla="*/ 27 h 100"/>
                      <a:gd name="T32" fmla="*/ 13 w 77"/>
                      <a:gd name="T33" fmla="*/ 23 h 100"/>
                      <a:gd name="T34" fmla="*/ 14 w 77"/>
                      <a:gd name="T35" fmla="*/ 21 h 100"/>
                      <a:gd name="T36" fmla="*/ 15 w 77"/>
                      <a:gd name="T37" fmla="*/ 18 h 100"/>
                      <a:gd name="T38" fmla="*/ 16 w 77"/>
                      <a:gd name="T39" fmla="*/ 17 h 100"/>
                      <a:gd name="T40" fmla="*/ 16 w 77"/>
                      <a:gd name="T41" fmla="*/ 16 h 100"/>
                      <a:gd name="T42" fmla="*/ 17 w 77"/>
                      <a:gd name="T43" fmla="*/ 15 h 100"/>
                      <a:gd name="T44" fmla="*/ 18 w 77"/>
                      <a:gd name="T45" fmla="*/ 14 h 100"/>
                      <a:gd name="T46" fmla="*/ 19 w 77"/>
                      <a:gd name="T47" fmla="*/ 14 h 100"/>
                      <a:gd name="T48" fmla="*/ 19 w 77"/>
                      <a:gd name="T49" fmla="*/ 14 h 100"/>
                      <a:gd name="T50" fmla="*/ 20 w 77"/>
                      <a:gd name="T51" fmla="*/ 14 h 100"/>
                      <a:gd name="T52" fmla="*/ 21 w 77"/>
                      <a:gd name="T53" fmla="*/ 14 h 100"/>
                      <a:gd name="T54" fmla="*/ 21 w 77"/>
                      <a:gd name="T55" fmla="*/ 14 h 100"/>
                      <a:gd name="T56" fmla="*/ 21 w 77"/>
                      <a:gd name="T57" fmla="*/ 0 h 100"/>
                      <a:gd name="T58" fmla="*/ 21 w 77"/>
                      <a:gd name="T59" fmla="*/ 0 h 100"/>
                      <a:gd name="T60" fmla="*/ 21 w 77"/>
                      <a:gd name="T61" fmla="*/ 0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77" y="0"/>
                        </a:moveTo>
                        <a:lnTo>
                          <a:pt x="77" y="0"/>
                        </a:lnTo>
                        <a:lnTo>
                          <a:pt x="67" y="0"/>
                        </a:lnTo>
                        <a:lnTo>
                          <a:pt x="56" y="4"/>
                        </a:lnTo>
                        <a:lnTo>
                          <a:pt x="47" y="7"/>
                        </a:lnTo>
                        <a:lnTo>
                          <a:pt x="38" y="12"/>
                        </a:lnTo>
                        <a:lnTo>
                          <a:pt x="31" y="18"/>
                        </a:lnTo>
                        <a:lnTo>
                          <a:pt x="24" y="26"/>
                        </a:lnTo>
                        <a:lnTo>
                          <a:pt x="19" y="32"/>
                        </a:lnTo>
                        <a:lnTo>
                          <a:pt x="15" y="41"/>
                        </a:lnTo>
                        <a:lnTo>
                          <a:pt x="9" y="55"/>
                        </a:lnTo>
                        <a:lnTo>
                          <a:pt x="3" y="71"/>
                        </a:lnTo>
                        <a:lnTo>
                          <a:pt x="1" y="87"/>
                        </a:lnTo>
                        <a:lnTo>
                          <a:pt x="0" y="100"/>
                        </a:lnTo>
                        <a:lnTo>
                          <a:pt x="47" y="100"/>
                        </a:lnTo>
                        <a:lnTo>
                          <a:pt x="48" y="92"/>
                        </a:lnTo>
                        <a:lnTo>
                          <a:pt x="49" y="81"/>
                        </a:lnTo>
                        <a:lnTo>
                          <a:pt x="52" y="71"/>
                        </a:lnTo>
                        <a:lnTo>
                          <a:pt x="56" y="61"/>
                        </a:lnTo>
                        <a:lnTo>
                          <a:pt x="58" y="58"/>
                        </a:lnTo>
                        <a:lnTo>
                          <a:pt x="60" y="55"/>
                        </a:lnTo>
                        <a:lnTo>
                          <a:pt x="63" y="52"/>
                        </a:lnTo>
                        <a:lnTo>
                          <a:pt x="66" y="50"/>
                        </a:lnTo>
                        <a:lnTo>
                          <a:pt x="68" y="49"/>
                        </a:lnTo>
                        <a:lnTo>
                          <a:pt x="71" y="48"/>
                        </a:lnTo>
                        <a:lnTo>
                          <a:pt x="74" y="47"/>
                        </a:lnTo>
                        <a:lnTo>
                          <a:pt x="77" y="47"/>
                        </a:lnTo>
                        <a:lnTo>
                          <a:pt x="7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2" name="Freeform 621"/>
                  <p:cNvSpPr>
                    <a:spLocks noChangeAspect="1"/>
                  </p:cNvSpPr>
                  <p:nvPr/>
                </p:nvSpPr>
                <p:spPr bwMode="auto">
                  <a:xfrm>
                    <a:off x="4820" y="1417"/>
                    <a:ext cx="21" cy="29"/>
                  </a:xfrm>
                  <a:custGeom>
                    <a:avLst/>
                    <a:gdLst>
                      <a:gd name="T0" fmla="*/ 21 w 77"/>
                      <a:gd name="T1" fmla="*/ 29 h 100"/>
                      <a:gd name="T2" fmla="*/ 21 w 77"/>
                      <a:gd name="T3" fmla="*/ 29 h 100"/>
                      <a:gd name="T4" fmla="*/ 21 w 77"/>
                      <a:gd name="T5" fmla="*/ 25 h 100"/>
                      <a:gd name="T6" fmla="*/ 20 w 77"/>
                      <a:gd name="T7" fmla="*/ 20 h 100"/>
                      <a:gd name="T8" fmla="*/ 19 w 77"/>
                      <a:gd name="T9" fmla="*/ 16 h 100"/>
                      <a:gd name="T10" fmla="*/ 17 w 77"/>
                      <a:gd name="T11" fmla="*/ 11 h 100"/>
                      <a:gd name="T12" fmla="*/ 16 w 77"/>
                      <a:gd name="T13" fmla="*/ 9 h 100"/>
                      <a:gd name="T14" fmla="*/ 14 w 77"/>
                      <a:gd name="T15" fmla="*/ 7 h 100"/>
                      <a:gd name="T16" fmla="*/ 13 w 77"/>
                      <a:gd name="T17" fmla="*/ 5 h 100"/>
                      <a:gd name="T18" fmla="*/ 11 w 77"/>
                      <a:gd name="T19" fmla="*/ 3 h 100"/>
                      <a:gd name="T20" fmla="*/ 8 w 77"/>
                      <a:gd name="T21" fmla="*/ 2 h 100"/>
                      <a:gd name="T22" fmla="*/ 6 w 77"/>
                      <a:gd name="T23" fmla="*/ 1 h 100"/>
                      <a:gd name="T24" fmla="*/ 3 w 77"/>
                      <a:gd name="T25" fmla="*/ 0 h 100"/>
                      <a:gd name="T26" fmla="*/ 0 w 77"/>
                      <a:gd name="T27" fmla="*/ 0 h 100"/>
                      <a:gd name="T28" fmla="*/ 0 w 77"/>
                      <a:gd name="T29" fmla="*/ 14 h 100"/>
                      <a:gd name="T30" fmla="*/ 1 w 77"/>
                      <a:gd name="T31" fmla="*/ 14 h 100"/>
                      <a:gd name="T32" fmla="*/ 2 w 77"/>
                      <a:gd name="T33" fmla="*/ 14 h 100"/>
                      <a:gd name="T34" fmla="*/ 3 w 77"/>
                      <a:gd name="T35" fmla="*/ 14 h 100"/>
                      <a:gd name="T36" fmla="*/ 4 w 77"/>
                      <a:gd name="T37" fmla="*/ 14 h 100"/>
                      <a:gd name="T38" fmla="*/ 4 w 77"/>
                      <a:gd name="T39" fmla="*/ 15 h 100"/>
                      <a:gd name="T40" fmla="*/ 5 w 77"/>
                      <a:gd name="T41" fmla="*/ 16 h 100"/>
                      <a:gd name="T42" fmla="*/ 5 w 77"/>
                      <a:gd name="T43" fmla="*/ 17 h 100"/>
                      <a:gd name="T44" fmla="*/ 6 w 77"/>
                      <a:gd name="T45" fmla="*/ 17 h 100"/>
                      <a:gd name="T46" fmla="*/ 7 w 77"/>
                      <a:gd name="T47" fmla="*/ 20 h 100"/>
                      <a:gd name="T48" fmla="*/ 8 w 77"/>
                      <a:gd name="T49" fmla="*/ 23 h 100"/>
                      <a:gd name="T50" fmla="*/ 8 w 77"/>
                      <a:gd name="T51" fmla="*/ 26 h 100"/>
                      <a:gd name="T52" fmla="*/ 8 w 77"/>
                      <a:gd name="T53" fmla="*/ 29 h 100"/>
                      <a:gd name="T54" fmla="*/ 8 w 77"/>
                      <a:gd name="T55" fmla="*/ 29 h 100"/>
                      <a:gd name="T56" fmla="*/ 21 w 77"/>
                      <a:gd name="T57" fmla="*/ 29 h 100"/>
                      <a:gd name="T58" fmla="*/ 21 w 77"/>
                      <a:gd name="T59" fmla="*/ 29 h 100"/>
                      <a:gd name="T60" fmla="*/ 21 w 77"/>
                      <a:gd name="T61" fmla="*/ 29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77" y="100"/>
                        </a:moveTo>
                        <a:lnTo>
                          <a:pt x="77" y="100"/>
                        </a:lnTo>
                        <a:lnTo>
                          <a:pt x="76" y="86"/>
                        </a:lnTo>
                        <a:lnTo>
                          <a:pt x="74" y="70"/>
                        </a:lnTo>
                        <a:lnTo>
                          <a:pt x="70" y="54"/>
                        </a:lnTo>
                        <a:lnTo>
                          <a:pt x="63" y="39"/>
                        </a:lnTo>
                        <a:lnTo>
                          <a:pt x="58" y="31"/>
                        </a:lnTo>
                        <a:lnTo>
                          <a:pt x="53" y="24"/>
                        </a:lnTo>
                        <a:lnTo>
                          <a:pt x="46" y="17"/>
                        </a:lnTo>
                        <a:lnTo>
                          <a:pt x="39" y="12"/>
                        </a:lnTo>
                        <a:lnTo>
                          <a:pt x="31" y="7"/>
                        </a:lnTo>
                        <a:lnTo>
                          <a:pt x="21" y="2"/>
                        </a:lnTo>
                        <a:lnTo>
                          <a:pt x="11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4" y="47"/>
                        </a:lnTo>
                        <a:lnTo>
                          <a:pt x="7" y="48"/>
                        </a:lnTo>
                        <a:lnTo>
                          <a:pt x="11" y="49"/>
                        </a:lnTo>
                        <a:lnTo>
                          <a:pt x="13" y="50"/>
                        </a:lnTo>
                        <a:lnTo>
                          <a:pt x="16" y="52"/>
                        </a:lnTo>
                        <a:lnTo>
                          <a:pt x="18" y="54"/>
                        </a:lnTo>
                        <a:lnTo>
                          <a:pt x="20" y="57"/>
                        </a:lnTo>
                        <a:lnTo>
                          <a:pt x="21" y="59"/>
                        </a:lnTo>
                        <a:lnTo>
                          <a:pt x="25" y="70"/>
                        </a:lnTo>
                        <a:lnTo>
                          <a:pt x="29" y="79"/>
                        </a:lnTo>
                        <a:lnTo>
                          <a:pt x="30" y="90"/>
                        </a:lnTo>
                        <a:lnTo>
                          <a:pt x="31" y="100"/>
                        </a:lnTo>
                        <a:lnTo>
                          <a:pt x="77" y="10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3" name="Freeform 622"/>
                  <p:cNvSpPr>
                    <a:spLocks noChangeAspect="1"/>
                  </p:cNvSpPr>
                  <p:nvPr/>
                </p:nvSpPr>
                <p:spPr bwMode="auto">
                  <a:xfrm>
                    <a:off x="4827" y="1446"/>
                    <a:ext cx="14" cy="36"/>
                  </a:xfrm>
                  <a:custGeom>
                    <a:avLst/>
                    <a:gdLst>
                      <a:gd name="T0" fmla="*/ 4 w 46"/>
                      <a:gd name="T1" fmla="*/ 36 h 117"/>
                      <a:gd name="T2" fmla="*/ 14 w 46"/>
                      <a:gd name="T3" fmla="*/ 30 h 117"/>
                      <a:gd name="T4" fmla="*/ 14 w 46"/>
                      <a:gd name="T5" fmla="*/ 0 h 117"/>
                      <a:gd name="T6" fmla="*/ 0 w 46"/>
                      <a:gd name="T7" fmla="*/ 0 h 117"/>
                      <a:gd name="T8" fmla="*/ 0 w 46"/>
                      <a:gd name="T9" fmla="*/ 30 h 117"/>
                      <a:gd name="T10" fmla="*/ 4 w 46"/>
                      <a:gd name="T11" fmla="*/ 36 h 117"/>
                      <a:gd name="T12" fmla="*/ 0 w 46"/>
                      <a:gd name="T13" fmla="*/ 30 h 117"/>
                      <a:gd name="T14" fmla="*/ 0 w 46"/>
                      <a:gd name="T15" fmla="*/ 34 h 117"/>
                      <a:gd name="T16" fmla="*/ 4 w 46"/>
                      <a:gd name="T17" fmla="*/ 36 h 117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6" h="117">
                        <a:moveTo>
                          <a:pt x="14" y="117"/>
                        </a:moveTo>
                        <a:lnTo>
                          <a:pt x="46" y="9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14" y="117"/>
                        </a:lnTo>
                        <a:lnTo>
                          <a:pt x="0" y="96"/>
                        </a:lnTo>
                        <a:lnTo>
                          <a:pt x="0" y="112"/>
                        </a:lnTo>
                        <a:lnTo>
                          <a:pt x="14" y="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4" name="Freeform 623"/>
                  <p:cNvSpPr>
                    <a:spLocks noChangeAspect="1"/>
                  </p:cNvSpPr>
                  <p:nvPr/>
                </p:nvSpPr>
                <p:spPr bwMode="auto">
                  <a:xfrm>
                    <a:off x="4834" y="1468"/>
                    <a:ext cx="14" cy="14"/>
                  </a:xfrm>
                  <a:custGeom>
                    <a:avLst/>
                    <a:gdLst>
                      <a:gd name="T0" fmla="*/ 14 w 51"/>
                      <a:gd name="T1" fmla="*/ 8 h 51"/>
                      <a:gd name="T2" fmla="*/ 10 w 51"/>
                      <a:gd name="T3" fmla="*/ 2 h 51"/>
                      <a:gd name="T4" fmla="*/ 4 w 51"/>
                      <a:gd name="T5" fmla="*/ 0 h 51"/>
                      <a:gd name="T6" fmla="*/ 0 w 51"/>
                      <a:gd name="T7" fmla="*/ 12 h 51"/>
                      <a:gd name="T8" fmla="*/ 5 w 51"/>
                      <a:gd name="T9" fmla="*/ 14 h 51"/>
                      <a:gd name="T10" fmla="*/ 14 w 51"/>
                      <a:gd name="T11" fmla="*/ 8 h 51"/>
                      <a:gd name="T12" fmla="*/ 14 w 51"/>
                      <a:gd name="T13" fmla="*/ 8 h 51"/>
                      <a:gd name="T14" fmla="*/ 14 w 51"/>
                      <a:gd name="T15" fmla="*/ 4 h 51"/>
                      <a:gd name="T16" fmla="*/ 10 w 51"/>
                      <a:gd name="T17" fmla="*/ 2 h 51"/>
                      <a:gd name="T18" fmla="*/ 14 w 51"/>
                      <a:gd name="T19" fmla="*/ 8 h 5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51" h="51">
                        <a:moveTo>
                          <a:pt x="51" y="28"/>
                        </a:moveTo>
                        <a:lnTo>
                          <a:pt x="35" y="7"/>
                        </a:lnTo>
                        <a:lnTo>
                          <a:pt x="16" y="0"/>
                        </a:lnTo>
                        <a:lnTo>
                          <a:pt x="0" y="43"/>
                        </a:lnTo>
                        <a:lnTo>
                          <a:pt x="19" y="51"/>
                        </a:lnTo>
                        <a:lnTo>
                          <a:pt x="51" y="28"/>
                        </a:lnTo>
                        <a:lnTo>
                          <a:pt x="51" y="13"/>
                        </a:lnTo>
                        <a:lnTo>
                          <a:pt x="35" y="7"/>
                        </a:lnTo>
                        <a:lnTo>
                          <a:pt x="51" y="2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5" name="Freeform 624"/>
                  <p:cNvSpPr>
                    <a:spLocks noChangeAspect="1"/>
                  </p:cNvSpPr>
                  <p:nvPr/>
                </p:nvSpPr>
                <p:spPr bwMode="auto">
                  <a:xfrm>
                    <a:off x="4834" y="1475"/>
                    <a:ext cx="14" cy="100"/>
                  </a:xfrm>
                  <a:custGeom>
                    <a:avLst/>
                    <a:gdLst>
                      <a:gd name="T0" fmla="*/ 7 w 46"/>
                      <a:gd name="T1" fmla="*/ 100 h 314"/>
                      <a:gd name="T2" fmla="*/ 14 w 46"/>
                      <a:gd name="T3" fmla="*/ 93 h 314"/>
                      <a:gd name="T4" fmla="*/ 14 w 46"/>
                      <a:gd name="T5" fmla="*/ 0 h 314"/>
                      <a:gd name="T6" fmla="*/ 0 w 46"/>
                      <a:gd name="T7" fmla="*/ 0 h 314"/>
                      <a:gd name="T8" fmla="*/ 0 w 46"/>
                      <a:gd name="T9" fmla="*/ 93 h 314"/>
                      <a:gd name="T10" fmla="*/ 7 w 46"/>
                      <a:gd name="T11" fmla="*/ 100 h 314"/>
                      <a:gd name="T12" fmla="*/ 7 w 46"/>
                      <a:gd name="T13" fmla="*/ 100 h 314"/>
                      <a:gd name="T14" fmla="*/ 14 w 46"/>
                      <a:gd name="T15" fmla="*/ 100 h 314"/>
                      <a:gd name="T16" fmla="*/ 14 w 46"/>
                      <a:gd name="T17" fmla="*/ 93 h 314"/>
                      <a:gd name="T18" fmla="*/ 7 w 46"/>
                      <a:gd name="T19" fmla="*/ 100 h 314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314">
                        <a:moveTo>
                          <a:pt x="23" y="314"/>
                        </a:moveTo>
                        <a:lnTo>
                          <a:pt x="46" y="29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3" y="314"/>
                        </a:lnTo>
                        <a:lnTo>
                          <a:pt x="46" y="314"/>
                        </a:lnTo>
                        <a:lnTo>
                          <a:pt x="46" y="291"/>
                        </a:lnTo>
                        <a:lnTo>
                          <a:pt x="23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6" name="Freeform 625"/>
                  <p:cNvSpPr>
                    <a:spLocks noChangeAspect="1"/>
                  </p:cNvSpPr>
                  <p:nvPr/>
                </p:nvSpPr>
                <p:spPr bwMode="auto">
                  <a:xfrm>
                    <a:off x="4791" y="1561"/>
                    <a:ext cx="50" cy="14"/>
                  </a:xfrm>
                  <a:custGeom>
                    <a:avLst/>
                    <a:gdLst>
                      <a:gd name="T0" fmla="*/ 0 w 167"/>
                      <a:gd name="T1" fmla="*/ 7 h 46"/>
                      <a:gd name="T2" fmla="*/ 7 w 167"/>
                      <a:gd name="T3" fmla="*/ 14 h 46"/>
                      <a:gd name="T4" fmla="*/ 50 w 167"/>
                      <a:gd name="T5" fmla="*/ 14 h 46"/>
                      <a:gd name="T6" fmla="*/ 50 w 167"/>
                      <a:gd name="T7" fmla="*/ 0 h 46"/>
                      <a:gd name="T8" fmla="*/ 7 w 167"/>
                      <a:gd name="T9" fmla="*/ 0 h 46"/>
                      <a:gd name="T10" fmla="*/ 0 w 167"/>
                      <a:gd name="T11" fmla="*/ 7 h 46"/>
                      <a:gd name="T12" fmla="*/ 0 w 167"/>
                      <a:gd name="T13" fmla="*/ 7 h 46"/>
                      <a:gd name="T14" fmla="*/ 0 w 167"/>
                      <a:gd name="T15" fmla="*/ 14 h 46"/>
                      <a:gd name="T16" fmla="*/ 7 w 167"/>
                      <a:gd name="T17" fmla="*/ 14 h 46"/>
                      <a:gd name="T18" fmla="*/ 0 w 167"/>
                      <a:gd name="T19" fmla="*/ 7 h 4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67" h="46">
                        <a:moveTo>
                          <a:pt x="0" y="23"/>
                        </a:moveTo>
                        <a:lnTo>
                          <a:pt x="24" y="46"/>
                        </a:lnTo>
                        <a:lnTo>
                          <a:pt x="167" y="46"/>
                        </a:lnTo>
                        <a:lnTo>
                          <a:pt x="167" y="0"/>
                        </a:lnTo>
                        <a:lnTo>
                          <a:pt x="24" y="0"/>
                        </a:lnTo>
                        <a:lnTo>
                          <a:pt x="0" y="23"/>
                        </a:lnTo>
                        <a:lnTo>
                          <a:pt x="0" y="46"/>
                        </a:lnTo>
                        <a:lnTo>
                          <a:pt x="24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7" name="Freeform 626"/>
                  <p:cNvSpPr>
                    <a:spLocks noChangeAspect="1"/>
                  </p:cNvSpPr>
                  <p:nvPr/>
                </p:nvSpPr>
                <p:spPr bwMode="auto">
                  <a:xfrm>
                    <a:off x="289" y="1561"/>
                    <a:ext cx="7" cy="14"/>
                  </a:xfrm>
                  <a:custGeom>
                    <a:avLst/>
                    <a:gdLst>
                      <a:gd name="T0" fmla="*/ 0 w 31"/>
                      <a:gd name="T1" fmla="*/ 7 h 46"/>
                      <a:gd name="T2" fmla="*/ 5 w 31"/>
                      <a:gd name="T3" fmla="*/ 14 h 46"/>
                      <a:gd name="T4" fmla="*/ 7 w 31"/>
                      <a:gd name="T5" fmla="*/ 14 h 46"/>
                      <a:gd name="T6" fmla="*/ 7 w 31"/>
                      <a:gd name="T7" fmla="*/ 0 h 46"/>
                      <a:gd name="T8" fmla="*/ 5 w 31"/>
                      <a:gd name="T9" fmla="*/ 0 h 46"/>
                      <a:gd name="T10" fmla="*/ 0 w 31"/>
                      <a:gd name="T11" fmla="*/ 7 h 46"/>
                      <a:gd name="T12" fmla="*/ 5 w 31"/>
                      <a:gd name="T13" fmla="*/ 0 h 46"/>
                      <a:gd name="T14" fmla="*/ 4 w 31"/>
                      <a:gd name="T15" fmla="*/ 0 h 46"/>
                      <a:gd name="T16" fmla="*/ 3 w 31"/>
                      <a:gd name="T17" fmla="*/ 1 h 46"/>
                      <a:gd name="T18" fmla="*/ 2 w 31"/>
                      <a:gd name="T19" fmla="*/ 1 h 46"/>
                      <a:gd name="T20" fmla="*/ 1 w 31"/>
                      <a:gd name="T21" fmla="*/ 2 h 46"/>
                      <a:gd name="T22" fmla="*/ 1 w 31"/>
                      <a:gd name="T23" fmla="*/ 3 h 46"/>
                      <a:gd name="T24" fmla="*/ 0 w 31"/>
                      <a:gd name="T25" fmla="*/ 5 h 46"/>
                      <a:gd name="T26" fmla="*/ 0 w 31"/>
                      <a:gd name="T27" fmla="*/ 6 h 46"/>
                      <a:gd name="T28" fmla="*/ 0 w 31"/>
                      <a:gd name="T29" fmla="*/ 7 h 46"/>
                      <a:gd name="T30" fmla="*/ 0 w 31"/>
                      <a:gd name="T31" fmla="*/ 8 h 46"/>
                      <a:gd name="T32" fmla="*/ 0 w 31"/>
                      <a:gd name="T33" fmla="*/ 10 h 46"/>
                      <a:gd name="T34" fmla="*/ 1 w 31"/>
                      <a:gd name="T35" fmla="*/ 11 h 46"/>
                      <a:gd name="T36" fmla="*/ 1 w 31"/>
                      <a:gd name="T37" fmla="*/ 12 h 46"/>
                      <a:gd name="T38" fmla="*/ 2 w 31"/>
                      <a:gd name="T39" fmla="*/ 13 h 46"/>
                      <a:gd name="T40" fmla="*/ 3 w 31"/>
                      <a:gd name="T41" fmla="*/ 13 h 46"/>
                      <a:gd name="T42" fmla="*/ 4 w 31"/>
                      <a:gd name="T43" fmla="*/ 14 h 46"/>
                      <a:gd name="T44" fmla="*/ 5 w 31"/>
                      <a:gd name="T45" fmla="*/ 14 h 46"/>
                      <a:gd name="T46" fmla="*/ 0 w 3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1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31" y="46"/>
                        </a:lnTo>
                        <a:lnTo>
                          <a:pt x="31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12" y="2"/>
                        </a:lnTo>
                        <a:lnTo>
                          <a:pt x="9" y="4"/>
                        </a:lnTo>
                        <a:lnTo>
                          <a:pt x="6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9" y="42"/>
                        </a:lnTo>
                        <a:lnTo>
                          <a:pt x="12" y="44"/>
                        </a:lnTo>
                        <a:lnTo>
                          <a:pt x="17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8" name="Freeform 627"/>
                  <p:cNvSpPr>
                    <a:spLocks noChangeAspect="1"/>
                  </p:cNvSpPr>
                  <p:nvPr/>
                </p:nvSpPr>
                <p:spPr bwMode="auto">
                  <a:xfrm>
                    <a:off x="289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4 w 46"/>
                      <a:gd name="T25" fmla="*/ 36 h 123"/>
                      <a:gd name="T26" fmla="*/ 5 w 46"/>
                      <a:gd name="T27" fmla="*/ 36 h 123"/>
                      <a:gd name="T28" fmla="*/ 7 w 46"/>
                      <a:gd name="T29" fmla="*/ 36 h 123"/>
                      <a:gd name="T30" fmla="*/ 8 w 46"/>
                      <a:gd name="T31" fmla="*/ 36 h 123"/>
                      <a:gd name="T32" fmla="*/ 9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1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0" y="120"/>
                        </a:lnTo>
                        <a:lnTo>
                          <a:pt x="14" y="122"/>
                        </a:lnTo>
                        <a:lnTo>
                          <a:pt x="18" y="123"/>
                        </a:lnTo>
                        <a:lnTo>
                          <a:pt x="23" y="123"/>
                        </a:lnTo>
                        <a:lnTo>
                          <a:pt x="27" y="123"/>
                        </a:lnTo>
                        <a:lnTo>
                          <a:pt x="31" y="122"/>
                        </a:lnTo>
                        <a:lnTo>
                          <a:pt x="35" y="120"/>
                        </a:lnTo>
                        <a:lnTo>
                          <a:pt x="38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6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9" name="Freeform 628"/>
                  <p:cNvSpPr>
                    <a:spLocks noChangeAspect="1"/>
                  </p:cNvSpPr>
                  <p:nvPr/>
                </p:nvSpPr>
                <p:spPr bwMode="auto">
                  <a:xfrm>
                    <a:off x="296" y="1589"/>
                    <a:ext cx="14" cy="14"/>
                  </a:xfrm>
                  <a:custGeom>
                    <a:avLst/>
                    <a:gdLst>
                      <a:gd name="T0" fmla="*/ 14 w 41"/>
                      <a:gd name="T1" fmla="*/ 7 h 46"/>
                      <a:gd name="T2" fmla="*/ 6 w 41"/>
                      <a:gd name="T3" fmla="*/ 0 h 46"/>
                      <a:gd name="T4" fmla="*/ 0 w 41"/>
                      <a:gd name="T5" fmla="*/ 0 h 46"/>
                      <a:gd name="T6" fmla="*/ 0 w 41"/>
                      <a:gd name="T7" fmla="*/ 14 h 46"/>
                      <a:gd name="T8" fmla="*/ 6 w 41"/>
                      <a:gd name="T9" fmla="*/ 14 h 46"/>
                      <a:gd name="T10" fmla="*/ 14 w 41"/>
                      <a:gd name="T11" fmla="*/ 7 h 46"/>
                      <a:gd name="T12" fmla="*/ 6 w 41"/>
                      <a:gd name="T13" fmla="*/ 14 h 46"/>
                      <a:gd name="T14" fmla="*/ 8 w 41"/>
                      <a:gd name="T15" fmla="*/ 14 h 46"/>
                      <a:gd name="T16" fmla="*/ 9 w 41"/>
                      <a:gd name="T17" fmla="*/ 13 h 46"/>
                      <a:gd name="T18" fmla="*/ 11 w 41"/>
                      <a:gd name="T19" fmla="*/ 13 h 46"/>
                      <a:gd name="T20" fmla="*/ 12 w 41"/>
                      <a:gd name="T21" fmla="*/ 12 h 46"/>
                      <a:gd name="T22" fmla="*/ 13 w 41"/>
                      <a:gd name="T23" fmla="*/ 11 h 46"/>
                      <a:gd name="T24" fmla="*/ 13 w 41"/>
                      <a:gd name="T25" fmla="*/ 10 h 46"/>
                      <a:gd name="T26" fmla="*/ 14 w 41"/>
                      <a:gd name="T27" fmla="*/ 8 h 46"/>
                      <a:gd name="T28" fmla="*/ 14 w 41"/>
                      <a:gd name="T29" fmla="*/ 7 h 46"/>
                      <a:gd name="T30" fmla="*/ 14 w 41"/>
                      <a:gd name="T31" fmla="*/ 6 h 46"/>
                      <a:gd name="T32" fmla="*/ 13 w 41"/>
                      <a:gd name="T33" fmla="*/ 5 h 46"/>
                      <a:gd name="T34" fmla="*/ 13 w 41"/>
                      <a:gd name="T35" fmla="*/ 3 h 46"/>
                      <a:gd name="T36" fmla="*/ 12 w 41"/>
                      <a:gd name="T37" fmla="*/ 2 h 46"/>
                      <a:gd name="T38" fmla="*/ 11 w 41"/>
                      <a:gd name="T39" fmla="*/ 1 h 46"/>
                      <a:gd name="T40" fmla="*/ 9 w 41"/>
                      <a:gd name="T41" fmla="*/ 1 h 46"/>
                      <a:gd name="T42" fmla="*/ 8 w 41"/>
                      <a:gd name="T43" fmla="*/ 0 h 46"/>
                      <a:gd name="T44" fmla="*/ 6 w 41"/>
                      <a:gd name="T45" fmla="*/ 0 h 46"/>
                      <a:gd name="T46" fmla="*/ 14 w 4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1" h="46">
                        <a:moveTo>
                          <a:pt x="41" y="23"/>
                        </a:moveTo>
                        <a:lnTo>
                          <a:pt x="18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8" y="46"/>
                        </a:lnTo>
                        <a:lnTo>
                          <a:pt x="41" y="23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27" y="44"/>
                        </a:lnTo>
                        <a:lnTo>
                          <a:pt x="31" y="42"/>
                        </a:lnTo>
                        <a:lnTo>
                          <a:pt x="34" y="39"/>
                        </a:lnTo>
                        <a:lnTo>
                          <a:pt x="37" y="36"/>
                        </a:lnTo>
                        <a:lnTo>
                          <a:pt x="39" y="32"/>
                        </a:lnTo>
                        <a:lnTo>
                          <a:pt x="40" y="27"/>
                        </a:lnTo>
                        <a:lnTo>
                          <a:pt x="41" y="23"/>
                        </a:lnTo>
                        <a:lnTo>
                          <a:pt x="40" y="19"/>
                        </a:lnTo>
                        <a:lnTo>
                          <a:pt x="39" y="15"/>
                        </a:lnTo>
                        <a:lnTo>
                          <a:pt x="37" y="10"/>
                        </a:lnTo>
                        <a:lnTo>
                          <a:pt x="34" y="7"/>
                        </a:lnTo>
                        <a:lnTo>
                          <a:pt x="31" y="4"/>
                        </a:lnTo>
                        <a:lnTo>
                          <a:pt x="27" y="2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41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0" name="Freeform 629"/>
                  <p:cNvSpPr>
                    <a:spLocks noChangeAspect="1"/>
                  </p:cNvSpPr>
                  <p:nvPr/>
                </p:nvSpPr>
                <p:spPr bwMode="auto">
                  <a:xfrm>
                    <a:off x="296" y="1596"/>
                    <a:ext cx="14" cy="315"/>
                  </a:xfrm>
                  <a:custGeom>
                    <a:avLst/>
                    <a:gdLst>
                      <a:gd name="T0" fmla="*/ 7 w 48"/>
                      <a:gd name="T1" fmla="*/ 315 h 1067"/>
                      <a:gd name="T2" fmla="*/ 14 w 48"/>
                      <a:gd name="T3" fmla="*/ 308 h 1067"/>
                      <a:gd name="T4" fmla="*/ 14 w 48"/>
                      <a:gd name="T5" fmla="*/ 0 h 1067"/>
                      <a:gd name="T6" fmla="*/ 0 w 48"/>
                      <a:gd name="T7" fmla="*/ 0 h 1067"/>
                      <a:gd name="T8" fmla="*/ 0 w 48"/>
                      <a:gd name="T9" fmla="*/ 308 h 1067"/>
                      <a:gd name="T10" fmla="*/ 7 w 48"/>
                      <a:gd name="T11" fmla="*/ 315 h 1067"/>
                      <a:gd name="T12" fmla="*/ 0 w 48"/>
                      <a:gd name="T13" fmla="*/ 308 h 1067"/>
                      <a:gd name="T14" fmla="*/ 0 w 48"/>
                      <a:gd name="T15" fmla="*/ 310 h 1067"/>
                      <a:gd name="T16" fmla="*/ 1 w 48"/>
                      <a:gd name="T17" fmla="*/ 311 h 1067"/>
                      <a:gd name="T18" fmla="*/ 2 w 48"/>
                      <a:gd name="T19" fmla="*/ 312 h 1067"/>
                      <a:gd name="T20" fmla="*/ 2 w 48"/>
                      <a:gd name="T21" fmla="*/ 313 h 1067"/>
                      <a:gd name="T22" fmla="*/ 4 w 48"/>
                      <a:gd name="T23" fmla="*/ 314 h 1067"/>
                      <a:gd name="T24" fmla="*/ 4 w 48"/>
                      <a:gd name="T25" fmla="*/ 315 h 1067"/>
                      <a:gd name="T26" fmla="*/ 6 w 48"/>
                      <a:gd name="T27" fmla="*/ 315 h 1067"/>
                      <a:gd name="T28" fmla="*/ 7 w 48"/>
                      <a:gd name="T29" fmla="*/ 315 h 1067"/>
                      <a:gd name="T30" fmla="*/ 8 w 48"/>
                      <a:gd name="T31" fmla="*/ 315 h 1067"/>
                      <a:gd name="T32" fmla="*/ 10 w 48"/>
                      <a:gd name="T33" fmla="*/ 315 h 1067"/>
                      <a:gd name="T34" fmla="*/ 11 w 48"/>
                      <a:gd name="T35" fmla="*/ 314 h 1067"/>
                      <a:gd name="T36" fmla="*/ 12 w 48"/>
                      <a:gd name="T37" fmla="*/ 313 h 1067"/>
                      <a:gd name="T38" fmla="*/ 12 w 48"/>
                      <a:gd name="T39" fmla="*/ 312 h 1067"/>
                      <a:gd name="T40" fmla="*/ 13 w 48"/>
                      <a:gd name="T41" fmla="*/ 311 h 1067"/>
                      <a:gd name="T42" fmla="*/ 14 w 48"/>
                      <a:gd name="T43" fmla="*/ 310 h 1067"/>
                      <a:gd name="T44" fmla="*/ 14 w 48"/>
                      <a:gd name="T45" fmla="*/ 308 h 1067"/>
                      <a:gd name="T46" fmla="*/ 7 w 48"/>
                      <a:gd name="T47" fmla="*/ 315 h 106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8" h="1067">
                        <a:moveTo>
                          <a:pt x="25" y="1067"/>
                        </a:moveTo>
                        <a:lnTo>
                          <a:pt x="48" y="1044"/>
                        </a:lnTo>
                        <a:lnTo>
                          <a:pt x="48" y="0"/>
                        </a:lnTo>
                        <a:lnTo>
                          <a:pt x="0" y="0"/>
                        </a:lnTo>
                        <a:lnTo>
                          <a:pt x="0" y="1044"/>
                        </a:lnTo>
                        <a:lnTo>
                          <a:pt x="25" y="1067"/>
                        </a:lnTo>
                        <a:lnTo>
                          <a:pt x="0" y="1044"/>
                        </a:lnTo>
                        <a:lnTo>
                          <a:pt x="1" y="1049"/>
                        </a:lnTo>
                        <a:lnTo>
                          <a:pt x="2" y="1054"/>
                        </a:lnTo>
                        <a:lnTo>
                          <a:pt x="6" y="1057"/>
                        </a:lnTo>
                        <a:lnTo>
                          <a:pt x="8" y="1061"/>
                        </a:lnTo>
                        <a:lnTo>
                          <a:pt x="12" y="1064"/>
                        </a:lnTo>
                        <a:lnTo>
                          <a:pt x="15" y="1066"/>
                        </a:lnTo>
                        <a:lnTo>
                          <a:pt x="19" y="1067"/>
                        </a:lnTo>
                        <a:lnTo>
                          <a:pt x="25" y="1067"/>
                        </a:lnTo>
                        <a:lnTo>
                          <a:pt x="29" y="1067"/>
                        </a:lnTo>
                        <a:lnTo>
                          <a:pt x="33" y="1066"/>
                        </a:lnTo>
                        <a:lnTo>
                          <a:pt x="36" y="1064"/>
                        </a:lnTo>
                        <a:lnTo>
                          <a:pt x="40" y="1061"/>
                        </a:lnTo>
                        <a:lnTo>
                          <a:pt x="42" y="1057"/>
                        </a:lnTo>
                        <a:lnTo>
                          <a:pt x="46" y="1054"/>
                        </a:lnTo>
                        <a:lnTo>
                          <a:pt x="47" y="1049"/>
                        </a:lnTo>
                        <a:lnTo>
                          <a:pt x="48" y="1044"/>
                        </a:lnTo>
                        <a:lnTo>
                          <a:pt x="25" y="106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1" name="Freeform 630"/>
                  <p:cNvSpPr>
                    <a:spLocks noChangeAspect="1"/>
                  </p:cNvSpPr>
                  <p:nvPr/>
                </p:nvSpPr>
                <p:spPr bwMode="auto">
                  <a:xfrm>
                    <a:off x="282" y="1904"/>
                    <a:ext cx="21" cy="7"/>
                  </a:xfrm>
                  <a:custGeom>
                    <a:avLst/>
                    <a:gdLst>
                      <a:gd name="T0" fmla="*/ 0 w 71"/>
                      <a:gd name="T1" fmla="*/ 4 h 47"/>
                      <a:gd name="T2" fmla="*/ 7 w 71"/>
                      <a:gd name="T3" fmla="*/ 7 h 47"/>
                      <a:gd name="T4" fmla="*/ 21 w 71"/>
                      <a:gd name="T5" fmla="*/ 7 h 47"/>
                      <a:gd name="T6" fmla="*/ 21 w 71"/>
                      <a:gd name="T7" fmla="*/ 0 h 47"/>
                      <a:gd name="T8" fmla="*/ 7 w 71"/>
                      <a:gd name="T9" fmla="*/ 0 h 47"/>
                      <a:gd name="T10" fmla="*/ 0 w 71"/>
                      <a:gd name="T11" fmla="*/ 4 h 47"/>
                      <a:gd name="T12" fmla="*/ 7 w 71"/>
                      <a:gd name="T13" fmla="*/ 0 h 47"/>
                      <a:gd name="T14" fmla="*/ 5 w 71"/>
                      <a:gd name="T15" fmla="*/ 0 h 47"/>
                      <a:gd name="T16" fmla="*/ 4 w 71"/>
                      <a:gd name="T17" fmla="*/ 0 h 47"/>
                      <a:gd name="T18" fmla="*/ 3 w 71"/>
                      <a:gd name="T19" fmla="*/ 1 h 47"/>
                      <a:gd name="T20" fmla="*/ 2 w 71"/>
                      <a:gd name="T21" fmla="*/ 1 h 47"/>
                      <a:gd name="T22" fmla="*/ 1 w 71"/>
                      <a:gd name="T23" fmla="*/ 2 h 47"/>
                      <a:gd name="T24" fmla="*/ 1 w 71"/>
                      <a:gd name="T25" fmla="*/ 2 h 47"/>
                      <a:gd name="T26" fmla="*/ 0 w 71"/>
                      <a:gd name="T27" fmla="*/ 3 h 47"/>
                      <a:gd name="T28" fmla="*/ 0 w 71"/>
                      <a:gd name="T29" fmla="*/ 4 h 47"/>
                      <a:gd name="T30" fmla="*/ 0 w 71"/>
                      <a:gd name="T31" fmla="*/ 4 h 47"/>
                      <a:gd name="T32" fmla="*/ 1 w 71"/>
                      <a:gd name="T33" fmla="*/ 5 h 47"/>
                      <a:gd name="T34" fmla="*/ 1 w 71"/>
                      <a:gd name="T35" fmla="*/ 5 h 47"/>
                      <a:gd name="T36" fmla="*/ 2 w 71"/>
                      <a:gd name="T37" fmla="*/ 6 h 47"/>
                      <a:gd name="T38" fmla="*/ 3 w 71"/>
                      <a:gd name="T39" fmla="*/ 6 h 47"/>
                      <a:gd name="T40" fmla="*/ 4 w 71"/>
                      <a:gd name="T41" fmla="*/ 7 h 47"/>
                      <a:gd name="T42" fmla="*/ 5 w 71"/>
                      <a:gd name="T43" fmla="*/ 7 h 47"/>
                      <a:gd name="T44" fmla="*/ 7 w 71"/>
                      <a:gd name="T45" fmla="*/ 7 h 47"/>
                      <a:gd name="T46" fmla="*/ 0 w 71"/>
                      <a:gd name="T47" fmla="*/ 4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71" h="47">
                        <a:moveTo>
                          <a:pt x="0" y="24"/>
                        </a:moveTo>
                        <a:lnTo>
                          <a:pt x="23" y="47"/>
                        </a:lnTo>
                        <a:lnTo>
                          <a:pt x="71" y="47"/>
                        </a:lnTo>
                        <a:lnTo>
                          <a:pt x="71" y="0"/>
                        </a:lnTo>
                        <a:lnTo>
                          <a:pt x="23" y="0"/>
                        </a:lnTo>
                        <a:lnTo>
                          <a:pt x="0" y="24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4" y="2"/>
                        </a:lnTo>
                        <a:lnTo>
                          <a:pt x="9" y="5"/>
                        </a:lnTo>
                        <a:lnTo>
                          <a:pt x="6" y="8"/>
                        </a:lnTo>
                        <a:lnTo>
                          <a:pt x="3" y="11"/>
                        </a:lnTo>
                        <a:lnTo>
                          <a:pt x="2" y="15"/>
                        </a:lnTo>
                        <a:lnTo>
                          <a:pt x="1" y="19"/>
                        </a:lnTo>
                        <a:lnTo>
                          <a:pt x="0" y="24"/>
                        </a:lnTo>
                        <a:lnTo>
                          <a:pt x="1" y="28"/>
                        </a:lnTo>
                        <a:lnTo>
                          <a:pt x="2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9" y="42"/>
                        </a:lnTo>
                        <a:lnTo>
                          <a:pt x="14" y="45"/>
                        </a:lnTo>
                        <a:lnTo>
                          <a:pt x="18" y="47"/>
                        </a:lnTo>
                        <a:lnTo>
                          <a:pt x="23" y="47"/>
                        </a:ln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2" name="Freeform 631"/>
                  <p:cNvSpPr>
                    <a:spLocks noChangeAspect="1"/>
                  </p:cNvSpPr>
                  <p:nvPr/>
                </p:nvSpPr>
                <p:spPr bwMode="auto">
                  <a:xfrm>
                    <a:off x="282" y="1911"/>
                    <a:ext cx="14" cy="21"/>
                  </a:xfrm>
                  <a:custGeom>
                    <a:avLst/>
                    <a:gdLst>
                      <a:gd name="T0" fmla="*/ 7 w 46"/>
                      <a:gd name="T1" fmla="*/ 21 h 87"/>
                      <a:gd name="T2" fmla="*/ 14 w 46"/>
                      <a:gd name="T3" fmla="*/ 15 h 87"/>
                      <a:gd name="T4" fmla="*/ 14 w 46"/>
                      <a:gd name="T5" fmla="*/ 0 h 87"/>
                      <a:gd name="T6" fmla="*/ 0 w 46"/>
                      <a:gd name="T7" fmla="*/ 0 h 87"/>
                      <a:gd name="T8" fmla="*/ 0 w 46"/>
                      <a:gd name="T9" fmla="*/ 15 h 87"/>
                      <a:gd name="T10" fmla="*/ 7 w 46"/>
                      <a:gd name="T11" fmla="*/ 21 h 87"/>
                      <a:gd name="T12" fmla="*/ 0 w 46"/>
                      <a:gd name="T13" fmla="*/ 15 h 87"/>
                      <a:gd name="T14" fmla="*/ 0 w 46"/>
                      <a:gd name="T15" fmla="*/ 17 h 87"/>
                      <a:gd name="T16" fmla="*/ 1 w 46"/>
                      <a:gd name="T17" fmla="*/ 18 h 87"/>
                      <a:gd name="T18" fmla="*/ 1 w 46"/>
                      <a:gd name="T19" fmla="*/ 19 h 87"/>
                      <a:gd name="T20" fmla="*/ 2 w 46"/>
                      <a:gd name="T21" fmla="*/ 20 h 87"/>
                      <a:gd name="T22" fmla="*/ 3 w 46"/>
                      <a:gd name="T23" fmla="*/ 20 h 87"/>
                      <a:gd name="T24" fmla="*/ 5 w 46"/>
                      <a:gd name="T25" fmla="*/ 21 h 87"/>
                      <a:gd name="T26" fmla="*/ 6 w 46"/>
                      <a:gd name="T27" fmla="*/ 21 h 87"/>
                      <a:gd name="T28" fmla="*/ 7 w 46"/>
                      <a:gd name="T29" fmla="*/ 21 h 87"/>
                      <a:gd name="T30" fmla="*/ 8 w 46"/>
                      <a:gd name="T31" fmla="*/ 21 h 87"/>
                      <a:gd name="T32" fmla="*/ 10 w 46"/>
                      <a:gd name="T33" fmla="*/ 21 h 87"/>
                      <a:gd name="T34" fmla="*/ 11 w 46"/>
                      <a:gd name="T35" fmla="*/ 20 h 87"/>
                      <a:gd name="T36" fmla="*/ 12 w 46"/>
                      <a:gd name="T37" fmla="*/ 20 h 87"/>
                      <a:gd name="T38" fmla="*/ 13 w 46"/>
                      <a:gd name="T39" fmla="*/ 19 h 87"/>
                      <a:gd name="T40" fmla="*/ 13 w 46"/>
                      <a:gd name="T41" fmla="*/ 18 h 87"/>
                      <a:gd name="T42" fmla="*/ 14 w 46"/>
                      <a:gd name="T43" fmla="*/ 17 h 87"/>
                      <a:gd name="T44" fmla="*/ 14 w 46"/>
                      <a:gd name="T45" fmla="*/ 15 h 87"/>
                      <a:gd name="T46" fmla="*/ 7 w 46"/>
                      <a:gd name="T47" fmla="*/ 21 h 8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87">
                        <a:moveTo>
                          <a:pt x="23" y="87"/>
                        </a:moveTo>
                        <a:lnTo>
                          <a:pt x="46" y="64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64"/>
                        </a:lnTo>
                        <a:lnTo>
                          <a:pt x="23" y="87"/>
                        </a:lnTo>
                        <a:lnTo>
                          <a:pt x="0" y="64"/>
                        </a:lnTo>
                        <a:lnTo>
                          <a:pt x="1" y="69"/>
                        </a:lnTo>
                        <a:lnTo>
                          <a:pt x="2" y="73"/>
                        </a:lnTo>
                        <a:lnTo>
                          <a:pt x="4" y="77"/>
                        </a:lnTo>
                        <a:lnTo>
                          <a:pt x="7" y="81"/>
                        </a:lnTo>
                        <a:lnTo>
                          <a:pt x="11" y="84"/>
                        </a:lnTo>
                        <a:lnTo>
                          <a:pt x="15" y="85"/>
                        </a:lnTo>
                        <a:lnTo>
                          <a:pt x="19" y="86"/>
                        </a:lnTo>
                        <a:lnTo>
                          <a:pt x="23" y="87"/>
                        </a:lnTo>
                        <a:lnTo>
                          <a:pt x="27" y="86"/>
                        </a:lnTo>
                        <a:lnTo>
                          <a:pt x="32" y="85"/>
                        </a:lnTo>
                        <a:lnTo>
                          <a:pt x="36" y="84"/>
                        </a:lnTo>
                        <a:lnTo>
                          <a:pt x="39" y="81"/>
                        </a:lnTo>
                        <a:lnTo>
                          <a:pt x="42" y="77"/>
                        </a:lnTo>
                        <a:lnTo>
                          <a:pt x="44" y="73"/>
                        </a:lnTo>
                        <a:lnTo>
                          <a:pt x="46" y="69"/>
                        </a:lnTo>
                        <a:lnTo>
                          <a:pt x="46" y="64"/>
                        </a:lnTo>
                        <a:lnTo>
                          <a:pt x="23" y="8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3" name="Freeform 632"/>
                  <p:cNvSpPr>
                    <a:spLocks noChangeAspect="1"/>
                  </p:cNvSpPr>
                  <p:nvPr/>
                </p:nvSpPr>
                <p:spPr bwMode="auto">
                  <a:xfrm>
                    <a:off x="289" y="1919"/>
                    <a:ext cx="21" cy="14"/>
                  </a:xfrm>
                  <a:custGeom>
                    <a:avLst/>
                    <a:gdLst>
                      <a:gd name="T0" fmla="*/ 21 w 65"/>
                      <a:gd name="T1" fmla="*/ 7 h 46"/>
                      <a:gd name="T2" fmla="*/ 14 w 65"/>
                      <a:gd name="T3" fmla="*/ 0 h 46"/>
                      <a:gd name="T4" fmla="*/ 0 w 65"/>
                      <a:gd name="T5" fmla="*/ 0 h 46"/>
                      <a:gd name="T6" fmla="*/ 0 w 65"/>
                      <a:gd name="T7" fmla="*/ 14 h 46"/>
                      <a:gd name="T8" fmla="*/ 14 w 65"/>
                      <a:gd name="T9" fmla="*/ 14 h 46"/>
                      <a:gd name="T10" fmla="*/ 21 w 65"/>
                      <a:gd name="T11" fmla="*/ 7 h 46"/>
                      <a:gd name="T12" fmla="*/ 14 w 65"/>
                      <a:gd name="T13" fmla="*/ 14 h 46"/>
                      <a:gd name="T14" fmla="*/ 16 w 65"/>
                      <a:gd name="T15" fmla="*/ 14 h 46"/>
                      <a:gd name="T16" fmla="*/ 17 w 65"/>
                      <a:gd name="T17" fmla="*/ 13 h 46"/>
                      <a:gd name="T18" fmla="*/ 18 w 65"/>
                      <a:gd name="T19" fmla="*/ 13 h 46"/>
                      <a:gd name="T20" fmla="*/ 19 w 65"/>
                      <a:gd name="T21" fmla="*/ 12 h 46"/>
                      <a:gd name="T22" fmla="*/ 20 w 65"/>
                      <a:gd name="T23" fmla="*/ 11 h 46"/>
                      <a:gd name="T24" fmla="*/ 20 w 65"/>
                      <a:gd name="T25" fmla="*/ 9 h 46"/>
                      <a:gd name="T26" fmla="*/ 21 w 65"/>
                      <a:gd name="T27" fmla="*/ 8 h 46"/>
                      <a:gd name="T28" fmla="*/ 21 w 65"/>
                      <a:gd name="T29" fmla="*/ 7 h 46"/>
                      <a:gd name="T30" fmla="*/ 21 w 65"/>
                      <a:gd name="T31" fmla="*/ 6 h 46"/>
                      <a:gd name="T32" fmla="*/ 20 w 65"/>
                      <a:gd name="T33" fmla="*/ 4 h 46"/>
                      <a:gd name="T34" fmla="*/ 20 w 65"/>
                      <a:gd name="T35" fmla="*/ 3 h 46"/>
                      <a:gd name="T36" fmla="*/ 19 w 65"/>
                      <a:gd name="T37" fmla="*/ 2 h 46"/>
                      <a:gd name="T38" fmla="*/ 18 w 65"/>
                      <a:gd name="T39" fmla="*/ 1 h 46"/>
                      <a:gd name="T40" fmla="*/ 17 w 65"/>
                      <a:gd name="T41" fmla="*/ 1 h 46"/>
                      <a:gd name="T42" fmla="*/ 16 w 65"/>
                      <a:gd name="T43" fmla="*/ 0 h 46"/>
                      <a:gd name="T44" fmla="*/ 14 w 65"/>
                      <a:gd name="T45" fmla="*/ 0 h 46"/>
                      <a:gd name="T46" fmla="*/ 21 w 65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5" h="46">
                        <a:moveTo>
                          <a:pt x="65" y="23"/>
                        </a:moveTo>
                        <a:lnTo>
                          <a:pt x="42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42" y="46"/>
                        </a:lnTo>
                        <a:lnTo>
                          <a:pt x="65" y="23"/>
                        </a:lnTo>
                        <a:lnTo>
                          <a:pt x="42" y="46"/>
                        </a:lnTo>
                        <a:lnTo>
                          <a:pt x="48" y="45"/>
                        </a:lnTo>
                        <a:lnTo>
                          <a:pt x="52" y="44"/>
                        </a:lnTo>
                        <a:lnTo>
                          <a:pt x="56" y="42"/>
                        </a:lnTo>
                        <a:lnTo>
                          <a:pt x="59" y="39"/>
                        </a:lnTo>
                        <a:lnTo>
                          <a:pt x="62" y="35"/>
                        </a:lnTo>
                        <a:lnTo>
                          <a:pt x="63" y="31"/>
                        </a:lnTo>
                        <a:lnTo>
                          <a:pt x="64" y="27"/>
                        </a:lnTo>
                        <a:lnTo>
                          <a:pt x="65" y="23"/>
                        </a:lnTo>
                        <a:lnTo>
                          <a:pt x="64" y="19"/>
                        </a:lnTo>
                        <a:lnTo>
                          <a:pt x="63" y="14"/>
                        </a:lnTo>
                        <a:lnTo>
                          <a:pt x="62" y="10"/>
                        </a:lnTo>
                        <a:lnTo>
                          <a:pt x="59" y="7"/>
                        </a:lnTo>
                        <a:lnTo>
                          <a:pt x="56" y="4"/>
                        </a:lnTo>
                        <a:lnTo>
                          <a:pt x="52" y="2"/>
                        </a:lnTo>
                        <a:lnTo>
                          <a:pt x="48" y="0"/>
                        </a:lnTo>
                        <a:lnTo>
                          <a:pt x="42" y="0"/>
                        </a:lnTo>
                        <a:lnTo>
                          <a:pt x="65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4" name="Freeform 633"/>
                  <p:cNvSpPr>
                    <a:spLocks noChangeAspect="1"/>
                  </p:cNvSpPr>
                  <p:nvPr/>
                </p:nvSpPr>
                <p:spPr bwMode="auto">
                  <a:xfrm>
                    <a:off x="296" y="1926"/>
                    <a:ext cx="14" cy="136"/>
                  </a:xfrm>
                  <a:custGeom>
                    <a:avLst/>
                    <a:gdLst>
                      <a:gd name="T0" fmla="*/ 11 w 46"/>
                      <a:gd name="T1" fmla="*/ 135 h 455"/>
                      <a:gd name="T2" fmla="*/ 14 w 46"/>
                      <a:gd name="T3" fmla="*/ 129 h 455"/>
                      <a:gd name="T4" fmla="*/ 14 w 46"/>
                      <a:gd name="T5" fmla="*/ 0 h 455"/>
                      <a:gd name="T6" fmla="*/ 0 w 46"/>
                      <a:gd name="T7" fmla="*/ 0 h 455"/>
                      <a:gd name="T8" fmla="*/ 0 w 46"/>
                      <a:gd name="T9" fmla="*/ 129 h 455"/>
                      <a:gd name="T10" fmla="*/ 11 w 46"/>
                      <a:gd name="T11" fmla="*/ 135 h 455"/>
                      <a:gd name="T12" fmla="*/ 0 w 46"/>
                      <a:gd name="T13" fmla="*/ 129 h 455"/>
                      <a:gd name="T14" fmla="*/ 0 w 46"/>
                      <a:gd name="T15" fmla="*/ 131 h 455"/>
                      <a:gd name="T16" fmla="*/ 0 w 46"/>
                      <a:gd name="T17" fmla="*/ 132 h 455"/>
                      <a:gd name="T18" fmla="*/ 1 w 46"/>
                      <a:gd name="T19" fmla="*/ 133 h 455"/>
                      <a:gd name="T20" fmla="*/ 2 w 46"/>
                      <a:gd name="T21" fmla="*/ 134 h 455"/>
                      <a:gd name="T22" fmla="*/ 3 w 46"/>
                      <a:gd name="T23" fmla="*/ 135 h 455"/>
                      <a:gd name="T24" fmla="*/ 4 w 46"/>
                      <a:gd name="T25" fmla="*/ 136 h 455"/>
                      <a:gd name="T26" fmla="*/ 5 w 46"/>
                      <a:gd name="T27" fmla="*/ 136 h 455"/>
                      <a:gd name="T28" fmla="*/ 7 w 46"/>
                      <a:gd name="T29" fmla="*/ 136 h 455"/>
                      <a:gd name="T30" fmla="*/ 9 w 46"/>
                      <a:gd name="T31" fmla="*/ 136 h 455"/>
                      <a:gd name="T32" fmla="*/ 10 w 46"/>
                      <a:gd name="T33" fmla="*/ 136 h 455"/>
                      <a:gd name="T34" fmla="*/ 11 w 46"/>
                      <a:gd name="T35" fmla="*/ 135 h 455"/>
                      <a:gd name="T36" fmla="*/ 12 w 46"/>
                      <a:gd name="T37" fmla="*/ 134 h 455"/>
                      <a:gd name="T38" fmla="*/ 13 w 46"/>
                      <a:gd name="T39" fmla="*/ 133 h 455"/>
                      <a:gd name="T40" fmla="*/ 13 w 46"/>
                      <a:gd name="T41" fmla="*/ 132 h 455"/>
                      <a:gd name="T42" fmla="*/ 14 w 46"/>
                      <a:gd name="T43" fmla="*/ 131 h 455"/>
                      <a:gd name="T44" fmla="*/ 14 w 46"/>
                      <a:gd name="T45" fmla="*/ 129 h 455"/>
                      <a:gd name="T46" fmla="*/ 11 w 46"/>
                      <a:gd name="T47" fmla="*/ 135 h 45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455">
                        <a:moveTo>
                          <a:pt x="36" y="450"/>
                        </a:moveTo>
                        <a:lnTo>
                          <a:pt x="46" y="43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431"/>
                        </a:lnTo>
                        <a:lnTo>
                          <a:pt x="36" y="450"/>
                        </a:lnTo>
                        <a:lnTo>
                          <a:pt x="0" y="431"/>
                        </a:lnTo>
                        <a:lnTo>
                          <a:pt x="0" y="437"/>
                        </a:lnTo>
                        <a:lnTo>
                          <a:pt x="1" y="442"/>
                        </a:lnTo>
                        <a:lnTo>
                          <a:pt x="4" y="445"/>
                        </a:lnTo>
                        <a:lnTo>
                          <a:pt x="6" y="448"/>
                        </a:lnTo>
                        <a:lnTo>
                          <a:pt x="11" y="451"/>
                        </a:lnTo>
                        <a:lnTo>
                          <a:pt x="14" y="454"/>
                        </a:lnTo>
                        <a:lnTo>
                          <a:pt x="18" y="455"/>
                        </a:lnTo>
                        <a:lnTo>
                          <a:pt x="23" y="455"/>
                        </a:lnTo>
                        <a:lnTo>
                          <a:pt x="28" y="455"/>
                        </a:lnTo>
                        <a:lnTo>
                          <a:pt x="32" y="454"/>
                        </a:lnTo>
                        <a:lnTo>
                          <a:pt x="35" y="451"/>
                        </a:lnTo>
                        <a:lnTo>
                          <a:pt x="39" y="448"/>
                        </a:lnTo>
                        <a:lnTo>
                          <a:pt x="42" y="445"/>
                        </a:lnTo>
                        <a:lnTo>
                          <a:pt x="44" y="442"/>
                        </a:lnTo>
                        <a:lnTo>
                          <a:pt x="45" y="437"/>
                        </a:lnTo>
                        <a:lnTo>
                          <a:pt x="46" y="431"/>
                        </a:lnTo>
                        <a:lnTo>
                          <a:pt x="36" y="45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5" name="Freeform 634"/>
                  <p:cNvSpPr>
                    <a:spLocks noChangeAspect="1"/>
                  </p:cNvSpPr>
                  <p:nvPr/>
                </p:nvSpPr>
                <p:spPr bwMode="auto">
                  <a:xfrm>
                    <a:off x="282" y="2055"/>
                    <a:ext cx="21" cy="14"/>
                  </a:xfrm>
                  <a:custGeom>
                    <a:avLst/>
                    <a:gdLst>
                      <a:gd name="T0" fmla="*/ 0 w 67"/>
                      <a:gd name="T1" fmla="*/ 9 h 66"/>
                      <a:gd name="T2" fmla="*/ 11 w 67"/>
                      <a:gd name="T3" fmla="*/ 13 h 66"/>
                      <a:gd name="T4" fmla="*/ 21 w 67"/>
                      <a:gd name="T5" fmla="*/ 8 h 66"/>
                      <a:gd name="T6" fmla="*/ 13 w 67"/>
                      <a:gd name="T7" fmla="*/ 0 h 66"/>
                      <a:gd name="T8" fmla="*/ 3 w 67"/>
                      <a:gd name="T9" fmla="*/ 5 h 66"/>
                      <a:gd name="T10" fmla="*/ 0 w 67"/>
                      <a:gd name="T11" fmla="*/ 9 h 66"/>
                      <a:gd name="T12" fmla="*/ 3 w 67"/>
                      <a:gd name="T13" fmla="*/ 5 h 66"/>
                      <a:gd name="T14" fmla="*/ 2 w 67"/>
                      <a:gd name="T15" fmla="*/ 6 h 66"/>
                      <a:gd name="T16" fmla="*/ 1 w 67"/>
                      <a:gd name="T17" fmla="*/ 7 h 66"/>
                      <a:gd name="T18" fmla="*/ 0 w 67"/>
                      <a:gd name="T19" fmla="*/ 7 h 66"/>
                      <a:gd name="T20" fmla="*/ 0 w 67"/>
                      <a:gd name="T21" fmla="*/ 8 h 66"/>
                      <a:gd name="T22" fmla="*/ 0 w 67"/>
                      <a:gd name="T23" fmla="*/ 9 h 66"/>
                      <a:gd name="T24" fmla="*/ 0 w 67"/>
                      <a:gd name="T25" fmla="*/ 10 h 66"/>
                      <a:gd name="T26" fmla="*/ 1 w 67"/>
                      <a:gd name="T27" fmla="*/ 11 h 66"/>
                      <a:gd name="T28" fmla="*/ 1 w 67"/>
                      <a:gd name="T29" fmla="*/ 12 h 66"/>
                      <a:gd name="T30" fmla="*/ 2 w 67"/>
                      <a:gd name="T31" fmla="*/ 12 h 66"/>
                      <a:gd name="T32" fmla="*/ 3 w 67"/>
                      <a:gd name="T33" fmla="*/ 13 h 66"/>
                      <a:gd name="T34" fmla="*/ 4 w 67"/>
                      <a:gd name="T35" fmla="*/ 14 h 66"/>
                      <a:gd name="T36" fmla="*/ 6 w 67"/>
                      <a:gd name="T37" fmla="*/ 14 h 66"/>
                      <a:gd name="T38" fmla="*/ 7 w 67"/>
                      <a:gd name="T39" fmla="*/ 14 h 66"/>
                      <a:gd name="T40" fmla="*/ 8 w 67"/>
                      <a:gd name="T41" fmla="*/ 14 h 66"/>
                      <a:gd name="T42" fmla="*/ 10 w 67"/>
                      <a:gd name="T43" fmla="*/ 14 h 66"/>
                      <a:gd name="T44" fmla="*/ 11 w 67"/>
                      <a:gd name="T45" fmla="*/ 13 h 66"/>
                      <a:gd name="T46" fmla="*/ 0 w 67"/>
                      <a:gd name="T47" fmla="*/ 9 h 6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7" h="66">
                        <a:moveTo>
                          <a:pt x="0" y="42"/>
                        </a:moveTo>
                        <a:lnTo>
                          <a:pt x="36" y="60"/>
                        </a:lnTo>
                        <a:lnTo>
                          <a:pt x="67" y="38"/>
                        </a:lnTo>
                        <a:lnTo>
                          <a:pt x="41" y="0"/>
                        </a:lnTo>
                        <a:lnTo>
                          <a:pt x="9" y="23"/>
                        </a:lnTo>
                        <a:lnTo>
                          <a:pt x="0" y="42"/>
                        </a:lnTo>
                        <a:lnTo>
                          <a:pt x="9" y="23"/>
                        </a:lnTo>
                        <a:lnTo>
                          <a:pt x="5" y="27"/>
                        </a:lnTo>
                        <a:lnTo>
                          <a:pt x="3" y="31"/>
                        </a:lnTo>
                        <a:lnTo>
                          <a:pt x="1" y="35"/>
                        </a:lnTo>
                        <a:lnTo>
                          <a:pt x="0" y="39"/>
                        </a:lnTo>
                        <a:lnTo>
                          <a:pt x="0" y="44"/>
                        </a:lnTo>
                        <a:lnTo>
                          <a:pt x="1" y="48"/>
                        </a:lnTo>
                        <a:lnTo>
                          <a:pt x="2" y="52"/>
                        </a:lnTo>
                        <a:lnTo>
                          <a:pt x="4" y="55"/>
                        </a:lnTo>
                        <a:lnTo>
                          <a:pt x="7" y="58"/>
                        </a:lnTo>
                        <a:lnTo>
                          <a:pt x="10" y="62"/>
                        </a:lnTo>
                        <a:lnTo>
                          <a:pt x="14" y="64"/>
                        </a:lnTo>
                        <a:lnTo>
                          <a:pt x="19" y="65"/>
                        </a:lnTo>
                        <a:lnTo>
                          <a:pt x="23" y="66"/>
                        </a:lnTo>
                        <a:lnTo>
                          <a:pt x="27" y="65"/>
                        </a:lnTo>
                        <a:lnTo>
                          <a:pt x="31" y="64"/>
                        </a:lnTo>
                        <a:lnTo>
                          <a:pt x="36" y="60"/>
                        </a:lnTo>
                        <a:lnTo>
                          <a:pt x="0" y="4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6" name="Rectangle 63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82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47" name="Freeform 636"/>
                  <p:cNvSpPr>
                    <a:spLocks noChangeAspect="1"/>
                  </p:cNvSpPr>
                  <p:nvPr/>
                </p:nvSpPr>
                <p:spPr bwMode="auto">
                  <a:xfrm>
                    <a:off x="5241" y="1561"/>
                    <a:ext cx="7" cy="14"/>
                  </a:xfrm>
                  <a:custGeom>
                    <a:avLst/>
                    <a:gdLst>
                      <a:gd name="T0" fmla="*/ 7 w 31"/>
                      <a:gd name="T1" fmla="*/ 7 h 46"/>
                      <a:gd name="T2" fmla="*/ 2 w 31"/>
                      <a:gd name="T3" fmla="*/ 0 h 46"/>
                      <a:gd name="T4" fmla="*/ 0 w 31"/>
                      <a:gd name="T5" fmla="*/ 0 h 46"/>
                      <a:gd name="T6" fmla="*/ 0 w 31"/>
                      <a:gd name="T7" fmla="*/ 14 h 46"/>
                      <a:gd name="T8" fmla="*/ 2 w 31"/>
                      <a:gd name="T9" fmla="*/ 14 h 46"/>
                      <a:gd name="T10" fmla="*/ 7 w 31"/>
                      <a:gd name="T11" fmla="*/ 7 h 46"/>
                      <a:gd name="T12" fmla="*/ 2 w 31"/>
                      <a:gd name="T13" fmla="*/ 14 h 46"/>
                      <a:gd name="T14" fmla="*/ 3 w 31"/>
                      <a:gd name="T15" fmla="*/ 14 h 46"/>
                      <a:gd name="T16" fmla="*/ 4 w 31"/>
                      <a:gd name="T17" fmla="*/ 13 h 46"/>
                      <a:gd name="T18" fmla="*/ 5 w 31"/>
                      <a:gd name="T19" fmla="*/ 13 h 46"/>
                      <a:gd name="T20" fmla="*/ 6 w 31"/>
                      <a:gd name="T21" fmla="*/ 12 h 46"/>
                      <a:gd name="T22" fmla="*/ 6 w 31"/>
                      <a:gd name="T23" fmla="*/ 11 h 46"/>
                      <a:gd name="T24" fmla="*/ 7 w 31"/>
                      <a:gd name="T25" fmla="*/ 10 h 46"/>
                      <a:gd name="T26" fmla="*/ 7 w 31"/>
                      <a:gd name="T27" fmla="*/ 8 h 46"/>
                      <a:gd name="T28" fmla="*/ 7 w 31"/>
                      <a:gd name="T29" fmla="*/ 7 h 46"/>
                      <a:gd name="T30" fmla="*/ 7 w 31"/>
                      <a:gd name="T31" fmla="*/ 6 h 46"/>
                      <a:gd name="T32" fmla="*/ 7 w 31"/>
                      <a:gd name="T33" fmla="*/ 5 h 46"/>
                      <a:gd name="T34" fmla="*/ 6 w 31"/>
                      <a:gd name="T35" fmla="*/ 3 h 46"/>
                      <a:gd name="T36" fmla="*/ 6 w 31"/>
                      <a:gd name="T37" fmla="*/ 2 h 46"/>
                      <a:gd name="T38" fmla="*/ 5 w 31"/>
                      <a:gd name="T39" fmla="*/ 1 h 46"/>
                      <a:gd name="T40" fmla="*/ 4 w 31"/>
                      <a:gd name="T41" fmla="*/ 1 h 46"/>
                      <a:gd name="T42" fmla="*/ 3 w 31"/>
                      <a:gd name="T43" fmla="*/ 0 h 46"/>
                      <a:gd name="T44" fmla="*/ 2 w 31"/>
                      <a:gd name="T45" fmla="*/ 0 h 46"/>
                      <a:gd name="T46" fmla="*/ 7 w 3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1" h="46">
                        <a:moveTo>
                          <a:pt x="31" y="23"/>
                        </a:moveTo>
                        <a:lnTo>
                          <a:pt x="8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8" y="46"/>
                        </a:lnTo>
                        <a:lnTo>
                          <a:pt x="31" y="23"/>
                        </a:lnTo>
                        <a:lnTo>
                          <a:pt x="8" y="46"/>
                        </a:lnTo>
                        <a:lnTo>
                          <a:pt x="14" y="45"/>
                        </a:lnTo>
                        <a:lnTo>
                          <a:pt x="19" y="44"/>
                        </a:lnTo>
                        <a:lnTo>
                          <a:pt x="22" y="42"/>
                        </a:lnTo>
                        <a:lnTo>
                          <a:pt x="25" y="39"/>
                        </a:lnTo>
                        <a:lnTo>
                          <a:pt x="28" y="36"/>
                        </a:lnTo>
                        <a:lnTo>
                          <a:pt x="30" y="32"/>
                        </a:lnTo>
                        <a:lnTo>
                          <a:pt x="31" y="27"/>
                        </a:lnTo>
                        <a:lnTo>
                          <a:pt x="31" y="23"/>
                        </a:lnTo>
                        <a:lnTo>
                          <a:pt x="31" y="19"/>
                        </a:lnTo>
                        <a:lnTo>
                          <a:pt x="30" y="15"/>
                        </a:lnTo>
                        <a:lnTo>
                          <a:pt x="28" y="10"/>
                        </a:lnTo>
                        <a:lnTo>
                          <a:pt x="25" y="7"/>
                        </a:lnTo>
                        <a:lnTo>
                          <a:pt x="22" y="4"/>
                        </a:lnTo>
                        <a:lnTo>
                          <a:pt x="19" y="2"/>
                        </a:lnTo>
                        <a:lnTo>
                          <a:pt x="14" y="0"/>
                        </a:lnTo>
                        <a:lnTo>
                          <a:pt x="8" y="0"/>
                        </a:lnTo>
                        <a:lnTo>
                          <a:pt x="31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8" name="Freeform 637"/>
                  <p:cNvSpPr>
                    <a:spLocks noChangeAspect="1"/>
                  </p:cNvSpPr>
                  <p:nvPr/>
                </p:nvSpPr>
                <p:spPr bwMode="auto">
                  <a:xfrm>
                    <a:off x="5234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5 w 46"/>
                      <a:gd name="T25" fmla="*/ 36 h 123"/>
                      <a:gd name="T26" fmla="*/ 6 w 46"/>
                      <a:gd name="T27" fmla="*/ 36 h 123"/>
                      <a:gd name="T28" fmla="*/ 7 w 46"/>
                      <a:gd name="T29" fmla="*/ 36 h 123"/>
                      <a:gd name="T30" fmla="*/ 9 w 46"/>
                      <a:gd name="T31" fmla="*/ 36 h 123"/>
                      <a:gd name="T32" fmla="*/ 10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8" y="118"/>
                        </a:lnTo>
                        <a:lnTo>
                          <a:pt x="11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8" y="123"/>
                        </a:lnTo>
                        <a:lnTo>
                          <a:pt x="32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5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9" name="Freeform 638"/>
                  <p:cNvSpPr>
                    <a:spLocks noChangeAspect="1"/>
                  </p:cNvSpPr>
                  <p:nvPr/>
                </p:nvSpPr>
                <p:spPr bwMode="auto">
                  <a:xfrm>
                    <a:off x="5227" y="1589"/>
                    <a:ext cx="14" cy="14"/>
                  </a:xfrm>
                  <a:custGeom>
                    <a:avLst/>
                    <a:gdLst>
                      <a:gd name="T0" fmla="*/ 0 w 41"/>
                      <a:gd name="T1" fmla="*/ 7 h 46"/>
                      <a:gd name="T2" fmla="*/ 8 w 41"/>
                      <a:gd name="T3" fmla="*/ 14 h 46"/>
                      <a:gd name="T4" fmla="*/ 14 w 41"/>
                      <a:gd name="T5" fmla="*/ 14 h 46"/>
                      <a:gd name="T6" fmla="*/ 14 w 41"/>
                      <a:gd name="T7" fmla="*/ 0 h 46"/>
                      <a:gd name="T8" fmla="*/ 8 w 41"/>
                      <a:gd name="T9" fmla="*/ 0 h 46"/>
                      <a:gd name="T10" fmla="*/ 0 w 41"/>
                      <a:gd name="T11" fmla="*/ 7 h 46"/>
                      <a:gd name="T12" fmla="*/ 8 w 41"/>
                      <a:gd name="T13" fmla="*/ 0 h 46"/>
                      <a:gd name="T14" fmla="*/ 6 w 41"/>
                      <a:gd name="T15" fmla="*/ 0 h 46"/>
                      <a:gd name="T16" fmla="*/ 5 w 41"/>
                      <a:gd name="T17" fmla="*/ 1 h 46"/>
                      <a:gd name="T18" fmla="*/ 3 w 41"/>
                      <a:gd name="T19" fmla="*/ 1 h 46"/>
                      <a:gd name="T20" fmla="*/ 2 w 41"/>
                      <a:gd name="T21" fmla="*/ 2 h 46"/>
                      <a:gd name="T22" fmla="*/ 1 w 41"/>
                      <a:gd name="T23" fmla="*/ 3 h 46"/>
                      <a:gd name="T24" fmla="*/ 1 w 41"/>
                      <a:gd name="T25" fmla="*/ 5 h 46"/>
                      <a:gd name="T26" fmla="*/ 0 w 41"/>
                      <a:gd name="T27" fmla="*/ 6 h 46"/>
                      <a:gd name="T28" fmla="*/ 0 w 41"/>
                      <a:gd name="T29" fmla="*/ 7 h 46"/>
                      <a:gd name="T30" fmla="*/ 0 w 41"/>
                      <a:gd name="T31" fmla="*/ 8 h 46"/>
                      <a:gd name="T32" fmla="*/ 1 w 41"/>
                      <a:gd name="T33" fmla="*/ 10 h 46"/>
                      <a:gd name="T34" fmla="*/ 1 w 41"/>
                      <a:gd name="T35" fmla="*/ 11 h 46"/>
                      <a:gd name="T36" fmla="*/ 2 w 41"/>
                      <a:gd name="T37" fmla="*/ 12 h 46"/>
                      <a:gd name="T38" fmla="*/ 3 w 41"/>
                      <a:gd name="T39" fmla="*/ 13 h 46"/>
                      <a:gd name="T40" fmla="*/ 5 w 41"/>
                      <a:gd name="T41" fmla="*/ 13 h 46"/>
                      <a:gd name="T42" fmla="*/ 6 w 41"/>
                      <a:gd name="T43" fmla="*/ 14 h 46"/>
                      <a:gd name="T44" fmla="*/ 8 w 41"/>
                      <a:gd name="T45" fmla="*/ 14 h 46"/>
                      <a:gd name="T46" fmla="*/ 0 w 4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1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41" y="46"/>
                        </a:lnTo>
                        <a:lnTo>
                          <a:pt x="41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7" y="7"/>
                        </a:lnTo>
                        <a:lnTo>
                          <a:pt x="4" y="10"/>
                        </a:lnTo>
                        <a:lnTo>
                          <a:pt x="2" y="15"/>
                        </a:lnTo>
                        <a:lnTo>
                          <a:pt x="1" y="19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2" y="32"/>
                        </a:lnTo>
                        <a:lnTo>
                          <a:pt x="4" y="36"/>
                        </a:lnTo>
                        <a:lnTo>
                          <a:pt x="7" y="39"/>
                        </a:lnTo>
                        <a:lnTo>
                          <a:pt x="10" y="42"/>
                        </a:lnTo>
                        <a:lnTo>
                          <a:pt x="14" y="44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0" name="Freeform 639"/>
                  <p:cNvSpPr>
                    <a:spLocks noChangeAspect="1"/>
                  </p:cNvSpPr>
                  <p:nvPr/>
                </p:nvSpPr>
                <p:spPr bwMode="auto">
                  <a:xfrm>
                    <a:off x="5227" y="1596"/>
                    <a:ext cx="14" cy="315"/>
                  </a:xfrm>
                  <a:custGeom>
                    <a:avLst/>
                    <a:gdLst>
                      <a:gd name="T0" fmla="*/ 7 w 48"/>
                      <a:gd name="T1" fmla="*/ 315 h 1067"/>
                      <a:gd name="T2" fmla="*/ 14 w 48"/>
                      <a:gd name="T3" fmla="*/ 308 h 1067"/>
                      <a:gd name="T4" fmla="*/ 14 w 48"/>
                      <a:gd name="T5" fmla="*/ 0 h 1067"/>
                      <a:gd name="T6" fmla="*/ 0 w 48"/>
                      <a:gd name="T7" fmla="*/ 0 h 1067"/>
                      <a:gd name="T8" fmla="*/ 0 w 48"/>
                      <a:gd name="T9" fmla="*/ 308 h 1067"/>
                      <a:gd name="T10" fmla="*/ 7 w 48"/>
                      <a:gd name="T11" fmla="*/ 315 h 1067"/>
                      <a:gd name="T12" fmla="*/ 0 w 48"/>
                      <a:gd name="T13" fmla="*/ 308 h 1067"/>
                      <a:gd name="T14" fmla="*/ 0 w 48"/>
                      <a:gd name="T15" fmla="*/ 310 h 1067"/>
                      <a:gd name="T16" fmla="*/ 1 w 48"/>
                      <a:gd name="T17" fmla="*/ 311 h 1067"/>
                      <a:gd name="T18" fmla="*/ 1 w 48"/>
                      <a:gd name="T19" fmla="*/ 312 h 1067"/>
                      <a:gd name="T20" fmla="*/ 2 w 48"/>
                      <a:gd name="T21" fmla="*/ 313 h 1067"/>
                      <a:gd name="T22" fmla="*/ 4 w 48"/>
                      <a:gd name="T23" fmla="*/ 314 h 1067"/>
                      <a:gd name="T24" fmla="*/ 4 w 48"/>
                      <a:gd name="T25" fmla="*/ 315 h 1067"/>
                      <a:gd name="T26" fmla="*/ 6 w 48"/>
                      <a:gd name="T27" fmla="*/ 315 h 1067"/>
                      <a:gd name="T28" fmla="*/ 7 w 48"/>
                      <a:gd name="T29" fmla="*/ 315 h 1067"/>
                      <a:gd name="T30" fmla="*/ 8 w 48"/>
                      <a:gd name="T31" fmla="*/ 315 h 1067"/>
                      <a:gd name="T32" fmla="*/ 10 w 48"/>
                      <a:gd name="T33" fmla="*/ 315 h 1067"/>
                      <a:gd name="T34" fmla="*/ 11 w 48"/>
                      <a:gd name="T35" fmla="*/ 314 h 1067"/>
                      <a:gd name="T36" fmla="*/ 12 w 48"/>
                      <a:gd name="T37" fmla="*/ 313 h 1067"/>
                      <a:gd name="T38" fmla="*/ 12 w 48"/>
                      <a:gd name="T39" fmla="*/ 312 h 1067"/>
                      <a:gd name="T40" fmla="*/ 13 w 48"/>
                      <a:gd name="T41" fmla="*/ 311 h 1067"/>
                      <a:gd name="T42" fmla="*/ 14 w 48"/>
                      <a:gd name="T43" fmla="*/ 310 h 1067"/>
                      <a:gd name="T44" fmla="*/ 14 w 48"/>
                      <a:gd name="T45" fmla="*/ 308 h 1067"/>
                      <a:gd name="T46" fmla="*/ 7 w 48"/>
                      <a:gd name="T47" fmla="*/ 315 h 106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8" h="1067">
                        <a:moveTo>
                          <a:pt x="23" y="1067"/>
                        </a:moveTo>
                        <a:lnTo>
                          <a:pt x="48" y="1044"/>
                        </a:lnTo>
                        <a:lnTo>
                          <a:pt x="48" y="0"/>
                        </a:lnTo>
                        <a:lnTo>
                          <a:pt x="0" y="0"/>
                        </a:lnTo>
                        <a:lnTo>
                          <a:pt x="0" y="1044"/>
                        </a:lnTo>
                        <a:lnTo>
                          <a:pt x="23" y="1067"/>
                        </a:lnTo>
                        <a:lnTo>
                          <a:pt x="0" y="1044"/>
                        </a:lnTo>
                        <a:lnTo>
                          <a:pt x="1" y="1049"/>
                        </a:lnTo>
                        <a:lnTo>
                          <a:pt x="2" y="1054"/>
                        </a:lnTo>
                        <a:lnTo>
                          <a:pt x="4" y="1057"/>
                        </a:lnTo>
                        <a:lnTo>
                          <a:pt x="8" y="1061"/>
                        </a:lnTo>
                        <a:lnTo>
                          <a:pt x="12" y="1064"/>
                        </a:lnTo>
                        <a:lnTo>
                          <a:pt x="15" y="1066"/>
                        </a:lnTo>
                        <a:lnTo>
                          <a:pt x="19" y="1067"/>
                        </a:lnTo>
                        <a:lnTo>
                          <a:pt x="23" y="1067"/>
                        </a:lnTo>
                        <a:lnTo>
                          <a:pt x="29" y="1067"/>
                        </a:lnTo>
                        <a:lnTo>
                          <a:pt x="33" y="1066"/>
                        </a:lnTo>
                        <a:lnTo>
                          <a:pt x="36" y="1064"/>
                        </a:lnTo>
                        <a:lnTo>
                          <a:pt x="40" y="1061"/>
                        </a:lnTo>
                        <a:lnTo>
                          <a:pt x="42" y="1057"/>
                        </a:lnTo>
                        <a:lnTo>
                          <a:pt x="46" y="1054"/>
                        </a:lnTo>
                        <a:lnTo>
                          <a:pt x="47" y="1049"/>
                        </a:lnTo>
                        <a:lnTo>
                          <a:pt x="48" y="1044"/>
                        </a:lnTo>
                        <a:lnTo>
                          <a:pt x="23" y="106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1" name="Freeform 640"/>
                  <p:cNvSpPr>
                    <a:spLocks noChangeAspect="1"/>
                  </p:cNvSpPr>
                  <p:nvPr/>
                </p:nvSpPr>
                <p:spPr bwMode="auto">
                  <a:xfrm>
                    <a:off x="5234" y="1904"/>
                    <a:ext cx="21" cy="7"/>
                  </a:xfrm>
                  <a:custGeom>
                    <a:avLst/>
                    <a:gdLst>
                      <a:gd name="T0" fmla="*/ 21 w 71"/>
                      <a:gd name="T1" fmla="*/ 4 h 47"/>
                      <a:gd name="T2" fmla="*/ 14 w 71"/>
                      <a:gd name="T3" fmla="*/ 0 h 47"/>
                      <a:gd name="T4" fmla="*/ 0 w 71"/>
                      <a:gd name="T5" fmla="*/ 0 h 47"/>
                      <a:gd name="T6" fmla="*/ 0 w 71"/>
                      <a:gd name="T7" fmla="*/ 7 h 47"/>
                      <a:gd name="T8" fmla="*/ 14 w 71"/>
                      <a:gd name="T9" fmla="*/ 7 h 47"/>
                      <a:gd name="T10" fmla="*/ 21 w 71"/>
                      <a:gd name="T11" fmla="*/ 4 h 47"/>
                      <a:gd name="T12" fmla="*/ 14 w 71"/>
                      <a:gd name="T13" fmla="*/ 7 h 47"/>
                      <a:gd name="T14" fmla="*/ 16 w 71"/>
                      <a:gd name="T15" fmla="*/ 7 h 47"/>
                      <a:gd name="T16" fmla="*/ 17 w 71"/>
                      <a:gd name="T17" fmla="*/ 7 h 47"/>
                      <a:gd name="T18" fmla="*/ 18 w 71"/>
                      <a:gd name="T19" fmla="*/ 6 h 47"/>
                      <a:gd name="T20" fmla="*/ 19 w 71"/>
                      <a:gd name="T21" fmla="*/ 6 h 47"/>
                      <a:gd name="T22" fmla="*/ 20 w 71"/>
                      <a:gd name="T23" fmla="*/ 5 h 47"/>
                      <a:gd name="T24" fmla="*/ 20 w 71"/>
                      <a:gd name="T25" fmla="*/ 5 h 47"/>
                      <a:gd name="T26" fmla="*/ 21 w 71"/>
                      <a:gd name="T27" fmla="*/ 4 h 47"/>
                      <a:gd name="T28" fmla="*/ 21 w 71"/>
                      <a:gd name="T29" fmla="*/ 4 h 47"/>
                      <a:gd name="T30" fmla="*/ 21 w 71"/>
                      <a:gd name="T31" fmla="*/ 3 h 47"/>
                      <a:gd name="T32" fmla="*/ 20 w 71"/>
                      <a:gd name="T33" fmla="*/ 2 h 47"/>
                      <a:gd name="T34" fmla="*/ 20 w 71"/>
                      <a:gd name="T35" fmla="*/ 2 h 47"/>
                      <a:gd name="T36" fmla="*/ 19 w 71"/>
                      <a:gd name="T37" fmla="*/ 1 h 47"/>
                      <a:gd name="T38" fmla="*/ 18 w 71"/>
                      <a:gd name="T39" fmla="*/ 1 h 47"/>
                      <a:gd name="T40" fmla="*/ 17 w 71"/>
                      <a:gd name="T41" fmla="*/ 0 h 47"/>
                      <a:gd name="T42" fmla="*/ 16 w 71"/>
                      <a:gd name="T43" fmla="*/ 0 h 47"/>
                      <a:gd name="T44" fmla="*/ 14 w 71"/>
                      <a:gd name="T45" fmla="*/ 0 h 47"/>
                      <a:gd name="T46" fmla="*/ 21 w 71"/>
                      <a:gd name="T47" fmla="*/ 4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71" h="47">
                        <a:moveTo>
                          <a:pt x="71" y="24"/>
                        </a:moveTo>
                        <a:lnTo>
                          <a:pt x="48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48" y="47"/>
                        </a:lnTo>
                        <a:lnTo>
                          <a:pt x="71" y="24"/>
                        </a:lnTo>
                        <a:lnTo>
                          <a:pt x="48" y="47"/>
                        </a:lnTo>
                        <a:lnTo>
                          <a:pt x="53" y="47"/>
                        </a:lnTo>
                        <a:lnTo>
                          <a:pt x="57" y="45"/>
                        </a:lnTo>
                        <a:lnTo>
                          <a:pt x="62" y="42"/>
                        </a:lnTo>
                        <a:lnTo>
                          <a:pt x="65" y="39"/>
                        </a:lnTo>
                        <a:lnTo>
                          <a:pt x="68" y="36"/>
                        </a:lnTo>
                        <a:lnTo>
                          <a:pt x="69" y="32"/>
                        </a:lnTo>
                        <a:lnTo>
                          <a:pt x="70" y="28"/>
                        </a:lnTo>
                        <a:lnTo>
                          <a:pt x="71" y="24"/>
                        </a:lnTo>
                        <a:lnTo>
                          <a:pt x="70" y="19"/>
                        </a:lnTo>
                        <a:lnTo>
                          <a:pt x="69" y="15"/>
                        </a:lnTo>
                        <a:lnTo>
                          <a:pt x="68" y="11"/>
                        </a:lnTo>
                        <a:lnTo>
                          <a:pt x="65" y="8"/>
                        </a:lnTo>
                        <a:lnTo>
                          <a:pt x="62" y="5"/>
                        </a:lnTo>
                        <a:lnTo>
                          <a:pt x="57" y="2"/>
                        </a:lnTo>
                        <a:lnTo>
                          <a:pt x="53" y="0"/>
                        </a:lnTo>
                        <a:lnTo>
                          <a:pt x="48" y="0"/>
                        </a:lnTo>
                        <a:lnTo>
                          <a:pt x="71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2" name="Freeform 641"/>
                  <p:cNvSpPr>
                    <a:spLocks noChangeAspect="1"/>
                  </p:cNvSpPr>
                  <p:nvPr/>
                </p:nvSpPr>
                <p:spPr bwMode="auto">
                  <a:xfrm>
                    <a:off x="5241" y="1911"/>
                    <a:ext cx="14" cy="21"/>
                  </a:xfrm>
                  <a:custGeom>
                    <a:avLst/>
                    <a:gdLst>
                      <a:gd name="T0" fmla="*/ 7 w 46"/>
                      <a:gd name="T1" fmla="*/ 21 h 87"/>
                      <a:gd name="T2" fmla="*/ 14 w 46"/>
                      <a:gd name="T3" fmla="*/ 15 h 87"/>
                      <a:gd name="T4" fmla="*/ 14 w 46"/>
                      <a:gd name="T5" fmla="*/ 0 h 87"/>
                      <a:gd name="T6" fmla="*/ 0 w 46"/>
                      <a:gd name="T7" fmla="*/ 0 h 87"/>
                      <a:gd name="T8" fmla="*/ 0 w 46"/>
                      <a:gd name="T9" fmla="*/ 15 h 87"/>
                      <a:gd name="T10" fmla="*/ 7 w 46"/>
                      <a:gd name="T11" fmla="*/ 21 h 87"/>
                      <a:gd name="T12" fmla="*/ 0 w 46"/>
                      <a:gd name="T13" fmla="*/ 15 h 87"/>
                      <a:gd name="T14" fmla="*/ 0 w 46"/>
                      <a:gd name="T15" fmla="*/ 17 h 87"/>
                      <a:gd name="T16" fmla="*/ 1 w 46"/>
                      <a:gd name="T17" fmla="*/ 18 h 87"/>
                      <a:gd name="T18" fmla="*/ 1 w 46"/>
                      <a:gd name="T19" fmla="*/ 19 h 87"/>
                      <a:gd name="T20" fmla="*/ 2 w 46"/>
                      <a:gd name="T21" fmla="*/ 20 h 87"/>
                      <a:gd name="T22" fmla="*/ 3 w 46"/>
                      <a:gd name="T23" fmla="*/ 20 h 87"/>
                      <a:gd name="T24" fmla="*/ 4 w 46"/>
                      <a:gd name="T25" fmla="*/ 21 h 87"/>
                      <a:gd name="T26" fmla="*/ 6 w 46"/>
                      <a:gd name="T27" fmla="*/ 21 h 87"/>
                      <a:gd name="T28" fmla="*/ 7 w 46"/>
                      <a:gd name="T29" fmla="*/ 21 h 87"/>
                      <a:gd name="T30" fmla="*/ 8 w 46"/>
                      <a:gd name="T31" fmla="*/ 21 h 87"/>
                      <a:gd name="T32" fmla="*/ 9 w 46"/>
                      <a:gd name="T33" fmla="*/ 21 h 87"/>
                      <a:gd name="T34" fmla="*/ 11 w 46"/>
                      <a:gd name="T35" fmla="*/ 20 h 87"/>
                      <a:gd name="T36" fmla="*/ 12 w 46"/>
                      <a:gd name="T37" fmla="*/ 20 h 87"/>
                      <a:gd name="T38" fmla="*/ 13 w 46"/>
                      <a:gd name="T39" fmla="*/ 19 h 87"/>
                      <a:gd name="T40" fmla="*/ 13 w 46"/>
                      <a:gd name="T41" fmla="*/ 18 h 87"/>
                      <a:gd name="T42" fmla="*/ 14 w 46"/>
                      <a:gd name="T43" fmla="*/ 17 h 87"/>
                      <a:gd name="T44" fmla="*/ 14 w 46"/>
                      <a:gd name="T45" fmla="*/ 15 h 87"/>
                      <a:gd name="T46" fmla="*/ 7 w 46"/>
                      <a:gd name="T47" fmla="*/ 21 h 8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87">
                        <a:moveTo>
                          <a:pt x="23" y="87"/>
                        </a:moveTo>
                        <a:lnTo>
                          <a:pt x="46" y="64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64"/>
                        </a:lnTo>
                        <a:lnTo>
                          <a:pt x="23" y="87"/>
                        </a:lnTo>
                        <a:lnTo>
                          <a:pt x="0" y="64"/>
                        </a:lnTo>
                        <a:lnTo>
                          <a:pt x="0" y="69"/>
                        </a:lnTo>
                        <a:lnTo>
                          <a:pt x="2" y="73"/>
                        </a:lnTo>
                        <a:lnTo>
                          <a:pt x="4" y="77"/>
                        </a:lnTo>
                        <a:lnTo>
                          <a:pt x="7" y="81"/>
                        </a:lnTo>
                        <a:lnTo>
                          <a:pt x="10" y="84"/>
                        </a:lnTo>
                        <a:lnTo>
                          <a:pt x="14" y="85"/>
                        </a:lnTo>
                        <a:lnTo>
                          <a:pt x="19" y="86"/>
                        </a:lnTo>
                        <a:lnTo>
                          <a:pt x="23" y="87"/>
                        </a:lnTo>
                        <a:lnTo>
                          <a:pt x="27" y="86"/>
                        </a:lnTo>
                        <a:lnTo>
                          <a:pt x="31" y="85"/>
                        </a:lnTo>
                        <a:lnTo>
                          <a:pt x="35" y="84"/>
                        </a:lnTo>
                        <a:lnTo>
                          <a:pt x="39" y="81"/>
                        </a:lnTo>
                        <a:lnTo>
                          <a:pt x="42" y="77"/>
                        </a:lnTo>
                        <a:lnTo>
                          <a:pt x="44" y="73"/>
                        </a:lnTo>
                        <a:lnTo>
                          <a:pt x="45" y="69"/>
                        </a:lnTo>
                        <a:lnTo>
                          <a:pt x="46" y="64"/>
                        </a:lnTo>
                        <a:lnTo>
                          <a:pt x="23" y="8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3" name="Freeform 642"/>
                  <p:cNvSpPr>
                    <a:spLocks noChangeAspect="1"/>
                  </p:cNvSpPr>
                  <p:nvPr/>
                </p:nvSpPr>
                <p:spPr bwMode="auto">
                  <a:xfrm>
                    <a:off x="5227" y="1919"/>
                    <a:ext cx="21" cy="14"/>
                  </a:xfrm>
                  <a:custGeom>
                    <a:avLst/>
                    <a:gdLst>
                      <a:gd name="T0" fmla="*/ 0 w 65"/>
                      <a:gd name="T1" fmla="*/ 7 h 46"/>
                      <a:gd name="T2" fmla="*/ 7 w 65"/>
                      <a:gd name="T3" fmla="*/ 14 h 46"/>
                      <a:gd name="T4" fmla="*/ 21 w 65"/>
                      <a:gd name="T5" fmla="*/ 14 h 46"/>
                      <a:gd name="T6" fmla="*/ 21 w 65"/>
                      <a:gd name="T7" fmla="*/ 0 h 46"/>
                      <a:gd name="T8" fmla="*/ 7 w 65"/>
                      <a:gd name="T9" fmla="*/ 0 h 46"/>
                      <a:gd name="T10" fmla="*/ 0 w 65"/>
                      <a:gd name="T11" fmla="*/ 7 h 46"/>
                      <a:gd name="T12" fmla="*/ 7 w 65"/>
                      <a:gd name="T13" fmla="*/ 0 h 46"/>
                      <a:gd name="T14" fmla="*/ 5 w 65"/>
                      <a:gd name="T15" fmla="*/ 0 h 46"/>
                      <a:gd name="T16" fmla="*/ 4 w 65"/>
                      <a:gd name="T17" fmla="*/ 1 h 46"/>
                      <a:gd name="T18" fmla="*/ 3 w 65"/>
                      <a:gd name="T19" fmla="*/ 1 h 46"/>
                      <a:gd name="T20" fmla="*/ 2 w 65"/>
                      <a:gd name="T21" fmla="*/ 2 h 46"/>
                      <a:gd name="T22" fmla="*/ 1 w 65"/>
                      <a:gd name="T23" fmla="*/ 3 h 46"/>
                      <a:gd name="T24" fmla="*/ 1 w 65"/>
                      <a:gd name="T25" fmla="*/ 4 h 46"/>
                      <a:gd name="T26" fmla="*/ 0 w 65"/>
                      <a:gd name="T27" fmla="*/ 6 h 46"/>
                      <a:gd name="T28" fmla="*/ 0 w 65"/>
                      <a:gd name="T29" fmla="*/ 7 h 46"/>
                      <a:gd name="T30" fmla="*/ 0 w 65"/>
                      <a:gd name="T31" fmla="*/ 8 h 46"/>
                      <a:gd name="T32" fmla="*/ 1 w 65"/>
                      <a:gd name="T33" fmla="*/ 9 h 46"/>
                      <a:gd name="T34" fmla="*/ 1 w 65"/>
                      <a:gd name="T35" fmla="*/ 11 h 46"/>
                      <a:gd name="T36" fmla="*/ 2 w 65"/>
                      <a:gd name="T37" fmla="*/ 12 h 46"/>
                      <a:gd name="T38" fmla="*/ 3 w 65"/>
                      <a:gd name="T39" fmla="*/ 13 h 46"/>
                      <a:gd name="T40" fmla="*/ 4 w 65"/>
                      <a:gd name="T41" fmla="*/ 13 h 46"/>
                      <a:gd name="T42" fmla="*/ 5 w 65"/>
                      <a:gd name="T43" fmla="*/ 14 h 46"/>
                      <a:gd name="T44" fmla="*/ 7 w 65"/>
                      <a:gd name="T45" fmla="*/ 14 h 46"/>
                      <a:gd name="T46" fmla="*/ 0 w 65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5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65" y="46"/>
                        </a:lnTo>
                        <a:lnTo>
                          <a:pt x="65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6" y="7"/>
                        </a:lnTo>
                        <a:lnTo>
                          <a:pt x="3" y="10"/>
                        </a:lnTo>
                        <a:lnTo>
                          <a:pt x="2" y="14"/>
                        </a:lnTo>
                        <a:lnTo>
                          <a:pt x="1" y="19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2" y="31"/>
                        </a:lnTo>
                        <a:lnTo>
                          <a:pt x="3" y="35"/>
                        </a:lnTo>
                        <a:lnTo>
                          <a:pt x="6" y="39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7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4" name="Freeform 643"/>
                  <p:cNvSpPr>
                    <a:spLocks noChangeAspect="1"/>
                  </p:cNvSpPr>
                  <p:nvPr/>
                </p:nvSpPr>
                <p:spPr bwMode="auto">
                  <a:xfrm>
                    <a:off x="5227" y="1926"/>
                    <a:ext cx="14" cy="136"/>
                  </a:xfrm>
                  <a:custGeom>
                    <a:avLst/>
                    <a:gdLst>
                      <a:gd name="T0" fmla="*/ 3 w 46"/>
                      <a:gd name="T1" fmla="*/ 135 h 455"/>
                      <a:gd name="T2" fmla="*/ 14 w 46"/>
                      <a:gd name="T3" fmla="*/ 129 h 455"/>
                      <a:gd name="T4" fmla="*/ 14 w 46"/>
                      <a:gd name="T5" fmla="*/ 0 h 455"/>
                      <a:gd name="T6" fmla="*/ 0 w 46"/>
                      <a:gd name="T7" fmla="*/ 0 h 455"/>
                      <a:gd name="T8" fmla="*/ 0 w 46"/>
                      <a:gd name="T9" fmla="*/ 129 h 455"/>
                      <a:gd name="T10" fmla="*/ 3 w 46"/>
                      <a:gd name="T11" fmla="*/ 135 h 455"/>
                      <a:gd name="T12" fmla="*/ 0 w 46"/>
                      <a:gd name="T13" fmla="*/ 129 h 455"/>
                      <a:gd name="T14" fmla="*/ 0 w 46"/>
                      <a:gd name="T15" fmla="*/ 131 h 455"/>
                      <a:gd name="T16" fmla="*/ 1 w 46"/>
                      <a:gd name="T17" fmla="*/ 132 h 455"/>
                      <a:gd name="T18" fmla="*/ 1 w 46"/>
                      <a:gd name="T19" fmla="*/ 133 h 455"/>
                      <a:gd name="T20" fmla="*/ 2 w 46"/>
                      <a:gd name="T21" fmla="*/ 134 h 455"/>
                      <a:gd name="T22" fmla="*/ 3 w 46"/>
                      <a:gd name="T23" fmla="*/ 135 h 455"/>
                      <a:gd name="T24" fmla="*/ 4 w 46"/>
                      <a:gd name="T25" fmla="*/ 136 h 455"/>
                      <a:gd name="T26" fmla="*/ 5 w 46"/>
                      <a:gd name="T27" fmla="*/ 136 h 455"/>
                      <a:gd name="T28" fmla="*/ 7 w 46"/>
                      <a:gd name="T29" fmla="*/ 136 h 455"/>
                      <a:gd name="T30" fmla="*/ 9 w 46"/>
                      <a:gd name="T31" fmla="*/ 136 h 455"/>
                      <a:gd name="T32" fmla="*/ 9 w 46"/>
                      <a:gd name="T33" fmla="*/ 136 h 455"/>
                      <a:gd name="T34" fmla="*/ 11 w 46"/>
                      <a:gd name="T35" fmla="*/ 135 h 455"/>
                      <a:gd name="T36" fmla="*/ 12 w 46"/>
                      <a:gd name="T37" fmla="*/ 134 h 455"/>
                      <a:gd name="T38" fmla="*/ 13 w 46"/>
                      <a:gd name="T39" fmla="*/ 133 h 455"/>
                      <a:gd name="T40" fmla="*/ 14 w 46"/>
                      <a:gd name="T41" fmla="*/ 132 h 455"/>
                      <a:gd name="T42" fmla="*/ 14 w 46"/>
                      <a:gd name="T43" fmla="*/ 131 h 455"/>
                      <a:gd name="T44" fmla="*/ 14 w 46"/>
                      <a:gd name="T45" fmla="*/ 129 h 455"/>
                      <a:gd name="T46" fmla="*/ 3 w 46"/>
                      <a:gd name="T47" fmla="*/ 135 h 45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455">
                        <a:moveTo>
                          <a:pt x="10" y="450"/>
                        </a:moveTo>
                        <a:lnTo>
                          <a:pt x="46" y="43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431"/>
                        </a:lnTo>
                        <a:lnTo>
                          <a:pt x="10" y="450"/>
                        </a:lnTo>
                        <a:lnTo>
                          <a:pt x="0" y="431"/>
                        </a:lnTo>
                        <a:lnTo>
                          <a:pt x="1" y="437"/>
                        </a:lnTo>
                        <a:lnTo>
                          <a:pt x="2" y="442"/>
                        </a:lnTo>
                        <a:lnTo>
                          <a:pt x="4" y="445"/>
                        </a:lnTo>
                        <a:lnTo>
                          <a:pt x="7" y="448"/>
                        </a:lnTo>
                        <a:lnTo>
                          <a:pt x="11" y="451"/>
                        </a:lnTo>
                        <a:lnTo>
                          <a:pt x="14" y="454"/>
                        </a:lnTo>
                        <a:lnTo>
                          <a:pt x="18" y="455"/>
                        </a:lnTo>
                        <a:lnTo>
                          <a:pt x="23" y="455"/>
                        </a:lnTo>
                        <a:lnTo>
                          <a:pt x="28" y="455"/>
                        </a:lnTo>
                        <a:lnTo>
                          <a:pt x="31" y="454"/>
                        </a:lnTo>
                        <a:lnTo>
                          <a:pt x="35" y="451"/>
                        </a:lnTo>
                        <a:lnTo>
                          <a:pt x="40" y="448"/>
                        </a:lnTo>
                        <a:lnTo>
                          <a:pt x="42" y="445"/>
                        </a:lnTo>
                        <a:lnTo>
                          <a:pt x="45" y="442"/>
                        </a:lnTo>
                        <a:lnTo>
                          <a:pt x="46" y="437"/>
                        </a:lnTo>
                        <a:lnTo>
                          <a:pt x="46" y="431"/>
                        </a:lnTo>
                        <a:lnTo>
                          <a:pt x="10" y="45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5" name="Freeform 644"/>
                  <p:cNvSpPr>
                    <a:spLocks noChangeAspect="1"/>
                  </p:cNvSpPr>
                  <p:nvPr/>
                </p:nvSpPr>
                <p:spPr bwMode="auto">
                  <a:xfrm>
                    <a:off x="5234" y="2055"/>
                    <a:ext cx="21" cy="14"/>
                  </a:xfrm>
                  <a:custGeom>
                    <a:avLst/>
                    <a:gdLst>
                      <a:gd name="T0" fmla="*/ 21 w 67"/>
                      <a:gd name="T1" fmla="*/ 9 h 66"/>
                      <a:gd name="T2" fmla="*/ 18 w 67"/>
                      <a:gd name="T3" fmla="*/ 5 h 66"/>
                      <a:gd name="T4" fmla="*/ 8 w 67"/>
                      <a:gd name="T5" fmla="*/ 0 h 66"/>
                      <a:gd name="T6" fmla="*/ 0 w 67"/>
                      <a:gd name="T7" fmla="*/ 8 h 66"/>
                      <a:gd name="T8" fmla="*/ 10 w 67"/>
                      <a:gd name="T9" fmla="*/ 13 h 66"/>
                      <a:gd name="T10" fmla="*/ 21 w 67"/>
                      <a:gd name="T11" fmla="*/ 9 h 66"/>
                      <a:gd name="T12" fmla="*/ 10 w 67"/>
                      <a:gd name="T13" fmla="*/ 13 h 66"/>
                      <a:gd name="T14" fmla="*/ 11 w 67"/>
                      <a:gd name="T15" fmla="*/ 14 h 66"/>
                      <a:gd name="T16" fmla="*/ 13 w 67"/>
                      <a:gd name="T17" fmla="*/ 14 h 66"/>
                      <a:gd name="T18" fmla="*/ 14 w 67"/>
                      <a:gd name="T19" fmla="*/ 14 h 66"/>
                      <a:gd name="T20" fmla="*/ 15 w 67"/>
                      <a:gd name="T21" fmla="*/ 14 h 66"/>
                      <a:gd name="T22" fmla="*/ 17 w 67"/>
                      <a:gd name="T23" fmla="*/ 14 h 66"/>
                      <a:gd name="T24" fmla="*/ 18 w 67"/>
                      <a:gd name="T25" fmla="*/ 13 h 66"/>
                      <a:gd name="T26" fmla="*/ 19 w 67"/>
                      <a:gd name="T27" fmla="*/ 12 h 66"/>
                      <a:gd name="T28" fmla="*/ 20 w 67"/>
                      <a:gd name="T29" fmla="*/ 12 h 66"/>
                      <a:gd name="T30" fmla="*/ 20 w 67"/>
                      <a:gd name="T31" fmla="*/ 11 h 66"/>
                      <a:gd name="T32" fmla="*/ 21 w 67"/>
                      <a:gd name="T33" fmla="*/ 10 h 66"/>
                      <a:gd name="T34" fmla="*/ 21 w 67"/>
                      <a:gd name="T35" fmla="*/ 9 h 66"/>
                      <a:gd name="T36" fmla="*/ 21 w 67"/>
                      <a:gd name="T37" fmla="*/ 8 h 66"/>
                      <a:gd name="T38" fmla="*/ 21 w 67"/>
                      <a:gd name="T39" fmla="*/ 7 h 66"/>
                      <a:gd name="T40" fmla="*/ 20 w 67"/>
                      <a:gd name="T41" fmla="*/ 7 h 66"/>
                      <a:gd name="T42" fmla="*/ 19 w 67"/>
                      <a:gd name="T43" fmla="*/ 6 h 66"/>
                      <a:gd name="T44" fmla="*/ 18 w 67"/>
                      <a:gd name="T45" fmla="*/ 5 h 66"/>
                      <a:gd name="T46" fmla="*/ 21 w 67"/>
                      <a:gd name="T47" fmla="*/ 9 h 6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7" h="66">
                        <a:moveTo>
                          <a:pt x="67" y="42"/>
                        </a:moveTo>
                        <a:lnTo>
                          <a:pt x="58" y="23"/>
                        </a:lnTo>
                        <a:lnTo>
                          <a:pt x="26" y="0"/>
                        </a:lnTo>
                        <a:lnTo>
                          <a:pt x="0" y="38"/>
                        </a:lnTo>
                        <a:lnTo>
                          <a:pt x="31" y="60"/>
                        </a:lnTo>
                        <a:lnTo>
                          <a:pt x="67" y="42"/>
                        </a:lnTo>
                        <a:lnTo>
                          <a:pt x="31" y="60"/>
                        </a:lnTo>
                        <a:lnTo>
                          <a:pt x="36" y="64"/>
                        </a:lnTo>
                        <a:lnTo>
                          <a:pt x="40" y="65"/>
                        </a:lnTo>
                        <a:lnTo>
                          <a:pt x="44" y="66"/>
                        </a:lnTo>
                        <a:lnTo>
                          <a:pt x="48" y="65"/>
                        </a:lnTo>
                        <a:lnTo>
                          <a:pt x="53" y="64"/>
                        </a:lnTo>
                        <a:lnTo>
                          <a:pt x="57" y="62"/>
                        </a:lnTo>
                        <a:lnTo>
                          <a:pt x="60" y="58"/>
                        </a:lnTo>
                        <a:lnTo>
                          <a:pt x="63" y="55"/>
                        </a:lnTo>
                        <a:lnTo>
                          <a:pt x="65" y="52"/>
                        </a:lnTo>
                        <a:lnTo>
                          <a:pt x="66" y="48"/>
                        </a:lnTo>
                        <a:lnTo>
                          <a:pt x="67" y="44"/>
                        </a:lnTo>
                        <a:lnTo>
                          <a:pt x="67" y="39"/>
                        </a:lnTo>
                        <a:lnTo>
                          <a:pt x="66" y="35"/>
                        </a:lnTo>
                        <a:lnTo>
                          <a:pt x="64" y="31"/>
                        </a:lnTo>
                        <a:lnTo>
                          <a:pt x="62" y="27"/>
                        </a:lnTo>
                        <a:lnTo>
                          <a:pt x="58" y="23"/>
                        </a:lnTo>
                        <a:lnTo>
                          <a:pt x="67" y="4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6" name="Rectangle 64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241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57" name="Freeform 646"/>
                  <p:cNvSpPr>
                    <a:spLocks noChangeAspect="1"/>
                  </p:cNvSpPr>
                  <p:nvPr/>
                </p:nvSpPr>
                <p:spPr bwMode="auto">
                  <a:xfrm>
                    <a:off x="339" y="1561"/>
                    <a:ext cx="14" cy="14"/>
                  </a:xfrm>
                  <a:custGeom>
                    <a:avLst/>
                    <a:gdLst>
                      <a:gd name="T0" fmla="*/ 14 w 31"/>
                      <a:gd name="T1" fmla="*/ 7 h 46"/>
                      <a:gd name="T2" fmla="*/ 4 w 31"/>
                      <a:gd name="T3" fmla="*/ 0 h 46"/>
                      <a:gd name="T4" fmla="*/ 0 w 31"/>
                      <a:gd name="T5" fmla="*/ 0 h 46"/>
                      <a:gd name="T6" fmla="*/ 0 w 31"/>
                      <a:gd name="T7" fmla="*/ 14 h 46"/>
                      <a:gd name="T8" fmla="*/ 4 w 31"/>
                      <a:gd name="T9" fmla="*/ 14 h 46"/>
                      <a:gd name="T10" fmla="*/ 14 w 31"/>
                      <a:gd name="T11" fmla="*/ 7 h 46"/>
                      <a:gd name="T12" fmla="*/ 4 w 31"/>
                      <a:gd name="T13" fmla="*/ 14 h 46"/>
                      <a:gd name="T14" fmla="*/ 6 w 31"/>
                      <a:gd name="T15" fmla="*/ 14 h 46"/>
                      <a:gd name="T16" fmla="*/ 8 w 31"/>
                      <a:gd name="T17" fmla="*/ 13 h 46"/>
                      <a:gd name="T18" fmla="*/ 9 w 31"/>
                      <a:gd name="T19" fmla="*/ 13 h 46"/>
                      <a:gd name="T20" fmla="*/ 12 w 31"/>
                      <a:gd name="T21" fmla="*/ 12 h 46"/>
                      <a:gd name="T22" fmla="*/ 13 w 31"/>
                      <a:gd name="T23" fmla="*/ 11 h 46"/>
                      <a:gd name="T24" fmla="*/ 14 w 31"/>
                      <a:gd name="T25" fmla="*/ 10 h 46"/>
                      <a:gd name="T26" fmla="*/ 14 w 31"/>
                      <a:gd name="T27" fmla="*/ 8 h 46"/>
                      <a:gd name="T28" fmla="*/ 14 w 31"/>
                      <a:gd name="T29" fmla="*/ 7 h 46"/>
                      <a:gd name="T30" fmla="*/ 14 w 31"/>
                      <a:gd name="T31" fmla="*/ 6 h 46"/>
                      <a:gd name="T32" fmla="*/ 14 w 31"/>
                      <a:gd name="T33" fmla="*/ 5 h 46"/>
                      <a:gd name="T34" fmla="*/ 13 w 31"/>
                      <a:gd name="T35" fmla="*/ 3 h 46"/>
                      <a:gd name="T36" fmla="*/ 12 w 31"/>
                      <a:gd name="T37" fmla="*/ 2 h 46"/>
                      <a:gd name="T38" fmla="*/ 9 w 31"/>
                      <a:gd name="T39" fmla="*/ 1 h 46"/>
                      <a:gd name="T40" fmla="*/ 8 w 31"/>
                      <a:gd name="T41" fmla="*/ 1 h 46"/>
                      <a:gd name="T42" fmla="*/ 6 w 31"/>
                      <a:gd name="T43" fmla="*/ 0 h 46"/>
                      <a:gd name="T44" fmla="*/ 4 w 31"/>
                      <a:gd name="T45" fmla="*/ 0 h 46"/>
                      <a:gd name="T46" fmla="*/ 14 w 3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1" h="46">
                        <a:moveTo>
                          <a:pt x="31" y="23"/>
                        </a:moveTo>
                        <a:lnTo>
                          <a:pt x="8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8" y="46"/>
                        </a:lnTo>
                        <a:lnTo>
                          <a:pt x="31" y="23"/>
                        </a:lnTo>
                        <a:lnTo>
                          <a:pt x="8" y="46"/>
                        </a:lnTo>
                        <a:lnTo>
                          <a:pt x="13" y="45"/>
                        </a:lnTo>
                        <a:lnTo>
                          <a:pt x="18" y="44"/>
                        </a:lnTo>
                        <a:lnTo>
                          <a:pt x="21" y="42"/>
                        </a:lnTo>
                        <a:lnTo>
                          <a:pt x="26" y="39"/>
                        </a:lnTo>
                        <a:lnTo>
                          <a:pt x="28" y="36"/>
                        </a:lnTo>
                        <a:lnTo>
                          <a:pt x="30" y="32"/>
                        </a:lnTo>
                        <a:lnTo>
                          <a:pt x="31" y="27"/>
                        </a:lnTo>
                        <a:lnTo>
                          <a:pt x="31" y="23"/>
                        </a:lnTo>
                        <a:lnTo>
                          <a:pt x="31" y="19"/>
                        </a:lnTo>
                        <a:lnTo>
                          <a:pt x="30" y="15"/>
                        </a:lnTo>
                        <a:lnTo>
                          <a:pt x="28" y="10"/>
                        </a:lnTo>
                        <a:lnTo>
                          <a:pt x="26" y="7"/>
                        </a:lnTo>
                        <a:lnTo>
                          <a:pt x="21" y="4"/>
                        </a:lnTo>
                        <a:lnTo>
                          <a:pt x="18" y="2"/>
                        </a:lnTo>
                        <a:lnTo>
                          <a:pt x="13" y="0"/>
                        </a:lnTo>
                        <a:lnTo>
                          <a:pt x="8" y="0"/>
                        </a:lnTo>
                        <a:lnTo>
                          <a:pt x="31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8" name="Freeform 647"/>
                  <p:cNvSpPr>
                    <a:spLocks noChangeAspect="1"/>
                  </p:cNvSpPr>
                  <p:nvPr/>
                </p:nvSpPr>
                <p:spPr bwMode="auto">
                  <a:xfrm>
                    <a:off x="339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4 w 46"/>
                      <a:gd name="T25" fmla="*/ 36 h 123"/>
                      <a:gd name="T26" fmla="*/ 5 w 46"/>
                      <a:gd name="T27" fmla="*/ 36 h 123"/>
                      <a:gd name="T28" fmla="*/ 7 w 46"/>
                      <a:gd name="T29" fmla="*/ 36 h 123"/>
                      <a:gd name="T30" fmla="*/ 8 w 46"/>
                      <a:gd name="T31" fmla="*/ 36 h 123"/>
                      <a:gd name="T32" fmla="*/ 9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0" y="120"/>
                        </a:lnTo>
                        <a:lnTo>
                          <a:pt x="14" y="122"/>
                        </a:lnTo>
                        <a:lnTo>
                          <a:pt x="18" y="123"/>
                        </a:lnTo>
                        <a:lnTo>
                          <a:pt x="23" y="123"/>
                        </a:lnTo>
                        <a:lnTo>
                          <a:pt x="27" y="123"/>
                        </a:lnTo>
                        <a:lnTo>
                          <a:pt x="31" y="122"/>
                        </a:lnTo>
                        <a:lnTo>
                          <a:pt x="35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6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9" name="Freeform 648"/>
                  <p:cNvSpPr>
                    <a:spLocks noChangeAspect="1"/>
                  </p:cNvSpPr>
                  <p:nvPr/>
                </p:nvSpPr>
                <p:spPr bwMode="auto">
                  <a:xfrm>
                    <a:off x="332" y="1589"/>
                    <a:ext cx="14" cy="14"/>
                  </a:xfrm>
                  <a:custGeom>
                    <a:avLst/>
                    <a:gdLst>
                      <a:gd name="T0" fmla="*/ 0 w 40"/>
                      <a:gd name="T1" fmla="*/ 7 h 46"/>
                      <a:gd name="T2" fmla="*/ 8 w 40"/>
                      <a:gd name="T3" fmla="*/ 14 h 46"/>
                      <a:gd name="T4" fmla="*/ 14 w 40"/>
                      <a:gd name="T5" fmla="*/ 14 h 46"/>
                      <a:gd name="T6" fmla="*/ 14 w 40"/>
                      <a:gd name="T7" fmla="*/ 0 h 46"/>
                      <a:gd name="T8" fmla="*/ 8 w 40"/>
                      <a:gd name="T9" fmla="*/ 0 h 46"/>
                      <a:gd name="T10" fmla="*/ 0 w 40"/>
                      <a:gd name="T11" fmla="*/ 7 h 46"/>
                      <a:gd name="T12" fmla="*/ 8 w 40"/>
                      <a:gd name="T13" fmla="*/ 0 h 46"/>
                      <a:gd name="T14" fmla="*/ 6 w 40"/>
                      <a:gd name="T15" fmla="*/ 0 h 46"/>
                      <a:gd name="T16" fmla="*/ 4 w 40"/>
                      <a:gd name="T17" fmla="*/ 1 h 46"/>
                      <a:gd name="T18" fmla="*/ 3 w 40"/>
                      <a:gd name="T19" fmla="*/ 1 h 46"/>
                      <a:gd name="T20" fmla="*/ 2 w 40"/>
                      <a:gd name="T21" fmla="*/ 2 h 46"/>
                      <a:gd name="T22" fmla="*/ 1 w 40"/>
                      <a:gd name="T23" fmla="*/ 3 h 46"/>
                      <a:gd name="T24" fmla="*/ 0 w 40"/>
                      <a:gd name="T25" fmla="*/ 5 h 46"/>
                      <a:gd name="T26" fmla="*/ 0 w 40"/>
                      <a:gd name="T27" fmla="*/ 6 h 46"/>
                      <a:gd name="T28" fmla="*/ 0 w 40"/>
                      <a:gd name="T29" fmla="*/ 7 h 46"/>
                      <a:gd name="T30" fmla="*/ 0 w 40"/>
                      <a:gd name="T31" fmla="*/ 8 h 46"/>
                      <a:gd name="T32" fmla="*/ 0 w 40"/>
                      <a:gd name="T33" fmla="*/ 10 h 46"/>
                      <a:gd name="T34" fmla="*/ 1 w 40"/>
                      <a:gd name="T35" fmla="*/ 11 h 46"/>
                      <a:gd name="T36" fmla="*/ 2 w 40"/>
                      <a:gd name="T37" fmla="*/ 12 h 46"/>
                      <a:gd name="T38" fmla="*/ 3 w 40"/>
                      <a:gd name="T39" fmla="*/ 13 h 46"/>
                      <a:gd name="T40" fmla="*/ 4 w 40"/>
                      <a:gd name="T41" fmla="*/ 13 h 46"/>
                      <a:gd name="T42" fmla="*/ 6 w 40"/>
                      <a:gd name="T43" fmla="*/ 14 h 46"/>
                      <a:gd name="T44" fmla="*/ 8 w 40"/>
                      <a:gd name="T45" fmla="*/ 14 h 46"/>
                      <a:gd name="T46" fmla="*/ 0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40" y="46"/>
                        </a:lnTo>
                        <a:lnTo>
                          <a:pt x="40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7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0" name="Rectangle 64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2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61" name="Freeform 650"/>
                  <p:cNvSpPr>
                    <a:spLocks noChangeAspect="1"/>
                  </p:cNvSpPr>
                  <p:nvPr/>
                </p:nvSpPr>
                <p:spPr bwMode="auto">
                  <a:xfrm>
                    <a:off x="5184" y="1561"/>
                    <a:ext cx="14" cy="14"/>
                  </a:xfrm>
                  <a:custGeom>
                    <a:avLst/>
                    <a:gdLst>
                      <a:gd name="T0" fmla="*/ 0 w 31"/>
                      <a:gd name="T1" fmla="*/ 7 h 46"/>
                      <a:gd name="T2" fmla="*/ 10 w 31"/>
                      <a:gd name="T3" fmla="*/ 14 h 46"/>
                      <a:gd name="T4" fmla="*/ 14 w 31"/>
                      <a:gd name="T5" fmla="*/ 14 h 46"/>
                      <a:gd name="T6" fmla="*/ 14 w 31"/>
                      <a:gd name="T7" fmla="*/ 0 h 46"/>
                      <a:gd name="T8" fmla="*/ 10 w 31"/>
                      <a:gd name="T9" fmla="*/ 0 h 46"/>
                      <a:gd name="T10" fmla="*/ 0 w 31"/>
                      <a:gd name="T11" fmla="*/ 7 h 46"/>
                      <a:gd name="T12" fmla="*/ 10 w 31"/>
                      <a:gd name="T13" fmla="*/ 0 h 46"/>
                      <a:gd name="T14" fmla="*/ 8 w 31"/>
                      <a:gd name="T15" fmla="*/ 0 h 46"/>
                      <a:gd name="T16" fmla="*/ 6 w 31"/>
                      <a:gd name="T17" fmla="*/ 1 h 46"/>
                      <a:gd name="T18" fmla="*/ 4 w 31"/>
                      <a:gd name="T19" fmla="*/ 1 h 46"/>
                      <a:gd name="T20" fmla="*/ 2 w 31"/>
                      <a:gd name="T21" fmla="*/ 2 h 46"/>
                      <a:gd name="T22" fmla="*/ 1 w 31"/>
                      <a:gd name="T23" fmla="*/ 3 h 46"/>
                      <a:gd name="T24" fmla="*/ 0 w 31"/>
                      <a:gd name="T25" fmla="*/ 5 h 46"/>
                      <a:gd name="T26" fmla="*/ 0 w 31"/>
                      <a:gd name="T27" fmla="*/ 6 h 46"/>
                      <a:gd name="T28" fmla="*/ 0 w 31"/>
                      <a:gd name="T29" fmla="*/ 7 h 46"/>
                      <a:gd name="T30" fmla="*/ 0 w 31"/>
                      <a:gd name="T31" fmla="*/ 8 h 46"/>
                      <a:gd name="T32" fmla="*/ 0 w 31"/>
                      <a:gd name="T33" fmla="*/ 10 h 46"/>
                      <a:gd name="T34" fmla="*/ 1 w 31"/>
                      <a:gd name="T35" fmla="*/ 11 h 46"/>
                      <a:gd name="T36" fmla="*/ 2 w 31"/>
                      <a:gd name="T37" fmla="*/ 12 h 46"/>
                      <a:gd name="T38" fmla="*/ 4 w 31"/>
                      <a:gd name="T39" fmla="*/ 13 h 46"/>
                      <a:gd name="T40" fmla="*/ 6 w 31"/>
                      <a:gd name="T41" fmla="*/ 13 h 46"/>
                      <a:gd name="T42" fmla="*/ 8 w 31"/>
                      <a:gd name="T43" fmla="*/ 14 h 46"/>
                      <a:gd name="T44" fmla="*/ 10 w 31"/>
                      <a:gd name="T45" fmla="*/ 14 h 46"/>
                      <a:gd name="T46" fmla="*/ 0 w 3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1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31" y="46"/>
                        </a:lnTo>
                        <a:lnTo>
                          <a:pt x="31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8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2" name="Freeform 651"/>
                  <p:cNvSpPr>
                    <a:spLocks noChangeAspect="1"/>
                  </p:cNvSpPr>
                  <p:nvPr/>
                </p:nvSpPr>
                <p:spPr bwMode="auto">
                  <a:xfrm>
                    <a:off x="5184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5 w 46"/>
                      <a:gd name="T25" fmla="*/ 36 h 123"/>
                      <a:gd name="T26" fmla="*/ 6 w 46"/>
                      <a:gd name="T27" fmla="*/ 36 h 123"/>
                      <a:gd name="T28" fmla="*/ 7 w 46"/>
                      <a:gd name="T29" fmla="*/ 36 h 123"/>
                      <a:gd name="T30" fmla="*/ 9 w 46"/>
                      <a:gd name="T31" fmla="*/ 36 h 123"/>
                      <a:gd name="T32" fmla="*/ 10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1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8" y="123"/>
                        </a:lnTo>
                        <a:lnTo>
                          <a:pt x="32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5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3" name="Freeform 652"/>
                  <p:cNvSpPr>
                    <a:spLocks noChangeAspect="1"/>
                  </p:cNvSpPr>
                  <p:nvPr/>
                </p:nvSpPr>
                <p:spPr bwMode="auto">
                  <a:xfrm>
                    <a:off x="5191" y="1589"/>
                    <a:ext cx="14" cy="14"/>
                  </a:xfrm>
                  <a:custGeom>
                    <a:avLst/>
                    <a:gdLst>
                      <a:gd name="T0" fmla="*/ 14 w 40"/>
                      <a:gd name="T1" fmla="*/ 7 h 46"/>
                      <a:gd name="T2" fmla="*/ 6 w 40"/>
                      <a:gd name="T3" fmla="*/ 0 h 46"/>
                      <a:gd name="T4" fmla="*/ 0 w 40"/>
                      <a:gd name="T5" fmla="*/ 0 h 46"/>
                      <a:gd name="T6" fmla="*/ 0 w 40"/>
                      <a:gd name="T7" fmla="*/ 14 h 46"/>
                      <a:gd name="T8" fmla="*/ 6 w 40"/>
                      <a:gd name="T9" fmla="*/ 14 h 46"/>
                      <a:gd name="T10" fmla="*/ 14 w 40"/>
                      <a:gd name="T11" fmla="*/ 7 h 46"/>
                      <a:gd name="T12" fmla="*/ 6 w 40"/>
                      <a:gd name="T13" fmla="*/ 14 h 46"/>
                      <a:gd name="T14" fmla="*/ 8 w 40"/>
                      <a:gd name="T15" fmla="*/ 14 h 46"/>
                      <a:gd name="T16" fmla="*/ 10 w 40"/>
                      <a:gd name="T17" fmla="*/ 13 h 46"/>
                      <a:gd name="T18" fmla="*/ 11 w 40"/>
                      <a:gd name="T19" fmla="*/ 13 h 46"/>
                      <a:gd name="T20" fmla="*/ 12 w 40"/>
                      <a:gd name="T21" fmla="*/ 12 h 46"/>
                      <a:gd name="T22" fmla="*/ 13 w 40"/>
                      <a:gd name="T23" fmla="*/ 11 h 46"/>
                      <a:gd name="T24" fmla="*/ 14 w 40"/>
                      <a:gd name="T25" fmla="*/ 10 h 46"/>
                      <a:gd name="T26" fmla="*/ 14 w 40"/>
                      <a:gd name="T27" fmla="*/ 8 h 46"/>
                      <a:gd name="T28" fmla="*/ 14 w 40"/>
                      <a:gd name="T29" fmla="*/ 7 h 46"/>
                      <a:gd name="T30" fmla="*/ 14 w 40"/>
                      <a:gd name="T31" fmla="*/ 6 h 46"/>
                      <a:gd name="T32" fmla="*/ 14 w 40"/>
                      <a:gd name="T33" fmla="*/ 5 h 46"/>
                      <a:gd name="T34" fmla="*/ 13 w 40"/>
                      <a:gd name="T35" fmla="*/ 3 h 46"/>
                      <a:gd name="T36" fmla="*/ 12 w 40"/>
                      <a:gd name="T37" fmla="*/ 2 h 46"/>
                      <a:gd name="T38" fmla="*/ 11 w 40"/>
                      <a:gd name="T39" fmla="*/ 1 h 46"/>
                      <a:gd name="T40" fmla="*/ 10 w 40"/>
                      <a:gd name="T41" fmla="*/ 1 h 46"/>
                      <a:gd name="T42" fmla="*/ 8 w 40"/>
                      <a:gd name="T43" fmla="*/ 0 h 46"/>
                      <a:gd name="T44" fmla="*/ 6 w 40"/>
                      <a:gd name="T45" fmla="*/ 0 h 46"/>
                      <a:gd name="T46" fmla="*/ 14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40" y="23"/>
                        </a:moveTo>
                        <a:lnTo>
                          <a:pt x="17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7" y="46"/>
                        </a:lnTo>
                        <a:lnTo>
                          <a:pt x="40" y="23"/>
                        </a:lnTo>
                        <a:lnTo>
                          <a:pt x="17" y="46"/>
                        </a:lnTo>
                        <a:lnTo>
                          <a:pt x="23" y="46"/>
                        </a:lnTo>
                        <a:lnTo>
                          <a:pt x="28" y="44"/>
                        </a:lnTo>
                        <a:lnTo>
                          <a:pt x="32" y="42"/>
                        </a:lnTo>
                        <a:lnTo>
                          <a:pt x="35" y="39"/>
                        </a:lnTo>
                        <a:lnTo>
                          <a:pt x="37" y="36"/>
                        </a:lnTo>
                        <a:lnTo>
                          <a:pt x="39" y="32"/>
                        </a:lnTo>
                        <a:lnTo>
                          <a:pt x="40" y="27"/>
                        </a:lnTo>
                        <a:lnTo>
                          <a:pt x="40" y="23"/>
                        </a:lnTo>
                        <a:lnTo>
                          <a:pt x="40" y="19"/>
                        </a:lnTo>
                        <a:lnTo>
                          <a:pt x="39" y="15"/>
                        </a:lnTo>
                        <a:lnTo>
                          <a:pt x="37" y="10"/>
                        </a:lnTo>
                        <a:lnTo>
                          <a:pt x="35" y="7"/>
                        </a:lnTo>
                        <a:lnTo>
                          <a:pt x="32" y="4"/>
                        </a:lnTo>
                        <a:lnTo>
                          <a:pt x="28" y="2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4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4" name="Rectangle 65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191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65" name="Freeform 654"/>
                  <p:cNvSpPr>
                    <a:spLocks noChangeAspect="1"/>
                  </p:cNvSpPr>
                  <p:nvPr/>
                </p:nvSpPr>
                <p:spPr bwMode="auto">
                  <a:xfrm>
                    <a:off x="475" y="1561"/>
                    <a:ext cx="7" cy="14"/>
                  </a:xfrm>
                  <a:custGeom>
                    <a:avLst/>
                    <a:gdLst>
                      <a:gd name="T0" fmla="*/ 7 w 29"/>
                      <a:gd name="T1" fmla="*/ 7 h 46"/>
                      <a:gd name="T2" fmla="*/ 1 w 29"/>
                      <a:gd name="T3" fmla="*/ 0 h 46"/>
                      <a:gd name="T4" fmla="*/ 0 w 29"/>
                      <a:gd name="T5" fmla="*/ 0 h 46"/>
                      <a:gd name="T6" fmla="*/ 0 w 29"/>
                      <a:gd name="T7" fmla="*/ 14 h 46"/>
                      <a:gd name="T8" fmla="*/ 1 w 29"/>
                      <a:gd name="T9" fmla="*/ 14 h 46"/>
                      <a:gd name="T10" fmla="*/ 7 w 29"/>
                      <a:gd name="T11" fmla="*/ 7 h 46"/>
                      <a:gd name="T12" fmla="*/ 1 w 29"/>
                      <a:gd name="T13" fmla="*/ 14 h 46"/>
                      <a:gd name="T14" fmla="*/ 3 w 29"/>
                      <a:gd name="T15" fmla="*/ 14 h 46"/>
                      <a:gd name="T16" fmla="*/ 4 w 29"/>
                      <a:gd name="T17" fmla="*/ 13 h 46"/>
                      <a:gd name="T18" fmla="*/ 5 w 29"/>
                      <a:gd name="T19" fmla="*/ 13 h 46"/>
                      <a:gd name="T20" fmla="*/ 6 w 29"/>
                      <a:gd name="T21" fmla="*/ 12 h 46"/>
                      <a:gd name="T22" fmla="*/ 6 w 29"/>
                      <a:gd name="T23" fmla="*/ 11 h 46"/>
                      <a:gd name="T24" fmla="*/ 7 w 29"/>
                      <a:gd name="T25" fmla="*/ 10 h 46"/>
                      <a:gd name="T26" fmla="*/ 7 w 29"/>
                      <a:gd name="T27" fmla="*/ 8 h 46"/>
                      <a:gd name="T28" fmla="*/ 7 w 29"/>
                      <a:gd name="T29" fmla="*/ 7 h 46"/>
                      <a:gd name="T30" fmla="*/ 7 w 29"/>
                      <a:gd name="T31" fmla="*/ 6 h 46"/>
                      <a:gd name="T32" fmla="*/ 7 w 29"/>
                      <a:gd name="T33" fmla="*/ 5 h 46"/>
                      <a:gd name="T34" fmla="*/ 6 w 29"/>
                      <a:gd name="T35" fmla="*/ 3 h 46"/>
                      <a:gd name="T36" fmla="*/ 6 w 29"/>
                      <a:gd name="T37" fmla="*/ 2 h 46"/>
                      <a:gd name="T38" fmla="*/ 5 w 29"/>
                      <a:gd name="T39" fmla="*/ 1 h 46"/>
                      <a:gd name="T40" fmla="*/ 4 w 29"/>
                      <a:gd name="T41" fmla="*/ 1 h 46"/>
                      <a:gd name="T42" fmla="*/ 3 w 29"/>
                      <a:gd name="T43" fmla="*/ 0 h 46"/>
                      <a:gd name="T44" fmla="*/ 1 w 29"/>
                      <a:gd name="T45" fmla="*/ 0 h 46"/>
                      <a:gd name="T46" fmla="*/ 7 w 29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29" h="46">
                        <a:moveTo>
                          <a:pt x="29" y="23"/>
                        </a:moveTo>
                        <a:lnTo>
                          <a:pt x="6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6" y="46"/>
                        </a:lnTo>
                        <a:lnTo>
                          <a:pt x="29" y="23"/>
                        </a:lnTo>
                        <a:lnTo>
                          <a:pt x="6" y="46"/>
                        </a:lnTo>
                        <a:lnTo>
                          <a:pt x="11" y="45"/>
                        </a:lnTo>
                        <a:lnTo>
                          <a:pt x="17" y="44"/>
                        </a:lnTo>
                        <a:lnTo>
                          <a:pt x="21" y="42"/>
                        </a:lnTo>
                        <a:lnTo>
                          <a:pt x="24" y="39"/>
                        </a:lnTo>
                        <a:lnTo>
                          <a:pt x="26" y="36"/>
                        </a:lnTo>
                        <a:lnTo>
                          <a:pt x="28" y="32"/>
                        </a:lnTo>
                        <a:lnTo>
                          <a:pt x="29" y="27"/>
                        </a:lnTo>
                        <a:lnTo>
                          <a:pt x="29" y="23"/>
                        </a:lnTo>
                        <a:lnTo>
                          <a:pt x="29" y="19"/>
                        </a:lnTo>
                        <a:lnTo>
                          <a:pt x="28" y="15"/>
                        </a:lnTo>
                        <a:lnTo>
                          <a:pt x="26" y="10"/>
                        </a:lnTo>
                        <a:lnTo>
                          <a:pt x="24" y="7"/>
                        </a:lnTo>
                        <a:lnTo>
                          <a:pt x="21" y="4"/>
                        </a:lnTo>
                        <a:lnTo>
                          <a:pt x="17" y="2"/>
                        </a:lnTo>
                        <a:lnTo>
                          <a:pt x="11" y="0"/>
                        </a:lnTo>
                        <a:lnTo>
                          <a:pt x="6" y="0"/>
                        </a:lnTo>
                        <a:lnTo>
                          <a:pt x="29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6" name="Freeform 655"/>
                  <p:cNvSpPr>
                    <a:spLocks noChangeAspect="1"/>
                  </p:cNvSpPr>
                  <p:nvPr/>
                </p:nvSpPr>
                <p:spPr bwMode="auto">
                  <a:xfrm>
                    <a:off x="468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5 w 46"/>
                      <a:gd name="T25" fmla="*/ 36 h 123"/>
                      <a:gd name="T26" fmla="*/ 6 w 46"/>
                      <a:gd name="T27" fmla="*/ 36 h 123"/>
                      <a:gd name="T28" fmla="*/ 7 w 46"/>
                      <a:gd name="T29" fmla="*/ 36 h 123"/>
                      <a:gd name="T30" fmla="*/ 8 w 46"/>
                      <a:gd name="T31" fmla="*/ 36 h 123"/>
                      <a:gd name="T32" fmla="*/ 9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1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0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7" y="123"/>
                        </a:lnTo>
                        <a:lnTo>
                          <a:pt x="31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6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7" name="Freeform 656"/>
                  <p:cNvSpPr>
                    <a:spLocks noChangeAspect="1"/>
                  </p:cNvSpPr>
                  <p:nvPr/>
                </p:nvSpPr>
                <p:spPr bwMode="auto">
                  <a:xfrm>
                    <a:off x="468" y="1589"/>
                    <a:ext cx="7" cy="14"/>
                  </a:xfrm>
                  <a:custGeom>
                    <a:avLst/>
                    <a:gdLst>
                      <a:gd name="T0" fmla="*/ 0 w 40"/>
                      <a:gd name="T1" fmla="*/ 7 h 46"/>
                      <a:gd name="T2" fmla="*/ 4 w 40"/>
                      <a:gd name="T3" fmla="*/ 14 h 46"/>
                      <a:gd name="T4" fmla="*/ 7 w 40"/>
                      <a:gd name="T5" fmla="*/ 14 h 46"/>
                      <a:gd name="T6" fmla="*/ 7 w 40"/>
                      <a:gd name="T7" fmla="*/ 0 h 46"/>
                      <a:gd name="T8" fmla="*/ 4 w 40"/>
                      <a:gd name="T9" fmla="*/ 0 h 46"/>
                      <a:gd name="T10" fmla="*/ 0 w 40"/>
                      <a:gd name="T11" fmla="*/ 7 h 46"/>
                      <a:gd name="T12" fmla="*/ 4 w 40"/>
                      <a:gd name="T13" fmla="*/ 0 h 46"/>
                      <a:gd name="T14" fmla="*/ 3 w 40"/>
                      <a:gd name="T15" fmla="*/ 0 h 46"/>
                      <a:gd name="T16" fmla="*/ 2 w 40"/>
                      <a:gd name="T17" fmla="*/ 1 h 46"/>
                      <a:gd name="T18" fmla="*/ 1 w 40"/>
                      <a:gd name="T19" fmla="*/ 1 h 46"/>
                      <a:gd name="T20" fmla="*/ 1 w 40"/>
                      <a:gd name="T21" fmla="*/ 2 h 46"/>
                      <a:gd name="T22" fmla="*/ 1 w 40"/>
                      <a:gd name="T23" fmla="*/ 3 h 46"/>
                      <a:gd name="T24" fmla="*/ 0 w 40"/>
                      <a:gd name="T25" fmla="*/ 5 h 46"/>
                      <a:gd name="T26" fmla="*/ 0 w 40"/>
                      <a:gd name="T27" fmla="*/ 6 h 46"/>
                      <a:gd name="T28" fmla="*/ 0 w 40"/>
                      <a:gd name="T29" fmla="*/ 7 h 46"/>
                      <a:gd name="T30" fmla="*/ 0 w 40"/>
                      <a:gd name="T31" fmla="*/ 8 h 46"/>
                      <a:gd name="T32" fmla="*/ 0 w 40"/>
                      <a:gd name="T33" fmla="*/ 10 h 46"/>
                      <a:gd name="T34" fmla="*/ 1 w 40"/>
                      <a:gd name="T35" fmla="*/ 11 h 46"/>
                      <a:gd name="T36" fmla="*/ 1 w 40"/>
                      <a:gd name="T37" fmla="*/ 12 h 46"/>
                      <a:gd name="T38" fmla="*/ 1 w 40"/>
                      <a:gd name="T39" fmla="*/ 13 h 46"/>
                      <a:gd name="T40" fmla="*/ 2 w 40"/>
                      <a:gd name="T41" fmla="*/ 13 h 46"/>
                      <a:gd name="T42" fmla="*/ 3 w 40"/>
                      <a:gd name="T43" fmla="*/ 14 h 46"/>
                      <a:gd name="T44" fmla="*/ 4 w 40"/>
                      <a:gd name="T45" fmla="*/ 14 h 46"/>
                      <a:gd name="T46" fmla="*/ 0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40" y="46"/>
                        </a:lnTo>
                        <a:lnTo>
                          <a:pt x="40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13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3" y="44"/>
                        </a:lnTo>
                        <a:lnTo>
                          <a:pt x="17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8" name="Rectangle 65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68" y="1596"/>
                    <a:ext cx="7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69" name="Freeform 658"/>
                  <p:cNvSpPr>
                    <a:spLocks noChangeAspect="1"/>
                  </p:cNvSpPr>
                  <p:nvPr/>
                </p:nvSpPr>
                <p:spPr bwMode="auto">
                  <a:xfrm>
                    <a:off x="5055" y="1561"/>
                    <a:ext cx="7" cy="14"/>
                  </a:xfrm>
                  <a:custGeom>
                    <a:avLst/>
                    <a:gdLst>
                      <a:gd name="T0" fmla="*/ 0 w 29"/>
                      <a:gd name="T1" fmla="*/ 7 h 46"/>
                      <a:gd name="T2" fmla="*/ 6 w 29"/>
                      <a:gd name="T3" fmla="*/ 14 h 46"/>
                      <a:gd name="T4" fmla="*/ 7 w 29"/>
                      <a:gd name="T5" fmla="*/ 14 h 46"/>
                      <a:gd name="T6" fmla="*/ 7 w 29"/>
                      <a:gd name="T7" fmla="*/ 0 h 46"/>
                      <a:gd name="T8" fmla="*/ 6 w 29"/>
                      <a:gd name="T9" fmla="*/ 0 h 46"/>
                      <a:gd name="T10" fmla="*/ 0 w 29"/>
                      <a:gd name="T11" fmla="*/ 7 h 46"/>
                      <a:gd name="T12" fmla="*/ 6 w 29"/>
                      <a:gd name="T13" fmla="*/ 0 h 46"/>
                      <a:gd name="T14" fmla="*/ 4 w 29"/>
                      <a:gd name="T15" fmla="*/ 0 h 46"/>
                      <a:gd name="T16" fmla="*/ 3 w 29"/>
                      <a:gd name="T17" fmla="*/ 1 h 46"/>
                      <a:gd name="T18" fmla="*/ 2 w 29"/>
                      <a:gd name="T19" fmla="*/ 1 h 46"/>
                      <a:gd name="T20" fmla="*/ 1 w 29"/>
                      <a:gd name="T21" fmla="*/ 2 h 46"/>
                      <a:gd name="T22" fmla="*/ 1 w 29"/>
                      <a:gd name="T23" fmla="*/ 3 h 46"/>
                      <a:gd name="T24" fmla="*/ 0 w 29"/>
                      <a:gd name="T25" fmla="*/ 5 h 46"/>
                      <a:gd name="T26" fmla="*/ 0 w 29"/>
                      <a:gd name="T27" fmla="*/ 6 h 46"/>
                      <a:gd name="T28" fmla="*/ 0 w 29"/>
                      <a:gd name="T29" fmla="*/ 7 h 46"/>
                      <a:gd name="T30" fmla="*/ 0 w 29"/>
                      <a:gd name="T31" fmla="*/ 8 h 46"/>
                      <a:gd name="T32" fmla="*/ 0 w 29"/>
                      <a:gd name="T33" fmla="*/ 10 h 46"/>
                      <a:gd name="T34" fmla="*/ 1 w 29"/>
                      <a:gd name="T35" fmla="*/ 11 h 46"/>
                      <a:gd name="T36" fmla="*/ 1 w 29"/>
                      <a:gd name="T37" fmla="*/ 12 h 46"/>
                      <a:gd name="T38" fmla="*/ 2 w 29"/>
                      <a:gd name="T39" fmla="*/ 13 h 46"/>
                      <a:gd name="T40" fmla="*/ 3 w 29"/>
                      <a:gd name="T41" fmla="*/ 13 h 46"/>
                      <a:gd name="T42" fmla="*/ 4 w 29"/>
                      <a:gd name="T43" fmla="*/ 14 h 46"/>
                      <a:gd name="T44" fmla="*/ 6 w 29"/>
                      <a:gd name="T45" fmla="*/ 14 h 46"/>
                      <a:gd name="T46" fmla="*/ 0 w 29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29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29" y="46"/>
                        </a:lnTo>
                        <a:lnTo>
                          <a:pt x="29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8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0" name="Freeform 659"/>
                  <p:cNvSpPr>
                    <a:spLocks noChangeAspect="1"/>
                  </p:cNvSpPr>
                  <p:nvPr/>
                </p:nvSpPr>
                <p:spPr bwMode="auto">
                  <a:xfrm>
                    <a:off x="5055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5 w 46"/>
                      <a:gd name="T25" fmla="*/ 36 h 123"/>
                      <a:gd name="T26" fmla="*/ 6 w 46"/>
                      <a:gd name="T27" fmla="*/ 36 h 123"/>
                      <a:gd name="T28" fmla="*/ 7 w 46"/>
                      <a:gd name="T29" fmla="*/ 36 h 123"/>
                      <a:gd name="T30" fmla="*/ 8 w 46"/>
                      <a:gd name="T31" fmla="*/ 36 h 123"/>
                      <a:gd name="T32" fmla="*/ 9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0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7" y="123"/>
                        </a:lnTo>
                        <a:lnTo>
                          <a:pt x="31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5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1" name="Freeform 660"/>
                  <p:cNvSpPr>
                    <a:spLocks noChangeAspect="1"/>
                  </p:cNvSpPr>
                  <p:nvPr/>
                </p:nvSpPr>
                <p:spPr bwMode="auto">
                  <a:xfrm>
                    <a:off x="5063" y="1589"/>
                    <a:ext cx="7" cy="14"/>
                  </a:xfrm>
                  <a:custGeom>
                    <a:avLst/>
                    <a:gdLst>
                      <a:gd name="T0" fmla="*/ 7 w 40"/>
                      <a:gd name="T1" fmla="*/ 7 h 46"/>
                      <a:gd name="T2" fmla="*/ 3 w 40"/>
                      <a:gd name="T3" fmla="*/ 0 h 46"/>
                      <a:gd name="T4" fmla="*/ 0 w 40"/>
                      <a:gd name="T5" fmla="*/ 0 h 46"/>
                      <a:gd name="T6" fmla="*/ 0 w 40"/>
                      <a:gd name="T7" fmla="*/ 14 h 46"/>
                      <a:gd name="T8" fmla="*/ 3 w 40"/>
                      <a:gd name="T9" fmla="*/ 14 h 46"/>
                      <a:gd name="T10" fmla="*/ 7 w 40"/>
                      <a:gd name="T11" fmla="*/ 7 h 46"/>
                      <a:gd name="T12" fmla="*/ 3 w 40"/>
                      <a:gd name="T13" fmla="*/ 14 h 46"/>
                      <a:gd name="T14" fmla="*/ 4 w 40"/>
                      <a:gd name="T15" fmla="*/ 14 h 46"/>
                      <a:gd name="T16" fmla="*/ 5 w 40"/>
                      <a:gd name="T17" fmla="*/ 13 h 46"/>
                      <a:gd name="T18" fmla="*/ 6 w 40"/>
                      <a:gd name="T19" fmla="*/ 13 h 46"/>
                      <a:gd name="T20" fmla="*/ 6 w 40"/>
                      <a:gd name="T21" fmla="*/ 12 h 46"/>
                      <a:gd name="T22" fmla="*/ 6 w 40"/>
                      <a:gd name="T23" fmla="*/ 11 h 46"/>
                      <a:gd name="T24" fmla="*/ 7 w 40"/>
                      <a:gd name="T25" fmla="*/ 10 h 46"/>
                      <a:gd name="T26" fmla="*/ 7 w 40"/>
                      <a:gd name="T27" fmla="*/ 8 h 46"/>
                      <a:gd name="T28" fmla="*/ 7 w 40"/>
                      <a:gd name="T29" fmla="*/ 7 h 46"/>
                      <a:gd name="T30" fmla="*/ 7 w 40"/>
                      <a:gd name="T31" fmla="*/ 6 h 46"/>
                      <a:gd name="T32" fmla="*/ 7 w 40"/>
                      <a:gd name="T33" fmla="*/ 5 h 46"/>
                      <a:gd name="T34" fmla="*/ 6 w 40"/>
                      <a:gd name="T35" fmla="*/ 3 h 46"/>
                      <a:gd name="T36" fmla="*/ 6 w 40"/>
                      <a:gd name="T37" fmla="*/ 2 h 46"/>
                      <a:gd name="T38" fmla="*/ 6 w 40"/>
                      <a:gd name="T39" fmla="*/ 1 h 46"/>
                      <a:gd name="T40" fmla="*/ 5 w 40"/>
                      <a:gd name="T41" fmla="*/ 1 h 46"/>
                      <a:gd name="T42" fmla="*/ 4 w 40"/>
                      <a:gd name="T43" fmla="*/ 0 h 46"/>
                      <a:gd name="T44" fmla="*/ 3 w 40"/>
                      <a:gd name="T45" fmla="*/ 0 h 46"/>
                      <a:gd name="T46" fmla="*/ 7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40" y="23"/>
                        </a:moveTo>
                        <a:lnTo>
                          <a:pt x="17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7" y="46"/>
                        </a:lnTo>
                        <a:lnTo>
                          <a:pt x="40" y="23"/>
                        </a:lnTo>
                        <a:lnTo>
                          <a:pt x="17" y="46"/>
                        </a:lnTo>
                        <a:lnTo>
                          <a:pt x="22" y="46"/>
                        </a:lnTo>
                        <a:lnTo>
                          <a:pt x="27" y="44"/>
                        </a:lnTo>
                        <a:lnTo>
                          <a:pt x="32" y="42"/>
                        </a:lnTo>
                        <a:lnTo>
                          <a:pt x="35" y="39"/>
                        </a:lnTo>
                        <a:lnTo>
                          <a:pt x="37" y="36"/>
                        </a:lnTo>
                        <a:lnTo>
                          <a:pt x="39" y="32"/>
                        </a:lnTo>
                        <a:lnTo>
                          <a:pt x="40" y="27"/>
                        </a:lnTo>
                        <a:lnTo>
                          <a:pt x="40" y="23"/>
                        </a:lnTo>
                        <a:lnTo>
                          <a:pt x="40" y="19"/>
                        </a:lnTo>
                        <a:lnTo>
                          <a:pt x="39" y="15"/>
                        </a:lnTo>
                        <a:lnTo>
                          <a:pt x="37" y="10"/>
                        </a:lnTo>
                        <a:lnTo>
                          <a:pt x="35" y="7"/>
                        </a:lnTo>
                        <a:lnTo>
                          <a:pt x="32" y="4"/>
                        </a:lnTo>
                        <a:lnTo>
                          <a:pt x="27" y="2"/>
                        </a:lnTo>
                        <a:lnTo>
                          <a:pt x="22" y="0"/>
                        </a:lnTo>
                        <a:lnTo>
                          <a:pt x="17" y="0"/>
                        </a:lnTo>
                        <a:lnTo>
                          <a:pt x="4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2" name="Rectangle 66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063" y="1596"/>
                    <a:ext cx="7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73" name="Freeform 662"/>
                  <p:cNvSpPr>
                    <a:spLocks noChangeAspect="1"/>
                  </p:cNvSpPr>
                  <p:nvPr/>
                </p:nvSpPr>
                <p:spPr bwMode="auto">
                  <a:xfrm>
                    <a:off x="611" y="1561"/>
                    <a:ext cx="7" cy="14"/>
                  </a:xfrm>
                  <a:custGeom>
                    <a:avLst/>
                    <a:gdLst>
                      <a:gd name="T0" fmla="*/ 7 w 31"/>
                      <a:gd name="T1" fmla="*/ 7 h 46"/>
                      <a:gd name="T2" fmla="*/ 2 w 31"/>
                      <a:gd name="T3" fmla="*/ 0 h 46"/>
                      <a:gd name="T4" fmla="*/ 0 w 31"/>
                      <a:gd name="T5" fmla="*/ 0 h 46"/>
                      <a:gd name="T6" fmla="*/ 0 w 31"/>
                      <a:gd name="T7" fmla="*/ 14 h 46"/>
                      <a:gd name="T8" fmla="*/ 2 w 31"/>
                      <a:gd name="T9" fmla="*/ 14 h 46"/>
                      <a:gd name="T10" fmla="*/ 7 w 31"/>
                      <a:gd name="T11" fmla="*/ 7 h 46"/>
                      <a:gd name="T12" fmla="*/ 2 w 31"/>
                      <a:gd name="T13" fmla="*/ 14 h 46"/>
                      <a:gd name="T14" fmla="*/ 3 w 31"/>
                      <a:gd name="T15" fmla="*/ 14 h 46"/>
                      <a:gd name="T16" fmla="*/ 4 w 31"/>
                      <a:gd name="T17" fmla="*/ 13 h 46"/>
                      <a:gd name="T18" fmla="*/ 5 w 31"/>
                      <a:gd name="T19" fmla="*/ 13 h 46"/>
                      <a:gd name="T20" fmla="*/ 5 w 31"/>
                      <a:gd name="T21" fmla="*/ 12 h 46"/>
                      <a:gd name="T22" fmla="*/ 6 w 31"/>
                      <a:gd name="T23" fmla="*/ 11 h 46"/>
                      <a:gd name="T24" fmla="*/ 7 w 31"/>
                      <a:gd name="T25" fmla="*/ 10 h 46"/>
                      <a:gd name="T26" fmla="*/ 7 w 31"/>
                      <a:gd name="T27" fmla="*/ 8 h 46"/>
                      <a:gd name="T28" fmla="*/ 7 w 31"/>
                      <a:gd name="T29" fmla="*/ 7 h 46"/>
                      <a:gd name="T30" fmla="*/ 7 w 31"/>
                      <a:gd name="T31" fmla="*/ 6 h 46"/>
                      <a:gd name="T32" fmla="*/ 7 w 31"/>
                      <a:gd name="T33" fmla="*/ 5 h 46"/>
                      <a:gd name="T34" fmla="*/ 6 w 31"/>
                      <a:gd name="T35" fmla="*/ 3 h 46"/>
                      <a:gd name="T36" fmla="*/ 5 w 31"/>
                      <a:gd name="T37" fmla="*/ 2 h 46"/>
                      <a:gd name="T38" fmla="*/ 5 w 31"/>
                      <a:gd name="T39" fmla="*/ 1 h 46"/>
                      <a:gd name="T40" fmla="*/ 4 w 31"/>
                      <a:gd name="T41" fmla="*/ 1 h 46"/>
                      <a:gd name="T42" fmla="*/ 3 w 31"/>
                      <a:gd name="T43" fmla="*/ 0 h 46"/>
                      <a:gd name="T44" fmla="*/ 2 w 31"/>
                      <a:gd name="T45" fmla="*/ 0 h 46"/>
                      <a:gd name="T46" fmla="*/ 7 w 3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1" h="46">
                        <a:moveTo>
                          <a:pt x="31" y="23"/>
                        </a:moveTo>
                        <a:lnTo>
                          <a:pt x="7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7" y="46"/>
                        </a:lnTo>
                        <a:lnTo>
                          <a:pt x="31" y="23"/>
                        </a:lnTo>
                        <a:lnTo>
                          <a:pt x="7" y="46"/>
                        </a:lnTo>
                        <a:lnTo>
                          <a:pt x="13" y="45"/>
                        </a:lnTo>
                        <a:lnTo>
                          <a:pt x="17" y="44"/>
                        </a:lnTo>
                        <a:lnTo>
                          <a:pt x="21" y="42"/>
                        </a:lnTo>
                        <a:lnTo>
                          <a:pt x="24" y="39"/>
                        </a:lnTo>
                        <a:lnTo>
                          <a:pt x="28" y="36"/>
                        </a:lnTo>
                        <a:lnTo>
                          <a:pt x="29" y="32"/>
                        </a:lnTo>
                        <a:lnTo>
                          <a:pt x="30" y="27"/>
                        </a:lnTo>
                        <a:lnTo>
                          <a:pt x="31" y="23"/>
                        </a:lnTo>
                        <a:lnTo>
                          <a:pt x="30" y="19"/>
                        </a:lnTo>
                        <a:lnTo>
                          <a:pt x="29" y="15"/>
                        </a:lnTo>
                        <a:lnTo>
                          <a:pt x="28" y="10"/>
                        </a:lnTo>
                        <a:lnTo>
                          <a:pt x="24" y="7"/>
                        </a:lnTo>
                        <a:lnTo>
                          <a:pt x="21" y="4"/>
                        </a:lnTo>
                        <a:lnTo>
                          <a:pt x="17" y="2"/>
                        </a:lnTo>
                        <a:lnTo>
                          <a:pt x="13" y="0"/>
                        </a:lnTo>
                        <a:lnTo>
                          <a:pt x="7" y="0"/>
                        </a:lnTo>
                        <a:lnTo>
                          <a:pt x="31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4" name="Freeform 663"/>
                  <p:cNvSpPr>
                    <a:spLocks noChangeAspect="1"/>
                  </p:cNvSpPr>
                  <p:nvPr/>
                </p:nvSpPr>
                <p:spPr bwMode="auto">
                  <a:xfrm>
                    <a:off x="603" y="1568"/>
                    <a:ext cx="14" cy="36"/>
                  </a:xfrm>
                  <a:custGeom>
                    <a:avLst/>
                    <a:gdLst>
                      <a:gd name="T0" fmla="*/ 7 w 47"/>
                      <a:gd name="T1" fmla="*/ 36 h 123"/>
                      <a:gd name="T2" fmla="*/ 14 w 47"/>
                      <a:gd name="T3" fmla="*/ 29 h 123"/>
                      <a:gd name="T4" fmla="*/ 14 w 47"/>
                      <a:gd name="T5" fmla="*/ 0 h 123"/>
                      <a:gd name="T6" fmla="*/ 0 w 47"/>
                      <a:gd name="T7" fmla="*/ 0 h 123"/>
                      <a:gd name="T8" fmla="*/ 0 w 47"/>
                      <a:gd name="T9" fmla="*/ 29 h 123"/>
                      <a:gd name="T10" fmla="*/ 7 w 47"/>
                      <a:gd name="T11" fmla="*/ 36 h 123"/>
                      <a:gd name="T12" fmla="*/ 0 w 47"/>
                      <a:gd name="T13" fmla="*/ 29 h 123"/>
                      <a:gd name="T14" fmla="*/ 0 w 47"/>
                      <a:gd name="T15" fmla="*/ 31 h 123"/>
                      <a:gd name="T16" fmla="*/ 1 w 47"/>
                      <a:gd name="T17" fmla="*/ 32 h 123"/>
                      <a:gd name="T18" fmla="*/ 1 w 47"/>
                      <a:gd name="T19" fmla="*/ 34 h 123"/>
                      <a:gd name="T20" fmla="*/ 2 w 47"/>
                      <a:gd name="T21" fmla="*/ 35 h 123"/>
                      <a:gd name="T22" fmla="*/ 3 w 47"/>
                      <a:gd name="T23" fmla="*/ 35 h 123"/>
                      <a:gd name="T24" fmla="*/ 4 w 47"/>
                      <a:gd name="T25" fmla="*/ 36 h 123"/>
                      <a:gd name="T26" fmla="*/ 6 w 47"/>
                      <a:gd name="T27" fmla="*/ 36 h 123"/>
                      <a:gd name="T28" fmla="*/ 7 w 47"/>
                      <a:gd name="T29" fmla="*/ 36 h 123"/>
                      <a:gd name="T30" fmla="*/ 8 w 47"/>
                      <a:gd name="T31" fmla="*/ 36 h 123"/>
                      <a:gd name="T32" fmla="*/ 10 w 47"/>
                      <a:gd name="T33" fmla="*/ 36 h 123"/>
                      <a:gd name="T34" fmla="*/ 11 w 47"/>
                      <a:gd name="T35" fmla="*/ 35 h 123"/>
                      <a:gd name="T36" fmla="*/ 12 w 47"/>
                      <a:gd name="T37" fmla="*/ 35 h 123"/>
                      <a:gd name="T38" fmla="*/ 13 w 47"/>
                      <a:gd name="T39" fmla="*/ 34 h 123"/>
                      <a:gd name="T40" fmla="*/ 13 w 47"/>
                      <a:gd name="T41" fmla="*/ 32 h 123"/>
                      <a:gd name="T42" fmla="*/ 14 w 47"/>
                      <a:gd name="T43" fmla="*/ 31 h 123"/>
                      <a:gd name="T44" fmla="*/ 14 w 47"/>
                      <a:gd name="T45" fmla="*/ 29 h 123"/>
                      <a:gd name="T46" fmla="*/ 7 w 47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123">
                        <a:moveTo>
                          <a:pt x="23" y="123"/>
                        </a:moveTo>
                        <a:lnTo>
                          <a:pt x="47" y="100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2" y="111"/>
                        </a:lnTo>
                        <a:lnTo>
                          <a:pt x="5" y="115"/>
                        </a:lnTo>
                        <a:lnTo>
                          <a:pt x="8" y="118"/>
                        </a:lnTo>
                        <a:lnTo>
                          <a:pt x="11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8" y="123"/>
                        </a:lnTo>
                        <a:lnTo>
                          <a:pt x="32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5" y="111"/>
                        </a:lnTo>
                        <a:lnTo>
                          <a:pt x="46" y="105"/>
                        </a:lnTo>
                        <a:lnTo>
                          <a:pt x="47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5" name="Freeform 664"/>
                  <p:cNvSpPr>
                    <a:spLocks noChangeAspect="1"/>
                  </p:cNvSpPr>
                  <p:nvPr/>
                </p:nvSpPr>
                <p:spPr bwMode="auto">
                  <a:xfrm>
                    <a:off x="596" y="1589"/>
                    <a:ext cx="14" cy="14"/>
                  </a:xfrm>
                  <a:custGeom>
                    <a:avLst/>
                    <a:gdLst>
                      <a:gd name="T0" fmla="*/ 0 w 41"/>
                      <a:gd name="T1" fmla="*/ 7 h 46"/>
                      <a:gd name="T2" fmla="*/ 8 w 41"/>
                      <a:gd name="T3" fmla="*/ 14 h 46"/>
                      <a:gd name="T4" fmla="*/ 14 w 41"/>
                      <a:gd name="T5" fmla="*/ 14 h 46"/>
                      <a:gd name="T6" fmla="*/ 14 w 41"/>
                      <a:gd name="T7" fmla="*/ 0 h 46"/>
                      <a:gd name="T8" fmla="*/ 8 w 41"/>
                      <a:gd name="T9" fmla="*/ 0 h 46"/>
                      <a:gd name="T10" fmla="*/ 0 w 41"/>
                      <a:gd name="T11" fmla="*/ 7 h 46"/>
                      <a:gd name="T12" fmla="*/ 8 w 41"/>
                      <a:gd name="T13" fmla="*/ 0 h 46"/>
                      <a:gd name="T14" fmla="*/ 6 w 41"/>
                      <a:gd name="T15" fmla="*/ 0 h 46"/>
                      <a:gd name="T16" fmla="*/ 5 w 41"/>
                      <a:gd name="T17" fmla="*/ 1 h 46"/>
                      <a:gd name="T18" fmla="*/ 3 w 41"/>
                      <a:gd name="T19" fmla="*/ 1 h 46"/>
                      <a:gd name="T20" fmla="*/ 2 w 41"/>
                      <a:gd name="T21" fmla="*/ 2 h 46"/>
                      <a:gd name="T22" fmla="*/ 1 w 41"/>
                      <a:gd name="T23" fmla="*/ 3 h 46"/>
                      <a:gd name="T24" fmla="*/ 1 w 41"/>
                      <a:gd name="T25" fmla="*/ 5 h 46"/>
                      <a:gd name="T26" fmla="*/ 0 w 41"/>
                      <a:gd name="T27" fmla="*/ 6 h 46"/>
                      <a:gd name="T28" fmla="*/ 0 w 41"/>
                      <a:gd name="T29" fmla="*/ 7 h 46"/>
                      <a:gd name="T30" fmla="*/ 0 w 41"/>
                      <a:gd name="T31" fmla="*/ 8 h 46"/>
                      <a:gd name="T32" fmla="*/ 1 w 41"/>
                      <a:gd name="T33" fmla="*/ 10 h 46"/>
                      <a:gd name="T34" fmla="*/ 1 w 41"/>
                      <a:gd name="T35" fmla="*/ 11 h 46"/>
                      <a:gd name="T36" fmla="*/ 2 w 41"/>
                      <a:gd name="T37" fmla="*/ 12 h 46"/>
                      <a:gd name="T38" fmla="*/ 3 w 41"/>
                      <a:gd name="T39" fmla="*/ 13 h 46"/>
                      <a:gd name="T40" fmla="*/ 5 w 41"/>
                      <a:gd name="T41" fmla="*/ 13 h 46"/>
                      <a:gd name="T42" fmla="*/ 6 w 41"/>
                      <a:gd name="T43" fmla="*/ 14 h 46"/>
                      <a:gd name="T44" fmla="*/ 8 w 41"/>
                      <a:gd name="T45" fmla="*/ 14 h 46"/>
                      <a:gd name="T46" fmla="*/ 0 w 4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1" h="46">
                        <a:moveTo>
                          <a:pt x="0" y="23"/>
                        </a:moveTo>
                        <a:lnTo>
                          <a:pt x="24" y="46"/>
                        </a:lnTo>
                        <a:lnTo>
                          <a:pt x="41" y="46"/>
                        </a:lnTo>
                        <a:lnTo>
                          <a:pt x="41" y="0"/>
                        </a:lnTo>
                        <a:lnTo>
                          <a:pt x="24" y="0"/>
                        </a:lnTo>
                        <a:lnTo>
                          <a:pt x="0" y="23"/>
                        </a:lnTo>
                        <a:lnTo>
                          <a:pt x="24" y="0"/>
                        </a:lnTo>
                        <a:lnTo>
                          <a:pt x="18" y="0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7" y="7"/>
                        </a:lnTo>
                        <a:lnTo>
                          <a:pt x="4" y="10"/>
                        </a:lnTo>
                        <a:lnTo>
                          <a:pt x="3" y="15"/>
                        </a:lnTo>
                        <a:lnTo>
                          <a:pt x="1" y="19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3" y="32"/>
                        </a:lnTo>
                        <a:lnTo>
                          <a:pt x="4" y="36"/>
                        </a:lnTo>
                        <a:lnTo>
                          <a:pt x="7" y="39"/>
                        </a:lnTo>
                        <a:lnTo>
                          <a:pt x="10" y="42"/>
                        </a:lnTo>
                        <a:lnTo>
                          <a:pt x="14" y="44"/>
                        </a:lnTo>
                        <a:lnTo>
                          <a:pt x="18" y="46"/>
                        </a:lnTo>
                        <a:lnTo>
                          <a:pt x="24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6" name="Rectangle 66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96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77" name="Freeform 666"/>
                  <p:cNvSpPr>
                    <a:spLocks noChangeAspect="1"/>
                  </p:cNvSpPr>
                  <p:nvPr/>
                </p:nvSpPr>
                <p:spPr bwMode="auto">
                  <a:xfrm>
                    <a:off x="4920" y="1561"/>
                    <a:ext cx="7" cy="14"/>
                  </a:xfrm>
                  <a:custGeom>
                    <a:avLst/>
                    <a:gdLst>
                      <a:gd name="T0" fmla="*/ 0 w 31"/>
                      <a:gd name="T1" fmla="*/ 7 h 46"/>
                      <a:gd name="T2" fmla="*/ 5 w 31"/>
                      <a:gd name="T3" fmla="*/ 14 h 46"/>
                      <a:gd name="T4" fmla="*/ 7 w 31"/>
                      <a:gd name="T5" fmla="*/ 14 h 46"/>
                      <a:gd name="T6" fmla="*/ 7 w 31"/>
                      <a:gd name="T7" fmla="*/ 0 h 46"/>
                      <a:gd name="T8" fmla="*/ 5 w 31"/>
                      <a:gd name="T9" fmla="*/ 0 h 46"/>
                      <a:gd name="T10" fmla="*/ 0 w 31"/>
                      <a:gd name="T11" fmla="*/ 7 h 46"/>
                      <a:gd name="T12" fmla="*/ 5 w 31"/>
                      <a:gd name="T13" fmla="*/ 0 h 46"/>
                      <a:gd name="T14" fmla="*/ 4 w 31"/>
                      <a:gd name="T15" fmla="*/ 0 h 46"/>
                      <a:gd name="T16" fmla="*/ 3 w 31"/>
                      <a:gd name="T17" fmla="*/ 1 h 46"/>
                      <a:gd name="T18" fmla="*/ 2 w 31"/>
                      <a:gd name="T19" fmla="*/ 1 h 46"/>
                      <a:gd name="T20" fmla="*/ 2 w 31"/>
                      <a:gd name="T21" fmla="*/ 2 h 46"/>
                      <a:gd name="T22" fmla="*/ 1 w 31"/>
                      <a:gd name="T23" fmla="*/ 3 h 46"/>
                      <a:gd name="T24" fmla="*/ 0 w 31"/>
                      <a:gd name="T25" fmla="*/ 5 h 46"/>
                      <a:gd name="T26" fmla="*/ 0 w 31"/>
                      <a:gd name="T27" fmla="*/ 6 h 46"/>
                      <a:gd name="T28" fmla="*/ 0 w 31"/>
                      <a:gd name="T29" fmla="*/ 7 h 46"/>
                      <a:gd name="T30" fmla="*/ 0 w 31"/>
                      <a:gd name="T31" fmla="*/ 8 h 46"/>
                      <a:gd name="T32" fmla="*/ 0 w 31"/>
                      <a:gd name="T33" fmla="*/ 10 h 46"/>
                      <a:gd name="T34" fmla="*/ 1 w 31"/>
                      <a:gd name="T35" fmla="*/ 11 h 46"/>
                      <a:gd name="T36" fmla="*/ 2 w 31"/>
                      <a:gd name="T37" fmla="*/ 12 h 46"/>
                      <a:gd name="T38" fmla="*/ 2 w 31"/>
                      <a:gd name="T39" fmla="*/ 13 h 46"/>
                      <a:gd name="T40" fmla="*/ 3 w 31"/>
                      <a:gd name="T41" fmla="*/ 13 h 46"/>
                      <a:gd name="T42" fmla="*/ 4 w 31"/>
                      <a:gd name="T43" fmla="*/ 14 h 46"/>
                      <a:gd name="T44" fmla="*/ 5 w 31"/>
                      <a:gd name="T45" fmla="*/ 14 h 46"/>
                      <a:gd name="T46" fmla="*/ 0 w 3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1" h="46">
                        <a:moveTo>
                          <a:pt x="0" y="23"/>
                        </a:moveTo>
                        <a:lnTo>
                          <a:pt x="24" y="46"/>
                        </a:lnTo>
                        <a:lnTo>
                          <a:pt x="31" y="46"/>
                        </a:lnTo>
                        <a:lnTo>
                          <a:pt x="31" y="0"/>
                        </a:lnTo>
                        <a:lnTo>
                          <a:pt x="24" y="0"/>
                        </a:lnTo>
                        <a:lnTo>
                          <a:pt x="0" y="23"/>
                        </a:lnTo>
                        <a:lnTo>
                          <a:pt x="24" y="0"/>
                        </a:lnTo>
                        <a:lnTo>
                          <a:pt x="18" y="0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7" y="7"/>
                        </a:lnTo>
                        <a:lnTo>
                          <a:pt x="3" y="10"/>
                        </a:lnTo>
                        <a:lnTo>
                          <a:pt x="2" y="15"/>
                        </a:lnTo>
                        <a:lnTo>
                          <a:pt x="1" y="19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2" y="32"/>
                        </a:lnTo>
                        <a:lnTo>
                          <a:pt x="3" y="36"/>
                        </a:lnTo>
                        <a:lnTo>
                          <a:pt x="7" y="39"/>
                        </a:lnTo>
                        <a:lnTo>
                          <a:pt x="10" y="42"/>
                        </a:lnTo>
                        <a:lnTo>
                          <a:pt x="14" y="44"/>
                        </a:lnTo>
                        <a:lnTo>
                          <a:pt x="18" y="45"/>
                        </a:lnTo>
                        <a:lnTo>
                          <a:pt x="24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8" name="Freeform 667"/>
                  <p:cNvSpPr>
                    <a:spLocks noChangeAspect="1"/>
                  </p:cNvSpPr>
                  <p:nvPr/>
                </p:nvSpPr>
                <p:spPr bwMode="auto">
                  <a:xfrm>
                    <a:off x="4920" y="1568"/>
                    <a:ext cx="14" cy="36"/>
                  </a:xfrm>
                  <a:custGeom>
                    <a:avLst/>
                    <a:gdLst>
                      <a:gd name="T0" fmla="*/ 7 w 47"/>
                      <a:gd name="T1" fmla="*/ 36 h 123"/>
                      <a:gd name="T2" fmla="*/ 14 w 47"/>
                      <a:gd name="T3" fmla="*/ 29 h 123"/>
                      <a:gd name="T4" fmla="*/ 14 w 47"/>
                      <a:gd name="T5" fmla="*/ 0 h 123"/>
                      <a:gd name="T6" fmla="*/ 0 w 47"/>
                      <a:gd name="T7" fmla="*/ 0 h 123"/>
                      <a:gd name="T8" fmla="*/ 0 w 47"/>
                      <a:gd name="T9" fmla="*/ 29 h 123"/>
                      <a:gd name="T10" fmla="*/ 7 w 47"/>
                      <a:gd name="T11" fmla="*/ 36 h 123"/>
                      <a:gd name="T12" fmla="*/ 0 w 47"/>
                      <a:gd name="T13" fmla="*/ 29 h 123"/>
                      <a:gd name="T14" fmla="*/ 0 w 47"/>
                      <a:gd name="T15" fmla="*/ 31 h 123"/>
                      <a:gd name="T16" fmla="*/ 1 w 47"/>
                      <a:gd name="T17" fmla="*/ 32 h 123"/>
                      <a:gd name="T18" fmla="*/ 1 w 47"/>
                      <a:gd name="T19" fmla="*/ 34 h 123"/>
                      <a:gd name="T20" fmla="*/ 2 w 47"/>
                      <a:gd name="T21" fmla="*/ 35 h 123"/>
                      <a:gd name="T22" fmla="*/ 3 w 47"/>
                      <a:gd name="T23" fmla="*/ 35 h 123"/>
                      <a:gd name="T24" fmla="*/ 4 w 47"/>
                      <a:gd name="T25" fmla="*/ 36 h 123"/>
                      <a:gd name="T26" fmla="*/ 6 w 47"/>
                      <a:gd name="T27" fmla="*/ 36 h 123"/>
                      <a:gd name="T28" fmla="*/ 7 w 47"/>
                      <a:gd name="T29" fmla="*/ 36 h 123"/>
                      <a:gd name="T30" fmla="*/ 8 w 47"/>
                      <a:gd name="T31" fmla="*/ 36 h 123"/>
                      <a:gd name="T32" fmla="*/ 10 w 47"/>
                      <a:gd name="T33" fmla="*/ 36 h 123"/>
                      <a:gd name="T34" fmla="*/ 11 w 47"/>
                      <a:gd name="T35" fmla="*/ 35 h 123"/>
                      <a:gd name="T36" fmla="*/ 12 w 47"/>
                      <a:gd name="T37" fmla="*/ 35 h 123"/>
                      <a:gd name="T38" fmla="*/ 13 w 47"/>
                      <a:gd name="T39" fmla="*/ 34 h 123"/>
                      <a:gd name="T40" fmla="*/ 13 w 47"/>
                      <a:gd name="T41" fmla="*/ 32 h 123"/>
                      <a:gd name="T42" fmla="*/ 14 w 47"/>
                      <a:gd name="T43" fmla="*/ 31 h 123"/>
                      <a:gd name="T44" fmla="*/ 14 w 47"/>
                      <a:gd name="T45" fmla="*/ 29 h 123"/>
                      <a:gd name="T46" fmla="*/ 7 w 47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123">
                        <a:moveTo>
                          <a:pt x="24" y="123"/>
                        </a:moveTo>
                        <a:lnTo>
                          <a:pt x="47" y="100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4" y="123"/>
                        </a:lnTo>
                        <a:lnTo>
                          <a:pt x="0" y="100"/>
                        </a:lnTo>
                        <a:lnTo>
                          <a:pt x="1" y="105"/>
                        </a:lnTo>
                        <a:lnTo>
                          <a:pt x="2" y="111"/>
                        </a:lnTo>
                        <a:lnTo>
                          <a:pt x="5" y="115"/>
                        </a:lnTo>
                        <a:lnTo>
                          <a:pt x="8" y="118"/>
                        </a:lnTo>
                        <a:lnTo>
                          <a:pt x="11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4" y="123"/>
                        </a:lnTo>
                        <a:lnTo>
                          <a:pt x="28" y="123"/>
                        </a:lnTo>
                        <a:lnTo>
                          <a:pt x="32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5" y="111"/>
                        </a:lnTo>
                        <a:lnTo>
                          <a:pt x="47" y="105"/>
                        </a:lnTo>
                        <a:lnTo>
                          <a:pt x="47" y="100"/>
                        </a:lnTo>
                        <a:lnTo>
                          <a:pt x="24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9" name="Freeform 668"/>
                  <p:cNvSpPr>
                    <a:spLocks noChangeAspect="1"/>
                  </p:cNvSpPr>
                  <p:nvPr/>
                </p:nvSpPr>
                <p:spPr bwMode="auto">
                  <a:xfrm>
                    <a:off x="4927" y="1589"/>
                    <a:ext cx="14" cy="14"/>
                  </a:xfrm>
                  <a:custGeom>
                    <a:avLst/>
                    <a:gdLst>
                      <a:gd name="T0" fmla="*/ 14 w 41"/>
                      <a:gd name="T1" fmla="*/ 7 h 46"/>
                      <a:gd name="T2" fmla="*/ 6 w 41"/>
                      <a:gd name="T3" fmla="*/ 0 h 46"/>
                      <a:gd name="T4" fmla="*/ 0 w 41"/>
                      <a:gd name="T5" fmla="*/ 0 h 46"/>
                      <a:gd name="T6" fmla="*/ 0 w 41"/>
                      <a:gd name="T7" fmla="*/ 14 h 46"/>
                      <a:gd name="T8" fmla="*/ 6 w 41"/>
                      <a:gd name="T9" fmla="*/ 14 h 46"/>
                      <a:gd name="T10" fmla="*/ 14 w 41"/>
                      <a:gd name="T11" fmla="*/ 7 h 46"/>
                      <a:gd name="T12" fmla="*/ 6 w 41"/>
                      <a:gd name="T13" fmla="*/ 14 h 46"/>
                      <a:gd name="T14" fmla="*/ 8 w 41"/>
                      <a:gd name="T15" fmla="*/ 14 h 46"/>
                      <a:gd name="T16" fmla="*/ 9 w 41"/>
                      <a:gd name="T17" fmla="*/ 13 h 46"/>
                      <a:gd name="T18" fmla="*/ 11 w 41"/>
                      <a:gd name="T19" fmla="*/ 13 h 46"/>
                      <a:gd name="T20" fmla="*/ 12 w 41"/>
                      <a:gd name="T21" fmla="*/ 12 h 46"/>
                      <a:gd name="T22" fmla="*/ 13 w 41"/>
                      <a:gd name="T23" fmla="*/ 11 h 46"/>
                      <a:gd name="T24" fmla="*/ 13 w 41"/>
                      <a:gd name="T25" fmla="*/ 10 h 46"/>
                      <a:gd name="T26" fmla="*/ 14 w 41"/>
                      <a:gd name="T27" fmla="*/ 8 h 46"/>
                      <a:gd name="T28" fmla="*/ 14 w 41"/>
                      <a:gd name="T29" fmla="*/ 7 h 46"/>
                      <a:gd name="T30" fmla="*/ 14 w 41"/>
                      <a:gd name="T31" fmla="*/ 6 h 46"/>
                      <a:gd name="T32" fmla="*/ 13 w 41"/>
                      <a:gd name="T33" fmla="*/ 5 h 46"/>
                      <a:gd name="T34" fmla="*/ 13 w 41"/>
                      <a:gd name="T35" fmla="*/ 3 h 46"/>
                      <a:gd name="T36" fmla="*/ 12 w 41"/>
                      <a:gd name="T37" fmla="*/ 2 h 46"/>
                      <a:gd name="T38" fmla="*/ 11 w 41"/>
                      <a:gd name="T39" fmla="*/ 1 h 46"/>
                      <a:gd name="T40" fmla="*/ 9 w 41"/>
                      <a:gd name="T41" fmla="*/ 1 h 46"/>
                      <a:gd name="T42" fmla="*/ 8 w 41"/>
                      <a:gd name="T43" fmla="*/ 0 h 46"/>
                      <a:gd name="T44" fmla="*/ 6 w 41"/>
                      <a:gd name="T45" fmla="*/ 0 h 46"/>
                      <a:gd name="T46" fmla="*/ 14 w 4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1" h="46">
                        <a:moveTo>
                          <a:pt x="41" y="23"/>
                        </a:moveTo>
                        <a:lnTo>
                          <a:pt x="17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7" y="46"/>
                        </a:lnTo>
                        <a:lnTo>
                          <a:pt x="41" y="23"/>
                        </a:lnTo>
                        <a:lnTo>
                          <a:pt x="17" y="46"/>
                        </a:lnTo>
                        <a:lnTo>
                          <a:pt x="23" y="46"/>
                        </a:lnTo>
                        <a:lnTo>
                          <a:pt x="27" y="44"/>
                        </a:lnTo>
                        <a:lnTo>
                          <a:pt x="31" y="42"/>
                        </a:lnTo>
                        <a:lnTo>
                          <a:pt x="34" y="39"/>
                        </a:lnTo>
                        <a:lnTo>
                          <a:pt x="37" y="36"/>
                        </a:lnTo>
                        <a:lnTo>
                          <a:pt x="38" y="32"/>
                        </a:lnTo>
                        <a:lnTo>
                          <a:pt x="40" y="27"/>
                        </a:lnTo>
                        <a:lnTo>
                          <a:pt x="41" y="23"/>
                        </a:lnTo>
                        <a:lnTo>
                          <a:pt x="40" y="19"/>
                        </a:lnTo>
                        <a:lnTo>
                          <a:pt x="38" y="15"/>
                        </a:lnTo>
                        <a:lnTo>
                          <a:pt x="37" y="10"/>
                        </a:lnTo>
                        <a:lnTo>
                          <a:pt x="34" y="7"/>
                        </a:lnTo>
                        <a:lnTo>
                          <a:pt x="31" y="4"/>
                        </a:lnTo>
                        <a:lnTo>
                          <a:pt x="27" y="2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41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0" name="Rectangle 66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927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81" name="Freeform 670"/>
                  <p:cNvSpPr>
                    <a:spLocks noChangeAspect="1"/>
                  </p:cNvSpPr>
                  <p:nvPr/>
                </p:nvSpPr>
                <p:spPr bwMode="auto">
                  <a:xfrm>
                    <a:off x="425" y="1561"/>
                    <a:ext cx="7" cy="14"/>
                  </a:xfrm>
                  <a:custGeom>
                    <a:avLst/>
                    <a:gdLst>
                      <a:gd name="T0" fmla="*/ 0 w 29"/>
                      <a:gd name="T1" fmla="*/ 7 h 46"/>
                      <a:gd name="T2" fmla="*/ 6 w 29"/>
                      <a:gd name="T3" fmla="*/ 14 h 46"/>
                      <a:gd name="T4" fmla="*/ 7 w 29"/>
                      <a:gd name="T5" fmla="*/ 14 h 46"/>
                      <a:gd name="T6" fmla="*/ 7 w 29"/>
                      <a:gd name="T7" fmla="*/ 0 h 46"/>
                      <a:gd name="T8" fmla="*/ 6 w 29"/>
                      <a:gd name="T9" fmla="*/ 0 h 46"/>
                      <a:gd name="T10" fmla="*/ 0 w 29"/>
                      <a:gd name="T11" fmla="*/ 7 h 46"/>
                      <a:gd name="T12" fmla="*/ 6 w 29"/>
                      <a:gd name="T13" fmla="*/ 0 h 46"/>
                      <a:gd name="T14" fmla="*/ 4 w 29"/>
                      <a:gd name="T15" fmla="*/ 0 h 46"/>
                      <a:gd name="T16" fmla="*/ 3 w 29"/>
                      <a:gd name="T17" fmla="*/ 1 h 46"/>
                      <a:gd name="T18" fmla="*/ 2 w 29"/>
                      <a:gd name="T19" fmla="*/ 1 h 46"/>
                      <a:gd name="T20" fmla="*/ 1 w 29"/>
                      <a:gd name="T21" fmla="*/ 2 h 46"/>
                      <a:gd name="T22" fmla="*/ 1 w 29"/>
                      <a:gd name="T23" fmla="*/ 3 h 46"/>
                      <a:gd name="T24" fmla="*/ 0 w 29"/>
                      <a:gd name="T25" fmla="*/ 5 h 46"/>
                      <a:gd name="T26" fmla="*/ 0 w 29"/>
                      <a:gd name="T27" fmla="*/ 6 h 46"/>
                      <a:gd name="T28" fmla="*/ 0 w 29"/>
                      <a:gd name="T29" fmla="*/ 7 h 46"/>
                      <a:gd name="T30" fmla="*/ 0 w 29"/>
                      <a:gd name="T31" fmla="*/ 8 h 46"/>
                      <a:gd name="T32" fmla="*/ 0 w 29"/>
                      <a:gd name="T33" fmla="*/ 10 h 46"/>
                      <a:gd name="T34" fmla="*/ 1 w 29"/>
                      <a:gd name="T35" fmla="*/ 11 h 46"/>
                      <a:gd name="T36" fmla="*/ 1 w 29"/>
                      <a:gd name="T37" fmla="*/ 12 h 46"/>
                      <a:gd name="T38" fmla="*/ 2 w 29"/>
                      <a:gd name="T39" fmla="*/ 13 h 46"/>
                      <a:gd name="T40" fmla="*/ 3 w 29"/>
                      <a:gd name="T41" fmla="*/ 13 h 46"/>
                      <a:gd name="T42" fmla="*/ 4 w 29"/>
                      <a:gd name="T43" fmla="*/ 14 h 46"/>
                      <a:gd name="T44" fmla="*/ 6 w 29"/>
                      <a:gd name="T45" fmla="*/ 14 h 46"/>
                      <a:gd name="T46" fmla="*/ 0 w 29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29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29" y="46"/>
                        </a:lnTo>
                        <a:lnTo>
                          <a:pt x="29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3" y="44"/>
                        </a:lnTo>
                        <a:lnTo>
                          <a:pt x="18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2" name="Freeform 671"/>
                  <p:cNvSpPr>
                    <a:spLocks noChangeAspect="1"/>
                  </p:cNvSpPr>
                  <p:nvPr/>
                </p:nvSpPr>
                <p:spPr bwMode="auto">
                  <a:xfrm>
                    <a:off x="425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5 w 46"/>
                      <a:gd name="T25" fmla="*/ 36 h 123"/>
                      <a:gd name="T26" fmla="*/ 6 w 46"/>
                      <a:gd name="T27" fmla="*/ 36 h 123"/>
                      <a:gd name="T28" fmla="*/ 7 w 46"/>
                      <a:gd name="T29" fmla="*/ 36 h 123"/>
                      <a:gd name="T30" fmla="*/ 8 w 46"/>
                      <a:gd name="T31" fmla="*/ 36 h 123"/>
                      <a:gd name="T32" fmla="*/ 10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0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7" y="123"/>
                        </a:lnTo>
                        <a:lnTo>
                          <a:pt x="32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5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3" name="Freeform 672"/>
                  <p:cNvSpPr>
                    <a:spLocks noChangeAspect="1"/>
                  </p:cNvSpPr>
                  <p:nvPr/>
                </p:nvSpPr>
                <p:spPr bwMode="auto">
                  <a:xfrm>
                    <a:off x="432" y="1589"/>
                    <a:ext cx="7" cy="14"/>
                  </a:xfrm>
                  <a:custGeom>
                    <a:avLst/>
                    <a:gdLst>
                      <a:gd name="T0" fmla="*/ 7 w 40"/>
                      <a:gd name="T1" fmla="*/ 7 h 46"/>
                      <a:gd name="T2" fmla="*/ 3 w 40"/>
                      <a:gd name="T3" fmla="*/ 0 h 46"/>
                      <a:gd name="T4" fmla="*/ 0 w 40"/>
                      <a:gd name="T5" fmla="*/ 0 h 46"/>
                      <a:gd name="T6" fmla="*/ 0 w 40"/>
                      <a:gd name="T7" fmla="*/ 14 h 46"/>
                      <a:gd name="T8" fmla="*/ 3 w 40"/>
                      <a:gd name="T9" fmla="*/ 14 h 46"/>
                      <a:gd name="T10" fmla="*/ 7 w 40"/>
                      <a:gd name="T11" fmla="*/ 7 h 46"/>
                      <a:gd name="T12" fmla="*/ 3 w 40"/>
                      <a:gd name="T13" fmla="*/ 14 h 46"/>
                      <a:gd name="T14" fmla="*/ 4 w 40"/>
                      <a:gd name="T15" fmla="*/ 14 h 46"/>
                      <a:gd name="T16" fmla="*/ 5 w 40"/>
                      <a:gd name="T17" fmla="*/ 13 h 46"/>
                      <a:gd name="T18" fmla="*/ 6 w 40"/>
                      <a:gd name="T19" fmla="*/ 13 h 46"/>
                      <a:gd name="T20" fmla="*/ 6 w 40"/>
                      <a:gd name="T21" fmla="*/ 12 h 46"/>
                      <a:gd name="T22" fmla="*/ 6 w 40"/>
                      <a:gd name="T23" fmla="*/ 11 h 46"/>
                      <a:gd name="T24" fmla="*/ 7 w 40"/>
                      <a:gd name="T25" fmla="*/ 10 h 46"/>
                      <a:gd name="T26" fmla="*/ 7 w 40"/>
                      <a:gd name="T27" fmla="*/ 8 h 46"/>
                      <a:gd name="T28" fmla="*/ 7 w 40"/>
                      <a:gd name="T29" fmla="*/ 7 h 46"/>
                      <a:gd name="T30" fmla="*/ 7 w 40"/>
                      <a:gd name="T31" fmla="*/ 6 h 46"/>
                      <a:gd name="T32" fmla="*/ 7 w 40"/>
                      <a:gd name="T33" fmla="*/ 5 h 46"/>
                      <a:gd name="T34" fmla="*/ 6 w 40"/>
                      <a:gd name="T35" fmla="*/ 3 h 46"/>
                      <a:gd name="T36" fmla="*/ 6 w 40"/>
                      <a:gd name="T37" fmla="*/ 2 h 46"/>
                      <a:gd name="T38" fmla="*/ 6 w 40"/>
                      <a:gd name="T39" fmla="*/ 1 h 46"/>
                      <a:gd name="T40" fmla="*/ 5 w 40"/>
                      <a:gd name="T41" fmla="*/ 1 h 46"/>
                      <a:gd name="T42" fmla="*/ 4 w 40"/>
                      <a:gd name="T43" fmla="*/ 0 h 46"/>
                      <a:gd name="T44" fmla="*/ 3 w 40"/>
                      <a:gd name="T45" fmla="*/ 0 h 46"/>
                      <a:gd name="T46" fmla="*/ 7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40" y="23"/>
                        </a:moveTo>
                        <a:lnTo>
                          <a:pt x="17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7" y="46"/>
                        </a:lnTo>
                        <a:lnTo>
                          <a:pt x="40" y="23"/>
                        </a:lnTo>
                        <a:lnTo>
                          <a:pt x="17" y="46"/>
                        </a:lnTo>
                        <a:lnTo>
                          <a:pt x="22" y="46"/>
                        </a:lnTo>
                        <a:lnTo>
                          <a:pt x="28" y="44"/>
                        </a:lnTo>
                        <a:lnTo>
                          <a:pt x="32" y="42"/>
                        </a:lnTo>
                        <a:lnTo>
                          <a:pt x="35" y="39"/>
                        </a:lnTo>
                        <a:lnTo>
                          <a:pt x="37" y="36"/>
                        </a:lnTo>
                        <a:lnTo>
                          <a:pt x="39" y="32"/>
                        </a:lnTo>
                        <a:lnTo>
                          <a:pt x="40" y="27"/>
                        </a:lnTo>
                        <a:lnTo>
                          <a:pt x="40" y="23"/>
                        </a:lnTo>
                        <a:lnTo>
                          <a:pt x="40" y="19"/>
                        </a:lnTo>
                        <a:lnTo>
                          <a:pt x="39" y="15"/>
                        </a:lnTo>
                        <a:lnTo>
                          <a:pt x="37" y="10"/>
                        </a:lnTo>
                        <a:lnTo>
                          <a:pt x="35" y="7"/>
                        </a:lnTo>
                        <a:lnTo>
                          <a:pt x="32" y="4"/>
                        </a:lnTo>
                        <a:lnTo>
                          <a:pt x="28" y="2"/>
                        </a:lnTo>
                        <a:lnTo>
                          <a:pt x="22" y="0"/>
                        </a:lnTo>
                        <a:lnTo>
                          <a:pt x="17" y="0"/>
                        </a:lnTo>
                        <a:lnTo>
                          <a:pt x="4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4" name="Rectangle 67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25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85" name="Freeform 674"/>
                  <p:cNvSpPr>
                    <a:spLocks noChangeAspect="1"/>
                  </p:cNvSpPr>
                  <p:nvPr/>
                </p:nvSpPr>
                <p:spPr bwMode="auto">
                  <a:xfrm>
                    <a:off x="5105" y="1561"/>
                    <a:ext cx="7" cy="14"/>
                  </a:xfrm>
                  <a:custGeom>
                    <a:avLst/>
                    <a:gdLst>
                      <a:gd name="T0" fmla="*/ 7 w 29"/>
                      <a:gd name="T1" fmla="*/ 7 h 46"/>
                      <a:gd name="T2" fmla="*/ 1 w 29"/>
                      <a:gd name="T3" fmla="*/ 0 h 46"/>
                      <a:gd name="T4" fmla="*/ 0 w 29"/>
                      <a:gd name="T5" fmla="*/ 0 h 46"/>
                      <a:gd name="T6" fmla="*/ 0 w 29"/>
                      <a:gd name="T7" fmla="*/ 14 h 46"/>
                      <a:gd name="T8" fmla="*/ 1 w 29"/>
                      <a:gd name="T9" fmla="*/ 14 h 46"/>
                      <a:gd name="T10" fmla="*/ 7 w 29"/>
                      <a:gd name="T11" fmla="*/ 7 h 46"/>
                      <a:gd name="T12" fmla="*/ 1 w 29"/>
                      <a:gd name="T13" fmla="*/ 14 h 46"/>
                      <a:gd name="T14" fmla="*/ 3 w 29"/>
                      <a:gd name="T15" fmla="*/ 14 h 46"/>
                      <a:gd name="T16" fmla="*/ 4 w 29"/>
                      <a:gd name="T17" fmla="*/ 13 h 46"/>
                      <a:gd name="T18" fmla="*/ 5 w 29"/>
                      <a:gd name="T19" fmla="*/ 13 h 46"/>
                      <a:gd name="T20" fmla="*/ 6 w 29"/>
                      <a:gd name="T21" fmla="*/ 12 h 46"/>
                      <a:gd name="T22" fmla="*/ 6 w 29"/>
                      <a:gd name="T23" fmla="*/ 11 h 46"/>
                      <a:gd name="T24" fmla="*/ 7 w 29"/>
                      <a:gd name="T25" fmla="*/ 10 h 46"/>
                      <a:gd name="T26" fmla="*/ 7 w 29"/>
                      <a:gd name="T27" fmla="*/ 8 h 46"/>
                      <a:gd name="T28" fmla="*/ 7 w 29"/>
                      <a:gd name="T29" fmla="*/ 7 h 46"/>
                      <a:gd name="T30" fmla="*/ 7 w 29"/>
                      <a:gd name="T31" fmla="*/ 6 h 46"/>
                      <a:gd name="T32" fmla="*/ 7 w 29"/>
                      <a:gd name="T33" fmla="*/ 5 h 46"/>
                      <a:gd name="T34" fmla="*/ 6 w 29"/>
                      <a:gd name="T35" fmla="*/ 3 h 46"/>
                      <a:gd name="T36" fmla="*/ 6 w 29"/>
                      <a:gd name="T37" fmla="*/ 2 h 46"/>
                      <a:gd name="T38" fmla="*/ 5 w 29"/>
                      <a:gd name="T39" fmla="*/ 1 h 46"/>
                      <a:gd name="T40" fmla="*/ 4 w 29"/>
                      <a:gd name="T41" fmla="*/ 1 h 46"/>
                      <a:gd name="T42" fmla="*/ 3 w 29"/>
                      <a:gd name="T43" fmla="*/ 0 h 46"/>
                      <a:gd name="T44" fmla="*/ 1 w 29"/>
                      <a:gd name="T45" fmla="*/ 0 h 46"/>
                      <a:gd name="T46" fmla="*/ 7 w 29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29" h="46">
                        <a:moveTo>
                          <a:pt x="29" y="23"/>
                        </a:moveTo>
                        <a:lnTo>
                          <a:pt x="6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6" y="46"/>
                        </a:lnTo>
                        <a:lnTo>
                          <a:pt x="29" y="23"/>
                        </a:lnTo>
                        <a:lnTo>
                          <a:pt x="6" y="46"/>
                        </a:lnTo>
                        <a:lnTo>
                          <a:pt x="11" y="45"/>
                        </a:lnTo>
                        <a:lnTo>
                          <a:pt x="16" y="44"/>
                        </a:lnTo>
                        <a:lnTo>
                          <a:pt x="21" y="42"/>
                        </a:lnTo>
                        <a:lnTo>
                          <a:pt x="24" y="39"/>
                        </a:lnTo>
                        <a:lnTo>
                          <a:pt x="26" y="36"/>
                        </a:lnTo>
                        <a:lnTo>
                          <a:pt x="28" y="32"/>
                        </a:lnTo>
                        <a:lnTo>
                          <a:pt x="29" y="27"/>
                        </a:lnTo>
                        <a:lnTo>
                          <a:pt x="29" y="23"/>
                        </a:lnTo>
                        <a:lnTo>
                          <a:pt x="29" y="19"/>
                        </a:lnTo>
                        <a:lnTo>
                          <a:pt x="28" y="15"/>
                        </a:lnTo>
                        <a:lnTo>
                          <a:pt x="26" y="10"/>
                        </a:lnTo>
                        <a:lnTo>
                          <a:pt x="24" y="7"/>
                        </a:lnTo>
                        <a:lnTo>
                          <a:pt x="21" y="4"/>
                        </a:lnTo>
                        <a:lnTo>
                          <a:pt x="16" y="2"/>
                        </a:lnTo>
                        <a:lnTo>
                          <a:pt x="11" y="0"/>
                        </a:lnTo>
                        <a:lnTo>
                          <a:pt x="6" y="0"/>
                        </a:lnTo>
                        <a:lnTo>
                          <a:pt x="29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6" name="Freeform 675"/>
                  <p:cNvSpPr>
                    <a:spLocks noChangeAspect="1"/>
                  </p:cNvSpPr>
                  <p:nvPr/>
                </p:nvSpPr>
                <p:spPr bwMode="auto">
                  <a:xfrm>
                    <a:off x="5098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4 w 46"/>
                      <a:gd name="T25" fmla="*/ 36 h 123"/>
                      <a:gd name="T26" fmla="*/ 6 w 46"/>
                      <a:gd name="T27" fmla="*/ 36 h 123"/>
                      <a:gd name="T28" fmla="*/ 7 w 46"/>
                      <a:gd name="T29" fmla="*/ 36 h 123"/>
                      <a:gd name="T30" fmla="*/ 8 w 46"/>
                      <a:gd name="T31" fmla="*/ 36 h 123"/>
                      <a:gd name="T32" fmla="*/ 9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1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0" y="120"/>
                        </a:lnTo>
                        <a:lnTo>
                          <a:pt x="14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7" y="123"/>
                        </a:lnTo>
                        <a:lnTo>
                          <a:pt x="31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6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7" name="Freeform 676"/>
                  <p:cNvSpPr>
                    <a:spLocks noChangeAspect="1"/>
                  </p:cNvSpPr>
                  <p:nvPr/>
                </p:nvSpPr>
                <p:spPr bwMode="auto">
                  <a:xfrm>
                    <a:off x="5098" y="1589"/>
                    <a:ext cx="7" cy="14"/>
                  </a:xfrm>
                  <a:custGeom>
                    <a:avLst/>
                    <a:gdLst>
                      <a:gd name="T0" fmla="*/ 0 w 40"/>
                      <a:gd name="T1" fmla="*/ 7 h 46"/>
                      <a:gd name="T2" fmla="*/ 4 w 40"/>
                      <a:gd name="T3" fmla="*/ 14 h 46"/>
                      <a:gd name="T4" fmla="*/ 7 w 40"/>
                      <a:gd name="T5" fmla="*/ 14 h 46"/>
                      <a:gd name="T6" fmla="*/ 7 w 40"/>
                      <a:gd name="T7" fmla="*/ 0 h 46"/>
                      <a:gd name="T8" fmla="*/ 4 w 40"/>
                      <a:gd name="T9" fmla="*/ 0 h 46"/>
                      <a:gd name="T10" fmla="*/ 0 w 40"/>
                      <a:gd name="T11" fmla="*/ 7 h 46"/>
                      <a:gd name="T12" fmla="*/ 4 w 40"/>
                      <a:gd name="T13" fmla="*/ 0 h 46"/>
                      <a:gd name="T14" fmla="*/ 3 w 40"/>
                      <a:gd name="T15" fmla="*/ 0 h 46"/>
                      <a:gd name="T16" fmla="*/ 2 w 40"/>
                      <a:gd name="T17" fmla="*/ 1 h 46"/>
                      <a:gd name="T18" fmla="*/ 1 w 40"/>
                      <a:gd name="T19" fmla="*/ 1 h 46"/>
                      <a:gd name="T20" fmla="*/ 1 w 40"/>
                      <a:gd name="T21" fmla="*/ 2 h 46"/>
                      <a:gd name="T22" fmla="*/ 1 w 40"/>
                      <a:gd name="T23" fmla="*/ 3 h 46"/>
                      <a:gd name="T24" fmla="*/ 0 w 40"/>
                      <a:gd name="T25" fmla="*/ 5 h 46"/>
                      <a:gd name="T26" fmla="*/ 0 w 40"/>
                      <a:gd name="T27" fmla="*/ 6 h 46"/>
                      <a:gd name="T28" fmla="*/ 0 w 40"/>
                      <a:gd name="T29" fmla="*/ 7 h 46"/>
                      <a:gd name="T30" fmla="*/ 0 w 40"/>
                      <a:gd name="T31" fmla="*/ 8 h 46"/>
                      <a:gd name="T32" fmla="*/ 0 w 40"/>
                      <a:gd name="T33" fmla="*/ 10 h 46"/>
                      <a:gd name="T34" fmla="*/ 1 w 40"/>
                      <a:gd name="T35" fmla="*/ 11 h 46"/>
                      <a:gd name="T36" fmla="*/ 1 w 40"/>
                      <a:gd name="T37" fmla="*/ 12 h 46"/>
                      <a:gd name="T38" fmla="*/ 1 w 40"/>
                      <a:gd name="T39" fmla="*/ 13 h 46"/>
                      <a:gd name="T40" fmla="*/ 2 w 40"/>
                      <a:gd name="T41" fmla="*/ 13 h 46"/>
                      <a:gd name="T42" fmla="*/ 3 w 40"/>
                      <a:gd name="T43" fmla="*/ 14 h 46"/>
                      <a:gd name="T44" fmla="*/ 4 w 40"/>
                      <a:gd name="T45" fmla="*/ 14 h 46"/>
                      <a:gd name="T46" fmla="*/ 0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40" y="46"/>
                        </a:lnTo>
                        <a:lnTo>
                          <a:pt x="40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8" name="Rectangle 67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098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89" name="Freeform 678"/>
                  <p:cNvSpPr>
                    <a:spLocks noChangeAspect="1"/>
                  </p:cNvSpPr>
                  <p:nvPr/>
                </p:nvSpPr>
                <p:spPr bwMode="auto">
                  <a:xfrm>
                    <a:off x="553" y="1561"/>
                    <a:ext cx="14" cy="14"/>
                  </a:xfrm>
                  <a:custGeom>
                    <a:avLst/>
                    <a:gdLst>
                      <a:gd name="T0" fmla="*/ 0 w 32"/>
                      <a:gd name="T1" fmla="*/ 7 h 46"/>
                      <a:gd name="T2" fmla="*/ 10 w 32"/>
                      <a:gd name="T3" fmla="*/ 14 h 46"/>
                      <a:gd name="T4" fmla="*/ 14 w 32"/>
                      <a:gd name="T5" fmla="*/ 14 h 46"/>
                      <a:gd name="T6" fmla="*/ 14 w 32"/>
                      <a:gd name="T7" fmla="*/ 0 h 46"/>
                      <a:gd name="T8" fmla="*/ 10 w 32"/>
                      <a:gd name="T9" fmla="*/ 0 h 46"/>
                      <a:gd name="T10" fmla="*/ 0 w 32"/>
                      <a:gd name="T11" fmla="*/ 7 h 46"/>
                      <a:gd name="T12" fmla="*/ 10 w 32"/>
                      <a:gd name="T13" fmla="*/ 0 h 46"/>
                      <a:gd name="T14" fmla="*/ 8 w 32"/>
                      <a:gd name="T15" fmla="*/ 0 h 46"/>
                      <a:gd name="T16" fmla="*/ 6 w 32"/>
                      <a:gd name="T17" fmla="*/ 1 h 46"/>
                      <a:gd name="T18" fmla="*/ 4 w 32"/>
                      <a:gd name="T19" fmla="*/ 1 h 46"/>
                      <a:gd name="T20" fmla="*/ 3 w 32"/>
                      <a:gd name="T21" fmla="*/ 2 h 46"/>
                      <a:gd name="T22" fmla="*/ 1 w 32"/>
                      <a:gd name="T23" fmla="*/ 3 h 46"/>
                      <a:gd name="T24" fmla="*/ 0 w 32"/>
                      <a:gd name="T25" fmla="*/ 5 h 46"/>
                      <a:gd name="T26" fmla="*/ 0 w 32"/>
                      <a:gd name="T27" fmla="*/ 6 h 46"/>
                      <a:gd name="T28" fmla="*/ 0 w 32"/>
                      <a:gd name="T29" fmla="*/ 7 h 46"/>
                      <a:gd name="T30" fmla="*/ 0 w 32"/>
                      <a:gd name="T31" fmla="*/ 8 h 46"/>
                      <a:gd name="T32" fmla="*/ 0 w 32"/>
                      <a:gd name="T33" fmla="*/ 10 h 46"/>
                      <a:gd name="T34" fmla="*/ 1 w 32"/>
                      <a:gd name="T35" fmla="*/ 11 h 46"/>
                      <a:gd name="T36" fmla="*/ 3 w 32"/>
                      <a:gd name="T37" fmla="*/ 12 h 46"/>
                      <a:gd name="T38" fmla="*/ 4 w 32"/>
                      <a:gd name="T39" fmla="*/ 13 h 46"/>
                      <a:gd name="T40" fmla="*/ 6 w 32"/>
                      <a:gd name="T41" fmla="*/ 13 h 46"/>
                      <a:gd name="T42" fmla="*/ 8 w 32"/>
                      <a:gd name="T43" fmla="*/ 14 h 46"/>
                      <a:gd name="T44" fmla="*/ 10 w 32"/>
                      <a:gd name="T45" fmla="*/ 14 h 46"/>
                      <a:gd name="T46" fmla="*/ 0 w 32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2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32" y="46"/>
                        </a:lnTo>
                        <a:lnTo>
                          <a:pt x="32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6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8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0" name="Freeform 679"/>
                  <p:cNvSpPr>
                    <a:spLocks noChangeAspect="1"/>
                  </p:cNvSpPr>
                  <p:nvPr/>
                </p:nvSpPr>
                <p:spPr bwMode="auto">
                  <a:xfrm>
                    <a:off x="553" y="1568"/>
                    <a:ext cx="14" cy="36"/>
                  </a:xfrm>
                  <a:custGeom>
                    <a:avLst/>
                    <a:gdLst>
                      <a:gd name="T0" fmla="*/ 7 w 47"/>
                      <a:gd name="T1" fmla="*/ 36 h 123"/>
                      <a:gd name="T2" fmla="*/ 14 w 47"/>
                      <a:gd name="T3" fmla="*/ 29 h 123"/>
                      <a:gd name="T4" fmla="*/ 14 w 47"/>
                      <a:gd name="T5" fmla="*/ 0 h 123"/>
                      <a:gd name="T6" fmla="*/ 0 w 47"/>
                      <a:gd name="T7" fmla="*/ 0 h 123"/>
                      <a:gd name="T8" fmla="*/ 0 w 47"/>
                      <a:gd name="T9" fmla="*/ 29 h 123"/>
                      <a:gd name="T10" fmla="*/ 7 w 47"/>
                      <a:gd name="T11" fmla="*/ 36 h 123"/>
                      <a:gd name="T12" fmla="*/ 0 w 47"/>
                      <a:gd name="T13" fmla="*/ 29 h 123"/>
                      <a:gd name="T14" fmla="*/ 0 w 47"/>
                      <a:gd name="T15" fmla="*/ 31 h 123"/>
                      <a:gd name="T16" fmla="*/ 1 w 47"/>
                      <a:gd name="T17" fmla="*/ 32 h 123"/>
                      <a:gd name="T18" fmla="*/ 1 w 47"/>
                      <a:gd name="T19" fmla="*/ 34 h 123"/>
                      <a:gd name="T20" fmla="*/ 2 w 47"/>
                      <a:gd name="T21" fmla="*/ 35 h 123"/>
                      <a:gd name="T22" fmla="*/ 3 w 47"/>
                      <a:gd name="T23" fmla="*/ 35 h 123"/>
                      <a:gd name="T24" fmla="*/ 4 w 47"/>
                      <a:gd name="T25" fmla="*/ 36 h 123"/>
                      <a:gd name="T26" fmla="*/ 6 w 47"/>
                      <a:gd name="T27" fmla="*/ 36 h 123"/>
                      <a:gd name="T28" fmla="*/ 7 w 47"/>
                      <a:gd name="T29" fmla="*/ 36 h 123"/>
                      <a:gd name="T30" fmla="*/ 8 w 47"/>
                      <a:gd name="T31" fmla="*/ 36 h 123"/>
                      <a:gd name="T32" fmla="*/ 10 w 47"/>
                      <a:gd name="T33" fmla="*/ 36 h 123"/>
                      <a:gd name="T34" fmla="*/ 11 w 47"/>
                      <a:gd name="T35" fmla="*/ 35 h 123"/>
                      <a:gd name="T36" fmla="*/ 12 w 47"/>
                      <a:gd name="T37" fmla="*/ 35 h 123"/>
                      <a:gd name="T38" fmla="*/ 13 w 47"/>
                      <a:gd name="T39" fmla="*/ 34 h 123"/>
                      <a:gd name="T40" fmla="*/ 13 w 47"/>
                      <a:gd name="T41" fmla="*/ 32 h 123"/>
                      <a:gd name="T42" fmla="*/ 14 w 47"/>
                      <a:gd name="T43" fmla="*/ 31 h 123"/>
                      <a:gd name="T44" fmla="*/ 14 w 47"/>
                      <a:gd name="T45" fmla="*/ 29 h 123"/>
                      <a:gd name="T46" fmla="*/ 7 w 47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123">
                        <a:moveTo>
                          <a:pt x="23" y="123"/>
                        </a:moveTo>
                        <a:lnTo>
                          <a:pt x="47" y="100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2" y="111"/>
                        </a:lnTo>
                        <a:lnTo>
                          <a:pt x="5" y="115"/>
                        </a:lnTo>
                        <a:lnTo>
                          <a:pt x="8" y="118"/>
                        </a:lnTo>
                        <a:lnTo>
                          <a:pt x="11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8" y="123"/>
                        </a:lnTo>
                        <a:lnTo>
                          <a:pt x="32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5" y="111"/>
                        </a:lnTo>
                        <a:lnTo>
                          <a:pt x="46" y="105"/>
                        </a:lnTo>
                        <a:lnTo>
                          <a:pt x="47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1" name="Freeform 680"/>
                  <p:cNvSpPr>
                    <a:spLocks noChangeAspect="1"/>
                  </p:cNvSpPr>
                  <p:nvPr/>
                </p:nvSpPr>
                <p:spPr bwMode="auto">
                  <a:xfrm>
                    <a:off x="560" y="1589"/>
                    <a:ext cx="14" cy="14"/>
                  </a:xfrm>
                  <a:custGeom>
                    <a:avLst/>
                    <a:gdLst>
                      <a:gd name="T0" fmla="*/ 14 w 40"/>
                      <a:gd name="T1" fmla="*/ 7 h 46"/>
                      <a:gd name="T2" fmla="*/ 6 w 40"/>
                      <a:gd name="T3" fmla="*/ 0 h 46"/>
                      <a:gd name="T4" fmla="*/ 0 w 40"/>
                      <a:gd name="T5" fmla="*/ 0 h 46"/>
                      <a:gd name="T6" fmla="*/ 0 w 40"/>
                      <a:gd name="T7" fmla="*/ 14 h 46"/>
                      <a:gd name="T8" fmla="*/ 6 w 40"/>
                      <a:gd name="T9" fmla="*/ 14 h 46"/>
                      <a:gd name="T10" fmla="*/ 14 w 40"/>
                      <a:gd name="T11" fmla="*/ 7 h 46"/>
                      <a:gd name="T12" fmla="*/ 6 w 40"/>
                      <a:gd name="T13" fmla="*/ 14 h 46"/>
                      <a:gd name="T14" fmla="*/ 8 w 40"/>
                      <a:gd name="T15" fmla="*/ 14 h 46"/>
                      <a:gd name="T16" fmla="*/ 10 w 40"/>
                      <a:gd name="T17" fmla="*/ 13 h 46"/>
                      <a:gd name="T18" fmla="*/ 11 w 40"/>
                      <a:gd name="T19" fmla="*/ 13 h 46"/>
                      <a:gd name="T20" fmla="*/ 12 w 40"/>
                      <a:gd name="T21" fmla="*/ 12 h 46"/>
                      <a:gd name="T22" fmla="*/ 13 w 40"/>
                      <a:gd name="T23" fmla="*/ 11 h 46"/>
                      <a:gd name="T24" fmla="*/ 14 w 40"/>
                      <a:gd name="T25" fmla="*/ 10 h 46"/>
                      <a:gd name="T26" fmla="*/ 14 w 40"/>
                      <a:gd name="T27" fmla="*/ 8 h 46"/>
                      <a:gd name="T28" fmla="*/ 14 w 40"/>
                      <a:gd name="T29" fmla="*/ 7 h 46"/>
                      <a:gd name="T30" fmla="*/ 14 w 40"/>
                      <a:gd name="T31" fmla="*/ 6 h 46"/>
                      <a:gd name="T32" fmla="*/ 14 w 40"/>
                      <a:gd name="T33" fmla="*/ 5 h 46"/>
                      <a:gd name="T34" fmla="*/ 13 w 40"/>
                      <a:gd name="T35" fmla="*/ 3 h 46"/>
                      <a:gd name="T36" fmla="*/ 12 w 40"/>
                      <a:gd name="T37" fmla="*/ 2 h 46"/>
                      <a:gd name="T38" fmla="*/ 11 w 40"/>
                      <a:gd name="T39" fmla="*/ 1 h 46"/>
                      <a:gd name="T40" fmla="*/ 10 w 40"/>
                      <a:gd name="T41" fmla="*/ 1 h 46"/>
                      <a:gd name="T42" fmla="*/ 8 w 40"/>
                      <a:gd name="T43" fmla="*/ 0 h 46"/>
                      <a:gd name="T44" fmla="*/ 6 w 40"/>
                      <a:gd name="T45" fmla="*/ 0 h 46"/>
                      <a:gd name="T46" fmla="*/ 14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40" y="23"/>
                        </a:moveTo>
                        <a:lnTo>
                          <a:pt x="17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7" y="46"/>
                        </a:lnTo>
                        <a:lnTo>
                          <a:pt x="40" y="23"/>
                        </a:lnTo>
                        <a:lnTo>
                          <a:pt x="17" y="46"/>
                        </a:lnTo>
                        <a:lnTo>
                          <a:pt x="23" y="46"/>
                        </a:lnTo>
                        <a:lnTo>
                          <a:pt x="28" y="44"/>
                        </a:lnTo>
                        <a:lnTo>
                          <a:pt x="32" y="42"/>
                        </a:lnTo>
                        <a:lnTo>
                          <a:pt x="35" y="39"/>
                        </a:lnTo>
                        <a:lnTo>
                          <a:pt x="37" y="36"/>
                        </a:lnTo>
                        <a:lnTo>
                          <a:pt x="39" y="32"/>
                        </a:lnTo>
                        <a:lnTo>
                          <a:pt x="40" y="27"/>
                        </a:lnTo>
                        <a:lnTo>
                          <a:pt x="40" y="23"/>
                        </a:lnTo>
                        <a:lnTo>
                          <a:pt x="40" y="19"/>
                        </a:lnTo>
                        <a:lnTo>
                          <a:pt x="39" y="15"/>
                        </a:lnTo>
                        <a:lnTo>
                          <a:pt x="37" y="10"/>
                        </a:lnTo>
                        <a:lnTo>
                          <a:pt x="35" y="7"/>
                        </a:lnTo>
                        <a:lnTo>
                          <a:pt x="32" y="4"/>
                        </a:lnTo>
                        <a:lnTo>
                          <a:pt x="28" y="2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4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2" name="Rectangle 68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60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93" name="Freeform 682"/>
                  <p:cNvSpPr>
                    <a:spLocks noChangeAspect="1"/>
                  </p:cNvSpPr>
                  <p:nvPr/>
                </p:nvSpPr>
                <p:spPr bwMode="auto">
                  <a:xfrm>
                    <a:off x="4970" y="1561"/>
                    <a:ext cx="14" cy="14"/>
                  </a:xfrm>
                  <a:custGeom>
                    <a:avLst/>
                    <a:gdLst>
                      <a:gd name="T0" fmla="*/ 14 w 32"/>
                      <a:gd name="T1" fmla="*/ 7 h 46"/>
                      <a:gd name="T2" fmla="*/ 4 w 32"/>
                      <a:gd name="T3" fmla="*/ 0 h 46"/>
                      <a:gd name="T4" fmla="*/ 0 w 32"/>
                      <a:gd name="T5" fmla="*/ 0 h 46"/>
                      <a:gd name="T6" fmla="*/ 0 w 32"/>
                      <a:gd name="T7" fmla="*/ 14 h 46"/>
                      <a:gd name="T8" fmla="*/ 4 w 32"/>
                      <a:gd name="T9" fmla="*/ 14 h 46"/>
                      <a:gd name="T10" fmla="*/ 14 w 32"/>
                      <a:gd name="T11" fmla="*/ 7 h 46"/>
                      <a:gd name="T12" fmla="*/ 4 w 32"/>
                      <a:gd name="T13" fmla="*/ 14 h 46"/>
                      <a:gd name="T14" fmla="*/ 6 w 32"/>
                      <a:gd name="T15" fmla="*/ 14 h 46"/>
                      <a:gd name="T16" fmla="*/ 8 w 32"/>
                      <a:gd name="T17" fmla="*/ 13 h 46"/>
                      <a:gd name="T18" fmla="*/ 10 w 32"/>
                      <a:gd name="T19" fmla="*/ 13 h 46"/>
                      <a:gd name="T20" fmla="*/ 11 w 32"/>
                      <a:gd name="T21" fmla="*/ 12 h 46"/>
                      <a:gd name="T22" fmla="*/ 13 w 32"/>
                      <a:gd name="T23" fmla="*/ 11 h 46"/>
                      <a:gd name="T24" fmla="*/ 14 w 32"/>
                      <a:gd name="T25" fmla="*/ 10 h 46"/>
                      <a:gd name="T26" fmla="*/ 14 w 32"/>
                      <a:gd name="T27" fmla="*/ 8 h 46"/>
                      <a:gd name="T28" fmla="*/ 14 w 32"/>
                      <a:gd name="T29" fmla="*/ 7 h 46"/>
                      <a:gd name="T30" fmla="*/ 14 w 32"/>
                      <a:gd name="T31" fmla="*/ 6 h 46"/>
                      <a:gd name="T32" fmla="*/ 14 w 32"/>
                      <a:gd name="T33" fmla="*/ 5 h 46"/>
                      <a:gd name="T34" fmla="*/ 13 w 32"/>
                      <a:gd name="T35" fmla="*/ 3 h 46"/>
                      <a:gd name="T36" fmla="*/ 11 w 32"/>
                      <a:gd name="T37" fmla="*/ 2 h 46"/>
                      <a:gd name="T38" fmla="*/ 10 w 32"/>
                      <a:gd name="T39" fmla="*/ 1 h 46"/>
                      <a:gd name="T40" fmla="*/ 8 w 32"/>
                      <a:gd name="T41" fmla="*/ 1 h 46"/>
                      <a:gd name="T42" fmla="*/ 6 w 32"/>
                      <a:gd name="T43" fmla="*/ 0 h 46"/>
                      <a:gd name="T44" fmla="*/ 4 w 32"/>
                      <a:gd name="T45" fmla="*/ 0 h 46"/>
                      <a:gd name="T46" fmla="*/ 14 w 32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2" h="46">
                        <a:moveTo>
                          <a:pt x="32" y="23"/>
                        </a:moveTo>
                        <a:lnTo>
                          <a:pt x="9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9" y="46"/>
                        </a:lnTo>
                        <a:lnTo>
                          <a:pt x="32" y="23"/>
                        </a:lnTo>
                        <a:lnTo>
                          <a:pt x="9" y="46"/>
                        </a:lnTo>
                        <a:lnTo>
                          <a:pt x="14" y="45"/>
                        </a:lnTo>
                        <a:lnTo>
                          <a:pt x="19" y="44"/>
                        </a:lnTo>
                        <a:lnTo>
                          <a:pt x="23" y="42"/>
                        </a:lnTo>
                        <a:lnTo>
                          <a:pt x="26" y="39"/>
                        </a:lnTo>
                        <a:lnTo>
                          <a:pt x="29" y="36"/>
                        </a:lnTo>
                        <a:lnTo>
                          <a:pt x="31" y="32"/>
                        </a:lnTo>
                        <a:lnTo>
                          <a:pt x="32" y="27"/>
                        </a:lnTo>
                        <a:lnTo>
                          <a:pt x="32" y="23"/>
                        </a:lnTo>
                        <a:lnTo>
                          <a:pt x="32" y="19"/>
                        </a:lnTo>
                        <a:lnTo>
                          <a:pt x="31" y="15"/>
                        </a:lnTo>
                        <a:lnTo>
                          <a:pt x="29" y="10"/>
                        </a:lnTo>
                        <a:lnTo>
                          <a:pt x="26" y="7"/>
                        </a:lnTo>
                        <a:lnTo>
                          <a:pt x="23" y="4"/>
                        </a:lnTo>
                        <a:lnTo>
                          <a:pt x="19" y="2"/>
                        </a:lnTo>
                        <a:lnTo>
                          <a:pt x="14" y="0"/>
                        </a:lnTo>
                        <a:lnTo>
                          <a:pt x="9" y="0"/>
                        </a:lnTo>
                        <a:lnTo>
                          <a:pt x="32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4" name="Freeform 683"/>
                  <p:cNvSpPr>
                    <a:spLocks noChangeAspect="1"/>
                  </p:cNvSpPr>
                  <p:nvPr/>
                </p:nvSpPr>
                <p:spPr bwMode="auto">
                  <a:xfrm>
                    <a:off x="4970" y="1568"/>
                    <a:ext cx="14" cy="36"/>
                  </a:xfrm>
                  <a:custGeom>
                    <a:avLst/>
                    <a:gdLst>
                      <a:gd name="T0" fmla="*/ 7 w 47"/>
                      <a:gd name="T1" fmla="*/ 36 h 123"/>
                      <a:gd name="T2" fmla="*/ 14 w 47"/>
                      <a:gd name="T3" fmla="*/ 29 h 123"/>
                      <a:gd name="T4" fmla="*/ 14 w 47"/>
                      <a:gd name="T5" fmla="*/ 0 h 123"/>
                      <a:gd name="T6" fmla="*/ 0 w 47"/>
                      <a:gd name="T7" fmla="*/ 0 h 123"/>
                      <a:gd name="T8" fmla="*/ 0 w 47"/>
                      <a:gd name="T9" fmla="*/ 29 h 123"/>
                      <a:gd name="T10" fmla="*/ 7 w 47"/>
                      <a:gd name="T11" fmla="*/ 36 h 123"/>
                      <a:gd name="T12" fmla="*/ 0 w 47"/>
                      <a:gd name="T13" fmla="*/ 29 h 123"/>
                      <a:gd name="T14" fmla="*/ 0 w 47"/>
                      <a:gd name="T15" fmla="*/ 31 h 123"/>
                      <a:gd name="T16" fmla="*/ 1 w 47"/>
                      <a:gd name="T17" fmla="*/ 32 h 123"/>
                      <a:gd name="T18" fmla="*/ 1 w 47"/>
                      <a:gd name="T19" fmla="*/ 34 h 123"/>
                      <a:gd name="T20" fmla="*/ 2 w 47"/>
                      <a:gd name="T21" fmla="*/ 35 h 123"/>
                      <a:gd name="T22" fmla="*/ 3 w 47"/>
                      <a:gd name="T23" fmla="*/ 35 h 123"/>
                      <a:gd name="T24" fmla="*/ 4 w 47"/>
                      <a:gd name="T25" fmla="*/ 36 h 123"/>
                      <a:gd name="T26" fmla="*/ 6 w 47"/>
                      <a:gd name="T27" fmla="*/ 36 h 123"/>
                      <a:gd name="T28" fmla="*/ 7 w 47"/>
                      <a:gd name="T29" fmla="*/ 36 h 123"/>
                      <a:gd name="T30" fmla="*/ 8 w 47"/>
                      <a:gd name="T31" fmla="*/ 36 h 123"/>
                      <a:gd name="T32" fmla="*/ 10 w 47"/>
                      <a:gd name="T33" fmla="*/ 36 h 123"/>
                      <a:gd name="T34" fmla="*/ 11 w 47"/>
                      <a:gd name="T35" fmla="*/ 35 h 123"/>
                      <a:gd name="T36" fmla="*/ 12 w 47"/>
                      <a:gd name="T37" fmla="*/ 35 h 123"/>
                      <a:gd name="T38" fmla="*/ 13 w 47"/>
                      <a:gd name="T39" fmla="*/ 34 h 123"/>
                      <a:gd name="T40" fmla="*/ 13 w 47"/>
                      <a:gd name="T41" fmla="*/ 32 h 123"/>
                      <a:gd name="T42" fmla="*/ 14 w 47"/>
                      <a:gd name="T43" fmla="*/ 31 h 123"/>
                      <a:gd name="T44" fmla="*/ 14 w 47"/>
                      <a:gd name="T45" fmla="*/ 29 h 123"/>
                      <a:gd name="T46" fmla="*/ 7 w 47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123">
                        <a:moveTo>
                          <a:pt x="24" y="123"/>
                        </a:moveTo>
                        <a:lnTo>
                          <a:pt x="47" y="100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4" y="123"/>
                        </a:lnTo>
                        <a:lnTo>
                          <a:pt x="0" y="100"/>
                        </a:lnTo>
                        <a:lnTo>
                          <a:pt x="1" y="105"/>
                        </a:lnTo>
                        <a:lnTo>
                          <a:pt x="2" y="111"/>
                        </a:lnTo>
                        <a:lnTo>
                          <a:pt x="5" y="115"/>
                        </a:lnTo>
                        <a:lnTo>
                          <a:pt x="8" y="118"/>
                        </a:lnTo>
                        <a:lnTo>
                          <a:pt x="11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4" y="123"/>
                        </a:lnTo>
                        <a:lnTo>
                          <a:pt x="28" y="123"/>
                        </a:lnTo>
                        <a:lnTo>
                          <a:pt x="32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5" y="111"/>
                        </a:lnTo>
                        <a:lnTo>
                          <a:pt x="47" y="105"/>
                        </a:lnTo>
                        <a:lnTo>
                          <a:pt x="47" y="100"/>
                        </a:lnTo>
                        <a:lnTo>
                          <a:pt x="24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5" name="Freeform 684"/>
                  <p:cNvSpPr>
                    <a:spLocks noChangeAspect="1"/>
                  </p:cNvSpPr>
                  <p:nvPr/>
                </p:nvSpPr>
                <p:spPr bwMode="auto">
                  <a:xfrm>
                    <a:off x="4963" y="1589"/>
                    <a:ext cx="14" cy="14"/>
                  </a:xfrm>
                  <a:custGeom>
                    <a:avLst/>
                    <a:gdLst>
                      <a:gd name="T0" fmla="*/ 0 w 40"/>
                      <a:gd name="T1" fmla="*/ 7 h 46"/>
                      <a:gd name="T2" fmla="*/ 8 w 40"/>
                      <a:gd name="T3" fmla="*/ 14 h 46"/>
                      <a:gd name="T4" fmla="*/ 14 w 40"/>
                      <a:gd name="T5" fmla="*/ 14 h 46"/>
                      <a:gd name="T6" fmla="*/ 14 w 40"/>
                      <a:gd name="T7" fmla="*/ 0 h 46"/>
                      <a:gd name="T8" fmla="*/ 8 w 40"/>
                      <a:gd name="T9" fmla="*/ 0 h 46"/>
                      <a:gd name="T10" fmla="*/ 0 w 40"/>
                      <a:gd name="T11" fmla="*/ 7 h 46"/>
                      <a:gd name="T12" fmla="*/ 8 w 40"/>
                      <a:gd name="T13" fmla="*/ 0 h 46"/>
                      <a:gd name="T14" fmla="*/ 6 w 40"/>
                      <a:gd name="T15" fmla="*/ 0 h 46"/>
                      <a:gd name="T16" fmla="*/ 4 w 40"/>
                      <a:gd name="T17" fmla="*/ 1 h 46"/>
                      <a:gd name="T18" fmla="*/ 3 w 40"/>
                      <a:gd name="T19" fmla="*/ 1 h 46"/>
                      <a:gd name="T20" fmla="*/ 2 w 40"/>
                      <a:gd name="T21" fmla="*/ 2 h 46"/>
                      <a:gd name="T22" fmla="*/ 1 w 40"/>
                      <a:gd name="T23" fmla="*/ 3 h 46"/>
                      <a:gd name="T24" fmla="*/ 0 w 40"/>
                      <a:gd name="T25" fmla="*/ 5 h 46"/>
                      <a:gd name="T26" fmla="*/ 0 w 40"/>
                      <a:gd name="T27" fmla="*/ 6 h 46"/>
                      <a:gd name="T28" fmla="*/ 0 w 40"/>
                      <a:gd name="T29" fmla="*/ 7 h 46"/>
                      <a:gd name="T30" fmla="*/ 0 w 40"/>
                      <a:gd name="T31" fmla="*/ 8 h 46"/>
                      <a:gd name="T32" fmla="*/ 0 w 40"/>
                      <a:gd name="T33" fmla="*/ 10 h 46"/>
                      <a:gd name="T34" fmla="*/ 1 w 40"/>
                      <a:gd name="T35" fmla="*/ 11 h 46"/>
                      <a:gd name="T36" fmla="*/ 2 w 40"/>
                      <a:gd name="T37" fmla="*/ 12 h 46"/>
                      <a:gd name="T38" fmla="*/ 3 w 40"/>
                      <a:gd name="T39" fmla="*/ 13 h 46"/>
                      <a:gd name="T40" fmla="*/ 4 w 40"/>
                      <a:gd name="T41" fmla="*/ 13 h 46"/>
                      <a:gd name="T42" fmla="*/ 6 w 40"/>
                      <a:gd name="T43" fmla="*/ 14 h 46"/>
                      <a:gd name="T44" fmla="*/ 8 w 40"/>
                      <a:gd name="T45" fmla="*/ 14 h 46"/>
                      <a:gd name="T46" fmla="*/ 0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40" y="46"/>
                        </a:lnTo>
                        <a:lnTo>
                          <a:pt x="40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7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6" name="Rectangle 68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963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97" name="Freeform 686"/>
                  <p:cNvSpPr>
                    <a:spLocks noChangeAspect="1"/>
                  </p:cNvSpPr>
                  <p:nvPr/>
                </p:nvSpPr>
                <p:spPr bwMode="auto">
                  <a:xfrm>
                    <a:off x="689" y="1561"/>
                    <a:ext cx="7" cy="14"/>
                  </a:xfrm>
                  <a:custGeom>
                    <a:avLst/>
                    <a:gdLst>
                      <a:gd name="T0" fmla="*/ 0 w 30"/>
                      <a:gd name="T1" fmla="*/ 7 h 46"/>
                      <a:gd name="T2" fmla="*/ 5 w 30"/>
                      <a:gd name="T3" fmla="*/ 14 h 46"/>
                      <a:gd name="T4" fmla="*/ 7 w 30"/>
                      <a:gd name="T5" fmla="*/ 14 h 46"/>
                      <a:gd name="T6" fmla="*/ 7 w 30"/>
                      <a:gd name="T7" fmla="*/ 0 h 46"/>
                      <a:gd name="T8" fmla="*/ 5 w 30"/>
                      <a:gd name="T9" fmla="*/ 0 h 46"/>
                      <a:gd name="T10" fmla="*/ 0 w 30"/>
                      <a:gd name="T11" fmla="*/ 7 h 46"/>
                      <a:gd name="T12" fmla="*/ 5 w 30"/>
                      <a:gd name="T13" fmla="*/ 0 h 46"/>
                      <a:gd name="T14" fmla="*/ 4 w 30"/>
                      <a:gd name="T15" fmla="*/ 0 h 46"/>
                      <a:gd name="T16" fmla="*/ 3 w 30"/>
                      <a:gd name="T17" fmla="*/ 1 h 46"/>
                      <a:gd name="T18" fmla="*/ 2 w 30"/>
                      <a:gd name="T19" fmla="*/ 1 h 46"/>
                      <a:gd name="T20" fmla="*/ 1 w 30"/>
                      <a:gd name="T21" fmla="*/ 2 h 46"/>
                      <a:gd name="T22" fmla="*/ 1 w 30"/>
                      <a:gd name="T23" fmla="*/ 3 h 46"/>
                      <a:gd name="T24" fmla="*/ 0 w 30"/>
                      <a:gd name="T25" fmla="*/ 5 h 46"/>
                      <a:gd name="T26" fmla="*/ 0 w 30"/>
                      <a:gd name="T27" fmla="*/ 6 h 46"/>
                      <a:gd name="T28" fmla="*/ 0 w 30"/>
                      <a:gd name="T29" fmla="*/ 7 h 46"/>
                      <a:gd name="T30" fmla="*/ 0 w 30"/>
                      <a:gd name="T31" fmla="*/ 8 h 46"/>
                      <a:gd name="T32" fmla="*/ 0 w 30"/>
                      <a:gd name="T33" fmla="*/ 10 h 46"/>
                      <a:gd name="T34" fmla="*/ 1 w 30"/>
                      <a:gd name="T35" fmla="*/ 11 h 46"/>
                      <a:gd name="T36" fmla="*/ 1 w 30"/>
                      <a:gd name="T37" fmla="*/ 12 h 46"/>
                      <a:gd name="T38" fmla="*/ 2 w 30"/>
                      <a:gd name="T39" fmla="*/ 13 h 46"/>
                      <a:gd name="T40" fmla="*/ 3 w 30"/>
                      <a:gd name="T41" fmla="*/ 13 h 46"/>
                      <a:gd name="T42" fmla="*/ 4 w 30"/>
                      <a:gd name="T43" fmla="*/ 14 h 46"/>
                      <a:gd name="T44" fmla="*/ 5 w 30"/>
                      <a:gd name="T45" fmla="*/ 14 h 46"/>
                      <a:gd name="T46" fmla="*/ 0 w 3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0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30" y="46"/>
                        </a:lnTo>
                        <a:lnTo>
                          <a:pt x="30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6" y="7"/>
                        </a:lnTo>
                        <a:lnTo>
                          <a:pt x="3" y="10"/>
                        </a:lnTo>
                        <a:lnTo>
                          <a:pt x="2" y="15"/>
                        </a:lnTo>
                        <a:lnTo>
                          <a:pt x="1" y="19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2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8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8" name="Freeform 687"/>
                  <p:cNvSpPr>
                    <a:spLocks noChangeAspect="1"/>
                  </p:cNvSpPr>
                  <p:nvPr/>
                </p:nvSpPr>
                <p:spPr bwMode="auto">
                  <a:xfrm>
                    <a:off x="689" y="1568"/>
                    <a:ext cx="14" cy="36"/>
                  </a:xfrm>
                  <a:custGeom>
                    <a:avLst/>
                    <a:gdLst>
                      <a:gd name="T0" fmla="*/ 7 w 47"/>
                      <a:gd name="T1" fmla="*/ 36 h 123"/>
                      <a:gd name="T2" fmla="*/ 14 w 47"/>
                      <a:gd name="T3" fmla="*/ 29 h 123"/>
                      <a:gd name="T4" fmla="*/ 14 w 47"/>
                      <a:gd name="T5" fmla="*/ 0 h 123"/>
                      <a:gd name="T6" fmla="*/ 0 w 47"/>
                      <a:gd name="T7" fmla="*/ 0 h 123"/>
                      <a:gd name="T8" fmla="*/ 0 w 47"/>
                      <a:gd name="T9" fmla="*/ 29 h 123"/>
                      <a:gd name="T10" fmla="*/ 7 w 47"/>
                      <a:gd name="T11" fmla="*/ 36 h 123"/>
                      <a:gd name="T12" fmla="*/ 0 w 47"/>
                      <a:gd name="T13" fmla="*/ 29 h 123"/>
                      <a:gd name="T14" fmla="*/ 0 w 47"/>
                      <a:gd name="T15" fmla="*/ 31 h 123"/>
                      <a:gd name="T16" fmla="*/ 1 w 47"/>
                      <a:gd name="T17" fmla="*/ 32 h 123"/>
                      <a:gd name="T18" fmla="*/ 1 w 47"/>
                      <a:gd name="T19" fmla="*/ 34 h 123"/>
                      <a:gd name="T20" fmla="*/ 2 w 47"/>
                      <a:gd name="T21" fmla="*/ 35 h 123"/>
                      <a:gd name="T22" fmla="*/ 3 w 47"/>
                      <a:gd name="T23" fmla="*/ 35 h 123"/>
                      <a:gd name="T24" fmla="*/ 4 w 47"/>
                      <a:gd name="T25" fmla="*/ 36 h 123"/>
                      <a:gd name="T26" fmla="*/ 6 w 47"/>
                      <a:gd name="T27" fmla="*/ 36 h 123"/>
                      <a:gd name="T28" fmla="*/ 7 w 47"/>
                      <a:gd name="T29" fmla="*/ 36 h 123"/>
                      <a:gd name="T30" fmla="*/ 8 w 47"/>
                      <a:gd name="T31" fmla="*/ 36 h 123"/>
                      <a:gd name="T32" fmla="*/ 10 w 47"/>
                      <a:gd name="T33" fmla="*/ 36 h 123"/>
                      <a:gd name="T34" fmla="*/ 10 w 47"/>
                      <a:gd name="T35" fmla="*/ 35 h 123"/>
                      <a:gd name="T36" fmla="*/ 12 w 47"/>
                      <a:gd name="T37" fmla="*/ 35 h 123"/>
                      <a:gd name="T38" fmla="*/ 13 w 47"/>
                      <a:gd name="T39" fmla="*/ 34 h 123"/>
                      <a:gd name="T40" fmla="*/ 13 w 47"/>
                      <a:gd name="T41" fmla="*/ 32 h 123"/>
                      <a:gd name="T42" fmla="*/ 14 w 47"/>
                      <a:gd name="T43" fmla="*/ 31 h 123"/>
                      <a:gd name="T44" fmla="*/ 14 w 47"/>
                      <a:gd name="T45" fmla="*/ 29 h 123"/>
                      <a:gd name="T46" fmla="*/ 7 w 47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123">
                        <a:moveTo>
                          <a:pt x="23" y="123"/>
                        </a:moveTo>
                        <a:lnTo>
                          <a:pt x="47" y="100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1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1" y="120"/>
                        </a:lnTo>
                        <a:lnTo>
                          <a:pt x="14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8" y="123"/>
                        </a:lnTo>
                        <a:lnTo>
                          <a:pt x="32" y="122"/>
                        </a:lnTo>
                        <a:lnTo>
                          <a:pt x="35" y="120"/>
                        </a:lnTo>
                        <a:lnTo>
                          <a:pt x="40" y="118"/>
                        </a:lnTo>
                        <a:lnTo>
                          <a:pt x="42" y="115"/>
                        </a:lnTo>
                        <a:lnTo>
                          <a:pt x="45" y="111"/>
                        </a:lnTo>
                        <a:lnTo>
                          <a:pt x="46" y="105"/>
                        </a:lnTo>
                        <a:lnTo>
                          <a:pt x="47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9" name="Freeform 688"/>
                  <p:cNvSpPr>
                    <a:spLocks noChangeAspect="1"/>
                  </p:cNvSpPr>
                  <p:nvPr/>
                </p:nvSpPr>
                <p:spPr bwMode="auto">
                  <a:xfrm>
                    <a:off x="696" y="1589"/>
                    <a:ext cx="14" cy="14"/>
                  </a:xfrm>
                  <a:custGeom>
                    <a:avLst/>
                    <a:gdLst>
                      <a:gd name="T0" fmla="*/ 14 w 41"/>
                      <a:gd name="T1" fmla="*/ 7 h 46"/>
                      <a:gd name="T2" fmla="*/ 6 w 41"/>
                      <a:gd name="T3" fmla="*/ 0 h 46"/>
                      <a:gd name="T4" fmla="*/ 0 w 41"/>
                      <a:gd name="T5" fmla="*/ 0 h 46"/>
                      <a:gd name="T6" fmla="*/ 0 w 41"/>
                      <a:gd name="T7" fmla="*/ 14 h 46"/>
                      <a:gd name="T8" fmla="*/ 6 w 41"/>
                      <a:gd name="T9" fmla="*/ 14 h 46"/>
                      <a:gd name="T10" fmla="*/ 14 w 41"/>
                      <a:gd name="T11" fmla="*/ 7 h 46"/>
                      <a:gd name="T12" fmla="*/ 6 w 41"/>
                      <a:gd name="T13" fmla="*/ 14 h 46"/>
                      <a:gd name="T14" fmla="*/ 8 w 41"/>
                      <a:gd name="T15" fmla="*/ 14 h 46"/>
                      <a:gd name="T16" fmla="*/ 9 w 41"/>
                      <a:gd name="T17" fmla="*/ 13 h 46"/>
                      <a:gd name="T18" fmla="*/ 11 w 41"/>
                      <a:gd name="T19" fmla="*/ 13 h 46"/>
                      <a:gd name="T20" fmla="*/ 12 w 41"/>
                      <a:gd name="T21" fmla="*/ 12 h 46"/>
                      <a:gd name="T22" fmla="*/ 13 w 41"/>
                      <a:gd name="T23" fmla="*/ 11 h 46"/>
                      <a:gd name="T24" fmla="*/ 14 w 41"/>
                      <a:gd name="T25" fmla="*/ 10 h 46"/>
                      <a:gd name="T26" fmla="*/ 14 w 41"/>
                      <a:gd name="T27" fmla="*/ 8 h 46"/>
                      <a:gd name="T28" fmla="*/ 14 w 41"/>
                      <a:gd name="T29" fmla="*/ 7 h 46"/>
                      <a:gd name="T30" fmla="*/ 14 w 41"/>
                      <a:gd name="T31" fmla="*/ 6 h 46"/>
                      <a:gd name="T32" fmla="*/ 14 w 41"/>
                      <a:gd name="T33" fmla="*/ 5 h 46"/>
                      <a:gd name="T34" fmla="*/ 13 w 41"/>
                      <a:gd name="T35" fmla="*/ 3 h 46"/>
                      <a:gd name="T36" fmla="*/ 12 w 41"/>
                      <a:gd name="T37" fmla="*/ 2 h 46"/>
                      <a:gd name="T38" fmla="*/ 11 w 41"/>
                      <a:gd name="T39" fmla="*/ 1 h 46"/>
                      <a:gd name="T40" fmla="*/ 9 w 41"/>
                      <a:gd name="T41" fmla="*/ 1 h 46"/>
                      <a:gd name="T42" fmla="*/ 8 w 41"/>
                      <a:gd name="T43" fmla="*/ 0 h 46"/>
                      <a:gd name="T44" fmla="*/ 6 w 41"/>
                      <a:gd name="T45" fmla="*/ 0 h 46"/>
                      <a:gd name="T46" fmla="*/ 14 w 4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1" h="46">
                        <a:moveTo>
                          <a:pt x="41" y="23"/>
                        </a:moveTo>
                        <a:lnTo>
                          <a:pt x="18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8" y="46"/>
                        </a:lnTo>
                        <a:lnTo>
                          <a:pt x="41" y="23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27" y="44"/>
                        </a:lnTo>
                        <a:lnTo>
                          <a:pt x="31" y="42"/>
                        </a:lnTo>
                        <a:lnTo>
                          <a:pt x="35" y="39"/>
                        </a:lnTo>
                        <a:lnTo>
                          <a:pt x="38" y="36"/>
                        </a:lnTo>
                        <a:lnTo>
                          <a:pt x="40" y="32"/>
                        </a:lnTo>
                        <a:lnTo>
                          <a:pt x="41" y="27"/>
                        </a:lnTo>
                        <a:lnTo>
                          <a:pt x="41" y="23"/>
                        </a:lnTo>
                        <a:lnTo>
                          <a:pt x="41" y="19"/>
                        </a:lnTo>
                        <a:lnTo>
                          <a:pt x="40" y="15"/>
                        </a:lnTo>
                        <a:lnTo>
                          <a:pt x="38" y="10"/>
                        </a:lnTo>
                        <a:lnTo>
                          <a:pt x="35" y="7"/>
                        </a:lnTo>
                        <a:lnTo>
                          <a:pt x="31" y="4"/>
                        </a:lnTo>
                        <a:lnTo>
                          <a:pt x="27" y="2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41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0" name="Rectangle 68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696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01" name="Freeform 690"/>
                  <p:cNvSpPr>
                    <a:spLocks noChangeAspect="1"/>
                  </p:cNvSpPr>
                  <p:nvPr/>
                </p:nvSpPr>
                <p:spPr bwMode="auto">
                  <a:xfrm>
                    <a:off x="4841" y="1561"/>
                    <a:ext cx="7" cy="14"/>
                  </a:xfrm>
                  <a:custGeom>
                    <a:avLst/>
                    <a:gdLst>
                      <a:gd name="T0" fmla="*/ 7 w 30"/>
                      <a:gd name="T1" fmla="*/ 7 h 46"/>
                      <a:gd name="T2" fmla="*/ 2 w 30"/>
                      <a:gd name="T3" fmla="*/ 0 h 46"/>
                      <a:gd name="T4" fmla="*/ 0 w 30"/>
                      <a:gd name="T5" fmla="*/ 0 h 46"/>
                      <a:gd name="T6" fmla="*/ 0 w 30"/>
                      <a:gd name="T7" fmla="*/ 14 h 46"/>
                      <a:gd name="T8" fmla="*/ 2 w 30"/>
                      <a:gd name="T9" fmla="*/ 14 h 46"/>
                      <a:gd name="T10" fmla="*/ 7 w 30"/>
                      <a:gd name="T11" fmla="*/ 7 h 46"/>
                      <a:gd name="T12" fmla="*/ 2 w 30"/>
                      <a:gd name="T13" fmla="*/ 14 h 46"/>
                      <a:gd name="T14" fmla="*/ 3 w 30"/>
                      <a:gd name="T15" fmla="*/ 14 h 46"/>
                      <a:gd name="T16" fmla="*/ 4 w 30"/>
                      <a:gd name="T17" fmla="*/ 13 h 46"/>
                      <a:gd name="T18" fmla="*/ 5 w 30"/>
                      <a:gd name="T19" fmla="*/ 13 h 46"/>
                      <a:gd name="T20" fmla="*/ 6 w 30"/>
                      <a:gd name="T21" fmla="*/ 12 h 46"/>
                      <a:gd name="T22" fmla="*/ 6 w 30"/>
                      <a:gd name="T23" fmla="*/ 11 h 46"/>
                      <a:gd name="T24" fmla="*/ 7 w 30"/>
                      <a:gd name="T25" fmla="*/ 10 h 46"/>
                      <a:gd name="T26" fmla="*/ 7 w 30"/>
                      <a:gd name="T27" fmla="*/ 8 h 46"/>
                      <a:gd name="T28" fmla="*/ 7 w 30"/>
                      <a:gd name="T29" fmla="*/ 7 h 46"/>
                      <a:gd name="T30" fmla="*/ 7 w 30"/>
                      <a:gd name="T31" fmla="*/ 6 h 46"/>
                      <a:gd name="T32" fmla="*/ 7 w 30"/>
                      <a:gd name="T33" fmla="*/ 5 h 46"/>
                      <a:gd name="T34" fmla="*/ 6 w 30"/>
                      <a:gd name="T35" fmla="*/ 3 h 46"/>
                      <a:gd name="T36" fmla="*/ 6 w 30"/>
                      <a:gd name="T37" fmla="*/ 2 h 46"/>
                      <a:gd name="T38" fmla="*/ 5 w 30"/>
                      <a:gd name="T39" fmla="*/ 1 h 46"/>
                      <a:gd name="T40" fmla="*/ 4 w 30"/>
                      <a:gd name="T41" fmla="*/ 1 h 46"/>
                      <a:gd name="T42" fmla="*/ 3 w 30"/>
                      <a:gd name="T43" fmla="*/ 0 h 46"/>
                      <a:gd name="T44" fmla="*/ 2 w 30"/>
                      <a:gd name="T45" fmla="*/ 0 h 46"/>
                      <a:gd name="T46" fmla="*/ 7 w 3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0" h="46">
                        <a:moveTo>
                          <a:pt x="30" y="23"/>
                        </a:moveTo>
                        <a:lnTo>
                          <a:pt x="7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7" y="46"/>
                        </a:lnTo>
                        <a:lnTo>
                          <a:pt x="30" y="23"/>
                        </a:lnTo>
                        <a:lnTo>
                          <a:pt x="7" y="46"/>
                        </a:lnTo>
                        <a:lnTo>
                          <a:pt x="12" y="45"/>
                        </a:lnTo>
                        <a:lnTo>
                          <a:pt x="17" y="44"/>
                        </a:lnTo>
                        <a:lnTo>
                          <a:pt x="21" y="42"/>
                        </a:lnTo>
                        <a:lnTo>
                          <a:pt x="24" y="39"/>
                        </a:lnTo>
                        <a:lnTo>
                          <a:pt x="26" y="36"/>
                        </a:lnTo>
                        <a:lnTo>
                          <a:pt x="28" y="32"/>
                        </a:lnTo>
                        <a:lnTo>
                          <a:pt x="29" y="27"/>
                        </a:lnTo>
                        <a:lnTo>
                          <a:pt x="30" y="23"/>
                        </a:lnTo>
                        <a:lnTo>
                          <a:pt x="29" y="19"/>
                        </a:lnTo>
                        <a:lnTo>
                          <a:pt x="28" y="15"/>
                        </a:lnTo>
                        <a:lnTo>
                          <a:pt x="26" y="10"/>
                        </a:lnTo>
                        <a:lnTo>
                          <a:pt x="24" y="7"/>
                        </a:lnTo>
                        <a:lnTo>
                          <a:pt x="21" y="4"/>
                        </a:lnTo>
                        <a:lnTo>
                          <a:pt x="17" y="2"/>
                        </a:lnTo>
                        <a:lnTo>
                          <a:pt x="12" y="0"/>
                        </a:lnTo>
                        <a:lnTo>
                          <a:pt x="7" y="0"/>
                        </a:lnTo>
                        <a:lnTo>
                          <a:pt x="3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2" name="Freeform 691"/>
                  <p:cNvSpPr>
                    <a:spLocks noChangeAspect="1"/>
                  </p:cNvSpPr>
                  <p:nvPr/>
                </p:nvSpPr>
                <p:spPr bwMode="auto">
                  <a:xfrm>
                    <a:off x="4834" y="1568"/>
                    <a:ext cx="14" cy="36"/>
                  </a:xfrm>
                  <a:custGeom>
                    <a:avLst/>
                    <a:gdLst>
                      <a:gd name="T0" fmla="*/ 7 w 47"/>
                      <a:gd name="T1" fmla="*/ 36 h 123"/>
                      <a:gd name="T2" fmla="*/ 14 w 47"/>
                      <a:gd name="T3" fmla="*/ 29 h 123"/>
                      <a:gd name="T4" fmla="*/ 14 w 47"/>
                      <a:gd name="T5" fmla="*/ 0 h 123"/>
                      <a:gd name="T6" fmla="*/ 0 w 47"/>
                      <a:gd name="T7" fmla="*/ 0 h 123"/>
                      <a:gd name="T8" fmla="*/ 0 w 47"/>
                      <a:gd name="T9" fmla="*/ 29 h 123"/>
                      <a:gd name="T10" fmla="*/ 7 w 47"/>
                      <a:gd name="T11" fmla="*/ 36 h 123"/>
                      <a:gd name="T12" fmla="*/ 0 w 47"/>
                      <a:gd name="T13" fmla="*/ 29 h 123"/>
                      <a:gd name="T14" fmla="*/ 0 w 47"/>
                      <a:gd name="T15" fmla="*/ 31 h 123"/>
                      <a:gd name="T16" fmla="*/ 1 w 47"/>
                      <a:gd name="T17" fmla="*/ 32 h 123"/>
                      <a:gd name="T18" fmla="*/ 1 w 47"/>
                      <a:gd name="T19" fmla="*/ 34 h 123"/>
                      <a:gd name="T20" fmla="*/ 2 w 47"/>
                      <a:gd name="T21" fmla="*/ 35 h 123"/>
                      <a:gd name="T22" fmla="*/ 4 w 47"/>
                      <a:gd name="T23" fmla="*/ 35 h 123"/>
                      <a:gd name="T24" fmla="*/ 4 w 47"/>
                      <a:gd name="T25" fmla="*/ 36 h 123"/>
                      <a:gd name="T26" fmla="*/ 6 w 47"/>
                      <a:gd name="T27" fmla="*/ 36 h 123"/>
                      <a:gd name="T28" fmla="*/ 7 w 47"/>
                      <a:gd name="T29" fmla="*/ 36 h 123"/>
                      <a:gd name="T30" fmla="*/ 8 w 47"/>
                      <a:gd name="T31" fmla="*/ 36 h 123"/>
                      <a:gd name="T32" fmla="*/ 10 w 47"/>
                      <a:gd name="T33" fmla="*/ 36 h 123"/>
                      <a:gd name="T34" fmla="*/ 11 w 47"/>
                      <a:gd name="T35" fmla="*/ 35 h 123"/>
                      <a:gd name="T36" fmla="*/ 12 w 47"/>
                      <a:gd name="T37" fmla="*/ 35 h 123"/>
                      <a:gd name="T38" fmla="*/ 13 w 47"/>
                      <a:gd name="T39" fmla="*/ 34 h 123"/>
                      <a:gd name="T40" fmla="*/ 13 w 47"/>
                      <a:gd name="T41" fmla="*/ 32 h 123"/>
                      <a:gd name="T42" fmla="*/ 14 w 47"/>
                      <a:gd name="T43" fmla="*/ 31 h 123"/>
                      <a:gd name="T44" fmla="*/ 14 w 47"/>
                      <a:gd name="T45" fmla="*/ 29 h 123"/>
                      <a:gd name="T46" fmla="*/ 7 w 47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123">
                        <a:moveTo>
                          <a:pt x="24" y="123"/>
                        </a:moveTo>
                        <a:lnTo>
                          <a:pt x="47" y="100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4" y="123"/>
                        </a:lnTo>
                        <a:lnTo>
                          <a:pt x="0" y="100"/>
                        </a:lnTo>
                        <a:lnTo>
                          <a:pt x="1" y="105"/>
                        </a:lnTo>
                        <a:lnTo>
                          <a:pt x="2" y="111"/>
                        </a:lnTo>
                        <a:lnTo>
                          <a:pt x="5" y="115"/>
                        </a:lnTo>
                        <a:lnTo>
                          <a:pt x="7" y="118"/>
                        </a:lnTo>
                        <a:lnTo>
                          <a:pt x="12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4" y="123"/>
                        </a:lnTo>
                        <a:lnTo>
                          <a:pt x="28" y="123"/>
                        </a:lnTo>
                        <a:lnTo>
                          <a:pt x="33" y="122"/>
                        </a:lnTo>
                        <a:lnTo>
                          <a:pt x="36" y="120"/>
                        </a:lnTo>
                        <a:lnTo>
                          <a:pt x="40" y="118"/>
                        </a:lnTo>
                        <a:lnTo>
                          <a:pt x="43" y="115"/>
                        </a:lnTo>
                        <a:lnTo>
                          <a:pt x="45" y="111"/>
                        </a:lnTo>
                        <a:lnTo>
                          <a:pt x="46" y="105"/>
                        </a:lnTo>
                        <a:lnTo>
                          <a:pt x="47" y="100"/>
                        </a:lnTo>
                        <a:lnTo>
                          <a:pt x="24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3" name="Freeform 692"/>
                  <p:cNvSpPr>
                    <a:spLocks noChangeAspect="1"/>
                  </p:cNvSpPr>
                  <p:nvPr/>
                </p:nvSpPr>
                <p:spPr bwMode="auto">
                  <a:xfrm>
                    <a:off x="4827" y="1589"/>
                    <a:ext cx="14" cy="14"/>
                  </a:xfrm>
                  <a:custGeom>
                    <a:avLst/>
                    <a:gdLst>
                      <a:gd name="T0" fmla="*/ 0 w 41"/>
                      <a:gd name="T1" fmla="*/ 7 h 46"/>
                      <a:gd name="T2" fmla="*/ 8 w 41"/>
                      <a:gd name="T3" fmla="*/ 14 h 46"/>
                      <a:gd name="T4" fmla="*/ 14 w 41"/>
                      <a:gd name="T5" fmla="*/ 14 h 46"/>
                      <a:gd name="T6" fmla="*/ 14 w 41"/>
                      <a:gd name="T7" fmla="*/ 0 h 46"/>
                      <a:gd name="T8" fmla="*/ 8 w 41"/>
                      <a:gd name="T9" fmla="*/ 0 h 46"/>
                      <a:gd name="T10" fmla="*/ 0 w 41"/>
                      <a:gd name="T11" fmla="*/ 7 h 46"/>
                      <a:gd name="T12" fmla="*/ 8 w 41"/>
                      <a:gd name="T13" fmla="*/ 0 h 46"/>
                      <a:gd name="T14" fmla="*/ 6 w 41"/>
                      <a:gd name="T15" fmla="*/ 0 h 46"/>
                      <a:gd name="T16" fmla="*/ 4 w 41"/>
                      <a:gd name="T17" fmla="*/ 1 h 46"/>
                      <a:gd name="T18" fmla="*/ 3 w 41"/>
                      <a:gd name="T19" fmla="*/ 1 h 46"/>
                      <a:gd name="T20" fmla="*/ 2 w 41"/>
                      <a:gd name="T21" fmla="*/ 2 h 46"/>
                      <a:gd name="T22" fmla="*/ 1 w 41"/>
                      <a:gd name="T23" fmla="*/ 3 h 46"/>
                      <a:gd name="T24" fmla="*/ 0 w 41"/>
                      <a:gd name="T25" fmla="*/ 5 h 46"/>
                      <a:gd name="T26" fmla="*/ 0 w 41"/>
                      <a:gd name="T27" fmla="*/ 6 h 46"/>
                      <a:gd name="T28" fmla="*/ 0 w 41"/>
                      <a:gd name="T29" fmla="*/ 7 h 46"/>
                      <a:gd name="T30" fmla="*/ 0 w 41"/>
                      <a:gd name="T31" fmla="*/ 8 h 46"/>
                      <a:gd name="T32" fmla="*/ 0 w 41"/>
                      <a:gd name="T33" fmla="*/ 10 h 46"/>
                      <a:gd name="T34" fmla="*/ 1 w 41"/>
                      <a:gd name="T35" fmla="*/ 11 h 46"/>
                      <a:gd name="T36" fmla="*/ 2 w 41"/>
                      <a:gd name="T37" fmla="*/ 12 h 46"/>
                      <a:gd name="T38" fmla="*/ 3 w 41"/>
                      <a:gd name="T39" fmla="*/ 13 h 46"/>
                      <a:gd name="T40" fmla="*/ 4 w 41"/>
                      <a:gd name="T41" fmla="*/ 13 h 46"/>
                      <a:gd name="T42" fmla="*/ 6 w 41"/>
                      <a:gd name="T43" fmla="*/ 14 h 46"/>
                      <a:gd name="T44" fmla="*/ 8 w 41"/>
                      <a:gd name="T45" fmla="*/ 14 h 46"/>
                      <a:gd name="T46" fmla="*/ 0 w 4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1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41" y="46"/>
                        </a:lnTo>
                        <a:lnTo>
                          <a:pt x="41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10" y="4"/>
                        </a:lnTo>
                        <a:lnTo>
                          <a:pt x="6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10" y="42"/>
                        </a:lnTo>
                        <a:lnTo>
                          <a:pt x="13" y="44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4" name="Rectangle 69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827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05" name="Freeform 694"/>
                  <p:cNvSpPr>
                    <a:spLocks noChangeAspect="1"/>
                  </p:cNvSpPr>
                  <p:nvPr/>
                </p:nvSpPr>
                <p:spPr bwMode="auto">
                  <a:xfrm>
                    <a:off x="739" y="1561"/>
                    <a:ext cx="14" cy="14"/>
                  </a:xfrm>
                  <a:custGeom>
                    <a:avLst/>
                    <a:gdLst>
                      <a:gd name="T0" fmla="*/ 14 w 31"/>
                      <a:gd name="T1" fmla="*/ 7 h 46"/>
                      <a:gd name="T2" fmla="*/ 4 w 31"/>
                      <a:gd name="T3" fmla="*/ 0 h 46"/>
                      <a:gd name="T4" fmla="*/ 0 w 31"/>
                      <a:gd name="T5" fmla="*/ 0 h 46"/>
                      <a:gd name="T6" fmla="*/ 0 w 31"/>
                      <a:gd name="T7" fmla="*/ 14 h 46"/>
                      <a:gd name="T8" fmla="*/ 4 w 31"/>
                      <a:gd name="T9" fmla="*/ 14 h 46"/>
                      <a:gd name="T10" fmla="*/ 14 w 31"/>
                      <a:gd name="T11" fmla="*/ 7 h 46"/>
                      <a:gd name="T12" fmla="*/ 4 w 31"/>
                      <a:gd name="T13" fmla="*/ 14 h 46"/>
                      <a:gd name="T14" fmla="*/ 6 w 31"/>
                      <a:gd name="T15" fmla="*/ 14 h 46"/>
                      <a:gd name="T16" fmla="*/ 8 w 31"/>
                      <a:gd name="T17" fmla="*/ 13 h 46"/>
                      <a:gd name="T18" fmla="*/ 10 w 31"/>
                      <a:gd name="T19" fmla="*/ 13 h 46"/>
                      <a:gd name="T20" fmla="*/ 11 w 31"/>
                      <a:gd name="T21" fmla="*/ 12 h 46"/>
                      <a:gd name="T22" fmla="*/ 13 w 31"/>
                      <a:gd name="T23" fmla="*/ 11 h 46"/>
                      <a:gd name="T24" fmla="*/ 13 w 31"/>
                      <a:gd name="T25" fmla="*/ 10 h 46"/>
                      <a:gd name="T26" fmla="*/ 14 w 31"/>
                      <a:gd name="T27" fmla="*/ 8 h 46"/>
                      <a:gd name="T28" fmla="*/ 14 w 31"/>
                      <a:gd name="T29" fmla="*/ 7 h 46"/>
                      <a:gd name="T30" fmla="*/ 14 w 31"/>
                      <a:gd name="T31" fmla="*/ 6 h 46"/>
                      <a:gd name="T32" fmla="*/ 13 w 31"/>
                      <a:gd name="T33" fmla="*/ 5 h 46"/>
                      <a:gd name="T34" fmla="*/ 13 w 31"/>
                      <a:gd name="T35" fmla="*/ 3 h 46"/>
                      <a:gd name="T36" fmla="*/ 11 w 31"/>
                      <a:gd name="T37" fmla="*/ 2 h 46"/>
                      <a:gd name="T38" fmla="*/ 10 w 31"/>
                      <a:gd name="T39" fmla="*/ 1 h 46"/>
                      <a:gd name="T40" fmla="*/ 8 w 31"/>
                      <a:gd name="T41" fmla="*/ 1 h 46"/>
                      <a:gd name="T42" fmla="*/ 6 w 31"/>
                      <a:gd name="T43" fmla="*/ 0 h 46"/>
                      <a:gd name="T44" fmla="*/ 4 w 31"/>
                      <a:gd name="T45" fmla="*/ 0 h 46"/>
                      <a:gd name="T46" fmla="*/ 14 w 3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1" h="46">
                        <a:moveTo>
                          <a:pt x="31" y="23"/>
                        </a:moveTo>
                        <a:lnTo>
                          <a:pt x="8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8" y="46"/>
                        </a:lnTo>
                        <a:lnTo>
                          <a:pt x="31" y="23"/>
                        </a:lnTo>
                        <a:lnTo>
                          <a:pt x="8" y="46"/>
                        </a:lnTo>
                        <a:lnTo>
                          <a:pt x="13" y="45"/>
                        </a:lnTo>
                        <a:lnTo>
                          <a:pt x="17" y="44"/>
                        </a:lnTo>
                        <a:lnTo>
                          <a:pt x="22" y="42"/>
                        </a:lnTo>
                        <a:lnTo>
                          <a:pt x="25" y="39"/>
                        </a:lnTo>
                        <a:lnTo>
                          <a:pt x="28" y="36"/>
                        </a:lnTo>
                        <a:lnTo>
                          <a:pt x="29" y="32"/>
                        </a:lnTo>
                        <a:lnTo>
                          <a:pt x="30" y="27"/>
                        </a:lnTo>
                        <a:lnTo>
                          <a:pt x="31" y="23"/>
                        </a:lnTo>
                        <a:lnTo>
                          <a:pt x="30" y="19"/>
                        </a:lnTo>
                        <a:lnTo>
                          <a:pt x="29" y="15"/>
                        </a:lnTo>
                        <a:lnTo>
                          <a:pt x="28" y="10"/>
                        </a:lnTo>
                        <a:lnTo>
                          <a:pt x="25" y="7"/>
                        </a:lnTo>
                        <a:lnTo>
                          <a:pt x="22" y="4"/>
                        </a:lnTo>
                        <a:lnTo>
                          <a:pt x="17" y="2"/>
                        </a:lnTo>
                        <a:lnTo>
                          <a:pt x="13" y="0"/>
                        </a:lnTo>
                        <a:lnTo>
                          <a:pt x="8" y="0"/>
                        </a:lnTo>
                        <a:lnTo>
                          <a:pt x="31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6" name="Freeform 695"/>
                  <p:cNvSpPr>
                    <a:spLocks noChangeAspect="1"/>
                  </p:cNvSpPr>
                  <p:nvPr/>
                </p:nvSpPr>
                <p:spPr bwMode="auto">
                  <a:xfrm>
                    <a:off x="739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4 w 46"/>
                      <a:gd name="T25" fmla="*/ 36 h 123"/>
                      <a:gd name="T26" fmla="*/ 6 w 46"/>
                      <a:gd name="T27" fmla="*/ 36 h 123"/>
                      <a:gd name="T28" fmla="*/ 7 w 46"/>
                      <a:gd name="T29" fmla="*/ 36 h 123"/>
                      <a:gd name="T30" fmla="*/ 8 w 46"/>
                      <a:gd name="T31" fmla="*/ 36 h 123"/>
                      <a:gd name="T32" fmla="*/ 9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0" y="120"/>
                        </a:lnTo>
                        <a:lnTo>
                          <a:pt x="14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7" y="123"/>
                        </a:lnTo>
                        <a:lnTo>
                          <a:pt x="31" y="122"/>
                        </a:lnTo>
                        <a:lnTo>
                          <a:pt x="35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5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7" name="Freeform 696"/>
                  <p:cNvSpPr>
                    <a:spLocks noChangeAspect="1"/>
                  </p:cNvSpPr>
                  <p:nvPr/>
                </p:nvSpPr>
                <p:spPr bwMode="auto">
                  <a:xfrm>
                    <a:off x="732" y="1589"/>
                    <a:ext cx="7" cy="14"/>
                  </a:xfrm>
                  <a:custGeom>
                    <a:avLst/>
                    <a:gdLst>
                      <a:gd name="T0" fmla="*/ 0 w 39"/>
                      <a:gd name="T1" fmla="*/ 7 h 46"/>
                      <a:gd name="T2" fmla="*/ 4 w 39"/>
                      <a:gd name="T3" fmla="*/ 14 h 46"/>
                      <a:gd name="T4" fmla="*/ 7 w 39"/>
                      <a:gd name="T5" fmla="*/ 14 h 46"/>
                      <a:gd name="T6" fmla="*/ 7 w 39"/>
                      <a:gd name="T7" fmla="*/ 0 h 46"/>
                      <a:gd name="T8" fmla="*/ 4 w 39"/>
                      <a:gd name="T9" fmla="*/ 0 h 46"/>
                      <a:gd name="T10" fmla="*/ 0 w 39"/>
                      <a:gd name="T11" fmla="*/ 7 h 46"/>
                      <a:gd name="T12" fmla="*/ 4 w 39"/>
                      <a:gd name="T13" fmla="*/ 0 h 46"/>
                      <a:gd name="T14" fmla="*/ 3 w 39"/>
                      <a:gd name="T15" fmla="*/ 0 h 46"/>
                      <a:gd name="T16" fmla="*/ 2 w 39"/>
                      <a:gd name="T17" fmla="*/ 1 h 46"/>
                      <a:gd name="T18" fmla="*/ 2 w 39"/>
                      <a:gd name="T19" fmla="*/ 1 h 46"/>
                      <a:gd name="T20" fmla="*/ 1 w 39"/>
                      <a:gd name="T21" fmla="*/ 2 h 46"/>
                      <a:gd name="T22" fmla="*/ 1 w 39"/>
                      <a:gd name="T23" fmla="*/ 3 h 46"/>
                      <a:gd name="T24" fmla="*/ 0 w 39"/>
                      <a:gd name="T25" fmla="*/ 5 h 46"/>
                      <a:gd name="T26" fmla="*/ 0 w 39"/>
                      <a:gd name="T27" fmla="*/ 6 h 46"/>
                      <a:gd name="T28" fmla="*/ 0 w 39"/>
                      <a:gd name="T29" fmla="*/ 7 h 46"/>
                      <a:gd name="T30" fmla="*/ 0 w 39"/>
                      <a:gd name="T31" fmla="*/ 8 h 46"/>
                      <a:gd name="T32" fmla="*/ 0 w 39"/>
                      <a:gd name="T33" fmla="*/ 10 h 46"/>
                      <a:gd name="T34" fmla="*/ 1 w 39"/>
                      <a:gd name="T35" fmla="*/ 11 h 46"/>
                      <a:gd name="T36" fmla="*/ 1 w 39"/>
                      <a:gd name="T37" fmla="*/ 12 h 46"/>
                      <a:gd name="T38" fmla="*/ 2 w 39"/>
                      <a:gd name="T39" fmla="*/ 13 h 46"/>
                      <a:gd name="T40" fmla="*/ 2 w 39"/>
                      <a:gd name="T41" fmla="*/ 13 h 46"/>
                      <a:gd name="T42" fmla="*/ 3 w 39"/>
                      <a:gd name="T43" fmla="*/ 14 h 46"/>
                      <a:gd name="T44" fmla="*/ 4 w 39"/>
                      <a:gd name="T45" fmla="*/ 14 h 46"/>
                      <a:gd name="T46" fmla="*/ 0 w 39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9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39" y="46"/>
                        </a:lnTo>
                        <a:lnTo>
                          <a:pt x="39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8" name="Freeform 697"/>
                  <p:cNvSpPr>
                    <a:spLocks noChangeAspect="1"/>
                  </p:cNvSpPr>
                  <p:nvPr/>
                </p:nvSpPr>
                <p:spPr bwMode="auto">
                  <a:xfrm>
                    <a:off x="732" y="1596"/>
                    <a:ext cx="14" cy="315"/>
                  </a:xfrm>
                  <a:custGeom>
                    <a:avLst/>
                    <a:gdLst>
                      <a:gd name="T0" fmla="*/ 7 w 46"/>
                      <a:gd name="T1" fmla="*/ 315 h 1067"/>
                      <a:gd name="T2" fmla="*/ 14 w 46"/>
                      <a:gd name="T3" fmla="*/ 308 h 1067"/>
                      <a:gd name="T4" fmla="*/ 14 w 46"/>
                      <a:gd name="T5" fmla="*/ 0 h 1067"/>
                      <a:gd name="T6" fmla="*/ 0 w 46"/>
                      <a:gd name="T7" fmla="*/ 0 h 1067"/>
                      <a:gd name="T8" fmla="*/ 0 w 46"/>
                      <a:gd name="T9" fmla="*/ 308 h 1067"/>
                      <a:gd name="T10" fmla="*/ 7 w 46"/>
                      <a:gd name="T11" fmla="*/ 315 h 1067"/>
                      <a:gd name="T12" fmla="*/ 0 w 46"/>
                      <a:gd name="T13" fmla="*/ 308 h 1067"/>
                      <a:gd name="T14" fmla="*/ 0 w 46"/>
                      <a:gd name="T15" fmla="*/ 310 h 1067"/>
                      <a:gd name="T16" fmla="*/ 1 w 46"/>
                      <a:gd name="T17" fmla="*/ 311 h 1067"/>
                      <a:gd name="T18" fmla="*/ 1 w 46"/>
                      <a:gd name="T19" fmla="*/ 312 h 1067"/>
                      <a:gd name="T20" fmla="*/ 2 w 46"/>
                      <a:gd name="T21" fmla="*/ 313 h 1067"/>
                      <a:gd name="T22" fmla="*/ 3 w 46"/>
                      <a:gd name="T23" fmla="*/ 314 h 1067"/>
                      <a:gd name="T24" fmla="*/ 5 w 46"/>
                      <a:gd name="T25" fmla="*/ 315 h 1067"/>
                      <a:gd name="T26" fmla="*/ 6 w 46"/>
                      <a:gd name="T27" fmla="*/ 315 h 1067"/>
                      <a:gd name="T28" fmla="*/ 7 w 46"/>
                      <a:gd name="T29" fmla="*/ 315 h 1067"/>
                      <a:gd name="T30" fmla="*/ 8 w 46"/>
                      <a:gd name="T31" fmla="*/ 315 h 1067"/>
                      <a:gd name="T32" fmla="*/ 9 w 46"/>
                      <a:gd name="T33" fmla="*/ 315 h 1067"/>
                      <a:gd name="T34" fmla="*/ 11 w 46"/>
                      <a:gd name="T35" fmla="*/ 314 h 1067"/>
                      <a:gd name="T36" fmla="*/ 12 w 46"/>
                      <a:gd name="T37" fmla="*/ 313 h 1067"/>
                      <a:gd name="T38" fmla="*/ 13 w 46"/>
                      <a:gd name="T39" fmla="*/ 312 h 1067"/>
                      <a:gd name="T40" fmla="*/ 13 w 46"/>
                      <a:gd name="T41" fmla="*/ 311 h 1067"/>
                      <a:gd name="T42" fmla="*/ 14 w 46"/>
                      <a:gd name="T43" fmla="*/ 310 h 1067"/>
                      <a:gd name="T44" fmla="*/ 14 w 46"/>
                      <a:gd name="T45" fmla="*/ 308 h 1067"/>
                      <a:gd name="T46" fmla="*/ 7 w 46"/>
                      <a:gd name="T47" fmla="*/ 315 h 106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067">
                        <a:moveTo>
                          <a:pt x="23" y="1067"/>
                        </a:moveTo>
                        <a:lnTo>
                          <a:pt x="46" y="1044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44"/>
                        </a:lnTo>
                        <a:lnTo>
                          <a:pt x="23" y="1067"/>
                        </a:lnTo>
                        <a:lnTo>
                          <a:pt x="0" y="1044"/>
                        </a:lnTo>
                        <a:lnTo>
                          <a:pt x="0" y="1049"/>
                        </a:lnTo>
                        <a:lnTo>
                          <a:pt x="2" y="1054"/>
                        </a:lnTo>
                        <a:lnTo>
                          <a:pt x="4" y="1057"/>
                        </a:lnTo>
                        <a:lnTo>
                          <a:pt x="7" y="1061"/>
                        </a:lnTo>
                        <a:lnTo>
                          <a:pt x="10" y="1064"/>
                        </a:lnTo>
                        <a:lnTo>
                          <a:pt x="15" y="1066"/>
                        </a:lnTo>
                        <a:lnTo>
                          <a:pt x="19" y="1067"/>
                        </a:lnTo>
                        <a:lnTo>
                          <a:pt x="23" y="1067"/>
                        </a:lnTo>
                        <a:lnTo>
                          <a:pt x="27" y="1067"/>
                        </a:lnTo>
                        <a:lnTo>
                          <a:pt x="31" y="1066"/>
                        </a:lnTo>
                        <a:lnTo>
                          <a:pt x="36" y="1064"/>
                        </a:lnTo>
                        <a:lnTo>
                          <a:pt x="39" y="1061"/>
                        </a:lnTo>
                        <a:lnTo>
                          <a:pt x="42" y="1057"/>
                        </a:lnTo>
                        <a:lnTo>
                          <a:pt x="44" y="1054"/>
                        </a:lnTo>
                        <a:lnTo>
                          <a:pt x="46" y="1049"/>
                        </a:lnTo>
                        <a:lnTo>
                          <a:pt x="46" y="1044"/>
                        </a:lnTo>
                        <a:lnTo>
                          <a:pt x="23" y="106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9" name="Freeform 698"/>
                  <p:cNvSpPr>
                    <a:spLocks noChangeAspect="1"/>
                  </p:cNvSpPr>
                  <p:nvPr/>
                </p:nvSpPr>
                <p:spPr bwMode="auto">
                  <a:xfrm>
                    <a:off x="739" y="1904"/>
                    <a:ext cx="21" cy="7"/>
                  </a:xfrm>
                  <a:custGeom>
                    <a:avLst/>
                    <a:gdLst>
                      <a:gd name="T0" fmla="*/ 21 w 68"/>
                      <a:gd name="T1" fmla="*/ 4 h 47"/>
                      <a:gd name="T2" fmla="*/ 14 w 68"/>
                      <a:gd name="T3" fmla="*/ 0 h 47"/>
                      <a:gd name="T4" fmla="*/ 0 w 68"/>
                      <a:gd name="T5" fmla="*/ 0 h 47"/>
                      <a:gd name="T6" fmla="*/ 0 w 68"/>
                      <a:gd name="T7" fmla="*/ 7 h 47"/>
                      <a:gd name="T8" fmla="*/ 14 w 68"/>
                      <a:gd name="T9" fmla="*/ 7 h 47"/>
                      <a:gd name="T10" fmla="*/ 21 w 68"/>
                      <a:gd name="T11" fmla="*/ 4 h 47"/>
                      <a:gd name="T12" fmla="*/ 14 w 68"/>
                      <a:gd name="T13" fmla="*/ 7 h 47"/>
                      <a:gd name="T14" fmla="*/ 16 w 68"/>
                      <a:gd name="T15" fmla="*/ 7 h 47"/>
                      <a:gd name="T16" fmla="*/ 17 w 68"/>
                      <a:gd name="T17" fmla="*/ 7 h 47"/>
                      <a:gd name="T18" fmla="*/ 18 w 68"/>
                      <a:gd name="T19" fmla="*/ 6 h 47"/>
                      <a:gd name="T20" fmla="*/ 19 w 68"/>
                      <a:gd name="T21" fmla="*/ 6 h 47"/>
                      <a:gd name="T22" fmla="*/ 20 w 68"/>
                      <a:gd name="T23" fmla="*/ 5 h 47"/>
                      <a:gd name="T24" fmla="*/ 20 w 68"/>
                      <a:gd name="T25" fmla="*/ 5 h 47"/>
                      <a:gd name="T26" fmla="*/ 21 w 68"/>
                      <a:gd name="T27" fmla="*/ 4 h 47"/>
                      <a:gd name="T28" fmla="*/ 21 w 68"/>
                      <a:gd name="T29" fmla="*/ 4 h 47"/>
                      <a:gd name="T30" fmla="*/ 21 w 68"/>
                      <a:gd name="T31" fmla="*/ 3 h 47"/>
                      <a:gd name="T32" fmla="*/ 20 w 68"/>
                      <a:gd name="T33" fmla="*/ 2 h 47"/>
                      <a:gd name="T34" fmla="*/ 20 w 68"/>
                      <a:gd name="T35" fmla="*/ 2 h 47"/>
                      <a:gd name="T36" fmla="*/ 19 w 68"/>
                      <a:gd name="T37" fmla="*/ 1 h 47"/>
                      <a:gd name="T38" fmla="*/ 18 w 68"/>
                      <a:gd name="T39" fmla="*/ 1 h 47"/>
                      <a:gd name="T40" fmla="*/ 17 w 68"/>
                      <a:gd name="T41" fmla="*/ 0 h 47"/>
                      <a:gd name="T42" fmla="*/ 16 w 68"/>
                      <a:gd name="T43" fmla="*/ 0 h 47"/>
                      <a:gd name="T44" fmla="*/ 14 w 68"/>
                      <a:gd name="T45" fmla="*/ 0 h 47"/>
                      <a:gd name="T46" fmla="*/ 21 w 68"/>
                      <a:gd name="T47" fmla="*/ 4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8" h="47">
                        <a:moveTo>
                          <a:pt x="68" y="24"/>
                        </a:moveTo>
                        <a:lnTo>
                          <a:pt x="45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45" y="47"/>
                        </a:lnTo>
                        <a:lnTo>
                          <a:pt x="68" y="24"/>
                        </a:lnTo>
                        <a:lnTo>
                          <a:pt x="45" y="47"/>
                        </a:lnTo>
                        <a:lnTo>
                          <a:pt x="51" y="47"/>
                        </a:lnTo>
                        <a:lnTo>
                          <a:pt x="55" y="45"/>
                        </a:lnTo>
                        <a:lnTo>
                          <a:pt x="59" y="42"/>
                        </a:lnTo>
                        <a:lnTo>
                          <a:pt x="62" y="39"/>
                        </a:lnTo>
                        <a:lnTo>
                          <a:pt x="65" y="36"/>
                        </a:lnTo>
                        <a:lnTo>
                          <a:pt x="66" y="32"/>
                        </a:lnTo>
                        <a:lnTo>
                          <a:pt x="67" y="28"/>
                        </a:lnTo>
                        <a:lnTo>
                          <a:pt x="68" y="24"/>
                        </a:lnTo>
                        <a:lnTo>
                          <a:pt x="67" y="19"/>
                        </a:lnTo>
                        <a:lnTo>
                          <a:pt x="66" y="15"/>
                        </a:lnTo>
                        <a:lnTo>
                          <a:pt x="65" y="11"/>
                        </a:lnTo>
                        <a:lnTo>
                          <a:pt x="62" y="8"/>
                        </a:lnTo>
                        <a:lnTo>
                          <a:pt x="59" y="5"/>
                        </a:lnTo>
                        <a:lnTo>
                          <a:pt x="55" y="2"/>
                        </a:lnTo>
                        <a:lnTo>
                          <a:pt x="51" y="0"/>
                        </a:lnTo>
                        <a:lnTo>
                          <a:pt x="45" y="0"/>
                        </a:lnTo>
                        <a:lnTo>
                          <a:pt x="68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0" name="Freeform 699"/>
                  <p:cNvSpPr>
                    <a:spLocks noChangeAspect="1"/>
                  </p:cNvSpPr>
                  <p:nvPr/>
                </p:nvSpPr>
                <p:spPr bwMode="auto">
                  <a:xfrm>
                    <a:off x="746" y="1911"/>
                    <a:ext cx="14" cy="21"/>
                  </a:xfrm>
                  <a:custGeom>
                    <a:avLst/>
                    <a:gdLst>
                      <a:gd name="T0" fmla="*/ 7 w 46"/>
                      <a:gd name="T1" fmla="*/ 21 h 87"/>
                      <a:gd name="T2" fmla="*/ 14 w 46"/>
                      <a:gd name="T3" fmla="*/ 15 h 87"/>
                      <a:gd name="T4" fmla="*/ 14 w 46"/>
                      <a:gd name="T5" fmla="*/ 0 h 87"/>
                      <a:gd name="T6" fmla="*/ 0 w 46"/>
                      <a:gd name="T7" fmla="*/ 0 h 87"/>
                      <a:gd name="T8" fmla="*/ 0 w 46"/>
                      <a:gd name="T9" fmla="*/ 15 h 87"/>
                      <a:gd name="T10" fmla="*/ 7 w 46"/>
                      <a:gd name="T11" fmla="*/ 21 h 87"/>
                      <a:gd name="T12" fmla="*/ 0 w 46"/>
                      <a:gd name="T13" fmla="*/ 15 h 87"/>
                      <a:gd name="T14" fmla="*/ 0 w 46"/>
                      <a:gd name="T15" fmla="*/ 17 h 87"/>
                      <a:gd name="T16" fmla="*/ 0 w 46"/>
                      <a:gd name="T17" fmla="*/ 18 h 87"/>
                      <a:gd name="T18" fmla="*/ 1 w 46"/>
                      <a:gd name="T19" fmla="*/ 19 h 87"/>
                      <a:gd name="T20" fmla="*/ 2 w 46"/>
                      <a:gd name="T21" fmla="*/ 20 h 87"/>
                      <a:gd name="T22" fmla="*/ 3 w 46"/>
                      <a:gd name="T23" fmla="*/ 20 h 87"/>
                      <a:gd name="T24" fmla="*/ 5 w 46"/>
                      <a:gd name="T25" fmla="*/ 21 h 87"/>
                      <a:gd name="T26" fmla="*/ 6 w 46"/>
                      <a:gd name="T27" fmla="*/ 21 h 87"/>
                      <a:gd name="T28" fmla="*/ 7 w 46"/>
                      <a:gd name="T29" fmla="*/ 21 h 87"/>
                      <a:gd name="T30" fmla="*/ 9 w 46"/>
                      <a:gd name="T31" fmla="*/ 21 h 87"/>
                      <a:gd name="T32" fmla="*/ 10 w 46"/>
                      <a:gd name="T33" fmla="*/ 21 h 87"/>
                      <a:gd name="T34" fmla="*/ 11 w 46"/>
                      <a:gd name="T35" fmla="*/ 20 h 87"/>
                      <a:gd name="T36" fmla="*/ 12 w 46"/>
                      <a:gd name="T37" fmla="*/ 20 h 87"/>
                      <a:gd name="T38" fmla="*/ 13 w 46"/>
                      <a:gd name="T39" fmla="*/ 19 h 87"/>
                      <a:gd name="T40" fmla="*/ 13 w 46"/>
                      <a:gd name="T41" fmla="*/ 18 h 87"/>
                      <a:gd name="T42" fmla="*/ 14 w 46"/>
                      <a:gd name="T43" fmla="*/ 17 h 87"/>
                      <a:gd name="T44" fmla="*/ 14 w 46"/>
                      <a:gd name="T45" fmla="*/ 15 h 87"/>
                      <a:gd name="T46" fmla="*/ 7 w 46"/>
                      <a:gd name="T47" fmla="*/ 21 h 8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87">
                        <a:moveTo>
                          <a:pt x="23" y="87"/>
                        </a:moveTo>
                        <a:lnTo>
                          <a:pt x="46" y="64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64"/>
                        </a:lnTo>
                        <a:lnTo>
                          <a:pt x="23" y="87"/>
                        </a:lnTo>
                        <a:lnTo>
                          <a:pt x="0" y="64"/>
                        </a:lnTo>
                        <a:lnTo>
                          <a:pt x="0" y="69"/>
                        </a:lnTo>
                        <a:lnTo>
                          <a:pt x="1" y="73"/>
                        </a:lnTo>
                        <a:lnTo>
                          <a:pt x="4" y="77"/>
                        </a:lnTo>
                        <a:lnTo>
                          <a:pt x="6" y="81"/>
                        </a:lnTo>
                        <a:lnTo>
                          <a:pt x="11" y="84"/>
                        </a:lnTo>
                        <a:lnTo>
                          <a:pt x="15" y="85"/>
                        </a:lnTo>
                        <a:lnTo>
                          <a:pt x="19" y="86"/>
                        </a:lnTo>
                        <a:lnTo>
                          <a:pt x="23" y="87"/>
                        </a:lnTo>
                        <a:lnTo>
                          <a:pt x="28" y="86"/>
                        </a:lnTo>
                        <a:lnTo>
                          <a:pt x="32" y="85"/>
                        </a:lnTo>
                        <a:lnTo>
                          <a:pt x="35" y="84"/>
                        </a:lnTo>
                        <a:lnTo>
                          <a:pt x="39" y="81"/>
                        </a:lnTo>
                        <a:lnTo>
                          <a:pt x="42" y="77"/>
                        </a:lnTo>
                        <a:lnTo>
                          <a:pt x="44" y="73"/>
                        </a:lnTo>
                        <a:lnTo>
                          <a:pt x="45" y="69"/>
                        </a:lnTo>
                        <a:lnTo>
                          <a:pt x="46" y="64"/>
                        </a:lnTo>
                        <a:lnTo>
                          <a:pt x="23" y="8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1" name="Freeform 700"/>
                  <p:cNvSpPr>
                    <a:spLocks noChangeAspect="1"/>
                  </p:cNvSpPr>
                  <p:nvPr/>
                </p:nvSpPr>
                <p:spPr bwMode="auto">
                  <a:xfrm>
                    <a:off x="732" y="1919"/>
                    <a:ext cx="21" cy="14"/>
                  </a:xfrm>
                  <a:custGeom>
                    <a:avLst/>
                    <a:gdLst>
                      <a:gd name="T0" fmla="*/ 0 w 63"/>
                      <a:gd name="T1" fmla="*/ 7 h 46"/>
                      <a:gd name="T2" fmla="*/ 8 w 63"/>
                      <a:gd name="T3" fmla="*/ 14 h 46"/>
                      <a:gd name="T4" fmla="*/ 21 w 63"/>
                      <a:gd name="T5" fmla="*/ 14 h 46"/>
                      <a:gd name="T6" fmla="*/ 21 w 63"/>
                      <a:gd name="T7" fmla="*/ 0 h 46"/>
                      <a:gd name="T8" fmla="*/ 8 w 63"/>
                      <a:gd name="T9" fmla="*/ 0 h 46"/>
                      <a:gd name="T10" fmla="*/ 0 w 63"/>
                      <a:gd name="T11" fmla="*/ 7 h 46"/>
                      <a:gd name="T12" fmla="*/ 8 w 63"/>
                      <a:gd name="T13" fmla="*/ 0 h 46"/>
                      <a:gd name="T14" fmla="*/ 6 w 63"/>
                      <a:gd name="T15" fmla="*/ 0 h 46"/>
                      <a:gd name="T16" fmla="*/ 4 w 63"/>
                      <a:gd name="T17" fmla="*/ 1 h 46"/>
                      <a:gd name="T18" fmla="*/ 3 w 63"/>
                      <a:gd name="T19" fmla="*/ 1 h 46"/>
                      <a:gd name="T20" fmla="*/ 2 w 63"/>
                      <a:gd name="T21" fmla="*/ 2 h 46"/>
                      <a:gd name="T22" fmla="*/ 1 w 63"/>
                      <a:gd name="T23" fmla="*/ 3 h 46"/>
                      <a:gd name="T24" fmla="*/ 0 w 63"/>
                      <a:gd name="T25" fmla="*/ 4 h 46"/>
                      <a:gd name="T26" fmla="*/ 0 w 63"/>
                      <a:gd name="T27" fmla="*/ 6 h 46"/>
                      <a:gd name="T28" fmla="*/ 0 w 63"/>
                      <a:gd name="T29" fmla="*/ 7 h 46"/>
                      <a:gd name="T30" fmla="*/ 0 w 63"/>
                      <a:gd name="T31" fmla="*/ 8 h 46"/>
                      <a:gd name="T32" fmla="*/ 0 w 63"/>
                      <a:gd name="T33" fmla="*/ 9 h 46"/>
                      <a:gd name="T34" fmla="*/ 1 w 63"/>
                      <a:gd name="T35" fmla="*/ 11 h 46"/>
                      <a:gd name="T36" fmla="*/ 2 w 63"/>
                      <a:gd name="T37" fmla="*/ 12 h 46"/>
                      <a:gd name="T38" fmla="*/ 3 w 63"/>
                      <a:gd name="T39" fmla="*/ 13 h 46"/>
                      <a:gd name="T40" fmla="*/ 4 w 63"/>
                      <a:gd name="T41" fmla="*/ 13 h 46"/>
                      <a:gd name="T42" fmla="*/ 6 w 63"/>
                      <a:gd name="T43" fmla="*/ 14 h 46"/>
                      <a:gd name="T44" fmla="*/ 8 w 63"/>
                      <a:gd name="T45" fmla="*/ 14 h 46"/>
                      <a:gd name="T46" fmla="*/ 0 w 63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3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63" y="46"/>
                        </a:lnTo>
                        <a:lnTo>
                          <a:pt x="63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4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1"/>
                        </a:lnTo>
                        <a:lnTo>
                          <a:pt x="3" y="35"/>
                        </a:lnTo>
                        <a:lnTo>
                          <a:pt x="5" y="39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8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2" name="Freeform 701"/>
                  <p:cNvSpPr>
                    <a:spLocks noChangeAspect="1"/>
                  </p:cNvSpPr>
                  <p:nvPr/>
                </p:nvSpPr>
                <p:spPr bwMode="auto">
                  <a:xfrm>
                    <a:off x="732" y="1926"/>
                    <a:ext cx="14" cy="136"/>
                  </a:xfrm>
                  <a:custGeom>
                    <a:avLst/>
                    <a:gdLst>
                      <a:gd name="T0" fmla="*/ 3 w 46"/>
                      <a:gd name="T1" fmla="*/ 135 h 455"/>
                      <a:gd name="T2" fmla="*/ 14 w 46"/>
                      <a:gd name="T3" fmla="*/ 129 h 455"/>
                      <a:gd name="T4" fmla="*/ 14 w 46"/>
                      <a:gd name="T5" fmla="*/ 0 h 455"/>
                      <a:gd name="T6" fmla="*/ 0 w 46"/>
                      <a:gd name="T7" fmla="*/ 0 h 455"/>
                      <a:gd name="T8" fmla="*/ 0 w 46"/>
                      <a:gd name="T9" fmla="*/ 129 h 455"/>
                      <a:gd name="T10" fmla="*/ 3 w 46"/>
                      <a:gd name="T11" fmla="*/ 135 h 455"/>
                      <a:gd name="T12" fmla="*/ 0 w 46"/>
                      <a:gd name="T13" fmla="*/ 129 h 455"/>
                      <a:gd name="T14" fmla="*/ 0 w 46"/>
                      <a:gd name="T15" fmla="*/ 131 h 455"/>
                      <a:gd name="T16" fmla="*/ 1 w 46"/>
                      <a:gd name="T17" fmla="*/ 132 h 455"/>
                      <a:gd name="T18" fmla="*/ 1 w 46"/>
                      <a:gd name="T19" fmla="*/ 133 h 455"/>
                      <a:gd name="T20" fmla="*/ 2 w 46"/>
                      <a:gd name="T21" fmla="*/ 134 h 455"/>
                      <a:gd name="T22" fmla="*/ 3 w 46"/>
                      <a:gd name="T23" fmla="*/ 135 h 455"/>
                      <a:gd name="T24" fmla="*/ 5 w 46"/>
                      <a:gd name="T25" fmla="*/ 136 h 455"/>
                      <a:gd name="T26" fmla="*/ 6 w 46"/>
                      <a:gd name="T27" fmla="*/ 136 h 455"/>
                      <a:gd name="T28" fmla="*/ 7 w 46"/>
                      <a:gd name="T29" fmla="*/ 136 h 455"/>
                      <a:gd name="T30" fmla="*/ 9 w 46"/>
                      <a:gd name="T31" fmla="*/ 136 h 455"/>
                      <a:gd name="T32" fmla="*/ 10 w 46"/>
                      <a:gd name="T33" fmla="*/ 136 h 455"/>
                      <a:gd name="T34" fmla="*/ 11 w 46"/>
                      <a:gd name="T35" fmla="*/ 135 h 455"/>
                      <a:gd name="T36" fmla="*/ 12 w 46"/>
                      <a:gd name="T37" fmla="*/ 134 h 455"/>
                      <a:gd name="T38" fmla="*/ 13 w 46"/>
                      <a:gd name="T39" fmla="*/ 133 h 455"/>
                      <a:gd name="T40" fmla="*/ 13 w 46"/>
                      <a:gd name="T41" fmla="*/ 132 h 455"/>
                      <a:gd name="T42" fmla="*/ 14 w 46"/>
                      <a:gd name="T43" fmla="*/ 131 h 455"/>
                      <a:gd name="T44" fmla="*/ 14 w 46"/>
                      <a:gd name="T45" fmla="*/ 129 h 455"/>
                      <a:gd name="T46" fmla="*/ 3 w 46"/>
                      <a:gd name="T47" fmla="*/ 135 h 45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455">
                        <a:moveTo>
                          <a:pt x="10" y="450"/>
                        </a:moveTo>
                        <a:lnTo>
                          <a:pt x="46" y="43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431"/>
                        </a:lnTo>
                        <a:lnTo>
                          <a:pt x="10" y="450"/>
                        </a:lnTo>
                        <a:lnTo>
                          <a:pt x="0" y="431"/>
                        </a:lnTo>
                        <a:lnTo>
                          <a:pt x="0" y="437"/>
                        </a:lnTo>
                        <a:lnTo>
                          <a:pt x="2" y="442"/>
                        </a:lnTo>
                        <a:lnTo>
                          <a:pt x="4" y="445"/>
                        </a:lnTo>
                        <a:lnTo>
                          <a:pt x="8" y="448"/>
                        </a:lnTo>
                        <a:lnTo>
                          <a:pt x="11" y="451"/>
                        </a:lnTo>
                        <a:lnTo>
                          <a:pt x="15" y="454"/>
                        </a:lnTo>
                        <a:lnTo>
                          <a:pt x="19" y="455"/>
                        </a:lnTo>
                        <a:lnTo>
                          <a:pt x="23" y="455"/>
                        </a:lnTo>
                        <a:lnTo>
                          <a:pt x="28" y="455"/>
                        </a:lnTo>
                        <a:lnTo>
                          <a:pt x="32" y="454"/>
                        </a:lnTo>
                        <a:lnTo>
                          <a:pt x="36" y="451"/>
                        </a:lnTo>
                        <a:lnTo>
                          <a:pt x="39" y="448"/>
                        </a:lnTo>
                        <a:lnTo>
                          <a:pt x="42" y="445"/>
                        </a:lnTo>
                        <a:lnTo>
                          <a:pt x="44" y="442"/>
                        </a:lnTo>
                        <a:lnTo>
                          <a:pt x="45" y="437"/>
                        </a:lnTo>
                        <a:lnTo>
                          <a:pt x="46" y="431"/>
                        </a:lnTo>
                        <a:lnTo>
                          <a:pt x="10" y="45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3" name="Freeform 702"/>
                  <p:cNvSpPr>
                    <a:spLocks noChangeAspect="1"/>
                  </p:cNvSpPr>
                  <p:nvPr/>
                </p:nvSpPr>
                <p:spPr bwMode="auto">
                  <a:xfrm>
                    <a:off x="739" y="2055"/>
                    <a:ext cx="14" cy="14"/>
                  </a:xfrm>
                  <a:custGeom>
                    <a:avLst/>
                    <a:gdLst>
                      <a:gd name="T0" fmla="*/ 14 w 68"/>
                      <a:gd name="T1" fmla="*/ 9 h 66"/>
                      <a:gd name="T2" fmla="*/ 12 w 68"/>
                      <a:gd name="T3" fmla="*/ 5 h 66"/>
                      <a:gd name="T4" fmla="*/ 6 w 68"/>
                      <a:gd name="T5" fmla="*/ 0 h 66"/>
                      <a:gd name="T6" fmla="*/ 0 w 68"/>
                      <a:gd name="T7" fmla="*/ 8 h 66"/>
                      <a:gd name="T8" fmla="*/ 6 w 68"/>
                      <a:gd name="T9" fmla="*/ 13 h 66"/>
                      <a:gd name="T10" fmla="*/ 14 w 68"/>
                      <a:gd name="T11" fmla="*/ 9 h 66"/>
                      <a:gd name="T12" fmla="*/ 6 w 68"/>
                      <a:gd name="T13" fmla="*/ 13 h 66"/>
                      <a:gd name="T14" fmla="*/ 7 w 68"/>
                      <a:gd name="T15" fmla="*/ 14 h 66"/>
                      <a:gd name="T16" fmla="*/ 8 w 68"/>
                      <a:gd name="T17" fmla="*/ 14 h 66"/>
                      <a:gd name="T18" fmla="*/ 9 w 68"/>
                      <a:gd name="T19" fmla="*/ 14 h 66"/>
                      <a:gd name="T20" fmla="*/ 10 w 68"/>
                      <a:gd name="T21" fmla="*/ 14 h 66"/>
                      <a:gd name="T22" fmla="*/ 11 w 68"/>
                      <a:gd name="T23" fmla="*/ 14 h 66"/>
                      <a:gd name="T24" fmla="*/ 12 w 68"/>
                      <a:gd name="T25" fmla="*/ 13 h 66"/>
                      <a:gd name="T26" fmla="*/ 13 w 68"/>
                      <a:gd name="T27" fmla="*/ 12 h 66"/>
                      <a:gd name="T28" fmla="*/ 13 w 68"/>
                      <a:gd name="T29" fmla="*/ 12 h 66"/>
                      <a:gd name="T30" fmla="*/ 13 w 68"/>
                      <a:gd name="T31" fmla="*/ 11 h 66"/>
                      <a:gd name="T32" fmla="*/ 14 w 68"/>
                      <a:gd name="T33" fmla="*/ 10 h 66"/>
                      <a:gd name="T34" fmla="*/ 14 w 68"/>
                      <a:gd name="T35" fmla="*/ 9 h 66"/>
                      <a:gd name="T36" fmla="*/ 14 w 68"/>
                      <a:gd name="T37" fmla="*/ 8 h 66"/>
                      <a:gd name="T38" fmla="*/ 14 w 68"/>
                      <a:gd name="T39" fmla="*/ 7 h 66"/>
                      <a:gd name="T40" fmla="*/ 13 w 68"/>
                      <a:gd name="T41" fmla="*/ 7 h 66"/>
                      <a:gd name="T42" fmla="*/ 13 w 68"/>
                      <a:gd name="T43" fmla="*/ 6 h 66"/>
                      <a:gd name="T44" fmla="*/ 12 w 68"/>
                      <a:gd name="T45" fmla="*/ 5 h 66"/>
                      <a:gd name="T46" fmla="*/ 14 w 68"/>
                      <a:gd name="T47" fmla="*/ 9 h 6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8" h="66">
                        <a:moveTo>
                          <a:pt x="67" y="42"/>
                        </a:moveTo>
                        <a:lnTo>
                          <a:pt x="58" y="23"/>
                        </a:lnTo>
                        <a:lnTo>
                          <a:pt x="27" y="0"/>
                        </a:lnTo>
                        <a:lnTo>
                          <a:pt x="0" y="38"/>
                        </a:lnTo>
                        <a:lnTo>
                          <a:pt x="31" y="60"/>
                        </a:lnTo>
                        <a:lnTo>
                          <a:pt x="67" y="42"/>
                        </a:lnTo>
                        <a:lnTo>
                          <a:pt x="31" y="60"/>
                        </a:lnTo>
                        <a:lnTo>
                          <a:pt x="35" y="64"/>
                        </a:lnTo>
                        <a:lnTo>
                          <a:pt x="40" y="65"/>
                        </a:lnTo>
                        <a:lnTo>
                          <a:pt x="45" y="66"/>
                        </a:lnTo>
                        <a:lnTo>
                          <a:pt x="49" y="65"/>
                        </a:lnTo>
                        <a:lnTo>
                          <a:pt x="53" y="64"/>
                        </a:lnTo>
                        <a:lnTo>
                          <a:pt x="56" y="62"/>
                        </a:lnTo>
                        <a:lnTo>
                          <a:pt x="61" y="58"/>
                        </a:lnTo>
                        <a:lnTo>
                          <a:pt x="63" y="55"/>
                        </a:lnTo>
                        <a:lnTo>
                          <a:pt x="65" y="52"/>
                        </a:lnTo>
                        <a:lnTo>
                          <a:pt x="67" y="48"/>
                        </a:lnTo>
                        <a:lnTo>
                          <a:pt x="68" y="44"/>
                        </a:lnTo>
                        <a:lnTo>
                          <a:pt x="68" y="39"/>
                        </a:lnTo>
                        <a:lnTo>
                          <a:pt x="67" y="35"/>
                        </a:lnTo>
                        <a:lnTo>
                          <a:pt x="65" y="31"/>
                        </a:lnTo>
                        <a:lnTo>
                          <a:pt x="62" y="27"/>
                        </a:lnTo>
                        <a:lnTo>
                          <a:pt x="58" y="23"/>
                        </a:lnTo>
                        <a:lnTo>
                          <a:pt x="67" y="4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4" name="Rectangle 70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39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15" name="Freeform 704"/>
                  <p:cNvSpPr>
                    <a:spLocks noChangeAspect="1"/>
                  </p:cNvSpPr>
                  <p:nvPr/>
                </p:nvSpPr>
                <p:spPr bwMode="auto">
                  <a:xfrm>
                    <a:off x="4784" y="1561"/>
                    <a:ext cx="14" cy="14"/>
                  </a:xfrm>
                  <a:custGeom>
                    <a:avLst/>
                    <a:gdLst>
                      <a:gd name="T0" fmla="*/ 0 w 32"/>
                      <a:gd name="T1" fmla="*/ 7 h 46"/>
                      <a:gd name="T2" fmla="*/ 10 w 32"/>
                      <a:gd name="T3" fmla="*/ 14 h 46"/>
                      <a:gd name="T4" fmla="*/ 14 w 32"/>
                      <a:gd name="T5" fmla="*/ 14 h 46"/>
                      <a:gd name="T6" fmla="*/ 14 w 32"/>
                      <a:gd name="T7" fmla="*/ 0 h 46"/>
                      <a:gd name="T8" fmla="*/ 10 w 32"/>
                      <a:gd name="T9" fmla="*/ 0 h 46"/>
                      <a:gd name="T10" fmla="*/ 0 w 32"/>
                      <a:gd name="T11" fmla="*/ 7 h 46"/>
                      <a:gd name="T12" fmla="*/ 10 w 32"/>
                      <a:gd name="T13" fmla="*/ 0 h 46"/>
                      <a:gd name="T14" fmla="*/ 7 w 32"/>
                      <a:gd name="T15" fmla="*/ 0 h 46"/>
                      <a:gd name="T16" fmla="*/ 6 w 32"/>
                      <a:gd name="T17" fmla="*/ 1 h 46"/>
                      <a:gd name="T18" fmla="*/ 4 w 32"/>
                      <a:gd name="T19" fmla="*/ 1 h 46"/>
                      <a:gd name="T20" fmla="*/ 2 w 32"/>
                      <a:gd name="T21" fmla="*/ 2 h 46"/>
                      <a:gd name="T22" fmla="*/ 1 w 32"/>
                      <a:gd name="T23" fmla="*/ 3 h 46"/>
                      <a:gd name="T24" fmla="*/ 0 w 32"/>
                      <a:gd name="T25" fmla="*/ 5 h 46"/>
                      <a:gd name="T26" fmla="*/ 0 w 32"/>
                      <a:gd name="T27" fmla="*/ 6 h 46"/>
                      <a:gd name="T28" fmla="*/ 0 w 32"/>
                      <a:gd name="T29" fmla="*/ 7 h 46"/>
                      <a:gd name="T30" fmla="*/ 0 w 32"/>
                      <a:gd name="T31" fmla="*/ 8 h 46"/>
                      <a:gd name="T32" fmla="*/ 0 w 32"/>
                      <a:gd name="T33" fmla="*/ 10 h 46"/>
                      <a:gd name="T34" fmla="*/ 1 w 32"/>
                      <a:gd name="T35" fmla="*/ 11 h 46"/>
                      <a:gd name="T36" fmla="*/ 2 w 32"/>
                      <a:gd name="T37" fmla="*/ 12 h 46"/>
                      <a:gd name="T38" fmla="*/ 4 w 32"/>
                      <a:gd name="T39" fmla="*/ 13 h 46"/>
                      <a:gd name="T40" fmla="*/ 6 w 32"/>
                      <a:gd name="T41" fmla="*/ 13 h 46"/>
                      <a:gd name="T42" fmla="*/ 7 w 32"/>
                      <a:gd name="T43" fmla="*/ 14 h 46"/>
                      <a:gd name="T44" fmla="*/ 10 w 32"/>
                      <a:gd name="T45" fmla="*/ 14 h 46"/>
                      <a:gd name="T46" fmla="*/ 0 w 32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2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32" y="46"/>
                        </a:lnTo>
                        <a:lnTo>
                          <a:pt x="32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13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3" y="44"/>
                        </a:lnTo>
                        <a:lnTo>
                          <a:pt x="17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6" name="Freeform 705"/>
                  <p:cNvSpPr>
                    <a:spLocks noChangeAspect="1"/>
                  </p:cNvSpPr>
                  <p:nvPr/>
                </p:nvSpPr>
                <p:spPr bwMode="auto">
                  <a:xfrm>
                    <a:off x="4784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0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4 w 46"/>
                      <a:gd name="T25" fmla="*/ 36 h 123"/>
                      <a:gd name="T26" fmla="*/ 5 w 46"/>
                      <a:gd name="T27" fmla="*/ 36 h 123"/>
                      <a:gd name="T28" fmla="*/ 7 w 46"/>
                      <a:gd name="T29" fmla="*/ 36 h 123"/>
                      <a:gd name="T30" fmla="*/ 8 w 46"/>
                      <a:gd name="T31" fmla="*/ 36 h 123"/>
                      <a:gd name="T32" fmla="*/ 10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1" y="111"/>
                        </a:lnTo>
                        <a:lnTo>
                          <a:pt x="4" y="115"/>
                        </a:lnTo>
                        <a:lnTo>
                          <a:pt x="6" y="118"/>
                        </a:lnTo>
                        <a:lnTo>
                          <a:pt x="10" y="120"/>
                        </a:lnTo>
                        <a:lnTo>
                          <a:pt x="14" y="122"/>
                        </a:lnTo>
                        <a:lnTo>
                          <a:pt x="18" y="123"/>
                        </a:lnTo>
                        <a:lnTo>
                          <a:pt x="23" y="123"/>
                        </a:lnTo>
                        <a:lnTo>
                          <a:pt x="27" y="123"/>
                        </a:lnTo>
                        <a:lnTo>
                          <a:pt x="32" y="122"/>
                        </a:lnTo>
                        <a:lnTo>
                          <a:pt x="35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5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7" name="Freeform 706"/>
                  <p:cNvSpPr>
                    <a:spLocks noChangeAspect="1"/>
                  </p:cNvSpPr>
                  <p:nvPr/>
                </p:nvSpPr>
                <p:spPr bwMode="auto">
                  <a:xfrm>
                    <a:off x="4798" y="1589"/>
                    <a:ext cx="7" cy="14"/>
                  </a:xfrm>
                  <a:custGeom>
                    <a:avLst/>
                    <a:gdLst>
                      <a:gd name="T0" fmla="*/ 7 w 40"/>
                      <a:gd name="T1" fmla="*/ 7 h 46"/>
                      <a:gd name="T2" fmla="*/ 3 w 40"/>
                      <a:gd name="T3" fmla="*/ 0 h 46"/>
                      <a:gd name="T4" fmla="*/ 0 w 40"/>
                      <a:gd name="T5" fmla="*/ 0 h 46"/>
                      <a:gd name="T6" fmla="*/ 0 w 40"/>
                      <a:gd name="T7" fmla="*/ 14 h 46"/>
                      <a:gd name="T8" fmla="*/ 3 w 40"/>
                      <a:gd name="T9" fmla="*/ 14 h 46"/>
                      <a:gd name="T10" fmla="*/ 7 w 40"/>
                      <a:gd name="T11" fmla="*/ 7 h 46"/>
                      <a:gd name="T12" fmla="*/ 3 w 40"/>
                      <a:gd name="T13" fmla="*/ 14 h 46"/>
                      <a:gd name="T14" fmla="*/ 4 w 40"/>
                      <a:gd name="T15" fmla="*/ 14 h 46"/>
                      <a:gd name="T16" fmla="*/ 5 w 40"/>
                      <a:gd name="T17" fmla="*/ 13 h 46"/>
                      <a:gd name="T18" fmla="*/ 5 w 40"/>
                      <a:gd name="T19" fmla="*/ 13 h 46"/>
                      <a:gd name="T20" fmla="*/ 6 w 40"/>
                      <a:gd name="T21" fmla="*/ 12 h 46"/>
                      <a:gd name="T22" fmla="*/ 6 w 40"/>
                      <a:gd name="T23" fmla="*/ 11 h 46"/>
                      <a:gd name="T24" fmla="*/ 7 w 40"/>
                      <a:gd name="T25" fmla="*/ 10 h 46"/>
                      <a:gd name="T26" fmla="*/ 7 w 40"/>
                      <a:gd name="T27" fmla="*/ 8 h 46"/>
                      <a:gd name="T28" fmla="*/ 7 w 40"/>
                      <a:gd name="T29" fmla="*/ 7 h 46"/>
                      <a:gd name="T30" fmla="*/ 7 w 40"/>
                      <a:gd name="T31" fmla="*/ 6 h 46"/>
                      <a:gd name="T32" fmla="*/ 7 w 40"/>
                      <a:gd name="T33" fmla="*/ 5 h 46"/>
                      <a:gd name="T34" fmla="*/ 6 w 40"/>
                      <a:gd name="T35" fmla="*/ 3 h 46"/>
                      <a:gd name="T36" fmla="*/ 6 w 40"/>
                      <a:gd name="T37" fmla="*/ 2 h 46"/>
                      <a:gd name="T38" fmla="*/ 5 w 40"/>
                      <a:gd name="T39" fmla="*/ 1 h 46"/>
                      <a:gd name="T40" fmla="*/ 5 w 40"/>
                      <a:gd name="T41" fmla="*/ 1 h 46"/>
                      <a:gd name="T42" fmla="*/ 4 w 40"/>
                      <a:gd name="T43" fmla="*/ 0 h 46"/>
                      <a:gd name="T44" fmla="*/ 3 w 40"/>
                      <a:gd name="T45" fmla="*/ 0 h 46"/>
                      <a:gd name="T46" fmla="*/ 7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40" y="23"/>
                        </a:moveTo>
                        <a:lnTo>
                          <a:pt x="17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7" y="46"/>
                        </a:lnTo>
                        <a:lnTo>
                          <a:pt x="40" y="23"/>
                        </a:lnTo>
                        <a:lnTo>
                          <a:pt x="17" y="46"/>
                        </a:lnTo>
                        <a:lnTo>
                          <a:pt x="22" y="46"/>
                        </a:lnTo>
                        <a:lnTo>
                          <a:pt x="27" y="44"/>
                        </a:lnTo>
                        <a:lnTo>
                          <a:pt x="31" y="42"/>
                        </a:lnTo>
                        <a:lnTo>
                          <a:pt x="35" y="39"/>
                        </a:lnTo>
                        <a:lnTo>
                          <a:pt x="37" y="36"/>
                        </a:lnTo>
                        <a:lnTo>
                          <a:pt x="39" y="32"/>
                        </a:lnTo>
                        <a:lnTo>
                          <a:pt x="40" y="27"/>
                        </a:lnTo>
                        <a:lnTo>
                          <a:pt x="40" y="23"/>
                        </a:lnTo>
                        <a:lnTo>
                          <a:pt x="40" y="19"/>
                        </a:lnTo>
                        <a:lnTo>
                          <a:pt x="39" y="15"/>
                        </a:lnTo>
                        <a:lnTo>
                          <a:pt x="37" y="10"/>
                        </a:lnTo>
                        <a:lnTo>
                          <a:pt x="35" y="7"/>
                        </a:lnTo>
                        <a:lnTo>
                          <a:pt x="31" y="4"/>
                        </a:lnTo>
                        <a:lnTo>
                          <a:pt x="27" y="2"/>
                        </a:lnTo>
                        <a:lnTo>
                          <a:pt x="22" y="0"/>
                        </a:lnTo>
                        <a:lnTo>
                          <a:pt x="17" y="0"/>
                        </a:lnTo>
                        <a:lnTo>
                          <a:pt x="4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8" name="Freeform 707"/>
                  <p:cNvSpPr>
                    <a:spLocks noChangeAspect="1"/>
                  </p:cNvSpPr>
                  <p:nvPr/>
                </p:nvSpPr>
                <p:spPr bwMode="auto">
                  <a:xfrm>
                    <a:off x="4791" y="1596"/>
                    <a:ext cx="14" cy="315"/>
                  </a:xfrm>
                  <a:custGeom>
                    <a:avLst/>
                    <a:gdLst>
                      <a:gd name="T0" fmla="*/ 7 w 46"/>
                      <a:gd name="T1" fmla="*/ 315 h 1067"/>
                      <a:gd name="T2" fmla="*/ 14 w 46"/>
                      <a:gd name="T3" fmla="*/ 308 h 1067"/>
                      <a:gd name="T4" fmla="*/ 14 w 46"/>
                      <a:gd name="T5" fmla="*/ 0 h 1067"/>
                      <a:gd name="T6" fmla="*/ 0 w 46"/>
                      <a:gd name="T7" fmla="*/ 0 h 1067"/>
                      <a:gd name="T8" fmla="*/ 0 w 46"/>
                      <a:gd name="T9" fmla="*/ 308 h 1067"/>
                      <a:gd name="T10" fmla="*/ 7 w 46"/>
                      <a:gd name="T11" fmla="*/ 315 h 1067"/>
                      <a:gd name="T12" fmla="*/ 0 w 46"/>
                      <a:gd name="T13" fmla="*/ 308 h 1067"/>
                      <a:gd name="T14" fmla="*/ 0 w 46"/>
                      <a:gd name="T15" fmla="*/ 310 h 1067"/>
                      <a:gd name="T16" fmla="*/ 1 w 46"/>
                      <a:gd name="T17" fmla="*/ 311 h 1067"/>
                      <a:gd name="T18" fmla="*/ 1 w 46"/>
                      <a:gd name="T19" fmla="*/ 312 h 1067"/>
                      <a:gd name="T20" fmla="*/ 2 w 46"/>
                      <a:gd name="T21" fmla="*/ 313 h 1067"/>
                      <a:gd name="T22" fmla="*/ 3 w 46"/>
                      <a:gd name="T23" fmla="*/ 314 h 1067"/>
                      <a:gd name="T24" fmla="*/ 5 w 46"/>
                      <a:gd name="T25" fmla="*/ 315 h 1067"/>
                      <a:gd name="T26" fmla="*/ 6 w 46"/>
                      <a:gd name="T27" fmla="*/ 315 h 1067"/>
                      <a:gd name="T28" fmla="*/ 7 w 46"/>
                      <a:gd name="T29" fmla="*/ 315 h 1067"/>
                      <a:gd name="T30" fmla="*/ 8 w 46"/>
                      <a:gd name="T31" fmla="*/ 315 h 1067"/>
                      <a:gd name="T32" fmla="*/ 9 w 46"/>
                      <a:gd name="T33" fmla="*/ 315 h 1067"/>
                      <a:gd name="T34" fmla="*/ 11 w 46"/>
                      <a:gd name="T35" fmla="*/ 314 h 1067"/>
                      <a:gd name="T36" fmla="*/ 12 w 46"/>
                      <a:gd name="T37" fmla="*/ 313 h 1067"/>
                      <a:gd name="T38" fmla="*/ 13 w 46"/>
                      <a:gd name="T39" fmla="*/ 312 h 1067"/>
                      <a:gd name="T40" fmla="*/ 13 w 46"/>
                      <a:gd name="T41" fmla="*/ 311 h 1067"/>
                      <a:gd name="T42" fmla="*/ 14 w 46"/>
                      <a:gd name="T43" fmla="*/ 310 h 1067"/>
                      <a:gd name="T44" fmla="*/ 14 w 46"/>
                      <a:gd name="T45" fmla="*/ 308 h 1067"/>
                      <a:gd name="T46" fmla="*/ 7 w 46"/>
                      <a:gd name="T47" fmla="*/ 315 h 106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067">
                        <a:moveTo>
                          <a:pt x="23" y="1067"/>
                        </a:moveTo>
                        <a:lnTo>
                          <a:pt x="46" y="1044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44"/>
                        </a:lnTo>
                        <a:lnTo>
                          <a:pt x="23" y="1067"/>
                        </a:lnTo>
                        <a:lnTo>
                          <a:pt x="0" y="1044"/>
                        </a:lnTo>
                        <a:lnTo>
                          <a:pt x="0" y="1049"/>
                        </a:lnTo>
                        <a:lnTo>
                          <a:pt x="2" y="1054"/>
                        </a:lnTo>
                        <a:lnTo>
                          <a:pt x="4" y="1057"/>
                        </a:lnTo>
                        <a:lnTo>
                          <a:pt x="7" y="1061"/>
                        </a:lnTo>
                        <a:lnTo>
                          <a:pt x="10" y="1064"/>
                        </a:lnTo>
                        <a:lnTo>
                          <a:pt x="15" y="1066"/>
                        </a:lnTo>
                        <a:lnTo>
                          <a:pt x="19" y="1067"/>
                        </a:lnTo>
                        <a:lnTo>
                          <a:pt x="23" y="1067"/>
                        </a:lnTo>
                        <a:lnTo>
                          <a:pt x="27" y="1067"/>
                        </a:lnTo>
                        <a:lnTo>
                          <a:pt x="31" y="1066"/>
                        </a:lnTo>
                        <a:lnTo>
                          <a:pt x="36" y="1064"/>
                        </a:lnTo>
                        <a:lnTo>
                          <a:pt x="39" y="1061"/>
                        </a:lnTo>
                        <a:lnTo>
                          <a:pt x="42" y="1057"/>
                        </a:lnTo>
                        <a:lnTo>
                          <a:pt x="44" y="1054"/>
                        </a:lnTo>
                        <a:lnTo>
                          <a:pt x="46" y="1049"/>
                        </a:lnTo>
                        <a:lnTo>
                          <a:pt x="46" y="1044"/>
                        </a:lnTo>
                        <a:lnTo>
                          <a:pt x="23" y="106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9" name="Freeform 708"/>
                  <p:cNvSpPr>
                    <a:spLocks noChangeAspect="1"/>
                  </p:cNvSpPr>
                  <p:nvPr/>
                </p:nvSpPr>
                <p:spPr bwMode="auto">
                  <a:xfrm>
                    <a:off x="4777" y="1904"/>
                    <a:ext cx="21" cy="7"/>
                  </a:xfrm>
                  <a:custGeom>
                    <a:avLst/>
                    <a:gdLst>
                      <a:gd name="T0" fmla="*/ 0 w 70"/>
                      <a:gd name="T1" fmla="*/ 4 h 47"/>
                      <a:gd name="T2" fmla="*/ 7 w 70"/>
                      <a:gd name="T3" fmla="*/ 7 h 47"/>
                      <a:gd name="T4" fmla="*/ 21 w 70"/>
                      <a:gd name="T5" fmla="*/ 7 h 47"/>
                      <a:gd name="T6" fmla="*/ 21 w 70"/>
                      <a:gd name="T7" fmla="*/ 0 h 47"/>
                      <a:gd name="T8" fmla="*/ 7 w 70"/>
                      <a:gd name="T9" fmla="*/ 0 h 47"/>
                      <a:gd name="T10" fmla="*/ 0 w 70"/>
                      <a:gd name="T11" fmla="*/ 4 h 47"/>
                      <a:gd name="T12" fmla="*/ 7 w 70"/>
                      <a:gd name="T13" fmla="*/ 0 h 47"/>
                      <a:gd name="T14" fmla="*/ 5 w 70"/>
                      <a:gd name="T15" fmla="*/ 0 h 47"/>
                      <a:gd name="T16" fmla="*/ 4 w 70"/>
                      <a:gd name="T17" fmla="*/ 0 h 47"/>
                      <a:gd name="T18" fmla="*/ 3 w 70"/>
                      <a:gd name="T19" fmla="*/ 1 h 47"/>
                      <a:gd name="T20" fmla="*/ 2 w 70"/>
                      <a:gd name="T21" fmla="*/ 1 h 47"/>
                      <a:gd name="T22" fmla="*/ 1 w 70"/>
                      <a:gd name="T23" fmla="*/ 2 h 47"/>
                      <a:gd name="T24" fmla="*/ 1 w 70"/>
                      <a:gd name="T25" fmla="*/ 2 h 47"/>
                      <a:gd name="T26" fmla="*/ 0 w 70"/>
                      <a:gd name="T27" fmla="*/ 3 h 47"/>
                      <a:gd name="T28" fmla="*/ 0 w 70"/>
                      <a:gd name="T29" fmla="*/ 4 h 47"/>
                      <a:gd name="T30" fmla="*/ 0 w 70"/>
                      <a:gd name="T31" fmla="*/ 4 h 47"/>
                      <a:gd name="T32" fmla="*/ 1 w 70"/>
                      <a:gd name="T33" fmla="*/ 5 h 47"/>
                      <a:gd name="T34" fmla="*/ 1 w 70"/>
                      <a:gd name="T35" fmla="*/ 5 h 47"/>
                      <a:gd name="T36" fmla="*/ 2 w 70"/>
                      <a:gd name="T37" fmla="*/ 6 h 47"/>
                      <a:gd name="T38" fmla="*/ 3 w 70"/>
                      <a:gd name="T39" fmla="*/ 6 h 47"/>
                      <a:gd name="T40" fmla="*/ 4 w 70"/>
                      <a:gd name="T41" fmla="*/ 7 h 47"/>
                      <a:gd name="T42" fmla="*/ 5 w 70"/>
                      <a:gd name="T43" fmla="*/ 7 h 47"/>
                      <a:gd name="T44" fmla="*/ 7 w 70"/>
                      <a:gd name="T45" fmla="*/ 7 h 47"/>
                      <a:gd name="T46" fmla="*/ 0 w 70"/>
                      <a:gd name="T47" fmla="*/ 4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70" h="47">
                        <a:moveTo>
                          <a:pt x="0" y="24"/>
                        </a:moveTo>
                        <a:lnTo>
                          <a:pt x="24" y="47"/>
                        </a:lnTo>
                        <a:lnTo>
                          <a:pt x="70" y="47"/>
                        </a:lnTo>
                        <a:lnTo>
                          <a:pt x="70" y="0"/>
                        </a:lnTo>
                        <a:lnTo>
                          <a:pt x="24" y="0"/>
                        </a:lnTo>
                        <a:lnTo>
                          <a:pt x="0" y="24"/>
                        </a:lnTo>
                        <a:lnTo>
                          <a:pt x="24" y="0"/>
                        </a:ln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9" y="5"/>
                        </a:lnTo>
                        <a:lnTo>
                          <a:pt x="6" y="8"/>
                        </a:lnTo>
                        <a:lnTo>
                          <a:pt x="4" y="11"/>
                        </a:lnTo>
                        <a:lnTo>
                          <a:pt x="2" y="15"/>
                        </a:lnTo>
                        <a:lnTo>
                          <a:pt x="0" y="19"/>
                        </a:lnTo>
                        <a:lnTo>
                          <a:pt x="0" y="24"/>
                        </a:lnTo>
                        <a:lnTo>
                          <a:pt x="0" y="28"/>
                        </a:lnTo>
                        <a:lnTo>
                          <a:pt x="2" y="32"/>
                        </a:lnTo>
                        <a:lnTo>
                          <a:pt x="4" y="36"/>
                        </a:lnTo>
                        <a:lnTo>
                          <a:pt x="6" y="39"/>
                        </a:lnTo>
                        <a:lnTo>
                          <a:pt x="9" y="42"/>
                        </a:lnTo>
                        <a:lnTo>
                          <a:pt x="13" y="45"/>
                        </a:lnTo>
                        <a:lnTo>
                          <a:pt x="18" y="47"/>
                        </a:lnTo>
                        <a:lnTo>
                          <a:pt x="24" y="47"/>
                        </a:ln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20" name="Freeform 709"/>
                  <p:cNvSpPr>
                    <a:spLocks noChangeAspect="1"/>
                  </p:cNvSpPr>
                  <p:nvPr/>
                </p:nvSpPr>
                <p:spPr bwMode="auto">
                  <a:xfrm>
                    <a:off x="4777" y="1911"/>
                    <a:ext cx="14" cy="21"/>
                  </a:xfrm>
                  <a:custGeom>
                    <a:avLst/>
                    <a:gdLst>
                      <a:gd name="T0" fmla="*/ 7 w 47"/>
                      <a:gd name="T1" fmla="*/ 21 h 87"/>
                      <a:gd name="T2" fmla="*/ 14 w 47"/>
                      <a:gd name="T3" fmla="*/ 15 h 87"/>
                      <a:gd name="T4" fmla="*/ 14 w 47"/>
                      <a:gd name="T5" fmla="*/ 0 h 87"/>
                      <a:gd name="T6" fmla="*/ 0 w 47"/>
                      <a:gd name="T7" fmla="*/ 0 h 87"/>
                      <a:gd name="T8" fmla="*/ 0 w 47"/>
                      <a:gd name="T9" fmla="*/ 15 h 87"/>
                      <a:gd name="T10" fmla="*/ 7 w 47"/>
                      <a:gd name="T11" fmla="*/ 21 h 87"/>
                      <a:gd name="T12" fmla="*/ 0 w 47"/>
                      <a:gd name="T13" fmla="*/ 15 h 87"/>
                      <a:gd name="T14" fmla="*/ 0 w 47"/>
                      <a:gd name="T15" fmla="*/ 17 h 87"/>
                      <a:gd name="T16" fmla="*/ 1 w 47"/>
                      <a:gd name="T17" fmla="*/ 18 h 87"/>
                      <a:gd name="T18" fmla="*/ 1 w 47"/>
                      <a:gd name="T19" fmla="*/ 19 h 87"/>
                      <a:gd name="T20" fmla="*/ 2 w 47"/>
                      <a:gd name="T21" fmla="*/ 20 h 87"/>
                      <a:gd name="T22" fmla="*/ 3 w 47"/>
                      <a:gd name="T23" fmla="*/ 20 h 87"/>
                      <a:gd name="T24" fmla="*/ 4 w 47"/>
                      <a:gd name="T25" fmla="*/ 21 h 87"/>
                      <a:gd name="T26" fmla="*/ 6 w 47"/>
                      <a:gd name="T27" fmla="*/ 21 h 87"/>
                      <a:gd name="T28" fmla="*/ 7 w 47"/>
                      <a:gd name="T29" fmla="*/ 21 h 87"/>
                      <a:gd name="T30" fmla="*/ 8 w 47"/>
                      <a:gd name="T31" fmla="*/ 21 h 87"/>
                      <a:gd name="T32" fmla="*/ 10 w 47"/>
                      <a:gd name="T33" fmla="*/ 21 h 87"/>
                      <a:gd name="T34" fmla="*/ 11 w 47"/>
                      <a:gd name="T35" fmla="*/ 20 h 87"/>
                      <a:gd name="T36" fmla="*/ 12 w 47"/>
                      <a:gd name="T37" fmla="*/ 20 h 87"/>
                      <a:gd name="T38" fmla="*/ 13 w 47"/>
                      <a:gd name="T39" fmla="*/ 19 h 87"/>
                      <a:gd name="T40" fmla="*/ 13 w 47"/>
                      <a:gd name="T41" fmla="*/ 18 h 87"/>
                      <a:gd name="T42" fmla="*/ 14 w 47"/>
                      <a:gd name="T43" fmla="*/ 17 h 87"/>
                      <a:gd name="T44" fmla="*/ 14 w 47"/>
                      <a:gd name="T45" fmla="*/ 15 h 87"/>
                      <a:gd name="T46" fmla="*/ 7 w 47"/>
                      <a:gd name="T47" fmla="*/ 21 h 8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87">
                        <a:moveTo>
                          <a:pt x="24" y="87"/>
                        </a:moveTo>
                        <a:lnTo>
                          <a:pt x="47" y="64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64"/>
                        </a:lnTo>
                        <a:lnTo>
                          <a:pt x="24" y="87"/>
                        </a:lnTo>
                        <a:lnTo>
                          <a:pt x="0" y="64"/>
                        </a:lnTo>
                        <a:lnTo>
                          <a:pt x="0" y="69"/>
                        </a:lnTo>
                        <a:lnTo>
                          <a:pt x="3" y="73"/>
                        </a:lnTo>
                        <a:lnTo>
                          <a:pt x="5" y="77"/>
                        </a:lnTo>
                        <a:lnTo>
                          <a:pt x="8" y="81"/>
                        </a:lnTo>
                        <a:lnTo>
                          <a:pt x="11" y="84"/>
                        </a:lnTo>
                        <a:lnTo>
                          <a:pt x="15" y="85"/>
                        </a:lnTo>
                        <a:lnTo>
                          <a:pt x="19" y="86"/>
                        </a:lnTo>
                        <a:lnTo>
                          <a:pt x="24" y="87"/>
                        </a:lnTo>
                        <a:lnTo>
                          <a:pt x="28" y="86"/>
                        </a:lnTo>
                        <a:lnTo>
                          <a:pt x="32" y="85"/>
                        </a:lnTo>
                        <a:lnTo>
                          <a:pt x="36" y="84"/>
                        </a:lnTo>
                        <a:lnTo>
                          <a:pt x="39" y="81"/>
                        </a:lnTo>
                        <a:lnTo>
                          <a:pt x="43" y="77"/>
                        </a:lnTo>
                        <a:lnTo>
                          <a:pt x="45" y="73"/>
                        </a:lnTo>
                        <a:lnTo>
                          <a:pt x="46" y="69"/>
                        </a:lnTo>
                        <a:lnTo>
                          <a:pt x="47" y="64"/>
                        </a:lnTo>
                        <a:lnTo>
                          <a:pt x="24" y="8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21" name="Freeform 710"/>
                  <p:cNvSpPr>
                    <a:spLocks noChangeAspect="1"/>
                  </p:cNvSpPr>
                  <p:nvPr/>
                </p:nvSpPr>
                <p:spPr bwMode="auto">
                  <a:xfrm>
                    <a:off x="4784" y="1919"/>
                    <a:ext cx="21" cy="14"/>
                  </a:xfrm>
                  <a:custGeom>
                    <a:avLst/>
                    <a:gdLst>
                      <a:gd name="T0" fmla="*/ 21 w 64"/>
                      <a:gd name="T1" fmla="*/ 7 h 46"/>
                      <a:gd name="T2" fmla="*/ 13 w 64"/>
                      <a:gd name="T3" fmla="*/ 0 h 46"/>
                      <a:gd name="T4" fmla="*/ 0 w 64"/>
                      <a:gd name="T5" fmla="*/ 0 h 46"/>
                      <a:gd name="T6" fmla="*/ 0 w 64"/>
                      <a:gd name="T7" fmla="*/ 14 h 46"/>
                      <a:gd name="T8" fmla="*/ 13 w 64"/>
                      <a:gd name="T9" fmla="*/ 14 h 46"/>
                      <a:gd name="T10" fmla="*/ 21 w 64"/>
                      <a:gd name="T11" fmla="*/ 7 h 46"/>
                      <a:gd name="T12" fmla="*/ 13 w 64"/>
                      <a:gd name="T13" fmla="*/ 14 h 46"/>
                      <a:gd name="T14" fmla="*/ 15 w 64"/>
                      <a:gd name="T15" fmla="*/ 14 h 46"/>
                      <a:gd name="T16" fmla="*/ 17 w 64"/>
                      <a:gd name="T17" fmla="*/ 13 h 46"/>
                      <a:gd name="T18" fmla="*/ 18 w 64"/>
                      <a:gd name="T19" fmla="*/ 13 h 46"/>
                      <a:gd name="T20" fmla="*/ 19 w 64"/>
                      <a:gd name="T21" fmla="*/ 12 h 46"/>
                      <a:gd name="T22" fmla="*/ 20 w 64"/>
                      <a:gd name="T23" fmla="*/ 11 h 46"/>
                      <a:gd name="T24" fmla="*/ 21 w 64"/>
                      <a:gd name="T25" fmla="*/ 9 h 46"/>
                      <a:gd name="T26" fmla="*/ 21 w 64"/>
                      <a:gd name="T27" fmla="*/ 8 h 46"/>
                      <a:gd name="T28" fmla="*/ 21 w 64"/>
                      <a:gd name="T29" fmla="*/ 7 h 46"/>
                      <a:gd name="T30" fmla="*/ 21 w 64"/>
                      <a:gd name="T31" fmla="*/ 6 h 46"/>
                      <a:gd name="T32" fmla="*/ 21 w 64"/>
                      <a:gd name="T33" fmla="*/ 4 h 46"/>
                      <a:gd name="T34" fmla="*/ 20 w 64"/>
                      <a:gd name="T35" fmla="*/ 3 h 46"/>
                      <a:gd name="T36" fmla="*/ 19 w 64"/>
                      <a:gd name="T37" fmla="*/ 2 h 46"/>
                      <a:gd name="T38" fmla="*/ 18 w 64"/>
                      <a:gd name="T39" fmla="*/ 1 h 46"/>
                      <a:gd name="T40" fmla="*/ 17 w 64"/>
                      <a:gd name="T41" fmla="*/ 1 h 46"/>
                      <a:gd name="T42" fmla="*/ 15 w 64"/>
                      <a:gd name="T43" fmla="*/ 0 h 46"/>
                      <a:gd name="T44" fmla="*/ 13 w 64"/>
                      <a:gd name="T45" fmla="*/ 0 h 46"/>
                      <a:gd name="T46" fmla="*/ 21 w 64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4" h="46">
                        <a:moveTo>
                          <a:pt x="64" y="23"/>
                        </a:moveTo>
                        <a:lnTo>
                          <a:pt x="41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41" y="46"/>
                        </a:lnTo>
                        <a:lnTo>
                          <a:pt x="64" y="23"/>
                        </a:lnTo>
                        <a:lnTo>
                          <a:pt x="41" y="46"/>
                        </a:lnTo>
                        <a:lnTo>
                          <a:pt x="46" y="45"/>
                        </a:lnTo>
                        <a:lnTo>
                          <a:pt x="51" y="44"/>
                        </a:lnTo>
                        <a:lnTo>
                          <a:pt x="55" y="42"/>
                        </a:lnTo>
                        <a:lnTo>
                          <a:pt x="59" y="39"/>
                        </a:lnTo>
                        <a:lnTo>
                          <a:pt x="61" y="35"/>
                        </a:lnTo>
                        <a:lnTo>
                          <a:pt x="63" y="31"/>
                        </a:lnTo>
                        <a:lnTo>
                          <a:pt x="64" y="27"/>
                        </a:lnTo>
                        <a:lnTo>
                          <a:pt x="64" y="23"/>
                        </a:lnTo>
                        <a:lnTo>
                          <a:pt x="64" y="19"/>
                        </a:lnTo>
                        <a:lnTo>
                          <a:pt x="63" y="14"/>
                        </a:lnTo>
                        <a:lnTo>
                          <a:pt x="61" y="10"/>
                        </a:lnTo>
                        <a:lnTo>
                          <a:pt x="59" y="7"/>
                        </a:lnTo>
                        <a:lnTo>
                          <a:pt x="55" y="4"/>
                        </a:lnTo>
                        <a:lnTo>
                          <a:pt x="51" y="2"/>
                        </a:lnTo>
                        <a:lnTo>
                          <a:pt x="46" y="0"/>
                        </a:lnTo>
                        <a:lnTo>
                          <a:pt x="41" y="0"/>
                        </a:lnTo>
                        <a:lnTo>
                          <a:pt x="64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22" name="Freeform 711"/>
                  <p:cNvSpPr>
                    <a:spLocks noChangeAspect="1"/>
                  </p:cNvSpPr>
                  <p:nvPr/>
                </p:nvSpPr>
                <p:spPr bwMode="auto">
                  <a:xfrm>
                    <a:off x="4791" y="1926"/>
                    <a:ext cx="14" cy="136"/>
                  </a:xfrm>
                  <a:custGeom>
                    <a:avLst/>
                    <a:gdLst>
                      <a:gd name="T0" fmla="*/ 11 w 46"/>
                      <a:gd name="T1" fmla="*/ 135 h 455"/>
                      <a:gd name="T2" fmla="*/ 14 w 46"/>
                      <a:gd name="T3" fmla="*/ 129 h 455"/>
                      <a:gd name="T4" fmla="*/ 14 w 46"/>
                      <a:gd name="T5" fmla="*/ 0 h 455"/>
                      <a:gd name="T6" fmla="*/ 0 w 46"/>
                      <a:gd name="T7" fmla="*/ 0 h 455"/>
                      <a:gd name="T8" fmla="*/ 0 w 46"/>
                      <a:gd name="T9" fmla="*/ 129 h 455"/>
                      <a:gd name="T10" fmla="*/ 11 w 46"/>
                      <a:gd name="T11" fmla="*/ 135 h 455"/>
                      <a:gd name="T12" fmla="*/ 0 w 46"/>
                      <a:gd name="T13" fmla="*/ 129 h 455"/>
                      <a:gd name="T14" fmla="*/ 0 w 46"/>
                      <a:gd name="T15" fmla="*/ 131 h 455"/>
                      <a:gd name="T16" fmla="*/ 1 w 46"/>
                      <a:gd name="T17" fmla="*/ 132 h 455"/>
                      <a:gd name="T18" fmla="*/ 1 w 46"/>
                      <a:gd name="T19" fmla="*/ 133 h 455"/>
                      <a:gd name="T20" fmla="*/ 2 w 46"/>
                      <a:gd name="T21" fmla="*/ 134 h 455"/>
                      <a:gd name="T22" fmla="*/ 3 w 46"/>
                      <a:gd name="T23" fmla="*/ 135 h 455"/>
                      <a:gd name="T24" fmla="*/ 4 w 46"/>
                      <a:gd name="T25" fmla="*/ 136 h 455"/>
                      <a:gd name="T26" fmla="*/ 5 w 46"/>
                      <a:gd name="T27" fmla="*/ 136 h 455"/>
                      <a:gd name="T28" fmla="*/ 7 w 46"/>
                      <a:gd name="T29" fmla="*/ 136 h 455"/>
                      <a:gd name="T30" fmla="*/ 8 w 46"/>
                      <a:gd name="T31" fmla="*/ 136 h 455"/>
                      <a:gd name="T32" fmla="*/ 9 w 46"/>
                      <a:gd name="T33" fmla="*/ 136 h 455"/>
                      <a:gd name="T34" fmla="*/ 11 w 46"/>
                      <a:gd name="T35" fmla="*/ 135 h 455"/>
                      <a:gd name="T36" fmla="*/ 12 w 46"/>
                      <a:gd name="T37" fmla="*/ 134 h 455"/>
                      <a:gd name="T38" fmla="*/ 13 w 46"/>
                      <a:gd name="T39" fmla="*/ 133 h 455"/>
                      <a:gd name="T40" fmla="*/ 13 w 46"/>
                      <a:gd name="T41" fmla="*/ 132 h 455"/>
                      <a:gd name="T42" fmla="*/ 14 w 46"/>
                      <a:gd name="T43" fmla="*/ 131 h 455"/>
                      <a:gd name="T44" fmla="*/ 14 w 46"/>
                      <a:gd name="T45" fmla="*/ 129 h 455"/>
                      <a:gd name="T46" fmla="*/ 11 w 46"/>
                      <a:gd name="T47" fmla="*/ 135 h 45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455">
                        <a:moveTo>
                          <a:pt x="36" y="450"/>
                        </a:moveTo>
                        <a:lnTo>
                          <a:pt x="46" y="43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431"/>
                        </a:lnTo>
                        <a:lnTo>
                          <a:pt x="36" y="450"/>
                        </a:lnTo>
                        <a:lnTo>
                          <a:pt x="0" y="431"/>
                        </a:lnTo>
                        <a:lnTo>
                          <a:pt x="1" y="437"/>
                        </a:lnTo>
                        <a:lnTo>
                          <a:pt x="2" y="442"/>
                        </a:lnTo>
                        <a:lnTo>
                          <a:pt x="4" y="445"/>
                        </a:lnTo>
                        <a:lnTo>
                          <a:pt x="7" y="448"/>
                        </a:lnTo>
                        <a:lnTo>
                          <a:pt x="10" y="451"/>
                        </a:lnTo>
                        <a:lnTo>
                          <a:pt x="14" y="454"/>
                        </a:lnTo>
                        <a:lnTo>
                          <a:pt x="18" y="455"/>
                        </a:lnTo>
                        <a:lnTo>
                          <a:pt x="23" y="455"/>
                        </a:lnTo>
                        <a:lnTo>
                          <a:pt x="27" y="455"/>
                        </a:lnTo>
                        <a:lnTo>
                          <a:pt x="31" y="454"/>
                        </a:lnTo>
                        <a:lnTo>
                          <a:pt x="35" y="451"/>
                        </a:lnTo>
                        <a:lnTo>
                          <a:pt x="38" y="448"/>
                        </a:lnTo>
                        <a:lnTo>
                          <a:pt x="42" y="445"/>
                        </a:lnTo>
                        <a:lnTo>
                          <a:pt x="44" y="442"/>
                        </a:lnTo>
                        <a:lnTo>
                          <a:pt x="46" y="437"/>
                        </a:lnTo>
                        <a:lnTo>
                          <a:pt x="46" y="431"/>
                        </a:lnTo>
                        <a:lnTo>
                          <a:pt x="36" y="45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23" name="Freeform 712"/>
                  <p:cNvSpPr>
                    <a:spLocks noChangeAspect="1"/>
                  </p:cNvSpPr>
                  <p:nvPr/>
                </p:nvSpPr>
                <p:spPr bwMode="auto">
                  <a:xfrm>
                    <a:off x="4784" y="2055"/>
                    <a:ext cx="14" cy="14"/>
                  </a:xfrm>
                  <a:custGeom>
                    <a:avLst/>
                    <a:gdLst>
                      <a:gd name="T0" fmla="*/ 0 w 68"/>
                      <a:gd name="T1" fmla="*/ 9 h 66"/>
                      <a:gd name="T2" fmla="*/ 8 w 68"/>
                      <a:gd name="T3" fmla="*/ 13 h 66"/>
                      <a:gd name="T4" fmla="*/ 14 w 68"/>
                      <a:gd name="T5" fmla="*/ 8 h 66"/>
                      <a:gd name="T6" fmla="*/ 8 w 68"/>
                      <a:gd name="T7" fmla="*/ 0 h 66"/>
                      <a:gd name="T8" fmla="*/ 2 w 68"/>
                      <a:gd name="T9" fmla="*/ 5 h 66"/>
                      <a:gd name="T10" fmla="*/ 0 w 68"/>
                      <a:gd name="T11" fmla="*/ 9 h 66"/>
                      <a:gd name="T12" fmla="*/ 2 w 68"/>
                      <a:gd name="T13" fmla="*/ 5 h 66"/>
                      <a:gd name="T14" fmla="*/ 1 w 68"/>
                      <a:gd name="T15" fmla="*/ 6 h 66"/>
                      <a:gd name="T16" fmla="*/ 1 w 68"/>
                      <a:gd name="T17" fmla="*/ 7 h 66"/>
                      <a:gd name="T18" fmla="*/ 0 w 68"/>
                      <a:gd name="T19" fmla="*/ 7 h 66"/>
                      <a:gd name="T20" fmla="*/ 0 w 68"/>
                      <a:gd name="T21" fmla="*/ 8 h 66"/>
                      <a:gd name="T22" fmla="*/ 0 w 68"/>
                      <a:gd name="T23" fmla="*/ 9 h 66"/>
                      <a:gd name="T24" fmla="*/ 0 w 68"/>
                      <a:gd name="T25" fmla="*/ 10 h 66"/>
                      <a:gd name="T26" fmla="*/ 1 w 68"/>
                      <a:gd name="T27" fmla="*/ 11 h 66"/>
                      <a:gd name="T28" fmla="*/ 1 w 68"/>
                      <a:gd name="T29" fmla="*/ 12 h 66"/>
                      <a:gd name="T30" fmla="*/ 1 w 68"/>
                      <a:gd name="T31" fmla="*/ 12 h 66"/>
                      <a:gd name="T32" fmla="*/ 2 w 68"/>
                      <a:gd name="T33" fmla="*/ 13 h 66"/>
                      <a:gd name="T34" fmla="*/ 3 w 68"/>
                      <a:gd name="T35" fmla="*/ 14 h 66"/>
                      <a:gd name="T36" fmla="*/ 4 w 68"/>
                      <a:gd name="T37" fmla="*/ 14 h 66"/>
                      <a:gd name="T38" fmla="*/ 5 w 68"/>
                      <a:gd name="T39" fmla="*/ 14 h 66"/>
                      <a:gd name="T40" fmla="*/ 6 w 68"/>
                      <a:gd name="T41" fmla="*/ 14 h 66"/>
                      <a:gd name="T42" fmla="*/ 7 w 68"/>
                      <a:gd name="T43" fmla="*/ 14 h 66"/>
                      <a:gd name="T44" fmla="*/ 8 w 68"/>
                      <a:gd name="T45" fmla="*/ 13 h 66"/>
                      <a:gd name="T46" fmla="*/ 0 w 68"/>
                      <a:gd name="T47" fmla="*/ 9 h 6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8" h="66">
                        <a:moveTo>
                          <a:pt x="1" y="42"/>
                        </a:moveTo>
                        <a:lnTo>
                          <a:pt x="37" y="60"/>
                        </a:lnTo>
                        <a:lnTo>
                          <a:pt x="68" y="38"/>
                        </a:lnTo>
                        <a:lnTo>
                          <a:pt x="41" y="0"/>
                        </a:lnTo>
                        <a:lnTo>
                          <a:pt x="10" y="23"/>
                        </a:lnTo>
                        <a:lnTo>
                          <a:pt x="1" y="42"/>
                        </a:lnTo>
                        <a:lnTo>
                          <a:pt x="10" y="23"/>
                        </a:lnTo>
                        <a:lnTo>
                          <a:pt x="6" y="27"/>
                        </a:lnTo>
                        <a:lnTo>
                          <a:pt x="3" y="31"/>
                        </a:lnTo>
                        <a:lnTo>
                          <a:pt x="1" y="35"/>
                        </a:lnTo>
                        <a:lnTo>
                          <a:pt x="0" y="39"/>
                        </a:lnTo>
                        <a:lnTo>
                          <a:pt x="0" y="44"/>
                        </a:lnTo>
                        <a:lnTo>
                          <a:pt x="1" y="48"/>
                        </a:lnTo>
                        <a:lnTo>
                          <a:pt x="3" y="52"/>
                        </a:lnTo>
                        <a:lnTo>
                          <a:pt x="5" y="55"/>
                        </a:lnTo>
                        <a:lnTo>
                          <a:pt x="7" y="58"/>
                        </a:lnTo>
                        <a:lnTo>
                          <a:pt x="12" y="62"/>
                        </a:lnTo>
                        <a:lnTo>
                          <a:pt x="15" y="64"/>
                        </a:lnTo>
                        <a:lnTo>
                          <a:pt x="19" y="65"/>
                        </a:lnTo>
                        <a:lnTo>
                          <a:pt x="23" y="66"/>
                        </a:lnTo>
                        <a:lnTo>
                          <a:pt x="27" y="65"/>
                        </a:lnTo>
                        <a:lnTo>
                          <a:pt x="33" y="64"/>
                        </a:lnTo>
                        <a:lnTo>
                          <a:pt x="37" y="60"/>
                        </a:lnTo>
                        <a:lnTo>
                          <a:pt x="1" y="4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24" name="Rectangle 71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784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25" name="Rectangle 71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013" y="1496"/>
                    <a:ext cx="14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26" name="Rectangle 71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141" y="1496"/>
                    <a:ext cx="14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27" name="Rectangle 71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877" y="1496"/>
                    <a:ext cx="14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28" name="Freeform 717"/>
                  <p:cNvSpPr>
                    <a:spLocks noChangeAspect="1"/>
                  </p:cNvSpPr>
                  <p:nvPr/>
                </p:nvSpPr>
                <p:spPr bwMode="auto">
                  <a:xfrm>
                    <a:off x="2111" y="1410"/>
                    <a:ext cx="14" cy="93"/>
                  </a:xfrm>
                  <a:custGeom>
                    <a:avLst/>
                    <a:gdLst>
                      <a:gd name="T0" fmla="*/ 14 w 46"/>
                      <a:gd name="T1" fmla="*/ 7 h 315"/>
                      <a:gd name="T2" fmla="*/ 0 w 46"/>
                      <a:gd name="T3" fmla="*/ 7 h 315"/>
                      <a:gd name="T4" fmla="*/ 0 w 46"/>
                      <a:gd name="T5" fmla="*/ 93 h 315"/>
                      <a:gd name="T6" fmla="*/ 14 w 46"/>
                      <a:gd name="T7" fmla="*/ 93 h 315"/>
                      <a:gd name="T8" fmla="*/ 14 w 46"/>
                      <a:gd name="T9" fmla="*/ 7 h 315"/>
                      <a:gd name="T10" fmla="*/ 14 w 46"/>
                      <a:gd name="T11" fmla="*/ 7 h 315"/>
                      <a:gd name="T12" fmla="*/ 14 w 46"/>
                      <a:gd name="T13" fmla="*/ 7 h 315"/>
                      <a:gd name="T14" fmla="*/ 14 w 46"/>
                      <a:gd name="T15" fmla="*/ 5 h 315"/>
                      <a:gd name="T16" fmla="*/ 13 w 46"/>
                      <a:gd name="T17" fmla="*/ 4 h 315"/>
                      <a:gd name="T18" fmla="*/ 13 w 46"/>
                      <a:gd name="T19" fmla="*/ 3 h 315"/>
                      <a:gd name="T20" fmla="*/ 12 w 46"/>
                      <a:gd name="T21" fmla="*/ 2 h 315"/>
                      <a:gd name="T22" fmla="*/ 11 w 46"/>
                      <a:gd name="T23" fmla="*/ 1 h 315"/>
                      <a:gd name="T24" fmla="*/ 9 w 46"/>
                      <a:gd name="T25" fmla="*/ 1 h 315"/>
                      <a:gd name="T26" fmla="*/ 8 w 46"/>
                      <a:gd name="T27" fmla="*/ 0 h 315"/>
                      <a:gd name="T28" fmla="*/ 7 w 46"/>
                      <a:gd name="T29" fmla="*/ 0 h 315"/>
                      <a:gd name="T30" fmla="*/ 6 w 46"/>
                      <a:gd name="T31" fmla="*/ 0 h 315"/>
                      <a:gd name="T32" fmla="*/ 4 w 46"/>
                      <a:gd name="T33" fmla="*/ 1 h 315"/>
                      <a:gd name="T34" fmla="*/ 3 w 46"/>
                      <a:gd name="T35" fmla="*/ 1 h 315"/>
                      <a:gd name="T36" fmla="*/ 2 w 46"/>
                      <a:gd name="T37" fmla="*/ 2 h 315"/>
                      <a:gd name="T38" fmla="*/ 1 w 46"/>
                      <a:gd name="T39" fmla="*/ 3 h 315"/>
                      <a:gd name="T40" fmla="*/ 1 w 46"/>
                      <a:gd name="T41" fmla="*/ 4 h 315"/>
                      <a:gd name="T42" fmla="*/ 0 w 46"/>
                      <a:gd name="T43" fmla="*/ 5 h 315"/>
                      <a:gd name="T44" fmla="*/ 0 w 46"/>
                      <a:gd name="T45" fmla="*/ 7 h 315"/>
                      <a:gd name="T46" fmla="*/ 14 w 46"/>
                      <a:gd name="T47" fmla="*/ 7 h 31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315">
                        <a:moveTo>
                          <a:pt x="46" y="24"/>
                        </a:moveTo>
                        <a:lnTo>
                          <a:pt x="0" y="24"/>
                        </a:lnTo>
                        <a:lnTo>
                          <a:pt x="0" y="315"/>
                        </a:lnTo>
                        <a:lnTo>
                          <a:pt x="46" y="315"/>
                        </a:lnTo>
                        <a:lnTo>
                          <a:pt x="46" y="24"/>
                        </a:lnTo>
                        <a:lnTo>
                          <a:pt x="46" y="18"/>
                        </a:lnTo>
                        <a:lnTo>
                          <a:pt x="44" y="14"/>
                        </a:lnTo>
                        <a:lnTo>
                          <a:pt x="42" y="10"/>
                        </a:lnTo>
                        <a:lnTo>
                          <a:pt x="39" y="7"/>
                        </a:lnTo>
                        <a:lnTo>
                          <a:pt x="36" y="4"/>
                        </a:lnTo>
                        <a:lnTo>
                          <a:pt x="31" y="3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3"/>
                        </a:lnTo>
                        <a:lnTo>
                          <a:pt x="10" y="4"/>
                        </a:lnTo>
                        <a:lnTo>
                          <a:pt x="7" y="7"/>
                        </a:lnTo>
                        <a:lnTo>
                          <a:pt x="4" y="10"/>
                        </a:lnTo>
                        <a:lnTo>
                          <a:pt x="2" y="14"/>
                        </a:lnTo>
                        <a:lnTo>
                          <a:pt x="1" y="18"/>
                        </a:lnTo>
                        <a:lnTo>
                          <a:pt x="0" y="24"/>
                        </a:lnTo>
                        <a:lnTo>
                          <a:pt x="46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29" name="Freeform 718"/>
                  <p:cNvSpPr>
                    <a:spLocks noChangeAspect="1"/>
                  </p:cNvSpPr>
                  <p:nvPr/>
                </p:nvSpPr>
                <p:spPr bwMode="auto">
                  <a:xfrm>
                    <a:off x="2090" y="1360"/>
                    <a:ext cx="36" cy="57"/>
                  </a:xfrm>
                  <a:custGeom>
                    <a:avLst/>
                    <a:gdLst>
                      <a:gd name="T0" fmla="*/ 12 w 122"/>
                      <a:gd name="T1" fmla="*/ 12 h 191"/>
                      <a:gd name="T2" fmla="*/ 2 w 122"/>
                      <a:gd name="T3" fmla="*/ 12 h 191"/>
                      <a:gd name="T4" fmla="*/ 5 w 122"/>
                      <a:gd name="T5" fmla="*/ 15 h 191"/>
                      <a:gd name="T6" fmla="*/ 8 w 122"/>
                      <a:gd name="T7" fmla="*/ 18 h 191"/>
                      <a:gd name="T8" fmla="*/ 10 w 122"/>
                      <a:gd name="T9" fmla="*/ 21 h 191"/>
                      <a:gd name="T10" fmla="*/ 12 w 122"/>
                      <a:gd name="T11" fmla="*/ 24 h 191"/>
                      <a:gd name="T12" fmla="*/ 14 w 122"/>
                      <a:gd name="T13" fmla="*/ 27 h 191"/>
                      <a:gd name="T14" fmla="*/ 16 w 122"/>
                      <a:gd name="T15" fmla="*/ 29 h 191"/>
                      <a:gd name="T16" fmla="*/ 17 w 122"/>
                      <a:gd name="T17" fmla="*/ 32 h 191"/>
                      <a:gd name="T18" fmla="*/ 18 w 122"/>
                      <a:gd name="T19" fmla="*/ 35 h 191"/>
                      <a:gd name="T20" fmla="*/ 19 w 122"/>
                      <a:gd name="T21" fmla="*/ 37 h 191"/>
                      <a:gd name="T22" fmla="*/ 20 w 122"/>
                      <a:gd name="T23" fmla="*/ 40 h 191"/>
                      <a:gd name="T24" fmla="*/ 21 w 122"/>
                      <a:gd name="T25" fmla="*/ 43 h 191"/>
                      <a:gd name="T26" fmla="*/ 22 w 122"/>
                      <a:gd name="T27" fmla="*/ 45 h 191"/>
                      <a:gd name="T28" fmla="*/ 22 w 122"/>
                      <a:gd name="T29" fmla="*/ 51 h 191"/>
                      <a:gd name="T30" fmla="*/ 22 w 122"/>
                      <a:gd name="T31" fmla="*/ 57 h 191"/>
                      <a:gd name="T32" fmla="*/ 36 w 122"/>
                      <a:gd name="T33" fmla="*/ 57 h 191"/>
                      <a:gd name="T34" fmla="*/ 36 w 122"/>
                      <a:gd name="T35" fmla="*/ 50 h 191"/>
                      <a:gd name="T36" fmla="*/ 35 w 122"/>
                      <a:gd name="T37" fmla="*/ 43 h 191"/>
                      <a:gd name="T38" fmla="*/ 34 w 122"/>
                      <a:gd name="T39" fmla="*/ 40 h 191"/>
                      <a:gd name="T40" fmla="*/ 33 w 122"/>
                      <a:gd name="T41" fmla="*/ 36 h 191"/>
                      <a:gd name="T42" fmla="*/ 32 w 122"/>
                      <a:gd name="T43" fmla="*/ 33 h 191"/>
                      <a:gd name="T44" fmla="*/ 31 w 122"/>
                      <a:gd name="T45" fmla="*/ 29 h 191"/>
                      <a:gd name="T46" fmla="*/ 30 w 122"/>
                      <a:gd name="T47" fmla="*/ 26 h 191"/>
                      <a:gd name="T48" fmla="*/ 28 w 122"/>
                      <a:gd name="T49" fmla="*/ 22 h 191"/>
                      <a:gd name="T50" fmla="*/ 26 w 122"/>
                      <a:gd name="T51" fmla="*/ 19 h 191"/>
                      <a:gd name="T52" fmla="*/ 24 w 122"/>
                      <a:gd name="T53" fmla="*/ 16 h 191"/>
                      <a:gd name="T54" fmla="*/ 21 w 122"/>
                      <a:gd name="T55" fmla="*/ 12 h 191"/>
                      <a:gd name="T56" fmla="*/ 18 w 122"/>
                      <a:gd name="T57" fmla="*/ 9 h 191"/>
                      <a:gd name="T58" fmla="*/ 15 w 122"/>
                      <a:gd name="T59" fmla="*/ 5 h 191"/>
                      <a:gd name="T60" fmla="*/ 12 w 122"/>
                      <a:gd name="T61" fmla="*/ 2 h 191"/>
                      <a:gd name="T62" fmla="*/ 2 w 122"/>
                      <a:gd name="T63" fmla="*/ 2 h 191"/>
                      <a:gd name="T64" fmla="*/ 12 w 122"/>
                      <a:gd name="T65" fmla="*/ 2 h 191"/>
                      <a:gd name="T66" fmla="*/ 10 w 122"/>
                      <a:gd name="T67" fmla="*/ 1 h 191"/>
                      <a:gd name="T68" fmla="*/ 9 w 122"/>
                      <a:gd name="T69" fmla="*/ 0 h 191"/>
                      <a:gd name="T70" fmla="*/ 7 w 122"/>
                      <a:gd name="T71" fmla="*/ 0 h 191"/>
                      <a:gd name="T72" fmla="*/ 6 w 122"/>
                      <a:gd name="T73" fmla="*/ 0 h 191"/>
                      <a:gd name="T74" fmla="*/ 5 w 122"/>
                      <a:gd name="T75" fmla="*/ 0 h 191"/>
                      <a:gd name="T76" fmla="*/ 4 w 122"/>
                      <a:gd name="T77" fmla="*/ 1 h 191"/>
                      <a:gd name="T78" fmla="*/ 3 w 122"/>
                      <a:gd name="T79" fmla="*/ 1 h 191"/>
                      <a:gd name="T80" fmla="*/ 2 w 122"/>
                      <a:gd name="T81" fmla="*/ 3 h 191"/>
                      <a:gd name="T82" fmla="*/ 1 w 122"/>
                      <a:gd name="T83" fmla="*/ 4 h 191"/>
                      <a:gd name="T84" fmla="*/ 0 w 122"/>
                      <a:gd name="T85" fmla="*/ 5 h 191"/>
                      <a:gd name="T86" fmla="*/ 0 w 122"/>
                      <a:gd name="T87" fmla="*/ 6 h 191"/>
                      <a:gd name="T88" fmla="*/ 0 w 122"/>
                      <a:gd name="T89" fmla="*/ 7 h 191"/>
                      <a:gd name="T90" fmla="*/ 0 w 122"/>
                      <a:gd name="T91" fmla="*/ 9 h 191"/>
                      <a:gd name="T92" fmla="*/ 1 w 122"/>
                      <a:gd name="T93" fmla="*/ 10 h 191"/>
                      <a:gd name="T94" fmla="*/ 1 w 122"/>
                      <a:gd name="T95" fmla="*/ 11 h 191"/>
                      <a:gd name="T96" fmla="*/ 2 w 122"/>
                      <a:gd name="T97" fmla="*/ 12 h 191"/>
                      <a:gd name="T98" fmla="*/ 12 w 122"/>
                      <a:gd name="T99" fmla="*/ 12 h 191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</a:gdLst>
                    <a:ahLst/>
                    <a:cxnLst>
                      <a:cxn ang="T100">
                        <a:pos x="T0" y="T1"/>
                      </a:cxn>
                      <a:cxn ang="T101">
                        <a:pos x="T2" y="T3"/>
                      </a:cxn>
                      <a:cxn ang="T102">
                        <a:pos x="T4" y="T5"/>
                      </a:cxn>
                      <a:cxn ang="T103">
                        <a:pos x="T6" y="T7"/>
                      </a:cxn>
                      <a:cxn ang="T104">
                        <a:pos x="T8" y="T9"/>
                      </a:cxn>
                      <a:cxn ang="T105">
                        <a:pos x="T10" y="T11"/>
                      </a:cxn>
                      <a:cxn ang="T106">
                        <a:pos x="T12" y="T13"/>
                      </a:cxn>
                      <a:cxn ang="T107">
                        <a:pos x="T14" y="T15"/>
                      </a:cxn>
                      <a:cxn ang="T108">
                        <a:pos x="T16" y="T17"/>
                      </a:cxn>
                      <a:cxn ang="T109">
                        <a:pos x="T18" y="T19"/>
                      </a:cxn>
                      <a:cxn ang="T110">
                        <a:pos x="T20" y="T21"/>
                      </a:cxn>
                      <a:cxn ang="T111">
                        <a:pos x="T22" y="T23"/>
                      </a:cxn>
                      <a:cxn ang="T112">
                        <a:pos x="T24" y="T25"/>
                      </a:cxn>
                      <a:cxn ang="T113">
                        <a:pos x="T26" y="T27"/>
                      </a:cxn>
                      <a:cxn ang="T114">
                        <a:pos x="T28" y="T29"/>
                      </a:cxn>
                      <a:cxn ang="T115">
                        <a:pos x="T30" y="T31"/>
                      </a:cxn>
                      <a:cxn ang="T116">
                        <a:pos x="T32" y="T33"/>
                      </a:cxn>
                      <a:cxn ang="T117">
                        <a:pos x="T34" y="T35"/>
                      </a:cxn>
                      <a:cxn ang="T118">
                        <a:pos x="T36" y="T37"/>
                      </a:cxn>
                      <a:cxn ang="T119">
                        <a:pos x="T38" y="T39"/>
                      </a:cxn>
                      <a:cxn ang="T120">
                        <a:pos x="T40" y="T41"/>
                      </a:cxn>
                      <a:cxn ang="T121">
                        <a:pos x="T42" y="T43"/>
                      </a:cxn>
                      <a:cxn ang="T122">
                        <a:pos x="T44" y="T45"/>
                      </a:cxn>
                      <a:cxn ang="T123">
                        <a:pos x="T46" y="T47"/>
                      </a:cxn>
                      <a:cxn ang="T124">
                        <a:pos x="T48" y="T49"/>
                      </a:cxn>
                      <a:cxn ang="T125">
                        <a:pos x="T50" y="T51"/>
                      </a:cxn>
                      <a:cxn ang="T126">
                        <a:pos x="T52" y="T53"/>
                      </a:cxn>
                      <a:cxn ang="T127">
                        <a:pos x="T54" y="T55"/>
                      </a:cxn>
                      <a:cxn ang="T128">
                        <a:pos x="T56" y="T57"/>
                      </a:cxn>
                      <a:cxn ang="T129">
                        <a:pos x="T58" y="T59"/>
                      </a:cxn>
                      <a:cxn ang="T130">
                        <a:pos x="T60" y="T61"/>
                      </a:cxn>
                      <a:cxn ang="T131">
                        <a:pos x="T62" y="T63"/>
                      </a:cxn>
                      <a:cxn ang="T132">
                        <a:pos x="T64" y="T65"/>
                      </a:cxn>
                      <a:cxn ang="T133">
                        <a:pos x="T66" y="T67"/>
                      </a:cxn>
                      <a:cxn ang="T134">
                        <a:pos x="T68" y="T69"/>
                      </a:cxn>
                      <a:cxn ang="T135">
                        <a:pos x="T70" y="T71"/>
                      </a:cxn>
                      <a:cxn ang="T136">
                        <a:pos x="T72" y="T73"/>
                      </a:cxn>
                      <a:cxn ang="T137">
                        <a:pos x="T74" y="T75"/>
                      </a:cxn>
                      <a:cxn ang="T138">
                        <a:pos x="T76" y="T77"/>
                      </a:cxn>
                      <a:cxn ang="T139">
                        <a:pos x="T78" y="T79"/>
                      </a:cxn>
                      <a:cxn ang="T140">
                        <a:pos x="T80" y="T81"/>
                      </a:cxn>
                      <a:cxn ang="T141">
                        <a:pos x="T82" y="T83"/>
                      </a:cxn>
                      <a:cxn ang="T142">
                        <a:pos x="T84" y="T85"/>
                      </a:cxn>
                      <a:cxn ang="T143">
                        <a:pos x="T86" y="T87"/>
                      </a:cxn>
                      <a:cxn ang="T144">
                        <a:pos x="T88" y="T89"/>
                      </a:cxn>
                      <a:cxn ang="T145">
                        <a:pos x="T90" y="T91"/>
                      </a:cxn>
                      <a:cxn ang="T146">
                        <a:pos x="T92" y="T93"/>
                      </a:cxn>
                      <a:cxn ang="T147">
                        <a:pos x="T94" y="T95"/>
                      </a:cxn>
                      <a:cxn ang="T148">
                        <a:pos x="T96" y="T97"/>
                      </a:cxn>
                      <a:cxn ang="T149">
                        <a:pos x="T98" y="T99"/>
                      </a:cxn>
                    </a:cxnLst>
                    <a:rect l="0" t="0" r="r" b="b"/>
                    <a:pathLst>
                      <a:path w="122" h="191">
                        <a:moveTo>
                          <a:pt x="40" y="40"/>
                        </a:moveTo>
                        <a:lnTo>
                          <a:pt x="7" y="41"/>
                        </a:lnTo>
                        <a:lnTo>
                          <a:pt x="18" y="51"/>
                        </a:lnTo>
                        <a:lnTo>
                          <a:pt x="27" y="60"/>
                        </a:lnTo>
                        <a:lnTo>
                          <a:pt x="35" y="70"/>
                        </a:lnTo>
                        <a:lnTo>
                          <a:pt x="42" y="79"/>
                        </a:lnTo>
                        <a:lnTo>
                          <a:pt x="48" y="89"/>
                        </a:lnTo>
                        <a:lnTo>
                          <a:pt x="54" y="97"/>
                        </a:lnTo>
                        <a:lnTo>
                          <a:pt x="59" y="106"/>
                        </a:lnTo>
                        <a:lnTo>
                          <a:pt x="62" y="116"/>
                        </a:lnTo>
                        <a:lnTo>
                          <a:pt x="65" y="124"/>
                        </a:lnTo>
                        <a:lnTo>
                          <a:pt x="68" y="134"/>
                        </a:lnTo>
                        <a:lnTo>
                          <a:pt x="70" y="143"/>
                        </a:lnTo>
                        <a:lnTo>
                          <a:pt x="73" y="152"/>
                        </a:lnTo>
                        <a:lnTo>
                          <a:pt x="75" y="172"/>
                        </a:lnTo>
                        <a:lnTo>
                          <a:pt x="76" y="191"/>
                        </a:lnTo>
                        <a:lnTo>
                          <a:pt x="122" y="190"/>
                        </a:lnTo>
                        <a:lnTo>
                          <a:pt x="121" y="167"/>
                        </a:lnTo>
                        <a:lnTo>
                          <a:pt x="118" y="145"/>
                        </a:lnTo>
                        <a:lnTo>
                          <a:pt x="116" y="133"/>
                        </a:lnTo>
                        <a:lnTo>
                          <a:pt x="113" y="121"/>
                        </a:lnTo>
                        <a:lnTo>
                          <a:pt x="109" y="110"/>
                        </a:lnTo>
                        <a:lnTo>
                          <a:pt x="105" y="98"/>
                        </a:lnTo>
                        <a:lnTo>
                          <a:pt x="100" y="86"/>
                        </a:lnTo>
                        <a:lnTo>
                          <a:pt x="95" y="75"/>
                        </a:lnTo>
                        <a:lnTo>
                          <a:pt x="87" y="63"/>
                        </a:lnTo>
                        <a:lnTo>
                          <a:pt x="80" y="52"/>
                        </a:lnTo>
                        <a:lnTo>
                          <a:pt x="71" y="40"/>
                        </a:lnTo>
                        <a:lnTo>
                          <a:pt x="61" y="30"/>
                        </a:lnTo>
                        <a:lnTo>
                          <a:pt x="50" y="18"/>
                        </a:lnTo>
                        <a:lnTo>
                          <a:pt x="39" y="6"/>
                        </a:lnTo>
                        <a:lnTo>
                          <a:pt x="7" y="7"/>
                        </a:lnTo>
                        <a:lnTo>
                          <a:pt x="39" y="6"/>
                        </a:lnTo>
                        <a:lnTo>
                          <a:pt x="35" y="3"/>
                        </a:lnTo>
                        <a:lnTo>
                          <a:pt x="29" y="1"/>
                        </a:lnTo>
                        <a:lnTo>
                          <a:pt x="25" y="0"/>
                        </a:lnTo>
                        <a:lnTo>
                          <a:pt x="21" y="0"/>
                        </a:lnTo>
                        <a:lnTo>
                          <a:pt x="17" y="1"/>
                        </a:lnTo>
                        <a:lnTo>
                          <a:pt x="13" y="3"/>
                        </a:lnTo>
                        <a:lnTo>
                          <a:pt x="9" y="5"/>
                        </a:lnTo>
                        <a:lnTo>
                          <a:pt x="6" y="9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2" y="33"/>
                        </a:lnTo>
                        <a:lnTo>
                          <a:pt x="4" y="37"/>
                        </a:lnTo>
                        <a:lnTo>
                          <a:pt x="7" y="41"/>
                        </a:lnTo>
                        <a:lnTo>
                          <a:pt x="40" y="4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0" name="Freeform 719"/>
                  <p:cNvSpPr>
                    <a:spLocks noChangeAspect="1"/>
                  </p:cNvSpPr>
                  <p:nvPr/>
                </p:nvSpPr>
                <p:spPr bwMode="auto">
                  <a:xfrm>
                    <a:off x="2068" y="1360"/>
                    <a:ext cx="29" cy="64"/>
                  </a:xfrm>
                  <a:custGeom>
                    <a:avLst/>
                    <a:gdLst>
                      <a:gd name="T0" fmla="*/ 12 w 115"/>
                      <a:gd name="T1" fmla="*/ 57 h 206"/>
                      <a:gd name="T2" fmla="*/ 12 w 115"/>
                      <a:gd name="T3" fmla="*/ 57 h 206"/>
                      <a:gd name="T4" fmla="*/ 12 w 115"/>
                      <a:gd name="T5" fmla="*/ 51 h 206"/>
                      <a:gd name="T6" fmla="*/ 13 w 115"/>
                      <a:gd name="T7" fmla="*/ 45 h 206"/>
                      <a:gd name="T8" fmla="*/ 13 w 115"/>
                      <a:gd name="T9" fmla="*/ 42 h 206"/>
                      <a:gd name="T10" fmla="*/ 14 w 115"/>
                      <a:gd name="T11" fmla="*/ 40 h 206"/>
                      <a:gd name="T12" fmla="*/ 15 w 115"/>
                      <a:gd name="T13" fmla="*/ 37 h 206"/>
                      <a:gd name="T14" fmla="*/ 15 w 115"/>
                      <a:gd name="T15" fmla="*/ 34 h 206"/>
                      <a:gd name="T16" fmla="*/ 16 w 115"/>
                      <a:gd name="T17" fmla="*/ 31 h 206"/>
                      <a:gd name="T18" fmla="*/ 18 w 115"/>
                      <a:gd name="T19" fmla="*/ 28 h 206"/>
                      <a:gd name="T20" fmla="*/ 19 w 115"/>
                      <a:gd name="T21" fmla="*/ 25 h 206"/>
                      <a:gd name="T22" fmla="*/ 21 w 115"/>
                      <a:gd name="T23" fmla="*/ 22 h 206"/>
                      <a:gd name="T24" fmla="*/ 23 w 115"/>
                      <a:gd name="T25" fmla="*/ 20 h 206"/>
                      <a:gd name="T26" fmla="*/ 24 w 115"/>
                      <a:gd name="T27" fmla="*/ 16 h 206"/>
                      <a:gd name="T28" fmla="*/ 26 w 115"/>
                      <a:gd name="T29" fmla="*/ 13 h 206"/>
                      <a:gd name="T30" fmla="*/ 29 w 115"/>
                      <a:gd name="T31" fmla="*/ 10 h 206"/>
                      <a:gd name="T32" fmla="*/ 21 w 115"/>
                      <a:gd name="T33" fmla="*/ 0 h 206"/>
                      <a:gd name="T34" fmla="*/ 18 w 115"/>
                      <a:gd name="T35" fmla="*/ 4 h 206"/>
                      <a:gd name="T36" fmla="*/ 15 w 115"/>
                      <a:gd name="T37" fmla="*/ 7 h 206"/>
                      <a:gd name="T38" fmla="*/ 13 w 115"/>
                      <a:gd name="T39" fmla="*/ 11 h 206"/>
                      <a:gd name="T40" fmla="*/ 11 w 115"/>
                      <a:gd name="T41" fmla="*/ 14 h 206"/>
                      <a:gd name="T42" fmla="*/ 9 w 115"/>
                      <a:gd name="T43" fmla="*/ 17 h 206"/>
                      <a:gd name="T44" fmla="*/ 8 w 115"/>
                      <a:gd name="T45" fmla="*/ 21 h 206"/>
                      <a:gd name="T46" fmla="*/ 6 w 115"/>
                      <a:gd name="T47" fmla="*/ 25 h 206"/>
                      <a:gd name="T48" fmla="*/ 5 w 115"/>
                      <a:gd name="T49" fmla="*/ 28 h 206"/>
                      <a:gd name="T50" fmla="*/ 4 w 115"/>
                      <a:gd name="T51" fmla="*/ 32 h 206"/>
                      <a:gd name="T52" fmla="*/ 3 w 115"/>
                      <a:gd name="T53" fmla="*/ 35 h 206"/>
                      <a:gd name="T54" fmla="*/ 2 w 115"/>
                      <a:gd name="T55" fmla="*/ 39 h 206"/>
                      <a:gd name="T56" fmla="*/ 1 w 115"/>
                      <a:gd name="T57" fmla="*/ 43 h 206"/>
                      <a:gd name="T58" fmla="*/ 1 w 115"/>
                      <a:gd name="T59" fmla="*/ 50 h 206"/>
                      <a:gd name="T60" fmla="*/ 0 w 115"/>
                      <a:gd name="T61" fmla="*/ 57 h 206"/>
                      <a:gd name="T62" fmla="*/ 0 w 115"/>
                      <a:gd name="T63" fmla="*/ 57 h 206"/>
                      <a:gd name="T64" fmla="*/ 0 w 115"/>
                      <a:gd name="T65" fmla="*/ 57 h 206"/>
                      <a:gd name="T66" fmla="*/ 0 w 115"/>
                      <a:gd name="T67" fmla="*/ 58 h 206"/>
                      <a:gd name="T68" fmla="*/ 1 w 115"/>
                      <a:gd name="T69" fmla="*/ 60 h 206"/>
                      <a:gd name="T70" fmla="*/ 1 w 115"/>
                      <a:gd name="T71" fmla="*/ 61 h 206"/>
                      <a:gd name="T72" fmla="*/ 2 w 115"/>
                      <a:gd name="T73" fmla="*/ 62 h 206"/>
                      <a:gd name="T74" fmla="*/ 3 w 115"/>
                      <a:gd name="T75" fmla="*/ 63 h 206"/>
                      <a:gd name="T76" fmla="*/ 4 w 115"/>
                      <a:gd name="T77" fmla="*/ 64 h 206"/>
                      <a:gd name="T78" fmla="*/ 5 w 115"/>
                      <a:gd name="T79" fmla="*/ 64 h 206"/>
                      <a:gd name="T80" fmla="*/ 6 w 115"/>
                      <a:gd name="T81" fmla="*/ 64 h 206"/>
                      <a:gd name="T82" fmla="*/ 7 w 115"/>
                      <a:gd name="T83" fmla="*/ 64 h 206"/>
                      <a:gd name="T84" fmla="*/ 8 w 115"/>
                      <a:gd name="T85" fmla="*/ 64 h 206"/>
                      <a:gd name="T86" fmla="*/ 9 w 115"/>
                      <a:gd name="T87" fmla="*/ 63 h 206"/>
                      <a:gd name="T88" fmla="*/ 10 w 115"/>
                      <a:gd name="T89" fmla="*/ 62 h 206"/>
                      <a:gd name="T90" fmla="*/ 11 w 115"/>
                      <a:gd name="T91" fmla="*/ 61 h 206"/>
                      <a:gd name="T92" fmla="*/ 11 w 115"/>
                      <a:gd name="T93" fmla="*/ 60 h 206"/>
                      <a:gd name="T94" fmla="*/ 12 w 115"/>
                      <a:gd name="T95" fmla="*/ 58 h 206"/>
                      <a:gd name="T96" fmla="*/ 12 w 115"/>
                      <a:gd name="T97" fmla="*/ 57 h 20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</a:gdLst>
                    <a:ahLst/>
                    <a:cxnLst>
                      <a:cxn ang="T98">
                        <a:pos x="T0" y="T1"/>
                      </a:cxn>
                      <a:cxn ang="T99">
                        <a:pos x="T2" y="T3"/>
                      </a:cxn>
                      <a:cxn ang="T100">
                        <a:pos x="T4" y="T5"/>
                      </a:cxn>
                      <a:cxn ang="T101">
                        <a:pos x="T6" y="T7"/>
                      </a:cxn>
                      <a:cxn ang="T102">
                        <a:pos x="T8" y="T9"/>
                      </a:cxn>
                      <a:cxn ang="T103">
                        <a:pos x="T10" y="T11"/>
                      </a:cxn>
                      <a:cxn ang="T104">
                        <a:pos x="T12" y="T13"/>
                      </a:cxn>
                      <a:cxn ang="T105">
                        <a:pos x="T14" y="T15"/>
                      </a:cxn>
                      <a:cxn ang="T106">
                        <a:pos x="T16" y="T17"/>
                      </a:cxn>
                      <a:cxn ang="T107">
                        <a:pos x="T18" y="T19"/>
                      </a:cxn>
                      <a:cxn ang="T108">
                        <a:pos x="T20" y="T21"/>
                      </a:cxn>
                      <a:cxn ang="T109">
                        <a:pos x="T22" y="T23"/>
                      </a:cxn>
                      <a:cxn ang="T110">
                        <a:pos x="T24" y="T25"/>
                      </a:cxn>
                      <a:cxn ang="T111">
                        <a:pos x="T26" y="T27"/>
                      </a:cxn>
                      <a:cxn ang="T112">
                        <a:pos x="T28" y="T29"/>
                      </a:cxn>
                      <a:cxn ang="T113">
                        <a:pos x="T30" y="T31"/>
                      </a:cxn>
                      <a:cxn ang="T114">
                        <a:pos x="T32" y="T33"/>
                      </a:cxn>
                      <a:cxn ang="T115">
                        <a:pos x="T34" y="T35"/>
                      </a:cxn>
                      <a:cxn ang="T116">
                        <a:pos x="T36" y="T37"/>
                      </a:cxn>
                      <a:cxn ang="T117">
                        <a:pos x="T38" y="T39"/>
                      </a:cxn>
                      <a:cxn ang="T118">
                        <a:pos x="T40" y="T41"/>
                      </a:cxn>
                      <a:cxn ang="T119">
                        <a:pos x="T42" y="T43"/>
                      </a:cxn>
                      <a:cxn ang="T120">
                        <a:pos x="T44" y="T45"/>
                      </a:cxn>
                      <a:cxn ang="T121">
                        <a:pos x="T46" y="T47"/>
                      </a:cxn>
                      <a:cxn ang="T122">
                        <a:pos x="T48" y="T49"/>
                      </a:cxn>
                      <a:cxn ang="T123">
                        <a:pos x="T50" y="T51"/>
                      </a:cxn>
                      <a:cxn ang="T124">
                        <a:pos x="T52" y="T53"/>
                      </a:cxn>
                      <a:cxn ang="T125">
                        <a:pos x="T54" y="T55"/>
                      </a:cxn>
                      <a:cxn ang="T126">
                        <a:pos x="T56" y="T57"/>
                      </a:cxn>
                      <a:cxn ang="T127">
                        <a:pos x="T58" y="T59"/>
                      </a:cxn>
                      <a:cxn ang="T128">
                        <a:pos x="T60" y="T61"/>
                      </a:cxn>
                      <a:cxn ang="T129">
                        <a:pos x="T62" y="T63"/>
                      </a:cxn>
                      <a:cxn ang="T130">
                        <a:pos x="T64" y="T65"/>
                      </a:cxn>
                      <a:cxn ang="T131">
                        <a:pos x="T66" y="T67"/>
                      </a:cxn>
                      <a:cxn ang="T132">
                        <a:pos x="T68" y="T69"/>
                      </a:cxn>
                      <a:cxn ang="T133">
                        <a:pos x="T70" y="T71"/>
                      </a:cxn>
                      <a:cxn ang="T134">
                        <a:pos x="T72" y="T73"/>
                      </a:cxn>
                      <a:cxn ang="T135">
                        <a:pos x="T74" y="T75"/>
                      </a:cxn>
                      <a:cxn ang="T136">
                        <a:pos x="T76" y="T77"/>
                      </a:cxn>
                      <a:cxn ang="T137">
                        <a:pos x="T78" y="T79"/>
                      </a:cxn>
                      <a:cxn ang="T138">
                        <a:pos x="T80" y="T81"/>
                      </a:cxn>
                      <a:cxn ang="T139">
                        <a:pos x="T82" y="T83"/>
                      </a:cxn>
                      <a:cxn ang="T140">
                        <a:pos x="T84" y="T85"/>
                      </a:cxn>
                      <a:cxn ang="T141">
                        <a:pos x="T86" y="T87"/>
                      </a:cxn>
                      <a:cxn ang="T142">
                        <a:pos x="T88" y="T89"/>
                      </a:cxn>
                      <a:cxn ang="T143">
                        <a:pos x="T90" y="T91"/>
                      </a:cxn>
                      <a:cxn ang="T144">
                        <a:pos x="T92" y="T93"/>
                      </a:cxn>
                      <a:cxn ang="T145">
                        <a:pos x="T94" y="T95"/>
                      </a:cxn>
                      <a:cxn ang="T146">
                        <a:pos x="T96" y="T97"/>
                      </a:cxn>
                    </a:cxnLst>
                    <a:rect l="0" t="0" r="r" b="b"/>
                    <a:pathLst>
                      <a:path w="115" h="206">
                        <a:moveTo>
                          <a:pt x="47" y="183"/>
                        </a:moveTo>
                        <a:lnTo>
                          <a:pt x="47" y="183"/>
                        </a:lnTo>
                        <a:lnTo>
                          <a:pt x="47" y="165"/>
                        </a:lnTo>
                        <a:lnTo>
                          <a:pt x="51" y="145"/>
                        </a:lnTo>
                        <a:lnTo>
                          <a:pt x="53" y="136"/>
                        </a:lnTo>
                        <a:lnTo>
                          <a:pt x="55" y="128"/>
                        </a:lnTo>
                        <a:lnTo>
                          <a:pt x="58" y="118"/>
                        </a:lnTo>
                        <a:lnTo>
                          <a:pt x="61" y="109"/>
                        </a:lnTo>
                        <a:lnTo>
                          <a:pt x="65" y="99"/>
                        </a:lnTo>
                        <a:lnTo>
                          <a:pt x="71" y="90"/>
                        </a:lnTo>
                        <a:lnTo>
                          <a:pt x="76" y="82"/>
                        </a:lnTo>
                        <a:lnTo>
                          <a:pt x="82" y="72"/>
                        </a:lnTo>
                        <a:lnTo>
                          <a:pt x="90" y="63"/>
                        </a:lnTo>
                        <a:lnTo>
                          <a:pt x="97" y="53"/>
                        </a:lnTo>
                        <a:lnTo>
                          <a:pt x="105" y="43"/>
                        </a:lnTo>
                        <a:lnTo>
                          <a:pt x="115" y="33"/>
                        </a:lnTo>
                        <a:lnTo>
                          <a:pt x="82" y="0"/>
                        </a:lnTo>
                        <a:lnTo>
                          <a:pt x="71" y="12"/>
                        </a:lnTo>
                        <a:lnTo>
                          <a:pt x="61" y="23"/>
                        </a:lnTo>
                        <a:lnTo>
                          <a:pt x="53" y="34"/>
                        </a:lnTo>
                        <a:lnTo>
                          <a:pt x="44" y="46"/>
                        </a:lnTo>
                        <a:lnTo>
                          <a:pt x="37" y="56"/>
                        </a:lnTo>
                        <a:lnTo>
                          <a:pt x="30" y="68"/>
                        </a:lnTo>
                        <a:lnTo>
                          <a:pt x="24" y="79"/>
                        </a:lnTo>
                        <a:lnTo>
                          <a:pt x="19" y="91"/>
                        </a:lnTo>
                        <a:lnTo>
                          <a:pt x="15" y="103"/>
                        </a:lnTo>
                        <a:lnTo>
                          <a:pt x="11" y="114"/>
                        </a:lnTo>
                        <a:lnTo>
                          <a:pt x="7" y="126"/>
                        </a:lnTo>
                        <a:lnTo>
                          <a:pt x="4" y="137"/>
                        </a:lnTo>
                        <a:lnTo>
                          <a:pt x="2" y="160"/>
                        </a:lnTo>
                        <a:lnTo>
                          <a:pt x="0" y="183"/>
                        </a:lnTo>
                        <a:lnTo>
                          <a:pt x="1" y="188"/>
                        </a:lnTo>
                        <a:lnTo>
                          <a:pt x="2" y="193"/>
                        </a:lnTo>
                        <a:lnTo>
                          <a:pt x="5" y="197"/>
                        </a:lnTo>
                        <a:lnTo>
                          <a:pt x="7" y="201"/>
                        </a:lnTo>
                        <a:lnTo>
                          <a:pt x="12" y="203"/>
                        </a:lnTo>
                        <a:lnTo>
                          <a:pt x="15" y="205"/>
                        </a:lnTo>
                        <a:lnTo>
                          <a:pt x="19" y="206"/>
                        </a:lnTo>
                        <a:lnTo>
                          <a:pt x="24" y="206"/>
                        </a:lnTo>
                        <a:lnTo>
                          <a:pt x="29" y="206"/>
                        </a:lnTo>
                        <a:lnTo>
                          <a:pt x="33" y="205"/>
                        </a:lnTo>
                        <a:lnTo>
                          <a:pt x="36" y="203"/>
                        </a:lnTo>
                        <a:lnTo>
                          <a:pt x="40" y="201"/>
                        </a:lnTo>
                        <a:lnTo>
                          <a:pt x="43" y="197"/>
                        </a:lnTo>
                        <a:lnTo>
                          <a:pt x="45" y="193"/>
                        </a:lnTo>
                        <a:lnTo>
                          <a:pt x="46" y="188"/>
                        </a:lnTo>
                        <a:lnTo>
                          <a:pt x="47" y="18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1" name="Freeform 720"/>
                  <p:cNvSpPr>
                    <a:spLocks noChangeAspect="1"/>
                  </p:cNvSpPr>
                  <p:nvPr/>
                </p:nvSpPr>
                <p:spPr bwMode="auto">
                  <a:xfrm>
                    <a:off x="2068" y="1417"/>
                    <a:ext cx="7" cy="93"/>
                  </a:xfrm>
                  <a:custGeom>
                    <a:avLst/>
                    <a:gdLst>
                      <a:gd name="T0" fmla="*/ 4 w 47"/>
                      <a:gd name="T1" fmla="*/ 93 h 315"/>
                      <a:gd name="T2" fmla="*/ 7 w 47"/>
                      <a:gd name="T3" fmla="*/ 86 h 315"/>
                      <a:gd name="T4" fmla="*/ 7 w 47"/>
                      <a:gd name="T5" fmla="*/ 0 h 315"/>
                      <a:gd name="T6" fmla="*/ 0 w 47"/>
                      <a:gd name="T7" fmla="*/ 0 h 315"/>
                      <a:gd name="T8" fmla="*/ 0 w 47"/>
                      <a:gd name="T9" fmla="*/ 86 h 315"/>
                      <a:gd name="T10" fmla="*/ 4 w 47"/>
                      <a:gd name="T11" fmla="*/ 93 h 315"/>
                      <a:gd name="T12" fmla="*/ 0 w 47"/>
                      <a:gd name="T13" fmla="*/ 86 h 315"/>
                      <a:gd name="T14" fmla="*/ 0 w 47"/>
                      <a:gd name="T15" fmla="*/ 88 h 315"/>
                      <a:gd name="T16" fmla="*/ 0 w 47"/>
                      <a:gd name="T17" fmla="*/ 89 h 315"/>
                      <a:gd name="T18" fmla="*/ 1 w 47"/>
                      <a:gd name="T19" fmla="*/ 90 h 315"/>
                      <a:gd name="T20" fmla="*/ 1 w 47"/>
                      <a:gd name="T21" fmla="*/ 91 h 315"/>
                      <a:gd name="T22" fmla="*/ 2 w 47"/>
                      <a:gd name="T23" fmla="*/ 92 h 315"/>
                      <a:gd name="T24" fmla="*/ 2 w 47"/>
                      <a:gd name="T25" fmla="*/ 92 h 315"/>
                      <a:gd name="T26" fmla="*/ 3 w 47"/>
                      <a:gd name="T27" fmla="*/ 93 h 315"/>
                      <a:gd name="T28" fmla="*/ 4 w 47"/>
                      <a:gd name="T29" fmla="*/ 93 h 315"/>
                      <a:gd name="T30" fmla="*/ 4 w 47"/>
                      <a:gd name="T31" fmla="*/ 93 h 315"/>
                      <a:gd name="T32" fmla="*/ 5 w 47"/>
                      <a:gd name="T33" fmla="*/ 92 h 315"/>
                      <a:gd name="T34" fmla="*/ 5 w 47"/>
                      <a:gd name="T35" fmla="*/ 92 h 315"/>
                      <a:gd name="T36" fmla="*/ 6 w 47"/>
                      <a:gd name="T37" fmla="*/ 91 h 315"/>
                      <a:gd name="T38" fmla="*/ 6 w 47"/>
                      <a:gd name="T39" fmla="*/ 90 h 315"/>
                      <a:gd name="T40" fmla="*/ 7 w 47"/>
                      <a:gd name="T41" fmla="*/ 89 h 315"/>
                      <a:gd name="T42" fmla="*/ 7 w 47"/>
                      <a:gd name="T43" fmla="*/ 88 h 315"/>
                      <a:gd name="T44" fmla="*/ 7 w 47"/>
                      <a:gd name="T45" fmla="*/ 86 h 315"/>
                      <a:gd name="T46" fmla="*/ 4 w 47"/>
                      <a:gd name="T47" fmla="*/ 93 h 31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315">
                        <a:moveTo>
                          <a:pt x="29" y="314"/>
                        </a:moveTo>
                        <a:lnTo>
                          <a:pt x="47" y="291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9" y="314"/>
                        </a:lnTo>
                        <a:lnTo>
                          <a:pt x="0" y="291"/>
                        </a:lnTo>
                        <a:lnTo>
                          <a:pt x="1" y="298"/>
                        </a:lnTo>
                        <a:lnTo>
                          <a:pt x="2" y="302"/>
                        </a:lnTo>
                        <a:lnTo>
                          <a:pt x="5" y="306"/>
                        </a:lnTo>
                        <a:lnTo>
                          <a:pt x="7" y="309"/>
                        </a:lnTo>
                        <a:lnTo>
                          <a:pt x="12" y="311"/>
                        </a:lnTo>
                        <a:lnTo>
                          <a:pt x="15" y="313"/>
                        </a:lnTo>
                        <a:lnTo>
                          <a:pt x="19" y="314"/>
                        </a:lnTo>
                        <a:lnTo>
                          <a:pt x="24" y="315"/>
                        </a:lnTo>
                        <a:lnTo>
                          <a:pt x="29" y="314"/>
                        </a:lnTo>
                        <a:lnTo>
                          <a:pt x="33" y="313"/>
                        </a:lnTo>
                        <a:lnTo>
                          <a:pt x="36" y="311"/>
                        </a:lnTo>
                        <a:lnTo>
                          <a:pt x="40" y="309"/>
                        </a:lnTo>
                        <a:lnTo>
                          <a:pt x="43" y="306"/>
                        </a:lnTo>
                        <a:lnTo>
                          <a:pt x="45" y="302"/>
                        </a:lnTo>
                        <a:lnTo>
                          <a:pt x="46" y="298"/>
                        </a:lnTo>
                        <a:lnTo>
                          <a:pt x="47" y="291"/>
                        </a:lnTo>
                        <a:lnTo>
                          <a:pt x="29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2" name="Freeform 721"/>
                  <p:cNvSpPr>
                    <a:spLocks noChangeAspect="1"/>
                  </p:cNvSpPr>
                  <p:nvPr/>
                </p:nvSpPr>
                <p:spPr bwMode="auto">
                  <a:xfrm>
                    <a:off x="2040" y="1496"/>
                    <a:ext cx="36" cy="21"/>
                  </a:xfrm>
                  <a:custGeom>
                    <a:avLst/>
                    <a:gdLst>
                      <a:gd name="T0" fmla="*/ 0 w 119"/>
                      <a:gd name="T1" fmla="*/ 14 h 66"/>
                      <a:gd name="T2" fmla="*/ 8 w 119"/>
                      <a:gd name="T3" fmla="*/ 21 h 66"/>
                      <a:gd name="T4" fmla="*/ 36 w 119"/>
                      <a:gd name="T5" fmla="*/ 14 h 66"/>
                      <a:gd name="T6" fmla="*/ 33 w 119"/>
                      <a:gd name="T7" fmla="*/ 0 h 66"/>
                      <a:gd name="T8" fmla="*/ 5 w 119"/>
                      <a:gd name="T9" fmla="*/ 7 h 66"/>
                      <a:gd name="T10" fmla="*/ 0 w 119"/>
                      <a:gd name="T11" fmla="*/ 14 h 66"/>
                      <a:gd name="T12" fmla="*/ 5 w 119"/>
                      <a:gd name="T13" fmla="*/ 7 h 66"/>
                      <a:gd name="T14" fmla="*/ 4 w 119"/>
                      <a:gd name="T15" fmla="*/ 7 h 66"/>
                      <a:gd name="T16" fmla="*/ 2 w 119"/>
                      <a:gd name="T17" fmla="*/ 8 h 66"/>
                      <a:gd name="T18" fmla="*/ 2 w 119"/>
                      <a:gd name="T19" fmla="*/ 9 h 66"/>
                      <a:gd name="T20" fmla="*/ 1 w 119"/>
                      <a:gd name="T21" fmla="*/ 10 h 66"/>
                      <a:gd name="T22" fmla="*/ 0 w 119"/>
                      <a:gd name="T23" fmla="*/ 11 h 66"/>
                      <a:gd name="T24" fmla="*/ 0 w 119"/>
                      <a:gd name="T25" fmla="*/ 13 h 66"/>
                      <a:gd name="T26" fmla="*/ 0 w 119"/>
                      <a:gd name="T27" fmla="*/ 14 h 66"/>
                      <a:gd name="T28" fmla="*/ 0 w 119"/>
                      <a:gd name="T29" fmla="*/ 16 h 66"/>
                      <a:gd name="T30" fmla="*/ 0 w 119"/>
                      <a:gd name="T31" fmla="*/ 17 h 66"/>
                      <a:gd name="T32" fmla="*/ 1 w 119"/>
                      <a:gd name="T33" fmla="*/ 18 h 66"/>
                      <a:gd name="T34" fmla="*/ 2 w 119"/>
                      <a:gd name="T35" fmla="*/ 19 h 66"/>
                      <a:gd name="T36" fmla="*/ 3 w 119"/>
                      <a:gd name="T37" fmla="*/ 20 h 66"/>
                      <a:gd name="T38" fmla="*/ 4 w 119"/>
                      <a:gd name="T39" fmla="*/ 21 h 66"/>
                      <a:gd name="T40" fmla="*/ 5 w 119"/>
                      <a:gd name="T41" fmla="*/ 21 h 66"/>
                      <a:gd name="T42" fmla="*/ 7 w 119"/>
                      <a:gd name="T43" fmla="*/ 21 h 66"/>
                      <a:gd name="T44" fmla="*/ 8 w 119"/>
                      <a:gd name="T45" fmla="*/ 21 h 66"/>
                      <a:gd name="T46" fmla="*/ 0 w 119"/>
                      <a:gd name="T47" fmla="*/ 14 h 6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119" h="66">
                        <a:moveTo>
                          <a:pt x="0" y="43"/>
                        </a:moveTo>
                        <a:lnTo>
                          <a:pt x="27" y="66"/>
                        </a:lnTo>
                        <a:lnTo>
                          <a:pt x="119" y="45"/>
                        </a:lnTo>
                        <a:lnTo>
                          <a:pt x="109" y="0"/>
                        </a:lnTo>
                        <a:lnTo>
                          <a:pt x="17" y="21"/>
                        </a:lnTo>
                        <a:lnTo>
                          <a:pt x="0" y="43"/>
                        </a:lnTo>
                        <a:lnTo>
                          <a:pt x="17" y="21"/>
                        </a:lnTo>
                        <a:lnTo>
                          <a:pt x="12" y="22"/>
                        </a:lnTo>
                        <a:lnTo>
                          <a:pt x="8" y="25"/>
                        </a:lnTo>
                        <a:lnTo>
                          <a:pt x="5" y="29"/>
                        </a:lnTo>
                        <a:lnTo>
                          <a:pt x="2" y="32"/>
                        </a:lnTo>
                        <a:lnTo>
                          <a:pt x="1" y="36"/>
                        </a:lnTo>
                        <a:lnTo>
                          <a:pt x="0" y="40"/>
                        </a:lnTo>
                        <a:lnTo>
                          <a:pt x="0" y="44"/>
                        </a:lnTo>
                        <a:lnTo>
                          <a:pt x="0" y="49"/>
                        </a:lnTo>
                        <a:lnTo>
                          <a:pt x="1" y="53"/>
                        </a:lnTo>
                        <a:lnTo>
                          <a:pt x="3" y="57"/>
                        </a:lnTo>
                        <a:lnTo>
                          <a:pt x="6" y="60"/>
                        </a:lnTo>
                        <a:lnTo>
                          <a:pt x="9" y="63"/>
                        </a:lnTo>
                        <a:lnTo>
                          <a:pt x="12" y="65"/>
                        </a:lnTo>
                        <a:lnTo>
                          <a:pt x="17" y="66"/>
                        </a:lnTo>
                        <a:lnTo>
                          <a:pt x="22" y="66"/>
                        </a:lnTo>
                        <a:lnTo>
                          <a:pt x="27" y="66"/>
                        </a:lnTo>
                        <a:lnTo>
                          <a:pt x="0" y="4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3" name="Freeform 722"/>
                  <p:cNvSpPr>
                    <a:spLocks noChangeAspect="1"/>
                  </p:cNvSpPr>
                  <p:nvPr/>
                </p:nvSpPr>
                <p:spPr bwMode="auto">
                  <a:xfrm>
                    <a:off x="2040" y="1511"/>
                    <a:ext cx="14" cy="36"/>
                  </a:xfrm>
                  <a:custGeom>
                    <a:avLst/>
                    <a:gdLst>
                      <a:gd name="T0" fmla="*/ 7 w 46"/>
                      <a:gd name="T1" fmla="*/ 36 h 112"/>
                      <a:gd name="T2" fmla="*/ 14 w 46"/>
                      <a:gd name="T3" fmla="*/ 29 h 112"/>
                      <a:gd name="T4" fmla="*/ 14 w 46"/>
                      <a:gd name="T5" fmla="*/ 0 h 112"/>
                      <a:gd name="T6" fmla="*/ 0 w 46"/>
                      <a:gd name="T7" fmla="*/ 0 h 112"/>
                      <a:gd name="T8" fmla="*/ 0 w 46"/>
                      <a:gd name="T9" fmla="*/ 29 h 112"/>
                      <a:gd name="T10" fmla="*/ 7 w 46"/>
                      <a:gd name="T11" fmla="*/ 36 h 112"/>
                      <a:gd name="T12" fmla="*/ 0 w 46"/>
                      <a:gd name="T13" fmla="*/ 29 h 112"/>
                      <a:gd name="T14" fmla="*/ 0 w 46"/>
                      <a:gd name="T15" fmla="*/ 30 h 112"/>
                      <a:gd name="T16" fmla="*/ 0 w 46"/>
                      <a:gd name="T17" fmla="*/ 32 h 112"/>
                      <a:gd name="T18" fmla="*/ 1 w 46"/>
                      <a:gd name="T19" fmla="*/ 33 h 112"/>
                      <a:gd name="T20" fmla="*/ 2 w 46"/>
                      <a:gd name="T21" fmla="*/ 34 h 112"/>
                      <a:gd name="T22" fmla="*/ 3 w 46"/>
                      <a:gd name="T23" fmla="*/ 35 h 112"/>
                      <a:gd name="T24" fmla="*/ 4 w 46"/>
                      <a:gd name="T25" fmla="*/ 36 h 112"/>
                      <a:gd name="T26" fmla="*/ 5 w 46"/>
                      <a:gd name="T27" fmla="*/ 36 h 112"/>
                      <a:gd name="T28" fmla="*/ 7 w 46"/>
                      <a:gd name="T29" fmla="*/ 36 h 112"/>
                      <a:gd name="T30" fmla="*/ 8 w 46"/>
                      <a:gd name="T31" fmla="*/ 36 h 112"/>
                      <a:gd name="T32" fmla="*/ 9 w 46"/>
                      <a:gd name="T33" fmla="*/ 36 h 112"/>
                      <a:gd name="T34" fmla="*/ 10 w 46"/>
                      <a:gd name="T35" fmla="*/ 35 h 112"/>
                      <a:gd name="T36" fmla="*/ 12 w 46"/>
                      <a:gd name="T37" fmla="*/ 34 h 112"/>
                      <a:gd name="T38" fmla="*/ 13 w 46"/>
                      <a:gd name="T39" fmla="*/ 33 h 112"/>
                      <a:gd name="T40" fmla="*/ 13 w 46"/>
                      <a:gd name="T41" fmla="*/ 32 h 112"/>
                      <a:gd name="T42" fmla="*/ 14 w 46"/>
                      <a:gd name="T43" fmla="*/ 30 h 112"/>
                      <a:gd name="T44" fmla="*/ 14 w 46"/>
                      <a:gd name="T45" fmla="*/ 29 h 112"/>
                      <a:gd name="T46" fmla="*/ 7 w 46"/>
                      <a:gd name="T47" fmla="*/ 36 h 112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12">
                        <a:moveTo>
                          <a:pt x="23" y="112"/>
                        </a:moveTo>
                        <a:lnTo>
                          <a:pt x="46" y="89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89"/>
                        </a:lnTo>
                        <a:lnTo>
                          <a:pt x="23" y="112"/>
                        </a:lnTo>
                        <a:lnTo>
                          <a:pt x="0" y="89"/>
                        </a:lnTo>
                        <a:lnTo>
                          <a:pt x="0" y="94"/>
                        </a:lnTo>
                        <a:lnTo>
                          <a:pt x="1" y="99"/>
                        </a:lnTo>
                        <a:lnTo>
                          <a:pt x="4" y="102"/>
                        </a:lnTo>
                        <a:lnTo>
                          <a:pt x="6" y="106"/>
                        </a:lnTo>
                        <a:lnTo>
                          <a:pt x="10" y="109"/>
                        </a:lnTo>
                        <a:lnTo>
                          <a:pt x="13" y="111"/>
                        </a:lnTo>
                        <a:lnTo>
                          <a:pt x="17" y="112"/>
                        </a:lnTo>
                        <a:lnTo>
                          <a:pt x="23" y="112"/>
                        </a:lnTo>
                        <a:lnTo>
                          <a:pt x="27" y="112"/>
                        </a:lnTo>
                        <a:lnTo>
                          <a:pt x="31" y="111"/>
                        </a:lnTo>
                        <a:lnTo>
                          <a:pt x="34" y="109"/>
                        </a:lnTo>
                        <a:lnTo>
                          <a:pt x="38" y="106"/>
                        </a:lnTo>
                        <a:lnTo>
                          <a:pt x="42" y="102"/>
                        </a:lnTo>
                        <a:lnTo>
                          <a:pt x="44" y="99"/>
                        </a:lnTo>
                        <a:lnTo>
                          <a:pt x="45" y="94"/>
                        </a:lnTo>
                        <a:lnTo>
                          <a:pt x="46" y="89"/>
                        </a:lnTo>
                        <a:lnTo>
                          <a:pt x="23" y="11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4" name="Freeform 723"/>
                  <p:cNvSpPr>
                    <a:spLocks noChangeAspect="1"/>
                  </p:cNvSpPr>
                  <p:nvPr/>
                </p:nvSpPr>
                <p:spPr bwMode="auto">
                  <a:xfrm>
                    <a:off x="2047" y="1532"/>
                    <a:ext cx="29" cy="14"/>
                  </a:xfrm>
                  <a:custGeom>
                    <a:avLst/>
                    <a:gdLst>
                      <a:gd name="T0" fmla="*/ 29 w 102"/>
                      <a:gd name="T1" fmla="*/ 7 h 46"/>
                      <a:gd name="T2" fmla="*/ 22 w 102"/>
                      <a:gd name="T3" fmla="*/ 0 h 46"/>
                      <a:gd name="T4" fmla="*/ 0 w 102"/>
                      <a:gd name="T5" fmla="*/ 0 h 46"/>
                      <a:gd name="T6" fmla="*/ 0 w 102"/>
                      <a:gd name="T7" fmla="*/ 14 h 46"/>
                      <a:gd name="T8" fmla="*/ 22 w 102"/>
                      <a:gd name="T9" fmla="*/ 14 h 46"/>
                      <a:gd name="T10" fmla="*/ 29 w 102"/>
                      <a:gd name="T11" fmla="*/ 7 h 46"/>
                      <a:gd name="T12" fmla="*/ 22 w 102"/>
                      <a:gd name="T13" fmla="*/ 14 h 46"/>
                      <a:gd name="T14" fmla="*/ 24 w 102"/>
                      <a:gd name="T15" fmla="*/ 14 h 46"/>
                      <a:gd name="T16" fmla="*/ 25 w 102"/>
                      <a:gd name="T17" fmla="*/ 13 h 46"/>
                      <a:gd name="T18" fmla="*/ 26 w 102"/>
                      <a:gd name="T19" fmla="*/ 13 h 46"/>
                      <a:gd name="T20" fmla="*/ 28 w 102"/>
                      <a:gd name="T21" fmla="*/ 12 h 46"/>
                      <a:gd name="T22" fmla="*/ 28 w 102"/>
                      <a:gd name="T23" fmla="*/ 11 h 46"/>
                      <a:gd name="T24" fmla="*/ 29 w 102"/>
                      <a:gd name="T25" fmla="*/ 9 h 46"/>
                      <a:gd name="T26" fmla="*/ 29 w 102"/>
                      <a:gd name="T27" fmla="*/ 8 h 46"/>
                      <a:gd name="T28" fmla="*/ 29 w 102"/>
                      <a:gd name="T29" fmla="*/ 7 h 46"/>
                      <a:gd name="T30" fmla="*/ 29 w 102"/>
                      <a:gd name="T31" fmla="*/ 6 h 46"/>
                      <a:gd name="T32" fmla="*/ 29 w 102"/>
                      <a:gd name="T33" fmla="*/ 4 h 46"/>
                      <a:gd name="T34" fmla="*/ 28 w 102"/>
                      <a:gd name="T35" fmla="*/ 3 h 46"/>
                      <a:gd name="T36" fmla="*/ 28 w 102"/>
                      <a:gd name="T37" fmla="*/ 2 h 46"/>
                      <a:gd name="T38" fmla="*/ 26 w 102"/>
                      <a:gd name="T39" fmla="*/ 1 h 46"/>
                      <a:gd name="T40" fmla="*/ 25 w 102"/>
                      <a:gd name="T41" fmla="*/ 1 h 46"/>
                      <a:gd name="T42" fmla="*/ 24 w 102"/>
                      <a:gd name="T43" fmla="*/ 0 h 46"/>
                      <a:gd name="T44" fmla="*/ 22 w 102"/>
                      <a:gd name="T45" fmla="*/ 0 h 46"/>
                      <a:gd name="T46" fmla="*/ 29 w 102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102" h="46">
                        <a:moveTo>
                          <a:pt x="102" y="23"/>
                        </a:moveTo>
                        <a:lnTo>
                          <a:pt x="79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79" y="46"/>
                        </a:lnTo>
                        <a:lnTo>
                          <a:pt x="102" y="23"/>
                        </a:lnTo>
                        <a:lnTo>
                          <a:pt x="79" y="46"/>
                        </a:lnTo>
                        <a:lnTo>
                          <a:pt x="84" y="45"/>
                        </a:lnTo>
                        <a:lnTo>
                          <a:pt x="89" y="44"/>
                        </a:lnTo>
                        <a:lnTo>
                          <a:pt x="92" y="42"/>
                        </a:lnTo>
                        <a:lnTo>
                          <a:pt x="97" y="39"/>
                        </a:lnTo>
                        <a:lnTo>
                          <a:pt x="99" y="35"/>
                        </a:lnTo>
                        <a:lnTo>
                          <a:pt x="101" y="31"/>
                        </a:lnTo>
                        <a:lnTo>
                          <a:pt x="102" y="27"/>
                        </a:lnTo>
                        <a:lnTo>
                          <a:pt x="102" y="23"/>
                        </a:lnTo>
                        <a:lnTo>
                          <a:pt x="102" y="19"/>
                        </a:lnTo>
                        <a:lnTo>
                          <a:pt x="101" y="14"/>
                        </a:lnTo>
                        <a:lnTo>
                          <a:pt x="99" y="10"/>
                        </a:lnTo>
                        <a:lnTo>
                          <a:pt x="97" y="7"/>
                        </a:lnTo>
                        <a:lnTo>
                          <a:pt x="92" y="4"/>
                        </a:lnTo>
                        <a:lnTo>
                          <a:pt x="89" y="2"/>
                        </a:lnTo>
                        <a:lnTo>
                          <a:pt x="84" y="0"/>
                        </a:lnTo>
                        <a:lnTo>
                          <a:pt x="79" y="0"/>
                        </a:lnTo>
                        <a:lnTo>
                          <a:pt x="102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5" name="Freeform 724"/>
                  <p:cNvSpPr>
                    <a:spLocks noChangeAspect="1"/>
                  </p:cNvSpPr>
                  <p:nvPr/>
                </p:nvSpPr>
                <p:spPr bwMode="auto">
                  <a:xfrm>
                    <a:off x="2061" y="1539"/>
                    <a:ext cx="14" cy="336"/>
                  </a:xfrm>
                  <a:custGeom>
                    <a:avLst/>
                    <a:gdLst>
                      <a:gd name="T0" fmla="*/ 7 w 46"/>
                      <a:gd name="T1" fmla="*/ 336 h 1116"/>
                      <a:gd name="T2" fmla="*/ 14 w 46"/>
                      <a:gd name="T3" fmla="*/ 329 h 1116"/>
                      <a:gd name="T4" fmla="*/ 14 w 46"/>
                      <a:gd name="T5" fmla="*/ 0 h 1116"/>
                      <a:gd name="T6" fmla="*/ 0 w 46"/>
                      <a:gd name="T7" fmla="*/ 0 h 1116"/>
                      <a:gd name="T8" fmla="*/ 0 w 46"/>
                      <a:gd name="T9" fmla="*/ 329 h 1116"/>
                      <a:gd name="T10" fmla="*/ 7 w 46"/>
                      <a:gd name="T11" fmla="*/ 336 h 1116"/>
                      <a:gd name="T12" fmla="*/ 0 w 46"/>
                      <a:gd name="T13" fmla="*/ 329 h 1116"/>
                      <a:gd name="T14" fmla="*/ 0 w 46"/>
                      <a:gd name="T15" fmla="*/ 331 h 1116"/>
                      <a:gd name="T16" fmla="*/ 1 w 46"/>
                      <a:gd name="T17" fmla="*/ 332 h 1116"/>
                      <a:gd name="T18" fmla="*/ 1 w 46"/>
                      <a:gd name="T19" fmla="*/ 333 h 1116"/>
                      <a:gd name="T20" fmla="*/ 2 w 46"/>
                      <a:gd name="T21" fmla="*/ 334 h 1116"/>
                      <a:gd name="T22" fmla="*/ 3 w 46"/>
                      <a:gd name="T23" fmla="*/ 335 h 1116"/>
                      <a:gd name="T24" fmla="*/ 4 w 46"/>
                      <a:gd name="T25" fmla="*/ 336 h 1116"/>
                      <a:gd name="T26" fmla="*/ 5 w 46"/>
                      <a:gd name="T27" fmla="*/ 336 h 1116"/>
                      <a:gd name="T28" fmla="*/ 7 w 46"/>
                      <a:gd name="T29" fmla="*/ 336 h 1116"/>
                      <a:gd name="T30" fmla="*/ 8 w 46"/>
                      <a:gd name="T31" fmla="*/ 336 h 1116"/>
                      <a:gd name="T32" fmla="*/ 9 w 46"/>
                      <a:gd name="T33" fmla="*/ 336 h 1116"/>
                      <a:gd name="T34" fmla="*/ 11 w 46"/>
                      <a:gd name="T35" fmla="*/ 335 h 1116"/>
                      <a:gd name="T36" fmla="*/ 12 w 46"/>
                      <a:gd name="T37" fmla="*/ 334 h 1116"/>
                      <a:gd name="T38" fmla="*/ 13 w 46"/>
                      <a:gd name="T39" fmla="*/ 333 h 1116"/>
                      <a:gd name="T40" fmla="*/ 13 w 46"/>
                      <a:gd name="T41" fmla="*/ 332 h 1116"/>
                      <a:gd name="T42" fmla="*/ 14 w 46"/>
                      <a:gd name="T43" fmla="*/ 331 h 1116"/>
                      <a:gd name="T44" fmla="*/ 14 w 46"/>
                      <a:gd name="T45" fmla="*/ 329 h 1116"/>
                      <a:gd name="T46" fmla="*/ 7 w 46"/>
                      <a:gd name="T47" fmla="*/ 336 h 111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116">
                        <a:moveTo>
                          <a:pt x="23" y="1116"/>
                        </a:moveTo>
                        <a:lnTo>
                          <a:pt x="46" y="1093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93"/>
                        </a:lnTo>
                        <a:lnTo>
                          <a:pt x="23" y="1116"/>
                        </a:lnTo>
                        <a:lnTo>
                          <a:pt x="0" y="1093"/>
                        </a:lnTo>
                        <a:lnTo>
                          <a:pt x="1" y="1099"/>
                        </a:lnTo>
                        <a:lnTo>
                          <a:pt x="2" y="1103"/>
                        </a:lnTo>
                        <a:lnTo>
                          <a:pt x="4" y="1107"/>
                        </a:lnTo>
                        <a:lnTo>
                          <a:pt x="7" y="1111"/>
                        </a:lnTo>
                        <a:lnTo>
                          <a:pt x="10" y="1113"/>
                        </a:lnTo>
                        <a:lnTo>
                          <a:pt x="14" y="1115"/>
                        </a:lnTo>
                        <a:lnTo>
                          <a:pt x="18" y="1116"/>
                        </a:lnTo>
                        <a:lnTo>
                          <a:pt x="23" y="1116"/>
                        </a:lnTo>
                        <a:lnTo>
                          <a:pt x="27" y="1116"/>
                        </a:lnTo>
                        <a:lnTo>
                          <a:pt x="31" y="1115"/>
                        </a:lnTo>
                        <a:lnTo>
                          <a:pt x="35" y="1113"/>
                        </a:lnTo>
                        <a:lnTo>
                          <a:pt x="38" y="1111"/>
                        </a:lnTo>
                        <a:lnTo>
                          <a:pt x="42" y="1107"/>
                        </a:lnTo>
                        <a:lnTo>
                          <a:pt x="44" y="1103"/>
                        </a:lnTo>
                        <a:lnTo>
                          <a:pt x="46" y="1099"/>
                        </a:lnTo>
                        <a:lnTo>
                          <a:pt x="46" y="1093"/>
                        </a:lnTo>
                        <a:lnTo>
                          <a:pt x="23" y="111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6" name="Freeform 725"/>
                  <p:cNvSpPr>
                    <a:spLocks noChangeAspect="1"/>
                  </p:cNvSpPr>
                  <p:nvPr/>
                </p:nvSpPr>
                <p:spPr bwMode="auto">
                  <a:xfrm>
                    <a:off x="2054" y="1861"/>
                    <a:ext cx="14" cy="14"/>
                  </a:xfrm>
                  <a:custGeom>
                    <a:avLst/>
                    <a:gdLst>
                      <a:gd name="T0" fmla="*/ 0 w 56"/>
                      <a:gd name="T1" fmla="*/ 7 h 47"/>
                      <a:gd name="T2" fmla="*/ 6 w 56"/>
                      <a:gd name="T3" fmla="*/ 14 h 47"/>
                      <a:gd name="T4" fmla="*/ 14 w 56"/>
                      <a:gd name="T5" fmla="*/ 14 h 47"/>
                      <a:gd name="T6" fmla="*/ 14 w 56"/>
                      <a:gd name="T7" fmla="*/ 0 h 47"/>
                      <a:gd name="T8" fmla="*/ 6 w 56"/>
                      <a:gd name="T9" fmla="*/ 0 h 47"/>
                      <a:gd name="T10" fmla="*/ 0 w 56"/>
                      <a:gd name="T11" fmla="*/ 7 h 47"/>
                      <a:gd name="T12" fmla="*/ 6 w 56"/>
                      <a:gd name="T13" fmla="*/ 0 h 47"/>
                      <a:gd name="T14" fmla="*/ 5 w 56"/>
                      <a:gd name="T15" fmla="*/ 1 h 47"/>
                      <a:gd name="T16" fmla="*/ 3 w 56"/>
                      <a:gd name="T17" fmla="*/ 1 h 47"/>
                      <a:gd name="T18" fmla="*/ 2 w 56"/>
                      <a:gd name="T19" fmla="*/ 1 h 47"/>
                      <a:gd name="T20" fmla="*/ 1 w 56"/>
                      <a:gd name="T21" fmla="*/ 2 h 47"/>
                      <a:gd name="T22" fmla="*/ 1 w 56"/>
                      <a:gd name="T23" fmla="*/ 4 h 47"/>
                      <a:gd name="T24" fmla="*/ 0 w 56"/>
                      <a:gd name="T25" fmla="*/ 4 h 47"/>
                      <a:gd name="T26" fmla="*/ 0 w 56"/>
                      <a:gd name="T27" fmla="*/ 6 h 47"/>
                      <a:gd name="T28" fmla="*/ 0 w 56"/>
                      <a:gd name="T29" fmla="*/ 7 h 47"/>
                      <a:gd name="T30" fmla="*/ 0 w 56"/>
                      <a:gd name="T31" fmla="*/ 9 h 47"/>
                      <a:gd name="T32" fmla="*/ 0 w 56"/>
                      <a:gd name="T33" fmla="*/ 10 h 47"/>
                      <a:gd name="T34" fmla="*/ 1 w 56"/>
                      <a:gd name="T35" fmla="*/ 11 h 47"/>
                      <a:gd name="T36" fmla="*/ 1 w 56"/>
                      <a:gd name="T37" fmla="*/ 12 h 47"/>
                      <a:gd name="T38" fmla="*/ 2 w 56"/>
                      <a:gd name="T39" fmla="*/ 13 h 47"/>
                      <a:gd name="T40" fmla="*/ 3 w 56"/>
                      <a:gd name="T41" fmla="*/ 14 h 47"/>
                      <a:gd name="T42" fmla="*/ 5 w 56"/>
                      <a:gd name="T43" fmla="*/ 14 h 47"/>
                      <a:gd name="T44" fmla="*/ 6 w 56"/>
                      <a:gd name="T45" fmla="*/ 14 h 47"/>
                      <a:gd name="T46" fmla="*/ 0 w 56"/>
                      <a:gd name="T47" fmla="*/ 7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56" h="47">
                        <a:moveTo>
                          <a:pt x="0" y="24"/>
                        </a:moveTo>
                        <a:lnTo>
                          <a:pt x="23" y="47"/>
                        </a:lnTo>
                        <a:lnTo>
                          <a:pt x="56" y="47"/>
                        </a:lnTo>
                        <a:lnTo>
                          <a:pt x="56" y="0"/>
                        </a:lnTo>
                        <a:lnTo>
                          <a:pt x="23" y="0"/>
                        </a:lnTo>
                        <a:lnTo>
                          <a:pt x="0" y="24"/>
                        </a:lnTo>
                        <a:lnTo>
                          <a:pt x="23" y="0"/>
                        </a:lnTo>
                        <a:lnTo>
                          <a:pt x="18" y="2"/>
                        </a:lnTo>
                        <a:lnTo>
                          <a:pt x="13" y="3"/>
                        </a:lnTo>
                        <a:lnTo>
                          <a:pt x="8" y="5"/>
                        </a:lnTo>
                        <a:lnTo>
                          <a:pt x="5" y="8"/>
                        </a:lnTo>
                        <a:lnTo>
                          <a:pt x="3" y="12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6"/>
                        </a:lnTo>
                        <a:lnTo>
                          <a:pt x="5" y="40"/>
                        </a:lnTo>
                        <a:lnTo>
                          <a:pt x="8" y="43"/>
                        </a:lnTo>
                        <a:lnTo>
                          <a:pt x="13" y="46"/>
                        </a:lnTo>
                        <a:lnTo>
                          <a:pt x="18" y="47"/>
                        </a:lnTo>
                        <a:lnTo>
                          <a:pt x="23" y="47"/>
                        </a:ln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7" name="Freeform 726"/>
                  <p:cNvSpPr>
                    <a:spLocks noChangeAspect="1"/>
                  </p:cNvSpPr>
                  <p:nvPr/>
                </p:nvSpPr>
                <p:spPr bwMode="auto">
                  <a:xfrm>
                    <a:off x="2054" y="1868"/>
                    <a:ext cx="14" cy="64"/>
                  </a:xfrm>
                  <a:custGeom>
                    <a:avLst/>
                    <a:gdLst>
                      <a:gd name="T0" fmla="*/ 7 w 46"/>
                      <a:gd name="T1" fmla="*/ 64 h 221"/>
                      <a:gd name="T2" fmla="*/ 14 w 46"/>
                      <a:gd name="T3" fmla="*/ 57 h 221"/>
                      <a:gd name="T4" fmla="*/ 14 w 46"/>
                      <a:gd name="T5" fmla="*/ 0 h 221"/>
                      <a:gd name="T6" fmla="*/ 0 w 46"/>
                      <a:gd name="T7" fmla="*/ 0 h 221"/>
                      <a:gd name="T8" fmla="*/ 0 w 46"/>
                      <a:gd name="T9" fmla="*/ 57 h 221"/>
                      <a:gd name="T10" fmla="*/ 7 w 46"/>
                      <a:gd name="T11" fmla="*/ 64 h 221"/>
                      <a:gd name="T12" fmla="*/ 0 w 46"/>
                      <a:gd name="T13" fmla="*/ 57 h 221"/>
                      <a:gd name="T14" fmla="*/ 0 w 46"/>
                      <a:gd name="T15" fmla="*/ 59 h 221"/>
                      <a:gd name="T16" fmla="*/ 1 w 46"/>
                      <a:gd name="T17" fmla="*/ 60 h 221"/>
                      <a:gd name="T18" fmla="*/ 1 w 46"/>
                      <a:gd name="T19" fmla="*/ 61 h 221"/>
                      <a:gd name="T20" fmla="*/ 2 w 46"/>
                      <a:gd name="T21" fmla="*/ 62 h 221"/>
                      <a:gd name="T22" fmla="*/ 3 w 46"/>
                      <a:gd name="T23" fmla="*/ 63 h 221"/>
                      <a:gd name="T24" fmla="*/ 5 w 46"/>
                      <a:gd name="T25" fmla="*/ 63 h 221"/>
                      <a:gd name="T26" fmla="*/ 6 w 46"/>
                      <a:gd name="T27" fmla="*/ 64 h 221"/>
                      <a:gd name="T28" fmla="*/ 7 w 46"/>
                      <a:gd name="T29" fmla="*/ 64 h 221"/>
                      <a:gd name="T30" fmla="*/ 8 w 46"/>
                      <a:gd name="T31" fmla="*/ 64 h 221"/>
                      <a:gd name="T32" fmla="*/ 9 w 46"/>
                      <a:gd name="T33" fmla="*/ 63 h 221"/>
                      <a:gd name="T34" fmla="*/ 11 w 46"/>
                      <a:gd name="T35" fmla="*/ 63 h 221"/>
                      <a:gd name="T36" fmla="*/ 12 w 46"/>
                      <a:gd name="T37" fmla="*/ 62 h 221"/>
                      <a:gd name="T38" fmla="*/ 13 w 46"/>
                      <a:gd name="T39" fmla="*/ 61 h 221"/>
                      <a:gd name="T40" fmla="*/ 13 w 46"/>
                      <a:gd name="T41" fmla="*/ 60 h 221"/>
                      <a:gd name="T42" fmla="*/ 14 w 46"/>
                      <a:gd name="T43" fmla="*/ 59 h 221"/>
                      <a:gd name="T44" fmla="*/ 14 w 46"/>
                      <a:gd name="T45" fmla="*/ 57 h 221"/>
                      <a:gd name="T46" fmla="*/ 7 w 46"/>
                      <a:gd name="T47" fmla="*/ 64 h 221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221">
                        <a:moveTo>
                          <a:pt x="23" y="221"/>
                        </a:moveTo>
                        <a:lnTo>
                          <a:pt x="46" y="197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97"/>
                        </a:lnTo>
                        <a:lnTo>
                          <a:pt x="23" y="221"/>
                        </a:lnTo>
                        <a:lnTo>
                          <a:pt x="0" y="197"/>
                        </a:lnTo>
                        <a:lnTo>
                          <a:pt x="0" y="203"/>
                        </a:lnTo>
                        <a:lnTo>
                          <a:pt x="2" y="207"/>
                        </a:lnTo>
                        <a:lnTo>
                          <a:pt x="4" y="211"/>
                        </a:lnTo>
                        <a:lnTo>
                          <a:pt x="7" y="214"/>
                        </a:lnTo>
                        <a:lnTo>
                          <a:pt x="10" y="217"/>
                        </a:lnTo>
                        <a:lnTo>
                          <a:pt x="15" y="219"/>
                        </a:lnTo>
                        <a:lnTo>
                          <a:pt x="19" y="220"/>
                        </a:lnTo>
                        <a:lnTo>
                          <a:pt x="23" y="221"/>
                        </a:lnTo>
                        <a:lnTo>
                          <a:pt x="27" y="220"/>
                        </a:lnTo>
                        <a:lnTo>
                          <a:pt x="31" y="219"/>
                        </a:lnTo>
                        <a:lnTo>
                          <a:pt x="36" y="217"/>
                        </a:lnTo>
                        <a:lnTo>
                          <a:pt x="39" y="214"/>
                        </a:lnTo>
                        <a:lnTo>
                          <a:pt x="42" y="211"/>
                        </a:lnTo>
                        <a:lnTo>
                          <a:pt x="44" y="207"/>
                        </a:lnTo>
                        <a:lnTo>
                          <a:pt x="45" y="203"/>
                        </a:lnTo>
                        <a:lnTo>
                          <a:pt x="46" y="197"/>
                        </a:lnTo>
                        <a:lnTo>
                          <a:pt x="23" y="2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8" name="Freeform 727"/>
                  <p:cNvSpPr>
                    <a:spLocks noChangeAspect="1"/>
                  </p:cNvSpPr>
                  <p:nvPr/>
                </p:nvSpPr>
                <p:spPr bwMode="auto">
                  <a:xfrm>
                    <a:off x="2061" y="1919"/>
                    <a:ext cx="14" cy="14"/>
                  </a:xfrm>
                  <a:custGeom>
                    <a:avLst/>
                    <a:gdLst>
                      <a:gd name="T0" fmla="*/ 14 w 44"/>
                      <a:gd name="T1" fmla="*/ 7 h 48"/>
                      <a:gd name="T2" fmla="*/ 7 w 44"/>
                      <a:gd name="T3" fmla="*/ 0 h 48"/>
                      <a:gd name="T4" fmla="*/ 0 w 44"/>
                      <a:gd name="T5" fmla="*/ 0 h 48"/>
                      <a:gd name="T6" fmla="*/ 0 w 44"/>
                      <a:gd name="T7" fmla="*/ 14 h 48"/>
                      <a:gd name="T8" fmla="*/ 7 w 44"/>
                      <a:gd name="T9" fmla="*/ 14 h 48"/>
                      <a:gd name="T10" fmla="*/ 14 w 44"/>
                      <a:gd name="T11" fmla="*/ 7 h 48"/>
                      <a:gd name="T12" fmla="*/ 7 w 44"/>
                      <a:gd name="T13" fmla="*/ 14 h 48"/>
                      <a:gd name="T14" fmla="*/ 8 w 44"/>
                      <a:gd name="T15" fmla="*/ 14 h 48"/>
                      <a:gd name="T16" fmla="*/ 10 w 44"/>
                      <a:gd name="T17" fmla="*/ 13 h 48"/>
                      <a:gd name="T18" fmla="*/ 11 w 44"/>
                      <a:gd name="T19" fmla="*/ 12 h 48"/>
                      <a:gd name="T20" fmla="*/ 12 w 44"/>
                      <a:gd name="T21" fmla="*/ 12 h 48"/>
                      <a:gd name="T22" fmla="*/ 13 w 44"/>
                      <a:gd name="T23" fmla="*/ 11 h 48"/>
                      <a:gd name="T24" fmla="*/ 13 w 44"/>
                      <a:gd name="T25" fmla="*/ 10 h 48"/>
                      <a:gd name="T26" fmla="*/ 14 w 44"/>
                      <a:gd name="T27" fmla="*/ 8 h 48"/>
                      <a:gd name="T28" fmla="*/ 14 w 44"/>
                      <a:gd name="T29" fmla="*/ 7 h 48"/>
                      <a:gd name="T30" fmla="*/ 14 w 44"/>
                      <a:gd name="T31" fmla="*/ 6 h 48"/>
                      <a:gd name="T32" fmla="*/ 13 w 44"/>
                      <a:gd name="T33" fmla="*/ 4 h 48"/>
                      <a:gd name="T34" fmla="*/ 13 w 44"/>
                      <a:gd name="T35" fmla="*/ 4 h 48"/>
                      <a:gd name="T36" fmla="*/ 12 w 44"/>
                      <a:gd name="T37" fmla="*/ 2 h 48"/>
                      <a:gd name="T38" fmla="*/ 11 w 44"/>
                      <a:gd name="T39" fmla="*/ 1 h 48"/>
                      <a:gd name="T40" fmla="*/ 10 w 44"/>
                      <a:gd name="T41" fmla="*/ 1 h 48"/>
                      <a:gd name="T42" fmla="*/ 8 w 44"/>
                      <a:gd name="T43" fmla="*/ 0 h 48"/>
                      <a:gd name="T44" fmla="*/ 7 w 44"/>
                      <a:gd name="T45" fmla="*/ 0 h 48"/>
                      <a:gd name="T46" fmla="*/ 14 w 44"/>
                      <a:gd name="T47" fmla="*/ 7 h 48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4" h="48">
                        <a:moveTo>
                          <a:pt x="44" y="24"/>
                        </a:moveTo>
                        <a:lnTo>
                          <a:pt x="21" y="0"/>
                        </a:lnTo>
                        <a:lnTo>
                          <a:pt x="0" y="0"/>
                        </a:lnTo>
                        <a:lnTo>
                          <a:pt x="0" y="48"/>
                        </a:lnTo>
                        <a:lnTo>
                          <a:pt x="21" y="48"/>
                        </a:lnTo>
                        <a:lnTo>
                          <a:pt x="44" y="24"/>
                        </a:lnTo>
                        <a:lnTo>
                          <a:pt x="21" y="48"/>
                        </a:lnTo>
                        <a:lnTo>
                          <a:pt x="26" y="47"/>
                        </a:lnTo>
                        <a:lnTo>
                          <a:pt x="31" y="46"/>
                        </a:lnTo>
                        <a:lnTo>
                          <a:pt x="35" y="42"/>
                        </a:lnTo>
                        <a:lnTo>
                          <a:pt x="38" y="40"/>
                        </a:lnTo>
                        <a:lnTo>
                          <a:pt x="41" y="36"/>
                        </a:lnTo>
                        <a:lnTo>
                          <a:pt x="42" y="33"/>
                        </a:lnTo>
                        <a:lnTo>
                          <a:pt x="43" y="29"/>
                        </a:lnTo>
                        <a:lnTo>
                          <a:pt x="44" y="24"/>
                        </a:lnTo>
                        <a:lnTo>
                          <a:pt x="43" y="19"/>
                        </a:lnTo>
                        <a:lnTo>
                          <a:pt x="42" y="15"/>
                        </a:lnTo>
                        <a:lnTo>
                          <a:pt x="41" y="12"/>
                        </a:lnTo>
                        <a:lnTo>
                          <a:pt x="38" y="8"/>
                        </a:lnTo>
                        <a:lnTo>
                          <a:pt x="35" y="5"/>
                        </a:lnTo>
                        <a:lnTo>
                          <a:pt x="31" y="2"/>
                        </a:lnTo>
                        <a:lnTo>
                          <a:pt x="26" y="1"/>
                        </a:lnTo>
                        <a:lnTo>
                          <a:pt x="21" y="0"/>
                        </a:lnTo>
                        <a:lnTo>
                          <a:pt x="44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9" name="Freeform 728"/>
                  <p:cNvSpPr>
                    <a:spLocks noChangeAspect="1"/>
                  </p:cNvSpPr>
                  <p:nvPr/>
                </p:nvSpPr>
                <p:spPr bwMode="auto">
                  <a:xfrm>
                    <a:off x="2054" y="1926"/>
                    <a:ext cx="21" cy="136"/>
                  </a:xfrm>
                  <a:custGeom>
                    <a:avLst/>
                    <a:gdLst>
                      <a:gd name="T0" fmla="*/ 19 w 46"/>
                      <a:gd name="T1" fmla="*/ 133 h 442"/>
                      <a:gd name="T2" fmla="*/ 21 w 46"/>
                      <a:gd name="T3" fmla="*/ 129 h 442"/>
                      <a:gd name="T4" fmla="*/ 21 w 46"/>
                      <a:gd name="T5" fmla="*/ 0 h 442"/>
                      <a:gd name="T6" fmla="*/ 0 w 46"/>
                      <a:gd name="T7" fmla="*/ 0 h 442"/>
                      <a:gd name="T8" fmla="*/ 0 w 46"/>
                      <a:gd name="T9" fmla="*/ 129 h 442"/>
                      <a:gd name="T10" fmla="*/ 19 w 46"/>
                      <a:gd name="T11" fmla="*/ 133 h 442"/>
                      <a:gd name="T12" fmla="*/ 0 w 46"/>
                      <a:gd name="T13" fmla="*/ 129 h 442"/>
                      <a:gd name="T14" fmla="*/ 0 w 46"/>
                      <a:gd name="T15" fmla="*/ 130 h 442"/>
                      <a:gd name="T16" fmla="*/ 0 w 46"/>
                      <a:gd name="T17" fmla="*/ 132 h 442"/>
                      <a:gd name="T18" fmla="*/ 2 w 46"/>
                      <a:gd name="T19" fmla="*/ 133 h 442"/>
                      <a:gd name="T20" fmla="*/ 3 w 46"/>
                      <a:gd name="T21" fmla="*/ 134 h 442"/>
                      <a:gd name="T22" fmla="*/ 5 w 46"/>
                      <a:gd name="T23" fmla="*/ 135 h 442"/>
                      <a:gd name="T24" fmla="*/ 6 w 46"/>
                      <a:gd name="T25" fmla="*/ 135 h 442"/>
                      <a:gd name="T26" fmla="*/ 8 w 46"/>
                      <a:gd name="T27" fmla="*/ 136 h 442"/>
                      <a:gd name="T28" fmla="*/ 11 w 46"/>
                      <a:gd name="T29" fmla="*/ 136 h 442"/>
                      <a:gd name="T30" fmla="*/ 12 w 46"/>
                      <a:gd name="T31" fmla="*/ 136 h 442"/>
                      <a:gd name="T32" fmla="*/ 15 w 46"/>
                      <a:gd name="T33" fmla="*/ 135 h 442"/>
                      <a:gd name="T34" fmla="*/ 16 w 46"/>
                      <a:gd name="T35" fmla="*/ 135 h 442"/>
                      <a:gd name="T36" fmla="*/ 18 w 46"/>
                      <a:gd name="T37" fmla="*/ 134 h 442"/>
                      <a:gd name="T38" fmla="*/ 19 w 46"/>
                      <a:gd name="T39" fmla="*/ 133 h 442"/>
                      <a:gd name="T40" fmla="*/ 20 w 46"/>
                      <a:gd name="T41" fmla="*/ 132 h 442"/>
                      <a:gd name="T42" fmla="*/ 21 w 46"/>
                      <a:gd name="T43" fmla="*/ 130 h 442"/>
                      <a:gd name="T44" fmla="*/ 21 w 46"/>
                      <a:gd name="T45" fmla="*/ 129 h 442"/>
                      <a:gd name="T46" fmla="*/ 19 w 46"/>
                      <a:gd name="T47" fmla="*/ 133 h 442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442">
                        <a:moveTo>
                          <a:pt x="41" y="431"/>
                        </a:moveTo>
                        <a:lnTo>
                          <a:pt x="46" y="418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418"/>
                        </a:lnTo>
                        <a:lnTo>
                          <a:pt x="41" y="431"/>
                        </a:lnTo>
                        <a:lnTo>
                          <a:pt x="0" y="418"/>
                        </a:lnTo>
                        <a:lnTo>
                          <a:pt x="0" y="424"/>
                        </a:lnTo>
                        <a:lnTo>
                          <a:pt x="1" y="428"/>
                        </a:lnTo>
                        <a:lnTo>
                          <a:pt x="4" y="432"/>
                        </a:lnTo>
                        <a:lnTo>
                          <a:pt x="6" y="435"/>
                        </a:lnTo>
                        <a:lnTo>
                          <a:pt x="10" y="438"/>
                        </a:lnTo>
                        <a:lnTo>
                          <a:pt x="14" y="440"/>
                        </a:lnTo>
                        <a:lnTo>
                          <a:pt x="18" y="441"/>
                        </a:lnTo>
                        <a:lnTo>
                          <a:pt x="23" y="442"/>
                        </a:lnTo>
                        <a:lnTo>
                          <a:pt x="27" y="441"/>
                        </a:lnTo>
                        <a:lnTo>
                          <a:pt x="32" y="440"/>
                        </a:lnTo>
                        <a:lnTo>
                          <a:pt x="35" y="438"/>
                        </a:lnTo>
                        <a:lnTo>
                          <a:pt x="39" y="435"/>
                        </a:lnTo>
                        <a:lnTo>
                          <a:pt x="42" y="432"/>
                        </a:lnTo>
                        <a:lnTo>
                          <a:pt x="44" y="428"/>
                        </a:lnTo>
                        <a:lnTo>
                          <a:pt x="45" y="424"/>
                        </a:lnTo>
                        <a:lnTo>
                          <a:pt x="46" y="418"/>
                        </a:lnTo>
                        <a:lnTo>
                          <a:pt x="41" y="43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0" name="Freeform 729"/>
                  <p:cNvSpPr>
                    <a:spLocks noChangeAspect="1"/>
                  </p:cNvSpPr>
                  <p:nvPr/>
                </p:nvSpPr>
                <p:spPr bwMode="auto">
                  <a:xfrm>
                    <a:off x="2047" y="2047"/>
                    <a:ext cx="21" cy="21"/>
                  </a:xfrm>
                  <a:custGeom>
                    <a:avLst/>
                    <a:gdLst>
                      <a:gd name="T0" fmla="*/ 0 w 70"/>
                      <a:gd name="T1" fmla="*/ 14 h 75"/>
                      <a:gd name="T2" fmla="*/ 13 w 70"/>
                      <a:gd name="T3" fmla="*/ 18 h 75"/>
                      <a:gd name="T4" fmla="*/ 21 w 70"/>
                      <a:gd name="T5" fmla="*/ 7 h 75"/>
                      <a:gd name="T6" fmla="*/ 10 w 70"/>
                      <a:gd name="T7" fmla="*/ 0 h 75"/>
                      <a:gd name="T8" fmla="*/ 2 w 70"/>
                      <a:gd name="T9" fmla="*/ 11 h 75"/>
                      <a:gd name="T10" fmla="*/ 0 w 70"/>
                      <a:gd name="T11" fmla="*/ 14 h 75"/>
                      <a:gd name="T12" fmla="*/ 2 w 70"/>
                      <a:gd name="T13" fmla="*/ 11 h 75"/>
                      <a:gd name="T14" fmla="*/ 1 w 70"/>
                      <a:gd name="T15" fmla="*/ 12 h 75"/>
                      <a:gd name="T16" fmla="*/ 0 w 70"/>
                      <a:gd name="T17" fmla="*/ 13 h 75"/>
                      <a:gd name="T18" fmla="*/ 0 w 70"/>
                      <a:gd name="T19" fmla="*/ 14 h 75"/>
                      <a:gd name="T20" fmla="*/ 0 w 70"/>
                      <a:gd name="T21" fmla="*/ 16 h 75"/>
                      <a:gd name="T22" fmla="*/ 1 w 70"/>
                      <a:gd name="T23" fmla="*/ 17 h 75"/>
                      <a:gd name="T24" fmla="*/ 2 w 70"/>
                      <a:gd name="T25" fmla="*/ 18 h 75"/>
                      <a:gd name="T26" fmla="*/ 2 w 70"/>
                      <a:gd name="T27" fmla="*/ 19 h 75"/>
                      <a:gd name="T28" fmla="*/ 3 w 70"/>
                      <a:gd name="T29" fmla="*/ 19 h 75"/>
                      <a:gd name="T30" fmla="*/ 4 w 70"/>
                      <a:gd name="T31" fmla="*/ 20 h 75"/>
                      <a:gd name="T32" fmla="*/ 5 w 70"/>
                      <a:gd name="T33" fmla="*/ 21 h 75"/>
                      <a:gd name="T34" fmla="*/ 7 w 70"/>
                      <a:gd name="T35" fmla="*/ 21 h 75"/>
                      <a:gd name="T36" fmla="*/ 8 w 70"/>
                      <a:gd name="T37" fmla="*/ 21 h 75"/>
                      <a:gd name="T38" fmla="*/ 9 w 70"/>
                      <a:gd name="T39" fmla="*/ 21 h 75"/>
                      <a:gd name="T40" fmla="*/ 11 w 70"/>
                      <a:gd name="T41" fmla="*/ 20 h 75"/>
                      <a:gd name="T42" fmla="*/ 12 w 70"/>
                      <a:gd name="T43" fmla="*/ 19 h 75"/>
                      <a:gd name="T44" fmla="*/ 13 w 70"/>
                      <a:gd name="T45" fmla="*/ 18 h 75"/>
                      <a:gd name="T46" fmla="*/ 0 w 70"/>
                      <a:gd name="T47" fmla="*/ 14 h 7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70" h="75">
                        <a:moveTo>
                          <a:pt x="0" y="51"/>
                        </a:moveTo>
                        <a:lnTo>
                          <a:pt x="43" y="65"/>
                        </a:lnTo>
                        <a:lnTo>
                          <a:pt x="70" y="26"/>
                        </a:lnTo>
                        <a:lnTo>
                          <a:pt x="33" y="0"/>
                        </a:lnTo>
                        <a:lnTo>
                          <a:pt x="5" y="38"/>
                        </a:lnTo>
                        <a:lnTo>
                          <a:pt x="0" y="51"/>
                        </a:lnTo>
                        <a:lnTo>
                          <a:pt x="5" y="38"/>
                        </a:lnTo>
                        <a:lnTo>
                          <a:pt x="3" y="42"/>
                        </a:lnTo>
                        <a:lnTo>
                          <a:pt x="0" y="47"/>
                        </a:lnTo>
                        <a:lnTo>
                          <a:pt x="0" y="51"/>
                        </a:lnTo>
                        <a:lnTo>
                          <a:pt x="0" y="56"/>
                        </a:lnTo>
                        <a:lnTo>
                          <a:pt x="3" y="60"/>
                        </a:lnTo>
                        <a:lnTo>
                          <a:pt x="5" y="64"/>
                        </a:lnTo>
                        <a:lnTo>
                          <a:pt x="7" y="67"/>
                        </a:lnTo>
                        <a:lnTo>
                          <a:pt x="10" y="69"/>
                        </a:lnTo>
                        <a:lnTo>
                          <a:pt x="14" y="73"/>
                        </a:lnTo>
                        <a:lnTo>
                          <a:pt x="18" y="74"/>
                        </a:lnTo>
                        <a:lnTo>
                          <a:pt x="23" y="75"/>
                        </a:lnTo>
                        <a:lnTo>
                          <a:pt x="27" y="75"/>
                        </a:lnTo>
                        <a:lnTo>
                          <a:pt x="31" y="74"/>
                        </a:lnTo>
                        <a:lnTo>
                          <a:pt x="35" y="71"/>
                        </a:lnTo>
                        <a:lnTo>
                          <a:pt x="39" y="68"/>
                        </a:lnTo>
                        <a:lnTo>
                          <a:pt x="43" y="65"/>
                        </a:lnTo>
                        <a:lnTo>
                          <a:pt x="0" y="5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1" name="Rectangle 73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047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42" name="Freeform 731"/>
                  <p:cNvSpPr>
                    <a:spLocks noChangeAspect="1"/>
                  </p:cNvSpPr>
                  <p:nvPr/>
                </p:nvSpPr>
                <p:spPr bwMode="auto">
                  <a:xfrm>
                    <a:off x="3269" y="1410"/>
                    <a:ext cx="14" cy="93"/>
                  </a:xfrm>
                  <a:custGeom>
                    <a:avLst/>
                    <a:gdLst>
                      <a:gd name="T0" fmla="*/ 14 w 47"/>
                      <a:gd name="T1" fmla="*/ 6 h 316"/>
                      <a:gd name="T2" fmla="*/ 0 w 47"/>
                      <a:gd name="T3" fmla="*/ 7 h 316"/>
                      <a:gd name="T4" fmla="*/ 0 w 47"/>
                      <a:gd name="T5" fmla="*/ 93 h 316"/>
                      <a:gd name="T6" fmla="*/ 14 w 47"/>
                      <a:gd name="T7" fmla="*/ 93 h 316"/>
                      <a:gd name="T8" fmla="*/ 14 w 47"/>
                      <a:gd name="T9" fmla="*/ 7 h 316"/>
                      <a:gd name="T10" fmla="*/ 14 w 47"/>
                      <a:gd name="T11" fmla="*/ 6 h 316"/>
                      <a:gd name="T12" fmla="*/ 14 w 47"/>
                      <a:gd name="T13" fmla="*/ 7 h 316"/>
                      <a:gd name="T14" fmla="*/ 14 w 47"/>
                      <a:gd name="T15" fmla="*/ 5 h 316"/>
                      <a:gd name="T16" fmla="*/ 13 w 47"/>
                      <a:gd name="T17" fmla="*/ 4 h 316"/>
                      <a:gd name="T18" fmla="*/ 13 w 47"/>
                      <a:gd name="T19" fmla="*/ 3 h 316"/>
                      <a:gd name="T20" fmla="*/ 12 w 47"/>
                      <a:gd name="T21" fmla="*/ 2 h 316"/>
                      <a:gd name="T22" fmla="*/ 11 w 47"/>
                      <a:gd name="T23" fmla="*/ 1 h 316"/>
                      <a:gd name="T24" fmla="*/ 10 w 47"/>
                      <a:gd name="T25" fmla="*/ 0 h 316"/>
                      <a:gd name="T26" fmla="*/ 9 w 47"/>
                      <a:gd name="T27" fmla="*/ 0 h 316"/>
                      <a:gd name="T28" fmla="*/ 7 w 47"/>
                      <a:gd name="T29" fmla="*/ 0 h 316"/>
                      <a:gd name="T30" fmla="*/ 6 w 47"/>
                      <a:gd name="T31" fmla="*/ 0 h 316"/>
                      <a:gd name="T32" fmla="*/ 4 w 47"/>
                      <a:gd name="T33" fmla="*/ 0 h 316"/>
                      <a:gd name="T34" fmla="*/ 4 w 47"/>
                      <a:gd name="T35" fmla="*/ 1 h 316"/>
                      <a:gd name="T36" fmla="*/ 2 w 47"/>
                      <a:gd name="T37" fmla="*/ 2 h 316"/>
                      <a:gd name="T38" fmla="*/ 1 w 47"/>
                      <a:gd name="T39" fmla="*/ 3 h 316"/>
                      <a:gd name="T40" fmla="*/ 1 w 47"/>
                      <a:gd name="T41" fmla="*/ 4 h 316"/>
                      <a:gd name="T42" fmla="*/ 0 w 47"/>
                      <a:gd name="T43" fmla="*/ 5 h 316"/>
                      <a:gd name="T44" fmla="*/ 0 w 47"/>
                      <a:gd name="T45" fmla="*/ 7 h 316"/>
                      <a:gd name="T46" fmla="*/ 14 w 47"/>
                      <a:gd name="T47" fmla="*/ 6 h 31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316">
                        <a:moveTo>
                          <a:pt x="47" y="21"/>
                        </a:moveTo>
                        <a:lnTo>
                          <a:pt x="0" y="24"/>
                        </a:lnTo>
                        <a:lnTo>
                          <a:pt x="0" y="316"/>
                        </a:lnTo>
                        <a:lnTo>
                          <a:pt x="47" y="316"/>
                        </a:lnTo>
                        <a:lnTo>
                          <a:pt x="47" y="24"/>
                        </a:lnTo>
                        <a:lnTo>
                          <a:pt x="47" y="21"/>
                        </a:lnTo>
                        <a:lnTo>
                          <a:pt x="47" y="24"/>
                        </a:lnTo>
                        <a:lnTo>
                          <a:pt x="47" y="17"/>
                        </a:lnTo>
                        <a:lnTo>
                          <a:pt x="45" y="13"/>
                        </a:lnTo>
                        <a:lnTo>
                          <a:pt x="42" y="9"/>
                        </a:lnTo>
                        <a:lnTo>
                          <a:pt x="40" y="6"/>
                        </a:lnTo>
                        <a:lnTo>
                          <a:pt x="36" y="4"/>
                        </a:lnTo>
                        <a:lnTo>
                          <a:pt x="33" y="1"/>
                        </a:lnTo>
                        <a:lnTo>
                          <a:pt x="29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12" y="4"/>
                        </a:lnTo>
                        <a:lnTo>
                          <a:pt x="8" y="6"/>
                        </a:lnTo>
                        <a:lnTo>
                          <a:pt x="4" y="9"/>
                        </a:lnTo>
                        <a:lnTo>
                          <a:pt x="2" y="13"/>
                        </a:lnTo>
                        <a:lnTo>
                          <a:pt x="1" y="17"/>
                        </a:lnTo>
                        <a:lnTo>
                          <a:pt x="0" y="24"/>
                        </a:lnTo>
                        <a:lnTo>
                          <a:pt x="47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3" name="Freeform 732"/>
                  <p:cNvSpPr>
                    <a:spLocks noChangeAspect="1"/>
                  </p:cNvSpPr>
                  <p:nvPr/>
                </p:nvSpPr>
                <p:spPr bwMode="auto">
                  <a:xfrm>
                    <a:off x="3247" y="1360"/>
                    <a:ext cx="36" cy="57"/>
                  </a:xfrm>
                  <a:custGeom>
                    <a:avLst/>
                    <a:gdLst>
                      <a:gd name="T0" fmla="*/ 12 w 123"/>
                      <a:gd name="T1" fmla="*/ 12 h 191"/>
                      <a:gd name="T2" fmla="*/ 3 w 123"/>
                      <a:gd name="T3" fmla="*/ 12 h 191"/>
                      <a:gd name="T4" fmla="*/ 5 w 123"/>
                      <a:gd name="T5" fmla="*/ 15 h 191"/>
                      <a:gd name="T6" fmla="*/ 8 w 123"/>
                      <a:gd name="T7" fmla="*/ 18 h 191"/>
                      <a:gd name="T8" fmla="*/ 10 w 123"/>
                      <a:gd name="T9" fmla="*/ 20 h 191"/>
                      <a:gd name="T10" fmla="*/ 12 w 123"/>
                      <a:gd name="T11" fmla="*/ 23 h 191"/>
                      <a:gd name="T12" fmla="*/ 14 w 123"/>
                      <a:gd name="T13" fmla="*/ 26 h 191"/>
                      <a:gd name="T14" fmla="*/ 16 w 123"/>
                      <a:gd name="T15" fmla="*/ 29 h 191"/>
                      <a:gd name="T16" fmla="*/ 17 w 123"/>
                      <a:gd name="T17" fmla="*/ 31 h 191"/>
                      <a:gd name="T18" fmla="*/ 18 w 123"/>
                      <a:gd name="T19" fmla="*/ 34 h 191"/>
                      <a:gd name="T20" fmla="*/ 19 w 123"/>
                      <a:gd name="T21" fmla="*/ 37 h 191"/>
                      <a:gd name="T22" fmla="*/ 20 w 123"/>
                      <a:gd name="T23" fmla="*/ 40 h 191"/>
                      <a:gd name="T24" fmla="*/ 21 w 123"/>
                      <a:gd name="T25" fmla="*/ 42 h 191"/>
                      <a:gd name="T26" fmla="*/ 21 w 123"/>
                      <a:gd name="T27" fmla="*/ 45 h 191"/>
                      <a:gd name="T28" fmla="*/ 22 w 123"/>
                      <a:gd name="T29" fmla="*/ 51 h 191"/>
                      <a:gd name="T30" fmla="*/ 22 w 123"/>
                      <a:gd name="T31" fmla="*/ 57 h 191"/>
                      <a:gd name="T32" fmla="*/ 36 w 123"/>
                      <a:gd name="T33" fmla="*/ 56 h 191"/>
                      <a:gd name="T34" fmla="*/ 35 w 123"/>
                      <a:gd name="T35" fmla="*/ 49 h 191"/>
                      <a:gd name="T36" fmla="*/ 35 w 123"/>
                      <a:gd name="T37" fmla="*/ 43 h 191"/>
                      <a:gd name="T38" fmla="*/ 34 w 123"/>
                      <a:gd name="T39" fmla="*/ 40 h 191"/>
                      <a:gd name="T40" fmla="*/ 33 w 123"/>
                      <a:gd name="T41" fmla="*/ 36 h 191"/>
                      <a:gd name="T42" fmla="*/ 32 w 123"/>
                      <a:gd name="T43" fmla="*/ 33 h 191"/>
                      <a:gd name="T44" fmla="*/ 31 w 123"/>
                      <a:gd name="T45" fmla="*/ 29 h 191"/>
                      <a:gd name="T46" fmla="*/ 29 w 123"/>
                      <a:gd name="T47" fmla="*/ 26 h 191"/>
                      <a:gd name="T48" fmla="*/ 28 w 123"/>
                      <a:gd name="T49" fmla="*/ 22 h 191"/>
                      <a:gd name="T50" fmla="*/ 26 w 123"/>
                      <a:gd name="T51" fmla="*/ 19 h 191"/>
                      <a:gd name="T52" fmla="*/ 23 w 123"/>
                      <a:gd name="T53" fmla="*/ 16 h 191"/>
                      <a:gd name="T54" fmla="*/ 21 w 123"/>
                      <a:gd name="T55" fmla="*/ 12 h 191"/>
                      <a:gd name="T56" fmla="*/ 18 w 123"/>
                      <a:gd name="T57" fmla="*/ 8 h 191"/>
                      <a:gd name="T58" fmla="*/ 15 w 123"/>
                      <a:gd name="T59" fmla="*/ 5 h 191"/>
                      <a:gd name="T60" fmla="*/ 11 w 123"/>
                      <a:gd name="T61" fmla="*/ 2 h 191"/>
                      <a:gd name="T62" fmla="*/ 2 w 123"/>
                      <a:gd name="T63" fmla="*/ 2 h 191"/>
                      <a:gd name="T64" fmla="*/ 11 w 123"/>
                      <a:gd name="T65" fmla="*/ 2 h 191"/>
                      <a:gd name="T66" fmla="*/ 10 w 123"/>
                      <a:gd name="T67" fmla="*/ 1 h 191"/>
                      <a:gd name="T68" fmla="*/ 9 w 123"/>
                      <a:gd name="T69" fmla="*/ 0 h 191"/>
                      <a:gd name="T70" fmla="*/ 8 w 123"/>
                      <a:gd name="T71" fmla="*/ 0 h 191"/>
                      <a:gd name="T72" fmla="*/ 6 w 123"/>
                      <a:gd name="T73" fmla="*/ 0 h 191"/>
                      <a:gd name="T74" fmla="*/ 5 w 123"/>
                      <a:gd name="T75" fmla="*/ 0 h 191"/>
                      <a:gd name="T76" fmla="*/ 4 w 123"/>
                      <a:gd name="T77" fmla="*/ 1 h 191"/>
                      <a:gd name="T78" fmla="*/ 3 w 123"/>
                      <a:gd name="T79" fmla="*/ 1 h 191"/>
                      <a:gd name="T80" fmla="*/ 2 w 123"/>
                      <a:gd name="T81" fmla="*/ 2 h 191"/>
                      <a:gd name="T82" fmla="*/ 1 w 123"/>
                      <a:gd name="T83" fmla="*/ 4 h 191"/>
                      <a:gd name="T84" fmla="*/ 0 w 123"/>
                      <a:gd name="T85" fmla="*/ 4 h 191"/>
                      <a:gd name="T86" fmla="*/ 0 w 123"/>
                      <a:gd name="T87" fmla="*/ 6 h 191"/>
                      <a:gd name="T88" fmla="*/ 0 w 123"/>
                      <a:gd name="T89" fmla="*/ 7 h 191"/>
                      <a:gd name="T90" fmla="*/ 0 w 123"/>
                      <a:gd name="T91" fmla="*/ 8 h 191"/>
                      <a:gd name="T92" fmla="*/ 1 w 123"/>
                      <a:gd name="T93" fmla="*/ 10 h 191"/>
                      <a:gd name="T94" fmla="*/ 1 w 123"/>
                      <a:gd name="T95" fmla="*/ 11 h 191"/>
                      <a:gd name="T96" fmla="*/ 3 w 123"/>
                      <a:gd name="T97" fmla="*/ 12 h 191"/>
                      <a:gd name="T98" fmla="*/ 12 w 123"/>
                      <a:gd name="T99" fmla="*/ 12 h 191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</a:gdLst>
                    <a:ahLst/>
                    <a:cxnLst>
                      <a:cxn ang="T100">
                        <a:pos x="T0" y="T1"/>
                      </a:cxn>
                      <a:cxn ang="T101">
                        <a:pos x="T2" y="T3"/>
                      </a:cxn>
                      <a:cxn ang="T102">
                        <a:pos x="T4" y="T5"/>
                      </a:cxn>
                      <a:cxn ang="T103">
                        <a:pos x="T6" y="T7"/>
                      </a:cxn>
                      <a:cxn ang="T104">
                        <a:pos x="T8" y="T9"/>
                      </a:cxn>
                      <a:cxn ang="T105">
                        <a:pos x="T10" y="T11"/>
                      </a:cxn>
                      <a:cxn ang="T106">
                        <a:pos x="T12" y="T13"/>
                      </a:cxn>
                      <a:cxn ang="T107">
                        <a:pos x="T14" y="T15"/>
                      </a:cxn>
                      <a:cxn ang="T108">
                        <a:pos x="T16" y="T17"/>
                      </a:cxn>
                      <a:cxn ang="T109">
                        <a:pos x="T18" y="T19"/>
                      </a:cxn>
                      <a:cxn ang="T110">
                        <a:pos x="T20" y="T21"/>
                      </a:cxn>
                      <a:cxn ang="T111">
                        <a:pos x="T22" y="T23"/>
                      </a:cxn>
                      <a:cxn ang="T112">
                        <a:pos x="T24" y="T25"/>
                      </a:cxn>
                      <a:cxn ang="T113">
                        <a:pos x="T26" y="T27"/>
                      </a:cxn>
                      <a:cxn ang="T114">
                        <a:pos x="T28" y="T29"/>
                      </a:cxn>
                      <a:cxn ang="T115">
                        <a:pos x="T30" y="T31"/>
                      </a:cxn>
                      <a:cxn ang="T116">
                        <a:pos x="T32" y="T33"/>
                      </a:cxn>
                      <a:cxn ang="T117">
                        <a:pos x="T34" y="T35"/>
                      </a:cxn>
                      <a:cxn ang="T118">
                        <a:pos x="T36" y="T37"/>
                      </a:cxn>
                      <a:cxn ang="T119">
                        <a:pos x="T38" y="T39"/>
                      </a:cxn>
                      <a:cxn ang="T120">
                        <a:pos x="T40" y="T41"/>
                      </a:cxn>
                      <a:cxn ang="T121">
                        <a:pos x="T42" y="T43"/>
                      </a:cxn>
                      <a:cxn ang="T122">
                        <a:pos x="T44" y="T45"/>
                      </a:cxn>
                      <a:cxn ang="T123">
                        <a:pos x="T46" y="T47"/>
                      </a:cxn>
                      <a:cxn ang="T124">
                        <a:pos x="T48" y="T49"/>
                      </a:cxn>
                      <a:cxn ang="T125">
                        <a:pos x="T50" y="T51"/>
                      </a:cxn>
                      <a:cxn ang="T126">
                        <a:pos x="T52" y="T53"/>
                      </a:cxn>
                      <a:cxn ang="T127">
                        <a:pos x="T54" y="T55"/>
                      </a:cxn>
                      <a:cxn ang="T128">
                        <a:pos x="T56" y="T57"/>
                      </a:cxn>
                      <a:cxn ang="T129">
                        <a:pos x="T58" y="T59"/>
                      </a:cxn>
                      <a:cxn ang="T130">
                        <a:pos x="T60" y="T61"/>
                      </a:cxn>
                      <a:cxn ang="T131">
                        <a:pos x="T62" y="T63"/>
                      </a:cxn>
                      <a:cxn ang="T132">
                        <a:pos x="T64" y="T65"/>
                      </a:cxn>
                      <a:cxn ang="T133">
                        <a:pos x="T66" y="T67"/>
                      </a:cxn>
                      <a:cxn ang="T134">
                        <a:pos x="T68" y="T69"/>
                      </a:cxn>
                      <a:cxn ang="T135">
                        <a:pos x="T70" y="T71"/>
                      </a:cxn>
                      <a:cxn ang="T136">
                        <a:pos x="T72" y="T73"/>
                      </a:cxn>
                      <a:cxn ang="T137">
                        <a:pos x="T74" y="T75"/>
                      </a:cxn>
                      <a:cxn ang="T138">
                        <a:pos x="T76" y="T77"/>
                      </a:cxn>
                      <a:cxn ang="T139">
                        <a:pos x="T78" y="T79"/>
                      </a:cxn>
                      <a:cxn ang="T140">
                        <a:pos x="T80" y="T81"/>
                      </a:cxn>
                      <a:cxn ang="T141">
                        <a:pos x="T82" y="T83"/>
                      </a:cxn>
                      <a:cxn ang="T142">
                        <a:pos x="T84" y="T85"/>
                      </a:cxn>
                      <a:cxn ang="T143">
                        <a:pos x="T86" y="T87"/>
                      </a:cxn>
                      <a:cxn ang="T144">
                        <a:pos x="T88" y="T89"/>
                      </a:cxn>
                      <a:cxn ang="T145">
                        <a:pos x="T90" y="T91"/>
                      </a:cxn>
                      <a:cxn ang="T146">
                        <a:pos x="T92" y="T93"/>
                      </a:cxn>
                      <a:cxn ang="T147">
                        <a:pos x="T94" y="T95"/>
                      </a:cxn>
                      <a:cxn ang="T148">
                        <a:pos x="T96" y="T97"/>
                      </a:cxn>
                      <a:cxn ang="T149">
                        <a:pos x="T98" y="T99"/>
                      </a:cxn>
                    </a:cxnLst>
                    <a:rect l="0" t="0" r="r" b="b"/>
                    <a:pathLst>
                      <a:path w="123" h="191">
                        <a:moveTo>
                          <a:pt x="40" y="40"/>
                        </a:moveTo>
                        <a:lnTo>
                          <a:pt x="9" y="41"/>
                        </a:lnTo>
                        <a:lnTo>
                          <a:pt x="18" y="51"/>
                        </a:lnTo>
                        <a:lnTo>
                          <a:pt x="28" y="59"/>
                        </a:lnTo>
                        <a:lnTo>
                          <a:pt x="35" y="68"/>
                        </a:lnTo>
                        <a:lnTo>
                          <a:pt x="42" y="78"/>
                        </a:lnTo>
                        <a:lnTo>
                          <a:pt x="49" y="87"/>
                        </a:lnTo>
                        <a:lnTo>
                          <a:pt x="54" y="97"/>
                        </a:lnTo>
                        <a:lnTo>
                          <a:pt x="58" y="105"/>
                        </a:lnTo>
                        <a:lnTo>
                          <a:pt x="62" y="115"/>
                        </a:lnTo>
                        <a:lnTo>
                          <a:pt x="66" y="123"/>
                        </a:lnTo>
                        <a:lnTo>
                          <a:pt x="68" y="133"/>
                        </a:lnTo>
                        <a:lnTo>
                          <a:pt x="71" y="142"/>
                        </a:lnTo>
                        <a:lnTo>
                          <a:pt x="72" y="152"/>
                        </a:lnTo>
                        <a:lnTo>
                          <a:pt x="75" y="171"/>
                        </a:lnTo>
                        <a:lnTo>
                          <a:pt x="76" y="191"/>
                        </a:lnTo>
                        <a:lnTo>
                          <a:pt x="123" y="187"/>
                        </a:lnTo>
                        <a:lnTo>
                          <a:pt x="121" y="165"/>
                        </a:lnTo>
                        <a:lnTo>
                          <a:pt x="118" y="144"/>
                        </a:lnTo>
                        <a:lnTo>
                          <a:pt x="116" y="133"/>
                        </a:lnTo>
                        <a:lnTo>
                          <a:pt x="113" y="121"/>
                        </a:lnTo>
                        <a:lnTo>
                          <a:pt x="110" y="110"/>
                        </a:lnTo>
                        <a:lnTo>
                          <a:pt x="106" y="98"/>
                        </a:lnTo>
                        <a:lnTo>
                          <a:pt x="100" y="86"/>
                        </a:lnTo>
                        <a:lnTo>
                          <a:pt x="95" y="75"/>
                        </a:lnTo>
                        <a:lnTo>
                          <a:pt x="88" y="63"/>
                        </a:lnTo>
                        <a:lnTo>
                          <a:pt x="80" y="52"/>
                        </a:lnTo>
                        <a:lnTo>
                          <a:pt x="72" y="40"/>
                        </a:lnTo>
                        <a:lnTo>
                          <a:pt x="61" y="28"/>
                        </a:lnTo>
                        <a:lnTo>
                          <a:pt x="51" y="17"/>
                        </a:lnTo>
                        <a:lnTo>
                          <a:pt x="39" y="6"/>
                        </a:lnTo>
                        <a:lnTo>
                          <a:pt x="8" y="6"/>
                        </a:lnTo>
                        <a:lnTo>
                          <a:pt x="39" y="6"/>
                        </a:lnTo>
                        <a:lnTo>
                          <a:pt x="35" y="3"/>
                        </a:lnTo>
                        <a:lnTo>
                          <a:pt x="30" y="1"/>
                        </a:lnTo>
                        <a:lnTo>
                          <a:pt x="26" y="0"/>
                        </a:lnTo>
                        <a:lnTo>
                          <a:pt x="21" y="0"/>
                        </a:lnTo>
                        <a:lnTo>
                          <a:pt x="17" y="1"/>
                        </a:lnTo>
                        <a:lnTo>
                          <a:pt x="13" y="2"/>
                        </a:lnTo>
                        <a:lnTo>
                          <a:pt x="10" y="5"/>
                        </a:lnTo>
                        <a:lnTo>
                          <a:pt x="7" y="7"/>
                        </a:lnTo>
                        <a:lnTo>
                          <a:pt x="4" y="12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8"/>
                        </a:lnTo>
                        <a:lnTo>
                          <a:pt x="2" y="33"/>
                        </a:lnTo>
                        <a:lnTo>
                          <a:pt x="5" y="37"/>
                        </a:lnTo>
                        <a:lnTo>
                          <a:pt x="9" y="41"/>
                        </a:lnTo>
                        <a:lnTo>
                          <a:pt x="40" y="4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4" name="Freeform 733"/>
                  <p:cNvSpPr>
                    <a:spLocks noChangeAspect="1"/>
                  </p:cNvSpPr>
                  <p:nvPr/>
                </p:nvSpPr>
                <p:spPr bwMode="auto">
                  <a:xfrm>
                    <a:off x="3226" y="1360"/>
                    <a:ext cx="36" cy="64"/>
                  </a:xfrm>
                  <a:custGeom>
                    <a:avLst/>
                    <a:gdLst>
                      <a:gd name="T0" fmla="*/ 15 w 113"/>
                      <a:gd name="T1" fmla="*/ 57 h 207"/>
                      <a:gd name="T2" fmla="*/ 15 w 113"/>
                      <a:gd name="T3" fmla="*/ 57 h 207"/>
                      <a:gd name="T4" fmla="*/ 15 w 113"/>
                      <a:gd name="T5" fmla="*/ 51 h 207"/>
                      <a:gd name="T6" fmla="*/ 16 w 113"/>
                      <a:gd name="T7" fmla="*/ 45 h 207"/>
                      <a:gd name="T8" fmla="*/ 16 w 113"/>
                      <a:gd name="T9" fmla="*/ 42 h 207"/>
                      <a:gd name="T10" fmla="*/ 17 w 113"/>
                      <a:gd name="T11" fmla="*/ 40 h 207"/>
                      <a:gd name="T12" fmla="*/ 18 w 113"/>
                      <a:gd name="T13" fmla="*/ 36 h 207"/>
                      <a:gd name="T14" fmla="*/ 19 w 113"/>
                      <a:gd name="T15" fmla="*/ 34 h 207"/>
                      <a:gd name="T16" fmla="*/ 21 w 113"/>
                      <a:gd name="T17" fmla="*/ 31 h 207"/>
                      <a:gd name="T18" fmla="*/ 22 w 113"/>
                      <a:gd name="T19" fmla="*/ 28 h 207"/>
                      <a:gd name="T20" fmla="*/ 24 w 113"/>
                      <a:gd name="T21" fmla="*/ 25 h 207"/>
                      <a:gd name="T22" fmla="*/ 26 w 113"/>
                      <a:gd name="T23" fmla="*/ 22 h 207"/>
                      <a:gd name="T24" fmla="*/ 28 w 113"/>
                      <a:gd name="T25" fmla="*/ 19 h 207"/>
                      <a:gd name="T26" fmla="*/ 30 w 113"/>
                      <a:gd name="T27" fmla="*/ 16 h 207"/>
                      <a:gd name="T28" fmla="*/ 33 w 113"/>
                      <a:gd name="T29" fmla="*/ 14 h 207"/>
                      <a:gd name="T30" fmla="*/ 36 w 113"/>
                      <a:gd name="T31" fmla="*/ 11 h 207"/>
                      <a:gd name="T32" fmla="*/ 26 w 113"/>
                      <a:gd name="T33" fmla="*/ 0 h 207"/>
                      <a:gd name="T34" fmla="*/ 22 w 113"/>
                      <a:gd name="T35" fmla="*/ 4 h 207"/>
                      <a:gd name="T36" fmla="*/ 19 w 113"/>
                      <a:gd name="T37" fmla="*/ 7 h 207"/>
                      <a:gd name="T38" fmla="*/ 16 w 113"/>
                      <a:gd name="T39" fmla="*/ 11 h 207"/>
                      <a:gd name="T40" fmla="*/ 14 w 113"/>
                      <a:gd name="T41" fmla="*/ 14 h 207"/>
                      <a:gd name="T42" fmla="*/ 11 w 113"/>
                      <a:gd name="T43" fmla="*/ 18 h 207"/>
                      <a:gd name="T44" fmla="*/ 9 w 113"/>
                      <a:gd name="T45" fmla="*/ 21 h 207"/>
                      <a:gd name="T46" fmla="*/ 7 w 113"/>
                      <a:gd name="T47" fmla="*/ 24 h 207"/>
                      <a:gd name="T48" fmla="*/ 6 w 113"/>
                      <a:gd name="T49" fmla="*/ 28 h 207"/>
                      <a:gd name="T50" fmla="*/ 4 w 113"/>
                      <a:gd name="T51" fmla="*/ 32 h 207"/>
                      <a:gd name="T52" fmla="*/ 3 w 113"/>
                      <a:gd name="T53" fmla="*/ 35 h 207"/>
                      <a:gd name="T54" fmla="*/ 2 w 113"/>
                      <a:gd name="T55" fmla="*/ 39 h 207"/>
                      <a:gd name="T56" fmla="*/ 1 w 113"/>
                      <a:gd name="T57" fmla="*/ 43 h 207"/>
                      <a:gd name="T58" fmla="*/ 0 w 113"/>
                      <a:gd name="T59" fmla="*/ 49 h 207"/>
                      <a:gd name="T60" fmla="*/ 0 w 113"/>
                      <a:gd name="T61" fmla="*/ 57 h 207"/>
                      <a:gd name="T62" fmla="*/ 0 w 113"/>
                      <a:gd name="T63" fmla="*/ 57 h 207"/>
                      <a:gd name="T64" fmla="*/ 0 w 113"/>
                      <a:gd name="T65" fmla="*/ 57 h 207"/>
                      <a:gd name="T66" fmla="*/ 0 w 113"/>
                      <a:gd name="T67" fmla="*/ 58 h 207"/>
                      <a:gd name="T68" fmla="*/ 1 w 113"/>
                      <a:gd name="T69" fmla="*/ 60 h 207"/>
                      <a:gd name="T70" fmla="*/ 1 w 113"/>
                      <a:gd name="T71" fmla="*/ 61 h 207"/>
                      <a:gd name="T72" fmla="*/ 2 w 113"/>
                      <a:gd name="T73" fmla="*/ 62 h 207"/>
                      <a:gd name="T74" fmla="*/ 3 w 113"/>
                      <a:gd name="T75" fmla="*/ 63 h 207"/>
                      <a:gd name="T76" fmla="*/ 4 w 113"/>
                      <a:gd name="T77" fmla="*/ 63 h 207"/>
                      <a:gd name="T78" fmla="*/ 6 w 113"/>
                      <a:gd name="T79" fmla="*/ 64 h 207"/>
                      <a:gd name="T80" fmla="*/ 7 w 113"/>
                      <a:gd name="T81" fmla="*/ 64 h 207"/>
                      <a:gd name="T82" fmla="*/ 9 w 113"/>
                      <a:gd name="T83" fmla="*/ 64 h 207"/>
                      <a:gd name="T84" fmla="*/ 10 w 113"/>
                      <a:gd name="T85" fmla="*/ 63 h 207"/>
                      <a:gd name="T86" fmla="*/ 11 w 113"/>
                      <a:gd name="T87" fmla="*/ 63 h 207"/>
                      <a:gd name="T88" fmla="*/ 12 w 113"/>
                      <a:gd name="T89" fmla="*/ 62 h 207"/>
                      <a:gd name="T90" fmla="*/ 13 w 113"/>
                      <a:gd name="T91" fmla="*/ 61 h 207"/>
                      <a:gd name="T92" fmla="*/ 14 w 113"/>
                      <a:gd name="T93" fmla="*/ 60 h 207"/>
                      <a:gd name="T94" fmla="*/ 14 w 113"/>
                      <a:gd name="T95" fmla="*/ 58 h 207"/>
                      <a:gd name="T96" fmla="*/ 15 w 113"/>
                      <a:gd name="T97" fmla="*/ 57 h 207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</a:gdLst>
                    <a:ahLst/>
                    <a:cxnLst>
                      <a:cxn ang="T98">
                        <a:pos x="T0" y="T1"/>
                      </a:cxn>
                      <a:cxn ang="T99">
                        <a:pos x="T2" y="T3"/>
                      </a:cxn>
                      <a:cxn ang="T100">
                        <a:pos x="T4" y="T5"/>
                      </a:cxn>
                      <a:cxn ang="T101">
                        <a:pos x="T6" y="T7"/>
                      </a:cxn>
                      <a:cxn ang="T102">
                        <a:pos x="T8" y="T9"/>
                      </a:cxn>
                      <a:cxn ang="T103">
                        <a:pos x="T10" y="T11"/>
                      </a:cxn>
                      <a:cxn ang="T104">
                        <a:pos x="T12" y="T13"/>
                      </a:cxn>
                      <a:cxn ang="T105">
                        <a:pos x="T14" y="T15"/>
                      </a:cxn>
                      <a:cxn ang="T106">
                        <a:pos x="T16" y="T17"/>
                      </a:cxn>
                      <a:cxn ang="T107">
                        <a:pos x="T18" y="T19"/>
                      </a:cxn>
                      <a:cxn ang="T108">
                        <a:pos x="T20" y="T21"/>
                      </a:cxn>
                      <a:cxn ang="T109">
                        <a:pos x="T22" y="T23"/>
                      </a:cxn>
                      <a:cxn ang="T110">
                        <a:pos x="T24" y="T25"/>
                      </a:cxn>
                      <a:cxn ang="T111">
                        <a:pos x="T26" y="T27"/>
                      </a:cxn>
                      <a:cxn ang="T112">
                        <a:pos x="T28" y="T29"/>
                      </a:cxn>
                      <a:cxn ang="T113">
                        <a:pos x="T30" y="T31"/>
                      </a:cxn>
                      <a:cxn ang="T114">
                        <a:pos x="T32" y="T33"/>
                      </a:cxn>
                      <a:cxn ang="T115">
                        <a:pos x="T34" y="T35"/>
                      </a:cxn>
                      <a:cxn ang="T116">
                        <a:pos x="T36" y="T37"/>
                      </a:cxn>
                      <a:cxn ang="T117">
                        <a:pos x="T38" y="T39"/>
                      </a:cxn>
                      <a:cxn ang="T118">
                        <a:pos x="T40" y="T41"/>
                      </a:cxn>
                      <a:cxn ang="T119">
                        <a:pos x="T42" y="T43"/>
                      </a:cxn>
                      <a:cxn ang="T120">
                        <a:pos x="T44" y="T45"/>
                      </a:cxn>
                      <a:cxn ang="T121">
                        <a:pos x="T46" y="T47"/>
                      </a:cxn>
                      <a:cxn ang="T122">
                        <a:pos x="T48" y="T49"/>
                      </a:cxn>
                      <a:cxn ang="T123">
                        <a:pos x="T50" y="T51"/>
                      </a:cxn>
                      <a:cxn ang="T124">
                        <a:pos x="T52" y="T53"/>
                      </a:cxn>
                      <a:cxn ang="T125">
                        <a:pos x="T54" y="T55"/>
                      </a:cxn>
                      <a:cxn ang="T126">
                        <a:pos x="T56" y="T57"/>
                      </a:cxn>
                      <a:cxn ang="T127">
                        <a:pos x="T58" y="T59"/>
                      </a:cxn>
                      <a:cxn ang="T128">
                        <a:pos x="T60" y="T61"/>
                      </a:cxn>
                      <a:cxn ang="T129">
                        <a:pos x="T62" y="T63"/>
                      </a:cxn>
                      <a:cxn ang="T130">
                        <a:pos x="T64" y="T65"/>
                      </a:cxn>
                      <a:cxn ang="T131">
                        <a:pos x="T66" y="T67"/>
                      </a:cxn>
                      <a:cxn ang="T132">
                        <a:pos x="T68" y="T69"/>
                      </a:cxn>
                      <a:cxn ang="T133">
                        <a:pos x="T70" y="T71"/>
                      </a:cxn>
                      <a:cxn ang="T134">
                        <a:pos x="T72" y="T73"/>
                      </a:cxn>
                      <a:cxn ang="T135">
                        <a:pos x="T74" y="T75"/>
                      </a:cxn>
                      <a:cxn ang="T136">
                        <a:pos x="T76" y="T77"/>
                      </a:cxn>
                      <a:cxn ang="T137">
                        <a:pos x="T78" y="T79"/>
                      </a:cxn>
                      <a:cxn ang="T138">
                        <a:pos x="T80" y="T81"/>
                      </a:cxn>
                      <a:cxn ang="T139">
                        <a:pos x="T82" y="T83"/>
                      </a:cxn>
                      <a:cxn ang="T140">
                        <a:pos x="T84" y="T85"/>
                      </a:cxn>
                      <a:cxn ang="T141">
                        <a:pos x="T86" y="T87"/>
                      </a:cxn>
                      <a:cxn ang="T142">
                        <a:pos x="T88" y="T89"/>
                      </a:cxn>
                      <a:cxn ang="T143">
                        <a:pos x="T90" y="T91"/>
                      </a:cxn>
                      <a:cxn ang="T144">
                        <a:pos x="T92" y="T93"/>
                      </a:cxn>
                      <a:cxn ang="T145">
                        <a:pos x="T94" y="T95"/>
                      </a:cxn>
                      <a:cxn ang="T146">
                        <a:pos x="T96" y="T97"/>
                      </a:cxn>
                    </a:cxnLst>
                    <a:rect l="0" t="0" r="r" b="b"/>
                    <a:pathLst>
                      <a:path w="113" h="207">
                        <a:moveTo>
                          <a:pt x="46" y="184"/>
                        </a:moveTo>
                        <a:lnTo>
                          <a:pt x="46" y="184"/>
                        </a:lnTo>
                        <a:lnTo>
                          <a:pt x="46" y="165"/>
                        </a:lnTo>
                        <a:lnTo>
                          <a:pt x="49" y="146"/>
                        </a:lnTo>
                        <a:lnTo>
                          <a:pt x="51" y="137"/>
                        </a:lnTo>
                        <a:lnTo>
                          <a:pt x="53" y="128"/>
                        </a:lnTo>
                        <a:lnTo>
                          <a:pt x="56" y="118"/>
                        </a:lnTo>
                        <a:lnTo>
                          <a:pt x="61" y="109"/>
                        </a:lnTo>
                        <a:lnTo>
                          <a:pt x="65" y="100"/>
                        </a:lnTo>
                        <a:lnTo>
                          <a:pt x="69" y="91"/>
                        </a:lnTo>
                        <a:lnTo>
                          <a:pt x="74" y="81"/>
                        </a:lnTo>
                        <a:lnTo>
                          <a:pt x="81" y="72"/>
                        </a:lnTo>
                        <a:lnTo>
                          <a:pt x="88" y="62"/>
                        </a:lnTo>
                        <a:lnTo>
                          <a:pt x="95" y="53"/>
                        </a:lnTo>
                        <a:lnTo>
                          <a:pt x="104" y="44"/>
                        </a:lnTo>
                        <a:lnTo>
                          <a:pt x="113" y="34"/>
                        </a:lnTo>
                        <a:lnTo>
                          <a:pt x="81" y="0"/>
                        </a:lnTo>
                        <a:lnTo>
                          <a:pt x="70" y="12"/>
                        </a:lnTo>
                        <a:lnTo>
                          <a:pt x="60" y="24"/>
                        </a:lnTo>
                        <a:lnTo>
                          <a:pt x="51" y="34"/>
                        </a:lnTo>
                        <a:lnTo>
                          <a:pt x="43" y="46"/>
                        </a:lnTo>
                        <a:lnTo>
                          <a:pt x="35" y="57"/>
                        </a:lnTo>
                        <a:lnTo>
                          <a:pt x="29" y="69"/>
                        </a:lnTo>
                        <a:lnTo>
                          <a:pt x="23" y="79"/>
                        </a:lnTo>
                        <a:lnTo>
                          <a:pt x="18" y="91"/>
                        </a:lnTo>
                        <a:lnTo>
                          <a:pt x="13" y="102"/>
                        </a:lnTo>
                        <a:lnTo>
                          <a:pt x="9" y="114"/>
                        </a:lnTo>
                        <a:lnTo>
                          <a:pt x="6" y="126"/>
                        </a:lnTo>
                        <a:lnTo>
                          <a:pt x="4" y="138"/>
                        </a:lnTo>
                        <a:lnTo>
                          <a:pt x="1" y="160"/>
                        </a:lnTo>
                        <a:lnTo>
                          <a:pt x="0" y="184"/>
                        </a:lnTo>
                        <a:lnTo>
                          <a:pt x="0" y="189"/>
                        </a:lnTo>
                        <a:lnTo>
                          <a:pt x="2" y="193"/>
                        </a:lnTo>
                        <a:lnTo>
                          <a:pt x="4" y="197"/>
                        </a:lnTo>
                        <a:lnTo>
                          <a:pt x="7" y="200"/>
                        </a:lnTo>
                        <a:lnTo>
                          <a:pt x="10" y="204"/>
                        </a:lnTo>
                        <a:lnTo>
                          <a:pt x="14" y="205"/>
                        </a:lnTo>
                        <a:lnTo>
                          <a:pt x="19" y="206"/>
                        </a:lnTo>
                        <a:lnTo>
                          <a:pt x="23" y="207"/>
                        </a:lnTo>
                        <a:lnTo>
                          <a:pt x="27" y="206"/>
                        </a:lnTo>
                        <a:lnTo>
                          <a:pt x="31" y="205"/>
                        </a:lnTo>
                        <a:lnTo>
                          <a:pt x="35" y="204"/>
                        </a:lnTo>
                        <a:lnTo>
                          <a:pt x="39" y="200"/>
                        </a:lnTo>
                        <a:lnTo>
                          <a:pt x="42" y="197"/>
                        </a:lnTo>
                        <a:lnTo>
                          <a:pt x="44" y="193"/>
                        </a:lnTo>
                        <a:lnTo>
                          <a:pt x="45" y="189"/>
                        </a:lnTo>
                        <a:lnTo>
                          <a:pt x="46" y="18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5" name="Freeform 734"/>
                  <p:cNvSpPr>
                    <a:spLocks noChangeAspect="1"/>
                  </p:cNvSpPr>
                  <p:nvPr/>
                </p:nvSpPr>
                <p:spPr bwMode="auto">
                  <a:xfrm>
                    <a:off x="3226" y="1417"/>
                    <a:ext cx="14" cy="93"/>
                  </a:xfrm>
                  <a:custGeom>
                    <a:avLst/>
                    <a:gdLst>
                      <a:gd name="T0" fmla="*/ 8 w 46"/>
                      <a:gd name="T1" fmla="*/ 93 h 316"/>
                      <a:gd name="T2" fmla="*/ 14 w 46"/>
                      <a:gd name="T3" fmla="*/ 86 h 316"/>
                      <a:gd name="T4" fmla="*/ 14 w 46"/>
                      <a:gd name="T5" fmla="*/ 0 h 316"/>
                      <a:gd name="T6" fmla="*/ 0 w 46"/>
                      <a:gd name="T7" fmla="*/ 0 h 316"/>
                      <a:gd name="T8" fmla="*/ 0 w 46"/>
                      <a:gd name="T9" fmla="*/ 86 h 316"/>
                      <a:gd name="T10" fmla="*/ 8 w 46"/>
                      <a:gd name="T11" fmla="*/ 93 h 316"/>
                      <a:gd name="T12" fmla="*/ 0 w 46"/>
                      <a:gd name="T13" fmla="*/ 86 h 316"/>
                      <a:gd name="T14" fmla="*/ 0 w 46"/>
                      <a:gd name="T15" fmla="*/ 88 h 316"/>
                      <a:gd name="T16" fmla="*/ 1 w 46"/>
                      <a:gd name="T17" fmla="*/ 89 h 316"/>
                      <a:gd name="T18" fmla="*/ 1 w 46"/>
                      <a:gd name="T19" fmla="*/ 90 h 316"/>
                      <a:gd name="T20" fmla="*/ 2 w 46"/>
                      <a:gd name="T21" fmla="*/ 91 h 316"/>
                      <a:gd name="T22" fmla="*/ 3 w 46"/>
                      <a:gd name="T23" fmla="*/ 92 h 316"/>
                      <a:gd name="T24" fmla="*/ 4 w 46"/>
                      <a:gd name="T25" fmla="*/ 92 h 316"/>
                      <a:gd name="T26" fmla="*/ 6 w 46"/>
                      <a:gd name="T27" fmla="*/ 93 h 316"/>
                      <a:gd name="T28" fmla="*/ 7 w 46"/>
                      <a:gd name="T29" fmla="*/ 93 h 316"/>
                      <a:gd name="T30" fmla="*/ 8 w 46"/>
                      <a:gd name="T31" fmla="*/ 93 h 316"/>
                      <a:gd name="T32" fmla="*/ 9 w 46"/>
                      <a:gd name="T33" fmla="*/ 92 h 316"/>
                      <a:gd name="T34" fmla="*/ 11 w 46"/>
                      <a:gd name="T35" fmla="*/ 92 h 316"/>
                      <a:gd name="T36" fmla="*/ 12 w 46"/>
                      <a:gd name="T37" fmla="*/ 91 h 316"/>
                      <a:gd name="T38" fmla="*/ 13 w 46"/>
                      <a:gd name="T39" fmla="*/ 90 h 316"/>
                      <a:gd name="T40" fmla="*/ 13 w 46"/>
                      <a:gd name="T41" fmla="*/ 89 h 316"/>
                      <a:gd name="T42" fmla="*/ 14 w 46"/>
                      <a:gd name="T43" fmla="*/ 88 h 316"/>
                      <a:gd name="T44" fmla="*/ 14 w 46"/>
                      <a:gd name="T45" fmla="*/ 86 h 316"/>
                      <a:gd name="T46" fmla="*/ 8 w 46"/>
                      <a:gd name="T47" fmla="*/ 93 h 31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316">
                        <a:moveTo>
                          <a:pt x="27" y="315"/>
                        </a:moveTo>
                        <a:lnTo>
                          <a:pt x="46" y="292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292"/>
                        </a:lnTo>
                        <a:lnTo>
                          <a:pt x="27" y="315"/>
                        </a:lnTo>
                        <a:lnTo>
                          <a:pt x="0" y="292"/>
                        </a:lnTo>
                        <a:lnTo>
                          <a:pt x="0" y="299"/>
                        </a:lnTo>
                        <a:lnTo>
                          <a:pt x="2" y="303"/>
                        </a:lnTo>
                        <a:lnTo>
                          <a:pt x="4" y="307"/>
                        </a:lnTo>
                        <a:lnTo>
                          <a:pt x="7" y="310"/>
                        </a:lnTo>
                        <a:lnTo>
                          <a:pt x="10" y="312"/>
                        </a:lnTo>
                        <a:lnTo>
                          <a:pt x="14" y="314"/>
                        </a:lnTo>
                        <a:lnTo>
                          <a:pt x="19" y="315"/>
                        </a:lnTo>
                        <a:lnTo>
                          <a:pt x="23" y="316"/>
                        </a:lnTo>
                        <a:lnTo>
                          <a:pt x="27" y="315"/>
                        </a:lnTo>
                        <a:lnTo>
                          <a:pt x="31" y="314"/>
                        </a:lnTo>
                        <a:lnTo>
                          <a:pt x="35" y="312"/>
                        </a:lnTo>
                        <a:lnTo>
                          <a:pt x="39" y="310"/>
                        </a:lnTo>
                        <a:lnTo>
                          <a:pt x="42" y="307"/>
                        </a:lnTo>
                        <a:lnTo>
                          <a:pt x="44" y="303"/>
                        </a:lnTo>
                        <a:lnTo>
                          <a:pt x="45" y="299"/>
                        </a:lnTo>
                        <a:lnTo>
                          <a:pt x="46" y="292"/>
                        </a:lnTo>
                        <a:lnTo>
                          <a:pt x="27" y="31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6" name="Freeform 735"/>
                  <p:cNvSpPr>
                    <a:spLocks noChangeAspect="1"/>
                  </p:cNvSpPr>
                  <p:nvPr/>
                </p:nvSpPr>
                <p:spPr bwMode="auto">
                  <a:xfrm>
                    <a:off x="3197" y="1496"/>
                    <a:ext cx="36" cy="21"/>
                  </a:xfrm>
                  <a:custGeom>
                    <a:avLst/>
                    <a:gdLst>
                      <a:gd name="T0" fmla="*/ 0 w 119"/>
                      <a:gd name="T1" fmla="*/ 14 h 65"/>
                      <a:gd name="T2" fmla="*/ 8 w 119"/>
                      <a:gd name="T3" fmla="*/ 21 h 65"/>
                      <a:gd name="T4" fmla="*/ 36 w 119"/>
                      <a:gd name="T5" fmla="*/ 15 h 65"/>
                      <a:gd name="T6" fmla="*/ 33 w 119"/>
                      <a:gd name="T7" fmla="*/ 0 h 65"/>
                      <a:gd name="T8" fmla="*/ 5 w 119"/>
                      <a:gd name="T9" fmla="*/ 6 h 65"/>
                      <a:gd name="T10" fmla="*/ 0 w 119"/>
                      <a:gd name="T11" fmla="*/ 14 h 65"/>
                      <a:gd name="T12" fmla="*/ 5 w 119"/>
                      <a:gd name="T13" fmla="*/ 6 h 65"/>
                      <a:gd name="T14" fmla="*/ 4 w 119"/>
                      <a:gd name="T15" fmla="*/ 7 h 65"/>
                      <a:gd name="T16" fmla="*/ 2 w 119"/>
                      <a:gd name="T17" fmla="*/ 7 h 65"/>
                      <a:gd name="T18" fmla="*/ 2 w 119"/>
                      <a:gd name="T19" fmla="*/ 8 h 65"/>
                      <a:gd name="T20" fmla="*/ 1 w 119"/>
                      <a:gd name="T21" fmla="*/ 10 h 65"/>
                      <a:gd name="T22" fmla="*/ 0 w 119"/>
                      <a:gd name="T23" fmla="*/ 11 h 65"/>
                      <a:gd name="T24" fmla="*/ 0 w 119"/>
                      <a:gd name="T25" fmla="*/ 12 h 65"/>
                      <a:gd name="T26" fmla="*/ 0 w 119"/>
                      <a:gd name="T27" fmla="*/ 14 h 65"/>
                      <a:gd name="T28" fmla="*/ 0 w 119"/>
                      <a:gd name="T29" fmla="*/ 15 h 65"/>
                      <a:gd name="T30" fmla="*/ 0 w 119"/>
                      <a:gd name="T31" fmla="*/ 16 h 65"/>
                      <a:gd name="T32" fmla="*/ 1 w 119"/>
                      <a:gd name="T33" fmla="*/ 18 h 65"/>
                      <a:gd name="T34" fmla="*/ 2 w 119"/>
                      <a:gd name="T35" fmla="*/ 19 h 65"/>
                      <a:gd name="T36" fmla="*/ 3 w 119"/>
                      <a:gd name="T37" fmla="*/ 20 h 65"/>
                      <a:gd name="T38" fmla="*/ 4 w 119"/>
                      <a:gd name="T39" fmla="*/ 20 h 65"/>
                      <a:gd name="T40" fmla="*/ 5 w 119"/>
                      <a:gd name="T41" fmla="*/ 21 h 65"/>
                      <a:gd name="T42" fmla="*/ 7 w 119"/>
                      <a:gd name="T43" fmla="*/ 21 h 65"/>
                      <a:gd name="T44" fmla="*/ 8 w 119"/>
                      <a:gd name="T45" fmla="*/ 21 h 65"/>
                      <a:gd name="T46" fmla="*/ 0 w 119"/>
                      <a:gd name="T47" fmla="*/ 14 h 6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119" h="65">
                        <a:moveTo>
                          <a:pt x="0" y="42"/>
                        </a:moveTo>
                        <a:lnTo>
                          <a:pt x="27" y="64"/>
                        </a:lnTo>
                        <a:lnTo>
                          <a:pt x="119" y="45"/>
                        </a:lnTo>
                        <a:lnTo>
                          <a:pt x="110" y="0"/>
                        </a:lnTo>
                        <a:lnTo>
                          <a:pt x="18" y="19"/>
                        </a:lnTo>
                        <a:lnTo>
                          <a:pt x="0" y="42"/>
                        </a:lnTo>
                        <a:lnTo>
                          <a:pt x="18" y="19"/>
                        </a:lnTo>
                        <a:lnTo>
                          <a:pt x="13" y="21"/>
                        </a:lnTo>
                        <a:lnTo>
                          <a:pt x="8" y="23"/>
                        </a:lnTo>
                        <a:lnTo>
                          <a:pt x="5" y="26"/>
                        </a:lnTo>
                        <a:lnTo>
                          <a:pt x="2" y="30"/>
                        </a:lnTo>
                        <a:lnTo>
                          <a:pt x="1" y="34"/>
                        </a:lnTo>
                        <a:lnTo>
                          <a:pt x="0" y="38"/>
                        </a:lnTo>
                        <a:lnTo>
                          <a:pt x="0" y="42"/>
                        </a:lnTo>
                        <a:lnTo>
                          <a:pt x="0" y="46"/>
                        </a:lnTo>
                        <a:lnTo>
                          <a:pt x="1" y="51"/>
                        </a:lnTo>
                        <a:lnTo>
                          <a:pt x="3" y="55"/>
                        </a:lnTo>
                        <a:lnTo>
                          <a:pt x="6" y="58"/>
                        </a:lnTo>
                        <a:lnTo>
                          <a:pt x="9" y="61"/>
                        </a:lnTo>
                        <a:lnTo>
                          <a:pt x="13" y="63"/>
                        </a:lnTo>
                        <a:lnTo>
                          <a:pt x="17" y="64"/>
                        </a:lnTo>
                        <a:lnTo>
                          <a:pt x="22" y="65"/>
                        </a:lnTo>
                        <a:lnTo>
                          <a:pt x="27" y="64"/>
                        </a:lnTo>
                        <a:lnTo>
                          <a:pt x="0" y="4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7" name="Freeform 736"/>
                  <p:cNvSpPr>
                    <a:spLocks noChangeAspect="1"/>
                  </p:cNvSpPr>
                  <p:nvPr/>
                </p:nvSpPr>
                <p:spPr bwMode="auto">
                  <a:xfrm>
                    <a:off x="3197" y="1511"/>
                    <a:ext cx="14" cy="36"/>
                  </a:xfrm>
                  <a:custGeom>
                    <a:avLst/>
                    <a:gdLst>
                      <a:gd name="T0" fmla="*/ 7 w 46"/>
                      <a:gd name="T1" fmla="*/ 36 h 113"/>
                      <a:gd name="T2" fmla="*/ 14 w 46"/>
                      <a:gd name="T3" fmla="*/ 29 h 113"/>
                      <a:gd name="T4" fmla="*/ 14 w 46"/>
                      <a:gd name="T5" fmla="*/ 0 h 113"/>
                      <a:gd name="T6" fmla="*/ 0 w 46"/>
                      <a:gd name="T7" fmla="*/ 0 h 113"/>
                      <a:gd name="T8" fmla="*/ 0 w 46"/>
                      <a:gd name="T9" fmla="*/ 29 h 113"/>
                      <a:gd name="T10" fmla="*/ 7 w 46"/>
                      <a:gd name="T11" fmla="*/ 36 h 113"/>
                      <a:gd name="T12" fmla="*/ 0 w 46"/>
                      <a:gd name="T13" fmla="*/ 29 h 113"/>
                      <a:gd name="T14" fmla="*/ 0 w 46"/>
                      <a:gd name="T15" fmla="*/ 30 h 113"/>
                      <a:gd name="T16" fmla="*/ 1 w 46"/>
                      <a:gd name="T17" fmla="*/ 32 h 113"/>
                      <a:gd name="T18" fmla="*/ 1 w 46"/>
                      <a:gd name="T19" fmla="*/ 33 h 113"/>
                      <a:gd name="T20" fmla="*/ 2 w 46"/>
                      <a:gd name="T21" fmla="*/ 34 h 113"/>
                      <a:gd name="T22" fmla="*/ 3 w 46"/>
                      <a:gd name="T23" fmla="*/ 35 h 113"/>
                      <a:gd name="T24" fmla="*/ 5 w 46"/>
                      <a:gd name="T25" fmla="*/ 36 h 113"/>
                      <a:gd name="T26" fmla="*/ 6 w 46"/>
                      <a:gd name="T27" fmla="*/ 36 h 113"/>
                      <a:gd name="T28" fmla="*/ 7 w 46"/>
                      <a:gd name="T29" fmla="*/ 36 h 113"/>
                      <a:gd name="T30" fmla="*/ 8 w 46"/>
                      <a:gd name="T31" fmla="*/ 36 h 113"/>
                      <a:gd name="T32" fmla="*/ 10 w 46"/>
                      <a:gd name="T33" fmla="*/ 36 h 113"/>
                      <a:gd name="T34" fmla="*/ 11 w 46"/>
                      <a:gd name="T35" fmla="*/ 35 h 113"/>
                      <a:gd name="T36" fmla="*/ 12 w 46"/>
                      <a:gd name="T37" fmla="*/ 34 h 113"/>
                      <a:gd name="T38" fmla="*/ 13 w 46"/>
                      <a:gd name="T39" fmla="*/ 33 h 113"/>
                      <a:gd name="T40" fmla="*/ 13 w 46"/>
                      <a:gd name="T41" fmla="*/ 32 h 113"/>
                      <a:gd name="T42" fmla="*/ 14 w 46"/>
                      <a:gd name="T43" fmla="*/ 30 h 113"/>
                      <a:gd name="T44" fmla="*/ 14 w 46"/>
                      <a:gd name="T45" fmla="*/ 29 h 113"/>
                      <a:gd name="T46" fmla="*/ 7 w 46"/>
                      <a:gd name="T47" fmla="*/ 36 h 11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13">
                        <a:moveTo>
                          <a:pt x="23" y="113"/>
                        </a:moveTo>
                        <a:lnTo>
                          <a:pt x="46" y="9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90"/>
                        </a:lnTo>
                        <a:lnTo>
                          <a:pt x="23" y="113"/>
                        </a:lnTo>
                        <a:lnTo>
                          <a:pt x="0" y="90"/>
                        </a:lnTo>
                        <a:lnTo>
                          <a:pt x="0" y="95"/>
                        </a:lnTo>
                        <a:lnTo>
                          <a:pt x="2" y="100"/>
                        </a:lnTo>
                        <a:lnTo>
                          <a:pt x="4" y="103"/>
                        </a:lnTo>
                        <a:lnTo>
                          <a:pt x="7" y="107"/>
                        </a:lnTo>
                        <a:lnTo>
                          <a:pt x="11" y="110"/>
                        </a:lnTo>
                        <a:lnTo>
                          <a:pt x="15" y="112"/>
                        </a:lnTo>
                        <a:lnTo>
                          <a:pt x="19" y="113"/>
                        </a:lnTo>
                        <a:lnTo>
                          <a:pt x="23" y="113"/>
                        </a:lnTo>
                        <a:lnTo>
                          <a:pt x="27" y="113"/>
                        </a:lnTo>
                        <a:lnTo>
                          <a:pt x="32" y="112"/>
                        </a:lnTo>
                        <a:lnTo>
                          <a:pt x="36" y="110"/>
                        </a:lnTo>
                        <a:lnTo>
                          <a:pt x="39" y="107"/>
                        </a:lnTo>
                        <a:lnTo>
                          <a:pt x="42" y="103"/>
                        </a:lnTo>
                        <a:lnTo>
                          <a:pt x="44" y="100"/>
                        </a:lnTo>
                        <a:lnTo>
                          <a:pt x="45" y="95"/>
                        </a:lnTo>
                        <a:lnTo>
                          <a:pt x="46" y="90"/>
                        </a:lnTo>
                        <a:lnTo>
                          <a:pt x="23" y="11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8" name="Freeform 737"/>
                  <p:cNvSpPr>
                    <a:spLocks noChangeAspect="1"/>
                  </p:cNvSpPr>
                  <p:nvPr/>
                </p:nvSpPr>
                <p:spPr bwMode="auto">
                  <a:xfrm>
                    <a:off x="3205" y="1532"/>
                    <a:ext cx="36" cy="14"/>
                  </a:xfrm>
                  <a:custGeom>
                    <a:avLst/>
                    <a:gdLst>
                      <a:gd name="T0" fmla="*/ 36 w 102"/>
                      <a:gd name="T1" fmla="*/ 7 h 46"/>
                      <a:gd name="T2" fmla="*/ 28 w 102"/>
                      <a:gd name="T3" fmla="*/ 0 h 46"/>
                      <a:gd name="T4" fmla="*/ 0 w 102"/>
                      <a:gd name="T5" fmla="*/ 0 h 46"/>
                      <a:gd name="T6" fmla="*/ 0 w 102"/>
                      <a:gd name="T7" fmla="*/ 14 h 46"/>
                      <a:gd name="T8" fmla="*/ 28 w 102"/>
                      <a:gd name="T9" fmla="*/ 14 h 46"/>
                      <a:gd name="T10" fmla="*/ 36 w 102"/>
                      <a:gd name="T11" fmla="*/ 7 h 46"/>
                      <a:gd name="T12" fmla="*/ 28 w 102"/>
                      <a:gd name="T13" fmla="*/ 14 h 46"/>
                      <a:gd name="T14" fmla="*/ 30 w 102"/>
                      <a:gd name="T15" fmla="*/ 14 h 46"/>
                      <a:gd name="T16" fmla="*/ 32 w 102"/>
                      <a:gd name="T17" fmla="*/ 13 h 46"/>
                      <a:gd name="T18" fmla="*/ 33 w 102"/>
                      <a:gd name="T19" fmla="*/ 13 h 46"/>
                      <a:gd name="T20" fmla="*/ 34 w 102"/>
                      <a:gd name="T21" fmla="*/ 12 h 46"/>
                      <a:gd name="T22" fmla="*/ 35 w 102"/>
                      <a:gd name="T23" fmla="*/ 11 h 46"/>
                      <a:gd name="T24" fmla="*/ 36 w 102"/>
                      <a:gd name="T25" fmla="*/ 9 h 46"/>
                      <a:gd name="T26" fmla="*/ 36 w 102"/>
                      <a:gd name="T27" fmla="*/ 8 h 46"/>
                      <a:gd name="T28" fmla="*/ 36 w 102"/>
                      <a:gd name="T29" fmla="*/ 7 h 46"/>
                      <a:gd name="T30" fmla="*/ 36 w 102"/>
                      <a:gd name="T31" fmla="*/ 6 h 46"/>
                      <a:gd name="T32" fmla="*/ 36 w 102"/>
                      <a:gd name="T33" fmla="*/ 4 h 46"/>
                      <a:gd name="T34" fmla="*/ 35 w 102"/>
                      <a:gd name="T35" fmla="*/ 3 h 46"/>
                      <a:gd name="T36" fmla="*/ 34 w 102"/>
                      <a:gd name="T37" fmla="*/ 2 h 46"/>
                      <a:gd name="T38" fmla="*/ 33 w 102"/>
                      <a:gd name="T39" fmla="*/ 1 h 46"/>
                      <a:gd name="T40" fmla="*/ 32 w 102"/>
                      <a:gd name="T41" fmla="*/ 1 h 46"/>
                      <a:gd name="T42" fmla="*/ 30 w 102"/>
                      <a:gd name="T43" fmla="*/ 0 h 46"/>
                      <a:gd name="T44" fmla="*/ 28 w 102"/>
                      <a:gd name="T45" fmla="*/ 0 h 46"/>
                      <a:gd name="T46" fmla="*/ 36 w 102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102" h="46">
                        <a:moveTo>
                          <a:pt x="102" y="23"/>
                        </a:moveTo>
                        <a:lnTo>
                          <a:pt x="79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79" y="46"/>
                        </a:lnTo>
                        <a:lnTo>
                          <a:pt x="102" y="23"/>
                        </a:lnTo>
                        <a:lnTo>
                          <a:pt x="79" y="46"/>
                        </a:lnTo>
                        <a:lnTo>
                          <a:pt x="84" y="45"/>
                        </a:lnTo>
                        <a:lnTo>
                          <a:pt x="90" y="44"/>
                        </a:lnTo>
                        <a:lnTo>
                          <a:pt x="94" y="42"/>
                        </a:lnTo>
                        <a:lnTo>
                          <a:pt x="97" y="39"/>
                        </a:lnTo>
                        <a:lnTo>
                          <a:pt x="99" y="35"/>
                        </a:lnTo>
                        <a:lnTo>
                          <a:pt x="101" y="31"/>
                        </a:lnTo>
                        <a:lnTo>
                          <a:pt x="102" y="27"/>
                        </a:lnTo>
                        <a:lnTo>
                          <a:pt x="102" y="23"/>
                        </a:lnTo>
                        <a:lnTo>
                          <a:pt x="102" y="19"/>
                        </a:lnTo>
                        <a:lnTo>
                          <a:pt x="101" y="14"/>
                        </a:lnTo>
                        <a:lnTo>
                          <a:pt x="99" y="10"/>
                        </a:lnTo>
                        <a:lnTo>
                          <a:pt x="97" y="7"/>
                        </a:lnTo>
                        <a:lnTo>
                          <a:pt x="94" y="4"/>
                        </a:lnTo>
                        <a:lnTo>
                          <a:pt x="90" y="2"/>
                        </a:lnTo>
                        <a:lnTo>
                          <a:pt x="84" y="0"/>
                        </a:lnTo>
                        <a:lnTo>
                          <a:pt x="79" y="0"/>
                        </a:lnTo>
                        <a:lnTo>
                          <a:pt x="102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9" name="Freeform 738"/>
                  <p:cNvSpPr>
                    <a:spLocks noChangeAspect="1"/>
                  </p:cNvSpPr>
                  <p:nvPr/>
                </p:nvSpPr>
                <p:spPr bwMode="auto">
                  <a:xfrm>
                    <a:off x="3226" y="1539"/>
                    <a:ext cx="14" cy="336"/>
                  </a:xfrm>
                  <a:custGeom>
                    <a:avLst/>
                    <a:gdLst>
                      <a:gd name="T0" fmla="*/ 7 w 46"/>
                      <a:gd name="T1" fmla="*/ 336 h 1115"/>
                      <a:gd name="T2" fmla="*/ 14 w 46"/>
                      <a:gd name="T3" fmla="*/ 329 h 1115"/>
                      <a:gd name="T4" fmla="*/ 14 w 46"/>
                      <a:gd name="T5" fmla="*/ 0 h 1115"/>
                      <a:gd name="T6" fmla="*/ 0 w 46"/>
                      <a:gd name="T7" fmla="*/ 0 h 1115"/>
                      <a:gd name="T8" fmla="*/ 0 w 46"/>
                      <a:gd name="T9" fmla="*/ 329 h 1115"/>
                      <a:gd name="T10" fmla="*/ 7 w 46"/>
                      <a:gd name="T11" fmla="*/ 336 h 1115"/>
                      <a:gd name="T12" fmla="*/ 0 w 46"/>
                      <a:gd name="T13" fmla="*/ 329 h 1115"/>
                      <a:gd name="T14" fmla="*/ 0 w 46"/>
                      <a:gd name="T15" fmla="*/ 331 h 1115"/>
                      <a:gd name="T16" fmla="*/ 1 w 46"/>
                      <a:gd name="T17" fmla="*/ 332 h 1115"/>
                      <a:gd name="T18" fmla="*/ 1 w 46"/>
                      <a:gd name="T19" fmla="*/ 333 h 1115"/>
                      <a:gd name="T20" fmla="*/ 2 w 46"/>
                      <a:gd name="T21" fmla="*/ 334 h 1115"/>
                      <a:gd name="T22" fmla="*/ 3 w 46"/>
                      <a:gd name="T23" fmla="*/ 335 h 1115"/>
                      <a:gd name="T24" fmla="*/ 5 w 46"/>
                      <a:gd name="T25" fmla="*/ 335 h 1115"/>
                      <a:gd name="T26" fmla="*/ 6 w 46"/>
                      <a:gd name="T27" fmla="*/ 336 h 1115"/>
                      <a:gd name="T28" fmla="*/ 7 w 46"/>
                      <a:gd name="T29" fmla="*/ 336 h 1115"/>
                      <a:gd name="T30" fmla="*/ 8 w 46"/>
                      <a:gd name="T31" fmla="*/ 336 h 1115"/>
                      <a:gd name="T32" fmla="*/ 10 w 46"/>
                      <a:gd name="T33" fmla="*/ 335 h 1115"/>
                      <a:gd name="T34" fmla="*/ 11 w 46"/>
                      <a:gd name="T35" fmla="*/ 335 h 1115"/>
                      <a:gd name="T36" fmla="*/ 12 w 46"/>
                      <a:gd name="T37" fmla="*/ 334 h 1115"/>
                      <a:gd name="T38" fmla="*/ 13 w 46"/>
                      <a:gd name="T39" fmla="*/ 333 h 1115"/>
                      <a:gd name="T40" fmla="*/ 13 w 46"/>
                      <a:gd name="T41" fmla="*/ 332 h 1115"/>
                      <a:gd name="T42" fmla="*/ 14 w 46"/>
                      <a:gd name="T43" fmla="*/ 331 h 1115"/>
                      <a:gd name="T44" fmla="*/ 14 w 46"/>
                      <a:gd name="T45" fmla="*/ 329 h 1115"/>
                      <a:gd name="T46" fmla="*/ 7 w 46"/>
                      <a:gd name="T47" fmla="*/ 336 h 111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115">
                        <a:moveTo>
                          <a:pt x="23" y="1115"/>
                        </a:moveTo>
                        <a:lnTo>
                          <a:pt x="46" y="1092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92"/>
                        </a:lnTo>
                        <a:lnTo>
                          <a:pt x="23" y="1115"/>
                        </a:lnTo>
                        <a:lnTo>
                          <a:pt x="0" y="1092"/>
                        </a:lnTo>
                        <a:lnTo>
                          <a:pt x="1" y="1097"/>
                        </a:lnTo>
                        <a:lnTo>
                          <a:pt x="2" y="1101"/>
                        </a:lnTo>
                        <a:lnTo>
                          <a:pt x="4" y="1105"/>
                        </a:lnTo>
                        <a:lnTo>
                          <a:pt x="7" y="1108"/>
                        </a:lnTo>
                        <a:lnTo>
                          <a:pt x="11" y="1112"/>
                        </a:lnTo>
                        <a:lnTo>
                          <a:pt x="15" y="1113"/>
                        </a:lnTo>
                        <a:lnTo>
                          <a:pt x="19" y="1114"/>
                        </a:lnTo>
                        <a:lnTo>
                          <a:pt x="23" y="1115"/>
                        </a:lnTo>
                        <a:lnTo>
                          <a:pt x="27" y="1114"/>
                        </a:lnTo>
                        <a:lnTo>
                          <a:pt x="32" y="1113"/>
                        </a:lnTo>
                        <a:lnTo>
                          <a:pt x="36" y="1112"/>
                        </a:lnTo>
                        <a:lnTo>
                          <a:pt x="39" y="1108"/>
                        </a:lnTo>
                        <a:lnTo>
                          <a:pt x="42" y="1105"/>
                        </a:lnTo>
                        <a:lnTo>
                          <a:pt x="44" y="1101"/>
                        </a:lnTo>
                        <a:lnTo>
                          <a:pt x="46" y="1097"/>
                        </a:lnTo>
                        <a:lnTo>
                          <a:pt x="46" y="1092"/>
                        </a:lnTo>
                        <a:lnTo>
                          <a:pt x="23" y="111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0" name="Freeform 739"/>
                  <p:cNvSpPr>
                    <a:spLocks noChangeAspect="1"/>
                  </p:cNvSpPr>
                  <p:nvPr/>
                </p:nvSpPr>
                <p:spPr bwMode="auto">
                  <a:xfrm>
                    <a:off x="3212" y="1861"/>
                    <a:ext cx="21" cy="14"/>
                  </a:xfrm>
                  <a:custGeom>
                    <a:avLst/>
                    <a:gdLst>
                      <a:gd name="T0" fmla="*/ 0 w 56"/>
                      <a:gd name="T1" fmla="*/ 7 h 47"/>
                      <a:gd name="T2" fmla="*/ 9 w 56"/>
                      <a:gd name="T3" fmla="*/ 14 h 47"/>
                      <a:gd name="T4" fmla="*/ 21 w 56"/>
                      <a:gd name="T5" fmla="*/ 14 h 47"/>
                      <a:gd name="T6" fmla="*/ 21 w 56"/>
                      <a:gd name="T7" fmla="*/ 0 h 47"/>
                      <a:gd name="T8" fmla="*/ 9 w 56"/>
                      <a:gd name="T9" fmla="*/ 0 h 47"/>
                      <a:gd name="T10" fmla="*/ 0 w 56"/>
                      <a:gd name="T11" fmla="*/ 7 h 47"/>
                      <a:gd name="T12" fmla="*/ 9 w 56"/>
                      <a:gd name="T13" fmla="*/ 0 h 47"/>
                      <a:gd name="T14" fmla="*/ 7 w 56"/>
                      <a:gd name="T15" fmla="*/ 0 h 47"/>
                      <a:gd name="T16" fmla="*/ 5 w 56"/>
                      <a:gd name="T17" fmla="*/ 1 h 47"/>
                      <a:gd name="T18" fmla="*/ 4 w 56"/>
                      <a:gd name="T19" fmla="*/ 1 h 47"/>
                      <a:gd name="T20" fmla="*/ 2 w 56"/>
                      <a:gd name="T21" fmla="*/ 2 h 47"/>
                      <a:gd name="T22" fmla="*/ 1 w 56"/>
                      <a:gd name="T23" fmla="*/ 3 h 47"/>
                      <a:gd name="T24" fmla="*/ 0 w 56"/>
                      <a:gd name="T25" fmla="*/ 4 h 47"/>
                      <a:gd name="T26" fmla="*/ 0 w 56"/>
                      <a:gd name="T27" fmla="*/ 6 h 47"/>
                      <a:gd name="T28" fmla="*/ 0 w 56"/>
                      <a:gd name="T29" fmla="*/ 7 h 47"/>
                      <a:gd name="T30" fmla="*/ 0 w 56"/>
                      <a:gd name="T31" fmla="*/ 8 h 47"/>
                      <a:gd name="T32" fmla="*/ 0 w 56"/>
                      <a:gd name="T33" fmla="*/ 10 h 47"/>
                      <a:gd name="T34" fmla="*/ 1 w 56"/>
                      <a:gd name="T35" fmla="*/ 11 h 47"/>
                      <a:gd name="T36" fmla="*/ 2 w 56"/>
                      <a:gd name="T37" fmla="*/ 12 h 47"/>
                      <a:gd name="T38" fmla="*/ 4 w 56"/>
                      <a:gd name="T39" fmla="*/ 13 h 47"/>
                      <a:gd name="T40" fmla="*/ 5 w 56"/>
                      <a:gd name="T41" fmla="*/ 13 h 47"/>
                      <a:gd name="T42" fmla="*/ 7 w 56"/>
                      <a:gd name="T43" fmla="*/ 14 h 47"/>
                      <a:gd name="T44" fmla="*/ 9 w 56"/>
                      <a:gd name="T45" fmla="*/ 14 h 47"/>
                      <a:gd name="T46" fmla="*/ 0 w 56"/>
                      <a:gd name="T47" fmla="*/ 7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56" h="47">
                        <a:moveTo>
                          <a:pt x="0" y="24"/>
                        </a:moveTo>
                        <a:lnTo>
                          <a:pt x="24" y="47"/>
                        </a:lnTo>
                        <a:lnTo>
                          <a:pt x="56" y="47"/>
                        </a:lnTo>
                        <a:lnTo>
                          <a:pt x="56" y="0"/>
                        </a:lnTo>
                        <a:lnTo>
                          <a:pt x="24" y="0"/>
                        </a:lnTo>
                        <a:lnTo>
                          <a:pt x="0" y="24"/>
                        </a:lnTo>
                        <a:lnTo>
                          <a:pt x="24" y="0"/>
                        </a:lnTo>
                        <a:lnTo>
                          <a:pt x="18" y="0"/>
                        </a:lnTo>
                        <a:lnTo>
                          <a:pt x="13" y="3"/>
                        </a:lnTo>
                        <a:lnTo>
                          <a:pt x="10" y="5"/>
                        </a:lnTo>
                        <a:lnTo>
                          <a:pt x="6" y="8"/>
                        </a:lnTo>
                        <a:lnTo>
                          <a:pt x="3" y="11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4"/>
                        </a:lnTo>
                        <a:lnTo>
                          <a:pt x="0" y="28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10" y="43"/>
                        </a:lnTo>
                        <a:lnTo>
                          <a:pt x="13" y="45"/>
                        </a:lnTo>
                        <a:lnTo>
                          <a:pt x="18" y="46"/>
                        </a:lnTo>
                        <a:lnTo>
                          <a:pt x="24" y="47"/>
                        </a:ln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1" name="Freeform 740"/>
                  <p:cNvSpPr>
                    <a:spLocks noChangeAspect="1"/>
                  </p:cNvSpPr>
                  <p:nvPr/>
                </p:nvSpPr>
                <p:spPr bwMode="auto">
                  <a:xfrm>
                    <a:off x="3212" y="1868"/>
                    <a:ext cx="14" cy="64"/>
                  </a:xfrm>
                  <a:custGeom>
                    <a:avLst/>
                    <a:gdLst>
                      <a:gd name="T0" fmla="*/ 7 w 47"/>
                      <a:gd name="T1" fmla="*/ 64 h 220"/>
                      <a:gd name="T2" fmla="*/ 14 w 47"/>
                      <a:gd name="T3" fmla="*/ 57 h 220"/>
                      <a:gd name="T4" fmla="*/ 14 w 47"/>
                      <a:gd name="T5" fmla="*/ 0 h 220"/>
                      <a:gd name="T6" fmla="*/ 0 w 47"/>
                      <a:gd name="T7" fmla="*/ 0 h 220"/>
                      <a:gd name="T8" fmla="*/ 0 w 47"/>
                      <a:gd name="T9" fmla="*/ 57 h 220"/>
                      <a:gd name="T10" fmla="*/ 7 w 47"/>
                      <a:gd name="T11" fmla="*/ 64 h 220"/>
                      <a:gd name="T12" fmla="*/ 0 w 47"/>
                      <a:gd name="T13" fmla="*/ 57 h 220"/>
                      <a:gd name="T14" fmla="*/ 0 w 47"/>
                      <a:gd name="T15" fmla="*/ 59 h 220"/>
                      <a:gd name="T16" fmla="*/ 1 w 47"/>
                      <a:gd name="T17" fmla="*/ 60 h 220"/>
                      <a:gd name="T18" fmla="*/ 1 w 47"/>
                      <a:gd name="T19" fmla="*/ 61 h 220"/>
                      <a:gd name="T20" fmla="*/ 2 w 47"/>
                      <a:gd name="T21" fmla="*/ 62 h 220"/>
                      <a:gd name="T22" fmla="*/ 3 w 47"/>
                      <a:gd name="T23" fmla="*/ 63 h 220"/>
                      <a:gd name="T24" fmla="*/ 4 w 47"/>
                      <a:gd name="T25" fmla="*/ 63 h 220"/>
                      <a:gd name="T26" fmla="*/ 6 w 47"/>
                      <a:gd name="T27" fmla="*/ 64 h 220"/>
                      <a:gd name="T28" fmla="*/ 7 w 47"/>
                      <a:gd name="T29" fmla="*/ 64 h 220"/>
                      <a:gd name="T30" fmla="*/ 8 w 47"/>
                      <a:gd name="T31" fmla="*/ 64 h 220"/>
                      <a:gd name="T32" fmla="*/ 10 w 47"/>
                      <a:gd name="T33" fmla="*/ 63 h 220"/>
                      <a:gd name="T34" fmla="*/ 11 w 47"/>
                      <a:gd name="T35" fmla="*/ 63 h 220"/>
                      <a:gd name="T36" fmla="*/ 12 w 47"/>
                      <a:gd name="T37" fmla="*/ 62 h 220"/>
                      <a:gd name="T38" fmla="*/ 13 w 47"/>
                      <a:gd name="T39" fmla="*/ 61 h 220"/>
                      <a:gd name="T40" fmla="*/ 13 w 47"/>
                      <a:gd name="T41" fmla="*/ 60 h 220"/>
                      <a:gd name="T42" fmla="*/ 14 w 47"/>
                      <a:gd name="T43" fmla="*/ 59 h 220"/>
                      <a:gd name="T44" fmla="*/ 14 w 47"/>
                      <a:gd name="T45" fmla="*/ 57 h 220"/>
                      <a:gd name="T46" fmla="*/ 7 w 47"/>
                      <a:gd name="T47" fmla="*/ 64 h 220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220">
                        <a:moveTo>
                          <a:pt x="24" y="220"/>
                        </a:moveTo>
                        <a:lnTo>
                          <a:pt x="47" y="19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96"/>
                        </a:lnTo>
                        <a:lnTo>
                          <a:pt x="24" y="220"/>
                        </a:lnTo>
                        <a:lnTo>
                          <a:pt x="0" y="196"/>
                        </a:lnTo>
                        <a:lnTo>
                          <a:pt x="0" y="202"/>
                        </a:lnTo>
                        <a:lnTo>
                          <a:pt x="2" y="206"/>
                        </a:lnTo>
                        <a:lnTo>
                          <a:pt x="5" y="210"/>
                        </a:lnTo>
                        <a:lnTo>
                          <a:pt x="8" y="213"/>
                        </a:lnTo>
                        <a:lnTo>
                          <a:pt x="11" y="216"/>
                        </a:lnTo>
                        <a:lnTo>
                          <a:pt x="15" y="218"/>
                        </a:lnTo>
                        <a:lnTo>
                          <a:pt x="19" y="220"/>
                        </a:lnTo>
                        <a:lnTo>
                          <a:pt x="24" y="220"/>
                        </a:lnTo>
                        <a:lnTo>
                          <a:pt x="28" y="220"/>
                        </a:lnTo>
                        <a:lnTo>
                          <a:pt x="32" y="218"/>
                        </a:lnTo>
                        <a:lnTo>
                          <a:pt x="36" y="216"/>
                        </a:lnTo>
                        <a:lnTo>
                          <a:pt x="39" y="213"/>
                        </a:lnTo>
                        <a:lnTo>
                          <a:pt x="42" y="210"/>
                        </a:lnTo>
                        <a:lnTo>
                          <a:pt x="45" y="206"/>
                        </a:lnTo>
                        <a:lnTo>
                          <a:pt x="47" y="202"/>
                        </a:lnTo>
                        <a:lnTo>
                          <a:pt x="47" y="196"/>
                        </a:lnTo>
                        <a:lnTo>
                          <a:pt x="24" y="2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2" name="Freeform 741"/>
                  <p:cNvSpPr>
                    <a:spLocks noChangeAspect="1"/>
                  </p:cNvSpPr>
                  <p:nvPr/>
                </p:nvSpPr>
                <p:spPr bwMode="auto">
                  <a:xfrm>
                    <a:off x="3219" y="1919"/>
                    <a:ext cx="14" cy="14"/>
                  </a:xfrm>
                  <a:custGeom>
                    <a:avLst/>
                    <a:gdLst>
                      <a:gd name="T0" fmla="*/ 14 w 44"/>
                      <a:gd name="T1" fmla="*/ 7 h 47"/>
                      <a:gd name="T2" fmla="*/ 7 w 44"/>
                      <a:gd name="T3" fmla="*/ 0 h 47"/>
                      <a:gd name="T4" fmla="*/ 0 w 44"/>
                      <a:gd name="T5" fmla="*/ 0 h 47"/>
                      <a:gd name="T6" fmla="*/ 0 w 44"/>
                      <a:gd name="T7" fmla="*/ 14 h 47"/>
                      <a:gd name="T8" fmla="*/ 7 w 44"/>
                      <a:gd name="T9" fmla="*/ 14 h 47"/>
                      <a:gd name="T10" fmla="*/ 14 w 44"/>
                      <a:gd name="T11" fmla="*/ 7 h 47"/>
                      <a:gd name="T12" fmla="*/ 7 w 44"/>
                      <a:gd name="T13" fmla="*/ 14 h 47"/>
                      <a:gd name="T14" fmla="*/ 8 w 44"/>
                      <a:gd name="T15" fmla="*/ 14 h 47"/>
                      <a:gd name="T16" fmla="*/ 10 w 44"/>
                      <a:gd name="T17" fmla="*/ 13 h 47"/>
                      <a:gd name="T18" fmla="*/ 11 w 44"/>
                      <a:gd name="T19" fmla="*/ 13 h 47"/>
                      <a:gd name="T20" fmla="*/ 12 w 44"/>
                      <a:gd name="T21" fmla="*/ 12 h 47"/>
                      <a:gd name="T22" fmla="*/ 13 w 44"/>
                      <a:gd name="T23" fmla="*/ 11 h 47"/>
                      <a:gd name="T24" fmla="*/ 13 w 44"/>
                      <a:gd name="T25" fmla="*/ 10 h 47"/>
                      <a:gd name="T26" fmla="*/ 14 w 44"/>
                      <a:gd name="T27" fmla="*/ 8 h 47"/>
                      <a:gd name="T28" fmla="*/ 14 w 44"/>
                      <a:gd name="T29" fmla="*/ 7 h 47"/>
                      <a:gd name="T30" fmla="*/ 14 w 44"/>
                      <a:gd name="T31" fmla="*/ 6 h 47"/>
                      <a:gd name="T32" fmla="*/ 13 w 44"/>
                      <a:gd name="T33" fmla="*/ 4 h 47"/>
                      <a:gd name="T34" fmla="*/ 13 w 44"/>
                      <a:gd name="T35" fmla="*/ 3 h 47"/>
                      <a:gd name="T36" fmla="*/ 12 w 44"/>
                      <a:gd name="T37" fmla="*/ 2 h 47"/>
                      <a:gd name="T38" fmla="*/ 11 w 44"/>
                      <a:gd name="T39" fmla="*/ 1 h 47"/>
                      <a:gd name="T40" fmla="*/ 10 w 44"/>
                      <a:gd name="T41" fmla="*/ 1 h 47"/>
                      <a:gd name="T42" fmla="*/ 8 w 44"/>
                      <a:gd name="T43" fmla="*/ 0 h 47"/>
                      <a:gd name="T44" fmla="*/ 7 w 44"/>
                      <a:gd name="T45" fmla="*/ 0 h 47"/>
                      <a:gd name="T46" fmla="*/ 14 w 44"/>
                      <a:gd name="T47" fmla="*/ 7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4" h="47">
                        <a:moveTo>
                          <a:pt x="44" y="23"/>
                        </a:moveTo>
                        <a:lnTo>
                          <a:pt x="21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21" y="47"/>
                        </a:lnTo>
                        <a:lnTo>
                          <a:pt x="44" y="23"/>
                        </a:lnTo>
                        <a:lnTo>
                          <a:pt x="21" y="47"/>
                        </a:lnTo>
                        <a:lnTo>
                          <a:pt x="26" y="46"/>
                        </a:lnTo>
                        <a:lnTo>
                          <a:pt x="30" y="45"/>
                        </a:lnTo>
                        <a:lnTo>
                          <a:pt x="34" y="42"/>
                        </a:lnTo>
                        <a:lnTo>
                          <a:pt x="37" y="39"/>
                        </a:lnTo>
                        <a:lnTo>
                          <a:pt x="41" y="36"/>
                        </a:lnTo>
                        <a:lnTo>
                          <a:pt x="42" y="32"/>
                        </a:lnTo>
                        <a:lnTo>
                          <a:pt x="43" y="28"/>
                        </a:lnTo>
                        <a:lnTo>
                          <a:pt x="44" y="23"/>
                        </a:lnTo>
                        <a:lnTo>
                          <a:pt x="43" y="19"/>
                        </a:lnTo>
                        <a:lnTo>
                          <a:pt x="42" y="15"/>
                        </a:lnTo>
                        <a:lnTo>
                          <a:pt x="41" y="11"/>
                        </a:lnTo>
                        <a:lnTo>
                          <a:pt x="37" y="8"/>
                        </a:lnTo>
                        <a:lnTo>
                          <a:pt x="34" y="5"/>
                        </a:lnTo>
                        <a:lnTo>
                          <a:pt x="30" y="2"/>
                        </a:lnTo>
                        <a:lnTo>
                          <a:pt x="26" y="0"/>
                        </a:lnTo>
                        <a:lnTo>
                          <a:pt x="21" y="0"/>
                        </a:lnTo>
                        <a:lnTo>
                          <a:pt x="44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3" name="Freeform 742"/>
                  <p:cNvSpPr>
                    <a:spLocks noChangeAspect="1"/>
                  </p:cNvSpPr>
                  <p:nvPr/>
                </p:nvSpPr>
                <p:spPr bwMode="auto">
                  <a:xfrm>
                    <a:off x="3219" y="1926"/>
                    <a:ext cx="14" cy="136"/>
                  </a:xfrm>
                  <a:custGeom>
                    <a:avLst/>
                    <a:gdLst>
                      <a:gd name="T0" fmla="*/ 13 w 47"/>
                      <a:gd name="T1" fmla="*/ 133 h 442"/>
                      <a:gd name="T2" fmla="*/ 14 w 47"/>
                      <a:gd name="T3" fmla="*/ 129 h 442"/>
                      <a:gd name="T4" fmla="*/ 14 w 47"/>
                      <a:gd name="T5" fmla="*/ 0 h 442"/>
                      <a:gd name="T6" fmla="*/ 0 w 47"/>
                      <a:gd name="T7" fmla="*/ 0 h 442"/>
                      <a:gd name="T8" fmla="*/ 0 w 47"/>
                      <a:gd name="T9" fmla="*/ 129 h 442"/>
                      <a:gd name="T10" fmla="*/ 13 w 47"/>
                      <a:gd name="T11" fmla="*/ 133 h 442"/>
                      <a:gd name="T12" fmla="*/ 0 w 47"/>
                      <a:gd name="T13" fmla="*/ 129 h 442"/>
                      <a:gd name="T14" fmla="*/ 0 w 47"/>
                      <a:gd name="T15" fmla="*/ 130 h 442"/>
                      <a:gd name="T16" fmla="*/ 1 w 47"/>
                      <a:gd name="T17" fmla="*/ 132 h 442"/>
                      <a:gd name="T18" fmla="*/ 1 w 47"/>
                      <a:gd name="T19" fmla="*/ 133 h 442"/>
                      <a:gd name="T20" fmla="*/ 2 w 47"/>
                      <a:gd name="T21" fmla="*/ 134 h 442"/>
                      <a:gd name="T22" fmla="*/ 3 w 47"/>
                      <a:gd name="T23" fmla="*/ 135 h 442"/>
                      <a:gd name="T24" fmla="*/ 4 w 47"/>
                      <a:gd name="T25" fmla="*/ 136 h 442"/>
                      <a:gd name="T26" fmla="*/ 6 w 47"/>
                      <a:gd name="T27" fmla="*/ 136 h 442"/>
                      <a:gd name="T28" fmla="*/ 7 w 47"/>
                      <a:gd name="T29" fmla="*/ 136 h 442"/>
                      <a:gd name="T30" fmla="*/ 8 w 47"/>
                      <a:gd name="T31" fmla="*/ 136 h 442"/>
                      <a:gd name="T32" fmla="*/ 10 w 47"/>
                      <a:gd name="T33" fmla="*/ 136 h 442"/>
                      <a:gd name="T34" fmla="*/ 11 w 47"/>
                      <a:gd name="T35" fmla="*/ 135 h 442"/>
                      <a:gd name="T36" fmla="*/ 12 w 47"/>
                      <a:gd name="T37" fmla="*/ 134 h 442"/>
                      <a:gd name="T38" fmla="*/ 13 w 47"/>
                      <a:gd name="T39" fmla="*/ 133 h 442"/>
                      <a:gd name="T40" fmla="*/ 13 w 47"/>
                      <a:gd name="T41" fmla="*/ 132 h 442"/>
                      <a:gd name="T42" fmla="*/ 14 w 47"/>
                      <a:gd name="T43" fmla="*/ 130 h 442"/>
                      <a:gd name="T44" fmla="*/ 14 w 47"/>
                      <a:gd name="T45" fmla="*/ 129 h 442"/>
                      <a:gd name="T46" fmla="*/ 13 w 47"/>
                      <a:gd name="T47" fmla="*/ 133 h 442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442">
                        <a:moveTo>
                          <a:pt x="43" y="432"/>
                        </a:moveTo>
                        <a:lnTo>
                          <a:pt x="47" y="418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418"/>
                        </a:lnTo>
                        <a:lnTo>
                          <a:pt x="43" y="432"/>
                        </a:lnTo>
                        <a:lnTo>
                          <a:pt x="0" y="418"/>
                        </a:lnTo>
                        <a:lnTo>
                          <a:pt x="0" y="424"/>
                        </a:lnTo>
                        <a:lnTo>
                          <a:pt x="3" y="429"/>
                        </a:lnTo>
                        <a:lnTo>
                          <a:pt x="5" y="432"/>
                        </a:lnTo>
                        <a:lnTo>
                          <a:pt x="8" y="435"/>
                        </a:lnTo>
                        <a:lnTo>
                          <a:pt x="11" y="438"/>
                        </a:lnTo>
                        <a:lnTo>
                          <a:pt x="15" y="441"/>
                        </a:lnTo>
                        <a:lnTo>
                          <a:pt x="19" y="442"/>
                        </a:lnTo>
                        <a:lnTo>
                          <a:pt x="24" y="442"/>
                        </a:lnTo>
                        <a:lnTo>
                          <a:pt x="28" y="442"/>
                        </a:lnTo>
                        <a:lnTo>
                          <a:pt x="32" y="441"/>
                        </a:lnTo>
                        <a:lnTo>
                          <a:pt x="36" y="438"/>
                        </a:lnTo>
                        <a:lnTo>
                          <a:pt x="39" y="435"/>
                        </a:lnTo>
                        <a:lnTo>
                          <a:pt x="43" y="432"/>
                        </a:lnTo>
                        <a:lnTo>
                          <a:pt x="45" y="429"/>
                        </a:lnTo>
                        <a:lnTo>
                          <a:pt x="46" y="424"/>
                        </a:lnTo>
                        <a:lnTo>
                          <a:pt x="47" y="418"/>
                        </a:lnTo>
                        <a:lnTo>
                          <a:pt x="43" y="43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4" name="Freeform 743"/>
                  <p:cNvSpPr>
                    <a:spLocks noChangeAspect="1"/>
                  </p:cNvSpPr>
                  <p:nvPr/>
                </p:nvSpPr>
                <p:spPr bwMode="auto">
                  <a:xfrm>
                    <a:off x="3212" y="2047"/>
                    <a:ext cx="21" cy="21"/>
                  </a:xfrm>
                  <a:custGeom>
                    <a:avLst/>
                    <a:gdLst>
                      <a:gd name="T0" fmla="*/ 0 w 71"/>
                      <a:gd name="T1" fmla="*/ 14 h 75"/>
                      <a:gd name="T2" fmla="*/ 12 w 71"/>
                      <a:gd name="T3" fmla="*/ 18 h 75"/>
                      <a:gd name="T4" fmla="*/ 21 w 71"/>
                      <a:gd name="T5" fmla="*/ 8 h 75"/>
                      <a:gd name="T6" fmla="*/ 10 w 71"/>
                      <a:gd name="T7" fmla="*/ 0 h 75"/>
                      <a:gd name="T8" fmla="*/ 1 w 71"/>
                      <a:gd name="T9" fmla="*/ 11 h 75"/>
                      <a:gd name="T10" fmla="*/ 0 w 71"/>
                      <a:gd name="T11" fmla="*/ 14 h 75"/>
                      <a:gd name="T12" fmla="*/ 1 w 71"/>
                      <a:gd name="T13" fmla="*/ 11 h 75"/>
                      <a:gd name="T14" fmla="*/ 1 w 71"/>
                      <a:gd name="T15" fmla="*/ 12 h 75"/>
                      <a:gd name="T16" fmla="*/ 0 w 71"/>
                      <a:gd name="T17" fmla="*/ 13 h 75"/>
                      <a:gd name="T18" fmla="*/ 0 w 71"/>
                      <a:gd name="T19" fmla="*/ 14 h 75"/>
                      <a:gd name="T20" fmla="*/ 0 w 71"/>
                      <a:gd name="T21" fmla="*/ 16 h 75"/>
                      <a:gd name="T22" fmla="*/ 1 w 71"/>
                      <a:gd name="T23" fmla="*/ 17 h 75"/>
                      <a:gd name="T24" fmla="*/ 1 w 71"/>
                      <a:gd name="T25" fmla="*/ 18 h 75"/>
                      <a:gd name="T26" fmla="*/ 2 w 71"/>
                      <a:gd name="T27" fmla="*/ 19 h 75"/>
                      <a:gd name="T28" fmla="*/ 3 w 71"/>
                      <a:gd name="T29" fmla="*/ 20 h 75"/>
                      <a:gd name="T30" fmla="*/ 4 w 71"/>
                      <a:gd name="T31" fmla="*/ 20 h 75"/>
                      <a:gd name="T32" fmla="*/ 5 w 71"/>
                      <a:gd name="T33" fmla="*/ 20 h 75"/>
                      <a:gd name="T34" fmla="*/ 7 w 71"/>
                      <a:gd name="T35" fmla="*/ 21 h 75"/>
                      <a:gd name="T36" fmla="*/ 8 w 71"/>
                      <a:gd name="T37" fmla="*/ 21 h 75"/>
                      <a:gd name="T38" fmla="*/ 9 w 71"/>
                      <a:gd name="T39" fmla="*/ 20 h 75"/>
                      <a:gd name="T40" fmla="*/ 10 w 71"/>
                      <a:gd name="T41" fmla="*/ 20 h 75"/>
                      <a:gd name="T42" fmla="*/ 12 w 71"/>
                      <a:gd name="T43" fmla="*/ 19 h 75"/>
                      <a:gd name="T44" fmla="*/ 12 w 71"/>
                      <a:gd name="T45" fmla="*/ 18 h 75"/>
                      <a:gd name="T46" fmla="*/ 0 w 71"/>
                      <a:gd name="T47" fmla="*/ 14 h 7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71" h="75">
                        <a:moveTo>
                          <a:pt x="0" y="51"/>
                        </a:moveTo>
                        <a:lnTo>
                          <a:pt x="42" y="65"/>
                        </a:lnTo>
                        <a:lnTo>
                          <a:pt x="71" y="27"/>
                        </a:lnTo>
                        <a:lnTo>
                          <a:pt x="33" y="0"/>
                        </a:lnTo>
                        <a:lnTo>
                          <a:pt x="5" y="38"/>
                        </a:lnTo>
                        <a:lnTo>
                          <a:pt x="0" y="51"/>
                        </a:lnTo>
                        <a:lnTo>
                          <a:pt x="5" y="38"/>
                        </a:lnTo>
                        <a:lnTo>
                          <a:pt x="2" y="43"/>
                        </a:lnTo>
                        <a:lnTo>
                          <a:pt x="1" y="47"/>
                        </a:lnTo>
                        <a:lnTo>
                          <a:pt x="0" y="51"/>
                        </a:lnTo>
                        <a:lnTo>
                          <a:pt x="1" y="56"/>
                        </a:lnTo>
                        <a:lnTo>
                          <a:pt x="2" y="60"/>
                        </a:lnTo>
                        <a:lnTo>
                          <a:pt x="4" y="64"/>
                        </a:lnTo>
                        <a:lnTo>
                          <a:pt x="6" y="67"/>
                        </a:lnTo>
                        <a:lnTo>
                          <a:pt x="10" y="70"/>
                        </a:lnTo>
                        <a:lnTo>
                          <a:pt x="14" y="72"/>
                        </a:lnTo>
                        <a:lnTo>
                          <a:pt x="18" y="73"/>
                        </a:lnTo>
                        <a:lnTo>
                          <a:pt x="22" y="75"/>
                        </a:lnTo>
                        <a:lnTo>
                          <a:pt x="26" y="75"/>
                        </a:lnTo>
                        <a:lnTo>
                          <a:pt x="31" y="73"/>
                        </a:lnTo>
                        <a:lnTo>
                          <a:pt x="35" y="72"/>
                        </a:lnTo>
                        <a:lnTo>
                          <a:pt x="39" y="69"/>
                        </a:lnTo>
                        <a:lnTo>
                          <a:pt x="42" y="65"/>
                        </a:lnTo>
                        <a:lnTo>
                          <a:pt x="0" y="5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5" name="Rectangle 74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212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56" name="Freeform 745"/>
                  <p:cNvSpPr>
                    <a:spLocks noChangeAspect="1"/>
                  </p:cNvSpPr>
                  <p:nvPr/>
                </p:nvSpPr>
                <p:spPr bwMode="auto">
                  <a:xfrm>
                    <a:off x="2254" y="1410"/>
                    <a:ext cx="14" cy="93"/>
                  </a:xfrm>
                  <a:custGeom>
                    <a:avLst/>
                    <a:gdLst>
                      <a:gd name="T0" fmla="*/ 0 w 47"/>
                      <a:gd name="T1" fmla="*/ 7 h 315"/>
                      <a:gd name="T2" fmla="*/ 0 w 47"/>
                      <a:gd name="T3" fmla="*/ 7 h 315"/>
                      <a:gd name="T4" fmla="*/ 0 w 47"/>
                      <a:gd name="T5" fmla="*/ 93 h 315"/>
                      <a:gd name="T6" fmla="*/ 14 w 47"/>
                      <a:gd name="T7" fmla="*/ 93 h 315"/>
                      <a:gd name="T8" fmla="*/ 14 w 47"/>
                      <a:gd name="T9" fmla="*/ 7 h 315"/>
                      <a:gd name="T10" fmla="*/ 0 w 47"/>
                      <a:gd name="T11" fmla="*/ 7 h 315"/>
                      <a:gd name="T12" fmla="*/ 14 w 47"/>
                      <a:gd name="T13" fmla="*/ 7 h 315"/>
                      <a:gd name="T14" fmla="*/ 14 w 47"/>
                      <a:gd name="T15" fmla="*/ 5 h 315"/>
                      <a:gd name="T16" fmla="*/ 13 w 47"/>
                      <a:gd name="T17" fmla="*/ 4 h 315"/>
                      <a:gd name="T18" fmla="*/ 13 w 47"/>
                      <a:gd name="T19" fmla="*/ 3 h 315"/>
                      <a:gd name="T20" fmla="*/ 12 w 47"/>
                      <a:gd name="T21" fmla="*/ 2 h 315"/>
                      <a:gd name="T22" fmla="*/ 10 w 47"/>
                      <a:gd name="T23" fmla="*/ 1 h 315"/>
                      <a:gd name="T24" fmla="*/ 10 w 47"/>
                      <a:gd name="T25" fmla="*/ 1 h 315"/>
                      <a:gd name="T26" fmla="*/ 8 w 47"/>
                      <a:gd name="T27" fmla="*/ 0 h 315"/>
                      <a:gd name="T28" fmla="*/ 7 w 47"/>
                      <a:gd name="T29" fmla="*/ 0 h 315"/>
                      <a:gd name="T30" fmla="*/ 5 w 47"/>
                      <a:gd name="T31" fmla="*/ 0 h 315"/>
                      <a:gd name="T32" fmla="*/ 4 w 47"/>
                      <a:gd name="T33" fmla="*/ 1 h 315"/>
                      <a:gd name="T34" fmla="*/ 3 w 47"/>
                      <a:gd name="T35" fmla="*/ 1 h 315"/>
                      <a:gd name="T36" fmla="*/ 2 w 47"/>
                      <a:gd name="T37" fmla="*/ 2 h 315"/>
                      <a:gd name="T38" fmla="*/ 1 w 47"/>
                      <a:gd name="T39" fmla="*/ 3 h 315"/>
                      <a:gd name="T40" fmla="*/ 1 w 47"/>
                      <a:gd name="T41" fmla="*/ 4 h 315"/>
                      <a:gd name="T42" fmla="*/ 0 w 47"/>
                      <a:gd name="T43" fmla="*/ 5 h 315"/>
                      <a:gd name="T44" fmla="*/ 0 w 47"/>
                      <a:gd name="T45" fmla="*/ 7 h 315"/>
                      <a:gd name="T46" fmla="*/ 0 w 47"/>
                      <a:gd name="T47" fmla="*/ 7 h 31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315">
                        <a:moveTo>
                          <a:pt x="0" y="23"/>
                        </a:moveTo>
                        <a:lnTo>
                          <a:pt x="0" y="24"/>
                        </a:lnTo>
                        <a:lnTo>
                          <a:pt x="0" y="315"/>
                        </a:lnTo>
                        <a:lnTo>
                          <a:pt x="47" y="315"/>
                        </a:lnTo>
                        <a:lnTo>
                          <a:pt x="47" y="24"/>
                        </a:lnTo>
                        <a:lnTo>
                          <a:pt x="0" y="23"/>
                        </a:lnTo>
                        <a:lnTo>
                          <a:pt x="47" y="24"/>
                        </a:lnTo>
                        <a:lnTo>
                          <a:pt x="46" y="18"/>
                        </a:lnTo>
                        <a:lnTo>
                          <a:pt x="45" y="14"/>
                        </a:lnTo>
                        <a:lnTo>
                          <a:pt x="43" y="10"/>
                        </a:lnTo>
                        <a:lnTo>
                          <a:pt x="39" y="7"/>
                        </a:lnTo>
                        <a:lnTo>
                          <a:pt x="35" y="4"/>
                        </a:lnTo>
                        <a:lnTo>
                          <a:pt x="32" y="3"/>
                        </a:lnTo>
                        <a:lnTo>
                          <a:pt x="28" y="1"/>
                        </a:lnTo>
                        <a:lnTo>
                          <a:pt x="24" y="0"/>
                        </a:lnTo>
                        <a:lnTo>
                          <a:pt x="18" y="1"/>
                        </a:lnTo>
                        <a:lnTo>
                          <a:pt x="14" y="3"/>
                        </a:lnTo>
                        <a:lnTo>
                          <a:pt x="11" y="4"/>
                        </a:lnTo>
                        <a:lnTo>
                          <a:pt x="7" y="7"/>
                        </a:lnTo>
                        <a:lnTo>
                          <a:pt x="5" y="10"/>
                        </a:lnTo>
                        <a:lnTo>
                          <a:pt x="2" y="14"/>
                        </a:lnTo>
                        <a:lnTo>
                          <a:pt x="0" y="18"/>
                        </a:lnTo>
                        <a:lnTo>
                          <a:pt x="0" y="24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7" name="Freeform 746"/>
                  <p:cNvSpPr>
                    <a:spLocks noChangeAspect="1"/>
                  </p:cNvSpPr>
                  <p:nvPr/>
                </p:nvSpPr>
                <p:spPr bwMode="auto">
                  <a:xfrm>
                    <a:off x="2254" y="1360"/>
                    <a:ext cx="36" cy="57"/>
                  </a:xfrm>
                  <a:custGeom>
                    <a:avLst/>
                    <a:gdLst>
                      <a:gd name="T0" fmla="*/ 34 w 123"/>
                      <a:gd name="T1" fmla="*/ 2 h 192"/>
                      <a:gd name="T2" fmla="*/ 25 w 123"/>
                      <a:gd name="T3" fmla="*/ 2 h 192"/>
                      <a:gd name="T4" fmla="*/ 21 w 123"/>
                      <a:gd name="T5" fmla="*/ 5 h 192"/>
                      <a:gd name="T6" fmla="*/ 18 w 123"/>
                      <a:gd name="T7" fmla="*/ 9 h 192"/>
                      <a:gd name="T8" fmla="*/ 15 w 123"/>
                      <a:gd name="T9" fmla="*/ 12 h 192"/>
                      <a:gd name="T10" fmla="*/ 13 w 123"/>
                      <a:gd name="T11" fmla="*/ 15 h 192"/>
                      <a:gd name="T12" fmla="*/ 10 w 123"/>
                      <a:gd name="T13" fmla="*/ 19 h 192"/>
                      <a:gd name="T14" fmla="*/ 8 w 123"/>
                      <a:gd name="T15" fmla="*/ 22 h 192"/>
                      <a:gd name="T16" fmla="*/ 7 w 123"/>
                      <a:gd name="T17" fmla="*/ 26 h 192"/>
                      <a:gd name="T18" fmla="*/ 5 w 123"/>
                      <a:gd name="T19" fmla="*/ 29 h 192"/>
                      <a:gd name="T20" fmla="*/ 4 w 123"/>
                      <a:gd name="T21" fmla="*/ 33 h 192"/>
                      <a:gd name="T22" fmla="*/ 3 w 123"/>
                      <a:gd name="T23" fmla="*/ 36 h 192"/>
                      <a:gd name="T24" fmla="*/ 2 w 123"/>
                      <a:gd name="T25" fmla="*/ 39 h 192"/>
                      <a:gd name="T26" fmla="*/ 1 w 123"/>
                      <a:gd name="T27" fmla="*/ 43 h 192"/>
                      <a:gd name="T28" fmla="*/ 1 w 123"/>
                      <a:gd name="T29" fmla="*/ 49 h 192"/>
                      <a:gd name="T30" fmla="*/ 0 w 123"/>
                      <a:gd name="T31" fmla="*/ 56 h 192"/>
                      <a:gd name="T32" fmla="*/ 14 w 123"/>
                      <a:gd name="T33" fmla="*/ 57 h 192"/>
                      <a:gd name="T34" fmla="*/ 14 w 123"/>
                      <a:gd name="T35" fmla="*/ 51 h 192"/>
                      <a:gd name="T36" fmla="*/ 15 w 123"/>
                      <a:gd name="T37" fmla="*/ 45 h 192"/>
                      <a:gd name="T38" fmla="*/ 15 w 123"/>
                      <a:gd name="T39" fmla="*/ 42 h 192"/>
                      <a:gd name="T40" fmla="*/ 16 w 123"/>
                      <a:gd name="T41" fmla="*/ 40 h 192"/>
                      <a:gd name="T42" fmla="*/ 17 w 123"/>
                      <a:gd name="T43" fmla="*/ 37 h 192"/>
                      <a:gd name="T44" fmla="*/ 18 w 123"/>
                      <a:gd name="T45" fmla="*/ 34 h 192"/>
                      <a:gd name="T46" fmla="*/ 19 w 123"/>
                      <a:gd name="T47" fmla="*/ 31 h 192"/>
                      <a:gd name="T48" fmla="*/ 20 w 123"/>
                      <a:gd name="T49" fmla="*/ 29 h 192"/>
                      <a:gd name="T50" fmla="*/ 22 w 123"/>
                      <a:gd name="T51" fmla="*/ 26 h 192"/>
                      <a:gd name="T52" fmla="*/ 24 w 123"/>
                      <a:gd name="T53" fmla="*/ 23 h 192"/>
                      <a:gd name="T54" fmla="*/ 26 w 123"/>
                      <a:gd name="T55" fmla="*/ 21 h 192"/>
                      <a:gd name="T56" fmla="*/ 28 w 123"/>
                      <a:gd name="T57" fmla="*/ 18 h 192"/>
                      <a:gd name="T58" fmla="*/ 31 w 123"/>
                      <a:gd name="T59" fmla="*/ 15 h 192"/>
                      <a:gd name="T60" fmla="*/ 33 w 123"/>
                      <a:gd name="T61" fmla="*/ 12 h 192"/>
                      <a:gd name="T62" fmla="*/ 24 w 123"/>
                      <a:gd name="T63" fmla="*/ 12 h 192"/>
                      <a:gd name="T64" fmla="*/ 33 w 123"/>
                      <a:gd name="T65" fmla="*/ 12 h 192"/>
                      <a:gd name="T66" fmla="*/ 35 w 123"/>
                      <a:gd name="T67" fmla="*/ 11 h 192"/>
                      <a:gd name="T68" fmla="*/ 35 w 123"/>
                      <a:gd name="T69" fmla="*/ 10 h 192"/>
                      <a:gd name="T70" fmla="*/ 36 w 123"/>
                      <a:gd name="T71" fmla="*/ 9 h 192"/>
                      <a:gd name="T72" fmla="*/ 36 w 123"/>
                      <a:gd name="T73" fmla="*/ 7 h 192"/>
                      <a:gd name="T74" fmla="*/ 36 w 123"/>
                      <a:gd name="T75" fmla="*/ 6 h 192"/>
                      <a:gd name="T76" fmla="*/ 36 w 123"/>
                      <a:gd name="T77" fmla="*/ 5 h 192"/>
                      <a:gd name="T78" fmla="*/ 35 w 123"/>
                      <a:gd name="T79" fmla="*/ 4 h 192"/>
                      <a:gd name="T80" fmla="*/ 34 w 123"/>
                      <a:gd name="T81" fmla="*/ 3 h 192"/>
                      <a:gd name="T82" fmla="*/ 33 w 123"/>
                      <a:gd name="T83" fmla="*/ 1 h 192"/>
                      <a:gd name="T84" fmla="*/ 32 w 123"/>
                      <a:gd name="T85" fmla="*/ 1 h 192"/>
                      <a:gd name="T86" fmla="*/ 31 w 123"/>
                      <a:gd name="T87" fmla="*/ 0 h 192"/>
                      <a:gd name="T88" fmla="*/ 30 w 123"/>
                      <a:gd name="T89" fmla="*/ 0 h 192"/>
                      <a:gd name="T90" fmla="*/ 28 w 123"/>
                      <a:gd name="T91" fmla="*/ 0 h 192"/>
                      <a:gd name="T92" fmla="*/ 27 w 123"/>
                      <a:gd name="T93" fmla="*/ 0 h 192"/>
                      <a:gd name="T94" fmla="*/ 26 w 123"/>
                      <a:gd name="T95" fmla="*/ 1 h 192"/>
                      <a:gd name="T96" fmla="*/ 25 w 123"/>
                      <a:gd name="T97" fmla="*/ 2 h 192"/>
                      <a:gd name="T98" fmla="*/ 34 w 123"/>
                      <a:gd name="T99" fmla="*/ 2 h 192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</a:gdLst>
                    <a:ahLst/>
                    <a:cxnLst>
                      <a:cxn ang="T100">
                        <a:pos x="T0" y="T1"/>
                      </a:cxn>
                      <a:cxn ang="T101">
                        <a:pos x="T2" y="T3"/>
                      </a:cxn>
                      <a:cxn ang="T102">
                        <a:pos x="T4" y="T5"/>
                      </a:cxn>
                      <a:cxn ang="T103">
                        <a:pos x="T6" y="T7"/>
                      </a:cxn>
                      <a:cxn ang="T104">
                        <a:pos x="T8" y="T9"/>
                      </a:cxn>
                      <a:cxn ang="T105">
                        <a:pos x="T10" y="T11"/>
                      </a:cxn>
                      <a:cxn ang="T106">
                        <a:pos x="T12" y="T13"/>
                      </a:cxn>
                      <a:cxn ang="T107">
                        <a:pos x="T14" y="T15"/>
                      </a:cxn>
                      <a:cxn ang="T108">
                        <a:pos x="T16" y="T17"/>
                      </a:cxn>
                      <a:cxn ang="T109">
                        <a:pos x="T18" y="T19"/>
                      </a:cxn>
                      <a:cxn ang="T110">
                        <a:pos x="T20" y="T21"/>
                      </a:cxn>
                      <a:cxn ang="T111">
                        <a:pos x="T22" y="T23"/>
                      </a:cxn>
                      <a:cxn ang="T112">
                        <a:pos x="T24" y="T25"/>
                      </a:cxn>
                      <a:cxn ang="T113">
                        <a:pos x="T26" y="T27"/>
                      </a:cxn>
                      <a:cxn ang="T114">
                        <a:pos x="T28" y="T29"/>
                      </a:cxn>
                      <a:cxn ang="T115">
                        <a:pos x="T30" y="T31"/>
                      </a:cxn>
                      <a:cxn ang="T116">
                        <a:pos x="T32" y="T33"/>
                      </a:cxn>
                      <a:cxn ang="T117">
                        <a:pos x="T34" y="T35"/>
                      </a:cxn>
                      <a:cxn ang="T118">
                        <a:pos x="T36" y="T37"/>
                      </a:cxn>
                      <a:cxn ang="T119">
                        <a:pos x="T38" y="T39"/>
                      </a:cxn>
                      <a:cxn ang="T120">
                        <a:pos x="T40" y="T41"/>
                      </a:cxn>
                      <a:cxn ang="T121">
                        <a:pos x="T42" y="T43"/>
                      </a:cxn>
                      <a:cxn ang="T122">
                        <a:pos x="T44" y="T45"/>
                      </a:cxn>
                      <a:cxn ang="T123">
                        <a:pos x="T46" y="T47"/>
                      </a:cxn>
                      <a:cxn ang="T124">
                        <a:pos x="T48" y="T49"/>
                      </a:cxn>
                      <a:cxn ang="T125">
                        <a:pos x="T50" y="T51"/>
                      </a:cxn>
                      <a:cxn ang="T126">
                        <a:pos x="T52" y="T53"/>
                      </a:cxn>
                      <a:cxn ang="T127">
                        <a:pos x="T54" y="T55"/>
                      </a:cxn>
                      <a:cxn ang="T128">
                        <a:pos x="T56" y="T57"/>
                      </a:cxn>
                      <a:cxn ang="T129">
                        <a:pos x="T58" y="T59"/>
                      </a:cxn>
                      <a:cxn ang="T130">
                        <a:pos x="T60" y="T61"/>
                      </a:cxn>
                      <a:cxn ang="T131">
                        <a:pos x="T62" y="T63"/>
                      </a:cxn>
                      <a:cxn ang="T132">
                        <a:pos x="T64" y="T65"/>
                      </a:cxn>
                      <a:cxn ang="T133">
                        <a:pos x="T66" y="T67"/>
                      </a:cxn>
                      <a:cxn ang="T134">
                        <a:pos x="T68" y="T69"/>
                      </a:cxn>
                      <a:cxn ang="T135">
                        <a:pos x="T70" y="T71"/>
                      </a:cxn>
                      <a:cxn ang="T136">
                        <a:pos x="T72" y="T73"/>
                      </a:cxn>
                      <a:cxn ang="T137">
                        <a:pos x="T74" y="T75"/>
                      </a:cxn>
                      <a:cxn ang="T138">
                        <a:pos x="T76" y="T77"/>
                      </a:cxn>
                      <a:cxn ang="T139">
                        <a:pos x="T78" y="T79"/>
                      </a:cxn>
                      <a:cxn ang="T140">
                        <a:pos x="T80" y="T81"/>
                      </a:cxn>
                      <a:cxn ang="T141">
                        <a:pos x="T82" y="T83"/>
                      </a:cxn>
                      <a:cxn ang="T142">
                        <a:pos x="T84" y="T85"/>
                      </a:cxn>
                      <a:cxn ang="T143">
                        <a:pos x="T86" y="T87"/>
                      </a:cxn>
                      <a:cxn ang="T144">
                        <a:pos x="T88" y="T89"/>
                      </a:cxn>
                      <a:cxn ang="T145">
                        <a:pos x="T90" y="T91"/>
                      </a:cxn>
                      <a:cxn ang="T146">
                        <a:pos x="T92" y="T93"/>
                      </a:cxn>
                      <a:cxn ang="T147">
                        <a:pos x="T94" y="T95"/>
                      </a:cxn>
                      <a:cxn ang="T148">
                        <a:pos x="T96" y="T97"/>
                      </a:cxn>
                      <a:cxn ang="T149">
                        <a:pos x="T98" y="T99"/>
                      </a:cxn>
                    </a:cxnLst>
                    <a:rect l="0" t="0" r="r" b="b"/>
                    <a:pathLst>
                      <a:path w="123" h="192">
                        <a:moveTo>
                          <a:pt x="115" y="7"/>
                        </a:moveTo>
                        <a:lnTo>
                          <a:pt x="84" y="6"/>
                        </a:lnTo>
                        <a:lnTo>
                          <a:pt x="72" y="18"/>
                        </a:lnTo>
                        <a:lnTo>
                          <a:pt x="62" y="30"/>
                        </a:lnTo>
                        <a:lnTo>
                          <a:pt x="51" y="40"/>
                        </a:lnTo>
                        <a:lnTo>
                          <a:pt x="43" y="52"/>
                        </a:lnTo>
                        <a:lnTo>
                          <a:pt x="35" y="63"/>
                        </a:lnTo>
                        <a:lnTo>
                          <a:pt x="28" y="75"/>
                        </a:lnTo>
                        <a:lnTo>
                          <a:pt x="23" y="86"/>
                        </a:lnTo>
                        <a:lnTo>
                          <a:pt x="17" y="98"/>
                        </a:lnTo>
                        <a:lnTo>
                          <a:pt x="13" y="110"/>
                        </a:lnTo>
                        <a:lnTo>
                          <a:pt x="10" y="121"/>
                        </a:lnTo>
                        <a:lnTo>
                          <a:pt x="7" y="133"/>
                        </a:lnTo>
                        <a:lnTo>
                          <a:pt x="5" y="144"/>
                        </a:lnTo>
                        <a:lnTo>
                          <a:pt x="2" y="166"/>
                        </a:lnTo>
                        <a:lnTo>
                          <a:pt x="0" y="189"/>
                        </a:lnTo>
                        <a:lnTo>
                          <a:pt x="47" y="192"/>
                        </a:lnTo>
                        <a:lnTo>
                          <a:pt x="48" y="172"/>
                        </a:lnTo>
                        <a:lnTo>
                          <a:pt x="51" y="152"/>
                        </a:lnTo>
                        <a:lnTo>
                          <a:pt x="52" y="143"/>
                        </a:lnTo>
                        <a:lnTo>
                          <a:pt x="55" y="134"/>
                        </a:lnTo>
                        <a:lnTo>
                          <a:pt x="57" y="124"/>
                        </a:lnTo>
                        <a:lnTo>
                          <a:pt x="61" y="115"/>
                        </a:lnTo>
                        <a:lnTo>
                          <a:pt x="65" y="106"/>
                        </a:lnTo>
                        <a:lnTo>
                          <a:pt x="69" y="97"/>
                        </a:lnTo>
                        <a:lnTo>
                          <a:pt x="74" y="87"/>
                        </a:lnTo>
                        <a:lnTo>
                          <a:pt x="81" y="79"/>
                        </a:lnTo>
                        <a:lnTo>
                          <a:pt x="88" y="70"/>
                        </a:lnTo>
                        <a:lnTo>
                          <a:pt x="95" y="60"/>
                        </a:lnTo>
                        <a:lnTo>
                          <a:pt x="105" y="51"/>
                        </a:lnTo>
                        <a:lnTo>
                          <a:pt x="114" y="41"/>
                        </a:lnTo>
                        <a:lnTo>
                          <a:pt x="83" y="40"/>
                        </a:lnTo>
                        <a:lnTo>
                          <a:pt x="114" y="41"/>
                        </a:lnTo>
                        <a:lnTo>
                          <a:pt x="118" y="37"/>
                        </a:lnTo>
                        <a:lnTo>
                          <a:pt x="121" y="33"/>
                        </a:lnTo>
                        <a:lnTo>
                          <a:pt x="123" y="29"/>
                        </a:lnTo>
                        <a:lnTo>
                          <a:pt x="123" y="24"/>
                        </a:lnTo>
                        <a:lnTo>
                          <a:pt x="123" y="20"/>
                        </a:lnTo>
                        <a:lnTo>
                          <a:pt x="122" y="16"/>
                        </a:lnTo>
                        <a:lnTo>
                          <a:pt x="119" y="12"/>
                        </a:lnTo>
                        <a:lnTo>
                          <a:pt x="116" y="9"/>
                        </a:lnTo>
                        <a:lnTo>
                          <a:pt x="113" y="5"/>
                        </a:lnTo>
                        <a:lnTo>
                          <a:pt x="110" y="3"/>
                        </a:lnTo>
                        <a:lnTo>
                          <a:pt x="106" y="1"/>
                        </a:lnTo>
                        <a:lnTo>
                          <a:pt x="102" y="0"/>
                        </a:lnTo>
                        <a:lnTo>
                          <a:pt x="97" y="0"/>
                        </a:lnTo>
                        <a:lnTo>
                          <a:pt x="93" y="1"/>
                        </a:lnTo>
                        <a:lnTo>
                          <a:pt x="88" y="3"/>
                        </a:lnTo>
                        <a:lnTo>
                          <a:pt x="84" y="6"/>
                        </a:lnTo>
                        <a:lnTo>
                          <a:pt x="115" y="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8" name="Freeform 747"/>
                  <p:cNvSpPr>
                    <a:spLocks noChangeAspect="1"/>
                  </p:cNvSpPr>
                  <p:nvPr/>
                </p:nvSpPr>
                <p:spPr bwMode="auto">
                  <a:xfrm>
                    <a:off x="2276" y="1360"/>
                    <a:ext cx="36" cy="64"/>
                  </a:xfrm>
                  <a:custGeom>
                    <a:avLst/>
                    <a:gdLst>
                      <a:gd name="T0" fmla="*/ 36 w 113"/>
                      <a:gd name="T1" fmla="*/ 57 h 206"/>
                      <a:gd name="T2" fmla="*/ 36 w 113"/>
                      <a:gd name="T3" fmla="*/ 57 h 206"/>
                      <a:gd name="T4" fmla="*/ 36 w 113"/>
                      <a:gd name="T5" fmla="*/ 50 h 206"/>
                      <a:gd name="T6" fmla="*/ 35 w 113"/>
                      <a:gd name="T7" fmla="*/ 43 h 206"/>
                      <a:gd name="T8" fmla="*/ 34 w 113"/>
                      <a:gd name="T9" fmla="*/ 39 h 206"/>
                      <a:gd name="T10" fmla="*/ 33 w 113"/>
                      <a:gd name="T11" fmla="*/ 35 h 206"/>
                      <a:gd name="T12" fmla="*/ 32 w 113"/>
                      <a:gd name="T13" fmla="*/ 32 h 206"/>
                      <a:gd name="T14" fmla="*/ 30 w 113"/>
                      <a:gd name="T15" fmla="*/ 28 h 206"/>
                      <a:gd name="T16" fmla="*/ 29 w 113"/>
                      <a:gd name="T17" fmla="*/ 25 h 206"/>
                      <a:gd name="T18" fmla="*/ 27 w 113"/>
                      <a:gd name="T19" fmla="*/ 21 h 206"/>
                      <a:gd name="T20" fmla="*/ 25 w 113"/>
                      <a:gd name="T21" fmla="*/ 17 h 206"/>
                      <a:gd name="T22" fmla="*/ 22 w 113"/>
                      <a:gd name="T23" fmla="*/ 14 h 206"/>
                      <a:gd name="T24" fmla="*/ 20 w 113"/>
                      <a:gd name="T25" fmla="*/ 11 h 206"/>
                      <a:gd name="T26" fmla="*/ 17 w 113"/>
                      <a:gd name="T27" fmla="*/ 7 h 206"/>
                      <a:gd name="T28" fmla="*/ 14 w 113"/>
                      <a:gd name="T29" fmla="*/ 4 h 206"/>
                      <a:gd name="T30" fmla="*/ 10 w 113"/>
                      <a:gd name="T31" fmla="*/ 0 h 206"/>
                      <a:gd name="T32" fmla="*/ 0 w 113"/>
                      <a:gd name="T33" fmla="*/ 10 h 206"/>
                      <a:gd name="T34" fmla="*/ 3 w 113"/>
                      <a:gd name="T35" fmla="*/ 13 h 206"/>
                      <a:gd name="T36" fmla="*/ 6 w 113"/>
                      <a:gd name="T37" fmla="*/ 16 h 206"/>
                      <a:gd name="T38" fmla="*/ 8 w 113"/>
                      <a:gd name="T39" fmla="*/ 20 h 206"/>
                      <a:gd name="T40" fmla="*/ 10 w 113"/>
                      <a:gd name="T41" fmla="*/ 22 h 206"/>
                      <a:gd name="T42" fmla="*/ 12 w 113"/>
                      <a:gd name="T43" fmla="*/ 25 h 206"/>
                      <a:gd name="T44" fmla="*/ 14 w 113"/>
                      <a:gd name="T45" fmla="*/ 28 h 206"/>
                      <a:gd name="T46" fmla="*/ 15 w 113"/>
                      <a:gd name="T47" fmla="*/ 31 h 206"/>
                      <a:gd name="T48" fmla="*/ 17 w 113"/>
                      <a:gd name="T49" fmla="*/ 34 h 206"/>
                      <a:gd name="T50" fmla="*/ 18 w 113"/>
                      <a:gd name="T51" fmla="*/ 37 h 206"/>
                      <a:gd name="T52" fmla="*/ 19 w 113"/>
                      <a:gd name="T53" fmla="*/ 39 h 206"/>
                      <a:gd name="T54" fmla="*/ 20 w 113"/>
                      <a:gd name="T55" fmla="*/ 42 h 206"/>
                      <a:gd name="T56" fmla="*/ 20 w 113"/>
                      <a:gd name="T57" fmla="*/ 45 h 206"/>
                      <a:gd name="T58" fmla="*/ 21 w 113"/>
                      <a:gd name="T59" fmla="*/ 51 h 206"/>
                      <a:gd name="T60" fmla="*/ 21 w 113"/>
                      <a:gd name="T61" fmla="*/ 57 h 206"/>
                      <a:gd name="T62" fmla="*/ 21 w 113"/>
                      <a:gd name="T63" fmla="*/ 57 h 206"/>
                      <a:gd name="T64" fmla="*/ 21 w 113"/>
                      <a:gd name="T65" fmla="*/ 57 h 206"/>
                      <a:gd name="T66" fmla="*/ 22 w 113"/>
                      <a:gd name="T67" fmla="*/ 58 h 206"/>
                      <a:gd name="T68" fmla="*/ 22 w 113"/>
                      <a:gd name="T69" fmla="*/ 60 h 206"/>
                      <a:gd name="T70" fmla="*/ 23 w 113"/>
                      <a:gd name="T71" fmla="*/ 61 h 206"/>
                      <a:gd name="T72" fmla="*/ 24 w 113"/>
                      <a:gd name="T73" fmla="*/ 62 h 206"/>
                      <a:gd name="T74" fmla="*/ 25 w 113"/>
                      <a:gd name="T75" fmla="*/ 63 h 206"/>
                      <a:gd name="T76" fmla="*/ 26 w 113"/>
                      <a:gd name="T77" fmla="*/ 64 h 206"/>
                      <a:gd name="T78" fmla="*/ 27 w 113"/>
                      <a:gd name="T79" fmla="*/ 64 h 206"/>
                      <a:gd name="T80" fmla="*/ 29 w 113"/>
                      <a:gd name="T81" fmla="*/ 64 h 206"/>
                      <a:gd name="T82" fmla="*/ 30 w 113"/>
                      <a:gd name="T83" fmla="*/ 64 h 206"/>
                      <a:gd name="T84" fmla="*/ 32 w 113"/>
                      <a:gd name="T85" fmla="*/ 64 h 206"/>
                      <a:gd name="T86" fmla="*/ 33 w 113"/>
                      <a:gd name="T87" fmla="*/ 63 h 206"/>
                      <a:gd name="T88" fmla="*/ 34 w 113"/>
                      <a:gd name="T89" fmla="*/ 62 h 206"/>
                      <a:gd name="T90" fmla="*/ 35 w 113"/>
                      <a:gd name="T91" fmla="*/ 61 h 206"/>
                      <a:gd name="T92" fmla="*/ 35 w 113"/>
                      <a:gd name="T93" fmla="*/ 60 h 206"/>
                      <a:gd name="T94" fmla="*/ 36 w 113"/>
                      <a:gd name="T95" fmla="*/ 58 h 206"/>
                      <a:gd name="T96" fmla="*/ 36 w 113"/>
                      <a:gd name="T97" fmla="*/ 57 h 20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</a:gdLst>
                    <a:ahLst/>
                    <a:cxnLst>
                      <a:cxn ang="T98">
                        <a:pos x="T0" y="T1"/>
                      </a:cxn>
                      <a:cxn ang="T99">
                        <a:pos x="T2" y="T3"/>
                      </a:cxn>
                      <a:cxn ang="T100">
                        <a:pos x="T4" y="T5"/>
                      </a:cxn>
                      <a:cxn ang="T101">
                        <a:pos x="T6" y="T7"/>
                      </a:cxn>
                      <a:cxn ang="T102">
                        <a:pos x="T8" y="T9"/>
                      </a:cxn>
                      <a:cxn ang="T103">
                        <a:pos x="T10" y="T11"/>
                      </a:cxn>
                      <a:cxn ang="T104">
                        <a:pos x="T12" y="T13"/>
                      </a:cxn>
                      <a:cxn ang="T105">
                        <a:pos x="T14" y="T15"/>
                      </a:cxn>
                      <a:cxn ang="T106">
                        <a:pos x="T16" y="T17"/>
                      </a:cxn>
                      <a:cxn ang="T107">
                        <a:pos x="T18" y="T19"/>
                      </a:cxn>
                      <a:cxn ang="T108">
                        <a:pos x="T20" y="T21"/>
                      </a:cxn>
                      <a:cxn ang="T109">
                        <a:pos x="T22" y="T23"/>
                      </a:cxn>
                      <a:cxn ang="T110">
                        <a:pos x="T24" y="T25"/>
                      </a:cxn>
                      <a:cxn ang="T111">
                        <a:pos x="T26" y="T27"/>
                      </a:cxn>
                      <a:cxn ang="T112">
                        <a:pos x="T28" y="T29"/>
                      </a:cxn>
                      <a:cxn ang="T113">
                        <a:pos x="T30" y="T31"/>
                      </a:cxn>
                      <a:cxn ang="T114">
                        <a:pos x="T32" y="T33"/>
                      </a:cxn>
                      <a:cxn ang="T115">
                        <a:pos x="T34" y="T35"/>
                      </a:cxn>
                      <a:cxn ang="T116">
                        <a:pos x="T36" y="T37"/>
                      </a:cxn>
                      <a:cxn ang="T117">
                        <a:pos x="T38" y="T39"/>
                      </a:cxn>
                      <a:cxn ang="T118">
                        <a:pos x="T40" y="T41"/>
                      </a:cxn>
                      <a:cxn ang="T119">
                        <a:pos x="T42" y="T43"/>
                      </a:cxn>
                      <a:cxn ang="T120">
                        <a:pos x="T44" y="T45"/>
                      </a:cxn>
                      <a:cxn ang="T121">
                        <a:pos x="T46" y="T47"/>
                      </a:cxn>
                      <a:cxn ang="T122">
                        <a:pos x="T48" y="T49"/>
                      </a:cxn>
                      <a:cxn ang="T123">
                        <a:pos x="T50" y="T51"/>
                      </a:cxn>
                      <a:cxn ang="T124">
                        <a:pos x="T52" y="T53"/>
                      </a:cxn>
                      <a:cxn ang="T125">
                        <a:pos x="T54" y="T55"/>
                      </a:cxn>
                      <a:cxn ang="T126">
                        <a:pos x="T56" y="T57"/>
                      </a:cxn>
                      <a:cxn ang="T127">
                        <a:pos x="T58" y="T59"/>
                      </a:cxn>
                      <a:cxn ang="T128">
                        <a:pos x="T60" y="T61"/>
                      </a:cxn>
                      <a:cxn ang="T129">
                        <a:pos x="T62" y="T63"/>
                      </a:cxn>
                      <a:cxn ang="T130">
                        <a:pos x="T64" y="T65"/>
                      </a:cxn>
                      <a:cxn ang="T131">
                        <a:pos x="T66" y="T67"/>
                      </a:cxn>
                      <a:cxn ang="T132">
                        <a:pos x="T68" y="T69"/>
                      </a:cxn>
                      <a:cxn ang="T133">
                        <a:pos x="T70" y="T71"/>
                      </a:cxn>
                      <a:cxn ang="T134">
                        <a:pos x="T72" y="T73"/>
                      </a:cxn>
                      <a:cxn ang="T135">
                        <a:pos x="T74" y="T75"/>
                      </a:cxn>
                      <a:cxn ang="T136">
                        <a:pos x="T76" y="T77"/>
                      </a:cxn>
                      <a:cxn ang="T137">
                        <a:pos x="T78" y="T79"/>
                      </a:cxn>
                      <a:cxn ang="T138">
                        <a:pos x="T80" y="T81"/>
                      </a:cxn>
                      <a:cxn ang="T139">
                        <a:pos x="T82" y="T83"/>
                      </a:cxn>
                      <a:cxn ang="T140">
                        <a:pos x="T84" y="T85"/>
                      </a:cxn>
                      <a:cxn ang="T141">
                        <a:pos x="T86" y="T87"/>
                      </a:cxn>
                      <a:cxn ang="T142">
                        <a:pos x="T88" y="T89"/>
                      </a:cxn>
                      <a:cxn ang="T143">
                        <a:pos x="T90" y="T91"/>
                      </a:cxn>
                      <a:cxn ang="T144">
                        <a:pos x="T92" y="T93"/>
                      </a:cxn>
                      <a:cxn ang="T145">
                        <a:pos x="T94" y="T95"/>
                      </a:cxn>
                      <a:cxn ang="T146">
                        <a:pos x="T96" y="T97"/>
                      </a:cxn>
                    </a:cxnLst>
                    <a:rect l="0" t="0" r="r" b="b"/>
                    <a:pathLst>
                      <a:path w="113" h="206">
                        <a:moveTo>
                          <a:pt x="113" y="183"/>
                        </a:moveTo>
                        <a:lnTo>
                          <a:pt x="113" y="183"/>
                        </a:lnTo>
                        <a:lnTo>
                          <a:pt x="112" y="160"/>
                        </a:lnTo>
                        <a:lnTo>
                          <a:pt x="109" y="137"/>
                        </a:lnTo>
                        <a:lnTo>
                          <a:pt x="107" y="126"/>
                        </a:lnTo>
                        <a:lnTo>
                          <a:pt x="104" y="114"/>
                        </a:lnTo>
                        <a:lnTo>
                          <a:pt x="100" y="103"/>
                        </a:lnTo>
                        <a:lnTo>
                          <a:pt x="95" y="91"/>
                        </a:lnTo>
                        <a:lnTo>
                          <a:pt x="90" y="79"/>
                        </a:lnTo>
                        <a:lnTo>
                          <a:pt x="84" y="68"/>
                        </a:lnTo>
                        <a:lnTo>
                          <a:pt x="78" y="56"/>
                        </a:lnTo>
                        <a:lnTo>
                          <a:pt x="70" y="46"/>
                        </a:lnTo>
                        <a:lnTo>
                          <a:pt x="62" y="34"/>
                        </a:lnTo>
                        <a:lnTo>
                          <a:pt x="53" y="23"/>
                        </a:lnTo>
                        <a:lnTo>
                          <a:pt x="43" y="12"/>
                        </a:lnTo>
                        <a:lnTo>
                          <a:pt x="32" y="0"/>
                        </a:lnTo>
                        <a:lnTo>
                          <a:pt x="0" y="33"/>
                        </a:lnTo>
                        <a:lnTo>
                          <a:pt x="9" y="43"/>
                        </a:lnTo>
                        <a:lnTo>
                          <a:pt x="18" y="53"/>
                        </a:lnTo>
                        <a:lnTo>
                          <a:pt x="25" y="63"/>
                        </a:lnTo>
                        <a:lnTo>
                          <a:pt x="32" y="72"/>
                        </a:lnTo>
                        <a:lnTo>
                          <a:pt x="39" y="80"/>
                        </a:lnTo>
                        <a:lnTo>
                          <a:pt x="44" y="90"/>
                        </a:lnTo>
                        <a:lnTo>
                          <a:pt x="48" y="99"/>
                        </a:lnTo>
                        <a:lnTo>
                          <a:pt x="52" y="109"/>
                        </a:lnTo>
                        <a:lnTo>
                          <a:pt x="57" y="118"/>
                        </a:lnTo>
                        <a:lnTo>
                          <a:pt x="60" y="127"/>
                        </a:lnTo>
                        <a:lnTo>
                          <a:pt x="62" y="136"/>
                        </a:lnTo>
                        <a:lnTo>
                          <a:pt x="64" y="145"/>
                        </a:lnTo>
                        <a:lnTo>
                          <a:pt x="67" y="165"/>
                        </a:lnTo>
                        <a:lnTo>
                          <a:pt x="67" y="183"/>
                        </a:lnTo>
                        <a:lnTo>
                          <a:pt x="68" y="188"/>
                        </a:lnTo>
                        <a:lnTo>
                          <a:pt x="69" y="193"/>
                        </a:lnTo>
                        <a:lnTo>
                          <a:pt x="71" y="197"/>
                        </a:lnTo>
                        <a:lnTo>
                          <a:pt x="74" y="201"/>
                        </a:lnTo>
                        <a:lnTo>
                          <a:pt x="78" y="203"/>
                        </a:lnTo>
                        <a:lnTo>
                          <a:pt x="82" y="205"/>
                        </a:lnTo>
                        <a:lnTo>
                          <a:pt x="86" y="206"/>
                        </a:lnTo>
                        <a:lnTo>
                          <a:pt x="90" y="206"/>
                        </a:lnTo>
                        <a:lnTo>
                          <a:pt x="94" y="206"/>
                        </a:lnTo>
                        <a:lnTo>
                          <a:pt x="99" y="205"/>
                        </a:lnTo>
                        <a:lnTo>
                          <a:pt x="103" y="203"/>
                        </a:lnTo>
                        <a:lnTo>
                          <a:pt x="106" y="201"/>
                        </a:lnTo>
                        <a:lnTo>
                          <a:pt x="109" y="197"/>
                        </a:lnTo>
                        <a:lnTo>
                          <a:pt x="111" y="193"/>
                        </a:lnTo>
                        <a:lnTo>
                          <a:pt x="113" y="188"/>
                        </a:lnTo>
                        <a:lnTo>
                          <a:pt x="113" y="18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9" name="Freeform 748"/>
                  <p:cNvSpPr>
                    <a:spLocks noChangeAspect="1"/>
                  </p:cNvSpPr>
                  <p:nvPr/>
                </p:nvSpPr>
                <p:spPr bwMode="auto">
                  <a:xfrm>
                    <a:off x="2297" y="1417"/>
                    <a:ext cx="14" cy="93"/>
                  </a:xfrm>
                  <a:custGeom>
                    <a:avLst/>
                    <a:gdLst>
                      <a:gd name="T0" fmla="*/ 5 w 46"/>
                      <a:gd name="T1" fmla="*/ 93 h 315"/>
                      <a:gd name="T2" fmla="*/ 14 w 46"/>
                      <a:gd name="T3" fmla="*/ 86 h 315"/>
                      <a:gd name="T4" fmla="*/ 14 w 46"/>
                      <a:gd name="T5" fmla="*/ 0 h 315"/>
                      <a:gd name="T6" fmla="*/ 0 w 46"/>
                      <a:gd name="T7" fmla="*/ 0 h 315"/>
                      <a:gd name="T8" fmla="*/ 0 w 46"/>
                      <a:gd name="T9" fmla="*/ 86 h 315"/>
                      <a:gd name="T10" fmla="*/ 5 w 46"/>
                      <a:gd name="T11" fmla="*/ 93 h 315"/>
                      <a:gd name="T12" fmla="*/ 0 w 46"/>
                      <a:gd name="T13" fmla="*/ 86 h 315"/>
                      <a:gd name="T14" fmla="*/ 0 w 46"/>
                      <a:gd name="T15" fmla="*/ 88 h 315"/>
                      <a:gd name="T16" fmla="*/ 1 w 46"/>
                      <a:gd name="T17" fmla="*/ 89 h 315"/>
                      <a:gd name="T18" fmla="*/ 1 w 46"/>
                      <a:gd name="T19" fmla="*/ 90 h 315"/>
                      <a:gd name="T20" fmla="*/ 2 w 46"/>
                      <a:gd name="T21" fmla="*/ 91 h 315"/>
                      <a:gd name="T22" fmla="*/ 3 w 46"/>
                      <a:gd name="T23" fmla="*/ 92 h 315"/>
                      <a:gd name="T24" fmla="*/ 5 w 46"/>
                      <a:gd name="T25" fmla="*/ 92 h 315"/>
                      <a:gd name="T26" fmla="*/ 6 w 46"/>
                      <a:gd name="T27" fmla="*/ 93 h 315"/>
                      <a:gd name="T28" fmla="*/ 7 w 46"/>
                      <a:gd name="T29" fmla="*/ 93 h 315"/>
                      <a:gd name="T30" fmla="*/ 8 w 46"/>
                      <a:gd name="T31" fmla="*/ 93 h 315"/>
                      <a:gd name="T32" fmla="*/ 10 w 46"/>
                      <a:gd name="T33" fmla="*/ 92 h 315"/>
                      <a:gd name="T34" fmla="*/ 11 w 46"/>
                      <a:gd name="T35" fmla="*/ 92 h 315"/>
                      <a:gd name="T36" fmla="*/ 12 w 46"/>
                      <a:gd name="T37" fmla="*/ 91 h 315"/>
                      <a:gd name="T38" fmla="*/ 13 w 46"/>
                      <a:gd name="T39" fmla="*/ 90 h 315"/>
                      <a:gd name="T40" fmla="*/ 13 w 46"/>
                      <a:gd name="T41" fmla="*/ 89 h 315"/>
                      <a:gd name="T42" fmla="*/ 14 w 46"/>
                      <a:gd name="T43" fmla="*/ 88 h 315"/>
                      <a:gd name="T44" fmla="*/ 14 w 46"/>
                      <a:gd name="T45" fmla="*/ 86 h 315"/>
                      <a:gd name="T46" fmla="*/ 5 w 46"/>
                      <a:gd name="T47" fmla="*/ 93 h 31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315">
                        <a:moveTo>
                          <a:pt x="18" y="314"/>
                        </a:moveTo>
                        <a:lnTo>
                          <a:pt x="46" y="29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18" y="314"/>
                        </a:lnTo>
                        <a:lnTo>
                          <a:pt x="0" y="291"/>
                        </a:lnTo>
                        <a:lnTo>
                          <a:pt x="1" y="298"/>
                        </a:lnTo>
                        <a:lnTo>
                          <a:pt x="2" y="302"/>
                        </a:lnTo>
                        <a:lnTo>
                          <a:pt x="4" y="306"/>
                        </a:lnTo>
                        <a:lnTo>
                          <a:pt x="7" y="309"/>
                        </a:lnTo>
                        <a:lnTo>
                          <a:pt x="11" y="311"/>
                        </a:lnTo>
                        <a:lnTo>
                          <a:pt x="15" y="313"/>
                        </a:lnTo>
                        <a:lnTo>
                          <a:pt x="19" y="314"/>
                        </a:lnTo>
                        <a:lnTo>
                          <a:pt x="23" y="315"/>
                        </a:lnTo>
                        <a:lnTo>
                          <a:pt x="27" y="314"/>
                        </a:lnTo>
                        <a:lnTo>
                          <a:pt x="32" y="313"/>
                        </a:lnTo>
                        <a:lnTo>
                          <a:pt x="36" y="311"/>
                        </a:lnTo>
                        <a:lnTo>
                          <a:pt x="39" y="309"/>
                        </a:lnTo>
                        <a:lnTo>
                          <a:pt x="42" y="306"/>
                        </a:lnTo>
                        <a:lnTo>
                          <a:pt x="44" y="302"/>
                        </a:lnTo>
                        <a:lnTo>
                          <a:pt x="46" y="298"/>
                        </a:lnTo>
                        <a:lnTo>
                          <a:pt x="46" y="291"/>
                        </a:lnTo>
                        <a:lnTo>
                          <a:pt x="18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0" name="Freeform 749"/>
                  <p:cNvSpPr>
                    <a:spLocks noChangeAspect="1"/>
                  </p:cNvSpPr>
                  <p:nvPr/>
                </p:nvSpPr>
                <p:spPr bwMode="auto">
                  <a:xfrm>
                    <a:off x="2304" y="1496"/>
                    <a:ext cx="36" cy="21"/>
                  </a:xfrm>
                  <a:custGeom>
                    <a:avLst/>
                    <a:gdLst>
                      <a:gd name="T0" fmla="*/ 36 w 120"/>
                      <a:gd name="T1" fmla="*/ 14 h 66"/>
                      <a:gd name="T2" fmla="*/ 31 w 120"/>
                      <a:gd name="T3" fmla="*/ 7 h 66"/>
                      <a:gd name="T4" fmla="*/ 3 w 120"/>
                      <a:gd name="T5" fmla="*/ 0 h 66"/>
                      <a:gd name="T6" fmla="*/ 0 w 120"/>
                      <a:gd name="T7" fmla="*/ 14 h 66"/>
                      <a:gd name="T8" fmla="*/ 28 w 120"/>
                      <a:gd name="T9" fmla="*/ 21 h 66"/>
                      <a:gd name="T10" fmla="*/ 36 w 120"/>
                      <a:gd name="T11" fmla="*/ 14 h 66"/>
                      <a:gd name="T12" fmla="*/ 28 w 120"/>
                      <a:gd name="T13" fmla="*/ 21 h 66"/>
                      <a:gd name="T14" fmla="*/ 29 w 120"/>
                      <a:gd name="T15" fmla="*/ 21 h 66"/>
                      <a:gd name="T16" fmla="*/ 31 w 120"/>
                      <a:gd name="T17" fmla="*/ 21 h 66"/>
                      <a:gd name="T18" fmla="*/ 32 w 120"/>
                      <a:gd name="T19" fmla="*/ 21 h 66"/>
                      <a:gd name="T20" fmla="*/ 33 w 120"/>
                      <a:gd name="T21" fmla="*/ 20 h 66"/>
                      <a:gd name="T22" fmla="*/ 34 w 120"/>
                      <a:gd name="T23" fmla="*/ 19 h 66"/>
                      <a:gd name="T24" fmla="*/ 35 w 120"/>
                      <a:gd name="T25" fmla="*/ 18 h 66"/>
                      <a:gd name="T26" fmla="*/ 35 w 120"/>
                      <a:gd name="T27" fmla="*/ 17 h 66"/>
                      <a:gd name="T28" fmla="*/ 36 w 120"/>
                      <a:gd name="T29" fmla="*/ 16 h 66"/>
                      <a:gd name="T30" fmla="*/ 36 w 120"/>
                      <a:gd name="T31" fmla="*/ 14 h 66"/>
                      <a:gd name="T32" fmla="*/ 36 w 120"/>
                      <a:gd name="T33" fmla="*/ 13 h 66"/>
                      <a:gd name="T34" fmla="*/ 36 w 120"/>
                      <a:gd name="T35" fmla="*/ 11 h 66"/>
                      <a:gd name="T36" fmla="*/ 35 w 120"/>
                      <a:gd name="T37" fmla="*/ 10 h 66"/>
                      <a:gd name="T38" fmla="*/ 35 w 120"/>
                      <a:gd name="T39" fmla="*/ 9 h 66"/>
                      <a:gd name="T40" fmla="*/ 34 w 120"/>
                      <a:gd name="T41" fmla="*/ 8 h 66"/>
                      <a:gd name="T42" fmla="*/ 32 w 120"/>
                      <a:gd name="T43" fmla="*/ 7 h 66"/>
                      <a:gd name="T44" fmla="*/ 31 w 120"/>
                      <a:gd name="T45" fmla="*/ 7 h 66"/>
                      <a:gd name="T46" fmla="*/ 36 w 120"/>
                      <a:gd name="T47" fmla="*/ 14 h 6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120" h="66">
                        <a:moveTo>
                          <a:pt x="120" y="43"/>
                        </a:moveTo>
                        <a:lnTo>
                          <a:pt x="102" y="21"/>
                        </a:lnTo>
                        <a:lnTo>
                          <a:pt x="10" y="0"/>
                        </a:lnTo>
                        <a:lnTo>
                          <a:pt x="0" y="45"/>
                        </a:lnTo>
                        <a:lnTo>
                          <a:pt x="92" y="66"/>
                        </a:lnTo>
                        <a:lnTo>
                          <a:pt x="120" y="43"/>
                        </a:lnTo>
                        <a:lnTo>
                          <a:pt x="92" y="66"/>
                        </a:lnTo>
                        <a:lnTo>
                          <a:pt x="98" y="66"/>
                        </a:lnTo>
                        <a:lnTo>
                          <a:pt x="102" y="66"/>
                        </a:lnTo>
                        <a:lnTo>
                          <a:pt x="106" y="65"/>
                        </a:lnTo>
                        <a:lnTo>
                          <a:pt x="111" y="63"/>
                        </a:lnTo>
                        <a:lnTo>
                          <a:pt x="114" y="60"/>
                        </a:lnTo>
                        <a:lnTo>
                          <a:pt x="117" y="57"/>
                        </a:lnTo>
                        <a:lnTo>
                          <a:pt x="118" y="53"/>
                        </a:lnTo>
                        <a:lnTo>
                          <a:pt x="120" y="49"/>
                        </a:lnTo>
                        <a:lnTo>
                          <a:pt x="120" y="44"/>
                        </a:lnTo>
                        <a:lnTo>
                          <a:pt x="120" y="40"/>
                        </a:lnTo>
                        <a:lnTo>
                          <a:pt x="119" y="36"/>
                        </a:lnTo>
                        <a:lnTo>
                          <a:pt x="118" y="32"/>
                        </a:lnTo>
                        <a:lnTo>
                          <a:pt x="115" y="29"/>
                        </a:lnTo>
                        <a:lnTo>
                          <a:pt x="112" y="25"/>
                        </a:lnTo>
                        <a:lnTo>
                          <a:pt x="107" y="22"/>
                        </a:lnTo>
                        <a:lnTo>
                          <a:pt x="102" y="21"/>
                        </a:lnTo>
                        <a:lnTo>
                          <a:pt x="120" y="4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1" name="Freeform 750"/>
                  <p:cNvSpPr>
                    <a:spLocks noChangeAspect="1"/>
                  </p:cNvSpPr>
                  <p:nvPr/>
                </p:nvSpPr>
                <p:spPr bwMode="auto">
                  <a:xfrm>
                    <a:off x="2326" y="1511"/>
                    <a:ext cx="14" cy="36"/>
                  </a:xfrm>
                  <a:custGeom>
                    <a:avLst/>
                    <a:gdLst>
                      <a:gd name="T0" fmla="*/ 7 w 46"/>
                      <a:gd name="T1" fmla="*/ 36 h 112"/>
                      <a:gd name="T2" fmla="*/ 14 w 46"/>
                      <a:gd name="T3" fmla="*/ 29 h 112"/>
                      <a:gd name="T4" fmla="*/ 14 w 46"/>
                      <a:gd name="T5" fmla="*/ 0 h 112"/>
                      <a:gd name="T6" fmla="*/ 0 w 46"/>
                      <a:gd name="T7" fmla="*/ 0 h 112"/>
                      <a:gd name="T8" fmla="*/ 0 w 46"/>
                      <a:gd name="T9" fmla="*/ 29 h 112"/>
                      <a:gd name="T10" fmla="*/ 7 w 46"/>
                      <a:gd name="T11" fmla="*/ 36 h 112"/>
                      <a:gd name="T12" fmla="*/ 0 w 46"/>
                      <a:gd name="T13" fmla="*/ 29 h 112"/>
                      <a:gd name="T14" fmla="*/ 0 w 46"/>
                      <a:gd name="T15" fmla="*/ 30 h 112"/>
                      <a:gd name="T16" fmla="*/ 1 w 46"/>
                      <a:gd name="T17" fmla="*/ 32 h 112"/>
                      <a:gd name="T18" fmla="*/ 1 w 46"/>
                      <a:gd name="T19" fmla="*/ 33 h 112"/>
                      <a:gd name="T20" fmla="*/ 2 w 46"/>
                      <a:gd name="T21" fmla="*/ 34 h 112"/>
                      <a:gd name="T22" fmla="*/ 3 w 46"/>
                      <a:gd name="T23" fmla="*/ 35 h 112"/>
                      <a:gd name="T24" fmla="*/ 4 w 46"/>
                      <a:gd name="T25" fmla="*/ 36 h 112"/>
                      <a:gd name="T26" fmla="*/ 6 w 46"/>
                      <a:gd name="T27" fmla="*/ 36 h 112"/>
                      <a:gd name="T28" fmla="*/ 7 w 46"/>
                      <a:gd name="T29" fmla="*/ 36 h 112"/>
                      <a:gd name="T30" fmla="*/ 8 w 46"/>
                      <a:gd name="T31" fmla="*/ 36 h 112"/>
                      <a:gd name="T32" fmla="*/ 9 w 46"/>
                      <a:gd name="T33" fmla="*/ 36 h 112"/>
                      <a:gd name="T34" fmla="*/ 11 w 46"/>
                      <a:gd name="T35" fmla="*/ 35 h 112"/>
                      <a:gd name="T36" fmla="*/ 12 w 46"/>
                      <a:gd name="T37" fmla="*/ 34 h 112"/>
                      <a:gd name="T38" fmla="*/ 13 w 46"/>
                      <a:gd name="T39" fmla="*/ 33 h 112"/>
                      <a:gd name="T40" fmla="*/ 13 w 46"/>
                      <a:gd name="T41" fmla="*/ 32 h 112"/>
                      <a:gd name="T42" fmla="*/ 14 w 46"/>
                      <a:gd name="T43" fmla="*/ 30 h 112"/>
                      <a:gd name="T44" fmla="*/ 14 w 46"/>
                      <a:gd name="T45" fmla="*/ 29 h 112"/>
                      <a:gd name="T46" fmla="*/ 7 w 46"/>
                      <a:gd name="T47" fmla="*/ 36 h 112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12">
                        <a:moveTo>
                          <a:pt x="23" y="112"/>
                        </a:moveTo>
                        <a:lnTo>
                          <a:pt x="46" y="89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89"/>
                        </a:lnTo>
                        <a:lnTo>
                          <a:pt x="23" y="112"/>
                        </a:lnTo>
                        <a:lnTo>
                          <a:pt x="0" y="89"/>
                        </a:lnTo>
                        <a:lnTo>
                          <a:pt x="1" y="94"/>
                        </a:lnTo>
                        <a:lnTo>
                          <a:pt x="2" y="99"/>
                        </a:lnTo>
                        <a:lnTo>
                          <a:pt x="4" y="102"/>
                        </a:lnTo>
                        <a:lnTo>
                          <a:pt x="7" y="106"/>
                        </a:lnTo>
                        <a:lnTo>
                          <a:pt x="10" y="109"/>
                        </a:lnTo>
                        <a:lnTo>
                          <a:pt x="14" y="111"/>
                        </a:lnTo>
                        <a:lnTo>
                          <a:pt x="19" y="112"/>
                        </a:lnTo>
                        <a:lnTo>
                          <a:pt x="23" y="112"/>
                        </a:lnTo>
                        <a:lnTo>
                          <a:pt x="27" y="112"/>
                        </a:lnTo>
                        <a:lnTo>
                          <a:pt x="31" y="111"/>
                        </a:lnTo>
                        <a:lnTo>
                          <a:pt x="35" y="109"/>
                        </a:lnTo>
                        <a:lnTo>
                          <a:pt x="39" y="106"/>
                        </a:lnTo>
                        <a:lnTo>
                          <a:pt x="42" y="102"/>
                        </a:lnTo>
                        <a:lnTo>
                          <a:pt x="44" y="99"/>
                        </a:lnTo>
                        <a:lnTo>
                          <a:pt x="46" y="94"/>
                        </a:lnTo>
                        <a:lnTo>
                          <a:pt x="46" y="89"/>
                        </a:lnTo>
                        <a:lnTo>
                          <a:pt x="23" y="11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2" name="Freeform 751"/>
                  <p:cNvSpPr>
                    <a:spLocks noChangeAspect="1"/>
                  </p:cNvSpPr>
                  <p:nvPr/>
                </p:nvSpPr>
                <p:spPr bwMode="auto">
                  <a:xfrm>
                    <a:off x="2297" y="1532"/>
                    <a:ext cx="36" cy="14"/>
                  </a:xfrm>
                  <a:custGeom>
                    <a:avLst/>
                    <a:gdLst>
                      <a:gd name="T0" fmla="*/ 0 w 102"/>
                      <a:gd name="T1" fmla="*/ 7 h 46"/>
                      <a:gd name="T2" fmla="*/ 8 w 102"/>
                      <a:gd name="T3" fmla="*/ 14 h 46"/>
                      <a:gd name="T4" fmla="*/ 36 w 102"/>
                      <a:gd name="T5" fmla="*/ 14 h 46"/>
                      <a:gd name="T6" fmla="*/ 36 w 102"/>
                      <a:gd name="T7" fmla="*/ 0 h 46"/>
                      <a:gd name="T8" fmla="*/ 8 w 102"/>
                      <a:gd name="T9" fmla="*/ 0 h 46"/>
                      <a:gd name="T10" fmla="*/ 0 w 102"/>
                      <a:gd name="T11" fmla="*/ 7 h 46"/>
                      <a:gd name="T12" fmla="*/ 8 w 102"/>
                      <a:gd name="T13" fmla="*/ 0 h 46"/>
                      <a:gd name="T14" fmla="*/ 6 w 102"/>
                      <a:gd name="T15" fmla="*/ 0 h 46"/>
                      <a:gd name="T16" fmla="*/ 4 w 102"/>
                      <a:gd name="T17" fmla="*/ 1 h 46"/>
                      <a:gd name="T18" fmla="*/ 3 w 102"/>
                      <a:gd name="T19" fmla="*/ 1 h 46"/>
                      <a:gd name="T20" fmla="*/ 2 w 102"/>
                      <a:gd name="T21" fmla="*/ 2 h 46"/>
                      <a:gd name="T22" fmla="*/ 1 w 102"/>
                      <a:gd name="T23" fmla="*/ 3 h 46"/>
                      <a:gd name="T24" fmla="*/ 0 w 102"/>
                      <a:gd name="T25" fmla="*/ 4 h 46"/>
                      <a:gd name="T26" fmla="*/ 0 w 102"/>
                      <a:gd name="T27" fmla="*/ 6 h 46"/>
                      <a:gd name="T28" fmla="*/ 0 w 102"/>
                      <a:gd name="T29" fmla="*/ 7 h 46"/>
                      <a:gd name="T30" fmla="*/ 0 w 102"/>
                      <a:gd name="T31" fmla="*/ 8 h 46"/>
                      <a:gd name="T32" fmla="*/ 0 w 102"/>
                      <a:gd name="T33" fmla="*/ 9 h 46"/>
                      <a:gd name="T34" fmla="*/ 1 w 102"/>
                      <a:gd name="T35" fmla="*/ 11 h 46"/>
                      <a:gd name="T36" fmla="*/ 2 w 102"/>
                      <a:gd name="T37" fmla="*/ 12 h 46"/>
                      <a:gd name="T38" fmla="*/ 3 w 102"/>
                      <a:gd name="T39" fmla="*/ 13 h 46"/>
                      <a:gd name="T40" fmla="*/ 4 w 102"/>
                      <a:gd name="T41" fmla="*/ 13 h 46"/>
                      <a:gd name="T42" fmla="*/ 6 w 102"/>
                      <a:gd name="T43" fmla="*/ 14 h 46"/>
                      <a:gd name="T44" fmla="*/ 8 w 102"/>
                      <a:gd name="T45" fmla="*/ 14 h 46"/>
                      <a:gd name="T46" fmla="*/ 0 w 102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102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102" y="46"/>
                        </a:lnTo>
                        <a:lnTo>
                          <a:pt x="102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4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1"/>
                        </a:lnTo>
                        <a:lnTo>
                          <a:pt x="3" y="35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8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3" name="Freeform 752"/>
                  <p:cNvSpPr>
                    <a:spLocks noChangeAspect="1"/>
                  </p:cNvSpPr>
                  <p:nvPr/>
                </p:nvSpPr>
                <p:spPr bwMode="auto">
                  <a:xfrm>
                    <a:off x="2297" y="1539"/>
                    <a:ext cx="14" cy="336"/>
                  </a:xfrm>
                  <a:custGeom>
                    <a:avLst/>
                    <a:gdLst>
                      <a:gd name="T0" fmla="*/ 7 w 46"/>
                      <a:gd name="T1" fmla="*/ 336 h 1116"/>
                      <a:gd name="T2" fmla="*/ 14 w 46"/>
                      <a:gd name="T3" fmla="*/ 329 h 1116"/>
                      <a:gd name="T4" fmla="*/ 14 w 46"/>
                      <a:gd name="T5" fmla="*/ 0 h 1116"/>
                      <a:gd name="T6" fmla="*/ 0 w 46"/>
                      <a:gd name="T7" fmla="*/ 0 h 1116"/>
                      <a:gd name="T8" fmla="*/ 0 w 46"/>
                      <a:gd name="T9" fmla="*/ 329 h 1116"/>
                      <a:gd name="T10" fmla="*/ 7 w 46"/>
                      <a:gd name="T11" fmla="*/ 336 h 1116"/>
                      <a:gd name="T12" fmla="*/ 0 w 46"/>
                      <a:gd name="T13" fmla="*/ 329 h 1116"/>
                      <a:gd name="T14" fmla="*/ 0 w 46"/>
                      <a:gd name="T15" fmla="*/ 331 h 1116"/>
                      <a:gd name="T16" fmla="*/ 1 w 46"/>
                      <a:gd name="T17" fmla="*/ 332 h 1116"/>
                      <a:gd name="T18" fmla="*/ 1 w 46"/>
                      <a:gd name="T19" fmla="*/ 333 h 1116"/>
                      <a:gd name="T20" fmla="*/ 2 w 46"/>
                      <a:gd name="T21" fmla="*/ 334 h 1116"/>
                      <a:gd name="T22" fmla="*/ 3 w 46"/>
                      <a:gd name="T23" fmla="*/ 335 h 1116"/>
                      <a:gd name="T24" fmla="*/ 4 w 46"/>
                      <a:gd name="T25" fmla="*/ 336 h 1116"/>
                      <a:gd name="T26" fmla="*/ 6 w 46"/>
                      <a:gd name="T27" fmla="*/ 336 h 1116"/>
                      <a:gd name="T28" fmla="*/ 7 w 46"/>
                      <a:gd name="T29" fmla="*/ 336 h 1116"/>
                      <a:gd name="T30" fmla="*/ 8 w 46"/>
                      <a:gd name="T31" fmla="*/ 336 h 1116"/>
                      <a:gd name="T32" fmla="*/ 9 w 46"/>
                      <a:gd name="T33" fmla="*/ 336 h 1116"/>
                      <a:gd name="T34" fmla="*/ 11 w 46"/>
                      <a:gd name="T35" fmla="*/ 335 h 1116"/>
                      <a:gd name="T36" fmla="*/ 12 w 46"/>
                      <a:gd name="T37" fmla="*/ 334 h 1116"/>
                      <a:gd name="T38" fmla="*/ 13 w 46"/>
                      <a:gd name="T39" fmla="*/ 333 h 1116"/>
                      <a:gd name="T40" fmla="*/ 13 w 46"/>
                      <a:gd name="T41" fmla="*/ 332 h 1116"/>
                      <a:gd name="T42" fmla="*/ 14 w 46"/>
                      <a:gd name="T43" fmla="*/ 331 h 1116"/>
                      <a:gd name="T44" fmla="*/ 14 w 46"/>
                      <a:gd name="T45" fmla="*/ 329 h 1116"/>
                      <a:gd name="T46" fmla="*/ 7 w 46"/>
                      <a:gd name="T47" fmla="*/ 336 h 111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116">
                        <a:moveTo>
                          <a:pt x="23" y="1116"/>
                        </a:moveTo>
                        <a:lnTo>
                          <a:pt x="46" y="1093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93"/>
                        </a:lnTo>
                        <a:lnTo>
                          <a:pt x="23" y="1116"/>
                        </a:lnTo>
                        <a:lnTo>
                          <a:pt x="0" y="1093"/>
                        </a:lnTo>
                        <a:lnTo>
                          <a:pt x="0" y="1099"/>
                        </a:lnTo>
                        <a:lnTo>
                          <a:pt x="2" y="1103"/>
                        </a:lnTo>
                        <a:lnTo>
                          <a:pt x="4" y="1107"/>
                        </a:lnTo>
                        <a:lnTo>
                          <a:pt x="7" y="1111"/>
                        </a:lnTo>
                        <a:lnTo>
                          <a:pt x="10" y="1113"/>
                        </a:lnTo>
                        <a:lnTo>
                          <a:pt x="14" y="1115"/>
                        </a:lnTo>
                        <a:lnTo>
                          <a:pt x="19" y="1116"/>
                        </a:lnTo>
                        <a:lnTo>
                          <a:pt x="23" y="1116"/>
                        </a:lnTo>
                        <a:lnTo>
                          <a:pt x="27" y="1116"/>
                        </a:lnTo>
                        <a:lnTo>
                          <a:pt x="31" y="1115"/>
                        </a:lnTo>
                        <a:lnTo>
                          <a:pt x="35" y="1113"/>
                        </a:lnTo>
                        <a:lnTo>
                          <a:pt x="39" y="1111"/>
                        </a:lnTo>
                        <a:lnTo>
                          <a:pt x="42" y="1107"/>
                        </a:lnTo>
                        <a:lnTo>
                          <a:pt x="44" y="1103"/>
                        </a:lnTo>
                        <a:lnTo>
                          <a:pt x="45" y="1099"/>
                        </a:lnTo>
                        <a:lnTo>
                          <a:pt x="46" y="1093"/>
                        </a:lnTo>
                        <a:lnTo>
                          <a:pt x="23" y="111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4" name="Freeform 753"/>
                  <p:cNvSpPr>
                    <a:spLocks noChangeAspect="1"/>
                  </p:cNvSpPr>
                  <p:nvPr/>
                </p:nvSpPr>
                <p:spPr bwMode="auto">
                  <a:xfrm>
                    <a:off x="2304" y="1861"/>
                    <a:ext cx="21" cy="14"/>
                  </a:xfrm>
                  <a:custGeom>
                    <a:avLst/>
                    <a:gdLst>
                      <a:gd name="T0" fmla="*/ 21 w 56"/>
                      <a:gd name="T1" fmla="*/ 7 h 47"/>
                      <a:gd name="T2" fmla="*/ 12 w 56"/>
                      <a:gd name="T3" fmla="*/ 0 h 47"/>
                      <a:gd name="T4" fmla="*/ 0 w 56"/>
                      <a:gd name="T5" fmla="*/ 0 h 47"/>
                      <a:gd name="T6" fmla="*/ 0 w 56"/>
                      <a:gd name="T7" fmla="*/ 14 h 47"/>
                      <a:gd name="T8" fmla="*/ 12 w 56"/>
                      <a:gd name="T9" fmla="*/ 14 h 47"/>
                      <a:gd name="T10" fmla="*/ 21 w 56"/>
                      <a:gd name="T11" fmla="*/ 7 h 47"/>
                      <a:gd name="T12" fmla="*/ 12 w 56"/>
                      <a:gd name="T13" fmla="*/ 14 h 47"/>
                      <a:gd name="T14" fmla="*/ 14 w 56"/>
                      <a:gd name="T15" fmla="*/ 14 h 47"/>
                      <a:gd name="T16" fmla="*/ 16 w 56"/>
                      <a:gd name="T17" fmla="*/ 14 h 47"/>
                      <a:gd name="T18" fmla="*/ 17 w 56"/>
                      <a:gd name="T19" fmla="*/ 13 h 47"/>
                      <a:gd name="T20" fmla="*/ 18 w 56"/>
                      <a:gd name="T21" fmla="*/ 12 h 47"/>
                      <a:gd name="T22" fmla="*/ 20 w 56"/>
                      <a:gd name="T23" fmla="*/ 11 h 47"/>
                      <a:gd name="T24" fmla="*/ 21 w 56"/>
                      <a:gd name="T25" fmla="*/ 10 h 47"/>
                      <a:gd name="T26" fmla="*/ 21 w 56"/>
                      <a:gd name="T27" fmla="*/ 9 h 47"/>
                      <a:gd name="T28" fmla="*/ 21 w 56"/>
                      <a:gd name="T29" fmla="*/ 7 h 47"/>
                      <a:gd name="T30" fmla="*/ 21 w 56"/>
                      <a:gd name="T31" fmla="*/ 6 h 47"/>
                      <a:gd name="T32" fmla="*/ 21 w 56"/>
                      <a:gd name="T33" fmla="*/ 4 h 47"/>
                      <a:gd name="T34" fmla="*/ 20 w 56"/>
                      <a:gd name="T35" fmla="*/ 4 h 47"/>
                      <a:gd name="T36" fmla="*/ 18 w 56"/>
                      <a:gd name="T37" fmla="*/ 2 h 47"/>
                      <a:gd name="T38" fmla="*/ 17 w 56"/>
                      <a:gd name="T39" fmla="*/ 1 h 47"/>
                      <a:gd name="T40" fmla="*/ 16 w 56"/>
                      <a:gd name="T41" fmla="*/ 1 h 47"/>
                      <a:gd name="T42" fmla="*/ 14 w 56"/>
                      <a:gd name="T43" fmla="*/ 1 h 47"/>
                      <a:gd name="T44" fmla="*/ 12 w 56"/>
                      <a:gd name="T45" fmla="*/ 0 h 47"/>
                      <a:gd name="T46" fmla="*/ 21 w 56"/>
                      <a:gd name="T47" fmla="*/ 7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56" h="47">
                        <a:moveTo>
                          <a:pt x="56" y="24"/>
                        </a:moveTo>
                        <a:lnTo>
                          <a:pt x="32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32" y="47"/>
                        </a:lnTo>
                        <a:lnTo>
                          <a:pt x="56" y="24"/>
                        </a:lnTo>
                        <a:lnTo>
                          <a:pt x="32" y="47"/>
                        </a:lnTo>
                        <a:lnTo>
                          <a:pt x="38" y="47"/>
                        </a:lnTo>
                        <a:lnTo>
                          <a:pt x="43" y="46"/>
                        </a:lnTo>
                        <a:lnTo>
                          <a:pt x="46" y="43"/>
                        </a:lnTo>
                        <a:lnTo>
                          <a:pt x="49" y="40"/>
                        </a:lnTo>
                        <a:lnTo>
                          <a:pt x="53" y="36"/>
                        </a:lnTo>
                        <a:lnTo>
                          <a:pt x="55" y="33"/>
                        </a:lnTo>
                        <a:lnTo>
                          <a:pt x="56" y="29"/>
                        </a:lnTo>
                        <a:lnTo>
                          <a:pt x="56" y="24"/>
                        </a:lnTo>
                        <a:lnTo>
                          <a:pt x="56" y="19"/>
                        </a:lnTo>
                        <a:lnTo>
                          <a:pt x="55" y="15"/>
                        </a:lnTo>
                        <a:lnTo>
                          <a:pt x="53" y="12"/>
                        </a:lnTo>
                        <a:lnTo>
                          <a:pt x="49" y="8"/>
                        </a:lnTo>
                        <a:lnTo>
                          <a:pt x="46" y="5"/>
                        </a:lnTo>
                        <a:lnTo>
                          <a:pt x="43" y="3"/>
                        </a:lnTo>
                        <a:lnTo>
                          <a:pt x="38" y="2"/>
                        </a:lnTo>
                        <a:lnTo>
                          <a:pt x="32" y="0"/>
                        </a:lnTo>
                        <a:lnTo>
                          <a:pt x="56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5" name="Freeform 754"/>
                  <p:cNvSpPr>
                    <a:spLocks noChangeAspect="1"/>
                  </p:cNvSpPr>
                  <p:nvPr/>
                </p:nvSpPr>
                <p:spPr bwMode="auto">
                  <a:xfrm>
                    <a:off x="2311" y="1868"/>
                    <a:ext cx="14" cy="64"/>
                  </a:xfrm>
                  <a:custGeom>
                    <a:avLst/>
                    <a:gdLst>
                      <a:gd name="T0" fmla="*/ 7 w 47"/>
                      <a:gd name="T1" fmla="*/ 64 h 221"/>
                      <a:gd name="T2" fmla="*/ 14 w 47"/>
                      <a:gd name="T3" fmla="*/ 57 h 221"/>
                      <a:gd name="T4" fmla="*/ 14 w 47"/>
                      <a:gd name="T5" fmla="*/ 0 h 221"/>
                      <a:gd name="T6" fmla="*/ 0 w 47"/>
                      <a:gd name="T7" fmla="*/ 0 h 221"/>
                      <a:gd name="T8" fmla="*/ 0 w 47"/>
                      <a:gd name="T9" fmla="*/ 57 h 221"/>
                      <a:gd name="T10" fmla="*/ 7 w 47"/>
                      <a:gd name="T11" fmla="*/ 64 h 221"/>
                      <a:gd name="T12" fmla="*/ 0 w 47"/>
                      <a:gd name="T13" fmla="*/ 57 h 221"/>
                      <a:gd name="T14" fmla="*/ 0 w 47"/>
                      <a:gd name="T15" fmla="*/ 59 h 221"/>
                      <a:gd name="T16" fmla="*/ 1 w 47"/>
                      <a:gd name="T17" fmla="*/ 60 h 221"/>
                      <a:gd name="T18" fmla="*/ 1 w 47"/>
                      <a:gd name="T19" fmla="*/ 61 h 221"/>
                      <a:gd name="T20" fmla="*/ 2 w 47"/>
                      <a:gd name="T21" fmla="*/ 62 h 221"/>
                      <a:gd name="T22" fmla="*/ 3 w 47"/>
                      <a:gd name="T23" fmla="*/ 63 h 221"/>
                      <a:gd name="T24" fmla="*/ 4 w 47"/>
                      <a:gd name="T25" fmla="*/ 63 h 221"/>
                      <a:gd name="T26" fmla="*/ 6 w 47"/>
                      <a:gd name="T27" fmla="*/ 64 h 221"/>
                      <a:gd name="T28" fmla="*/ 7 w 47"/>
                      <a:gd name="T29" fmla="*/ 64 h 221"/>
                      <a:gd name="T30" fmla="*/ 8 w 47"/>
                      <a:gd name="T31" fmla="*/ 64 h 221"/>
                      <a:gd name="T32" fmla="*/ 10 w 47"/>
                      <a:gd name="T33" fmla="*/ 63 h 221"/>
                      <a:gd name="T34" fmla="*/ 11 w 47"/>
                      <a:gd name="T35" fmla="*/ 63 h 221"/>
                      <a:gd name="T36" fmla="*/ 12 w 47"/>
                      <a:gd name="T37" fmla="*/ 62 h 221"/>
                      <a:gd name="T38" fmla="*/ 13 w 47"/>
                      <a:gd name="T39" fmla="*/ 61 h 221"/>
                      <a:gd name="T40" fmla="*/ 13 w 47"/>
                      <a:gd name="T41" fmla="*/ 60 h 221"/>
                      <a:gd name="T42" fmla="*/ 14 w 47"/>
                      <a:gd name="T43" fmla="*/ 59 h 221"/>
                      <a:gd name="T44" fmla="*/ 14 w 47"/>
                      <a:gd name="T45" fmla="*/ 57 h 221"/>
                      <a:gd name="T46" fmla="*/ 7 w 47"/>
                      <a:gd name="T47" fmla="*/ 64 h 221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221">
                        <a:moveTo>
                          <a:pt x="23" y="221"/>
                        </a:moveTo>
                        <a:lnTo>
                          <a:pt x="47" y="197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97"/>
                        </a:lnTo>
                        <a:lnTo>
                          <a:pt x="23" y="221"/>
                        </a:lnTo>
                        <a:lnTo>
                          <a:pt x="0" y="197"/>
                        </a:lnTo>
                        <a:lnTo>
                          <a:pt x="0" y="203"/>
                        </a:lnTo>
                        <a:lnTo>
                          <a:pt x="2" y="207"/>
                        </a:lnTo>
                        <a:lnTo>
                          <a:pt x="5" y="211"/>
                        </a:lnTo>
                        <a:lnTo>
                          <a:pt x="8" y="214"/>
                        </a:lnTo>
                        <a:lnTo>
                          <a:pt x="11" y="217"/>
                        </a:lnTo>
                        <a:lnTo>
                          <a:pt x="15" y="219"/>
                        </a:lnTo>
                        <a:lnTo>
                          <a:pt x="19" y="220"/>
                        </a:lnTo>
                        <a:lnTo>
                          <a:pt x="23" y="221"/>
                        </a:lnTo>
                        <a:lnTo>
                          <a:pt x="28" y="220"/>
                        </a:lnTo>
                        <a:lnTo>
                          <a:pt x="32" y="219"/>
                        </a:lnTo>
                        <a:lnTo>
                          <a:pt x="36" y="217"/>
                        </a:lnTo>
                        <a:lnTo>
                          <a:pt x="39" y="214"/>
                        </a:lnTo>
                        <a:lnTo>
                          <a:pt x="42" y="211"/>
                        </a:lnTo>
                        <a:lnTo>
                          <a:pt x="45" y="207"/>
                        </a:lnTo>
                        <a:lnTo>
                          <a:pt x="47" y="203"/>
                        </a:lnTo>
                        <a:lnTo>
                          <a:pt x="47" y="197"/>
                        </a:lnTo>
                        <a:lnTo>
                          <a:pt x="23" y="2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6" name="Freeform 755"/>
                  <p:cNvSpPr>
                    <a:spLocks noChangeAspect="1"/>
                  </p:cNvSpPr>
                  <p:nvPr/>
                </p:nvSpPr>
                <p:spPr bwMode="auto">
                  <a:xfrm>
                    <a:off x="2304" y="1919"/>
                    <a:ext cx="14" cy="14"/>
                  </a:xfrm>
                  <a:custGeom>
                    <a:avLst/>
                    <a:gdLst>
                      <a:gd name="T0" fmla="*/ 0 w 44"/>
                      <a:gd name="T1" fmla="*/ 7 h 48"/>
                      <a:gd name="T2" fmla="*/ 7 w 44"/>
                      <a:gd name="T3" fmla="*/ 14 h 48"/>
                      <a:gd name="T4" fmla="*/ 14 w 44"/>
                      <a:gd name="T5" fmla="*/ 14 h 48"/>
                      <a:gd name="T6" fmla="*/ 14 w 44"/>
                      <a:gd name="T7" fmla="*/ 0 h 48"/>
                      <a:gd name="T8" fmla="*/ 7 w 44"/>
                      <a:gd name="T9" fmla="*/ 0 h 48"/>
                      <a:gd name="T10" fmla="*/ 0 w 44"/>
                      <a:gd name="T11" fmla="*/ 7 h 48"/>
                      <a:gd name="T12" fmla="*/ 7 w 44"/>
                      <a:gd name="T13" fmla="*/ 0 h 48"/>
                      <a:gd name="T14" fmla="*/ 6 w 44"/>
                      <a:gd name="T15" fmla="*/ 0 h 48"/>
                      <a:gd name="T16" fmla="*/ 4 w 44"/>
                      <a:gd name="T17" fmla="*/ 1 h 48"/>
                      <a:gd name="T18" fmla="*/ 3 w 44"/>
                      <a:gd name="T19" fmla="*/ 1 h 48"/>
                      <a:gd name="T20" fmla="*/ 2 w 44"/>
                      <a:gd name="T21" fmla="*/ 2 h 48"/>
                      <a:gd name="T22" fmla="*/ 1 w 44"/>
                      <a:gd name="T23" fmla="*/ 4 h 48"/>
                      <a:gd name="T24" fmla="*/ 1 w 44"/>
                      <a:gd name="T25" fmla="*/ 4 h 48"/>
                      <a:gd name="T26" fmla="*/ 0 w 44"/>
                      <a:gd name="T27" fmla="*/ 6 h 48"/>
                      <a:gd name="T28" fmla="*/ 0 w 44"/>
                      <a:gd name="T29" fmla="*/ 7 h 48"/>
                      <a:gd name="T30" fmla="*/ 0 w 44"/>
                      <a:gd name="T31" fmla="*/ 8 h 48"/>
                      <a:gd name="T32" fmla="*/ 1 w 44"/>
                      <a:gd name="T33" fmla="*/ 10 h 48"/>
                      <a:gd name="T34" fmla="*/ 1 w 44"/>
                      <a:gd name="T35" fmla="*/ 11 h 48"/>
                      <a:gd name="T36" fmla="*/ 2 w 44"/>
                      <a:gd name="T37" fmla="*/ 12 h 48"/>
                      <a:gd name="T38" fmla="*/ 3 w 44"/>
                      <a:gd name="T39" fmla="*/ 12 h 48"/>
                      <a:gd name="T40" fmla="*/ 4 w 44"/>
                      <a:gd name="T41" fmla="*/ 13 h 48"/>
                      <a:gd name="T42" fmla="*/ 6 w 44"/>
                      <a:gd name="T43" fmla="*/ 14 h 48"/>
                      <a:gd name="T44" fmla="*/ 7 w 44"/>
                      <a:gd name="T45" fmla="*/ 14 h 48"/>
                      <a:gd name="T46" fmla="*/ 0 w 44"/>
                      <a:gd name="T47" fmla="*/ 7 h 48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4" h="48">
                        <a:moveTo>
                          <a:pt x="0" y="24"/>
                        </a:moveTo>
                        <a:lnTo>
                          <a:pt x="23" y="48"/>
                        </a:lnTo>
                        <a:lnTo>
                          <a:pt x="44" y="48"/>
                        </a:lnTo>
                        <a:lnTo>
                          <a:pt x="44" y="0"/>
                        </a:lnTo>
                        <a:lnTo>
                          <a:pt x="23" y="0"/>
                        </a:lnTo>
                        <a:lnTo>
                          <a:pt x="0" y="24"/>
                        </a:lnTo>
                        <a:lnTo>
                          <a:pt x="23" y="0"/>
                        </a:ln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5"/>
                        </a:lnTo>
                        <a:lnTo>
                          <a:pt x="7" y="8"/>
                        </a:lnTo>
                        <a:lnTo>
                          <a:pt x="3" y="12"/>
                        </a:lnTo>
                        <a:lnTo>
                          <a:pt x="2" y="15"/>
                        </a:lnTo>
                        <a:lnTo>
                          <a:pt x="1" y="19"/>
                        </a:lnTo>
                        <a:lnTo>
                          <a:pt x="0" y="24"/>
                        </a:lnTo>
                        <a:lnTo>
                          <a:pt x="1" y="29"/>
                        </a:lnTo>
                        <a:lnTo>
                          <a:pt x="2" y="33"/>
                        </a:lnTo>
                        <a:lnTo>
                          <a:pt x="3" y="36"/>
                        </a:lnTo>
                        <a:lnTo>
                          <a:pt x="7" y="40"/>
                        </a:lnTo>
                        <a:lnTo>
                          <a:pt x="10" y="42"/>
                        </a:lnTo>
                        <a:lnTo>
                          <a:pt x="14" y="46"/>
                        </a:lnTo>
                        <a:lnTo>
                          <a:pt x="18" y="47"/>
                        </a:lnTo>
                        <a:lnTo>
                          <a:pt x="23" y="48"/>
                        </a:ln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7" name="Freeform 756"/>
                  <p:cNvSpPr>
                    <a:spLocks noChangeAspect="1"/>
                  </p:cNvSpPr>
                  <p:nvPr/>
                </p:nvSpPr>
                <p:spPr bwMode="auto">
                  <a:xfrm>
                    <a:off x="2304" y="1926"/>
                    <a:ext cx="14" cy="136"/>
                  </a:xfrm>
                  <a:custGeom>
                    <a:avLst/>
                    <a:gdLst>
                      <a:gd name="T0" fmla="*/ 1 w 47"/>
                      <a:gd name="T1" fmla="*/ 133 h 442"/>
                      <a:gd name="T2" fmla="*/ 14 w 47"/>
                      <a:gd name="T3" fmla="*/ 129 h 442"/>
                      <a:gd name="T4" fmla="*/ 14 w 47"/>
                      <a:gd name="T5" fmla="*/ 0 h 442"/>
                      <a:gd name="T6" fmla="*/ 0 w 47"/>
                      <a:gd name="T7" fmla="*/ 0 h 442"/>
                      <a:gd name="T8" fmla="*/ 0 w 47"/>
                      <a:gd name="T9" fmla="*/ 129 h 442"/>
                      <a:gd name="T10" fmla="*/ 1 w 47"/>
                      <a:gd name="T11" fmla="*/ 133 h 442"/>
                      <a:gd name="T12" fmla="*/ 0 w 47"/>
                      <a:gd name="T13" fmla="*/ 129 h 442"/>
                      <a:gd name="T14" fmla="*/ 0 w 47"/>
                      <a:gd name="T15" fmla="*/ 130 h 442"/>
                      <a:gd name="T16" fmla="*/ 1 w 47"/>
                      <a:gd name="T17" fmla="*/ 132 h 442"/>
                      <a:gd name="T18" fmla="*/ 1 w 47"/>
                      <a:gd name="T19" fmla="*/ 133 h 442"/>
                      <a:gd name="T20" fmla="*/ 2 w 47"/>
                      <a:gd name="T21" fmla="*/ 134 h 442"/>
                      <a:gd name="T22" fmla="*/ 3 w 47"/>
                      <a:gd name="T23" fmla="*/ 135 h 442"/>
                      <a:gd name="T24" fmla="*/ 4 w 47"/>
                      <a:gd name="T25" fmla="*/ 135 h 442"/>
                      <a:gd name="T26" fmla="*/ 6 w 47"/>
                      <a:gd name="T27" fmla="*/ 136 h 442"/>
                      <a:gd name="T28" fmla="*/ 7 w 47"/>
                      <a:gd name="T29" fmla="*/ 136 h 442"/>
                      <a:gd name="T30" fmla="*/ 8 w 47"/>
                      <a:gd name="T31" fmla="*/ 136 h 442"/>
                      <a:gd name="T32" fmla="*/ 10 w 47"/>
                      <a:gd name="T33" fmla="*/ 135 h 442"/>
                      <a:gd name="T34" fmla="*/ 11 w 47"/>
                      <a:gd name="T35" fmla="*/ 135 h 442"/>
                      <a:gd name="T36" fmla="*/ 12 w 47"/>
                      <a:gd name="T37" fmla="*/ 134 h 442"/>
                      <a:gd name="T38" fmla="*/ 13 w 47"/>
                      <a:gd name="T39" fmla="*/ 133 h 442"/>
                      <a:gd name="T40" fmla="*/ 13 w 47"/>
                      <a:gd name="T41" fmla="*/ 132 h 442"/>
                      <a:gd name="T42" fmla="*/ 14 w 47"/>
                      <a:gd name="T43" fmla="*/ 130 h 442"/>
                      <a:gd name="T44" fmla="*/ 14 w 47"/>
                      <a:gd name="T45" fmla="*/ 129 h 442"/>
                      <a:gd name="T46" fmla="*/ 1 w 47"/>
                      <a:gd name="T47" fmla="*/ 133 h 442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442">
                        <a:moveTo>
                          <a:pt x="4" y="431"/>
                        </a:moveTo>
                        <a:lnTo>
                          <a:pt x="47" y="418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418"/>
                        </a:lnTo>
                        <a:lnTo>
                          <a:pt x="4" y="431"/>
                        </a:lnTo>
                        <a:lnTo>
                          <a:pt x="0" y="418"/>
                        </a:lnTo>
                        <a:lnTo>
                          <a:pt x="1" y="424"/>
                        </a:lnTo>
                        <a:lnTo>
                          <a:pt x="2" y="428"/>
                        </a:lnTo>
                        <a:lnTo>
                          <a:pt x="4" y="432"/>
                        </a:lnTo>
                        <a:lnTo>
                          <a:pt x="8" y="435"/>
                        </a:lnTo>
                        <a:lnTo>
                          <a:pt x="11" y="438"/>
                        </a:lnTo>
                        <a:lnTo>
                          <a:pt x="15" y="440"/>
                        </a:lnTo>
                        <a:lnTo>
                          <a:pt x="19" y="441"/>
                        </a:lnTo>
                        <a:lnTo>
                          <a:pt x="23" y="442"/>
                        </a:lnTo>
                        <a:lnTo>
                          <a:pt x="28" y="441"/>
                        </a:lnTo>
                        <a:lnTo>
                          <a:pt x="32" y="440"/>
                        </a:lnTo>
                        <a:lnTo>
                          <a:pt x="36" y="438"/>
                        </a:lnTo>
                        <a:lnTo>
                          <a:pt x="39" y="435"/>
                        </a:lnTo>
                        <a:lnTo>
                          <a:pt x="42" y="432"/>
                        </a:lnTo>
                        <a:lnTo>
                          <a:pt x="44" y="428"/>
                        </a:lnTo>
                        <a:lnTo>
                          <a:pt x="47" y="424"/>
                        </a:lnTo>
                        <a:lnTo>
                          <a:pt x="47" y="418"/>
                        </a:lnTo>
                        <a:lnTo>
                          <a:pt x="4" y="43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8" name="Freeform 757"/>
                  <p:cNvSpPr>
                    <a:spLocks noChangeAspect="1"/>
                  </p:cNvSpPr>
                  <p:nvPr/>
                </p:nvSpPr>
                <p:spPr bwMode="auto">
                  <a:xfrm>
                    <a:off x="2304" y="2047"/>
                    <a:ext cx="21" cy="21"/>
                  </a:xfrm>
                  <a:custGeom>
                    <a:avLst/>
                    <a:gdLst>
                      <a:gd name="T0" fmla="*/ 21 w 71"/>
                      <a:gd name="T1" fmla="*/ 14 h 75"/>
                      <a:gd name="T2" fmla="*/ 20 w 71"/>
                      <a:gd name="T3" fmla="*/ 11 h 75"/>
                      <a:gd name="T4" fmla="*/ 11 w 71"/>
                      <a:gd name="T5" fmla="*/ 0 h 75"/>
                      <a:gd name="T6" fmla="*/ 0 w 71"/>
                      <a:gd name="T7" fmla="*/ 7 h 75"/>
                      <a:gd name="T8" fmla="*/ 9 w 71"/>
                      <a:gd name="T9" fmla="*/ 18 h 75"/>
                      <a:gd name="T10" fmla="*/ 21 w 71"/>
                      <a:gd name="T11" fmla="*/ 14 h 75"/>
                      <a:gd name="T12" fmla="*/ 9 w 71"/>
                      <a:gd name="T13" fmla="*/ 18 h 75"/>
                      <a:gd name="T14" fmla="*/ 9 w 71"/>
                      <a:gd name="T15" fmla="*/ 19 h 75"/>
                      <a:gd name="T16" fmla="*/ 11 w 71"/>
                      <a:gd name="T17" fmla="*/ 20 h 75"/>
                      <a:gd name="T18" fmla="*/ 12 w 71"/>
                      <a:gd name="T19" fmla="*/ 21 h 75"/>
                      <a:gd name="T20" fmla="*/ 13 w 71"/>
                      <a:gd name="T21" fmla="*/ 21 h 75"/>
                      <a:gd name="T22" fmla="*/ 14 w 71"/>
                      <a:gd name="T23" fmla="*/ 21 h 75"/>
                      <a:gd name="T24" fmla="*/ 16 w 71"/>
                      <a:gd name="T25" fmla="*/ 21 h 75"/>
                      <a:gd name="T26" fmla="*/ 17 w 71"/>
                      <a:gd name="T27" fmla="*/ 20 h 75"/>
                      <a:gd name="T28" fmla="*/ 18 w 71"/>
                      <a:gd name="T29" fmla="*/ 19 h 75"/>
                      <a:gd name="T30" fmla="*/ 19 w 71"/>
                      <a:gd name="T31" fmla="*/ 19 h 75"/>
                      <a:gd name="T32" fmla="*/ 20 w 71"/>
                      <a:gd name="T33" fmla="*/ 18 h 75"/>
                      <a:gd name="T34" fmla="*/ 20 w 71"/>
                      <a:gd name="T35" fmla="*/ 17 h 75"/>
                      <a:gd name="T36" fmla="*/ 21 w 71"/>
                      <a:gd name="T37" fmla="*/ 16 h 75"/>
                      <a:gd name="T38" fmla="*/ 21 w 71"/>
                      <a:gd name="T39" fmla="*/ 14 h 75"/>
                      <a:gd name="T40" fmla="*/ 21 w 71"/>
                      <a:gd name="T41" fmla="*/ 13 h 75"/>
                      <a:gd name="T42" fmla="*/ 20 w 71"/>
                      <a:gd name="T43" fmla="*/ 12 h 75"/>
                      <a:gd name="T44" fmla="*/ 20 w 71"/>
                      <a:gd name="T45" fmla="*/ 11 h 75"/>
                      <a:gd name="T46" fmla="*/ 21 w 71"/>
                      <a:gd name="T47" fmla="*/ 14 h 7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71" h="75">
                        <a:moveTo>
                          <a:pt x="71" y="51"/>
                        </a:moveTo>
                        <a:lnTo>
                          <a:pt x="66" y="38"/>
                        </a:lnTo>
                        <a:lnTo>
                          <a:pt x="38" y="0"/>
                        </a:lnTo>
                        <a:lnTo>
                          <a:pt x="0" y="26"/>
                        </a:lnTo>
                        <a:lnTo>
                          <a:pt x="29" y="65"/>
                        </a:lnTo>
                        <a:lnTo>
                          <a:pt x="71" y="51"/>
                        </a:lnTo>
                        <a:lnTo>
                          <a:pt x="29" y="65"/>
                        </a:lnTo>
                        <a:lnTo>
                          <a:pt x="32" y="68"/>
                        </a:lnTo>
                        <a:lnTo>
                          <a:pt x="36" y="71"/>
                        </a:lnTo>
                        <a:lnTo>
                          <a:pt x="40" y="74"/>
                        </a:lnTo>
                        <a:lnTo>
                          <a:pt x="45" y="75"/>
                        </a:lnTo>
                        <a:lnTo>
                          <a:pt x="49" y="75"/>
                        </a:lnTo>
                        <a:lnTo>
                          <a:pt x="53" y="74"/>
                        </a:lnTo>
                        <a:lnTo>
                          <a:pt x="57" y="73"/>
                        </a:lnTo>
                        <a:lnTo>
                          <a:pt x="61" y="69"/>
                        </a:lnTo>
                        <a:lnTo>
                          <a:pt x="65" y="67"/>
                        </a:lnTo>
                        <a:lnTo>
                          <a:pt x="67" y="64"/>
                        </a:lnTo>
                        <a:lnTo>
                          <a:pt x="69" y="60"/>
                        </a:lnTo>
                        <a:lnTo>
                          <a:pt x="70" y="56"/>
                        </a:lnTo>
                        <a:lnTo>
                          <a:pt x="71" y="51"/>
                        </a:lnTo>
                        <a:lnTo>
                          <a:pt x="70" y="47"/>
                        </a:lnTo>
                        <a:lnTo>
                          <a:pt x="69" y="42"/>
                        </a:lnTo>
                        <a:lnTo>
                          <a:pt x="66" y="38"/>
                        </a:lnTo>
                        <a:lnTo>
                          <a:pt x="71" y="5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9" name="Rectangle 75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11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70" name="Freeform 759"/>
                  <p:cNvSpPr>
                    <a:spLocks noChangeAspect="1"/>
                  </p:cNvSpPr>
                  <p:nvPr/>
                </p:nvSpPr>
                <p:spPr bwMode="auto">
                  <a:xfrm>
                    <a:off x="3412" y="1410"/>
                    <a:ext cx="14" cy="93"/>
                  </a:xfrm>
                  <a:custGeom>
                    <a:avLst/>
                    <a:gdLst>
                      <a:gd name="T0" fmla="*/ 0 w 46"/>
                      <a:gd name="T1" fmla="*/ 7 h 315"/>
                      <a:gd name="T2" fmla="*/ 0 w 46"/>
                      <a:gd name="T3" fmla="*/ 7 h 315"/>
                      <a:gd name="T4" fmla="*/ 0 w 46"/>
                      <a:gd name="T5" fmla="*/ 93 h 315"/>
                      <a:gd name="T6" fmla="*/ 14 w 46"/>
                      <a:gd name="T7" fmla="*/ 93 h 315"/>
                      <a:gd name="T8" fmla="*/ 14 w 46"/>
                      <a:gd name="T9" fmla="*/ 7 h 315"/>
                      <a:gd name="T10" fmla="*/ 0 w 46"/>
                      <a:gd name="T11" fmla="*/ 7 h 315"/>
                      <a:gd name="T12" fmla="*/ 14 w 46"/>
                      <a:gd name="T13" fmla="*/ 7 h 315"/>
                      <a:gd name="T14" fmla="*/ 14 w 46"/>
                      <a:gd name="T15" fmla="*/ 5 h 315"/>
                      <a:gd name="T16" fmla="*/ 13 w 46"/>
                      <a:gd name="T17" fmla="*/ 4 h 315"/>
                      <a:gd name="T18" fmla="*/ 13 w 46"/>
                      <a:gd name="T19" fmla="*/ 3 h 315"/>
                      <a:gd name="T20" fmla="*/ 12 w 46"/>
                      <a:gd name="T21" fmla="*/ 2 h 315"/>
                      <a:gd name="T22" fmla="*/ 11 w 46"/>
                      <a:gd name="T23" fmla="*/ 1 h 315"/>
                      <a:gd name="T24" fmla="*/ 10 w 46"/>
                      <a:gd name="T25" fmla="*/ 0 h 315"/>
                      <a:gd name="T26" fmla="*/ 8 w 46"/>
                      <a:gd name="T27" fmla="*/ 0 h 315"/>
                      <a:gd name="T28" fmla="*/ 7 w 46"/>
                      <a:gd name="T29" fmla="*/ 0 h 315"/>
                      <a:gd name="T30" fmla="*/ 6 w 46"/>
                      <a:gd name="T31" fmla="*/ 0 h 315"/>
                      <a:gd name="T32" fmla="*/ 5 w 46"/>
                      <a:gd name="T33" fmla="*/ 0 h 315"/>
                      <a:gd name="T34" fmla="*/ 3 w 46"/>
                      <a:gd name="T35" fmla="*/ 1 h 315"/>
                      <a:gd name="T36" fmla="*/ 2 w 46"/>
                      <a:gd name="T37" fmla="*/ 2 h 315"/>
                      <a:gd name="T38" fmla="*/ 1 w 46"/>
                      <a:gd name="T39" fmla="*/ 3 h 315"/>
                      <a:gd name="T40" fmla="*/ 1 w 46"/>
                      <a:gd name="T41" fmla="*/ 4 h 315"/>
                      <a:gd name="T42" fmla="*/ 0 w 46"/>
                      <a:gd name="T43" fmla="*/ 5 h 315"/>
                      <a:gd name="T44" fmla="*/ 0 w 46"/>
                      <a:gd name="T45" fmla="*/ 7 h 315"/>
                      <a:gd name="T46" fmla="*/ 0 w 46"/>
                      <a:gd name="T47" fmla="*/ 7 h 31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315">
                        <a:moveTo>
                          <a:pt x="0" y="23"/>
                        </a:moveTo>
                        <a:lnTo>
                          <a:pt x="0" y="24"/>
                        </a:lnTo>
                        <a:lnTo>
                          <a:pt x="0" y="315"/>
                        </a:lnTo>
                        <a:lnTo>
                          <a:pt x="46" y="315"/>
                        </a:lnTo>
                        <a:lnTo>
                          <a:pt x="46" y="24"/>
                        </a:lnTo>
                        <a:lnTo>
                          <a:pt x="0" y="23"/>
                        </a:lnTo>
                        <a:lnTo>
                          <a:pt x="46" y="24"/>
                        </a:lnTo>
                        <a:lnTo>
                          <a:pt x="45" y="17"/>
                        </a:lnTo>
                        <a:lnTo>
                          <a:pt x="44" y="13"/>
                        </a:lnTo>
                        <a:lnTo>
                          <a:pt x="42" y="9"/>
                        </a:lnTo>
                        <a:lnTo>
                          <a:pt x="39" y="6"/>
                        </a:lnTo>
                        <a:lnTo>
                          <a:pt x="36" y="4"/>
                        </a:lnTo>
                        <a:lnTo>
                          <a:pt x="32" y="1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10" y="4"/>
                        </a:lnTo>
                        <a:lnTo>
                          <a:pt x="7" y="6"/>
                        </a:lnTo>
                        <a:lnTo>
                          <a:pt x="4" y="9"/>
                        </a:lnTo>
                        <a:lnTo>
                          <a:pt x="2" y="13"/>
                        </a:lnTo>
                        <a:lnTo>
                          <a:pt x="0" y="17"/>
                        </a:lnTo>
                        <a:lnTo>
                          <a:pt x="0" y="24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1" name="Freeform 760"/>
                  <p:cNvSpPr>
                    <a:spLocks noChangeAspect="1"/>
                  </p:cNvSpPr>
                  <p:nvPr/>
                </p:nvSpPr>
                <p:spPr bwMode="auto">
                  <a:xfrm>
                    <a:off x="3412" y="1360"/>
                    <a:ext cx="36" cy="57"/>
                  </a:xfrm>
                  <a:custGeom>
                    <a:avLst/>
                    <a:gdLst>
                      <a:gd name="T0" fmla="*/ 34 w 121"/>
                      <a:gd name="T1" fmla="*/ 2 h 190"/>
                      <a:gd name="T2" fmla="*/ 24 w 121"/>
                      <a:gd name="T3" fmla="*/ 2 h 190"/>
                      <a:gd name="T4" fmla="*/ 21 w 121"/>
                      <a:gd name="T5" fmla="*/ 5 h 190"/>
                      <a:gd name="T6" fmla="*/ 18 w 121"/>
                      <a:gd name="T7" fmla="*/ 8 h 190"/>
                      <a:gd name="T8" fmla="*/ 15 w 121"/>
                      <a:gd name="T9" fmla="*/ 12 h 190"/>
                      <a:gd name="T10" fmla="*/ 12 w 121"/>
                      <a:gd name="T11" fmla="*/ 16 h 190"/>
                      <a:gd name="T12" fmla="*/ 10 w 121"/>
                      <a:gd name="T13" fmla="*/ 19 h 190"/>
                      <a:gd name="T14" fmla="*/ 8 w 121"/>
                      <a:gd name="T15" fmla="*/ 23 h 190"/>
                      <a:gd name="T16" fmla="*/ 6 w 121"/>
                      <a:gd name="T17" fmla="*/ 26 h 190"/>
                      <a:gd name="T18" fmla="*/ 5 w 121"/>
                      <a:gd name="T19" fmla="*/ 29 h 190"/>
                      <a:gd name="T20" fmla="*/ 4 w 121"/>
                      <a:gd name="T21" fmla="*/ 33 h 190"/>
                      <a:gd name="T22" fmla="*/ 2 w 121"/>
                      <a:gd name="T23" fmla="*/ 36 h 190"/>
                      <a:gd name="T24" fmla="*/ 1 w 121"/>
                      <a:gd name="T25" fmla="*/ 40 h 190"/>
                      <a:gd name="T26" fmla="*/ 1 w 121"/>
                      <a:gd name="T27" fmla="*/ 43 h 190"/>
                      <a:gd name="T28" fmla="*/ 0 w 121"/>
                      <a:gd name="T29" fmla="*/ 50 h 190"/>
                      <a:gd name="T30" fmla="*/ 0 w 121"/>
                      <a:gd name="T31" fmla="*/ 57 h 190"/>
                      <a:gd name="T32" fmla="*/ 14 w 121"/>
                      <a:gd name="T33" fmla="*/ 57 h 190"/>
                      <a:gd name="T34" fmla="*/ 14 w 121"/>
                      <a:gd name="T35" fmla="*/ 51 h 190"/>
                      <a:gd name="T36" fmla="*/ 15 w 121"/>
                      <a:gd name="T37" fmla="*/ 45 h 190"/>
                      <a:gd name="T38" fmla="*/ 15 w 121"/>
                      <a:gd name="T39" fmla="*/ 43 h 190"/>
                      <a:gd name="T40" fmla="*/ 16 w 121"/>
                      <a:gd name="T41" fmla="*/ 40 h 190"/>
                      <a:gd name="T42" fmla="*/ 17 w 121"/>
                      <a:gd name="T43" fmla="*/ 37 h 190"/>
                      <a:gd name="T44" fmla="*/ 18 w 121"/>
                      <a:gd name="T45" fmla="*/ 35 h 190"/>
                      <a:gd name="T46" fmla="*/ 19 w 121"/>
                      <a:gd name="T47" fmla="*/ 32 h 190"/>
                      <a:gd name="T48" fmla="*/ 20 w 121"/>
                      <a:gd name="T49" fmla="*/ 29 h 190"/>
                      <a:gd name="T50" fmla="*/ 22 w 121"/>
                      <a:gd name="T51" fmla="*/ 26 h 190"/>
                      <a:gd name="T52" fmla="*/ 24 w 121"/>
                      <a:gd name="T53" fmla="*/ 23 h 190"/>
                      <a:gd name="T54" fmla="*/ 25 w 121"/>
                      <a:gd name="T55" fmla="*/ 20 h 190"/>
                      <a:gd name="T56" fmla="*/ 28 w 121"/>
                      <a:gd name="T57" fmla="*/ 18 h 190"/>
                      <a:gd name="T58" fmla="*/ 30 w 121"/>
                      <a:gd name="T59" fmla="*/ 15 h 190"/>
                      <a:gd name="T60" fmla="*/ 34 w 121"/>
                      <a:gd name="T61" fmla="*/ 12 h 190"/>
                      <a:gd name="T62" fmla="*/ 24 w 121"/>
                      <a:gd name="T63" fmla="*/ 12 h 190"/>
                      <a:gd name="T64" fmla="*/ 34 w 121"/>
                      <a:gd name="T65" fmla="*/ 12 h 190"/>
                      <a:gd name="T66" fmla="*/ 35 w 121"/>
                      <a:gd name="T67" fmla="*/ 11 h 190"/>
                      <a:gd name="T68" fmla="*/ 35 w 121"/>
                      <a:gd name="T69" fmla="*/ 10 h 190"/>
                      <a:gd name="T70" fmla="*/ 36 w 121"/>
                      <a:gd name="T71" fmla="*/ 8 h 190"/>
                      <a:gd name="T72" fmla="*/ 36 w 121"/>
                      <a:gd name="T73" fmla="*/ 7 h 190"/>
                      <a:gd name="T74" fmla="*/ 36 w 121"/>
                      <a:gd name="T75" fmla="*/ 6 h 190"/>
                      <a:gd name="T76" fmla="*/ 35 w 121"/>
                      <a:gd name="T77" fmla="*/ 5 h 190"/>
                      <a:gd name="T78" fmla="*/ 35 w 121"/>
                      <a:gd name="T79" fmla="*/ 4 h 190"/>
                      <a:gd name="T80" fmla="*/ 34 w 121"/>
                      <a:gd name="T81" fmla="*/ 2 h 190"/>
                      <a:gd name="T82" fmla="*/ 33 w 121"/>
                      <a:gd name="T83" fmla="*/ 2 h 190"/>
                      <a:gd name="T84" fmla="*/ 32 w 121"/>
                      <a:gd name="T85" fmla="*/ 1 h 190"/>
                      <a:gd name="T86" fmla="*/ 31 w 121"/>
                      <a:gd name="T87" fmla="*/ 0 h 190"/>
                      <a:gd name="T88" fmla="*/ 30 w 121"/>
                      <a:gd name="T89" fmla="*/ 0 h 190"/>
                      <a:gd name="T90" fmla="*/ 28 w 121"/>
                      <a:gd name="T91" fmla="*/ 0 h 190"/>
                      <a:gd name="T92" fmla="*/ 27 w 121"/>
                      <a:gd name="T93" fmla="*/ 0 h 190"/>
                      <a:gd name="T94" fmla="*/ 26 w 121"/>
                      <a:gd name="T95" fmla="*/ 1 h 190"/>
                      <a:gd name="T96" fmla="*/ 24 w 121"/>
                      <a:gd name="T97" fmla="*/ 2 h 190"/>
                      <a:gd name="T98" fmla="*/ 34 w 121"/>
                      <a:gd name="T99" fmla="*/ 2 h 190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</a:gdLst>
                    <a:ahLst/>
                    <a:cxnLst>
                      <a:cxn ang="T100">
                        <a:pos x="T0" y="T1"/>
                      </a:cxn>
                      <a:cxn ang="T101">
                        <a:pos x="T2" y="T3"/>
                      </a:cxn>
                      <a:cxn ang="T102">
                        <a:pos x="T4" y="T5"/>
                      </a:cxn>
                      <a:cxn ang="T103">
                        <a:pos x="T6" y="T7"/>
                      </a:cxn>
                      <a:cxn ang="T104">
                        <a:pos x="T8" y="T9"/>
                      </a:cxn>
                      <a:cxn ang="T105">
                        <a:pos x="T10" y="T11"/>
                      </a:cxn>
                      <a:cxn ang="T106">
                        <a:pos x="T12" y="T13"/>
                      </a:cxn>
                      <a:cxn ang="T107">
                        <a:pos x="T14" y="T15"/>
                      </a:cxn>
                      <a:cxn ang="T108">
                        <a:pos x="T16" y="T17"/>
                      </a:cxn>
                      <a:cxn ang="T109">
                        <a:pos x="T18" y="T19"/>
                      </a:cxn>
                      <a:cxn ang="T110">
                        <a:pos x="T20" y="T21"/>
                      </a:cxn>
                      <a:cxn ang="T111">
                        <a:pos x="T22" y="T23"/>
                      </a:cxn>
                      <a:cxn ang="T112">
                        <a:pos x="T24" y="T25"/>
                      </a:cxn>
                      <a:cxn ang="T113">
                        <a:pos x="T26" y="T27"/>
                      </a:cxn>
                      <a:cxn ang="T114">
                        <a:pos x="T28" y="T29"/>
                      </a:cxn>
                      <a:cxn ang="T115">
                        <a:pos x="T30" y="T31"/>
                      </a:cxn>
                      <a:cxn ang="T116">
                        <a:pos x="T32" y="T33"/>
                      </a:cxn>
                      <a:cxn ang="T117">
                        <a:pos x="T34" y="T35"/>
                      </a:cxn>
                      <a:cxn ang="T118">
                        <a:pos x="T36" y="T37"/>
                      </a:cxn>
                      <a:cxn ang="T119">
                        <a:pos x="T38" y="T39"/>
                      </a:cxn>
                      <a:cxn ang="T120">
                        <a:pos x="T40" y="T41"/>
                      </a:cxn>
                      <a:cxn ang="T121">
                        <a:pos x="T42" y="T43"/>
                      </a:cxn>
                      <a:cxn ang="T122">
                        <a:pos x="T44" y="T45"/>
                      </a:cxn>
                      <a:cxn ang="T123">
                        <a:pos x="T46" y="T47"/>
                      </a:cxn>
                      <a:cxn ang="T124">
                        <a:pos x="T48" y="T49"/>
                      </a:cxn>
                      <a:cxn ang="T125">
                        <a:pos x="T50" y="T51"/>
                      </a:cxn>
                      <a:cxn ang="T126">
                        <a:pos x="T52" y="T53"/>
                      </a:cxn>
                      <a:cxn ang="T127">
                        <a:pos x="T54" y="T55"/>
                      </a:cxn>
                      <a:cxn ang="T128">
                        <a:pos x="T56" y="T57"/>
                      </a:cxn>
                      <a:cxn ang="T129">
                        <a:pos x="T58" y="T59"/>
                      </a:cxn>
                      <a:cxn ang="T130">
                        <a:pos x="T60" y="T61"/>
                      </a:cxn>
                      <a:cxn ang="T131">
                        <a:pos x="T62" y="T63"/>
                      </a:cxn>
                      <a:cxn ang="T132">
                        <a:pos x="T64" y="T65"/>
                      </a:cxn>
                      <a:cxn ang="T133">
                        <a:pos x="T66" y="T67"/>
                      </a:cxn>
                      <a:cxn ang="T134">
                        <a:pos x="T68" y="T69"/>
                      </a:cxn>
                      <a:cxn ang="T135">
                        <a:pos x="T70" y="T71"/>
                      </a:cxn>
                      <a:cxn ang="T136">
                        <a:pos x="T72" y="T73"/>
                      </a:cxn>
                      <a:cxn ang="T137">
                        <a:pos x="T74" y="T75"/>
                      </a:cxn>
                      <a:cxn ang="T138">
                        <a:pos x="T76" y="T77"/>
                      </a:cxn>
                      <a:cxn ang="T139">
                        <a:pos x="T78" y="T79"/>
                      </a:cxn>
                      <a:cxn ang="T140">
                        <a:pos x="T80" y="T81"/>
                      </a:cxn>
                      <a:cxn ang="T141">
                        <a:pos x="T82" y="T83"/>
                      </a:cxn>
                      <a:cxn ang="T142">
                        <a:pos x="T84" y="T85"/>
                      </a:cxn>
                      <a:cxn ang="T143">
                        <a:pos x="T86" y="T87"/>
                      </a:cxn>
                      <a:cxn ang="T144">
                        <a:pos x="T88" y="T89"/>
                      </a:cxn>
                      <a:cxn ang="T145">
                        <a:pos x="T90" y="T91"/>
                      </a:cxn>
                      <a:cxn ang="T146">
                        <a:pos x="T92" y="T93"/>
                      </a:cxn>
                      <a:cxn ang="T147">
                        <a:pos x="T94" y="T95"/>
                      </a:cxn>
                      <a:cxn ang="T148">
                        <a:pos x="T96" y="T97"/>
                      </a:cxn>
                      <a:cxn ang="T149">
                        <a:pos x="T98" y="T99"/>
                      </a:cxn>
                    </a:cxnLst>
                    <a:rect l="0" t="0" r="r" b="b"/>
                    <a:pathLst>
                      <a:path w="121" h="190">
                        <a:moveTo>
                          <a:pt x="114" y="6"/>
                        </a:moveTo>
                        <a:lnTo>
                          <a:pt x="82" y="6"/>
                        </a:lnTo>
                        <a:lnTo>
                          <a:pt x="69" y="17"/>
                        </a:lnTo>
                        <a:lnTo>
                          <a:pt x="59" y="28"/>
                        </a:lnTo>
                        <a:lnTo>
                          <a:pt x="49" y="40"/>
                        </a:lnTo>
                        <a:lnTo>
                          <a:pt x="41" y="52"/>
                        </a:lnTo>
                        <a:lnTo>
                          <a:pt x="33" y="63"/>
                        </a:lnTo>
                        <a:lnTo>
                          <a:pt x="26" y="75"/>
                        </a:lnTo>
                        <a:lnTo>
                          <a:pt x="20" y="86"/>
                        </a:lnTo>
                        <a:lnTo>
                          <a:pt x="16" y="98"/>
                        </a:lnTo>
                        <a:lnTo>
                          <a:pt x="12" y="110"/>
                        </a:lnTo>
                        <a:lnTo>
                          <a:pt x="8" y="121"/>
                        </a:lnTo>
                        <a:lnTo>
                          <a:pt x="5" y="133"/>
                        </a:lnTo>
                        <a:lnTo>
                          <a:pt x="3" y="144"/>
                        </a:lnTo>
                        <a:lnTo>
                          <a:pt x="1" y="166"/>
                        </a:lnTo>
                        <a:lnTo>
                          <a:pt x="0" y="189"/>
                        </a:lnTo>
                        <a:lnTo>
                          <a:pt x="46" y="190"/>
                        </a:lnTo>
                        <a:lnTo>
                          <a:pt x="47" y="171"/>
                        </a:lnTo>
                        <a:lnTo>
                          <a:pt x="49" y="151"/>
                        </a:lnTo>
                        <a:lnTo>
                          <a:pt x="51" y="142"/>
                        </a:lnTo>
                        <a:lnTo>
                          <a:pt x="53" y="133"/>
                        </a:lnTo>
                        <a:lnTo>
                          <a:pt x="56" y="123"/>
                        </a:lnTo>
                        <a:lnTo>
                          <a:pt x="59" y="115"/>
                        </a:lnTo>
                        <a:lnTo>
                          <a:pt x="63" y="105"/>
                        </a:lnTo>
                        <a:lnTo>
                          <a:pt x="67" y="96"/>
                        </a:lnTo>
                        <a:lnTo>
                          <a:pt x="73" y="87"/>
                        </a:lnTo>
                        <a:lnTo>
                          <a:pt x="79" y="78"/>
                        </a:lnTo>
                        <a:lnTo>
                          <a:pt x="85" y="68"/>
                        </a:lnTo>
                        <a:lnTo>
                          <a:pt x="94" y="59"/>
                        </a:lnTo>
                        <a:lnTo>
                          <a:pt x="102" y="51"/>
                        </a:lnTo>
                        <a:lnTo>
                          <a:pt x="113" y="41"/>
                        </a:lnTo>
                        <a:lnTo>
                          <a:pt x="81" y="40"/>
                        </a:lnTo>
                        <a:lnTo>
                          <a:pt x="113" y="41"/>
                        </a:lnTo>
                        <a:lnTo>
                          <a:pt x="116" y="37"/>
                        </a:lnTo>
                        <a:lnTo>
                          <a:pt x="119" y="33"/>
                        </a:lnTo>
                        <a:lnTo>
                          <a:pt x="120" y="28"/>
                        </a:lnTo>
                        <a:lnTo>
                          <a:pt x="121" y="23"/>
                        </a:lnTo>
                        <a:lnTo>
                          <a:pt x="120" y="19"/>
                        </a:lnTo>
                        <a:lnTo>
                          <a:pt x="119" y="15"/>
                        </a:lnTo>
                        <a:lnTo>
                          <a:pt x="117" y="12"/>
                        </a:lnTo>
                        <a:lnTo>
                          <a:pt x="115" y="7"/>
                        </a:lnTo>
                        <a:lnTo>
                          <a:pt x="112" y="5"/>
                        </a:lnTo>
                        <a:lnTo>
                          <a:pt x="107" y="2"/>
                        </a:lnTo>
                        <a:lnTo>
                          <a:pt x="104" y="1"/>
                        </a:lnTo>
                        <a:lnTo>
                          <a:pt x="100" y="0"/>
                        </a:lnTo>
                        <a:lnTo>
                          <a:pt x="95" y="0"/>
                        </a:lnTo>
                        <a:lnTo>
                          <a:pt x="91" y="1"/>
                        </a:lnTo>
                        <a:lnTo>
                          <a:pt x="86" y="3"/>
                        </a:lnTo>
                        <a:lnTo>
                          <a:pt x="82" y="6"/>
                        </a:lnTo>
                        <a:lnTo>
                          <a:pt x="114" y="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2" name="Freeform 761"/>
                  <p:cNvSpPr>
                    <a:spLocks noChangeAspect="1"/>
                  </p:cNvSpPr>
                  <p:nvPr/>
                </p:nvSpPr>
                <p:spPr bwMode="auto">
                  <a:xfrm>
                    <a:off x="3440" y="1360"/>
                    <a:ext cx="29" cy="64"/>
                  </a:xfrm>
                  <a:custGeom>
                    <a:avLst/>
                    <a:gdLst>
                      <a:gd name="T0" fmla="*/ 29 w 114"/>
                      <a:gd name="T1" fmla="*/ 57 h 207"/>
                      <a:gd name="T2" fmla="*/ 29 w 114"/>
                      <a:gd name="T3" fmla="*/ 57 h 207"/>
                      <a:gd name="T4" fmla="*/ 29 w 114"/>
                      <a:gd name="T5" fmla="*/ 49 h 207"/>
                      <a:gd name="T6" fmla="*/ 28 w 114"/>
                      <a:gd name="T7" fmla="*/ 43 h 207"/>
                      <a:gd name="T8" fmla="*/ 27 w 114"/>
                      <a:gd name="T9" fmla="*/ 39 h 207"/>
                      <a:gd name="T10" fmla="*/ 26 w 114"/>
                      <a:gd name="T11" fmla="*/ 35 h 207"/>
                      <a:gd name="T12" fmla="*/ 25 w 114"/>
                      <a:gd name="T13" fmla="*/ 32 h 207"/>
                      <a:gd name="T14" fmla="*/ 24 w 114"/>
                      <a:gd name="T15" fmla="*/ 28 h 207"/>
                      <a:gd name="T16" fmla="*/ 23 w 114"/>
                      <a:gd name="T17" fmla="*/ 24 h 207"/>
                      <a:gd name="T18" fmla="*/ 22 w 114"/>
                      <a:gd name="T19" fmla="*/ 21 h 207"/>
                      <a:gd name="T20" fmla="*/ 20 w 114"/>
                      <a:gd name="T21" fmla="*/ 18 h 207"/>
                      <a:gd name="T22" fmla="*/ 18 w 114"/>
                      <a:gd name="T23" fmla="*/ 14 h 207"/>
                      <a:gd name="T24" fmla="*/ 16 w 114"/>
                      <a:gd name="T25" fmla="*/ 11 h 207"/>
                      <a:gd name="T26" fmla="*/ 14 w 114"/>
                      <a:gd name="T27" fmla="*/ 7 h 207"/>
                      <a:gd name="T28" fmla="*/ 11 w 114"/>
                      <a:gd name="T29" fmla="*/ 4 h 207"/>
                      <a:gd name="T30" fmla="*/ 8 w 114"/>
                      <a:gd name="T31" fmla="*/ 0 h 207"/>
                      <a:gd name="T32" fmla="*/ 0 w 114"/>
                      <a:gd name="T33" fmla="*/ 11 h 207"/>
                      <a:gd name="T34" fmla="*/ 3 w 114"/>
                      <a:gd name="T35" fmla="*/ 14 h 207"/>
                      <a:gd name="T36" fmla="*/ 5 w 114"/>
                      <a:gd name="T37" fmla="*/ 16 h 207"/>
                      <a:gd name="T38" fmla="*/ 6 w 114"/>
                      <a:gd name="T39" fmla="*/ 19 h 207"/>
                      <a:gd name="T40" fmla="*/ 8 w 114"/>
                      <a:gd name="T41" fmla="*/ 22 h 207"/>
                      <a:gd name="T42" fmla="*/ 10 w 114"/>
                      <a:gd name="T43" fmla="*/ 25 h 207"/>
                      <a:gd name="T44" fmla="*/ 11 w 114"/>
                      <a:gd name="T45" fmla="*/ 28 h 207"/>
                      <a:gd name="T46" fmla="*/ 13 w 114"/>
                      <a:gd name="T47" fmla="*/ 31 h 207"/>
                      <a:gd name="T48" fmla="*/ 13 w 114"/>
                      <a:gd name="T49" fmla="*/ 34 h 207"/>
                      <a:gd name="T50" fmla="*/ 15 w 114"/>
                      <a:gd name="T51" fmla="*/ 36 h 207"/>
                      <a:gd name="T52" fmla="*/ 15 w 114"/>
                      <a:gd name="T53" fmla="*/ 40 h 207"/>
                      <a:gd name="T54" fmla="*/ 16 w 114"/>
                      <a:gd name="T55" fmla="*/ 42 h 207"/>
                      <a:gd name="T56" fmla="*/ 16 w 114"/>
                      <a:gd name="T57" fmla="*/ 45 h 207"/>
                      <a:gd name="T58" fmla="*/ 17 w 114"/>
                      <a:gd name="T59" fmla="*/ 51 h 207"/>
                      <a:gd name="T60" fmla="*/ 17 w 114"/>
                      <a:gd name="T61" fmla="*/ 57 h 207"/>
                      <a:gd name="T62" fmla="*/ 17 w 114"/>
                      <a:gd name="T63" fmla="*/ 57 h 207"/>
                      <a:gd name="T64" fmla="*/ 17 w 114"/>
                      <a:gd name="T65" fmla="*/ 57 h 207"/>
                      <a:gd name="T66" fmla="*/ 17 w 114"/>
                      <a:gd name="T67" fmla="*/ 58 h 207"/>
                      <a:gd name="T68" fmla="*/ 18 w 114"/>
                      <a:gd name="T69" fmla="*/ 60 h 207"/>
                      <a:gd name="T70" fmla="*/ 18 w 114"/>
                      <a:gd name="T71" fmla="*/ 61 h 207"/>
                      <a:gd name="T72" fmla="*/ 19 w 114"/>
                      <a:gd name="T73" fmla="*/ 62 h 207"/>
                      <a:gd name="T74" fmla="*/ 20 w 114"/>
                      <a:gd name="T75" fmla="*/ 63 h 207"/>
                      <a:gd name="T76" fmla="*/ 21 w 114"/>
                      <a:gd name="T77" fmla="*/ 63 h 207"/>
                      <a:gd name="T78" fmla="*/ 22 w 114"/>
                      <a:gd name="T79" fmla="*/ 64 h 207"/>
                      <a:gd name="T80" fmla="*/ 23 w 114"/>
                      <a:gd name="T81" fmla="*/ 64 h 207"/>
                      <a:gd name="T82" fmla="*/ 24 w 114"/>
                      <a:gd name="T83" fmla="*/ 64 h 207"/>
                      <a:gd name="T84" fmla="*/ 25 w 114"/>
                      <a:gd name="T85" fmla="*/ 63 h 207"/>
                      <a:gd name="T86" fmla="*/ 26 w 114"/>
                      <a:gd name="T87" fmla="*/ 63 h 207"/>
                      <a:gd name="T88" fmla="*/ 27 w 114"/>
                      <a:gd name="T89" fmla="*/ 62 h 207"/>
                      <a:gd name="T90" fmla="*/ 28 w 114"/>
                      <a:gd name="T91" fmla="*/ 61 h 207"/>
                      <a:gd name="T92" fmla="*/ 28 w 114"/>
                      <a:gd name="T93" fmla="*/ 60 h 207"/>
                      <a:gd name="T94" fmla="*/ 29 w 114"/>
                      <a:gd name="T95" fmla="*/ 58 h 207"/>
                      <a:gd name="T96" fmla="*/ 29 w 114"/>
                      <a:gd name="T97" fmla="*/ 57 h 207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</a:gdLst>
                    <a:ahLst/>
                    <a:cxnLst>
                      <a:cxn ang="T98">
                        <a:pos x="T0" y="T1"/>
                      </a:cxn>
                      <a:cxn ang="T99">
                        <a:pos x="T2" y="T3"/>
                      </a:cxn>
                      <a:cxn ang="T100">
                        <a:pos x="T4" y="T5"/>
                      </a:cxn>
                      <a:cxn ang="T101">
                        <a:pos x="T6" y="T7"/>
                      </a:cxn>
                      <a:cxn ang="T102">
                        <a:pos x="T8" y="T9"/>
                      </a:cxn>
                      <a:cxn ang="T103">
                        <a:pos x="T10" y="T11"/>
                      </a:cxn>
                      <a:cxn ang="T104">
                        <a:pos x="T12" y="T13"/>
                      </a:cxn>
                      <a:cxn ang="T105">
                        <a:pos x="T14" y="T15"/>
                      </a:cxn>
                      <a:cxn ang="T106">
                        <a:pos x="T16" y="T17"/>
                      </a:cxn>
                      <a:cxn ang="T107">
                        <a:pos x="T18" y="T19"/>
                      </a:cxn>
                      <a:cxn ang="T108">
                        <a:pos x="T20" y="T21"/>
                      </a:cxn>
                      <a:cxn ang="T109">
                        <a:pos x="T22" y="T23"/>
                      </a:cxn>
                      <a:cxn ang="T110">
                        <a:pos x="T24" y="T25"/>
                      </a:cxn>
                      <a:cxn ang="T111">
                        <a:pos x="T26" y="T27"/>
                      </a:cxn>
                      <a:cxn ang="T112">
                        <a:pos x="T28" y="T29"/>
                      </a:cxn>
                      <a:cxn ang="T113">
                        <a:pos x="T30" y="T31"/>
                      </a:cxn>
                      <a:cxn ang="T114">
                        <a:pos x="T32" y="T33"/>
                      </a:cxn>
                      <a:cxn ang="T115">
                        <a:pos x="T34" y="T35"/>
                      </a:cxn>
                      <a:cxn ang="T116">
                        <a:pos x="T36" y="T37"/>
                      </a:cxn>
                      <a:cxn ang="T117">
                        <a:pos x="T38" y="T39"/>
                      </a:cxn>
                      <a:cxn ang="T118">
                        <a:pos x="T40" y="T41"/>
                      </a:cxn>
                      <a:cxn ang="T119">
                        <a:pos x="T42" y="T43"/>
                      </a:cxn>
                      <a:cxn ang="T120">
                        <a:pos x="T44" y="T45"/>
                      </a:cxn>
                      <a:cxn ang="T121">
                        <a:pos x="T46" y="T47"/>
                      </a:cxn>
                      <a:cxn ang="T122">
                        <a:pos x="T48" y="T49"/>
                      </a:cxn>
                      <a:cxn ang="T123">
                        <a:pos x="T50" y="T51"/>
                      </a:cxn>
                      <a:cxn ang="T124">
                        <a:pos x="T52" y="T53"/>
                      </a:cxn>
                      <a:cxn ang="T125">
                        <a:pos x="T54" y="T55"/>
                      </a:cxn>
                      <a:cxn ang="T126">
                        <a:pos x="T56" y="T57"/>
                      </a:cxn>
                      <a:cxn ang="T127">
                        <a:pos x="T58" y="T59"/>
                      </a:cxn>
                      <a:cxn ang="T128">
                        <a:pos x="T60" y="T61"/>
                      </a:cxn>
                      <a:cxn ang="T129">
                        <a:pos x="T62" y="T63"/>
                      </a:cxn>
                      <a:cxn ang="T130">
                        <a:pos x="T64" y="T65"/>
                      </a:cxn>
                      <a:cxn ang="T131">
                        <a:pos x="T66" y="T67"/>
                      </a:cxn>
                      <a:cxn ang="T132">
                        <a:pos x="T68" y="T69"/>
                      </a:cxn>
                      <a:cxn ang="T133">
                        <a:pos x="T70" y="T71"/>
                      </a:cxn>
                      <a:cxn ang="T134">
                        <a:pos x="T72" y="T73"/>
                      </a:cxn>
                      <a:cxn ang="T135">
                        <a:pos x="T74" y="T75"/>
                      </a:cxn>
                      <a:cxn ang="T136">
                        <a:pos x="T76" y="T77"/>
                      </a:cxn>
                      <a:cxn ang="T137">
                        <a:pos x="T78" y="T79"/>
                      </a:cxn>
                      <a:cxn ang="T138">
                        <a:pos x="T80" y="T81"/>
                      </a:cxn>
                      <a:cxn ang="T139">
                        <a:pos x="T82" y="T83"/>
                      </a:cxn>
                      <a:cxn ang="T140">
                        <a:pos x="T84" y="T85"/>
                      </a:cxn>
                      <a:cxn ang="T141">
                        <a:pos x="T86" y="T87"/>
                      </a:cxn>
                      <a:cxn ang="T142">
                        <a:pos x="T88" y="T89"/>
                      </a:cxn>
                      <a:cxn ang="T143">
                        <a:pos x="T90" y="T91"/>
                      </a:cxn>
                      <a:cxn ang="T144">
                        <a:pos x="T92" y="T93"/>
                      </a:cxn>
                      <a:cxn ang="T145">
                        <a:pos x="T94" y="T95"/>
                      </a:cxn>
                      <a:cxn ang="T146">
                        <a:pos x="T96" y="T97"/>
                      </a:cxn>
                    </a:cxnLst>
                    <a:rect l="0" t="0" r="r" b="b"/>
                    <a:pathLst>
                      <a:path w="114" h="207">
                        <a:moveTo>
                          <a:pt x="114" y="184"/>
                        </a:moveTo>
                        <a:lnTo>
                          <a:pt x="114" y="184"/>
                        </a:lnTo>
                        <a:lnTo>
                          <a:pt x="113" y="160"/>
                        </a:lnTo>
                        <a:lnTo>
                          <a:pt x="110" y="138"/>
                        </a:lnTo>
                        <a:lnTo>
                          <a:pt x="107" y="126"/>
                        </a:lnTo>
                        <a:lnTo>
                          <a:pt x="104" y="114"/>
                        </a:lnTo>
                        <a:lnTo>
                          <a:pt x="100" y="102"/>
                        </a:lnTo>
                        <a:lnTo>
                          <a:pt x="96" y="91"/>
                        </a:lnTo>
                        <a:lnTo>
                          <a:pt x="91" y="79"/>
                        </a:lnTo>
                        <a:lnTo>
                          <a:pt x="85" y="69"/>
                        </a:lnTo>
                        <a:lnTo>
                          <a:pt x="78" y="57"/>
                        </a:lnTo>
                        <a:lnTo>
                          <a:pt x="71" y="46"/>
                        </a:lnTo>
                        <a:lnTo>
                          <a:pt x="62" y="34"/>
                        </a:lnTo>
                        <a:lnTo>
                          <a:pt x="54" y="22"/>
                        </a:lnTo>
                        <a:lnTo>
                          <a:pt x="43" y="12"/>
                        </a:lnTo>
                        <a:lnTo>
                          <a:pt x="33" y="0"/>
                        </a:lnTo>
                        <a:lnTo>
                          <a:pt x="0" y="34"/>
                        </a:lnTo>
                        <a:lnTo>
                          <a:pt x="10" y="44"/>
                        </a:lnTo>
                        <a:lnTo>
                          <a:pt x="18" y="53"/>
                        </a:lnTo>
                        <a:lnTo>
                          <a:pt x="25" y="62"/>
                        </a:lnTo>
                        <a:lnTo>
                          <a:pt x="33" y="72"/>
                        </a:lnTo>
                        <a:lnTo>
                          <a:pt x="39" y="81"/>
                        </a:lnTo>
                        <a:lnTo>
                          <a:pt x="44" y="91"/>
                        </a:lnTo>
                        <a:lnTo>
                          <a:pt x="50" y="99"/>
                        </a:lnTo>
                        <a:lnTo>
                          <a:pt x="53" y="109"/>
                        </a:lnTo>
                        <a:lnTo>
                          <a:pt x="57" y="118"/>
                        </a:lnTo>
                        <a:lnTo>
                          <a:pt x="60" y="128"/>
                        </a:lnTo>
                        <a:lnTo>
                          <a:pt x="62" y="136"/>
                        </a:lnTo>
                        <a:lnTo>
                          <a:pt x="64" y="146"/>
                        </a:lnTo>
                        <a:lnTo>
                          <a:pt x="66" y="165"/>
                        </a:lnTo>
                        <a:lnTo>
                          <a:pt x="67" y="184"/>
                        </a:lnTo>
                        <a:lnTo>
                          <a:pt x="67" y="189"/>
                        </a:lnTo>
                        <a:lnTo>
                          <a:pt x="70" y="193"/>
                        </a:lnTo>
                        <a:lnTo>
                          <a:pt x="72" y="197"/>
                        </a:lnTo>
                        <a:lnTo>
                          <a:pt x="75" y="200"/>
                        </a:lnTo>
                        <a:lnTo>
                          <a:pt x="78" y="204"/>
                        </a:lnTo>
                        <a:lnTo>
                          <a:pt x="82" y="205"/>
                        </a:lnTo>
                        <a:lnTo>
                          <a:pt x="86" y="206"/>
                        </a:lnTo>
                        <a:lnTo>
                          <a:pt x="91" y="207"/>
                        </a:lnTo>
                        <a:lnTo>
                          <a:pt x="95" y="206"/>
                        </a:lnTo>
                        <a:lnTo>
                          <a:pt x="99" y="205"/>
                        </a:lnTo>
                        <a:lnTo>
                          <a:pt x="103" y="204"/>
                        </a:lnTo>
                        <a:lnTo>
                          <a:pt x="106" y="200"/>
                        </a:lnTo>
                        <a:lnTo>
                          <a:pt x="110" y="197"/>
                        </a:lnTo>
                        <a:lnTo>
                          <a:pt x="112" y="193"/>
                        </a:lnTo>
                        <a:lnTo>
                          <a:pt x="113" y="189"/>
                        </a:lnTo>
                        <a:lnTo>
                          <a:pt x="114" y="18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3" name="Freeform 762"/>
                  <p:cNvSpPr>
                    <a:spLocks noChangeAspect="1"/>
                  </p:cNvSpPr>
                  <p:nvPr/>
                </p:nvSpPr>
                <p:spPr bwMode="auto">
                  <a:xfrm>
                    <a:off x="3462" y="1417"/>
                    <a:ext cx="7" cy="93"/>
                  </a:xfrm>
                  <a:custGeom>
                    <a:avLst/>
                    <a:gdLst>
                      <a:gd name="T0" fmla="*/ 3 w 47"/>
                      <a:gd name="T1" fmla="*/ 93 h 316"/>
                      <a:gd name="T2" fmla="*/ 7 w 47"/>
                      <a:gd name="T3" fmla="*/ 86 h 316"/>
                      <a:gd name="T4" fmla="*/ 7 w 47"/>
                      <a:gd name="T5" fmla="*/ 0 h 316"/>
                      <a:gd name="T6" fmla="*/ 0 w 47"/>
                      <a:gd name="T7" fmla="*/ 0 h 316"/>
                      <a:gd name="T8" fmla="*/ 0 w 47"/>
                      <a:gd name="T9" fmla="*/ 86 h 316"/>
                      <a:gd name="T10" fmla="*/ 3 w 47"/>
                      <a:gd name="T11" fmla="*/ 93 h 316"/>
                      <a:gd name="T12" fmla="*/ 0 w 47"/>
                      <a:gd name="T13" fmla="*/ 86 h 316"/>
                      <a:gd name="T14" fmla="*/ 0 w 47"/>
                      <a:gd name="T15" fmla="*/ 88 h 316"/>
                      <a:gd name="T16" fmla="*/ 0 w 47"/>
                      <a:gd name="T17" fmla="*/ 89 h 316"/>
                      <a:gd name="T18" fmla="*/ 1 w 47"/>
                      <a:gd name="T19" fmla="*/ 90 h 316"/>
                      <a:gd name="T20" fmla="*/ 1 w 47"/>
                      <a:gd name="T21" fmla="*/ 91 h 316"/>
                      <a:gd name="T22" fmla="*/ 2 w 47"/>
                      <a:gd name="T23" fmla="*/ 92 h 316"/>
                      <a:gd name="T24" fmla="*/ 2 w 47"/>
                      <a:gd name="T25" fmla="*/ 92 h 316"/>
                      <a:gd name="T26" fmla="*/ 3 w 47"/>
                      <a:gd name="T27" fmla="*/ 93 h 316"/>
                      <a:gd name="T28" fmla="*/ 4 w 47"/>
                      <a:gd name="T29" fmla="*/ 93 h 316"/>
                      <a:gd name="T30" fmla="*/ 4 w 47"/>
                      <a:gd name="T31" fmla="*/ 93 h 316"/>
                      <a:gd name="T32" fmla="*/ 5 w 47"/>
                      <a:gd name="T33" fmla="*/ 92 h 316"/>
                      <a:gd name="T34" fmla="*/ 5 w 47"/>
                      <a:gd name="T35" fmla="*/ 92 h 316"/>
                      <a:gd name="T36" fmla="*/ 6 w 47"/>
                      <a:gd name="T37" fmla="*/ 91 h 316"/>
                      <a:gd name="T38" fmla="*/ 6 w 47"/>
                      <a:gd name="T39" fmla="*/ 90 h 316"/>
                      <a:gd name="T40" fmla="*/ 7 w 47"/>
                      <a:gd name="T41" fmla="*/ 89 h 316"/>
                      <a:gd name="T42" fmla="*/ 7 w 47"/>
                      <a:gd name="T43" fmla="*/ 88 h 316"/>
                      <a:gd name="T44" fmla="*/ 7 w 47"/>
                      <a:gd name="T45" fmla="*/ 86 h 316"/>
                      <a:gd name="T46" fmla="*/ 3 w 47"/>
                      <a:gd name="T47" fmla="*/ 93 h 31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316">
                        <a:moveTo>
                          <a:pt x="18" y="315"/>
                        </a:moveTo>
                        <a:lnTo>
                          <a:pt x="47" y="292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292"/>
                        </a:lnTo>
                        <a:lnTo>
                          <a:pt x="18" y="315"/>
                        </a:lnTo>
                        <a:lnTo>
                          <a:pt x="0" y="292"/>
                        </a:lnTo>
                        <a:lnTo>
                          <a:pt x="0" y="299"/>
                        </a:lnTo>
                        <a:lnTo>
                          <a:pt x="3" y="303"/>
                        </a:lnTo>
                        <a:lnTo>
                          <a:pt x="5" y="307"/>
                        </a:lnTo>
                        <a:lnTo>
                          <a:pt x="8" y="310"/>
                        </a:lnTo>
                        <a:lnTo>
                          <a:pt x="11" y="312"/>
                        </a:lnTo>
                        <a:lnTo>
                          <a:pt x="15" y="314"/>
                        </a:lnTo>
                        <a:lnTo>
                          <a:pt x="19" y="315"/>
                        </a:lnTo>
                        <a:lnTo>
                          <a:pt x="24" y="316"/>
                        </a:lnTo>
                        <a:lnTo>
                          <a:pt x="28" y="315"/>
                        </a:lnTo>
                        <a:lnTo>
                          <a:pt x="32" y="314"/>
                        </a:lnTo>
                        <a:lnTo>
                          <a:pt x="36" y="312"/>
                        </a:lnTo>
                        <a:lnTo>
                          <a:pt x="39" y="310"/>
                        </a:lnTo>
                        <a:lnTo>
                          <a:pt x="43" y="307"/>
                        </a:lnTo>
                        <a:lnTo>
                          <a:pt x="45" y="303"/>
                        </a:lnTo>
                        <a:lnTo>
                          <a:pt x="46" y="299"/>
                        </a:lnTo>
                        <a:lnTo>
                          <a:pt x="47" y="292"/>
                        </a:lnTo>
                        <a:lnTo>
                          <a:pt x="18" y="31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4" name="Freeform 763"/>
                  <p:cNvSpPr>
                    <a:spLocks noChangeAspect="1"/>
                  </p:cNvSpPr>
                  <p:nvPr/>
                </p:nvSpPr>
                <p:spPr bwMode="auto">
                  <a:xfrm>
                    <a:off x="3462" y="1496"/>
                    <a:ext cx="36" cy="21"/>
                  </a:xfrm>
                  <a:custGeom>
                    <a:avLst/>
                    <a:gdLst>
                      <a:gd name="T0" fmla="*/ 36 w 121"/>
                      <a:gd name="T1" fmla="*/ 14 h 66"/>
                      <a:gd name="T2" fmla="*/ 31 w 121"/>
                      <a:gd name="T3" fmla="*/ 7 h 66"/>
                      <a:gd name="T4" fmla="*/ 3 w 121"/>
                      <a:gd name="T5" fmla="*/ 0 h 66"/>
                      <a:gd name="T6" fmla="*/ 0 w 121"/>
                      <a:gd name="T7" fmla="*/ 14 h 66"/>
                      <a:gd name="T8" fmla="*/ 28 w 121"/>
                      <a:gd name="T9" fmla="*/ 21 h 66"/>
                      <a:gd name="T10" fmla="*/ 36 w 121"/>
                      <a:gd name="T11" fmla="*/ 14 h 66"/>
                      <a:gd name="T12" fmla="*/ 28 w 121"/>
                      <a:gd name="T13" fmla="*/ 21 h 66"/>
                      <a:gd name="T14" fmla="*/ 29 w 121"/>
                      <a:gd name="T15" fmla="*/ 21 h 66"/>
                      <a:gd name="T16" fmla="*/ 31 w 121"/>
                      <a:gd name="T17" fmla="*/ 21 h 66"/>
                      <a:gd name="T18" fmla="*/ 32 w 121"/>
                      <a:gd name="T19" fmla="*/ 21 h 66"/>
                      <a:gd name="T20" fmla="*/ 33 w 121"/>
                      <a:gd name="T21" fmla="*/ 20 h 66"/>
                      <a:gd name="T22" fmla="*/ 34 w 121"/>
                      <a:gd name="T23" fmla="*/ 19 h 66"/>
                      <a:gd name="T24" fmla="*/ 35 w 121"/>
                      <a:gd name="T25" fmla="*/ 18 h 66"/>
                      <a:gd name="T26" fmla="*/ 36 w 121"/>
                      <a:gd name="T27" fmla="*/ 17 h 66"/>
                      <a:gd name="T28" fmla="*/ 36 w 121"/>
                      <a:gd name="T29" fmla="*/ 16 h 66"/>
                      <a:gd name="T30" fmla="*/ 36 w 121"/>
                      <a:gd name="T31" fmla="*/ 14 h 66"/>
                      <a:gd name="T32" fmla="*/ 36 w 121"/>
                      <a:gd name="T33" fmla="*/ 13 h 66"/>
                      <a:gd name="T34" fmla="*/ 36 w 121"/>
                      <a:gd name="T35" fmla="*/ 11 h 66"/>
                      <a:gd name="T36" fmla="*/ 35 w 121"/>
                      <a:gd name="T37" fmla="*/ 10 h 66"/>
                      <a:gd name="T38" fmla="*/ 35 w 121"/>
                      <a:gd name="T39" fmla="*/ 9 h 66"/>
                      <a:gd name="T40" fmla="*/ 34 w 121"/>
                      <a:gd name="T41" fmla="*/ 8 h 66"/>
                      <a:gd name="T42" fmla="*/ 32 w 121"/>
                      <a:gd name="T43" fmla="*/ 7 h 66"/>
                      <a:gd name="T44" fmla="*/ 31 w 121"/>
                      <a:gd name="T45" fmla="*/ 7 h 66"/>
                      <a:gd name="T46" fmla="*/ 36 w 121"/>
                      <a:gd name="T47" fmla="*/ 14 h 6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121" h="66">
                        <a:moveTo>
                          <a:pt x="121" y="43"/>
                        </a:moveTo>
                        <a:lnTo>
                          <a:pt x="104" y="21"/>
                        </a:lnTo>
                        <a:lnTo>
                          <a:pt x="11" y="0"/>
                        </a:lnTo>
                        <a:lnTo>
                          <a:pt x="0" y="45"/>
                        </a:lnTo>
                        <a:lnTo>
                          <a:pt x="94" y="66"/>
                        </a:lnTo>
                        <a:lnTo>
                          <a:pt x="121" y="43"/>
                        </a:lnTo>
                        <a:lnTo>
                          <a:pt x="94" y="66"/>
                        </a:lnTo>
                        <a:lnTo>
                          <a:pt x="99" y="66"/>
                        </a:lnTo>
                        <a:lnTo>
                          <a:pt x="104" y="66"/>
                        </a:lnTo>
                        <a:lnTo>
                          <a:pt x="109" y="65"/>
                        </a:lnTo>
                        <a:lnTo>
                          <a:pt x="112" y="62"/>
                        </a:lnTo>
                        <a:lnTo>
                          <a:pt x="115" y="60"/>
                        </a:lnTo>
                        <a:lnTo>
                          <a:pt x="118" y="57"/>
                        </a:lnTo>
                        <a:lnTo>
                          <a:pt x="120" y="53"/>
                        </a:lnTo>
                        <a:lnTo>
                          <a:pt x="121" y="49"/>
                        </a:lnTo>
                        <a:lnTo>
                          <a:pt x="121" y="44"/>
                        </a:lnTo>
                        <a:lnTo>
                          <a:pt x="121" y="40"/>
                        </a:lnTo>
                        <a:lnTo>
                          <a:pt x="120" y="36"/>
                        </a:lnTo>
                        <a:lnTo>
                          <a:pt x="119" y="32"/>
                        </a:lnTo>
                        <a:lnTo>
                          <a:pt x="116" y="29"/>
                        </a:lnTo>
                        <a:lnTo>
                          <a:pt x="113" y="25"/>
                        </a:lnTo>
                        <a:lnTo>
                          <a:pt x="109" y="22"/>
                        </a:lnTo>
                        <a:lnTo>
                          <a:pt x="104" y="21"/>
                        </a:lnTo>
                        <a:lnTo>
                          <a:pt x="121" y="4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5" name="Freeform 764"/>
                  <p:cNvSpPr>
                    <a:spLocks noChangeAspect="1"/>
                  </p:cNvSpPr>
                  <p:nvPr/>
                </p:nvSpPr>
                <p:spPr bwMode="auto">
                  <a:xfrm>
                    <a:off x="3483" y="1511"/>
                    <a:ext cx="14" cy="36"/>
                  </a:xfrm>
                  <a:custGeom>
                    <a:avLst/>
                    <a:gdLst>
                      <a:gd name="T0" fmla="*/ 7 w 46"/>
                      <a:gd name="T1" fmla="*/ 36 h 110"/>
                      <a:gd name="T2" fmla="*/ 14 w 46"/>
                      <a:gd name="T3" fmla="*/ 28 h 110"/>
                      <a:gd name="T4" fmla="*/ 14 w 46"/>
                      <a:gd name="T5" fmla="*/ 0 h 110"/>
                      <a:gd name="T6" fmla="*/ 0 w 46"/>
                      <a:gd name="T7" fmla="*/ 0 h 110"/>
                      <a:gd name="T8" fmla="*/ 0 w 46"/>
                      <a:gd name="T9" fmla="*/ 28 h 110"/>
                      <a:gd name="T10" fmla="*/ 7 w 46"/>
                      <a:gd name="T11" fmla="*/ 36 h 110"/>
                      <a:gd name="T12" fmla="*/ 0 w 46"/>
                      <a:gd name="T13" fmla="*/ 28 h 110"/>
                      <a:gd name="T14" fmla="*/ 0 w 46"/>
                      <a:gd name="T15" fmla="*/ 30 h 110"/>
                      <a:gd name="T16" fmla="*/ 1 w 46"/>
                      <a:gd name="T17" fmla="*/ 32 h 110"/>
                      <a:gd name="T18" fmla="*/ 1 w 46"/>
                      <a:gd name="T19" fmla="*/ 33 h 110"/>
                      <a:gd name="T20" fmla="*/ 2 w 46"/>
                      <a:gd name="T21" fmla="*/ 34 h 110"/>
                      <a:gd name="T22" fmla="*/ 4 w 46"/>
                      <a:gd name="T23" fmla="*/ 35 h 110"/>
                      <a:gd name="T24" fmla="*/ 5 w 46"/>
                      <a:gd name="T25" fmla="*/ 36 h 110"/>
                      <a:gd name="T26" fmla="*/ 6 w 46"/>
                      <a:gd name="T27" fmla="*/ 36 h 110"/>
                      <a:gd name="T28" fmla="*/ 7 w 46"/>
                      <a:gd name="T29" fmla="*/ 36 h 110"/>
                      <a:gd name="T30" fmla="*/ 9 w 46"/>
                      <a:gd name="T31" fmla="*/ 36 h 110"/>
                      <a:gd name="T32" fmla="*/ 10 w 46"/>
                      <a:gd name="T33" fmla="*/ 36 h 110"/>
                      <a:gd name="T34" fmla="*/ 11 w 46"/>
                      <a:gd name="T35" fmla="*/ 35 h 110"/>
                      <a:gd name="T36" fmla="*/ 12 w 46"/>
                      <a:gd name="T37" fmla="*/ 34 h 110"/>
                      <a:gd name="T38" fmla="*/ 13 w 46"/>
                      <a:gd name="T39" fmla="*/ 33 h 110"/>
                      <a:gd name="T40" fmla="*/ 14 w 46"/>
                      <a:gd name="T41" fmla="*/ 32 h 110"/>
                      <a:gd name="T42" fmla="*/ 14 w 46"/>
                      <a:gd name="T43" fmla="*/ 30 h 110"/>
                      <a:gd name="T44" fmla="*/ 14 w 46"/>
                      <a:gd name="T45" fmla="*/ 28 h 110"/>
                      <a:gd name="T46" fmla="*/ 7 w 46"/>
                      <a:gd name="T47" fmla="*/ 36 h 110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10">
                        <a:moveTo>
                          <a:pt x="23" y="110"/>
                        </a:moveTo>
                        <a:lnTo>
                          <a:pt x="46" y="87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87"/>
                        </a:lnTo>
                        <a:lnTo>
                          <a:pt x="23" y="110"/>
                        </a:lnTo>
                        <a:lnTo>
                          <a:pt x="0" y="87"/>
                        </a:lnTo>
                        <a:lnTo>
                          <a:pt x="1" y="92"/>
                        </a:lnTo>
                        <a:lnTo>
                          <a:pt x="2" y="97"/>
                        </a:lnTo>
                        <a:lnTo>
                          <a:pt x="4" y="101"/>
                        </a:lnTo>
                        <a:lnTo>
                          <a:pt x="8" y="105"/>
                        </a:lnTo>
                        <a:lnTo>
                          <a:pt x="12" y="107"/>
                        </a:lnTo>
                        <a:lnTo>
                          <a:pt x="15" y="109"/>
                        </a:lnTo>
                        <a:lnTo>
                          <a:pt x="19" y="110"/>
                        </a:lnTo>
                        <a:lnTo>
                          <a:pt x="23" y="110"/>
                        </a:lnTo>
                        <a:lnTo>
                          <a:pt x="29" y="110"/>
                        </a:lnTo>
                        <a:lnTo>
                          <a:pt x="32" y="109"/>
                        </a:lnTo>
                        <a:lnTo>
                          <a:pt x="36" y="107"/>
                        </a:lnTo>
                        <a:lnTo>
                          <a:pt x="40" y="105"/>
                        </a:lnTo>
                        <a:lnTo>
                          <a:pt x="42" y="101"/>
                        </a:lnTo>
                        <a:lnTo>
                          <a:pt x="45" y="97"/>
                        </a:lnTo>
                        <a:lnTo>
                          <a:pt x="46" y="92"/>
                        </a:lnTo>
                        <a:lnTo>
                          <a:pt x="46" y="87"/>
                        </a:lnTo>
                        <a:lnTo>
                          <a:pt x="23" y="11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6" name="Freeform 765"/>
                  <p:cNvSpPr>
                    <a:spLocks noChangeAspect="1"/>
                  </p:cNvSpPr>
                  <p:nvPr/>
                </p:nvSpPr>
                <p:spPr bwMode="auto">
                  <a:xfrm>
                    <a:off x="3462" y="1532"/>
                    <a:ext cx="29" cy="14"/>
                  </a:xfrm>
                  <a:custGeom>
                    <a:avLst/>
                    <a:gdLst>
                      <a:gd name="T0" fmla="*/ 0 w 102"/>
                      <a:gd name="T1" fmla="*/ 7 h 47"/>
                      <a:gd name="T2" fmla="*/ 7 w 102"/>
                      <a:gd name="T3" fmla="*/ 14 h 47"/>
                      <a:gd name="T4" fmla="*/ 29 w 102"/>
                      <a:gd name="T5" fmla="*/ 14 h 47"/>
                      <a:gd name="T6" fmla="*/ 29 w 102"/>
                      <a:gd name="T7" fmla="*/ 0 h 47"/>
                      <a:gd name="T8" fmla="*/ 7 w 102"/>
                      <a:gd name="T9" fmla="*/ 0 h 47"/>
                      <a:gd name="T10" fmla="*/ 0 w 102"/>
                      <a:gd name="T11" fmla="*/ 7 h 47"/>
                      <a:gd name="T12" fmla="*/ 7 w 102"/>
                      <a:gd name="T13" fmla="*/ 0 h 47"/>
                      <a:gd name="T14" fmla="*/ 5 w 102"/>
                      <a:gd name="T15" fmla="*/ 1 h 47"/>
                      <a:gd name="T16" fmla="*/ 4 w 102"/>
                      <a:gd name="T17" fmla="*/ 1 h 47"/>
                      <a:gd name="T18" fmla="*/ 3 w 102"/>
                      <a:gd name="T19" fmla="*/ 1 h 47"/>
                      <a:gd name="T20" fmla="*/ 1 w 102"/>
                      <a:gd name="T21" fmla="*/ 2 h 47"/>
                      <a:gd name="T22" fmla="*/ 1 w 102"/>
                      <a:gd name="T23" fmla="*/ 3 h 47"/>
                      <a:gd name="T24" fmla="*/ 0 w 102"/>
                      <a:gd name="T25" fmla="*/ 4 h 47"/>
                      <a:gd name="T26" fmla="*/ 0 w 102"/>
                      <a:gd name="T27" fmla="*/ 6 h 47"/>
                      <a:gd name="T28" fmla="*/ 0 w 102"/>
                      <a:gd name="T29" fmla="*/ 7 h 47"/>
                      <a:gd name="T30" fmla="*/ 0 w 102"/>
                      <a:gd name="T31" fmla="*/ 8 h 47"/>
                      <a:gd name="T32" fmla="*/ 0 w 102"/>
                      <a:gd name="T33" fmla="*/ 10 h 47"/>
                      <a:gd name="T34" fmla="*/ 1 w 102"/>
                      <a:gd name="T35" fmla="*/ 11 h 47"/>
                      <a:gd name="T36" fmla="*/ 1 w 102"/>
                      <a:gd name="T37" fmla="*/ 12 h 47"/>
                      <a:gd name="T38" fmla="*/ 3 w 102"/>
                      <a:gd name="T39" fmla="*/ 13 h 47"/>
                      <a:gd name="T40" fmla="*/ 4 w 102"/>
                      <a:gd name="T41" fmla="*/ 13 h 47"/>
                      <a:gd name="T42" fmla="*/ 5 w 102"/>
                      <a:gd name="T43" fmla="*/ 14 h 47"/>
                      <a:gd name="T44" fmla="*/ 7 w 102"/>
                      <a:gd name="T45" fmla="*/ 14 h 47"/>
                      <a:gd name="T46" fmla="*/ 0 w 102"/>
                      <a:gd name="T47" fmla="*/ 7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102" h="47">
                        <a:moveTo>
                          <a:pt x="0" y="24"/>
                        </a:moveTo>
                        <a:lnTo>
                          <a:pt x="23" y="47"/>
                        </a:lnTo>
                        <a:lnTo>
                          <a:pt x="102" y="47"/>
                        </a:lnTo>
                        <a:lnTo>
                          <a:pt x="102" y="0"/>
                        </a:lnTo>
                        <a:lnTo>
                          <a:pt x="23" y="0"/>
                        </a:lnTo>
                        <a:lnTo>
                          <a:pt x="0" y="24"/>
                        </a:lnTo>
                        <a:lnTo>
                          <a:pt x="23" y="0"/>
                        </a:lnTo>
                        <a:lnTo>
                          <a:pt x="18" y="2"/>
                        </a:lnTo>
                        <a:lnTo>
                          <a:pt x="13" y="3"/>
                        </a:lnTo>
                        <a:lnTo>
                          <a:pt x="9" y="5"/>
                        </a:lnTo>
                        <a:lnTo>
                          <a:pt x="5" y="8"/>
                        </a:lnTo>
                        <a:lnTo>
                          <a:pt x="3" y="11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4"/>
                        </a:lnTo>
                        <a:lnTo>
                          <a:pt x="0" y="28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9" y="43"/>
                        </a:lnTo>
                        <a:lnTo>
                          <a:pt x="13" y="45"/>
                        </a:lnTo>
                        <a:lnTo>
                          <a:pt x="18" y="47"/>
                        </a:lnTo>
                        <a:lnTo>
                          <a:pt x="23" y="47"/>
                        </a:ln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7" name="Freeform 766"/>
                  <p:cNvSpPr>
                    <a:spLocks noChangeAspect="1"/>
                  </p:cNvSpPr>
                  <p:nvPr/>
                </p:nvSpPr>
                <p:spPr bwMode="auto">
                  <a:xfrm>
                    <a:off x="3462" y="1539"/>
                    <a:ext cx="14" cy="336"/>
                  </a:xfrm>
                  <a:custGeom>
                    <a:avLst/>
                    <a:gdLst>
                      <a:gd name="T0" fmla="*/ 7 w 46"/>
                      <a:gd name="T1" fmla="*/ 336 h 1117"/>
                      <a:gd name="T2" fmla="*/ 14 w 46"/>
                      <a:gd name="T3" fmla="*/ 329 h 1117"/>
                      <a:gd name="T4" fmla="*/ 14 w 46"/>
                      <a:gd name="T5" fmla="*/ 0 h 1117"/>
                      <a:gd name="T6" fmla="*/ 0 w 46"/>
                      <a:gd name="T7" fmla="*/ 0 h 1117"/>
                      <a:gd name="T8" fmla="*/ 0 w 46"/>
                      <a:gd name="T9" fmla="*/ 329 h 1117"/>
                      <a:gd name="T10" fmla="*/ 7 w 46"/>
                      <a:gd name="T11" fmla="*/ 336 h 1117"/>
                      <a:gd name="T12" fmla="*/ 0 w 46"/>
                      <a:gd name="T13" fmla="*/ 329 h 1117"/>
                      <a:gd name="T14" fmla="*/ 0 w 46"/>
                      <a:gd name="T15" fmla="*/ 331 h 1117"/>
                      <a:gd name="T16" fmla="*/ 1 w 46"/>
                      <a:gd name="T17" fmla="*/ 332 h 1117"/>
                      <a:gd name="T18" fmla="*/ 1 w 46"/>
                      <a:gd name="T19" fmla="*/ 333 h 1117"/>
                      <a:gd name="T20" fmla="*/ 2 w 46"/>
                      <a:gd name="T21" fmla="*/ 334 h 1117"/>
                      <a:gd name="T22" fmla="*/ 3 w 46"/>
                      <a:gd name="T23" fmla="*/ 335 h 1117"/>
                      <a:gd name="T24" fmla="*/ 5 w 46"/>
                      <a:gd name="T25" fmla="*/ 335 h 1117"/>
                      <a:gd name="T26" fmla="*/ 6 w 46"/>
                      <a:gd name="T27" fmla="*/ 336 h 1117"/>
                      <a:gd name="T28" fmla="*/ 7 w 46"/>
                      <a:gd name="T29" fmla="*/ 336 h 1117"/>
                      <a:gd name="T30" fmla="*/ 9 w 46"/>
                      <a:gd name="T31" fmla="*/ 336 h 1117"/>
                      <a:gd name="T32" fmla="*/ 10 w 46"/>
                      <a:gd name="T33" fmla="*/ 335 h 1117"/>
                      <a:gd name="T34" fmla="*/ 11 w 46"/>
                      <a:gd name="T35" fmla="*/ 335 h 1117"/>
                      <a:gd name="T36" fmla="*/ 12 w 46"/>
                      <a:gd name="T37" fmla="*/ 334 h 1117"/>
                      <a:gd name="T38" fmla="*/ 13 w 46"/>
                      <a:gd name="T39" fmla="*/ 333 h 1117"/>
                      <a:gd name="T40" fmla="*/ 13 w 46"/>
                      <a:gd name="T41" fmla="*/ 332 h 1117"/>
                      <a:gd name="T42" fmla="*/ 14 w 46"/>
                      <a:gd name="T43" fmla="*/ 331 h 1117"/>
                      <a:gd name="T44" fmla="*/ 14 w 46"/>
                      <a:gd name="T45" fmla="*/ 329 h 1117"/>
                      <a:gd name="T46" fmla="*/ 7 w 46"/>
                      <a:gd name="T47" fmla="*/ 336 h 111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117">
                        <a:moveTo>
                          <a:pt x="23" y="1117"/>
                        </a:moveTo>
                        <a:lnTo>
                          <a:pt x="46" y="1094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94"/>
                        </a:lnTo>
                        <a:lnTo>
                          <a:pt x="23" y="1117"/>
                        </a:lnTo>
                        <a:lnTo>
                          <a:pt x="0" y="1094"/>
                        </a:lnTo>
                        <a:lnTo>
                          <a:pt x="0" y="1099"/>
                        </a:lnTo>
                        <a:lnTo>
                          <a:pt x="2" y="1103"/>
                        </a:lnTo>
                        <a:lnTo>
                          <a:pt x="4" y="1107"/>
                        </a:lnTo>
                        <a:lnTo>
                          <a:pt x="8" y="1110"/>
                        </a:lnTo>
                        <a:lnTo>
                          <a:pt x="11" y="1114"/>
                        </a:lnTo>
                        <a:lnTo>
                          <a:pt x="15" y="1115"/>
                        </a:lnTo>
                        <a:lnTo>
                          <a:pt x="19" y="1116"/>
                        </a:lnTo>
                        <a:lnTo>
                          <a:pt x="23" y="1117"/>
                        </a:lnTo>
                        <a:lnTo>
                          <a:pt x="28" y="1116"/>
                        </a:lnTo>
                        <a:lnTo>
                          <a:pt x="32" y="1115"/>
                        </a:lnTo>
                        <a:lnTo>
                          <a:pt x="36" y="1114"/>
                        </a:lnTo>
                        <a:lnTo>
                          <a:pt x="39" y="1110"/>
                        </a:lnTo>
                        <a:lnTo>
                          <a:pt x="42" y="1107"/>
                        </a:lnTo>
                        <a:lnTo>
                          <a:pt x="44" y="1103"/>
                        </a:lnTo>
                        <a:lnTo>
                          <a:pt x="45" y="1099"/>
                        </a:lnTo>
                        <a:lnTo>
                          <a:pt x="46" y="1094"/>
                        </a:lnTo>
                        <a:lnTo>
                          <a:pt x="23" y="1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8" name="Freeform 767"/>
                  <p:cNvSpPr>
                    <a:spLocks noChangeAspect="1"/>
                  </p:cNvSpPr>
                  <p:nvPr/>
                </p:nvSpPr>
                <p:spPr bwMode="auto">
                  <a:xfrm>
                    <a:off x="3469" y="1861"/>
                    <a:ext cx="14" cy="14"/>
                  </a:xfrm>
                  <a:custGeom>
                    <a:avLst/>
                    <a:gdLst>
                      <a:gd name="T0" fmla="*/ 14 w 55"/>
                      <a:gd name="T1" fmla="*/ 7 h 47"/>
                      <a:gd name="T2" fmla="*/ 8 w 55"/>
                      <a:gd name="T3" fmla="*/ 0 h 47"/>
                      <a:gd name="T4" fmla="*/ 0 w 55"/>
                      <a:gd name="T5" fmla="*/ 0 h 47"/>
                      <a:gd name="T6" fmla="*/ 0 w 55"/>
                      <a:gd name="T7" fmla="*/ 14 h 47"/>
                      <a:gd name="T8" fmla="*/ 8 w 55"/>
                      <a:gd name="T9" fmla="*/ 14 h 47"/>
                      <a:gd name="T10" fmla="*/ 14 w 55"/>
                      <a:gd name="T11" fmla="*/ 7 h 47"/>
                      <a:gd name="T12" fmla="*/ 8 w 55"/>
                      <a:gd name="T13" fmla="*/ 14 h 47"/>
                      <a:gd name="T14" fmla="*/ 9 w 55"/>
                      <a:gd name="T15" fmla="*/ 14 h 47"/>
                      <a:gd name="T16" fmla="*/ 10 w 55"/>
                      <a:gd name="T17" fmla="*/ 13 h 47"/>
                      <a:gd name="T18" fmla="*/ 12 w 55"/>
                      <a:gd name="T19" fmla="*/ 13 h 47"/>
                      <a:gd name="T20" fmla="*/ 12 w 55"/>
                      <a:gd name="T21" fmla="*/ 12 h 47"/>
                      <a:gd name="T22" fmla="*/ 13 w 55"/>
                      <a:gd name="T23" fmla="*/ 11 h 47"/>
                      <a:gd name="T24" fmla="*/ 13 w 55"/>
                      <a:gd name="T25" fmla="*/ 10 h 47"/>
                      <a:gd name="T26" fmla="*/ 14 w 55"/>
                      <a:gd name="T27" fmla="*/ 8 h 47"/>
                      <a:gd name="T28" fmla="*/ 14 w 55"/>
                      <a:gd name="T29" fmla="*/ 7 h 47"/>
                      <a:gd name="T30" fmla="*/ 14 w 55"/>
                      <a:gd name="T31" fmla="*/ 6 h 47"/>
                      <a:gd name="T32" fmla="*/ 13 w 55"/>
                      <a:gd name="T33" fmla="*/ 4 h 47"/>
                      <a:gd name="T34" fmla="*/ 13 w 55"/>
                      <a:gd name="T35" fmla="*/ 3 h 47"/>
                      <a:gd name="T36" fmla="*/ 12 w 55"/>
                      <a:gd name="T37" fmla="*/ 2 h 47"/>
                      <a:gd name="T38" fmla="*/ 12 w 55"/>
                      <a:gd name="T39" fmla="*/ 1 h 47"/>
                      <a:gd name="T40" fmla="*/ 10 w 55"/>
                      <a:gd name="T41" fmla="*/ 1 h 47"/>
                      <a:gd name="T42" fmla="*/ 9 w 55"/>
                      <a:gd name="T43" fmla="*/ 0 h 47"/>
                      <a:gd name="T44" fmla="*/ 8 w 55"/>
                      <a:gd name="T45" fmla="*/ 0 h 47"/>
                      <a:gd name="T46" fmla="*/ 14 w 55"/>
                      <a:gd name="T47" fmla="*/ 7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55" h="47">
                        <a:moveTo>
                          <a:pt x="55" y="24"/>
                        </a:moveTo>
                        <a:lnTo>
                          <a:pt x="31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31" y="47"/>
                        </a:lnTo>
                        <a:lnTo>
                          <a:pt x="55" y="24"/>
                        </a:lnTo>
                        <a:lnTo>
                          <a:pt x="31" y="47"/>
                        </a:lnTo>
                        <a:lnTo>
                          <a:pt x="37" y="46"/>
                        </a:lnTo>
                        <a:lnTo>
                          <a:pt x="41" y="45"/>
                        </a:lnTo>
                        <a:lnTo>
                          <a:pt x="46" y="43"/>
                        </a:lnTo>
                        <a:lnTo>
                          <a:pt x="49" y="39"/>
                        </a:lnTo>
                        <a:lnTo>
                          <a:pt x="51" y="36"/>
                        </a:lnTo>
                        <a:lnTo>
                          <a:pt x="53" y="32"/>
                        </a:lnTo>
                        <a:lnTo>
                          <a:pt x="54" y="28"/>
                        </a:lnTo>
                        <a:lnTo>
                          <a:pt x="55" y="24"/>
                        </a:lnTo>
                        <a:lnTo>
                          <a:pt x="54" y="19"/>
                        </a:lnTo>
                        <a:lnTo>
                          <a:pt x="53" y="15"/>
                        </a:lnTo>
                        <a:lnTo>
                          <a:pt x="51" y="11"/>
                        </a:lnTo>
                        <a:lnTo>
                          <a:pt x="49" y="8"/>
                        </a:lnTo>
                        <a:lnTo>
                          <a:pt x="46" y="5"/>
                        </a:lnTo>
                        <a:lnTo>
                          <a:pt x="41" y="3"/>
                        </a:lnTo>
                        <a:lnTo>
                          <a:pt x="37" y="0"/>
                        </a:lnTo>
                        <a:lnTo>
                          <a:pt x="31" y="0"/>
                        </a:lnTo>
                        <a:lnTo>
                          <a:pt x="55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9" name="Freeform 768"/>
                  <p:cNvSpPr>
                    <a:spLocks noChangeAspect="1"/>
                  </p:cNvSpPr>
                  <p:nvPr/>
                </p:nvSpPr>
                <p:spPr bwMode="auto">
                  <a:xfrm>
                    <a:off x="3469" y="1868"/>
                    <a:ext cx="14" cy="64"/>
                  </a:xfrm>
                  <a:custGeom>
                    <a:avLst/>
                    <a:gdLst>
                      <a:gd name="T0" fmla="*/ 7 w 47"/>
                      <a:gd name="T1" fmla="*/ 64 h 220"/>
                      <a:gd name="T2" fmla="*/ 14 w 47"/>
                      <a:gd name="T3" fmla="*/ 57 h 220"/>
                      <a:gd name="T4" fmla="*/ 14 w 47"/>
                      <a:gd name="T5" fmla="*/ 0 h 220"/>
                      <a:gd name="T6" fmla="*/ 0 w 47"/>
                      <a:gd name="T7" fmla="*/ 0 h 220"/>
                      <a:gd name="T8" fmla="*/ 0 w 47"/>
                      <a:gd name="T9" fmla="*/ 57 h 220"/>
                      <a:gd name="T10" fmla="*/ 7 w 47"/>
                      <a:gd name="T11" fmla="*/ 64 h 220"/>
                      <a:gd name="T12" fmla="*/ 0 w 47"/>
                      <a:gd name="T13" fmla="*/ 57 h 220"/>
                      <a:gd name="T14" fmla="*/ 0 w 47"/>
                      <a:gd name="T15" fmla="*/ 59 h 220"/>
                      <a:gd name="T16" fmla="*/ 1 w 47"/>
                      <a:gd name="T17" fmla="*/ 60 h 220"/>
                      <a:gd name="T18" fmla="*/ 1 w 47"/>
                      <a:gd name="T19" fmla="*/ 61 h 220"/>
                      <a:gd name="T20" fmla="*/ 2 w 47"/>
                      <a:gd name="T21" fmla="*/ 62 h 220"/>
                      <a:gd name="T22" fmla="*/ 3 w 47"/>
                      <a:gd name="T23" fmla="*/ 63 h 220"/>
                      <a:gd name="T24" fmla="*/ 4 w 47"/>
                      <a:gd name="T25" fmla="*/ 63 h 220"/>
                      <a:gd name="T26" fmla="*/ 6 w 47"/>
                      <a:gd name="T27" fmla="*/ 64 h 220"/>
                      <a:gd name="T28" fmla="*/ 7 w 47"/>
                      <a:gd name="T29" fmla="*/ 64 h 220"/>
                      <a:gd name="T30" fmla="*/ 8 w 47"/>
                      <a:gd name="T31" fmla="*/ 64 h 220"/>
                      <a:gd name="T32" fmla="*/ 10 w 47"/>
                      <a:gd name="T33" fmla="*/ 63 h 220"/>
                      <a:gd name="T34" fmla="*/ 10 w 47"/>
                      <a:gd name="T35" fmla="*/ 63 h 220"/>
                      <a:gd name="T36" fmla="*/ 12 w 47"/>
                      <a:gd name="T37" fmla="*/ 62 h 220"/>
                      <a:gd name="T38" fmla="*/ 13 w 47"/>
                      <a:gd name="T39" fmla="*/ 61 h 220"/>
                      <a:gd name="T40" fmla="*/ 13 w 47"/>
                      <a:gd name="T41" fmla="*/ 60 h 220"/>
                      <a:gd name="T42" fmla="*/ 14 w 47"/>
                      <a:gd name="T43" fmla="*/ 59 h 220"/>
                      <a:gd name="T44" fmla="*/ 14 w 47"/>
                      <a:gd name="T45" fmla="*/ 57 h 220"/>
                      <a:gd name="T46" fmla="*/ 7 w 47"/>
                      <a:gd name="T47" fmla="*/ 64 h 220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220">
                        <a:moveTo>
                          <a:pt x="23" y="220"/>
                        </a:moveTo>
                        <a:lnTo>
                          <a:pt x="47" y="19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96"/>
                        </a:lnTo>
                        <a:lnTo>
                          <a:pt x="23" y="220"/>
                        </a:lnTo>
                        <a:lnTo>
                          <a:pt x="0" y="196"/>
                        </a:lnTo>
                        <a:lnTo>
                          <a:pt x="1" y="202"/>
                        </a:lnTo>
                        <a:lnTo>
                          <a:pt x="2" y="206"/>
                        </a:lnTo>
                        <a:lnTo>
                          <a:pt x="4" y="210"/>
                        </a:lnTo>
                        <a:lnTo>
                          <a:pt x="7" y="213"/>
                        </a:lnTo>
                        <a:lnTo>
                          <a:pt x="11" y="216"/>
                        </a:lnTo>
                        <a:lnTo>
                          <a:pt x="14" y="218"/>
                        </a:lnTo>
                        <a:lnTo>
                          <a:pt x="19" y="220"/>
                        </a:lnTo>
                        <a:lnTo>
                          <a:pt x="23" y="220"/>
                        </a:lnTo>
                        <a:lnTo>
                          <a:pt x="28" y="220"/>
                        </a:lnTo>
                        <a:lnTo>
                          <a:pt x="32" y="218"/>
                        </a:lnTo>
                        <a:lnTo>
                          <a:pt x="35" y="216"/>
                        </a:lnTo>
                        <a:lnTo>
                          <a:pt x="40" y="213"/>
                        </a:lnTo>
                        <a:lnTo>
                          <a:pt x="42" y="210"/>
                        </a:lnTo>
                        <a:lnTo>
                          <a:pt x="45" y="206"/>
                        </a:lnTo>
                        <a:lnTo>
                          <a:pt x="46" y="202"/>
                        </a:lnTo>
                        <a:lnTo>
                          <a:pt x="47" y="196"/>
                        </a:lnTo>
                        <a:lnTo>
                          <a:pt x="23" y="2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0" name="Freeform 769"/>
                  <p:cNvSpPr>
                    <a:spLocks noChangeAspect="1"/>
                  </p:cNvSpPr>
                  <p:nvPr/>
                </p:nvSpPr>
                <p:spPr bwMode="auto">
                  <a:xfrm>
                    <a:off x="3462" y="1919"/>
                    <a:ext cx="14" cy="14"/>
                  </a:xfrm>
                  <a:custGeom>
                    <a:avLst/>
                    <a:gdLst>
                      <a:gd name="T0" fmla="*/ 0 w 43"/>
                      <a:gd name="T1" fmla="*/ 7 h 47"/>
                      <a:gd name="T2" fmla="*/ 7 w 43"/>
                      <a:gd name="T3" fmla="*/ 14 h 47"/>
                      <a:gd name="T4" fmla="*/ 14 w 43"/>
                      <a:gd name="T5" fmla="*/ 14 h 47"/>
                      <a:gd name="T6" fmla="*/ 14 w 43"/>
                      <a:gd name="T7" fmla="*/ 0 h 47"/>
                      <a:gd name="T8" fmla="*/ 7 w 43"/>
                      <a:gd name="T9" fmla="*/ 0 h 47"/>
                      <a:gd name="T10" fmla="*/ 0 w 43"/>
                      <a:gd name="T11" fmla="*/ 7 h 47"/>
                      <a:gd name="T12" fmla="*/ 7 w 43"/>
                      <a:gd name="T13" fmla="*/ 0 h 47"/>
                      <a:gd name="T14" fmla="*/ 6 w 43"/>
                      <a:gd name="T15" fmla="*/ 0 h 47"/>
                      <a:gd name="T16" fmla="*/ 4 w 43"/>
                      <a:gd name="T17" fmla="*/ 1 h 47"/>
                      <a:gd name="T18" fmla="*/ 3 w 43"/>
                      <a:gd name="T19" fmla="*/ 1 h 47"/>
                      <a:gd name="T20" fmla="*/ 2 w 43"/>
                      <a:gd name="T21" fmla="*/ 2 h 47"/>
                      <a:gd name="T22" fmla="*/ 1 w 43"/>
                      <a:gd name="T23" fmla="*/ 3 h 47"/>
                      <a:gd name="T24" fmla="*/ 0 w 43"/>
                      <a:gd name="T25" fmla="*/ 4 h 47"/>
                      <a:gd name="T26" fmla="*/ 0 w 43"/>
                      <a:gd name="T27" fmla="*/ 6 h 47"/>
                      <a:gd name="T28" fmla="*/ 0 w 43"/>
                      <a:gd name="T29" fmla="*/ 7 h 47"/>
                      <a:gd name="T30" fmla="*/ 0 w 43"/>
                      <a:gd name="T31" fmla="*/ 8 h 47"/>
                      <a:gd name="T32" fmla="*/ 0 w 43"/>
                      <a:gd name="T33" fmla="*/ 10 h 47"/>
                      <a:gd name="T34" fmla="*/ 1 w 43"/>
                      <a:gd name="T35" fmla="*/ 11 h 47"/>
                      <a:gd name="T36" fmla="*/ 2 w 43"/>
                      <a:gd name="T37" fmla="*/ 12 h 47"/>
                      <a:gd name="T38" fmla="*/ 3 w 43"/>
                      <a:gd name="T39" fmla="*/ 13 h 47"/>
                      <a:gd name="T40" fmla="*/ 4 w 43"/>
                      <a:gd name="T41" fmla="*/ 13 h 47"/>
                      <a:gd name="T42" fmla="*/ 6 w 43"/>
                      <a:gd name="T43" fmla="*/ 14 h 47"/>
                      <a:gd name="T44" fmla="*/ 7 w 43"/>
                      <a:gd name="T45" fmla="*/ 14 h 47"/>
                      <a:gd name="T46" fmla="*/ 0 w 43"/>
                      <a:gd name="T47" fmla="*/ 7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3" h="47">
                        <a:moveTo>
                          <a:pt x="0" y="23"/>
                        </a:moveTo>
                        <a:lnTo>
                          <a:pt x="23" y="47"/>
                        </a:lnTo>
                        <a:lnTo>
                          <a:pt x="43" y="47"/>
                        </a:lnTo>
                        <a:lnTo>
                          <a:pt x="43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2" y="2"/>
                        </a:lnTo>
                        <a:lnTo>
                          <a:pt x="8" y="5"/>
                        </a:lnTo>
                        <a:lnTo>
                          <a:pt x="5" y="8"/>
                        </a:lnTo>
                        <a:lnTo>
                          <a:pt x="3" y="11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8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5"/>
                        </a:lnTo>
                        <a:lnTo>
                          <a:pt x="18" y="46"/>
                        </a:lnTo>
                        <a:lnTo>
                          <a:pt x="23" y="47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1" name="Freeform 770"/>
                  <p:cNvSpPr>
                    <a:spLocks noChangeAspect="1"/>
                  </p:cNvSpPr>
                  <p:nvPr/>
                </p:nvSpPr>
                <p:spPr bwMode="auto">
                  <a:xfrm>
                    <a:off x="3462" y="1926"/>
                    <a:ext cx="14" cy="136"/>
                  </a:xfrm>
                  <a:custGeom>
                    <a:avLst/>
                    <a:gdLst>
                      <a:gd name="T0" fmla="*/ 1 w 46"/>
                      <a:gd name="T1" fmla="*/ 133 h 442"/>
                      <a:gd name="T2" fmla="*/ 14 w 46"/>
                      <a:gd name="T3" fmla="*/ 129 h 442"/>
                      <a:gd name="T4" fmla="*/ 14 w 46"/>
                      <a:gd name="T5" fmla="*/ 0 h 442"/>
                      <a:gd name="T6" fmla="*/ 0 w 46"/>
                      <a:gd name="T7" fmla="*/ 0 h 442"/>
                      <a:gd name="T8" fmla="*/ 0 w 46"/>
                      <a:gd name="T9" fmla="*/ 129 h 442"/>
                      <a:gd name="T10" fmla="*/ 1 w 46"/>
                      <a:gd name="T11" fmla="*/ 133 h 442"/>
                      <a:gd name="T12" fmla="*/ 0 w 46"/>
                      <a:gd name="T13" fmla="*/ 129 h 442"/>
                      <a:gd name="T14" fmla="*/ 0 w 46"/>
                      <a:gd name="T15" fmla="*/ 130 h 442"/>
                      <a:gd name="T16" fmla="*/ 1 w 46"/>
                      <a:gd name="T17" fmla="*/ 132 h 442"/>
                      <a:gd name="T18" fmla="*/ 1 w 46"/>
                      <a:gd name="T19" fmla="*/ 133 h 442"/>
                      <a:gd name="T20" fmla="*/ 2 w 46"/>
                      <a:gd name="T21" fmla="*/ 134 h 442"/>
                      <a:gd name="T22" fmla="*/ 3 w 46"/>
                      <a:gd name="T23" fmla="*/ 135 h 442"/>
                      <a:gd name="T24" fmla="*/ 4 w 46"/>
                      <a:gd name="T25" fmla="*/ 136 h 442"/>
                      <a:gd name="T26" fmla="*/ 6 w 46"/>
                      <a:gd name="T27" fmla="*/ 136 h 442"/>
                      <a:gd name="T28" fmla="*/ 7 w 46"/>
                      <a:gd name="T29" fmla="*/ 136 h 442"/>
                      <a:gd name="T30" fmla="*/ 8 w 46"/>
                      <a:gd name="T31" fmla="*/ 136 h 442"/>
                      <a:gd name="T32" fmla="*/ 9 w 46"/>
                      <a:gd name="T33" fmla="*/ 136 h 442"/>
                      <a:gd name="T34" fmla="*/ 11 w 46"/>
                      <a:gd name="T35" fmla="*/ 135 h 442"/>
                      <a:gd name="T36" fmla="*/ 12 w 46"/>
                      <a:gd name="T37" fmla="*/ 134 h 442"/>
                      <a:gd name="T38" fmla="*/ 13 w 46"/>
                      <a:gd name="T39" fmla="*/ 133 h 442"/>
                      <a:gd name="T40" fmla="*/ 13 w 46"/>
                      <a:gd name="T41" fmla="*/ 132 h 442"/>
                      <a:gd name="T42" fmla="*/ 14 w 46"/>
                      <a:gd name="T43" fmla="*/ 130 h 442"/>
                      <a:gd name="T44" fmla="*/ 14 w 46"/>
                      <a:gd name="T45" fmla="*/ 129 h 442"/>
                      <a:gd name="T46" fmla="*/ 1 w 46"/>
                      <a:gd name="T47" fmla="*/ 133 h 442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442">
                        <a:moveTo>
                          <a:pt x="4" y="432"/>
                        </a:moveTo>
                        <a:lnTo>
                          <a:pt x="46" y="418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418"/>
                        </a:lnTo>
                        <a:lnTo>
                          <a:pt x="4" y="432"/>
                        </a:lnTo>
                        <a:lnTo>
                          <a:pt x="0" y="418"/>
                        </a:lnTo>
                        <a:lnTo>
                          <a:pt x="0" y="424"/>
                        </a:lnTo>
                        <a:lnTo>
                          <a:pt x="2" y="429"/>
                        </a:lnTo>
                        <a:lnTo>
                          <a:pt x="4" y="432"/>
                        </a:lnTo>
                        <a:lnTo>
                          <a:pt x="7" y="435"/>
                        </a:lnTo>
                        <a:lnTo>
                          <a:pt x="10" y="438"/>
                        </a:lnTo>
                        <a:lnTo>
                          <a:pt x="14" y="441"/>
                        </a:lnTo>
                        <a:lnTo>
                          <a:pt x="19" y="442"/>
                        </a:lnTo>
                        <a:lnTo>
                          <a:pt x="23" y="442"/>
                        </a:lnTo>
                        <a:lnTo>
                          <a:pt x="27" y="442"/>
                        </a:lnTo>
                        <a:lnTo>
                          <a:pt x="31" y="441"/>
                        </a:lnTo>
                        <a:lnTo>
                          <a:pt x="35" y="438"/>
                        </a:lnTo>
                        <a:lnTo>
                          <a:pt x="39" y="435"/>
                        </a:lnTo>
                        <a:lnTo>
                          <a:pt x="42" y="432"/>
                        </a:lnTo>
                        <a:lnTo>
                          <a:pt x="44" y="429"/>
                        </a:lnTo>
                        <a:lnTo>
                          <a:pt x="45" y="424"/>
                        </a:lnTo>
                        <a:lnTo>
                          <a:pt x="46" y="418"/>
                        </a:lnTo>
                        <a:lnTo>
                          <a:pt x="4" y="43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2" name="Freeform 771"/>
                  <p:cNvSpPr>
                    <a:spLocks noChangeAspect="1"/>
                  </p:cNvSpPr>
                  <p:nvPr/>
                </p:nvSpPr>
                <p:spPr bwMode="auto">
                  <a:xfrm>
                    <a:off x="3469" y="2047"/>
                    <a:ext cx="21" cy="21"/>
                  </a:xfrm>
                  <a:custGeom>
                    <a:avLst/>
                    <a:gdLst>
                      <a:gd name="T0" fmla="*/ 21 w 72"/>
                      <a:gd name="T1" fmla="*/ 14 h 76"/>
                      <a:gd name="T2" fmla="*/ 19 w 72"/>
                      <a:gd name="T3" fmla="*/ 11 h 76"/>
                      <a:gd name="T4" fmla="*/ 11 w 72"/>
                      <a:gd name="T5" fmla="*/ 0 h 76"/>
                      <a:gd name="T6" fmla="*/ 0 w 72"/>
                      <a:gd name="T7" fmla="*/ 8 h 76"/>
                      <a:gd name="T8" fmla="*/ 8 w 72"/>
                      <a:gd name="T9" fmla="*/ 18 h 76"/>
                      <a:gd name="T10" fmla="*/ 21 w 72"/>
                      <a:gd name="T11" fmla="*/ 14 h 76"/>
                      <a:gd name="T12" fmla="*/ 8 w 72"/>
                      <a:gd name="T13" fmla="*/ 18 h 76"/>
                      <a:gd name="T14" fmla="*/ 10 w 72"/>
                      <a:gd name="T15" fmla="*/ 19 h 76"/>
                      <a:gd name="T16" fmla="*/ 11 w 72"/>
                      <a:gd name="T17" fmla="*/ 20 h 76"/>
                      <a:gd name="T18" fmla="*/ 12 w 72"/>
                      <a:gd name="T19" fmla="*/ 21 h 76"/>
                      <a:gd name="T20" fmla="*/ 13 w 72"/>
                      <a:gd name="T21" fmla="*/ 21 h 76"/>
                      <a:gd name="T22" fmla="*/ 15 w 72"/>
                      <a:gd name="T23" fmla="*/ 21 h 76"/>
                      <a:gd name="T24" fmla="*/ 16 w 72"/>
                      <a:gd name="T25" fmla="*/ 20 h 76"/>
                      <a:gd name="T26" fmla="*/ 17 w 72"/>
                      <a:gd name="T27" fmla="*/ 20 h 76"/>
                      <a:gd name="T28" fmla="*/ 18 w 72"/>
                      <a:gd name="T29" fmla="*/ 19 h 76"/>
                      <a:gd name="T30" fmla="*/ 19 w 72"/>
                      <a:gd name="T31" fmla="*/ 19 h 76"/>
                      <a:gd name="T32" fmla="*/ 20 w 72"/>
                      <a:gd name="T33" fmla="*/ 18 h 76"/>
                      <a:gd name="T34" fmla="*/ 20 w 72"/>
                      <a:gd name="T35" fmla="*/ 17 h 76"/>
                      <a:gd name="T36" fmla="*/ 21 w 72"/>
                      <a:gd name="T37" fmla="*/ 16 h 76"/>
                      <a:gd name="T38" fmla="*/ 21 w 72"/>
                      <a:gd name="T39" fmla="*/ 14 h 76"/>
                      <a:gd name="T40" fmla="*/ 20 w 72"/>
                      <a:gd name="T41" fmla="*/ 13 h 76"/>
                      <a:gd name="T42" fmla="*/ 20 w 72"/>
                      <a:gd name="T43" fmla="*/ 12 h 76"/>
                      <a:gd name="T44" fmla="*/ 19 w 72"/>
                      <a:gd name="T45" fmla="*/ 11 h 76"/>
                      <a:gd name="T46" fmla="*/ 21 w 72"/>
                      <a:gd name="T47" fmla="*/ 14 h 7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72" h="76">
                        <a:moveTo>
                          <a:pt x="72" y="52"/>
                        </a:moveTo>
                        <a:lnTo>
                          <a:pt x="66" y="39"/>
                        </a:lnTo>
                        <a:lnTo>
                          <a:pt x="37" y="0"/>
                        </a:lnTo>
                        <a:lnTo>
                          <a:pt x="0" y="28"/>
                        </a:lnTo>
                        <a:lnTo>
                          <a:pt x="29" y="66"/>
                        </a:lnTo>
                        <a:lnTo>
                          <a:pt x="72" y="52"/>
                        </a:lnTo>
                        <a:lnTo>
                          <a:pt x="29" y="66"/>
                        </a:lnTo>
                        <a:lnTo>
                          <a:pt x="34" y="70"/>
                        </a:lnTo>
                        <a:lnTo>
                          <a:pt x="38" y="73"/>
                        </a:lnTo>
                        <a:lnTo>
                          <a:pt x="42" y="76"/>
                        </a:lnTo>
                        <a:lnTo>
                          <a:pt x="46" y="76"/>
                        </a:lnTo>
                        <a:lnTo>
                          <a:pt x="50" y="76"/>
                        </a:lnTo>
                        <a:lnTo>
                          <a:pt x="55" y="74"/>
                        </a:lnTo>
                        <a:lnTo>
                          <a:pt x="59" y="73"/>
                        </a:lnTo>
                        <a:lnTo>
                          <a:pt x="62" y="70"/>
                        </a:lnTo>
                        <a:lnTo>
                          <a:pt x="65" y="68"/>
                        </a:lnTo>
                        <a:lnTo>
                          <a:pt x="68" y="64"/>
                        </a:lnTo>
                        <a:lnTo>
                          <a:pt x="70" y="61"/>
                        </a:lnTo>
                        <a:lnTo>
                          <a:pt x="72" y="57"/>
                        </a:lnTo>
                        <a:lnTo>
                          <a:pt x="72" y="52"/>
                        </a:lnTo>
                        <a:lnTo>
                          <a:pt x="70" y="47"/>
                        </a:lnTo>
                        <a:lnTo>
                          <a:pt x="69" y="43"/>
                        </a:lnTo>
                        <a:lnTo>
                          <a:pt x="66" y="39"/>
                        </a:lnTo>
                        <a:lnTo>
                          <a:pt x="72" y="5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3" name="Rectangle 77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476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84" name="Freeform 773"/>
                  <p:cNvSpPr>
                    <a:spLocks noChangeAspect="1"/>
                  </p:cNvSpPr>
                  <p:nvPr/>
                </p:nvSpPr>
                <p:spPr bwMode="auto">
                  <a:xfrm>
                    <a:off x="2326" y="1639"/>
                    <a:ext cx="50" cy="272"/>
                  </a:xfrm>
                  <a:custGeom>
                    <a:avLst/>
                    <a:gdLst>
                      <a:gd name="T0" fmla="*/ 0 w 151"/>
                      <a:gd name="T1" fmla="*/ 240 h 896"/>
                      <a:gd name="T2" fmla="*/ 0 w 151"/>
                      <a:gd name="T3" fmla="*/ 272 h 896"/>
                      <a:gd name="T4" fmla="*/ 50 w 151"/>
                      <a:gd name="T5" fmla="*/ 272 h 896"/>
                      <a:gd name="T6" fmla="*/ 50 w 151"/>
                      <a:gd name="T7" fmla="*/ 240 h 896"/>
                      <a:gd name="T8" fmla="*/ 43 w 151"/>
                      <a:gd name="T9" fmla="*/ 223 h 896"/>
                      <a:gd name="T10" fmla="*/ 41 w 151"/>
                      <a:gd name="T11" fmla="*/ 0 h 896"/>
                      <a:gd name="T12" fmla="*/ 10 w 151"/>
                      <a:gd name="T13" fmla="*/ 0 h 896"/>
                      <a:gd name="T14" fmla="*/ 8 w 151"/>
                      <a:gd name="T15" fmla="*/ 224 h 896"/>
                      <a:gd name="T16" fmla="*/ 0 w 151"/>
                      <a:gd name="T17" fmla="*/ 240 h 89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51" h="896">
                        <a:moveTo>
                          <a:pt x="0" y="792"/>
                        </a:moveTo>
                        <a:lnTo>
                          <a:pt x="0" y="896"/>
                        </a:lnTo>
                        <a:lnTo>
                          <a:pt x="151" y="896"/>
                        </a:lnTo>
                        <a:lnTo>
                          <a:pt x="151" y="792"/>
                        </a:lnTo>
                        <a:lnTo>
                          <a:pt x="129" y="734"/>
                        </a:lnTo>
                        <a:lnTo>
                          <a:pt x="124" y="0"/>
                        </a:lnTo>
                        <a:lnTo>
                          <a:pt x="29" y="0"/>
                        </a:lnTo>
                        <a:lnTo>
                          <a:pt x="24" y="737"/>
                        </a:lnTo>
                        <a:lnTo>
                          <a:pt x="0" y="79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5" name="Freeform 774"/>
                  <p:cNvSpPr>
                    <a:spLocks noChangeAspect="1"/>
                  </p:cNvSpPr>
                  <p:nvPr/>
                </p:nvSpPr>
                <p:spPr bwMode="auto">
                  <a:xfrm>
                    <a:off x="2497" y="1639"/>
                    <a:ext cx="43" cy="272"/>
                  </a:xfrm>
                  <a:custGeom>
                    <a:avLst/>
                    <a:gdLst>
                      <a:gd name="T0" fmla="*/ 0 w 151"/>
                      <a:gd name="T1" fmla="*/ 240 h 896"/>
                      <a:gd name="T2" fmla="*/ 0 w 151"/>
                      <a:gd name="T3" fmla="*/ 272 h 896"/>
                      <a:gd name="T4" fmla="*/ 43 w 151"/>
                      <a:gd name="T5" fmla="*/ 272 h 896"/>
                      <a:gd name="T6" fmla="*/ 43 w 151"/>
                      <a:gd name="T7" fmla="*/ 240 h 896"/>
                      <a:gd name="T8" fmla="*/ 37 w 151"/>
                      <a:gd name="T9" fmla="*/ 223 h 896"/>
                      <a:gd name="T10" fmla="*/ 35 w 151"/>
                      <a:gd name="T11" fmla="*/ 0 h 896"/>
                      <a:gd name="T12" fmla="*/ 8 w 151"/>
                      <a:gd name="T13" fmla="*/ 0 h 896"/>
                      <a:gd name="T14" fmla="*/ 7 w 151"/>
                      <a:gd name="T15" fmla="*/ 224 h 896"/>
                      <a:gd name="T16" fmla="*/ 0 w 151"/>
                      <a:gd name="T17" fmla="*/ 240 h 89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51" h="896">
                        <a:moveTo>
                          <a:pt x="0" y="792"/>
                        </a:moveTo>
                        <a:lnTo>
                          <a:pt x="0" y="896"/>
                        </a:lnTo>
                        <a:lnTo>
                          <a:pt x="151" y="896"/>
                        </a:lnTo>
                        <a:lnTo>
                          <a:pt x="151" y="792"/>
                        </a:lnTo>
                        <a:lnTo>
                          <a:pt x="129" y="734"/>
                        </a:lnTo>
                        <a:lnTo>
                          <a:pt x="124" y="0"/>
                        </a:lnTo>
                        <a:lnTo>
                          <a:pt x="27" y="0"/>
                        </a:lnTo>
                        <a:lnTo>
                          <a:pt x="24" y="737"/>
                        </a:lnTo>
                        <a:lnTo>
                          <a:pt x="0" y="79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6" name="Freeform 775"/>
                  <p:cNvSpPr>
                    <a:spLocks noChangeAspect="1"/>
                  </p:cNvSpPr>
                  <p:nvPr/>
                </p:nvSpPr>
                <p:spPr bwMode="auto">
                  <a:xfrm>
                    <a:off x="2661" y="1639"/>
                    <a:ext cx="43" cy="272"/>
                  </a:xfrm>
                  <a:custGeom>
                    <a:avLst/>
                    <a:gdLst>
                      <a:gd name="T0" fmla="*/ 0 w 151"/>
                      <a:gd name="T1" fmla="*/ 240 h 896"/>
                      <a:gd name="T2" fmla="*/ 0 w 151"/>
                      <a:gd name="T3" fmla="*/ 272 h 896"/>
                      <a:gd name="T4" fmla="*/ 43 w 151"/>
                      <a:gd name="T5" fmla="*/ 272 h 896"/>
                      <a:gd name="T6" fmla="*/ 43 w 151"/>
                      <a:gd name="T7" fmla="*/ 240 h 896"/>
                      <a:gd name="T8" fmla="*/ 37 w 151"/>
                      <a:gd name="T9" fmla="*/ 223 h 896"/>
                      <a:gd name="T10" fmla="*/ 35 w 151"/>
                      <a:gd name="T11" fmla="*/ 0 h 896"/>
                      <a:gd name="T12" fmla="*/ 8 w 151"/>
                      <a:gd name="T13" fmla="*/ 0 h 896"/>
                      <a:gd name="T14" fmla="*/ 7 w 151"/>
                      <a:gd name="T15" fmla="*/ 224 h 896"/>
                      <a:gd name="T16" fmla="*/ 0 w 151"/>
                      <a:gd name="T17" fmla="*/ 240 h 89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51" h="896">
                        <a:moveTo>
                          <a:pt x="0" y="792"/>
                        </a:moveTo>
                        <a:lnTo>
                          <a:pt x="0" y="896"/>
                        </a:lnTo>
                        <a:lnTo>
                          <a:pt x="151" y="896"/>
                        </a:lnTo>
                        <a:lnTo>
                          <a:pt x="151" y="792"/>
                        </a:lnTo>
                        <a:lnTo>
                          <a:pt x="129" y="734"/>
                        </a:lnTo>
                        <a:lnTo>
                          <a:pt x="124" y="0"/>
                        </a:lnTo>
                        <a:lnTo>
                          <a:pt x="29" y="0"/>
                        </a:lnTo>
                        <a:lnTo>
                          <a:pt x="24" y="737"/>
                        </a:lnTo>
                        <a:lnTo>
                          <a:pt x="0" y="79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7" name="Freeform 776"/>
                  <p:cNvSpPr>
                    <a:spLocks noChangeAspect="1"/>
                  </p:cNvSpPr>
                  <p:nvPr/>
                </p:nvSpPr>
                <p:spPr bwMode="auto">
                  <a:xfrm>
                    <a:off x="2833" y="1639"/>
                    <a:ext cx="43" cy="272"/>
                  </a:xfrm>
                  <a:custGeom>
                    <a:avLst/>
                    <a:gdLst>
                      <a:gd name="T0" fmla="*/ 0 w 151"/>
                      <a:gd name="T1" fmla="*/ 240 h 896"/>
                      <a:gd name="T2" fmla="*/ 0 w 151"/>
                      <a:gd name="T3" fmla="*/ 272 h 896"/>
                      <a:gd name="T4" fmla="*/ 43 w 151"/>
                      <a:gd name="T5" fmla="*/ 272 h 896"/>
                      <a:gd name="T6" fmla="*/ 43 w 151"/>
                      <a:gd name="T7" fmla="*/ 240 h 896"/>
                      <a:gd name="T8" fmla="*/ 37 w 151"/>
                      <a:gd name="T9" fmla="*/ 223 h 896"/>
                      <a:gd name="T10" fmla="*/ 36 w 151"/>
                      <a:gd name="T11" fmla="*/ 0 h 896"/>
                      <a:gd name="T12" fmla="*/ 8 w 151"/>
                      <a:gd name="T13" fmla="*/ 0 h 896"/>
                      <a:gd name="T14" fmla="*/ 7 w 151"/>
                      <a:gd name="T15" fmla="*/ 224 h 896"/>
                      <a:gd name="T16" fmla="*/ 0 w 151"/>
                      <a:gd name="T17" fmla="*/ 240 h 89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51" h="896">
                        <a:moveTo>
                          <a:pt x="0" y="792"/>
                        </a:moveTo>
                        <a:lnTo>
                          <a:pt x="0" y="896"/>
                        </a:lnTo>
                        <a:lnTo>
                          <a:pt x="151" y="896"/>
                        </a:lnTo>
                        <a:lnTo>
                          <a:pt x="151" y="792"/>
                        </a:lnTo>
                        <a:lnTo>
                          <a:pt x="129" y="734"/>
                        </a:lnTo>
                        <a:lnTo>
                          <a:pt x="126" y="0"/>
                        </a:lnTo>
                        <a:lnTo>
                          <a:pt x="29" y="0"/>
                        </a:lnTo>
                        <a:lnTo>
                          <a:pt x="24" y="737"/>
                        </a:lnTo>
                        <a:lnTo>
                          <a:pt x="0" y="79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8" name="Freeform 777"/>
                  <p:cNvSpPr>
                    <a:spLocks noChangeAspect="1"/>
                  </p:cNvSpPr>
                  <p:nvPr/>
                </p:nvSpPr>
                <p:spPr bwMode="auto">
                  <a:xfrm>
                    <a:off x="2997" y="1639"/>
                    <a:ext cx="43" cy="272"/>
                  </a:xfrm>
                  <a:custGeom>
                    <a:avLst/>
                    <a:gdLst>
                      <a:gd name="T0" fmla="*/ 0 w 153"/>
                      <a:gd name="T1" fmla="*/ 240 h 896"/>
                      <a:gd name="T2" fmla="*/ 0 w 153"/>
                      <a:gd name="T3" fmla="*/ 272 h 896"/>
                      <a:gd name="T4" fmla="*/ 43 w 153"/>
                      <a:gd name="T5" fmla="*/ 272 h 896"/>
                      <a:gd name="T6" fmla="*/ 43 w 153"/>
                      <a:gd name="T7" fmla="*/ 240 h 896"/>
                      <a:gd name="T8" fmla="*/ 36 w 153"/>
                      <a:gd name="T9" fmla="*/ 223 h 896"/>
                      <a:gd name="T10" fmla="*/ 35 w 153"/>
                      <a:gd name="T11" fmla="*/ 0 h 896"/>
                      <a:gd name="T12" fmla="*/ 8 w 153"/>
                      <a:gd name="T13" fmla="*/ 0 h 896"/>
                      <a:gd name="T14" fmla="*/ 7 w 153"/>
                      <a:gd name="T15" fmla="*/ 224 h 896"/>
                      <a:gd name="T16" fmla="*/ 0 w 153"/>
                      <a:gd name="T17" fmla="*/ 240 h 89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53" h="896">
                        <a:moveTo>
                          <a:pt x="0" y="792"/>
                        </a:moveTo>
                        <a:lnTo>
                          <a:pt x="0" y="896"/>
                        </a:lnTo>
                        <a:lnTo>
                          <a:pt x="153" y="896"/>
                        </a:lnTo>
                        <a:lnTo>
                          <a:pt x="153" y="792"/>
                        </a:lnTo>
                        <a:lnTo>
                          <a:pt x="129" y="734"/>
                        </a:lnTo>
                        <a:lnTo>
                          <a:pt x="124" y="0"/>
                        </a:lnTo>
                        <a:lnTo>
                          <a:pt x="29" y="0"/>
                        </a:lnTo>
                        <a:lnTo>
                          <a:pt x="24" y="737"/>
                        </a:lnTo>
                        <a:lnTo>
                          <a:pt x="0" y="79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9" name="Freeform 778"/>
                  <p:cNvSpPr>
                    <a:spLocks noChangeAspect="1"/>
                  </p:cNvSpPr>
                  <p:nvPr/>
                </p:nvSpPr>
                <p:spPr bwMode="auto">
                  <a:xfrm>
                    <a:off x="3162" y="1639"/>
                    <a:ext cx="50" cy="272"/>
                  </a:xfrm>
                  <a:custGeom>
                    <a:avLst/>
                    <a:gdLst>
                      <a:gd name="T0" fmla="*/ 0 w 151"/>
                      <a:gd name="T1" fmla="*/ 240 h 896"/>
                      <a:gd name="T2" fmla="*/ 0 w 151"/>
                      <a:gd name="T3" fmla="*/ 272 h 896"/>
                      <a:gd name="T4" fmla="*/ 50 w 151"/>
                      <a:gd name="T5" fmla="*/ 272 h 896"/>
                      <a:gd name="T6" fmla="*/ 50 w 151"/>
                      <a:gd name="T7" fmla="*/ 240 h 896"/>
                      <a:gd name="T8" fmla="*/ 43 w 151"/>
                      <a:gd name="T9" fmla="*/ 223 h 896"/>
                      <a:gd name="T10" fmla="*/ 41 w 151"/>
                      <a:gd name="T11" fmla="*/ 0 h 896"/>
                      <a:gd name="T12" fmla="*/ 10 w 151"/>
                      <a:gd name="T13" fmla="*/ 0 h 896"/>
                      <a:gd name="T14" fmla="*/ 8 w 151"/>
                      <a:gd name="T15" fmla="*/ 224 h 896"/>
                      <a:gd name="T16" fmla="*/ 0 w 151"/>
                      <a:gd name="T17" fmla="*/ 240 h 89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51" h="896">
                        <a:moveTo>
                          <a:pt x="0" y="792"/>
                        </a:moveTo>
                        <a:lnTo>
                          <a:pt x="0" y="896"/>
                        </a:lnTo>
                        <a:lnTo>
                          <a:pt x="151" y="896"/>
                        </a:lnTo>
                        <a:lnTo>
                          <a:pt x="151" y="792"/>
                        </a:lnTo>
                        <a:lnTo>
                          <a:pt x="129" y="734"/>
                        </a:lnTo>
                        <a:lnTo>
                          <a:pt x="124" y="0"/>
                        </a:lnTo>
                        <a:lnTo>
                          <a:pt x="29" y="0"/>
                        </a:lnTo>
                        <a:lnTo>
                          <a:pt x="24" y="737"/>
                        </a:lnTo>
                        <a:lnTo>
                          <a:pt x="0" y="79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0" name="Freeform 779"/>
                  <p:cNvSpPr>
                    <a:spLocks noChangeAspect="1"/>
                  </p:cNvSpPr>
                  <p:nvPr/>
                </p:nvSpPr>
                <p:spPr bwMode="auto">
                  <a:xfrm>
                    <a:off x="339" y="1246"/>
                    <a:ext cx="379" cy="251"/>
                  </a:xfrm>
                  <a:custGeom>
                    <a:avLst/>
                    <a:gdLst>
                      <a:gd name="T0" fmla="*/ 342 w 1264"/>
                      <a:gd name="T1" fmla="*/ 179 h 847"/>
                      <a:gd name="T2" fmla="*/ 252 w 1264"/>
                      <a:gd name="T3" fmla="*/ 18 h 847"/>
                      <a:gd name="T4" fmla="*/ 242 w 1264"/>
                      <a:gd name="T5" fmla="*/ 2 h 847"/>
                      <a:gd name="T6" fmla="*/ 240 w 1264"/>
                      <a:gd name="T7" fmla="*/ 0 h 847"/>
                      <a:gd name="T8" fmla="*/ 238 w 1264"/>
                      <a:gd name="T9" fmla="*/ 2 h 847"/>
                      <a:gd name="T10" fmla="*/ 229 w 1264"/>
                      <a:gd name="T11" fmla="*/ 16 h 847"/>
                      <a:gd name="T12" fmla="*/ 136 w 1264"/>
                      <a:gd name="T13" fmla="*/ 8 h 847"/>
                      <a:gd name="T14" fmla="*/ 128 w 1264"/>
                      <a:gd name="T15" fmla="*/ 1 h 847"/>
                      <a:gd name="T16" fmla="*/ 125 w 1264"/>
                      <a:gd name="T17" fmla="*/ 1 h 847"/>
                      <a:gd name="T18" fmla="*/ 118 w 1264"/>
                      <a:gd name="T19" fmla="*/ 8 h 847"/>
                      <a:gd name="T20" fmla="*/ 115 w 1264"/>
                      <a:gd name="T21" fmla="*/ 57 h 847"/>
                      <a:gd name="T22" fmla="*/ 0 w 1264"/>
                      <a:gd name="T23" fmla="*/ 213 h 847"/>
                      <a:gd name="T24" fmla="*/ 6 w 1264"/>
                      <a:gd name="T25" fmla="*/ 232 h 847"/>
                      <a:gd name="T26" fmla="*/ 95 w 1264"/>
                      <a:gd name="T27" fmla="*/ 251 h 847"/>
                      <a:gd name="T28" fmla="*/ 101 w 1264"/>
                      <a:gd name="T29" fmla="*/ 229 h 847"/>
                      <a:gd name="T30" fmla="*/ 101 w 1264"/>
                      <a:gd name="T31" fmla="*/ 197 h 847"/>
                      <a:gd name="T32" fmla="*/ 103 w 1264"/>
                      <a:gd name="T33" fmla="*/ 191 h 847"/>
                      <a:gd name="T34" fmla="*/ 104 w 1264"/>
                      <a:gd name="T35" fmla="*/ 186 h 847"/>
                      <a:gd name="T36" fmla="*/ 106 w 1264"/>
                      <a:gd name="T37" fmla="*/ 183 h 847"/>
                      <a:gd name="T38" fmla="*/ 109 w 1264"/>
                      <a:gd name="T39" fmla="*/ 180 h 847"/>
                      <a:gd name="T40" fmla="*/ 112 w 1264"/>
                      <a:gd name="T41" fmla="*/ 179 h 847"/>
                      <a:gd name="T42" fmla="*/ 115 w 1264"/>
                      <a:gd name="T43" fmla="*/ 178 h 847"/>
                      <a:gd name="T44" fmla="*/ 118 w 1264"/>
                      <a:gd name="T45" fmla="*/ 178 h 847"/>
                      <a:gd name="T46" fmla="*/ 122 w 1264"/>
                      <a:gd name="T47" fmla="*/ 179 h 847"/>
                      <a:gd name="T48" fmla="*/ 124 w 1264"/>
                      <a:gd name="T49" fmla="*/ 180 h 847"/>
                      <a:gd name="T50" fmla="*/ 127 w 1264"/>
                      <a:gd name="T51" fmla="*/ 183 h 847"/>
                      <a:gd name="T52" fmla="*/ 130 w 1264"/>
                      <a:gd name="T53" fmla="*/ 186 h 847"/>
                      <a:gd name="T54" fmla="*/ 132 w 1264"/>
                      <a:gd name="T55" fmla="*/ 191 h 847"/>
                      <a:gd name="T56" fmla="*/ 133 w 1264"/>
                      <a:gd name="T57" fmla="*/ 198 h 847"/>
                      <a:gd name="T58" fmla="*/ 133 w 1264"/>
                      <a:gd name="T59" fmla="*/ 229 h 847"/>
                      <a:gd name="T60" fmla="*/ 139 w 1264"/>
                      <a:gd name="T61" fmla="*/ 251 h 847"/>
                      <a:gd name="T62" fmla="*/ 228 w 1264"/>
                      <a:gd name="T63" fmla="*/ 231 h 847"/>
                      <a:gd name="T64" fmla="*/ 234 w 1264"/>
                      <a:gd name="T65" fmla="*/ 201 h 847"/>
                      <a:gd name="T66" fmla="*/ 235 w 1264"/>
                      <a:gd name="T67" fmla="*/ 194 h 847"/>
                      <a:gd name="T68" fmla="*/ 236 w 1264"/>
                      <a:gd name="T69" fmla="*/ 188 h 847"/>
                      <a:gd name="T70" fmla="*/ 238 w 1264"/>
                      <a:gd name="T71" fmla="*/ 185 h 847"/>
                      <a:gd name="T72" fmla="*/ 241 w 1264"/>
                      <a:gd name="T73" fmla="*/ 182 h 847"/>
                      <a:gd name="T74" fmla="*/ 243 w 1264"/>
                      <a:gd name="T75" fmla="*/ 180 h 847"/>
                      <a:gd name="T76" fmla="*/ 246 w 1264"/>
                      <a:gd name="T77" fmla="*/ 179 h 847"/>
                      <a:gd name="T78" fmla="*/ 250 w 1264"/>
                      <a:gd name="T79" fmla="*/ 178 h 847"/>
                      <a:gd name="T80" fmla="*/ 254 w 1264"/>
                      <a:gd name="T81" fmla="*/ 179 h 847"/>
                      <a:gd name="T82" fmla="*/ 257 w 1264"/>
                      <a:gd name="T83" fmla="*/ 180 h 847"/>
                      <a:gd name="T84" fmla="*/ 259 w 1264"/>
                      <a:gd name="T85" fmla="*/ 182 h 847"/>
                      <a:gd name="T86" fmla="*/ 261 w 1264"/>
                      <a:gd name="T87" fmla="*/ 185 h 847"/>
                      <a:gd name="T88" fmla="*/ 264 w 1264"/>
                      <a:gd name="T89" fmla="*/ 188 h 847"/>
                      <a:gd name="T90" fmla="*/ 265 w 1264"/>
                      <a:gd name="T91" fmla="*/ 194 h 847"/>
                      <a:gd name="T92" fmla="*/ 266 w 1264"/>
                      <a:gd name="T93" fmla="*/ 201 h 847"/>
                      <a:gd name="T94" fmla="*/ 272 w 1264"/>
                      <a:gd name="T95" fmla="*/ 232 h 847"/>
                      <a:gd name="T96" fmla="*/ 361 w 1264"/>
                      <a:gd name="T97" fmla="*/ 251 h 847"/>
                      <a:gd name="T98" fmla="*/ 367 w 1264"/>
                      <a:gd name="T99" fmla="*/ 229 h 847"/>
                      <a:gd name="T100" fmla="*/ 367 w 1264"/>
                      <a:gd name="T101" fmla="*/ 201 h 847"/>
                      <a:gd name="T102" fmla="*/ 367 w 1264"/>
                      <a:gd name="T103" fmla="*/ 195 h 847"/>
                      <a:gd name="T104" fmla="*/ 369 w 1264"/>
                      <a:gd name="T105" fmla="*/ 189 h 847"/>
                      <a:gd name="T106" fmla="*/ 371 w 1264"/>
                      <a:gd name="T107" fmla="*/ 186 h 847"/>
                      <a:gd name="T108" fmla="*/ 373 w 1264"/>
                      <a:gd name="T109" fmla="*/ 183 h 847"/>
                      <a:gd name="T110" fmla="*/ 376 w 1264"/>
                      <a:gd name="T111" fmla="*/ 180 h 847"/>
                      <a:gd name="T112" fmla="*/ 379 w 1264"/>
                      <a:gd name="T113" fmla="*/ 179 h 847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</a:gdLst>
                    <a:ahLst/>
                    <a:cxnLst>
                      <a:cxn ang="T114">
                        <a:pos x="T0" y="T1"/>
                      </a:cxn>
                      <a:cxn ang="T115">
                        <a:pos x="T2" y="T3"/>
                      </a:cxn>
                      <a:cxn ang="T116">
                        <a:pos x="T4" y="T5"/>
                      </a:cxn>
                      <a:cxn ang="T117">
                        <a:pos x="T6" y="T7"/>
                      </a:cxn>
                      <a:cxn ang="T118">
                        <a:pos x="T8" y="T9"/>
                      </a:cxn>
                      <a:cxn ang="T119">
                        <a:pos x="T10" y="T11"/>
                      </a:cxn>
                      <a:cxn ang="T120">
                        <a:pos x="T12" y="T13"/>
                      </a:cxn>
                      <a:cxn ang="T121">
                        <a:pos x="T14" y="T15"/>
                      </a:cxn>
                      <a:cxn ang="T122">
                        <a:pos x="T16" y="T17"/>
                      </a:cxn>
                      <a:cxn ang="T123">
                        <a:pos x="T18" y="T19"/>
                      </a:cxn>
                      <a:cxn ang="T124">
                        <a:pos x="T20" y="T21"/>
                      </a:cxn>
                      <a:cxn ang="T125">
                        <a:pos x="T22" y="T23"/>
                      </a:cxn>
                      <a:cxn ang="T126">
                        <a:pos x="T24" y="T25"/>
                      </a:cxn>
                      <a:cxn ang="T127">
                        <a:pos x="T26" y="T27"/>
                      </a:cxn>
                      <a:cxn ang="T128">
                        <a:pos x="T28" y="T29"/>
                      </a:cxn>
                      <a:cxn ang="T129">
                        <a:pos x="T30" y="T31"/>
                      </a:cxn>
                      <a:cxn ang="T130">
                        <a:pos x="T32" y="T33"/>
                      </a:cxn>
                      <a:cxn ang="T131">
                        <a:pos x="T34" y="T35"/>
                      </a:cxn>
                      <a:cxn ang="T132">
                        <a:pos x="T36" y="T37"/>
                      </a:cxn>
                      <a:cxn ang="T133">
                        <a:pos x="T38" y="T39"/>
                      </a:cxn>
                      <a:cxn ang="T134">
                        <a:pos x="T40" y="T41"/>
                      </a:cxn>
                      <a:cxn ang="T135">
                        <a:pos x="T42" y="T43"/>
                      </a:cxn>
                      <a:cxn ang="T136">
                        <a:pos x="T44" y="T45"/>
                      </a:cxn>
                      <a:cxn ang="T137">
                        <a:pos x="T46" y="T47"/>
                      </a:cxn>
                      <a:cxn ang="T138">
                        <a:pos x="T48" y="T49"/>
                      </a:cxn>
                      <a:cxn ang="T139">
                        <a:pos x="T50" y="T51"/>
                      </a:cxn>
                      <a:cxn ang="T140">
                        <a:pos x="T52" y="T53"/>
                      </a:cxn>
                      <a:cxn ang="T141">
                        <a:pos x="T54" y="T55"/>
                      </a:cxn>
                      <a:cxn ang="T142">
                        <a:pos x="T56" y="T57"/>
                      </a:cxn>
                      <a:cxn ang="T143">
                        <a:pos x="T58" y="T59"/>
                      </a:cxn>
                      <a:cxn ang="T144">
                        <a:pos x="T60" y="T61"/>
                      </a:cxn>
                      <a:cxn ang="T145">
                        <a:pos x="T62" y="T63"/>
                      </a:cxn>
                      <a:cxn ang="T146">
                        <a:pos x="T64" y="T65"/>
                      </a:cxn>
                      <a:cxn ang="T147">
                        <a:pos x="T66" y="T67"/>
                      </a:cxn>
                      <a:cxn ang="T148">
                        <a:pos x="T68" y="T69"/>
                      </a:cxn>
                      <a:cxn ang="T149">
                        <a:pos x="T70" y="T71"/>
                      </a:cxn>
                      <a:cxn ang="T150">
                        <a:pos x="T72" y="T73"/>
                      </a:cxn>
                      <a:cxn ang="T151">
                        <a:pos x="T74" y="T75"/>
                      </a:cxn>
                      <a:cxn ang="T152">
                        <a:pos x="T76" y="T77"/>
                      </a:cxn>
                      <a:cxn ang="T153">
                        <a:pos x="T78" y="T79"/>
                      </a:cxn>
                      <a:cxn ang="T154">
                        <a:pos x="T80" y="T81"/>
                      </a:cxn>
                      <a:cxn ang="T155">
                        <a:pos x="T82" y="T83"/>
                      </a:cxn>
                      <a:cxn ang="T156">
                        <a:pos x="T84" y="T85"/>
                      </a:cxn>
                      <a:cxn ang="T157">
                        <a:pos x="T86" y="T87"/>
                      </a:cxn>
                      <a:cxn ang="T158">
                        <a:pos x="T88" y="T89"/>
                      </a:cxn>
                      <a:cxn ang="T159">
                        <a:pos x="T90" y="T91"/>
                      </a:cxn>
                      <a:cxn ang="T160">
                        <a:pos x="T92" y="T93"/>
                      </a:cxn>
                      <a:cxn ang="T161">
                        <a:pos x="T94" y="T95"/>
                      </a:cxn>
                      <a:cxn ang="T162">
                        <a:pos x="T96" y="T97"/>
                      </a:cxn>
                      <a:cxn ang="T163">
                        <a:pos x="T98" y="T99"/>
                      </a:cxn>
                      <a:cxn ang="T164">
                        <a:pos x="T100" y="T101"/>
                      </a:cxn>
                      <a:cxn ang="T165">
                        <a:pos x="T102" y="T103"/>
                      </a:cxn>
                      <a:cxn ang="T166">
                        <a:pos x="T104" y="T105"/>
                      </a:cxn>
                      <a:cxn ang="T167">
                        <a:pos x="T106" y="T107"/>
                      </a:cxn>
                      <a:cxn ang="T168">
                        <a:pos x="T108" y="T109"/>
                      </a:cxn>
                      <a:cxn ang="T169">
                        <a:pos x="T110" y="T111"/>
                      </a:cxn>
                      <a:cxn ang="T170">
                        <a:pos x="T112" y="T113"/>
                      </a:cxn>
                    </a:cxnLst>
                    <a:rect l="0" t="0" r="r" b="b"/>
                    <a:pathLst>
                      <a:path w="1264" h="847">
                        <a:moveTo>
                          <a:pt x="1264" y="603"/>
                        </a:moveTo>
                        <a:lnTo>
                          <a:pt x="1141" y="603"/>
                        </a:lnTo>
                        <a:lnTo>
                          <a:pt x="841" y="192"/>
                        </a:lnTo>
                        <a:lnTo>
                          <a:pt x="841" y="60"/>
                        </a:lnTo>
                        <a:lnTo>
                          <a:pt x="832" y="28"/>
                        </a:lnTo>
                        <a:lnTo>
                          <a:pt x="808" y="6"/>
                        </a:lnTo>
                        <a:lnTo>
                          <a:pt x="806" y="3"/>
                        </a:lnTo>
                        <a:lnTo>
                          <a:pt x="801" y="0"/>
                        </a:lnTo>
                        <a:lnTo>
                          <a:pt x="798" y="3"/>
                        </a:lnTo>
                        <a:lnTo>
                          <a:pt x="794" y="6"/>
                        </a:lnTo>
                        <a:lnTo>
                          <a:pt x="773" y="26"/>
                        </a:lnTo>
                        <a:lnTo>
                          <a:pt x="763" y="54"/>
                        </a:lnTo>
                        <a:lnTo>
                          <a:pt x="463" y="54"/>
                        </a:lnTo>
                        <a:lnTo>
                          <a:pt x="452" y="26"/>
                        </a:lnTo>
                        <a:lnTo>
                          <a:pt x="429" y="6"/>
                        </a:lnTo>
                        <a:lnTo>
                          <a:pt x="428" y="3"/>
                        </a:lnTo>
                        <a:lnTo>
                          <a:pt x="423" y="0"/>
                        </a:lnTo>
                        <a:lnTo>
                          <a:pt x="418" y="3"/>
                        </a:lnTo>
                        <a:lnTo>
                          <a:pt x="417" y="6"/>
                        </a:lnTo>
                        <a:lnTo>
                          <a:pt x="393" y="28"/>
                        </a:lnTo>
                        <a:lnTo>
                          <a:pt x="385" y="60"/>
                        </a:lnTo>
                        <a:lnTo>
                          <a:pt x="385" y="192"/>
                        </a:lnTo>
                        <a:lnTo>
                          <a:pt x="383" y="192"/>
                        </a:lnTo>
                        <a:lnTo>
                          <a:pt x="0" y="718"/>
                        </a:lnTo>
                        <a:lnTo>
                          <a:pt x="0" y="774"/>
                        </a:lnTo>
                        <a:lnTo>
                          <a:pt x="19" y="783"/>
                        </a:lnTo>
                        <a:lnTo>
                          <a:pt x="19" y="847"/>
                        </a:lnTo>
                        <a:lnTo>
                          <a:pt x="318" y="847"/>
                        </a:lnTo>
                        <a:lnTo>
                          <a:pt x="318" y="780"/>
                        </a:lnTo>
                        <a:lnTo>
                          <a:pt x="337" y="774"/>
                        </a:lnTo>
                        <a:lnTo>
                          <a:pt x="337" y="678"/>
                        </a:lnTo>
                        <a:lnTo>
                          <a:pt x="338" y="666"/>
                        </a:lnTo>
                        <a:lnTo>
                          <a:pt x="340" y="655"/>
                        </a:lnTo>
                        <a:lnTo>
                          <a:pt x="343" y="645"/>
                        </a:lnTo>
                        <a:lnTo>
                          <a:pt x="345" y="636"/>
                        </a:lnTo>
                        <a:lnTo>
                          <a:pt x="348" y="629"/>
                        </a:lnTo>
                        <a:lnTo>
                          <a:pt x="352" y="623"/>
                        </a:lnTo>
                        <a:lnTo>
                          <a:pt x="355" y="617"/>
                        </a:lnTo>
                        <a:lnTo>
                          <a:pt x="360" y="613"/>
                        </a:lnTo>
                        <a:lnTo>
                          <a:pt x="364" y="609"/>
                        </a:lnTo>
                        <a:lnTo>
                          <a:pt x="368" y="607"/>
                        </a:lnTo>
                        <a:lnTo>
                          <a:pt x="372" y="605"/>
                        </a:lnTo>
                        <a:lnTo>
                          <a:pt x="376" y="603"/>
                        </a:lnTo>
                        <a:lnTo>
                          <a:pt x="384" y="602"/>
                        </a:lnTo>
                        <a:lnTo>
                          <a:pt x="390" y="602"/>
                        </a:lnTo>
                        <a:lnTo>
                          <a:pt x="395" y="602"/>
                        </a:lnTo>
                        <a:lnTo>
                          <a:pt x="403" y="603"/>
                        </a:lnTo>
                        <a:lnTo>
                          <a:pt x="407" y="604"/>
                        </a:lnTo>
                        <a:lnTo>
                          <a:pt x="411" y="607"/>
                        </a:lnTo>
                        <a:lnTo>
                          <a:pt x="415" y="609"/>
                        </a:lnTo>
                        <a:lnTo>
                          <a:pt x="420" y="613"/>
                        </a:lnTo>
                        <a:lnTo>
                          <a:pt x="424" y="617"/>
                        </a:lnTo>
                        <a:lnTo>
                          <a:pt x="428" y="623"/>
                        </a:lnTo>
                        <a:lnTo>
                          <a:pt x="432" y="629"/>
                        </a:lnTo>
                        <a:lnTo>
                          <a:pt x="435" y="636"/>
                        </a:lnTo>
                        <a:lnTo>
                          <a:pt x="439" y="646"/>
                        </a:lnTo>
                        <a:lnTo>
                          <a:pt x="441" y="655"/>
                        </a:lnTo>
                        <a:lnTo>
                          <a:pt x="442" y="667"/>
                        </a:lnTo>
                        <a:lnTo>
                          <a:pt x="443" y="678"/>
                        </a:lnTo>
                        <a:lnTo>
                          <a:pt x="443" y="774"/>
                        </a:lnTo>
                        <a:lnTo>
                          <a:pt x="463" y="783"/>
                        </a:lnTo>
                        <a:lnTo>
                          <a:pt x="463" y="847"/>
                        </a:lnTo>
                        <a:lnTo>
                          <a:pt x="761" y="847"/>
                        </a:lnTo>
                        <a:lnTo>
                          <a:pt x="761" y="780"/>
                        </a:lnTo>
                        <a:lnTo>
                          <a:pt x="780" y="774"/>
                        </a:lnTo>
                        <a:lnTo>
                          <a:pt x="780" y="678"/>
                        </a:lnTo>
                        <a:lnTo>
                          <a:pt x="781" y="667"/>
                        </a:lnTo>
                        <a:lnTo>
                          <a:pt x="783" y="655"/>
                        </a:lnTo>
                        <a:lnTo>
                          <a:pt x="785" y="646"/>
                        </a:lnTo>
                        <a:lnTo>
                          <a:pt x="787" y="636"/>
                        </a:lnTo>
                        <a:lnTo>
                          <a:pt x="790" y="629"/>
                        </a:lnTo>
                        <a:lnTo>
                          <a:pt x="794" y="623"/>
                        </a:lnTo>
                        <a:lnTo>
                          <a:pt x="799" y="617"/>
                        </a:lnTo>
                        <a:lnTo>
                          <a:pt x="803" y="613"/>
                        </a:lnTo>
                        <a:lnTo>
                          <a:pt x="807" y="609"/>
                        </a:lnTo>
                        <a:lnTo>
                          <a:pt x="811" y="607"/>
                        </a:lnTo>
                        <a:lnTo>
                          <a:pt x="816" y="604"/>
                        </a:lnTo>
                        <a:lnTo>
                          <a:pt x="820" y="603"/>
                        </a:lnTo>
                        <a:lnTo>
                          <a:pt x="827" y="602"/>
                        </a:lnTo>
                        <a:lnTo>
                          <a:pt x="833" y="602"/>
                        </a:lnTo>
                        <a:lnTo>
                          <a:pt x="840" y="602"/>
                        </a:lnTo>
                        <a:lnTo>
                          <a:pt x="847" y="603"/>
                        </a:lnTo>
                        <a:lnTo>
                          <a:pt x="851" y="604"/>
                        </a:lnTo>
                        <a:lnTo>
                          <a:pt x="856" y="607"/>
                        </a:lnTo>
                        <a:lnTo>
                          <a:pt x="860" y="609"/>
                        </a:lnTo>
                        <a:lnTo>
                          <a:pt x="864" y="613"/>
                        </a:lnTo>
                        <a:lnTo>
                          <a:pt x="868" y="617"/>
                        </a:lnTo>
                        <a:lnTo>
                          <a:pt x="872" y="623"/>
                        </a:lnTo>
                        <a:lnTo>
                          <a:pt x="877" y="629"/>
                        </a:lnTo>
                        <a:lnTo>
                          <a:pt x="880" y="636"/>
                        </a:lnTo>
                        <a:lnTo>
                          <a:pt x="883" y="646"/>
                        </a:lnTo>
                        <a:lnTo>
                          <a:pt x="885" y="655"/>
                        </a:lnTo>
                        <a:lnTo>
                          <a:pt x="886" y="667"/>
                        </a:lnTo>
                        <a:lnTo>
                          <a:pt x="887" y="678"/>
                        </a:lnTo>
                        <a:lnTo>
                          <a:pt x="887" y="774"/>
                        </a:lnTo>
                        <a:lnTo>
                          <a:pt x="906" y="783"/>
                        </a:lnTo>
                        <a:lnTo>
                          <a:pt x="906" y="847"/>
                        </a:lnTo>
                        <a:lnTo>
                          <a:pt x="1205" y="847"/>
                        </a:lnTo>
                        <a:lnTo>
                          <a:pt x="1205" y="780"/>
                        </a:lnTo>
                        <a:lnTo>
                          <a:pt x="1224" y="774"/>
                        </a:lnTo>
                        <a:lnTo>
                          <a:pt x="1224" y="727"/>
                        </a:lnTo>
                        <a:lnTo>
                          <a:pt x="1224" y="678"/>
                        </a:lnTo>
                        <a:lnTo>
                          <a:pt x="1224" y="670"/>
                        </a:lnTo>
                        <a:lnTo>
                          <a:pt x="1225" y="659"/>
                        </a:lnTo>
                        <a:lnTo>
                          <a:pt x="1227" y="649"/>
                        </a:lnTo>
                        <a:lnTo>
                          <a:pt x="1232" y="637"/>
                        </a:lnTo>
                        <a:lnTo>
                          <a:pt x="1234" y="631"/>
                        </a:lnTo>
                        <a:lnTo>
                          <a:pt x="1236" y="626"/>
                        </a:lnTo>
                        <a:lnTo>
                          <a:pt x="1239" y="620"/>
                        </a:lnTo>
                        <a:lnTo>
                          <a:pt x="1243" y="616"/>
                        </a:lnTo>
                        <a:lnTo>
                          <a:pt x="1247" y="612"/>
                        </a:lnTo>
                        <a:lnTo>
                          <a:pt x="1253" y="608"/>
                        </a:lnTo>
                        <a:lnTo>
                          <a:pt x="1258" y="605"/>
                        </a:lnTo>
                        <a:lnTo>
                          <a:pt x="1264" y="60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1" name="Freeform 780"/>
                  <p:cNvSpPr>
                    <a:spLocks noChangeAspect="1"/>
                  </p:cNvSpPr>
                  <p:nvPr/>
                </p:nvSpPr>
                <p:spPr bwMode="auto">
                  <a:xfrm>
                    <a:off x="4820" y="1246"/>
                    <a:ext cx="379" cy="251"/>
                  </a:xfrm>
                  <a:custGeom>
                    <a:avLst/>
                    <a:gdLst>
                      <a:gd name="T0" fmla="*/ 37 w 1264"/>
                      <a:gd name="T1" fmla="*/ 179 h 847"/>
                      <a:gd name="T2" fmla="*/ 127 w 1264"/>
                      <a:gd name="T3" fmla="*/ 18 h 847"/>
                      <a:gd name="T4" fmla="*/ 137 w 1264"/>
                      <a:gd name="T5" fmla="*/ 2 h 847"/>
                      <a:gd name="T6" fmla="*/ 139 w 1264"/>
                      <a:gd name="T7" fmla="*/ 0 h 847"/>
                      <a:gd name="T8" fmla="*/ 140 w 1264"/>
                      <a:gd name="T9" fmla="*/ 2 h 847"/>
                      <a:gd name="T10" fmla="*/ 150 w 1264"/>
                      <a:gd name="T11" fmla="*/ 16 h 847"/>
                      <a:gd name="T12" fmla="*/ 243 w 1264"/>
                      <a:gd name="T13" fmla="*/ 8 h 847"/>
                      <a:gd name="T14" fmla="*/ 251 w 1264"/>
                      <a:gd name="T15" fmla="*/ 1 h 847"/>
                      <a:gd name="T16" fmla="*/ 254 w 1264"/>
                      <a:gd name="T17" fmla="*/ 1 h 847"/>
                      <a:gd name="T18" fmla="*/ 261 w 1264"/>
                      <a:gd name="T19" fmla="*/ 8 h 847"/>
                      <a:gd name="T20" fmla="*/ 264 w 1264"/>
                      <a:gd name="T21" fmla="*/ 57 h 847"/>
                      <a:gd name="T22" fmla="*/ 379 w 1264"/>
                      <a:gd name="T23" fmla="*/ 213 h 847"/>
                      <a:gd name="T24" fmla="*/ 373 w 1264"/>
                      <a:gd name="T25" fmla="*/ 232 h 847"/>
                      <a:gd name="T26" fmla="*/ 284 w 1264"/>
                      <a:gd name="T27" fmla="*/ 251 h 847"/>
                      <a:gd name="T28" fmla="*/ 278 w 1264"/>
                      <a:gd name="T29" fmla="*/ 229 h 847"/>
                      <a:gd name="T30" fmla="*/ 278 w 1264"/>
                      <a:gd name="T31" fmla="*/ 197 h 847"/>
                      <a:gd name="T32" fmla="*/ 276 w 1264"/>
                      <a:gd name="T33" fmla="*/ 191 h 847"/>
                      <a:gd name="T34" fmla="*/ 275 w 1264"/>
                      <a:gd name="T35" fmla="*/ 186 h 847"/>
                      <a:gd name="T36" fmla="*/ 273 w 1264"/>
                      <a:gd name="T37" fmla="*/ 183 h 847"/>
                      <a:gd name="T38" fmla="*/ 270 w 1264"/>
                      <a:gd name="T39" fmla="*/ 180 h 847"/>
                      <a:gd name="T40" fmla="*/ 267 w 1264"/>
                      <a:gd name="T41" fmla="*/ 179 h 847"/>
                      <a:gd name="T42" fmla="*/ 264 w 1264"/>
                      <a:gd name="T43" fmla="*/ 178 h 847"/>
                      <a:gd name="T44" fmla="*/ 261 w 1264"/>
                      <a:gd name="T45" fmla="*/ 178 h 847"/>
                      <a:gd name="T46" fmla="*/ 257 w 1264"/>
                      <a:gd name="T47" fmla="*/ 179 h 847"/>
                      <a:gd name="T48" fmla="*/ 255 w 1264"/>
                      <a:gd name="T49" fmla="*/ 180 h 847"/>
                      <a:gd name="T50" fmla="*/ 252 w 1264"/>
                      <a:gd name="T51" fmla="*/ 183 h 847"/>
                      <a:gd name="T52" fmla="*/ 249 w 1264"/>
                      <a:gd name="T53" fmla="*/ 186 h 847"/>
                      <a:gd name="T54" fmla="*/ 247 w 1264"/>
                      <a:gd name="T55" fmla="*/ 191 h 847"/>
                      <a:gd name="T56" fmla="*/ 246 w 1264"/>
                      <a:gd name="T57" fmla="*/ 198 h 847"/>
                      <a:gd name="T58" fmla="*/ 246 w 1264"/>
                      <a:gd name="T59" fmla="*/ 229 h 847"/>
                      <a:gd name="T60" fmla="*/ 240 w 1264"/>
                      <a:gd name="T61" fmla="*/ 251 h 847"/>
                      <a:gd name="T62" fmla="*/ 150 w 1264"/>
                      <a:gd name="T63" fmla="*/ 231 h 847"/>
                      <a:gd name="T64" fmla="*/ 145 w 1264"/>
                      <a:gd name="T65" fmla="*/ 201 h 847"/>
                      <a:gd name="T66" fmla="*/ 144 w 1264"/>
                      <a:gd name="T67" fmla="*/ 194 h 847"/>
                      <a:gd name="T68" fmla="*/ 143 w 1264"/>
                      <a:gd name="T69" fmla="*/ 188 h 847"/>
                      <a:gd name="T70" fmla="*/ 141 w 1264"/>
                      <a:gd name="T71" fmla="*/ 185 h 847"/>
                      <a:gd name="T72" fmla="*/ 138 w 1264"/>
                      <a:gd name="T73" fmla="*/ 182 h 847"/>
                      <a:gd name="T74" fmla="*/ 136 w 1264"/>
                      <a:gd name="T75" fmla="*/ 180 h 847"/>
                      <a:gd name="T76" fmla="*/ 133 w 1264"/>
                      <a:gd name="T77" fmla="*/ 179 h 847"/>
                      <a:gd name="T78" fmla="*/ 129 w 1264"/>
                      <a:gd name="T79" fmla="*/ 178 h 847"/>
                      <a:gd name="T80" fmla="*/ 125 w 1264"/>
                      <a:gd name="T81" fmla="*/ 179 h 847"/>
                      <a:gd name="T82" fmla="*/ 122 w 1264"/>
                      <a:gd name="T83" fmla="*/ 180 h 847"/>
                      <a:gd name="T84" fmla="*/ 120 w 1264"/>
                      <a:gd name="T85" fmla="*/ 182 h 847"/>
                      <a:gd name="T86" fmla="*/ 118 w 1264"/>
                      <a:gd name="T87" fmla="*/ 185 h 847"/>
                      <a:gd name="T88" fmla="*/ 115 w 1264"/>
                      <a:gd name="T89" fmla="*/ 188 h 847"/>
                      <a:gd name="T90" fmla="*/ 114 w 1264"/>
                      <a:gd name="T91" fmla="*/ 194 h 847"/>
                      <a:gd name="T92" fmla="*/ 113 w 1264"/>
                      <a:gd name="T93" fmla="*/ 201 h 847"/>
                      <a:gd name="T94" fmla="*/ 107 w 1264"/>
                      <a:gd name="T95" fmla="*/ 232 h 847"/>
                      <a:gd name="T96" fmla="*/ 18 w 1264"/>
                      <a:gd name="T97" fmla="*/ 251 h 847"/>
                      <a:gd name="T98" fmla="*/ 12 w 1264"/>
                      <a:gd name="T99" fmla="*/ 229 h 847"/>
                      <a:gd name="T100" fmla="*/ 12 w 1264"/>
                      <a:gd name="T101" fmla="*/ 201 h 847"/>
                      <a:gd name="T102" fmla="*/ 12 w 1264"/>
                      <a:gd name="T103" fmla="*/ 195 h 847"/>
                      <a:gd name="T104" fmla="*/ 10 w 1264"/>
                      <a:gd name="T105" fmla="*/ 189 h 847"/>
                      <a:gd name="T106" fmla="*/ 8 w 1264"/>
                      <a:gd name="T107" fmla="*/ 186 h 847"/>
                      <a:gd name="T108" fmla="*/ 6 w 1264"/>
                      <a:gd name="T109" fmla="*/ 183 h 847"/>
                      <a:gd name="T110" fmla="*/ 3 w 1264"/>
                      <a:gd name="T111" fmla="*/ 180 h 847"/>
                      <a:gd name="T112" fmla="*/ 0 w 1264"/>
                      <a:gd name="T113" fmla="*/ 179 h 847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</a:gdLst>
                    <a:ahLst/>
                    <a:cxnLst>
                      <a:cxn ang="T114">
                        <a:pos x="T0" y="T1"/>
                      </a:cxn>
                      <a:cxn ang="T115">
                        <a:pos x="T2" y="T3"/>
                      </a:cxn>
                      <a:cxn ang="T116">
                        <a:pos x="T4" y="T5"/>
                      </a:cxn>
                      <a:cxn ang="T117">
                        <a:pos x="T6" y="T7"/>
                      </a:cxn>
                      <a:cxn ang="T118">
                        <a:pos x="T8" y="T9"/>
                      </a:cxn>
                      <a:cxn ang="T119">
                        <a:pos x="T10" y="T11"/>
                      </a:cxn>
                      <a:cxn ang="T120">
                        <a:pos x="T12" y="T13"/>
                      </a:cxn>
                      <a:cxn ang="T121">
                        <a:pos x="T14" y="T15"/>
                      </a:cxn>
                      <a:cxn ang="T122">
                        <a:pos x="T16" y="T17"/>
                      </a:cxn>
                      <a:cxn ang="T123">
                        <a:pos x="T18" y="T19"/>
                      </a:cxn>
                      <a:cxn ang="T124">
                        <a:pos x="T20" y="T21"/>
                      </a:cxn>
                      <a:cxn ang="T125">
                        <a:pos x="T22" y="T23"/>
                      </a:cxn>
                      <a:cxn ang="T126">
                        <a:pos x="T24" y="T25"/>
                      </a:cxn>
                      <a:cxn ang="T127">
                        <a:pos x="T26" y="T27"/>
                      </a:cxn>
                      <a:cxn ang="T128">
                        <a:pos x="T28" y="T29"/>
                      </a:cxn>
                      <a:cxn ang="T129">
                        <a:pos x="T30" y="T31"/>
                      </a:cxn>
                      <a:cxn ang="T130">
                        <a:pos x="T32" y="T33"/>
                      </a:cxn>
                      <a:cxn ang="T131">
                        <a:pos x="T34" y="T35"/>
                      </a:cxn>
                      <a:cxn ang="T132">
                        <a:pos x="T36" y="T37"/>
                      </a:cxn>
                      <a:cxn ang="T133">
                        <a:pos x="T38" y="T39"/>
                      </a:cxn>
                      <a:cxn ang="T134">
                        <a:pos x="T40" y="T41"/>
                      </a:cxn>
                      <a:cxn ang="T135">
                        <a:pos x="T42" y="T43"/>
                      </a:cxn>
                      <a:cxn ang="T136">
                        <a:pos x="T44" y="T45"/>
                      </a:cxn>
                      <a:cxn ang="T137">
                        <a:pos x="T46" y="T47"/>
                      </a:cxn>
                      <a:cxn ang="T138">
                        <a:pos x="T48" y="T49"/>
                      </a:cxn>
                      <a:cxn ang="T139">
                        <a:pos x="T50" y="T51"/>
                      </a:cxn>
                      <a:cxn ang="T140">
                        <a:pos x="T52" y="T53"/>
                      </a:cxn>
                      <a:cxn ang="T141">
                        <a:pos x="T54" y="T55"/>
                      </a:cxn>
                      <a:cxn ang="T142">
                        <a:pos x="T56" y="T57"/>
                      </a:cxn>
                      <a:cxn ang="T143">
                        <a:pos x="T58" y="T59"/>
                      </a:cxn>
                      <a:cxn ang="T144">
                        <a:pos x="T60" y="T61"/>
                      </a:cxn>
                      <a:cxn ang="T145">
                        <a:pos x="T62" y="T63"/>
                      </a:cxn>
                      <a:cxn ang="T146">
                        <a:pos x="T64" y="T65"/>
                      </a:cxn>
                      <a:cxn ang="T147">
                        <a:pos x="T66" y="T67"/>
                      </a:cxn>
                      <a:cxn ang="T148">
                        <a:pos x="T68" y="T69"/>
                      </a:cxn>
                      <a:cxn ang="T149">
                        <a:pos x="T70" y="T71"/>
                      </a:cxn>
                      <a:cxn ang="T150">
                        <a:pos x="T72" y="T73"/>
                      </a:cxn>
                      <a:cxn ang="T151">
                        <a:pos x="T74" y="T75"/>
                      </a:cxn>
                      <a:cxn ang="T152">
                        <a:pos x="T76" y="T77"/>
                      </a:cxn>
                      <a:cxn ang="T153">
                        <a:pos x="T78" y="T79"/>
                      </a:cxn>
                      <a:cxn ang="T154">
                        <a:pos x="T80" y="T81"/>
                      </a:cxn>
                      <a:cxn ang="T155">
                        <a:pos x="T82" y="T83"/>
                      </a:cxn>
                      <a:cxn ang="T156">
                        <a:pos x="T84" y="T85"/>
                      </a:cxn>
                      <a:cxn ang="T157">
                        <a:pos x="T86" y="T87"/>
                      </a:cxn>
                      <a:cxn ang="T158">
                        <a:pos x="T88" y="T89"/>
                      </a:cxn>
                      <a:cxn ang="T159">
                        <a:pos x="T90" y="T91"/>
                      </a:cxn>
                      <a:cxn ang="T160">
                        <a:pos x="T92" y="T93"/>
                      </a:cxn>
                      <a:cxn ang="T161">
                        <a:pos x="T94" y="T95"/>
                      </a:cxn>
                      <a:cxn ang="T162">
                        <a:pos x="T96" y="T97"/>
                      </a:cxn>
                      <a:cxn ang="T163">
                        <a:pos x="T98" y="T99"/>
                      </a:cxn>
                      <a:cxn ang="T164">
                        <a:pos x="T100" y="T101"/>
                      </a:cxn>
                      <a:cxn ang="T165">
                        <a:pos x="T102" y="T103"/>
                      </a:cxn>
                      <a:cxn ang="T166">
                        <a:pos x="T104" y="T105"/>
                      </a:cxn>
                      <a:cxn ang="T167">
                        <a:pos x="T106" y="T107"/>
                      </a:cxn>
                      <a:cxn ang="T168">
                        <a:pos x="T108" y="T109"/>
                      </a:cxn>
                      <a:cxn ang="T169">
                        <a:pos x="T110" y="T111"/>
                      </a:cxn>
                      <a:cxn ang="T170">
                        <a:pos x="T112" y="T113"/>
                      </a:cxn>
                    </a:cxnLst>
                    <a:rect l="0" t="0" r="r" b="b"/>
                    <a:pathLst>
                      <a:path w="1264" h="847">
                        <a:moveTo>
                          <a:pt x="0" y="603"/>
                        </a:moveTo>
                        <a:lnTo>
                          <a:pt x="123" y="603"/>
                        </a:lnTo>
                        <a:lnTo>
                          <a:pt x="423" y="192"/>
                        </a:lnTo>
                        <a:lnTo>
                          <a:pt x="423" y="60"/>
                        </a:lnTo>
                        <a:lnTo>
                          <a:pt x="432" y="28"/>
                        </a:lnTo>
                        <a:lnTo>
                          <a:pt x="456" y="6"/>
                        </a:lnTo>
                        <a:lnTo>
                          <a:pt x="458" y="3"/>
                        </a:lnTo>
                        <a:lnTo>
                          <a:pt x="463" y="0"/>
                        </a:lnTo>
                        <a:lnTo>
                          <a:pt x="466" y="3"/>
                        </a:lnTo>
                        <a:lnTo>
                          <a:pt x="468" y="6"/>
                        </a:lnTo>
                        <a:lnTo>
                          <a:pt x="491" y="26"/>
                        </a:lnTo>
                        <a:lnTo>
                          <a:pt x="501" y="54"/>
                        </a:lnTo>
                        <a:lnTo>
                          <a:pt x="801" y="54"/>
                        </a:lnTo>
                        <a:lnTo>
                          <a:pt x="812" y="26"/>
                        </a:lnTo>
                        <a:lnTo>
                          <a:pt x="835" y="6"/>
                        </a:lnTo>
                        <a:lnTo>
                          <a:pt x="836" y="3"/>
                        </a:lnTo>
                        <a:lnTo>
                          <a:pt x="840" y="0"/>
                        </a:lnTo>
                        <a:lnTo>
                          <a:pt x="846" y="3"/>
                        </a:lnTo>
                        <a:lnTo>
                          <a:pt x="847" y="6"/>
                        </a:lnTo>
                        <a:lnTo>
                          <a:pt x="871" y="28"/>
                        </a:lnTo>
                        <a:lnTo>
                          <a:pt x="879" y="60"/>
                        </a:lnTo>
                        <a:lnTo>
                          <a:pt x="879" y="192"/>
                        </a:lnTo>
                        <a:lnTo>
                          <a:pt x="881" y="192"/>
                        </a:lnTo>
                        <a:lnTo>
                          <a:pt x="1264" y="718"/>
                        </a:lnTo>
                        <a:lnTo>
                          <a:pt x="1264" y="774"/>
                        </a:lnTo>
                        <a:lnTo>
                          <a:pt x="1245" y="783"/>
                        </a:lnTo>
                        <a:lnTo>
                          <a:pt x="1245" y="847"/>
                        </a:lnTo>
                        <a:lnTo>
                          <a:pt x="946" y="847"/>
                        </a:lnTo>
                        <a:lnTo>
                          <a:pt x="946" y="780"/>
                        </a:lnTo>
                        <a:lnTo>
                          <a:pt x="927" y="774"/>
                        </a:lnTo>
                        <a:lnTo>
                          <a:pt x="927" y="678"/>
                        </a:lnTo>
                        <a:lnTo>
                          <a:pt x="926" y="666"/>
                        </a:lnTo>
                        <a:lnTo>
                          <a:pt x="923" y="655"/>
                        </a:lnTo>
                        <a:lnTo>
                          <a:pt x="921" y="645"/>
                        </a:lnTo>
                        <a:lnTo>
                          <a:pt x="919" y="636"/>
                        </a:lnTo>
                        <a:lnTo>
                          <a:pt x="916" y="629"/>
                        </a:lnTo>
                        <a:lnTo>
                          <a:pt x="912" y="623"/>
                        </a:lnTo>
                        <a:lnTo>
                          <a:pt x="909" y="617"/>
                        </a:lnTo>
                        <a:lnTo>
                          <a:pt x="904" y="613"/>
                        </a:lnTo>
                        <a:lnTo>
                          <a:pt x="900" y="609"/>
                        </a:lnTo>
                        <a:lnTo>
                          <a:pt x="896" y="607"/>
                        </a:lnTo>
                        <a:lnTo>
                          <a:pt x="892" y="605"/>
                        </a:lnTo>
                        <a:lnTo>
                          <a:pt x="888" y="603"/>
                        </a:lnTo>
                        <a:lnTo>
                          <a:pt x="880" y="602"/>
                        </a:lnTo>
                        <a:lnTo>
                          <a:pt x="874" y="602"/>
                        </a:lnTo>
                        <a:lnTo>
                          <a:pt x="869" y="602"/>
                        </a:lnTo>
                        <a:lnTo>
                          <a:pt x="861" y="603"/>
                        </a:lnTo>
                        <a:lnTo>
                          <a:pt x="857" y="604"/>
                        </a:lnTo>
                        <a:lnTo>
                          <a:pt x="853" y="607"/>
                        </a:lnTo>
                        <a:lnTo>
                          <a:pt x="849" y="609"/>
                        </a:lnTo>
                        <a:lnTo>
                          <a:pt x="844" y="613"/>
                        </a:lnTo>
                        <a:lnTo>
                          <a:pt x="840" y="617"/>
                        </a:lnTo>
                        <a:lnTo>
                          <a:pt x="836" y="623"/>
                        </a:lnTo>
                        <a:lnTo>
                          <a:pt x="832" y="629"/>
                        </a:lnTo>
                        <a:lnTo>
                          <a:pt x="829" y="636"/>
                        </a:lnTo>
                        <a:lnTo>
                          <a:pt x="825" y="646"/>
                        </a:lnTo>
                        <a:lnTo>
                          <a:pt x="823" y="655"/>
                        </a:lnTo>
                        <a:lnTo>
                          <a:pt x="822" y="667"/>
                        </a:lnTo>
                        <a:lnTo>
                          <a:pt x="821" y="678"/>
                        </a:lnTo>
                        <a:lnTo>
                          <a:pt x="821" y="774"/>
                        </a:lnTo>
                        <a:lnTo>
                          <a:pt x="801" y="783"/>
                        </a:lnTo>
                        <a:lnTo>
                          <a:pt x="801" y="847"/>
                        </a:lnTo>
                        <a:lnTo>
                          <a:pt x="503" y="847"/>
                        </a:lnTo>
                        <a:lnTo>
                          <a:pt x="501" y="780"/>
                        </a:lnTo>
                        <a:lnTo>
                          <a:pt x="482" y="774"/>
                        </a:lnTo>
                        <a:lnTo>
                          <a:pt x="484" y="678"/>
                        </a:lnTo>
                        <a:lnTo>
                          <a:pt x="483" y="667"/>
                        </a:lnTo>
                        <a:lnTo>
                          <a:pt x="481" y="655"/>
                        </a:lnTo>
                        <a:lnTo>
                          <a:pt x="479" y="646"/>
                        </a:lnTo>
                        <a:lnTo>
                          <a:pt x="477" y="636"/>
                        </a:lnTo>
                        <a:lnTo>
                          <a:pt x="474" y="629"/>
                        </a:lnTo>
                        <a:lnTo>
                          <a:pt x="470" y="623"/>
                        </a:lnTo>
                        <a:lnTo>
                          <a:pt x="465" y="617"/>
                        </a:lnTo>
                        <a:lnTo>
                          <a:pt x="461" y="613"/>
                        </a:lnTo>
                        <a:lnTo>
                          <a:pt x="457" y="609"/>
                        </a:lnTo>
                        <a:lnTo>
                          <a:pt x="453" y="607"/>
                        </a:lnTo>
                        <a:lnTo>
                          <a:pt x="448" y="604"/>
                        </a:lnTo>
                        <a:lnTo>
                          <a:pt x="444" y="603"/>
                        </a:lnTo>
                        <a:lnTo>
                          <a:pt x="437" y="602"/>
                        </a:lnTo>
                        <a:lnTo>
                          <a:pt x="431" y="602"/>
                        </a:lnTo>
                        <a:lnTo>
                          <a:pt x="424" y="602"/>
                        </a:lnTo>
                        <a:lnTo>
                          <a:pt x="417" y="603"/>
                        </a:lnTo>
                        <a:lnTo>
                          <a:pt x="413" y="604"/>
                        </a:lnTo>
                        <a:lnTo>
                          <a:pt x="408" y="607"/>
                        </a:lnTo>
                        <a:lnTo>
                          <a:pt x="404" y="609"/>
                        </a:lnTo>
                        <a:lnTo>
                          <a:pt x="400" y="613"/>
                        </a:lnTo>
                        <a:lnTo>
                          <a:pt x="396" y="617"/>
                        </a:lnTo>
                        <a:lnTo>
                          <a:pt x="392" y="623"/>
                        </a:lnTo>
                        <a:lnTo>
                          <a:pt x="387" y="629"/>
                        </a:lnTo>
                        <a:lnTo>
                          <a:pt x="384" y="636"/>
                        </a:lnTo>
                        <a:lnTo>
                          <a:pt x="381" y="646"/>
                        </a:lnTo>
                        <a:lnTo>
                          <a:pt x="379" y="655"/>
                        </a:lnTo>
                        <a:lnTo>
                          <a:pt x="378" y="667"/>
                        </a:lnTo>
                        <a:lnTo>
                          <a:pt x="377" y="678"/>
                        </a:lnTo>
                        <a:lnTo>
                          <a:pt x="377" y="774"/>
                        </a:lnTo>
                        <a:lnTo>
                          <a:pt x="358" y="783"/>
                        </a:lnTo>
                        <a:lnTo>
                          <a:pt x="358" y="847"/>
                        </a:lnTo>
                        <a:lnTo>
                          <a:pt x="59" y="847"/>
                        </a:lnTo>
                        <a:lnTo>
                          <a:pt x="59" y="780"/>
                        </a:lnTo>
                        <a:lnTo>
                          <a:pt x="40" y="774"/>
                        </a:lnTo>
                        <a:lnTo>
                          <a:pt x="40" y="727"/>
                        </a:lnTo>
                        <a:lnTo>
                          <a:pt x="40" y="678"/>
                        </a:lnTo>
                        <a:lnTo>
                          <a:pt x="40" y="670"/>
                        </a:lnTo>
                        <a:lnTo>
                          <a:pt x="39" y="659"/>
                        </a:lnTo>
                        <a:lnTo>
                          <a:pt x="37" y="649"/>
                        </a:lnTo>
                        <a:lnTo>
                          <a:pt x="32" y="637"/>
                        </a:lnTo>
                        <a:lnTo>
                          <a:pt x="30" y="631"/>
                        </a:lnTo>
                        <a:lnTo>
                          <a:pt x="28" y="626"/>
                        </a:lnTo>
                        <a:lnTo>
                          <a:pt x="24" y="620"/>
                        </a:lnTo>
                        <a:lnTo>
                          <a:pt x="21" y="616"/>
                        </a:lnTo>
                        <a:lnTo>
                          <a:pt x="17" y="612"/>
                        </a:lnTo>
                        <a:lnTo>
                          <a:pt x="11" y="608"/>
                        </a:lnTo>
                        <a:lnTo>
                          <a:pt x="6" y="605"/>
                        </a:lnTo>
                        <a:lnTo>
                          <a:pt x="0" y="60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2" name="Freeform 781"/>
                  <p:cNvSpPr>
                    <a:spLocks noChangeAspect="1"/>
                  </p:cNvSpPr>
                  <p:nvPr/>
                </p:nvSpPr>
                <p:spPr bwMode="auto">
                  <a:xfrm>
                    <a:off x="3005" y="1983"/>
                    <a:ext cx="29" cy="14"/>
                  </a:xfrm>
                  <a:custGeom>
                    <a:avLst/>
                    <a:gdLst>
                      <a:gd name="T0" fmla="*/ 0 w 97"/>
                      <a:gd name="T1" fmla="*/ 8 h 40"/>
                      <a:gd name="T2" fmla="*/ 7 w 97"/>
                      <a:gd name="T3" fmla="*/ 14 h 40"/>
                      <a:gd name="T4" fmla="*/ 29 w 97"/>
                      <a:gd name="T5" fmla="*/ 14 h 40"/>
                      <a:gd name="T6" fmla="*/ 29 w 97"/>
                      <a:gd name="T7" fmla="*/ 0 h 40"/>
                      <a:gd name="T8" fmla="*/ 7 w 97"/>
                      <a:gd name="T9" fmla="*/ 0 h 40"/>
                      <a:gd name="T10" fmla="*/ 0 w 97"/>
                      <a:gd name="T11" fmla="*/ 8 h 40"/>
                      <a:gd name="T12" fmla="*/ 0 w 97"/>
                      <a:gd name="T13" fmla="*/ 8 h 40"/>
                      <a:gd name="T14" fmla="*/ 1 w 97"/>
                      <a:gd name="T15" fmla="*/ 14 h 40"/>
                      <a:gd name="T16" fmla="*/ 7 w 97"/>
                      <a:gd name="T17" fmla="*/ 14 h 40"/>
                      <a:gd name="T18" fmla="*/ 0 w 97"/>
                      <a:gd name="T19" fmla="*/ 8 h 40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97" h="40">
                        <a:moveTo>
                          <a:pt x="0" y="22"/>
                        </a:moveTo>
                        <a:lnTo>
                          <a:pt x="23" y="40"/>
                        </a:lnTo>
                        <a:lnTo>
                          <a:pt x="97" y="40"/>
                        </a:lnTo>
                        <a:lnTo>
                          <a:pt x="97" y="0"/>
                        </a:lnTo>
                        <a:lnTo>
                          <a:pt x="23" y="0"/>
                        </a:lnTo>
                        <a:lnTo>
                          <a:pt x="0" y="22"/>
                        </a:lnTo>
                        <a:lnTo>
                          <a:pt x="2" y="40"/>
                        </a:lnTo>
                        <a:lnTo>
                          <a:pt x="23" y="40"/>
                        </a:lnTo>
                        <a:lnTo>
                          <a:pt x="0" y="2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3" name="Freeform 782"/>
                  <p:cNvSpPr>
                    <a:spLocks noChangeAspect="1"/>
                  </p:cNvSpPr>
                  <p:nvPr/>
                </p:nvSpPr>
                <p:spPr bwMode="auto">
                  <a:xfrm>
                    <a:off x="2933" y="1919"/>
                    <a:ext cx="86" cy="72"/>
                  </a:xfrm>
                  <a:custGeom>
                    <a:avLst/>
                    <a:gdLst>
                      <a:gd name="T0" fmla="*/ 0 w 271"/>
                      <a:gd name="T1" fmla="*/ 12 h 243"/>
                      <a:gd name="T2" fmla="*/ 0 w 271"/>
                      <a:gd name="T3" fmla="*/ 12 h 243"/>
                      <a:gd name="T4" fmla="*/ 3 w 271"/>
                      <a:gd name="T5" fmla="*/ 12 h 243"/>
                      <a:gd name="T6" fmla="*/ 7 w 271"/>
                      <a:gd name="T7" fmla="*/ 12 h 243"/>
                      <a:gd name="T8" fmla="*/ 10 w 271"/>
                      <a:gd name="T9" fmla="*/ 12 h 243"/>
                      <a:gd name="T10" fmla="*/ 13 w 271"/>
                      <a:gd name="T11" fmla="*/ 13 h 243"/>
                      <a:gd name="T12" fmla="*/ 20 w 271"/>
                      <a:gd name="T13" fmla="*/ 15 h 243"/>
                      <a:gd name="T14" fmla="*/ 26 w 271"/>
                      <a:gd name="T15" fmla="*/ 17 h 243"/>
                      <a:gd name="T16" fmla="*/ 32 w 271"/>
                      <a:gd name="T17" fmla="*/ 19 h 243"/>
                      <a:gd name="T18" fmla="*/ 37 w 271"/>
                      <a:gd name="T19" fmla="*/ 22 h 243"/>
                      <a:gd name="T20" fmla="*/ 43 w 271"/>
                      <a:gd name="T21" fmla="*/ 25 h 243"/>
                      <a:gd name="T22" fmla="*/ 48 w 271"/>
                      <a:gd name="T23" fmla="*/ 29 h 243"/>
                      <a:gd name="T24" fmla="*/ 52 w 271"/>
                      <a:gd name="T25" fmla="*/ 33 h 243"/>
                      <a:gd name="T26" fmla="*/ 57 w 271"/>
                      <a:gd name="T27" fmla="*/ 38 h 243"/>
                      <a:gd name="T28" fmla="*/ 60 w 271"/>
                      <a:gd name="T29" fmla="*/ 43 h 243"/>
                      <a:gd name="T30" fmla="*/ 64 w 271"/>
                      <a:gd name="T31" fmla="*/ 48 h 243"/>
                      <a:gd name="T32" fmla="*/ 66 w 271"/>
                      <a:gd name="T33" fmla="*/ 54 h 243"/>
                      <a:gd name="T34" fmla="*/ 69 w 271"/>
                      <a:gd name="T35" fmla="*/ 60 h 243"/>
                      <a:gd name="T36" fmla="*/ 70 w 271"/>
                      <a:gd name="T37" fmla="*/ 63 h 243"/>
                      <a:gd name="T38" fmla="*/ 70 w 271"/>
                      <a:gd name="T39" fmla="*/ 66 h 243"/>
                      <a:gd name="T40" fmla="*/ 71 w 271"/>
                      <a:gd name="T41" fmla="*/ 69 h 243"/>
                      <a:gd name="T42" fmla="*/ 71 w 271"/>
                      <a:gd name="T43" fmla="*/ 72 h 243"/>
                      <a:gd name="T44" fmla="*/ 86 w 271"/>
                      <a:gd name="T45" fmla="*/ 71 h 243"/>
                      <a:gd name="T46" fmla="*/ 85 w 271"/>
                      <a:gd name="T47" fmla="*/ 67 h 243"/>
                      <a:gd name="T48" fmla="*/ 85 w 271"/>
                      <a:gd name="T49" fmla="*/ 64 h 243"/>
                      <a:gd name="T50" fmla="*/ 84 w 271"/>
                      <a:gd name="T51" fmla="*/ 60 h 243"/>
                      <a:gd name="T52" fmla="*/ 83 w 271"/>
                      <a:gd name="T53" fmla="*/ 56 h 243"/>
                      <a:gd name="T54" fmla="*/ 80 w 271"/>
                      <a:gd name="T55" fmla="*/ 49 h 243"/>
                      <a:gd name="T56" fmla="*/ 77 w 271"/>
                      <a:gd name="T57" fmla="*/ 43 h 243"/>
                      <a:gd name="T58" fmla="*/ 73 w 271"/>
                      <a:gd name="T59" fmla="*/ 37 h 243"/>
                      <a:gd name="T60" fmla="*/ 68 w 271"/>
                      <a:gd name="T61" fmla="*/ 31 h 243"/>
                      <a:gd name="T62" fmla="*/ 63 w 271"/>
                      <a:gd name="T63" fmla="*/ 25 h 243"/>
                      <a:gd name="T64" fmla="*/ 58 w 271"/>
                      <a:gd name="T65" fmla="*/ 20 h 243"/>
                      <a:gd name="T66" fmla="*/ 52 w 271"/>
                      <a:gd name="T67" fmla="*/ 16 h 243"/>
                      <a:gd name="T68" fmla="*/ 46 w 271"/>
                      <a:gd name="T69" fmla="*/ 12 h 243"/>
                      <a:gd name="T70" fmla="*/ 39 w 271"/>
                      <a:gd name="T71" fmla="*/ 8 h 243"/>
                      <a:gd name="T72" fmla="*/ 32 w 271"/>
                      <a:gd name="T73" fmla="*/ 5 h 243"/>
                      <a:gd name="T74" fmla="*/ 24 w 271"/>
                      <a:gd name="T75" fmla="*/ 3 h 243"/>
                      <a:gd name="T76" fmla="*/ 16 w 271"/>
                      <a:gd name="T77" fmla="*/ 1 h 243"/>
                      <a:gd name="T78" fmla="*/ 12 w 271"/>
                      <a:gd name="T79" fmla="*/ 1 h 243"/>
                      <a:gd name="T80" fmla="*/ 8 w 271"/>
                      <a:gd name="T81" fmla="*/ 0 h 243"/>
                      <a:gd name="T82" fmla="*/ 4 w 271"/>
                      <a:gd name="T83" fmla="*/ 0 h 243"/>
                      <a:gd name="T84" fmla="*/ 0 w 271"/>
                      <a:gd name="T85" fmla="*/ 0 h 243"/>
                      <a:gd name="T86" fmla="*/ 0 w 271"/>
                      <a:gd name="T87" fmla="*/ 0 h 243"/>
                      <a:gd name="T88" fmla="*/ 0 w 271"/>
                      <a:gd name="T89" fmla="*/ 12 h 243"/>
                      <a:gd name="T90" fmla="*/ 0 w 271"/>
                      <a:gd name="T91" fmla="*/ 12 h 243"/>
                      <a:gd name="T92" fmla="*/ 0 w 271"/>
                      <a:gd name="T93" fmla="*/ 12 h 243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</a:gdLst>
                    <a:ahLst/>
                    <a:cxnLst>
                      <a:cxn ang="T94">
                        <a:pos x="T0" y="T1"/>
                      </a:cxn>
                      <a:cxn ang="T95">
                        <a:pos x="T2" y="T3"/>
                      </a:cxn>
                      <a:cxn ang="T96">
                        <a:pos x="T4" y="T5"/>
                      </a:cxn>
                      <a:cxn ang="T97">
                        <a:pos x="T6" y="T7"/>
                      </a:cxn>
                      <a:cxn ang="T98">
                        <a:pos x="T8" y="T9"/>
                      </a:cxn>
                      <a:cxn ang="T99">
                        <a:pos x="T10" y="T11"/>
                      </a:cxn>
                      <a:cxn ang="T100">
                        <a:pos x="T12" y="T13"/>
                      </a:cxn>
                      <a:cxn ang="T101">
                        <a:pos x="T14" y="T15"/>
                      </a:cxn>
                      <a:cxn ang="T102">
                        <a:pos x="T16" y="T17"/>
                      </a:cxn>
                      <a:cxn ang="T103">
                        <a:pos x="T18" y="T19"/>
                      </a:cxn>
                      <a:cxn ang="T104">
                        <a:pos x="T20" y="T21"/>
                      </a:cxn>
                      <a:cxn ang="T105">
                        <a:pos x="T22" y="T23"/>
                      </a:cxn>
                      <a:cxn ang="T106">
                        <a:pos x="T24" y="T25"/>
                      </a:cxn>
                      <a:cxn ang="T107">
                        <a:pos x="T26" y="T27"/>
                      </a:cxn>
                      <a:cxn ang="T108">
                        <a:pos x="T28" y="T29"/>
                      </a:cxn>
                      <a:cxn ang="T109">
                        <a:pos x="T30" y="T31"/>
                      </a:cxn>
                      <a:cxn ang="T110">
                        <a:pos x="T32" y="T33"/>
                      </a:cxn>
                      <a:cxn ang="T111">
                        <a:pos x="T34" y="T35"/>
                      </a:cxn>
                      <a:cxn ang="T112">
                        <a:pos x="T36" y="T37"/>
                      </a:cxn>
                      <a:cxn ang="T113">
                        <a:pos x="T38" y="T39"/>
                      </a:cxn>
                      <a:cxn ang="T114">
                        <a:pos x="T40" y="T41"/>
                      </a:cxn>
                      <a:cxn ang="T115">
                        <a:pos x="T42" y="T43"/>
                      </a:cxn>
                      <a:cxn ang="T116">
                        <a:pos x="T44" y="T45"/>
                      </a:cxn>
                      <a:cxn ang="T117">
                        <a:pos x="T46" y="T47"/>
                      </a:cxn>
                      <a:cxn ang="T118">
                        <a:pos x="T48" y="T49"/>
                      </a:cxn>
                      <a:cxn ang="T119">
                        <a:pos x="T50" y="T51"/>
                      </a:cxn>
                      <a:cxn ang="T120">
                        <a:pos x="T52" y="T53"/>
                      </a:cxn>
                      <a:cxn ang="T121">
                        <a:pos x="T54" y="T55"/>
                      </a:cxn>
                      <a:cxn ang="T122">
                        <a:pos x="T56" y="T57"/>
                      </a:cxn>
                      <a:cxn ang="T123">
                        <a:pos x="T58" y="T59"/>
                      </a:cxn>
                      <a:cxn ang="T124">
                        <a:pos x="T60" y="T61"/>
                      </a:cxn>
                      <a:cxn ang="T125">
                        <a:pos x="T62" y="T63"/>
                      </a:cxn>
                      <a:cxn ang="T126">
                        <a:pos x="T64" y="T65"/>
                      </a:cxn>
                      <a:cxn ang="T127">
                        <a:pos x="T66" y="T67"/>
                      </a:cxn>
                      <a:cxn ang="T128">
                        <a:pos x="T68" y="T69"/>
                      </a:cxn>
                      <a:cxn ang="T129">
                        <a:pos x="T70" y="T71"/>
                      </a:cxn>
                      <a:cxn ang="T130">
                        <a:pos x="T72" y="T73"/>
                      </a:cxn>
                      <a:cxn ang="T131">
                        <a:pos x="T74" y="T75"/>
                      </a:cxn>
                      <a:cxn ang="T132">
                        <a:pos x="T76" y="T77"/>
                      </a:cxn>
                      <a:cxn ang="T133">
                        <a:pos x="T78" y="T79"/>
                      </a:cxn>
                      <a:cxn ang="T134">
                        <a:pos x="T80" y="T81"/>
                      </a:cxn>
                      <a:cxn ang="T135">
                        <a:pos x="T82" y="T83"/>
                      </a:cxn>
                      <a:cxn ang="T136">
                        <a:pos x="T84" y="T85"/>
                      </a:cxn>
                      <a:cxn ang="T137">
                        <a:pos x="T86" y="T87"/>
                      </a:cxn>
                      <a:cxn ang="T138">
                        <a:pos x="T88" y="T89"/>
                      </a:cxn>
                      <a:cxn ang="T139">
                        <a:pos x="T90" y="T91"/>
                      </a:cxn>
                      <a:cxn ang="T140">
                        <a:pos x="T92" y="T93"/>
                      </a:cxn>
                    </a:cxnLst>
                    <a:rect l="0" t="0" r="r" b="b"/>
                    <a:pathLst>
                      <a:path w="271" h="243">
                        <a:moveTo>
                          <a:pt x="0" y="40"/>
                        </a:moveTo>
                        <a:lnTo>
                          <a:pt x="0" y="40"/>
                        </a:lnTo>
                        <a:lnTo>
                          <a:pt x="10" y="41"/>
                        </a:lnTo>
                        <a:lnTo>
                          <a:pt x="21" y="41"/>
                        </a:lnTo>
                        <a:lnTo>
                          <a:pt x="31" y="42"/>
                        </a:lnTo>
                        <a:lnTo>
                          <a:pt x="41" y="44"/>
                        </a:lnTo>
                        <a:lnTo>
                          <a:pt x="62" y="49"/>
                        </a:lnTo>
                        <a:lnTo>
                          <a:pt x="81" y="56"/>
                        </a:lnTo>
                        <a:lnTo>
                          <a:pt x="100" y="64"/>
                        </a:lnTo>
                        <a:lnTo>
                          <a:pt x="117" y="74"/>
                        </a:lnTo>
                        <a:lnTo>
                          <a:pt x="134" y="85"/>
                        </a:lnTo>
                        <a:lnTo>
                          <a:pt x="150" y="98"/>
                        </a:lnTo>
                        <a:lnTo>
                          <a:pt x="165" y="113"/>
                        </a:lnTo>
                        <a:lnTo>
                          <a:pt x="179" y="128"/>
                        </a:lnTo>
                        <a:lnTo>
                          <a:pt x="190" y="145"/>
                        </a:lnTo>
                        <a:lnTo>
                          <a:pt x="201" y="163"/>
                        </a:lnTo>
                        <a:lnTo>
                          <a:pt x="209" y="181"/>
                        </a:lnTo>
                        <a:lnTo>
                          <a:pt x="216" y="202"/>
                        </a:lnTo>
                        <a:lnTo>
                          <a:pt x="220" y="212"/>
                        </a:lnTo>
                        <a:lnTo>
                          <a:pt x="222" y="222"/>
                        </a:lnTo>
                        <a:lnTo>
                          <a:pt x="224" y="233"/>
                        </a:lnTo>
                        <a:lnTo>
                          <a:pt x="225" y="243"/>
                        </a:lnTo>
                        <a:lnTo>
                          <a:pt x="271" y="239"/>
                        </a:lnTo>
                        <a:lnTo>
                          <a:pt x="269" y="226"/>
                        </a:lnTo>
                        <a:lnTo>
                          <a:pt x="267" y="215"/>
                        </a:lnTo>
                        <a:lnTo>
                          <a:pt x="264" y="202"/>
                        </a:lnTo>
                        <a:lnTo>
                          <a:pt x="261" y="189"/>
                        </a:lnTo>
                        <a:lnTo>
                          <a:pt x="252" y="167"/>
                        </a:lnTo>
                        <a:lnTo>
                          <a:pt x="242" y="145"/>
                        </a:lnTo>
                        <a:lnTo>
                          <a:pt x="230" y="124"/>
                        </a:lnTo>
                        <a:lnTo>
                          <a:pt x="215" y="105"/>
                        </a:lnTo>
                        <a:lnTo>
                          <a:pt x="200" y="86"/>
                        </a:lnTo>
                        <a:lnTo>
                          <a:pt x="183" y="69"/>
                        </a:lnTo>
                        <a:lnTo>
                          <a:pt x="164" y="54"/>
                        </a:lnTo>
                        <a:lnTo>
                          <a:pt x="144" y="40"/>
                        </a:lnTo>
                        <a:lnTo>
                          <a:pt x="122" y="28"/>
                        </a:lnTo>
                        <a:lnTo>
                          <a:pt x="100" y="18"/>
                        </a:lnTo>
                        <a:lnTo>
                          <a:pt x="75" y="10"/>
                        </a:lnTo>
                        <a:lnTo>
                          <a:pt x="51" y="4"/>
                        </a:lnTo>
                        <a:lnTo>
                          <a:pt x="38" y="2"/>
                        </a:lnTo>
                        <a:lnTo>
                          <a:pt x="25" y="1"/>
                        </a:lnTo>
                        <a:lnTo>
                          <a:pt x="12" y="0"/>
                        </a:lnTo>
                        <a:lnTo>
                          <a:pt x="0" y="0"/>
                        </a:lnTo>
                        <a:lnTo>
                          <a:pt x="0" y="4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4" name="Freeform 783"/>
                  <p:cNvSpPr>
                    <a:spLocks noChangeAspect="1"/>
                  </p:cNvSpPr>
                  <p:nvPr/>
                </p:nvSpPr>
                <p:spPr bwMode="auto">
                  <a:xfrm>
                    <a:off x="2854" y="1919"/>
                    <a:ext cx="79" cy="79"/>
                  </a:xfrm>
                  <a:custGeom>
                    <a:avLst/>
                    <a:gdLst>
                      <a:gd name="T0" fmla="*/ 7 w 271"/>
                      <a:gd name="T1" fmla="*/ 79 h 261"/>
                      <a:gd name="T2" fmla="*/ 13 w 271"/>
                      <a:gd name="T3" fmla="*/ 74 h 261"/>
                      <a:gd name="T4" fmla="*/ 14 w 271"/>
                      <a:gd name="T5" fmla="*/ 71 h 261"/>
                      <a:gd name="T6" fmla="*/ 14 w 271"/>
                      <a:gd name="T7" fmla="*/ 67 h 261"/>
                      <a:gd name="T8" fmla="*/ 15 w 271"/>
                      <a:gd name="T9" fmla="*/ 64 h 261"/>
                      <a:gd name="T10" fmla="*/ 16 w 271"/>
                      <a:gd name="T11" fmla="*/ 61 h 261"/>
                      <a:gd name="T12" fmla="*/ 18 w 271"/>
                      <a:gd name="T13" fmla="*/ 55 h 261"/>
                      <a:gd name="T14" fmla="*/ 20 w 271"/>
                      <a:gd name="T15" fmla="*/ 49 h 261"/>
                      <a:gd name="T16" fmla="*/ 24 w 271"/>
                      <a:gd name="T17" fmla="*/ 44 h 261"/>
                      <a:gd name="T18" fmla="*/ 27 w 271"/>
                      <a:gd name="T19" fmla="*/ 39 h 261"/>
                      <a:gd name="T20" fmla="*/ 31 w 271"/>
                      <a:gd name="T21" fmla="*/ 34 h 261"/>
                      <a:gd name="T22" fmla="*/ 35 w 271"/>
                      <a:gd name="T23" fmla="*/ 30 h 261"/>
                      <a:gd name="T24" fmla="*/ 40 w 271"/>
                      <a:gd name="T25" fmla="*/ 26 h 261"/>
                      <a:gd name="T26" fmla="*/ 45 w 271"/>
                      <a:gd name="T27" fmla="*/ 22 h 261"/>
                      <a:gd name="T28" fmla="*/ 50 w 271"/>
                      <a:gd name="T29" fmla="*/ 19 h 261"/>
                      <a:gd name="T30" fmla="*/ 55 w 271"/>
                      <a:gd name="T31" fmla="*/ 17 h 261"/>
                      <a:gd name="T32" fmla="*/ 61 w 271"/>
                      <a:gd name="T33" fmla="*/ 15 h 261"/>
                      <a:gd name="T34" fmla="*/ 67 w 271"/>
                      <a:gd name="T35" fmla="*/ 13 h 261"/>
                      <a:gd name="T36" fmla="*/ 70 w 271"/>
                      <a:gd name="T37" fmla="*/ 13 h 261"/>
                      <a:gd name="T38" fmla="*/ 73 w 271"/>
                      <a:gd name="T39" fmla="*/ 12 h 261"/>
                      <a:gd name="T40" fmla="*/ 76 w 271"/>
                      <a:gd name="T41" fmla="*/ 12 h 261"/>
                      <a:gd name="T42" fmla="*/ 79 w 271"/>
                      <a:gd name="T43" fmla="*/ 12 h 261"/>
                      <a:gd name="T44" fmla="*/ 79 w 271"/>
                      <a:gd name="T45" fmla="*/ 0 h 261"/>
                      <a:gd name="T46" fmla="*/ 75 w 271"/>
                      <a:gd name="T47" fmla="*/ 0 h 261"/>
                      <a:gd name="T48" fmla="*/ 71 w 271"/>
                      <a:gd name="T49" fmla="*/ 0 h 261"/>
                      <a:gd name="T50" fmla="*/ 68 w 271"/>
                      <a:gd name="T51" fmla="*/ 1 h 261"/>
                      <a:gd name="T52" fmla="*/ 64 w 271"/>
                      <a:gd name="T53" fmla="*/ 1 h 261"/>
                      <a:gd name="T54" fmla="*/ 57 w 271"/>
                      <a:gd name="T55" fmla="*/ 3 h 261"/>
                      <a:gd name="T56" fmla="*/ 50 w 271"/>
                      <a:gd name="T57" fmla="*/ 5 h 261"/>
                      <a:gd name="T58" fmla="*/ 43 w 271"/>
                      <a:gd name="T59" fmla="*/ 8 h 261"/>
                      <a:gd name="T60" fmla="*/ 37 w 271"/>
                      <a:gd name="T61" fmla="*/ 12 h 261"/>
                      <a:gd name="T62" fmla="*/ 31 w 271"/>
                      <a:gd name="T63" fmla="*/ 16 h 261"/>
                      <a:gd name="T64" fmla="*/ 26 w 271"/>
                      <a:gd name="T65" fmla="*/ 21 h 261"/>
                      <a:gd name="T66" fmla="*/ 21 w 271"/>
                      <a:gd name="T67" fmla="*/ 26 h 261"/>
                      <a:gd name="T68" fmla="*/ 16 w 271"/>
                      <a:gd name="T69" fmla="*/ 32 h 261"/>
                      <a:gd name="T70" fmla="*/ 12 w 271"/>
                      <a:gd name="T71" fmla="*/ 38 h 261"/>
                      <a:gd name="T72" fmla="*/ 8 w 271"/>
                      <a:gd name="T73" fmla="*/ 44 h 261"/>
                      <a:gd name="T74" fmla="*/ 6 w 271"/>
                      <a:gd name="T75" fmla="*/ 51 h 261"/>
                      <a:gd name="T76" fmla="*/ 3 w 271"/>
                      <a:gd name="T77" fmla="*/ 57 h 261"/>
                      <a:gd name="T78" fmla="*/ 2 w 271"/>
                      <a:gd name="T79" fmla="*/ 61 h 261"/>
                      <a:gd name="T80" fmla="*/ 1 w 271"/>
                      <a:gd name="T81" fmla="*/ 65 h 261"/>
                      <a:gd name="T82" fmla="*/ 1 w 271"/>
                      <a:gd name="T83" fmla="*/ 68 h 261"/>
                      <a:gd name="T84" fmla="*/ 0 w 271"/>
                      <a:gd name="T85" fmla="*/ 72 h 261"/>
                      <a:gd name="T86" fmla="*/ 7 w 271"/>
                      <a:gd name="T87" fmla="*/ 67 h 261"/>
                      <a:gd name="T88" fmla="*/ 7 w 271"/>
                      <a:gd name="T89" fmla="*/ 79 h 261"/>
                      <a:gd name="T90" fmla="*/ 13 w 271"/>
                      <a:gd name="T91" fmla="*/ 79 h 261"/>
                      <a:gd name="T92" fmla="*/ 13 w 271"/>
                      <a:gd name="T93" fmla="*/ 74 h 261"/>
                      <a:gd name="T94" fmla="*/ 7 w 271"/>
                      <a:gd name="T95" fmla="*/ 79 h 261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</a:gdLst>
                    <a:ahLst/>
                    <a:cxnLst>
                      <a:cxn ang="T96">
                        <a:pos x="T0" y="T1"/>
                      </a:cxn>
                      <a:cxn ang="T97">
                        <a:pos x="T2" y="T3"/>
                      </a:cxn>
                      <a:cxn ang="T98">
                        <a:pos x="T4" y="T5"/>
                      </a:cxn>
                      <a:cxn ang="T99">
                        <a:pos x="T6" y="T7"/>
                      </a:cxn>
                      <a:cxn ang="T100">
                        <a:pos x="T8" y="T9"/>
                      </a:cxn>
                      <a:cxn ang="T101">
                        <a:pos x="T10" y="T11"/>
                      </a:cxn>
                      <a:cxn ang="T102">
                        <a:pos x="T12" y="T13"/>
                      </a:cxn>
                      <a:cxn ang="T103">
                        <a:pos x="T14" y="T15"/>
                      </a:cxn>
                      <a:cxn ang="T104">
                        <a:pos x="T16" y="T17"/>
                      </a:cxn>
                      <a:cxn ang="T105">
                        <a:pos x="T18" y="T19"/>
                      </a:cxn>
                      <a:cxn ang="T106">
                        <a:pos x="T20" y="T21"/>
                      </a:cxn>
                      <a:cxn ang="T107">
                        <a:pos x="T22" y="T23"/>
                      </a:cxn>
                      <a:cxn ang="T108">
                        <a:pos x="T24" y="T25"/>
                      </a:cxn>
                      <a:cxn ang="T109">
                        <a:pos x="T26" y="T27"/>
                      </a:cxn>
                      <a:cxn ang="T110">
                        <a:pos x="T28" y="T29"/>
                      </a:cxn>
                      <a:cxn ang="T111">
                        <a:pos x="T30" y="T31"/>
                      </a:cxn>
                      <a:cxn ang="T112">
                        <a:pos x="T32" y="T33"/>
                      </a:cxn>
                      <a:cxn ang="T113">
                        <a:pos x="T34" y="T35"/>
                      </a:cxn>
                      <a:cxn ang="T114">
                        <a:pos x="T36" y="T37"/>
                      </a:cxn>
                      <a:cxn ang="T115">
                        <a:pos x="T38" y="T39"/>
                      </a:cxn>
                      <a:cxn ang="T116">
                        <a:pos x="T40" y="T41"/>
                      </a:cxn>
                      <a:cxn ang="T117">
                        <a:pos x="T42" y="T43"/>
                      </a:cxn>
                      <a:cxn ang="T118">
                        <a:pos x="T44" y="T45"/>
                      </a:cxn>
                      <a:cxn ang="T119">
                        <a:pos x="T46" y="T47"/>
                      </a:cxn>
                      <a:cxn ang="T120">
                        <a:pos x="T48" y="T49"/>
                      </a:cxn>
                      <a:cxn ang="T121">
                        <a:pos x="T50" y="T51"/>
                      </a:cxn>
                      <a:cxn ang="T122">
                        <a:pos x="T52" y="T53"/>
                      </a:cxn>
                      <a:cxn ang="T123">
                        <a:pos x="T54" y="T55"/>
                      </a:cxn>
                      <a:cxn ang="T124">
                        <a:pos x="T56" y="T57"/>
                      </a:cxn>
                      <a:cxn ang="T125">
                        <a:pos x="T58" y="T59"/>
                      </a:cxn>
                      <a:cxn ang="T126">
                        <a:pos x="T60" y="T61"/>
                      </a:cxn>
                      <a:cxn ang="T127">
                        <a:pos x="T62" y="T63"/>
                      </a:cxn>
                      <a:cxn ang="T128">
                        <a:pos x="T64" y="T65"/>
                      </a:cxn>
                      <a:cxn ang="T129">
                        <a:pos x="T66" y="T67"/>
                      </a:cxn>
                      <a:cxn ang="T130">
                        <a:pos x="T68" y="T69"/>
                      </a:cxn>
                      <a:cxn ang="T131">
                        <a:pos x="T70" y="T71"/>
                      </a:cxn>
                      <a:cxn ang="T132">
                        <a:pos x="T72" y="T73"/>
                      </a:cxn>
                      <a:cxn ang="T133">
                        <a:pos x="T74" y="T75"/>
                      </a:cxn>
                      <a:cxn ang="T134">
                        <a:pos x="T76" y="T77"/>
                      </a:cxn>
                      <a:cxn ang="T135">
                        <a:pos x="T78" y="T79"/>
                      </a:cxn>
                      <a:cxn ang="T136">
                        <a:pos x="T80" y="T81"/>
                      </a:cxn>
                      <a:cxn ang="T137">
                        <a:pos x="T82" y="T83"/>
                      </a:cxn>
                      <a:cxn ang="T138">
                        <a:pos x="T84" y="T85"/>
                      </a:cxn>
                      <a:cxn ang="T139">
                        <a:pos x="T86" y="T87"/>
                      </a:cxn>
                      <a:cxn ang="T140">
                        <a:pos x="T88" y="T89"/>
                      </a:cxn>
                      <a:cxn ang="T141">
                        <a:pos x="T90" y="T91"/>
                      </a:cxn>
                      <a:cxn ang="T142">
                        <a:pos x="T92" y="T93"/>
                      </a:cxn>
                      <a:cxn ang="T143">
                        <a:pos x="T94" y="T95"/>
                      </a:cxn>
                    </a:cxnLst>
                    <a:rect l="0" t="0" r="r" b="b"/>
                    <a:pathLst>
                      <a:path w="271" h="261">
                        <a:moveTo>
                          <a:pt x="23" y="261"/>
                        </a:moveTo>
                        <a:lnTo>
                          <a:pt x="46" y="243"/>
                        </a:lnTo>
                        <a:lnTo>
                          <a:pt x="47" y="233"/>
                        </a:lnTo>
                        <a:lnTo>
                          <a:pt x="49" y="222"/>
                        </a:lnTo>
                        <a:lnTo>
                          <a:pt x="51" y="212"/>
                        </a:lnTo>
                        <a:lnTo>
                          <a:pt x="55" y="202"/>
                        </a:lnTo>
                        <a:lnTo>
                          <a:pt x="62" y="181"/>
                        </a:lnTo>
                        <a:lnTo>
                          <a:pt x="70" y="163"/>
                        </a:lnTo>
                        <a:lnTo>
                          <a:pt x="81" y="145"/>
                        </a:lnTo>
                        <a:lnTo>
                          <a:pt x="93" y="128"/>
                        </a:lnTo>
                        <a:lnTo>
                          <a:pt x="106" y="113"/>
                        </a:lnTo>
                        <a:lnTo>
                          <a:pt x="121" y="98"/>
                        </a:lnTo>
                        <a:lnTo>
                          <a:pt x="137" y="85"/>
                        </a:lnTo>
                        <a:lnTo>
                          <a:pt x="154" y="74"/>
                        </a:lnTo>
                        <a:lnTo>
                          <a:pt x="170" y="64"/>
                        </a:lnTo>
                        <a:lnTo>
                          <a:pt x="189" y="56"/>
                        </a:lnTo>
                        <a:lnTo>
                          <a:pt x="208" y="49"/>
                        </a:lnTo>
                        <a:lnTo>
                          <a:pt x="229" y="44"/>
                        </a:lnTo>
                        <a:lnTo>
                          <a:pt x="239" y="42"/>
                        </a:lnTo>
                        <a:lnTo>
                          <a:pt x="249" y="41"/>
                        </a:lnTo>
                        <a:lnTo>
                          <a:pt x="260" y="41"/>
                        </a:lnTo>
                        <a:lnTo>
                          <a:pt x="271" y="40"/>
                        </a:lnTo>
                        <a:lnTo>
                          <a:pt x="271" y="0"/>
                        </a:lnTo>
                        <a:lnTo>
                          <a:pt x="257" y="0"/>
                        </a:lnTo>
                        <a:lnTo>
                          <a:pt x="244" y="1"/>
                        </a:lnTo>
                        <a:lnTo>
                          <a:pt x="232" y="2"/>
                        </a:lnTo>
                        <a:lnTo>
                          <a:pt x="219" y="4"/>
                        </a:lnTo>
                        <a:lnTo>
                          <a:pt x="195" y="10"/>
                        </a:lnTo>
                        <a:lnTo>
                          <a:pt x="172" y="18"/>
                        </a:lnTo>
                        <a:lnTo>
                          <a:pt x="148" y="28"/>
                        </a:lnTo>
                        <a:lnTo>
                          <a:pt x="127" y="40"/>
                        </a:lnTo>
                        <a:lnTo>
                          <a:pt x="107" y="54"/>
                        </a:lnTo>
                        <a:lnTo>
                          <a:pt x="88" y="69"/>
                        </a:lnTo>
                        <a:lnTo>
                          <a:pt x="71" y="86"/>
                        </a:lnTo>
                        <a:lnTo>
                          <a:pt x="56" y="105"/>
                        </a:lnTo>
                        <a:lnTo>
                          <a:pt x="41" y="124"/>
                        </a:lnTo>
                        <a:lnTo>
                          <a:pt x="29" y="145"/>
                        </a:lnTo>
                        <a:lnTo>
                          <a:pt x="19" y="167"/>
                        </a:lnTo>
                        <a:lnTo>
                          <a:pt x="10" y="189"/>
                        </a:lnTo>
                        <a:lnTo>
                          <a:pt x="7" y="202"/>
                        </a:lnTo>
                        <a:lnTo>
                          <a:pt x="4" y="215"/>
                        </a:lnTo>
                        <a:lnTo>
                          <a:pt x="2" y="226"/>
                        </a:lnTo>
                        <a:lnTo>
                          <a:pt x="0" y="239"/>
                        </a:lnTo>
                        <a:lnTo>
                          <a:pt x="23" y="221"/>
                        </a:lnTo>
                        <a:lnTo>
                          <a:pt x="23" y="261"/>
                        </a:lnTo>
                        <a:lnTo>
                          <a:pt x="44" y="261"/>
                        </a:lnTo>
                        <a:lnTo>
                          <a:pt x="46" y="243"/>
                        </a:lnTo>
                        <a:lnTo>
                          <a:pt x="23" y="26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5" name="Freeform 784"/>
                  <p:cNvSpPr>
                    <a:spLocks noChangeAspect="1"/>
                  </p:cNvSpPr>
                  <p:nvPr/>
                </p:nvSpPr>
                <p:spPr bwMode="auto">
                  <a:xfrm>
                    <a:off x="2833" y="1983"/>
                    <a:ext cx="29" cy="14"/>
                  </a:xfrm>
                  <a:custGeom>
                    <a:avLst/>
                    <a:gdLst>
                      <a:gd name="T0" fmla="*/ 0 w 83"/>
                      <a:gd name="T1" fmla="*/ 8 h 40"/>
                      <a:gd name="T2" fmla="*/ 8 w 83"/>
                      <a:gd name="T3" fmla="*/ 14 h 40"/>
                      <a:gd name="T4" fmla="*/ 29 w 83"/>
                      <a:gd name="T5" fmla="*/ 14 h 40"/>
                      <a:gd name="T6" fmla="*/ 29 w 83"/>
                      <a:gd name="T7" fmla="*/ 0 h 40"/>
                      <a:gd name="T8" fmla="*/ 8 w 83"/>
                      <a:gd name="T9" fmla="*/ 0 h 40"/>
                      <a:gd name="T10" fmla="*/ 0 w 83"/>
                      <a:gd name="T11" fmla="*/ 8 h 40"/>
                      <a:gd name="T12" fmla="*/ 0 w 83"/>
                      <a:gd name="T13" fmla="*/ 8 h 40"/>
                      <a:gd name="T14" fmla="*/ 1 w 83"/>
                      <a:gd name="T15" fmla="*/ 14 h 40"/>
                      <a:gd name="T16" fmla="*/ 8 w 83"/>
                      <a:gd name="T17" fmla="*/ 14 h 40"/>
                      <a:gd name="T18" fmla="*/ 0 w 83"/>
                      <a:gd name="T19" fmla="*/ 8 h 40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83" h="40">
                        <a:moveTo>
                          <a:pt x="0" y="22"/>
                        </a:moveTo>
                        <a:lnTo>
                          <a:pt x="23" y="40"/>
                        </a:lnTo>
                        <a:lnTo>
                          <a:pt x="83" y="40"/>
                        </a:lnTo>
                        <a:lnTo>
                          <a:pt x="83" y="0"/>
                        </a:lnTo>
                        <a:lnTo>
                          <a:pt x="23" y="0"/>
                        </a:lnTo>
                        <a:lnTo>
                          <a:pt x="0" y="22"/>
                        </a:lnTo>
                        <a:lnTo>
                          <a:pt x="2" y="40"/>
                        </a:lnTo>
                        <a:lnTo>
                          <a:pt x="23" y="40"/>
                        </a:lnTo>
                        <a:lnTo>
                          <a:pt x="0" y="2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6" name="Freeform 785"/>
                  <p:cNvSpPr>
                    <a:spLocks noChangeAspect="1"/>
                  </p:cNvSpPr>
                  <p:nvPr/>
                </p:nvSpPr>
                <p:spPr bwMode="auto">
                  <a:xfrm>
                    <a:off x="2769" y="1919"/>
                    <a:ext cx="79" cy="72"/>
                  </a:xfrm>
                  <a:custGeom>
                    <a:avLst/>
                    <a:gdLst>
                      <a:gd name="T0" fmla="*/ 0 w 269"/>
                      <a:gd name="T1" fmla="*/ 12 h 243"/>
                      <a:gd name="T2" fmla="*/ 0 w 269"/>
                      <a:gd name="T3" fmla="*/ 12 h 243"/>
                      <a:gd name="T4" fmla="*/ 3 w 269"/>
                      <a:gd name="T5" fmla="*/ 12 h 243"/>
                      <a:gd name="T6" fmla="*/ 6 w 269"/>
                      <a:gd name="T7" fmla="*/ 12 h 243"/>
                      <a:gd name="T8" fmla="*/ 9 w 269"/>
                      <a:gd name="T9" fmla="*/ 12 h 243"/>
                      <a:gd name="T10" fmla="*/ 12 w 269"/>
                      <a:gd name="T11" fmla="*/ 13 h 243"/>
                      <a:gd name="T12" fmla="*/ 18 w 269"/>
                      <a:gd name="T13" fmla="*/ 15 h 243"/>
                      <a:gd name="T14" fmla="*/ 24 w 269"/>
                      <a:gd name="T15" fmla="*/ 17 h 243"/>
                      <a:gd name="T16" fmla="*/ 29 w 269"/>
                      <a:gd name="T17" fmla="*/ 19 h 243"/>
                      <a:gd name="T18" fmla="*/ 34 w 269"/>
                      <a:gd name="T19" fmla="*/ 22 h 243"/>
                      <a:gd name="T20" fmla="*/ 39 w 269"/>
                      <a:gd name="T21" fmla="*/ 25 h 243"/>
                      <a:gd name="T22" fmla="*/ 44 w 269"/>
                      <a:gd name="T23" fmla="*/ 29 h 243"/>
                      <a:gd name="T24" fmla="*/ 48 w 269"/>
                      <a:gd name="T25" fmla="*/ 33 h 243"/>
                      <a:gd name="T26" fmla="*/ 52 w 269"/>
                      <a:gd name="T27" fmla="*/ 38 h 243"/>
                      <a:gd name="T28" fmla="*/ 56 w 269"/>
                      <a:gd name="T29" fmla="*/ 43 h 243"/>
                      <a:gd name="T30" fmla="*/ 59 w 269"/>
                      <a:gd name="T31" fmla="*/ 48 h 243"/>
                      <a:gd name="T32" fmla="*/ 61 w 269"/>
                      <a:gd name="T33" fmla="*/ 54 h 243"/>
                      <a:gd name="T34" fmla="*/ 63 w 269"/>
                      <a:gd name="T35" fmla="*/ 60 h 243"/>
                      <a:gd name="T36" fmla="*/ 64 w 269"/>
                      <a:gd name="T37" fmla="*/ 63 h 243"/>
                      <a:gd name="T38" fmla="*/ 65 w 269"/>
                      <a:gd name="T39" fmla="*/ 66 h 243"/>
                      <a:gd name="T40" fmla="*/ 65 w 269"/>
                      <a:gd name="T41" fmla="*/ 69 h 243"/>
                      <a:gd name="T42" fmla="*/ 66 w 269"/>
                      <a:gd name="T43" fmla="*/ 72 h 243"/>
                      <a:gd name="T44" fmla="*/ 79 w 269"/>
                      <a:gd name="T45" fmla="*/ 71 h 243"/>
                      <a:gd name="T46" fmla="*/ 79 w 269"/>
                      <a:gd name="T47" fmla="*/ 67 h 243"/>
                      <a:gd name="T48" fmla="*/ 78 w 269"/>
                      <a:gd name="T49" fmla="*/ 64 h 243"/>
                      <a:gd name="T50" fmla="*/ 77 w 269"/>
                      <a:gd name="T51" fmla="*/ 60 h 243"/>
                      <a:gd name="T52" fmla="*/ 76 w 269"/>
                      <a:gd name="T53" fmla="*/ 56 h 243"/>
                      <a:gd name="T54" fmla="*/ 74 w 269"/>
                      <a:gd name="T55" fmla="*/ 49 h 243"/>
                      <a:gd name="T56" fmla="*/ 71 w 269"/>
                      <a:gd name="T57" fmla="*/ 43 h 243"/>
                      <a:gd name="T58" fmla="*/ 67 w 269"/>
                      <a:gd name="T59" fmla="*/ 37 h 243"/>
                      <a:gd name="T60" fmla="*/ 63 w 269"/>
                      <a:gd name="T61" fmla="*/ 31 h 243"/>
                      <a:gd name="T62" fmla="*/ 58 w 269"/>
                      <a:gd name="T63" fmla="*/ 25 h 243"/>
                      <a:gd name="T64" fmla="*/ 53 w 269"/>
                      <a:gd name="T65" fmla="*/ 20 h 243"/>
                      <a:gd name="T66" fmla="*/ 48 w 269"/>
                      <a:gd name="T67" fmla="*/ 16 h 243"/>
                      <a:gd name="T68" fmla="*/ 42 w 269"/>
                      <a:gd name="T69" fmla="*/ 12 h 243"/>
                      <a:gd name="T70" fmla="*/ 36 w 269"/>
                      <a:gd name="T71" fmla="*/ 8 h 243"/>
                      <a:gd name="T72" fmla="*/ 29 w 269"/>
                      <a:gd name="T73" fmla="*/ 5 h 243"/>
                      <a:gd name="T74" fmla="*/ 22 w 269"/>
                      <a:gd name="T75" fmla="*/ 3 h 243"/>
                      <a:gd name="T76" fmla="*/ 15 w 269"/>
                      <a:gd name="T77" fmla="*/ 1 h 243"/>
                      <a:gd name="T78" fmla="*/ 11 w 269"/>
                      <a:gd name="T79" fmla="*/ 1 h 243"/>
                      <a:gd name="T80" fmla="*/ 8 w 269"/>
                      <a:gd name="T81" fmla="*/ 0 h 243"/>
                      <a:gd name="T82" fmla="*/ 4 w 269"/>
                      <a:gd name="T83" fmla="*/ 0 h 243"/>
                      <a:gd name="T84" fmla="*/ 0 w 269"/>
                      <a:gd name="T85" fmla="*/ 0 h 243"/>
                      <a:gd name="T86" fmla="*/ 0 w 269"/>
                      <a:gd name="T87" fmla="*/ 0 h 243"/>
                      <a:gd name="T88" fmla="*/ 0 w 269"/>
                      <a:gd name="T89" fmla="*/ 12 h 243"/>
                      <a:gd name="T90" fmla="*/ 0 w 269"/>
                      <a:gd name="T91" fmla="*/ 12 h 243"/>
                      <a:gd name="T92" fmla="*/ 0 w 269"/>
                      <a:gd name="T93" fmla="*/ 12 h 243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</a:gdLst>
                    <a:ahLst/>
                    <a:cxnLst>
                      <a:cxn ang="T94">
                        <a:pos x="T0" y="T1"/>
                      </a:cxn>
                      <a:cxn ang="T95">
                        <a:pos x="T2" y="T3"/>
                      </a:cxn>
                      <a:cxn ang="T96">
                        <a:pos x="T4" y="T5"/>
                      </a:cxn>
                      <a:cxn ang="T97">
                        <a:pos x="T6" y="T7"/>
                      </a:cxn>
                      <a:cxn ang="T98">
                        <a:pos x="T8" y="T9"/>
                      </a:cxn>
                      <a:cxn ang="T99">
                        <a:pos x="T10" y="T11"/>
                      </a:cxn>
                      <a:cxn ang="T100">
                        <a:pos x="T12" y="T13"/>
                      </a:cxn>
                      <a:cxn ang="T101">
                        <a:pos x="T14" y="T15"/>
                      </a:cxn>
                      <a:cxn ang="T102">
                        <a:pos x="T16" y="T17"/>
                      </a:cxn>
                      <a:cxn ang="T103">
                        <a:pos x="T18" y="T19"/>
                      </a:cxn>
                      <a:cxn ang="T104">
                        <a:pos x="T20" y="T21"/>
                      </a:cxn>
                      <a:cxn ang="T105">
                        <a:pos x="T22" y="T23"/>
                      </a:cxn>
                      <a:cxn ang="T106">
                        <a:pos x="T24" y="T25"/>
                      </a:cxn>
                      <a:cxn ang="T107">
                        <a:pos x="T26" y="T27"/>
                      </a:cxn>
                      <a:cxn ang="T108">
                        <a:pos x="T28" y="T29"/>
                      </a:cxn>
                      <a:cxn ang="T109">
                        <a:pos x="T30" y="T31"/>
                      </a:cxn>
                      <a:cxn ang="T110">
                        <a:pos x="T32" y="T33"/>
                      </a:cxn>
                      <a:cxn ang="T111">
                        <a:pos x="T34" y="T35"/>
                      </a:cxn>
                      <a:cxn ang="T112">
                        <a:pos x="T36" y="T37"/>
                      </a:cxn>
                      <a:cxn ang="T113">
                        <a:pos x="T38" y="T39"/>
                      </a:cxn>
                      <a:cxn ang="T114">
                        <a:pos x="T40" y="T41"/>
                      </a:cxn>
                      <a:cxn ang="T115">
                        <a:pos x="T42" y="T43"/>
                      </a:cxn>
                      <a:cxn ang="T116">
                        <a:pos x="T44" y="T45"/>
                      </a:cxn>
                      <a:cxn ang="T117">
                        <a:pos x="T46" y="T47"/>
                      </a:cxn>
                      <a:cxn ang="T118">
                        <a:pos x="T48" y="T49"/>
                      </a:cxn>
                      <a:cxn ang="T119">
                        <a:pos x="T50" y="T51"/>
                      </a:cxn>
                      <a:cxn ang="T120">
                        <a:pos x="T52" y="T53"/>
                      </a:cxn>
                      <a:cxn ang="T121">
                        <a:pos x="T54" y="T55"/>
                      </a:cxn>
                      <a:cxn ang="T122">
                        <a:pos x="T56" y="T57"/>
                      </a:cxn>
                      <a:cxn ang="T123">
                        <a:pos x="T58" y="T59"/>
                      </a:cxn>
                      <a:cxn ang="T124">
                        <a:pos x="T60" y="T61"/>
                      </a:cxn>
                      <a:cxn ang="T125">
                        <a:pos x="T62" y="T63"/>
                      </a:cxn>
                      <a:cxn ang="T126">
                        <a:pos x="T64" y="T65"/>
                      </a:cxn>
                      <a:cxn ang="T127">
                        <a:pos x="T66" y="T67"/>
                      </a:cxn>
                      <a:cxn ang="T128">
                        <a:pos x="T68" y="T69"/>
                      </a:cxn>
                      <a:cxn ang="T129">
                        <a:pos x="T70" y="T71"/>
                      </a:cxn>
                      <a:cxn ang="T130">
                        <a:pos x="T72" y="T73"/>
                      </a:cxn>
                      <a:cxn ang="T131">
                        <a:pos x="T74" y="T75"/>
                      </a:cxn>
                      <a:cxn ang="T132">
                        <a:pos x="T76" y="T77"/>
                      </a:cxn>
                      <a:cxn ang="T133">
                        <a:pos x="T78" y="T79"/>
                      </a:cxn>
                      <a:cxn ang="T134">
                        <a:pos x="T80" y="T81"/>
                      </a:cxn>
                      <a:cxn ang="T135">
                        <a:pos x="T82" y="T83"/>
                      </a:cxn>
                      <a:cxn ang="T136">
                        <a:pos x="T84" y="T85"/>
                      </a:cxn>
                      <a:cxn ang="T137">
                        <a:pos x="T86" y="T87"/>
                      </a:cxn>
                      <a:cxn ang="T138">
                        <a:pos x="T88" y="T89"/>
                      </a:cxn>
                      <a:cxn ang="T139">
                        <a:pos x="T90" y="T91"/>
                      </a:cxn>
                      <a:cxn ang="T140">
                        <a:pos x="T92" y="T93"/>
                      </a:cxn>
                    </a:cxnLst>
                    <a:rect l="0" t="0" r="r" b="b"/>
                    <a:pathLst>
                      <a:path w="269" h="243">
                        <a:moveTo>
                          <a:pt x="0" y="40"/>
                        </a:moveTo>
                        <a:lnTo>
                          <a:pt x="0" y="40"/>
                        </a:lnTo>
                        <a:lnTo>
                          <a:pt x="10" y="41"/>
                        </a:lnTo>
                        <a:lnTo>
                          <a:pt x="21" y="41"/>
                        </a:lnTo>
                        <a:lnTo>
                          <a:pt x="31" y="42"/>
                        </a:lnTo>
                        <a:lnTo>
                          <a:pt x="41" y="44"/>
                        </a:lnTo>
                        <a:lnTo>
                          <a:pt x="61" y="49"/>
                        </a:lnTo>
                        <a:lnTo>
                          <a:pt x="81" y="56"/>
                        </a:lnTo>
                        <a:lnTo>
                          <a:pt x="98" y="64"/>
                        </a:lnTo>
                        <a:lnTo>
                          <a:pt x="116" y="74"/>
                        </a:lnTo>
                        <a:lnTo>
                          <a:pt x="133" y="85"/>
                        </a:lnTo>
                        <a:lnTo>
                          <a:pt x="149" y="98"/>
                        </a:lnTo>
                        <a:lnTo>
                          <a:pt x="164" y="113"/>
                        </a:lnTo>
                        <a:lnTo>
                          <a:pt x="176" y="128"/>
                        </a:lnTo>
                        <a:lnTo>
                          <a:pt x="189" y="145"/>
                        </a:lnTo>
                        <a:lnTo>
                          <a:pt x="200" y="163"/>
                        </a:lnTo>
                        <a:lnTo>
                          <a:pt x="208" y="181"/>
                        </a:lnTo>
                        <a:lnTo>
                          <a:pt x="215" y="202"/>
                        </a:lnTo>
                        <a:lnTo>
                          <a:pt x="218" y="212"/>
                        </a:lnTo>
                        <a:lnTo>
                          <a:pt x="221" y="222"/>
                        </a:lnTo>
                        <a:lnTo>
                          <a:pt x="223" y="233"/>
                        </a:lnTo>
                        <a:lnTo>
                          <a:pt x="224" y="243"/>
                        </a:lnTo>
                        <a:lnTo>
                          <a:pt x="269" y="239"/>
                        </a:lnTo>
                        <a:lnTo>
                          <a:pt x="268" y="226"/>
                        </a:lnTo>
                        <a:lnTo>
                          <a:pt x="266" y="215"/>
                        </a:lnTo>
                        <a:lnTo>
                          <a:pt x="263" y="202"/>
                        </a:lnTo>
                        <a:lnTo>
                          <a:pt x="260" y="189"/>
                        </a:lnTo>
                        <a:lnTo>
                          <a:pt x="251" y="167"/>
                        </a:lnTo>
                        <a:lnTo>
                          <a:pt x="241" y="145"/>
                        </a:lnTo>
                        <a:lnTo>
                          <a:pt x="228" y="124"/>
                        </a:lnTo>
                        <a:lnTo>
                          <a:pt x="214" y="105"/>
                        </a:lnTo>
                        <a:lnTo>
                          <a:pt x="199" y="86"/>
                        </a:lnTo>
                        <a:lnTo>
                          <a:pt x="182" y="69"/>
                        </a:lnTo>
                        <a:lnTo>
                          <a:pt x="163" y="54"/>
                        </a:lnTo>
                        <a:lnTo>
                          <a:pt x="143" y="40"/>
                        </a:lnTo>
                        <a:lnTo>
                          <a:pt x="121" y="28"/>
                        </a:lnTo>
                        <a:lnTo>
                          <a:pt x="98" y="18"/>
                        </a:lnTo>
                        <a:lnTo>
                          <a:pt x="75" y="10"/>
                        </a:lnTo>
                        <a:lnTo>
                          <a:pt x="51" y="4"/>
                        </a:lnTo>
                        <a:lnTo>
                          <a:pt x="38" y="2"/>
                        </a:lnTo>
                        <a:lnTo>
                          <a:pt x="26" y="1"/>
                        </a:lnTo>
                        <a:lnTo>
                          <a:pt x="12" y="0"/>
                        </a:lnTo>
                        <a:lnTo>
                          <a:pt x="0" y="0"/>
                        </a:lnTo>
                        <a:lnTo>
                          <a:pt x="0" y="4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7" name="Freeform 786"/>
                  <p:cNvSpPr>
                    <a:spLocks noChangeAspect="1"/>
                  </p:cNvSpPr>
                  <p:nvPr/>
                </p:nvSpPr>
                <p:spPr bwMode="auto">
                  <a:xfrm>
                    <a:off x="2690" y="1919"/>
                    <a:ext cx="79" cy="79"/>
                  </a:xfrm>
                  <a:custGeom>
                    <a:avLst/>
                    <a:gdLst>
                      <a:gd name="T0" fmla="*/ 6 w 270"/>
                      <a:gd name="T1" fmla="*/ 79 h 261"/>
                      <a:gd name="T2" fmla="*/ 13 w 270"/>
                      <a:gd name="T3" fmla="*/ 74 h 261"/>
                      <a:gd name="T4" fmla="*/ 13 w 270"/>
                      <a:gd name="T5" fmla="*/ 70 h 261"/>
                      <a:gd name="T6" fmla="*/ 14 w 270"/>
                      <a:gd name="T7" fmla="*/ 67 h 261"/>
                      <a:gd name="T8" fmla="*/ 15 w 270"/>
                      <a:gd name="T9" fmla="*/ 64 h 261"/>
                      <a:gd name="T10" fmla="*/ 16 w 270"/>
                      <a:gd name="T11" fmla="*/ 61 h 261"/>
                      <a:gd name="T12" fmla="*/ 17 w 270"/>
                      <a:gd name="T13" fmla="*/ 58 h 261"/>
                      <a:gd name="T14" fmla="*/ 18 w 270"/>
                      <a:gd name="T15" fmla="*/ 55 h 261"/>
                      <a:gd name="T16" fmla="*/ 19 w 270"/>
                      <a:gd name="T17" fmla="*/ 52 h 261"/>
                      <a:gd name="T18" fmla="*/ 20 w 270"/>
                      <a:gd name="T19" fmla="*/ 49 h 261"/>
                      <a:gd name="T20" fmla="*/ 23 w 270"/>
                      <a:gd name="T21" fmla="*/ 44 h 261"/>
                      <a:gd name="T22" fmla="*/ 27 w 270"/>
                      <a:gd name="T23" fmla="*/ 39 h 261"/>
                      <a:gd name="T24" fmla="*/ 30 w 270"/>
                      <a:gd name="T25" fmla="*/ 34 h 261"/>
                      <a:gd name="T26" fmla="*/ 35 w 270"/>
                      <a:gd name="T27" fmla="*/ 30 h 261"/>
                      <a:gd name="T28" fmla="*/ 40 w 270"/>
                      <a:gd name="T29" fmla="*/ 26 h 261"/>
                      <a:gd name="T30" fmla="*/ 44 w 270"/>
                      <a:gd name="T31" fmla="*/ 22 h 261"/>
                      <a:gd name="T32" fmla="*/ 49 w 270"/>
                      <a:gd name="T33" fmla="*/ 19 h 261"/>
                      <a:gd name="T34" fmla="*/ 55 w 270"/>
                      <a:gd name="T35" fmla="*/ 17 h 261"/>
                      <a:gd name="T36" fmla="*/ 58 w 270"/>
                      <a:gd name="T37" fmla="*/ 16 h 261"/>
                      <a:gd name="T38" fmla="*/ 61 w 270"/>
                      <a:gd name="T39" fmla="*/ 15 h 261"/>
                      <a:gd name="T40" fmla="*/ 63 w 270"/>
                      <a:gd name="T41" fmla="*/ 14 h 261"/>
                      <a:gd name="T42" fmla="*/ 66 w 270"/>
                      <a:gd name="T43" fmla="*/ 13 h 261"/>
                      <a:gd name="T44" fmla="*/ 70 w 270"/>
                      <a:gd name="T45" fmla="*/ 13 h 261"/>
                      <a:gd name="T46" fmla="*/ 73 w 270"/>
                      <a:gd name="T47" fmla="*/ 12 h 261"/>
                      <a:gd name="T48" fmla="*/ 76 w 270"/>
                      <a:gd name="T49" fmla="*/ 12 h 261"/>
                      <a:gd name="T50" fmla="*/ 79 w 270"/>
                      <a:gd name="T51" fmla="*/ 12 h 261"/>
                      <a:gd name="T52" fmla="*/ 79 w 270"/>
                      <a:gd name="T53" fmla="*/ 0 h 261"/>
                      <a:gd name="T54" fmla="*/ 75 w 270"/>
                      <a:gd name="T55" fmla="*/ 0 h 261"/>
                      <a:gd name="T56" fmla="*/ 71 w 270"/>
                      <a:gd name="T57" fmla="*/ 0 h 261"/>
                      <a:gd name="T58" fmla="*/ 68 w 270"/>
                      <a:gd name="T59" fmla="*/ 1 h 261"/>
                      <a:gd name="T60" fmla="*/ 64 w 270"/>
                      <a:gd name="T61" fmla="*/ 1 h 261"/>
                      <a:gd name="T62" fmla="*/ 60 w 270"/>
                      <a:gd name="T63" fmla="*/ 2 h 261"/>
                      <a:gd name="T64" fmla="*/ 57 w 270"/>
                      <a:gd name="T65" fmla="*/ 3 h 261"/>
                      <a:gd name="T66" fmla="*/ 53 w 270"/>
                      <a:gd name="T67" fmla="*/ 4 h 261"/>
                      <a:gd name="T68" fmla="*/ 49 w 270"/>
                      <a:gd name="T69" fmla="*/ 6 h 261"/>
                      <a:gd name="T70" fmla="*/ 43 w 270"/>
                      <a:gd name="T71" fmla="*/ 8 h 261"/>
                      <a:gd name="T72" fmla="*/ 37 w 270"/>
                      <a:gd name="T73" fmla="*/ 12 h 261"/>
                      <a:gd name="T74" fmla="*/ 31 w 270"/>
                      <a:gd name="T75" fmla="*/ 16 h 261"/>
                      <a:gd name="T76" fmla="*/ 25 w 270"/>
                      <a:gd name="T77" fmla="*/ 21 h 261"/>
                      <a:gd name="T78" fmla="*/ 20 w 270"/>
                      <a:gd name="T79" fmla="*/ 26 h 261"/>
                      <a:gd name="T80" fmla="*/ 16 w 270"/>
                      <a:gd name="T81" fmla="*/ 32 h 261"/>
                      <a:gd name="T82" fmla="*/ 11 w 270"/>
                      <a:gd name="T83" fmla="*/ 38 h 261"/>
                      <a:gd name="T84" fmla="*/ 8 w 270"/>
                      <a:gd name="T85" fmla="*/ 44 h 261"/>
                      <a:gd name="T86" fmla="*/ 6 w 270"/>
                      <a:gd name="T87" fmla="*/ 48 h 261"/>
                      <a:gd name="T88" fmla="*/ 5 w 270"/>
                      <a:gd name="T89" fmla="*/ 51 h 261"/>
                      <a:gd name="T90" fmla="*/ 4 w 270"/>
                      <a:gd name="T91" fmla="*/ 54 h 261"/>
                      <a:gd name="T92" fmla="*/ 3 w 270"/>
                      <a:gd name="T93" fmla="*/ 58 h 261"/>
                      <a:gd name="T94" fmla="*/ 2 w 270"/>
                      <a:gd name="T95" fmla="*/ 61 h 261"/>
                      <a:gd name="T96" fmla="*/ 1 w 270"/>
                      <a:gd name="T97" fmla="*/ 65 h 261"/>
                      <a:gd name="T98" fmla="*/ 0 w 270"/>
                      <a:gd name="T99" fmla="*/ 69 h 261"/>
                      <a:gd name="T100" fmla="*/ 0 w 270"/>
                      <a:gd name="T101" fmla="*/ 72 h 261"/>
                      <a:gd name="T102" fmla="*/ 6 w 270"/>
                      <a:gd name="T103" fmla="*/ 67 h 261"/>
                      <a:gd name="T104" fmla="*/ 6 w 270"/>
                      <a:gd name="T105" fmla="*/ 79 h 261"/>
                      <a:gd name="T106" fmla="*/ 13 w 270"/>
                      <a:gd name="T107" fmla="*/ 79 h 261"/>
                      <a:gd name="T108" fmla="*/ 13 w 270"/>
                      <a:gd name="T109" fmla="*/ 74 h 261"/>
                      <a:gd name="T110" fmla="*/ 6 w 270"/>
                      <a:gd name="T111" fmla="*/ 79 h 261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</a:gdLst>
                    <a:ahLst/>
                    <a:cxnLst>
                      <a:cxn ang="T112">
                        <a:pos x="T0" y="T1"/>
                      </a:cxn>
                      <a:cxn ang="T113">
                        <a:pos x="T2" y="T3"/>
                      </a:cxn>
                      <a:cxn ang="T114">
                        <a:pos x="T4" y="T5"/>
                      </a:cxn>
                      <a:cxn ang="T115">
                        <a:pos x="T6" y="T7"/>
                      </a:cxn>
                      <a:cxn ang="T116">
                        <a:pos x="T8" y="T9"/>
                      </a:cxn>
                      <a:cxn ang="T117">
                        <a:pos x="T10" y="T11"/>
                      </a:cxn>
                      <a:cxn ang="T118">
                        <a:pos x="T12" y="T13"/>
                      </a:cxn>
                      <a:cxn ang="T119">
                        <a:pos x="T14" y="T15"/>
                      </a:cxn>
                      <a:cxn ang="T120">
                        <a:pos x="T16" y="T17"/>
                      </a:cxn>
                      <a:cxn ang="T121">
                        <a:pos x="T18" y="T19"/>
                      </a:cxn>
                      <a:cxn ang="T122">
                        <a:pos x="T20" y="T21"/>
                      </a:cxn>
                      <a:cxn ang="T123">
                        <a:pos x="T22" y="T23"/>
                      </a:cxn>
                      <a:cxn ang="T124">
                        <a:pos x="T24" y="T25"/>
                      </a:cxn>
                      <a:cxn ang="T125">
                        <a:pos x="T26" y="T27"/>
                      </a:cxn>
                      <a:cxn ang="T126">
                        <a:pos x="T28" y="T29"/>
                      </a:cxn>
                      <a:cxn ang="T127">
                        <a:pos x="T30" y="T31"/>
                      </a:cxn>
                      <a:cxn ang="T128">
                        <a:pos x="T32" y="T33"/>
                      </a:cxn>
                      <a:cxn ang="T129">
                        <a:pos x="T34" y="T35"/>
                      </a:cxn>
                      <a:cxn ang="T130">
                        <a:pos x="T36" y="T37"/>
                      </a:cxn>
                      <a:cxn ang="T131">
                        <a:pos x="T38" y="T39"/>
                      </a:cxn>
                      <a:cxn ang="T132">
                        <a:pos x="T40" y="T41"/>
                      </a:cxn>
                      <a:cxn ang="T133">
                        <a:pos x="T42" y="T43"/>
                      </a:cxn>
                      <a:cxn ang="T134">
                        <a:pos x="T44" y="T45"/>
                      </a:cxn>
                      <a:cxn ang="T135">
                        <a:pos x="T46" y="T47"/>
                      </a:cxn>
                      <a:cxn ang="T136">
                        <a:pos x="T48" y="T49"/>
                      </a:cxn>
                      <a:cxn ang="T137">
                        <a:pos x="T50" y="T51"/>
                      </a:cxn>
                      <a:cxn ang="T138">
                        <a:pos x="T52" y="T53"/>
                      </a:cxn>
                      <a:cxn ang="T139">
                        <a:pos x="T54" y="T55"/>
                      </a:cxn>
                      <a:cxn ang="T140">
                        <a:pos x="T56" y="T57"/>
                      </a:cxn>
                      <a:cxn ang="T141">
                        <a:pos x="T58" y="T59"/>
                      </a:cxn>
                      <a:cxn ang="T142">
                        <a:pos x="T60" y="T61"/>
                      </a:cxn>
                      <a:cxn ang="T143">
                        <a:pos x="T62" y="T63"/>
                      </a:cxn>
                      <a:cxn ang="T144">
                        <a:pos x="T64" y="T65"/>
                      </a:cxn>
                      <a:cxn ang="T145">
                        <a:pos x="T66" y="T67"/>
                      </a:cxn>
                      <a:cxn ang="T146">
                        <a:pos x="T68" y="T69"/>
                      </a:cxn>
                      <a:cxn ang="T147">
                        <a:pos x="T70" y="T71"/>
                      </a:cxn>
                      <a:cxn ang="T148">
                        <a:pos x="T72" y="T73"/>
                      </a:cxn>
                      <a:cxn ang="T149">
                        <a:pos x="T74" y="T75"/>
                      </a:cxn>
                      <a:cxn ang="T150">
                        <a:pos x="T76" y="T77"/>
                      </a:cxn>
                      <a:cxn ang="T151">
                        <a:pos x="T78" y="T79"/>
                      </a:cxn>
                      <a:cxn ang="T152">
                        <a:pos x="T80" y="T81"/>
                      </a:cxn>
                      <a:cxn ang="T153">
                        <a:pos x="T82" y="T83"/>
                      </a:cxn>
                      <a:cxn ang="T154">
                        <a:pos x="T84" y="T85"/>
                      </a:cxn>
                      <a:cxn ang="T155">
                        <a:pos x="T86" y="T87"/>
                      </a:cxn>
                      <a:cxn ang="T156">
                        <a:pos x="T88" y="T89"/>
                      </a:cxn>
                      <a:cxn ang="T157">
                        <a:pos x="T90" y="T91"/>
                      </a:cxn>
                      <a:cxn ang="T158">
                        <a:pos x="T92" y="T93"/>
                      </a:cxn>
                      <a:cxn ang="T159">
                        <a:pos x="T94" y="T95"/>
                      </a:cxn>
                      <a:cxn ang="T160">
                        <a:pos x="T96" y="T97"/>
                      </a:cxn>
                      <a:cxn ang="T161">
                        <a:pos x="T98" y="T99"/>
                      </a:cxn>
                      <a:cxn ang="T162">
                        <a:pos x="T100" y="T101"/>
                      </a:cxn>
                      <a:cxn ang="T163">
                        <a:pos x="T102" y="T103"/>
                      </a:cxn>
                      <a:cxn ang="T164">
                        <a:pos x="T104" y="T105"/>
                      </a:cxn>
                      <a:cxn ang="T165">
                        <a:pos x="T106" y="T107"/>
                      </a:cxn>
                      <a:cxn ang="T166">
                        <a:pos x="T108" y="T109"/>
                      </a:cxn>
                      <a:cxn ang="T167">
                        <a:pos x="T110" y="T111"/>
                      </a:cxn>
                    </a:cxnLst>
                    <a:rect l="0" t="0" r="r" b="b"/>
                    <a:pathLst>
                      <a:path w="270" h="261">
                        <a:moveTo>
                          <a:pt x="22" y="261"/>
                        </a:moveTo>
                        <a:lnTo>
                          <a:pt x="45" y="243"/>
                        </a:lnTo>
                        <a:lnTo>
                          <a:pt x="46" y="232"/>
                        </a:lnTo>
                        <a:lnTo>
                          <a:pt x="48" y="221"/>
                        </a:lnTo>
                        <a:lnTo>
                          <a:pt x="50" y="212"/>
                        </a:lnTo>
                        <a:lnTo>
                          <a:pt x="54" y="201"/>
                        </a:lnTo>
                        <a:lnTo>
                          <a:pt x="57" y="192"/>
                        </a:lnTo>
                        <a:lnTo>
                          <a:pt x="60" y="181"/>
                        </a:lnTo>
                        <a:lnTo>
                          <a:pt x="64" y="172"/>
                        </a:lnTo>
                        <a:lnTo>
                          <a:pt x="68" y="163"/>
                        </a:lnTo>
                        <a:lnTo>
                          <a:pt x="79" y="144"/>
                        </a:lnTo>
                        <a:lnTo>
                          <a:pt x="92" y="128"/>
                        </a:lnTo>
                        <a:lnTo>
                          <a:pt x="104" y="113"/>
                        </a:lnTo>
                        <a:lnTo>
                          <a:pt x="119" y="98"/>
                        </a:lnTo>
                        <a:lnTo>
                          <a:pt x="135" y="85"/>
                        </a:lnTo>
                        <a:lnTo>
                          <a:pt x="152" y="74"/>
                        </a:lnTo>
                        <a:lnTo>
                          <a:pt x="169" y="64"/>
                        </a:lnTo>
                        <a:lnTo>
                          <a:pt x="188" y="56"/>
                        </a:lnTo>
                        <a:lnTo>
                          <a:pt x="198" y="53"/>
                        </a:lnTo>
                        <a:lnTo>
                          <a:pt x="207" y="49"/>
                        </a:lnTo>
                        <a:lnTo>
                          <a:pt x="217" y="46"/>
                        </a:lnTo>
                        <a:lnTo>
                          <a:pt x="227" y="44"/>
                        </a:lnTo>
                        <a:lnTo>
                          <a:pt x="238" y="42"/>
                        </a:lnTo>
                        <a:lnTo>
                          <a:pt x="248" y="41"/>
                        </a:lnTo>
                        <a:lnTo>
                          <a:pt x="259" y="41"/>
                        </a:lnTo>
                        <a:lnTo>
                          <a:pt x="270" y="40"/>
                        </a:lnTo>
                        <a:lnTo>
                          <a:pt x="270" y="0"/>
                        </a:lnTo>
                        <a:lnTo>
                          <a:pt x="257" y="0"/>
                        </a:lnTo>
                        <a:lnTo>
                          <a:pt x="243" y="1"/>
                        </a:lnTo>
                        <a:lnTo>
                          <a:pt x="231" y="2"/>
                        </a:lnTo>
                        <a:lnTo>
                          <a:pt x="218" y="4"/>
                        </a:lnTo>
                        <a:lnTo>
                          <a:pt x="205" y="7"/>
                        </a:lnTo>
                        <a:lnTo>
                          <a:pt x="194" y="10"/>
                        </a:lnTo>
                        <a:lnTo>
                          <a:pt x="181" y="14"/>
                        </a:lnTo>
                        <a:lnTo>
                          <a:pt x="169" y="19"/>
                        </a:lnTo>
                        <a:lnTo>
                          <a:pt x="146" y="28"/>
                        </a:lnTo>
                        <a:lnTo>
                          <a:pt x="125" y="40"/>
                        </a:lnTo>
                        <a:lnTo>
                          <a:pt x="105" y="54"/>
                        </a:lnTo>
                        <a:lnTo>
                          <a:pt x="86" y="69"/>
                        </a:lnTo>
                        <a:lnTo>
                          <a:pt x="69" y="86"/>
                        </a:lnTo>
                        <a:lnTo>
                          <a:pt x="54" y="105"/>
                        </a:lnTo>
                        <a:lnTo>
                          <a:pt x="39" y="124"/>
                        </a:lnTo>
                        <a:lnTo>
                          <a:pt x="27" y="145"/>
                        </a:lnTo>
                        <a:lnTo>
                          <a:pt x="22" y="157"/>
                        </a:lnTo>
                        <a:lnTo>
                          <a:pt x="17" y="167"/>
                        </a:lnTo>
                        <a:lnTo>
                          <a:pt x="13" y="179"/>
                        </a:lnTo>
                        <a:lnTo>
                          <a:pt x="9" y="191"/>
                        </a:lnTo>
                        <a:lnTo>
                          <a:pt x="6" y="202"/>
                        </a:lnTo>
                        <a:lnTo>
                          <a:pt x="3" y="215"/>
                        </a:lnTo>
                        <a:lnTo>
                          <a:pt x="1" y="227"/>
                        </a:lnTo>
                        <a:lnTo>
                          <a:pt x="0" y="239"/>
                        </a:lnTo>
                        <a:lnTo>
                          <a:pt x="22" y="221"/>
                        </a:lnTo>
                        <a:lnTo>
                          <a:pt x="22" y="261"/>
                        </a:lnTo>
                        <a:lnTo>
                          <a:pt x="43" y="261"/>
                        </a:lnTo>
                        <a:lnTo>
                          <a:pt x="45" y="243"/>
                        </a:lnTo>
                        <a:lnTo>
                          <a:pt x="22" y="26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8" name="Freeform 787"/>
                  <p:cNvSpPr>
                    <a:spLocks noChangeAspect="1"/>
                  </p:cNvSpPr>
                  <p:nvPr/>
                </p:nvSpPr>
                <p:spPr bwMode="auto">
                  <a:xfrm>
                    <a:off x="2669" y="1983"/>
                    <a:ext cx="29" cy="14"/>
                  </a:xfrm>
                  <a:custGeom>
                    <a:avLst/>
                    <a:gdLst>
                      <a:gd name="T0" fmla="*/ 0 w 84"/>
                      <a:gd name="T1" fmla="*/ 8 h 40"/>
                      <a:gd name="T2" fmla="*/ 8 w 84"/>
                      <a:gd name="T3" fmla="*/ 14 h 40"/>
                      <a:gd name="T4" fmla="*/ 29 w 84"/>
                      <a:gd name="T5" fmla="*/ 14 h 40"/>
                      <a:gd name="T6" fmla="*/ 29 w 84"/>
                      <a:gd name="T7" fmla="*/ 0 h 40"/>
                      <a:gd name="T8" fmla="*/ 8 w 84"/>
                      <a:gd name="T9" fmla="*/ 0 h 40"/>
                      <a:gd name="T10" fmla="*/ 0 w 84"/>
                      <a:gd name="T11" fmla="*/ 8 h 40"/>
                      <a:gd name="T12" fmla="*/ 0 w 84"/>
                      <a:gd name="T13" fmla="*/ 8 h 40"/>
                      <a:gd name="T14" fmla="*/ 1 w 84"/>
                      <a:gd name="T15" fmla="*/ 14 h 40"/>
                      <a:gd name="T16" fmla="*/ 8 w 84"/>
                      <a:gd name="T17" fmla="*/ 14 h 40"/>
                      <a:gd name="T18" fmla="*/ 0 w 84"/>
                      <a:gd name="T19" fmla="*/ 8 h 40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84" h="40">
                        <a:moveTo>
                          <a:pt x="0" y="22"/>
                        </a:moveTo>
                        <a:lnTo>
                          <a:pt x="22" y="40"/>
                        </a:lnTo>
                        <a:lnTo>
                          <a:pt x="84" y="40"/>
                        </a:lnTo>
                        <a:lnTo>
                          <a:pt x="84" y="0"/>
                        </a:lnTo>
                        <a:lnTo>
                          <a:pt x="22" y="0"/>
                        </a:lnTo>
                        <a:lnTo>
                          <a:pt x="0" y="22"/>
                        </a:lnTo>
                        <a:lnTo>
                          <a:pt x="2" y="40"/>
                        </a:lnTo>
                        <a:lnTo>
                          <a:pt x="22" y="40"/>
                        </a:lnTo>
                        <a:lnTo>
                          <a:pt x="0" y="2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9" name="Freeform 788"/>
                  <p:cNvSpPr>
                    <a:spLocks noChangeAspect="1"/>
                  </p:cNvSpPr>
                  <p:nvPr/>
                </p:nvSpPr>
                <p:spPr bwMode="auto">
                  <a:xfrm>
                    <a:off x="2604" y="1919"/>
                    <a:ext cx="79" cy="72"/>
                  </a:xfrm>
                  <a:custGeom>
                    <a:avLst/>
                    <a:gdLst>
                      <a:gd name="T0" fmla="*/ 0 w 270"/>
                      <a:gd name="T1" fmla="*/ 12 h 243"/>
                      <a:gd name="T2" fmla="*/ 0 w 270"/>
                      <a:gd name="T3" fmla="*/ 12 h 243"/>
                      <a:gd name="T4" fmla="*/ 3 w 270"/>
                      <a:gd name="T5" fmla="*/ 12 h 243"/>
                      <a:gd name="T6" fmla="*/ 6 w 270"/>
                      <a:gd name="T7" fmla="*/ 12 h 243"/>
                      <a:gd name="T8" fmla="*/ 9 w 270"/>
                      <a:gd name="T9" fmla="*/ 12 h 243"/>
                      <a:gd name="T10" fmla="*/ 12 w 270"/>
                      <a:gd name="T11" fmla="*/ 13 h 243"/>
                      <a:gd name="T12" fmla="*/ 18 w 270"/>
                      <a:gd name="T13" fmla="*/ 15 h 243"/>
                      <a:gd name="T14" fmla="*/ 23 w 270"/>
                      <a:gd name="T15" fmla="*/ 17 h 243"/>
                      <a:gd name="T16" fmla="*/ 29 w 270"/>
                      <a:gd name="T17" fmla="*/ 19 h 243"/>
                      <a:gd name="T18" fmla="*/ 34 w 270"/>
                      <a:gd name="T19" fmla="*/ 22 h 243"/>
                      <a:gd name="T20" fmla="*/ 39 w 270"/>
                      <a:gd name="T21" fmla="*/ 25 h 243"/>
                      <a:gd name="T22" fmla="*/ 44 w 270"/>
                      <a:gd name="T23" fmla="*/ 29 h 243"/>
                      <a:gd name="T24" fmla="*/ 48 w 270"/>
                      <a:gd name="T25" fmla="*/ 33 h 243"/>
                      <a:gd name="T26" fmla="*/ 52 w 270"/>
                      <a:gd name="T27" fmla="*/ 38 h 243"/>
                      <a:gd name="T28" fmla="*/ 55 w 270"/>
                      <a:gd name="T29" fmla="*/ 43 h 243"/>
                      <a:gd name="T30" fmla="*/ 58 w 270"/>
                      <a:gd name="T31" fmla="*/ 48 h 243"/>
                      <a:gd name="T32" fmla="*/ 61 w 270"/>
                      <a:gd name="T33" fmla="*/ 54 h 243"/>
                      <a:gd name="T34" fmla="*/ 63 w 270"/>
                      <a:gd name="T35" fmla="*/ 60 h 243"/>
                      <a:gd name="T36" fmla="*/ 64 w 270"/>
                      <a:gd name="T37" fmla="*/ 63 h 243"/>
                      <a:gd name="T38" fmla="*/ 65 w 270"/>
                      <a:gd name="T39" fmla="*/ 66 h 243"/>
                      <a:gd name="T40" fmla="*/ 65 w 270"/>
                      <a:gd name="T41" fmla="*/ 69 h 243"/>
                      <a:gd name="T42" fmla="*/ 66 w 270"/>
                      <a:gd name="T43" fmla="*/ 72 h 243"/>
                      <a:gd name="T44" fmla="*/ 79 w 270"/>
                      <a:gd name="T45" fmla="*/ 71 h 243"/>
                      <a:gd name="T46" fmla="*/ 78 w 270"/>
                      <a:gd name="T47" fmla="*/ 67 h 243"/>
                      <a:gd name="T48" fmla="*/ 78 w 270"/>
                      <a:gd name="T49" fmla="*/ 64 h 243"/>
                      <a:gd name="T50" fmla="*/ 77 w 270"/>
                      <a:gd name="T51" fmla="*/ 60 h 243"/>
                      <a:gd name="T52" fmla="*/ 76 w 270"/>
                      <a:gd name="T53" fmla="*/ 56 h 243"/>
                      <a:gd name="T54" fmla="*/ 74 w 270"/>
                      <a:gd name="T55" fmla="*/ 49 h 243"/>
                      <a:gd name="T56" fmla="*/ 71 w 270"/>
                      <a:gd name="T57" fmla="*/ 43 h 243"/>
                      <a:gd name="T58" fmla="*/ 67 w 270"/>
                      <a:gd name="T59" fmla="*/ 37 h 243"/>
                      <a:gd name="T60" fmla="*/ 63 w 270"/>
                      <a:gd name="T61" fmla="*/ 31 h 243"/>
                      <a:gd name="T62" fmla="*/ 58 w 270"/>
                      <a:gd name="T63" fmla="*/ 25 h 243"/>
                      <a:gd name="T64" fmla="*/ 53 w 270"/>
                      <a:gd name="T65" fmla="*/ 20 h 243"/>
                      <a:gd name="T66" fmla="*/ 48 w 270"/>
                      <a:gd name="T67" fmla="*/ 16 h 243"/>
                      <a:gd name="T68" fmla="*/ 42 w 270"/>
                      <a:gd name="T69" fmla="*/ 12 h 243"/>
                      <a:gd name="T70" fmla="*/ 36 w 270"/>
                      <a:gd name="T71" fmla="*/ 8 h 243"/>
                      <a:gd name="T72" fmla="*/ 29 w 270"/>
                      <a:gd name="T73" fmla="*/ 5 h 243"/>
                      <a:gd name="T74" fmla="*/ 22 w 270"/>
                      <a:gd name="T75" fmla="*/ 3 h 243"/>
                      <a:gd name="T76" fmla="*/ 15 w 270"/>
                      <a:gd name="T77" fmla="*/ 1 h 243"/>
                      <a:gd name="T78" fmla="*/ 11 w 270"/>
                      <a:gd name="T79" fmla="*/ 1 h 243"/>
                      <a:gd name="T80" fmla="*/ 8 w 270"/>
                      <a:gd name="T81" fmla="*/ 0 h 243"/>
                      <a:gd name="T82" fmla="*/ 4 w 270"/>
                      <a:gd name="T83" fmla="*/ 0 h 243"/>
                      <a:gd name="T84" fmla="*/ 0 w 270"/>
                      <a:gd name="T85" fmla="*/ 0 h 243"/>
                      <a:gd name="T86" fmla="*/ 0 w 270"/>
                      <a:gd name="T87" fmla="*/ 0 h 243"/>
                      <a:gd name="T88" fmla="*/ 0 w 270"/>
                      <a:gd name="T89" fmla="*/ 12 h 243"/>
                      <a:gd name="T90" fmla="*/ 0 w 270"/>
                      <a:gd name="T91" fmla="*/ 12 h 243"/>
                      <a:gd name="T92" fmla="*/ 0 w 270"/>
                      <a:gd name="T93" fmla="*/ 12 h 243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</a:gdLst>
                    <a:ahLst/>
                    <a:cxnLst>
                      <a:cxn ang="T94">
                        <a:pos x="T0" y="T1"/>
                      </a:cxn>
                      <a:cxn ang="T95">
                        <a:pos x="T2" y="T3"/>
                      </a:cxn>
                      <a:cxn ang="T96">
                        <a:pos x="T4" y="T5"/>
                      </a:cxn>
                      <a:cxn ang="T97">
                        <a:pos x="T6" y="T7"/>
                      </a:cxn>
                      <a:cxn ang="T98">
                        <a:pos x="T8" y="T9"/>
                      </a:cxn>
                      <a:cxn ang="T99">
                        <a:pos x="T10" y="T11"/>
                      </a:cxn>
                      <a:cxn ang="T100">
                        <a:pos x="T12" y="T13"/>
                      </a:cxn>
                      <a:cxn ang="T101">
                        <a:pos x="T14" y="T15"/>
                      </a:cxn>
                      <a:cxn ang="T102">
                        <a:pos x="T16" y="T17"/>
                      </a:cxn>
                      <a:cxn ang="T103">
                        <a:pos x="T18" y="T19"/>
                      </a:cxn>
                      <a:cxn ang="T104">
                        <a:pos x="T20" y="T21"/>
                      </a:cxn>
                      <a:cxn ang="T105">
                        <a:pos x="T22" y="T23"/>
                      </a:cxn>
                      <a:cxn ang="T106">
                        <a:pos x="T24" y="T25"/>
                      </a:cxn>
                      <a:cxn ang="T107">
                        <a:pos x="T26" y="T27"/>
                      </a:cxn>
                      <a:cxn ang="T108">
                        <a:pos x="T28" y="T29"/>
                      </a:cxn>
                      <a:cxn ang="T109">
                        <a:pos x="T30" y="T31"/>
                      </a:cxn>
                      <a:cxn ang="T110">
                        <a:pos x="T32" y="T33"/>
                      </a:cxn>
                      <a:cxn ang="T111">
                        <a:pos x="T34" y="T35"/>
                      </a:cxn>
                      <a:cxn ang="T112">
                        <a:pos x="T36" y="T37"/>
                      </a:cxn>
                      <a:cxn ang="T113">
                        <a:pos x="T38" y="T39"/>
                      </a:cxn>
                      <a:cxn ang="T114">
                        <a:pos x="T40" y="T41"/>
                      </a:cxn>
                      <a:cxn ang="T115">
                        <a:pos x="T42" y="T43"/>
                      </a:cxn>
                      <a:cxn ang="T116">
                        <a:pos x="T44" y="T45"/>
                      </a:cxn>
                      <a:cxn ang="T117">
                        <a:pos x="T46" y="T47"/>
                      </a:cxn>
                      <a:cxn ang="T118">
                        <a:pos x="T48" y="T49"/>
                      </a:cxn>
                      <a:cxn ang="T119">
                        <a:pos x="T50" y="T51"/>
                      </a:cxn>
                      <a:cxn ang="T120">
                        <a:pos x="T52" y="T53"/>
                      </a:cxn>
                      <a:cxn ang="T121">
                        <a:pos x="T54" y="T55"/>
                      </a:cxn>
                      <a:cxn ang="T122">
                        <a:pos x="T56" y="T57"/>
                      </a:cxn>
                      <a:cxn ang="T123">
                        <a:pos x="T58" y="T59"/>
                      </a:cxn>
                      <a:cxn ang="T124">
                        <a:pos x="T60" y="T61"/>
                      </a:cxn>
                      <a:cxn ang="T125">
                        <a:pos x="T62" y="T63"/>
                      </a:cxn>
                      <a:cxn ang="T126">
                        <a:pos x="T64" y="T65"/>
                      </a:cxn>
                      <a:cxn ang="T127">
                        <a:pos x="T66" y="T67"/>
                      </a:cxn>
                      <a:cxn ang="T128">
                        <a:pos x="T68" y="T69"/>
                      </a:cxn>
                      <a:cxn ang="T129">
                        <a:pos x="T70" y="T71"/>
                      </a:cxn>
                      <a:cxn ang="T130">
                        <a:pos x="T72" y="T73"/>
                      </a:cxn>
                      <a:cxn ang="T131">
                        <a:pos x="T74" y="T75"/>
                      </a:cxn>
                      <a:cxn ang="T132">
                        <a:pos x="T76" y="T77"/>
                      </a:cxn>
                      <a:cxn ang="T133">
                        <a:pos x="T78" y="T79"/>
                      </a:cxn>
                      <a:cxn ang="T134">
                        <a:pos x="T80" y="T81"/>
                      </a:cxn>
                      <a:cxn ang="T135">
                        <a:pos x="T82" y="T83"/>
                      </a:cxn>
                      <a:cxn ang="T136">
                        <a:pos x="T84" y="T85"/>
                      </a:cxn>
                      <a:cxn ang="T137">
                        <a:pos x="T86" y="T87"/>
                      </a:cxn>
                      <a:cxn ang="T138">
                        <a:pos x="T88" y="T89"/>
                      </a:cxn>
                      <a:cxn ang="T139">
                        <a:pos x="T90" y="T91"/>
                      </a:cxn>
                      <a:cxn ang="T140">
                        <a:pos x="T92" y="T93"/>
                      </a:cxn>
                    </a:cxnLst>
                    <a:rect l="0" t="0" r="r" b="b"/>
                    <a:pathLst>
                      <a:path w="270" h="243">
                        <a:moveTo>
                          <a:pt x="0" y="40"/>
                        </a:moveTo>
                        <a:lnTo>
                          <a:pt x="0" y="40"/>
                        </a:lnTo>
                        <a:lnTo>
                          <a:pt x="11" y="41"/>
                        </a:lnTo>
                        <a:lnTo>
                          <a:pt x="21" y="41"/>
                        </a:lnTo>
                        <a:lnTo>
                          <a:pt x="31" y="42"/>
                        </a:lnTo>
                        <a:lnTo>
                          <a:pt x="41" y="44"/>
                        </a:lnTo>
                        <a:lnTo>
                          <a:pt x="62" y="49"/>
                        </a:lnTo>
                        <a:lnTo>
                          <a:pt x="80" y="56"/>
                        </a:lnTo>
                        <a:lnTo>
                          <a:pt x="99" y="64"/>
                        </a:lnTo>
                        <a:lnTo>
                          <a:pt x="117" y="74"/>
                        </a:lnTo>
                        <a:lnTo>
                          <a:pt x="134" y="85"/>
                        </a:lnTo>
                        <a:lnTo>
                          <a:pt x="150" y="98"/>
                        </a:lnTo>
                        <a:lnTo>
                          <a:pt x="164" y="113"/>
                        </a:lnTo>
                        <a:lnTo>
                          <a:pt x="177" y="128"/>
                        </a:lnTo>
                        <a:lnTo>
                          <a:pt x="189" y="145"/>
                        </a:lnTo>
                        <a:lnTo>
                          <a:pt x="199" y="163"/>
                        </a:lnTo>
                        <a:lnTo>
                          <a:pt x="209" y="181"/>
                        </a:lnTo>
                        <a:lnTo>
                          <a:pt x="215" y="202"/>
                        </a:lnTo>
                        <a:lnTo>
                          <a:pt x="218" y="212"/>
                        </a:lnTo>
                        <a:lnTo>
                          <a:pt x="221" y="222"/>
                        </a:lnTo>
                        <a:lnTo>
                          <a:pt x="223" y="233"/>
                        </a:lnTo>
                        <a:lnTo>
                          <a:pt x="225" y="243"/>
                        </a:lnTo>
                        <a:lnTo>
                          <a:pt x="270" y="239"/>
                        </a:lnTo>
                        <a:lnTo>
                          <a:pt x="268" y="226"/>
                        </a:lnTo>
                        <a:lnTo>
                          <a:pt x="266" y="215"/>
                        </a:lnTo>
                        <a:lnTo>
                          <a:pt x="264" y="202"/>
                        </a:lnTo>
                        <a:lnTo>
                          <a:pt x="260" y="189"/>
                        </a:lnTo>
                        <a:lnTo>
                          <a:pt x="252" y="167"/>
                        </a:lnTo>
                        <a:lnTo>
                          <a:pt x="242" y="145"/>
                        </a:lnTo>
                        <a:lnTo>
                          <a:pt x="229" y="124"/>
                        </a:lnTo>
                        <a:lnTo>
                          <a:pt x="215" y="105"/>
                        </a:lnTo>
                        <a:lnTo>
                          <a:pt x="199" y="86"/>
                        </a:lnTo>
                        <a:lnTo>
                          <a:pt x="182" y="69"/>
                        </a:lnTo>
                        <a:lnTo>
                          <a:pt x="164" y="54"/>
                        </a:lnTo>
                        <a:lnTo>
                          <a:pt x="144" y="40"/>
                        </a:lnTo>
                        <a:lnTo>
                          <a:pt x="122" y="28"/>
                        </a:lnTo>
                        <a:lnTo>
                          <a:pt x="99" y="18"/>
                        </a:lnTo>
                        <a:lnTo>
                          <a:pt x="75" y="10"/>
                        </a:lnTo>
                        <a:lnTo>
                          <a:pt x="52" y="4"/>
                        </a:lnTo>
                        <a:lnTo>
                          <a:pt x="38" y="2"/>
                        </a:lnTo>
                        <a:lnTo>
                          <a:pt x="26" y="1"/>
                        </a:lnTo>
                        <a:lnTo>
                          <a:pt x="13" y="0"/>
                        </a:lnTo>
                        <a:lnTo>
                          <a:pt x="0" y="0"/>
                        </a:lnTo>
                        <a:lnTo>
                          <a:pt x="0" y="4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0" name="Freeform 789"/>
                  <p:cNvSpPr>
                    <a:spLocks noChangeAspect="1"/>
                  </p:cNvSpPr>
                  <p:nvPr/>
                </p:nvSpPr>
                <p:spPr bwMode="auto">
                  <a:xfrm>
                    <a:off x="2519" y="1919"/>
                    <a:ext cx="86" cy="79"/>
                  </a:xfrm>
                  <a:custGeom>
                    <a:avLst/>
                    <a:gdLst>
                      <a:gd name="T0" fmla="*/ 7 w 270"/>
                      <a:gd name="T1" fmla="*/ 79 h 263"/>
                      <a:gd name="T2" fmla="*/ 15 w 270"/>
                      <a:gd name="T3" fmla="*/ 74 h 263"/>
                      <a:gd name="T4" fmla="*/ 15 w 270"/>
                      <a:gd name="T5" fmla="*/ 70 h 263"/>
                      <a:gd name="T6" fmla="*/ 16 w 270"/>
                      <a:gd name="T7" fmla="*/ 67 h 263"/>
                      <a:gd name="T8" fmla="*/ 16 w 270"/>
                      <a:gd name="T9" fmla="*/ 64 h 263"/>
                      <a:gd name="T10" fmla="*/ 18 w 270"/>
                      <a:gd name="T11" fmla="*/ 61 h 263"/>
                      <a:gd name="T12" fmla="*/ 20 w 270"/>
                      <a:gd name="T13" fmla="*/ 55 h 263"/>
                      <a:gd name="T14" fmla="*/ 22 w 270"/>
                      <a:gd name="T15" fmla="*/ 49 h 263"/>
                      <a:gd name="T16" fmla="*/ 26 w 270"/>
                      <a:gd name="T17" fmla="*/ 44 h 263"/>
                      <a:gd name="T18" fmla="*/ 29 w 270"/>
                      <a:gd name="T19" fmla="*/ 39 h 263"/>
                      <a:gd name="T20" fmla="*/ 34 w 270"/>
                      <a:gd name="T21" fmla="*/ 34 h 263"/>
                      <a:gd name="T22" fmla="*/ 39 w 270"/>
                      <a:gd name="T23" fmla="*/ 30 h 263"/>
                      <a:gd name="T24" fmla="*/ 44 w 270"/>
                      <a:gd name="T25" fmla="*/ 26 h 263"/>
                      <a:gd name="T26" fmla="*/ 49 w 270"/>
                      <a:gd name="T27" fmla="*/ 23 h 263"/>
                      <a:gd name="T28" fmla="*/ 54 w 270"/>
                      <a:gd name="T29" fmla="*/ 19 h 263"/>
                      <a:gd name="T30" fmla="*/ 61 w 270"/>
                      <a:gd name="T31" fmla="*/ 17 h 263"/>
                      <a:gd name="T32" fmla="*/ 63 w 270"/>
                      <a:gd name="T33" fmla="*/ 16 h 263"/>
                      <a:gd name="T34" fmla="*/ 67 w 270"/>
                      <a:gd name="T35" fmla="*/ 15 h 263"/>
                      <a:gd name="T36" fmla="*/ 70 w 270"/>
                      <a:gd name="T37" fmla="*/ 14 h 263"/>
                      <a:gd name="T38" fmla="*/ 73 w 270"/>
                      <a:gd name="T39" fmla="*/ 13 h 263"/>
                      <a:gd name="T40" fmla="*/ 76 w 270"/>
                      <a:gd name="T41" fmla="*/ 13 h 263"/>
                      <a:gd name="T42" fmla="*/ 79 w 270"/>
                      <a:gd name="T43" fmla="*/ 12 h 263"/>
                      <a:gd name="T44" fmla="*/ 83 w 270"/>
                      <a:gd name="T45" fmla="*/ 12 h 263"/>
                      <a:gd name="T46" fmla="*/ 86 w 270"/>
                      <a:gd name="T47" fmla="*/ 12 h 263"/>
                      <a:gd name="T48" fmla="*/ 86 w 270"/>
                      <a:gd name="T49" fmla="*/ 0 h 263"/>
                      <a:gd name="T50" fmla="*/ 82 w 270"/>
                      <a:gd name="T51" fmla="*/ 0 h 263"/>
                      <a:gd name="T52" fmla="*/ 78 w 270"/>
                      <a:gd name="T53" fmla="*/ 0 h 263"/>
                      <a:gd name="T54" fmla="*/ 74 w 270"/>
                      <a:gd name="T55" fmla="*/ 1 h 263"/>
                      <a:gd name="T56" fmla="*/ 70 w 270"/>
                      <a:gd name="T57" fmla="*/ 1 h 263"/>
                      <a:gd name="T58" fmla="*/ 66 w 270"/>
                      <a:gd name="T59" fmla="*/ 2 h 263"/>
                      <a:gd name="T60" fmla="*/ 62 w 270"/>
                      <a:gd name="T61" fmla="*/ 3 h 263"/>
                      <a:gd name="T62" fmla="*/ 58 w 270"/>
                      <a:gd name="T63" fmla="*/ 5 h 263"/>
                      <a:gd name="T64" fmla="*/ 54 w 270"/>
                      <a:gd name="T65" fmla="*/ 6 h 263"/>
                      <a:gd name="T66" fmla="*/ 47 w 270"/>
                      <a:gd name="T67" fmla="*/ 8 h 263"/>
                      <a:gd name="T68" fmla="*/ 40 w 270"/>
                      <a:gd name="T69" fmla="*/ 12 h 263"/>
                      <a:gd name="T70" fmla="*/ 34 w 270"/>
                      <a:gd name="T71" fmla="*/ 17 h 263"/>
                      <a:gd name="T72" fmla="*/ 28 w 270"/>
                      <a:gd name="T73" fmla="*/ 21 h 263"/>
                      <a:gd name="T74" fmla="*/ 22 w 270"/>
                      <a:gd name="T75" fmla="*/ 26 h 263"/>
                      <a:gd name="T76" fmla="*/ 18 w 270"/>
                      <a:gd name="T77" fmla="*/ 32 h 263"/>
                      <a:gd name="T78" fmla="*/ 13 w 270"/>
                      <a:gd name="T79" fmla="*/ 38 h 263"/>
                      <a:gd name="T80" fmla="*/ 9 w 270"/>
                      <a:gd name="T81" fmla="*/ 44 h 263"/>
                      <a:gd name="T82" fmla="*/ 6 w 270"/>
                      <a:gd name="T83" fmla="*/ 51 h 263"/>
                      <a:gd name="T84" fmla="*/ 3 w 270"/>
                      <a:gd name="T85" fmla="*/ 58 h 263"/>
                      <a:gd name="T86" fmla="*/ 2 w 270"/>
                      <a:gd name="T87" fmla="*/ 61 h 263"/>
                      <a:gd name="T88" fmla="*/ 1 w 270"/>
                      <a:gd name="T89" fmla="*/ 65 h 263"/>
                      <a:gd name="T90" fmla="*/ 1 w 270"/>
                      <a:gd name="T91" fmla="*/ 68 h 263"/>
                      <a:gd name="T92" fmla="*/ 0 w 270"/>
                      <a:gd name="T93" fmla="*/ 72 h 263"/>
                      <a:gd name="T94" fmla="*/ 7 w 270"/>
                      <a:gd name="T95" fmla="*/ 67 h 263"/>
                      <a:gd name="T96" fmla="*/ 7 w 270"/>
                      <a:gd name="T97" fmla="*/ 79 h 263"/>
                      <a:gd name="T98" fmla="*/ 14 w 270"/>
                      <a:gd name="T99" fmla="*/ 79 h 263"/>
                      <a:gd name="T100" fmla="*/ 15 w 270"/>
                      <a:gd name="T101" fmla="*/ 74 h 263"/>
                      <a:gd name="T102" fmla="*/ 7 w 270"/>
                      <a:gd name="T103" fmla="*/ 79 h 263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</a:gdLst>
                    <a:ahLst/>
                    <a:cxnLst>
                      <a:cxn ang="T104">
                        <a:pos x="T0" y="T1"/>
                      </a:cxn>
                      <a:cxn ang="T105">
                        <a:pos x="T2" y="T3"/>
                      </a:cxn>
                      <a:cxn ang="T106">
                        <a:pos x="T4" y="T5"/>
                      </a:cxn>
                      <a:cxn ang="T107">
                        <a:pos x="T6" y="T7"/>
                      </a:cxn>
                      <a:cxn ang="T108">
                        <a:pos x="T8" y="T9"/>
                      </a:cxn>
                      <a:cxn ang="T109">
                        <a:pos x="T10" y="T11"/>
                      </a:cxn>
                      <a:cxn ang="T110">
                        <a:pos x="T12" y="T13"/>
                      </a:cxn>
                      <a:cxn ang="T111">
                        <a:pos x="T14" y="T15"/>
                      </a:cxn>
                      <a:cxn ang="T112">
                        <a:pos x="T16" y="T17"/>
                      </a:cxn>
                      <a:cxn ang="T113">
                        <a:pos x="T18" y="T19"/>
                      </a:cxn>
                      <a:cxn ang="T114">
                        <a:pos x="T20" y="T21"/>
                      </a:cxn>
                      <a:cxn ang="T115">
                        <a:pos x="T22" y="T23"/>
                      </a:cxn>
                      <a:cxn ang="T116">
                        <a:pos x="T24" y="T25"/>
                      </a:cxn>
                      <a:cxn ang="T117">
                        <a:pos x="T26" y="T27"/>
                      </a:cxn>
                      <a:cxn ang="T118">
                        <a:pos x="T28" y="T29"/>
                      </a:cxn>
                      <a:cxn ang="T119">
                        <a:pos x="T30" y="T31"/>
                      </a:cxn>
                      <a:cxn ang="T120">
                        <a:pos x="T32" y="T33"/>
                      </a:cxn>
                      <a:cxn ang="T121">
                        <a:pos x="T34" y="T35"/>
                      </a:cxn>
                      <a:cxn ang="T122">
                        <a:pos x="T36" y="T37"/>
                      </a:cxn>
                      <a:cxn ang="T123">
                        <a:pos x="T38" y="T39"/>
                      </a:cxn>
                      <a:cxn ang="T124">
                        <a:pos x="T40" y="T41"/>
                      </a:cxn>
                      <a:cxn ang="T125">
                        <a:pos x="T42" y="T43"/>
                      </a:cxn>
                      <a:cxn ang="T126">
                        <a:pos x="T44" y="T45"/>
                      </a:cxn>
                      <a:cxn ang="T127">
                        <a:pos x="T46" y="T47"/>
                      </a:cxn>
                      <a:cxn ang="T128">
                        <a:pos x="T48" y="T49"/>
                      </a:cxn>
                      <a:cxn ang="T129">
                        <a:pos x="T50" y="T51"/>
                      </a:cxn>
                      <a:cxn ang="T130">
                        <a:pos x="T52" y="T53"/>
                      </a:cxn>
                      <a:cxn ang="T131">
                        <a:pos x="T54" y="T55"/>
                      </a:cxn>
                      <a:cxn ang="T132">
                        <a:pos x="T56" y="T57"/>
                      </a:cxn>
                      <a:cxn ang="T133">
                        <a:pos x="T58" y="T59"/>
                      </a:cxn>
                      <a:cxn ang="T134">
                        <a:pos x="T60" y="T61"/>
                      </a:cxn>
                      <a:cxn ang="T135">
                        <a:pos x="T62" y="T63"/>
                      </a:cxn>
                      <a:cxn ang="T136">
                        <a:pos x="T64" y="T65"/>
                      </a:cxn>
                      <a:cxn ang="T137">
                        <a:pos x="T66" y="T67"/>
                      </a:cxn>
                      <a:cxn ang="T138">
                        <a:pos x="T68" y="T69"/>
                      </a:cxn>
                      <a:cxn ang="T139">
                        <a:pos x="T70" y="T71"/>
                      </a:cxn>
                      <a:cxn ang="T140">
                        <a:pos x="T72" y="T73"/>
                      </a:cxn>
                      <a:cxn ang="T141">
                        <a:pos x="T74" y="T75"/>
                      </a:cxn>
                      <a:cxn ang="T142">
                        <a:pos x="T76" y="T77"/>
                      </a:cxn>
                      <a:cxn ang="T143">
                        <a:pos x="T78" y="T79"/>
                      </a:cxn>
                      <a:cxn ang="T144">
                        <a:pos x="T80" y="T81"/>
                      </a:cxn>
                      <a:cxn ang="T145">
                        <a:pos x="T82" y="T83"/>
                      </a:cxn>
                      <a:cxn ang="T146">
                        <a:pos x="T84" y="T85"/>
                      </a:cxn>
                      <a:cxn ang="T147">
                        <a:pos x="T86" y="T87"/>
                      </a:cxn>
                      <a:cxn ang="T148">
                        <a:pos x="T88" y="T89"/>
                      </a:cxn>
                      <a:cxn ang="T149">
                        <a:pos x="T90" y="T91"/>
                      </a:cxn>
                      <a:cxn ang="T150">
                        <a:pos x="T92" y="T93"/>
                      </a:cxn>
                      <a:cxn ang="T151">
                        <a:pos x="T94" y="T95"/>
                      </a:cxn>
                      <a:cxn ang="T152">
                        <a:pos x="T96" y="T97"/>
                      </a:cxn>
                      <a:cxn ang="T153">
                        <a:pos x="T98" y="T99"/>
                      </a:cxn>
                      <a:cxn ang="T154">
                        <a:pos x="T100" y="T101"/>
                      </a:cxn>
                      <a:cxn ang="T155">
                        <a:pos x="T102" y="T103"/>
                      </a:cxn>
                    </a:cxnLst>
                    <a:rect l="0" t="0" r="r" b="b"/>
                    <a:pathLst>
                      <a:path w="270" h="263">
                        <a:moveTo>
                          <a:pt x="23" y="263"/>
                        </a:moveTo>
                        <a:lnTo>
                          <a:pt x="46" y="245"/>
                        </a:lnTo>
                        <a:lnTo>
                          <a:pt x="47" y="234"/>
                        </a:lnTo>
                        <a:lnTo>
                          <a:pt x="49" y="223"/>
                        </a:lnTo>
                        <a:lnTo>
                          <a:pt x="51" y="213"/>
                        </a:lnTo>
                        <a:lnTo>
                          <a:pt x="55" y="203"/>
                        </a:lnTo>
                        <a:lnTo>
                          <a:pt x="62" y="183"/>
                        </a:lnTo>
                        <a:lnTo>
                          <a:pt x="70" y="164"/>
                        </a:lnTo>
                        <a:lnTo>
                          <a:pt x="81" y="146"/>
                        </a:lnTo>
                        <a:lnTo>
                          <a:pt x="92" y="129"/>
                        </a:lnTo>
                        <a:lnTo>
                          <a:pt x="106" y="114"/>
                        </a:lnTo>
                        <a:lnTo>
                          <a:pt x="121" y="99"/>
                        </a:lnTo>
                        <a:lnTo>
                          <a:pt x="137" y="86"/>
                        </a:lnTo>
                        <a:lnTo>
                          <a:pt x="154" y="75"/>
                        </a:lnTo>
                        <a:lnTo>
                          <a:pt x="171" y="64"/>
                        </a:lnTo>
                        <a:lnTo>
                          <a:pt x="190" y="56"/>
                        </a:lnTo>
                        <a:lnTo>
                          <a:pt x="199" y="53"/>
                        </a:lnTo>
                        <a:lnTo>
                          <a:pt x="209" y="49"/>
                        </a:lnTo>
                        <a:lnTo>
                          <a:pt x="219" y="46"/>
                        </a:lnTo>
                        <a:lnTo>
                          <a:pt x="228" y="44"/>
                        </a:lnTo>
                        <a:lnTo>
                          <a:pt x="239" y="43"/>
                        </a:lnTo>
                        <a:lnTo>
                          <a:pt x="249" y="41"/>
                        </a:lnTo>
                        <a:lnTo>
                          <a:pt x="260" y="41"/>
                        </a:lnTo>
                        <a:lnTo>
                          <a:pt x="270" y="40"/>
                        </a:lnTo>
                        <a:lnTo>
                          <a:pt x="270" y="0"/>
                        </a:lnTo>
                        <a:lnTo>
                          <a:pt x="257" y="0"/>
                        </a:lnTo>
                        <a:lnTo>
                          <a:pt x="244" y="1"/>
                        </a:lnTo>
                        <a:lnTo>
                          <a:pt x="231" y="2"/>
                        </a:lnTo>
                        <a:lnTo>
                          <a:pt x="219" y="4"/>
                        </a:lnTo>
                        <a:lnTo>
                          <a:pt x="206" y="7"/>
                        </a:lnTo>
                        <a:lnTo>
                          <a:pt x="195" y="10"/>
                        </a:lnTo>
                        <a:lnTo>
                          <a:pt x="183" y="15"/>
                        </a:lnTo>
                        <a:lnTo>
                          <a:pt x="170" y="19"/>
                        </a:lnTo>
                        <a:lnTo>
                          <a:pt x="148" y="28"/>
                        </a:lnTo>
                        <a:lnTo>
                          <a:pt x="127" y="41"/>
                        </a:lnTo>
                        <a:lnTo>
                          <a:pt x="107" y="55"/>
                        </a:lnTo>
                        <a:lnTo>
                          <a:pt x="88" y="70"/>
                        </a:lnTo>
                        <a:lnTo>
                          <a:pt x="70" y="87"/>
                        </a:lnTo>
                        <a:lnTo>
                          <a:pt x="56" y="106"/>
                        </a:lnTo>
                        <a:lnTo>
                          <a:pt x="41" y="126"/>
                        </a:lnTo>
                        <a:lnTo>
                          <a:pt x="29" y="147"/>
                        </a:lnTo>
                        <a:lnTo>
                          <a:pt x="19" y="169"/>
                        </a:lnTo>
                        <a:lnTo>
                          <a:pt x="10" y="192"/>
                        </a:lnTo>
                        <a:lnTo>
                          <a:pt x="7" y="204"/>
                        </a:lnTo>
                        <a:lnTo>
                          <a:pt x="4" y="216"/>
                        </a:lnTo>
                        <a:lnTo>
                          <a:pt x="2" y="228"/>
                        </a:lnTo>
                        <a:lnTo>
                          <a:pt x="0" y="241"/>
                        </a:lnTo>
                        <a:lnTo>
                          <a:pt x="23" y="222"/>
                        </a:lnTo>
                        <a:lnTo>
                          <a:pt x="23" y="263"/>
                        </a:lnTo>
                        <a:lnTo>
                          <a:pt x="44" y="263"/>
                        </a:lnTo>
                        <a:lnTo>
                          <a:pt x="46" y="245"/>
                        </a:lnTo>
                        <a:lnTo>
                          <a:pt x="23" y="26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1" name="Rectangle 79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504" y="1983"/>
                    <a:ext cx="21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02" name="Rectangle 79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212" y="1911"/>
                    <a:ext cx="14" cy="2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03" name="Rectangle 79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469" y="1911"/>
                    <a:ext cx="14" cy="2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04" name="Rectangle 79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219" y="1589"/>
                    <a:ext cx="7" cy="315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05" name="Rectangle 79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476" y="1539"/>
                    <a:ext cx="7" cy="3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06" name="Rectangle 79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11" y="1911"/>
                    <a:ext cx="14" cy="2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07" name="Rectangle 79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047" y="1911"/>
                    <a:ext cx="21" cy="2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08" name="Rectangle 79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11" y="1589"/>
                    <a:ext cx="7" cy="315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09" name="Rectangle 79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054" y="1539"/>
                    <a:ext cx="7" cy="3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10" name="Freeform 799"/>
                  <p:cNvSpPr>
                    <a:spLocks noChangeAspect="1"/>
                  </p:cNvSpPr>
                  <p:nvPr/>
                </p:nvSpPr>
                <p:spPr bwMode="auto">
                  <a:xfrm>
                    <a:off x="3841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1" name="Rectangle 80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841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12" name="Freeform 801"/>
                  <p:cNvSpPr>
                    <a:spLocks noChangeAspect="1"/>
                  </p:cNvSpPr>
                  <p:nvPr/>
                </p:nvSpPr>
                <p:spPr bwMode="auto">
                  <a:xfrm>
                    <a:off x="3841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3" name="Freeform 802"/>
                  <p:cNvSpPr>
                    <a:spLocks noChangeAspect="1"/>
                  </p:cNvSpPr>
                  <p:nvPr/>
                </p:nvSpPr>
                <p:spPr bwMode="auto">
                  <a:xfrm>
                    <a:off x="3948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4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1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1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6" y="15"/>
                        </a:lnTo>
                        <a:lnTo>
                          <a:pt x="45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8" y="5"/>
                        </a:lnTo>
                        <a:lnTo>
                          <a:pt x="5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4" name="Rectangle 80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948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15" name="Freeform 804"/>
                  <p:cNvSpPr>
                    <a:spLocks noChangeAspect="1"/>
                  </p:cNvSpPr>
                  <p:nvPr/>
                </p:nvSpPr>
                <p:spPr bwMode="auto">
                  <a:xfrm>
                    <a:off x="3948" y="1596"/>
                    <a:ext cx="14" cy="0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0 h 20"/>
                      <a:gd name="T4" fmla="*/ 1 w 47"/>
                      <a:gd name="T5" fmla="*/ 0 h 20"/>
                      <a:gd name="T6" fmla="*/ 1 w 47"/>
                      <a:gd name="T7" fmla="*/ 1 h 20"/>
                      <a:gd name="T8" fmla="*/ 2 w 47"/>
                      <a:gd name="T9" fmla="*/ 1 h 20"/>
                      <a:gd name="T10" fmla="*/ 3 w 47"/>
                      <a:gd name="T11" fmla="*/ 1 h 20"/>
                      <a:gd name="T12" fmla="*/ 4 w 47"/>
                      <a:gd name="T13" fmla="*/ 1 h 20"/>
                      <a:gd name="T14" fmla="*/ 6 w 47"/>
                      <a:gd name="T15" fmla="*/ 1 h 20"/>
                      <a:gd name="T16" fmla="*/ 7 w 47"/>
                      <a:gd name="T17" fmla="*/ 1 h 20"/>
                      <a:gd name="T18" fmla="*/ 8 w 47"/>
                      <a:gd name="T19" fmla="*/ 1 h 20"/>
                      <a:gd name="T20" fmla="*/ 10 w 47"/>
                      <a:gd name="T21" fmla="*/ 1 h 20"/>
                      <a:gd name="T22" fmla="*/ 11 w 47"/>
                      <a:gd name="T23" fmla="*/ 1 h 20"/>
                      <a:gd name="T24" fmla="*/ 12 w 47"/>
                      <a:gd name="T25" fmla="*/ 1 h 20"/>
                      <a:gd name="T26" fmla="*/ 13 w 47"/>
                      <a:gd name="T27" fmla="*/ 1 h 20"/>
                      <a:gd name="T28" fmla="*/ 13 w 47"/>
                      <a:gd name="T29" fmla="*/ 0 h 20"/>
                      <a:gd name="T30" fmla="*/ 14 w 47"/>
                      <a:gd name="T31" fmla="*/ 0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5" y="12"/>
                        </a:lnTo>
                        <a:lnTo>
                          <a:pt x="8" y="15"/>
                        </a:lnTo>
                        <a:lnTo>
                          <a:pt x="11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5" y="8"/>
                        </a:lnTo>
                        <a:lnTo>
                          <a:pt x="46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6" name="Freeform 805"/>
                  <p:cNvSpPr>
                    <a:spLocks noChangeAspect="1"/>
                  </p:cNvSpPr>
                  <p:nvPr/>
                </p:nvSpPr>
                <p:spPr bwMode="auto">
                  <a:xfrm>
                    <a:off x="4048" y="1525"/>
                    <a:ext cx="21" cy="7"/>
                  </a:xfrm>
                  <a:custGeom>
                    <a:avLst/>
                    <a:gdLst>
                      <a:gd name="T0" fmla="*/ 21 w 47"/>
                      <a:gd name="T1" fmla="*/ 7 h 20"/>
                      <a:gd name="T2" fmla="*/ 21 w 47"/>
                      <a:gd name="T3" fmla="*/ 5 h 20"/>
                      <a:gd name="T4" fmla="*/ 20 w 47"/>
                      <a:gd name="T5" fmla="*/ 4 h 20"/>
                      <a:gd name="T6" fmla="*/ 19 w 47"/>
                      <a:gd name="T7" fmla="*/ 3 h 20"/>
                      <a:gd name="T8" fmla="*/ 17 w 47"/>
                      <a:gd name="T9" fmla="*/ 2 h 20"/>
                      <a:gd name="T10" fmla="*/ 16 w 47"/>
                      <a:gd name="T11" fmla="*/ 1 h 20"/>
                      <a:gd name="T12" fmla="*/ 14 w 47"/>
                      <a:gd name="T13" fmla="*/ 1 h 20"/>
                      <a:gd name="T14" fmla="*/ 13 w 47"/>
                      <a:gd name="T15" fmla="*/ 0 h 20"/>
                      <a:gd name="T16" fmla="*/ 10 w 47"/>
                      <a:gd name="T17" fmla="*/ 0 h 20"/>
                      <a:gd name="T18" fmla="*/ 8 w 47"/>
                      <a:gd name="T19" fmla="*/ 0 h 20"/>
                      <a:gd name="T20" fmla="*/ 7 w 47"/>
                      <a:gd name="T21" fmla="*/ 1 h 20"/>
                      <a:gd name="T22" fmla="*/ 5 w 47"/>
                      <a:gd name="T23" fmla="*/ 1 h 20"/>
                      <a:gd name="T24" fmla="*/ 4 w 47"/>
                      <a:gd name="T25" fmla="*/ 2 h 20"/>
                      <a:gd name="T26" fmla="*/ 2 w 47"/>
                      <a:gd name="T27" fmla="*/ 3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21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7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8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7" name="Rectangle 80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048" y="1532"/>
                    <a:ext cx="21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18" name="Freeform 807"/>
                  <p:cNvSpPr>
                    <a:spLocks noChangeAspect="1"/>
                  </p:cNvSpPr>
                  <p:nvPr/>
                </p:nvSpPr>
                <p:spPr bwMode="auto">
                  <a:xfrm>
                    <a:off x="4048" y="1596"/>
                    <a:ext cx="21" cy="0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0 h 20"/>
                      <a:gd name="T4" fmla="*/ 1 w 47"/>
                      <a:gd name="T5" fmla="*/ 0 h 20"/>
                      <a:gd name="T6" fmla="*/ 2 w 47"/>
                      <a:gd name="T7" fmla="*/ 1 h 20"/>
                      <a:gd name="T8" fmla="*/ 4 w 47"/>
                      <a:gd name="T9" fmla="*/ 1 h 20"/>
                      <a:gd name="T10" fmla="*/ 5 w 47"/>
                      <a:gd name="T11" fmla="*/ 1 h 20"/>
                      <a:gd name="T12" fmla="*/ 7 w 47"/>
                      <a:gd name="T13" fmla="*/ 1 h 20"/>
                      <a:gd name="T14" fmla="*/ 8 w 47"/>
                      <a:gd name="T15" fmla="*/ 1 h 20"/>
                      <a:gd name="T16" fmla="*/ 10 w 47"/>
                      <a:gd name="T17" fmla="*/ 1 h 20"/>
                      <a:gd name="T18" fmla="*/ 13 w 47"/>
                      <a:gd name="T19" fmla="*/ 1 h 20"/>
                      <a:gd name="T20" fmla="*/ 14 w 47"/>
                      <a:gd name="T21" fmla="*/ 1 h 20"/>
                      <a:gd name="T22" fmla="*/ 16 w 47"/>
                      <a:gd name="T23" fmla="*/ 1 h 20"/>
                      <a:gd name="T24" fmla="*/ 17 w 47"/>
                      <a:gd name="T25" fmla="*/ 1 h 20"/>
                      <a:gd name="T26" fmla="*/ 19 w 47"/>
                      <a:gd name="T27" fmla="*/ 1 h 20"/>
                      <a:gd name="T28" fmla="*/ 20 w 47"/>
                      <a:gd name="T29" fmla="*/ 0 h 20"/>
                      <a:gd name="T30" fmla="*/ 21 w 47"/>
                      <a:gd name="T31" fmla="*/ 0 h 20"/>
                      <a:gd name="T32" fmla="*/ 21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8" y="15"/>
                        </a:lnTo>
                        <a:lnTo>
                          <a:pt x="11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7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9" name="Freeform 808"/>
                  <p:cNvSpPr>
                    <a:spLocks noChangeAspect="1"/>
                  </p:cNvSpPr>
                  <p:nvPr/>
                </p:nvSpPr>
                <p:spPr bwMode="auto">
                  <a:xfrm>
                    <a:off x="4162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0" name="Rectangle 80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162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21" name="Freeform 810"/>
                  <p:cNvSpPr>
                    <a:spLocks noChangeAspect="1"/>
                  </p:cNvSpPr>
                  <p:nvPr/>
                </p:nvSpPr>
                <p:spPr bwMode="auto">
                  <a:xfrm>
                    <a:off x="4162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2" name="Freeform 811"/>
                  <p:cNvSpPr>
                    <a:spLocks noChangeAspect="1"/>
                  </p:cNvSpPr>
                  <p:nvPr/>
                </p:nvSpPr>
                <p:spPr bwMode="auto">
                  <a:xfrm>
                    <a:off x="4262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4 w 47"/>
                      <a:gd name="T3" fmla="*/ 5 h 20"/>
                      <a:gd name="T4" fmla="*/ 14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1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1 h 20"/>
                      <a:gd name="T22" fmla="*/ 4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7" y="15"/>
                        </a:lnTo>
                        <a:lnTo>
                          <a:pt x="46" y="11"/>
                        </a:lnTo>
                        <a:lnTo>
                          <a:pt x="42" y="8"/>
                        </a:lnTo>
                        <a:lnTo>
                          <a:pt x="40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2" y="3"/>
                        </a:lnTo>
                        <a:lnTo>
                          <a:pt x="8" y="5"/>
                        </a:lnTo>
                        <a:lnTo>
                          <a:pt x="5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3" name="Rectangle 81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262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24" name="Freeform 813"/>
                  <p:cNvSpPr>
                    <a:spLocks noChangeAspect="1"/>
                  </p:cNvSpPr>
                  <p:nvPr/>
                </p:nvSpPr>
                <p:spPr bwMode="auto">
                  <a:xfrm>
                    <a:off x="4262" y="1596"/>
                    <a:ext cx="14" cy="0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0 h 20"/>
                      <a:gd name="T4" fmla="*/ 1 w 47"/>
                      <a:gd name="T5" fmla="*/ 0 h 20"/>
                      <a:gd name="T6" fmla="*/ 1 w 47"/>
                      <a:gd name="T7" fmla="*/ 1 h 20"/>
                      <a:gd name="T8" fmla="*/ 2 w 47"/>
                      <a:gd name="T9" fmla="*/ 1 h 20"/>
                      <a:gd name="T10" fmla="*/ 4 w 47"/>
                      <a:gd name="T11" fmla="*/ 1 h 20"/>
                      <a:gd name="T12" fmla="*/ 4 w 47"/>
                      <a:gd name="T13" fmla="*/ 1 h 20"/>
                      <a:gd name="T14" fmla="*/ 6 w 47"/>
                      <a:gd name="T15" fmla="*/ 1 h 20"/>
                      <a:gd name="T16" fmla="*/ 7 w 47"/>
                      <a:gd name="T17" fmla="*/ 1 h 20"/>
                      <a:gd name="T18" fmla="*/ 8 w 47"/>
                      <a:gd name="T19" fmla="*/ 1 h 20"/>
                      <a:gd name="T20" fmla="*/ 10 w 47"/>
                      <a:gd name="T21" fmla="*/ 1 h 20"/>
                      <a:gd name="T22" fmla="*/ 11 w 47"/>
                      <a:gd name="T23" fmla="*/ 1 h 20"/>
                      <a:gd name="T24" fmla="*/ 12 w 47"/>
                      <a:gd name="T25" fmla="*/ 1 h 20"/>
                      <a:gd name="T26" fmla="*/ 13 w 47"/>
                      <a:gd name="T27" fmla="*/ 1 h 20"/>
                      <a:gd name="T28" fmla="*/ 14 w 47"/>
                      <a:gd name="T29" fmla="*/ 0 h 20"/>
                      <a:gd name="T30" fmla="*/ 14 w 47"/>
                      <a:gd name="T31" fmla="*/ 0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8"/>
                        </a:lnTo>
                        <a:lnTo>
                          <a:pt x="5" y="12"/>
                        </a:lnTo>
                        <a:lnTo>
                          <a:pt x="8" y="15"/>
                        </a:lnTo>
                        <a:lnTo>
                          <a:pt x="12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7"/>
                        </a:lnTo>
                        <a:lnTo>
                          <a:pt x="40" y="15"/>
                        </a:lnTo>
                        <a:lnTo>
                          <a:pt x="42" y="12"/>
                        </a:lnTo>
                        <a:lnTo>
                          <a:pt x="46" y="8"/>
                        </a:lnTo>
                        <a:lnTo>
                          <a:pt x="47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5" name="Freeform 814"/>
                  <p:cNvSpPr>
                    <a:spLocks noChangeAspect="1"/>
                  </p:cNvSpPr>
                  <p:nvPr/>
                </p:nvSpPr>
                <p:spPr bwMode="auto">
                  <a:xfrm>
                    <a:off x="4377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5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6" name="Rectangle 81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377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27" name="Freeform 816"/>
                  <p:cNvSpPr>
                    <a:spLocks noChangeAspect="1"/>
                  </p:cNvSpPr>
                  <p:nvPr/>
                </p:nvSpPr>
                <p:spPr bwMode="auto">
                  <a:xfrm>
                    <a:off x="4377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5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8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8" name="Freeform 817"/>
                  <p:cNvSpPr>
                    <a:spLocks noChangeAspect="1"/>
                  </p:cNvSpPr>
                  <p:nvPr/>
                </p:nvSpPr>
                <p:spPr bwMode="auto">
                  <a:xfrm>
                    <a:off x="4484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9" name="Rectangle 81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484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30" name="Freeform 819"/>
                  <p:cNvSpPr>
                    <a:spLocks noChangeAspect="1"/>
                  </p:cNvSpPr>
                  <p:nvPr/>
                </p:nvSpPr>
                <p:spPr bwMode="auto">
                  <a:xfrm>
                    <a:off x="4484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1" name="Freeform 820"/>
                  <p:cNvSpPr>
                    <a:spLocks noChangeAspect="1"/>
                  </p:cNvSpPr>
                  <p:nvPr/>
                </p:nvSpPr>
                <p:spPr bwMode="auto">
                  <a:xfrm>
                    <a:off x="4584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3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0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1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0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6" y="5"/>
                        </a:lnTo>
                        <a:lnTo>
                          <a:pt x="4" y="8"/>
                        </a:lnTo>
                        <a:lnTo>
                          <a:pt x="1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2" name="Rectangle 82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584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33" name="Freeform 822"/>
                  <p:cNvSpPr>
                    <a:spLocks noChangeAspect="1"/>
                  </p:cNvSpPr>
                  <p:nvPr/>
                </p:nvSpPr>
                <p:spPr bwMode="auto">
                  <a:xfrm>
                    <a:off x="4584" y="1596"/>
                    <a:ext cx="14" cy="0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0 h 20"/>
                      <a:gd name="T4" fmla="*/ 0 w 47"/>
                      <a:gd name="T5" fmla="*/ 0 h 20"/>
                      <a:gd name="T6" fmla="*/ 1 w 47"/>
                      <a:gd name="T7" fmla="*/ 1 h 20"/>
                      <a:gd name="T8" fmla="*/ 2 w 47"/>
                      <a:gd name="T9" fmla="*/ 1 h 20"/>
                      <a:gd name="T10" fmla="*/ 3 w 47"/>
                      <a:gd name="T11" fmla="*/ 1 h 20"/>
                      <a:gd name="T12" fmla="*/ 4 w 47"/>
                      <a:gd name="T13" fmla="*/ 1 h 20"/>
                      <a:gd name="T14" fmla="*/ 6 w 47"/>
                      <a:gd name="T15" fmla="*/ 1 h 20"/>
                      <a:gd name="T16" fmla="*/ 7 w 47"/>
                      <a:gd name="T17" fmla="*/ 1 h 20"/>
                      <a:gd name="T18" fmla="*/ 8 w 47"/>
                      <a:gd name="T19" fmla="*/ 1 h 20"/>
                      <a:gd name="T20" fmla="*/ 10 w 47"/>
                      <a:gd name="T21" fmla="*/ 1 h 20"/>
                      <a:gd name="T22" fmla="*/ 10 w 47"/>
                      <a:gd name="T23" fmla="*/ 1 h 20"/>
                      <a:gd name="T24" fmla="*/ 12 w 47"/>
                      <a:gd name="T25" fmla="*/ 1 h 20"/>
                      <a:gd name="T26" fmla="*/ 13 w 47"/>
                      <a:gd name="T27" fmla="*/ 1 h 20"/>
                      <a:gd name="T28" fmla="*/ 13 w 47"/>
                      <a:gd name="T29" fmla="*/ 0 h 20"/>
                      <a:gd name="T30" fmla="*/ 13 w 47"/>
                      <a:gd name="T31" fmla="*/ 0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1" y="8"/>
                        </a:lnTo>
                        <a:lnTo>
                          <a:pt x="4" y="12"/>
                        </a:lnTo>
                        <a:lnTo>
                          <a:pt x="6" y="15"/>
                        </a:lnTo>
                        <a:lnTo>
                          <a:pt x="11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4" name="Freeform 823"/>
                  <p:cNvSpPr>
                    <a:spLocks noChangeAspect="1"/>
                  </p:cNvSpPr>
                  <p:nvPr/>
                </p:nvSpPr>
                <p:spPr bwMode="auto">
                  <a:xfrm>
                    <a:off x="4691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5" name="Rectangle 82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691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36" name="Freeform 825"/>
                  <p:cNvSpPr>
                    <a:spLocks noChangeAspect="1"/>
                  </p:cNvSpPr>
                  <p:nvPr/>
                </p:nvSpPr>
                <p:spPr bwMode="auto">
                  <a:xfrm>
                    <a:off x="4691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5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7" name="Freeform 826"/>
                  <p:cNvSpPr>
                    <a:spLocks noChangeAspect="1"/>
                  </p:cNvSpPr>
                  <p:nvPr/>
                </p:nvSpPr>
                <p:spPr bwMode="auto">
                  <a:xfrm>
                    <a:off x="3733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8" name="Rectangle 82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733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39" name="Freeform 828"/>
                  <p:cNvSpPr>
                    <a:spLocks noChangeAspect="1"/>
                  </p:cNvSpPr>
                  <p:nvPr/>
                </p:nvSpPr>
                <p:spPr bwMode="auto">
                  <a:xfrm>
                    <a:off x="3733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5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0" name="Freeform 829"/>
                  <p:cNvSpPr>
                    <a:spLocks noChangeAspect="1"/>
                  </p:cNvSpPr>
                  <p:nvPr/>
                </p:nvSpPr>
                <p:spPr bwMode="auto">
                  <a:xfrm>
                    <a:off x="3626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1" name="Rectangle 83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626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42" name="Freeform 831"/>
                  <p:cNvSpPr>
                    <a:spLocks noChangeAspect="1"/>
                  </p:cNvSpPr>
                  <p:nvPr/>
                </p:nvSpPr>
                <p:spPr bwMode="auto">
                  <a:xfrm>
                    <a:off x="3626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3" name="Freeform 832"/>
                  <p:cNvSpPr>
                    <a:spLocks noChangeAspect="1"/>
                  </p:cNvSpPr>
                  <p:nvPr/>
                </p:nvSpPr>
                <p:spPr bwMode="auto">
                  <a:xfrm>
                    <a:off x="3526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4" name="Rectangle 83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526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45" name="Freeform 834"/>
                  <p:cNvSpPr>
                    <a:spLocks noChangeAspect="1"/>
                  </p:cNvSpPr>
                  <p:nvPr/>
                </p:nvSpPr>
                <p:spPr bwMode="auto">
                  <a:xfrm>
                    <a:off x="3526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6" name="Freeform 835"/>
                  <p:cNvSpPr>
                    <a:spLocks noChangeAspect="1"/>
                  </p:cNvSpPr>
                  <p:nvPr/>
                </p:nvSpPr>
                <p:spPr bwMode="auto">
                  <a:xfrm>
                    <a:off x="3891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7" name="Rectangle 83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891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48" name="Freeform 837"/>
                  <p:cNvSpPr>
                    <a:spLocks noChangeAspect="1"/>
                  </p:cNvSpPr>
                  <p:nvPr/>
                </p:nvSpPr>
                <p:spPr bwMode="auto">
                  <a:xfrm>
                    <a:off x="3891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5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9" name="Freeform 838"/>
                  <p:cNvSpPr>
                    <a:spLocks noChangeAspect="1"/>
                  </p:cNvSpPr>
                  <p:nvPr/>
                </p:nvSpPr>
                <p:spPr bwMode="auto">
                  <a:xfrm>
                    <a:off x="3991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4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1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1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6" y="15"/>
                        </a:lnTo>
                        <a:lnTo>
                          <a:pt x="45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4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8" y="5"/>
                        </a:lnTo>
                        <a:lnTo>
                          <a:pt x="5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0" name="Rectangle 83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991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51" name="Freeform 840"/>
                  <p:cNvSpPr>
                    <a:spLocks noChangeAspect="1"/>
                  </p:cNvSpPr>
                  <p:nvPr/>
                </p:nvSpPr>
                <p:spPr bwMode="auto">
                  <a:xfrm>
                    <a:off x="3991" y="1596"/>
                    <a:ext cx="14" cy="0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0 h 20"/>
                      <a:gd name="T4" fmla="*/ 1 w 47"/>
                      <a:gd name="T5" fmla="*/ 0 h 20"/>
                      <a:gd name="T6" fmla="*/ 1 w 47"/>
                      <a:gd name="T7" fmla="*/ 1 h 20"/>
                      <a:gd name="T8" fmla="*/ 2 w 47"/>
                      <a:gd name="T9" fmla="*/ 1 h 20"/>
                      <a:gd name="T10" fmla="*/ 3 w 47"/>
                      <a:gd name="T11" fmla="*/ 1 h 20"/>
                      <a:gd name="T12" fmla="*/ 4 w 47"/>
                      <a:gd name="T13" fmla="*/ 1 h 20"/>
                      <a:gd name="T14" fmla="*/ 6 w 47"/>
                      <a:gd name="T15" fmla="*/ 1 h 20"/>
                      <a:gd name="T16" fmla="*/ 7 w 47"/>
                      <a:gd name="T17" fmla="*/ 1 h 20"/>
                      <a:gd name="T18" fmla="*/ 8 w 47"/>
                      <a:gd name="T19" fmla="*/ 1 h 20"/>
                      <a:gd name="T20" fmla="*/ 10 w 47"/>
                      <a:gd name="T21" fmla="*/ 1 h 20"/>
                      <a:gd name="T22" fmla="*/ 11 w 47"/>
                      <a:gd name="T23" fmla="*/ 1 h 20"/>
                      <a:gd name="T24" fmla="*/ 12 w 47"/>
                      <a:gd name="T25" fmla="*/ 1 h 20"/>
                      <a:gd name="T26" fmla="*/ 13 w 47"/>
                      <a:gd name="T27" fmla="*/ 1 h 20"/>
                      <a:gd name="T28" fmla="*/ 13 w 47"/>
                      <a:gd name="T29" fmla="*/ 0 h 20"/>
                      <a:gd name="T30" fmla="*/ 14 w 47"/>
                      <a:gd name="T31" fmla="*/ 0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5" y="12"/>
                        </a:lnTo>
                        <a:lnTo>
                          <a:pt x="8" y="15"/>
                        </a:lnTo>
                        <a:lnTo>
                          <a:pt x="11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4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5" y="8"/>
                        </a:lnTo>
                        <a:lnTo>
                          <a:pt x="46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2" name="Freeform 841"/>
                  <p:cNvSpPr>
                    <a:spLocks noChangeAspect="1"/>
                  </p:cNvSpPr>
                  <p:nvPr/>
                </p:nvSpPr>
                <p:spPr bwMode="auto">
                  <a:xfrm>
                    <a:off x="4098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4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1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1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7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8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3" name="Rectangle 84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098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54" name="Freeform 843"/>
                  <p:cNvSpPr>
                    <a:spLocks noChangeAspect="1"/>
                  </p:cNvSpPr>
                  <p:nvPr/>
                </p:nvSpPr>
                <p:spPr bwMode="auto">
                  <a:xfrm>
                    <a:off x="4098" y="1596"/>
                    <a:ext cx="14" cy="0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0 h 20"/>
                      <a:gd name="T4" fmla="*/ 1 w 47"/>
                      <a:gd name="T5" fmla="*/ 0 h 20"/>
                      <a:gd name="T6" fmla="*/ 1 w 47"/>
                      <a:gd name="T7" fmla="*/ 1 h 20"/>
                      <a:gd name="T8" fmla="*/ 2 w 47"/>
                      <a:gd name="T9" fmla="*/ 1 h 20"/>
                      <a:gd name="T10" fmla="*/ 3 w 47"/>
                      <a:gd name="T11" fmla="*/ 1 h 20"/>
                      <a:gd name="T12" fmla="*/ 4 w 47"/>
                      <a:gd name="T13" fmla="*/ 1 h 20"/>
                      <a:gd name="T14" fmla="*/ 6 w 47"/>
                      <a:gd name="T15" fmla="*/ 1 h 20"/>
                      <a:gd name="T16" fmla="*/ 7 w 47"/>
                      <a:gd name="T17" fmla="*/ 1 h 20"/>
                      <a:gd name="T18" fmla="*/ 8 w 47"/>
                      <a:gd name="T19" fmla="*/ 1 h 20"/>
                      <a:gd name="T20" fmla="*/ 10 w 47"/>
                      <a:gd name="T21" fmla="*/ 1 h 20"/>
                      <a:gd name="T22" fmla="*/ 11 w 47"/>
                      <a:gd name="T23" fmla="*/ 1 h 20"/>
                      <a:gd name="T24" fmla="*/ 12 w 47"/>
                      <a:gd name="T25" fmla="*/ 1 h 20"/>
                      <a:gd name="T26" fmla="*/ 13 w 47"/>
                      <a:gd name="T27" fmla="*/ 1 h 20"/>
                      <a:gd name="T28" fmla="*/ 13 w 47"/>
                      <a:gd name="T29" fmla="*/ 0 h 20"/>
                      <a:gd name="T30" fmla="*/ 14 w 47"/>
                      <a:gd name="T31" fmla="*/ 0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8" y="15"/>
                        </a:lnTo>
                        <a:lnTo>
                          <a:pt x="11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7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5" name="Freeform 844"/>
                  <p:cNvSpPr>
                    <a:spLocks noChangeAspect="1"/>
                  </p:cNvSpPr>
                  <p:nvPr/>
                </p:nvSpPr>
                <p:spPr bwMode="auto">
                  <a:xfrm>
                    <a:off x="4212" y="1525"/>
                    <a:ext cx="7" cy="7"/>
                  </a:xfrm>
                  <a:custGeom>
                    <a:avLst/>
                    <a:gdLst>
                      <a:gd name="T0" fmla="*/ 7 w 46"/>
                      <a:gd name="T1" fmla="*/ 7 h 20"/>
                      <a:gd name="T2" fmla="*/ 7 w 46"/>
                      <a:gd name="T3" fmla="*/ 5 h 20"/>
                      <a:gd name="T4" fmla="*/ 7 w 46"/>
                      <a:gd name="T5" fmla="*/ 4 h 20"/>
                      <a:gd name="T6" fmla="*/ 6 w 46"/>
                      <a:gd name="T7" fmla="*/ 3 h 20"/>
                      <a:gd name="T8" fmla="*/ 6 w 46"/>
                      <a:gd name="T9" fmla="*/ 2 h 20"/>
                      <a:gd name="T10" fmla="*/ 5 w 46"/>
                      <a:gd name="T11" fmla="*/ 1 h 20"/>
                      <a:gd name="T12" fmla="*/ 5 w 46"/>
                      <a:gd name="T13" fmla="*/ 1 h 20"/>
                      <a:gd name="T14" fmla="*/ 4 w 46"/>
                      <a:gd name="T15" fmla="*/ 0 h 20"/>
                      <a:gd name="T16" fmla="*/ 4 w 46"/>
                      <a:gd name="T17" fmla="*/ 0 h 20"/>
                      <a:gd name="T18" fmla="*/ 3 w 46"/>
                      <a:gd name="T19" fmla="*/ 0 h 20"/>
                      <a:gd name="T20" fmla="*/ 2 w 46"/>
                      <a:gd name="T21" fmla="*/ 1 h 20"/>
                      <a:gd name="T22" fmla="*/ 2 w 46"/>
                      <a:gd name="T23" fmla="*/ 1 h 20"/>
                      <a:gd name="T24" fmla="*/ 1 w 46"/>
                      <a:gd name="T25" fmla="*/ 2 h 20"/>
                      <a:gd name="T26" fmla="*/ 1 w 46"/>
                      <a:gd name="T27" fmla="*/ 3 h 20"/>
                      <a:gd name="T28" fmla="*/ 0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7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6" name="Rectangle 84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212" y="1532"/>
                    <a:ext cx="7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57" name="Freeform 846"/>
                  <p:cNvSpPr>
                    <a:spLocks noChangeAspect="1"/>
                  </p:cNvSpPr>
                  <p:nvPr/>
                </p:nvSpPr>
                <p:spPr bwMode="auto">
                  <a:xfrm>
                    <a:off x="4212" y="1596"/>
                    <a:ext cx="7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0 w 46"/>
                      <a:gd name="T5" fmla="*/ 0 h 20"/>
                      <a:gd name="T6" fmla="*/ 1 w 46"/>
                      <a:gd name="T7" fmla="*/ 1 h 20"/>
                      <a:gd name="T8" fmla="*/ 1 w 46"/>
                      <a:gd name="T9" fmla="*/ 1 h 20"/>
                      <a:gd name="T10" fmla="*/ 2 w 46"/>
                      <a:gd name="T11" fmla="*/ 1 h 20"/>
                      <a:gd name="T12" fmla="*/ 2 w 46"/>
                      <a:gd name="T13" fmla="*/ 1 h 20"/>
                      <a:gd name="T14" fmla="*/ 3 w 46"/>
                      <a:gd name="T15" fmla="*/ 1 h 20"/>
                      <a:gd name="T16" fmla="*/ 4 w 46"/>
                      <a:gd name="T17" fmla="*/ 1 h 20"/>
                      <a:gd name="T18" fmla="*/ 4 w 46"/>
                      <a:gd name="T19" fmla="*/ 1 h 20"/>
                      <a:gd name="T20" fmla="*/ 5 w 46"/>
                      <a:gd name="T21" fmla="*/ 1 h 20"/>
                      <a:gd name="T22" fmla="*/ 5 w 46"/>
                      <a:gd name="T23" fmla="*/ 1 h 20"/>
                      <a:gd name="T24" fmla="*/ 6 w 46"/>
                      <a:gd name="T25" fmla="*/ 1 h 20"/>
                      <a:gd name="T26" fmla="*/ 6 w 46"/>
                      <a:gd name="T27" fmla="*/ 1 h 20"/>
                      <a:gd name="T28" fmla="*/ 7 w 46"/>
                      <a:gd name="T29" fmla="*/ 0 h 20"/>
                      <a:gd name="T30" fmla="*/ 7 w 46"/>
                      <a:gd name="T31" fmla="*/ 0 h 20"/>
                      <a:gd name="T32" fmla="*/ 7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8" name="Freeform 847"/>
                  <p:cNvSpPr>
                    <a:spLocks noChangeAspect="1"/>
                  </p:cNvSpPr>
                  <p:nvPr/>
                </p:nvSpPr>
                <p:spPr bwMode="auto">
                  <a:xfrm>
                    <a:off x="4312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4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1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1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7" y="15"/>
                        </a:lnTo>
                        <a:lnTo>
                          <a:pt x="45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8" y="5"/>
                        </a:lnTo>
                        <a:lnTo>
                          <a:pt x="5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9" name="Rectangle 84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312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60" name="Freeform 849"/>
                  <p:cNvSpPr>
                    <a:spLocks noChangeAspect="1"/>
                  </p:cNvSpPr>
                  <p:nvPr/>
                </p:nvSpPr>
                <p:spPr bwMode="auto">
                  <a:xfrm>
                    <a:off x="4312" y="1596"/>
                    <a:ext cx="14" cy="0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0 h 20"/>
                      <a:gd name="T4" fmla="*/ 1 w 47"/>
                      <a:gd name="T5" fmla="*/ 0 h 20"/>
                      <a:gd name="T6" fmla="*/ 1 w 47"/>
                      <a:gd name="T7" fmla="*/ 1 h 20"/>
                      <a:gd name="T8" fmla="*/ 2 w 47"/>
                      <a:gd name="T9" fmla="*/ 1 h 20"/>
                      <a:gd name="T10" fmla="*/ 3 w 47"/>
                      <a:gd name="T11" fmla="*/ 1 h 20"/>
                      <a:gd name="T12" fmla="*/ 4 w 47"/>
                      <a:gd name="T13" fmla="*/ 1 h 20"/>
                      <a:gd name="T14" fmla="*/ 6 w 47"/>
                      <a:gd name="T15" fmla="*/ 1 h 20"/>
                      <a:gd name="T16" fmla="*/ 7 w 47"/>
                      <a:gd name="T17" fmla="*/ 1 h 20"/>
                      <a:gd name="T18" fmla="*/ 8 w 47"/>
                      <a:gd name="T19" fmla="*/ 1 h 20"/>
                      <a:gd name="T20" fmla="*/ 10 w 47"/>
                      <a:gd name="T21" fmla="*/ 1 h 20"/>
                      <a:gd name="T22" fmla="*/ 11 w 47"/>
                      <a:gd name="T23" fmla="*/ 1 h 20"/>
                      <a:gd name="T24" fmla="*/ 12 w 47"/>
                      <a:gd name="T25" fmla="*/ 1 h 20"/>
                      <a:gd name="T26" fmla="*/ 13 w 47"/>
                      <a:gd name="T27" fmla="*/ 1 h 20"/>
                      <a:gd name="T28" fmla="*/ 13 w 47"/>
                      <a:gd name="T29" fmla="*/ 0 h 20"/>
                      <a:gd name="T30" fmla="*/ 14 w 47"/>
                      <a:gd name="T31" fmla="*/ 0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8"/>
                        </a:lnTo>
                        <a:lnTo>
                          <a:pt x="5" y="12"/>
                        </a:lnTo>
                        <a:lnTo>
                          <a:pt x="8" y="15"/>
                        </a:lnTo>
                        <a:lnTo>
                          <a:pt x="11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5" y="8"/>
                        </a:lnTo>
                        <a:lnTo>
                          <a:pt x="47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1" name="Freeform 850"/>
                  <p:cNvSpPr>
                    <a:spLocks noChangeAspect="1"/>
                  </p:cNvSpPr>
                  <p:nvPr/>
                </p:nvSpPr>
                <p:spPr bwMode="auto">
                  <a:xfrm>
                    <a:off x="4419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2" name="Rectangle 85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419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63" name="Freeform 852"/>
                  <p:cNvSpPr>
                    <a:spLocks noChangeAspect="1"/>
                  </p:cNvSpPr>
                  <p:nvPr/>
                </p:nvSpPr>
                <p:spPr bwMode="auto">
                  <a:xfrm>
                    <a:off x="4419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4" name="Freeform 853"/>
                  <p:cNvSpPr>
                    <a:spLocks noChangeAspect="1"/>
                  </p:cNvSpPr>
                  <p:nvPr/>
                </p:nvSpPr>
                <p:spPr bwMode="auto">
                  <a:xfrm>
                    <a:off x="4527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5" name="Rectangle 85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527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66" name="Freeform 855"/>
                  <p:cNvSpPr>
                    <a:spLocks noChangeAspect="1"/>
                  </p:cNvSpPr>
                  <p:nvPr/>
                </p:nvSpPr>
                <p:spPr bwMode="auto">
                  <a:xfrm>
                    <a:off x="4527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7" name="Freeform 856"/>
                  <p:cNvSpPr>
                    <a:spLocks noChangeAspect="1"/>
                  </p:cNvSpPr>
                  <p:nvPr/>
                </p:nvSpPr>
                <p:spPr bwMode="auto">
                  <a:xfrm>
                    <a:off x="4634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3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0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5 w 47"/>
                      <a:gd name="T19" fmla="*/ 0 h 20"/>
                      <a:gd name="T20" fmla="*/ 4 w 47"/>
                      <a:gd name="T21" fmla="*/ 1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0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1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1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8" name="Rectangle 85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634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69" name="Freeform 858"/>
                  <p:cNvSpPr>
                    <a:spLocks noChangeAspect="1"/>
                  </p:cNvSpPr>
                  <p:nvPr/>
                </p:nvSpPr>
                <p:spPr bwMode="auto">
                  <a:xfrm>
                    <a:off x="4634" y="1596"/>
                    <a:ext cx="14" cy="0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0 h 20"/>
                      <a:gd name="T4" fmla="*/ 0 w 47"/>
                      <a:gd name="T5" fmla="*/ 0 h 20"/>
                      <a:gd name="T6" fmla="*/ 1 w 47"/>
                      <a:gd name="T7" fmla="*/ 1 h 20"/>
                      <a:gd name="T8" fmla="*/ 2 w 47"/>
                      <a:gd name="T9" fmla="*/ 1 h 20"/>
                      <a:gd name="T10" fmla="*/ 3 w 47"/>
                      <a:gd name="T11" fmla="*/ 1 h 20"/>
                      <a:gd name="T12" fmla="*/ 4 w 47"/>
                      <a:gd name="T13" fmla="*/ 1 h 20"/>
                      <a:gd name="T14" fmla="*/ 5 w 47"/>
                      <a:gd name="T15" fmla="*/ 1 h 20"/>
                      <a:gd name="T16" fmla="*/ 7 w 47"/>
                      <a:gd name="T17" fmla="*/ 1 h 20"/>
                      <a:gd name="T18" fmla="*/ 8 w 47"/>
                      <a:gd name="T19" fmla="*/ 1 h 20"/>
                      <a:gd name="T20" fmla="*/ 10 w 47"/>
                      <a:gd name="T21" fmla="*/ 1 h 20"/>
                      <a:gd name="T22" fmla="*/ 10 w 47"/>
                      <a:gd name="T23" fmla="*/ 1 h 20"/>
                      <a:gd name="T24" fmla="*/ 12 w 47"/>
                      <a:gd name="T25" fmla="*/ 1 h 20"/>
                      <a:gd name="T26" fmla="*/ 13 w 47"/>
                      <a:gd name="T27" fmla="*/ 1 h 20"/>
                      <a:gd name="T28" fmla="*/ 13 w 47"/>
                      <a:gd name="T29" fmla="*/ 0 h 20"/>
                      <a:gd name="T30" fmla="*/ 13 w 47"/>
                      <a:gd name="T31" fmla="*/ 0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1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1" y="17"/>
                        </a:lnTo>
                        <a:lnTo>
                          <a:pt x="14" y="19"/>
                        </a:lnTo>
                        <a:lnTo>
                          <a:pt x="18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0" name="Freeform 859"/>
                  <p:cNvSpPr>
                    <a:spLocks noChangeAspect="1"/>
                  </p:cNvSpPr>
                  <p:nvPr/>
                </p:nvSpPr>
                <p:spPr bwMode="auto">
                  <a:xfrm>
                    <a:off x="4741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1" name="Rectangle 86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741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72" name="Freeform 861"/>
                  <p:cNvSpPr>
                    <a:spLocks noChangeAspect="1"/>
                  </p:cNvSpPr>
                  <p:nvPr/>
                </p:nvSpPr>
                <p:spPr bwMode="auto">
                  <a:xfrm>
                    <a:off x="4741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5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3" name="Freeform 862"/>
                  <p:cNvSpPr>
                    <a:spLocks noChangeAspect="1"/>
                  </p:cNvSpPr>
                  <p:nvPr/>
                </p:nvSpPr>
                <p:spPr bwMode="auto">
                  <a:xfrm>
                    <a:off x="3783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4" name="Rectangle 86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783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75" name="Freeform 864"/>
                  <p:cNvSpPr>
                    <a:spLocks noChangeAspect="1"/>
                  </p:cNvSpPr>
                  <p:nvPr/>
                </p:nvSpPr>
                <p:spPr bwMode="auto">
                  <a:xfrm>
                    <a:off x="3783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5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6" name="Freeform 865"/>
                  <p:cNvSpPr>
                    <a:spLocks noChangeAspect="1"/>
                  </p:cNvSpPr>
                  <p:nvPr/>
                </p:nvSpPr>
                <p:spPr bwMode="auto">
                  <a:xfrm>
                    <a:off x="3676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7" name="Rectangle 86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676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78" name="Freeform 867"/>
                  <p:cNvSpPr>
                    <a:spLocks noChangeAspect="1"/>
                  </p:cNvSpPr>
                  <p:nvPr/>
                </p:nvSpPr>
                <p:spPr bwMode="auto">
                  <a:xfrm>
                    <a:off x="3676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9" name="Freeform 868"/>
                  <p:cNvSpPr>
                    <a:spLocks noChangeAspect="1"/>
                  </p:cNvSpPr>
                  <p:nvPr/>
                </p:nvSpPr>
                <p:spPr bwMode="auto">
                  <a:xfrm>
                    <a:off x="3569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0" name="Rectangle 86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569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81" name="Freeform 870"/>
                  <p:cNvSpPr>
                    <a:spLocks noChangeAspect="1"/>
                  </p:cNvSpPr>
                  <p:nvPr/>
                </p:nvSpPr>
                <p:spPr bwMode="auto">
                  <a:xfrm>
                    <a:off x="3569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2" name="Freeform 871"/>
                  <p:cNvSpPr>
                    <a:spLocks noChangeAspect="1"/>
                  </p:cNvSpPr>
                  <p:nvPr/>
                </p:nvSpPr>
                <p:spPr bwMode="auto">
                  <a:xfrm>
                    <a:off x="1104" y="1525"/>
                    <a:ext cx="7" cy="7"/>
                  </a:xfrm>
                  <a:custGeom>
                    <a:avLst/>
                    <a:gdLst>
                      <a:gd name="T0" fmla="*/ 7 w 46"/>
                      <a:gd name="T1" fmla="*/ 7 h 20"/>
                      <a:gd name="T2" fmla="*/ 7 w 46"/>
                      <a:gd name="T3" fmla="*/ 5 h 20"/>
                      <a:gd name="T4" fmla="*/ 7 w 46"/>
                      <a:gd name="T5" fmla="*/ 4 h 20"/>
                      <a:gd name="T6" fmla="*/ 6 w 46"/>
                      <a:gd name="T7" fmla="*/ 3 h 20"/>
                      <a:gd name="T8" fmla="*/ 6 w 46"/>
                      <a:gd name="T9" fmla="*/ 2 h 20"/>
                      <a:gd name="T10" fmla="*/ 5 w 46"/>
                      <a:gd name="T11" fmla="*/ 1 h 20"/>
                      <a:gd name="T12" fmla="*/ 5 w 46"/>
                      <a:gd name="T13" fmla="*/ 1 h 20"/>
                      <a:gd name="T14" fmla="*/ 4 w 46"/>
                      <a:gd name="T15" fmla="*/ 0 h 20"/>
                      <a:gd name="T16" fmla="*/ 4 w 46"/>
                      <a:gd name="T17" fmla="*/ 0 h 20"/>
                      <a:gd name="T18" fmla="*/ 3 w 46"/>
                      <a:gd name="T19" fmla="*/ 0 h 20"/>
                      <a:gd name="T20" fmla="*/ 2 w 46"/>
                      <a:gd name="T21" fmla="*/ 1 h 20"/>
                      <a:gd name="T22" fmla="*/ 2 w 46"/>
                      <a:gd name="T23" fmla="*/ 1 h 20"/>
                      <a:gd name="T24" fmla="*/ 1 w 46"/>
                      <a:gd name="T25" fmla="*/ 2 h 20"/>
                      <a:gd name="T26" fmla="*/ 1 w 46"/>
                      <a:gd name="T27" fmla="*/ 3 h 20"/>
                      <a:gd name="T28" fmla="*/ 0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7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3" name="Rectangle 87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104" y="1532"/>
                    <a:ext cx="7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84" name="Freeform 873"/>
                  <p:cNvSpPr>
                    <a:spLocks noChangeAspect="1"/>
                  </p:cNvSpPr>
                  <p:nvPr/>
                </p:nvSpPr>
                <p:spPr bwMode="auto">
                  <a:xfrm>
                    <a:off x="1104" y="1589"/>
                    <a:ext cx="7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0 w 46"/>
                      <a:gd name="T5" fmla="*/ 3 h 20"/>
                      <a:gd name="T6" fmla="*/ 1 w 46"/>
                      <a:gd name="T7" fmla="*/ 4 h 20"/>
                      <a:gd name="T8" fmla="*/ 1 w 46"/>
                      <a:gd name="T9" fmla="*/ 6 h 20"/>
                      <a:gd name="T10" fmla="*/ 2 w 46"/>
                      <a:gd name="T11" fmla="*/ 6 h 20"/>
                      <a:gd name="T12" fmla="*/ 2 w 46"/>
                      <a:gd name="T13" fmla="*/ 7 h 20"/>
                      <a:gd name="T14" fmla="*/ 3 w 46"/>
                      <a:gd name="T15" fmla="*/ 7 h 20"/>
                      <a:gd name="T16" fmla="*/ 4 w 46"/>
                      <a:gd name="T17" fmla="*/ 7 h 20"/>
                      <a:gd name="T18" fmla="*/ 4 w 46"/>
                      <a:gd name="T19" fmla="*/ 7 h 20"/>
                      <a:gd name="T20" fmla="*/ 5 w 46"/>
                      <a:gd name="T21" fmla="*/ 7 h 20"/>
                      <a:gd name="T22" fmla="*/ 5 w 46"/>
                      <a:gd name="T23" fmla="*/ 6 h 20"/>
                      <a:gd name="T24" fmla="*/ 6 w 46"/>
                      <a:gd name="T25" fmla="*/ 6 h 20"/>
                      <a:gd name="T26" fmla="*/ 6 w 46"/>
                      <a:gd name="T27" fmla="*/ 4 h 20"/>
                      <a:gd name="T28" fmla="*/ 7 w 46"/>
                      <a:gd name="T29" fmla="*/ 3 h 20"/>
                      <a:gd name="T30" fmla="*/ 7 w 46"/>
                      <a:gd name="T31" fmla="*/ 2 h 20"/>
                      <a:gd name="T32" fmla="*/ 7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5" name="Freeform 874"/>
                  <p:cNvSpPr>
                    <a:spLocks noChangeAspect="1"/>
                  </p:cNvSpPr>
                  <p:nvPr/>
                </p:nvSpPr>
                <p:spPr bwMode="auto">
                  <a:xfrm>
                    <a:off x="1211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4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1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1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7" y="15"/>
                        </a:lnTo>
                        <a:lnTo>
                          <a:pt x="45" y="11"/>
                        </a:lnTo>
                        <a:lnTo>
                          <a:pt x="43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4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8" y="5"/>
                        </a:lnTo>
                        <a:lnTo>
                          <a:pt x="5" y="8"/>
                        </a:lnTo>
                        <a:lnTo>
                          <a:pt x="3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6" name="Rectangle 87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211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87" name="Freeform 876"/>
                  <p:cNvSpPr>
                    <a:spLocks noChangeAspect="1"/>
                  </p:cNvSpPr>
                  <p:nvPr/>
                </p:nvSpPr>
                <p:spPr bwMode="auto">
                  <a:xfrm>
                    <a:off x="1211" y="1589"/>
                    <a:ext cx="14" cy="7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2 h 20"/>
                      <a:gd name="T4" fmla="*/ 1 w 47"/>
                      <a:gd name="T5" fmla="*/ 3 h 20"/>
                      <a:gd name="T6" fmla="*/ 1 w 47"/>
                      <a:gd name="T7" fmla="*/ 4 h 20"/>
                      <a:gd name="T8" fmla="*/ 2 w 47"/>
                      <a:gd name="T9" fmla="*/ 6 h 20"/>
                      <a:gd name="T10" fmla="*/ 3 w 47"/>
                      <a:gd name="T11" fmla="*/ 6 h 20"/>
                      <a:gd name="T12" fmla="*/ 4 w 47"/>
                      <a:gd name="T13" fmla="*/ 7 h 20"/>
                      <a:gd name="T14" fmla="*/ 6 w 47"/>
                      <a:gd name="T15" fmla="*/ 7 h 20"/>
                      <a:gd name="T16" fmla="*/ 7 w 47"/>
                      <a:gd name="T17" fmla="*/ 7 h 20"/>
                      <a:gd name="T18" fmla="*/ 8 w 47"/>
                      <a:gd name="T19" fmla="*/ 7 h 20"/>
                      <a:gd name="T20" fmla="*/ 10 w 47"/>
                      <a:gd name="T21" fmla="*/ 7 h 20"/>
                      <a:gd name="T22" fmla="*/ 11 w 47"/>
                      <a:gd name="T23" fmla="*/ 6 h 20"/>
                      <a:gd name="T24" fmla="*/ 12 w 47"/>
                      <a:gd name="T25" fmla="*/ 6 h 20"/>
                      <a:gd name="T26" fmla="*/ 13 w 47"/>
                      <a:gd name="T27" fmla="*/ 4 h 20"/>
                      <a:gd name="T28" fmla="*/ 13 w 47"/>
                      <a:gd name="T29" fmla="*/ 3 h 20"/>
                      <a:gd name="T30" fmla="*/ 14 w 47"/>
                      <a:gd name="T31" fmla="*/ 2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3" y="9"/>
                        </a:lnTo>
                        <a:lnTo>
                          <a:pt x="5" y="12"/>
                        </a:lnTo>
                        <a:lnTo>
                          <a:pt x="8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4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3" y="12"/>
                        </a:lnTo>
                        <a:lnTo>
                          <a:pt x="45" y="9"/>
                        </a:lnTo>
                        <a:lnTo>
                          <a:pt x="47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8" name="Freeform 877"/>
                  <p:cNvSpPr>
                    <a:spLocks noChangeAspect="1"/>
                  </p:cNvSpPr>
                  <p:nvPr/>
                </p:nvSpPr>
                <p:spPr bwMode="auto">
                  <a:xfrm>
                    <a:off x="1318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4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1 h 20"/>
                      <a:gd name="T14" fmla="*/ 9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4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5" y="11"/>
                        </a:lnTo>
                        <a:lnTo>
                          <a:pt x="42" y="8"/>
                        </a:lnTo>
                        <a:lnTo>
                          <a:pt x="40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9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2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9" name="Rectangle 87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318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90" name="Freeform 879"/>
                  <p:cNvSpPr>
                    <a:spLocks noChangeAspect="1"/>
                  </p:cNvSpPr>
                  <p:nvPr/>
                </p:nvSpPr>
                <p:spPr bwMode="auto">
                  <a:xfrm>
                    <a:off x="1318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4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9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4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2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9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40" y="16"/>
                        </a:lnTo>
                        <a:lnTo>
                          <a:pt x="42" y="12"/>
                        </a:lnTo>
                        <a:lnTo>
                          <a:pt x="45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1" name="Freeform 880"/>
                  <p:cNvSpPr>
                    <a:spLocks noChangeAspect="1"/>
                  </p:cNvSpPr>
                  <p:nvPr/>
                </p:nvSpPr>
                <p:spPr bwMode="auto">
                  <a:xfrm>
                    <a:off x="1425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2" name="Rectangle 88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425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93" name="Freeform 882"/>
                  <p:cNvSpPr>
                    <a:spLocks noChangeAspect="1"/>
                  </p:cNvSpPr>
                  <p:nvPr/>
                </p:nvSpPr>
                <p:spPr bwMode="auto">
                  <a:xfrm>
                    <a:off x="1425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4" name="Freeform 883"/>
                  <p:cNvSpPr>
                    <a:spLocks noChangeAspect="1"/>
                  </p:cNvSpPr>
                  <p:nvPr/>
                </p:nvSpPr>
                <p:spPr bwMode="auto">
                  <a:xfrm>
                    <a:off x="1532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4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1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1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7" y="15"/>
                        </a:lnTo>
                        <a:lnTo>
                          <a:pt x="45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8" y="5"/>
                        </a:lnTo>
                        <a:lnTo>
                          <a:pt x="5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5" name="Rectangle 88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532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96" name="Freeform 885"/>
                  <p:cNvSpPr>
                    <a:spLocks noChangeAspect="1"/>
                  </p:cNvSpPr>
                  <p:nvPr/>
                </p:nvSpPr>
                <p:spPr bwMode="auto">
                  <a:xfrm>
                    <a:off x="1532" y="1589"/>
                    <a:ext cx="14" cy="7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2 h 20"/>
                      <a:gd name="T4" fmla="*/ 1 w 47"/>
                      <a:gd name="T5" fmla="*/ 3 h 20"/>
                      <a:gd name="T6" fmla="*/ 1 w 47"/>
                      <a:gd name="T7" fmla="*/ 4 h 20"/>
                      <a:gd name="T8" fmla="*/ 2 w 47"/>
                      <a:gd name="T9" fmla="*/ 6 h 20"/>
                      <a:gd name="T10" fmla="*/ 3 w 47"/>
                      <a:gd name="T11" fmla="*/ 6 h 20"/>
                      <a:gd name="T12" fmla="*/ 4 w 47"/>
                      <a:gd name="T13" fmla="*/ 7 h 20"/>
                      <a:gd name="T14" fmla="*/ 6 w 47"/>
                      <a:gd name="T15" fmla="*/ 7 h 20"/>
                      <a:gd name="T16" fmla="*/ 7 w 47"/>
                      <a:gd name="T17" fmla="*/ 7 h 20"/>
                      <a:gd name="T18" fmla="*/ 8 w 47"/>
                      <a:gd name="T19" fmla="*/ 7 h 20"/>
                      <a:gd name="T20" fmla="*/ 10 w 47"/>
                      <a:gd name="T21" fmla="*/ 7 h 20"/>
                      <a:gd name="T22" fmla="*/ 11 w 47"/>
                      <a:gd name="T23" fmla="*/ 6 h 20"/>
                      <a:gd name="T24" fmla="*/ 12 w 47"/>
                      <a:gd name="T25" fmla="*/ 6 h 20"/>
                      <a:gd name="T26" fmla="*/ 13 w 47"/>
                      <a:gd name="T27" fmla="*/ 4 h 20"/>
                      <a:gd name="T28" fmla="*/ 13 w 47"/>
                      <a:gd name="T29" fmla="*/ 3 h 20"/>
                      <a:gd name="T30" fmla="*/ 14 w 47"/>
                      <a:gd name="T31" fmla="*/ 2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5" y="12"/>
                        </a:lnTo>
                        <a:lnTo>
                          <a:pt x="8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5" y="9"/>
                        </a:lnTo>
                        <a:lnTo>
                          <a:pt x="47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7" name="Freeform 886"/>
                  <p:cNvSpPr>
                    <a:spLocks noChangeAspect="1"/>
                  </p:cNvSpPr>
                  <p:nvPr/>
                </p:nvSpPr>
                <p:spPr bwMode="auto">
                  <a:xfrm>
                    <a:off x="1640" y="1525"/>
                    <a:ext cx="7" cy="7"/>
                  </a:xfrm>
                  <a:custGeom>
                    <a:avLst/>
                    <a:gdLst>
                      <a:gd name="T0" fmla="*/ 7 w 46"/>
                      <a:gd name="T1" fmla="*/ 7 h 20"/>
                      <a:gd name="T2" fmla="*/ 7 w 46"/>
                      <a:gd name="T3" fmla="*/ 5 h 20"/>
                      <a:gd name="T4" fmla="*/ 7 w 46"/>
                      <a:gd name="T5" fmla="*/ 4 h 20"/>
                      <a:gd name="T6" fmla="*/ 6 w 46"/>
                      <a:gd name="T7" fmla="*/ 2 h 20"/>
                      <a:gd name="T8" fmla="*/ 6 w 46"/>
                      <a:gd name="T9" fmla="*/ 2 h 20"/>
                      <a:gd name="T10" fmla="*/ 5 w 46"/>
                      <a:gd name="T11" fmla="*/ 1 h 20"/>
                      <a:gd name="T12" fmla="*/ 5 w 46"/>
                      <a:gd name="T13" fmla="*/ 0 h 20"/>
                      <a:gd name="T14" fmla="*/ 4 w 46"/>
                      <a:gd name="T15" fmla="*/ 0 h 20"/>
                      <a:gd name="T16" fmla="*/ 4 w 46"/>
                      <a:gd name="T17" fmla="*/ 0 h 20"/>
                      <a:gd name="T18" fmla="*/ 3 w 46"/>
                      <a:gd name="T19" fmla="*/ 0 h 20"/>
                      <a:gd name="T20" fmla="*/ 2 w 46"/>
                      <a:gd name="T21" fmla="*/ 0 h 20"/>
                      <a:gd name="T22" fmla="*/ 2 w 46"/>
                      <a:gd name="T23" fmla="*/ 1 h 20"/>
                      <a:gd name="T24" fmla="*/ 1 w 46"/>
                      <a:gd name="T25" fmla="*/ 2 h 20"/>
                      <a:gd name="T26" fmla="*/ 1 w 46"/>
                      <a:gd name="T27" fmla="*/ 2 h 20"/>
                      <a:gd name="T28" fmla="*/ 0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7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7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1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11" y="3"/>
                        </a:lnTo>
                        <a:lnTo>
                          <a:pt x="7" y="5"/>
                        </a:lnTo>
                        <a:lnTo>
                          <a:pt x="4" y="7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8" name="Rectangle 88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640" y="1532"/>
                    <a:ext cx="7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99" name="Freeform 888"/>
                  <p:cNvSpPr>
                    <a:spLocks noChangeAspect="1"/>
                  </p:cNvSpPr>
                  <p:nvPr/>
                </p:nvSpPr>
                <p:spPr bwMode="auto">
                  <a:xfrm>
                    <a:off x="1640" y="1589"/>
                    <a:ext cx="7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0 w 46"/>
                      <a:gd name="T5" fmla="*/ 3 h 20"/>
                      <a:gd name="T6" fmla="*/ 1 w 46"/>
                      <a:gd name="T7" fmla="*/ 4 h 20"/>
                      <a:gd name="T8" fmla="*/ 1 w 46"/>
                      <a:gd name="T9" fmla="*/ 6 h 20"/>
                      <a:gd name="T10" fmla="*/ 2 w 46"/>
                      <a:gd name="T11" fmla="*/ 6 h 20"/>
                      <a:gd name="T12" fmla="*/ 2 w 46"/>
                      <a:gd name="T13" fmla="*/ 7 h 20"/>
                      <a:gd name="T14" fmla="*/ 3 w 46"/>
                      <a:gd name="T15" fmla="*/ 7 h 20"/>
                      <a:gd name="T16" fmla="*/ 4 w 46"/>
                      <a:gd name="T17" fmla="*/ 7 h 20"/>
                      <a:gd name="T18" fmla="*/ 4 w 46"/>
                      <a:gd name="T19" fmla="*/ 7 h 20"/>
                      <a:gd name="T20" fmla="*/ 5 w 46"/>
                      <a:gd name="T21" fmla="*/ 7 h 20"/>
                      <a:gd name="T22" fmla="*/ 5 w 46"/>
                      <a:gd name="T23" fmla="*/ 6 h 20"/>
                      <a:gd name="T24" fmla="*/ 6 w 46"/>
                      <a:gd name="T25" fmla="*/ 6 h 20"/>
                      <a:gd name="T26" fmla="*/ 6 w 46"/>
                      <a:gd name="T27" fmla="*/ 4 h 20"/>
                      <a:gd name="T28" fmla="*/ 7 w 46"/>
                      <a:gd name="T29" fmla="*/ 3 h 20"/>
                      <a:gd name="T30" fmla="*/ 7 w 46"/>
                      <a:gd name="T31" fmla="*/ 2 h 20"/>
                      <a:gd name="T32" fmla="*/ 7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0" name="Freeform 889"/>
                  <p:cNvSpPr>
                    <a:spLocks noChangeAspect="1"/>
                  </p:cNvSpPr>
                  <p:nvPr/>
                </p:nvSpPr>
                <p:spPr bwMode="auto">
                  <a:xfrm>
                    <a:off x="1740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2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0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0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2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7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1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4" y="1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7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1" name="Rectangle 89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740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02" name="Freeform 891"/>
                  <p:cNvSpPr>
                    <a:spLocks noChangeAspect="1"/>
                  </p:cNvSpPr>
                  <p:nvPr/>
                </p:nvSpPr>
                <p:spPr bwMode="auto">
                  <a:xfrm>
                    <a:off x="1740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3" name="Freeform 892"/>
                  <p:cNvSpPr>
                    <a:spLocks noChangeAspect="1"/>
                  </p:cNvSpPr>
                  <p:nvPr/>
                </p:nvSpPr>
                <p:spPr bwMode="auto">
                  <a:xfrm>
                    <a:off x="1847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0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2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6" y="5"/>
                        </a:lnTo>
                        <a:lnTo>
                          <a:pt x="4" y="8"/>
                        </a:lnTo>
                        <a:lnTo>
                          <a:pt x="1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4" name="Rectangle 89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847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05" name="Freeform 894"/>
                  <p:cNvSpPr>
                    <a:spLocks noChangeAspect="1"/>
                  </p:cNvSpPr>
                  <p:nvPr/>
                </p:nvSpPr>
                <p:spPr bwMode="auto">
                  <a:xfrm>
                    <a:off x="1847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0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1" y="9"/>
                        </a:lnTo>
                        <a:lnTo>
                          <a:pt x="4" y="12"/>
                        </a:lnTo>
                        <a:lnTo>
                          <a:pt x="6" y="16"/>
                        </a:lnTo>
                        <a:lnTo>
                          <a:pt x="10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2" y="19"/>
                        </a:lnTo>
                        <a:lnTo>
                          <a:pt x="35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6" name="Freeform 895"/>
                  <p:cNvSpPr>
                    <a:spLocks noChangeAspect="1"/>
                  </p:cNvSpPr>
                  <p:nvPr/>
                </p:nvSpPr>
                <p:spPr bwMode="auto">
                  <a:xfrm>
                    <a:off x="1954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7" name="Rectangle 89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954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08" name="Freeform 897"/>
                  <p:cNvSpPr>
                    <a:spLocks noChangeAspect="1"/>
                  </p:cNvSpPr>
                  <p:nvPr/>
                </p:nvSpPr>
                <p:spPr bwMode="auto">
                  <a:xfrm>
                    <a:off x="1954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9" name="Freeform 898"/>
                  <p:cNvSpPr>
                    <a:spLocks noChangeAspect="1"/>
                  </p:cNvSpPr>
                  <p:nvPr/>
                </p:nvSpPr>
                <p:spPr bwMode="auto">
                  <a:xfrm>
                    <a:off x="996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0" name="Rectangle 89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996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11" name="Freeform 900"/>
                  <p:cNvSpPr>
                    <a:spLocks noChangeAspect="1"/>
                  </p:cNvSpPr>
                  <p:nvPr/>
                </p:nvSpPr>
                <p:spPr bwMode="auto">
                  <a:xfrm>
                    <a:off x="996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2" name="Freeform 901"/>
                  <p:cNvSpPr>
                    <a:spLocks noChangeAspect="1"/>
                  </p:cNvSpPr>
                  <p:nvPr/>
                </p:nvSpPr>
                <p:spPr bwMode="auto">
                  <a:xfrm>
                    <a:off x="889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3" name="Rectangle 90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889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14" name="Freeform 903"/>
                  <p:cNvSpPr>
                    <a:spLocks noChangeAspect="1"/>
                  </p:cNvSpPr>
                  <p:nvPr/>
                </p:nvSpPr>
                <p:spPr bwMode="auto">
                  <a:xfrm>
                    <a:off x="889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5" name="Freeform 904"/>
                  <p:cNvSpPr>
                    <a:spLocks noChangeAspect="1"/>
                  </p:cNvSpPr>
                  <p:nvPr/>
                </p:nvSpPr>
                <p:spPr bwMode="auto">
                  <a:xfrm>
                    <a:off x="782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6" name="Rectangle 90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82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17" name="Freeform 906"/>
                  <p:cNvSpPr>
                    <a:spLocks noChangeAspect="1"/>
                  </p:cNvSpPr>
                  <p:nvPr/>
                </p:nvSpPr>
                <p:spPr bwMode="auto">
                  <a:xfrm>
                    <a:off x="782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8" name="Freeform 907"/>
                  <p:cNvSpPr>
                    <a:spLocks noChangeAspect="1"/>
                  </p:cNvSpPr>
                  <p:nvPr/>
                </p:nvSpPr>
                <p:spPr bwMode="auto">
                  <a:xfrm>
                    <a:off x="1146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9" name="Rectangle 90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146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20" name="Freeform 909"/>
                  <p:cNvSpPr>
                    <a:spLocks noChangeAspect="1"/>
                  </p:cNvSpPr>
                  <p:nvPr/>
                </p:nvSpPr>
                <p:spPr bwMode="auto">
                  <a:xfrm>
                    <a:off x="1146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1" name="Freeform 910"/>
                  <p:cNvSpPr>
                    <a:spLocks noChangeAspect="1"/>
                  </p:cNvSpPr>
                  <p:nvPr/>
                </p:nvSpPr>
                <p:spPr bwMode="auto">
                  <a:xfrm>
                    <a:off x="1261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5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8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2" name="Rectangle 91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261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23" name="Freeform 912"/>
                  <p:cNvSpPr>
                    <a:spLocks noChangeAspect="1"/>
                  </p:cNvSpPr>
                  <p:nvPr/>
                </p:nvSpPr>
                <p:spPr bwMode="auto">
                  <a:xfrm>
                    <a:off x="1261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5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4" y="19"/>
                        </a:lnTo>
                        <a:lnTo>
                          <a:pt x="18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8"/>
                        </a:lnTo>
                        <a:lnTo>
                          <a:pt x="38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4" name="Freeform 913"/>
                  <p:cNvSpPr>
                    <a:spLocks noChangeAspect="1"/>
                  </p:cNvSpPr>
                  <p:nvPr/>
                </p:nvSpPr>
                <p:spPr bwMode="auto">
                  <a:xfrm>
                    <a:off x="1361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4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1 h 20"/>
                      <a:gd name="T14" fmla="*/ 9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4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5" y="11"/>
                        </a:lnTo>
                        <a:lnTo>
                          <a:pt x="42" y="8"/>
                        </a:lnTo>
                        <a:lnTo>
                          <a:pt x="40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2" y="3"/>
                        </a:lnTo>
                        <a:lnTo>
                          <a:pt x="8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5" name="Rectangle 91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361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26" name="Freeform 915"/>
                  <p:cNvSpPr>
                    <a:spLocks noChangeAspect="1"/>
                  </p:cNvSpPr>
                  <p:nvPr/>
                </p:nvSpPr>
                <p:spPr bwMode="auto">
                  <a:xfrm>
                    <a:off x="1361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4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9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4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8" y="16"/>
                        </a:lnTo>
                        <a:lnTo>
                          <a:pt x="12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40" y="16"/>
                        </a:lnTo>
                        <a:lnTo>
                          <a:pt x="42" y="12"/>
                        </a:lnTo>
                        <a:lnTo>
                          <a:pt x="45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7" name="Freeform 916"/>
                  <p:cNvSpPr>
                    <a:spLocks noChangeAspect="1"/>
                  </p:cNvSpPr>
                  <p:nvPr/>
                </p:nvSpPr>
                <p:spPr bwMode="auto">
                  <a:xfrm>
                    <a:off x="1475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8" name="Rectangle 91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475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29" name="Freeform 918"/>
                  <p:cNvSpPr>
                    <a:spLocks noChangeAspect="1"/>
                  </p:cNvSpPr>
                  <p:nvPr/>
                </p:nvSpPr>
                <p:spPr bwMode="auto">
                  <a:xfrm>
                    <a:off x="1475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0" name="Freeform 919"/>
                  <p:cNvSpPr>
                    <a:spLocks noChangeAspect="1"/>
                  </p:cNvSpPr>
                  <p:nvPr/>
                </p:nvSpPr>
                <p:spPr bwMode="auto">
                  <a:xfrm>
                    <a:off x="1575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4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2 h 20"/>
                      <a:gd name="T8" fmla="*/ 12 w 47"/>
                      <a:gd name="T9" fmla="*/ 2 h 20"/>
                      <a:gd name="T10" fmla="*/ 11 w 47"/>
                      <a:gd name="T11" fmla="*/ 1 h 20"/>
                      <a:gd name="T12" fmla="*/ 10 w 47"/>
                      <a:gd name="T13" fmla="*/ 0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0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2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7" y="15"/>
                        </a:lnTo>
                        <a:lnTo>
                          <a:pt x="45" y="11"/>
                        </a:lnTo>
                        <a:lnTo>
                          <a:pt x="42" y="7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1"/>
                        </a:lnTo>
                        <a:lnTo>
                          <a:pt x="28" y="0"/>
                        </a:lnTo>
                        <a:lnTo>
                          <a:pt x="24" y="0"/>
                        </a:ln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11" y="3"/>
                        </a:lnTo>
                        <a:lnTo>
                          <a:pt x="8" y="5"/>
                        </a:lnTo>
                        <a:lnTo>
                          <a:pt x="5" y="7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1" name="Rectangle 92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575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32" name="Freeform 921"/>
                  <p:cNvSpPr>
                    <a:spLocks noChangeAspect="1"/>
                  </p:cNvSpPr>
                  <p:nvPr/>
                </p:nvSpPr>
                <p:spPr bwMode="auto">
                  <a:xfrm>
                    <a:off x="1575" y="1589"/>
                    <a:ext cx="14" cy="7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2 h 20"/>
                      <a:gd name="T4" fmla="*/ 1 w 47"/>
                      <a:gd name="T5" fmla="*/ 3 h 20"/>
                      <a:gd name="T6" fmla="*/ 1 w 47"/>
                      <a:gd name="T7" fmla="*/ 4 h 20"/>
                      <a:gd name="T8" fmla="*/ 2 w 47"/>
                      <a:gd name="T9" fmla="*/ 6 h 20"/>
                      <a:gd name="T10" fmla="*/ 3 w 47"/>
                      <a:gd name="T11" fmla="*/ 6 h 20"/>
                      <a:gd name="T12" fmla="*/ 4 w 47"/>
                      <a:gd name="T13" fmla="*/ 7 h 20"/>
                      <a:gd name="T14" fmla="*/ 6 w 47"/>
                      <a:gd name="T15" fmla="*/ 7 h 20"/>
                      <a:gd name="T16" fmla="*/ 7 w 47"/>
                      <a:gd name="T17" fmla="*/ 7 h 20"/>
                      <a:gd name="T18" fmla="*/ 8 w 47"/>
                      <a:gd name="T19" fmla="*/ 7 h 20"/>
                      <a:gd name="T20" fmla="*/ 10 w 47"/>
                      <a:gd name="T21" fmla="*/ 7 h 20"/>
                      <a:gd name="T22" fmla="*/ 11 w 47"/>
                      <a:gd name="T23" fmla="*/ 6 h 20"/>
                      <a:gd name="T24" fmla="*/ 12 w 47"/>
                      <a:gd name="T25" fmla="*/ 6 h 20"/>
                      <a:gd name="T26" fmla="*/ 13 w 47"/>
                      <a:gd name="T27" fmla="*/ 4 h 20"/>
                      <a:gd name="T28" fmla="*/ 13 w 47"/>
                      <a:gd name="T29" fmla="*/ 3 h 20"/>
                      <a:gd name="T30" fmla="*/ 14 w 47"/>
                      <a:gd name="T31" fmla="*/ 2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5" y="12"/>
                        </a:lnTo>
                        <a:lnTo>
                          <a:pt x="8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4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5" y="9"/>
                        </a:lnTo>
                        <a:lnTo>
                          <a:pt x="47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3" name="Freeform 922"/>
                  <p:cNvSpPr>
                    <a:spLocks noChangeAspect="1"/>
                  </p:cNvSpPr>
                  <p:nvPr/>
                </p:nvSpPr>
                <p:spPr bwMode="auto">
                  <a:xfrm>
                    <a:off x="1682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2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0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0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2 h 20"/>
                      <a:gd name="T28" fmla="*/ 0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7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2" y="1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11" y="3"/>
                        </a:lnTo>
                        <a:lnTo>
                          <a:pt x="6" y="5"/>
                        </a:lnTo>
                        <a:lnTo>
                          <a:pt x="4" y="7"/>
                        </a:lnTo>
                        <a:lnTo>
                          <a:pt x="1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4" name="Rectangle 92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682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35" name="Freeform 924"/>
                  <p:cNvSpPr>
                    <a:spLocks noChangeAspect="1"/>
                  </p:cNvSpPr>
                  <p:nvPr/>
                </p:nvSpPr>
                <p:spPr bwMode="auto">
                  <a:xfrm>
                    <a:off x="1682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0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1" y="9"/>
                        </a:lnTo>
                        <a:lnTo>
                          <a:pt x="4" y="12"/>
                        </a:lnTo>
                        <a:lnTo>
                          <a:pt x="6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2" y="19"/>
                        </a:lnTo>
                        <a:lnTo>
                          <a:pt x="35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6" name="Freeform 925"/>
                  <p:cNvSpPr>
                    <a:spLocks noChangeAspect="1"/>
                  </p:cNvSpPr>
                  <p:nvPr/>
                </p:nvSpPr>
                <p:spPr bwMode="auto">
                  <a:xfrm>
                    <a:off x="1790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7" name="Rectangle 92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790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38" name="Freeform 927"/>
                  <p:cNvSpPr>
                    <a:spLocks noChangeAspect="1"/>
                  </p:cNvSpPr>
                  <p:nvPr/>
                </p:nvSpPr>
                <p:spPr bwMode="auto">
                  <a:xfrm>
                    <a:off x="1790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9" name="Freeform 928"/>
                  <p:cNvSpPr>
                    <a:spLocks noChangeAspect="1"/>
                  </p:cNvSpPr>
                  <p:nvPr/>
                </p:nvSpPr>
                <p:spPr bwMode="auto">
                  <a:xfrm>
                    <a:off x="1897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5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0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2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1" y="3"/>
                        </a:lnTo>
                        <a:lnTo>
                          <a:pt x="6" y="5"/>
                        </a:lnTo>
                        <a:lnTo>
                          <a:pt x="4" y="8"/>
                        </a:lnTo>
                        <a:lnTo>
                          <a:pt x="1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40" name="Rectangle 92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897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41" name="Freeform 930"/>
                  <p:cNvSpPr>
                    <a:spLocks noChangeAspect="1"/>
                  </p:cNvSpPr>
                  <p:nvPr/>
                </p:nvSpPr>
                <p:spPr bwMode="auto">
                  <a:xfrm>
                    <a:off x="1897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0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5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1" y="9"/>
                        </a:lnTo>
                        <a:lnTo>
                          <a:pt x="4" y="12"/>
                        </a:lnTo>
                        <a:lnTo>
                          <a:pt x="6" y="16"/>
                        </a:lnTo>
                        <a:lnTo>
                          <a:pt x="11" y="18"/>
                        </a:lnTo>
                        <a:lnTo>
                          <a:pt x="14" y="19"/>
                        </a:lnTo>
                        <a:lnTo>
                          <a:pt x="18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2" y="19"/>
                        </a:lnTo>
                        <a:lnTo>
                          <a:pt x="35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42" name="Freeform 931"/>
                  <p:cNvSpPr>
                    <a:spLocks noChangeAspect="1"/>
                  </p:cNvSpPr>
                  <p:nvPr/>
                </p:nvSpPr>
                <p:spPr bwMode="auto">
                  <a:xfrm>
                    <a:off x="1997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43" name="Rectangle 93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997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44" name="Freeform 933"/>
                  <p:cNvSpPr>
                    <a:spLocks noChangeAspect="1"/>
                  </p:cNvSpPr>
                  <p:nvPr/>
                </p:nvSpPr>
                <p:spPr bwMode="auto">
                  <a:xfrm>
                    <a:off x="1997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45" name="Freeform 934"/>
                  <p:cNvSpPr>
                    <a:spLocks noChangeAspect="1"/>
                  </p:cNvSpPr>
                  <p:nvPr/>
                </p:nvSpPr>
                <p:spPr bwMode="auto">
                  <a:xfrm>
                    <a:off x="1039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46" name="Rectangle 93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039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47" name="Freeform 936"/>
                  <p:cNvSpPr>
                    <a:spLocks noChangeAspect="1"/>
                  </p:cNvSpPr>
                  <p:nvPr/>
                </p:nvSpPr>
                <p:spPr bwMode="auto">
                  <a:xfrm>
                    <a:off x="1039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48" name="Freeform 937"/>
                  <p:cNvSpPr>
                    <a:spLocks noChangeAspect="1"/>
                  </p:cNvSpPr>
                  <p:nvPr/>
                </p:nvSpPr>
                <p:spPr bwMode="auto">
                  <a:xfrm>
                    <a:off x="939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2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0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0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2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7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1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4" y="1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7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49" name="Rectangle 93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939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50" name="Freeform 939"/>
                  <p:cNvSpPr>
                    <a:spLocks noChangeAspect="1"/>
                  </p:cNvSpPr>
                  <p:nvPr/>
                </p:nvSpPr>
                <p:spPr bwMode="auto">
                  <a:xfrm>
                    <a:off x="939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51" name="Freeform 940"/>
                  <p:cNvSpPr>
                    <a:spLocks noChangeAspect="1"/>
                  </p:cNvSpPr>
                  <p:nvPr/>
                </p:nvSpPr>
                <p:spPr bwMode="auto">
                  <a:xfrm>
                    <a:off x="832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52" name="Rectangle 94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832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53" name="Freeform 942"/>
                  <p:cNvSpPr>
                    <a:spLocks noChangeAspect="1"/>
                  </p:cNvSpPr>
                  <p:nvPr/>
                </p:nvSpPr>
                <p:spPr bwMode="auto">
                  <a:xfrm>
                    <a:off x="832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14" name="Group 943"/>
                <p:cNvGrpSpPr>
                  <a:grpSpLocks noChangeAspect="1"/>
                </p:cNvGrpSpPr>
                <p:nvPr/>
              </p:nvGrpSpPr>
              <p:grpSpPr bwMode="auto">
                <a:xfrm>
                  <a:off x="282" y="2198"/>
                  <a:ext cx="4969" cy="265"/>
                  <a:chOff x="282" y="2198"/>
                  <a:chExt cx="4969" cy="265"/>
                </a:xfrm>
              </p:grpSpPr>
              <p:sp>
                <p:nvSpPr>
                  <p:cNvPr id="15" name="Freeform 944"/>
                  <p:cNvSpPr>
                    <a:spLocks noChangeAspect="1"/>
                  </p:cNvSpPr>
                  <p:nvPr/>
                </p:nvSpPr>
                <p:spPr bwMode="auto">
                  <a:xfrm>
                    <a:off x="282" y="2262"/>
                    <a:ext cx="207" cy="193"/>
                  </a:xfrm>
                  <a:custGeom>
                    <a:avLst/>
                    <a:gdLst>
                      <a:gd name="T0" fmla="*/ 158 w 687"/>
                      <a:gd name="T1" fmla="*/ 190 h 635"/>
                      <a:gd name="T2" fmla="*/ 164 w 687"/>
                      <a:gd name="T3" fmla="*/ 183 h 635"/>
                      <a:gd name="T4" fmla="*/ 167 w 687"/>
                      <a:gd name="T5" fmla="*/ 175 h 635"/>
                      <a:gd name="T6" fmla="*/ 168 w 687"/>
                      <a:gd name="T7" fmla="*/ 165 h 635"/>
                      <a:gd name="T8" fmla="*/ 169 w 687"/>
                      <a:gd name="T9" fmla="*/ 53 h 635"/>
                      <a:gd name="T10" fmla="*/ 169 w 687"/>
                      <a:gd name="T11" fmla="*/ 36 h 635"/>
                      <a:gd name="T12" fmla="*/ 171 w 687"/>
                      <a:gd name="T13" fmla="*/ 21 h 635"/>
                      <a:gd name="T14" fmla="*/ 166 w 687"/>
                      <a:gd name="T15" fmla="*/ 38 h 635"/>
                      <a:gd name="T16" fmla="*/ 161 w 687"/>
                      <a:gd name="T17" fmla="*/ 53 h 635"/>
                      <a:gd name="T18" fmla="*/ 118 w 687"/>
                      <a:gd name="T19" fmla="*/ 183 h 635"/>
                      <a:gd name="T20" fmla="*/ 117 w 687"/>
                      <a:gd name="T21" fmla="*/ 191 h 635"/>
                      <a:gd name="T22" fmla="*/ 87 w 687"/>
                      <a:gd name="T23" fmla="*/ 193 h 635"/>
                      <a:gd name="T24" fmla="*/ 87 w 687"/>
                      <a:gd name="T25" fmla="*/ 187 h 635"/>
                      <a:gd name="T26" fmla="*/ 86 w 687"/>
                      <a:gd name="T27" fmla="*/ 180 h 635"/>
                      <a:gd name="T28" fmla="*/ 40 w 687"/>
                      <a:gd name="T29" fmla="*/ 46 h 635"/>
                      <a:gd name="T30" fmla="*/ 36 w 687"/>
                      <a:gd name="T31" fmla="*/ 29 h 635"/>
                      <a:gd name="T32" fmla="*/ 35 w 687"/>
                      <a:gd name="T33" fmla="*/ 28 h 635"/>
                      <a:gd name="T34" fmla="*/ 36 w 687"/>
                      <a:gd name="T35" fmla="*/ 43 h 635"/>
                      <a:gd name="T36" fmla="*/ 36 w 687"/>
                      <a:gd name="T37" fmla="*/ 160 h 635"/>
                      <a:gd name="T38" fmla="*/ 37 w 687"/>
                      <a:gd name="T39" fmla="*/ 170 h 635"/>
                      <a:gd name="T40" fmla="*/ 39 w 687"/>
                      <a:gd name="T41" fmla="*/ 179 h 635"/>
                      <a:gd name="T42" fmla="*/ 44 w 687"/>
                      <a:gd name="T43" fmla="*/ 186 h 635"/>
                      <a:gd name="T44" fmla="*/ 50 w 687"/>
                      <a:gd name="T45" fmla="*/ 193 h 635"/>
                      <a:gd name="T46" fmla="*/ 3 w 687"/>
                      <a:gd name="T47" fmla="*/ 190 h 635"/>
                      <a:gd name="T48" fmla="*/ 8 w 687"/>
                      <a:gd name="T49" fmla="*/ 183 h 635"/>
                      <a:gd name="T50" fmla="*/ 12 w 687"/>
                      <a:gd name="T51" fmla="*/ 175 h 635"/>
                      <a:gd name="T52" fmla="*/ 13 w 687"/>
                      <a:gd name="T53" fmla="*/ 165 h 635"/>
                      <a:gd name="T54" fmla="*/ 14 w 687"/>
                      <a:gd name="T55" fmla="*/ 33 h 635"/>
                      <a:gd name="T56" fmla="*/ 13 w 687"/>
                      <a:gd name="T57" fmla="*/ 23 h 635"/>
                      <a:gd name="T58" fmla="*/ 10 w 687"/>
                      <a:gd name="T59" fmla="*/ 14 h 635"/>
                      <a:gd name="T60" fmla="*/ 6 w 687"/>
                      <a:gd name="T61" fmla="*/ 7 h 635"/>
                      <a:gd name="T62" fmla="*/ 0 w 687"/>
                      <a:gd name="T63" fmla="*/ 0 h 635"/>
                      <a:gd name="T64" fmla="*/ 52 w 687"/>
                      <a:gd name="T65" fmla="*/ 3 h 635"/>
                      <a:gd name="T66" fmla="*/ 52 w 687"/>
                      <a:gd name="T67" fmla="*/ 7 h 635"/>
                      <a:gd name="T68" fmla="*/ 94 w 687"/>
                      <a:gd name="T69" fmla="*/ 130 h 635"/>
                      <a:gd name="T70" fmla="*/ 99 w 687"/>
                      <a:gd name="T71" fmla="*/ 147 h 635"/>
                      <a:gd name="T72" fmla="*/ 103 w 687"/>
                      <a:gd name="T73" fmla="*/ 167 h 635"/>
                      <a:gd name="T74" fmla="*/ 108 w 687"/>
                      <a:gd name="T75" fmla="*/ 146 h 635"/>
                      <a:gd name="T76" fmla="*/ 112 w 687"/>
                      <a:gd name="T77" fmla="*/ 130 h 635"/>
                      <a:gd name="T78" fmla="*/ 153 w 687"/>
                      <a:gd name="T79" fmla="*/ 7 h 635"/>
                      <a:gd name="T80" fmla="*/ 153 w 687"/>
                      <a:gd name="T81" fmla="*/ 6 h 635"/>
                      <a:gd name="T82" fmla="*/ 153 w 687"/>
                      <a:gd name="T83" fmla="*/ 4 h 635"/>
                      <a:gd name="T84" fmla="*/ 207 w 687"/>
                      <a:gd name="T85" fmla="*/ 0 h 635"/>
                      <a:gd name="T86" fmla="*/ 201 w 687"/>
                      <a:gd name="T87" fmla="*/ 6 h 635"/>
                      <a:gd name="T88" fmla="*/ 197 w 687"/>
                      <a:gd name="T89" fmla="*/ 14 h 635"/>
                      <a:gd name="T90" fmla="*/ 194 w 687"/>
                      <a:gd name="T91" fmla="*/ 23 h 635"/>
                      <a:gd name="T92" fmla="*/ 194 w 687"/>
                      <a:gd name="T93" fmla="*/ 33 h 635"/>
                      <a:gd name="T94" fmla="*/ 194 w 687"/>
                      <a:gd name="T95" fmla="*/ 165 h 635"/>
                      <a:gd name="T96" fmla="*/ 196 w 687"/>
                      <a:gd name="T97" fmla="*/ 175 h 635"/>
                      <a:gd name="T98" fmla="*/ 199 w 687"/>
                      <a:gd name="T99" fmla="*/ 183 h 635"/>
                      <a:gd name="T100" fmla="*/ 204 w 687"/>
                      <a:gd name="T101" fmla="*/ 190 h 635"/>
                      <a:gd name="T102" fmla="*/ 155 w 687"/>
                      <a:gd name="T103" fmla="*/ 193 h 635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</a:gdLst>
                    <a:ahLst/>
                    <a:cxnLst>
                      <a:cxn ang="T104">
                        <a:pos x="T0" y="T1"/>
                      </a:cxn>
                      <a:cxn ang="T105">
                        <a:pos x="T2" y="T3"/>
                      </a:cxn>
                      <a:cxn ang="T106">
                        <a:pos x="T4" y="T5"/>
                      </a:cxn>
                      <a:cxn ang="T107">
                        <a:pos x="T6" y="T7"/>
                      </a:cxn>
                      <a:cxn ang="T108">
                        <a:pos x="T8" y="T9"/>
                      </a:cxn>
                      <a:cxn ang="T109">
                        <a:pos x="T10" y="T11"/>
                      </a:cxn>
                      <a:cxn ang="T110">
                        <a:pos x="T12" y="T13"/>
                      </a:cxn>
                      <a:cxn ang="T111">
                        <a:pos x="T14" y="T15"/>
                      </a:cxn>
                      <a:cxn ang="T112">
                        <a:pos x="T16" y="T17"/>
                      </a:cxn>
                      <a:cxn ang="T113">
                        <a:pos x="T18" y="T19"/>
                      </a:cxn>
                      <a:cxn ang="T114">
                        <a:pos x="T20" y="T21"/>
                      </a:cxn>
                      <a:cxn ang="T115">
                        <a:pos x="T22" y="T23"/>
                      </a:cxn>
                      <a:cxn ang="T116">
                        <a:pos x="T24" y="T25"/>
                      </a:cxn>
                      <a:cxn ang="T117">
                        <a:pos x="T26" y="T27"/>
                      </a:cxn>
                      <a:cxn ang="T118">
                        <a:pos x="T28" y="T29"/>
                      </a:cxn>
                      <a:cxn ang="T119">
                        <a:pos x="T30" y="T31"/>
                      </a:cxn>
                      <a:cxn ang="T120">
                        <a:pos x="T32" y="T33"/>
                      </a:cxn>
                      <a:cxn ang="T121">
                        <a:pos x="T34" y="T35"/>
                      </a:cxn>
                      <a:cxn ang="T122">
                        <a:pos x="T36" y="T37"/>
                      </a:cxn>
                      <a:cxn ang="T123">
                        <a:pos x="T38" y="T39"/>
                      </a:cxn>
                      <a:cxn ang="T124">
                        <a:pos x="T40" y="T41"/>
                      </a:cxn>
                      <a:cxn ang="T125">
                        <a:pos x="T42" y="T43"/>
                      </a:cxn>
                      <a:cxn ang="T126">
                        <a:pos x="T44" y="T45"/>
                      </a:cxn>
                      <a:cxn ang="T127">
                        <a:pos x="T46" y="T47"/>
                      </a:cxn>
                      <a:cxn ang="T128">
                        <a:pos x="T48" y="T49"/>
                      </a:cxn>
                      <a:cxn ang="T129">
                        <a:pos x="T50" y="T51"/>
                      </a:cxn>
                      <a:cxn ang="T130">
                        <a:pos x="T52" y="T53"/>
                      </a:cxn>
                      <a:cxn ang="T131">
                        <a:pos x="T54" y="T55"/>
                      </a:cxn>
                      <a:cxn ang="T132">
                        <a:pos x="T56" y="T57"/>
                      </a:cxn>
                      <a:cxn ang="T133">
                        <a:pos x="T58" y="T59"/>
                      </a:cxn>
                      <a:cxn ang="T134">
                        <a:pos x="T60" y="T61"/>
                      </a:cxn>
                      <a:cxn ang="T135">
                        <a:pos x="T62" y="T63"/>
                      </a:cxn>
                      <a:cxn ang="T136">
                        <a:pos x="T64" y="T65"/>
                      </a:cxn>
                      <a:cxn ang="T137">
                        <a:pos x="T66" y="T67"/>
                      </a:cxn>
                      <a:cxn ang="T138">
                        <a:pos x="T68" y="T69"/>
                      </a:cxn>
                      <a:cxn ang="T139">
                        <a:pos x="T70" y="T71"/>
                      </a:cxn>
                      <a:cxn ang="T140">
                        <a:pos x="T72" y="T73"/>
                      </a:cxn>
                      <a:cxn ang="T141">
                        <a:pos x="T74" y="T75"/>
                      </a:cxn>
                      <a:cxn ang="T142">
                        <a:pos x="T76" y="T77"/>
                      </a:cxn>
                      <a:cxn ang="T143">
                        <a:pos x="T78" y="T79"/>
                      </a:cxn>
                      <a:cxn ang="T144">
                        <a:pos x="T80" y="T81"/>
                      </a:cxn>
                      <a:cxn ang="T145">
                        <a:pos x="T82" y="T83"/>
                      </a:cxn>
                      <a:cxn ang="T146">
                        <a:pos x="T84" y="T85"/>
                      </a:cxn>
                      <a:cxn ang="T147">
                        <a:pos x="T86" y="T87"/>
                      </a:cxn>
                      <a:cxn ang="T148">
                        <a:pos x="T88" y="T89"/>
                      </a:cxn>
                      <a:cxn ang="T149">
                        <a:pos x="T90" y="T91"/>
                      </a:cxn>
                      <a:cxn ang="T150">
                        <a:pos x="T92" y="T93"/>
                      </a:cxn>
                      <a:cxn ang="T151">
                        <a:pos x="T94" y="T95"/>
                      </a:cxn>
                      <a:cxn ang="T152">
                        <a:pos x="T96" y="T97"/>
                      </a:cxn>
                      <a:cxn ang="T153">
                        <a:pos x="T98" y="T99"/>
                      </a:cxn>
                      <a:cxn ang="T154">
                        <a:pos x="T100" y="T101"/>
                      </a:cxn>
                      <a:cxn ang="T155">
                        <a:pos x="T102" y="T103"/>
                      </a:cxn>
                    </a:cxnLst>
                    <a:rect l="0" t="0" r="r" b="b"/>
                    <a:pathLst>
                      <a:path w="687" h="635">
                        <a:moveTo>
                          <a:pt x="515" y="635"/>
                        </a:moveTo>
                        <a:lnTo>
                          <a:pt x="526" y="625"/>
                        </a:lnTo>
                        <a:lnTo>
                          <a:pt x="535" y="614"/>
                        </a:lnTo>
                        <a:lnTo>
                          <a:pt x="543" y="601"/>
                        </a:lnTo>
                        <a:lnTo>
                          <a:pt x="549" y="589"/>
                        </a:lnTo>
                        <a:lnTo>
                          <a:pt x="554" y="575"/>
                        </a:lnTo>
                        <a:lnTo>
                          <a:pt x="557" y="559"/>
                        </a:lnTo>
                        <a:lnTo>
                          <a:pt x="559" y="543"/>
                        </a:lnTo>
                        <a:lnTo>
                          <a:pt x="560" y="526"/>
                        </a:lnTo>
                        <a:lnTo>
                          <a:pt x="560" y="174"/>
                        </a:lnTo>
                        <a:lnTo>
                          <a:pt x="561" y="146"/>
                        </a:lnTo>
                        <a:lnTo>
                          <a:pt x="562" y="120"/>
                        </a:lnTo>
                        <a:lnTo>
                          <a:pt x="565" y="94"/>
                        </a:lnTo>
                        <a:lnTo>
                          <a:pt x="568" y="68"/>
                        </a:lnTo>
                        <a:lnTo>
                          <a:pt x="560" y="97"/>
                        </a:lnTo>
                        <a:lnTo>
                          <a:pt x="552" y="124"/>
                        </a:lnTo>
                        <a:lnTo>
                          <a:pt x="543" y="151"/>
                        </a:lnTo>
                        <a:lnTo>
                          <a:pt x="534" y="176"/>
                        </a:lnTo>
                        <a:lnTo>
                          <a:pt x="392" y="591"/>
                        </a:lnTo>
                        <a:lnTo>
                          <a:pt x="390" y="602"/>
                        </a:lnTo>
                        <a:lnTo>
                          <a:pt x="389" y="616"/>
                        </a:lnTo>
                        <a:lnTo>
                          <a:pt x="389" y="628"/>
                        </a:lnTo>
                        <a:lnTo>
                          <a:pt x="390" y="635"/>
                        </a:lnTo>
                        <a:lnTo>
                          <a:pt x="288" y="635"/>
                        </a:lnTo>
                        <a:lnTo>
                          <a:pt x="289" y="627"/>
                        </a:lnTo>
                        <a:lnTo>
                          <a:pt x="290" y="616"/>
                        </a:lnTo>
                        <a:lnTo>
                          <a:pt x="289" y="602"/>
                        </a:lnTo>
                        <a:lnTo>
                          <a:pt x="287" y="591"/>
                        </a:lnTo>
                        <a:lnTo>
                          <a:pt x="144" y="176"/>
                        </a:lnTo>
                        <a:lnTo>
                          <a:pt x="134" y="150"/>
                        </a:lnTo>
                        <a:lnTo>
                          <a:pt x="126" y="123"/>
                        </a:lnTo>
                        <a:lnTo>
                          <a:pt x="119" y="96"/>
                        </a:lnTo>
                        <a:lnTo>
                          <a:pt x="110" y="68"/>
                        </a:lnTo>
                        <a:lnTo>
                          <a:pt x="116" y="91"/>
                        </a:lnTo>
                        <a:lnTo>
                          <a:pt x="119" y="116"/>
                        </a:lnTo>
                        <a:lnTo>
                          <a:pt x="121" y="143"/>
                        </a:lnTo>
                        <a:lnTo>
                          <a:pt x="121" y="174"/>
                        </a:lnTo>
                        <a:lnTo>
                          <a:pt x="121" y="526"/>
                        </a:lnTo>
                        <a:lnTo>
                          <a:pt x="122" y="543"/>
                        </a:lnTo>
                        <a:lnTo>
                          <a:pt x="124" y="558"/>
                        </a:lnTo>
                        <a:lnTo>
                          <a:pt x="127" y="573"/>
                        </a:lnTo>
                        <a:lnTo>
                          <a:pt x="131" y="588"/>
                        </a:lnTo>
                        <a:lnTo>
                          <a:pt x="138" y="600"/>
                        </a:lnTo>
                        <a:lnTo>
                          <a:pt x="146" y="613"/>
                        </a:lnTo>
                        <a:lnTo>
                          <a:pt x="156" y="624"/>
                        </a:lnTo>
                        <a:lnTo>
                          <a:pt x="166" y="635"/>
                        </a:lnTo>
                        <a:lnTo>
                          <a:pt x="0" y="635"/>
                        </a:lnTo>
                        <a:lnTo>
                          <a:pt x="10" y="625"/>
                        </a:lnTo>
                        <a:lnTo>
                          <a:pt x="20" y="614"/>
                        </a:lnTo>
                        <a:lnTo>
                          <a:pt x="27" y="601"/>
                        </a:lnTo>
                        <a:lnTo>
                          <a:pt x="33" y="589"/>
                        </a:lnTo>
                        <a:lnTo>
                          <a:pt x="39" y="575"/>
                        </a:lnTo>
                        <a:lnTo>
                          <a:pt x="42" y="559"/>
                        </a:lnTo>
                        <a:lnTo>
                          <a:pt x="44" y="543"/>
                        </a:lnTo>
                        <a:lnTo>
                          <a:pt x="45" y="526"/>
                        </a:lnTo>
                        <a:lnTo>
                          <a:pt x="45" y="109"/>
                        </a:lnTo>
                        <a:lnTo>
                          <a:pt x="44" y="92"/>
                        </a:lnTo>
                        <a:lnTo>
                          <a:pt x="42" y="76"/>
                        </a:lnTo>
                        <a:lnTo>
                          <a:pt x="39" y="61"/>
                        </a:lnTo>
                        <a:lnTo>
                          <a:pt x="33" y="46"/>
                        </a:lnTo>
                        <a:lnTo>
                          <a:pt x="27" y="34"/>
                        </a:lnTo>
                        <a:lnTo>
                          <a:pt x="20" y="22"/>
                        </a:lnTo>
                        <a:lnTo>
                          <a:pt x="10" y="11"/>
                        </a:lnTo>
                        <a:lnTo>
                          <a:pt x="0" y="0"/>
                        </a:lnTo>
                        <a:lnTo>
                          <a:pt x="180" y="0"/>
                        </a:lnTo>
                        <a:lnTo>
                          <a:pt x="174" y="10"/>
                        </a:lnTo>
                        <a:lnTo>
                          <a:pt x="172" y="19"/>
                        </a:lnTo>
                        <a:lnTo>
                          <a:pt x="173" y="22"/>
                        </a:lnTo>
                        <a:lnTo>
                          <a:pt x="174" y="25"/>
                        </a:lnTo>
                        <a:lnTo>
                          <a:pt x="312" y="428"/>
                        </a:lnTo>
                        <a:lnTo>
                          <a:pt x="321" y="455"/>
                        </a:lnTo>
                        <a:lnTo>
                          <a:pt x="329" y="483"/>
                        </a:lnTo>
                        <a:lnTo>
                          <a:pt x="336" y="514"/>
                        </a:lnTo>
                        <a:lnTo>
                          <a:pt x="342" y="548"/>
                        </a:lnTo>
                        <a:lnTo>
                          <a:pt x="349" y="512"/>
                        </a:lnTo>
                        <a:lnTo>
                          <a:pt x="357" y="480"/>
                        </a:lnTo>
                        <a:lnTo>
                          <a:pt x="364" y="453"/>
                        </a:lnTo>
                        <a:lnTo>
                          <a:pt x="371" y="428"/>
                        </a:lnTo>
                        <a:lnTo>
                          <a:pt x="508" y="25"/>
                        </a:lnTo>
                        <a:lnTo>
                          <a:pt x="508" y="24"/>
                        </a:lnTo>
                        <a:lnTo>
                          <a:pt x="509" y="20"/>
                        </a:lnTo>
                        <a:lnTo>
                          <a:pt x="509" y="17"/>
                        </a:lnTo>
                        <a:lnTo>
                          <a:pt x="508" y="12"/>
                        </a:lnTo>
                        <a:lnTo>
                          <a:pt x="504" y="0"/>
                        </a:lnTo>
                        <a:lnTo>
                          <a:pt x="687" y="0"/>
                        </a:lnTo>
                        <a:lnTo>
                          <a:pt x="678" y="10"/>
                        </a:lnTo>
                        <a:lnTo>
                          <a:pt x="668" y="21"/>
                        </a:lnTo>
                        <a:lnTo>
                          <a:pt x="661" y="33"/>
                        </a:lnTo>
                        <a:lnTo>
                          <a:pt x="655" y="46"/>
                        </a:lnTo>
                        <a:lnTo>
                          <a:pt x="649" y="60"/>
                        </a:lnTo>
                        <a:lnTo>
                          <a:pt x="645" y="76"/>
                        </a:lnTo>
                        <a:lnTo>
                          <a:pt x="643" y="92"/>
                        </a:lnTo>
                        <a:lnTo>
                          <a:pt x="643" y="109"/>
                        </a:lnTo>
                        <a:lnTo>
                          <a:pt x="643" y="526"/>
                        </a:lnTo>
                        <a:lnTo>
                          <a:pt x="643" y="543"/>
                        </a:lnTo>
                        <a:lnTo>
                          <a:pt x="645" y="559"/>
                        </a:lnTo>
                        <a:lnTo>
                          <a:pt x="649" y="575"/>
                        </a:lnTo>
                        <a:lnTo>
                          <a:pt x="655" y="589"/>
                        </a:lnTo>
                        <a:lnTo>
                          <a:pt x="661" y="601"/>
                        </a:lnTo>
                        <a:lnTo>
                          <a:pt x="668" y="614"/>
                        </a:lnTo>
                        <a:lnTo>
                          <a:pt x="678" y="625"/>
                        </a:lnTo>
                        <a:lnTo>
                          <a:pt x="687" y="635"/>
                        </a:lnTo>
                        <a:lnTo>
                          <a:pt x="515" y="63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" name="Freeform 945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725" y="2198"/>
                    <a:ext cx="157" cy="265"/>
                  </a:xfrm>
                  <a:custGeom>
                    <a:avLst/>
                    <a:gdLst>
                      <a:gd name="T0" fmla="*/ 13 w 519"/>
                      <a:gd name="T1" fmla="*/ 91 h 874"/>
                      <a:gd name="T2" fmla="*/ 8 w 519"/>
                      <a:gd name="T3" fmla="*/ 79 h 874"/>
                      <a:gd name="T4" fmla="*/ 0 w 519"/>
                      <a:gd name="T5" fmla="*/ 68 h 874"/>
                      <a:gd name="T6" fmla="*/ 47 w 519"/>
                      <a:gd name="T7" fmla="*/ 75 h 874"/>
                      <a:gd name="T8" fmla="*/ 41 w 519"/>
                      <a:gd name="T9" fmla="*/ 87 h 874"/>
                      <a:gd name="T10" fmla="*/ 39 w 519"/>
                      <a:gd name="T11" fmla="*/ 101 h 874"/>
                      <a:gd name="T12" fmla="*/ 40 w 519"/>
                      <a:gd name="T13" fmla="*/ 206 h 874"/>
                      <a:gd name="T14" fmla="*/ 42 w 519"/>
                      <a:gd name="T15" fmla="*/ 220 h 874"/>
                      <a:gd name="T16" fmla="*/ 47 w 519"/>
                      <a:gd name="T17" fmla="*/ 230 h 874"/>
                      <a:gd name="T18" fmla="*/ 56 w 519"/>
                      <a:gd name="T19" fmla="*/ 238 h 874"/>
                      <a:gd name="T20" fmla="*/ 69 w 519"/>
                      <a:gd name="T21" fmla="*/ 242 h 874"/>
                      <a:gd name="T22" fmla="*/ 85 w 519"/>
                      <a:gd name="T23" fmla="*/ 242 h 874"/>
                      <a:gd name="T24" fmla="*/ 100 w 519"/>
                      <a:gd name="T25" fmla="*/ 239 h 874"/>
                      <a:gd name="T26" fmla="*/ 110 w 519"/>
                      <a:gd name="T27" fmla="*/ 233 h 874"/>
                      <a:gd name="T28" fmla="*/ 116 w 519"/>
                      <a:gd name="T29" fmla="*/ 224 h 874"/>
                      <a:gd name="T30" fmla="*/ 119 w 519"/>
                      <a:gd name="T31" fmla="*/ 211 h 874"/>
                      <a:gd name="T32" fmla="*/ 120 w 519"/>
                      <a:gd name="T33" fmla="*/ 194 h 874"/>
                      <a:gd name="T34" fmla="*/ 119 w 519"/>
                      <a:gd name="T35" fmla="*/ 91 h 874"/>
                      <a:gd name="T36" fmla="*/ 115 w 519"/>
                      <a:gd name="T37" fmla="*/ 79 h 874"/>
                      <a:gd name="T38" fmla="*/ 106 w 519"/>
                      <a:gd name="T39" fmla="*/ 68 h 874"/>
                      <a:gd name="T40" fmla="*/ 151 w 519"/>
                      <a:gd name="T41" fmla="*/ 75 h 874"/>
                      <a:gd name="T42" fmla="*/ 146 w 519"/>
                      <a:gd name="T43" fmla="*/ 86 h 874"/>
                      <a:gd name="T44" fmla="*/ 144 w 519"/>
                      <a:gd name="T45" fmla="*/ 101 h 874"/>
                      <a:gd name="T46" fmla="*/ 143 w 519"/>
                      <a:gd name="T47" fmla="*/ 209 h 874"/>
                      <a:gd name="T48" fmla="*/ 140 w 519"/>
                      <a:gd name="T49" fmla="*/ 229 h 874"/>
                      <a:gd name="T50" fmla="*/ 134 w 519"/>
                      <a:gd name="T51" fmla="*/ 243 h 874"/>
                      <a:gd name="T52" fmla="*/ 127 w 519"/>
                      <a:gd name="T53" fmla="*/ 250 h 874"/>
                      <a:gd name="T54" fmla="*/ 119 w 519"/>
                      <a:gd name="T55" fmla="*/ 256 h 874"/>
                      <a:gd name="T56" fmla="*/ 109 w 519"/>
                      <a:gd name="T57" fmla="*/ 261 h 874"/>
                      <a:gd name="T58" fmla="*/ 97 w 519"/>
                      <a:gd name="T59" fmla="*/ 263 h 874"/>
                      <a:gd name="T60" fmla="*/ 83 w 519"/>
                      <a:gd name="T61" fmla="*/ 265 h 874"/>
                      <a:gd name="T62" fmla="*/ 69 w 519"/>
                      <a:gd name="T63" fmla="*/ 265 h 874"/>
                      <a:gd name="T64" fmla="*/ 56 w 519"/>
                      <a:gd name="T65" fmla="*/ 263 h 874"/>
                      <a:gd name="T66" fmla="*/ 44 w 519"/>
                      <a:gd name="T67" fmla="*/ 260 h 874"/>
                      <a:gd name="T68" fmla="*/ 35 w 519"/>
                      <a:gd name="T69" fmla="*/ 254 h 874"/>
                      <a:gd name="T70" fmla="*/ 27 w 519"/>
                      <a:gd name="T71" fmla="*/ 248 h 874"/>
                      <a:gd name="T72" fmla="*/ 21 w 519"/>
                      <a:gd name="T73" fmla="*/ 239 h 874"/>
                      <a:gd name="T74" fmla="*/ 16 w 519"/>
                      <a:gd name="T75" fmla="*/ 223 h 874"/>
                      <a:gd name="T76" fmla="*/ 14 w 519"/>
                      <a:gd name="T77" fmla="*/ 201 h 874"/>
                      <a:gd name="T78" fmla="*/ 90 w 519"/>
                      <a:gd name="T79" fmla="*/ 49 h 874"/>
                      <a:gd name="T80" fmla="*/ 116 w 519"/>
                      <a:gd name="T81" fmla="*/ 6 h 874"/>
                      <a:gd name="T82" fmla="*/ 122 w 519"/>
                      <a:gd name="T83" fmla="*/ 1 h 874"/>
                      <a:gd name="T84" fmla="*/ 127 w 519"/>
                      <a:gd name="T85" fmla="*/ 0 h 874"/>
                      <a:gd name="T86" fmla="*/ 133 w 519"/>
                      <a:gd name="T87" fmla="*/ 1 h 874"/>
                      <a:gd name="T88" fmla="*/ 136 w 519"/>
                      <a:gd name="T89" fmla="*/ 6 h 874"/>
                      <a:gd name="T90" fmla="*/ 136 w 519"/>
                      <a:gd name="T91" fmla="*/ 12 h 874"/>
                      <a:gd name="T92" fmla="*/ 134 w 519"/>
                      <a:gd name="T93" fmla="*/ 16 h 874"/>
                      <a:gd name="T94" fmla="*/ 98 w 519"/>
                      <a:gd name="T95" fmla="*/ 49 h 874"/>
                      <a:gd name="T96" fmla="*/ 75 w 519"/>
                      <a:gd name="T97" fmla="*/ 12 h 874"/>
                      <a:gd name="T98" fmla="*/ 79 w 519"/>
                      <a:gd name="T99" fmla="*/ 4 h 874"/>
                      <a:gd name="T100" fmla="*/ 84 w 519"/>
                      <a:gd name="T101" fmla="*/ 1 h 874"/>
                      <a:gd name="T102" fmla="*/ 90 w 519"/>
                      <a:gd name="T103" fmla="*/ 0 h 874"/>
                      <a:gd name="T104" fmla="*/ 95 w 519"/>
                      <a:gd name="T105" fmla="*/ 2 h 874"/>
                      <a:gd name="T106" fmla="*/ 97 w 519"/>
                      <a:gd name="T107" fmla="*/ 8 h 874"/>
                      <a:gd name="T108" fmla="*/ 97 w 519"/>
                      <a:gd name="T109" fmla="*/ 12 h 874"/>
                      <a:gd name="T110" fmla="*/ 93 w 519"/>
                      <a:gd name="T111" fmla="*/ 19 h 874"/>
                      <a:gd name="T112" fmla="*/ 57 w 519"/>
                      <a:gd name="T113" fmla="*/ 49 h 874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</a:gdLst>
                    <a:ahLst/>
                    <a:cxnLst>
                      <a:cxn ang="T114">
                        <a:pos x="T0" y="T1"/>
                      </a:cxn>
                      <a:cxn ang="T115">
                        <a:pos x="T2" y="T3"/>
                      </a:cxn>
                      <a:cxn ang="T116">
                        <a:pos x="T4" y="T5"/>
                      </a:cxn>
                      <a:cxn ang="T117">
                        <a:pos x="T6" y="T7"/>
                      </a:cxn>
                      <a:cxn ang="T118">
                        <a:pos x="T8" y="T9"/>
                      </a:cxn>
                      <a:cxn ang="T119">
                        <a:pos x="T10" y="T11"/>
                      </a:cxn>
                      <a:cxn ang="T120">
                        <a:pos x="T12" y="T13"/>
                      </a:cxn>
                      <a:cxn ang="T121">
                        <a:pos x="T14" y="T15"/>
                      </a:cxn>
                      <a:cxn ang="T122">
                        <a:pos x="T16" y="T17"/>
                      </a:cxn>
                      <a:cxn ang="T123">
                        <a:pos x="T18" y="T19"/>
                      </a:cxn>
                      <a:cxn ang="T124">
                        <a:pos x="T20" y="T21"/>
                      </a:cxn>
                      <a:cxn ang="T125">
                        <a:pos x="T22" y="T23"/>
                      </a:cxn>
                      <a:cxn ang="T126">
                        <a:pos x="T24" y="T25"/>
                      </a:cxn>
                      <a:cxn ang="T127">
                        <a:pos x="T26" y="T27"/>
                      </a:cxn>
                      <a:cxn ang="T128">
                        <a:pos x="T28" y="T29"/>
                      </a:cxn>
                      <a:cxn ang="T129">
                        <a:pos x="T30" y="T31"/>
                      </a:cxn>
                      <a:cxn ang="T130">
                        <a:pos x="T32" y="T33"/>
                      </a:cxn>
                      <a:cxn ang="T131">
                        <a:pos x="T34" y="T35"/>
                      </a:cxn>
                      <a:cxn ang="T132">
                        <a:pos x="T36" y="T37"/>
                      </a:cxn>
                      <a:cxn ang="T133">
                        <a:pos x="T38" y="T39"/>
                      </a:cxn>
                      <a:cxn ang="T134">
                        <a:pos x="T40" y="T41"/>
                      </a:cxn>
                      <a:cxn ang="T135">
                        <a:pos x="T42" y="T43"/>
                      </a:cxn>
                      <a:cxn ang="T136">
                        <a:pos x="T44" y="T45"/>
                      </a:cxn>
                      <a:cxn ang="T137">
                        <a:pos x="T46" y="T47"/>
                      </a:cxn>
                      <a:cxn ang="T138">
                        <a:pos x="T48" y="T49"/>
                      </a:cxn>
                      <a:cxn ang="T139">
                        <a:pos x="T50" y="T51"/>
                      </a:cxn>
                      <a:cxn ang="T140">
                        <a:pos x="T52" y="T53"/>
                      </a:cxn>
                      <a:cxn ang="T141">
                        <a:pos x="T54" y="T55"/>
                      </a:cxn>
                      <a:cxn ang="T142">
                        <a:pos x="T56" y="T57"/>
                      </a:cxn>
                      <a:cxn ang="T143">
                        <a:pos x="T58" y="T59"/>
                      </a:cxn>
                      <a:cxn ang="T144">
                        <a:pos x="T60" y="T61"/>
                      </a:cxn>
                      <a:cxn ang="T145">
                        <a:pos x="T62" y="T63"/>
                      </a:cxn>
                      <a:cxn ang="T146">
                        <a:pos x="T64" y="T65"/>
                      </a:cxn>
                      <a:cxn ang="T147">
                        <a:pos x="T66" y="T67"/>
                      </a:cxn>
                      <a:cxn ang="T148">
                        <a:pos x="T68" y="T69"/>
                      </a:cxn>
                      <a:cxn ang="T149">
                        <a:pos x="T70" y="T71"/>
                      </a:cxn>
                      <a:cxn ang="T150">
                        <a:pos x="T72" y="T73"/>
                      </a:cxn>
                      <a:cxn ang="T151">
                        <a:pos x="T74" y="T75"/>
                      </a:cxn>
                      <a:cxn ang="T152">
                        <a:pos x="T76" y="T77"/>
                      </a:cxn>
                      <a:cxn ang="T153">
                        <a:pos x="T78" y="T79"/>
                      </a:cxn>
                      <a:cxn ang="T154">
                        <a:pos x="T80" y="T81"/>
                      </a:cxn>
                      <a:cxn ang="T155">
                        <a:pos x="T82" y="T83"/>
                      </a:cxn>
                      <a:cxn ang="T156">
                        <a:pos x="T84" y="T85"/>
                      </a:cxn>
                      <a:cxn ang="T157">
                        <a:pos x="T86" y="T87"/>
                      </a:cxn>
                      <a:cxn ang="T158">
                        <a:pos x="T88" y="T89"/>
                      </a:cxn>
                      <a:cxn ang="T159">
                        <a:pos x="T90" y="T91"/>
                      </a:cxn>
                      <a:cxn ang="T160">
                        <a:pos x="T92" y="T93"/>
                      </a:cxn>
                      <a:cxn ang="T161">
                        <a:pos x="T94" y="T95"/>
                      </a:cxn>
                      <a:cxn ang="T162">
                        <a:pos x="T96" y="T97"/>
                      </a:cxn>
                      <a:cxn ang="T163">
                        <a:pos x="T98" y="T99"/>
                      </a:cxn>
                      <a:cxn ang="T164">
                        <a:pos x="T100" y="T101"/>
                      </a:cxn>
                      <a:cxn ang="T165">
                        <a:pos x="T102" y="T103"/>
                      </a:cxn>
                      <a:cxn ang="T166">
                        <a:pos x="T104" y="T105"/>
                      </a:cxn>
                      <a:cxn ang="T167">
                        <a:pos x="T106" y="T107"/>
                      </a:cxn>
                      <a:cxn ang="T168">
                        <a:pos x="T108" y="T109"/>
                      </a:cxn>
                      <a:cxn ang="T169">
                        <a:pos x="T110" y="T111"/>
                      </a:cxn>
                      <a:cxn ang="T170">
                        <a:pos x="T112" y="T113"/>
                      </a:cxn>
                    </a:cxnLst>
                    <a:rect l="0" t="0" r="r" b="b"/>
                    <a:pathLst>
                      <a:path w="519" h="874">
                        <a:moveTo>
                          <a:pt x="45" y="334"/>
                        </a:moveTo>
                        <a:lnTo>
                          <a:pt x="44" y="317"/>
                        </a:lnTo>
                        <a:lnTo>
                          <a:pt x="42" y="301"/>
                        </a:lnTo>
                        <a:lnTo>
                          <a:pt x="39" y="286"/>
                        </a:lnTo>
                        <a:lnTo>
                          <a:pt x="33" y="271"/>
                        </a:lnTo>
                        <a:lnTo>
                          <a:pt x="27" y="259"/>
                        </a:lnTo>
                        <a:lnTo>
                          <a:pt x="20" y="247"/>
                        </a:lnTo>
                        <a:lnTo>
                          <a:pt x="10" y="236"/>
                        </a:lnTo>
                        <a:lnTo>
                          <a:pt x="0" y="225"/>
                        </a:lnTo>
                        <a:lnTo>
                          <a:pt x="175" y="225"/>
                        </a:lnTo>
                        <a:lnTo>
                          <a:pt x="164" y="236"/>
                        </a:lnTo>
                        <a:lnTo>
                          <a:pt x="156" y="247"/>
                        </a:lnTo>
                        <a:lnTo>
                          <a:pt x="147" y="259"/>
                        </a:lnTo>
                        <a:lnTo>
                          <a:pt x="141" y="271"/>
                        </a:lnTo>
                        <a:lnTo>
                          <a:pt x="137" y="286"/>
                        </a:lnTo>
                        <a:lnTo>
                          <a:pt x="132" y="301"/>
                        </a:lnTo>
                        <a:lnTo>
                          <a:pt x="130" y="317"/>
                        </a:lnTo>
                        <a:lnTo>
                          <a:pt x="129" y="334"/>
                        </a:lnTo>
                        <a:lnTo>
                          <a:pt x="129" y="641"/>
                        </a:lnTo>
                        <a:lnTo>
                          <a:pt x="130" y="661"/>
                        </a:lnTo>
                        <a:lnTo>
                          <a:pt x="131" y="680"/>
                        </a:lnTo>
                        <a:lnTo>
                          <a:pt x="134" y="697"/>
                        </a:lnTo>
                        <a:lnTo>
                          <a:pt x="136" y="711"/>
                        </a:lnTo>
                        <a:lnTo>
                          <a:pt x="140" y="726"/>
                        </a:lnTo>
                        <a:lnTo>
                          <a:pt x="144" y="738"/>
                        </a:lnTo>
                        <a:lnTo>
                          <a:pt x="148" y="749"/>
                        </a:lnTo>
                        <a:lnTo>
                          <a:pt x="154" y="759"/>
                        </a:lnTo>
                        <a:lnTo>
                          <a:pt x="162" y="768"/>
                        </a:lnTo>
                        <a:lnTo>
                          <a:pt x="172" y="777"/>
                        </a:lnTo>
                        <a:lnTo>
                          <a:pt x="184" y="784"/>
                        </a:lnTo>
                        <a:lnTo>
                          <a:pt x="197" y="789"/>
                        </a:lnTo>
                        <a:lnTo>
                          <a:pt x="211" y="794"/>
                        </a:lnTo>
                        <a:lnTo>
                          <a:pt x="227" y="797"/>
                        </a:lnTo>
                        <a:lnTo>
                          <a:pt x="244" y="799"/>
                        </a:lnTo>
                        <a:lnTo>
                          <a:pt x="263" y="800"/>
                        </a:lnTo>
                        <a:lnTo>
                          <a:pt x="282" y="799"/>
                        </a:lnTo>
                        <a:lnTo>
                          <a:pt x="300" y="797"/>
                        </a:lnTo>
                        <a:lnTo>
                          <a:pt x="316" y="794"/>
                        </a:lnTo>
                        <a:lnTo>
                          <a:pt x="330" y="789"/>
                        </a:lnTo>
                        <a:lnTo>
                          <a:pt x="343" y="784"/>
                        </a:lnTo>
                        <a:lnTo>
                          <a:pt x="354" y="777"/>
                        </a:lnTo>
                        <a:lnTo>
                          <a:pt x="364" y="768"/>
                        </a:lnTo>
                        <a:lnTo>
                          <a:pt x="372" y="759"/>
                        </a:lnTo>
                        <a:lnTo>
                          <a:pt x="378" y="749"/>
                        </a:lnTo>
                        <a:lnTo>
                          <a:pt x="383" y="738"/>
                        </a:lnTo>
                        <a:lnTo>
                          <a:pt x="387" y="726"/>
                        </a:lnTo>
                        <a:lnTo>
                          <a:pt x="390" y="711"/>
                        </a:lnTo>
                        <a:lnTo>
                          <a:pt x="393" y="697"/>
                        </a:lnTo>
                        <a:lnTo>
                          <a:pt x="395" y="680"/>
                        </a:lnTo>
                        <a:lnTo>
                          <a:pt x="396" y="661"/>
                        </a:lnTo>
                        <a:lnTo>
                          <a:pt x="396" y="641"/>
                        </a:lnTo>
                        <a:lnTo>
                          <a:pt x="396" y="334"/>
                        </a:lnTo>
                        <a:lnTo>
                          <a:pt x="395" y="317"/>
                        </a:lnTo>
                        <a:lnTo>
                          <a:pt x="394" y="301"/>
                        </a:lnTo>
                        <a:lnTo>
                          <a:pt x="389" y="286"/>
                        </a:lnTo>
                        <a:lnTo>
                          <a:pt x="385" y="272"/>
                        </a:lnTo>
                        <a:lnTo>
                          <a:pt x="379" y="260"/>
                        </a:lnTo>
                        <a:lnTo>
                          <a:pt x="372" y="247"/>
                        </a:lnTo>
                        <a:lnTo>
                          <a:pt x="362" y="236"/>
                        </a:lnTo>
                        <a:lnTo>
                          <a:pt x="350" y="225"/>
                        </a:lnTo>
                        <a:lnTo>
                          <a:pt x="519" y="225"/>
                        </a:lnTo>
                        <a:lnTo>
                          <a:pt x="508" y="235"/>
                        </a:lnTo>
                        <a:lnTo>
                          <a:pt x="499" y="246"/>
                        </a:lnTo>
                        <a:lnTo>
                          <a:pt x="492" y="258"/>
                        </a:lnTo>
                        <a:lnTo>
                          <a:pt x="486" y="271"/>
                        </a:lnTo>
                        <a:lnTo>
                          <a:pt x="481" y="285"/>
                        </a:lnTo>
                        <a:lnTo>
                          <a:pt x="478" y="301"/>
                        </a:lnTo>
                        <a:lnTo>
                          <a:pt x="476" y="317"/>
                        </a:lnTo>
                        <a:lnTo>
                          <a:pt x="476" y="334"/>
                        </a:lnTo>
                        <a:lnTo>
                          <a:pt x="476" y="634"/>
                        </a:lnTo>
                        <a:lnTo>
                          <a:pt x="475" y="663"/>
                        </a:lnTo>
                        <a:lnTo>
                          <a:pt x="474" y="690"/>
                        </a:lnTo>
                        <a:lnTo>
                          <a:pt x="471" y="715"/>
                        </a:lnTo>
                        <a:lnTo>
                          <a:pt x="467" y="737"/>
                        </a:lnTo>
                        <a:lnTo>
                          <a:pt x="463" y="756"/>
                        </a:lnTo>
                        <a:lnTo>
                          <a:pt x="458" y="773"/>
                        </a:lnTo>
                        <a:lnTo>
                          <a:pt x="452" y="787"/>
                        </a:lnTo>
                        <a:lnTo>
                          <a:pt x="444" y="800"/>
                        </a:lnTo>
                        <a:lnTo>
                          <a:pt x="437" y="809"/>
                        </a:lnTo>
                        <a:lnTo>
                          <a:pt x="429" y="818"/>
                        </a:lnTo>
                        <a:lnTo>
                          <a:pt x="421" y="825"/>
                        </a:lnTo>
                        <a:lnTo>
                          <a:pt x="413" y="833"/>
                        </a:lnTo>
                        <a:lnTo>
                          <a:pt x="403" y="839"/>
                        </a:lnTo>
                        <a:lnTo>
                          <a:pt x="393" y="845"/>
                        </a:lnTo>
                        <a:lnTo>
                          <a:pt x="382" y="850"/>
                        </a:lnTo>
                        <a:lnTo>
                          <a:pt x="372" y="856"/>
                        </a:lnTo>
                        <a:lnTo>
                          <a:pt x="359" y="860"/>
                        </a:lnTo>
                        <a:lnTo>
                          <a:pt x="347" y="864"/>
                        </a:lnTo>
                        <a:lnTo>
                          <a:pt x="334" y="867"/>
                        </a:lnTo>
                        <a:lnTo>
                          <a:pt x="320" y="869"/>
                        </a:lnTo>
                        <a:lnTo>
                          <a:pt x="306" y="872"/>
                        </a:lnTo>
                        <a:lnTo>
                          <a:pt x="291" y="873"/>
                        </a:lnTo>
                        <a:lnTo>
                          <a:pt x="276" y="874"/>
                        </a:lnTo>
                        <a:lnTo>
                          <a:pt x="259" y="874"/>
                        </a:lnTo>
                        <a:lnTo>
                          <a:pt x="243" y="874"/>
                        </a:lnTo>
                        <a:lnTo>
                          <a:pt x="227" y="873"/>
                        </a:lnTo>
                        <a:lnTo>
                          <a:pt x="212" y="872"/>
                        </a:lnTo>
                        <a:lnTo>
                          <a:pt x="199" y="869"/>
                        </a:lnTo>
                        <a:lnTo>
                          <a:pt x="185" y="867"/>
                        </a:lnTo>
                        <a:lnTo>
                          <a:pt x="171" y="864"/>
                        </a:lnTo>
                        <a:lnTo>
                          <a:pt x="160" y="860"/>
                        </a:lnTo>
                        <a:lnTo>
                          <a:pt x="147" y="856"/>
                        </a:lnTo>
                        <a:lnTo>
                          <a:pt x="137" y="850"/>
                        </a:lnTo>
                        <a:lnTo>
                          <a:pt x="126" y="845"/>
                        </a:lnTo>
                        <a:lnTo>
                          <a:pt x="117" y="839"/>
                        </a:lnTo>
                        <a:lnTo>
                          <a:pt x="107" y="833"/>
                        </a:lnTo>
                        <a:lnTo>
                          <a:pt x="99" y="825"/>
                        </a:lnTo>
                        <a:lnTo>
                          <a:pt x="90" y="818"/>
                        </a:lnTo>
                        <a:lnTo>
                          <a:pt x="83" y="809"/>
                        </a:lnTo>
                        <a:lnTo>
                          <a:pt x="77" y="800"/>
                        </a:lnTo>
                        <a:lnTo>
                          <a:pt x="69" y="787"/>
                        </a:lnTo>
                        <a:lnTo>
                          <a:pt x="63" y="773"/>
                        </a:lnTo>
                        <a:lnTo>
                          <a:pt x="58" y="756"/>
                        </a:lnTo>
                        <a:lnTo>
                          <a:pt x="52" y="737"/>
                        </a:lnTo>
                        <a:lnTo>
                          <a:pt x="49" y="715"/>
                        </a:lnTo>
                        <a:lnTo>
                          <a:pt x="47" y="690"/>
                        </a:lnTo>
                        <a:lnTo>
                          <a:pt x="45" y="663"/>
                        </a:lnTo>
                        <a:lnTo>
                          <a:pt x="45" y="634"/>
                        </a:lnTo>
                        <a:lnTo>
                          <a:pt x="45" y="334"/>
                        </a:lnTo>
                        <a:close/>
                        <a:moveTo>
                          <a:pt x="298" y="161"/>
                        </a:moveTo>
                        <a:lnTo>
                          <a:pt x="375" y="32"/>
                        </a:lnTo>
                        <a:lnTo>
                          <a:pt x="380" y="25"/>
                        </a:lnTo>
                        <a:lnTo>
                          <a:pt x="385" y="19"/>
                        </a:lnTo>
                        <a:lnTo>
                          <a:pt x="392" y="12"/>
                        </a:lnTo>
                        <a:lnTo>
                          <a:pt x="397" y="8"/>
                        </a:lnTo>
                        <a:lnTo>
                          <a:pt x="402" y="4"/>
                        </a:lnTo>
                        <a:lnTo>
                          <a:pt x="408" y="2"/>
                        </a:lnTo>
                        <a:lnTo>
                          <a:pt x="414" y="1"/>
                        </a:lnTo>
                        <a:lnTo>
                          <a:pt x="420" y="0"/>
                        </a:lnTo>
                        <a:lnTo>
                          <a:pt x="427" y="1"/>
                        </a:lnTo>
                        <a:lnTo>
                          <a:pt x="434" y="2"/>
                        </a:lnTo>
                        <a:lnTo>
                          <a:pt x="439" y="4"/>
                        </a:lnTo>
                        <a:lnTo>
                          <a:pt x="443" y="8"/>
                        </a:lnTo>
                        <a:lnTo>
                          <a:pt x="446" y="12"/>
                        </a:lnTo>
                        <a:lnTo>
                          <a:pt x="449" y="19"/>
                        </a:lnTo>
                        <a:lnTo>
                          <a:pt x="451" y="25"/>
                        </a:lnTo>
                        <a:lnTo>
                          <a:pt x="452" y="32"/>
                        </a:lnTo>
                        <a:lnTo>
                          <a:pt x="451" y="38"/>
                        </a:lnTo>
                        <a:lnTo>
                          <a:pt x="449" y="42"/>
                        </a:lnTo>
                        <a:lnTo>
                          <a:pt x="447" y="47"/>
                        </a:lnTo>
                        <a:lnTo>
                          <a:pt x="444" y="52"/>
                        </a:lnTo>
                        <a:lnTo>
                          <a:pt x="435" y="64"/>
                        </a:lnTo>
                        <a:lnTo>
                          <a:pt x="423" y="76"/>
                        </a:lnTo>
                        <a:lnTo>
                          <a:pt x="323" y="161"/>
                        </a:lnTo>
                        <a:lnTo>
                          <a:pt x="298" y="161"/>
                        </a:lnTo>
                        <a:close/>
                        <a:moveTo>
                          <a:pt x="187" y="161"/>
                        </a:moveTo>
                        <a:lnTo>
                          <a:pt x="247" y="38"/>
                        </a:lnTo>
                        <a:lnTo>
                          <a:pt x="251" y="29"/>
                        </a:lnTo>
                        <a:lnTo>
                          <a:pt x="257" y="21"/>
                        </a:lnTo>
                        <a:lnTo>
                          <a:pt x="262" y="14"/>
                        </a:lnTo>
                        <a:lnTo>
                          <a:pt x="267" y="9"/>
                        </a:lnTo>
                        <a:lnTo>
                          <a:pt x="273" y="5"/>
                        </a:lnTo>
                        <a:lnTo>
                          <a:pt x="278" y="2"/>
                        </a:lnTo>
                        <a:lnTo>
                          <a:pt x="284" y="1"/>
                        </a:lnTo>
                        <a:lnTo>
                          <a:pt x="290" y="0"/>
                        </a:lnTo>
                        <a:lnTo>
                          <a:pt x="297" y="1"/>
                        </a:lnTo>
                        <a:lnTo>
                          <a:pt x="302" y="2"/>
                        </a:lnTo>
                        <a:lnTo>
                          <a:pt x="307" y="4"/>
                        </a:lnTo>
                        <a:lnTo>
                          <a:pt x="313" y="8"/>
                        </a:lnTo>
                        <a:lnTo>
                          <a:pt x="317" y="14"/>
                        </a:lnTo>
                        <a:lnTo>
                          <a:pt x="319" y="20"/>
                        </a:lnTo>
                        <a:lnTo>
                          <a:pt x="321" y="26"/>
                        </a:lnTo>
                        <a:lnTo>
                          <a:pt x="321" y="31"/>
                        </a:lnTo>
                        <a:lnTo>
                          <a:pt x="321" y="36"/>
                        </a:lnTo>
                        <a:lnTo>
                          <a:pt x="320" y="41"/>
                        </a:lnTo>
                        <a:lnTo>
                          <a:pt x="319" y="45"/>
                        </a:lnTo>
                        <a:lnTo>
                          <a:pt x="316" y="50"/>
                        </a:lnTo>
                        <a:lnTo>
                          <a:pt x="308" y="62"/>
                        </a:lnTo>
                        <a:lnTo>
                          <a:pt x="298" y="74"/>
                        </a:lnTo>
                        <a:lnTo>
                          <a:pt x="215" y="161"/>
                        </a:lnTo>
                        <a:lnTo>
                          <a:pt x="187" y="16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" name="Freeform 946"/>
                  <p:cNvSpPr>
                    <a:spLocks noChangeAspect="1"/>
                  </p:cNvSpPr>
                  <p:nvPr/>
                </p:nvSpPr>
                <p:spPr bwMode="auto">
                  <a:xfrm>
                    <a:off x="1111" y="2262"/>
                    <a:ext cx="143" cy="200"/>
                  </a:xfrm>
                  <a:custGeom>
                    <a:avLst/>
                    <a:gdLst>
                      <a:gd name="T0" fmla="*/ 121 w 474"/>
                      <a:gd name="T1" fmla="*/ 6 h 679"/>
                      <a:gd name="T2" fmla="*/ 126 w 474"/>
                      <a:gd name="T3" fmla="*/ 6 h 679"/>
                      <a:gd name="T4" fmla="*/ 130 w 474"/>
                      <a:gd name="T5" fmla="*/ 4 h 679"/>
                      <a:gd name="T6" fmla="*/ 135 w 474"/>
                      <a:gd name="T7" fmla="*/ 1 h 679"/>
                      <a:gd name="T8" fmla="*/ 137 w 474"/>
                      <a:gd name="T9" fmla="*/ 62 h 679"/>
                      <a:gd name="T10" fmla="*/ 132 w 474"/>
                      <a:gd name="T11" fmla="*/ 52 h 679"/>
                      <a:gd name="T12" fmla="*/ 126 w 474"/>
                      <a:gd name="T13" fmla="*/ 44 h 679"/>
                      <a:gd name="T14" fmla="*/ 118 w 474"/>
                      <a:gd name="T15" fmla="*/ 37 h 679"/>
                      <a:gd name="T16" fmla="*/ 110 w 474"/>
                      <a:gd name="T17" fmla="*/ 32 h 679"/>
                      <a:gd name="T18" fmla="*/ 101 w 474"/>
                      <a:gd name="T19" fmla="*/ 30 h 679"/>
                      <a:gd name="T20" fmla="*/ 92 w 474"/>
                      <a:gd name="T21" fmla="*/ 28 h 679"/>
                      <a:gd name="T22" fmla="*/ 81 w 474"/>
                      <a:gd name="T23" fmla="*/ 26 h 679"/>
                      <a:gd name="T24" fmla="*/ 68 w 474"/>
                      <a:gd name="T25" fmla="*/ 26 h 679"/>
                      <a:gd name="T26" fmla="*/ 56 w 474"/>
                      <a:gd name="T27" fmla="*/ 27 h 679"/>
                      <a:gd name="T28" fmla="*/ 52 w 474"/>
                      <a:gd name="T29" fmla="*/ 28 h 679"/>
                      <a:gd name="T30" fmla="*/ 48 w 474"/>
                      <a:gd name="T31" fmla="*/ 29 h 679"/>
                      <a:gd name="T32" fmla="*/ 44 w 474"/>
                      <a:gd name="T33" fmla="*/ 32 h 679"/>
                      <a:gd name="T34" fmla="*/ 42 w 474"/>
                      <a:gd name="T35" fmla="*/ 36 h 679"/>
                      <a:gd name="T36" fmla="*/ 40 w 474"/>
                      <a:gd name="T37" fmla="*/ 40 h 679"/>
                      <a:gd name="T38" fmla="*/ 40 w 474"/>
                      <a:gd name="T39" fmla="*/ 46 h 679"/>
                      <a:gd name="T40" fmla="*/ 74 w 474"/>
                      <a:gd name="T41" fmla="*/ 85 h 679"/>
                      <a:gd name="T42" fmla="*/ 85 w 474"/>
                      <a:gd name="T43" fmla="*/ 84 h 679"/>
                      <a:gd name="T44" fmla="*/ 94 w 474"/>
                      <a:gd name="T45" fmla="*/ 81 h 679"/>
                      <a:gd name="T46" fmla="*/ 99 w 474"/>
                      <a:gd name="T47" fmla="*/ 79 h 679"/>
                      <a:gd name="T48" fmla="*/ 103 w 474"/>
                      <a:gd name="T49" fmla="*/ 76 h 679"/>
                      <a:gd name="T50" fmla="*/ 110 w 474"/>
                      <a:gd name="T51" fmla="*/ 69 h 679"/>
                      <a:gd name="T52" fmla="*/ 106 w 474"/>
                      <a:gd name="T53" fmla="*/ 118 h 679"/>
                      <a:gd name="T54" fmla="*/ 99 w 474"/>
                      <a:gd name="T55" fmla="*/ 112 h 679"/>
                      <a:gd name="T56" fmla="*/ 90 w 474"/>
                      <a:gd name="T57" fmla="*/ 108 h 679"/>
                      <a:gd name="T58" fmla="*/ 80 w 474"/>
                      <a:gd name="T59" fmla="*/ 106 h 679"/>
                      <a:gd name="T60" fmla="*/ 40 w 474"/>
                      <a:gd name="T61" fmla="*/ 105 h 679"/>
                      <a:gd name="T62" fmla="*/ 40 w 474"/>
                      <a:gd name="T63" fmla="*/ 157 h 679"/>
                      <a:gd name="T64" fmla="*/ 41 w 474"/>
                      <a:gd name="T65" fmla="*/ 163 h 679"/>
                      <a:gd name="T66" fmla="*/ 43 w 474"/>
                      <a:gd name="T67" fmla="*/ 167 h 679"/>
                      <a:gd name="T68" fmla="*/ 47 w 474"/>
                      <a:gd name="T69" fmla="*/ 170 h 679"/>
                      <a:gd name="T70" fmla="*/ 53 w 474"/>
                      <a:gd name="T71" fmla="*/ 173 h 679"/>
                      <a:gd name="T72" fmla="*/ 64 w 474"/>
                      <a:gd name="T73" fmla="*/ 174 h 679"/>
                      <a:gd name="T74" fmla="*/ 78 w 474"/>
                      <a:gd name="T75" fmla="*/ 175 h 679"/>
                      <a:gd name="T76" fmla="*/ 91 w 474"/>
                      <a:gd name="T77" fmla="*/ 174 h 679"/>
                      <a:gd name="T78" fmla="*/ 101 w 474"/>
                      <a:gd name="T79" fmla="*/ 172 h 679"/>
                      <a:gd name="T80" fmla="*/ 110 w 474"/>
                      <a:gd name="T81" fmla="*/ 169 h 679"/>
                      <a:gd name="T82" fmla="*/ 119 w 474"/>
                      <a:gd name="T83" fmla="*/ 165 h 679"/>
                      <a:gd name="T84" fmla="*/ 127 w 474"/>
                      <a:gd name="T85" fmla="*/ 159 h 679"/>
                      <a:gd name="T86" fmla="*/ 134 w 474"/>
                      <a:gd name="T87" fmla="*/ 152 h 679"/>
                      <a:gd name="T88" fmla="*/ 140 w 474"/>
                      <a:gd name="T89" fmla="*/ 142 h 679"/>
                      <a:gd name="T90" fmla="*/ 143 w 474"/>
                      <a:gd name="T91" fmla="*/ 200 h 679"/>
                      <a:gd name="T92" fmla="*/ 138 w 474"/>
                      <a:gd name="T93" fmla="*/ 197 h 679"/>
                      <a:gd name="T94" fmla="*/ 134 w 474"/>
                      <a:gd name="T95" fmla="*/ 195 h 679"/>
                      <a:gd name="T96" fmla="*/ 129 w 474"/>
                      <a:gd name="T97" fmla="*/ 194 h 679"/>
                      <a:gd name="T98" fmla="*/ 123 w 474"/>
                      <a:gd name="T99" fmla="*/ 194 h 679"/>
                      <a:gd name="T100" fmla="*/ 3 w 474"/>
                      <a:gd name="T101" fmla="*/ 191 h 679"/>
                      <a:gd name="T102" fmla="*/ 8 w 474"/>
                      <a:gd name="T103" fmla="*/ 184 h 679"/>
                      <a:gd name="T104" fmla="*/ 12 w 474"/>
                      <a:gd name="T105" fmla="*/ 176 h 679"/>
                      <a:gd name="T106" fmla="*/ 14 w 474"/>
                      <a:gd name="T107" fmla="*/ 167 h 679"/>
                      <a:gd name="T108" fmla="*/ 14 w 474"/>
                      <a:gd name="T109" fmla="*/ 39 h 679"/>
                      <a:gd name="T110" fmla="*/ 13 w 474"/>
                      <a:gd name="T111" fmla="*/ 29 h 679"/>
                      <a:gd name="T112" fmla="*/ 10 w 474"/>
                      <a:gd name="T113" fmla="*/ 20 h 679"/>
                      <a:gd name="T114" fmla="*/ 6 w 474"/>
                      <a:gd name="T115" fmla="*/ 13 h 679"/>
                      <a:gd name="T116" fmla="*/ 0 w 474"/>
                      <a:gd name="T117" fmla="*/ 7 h 679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</a:gdLst>
                    <a:ahLst/>
                    <a:cxnLst>
                      <a:cxn ang="T118">
                        <a:pos x="T0" y="T1"/>
                      </a:cxn>
                      <a:cxn ang="T119">
                        <a:pos x="T2" y="T3"/>
                      </a:cxn>
                      <a:cxn ang="T120">
                        <a:pos x="T4" y="T5"/>
                      </a:cxn>
                      <a:cxn ang="T121">
                        <a:pos x="T6" y="T7"/>
                      </a:cxn>
                      <a:cxn ang="T122">
                        <a:pos x="T8" y="T9"/>
                      </a:cxn>
                      <a:cxn ang="T123">
                        <a:pos x="T10" y="T11"/>
                      </a:cxn>
                      <a:cxn ang="T124">
                        <a:pos x="T12" y="T13"/>
                      </a:cxn>
                      <a:cxn ang="T125">
                        <a:pos x="T14" y="T15"/>
                      </a:cxn>
                      <a:cxn ang="T126">
                        <a:pos x="T16" y="T17"/>
                      </a:cxn>
                      <a:cxn ang="T127">
                        <a:pos x="T18" y="T19"/>
                      </a:cxn>
                      <a:cxn ang="T128">
                        <a:pos x="T20" y="T21"/>
                      </a:cxn>
                      <a:cxn ang="T129">
                        <a:pos x="T22" y="T23"/>
                      </a:cxn>
                      <a:cxn ang="T130">
                        <a:pos x="T24" y="T25"/>
                      </a:cxn>
                      <a:cxn ang="T131">
                        <a:pos x="T26" y="T27"/>
                      </a:cxn>
                      <a:cxn ang="T132">
                        <a:pos x="T28" y="T29"/>
                      </a:cxn>
                      <a:cxn ang="T133">
                        <a:pos x="T30" y="T31"/>
                      </a:cxn>
                      <a:cxn ang="T134">
                        <a:pos x="T32" y="T33"/>
                      </a:cxn>
                      <a:cxn ang="T135">
                        <a:pos x="T34" y="T35"/>
                      </a:cxn>
                      <a:cxn ang="T136">
                        <a:pos x="T36" y="T37"/>
                      </a:cxn>
                      <a:cxn ang="T137">
                        <a:pos x="T38" y="T39"/>
                      </a:cxn>
                      <a:cxn ang="T138">
                        <a:pos x="T40" y="T41"/>
                      </a:cxn>
                      <a:cxn ang="T139">
                        <a:pos x="T42" y="T43"/>
                      </a:cxn>
                      <a:cxn ang="T140">
                        <a:pos x="T44" y="T45"/>
                      </a:cxn>
                      <a:cxn ang="T141">
                        <a:pos x="T46" y="T47"/>
                      </a:cxn>
                      <a:cxn ang="T142">
                        <a:pos x="T48" y="T49"/>
                      </a:cxn>
                      <a:cxn ang="T143">
                        <a:pos x="T50" y="T51"/>
                      </a:cxn>
                      <a:cxn ang="T144">
                        <a:pos x="T52" y="T53"/>
                      </a:cxn>
                      <a:cxn ang="T145">
                        <a:pos x="T54" y="T55"/>
                      </a:cxn>
                      <a:cxn ang="T146">
                        <a:pos x="T56" y="T57"/>
                      </a:cxn>
                      <a:cxn ang="T147">
                        <a:pos x="T58" y="T59"/>
                      </a:cxn>
                      <a:cxn ang="T148">
                        <a:pos x="T60" y="T61"/>
                      </a:cxn>
                      <a:cxn ang="T149">
                        <a:pos x="T62" y="T63"/>
                      </a:cxn>
                      <a:cxn ang="T150">
                        <a:pos x="T64" y="T65"/>
                      </a:cxn>
                      <a:cxn ang="T151">
                        <a:pos x="T66" y="T67"/>
                      </a:cxn>
                      <a:cxn ang="T152">
                        <a:pos x="T68" y="T69"/>
                      </a:cxn>
                      <a:cxn ang="T153">
                        <a:pos x="T70" y="T71"/>
                      </a:cxn>
                      <a:cxn ang="T154">
                        <a:pos x="T72" y="T73"/>
                      </a:cxn>
                      <a:cxn ang="T155">
                        <a:pos x="T74" y="T75"/>
                      </a:cxn>
                      <a:cxn ang="T156">
                        <a:pos x="T76" y="T77"/>
                      </a:cxn>
                      <a:cxn ang="T157">
                        <a:pos x="T78" y="T79"/>
                      </a:cxn>
                      <a:cxn ang="T158">
                        <a:pos x="T80" y="T81"/>
                      </a:cxn>
                      <a:cxn ang="T159">
                        <a:pos x="T82" y="T83"/>
                      </a:cxn>
                      <a:cxn ang="T160">
                        <a:pos x="T84" y="T85"/>
                      </a:cxn>
                      <a:cxn ang="T161">
                        <a:pos x="T86" y="T87"/>
                      </a:cxn>
                      <a:cxn ang="T162">
                        <a:pos x="T88" y="T89"/>
                      </a:cxn>
                      <a:cxn ang="T163">
                        <a:pos x="T90" y="T91"/>
                      </a:cxn>
                      <a:cxn ang="T164">
                        <a:pos x="T92" y="T93"/>
                      </a:cxn>
                      <a:cxn ang="T165">
                        <a:pos x="T94" y="T95"/>
                      </a:cxn>
                      <a:cxn ang="T166">
                        <a:pos x="T96" y="T97"/>
                      </a:cxn>
                      <a:cxn ang="T167">
                        <a:pos x="T98" y="T99"/>
                      </a:cxn>
                      <a:cxn ang="T168">
                        <a:pos x="T100" y="T101"/>
                      </a:cxn>
                      <a:cxn ang="T169">
                        <a:pos x="T102" y="T103"/>
                      </a:cxn>
                      <a:cxn ang="T170">
                        <a:pos x="T104" y="T105"/>
                      </a:cxn>
                      <a:cxn ang="T171">
                        <a:pos x="T106" y="T107"/>
                      </a:cxn>
                      <a:cxn ang="T172">
                        <a:pos x="T108" y="T109"/>
                      </a:cxn>
                      <a:cxn ang="T173">
                        <a:pos x="T110" y="T111"/>
                      </a:cxn>
                      <a:cxn ang="T174">
                        <a:pos x="T112" y="T113"/>
                      </a:cxn>
                      <a:cxn ang="T175">
                        <a:pos x="T114" y="T115"/>
                      </a:cxn>
                      <a:cxn ang="T176">
                        <a:pos x="T116" y="T117"/>
                      </a:cxn>
                    </a:cxnLst>
                    <a:rect l="0" t="0" r="r" b="b"/>
                    <a:pathLst>
                      <a:path w="474" h="679">
                        <a:moveTo>
                          <a:pt x="393" y="23"/>
                        </a:moveTo>
                        <a:lnTo>
                          <a:pt x="400" y="22"/>
                        </a:lnTo>
                        <a:lnTo>
                          <a:pt x="409" y="21"/>
                        </a:lnTo>
                        <a:lnTo>
                          <a:pt x="416" y="20"/>
                        </a:lnTo>
                        <a:lnTo>
                          <a:pt x="424" y="17"/>
                        </a:lnTo>
                        <a:lnTo>
                          <a:pt x="432" y="14"/>
                        </a:lnTo>
                        <a:lnTo>
                          <a:pt x="439" y="10"/>
                        </a:lnTo>
                        <a:lnTo>
                          <a:pt x="448" y="5"/>
                        </a:lnTo>
                        <a:lnTo>
                          <a:pt x="455" y="0"/>
                        </a:lnTo>
                        <a:lnTo>
                          <a:pt x="455" y="209"/>
                        </a:lnTo>
                        <a:lnTo>
                          <a:pt x="447" y="193"/>
                        </a:lnTo>
                        <a:lnTo>
                          <a:pt x="437" y="177"/>
                        </a:lnTo>
                        <a:lnTo>
                          <a:pt x="428" y="162"/>
                        </a:lnTo>
                        <a:lnTo>
                          <a:pt x="416" y="149"/>
                        </a:lnTo>
                        <a:lnTo>
                          <a:pt x="405" y="138"/>
                        </a:lnTo>
                        <a:lnTo>
                          <a:pt x="392" y="127"/>
                        </a:lnTo>
                        <a:lnTo>
                          <a:pt x="378" y="119"/>
                        </a:lnTo>
                        <a:lnTo>
                          <a:pt x="364" y="110"/>
                        </a:lnTo>
                        <a:lnTo>
                          <a:pt x="350" y="105"/>
                        </a:lnTo>
                        <a:lnTo>
                          <a:pt x="336" y="101"/>
                        </a:lnTo>
                        <a:lnTo>
                          <a:pt x="320" y="97"/>
                        </a:lnTo>
                        <a:lnTo>
                          <a:pt x="304" y="94"/>
                        </a:lnTo>
                        <a:lnTo>
                          <a:pt x="287" y="91"/>
                        </a:lnTo>
                        <a:lnTo>
                          <a:pt x="268" y="89"/>
                        </a:lnTo>
                        <a:lnTo>
                          <a:pt x="248" y="88"/>
                        </a:lnTo>
                        <a:lnTo>
                          <a:pt x="227" y="88"/>
                        </a:lnTo>
                        <a:lnTo>
                          <a:pt x="206" y="89"/>
                        </a:lnTo>
                        <a:lnTo>
                          <a:pt x="187" y="90"/>
                        </a:lnTo>
                        <a:lnTo>
                          <a:pt x="179" y="93"/>
                        </a:lnTo>
                        <a:lnTo>
                          <a:pt x="172" y="94"/>
                        </a:lnTo>
                        <a:lnTo>
                          <a:pt x="166" y="96"/>
                        </a:lnTo>
                        <a:lnTo>
                          <a:pt x="159" y="99"/>
                        </a:lnTo>
                        <a:lnTo>
                          <a:pt x="153" y="103"/>
                        </a:lnTo>
                        <a:lnTo>
                          <a:pt x="147" y="108"/>
                        </a:lnTo>
                        <a:lnTo>
                          <a:pt x="142" y="114"/>
                        </a:lnTo>
                        <a:lnTo>
                          <a:pt x="138" y="121"/>
                        </a:lnTo>
                        <a:lnTo>
                          <a:pt x="135" y="128"/>
                        </a:lnTo>
                        <a:lnTo>
                          <a:pt x="132" y="137"/>
                        </a:lnTo>
                        <a:lnTo>
                          <a:pt x="131" y="145"/>
                        </a:lnTo>
                        <a:lnTo>
                          <a:pt x="131" y="156"/>
                        </a:lnTo>
                        <a:lnTo>
                          <a:pt x="131" y="290"/>
                        </a:lnTo>
                        <a:lnTo>
                          <a:pt x="245" y="290"/>
                        </a:lnTo>
                        <a:lnTo>
                          <a:pt x="264" y="289"/>
                        </a:lnTo>
                        <a:lnTo>
                          <a:pt x="281" y="286"/>
                        </a:lnTo>
                        <a:lnTo>
                          <a:pt x="297" y="282"/>
                        </a:lnTo>
                        <a:lnTo>
                          <a:pt x="313" y="276"/>
                        </a:lnTo>
                        <a:lnTo>
                          <a:pt x="320" y="273"/>
                        </a:lnTo>
                        <a:lnTo>
                          <a:pt x="328" y="268"/>
                        </a:lnTo>
                        <a:lnTo>
                          <a:pt x="334" y="263"/>
                        </a:lnTo>
                        <a:lnTo>
                          <a:pt x="340" y="258"/>
                        </a:lnTo>
                        <a:lnTo>
                          <a:pt x="353" y="246"/>
                        </a:lnTo>
                        <a:lnTo>
                          <a:pt x="364" y="234"/>
                        </a:lnTo>
                        <a:lnTo>
                          <a:pt x="364" y="413"/>
                        </a:lnTo>
                        <a:lnTo>
                          <a:pt x="353" y="400"/>
                        </a:lnTo>
                        <a:lnTo>
                          <a:pt x="340" y="389"/>
                        </a:lnTo>
                        <a:lnTo>
                          <a:pt x="328" y="380"/>
                        </a:lnTo>
                        <a:lnTo>
                          <a:pt x="313" y="372"/>
                        </a:lnTo>
                        <a:lnTo>
                          <a:pt x="297" y="365"/>
                        </a:lnTo>
                        <a:lnTo>
                          <a:pt x="281" y="361"/>
                        </a:lnTo>
                        <a:lnTo>
                          <a:pt x="264" y="359"/>
                        </a:lnTo>
                        <a:lnTo>
                          <a:pt x="245" y="358"/>
                        </a:lnTo>
                        <a:lnTo>
                          <a:pt x="131" y="358"/>
                        </a:lnTo>
                        <a:lnTo>
                          <a:pt x="131" y="522"/>
                        </a:lnTo>
                        <a:lnTo>
                          <a:pt x="131" y="533"/>
                        </a:lnTo>
                        <a:lnTo>
                          <a:pt x="132" y="542"/>
                        </a:lnTo>
                        <a:lnTo>
                          <a:pt x="135" y="552"/>
                        </a:lnTo>
                        <a:lnTo>
                          <a:pt x="138" y="559"/>
                        </a:lnTo>
                        <a:lnTo>
                          <a:pt x="142" y="566"/>
                        </a:lnTo>
                        <a:lnTo>
                          <a:pt x="149" y="573"/>
                        </a:lnTo>
                        <a:lnTo>
                          <a:pt x="155" y="578"/>
                        </a:lnTo>
                        <a:lnTo>
                          <a:pt x="164" y="582"/>
                        </a:lnTo>
                        <a:lnTo>
                          <a:pt x="176" y="586"/>
                        </a:lnTo>
                        <a:lnTo>
                          <a:pt x="193" y="591"/>
                        </a:lnTo>
                        <a:lnTo>
                          <a:pt x="213" y="592"/>
                        </a:lnTo>
                        <a:lnTo>
                          <a:pt x="236" y="593"/>
                        </a:lnTo>
                        <a:lnTo>
                          <a:pt x="259" y="593"/>
                        </a:lnTo>
                        <a:lnTo>
                          <a:pt x="280" y="592"/>
                        </a:lnTo>
                        <a:lnTo>
                          <a:pt x="300" y="590"/>
                        </a:lnTo>
                        <a:lnTo>
                          <a:pt x="319" y="587"/>
                        </a:lnTo>
                        <a:lnTo>
                          <a:pt x="336" y="583"/>
                        </a:lnTo>
                        <a:lnTo>
                          <a:pt x="352" y="580"/>
                        </a:lnTo>
                        <a:lnTo>
                          <a:pt x="366" y="575"/>
                        </a:lnTo>
                        <a:lnTo>
                          <a:pt x="379" y="568"/>
                        </a:lnTo>
                        <a:lnTo>
                          <a:pt x="394" y="561"/>
                        </a:lnTo>
                        <a:lnTo>
                          <a:pt x="408" y="552"/>
                        </a:lnTo>
                        <a:lnTo>
                          <a:pt x="420" y="541"/>
                        </a:lnTo>
                        <a:lnTo>
                          <a:pt x="432" y="528"/>
                        </a:lnTo>
                        <a:lnTo>
                          <a:pt x="444" y="515"/>
                        </a:lnTo>
                        <a:lnTo>
                          <a:pt x="455" y="499"/>
                        </a:lnTo>
                        <a:lnTo>
                          <a:pt x="465" y="482"/>
                        </a:lnTo>
                        <a:lnTo>
                          <a:pt x="474" y="463"/>
                        </a:lnTo>
                        <a:lnTo>
                          <a:pt x="474" y="679"/>
                        </a:lnTo>
                        <a:lnTo>
                          <a:pt x="467" y="674"/>
                        </a:lnTo>
                        <a:lnTo>
                          <a:pt x="459" y="670"/>
                        </a:lnTo>
                        <a:lnTo>
                          <a:pt x="451" y="666"/>
                        </a:lnTo>
                        <a:lnTo>
                          <a:pt x="443" y="663"/>
                        </a:lnTo>
                        <a:lnTo>
                          <a:pt x="434" y="661"/>
                        </a:lnTo>
                        <a:lnTo>
                          <a:pt x="426" y="660"/>
                        </a:lnTo>
                        <a:lnTo>
                          <a:pt x="416" y="659"/>
                        </a:lnTo>
                        <a:lnTo>
                          <a:pt x="407" y="658"/>
                        </a:lnTo>
                        <a:lnTo>
                          <a:pt x="0" y="658"/>
                        </a:lnTo>
                        <a:lnTo>
                          <a:pt x="11" y="648"/>
                        </a:lnTo>
                        <a:lnTo>
                          <a:pt x="20" y="637"/>
                        </a:lnTo>
                        <a:lnTo>
                          <a:pt x="28" y="624"/>
                        </a:lnTo>
                        <a:lnTo>
                          <a:pt x="34" y="612"/>
                        </a:lnTo>
                        <a:lnTo>
                          <a:pt x="39" y="598"/>
                        </a:lnTo>
                        <a:lnTo>
                          <a:pt x="42" y="582"/>
                        </a:lnTo>
                        <a:lnTo>
                          <a:pt x="45" y="566"/>
                        </a:lnTo>
                        <a:lnTo>
                          <a:pt x="46" y="549"/>
                        </a:lnTo>
                        <a:lnTo>
                          <a:pt x="46" y="132"/>
                        </a:lnTo>
                        <a:lnTo>
                          <a:pt x="45" y="115"/>
                        </a:lnTo>
                        <a:lnTo>
                          <a:pt x="42" y="99"/>
                        </a:lnTo>
                        <a:lnTo>
                          <a:pt x="39" y="84"/>
                        </a:lnTo>
                        <a:lnTo>
                          <a:pt x="34" y="69"/>
                        </a:lnTo>
                        <a:lnTo>
                          <a:pt x="28" y="57"/>
                        </a:lnTo>
                        <a:lnTo>
                          <a:pt x="20" y="45"/>
                        </a:lnTo>
                        <a:lnTo>
                          <a:pt x="11" y="34"/>
                        </a:lnTo>
                        <a:lnTo>
                          <a:pt x="0" y="23"/>
                        </a:lnTo>
                        <a:lnTo>
                          <a:pt x="393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" name="Freeform 947"/>
                  <p:cNvSpPr>
                    <a:spLocks noChangeAspect="1"/>
                  </p:cNvSpPr>
                  <p:nvPr/>
                </p:nvSpPr>
                <p:spPr bwMode="auto">
                  <a:xfrm>
                    <a:off x="1489" y="2262"/>
                    <a:ext cx="150" cy="200"/>
                  </a:xfrm>
                  <a:custGeom>
                    <a:avLst/>
                    <a:gdLst>
                      <a:gd name="T0" fmla="*/ 136 w 509"/>
                      <a:gd name="T1" fmla="*/ 194 h 674"/>
                      <a:gd name="T2" fmla="*/ 127 w 509"/>
                      <a:gd name="T3" fmla="*/ 190 h 674"/>
                      <a:gd name="T4" fmla="*/ 109 w 509"/>
                      <a:gd name="T5" fmla="*/ 193 h 674"/>
                      <a:gd name="T6" fmla="*/ 83 w 509"/>
                      <a:gd name="T7" fmla="*/ 198 h 674"/>
                      <a:gd name="T8" fmla="*/ 65 w 509"/>
                      <a:gd name="T9" fmla="*/ 197 h 674"/>
                      <a:gd name="T10" fmla="*/ 48 w 509"/>
                      <a:gd name="T11" fmla="*/ 193 h 674"/>
                      <a:gd name="T12" fmla="*/ 34 w 509"/>
                      <a:gd name="T13" fmla="*/ 187 h 674"/>
                      <a:gd name="T14" fmla="*/ 22 w 509"/>
                      <a:gd name="T15" fmla="*/ 177 h 674"/>
                      <a:gd name="T16" fmla="*/ 13 w 509"/>
                      <a:gd name="T17" fmla="*/ 165 h 674"/>
                      <a:gd name="T18" fmla="*/ 6 w 509"/>
                      <a:gd name="T19" fmla="*/ 149 h 674"/>
                      <a:gd name="T20" fmla="*/ 2 w 509"/>
                      <a:gd name="T21" fmla="*/ 131 h 674"/>
                      <a:gd name="T22" fmla="*/ 0 w 509"/>
                      <a:gd name="T23" fmla="*/ 110 h 674"/>
                      <a:gd name="T24" fmla="*/ 2 w 509"/>
                      <a:gd name="T25" fmla="*/ 78 h 674"/>
                      <a:gd name="T26" fmla="*/ 6 w 509"/>
                      <a:gd name="T27" fmla="*/ 60 h 674"/>
                      <a:gd name="T28" fmla="*/ 11 w 509"/>
                      <a:gd name="T29" fmla="*/ 44 h 674"/>
                      <a:gd name="T30" fmla="*/ 20 w 509"/>
                      <a:gd name="T31" fmla="*/ 29 h 674"/>
                      <a:gd name="T32" fmla="*/ 32 w 509"/>
                      <a:gd name="T33" fmla="*/ 17 h 674"/>
                      <a:gd name="T34" fmla="*/ 47 w 509"/>
                      <a:gd name="T35" fmla="*/ 7 h 674"/>
                      <a:gd name="T36" fmla="*/ 65 w 509"/>
                      <a:gd name="T37" fmla="*/ 3 h 674"/>
                      <a:gd name="T38" fmla="*/ 83 w 509"/>
                      <a:gd name="T39" fmla="*/ 2 h 674"/>
                      <a:gd name="T40" fmla="*/ 106 w 509"/>
                      <a:gd name="T41" fmla="*/ 6 h 674"/>
                      <a:gd name="T42" fmla="*/ 122 w 509"/>
                      <a:gd name="T43" fmla="*/ 7 h 674"/>
                      <a:gd name="T44" fmla="*/ 130 w 509"/>
                      <a:gd name="T45" fmla="*/ 5 h 674"/>
                      <a:gd name="T46" fmla="*/ 136 w 509"/>
                      <a:gd name="T47" fmla="*/ 73 h 674"/>
                      <a:gd name="T48" fmla="*/ 125 w 509"/>
                      <a:gd name="T49" fmla="*/ 53 h 674"/>
                      <a:gd name="T50" fmla="*/ 113 w 509"/>
                      <a:gd name="T51" fmla="*/ 39 h 674"/>
                      <a:gd name="T52" fmla="*/ 97 w 509"/>
                      <a:gd name="T53" fmla="*/ 27 h 674"/>
                      <a:gd name="T54" fmla="*/ 78 w 509"/>
                      <a:gd name="T55" fmla="*/ 24 h 674"/>
                      <a:gd name="T56" fmla="*/ 65 w 509"/>
                      <a:gd name="T57" fmla="*/ 25 h 674"/>
                      <a:gd name="T58" fmla="*/ 53 w 509"/>
                      <a:gd name="T59" fmla="*/ 30 h 674"/>
                      <a:gd name="T60" fmla="*/ 44 w 509"/>
                      <a:gd name="T61" fmla="*/ 39 h 674"/>
                      <a:gd name="T62" fmla="*/ 36 w 509"/>
                      <a:gd name="T63" fmla="*/ 50 h 674"/>
                      <a:gd name="T64" fmla="*/ 29 w 509"/>
                      <a:gd name="T65" fmla="*/ 73 h 674"/>
                      <a:gd name="T66" fmla="*/ 26 w 509"/>
                      <a:gd name="T67" fmla="*/ 101 h 674"/>
                      <a:gd name="T68" fmla="*/ 29 w 509"/>
                      <a:gd name="T69" fmla="*/ 129 h 674"/>
                      <a:gd name="T70" fmla="*/ 36 w 509"/>
                      <a:gd name="T71" fmla="*/ 151 h 674"/>
                      <a:gd name="T72" fmla="*/ 44 w 509"/>
                      <a:gd name="T73" fmla="*/ 163 h 674"/>
                      <a:gd name="T74" fmla="*/ 53 w 509"/>
                      <a:gd name="T75" fmla="*/ 171 h 674"/>
                      <a:gd name="T76" fmla="*/ 64 w 509"/>
                      <a:gd name="T77" fmla="*/ 175 h 674"/>
                      <a:gd name="T78" fmla="*/ 76 w 509"/>
                      <a:gd name="T79" fmla="*/ 177 h 674"/>
                      <a:gd name="T80" fmla="*/ 92 w 509"/>
                      <a:gd name="T81" fmla="*/ 175 h 674"/>
                      <a:gd name="T82" fmla="*/ 105 w 509"/>
                      <a:gd name="T83" fmla="*/ 169 h 674"/>
                      <a:gd name="T84" fmla="*/ 114 w 509"/>
                      <a:gd name="T85" fmla="*/ 159 h 674"/>
                      <a:gd name="T86" fmla="*/ 118 w 509"/>
                      <a:gd name="T87" fmla="*/ 145 h 674"/>
                      <a:gd name="T88" fmla="*/ 116 w 509"/>
                      <a:gd name="T89" fmla="*/ 113 h 674"/>
                      <a:gd name="T90" fmla="*/ 106 w 509"/>
                      <a:gd name="T91" fmla="*/ 98 h 674"/>
                      <a:gd name="T92" fmla="*/ 147 w 509"/>
                      <a:gd name="T93" fmla="*/ 100 h 674"/>
                      <a:gd name="T94" fmla="*/ 143 w 509"/>
                      <a:gd name="T95" fmla="*/ 117 h 674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</a:gdLst>
                    <a:ahLst/>
                    <a:cxnLst>
                      <a:cxn ang="T96">
                        <a:pos x="T0" y="T1"/>
                      </a:cxn>
                      <a:cxn ang="T97">
                        <a:pos x="T2" y="T3"/>
                      </a:cxn>
                      <a:cxn ang="T98">
                        <a:pos x="T4" y="T5"/>
                      </a:cxn>
                      <a:cxn ang="T99">
                        <a:pos x="T6" y="T7"/>
                      </a:cxn>
                      <a:cxn ang="T100">
                        <a:pos x="T8" y="T9"/>
                      </a:cxn>
                      <a:cxn ang="T101">
                        <a:pos x="T10" y="T11"/>
                      </a:cxn>
                      <a:cxn ang="T102">
                        <a:pos x="T12" y="T13"/>
                      </a:cxn>
                      <a:cxn ang="T103">
                        <a:pos x="T14" y="T15"/>
                      </a:cxn>
                      <a:cxn ang="T104">
                        <a:pos x="T16" y="T17"/>
                      </a:cxn>
                      <a:cxn ang="T105">
                        <a:pos x="T18" y="T19"/>
                      </a:cxn>
                      <a:cxn ang="T106">
                        <a:pos x="T20" y="T21"/>
                      </a:cxn>
                      <a:cxn ang="T107">
                        <a:pos x="T22" y="T23"/>
                      </a:cxn>
                      <a:cxn ang="T108">
                        <a:pos x="T24" y="T25"/>
                      </a:cxn>
                      <a:cxn ang="T109">
                        <a:pos x="T26" y="T27"/>
                      </a:cxn>
                      <a:cxn ang="T110">
                        <a:pos x="T28" y="T29"/>
                      </a:cxn>
                      <a:cxn ang="T111">
                        <a:pos x="T30" y="T31"/>
                      </a:cxn>
                      <a:cxn ang="T112">
                        <a:pos x="T32" y="T33"/>
                      </a:cxn>
                      <a:cxn ang="T113">
                        <a:pos x="T34" y="T35"/>
                      </a:cxn>
                      <a:cxn ang="T114">
                        <a:pos x="T36" y="T37"/>
                      </a:cxn>
                      <a:cxn ang="T115">
                        <a:pos x="T38" y="T39"/>
                      </a:cxn>
                      <a:cxn ang="T116">
                        <a:pos x="T40" y="T41"/>
                      </a:cxn>
                      <a:cxn ang="T117">
                        <a:pos x="T42" y="T43"/>
                      </a:cxn>
                      <a:cxn ang="T118">
                        <a:pos x="T44" y="T45"/>
                      </a:cxn>
                      <a:cxn ang="T119">
                        <a:pos x="T46" y="T47"/>
                      </a:cxn>
                      <a:cxn ang="T120">
                        <a:pos x="T48" y="T49"/>
                      </a:cxn>
                      <a:cxn ang="T121">
                        <a:pos x="T50" y="T51"/>
                      </a:cxn>
                      <a:cxn ang="T122">
                        <a:pos x="T52" y="T53"/>
                      </a:cxn>
                      <a:cxn ang="T123">
                        <a:pos x="T54" y="T55"/>
                      </a:cxn>
                      <a:cxn ang="T124">
                        <a:pos x="T56" y="T57"/>
                      </a:cxn>
                      <a:cxn ang="T125">
                        <a:pos x="T58" y="T59"/>
                      </a:cxn>
                      <a:cxn ang="T126">
                        <a:pos x="T60" y="T61"/>
                      </a:cxn>
                      <a:cxn ang="T127">
                        <a:pos x="T62" y="T63"/>
                      </a:cxn>
                      <a:cxn ang="T128">
                        <a:pos x="T64" y="T65"/>
                      </a:cxn>
                      <a:cxn ang="T129">
                        <a:pos x="T66" y="T67"/>
                      </a:cxn>
                      <a:cxn ang="T130">
                        <a:pos x="T68" y="T69"/>
                      </a:cxn>
                      <a:cxn ang="T131">
                        <a:pos x="T70" y="T71"/>
                      </a:cxn>
                      <a:cxn ang="T132">
                        <a:pos x="T72" y="T73"/>
                      </a:cxn>
                      <a:cxn ang="T133">
                        <a:pos x="T74" y="T75"/>
                      </a:cxn>
                      <a:cxn ang="T134">
                        <a:pos x="T76" y="T77"/>
                      </a:cxn>
                      <a:cxn ang="T135">
                        <a:pos x="T78" y="T79"/>
                      </a:cxn>
                      <a:cxn ang="T136">
                        <a:pos x="T80" y="T81"/>
                      </a:cxn>
                      <a:cxn ang="T137">
                        <a:pos x="T82" y="T83"/>
                      </a:cxn>
                      <a:cxn ang="T138">
                        <a:pos x="T84" y="T85"/>
                      </a:cxn>
                      <a:cxn ang="T139">
                        <a:pos x="T86" y="T87"/>
                      </a:cxn>
                      <a:cxn ang="T140">
                        <a:pos x="T88" y="T89"/>
                      </a:cxn>
                      <a:cxn ang="T141">
                        <a:pos x="T90" y="T91"/>
                      </a:cxn>
                      <a:cxn ang="T142">
                        <a:pos x="T92" y="T93"/>
                      </a:cxn>
                      <a:cxn ang="T143">
                        <a:pos x="T94" y="T95"/>
                      </a:cxn>
                    </a:cxnLst>
                    <a:rect l="0" t="0" r="r" b="b"/>
                    <a:pathLst>
                      <a:path w="509" h="674">
                        <a:moveTo>
                          <a:pt x="484" y="674"/>
                        </a:moveTo>
                        <a:lnTo>
                          <a:pt x="477" y="667"/>
                        </a:lnTo>
                        <a:lnTo>
                          <a:pt x="471" y="660"/>
                        </a:lnTo>
                        <a:lnTo>
                          <a:pt x="463" y="654"/>
                        </a:lnTo>
                        <a:lnTo>
                          <a:pt x="456" y="650"/>
                        </a:lnTo>
                        <a:lnTo>
                          <a:pt x="448" y="647"/>
                        </a:lnTo>
                        <a:lnTo>
                          <a:pt x="439" y="643"/>
                        </a:lnTo>
                        <a:lnTo>
                          <a:pt x="431" y="641"/>
                        </a:lnTo>
                        <a:lnTo>
                          <a:pt x="422" y="641"/>
                        </a:lnTo>
                        <a:lnTo>
                          <a:pt x="408" y="642"/>
                        </a:lnTo>
                        <a:lnTo>
                          <a:pt x="390" y="645"/>
                        </a:lnTo>
                        <a:lnTo>
                          <a:pt x="369" y="649"/>
                        </a:lnTo>
                        <a:lnTo>
                          <a:pt x="344" y="655"/>
                        </a:lnTo>
                        <a:lnTo>
                          <a:pt x="320" y="660"/>
                        </a:lnTo>
                        <a:lnTo>
                          <a:pt x="299" y="663"/>
                        </a:lnTo>
                        <a:lnTo>
                          <a:pt x="281" y="667"/>
                        </a:lnTo>
                        <a:lnTo>
                          <a:pt x="266" y="667"/>
                        </a:lnTo>
                        <a:lnTo>
                          <a:pt x="250" y="667"/>
                        </a:lnTo>
                        <a:lnTo>
                          <a:pt x="234" y="666"/>
                        </a:lnTo>
                        <a:lnTo>
                          <a:pt x="219" y="665"/>
                        </a:lnTo>
                        <a:lnTo>
                          <a:pt x="203" y="662"/>
                        </a:lnTo>
                        <a:lnTo>
                          <a:pt x="190" y="659"/>
                        </a:lnTo>
                        <a:lnTo>
                          <a:pt x="176" y="656"/>
                        </a:lnTo>
                        <a:lnTo>
                          <a:pt x="162" y="652"/>
                        </a:lnTo>
                        <a:lnTo>
                          <a:pt x="150" y="648"/>
                        </a:lnTo>
                        <a:lnTo>
                          <a:pt x="137" y="642"/>
                        </a:lnTo>
                        <a:lnTo>
                          <a:pt x="125" y="636"/>
                        </a:lnTo>
                        <a:lnTo>
                          <a:pt x="115" y="630"/>
                        </a:lnTo>
                        <a:lnTo>
                          <a:pt x="104" y="622"/>
                        </a:lnTo>
                        <a:lnTo>
                          <a:pt x="94" y="615"/>
                        </a:lnTo>
                        <a:lnTo>
                          <a:pt x="84" y="607"/>
                        </a:lnTo>
                        <a:lnTo>
                          <a:pt x="75" y="597"/>
                        </a:lnTo>
                        <a:lnTo>
                          <a:pt x="66" y="588"/>
                        </a:lnTo>
                        <a:lnTo>
                          <a:pt x="58" y="578"/>
                        </a:lnTo>
                        <a:lnTo>
                          <a:pt x="51" y="567"/>
                        </a:lnTo>
                        <a:lnTo>
                          <a:pt x="44" y="556"/>
                        </a:lnTo>
                        <a:lnTo>
                          <a:pt x="38" y="543"/>
                        </a:lnTo>
                        <a:lnTo>
                          <a:pt x="32" y="531"/>
                        </a:lnTo>
                        <a:lnTo>
                          <a:pt x="26" y="518"/>
                        </a:lnTo>
                        <a:lnTo>
                          <a:pt x="21" y="503"/>
                        </a:lnTo>
                        <a:lnTo>
                          <a:pt x="17" y="490"/>
                        </a:lnTo>
                        <a:lnTo>
                          <a:pt x="13" y="474"/>
                        </a:lnTo>
                        <a:lnTo>
                          <a:pt x="9" y="458"/>
                        </a:lnTo>
                        <a:lnTo>
                          <a:pt x="6" y="442"/>
                        </a:lnTo>
                        <a:lnTo>
                          <a:pt x="4" y="426"/>
                        </a:lnTo>
                        <a:lnTo>
                          <a:pt x="2" y="408"/>
                        </a:lnTo>
                        <a:lnTo>
                          <a:pt x="1" y="390"/>
                        </a:lnTo>
                        <a:lnTo>
                          <a:pt x="0" y="371"/>
                        </a:lnTo>
                        <a:lnTo>
                          <a:pt x="0" y="351"/>
                        </a:lnTo>
                        <a:lnTo>
                          <a:pt x="1" y="314"/>
                        </a:lnTo>
                        <a:lnTo>
                          <a:pt x="4" y="280"/>
                        </a:lnTo>
                        <a:lnTo>
                          <a:pt x="6" y="263"/>
                        </a:lnTo>
                        <a:lnTo>
                          <a:pt x="8" y="247"/>
                        </a:lnTo>
                        <a:lnTo>
                          <a:pt x="12" y="232"/>
                        </a:lnTo>
                        <a:lnTo>
                          <a:pt x="15" y="216"/>
                        </a:lnTo>
                        <a:lnTo>
                          <a:pt x="19" y="201"/>
                        </a:lnTo>
                        <a:lnTo>
                          <a:pt x="23" y="188"/>
                        </a:lnTo>
                        <a:lnTo>
                          <a:pt x="27" y="174"/>
                        </a:lnTo>
                        <a:lnTo>
                          <a:pt x="33" y="160"/>
                        </a:lnTo>
                        <a:lnTo>
                          <a:pt x="39" y="148"/>
                        </a:lnTo>
                        <a:lnTo>
                          <a:pt x="45" y="136"/>
                        </a:lnTo>
                        <a:lnTo>
                          <a:pt x="52" y="123"/>
                        </a:lnTo>
                        <a:lnTo>
                          <a:pt x="59" y="113"/>
                        </a:lnTo>
                        <a:lnTo>
                          <a:pt x="67" y="99"/>
                        </a:lnTo>
                        <a:lnTo>
                          <a:pt x="77" y="88"/>
                        </a:lnTo>
                        <a:lnTo>
                          <a:pt x="87" y="76"/>
                        </a:lnTo>
                        <a:lnTo>
                          <a:pt x="98" y="65"/>
                        </a:lnTo>
                        <a:lnTo>
                          <a:pt x="108" y="56"/>
                        </a:lnTo>
                        <a:lnTo>
                          <a:pt x="120" y="46"/>
                        </a:lnTo>
                        <a:lnTo>
                          <a:pt x="133" y="39"/>
                        </a:lnTo>
                        <a:lnTo>
                          <a:pt x="145" y="32"/>
                        </a:lnTo>
                        <a:lnTo>
                          <a:pt x="159" y="25"/>
                        </a:lnTo>
                        <a:lnTo>
                          <a:pt x="173" y="20"/>
                        </a:lnTo>
                        <a:lnTo>
                          <a:pt x="187" y="16"/>
                        </a:lnTo>
                        <a:lnTo>
                          <a:pt x="203" y="12"/>
                        </a:lnTo>
                        <a:lnTo>
                          <a:pt x="219" y="10"/>
                        </a:lnTo>
                        <a:lnTo>
                          <a:pt x="235" y="8"/>
                        </a:lnTo>
                        <a:lnTo>
                          <a:pt x="252" y="5"/>
                        </a:lnTo>
                        <a:lnTo>
                          <a:pt x="270" y="5"/>
                        </a:lnTo>
                        <a:lnTo>
                          <a:pt x="282" y="6"/>
                        </a:lnTo>
                        <a:lnTo>
                          <a:pt x="298" y="8"/>
                        </a:lnTo>
                        <a:lnTo>
                          <a:pt x="317" y="11"/>
                        </a:lnTo>
                        <a:lnTo>
                          <a:pt x="339" y="14"/>
                        </a:lnTo>
                        <a:lnTo>
                          <a:pt x="360" y="19"/>
                        </a:lnTo>
                        <a:lnTo>
                          <a:pt x="379" y="22"/>
                        </a:lnTo>
                        <a:lnTo>
                          <a:pt x="395" y="23"/>
                        </a:lnTo>
                        <a:lnTo>
                          <a:pt x="408" y="24"/>
                        </a:lnTo>
                        <a:lnTo>
                          <a:pt x="415" y="24"/>
                        </a:lnTo>
                        <a:lnTo>
                          <a:pt x="421" y="23"/>
                        </a:lnTo>
                        <a:lnTo>
                          <a:pt x="428" y="21"/>
                        </a:lnTo>
                        <a:lnTo>
                          <a:pt x="435" y="19"/>
                        </a:lnTo>
                        <a:lnTo>
                          <a:pt x="442" y="16"/>
                        </a:lnTo>
                        <a:lnTo>
                          <a:pt x="449" y="12"/>
                        </a:lnTo>
                        <a:lnTo>
                          <a:pt x="456" y="6"/>
                        </a:lnTo>
                        <a:lnTo>
                          <a:pt x="463" y="0"/>
                        </a:lnTo>
                        <a:lnTo>
                          <a:pt x="463" y="245"/>
                        </a:lnTo>
                        <a:lnTo>
                          <a:pt x="453" y="227"/>
                        </a:lnTo>
                        <a:lnTo>
                          <a:pt x="442" y="209"/>
                        </a:lnTo>
                        <a:lnTo>
                          <a:pt x="433" y="192"/>
                        </a:lnTo>
                        <a:lnTo>
                          <a:pt x="423" y="177"/>
                        </a:lnTo>
                        <a:lnTo>
                          <a:pt x="414" y="163"/>
                        </a:lnTo>
                        <a:lnTo>
                          <a:pt x="404" y="151"/>
                        </a:lnTo>
                        <a:lnTo>
                          <a:pt x="395" y="139"/>
                        </a:lnTo>
                        <a:lnTo>
                          <a:pt x="385" y="130"/>
                        </a:lnTo>
                        <a:lnTo>
                          <a:pt x="373" y="118"/>
                        </a:lnTo>
                        <a:lnTo>
                          <a:pt x="358" y="108"/>
                        </a:lnTo>
                        <a:lnTo>
                          <a:pt x="344" y="99"/>
                        </a:lnTo>
                        <a:lnTo>
                          <a:pt x="330" y="92"/>
                        </a:lnTo>
                        <a:lnTo>
                          <a:pt x="314" y="86"/>
                        </a:lnTo>
                        <a:lnTo>
                          <a:pt x="298" y="82"/>
                        </a:lnTo>
                        <a:lnTo>
                          <a:pt x="280" y="80"/>
                        </a:lnTo>
                        <a:lnTo>
                          <a:pt x="263" y="80"/>
                        </a:lnTo>
                        <a:lnTo>
                          <a:pt x="252" y="80"/>
                        </a:lnTo>
                        <a:lnTo>
                          <a:pt x="240" y="81"/>
                        </a:lnTo>
                        <a:lnTo>
                          <a:pt x="230" y="83"/>
                        </a:lnTo>
                        <a:lnTo>
                          <a:pt x="219" y="85"/>
                        </a:lnTo>
                        <a:lnTo>
                          <a:pt x="210" y="89"/>
                        </a:lnTo>
                        <a:lnTo>
                          <a:pt x="199" y="92"/>
                        </a:lnTo>
                        <a:lnTo>
                          <a:pt x="191" y="97"/>
                        </a:lnTo>
                        <a:lnTo>
                          <a:pt x="181" y="102"/>
                        </a:lnTo>
                        <a:lnTo>
                          <a:pt x="173" y="108"/>
                        </a:lnTo>
                        <a:lnTo>
                          <a:pt x="164" y="115"/>
                        </a:lnTo>
                        <a:lnTo>
                          <a:pt x="157" y="122"/>
                        </a:lnTo>
                        <a:lnTo>
                          <a:pt x="150" y="130"/>
                        </a:lnTo>
                        <a:lnTo>
                          <a:pt x="142" y="139"/>
                        </a:lnTo>
                        <a:lnTo>
                          <a:pt x="135" y="149"/>
                        </a:lnTo>
                        <a:lnTo>
                          <a:pt x="128" y="159"/>
                        </a:lnTo>
                        <a:lnTo>
                          <a:pt x="123" y="170"/>
                        </a:lnTo>
                        <a:lnTo>
                          <a:pt x="115" y="188"/>
                        </a:lnTo>
                        <a:lnTo>
                          <a:pt x="108" y="205"/>
                        </a:lnTo>
                        <a:lnTo>
                          <a:pt x="102" y="225"/>
                        </a:lnTo>
                        <a:lnTo>
                          <a:pt x="97" y="247"/>
                        </a:lnTo>
                        <a:lnTo>
                          <a:pt x="94" y="269"/>
                        </a:lnTo>
                        <a:lnTo>
                          <a:pt x="91" y="293"/>
                        </a:lnTo>
                        <a:lnTo>
                          <a:pt x="88" y="317"/>
                        </a:lnTo>
                        <a:lnTo>
                          <a:pt x="88" y="342"/>
                        </a:lnTo>
                        <a:lnTo>
                          <a:pt x="88" y="367"/>
                        </a:lnTo>
                        <a:lnTo>
                          <a:pt x="91" y="391"/>
                        </a:lnTo>
                        <a:lnTo>
                          <a:pt x="94" y="413"/>
                        </a:lnTo>
                        <a:lnTo>
                          <a:pt x="97" y="435"/>
                        </a:lnTo>
                        <a:lnTo>
                          <a:pt x="102" y="455"/>
                        </a:lnTo>
                        <a:lnTo>
                          <a:pt x="108" y="474"/>
                        </a:lnTo>
                        <a:lnTo>
                          <a:pt x="115" y="493"/>
                        </a:lnTo>
                        <a:lnTo>
                          <a:pt x="123" y="510"/>
                        </a:lnTo>
                        <a:lnTo>
                          <a:pt x="128" y="520"/>
                        </a:lnTo>
                        <a:lnTo>
                          <a:pt x="135" y="531"/>
                        </a:lnTo>
                        <a:lnTo>
                          <a:pt x="142" y="539"/>
                        </a:lnTo>
                        <a:lnTo>
                          <a:pt x="148" y="548"/>
                        </a:lnTo>
                        <a:lnTo>
                          <a:pt x="156" y="556"/>
                        </a:lnTo>
                        <a:lnTo>
                          <a:pt x="164" y="563"/>
                        </a:lnTo>
                        <a:lnTo>
                          <a:pt x="172" y="570"/>
                        </a:lnTo>
                        <a:lnTo>
                          <a:pt x="180" y="575"/>
                        </a:lnTo>
                        <a:lnTo>
                          <a:pt x="189" y="580"/>
                        </a:lnTo>
                        <a:lnTo>
                          <a:pt x="198" y="585"/>
                        </a:lnTo>
                        <a:lnTo>
                          <a:pt x="207" y="588"/>
                        </a:lnTo>
                        <a:lnTo>
                          <a:pt x="217" y="591"/>
                        </a:lnTo>
                        <a:lnTo>
                          <a:pt x="227" y="593"/>
                        </a:lnTo>
                        <a:lnTo>
                          <a:pt x="237" y="595"/>
                        </a:lnTo>
                        <a:lnTo>
                          <a:pt x="249" y="596"/>
                        </a:lnTo>
                        <a:lnTo>
                          <a:pt x="259" y="596"/>
                        </a:lnTo>
                        <a:lnTo>
                          <a:pt x="274" y="596"/>
                        </a:lnTo>
                        <a:lnTo>
                          <a:pt x="286" y="595"/>
                        </a:lnTo>
                        <a:lnTo>
                          <a:pt x="299" y="593"/>
                        </a:lnTo>
                        <a:lnTo>
                          <a:pt x="312" y="590"/>
                        </a:lnTo>
                        <a:lnTo>
                          <a:pt x="323" y="587"/>
                        </a:lnTo>
                        <a:lnTo>
                          <a:pt x="334" y="581"/>
                        </a:lnTo>
                        <a:lnTo>
                          <a:pt x="344" y="576"/>
                        </a:lnTo>
                        <a:lnTo>
                          <a:pt x="355" y="571"/>
                        </a:lnTo>
                        <a:lnTo>
                          <a:pt x="364" y="562"/>
                        </a:lnTo>
                        <a:lnTo>
                          <a:pt x="374" y="554"/>
                        </a:lnTo>
                        <a:lnTo>
                          <a:pt x="381" y="546"/>
                        </a:lnTo>
                        <a:lnTo>
                          <a:pt x="388" y="535"/>
                        </a:lnTo>
                        <a:lnTo>
                          <a:pt x="393" y="524"/>
                        </a:lnTo>
                        <a:lnTo>
                          <a:pt x="396" y="513"/>
                        </a:lnTo>
                        <a:lnTo>
                          <a:pt x="398" y="500"/>
                        </a:lnTo>
                        <a:lnTo>
                          <a:pt x="399" y="488"/>
                        </a:lnTo>
                        <a:lnTo>
                          <a:pt x="399" y="429"/>
                        </a:lnTo>
                        <a:lnTo>
                          <a:pt x="398" y="412"/>
                        </a:lnTo>
                        <a:lnTo>
                          <a:pt x="396" y="397"/>
                        </a:lnTo>
                        <a:lnTo>
                          <a:pt x="392" y="382"/>
                        </a:lnTo>
                        <a:lnTo>
                          <a:pt x="387" y="368"/>
                        </a:lnTo>
                        <a:lnTo>
                          <a:pt x="379" y="355"/>
                        </a:lnTo>
                        <a:lnTo>
                          <a:pt x="370" y="342"/>
                        </a:lnTo>
                        <a:lnTo>
                          <a:pt x="358" y="331"/>
                        </a:lnTo>
                        <a:lnTo>
                          <a:pt x="345" y="320"/>
                        </a:lnTo>
                        <a:lnTo>
                          <a:pt x="509" y="320"/>
                        </a:lnTo>
                        <a:lnTo>
                          <a:pt x="502" y="329"/>
                        </a:lnTo>
                        <a:lnTo>
                          <a:pt x="498" y="338"/>
                        </a:lnTo>
                        <a:lnTo>
                          <a:pt x="494" y="350"/>
                        </a:lnTo>
                        <a:lnTo>
                          <a:pt x="491" y="362"/>
                        </a:lnTo>
                        <a:lnTo>
                          <a:pt x="488" y="377"/>
                        </a:lnTo>
                        <a:lnTo>
                          <a:pt x="486" y="393"/>
                        </a:lnTo>
                        <a:lnTo>
                          <a:pt x="484" y="410"/>
                        </a:lnTo>
                        <a:lnTo>
                          <a:pt x="484" y="429"/>
                        </a:lnTo>
                        <a:lnTo>
                          <a:pt x="484" y="67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" name="Freeform 948"/>
                  <p:cNvSpPr>
                    <a:spLocks noChangeAspect="1"/>
                  </p:cNvSpPr>
                  <p:nvPr/>
                </p:nvSpPr>
                <p:spPr bwMode="auto">
                  <a:xfrm>
                    <a:off x="1861" y="2262"/>
                    <a:ext cx="164" cy="193"/>
                  </a:xfrm>
                  <a:custGeom>
                    <a:avLst/>
                    <a:gdLst>
                      <a:gd name="T0" fmla="*/ 117 w 558"/>
                      <a:gd name="T1" fmla="*/ 30 h 635"/>
                      <a:gd name="T2" fmla="*/ 119 w 558"/>
                      <a:gd name="T3" fmla="*/ 25 h 635"/>
                      <a:gd name="T4" fmla="*/ 121 w 558"/>
                      <a:gd name="T5" fmla="*/ 20 h 635"/>
                      <a:gd name="T6" fmla="*/ 122 w 558"/>
                      <a:gd name="T7" fmla="*/ 16 h 635"/>
                      <a:gd name="T8" fmla="*/ 123 w 558"/>
                      <a:gd name="T9" fmla="*/ 12 h 635"/>
                      <a:gd name="T10" fmla="*/ 122 w 558"/>
                      <a:gd name="T11" fmla="*/ 11 h 635"/>
                      <a:gd name="T12" fmla="*/ 122 w 558"/>
                      <a:gd name="T13" fmla="*/ 10 h 635"/>
                      <a:gd name="T14" fmla="*/ 122 w 558"/>
                      <a:gd name="T15" fmla="*/ 8 h 635"/>
                      <a:gd name="T16" fmla="*/ 121 w 558"/>
                      <a:gd name="T17" fmla="*/ 6 h 635"/>
                      <a:gd name="T18" fmla="*/ 118 w 558"/>
                      <a:gd name="T19" fmla="*/ 3 h 635"/>
                      <a:gd name="T20" fmla="*/ 116 w 558"/>
                      <a:gd name="T21" fmla="*/ 0 h 635"/>
                      <a:gd name="T22" fmla="*/ 164 w 558"/>
                      <a:gd name="T23" fmla="*/ 0 h 635"/>
                      <a:gd name="T24" fmla="*/ 159 w 558"/>
                      <a:gd name="T25" fmla="*/ 6 h 635"/>
                      <a:gd name="T26" fmla="*/ 153 w 558"/>
                      <a:gd name="T27" fmla="*/ 12 h 635"/>
                      <a:gd name="T28" fmla="*/ 151 w 558"/>
                      <a:gd name="T29" fmla="*/ 16 h 635"/>
                      <a:gd name="T30" fmla="*/ 149 w 558"/>
                      <a:gd name="T31" fmla="*/ 19 h 635"/>
                      <a:gd name="T32" fmla="*/ 147 w 558"/>
                      <a:gd name="T33" fmla="*/ 23 h 635"/>
                      <a:gd name="T34" fmla="*/ 145 w 558"/>
                      <a:gd name="T35" fmla="*/ 26 h 635"/>
                      <a:gd name="T36" fmla="*/ 95 w 558"/>
                      <a:gd name="T37" fmla="*/ 125 h 635"/>
                      <a:gd name="T38" fmla="*/ 95 w 558"/>
                      <a:gd name="T39" fmla="*/ 160 h 635"/>
                      <a:gd name="T40" fmla="*/ 95 w 558"/>
                      <a:gd name="T41" fmla="*/ 165 h 635"/>
                      <a:gd name="T42" fmla="*/ 95 w 558"/>
                      <a:gd name="T43" fmla="*/ 170 h 635"/>
                      <a:gd name="T44" fmla="*/ 96 w 558"/>
                      <a:gd name="T45" fmla="*/ 175 h 635"/>
                      <a:gd name="T46" fmla="*/ 98 w 558"/>
                      <a:gd name="T47" fmla="*/ 179 h 635"/>
                      <a:gd name="T48" fmla="*/ 99 w 558"/>
                      <a:gd name="T49" fmla="*/ 183 h 635"/>
                      <a:gd name="T50" fmla="*/ 101 w 558"/>
                      <a:gd name="T51" fmla="*/ 187 h 635"/>
                      <a:gd name="T52" fmla="*/ 104 w 558"/>
                      <a:gd name="T53" fmla="*/ 190 h 635"/>
                      <a:gd name="T54" fmla="*/ 107 w 558"/>
                      <a:gd name="T55" fmla="*/ 193 h 635"/>
                      <a:gd name="T56" fmla="*/ 56 w 558"/>
                      <a:gd name="T57" fmla="*/ 193 h 635"/>
                      <a:gd name="T58" fmla="*/ 59 w 558"/>
                      <a:gd name="T59" fmla="*/ 190 h 635"/>
                      <a:gd name="T60" fmla="*/ 62 w 558"/>
                      <a:gd name="T61" fmla="*/ 187 h 635"/>
                      <a:gd name="T62" fmla="*/ 64 w 558"/>
                      <a:gd name="T63" fmla="*/ 183 h 635"/>
                      <a:gd name="T64" fmla="*/ 66 w 558"/>
                      <a:gd name="T65" fmla="*/ 179 h 635"/>
                      <a:gd name="T66" fmla="*/ 67 w 558"/>
                      <a:gd name="T67" fmla="*/ 175 h 635"/>
                      <a:gd name="T68" fmla="*/ 68 w 558"/>
                      <a:gd name="T69" fmla="*/ 170 h 635"/>
                      <a:gd name="T70" fmla="*/ 69 w 558"/>
                      <a:gd name="T71" fmla="*/ 165 h 635"/>
                      <a:gd name="T72" fmla="*/ 69 w 558"/>
                      <a:gd name="T73" fmla="*/ 160 h 635"/>
                      <a:gd name="T74" fmla="*/ 69 w 558"/>
                      <a:gd name="T75" fmla="*/ 126 h 635"/>
                      <a:gd name="T76" fmla="*/ 19 w 558"/>
                      <a:gd name="T77" fmla="*/ 26 h 635"/>
                      <a:gd name="T78" fmla="*/ 14 w 558"/>
                      <a:gd name="T79" fmla="*/ 19 h 635"/>
                      <a:gd name="T80" fmla="*/ 10 w 558"/>
                      <a:gd name="T81" fmla="*/ 12 h 635"/>
                      <a:gd name="T82" fmla="*/ 5 w 558"/>
                      <a:gd name="T83" fmla="*/ 6 h 635"/>
                      <a:gd name="T84" fmla="*/ 0 w 558"/>
                      <a:gd name="T85" fmla="*/ 0 h 635"/>
                      <a:gd name="T86" fmla="*/ 51 w 558"/>
                      <a:gd name="T87" fmla="*/ 0 h 635"/>
                      <a:gd name="T88" fmla="*/ 48 w 558"/>
                      <a:gd name="T89" fmla="*/ 3 h 635"/>
                      <a:gd name="T90" fmla="*/ 47 w 558"/>
                      <a:gd name="T91" fmla="*/ 6 h 635"/>
                      <a:gd name="T92" fmla="*/ 46 w 558"/>
                      <a:gd name="T93" fmla="*/ 8 h 635"/>
                      <a:gd name="T94" fmla="*/ 46 w 558"/>
                      <a:gd name="T95" fmla="*/ 9 h 635"/>
                      <a:gd name="T96" fmla="*/ 46 w 558"/>
                      <a:gd name="T97" fmla="*/ 11 h 635"/>
                      <a:gd name="T98" fmla="*/ 45 w 558"/>
                      <a:gd name="T99" fmla="*/ 12 h 635"/>
                      <a:gd name="T100" fmla="*/ 46 w 558"/>
                      <a:gd name="T101" fmla="*/ 16 h 635"/>
                      <a:gd name="T102" fmla="*/ 46 w 558"/>
                      <a:gd name="T103" fmla="*/ 20 h 635"/>
                      <a:gd name="T104" fmla="*/ 48 w 558"/>
                      <a:gd name="T105" fmla="*/ 25 h 635"/>
                      <a:gd name="T106" fmla="*/ 51 w 558"/>
                      <a:gd name="T107" fmla="*/ 30 h 635"/>
                      <a:gd name="T108" fmla="*/ 83 w 558"/>
                      <a:gd name="T109" fmla="*/ 98 h 635"/>
                      <a:gd name="T110" fmla="*/ 117 w 558"/>
                      <a:gd name="T111" fmla="*/ 30 h 635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</a:gdLst>
                    <a:ahLst/>
                    <a:cxnLst>
                      <a:cxn ang="T112">
                        <a:pos x="T0" y="T1"/>
                      </a:cxn>
                      <a:cxn ang="T113">
                        <a:pos x="T2" y="T3"/>
                      </a:cxn>
                      <a:cxn ang="T114">
                        <a:pos x="T4" y="T5"/>
                      </a:cxn>
                      <a:cxn ang="T115">
                        <a:pos x="T6" y="T7"/>
                      </a:cxn>
                      <a:cxn ang="T116">
                        <a:pos x="T8" y="T9"/>
                      </a:cxn>
                      <a:cxn ang="T117">
                        <a:pos x="T10" y="T11"/>
                      </a:cxn>
                      <a:cxn ang="T118">
                        <a:pos x="T12" y="T13"/>
                      </a:cxn>
                      <a:cxn ang="T119">
                        <a:pos x="T14" y="T15"/>
                      </a:cxn>
                      <a:cxn ang="T120">
                        <a:pos x="T16" y="T17"/>
                      </a:cxn>
                      <a:cxn ang="T121">
                        <a:pos x="T18" y="T19"/>
                      </a:cxn>
                      <a:cxn ang="T122">
                        <a:pos x="T20" y="T21"/>
                      </a:cxn>
                      <a:cxn ang="T123">
                        <a:pos x="T22" y="T23"/>
                      </a:cxn>
                      <a:cxn ang="T124">
                        <a:pos x="T24" y="T25"/>
                      </a:cxn>
                      <a:cxn ang="T125">
                        <a:pos x="T26" y="T27"/>
                      </a:cxn>
                      <a:cxn ang="T126">
                        <a:pos x="T28" y="T29"/>
                      </a:cxn>
                      <a:cxn ang="T127">
                        <a:pos x="T30" y="T31"/>
                      </a:cxn>
                      <a:cxn ang="T128">
                        <a:pos x="T32" y="T33"/>
                      </a:cxn>
                      <a:cxn ang="T129">
                        <a:pos x="T34" y="T35"/>
                      </a:cxn>
                      <a:cxn ang="T130">
                        <a:pos x="T36" y="T37"/>
                      </a:cxn>
                      <a:cxn ang="T131">
                        <a:pos x="T38" y="T39"/>
                      </a:cxn>
                      <a:cxn ang="T132">
                        <a:pos x="T40" y="T41"/>
                      </a:cxn>
                      <a:cxn ang="T133">
                        <a:pos x="T42" y="T43"/>
                      </a:cxn>
                      <a:cxn ang="T134">
                        <a:pos x="T44" y="T45"/>
                      </a:cxn>
                      <a:cxn ang="T135">
                        <a:pos x="T46" y="T47"/>
                      </a:cxn>
                      <a:cxn ang="T136">
                        <a:pos x="T48" y="T49"/>
                      </a:cxn>
                      <a:cxn ang="T137">
                        <a:pos x="T50" y="T51"/>
                      </a:cxn>
                      <a:cxn ang="T138">
                        <a:pos x="T52" y="T53"/>
                      </a:cxn>
                      <a:cxn ang="T139">
                        <a:pos x="T54" y="T55"/>
                      </a:cxn>
                      <a:cxn ang="T140">
                        <a:pos x="T56" y="T57"/>
                      </a:cxn>
                      <a:cxn ang="T141">
                        <a:pos x="T58" y="T59"/>
                      </a:cxn>
                      <a:cxn ang="T142">
                        <a:pos x="T60" y="T61"/>
                      </a:cxn>
                      <a:cxn ang="T143">
                        <a:pos x="T62" y="T63"/>
                      </a:cxn>
                      <a:cxn ang="T144">
                        <a:pos x="T64" y="T65"/>
                      </a:cxn>
                      <a:cxn ang="T145">
                        <a:pos x="T66" y="T67"/>
                      </a:cxn>
                      <a:cxn ang="T146">
                        <a:pos x="T68" y="T69"/>
                      </a:cxn>
                      <a:cxn ang="T147">
                        <a:pos x="T70" y="T71"/>
                      </a:cxn>
                      <a:cxn ang="T148">
                        <a:pos x="T72" y="T73"/>
                      </a:cxn>
                      <a:cxn ang="T149">
                        <a:pos x="T74" y="T75"/>
                      </a:cxn>
                      <a:cxn ang="T150">
                        <a:pos x="T76" y="T77"/>
                      </a:cxn>
                      <a:cxn ang="T151">
                        <a:pos x="T78" y="T79"/>
                      </a:cxn>
                      <a:cxn ang="T152">
                        <a:pos x="T80" y="T81"/>
                      </a:cxn>
                      <a:cxn ang="T153">
                        <a:pos x="T82" y="T83"/>
                      </a:cxn>
                      <a:cxn ang="T154">
                        <a:pos x="T84" y="T85"/>
                      </a:cxn>
                      <a:cxn ang="T155">
                        <a:pos x="T86" y="T87"/>
                      </a:cxn>
                      <a:cxn ang="T156">
                        <a:pos x="T88" y="T89"/>
                      </a:cxn>
                      <a:cxn ang="T157">
                        <a:pos x="T90" y="T91"/>
                      </a:cxn>
                      <a:cxn ang="T158">
                        <a:pos x="T92" y="T93"/>
                      </a:cxn>
                      <a:cxn ang="T159">
                        <a:pos x="T94" y="T95"/>
                      </a:cxn>
                      <a:cxn ang="T160">
                        <a:pos x="T96" y="T97"/>
                      </a:cxn>
                      <a:cxn ang="T161">
                        <a:pos x="T98" y="T99"/>
                      </a:cxn>
                      <a:cxn ang="T162">
                        <a:pos x="T100" y="T101"/>
                      </a:cxn>
                      <a:cxn ang="T163">
                        <a:pos x="T102" y="T103"/>
                      </a:cxn>
                      <a:cxn ang="T164">
                        <a:pos x="T104" y="T105"/>
                      </a:cxn>
                      <a:cxn ang="T165">
                        <a:pos x="T106" y="T107"/>
                      </a:cxn>
                      <a:cxn ang="T166">
                        <a:pos x="T108" y="T109"/>
                      </a:cxn>
                      <a:cxn ang="T167">
                        <a:pos x="T110" y="T111"/>
                      </a:cxn>
                    </a:cxnLst>
                    <a:rect l="0" t="0" r="r" b="b"/>
                    <a:pathLst>
                      <a:path w="558" h="635">
                        <a:moveTo>
                          <a:pt x="398" y="98"/>
                        </a:moveTo>
                        <a:lnTo>
                          <a:pt x="405" y="81"/>
                        </a:lnTo>
                        <a:lnTo>
                          <a:pt x="412" y="65"/>
                        </a:lnTo>
                        <a:lnTo>
                          <a:pt x="416" y="53"/>
                        </a:lnTo>
                        <a:lnTo>
                          <a:pt x="417" y="41"/>
                        </a:lnTo>
                        <a:lnTo>
                          <a:pt x="416" y="37"/>
                        </a:lnTo>
                        <a:lnTo>
                          <a:pt x="415" y="32"/>
                        </a:lnTo>
                        <a:lnTo>
                          <a:pt x="414" y="26"/>
                        </a:lnTo>
                        <a:lnTo>
                          <a:pt x="411" y="21"/>
                        </a:lnTo>
                        <a:lnTo>
                          <a:pt x="403" y="11"/>
                        </a:lnTo>
                        <a:lnTo>
                          <a:pt x="395" y="0"/>
                        </a:lnTo>
                        <a:lnTo>
                          <a:pt x="558" y="0"/>
                        </a:lnTo>
                        <a:lnTo>
                          <a:pt x="540" y="20"/>
                        </a:lnTo>
                        <a:lnTo>
                          <a:pt x="522" y="41"/>
                        </a:lnTo>
                        <a:lnTo>
                          <a:pt x="514" y="53"/>
                        </a:lnTo>
                        <a:lnTo>
                          <a:pt x="506" y="63"/>
                        </a:lnTo>
                        <a:lnTo>
                          <a:pt x="499" y="76"/>
                        </a:lnTo>
                        <a:lnTo>
                          <a:pt x="493" y="87"/>
                        </a:lnTo>
                        <a:lnTo>
                          <a:pt x="322" y="411"/>
                        </a:lnTo>
                        <a:lnTo>
                          <a:pt x="322" y="526"/>
                        </a:lnTo>
                        <a:lnTo>
                          <a:pt x="322" y="543"/>
                        </a:lnTo>
                        <a:lnTo>
                          <a:pt x="324" y="559"/>
                        </a:lnTo>
                        <a:lnTo>
                          <a:pt x="327" y="575"/>
                        </a:lnTo>
                        <a:lnTo>
                          <a:pt x="333" y="589"/>
                        </a:lnTo>
                        <a:lnTo>
                          <a:pt x="338" y="601"/>
                        </a:lnTo>
                        <a:lnTo>
                          <a:pt x="345" y="614"/>
                        </a:lnTo>
                        <a:lnTo>
                          <a:pt x="355" y="625"/>
                        </a:lnTo>
                        <a:lnTo>
                          <a:pt x="365" y="635"/>
                        </a:lnTo>
                        <a:lnTo>
                          <a:pt x="190" y="635"/>
                        </a:lnTo>
                        <a:lnTo>
                          <a:pt x="201" y="625"/>
                        </a:lnTo>
                        <a:lnTo>
                          <a:pt x="210" y="614"/>
                        </a:lnTo>
                        <a:lnTo>
                          <a:pt x="218" y="601"/>
                        </a:lnTo>
                        <a:lnTo>
                          <a:pt x="224" y="589"/>
                        </a:lnTo>
                        <a:lnTo>
                          <a:pt x="229" y="575"/>
                        </a:lnTo>
                        <a:lnTo>
                          <a:pt x="233" y="559"/>
                        </a:lnTo>
                        <a:lnTo>
                          <a:pt x="235" y="543"/>
                        </a:lnTo>
                        <a:lnTo>
                          <a:pt x="236" y="526"/>
                        </a:lnTo>
                        <a:lnTo>
                          <a:pt x="236" y="414"/>
                        </a:lnTo>
                        <a:lnTo>
                          <a:pt x="64" y="87"/>
                        </a:lnTo>
                        <a:lnTo>
                          <a:pt x="49" y="63"/>
                        </a:lnTo>
                        <a:lnTo>
                          <a:pt x="35" y="41"/>
                        </a:lnTo>
                        <a:lnTo>
                          <a:pt x="18" y="20"/>
                        </a:lnTo>
                        <a:lnTo>
                          <a:pt x="0" y="0"/>
                        </a:lnTo>
                        <a:lnTo>
                          <a:pt x="174" y="0"/>
                        </a:lnTo>
                        <a:lnTo>
                          <a:pt x="165" y="10"/>
                        </a:lnTo>
                        <a:lnTo>
                          <a:pt x="159" y="20"/>
                        </a:lnTo>
                        <a:lnTo>
                          <a:pt x="157" y="25"/>
                        </a:lnTo>
                        <a:lnTo>
                          <a:pt x="156" y="31"/>
                        </a:lnTo>
                        <a:lnTo>
                          <a:pt x="155" y="36"/>
                        </a:lnTo>
                        <a:lnTo>
                          <a:pt x="154" y="41"/>
                        </a:lnTo>
                        <a:lnTo>
                          <a:pt x="155" y="54"/>
                        </a:lnTo>
                        <a:lnTo>
                          <a:pt x="158" y="67"/>
                        </a:lnTo>
                        <a:lnTo>
                          <a:pt x="163" y="82"/>
                        </a:lnTo>
                        <a:lnTo>
                          <a:pt x="172" y="98"/>
                        </a:lnTo>
                        <a:lnTo>
                          <a:pt x="284" y="324"/>
                        </a:lnTo>
                        <a:lnTo>
                          <a:pt x="398" y="9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" name="Freeform 949"/>
                  <p:cNvSpPr>
                    <a:spLocks noChangeAspect="1"/>
                  </p:cNvSpPr>
                  <p:nvPr/>
                </p:nvSpPr>
                <p:spPr bwMode="auto">
                  <a:xfrm>
                    <a:off x="2240" y="2262"/>
                    <a:ext cx="143" cy="200"/>
                  </a:xfrm>
                  <a:custGeom>
                    <a:avLst/>
                    <a:gdLst>
                      <a:gd name="T0" fmla="*/ 121 w 471"/>
                      <a:gd name="T1" fmla="*/ 6 h 679"/>
                      <a:gd name="T2" fmla="*/ 125 w 471"/>
                      <a:gd name="T3" fmla="*/ 6 h 679"/>
                      <a:gd name="T4" fmla="*/ 130 w 471"/>
                      <a:gd name="T5" fmla="*/ 4 h 679"/>
                      <a:gd name="T6" fmla="*/ 135 w 471"/>
                      <a:gd name="T7" fmla="*/ 1 h 679"/>
                      <a:gd name="T8" fmla="*/ 137 w 471"/>
                      <a:gd name="T9" fmla="*/ 62 h 679"/>
                      <a:gd name="T10" fmla="*/ 132 w 471"/>
                      <a:gd name="T11" fmla="*/ 52 h 679"/>
                      <a:gd name="T12" fmla="*/ 126 w 471"/>
                      <a:gd name="T13" fmla="*/ 44 h 679"/>
                      <a:gd name="T14" fmla="*/ 118 w 471"/>
                      <a:gd name="T15" fmla="*/ 37 h 679"/>
                      <a:gd name="T16" fmla="*/ 110 w 471"/>
                      <a:gd name="T17" fmla="*/ 32 h 679"/>
                      <a:gd name="T18" fmla="*/ 101 w 471"/>
                      <a:gd name="T19" fmla="*/ 30 h 679"/>
                      <a:gd name="T20" fmla="*/ 92 w 471"/>
                      <a:gd name="T21" fmla="*/ 28 h 679"/>
                      <a:gd name="T22" fmla="*/ 81 w 471"/>
                      <a:gd name="T23" fmla="*/ 26 h 679"/>
                      <a:gd name="T24" fmla="*/ 69 w 471"/>
                      <a:gd name="T25" fmla="*/ 26 h 679"/>
                      <a:gd name="T26" fmla="*/ 56 w 471"/>
                      <a:gd name="T27" fmla="*/ 27 h 679"/>
                      <a:gd name="T28" fmla="*/ 52 w 471"/>
                      <a:gd name="T29" fmla="*/ 28 h 679"/>
                      <a:gd name="T30" fmla="*/ 48 w 471"/>
                      <a:gd name="T31" fmla="*/ 29 h 679"/>
                      <a:gd name="T32" fmla="*/ 44 w 471"/>
                      <a:gd name="T33" fmla="*/ 32 h 679"/>
                      <a:gd name="T34" fmla="*/ 41 w 471"/>
                      <a:gd name="T35" fmla="*/ 36 h 679"/>
                      <a:gd name="T36" fmla="*/ 39 w 471"/>
                      <a:gd name="T37" fmla="*/ 40 h 679"/>
                      <a:gd name="T38" fmla="*/ 39 w 471"/>
                      <a:gd name="T39" fmla="*/ 46 h 679"/>
                      <a:gd name="T40" fmla="*/ 73 w 471"/>
                      <a:gd name="T41" fmla="*/ 85 h 679"/>
                      <a:gd name="T42" fmla="*/ 85 w 471"/>
                      <a:gd name="T43" fmla="*/ 84 h 679"/>
                      <a:gd name="T44" fmla="*/ 94 w 471"/>
                      <a:gd name="T45" fmla="*/ 81 h 679"/>
                      <a:gd name="T46" fmla="*/ 99 w 471"/>
                      <a:gd name="T47" fmla="*/ 79 h 679"/>
                      <a:gd name="T48" fmla="*/ 103 w 471"/>
                      <a:gd name="T49" fmla="*/ 76 h 679"/>
                      <a:gd name="T50" fmla="*/ 110 w 471"/>
                      <a:gd name="T51" fmla="*/ 69 h 679"/>
                      <a:gd name="T52" fmla="*/ 106 w 471"/>
                      <a:gd name="T53" fmla="*/ 118 h 679"/>
                      <a:gd name="T54" fmla="*/ 99 w 471"/>
                      <a:gd name="T55" fmla="*/ 112 h 679"/>
                      <a:gd name="T56" fmla="*/ 89 w 471"/>
                      <a:gd name="T57" fmla="*/ 108 h 679"/>
                      <a:gd name="T58" fmla="*/ 79 w 471"/>
                      <a:gd name="T59" fmla="*/ 106 h 679"/>
                      <a:gd name="T60" fmla="*/ 39 w 471"/>
                      <a:gd name="T61" fmla="*/ 105 h 679"/>
                      <a:gd name="T62" fmla="*/ 39 w 471"/>
                      <a:gd name="T63" fmla="*/ 157 h 679"/>
                      <a:gd name="T64" fmla="*/ 40 w 471"/>
                      <a:gd name="T65" fmla="*/ 163 h 679"/>
                      <a:gd name="T66" fmla="*/ 43 w 471"/>
                      <a:gd name="T67" fmla="*/ 167 h 679"/>
                      <a:gd name="T68" fmla="*/ 46 w 471"/>
                      <a:gd name="T69" fmla="*/ 170 h 679"/>
                      <a:gd name="T70" fmla="*/ 51 w 471"/>
                      <a:gd name="T71" fmla="*/ 172 h 679"/>
                      <a:gd name="T72" fmla="*/ 55 w 471"/>
                      <a:gd name="T73" fmla="*/ 173 h 679"/>
                      <a:gd name="T74" fmla="*/ 64 w 471"/>
                      <a:gd name="T75" fmla="*/ 174 h 679"/>
                      <a:gd name="T76" fmla="*/ 78 w 471"/>
                      <a:gd name="T77" fmla="*/ 175 h 679"/>
                      <a:gd name="T78" fmla="*/ 91 w 471"/>
                      <a:gd name="T79" fmla="*/ 174 h 679"/>
                      <a:gd name="T80" fmla="*/ 101 w 471"/>
                      <a:gd name="T81" fmla="*/ 172 h 679"/>
                      <a:gd name="T82" fmla="*/ 111 w 471"/>
                      <a:gd name="T83" fmla="*/ 169 h 679"/>
                      <a:gd name="T84" fmla="*/ 119 w 471"/>
                      <a:gd name="T85" fmla="*/ 165 h 679"/>
                      <a:gd name="T86" fmla="*/ 127 w 471"/>
                      <a:gd name="T87" fmla="*/ 159 h 679"/>
                      <a:gd name="T88" fmla="*/ 134 w 471"/>
                      <a:gd name="T89" fmla="*/ 152 h 679"/>
                      <a:gd name="T90" fmla="*/ 140 w 471"/>
                      <a:gd name="T91" fmla="*/ 142 h 679"/>
                      <a:gd name="T92" fmla="*/ 143 w 471"/>
                      <a:gd name="T93" fmla="*/ 200 h 679"/>
                      <a:gd name="T94" fmla="*/ 139 w 471"/>
                      <a:gd name="T95" fmla="*/ 197 h 679"/>
                      <a:gd name="T96" fmla="*/ 134 w 471"/>
                      <a:gd name="T97" fmla="*/ 195 h 679"/>
                      <a:gd name="T98" fmla="*/ 128 w 471"/>
                      <a:gd name="T99" fmla="*/ 194 h 679"/>
                      <a:gd name="T100" fmla="*/ 123 w 471"/>
                      <a:gd name="T101" fmla="*/ 194 h 679"/>
                      <a:gd name="T102" fmla="*/ 3 w 471"/>
                      <a:gd name="T103" fmla="*/ 191 h 679"/>
                      <a:gd name="T104" fmla="*/ 8 w 471"/>
                      <a:gd name="T105" fmla="*/ 184 h 679"/>
                      <a:gd name="T106" fmla="*/ 11 w 471"/>
                      <a:gd name="T107" fmla="*/ 176 h 679"/>
                      <a:gd name="T108" fmla="*/ 13 w 471"/>
                      <a:gd name="T109" fmla="*/ 167 h 679"/>
                      <a:gd name="T110" fmla="*/ 13 w 471"/>
                      <a:gd name="T111" fmla="*/ 39 h 679"/>
                      <a:gd name="T112" fmla="*/ 12 w 471"/>
                      <a:gd name="T113" fmla="*/ 29 h 679"/>
                      <a:gd name="T114" fmla="*/ 10 w 471"/>
                      <a:gd name="T115" fmla="*/ 20 h 679"/>
                      <a:gd name="T116" fmla="*/ 5 w 471"/>
                      <a:gd name="T117" fmla="*/ 13 h 679"/>
                      <a:gd name="T118" fmla="*/ 0 w 471"/>
                      <a:gd name="T119" fmla="*/ 7 h 679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</a:gdLst>
                    <a:ahLst/>
                    <a:cxnLst>
                      <a:cxn ang="T120">
                        <a:pos x="T0" y="T1"/>
                      </a:cxn>
                      <a:cxn ang="T121">
                        <a:pos x="T2" y="T3"/>
                      </a:cxn>
                      <a:cxn ang="T122">
                        <a:pos x="T4" y="T5"/>
                      </a:cxn>
                      <a:cxn ang="T123">
                        <a:pos x="T6" y="T7"/>
                      </a:cxn>
                      <a:cxn ang="T124">
                        <a:pos x="T8" y="T9"/>
                      </a:cxn>
                      <a:cxn ang="T125">
                        <a:pos x="T10" y="T11"/>
                      </a:cxn>
                      <a:cxn ang="T126">
                        <a:pos x="T12" y="T13"/>
                      </a:cxn>
                      <a:cxn ang="T127">
                        <a:pos x="T14" y="T15"/>
                      </a:cxn>
                      <a:cxn ang="T128">
                        <a:pos x="T16" y="T17"/>
                      </a:cxn>
                      <a:cxn ang="T129">
                        <a:pos x="T18" y="T19"/>
                      </a:cxn>
                      <a:cxn ang="T130">
                        <a:pos x="T20" y="T21"/>
                      </a:cxn>
                      <a:cxn ang="T131">
                        <a:pos x="T22" y="T23"/>
                      </a:cxn>
                      <a:cxn ang="T132">
                        <a:pos x="T24" y="T25"/>
                      </a:cxn>
                      <a:cxn ang="T133">
                        <a:pos x="T26" y="T27"/>
                      </a:cxn>
                      <a:cxn ang="T134">
                        <a:pos x="T28" y="T29"/>
                      </a:cxn>
                      <a:cxn ang="T135">
                        <a:pos x="T30" y="T31"/>
                      </a:cxn>
                      <a:cxn ang="T136">
                        <a:pos x="T32" y="T33"/>
                      </a:cxn>
                      <a:cxn ang="T137">
                        <a:pos x="T34" y="T35"/>
                      </a:cxn>
                      <a:cxn ang="T138">
                        <a:pos x="T36" y="T37"/>
                      </a:cxn>
                      <a:cxn ang="T139">
                        <a:pos x="T38" y="T39"/>
                      </a:cxn>
                      <a:cxn ang="T140">
                        <a:pos x="T40" y="T41"/>
                      </a:cxn>
                      <a:cxn ang="T141">
                        <a:pos x="T42" y="T43"/>
                      </a:cxn>
                      <a:cxn ang="T142">
                        <a:pos x="T44" y="T45"/>
                      </a:cxn>
                      <a:cxn ang="T143">
                        <a:pos x="T46" y="T47"/>
                      </a:cxn>
                      <a:cxn ang="T144">
                        <a:pos x="T48" y="T49"/>
                      </a:cxn>
                      <a:cxn ang="T145">
                        <a:pos x="T50" y="T51"/>
                      </a:cxn>
                      <a:cxn ang="T146">
                        <a:pos x="T52" y="T53"/>
                      </a:cxn>
                      <a:cxn ang="T147">
                        <a:pos x="T54" y="T55"/>
                      </a:cxn>
                      <a:cxn ang="T148">
                        <a:pos x="T56" y="T57"/>
                      </a:cxn>
                      <a:cxn ang="T149">
                        <a:pos x="T58" y="T59"/>
                      </a:cxn>
                      <a:cxn ang="T150">
                        <a:pos x="T60" y="T61"/>
                      </a:cxn>
                      <a:cxn ang="T151">
                        <a:pos x="T62" y="T63"/>
                      </a:cxn>
                      <a:cxn ang="T152">
                        <a:pos x="T64" y="T65"/>
                      </a:cxn>
                      <a:cxn ang="T153">
                        <a:pos x="T66" y="T67"/>
                      </a:cxn>
                      <a:cxn ang="T154">
                        <a:pos x="T68" y="T69"/>
                      </a:cxn>
                      <a:cxn ang="T155">
                        <a:pos x="T70" y="T71"/>
                      </a:cxn>
                      <a:cxn ang="T156">
                        <a:pos x="T72" y="T73"/>
                      </a:cxn>
                      <a:cxn ang="T157">
                        <a:pos x="T74" y="T75"/>
                      </a:cxn>
                      <a:cxn ang="T158">
                        <a:pos x="T76" y="T77"/>
                      </a:cxn>
                      <a:cxn ang="T159">
                        <a:pos x="T78" y="T79"/>
                      </a:cxn>
                      <a:cxn ang="T160">
                        <a:pos x="T80" y="T81"/>
                      </a:cxn>
                      <a:cxn ang="T161">
                        <a:pos x="T82" y="T83"/>
                      </a:cxn>
                      <a:cxn ang="T162">
                        <a:pos x="T84" y="T85"/>
                      </a:cxn>
                      <a:cxn ang="T163">
                        <a:pos x="T86" y="T87"/>
                      </a:cxn>
                      <a:cxn ang="T164">
                        <a:pos x="T88" y="T89"/>
                      </a:cxn>
                      <a:cxn ang="T165">
                        <a:pos x="T90" y="T91"/>
                      </a:cxn>
                      <a:cxn ang="T166">
                        <a:pos x="T92" y="T93"/>
                      </a:cxn>
                      <a:cxn ang="T167">
                        <a:pos x="T94" y="T95"/>
                      </a:cxn>
                      <a:cxn ang="T168">
                        <a:pos x="T96" y="T97"/>
                      </a:cxn>
                      <a:cxn ang="T169">
                        <a:pos x="T98" y="T99"/>
                      </a:cxn>
                      <a:cxn ang="T170">
                        <a:pos x="T100" y="T101"/>
                      </a:cxn>
                      <a:cxn ang="T171">
                        <a:pos x="T102" y="T103"/>
                      </a:cxn>
                      <a:cxn ang="T172">
                        <a:pos x="T104" y="T105"/>
                      </a:cxn>
                      <a:cxn ang="T173">
                        <a:pos x="T106" y="T107"/>
                      </a:cxn>
                      <a:cxn ang="T174">
                        <a:pos x="T108" y="T109"/>
                      </a:cxn>
                      <a:cxn ang="T175">
                        <a:pos x="T110" y="T111"/>
                      </a:cxn>
                      <a:cxn ang="T176">
                        <a:pos x="T112" y="T113"/>
                      </a:cxn>
                      <a:cxn ang="T177">
                        <a:pos x="T114" y="T115"/>
                      </a:cxn>
                      <a:cxn ang="T178">
                        <a:pos x="T116" y="T117"/>
                      </a:cxn>
                      <a:cxn ang="T179">
                        <a:pos x="T118" y="T119"/>
                      </a:cxn>
                    </a:cxnLst>
                    <a:rect l="0" t="0" r="r" b="b"/>
                    <a:pathLst>
                      <a:path w="471" h="679">
                        <a:moveTo>
                          <a:pt x="390" y="23"/>
                        </a:moveTo>
                        <a:lnTo>
                          <a:pt x="398" y="22"/>
                        </a:lnTo>
                        <a:lnTo>
                          <a:pt x="406" y="21"/>
                        </a:lnTo>
                        <a:lnTo>
                          <a:pt x="413" y="20"/>
                        </a:lnTo>
                        <a:lnTo>
                          <a:pt x="422" y="17"/>
                        </a:lnTo>
                        <a:lnTo>
                          <a:pt x="429" y="14"/>
                        </a:lnTo>
                        <a:lnTo>
                          <a:pt x="437" y="10"/>
                        </a:lnTo>
                        <a:lnTo>
                          <a:pt x="445" y="5"/>
                        </a:lnTo>
                        <a:lnTo>
                          <a:pt x="452" y="0"/>
                        </a:lnTo>
                        <a:lnTo>
                          <a:pt x="452" y="209"/>
                        </a:lnTo>
                        <a:lnTo>
                          <a:pt x="445" y="193"/>
                        </a:lnTo>
                        <a:lnTo>
                          <a:pt x="436" y="177"/>
                        </a:lnTo>
                        <a:lnTo>
                          <a:pt x="426" y="162"/>
                        </a:lnTo>
                        <a:lnTo>
                          <a:pt x="416" y="149"/>
                        </a:lnTo>
                        <a:lnTo>
                          <a:pt x="403" y="138"/>
                        </a:lnTo>
                        <a:lnTo>
                          <a:pt x="390" y="127"/>
                        </a:lnTo>
                        <a:lnTo>
                          <a:pt x="376" y="119"/>
                        </a:lnTo>
                        <a:lnTo>
                          <a:pt x="361" y="110"/>
                        </a:lnTo>
                        <a:lnTo>
                          <a:pt x="348" y="105"/>
                        </a:lnTo>
                        <a:lnTo>
                          <a:pt x="333" y="101"/>
                        </a:lnTo>
                        <a:lnTo>
                          <a:pt x="319" y="97"/>
                        </a:lnTo>
                        <a:lnTo>
                          <a:pt x="302" y="94"/>
                        </a:lnTo>
                        <a:lnTo>
                          <a:pt x="284" y="91"/>
                        </a:lnTo>
                        <a:lnTo>
                          <a:pt x="266" y="89"/>
                        </a:lnTo>
                        <a:lnTo>
                          <a:pt x="246" y="88"/>
                        </a:lnTo>
                        <a:lnTo>
                          <a:pt x="226" y="88"/>
                        </a:lnTo>
                        <a:lnTo>
                          <a:pt x="204" y="89"/>
                        </a:lnTo>
                        <a:lnTo>
                          <a:pt x="186" y="90"/>
                        </a:lnTo>
                        <a:lnTo>
                          <a:pt x="178" y="93"/>
                        </a:lnTo>
                        <a:lnTo>
                          <a:pt x="171" y="94"/>
                        </a:lnTo>
                        <a:lnTo>
                          <a:pt x="164" y="96"/>
                        </a:lnTo>
                        <a:lnTo>
                          <a:pt x="159" y="99"/>
                        </a:lnTo>
                        <a:lnTo>
                          <a:pt x="151" y="103"/>
                        </a:lnTo>
                        <a:lnTo>
                          <a:pt x="145" y="108"/>
                        </a:lnTo>
                        <a:lnTo>
                          <a:pt x="140" y="114"/>
                        </a:lnTo>
                        <a:lnTo>
                          <a:pt x="135" y="121"/>
                        </a:lnTo>
                        <a:lnTo>
                          <a:pt x="132" y="128"/>
                        </a:lnTo>
                        <a:lnTo>
                          <a:pt x="129" y="137"/>
                        </a:lnTo>
                        <a:lnTo>
                          <a:pt x="128" y="145"/>
                        </a:lnTo>
                        <a:lnTo>
                          <a:pt x="128" y="156"/>
                        </a:lnTo>
                        <a:lnTo>
                          <a:pt x="128" y="290"/>
                        </a:lnTo>
                        <a:lnTo>
                          <a:pt x="242" y="290"/>
                        </a:lnTo>
                        <a:lnTo>
                          <a:pt x="261" y="289"/>
                        </a:lnTo>
                        <a:lnTo>
                          <a:pt x="279" y="286"/>
                        </a:lnTo>
                        <a:lnTo>
                          <a:pt x="294" y="282"/>
                        </a:lnTo>
                        <a:lnTo>
                          <a:pt x="310" y="276"/>
                        </a:lnTo>
                        <a:lnTo>
                          <a:pt x="318" y="273"/>
                        </a:lnTo>
                        <a:lnTo>
                          <a:pt x="325" y="268"/>
                        </a:lnTo>
                        <a:lnTo>
                          <a:pt x="331" y="263"/>
                        </a:lnTo>
                        <a:lnTo>
                          <a:pt x="338" y="258"/>
                        </a:lnTo>
                        <a:lnTo>
                          <a:pt x="350" y="246"/>
                        </a:lnTo>
                        <a:lnTo>
                          <a:pt x="361" y="234"/>
                        </a:lnTo>
                        <a:lnTo>
                          <a:pt x="361" y="413"/>
                        </a:lnTo>
                        <a:lnTo>
                          <a:pt x="350" y="400"/>
                        </a:lnTo>
                        <a:lnTo>
                          <a:pt x="338" y="389"/>
                        </a:lnTo>
                        <a:lnTo>
                          <a:pt x="325" y="380"/>
                        </a:lnTo>
                        <a:lnTo>
                          <a:pt x="310" y="372"/>
                        </a:lnTo>
                        <a:lnTo>
                          <a:pt x="294" y="365"/>
                        </a:lnTo>
                        <a:lnTo>
                          <a:pt x="279" y="361"/>
                        </a:lnTo>
                        <a:lnTo>
                          <a:pt x="261" y="359"/>
                        </a:lnTo>
                        <a:lnTo>
                          <a:pt x="242" y="358"/>
                        </a:lnTo>
                        <a:lnTo>
                          <a:pt x="128" y="358"/>
                        </a:lnTo>
                        <a:lnTo>
                          <a:pt x="128" y="522"/>
                        </a:lnTo>
                        <a:lnTo>
                          <a:pt x="128" y="533"/>
                        </a:lnTo>
                        <a:lnTo>
                          <a:pt x="130" y="542"/>
                        </a:lnTo>
                        <a:lnTo>
                          <a:pt x="132" y="552"/>
                        </a:lnTo>
                        <a:lnTo>
                          <a:pt x="136" y="559"/>
                        </a:lnTo>
                        <a:lnTo>
                          <a:pt x="141" y="566"/>
                        </a:lnTo>
                        <a:lnTo>
                          <a:pt x="147" y="573"/>
                        </a:lnTo>
                        <a:lnTo>
                          <a:pt x="153" y="578"/>
                        </a:lnTo>
                        <a:lnTo>
                          <a:pt x="161" y="582"/>
                        </a:lnTo>
                        <a:lnTo>
                          <a:pt x="167" y="584"/>
                        </a:lnTo>
                        <a:lnTo>
                          <a:pt x="173" y="586"/>
                        </a:lnTo>
                        <a:lnTo>
                          <a:pt x="182" y="588"/>
                        </a:lnTo>
                        <a:lnTo>
                          <a:pt x="190" y="591"/>
                        </a:lnTo>
                        <a:lnTo>
                          <a:pt x="211" y="592"/>
                        </a:lnTo>
                        <a:lnTo>
                          <a:pt x="234" y="593"/>
                        </a:lnTo>
                        <a:lnTo>
                          <a:pt x="258" y="593"/>
                        </a:lnTo>
                        <a:lnTo>
                          <a:pt x="279" y="592"/>
                        </a:lnTo>
                        <a:lnTo>
                          <a:pt x="299" y="590"/>
                        </a:lnTo>
                        <a:lnTo>
                          <a:pt x="318" y="587"/>
                        </a:lnTo>
                        <a:lnTo>
                          <a:pt x="334" y="583"/>
                        </a:lnTo>
                        <a:lnTo>
                          <a:pt x="350" y="580"/>
                        </a:lnTo>
                        <a:lnTo>
                          <a:pt x="364" y="575"/>
                        </a:lnTo>
                        <a:lnTo>
                          <a:pt x="377" y="568"/>
                        </a:lnTo>
                        <a:lnTo>
                          <a:pt x="391" y="561"/>
                        </a:lnTo>
                        <a:lnTo>
                          <a:pt x="405" y="552"/>
                        </a:lnTo>
                        <a:lnTo>
                          <a:pt x="418" y="541"/>
                        </a:lnTo>
                        <a:lnTo>
                          <a:pt x="430" y="528"/>
                        </a:lnTo>
                        <a:lnTo>
                          <a:pt x="441" y="515"/>
                        </a:lnTo>
                        <a:lnTo>
                          <a:pt x="452" y="499"/>
                        </a:lnTo>
                        <a:lnTo>
                          <a:pt x="462" y="482"/>
                        </a:lnTo>
                        <a:lnTo>
                          <a:pt x="471" y="463"/>
                        </a:lnTo>
                        <a:lnTo>
                          <a:pt x="471" y="679"/>
                        </a:lnTo>
                        <a:lnTo>
                          <a:pt x="464" y="674"/>
                        </a:lnTo>
                        <a:lnTo>
                          <a:pt x="457" y="670"/>
                        </a:lnTo>
                        <a:lnTo>
                          <a:pt x="448" y="666"/>
                        </a:lnTo>
                        <a:lnTo>
                          <a:pt x="441" y="663"/>
                        </a:lnTo>
                        <a:lnTo>
                          <a:pt x="431" y="661"/>
                        </a:lnTo>
                        <a:lnTo>
                          <a:pt x="423" y="660"/>
                        </a:lnTo>
                        <a:lnTo>
                          <a:pt x="413" y="659"/>
                        </a:lnTo>
                        <a:lnTo>
                          <a:pt x="404" y="658"/>
                        </a:lnTo>
                        <a:lnTo>
                          <a:pt x="0" y="658"/>
                        </a:lnTo>
                        <a:lnTo>
                          <a:pt x="10" y="648"/>
                        </a:lnTo>
                        <a:lnTo>
                          <a:pt x="18" y="637"/>
                        </a:lnTo>
                        <a:lnTo>
                          <a:pt x="26" y="624"/>
                        </a:lnTo>
                        <a:lnTo>
                          <a:pt x="32" y="612"/>
                        </a:lnTo>
                        <a:lnTo>
                          <a:pt x="37" y="598"/>
                        </a:lnTo>
                        <a:lnTo>
                          <a:pt x="41" y="582"/>
                        </a:lnTo>
                        <a:lnTo>
                          <a:pt x="43" y="566"/>
                        </a:lnTo>
                        <a:lnTo>
                          <a:pt x="43" y="549"/>
                        </a:lnTo>
                        <a:lnTo>
                          <a:pt x="43" y="132"/>
                        </a:lnTo>
                        <a:lnTo>
                          <a:pt x="43" y="115"/>
                        </a:lnTo>
                        <a:lnTo>
                          <a:pt x="41" y="99"/>
                        </a:lnTo>
                        <a:lnTo>
                          <a:pt x="37" y="84"/>
                        </a:lnTo>
                        <a:lnTo>
                          <a:pt x="32" y="69"/>
                        </a:lnTo>
                        <a:lnTo>
                          <a:pt x="26" y="57"/>
                        </a:lnTo>
                        <a:lnTo>
                          <a:pt x="18" y="45"/>
                        </a:lnTo>
                        <a:lnTo>
                          <a:pt x="10" y="34"/>
                        </a:lnTo>
                        <a:lnTo>
                          <a:pt x="0" y="23"/>
                        </a:lnTo>
                        <a:lnTo>
                          <a:pt x="39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" name="Freeform 950"/>
                  <p:cNvSpPr>
                    <a:spLocks noChangeAspect="1"/>
                  </p:cNvSpPr>
                  <p:nvPr/>
                </p:nvSpPr>
                <p:spPr bwMode="auto">
                  <a:xfrm>
                    <a:off x="2619" y="2262"/>
                    <a:ext cx="143" cy="193"/>
                  </a:xfrm>
                  <a:custGeom>
                    <a:avLst/>
                    <a:gdLst>
                      <a:gd name="T0" fmla="*/ 85 w 477"/>
                      <a:gd name="T1" fmla="*/ 166 h 658"/>
                      <a:gd name="T2" fmla="*/ 86 w 477"/>
                      <a:gd name="T3" fmla="*/ 175 h 658"/>
                      <a:gd name="T4" fmla="*/ 89 w 477"/>
                      <a:gd name="T5" fmla="*/ 183 h 658"/>
                      <a:gd name="T6" fmla="*/ 94 w 477"/>
                      <a:gd name="T7" fmla="*/ 190 h 658"/>
                      <a:gd name="T8" fmla="*/ 46 w 477"/>
                      <a:gd name="T9" fmla="*/ 193 h 658"/>
                      <a:gd name="T10" fmla="*/ 51 w 477"/>
                      <a:gd name="T11" fmla="*/ 187 h 658"/>
                      <a:gd name="T12" fmla="*/ 55 w 477"/>
                      <a:gd name="T13" fmla="*/ 180 h 658"/>
                      <a:gd name="T14" fmla="*/ 58 w 477"/>
                      <a:gd name="T15" fmla="*/ 171 h 658"/>
                      <a:gd name="T16" fmla="*/ 58 w 477"/>
                      <a:gd name="T17" fmla="*/ 161 h 658"/>
                      <a:gd name="T18" fmla="*/ 58 w 477"/>
                      <a:gd name="T19" fmla="*/ 39 h 658"/>
                      <a:gd name="T20" fmla="*/ 57 w 477"/>
                      <a:gd name="T21" fmla="*/ 33 h 658"/>
                      <a:gd name="T22" fmla="*/ 56 w 477"/>
                      <a:gd name="T23" fmla="*/ 31 h 658"/>
                      <a:gd name="T24" fmla="*/ 54 w 477"/>
                      <a:gd name="T25" fmla="*/ 29 h 658"/>
                      <a:gd name="T26" fmla="*/ 52 w 477"/>
                      <a:gd name="T27" fmla="*/ 27 h 658"/>
                      <a:gd name="T28" fmla="*/ 47 w 477"/>
                      <a:gd name="T29" fmla="*/ 26 h 658"/>
                      <a:gd name="T30" fmla="*/ 40 w 477"/>
                      <a:gd name="T31" fmla="*/ 26 h 658"/>
                      <a:gd name="T32" fmla="*/ 33 w 477"/>
                      <a:gd name="T33" fmla="*/ 27 h 658"/>
                      <a:gd name="T34" fmla="*/ 26 w 477"/>
                      <a:gd name="T35" fmla="*/ 30 h 658"/>
                      <a:gd name="T36" fmla="*/ 20 w 477"/>
                      <a:gd name="T37" fmla="*/ 34 h 658"/>
                      <a:gd name="T38" fmla="*/ 15 w 477"/>
                      <a:gd name="T39" fmla="*/ 39 h 658"/>
                      <a:gd name="T40" fmla="*/ 10 w 477"/>
                      <a:gd name="T41" fmla="*/ 45 h 658"/>
                      <a:gd name="T42" fmla="*/ 5 w 477"/>
                      <a:gd name="T43" fmla="*/ 53 h 658"/>
                      <a:gd name="T44" fmla="*/ 2 w 477"/>
                      <a:gd name="T45" fmla="*/ 63 h 658"/>
                      <a:gd name="T46" fmla="*/ 0 w 477"/>
                      <a:gd name="T47" fmla="*/ 0 h 658"/>
                      <a:gd name="T48" fmla="*/ 4 w 477"/>
                      <a:gd name="T49" fmla="*/ 3 h 658"/>
                      <a:gd name="T50" fmla="*/ 7 w 477"/>
                      <a:gd name="T51" fmla="*/ 5 h 658"/>
                      <a:gd name="T52" fmla="*/ 11 w 477"/>
                      <a:gd name="T53" fmla="*/ 6 h 658"/>
                      <a:gd name="T54" fmla="*/ 15 w 477"/>
                      <a:gd name="T55" fmla="*/ 7 h 658"/>
                      <a:gd name="T56" fmla="*/ 131 w 477"/>
                      <a:gd name="T57" fmla="*/ 6 h 658"/>
                      <a:gd name="T58" fmla="*/ 134 w 477"/>
                      <a:gd name="T59" fmla="*/ 6 h 658"/>
                      <a:gd name="T60" fmla="*/ 138 w 477"/>
                      <a:gd name="T61" fmla="*/ 4 h 658"/>
                      <a:gd name="T62" fmla="*/ 141 w 477"/>
                      <a:gd name="T63" fmla="*/ 1 h 658"/>
                      <a:gd name="T64" fmla="*/ 143 w 477"/>
                      <a:gd name="T65" fmla="*/ 68 h 658"/>
                      <a:gd name="T66" fmla="*/ 140 w 477"/>
                      <a:gd name="T67" fmla="*/ 58 h 658"/>
                      <a:gd name="T68" fmla="*/ 136 w 477"/>
                      <a:gd name="T69" fmla="*/ 49 h 658"/>
                      <a:gd name="T70" fmla="*/ 131 w 477"/>
                      <a:gd name="T71" fmla="*/ 42 h 658"/>
                      <a:gd name="T72" fmla="*/ 126 w 477"/>
                      <a:gd name="T73" fmla="*/ 36 h 658"/>
                      <a:gd name="T74" fmla="*/ 121 w 477"/>
                      <a:gd name="T75" fmla="*/ 31 h 658"/>
                      <a:gd name="T76" fmla="*/ 114 w 477"/>
                      <a:gd name="T77" fmla="*/ 28 h 658"/>
                      <a:gd name="T78" fmla="*/ 107 w 477"/>
                      <a:gd name="T79" fmla="*/ 26 h 658"/>
                      <a:gd name="T80" fmla="*/ 100 w 477"/>
                      <a:gd name="T81" fmla="*/ 25 h 658"/>
                      <a:gd name="T82" fmla="*/ 93 w 477"/>
                      <a:gd name="T83" fmla="*/ 26 h 658"/>
                      <a:gd name="T84" fmla="*/ 91 w 477"/>
                      <a:gd name="T85" fmla="*/ 28 h 658"/>
                      <a:gd name="T86" fmla="*/ 88 w 477"/>
                      <a:gd name="T87" fmla="*/ 30 h 658"/>
                      <a:gd name="T88" fmla="*/ 87 w 477"/>
                      <a:gd name="T89" fmla="*/ 32 h 658"/>
                      <a:gd name="T90" fmla="*/ 85 w 477"/>
                      <a:gd name="T91" fmla="*/ 35 h 658"/>
                      <a:gd name="T92" fmla="*/ 84 w 477"/>
                      <a:gd name="T93" fmla="*/ 43 h 658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</a:gdLst>
                    <a:ahLst/>
                    <a:cxnLst>
                      <a:cxn ang="T94">
                        <a:pos x="T0" y="T1"/>
                      </a:cxn>
                      <a:cxn ang="T95">
                        <a:pos x="T2" y="T3"/>
                      </a:cxn>
                      <a:cxn ang="T96">
                        <a:pos x="T4" y="T5"/>
                      </a:cxn>
                      <a:cxn ang="T97">
                        <a:pos x="T6" y="T7"/>
                      </a:cxn>
                      <a:cxn ang="T98">
                        <a:pos x="T8" y="T9"/>
                      </a:cxn>
                      <a:cxn ang="T99">
                        <a:pos x="T10" y="T11"/>
                      </a:cxn>
                      <a:cxn ang="T100">
                        <a:pos x="T12" y="T13"/>
                      </a:cxn>
                      <a:cxn ang="T101">
                        <a:pos x="T14" y="T15"/>
                      </a:cxn>
                      <a:cxn ang="T102">
                        <a:pos x="T16" y="T17"/>
                      </a:cxn>
                      <a:cxn ang="T103">
                        <a:pos x="T18" y="T19"/>
                      </a:cxn>
                      <a:cxn ang="T104">
                        <a:pos x="T20" y="T21"/>
                      </a:cxn>
                      <a:cxn ang="T105">
                        <a:pos x="T22" y="T23"/>
                      </a:cxn>
                      <a:cxn ang="T106">
                        <a:pos x="T24" y="T25"/>
                      </a:cxn>
                      <a:cxn ang="T107">
                        <a:pos x="T26" y="T27"/>
                      </a:cxn>
                      <a:cxn ang="T108">
                        <a:pos x="T28" y="T29"/>
                      </a:cxn>
                      <a:cxn ang="T109">
                        <a:pos x="T30" y="T31"/>
                      </a:cxn>
                      <a:cxn ang="T110">
                        <a:pos x="T32" y="T33"/>
                      </a:cxn>
                      <a:cxn ang="T111">
                        <a:pos x="T34" y="T35"/>
                      </a:cxn>
                      <a:cxn ang="T112">
                        <a:pos x="T36" y="T37"/>
                      </a:cxn>
                      <a:cxn ang="T113">
                        <a:pos x="T38" y="T39"/>
                      </a:cxn>
                      <a:cxn ang="T114">
                        <a:pos x="T40" y="T41"/>
                      </a:cxn>
                      <a:cxn ang="T115">
                        <a:pos x="T42" y="T43"/>
                      </a:cxn>
                      <a:cxn ang="T116">
                        <a:pos x="T44" y="T45"/>
                      </a:cxn>
                      <a:cxn ang="T117">
                        <a:pos x="T46" y="T47"/>
                      </a:cxn>
                      <a:cxn ang="T118">
                        <a:pos x="T48" y="T49"/>
                      </a:cxn>
                      <a:cxn ang="T119">
                        <a:pos x="T50" y="T51"/>
                      </a:cxn>
                      <a:cxn ang="T120">
                        <a:pos x="T52" y="T53"/>
                      </a:cxn>
                      <a:cxn ang="T121">
                        <a:pos x="T54" y="T55"/>
                      </a:cxn>
                      <a:cxn ang="T122">
                        <a:pos x="T56" y="T57"/>
                      </a:cxn>
                      <a:cxn ang="T123">
                        <a:pos x="T58" y="T59"/>
                      </a:cxn>
                      <a:cxn ang="T124">
                        <a:pos x="T60" y="T61"/>
                      </a:cxn>
                      <a:cxn ang="T125">
                        <a:pos x="T62" y="T63"/>
                      </a:cxn>
                      <a:cxn ang="T126">
                        <a:pos x="T64" y="T65"/>
                      </a:cxn>
                      <a:cxn ang="T127">
                        <a:pos x="T66" y="T67"/>
                      </a:cxn>
                      <a:cxn ang="T128">
                        <a:pos x="T68" y="T69"/>
                      </a:cxn>
                      <a:cxn ang="T129">
                        <a:pos x="T70" y="T71"/>
                      </a:cxn>
                      <a:cxn ang="T130">
                        <a:pos x="T72" y="T73"/>
                      </a:cxn>
                      <a:cxn ang="T131">
                        <a:pos x="T74" y="T75"/>
                      </a:cxn>
                      <a:cxn ang="T132">
                        <a:pos x="T76" y="T77"/>
                      </a:cxn>
                      <a:cxn ang="T133">
                        <a:pos x="T78" y="T79"/>
                      </a:cxn>
                      <a:cxn ang="T134">
                        <a:pos x="T80" y="T81"/>
                      </a:cxn>
                      <a:cxn ang="T135">
                        <a:pos x="T82" y="T83"/>
                      </a:cxn>
                      <a:cxn ang="T136">
                        <a:pos x="T84" y="T85"/>
                      </a:cxn>
                      <a:cxn ang="T137">
                        <a:pos x="T86" y="T87"/>
                      </a:cxn>
                      <a:cxn ang="T138">
                        <a:pos x="T88" y="T89"/>
                      </a:cxn>
                      <a:cxn ang="T139">
                        <a:pos x="T90" y="T91"/>
                      </a:cxn>
                      <a:cxn ang="T140">
                        <a:pos x="T92" y="T93"/>
                      </a:cxn>
                    </a:cxnLst>
                    <a:rect l="0" t="0" r="r" b="b"/>
                    <a:pathLst>
                      <a:path w="477" h="658">
                        <a:moveTo>
                          <a:pt x="281" y="549"/>
                        </a:moveTo>
                        <a:lnTo>
                          <a:pt x="283" y="566"/>
                        </a:lnTo>
                        <a:lnTo>
                          <a:pt x="285" y="582"/>
                        </a:lnTo>
                        <a:lnTo>
                          <a:pt x="288" y="598"/>
                        </a:lnTo>
                        <a:lnTo>
                          <a:pt x="292" y="612"/>
                        </a:lnTo>
                        <a:lnTo>
                          <a:pt x="298" y="624"/>
                        </a:lnTo>
                        <a:lnTo>
                          <a:pt x="306" y="637"/>
                        </a:lnTo>
                        <a:lnTo>
                          <a:pt x="315" y="648"/>
                        </a:lnTo>
                        <a:lnTo>
                          <a:pt x="325" y="658"/>
                        </a:lnTo>
                        <a:lnTo>
                          <a:pt x="152" y="658"/>
                        </a:lnTo>
                        <a:lnTo>
                          <a:pt x="162" y="648"/>
                        </a:lnTo>
                        <a:lnTo>
                          <a:pt x="171" y="637"/>
                        </a:lnTo>
                        <a:lnTo>
                          <a:pt x="178" y="624"/>
                        </a:lnTo>
                        <a:lnTo>
                          <a:pt x="185" y="612"/>
                        </a:lnTo>
                        <a:lnTo>
                          <a:pt x="190" y="598"/>
                        </a:lnTo>
                        <a:lnTo>
                          <a:pt x="193" y="582"/>
                        </a:lnTo>
                        <a:lnTo>
                          <a:pt x="195" y="566"/>
                        </a:lnTo>
                        <a:lnTo>
                          <a:pt x="195" y="549"/>
                        </a:lnTo>
                        <a:lnTo>
                          <a:pt x="195" y="145"/>
                        </a:lnTo>
                        <a:lnTo>
                          <a:pt x="195" y="132"/>
                        </a:lnTo>
                        <a:lnTo>
                          <a:pt x="192" y="119"/>
                        </a:lnTo>
                        <a:lnTo>
                          <a:pt x="191" y="114"/>
                        </a:lnTo>
                        <a:lnTo>
                          <a:pt x="189" y="109"/>
                        </a:lnTo>
                        <a:lnTo>
                          <a:pt x="186" y="105"/>
                        </a:lnTo>
                        <a:lnTo>
                          <a:pt x="184" y="101"/>
                        </a:lnTo>
                        <a:lnTo>
                          <a:pt x="180" y="98"/>
                        </a:lnTo>
                        <a:lnTo>
                          <a:pt x="176" y="95"/>
                        </a:lnTo>
                        <a:lnTo>
                          <a:pt x="172" y="93"/>
                        </a:lnTo>
                        <a:lnTo>
                          <a:pt x="168" y="90"/>
                        </a:lnTo>
                        <a:lnTo>
                          <a:pt x="157" y="87"/>
                        </a:lnTo>
                        <a:lnTo>
                          <a:pt x="146" y="86"/>
                        </a:lnTo>
                        <a:lnTo>
                          <a:pt x="133" y="87"/>
                        </a:lnTo>
                        <a:lnTo>
                          <a:pt x="121" y="88"/>
                        </a:lnTo>
                        <a:lnTo>
                          <a:pt x="110" y="91"/>
                        </a:lnTo>
                        <a:lnTo>
                          <a:pt x="98" y="96"/>
                        </a:lnTo>
                        <a:lnTo>
                          <a:pt x="88" y="101"/>
                        </a:lnTo>
                        <a:lnTo>
                          <a:pt x="77" y="107"/>
                        </a:lnTo>
                        <a:lnTo>
                          <a:pt x="68" y="115"/>
                        </a:lnTo>
                        <a:lnTo>
                          <a:pt x="58" y="123"/>
                        </a:lnTo>
                        <a:lnTo>
                          <a:pt x="50" y="133"/>
                        </a:lnTo>
                        <a:lnTo>
                          <a:pt x="41" y="143"/>
                        </a:lnTo>
                        <a:lnTo>
                          <a:pt x="33" y="155"/>
                        </a:lnTo>
                        <a:lnTo>
                          <a:pt x="26" y="168"/>
                        </a:lnTo>
                        <a:lnTo>
                          <a:pt x="18" y="182"/>
                        </a:lnTo>
                        <a:lnTo>
                          <a:pt x="12" y="198"/>
                        </a:lnTo>
                        <a:lnTo>
                          <a:pt x="6" y="214"/>
                        </a:lnTo>
                        <a:lnTo>
                          <a:pt x="0" y="232"/>
                        </a:lnTo>
                        <a:lnTo>
                          <a:pt x="0" y="0"/>
                        </a:lnTo>
                        <a:lnTo>
                          <a:pt x="6" y="5"/>
                        </a:lnTo>
                        <a:lnTo>
                          <a:pt x="12" y="10"/>
                        </a:lnTo>
                        <a:lnTo>
                          <a:pt x="18" y="14"/>
                        </a:lnTo>
                        <a:lnTo>
                          <a:pt x="25" y="17"/>
                        </a:lnTo>
                        <a:lnTo>
                          <a:pt x="31" y="20"/>
                        </a:lnTo>
                        <a:lnTo>
                          <a:pt x="36" y="21"/>
                        </a:lnTo>
                        <a:lnTo>
                          <a:pt x="42" y="22"/>
                        </a:lnTo>
                        <a:lnTo>
                          <a:pt x="49" y="23"/>
                        </a:lnTo>
                        <a:lnTo>
                          <a:pt x="430" y="23"/>
                        </a:lnTo>
                        <a:lnTo>
                          <a:pt x="436" y="22"/>
                        </a:lnTo>
                        <a:lnTo>
                          <a:pt x="442" y="21"/>
                        </a:lnTo>
                        <a:lnTo>
                          <a:pt x="448" y="20"/>
                        </a:lnTo>
                        <a:lnTo>
                          <a:pt x="454" y="17"/>
                        </a:lnTo>
                        <a:lnTo>
                          <a:pt x="459" y="14"/>
                        </a:lnTo>
                        <a:lnTo>
                          <a:pt x="466" y="10"/>
                        </a:lnTo>
                        <a:lnTo>
                          <a:pt x="471" y="5"/>
                        </a:lnTo>
                        <a:lnTo>
                          <a:pt x="477" y="0"/>
                        </a:lnTo>
                        <a:lnTo>
                          <a:pt x="477" y="232"/>
                        </a:lnTo>
                        <a:lnTo>
                          <a:pt x="472" y="214"/>
                        </a:lnTo>
                        <a:lnTo>
                          <a:pt x="466" y="198"/>
                        </a:lnTo>
                        <a:lnTo>
                          <a:pt x="459" y="182"/>
                        </a:lnTo>
                        <a:lnTo>
                          <a:pt x="452" y="168"/>
                        </a:lnTo>
                        <a:lnTo>
                          <a:pt x="445" y="155"/>
                        </a:lnTo>
                        <a:lnTo>
                          <a:pt x="437" y="143"/>
                        </a:lnTo>
                        <a:lnTo>
                          <a:pt x="429" y="133"/>
                        </a:lnTo>
                        <a:lnTo>
                          <a:pt x="421" y="123"/>
                        </a:lnTo>
                        <a:lnTo>
                          <a:pt x="411" y="115"/>
                        </a:lnTo>
                        <a:lnTo>
                          <a:pt x="402" y="107"/>
                        </a:lnTo>
                        <a:lnTo>
                          <a:pt x="391" y="101"/>
                        </a:lnTo>
                        <a:lnTo>
                          <a:pt x="380" y="96"/>
                        </a:lnTo>
                        <a:lnTo>
                          <a:pt x="370" y="91"/>
                        </a:lnTo>
                        <a:lnTo>
                          <a:pt x="358" y="88"/>
                        </a:lnTo>
                        <a:lnTo>
                          <a:pt x="346" y="87"/>
                        </a:lnTo>
                        <a:lnTo>
                          <a:pt x="333" y="86"/>
                        </a:lnTo>
                        <a:lnTo>
                          <a:pt x="322" y="87"/>
                        </a:lnTo>
                        <a:lnTo>
                          <a:pt x="311" y="90"/>
                        </a:lnTo>
                        <a:lnTo>
                          <a:pt x="307" y="93"/>
                        </a:lnTo>
                        <a:lnTo>
                          <a:pt x="302" y="95"/>
                        </a:lnTo>
                        <a:lnTo>
                          <a:pt x="298" y="98"/>
                        </a:lnTo>
                        <a:lnTo>
                          <a:pt x="295" y="101"/>
                        </a:lnTo>
                        <a:lnTo>
                          <a:pt x="292" y="105"/>
                        </a:lnTo>
                        <a:lnTo>
                          <a:pt x="289" y="109"/>
                        </a:lnTo>
                        <a:lnTo>
                          <a:pt x="287" y="114"/>
                        </a:lnTo>
                        <a:lnTo>
                          <a:pt x="285" y="119"/>
                        </a:lnTo>
                        <a:lnTo>
                          <a:pt x="283" y="132"/>
                        </a:lnTo>
                        <a:lnTo>
                          <a:pt x="281" y="145"/>
                        </a:lnTo>
                        <a:lnTo>
                          <a:pt x="281" y="5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" name="Freeform 951"/>
                  <p:cNvSpPr>
                    <a:spLocks noChangeAspect="1"/>
                  </p:cNvSpPr>
                  <p:nvPr/>
                </p:nvSpPr>
                <p:spPr bwMode="auto">
                  <a:xfrm>
                    <a:off x="2990" y="2262"/>
                    <a:ext cx="143" cy="200"/>
                  </a:xfrm>
                  <a:custGeom>
                    <a:avLst/>
                    <a:gdLst>
                      <a:gd name="T0" fmla="*/ 120 w 473"/>
                      <a:gd name="T1" fmla="*/ 6 h 679"/>
                      <a:gd name="T2" fmla="*/ 125 w 473"/>
                      <a:gd name="T3" fmla="*/ 6 h 679"/>
                      <a:gd name="T4" fmla="*/ 130 w 473"/>
                      <a:gd name="T5" fmla="*/ 4 h 679"/>
                      <a:gd name="T6" fmla="*/ 134 w 473"/>
                      <a:gd name="T7" fmla="*/ 1 h 679"/>
                      <a:gd name="T8" fmla="*/ 137 w 473"/>
                      <a:gd name="T9" fmla="*/ 62 h 679"/>
                      <a:gd name="T10" fmla="*/ 132 w 473"/>
                      <a:gd name="T11" fmla="*/ 52 h 679"/>
                      <a:gd name="T12" fmla="*/ 125 w 473"/>
                      <a:gd name="T13" fmla="*/ 44 h 679"/>
                      <a:gd name="T14" fmla="*/ 118 w 473"/>
                      <a:gd name="T15" fmla="*/ 37 h 679"/>
                      <a:gd name="T16" fmla="*/ 109 w 473"/>
                      <a:gd name="T17" fmla="*/ 32 h 679"/>
                      <a:gd name="T18" fmla="*/ 101 w 473"/>
                      <a:gd name="T19" fmla="*/ 30 h 679"/>
                      <a:gd name="T20" fmla="*/ 91 w 473"/>
                      <a:gd name="T21" fmla="*/ 28 h 679"/>
                      <a:gd name="T22" fmla="*/ 80 w 473"/>
                      <a:gd name="T23" fmla="*/ 26 h 679"/>
                      <a:gd name="T24" fmla="*/ 68 w 473"/>
                      <a:gd name="T25" fmla="*/ 26 h 679"/>
                      <a:gd name="T26" fmla="*/ 56 w 473"/>
                      <a:gd name="T27" fmla="*/ 27 h 679"/>
                      <a:gd name="T28" fmla="*/ 52 w 473"/>
                      <a:gd name="T29" fmla="*/ 28 h 679"/>
                      <a:gd name="T30" fmla="*/ 48 w 473"/>
                      <a:gd name="T31" fmla="*/ 29 h 679"/>
                      <a:gd name="T32" fmla="*/ 44 w 473"/>
                      <a:gd name="T33" fmla="*/ 32 h 679"/>
                      <a:gd name="T34" fmla="*/ 41 w 473"/>
                      <a:gd name="T35" fmla="*/ 36 h 679"/>
                      <a:gd name="T36" fmla="*/ 40 w 473"/>
                      <a:gd name="T37" fmla="*/ 40 h 679"/>
                      <a:gd name="T38" fmla="*/ 39 w 473"/>
                      <a:gd name="T39" fmla="*/ 46 h 679"/>
                      <a:gd name="T40" fmla="*/ 73 w 473"/>
                      <a:gd name="T41" fmla="*/ 85 h 679"/>
                      <a:gd name="T42" fmla="*/ 84 w 473"/>
                      <a:gd name="T43" fmla="*/ 84 h 679"/>
                      <a:gd name="T44" fmla="*/ 94 w 473"/>
                      <a:gd name="T45" fmla="*/ 81 h 679"/>
                      <a:gd name="T46" fmla="*/ 98 w 473"/>
                      <a:gd name="T47" fmla="*/ 79 h 679"/>
                      <a:gd name="T48" fmla="*/ 102 w 473"/>
                      <a:gd name="T49" fmla="*/ 76 h 679"/>
                      <a:gd name="T50" fmla="*/ 109 w 473"/>
                      <a:gd name="T51" fmla="*/ 69 h 679"/>
                      <a:gd name="T52" fmla="*/ 106 w 473"/>
                      <a:gd name="T53" fmla="*/ 118 h 679"/>
                      <a:gd name="T54" fmla="*/ 98 w 473"/>
                      <a:gd name="T55" fmla="*/ 112 h 679"/>
                      <a:gd name="T56" fmla="*/ 89 w 473"/>
                      <a:gd name="T57" fmla="*/ 108 h 679"/>
                      <a:gd name="T58" fmla="*/ 79 w 473"/>
                      <a:gd name="T59" fmla="*/ 106 h 679"/>
                      <a:gd name="T60" fmla="*/ 39 w 473"/>
                      <a:gd name="T61" fmla="*/ 105 h 679"/>
                      <a:gd name="T62" fmla="*/ 39 w 473"/>
                      <a:gd name="T63" fmla="*/ 157 h 679"/>
                      <a:gd name="T64" fmla="*/ 41 w 473"/>
                      <a:gd name="T65" fmla="*/ 163 h 679"/>
                      <a:gd name="T66" fmla="*/ 43 w 473"/>
                      <a:gd name="T67" fmla="*/ 167 h 679"/>
                      <a:gd name="T68" fmla="*/ 47 w 473"/>
                      <a:gd name="T69" fmla="*/ 170 h 679"/>
                      <a:gd name="T70" fmla="*/ 50 w 473"/>
                      <a:gd name="T71" fmla="*/ 172 h 679"/>
                      <a:gd name="T72" fmla="*/ 55 w 473"/>
                      <a:gd name="T73" fmla="*/ 173 h 679"/>
                      <a:gd name="T74" fmla="*/ 64 w 473"/>
                      <a:gd name="T75" fmla="*/ 174 h 679"/>
                      <a:gd name="T76" fmla="*/ 78 w 473"/>
                      <a:gd name="T77" fmla="*/ 175 h 679"/>
                      <a:gd name="T78" fmla="*/ 90 w 473"/>
                      <a:gd name="T79" fmla="*/ 174 h 679"/>
                      <a:gd name="T80" fmla="*/ 101 w 473"/>
                      <a:gd name="T81" fmla="*/ 172 h 679"/>
                      <a:gd name="T82" fmla="*/ 110 w 473"/>
                      <a:gd name="T83" fmla="*/ 169 h 679"/>
                      <a:gd name="T84" fmla="*/ 119 w 473"/>
                      <a:gd name="T85" fmla="*/ 165 h 679"/>
                      <a:gd name="T86" fmla="*/ 127 w 473"/>
                      <a:gd name="T87" fmla="*/ 159 h 679"/>
                      <a:gd name="T88" fmla="*/ 134 w 473"/>
                      <a:gd name="T89" fmla="*/ 152 h 679"/>
                      <a:gd name="T90" fmla="*/ 140 w 473"/>
                      <a:gd name="T91" fmla="*/ 142 h 679"/>
                      <a:gd name="T92" fmla="*/ 143 w 473"/>
                      <a:gd name="T93" fmla="*/ 200 h 679"/>
                      <a:gd name="T94" fmla="*/ 138 w 473"/>
                      <a:gd name="T95" fmla="*/ 197 h 679"/>
                      <a:gd name="T96" fmla="*/ 133 w 473"/>
                      <a:gd name="T97" fmla="*/ 195 h 679"/>
                      <a:gd name="T98" fmla="*/ 128 w 473"/>
                      <a:gd name="T99" fmla="*/ 194 h 679"/>
                      <a:gd name="T100" fmla="*/ 122 w 473"/>
                      <a:gd name="T101" fmla="*/ 194 h 679"/>
                      <a:gd name="T102" fmla="*/ 3 w 473"/>
                      <a:gd name="T103" fmla="*/ 191 h 679"/>
                      <a:gd name="T104" fmla="*/ 8 w 473"/>
                      <a:gd name="T105" fmla="*/ 184 h 679"/>
                      <a:gd name="T106" fmla="*/ 11 w 473"/>
                      <a:gd name="T107" fmla="*/ 176 h 679"/>
                      <a:gd name="T108" fmla="*/ 13 w 473"/>
                      <a:gd name="T109" fmla="*/ 167 h 679"/>
                      <a:gd name="T110" fmla="*/ 14 w 473"/>
                      <a:gd name="T111" fmla="*/ 39 h 679"/>
                      <a:gd name="T112" fmla="*/ 13 w 473"/>
                      <a:gd name="T113" fmla="*/ 29 h 679"/>
                      <a:gd name="T114" fmla="*/ 10 w 473"/>
                      <a:gd name="T115" fmla="*/ 20 h 679"/>
                      <a:gd name="T116" fmla="*/ 6 w 473"/>
                      <a:gd name="T117" fmla="*/ 13 h 679"/>
                      <a:gd name="T118" fmla="*/ 0 w 473"/>
                      <a:gd name="T119" fmla="*/ 7 h 679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</a:gdLst>
                    <a:ahLst/>
                    <a:cxnLst>
                      <a:cxn ang="T120">
                        <a:pos x="T0" y="T1"/>
                      </a:cxn>
                      <a:cxn ang="T121">
                        <a:pos x="T2" y="T3"/>
                      </a:cxn>
                      <a:cxn ang="T122">
                        <a:pos x="T4" y="T5"/>
                      </a:cxn>
                      <a:cxn ang="T123">
                        <a:pos x="T6" y="T7"/>
                      </a:cxn>
                      <a:cxn ang="T124">
                        <a:pos x="T8" y="T9"/>
                      </a:cxn>
                      <a:cxn ang="T125">
                        <a:pos x="T10" y="T11"/>
                      </a:cxn>
                      <a:cxn ang="T126">
                        <a:pos x="T12" y="T13"/>
                      </a:cxn>
                      <a:cxn ang="T127">
                        <a:pos x="T14" y="T15"/>
                      </a:cxn>
                      <a:cxn ang="T128">
                        <a:pos x="T16" y="T17"/>
                      </a:cxn>
                      <a:cxn ang="T129">
                        <a:pos x="T18" y="T19"/>
                      </a:cxn>
                      <a:cxn ang="T130">
                        <a:pos x="T20" y="T21"/>
                      </a:cxn>
                      <a:cxn ang="T131">
                        <a:pos x="T22" y="T23"/>
                      </a:cxn>
                      <a:cxn ang="T132">
                        <a:pos x="T24" y="T25"/>
                      </a:cxn>
                      <a:cxn ang="T133">
                        <a:pos x="T26" y="T27"/>
                      </a:cxn>
                      <a:cxn ang="T134">
                        <a:pos x="T28" y="T29"/>
                      </a:cxn>
                      <a:cxn ang="T135">
                        <a:pos x="T30" y="T31"/>
                      </a:cxn>
                      <a:cxn ang="T136">
                        <a:pos x="T32" y="T33"/>
                      </a:cxn>
                      <a:cxn ang="T137">
                        <a:pos x="T34" y="T35"/>
                      </a:cxn>
                      <a:cxn ang="T138">
                        <a:pos x="T36" y="T37"/>
                      </a:cxn>
                      <a:cxn ang="T139">
                        <a:pos x="T38" y="T39"/>
                      </a:cxn>
                      <a:cxn ang="T140">
                        <a:pos x="T40" y="T41"/>
                      </a:cxn>
                      <a:cxn ang="T141">
                        <a:pos x="T42" y="T43"/>
                      </a:cxn>
                      <a:cxn ang="T142">
                        <a:pos x="T44" y="T45"/>
                      </a:cxn>
                      <a:cxn ang="T143">
                        <a:pos x="T46" y="T47"/>
                      </a:cxn>
                      <a:cxn ang="T144">
                        <a:pos x="T48" y="T49"/>
                      </a:cxn>
                      <a:cxn ang="T145">
                        <a:pos x="T50" y="T51"/>
                      </a:cxn>
                      <a:cxn ang="T146">
                        <a:pos x="T52" y="T53"/>
                      </a:cxn>
                      <a:cxn ang="T147">
                        <a:pos x="T54" y="T55"/>
                      </a:cxn>
                      <a:cxn ang="T148">
                        <a:pos x="T56" y="T57"/>
                      </a:cxn>
                      <a:cxn ang="T149">
                        <a:pos x="T58" y="T59"/>
                      </a:cxn>
                      <a:cxn ang="T150">
                        <a:pos x="T60" y="T61"/>
                      </a:cxn>
                      <a:cxn ang="T151">
                        <a:pos x="T62" y="T63"/>
                      </a:cxn>
                      <a:cxn ang="T152">
                        <a:pos x="T64" y="T65"/>
                      </a:cxn>
                      <a:cxn ang="T153">
                        <a:pos x="T66" y="T67"/>
                      </a:cxn>
                      <a:cxn ang="T154">
                        <a:pos x="T68" y="T69"/>
                      </a:cxn>
                      <a:cxn ang="T155">
                        <a:pos x="T70" y="T71"/>
                      </a:cxn>
                      <a:cxn ang="T156">
                        <a:pos x="T72" y="T73"/>
                      </a:cxn>
                      <a:cxn ang="T157">
                        <a:pos x="T74" y="T75"/>
                      </a:cxn>
                      <a:cxn ang="T158">
                        <a:pos x="T76" y="T77"/>
                      </a:cxn>
                      <a:cxn ang="T159">
                        <a:pos x="T78" y="T79"/>
                      </a:cxn>
                      <a:cxn ang="T160">
                        <a:pos x="T80" y="T81"/>
                      </a:cxn>
                      <a:cxn ang="T161">
                        <a:pos x="T82" y="T83"/>
                      </a:cxn>
                      <a:cxn ang="T162">
                        <a:pos x="T84" y="T85"/>
                      </a:cxn>
                      <a:cxn ang="T163">
                        <a:pos x="T86" y="T87"/>
                      </a:cxn>
                      <a:cxn ang="T164">
                        <a:pos x="T88" y="T89"/>
                      </a:cxn>
                      <a:cxn ang="T165">
                        <a:pos x="T90" y="T91"/>
                      </a:cxn>
                      <a:cxn ang="T166">
                        <a:pos x="T92" y="T93"/>
                      </a:cxn>
                      <a:cxn ang="T167">
                        <a:pos x="T94" y="T95"/>
                      </a:cxn>
                      <a:cxn ang="T168">
                        <a:pos x="T96" y="T97"/>
                      </a:cxn>
                      <a:cxn ang="T169">
                        <a:pos x="T98" y="T99"/>
                      </a:cxn>
                      <a:cxn ang="T170">
                        <a:pos x="T100" y="T101"/>
                      </a:cxn>
                      <a:cxn ang="T171">
                        <a:pos x="T102" y="T103"/>
                      </a:cxn>
                      <a:cxn ang="T172">
                        <a:pos x="T104" y="T105"/>
                      </a:cxn>
                      <a:cxn ang="T173">
                        <a:pos x="T106" y="T107"/>
                      </a:cxn>
                      <a:cxn ang="T174">
                        <a:pos x="T108" y="T109"/>
                      </a:cxn>
                      <a:cxn ang="T175">
                        <a:pos x="T110" y="T111"/>
                      </a:cxn>
                      <a:cxn ang="T176">
                        <a:pos x="T112" y="T113"/>
                      </a:cxn>
                      <a:cxn ang="T177">
                        <a:pos x="T114" y="T115"/>
                      </a:cxn>
                      <a:cxn ang="T178">
                        <a:pos x="T116" y="T117"/>
                      </a:cxn>
                      <a:cxn ang="T179">
                        <a:pos x="T118" y="T119"/>
                      </a:cxn>
                    </a:cxnLst>
                    <a:rect l="0" t="0" r="r" b="b"/>
                    <a:pathLst>
                      <a:path w="473" h="679">
                        <a:moveTo>
                          <a:pt x="391" y="23"/>
                        </a:moveTo>
                        <a:lnTo>
                          <a:pt x="398" y="22"/>
                        </a:lnTo>
                        <a:lnTo>
                          <a:pt x="405" y="21"/>
                        </a:lnTo>
                        <a:lnTo>
                          <a:pt x="414" y="20"/>
                        </a:lnTo>
                        <a:lnTo>
                          <a:pt x="421" y="17"/>
                        </a:lnTo>
                        <a:lnTo>
                          <a:pt x="430" y="14"/>
                        </a:lnTo>
                        <a:lnTo>
                          <a:pt x="437" y="10"/>
                        </a:lnTo>
                        <a:lnTo>
                          <a:pt x="444" y="5"/>
                        </a:lnTo>
                        <a:lnTo>
                          <a:pt x="453" y="0"/>
                        </a:lnTo>
                        <a:lnTo>
                          <a:pt x="453" y="209"/>
                        </a:lnTo>
                        <a:lnTo>
                          <a:pt x="444" y="193"/>
                        </a:lnTo>
                        <a:lnTo>
                          <a:pt x="436" y="177"/>
                        </a:lnTo>
                        <a:lnTo>
                          <a:pt x="426" y="162"/>
                        </a:lnTo>
                        <a:lnTo>
                          <a:pt x="415" y="149"/>
                        </a:lnTo>
                        <a:lnTo>
                          <a:pt x="403" y="138"/>
                        </a:lnTo>
                        <a:lnTo>
                          <a:pt x="390" y="127"/>
                        </a:lnTo>
                        <a:lnTo>
                          <a:pt x="376" y="119"/>
                        </a:lnTo>
                        <a:lnTo>
                          <a:pt x="361" y="110"/>
                        </a:lnTo>
                        <a:lnTo>
                          <a:pt x="349" y="105"/>
                        </a:lnTo>
                        <a:lnTo>
                          <a:pt x="334" y="101"/>
                        </a:lnTo>
                        <a:lnTo>
                          <a:pt x="319" y="97"/>
                        </a:lnTo>
                        <a:lnTo>
                          <a:pt x="302" y="94"/>
                        </a:lnTo>
                        <a:lnTo>
                          <a:pt x="285" y="91"/>
                        </a:lnTo>
                        <a:lnTo>
                          <a:pt x="266" y="89"/>
                        </a:lnTo>
                        <a:lnTo>
                          <a:pt x="247" y="88"/>
                        </a:lnTo>
                        <a:lnTo>
                          <a:pt x="226" y="88"/>
                        </a:lnTo>
                        <a:lnTo>
                          <a:pt x="204" y="89"/>
                        </a:lnTo>
                        <a:lnTo>
                          <a:pt x="186" y="90"/>
                        </a:lnTo>
                        <a:lnTo>
                          <a:pt x="178" y="93"/>
                        </a:lnTo>
                        <a:lnTo>
                          <a:pt x="171" y="94"/>
                        </a:lnTo>
                        <a:lnTo>
                          <a:pt x="164" y="96"/>
                        </a:lnTo>
                        <a:lnTo>
                          <a:pt x="159" y="99"/>
                        </a:lnTo>
                        <a:lnTo>
                          <a:pt x="152" y="103"/>
                        </a:lnTo>
                        <a:lnTo>
                          <a:pt x="145" y="108"/>
                        </a:lnTo>
                        <a:lnTo>
                          <a:pt x="140" y="114"/>
                        </a:lnTo>
                        <a:lnTo>
                          <a:pt x="136" y="121"/>
                        </a:lnTo>
                        <a:lnTo>
                          <a:pt x="134" y="128"/>
                        </a:lnTo>
                        <a:lnTo>
                          <a:pt x="131" y="137"/>
                        </a:lnTo>
                        <a:lnTo>
                          <a:pt x="129" y="145"/>
                        </a:lnTo>
                        <a:lnTo>
                          <a:pt x="129" y="156"/>
                        </a:lnTo>
                        <a:lnTo>
                          <a:pt x="129" y="290"/>
                        </a:lnTo>
                        <a:lnTo>
                          <a:pt x="242" y="290"/>
                        </a:lnTo>
                        <a:lnTo>
                          <a:pt x="260" y="289"/>
                        </a:lnTo>
                        <a:lnTo>
                          <a:pt x="278" y="286"/>
                        </a:lnTo>
                        <a:lnTo>
                          <a:pt x="295" y="282"/>
                        </a:lnTo>
                        <a:lnTo>
                          <a:pt x="311" y="276"/>
                        </a:lnTo>
                        <a:lnTo>
                          <a:pt x="318" y="273"/>
                        </a:lnTo>
                        <a:lnTo>
                          <a:pt x="324" y="268"/>
                        </a:lnTo>
                        <a:lnTo>
                          <a:pt x="332" y="263"/>
                        </a:lnTo>
                        <a:lnTo>
                          <a:pt x="338" y="258"/>
                        </a:lnTo>
                        <a:lnTo>
                          <a:pt x="350" y="246"/>
                        </a:lnTo>
                        <a:lnTo>
                          <a:pt x="361" y="234"/>
                        </a:lnTo>
                        <a:lnTo>
                          <a:pt x="361" y="413"/>
                        </a:lnTo>
                        <a:lnTo>
                          <a:pt x="350" y="400"/>
                        </a:lnTo>
                        <a:lnTo>
                          <a:pt x="338" y="389"/>
                        </a:lnTo>
                        <a:lnTo>
                          <a:pt x="324" y="380"/>
                        </a:lnTo>
                        <a:lnTo>
                          <a:pt x="311" y="372"/>
                        </a:lnTo>
                        <a:lnTo>
                          <a:pt x="295" y="365"/>
                        </a:lnTo>
                        <a:lnTo>
                          <a:pt x="278" y="361"/>
                        </a:lnTo>
                        <a:lnTo>
                          <a:pt x="260" y="359"/>
                        </a:lnTo>
                        <a:lnTo>
                          <a:pt x="242" y="358"/>
                        </a:lnTo>
                        <a:lnTo>
                          <a:pt x="129" y="358"/>
                        </a:lnTo>
                        <a:lnTo>
                          <a:pt x="129" y="522"/>
                        </a:lnTo>
                        <a:lnTo>
                          <a:pt x="129" y="533"/>
                        </a:lnTo>
                        <a:lnTo>
                          <a:pt x="132" y="542"/>
                        </a:lnTo>
                        <a:lnTo>
                          <a:pt x="134" y="552"/>
                        </a:lnTo>
                        <a:lnTo>
                          <a:pt x="137" y="559"/>
                        </a:lnTo>
                        <a:lnTo>
                          <a:pt x="142" y="566"/>
                        </a:lnTo>
                        <a:lnTo>
                          <a:pt x="147" y="573"/>
                        </a:lnTo>
                        <a:lnTo>
                          <a:pt x="155" y="578"/>
                        </a:lnTo>
                        <a:lnTo>
                          <a:pt x="162" y="582"/>
                        </a:lnTo>
                        <a:lnTo>
                          <a:pt x="167" y="584"/>
                        </a:lnTo>
                        <a:lnTo>
                          <a:pt x="175" y="586"/>
                        </a:lnTo>
                        <a:lnTo>
                          <a:pt x="182" y="588"/>
                        </a:lnTo>
                        <a:lnTo>
                          <a:pt x="191" y="591"/>
                        </a:lnTo>
                        <a:lnTo>
                          <a:pt x="211" y="592"/>
                        </a:lnTo>
                        <a:lnTo>
                          <a:pt x="235" y="593"/>
                        </a:lnTo>
                        <a:lnTo>
                          <a:pt x="258" y="593"/>
                        </a:lnTo>
                        <a:lnTo>
                          <a:pt x="279" y="592"/>
                        </a:lnTo>
                        <a:lnTo>
                          <a:pt x="299" y="590"/>
                        </a:lnTo>
                        <a:lnTo>
                          <a:pt x="318" y="587"/>
                        </a:lnTo>
                        <a:lnTo>
                          <a:pt x="335" y="583"/>
                        </a:lnTo>
                        <a:lnTo>
                          <a:pt x="351" y="580"/>
                        </a:lnTo>
                        <a:lnTo>
                          <a:pt x="365" y="575"/>
                        </a:lnTo>
                        <a:lnTo>
                          <a:pt x="378" y="568"/>
                        </a:lnTo>
                        <a:lnTo>
                          <a:pt x="392" y="561"/>
                        </a:lnTo>
                        <a:lnTo>
                          <a:pt x="405" y="552"/>
                        </a:lnTo>
                        <a:lnTo>
                          <a:pt x="419" y="541"/>
                        </a:lnTo>
                        <a:lnTo>
                          <a:pt x="431" y="528"/>
                        </a:lnTo>
                        <a:lnTo>
                          <a:pt x="442" y="515"/>
                        </a:lnTo>
                        <a:lnTo>
                          <a:pt x="454" y="499"/>
                        </a:lnTo>
                        <a:lnTo>
                          <a:pt x="463" y="482"/>
                        </a:lnTo>
                        <a:lnTo>
                          <a:pt x="473" y="463"/>
                        </a:lnTo>
                        <a:lnTo>
                          <a:pt x="473" y="679"/>
                        </a:lnTo>
                        <a:lnTo>
                          <a:pt x="465" y="674"/>
                        </a:lnTo>
                        <a:lnTo>
                          <a:pt x="457" y="670"/>
                        </a:lnTo>
                        <a:lnTo>
                          <a:pt x="450" y="666"/>
                        </a:lnTo>
                        <a:lnTo>
                          <a:pt x="441" y="663"/>
                        </a:lnTo>
                        <a:lnTo>
                          <a:pt x="433" y="661"/>
                        </a:lnTo>
                        <a:lnTo>
                          <a:pt x="423" y="660"/>
                        </a:lnTo>
                        <a:lnTo>
                          <a:pt x="415" y="659"/>
                        </a:lnTo>
                        <a:lnTo>
                          <a:pt x="405" y="658"/>
                        </a:lnTo>
                        <a:lnTo>
                          <a:pt x="0" y="658"/>
                        </a:lnTo>
                        <a:lnTo>
                          <a:pt x="10" y="648"/>
                        </a:lnTo>
                        <a:lnTo>
                          <a:pt x="19" y="637"/>
                        </a:lnTo>
                        <a:lnTo>
                          <a:pt x="27" y="624"/>
                        </a:lnTo>
                        <a:lnTo>
                          <a:pt x="34" y="612"/>
                        </a:lnTo>
                        <a:lnTo>
                          <a:pt x="38" y="598"/>
                        </a:lnTo>
                        <a:lnTo>
                          <a:pt x="42" y="582"/>
                        </a:lnTo>
                        <a:lnTo>
                          <a:pt x="44" y="566"/>
                        </a:lnTo>
                        <a:lnTo>
                          <a:pt x="45" y="549"/>
                        </a:lnTo>
                        <a:lnTo>
                          <a:pt x="45" y="132"/>
                        </a:lnTo>
                        <a:lnTo>
                          <a:pt x="44" y="115"/>
                        </a:lnTo>
                        <a:lnTo>
                          <a:pt x="42" y="99"/>
                        </a:lnTo>
                        <a:lnTo>
                          <a:pt x="38" y="84"/>
                        </a:lnTo>
                        <a:lnTo>
                          <a:pt x="34" y="69"/>
                        </a:lnTo>
                        <a:lnTo>
                          <a:pt x="27" y="57"/>
                        </a:lnTo>
                        <a:lnTo>
                          <a:pt x="19" y="45"/>
                        </a:lnTo>
                        <a:lnTo>
                          <a:pt x="10" y="34"/>
                        </a:lnTo>
                        <a:lnTo>
                          <a:pt x="0" y="23"/>
                        </a:lnTo>
                        <a:lnTo>
                          <a:pt x="391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" name="Freeform 952"/>
                  <p:cNvSpPr>
                    <a:spLocks noChangeAspect="1"/>
                  </p:cNvSpPr>
                  <p:nvPr/>
                </p:nvSpPr>
                <p:spPr bwMode="auto">
                  <a:xfrm>
                    <a:off x="3369" y="2262"/>
                    <a:ext cx="207" cy="193"/>
                  </a:xfrm>
                  <a:custGeom>
                    <a:avLst/>
                    <a:gdLst>
                      <a:gd name="T0" fmla="*/ 158 w 688"/>
                      <a:gd name="T1" fmla="*/ 190 h 635"/>
                      <a:gd name="T2" fmla="*/ 163 w 688"/>
                      <a:gd name="T3" fmla="*/ 183 h 635"/>
                      <a:gd name="T4" fmla="*/ 167 w 688"/>
                      <a:gd name="T5" fmla="*/ 175 h 635"/>
                      <a:gd name="T6" fmla="*/ 168 w 688"/>
                      <a:gd name="T7" fmla="*/ 165 h 635"/>
                      <a:gd name="T8" fmla="*/ 168 w 688"/>
                      <a:gd name="T9" fmla="*/ 53 h 635"/>
                      <a:gd name="T10" fmla="*/ 169 w 688"/>
                      <a:gd name="T11" fmla="*/ 36 h 635"/>
                      <a:gd name="T12" fmla="*/ 171 w 688"/>
                      <a:gd name="T13" fmla="*/ 21 h 635"/>
                      <a:gd name="T14" fmla="*/ 166 w 688"/>
                      <a:gd name="T15" fmla="*/ 38 h 635"/>
                      <a:gd name="T16" fmla="*/ 161 w 688"/>
                      <a:gd name="T17" fmla="*/ 53 h 635"/>
                      <a:gd name="T18" fmla="*/ 118 w 688"/>
                      <a:gd name="T19" fmla="*/ 183 h 635"/>
                      <a:gd name="T20" fmla="*/ 117 w 688"/>
                      <a:gd name="T21" fmla="*/ 191 h 635"/>
                      <a:gd name="T22" fmla="*/ 87 w 688"/>
                      <a:gd name="T23" fmla="*/ 193 h 635"/>
                      <a:gd name="T24" fmla="*/ 88 w 688"/>
                      <a:gd name="T25" fmla="*/ 187 h 635"/>
                      <a:gd name="T26" fmla="*/ 86 w 688"/>
                      <a:gd name="T27" fmla="*/ 180 h 635"/>
                      <a:gd name="T28" fmla="*/ 41 w 688"/>
                      <a:gd name="T29" fmla="*/ 46 h 635"/>
                      <a:gd name="T30" fmla="*/ 36 w 688"/>
                      <a:gd name="T31" fmla="*/ 29 h 635"/>
                      <a:gd name="T32" fmla="*/ 35 w 688"/>
                      <a:gd name="T33" fmla="*/ 28 h 635"/>
                      <a:gd name="T34" fmla="*/ 36 w 688"/>
                      <a:gd name="T35" fmla="*/ 43 h 635"/>
                      <a:gd name="T36" fmla="*/ 36 w 688"/>
                      <a:gd name="T37" fmla="*/ 160 h 635"/>
                      <a:gd name="T38" fmla="*/ 37 w 688"/>
                      <a:gd name="T39" fmla="*/ 170 h 635"/>
                      <a:gd name="T40" fmla="*/ 40 w 688"/>
                      <a:gd name="T41" fmla="*/ 179 h 635"/>
                      <a:gd name="T42" fmla="*/ 44 w 688"/>
                      <a:gd name="T43" fmla="*/ 186 h 635"/>
                      <a:gd name="T44" fmla="*/ 50 w 688"/>
                      <a:gd name="T45" fmla="*/ 193 h 635"/>
                      <a:gd name="T46" fmla="*/ 3 w 688"/>
                      <a:gd name="T47" fmla="*/ 190 h 635"/>
                      <a:gd name="T48" fmla="*/ 8 w 688"/>
                      <a:gd name="T49" fmla="*/ 183 h 635"/>
                      <a:gd name="T50" fmla="*/ 12 w 688"/>
                      <a:gd name="T51" fmla="*/ 175 h 635"/>
                      <a:gd name="T52" fmla="*/ 13 w 688"/>
                      <a:gd name="T53" fmla="*/ 165 h 635"/>
                      <a:gd name="T54" fmla="*/ 14 w 688"/>
                      <a:gd name="T55" fmla="*/ 33 h 635"/>
                      <a:gd name="T56" fmla="*/ 13 w 688"/>
                      <a:gd name="T57" fmla="*/ 23 h 635"/>
                      <a:gd name="T58" fmla="*/ 10 w 688"/>
                      <a:gd name="T59" fmla="*/ 14 h 635"/>
                      <a:gd name="T60" fmla="*/ 6 w 688"/>
                      <a:gd name="T61" fmla="*/ 7 h 635"/>
                      <a:gd name="T62" fmla="*/ 0 w 688"/>
                      <a:gd name="T63" fmla="*/ 0 h 635"/>
                      <a:gd name="T64" fmla="*/ 54 w 688"/>
                      <a:gd name="T65" fmla="*/ 1 h 635"/>
                      <a:gd name="T66" fmla="*/ 53 w 688"/>
                      <a:gd name="T67" fmla="*/ 5 h 635"/>
                      <a:gd name="T68" fmla="*/ 53 w 688"/>
                      <a:gd name="T69" fmla="*/ 7 h 635"/>
                      <a:gd name="T70" fmla="*/ 94 w 688"/>
                      <a:gd name="T71" fmla="*/ 130 h 635"/>
                      <a:gd name="T72" fmla="*/ 99 w 688"/>
                      <a:gd name="T73" fmla="*/ 147 h 635"/>
                      <a:gd name="T74" fmla="*/ 103 w 688"/>
                      <a:gd name="T75" fmla="*/ 167 h 635"/>
                      <a:gd name="T76" fmla="*/ 107 w 688"/>
                      <a:gd name="T77" fmla="*/ 146 h 635"/>
                      <a:gd name="T78" fmla="*/ 112 w 688"/>
                      <a:gd name="T79" fmla="*/ 130 h 635"/>
                      <a:gd name="T80" fmla="*/ 153 w 688"/>
                      <a:gd name="T81" fmla="*/ 7 h 635"/>
                      <a:gd name="T82" fmla="*/ 153 w 688"/>
                      <a:gd name="T83" fmla="*/ 6 h 635"/>
                      <a:gd name="T84" fmla="*/ 153 w 688"/>
                      <a:gd name="T85" fmla="*/ 4 h 635"/>
                      <a:gd name="T86" fmla="*/ 207 w 688"/>
                      <a:gd name="T87" fmla="*/ 0 h 635"/>
                      <a:gd name="T88" fmla="*/ 201 w 688"/>
                      <a:gd name="T89" fmla="*/ 6 h 635"/>
                      <a:gd name="T90" fmla="*/ 197 w 688"/>
                      <a:gd name="T91" fmla="*/ 14 h 635"/>
                      <a:gd name="T92" fmla="*/ 195 w 688"/>
                      <a:gd name="T93" fmla="*/ 23 h 635"/>
                      <a:gd name="T94" fmla="*/ 193 w 688"/>
                      <a:gd name="T95" fmla="*/ 33 h 635"/>
                      <a:gd name="T96" fmla="*/ 193 w 688"/>
                      <a:gd name="T97" fmla="*/ 165 h 635"/>
                      <a:gd name="T98" fmla="*/ 196 w 688"/>
                      <a:gd name="T99" fmla="*/ 175 h 635"/>
                      <a:gd name="T100" fmla="*/ 199 w 688"/>
                      <a:gd name="T101" fmla="*/ 183 h 635"/>
                      <a:gd name="T102" fmla="*/ 204 w 688"/>
                      <a:gd name="T103" fmla="*/ 190 h 635"/>
                      <a:gd name="T104" fmla="*/ 155 w 688"/>
                      <a:gd name="T105" fmla="*/ 193 h 635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</a:gdLst>
                    <a:ahLst/>
                    <a:cxnLst>
                      <a:cxn ang="T106">
                        <a:pos x="T0" y="T1"/>
                      </a:cxn>
                      <a:cxn ang="T107">
                        <a:pos x="T2" y="T3"/>
                      </a:cxn>
                      <a:cxn ang="T108">
                        <a:pos x="T4" y="T5"/>
                      </a:cxn>
                      <a:cxn ang="T109">
                        <a:pos x="T6" y="T7"/>
                      </a:cxn>
                      <a:cxn ang="T110">
                        <a:pos x="T8" y="T9"/>
                      </a:cxn>
                      <a:cxn ang="T111">
                        <a:pos x="T10" y="T11"/>
                      </a:cxn>
                      <a:cxn ang="T112">
                        <a:pos x="T12" y="T13"/>
                      </a:cxn>
                      <a:cxn ang="T113">
                        <a:pos x="T14" y="T15"/>
                      </a:cxn>
                      <a:cxn ang="T114">
                        <a:pos x="T16" y="T17"/>
                      </a:cxn>
                      <a:cxn ang="T115">
                        <a:pos x="T18" y="T19"/>
                      </a:cxn>
                      <a:cxn ang="T116">
                        <a:pos x="T20" y="T21"/>
                      </a:cxn>
                      <a:cxn ang="T117">
                        <a:pos x="T22" y="T23"/>
                      </a:cxn>
                      <a:cxn ang="T118">
                        <a:pos x="T24" y="T25"/>
                      </a:cxn>
                      <a:cxn ang="T119">
                        <a:pos x="T26" y="T27"/>
                      </a:cxn>
                      <a:cxn ang="T120">
                        <a:pos x="T28" y="T29"/>
                      </a:cxn>
                      <a:cxn ang="T121">
                        <a:pos x="T30" y="T31"/>
                      </a:cxn>
                      <a:cxn ang="T122">
                        <a:pos x="T32" y="T33"/>
                      </a:cxn>
                      <a:cxn ang="T123">
                        <a:pos x="T34" y="T35"/>
                      </a:cxn>
                      <a:cxn ang="T124">
                        <a:pos x="T36" y="T37"/>
                      </a:cxn>
                      <a:cxn ang="T125">
                        <a:pos x="T38" y="T39"/>
                      </a:cxn>
                      <a:cxn ang="T126">
                        <a:pos x="T40" y="T41"/>
                      </a:cxn>
                      <a:cxn ang="T127">
                        <a:pos x="T42" y="T43"/>
                      </a:cxn>
                      <a:cxn ang="T128">
                        <a:pos x="T44" y="T45"/>
                      </a:cxn>
                      <a:cxn ang="T129">
                        <a:pos x="T46" y="T47"/>
                      </a:cxn>
                      <a:cxn ang="T130">
                        <a:pos x="T48" y="T49"/>
                      </a:cxn>
                      <a:cxn ang="T131">
                        <a:pos x="T50" y="T51"/>
                      </a:cxn>
                      <a:cxn ang="T132">
                        <a:pos x="T52" y="T53"/>
                      </a:cxn>
                      <a:cxn ang="T133">
                        <a:pos x="T54" y="T55"/>
                      </a:cxn>
                      <a:cxn ang="T134">
                        <a:pos x="T56" y="T57"/>
                      </a:cxn>
                      <a:cxn ang="T135">
                        <a:pos x="T58" y="T59"/>
                      </a:cxn>
                      <a:cxn ang="T136">
                        <a:pos x="T60" y="T61"/>
                      </a:cxn>
                      <a:cxn ang="T137">
                        <a:pos x="T62" y="T63"/>
                      </a:cxn>
                      <a:cxn ang="T138">
                        <a:pos x="T64" y="T65"/>
                      </a:cxn>
                      <a:cxn ang="T139">
                        <a:pos x="T66" y="T67"/>
                      </a:cxn>
                      <a:cxn ang="T140">
                        <a:pos x="T68" y="T69"/>
                      </a:cxn>
                      <a:cxn ang="T141">
                        <a:pos x="T70" y="T71"/>
                      </a:cxn>
                      <a:cxn ang="T142">
                        <a:pos x="T72" y="T73"/>
                      </a:cxn>
                      <a:cxn ang="T143">
                        <a:pos x="T74" y="T75"/>
                      </a:cxn>
                      <a:cxn ang="T144">
                        <a:pos x="T76" y="T77"/>
                      </a:cxn>
                      <a:cxn ang="T145">
                        <a:pos x="T78" y="T79"/>
                      </a:cxn>
                      <a:cxn ang="T146">
                        <a:pos x="T80" y="T81"/>
                      </a:cxn>
                      <a:cxn ang="T147">
                        <a:pos x="T82" y="T83"/>
                      </a:cxn>
                      <a:cxn ang="T148">
                        <a:pos x="T84" y="T85"/>
                      </a:cxn>
                      <a:cxn ang="T149">
                        <a:pos x="T86" y="T87"/>
                      </a:cxn>
                      <a:cxn ang="T150">
                        <a:pos x="T88" y="T89"/>
                      </a:cxn>
                      <a:cxn ang="T151">
                        <a:pos x="T90" y="T91"/>
                      </a:cxn>
                      <a:cxn ang="T152">
                        <a:pos x="T92" y="T93"/>
                      </a:cxn>
                      <a:cxn ang="T153">
                        <a:pos x="T94" y="T95"/>
                      </a:cxn>
                      <a:cxn ang="T154">
                        <a:pos x="T96" y="T97"/>
                      </a:cxn>
                      <a:cxn ang="T155">
                        <a:pos x="T98" y="T99"/>
                      </a:cxn>
                      <a:cxn ang="T156">
                        <a:pos x="T100" y="T101"/>
                      </a:cxn>
                      <a:cxn ang="T157">
                        <a:pos x="T102" y="T103"/>
                      </a:cxn>
                      <a:cxn ang="T158">
                        <a:pos x="T104" y="T105"/>
                      </a:cxn>
                    </a:cxnLst>
                    <a:rect l="0" t="0" r="r" b="b"/>
                    <a:pathLst>
                      <a:path w="688" h="635">
                        <a:moveTo>
                          <a:pt x="515" y="635"/>
                        </a:moveTo>
                        <a:lnTo>
                          <a:pt x="526" y="625"/>
                        </a:lnTo>
                        <a:lnTo>
                          <a:pt x="536" y="614"/>
                        </a:lnTo>
                        <a:lnTo>
                          <a:pt x="543" y="601"/>
                        </a:lnTo>
                        <a:lnTo>
                          <a:pt x="550" y="589"/>
                        </a:lnTo>
                        <a:lnTo>
                          <a:pt x="554" y="575"/>
                        </a:lnTo>
                        <a:lnTo>
                          <a:pt x="558" y="559"/>
                        </a:lnTo>
                        <a:lnTo>
                          <a:pt x="559" y="543"/>
                        </a:lnTo>
                        <a:lnTo>
                          <a:pt x="560" y="526"/>
                        </a:lnTo>
                        <a:lnTo>
                          <a:pt x="560" y="174"/>
                        </a:lnTo>
                        <a:lnTo>
                          <a:pt x="561" y="146"/>
                        </a:lnTo>
                        <a:lnTo>
                          <a:pt x="562" y="120"/>
                        </a:lnTo>
                        <a:lnTo>
                          <a:pt x="565" y="94"/>
                        </a:lnTo>
                        <a:lnTo>
                          <a:pt x="569" y="68"/>
                        </a:lnTo>
                        <a:lnTo>
                          <a:pt x="561" y="97"/>
                        </a:lnTo>
                        <a:lnTo>
                          <a:pt x="553" y="124"/>
                        </a:lnTo>
                        <a:lnTo>
                          <a:pt x="544" y="151"/>
                        </a:lnTo>
                        <a:lnTo>
                          <a:pt x="536" y="176"/>
                        </a:lnTo>
                        <a:lnTo>
                          <a:pt x="393" y="591"/>
                        </a:lnTo>
                        <a:lnTo>
                          <a:pt x="391" y="602"/>
                        </a:lnTo>
                        <a:lnTo>
                          <a:pt x="390" y="616"/>
                        </a:lnTo>
                        <a:lnTo>
                          <a:pt x="390" y="628"/>
                        </a:lnTo>
                        <a:lnTo>
                          <a:pt x="391" y="635"/>
                        </a:lnTo>
                        <a:lnTo>
                          <a:pt x="288" y="635"/>
                        </a:lnTo>
                        <a:lnTo>
                          <a:pt x="291" y="627"/>
                        </a:lnTo>
                        <a:lnTo>
                          <a:pt x="291" y="616"/>
                        </a:lnTo>
                        <a:lnTo>
                          <a:pt x="290" y="602"/>
                        </a:lnTo>
                        <a:lnTo>
                          <a:pt x="287" y="591"/>
                        </a:lnTo>
                        <a:lnTo>
                          <a:pt x="144" y="176"/>
                        </a:lnTo>
                        <a:lnTo>
                          <a:pt x="135" y="150"/>
                        </a:lnTo>
                        <a:lnTo>
                          <a:pt x="126" y="123"/>
                        </a:lnTo>
                        <a:lnTo>
                          <a:pt x="119" y="96"/>
                        </a:lnTo>
                        <a:lnTo>
                          <a:pt x="110" y="68"/>
                        </a:lnTo>
                        <a:lnTo>
                          <a:pt x="116" y="91"/>
                        </a:lnTo>
                        <a:lnTo>
                          <a:pt x="119" y="116"/>
                        </a:lnTo>
                        <a:lnTo>
                          <a:pt x="121" y="143"/>
                        </a:lnTo>
                        <a:lnTo>
                          <a:pt x="121" y="174"/>
                        </a:lnTo>
                        <a:lnTo>
                          <a:pt x="121" y="526"/>
                        </a:lnTo>
                        <a:lnTo>
                          <a:pt x="122" y="543"/>
                        </a:lnTo>
                        <a:lnTo>
                          <a:pt x="124" y="558"/>
                        </a:lnTo>
                        <a:lnTo>
                          <a:pt x="127" y="573"/>
                        </a:lnTo>
                        <a:lnTo>
                          <a:pt x="133" y="588"/>
                        </a:lnTo>
                        <a:lnTo>
                          <a:pt x="139" y="600"/>
                        </a:lnTo>
                        <a:lnTo>
                          <a:pt x="146" y="613"/>
                        </a:lnTo>
                        <a:lnTo>
                          <a:pt x="156" y="624"/>
                        </a:lnTo>
                        <a:lnTo>
                          <a:pt x="166" y="635"/>
                        </a:lnTo>
                        <a:lnTo>
                          <a:pt x="0" y="635"/>
                        </a:lnTo>
                        <a:lnTo>
                          <a:pt x="10" y="625"/>
                        </a:lnTo>
                        <a:lnTo>
                          <a:pt x="20" y="614"/>
                        </a:lnTo>
                        <a:lnTo>
                          <a:pt x="27" y="601"/>
                        </a:lnTo>
                        <a:lnTo>
                          <a:pt x="34" y="589"/>
                        </a:lnTo>
                        <a:lnTo>
                          <a:pt x="39" y="575"/>
                        </a:lnTo>
                        <a:lnTo>
                          <a:pt x="42" y="559"/>
                        </a:lnTo>
                        <a:lnTo>
                          <a:pt x="44" y="543"/>
                        </a:lnTo>
                        <a:lnTo>
                          <a:pt x="45" y="526"/>
                        </a:lnTo>
                        <a:lnTo>
                          <a:pt x="45" y="109"/>
                        </a:lnTo>
                        <a:lnTo>
                          <a:pt x="44" y="92"/>
                        </a:lnTo>
                        <a:lnTo>
                          <a:pt x="42" y="76"/>
                        </a:lnTo>
                        <a:lnTo>
                          <a:pt x="39" y="61"/>
                        </a:lnTo>
                        <a:lnTo>
                          <a:pt x="34" y="46"/>
                        </a:lnTo>
                        <a:lnTo>
                          <a:pt x="27" y="34"/>
                        </a:lnTo>
                        <a:lnTo>
                          <a:pt x="20" y="22"/>
                        </a:lnTo>
                        <a:lnTo>
                          <a:pt x="10" y="11"/>
                        </a:lnTo>
                        <a:lnTo>
                          <a:pt x="0" y="0"/>
                        </a:lnTo>
                        <a:lnTo>
                          <a:pt x="180" y="0"/>
                        </a:lnTo>
                        <a:lnTo>
                          <a:pt x="178" y="4"/>
                        </a:lnTo>
                        <a:lnTo>
                          <a:pt x="176" y="10"/>
                        </a:lnTo>
                        <a:lnTo>
                          <a:pt x="175" y="15"/>
                        </a:lnTo>
                        <a:lnTo>
                          <a:pt x="175" y="19"/>
                        </a:lnTo>
                        <a:lnTo>
                          <a:pt x="175" y="22"/>
                        </a:lnTo>
                        <a:lnTo>
                          <a:pt x="175" y="25"/>
                        </a:lnTo>
                        <a:lnTo>
                          <a:pt x="313" y="428"/>
                        </a:lnTo>
                        <a:lnTo>
                          <a:pt x="322" y="455"/>
                        </a:lnTo>
                        <a:lnTo>
                          <a:pt x="330" y="483"/>
                        </a:lnTo>
                        <a:lnTo>
                          <a:pt x="337" y="514"/>
                        </a:lnTo>
                        <a:lnTo>
                          <a:pt x="342" y="548"/>
                        </a:lnTo>
                        <a:lnTo>
                          <a:pt x="350" y="512"/>
                        </a:lnTo>
                        <a:lnTo>
                          <a:pt x="357" y="480"/>
                        </a:lnTo>
                        <a:lnTo>
                          <a:pt x="364" y="453"/>
                        </a:lnTo>
                        <a:lnTo>
                          <a:pt x="372" y="428"/>
                        </a:lnTo>
                        <a:lnTo>
                          <a:pt x="509" y="25"/>
                        </a:lnTo>
                        <a:lnTo>
                          <a:pt x="509" y="24"/>
                        </a:lnTo>
                        <a:lnTo>
                          <a:pt x="510" y="24"/>
                        </a:lnTo>
                        <a:lnTo>
                          <a:pt x="510" y="20"/>
                        </a:lnTo>
                        <a:lnTo>
                          <a:pt x="510" y="17"/>
                        </a:lnTo>
                        <a:lnTo>
                          <a:pt x="509" y="12"/>
                        </a:lnTo>
                        <a:lnTo>
                          <a:pt x="505" y="0"/>
                        </a:lnTo>
                        <a:lnTo>
                          <a:pt x="688" y="0"/>
                        </a:lnTo>
                        <a:lnTo>
                          <a:pt x="678" y="10"/>
                        </a:lnTo>
                        <a:lnTo>
                          <a:pt x="669" y="21"/>
                        </a:lnTo>
                        <a:lnTo>
                          <a:pt x="661" y="33"/>
                        </a:lnTo>
                        <a:lnTo>
                          <a:pt x="655" y="46"/>
                        </a:lnTo>
                        <a:lnTo>
                          <a:pt x="650" y="60"/>
                        </a:lnTo>
                        <a:lnTo>
                          <a:pt x="647" y="76"/>
                        </a:lnTo>
                        <a:lnTo>
                          <a:pt x="643" y="92"/>
                        </a:lnTo>
                        <a:lnTo>
                          <a:pt x="643" y="109"/>
                        </a:lnTo>
                        <a:lnTo>
                          <a:pt x="643" y="526"/>
                        </a:lnTo>
                        <a:lnTo>
                          <a:pt x="643" y="543"/>
                        </a:lnTo>
                        <a:lnTo>
                          <a:pt x="647" y="559"/>
                        </a:lnTo>
                        <a:lnTo>
                          <a:pt x="650" y="575"/>
                        </a:lnTo>
                        <a:lnTo>
                          <a:pt x="655" y="589"/>
                        </a:lnTo>
                        <a:lnTo>
                          <a:pt x="661" y="601"/>
                        </a:lnTo>
                        <a:lnTo>
                          <a:pt x="669" y="614"/>
                        </a:lnTo>
                        <a:lnTo>
                          <a:pt x="678" y="625"/>
                        </a:lnTo>
                        <a:lnTo>
                          <a:pt x="688" y="635"/>
                        </a:lnTo>
                        <a:lnTo>
                          <a:pt x="515" y="63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" name="Freeform 953"/>
                  <p:cNvSpPr>
                    <a:spLocks noChangeAspect="1"/>
                  </p:cNvSpPr>
                  <p:nvPr/>
                </p:nvSpPr>
                <p:spPr bwMode="auto">
                  <a:xfrm>
                    <a:off x="4034" y="2262"/>
                    <a:ext cx="64" cy="193"/>
                  </a:xfrm>
                  <a:custGeom>
                    <a:avLst/>
                    <a:gdLst>
                      <a:gd name="T0" fmla="*/ 29 w 232"/>
                      <a:gd name="T1" fmla="*/ 59 h 648"/>
                      <a:gd name="T2" fmla="*/ 13 w 232"/>
                      <a:gd name="T3" fmla="*/ 59 h 648"/>
                      <a:gd name="T4" fmla="*/ 9 w 232"/>
                      <a:gd name="T5" fmla="*/ 59 h 648"/>
                      <a:gd name="T6" fmla="*/ 6 w 232"/>
                      <a:gd name="T7" fmla="*/ 60 h 648"/>
                      <a:gd name="T8" fmla="*/ 4 w 232"/>
                      <a:gd name="T9" fmla="*/ 61 h 648"/>
                      <a:gd name="T10" fmla="*/ 3 w 232"/>
                      <a:gd name="T11" fmla="*/ 62 h 648"/>
                      <a:gd name="T12" fmla="*/ 2 w 232"/>
                      <a:gd name="T13" fmla="*/ 62 h 648"/>
                      <a:gd name="T14" fmla="*/ 0 w 232"/>
                      <a:gd name="T15" fmla="*/ 63 h 648"/>
                      <a:gd name="T16" fmla="*/ 0 w 232"/>
                      <a:gd name="T17" fmla="*/ 35 h 648"/>
                      <a:gd name="T18" fmla="*/ 4 w 232"/>
                      <a:gd name="T19" fmla="*/ 38 h 648"/>
                      <a:gd name="T20" fmla="*/ 7 w 232"/>
                      <a:gd name="T21" fmla="*/ 38 h 648"/>
                      <a:gd name="T22" fmla="*/ 10 w 232"/>
                      <a:gd name="T23" fmla="*/ 39 h 648"/>
                      <a:gd name="T24" fmla="*/ 14 w 232"/>
                      <a:gd name="T25" fmla="*/ 39 h 648"/>
                      <a:gd name="T26" fmla="*/ 16 w 232"/>
                      <a:gd name="T27" fmla="*/ 39 h 648"/>
                      <a:gd name="T28" fmla="*/ 19 w 232"/>
                      <a:gd name="T29" fmla="*/ 39 h 648"/>
                      <a:gd name="T30" fmla="*/ 21 w 232"/>
                      <a:gd name="T31" fmla="*/ 38 h 648"/>
                      <a:gd name="T32" fmla="*/ 23 w 232"/>
                      <a:gd name="T33" fmla="*/ 38 h 648"/>
                      <a:gd name="T34" fmla="*/ 25 w 232"/>
                      <a:gd name="T35" fmla="*/ 37 h 648"/>
                      <a:gd name="T36" fmla="*/ 26 w 232"/>
                      <a:gd name="T37" fmla="*/ 35 h 648"/>
                      <a:gd name="T38" fmla="*/ 28 w 232"/>
                      <a:gd name="T39" fmla="*/ 34 h 648"/>
                      <a:gd name="T40" fmla="*/ 30 w 232"/>
                      <a:gd name="T41" fmla="*/ 33 h 648"/>
                      <a:gd name="T42" fmla="*/ 31 w 232"/>
                      <a:gd name="T43" fmla="*/ 31 h 648"/>
                      <a:gd name="T44" fmla="*/ 32 w 232"/>
                      <a:gd name="T45" fmla="*/ 29 h 648"/>
                      <a:gd name="T46" fmla="*/ 33 w 232"/>
                      <a:gd name="T47" fmla="*/ 27 h 648"/>
                      <a:gd name="T48" fmla="*/ 34 w 232"/>
                      <a:gd name="T49" fmla="*/ 25 h 648"/>
                      <a:gd name="T50" fmla="*/ 34 w 232"/>
                      <a:gd name="T51" fmla="*/ 22 h 648"/>
                      <a:gd name="T52" fmla="*/ 35 w 232"/>
                      <a:gd name="T53" fmla="*/ 20 h 648"/>
                      <a:gd name="T54" fmla="*/ 35 w 232"/>
                      <a:gd name="T55" fmla="*/ 17 h 648"/>
                      <a:gd name="T56" fmla="*/ 35 w 232"/>
                      <a:gd name="T57" fmla="*/ 14 h 648"/>
                      <a:gd name="T58" fmla="*/ 35 w 232"/>
                      <a:gd name="T59" fmla="*/ 10 h 648"/>
                      <a:gd name="T60" fmla="*/ 34 w 232"/>
                      <a:gd name="T61" fmla="*/ 6 h 648"/>
                      <a:gd name="T62" fmla="*/ 34 w 232"/>
                      <a:gd name="T63" fmla="*/ 3 h 648"/>
                      <a:gd name="T64" fmla="*/ 32 w 232"/>
                      <a:gd name="T65" fmla="*/ 0 h 648"/>
                      <a:gd name="T66" fmla="*/ 54 w 232"/>
                      <a:gd name="T67" fmla="*/ 0 h 648"/>
                      <a:gd name="T68" fmla="*/ 53 w 232"/>
                      <a:gd name="T69" fmla="*/ 4 h 648"/>
                      <a:gd name="T70" fmla="*/ 53 w 232"/>
                      <a:gd name="T71" fmla="*/ 10 h 648"/>
                      <a:gd name="T72" fmla="*/ 52 w 232"/>
                      <a:gd name="T73" fmla="*/ 15 h 648"/>
                      <a:gd name="T74" fmla="*/ 52 w 232"/>
                      <a:gd name="T75" fmla="*/ 21 h 648"/>
                      <a:gd name="T76" fmla="*/ 52 w 232"/>
                      <a:gd name="T77" fmla="*/ 161 h 648"/>
                      <a:gd name="T78" fmla="*/ 52 w 232"/>
                      <a:gd name="T79" fmla="*/ 166 h 648"/>
                      <a:gd name="T80" fmla="*/ 53 w 232"/>
                      <a:gd name="T81" fmla="*/ 170 h 648"/>
                      <a:gd name="T82" fmla="*/ 54 w 232"/>
                      <a:gd name="T83" fmla="*/ 175 h 648"/>
                      <a:gd name="T84" fmla="*/ 55 w 232"/>
                      <a:gd name="T85" fmla="*/ 179 h 648"/>
                      <a:gd name="T86" fmla="*/ 57 w 232"/>
                      <a:gd name="T87" fmla="*/ 183 h 648"/>
                      <a:gd name="T88" fmla="*/ 59 w 232"/>
                      <a:gd name="T89" fmla="*/ 187 h 648"/>
                      <a:gd name="T90" fmla="*/ 61 w 232"/>
                      <a:gd name="T91" fmla="*/ 190 h 648"/>
                      <a:gd name="T92" fmla="*/ 64 w 232"/>
                      <a:gd name="T93" fmla="*/ 193 h 648"/>
                      <a:gd name="T94" fmla="*/ 17 w 232"/>
                      <a:gd name="T95" fmla="*/ 193 h 648"/>
                      <a:gd name="T96" fmla="*/ 20 w 232"/>
                      <a:gd name="T97" fmla="*/ 190 h 648"/>
                      <a:gd name="T98" fmla="*/ 22 w 232"/>
                      <a:gd name="T99" fmla="*/ 187 h 648"/>
                      <a:gd name="T100" fmla="*/ 24 w 232"/>
                      <a:gd name="T101" fmla="*/ 183 h 648"/>
                      <a:gd name="T102" fmla="*/ 26 w 232"/>
                      <a:gd name="T103" fmla="*/ 179 h 648"/>
                      <a:gd name="T104" fmla="*/ 27 w 232"/>
                      <a:gd name="T105" fmla="*/ 175 h 648"/>
                      <a:gd name="T106" fmla="*/ 28 w 232"/>
                      <a:gd name="T107" fmla="*/ 170 h 648"/>
                      <a:gd name="T108" fmla="*/ 29 w 232"/>
                      <a:gd name="T109" fmla="*/ 166 h 648"/>
                      <a:gd name="T110" fmla="*/ 29 w 232"/>
                      <a:gd name="T111" fmla="*/ 161 h 648"/>
                      <a:gd name="T112" fmla="*/ 29 w 232"/>
                      <a:gd name="T113" fmla="*/ 59 h 648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</a:gdLst>
                    <a:ahLst/>
                    <a:cxnLst>
                      <a:cxn ang="T114">
                        <a:pos x="T0" y="T1"/>
                      </a:cxn>
                      <a:cxn ang="T115">
                        <a:pos x="T2" y="T3"/>
                      </a:cxn>
                      <a:cxn ang="T116">
                        <a:pos x="T4" y="T5"/>
                      </a:cxn>
                      <a:cxn ang="T117">
                        <a:pos x="T6" y="T7"/>
                      </a:cxn>
                      <a:cxn ang="T118">
                        <a:pos x="T8" y="T9"/>
                      </a:cxn>
                      <a:cxn ang="T119">
                        <a:pos x="T10" y="T11"/>
                      </a:cxn>
                      <a:cxn ang="T120">
                        <a:pos x="T12" y="T13"/>
                      </a:cxn>
                      <a:cxn ang="T121">
                        <a:pos x="T14" y="T15"/>
                      </a:cxn>
                      <a:cxn ang="T122">
                        <a:pos x="T16" y="T17"/>
                      </a:cxn>
                      <a:cxn ang="T123">
                        <a:pos x="T18" y="T19"/>
                      </a:cxn>
                      <a:cxn ang="T124">
                        <a:pos x="T20" y="T21"/>
                      </a:cxn>
                      <a:cxn ang="T125">
                        <a:pos x="T22" y="T23"/>
                      </a:cxn>
                      <a:cxn ang="T126">
                        <a:pos x="T24" y="T25"/>
                      </a:cxn>
                      <a:cxn ang="T127">
                        <a:pos x="T26" y="T27"/>
                      </a:cxn>
                      <a:cxn ang="T128">
                        <a:pos x="T28" y="T29"/>
                      </a:cxn>
                      <a:cxn ang="T129">
                        <a:pos x="T30" y="T31"/>
                      </a:cxn>
                      <a:cxn ang="T130">
                        <a:pos x="T32" y="T33"/>
                      </a:cxn>
                      <a:cxn ang="T131">
                        <a:pos x="T34" y="T35"/>
                      </a:cxn>
                      <a:cxn ang="T132">
                        <a:pos x="T36" y="T37"/>
                      </a:cxn>
                      <a:cxn ang="T133">
                        <a:pos x="T38" y="T39"/>
                      </a:cxn>
                      <a:cxn ang="T134">
                        <a:pos x="T40" y="T41"/>
                      </a:cxn>
                      <a:cxn ang="T135">
                        <a:pos x="T42" y="T43"/>
                      </a:cxn>
                      <a:cxn ang="T136">
                        <a:pos x="T44" y="T45"/>
                      </a:cxn>
                      <a:cxn ang="T137">
                        <a:pos x="T46" y="T47"/>
                      </a:cxn>
                      <a:cxn ang="T138">
                        <a:pos x="T48" y="T49"/>
                      </a:cxn>
                      <a:cxn ang="T139">
                        <a:pos x="T50" y="T51"/>
                      </a:cxn>
                      <a:cxn ang="T140">
                        <a:pos x="T52" y="T53"/>
                      </a:cxn>
                      <a:cxn ang="T141">
                        <a:pos x="T54" y="T55"/>
                      </a:cxn>
                      <a:cxn ang="T142">
                        <a:pos x="T56" y="T57"/>
                      </a:cxn>
                      <a:cxn ang="T143">
                        <a:pos x="T58" y="T59"/>
                      </a:cxn>
                      <a:cxn ang="T144">
                        <a:pos x="T60" y="T61"/>
                      </a:cxn>
                      <a:cxn ang="T145">
                        <a:pos x="T62" y="T63"/>
                      </a:cxn>
                      <a:cxn ang="T146">
                        <a:pos x="T64" y="T65"/>
                      </a:cxn>
                      <a:cxn ang="T147">
                        <a:pos x="T66" y="T67"/>
                      </a:cxn>
                      <a:cxn ang="T148">
                        <a:pos x="T68" y="T69"/>
                      </a:cxn>
                      <a:cxn ang="T149">
                        <a:pos x="T70" y="T71"/>
                      </a:cxn>
                      <a:cxn ang="T150">
                        <a:pos x="T72" y="T73"/>
                      </a:cxn>
                      <a:cxn ang="T151">
                        <a:pos x="T74" y="T75"/>
                      </a:cxn>
                      <a:cxn ang="T152">
                        <a:pos x="T76" y="T77"/>
                      </a:cxn>
                      <a:cxn ang="T153">
                        <a:pos x="T78" y="T79"/>
                      </a:cxn>
                      <a:cxn ang="T154">
                        <a:pos x="T80" y="T81"/>
                      </a:cxn>
                      <a:cxn ang="T155">
                        <a:pos x="T82" y="T83"/>
                      </a:cxn>
                      <a:cxn ang="T156">
                        <a:pos x="T84" y="T85"/>
                      </a:cxn>
                      <a:cxn ang="T157">
                        <a:pos x="T86" y="T87"/>
                      </a:cxn>
                      <a:cxn ang="T158">
                        <a:pos x="T88" y="T89"/>
                      </a:cxn>
                      <a:cxn ang="T159">
                        <a:pos x="T90" y="T91"/>
                      </a:cxn>
                      <a:cxn ang="T160">
                        <a:pos x="T92" y="T93"/>
                      </a:cxn>
                      <a:cxn ang="T161">
                        <a:pos x="T94" y="T95"/>
                      </a:cxn>
                      <a:cxn ang="T162">
                        <a:pos x="T96" y="T97"/>
                      </a:cxn>
                      <a:cxn ang="T163">
                        <a:pos x="T98" y="T99"/>
                      </a:cxn>
                      <a:cxn ang="T164">
                        <a:pos x="T100" y="T101"/>
                      </a:cxn>
                      <a:cxn ang="T165">
                        <a:pos x="T102" y="T103"/>
                      </a:cxn>
                      <a:cxn ang="T166">
                        <a:pos x="T104" y="T105"/>
                      </a:cxn>
                      <a:cxn ang="T167">
                        <a:pos x="T106" y="T107"/>
                      </a:cxn>
                      <a:cxn ang="T168">
                        <a:pos x="T108" y="T109"/>
                      </a:cxn>
                      <a:cxn ang="T169">
                        <a:pos x="T110" y="T111"/>
                      </a:cxn>
                      <a:cxn ang="T170">
                        <a:pos x="T112" y="T113"/>
                      </a:cxn>
                    </a:cxnLst>
                    <a:rect l="0" t="0" r="r" b="b"/>
                    <a:pathLst>
                      <a:path w="232" h="648">
                        <a:moveTo>
                          <a:pt x="105" y="199"/>
                        </a:moveTo>
                        <a:lnTo>
                          <a:pt x="48" y="199"/>
                        </a:lnTo>
                        <a:lnTo>
                          <a:pt x="34" y="199"/>
                        </a:lnTo>
                        <a:lnTo>
                          <a:pt x="21" y="203"/>
                        </a:lnTo>
                        <a:lnTo>
                          <a:pt x="16" y="204"/>
                        </a:lnTo>
                        <a:lnTo>
                          <a:pt x="11" y="207"/>
                        </a:lnTo>
                        <a:lnTo>
                          <a:pt x="6" y="209"/>
                        </a:lnTo>
                        <a:lnTo>
                          <a:pt x="0" y="213"/>
                        </a:lnTo>
                        <a:lnTo>
                          <a:pt x="0" y="119"/>
                        </a:lnTo>
                        <a:lnTo>
                          <a:pt x="13" y="126"/>
                        </a:lnTo>
                        <a:lnTo>
                          <a:pt x="26" y="129"/>
                        </a:lnTo>
                        <a:lnTo>
                          <a:pt x="37" y="131"/>
                        </a:lnTo>
                        <a:lnTo>
                          <a:pt x="49" y="132"/>
                        </a:lnTo>
                        <a:lnTo>
                          <a:pt x="58" y="131"/>
                        </a:lnTo>
                        <a:lnTo>
                          <a:pt x="68" y="130"/>
                        </a:lnTo>
                        <a:lnTo>
                          <a:pt x="75" y="129"/>
                        </a:lnTo>
                        <a:lnTo>
                          <a:pt x="84" y="127"/>
                        </a:lnTo>
                        <a:lnTo>
                          <a:pt x="90" y="124"/>
                        </a:lnTo>
                        <a:lnTo>
                          <a:pt x="96" y="119"/>
                        </a:lnTo>
                        <a:lnTo>
                          <a:pt x="103" y="115"/>
                        </a:lnTo>
                        <a:lnTo>
                          <a:pt x="108" y="110"/>
                        </a:lnTo>
                        <a:lnTo>
                          <a:pt x="112" y="105"/>
                        </a:lnTo>
                        <a:lnTo>
                          <a:pt x="116" y="97"/>
                        </a:lnTo>
                        <a:lnTo>
                          <a:pt x="119" y="91"/>
                        </a:lnTo>
                        <a:lnTo>
                          <a:pt x="122" y="83"/>
                        </a:lnTo>
                        <a:lnTo>
                          <a:pt x="124" y="74"/>
                        </a:lnTo>
                        <a:lnTo>
                          <a:pt x="126" y="66"/>
                        </a:lnTo>
                        <a:lnTo>
                          <a:pt x="127" y="56"/>
                        </a:lnTo>
                        <a:lnTo>
                          <a:pt x="127" y="46"/>
                        </a:lnTo>
                        <a:lnTo>
                          <a:pt x="126" y="33"/>
                        </a:lnTo>
                        <a:lnTo>
                          <a:pt x="125" y="21"/>
                        </a:lnTo>
                        <a:lnTo>
                          <a:pt x="122" y="11"/>
                        </a:lnTo>
                        <a:lnTo>
                          <a:pt x="116" y="0"/>
                        </a:lnTo>
                        <a:lnTo>
                          <a:pt x="197" y="0"/>
                        </a:lnTo>
                        <a:lnTo>
                          <a:pt x="193" y="15"/>
                        </a:lnTo>
                        <a:lnTo>
                          <a:pt x="191" y="32"/>
                        </a:lnTo>
                        <a:lnTo>
                          <a:pt x="189" y="51"/>
                        </a:lnTo>
                        <a:lnTo>
                          <a:pt x="189" y="71"/>
                        </a:lnTo>
                        <a:lnTo>
                          <a:pt x="189" y="539"/>
                        </a:lnTo>
                        <a:lnTo>
                          <a:pt x="190" y="556"/>
                        </a:lnTo>
                        <a:lnTo>
                          <a:pt x="192" y="572"/>
                        </a:lnTo>
                        <a:lnTo>
                          <a:pt x="195" y="588"/>
                        </a:lnTo>
                        <a:lnTo>
                          <a:pt x="199" y="602"/>
                        </a:lnTo>
                        <a:lnTo>
                          <a:pt x="206" y="614"/>
                        </a:lnTo>
                        <a:lnTo>
                          <a:pt x="213" y="627"/>
                        </a:lnTo>
                        <a:lnTo>
                          <a:pt x="222" y="638"/>
                        </a:lnTo>
                        <a:lnTo>
                          <a:pt x="232" y="648"/>
                        </a:lnTo>
                        <a:lnTo>
                          <a:pt x="61" y="648"/>
                        </a:lnTo>
                        <a:lnTo>
                          <a:pt x="71" y="638"/>
                        </a:lnTo>
                        <a:lnTo>
                          <a:pt x="80" y="627"/>
                        </a:lnTo>
                        <a:lnTo>
                          <a:pt x="88" y="614"/>
                        </a:lnTo>
                        <a:lnTo>
                          <a:pt x="94" y="602"/>
                        </a:lnTo>
                        <a:lnTo>
                          <a:pt x="98" y="588"/>
                        </a:lnTo>
                        <a:lnTo>
                          <a:pt x="102" y="572"/>
                        </a:lnTo>
                        <a:lnTo>
                          <a:pt x="104" y="556"/>
                        </a:lnTo>
                        <a:lnTo>
                          <a:pt x="105" y="539"/>
                        </a:lnTo>
                        <a:lnTo>
                          <a:pt x="105" y="19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" name="Freeform 954"/>
                  <p:cNvSpPr>
                    <a:spLocks noChangeAspect="1"/>
                  </p:cNvSpPr>
                  <p:nvPr/>
                </p:nvSpPr>
                <p:spPr bwMode="auto">
                  <a:xfrm>
                    <a:off x="4377" y="2262"/>
                    <a:ext cx="143" cy="193"/>
                  </a:xfrm>
                  <a:custGeom>
                    <a:avLst/>
                    <a:gdLst>
                      <a:gd name="T0" fmla="*/ 30 w 474"/>
                      <a:gd name="T1" fmla="*/ 188 h 656"/>
                      <a:gd name="T2" fmla="*/ 39 w 474"/>
                      <a:gd name="T3" fmla="*/ 177 h 656"/>
                      <a:gd name="T4" fmla="*/ 47 w 474"/>
                      <a:gd name="T5" fmla="*/ 165 h 656"/>
                      <a:gd name="T6" fmla="*/ 54 w 474"/>
                      <a:gd name="T7" fmla="*/ 150 h 656"/>
                      <a:gd name="T8" fmla="*/ 92 w 474"/>
                      <a:gd name="T9" fmla="*/ 48 h 656"/>
                      <a:gd name="T10" fmla="*/ 93 w 474"/>
                      <a:gd name="T11" fmla="*/ 41 h 656"/>
                      <a:gd name="T12" fmla="*/ 94 w 474"/>
                      <a:gd name="T13" fmla="*/ 37 h 656"/>
                      <a:gd name="T14" fmla="*/ 93 w 474"/>
                      <a:gd name="T15" fmla="*/ 34 h 656"/>
                      <a:gd name="T16" fmla="*/ 92 w 474"/>
                      <a:gd name="T17" fmla="*/ 31 h 656"/>
                      <a:gd name="T18" fmla="*/ 91 w 474"/>
                      <a:gd name="T19" fmla="*/ 28 h 656"/>
                      <a:gd name="T20" fmla="*/ 88 w 474"/>
                      <a:gd name="T21" fmla="*/ 26 h 656"/>
                      <a:gd name="T22" fmla="*/ 85 w 474"/>
                      <a:gd name="T23" fmla="*/ 25 h 656"/>
                      <a:gd name="T24" fmla="*/ 81 w 474"/>
                      <a:gd name="T25" fmla="*/ 24 h 656"/>
                      <a:gd name="T26" fmla="*/ 71 w 474"/>
                      <a:gd name="T27" fmla="*/ 23 h 656"/>
                      <a:gd name="T28" fmla="*/ 59 w 474"/>
                      <a:gd name="T29" fmla="*/ 24 h 656"/>
                      <a:gd name="T30" fmla="*/ 49 w 474"/>
                      <a:gd name="T31" fmla="*/ 26 h 656"/>
                      <a:gd name="T32" fmla="*/ 39 w 474"/>
                      <a:gd name="T33" fmla="*/ 29 h 656"/>
                      <a:gd name="T34" fmla="*/ 30 w 474"/>
                      <a:gd name="T35" fmla="*/ 34 h 656"/>
                      <a:gd name="T36" fmla="*/ 21 w 474"/>
                      <a:gd name="T37" fmla="*/ 40 h 656"/>
                      <a:gd name="T38" fmla="*/ 13 w 474"/>
                      <a:gd name="T39" fmla="*/ 47 h 656"/>
                      <a:gd name="T40" fmla="*/ 6 w 474"/>
                      <a:gd name="T41" fmla="*/ 56 h 656"/>
                      <a:gd name="T42" fmla="*/ 0 w 474"/>
                      <a:gd name="T43" fmla="*/ 66 h 656"/>
                      <a:gd name="T44" fmla="*/ 2 w 474"/>
                      <a:gd name="T45" fmla="*/ 1 h 656"/>
                      <a:gd name="T46" fmla="*/ 7 w 474"/>
                      <a:gd name="T47" fmla="*/ 4 h 656"/>
                      <a:gd name="T48" fmla="*/ 12 w 474"/>
                      <a:gd name="T49" fmla="*/ 5 h 656"/>
                      <a:gd name="T50" fmla="*/ 18 w 474"/>
                      <a:gd name="T51" fmla="*/ 6 h 656"/>
                      <a:gd name="T52" fmla="*/ 143 w 474"/>
                      <a:gd name="T53" fmla="*/ 6 h 656"/>
                      <a:gd name="T54" fmla="*/ 135 w 474"/>
                      <a:gd name="T55" fmla="*/ 14 h 656"/>
                      <a:gd name="T56" fmla="*/ 129 w 474"/>
                      <a:gd name="T57" fmla="*/ 23 h 656"/>
                      <a:gd name="T58" fmla="*/ 123 w 474"/>
                      <a:gd name="T59" fmla="*/ 34 h 656"/>
                      <a:gd name="T60" fmla="*/ 119 w 474"/>
                      <a:gd name="T61" fmla="*/ 45 h 656"/>
                      <a:gd name="T62" fmla="*/ 77 w 474"/>
                      <a:gd name="T63" fmla="*/ 159 h 656"/>
                      <a:gd name="T64" fmla="*/ 75 w 474"/>
                      <a:gd name="T65" fmla="*/ 169 h 656"/>
                      <a:gd name="T66" fmla="*/ 75 w 474"/>
                      <a:gd name="T67" fmla="*/ 176 h 656"/>
                      <a:gd name="T68" fmla="*/ 76 w 474"/>
                      <a:gd name="T69" fmla="*/ 181 h 656"/>
                      <a:gd name="T70" fmla="*/ 78 w 474"/>
                      <a:gd name="T71" fmla="*/ 186 h 656"/>
                      <a:gd name="T72" fmla="*/ 81 w 474"/>
                      <a:gd name="T73" fmla="*/ 191 h 656"/>
                      <a:gd name="T74" fmla="*/ 26 w 474"/>
                      <a:gd name="T75" fmla="*/ 193 h 65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</a:gdLst>
                    <a:ahLst/>
                    <a:cxnLst>
                      <a:cxn ang="T76">
                        <a:pos x="T0" y="T1"/>
                      </a:cxn>
                      <a:cxn ang="T77">
                        <a:pos x="T2" y="T3"/>
                      </a:cxn>
                      <a:cxn ang="T78">
                        <a:pos x="T4" y="T5"/>
                      </a:cxn>
                      <a:cxn ang="T79">
                        <a:pos x="T6" y="T7"/>
                      </a:cxn>
                      <a:cxn ang="T80">
                        <a:pos x="T8" y="T9"/>
                      </a:cxn>
                      <a:cxn ang="T81">
                        <a:pos x="T10" y="T11"/>
                      </a:cxn>
                      <a:cxn ang="T82">
                        <a:pos x="T12" y="T13"/>
                      </a:cxn>
                      <a:cxn ang="T83">
                        <a:pos x="T14" y="T15"/>
                      </a:cxn>
                      <a:cxn ang="T84">
                        <a:pos x="T16" y="T17"/>
                      </a:cxn>
                      <a:cxn ang="T85">
                        <a:pos x="T18" y="T19"/>
                      </a:cxn>
                      <a:cxn ang="T86">
                        <a:pos x="T20" y="T21"/>
                      </a:cxn>
                      <a:cxn ang="T87">
                        <a:pos x="T22" y="T23"/>
                      </a:cxn>
                      <a:cxn ang="T88">
                        <a:pos x="T24" y="T25"/>
                      </a:cxn>
                      <a:cxn ang="T89">
                        <a:pos x="T26" y="T27"/>
                      </a:cxn>
                      <a:cxn ang="T90">
                        <a:pos x="T28" y="T29"/>
                      </a:cxn>
                      <a:cxn ang="T91">
                        <a:pos x="T30" y="T31"/>
                      </a:cxn>
                      <a:cxn ang="T92">
                        <a:pos x="T32" y="T33"/>
                      </a:cxn>
                      <a:cxn ang="T93">
                        <a:pos x="T34" y="T35"/>
                      </a:cxn>
                      <a:cxn ang="T94">
                        <a:pos x="T36" y="T37"/>
                      </a:cxn>
                      <a:cxn ang="T95">
                        <a:pos x="T38" y="T39"/>
                      </a:cxn>
                      <a:cxn ang="T96">
                        <a:pos x="T40" y="T41"/>
                      </a:cxn>
                      <a:cxn ang="T97">
                        <a:pos x="T42" y="T43"/>
                      </a:cxn>
                      <a:cxn ang="T98">
                        <a:pos x="T44" y="T45"/>
                      </a:cxn>
                      <a:cxn ang="T99">
                        <a:pos x="T46" y="T47"/>
                      </a:cxn>
                      <a:cxn ang="T100">
                        <a:pos x="T48" y="T49"/>
                      </a:cxn>
                      <a:cxn ang="T101">
                        <a:pos x="T50" y="T51"/>
                      </a:cxn>
                      <a:cxn ang="T102">
                        <a:pos x="T52" y="T53"/>
                      </a:cxn>
                      <a:cxn ang="T103">
                        <a:pos x="T54" y="T55"/>
                      </a:cxn>
                      <a:cxn ang="T104">
                        <a:pos x="T56" y="T57"/>
                      </a:cxn>
                      <a:cxn ang="T105">
                        <a:pos x="T58" y="T59"/>
                      </a:cxn>
                      <a:cxn ang="T106">
                        <a:pos x="T60" y="T61"/>
                      </a:cxn>
                      <a:cxn ang="T107">
                        <a:pos x="T62" y="T63"/>
                      </a:cxn>
                      <a:cxn ang="T108">
                        <a:pos x="T64" y="T65"/>
                      </a:cxn>
                      <a:cxn ang="T109">
                        <a:pos x="T66" y="T67"/>
                      </a:cxn>
                      <a:cxn ang="T110">
                        <a:pos x="T68" y="T69"/>
                      </a:cxn>
                      <a:cxn ang="T111">
                        <a:pos x="T70" y="T71"/>
                      </a:cxn>
                      <a:cxn ang="T112">
                        <a:pos x="T72" y="T73"/>
                      </a:cxn>
                      <a:cxn ang="T113">
                        <a:pos x="T74" y="T75"/>
                      </a:cxn>
                    </a:cxnLst>
                    <a:rect l="0" t="0" r="r" b="b"/>
                    <a:pathLst>
                      <a:path w="474" h="656">
                        <a:moveTo>
                          <a:pt x="85" y="656"/>
                        </a:moveTo>
                        <a:lnTo>
                          <a:pt x="100" y="640"/>
                        </a:lnTo>
                        <a:lnTo>
                          <a:pt x="115" y="623"/>
                        </a:lnTo>
                        <a:lnTo>
                          <a:pt x="128" y="603"/>
                        </a:lnTo>
                        <a:lnTo>
                          <a:pt x="142" y="582"/>
                        </a:lnTo>
                        <a:lnTo>
                          <a:pt x="155" y="560"/>
                        </a:lnTo>
                        <a:lnTo>
                          <a:pt x="166" y="536"/>
                        </a:lnTo>
                        <a:lnTo>
                          <a:pt x="178" y="510"/>
                        </a:lnTo>
                        <a:lnTo>
                          <a:pt x="188" y="482"/>
                        </a:lnTo>
                        <a:lnTo>
                          <a:pt x="304" y="162"/>
                        </a:lnTo>
                        <a:lnTo>
                          <a:pt x="307" y="152"/>
                        </a:lnTo>
                        <a:lnTo>
                          <a:pt x="309" y="141"/>
                        </a:lnTo>
                        <a:lnTo>
                          <a:pt x="310" y="133"/>
                        </a:lnTo>
                        <a:lnTo>
                          <a:pt x="311" y="126"/>
                        </a:lnTo>
                        <a:lnTo>
                          <a:pt x="310" y="120"/>
                        </a:lnTo>
                        <a:lnTo>
                          <a:pt x="309" y="115"/>
                        </a:lnTo>
                        <a:lnTo>
                          <a:pt x="308" y="109"/>
                        </a:lnTo>
                        <a:lnTo>
                          <a:pt x="306" y="104"/>
                        </a:lnTo>
                        <a:lnTo>
                          <a:pt x="303" y="100"/>
                        </a:lnTo>
                        <a:lnTo>
                          <a:pt x="300" y="96"/>
                        </a:lnTo>
                        <a:lnTo>
                          <a:pt x="297" y="93"/>
                        </a:lnTo>
                        <a:lnTo>
                          <a:pt x="291" y="89"/>
                        </a:lnTo>
                        <a:lnTo>
                          <a:pt x="287" y="86"/>
                        </a:lnTo>
                        <a:lnTo>
                          <a:pt x="281" y="84"/>
                        </a:lnTo>
                        <a:lnTo>
                          <a:pt x="275" y="82"/>
                        </a:lnTo>
                        <a:lnTo>
                          <a:pt x="268" y="80"/>
                        </a:lnTo>
                        <a:lnTo>
                          <a:pt x="252" y="78"/>
                        </a:lnTo>
                        <a:lnTo>
                          <a:pt x="235" y="78"/>
                        </a:lnTo>
                        <a:lnTo>
                          <a:pt x="216" y="78"/>
                        </a:lnTo>
                        <a:lnTo>
                          <a:pt x="197" y="80"/>
                        </a:lnTo>
                        <a:lnTo>
                          <a:pt x="179" y="83"/>
                        </a:lnTo>
                        <a:lnTo>
                          <a:pt x="161" y="87"/>
                        </a:lnTo>
                        <a:lnTo>
                          <a:pt x="144" y="93"/>
                        </a:lnTo>
                        <a:lnTo>
                          <a:pt x="128" y="99"/>
                        </a:lnTo>
                        <a:lnTo>
                          <a:pt x="112" y="106"/>
                        </a:lnTo>
                        <a:lnTo>
                          <a:pt x="98" y="115"/>
                        </a:lnTo>
                        <a:lnTo>
                          <a:pt x="83" y="125"/>
                        </a:lnTo>
                        <a:lnTo>
                          <a:pt x="69" y="136"/>
                        </a:lnTo>
                        <a:lnTo>
                          <a:pt x="57" y="148"/>
                        </a:lnTo>
                        <a:lnTo>
                          <a:pt x="44" y="161"/>
                        </a:lnTo>
                        <a:lnTo>
                          <a:pt x="32" y="176"/>
                        </a:lnTo>
                        <a:lnTo>
                          <a:pt x="21" y="192"/>
                        </a:lnTo>
                        <a:lnTo>
                          <a:pt x="10" y="208"/>
                        </a:lnTo>
                        <a:lnTo>
                          <a:pt x="0" y="226"/>
                        </a:lnTo>
                        <a:lnTo>
                          <a:pt x="0" y="0"/>
                        </a:lnTo>
                        <a:lnTo>
                          <a:pt x="8" y="4"/>
                        </a:lnTo>
                        <a:lnTo>
                          <a:pt x="16" y="8"/>
                        </a:lnTo>
                        <a:lnTo>
                          <a:pt x="24" y="13"/>
                        </a:lnTo>
                        <a:lnTo>
                          <a:pt x="32" y="16"/>
                        </a:lnTo>
                        <a:lnTo>
                          <a:pt x="41" y="18"/>
                        </a:lnTo>
                        <a:lnTo>
                          <a:pt x="49" y="19"/>
                        </a:lnTo>
                        <a:lnTo>
                          <a:pt x="59" y="20"/>
                        </a:lnTo>
                        <a:lnTo>
                          <a:pt x="67" y="21"/>
                        </a:lnTo>
                        <a:lnTo>
                          <a:pt x="474" y="21"/>
                        </a:lnTo>
                        <a:lnTo>
                          <a:pt x="461" y="34"/>
                        </a:lnTo>
                        <a:lnTo>
                          <a:pt x="449" y="47"/>
                        </a:lnTo>
                        <a:lnTo>
                          <a:pt x="439" y="62"/>
                        </a:lnTo>
                        <a:lnTo>
                          <a:pt x="428" y="79"/>
                        </a:lnTo>
                        <a:lnTo>
                          <a:pt x="419" y="96"/>
                        </a:lnTo>
                        <a:lnTo>
                          <a:pt x="409" y="114"/>
                        </a:lnTo>
                        <a:lnTo>
                          <a:pt x="401" y="134"/>
                        </a:lnTo>
                        <a:lnTo>
                          <a:pt x="394" y="154"/>
                        </a:lnTo>
                        <a:lnTo>
                          <a:pt x="261" y="520"/>
                        </a:lnTo>
                        <a:lnTo>
                          <a:pt x="255" y="539"/>
                        </a:lnTo>
                        <a:lnTo>
                          <a:pt x="250" y="557"/>
                        </a:lnTo>
                        <a:lnTo>
                          <a:pt x="248" y="573"/>
                        </a:lnTo>
                        <a:lnTo>
                          <a:pt x="247" y="588"/>
                        </a:lnTo>
                        <a:lnTo>
                          <a:pt x="247" y="597"/>
                        </a:lnTo>
                        <a:lnTo>
                          <a:pt x="249" y="606"/>
                        </a:lnTo>
                        <a:lnTo>
                          <a:pt x="251" y="615"/>
                        </a:lnTo>
                        <a:lnTo>
                          <a:pt x="255" y="623"/>
                        </a:lnTo>
                        <a:lnTo>
                          <a:pt x="259" y="632"/>
                        </a:lnTo>
                        <a:lnTo>
                          <a:pt x="264" y="640"/>
                        </a:lnTo>
                        <a:lnTo>
                          <a:pt x="270" y="649"/>
                        </a:lnTo>
                        <a:lnTo>
                          <a:pt x="278" y="656"/>
                        </a:lnTo>
                        <a:lnTo>
                          <a:pt x="85" y="65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" name="Freeform 955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4741" y="2262"/>
                    <a:ext cx="143" cy="200"/>
                  </a:xfrm>
                  <a:custGeom>
                    <a:avLst/>
                    <a:gdLst>
                      <a:gd name="T0" fmla="*/ 125 w 477"/>
                      <a:gd name="T1" fmla="*/ 100 h 662"/>
                      <a:gd name="T2" fmla="*/ 137 w 477"/>
                      <a:gd name="T3" fmla="*/ 114 h 662"/>
                      <a:gd name="T4" fmla="*/ 143 w 477"/>
                      <a:gd name="T5" fmla="*/ 132 h 662"/>
                      <a:gd name="T6" fmla="*/ 142 w 477"/>
                      <a:gd name="T7" fmla="*/ 152 h 662"/>
                      <a:gd name="T8" fmla="*/ 138 w 477"/>
                      <a:gd name="T9" fmla="*/ 167 h 662"/>
                      <a:gd name="T10" fmla="*/ 129 w 477"/>
                      <a:gd name="T11" fmla="*/ 180 h 662"/>
                      <a:gd name="T12" fmla="*/ 111 w 477"/>
                      <a:gd name="T13" fmla="*/ 192 h 662"/>
                      <a:gd name="T14" fmla="*/ 79 w 477"/>
                      <a:gd name="T15" fmla="*/ 200 h 662"/>
                      <a:gd name="T16" fmla="*/ 43 w 477"/>
                      <a:gd name="T17" fmla="*/ 197 h 662"/>
                      <a:gd name="T18" fmla="*/ 19 w 477"/>
                      <a:gd name="T19" fmla="*/ 185 h 662"/>
                      <a:gd name="T20" fmla="*/ 8 w 477"/>
                      <a:gd name="T21" fmla="*/ 173 h 662"/>
                      <a:gd name="T22" fmla="*/ 2 w 477"/>
                      <a:gd name="T23" fmla="*/ 159 h 662"/>
                      <a:gd name="T24" fmla="*/ 0 w 477"/>
                      <a:gd name="T25" fmla="*/ 141 h 662"/>
                      <a:gd name="T26" fmla="*/ 3 w 477"/>
                      <a:gd name="T27" fmla="*/ 121 h 662"/>
                      <a:gd name="T28" fmla="*/ 12 w 477"/>
                      <a:gd name="T29" fmla="*/ 105 h 662"/>
                      <a:gd name="T30" fmla="*/ 28 w 477"/>
                      <a:gd name="T31" fmla="*/ 94 h 662"/>
                      <a:gd name="T32" fmla="*/ 21 w 477"/>
                      <a:gd name="T33" fmla="*/ 85 h 662"/>
                      <a:gd name="T34" fmla="*/ 12 w 477"/>
                      <a:gd name="T35" fmla="*/ 73 h 662"/>
                      <a:gd name="T36" fmla="*/ 8 w 477"/>
                      <a:gd name="T37" fmla="*/ 58 h 662"/>
                      <a:gd name="T38" fmla="*/ 8 w 477"/>
                      <a:gd name="T39" fmla="*/ 42 h 662"/>
                      <a:gd name="T40" fmla="*/ 12 w 477"/>
                      <a:gd name="T41" fmla="*/ 28 h 662"/>
                      <a:gd name="T42" fmla="*/ 20 w 477"/>
                      <a:gd name="T43" fmla="*/ 17 h 662"/>
                      <a:gd name="T44" fmla="*/ 36 w 477"/>
                      <a:gd name="T45" fmla="*/ 6 h 662"/>
                      <a:gd name="T46" fmla="*/ 65 w 477"/>
                      <a:gd name="T47" fmla="*/ 0 h 662"/>
                      <a:gd name="T48" fmla="*/ 96 w 477"/>
                      <a:gd name="T49" fmla="*/ 3 h 662"/>
                      <a:gd name="T50" fmla="*/ 118 w 477"/>
                      <a:gd name="T51" fmla="*/ 14 h 662"/>
                      <a:gd name="T52" fmla="*/ 128 w 477"/>
                      <a:gd name="T53" fmla="*/ 23 h 662"/>
                      <a:gd name="T54" fmla="*/ 134 w 477"/>
                      <a:gd name="T55" fmla="*/ 36 h 662"/>
                      <a:gd name="T56" fmla="*/ 136 w 477"/>
                      <a:gd name="T57" fmla="*/ 51 h 662"/>
                      <a:gd name="T58" fmla="*/ 133 w 477"/>
                      <a:gd name="T59" fmla="*/ 68 h 662"/>
                      <a:gd name="T60" fmla="*/ 126 w 477"/>
                      <a:gd name="T61" fmla="*/ 81 h 662"/>
                      <a:gd name="T62" fmla="*/ 114 w 477"/>
                      <a:gd name="T63" fmla="*/ 90 h 662"/>
                      <a:gd name="T64" fmla="*/ 60 w 477"/>
                      <a:gd name="T65" fmla="*/ 21 h 662"/>
                      <a:gd name="T66" fmla="*/ 44 w 477"/>
                      <a:gd name="T67" fmla="*/ 27 h 662"/>
                      <a:gd name="T68" fmla="*/ 34 w 477"/>
                      <a:gd name="T69" fmla="*/ 41 h 662"/>
                      <a:gd name="T70" fmla="*/ 34 w 477"/>
                      <a:gd name="T71" fmla="*/ 60 h 662"/>
                      <a:gd name="T72" fmla="*/ 42 w 477"/>
                      <a:gd name="T73" fmla="*/ 74 h 662"/>
                      <a:gd name="T74" fmla="*/ 56 w 477"/>
                      <a:gd name="T75" fmla="*/ 82 h 662"/>
                      <a:gd name="T76" fmla="*/ 76 w 477"/>
                      <a:gd name="T77" fmla="*/ 83 h 662"/>
                      <a:gd name="T78" fmla="*/ 93 w 477"/>
                      <a:gd name="T79" fmla="*/ 80 h 662"/>
                      <a:gd name="T80" fmla="*/ 106 w 477"/>
                      <a:gd name="T81" fmla="*/ 69 h 662"/>
                      <a:gd name="T82" fmla="*/ 110 w 477"/>
                      <a:gd name="T83" fmla="*/ 52 h 662"/>
                      <a:gd name="T84" fmla="*/ 106 w 477"/>
                      <a:gd name="T85" fmla="*/ 35 h 662"/>
                      <a:gd name="T86" fmla="*/ 93 w 477"/>
                      <a:gd name="T87" fmla="*/ 24 h 662"/>
                      <a:gd name="T88" fmla="*/ 76 w 477"/>
                      <a:gd name="T89" fmla="*/ 20 h 662"/>
                      <a:gd name="T90" fmla="*/ 58 w 477"/>
                      <a:gd name="T91" fmla="*/ 105 h 662"/>
                      <a:gd name="T92" fmla="*/ 39 w 477"/>
                      <a:gd name="T93" fmla="*/ 112 h 662"/>
                      <a:gd name="T94" fmla="*/ 27 w 477"/>
                      <a:gd name="T95" fmla="*/ 128 h 662"/>
                      <a:gd name="T96" fmla="*/ 26 w 477"/>
                      <a:gd name="T97" fmla="*/ 151 h 662"/>
                      <a:gd name="T98" fmla="*/ 36 w 477"/>
                      <a:gd name="T99" fmla="*/ 168 h 662"/>
                      <a:gd name="T100" fmla="*/ 53 w 477"/>
                      <a:gd name="T101" fmla="*/ 177 h 662"/>
                      <a:gd name="T102" fmla="*/ 76 w 477"/>
                      <a:gd name="T103" fmla="*/ 179 h 662"/>
                      <a:gd name="T104" fmla="*/ 97 w 477"/>
                      <a:gd name="T105" fmla="*/ 175 h 662"/>
                      <a:gd name="T106" fmla="*/ 112 w 477"/>
                      <a:gd name="T107" fmla="*/ 162 h 662"/>
                      <a:gd name="T108" fmla="*/ 118 w 477"/>
                      <a:gd name="T109" fmla="*/ 142 h 662"/>
                      <a:gd name="T110" fmla="*/ 112 w 477"/>
                      <a:gd name="T111" fmla="*/ 121 h 662"/>
                      <a:gd name="T112" fmla="*/ 97 w 477"/>
                      <a:gd name="T113" fmla="*/ 108 h 662"/>
                      <a:gd name="T114" fmla="*/ 76 w 477"/>
                      <a:gd name="T115" fmla="*/ 104 h 662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</a:gdLst>
                    <a:ahLst/>
                    <a:cxnLst>
                      <a:cxn ang="T116">
                        <a:pos x="T0" y="T1"/>
                      </a:cxn>
                      <a:cxn ang="T117">
                        <a:pos x="T2" y="T3"/>
                      </a:cxn>
                      <a:cxn ang="T118">
                        <a:pos x="T4" y="T5"/>
                      </a:cxn>
                      <a:cxn ang="T119">
                        <a:pos x="T6" y="T7"/>
                      </a:cxn>
                      <a:cxn ang="T120">
                        <a:pos x="T8" y="T9"/>
                      </a:cxn>
                      <a:cxn ang="T121">
                        <a:pos x="T10" y="T11"/>
                      </a:cxn>
                      <a:cxn ang="T122">
                        <a:pos x="T12" y="T13"/>
                      </a:cxn>
                      <a:cxn ang="T123">
                        <a:pos x="T14" y="T15"/>
                      </a:cxn>
                      <a:cxn ang="T124">
                        <a:pos x="T16" y="T17"/>
                      </a:cxn>
                      <a:cxn ang="T125">
                        <a:pos x="T18" y="T19"/>
                      </a:cxn>
                      <a:cxn ang="T126">
                        <a:pos x="T20" y="T21"/>
                      </a:cxn>
                      <a:cxn ang="T127">
                        <a:pos x="T22" y="T23"/>
                      </a:cxn>
                      <a:cxn ang="T128">
                        <a:pos x="T24" y="T25"/>
                      </a:cxn>
                      <a:cxn ang="T129">
                        <a:pos x="T26" y="T27"/>
                      </a:cxn>
                      <a:cxn ang="T130">
                        <a:pos x="T28" y="T29"/>
                      </a:cxn>
                      <a:cxn ang="T131">
                        <a:pos x="T30" y="T31"/>
                      </a:cxn>
                      <a:cxn ang="T132">
                        <a:pos x="T32" y="T33"/>
                      </a:cxn>
                      <a:cxn ang="T133">
                        <a:pos x="T34" y="T35"/>
                      </a:cxn>
                      <a:cxn ang="T134">
                        <a:pos x="T36" y="T37"/>
                      </a:cxn>
                      <a:cxn ang="T135">
                        <a:pos x="T38" y="T39"/>
                      </a:cxn>
                      <a:cxn ang="T136">
                        <a:pos x="T40" y="T41"/>
                      </a:cxn>
                      <a:cxn ang="T137">
                        <a:pos x="T42" y="T43"/>
                      </a:cxn>
                      <a:cxn ang="T138">
                        <a:pos x="T44" y="T45"/>
                      </a:cxn>
                      <a:cxn ang="T139">
                        <a:pos x="T46" y="T47"/>
                      </a:cxn>
                      <a:cxn ang="T140">
                        <a:pos x="T48" y="T49"/>
                      </a:cxn>
                      <a:cxn ang="T141">
                        <a:pos x="T50" y="T51"/>
                      </a:cxn>
                      <a:cxn ang="T142">
                        <a:pos x="T52" y="T53"/>
                      </a:cxn>
                      <a:cxn ang="T143">
                        <a:pos x="T54" y="T55"/>
                      </a:cxn>
                      <a:cxn ang="T144">
                        <a:pos x="T56" y="T57"/>
                      </a:cxn>
                      <a:cxn ang="T145">
                        <a:pos x="T58" y="T59"/>
                      </a:cxn>
                      <a:cxn ang="T146">
                        <a:pos x="T60" y="T61"/>
                      </a:cxn>
                      <a:cxn ang="T147">
                        <a:pos x="T62" y="T63"/>
                      </a:cxn>
                      <a:cxn ang="T148">
                        <a:pos x="T64" y="T65"/>
                      </a:cxn>
                      <a:cxn ang="T149">
                        <a:pos x="T66" y="T67"/>
                      </a:cxn>
                      <a:cxn ang="T150">
                        <a:pos x="T68" y="T69"/>
                      </a:cxn>
                      <a:cxn ang="T151">
                        <a:pos x="T70" y="T71"/>
                      </a:cxn>
                      <a:cxn ang="T152">
                        <a:pos x="T72" y="T73"/>
                      </a:cxn>
                      <a:cxn ang="T153">
                        <a:pos x="T74" y="T75"/>
                      </a:cxn>
                      <a:cxn ang="T154">
                        <a:pos x="T76" y="T77"/>
                      </a:cxn>
                      <a:cxn ang="T155">
                        <a:pos x="T78" y="T79"/>
                      </a:cxn>
                      <a:cxn ang="T156">
                        <a:pos x="T80" y="T81"/>
                      </a:cxn>
                      <a:cxn ang="T157">
                        <a:pos x="T82" y="T83"/>
                      </a:cxn>
                      <a:cxn ang="T158">
                        <a:pos x="T84" y="T85"/>
                      </a:cxn>
                      <a:cxn ang="T159">
                        <a:pos x="T86" y="T87"/>
                      </a:cxn>
                      <a:cxn ang="T160">
                        <a:pos x="T88" y="T89"/>
                      </a:cxn>
                      <a:cxn ang="T161">
                        <a:pos x="T90" y="T91"/>
                      </a:cxn>
                      <a:cxn ang="T162">
                        <a:pos x="T92" y="T93"/>
                      </a:cxn>
                      <a:cxn ang="T163">
                        <a:pos x="T94" y="T95"/>
                      </a:cxn>
                      <a:cxn ang="T164">
                        <a:pos x="T96" y="T97"/>
                      </a:cxn>
                      <a:cxn ang="T165">
                        <a:pos x="T98" y="T99"/>
                      </a:cxn>
                      <a:cxn ang="T166">
                        <a:pos x="T100" y="T101"/>
                      </a:cxn>
                      <a:cxn ang="T167">
                        <a:pos x="T102" y="T103"/>
                      </a:cxn>
                      <a:cxn ang="T168">
                        <a:pos x="T104" y="T105"/>
                      </a:cxn>
                      <a:cxn ang="T169">
                        <a:pos x="T106" y="T107"/>
                      </a:cxn>
                      <a:cxn ang="T170">
                        <a:pos x="T108" y="T109"/>
                      </a:cxn>
                      <a:cxn ang="T171">
                        <a:pos x="T110" y="T111"/>
                      </a:cxn>
                      <a:cxn ang="T172">
                        <a:pos x="T112" y="T113"/>
                      </a:cxn>
                      <a:cxn ang="T173">
                        <a:pos x="T114" y="T115"/>
                      </a:cxn>
                    </a:cxnLst>
                    <a:rect l="0" t="0" r="r" b="b"/>
                    <a:pathLst>
                      <a:path w="477" h="662">
                        <a:moveTo>
                          <a:pt x="370" y="305"/>
                        </a:moveTo>
                        <a:lnTo>
                          <a:pt x="383" y="310"/>
                        </a:lnTo>
                        <a:lnTo>
                          <a:pt x="395" y="316"/>
                        </a:lnTo>
                        <a:lnTo>
                          <a:pt x="406" y="324"/>
                        </a:lnTo>
                        <a:lnTo>
                          <a:pt x="417" y="331"/>
                        </a:lnTo>
                        <a:lnTo>
                          <a:pt x="426" y="339"/>
                        </a:lnTo>
                        <a:lnTo>
                          <a:pt x="435" y="348"/>
                        </a:lnTo>
                        <a:lnTo>
                          <a:pt x="443" y="357"/>
                        </a:lnTo>
                        <a:lnTo>
                          <a:pt x="451" y="367"/>
                        </a:lnTo>
                        <a:lnTo>
                          <a:pt x="457" y="377"/>
                        </a:lnTo>
                        <a:lnTo>
                          <a:pt x="462" y="388"/>
                        </a:lnTo>
                        <a:lnTo>
                          <a:pt x="466" y="399"/>
                        </a:lnTo>
                        <a:lnTo>
                          <a:pt x="471" y="412"/>
                        </a:lnTo>
                        <a:lnTo>
                          <a:pt x="474" y="425"/>
                        </a:lnTo>
                        <a:lnTo>
                          <a:pt x="476" y="438"/>
                        </a:lnTo>
                        <a:lnTo>
                          <a:pt x="477" y="452"/>
                        </a:lnTo>
                        <a:lnTo>
                          <a:pt x="477" y="467"/>
                        </a:lnTo>
                        <a:lnTo>
                          <a:pt x="477" y="479"/>
                        </a:lnTo>
                        <a:lnTo>
                          <a:pt x="476" y="491"/>
                        </a:lnTo>
                        <a:lnTo>
                          <a:pt x="475" y="503"/>
                        </a:lnTo>
                        <a:lnTo>
                          <a:pt x="473" y="513"/>
                        </a:lnTo>
                        <a:lnTo>
                          <a:pt x="470" y="525"/>
                        </a:lnTo>
                        <a:lnTo>
                          <a:pt x="467" y="534"/>
                        </a:lnTo>
                        <a:lnTo>
                          <a:pt x="463" y="545"/>
                        </a:lnTo>
                        <a:lnTo>
                          <a:pt x="459" y="554"/>
                        </a:lnTo>
                        <a:lnTo>
                          <a:pt x="454" y="564"/>
                        </a:lnTo>
                        <a:lnTo>
                          <a:pt x="449" y="572"/>
                        </a:lnTo>
                        <a:lnTo>
                          <a:pt x="443" y="581"/>
                        </a:lnTo>
                        <a:lnTo>
                          <a:pt x="436" y="589"/>
                        </a:lnTo>
                        <a:lnTo>
                          <a:pt x="430" y="596"/>
                        </a:lnTo>
                        <a:lnTo>
                          <a:pt x="421" y="604"/>
                        </a:lnTo>
                        <a:lnTo>
                          <a:pt x="414" y="611"/>
                        </a:lnTo>
                        <a:lnTo>
                          <a:pt x="404" y="617"/>
                        </a:lnTo>
                        <a:lnTo>
                          <a:pt x="388" y="628"/>
                        </a:lnTo>
                        <a:lnTo>
                          <a:pt x="371" y="636"/>
                        </a:lnTo>
                        <a:lnTo>
                          <a:pt x="352" y="645"/>
                        </a:lnTo>
                        <a:lnTo>
                          <a:pt x="332" y="651"/>
                        </a:lnTo>
                        <a:lnTo>
                          <a:pt x="311" y="655"/>
                        </a:lnTo>
                        <a:lnTo>
                          <a:pt x="288" y="660"/>
                        </a:lnTo>
                        <a:lnTo>
                          <a:pt x="264" y="662"/>
                        </a:lnTo>
                        <a:lnTo>
                          <a:pt x="239" y="662"/>
                        </a:lnTo>
                        <a:lnTo>
                          <a:pt x="213" y="662"/>
                        </a:lnTo>
                        <a:lnTo>
                          <a:pt x="188" y="660"/>
                        </a:lnTo>
                        <a:lnTo>
                          <a:pt x="165" y="655"/>
                        </a:lnTo>
                        <a:lnTo>
                          <a:pt x="144" y="651"/>
                        </a:lnTo>
                        <a:lnTo>
                          <a:pt x="124" y="645"/>
                        </a:lnTo>
                        <a:lnTo>
                          <a:pt x="105" y="636"/>
                        </a:lnTo>
                        <a:lnTo>
                          <a:pt x="87" y="628"/>
                        </a:lnTo>
                        <a:lnTo>
                          <a:pt x="71" y="617"/>
                        </a:lnTo>
                        <a:lnTo>
                          <a:pt x="62" y="611"/>
                        </a:lnTo>
                        <a:lnTo>
                          <a:pt x="55" y="604"/>
                        </a:lnTo>
                        <a:lnTo>
                          <a:pt x="46" y="596"/>
                        </a:lnTo>
                        <a:lnTo>
                          <a:pt x="40" y="589"/>
                        </a:lnTo>
                        <a:lnTo>
                          <a:pt x="34" y="581"/>
                        </a:lnTo>
                        <a:lnTo>
                          <a:pt x="27" y="572"/>
                        </a:lnTo>
                        <a:lnTo>
                          <a:pt x="22" y="564"/>
                        </a:lnTo>
                        <a:lnTo>
                          <a:pt x="18" y="554"/>
                        </a:lnTo>
                        <a:lnTo>
                          <a:pt x="14" y="545"/>
                        </a:lnTo>
                        <a:lnTo>
                          <a:pt x="10" y="534"/>
                        </a:lnTo>
                        <a:lnTo>
                          <a:pt x="7" y="525"/>
                        </a:lnTo>
                        <a:lnTo>
                          <a:pt x="4" y="513"/>
                        </a:lnTo>
                        <a:lnTo>
                          <a:pt x="3" y="503"/>
                        </a:lnTo>
                        <a:lnTo>
                          <a:pt x="1" y="491"/>
                        </a:lnTo>
                        <a:lnTo>
                          <a:pt x="1" y="479"/>
                        </a:lnTo>
                        <a:lnTo>
                          <a:pt x="0" y="467"/>
                        </a:lnTo>
                        <a:lnTo>
                          <a:pt x="1" y="452"/>
                        </a:lnTo>
                        <a:lnTo>
                          <a:pt x="2" y="438"/>
                        </a:lnTo>
                        <a:lnTo>
                          <a:pt x="4" y="425"/>
                        </a:lnTo>
                        <a:lnTo>
                          <a:pt x="7" y="412"/>
                        </a:lnTo>
                        <a:lnTo>
                          <a:pt x="10" y="399"/>
                        </a:lnTo>
                        <a:lnTo>
                          <a:pt x="15" y="388"/>
                        </a:lnTo>
                        <a:lnTo>
                          <a:pt x="20" y="377"/>
                        </a:lnTo>
                        <a:lnTo>
                          <a:pt x="26" y="367"/>
                        </a:lnTo>
                        <a:lnTo>
                          <a:pt x="34" y="357"/>
                        </a:lnTo>
                        <a:lnTo>
                          <a:pt x="41" y="348"/>
                        </a:lnTo>
                        <a:lnTo>
                          <a:pt x="49" y="339"/>
                        </a:lnTo>
                        <a:lnTo>
                          <a:pt x="59" y="331"/>
                        </a:lnTo>
                        <a:lnTo>
                          <a:pt x="69" y="324"/>
                        </a:lnTo>
                        <a:lnTo>
                          <a:pt x="81" y="316"/>
                        </a:lnTo>
                        <a:lnTo>
                          <a:pt x="93" y="310"/>
                        </a:lnTo>
                        <a:lnTo>
                          <a:pt x="105" y="305"/>
                        </a:lnTo>
                        <a:lnTo>
                          <a:pt x="96" y="299"/>
                        </a:lnTo>
                        <a:lnTo>
                          <a:pt x="87" y="294"/>
                        </a:lnTo>
                        <a:lnTo>
                          <a:pt x="78" y="288"/>
                        </a:lnTo>
                        <a:lnTo>
                          <a:pt x="70" y="282"/>
                        </a:lnTo>
                        <a:lnTo>
                          <a:pt x="63" y="274"/>
                        </a:lnTo>
                        <a:lnTo>
                          <a:pt x="57" y="268"/>
                        </a:lnTo>
                        <a:lnTo>
                          <a:pt x="50" y="259"/>
                        </a:lnTo>
                        <a:lnTo>
                          <a:pt x="45" y="251"/>
                        </a:lnTo>
                        <a:lnTo>
                          <a:pt x="40" y="243"/>
                        </a:lnTo>
                        <a:lnTo>
                          <a:pt x="36" y="234"/>
                        </a:lnTo>
                        <a:lnTo>
                          <a:pt x="33" y="224"/>
                        </a:lnTo>
                        <a:lnTo>
                          <a:pt x="29" y="214"/>
                        </a:lnTo>
                        <a:lnTo>
                          <a:pt x="27" y="204"/>
                        </a:lnTo>
                        <a:lnTo>
                          <a:pt x="26" y="193"/>
                        </a:lnTo>
                        <a:lnTo>
                          <a:pt x="25" y="182"/>
                        </a:lnTo>
                        <a:lnTo>
                          <a:pt x="24" y="170"/>
                        </a:lnTo>
                        <a:lnTo>
                          <a:pt x="25" y="159"/>
                        </a:lnTo>
                        <a:lnTo>
                          <a:pt x="25" y="149"/>
                        </a:lnTo>
                        <a:lnTo>
                          <a:pt x="27" y="138"/>
                        </a:lnTo>
                        <a:lnTo>
                          <a:pt x="28" y="129"/>
                        </a:lnTo>
                        <a:lnTo>
                          <a:pt x="31" y="119"/>
                        </a:lnTo>
                        <a:lnTo>
                          <a:pt x="34" y="110"/>
                        </a:lnTo>
                        <a:lnTo>
                          <a:pt x="37" y="101"/>
                        </a:lnTo>
                        <a:lnTo>
                          <a:pt x="41" y="93"/>
                        </a:lnTo>
                        <a:lnTo>
                          <a:pt x="45" y="85"/>
                        </a:lnTo>
                        <a:lnTo>
                          <a:pt x="50" y="77"/>
                        </a:lnTo>
                        <a:lnTo>
                          <a:pt x="56" y="70"/>
                        </a:lnTo>
                        <a:lnTo>
                          <a:pt x="62" y="64"/>
                        </a:lnTo>
                        <a:lnTo>
                          <a:pt x="68" y="56"/>
                        </a:lnTo>
                        <a:lnTo>
                          <a:pt x="75" y="50"/>
                        </a:lnTo>
                        <a:lnTo>
                          <a:pt x="82" y="45"/>
                        </a:lnTo>
                        <a:lnTo>
                          <a:pt x="90" y="38"/>
                        </a:lnTo>
                        <a:lnTo>
                          <a:pt x="105" y="30"/>
                        </a:lnTo>
                        <a:lnTo>
                          <a:pt x="121" y="21"/>
                        </a:lnTo>
                        <a:lnTo>
                          <a:pt x="138" y="15"/>
                        </a:lnTo>
                        <a:lnTo>
                          <a:pt x="156" y="10"/>
                        </a:lnTo>
                        <a:lnTo>
                          <a:pt x="175" y="6"/>
                        </a:lnTo>
                        <a:lnTo>
                          <a:pt x="195" y="3"/>
                        </a:lnTo>
                        <a:lnTo>
                          <a:pt x="216" y="1"/>
                        </a:lnTo>
                        <a:lnTo>
                          <a:pt x="239" y="0"/>
                        </a:lnTo>
                        <a:lnTo>
                          <a:pt x="261" y="1"/>
                        </a:lnTo>
                        <a:lnTo>
                          <a:pt x="282" y="3"/>
                        </a:lnTo>
                        <a:lnTo>
                          <a:pt x="302" y="6"/>
                        </a:lnTo>
                        <a:lnTo>
                          <a:pt x="321" y="10"/>
                        </a:lnTo>
                        <a:lnTo>
                          <a:pt x="340" y="15"/>
                        </a:lnTo>
                        <a:lnTo>
                          <a:pt x="357" y="21"/>
                        </a:lnTo>
                        <a:lnTo>
                          <a:pt x="373" y="30"/>
                        </a:lnTo>
                        <a:lnTo>
                          <a:pt x="387" y="38"/>
                        </a:lnTo>
                        <a:lnTo>
                          <a:pt x="395" y="45"/>
                        </a:lnTo>
                        <a:lnTo>
                          <a:pt x="402" y="50"/>
                        </a:lnTo>
                        <a:lnTo>
                          <a:pt x="410" y="56"/>
                        </a:lnTo>
                        <a:lnTo>
                          <a:pt x="416" y="64"/>
                        </a:lnTo>
                        <a:lnTo>
                          <a:pt x="422" y="70"/>
                        </a:lnTo>
                        <a:lnTo>
                          <a:pt x="427" y="77"/>
                        </a:lnTo>
                        <a:lnTo>
                          <a:pt x="432" y="85"/>
                        </a:lnTo>
                        <a:lnTo>
                          <a:pt x="436" y="93"/>
                        </a:lnTo>
                        <a:lnTo>
                          <a:pt x="440" y="101"/>
                        </a:lnTo>
                        <a:lnTo>
                          <a:pt x="443" y="110"/>
                        </a:lnTo>
                        <a:lnTo>
                          <a:pt x="446" y="119"/>
                        </a:lnTo>
                        <a:lnTo>
                          <a:pt x="449" y="129"/>
                        </a:lnTo>
                        <a:lnTo>
                          <a:pt x="451" y="138"/>
                        </a:lnTo>
                        <a:lnTo>
                          <a:pt x="452" y="149"/>
                        </a:lnTo>
                        <a:lnTo>
                          <a:pt x="453" y="159"/>
                        </a:lnTo>
                        <a:lnTo>
                          <a:pt x="453" y="170"/>
                        </a:lnTo>
                        <a:lnTo>
                          <a:pt x="453" y="182"/>
                        </a:lnTo>
                        <a:lnTo>
                          <a:pt x="452" y="193"/>
                        </a:lnTo>
                        <a:lnTo>
                          <a:pt x="450" y="204"/>
                        </a:lnTo>
                        <a:lnTo>
                          <a:pt x="447" y="214"/>
                        </a:lnTo>
                        <a:lnTo>
                          <a:pt x="445" y="224"/>
                        </a:lnTo>
                        <a:lnTo>
                          <a:pt x="441" y="234"/>
                        </a:lnTo>
                        <a:lnTo>
                          <a:pt x="437" y="243"/>
                        </a:lnTo>
                        <a:lnTo>
                          <a:pt x="433" y="251"/>
                        </a:lnTo>
                        <a:lnTo>
                          <a:pt x="426" y="259"/>
                        </a:lnTo>
                        <a:lnTo>
                          <a:pt x="420" y="268"/>
                        </a:lnTo>
                        <a:lnTo>
                          <a:pt x="414" y="274"/>
                        </a:lnTo>
                        <a:lnTo>
                          <a:pt x="406" y="282"/>
                        </a:lnTo>
                        <a:lnTo>
                          <a:pt x="398" y="288"/>
                        </a:lnTo>
                        <a:lnTo>
                          <a:pt x="390" y="294"/>
                        </a:lnTo>
                        <a:lnTo>
                          <a:pt x="380" y="299"/>
                        </a:lnTo>
                        <a:lnTo>
                          <a:pt x="370" y="305"/>
                        </a:lnTo>
                        <a:close/>
                        <a:moveTo>
                          <a:pt x="239" y="66"/>
                        </a:moveTo>
                        <a:lnTo>
                          <a:pt x="225" y="67"/>
                        </a:lnTo>
                        <a:lnTo>
                          <a:pt x="212" y="68"/>
                        </a:lnTo>
                        <a:lnTo>
                          <a:pt x="200" y="70"/>
                        </a:lnTo>
                        <a:lnTo>
                          <a:pt x="188" y="72"/>
                        </a:lnTo>
                        <a:lnTo>
                          <a:pt x="177" y="76"/>
                        </a:lnTo>
                        <a:lnTo>
                          <a:pt x="167" y="80"/>
                        </a:lnTo>
                        <a:lnTo>
                          <a:pt x="158" y="85"/>
                        </a:lnTo>
                        <a:lnTo>
                          <a:pt x="148" y="90"/>
                        </a:lnTo>
                        <a:lnTo>
                          <a:pt x="140" y="97"/>
                        </a:lnTo>
                        <a:lnTo>
                          <a:pt x="132" y="106"/>
                        </a:lnTo>
                        <a:lnTo>
                          <a:pt x="125" y="115"/>
                        </a:lnTo>
                        <a:lnTo>
                          <a:pt x="119" y="125"/>
                        </a:lnTo>
                        <a:lnTo>
                          <a:pt x="115" y="135"/>
                        </a:lnTo>
                        <a:lnTo>
                          <a:pt x="112" y="146"/>
                        </a:lnTo>
                        <a:lnTo>
                          <a:pt x="109" y="158"/>
                        </a:lnTo>
                        <a:lnTo>
                          <a:pt x="109" y="171"/>
                        </a:lnTo>
                        <a:lnTo>
                          <a:pt x="109" y="185"/>
                        </a:lnTo>
                        <a:lnTo>
                          <a:pt x="112" y="197"/>
                        </a:lnTo>
                        <a:lnTo>
                          <a:pt x="115" y="209"/>
                        </a:lnTo>
                        <a:lnTo>
                          <a:pt x="119" y="219"/>
                        </a:lnTo>
                        <a:lnTo>
                          <a:pt x="125" y="229"/>
                        </a:lnTo>
                        <a:lnTo>
                          <a:pt x="132" y="237"/>
                        </a:lnTo>
                        <a:lnTo>
                          <a:pt x="140" y="246"/>
                        </a:lnTo>
                        <a:lnTo>
                          <a:pt x="148" y="253"/>
                        </a:lnTo>
                        <a:lnTo>
                          <a:pt x="158" y="258"/>
                        </a:lnTo>
                        <a:lnTo>
                          <a:pt x="167" y="264"/>
                        </a:lnTo>
                        <a:lnTo>
                          <a:pt x="177" y="268"/>
                        </a:lnTo>
                        <a:lnTo>
                          <a:pt x="188" y="271"/>
                        </a:lnTo>
                        <a:lnTo>
                          <a:pt x="200" y="274"/>
                        </a:lnTo>
                        <a:lnTo>
                          <a:pt x="212" y="275"/>
                        </a:lnTo>
                        <a:lnTo>
                          <a:pt x="225" y="276"/>
                        </a:lnTo>
                        <a:lnTo>
                          <a:pt x="239" y="277"/>
                        </a:lnTo>
                        <a:lnTo>
                          <a:pt x="252" y="276"/>
                        </a:lnTo>
                        <a:lnTo>
                          <a:pt x="265" y="275"/>
                        </a:lnTo>
                        <a:lnTo>
                          <a:pt x="277" y="274"/>
                        </a:lnTo>
                        <a:lnTo>
                          <a:pt x="288" y="271"/>
                        </a:lnTo>
                        <a:lnTo>
                          <a:pt x="300" y="268"/>
                        </a:lnTo>
                        <a:lnTo>
                          <a:pt x="311" y="264"/>
                        </a:lnTo>
                        <a:lnTo>
                          <a:pt x="320" y="258"/>
                        </a:lnTo>
                        <a:lnTo>
                          <a:pt x="328" y="253"/>
                        </a:lnTo>
                        <a:lnTo>
                          <a:pt x="338" y="246"/>
                        </a:lnTo>
                        <a:lnTo>
                          <a:pt x="345" y="237"/>
                        </a:lnTo>
                        <a:lnTo>
                          <a:pt x="352" y="229"/>
                        </a:lnTo>
                        <a:lnTo>
                          <a:pt x="357" y="219"/>
                        </a:lnTo>
                        <a:lnTo>
                          <a:pt x="361" y="209"/>
                        </a:lnTo>
                        <a:lnTo>
                          <a:pt x="364" y="197"/>
                        </a:lnTo>
                        <a:lnTo>
                          <a:pt x="366" y="185"/>
                        </a:lnTo>
                        <a:lnTo>
                          <a:pt x="366" y="171"/>
                        </a:lnTo>
                        <a:lnTo>
                          <a:pt x="366" y="158"/>
                        </a:lnTo>
                        <a:lnTo>
                          <a:pt x="364" y="146"/>
                        </a:lnTo>
                        <a:lnTo>
                          <a:pt x="361" y="135"/>
                        </a:lnTo>
                        <a:lnTo>
                          <a:pt x="357" y="125"/>
                        </a:lnTo>
                        <a:lnTo>
                          <a:pt x="352" y="115"/>
                        </a:lnTo>
                        <a:lnTo>
                          <a:pt x="345" y="106"/>
                        </a:lnTo>
                        <a:lnTo>
                          <a:pt x="338" y="97"/>
                        </a:lnTo>
                        <a:lnTo>
                          <a:pt x="328" y="90"/>
                        </a:lnTo>
                        <a:lnTo>
                          <a:pt x="320" y="85"/>
                        </a:lnTo>
                        <a:lnTo>
                          <a:pt x="311" y="80"/>
                        </a:lnTo>
                        <a:lnTo>
                          <a:pt x="300" y="76"/>
                        </a:lnTo>
                        <a:lnTo>
                          <a:pt x="288" y="72"/>
                        </a:lnTo>
                        <a:lnTo>
                          <a:pt x="277" y="70"/>
                        </a:lnTo>
                        <a:lnTo>
                          <a:pt x="265" y="68"/>
                        </a:lnTo>
                        <a:lnTo>
                          <a:pt x="252" y="67"/>
                        </a:lnTo>
                        <a:lnTo>
                          <a:pt x="239" y="66"/>
                        </a:lnTo>
                        <a:close/>
                        <a:moveTo>
                          <a:pt x="239" y="343"/>
                        </a:moveTo>
                        <a:lnTo>
                          <a:pt x="222" y="343"/>
                        </a:lnTo>
                        <a:lnTo>
                          <a:pt x="206" y="345"/>
                        </a:lnTo>
                        <a:lnTo>
                          <a:pt x="192" y="347"/>
                        </a:lnTo>
                        <a:lnTo>
                          <a:pt x="178" y="350"/>
                        </a:lnTo>
                        <a:lnTo>
                          <a:pt x="164" y="354"/>
                        </a:lnTo>
                        <a:lnTo>
                          <a:pt x="153" y="358"/>
                        </a:lnTo>
                        <a:lnTo>
                          <a:pt x="141" y="364"/>
                        </a:lnTo>
                        <a:lnTo>
                          <a:pt x="129" y="370"/>
                        </a:lnTo>
                        <a:lnTo>
                          <a:pt x="120" y="379"/>
                        </a:lnTo>
                        <a:lnTo>
                          <a:pt x="110" y="389"/>
                        </a:lnTo>
                        <a:lnTo>
                          <a:pt x="103" y="399"/>
                        </a:lnTo>
                        <a:lnTo>
                          <a:pt x="97" y="412"/>
                        </a:lnTo>
                        <a:lnTo>
                          <a:pt x="91" y="425"/>
                        </a:lnTo>
                        <a:lnTo>
                          <a:pt x="88" y="438"/>
                        </a:lnTo>
                        <a:lnTo>
                          <a:pt x="85" y="453"/>
                        </a:lnTo>
                        <a:lnTo>
                          <a:pt x="85" y="469"/>
                        </a:lnTo>
                        <a:lnTo>
                          <a:pt x="85" y="485"/>
                        </a:lnTo>
                        <a:lnTo>
                          <a:pt x="87" y="499"/>
                        </a:lnTo>
                        <a:lnTo>
                          <a:pt x="90" y="513"/>
                        </a:lnTo>
                        <a:lnTo>
                          <a:pt x="96" y="526"/>
                        </a:lnTo>
                        <a:lnTo>
                          <a:pt x="102" y="537"/>
                        </a:lnTo>
                        <a:lnTo>
                          <a:pt x="109" y="548"/>
                        </a:lnTo>
                        <a:lnTo>
                          <a:pt x="119" y="557"/>
                        </a:lnTo>
                        <a:lnTo>
                          <a:pt x="129" y="566"/>
                        </a:lnTo>
                        <a:lnTo>
                          <a:pt x="141" y="572"/>
                        </a:lnTo>
                        <a:lnTo>
                          <a:pt x="153" y="578"/>
                        </a:lnTo>
                        <a:lnTo>
                          <a:pt x="164" y="583"/>
                        </a:lnTo>
                        <a:lnTo>
                          <a:pt x="178" y="587"/>
                        </a:lnTo>
                        <a:lnTo>
                          <a:pt x="192" y="590"/>
                        </a:lnTo>
                        <a:lnTo>
                          <a:pt x="206" y="593"/>
                        </a:lnTo>
                        <a:lnTo>
                          <a:pt x="222" y="594"/>
                        </a:lnTo>
                        <a:lnTo>
                          <a:pt x="239" y="594"/>
                        </a:lnTo>
                        <a:lnTo>
                          <a:pt x="255" y="594"/>
                        </a:lnTo>
                        <a:lnTo>
                          <a:pt x="271" y="593"/>
                        </a:lnTo>
                        <a:lnTo>
                          <a:pt x="285" y="590"/>
                        </a:lnTo>
                        <a:lnTo>
                          <a:pt x="299" y="587"/>
                        </a:lnTo>
                        <a:lnTo>
                          <a:pt x="313" y="583"/>
                        </a:lnTo>
                        <a:lnTo>
                          <a:pt x="324" y="578"/>
                        </a:lnTo>
                        <a:lnTo>
                          <a:pt x="336" y="572"/>
                        </a:lnTo>
                        <a:lnTo>
                          <a:pt x="346" y="566"/>
                        </a:lnTo>
                        <a:lnTo>
                          <a:pt x="357" y="557"/>
                        </a:lnTo>
                        <a:lnTo>
                          <a:pt x="366" y="548"/>
                        </a:lnTo>
                        <a:lnTo>
                          <a:pt x="375" y="537"/>
                        </a:lnTo>
                        <a:lnTo>
                          <a:pt x="381" y="526"/>
                        </a:lnTo>
                        <a:lnTo>
                          <a:pt x="386" y="513"/>
                        </a:lnTo>
                        <a:lnTo>
                          <a:pt x="390" y="499"/>
                        </a:lnTo>
                        <a:lnTo>
                          <a:pt x="392" y="485"/>
                        </a:lnTo>
                        <a:lnTo>
                          <a:pt x="393" y="469"/>
                        </a:lnTo>
                        <a:lnTo>
                          <a:pt x="392" y="453"/>
                        </a:lnTo>
                        <a:lnTo>
                          <a:pt x="390" y="438"/>
                        </a:lnTo>
                        <a:lnTo>
                          <a:pt x="386" y="425"/>
                        </a:lnTo>
                        <a:lnTo>
                          <a:pt x="381" y="412"/>
                        </a:lnTo>
                        <a:lnTo>
                          <a:pt x="375" y="401"/>
                        </a:lnTo>
                        <a:lnTo>
                          <a:pt x="366" y="390"/>
                        </a:lnTo>
                        <a:lnTo>
                          <a:pt x="357" y="381"/>
                        </a:lnTo>
                        <a:lnTo>
                          <a:pt x="346" y="372"/>
                        </a:lnTo>
                        <a:lnTo>
                          <a:pt x="335" y="365"/>
                        </a:lnTo>
                        <a:lnTo>
                          <a:pt x="323" y="359"/>
                        </a:lnTo>
                        <a:lnTo>
                          <a:pt x="312" y="354"/>
                        </a:lnTo>
                        <a:lnTo>
                          <a:pt x="298" y="350"/>
                        </a:lnTo>
                        <a:lnTo>
                          <a:pt x="284" y="347"/>
                        </a:lnTo>
                        <a:lnTo>
                          <a:pt x="269" y="345"/>
                        </a:lnTo>
                        <a:lnTo>
                          <a:pt x="255" y="343"/>
                        </a:lnTo>
                        <a:lnTo>
                          <a:pt x="239" y="34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" name="Freeform 956"/>
                  <p:cNvSpPr>
                    <a:spLocks noChangeAspect="1"/>
                  </p:cNvSpPr>
                  <p:nvPr/>
                </p:nvSpPr>
                <p:spPr bwMode="auto">
                  <a:xfrm>
                    <a:off x="5113" y="2262"/>
                    <a:ext cx="136" cy="200"/>
                  </a:xfrm>
                  <a:custGeom>
                    <a:avLst/>
                    <a:gdLst>
                      <a:gd name="T0" fmla="*/ 0 w 443"/>
                      <a:gd name="T1" fmla="*/ 198 h 674"/>
                      <a:gd name="T2" fmla="*/ 0 w 443"/>
                      <a:gd name="T3" fmla="*/ 189 h 674"/>
                      <a:gd name="T4" fmla="*/ 1 w 443"/>
                      <a:gd name="T5" fmla="*/ 176 h 674"/>
                      <a:gd name="T6" fmla="*/ 4 w 443"/>
                      <a:gd name="T7" fmla="*/ 160 h 674"/>
                      <a:gd name="T8" fmla="*/ 10 w 443"/>
                      <a:gd name="T9" fmla="*/ 145 h 674"/>
                      <a:gd name="T10" fmla="*/ 19 w 443"/>
                      <a:gd name="T11" fmla="*/ 131 h 674"/>
                      <a:gd name="T12" fmla="*/ 31 w 443"/>
                      <a:gd name="T13" fmla="*/ 118 h 674"/>
                      <a:gd name="T14" fmla="*/ 49 w 443"/>
                      <a:gd name="T15" fmla="*/ 105 h 674"/>
                      <a:gd name="T16" fmla="*/ 86 w 443"/>
                      <a:gd name="T17" fmla="*/ 77 h 674"/>
                      <a:gd name="T18" fmla="*/ 97 w 443"/>
                      <a:gd name="T19" fmla="*/ 67 h 674"/>
                      <a:gd name="T20" fmla="*/ 103 w 443"/>
                      <a:gd name="T21" fmla="*/ 56 h 674"/>
                      <a:gd name="T22" fmla="*/ 104 w 443"/>
                      <a:gd name="T23" fmla="*/ 45 h 674"/>
                      <a:gd name="T24" fmla="*/ 102 w 443"/>
                      <a:gd name="T25" fmla="*/ 36 h 674"/>
                      <a:gd name="T26" fmla="*/ 97 w 443"/>
                      <a:gd name="T27" fmla="*/ 30 h 674"/>
                      <a:gd name="T28" fmla="*/ 91 w 443"/>
                      <a:gd name="T29" fmla="*/ 26 h 674"/>
                      <a:gd name="T30" fmla="*/ 82 w 443"/>
                      <a:gd name="T31" fmla="*/ 23 h 674"/>
                      <a:gd name="T32" fmla="*/ 73 w 443"/>
                      <a:gd name="T33" fmla="*/ 22 h 674"/>
                      <a:gd name="T34" fmla="*/ 58 w 443"/>
                      <a:gd name="T35" fmla="*/ 24 h 674"/>
                      <a:gd name="T36" fmla="*/ 45 w 443"/>
                      <a:gd name="T37" fmla="*/ 29 h 674"/>
                      <a:gd name="T38" fmla="*/ 32 w 443"/>
                      <a:gd name="T39" fmla="*/ 37 h 674"/>
                      <a:gd name="T40" fmla="*/ 20 w 443"/>
                      <a:gd name="T41" fmla="*/ 49 h 674"/>
                      <a:gd name="T42" fmla="*/ 10 w 443"/>
                      <a:gd name="T43" fmla="*/ 64 h 674"/>
                      <a:gd name="T44" fmla="*/ 8 w 443"/>
                      <a:gd name="T45" fmla="*/ 2 h 674"/>
                      <a:gd name="T46" fmla="*/ 15 w 443"/>
                      <a:gd name="T47" fmla="*/ 6 h 674"/>
                      <a:gd name="T48" fmla="*/ 23 w 443"/>
                      <a:gd name="T49" fmla="*/ 7 h 674"/>
                      <a:gd name="T50" fmla="*/ 36 w 443"/>
                      <a:gd name="T51" fmla="*/ 7 h 674"/>
                      <a:gd name="T52" fmla="*/ 58 w 443"/>
                      <a:gd name="T53" fmla="*/ 3 h 674"/>
                      <a:gd name="T54" fmla="*/ 76 w 443"/>
                      <a:gd name="T55" fmla="*/ 1 h 674"/>
                      <a:gd name="T56" fmla="*/ 93 w 443"/>
                      <a:gd name="T57" fmla="*/ 3 h 674"/>
                      <a:gd name="T58" fmla="*/ 107 w 443"/>
                      <a:gd name="T59" fmla="*/ 8 h 674"/>
                      <a:gd name="T60" fmla="*/ 118 w 443"/>
                      <a:gd name="T61" fmla="*/ 16 h 674"/>
                      <a:gd name="T62" fmla="*/ 126 w 443"/>
                      <a:gd name="T63" fmla="*/ 28 h 674"/>
                      <a:gd name="T64" fmla="*/ 130 w 443"/>
                      <a:gd name="T65" fmla="*/ 42 h 674"/>
                      <a:gd name="T66" fmla="*/ 130 w 443"/>
                      <a:gd name="T67" fmla="*/ 56 h 674"/>
                      <a:gd name="T68" fmla="*/ 127 w 443"/>
                      <a:gd name="T69" fmla="*/ 66 h 674"/>
                      <a:gd name="T70" fmla="*/ 122 w 443"/>
                      <a:gd name="T71" fmla="*/ 77 h 674"/>
                      <a:gd name="T72" fmla="*/ 113 w 443"/>
                      <a:gd name="T73" fmla="*/ 86 h 674"/>
                      <a:gd name="T74" fmla="*/ 97 w 443"/>
                      <a:gd name="T75" fmla="*/ 99 h 674"/>
                      <a:gd name="T76" fmla="*/ 80 w 443"/>
                      <a:gd name="T77" fmla="*/ 111 h 674"/>
                      <a:gd name="T78" fmla="*/ 54 w 443"/>
                      <a:gd name="T79" fmla="*/ 132 h 674"/>
                      <a:gd name="T80" fmla="*/ 37 w 443"/>
                      <a:gd name="T81" fmla="*/ 147 h 674"/>
                      <a:gd name="T82" fmla="*/ 33 w 443"/>
                      <a:gd name="T83" fmla="*/ 155 h 674"/>
                      <a:gd name="T84" fmla="*/ 31 w 443"/>
                      <a:gd name="T85" fmla="*/ 162 h 674"/>
                      <a:gd name="T86" fmla="*/ 33 w 443"/>
                      <a:gd name="T87" fmla="*/ 169 h 674"/>
                      <a:gd name="T88" fmla="*/ 39 w 443"/>
                      <a:gd name="T89" fmla="*/ 173 h 674"/>
                      <a:gd name="T90" fmla="*/ 48 w 443"/>
                      <a:gd name="T91" fmla="*/ 175 h 674"/>
                      <a:gd name="T92" fmla="*/ 65 w 443"/>
                      <a:gd name="T93" fmla="*/ 175 h 674"/>
                      <a:gd name="T94" fmla="*/ 87 w 443"/>
                      <a:gd name="T95" fmla="*/ 174 h 674"/>
                      <a:gd name="T96" fmla="*/ 104 w 443"/>
                      <a:gd name="T97" fmla="*/ 169 h 674"/>
                      <a:gd name="T98" fmla="*/ 110 w 443"/>
                      <a:gd name="T99" fmla="*/ 166 h 674"/>
                      <a:gd name="T100" fmla="*/ 118 w 443"/>
                      <a:gd name="T101" fmla="*/ 158 h 674"/>
                      <a:gd name="T102" fmla="*/ 127 w 443"/>
                      <a:gd name="T103" fmla="*/ 143 h 674"/>
                      <a:gd name="T104" fmla="*/ 136 w 443"/>
                      <a:gd name="T105" fmla="*/ 123 h 674"/>
                      <a:gd name="T106" fmla="*/ 132 w 443"/>
                      <a:gd name="T107" fmla="*/ 197 h 674"/>
                      <a:gd name="T108" fmla="*/ 126 w 443"/>
                      <a:gd name="T109" fmla="*/ 195 h 674"/>
                      <a:gd name="T110" fmla="*/ 119 w 443"/>
                      <a:gd name="T111" fmla="*/ 194 h 674"/>
                      <a:gd name="T112" fmla="*/ 11 w 443"/>
                      <a:gd name="T113" fmla="*/ 194 h 674"/>
                      <a:gd name="T114" fmla="*/ 6 w 443"/>
                      <a:gd name="T115" fmla="*/ 196 h 674"/>
                      <a:gd name="T116" fmla="*/ 0 w 443"/>
                      <a:gd name="T117" fmla="*/ 199 h 674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</a:gdLst>
                    <a:ahLst/>
                    <a:cxnLst>
                      <a:cxn ang="T118">
                        <a:pos x="T0" y="T1"/>
                      </a:cxn>
                      <a:cxn ang="T119">
                        <a:pos x="T2" y="T3"/>
                      </a:cxn>
                      <a:cxn ang="T120">
                        <a:pos x="T4" y="T5"/>
                      </a:cxn>
                      <a:cxn ang="T121">
                        <a:pos x="T6" y="T7"/>
                      </a:cxn>
                      <a:cxn ang="T122">
                        <a:pos x="T8" y="T9"/>
                      </a:cxn>
                      <a:cxn ang="T123">
                        <a:pos x="T10" y="T11"/>
                      </a:cxn>
                      <a:cxn ang="T124">
                        <a:pos x="T12" y="T13"/>
                      </a:cxn>
                      <a:cxn ang="T125">
                        <a:pos x="T14" y="T15"/>
                      </a:cxn>
                      <a:cxn ang="T126">
                        <a:pos x="T16" y="T17"/>
                      </a:cxn>
                      <a:cxn ang="T127">
                        <a:pos x="T18" y="T19"/>
                      </a:cxn>
                      <a:cxn ang="T128">
                        <a:pos x="T20" y="T21"/>
                      </a:cxn>
                      <a:cxn ang="T129">
                        <a:pos x="T22" y="T23"/>
                      </a:cxn>
                      <a:cxn ang="T130">
                        <a:pos x="T24" y="T25"/>
                      </a:cxn>
                      <a:cxn ang="T131">
                        <a:pos x="T26" y="T27"/>
                      </a:cxn>
                      <a:cxn ang="T132">
                        <a:pos x="T28" y="T29"/>
                      </a:cxn>
                      <a:cxn ang="T133">
                        <a:pos x="T30" y="T31"/>
                      </a:cxn>
                      <a:cxn ang="T134">
                        <a:pos x="T32" y="T33"/>
                      </a:cxn>
                      <a:cxn ang="T135">
                        <a:pos x="T34" y="T35"/>
                      </a:cxn>
                      <a:cxn ang="T136">
                        <a:pos x="T36" y="T37"/>
                      </a:cxn>
                      <a:cxn ang="T137">
                        <a:pos x="T38" y="T39"/>
                      </a:cxn>
                      <a:cxn ang="T138">
                        <a:pos x="T40" y="T41"/>
                      </a:cxn>
                      <a:cxn ang="T139">
                        <a:pos x="T42" y="T43"/>
                      </a:cxn>
                      <a:cxn ang="T140">
                        <a:pos x="T44" y="T45"/>
                      </a:cxn>
                      <a:cxn ang="T141">
                        <a:pos x="T46" y="T47"/>
                      </a:cxn>
                      <a:cxn ang="T142">
                        <a:pos x="T48" y="T49"/>
                      </a:cxn>
                      <a:cxn ang="T143">
                        <a:pos x="T50" y="T51"/>
                      </a:cxn>
                      <a:cxn ang="T144">
                        <a:pos x="T52" y="T53"/>
                      </a:cxn>
                      <a:cxn ang="T145">
                        <a:pos x="T54" y="T55"/>
                      </a:cxn>
                      <a:cxn ang="T146">
                        <a:pos x="T56" y="T57"/>
                      </a:cxn>
                      <a:cxn ang="T147">
                        <a:pos x="T58" y="T59"/>
                      </a:cxn>
                      <a:cxn ang="T148">
                        <a:pos x="T60" y="T61"/>
                      </a:cxn>
                      <a:cxn ang="T149">
                        <a:pos x="T62" y="T63"/>
                      </a:cxn>
                      <a:cxn ang="T150">
                        <a:pos x="T64" y="T65"/>
                      </a:cxn>
                      <a:cxn ang="T151">
                        <a:pos x="T66" y="T67"/>
                      </a:cxn>
                      <a:cxn ang="T152">
                        <a:pos x="T68" y="T69"/>
                      </a:cxn>
                      <a:cxn ang="T153">
                        <a:pos x="T70" y="T71"/>
                      </a:cxn>
                      <a:cxn ang="T154">
                        <a:pos x="T72" y="T73"/>
                      </a:cxn>
                      <a:cxn ang="T155">
                        <a:pos x="T74" y="T75"/>
                      </a:cxn>
                      <a:cxn ang="T156">
                        <a:pos x="T76" y="T77"/>
                      </a:cxn>
                      <a:cxn ang="T157">
                        <a:pos x="T78" y="T79"/>
                      </a:cxn>
                      <a:cxn ang="T158">
                        <a:pos x="T80" y="T81"/>
                      </a:cxn>
                      <a:cxn ang="T159">
                        <a:pos x="T82" y="T83"/>
                      </a:cxn>
                      <a:cxn ang="T160">
                        <a:pos x="T84" y="T85"/>
                      </a:cxn>
                      <a:cxn ang="T161">
                        <a:pos x="T86" y="T87"/>
                      </a:cxn>
                      <a:cxn ang="T162">
                        <a:pos x="T88" y="T89"/>
                      </a:cxn>
                      <a:cxn ang="T163">
                        <a:pos x="T90" y="T91"/>
                      </a:cxn>
                      <a:cxn ang="T164">
                        <a:pos x="T92" y="T93"/>
                      </a:cxn>
                      <a:cxn ang="T165">
                        <a:pos x="T94" y="T95"/>
                      </a:cxn>
                      <a:cxn ang="T166">
                        <a:pos x="T96" y="T97"/>
                      </a:cxn>
                      <a:cxn ang="T167">
                        <a:pos x="T98" y="T99"/>
                      </a:cxn>
                      <a:cxn ang="T168">
                        <a:pos x="T100" y="T101"/>
                      </a:cxn>
                      <a:cxn ang="T169">
                        <a:pos x="T102" y="T103"/>
                      </a:cxn>
                      <a:cxn ang="T170">
                        <a:pos x="T104" y="T105"/>
                      </a:cxn>
                      <a:cxn ang="T171">
                        <a:pos x="T106" y="T107"/>
                      </a:cxn>
                      <a:cxn ang="T172">
                        <a:pos x="T108" y="T109"/>
                      </a:cxn>
                      <a:cxn ang="T173">
                        <a:pos x="T110" y="T111"/>
                      </a:cxn>
                      <a:cxn ang="T174">
                        <a:pos x="T112" y="T113"/>
                      </a:cxn>
                      <a:cxn ang="T175">
                        <a:pos x="T114" y="T115"/>
                      </a:cxn>
                      <a:cxn ang="T176">
                        <a:pos x="T116" y="T117"/>
                      </a:cxn>
                    </a:cxnLst>
                    <a:rect l="0" t="0" r="r" b="b"/>
                    <a:pathLst>
                      <a:path w="443" h="674">
                        <a:moveTo>
                          <a:pt x="1" y="669"/>
                        </a:moveTo>
                        <a:lnTo>
                          <a:pt x="1" y="667"/>
                        </a:lnTo>
                        <a:lnTo>
                          <a:pt x="1" y="666"/>
                        </a:lnTo>
                        <a:lnTo>
                          <a:pt x="0" y="655"/>
                        </a:lnTo>
                        <a:lnTo>
                          <a:pt x="0" y="646"/>
                        </a:lnTo>
                        <a:lnTo>
                          <a:pt x="0" y="638"/>
                        </a:lnTo>
                        <a:lnTo>
                          <a:pt x="0" y="633"/>
                        </a:lnTo>
                        <a:lnTo>
                          <a:pt x="0" y="613"/>
                        </a:lnTo>
                        <a:lnTo>
                          <a:pt x="2" y="593"/>
                        </a:lnTo>
                        <a:lnTo>
                          <a:pt x="4" y="574"/>
                        </a:lnTo>
                        <a:lnTo>
                          <a:pt x="8" y="556"/>
                        </a:lnTo>
                        <a:lnTo>
                          <a:pt x="12" y="538"/>
                        </a:lnTo>
                        <a:lnTo>
                          <a:pt x="19" y="520"/>
                        </a:lnTo>
                        <a:lnTo>
                          <a:pt x="25" y="503"/>
                        </a:lnTo>
                        <a:lnTo>
                          <a:pt x="32" y="488"/>
                        </a:lnTo>
                        <a:lnTo>
                          <a:pt x="42" y="471"/>
                        </a:lnTo>
                        <a:lnTo>
                          <a:pt x="51" y="456"/>
                        </a:lnTo>
                        <a:lnTo>
                          <a:pt x="63" y="440"/>
                        </a:lnTo>
                        <a:lnTo>
                          <a:pt x="75" y="426"/>
                        </a:lnTo>
                        <a:lnTo>
                          <a:pt x="87" y="412"/>
                        </a:lnTo>
                        <a:lnTo>
                          <a:pt x="102" y="398"/>
                        </a:lnTo>
                        <a:lnTo>
                          <a:pt x="117" y="384"/>
                        </a:lnTo>
                        <a:lnTo>
                          <a:pt x="132" y="372"/>
                        </a:lnTo>
                        <a:lnTo>
                          <a:pt x="158" y="354"/>
                        </a:lnTo>
                        <a:lnTo>
                          <a:pt x="190" y="330"/>
                        </a:lnTo>
                        <a:lnTo>
                          <a:pt x="231" y="298"/>
                        </a:lnTo>
                        <a:lnTo>
                          <a:pt x="281" y="261"/>
                        </a:lnTo>
                        <a:lnTo>
                          <a:pt x="295" y="250"/>
                        </a:lnTo>
                        <a:lnTo>
                          <a:pt x="306" y="237"/>
                        </a:lnTo>
                        <a:lnTo>
                          <a:pt x="316" y="225"/>
                        </a:lnTo>
                        <a:lnTo>
                          <a:pt x="324" y="213"/>
                        </a:lnTo>
                        <a:lnTo>
                          <a:pt x="330" y="201"/>
                        </a:lnTo>
                        <a:lnTo>
                          <a:pt x="335" y="189"/>
                        </a:lnTo>
                        <a:lnTo>
                          <a:pt x="337" y="176"/>
                        </a:lnTo>
                        <a:lnTo>
                          <a:pt x="338" y="162"/>
                        </a:lnTo>
                        <a:lnTo>
                          <a:pt x="338" y="152"/>
                        </a:lnTo>
                        <a:lnTo>
                          <a:pt x="337" y="142"/>
                        </a:lnTo>
                        <a:lnTo>
                          <a:pt x="335" y="133"/>
                        </a:lnTo>
                        <a:lnTo>
                          <a:pt x="331" y="123"/>
                        </a:lnTo>
                        <a:lnTo>
                          <a:pt x="327" y="116"/>
                        </a:lnTo>
                        <a:lnTo>
                          <a:pt x="322" y="109"/>
                        </a:lnTo>
                        <a:lnTo>
                          <a:pt x="316" y="101"/>
                        </a:lnTo>
                        <a:lnTo>
                          <a:pt x="308" y="95"/>
                        </a:lnTo>
                        <a:lnTo>
                          <a:pt x="302" y="91"/>
                        </a:lnTo>
                        <a:lnTo>
                          <a:pt x="295" y="86"/>
                        </a:lnTo>
                        <a:lnTo>
                          <a:pt x="286" y="82"/>
                        </a:lnTo>
                        <a:lnTo>
                          <a:pt x="278" y="80"/>
                        </a:lnTo>
                        <a:lnTo>
                          <a:pt x="268" y="77"/>
                        </a:lnTo>
                        <a:lnTo>
                          <a:pt x="259" y="76"/>
                        </a:lnTo>
                        <a:lnTo>
                          <a:pt x="248" y="75"/>
                        </a:lnTo>
                        <a:lnTo>
                          <a:pt x="238" y="75"/>
                        </a:lnTo>
                        <a:lnTo>
                          <a:pt x="222" y="75"/>
                        </a:lnTo>
                        <a:lnTo>
                          <a:pt x="205" y="77"/>
                        </a:lnTo>
                        <a:lnTo>
                          <a:pt x="190" y="80"/>
                        </a:lnTo>
                        <a:lnTo>
                          <a:pt x="175" y="84"/>
                        </a:lnTo>
                        <a:lnTo>
                          <a:pt x="160" y="91"/>
                        </a:lnTo>
                        <a:lnTo>
                          <a:pt x="145" y="97"/>
                        </a:lnTo>
                        <a:lnTo>
                          <a:pt x="131" y="105"/>
                        </a:lnTo>
                        <a:lnTo>
                          <a:pt x="118" y="115"/>
                        </a:lnTo>
                        <a:lnTo>
                          <a:pt x="104" y="125"/>
                        </a:lnTo>
                        <a:lnTo>
                          <a:pt x="91" y="138"/>
                        </a:lnTo>
                        <a:lnTo>
                          <a:pt x="78" y="151"/>
                        </a:lnTo>
                        <a:lnTo>
                          <a:pt x="66" y="165"/>
                        </a:lnTo>
                        <a:lnTo>
                          <a:pt x="53" y="181"/>
                        </a:lnTo>
                        <a:lnTo>
                          <a:pt x="42" y="199"/>
                        </a:lnTo>
                        <a:lnTo>
                          <a:pt x="31" y="217"/>
                        </a:lnTo>
                        <a:lnTo>
                          <a:pt x="20" y="237"/>
                        </a:lnTo>
                        <a:lnTo>
                          <a:pt x="20" y="0"/>
                        </a:lnTo>
                        <a:lnTo>
                          <a:pt x="27" y="6"/>
                        </a:lnTo>
                        <a:lnTo>
                          <a:pt x="34" y="12"/>
                        </a:lnTo>
                        <a:lnTo>
                          <a:pt x="42" y="16"/>
                        </a:lnTo>
                        <a:lnTo>
                          <a:pt x="49" y="20"/>
                        </a:lnTo>
                        <a:lnTo>
                          <a:pt x="58" y="22"/>
                        </a:lnTo>
                        <a:lnTo>
                          <a:pt x="66" y="24"/>
                        </a:lnTo>
                        <a:lnTo>
                          <a:pt x="76" y="25"/>
                        </a:lnTo>
                        <a:lnTo>
                          <a:pt x="84" y="26"/>
                        </a:lnTo>
                        <a:lnTo>
                          <a:pt x="99" y="25"/>
                        </a:lnTo>
                        <a:lnTo>
                          <a:pt x="118" y="23"/>
                        </a:lnTo>
                        <a:lnTo>
                          <a:pt x="140" y="20"/>
                        </a:lnTo>
                        <a:lnTo>
                          <a:pt x="165" y="14"/>
                        </a:lnTo>
                        <a:lnTo>
                          <a:pt x="190" y="10"/>
                        </a:lnTo>
                        <a:lnTo>
                          <a:pt x="214" y="6"/>
                        </a:lnTo>
                        <a:lnTo>
                          <a:pt x="232" y="4"/>
                        </a:lnTo>
                        <a:lnTo>
                          <a:pt x="248" y="3"/>
                        </a:lnTo>
                        <a:lnTo>
                          <a:pt x="267" y="4"/>
                        </a:lnTo>
                        <a:lnTo>
                          <a:pt x="285" y="6"/>
                        </a:lnTo>
                        <a:lnTo>
                          <a:pt x="302" y="10"/>
                        </a:lnTo>
                        <a:lnTo>
                          <a:pt x="318" y="14"/>
                        </a:lnTo>
                        <a:lnTo>
                          <a:pt x="334" y="19"/>
                        </a:lnTo>
                        <a:lnTo>
                          <a:pt x="347" y="26"/>
                        </a:lnTo>
                        <a:lnTo>
                          <a:pt x="361" y="34"/>
                        </a:lnTo>
                        <a:lnTo>
                          <a:pt x="373" y="43"/>
                        </a:lnTo>
                        <a:lnTo>
                          <a:pt x="385" y="55"/>
                        </a:lnTo>
                        <a:lnTo>
                          <a:pt x="396" y="66"/>
                        </a:lnTo>
                        <a:lnTo>
                          <a:pt x="404" y="80"/>
                        </a:lnTo>
                        <a:lnTo>
                          <a:pt x="412" y="94"/>
                        </a:lnTo>
                        <a:lnTo>
                          <a:pt x="417" y="110"/>
                        </a:lnTo>
                        <a:lnTo>
                          <a:pt x="421" y="127"/>
                        </a:lnTo>
                        <a:lnTo>
                          <a:pt x="424" y="143"/>
                        </a:lnTo>
                        <a:lnTo>
                          <a:pt x="424" y="162"/>
                        </a:lnTo>
                        <a:lnTo>
                          <a:pt x="424" y="176"/>
                        </a:lnTo>
                        <a:lnTo>
                          <a:pt x="422" y="188"/>
                        </a:lnTo>
                        <a:lnTo>
                          <a:pt x="420" y="200"/>
                        </a:lnTo>
                        <a:lnTo>
                          <a:pt x="417" y="212"/>
                        </a:lnTo>
                        <a:lnTo>
                          <a:pt x="414" y="223"/>
                        </a:lnTo>
                        <a:lnTo>
                          <a:pt x="408" y="235"/>
                        </a:lnTo>
                        <a:lnTo>
                          <a:pt x="403" y="247"/>
                        </a:lnTo>
                        <a:lnTo>
                          <a:pt x="397" y="258"/>
                        </a:lnTo>
                        <a:lnTo>
                          <a:pt x="392" y="267"/>
                        </a:lnTo>
                        <a:lnTo>
                          <a:pt x="381" y="276"/>
                        </a:lnTo>
                        <a:lnTo>
                          <a:pt x="368" y="289"/>
                        </a:lnTo>
                        <a:lnTo>
                          <a:pt x="352" y="302"/>
                        </a:lnTo>
                        <a:lnTo>
                          <a:pt x="336" y="316"/>
                        </a:lnTo>
                        <a:lnTo>
                          <a:pt x="316" y="332"/>
                        </a:lnTo>
                        <a:lnTo>
                          <a:pt x="293" y="350"/>
                        </a:lnTo>
                        <a:lnTo>
                          <a:pt x="265" y="372"/>
                        </a:lnTo>
                        <a:lnTo>
                          <a:pt x="262" y="374"/>
                        </a:lnTo>
                        <a:lnTo>
                          <a:pt x="240" y="392"/>
                        </a:lnTo>
                        <a:lnTo>
                          <a:pt x="211" y="415"/>
                        </a:lnTo>
                        <a:lnTo>
                          <a:pt x="176" y="444"/>
                        </a:lnTo>
                        <a:lnTo>
                          <a:pt x="135" y="479"/>
                        </a:lnTo>
                        <a:lnTo>
                          <a:pt x="127" y="488"/>
                        </a:lnTo>
                        <a:lnTo>
                          <a:pt x="120" y="497"/>
                        </a:lnTo>
                        <a:lnTo>
                          <a:pt x="115" y="506"/>
                        </a:lnTo>
                        <a:lnTo>
                          <a:pt x="110" y="514"/>
                        </a:lnTo>
                        <a:lnTo>
                          <a:pt x="106" y="522"/>
                        </a:lnTo>
                        <a:lnTo>
                          <a:pt x="104" y="531"/>
                        </a:lnTo>
                        <a:lnTo>
                          <a:pt x="102" y="538"/>
                        </a:lnTo>
                        <a:lnTo>
                          <a:pt x="101" y="547"/>
                        </a:lnTo>
                        <a:lnTo>
                          <a:pt x="102" y="554"/>
                        </a:lnTo>
                        <a:lnTo>
                          <a:pt x="104" y="561"/>
                        </a:lnTo>
                        <a:lnTo>
                          <a:pt x="108" y="568"/>
                        </a:lnTo>
                        <a:lnTo>
                          <a:pt x="112" y="573"/>
                        </a:lnTo>
                        <a:lnTo>
                          <a:pt x="119" y="578"/>
                        </a:lnTo>
                        <a:lnTo>
                          <a:pt x="126" y="582"/>
                        </a:lnTo>
                        <a:lnTo>
                          <a:pt x="135" y="586"/>
                        </a:lnTo>
                        <a:lnTo>
                          <a:pt x="144" y="588"/>
                        </a:lnTo>
                        <a:lnTo>
                          <a:pt x="155" y="590"/>
                        </a:lnTo>
                        <a:lnTo>
                          <a:pt x="169" y="591"/>
                        </a:lnTo>
                        <a:lnTo>
                          <a:pt x="188" y="591"/>
                        </a:lnTo>
                        <a:lnTo>
                          <a:pt x="211" y="591"/>
                        </a:lnTo>
                        <a:lnTo>
                          <a:pt x="238" y="591"/>
                        </a:lnTo>
                        <a:lnTo>
                          <a:pt x="261" y="589"/>
                        </a:lnTo>
                        <a:lnTo>
                          <a:pt x="283" y="586"/>
                        </a:lnTo>
                        <a:lnTo>
                          <a:pt x="303" y="581"/>
                        </a:lnTo>
                        <a:lnTo>
                          <a:pt x="322" y="576"/>
                        </a:lnTo>
                        <a:lnTo>
                          <a:pt x="338" y="570"/>
                        </a:lnTo>
                        <a:lnTo>
                          <a:pt x="345" y="567"/>
                        </a:lnTo>
                        <a:lnTo>
                          <a:pt x="352" y="562"/>
                        </a:lnTo>
                        <a:lnTo>
                          <a:pt x="358" y="558"/>
                        </a:lnTo>
                        <a:lnTo>
                          <a:pt x="364" y="553"/>
                        </a:lnTo>
                        <a:lnTo>
                          <a:pt x="374" y="543"/>
                        </a:lnTo>
                        <a:lnTo>
                          <a:pt x="383" y="532"/>
                        </a:lnTo>
                        <a:lnTo>
                          <a:pt x="393" y="518"/>
                        </a:lnTo>
                        <a:lnTo>
                          <a:pt x="402" y="502"/>
                        </a:lnTo>
                        <a:lnTo>
                          <a:pt x="413" y="483"/>
                        </a:lnTo>
                        <a:lnTo>
                          <a:pt x="423" y="463"/>
                        </a:lnTo>
                        <a:lnTo>
                          <a:pt x="433" y="440"/>
                        </a:lnTo>
                        <a:lnTo>
                          <a:pt x="443" y="415"/>
                        </a:lnTo>
                        <a:lnTo>
                          <a:pt x="443" y="674"/>
                        </a:lnTo>
                        <a:lnTo>
                          <a:pt x="437" y="669"/>
                        </a:lnTo>
                        <a:lnTo>
                          <a:pt x="430" y="665"/>
                        </a:lnTo>
                        <a:lnTo>
                          <a:pt x="423" y="661"/>
                        </a:lnTo>
                        <a:lnTo>
                          <a:pt x="417" y="658"/>
                        </a:lnTo>
                        <a:lnTo>
                          <a:pt x="409" y="656"/>
                        </a:lnTo>
                        <a:lnTo>
                          <a:pt x="402" y="655"/>
                        </a:lnTo>
                        <a:lnTo>
                          <a:pt x="396" y="654"/>
                        </a:lnTo>
                        <a:lnTo>
                          <a:pt x="388" y="653"/>
                        </a:lnTo>
                        <a:lnTo>
                          <a:pt x="51" y="653"/>
                        </a:lnTo>
                        <a:lnTo>
                          <a:pt x="44" y="654"/>
                        </a:lnTo>
                        <a:lnTo>
                          <a:pt x="37" y="654"/>
                        </a:lnTo>
                        <a:lnTo>
                          <a:pt x="30" y="655"/>
                        </a:lnTo>
                        <a:lnTo>
                          <a:pt x="24" y="657"/>
                        </a:lnTo>
                        <a:lnTo>
                          <a:pt x="18" y="659"/>
                        </a:lnTo>
                        <a:lnTo>
                          <a:pt x="12" y="662"/>
                        </a:lnTo>
                        <a:lnTo>
                          <a:pt x="6" y="666"/>
                        </a:lnTo>
                        <a:lnTo>
                          <a:pt x="1" y="66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</p:grpSp>
        </p:grpSp>
        <p:sp>
          <p:nvSpPr>
            <p:cNvPr id="10" name="Text Box 957"/>
            <p:cNvSpPr txBox="1">
              <a:spLocks noChangeArrowheads="1"/>
            </p:cNvSpPr>
            <p:nvPr userDrawn="1"/>
          </p:nvSpPr>
          <p:spPr bwMode="auto">
            <a:xfrm>
              <a:off x="839" y="18"/>
              <a:ext cx="1805" cy="2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85000"/>
                </a:lnSpc>
                <a:spcBef>
                  <a:spcPct val="50000"/>
                </a:spcBef>
                <a:spcAft>
                  <a:spcPct val="0"/>
                </a:spcAft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85000"/>
                </a:lnSpc>
                <a:spcBef>
                  <a:spcPct val="50000"/>
                </a:spcBef>
                <a:spcAft>
                  <a:spcPct val="0"/>
                </a:spcAft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85000"/>
                </a:lnSpc>
                <a:spcBef>
                  <a:spcPct val="50000"/>
                </a:spcBef>
                <a:spcAft>
                  <a:spcPct val="0"/>
                </a:spcAft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85000"/>
                </a:lnSpc>
                <a:spcBef>
                  <a:spcPct val="50000"/>
                </a:spcBef>
                <a:spcAft>
                  <a:spcPct val="0"/>
                </a:spcAft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lnSpc>
                  <a:spcPct val="85000"/>
                </a:lnSpc>
                <a:spcBef>
                  <a:spcPct val="20000"/>
                </a:spcBef>
                <a:defRPr/>
              </a:pPr>
              <a:r>
                <a:rPr lang="hu-HU" altLang="hu-HU" sz="700" b="1" smtClean="0">
                  <a:solidFill>
                    <a:schemeClr val="bg1"/>
                  </a:solidFill>
                </a:rPr>
                <a:t>Budapesti Műszaki és Gazdaságtudomanyi Egyetem</a:t>
              </a:r>
              <a:endParaRPr lang="en-US" altLang="hu-HU" sz="700" b="1" smtClean="0">
                <a:solidFill>
                  <a:schemeClr val="bg1"/>
                </a:solidFill>
              </a:endParaRPr>
            </a:p>
            <a:p>
              <a:pPr>
                <a:lnSpc>
                  <a:spcPct val="85000"/>
                </a:lnSpc>
                <a:spcBef>
                  <a:spcPct val="20000"/>
                </a:spcBef>
                <a:defRPr/>
              </a:pPr>
              <a:r>
                <a:rPr lang="hu-HU" altLang="hu-HU" sz="1200" smtClean="0">
                  <a:solidFill>
                    <a:schemeClr val="bg1"/>
                  </a:solidFill>
                </a:rPr>
                <a:t>Elektronikus Eszközök Tanszéke</a:t>
              </a:r>
              <a:endParaRPr lang="en-US" altLang="hu-HU" sz="1200" smtClean="0">
                <a:solidFill>
                  <a:schemeClr val="bg1"/>
                </a:solidFill>
              </a:endParaRPr>
            </a:p>
          </p:txBody>
        </p:sp>
      </p:grpSp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802438" y="461963"/>
            <a:ext cx="2219325" cy="5916612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139700" y="461963"/>
            <a:ext cx="6510338" cy="5916612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95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hu-HU" dirty="0" smtClean="0"/>
              <a:t>2017.02.21.</a:t>
            </a:r>
            <a:endParaRPr lang="en-US" dirty="0"/>
          </a:p>
        </p:txBody>
      </p:sp>
      <p:sp>
        <p:nvSpPr>
          <p:cNvPr id="95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hu-HU" dirty="0"/>
              <a:t>Mikroelektronika - Félvezető fizikai alapok © </a:t>
            </a:r>
            <a:r>
              <a:rPr lang="hu-HU" dirty="0" err="1" smtClean="0"/>
              <a:t>Poppe</a:t>
            </a:r>
            <a:r>
              <a:rPr lang="hu-HU" dirty="0" smtClean="0"/>
              <a:t> András, Székely Vladimír, Bognár György, BME-EET 2017</a:t>
            </a:r>
            <a:endParaRPr lang="en-US" sz="900" b="0" dirty="0"/>
          </a:p>
        </p:txBody>
      </p:sp>
      <p:sp>
        <p:nvSpPr>
          <p:cNvPr id="95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D6841C7B-C9E0-4679-AFE3-9DB9B9C7DAEA}" type="slidenum">
              <a:rPr lang="en-US" altLang="hu-HU"/>
              <a:pPr>
                <a:defRPr/>
              </a:pPr>
              <a:t>‹#›</a:t>
            </a:fld>
            <a:endParaRPr lang="en-US" altLang="hu-HU"/>
          </a:p>
        </p:txBody>
      </p:sp>
    </p:spTree>
    <p:extLst>
      <p:ext uri="{BB962C8B-B14F-4D97-AF65-F5344CB8AC3E}">
        <p14:creationId xmlns:p14="http://schemas.microsoft.com/office/powerpoint/2010/main" val="261139332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"/>
          <p:cNvSpPr>
            <a:spLocks noChangeArrowheads="1"/>
          </p:cNvSpPr>
          <p:nvPr userDrawn="1"/>
        </p:nvSpPr>
        <p:spPr bwMode="auto">
          <a:xfrm>
            <a:off x="0" y="6721475"/>
            <a:ext cx="9144000" cy="63500"/>
          </a:xfrm>
          <a:prstGeom prst="rect">
            <a:avLst/>
          </a:prstGeom>
          <a:solidFill>
            <a:srgbClr val="8C253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50000"/>
              </a:spcBef>
              <a:defRPr/>
            </a:pPr>
            <a:endParaRPr lang="hu-HU" altLang="hu-HU" smtClean="0"/>
          </a:p>
        </p:txBody>
      </p:sp>
      <p:graphicFrame>
        <p:nvGraphicFramePr>
          <p:cNvPr id="5" name="Object 12"/>
          <p:cNvGraphicFramePr>
            <a:graphicFrameLocks noChangeAspect="1"/>
          </p:cNvGraphicFramePr>
          <p:nvPr userDrawn="1"/>
        </p:nvGraphicFramePr>
        <p:xfrm>
          <a:off x="0" y="5746750"/>
          <a:ext cx="849313" cy="11112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2240" name="Photo Editor Photo" r:id="rId3" imgW="3123810" imgH="4086795" progId="MSPhotoEd.3">
                  <p:embed/>
                </p:oleObj>
              </mc:Choice>
              <mc:Fallback>
                <p:oleObj name="Photo Editor Photo" r:id="rId3" imgW="3123810" imgH="4086795" progId="MSPhotoEd.3">
                  <p:embed/>
                  <p:pic>
                    <p:nvPicPr>
                      <p:cNvPr id="3075" name="Object 1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0" y="5746750"/>
                        <a:ext cx="849313" cy="11112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 algn="ctr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6" name="Group 960"/>
          <p:cNvGrpSpPr>
            <a:grpSpLocks/>
          </p:cNvGrpSpPr>
          <p:nvPr userDrawn="1"/>
        </p:nvGrpSpPr>
        <p:grpSpPr bwMode="auto">
          <a:xfrm>
            <a:off x="0" y="0"/>
            <a:ext cx="9144000" cy="492125"/>
            <a:chOff x="0" y="0"/>
            <a:chExt cx="5760" cy="310"/>
          </a:xfrm>
        </p:grpSpPr>
        <p:sp>
          <p:nvSpPr>
            <p:cNvPr id="7" name="Rectangle 958"/>
            <p:cNvSpPr>
              <a:spLocks noChangeArrowheads="1"/>
            </p:cNvSpPr>
            <p:nvPr userDrawn="1"/>
          </p:nvSpPr>
          <p:spPr bwMode="auto">
            <a:xfrm>
              <a:off x="0" y="0"/>
              <a:ext cx="5760" cy="310"/>
            </a:xfrm>
            <a:prstGeom prst="rect">
              <a:avLst/>
            </a:prstGeom>
            <a:solidFill>
              <a:srgbClr val="8C25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85000"/>
                </a:lnSpc>
                <a:spcBef>
                  <a:spcPct val="50000"/>
                </a:spcBef>
                <a:spcAft>
                  <a:spcPct val="0"/>
                </a:spcAft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85000"/>
                </a:lnSpc>
                <a:spcBef>
                  <a:spcPct val="50000"/>
                </a:spcBef>
                <a:spcAft>
                  <a:spcPct val="0"/>
                </a:spcAft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85000"/>
                </a:lnSpc>
                <a:spcBef>
                  <a:spcPct val="50000"/>
                </a:spcBef>
                <a:spcAft>
                  <a:spcPct val="0"/>
                </a:spcAft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85000"/>
                </a:lnSpc>
                <a:spcBef>
                  <a:spcPct val="50000"/>
                </a:spcBef>
                <a:spcAft>
                  <a:spcPct val="0"/>
                </a:spcAft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lnSpc>
                  <a:spcPct val="85000"/>
                </a:lnSpc>
                <a:spcBef>
                  <a:spcPct val="50000"/>
                </a:spcBef>
                <a:defRPr/>
              </a:pPr>
              <a:endParaRPr lang="hu-HU" altLang="hu-HU" smtClean="0"/>
            </a:p>
          </p:txBody>
        </p:sp>
        <p:pic>
          <p:nvPicPr>
            <p:cNvPr id="8" name="Picture 959"/>
            <p:cNvPicPr>
              <a:picLocks noChangeAspect="1" noChangeArrowheads="1"/>
            </p:cNvPicPr>
            <p:nvPr userDrawn="1"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83" y="4"/>
              <a:ext cx="1177" cy="29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9" name="Group 13"/>
            <p:cNvGrpSpPr>
              <a:grpSpLocks noChangeAspect="1"/>
            </p:cNvGrpSpPr>
            <p:nvPr userDrawn="1"/>
          </p:nvGrpSpPr>
          <p:grpSpPr bwMode="auto">
            <a:xfrm>
              <a:off x="49" y="51"/>
              <a:ext cx="800" cy="207"/>
              <a:chOff x="158" y="2628"/>
              <a:chExt cx="5717" cy="1482"/>
            </a:xfrm>
          </p:grpSpPr>
          <p:sp>
            <p:nvSpPr>
              <p:cNvPr id="11" name="Rectangle 14"/>
              <p:cNvSpPr>
                <a:spLocks noChangeAspect="1" noChangeArrowheads="1"/>
              </p:cNvSpPr>
              <p:nvPr/>
            </p:nvSpPr>
            <p:spPr bwMode="auto">
              <a:xfrm>
                <a:off x="158" y="2628"/>
                <a:ext cx="5245" cy="1482"/>
              </a:xfrm>
              <a:prstGeom prst="rect">
                <a:avLst/>
              </a:prstGeom>
              <a:solidFill>
                <a:srgbClr val="8C25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587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>
                <a:spAutoFit/>
              </a:bodyPr>
              <a:lstStyle>
                <a:lvl1pPr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lnSpc>
                    <a:spcPct val="85000"/>
                  </a:lnSpc>
                  <a:spcBef>
                    <a:spcPct val="50000"/>
                  </a:spcBef>
                  <a:spcAft>
                    <a:spcPct val="0"/>
                  </a:spcAft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lnSpc>
                    <a:spcPct val="85000"/>
                  </a:lnSpc>
                  <a:spcBef>
                    <a:spcPct val="50000"/>
                  </a:spcBef>
                  <a:spcAft>
                    <a:spcPct val="0"/>
                  </a:spcAft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lnSpc>
                    <a:spcPct val="85000"/>
                  </a:lnSpc>
                  <a:spcBef>
                    <a:spcPct val="50000"/>
                  </a:spcBef>
                  <a:spcAft>
                    <a:spcPct val="0"/>
                  </a:spcAft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lnSpc>
                    <a:spcPct val="85000"/>
                  </a:lnSpc>
                  <a:spcBef>
                    <a:spcPct val="50000"/>
                  </a:spcBef>
                  <a:spcAft>
                    <a:spcPct val="0"/>
                  </a:spcAft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lnSpc>
                    <a:spcPct val="85000"/>
                  </a:lnSpc>
                  <a:spcBef>
                    <a:spcPct val="50000"/>
                  </a:spcBef>
                  <a:defRPr/>
                </a:pPr>
                <a:endParaRPr lang="hu-HU" altLang="hu-HU" smtClean="0"/>
              </a:p>
            </p:txBody>
          </p:sp>
          <p:grpSp>
            <p:nvGrpSpPr>
              <p:cNvPr id="12" name="Group 15"/>
              <p:cNvGrpSpPr>
                <a:grpSpLocks noChangeAspect="1"/>
              </p:cNvGrpSpPr>
              <p:nvPr/>
            </p:nvGrpSpPr>
            <p:grpSpPr bwMode="auto">
              <a:xfrm>
                <a:off x="258" y="2700"/>
                <a:ext cx="5617" cy="1353"/>
                <a:chOff x="246" y="1110"/>
                <a:chExt cx="5617" cy="1353"/>
              </a:xfrm>
            </p:grpSpPr>
            <p:grpSp>
              <p:nvGrpSpPr>
                <p:cNvPr id="13" name="Group 16"/>
                <p:cNvGrpSpPr>
                  <a:grpSpLocks noChangeAspect="1"/>
                </p:cNvGrpSpPr>
                <p:nvPr/>
              </p:nvGrpSpPr>
              <p:grpSpPr bwMode="auto">
                <a:xfrm>
                  <a:off x="246" y="1110"/>
                  <a:ext cx="5617" cy="1305"/>
                  <a:chOff x="246" y="1110"/>
                  <a:chExt cx="5617" cy="1305"/>
                </a:xfrm>
              </p:grpSpPr>
              <p:sp>
                <p:nvSpPr>
                  <p:cNvPr id="28" name="Freeform 17"/>
                  <p:cNvSpPr>
                    <a:spLocks noChangeAspect="1"/>
                  </p:cNvSpPr>
                  <p:nvPr/>
                </p:nvSpPr>
                <p:spPr bwMode="auto">
                  <a:xfrm>
                    <a:off x="3269" y="1110"/>
                    <a:ext cx="157" cy="301"/>
                  </a:xfrm>
                  <a:custGeom>
                    <a:avLst/>
                    <a:gdLst>
                      <a:gd name="T0" fmla="*/ 64 w 517"/>
                      <a:gd name="T1" fmla="*/ 84 h 1005"/>
                      <a:gd name="T2" fmla="*/ 64 w 517"/>
                      <a:gd name="T3" fmla="*/ 72 h 1005"/>
                      <a:gd name="T4" fmla="*/ 70 w 517"/>
                      <a:gd name="T5" fmla="*/ 72 h 1005"/>
                      <a:gd name="T6" fmla="*/ 70 w 517"/>
                      <a:gd name="T7" fmla="*/ 36 h 1005"/>
                      <a:gd name="T8" fmla="*/ 72 w 517"/>
                      <a:gd name="T9" fmla="*/ 23 h 1005"/>
                      <a:gd name="T10" fmla="*/ 79 w 517"/>
                      <a:gd name="T11" fmla="*/ 0 h 1005"/>
                      <a:gd name="T12" fmla="*/ 85 w 517"/>
                      <a:gd name="T13" fmla="*/ 23 h 1005"/>
                      <a:gd name="T14" fmla="*/ 88 w 517"/>
                      <a:gd name="T15" fmla="*/ 36 h 1005"/>
                      <a:gd name="T16" fmla="*/ 88 w 517"/>
                      <a:gd name="T17" fmla="*/ 72 h 1005"/>
                      <a:gd name="T18" fmla="*/ 94 w 517"/>
                      <a:gd name="T19" fmla="*/ 72 h 1005"/>
                      <a:gd name="T20" fmla="*/ 94 w 517"/>
                      <a:gd name="T21" fmla="*/ 84 h 1005"/>
                      <a:gd name="T22" fmla="*/ 157 w 517"/>
                      <a:gd name="T23" fmla="*/ 277 h 1005"/>
                      <a:gd name="T24" fmla="*/ 155 w 517"/>
                      <a:gd name="T25" fmla="*/ 282 h 1005"/>
                      <a:gd name="T26" fmla="*/ 153 w 517"/>
                      <a:gd name="T27" fmla="*/ 288 h 1005"/>
                      <a:gd name="T28" fmla="*/ 152 w 517"/>
                      <a:gd name="T29" fmla="*/ 291 h 1005"/>
                      <a:gd name="T30" fmla="*/ 152 w 517"/>
                      <a:gd name="T31" fmla="*/ 294 h 1005"/>
                      <a:gd name="T32" fmla="*/ 151 w 517"/>
                      <a:gd name="T33" fmla="*/ 298 h 1005"/>
                      <a:gd name="T34" fmla="*/ 151 w 517"/>
                      <a:gd name="T35" fmla="*/ 301 h 1005"/>
                      <a:gd name="T36" fmla="*/ 7 w 517"/>
                      <a:gd name="T37" fmla="*/ 301 h 1005"/>
                      <a:gd name="T38" fmla="*/ 6 w 517"/>
                      <a:gd name="T39" fmla="*/ 296 h 1005"/>
                      <a:gd name="T40" fmla="*/ 5 w 517"/>
                      <a:gd name="T41" fmla="*/ 291 h 1005"/>
                      <a:gd name="T42" fmla="*/ 4 w 517"/>
                      <a:gd name="T43" fmla="*/ 287 h 1005"/>
                      <a:gd name="T44" fmla="*/ 3 w 517"/>
                      <a:gd name="T45" fmla="*/ 284 h 1005"/>
                      <a:gd name="T46" fmla="*/ 2 w 517"/>
                      <a:gd name="T47" fmla="*/ 281 h 1005"/>
                      <a:gd name="T48" fmla="*/ 0 w 517"/>
                      <a:gd name="T49" fmla="*/ 277 h 1005"/>
                      <a:gd name="T50" fmla="*/ 64 w 517"/>
                      <a:gd name="T51" fmla="*/ 84 h 1005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</a:gdLst>
                    <a:ahLst/>
                    <a:cxnLst>
                      <a:cxn ang="T52">
                        <a:pos x="T0" y="T1"/>
                      </a:cxn>
                      <a:cxn ang="T53">
                        <a:pos x="T2" y="T3"/>
                      </a:cxn>
                      <a:cxn ang="T54">
                        <a:pos x="T4" y="T5"/>
                      </a:cxn>
                      <a:cxn ang="T55">
                        <a:pos x="T6" y="T7"/>
                      </a:cxn>
                      <a:cxn ang="T56">
                        <a:pos x="T8" y="T9"/>
                      </a:cxn>
                      <a:cxn ang="T57">
                        <a:pos x="T10" y="T11"/>
                      </a:cxn>
                      <a:cxn ang="T58">
                        <a:pos x="T12" y="T13"/>
                      </a:cxn>
                      <a:cxn ang="T59">
                        <a:pos x="T14" y="T15"/>
                      </a:cxn>
                      <a:cxn ang="T60">
                        <a:pos x="T16" y="T17"/>
                      </a:cxn>
                      <a:cxn ang="T61">
                        <a:pos x="T18" y="T19"/>
                      </a:cxn>
                      <a:cxn ang="T62">
                        <a:pos x="T20" y="T21"/>
                      </a:cxn>
                      <a:cxn ang="T63">
                        <a:pos x="T22" y="T23"/>
                      </a:cxn>
                      <a:cxn ang="T64">
                        <a:pos x="T24" y="T25"/>
                      </a:cxn>
                      <a:cxn ang="T65">
                        <a:pos x="T26" y="T27"/>
                      </a:cxn>
                      <a:cxn ang="T66">
                        <a:pos x="T28" y="T29"/>
                      </a:cxn>
                      <a:cxn ang="T67">
                        <a:pos x="T30" y="T31"/>
                      </a:cxn>
                      <a:cxn ang="T68">
                        <a:pos x="T32" y="T33"/>
                      </a:cxn>
                      <a:cxn ang="T69">
                        <a:pos x="T34" y="T35"/>
                      </a:cxn>
                      <a:cxn ang="T70">
                        <a:pos x="T36" y="T37"/>
                      </a:cxn>
                      <a:cxn ang="T71">
                        <a:pos x="T38" y="T39"/>
                      </a:cxn>
                      <a:cxn ang="T72">
                        <a:pos x="T40" y="T41"/>
                      </a:cxn>
                      <a:cxn ang="T73">
                        <a:pos x="T42" y="T43"/>
                      </a:cxn>
                      <a:cxn ang="T74">
                        <a:pos x="T44" y="T45"/>
                      </a:cxn>
                      <a:cxn ang="T75">
                        <a:pos x="T46" y="T47"/>
                      </a:cxn>
                      <a:cxn ang="T76">
                        <a:pos x="T48" y="T49"/>
                      </a:cxn>
                      <a:cxn ang="T77">
                        <a:pos x="T50" y="T51"/>
                      </a:cxn>
                    </a:cxnLst>
                    <a:rect l="0" t="0" r="r" b="b"/>
                    <a:pathLst>
                      <a:path w="517" h="1005">
                        <a:moveTo>
                          <a:pt x="210" y="281"/>
                        </a:moveTo>
                        <a:lnTo>
                          <a:pt x="210" y="240"/>
                        </a:lnTo>
                        <a:lnTo>
                          <a:pt x="231" y="240"/>
                        </a:lnTo>
                        <a:lnTo>
                          <a:pt x="231" y="121"/>
                        </a:lnTo>
                        <a:lnTo>
                          <a:pt x="237" y="76"/>
                        </a:lnTo>
                        <a:lnTo>
                          <a:pt x="260" y="0"/>
                        </a:lnTo>
                        <a:lnTo>
                          <a:pt x="280" y="76"/>
                        </a:lnTo>
                        <a:lnTo>
                          <a:pt x="289" y="121"/>
                        </a:lnTo>
                        <a:lnTo>
                          <a:pt x="289" y="240"/>
                        </a:lnTo>
                        <a:lnTo>
                          <a:pt x="309" y="240"/>
                        </a:lnTo>
                        <a:lnTo>
                          <a:pt x="309" y="281"/>
                        </a:lnTo>
                        <a:lnTo>
                          <a:pt x="517" y="924"/>
                        </a:lnTo>
                        <a:lnTo>
                          <a:pt x="510" y="942"/>
                        </a:lnTo>
                        <a:lnTo>
                          <a:pt x="504" y="962"/>
                        </a:lnTo>
                        <a:lnTo>
                          <a:pt x="501" y="973"/>
                        </a:lnTo>
                        <a:lnTo>
                          <a:pt x="499" y="983"/>
                        </a:lnTo>
                        <a:lnTo>
                          <a:pt x="497" y="994"/>
                        </a:lnTo>
                        <a:lnTo>
                          <a:pt x="496" y="1005"/>
                        </a:lnTo>
                        <a:lnTo>
                          <a:pt x="23" y="1005"/>
                        </a:lnTo>
                        <a:lnTo>
                          <a:pt x="21" y="989"/>
                        </a:lnTo>
                        <a:lnTo>
                          <a:pt x="17" y="970"/>
                        </a:lnTo>
                        <a:lnTo>
                          <a:pt x="14" y="959"/>
                        </a:lnTo>
                        <a:lnTo>
                          <a:pt x="11" y="948"/>
                        </a:lnTo>
                        <a:lnTo>
                          <a:pt x="6" y="937"/>
                        </a:lnTo>
                        <a:lnTo>
                          <a:pt x="0" y="925"/>
                        </a:lnTo>
                        <a:lnTo>
                          <a:pt x="210" y="28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" name="Freeform 18"/>
                  <p:cNvSpPr>
                    <a:spLocks noChangeAspect="1"/>
                  </p:cNvSpPr>
                  <p:nvPr/>
                </p:nvSpPr>
                <p:spPr bwMode="auto">
                  <a:xfrm>
                    <a:off x="2333" y="1589"/>
                    <a:ext cx="43" cy="36"/>
                  </a:xfrm>
                  <a:custGeom>
                    <a:avLst/>
                    <a:gdLst>
                      <a:gd name="T0" fmla="*/ 38 w 139"/>
                      <a:gd name="T1" fmla="*/ 36 h 118"/>
                      <a:gd name="T2" fmla="*/ 4 w 139"/>
                      <a:gd name="T3" fmla="*/ 36 h 118"/>
                      <a:gd name="T4" fmla="*/ 0 w 139"/>
                      <a:gd name="T5" fmla="*/ 5 h 118"/>
                      <a:gd name="T6" fmla="*/ 0 w 139"/>
                      <a:gd name="T7" fmla="*/ 0 h 118"/>
                      <a:gd name="T8" fmla="*/ 43 w 139"/>
                      <a:gd name="T9" fmla="*/ 0 h 118"/>
                      <a:gd name="T10" fmla="*/ 43 w 139"/>
                      <a:gd name="T11" fmla="*/ 5 h 118"/>
                      <a:gd name="T12" fmla="*/ 38 w 139"/>
                      <a:gd name="T13" fmla="*/ 36 h 11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139" h="118">
                        <a:moveTo>
                          <a:pt x="124" y="118"/>
                        </a:moveTo>
                        <a:lnTo>
                          <a:pt x="14" y="118"/>
                        </a:ln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9" y="0"/>
                        </a:lnTo>
                        <a:lnTo>
                          <a:pt x="139" y="17"/>
                        </a:lnTo>
                        <a:lnTo>
                          <a:pt x="124" y="11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" name="Freeform 19"/>
                  <p:cNvSpPr>
                    <a:spLocks noChangeAspect="1"/>
                  </p:cNvSpPr>
                  <p:nvPr/>
                </p:nvSpPr>
                <p:spPr bwMode="auto">
                  <a:xfrm>
                    <a:off x="2383" y="1668"/>
                    <a:ext cx="100" cy="208"/>
                  </a:xfrm>
                  <a:custGeom>
                    <a:avLst/>
                    <a:gdLst>
                      <a:gd name="T0" fmla="*/ 92 w 320"/>
                      <a:gd name="T1" fmla="*/ 15 h 693"/>
                      <a:gd name="T2" fmla="*/ 90 w 320"/>
                      <a:gd name="T3" fmla="*/ 12 h 693"/>
                      <a:gd name="T4" fmla="*/ 87 w 320"/>
                      <a:gd name="T5" fmla="*/ 10 h 693"/>
                      <a:gd name="T6" fmla="*/ 84 w 320"/>
                      <a:gd name="T7" fmla="*/ 8 h 693"/>
                      <a:gd name="T8" fmla="*/ 81 w 320"/>
                      <a:gd name="T9" fmla="*/ 7 h 693"/>
                      <a:gd name="T10" fmla="*/ 77 w 320"/>
                      <a:gd name="T11" fmla="*/ 5 h 693"/>
                      <a:gd name="T12" fmla="*/ 73 w 320"/>
                      <a:gd name="T13" fmla="*/ 3 h 693"/>
                      <a:gd name="T14" fmla="*/ 69 w 320"/>
                      <a:gd name="T15" fmla="*/ 2 h 693"/>
                      <a:gd name="T16" fmla="*/ 66 w 320"/>
                      <a:gd name="T17" fmla="*/ 2 h 693"/>
                      <a:gd name="T18" fmla="*/ 62 w 320"/>
                      <a:gd name="T19" fmla="*/ 1 h 693"/>
                      <a:gd name="T20" fmla="*/ 58 w 320"/>
                      <a:gd name="T21" fmla="*/ 0 h 693"/>
                      <a:gd name="T22" fmla="*/ 54 w 320"/>
                      <a:gd name="T23" fmla="*/ 0 h 693"/>
                      <a:gd name="T24" fmla="*/ 50 w 320"/>
                      <a:gd name="T25" fmla="*/ 0 h 693"/>
                      <a:gd name="T26" fmla="*/ 47 w 320"/>
                      <a:gd name="T27" fmla="*/ 0 h 693"/>
                      <a:gd name="T28" fmla="*/ 43 w 320"/>
                      <a:gd name="T29" fmla="*/ 0 h 693"/>
                      <a:gd name="T30" fmla="*/ 38 w 320"/>
                      <a:gd name="T31" fmla="*/ 1 h 693"/>
                      <a:gd name="T32" fmla="*/ 35 w 320"/>
                      <a:gd name="T33" fmla="*/ 2 h 693"/>
                      <a:gd name="T34" fmla="*/ 31 w 320"/>
                      <a:gd name="T35" fmla="*/ 2 h 693"/>
                      <a:gd name="T36" fmla="*/ 28 w 320"/>
                      <a:gd name="T37" fmla="*/ 3 h 693"/>
                      <a:gd name="T38" fmla="*/ 24 w 320"/>
                      <a:gd name="T39" fmla="*/ 5 h 693"/>
                      <a:gd name="T40" fmla="*/ 20 w 320"/>
                      <a:gd name="T41" fmla="*/ 7 h 693"/>
                      <a:gd name="T42" fmla="*/ 17 w 320"/>
                      <a:gd name="T43" fmla="*/ 8 h 693"/>
                      <a:gd name="T44" fmla="*/ 14 w 320"/>
                      <a:gd name="T45" fmla="*/ 10 h 693"/>
                      <a:gd name="T46" fmla="*/ 11 w 320"/>
                      <a:gd name="T47" fmla="*/ 12 h 693"/>
                      <a:gd name="T48" fmla="*/ 8 w 320"/>
                      <a:gd name="T49" fmla="*/ 15 h 693"/>
                      <a:gd name="T50" fmla="*/ 7 w 320"/>
                      <a:gd name="T51" fmla="*/ 17 h 693"/>
                      <a:gd name="T52" fmla="*/ 5 w 320"/>
                      <a:gd name="T53" fmla="*/ 19 h 693"/>
                      <a:gd name="T54" fmla="*/ 4 w 320"/>
                      <a:gd name="T55" fmla="*/ 20 h 693"/>
                      <a:gd name="T56" fmla="*/ 3 w 320"/>
                      <a:gd name="T57" fmla="*/ 23 h 693"/>
                      <a:gd name="T58" fmla="*/ 2 w 320"/>
                      <a:gd name="T59" fmla="*/ 25 h 693"/>
                      <a:gd name="T60" fmla="*/ 1 w 320"/>
                      <a:gd name="T61" fmla="*/ 27 h 693"/>
                      <a:gd name="T62" fmla="*/ 0 w 320"/>
                      <a:gd name="T63" fmla="*/ 30 h 693"/>
                      <a:gd name="T64" fmla="*/ 0 w 320"/>
                      <a:gd name="T65" fmla="*/ 32 h 693"/>
                      <a:gd name="T66" fmla="*/ 0 w 320"/>
                      <a:gd name="T67" fmla="*/ 208 h 693"/>
                      <a:gd name="T68" fmla="*/ 100 w 320"/>
                      <a:gd name="T69" fmla="*/ 208 h 693"/>
                      <a:gd name="T70" fmla="*/ 100 w 320"/>
                      <a:gd name="T71" fmla="*/ 32 h 693"/>
                      <a:gd name="T72" fmla="*/ 100 w 320"/>
                      <a:gd name="T73" fmla="*/ 30 h 693"/>
                      <a:gd name="T74" fmla="*/ 99 w 320"/>
                      <a:gd name="T75" fmla="*/ 27 h 693"/>
                      <a:gd name="T76" fmla="*/ 99 w 320"/>
                      <a:gd name="T77" fmla="*/ 25 h 693"/>
                      <a:gd name="T78" fmla="*/ 98 w 320"/>
                      <a:gd name="T79" fmla="*/ 23 h 693"/>
                      <a:gd name="T80" fmla="*/ 97 w 320"/>
                      <a:gd name="T81" fmla="*/ 20 h 693"/>
                      <a:gd name="T82" fmla="*/ 95 w 320"/>
                      <a:gd name="T83" fmla="*/ 19 h 693"/>
                      <a:gd name="T84" fmla="*/ 94 w 320"/>
                      <a:gd name="T85" fmla="*/ 17 h 693"/>
                      <a:gd name="T86" fmla="*/ 92 w 320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20" h="693">
                        <a:moveTo>
                          <a:pt x="294" y="49"/>
                        </a:moveTo>
                        <a:lnTo>
                          <a:pt x="287" y="41"/>
                        </a:lnTo>
                        <a:lnTo>
                          <a:pt x="277" y="33"/>
                        </a:lnTo>
                        <a:lnTo>
                          <a:pt x="268" y="27"/>
                        </a:lnTo>
                        <a:lnTo>
                          <a:pt x="258" y="22"/>
                        </a:lnTo>
                        <a:lnTo>
                          <a:pt x="247" y="16"/>
                        </a:lnTo>
                        <a:lnTo>
                          <a:pt x="234" y="11"/>
                        </a:lnTo>
                        <a:lnTo>
                          <a:pt x="222" y="8"/>
                        </a:lnTo>
                        <a:lnTo>
                          <a:pt x="210" y="5"/>
                        </a:lnTo>
                        <a:lnTo>
                          <a:pt x="198" y="3"/>
                        </a:lnTo>
                        <a:lnTo>
                          <a:pt x="186" y="1"/>
                        </a:lnTo>
                        <a:lnTo>
                          <a:pt x="173" y="0"/>
                        </a:lnTo>
                        <a:lnTo>
                          <a:pt x="160" y="0"/>
                        </a:lnTo>
                        <a:lnTo>
                          <a:pt x="149" y="0"/>
                        </a:lnTo>
                        <a:lnTo>
                          <a:pt x="136" y="1"/>
                        </a:lnTo>
                        <a:lnTo>
                          <a:pt x="123" y="3"/>
                        </a:lnTo>
                        <a:lnTo>
                          <a:pt x="112" y="5"/>
                        </a:lnTo>
                        <a:lnTo>
                          <a:pt x="99" y="8"/>
                        </a:lnTo>
                        <a:lnTo>
                          <a:pt x="88" y="11"/>
                        </a:lnTo>
                        <a:lnTo>
                          <a:pt x="76" y="16"/>
                        </a:lnTo>
                        <a:lnTo>
                          <a:pt x="64" y="22"/>
                        </a:lnTo>
                        <a:lnTo>
                          <a:pt x="55" y="27"/>
                        </a:lnTo>
                        <a:lnTo>
                          <a:pt x="44" y="33"/>
                        </a:lnTo>
                        <a:lnTo>
                          <a:pt x="36" y="41"/>
                        </a:lnTo>
                        <a:lnTo>
                          <a:pt x="27" y="49"/>
                        </a:lnTo>
                        <a:lnTo>
                          <a:pt x="21" y="55"/>
                        </a:lnTo>
                        <a:lnTo>
                          <a:pt x="16" y="62"/>
                        </a:lnTo>
                        <a:lnTo>
                          <a:pt x="12" y="68"/>
                        </a:lnTo>
                        <a:lnTo>
                          <a:pt x="9" y="75"/>
                        </a:lnTo>
                        <a:lnTo>
                          <a:pt x="6" y="84"/>
                        </a:lnTo>
                        <a:lnTo>
                          <a:pt x="3" y="91"/>
                        </a:lnTo>
                        <a:lnTo>
                          <a:pt x="1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20" y="693"/>
                        </a:lnTo>
                        <a:lnTo>
                          <a:pt x="320" y="108"/>
                        </a:lnTo>
                        <a:lnTo>
                          <a:pt x="320" y="100"/>
                        </a:lnTo>
                        <a:lnTo>
                          <a:pt x="318" y="91"/>
                        </a:lnTo>
                        <a:lnTo>
                          <a:pt x="316" y="84"/>
                        </a:lnTo>
                        <a:lnTo>
                          <a:pt x="313" y="75"/>
                        </a:lnTo>
                        <a:lnTo>
                          <a:pt x="310" y="68"/>
                        </a:lnTo>
                        <a:lnTo>
                          <a:pt x="305" y="62"/>
                        </a:lnTo>
                        <a:lnTo>
                          <a:pt x="300" y="55"/>
                        </a:lnTo>
                        <a:lnTo>
                          <a:pt x="294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" name="Freeform 20"/>
                  <p:cNvSpPr>
                    <a:spLocks noChangeAspect="1"/>
                  </p:cNvSpPr>
                  <p:nvPr/>
                </p:nvSpPr>
                <p:spPr bwMode="auto">
                  <a:xfrm>
                    <a:off x="2383" y="1668"/>
                    <a:ext cx="100" cy="208"/>
                  </a:xfrm>
                  <a:custGeom>
                    <a:avLst/>
                    <a:gdLst>
                      <a:gd name="T0" fmla="*/ 92 w 320"/>
                      <a:gd name="T1" fmla="*/ 15 h 693"/>
                      <a:gd name="T2" fmla="*/ 90 w 320"/>
                      <a:gd name="T3" fmla="*/ 12 h 693"/>
                      <a:gd name="T4" fmla="*/ 87 w 320"/>
                      <a:gd name="T5" fmla="*/ 10 h 693"/>
                      <a:gd name="T6" fmla="*/ 84 w 320"/>
                      <a:gd name="T7" fmla="*/ 8 h 693"/>
                      <a:gd name="T8" fmla="*/ 81 w 320"/>
                      <a:gd name="T9" fmla="*/ 7 h 693"/>
                      <a:gd name="T10" fmla="*/ 77 w 320"/>
                      <a:gd name="T11" fmla="*/ 5 h 693"/>
                      <a:gd name="T12" fmla="*/ 73 w 320"/>
                      <a:gd name="T13" fmla="*/ 3 h 693"/>
                      <a:gd name="T14" fmla="*/ 69 w 320"/>
                      <a:gd name="T15" fmla="*/ 2 h 693"/>
                      <a:gd name="T16" fmla="*/ 66 w 320"/>
                      <a:gd name="T17" fmla="*/ 2 h 693"/>
                      <a:gd name="T18" fmla="*/ 62 w 320"/>
                      <a:gd name="T19" fmla="*/ 1 h 693"/>
                      <a:gd name="T20" fmla="*/ 58 w 320"/>
                      <a:gd name="T21" fmla="*/ 0 h 693"/>
                      <a:gd name="T22" fmla="*/ 54 w 320"/>
                      <a:gd name="T23" fmla="*/ 0 h 693"/>
                      <a:gd name="T24" fmla="*/ 50 w 320"/>
                      <a:gd name="T25" fmla="*/ 0 h 693"/>
                      <a:gd name="T26" fmla="*/ 47 w 320"/>
                      <a:gd name="T27" fmla="*/ 0 h 693"/>
                      <a:gd name="T28" fmla="*/ 43 w 320"/>
                      <a:gd name="T29" fmla="*/ 0 h 693"/>
                      <a:gd name="T30" fmla="*/ 38 w 320"/>
                      <a:gd name="T31" fmla="*/ 1 h 693"/>
                      <a:gd name="T32" fmla="*/ 35 w 320"/>
                      <a:gd name="T33" fmla="*/ 2 h 693"/>
                      <a:gd name="T34" fmla="*/ 31 w 320"/>
                      <a:gd name="T35" fmla="*/ 2 h 693"/>
                      <a:gd name="T36" fmla="*/ 28 w 320"/>
                      <a:gd name="T37" fmla="*/ 3 h 693"/>
                      <a:gd name="T38" fmla="*/ 24 w 320"/>
                      <a:gd name="T39" fmla="*/ 5 h 693"/>
                      <a:gd name="T40" fmla="*/ 20 w 320"/>
                      <a:gd name="T41" fmla="*/ 7 h 693"/>
                      <a:gd name="T42" fmla="*/ 17 w 320"/>
                      <a:gd name="T43" fmla="*/ 8 h 693"/>
                      <a:gd name="T44" fmla="*/ 14 w 320"/>
                      <a:gd name="T45" fmla="*/ 10 h 693"/>
                      <a:gd name="T46" fmla="*/ 11 w 320"/>
                      <a:gd name="T47" fmla="*/ 12 h 693"/>
                      <a:gd name="T48" fmla="*/ 8 w 320"/>
                      <a:gd name="T49" fmla="*/ 15 h 693"/>
                      <a:gd name="T50" fmla="*/ 7 w 320"/>
                      <a:gd name="T51" fmla="*/ 17 h 693"/>
                      <a:gd name="T52" fmla="*/ 5 w 320"/>
                      <a:gd name="T53" fmla="*/ 19 h 693"/>
                      <a:gd name="T54" fmla="*/ 4 w 320"/>
                      <a:gd name="T55" fmla="*/ 20 h 693"/>
                      <a:gd name="T56" fmla="*/ 3 w 320"/>
                      <a:gd name="T57" fmla="*/ 23 h 693"/>
                      <a:gd name="T58" fmla="*/ 2 w 320"/>
                      <a:gd name="T59" fmla="*/ 25 h 693"/>
                      <a:gd name="T60" fmla="*/ 1 w 320"/>
                      <a:gd name="T61" fmla="*/ 27 h 693"/>
                      <a:gd name="T62" fmla="*/ 0 w 320"/>
                      <a:gd name="T63" fmla="*/ 30 h 693"/>
                      <a:gd name="T64" fmla="*/ 0 w 320"/>
                      <a:gd name="T65" fmla="*/ 32 h 693"/>
                      <a:gd name="T66" fmla="*/ 0 w 320"/>
                      <a:gd name="T67" fmla="*/ 208 h 693"/>
                      <a:gd name="T68" fmla="*/ 100 w 320"/>
                      <a:gd name="T69" fmla="*/ 208 h 693"/>
                      <a:gd name="T70" fmla="*/ 100 w 320"/>
                      <a:gd name="T71" fmla="*/ 32 h 693"/>
                      <a:gd name="T72" fmla="*/ 100 w 320"/>
                      <a:gd name="T73" fmla="*/ 30 h 693"/>
                      <a:gd name="T74" fmla="*/ 99 w 320"/>
                      <a:gd name="T75" fmla="*/ 27 h 693"/>
                      <a:gd name="T76" fmla="*/ 99 w 320"/>
                      <a:gd name="T77" fmla="*/ 25 h 693"/>
                      <a:gd name="T78" fmla="*/ 98 w 320"/>
                      <a:gd name="T79" fmla="*/ 23 h 693"/>
                      <a:gd name="T80" fmla="*/ 97 w 320"/>
                      <a:gd name="T81" fmla="*/ 20 h 693"/>
                      <a:gd name="T82" fmla="*/ 95 w 320"/>
                      <a:gd name="T83" fmla="*/ 19 h 693"/>
                      <a:gd name="T84" fmla="*/ 94 w 320"/>
                      <a:gd name="T85" fmla="*/ 17 h 693"/>
                      <a:gd name="T86" fmla="*/ 92 w 320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20" h="693">
                        <a:moveTo>
                          <a:pt x="294" y="49"/>
                        </a:moveTo>
                        <a:lnTo>
                          <a:pt x="287" y="41"/>
                        </a:lnTo>
                        <a:lnTo>
                          <a:pt x="277" y="33"/>
                        </a:lnTo>
                        <a:lnTo>
                          <a:pt x="268" y="27"/>
                        </a:lnTo>
                        <a:lnTo>
                          <a:pt x="258" y="22"/>
                        </a:lnTo>
                        <a:lnTo>
                          <a:pt x="247" y="16"/>
                        </a:lnTo>
                        <a:lnTo>
                          <a:pt x="234" y="11"/>
                        </a:lnTo>
                        <a:lnTo>
                          <a:pt x="222" y="8"/>
                        </a:lnTo>
                        <a:lnTo>
                          <a:pt x="210" y="5"/>
                        </a:lnTo>
                        <a:lnTo>
                          <a:pt x="198" y="3"/>
                        </a:lnTo>
                        <a:lnTo>
                          <a:pt x="186" y="1"/>
                        </a:lnTo>
                        <a:lnTo>
                          <a:pt x="173" y="0"/>
                        </a:lnTo>
                        <a:lnTo>
                          <a:pt x="160" y="0"/>
                        </a:lnTo>
                        <a:lnTo>
                          <a:pt x="149" y="0"/>
                        </a:lnTo>
                        <a:lnTo>
                          <a:pt x="136" y="1"/>
                        </a:lnTo>
                        <a:lnTo>
                          <a:pt x="123" y="3"/>
                        </a:lnTo>
                        <a:lnTo>
                          <a:pt x="112" y="5"/>
                        </a:lnTo>
                        <a:lnTo>
                          <a:pt x="99" y="8"/>
                        </a:lnTo>
                        <a:lnTo>
                          <a:pt x="88" y="11"/>
                        </a:lnTo>
                        <a:lnTo>
                          <a:pt x="76" y="16"/>
                        </a:lnTo>
                        <a:lnTo>
                          <a:pt x="64" y="22"/>
                        </a:lnTo>
                        <a:lnTo>
                          <a:pt x="55" y="27"/>
                        </a:lnTo>
                        <a:lnTo>
                          <a:pt x="44" y="33"/>
                        </a:lnTo>
                        <a:lnTo>
                          <a:pt x="36" y="41"/>
                        </a:lnTo>
                        <a:lnTo>
                          <a:pt x="27" y="49"/>
                        </a:lnTo>
                        <a:lnTo>
                          <a:pt x="21" y="55"/>
                        </a:lnTo>
                        <a:lnTo>
                          <a:pt x="16" y="62"/>
                        </a:lnTo>
                        <a:lnTo>
                          <a:pt x="12" y="68"/>
                        </a:lnTo>
                        <a:lnTo>
                          <a:pt x="9" y="75"/>
                        </a:lnTo>
                        <a:lnTo>
                          <a:pt x="6" y="84"/>
                        </a:lnTo>
                        <a:lnTo>
                          <a:pt x="3" y="91"/>
                        </a:lnTo>
                        <a:lnTo>
                          <a:pt x="1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20" y="693"/>
                        </a:lnTo>
                        <a:lnTo>
                          <a:pt x="320" y="108"/>
                        </a:lnTo>
                        <a:lnTo>
                          <a:pt x="320" y="100"/>
                        </a:lnTo>
                        <a:lnTo>
                          <a:pt x="318" y="91"/>
                        </a:lnTo>
                        <a:lnTo>
                          <a:pt x="316" y="84"/>
                        </a:lnTo>
                        <a:lnTo>
                          <a:pt x="313" y="75"/>
                        </a:lnTo>
                        <a:lnTo>
                          <a:pt x="310" y="68"/>
                        </a:lnTo>
                        <a:lnTo>
                          <a:pt x="305" y="62"/>
                        </a:lnTo>
                        <a:lnTo>
                          <a:pt x="300" y="55"/>
                        </a:lnTo>
                        <a:lnTo>
                          <a:pt x="294" y="49"/>
                        </a:lnTo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" name="Freeform 21"/>
                  <p:cNvSpPr>
                    <a:spLocks noChangeAspect="1"/>
                  </p:cNvSpPr>
                  <p:nvPr/>
                </p:nvSpPr>
                <p:spPr bwMode="auto">
                  <a:xfrm>
                    <a:off x="2497" y="1589"/>
                    <a:ext cx="43" cy="36"/>
                  </a:xfrm>
                  <a:custGeom>
                    <a:avLst/>
                    <a:gdLst>
                      <a:gd name="T0" fmla="*/ 39 w 136"/>
                      <a:gd name="T1" fmla="*/ 36 h 118"/>
                      <a:gd name="T2" fmla="*/ 4 w 136"/>
                      <a:gd name="T3" fmla="*/ 36 h 118"/>
                      <a:gd name="T4" fmla="*/ 0 w 136"/>
                      <a:gd name="T5" fmla="*/ 5 h 118"/>
                      <a:gd name="T6" fmla="*/ 0 w 136"/>
                      <a:gd name="T7" fmla="*/ 0 h 118"/>
                      <a:gd name="T8" fmla="*/ 43 w 136"/>
                      <a:gd name="T9" fmla="*/ 0 h 118"/>
                      <a:gd name="T10" fmla="*/ 43 w 136"/>
                      <a:gd name="T11" fmla="*/ 5 h 118"/>
                      <a:gd name="T12" fmla="*/ 39 w 136"/>
                      <a:gd name="T13" fmla="*/ 36 h 11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136" h="118">
                        <a:moveTo>
                          <a:pt x="122" y="118"/>
                        </a:moveTo>
                        <a:lnTo>
                          <a:pt x="14" y="118"/>
                        </a:ln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6" y="0"/>
                        </a:lnTo>
                        <a:lnTo>
                          <a:pt x="136" y="17"/>
                        </a:lnTo>
                        <a:lnTo>
                          <a:pt x="122" y="11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" name="Freeform 22"/>
                  <p:cNvSpPr>
                    <a:spLocks noChangeAspect="1"/>
                  </p:cNvSpPr>
                  <p:nvPr/>
                </p:nvSpPr>
                <p:spPr bwMode="auto">
                  <a:xfrm>
                    <a:off x="2554" y="1668"/>
                    <a:ext cx="93" cy="208"/>
                  </a:xfrm>
                  <a:custGeom>
                    <a:avLst/>
                    <a:gdLst>
                      <a:gd name="T0" fmla="*/ 85 w 320"/>
                      <a:gd name="T1" fmla="*/ 15 h 693"/>
                      <a:gd name="T2" fmla="*/ 83 w 320"/>
                      <a:gd name="T3" fmla="*/ 12 h 693"/>
                      <a:gd name="T4" fmla="*/ 80 w 320"/>
                      <a:gd name="T5" fmla="*/ 10 h 693"/>
                      <a:gd name="T6" fmla="*/ 77 w 320"/>
                      <a:gd name="T7" fmla="*/ 8 h 693"/>
                      <a:gd name="T8" fmla="*/ 74 w 320"/>
                      <a:gd name="T9" fmla="*/ 7 h 693"/>
                      <a:gd name="T10" fmla="*/ 71 w 320"/>
                      <a:gd name="T11" fmla="*/ 5 h 693"/>
                      <a:gd name="T12" fmla="*/ 68 w 320"/>
                      <a:gd name="T13" fmla="*/ 3 h 693"/>
                      <a:gd name="T14" fmla="*/ 64 w 320"/>
                      <a:gd name="T15" fmla="*/ 2 h 693"/>
                      <a:gd name="T16" fmla="*/ 61 w 320"/>
                      <a:gd name="T17" fmla="*/ 2 h 693"/>
                      <a:gd name="T18" fmla="*/ 57 w 320"/>
                      <a:gd name="T19" fmla="*/ 1 h 693"/>
                      <a:gd name="T20" fmla="*/ 54 w 320"/>
                      <a:gd name="T21" fmla="*/ 0 h 693"/>
                      <a:gd name="T22" fmla="*/ 50 w 320"/>
                      <a:gd name="T23" fmla="*/ 0 h 693"/>
                      <a:gd name="T24" fmla="*/ 47 w 320"/>
                      <a:gd name="T25" fmla="*/ 0 h 693"/>
                      <a:gd name="T26" fmla="*/ 43 w 320"/>
                      <a:gd name="T27" fmla="*/ 0 h 693"/>
                      <a:gd name="T28" fmla="*/ 39 w 320"/>
                      <a:gd name="T29" fmla="*/ 0 h 693"/>
                      <a:gd name="T30" fmla="*/ 36 w 320"/>
                      <a:gd name="T31" fmla="*/ 1 h 693"/>
                      <a:gd name="T32" fmla="*/ 32 w 320"/>
                      <a:gd name="T33" fmla="*/ 2 h 693"/>
                      <a:gd name="T34" fmla="*/ 29 w 320"/>
                      <a:gd name="T35" fmla="*/ 2 h 693"/>
                      <a:gd name="T36" fmla="*/ 25 w 320"/>
                      <a:gd name="T37" fmla="*/ 3 h 693"/>
                      <a:gd name="T38" fmla="*/ 22 w 320"/>
                      <a:gd name="T39" fmla="*/ 5 h 693"/>
                      <a:gd name="T40" fmla="*/ 19 w 320"/>
                      <a:gd name="T41" fmla="*/ 7 h 693"/>
                      <a:gd name="T42" fmla="*/ 15 w 320"/>
                      <a:gd name="T43" fmla="*/ 8 h 693"/>
                      <a:gd name="T44" fmla="*/ 13 w 320"/>
                      <a:gd name="T45" fmla="*/ 10 h 693"/>
                      <a:gd name="T46" fmla="*/ 10 w 320"/>
                      <a:gd name="T47" fmla="*/ 12 h 693"/>
                      <a:gd name="T48" fmla="*/ 8 w 320"/>
                      <a:gd name="T49" fmla="*/ 15 h 693"/>
                      <a:gd name="T50" fmla="*/ 6 w 320"/>
                      <a:gd name="T51" fmla="*/ 17 h 693"/>
                      <a:gd name="T52" fmla="*/ 4 w 320"/>
                      <a:gd name="T53" fmla="*/ 19 h 693"/>
                      <a:gd name="T54" fmla="*/ 3 w 320"/>
                      <a:gd name="T55" fmla="*/ 20 h 693"/>
                      <a:gd name="T56" fmla="*/ 2 w 320"/>
                      <a:gd name="T57" fmla="*/ 23 h 693"/>
                      <a:gd name="T58" fmla="*/ 1 w 320"/>
                      <a:gd name="T59" fmla="*/ 25 h 693"/>
                      <a:gd name="T60" fmla="*/ 1 w 320"/>
                      <a:gd name="T61" fmla="*/ 27 h 693"/>
                      <a:gd name="T62" fmla="*/ 0 w 320"/>
                      <a:gd name="T63" fmla="*/ 30 h 693"/>
                      <a:gd name="T64" fmla="*/ 0 w 320"/>
                      <a:gd name="T65" fmla="*/ 32 h 693"/>
                      <a:gd name="T66" fmla="*/ 0 w 320"/>
                      <a:gd name="T67" fmla="*/ 208 h 693"/>
                      <a:gd name="T68" fmla="*/ 93 w 320"/>
                      <a:gd name="T69" fmla="*/ 208 h 693"/>
                      <a:gd name="T70" fmla="*/ 93 w 320"/>
                      <a:gd name="T71" fmla="*/ 32 h 693"/>
                      <a:gd name="T72" fmla="*/ 92 w 320"/>
                      <a:gd name="T73" fmla="*/ 30 h 693"/>
                      <a:gd name="T74" fmla="*/ 92 w 320"/>
                      <a:gd name="T75" fmla="*/ 27 h 693"/>
                      <a:gd name="T76" fmla="*/ 92 w 320"/>
                      <a:gd name="T77" fmla="*/ 25 h 693"/>
                      <a:gd name="T78" fmla="*/ 91 w 320"/>
                      <a:gd name="T79" fmla="*/ 23 h 693"/>
                      <a:gd name="T80" fmla="*/ 90 w 320"/>
                      <a:gd name="T81" fmla="*/ 20 h 693"/>
                      <a:gd name="T82" fmla="*/ 89 w 320"/>
                      <a:gd name="T83" fmla="*/ 19 h 693"/>
                      <a:gd name="T84" fmla="*/ 87 w 320"/>
                      <a:gd name="T85" fmla="*/ 17 h 693"/>
                      <a:gd name="T86" fmla="*/ 85 w 320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20" h="693">
                        <a:moveTo>
                          <a:pt x="294" y="49"/>
                        </a:moveTo>
                        <a:lnTo>
                          <a:pt x="285" y="41"/>
                        </a:lnTo>
                        <a:lnTo>
                          <a:pt x="275" y="33"/>
                        </a:lnTo>
                        <a:lnTo>
                          <a:pt x="266" y="27"/>
                        </a:lnTo>
                        <a:lnTo>
                          <a:pt x="256" y="22"/>
                        </a:lnTo>
                        <a:lnTo>
                          <a:pt x="245" y="16"/>
                        </a:lnTo>
                        <a:lnTo>
                          <a:pt x="233" y="11"/>
                        </a:lnTo>
                        <a:lnTo>
                          <a:pt x="221" y="8"/>
                        </a:lnTo>
                        <a:lnTo>
                          <a:pt x="209" y="5"/>
                        </a:lnTo>
                        <a:lnTo>
                          <a:pt x="196" y="3"/>
                        </a:lnTo>
                        <a:lnTo>
                          <a:pt x="185" y="1"/>
                        </a:lnTo>
                        <a:lnTo>
                          <a:pt x="172" y="0"/>
                        </a:lnTo>
                        <a:lnTo>
                          <a:pt x="160" y="0"/>
                        </a:lnTo>
                        <a:lnTo>
                          <a:pt x="148" y="0"/>
                        </a:lnTo>
                        <a:lnTo>
                          <a:pt x="135" y="1"/>
                        </a:lnTo>
                        <a:lnTo>
                          <a:pt x="124" y="3"/>
                        </a:lnTo>
                        <a:lnTo>
                          <a:pt x="111" y="5"/>
                        </a:lnTo>
                        <a:lnTo>
                          <a:pt x="99" y="8"/>
                        </a:lnTo>
                        <a:lnTo>
                          <a:pt x="87" y="11"/>
                        </a:lnTo>
                        <a:lnTo>
                          <a:pt x="75" y="16"/>
                        </a:lnTo>
                        <a:lnTo>
                          <a:pt x="64" y="22"/>
                        </a:lnTo>
                        <a:lnTo>
                          <a:pt x="53" y="27"/>
                        </a:lnTo>
                        <a:lnTo>
                          <a:pt x="44" y="33"/>
                        </a:lnTo>
                        <a:lnTo>
                          <a:pt x="34" y="41"/>
                        </a:lnTo>
                        <a:lnTo>
                          <a:pt x="26" y="49"/>
                        </a:lnTo>
                        <a:lnTo>
                          <a:pt x="20" y="55"/>
                        </a:lnTo>
                        <a:lnTo>
                          <a:pt x="15" y="62"/>
                        </a:lnTo>
                        <a:lnTo>
                          <a:pt x="11" y="68"/>
                        </a:lnTo>
                        <a:lnTo>
                          <a:pt x="8" y="75"/>
                        </a:lnTo>
                        <a:lnTo>
                          <a:pt x="5" y="84"/>
                        </a:lnTo>
                        <a:lnTo>
                          <a:pt x="2" y="91"/>
                        </a:lnTo>
                        <a:lnTo>
                          <a:pt x="0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20" y="693"/>
                        </a:lnTo>
                        <a:lnTo>
                          <a:pt x="320" y="108"/>
                        </a:lnTo>
                        <a:lnTo>
                          <a:pt x="318" y="100"/>
                        </a:lnTo>
                        <a:lnTo>
                          <a:pt x="317" y="91"/>
                        </a:lnTo>
                        <a:lnTo>
                          <a:pt x="315" y="84"/>
                        </a:lnTo>
                        <a:lnTo>
                          <a:pt x="312" y="75"/>
                        </a:lnTo>
                        <a:lnTo>
                          <a:pt x="309" y="68"/>
                        </a:lnTo>
                        <a:lnTo>
                          <a:pt x="305" y="62"/>
                        </a:lnTo>
                        <a:lnTo>
                          <a:pt x="299" y="55"/>
                        </a:lnTo>
                        <a:lnTo>
                          <a:pt x="294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" name="Freeform 23"/>
                  <p:cNvSpPr>
                    <a:spLocks noChangeAspect="1"/>
                  </p:cNvSpPr>
                  <p:nvPr/>
                </p:nvSpPr>
                <p:spPr bwMode="auto">
                  <a:xfrm>
                    <a:off x="2554" y="1668"/>
                    <a:ext cx="93" cy="208"/>
                  </a:xfrm>
                  <a:custGeom>
                    <a:avLst/>
                    <a:gdLst>
                      <a:gd name="T0" fmla="*/ 85 w 320"/>
                      <a:gd name="T1" fmla="*/ 15 h 693"/>
                      <a:gd name="T2" fmla="*/ 83 w 320"/>
                      <a:gd name="T3" fmla="*/ 12 h 693"/>
                      <a:gd name="T4" fmla="*/ 80 w 320"/>
                      <a:gd name="T5" fmla="*/ 10 h 693"/>
                      <a:gd name="T6" fmla="*/ 77 w 320"/>
                      <a:gd name="T7" fmla="*/ 8 h 693"/>
                      <a:gd name="T8" fmla="*/ 74 w 320"/>
                      <a:gd name="T9" fmla="*/ 7 h 693"/>
                      <a:gd name="T10" fmla="*/ 71 w 320"/>
                      <a:gd name="T11" fmla="*/ 5 h 693"/>
                      <a:gd name="T12" fmla="*/ 68 w 320"/>
                      <a:gd name="T13" fmla="*/ 3 h 693"/>
                      <a:gd name="T14" fmla="*/ 64 w 320"/>
                      <a:gd name="T15" fmla="*/ 2 h 693"/>
                      <a:gd name="T16" fmla="*/ 61 w 320"/>
                      <a:gd name="T17" fmla="*/ 2 h 693"/>
                      <a:gd name="T18" fmla="*/ 57 w 320"/>
                      <a:gd name="T19" fmla="*/ 1 h 693"/>
                      <a:gd name="T20" fmla="*/ 54 w 320"/>
                      <a:gd name="T21" fmla="*/ 0 h 693"/>
                      <a:gd name="T22" fmla="*/ 50 w 320"/>
                      <a:gd name="T23" fmla="*/ 0 h 693"/>
                      <a:gd name="T24" fmla="*/ 47 w 320"/>
                      <a:gd name="T25" fmla="*/ 0 h 693"/>
                      <a:gd name="T26" fmla="*/ 43 w 320"/>
                      <a:gd name="T27" fmla="*/ 0 h 693"/>
                      <a:gd name="T28" fmla="*/ 39 w 320"/>
                      <a:gd name="T29" fmla="*/ 0 h 693"/>
                      <a:gd name="T30" fmla="*/ 36 w 320"/>
                      <a:gd name="T31" fmla="*/ 1 h 693"/>
                      <a:gd name="T32" fmla="*/ 32 w 320"/>
                      <a:gd name="T33" fmla="*/ 2 h 693"/>
                      <a:gd name="T34" fmla="*/ 29 w 320"/>
                      <a:gd name="T35" fmla="*/ 2 h 693"/>
                      <a:gd name="T36" fmla="*/ 25 w 320"/>
                      <a:gd name="T37" fmla="*/ 3 h 693"/>
                      <a:gd name="T38" fmla="*/ 22 w 320"/>
                      <a:gd name="T39" fmla="*/ 5 h 693"/>
                      <a:gd name="T40" fmla="*/ 19 w 320"/>
                      <a:gd name="T41" fmla="*/ 7 h 693"/>
                      <a:gd name="T42" fmla="*/ 15 w 320"/>
                      <a:gd name="T43" fmla="*/ 8 h 693"/>
                      <a:gd name="T44" fmla="*/ 13 w 320"/>
                      <a:gd name="T45" fmla="*/ 10 h 693"/>
                      <a:gd name="T46" fmla="*/ 10 w 320"/>
                      <a:gd name="T47" fmla="*/ 12 h 693"/>
                      <a:gd name="T48" fmla="*/ 8 w 320"/>
                      <a:gd name="T49" fmla="*/ 15 h 693"/>
                      <a:gd name="T50" fmla="*/ 6 w 320"/>
                      <a:gd name="T51" fmla="*/ 17 h 693"/>
                      <a:gd name="T52" fmla="*/ 4 w 320"/>
                      <a:gd name="T53" fmla="*/ 19 h 693"/>
                      <a:gd name="T54" fmla="*/ 3 w 320"/>
                      <a:gd name="T55" fmla="*/ 20 h 693"/>
                      <a:gd name="T56" fmla="*/ 2 w 320"/>
                      <a:gd name="T57" fmla="*/ 23 h 693"/>
                      <a:gd name="T58" fmla="*/ 1 w 320"/>
                      <a:gd name="T59" fmla="*/ 25 h 693"/>
                      <a:gd name="T60" fmla="*/ 1 w 320"/>
                      <a:gd name="T61" fmla="*/ 27 h 693"/>
                      <a:gd name="T62" fmla="*/ 0 w 320"/>
                      <a:gd name="T63" fmla="*/ 30 h 693"/>
                      <a:gd name="T64" fmla="*/ 0 w 320"/>
                      <a:gd name="T65" fmla="*/ 32 h 693"/>
                      <a:gd name="T66" fmla="*/ 0 w 320"/>
                      <a:gd name="T67" fmla="*/ 208 h 693"/>
                      <a:gd name="T68" fmla="*/ 93 w 320"/>
                      <a:gd name="T69" fmla="*/ 208 h 693"/>
                      <a:gd name="T70" fmla="*/ 93 w 320"/>
                      <a:gd name="T71" fmla="*/ 32 h 693"/>
                      <a:gd name="T72" fmla="*/ 92 w 320"/>
                      <a:gd name="T73" fmla="*/ 30 h 693"/>
                      <a:gd name="T74" fmla="*/ 92 w 320"/>
                      <a:gd name="T75" fmla="*/ 27 h 693"/>
                      <a:gd name="T76" fmla="*/ 92 w 320"/>
                      <a:gd name="T77" fmla="*/ 25 h 693"/>
                      <a:gd name="T78" fmla="*/ 91 w 320"/>
                      <a:gd name="T79" fmla="*/ 23 h 693"/>
                      <a:gd name="T80" fmla="*/ 90 w 320"/>
                      <a:gd name="T81" fmla="*/ 20 h 693"/>
                      <a:gd name="T82" fmla="*/ 89 w 320"/>
                      <a:gd name="T83" fmla="*/ 19 h 693"/>
                      <a:gd name="T84" fmla="*/ 87 w 320"/>
                      <a:gd name="T85" fmla="*/ 17 h 693"/>
                      <a:gd name="T86" fmla="*/ 85 w 320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20" h="693">
                        <a:moveTo>
                          <a:pt x="294" y="49"/>
                        </a:moveTo>
                        <a:lnTo>
                          <a:pt x="285" y="41"/>
                        </a:lnTo>
                        <a:lnTo>
                          <a:pt x="275" y="33"/>
                        </a:lnTo>
                        <a:lnTo>
                          <a:pt x="266" y="27"/>
                        </a:lnTo>
                        <a:lnTo>
                          <a:pt x="256" y="22"/>
                        </a:lnTo>
                        <a:lnTo>
                          <a:pt x="245" y="16"/>
                        </a:lnTo>
                        <a:lnTo>
                          <a:pt x="233" y="11"/>
                        </a:lnTo>
                        <a:lnTo>
                          <a:pt x="221" y="8"/>
                        </a:lnTo>
                        <a:lnTo>
                          <a:pt x="209" y="5"/>
                        </a:lnTo>
                        <a:lnTo>
                          <a:pt x="196" y="3"/>
                        </a:lnTo>
                        <a:lnTo>
                          <a:pt x="185" y="1"/>
                        </a:lnTo>
                        <a:lnTo>
                          <a:pt x="172" y="0"/>
                        </a:lnTo>
                        <a:lnTo>
                          <a:pt x="160" y="0"/>
                        </a:lnTo>
                        <a:lnTo>
                          <a:pt x="148" y="0"/>
                        </a:lnTo>
                        <a:lnTo>
                          <a:pt x="135" y="1"/>
                        </a:lnTo>
                        <a:lnTo>
                          <a:pt x="124" y="3"/>
                        </a:lnTo>
                        <a:lnTo>
                          <a:pt x="111" y="5"/>
                        </a:lnTo>
                        <a:lnTo>
                          <a:pt x="99" y="8"/>
                        </a:lnTo>
                        <a:lnTo>
                          <a:pt x="87" y="11"/>
                        </a:lnTo>
                        <a:lnTo>
                          <a:pt x="75" y="16"/>
                        </a:lnTo>
                        <a:lnTo>
                          <a:pt x="64" y="22"/>
                        </a:lnTo>
                        <a:lnTo>
                          <a:pt x="53" y="27"/>
                        </a:lnTo>
                        <a:lnTo>
                          <a:pt x="44" y="33"/>
                        </a:lnTo>
                        <a:lnTo>
                          <a:pt x="34" y="41"/>
                        </a:lnTo>
                        <a:lnTo>
                          <a:pt x="26" y="49"/>
                        </a:lnTo>
                        <a:lnTo>
                          <a:pt x="20" y="55"/>
                        </a:lnTo>
                        <a:lnTo>
                          <a:pt x="15" y="62"/>
                        </a:lnTo>
                        <a:lnTo>
                          <a:pt x="11" y="68"/>
                        </a:lnTo>
                        <a:lnTo>
                          <a:pt x="8" y="75"/>
                        </a:lnTo>
                        <a:lnTo>
                          <a:pt x="5" y="84"/>
                        </a:lnTo>
                        <a:lnTo>
                          <a:pt x="2" y="91"/>
                        </a:lnTo>
                        <a:lnTo>
                          <a:pt x="0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20" y="693"/>
                        </a:lnTo>
                        <a:lnTo>
                          <a:pt x="320" y="108"/>
                        </a:lnTo>
                        <a:lnTo>
                          <a:pt x="318" y="100"/>
                        </a:lnTo>
                        <a:lnTo>
                          <a:pt x="317" y="91"/>
                        </a:lnTo>
                        <a:lnTo>
                          <a:pt x="315" y="84"/>
                        </a:lnTo>
                        <a:lnTo>
                          <a:pt x="312" y="75"/>
                        </a:lnTo>
                        <a:lnTo>
                          <a:pt x="309" y="68"/>
                        </a:lnTo>
                        <a:lnTo>
                          <a:pt x="305" y="62"/>
                        </a:lnTo>
                        <a:lnTo>
                          <a:pt x="299" y="55"/>
                        </a:lnTo>
                        <a:lnTo>
                          <a:pt x="294" y="49"/>
                        </a:lnTo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" name="Freeform 24"/>
                  <p:cNvSpPr>
                    <a:spLocks noChangeAspect="1"/>
                  </p:cNvSpPr>
                  <p:nvPr/>
                </p:nvSpPr>
                <p:spPr bwMode="auto">
                  <a:xfrm>
                    <a:off x="2719" y="1668"/>
                    <a:ext cx="100" cy="208"/>
                  </a:xfrm>
                  <a:custGeom>
                    <a:avLst/>
                    <a:gdLst>
                      <a:gd name="T0" fmla="*/ 92 w 319"/>
                      <a:gd name="T1" fmla="*/ 15 h 693"/>
                      <a:gd name="T2" fmla="*/ 89 w 319"/>
                      <a:gd name="T3" fmla="*/ 12 h 693"/>
                      <a:gd name="T4" fmla="*/ 86 w 319"/>
                      <a:gd name="T5" fmla="*/ 10 h 693"/>
                      <a:gd name="T6" fmla="*/ 83 w 319"/>
                      <a:gd name="T7" fmla="*/ 8 h 693"/>
                      <a:gd name="T8" fmla="*/ 80 w 319"/>
                      <a:gd name="T9" fmla="*/ 7 h 693"/>
                      <a:gd name="T10" fmla="*/ 77 w 319"/>
                      <a:gd name="T11" fmla="*/ 5 h 693"/>
                      <a:gd name="T12" fmla="*/ 73 w 319"/>
                      <a:gd name="T13" fmla="*/ 3 h 693"/>
                      <a:gd name="T14" fmla="*/ 69 w 319"/>
                      <a:gd name="T15" fmla="*/ 2 h 693"/>
                      <a:gd name="T16" fmla="*/ 65 w 319"/>
                      <a:gd name="T17" fmla="*/ 2 h 693"/>
                      <a:gd name="T18" fmla="*/ 61 w 319"/>
                      <a:gd name="T19" fmla="*/ 1 h 693"/>
                      <a:gd name="T20" fmla="*/ 58 w 319"/>
                      <a:gd name="T21" fmla="*/ 0 h 693"/>
                      <a:gd name="T22" fmla="*/ 54 w 319"/>
                      <a:gd name="T23" fmla="*/ 0 h 693"/>
                      <a:gd name="T24" fmla="*/ 50 w 319"/>
                      <a:gd name="T25" fmla="*/ 0 h 693"/>
                      <a:gd name="T26" fmla="*/ 46 w 319"/>
                      <a:gd name="T27" fmla="*/ 0 h 693"/>
                      <a:gd name="T28" fmla="*/ 42 w 319"/>
                      <a:gd name="T29" fmla="*/ 0 h 693"/>
                      <a:gd name="T30" fmla="*/ 38 w 319"/>
                      <a:gd name="T31" fmla="*/ 1 h 693"/>
                      <a:gd name="T32" fmla="*/ 34 w 319"/>
                      <a:gd name="T33" fmla="*/ 2 h 693"/>
                      <a:gd name="T34" fmla="*/ 30 w 319"/>
                      <a:gd name="T35" fmla="*/ 2 h 693"/>
                      <a:gd name="T36" fmla="*/ 27 w 319"/>
                      <a:gd name="T37" fmla="*/ 3 h 693"/>
                      <a:gd name="T38" fmla="*/ 23 w 319"/>
                      <a:gd name="T39" fmla="*/ 5 h 693"/>
                      <a:gd name="T40" fmla="*/ 20 w 319"/>
                      <a:gd name="T41" fmla="*/ 7 h 693"/>
                      <a:gd name="T42" fmla="*/ 17 w 319"/>
                      <a:gd name="T43" fmla="*/ 8 h 693"/>
                      <a:gd name="T44" fmla="*/ 13 w 319"/>
                      <a:gd name="T45" fmla="*/ 10 h 693"/>
                      <a:gd name="T46" fmla="*/ 11 w 319"/>
                      <a:gd name="T47" fmla="*/ 12 h 693"/>
                      <a:gd name="T48" fmla="*/ 8 w 319"/>
                      <a:gd name="T49" fmla="*/ 15 h 693"/>
                      <a:gd name="T50" fmla="*/ 6 w 319"/>
                      <a:gd name="T51" fmla="*/ 17 h 693"/>
                      <a:gd name="T52" fmla="*/ 4 w 319"/>
                      <a:gd name="T53" fmla="*/ 19 h 693"/>
                      <a:gd name="T54" fmla="*/ 3 w 319"/>
                      <a:gd name="T55" fmla="*/ 20 h 693"/>
                      <a:gd name="T56" fmla="*/ 2 w 319"/>
                      <a:gd name="T57" fmla="*/ 23 h 693"/>
                      <a:gd name="T58" fmla="*/ 1 w 319"/>
                      <a:gd name="T59" fmla="*/ 25 h 693"/>
                      <a:gd name="T60" fmla="*/ 1 w 319"/>
                      <a:gd name="T61" fmla="*/ 27 h 693"/>
                      <a:gd name="T62" fmla="*/ 0 w 319"/>
                      <a:gd name="T63" fmla="*/ 30 h 693"/>
                      <a:gd name="T64" fmla="*/ 0 w 319"/>
                      <a:gd name="T65" fmla="*/ 32 h 693"/>
                      <a:gd name="T66" fmla="*/ 0 w 319"/>
                      <a:gd name="T67" fmla="*/ 208 h 693"/>
                      <a:gd name="T68" fmla="*/ 100 w 319"/>
                      <a:gd name="T69" fmla="*/ 208 h 693"/>
                      <a:gd name="T70" fmla="*/ 100 w 319"/>
                      <a:gd name="T71" fmla="*/ 32 h 693"/>
                      <a:gd name="T72" fmla="*/ 99 w 319"/>
                      <a:gd name="T73" fmla="*/ 30 h 693"/>
                      <a:gd name="T74" fmla="*/ 99 w 319"/>
                      <a:gd name="T75" fmla="*/ 27 h 693"/>
                      <a:gd name="T76" fmla="*/ 98 w 319"/>
                      <a:gd name="T77" fmla="*/ 25 h 693"/>
                      <a:gd name="T78" fmla="*/ 97 w 319"/>
                      <a:gd name="T79" fmla="*/ 23 h 693"/>
                      <a:gd name="T80" fmla="*/ 97 w 319"/>
                      <a:gd name="T81" fmla="*/ 20 h 693"/>
                      <a:gd name="T82" fmla="*/ 95 w 319"/>
                      <a:gd name="T83" fmla="*/ 19 h 693"/>
                      <a:gd name="T84" fmla="*/ 94 w 319"/>
                      <a:gd name="T85" fmla="*/ 17 h 693"/>
                      <a:gd name="T86" fmla="*/ 92 w 319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19" h="693">
                        <a:moveTo>
                          <a:pt x="292" y="49"/>
                        </a:moveTo>
                        <a:lnTo>
                          <a:pt x="285" y="41"/>
                        </a:lnTo>
                        <a:lnTo>
                          <a:pt x="275" y="33"/>
                        </a:lnTo>
                        <a:lnTo>
                          <a:pt x="266" y="27"/>
                        </a:lnTo>
                        <a:lnTo>
                          <a:pt x="256" y="22"/>
                        </a:lnTo>
                        <a:lnTo>
                          <a:pt x="245" y="16"/>
                        </a:lnTo>
                        <a:lnTo>
                          <a:pt x="232" y="11"/>
                        </a:lnTo>
                        <a:lnTo>
                          <a:pt x="221" y="8"/>
                        </a:lnTo>
                        <a:lnTo>
                          <a:pt x="208" y="5"/>
                        </a:lnTo>
                        <a:lnTo>
                          <a:pt x="196" y="3"/>
                        </a:lnTo>
                        <a:lnTo>
                          <a:pt x="184" y="1"/>
                        </a:lnTo>
                        <a:lnTo>
                          <a:pt x="171" y="0"/>
                        </a:lnTo>
                        <a:lnTo>
                          <a:pt x="158" y="0"/>
                        </a:lnTo>
                        <a:lnTo>
                          <a:pt x="147" y="0"/>
                        </a:lnTo>
                        <a:lnTo>
                          <a:pt x="134" y="1"/>
                        </a:lnTo>
                        <a:lnTo>
                          <a:pt x="122" y="3"/>
                        </a:lnTo>
                        <a:lnTo>
                          <a:pt x="110" y="5"/>
                        </a:lnTo>
                        <a:lnTo>
                          <a:pt x="97" y="8"/>
                        </a:lnTo>
                        <a:lnTo>
                          <a:pt x="86" y="11"/>
                        </a:lnTo>
                        <a:lnTo>
                          <a:pt x="74" y="16"/>
                        </a:lnTo>
                        <a:lnTo>
                          <a:pt x="63" y="22"/>
                        </a:lnTo>
                        <a:lnTo>
                          <a:pt x="53" y="27"/>
                        </a:lnTo>
                        <a:lnTo>
                          <a:pt x="43" y="33"/>
                        </a:lnTo>
                        <a:lnTo>
                          <a:pt x="34" y="41"/>
                        </a:lnTo>
                        <a:lnTo>
                          <a:pt x="25" y="49"/>
                        </a:lnTo>
                        <a:lnTo>
                          <a:pt x="19" y="55"/>
                        </a:lnTo>
                        <a:lnTo>
                          <a:pt x="14" y="62"/>
                        </a:lnTo>
                        <a:lnTo>
                          <a:pt x="10" y="68"/>
                        </a:lnTo>
                        <a:lnTo>
                          <a:pt x="7" y="75"/>
                        </a:lnTo>
                        <a:lnTo>
                          <a:pt x="4" y="84"/>
                        </a:lnTo>
                        <a:lnTo>
                          <a:pt x="3" y="91"/>
                        </a:lnTo>
                        <a:lnTo>
                          <a:pt x="0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19" y="693"/>
                        </a:lnTo>
                        <a:lnTo>
                          <a:pt x="319" y="108"/>
                        </a:lnTo>
                        <a:lnTo>
                          <a:pt x="317" y="100"/>
                        </a:lnTo>
                        <a:lnTo>
                          <a:pt x="316" y="91"/>
                        </a:lnTo>
                        <a:lnTo>
                          <a:pt x="314" y="84"/>
                        </a:lnTo>
                        <a:lnTo>
                          <a:pt x="311" y="75"/>
                        </a:lnTo>
                        <a:lnTo>
                          <a:pt x="308" y="68"/>
                        </a:lnTo>
                        <a:lnTo>
                          <a:pt x="303" y="62"/>
                        </a:lnTo>
                        <a:lnTo>
                          <a:pt x="299" y="55"/>
                        </a:lnTo>
                        <a:lnTo>
                          <a:pt x="292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" name="Freeform 25"/>
                  <p:cNvSpPr>
                    <a:spLocks noChangeAspect="1"/>
                  </p:cNvSpPr>
                  <p:nvPr/>
                </p:nvSpPr>
                <p:spPr bwMode="auto">
                  <a:xfrm>
                    <a:off x="2719" y="1668"/>
                    <a:ext cx="100" cy="208"/>
                  </a:xfrm>
                  <a:custGeom>
                    <a:avLst/>
                    <a:gdLst>
                      <a:gd name="T0" fmla="*/ 92 w 319"/>
                      <a:gd name="T1" fmla="*/ 15 h 693"/>
                      <a:gd name="T2" fmla="*/ 89 w 319"/>
                      <a:gd name="T3" fmla="*/ 12 h 693"/>
                      <a:gd name="T4" fmla="*/ 86 w 319"/>
                      <a:gd name="T5" fmla="*/ 10 h 693"/>
                      <a:gd name="T6" fmla="*/ 83 w 319"/>
                      <a:gd name="T7" fmla="*/ 8 h 693"/>
                      <a:gd name="T8" fmla="*/ 80 w 319"/>
                      <a:gd name="T9" fmla="*/ 7 h 693"/>
                      <a:gd name="T10" fmla="*/ 77 w 319"/>
                      <a:gd name="T11" fmla="*/ 5 h 693"/>
                      <a:gd name="T12" fmla="*/ 73 w 319"/>
                      <a:gd name="T13" fmla="*/ 3 h 693"/>
                      <a:gd name="T14" fmla="*/ 69 w 319"/>
                      <a:gd name="T15" fmla="*/ 2 h 693"/>
                      <a:gd name="T16" fmla="*/ 65 w 319"/>
                      <a:gd name="T17" fmla="*/ 2 h 693"/>
                      <a:gd name="T18" fmla="*/ 61 w 319"/>
                      <a:gd name="T19" fmla="*/ 1 h 693"/>
                      <a:gd name="T20" fmla="*/ 58 w 319"/>
                      <a:gd name="T21" fmla="*/ 0 h 693"/>
                      <a:gd name="T22" fmla="*/ 54 w 319"/>
                      <a:gd name="T23" fmla="*/ 0 h 693"/>
                      <a:gd name="T24" fmla="*/ 50 w 319"/>
                      <a:gd name="T25" fmla="*/ 0 h 693"/>
                      <a:gd name="T26" fmla="*/ 46 w 319"/>
                      <a:gd name="T27" fmla="*/ 0 h 693"/>
                      <a:gd name="T28" fmla="*/ 42 w 319"/>
                      <a:gd name="T29" fmla="*/ 0 h 693"/>
                      <a:gd name="T30" fmla="*/ 38 w 319"/>
                      <a:gd name="T31" fmla="*/ 1 h 693"/>
                      <a:gd name="T32" fmla="*/ 34 w 319"/>
                      <a:gd name="T33" fmla="*/ 2 h 693"/>
                      <a:gd name="T34" fmla="*/ 30 w 319"/>
                      <a:gd name="T35" fmla="*/ 2 h 693"/>
                      <a:gd name="T36" fmla="*/ 27 w 319"/>
                      <a:gd name="T37" fmla="*/ 3 h 693"/>
                      <a:gd name="T38" fmla="*/ 23 w 319"/>
                      <a:gd name="T39" fmla="*/ 5 h 693"/>
                      <a:gd name="T40" fmla="*/ 20 w 319"/>
                      <a:gd name="T41" fmla="*/ 7 h 693"/>
                      <a:gd name="T42" fmla="*/ 17 w 319"/>
                      <a:gd name="T43" fmla="*/ 8 h 693"/>
                      <a:gd name="T44" fmla="*/ 13 w 319"/>
                      <a:gd name="T45" fmla="*/ 10 h 693"/>
                      <a:gd name="T46" fmla="*/ 11 w 319"/>
                      <a:gd name="T47" fmla="*/ 12 h 693"/>
                      <a:gd name="T48" fmla="*/ 8 w 319"/>
                      <a:gd name="T49" fmla="*/ 15 h 693"/>
                      <a:gd name="T50" fmla="*/ 6 w 319"/>
                      <a:gd name="T51" fmla="*/ 17 h 693"/>
                      <a:gd name="T52" fmla="*/ 4 w 319"/>
                      <a:gd name="T53" fmla="*/ 19 h 693"/>
                      <a:gd name="T54" fmla="*/ 3 w 319"/>
                      <a:gd name="T55" fmla="*/ 20 h 693"/>
                      <a:gd name="T56" fmla="*/ 2 w 319"/>
                      <a:gd name="T57" fmla="*/ 23 h 693"/>
                      <a:gd name="T58" fmla="*/ 1 w 319"/>
                      <a:gd name="T59" fmla="*/ 25 h 693"/>
                      <a:gd name="T60" fmla="*/ 1 w 319"/>
                      <a:gd name="T61" fmla="*/ 27 h 693"/>
                      <a:gd name="T62" fmla="*/ 0 w 319"/>
                      <a:gd name="T63" fmla="*/ 30 h 693"/>
                      <a:gd name="T64" fmla="*/ 0 w 319"/>
                      <a:gd name="T65" fmla="*/ 32 h 693"/>
                      <a:gd name="T66" fmla="*/ 0 w 319"/>
                      <a:gd name="T67" fmla="*/ 208 h 693"/>
                      <a:gd name="T68" fmla="*/ 100 w 319"/>
                      <a:gd name="T69" fmla="*/ 208 h 693"/>
                      <a:gd name="T70" fmla="*/ 100 w 319"/>
                      <a:gd name="T71" fmla="*/ 32 h 693"/>
                      <a:gd name="T72" fmla="*/ 99 w 319"/>
                      <a:gd name="T73" fmla="*/ 30 h 693"/>
                      <a:gd name="T74" fmla="*/ 99 w 319"/>
                      <a:gd name="T75" fmla="*/ 27 h 693"/>
                      <a:gd name="T76" fmla="*/ 98 w 319"/>
                      <a:gd name="T77" fmla="*/ 25 h 693"/>
                      <a:gd name="T78" fmla="*/ 97 w 319"/>
                      <a:gd name="T79" fmla="*/ 23 h 693"/>
                      <a:gd name="T80" fmla="*/ 97 w 319"/>
                      <a:gd name="T81" fmla="*/ 20 h 693"/>
                      <a:gd name="T82" fmla="*/ 95 w 319"/>
                      <a:gd name="T83" fmla="*/ 19 h 693"/>
                      <a:gd name="T84" fmla="*/ 94 w 319"/>
                      <a:gd name="T85" fmla="*/ 17 h 693"/>
                      <a:gd name="T86" fmla="*/ 92 w 319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19" h="693">
                        <a:moveTo>
                          <a:pt x="292" y="49"/>
                        </a:moveTo>
                        <a:lnTo>
                          <a:pt x="285" y="41"/>
                        </a:lnTo>
                        <a:lnTo>
                          <a:pt x="275" y="33"/>
                        </a:lnTo>
                        <a:lnTo>
                          <a:pt x="266" y="27"/>
                        </a:lnTo>
                        <a:lnTo>
                          <a:pt x="256" y="22"/>
                        </a:lnTo>
                        <a:lnTo>
                          <a:pt x="245" y="16"/>
                        </a:lnTo>
                        <a:lnTo>
                          <a:pt x="232" y="11"/>
                        </a:lnTo>
                        <a:lnTo>
                          <a:pt x="221" y="8"/>
                        </a:lnTo>
                        <a:lnTo>
                          <a:pt x="208" y="5"/>
                        </a:lnTo>
                        <a:lnTo>
                          <a:pt x="196" y="3"/>
                        </a:lnTo>
                        <a:lnTo>
                          <a:pt x="184" y="1"/>
                        </a:lnTo>
                        <a:lnTo>
                          <a:pt x="171" y="0"/>
                        </a:lnTo>
                        <a:lnTo>
                          <a:pt x="158" y="0"/>
                        </a:lnTo>
                        <a:lnTo>
                          <a:pt x="147" y="0"/>
                        </a:lnTo>
                        <a:lnTo>
                          <a:pt x="134" y="1"/>
                        </a:lnTo>
                        <a:lnTo>
                          <a:pt x="122" y="3"/>
                        </a:lnTo>
                        <a:lnTo>
                          <a:pt x="110" y="5"/>
                        </a:lnTo>
                        <a:lnTo>
                          <a:pt x="97" y="8"/>
                        </a:lnTo>
                        <a:lnTo>
                          <a:pt x="86" y="11"/>
                        </a:lnTo>
                        <a:lnTo>
                          <a:pt x="74" y="16"/>
                        </a:lnTo>
                        <a:lnTo>
                          <a:pt x="63" y="22"/>
                        </a:lnTo>
                        <a:lnTo>
                          <a:pt x="53" y="27"/>
                        </a:lnTo>
                        <a:lnTo>
                          <a:pt x="43" y="33"/>
                        </a:lnTo>
                        <a:lnTo>
                          <a:pt x="34" y="41"/>
                        </a:lnTo>
                        <a:lnTo>
                          <a:pt x="25" y="49"/>
                        </a:lnTo>
                        <a:lnTo>
                          <a:pt x="19" y="55"/>
                        </a:lnTo>
                        <a:lnTo>
                          <a:pt x="14" y="62"/>
                        </a:lnTo>
                        <a:lnTo>
                          <a:pt x="10" y="68"/>
                        </a:lnTo>
                        <a:lnTo>
                          <a:pt x="7" y="75"/>
                        </a:lnTo>
                        <a:lnTo>
                          <a:pt x="4" y="84"/>
                        </a:lnTo>
                        <a:lnTo>
                          <a:pt x="3" y="91"/>
                        </a:lnTo>
                        <a:lnTo>
                          <a:pt x="0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19" y="693"/>
                        </a:lnTo>
                        <a:lnTo>
                          <a:pt x="319" y="108"/>
                        </a:lnTo>
                        <a:lnTo>
                          <a:pt x="317" y="100"/>
                        </a:lnTo>
                        <a:lnTo>
                          <a:pt x="316" y="91"/>
                        </a:lnTo>
                        <a:lnTo>
                          <a:pt x="314" y="84"/>
                        </a:lnTo>
                        <a:lnTo>
                          <a:pt x="311" y="75"/>
                        </a:lnTo>
                        <a:lnTo>
                          <a:pt x="308" y="68"/>
                        </a:lnTo>
                        <a:lnTo>
                          <a:pt x="303" y="62"/>
                        </a:lnTo>
                        <a:lnTo>
                          <a:pt x="299" y="55"/>
                        </a:lnTo>
                        <a:lnTo>
                          <a:pt x="292" y="49"/>
                        </a:lnTo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" name="Freeform 26"/>
                  <p:cNvSpPr>
                    <a:spLocks noChangeAspect="1"/>
                  </p:cNvSpPr>
                  <p:nvPr/>
                </p:nvSpPr>
                <p:spPr bwMode="auto">
                  <a:xfrm>
                    <a:off x="2661" y="1589"/>
                    <a:ext cx="43" cy="36"/>
                  </a:xfrm>
                  <a:custGeom>
                    <a:avLst/>
                    <a:gdLst>
                      <a:gd name="T0" fmla="*/ 39 w 138"/>
                      <a:gd name="T1" fmla="*/ 36 h 118"/>
                      <a:gd name="T2" fmla="*/ 4 w 138"/>
                      <a:gd name="T3" fmla="*/ 36 h 118"/>
                      <a:gd name="T4" fmla="*/ 0 w 138"/>
                      <a:gd name="T5" fmla="*/ 5 h 118"/>
                      <a:gd name="T6" fmla="*/ 0 w 138"/>
                      <a:gd name="T7" fmla="*/ 0 h 118"/>
                      <a:gd name="T8" fmla="*/ 43 w 138"/>
                      <a:gd name="T9" fmla="*/ 0 h 118"/>
                      <a:gd name="T10" fmla="*/ 43 w 138"/>
                      <a:gd name="T11" fmla="*/ 5 h 118"/>
                      <a:gd name="T12" fmla="*/ 39 w 138"/>
                      <a:gd name="T13" fmla="*/ 36 h 11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138" h="118">
                        <a:moveTo>
                          <a:pt x="124" y="118"/>
                        </a:moveTo>
                        <a:lnTo>
                          <a:pt x="14" y="118"/>
                        </a:ln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8" y="0"/>
                        </a:lnTo>
                        <a:lnTo>
                          <a:pt x="138" y="17"/>
                        </a:lnTo>
                        <a:lnTo>
                          <a:pt x="124" y="11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" name="Freeform 27"/>
                  <p:cNvSpPr>
                    <a:spLocks noChangeAspect="1"/>
                  </p:cNvSpPr>
                  <p:nvPr/>
                </p:nvSpPr>
                <p:spPr bwMode="auto">
                  <a:xfrm>
                    <a:off x="2661" y="1589"/>
                    <a:ext cx="43" cy="36"/>
                  </a:xfrm>
                  <a:custGeom>
                    <a:avLst/>
                    <a:gdLst>
                      <a:gd name="T0" fmla="*/ 39 w 138"/>
                      <a:gd name="T1" fmla="*/ 36 h 118"/>
                      <a:gd name="T2" fmla="*/ 4 w 138"/>
                      <a:gd name="T3" fmla="*/ 36 h 118"/>
                      <a:gd name="T4" fmla="*/ 0 w 138"/>
                      <a:gd name="T5" fmla="*/ 5 h 118"/>
                      <a:gd name="T6" fmla="*/ 0 w 138"/>
                      <a:gd name="T7" fmla="*/ 0 h 118"/>
                      <a:gd name="T8" fmla="*/ 43 w 138"/>
                      <a:gd name="T9" fmla="*/ 0 h 118"/>
                      <a:gd name="T10" fmla="*/ 43 w 138"/>
                      <a:gd name="T11" fmla="*/ 5 h 118"/>
                      <a:gd name="T12" fmla="*/ 39 w 138"/>
                      <a:gd name="T13" fmla="*/ 36 h 11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138" h="118">
                        <a:moveTo>
                          <a:pt x="124" y="118"/>
                        </a:moveTo>
                        <a:lnTo>
                          <a:pt x="14" y="118"/>
                        </a:ln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8" y="0"/>
                        </a:lnTo>
                        <a:lnTo>
                          <a:pt x="138" y="17"/>
                        </a:lnTo>
                        <a:lnTo>
                          <a:pt x="124" y="118"/>
                        </a:lnTo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" name="Freeform 28"/>
                  <p:cNvSpPr>
                    <a:spLocks noChangeAspect="1"/>
                  </p:cNvSpPr>
                  <p:nvPr/>
                </p:nvSpPr>
                <p:spPr bwMode="auto">
                  <a:xfrm>
                    <a:off x="2890" y="1668"/>
                    <a:ext cx="93" cy="208"/>
                  </a:xfrm>
                  <a:custGeom>
                    <a:avLst/>
                    <a:gdLst>
                      <a:gd name="T0" fmla="*/ 85 w 320"/>
                      <a:gd name="T1" fmla="*/ 15 h 693"/>
                      <a:gd name="T2" fmla="*/ 83 w 320"/>
                      <a:gd name="T3" fmla="*/ 12 h 693"/>
                      <a:gd name="T4" fmla="*/ 80 w 320"/>
                      <a:gd name="T5" fmla="*/ 10 h 693"/>
                      <a:gd name="T6" fmla="*/ 77 w 320"/>
                      <a:gd name="T7" fmla="*/ 8 h 693"/>
                      <a:gd name="T8" fmla="*/ 74 w 320"/>
                      <a:gd name="T9" fmla="*/ 7 h 693"/>
                      <a:gd name="T10" fmla="*/ 71 w 320"/>
                      <a:gd name="T11" fmla="*/ 5 h 693"/>
                      <a:gd name="T12" fmla="*/ 68 w 320"/>
                      <a:gd name="T13" fmla="*/ 3 h 693"/>
                      <a:gd name="T14" fmla="*/ 64 w 320"/>
                      <a:gd name="T15" fmla="*/ 2 h 693"/>
                      <a:gd name="T16" fmla="*/ 61 w 320"/>
                      <a:gd name="T17" fmla="*/ 2 h 693"/>
                      <a:gd name="T18" fmla="*/ 57 w 320"/>
                      <a:gd name="T19" fmla="*/ 1 h 693"/>
                      <a:gd name="T20" fmla="*/ 54 w 320"/>
                      <a:gd name="T21" fmla="*/ 0 h 693"/>
                      <a:gd name="T22" fmla="*/ 50 w 320"/>
                      <a:gd name="T23" fmla="*/ 0 h 693"/>
                      <a:gd name="T24" fmla="*/ 47 w 320"/>
                      <a:gd name="T25" fmla="*/ 0 h 693"/>
                      <a:gd name="T26" fmla="*/ 43 w 320"/>
                      <a:gd name="T27" fmla="*/ 0 h 693"/>
                      <a:gd name="T28" fmla="*/ 39 w 320"/>
                      <a:gd name="T29" fmla="*/ 0 h 693"/>
                      <a:gd name="T30" fmla="*/ 36 w 320"/>
                      <a:gd name="T31" fmla="*/ 1 h 693"/>
                      <a:gd name="T32" fmla="*/ 32 w 320"/>
                      <a:gd name="T33" fmla="*/ 2 h 693"/>
                      <a:gd name="T34" fmla="*/ 29 w 320"/>
                      <a:gd name="T35" fmla="*/ 2 h 693"/>
                      <a:gd name="T36" fmla="*/ 25 w 320"/>
                      <a:gd name="T37" fmla="*/ 3 h 693"/>
                      <a:gd name="T38" fmla="*/ 22 w 320"/>
                      <a:gd name="T39" fmla="*/ 5 h 693"/>
                      <a:gd name="T40" fmla="*/ 19 w 320"/>
                      <a:gd name="T41" fmla="*/ 7 h 693"/>
                      <a:gd name="T42" fmla="*/ 15 w 320"/>
                      <a:gd name="T43" fmla="*/ 8 h 693"/>
                      <a:gd name="T44" fmla="*/ 13 w 320"/>
                      <a:gd name="T45" fmla="*/ 10 h 693"/>
                      <a:gd name="T46" fmla="*/ 10 w 320"/>
                      <a:gd name="T47" fmla="*/ 12 h 693"/>
                      <a:gd name="T48" fmla="*/ 8 w 320"/>
                      <a:gd name="T49" fmla="*/ 15 h 693"/>
                      <a:gd name="T50" fmla="*/ 6 w 320"/>
                      <a:gd name="T51" fmla="*/ 17 h 693"/>
                      <a:gd name="T52" fmla="*/ 4 w 320"/>
                      <a:gd name="T53" fmla="*/ 19 h 693"/>
                      <a:gd name="T54" fmla="*/ 3 w 320"/>
                      <a:gd name="T55" fmla="*/ 20 h 693"/>
                      <a:gd name="T56" fmla="*/ 2 w 320"/>
                      <a:gd name="T57" fmla="*/ 23 h 693"/>
                      <a:gd name="T58" fmla="*/ 1 w 320"/>
                      <a:gd name="T59" fmla="*/ 25 h 693"/>
                      <a:gd name="T60" fmla="*/ 1 w 320"/>
                      <a:gd name="T61" fmla="*/ 27 h 693"/>
                      <a:gd name="T62" fmla="*/ 0 w 320"/>
                      <a:gd name="T63" fmla="*/ 30 h 693"/>
                      <a:gd name="T64" fmla="*/ 0 w 320"/>
                      <a:gd name="T65" fmla="*/ 32 h 693"/>
                      <a:gd name="T66" fmla="*/ 0 w 320"/>
                      <a:gd name="T67" fmla="*/ 208 h 693"/>
                      <a:gd name="T68" fmla="*/ 93 w 320"/>
                      <a:gd name="T69" fmla="*/ 208 h 693"/>
                      <a:gd name="T70" fmla="*/ 93 w 320"/>
                      <a:gd name="T71" fmla="*/ 32 h 693"/>
                      <a:gd name="T72" fmla="*/ 93 w 320"/>
                      <a:gd name="T73" fmla="*/ 30 h 693"/>
                      <a:gd name="T74" fmla="*/ 92 w 320"/>
                      <a:gd name="T75" fmla="*/ 27 h 693"/>
                      <a:gd name="T76" fmla="*/ 92 w 320"/>
                      <a:gd name="T77" fmla="*/ 25 h 693"/>
                      <a:gd name="T78" fmla="*/ 91 w 320"/>
                      <a:gd name="T79" fmla="*/ 23 h 693"/>
                      <a:gd name="T80" fmla="*/ 90 w 320"/>
                      <a:gd name="T81" fmla="*/ 20 h 693"/>
                      <a:gd name="T82" fmla="*/ 88 w 320"/>
                      <a:gd name="T83" fmla="*/ 19 h 693"/>
                      <a:gd name="T84" fmla="*/ 87 w 320"/>
                      <a:gd name="T85" fmla="*/ 17 h 693"/>
                      <a:gd name="T86" fmla="*/ 85 w 320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20" h="693">
                        <a:moveTo>
                          <a:pt x="294" y="49"/>
                        </a:moveTo>
                        <a:lnTo>
                          <a:pt x="285" y="41"/>
                        </a:lnTo>
                        <a:lnTo>
                          <a:pt x="275" y="33"/>
                        </a:lnTo>
                        <a:lnTo>
                          <a:pt x="266" y="27"/>
                        </a:lnTo>
                        <a:lnTo>
                          <a:pt x="256" y="22"/>
                        </a:lnTo>
                        <a:lnTo>
                          <a:pt x="245" y="16"/>
                        </a:lnTo>
                        <a:lnTo>
                          <a:pt x="233" y="11"/>
                        </a:lnTo>
                        <a:lnTo>
                          <a:pt x="221" y="8"/>
                        </a:lnTo>
                        <a:lnTo>
                          <a:pt x="209" y="5"/>
                        </a:lnTo>
                        <a:lnTo>
                          <a:pt x="196" y="3"/>
                        </a:lnTo>
                        <a:lnTo>
                          <a:pt x="185" y="1"/>
                        </a:lnTo>
                        <a:lnTo>
                          <a:pt x="172" y="0"/>
                        </a:lnTo>
                        <a:lnTo>
                          <a:pt x="160" y="0"/>
                        </a:lnTo>
                        <a:lnTo>
                          <a:pt x="148" y="0"/>
                        </a:lnTo>
                        <a:lnTo>
                          <a:pt x="135" y="1"/>
                        </a:lnTo>
                        <a:lnTo>
                          <a:pt x="124" y="3"/>
                        </a:lnTo>
                        <a:lnTo>
                          <a:pt x="111" y="5"/>
                        </a:lnTo>
                        <a:lnTo>
                          <a:pt x="99" y="8"/>
                        </a:lnTo>
                        <a:lnTo>
                          <a:pt x="87" y="11"/>
                        </a:lnTo>
                        <a:lnTo>
                          <a:pt x="75" y="16"/>
                        </a:lnTo>
                        <a:lnTo>
                          <a:pt x="64" y="22"/>
                        </a:lnTo>
                        <a:lnTo>
                          <a:pt x="53" y="27"/>
                        </a:lnTo>
                        <a:lnTo>
                          <a:pt x="44" y="33"/>
                        </a:lnTo>
                        <a:lnTo>
                          <a:pt x="34" y="41"/>
                        </a:lnTo>
                        <a:lnTo>
                          <a:pt x="26" y="49"/>
                        </a:lnTo>
                        <a:lnTo>
                          <a:pt x="21" y="55"/>
                        </a:lnTo>
                        <a:lnTo>
                          <a:pt x="15" y="62"/>
                        </a:lnTo>
                        <a:lnTo>
                          <a:pt x="11" y="68"/>
                        </a:lnTo>
                        <a:lnTo>
                          <a:pt x="7" y="75"/>
                        </a:lnTo>
                        <a:lnTo>
                          <a:pt x="5" y="84"/>
                        </a:lnTo>
                        <a:lnTo>
                          <a:pt x="2" y="91"/>
                        </a:lnTo>
                        <a:lnTo>
                          <a:pt x="0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20" y="693"/>
                        </a:lnTo>
                        <a:lnTo>
                          <a:pt x="320" y="108"/>
                        </a:lnTo>
                        <a:lnTo>
                          <a:pt x="319" y="100"/>
                        </a:lnTo>
                        <a:lnTo>
                          <a:pt x="318" y="91"/>
                        </a:lnTo>
                        <a:lnTo>
                          <a:pt x="315" y="84"/>
                        </a:lnTo>
                        <a:lnTo>
                          <a:pt x="312" y="75"/>
                        </a:lnTo>
                        <a:lnTo>
                          <a:pt x="308" y="68"/>
                        </a:lnTo>
                        <a:lnTo>
                          <a:pt x="304" y="62"/>
                        </a:lnTo>
                        <a:lnTo>
                          <a:pt x="300" y="55"/>
                        </a:lnTo>
                        <a:lnTo>
                          <a:pt x="294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" name="Freeform 29"/>
                  <p:cNvSpPr>
                    <a:spLocks noChangeAspect="1"/>
                  </p:cNvSpPr>
                  <p:nvPr/>
                </p:nvSpPr>
                <p:spPr bwMode="auto">
                  <a:xfrm>
                    <a:off x="2890" y="1668"/>
                    <a:ext cx="93" cy="208"/>
                  </a:xfrm>
                  <a:custGeom>
                    <a:avLst/>
                    <a:gdLst>
                      <a:gd name="T0" fmla="*/ 85 w 320"/>
                      <a:gd name="T1" fmla="*/ 15 h 693"/>
                      <a:gd name="T2" fmla="*/ 83 w 320"/>
                      <a:gd name="T3" fmla="*/ 12 h 693"/>
                      <a:gd name="T4" fmla="*/ 80 w 320"/>
                      <a:gd name="T5" fmla="*/ 10 h 693"/>
                      <a:gd name="T6" fmla="*/ 77 w 320"/>
                      <a:gd name="T7" fmla="*/ 8 h 693"/>
                      <a:gd name="T8" fmla="*/ 74 w 320"/>
                      <a:gd name="T9" fmla="*/ 7 h 693"/>
                      <a:gd name="T10" fmla="*/ 71 w 320"/>
                      <a:gd name="T11" fmla="*/ 5 h 693"/>
                      <a:gd name="T12" fmla="*/ 68 w 320"/>
                      <a:gd name="T13" fmla="*/ 3 h 693"/>
                      <a:gd name="T14" fmla="*/ 64 w 320"/>
                      <a:gd name="T15" fmla="*/ 2 h 693"/>
                      <a:gd name="T16" fmla="*/ 61 w 320"/>
                      <a:gd name="T17" fmla="*/ 2 h 693"/>
                      <a:gd name="T18" fmla="*/ 57 w 320"/>
                      <a:gd name="T19" fmla="*/ 1 h 693"/>
                      <a:gd name="T20" fmla="*/ 54 w 320"/>
                      <a:gd name="T21" fmla="*/ 0 h 693"/>
                      <a:gd name="T22" fmla="*/ 50 w 320"/>
                      <a:gd name="T23" fmla="*/ 0 h 693"/>
                      <a:gd name="T24" fmla="*/ 47 w 320"/>
                      <a:gd name="T25" fmla="*/ 0 h 693"/>
                      <a:gd name="T26" fmla="*/ 43 w 320"/>
                      <a:gd name="T27" fmla="*/ 0 h 693"/>
                      <a:gd name="T28" fmla="*/ 39 w 320"/>
                      <a:gd name="T29" fmla="*/ 0 h 693"/>
                      <a:gd name="T30" fmla="*/ 36 w 320"/>
                      <a:gd name="T31" fmla="*/ 1 h 693"/>
                      <a:gd name="T32" fmla="*/ 32 w 320"/>
                      <a:gd name="T33" fmla="*/ 2 h 693"/>
                      <a:gd name="T34" fmla="*/ 29 w 320"/>
                      <a:gd name="T35" fmla="*/ 2 h 693"/>
                      <a:gd name="T36" fmla="*/ 25 w 320"/>
                      <a:gd name="T37" fmla="*/ 3 h 693"/>
                      <a:gd name="T38" fmla="*/ 22 w 320"/>
                      <a:gd name="T39" fmla="*/ 5 h 693"/>
                      <a:gd name="T40" fmla="*/ 19 w 320"/>
                      <a:gd name="T41" fmla="*/ 7 h 693"/>
                      <a:gd name="T42" fmla="*/ 15 w 320"/>
                      <a:gd name="T43" fmla="*/ 8 h 693"/>
                      <a:gd name="T44" fmla="*/ 13 w 320"/>
                      <a:gd name="T45" fmla="*/ 10 h 693"/>
                      <a:gd name="T46" fmla="*/ 10 w 320"/>
                      <a:gd name="T47" fmla="*/ 12 h 693"/>
                      <a:gd name="T48" fmla="*/ 8 w 320"/>
                      <a:gd name="T49" fmla="*/ 15 h 693"/>
                      <a:gd name="T50" fmla="*/ 6 w 320"/>
                      <a:gd name="T51" fmla="*/ 17 h 693"/>
                      <a:gd name="T52" fmla="*/ 4 w 320"/>
                      <a:gd name="T53" fmla="*/ 19 h 693"/>
                      <a:gd name="T54" fmla="*/ 3 w 320"/>
                      <a:gd name="T55" fmla="*/ 20 h 693"/>
                      <a:gd name="T56" fmla="*/ 2 w 320"/>
                      <a:gd name="T57" fmla="*/ 23 h 693"/>
                      <a:gd name="T58" fmla="*/ 1 w 320"/>
                      <a:gd name="T59" fmla="*/ 25 h 693"/>
                      <a:gd name="T60" fmla="*/ 1 w 320"/>
                      <a:gd name="T61" fmla="*/ 27 h 693"/>
                      <a:gd name="T62" fmla="*/ 0 w 320"/>
                      <a:gd name="T63" fmla="*/ 30 h 693"/>
                      <a:gd name="T64" fmla="*/ 0 w 320"/>
                      <a:gd name="T65" fmla="*/ 32 h 693"/>
                      <a:gd name="T66" fmla="*/ 0 w 320"/>
                      <a:gd name="T67" fmla="*/ 208 h 693"/>
                      <a:gd name="T68" fmla="*/ 93 w 320"/>
                      <a:gd name="T69" fmla="*/ 208 h 693"/>
                      <a:gd name="T70" fmla="*/ 93 w 320"/>
                      <a:gd name="T71" fmla="*/ 32 h 693"/>
                      <a:gd name="T72" fmla="*/ 93 w 320"/>
                      <a:gd name="T73" fmla="*/ 30 h 693"/>
                      <a:gd name="T74" fmla="*/ 92 w 320"/>
                      <a:gd name="T75" fmla="*/ 27 h 693"/>
                      <a:gd name="T76" fmla="*/ 92 w 320"/>
                      <a:gd name="T77" fmla="*/ 25 h 693"/>
                      <a:gd name="T78" fmla="*/ 91 w 320"/>
                      <a:gd name="T79" fmla="*/ 23 h 693"/>
                      <a:gd name="T80" fmla="*/ 90 w 320"/>
                      <a:gd name="T81" fmla="*/ 20 h 693"/>
                      <a:gd name="T82" fmla="*/ 88 w 320"/>
                      <a:gd name="T83" fmla="*/ 19 h 693"/>
                      <a:gd name="T84" fmla="*/ 87 w 320"/>
                      <a:gd name="T85" fmla="*/ 17 h 693"/>
                      <a:gd name="T86" fmla="*/ 85 w 320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20" h="693">
                        <a:moveTo>
                          <a:pt x="294" y="49"/>
                        </a:moveTo>
                        <a:lnTo>
                          <a:pt x="285" y="41"/>
                        </a:lnTo>
                        <a:lnTo>
                          <a:pt x="275" y="33"/>
                        </a:lnTo>
                        <a:lnTo>
                          <a:pt x="266" y="27"/>
                        </a:lnTo>
                        <a:lnTo>
                          <a:pt x="256" y="22"/>
                        </a:lnTo>
                        <a:lnTo>
                          <a:pt x="245" y="16"/>
                        </a:lnTo>
                        <a:lnTo>
                          <a:pt x="233" y="11"/>
                        </a:lnTo>
                        <a:lnTo>
                          <a:pt x="221" y="8"/>
                        </a:lnTo>
                        <a:lnTo>
                          <a:pt x="209" y="5"/>
                        </a:lnTo>
                        <a:lnTo>
                          <a:pt x="196" y="3"/>
                        </a:lnTo>
                        <a:lnTo>
                          <a:pt x="185" y="1"/>
                        </a:lnTo>
                        <a:lnTo>
                          <a:pt x="172" y="0"/>
                        </a:lnTo>
                        <a:lnTo>
                          <a:pt x="160" y="0"/>
                        </a:lnTo>
                        <a:lnTo>
                          <a:pt x="148" y="0"/>
                        </a:lnTo>
                        <a:lnTo>
                          <a:pt x="135" y="1"/>
                        </a:lnTo>
                        <a:lnTo>
                          <a:pt x="124" y="3"/>
                        </a:lnTo>
                        <a:lnTo>
                          <a:pt x="111" y="5"/>
                        </a:lnTo>
                        <a:lnTo>
                          <a:pt x="99" y="8"/>
                        </a:lnTo>
                        <a:lnTo>
                          <a:pt x="87" y="11"/>
                        </a:lnTo>
                        <a:lnTo>
                          <a:pt x="75" y="16"/>
                        </a:lnTo>
                        <a:lnTo>
                          <a:pt x="64" y="22"/>
                        </a:lnTo>
                        <a:lnTo>
                          <a:pt x="53" y="27"/>
                        </a:lnTo>
                        <a:lnTo>
                          <a:pt x="44" y="33"/>
                        </a:lnTo>
                        <a:lnTo>
                          <a:pt x="34" y="41"/>
                        </a:lnTo>
                        <a:lnTo>
                          <a:pt x="26" y="49"/>
                        </a:lnTo>
                        <a:lnTo>
                          <a:pt x="21" y="55"/>
                        </a:lnTo>
                        <a:lnTo>
                          <a:pt x="15" y="62"/>
                        </a:lnTo>
                        <a:lnTo>
                          <a:pt x="11" y="68"/>
                        </a:lnTo>
                        <a:lnTo>
                          <a:pt x="7" y="75"/>
                        </a:lnTo>
                        <a:lnTo>
                          <a:pt x="5" y="84"/>
                        </a:lnTo>
                        <a:lnTo>
                          <a:pt x="2" y="91"/>
                        </a:lnTo>
                        <a:lnTo>
                          <a:pt x="0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20" y="693"/>
                        </a:lnTo>
                        <a:lnTo>
                          <a:pt x="320" y="108"/>
                        </a:lnTo>
                        <a:lnTo>
                          <a:pt x="319" y="100"/>
                        </a:lnTo>
                        <a:lnTo>
                          <a:pt x="318" y="91"/>
                        </a:lnTo>
                        <a:lnTo>
                          <a:pt x="315" y="84"/>
                        </a:lnTo>
                        <a:lnTo>
                          <a:pt x="312" y="75"/>
                        </a:lnTo>
                        <a:lnTo>
                          <a:pt x="308" y="68"/>
                        </a:lnTo>
                        <a:lnTo>
                          <a:pt x="304" y="62"/>
                        </a:lnTo>
                        <a:lnTo>
                          <a:pt x="300" y="55"/>
                        </a:lnTo>
                        <a:lnTo>
                          <a:pt x="294" y="49"/>
                        </a:lnTo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" name="Freeform 30"/>
                  <p:cNvSpPr>
                    <a:spLocks noChangeAspect="1"/>
                  </p:cNvSpPr>
                  <p:nvPr/>
                </p:nvSpPr>
                <p:spPr bwMode="auto">
                  <a:xfrm>
                    <a:off x="2833" y="1589"/>
                    <a:ext cx="43" cy="36"/>
                  </a:xfrm>
                  <a:custGeom>
                    <a:avLst/>
                    <a:gdLst>
                      <a:gd name="T0" fmla="*/ 39 w 136"/>
                      <a:gd name="T1" fmla="*/ 36 h 118"/>
                      <a:gd name="T2" fmla="*/ 4 w 136"/>
                      <a:gd name="T3" fmla="*/ 36 h 118"/>
                      <a:gd name="T4" fmla="*/ 0 w 136"/>
                      <a:gd name="T5" fmla="*/ 5 h 118"/>
                      <a:gd name="T6" fmla="*/ 0 w 136"/>
                      <a:gd name="T7" fmla="*/ 0 h 118"/>
                      <a:gd name="T8" fmla="*/ 43 w 136"/>
                      <a:gd name="T9" fmla="*/ 0 h 118"/>
                      <a:gd name="T10" fmla="*/ 43 w 136"/>
                      <a:gd name="T11" fmla="*/ 5 h 118"/>
                      <a:gd name="T12" fmla="*/ 39 w 136"/>
                      <a:gd name="T13" fmla="*/ 36 h 11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136" h="118">
                        <a:moveTo>
                          <a:pt x="124" y="118"/>
                        </a:moveTo>
                        <a:lnTo>
                          <a:pt x="14" y="118"/>
                        </a:ln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6" y="0"/>
                        </a:lnTo>
                        <a:lnTo>
                          <a:pt x="136" y="17"/>
                        </a:lnTo>
                        <a:lnTo>
                          <a:pt x="124" y="11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" name="Freeform 31"/>
                  <p:cNvSpPr>
                    <a:spLocks noChangeAspect="1"/>
                  </p:cNvSpPr>
                  <p:nvPr/>
                </p:nvSpPr>
                <p:spPr bwMode="auto">
                  <a:xfrm>
                    <a:off x="3055" y="1668"/>
                    <a:ext cx="93" cy="208"/>
                  </a:xfrm>
                  <a:custGeom>
                    <a:avLst/>
                    <a:gdLst>
                      <a:gd name="T0" fmla="*/ 85 w 318"/>
                      <a:gd name="T1" fmla="*/ 15 h 693"/>
                      <a:gd name="T2" fmla="*/ 83 w 318"/>
                      <a:gd name="T3" fmla="*/ 12 h 693"/>
                      <a:gd name="T4" fmla="*/ 80 w 318"/>
                      <a:gd name="T5" fmla="*/ 10 h 693"/>
                      <a:gd name="T6" fmla="*/ 78 w 318"/>
                      <a:gd name="T7" fmla="*/ 8 h 693"/>
                      <a:gd name="T8" fmla="*/ 75 w 318"/>
                      <a:gd name="T9" fmla="*/ 7 h 693"/>
                      <a:gd name="T10" fmla="*/ 71 w 318"/>
                      <a:gd name="T11" fmla="*/ 5 h 693"/>
                      <a:gd name="T12" fmla="*/ 68 w 318"/>
                      <a:gd name="T13" fmla="*/ 3 h 693"/>
                      <a:gd name="T14" fmla="*/ 64 w 318"/>
                      <a:gd name="T15" fmla="*/ 2 h 693"/>
                      <a:gd name="T16" fmla="*/ 61 w 318"/>
                      <a:gd name="T17" fmla="*/ 2 h 693"/>
                      <a:gd name="T18" fmla="*/ 57 w 318"/>
                      <a:gd name="T19" fmla="*/ 1 h 693"/>
                      <a:gd name="T20" fmla="*/ 54 w 318"/>
                      <a:gd name="T21" fmla="*/ 0 h 693"/>
                      <a:gd name="T22" fmla="*/ 50 w 318"/>
                      <a:gd name="T23" fmla="*/ 0 h 693"/>
                      <a:gd name="T24" fmla="*/ 46 w 318"/>
                      <a:gd name="T25" fmla="*/ 0 h 693"/>
                      <a:gd name="T26" fmla="*/ 43 w 318"/>
                      <a:gd name="T27" fmla="*/ 0 h 693"/>
                      <a:gd name="T28" fmla="*/ 39 w 318"/>
                      <a:gd name="T29" fmla="*/ 0 h 693"/>
                      <a:gd name="T30" fmla="*/ 35 w 318"/>
                      <a:gd name="T31" fmla="*/ 1 h 693"/>
                      <a:gd name="T32" fmla="*/ 32 w 318"/>
                      <a:gd name="T33" fmla="*/ 2 h 693"/>
                      <a:gd name="T34" fmla="*/ 28 w 318"/>
                      <a:gd name="T35" fmla="*/ 2 h 693"/>
                      <a:gd name="T36" fmla="*/ 25 w 318"/>
                      <a:gd name="T37" fmla="*/ 3 h 693"/>
                      <a:gd name="T38" fmla="*/ 21 w 318"/>
                      <a:gd name="T39" fmla="*/ 5 h 693"/>
                      <a:gd name="T40" fmla="*/ 18 w 318"/>
                      <a:gd name="T41" fmla="*/ 7 h 693"/>
                      <a:gd name="T42" fmla="*/ 15 w 318"/>
                      <a:gd name="T43" fmla="*/ 8 h 693"/>
                      <a:gd name="T44" fmla="*/ 12 w 318"/>
                      <a:gd name="T45" fmla="*/ 10 h 693"/>
                      <a:gd name="T46" fmla="*/ 10 w 318"/>
                      <a:gd name="T47" fmla="*/ 12 h 693"/>
                      <a:gd name="T48" fmla="*/ 7 w 318"/>
                      <a:gd name="T49" fmla="*/ 15 h 693"/>
                      <a:gd name="T50" fmla="*/ 6 w 318"/>
                      <a:gd name="T51" fmla="*/ 17 h 693"/>
                      <a:gd name="T52" fmla="*/ 4 w 318"/>
                      <a:gd name="T53" fmla="*/ 19 h 693"/>
                      <a:gd name="T54" fmla="*/ 3 w 318"/>
                      <a:gd name="T55" fmla="*/ 20 h 693"/>
                      <a:gd name="T56" fmla="*/ 2 w 318"/>
                      <a:gd name="T57" fmla="*/ 23 h 693"/>
                      <a:gd name="T58" fmla="*/ 1 w 318"/>
                      <a:gd name="T59" fmla="*/ 25 h 693"/>
                      <a:gd name="T60" fmla="*/ 1 w 318"/>
                      <a:gd name="T61" fmla="*/ 27 h 693"/>
                      <a:gd name="T62" fmla="*/ 0 w 318"/>
                      <a:gd name="T63" fmla="*/ 30 h 693"/>
                      <a:gd name="T64" fmla="*/ 0 w 318"/>
                      <a:gd name="T65" fmla="*/ 32 h 693"/>
                      <a:gd name="T66" fmla="*/ 0 w 318"/>
                      <a:gd name="T67" fmla="*/ 208 h 693"/>
                      <a:gd name="T68" fmla="*/ 93 w 318"/>
                      <a:gd name="T69" fmla="*/ 208 h 693"/>
                      <a:gd name="T70" fmla="*/ 93 w 318"/>
                      <a:gd name="T71" fmla="*/ 32 h 693"/>
                      <a:gd name="T72" fmla="*/ 93 w 318"/>
                      <a:gd name="T73" fmla="*/ 30 h 693"/>
                      <a:gd name="T74" fmla="*/ 92 w 318"/>
                      <a:gd name="T75" fmla="*/ 27 h 693"/>
                      <a:gd name="T76" fmla="*/ 92 w 318"/>
                      <a:gd name="T77" fmla="*/ 25 h 693"/>
                      <a:gd name="T78" fmla="*/ 91 w 318"/>
                      <a:gd name="T79" fmla="*/ 23 h 693"/>
                      <a:gd name="T80" fmla="*/ 90 w 318"/>
                      <a:gd name="T81" fmla="*/ 20 h 693"/>
                      <a:gd name="T82" fmla="*/ 88 w 318"/>
                      <a:gd name="T83" fmla="*/ 19 h 693"/>
                      <a:gd name="T84" fmla="*/ 87 w 318"/>
                      <a:gd name="T85" fmla="*/ 17 h 693"/>
                      <a:gd name="T86" fmla="*/ 85 w 318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18" h="693">
                        <a:moveTo>
                          <a:pt x="291" y="49"/>
                        </a:moveTo>
                        <a:lnTo>
                          <a:pt x="284" y="41"/>
                        </a:lnTo>
                        <a:lnTo>
                          <a:pt x="274" y="33"/>
                        </a:lnTo>
                        <a:lnTo>
                          <a:pt x="265" y="27"/>
                        </a:lnTo>
                        <a:lnTo>
                          <a:pt x="256" y="22"/>
                        </a:lnTo>
                        <a:lnTo>
                          <a:pt x="244" y="16"/>
                        </a:lnTo>
                        <a:lnTo>
                          <a:pt x="231" y="11"/>
                        </a:lnTo>
                        <a:lnTo>
                          <a:pt x="220" y="8"/>
                        </a:lnTo>
                        <a:lnTo>
                          <a:pt x="207" y="5"/>
                        </a:lnTo>
                        <a:lnTo>
                          <a:pt x="195" y="3"/>
                        </a:lnTo>
                        <a:lnTo>
                          <a:pt x="183" y="1"/>
                        </a:lnTo>
                        <a:lnTo>
                          <a:pt x="170" y="0"/>
                        </a:lnTo>
                        <a:lnTo>
                          <a:pt x="158" y="0"/>
                        </a:lnTo>
                        <a:lnTo>
                          <a:pt x="146" y="0"/>
                        </a:lnTo>
                        <a:lnTo>
                          <a:pt x="133" y="1"/>
                        </a:lnTo>
                        <a:lnTo>
                          <a:pt x="121" y="3"/>
                        </a:lnTo>
                        <a:lnTo>
                          <a:pt x="109" y="5"/>
                        </a:lnTo>
                        <a:lnTo>
                          <a:pt x="96" y="8"/>
                        </a:lnTo>
                        <a:lnTo>
                          <a:pt x="85" y="11"/>
                        </a:lnTo>
                        <a:lnTo>
                          <a:pt x="73" y="16"/>
                        </a:lnTo>
                        <a:lnTo>
                          <a:pt x="62" y="22"/>
                        </a:lnTo>
                        <a:lnTo>
                          <a:pt x="52" y="27"/>
                        </a:lnTo>
                        <a:lnTo>
                          <a:pt x="42" y="33"/>
                        </a:lnTo>
                        <a:lnTo>
                          <a:pt x="33" y="41"/>
                        </a:lnTo>
                        <a:lnTo>
                          <a:pt x="24" y="49"/>
                        </a:lnTo>
                        <a:lnTo>
                          <a:pt x="19" y="55"/>
                        </a:lnTo>
                        <a:lnTo>
                          <a:pt x="13" y="62"/>
                        </a:lnTo>
                        <a:lnTo>
                          <a:pt x="9" y="68"/>
                        </a:lnTo>
                        <a:lnTo>
                          <a:pt x="6" y="75"/>
                        </a:lnTo>
                        <a:lnTo>
                          <a:pt x="3" y="84"/>
                        </a:lnTo>
                        <a:lnTo>
                          <a:pt x="2" y="91"/>
                        </a:lnTo>
                        <a:lnTo>
                          <a:pt x="0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18" y="693"/>
                        </a:lnTo>
                        <a:lnTo>
                          <a:pt x="318" y="108"/>
                        </a:lnTo>
                        <a:lnTo>
                          <a:pt x="317" y="100"/>
                        </a:lnTo>
                        <a:lnTo>
                          <a:pt x="316" y="91"/>
                        </a:lnTo>
                        <a:lnTo>
                          <a:pt x="313" y="84"/>
                        </a:lnTo>
                        <a:lnTo>
                          <a:pt x="310" y="75"/>
                        </a:lnTo>
                        <a:lnTo>
                          <a:pt x="307" y="68"/>
                        </a:lnTo>
                        <a:lnTo>
                          <a:pt x="302" y="62"/>
                        </a:lnTo>
                        <a:lnTo>
                          <a:pt x="298" y="55"/>
                        </a:lnTo>
                        <a:lnTo>
                          <a:pt x="291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" name="Freeform 32"/>
                  <p:cNvSpPr>
                    <a:spLocks noChangeAspect="1"/>
                  </p:cNvSpPr>
                  <p:nvPr/>
                </p:nvSpPr>
                <p:spPr bwMode="auto">
                  <a:xfrm>
                    <a:off x="3055" y="1668"/>
                    <a:ext cx="93" cy="208"/>
                  </a:xfrm>
                  <a:custGeom>
                    <a:avLst/>
                    <a:gdLst>
                      <a:gd name="T0" fmla="*/ 85 w 318"/>
                      <a:gd name="T1" fmla="*/ 15 h 693"/>
                      <a:gd name="T2" fmla="*/ 83 w 318"/>
                      <a:gd name="T3" fmla="*/ 12 h 693"/>
                      <a:gd name="T4" fmla="*/ 80 w 318"/>
                      <a:gd name="T5" fmla="*/ 10 h 693"/>
                      <a:gd name="T6" fmla="*/ 78 w 318"/>
                      <a:gd name="T7" fmla="*/ 8 h 693"/>
                      <a:gd name="T8" fmla="*/ 75 w 318"/>
                      <a:gd name="T9" fmla="*/ 7 h 693"/>
                      <a:gd name="T10" fmla="*/ 71 w 318"/>
                      <a:gd name="T11" fmla="*/ 5 h 693"/>
                      <a:gd name="T12" fmla="*/ 68 w 318"/>
                      <a:gd name="T13" fmla="*/ 3 h 693"/>
                      <a:gd name="T14" fmla="*/ 64 w 318"/>
                      <a:gd name="T15" fmla="*/ 2 h 693"/>
                      <a:gd name="T16" fmla="*/ 61 w 318"/>
                      <a:gd name="T17" fmla="*/ 2 h 693"/>
                      <a:gd name="T18" fmla="*/ 57 w 318"/>
                      <a:gd name="T19" fmla="*/ 1 h 693"/>
                      <a:gd name="T20" fmla="*/ 54 w 318"/>
                      <a:gd name="T21" fmla="*/ 0 h 693"/>
                      <a:gd name="T22" fmla="*/ 50 w 318"/>
                      <a:gd name="T23" fmla="*/ 0 h 693"/>
                      <a:gd name="T24" fmla="*/ 46 w 318"/>
                      <a:gd name="T25" fmla="*/ 0 h 693"/>
                      <a:gd name="T26" fmla="*/ 43 w 318"/>
                      <a:gd name="T27" fmla="*/ 0 h 693"/>
                      <a:gd name="T28" fmla="*/ 39 w 318"/>
                      <a:gd name="T29" fmla="*/ 0 h 693"/>
                      <a:gd name="T30" fmla="*/ 35 w 318"/>
                      <a:gd name="T31" fmla="*/ 1 h 693"/>
                      <a:gd name="T32" fmla="*/ 32 w 318"/>
                      <a:gd name="T33" fmla="*/ 2 h 693"/>
                      <a:gd name="T34" fmla="*/ 28 w 318"/>
                      <a:gd name="T35" fmla="*/ 2 h 693"/>
                      <a:gd name="T36" fmla="*/ 25 w 318"/>
                      <a:gd name="T37" fmla="*/ 3 h 693"/>
                      <a:gd name="T38" fmla="*/ 21 w 318"/>
                      <a:gd name="T39" fmla="*/ 5 h 693"/>
                      <a:gd name="T40" fmla="*/ 18 w 318"/>
                      <a:gd name="T41" fmla="*/ 7 h 693"/>
                      <a:gd name="T42" fmla="*/ 15 w 318"/>
                      <a:gd name="T43" fmla="*/ 8 h 693"/>
                      <a:gd name="T44" fmla="*/ 12 w 318"/>
                      <a:gd name="T45" fmla="*/ 10 h 693"/>
                      <a:gd name="T46" fmla="*/ 10 w 318"/>
                      <a:gd name="T47" fmla="*/ 12 h 693"/>
                      <a:gd name="T48" fmla="*/ 7 w 318"/>
                      <a:gd name="T49" fmla="*/ 15 h 693"/>
                      <a:gd name="T50" fmla="*/ 6 w 318"/>
                      <a:gd name="T51" fmla="*/ 17 h 693"/>
                      <a:gd name="T52" fmla="*/ 4 w 318"/>
                      <a:gd name="T53" fmla="*/ 19 h 693"/>
                      <a:gd name="T54" fmla="*/ 3 w 318"/>
                      <a:gd name="T55" fmla="*/ 20 h 693"/>
                      <a:gd name="T56" fmla="*/ 2 w 318"/>
                      <a:gd name="T57" fmla="*/ 23 h 693"/>
                      <a:gd name="T58" fmla="*/ 1 w 318"/>
                      <a:gd name="T59" fmla="*/ 25 h 693"/>
                      <a:gd name="T60" fmla="*/ 1 w 318"/>
                      <a:gd name="T61" fmla="*/ 27 h 693"/>
                      <a:gd name="T62" fmla="*/ 0 w 318"/>
                      <a:gd name="T63" fmla="*/ 30 h 693"/>
                      <a:gd name="T64" fmla="*/ 0 w 318"/>
                      <a:gd name="T65" fmla="*/ 32 h 693"/>
                      <a:gd name="T66" fmla="*/ 0 w 318"/>
                      <a:gd name="T67" fmla="*/ 208 h 693"/>
                      <a:gd name="T68" fmla="*/ 93 w 318"/>
                      <a:gd name="T69" fmla="*/ 208 h 693"/>
                      <a:gd name="T70" fmla="*/ 93 w 318"/>
                      <a:gd name="T71" fmla="*/ 32 h 693"/>
                      <a:gd name="T72" fmla="*/ 93 w 318"/>
                      <a:gd name="T73" fmla="*/ 30 h 693"/>
                      <a:gd name="T74" fmla="*/ 92 w 318"/>
                      <a:gd name="T75" fmla="*/ 27 h 693"/>
                      <a:gd name="T76" fmla="*/ 92 w 318"/>
                      <a:gd name="T77" fmla="*/ 25 h 693"/>
                      <a:gd name="T78" fmla="*/ 91 w 318"/>
                      <a:gd name="T79" fmla="*/ 23 h 693"/>
                      <a:gd name="T80" fmla="*/ 90 w 318"/>
                      <a:gd name="T81" fmla="*/ 20 h 693"/>
                      <a:gd name="T82" fmla="*/ 88 w 318"/>
                      <a:gd name="T83" fmla="*/ 19 h 693"/>
                      <a:gd name="T84" fmla="*/ 87 w 318"/>
                      <a:gd name="T85" fmla="*/ 17 h 693"/>
                      <a:gd name="T86" fmla="*/ 85 w 318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18" h="693">
                        <a:moveTo>
                          <a:pt x="291" y="49"/>
                        </a:moveTo>
                        <a:lnTo>
                          <a:pt x="284" y="41"/>
                        </a:lnTo>
                        <a:lnTo>
                          <a:pt x="274" y="33"/>
                        </a:lnTo>
                        <a:lnTo>
                          <a:pt x="265" y="27"/>
                        </a:lnTo>
                        <a:lnTo>
                          <a:pt x="256" y="22"/>
                        </a:lnTo>
                        <a:lnTo>
                          <a:pt x="244" y="16"/>
                        </a:lnTo>
                        <a:lnTo>
                          <a:pt x="231" y="11"/>
                        </a:lnTo>
                        <a:lnTo>
                          <a:pt x="220" y="8"/>
                        </a:lnTo>
                        <a:lnTo>
                          <a:pt x="207" y="5"/>
                        </a:lnTo>
                        <a:lnTo>
                          <a:pt x="195" y="3"/>
                        </a:lnTo>
                        <a:lnTo>
                          <a:pt x="183" y="1"/>
                        </a:lnTo>
                        <a:lnTo>
                          <a:pt x="170" y="0"/>
                        </a:lnTo>
                        <a:lnTo>
                          <a:pt x="158" y="0"/>
                        </a:lnTo>
                        <a:lnTo>
                          <a:pt x="146" y="0"/>
                        </a:lnTo>
                        <a:lnTo>
                          <a:pt x="133" y="1"/>
                        </a:lnTo>
                        <a:lnTo>
                          <a:pt x="121" y="3"/>
                        </a:lnTo>
                        <a:lnTo>
                          <a:pt x="109" y="5"/>
                        </a:lnTo>
                        <a:lnTo>
                          <a:pt x="96" y="8"/>
                        </a:lnTo>
                        <a:lnTo>
                          <a:pt x="85" y="11"/>
                        </a:lnTo>
                        <a:lnTo>
                          <a:pt x="73" y="16"/>
                        </a:lnTo>
                        <a:lnTo>
                          <a:pt x="62" y="22"/>
                        </a:lnTo>
                        <a:lnTo>
                          <a:pt x="52" y="27"/>
                        </a:lnTo>
                        <a:lnTo>
                          <a:pt x="42" y="33"/>
                        </a:lnTo>
                        <a:lnTo>
                          <a:pt x="33" y="41"/>
                        </a:lnTo>
                        <a:lnTo>
                          <a:pt x="24" y="49"/>
                        </a:lnTo>
                        <a:lnTo>
                          <a:pt x="19" y="55"/>
                        </a:lnTo>
                        <a:lnTo>
                          <a:pt x="13" y="62"/>
                        </a:lnTo>
                        <a:lnTo>
                          <a:pt x="9" y="68"/>
                        </a:lnTo>
                        <a:lnTo>
                          <a:pt x="6" y="75"/>
                        </a:lnTo>
                        <a:lnTo>
                          <a:pt x="3" y="84"/>
                        </a:lnTo>
                        <a:lnTo>
                          <a:pt x="2" y="91"/>
                        </a:lnTo>
                        <a:lnTo>
                          <a:pt x="0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18" y="693"/>
                        </a:lnTo>
                        <a:lnTo>
                          <a:pt x="318" y="108"/>
                        </a:lnTo>
                        <a:lnTo>
                          <a:pt x="317" y="100"/>
                        </a:lnTo>
                        <a:lnTo>
                          <a:pt x="316" y="91"/>
                        </a:lnTo>
                        <a:lnTo>
                          <a:pt x="313" y="84"/>
                        </a:lnTo>
                        <a:lnTo>
                          <a:pt x="310" y="75"/>
                        </a:lnTo>
                        <a:lnTo>
                          <a:pt x="307" y="68"/>
                        </a:lnTo>
                        <a:lnTo>
                          <a:pt x="302" y="62"/>
                        </a:lnTo>
                        <a:lnTo>
                          <a:pt x="298" y="55"/>
                        </a:lnTo>
                        <a:lnTo>
                          <a:pt x="291" y="49"/>
                        </a:lnTo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" name="Freeform 33"/>
                  <p:cNvSpPr>
                    <a:spLocks noChangeAspect="1"/>
                  </p:cNvSpPr>
                  <p:nvPr/>
                </p:nvSpPr>
                <p:spPr bwMode="auto">
                  <a:xfrm>
                    <a:off x="2997" y="1589"/>
                    <a:ext cx="43" cy="36"/>
                  </a:xfrm>
                  <a:custGeom>
                    <a:avLst/>
                    <a:gdLst>
                      <a:gd name="T0" fmla="*/ 39 w 138"/>
                      <a:gd name="T1" fmla="*/ 36 h 118"/>
                      <a:gd name="T2" fmla="*/ 4 w 138"/>
                      <a:gd name="T3" fmla="*/ 36 h 118"/>
                      <a:gd name="T4" fmla="*/ 0 w 138"/>
                      <a:gd name="T5" fmla="*/ 5 h 118"/>
                      <a:gd name="T6" fmla="*/ 0 w 138"/>
                      <a:gd name="T7" fmla="*/ 0 h 118"/>
                      <a:gd name="T8" fmla="*/ 43 w 138"/>
                      <a:gd name="T9" fmla="*/ 0 h 118"/>
                      <a:gd name="T10" fmla="*/ 43 w 138"/>
                      <a:gd name="T11" fmla="*/ 5 h 118"/>
                      <a:gd name="T12" fmla="*/ 39 w 138"/>
                      <a:gd name="T13" fmla="*/ 36 h 11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138" h="118">
                        <a:moveTo>
                          <a:pt x="124" y="118"/>
                        </a:moveTo>
                        <a:lnTo>
                          <a:pt x="14" y="118"/>
                        </a:ln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8" y="0"/>
                        </a:lnTo>
                        <a:lnTo>
                          <a:pt x="138" y="17"/>
                        </a:lnTo>
                        <a:lnTo>
                          <a:pt x="124" y="11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" name="Freeform 34"/>
                  <p:cNvSpPr>
                    <a:spLocks noChangeAspect="1"/>
                  </p:cNvSpPr>
                  <p:nvPr/>
                </p:nvSpPr>
                <p:spPr bwMode="auto">
                  <a:xfrm>
                    <a:off x="3162" y="1589"/>
                    <a:ext cx="43" cy="36"/>
                  </a:xfrm>
                  <a:custGeom>
                    <a:avLst/>
                    <a:gdLst>
                      <a:gd name="T0" fmla="*/ 39 w 137"/>
                      <a:gd name="T1" fmla="*/ 36 h 118"/>
                      <a:gd name="T2" fmla="*/ 5 w 137"/>
                      <a:gd name="T3" fmla="*/ 36 h 118"/>
                      <a:gd name="T4" fmla="*/ 0 w 137"/>
                      <a:gd name="T5" fmla="*/ 5 h 118"/>
                      <a:gd name="T6" fmla="*/ 0 w 137"/>
                      <a:gd name="T7" fmla="*/ 0 h 118"/>
                      <a:gd name="T8" fmla="*/ 43 w 137"/>
                      <a:gd name="T9" fmla="*/ 0 h 118"/>
                      <a:gd name="T10" fmla="*/ 43 w 137"/>
                      <a:gd name="T11" fmla="*/ 5 h 118"/>
                      <a:gd name="T12" fmla="*/ 39 w 137"/>
                      <a:gd name="T13" fmla="*/ 36 h 11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137" h="118">
                        <a:moveTo>
                          <a:pt x="125" y="118"/>
                        </a:moveTo>
                        <a:lnTo>
                          <a:pt x="15" y="118"/>
                        </a:ln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7" y="0"/>
                        </a:lnTo>
                        <a:lnTo>
                          <a:pt x="137" y="17"/>
                        </a:lnTo>
                        <a:lnTo>
                          <a:pt x="125" y="11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" name="Freeform 35"/>
                  <p:cNvSpPr>
                    <a:spLocks noChangeAspect="1"/>
                  </p:cNvSpPr>
                  <p:nvPr/>
                </p:nvSpPr>
                <p:spPr bwMode="auto">
                  <a:xfrm>
                    <a:off x="3162" y="1589"/>
                    <a:ext cx="43" cy="36"/>
                  </a:xfrm>
                  <a:custGeom>
                    <a:avLst/>
                    <a:gdLst>
                      <a:gd name="T0" fmla="*/ 39 w 137"/>
                      <a:gd name="T1" fmla="*/ 36 h 118"/>
                      <a:gd name="T2" fmla="*/ 5 w 137"/>
                      <a:gd name="T3" fmla="*/ 36 h 118"/>
                      <a:gd name="T4" fmla="*/ 0 w 137"/>
                      <a:gd name="T5" fmla="*/ 5 h 118"/>
                      <a:gd name="T6" fmla="*/ 0 w 137"/>
                      <a:gd name="T7" fmla="*/ 0 h 118"/>
                      <a:gd name="T8" fmla="*/ 43 w 137"/>
                      <a:gd name="T9" fmla="*/ 0 h 118"/>
                      <a:gd name="T10" fmla="*/ 43 w 137"/>
                      <a:gd name="T11" fmla="*/ 5 h 118"/>
                      <a:gd name="T12" fmla="*/ 39 w 137"/>
                      <a:gd name="T13" fmla="*/ 36 h 11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137" h="118">
                        <a:moveTo>
                          <a:pt x="125" y="118"/>
                        </a:moveTo>
                        <a:lnTo>
                          <a:pt x="15" y="118"/>
                        </a:ln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7" y="0"/>
                        </a:lnTo>
                        <a:lnTo>
                          <a:pt x="137" y="17"/>
                        </a:lnTo>
                        <a:lnTo>
                          <a:pt x="125" y="118"/>
                        </a:lnTo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" name="Rectangle 3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076" y="2026"/>
                    <a:ext cx="5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8" name="Rectangle 3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076" y="2026"/>
                    <a:ext cx="5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9" name="Rectangle 3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069" y="1954"/>
                    <a:ext cx="71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0" name="Rectangle 3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069" y="1954"/>
                    <a:ext cx="71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1" name="Freeform 40"/>
                  <p:cNvSpPr>
                    <a:spLocks noChangeAspect="1"/>
                  </p:cNvSpPr>
                  <p:nvPr/>
                </p:nvSpPr>
                <p:spPr bwMode="auto">
                  <a:xfrm>
                    <a:off x="2554" y="1947"/>
                    <a:ext cx="93" cy="158"/>
                  </a:xfrm>
                  <a:custGeom>
                    <a:avLst/>
                    <a:gdLst>
                      <a:gd name="T0" fmla="*/ 93 w 312"/>
                      <a:gd name="T1" fmla="*/ 64 h 526"/>
                      <a:gd name="T2" fmla="*/ 93 w 312"/>
                      <a:gd name="T3" fmla="*/ 60 h 526"/>
                      <a:gd name="T4" fmla="*/ 93 w 312"/>
                      <a:gd name="T5" fmla="*/ 47 h 526"/>
                      <a:gd name="T6" fmla="*/ 93 w 312"/>
                      <a:gd name="T7" fmla="*/ 42 h 526"/>
                      <a:gd name="T8" fmla="*/ 92 w 312"/>
                      <a:gd name="T9" fmla="*/ 38 h 526"/>
                      <a:gd name="T10" fmla="*/ 91 w 312"/>
                      <a:gd name="T11" fmla="*/ 33 h 526"/>
                      <a:gd name="T12" fmla="*/ 89 w 312"/>
                      <a:gd name="T13" fmla="*/ 29 h 526"/>
                      <a:gd name="T14" fmla="*/ 87 w 312"/>
                      <a:gd name="T15" fmla="*/ 25 h 526"/>
                      <a:gd name="T16" fmla="*/ 85 w 312"/>
                      <a:gd name="T17" fmla="*/ 21 h 526"/>
                      <a:gd name="T18" fmla="*/ 83 w 312"/>
                      <a:gd name="T19" fmla="*/ 17 h 526"/>
                      <a:gd name="T20" fmla="*/ 79 w 312"/>
                      <a:gd name="T21" fmla="*/ 14 h 526"/>
                      <a:gd name="T22" fmla="*/ 76 w 312"/>
                      <a:gd name="T23" fmla="*/ 11 h 526"/>
                      <a:gd name="T24" fmla="*/ 72 w 312"/>
                      <a:gd name="T25" fmla="*/ 8 h 526"/>
                      <a:gd name="T26" fmla="*/ 69 w 312"/>
                      <a:gd name="T27" fmla="*/ 6 h 526"/>
                      <a:gd name="T28" fmla="*/ 65 w 312"/>
                      <a:gd name="T29" fmla="*/ 4 h 526"/>
                      <a:gd name="T30" fmla="*/ 60 w 312"/>
                      <a:gd name="T31" fmla="*/ 2 h 526"/>
                      <a:gd name="T32" fmla="*/ 56 w 312"/>
                      <a:gd name="T33" fmla="*/ 1 h 526"/>
                      <a:gd name="T34" fmla="*/ 51 w 312"/>
                      <a:gd name="T35" fmla="*/ 0 h 526"/>
                      <a:gd name="T36" fmla="*/ 46 w 312"/>
                      <a:gd name="T37" fmla="*/ 0 h 526"/>
                      <a:gd name="T38" fmla="*/ 42 w 312"/>
                      <a:gd name="T39" fmla="*/ 0 h 526"/>
                      <a:gd name="T40" fmla="*/ 37 w 312"/>
                      <a:gd name="T41" fmla="*/ 1 h 526"/>
                      <a:gd name="T42" fmla="*/ 32 w 312"/>
                      <a:gd name="T43" fmla="*/ 2 h 526"/>
                      <a:gd name="T44" fmla="*/ 28 w 312"/>
                      <a:gd name="T45" fmla="*/ 4 h 526"/>
                      <a:gd name="T46" fmla="*/ 24 w 312"/>
                      <a:gd name="T47" fmla="*/ 6 h 526"/>
                      <a:gd name="T48" fmla="*/ 20 w 312"/>
                      <a:gd name="T49" fmla="*/ 8 h 526"/>
                      <a:gd name="T50" fmla="*/ 17 w 312"/>
                      <a:gd name="T51" fmla="*/ 11 h 526"/>
                      <a:gd name="T52" fmla="*/ 13 w 312"/>
                      <a:gd name="T53" fmla="*/ 14 h 526"/>
                      <a:gd name="T54" fmla="*/ 10 w 312"/>
                      <a:gd name="T55" fmla="*/ 17 h 526"/>
                      <a:gd name="T56" fmla="*/ 8 w 312"/>
                      <a:gd name="T57" fmla="*/ 21 h 526"/>
                      <a:gd name="T58" fmla="*/ 6 w 312"/>
                      <a:gd name="T59" fmla="*/ 25 h 526"/>
                      <a:gd name="T60" fmla="*/ 4 w 312"/>
                      <a:gd name="T61" fmla="*/ 29 h 526"/>
                      <a:gd name="T62" fmla="*/ 2 w 312"/>
                      <a:gd name="T63" fmla="*/ 33 h 526"/>
                      <a:gd name="T64" fmla="*/ 1 w 312"/>
                      <a:gd name="T65" fmla="*/ 38 h 526"/>
                      <a:gd name="T66" fmla="*/ 0 w 312"/>
                      <a:gd name="T67" fmla="*/ 42 h 526"/>
                      <a:gd name="T68" fmla="*/ 0 w 312"/>
                      <a:gd name="T69" fmla="*/ 47 h 526"/>
                      <a:gd name="T70" fmla="*/ 0 w 312"/>
                      <a:gd name="T71" fmla="*/ 60 h 526"/>
                      <a:gd name="T72" fmla="*/ 0 w 312"/>
                      <a:gd name="T73" fmla="*/ 64 h 526"/>
                      <a:gd name="T74" fmla="*/ 0 w 312"/>
                      <a:gd name="T75" fmla="*/ 125 h 526"/>
                      <a:gd name="T76" fmla="*/ 1 w 312"/>
                      <a:gd name="T77" fmla="*/ 126 h 526"/>
                      <a:gd name="T78" fmla="*/ 1 w 312"/>
                      <a:gd name="T79" fmla="*/ 158 h 526"/>
                      <a:gd name="T80" fmla="*/ 92 w 312"/>
                      <a:gd name="T81" fmla="*/ 158 h 526"/>
                      <a:gd name="T82" fmla="*/ 92 w 312"/>
                      <a:gd name="T83" fmla="*/ 126 h 526"/>
                      <a:gd name="T84" fmla="*/ 93 w 312"/>
                      <a:gd name="T85" fmla="*/ 126 h 526"/>
                      <a:gd name="T86" fmla="*/ 93 w 312"/>
                      <a:gd name="T87" fmla="*/ 64 h 52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12" h="526">
                        <a:moveTo>
                          <a:pt x="312" y="212"/>
                        </a:moveTo>
                        <a:lnTo>
                          <a:pt x="312" y="199"/>
                        </a:lnTo>
                        <a:lnTo>
                          <a:pt x="312" y="158"/>
                        </a:lnTo>
                        <a:lnTo>
                          <a:pt x="311" y="141"/>
                        </a:lnTo>
                        <a:lnTo>
                          <a:pt x="309" y="127"/>
                        </a:lnTo>
                        <a:lnTo>
                          <a:pt x="305" y="111"/>
                        </a:lnTo>
                        <a:lnTo>
                          <a:pt x="300" y="97"/>
                        </a:lnTo>
                        <a:lnTo>
                          <a:pt x="293" y="83"/>
                        </a:lnTo>
                        <a:lnTo>
                          <a:pt x="285" y="70"/>
                        </a:lnTo>
                        <a:lnTo>
                          <a:pt x="277" y="58"/>
                        </a:lnTo>
                        <a:lnTo>
                          <a:pt x="266" y="47"/>
                        </a:lnTo>
                        <a:lnTo>
                          <a:pt x="254" y="37"/>
                        </a:lnTo>
                        <a:lnTo>
                          <a:pt x="243" y="28"/>
                        </a:lnTo>
                        <a:lnTo>
                          <a:pt x="230" y="19"/>
                        </a:lnTo>
                        <a:lnTo>
                          <a:pt x="217" y="13"/>
                        </a:lnTo>
                        <a:lnTo>
                          <a:pt x="202" y="8"/>
                        </a:lnTo>
                        <a:lnTo>
                          <a:pt x="187" y="3"/>
                        </a:lnTo>
                        <a:lnTo>
                          <a:pt x="171" y="1"/>
                        </a:lnTo>
                        <a:lnTo>
                          <a:pt x="155" y="0"/>
                        </a:lnTo>
                        <a:lnTo>
                          <a:pt x="140" y="1"/>
                        </a:lnTo>
                        <a:lnTo>
                          <a:pt x="124" y="3"/>
                        </a:lnTo>
                        <a:lnTo>
                          <a:pt x="109" y="8"/>
                        </a:lnTo>
                        <a:lnTo>
                          <a:pt x="94" y="13"/>
                        </a:lnTo>
                        <a:lnTo>
                          <a:pt x="81" y="19"/>
                        </a:lnTo>
                        <a:lnTo>
                          <a:pt x="68" y="28"/>
                        </a:lnTo>
                        <a:lnTo>
                          <a:pt x="56" y="37"/>
                        </a:lnTo>
                        <a:lnTo>
                          <a:pt x="45" y="47"/>
                        </a:lnTo>
                        <a:lnTo>
                          <a:pt x="35" y="58"/>
                        </a:lnTo>
                        <a:lnTo>
                          <a:pt x="26" y="70"/>
                        </a:lnTo>
                        <a:lnTo>
                          <a:pt x="19" y="83"/>
                        </a:lnTo>
                        <a:lnTo>
                          <a:pt x="12" y="97"/>
                        </a:lnTo>
                        <a:lnTo>
                          <a:pt x="7" y="111"/>
                        </a:lnTo>
                        <a:lnTo>
                          <a:pt x="3" y="127"/>
                        </a:lnTo>
                        <a:lnTo>
                          <a:pt x="1" y="141"/>
                        </a:lnTo>
                        <a:lnTo>
                          <a:pt x="0" y="158"/>
                        </a:lnTo>
                        <a:lnTo>
                          <a:pt x="0" y="199"/>
                        </a:lnTo>
                        <a:lnTo>
                          <a:pt x="0" y="212"/>
                        </a:lnTo>
                        <a:lnTo>
                          <a:pt x="0" y="417"/>
                        </a:lnTo>
                        <a:lnTo>
                          <a:pt x="2" y="420"/>
                        </a:lnTo>
                        <a:lnTo>
                          <a:pt x="2" y="526"/>
                        </a:lnTo>
                        <a:lnTo>
                          <a:pt x="310" y="526"/>
                        </a:lnTo>
                        <a:lnTo>
                          <a:pt x="310" y="420"/>
                        </a:lnTo>
                        <a:lnTo>
                          <a:pt x="312" y="418"/>
                        </a:lnTo>
                        <a:lnTo>
                          <a:pt x="312" y="21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2" name="Freeform 41"/>
                  <p:cNvSpPr>
                    <a:spLocks noChangeAspect="1"/>
                  </p:cNvSpPr>
                  <p:nvPr/>
                </p:nvSpPr>
                <p:spPr bwMode="auto">
                  <a:xfrm>
                    <a:off x="2719" y="1954"/>
                    <a:ext cx="100" cy="150"/>
                  </a:xfrm>
                  <a:custGeom>
                    <a:avLst/>
                    <a:gdLst>
                      <a:gd name="T0" fmla="*/ 100 w 313"/>
                      <a:gd name="T1" fmla="*/ 61 h 516"/>
                      <a:gd name="T2" fmla="*/ 100 w 313"/>
                      <a:gd name="T3" fmla="*/ 58 h 516"/>
                      <a:gd name="T4" fmla="*/ 100 w 313"/>
                      <a:gd name="T5" fmla="*/ 46 h 516"/>
                      <a:gd name="T6" fmla="*/ 100 w 313"/>
                      <a:gd name="T7" fmla="*/ 41 h 516"/>
                      <a:gd name="T8" fmla="*/ 99 w 313"/>
                      <a:gd name="T9" fmla="*/ 36 h 516"/>
                      <a:gd name="T10" fmla="*/ 98 w 313"/>
                      <a:gd name="T11" fmla="*/ 32 h 516"/>
                      <a:gd name="T12" fmla="*/ 96 w 313"/>
                      <a:gd name="T13" fmla="*/ 28 h 516"/>
                      <a:gd name="T14" fmla="*/ 94 w 313"/>
                      <a:gd name="T15" fmla="*/ 24 h 516"/>
                      <a:gd name="T16" fmla="*/ 92 w 313"/>
                      <a:gd name="T17" fmla="*/ 20 h 516"/>
                      <a:gd name="T18" fmla="*/ 89 w 313"/>
                      <a:gd name="T19" fmla="*/ 17 h 516"/>
                      <a:gd name="T20" fmla="*/ 85 w 313"/>
                      <a:gd name="T21" fmla="*/ 13 h 516"/>
                      <a:gd name="T22" fmla="*/ 82 w 313"/>
                      <a:gd name="T23" fmla="*/ 10 h 516"/>
                      <a:gd name="T24" fmla="*/ 78 w 313"/>
                      <a:gd name="T25" fmla="*/ 8 h 516"/>
                      <a:gd name="T26" fmla="*/ 74 w 313"/>
                      <a:gd name="T27" fmla="*/ 6 h 516"/>
                      <a:gd name="T28" fmla="*/ 70 w 313"/>
                      <a:gd name="T29" fmla="*/ 3 h 516"/>
                      <a:gd name="T30" fmla="*/ 65 w 313"/>
                      <a:gd name="T31" fmla="*/ 2 h 516"/>
                      <a:gd name="T32" fmla="*/ 60 w 313"/>
                      <a:gd name="T33" fmla="*/ 1 h 516"/>
                      <a:gd name="T34" fmla="*/ 55 w 313"/>
                      <a:gd name="T35" fmla="*/ 0 h 516"/>
                      <a:gd name="T36" fmla="*/ 50 w 313"/>
                      <a:gd name="T37" fmla="*/ 0 h 516"/>
                      <a:gd name="T38" fmla="*/ 45 w 313"/>
                      <a:gd name="T39" fmla="*/ 0 h 516"/>
                      <a:gd name="T40" fmla="*/ 40 w 313"/>
                      <a:gd name="T41" fmla="*/ 1 h 516"/>
                      <a:gd name="T42" fmla="*/ 35 w 313"/>
                      <a:gd name="T43" fmla="*/ 2 h 516"/>
                      <a:gd name="T44" fmla="*/ 30 w 313"/>
                      <a:gd name="T45" fmla="*/ 3 h 516"/>
                      <a:gd name="T46" fmla="*/ 26 w 313"/>
                      <a:gd name="T47" fmla="*/ 6 h 516"/>
                      <a:gd name="T48" fmla="*/ 22 w 313"/>
                      <a:gd name="T49" fmla="*/ 8 h 516"/>
                      <a:gd name="T50" fmla="*/ 18 w 313"/>
                      <a:gd name="T51" fmla="*/ 10 h 516"/>
                      <a:gd name="T52" fmla="*/ 15 w 313"/>
                      <a:gd name="T53" fmla="*/ 13 h 516"/>
                      <a:gd name="T54" fmla="*/ 11 w 313"/>
                      <a:gd name="T55" fmla="*/ 17 h 516"/>
                      <a:gd name="T56" fmla="*/ 8 w 313"/>
                      <a:gd name="T57" fmla="*/ 20 h 516"/>
                      <a:gd name="T58" fmla="*/ 6 w 313"/>
                      <a:gd name="T59" fmla="*/ 24 h 516"/>
                      <a:gd name="T60" fmla="*/ 4 w 313"/>
                      <a:gd name="T61" fmla="*/ 28 h 516"/>
                      <a:gd name="T62" fmla="*/ 2 w 313"/>
                      <a:gd name="T63" fmla="*/ 32 h 516"/>
                      <a:gd name="T64" fmla="*/ 1 w 313"/>
                      <a:gd name="T65" fmla="*/ 36 h 516"/>
                      <a:gd name="T66" fmla="*/ 0 w 313"/>
                      <a:gd name="T67" fmla="*/ 41 h 516"/>
                      <a:gd name="T68" fmla="*/ 0 w 313"/>
                      <a:gd name="T69" fmla="*/ 46 h 516"/>
                      <a:gd name="T70" fmla="*/ 0 w 313"/>
                      <a:gd name="T71" fmla="*/ 58 h 516"/>
                      <a:gd name="T72" fmla="*/ 0 w 313"/>
                      <a:gd name="T73" fmla="*/ 61 h 516"/>
                      <a:gd name="T74" fmla="*/ 0 w 313"/>
                      <a:gd name="T75" fmla="*/ 118 h 516"/>
                      <a:gd name="T76" fmla="*/ 0 w 313"/>
                      <a:gd name="T77" fmla="*/ 119 h 516"/>
                      <a:gd name="T78" fmla="*/ 0 w 313"/>
                      <a:gd name="T79" fmla="*/ 150 h 516"/>
                      <a:gd name="T80" fmla="*/ 100 w 313"/>
                      <a:gd name="T81" fmla="*/ 150 h 516"/>
                      <a:gd name="T82" fmla="*/ 100 w 313"/>
                      <a:gd name="T83" fmla="*/ 119 h 516"/>
                      <a:gd name="T84" fmla="*/ 100 w 313"/>
                      <a:gd name="T85" fmla="*/ 119 h 516"/>
                      <a:gd name="T86" fmla="*/ 100 w 313"/>
                      <a:gd name="T87" fmla="*/ 61 h 51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13" h="516">
                        <a:moveTo>
                          <a:pt x="313" y="211"/>
                        </a:moveTo>
                        <a:lnTo>
                          <a:pt x="313" y="198"/>
                        </a:lnTo>
                        <a:lnTo>
                          <a:pt x="313" y="157"/>
                        </a:lnTo>
                        <a:lnTo>
                          <a:pt x="313" y="141"/>
                        </a:lnTo>
                        <a:lnTo>
                          <a:pt x="310" y="125"/>
                        </a:lnTo>
                        <a:lnTo>
                          <a:pt x="307" y="110"/>
                        </a:lnTo>
                        <a:lnTo>
                          <a:pt x="302" y="95"/>
                        </a:lnTo>
                        <a:lnTo>
                          <a:pt x="294" y="82"/>
                        </a:lnTo>
                        <a:lnTo>
                          <a:pt x="287" y="69"/>
                        </a:lnTo>
                        <a:lnTo>
                          <a:pt x="278" y="57"/>
                        </a:lnTo>
                        <a:lnTo>
                          <a:pt x="267" y="45"/>
                        </a:lnTo>
                        <a:lnTo>
                          <a:pt x="257" y="35"/>
                        </a:lnTo>
                        <a:lnTo>
                          <a:pt x="244" y="26"/>
                        </a:lnTo>
                        <a:lnTo>
                          <a:pt x="231" y="19"/>
                        </a:lnTo>
                        <a:lnTo>
                          <a:pt x="218" y="11"/>
                        </a:lnTo>
                        <a:lnTo>
                          <a:pt x="203" y="6"/>
                        </a:lnTo>
                        <a:lnTo>
                          <a:pt x="188" y="3"/>
                        </a:lnTo>
                        <a:lnTo>
                          <a:pt x="172" y="0"/>
                        </a:lnTo>
                        <a:lnTo>
                          <a:pt x="157" y="0"/>
                        </a:lnTo>
                        <a:lnTo>
                          <a:pt x="141" y="0"/>
                        </a:lnTo>
                        <a:lnTo>
                          <a:pt x="125" y="3"/>
                        </a:lnTo>
                        <a:lnTo>
                          <a:pt x="110" y="6"/>
                        </a:lnTo>
                        <a:lnTo>
                          <a:pt x="95" y="11"/>
                        </a:lnTo>
                        <a:lnTo>
                          <a:pt x="82" y="19"/>
                        </a:lnTo>
                        <a:lnTo>
                          <a:pt x="69" y="26"/>
                        </a:lnTo>
                        <a:lnTo>
                          <a:pt x="56" y="35"/>
                        </a:lnTo>
                        <a:lnTo>
                          <a:pt x="46" y="45"/>
                        </a:lnTo>
                        <a:lnTo>
                          <a:pt x="35" y="57"/>
                        </a:lnTo>
                        <a:lnTo>
                          <a:pt x="26" y="69"/>
                        </a:lnTo>
                        <a:lnTo>
                          <a:pt x="19" y="82"/>
                        </a:lnTo>
                        <a:lnTo>
                          <a:pt x="11" y="95"/>
                        </a:lnTo>
                        <a:lnTo>
                          <a:pt x="6" y="110"/>
                        </a:lnTo>
                        <a:lnTo>
                          <a:pt x="3" y="125"/>
                        </a:lnTo>
                        <a:lnTo>
                          <a:pt x="0" y="141"/>
                        </a:lnTo>
                        <a:lnTo>
                          <a:pt x="0" y="157"/>
                        </a:lnTo>
                        <a:lnTo>
                          <a:pt x="0" y="198"/>
                        </a:lnTo>
                        <a:lnTo>
                          <a:pt x="0" y="211"/>
                        </a:lnTo>
                        <a:lnTo>
                          <a:pt x="0" y="407"/>
                        </a:lnTo>
                        <a:lnTo>
                          <a:pt x="1" y="410"/>
                        </a:lnTo>
                        <a:lnTo>
                          <a:pt x="1" y="516"/>
                        </a:lnTo>
                        <a:lnTo>
                          <a:pt x="312" y="516"/>
                        </a:lnTo>
                        <a:lnTo>
                          <a:pt x="312" y="410"/>
                        </a:lnTo>
                        <a:lnTo>
                          <a:pt x="313" y="408"/>
                        </a:lnTo>
                        <a:lnTo>
                          <a:pt x="313" y="21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" name="Freeform 42"/>
                  <p:cNvSpPr>
                    <a:spLocks noChangeAspect="1"/>
                  </p:cNvSpPr>
                  <p:nvPr/>
                </p:nvSpPr>
                <p:spPr bwMode="auto">
                  <a:xfrm>
                    <a:off x="2890" y="1954"/>
                    <a:ext cx="93" cy="150"/>
                  </a:xfrm>
                  <a:custGeom>
                    <a:avLst/>
                    <a:gdLst>
                      <a:gd name="T0" fmla="*/ 93 w 312"/>
                      <a:gd name="T1" fmla="*/ 61 h 518"/>
                      <a:gd name="T2" fmla="*/ 93 w 312"/>
                      <a:gd name="T3" fmla="*/ 58 h 518"/>
                      <a:gd name="T4" fmla="*/ 93 w 312"/>
                      <a:gd name="T5" fmla="*/ 45 h 518"/>
                      <a:gd name="T6" fmla="*/ 93 w 312"/>
                      <a:gd name="T7" fmla="*/ 40 h 518"/>
                      <a:gd name="T8" fmla="*/ 92 w 312"/>
                      <a:gd name="T9" fmla="*/ 36 h 518"/>
                      <a:gd name="T10" fmla="*/ 91 w 312"/>
                      <a:gd name="T11" fmla="*/ 32 h 518"/>
                      <a:gd name="T12" fmla="*/ 89 w 312"/>
                      <a:gd name="T13" fmla="*/ 27 h 518"/>
                      <a:gd name="T14" fmla="*/ 87 w 312"/>
                      <a:gd name="T15" fmla="*/ 23 h 518"/>
                      <a:gd name="T16" fmla="*/ 85 w 312"/>
                      <a:gd name="T17" fmla="*/ 20 h 518"/>
                      <a:gd name="T18" fmla="*/ 83 w 312"/>
                      <a:gd name="T19" fmla="*/ 16 h 518"/>
                      <a:gd name="T20" fmla="*/ 79 w 312"/>
                      <a:gd name="T21" fmla="*/ 13 h 518"/>
                      <a:gd name="T22" fmla="*/ 76 w 312"/>
                      <a:gd name="T23" fmla="*/ 10 h 518"/>
                      <a:gd name="T24" fmla="*/ 72 w 312"/>
                      <a:gd name="T25" fmla="*/ 8 h 518"/>
                      <a:gd name="T26" fmla="*/ 69 w 312"/>
                      <a:gd name="T27" fmla="*/ 6 h 518"/>
                      <a:gd name="T28" fmla="*/ 65 w 312"/>
                      <a:gd name="T29" fmla="*/ 3 h 518"/>
                      <a:gd name="T30" fmla="*/ 60 w 312"/>
                      <a:gd name="T31" fmla="*/ 2 h 518"/>
                      <a:gd name="T32" fmla="*/ 56 w 312"/>
                      <a:gd name="T33" fmla="*/ 1 h 518"/>
                      <a:gd name="T34" fmla="*/ 51 w 312"/>
                      <a:gd name="T35" fmla="*/ 0 h 518"/>
                      <a:gd name="T36" fmla="*/ 47 w 312"/>
                      <a:gd name="T37" fmla="*/ 0 h 518"/>
                      <a:gd name="T38" fmla="*/ 41 w 312"/>
                      <a:gd name="T39" fmla="*/ 0 h 518"/>
                      <a:gd name="T40" fmla="*/ 37 w 312"/>
                      <a:gd name="T41" fmla="*/ 1 h 518"/>
                      <a:gd name="T42" fmla="*/ 32 w 312"/>
                      <a:gd name="T43" fmla="*/ 2 h 518"/>
                      <a:gd name="T44" fmla="*/ 28 w 312"/>
                      <a:gd name="T45" fmla="*/ 3 h 518"/>
                      <a:gd name="T46" fmla="*/ 24 w 312"/>
                      <a:gd name="T47" fmla="*/ 6 h 518"/>
                      <a:gd name="T48" fmla="*/ 20 w 312"/>
                      <a:gd name="T49" fmla="*/ 8 h 518"/>
                      <a:gd name="T50" fmla="*/ 17 w 312"/>
                      <a:gd name="T51" fmla="*/ 10 h 518"/>
                      <a:gd name="T52" fmla="*/ 13 w 312"/>
                      <a:gd name="T53" fmla="*/ 13 h 518"/>
                      <a:gd name="T54" fmla="*/ 10 w 312"/>
                      <a:gd name="T55" fmla="*/ 16 h 518"/>
                      <a:gd name="T56" fmla="*/ 8 w 312"/>
                      <a:gd name="T57" fmla="*/ 20 h 518"/>
                      <a:gd name="T58" fmla="*/ 6 w 312"/>
                      <a:gd name="T59" fmla="*/ 23 h 518"/>
                      <a:gd name="T60" fmla="*/ 4 w 312"/>
                      <a:gd name="T61" fmla="*/ 27 h 518"/>
                      <a:gd name="T62" fmla="*/ 2 w 312"/>
                      <a:gd name="T63" fmla="*/ 32 h 518"/>
                      <a:gd name="T64" fmla="*/ 1 w 312"/>
                      <a:gd name="T65" fmla="*/ 36 h 518"/>
                      <a:gd name="T66" fmla="*/ 0 w 312"/>
                      <a:gd name="T67" fmla="*/ 40 h 518"/>
                      <a:gd name="T68" fmla="*/ 0 w 312"/>
                      <a:gd name="T69" fmla="*/ 45 h 518"/>
                      <a:gd name="T70" fmla="*/ 0 w 312"/>
                      <a:gd name="T71" fmla="*/ 58 h 518"/>
                      <a:gd name="T72" fmla="*/ 0 w 312"/>
                      <a:gd name="T73" fmla="*/ 61 h 518"/>
                      <a:gd name="T74" fmla="*/ 0 w 312"/>
                      <a:gd name="T75" fmla="*/ 118 h 518"/>
                      <a:gd name="T76" fmla="*/ 1 w 312"/>
                      <a:gd name="T77" fmla="*/ 119 h 518"/>
                      <a:gd name="T78" fmla="*/ 1 w 312"/>
                      <a:gd name="T79" fmla="*/ 150 h 518"/>
                      <a:gd name="T80" fmla="*/ 92 w 312"/>
                      <a:gd name="T81" fmla="*/ 150 h 518"/>
                      <a:gd name="T82" fmla="*/ 92 w 312"/>
                      <a:gd name="T83" fmla="*/ 119 h 518"/>
                      <a:gd name="T84" fmla="*/ 93 w 312"/>
                      <a:gd name="T85" fmla="*/ 119 h 518"/>
                      <a:gd name="T86" fmla="*/ 93 w 312"/>
                      <a:gd name="T87" fmla="*/ 61 h 518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12" h="518">
                        <a:moveTo>
                          <a:pt x="312" y="210"/>
                        </a:moveTo>
                        <a:lnTo>
                          <a:pt x="312" y="199"/>
                        </a:lnTo>
                        <a:lnTo>
                          <a:pt x="312" y="155"/>
                        </a:lnTo>
                        <a:lnTo>
                          <a:pt x="311" y="139"/>
                        </a:lnTo>
                        <a:lnTo>
                          <a:pt x="309" y="124"/>
                        </a:lnTo>
                        <a:lnTo>
                          <a:pt x="305" y="109"/>
                        </a:lnTo>
                        <a:lnTo>
                          <a:pt x="300" y="94"/>
                        </a:lnTo>
                        <a:lnTo>
                          <a:pt x="293" y="81"/>
                        </a:lnTo>
                        <a:lnTo>
                          <a:pt x="285" y="68"/>
                        </a:lnTo>
                        <a:lnTo>
                          <a:pt x="277" y="55"/>
                        </a:lnTo>
                        <a:lnTo>
                          <a:pt x="266" y="45"/>
                        </a:lnTo>
                        <a:lnTo>
                          <a:pt x="255" y="34"/>
                        </a:lnTo>
                        <a:lnTo>
                          <a:pt x="243" y="26"/>
                        </a:lnTo>
                        <a:lnTo>
                          <a:pt x="230" y="19"/>
                        </a:lnTo>
                        <a:lnTo>
                          <a:pt x="217" y="11"/>
                        </a:lnTo>
                        <a:lnTo>
                          <a:pt x="202" y="7"/>
                        </a:lnTo>
                        <a:lnTo>
                          <a:pt x="187" y="3"/>
                        </a:lnTo>
                        <a:lnTo>
                          <a:pt x="171" y="1"/>
                        </a:lnTo>
                        <a:lnTo>
                          <a:pt x="156" y="0"/>
                        </a:lnTo>
                        <a:lnTo>
                          <a:pt x="139" y="1"/>
                        </a:lnTo>
                        <a:lnTo>
                          <a:pt x="124" y="3"/>
                        </a:lnTo>
                        <a:lnTo>
                          <a:pt x="109" y="7"/>
                        </a:lnTo>
                        <a:lnTo>
                          <a:pt x="94" y="11"/>
                        </a:lnTo>
                        <a:lnTo>
                          <a:pt x="81" y="19"/>
                        </a:lnTo>
                        <a:lnTo>
                          <a:pt x="68" y="26"/>
                        </a:lnTo>
                        <a:lnTo>
                          <a:pt x="57" y="34"/>
                        </a:lnTo>
                        <a:lnTo>
                          <a:pt x="45" y="45"/>
                        </a:lnTo>
                        <a:lnTo>
                          <a:pt x="35" y="55"/>
                        </a:lnTo>
                        <a:lnTo>
                          <a:pt x="26" y="68"/>
                        </a:lnTo>
                        <a:lnTo>
                          <a:pt x="19" y="81"/>
                        </a:lnTo>
                        <a:lnTo>
                          <a:pt x="12" y="94"/>
                        </a:lnTo>
                        <a:lnTo>
                          <a:pt x="7" y="109"/>
                        </a:lnTo>
                        <a:lnTo>
                          <a:pt x="3" y="124"/>
                        </a:lnTo>
                        <a:lnTo>
                          <a:pt x="1" y="139"/>
                        </a:lnTo>
                        <a:lnTo>
                          <a:pt x="0" y="155"/>
                        </a:lnTo>
                        <a:lnTo>
                          <a:pt x="0" y="199"/>
                        </a:lnTo>
                        <a:lnTo>
                          <a:pt x="0" y="210"/>
                        </a:lnTo>
                        <a:lnTo>
                          <a:pt x="0" y="409"/>
                        </a:lnTo>
                        <a:lnTo>
                          <a:pt x="2" y="412"/>
                        </a:lnTo>
                        <a:lnTo>
                          <a:pt x="2" y="518"/>
                        </a:lnTo>
                        <a:lnTo>
                          <a:pt x="310" y="518"/>
                        </a:lnTo>
                        <a:lnTo>
                          <a:pt x="310" y="412"/>
                        </a:lnTo>
                        <a:lnTo>
                          <a:pt x="312" y="410"/>
                        </a:lnTo>
                        <a:lnTo>
                          <a:pt x="312" y="21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" name="Freeform 43"/>
                  <p:cNvSpPr>
                    <a:spLocks noChangeAspect="1"/>
                  </p:cNvSpPr>
                  <p:nvPr/>
                </p:nvSpPr>
                <p:spPr bwMode="auto">
                  <a:xfrm>
                    <a:off x="2304" y="1160"/>
                    <a:ext cx="929" cy="301"/>
                  </a:xfrm>
                  <a:custGeom>
                    <a:avLst/>
                    <a:gdLst>
                      <a:gd name="T0" fmla="*/ 829 w 3101"/>
                      <a:gd name="T1" fmla="*/ 291 h 997"/>
                      <a:gd name="T2" fmla="*/ 823 w 3101"/>
                      <a:gd name="T3" fmla="*/ 280 h 997"/>
                      <a:gd name="T4" fmla="*/ 812 w 3101"/>
                      <a:gd name="T5" fmla="*/ 274 h 997"/>
                      <a:gd name="T6" fmla="*/ 800 w 3101"/>
                      <a:gd name="T7" fmla="*/ 271 h 997"/>
                      <a:gd name="T8" fmla="*/ 788 w 3101"/>
                      <a:gd name="T9" fmla="*/ 273 h 997"/>
                      <a:gd name="T10" fmla="*/ 777 w 3101"/>
                      <a:gd name="T11" fmla="*/ 277 h 997"/>
                      <a:gd name="T12" fmla="*/ 768 w 3101"/>
                      <a:gd name="T13" fmla="*/ 286 h 997"/>
                      <a:gd name="T14" fmla="*/ 764 w 3101"/>
                      <a:gd name="T15" fmla="*/ 297 h 997"/>
                      <a:gd name="T16" fmla="*/ 664 w 3101"/>
                      <a:gd name="T17" fmla="*/ 294 h 997"/>
                      <a:gd name="T18" fmla="*/ 658 w 3101"/>
                      <a:gd name="T19" fmla="*/ 283 h 997"/>
                      <a:gd name="T20" fmla="*/ 649 w 3101"/>
                      <a:gd name="T21" fmla="*/ 276 h 997"/>
                      <a:gd name="T22" fmla="*/ 637 w 3101"/>
                      <a:gd name="T23" fmla="*/ 273 h 997"/>
                      <a:gd name="T24" fmla="*/ 625 w 3101"/>
                      <a:gd name="T25" fmla="*/ 273 h 997"/>
                      <a:gd name="T26" fmla="*/ 613 w 3101"/>
                      <a:gd name="T27" fmla="*/ 276 h 997"/>
                      <a:gd name="T28" fmla="*/ 604 w 3101"/>
                      <a:gd name="T29" fmla="*/ 283 h 997"/>
                      <a:gd name="T30" fmla="*/ 598 w 3101"/>
                      <a:gd name="T31" fmla="*/ 294 h 997"/>
                      <a:gd name="T32" fmla="*/ 498 w 3101"/>
                      <a:gd name="T33" fmla="*/ 298 h 997"/>
                      <a:gd name="T34" fmla="*/ 494 w 3101"/>
                      <a:gd name="T35" fmla="*/ 286 h 997"/>
                      <a:gd name="T36" fmla="*/ 485 w 3101"/>
                      <a:gd name="T37" fmla="*/ 278 h 997"/>
                      <a:gd name="T38" fmla="*/ 474 w 3101"/>
                      <a:gd name="T39" fmla="*/ 273 h 997"/>
                      <a:gd name="T40" fmla="*/ 461 w 3101"/>
                      <a:gd name="T41" fmla="*/ 272 h 997"/>
                      <a:gd name="T42" fmla="*/ 449 w 3101"/>
                      <a:gd name="T43" fmla="*/ 275 h 997"/>
                      <a:gd name="T44" fmla="*/ 439 w 3101"/>
                      <a:gd name="T45" fmla="*/ 281 h 997"/>
                      <a:gd name="T46" fmla="*/ 433 w 3101"/>
                      <a:gd name="T47" fmla="*/ 291 h 997"/>
                      <a:gd name="T48" fmla="*/ 331 w 3101"/>
                      <a:gd name="T49" fmla="*/ 301 h 997"/>
                      <a:gd name="T50" fmla="*/ 329 w 3101"/>
                      <a:gd name="T51" fmla="*/ 288 h 997"/>
                      <a:gd name="T52" fmla="*/ 321 w 3101"/>
                      <a:gd name="T53" fmla="*/ 280 h 997"/>
                      <a:gd name="T54" fmla="*/ 310 w 3101"/>
                      <a:gd name="T55" fmla="*/ 274 h 997"/>
                      <a:gd name="T56" fmla="*/ 298 w 3101"/>
                      <a:gd name="T57" fmla="*/ 273 h 997"/>
                      <a:gd name="T58" fmla="*/ 286 w 3101"/>
                      <a:gd name="T59" fmla="*/ 274 h 997"/>
                      <a:gd name="T60" fmla="*/ 275 w 3101"/>
                      <a:gd name="T61" fmla="*/ 280 h 997"/>
                      <a:gd name="T62" fmla="*/ 268 w 3101"/>
                      <a:gd name="T63" fmla="*/ 288 h 997"/>
                      <a:gd name="T64" fmla="*/ 265 w 3101"/>
                      <a:gd name="T65" fmla="*/ 301 h 997"/>
                      <a:gd name="T66" fmla="*/ 164 w 3101"/>
                      <a:gd name="T67" fmla="*/ 291 h 997"/>
                      <a:gd name="T68" fmla="*/ 157 w 3101"/>
                      <a:gd name="T69" fmla="*/ 282 h 997"/>
                      <a:gd name="T70" fmla="*/ 147 w 3101"/>
                      <a:gd name="T71" fmla="*/ 275 h 997"/>
                      <a:gd name="T72" fmla="*/ 135 w 3101"/>
                      <a:gd name="T73" fmla="*/ 273 h 997"/>
                      <a:gd name="T74" fmla="*/ 122 w 3101"/>
                      <a:gd name="T75" fmla="*/ 274 h 997"/>
                      <a:gd name="T76" fmla="*/ 111 w 3101"/>
                      <a:gd name="T77" fmla="*/ 278 h 997"/>
                      <a:gd name="T78" fmla="*/ 102 w 3101"/>
                      <a:gd name="T79" fmla="*/ 286 h 997"/>
                      <a:gd name="T80" fmla="*/ 98 w 3101"/>
                      <a:gd name="T81" fmla="*/ 298 h 997"/>
                      <a:gd name="T82" fmla="*/ 23 w 3101"/>
                      <a:gd name="T83" fmla="*/ 267 h 997"/>
                      <a:gd name="T84" fmla="*/ 199 w 3101"/>
                      <a:gd name="T85" fmla="*/ 59 h 997"/>
                      <a:gd name="T86" fmla="*/ 198 w 3101"/>
                      <a:gd name="T87" fmla="*/ 13 h 997"/>
                      <a:gd name="T88" fmla="*/ 203 w 3101"/>
                      <a:gd name="T89" fmla="*/ 3 h 997"/>
                      <a:gd name="T90" fmla="*/ 208 w 3101"/>
                      <a:gd name="T91" fmla="*/ 1 h 997"/>
                      <a:gd name="T92" fmla="*/ 217 w 3101"/>
                      <a:gd name="T93" fmla="*/ 3 h 997"/>
                      <a:gd name="T94" fmla="*/ 220 w 3101"/>
                      <a:gd name="T95" fmla="*/ 8 h 997"/>
                      <a:gd name="T96" fmla="*/ 223 w 3101"/>
                      <a:gd name="T97" fmla="*/ 19 h 997"/>
                      <a:gd name="T98" fmla="*/ 706 w 3101"/>
                      <a:gd name="T99" fmla="*/ 19 h 997"/>
                      <a:gd name="T100" fmla="*/ 709 w 3101"/>
                      <a:gd name="T101" fmla="*/ 8 h 997"/>
                      <a:gd name="T102" fmla="*/ 712 w 3101"/>
                      <a:gd name="T103" fmla="*/ 3 h 997"/>
                      <a:gd name="T104" fmla="*/ 721 w 3101"/>
                      <a:gd name="T105" fmla="*/ 1 h 997"/>
                      <a:gd name="T106" fmla="*/ 728 w 3101"/>
                      <a:gd name="T107" fmla="*/ 5 h 997"/>
                      <a:gd name="T108" fmla="*/ 731 w 3101"/>
                      <a:gd name="T109" fmla="*/ 13 h 997"/>
                      <a:gd name="T110" fmla="*/ 730 w 3101"/>
                      <a:gd name="T111" fmla="*/ 59 h 997"/>
                      <a:gd name="T112" fmla="*/ 906 w 3101"/>
                      <a:gd name="T113" fmla="*/ 267 h 997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</a:gdLst>
                    <a:ahLst/>
                    <a:cxnLst>
                      <a:cxn ang="T114">
                        <a:pos x="T0" y="T1"/>
                      </a:cxn>
                      <a:cxn ang="T115">
                        <a:pos x="T2" y="T3"/>
                      </a:cxn>
                      <a:cxn ang="T116">
                        <a:pos x="T4" y="T5"/>
                      </a:cxn>
                      <a:cxn ang="T117">
                        <a:pos x="T6" y="T7"/>
                      </a:cxn>
                      <a:cxn ang="T118">
                        <a:pos x="T8" y="T9"/>
                      </a:cxn>
                      <a:cxn ang="T119">
                        <a:pos x="T10" y="T11"/>
                      </a:cxn>
                      <a:cxn ang="T120">
                        <a:pos x="T12" y="T13"/>
                      </a:cxn>
                      <a:cxn ang="T121">
                        <a:pos x="T14" y="T15"/>
                      </a:cxn>
                      <a:cxn ang="T122">
                        <a:pos x="T16" y="T17"/>
                      </a:cxn>
                      <a:cxn ang="T123">
                        <a:pos x="T18" y="T19"/>
                      </a:cxn>
                      <a:cxn ang="T124">
                        <a:pos x="T20" y="T21"/>
                      </a:cxn>
                      <a:cxn ang="T125">
                        <a:pos x="T22" y="T23"/>
                      </a:cxn>
                      <a:cxn ang="T126">
                        <a:pos x="T24" y="T25"/>
                      </a:cxn>
                      <a:cxn ang="T127">
                        <a:pos x="T26" y="T27"/>
                      </a:cxn>
                      <a:cxn ang="T128">
                        <a:pos x="T28" y="T29"/>
                      </a:cxn>
                      <a:cxn ang="T129">
                        <a:pos x="T30" y="T31"/>
                      </a:cxn>
                      <a:cxn ang="T130">
                        <a:pos x="T32" y="T33"/>
                      </a:cxn>
                      <a:cxn ang="T131">
                        <a:pos x="T34" y="T35"/>
                      </a:cxn>
                      <a:cxn ang="T132">
                        <a:pos x="T36" y="T37"/>
                      </a:cxn>
                      <a:cxn ang="T133">
                        <a:pos x="T38" y="T39"/>
                      </a:cxn>
                      <a:cxn ang="T134">
                        <a:pos x="T40" y="T41"/>
                      </a:cxn>
                      <a:cxn ang="T135">
                        <a:pos x="T42" y="T43"/>
                      </a:cxn>
                      <a:cxn ang="T136">
                        <a:pos x="T44" y="T45"/>
                      </a:cxn>
                      <a:cxn ang="T137">
                        <a:pos x="T46" y="T47"/>
                      </a:cxn>
                      <a:cxn ang="T138">
                        <a:pos x="T48" y="T49"/>
                      </a:cxn>
                      <a:cxn ang="T139">
                        <a:pos x="T50" y="T51"/>
                      </a:cxn>
                      <a:cxn ang="T140">
                        <a:pos x="T52" y="T53"/>
                      </a:cxn>
                      <a:cxn ang="T141">
                        <a:pos x="T54" y="T55"/>
                      </a:cxn>
                      <a:cxn ang="T142">
                        <a:pos x="T56" y="T57"/>
                      </a:cxn>
                      <a:cxn ang="T143">
                        <a:pos x="T58" y="T59"/>
                      </a:cxn>
                      <a:cxn ang="T144">
                        <a:pos x="T60" y="T61"/>
                      </a:cxn>
                      <a:cxn ang="T145">
                        <a:pos x="T62" y="T63"/>
                      </a:cxn>
                      <a:cxn ang="T146">
                        <a:pos x="T64" y="T65"/>
                      </a:cxn>
                      <a:cxn ang="T147">
                        <a:pos x="T66" y="T67"/>
                      </a:cxn>
                      <a:cxn ang="T148">
                        <a:pos x="T68" y="T69"/>
                      </a:cxn>
                      <a:cxn ang="T149">
                        <a:pos x="T70" y="T71"/>
                      </a:cxn>
                      <a:cxn ang="T150">
                        <a:pos x="T72" y="T73"/>
                      </a:cxn>
                      <a:cxn ang="T151">
                        <a:pos x="T74" y="T75"/>
                      </a:cxn>
                      <a:cxn ang="T152">
                        <a:pos x="T76" y="T77"/>
                      </a:cxn>
                      <a:cxn ang="T153">
                        <a:pos x="T78" y="T79"/>
                      </a:cxn>
                      <a:cxn ang="T154">
                        <a:pos x="T80" y="T81"/>
                      </a:cxn>
                      <a:cxn ang="T155">
                        <a:pos x="T82" y="T83"/>
                      </a:cxn>
                      <a:cxn ang="T156">
                        <a:pos x="T84" y="T85"/>
                      </a:cxn>
                      <a:cxn ang="T157">
                        <a:pos x="T86" y="T87"/>
                      </a:cxn>
                      <a:cxn ang="T158">
                        <a:pos x="T88" y="T89"/>
                      </a:cxn>
                      <a:cxn ang="T159">
                        <a:pos x="T90" y="T91"/>
                      </a:cxn>
                      <a:cxn ang="T160">
                        <a:pos x="T92" y="T93"/>
                      </a:cxn>
                      <a:cxn ang="T161">
                        <a:pos x="T94" y="T95"/>
                      </a:cxn>
                      <a:cxn ang="T162">
                        <a:pos x="T96" y="T97"/>
                      </a:cxn>
                      <a:cxn ang="T163">
                        <a:pos x="T98" y="T99"/>
                      </a:cxn>
                      <a:cxn ang="T164">
                        <a:pos x="T100" y="T101"/>
                      </a:cxn>
                      <a:cxn ang="T165">
                        <a:pos x="T102" y="T103"/>
                      </a:cxn>
                      <a:cxn ang="T166">
                        <a:pos x="T104" y="T105"/>
                      </a:cxn>
                      <a:cxn ang="T167">
                        <a:pos x="T106" y="T107"/>
                      </a:cxn>
                      <a:cxn ang="T168">
                        <a:pos x="T108" y="T109"/>
                      </a:cxn>
                      <a:cxn ang="T169">
                        <a:pos x="T110" y="T111"/>
                      </a:cxn>
                      <a:cxn ang="T170">
                        <a:pos x="T112" y="T113"/>
                      </a:cxn>
                    </a:cxnLst>
                    <a:rect l="0" t="0" r="r" b="b"/>
                    <a:pathLst>
                      <a:path w="3101" h="997">
                        <a:moveTo>
                          <a:pt x="2774" y="997"/>
                        </a:moveTo>
                        <a:lnTo>
                          <a:pt x="2773" y="985"/>
                        </a:lnTo>
                        <a:lnTo>
                          <a:pt x="2771" y="973"/>
                        </a:lnTo>
                        <a:lnTo>
                          <a:pt x="2768" y="963"/>
                        </a:lnTo>
                        <a:lnTo>
                          <a:pt x="2764" y="953"/>
                        </a:lnTo>
                        <a:lnTo>
                          <a:pt x="2760" y="945"/>
                        </a:lnTo>
                        <a:lnTo>
                          <a:pt x="2753" y="936"/>
                        </a:lnTo>
                        <a:lnTo>
                          <a:pt x="2746" y="929"/>
                        </a:lnTo>
                        <a:lnTo>
                          <a:pt x="2738" y="923"/>
                        </a:lnTo>
                        <a:lnTo>
                          <a:pt x="2730" y="917"/>
                        </a:lnTo>
                        <a:lnTo>
                          <a:pt x="2722" y="912"/>
                        </a:lnTo>
                        <a:lnTo>
                          <a:pt x="2712" y="908"/>
                        </a:lnTo>
                        <a:lnTo>
                          <a:pt x="2703" y="905"/>
                        </a:lnTo>
                        <a:lnTo>
                          <a:pt x="2693" y="902"/>
                        </a:lnTo>
                        <a:lnTo>
                          <a:pt x="2683" y="899"/>
                        </a:lnTo>
                        <a:lnTo>
                          <a:pt x="2672" y="898"/>
                        </a:lnTo>
                        <a:lnTo>
                          <a:pt x="2662" y="898"/>
                        </a:lnTo>
                        <a:lnTo>
                          <a:pt x="2651" y="898"/>
                        </a:lnTo>
                        <a:lnTo>
                          <a:pt x="2641" y="900"/>
                        </a:lnTo>
                        <a:lnTo>
                          <a:pt x="2630" y="903"/>
                        </a:lnTo>
                        <a:lnTo>
                          <a:pt x="2621" y="905"/>
                        </a:lnTo>
                        <a:lnTo>
                          <a:pt x="2611" y="909"/>
                        </a:lnTo>
                        <a:lnTo>
                          <a:pt x="2602" y="913"/>
                        </a:lnTo>
                        <a:lnTo>
                          <a:pt x="2592" y="917"/>
                        </a:lnTo>
                        <a:lnTo>
                          <a:pt x="2585" y="924"/>
                        </a:lnTo>
                        <a:lnTo>
                          <a:pt x="2576" y="930"/>
                        </a:lnTo>
                        <a:lnTo>
                          <a:pt x="2570" y="937"/>
                        </a:lnTo>
                        <a:lnTo>
                          <a:pt x="2564" y="946"/>
                        </a:lnTo>
                        <a:lnTo>
                          <a:pt x="2558" y="954"/>
                        </a:lnTo>
                        <a:lnTo>
                          <a:pt x="2555" y="964"/>
                        </a:lnTo>
                        <a:lnTo>
                          <a:pt x="2552" y="974"/>
                        </a:lnTo>
                        <a:lnTo>
                          <a:pt x="2550" y="985"/>
                        </a:lnTo>
                        <a:lnTo>
                          <a:pt x="2549" y="997"/>
                        </a:lnTo>
                        <a:lnTo>
                          <a:pt x="2217" y="997"/>
                        </a:lnTo>
                        <a:lnTo>
                          <a:pt x="2217" y="986"/>
                        </a:lnTo>
                        <a:lnTo>
                          <a:pt x="2215" y="974"/>
                        </a:lnTo>
                        <a:lnTo>
                          <a:pt x="2212" y="965"/>
                        </a:lnTo>
                        <a:lnTo>
                          <a:pt x="2208" y="955"/>
                        </a:lnTo>
                        <a:lnTo>
                          <a:pt x="2202" y="947"/>
                        </a:lnTo>
                        <a:lnTo>
                          <a:pt x="2197" y="938"/>
                        </a:lnTo>
                        <a:lnTo>
                          <a:pt x="2190" y="931"/>
                        </a:lnTo>
                        <a:lnTo>
                          <a:pt x="2182" y="925"/>
                        </a:lnTo>
                        <a:lnTo>
                          <a:pt x="2174" y="919"/>
                        </a:lnTo>
                        <a:lnTo>
                          <a:pt x="2166" y="915"/>
                        </a:lnTo>
                        <a:lnTo>
                          <a:pt x="2156" y="911"/>
                        </a:lnTo>
                        <a:lnTo>
                          <a:pt x="2147" y="908"/>
                        </a:lnTo>
                        <a:lnTo>
                          <a:pt x="2137" y="905"/>
                        </a:lnTo>
                        <a:lnTo>
                          <a:pt x="2127" y="903"/>
                        </a:lnTo>
                        <a:lnTo>
                          <a:pt x="2116" y="902"/>
                        </a:lnTo>
                        <a:lnTo>
                          <a:pt x="2106" y="902"/>
                        </a:lnTo>
                        <a:lnTo>
                          <a:pt x="2096" y="903"/>
                        </a:lnTo>
                        <a:lnTo>
                          <a:pt x="2086" y="904"/>
                        </a:lnTo>
                        <a:lnTo>
                          <a:pt x="2075" y="905"/>
                        </a:lnTo>
                        <a:lnTo>
                          <a:pt x="2066" y="908"/>
                        </a:lnTo>
                        <a:lnTo>
                          <a:pt x="2055" y="911"/>
                        </a:lnTo>
                        <a:lnTo>
                          <a:pt x="2047" y="915"/>
                        </a:lnTo>
                        <a:lnTo>
                          <a:pt x="2037" y="920"/>
                        </a:lnTo>
                        <a:lnTo>
                          <a:pt x="2030" y="926"/>
                        </a:lnTo>
                        <a:lnTo>
                          <a:pt x="2022" y="932"/>
                        </a:lnTo>
                        <a:lnTo>
                          <a:pt x="2015" y="939"/>
                        </a:lnTo>
                        <a:lnTo>
                          <a:pt x="2010" y="947"/>
                        </a:lnTo>
                        <a:lnTo>
                          <a:pt x="2004" y="955"/>
                        </a:lnTo>
                        <a:lnTo>
                          <a:pt x="2000" y="965"/>
                        </a:lnTo>
                        <a:lnTo>
                          <a:pt x="1997" y="974"/>
                        </a:lnTo>
                        <a:lnTo>
                          <a:pt x="1995" y="986"/>
                        </a:lnTo>
                        <a:lnTo>
                          <a:pt x="1995" y="997"/>
                        </a:lnTo>
                        <a:lnTo>
                          <a:pt x="1663" y="997"/>
                        </a:lnTo>
                        <a:lnTo>
                          <a:pt x="1662" y="986"/>
                        </a:lnTo>
                        <a:lnTo>
                          <a:pt x="1660" y="974"/>
                        </a:lnTo>
                        <a:lnTo>
                          <a:pt x="1657" y="965"/>
                        </a:lnTo>
                        <a:lnTo>
                          <a:pt x="1653" y="955"/>
                        </a:lnTo>
                        <a:lnTo>
                          <a:pt x="1648" y="947"/>
                        </a:lnTo>
                        <a:lnTo>
                          <a:pt x="1642" y="939"/>
                        </a:lnTo>
                        <a:lnTo>
                          <a:pt x="1635" y="932"/>
                        </a:lnTo>
                        <a:lnTo>
                          <a:pt x="1627" y="926"/>
                        </a:lnTo>
                        <a:lnTo>
                          <a:pt x="1620" y="920"/>
                        </a:lnTo>
                        <a:lnTo>
                          <a:pt x="1611" y="915"/>
                        </a:lnTo>
                        <a:lnTo>
                          <a:pt x="1601" y="911"/>
                        </a:lnTo>
                        <a:lnTo>
                          <a:pt x="1592" y="908"/>
                        </a:lnTo>
                        <a:lnTo>
                          <a:pt x="1582" y="905"/>
                        </a:lnTo>
                        <a:lnTo>
                          <a:pt x="1572" y="904"/>
                        </a:lnTo>
                        <a:lnTo>
                          <a:pt x="1561" y="903"/>
                        </a:lnTo>
                        <a:lnTo>
                          <a:pt x="1551" y="902"/>
                        </a:lnTo>
                        <a:lnTo>
                          <a:pt x="1540" y="902"/>
                        </a:lnTo>
                        <a:lnTo>
                          <a:pt x="1529" y="903"/>
                        </a:lnTo>
                        <a:lnTo>
                          <a:pt x="1519" y="905"/>
                        </a:lnTo>
                        <a:lnTo>
                          <a:pt x="1509" y="908"/>
                        </a:lnTo>
                        <a:lnTo>
                          <a:pt x="1500" y="911"/>
                        </a:lnTo>
                        <a:lnTo>
                          <a:pt x="1490" y="915"/>
                        </a:lnTo>
                        <a:lnTo>
                          <a:pt x="1481" y="919"/>
                        </a:lnTo>
                        <a:lnTo>
                          <a:pt x="1474" y="925"/>
                        </a:lnTo>
                        <a:lnTo>
                          <a:pt x="1465" y="931"/>
                        </a:lnTo>
                        <a:lnTo>
                          <a:pt x="1459" y="938"/>
                        </a:lnTo>
                        <a:lnTo>
                          <a:pt x="1453" y="947"/>
                        </a:lnTo>
                        <a:lnTo>
                          <a:pt x="1448" y="955"/>
                        </a:lnTo>
                        <a:lnTo>
                          <a:pt x="1444" y="965"/>
                        </a:lnTo>
                        <a:lnTo>
                          <a:pt x="1441" y="974"/>
                        </a:lnTo>
                        <a:lnTo>
                          <a:pt x="1439" y="986"/>
                        </a:lnTo>
                        <a:lnTo>
                          <a:pt x="1438" y="997"/>
                        </a:lnTo>
                        <a:lnTo>
                          <a:pt x="1106" y="997"/>
                        </a:lnTo>
                        <a:lnTo>
                          <a:pt x="1106" y="986"/>
                        </a:lnTo>
                        <a:lnTo>
                          <a:pt x="1104" y="974"/>
                        </a:lnTo>
                        <a:lnTo>
                          <a:pt x="1101" y="965"/>
                        </a:lnTo>
                        <a:lnTo>
                          <a:pt x="1097" y="955"/>
                        </a:lnTo>
                        <a:lnTo>
                          <a:pt x="1091" y="947"/>
                        </a:lnTo>
                        <a:lnTo>
                          <a:pt x="1086" y="939"/>
                        </a:lnTo>
                        <a:lnTo>
                          <a:pt x="1079" y="932"/>
                        </a:lnTo>
                        <a:lnTo>
                          <a:pt x="1071" y="926"/>
                        </a:lnTo>
                        <a:lnTo>
                          <a:pt x="1064" y="920"/>
                        </a:lnTo>
                        <a:lnTo>
                          <a:pt x="1054" y="915"/>
                        </a:lnTo>
                        <a:lnTo>
                          <a:pt x="1046" y="912"/>
                        </a:lnTo>
                        <a:lnTo>
                          <a:pt x="1035" y="908"/>
                        </a:lnTo>
                        <a:lnTo>
                          <a:pt x="1026" y="906"/>
                        </a:lnTo>
                        <a:lnTo>
                          <a:pt x="1015" y="904"/>
                        </a:lnTo>
                        <a:lnTo>
                          <a:pt x="1005" y="903"/>
                        </a:lnTo>
                        <a:lnTo>
                          <a:pt x="995" y="903"/>
                        </a:lnTo>
                        <a:lnTo>
                          <a:pt x="985" y="903"/>
                        </a:lnTo>
                        <a:lnTo>
                          <a:pt x="974" y="904"/>
                        </a:lnTo>
                        <a:lnTo>
                          <a:pt x="964" y="906"/>
                        </a:lnTo>
                        <a:lnTo>
                          <a:pt x="954" y="908"/>
                        </a:lnTo>
                        <a:lnTo>
                          <a:pt x="945" y="912"/>
                        </a:lnTo>
                        <a:lnTo>
                          <a:pt x="935" y="915"/>
                        </a:lnTo>
                        <a:lnTo>
                          <a:pt x="926" y="920"/>
                        </a:lnTo>
                        <a:lnTo>
                          <a:pt x="919" y="926"/>
                        </a:lnTo>
                        <a:lnTo>
                          <a:pt x="911" y="932"/>
                        </a:lnTo>
                        <a:lnTo>
                          <a:pt x="904" y="939"/>
                        </a:lnTo>
                        <a:lnTo>
                          <a:pt x="899" y="947"/>
                        </a:lnTo>
                        <a:lnTo>
                          <a:pt x="893" y="955"/>
                        </a:lnTo>
                        <a:lnTo>
                          <a:pt x="889" y="965"/>
                        </a:lnTo>
                        <a:lnTo>
                          <a:pt x="886" y="974"/>
                        </a:lnTo>
                        <a:lnTo>
                          <a:pt x="884" y="986"/>
                        </a:lnTo>
                        <a:lnTo>
                          <a:pt x="884" y="997"/>
                        </a:lnTo>
                        <a:lnTo>
                          <a:pt x="552" y="997"/>
                        </a:lnTo>
                        <a:lnTo>
                          <a:pt x="551" y="986"/>
                        </a:lnTo>
                        <a:lnTo>
                          <a:pt x="549" y="975"/>
                        </a:lnTo>
                        <a:lnTo>
                          <a:pt x="546" y="965"/>
                        </a:lnTo>
                        <a:lnTo>
                          <a:pt x="543" y="956"/>
                        </a:lnTo>
                        <a:lnTo>
                          <a:pt x="537" y="948"/>
                        </a:lnTo>
                        <a:lnTo>
                          <a:pt x="531" y="939"/>
                        </a:lnTo>
                        <a:lnTo>
                          <a:pt x="525" y="933"/>
                        </a:lnTo>
                        <a:lnTo>
                          <a:pt x="516" y="927"/>
                        </a:lnTo>
                        <a:lnTo>
                          <a:pt x="509" y="922"/>
                        </a:lnTo>
                        <a:lnTo>
                          <a:pt x="499" y="916"/>
                        </a:lnTo>
                        <a:lnTo>
                          <a:pt x="490" y="912"/>
                        </a:lnTo>
                        <a:lnTo>
                          <a:pt x="480" y="909"/>
                        </a:lnTo>
                        <a:lnTo>
                          <a:pt x="471" y="907"/>
                        </a:lnTo>
                        <a:lnTo>
                          <a:pt x="460" y="905"/>
                        </a:lnTo>
                        <a:lnTo>
                          <a:pt x="450" y="904"/>
                        </a:lnTo>
                        <a:lnTo>
                          <a:pt x="439" y="903"/>
                        </a:lnTo>
                        <a:lnTo>
                          <a:pt x="429" y="904"/>
                        </a:lnTo>
                        <a:lnTo>
                          <a:pt x="418" y="905"/>
                        </a:lnTo>
                        <a:lnTo>
                          <a:pt x="408" y="906"/>
                        </a:lnTo>
                        <a:lnTo>
                          <a:pt x="398" y="909"/>
                        </a:lnTo>
                        <a:lnTo>
                          <a:pt x="389" y="912"/>
                        </a:lnTo>
                        <a:lnTo>
                          <a:pt x="379" y="916"/>
                        </a:lnTo>
                        <a:lnTo>
                          <a:pt x="371" y="920"/>
                        </a:lnTo>
                        <a:lnTo>
                          <a:pt x="363" y="926"/>
                        </a:lnTo>
                        <a:lnTo>
                          <a:pt x="355" y="932"/>
                        </a:lnTo>
                        <a:lnTo>
                          <a:pt x="348" y="939"/>
                        </a:lnTo>
                        <a:lnTo>
                          <a:pt x="341" y="947"/>
                        </a:lnTo>
                        <a:lnTo>
                          <a:pt x="337" y="955"/>
                        </a:lnTo>
                        <a:lnTo>
                          <a:pt x="333" y="965"/>
                        </a:lnTo>
                        <a:lnTo>
                          <a:pt x="330" y="975"/>
                        </a:lnTo>
                        <a:lnTo>
                          <a:pt x="328" y="986"/>
                        </a:lnTo>
                        <a:lnTo>
                          <a:pt x="327" y="997"/>
                        </a:lnTo>
                        <a:lnTo>
                          <a:pt x="0" y="997"/>
                        </a:lnTo>
                        <a:lnTo>
                          <a:pt x="0" y="883"/>
                        </a:lnTo>
                        <a:lnTo>
                          <a:pt x="78" y="883"/>
                        </a:lnTo>
                        <a:lnTo>
                          <a:pt x="607" y="271"/>
                        </a:lnTo>
                        <a:lnTo>
                          <a:pt x="664" y="195"/>
                        </a:lnTo>
                        <a:lnTo>
                          <a:pt x="658" y="195"/>
                        </a:lnTo>
                        <a:lnTo>
                          <a:pt x="664" y="195"/>
                        </a:lnTo>
                        <a:lnTo>
                          <a:pt x="658" y="195"/>
                        </a:lnTo>
                        <a:lnTo>
                          <a:pt x="658" y="62"/>
                        </a:lnTo>
                        <a:lnTo>
                          <a:pt x="660" y="53"/>
                        </a:lnTo>
                        <a:lnTo>
                          <a:pt x="661" y="44"/>
                        </a:lnTo>
                        <a:lnTo>
                          <a:pt x="664" y="35"/>
                        </a:lnTo>
                        <a:lnTo>
                          <a:pt x="668" y="26"/>
                        </a:lnTo>
                        <a:lnTo>
                          <a:pt x="672" y="18"/>
                        </a:lnTo>
                        <a:lnTo>
                          <a:pt x="677" y="11"/>
                        </a:lnTo>
                        <a:lnTo>
                          <a:pt x="682" y="8"/>
                        </a:lnTo>
                        <a:lnTo>
                          <a:pt x="685" y="6"/>
                        </a:lnTo>
                        <a:lnTo>
                          <a:pt x="689" y="3"/>
                        </a:lnTo>
                        <a:lnTo>
                          <a:pt x="693" y="2"/>
                        </a:lnTo>
                        <a:lnTo>
                          <a:pt x="701" y="0"/>
                        </a:lnTo>
                        <a:lnTo>
                          <a:pt x="707" y="2"/>
                        </a:lnTo>
                        <a:lnTo>
                          <a:pt x="716" y="6"/>
                        </a:lnTo>
                        <a:lnTo>
                          <a:pt x="724" y="11"/>
                        </a:lnTo>
                        <a:lnTo>
                          <a:pt x="727" y="14"/>
                        </a:lnTo>
                        <a:lnTo>
                          <a:pt x="730" y="18"/>
                        </a:lnTo>
                        <a:lnTo>
                          <a:pt x="733" y="21"/>
                        </a:lnTo>
                        <a:lnTo>
                          <a:pt x="735" y="26"/>
                        </a:lnTo>
                        <a:lnTo>
                          <a:pt x="738" y="35"/>
                        </a:lnTo>
                        <a:lnTo>
                          <a:pt x="742" y="44"/>
                        </a:lnTo>
                        <a:lnTo>
                          <a:pt x="743" y="53"/>
                        </a:lnTo>
                        <a:lnTo>
                          <a:pt x="744" y="62"/>
                        </a:lnTo>
                        <a:lnTo>
                          <a:pt x="744" y="176"/>
                        </a:lnTo>
                        <a:lnTo>
                          <a:pt x="1551" y="176"/>
                        </a:lnTo>
                        <a:lnTo>
                          <a:pt x="2357" y="176"/>
                        </a:lnTo>
                        <a:lnTo>
                          <a:pt x="2357" y="62"/>
                        </a:lnTo>
                        <a:lnTo>
                          <a:pt x="2358" y="53"/>
                        </a:lnTo>
                        <a:lnTo>
                          <a:pt x="2359" y="44"/>
                        </a:lnTo>
                        <a:lnTo>
                          <a:pt x="2363" y="35"/>
                        </a:lnTo>
                        <a:lnTo>
                          <a:pt x="2366" y="26"/>
                        </a:lnTo>
                        <a:lnTo>
                          <a:pt x="2368" y="21"/>
                        </a:lnTo>
                        <a:lnTo>
                          <a:pt x="2371" y="18"/>
                        </a:lnTo>
                        <a:lnTo>
                          <a:pt x="2374" y="14"/>
                        </a:lnTo>
                        <a:lnTo>
                          <a:pt x="2377" y="11"/>
                        </a:lnTo>
                        <a:lnTo>
                          <a:pt x="2385" y="6"/>
                        </a:lnTo>
                        <a:lnTo>
                          <a:pt x="2394" y="2"/>
                        </a:lnTo>
                        <a:lnTo>
                          <a:pt x="2399" y="0"/>
                        </a:lnTo>
                        <a:lnTo>
                          <a:pt x="2406" y="2"/>
                        </a:lnTo>
                        <a:lnTo>
                          <a:pt x="2414" y="6"/>
                        </a:lnTo>
                        <a:lnTo>
                          <a:pt x="2423" y="11"/>
                        </a:lnTo>
                        <a:lnTo>
                          <a:pt x="2426" y="14"/>
                        </a:lnTo>
                        <a:lnTo>
                          <a:pt x="2429" y="18"/>
                        </a:lnTo>
                        <a:lnTo>
                          <a:pt x="2431" y="21"/>
                        </a:lnTo>
                        <a:lnTo>
                          <a:pt x="2433" y="26"/>
                        </a:lnTo>
                        <a:lnTo>
                          <a:pt x="2437" y="35"/>
                        </a:lnTo>
                        <a:lnTo>
                          <a:pt x="2439" y="44"/>
                        </a:lnTo>
                        <a:lnTo>
                          <a:pt x="2441" y="53"/>
                        </a:lnTo>
                        <a:lnTo>
                          <a:pt x="2443" y="62"/>
                        </a:lnTo>
                        <a:lnTo>
                          <a:pt x="2443" y="195"/>
                        </a:lnTo>
                        <a:lnTo>
                          <a:pt x="2437" y="195"/>
                        </a:lnTo>
                        <a:lnTo>
                          <a:pt x="2437" y="197"/>
                        </a:lnTo>
                        <a:lnTo>
                          <a:pt x="2437" y="195"/>
                        </a:lnTo>
                        <a:lnTo>
                          <a:pt x="2495" y="271"/>
                        </a:lnTo>
                        <a:lnTo>
                          <a:pt x="3023" y="883"/>
                        </a:lnTo>
                        <a:lnTo>
                          <a:pt x="3101" y="883"/>
                        </a:lnTo>
                        <a:lnTo>
                          <a:pt x="3101" y="997"/>
                        </a:lnTo>
                        <a:lnTo>
                          <a:pt x="2774" y="99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" name="Rectangle 4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404" y="2026"/>
                    <a:ext cx="5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6" name="Rectangle 4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404" y="2026"/>
                    <a:ext cx="5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7" name="Rectangle 4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97" y="1954"/>
                    <a:ext cx="71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8" name="Rectangle 4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97" y="1954"/>
                    <a:ext cx="71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9" name="Freeform 48"/>
                  <p:cNvSpPr>
                    <a:spLocks noChangeAspect="1"/>
                  </p:cNvSpPr>
                  <p:nvPr/>
                </p:nvSpPr>
                <p:spPr bwMode="auto">
                  <a:xfrm>
                    <a:off x="2111" y="1110"/>
                    <a:ext cx="157" cy="301"/>
                  </a:xfrm>
                  <a:custGeom>
                    <a:avLst/>
                    <a:gdLst>
                      <a:gd name="T0" fmla="*/ 93 w 519"/>
                      <a:gd name="T1" fmla="*/ 84 h 1005"/>
                      <a:gd name="T2" fmla="*/ 93 w 519"/>
                      <a:gd name="T3" fmla="*/ 72 h 1005"/>
                      <a:gd name="T4" fmla="*/ 87 w 519"/>
                      <a:gd name="T5" fmla="*/ 72 h 1005"/>
                      <a:gd name="T6" fmla="*/ 87 w 519"/>
                      <a:gd name="T7" fmla="*/ 36 h 1005"/>
                      <a:gd name="T8" fmla="*/ 85 w 519"/>
                      <a:gd name="T9" fmla="*/ 23 h 1005"/>
                      <a:gd name="T10" fmla="*/ 78 w 519"/>
                      <a:gd name="T11" fmla="*/ 0 h 1005"/>
                      <a:gd name="T12" fmla="*/ 72 w 519"/>
                      <a:gd name="T13" fmla="*/ 23 h 1005"/>
                      <a:gd name="T14" fmla="*/ 70 w 519"/>
                      <a:gd name="T15" fmla="*/ 36 h 1005"/>
                      <a:gd name="T16" fmla="*/ 70 w 519"/>
                      <a:gd name="T17" fmla="*/ 72 h 1005"/>
                      <a:gd name="T18" fmla="*/ 64 w 519"/>
                      <a:gd name="T19" fmla="*/ 72 h 1005"/>
                      <a:gd name="T20" fmla="*/ 64 w 519"/>
                      <a:gd name="T21" fmla="*/ 84 h 1005"/>
                      <a:gd name="T22" fmla="*/ 0 w 519"/>
                      <a:gd name="T23" fmla="*/ 277 h 1005"/>
                      <a:gd name="T24" fmla="*/ 2 w 519"/>
                      <a:gd name="T25" fmla="*/ 281 h 1005"/>
                      <a:gd name="T26" fmla="*/ 3 w 519"/>
                      <a:gd name="T27" fmla="*/ 284 h 1005"/>
                      <a:gd name="T28" fmla="*/ 4 w 519"/>
                      <a:gd name="T29" fmla="*/ 287 h 1005"/>
                      <a:gd name="T30" fmla="*/ 5 w 519"/>
                      <a:gd name="T31" fmla="*/ 290 h 1005"/>
                      <a:gd name="T32" fmla="*/ 6 w 519"/>
                      <a:gd name="T33" fmla="*/ 295 h 1005"/>
                      <a:gd name="T34" fmla="*/ 7 w 519"/>
                      <a:gd name="T35" fmla="*/ 301 h 1005"/>
                      <a:gd name="T36" fmla="*/ 150 w 519"/>
                      <a:gd name="T37" fmla="*/ 301 h 1005"/>
                      <a:gd name="T38" fmla="*/ 151 w 519"/>
                      <a:gd name="T39" fmla="*/ 294 h 1005"/>
                      <a:gd name="T40" fmla="*/ 152 w 519"/>
                      <a:gd name="T41" fmla="*/ 288 h 1005"/>
                      <a:gd name="T42" fmla="*/ 154 w 519"/>
                      <a:gd name="T43" fmla="*/ 282 h 1005"/>
                      <a:gd name="T44" fmla="*/ 157 w 519"/>
                      <a:gd name="T45" fmla="*/ 277 h 1005"/>
                      <a:gd name="T46" fmla="*/ 93 w 519"/>
                      <a:gd name="T47" fmla="*/ 84 h 100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519" h="1005">
                        <a:moveTo>
                          <a:pt x="307" y="281"/>
                        </a:moveTo>
                        <a:lnTo>
                          <a:pt x="307" y="240"/>
                        </a:lnTo>
                        <a:lnTo>
                          <a:pt x="288" y="240"/>
                        </a:lnTo>
                        <a:lnTo>
                          <a:pt x="288" y="121"/>
                        </a:lnTo>
                        <a:lnTo>
                          <a:pt x="280" y="76"/>
                        </a:lnTo>
                        <a:lnTo>
                          <a:pt x="259" y="0"/>
                        </a:lnTo>
                        <a:lnTo>
                          <a:pt x="237" y="76"/>
                        </a:lnTo>
                        <a:lnTo>
                          <a:pt x="230" y="121"/>
                        </a:lnTo>
                        <a:lnTo>
                          <a:pt x="230" y="240"/>
                        </a:lnTo>
                        <a:lnTo>
                          <a:pt x="210" y="240"/>
                        </a:lnTo>
                        <a:lnTo>
                          <a:pt x="210" y="281"/>
                        </a:lnTo>
                        <a:lnTo>
                          <a:pt x="0" y="925"/>
                        </a:lnTo>
                        <a:lnTo>
                          <a:pt x="5" y="937"/>
                        </a:lnTo>
                        <a:lnTo>
                          <a:pt x="9" y="948"/>
                        </a:lnTo>
                        <a:lnTo>
                          <a:pt x="13" y="957"/>
                        </a:lnTo>
                        <a:lnTo>
                          <a:pt x="15" y="967"/>
                        </a:lnTo>
                        <a:lnTo>
                          <a:pt x="20" y="984"/>
                        </a:lnTo>
                        <a:lnTo>
                          <a:pt x="23" y="1005"/>
                        </a:lnTo>
                        <a:lnTo>
                          <a:pt x="496" y="1005"/>
                        </a:lnTo>
                        <a:lnTo>
                          <a:pt x="500" y="982"/>
                        </a:lnTo>
                        <a:lnTo>
                          <a:pt x="504" y="961"/>
                        </a:lnTo>
                        <a:lnTo>
                          <a:pt x="510" y="942"/>
                        </a:lnTo>
                        <a:lnTo>
                          <a:pt x="519" y="925"/>
                        </a:lnTo>
                        <a:lnTo>
                          <a:pt x="307" y="28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" name="Freeform 49"/>
                  <p:cNvSpPr>
                    <a:spLocks noChangeAspect="1"/>
                  </p:cNvSpPr>
                  <p:nvPr/>
                </p:nvSpPr>
                <p:spPr bwMode="auto">
                  <a:xfrm>
                    <a:off x="2111" y="1661"/>
                    <a:ext cx="36" cy="79"/>
                  </a:xfrm>
                  <a:custGeom>
                    <a:avLst/>
                    <a:gdLst>
                      <a:gd name="T0" fmla="*/ 36 w 105"/>
                      <a:gd name="T1" fmla="*/ 11 h 246"/>
                      <a:gd name="T2" fmla="*/ 34 w 105"/>
                      <a:gd name="T3" fmla="*/ 8 h 246"/>
                      <a:gd name="T4" fmla="*/ 32 w 105"/>
                      <a:gd name="T5" fmla="*/ 6 h 246"/>
                      <a:gd name="T6" fmla="*/ 29 w 105"/>
                      <a:gd name="T7" fmla="*/ 4 h 246"/>
                      <a:gd name="T8" fmla="*/ 27 w 105"/>
                      <a:gd name="T9" fmla="*/ 2 h 246"/>
                      <a:gd name="T10" fmla="*/ 25 w 105"/>
                      <a:gd name="T11" fmla="*/ 1 h 246"/>
                      <a:gd name="T12" fmla="*/ 22 w 105"/>
                      <a:gd name="T13" fmla="*/ 0 h 246"/>
                      <a:gd name="T14" fmla="*/ 19 w 105"/>
                      <a:gd name="T15" fmla="*/ 0 h 246"/>
                      <a:gd name="T16" fmla="*/ 16 w 105"/>
                      <a:gd name="T17" fmla="*/ 0 h 246"/>
                      <a:gd name="T18" fmla="*/ 14 w 105"/>
                      <a:gd name="T19" fmla="*/ 0 h 246"/>
                      <a:gd name="T20" fmla="*/ 11 w 105"/>
                      <a:gd name="T21" fmla="*/ 1 h 246"/>
                      <a:gd name="T22" fmla="*/ 9 w 105"/>
                      <a:gd name="T23" fmla="*/ 2 h 246"/>
                      <a:gd name="T24" fmla="*/ 7 w 105"/>
                      <a:gd name="T25" fmla="*/ 3 h 246"/>
                      <a:gd name="T26" fmla="*/ 4 w 105"/>
                      <a:gd name="T27" fmla="*/ 4 h 246"/>
                      <a:gd name="T28" fmla="*/ 3 w 105"/>
                      <a:gd name="T29" fmla="*/ 6 h 246"/>
                      <a:gd name="T30" fmla="*/ 1 w 105"/>
                      <a:gd name="T31" fmla="*/ 8 h 246"/>
                      <a:gd name="T32" fmla="*/ 0 w 105"/>
                      <a:gd name="T33" fmla="*/ 11 h 246"/>
                      <a:gd name="T34" fmla="*/ 0 w 105"/>
                      <a:gd name="T35" fmla="*/ 79 h 246"/>
                      <a:gd name="T36" fmla="*/ 36 w 105"/>
                      <a:gd name="T37" fmla="*/ 79 h 246"/>
                      <a:gd name="T38" fmla="*/ 36 w 105"/>
                      <a:gd name="T39" fmla="*/ 11 h 24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0" t="0" r="r" b="b"/>
                    <a:pathLst>
                      <a:path w="105" h="246">
                        <a:moveTo>
                          <a:pt x="105" y="33"/>
                        </a:moveTo>
                        <a:lnTo>
                          <a:pt x="99" y="25"/>
                        </a:lnTo>
                        <a:lnTo>
                          <a:pt x="93" y="18"/>
                        </a:lnTo>
                        <a:lnTo>
                          <a:pt x="86" y="11"/>
                        </a:lnTo>
                        <a:lnTo>
                          <a:pt x="79" y="7"/>
                        </a:lnTo>
                        <a:lnTo>
                          <a:pt x="72" y="3"/>
                        </a:lnTo>
                        <a:lnTo>
                          <a:pt x="63" y="1"/>
                        </a:lnTo>
                        <a:lnTo>
                          <a:pt x="56" y="0"/>
                        </a:lnTo>
                        <a:lnTo>
                          <a:pt x="48" y="0"/>
                        </a:lnTo>
                        <a:lnTo>
                          <a:pt x="40" y="1"/>
                        </a:lnTo>
                        <a:lnTo>
                          <a:pt x="33" y="3"/>
                        </a:lnTo>
                        <a:lnTo>
                          <a:pt x="25" y="6"/>
                        </a:lnTo>
                        <a:lnTo>
                          <a:pt x="19" y="9"/>
                        </a:lnTo>
                        <a:lnTo>
                          <a:pt x="13" y="14"/>
                        </a:lnTo>
                        <a:lnTo>
                          <a:pt x="8" y="20"/>
                        </a:lnTo>
                        <a:lnTo>
                          <a:pt x="3" y="26"/>
                        </a:lnTo>
                        <a:lnTo>
                          <a:pt x="0" y="33"/>
                        </a:lnTo>
                        <a:lnTo>
                          <a:pt x="0" y="246"/>
                        </a:lnTo>
                        <a:lnTo>
                          <a:pt x="105" y="246"/>
                        </a:lnTo>
                        <a:lnTo>
                          <a:pt x="105" y="3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" name="Freeform 50"/>
                  <p:cNvSpPr>
                    <a:spLocks noChangeAspect="1"/>
                  </p:cNvSpPr>
                  <p:nvPr/>
                </p:nvSpPr>
                <p:spPr bwMode="auto">
                  <a:xfrm>
                    <a:off x="3276" y="1661"/>
                    <a:ext cx="29" cy="79"/>
                  </a:xfrm>
                  <a:custGeom>
                    <a:avLst/>
                    <a:gdLst>
                      <a:gd name="T0" fmla="*/ 29 w 105"/>
                      <a:gd name="T1" fmla="*/ 11 h 246"/>
                      <a:gd name="T2" fmla="*/ 28 w 105"/>
                      <a:gd name="T3" fmla="*/ 8 h 246"/>
                      <a:gd name="T4" fmla="*/ 26 w 105"/>
                      <a:gd name="T5" fmla="*/ 6 h 246"/>
                      <a:gd name="T6" fmla="*/ 24 w 105"/>
                      <a:gd name="T7" fmla="*/ 4 h 246"/>
                      <a:gd name="T8" fmla="*/ 22 w 105"/>
                      <a:gd name="T9" fmla="*/ 2 h 246"/>
                      <a:gd name="T10" fmla="*/ 20 w 105"/>
                      <a:gd name="T11" fmla="*/ 1 h 246"/>
                      <a:gd name="T12" fmla="*/ 18 w 105"/>
                      <a:gd name="T13" fmla="*/ 0 h 246"/>
                      <a:gd name="T14" fmla="*/ 16 w 105"/>
                      <a:gd name="T15" fmla="*/ 0 h 246"/>
                      <a:gd name="T16" fmla="*/ 13 w 105"/>
                      <a:gd name="T17" fmla="*/ 0 h 246"/>
                      <a:gd name="T18" fmla="*/ 11 w 105"/>
                      <a:gd name="T19" fmla="*/ 0 h 246"/>
                      <a:gd name="T20" fmla="*/ 9 w 105"/>
                      <a:gd name="T21" fmla="*/ 1 h 246"/>
                      <a:gd name="T22" fmla="*/ 7 w 105"/>
                      <a:gd name="T23" fmla="*/ 2 h 246"/>
                      <a:gd name="T24" fmla="*/ 5 w 105"/>
                      <a:gd name="T25" fmla="*/ 3 h 246"/>
                      <a:gd name="T26" fmla="*/ 4 w 105"/>
                      <a:gd name="T27" fmla="*/ 4 h 246"/>
                      <a:gd name="T28" fmla="*/ 2 w 105"/>
                      <a:gd name="T29" fmla="*/ 6 h 246"/>
                      <a:gd name="T30" fmla="*/ 1 w 105"/>
                      <a:gd name="T31" fmla="*/ 8 h 246"/>
                      <a:gd name="T32" fmla="*/ 0 w 105"/>
                      <a:gd name="T33" fmla="*/ 11 h 246"/>
                      <a:gd name="T34" fmla="*/ 0 w 105"/>
                      <a:gd name="T35" fmla="*/ 79 h 246"/>
                      <a:gd name="T36" fmla="*/ 29 w 105"/>
                      <a:gd name="T37" fmla="*/ 79 h 246"/>
                      <a:gd name="T38" fmla="*/ 29 w 105"/>
                      <a:gd name="T39" fmla="*/ 11 h 24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0" t="0" r="r" b="b"/>
                    <a:pathLst>
                      <a:path w="105" h="246">
                        <a:moveTo>
                          <a:pt x="105" y="33"/>
                        </a:moveTo>
                        <a:lnTo>
                          <a:pt x="100" y="25"/>
                        </a:lnTo>
                        <a:lnTo>
                          <a:pt x="93" y="18"/>
                        </a:lnTo>
                        <a:lnTo>
                          <a:pt x="87" y="11"/>
                        </a:lnTo>
                        <a:lnTo>
                          <a:pt x="80" y="7"/>
                        </a:lnTo>
                        <a:lnTo>
                          <a:pt x="72" y="3"/>
                        </a:lnTo>
                        <a:lnTo>
                          <a:pt x="64" y="1"/>
                        </a:lnTo>
                        <a:lnTo>
                          <a:pt x="57" y="0"/>
                        </a:lnTo>
                        <a:lnTo>
                          <a:pt x="48" y="0"/>
                        </a:lnTo>
                        <a:lnTo>
                          <a:pt x="41" y="1"/>
                        </a:lnTo>
                        <a:lnTo>
                          <a:pt x="33" y="3"/>
                        </a:lnTo>
                        <a:lnTo>
                          <a:pt x="26" y="6"/>
                        </a:lnTo>
                        <a:lnTo>
                          <a:pt x="19" y="9"/>
                        </a:lnTo>
                        <a:lnTo>
                          <a:pt x="13" y="14"/>
                        </a:lnTo>
                        <a:lnTo>
                          <a:pt x="8" y="20"/>
                        </a:lnTo>
                        <a:lnTo>
                          <a:pt x="4" y="26"/>
                        </a:lnTo>
                        <a:lnTo>
                          <a:pt x="0" y="33"/>
                        </a:lnTo>
                        <a:lnTo>
                          <a:pt x="0" y="246"/>
                        </a:lnTo>
                        <a:lnTo>
                          <a:pt x="105" y="246"/>
                        </a:lnTo>
                        <a:lnTo>
                          <a:pt x="105" y="3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" name="Freeform 51"/>
                  <p:cNvSpPr>
                    <a:spLocks noChangeAspect="1"/>
                  </p:cNvSpPr>
                  <p:nvPr/>
                </p:nvSpPr>
                <p:spPr bwMode="auto">
                  <a:xfrm>
                    <a:off x="2176" y="1661"/>
                    <a:ext cx="29" cy="79"/>
                  </a:xfrm>
                  <a:custGeom>
                    <a:avLst/>
                    <a:gdLst>
                      <a:gd name="T0" fmla="*/ 29 w 104"/>
                      <a:gd name="T1" fmla="*/ 11 h 248"/>
                      <a:gd name="T2" fmla="*/ 28 w 104"/>
                      <a:gd name="T3" fmla="*/ 9 h 248"/>
                      <a:gd name="T4" fmla="*/ 26 w 104"/>
                      <a:gd name="T5" fmla="*/ 6 h 248"/>
                      <a:gd name="T6" fmla="*/ 25 w 104"/>
                      <a:gd name="T7" fmla="*/ 4 h 248"/>
                      <a:gd name="T8" fmla="*/ 23 w 104"/>
                      <a:gd name="T9" fmla="*/ 3 h 248"/>
                      <a:gd name="T10" fmla="*/ 21 w 104"/>
                      <a:gd name="T11" fmla="*/ 1 h 248"/>
                      <a:gd name="T12" fmla="*/ 18 w 104"/>
                      <a:gd name="T13" fmla="*/ 1 h 248"/>
                      <a:gd name="T14" fmla="*/ 16 w 104"/>
                      <a:gd name="T15" fmla="*/ 0 h 248"/>
                      <a:gd name="T16" fmla="*/ 14 w 104"/>
                      <a:gd name="T17" fmla="*/ 0 h 248"/>
                      <a:gd name="T18" fmla="*/ 11 w 104"/>
                      <a:gd name="T19" fmla="*/ 0 h 248"/>
                      <a:gd name="T20" fmla="*/ 9 w 104"/>
                      <a:gd name="T21" fmla="*/ 1 h 248"/>
                      <a:gd name="T22" fmla="*/ 7 w 104"/>
                      <a:gd name="T23" fmla="*/ 1 h 248"/>
                      <a:gd name="T24" fmla="*/ 5 w 104"/>
                      <a:gd name="T25" fmla="*/ 3 h 248"/>
                      <a:gd name="T26" fmla="*/ 3 w 104"/>
                      <a:gd name="T27" fmla="*/ 4 h 248"/>
                      <a:gd name="T28" fmla="*/ 2 w 104"/>
                      <a:gd name="T29" fmla="*/ 6 h 248"/>
                      <a:gd name="T30" fmla="*/ 1 w 104"/>
                      <a:gd name="T31" fmla="*/ 9 h 248"/>
                      <a:gd name="T32" fmla="*/ 0 w 104"/>
                      <a:gd name="T33" fmla="*/ 11 h 248"/>
                      <a:gd name="T34" fmla="*/ 0 w 104"/>
                      <a:gd name="T35" fmla="*/ 79 h 248"/>
                      <a:gd name="T36" fmla="*/ 29 w 104"/>
                      <a:gd name="T37" fmla="*/ 79 h 248"/>
                      <a:gd name="T38" fmla="*/ 29 w 104"/>
                      <a:gd name="T39" fmla="*/ 11 h 248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0" t="0" r="r" b="b"/>
                    <a:pathLst>
                      <a:path w="104" h="248">
                        <a:moveTo>
                          <a:pt x="104" y="35"/>
                        </a:moveTo>
                        <a:lnTo>
                          <a:pt x="100" y="27"/>
                        </a:lnTo>
                        <a:lnTo>
                          <a:pt x="95" y="20"/>
                        </a:lnTo>
                        <a:lnTo>
                          <a:pt x="89" y="13"/>
                        </a:lnTo>
                        <a:lnTo>
                          <a:pt x="81" y="8"/>
                        </a:lnTo>
                        <a:lnTo>
                          <a:pt x="74" y="4"/>
                        </a:lnTo>
                        <a:lnTo>
                          <a:pt x="65" y="2"/>
                        </a:lnTo>
                        <a:lnTo>
                          <a:pt x="57" y="0"/>
                        </a:lnTo>
                        <a:lnTo>
                          <a:pt x="49" y="0"/>
                        </a:lnTo>
                        <a:lnTo>
                          <a:pt x="40" y="0"/>
                        </a:lnTo>
                        <a:lnTo>
                          <a:pt x="33" y="2"/>
                        </a:lnTo>
                        <a:lnTo>
                          <a:pt x="25" y="4"/>
                        </a:lnTo>
                        <a:lnTo>
                          <a:pt x="18" y="8"/>
                        </a:lnTo>
                        <a:lnTo>
                          <a:pt x="12" y="13"/>
                        </a:lnTo>
                        <a:lnTo>
                          <a:pt x="8" y="20"/>
                        </a:lnTo>
                        <a:lnTo>
                          <a:pt x="3" y="27"/>
                        </a:lnTo>
                        <a:lnTo>
                          <a:pt x="0" y="35"/>
                        </a:lnTo>
                        <a:lnTo>
                          <a:pt x="0" y="248"/>
                        </a:lnTo>
                        <a:lnTo>
                          <a:pt x="104" y="248"/>
                        </a:lnTo>
                        <a:lnTo>
                          <a:pt x="104" y="3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" name="Freeform 52"/>
                  <p:cNvSpPr>
                    <a:spLocks noChangeAspect="1"/>
                  </p:cNvSpPr>
                  <p:nvPr/>
                </p:nvSpPr>
                <p:spPr bwMode="auto">
                  <a:xfrm>
                    <a:off x="3333" y="1661"/>
                    <a:ext cx="29" cy="79"/>
                  </a:xfrm>
                  <a:custGeom>
                    <a:avLst/>
                    <a:gdLst>
                      <a:gd name="T0" fmla="*/ 29 w 103"/>
                      <a:gd name="T1" fmla="*/ 11 h 248"/>
                      <a:gd name="T2" fmla="*/ 28 w 103"/>
                      <a:gd name="T3" fmla="*/ 9 h 248"/>
                      <a:gd name="T4" fmla="*/ 26 w 103"/>
                      <a:gd name="T5" fmla="*/ 6 h 248"/>
                      <a:gd name="T6" fmla="*/ 25 w 103"/>
                      <a:gd name="T7" fmla="*/ 4 h 248"/>
                      <a:gd name="T8" fmla="*/ 23 w 103"/>
                      <a:gd name="T9" fmla="*/ 3 h 248"/>
                      <a:gd name="T10" fmla="*/ 21 w 103"/>
                      <a:gd name="T11" fmla="*/ 1 h 248"/>
                      <a:gd name="T12" fmla="*/ 18 w 103"/>
                      <a:gd name="T13" fmla="*/ 1 h 248"/>
                      <a:gd name="T14" fmla="*/ 16 w 103"/>
                      <a:gd name="T15" fmla="*/ 0 h 248"/>
                      <a:gd name="T16" fmla="*/ 14 w 103"/>
                      <a:gd name="T17" fmla="*/ 0 h 248"/>
                      <a:gd name="T18" fmla="*/ 12 w 103"/>
                      <a:gd name="T19" fmla="*/ 0 h 248"/>
                      <a:gd name="T20" fmla="*/ 9 w 103"/>
                      <a:gd name="T21" fmla="*/ 1 h 248"/>
                      <a:gd name="T22" fmla="*/ 7 w 103"/>
                      <a:gd name="T23" fmla="*/ 1 h 248"/>
                      <a:gd name="T24" fmla="*/ 5 w 103"/>
                      <a:gd name="T25" fmla="*/ 3 h 248"/>
                      <a:gd name="T26" fmla="*/ 3 w 103"/>
                      <a:gd name="T27" fmla="*/ 4 h 248"/>
                      <a:gd name="T28" fmla="*/ 2 w 103"/>
                      <a:gd name="T29" fmla="*/ 6 h 248"/>
                      <a:gd name="T30" fmla="*/ 1 w 103"/>
                      <a:gd name="T31" fmla="*/ 9 h 248"/>
                      <a:gd name="T32" fmla="*/ 0 w 103"/>
                      <a:gd name="T33" fmla="*/ 11 h 248"/>
                      <a:gd name="T34" fmla="*/ 0 w 103"/>
                      <a:gd name="T35" fmla="*/ 79 h 248"/>
                      <a:gd name="T36" fmla="*/ 29 w 103"/>
                      <a:gd name="T37" fmla="*/ 79 h 248"/>
                      <a:gd name="T38" fmla="*/ 29 w 103"/>
                      <a:gd name="T39" fmla="*/ 11 h 248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0" t="0" r="r" b="b"/>
                    <a:pathLst>
                      <a:path w="103" h="248">
                        <a:moveTo>
                          <a:pt x="103" y="35"/>
                        </a:moveTo>
                        <a:lnTo>
                          <a:pt x="99" y="27"/>
                        </a:lnTo>
                        <a:lnTo>
                          <a:pt x="93" y="20"/>
                        </a:lnTo>
                        <a:lnTo>
                          <a:pt x="88" y="13"/>
                        </a:lnTo>
                        <a:lnTo>
                          <a:pt x="81" y="8"/>
                        </a:lnTo>
                        <a:lnTo>
                          <a:pt x="73" y="4"/>
                        </a:lnTo>
                        <a:lnTo>
                          <a:pt x="65" y="2"/>
                        </a:lnTo>
                        <a:lnTo>
                          <a:pt x="58" y="0"/>
                        </a:lnTo>
                        <a:lnTo>
                          <a:pt x="49" y="0"/>
                        </a:lnTo>
                        <a:lnTo>
                          <a:pt x="41" y="0"/>
                        </a:lnTo>
                        <a:lnTo>
                          <a:pt x="32" y="2"/>
                        </a:lnTo>
                        <a:lnTo>
                          <a:pt x="25" y="4"/>
                        </a:lnTo>
                        <a:lnTo>
                          <a:pt x="19" y="8"/>
                        </a:lnTo>
                        <a:lnTo>
                          <a:pt x="12" y="13"/>
                        </a:lnTo>
                        <a:lnTo>
                          <a:pt x="7" y="20"/>
                        </a:lnTo>
                        <a:lnTo>
                          <a:pt x="3" y="27"/>
                        </a:lnTo>
                        <a:lnTo>
                          <a:pt x="0" y="35"/>
                        </a:lnTo>
                        <a:lnTo>
                          <a:pt x="0" y="248"/>
                        </a:lnTo>
                        <a:lnTo>
                          <a:pt x="103" y="248"/>
                        </a:lnTo>
                        <a:lnTo>
                          <a:pt x="103" y="3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" name="Freeform 53"/>
                  <p:cNvSpPr>
                    <a:spLocks noChangeAspect="1"/>
                  </p:cNvSpPr>
                  <p:nvPr/>
                </p:nvSpPr>
                <p:spPr bwMode="auto">
                  <a:xfrm>
                    <a:off x="2226" y="1661"/>
                    <a:ext cx="36" cy="79"/>
                  </a:xfrm>
                  <a:custGeom>
                    <a:avLst/>
                    <a:gdLst>
                      <a:gd name="T0" fmla="*/ 36 w 104"/>
                      <a:gd name="T1" fmla="*/ 11 h 247"/>
                      <a:gd name="T2" fmla="*/ 35 w 104"/>
                      <a:gd name="T3" fmla="*/ 9 h 247"/>
                      <a:gd name="T4" fmla="*/ 33 w 104"/>
                      <a:gd name="T5" fmla="*/ 6 h 247"/>
                      <a:gd name="T6" fmla="*/ 31 w 104"/>
                      <a:gd name="T7" fmla="*/ 4 h 247"/>
                      <a:gd name="T8" fmla="*/ 29 w 104"/>
                      <a:gd name="T9" fmla="*/ 3 h 247"/>
                      <a:gd name="T10" fmla="*/ 27 w 104"/>
                      <a:gd name="T11" fmla="*/ 2 h 247"/>
                      <a:gd name="T12" fmla="*/ 24 w 104"/>
                      <a:gd name="T13" fmla="*/ 1 h 247"/>
                      <a:gd name="T14" fmla="*/ 22 w 104"/>
                      <a:gd name="T15" fmla="*/ 0 h 247"/>
                      <a:gd name="T16" fmla="*/ 19 w 104"/>
                      <a:gd name="T17" fmla="*/ 0 h 247"/>
                      <a:gd name="T18" fmla="*/ 16 w 104"/>
                      <a:gd name="T19" fmla="*/ 0 h 247"/>
                      <a:gd name="T20" fmla="*/ 14 w 104"/>
                      <a:gd name="T21" fmla="*/ 1 h 247"/>
                      <a:gd name="T22" fmla="*/ 11 w 104"/>
                      <a:gd name="T23" fmla="*/ 1 h 247"/>
                      <a:gd name="T24" fmla="*/ 9 w 104"/>
                      <a:gd name="T25" fmla="*/ 3 h 247"/>
                      <a:gd name="T26" fmla="*/ 6 w 104"/>
                      <a:gd name="T27" fmla="*/ 4 h 247"/>
                      <a:gd name="T28" fmla="*/ 4 w 104"/>
                      <a:gd name="T29" fmla="*/ 6 h 247"/>
                      <a:gd name="T30" fmla="*/ 2 w 104"/>
                      <a:gd name="T31" fmla="*/ 8 h 247"/>
                      <a:gd name="T32" fmla="*/ 0 w 104"/>
                      <a:gd name="T33" fmla="*/ 11 h 247"/>
                      <a:gd name="T34" fmla="*/ 0 w 104"/>
                      <a:gd name="T35" fmla="*/ 79 h 247"/>
                      <a:gd name="T36" fmla="*/ 36 w 104"/>
                      <a:gd name="T37" fmla="*/ 79 h 247"/>
                      <a:gd name="T38" fmla="*/ 36 w 104"/>
                      <a:gd name="T39" fmla="*/ 11 h 247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0" t="0" r="r" b="b"/>
                    <a:pathLst>
                      <a:path w="104" h="247">
                        <a:moveTo>
                          <a:pt x="104" y="34"/>
                        </a:moveTo>
                        <a:lnTo>
                          <a:pt x="101" y="27"/>
                        </a:lnTo>
                        <a:lnTo>
                          <a:pt x="95" y="20"/>
                        </a:lnTo>
                        <a:lnTo>
                          <a:pt x="90" y="14"/>
                        </a:lnTo>
                        <a:lnTo>
                          <a:pt x="84" y="9"/>
                        </a:lnTo>
                        <a:lnTo>
                          <a:pt x="77" y="6"/>
                        </a:lnTo>
                        <a:lnTo>
                          <a:pt x="70" y="3"/>
                        </a:lnTo>
                        <a:lnTo>
                          <a:pt x="63" y="1"/>
                        </a:lnTo>
                        <a:lnTo>
                          <a:pt x="54" y="0"/>
                        </a:lnTo>
                        <a:lnTo>
                          <a:pt x="47" y="1"/>
                        </a:lnTo>
                        <a:lnTo>
                          <a:pt x="39" y="2"/>
                        </a:lnTo>
                        <a:lnTo>
                          <a:pt x="31" y="4"/>
                        </a:lnTo>
                        <a:lnTo>
                          <a:pt x="25" y="8"/>
                        </a:lnTo>
                        <a:lnTo>
                          <a:pt x="17" y="13"/>
                        </a:lnTo>
                        <a:lnTo>
                          <a:pt x="11" y="19"/>
                        </a:lnTo>
                        <a:lnTo>
                          <a:pt x="5" y="26"/>
                        </a:lnTo>
                        <a:lnTo>
                          <a:pt x="0" y="34"/>
                        </a:lnTo>
                        <a:lnTo>
                          <a:pt x="0" y="247"/>
                        </a:lnTo>
                        <a:lnTo>
                          <a:pt x="104" y="247"/>
                        </a:lnTo>
                        <a:lnTo>
                          <a:pt x="104" y="3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" name="Freeform 54"/>
                  <p:cNvSpPr>
                    <a:spLocks noChangeAspect="1"/>
                  </p:cNvSpPr>
                  <p:nvPr/>
                </p:nvSpPr>
                <p:spPr bwMode="auto">
                  <a:xfrm>
                    <a:off x="3390" y="1661"/>
                    <a:ext cx="29" cy="79"/>
                  </a:xfrm>
                  <a:custGeom>
                    <a:avLst/>
                    <a:gdLst>
                      <a:gd name="T0" fmla="*/ 29 w 103"/>
                      <a:gd name="T1" fmla="*/ 11 h 247"/>
                      <a:gd name="T2" fmla="*/ 28 w 103"/>
                      <a:gd name="T3" fmla="*/ 9 h 247"/>
                      <a:gd name="T4" fmla="*/ 27 w 103"/>
                      <a:gd name="T5" fmla="*/ 6 h 247"/>
                      <a:gd name="T6" fmla="*/ 25 w 103"/>
                      <a:gd name="T7" fmla="*/ 4 h 247"/>
                      <a:gd name="T8" fmla="*/ 23 w 103"/>
                      <a:gd name="T9" fmla="*/ 3 h 247"/>
                      <a:gd name="T10" fmla="*/ 22 w 103"/>
                      <a:gd name="T11" fmla="*/ 2 h 247"/>
                      <a:gd name="T12" fmla="*/ 20 w 103"/>
                      <a:gd name="T13" fmla="*/ 1 h 247"/>
                      <a:gd name="T14" fmla="*/ 17 w 103"/>
                      <a:gd name="T15" fmla="*/ 0 h 247"/>
                      <a:gd name="T16" fmla="*/ 15 w 103"/>
                      <a:gd name="T17" fmla="*/ 0 h 247"/>
                      <a:gd name="T18" fmla="*/ 13 w 103"/>
                      <a:gd name="T19" fmla="*/ 0 h 247"/>
                      <a:gd name="T20" fmla="*/ 11 w 103"/>
                      <a:gd name="T21" fmla="*/ 1 h 247"/>
                      <a:gd name="T22" fmla="*/ 9 w 103"/>
                      <a:gd name="T23" fmla="*/ 1 h 247"/>
                      <a:gd name="T24" fmla="*/ 6 w 103"/>
                      <a:gd name="T25" fmla="*/ 3 h 247"/>
                      <a:gd name="T26" fmla="*/ 5 w 103"/>
                      <a:gd name="T27" fmla="*/ 4 h 247"/>
                      <a:gd name="T28" fmla="*/ 3 w 103"/>
                      <a:gd name="T29" fmla="*/ 6 h 247"/>
                      <a:gd name="T30" fmla="*/ 1 w 103"/>
                      <a:gd name="T31" fmla="*/ 8 h 247"/>
                      <a:gd name="T32" fmla="*/ 0 w 103"/>
                      <a:gd name="T33" fmla="*/ 11 h 247"/>
                      <a:gd name="T34" fmla="*/ 0 w 103"/>
                      <a:gd name="T35" fmla="*/ 79 h 247"/>
                      <a:gd name="T36" fmla="*/ 29 w 103"/>
                      <a:gd name="T37" fmla="*/ 79 h 247"/>
                      <a:gd name="T38" fmla="*/ 29 w 103"/>
                      <a:gd name="T39" fmla="*/ 11 h 247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0" t="0" r="r" b="b"/>
                    <a:pathLst>
                      <a:path w="103" h="247">
                        <a:moveTo>
                          <a:pt x="103" y="34"/>
                        </a:moveTo>
                        <a:lnTo>
                          <a:pt x="99" y="27"/>
                        </a:lnTo>
                        <a:lnTo>
                          <a:pt x="95" y="20"/>
                        </a:lnTo>
                        <a:lnTo>
                          <a:pt x="90" y="14"/>
                        </a:lnTo>
                        <a:lnTo>
                          <a:pt x="83" y="9"/>
                        </a:lnTo>
                        <a:lnTo>
                          <a:pt x="77" y="6"/>
                        </a:lnTo>
                        <a:lnTo>
                          <a:pt x="70" y="3"/>
                        </a:lnTo>
                        <a:lnTo>
                          <a:pt x="62" y="1"/>
                        </a:lnTo>
                        <a:lnTo>
                          <a:pt x="54" y="0"/>
                        </a:lnTo>
                        <a:lnTo>
                          <a:pt x="46" y="1"/>
                        </a:lnTo>
                        <a:lnTo>
                          <a:pt x="38" y="2"/>
                        </a:lnTo>
                        <a:lnTo>
                          <a:pt x="31" y="4"/>
                        </a:lnTo>
                        <a:lnTo>
                          <a:pt x="23" y="8"/>
                        </a:lnTo>
                        <a:lnTo>
                          <a:pt x="17" y="13"/>
                        </a:lnTo>
                        <a:lnTo>
                          <a:pt x="11" y="19"/>
                        </a:lnTo>
                        <a:lnTo>
                          <a:pt x="4" y="26"/>
                        </a:lnTo>
                        <a:lnTo>
                          <a:pt x="0" y="34"/>
                        </a:lnTo>
                        <a:lnTo>
                          <a:pt x="0" y="247"/>
                        </a:lnTo>
                        <a:lnTo>
                          <a:pt x="103" y="247"/>
                        </a:lnTo>
                        <a:lnTo>
                          <a:pt x="103" y="3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" name="Rectangle 5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111" y="1797"/>
                    <a:ext cx="36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7" name="Rectangle 5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276" y="1797"/>
                    <a:ext cx="29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8" name="Rectangle 5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176" y="1797"/>
                    <a:ext cx="29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9" name="Rectangle 5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33" y="1797"/>
                    <a:ext cx="29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0" name="Rectangle 5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226" y="1797"/>
                    <a:ext cx="36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1" name="Rectangle 6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90" y="1797"/>
                    <a:ext cx="29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2" name="Rectangle 6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111" y="1947"/>
                    <a:ext cx="36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3" name="Rectangle 6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276" y="1947"/>
                    <a:ext cx="29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4" name="Rectangle 6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176" y="1947"/>
                    <a:ext cx="29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5" name="Rectangle 6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33" y="1947"/>
                    <a:ext cx="29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6" name="Rectangle 6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226" y="1947"/>
                    <a:ext cx="36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7" name="Rectangle 6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90" y="1947"/>
                    <a:ext cx="29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8" name="Rectangle 6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111" y="2083"/>
                    <a:ext cx="36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9" name="Rectangle 6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276" y="2083"/>
                    <a:ext cx="29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0" name="Rectangle 6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176" y="2083"/>
                    <a:ext cx="29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1" name="Rectangle 7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33" y="2083"/>
                    <a:ext cx="36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2" name="Rectangle 7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226" y="2083"/>
                    <a:ext cx="36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3" name="Rectangle 7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90" y="2083"/>
                    <a:ext cx="36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4" name="Rectangle 7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632" y="2090"/>
                    <a:ext cx="43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5" name="Rectangle 7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134" y="2090"/>
                    <a:ext cx="36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6" name="Rectangle 7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03" y="2090"/>
                    <a:ext cx="43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7" name="Rectangle 7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998" y="2090"/>
                    <a:ext cx="43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8" name="Rectangle 7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68" y="2090"/>
                    <a:ext cx="36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9" name="Rectangle 7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863" y="2090"/>
                    <a:ext cx="43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90" name="Freeform 79"/>
                  <p:cNvSpPr>
                    <a:spLocks noChangeAspect="1"/>
                  </p:cNvSpPr>
                  <p:nvPr/>
                </p:nvSpPr>
                <p:spPr bwMode="auto">
                  <a:xfrm>
                    <a:off x="725" y="1425"/>
                    <a:ext cx="1351" cy="107"/>
                  </a:xfrm>
                  <a:custGeom>
                    <a:avLst/>
                    <a:gdLst>
                      <a:gd name="T0" fmla="*/ 12 w 4493"/>
                      <a:gd name="T1" fmla="*/ 18 h 361"/>
                      <a:gd name="T2" fmla="*/ 7 w 4493"/>
                      <a:gd name="T3" fmla="*/ 4 h 361"/>
                      <a:gd name="T4" fmla="*/ 1351 w 4493"/>
                      <a:gd name="T5" fmla="*/ 81 h 361"/>
                      <a:gd name="T6" fmla="*/ 1276 w 4493"/>
                      <a:gd name="T7" fmla="*/ 105 h 361"/>
                      <a:gd name="T8" fmla="*/ 1270 w 4493"/>
                      <a:gd name="T9" fmla="*/ 98 h 361"/>
                      <a:gd name="T10" fmla="*/ 1258 w 4493"/>
                      <a:gd name="T11" fmla="*/ 95 h 361"/>
                      <a:gd name="T12" fmla="*/ 1248 w 4493"/>
                      <a:gd name="T13" fmla="*/ 101 h 361"/>
                      <a:gd name="T14" fmla="*/ 1179 w 4493"/>
                      <a:gd name="T15" fmla="*/ 107 h 361"/>
                      <a:gd name="T16" fmla="*/ 1171 w 4493"/>
                      <a:gd name="T17" fmla="*/ 99 h 361"/>
                      <a:gd name="T18" fmla="*/ 1159 w 4493"/>
                      <a:gd name="T19" fmla="*/ 95 h 361"/>
                      <a:gd name="T20" fmla="*/ 1148 w 4493"/>
                      <a:gd name="T21" fmla="*/ 99 h 361"/>
                      <a:gd name="T22" fmla="*/ 1143 w 4493"/>
                      <a:gd name="T23" fmla="*/ 106 h 361"/>
                      <a:gd name="T24" fmla="*/ 1066 w 4493"/>
                      <a:gd name="T25" fmla="*/ 105 h 361"/>
                      <a:gd name="T26" fmla="*/ 1057 w 4493"/>
                      <a:gd name="T27" fmla="*/ 96 h 361"/>
                      <a:gd name="T28" fmla="*/ 1045 w 4493"/>
                      <a:gd name="T29" fmla="*/ 96 h 361"/>
                      <a:gd name="T30" fmla="*/ 1035 w 4493"/>
                      <a:gd name="T31" fmla="*/ 105 h 361"/>
                      <a:gd name="T32" fmla="*/ 961 w 4493"/>
                      <a:gd name="T33" fmla="*/ 106 h 361"/>
                      <a:gd name="T34" fmla="*/ 952 w 4493"/>
                      <a:gd name="T35" fmla="*/ 97 h 361"/>
                      <a:gd name="T36" fmla="*/ 940 w 4493"/>
                      <a:gd name="T37" fmla="*/ 96 h 361"/>
                      <a:gd name="T38" fmla="*/ 930 w 4493"/>
                      <a:gd name="T39" fmla="*/ 103 h 361"/>
                      <a:gd name="T40" fmla="*/ 857 w 4493"/>
                      <a:gd name="T41" fmla="*/ 107 h 361"/>
                      <a:gd name="T42" fmla="*/ 852 w 4493"/>
                      <a:gd name="T43" fmla="*/ 101 h 361"/>
                      <a:gd name="T44" fmla="*/ 841 w 4493"/>
                      <a:gd name="T45" fmla="*/ 95 h 361"/>
                      <a:gd name="T46" fmla="*/ 829 w 4493"/>
                      <a:gd name="T47" fmla="*/ 98 h 361"/>
                      <a:gd name="T48" fmla="*/ 823 w 4493"/>
                      <a:gd name="T49" fmla="*/ 105 h 361"/>
                      <a:gd name="T50" fmla="*/ 750 w 4493"/>
                      <a:gd name="T51" fmla="*/ 106 h 361"/>
                      <a:gd name="T52" fmla="*/ 745 w 4493"/>
                      <a:gd name="T53" fmla="*/ 99 h 361"/>
                      <a:gd name="T54" fmla="*/ 734 w 4493"/>
                      <a:gd name="T55" fmla="*/ 95 h 361"/>
                      <a:gd name="T56" fmla="*/ 722 w 4493"/>
                      <a:gd name="T57" fmla="*/ 99 h 361"/>
                      <a:gd name="T58" fmla="*/ 714 w 4493"/>
                      <a:gd name="T59" fmla="*/ 107 h 361"/>
                      <a:gd name="T60" fmla="*/ 639 w 4493"/>
                      <a:gd name="T61" fmla="*/ 104 h 361"/>
                      <a:gd name="T62" fmla="*/ 630 w 4493"/>
                      <a:gd name="T63" fmla="*/ 96 h 361"/>
                      <a:gd name="T64" fmla="*/ 618 w 4493"/>
                      <a:gd name="T65" fmla="*/ 96 h 361"/>
                      <a:gd name="T66" fmla="*/ 609 w 4493"/>
                      <a:gd name="T67" fmla="*/ 104 h 361"/>
                      <a:gd name="T68" fmla="*/ 538 w 4493"/>
                      <a:gd name="T69" fmla="*/ 107 h 361"/>
                      <a:gd name="T70" fmla="*/ 533 w 4493"/>
                      <a:gd name="T71" fmla="*/ 103 h 361"/>
                      <a:gd name="T72" fmla="*/ 522 w 4493"/>
                      <a:gd name="T73" fmla="*/ 96 h 361"/>
                      <a:gd name="T74" fmla="*/ 510 w 4493"/>
                      <a:gd name="T75" fmla="*/ 97 h 361"/>
                      <a:gd name="T76" fmla="*/ 503 w 4493"/>
                      <a:gd name="T77" fmla="*/ 105 h 361"/>
                      <a:gd name="T78" fmla="*/ 427 w 4493"/>
                      <a:gd name="T79" fmla="*/ 107 h 361"/>
                      <a:gd name="T80" fmla="*/ 419 w 4493"/>
                      <a:gd name="T81" fmla="*/ 98 h 361"/>
                      <a:gd name="T82" fmla="*/ 407 w 4493"/>
                      <a:gd name="T83" fmla="*/ 95 h 361"/>
                      <a:gd name="T84" fmla="*/ 396 w 4493"/>
                      <a:gd name="T85" fmla="*/ 101 h 361"/>
                      <a:gd name="T86" fmla="*/ 322 w 4493"/>
                      <a:gd name="T87" fmla="*/ 107 h 361"/>
                      <a:gd name="T88" fmla="*/ 316 w 4493"/>
                      <a:gd name="T89" fmla="*/ 103 h 361"/>
                      <a:gd name="T90" fmla="*/ 306 w 4493"/>
                      <a:gd name="T91" fmla="*/ 96 h 361"/>
                      <a:gd name="T92" fmla="*/ 294 w 4493"/>
                      <a:gd name="T93" fmla="*/ 97 h 361"/>
                      <a:gd name="T94" fmla="*/ 285 w 4493"/>
                      <a:gd name="T95" fmla="*/ 106 h 361"/>
                      <a:gd name="T96" fmla="*/ 213 w 4493"/>
                      <a:gd name="T97" fmla="*/ 105 h 361"/>
                      <a:gd name="T98" fmla="*/ 207 w 4493"/>
                      <a:gd name="T99" fmla="*/ 98 h 361"/>
                      <a:gd name="T100" fmla="*/ 195 w 4493"/>
                      <a:gd name="T101" fmla="*/ 95 h 361"/>
                      <a:gd name="T102" fmla="*/ 184 w 4493"/>
                      <a:gd name="T103" fmla="*/ 101 h 361"/>
                      <a:gd name="T104" fmla="*/ 180 w 4493"/>
                      <a:gd name="T105" fmla="*/ 107 h 361"/>
                      <a:gd name="T106" fmla="*/ 108 w 4493"/>
                      <a:gd name="T107" fmla="*/ 105 h 361"/>
                      <a:gd name="T108" fmla="*/ 101 w 4493"/>
                      <a:gd name="T109" fmla="*/ 97 h 361"/>
                      <a:gd name="T110" fmla="*/ 88 w 4493"/>
                      <a:gd name="T111" fmla="*/ 96 h 361"/>
                      <a:gd name="T112" fmla="*/ 78 w 4493"/>
                      <a:gd name="T113" fmla="*/ 103 h 361"/>
                      <a:gd name="T114" fmla="*/ 73 w 4493"/>
                      <a:gd name="T115" fmla="*/ 107 h 361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</a:gdLst>
                    <a:ahLst/>
                    <a:cxnLst>
                      <a:cxn ang="T116">
                        <a:pos x="T0" y="T1"/>
                      </a:cxn>
                      <a:cxn ang="T117">
                        <a:pos x="T2" y="T3"/>
                      </a:cxn>
                      <a:cxn ang="T118">
                        <a:pos x="T4" y="T5"/>
                      </a:cxn>
                      <a:cxn ang="T119">
                        <a:pos x="T6" y="T7"/>
                      </a:cxn>
                      <a:cxn ang="T120">
                        <a:pos x="T8" y="T9"/>
                      </a:cxn>
                      <a:cxn ang="T121">
                        <a:pos x="T10" y="T11"/>
                      </a:cxn>
                      <a:cxn ang="T122">
                        <a:pos x="T12" y="T13"/>
                      </a:cxn>
                      <a:cxn ang="T123">
                        <a:pos x="T14" y="T15"/>
                      </a:cxn>
                      <a:cxn ang="T124">
                        <a:pos x="T16" y="T17"/>
                      </a:cxn>
                      <a:cxn ang="T125">
                        <a:pos x="T18" y="T19"/>
                      </a:cxn>
                      <a:cxn ang="T126">
                        <a:pos x="T20" y="T21"/>
                      </a:cxn>
                      <a:cxn ang="T127">
                        <a:pos x="T22" y="T23"/>
                      </a:cxn>
                      <a:cxn ang="T128">
                        <a:pos x="T24" y="T25"/>
                      </a:cxn>
                      <a:cxn ang="T129">
                        <a:pos x="T26" y="T27"/>
                      </a:cxn>
                      <a:cxn ang="T130">
                        <a:pos x="T28" y="T29"/>
                      </a:cxn>
                      <a:cxn ang="T131">
                        <a:pos x="T30" y="T31"/>
                      </a:cxn>
                      <a:cxn ang="T132">
                        <a:pos x="T32" y="T33"/>
                      </a:cxn>
                      <a:cxn ang="T133">
                        <a:pos x="T34" y="T35"/>
                      </a:cxn>
                      <a:cxn ang="T134">
                        <a:pos x="T36" y="T37"/>
                      </a:cxn>
                      <a:cxn ang="T135">
                        <a:pos x="T38" y="T39"/>
                      </a:cxn>
                      <a:cxn ang="T136">
                        <a:pos x="T40" y="T41"/>
                      </a:cxn>
                      <a:cxn ang="T137">
                        <a:pos x="T42" y="T43"/>
                      </a:cxn>
                      <a:cxn ang="T138">
                        <a:pos x="T44" y="T45"/>
                      </a:cxn>
                      <a:cxn ang="T139">
                        <a:pos x="T46" y="T47"/>
                      </a:cxn>
                      <a:cxn ang="T140">
                        <a:pos x="T48" y="T49"/>
                      </a:cxn>
                      <a:cxn ang="T141">
                        <a:pos x="T50" y="T51"/>
                      </a:cxn>
                      <a:cxn ang="T142">
                        <a:pos x="T52" y="T53"/>
                      </a:cxn>
                      <a:cxn ang="T143">
                        <a:pos x="T54" y="T55"/>
                      </a:cxn>
                      <a:cxn ang="T144">
                        <a:pos x="T56" y="T57"/>
                      </a:cxn>
                      <a:cxn ang="T145">
                        <a:pos x="T58" y="T59"/>
                      </a:cxn>
                      <a:cxn ang="T146">
                        <a:pos x="T60" y="T61"/>
                      </a:cxn>
                      <a:cxn ang="T147">
                        <a:pos x="T62" y="T63"/>
                      </a:cxn>
                      <a:cxn ang="T148">
                        <a:pos x="T64" y="T65"/>
                      </a:cxn>
                      <a:cxn ang="T149">
                        <a:pos x="T66" y="T67"/>
                      </a:cxn>
                      <a:cxn ang="T150">
                        <a:pos x="T68" y="T69"/>
                      </a:cxn>
                      <a:cxn ang="T151">
                        <a:pos x="T70" y="T71"/>
                      </a:cxn>
                      <a:cxn ang="T152">
                        <a:pos x="T72" y="T73"/>
                      </a:cxn>
                      <a:cxn ang="T153">
                        <a:pos x="T74" y="T75"/>
                      </a:cxn>
                      <a:cxn ang="T154">
                        <a:pos x="T76" y="T77"/>
                      </a:cxn>
                      <a:cxn ang="T155">
                        <a:pos x="T78" y="T79"/>
                      </a:cxn>
                      <a:cxn ang="T156">
                        <a:pos x="T80" y="T81"/>
                      </a:cxn>
                      <a:cxn ang="T157">
                        <a:pos x="T82" y="T83"/>
                      </a:cxn>
                      <a:cxn ang="T158">
                        <a:pos x="T84" y="T85"/>
                      </a:cxn>
                      <a:cxn ang="T159">
                        <a:pos x="T86" y="T87"/>
                      </a:cxn>
                      <a:cxn ang="T160">
                        <a:pos x="T88" y="T89"/>
                      </a:cxn>
                      <a:cxn ang="T161">
                        <a:pos x="T90" y="T91"/>
                      </a:cxn>
                      <a:cxn ang="T162">
                        <a:pos x="T92" y="T93"/>
                      </a:cxn>
                      <a:cxn ang="T163">
                        <a:pos x="T94" y="T95"/>
                      </a:cxn>
                      <a:cxn ang="T164">
                        <a:pos x="T96" y="T97"/>
                      </a:cxn>
                      <a:cxn ang="T165">
                        <a:pos x="T98" y="T99"/>
                      </a:cxn>
                      <a:cxn ang="T166">
                        <a:pos x="T100" y="T101"/>
                      </a:cxn>
                      <a:cxn ang="T167">
                        <a:pos x="T102" y="T103"/>
                      </a:cxn>
                      <a:cxn ang="T168">
                        <a:pos x="T104" y="T105"/>
                      </a:cxn>
                      <a:cxn ang="T169">
                        <a:pos x="T106" y="T107"/>
                      </a:cxn>
                      <a:cxn ang="T170">
                        <a:pos x="T108" y="T109"/>
                      </a:cxn>
                      <a:cxn ang="T171">
                        <a:pos x="T110" y="T111"/>
                      </a:cxn>
                      <a:cxn ang="T172">
                        <a:pos x="T112" y="T113"/>
                      </a:cxn>
                      <a:cxn ang="T173">
                        <a:pos x="T114" y="T115"/>
                      </a:cxn>
                    </a:cxnLst>
                    <a:rect l="0" t="0" r="r" b="b"/>
                    <a:pathLst>
                      <a:path w="4493" h="361">
                        <a:moveTo>
                          <a:pt x="59" y="361"/>
                        </a:moveTo>
                        <a:lnTo>
                          <a:pt x="59" y="180"/>
                        </a:lnTo>
                        <a:lnTo>
                          <a:pt x="43" y="171"/>
                        </a:lnTo>
                        <a:lnTo>
                          <a:pt x="43" y="75"/>
                        </a:lnTo>
                        <a:lnTo>
                          <a:pt x="42" y="69"/>
                        </a:lnTo>
                        <a:lnTo>
                          <a:pt x="41" y="60"/>
                        </a:lnTo>
                        <a:lnTo>
                          <a:pt x="38" y="48"/>
                        </a:lnTo>
                        <a:lnTo>
                          <a:pt x="34" y="36"/>
                        </a:lnTo>
                        <a:lnTo>
                          <a:pt x="32" y="30"/>
                        </a:lnTo>
                        <a:lnTo>
                          <a:pt x="29" y="24"/>
                        </a:lnTo>
                        <a:lnTo>
                          <a:pt x="26" y="19"/>
                        </a:lnTo>
                        <a:lnTo>
                          <a:pt x="22" y="13"/>
                        </a:lnTo>
                        <a:lnTo>
                          <a:pt x="17" y="9"/>
                        </a:lnTo>
                        <a:lnTo>
                          <a:pt x="13" y="5"/>
                        </a:lnTo>
                        <a:lnTo>
                          <a:pt x="7" y="2"/>
                        </a:lnTo>
                        <a:lnTo>
                          <a:pt x="0" y="0"/>
                        </a:lnTo>
                        <a:lnTo>
                          <a:pt x="4492" y="0"/>
                        </a:lnTo>
                        <a:lnTo>
                          <a:pt x="4493" y="272"/>
                        </a:lnTo>
                        <a:lnTo>
                          <a:pt x="4401" y="293"/>
                        </a:lnTo>
                        <a:lnTo>
                          <a:pt x="4401" y="361"/>
                        </a:lnTo>
                        <a:lnTo>
                          <a:pt x="4259" y="361"/>
                        </a:lnTo>
                        <a:lnTo>
                          <a:pt x="4252" y="360"/>
                        </a:lnTo>
                        <a:lnTo>
                          <a:pt x="4247" y="358"/>
                        </a:lnTo>
                        <a:lnTo>
                          <a:pt x="4244" y="355"/>
                        </a:lnTo>
                        <a:lnTo>
                          <a:pt x="4242" y="353"/>
                        </a:lnTo>
                        <a:lnTo>
                          <a:pt x="4241" y="350"/>
                        </a:lnTo>
                        <a:lnTo>
                          <a:pt x="4240" y="347"/>
                        </a:lnTo>
                        <a:lnTo>
                          <a:pt x="4235" y="341"/>
                        </a:lnTo>
                        <a:lnTo>
                          <a:pt x="4230" y="335"/>
                        </a:lnTo>
                        <a:lnTo>
                          <a:pt x="4224" y="331"/>
                        </a:lnTo>
                        <a:lnTo>
                          <a:pt x="4218" y="328"/>
                        </a:lnTo>
                        <a:lnTo>
                          <a:pt x="4212" y="325"/>
                        </a:lnTo>
                        <a:lnTo>
                          <a:pt x="4205" y="323"/>
                        </a:lnTo>
                        <a:lnTo>
                          <a:pt x="4198" y="322"/>
                        </a:lnTo>
                        <a:lnTo>
                          <a:pt x="4191" y="321"/>
                        </a:lnTo>
                        <a:lnTo>
                          <a:pt x="4185" y="322"/>
                        </a:lnTo>
                        <a:lnTo>
                          <a:pt x="4177" y="323"/>
                        </a:lnTo>
                        <a:lnTo>
                          <a:pt x="4171" y="325"/>
                        </a:lnTo>
                        <a:lnTo>
                          <a:pt x="4165" y="328"/>
                        </a:lnTo>
                        <a:lnTo>
                          <a:pt x="4160" y="331"/>
                        </a:lnTo>
                        <a:lnTo>
                          <a:pt x="4153" y="335"/>
                        </a:lnTo>
                        <a:lnTo>
                          <a:pt x="4149" y="341"/>
                        </a:lnTo>
                        <a:lnTo>
                          <a:pt x="4145" y="347"/>
                        </a:lnTo>
                        <a:lnTo>
                          <a:pt x="4142" y="353"/>
                        </a:lnTo>
                        <a:lnTo>
                          <a:pt x="4137" y="358"/>
                        </a:lnTo>
                        <a:lnTo>
                          <a:pt x="4132" y="360"/>
                        </a:lnTo>
                        <a:lnTo>
                          <a:pt x="4126" y="361"/>
                        </a:lnTo>
                        <a:lnTo>
                          <a:pt x="3922" y="361"/>
                        </a:lnTo>
                        <a:lnTo>
                          <a:pt x="3915" y="360"/>
                        </a:lnTo>
                        <a:lnTo>
                          <a:pt x="3910" y="358"/>
                        </a:lnTo>
                        <a:lnTo>
                          <a:pt x="3906" y="353"/>
                        </a:lnTo>
                        <a:lnTo>
                          <a:pt x="3903" y="347"/>
                        </a:lnTo>
                        <a:lnTo>
                          <a:pt x="3898" y="341"/>
                        </a:lnTo>
                        <a:lnTo>
                          <a:pt x="3893" y="335"/>
                        </a:lnTo>
                        <a:lnTo>
                          <a:pt x="3888" y="331"/>
                        </a:lnTo>
                        <a:lnTo>
                          <a:pt x="3883" y="328"/>
                        </a:lnTo>
                        <a:lnTo>
                          <a:pt x="3876" y="325"/>
                        </a:lnTo>
                        <a:lnTo>
                          <a:pt x="3869" y="323"/>
                        </a:lnTo>
                        <a:lnTo>
                          <a:pt x="3863" y="322"/>
                        </a:lnTo>
                        <a:lnTo>
                          <a:pt x="3856" y="321"/>
                        </a:lnTo>
                        <a:lnTo>
                          <a:pt x="3849" y="322"/>
                        </a:lnTo>
                        <a:lnTo>
                          <a:pt x="3843" y="323"/>
                        </a:lnTo>
                        <a:lnTo>
                          <a:pt x="3835" y="325"/>
                        </a:lnTo>
                        <a:lnTo>
                          <a:pt x="3829" y="328"/>
                        </a:lnTo>
                        <a:lnTo>
                          <a:pt x="3823" y="331"/>
                        </a:lnTo>
                        <a:lnTo>
                          <a:pt x="3817" y="335"/>
                        </a:lnTo>
                        <a:lnTo>
                          <a:pt x="3812" y="341"/>
                        </a:lnTo>
                        <a:lnTo>
                          <a:pt x="3808" y="347"/>
                        </a:lnTo>
                        <a:lnTo>
                          <a:pt x="3807" y="350"/>
                        </a:lnTo>
                        <a:lnTo>
                          <a:pt x="3805" y="353"/>
                        </a:lnTo>
                        <a:lnTo>
                          <a:pt x="3804" y="355"/>
                        </a:lnTo>
                        <a:lnTo>
                          <a:pt x="3800" y="358"/>
                        </a:lnTo>
                        <a:lnTo>
                          <a:pt x="3795" y="360"/>
                        </a:lnTo>
                        <a:lnTo>
                          <a:pt x="3789" y="361"/>
                        </a:lnTo>
                        <a:lnTo>
                          <a:pt x="3560" y="361"/>
                        </a:lnTo>
                        <a:lnTo>
                          <a:pt x="3554" y="360"/>
                        </a:lnTo>
                        <a:lnTo>
                          <a:pt x="3549" y="358"/>
                        </a:lnTo>
                        <a:lnTo>
                          <a:pt x="3544" y="353"/>
                        </a:lnTo>
                        <a:lnTo>
                          <a:pt x="3541" y="347"/>
                        </a:lnTo>
                        <a:lnTo>
                          <a:pt x="3537" y="341"/>
                        </a:lnTo>
                        <a:lnTo>
                          <a:pt x="3532" y="335"/>
                        </a:lnTo>
                        <a:lnTo>
                          <a:pt x="3527" y="331"/>
                        </a:lnTo>
                        <a:lnTo>
                          <a:pt x="3520" y="328"/>
                        </a:lnTo>
                        <a:lnTo>
                          <a:pt x="3514" y="325"/>
                        </a:lnTo>
                        <a:lnTo>
                          <a:pt x="3508" y="323"/>
                        </a:lnTo>
                        <a:lnTo>
                          <a:pt x="3500" y="322"/>
                        </a:lnTo>
                        <a:lnTo>
                          <a:pt x="3494" y="321"/>
                        </a:lnTo>
                        <a:lnTo>
                          <a:pt x="3488" y="322"/>
                        </a:lnTo>
                        <a:lnTo>
                          <a:pt x="3480" y="323"/>
                        </a:lnTo>
                        <a:lnTo>
                          <a:pt x="3474" y="325"/>
                        </a:lnTo>
                        <a:lnTo>
                          <a:pt x="3468" y="328"/>
                        </a:lnTo>
                        <a:lnTo>
                          <a:pt x="3461" y="331"/>
                        </a:lnTo>
                        <a:lnTo>
                          <a:pt x="3456" y="335"/>
                        </a:lnTo>
                        <a:lnTo>
                          <a:pt x="3451" y="341"/>
                        </a:lnTo>
                        <a:lnTo>
                          <a:pt x="3447" y="347"/>
                        </a:lnTo>
                        <a:lnTo>
                          <a:pt x="3443" y="353"/>
                        </a:lnTo>
                        <a:lnTo>
                          <a:pt x="3439" y="358"/>
                        </a:lnTo>
                        <a:lnTo>
                          <a:pt x="3434" y="360"/>
                        </a:lnTo>
                        <a:lnTo>
                          <a:pt x="3428" y="361"/>
                        </a:lnTo>
                        <a:lnTo>
                          <a:pt x="3206" y="361"/>
                        </a:lnTo>
                        <a:lnTo>
                          <a:pt x="3200" y="360"/>
                        </a:lnTo>
                        <a:lnTo>
                          <a:pt x="3195" y="358"/>
                        </a:lnTo>
                        <a:lnTo>
                          <a:pt x="3191" y="353"/>
                        </a:lnTo>
                        <a:lnTo>
                          <a:pt x="3187" y="347"/>
                        </a:lnTo>
                        <a:lnTo>
                          <a:pt x="3183" y="341"/>
                        </a:lnTo>
                        <a:lnTo>
                          <a:pt x="3178" y="335"/>
                        </a:lnTo>
                        <a:lnTo>
                          <a:pt x="3172" y="331"/>
                        </a:lnTo>
                        <a:lnTo>
                          <a:pt x="3166" y="328"/>
                        </a:lnTo>
                        <a:lnTo>
                          <a:pt x="3160" y="325"/>
                        </a:lnTo>
                        <a:lnTo>
                          <a:pt x="3154" y="323"/>
                        </a:lnTo>
                        <a:lnTo>
                          <a:pt x="3146" y="322"/>
                        </a:lnTo>
                        <a:lnTo>
                          <a:pt x="3140" y="321"/>
                        </a:lnTo>
                        <a:lnTo>
                          <a:pt x="3133" y="322"/>
                        </a:lnTo>
                        <a:lnTo>
                          <a:pt x="3126" y="323"/>
                        </a:lnTo>
                        <a:lnTo>
                          <a:pt x="3120" y="325"/>
                        </a:lnTo>
                        <a:lnTo>
                          <a:pt x="3114" y="328"/>
                        </a:lnTo>
                        <a:lnTo>
                          <a:pt x="3107" y="331"/>
                        </a:lnTo>
                        <a:lnTo>
                          <a:pt x="3102" y="335"/>
                        </a:lnTo>
                        <a:lnTo>
                          <a:pt x="3097" y="341"/>
                        </a:lnTo>
                        <a:lnTo>
                          <a:pt x="3093" y="347"/>
                        </a:lnTo>
                        <a:lnTo>
                          <a:pt x="3089" y="353"/>
                        </a:lnTo>
                        <a:lnTo>
                          <a:pt x="3084" y="358"/>
                        </a:lnTo>
                        <a:lnTo>
                          <a:pt x="3079" y="360"/>
                        </a:lnTo>
                        <a:lnTo>
                          <a:pt x="3074" y="361"/>
                        </a:lnTo>
                        <a:lnTo>
                          <a:pt x="2856" y="361"/>
                        </a:lnTo>
                        <a:lnTo>
                          <a:pt x="2849" y="360"/>
                        </a:lnTo>
                        <a:lnTo>
                          <a:pt x="2844" y="358"/>
                        </a:lnTo>
                        <a:lnTo>
                          <a:pt x="2842" y="355"/>
                        </a:lnTo>
                        <a:lnTo>
                          <a:pt x="2841" y="353"/>
                        </a:lnTo>
                        <a:lnTo>
                          <a:pt x="2839" y="350"/>
                        </a:lnTo>
                        <a:lnTo>
                          <a:pt x="2838" y="347"/>
                        </a:lnTo>
                        <a:lnTo>
                          <a:pt x="2834" y="341"/>
                        </a:lnTo>
                        <a:lnTo>
                          <a:pt x="2828" y="335"/>
                        </a:lnTo>
                        <a:lnTo>
                          <a:pt x="2823" y="331"/>
                        </a:lnTo>
                        <a:lnTo>
                          <a:pt x="2817" y="328"/>
                        </a:lnTo>
                        <a:lnTo>
                          <a:pt x="2810" y="325"/>
                        </a:lnTo>
                        <a:lnTo>
                          <a:pt x="2804" y="323"/>
                        </a:lnTo>
                        <a:lnTo>
                          <a:pt x="2797" y="322"/>
                        </a:lnTo>
                        <a:lnTo>
                          <a:pt x="2789" y="321"/>
                        </a:lnTo>
                        <a:lnTo>
                          <a:pt x="2783" y="322"/>
                        </a:lnTo>
                        <a:lnTo>
                          <a:pt x="2776" y="323"/>
                        </a:lnTo>
                        <a:lnTo>
                          <a:pt x="2769" y="325"/>
                        </a:lnTo>
                        <a:lnTo>
                          <a:pt x="2763" y="328"/>
                        </a:lnTo>
                        <a:lnTo>
                          <a:pt x="2757" y="331"/>
                        </a:lnTo>
                        <a:lnTo>
                          <a:pt x="2751" y="335"/>
                        </a:lnTo>
                        <a:lnTo>
                          <a:pt x="2746" y="341"/>
                        </a:lnTo>
                        <a:lnTo>
                          <a:pt x="2742" y="347"/>
                        </a:lnTo>
                        <a:lnTo>
                          <a:pt x="2741" y="350"/>
                        </a:lnTo>
                        <a:lnTo>
                          <a:pt x="2739" y="353"/>
                        </a:lnTo>
                        <a:lnTo>
                          <a:pt x="2737" y="355"/>
                        </a:lnTo>
                        <a:lnTo>
                          <a:pt x="2735" y="358"/>
                        </a:lnTo>
                        <a:lnTo>
                          <a:pt x="2729" y="360"/>
                        </a:lnTo>
                        <a:lnTo>
                          <a:pt x="2724" y="361"/>
                        </a:lnTo>
                        <a:lnTo>
                          <a:pt x="2506" y="361"/>
                        </a:lnTo>
                        <a:lnTo>
                          <a:pt x="2500" y="360"/>
                        </a:lnTo>
                        <a:lnTo>
                          <a:pt x="2494" y="358"/>
                        </a:lnTo>
                        <a:lnTo>
                          <a:pt x="2492" y="355"/>
                        </a:lnTo>
                        <a:lnTo>
                          <a:pt x="2490" y="353"/>
                        </a:lnTo>
                        <a:lnTo>
                          <a:pt x="2488" y="350"/>
                        </a:lnTo>
                        <a:lnTo>
                          <a:pt x="2487" y="347"/>
                        </a:lnTo>
                        <a:lnTo>
                          <a:pt x="2483" y="341"/>
                        </a:lnTo>
                        <a:lnTo>
                          <a:pt x="2478" y="335"/>
                        </a:lnTo>
                        <a:lnTo>
                          <a:pt x="2472" y="331"/>
                        </a:lnTo>
                        <a:lnTo>
                          <a:pt x="2466" y="328"/>
                        </a:lnTo>
                        <a:lnTo>
                          <a:pt x="2460" y="325"/>
                        </a:lnTo>
                        <a:lnTo>
                          <a:pt x="2453" y="323"/>
                        </a:lnTo>
                        <a:lnTo>
                          <a:pt x="2446" y="322"/>
                        </a:lnTo>
                        <a:lnTo>
                          <a:pt x="2440" y="321"/>
                        </a:lnTo>
                        <a:lnTo>
                          <a:pt x="2432" y="322"/>
                        </a:lnTo>
                        <a:lnTo>
                          <a:pt x="2426" y="323"/>
                        </a:lnTo>
                        <a:lnTo>
                          <a:pt x="2419" y="325"/>
                        </a:lnTo>
                        <a:lnTo>
                          <a:pt x="2413" y="328"/>
                        </a:lnTo>
                        <a:lnTo>
                          <a:pt x="2407" y="331"/>
                        </a:lnTo>
                        <a:lnTo>
                          <a:pt x="2402" y="335"/>
                        </a:lnTo>
                        <a:lnTo>
                          <a:pt x="2396" y="341"/>
                        </a:lnTo>
                        <a:lnTo>
                          <a:pt x="2392" y="347"/>
                        </a:lnTo>
                        <a:lnTo>
                          <a:pt x="2389" y="353"/>
                        </a:lnTo>
                        <a:lnTo>
                          <a:pt x="2385" y="358"/>
                        </a:lnTo>
                        <a:lnTo>
                          <a:pt x="2380" y="360"/>
                        </a:lnTo>
                        <a:lnTo>
                          <a:pt x="2373" y="361"/>
                        </a:lnTo>
                        <a:lnTo>
                          <a:pt x="2142" y="361"/>
                        </a:lnTo>
                        <a:lnTo>
                          <a:pt x="2135" y="360"/>
                        </a:lnTo>
                        <a:lnTo>
                          <a:pt x="2131" y="358"/>
                        </a:lnTo>
                        <a:lnTo>
                          <a:pt x="2129" y="355"/>
                        </a:lnTo>
                        <a:lnTo>
                          <a:pt x="2127" y="353"/>
                        </a:lnTo>
                        <a:lnTo>
                          <a:pt x="2126" y="350"/>
                        </a:lnTo>
                        <a:lnTo>
                          <a:pt x="2125" y="347"/>
                        </a:lnTo>
                        <a:lnTo>
                          <a:pt x="2119" y="341"/>
                        </a:lnTo>
                        <a:lnTo>
                          <a:pt x="2115" y="335"/>
                        </a:lnTo>
                        <a:lnTo>
                          <a:pt x="2109" y="331"/>
                        </a:lnTo>
                        <a:lnTo>
                          <a:pt x="2103" y="328"/>
                        </a:lnTo>
                        <a:lnTo>
                          <a:pt x="2096" y="325"/>
                        </a:lnTo>
                        <a:lnTo>
                          <a:pt x="2090" y="323"/>
                        </a:lnTo>
                        <a:lnTo>
                          <a:pt x="2083" y="322"/>
                        </a:lnTo>
                        <a:lnTo>
                          <a:pt x="2076" y="321"/>
                        </a:lnTo>
                        <a:lnTo>
                          <a:pt x="2069" y="322"/>
                        </a:lnTo>
                        <a:lnTo>
                          <a:pt x="2063" y="323"/>
                        </a:lnTo>
                        <a:lnTo>
                          <a:pt x="2055" y="325"/>
                        </a:lnTo>
                        <a:lnTo>
                          <a:pt x="2049" y="328"/>
                        </a:lnTo>
                        <a:lnTo>
                          <a:pt x="2043" y="331"/>
                        </a:lnTo>
                        <a:lnTo>
                          <a:pt x="2037" y="335"/>
                        </a:lnTo>
                        <a:lnTo>
                          <a:pt x="2032" y="341"/>
                        </a:lnTo>
                        <a:lnTo>
                          <a:pt x="2028" y="347"/>
                        </a:lnTo>
                        <a:lnTo>
                          <a:pt x="2027" y="350"/>
                        </a:lnTo>
                        <a:lnTo>
                          <a:pt x="2026" y="353"/>
                        </a:lnTo>
                        <a:lnTo>
                          <a:pt x="2024" y="355"/>
                        </a:lnTo>
                        <a:lnTo>
                          <a:pt x="2022" y="358"/>
                        </a:lnTo>
                        <a:lnTo>
                          <a:pt x="2016" y="360"/>
                        </a:lnTo>
                        <a:lnTo>
                          <a:pt x="2011" y="361"/>
                        </a:lnTo>
                        <a:lnTo>
                          <a:pt x="1790" y="361"/>
                        </a:lnTo>
                        <a:lnTo>
                          <a:pt x="1784" y="360"/>
                        </a:lnTo>
                        <a:lnTo>
                          <a:pt x="1778" y="358"/>
                        </a:lnTo>
                        <a:lnTo>
                          <a:pt x="1776" y="355"/>
                        </a:lnTo>
                        <a:lnTo>
                          <a:pt x="1774" y="353"/>
                        </a:lnTo>
                        <a:lnTo>
                          <a:pt x="1773" y="350"/>
                        </a:lnTo>
                        <a:lnTo>
                          <a:pt x="1772" y="347"/>
                        </a:lnTo>
                        <a:lnTo>
                          <a:pt x="1768" y="341"/>
                        </a:lnTo>
                        <a:lnTo>
                          <a:pt x="1762" y="335"/>
                        </a:lnTo>
                        <a:lnTo>
                          <a:pt x="1757" y="331"/>
                        </a:lnTo>
                        <a:lnTo>
                          <a:pt x="1751" y="328"/>
                        </a:lnTo>
                        <a:lnTo>
                          <a:pt x="1745" y="325"/>
                        </a:lnTo>
                        <a:lnTo>
                          <a:pt x="1737" y="323"/>
                        </a:lnTo>
                        <a:lnTo>
                          <a:pt x="1731" y="322"/>
                        </a:lnTo>
                        <a:lnTo>
                          <a:pt x="1723" y="321"/>
                        </a:lnTo>
                        <a:lnTo>
                          <a:pt x="1717" y="322"/>
                        </a:lnTo>
                        <a:lnTo>
                          <a:pt x="1710" y="323"/>
                        </a:lnTo>
                        <a:lnTo>
                          <a:pt x="1703" y="325"/>
                        </a:lnTo>
                        <a:lnTo>
                          <a:pt x="1697" y="328"/>
                        </a:lnTo>
                        <a:lnTo>
                          <a:pt x="1691" y="331"/>
                        </a:lnTo>
                        <a:lnTo>
                          <a:pt x="1685" y="335"/>
                        </a:lnTo>
                        <a:lnTo>
                          <a:pt x="1680" y="341"/>
                        </a:lnTo>
                        <a:lnTo>
                          <a:pt x="1675" y="347"/>
                        </a:lnTo>
                        <a:lnTo>
                          <a:pt x="1674" y="350"/>
                        </a:lnTo>
                        <a:lnTo>
                          <a:pt x="1673" y="353"/>
                        </a:lnTo>
                        <a:lnTo>
                          <a:pt x="1671" y="355"/>
                        </a:lnTo>
                        <a:lnTo>
                          <a:pt x="1669" y="358"/>
                        </a:lnTo>
                        <a:lnTo>
                          <a:pt x="1662" y="360"/>
                        </a:lnTo>
                        <a:lnTo>
                          <a:pt x="1656" y="361"/>
                        </a:lnTo>
                        <a:lnTo>
                          <a:pt x="1426" y="361"/>
                        </a:lnTo>
                        <a:lnTo>
                          <a:pt x="1420" y="360"/>
                        </a:lnTo>
                        <a:lnTo>
                          <a:pt x="1415" y="358"/>
                        </a:lnTo>
                        <a:lnTo>
                          <a:pt x="1411" y="353"/>
                        </a:lnTo>
                        <a:lnTo>
                          <a:pt x="1408" y="347"/>
                        </a:lnTo>
                        <a:lnTo>
                          <a:pt x="1403" y="341"/>
                        </a:lnTo>
                        <a:lnTo>
                          <a:pt x="1398" y="335"/>
                        </a:lnTo>
                        <a:lnTo>
                          <a:pt x="1392" y="331"/>
                        </a:lnTo>
                        <a:lnTo>
                          <a:pt x="1386" y="328"/>
                        </a:lnTo>
                        <a:lnTo>
                          <a:pt x="1380" y="325"/>
                        </a:lnTo>
                        <a:lnTo>
                          <a:pt x="1374" y="323"/>
                        </a:lnTo>
                        <a:lnTo>
                          <a:pt x="1366" y="322"/>
                        </a:lnTo>
                        <a:lnTo>
                          <a:pt x="1360" y="321"/>
                        </a:lnTo>
                        <a:lnTo>
                          <a:pt x="1353" y="322"/>
                        </a:lnTo>
                        <a:lnTo>
                          <a:pt x="1346" y="323"/>
                        </a:lnTo>
                        <a:lnTo>
                          <a:pt x="1340" y="325"/>
                        </a:lnTo>
                        <a:lnTo>
                          <a:pt x="1334" y="328"/>
                        </a:lnTo>
                        <a:lnTo>
                          <a:pt x="1327" y="331"/>
                        </a:lnTo>
                        <a:lnTo>
                          <a:pt x="1322" y="335"/>
                        </a:lnTo>
                        <a:lnTo>
                          <a:pt x="1317" y="341"/>
                        </a:lnTo>
                        <a:lnTo>
                          <a:pt x="1313" y="347"/>
                        </a:lnTo>
                        <a:lnTo>
                          <a:pt x="1310" y="353"/>
                        </a:lnTo>
                        <a:lnTo>
                          <a:pt x="1305" y="358"/>
                        </a:lnTo>
                        <a:lnTo>
                          <a:pt x="1299" y="360"/>
                        </a:lnTo>
                        <a:lnTo>
                          <a:pt x="1294" y="361"/>
                        </a:lnTo>
                        <a:lnTo>
                          <a:pt x="1071" y="361"/>
                        </a:lnTo>
                        <a:lnTo>
                          <a:pt x="1064" y="360"/>
                        </a:lnTo>
                        <a:lnTo>
                          <a:pt x="1059" y="358"/>
                        </a:lnTo>
                        <a:lnTo>
                          <a:pt x="1056" y="355"/>
                        </a:lnTo>
                        <a:lnTo>
                          <a:pt x="1054" y="353"/>
                        </a:lnTo>
                        <a:lnTo>
                          <a:pt x="1053" y="350"/>
                        </a:lnTo>
                        <a:lnTo>
                          <a:pt x="1052" y="347"/>
                        </a:lnTo>
                        <a:lnTo>
                          <a:pt x="1047" y="341"/>
                        </a:lnTo>
                        <a:lnTo>
                          <a:pt x="1042" y="335"/>
                        </a:lnTo>
                        <a:lnTo>
                          <a:pt x="1037" y="331"/>
                        </a:lnTo>
                        <a:lnTo>
                          <a:pt x="1031" y="328"/>
                        </a:lnTo>
                        <a:lnTo>
                          <a:pt x="1024" y="325"/>
                        </a:lnTo>
                        <a:lnTo>
                          <a:pt x="1018" y="323"/>
                        </a:lnTo>
                        <a:lnTo>
                          <a:pt x="1010" y="322"/>
                        </a:lnTo>
                        <a:lnTo>
                          <a:pt x="1004" y="321"/>
                        </a:lnTo>
                        <a:lnTo>
                          <a:pt x="997" y="322"/>
                        </a:lnTo>
                        <a:lnTo>
                          <a:pt x="990" y="323"/>
                        </a:lnTo>
                        <a:lnTo>
                          <a:pt x="984" y="325"/>
                        </a:lnTo>
                        <a:lnTo>
                          <a:pt x="978" y="328"/>
                        </a:lnTo>
                        <a:lnTo>
                          <a:pt x="972" y="331"/>
                        </a:lnTo>
                        <a:lnTo>
                          <a:pt x="966" y="335"/>
                        </a:lnTo>
                        <a:lnTo>
                          <a:pt x="961" y="341"/>
                        </a:lnTo>
                        <a:lnTo>
                          <a:pt x="957" y="347"/>
                        </a:lnTo>
                        <a:lnTo>
                          <a:pt x="954" y="353"/>
                        </a:lnTo>
                        <a:lnTo>
                          <a:pt x="949" y="358"/>
                        </a:lnTo>
                        <a:lnTo>
                          <a:pt x="943" y="360"/>
                        </a:lnTo>
                        <a:lnTo>
                          <a:pt x="938" y="361"/>
                        </a:lnTo>
                        <a:lnTo>
                          <a:pt x="723" y="361"/>
                        </a:lnTo>
                        <a:lnTo>
                          <a:pt x="718" y="360"/>
                        </a:lnTo>
                        <a:lnTo>
                          <a:pt x="712" y="358"/>
                        </a:lnTo>
                        <a:lnTo>
                          <a:pt x="710" y="355"/>
                        </a:lnTo>
                        <a:lnTo>
                          <a:pt x="708" y="353"/>
                        </a:lnTo>
                        <a:lnTo>
                          <a:pt x="707" y="350"/>
                        </a:lnTo>
                        <a:lnTo>
                          <a:pt x="706" y="347"/>
                        </a:lnTo>
                        <a:lnTo>
                          <a:pt x="701" y="341"/>
                        </a:lnTo>
                        <a:lnTo>
                          <a:pt x="697" y="335"/>
                        </a:lnTo>
                        <a:lnTo>
                          <a:pt x="690" y="331"/>
                        </a:lnTo>
                        <a:lnTo>
                          <a:pt x="684" y="328"/>
                        </a:lnTo>
                        <a:lnTo>
                          <a:pt x="678" y="325"/>
                        </a:lnTo>
                        <a:lnTo>
                          <a:pt x="671" y="323"/>
                        </a:lnTo>
                        <a:lnTo>
                          <a:pt x="664" y="322"/>
                        </a:lnTo>
                        <a:lnTo>
                          <a:pt x="658" y="321"/>
                        </a:lnTo>
                        <a:lnTo>
                          <a:pt x="650" y="322"/>
                        </a:lnTo>
                        <a:lnTo>
                          <a:pt x="644" y="323"/>
                        </a:lnTo>
                        <a:lnTo>
                          <a:pt x="637" y="325"/>
                        </a:lnTo>
                        <a:lnTo>
                          <a:pt x="630" y="328"/>
                        </a:lnTo>
                        <a:lnTo>
                          <a:pt x="624" y="331"/>
                        </a:lnTo>
                        <a:lnTo>
                          <a:pt x="619" y="335"/>
                        </a:lnTo>
                        <a:lnTo>
                          <a:pt x="613" y="341"/>
                        </a:lnTo>
                        <a:lnTo>
                          <a:pt x="609" y="347"/>
                        </a:lnTo>
                        <a:lnTo>
                          <a:pt x="608" y="350"/>
                        </a:lnTo>
                        <a:lnTo>
                          <a:pt x="607" y="353"/>
                        </a:lnTo>
                        <a:lnTo>
                          <a:pt x="605" y="355"/>
                        </a:lnTo>
                        <a:lnTo>
                          <a:pt x="603" y="358"/>
                        </a:lnTo>
                        <a:lnTo>
                          <a:pt x="598" y="360"/>
                        </a:lnTo>
                        <a:lnTo>
                          <a:pt x="592" y="361"/>
                        </a:lnTo>
                        <a:lnTo>
                          <a:pt x="374" y="361"/>
                        </a:lnTo>
                        <a:lnTo>
                          <a:pt x="368" y="360"/>
                        </a:lnTo>
                        <a:lnTo>
                          <a:pt x="363" y="358"/>
                        </a:lnTo>
                        <a:lnTo>
                          <a:pt x="361" y="355"/>
                        </a:lnTo>
                        <a:lnTo>
                          <a:pt x="359" y="353"/>
                        </a:lnTo>
                        <a:lnTo>
                          <a:pt x="358" y="350"/>
                        </a:lnTo>
                        <a:lnTo>
                          <a:pt x="356" y="347"/>
                        </a:lnTo>
                        <a:lnTo>
                          <a:pt x="352" y="341"/>
                        </a:lnTo>
                        <a:lnTo>
                          <a:pt x="347" y="335"/>
                        </a:lnTo>
                        <a:lnTo>
                          <a:pt x="342" y="331"/>
                        </a:lnTo>
                        <a:lnTo>
                          <a:pt x="335" y="328"/>
                        </a:lnTo>
                        <a:lnTo>
                          <a:pt x="329" y="325"/>
                        </a:lnTo>
                        <a:lnTo>
                          <a:pt x="323" y="323"/>
                        </a:lnTo>
                        <a:lnTo>
                          <a:pt x="315" y="322"/>
                        </a:lnTo>
                        <a:lnTo>
                          <a:pt x="308" y="321"/>
                        </a:lnTo>
                        <a:lnTo>
                          <a:pt x="302" y="322"/>
                        </a:lnTo>
                        <a:lnTo>
                          <a:pt x="294" y="323"/>
                        </a:lnTo>
                        <a:lnTo>
                          <a:pt x="288" y="325"/>
                        </a:lnTo>
                        <a:lnTo>
                          <a:pt x="282" y="328"/>
                        </a:lnTo>
                        <a:lnTo>
                          <a:pt x="275" y="331"/>
                        </a:lnTo>
                        <a:lnTo>
                          <a:pt x="270" y="335"/>
                        </a:lnTo>
                        <a:lnTo>
                          <a:pt x="265" y="341"/>
                        </a:lnTo>
                        <a:lnTo>
                          <a:pt x="261" y="347"/>
                        </a:lnTo>
                        <a:lnTo>
                          <a:pt x="260" y="350"/>
                        </a:lnTo>
                        <a:lnTo>
                          <a:pt x="257" y="353"/>
                        </a:lnTo>
                        <a:lnTo>
                          <a:pt x="255" y="355"/>
                        </a:lnTo>
                        <a:lnTo>
                          <a:pt x="253" y="358"/>
                        </a:lnTo>
                        <a:lnTo>
                          <a:pt x="248" y="360"/>
                        </a:lnTo>
                        <a:lnTo>
                          <a:pt x="243" y="361"/>
                        </a:lnTo>
                        <a:lnTo>
                          <a:pt x="59" y="36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1" name="Freeform 80"/>
                  <p:cNvSpPr>
                    <a:spLocks noChangeAspect="1"/>
                  </p:cNvSpPr>
                  <p:nvPr/>
                </p:nvSpPr>
                <p:spPr bwMode="auto">
                  <a:xfrm>
                    <a:off x="3462" y="1425"/>
                    <a:ext cx="1351" cy="107"/>
                  </a:xfrm>
                  <a:custGeom>
                    <a:avLst/>
                    <a:gdLst>
                      <a:gd name="T0" fmla="*/ 1339 w 4493"/>
                      <a:gd name="T1" fmla="*/ 17 h 361"/>
                      <a:gd name="T2" fmla="*/ 1344 w 4493"/>
                      <a:gd name="T3" fmla="*/ 4 h 361"/>
                      <a:gd name="T4" fmla="*/ 0 w 4493"/>
                      <a:gd name="T5" fmla="*/ 81 h 361"/>
                      <a:gd name="T6" fmla="*/ 75 w 4493"/>
                      <a:gd name="T7" fmla="*/ 105 h 361"/>
                      <a:gd name="T8" fmla="*/ 84 w 4493"/>
                      <a:gd name="T9" fmla="*/ 96 h 361"/>
                      <a:gd name="T10" fmla="*/ 97 w 4493"/>
                      <a:gd name="T11" fmla="*/ 96 h 361"/>
                      <a:gd name="T12" fmla="*/ 106 w 4493"/>
                      <a:gd name="T13" fmla="*/ 105 h 361"/>
                      <a:gd name="T14" fmla="*/ 175 w 4493"/>
                      <a:gd name="T15" fmla="*/ 106 h 361"/>
                      <a:gd name="T16" fmla="*/ 180 w 4493"/>
                      <a:gd name="T17" fmla="*/ 99 h 361"/>
                      <a:gd name="T18" fmla="*/ 192 w 4493"/>
                      <a:gd name="T19" fmla="*/ 95 h 361"/>
                      <a:gd name="T20" fmla="*/ 203 w 4493"/>
                      <a:gd name="T21" fmla="*/ 99 h 361"/>
                      <a:gd name="T22" fmla="*/ 208 w 4493"/>
                      <a:gd name="T23" fmla="*/ 106 h 361"/>
                      <a:gd name="T24" fmla="*/ 285 w 4493"/>
                      <a:gd name="T25" fmla="*/ 105 h 361"/>
                      <a:gd name="T26" fmla="*/ 294 w 4493"/>
                      <a:gd name="T27" fmla="*/ 96 h 361"/>
                      <a:gd name="T28" fmla="*/ 306 w 4493"/>
                      <a:gd name="T29" fmla="*/ 96 h 361"/>
                      <a:gd name="T30" fmla="*/ 316 w 4493"/>
                      <a:gd name="T31" fmla="*/ 105 h 361"/>
                      <a:gd name="T32" fmla="*/ 390 w 4493"/>
                      <a:gd name="T33" fmla="*/ 106 h 361"/>
                      <a:gd name="T34" fmla="*/ 399 w 4493"/>
                      <a:gd name="T35" fmla="*/ 97 h 361"/>
                      <a:gd name="T36" fmla="*/ 411 w 4493"/>
                      <a:gd name="T37" fmla="*/ 96 h 361"/>
                      <a:gd name="T38" fmla="*/ 421 w 4493"/>
                      <a:gd name="T39" fmla="*/ 103 h 361"/>
                      <a:gd name="T40" fmla="*/ 427 w 4493"/>
                      <a:gd name="T41" fmla="*/ 107 h 361"/>
                      <a:gd name="T42" fmla="*/ 497 w 4493"/>
                      <a:gd name="T43" fmla="*/ 104 h 361"/>
                      <a:gd name="T44" fmla="*/ 506 w 4493"/>
                      <a:gd name="T45" fmla="*/ 96 h 361"/>
                      <a:gd name="T46" fmla="*/ 518 w 4493"/>
                      <a:gd name="T47" fmla="*/ 96 h 361"/>
                      <a:gd name="T48" fmla="*/ 527 w 4493"/>
                      <a:gd name="T49" fmla="*/ 104 h 361"/>
                      <a:gd name="T50" fmla="*/ 597 w 4493"/>
                      <a:gd name="T51" fmla="*/ 107 h 361"/>
                      <a:gd name="T52" fmla="*/ 606 w 4493"/>
                      <a:gd name="T53" fmla="*/ 99 h 361"/>
                      <a:gd name="T54" fmla="*/ 617 w 4493"/>
                      <a:gd name="T55" fmla="*/ 95 h 361"/>
                      <a:gd name="T56" fmla="*/ 629 w 4493"/>
                      <a:gd name="T57" fmla="*/ 99 h 361"/>
                      <a:gd name="T58" fmla="*/ 637 w 4493"/>
                      <a:gd name="T59" fmla="*/ 107 h 361"/>
                      <a:gd name="T60" fmla="*/ 712 w 4493"/>
                      <a:gd name="T61" fmla="*/ 104 h 361"/>
                      <a:gd name="T62" fmla="*/ 721 w 4493"/>
                      <a:gd name="T63" fmla="*/ 96 h 361"/>
                      <a:gd name="T64" fmla="*/ 733 w 4493"/>
                      <a:gd name="T65" fmla="*/ 96 h 361"/>
                      <a:gd name="T66" fmla="*/ 741 w 4493"/>
                      <a:gd name="T67" fmla="*/ 103 h 361"/>
                      <a:gd name="T68" fmla="*/ 746 w 4493"/>
                      <a:gd name="T69" fmla="*/ 107 h 361"/>
                      <a:gd name="T70" fmla="*/ 818 w 4493"/>
                      <a:gd name="T71" fmla="*/ 104 h 361"/>
                      <a:gd name="T72" fmla="*/ 826 w 4493"/>
                      <a:gd name="T73" fmla="*/ 96 h 361"/>
                      <a:gd name="T74" fmla="*/ 839 w 4493"/>
                      <a:gd name="T75" fmla="*/ 96 h 361"/>
                      <a:gd name="T76" fmla="*/ 848 w 4493"/>
                      <a:gd name="T77" fmla="*/ 104 h 361"/>
                      <a:gd name="T78" fmla="*/ 922 w 4493"/>
                      <a:gd name="T79" fmla="*/ 107 h 361"/>
                      <a:gd name="T80" fmla="*/ 931 w 4493"/>
                      <a:gd name="T81" fmla="*/ 99 h 361"/>
                      <a:gd name="T82" fmla="*/ 942 w 4493"/>
                      <a:gd name="T83" fmla="*/ 95 h 361"/>
                      <a:gd name="T84" fmla="*/ 953 w 4493"/>
                      <a:gd name="T85" fmla="*/ 99 h 361"/>
                      <a:gd name="T86" fmla="*/ 959 w 4493"/>
                      <a:gd name="T87" fmla="*/ 106 h 361"/>
                      <a:gd name="T88" fmla="*/ 1034 w 4493"/>
                      <a:gd name="T89" fmla="*/ 105 h 361"/>
                      <a:gd name="T90" fmla="*/ 1043 w 4493"/>
                      <a:gd name="T91" fmla="*/ 96 h 361"/>
                      <a:gd name="T92" fmla="*/ 1055 w 4493"/>
                      <a:gd name="T93" fmla="*/ 96 h 361"/>
                      <a:gd name="T94" fmla="*/ 1064 w 4493"/>
                      <a:gd name="T95" fmla="*/ 105 h 361"/>
                      <a:gd name="T96" fmla="*/ 1137 w 4493"/>
                      <a:gd name="T97" fmla="*/ 106 h 361"/>
                      <a:gd name="T98" fmla="*/ 1141 w 4493"/>
                      <a:gd name="T99" fmla="*/ 99 h 361"/>
                      <a:gd name="T100" fmla="*/ 1153 w 4493"/>
                      <a:gd name="T101" fmla="*/ 95 h 361"/>
                      <a:gd name="T102" fmla="*/ 1164 w 4493"/>
                      <a:gd name="T103" fmla="*/ 99 h 361"/>
                      <a:gd name="T104" fmla="*/ 1173 w 4493"/>
                      <a:gd name="T105" fmla="*/ 107 h 361"/>
                      <a:gd name="T106" fmla="*/ 1243 w 4493"/>
                      <a:gd name="T107" fmla="*/ 104 h 361"/>
                      <a:gd name="T108" fmla="*/ 1252 w 4493"/>
                      <a:gd name="T109" fmla="*/ 96 h 361"/>
                      <a:gd name="T110" fmla="*/ 1264 w 4493"/>
                      <a:gd name="T111" fmla="*/ 96 h 361"/>
                      <a:gd name="T112" fmla="*/ 1273 w 4493"/>
                      <a:gd name="T113" fmla="*/ 104 h 361"/>
                      <a:gd name="T114" fmla="*/ 1333 w 4493"/>
                      <a:gd name="T115" fmla="*/ 107 h 361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</a:gdLst>
                    <a:ahLst/>
                    <a:cxnLst>
                      <a:cxn ang="T116">
                        <a:pos x="T0" y="T1"/>
                      </a:cxn>
                      <a:cxn ang="T117">
                        <a:pos x="T2" y="T3"/>
                      </a:cxn>
                      <a:cxn ang="T118">
                        <a:pos x="T4" y="T5"/>
                      </a:cxn>
                      <a:cxn ang="T119">
                        <a:pos x="T6" y="T7"/>
                      </a:cxn>
                      <a:cxn ang="T120">
                        <a:pos x="T8" y="T9"/>
                      </a:cxn>
                      <a:cxn ang="T121">
                        <a:pos x="T10" y="T11"/>
                      </a:cxn>
                      <a:cxn ang="T122">
                        <a:pos x="T12" y="T13"/>
                      </a:cxn>
                      <a:cxn ang="T123">
                        <a:pos x="T14" y="T15"/>
                      </a:cxn>
                      <a:cxn ang="T124">
                        <a:pos x="T16" y="T17"/>
                      </a:cxn>
                      <a:cxn ang="T125">
                        <a:pos x="T18" y="T19"/>
                      </a:cxn>
                      <a:cxn ang="T126">
                        <a:pos x="T20" y="T21"/>
                      </a:cxn>
                      <a:cxn ang="T127">
                        <a:pos x="T22" y="T23"/>
                      </a:cxn>
                      <a:cxn ang="T128">
                        <a:pos x="T24" y="T25"/>
                      </a:cxn>
                      <a:cxn ang="T129">
                        <a:pos x="T26" y="T27"/>
                      </a:cxn>
                      <a:cxn ang="T130">
                        <a:pos x="T28" y="T29"/>
                      </a:cxn>
                      <a:cxn ang="T131">
                        <a:pos x="T30" y="T31"/>
                      </a:cxn>
                      <a:cxn ang="T132">
                        <a:pos x="T32" y="T33"/>
                      </a:cxn>
                      <a:cxn ang="T133">
                        <a:pos x="T34" y="T35"/>
                      </a:cxn>
                      <a:cxn ang="T134">
                        <a:pos x="T36" y="T37"/>
                      </a:cxn>
                      <a:cxn ang="T135">
                        <a:pos x="T38" y="T39"/>
                      </a:cxn>
                      <a:cxn ang="T136">
                        <a:pos x="T40" y="T41"/>
                      </a:cxn>
                      <a:cxn ang="T137">
                        <a:pos x="T42" y="T43"/>
                      </a:cxn>
                      <a:cxn ang="T138">
                        <a:pos x="T44" y="T45"/>
                      </a:cxn>
                      <a:cxn ang="T139">
                        <a:pos x="T46" y="T47"/>
                      </a:cxn>
                      <a:cxn ang="T140">
                        <a:pos x="T48" y="T49"/>
                      </a:cxn>
                      <a:cxn ang="T141">
                        <a:pos x="T50" y="T51"/>
                      </a:cxn>
                      <a:cxn ang="T142">
                        <a:pos x="T52" y="T53"/>
                      </a:cxn>
                      <a:cxn ang="T143">
                        <a:pos x="T54" y="T55"/>
                      </a:cxn>
                      <a:cxn ang="T144">
                        <a:pos x="T56" y="T57"/>
                      </a:cxn>
                      <a:cxn ang="T145">
                        <a:pos x="T58" y="T59"/>
                      </a:cxn>
                      <a:cxn ang="T146">
                        <a:pos x="T60" y="T61"/>
                      </a:cxn>
                      <a:cxn ang="T147">
                        <a:pos x="T62" y="T63"/>
                      </a:cxn>
                      <a:cxn ang="T148">
                        <a:pos x="T64" y="T65"/>
                      </a:cxn>
                      <a:cxn ang="T149">
                        <a:pos x="T66" y="T67"/>
                      </a:cxn>
                      <a:cxn ang="T150">
                        <a:pos x="T68" y="T69"/>
                      </a:cxn>
                      <a:cxn ang="T151">
                        <a:pos x="T70" y="T71"/>
                      </a:cxn>
                      <a:cxn ang="T152">
                        <a:pos x="T72" y="T73"/>
                      </a:cxn>
                      <a:cxn ang="T153">
                        <a:pos x="T74" y="T75"/>
                      </a:cxn>
                      <a:cxn ang="T154">
                        <a:pos x="T76" y="T77"/>
                      </a:cxn>
                      <a:cxn ang="T155">
                        <a:pos x="T78" y="T79"/>
                      </a:cxn>
                      <a:cxn ang="T156">
                        <a:pos x="T80" y="T81"/>
                      </a:cxn>
                      <a:cxn ang="T157">
                        <a:pos x="T82" y="T83"/>
                      </a:cxn>
                      <a:cxn ang="T158">
                        <a:pos x="T84" y="T85"/>
                      </a:cxn>
                      <a:cxn ang="T159">
                        <a:pos x="T86" y="T87"/>
                      </a:cxn>
                      <a:cxn ang="T160">
                        <a:pos x="T88" y="T89"/>
                      </a:cxn>
                      <a:cxn ang="T161">
                        <a:pos x="T90" y="T91"/>
                      </a:cxn>
                      <a:cxn ang="T162">
                        <a:pos x="T92" y="T93"/>
                      </a:cxn>
                      <a:cxn ang="T163">
                        <a:pos x="T94" y="T95"/>
                      </a:cxn>
                      <a:cxn ang="T164">
                        <a:pos x="T96" y="T97"/>
                      </a:cxn>
                      <a:cxn ang="T165">
                        <a:pos x="T98" y="T99"/>
                      </a:cxn>
                      <a:cxn ang="T166">
                        <a:pos x="T100" y="T101"/>
                      </a:cxn>
                      <a:cxn ang="T167">
                        <a:pos x="T102" y="T103"/>
                      </a:cxn>
                      <a:cxn ang="T168">
                        <a:pos x="T104" y="T105"/>
                      </a:cxn>
                      <a:cxn ang="T169">
                        <a:pos x="T106" y="T107"/>
                      </a:cxn>
                      <a:cxn ang="T170">
                        <a:pos x="T108" y="T109"/>
                      </a:cxn>
                      <a:cxn ang="T171">
                        <a:pos x="T110" y="T111"/>
                      </a:cxn>
                      <a:cxn ang="T172">
                        <a:pos x="T112" y="T113"/>
                      </a:cxn>
                      <a:cxn ang="T173">
                        <a:pos x="T114" y="T115"/>
                      </a:cxn>
                    </a:cxnLst>
                    <a:rect l="0" t="0" r="r" b="b"/>
                    <a:pathLst>
                      <a:path w="4493" h="361">
                        <a:moveTo>
                          <a:pt x="4434" y="361"/>
                        </a:moveTo>
                        <a:lnTo>
                          <a:pt x="4434" y="180"/>
                        </a:lnTo>
                        <a:lnTo>
                          <a:pt x="4450" y="171"/>
                        </a:lnTo>
                        <a:lnTo>
                          <a:pt x="4450" y="75"/>
                        </a:lnTo>
                        <a:lnTo>
                          <a:pt x="4451" y="68"/>
                        </a:lnTo>
                        <a:lnTo>
                          <a:pt x="4452" y="57"/>
                        </a:lnTo>
                        <a:lnTo>
                          <a:pt x="4455" y="47"/>
                        </a:lnTo>
                        <a:lnTo>
                          <a:pt x="4459" y="34"/>
                        </a:lnTo>
                        <a:lnTo>
                          <a:pt x="4462" y="29"/>
                        </a:lnTo>
                        <a:lnTo>
                          <a:pt x="4464" y="23"/>
                        </a:lnTo>
                        <a:lnTo>
                          <a:pt x="4468" y="17"/>
                        </a:lnTo>
                        <a:lnTo>
                          <a:pt x="4471" y="13"/>
                        </a:lnTo>
                        <a:lnTo>
                          <a:pt x="4476" y="9"/>
                        </a:lnTo>
                        <a:lnTo>
                          <a:pt x="4481" y="5"/>
                        </a:lnTo>
                        <a:lnTo>
                          <a:pt x="4486" y="2"/>
                        </a:lnTo>
                        <a:lnTo>
                          <a:pt x="4493" y="0"/>
                        </a:lnTo>
                        <a:lnTo>
                          <a:pt x="0" y="0"/>
                        </a:lnTo>
                        <a:lnTo>
                          <a:pt x="0" y="272"/>
                        </a:lnTo>
                        <a:lnTo>
                          <a:pt x="92" y="293"/>
                        </a:lnTo>
                        <a:lnTo>
                          <a:pt x="92" y="361"/>
                        </a:lnTo>
                        <a:lnTo>
                          <a:pt x="234" y="361"/>
                        </a:lnTo>
                        <a:lnTo>
                          <a:pt x="241" y="360"/>
                        </a:lnTo>
                        <a:lnTo>
                          <a:pt x="246" y="358"/>
                        </a:lnTo>
                        <a:lnTo>
                          <a:pt x="250" y="353"/>
                        </a:lnTo>
                        <a:lnTo>
                          <a:pt x="253" y="347"/>
                        </a:lnTo>
                        <a:lnTo>
                          <a:pt x="258" y="341"/>
                        </a:lnTo>
                        <a:lnTo>
                          <a:pt x="263" y="335"/>
                        </a:lnTo>
                        <a:lnTo>
                          <a:pt x="268" y="331"/>
                        </a:lnTo>
                        <a:lnTo>
                          <a:pt x="275" y="328"/>
                        </a:lnTo>
                        <a:lnTo>
                          <a:pt x="281" y="325"/>
                        </a:lnTo>
                        <a:lnTo>
                          <a:pt x="287" y="323"/>
                        </a:lnTo>
                        <a:lnTo>
                          <a:pt x="295" y="322"/>
                        </a:lnTo>
                        <a:lnTo>
                          <a:pt x="301" y="321"/>
                        </a:lnTo>
                        <a:lnTo>
                          <a:pt x="308" y="322"/>
                        </a:lnTo>
                        <a:lnTo>
                          <a:pt x="315" y="323"/>
                        </a:lnTo>
                        <a:lnTo>
                          <a:pt x="321" y="325"/>
                        </a:lnTo>
                        <a:lnTo>
                          <a:pt x="327" y="328"/>
                        </a:lnTo>
                        <a:lnTo>
                          <a:pt x="333" y="331"/>
                        </a:lnTo>
                        <a:lnTo>
                          <a:pt x="339" y="335"/>
                        </a:lnTo>
                        <a:lnTo>
                          <a:pt x="344" y="341"/>
                        </a:lnTo>
                        <a:lnTo>
                          <a:pt x="348" y="347"/>
                        </a:lnTo>
                        <a:lnTo>
                          <a:pt x="351" y="353"/>
                        </a:lnTo>
                        <a:lnTo>
                          <a:pt x="356" y="358"/>
                        </a:lnTo>
                        <a:lnTo>
                          <a:pt x="361" y="360"/>
                        </a:lnTo>
                        <a:lnTo>
                          <a:pt x="367" y="361"/>
                        </a:lnTo>
                        <a:lnTo>
                          <a:pt x="571" y="361"/>
                        </a:lnTo>
                        <a:lnTo>
                          <a:pt x="578" y="360"/>
                        </a:lnTo>
                        <a:lnTo>
                          <a:pt x="583" y="358"/>
                        </a:lnTo>
                        <a:lnTo>
                          <a:pt x="585" y="355"/>
                        </a:lnTo>
                        <a:lnTo>
                          <a:pt x="586" y="353"/>
                        </a:lnTo>
                        <a:lnTo>
                          <a:pt x="587" y="350"/>
                        </a:lnTo>
                        <a:lnTo>
                          <a:pt x="588" y="347"/>
                        </a:lnTo>
                        <a:lnTo>
                          <a:pt x="594" y="341"/>
                        </a:lnTo>
                        <a:lnTo>
                          <a:pt x="598" y="335"/>
                        </a:lnTo>
                        <a:lnTo>
                          <a:pt x="604" y="331"/>
                        </a:lnTo>
                        <a:lnTo>
                          <a:pt x="610" y="328"/>
                        </a:lnTo>
                        <a:lnTo>
                          <a:pt x="617" y="325"/>
                        </a:lnTo>
                        <a:lnTo>
                          <a:pt x="623" y="323"/>
                        </a:lnTo>
                        <a:lnTo>
                          <a:pt x="630" y="322"/>
                        </a:lnTo>
                        <a:lnTo>
                          <a:pt x="637" y="321"/>
                        </a:lnTo>
                        <a:lnTo>
                          <a:pt x="644" y="322"/>
                        </a:lnTo>
                        <a:lnTo>
                          <a:pt x="650" y="323"/>
                        </a:lnTo>
                        <a:lnTo>
                          <a:pt x="658" y="325"/>
                        </a:lnTo>
                        <a:lnTo>
                          <a:pt x="664" y="328"/>
                        </a:lnTo>
                        <a:lnTo>
                          <a:pt x="670" y="331"/>
                        </a:lnTo>
                        <a:lnTo>
                          <a:pt x="676" y="335"/>
                        </a:lnTo>
                        <a:lnTo>
                          <a:pt x="681" y="341"/>
                        </a:lnTo>
                        <a:lnTo>
                          <a:pt x="685" y="347"/>
                        </a:lnTo>
                        <a:lnTo>
                          <a:pt x="686" y="350"/>
                        </a:lnTo>
                        <a:lnTo>
                          <a:pt x="687" y="353"/>
                        </a:lnTo>
                        <a:lnTo>
                          <a:pt x="689" y="355"/>
                        </a:lnTo>
                        <a:lnTo>
                          <a:pt x="693" y="358"/>
                        </a:lnTo>
                        <a:lnTo>
                          <a:pt x="697" y="360"/>
                        </a:lnTo>
                        <a:lnTo>
                          <a:pt x="703" y="361"/>
                        </a:lnTo>
                        <a:lnTo>
                          <a:pt x="933" y="361"/>
                        </a:lnTo>
                        <a:lnTo>
                          <a:pt x="939" y="360"/>
                        </a:lnTo>
                        <a:lnTo>
                          <a:pt x="944" y="358"/>
                        </a:lnTo>
                        <a:lnTo>
                          <a:pt x="949" y="353"/>
                        </a:lnTo>
                        <a:lnTo>
                          <a:pt x="952" y="347"/>
                        </a:lnTo>
                        <a:lnTo>
                          <a:pt x="956" y="341"/>
                        </a:lnTo>
                        <a:lnTo>
                          <a:pt x="961" y="335"/>
                        </a:lnTo>
                        <a:lnTo>
                          <a:pt x="966" y="331"/>
                        </a:lnTo>
                        <a:lnTo>
                          <a:pt x="973" y="328"/>
                        </a:lnTo>
                        <a:lnTo>
                          <a:pt x="979" y="325"/>
                        </a:lnTo>
                        <a:lnTo>
                          <a:pt x="985" y="323"/>
                        </a:lnTo>
                        <a:lnTo>
                          <a:pt x="992" y="322"/>
                        </a:lnTo>
                        <a:lnTo>
                          <a:pt x="999" y="321"/>
                        </a:lnTo>
                        <a:lnTo>
                          <a:pt x="1005" y="322"/>
                        </a:lnTo>
                        <a:lnTo>
                          <a:pt x="1013" y="323"/>
                        </a:lnTo>
                        <a:lnTo>
                          <a:pt x="1019" y="325"/>
                        </a:lnTo>
                        <a:lnTo>
                          <a:pt x="1025" y="328"/>
                        </a:lnTo>
                        <a:lnTo>
                          <a:pt x="1032" y="331"/>
                        </a:lnTo>
                        <a:lnTo>
                          <a:pt x="1037" y="335"/>
                        </a:lnTo>
                        <a:lnTo>
                          <a:pt x="1042" y="341"/>
                        </a:lnTo>
                        <a:lnTo>
                          <a:pt x="1046" y="347"/>
                        </a:lnTo>
                        <a:lnTo>
                          <a:pt x="1050" y="353"/>
                        </a:lnTo>
                        <a:lnTo>
                          <a:pt x="1054" y="358"/>
                        </a:lnTo>
                        <a:lnTo>
                          <a:pt x="1059" y="360"/>
                        </a:lnTo>
                        <a:lnTo>
                          <a:pt x="1065" y="361"/>
                        </a:lnTo>
                        <a:lnTo>
                          <a:pt x="1287" y="361"/>
                        </a:lnTo>
                        <a:lnTo>
                          <a:pt x="1293" y="360"/>
                        </a:lnTo>
                        <a:lnTo>
                          <a:pt x="1298" y="358"/>
                        </a:lnTo>
                        <a:lnTo>
                          <a:pt x="1302" y="353"/>
                        </a:lnTo>
                        <a:lnTo>
                          <a:pt x="1306" y="347"/>
                        </a:lnTo>
                        <a:lnTo>
                          <a:pt x="1310" y="341"/>
                        </a:lnTo>
                        <a:lnTo>
                          <a:pt x="1315" y="335"/>
                        </a:lnTo>
                        <a:lnTo>
                          <a:pt x="1321" y="331"/>
                        </a:lnTo>
                        <a:lnTo>
                          <a:pt x="1327" y="328"/>
                        </a:lnTo>
                        <a:lnTo>
                          <a:pt x="1333" y="325"/>
                        </a:lnTo>
                        <a:lnTo>
                          <a:pt x="1339" y="323"/>
                        </a:lnTo>
                        <a:lnTo>
                          <a:pt x="1347" y="322"/>
                        </a:lnTo>
                        <a:lnTo>
                          <a:pt x="1353" y="321"/>
                        </a:lnTo>
                        <a:lnTo>
                          <a:pt x="1360" y="322"/>
                        </a:lnTo>
                        <a:lnTo>
                          <a:pt x="1367" y="323"/>
                        </a:lnTo>
                        <a:lnTo>
                          <a:pt x="1373" y="325"/>
                        </a:lnTo>
                        <a:lnTo>
                          <a:pt x="1379" y="328"/>
                        </a:lnTo>
                        <a:lnTo>
                          <a:pt x="1386" y="331"/>
                        </a:lnTo>
                        <a:lnTo>
                          <a:pt x="1391" y="335"/>
                        </a:lnTo>
                        <a:lnTo>
                          <a:pt x="1396" y="341"/>
                        </a:lnTo>
                        <a:lnTo>
                          <a:pt x="1400" y="347"/>
                        </a:lnTo>
                        <a:lnTo>
                          <a:pt x="1401" y="350"/>
                        </a:lnTo>
                        <a:lnTo>
                          <a:pt x="1404" y="353"/>
                        </a:lnTo>
                        <a:lnTo>
                          <a:pt x="1406" y="355"/>
                        </a:lnTo>
                        <a:lnTo>
                          <a:pt x="1408" y="358"/>
                        </a:lnTo>
                        <a:lnTo>
                          <a:pt x="1413" y="360"/>
                        </a:lnTo>
                        <a:lnTo>
                          <a:pt x="1419" y="361"/>
                        </a:lnTo>
                        <a:lnTo>
                          <a:pt x="1637" y="361"/>
                        </a:lnTo>
                        <a:lnTo>
                          <a:pt x="1643" y="360"/>
                        </a:lnTo>
                        <a:lnTo>
                          <a:pt x="1648" y="358"/>
                        </a:lnTo>
                        <a:lnTo>
                          <a:pt x="1650" y="355"/>
                        </a:lnTo>
                        <a:lnTo>
                          <a:pt x="1652" y="353"/>
                        </a:lnTo>
                        <a:lnTo>
                          <a:pt x="1654" y="350"/>
                        </a:lnTo>
                        <a:lnTo>
                          <a:pt x="1655" y="347"/>
                        </a:lnTo>
                        <a:lnTo>
                          <a:pt x="1659" y="341"/>
                        </a:lnTo>
                        <a:lnTo>
                          <a:pt x="1665" y="335"/>
                        </a:lnTo>
                        <a:lnTo>
                          <a:pt x="1670" y="331"/>
                        </a:lnTo>
                        <a:lnTo>
                          <a:pt x="1676" y="328"/>
                        </a:lnTo>
                        <a:lnTo>
                          <a:pt x="1683" y="325"/>
                        </a:lnTo>
                        <a:lnTo>
                          <a:pt x="1689" y="323"/>
                        </a:lnTo>
                        <a:lnTo>
                          <a:pt x="1696" y="322"/>
                        </a:lnTo>
                        <a:lnTo>
                          <a:pt x="1704" y="321"/>
                        </a:lnTo>
                        <a:lnTo>
                          <a:pt x="1710" y="322"/>
                        </a:lnTo>
                        <a:lnTo>
                          <a:pt x="1717" y="323"/>
                        </a:lnTo>
                        <a:lnTo>
                          <a:pt x="1724" y="325"/>
                        </a:lnTo>
                        <a:lnTo>
                          <a:pt x="1730" y="328"/>
                        </a:lnTo>
                        <a:lnTo>
                          <a:pt x="1736" y="331"/>
                        </a:lnTo>
                        <a:lnTo>
                          <a:pt x="1742" y="335"/>
                        </a:lnTo>
                        <a:lnTo>
                          <a:pt x="1747" y="341"/>
                        </a:lnTo>
                        <a:lnTo>
                          <a:pt x="1751" y="347"/>
                        </a:lnTo>
                        <a:lnTo>
                          <a:pt x="1752" y="350"/>
                        </a:lnTo>
                        <a:lnTo>
                          <a:pt x="1754" y="353"/>
                        </a:lnTo>
                        <a:lnTo>
                          <a:pt x="1755" y="355"/>
                        </a:lnTo>
                        <a:lnTo>
                          <a:pt x="1757" y="358"/>
                        </a:lnTo>
                        <a:lnTo>
                          <a:pt x="1763" y="360"/>
                        </a:lnTo>
                        <a:lnTo>
                          <a:pt x="1769" y="361"/>
                        </a:lnTo>
                        <a:lnTo>
                          <a:pt x="1987" y="361"/>
                        </a:lnTo>
                        <a:lnTo>
                          <a:pt x="1992" y="360"/>
                        </a:lnTo>
                        <a:lnTo>
                          <a:pt x="1998" y="358"/>
                        </a:lnTo>
                        <a:lnTo>
                          <a:pt x="2003" y="353"/>
                        </a:lnTo>
                        <a:lnTo>
                          <a:pt x="2006" y="347"/>
                        </a:lnTo>
                        <a:lnTo>
                          <a:pt x="2010" y="341"/>
                        </a:lnTo>
                        <a:lnTo>
                          <a:pt x="2015" y="335"/>
                        </a:lnTo>
                        <a:lnTo>
                          <a:pt x="2021" y="331"/>
                        </a:lnTo>
                        <a:lnTo>
                          <a:pt x="2027" y="328"/>
                        </a:lnTo>
                        <a:lnTo>
                          <a:pt x="2033" y="325"/>
                        </a:lnTo>
                        <a:lnTo>
                          <a:pt x="2040" y="323"/>
                        </a:lnTo>
                        <a:lnTo>
                          <a:pt x="2046" y="322"/>
                        </a:lnTo>
                        <a:lnTo>
                          <a:pt x="2053" y="321"/>
                        </a:lnTo>
                        <a:lnTo>
                          <a:pt x="2060" y="322"/>
                        </a:lnTo>
                        <a:lnTo>
                          <a:pt x="2067" y="323"/>
                        </a:lnTo>
                        <a:lnTo>
                          <a:pt x="2073" y="325"/>
                        </a:lnTo>
                        <a:lnTo>
                          <a:pt x="2080" y="328"/>
                        </a:lnTo>
                        <a:lnTo>
                          <a:pt x="2085" y="331"/>
                        </a:lnTo>
                        <a:lnTo>
                          <a:pt x="2091" y="335"/>
                        </a:lnTo>
                        <a:lnTo>
                          <a:pt x="2097" y="341"/>
                        </a:lnTo>
                        <a:lnTo>
                          <a:pt x="2101" y="347"/>
                        </a:lnTo>
                        <a:lnTo>
                          <a:pt x="2104" y="353"/>
                        </a:lnTo>
                        <a:lnTo>
                          <a:pt x="2108" y="358"/>
                        </a:lnTo>
                        <a:lnTo>
                          <a:pt x="2113" y="360"/>
                        </a:lnTo>
                        <a:lnTo>
                          <a:pt x="2120" y="361"/>
                        </a:lnTo>
                        <a:lnTo>
                          <a:pt x="2349" y="361"/>
                        </a:lnTo>
                        <a:lnTo>
                          <a:pt x="2356" y="360"/>
                        </a:lnTo>
                        <a:lnTo>
                          <a:pt x="2362" y="358"/>
                        </a:lnTo>
                        <a:lnTo>
                          <a:pt x="2364" y="355"/>
                        </a:lnTo>
                        <a:lnTo>
                          <a:pt x="2366" y="353"/>
                        </a:lnTo>
                        <a:lnTo>
                          <a:pt x="2367" y="350"/>
                        </a:lnTo>
                        <a:lnTo>
                          <a:pt x="2368" y="347"/>
                        </a:lnTo>
                        <a:lnTo>
                          <a:pt x="2372" y="341"/>
                        </a:lnTo>
                        <a:lnTo>
                          <a:pt x="2378" y="335"/>
                        </a:lnTo>
                        <a:lnTo>
                          <a:pt x="2384" y="331"/>
                        </a:lnTo>
                        <a:lnTo>
                          <a:pt x="2390" y="328"/>
                        </a:lnTo>
                        <a:lnTo>
                          <a:pt x="2397" y="325"/>
                        </a:lnTo>
                        <a:lnTo>
                          <a:pt x="2403" y="323"/>
                        </a:lnTo>
                        <a:lnTo>
                          <a:pt x="2409" y="322"/>
                        </a:lnTo>
                        <a:lnTo>
                          <a:pt x="2417" y="321"/>
                        </a:lnTo>
                        <a:lnTo>
                          <a:pt x="2423" y="322"/>
                        </a:lnTo>
                        <a:lnTo>
                          <a:pt x="2430" y="323"/>
                        </a:lnTo>
                        <a:lnTo>
                          <a:pt x="2437" y="325"/>
                        </a:lnTo>
                        <a:lnTo>
                          <a:pt x="2443" y="328"/>
                        </a:lnTo>
                        <a:lnTo>
                          <a:pt x="2449" y="331"/>
                        </a:lnTo>
                        <a:lnTo>
                          <a:pt x="2455" y="335"/>
                        </a:lnTo>
                        <a:lnTo>
                          <a:pt x="2459" y="341"/>
                        </a:lnTo>
                        <a:lnTo>
                          <a:pt x="2463" y="347"/>
                        </a:lnTo>
                        <a:lnTo>
                          <a:pt x="2465" y="347"/>
                        </a:lnTo>
                        <a:lnTo>
                          <a:pt x="2466" y="350"/>
                        </a:lnTo>
                        <a:lnTo>
                          <a:pt x="2467" y="353"/>
                        </a:lnTo>
                        <a:lnTo>
                          <a:pt x="2469" y="355"/>
                        </a:lnTo>
                        <a:lnTo>
                          <a:pt x="2471" y="358"/>
                        </a:lnTo>
                        <a:lnTo>
                          <a:pt x="2477" y="360"/>
                        </a:lnTo>
                        <a:lnTo>
                          <a:pt x="2482" y="361"/>
                        </a:lnTo>
                        <a:lnTo>
                          <a:pt x="2703" y="361"/>
                        </a:lnTo>
                        <a:lnTo>
                          <a:pt x="2709" y="360"/>
                        </a:lnTo>
                        <a:lnTo>
                          <a:pt x="2715" y="358"/>
                        </a:lnTo>
                        <a:lnTo>
                          <a:pt x="2717" y="355"/>
                        </a:lnTo>
                        <a:lnTo>
                          <a:pt x="2719" y="353"/>
                        </a:lnTo>
                        <a:lnTo>
                          <a:pt x="2720" y="350"/>
                        </a:lnTo>
                        <a:lnTo>
                          <a:pt x="2721" y="347"/>
                        </a:lnTo>
                        <a:lnTo>
                          <a:pt x="2725" y="341"/>
                        </a:lnTo>
                        <a:lnTo>
                          <a:pt x="2731" y="335"/>
                        </a:lnTo>
                        <a:lnTo>
                          <a:pt x="2736" y="331"/>
                        </a:lnTo>
                        <a:lnTo>
                          <a:pt x="2742" y="328"/>
                        </a:lnTo>
                        <a:lnTo>
                          <a:pt x="2748" y="325"/>
                        </a:lnTo>
                        <a:lnTo>
                          <a:pt x="2756" y="323"/>
                        </a:lnTo>
                        <a:lnTo>
                          <a:pt x="2762" y="322"/>
                        </a:lnTo>
                        <a:lnTo>
                          <a:pt x="2770" y="321"/>
                        </a:lnTo>
                        <a:lnTo>
                          <a:pt x="2776" y="322"/>
                        </a:lnTo>
                        <a:lnTo>
                          <a:pt x="2783" y="323"/>
                        </a:lnTo>
                        <a:lnTo>
                          <a:pt x="2790" y="325"/>
                        </a:lnTo>
                        <a:lnTo>
                          <a:pt x="2796" y="328"/>
                        </a:lnTo>
                        <a:lnTo>
                          <a:pt x="2802" y="331"/>
                        </a:lnTo>
                        <a:lnTo>
                          <a:pt x="2808" y="335"/>
                        </a:lnTo>
                        <a:lnTo>
                          <a:pt x="2813" y="341"/>
                        </a:lnTo>
                        <a:lnTo>
                          <a:pt x="2818" y="347"/>
                        </a:lnTo>
                        <a:lnTo>
                          <a:pt x="2819" y="350"/>
                        </a:lnTo>
                        <a:lnTo>
                          <a:pt x="2820" y="353"/>
                        </a:lnTo>
                        <a:lnTo>
                          <a:pt x="2822" y="355"/>
                        </a:lnTo>
                        <a:lnTo>
                          <a:pt x="2824" y="358"/>
                        </a:lnTo>
                        <a:lnTo>
                          <a:pt x="2828" y="360"/>
                        </a:lnTo>
                        <a:lnTo>
                          <a:pt x="2835" y="361"/>
                        </a:lnTo>
                        <a:lnTo>
                          <a:pt x="3067" y="361"/>
                        </a:lnTo>
                        <a:lnTo>
                          <a:pt x="3073" y="360"/>
                        </a:lnTo>
                        <a:lnTo>
                          <a:pt x="3078" y="358"/>
                        </a:lnTo>
                        <a:lnTo>
                          <a:pt x="3082" y="353"/>
                        </a:lnTo>
                        <a:lnTo>
                          <a:pt x="3085" y="347"/>
                        </a:lnTo>
                        <a:lnTo>
                          <a:pt x="3090" y="341"/>
                        </a:lnTo>
                        <a:lnTo>
                          <a:pt x="3095" y="335"/>
                        </a:lnTo>
                        <a:lnTo>
                          <a:pt x="3100" y="331"/>
                        </a:lnTo>
                        <a:lnTo>
                          <a:pt x="3105" y="328"/>
                        </a:lnTo>
                        <a:lnTo>
                          <a:pt x="3112" y="325"/>
                        </a:lnTo>
                        <a:lnTo>
                          <a:pt x="3119" y="323"/>
                        </a:lnTo>
                        <a:lnTo>
                          <a:pt x="3125" y="322"/>
                        </a:lnTo>
                        <a:lnTo>
                          <a:pt x="3133" y="321"/>
                        </a:lnTo>
                        <a:lnTo>
                          <a:pt x="3139" y="322"/>
                        </a:lnTo>
                        <a:lnTo>
                          <a:pt x="3147" y="323"/>
                        </a:lnTo>
                        <a:lnTo>
                          <a:pt x="3153" y="325"/>
                        </a:lnTo>
                        <a:lnTo>
                          <a:pt x="3159" y="328"/>
                        </a:lnTo>
                        <a:lnTo>
                          <a:pt x="3166" y="331"/>
                        </a:lnTo>
                        <a:lnTo>
                          <a:pt x="3171" y="335"/>
                        </a:lnTo>
                        <a:lnTo>
                          <a:pt x="3176" y="341"/>
                        </a:lnTo>
                        <a:lnTo>
                          <a:pt x="3180" y="347"/>
                        </a:lnTo>
                        <a:lnTo>
                          <a:pt x="3181" y="350"/>
                        </a:lnTo>
                        <a:lnTo>
                          <a:pt x="3183" y="353"/>
                        </a:lnTo>
                        <a:lnTo>
                          <a:pt x="3186" y="355"/>
                        </a:lnTo>
                        <a:lnTo>
                          <a:pt x="3188" y="358"/>
                        </a:lnTo>
                        <a:lnTo>
                          <a:pt x="3193" y="360"/>
                        </a:lnTo>
                        <a:lnTo>
                          <a:pt x="3199" y="361"/>
                        </a:lnTo>
                        <a:lnTo>
                          <a:pt x="3422" y="361"/>
                        </a:lnTo>
                        <a:lnTo>
                          <a:pt x="3429" y="360"/>
                        </a:lnTo>
                        <a:lnTo>
                          <a:pt x="3434" y="358"/>
                        </a:lnTo>
                        <a:lnTo>
                          <a:pt x="3438" y="353"/>
                        </a:lnTo>
                        <a:lnTo>
                          <a:pt x="3441" y="347"/>
                        </a:lnTo>
                        <a:lnTo>
                          <a:pt x="3446" y="341"/>
                        </a:lnTo>
                        <a:lnTo>
                          <a:pt x="3451" y="335"/>
                        </a:lnTo>
                        <a:lnTo>
                          <a:pt x="3456" y="331"/>
                        </a:lnTo>
                        <a:lnTo>
                          <a:pt x="3462" y="328"/>
                        </a:lnTo>
                        <a:lnTo>
                          <a:pt x="3469" y="325"/>
                        </a:lnTo>
                        <a:lnTo>
                          <a:pt x="3475" y="323"/>
                        </a:lnTo>
                        <a:lnTo>
                          <a:pt x="3483" y="322"/>
                        </a:lnTo>
                        <a:lnTo>
                          <a:pt x="3489" y="321"/>
                        </a:lnTo>
                        <a:lnTo>
                          <a:pt x="3496" y="322"/>
                        </a:lnTo>
                        <a:lnTo>
                          <a:pt x="3503" y="323"/>
                        </a:lnTo>
                        <a:lnTo>
                          <a:pt x="3509" y="325"/>
                        </a:lnTo>
                        <a:lnTo>
                          <a:pt x="3515" y="328"/>
                        </a:lnTo>
                        <a:lnTo>
                          <a:pt x="3521" y="331"/>
                        </a:lnTo>
                        <a:lnTo>
                          <a:pt x="3527" y="335"/>
                        </a:lnTo>
                        <a:lnTo>
                          <a:pt x="3532" y="341"/>
                        </a:lnTo>
                        <a:lnTo>
                          <a:pt x="3536" y="347"/>
                        </a:lnTo>
                        <a:lnTo>
                          <a:pt x="3539" y="353"/>
                        </a:lnTo>
                        <a:lnTo>
                          <a:pt x="3544" y="358"/>
                        </a:lnTo>
                        <a:lnTo>
                          <a:pt x="3550" y="360"/>
                        </a:lnTo>
                        <a:lnTo>
                          <a:pt x="3555" y="361"/>
                        </a:lnTo>
                        <a:lnTo>
                          <a:pt x="3768" y="361"/>
                        </a:lnTo>
                        <a:lnTo>
                          <a:pt x="3774" y="360"/>
                        </a:lnTo>
                        <a:lnTo>
                          <a:pt x="3781" y="358"/>
                        </a:lnTo>
                        <a:lnTo>
                          <a:pt x="3783" y="355"/>
                        </a:lnTo>
                        <a:lnTo>
                          <a:pt x="3785" y="353"/>
                        </a:lnTo>
                        <a:lnTo>
                          <a:pt x="3786" y="350"/>
                        </a:lnTo>
                        <a:lnTo>
                          <a:pt x="3787" y="347"/>
                        </a:lnTo>
                        <a:lnTo>
                          <a:pt x="3791" y="341"/>
                        </a:lnTo>
                        <a:lnTo>
                          <a:pt x="3796" y="335"/>
                        </a:lnTo>
                        <a:lnTo>
                          <a:pt x="3803" y="331"/>
                        </a:lnTo>
                        <a:lnTo>
                          <a:pt x="3808" y="328"/>
                        </a:lnTo>
                        <a:lnTo>
                          <a:pt x="3814" y="325"/>
                        </a:lnTo>
                        <a:lnTo>
                          <a:pt x="3821" y="323"/>
                        </a:lnTo>
                        <a:lnTo>
                          <a:pt x="3828" y="322"/>
                        </a:lnTo>
                        <a:lnTo>
                          <a:pt x="3834" y="321"/>
                        </a:lnTo>
                        <a:lnTo>
                          <a:pt x="3842" y="322"/>
                        </a:lnTo>
                        <a:lnTo>
                          <a:pt x="3848" y="323"/>
                        </a:lnTo>
                        <a:lnTo>
                          <a:pt x="3854" y="325"/>
                        </a:lnTo>
                        <a:lnTo>
                          <a:pt x="3861" y="328"/>
                        </a:lnTo>
                        <a:lnTo>
                          <a:pt x="3867" y="331"/>
                        </a:lnTo>
                        <a:lnTo>
                          <a:pt x="3872" y="335"/>
                        </a:lnTo>
                        <a:lnTo>
                          <a:pt x="3877" y="341"/>
                        </a:lnTo>
                        <a:lnTo>
                          <a:pt x="3882" y="347"/>
                        </a:lnTo>
                        <a:lnTo>
                          <a:pt x="3885" y="353"/>
                        </a:lnTo>
                        <a:lnTo>
                          <a:pt x="3890" y="358"/>
                        </a:lnTo>
                        <a:lnTo>
                          <a:pt x="3895" y="360"/>
                        </a:lnTo>
                        <a:lnTo>
                          <a:pt x="3901" y="361"/>
                        </a:lnTo>
                        <a:lnTo>
                          <a:pt x="4119" y="361"/>
                        </a:lnTo>
                        <a:lnTo>
                          <a:pt x="4124" y="360"/>
                        </a:lnTo>
                        <a:lnTo>
                          <a:pt x="4129" y="358"/>
                        </a:lnTo>
                        <a:lnTo>
                          <a:pt x="4131" y="355"/>
                        </a:lnTo>
                        <a:lnTo>
                          <a:pt x="4133" y="353"/>
                        </a:lnTo>
                        <a:lnTo>
                          <a:pt x="4135" y="350"/>
                        </a:lnTo>
                        <a:lnTo>
                          <a:pt x="4137" y="347"/>
                        </a:lnTo>
                        <a:lnTo>
                          <a:pt x="4141" y="341"/>
                        </a:lnTo>
                        <a:lnTo>
                          <a:pt x="4146" y="335"/>
                        </a:lnTo>
                        <a:lnTo>
                          <a:pt x="4151" y="331"/>
                        </a:lnTo>
                        <a:lnTo>
                          <a:pt x="4158" y="328"/>
                        </a:lnTo>
                        <a:lnTo>
                          <a:pt x="4164" y="325"/>
                        </a:lnTo>
                        <a:lnTo>
                          <a:pt x="4170" y="323"/>
                        </a:lnTo>
                        <a:lnTo>
                          <a:pt x="4178" y="322"/>
                        </a:lnTo>
                        <a:lnTo>
                          <a:pt x="4185" y="321"/>
                        </a:lnTo>
                        <a:lnTo>
                          <a:pt x="4191" y="322"/>
                        </a:lnTo>
                        <a:lnTo>
                          <a:pt x="4199" y="323"/>
                        </a:lnTo>
                        <a:lnTo>
                          <a:pt x="4205" y="325"/>
                        </a:lnTo>
                        <a:lnTo>
                          <a:pt x="4211" y="328"/>
                        </a:lnTo>
                        <a:lnTo>
                          <a:pt x="4218" y="331"/>
                        </a:lnTo>
                        <a:lnTo>
                          <a:pt x="4223" y="335"/>
                        </a:lnTo>
                        <a:lnTo>
                          <a:pt x="4228" y="341"/>
                        </a:lnTo>
                        <a:lnTo>
                          <a:pt x="4232" y="347"/>
                        </a:lnTo>
                        <a:lnTo>
                          <a:pt x="4233" y="350"/>
                        </a:lnTo>
                        <a:lnTo>
                          <a:pt x="4236" y="353"/>
                        </a:lnTo>
                        <a:lnTo>
                          <a:pt x="4237" y="355"/>
                        </a:lnTo>
                        <a:lnTo>
                          <a:pt x="4239" y="358"/>
                        </a:lnTo>
                        <a:lnTo>
                          <a:pt x="4244" y="360"/>
                        </a:lnTo>
                        <a:lnTo>
                          <a:pt x="4250" y="361"/>
                        </a:lnTo>
                        <a:lnTo>
                          <a:pt x="4434" y="36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2" name="Freeform 81"/>
                  <p:cNvSpPr>
                    <a:spLocks noChangeAspect="1"/>
                  </p:cNvSpPr>
                  <p:nvPr/>
                </p:nvSpPr>
                <p:spPr bwMode="auto">
                  <a:xfrm>
                    <a:off x="2762" y="1532"/>
                    <a:ext cx="7" cy="14"/>
                  </a:xfrm>
                  <a:custGeom>
                    <a:avLst/>
                    <a:gdLst>
                      <a:gd name="T0" fmla="*/ 7 w 25"/>
                      <a:gd name="T1" fmla="*/ 0 h 47"/>
                      <a:gd name="T2" fmla="*/ 5 w 25"/>
                      <a:gd name="T3" fmla="*/ 0 h 47"/>
                      <a:gd name="T4" fmla="*/ 4 w 25"/>
                      <a:gd name="T5" fmla="*/ 1 h 47"/>
                      <a:gd name="T6" fmla="*/ 3 w 25"/>
                      <a:gd name="T7" fmla="*/ 1 h 47"/>
                      <a:gd name="T8" fmla="*/ 2 w 25"/>
                      <a:gd name="T9" fmla="*/ 2 h 47"/>
                      <a:gd name="T10" fmla="*/ 1 w 25"/>
                      <a:gd name="T11" fmla="*/ 3 h 47"/>
                      <a:gd name="T12" fmla="*/ 1 w 25"/>
                      <a:gd name="T13" fmla="*/ 4 h 47"/>
                      <a:gd name="T14" fmla="*/ 0 w 25"/>
                      <a:gd name="T15" fmla="*/ 6 h 47"/>
                      <a:gd name="T16" fmla="*/ 0 w 25"/>
                      <a:gd name="T17" fmla="*/ 7 h 47"/>
                      <a:gd name="T18" fmla="*/ 0 w 25"/>
                      <a:gd name="T19" fmla="*/ 8 h 47"/>
                      <a:gd name="T20" fmla="*/ 1 w 25"/>
                      <a:gd name="T21" fmla="*/ 10 h 47"/>
                      <a:gd name="T22" fmla="*/ 1 w 25"/>
                      <a:gd name="T23" fmla="*/ 11 h 47"/>
                      <a:gd name="T24" fmla="*/ 2 w 25"/>
                      <a:gd name="T25" fmla="*/ 12 h 47"/>
                      <a:gd name="T26" fmla="*/ 3 w 25"/>
                      <a:gd name="T27" fmla="*/ 13 h 47"/>
                      <a:gd name="T28" fmla="*/ 4 w 25"/>
                      <a:gd name="T29" fmla="*/ 14 h 47"/>
                      <a:gd name="T30" fmla="*/ 5 w 25"/>
                      <a:gd name="T31" fmla="*/ 14 h 47"/>
                      <a:gd name="T32" fmla="*/ 7 w 25"/>
                      <a:gd name="T33" fmla="*/ 14 h 47"/>
                      <a:gd name="T34" fmla="*/ 7 w 25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7">
                        <a:moveTo>
                          <a:pt x="25" y="0"/>
                        </a:move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7" y="7"/>
                        </a:lnTo>
                        <a:lnTo>
                          <a:pt x="4" y="11"/>
                        </a:lnTo>
                        <a:lnTo>
                          <a:pt x="2" y="15"/>
                        </a:lnTo>
                        <a:lnTo>
                          <a:pt x="1" y="20"/>
                        </a:lnTo>
                        <a:lnTo>
                          <a:pt x="0" y="24"/>
                        </a:lnTo>
                        <a:lnTo>
                          <a:pt x="1" y="28"/>
                        </a:lnTo>
                        <a:lnTo>
                          <a:pt x="2" y="32"/>
                        </a:lnTo>
                        <a:lnTo>
                          <a:pt x="4" y="36"/>
                        </a:lnTo>
                        <a:lnTo>
                          <a:pt x="7" y="40"/>
                        </a:lnTo>
                        <a:lnTo>
                          <a:pt x="10" y="43"/>
                        </a:lnTo>
                        <a:lnTo>
                          <a:pt x="14" y="46"/>
                        </a:lnTo>
                        <a:lnTo>
                          <a:pt x="19" y="47"/>
                        </a:lnTo>
                        <a:lnTo>
                          <a:pt x="25" y="47"/>
                        </a:lnTo>
                        <a:lnTo>
                          <a:pt x="2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3" name="Rectangle 8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769" y="1532"/>
                    <a:ext cx="457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94" name="Freeform 83"/>
                  <p:cNvSpPr>
                    <a:spLocks noChangeAspect="1"/>
                  </p:cNvSpPr>
                  <p:nvPr/>
                </p:nvSpPr>
                <p:spPr bwMode="auto">
                  <a:xfrm>
                    <a:off x="3226" y="1532"/>
                    <a:ext cx="7" cy="14"/>
                  </a:xfrm>
                  <a:custGeom>
                    <a:avLst/>
                    <a:gdLst>
                      <a:gd name="T0" fmla="*/ 0 w 24"/>
                      <a:gd name="T1" fmla="*/ 14 h 47"/>
                      <a:gd name="T2" fmla="*/ 2 w 24"/>
                      <a:gd name="T3" fmla="*/ 14 h 47"/>
                      <a:gd name="T4" fmla="*/ 3 w 24"/>
                      <a:gd name="T5" fmla="*/ 14 h 47"/>
                      <a:gd name="T6" fmla="*/ 4 w 24"/>
                      <a:gd name="T7" fmla="*/ 13 h 47"/>
                      <a:gd name="T8" fmla="*/ 5 w 24"/>
                      <a:gd name="T9" fmla="*/ 12 h 47"/>
                      <a:gd name="T10" fmla="*/ 6 w 24"/>
                      <a:gd name="T11" fmla="*/ 11 h 47"/>
                      <a:gd name="T12" fmla="*/ 6 w 24"/>
                      <a:gd name="T13" fmla="*/ 10 h 47"/>
                      <a:gd name="T14" fmla="*/ 7 w 24"/>
                      <a:gd name="T15" fmla="*/ 8 h 47"/>
                      <a:gd name="T16" fmla="*/ 7 w 24"/>
                      <a:gd name="T17" fmla="*/ 7 h 47"/>
                      <a:gd name="T18" fmla="*/ 7 w 24"/>
                      <a:gd name="T19" fmla="*/ 6 h 47"/>
                      <a:gd name="T20" fmla="*/ 6 w 24"/>
                      <a:gd name="T21" fmla="*/ 4 h 47"/>
                      <a:gd name="T22" fmla="*/ 6 w 24"/>
                      <a:gd name="T23" fmla="*/ 3 h 47"/>
                      <a:gd name="T24" fmla="*/ 5 w 24"/>
                      <a:gd name="T25" fmla="*/ 2 h 47"/>
                      <a:gd name="T26" fmla="*/ 4 w 24"/>
                      <a:gd name="T27" fmla="*/ 1 h 47"/>
                      <a:gd name="T28" fmla="*/ 3 w 24"/>
                      <a:gd name="T29" fmla="*/ 1 h 47"/>
                      <a:gd name="T30" fmla="*/ 2 w 24"/>
                      <a:gd name="T31" fmla="*/ 0 h 47"/>
                      <a:gd name="T32" fmla="*/ 0 w 24"/>
                      <a:gd name="T33" fmla="*/ 0 h 47"/>
                      <a:gd name="T34" fmla="*/ 0 w 24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7">
                        <a:moveTo>
                          <a:pt x="0" y="47"/>
                        </a:moveTo>
                        <a:lnTo>
                          <a:pt x="6" y="47"/>
                        </a:lnTo>
                        <a:lnTo>
                          <a:pt x="10" y="46"/>
                        </a:lnTo>
                        <a:lnTo>
                          <a:pt x="15" y="43"/>
                        </a:lnTo>
                        <a:lnTo>
                          <a:pt x="18" y="40"/>
                        </a:lnTo>
                        <a:lnTo>
                          <a:pt x="21" y="36"/>
                        </a:lnTo>
                        <a:lnTo>
                          <a:pt x="22" y="32"/>
                        </a:lnTo>
                        <a:lnTo>
                          <a:pt x="24" y="28"/>
                        </a:lnTo>
                        <a:lnTo>
                          <a:pt x="24" y="24"/>
                        </a:lnTo>
                        <a:lnTo>
                          <a:pt x="24" y="20"/>
                        </a:lnTo>
                        <a:lnTo>
                          <a:pt x="22" y="15"/>
                        </a:lnTo>
                        <a:lnTo>
                          <a:pt x="21" y="11"/>
                        </a:lnTo>
                        <a:lnTo>
                          <a:pt x="18" y="7"/>
                        </a:lnTo>
                        <a:lnTo>
                          <a:pt x="15" y="4"/>
                        </a:lnTo>
                        <a:lnTo>
                          <a:pt x="10" y="2"/>
                        </a:lnTo>
                        <a:lnTo>
                          <a:pt x="6" y="1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5" name="Freeform 84"/>
                  <p:cNvSpPr>
                    <a:spLocks noChangeAspect="1"/>
                  </p:cNvSpPr>
                  <p:nvPr/>
                </p:nvSpPr>
                <p:spPr bwMode="auto">
                  <a:xfrm>
                    <a:off x="3348" y="1904"/>
                    <a:ext cx="7" cy="14"/>
                  </a:xfrm>
                  <a:custGeom>
                    <a:avLst/>
                    <a:gdLst>
                      <a:gd name="T0" fmla="*/ 0 w 23"/>
                      <a:gd name="T1" fmla="*/ 14 h 49"/>
                      <a:gd name="T2" fmla="*/ 2 w 23"/>
                      <a:gd name="T3" fmla="*/ 14 h 49"/>
                      <a:gd name="T4" fmla="*/ 3 w 23"/>
                      <a:gd name="T5" fmla="*/ 13 h 49"/>
                      <a:gd name="T6" fmla="*/ 4 w 23"/>
                      <a:gd name="T7" fmla="*/ 12 h 49"/>
                      <a:gd name="T8" fmla="*/ 5 w 23"/>
                      <a:gd name="T9" fmla="*/ 12 h 49"/>
                      <a:gd name="T10" fmla="*/ 6 w 23"/>
                      <a:gd name="T11" fmla="*/ 11 h 49"/>
                      <a:gd name="T12" fmla="*/ 7 w 23"/>
                      <a:gd name="T13" fmla="*/ 9 h 49"/>
                      <a:gd name="T14" fmla="*/ 7 w 23"/>
                      <a:gd name="T15" fmla="*/ 8 h 49"/>
                      <a:gd name="T16" fmla="*/ 7 w 23"/>
                      <a:gd name="T17" fmla="*/ 7 h 49"/>
                      <a:gd name="T18" fmla="*/ 7 w 23"/>
                      <a:gd name="T19" fmla="*/ 6 h 49"/>
                      <a:gd name="T20" fmla="*/ 7 w 23"/>
                      <a:gd name="T21" fmla="*/ 5 h 49"/>
                      <a:gd name="T22" fmla="*/ 6 w 23"/>
                      <a:gd name="T23" fmla="*/ 3 h 49"/>
                      <a:gd name="T24" fmla="*/ 5 w 23"/>
                      <a:gd name="T25" fmla="*/ 2 h 49"/>
                      <a:gd name="T26" fmla="*/ 4 w 23"/>
                      <a:gd name="T27" fmla="*/ 2 h 49"/>
                      <a:gd name="T28" fmla="*/ 3 w 23"/>
                      <a:gd name="T29" fmla="*/ 1 h 49"/>
                      <a:gd name="T30" fmla="*/ 2 w 23"/>
                      <a:gd name="T31" fmla="*/ 0 h 49"/>
                      <a:gd name="T32" fmla="*/ 0 w 23"/>
                      <a:gd name="T33" fmla="*/ 0 h 49"/>
                      <a:gd name="T34" fmla="*/ 0 w 23"/>
                      <a:gd name="T35" fmla="*/ 14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0" y="47"/>
                        </a:lnTo>
                        <a:lnTo>
                          <a:pt x="14" y="43"/>
                        </a:lnTo>
                        <a:lnTo>
                          <a:pt x="18" y="41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3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8"/>
                        </a:lnTo>
                        <a:lnTo>
                          <a:pt x="14" y="6"/>
                        </a:lnTo>
                        <a:lnTo>
                          <a:pt x="10" y="2"/>
                        </a:lnTo>
                        <a:lnTo>
                          <a:pt x="6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6" name="Rectangle 8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769" y="1904"/>
                    <a:ext cx="579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97" name="Freeform 86"/>
                  <p:cNvSpPr>
                    <a:spLocks noChangeAspect="1"/>
                  </p:cNvSpPr>
                  <p:nvPr/>
                </p:nvSpPr>
                <p:spPr bwMode="auto">
                  <a:xfrm>
                    <a:off x="2762" y="1904"/>
                    <a:ext cx="7" cy="14"/>
                  </a:xfrm>
                  <a:custGeom>
                    <a:avLst/>
                    <a:gdLst>
                      <a:gd name="T0" fmla="*/ 7 w 25"/>
                      <a:gd name="T1" fmla="*/ 0 h 49"/>
                      <a:gd name="T2" fmla="*/ 5 w 25"/>
                      <a:gd name="T3" fmla="*/ 0 h 49"/>
                      <a:gd name="T4" fmla="*/ 4 w 25"/>
                      <a:gd name="T5" fmla="*/ 1 h 49"/>
                      <a:gd name="T6" fmla="*/ 3 w 25"/>
                      <a:gd name="T7" fmla="*/ 2 h 49"/>
                      <a:gd name="T8" fmla="*/ 2 w 25"/>
                      <a:gd name="T9" fmla="*/ 2 h 49"/>
                      <a:gd name="T10" fmla="*/ 1 w 25"/>
                      <a:gd name="T11" fmla="*/ 3 h 49"/>
                      <a:gd name="T12" fmla="*/ 1 w 25"/>
                      <a:gd name="T13" fmla="*/ 5 h 49"/>
                      <a:gd name="T14" fmla="*/ 0 w 25"/>
                      <a:gd name="T15" fmla="*/ 6 h 49"/>
                      <a:gd name="T16" fmla="*/ 0 w 25"/>
                      <a:gd name="T17" fmla="*/ 7 h 49"/>
                      <a:gd name="T18" fmla="*/ 0 w 25"/>
                      <a:gd name="T19" fmla="*/ 8 h 49"/>
                      <a:gd name="T20" fmla="*/ 1 w 25"/>
                      <a:gd name="T21" fmla="*/ 9 h 49"/>
                      <a:gd name="T22" fmla="*/ 1 w 25"/>
                      <a:gd name="T23" fmla="*/ 11 h 49"/>
                      <a:gd name="T24" fmla="*/ 2 w 25"/>
                      <a:gd name="T25" fmla="*/ 12 h 49"/>
                      <a:gd name="T26" fmla="*/ 3 w 25"/>
                      <a:gd name="T27" fmla="*/ 12 h 49"/>
                      <a:gd name="T28" fmla="*/ 4 w 25"/>
                      <a:gd name="T29" fmla="*/ 13 h 49"/>
                      <a:gd name="T30" fmla="*/ 5 w 25"/>
                      <a:gd name="T31" fmla="*/ 14 h 49"/>
                      <a:gd name="T32" fmla="*/ 7 w 25"/>
                      <a:gd name="T33" fmla="*/ 14 h 49"/>
                      <a:gd name="T34" fmla="*/ 7 w 25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9">
                        <a:moveTo>
                          <a:pt x="25" y="0"/>
                        </a:move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6"/>
                        </a:lnTo>
                        <a:lnTo>
                          <a:pt x="7" y="8"/>
                        </a:lnTo>
                        <a:lnTo>
                          <a:pt x="4" y="12"/>
                        </a:lnTo>
                        <a:lnTo>
                          <a:pt x="2" y="16"/>
                        </a:lnTo>
                        <a:lnTo>
                          <a:pt x="1" y="20"/>
                        </a:lnTo>
                        <a:lnTo>
                          <a:pt x="0" y="25"/>
                        </a:lnTo>
                        <a:lnTo>
                          <a:pt x="1" y="29"/>
                        </a:lnTo>
                        <a:lnTo>
                          <a:pt x="2" y="33"/>
                        </a:lnTo>
                        <a:lnTo>
                          <a:pt x="4" y="37"/>
                        </a:lnTo>
                        <a:lnTo>
                          <a:pt x="7" y="41"/>
                        </a:lnTo>
                        <a:lnTo>
                          <a:pt x="10" y="43"/>
                        </a:lnTo>
                        <a:lnTo>
                          <a:pt x="14" y="47"/>
                        </a:lnTo>
                        <a:lnTo>
                          <a:pt x="19" y="48"/>
                        </a:lnTo>
                        <a:lnTo>
                          <a:pt x="25" y="49"/>
                        </a:lnTo>
                        <a:lnTo>
                          <a:pt x="2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8" name="Freeform 87"/>
                  <p:cNvSpPr>
                    <a:spLocks noChangeAspect="1"/>
                  </p:cNvSpPr>
                  <p:nvPr/>
                </p:nvSpPr>
                <p:spPr bwMode="auto">
                  <a:xfrm>
                    <a:off x="2762" y="1582"/>
                    <a:ext cx="7" cy="14"/>
                  </a:xfrm>
                  <a:custGeom>
                    <a:avLst/>
                    <a:gdLst>
                      <a:gd name="T0" fmla="*/ 7 w 25"/>
                      <a:gd name="T1" fmla="*/ 0 h 48"/>
                      <a:gd name="T2" fmla="*/ 5 w 25"/>
                      <a:gd name="T3" fmla="*/ 0 h 48"/>
                      <a:gd name="T4" fmla="*/ 4 w 25"/>
                      <a:gd name="T5" fmla="*/ 1 h 48"/>
                      <a:gd name="T6" fmla="*/ 3 w 25"/>
                      <a:gd name="T7" fmla="*/ 1 h 48"/>
                      <a:gd name="T8" fmla="*/ 2 w 25"/>
                      <a:gd name="T9" fmla="*/ 2 h 48"/>
                      <a:gd name="T10" fmla="*/ 1 w 25"/>
                      <a:gd name="T11" fmla="*/ 4 h 48"/>
                      <a:gd name="T12" fmla="*/ 1 w 25"/>
                      <a:gd name="T13" fmla="*/ 5 h 48"/>
                      <a:gd name="T14" fmla="*/ 0 w 25"/>
                      <a:gd name="T15" fmla="*/ 6 h 48"/>
                      <a:gd name="T16" fmla="*/ 0 w 25"/>
                      <a:gd name="T17" fmla="*/ 7 h 48"/>
                      <a:gd name="T18" fmla="*/ 0 w 25"/>
                      <a:gd name="T19" fmla="*/ 8 h 48"/>
                      <a:gd name="T20" fmla="*/ 1 w 25"/>
                      <a:gd name="T21" fmla="*/ 10 h 48"/>
                      <a:gd name="T22" fmla="*/ 1 w 25"/>
                      <a:gd name="T23" fmla="*/ 11 h 48"/>
                      <a:gd name="T24" fmla="*/ 2 w 25"/>
                      <a:gd name="T25" fmla="*/ 12 h 48"/>
                      <a:gd name="T26" fmla="*/ 3 w 25"/>
                      <a:gd name="T27" fmla="*/ 13 h 48"/>
                      <a:gd name="T28" fmla="*/ 4 w 25"/>
                      <a:gd name="T29" fmla="*/ 13 h 48"/>
                      <a:gd name="T30" fmla="*/ 5 w 25"/>
                      <a:gd name="T31" fmla="*/ 14 h 48"/>
                      <a:gd name="T32" fmla="*/ 7 w 25"/>
                      <a:gd name="T33" fmla="*/ 14 h 48"/>
                      <a:gd name="T34" fmla="*/ 7 w 25"/>
                      <a:gd name="T35" fmla="*/ 0 h 48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8">
                        <a:moveTo>
                          <a:pt x="25" y="0"/>
                        </a:move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5"/>
                        </a:lnTo>
                        <a:lnTo>
                          <a:pt x="7" y="7"/>
                        </a:lnTo>
                        <a:lnTo>
                          <a:pt x="4" y="12"/>
                        </a:lnTo>
                        <a:lnTo>
                          <a:pt x="2" y="16"/>
                        </a:lnTo>
                        <a:lnTo>
                          <a:pt x="1" y="20"/>
                        </a:lnTo>
                        <a:lnTo>
                          <a:pt x="0" y="24"/>
                        </a:lnTo>
                        <a:lnTo>
                          <a:pt x="1" y="28"/>
                        </a:lnTo>
                        <a:lnTo>
                          <a:pt x="2" y="33"/>
                        </a:lnTo>
                        <a:lnTo>
                          <a:pt x="4" y="37"/>
                        </a:lnTo>
                        <a:lnTo>
                          <a:pt x="7" y="41"/>
                        </a:lnTo>
                        <a:lnTo>
                          <a:pt x="10" y="43"/>
                        </a:lnTo>
                        <a:lnTo>
                          <a:pt x="14" y="46"/>
                        </a:lnTo>
                        <a:lnTo>
                          <a:pt x="19" y="47"/>
                        </a:lnTo>
                        <a:lnTo>
                          <a:pt x="25" y="48"/>
                        </a:lnTo>
                        <a:lnTo>
                          <a:pt x="2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9" name="Rectangle 8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769" y="1582"/>
                    <a:ext cx="465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00" name="Freeform 89"/>
                  <p:cNvSpPr>
                    <a:spLocks noChangeAspect="1"/>
                  </p:cNvSpPr>
                  <p:nvPr/>
                </p:nvSpPr>
                <p:spPr bwMode="auto">
                  <a:xfrm>
                    <a:off x="3233" y="1582"/>
                    <a:ext cx="0" cy="14"/>
                  </a:xfrm>
                  <a:custGeom>
                    <a:avLst/>
                    <a:gdLst>
                      <a:gd name="T0" fmla="*/ 0 w 23"/>
                      <a:gd name="T1" fmla="*/ 14 h 48"/>
                      <a:gd name="T2" fmla="*/ 0 w 23"/>
                      <a:gd name="T3" fmla="*/ 14 h 48"/>
                      <a:gd name="T4" fmla="*/ 0 w 23"/>
                      <a:gd name="T5" fmla="*/ 13 h 48"/>
                      <a:gd name="T6" fmla="*/ 1 w 23"/>
                      <a:gd name="T7" fmla="*/ 13 h 48"/>
                      <a:gd name="T8" fmla="*/ 1 w 23"/>
                      <a:gd name="T9" fmla="*/ 12 h 48"/>
                      <a:gd name="T10" fmla="*/ 1 w 23"/>
                      <a:gd name="T11" fmla="*/ 11 h 48"/>
                      <a:gd name="T12" fmla="*/ 1 w 23"/>
                      <a:gd name="T13" fmla="*/ 10 h 48"/>
                      <a:gd name="T14" fmla="*/ 1 w 23"/>
                      <a:gd name="T15" fmla="*/ 8 h 48"/>
                      <a:gd name="T16" fmla="*/ 1 w 23"/>
                      <a:gd name="T17" fmla="*/ 7 h 48"/>
                      <a:gd name="T18" fmla="*/ 1 w 23"/>
                      <a:gd name="T19" fmla="*/ 6 h 48"/>
                      <a:gd name="T20" fmla="*/ 1 w 23"/>
                      <a:gd name="T21" fmla="*/ 5 h 48"/>
                      <a:gd name="T22" fmla="*/ 1 w 23"/>
                      <a:gd name="T23" fmla="*/ 4 h 48"/>
                      <a:gd name="T24" fmla="*/ 1 w 23"/>
                      <a:gd name="T25" fmla="*/ 2 h 48"/>
                      <a:gd name="T26" fmla="*/ 1 w 23"/>
                      <a:gd name="T27" fmla="*/ 1 h 48"/>
                      <a:gd name="T28" fmla="*/ 0 w 23"/>
                      <a:gd name="T29" fmla="*/ 1 h 48"/>
                      <a:gd name="T30" fmla="*/ 0 w 23"/>
                      <a:gd name="T31" fmla="*/ 0 h 48"/>
                      <a:gd name="T32" fmla="*/ 0 w 23"/>
                      <a:gd name="T33" fmla="*/ 0 h 48"/>
                      <a:gd name="T34" fmla="*/ 0 w 23"/>
                      <a:gd name="T35" fmla="*/ 14 h 48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8">
                        <a:moveTo>
                          <a:pt x="0" y="48"/>
                        </a:moveTo>
                        <a:lnTo>
                          <a:pt x="5" y="47"/>
                        </a:lnTo>
                        <a:lnTo>
                          <a:pt x="10" y="46"/>
                        </a:lnTo>
                        <a:lnTo>
                          <a:pt x="14" y="43"/>
                        </a:lnTo>
                        <a:lnTo>
                          <a:pt x="18" y="41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8"/>
                        </a:lnTo>
                        <a:lnTo>
                          <a:pt x="23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7"/>
                        </a:lnTo>
                        <a:lnTo>
                          <a:pt x="14" y="5"/>
                        </a:lnTo>
                        <a:lnTo>
                          <a:pt x="10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1" name="Freeform 90"/>
                  <p:cNvSpPr>
                    <a:spLocks noChangeAspect="1"/>
                  </p:cNvSpPr>
                  <p:nvPr/>
                </p:nvSpPr>
                <p:spPr bwMode="auto">
                  <a:xfrm>
                    <a:off x="1282" y="2047"/>
                    <a:ext cx="7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1 w 24"/>
                      <a:gd name="T3" fmla="*/ 21 h 49"/>
                      <a:gd name="T4" fmla="*/ 3 w 24"/>
                      <a:gd name="T5" fmla="*/ 20 h 49"/>
                      <a:gd name="T6" fmla="*/ 4 w 24"/>
                      <a:gd name="T7" fmla="*/ 18 h 49"/>
                      <a:gd name="T8" fmla="*/ 5 w 24"/>
                      <a:gd name="T9" fmla="*/ 17 h 49"/>
                      <a:gd name="T10" fmla="*/ 6 w 24"/>
                      <a:gd name="T11" fmla="*/ 16 h 49"/>
                      <a:gd name="T12" fmla="*/ 6 w 24"/>
                      <a:gd name="T13" fmla="*/ 14 h 49"/>
                      <a:gd name="T14" fmla="*/ 7 w 24"/>
                      <a:gd name="T15" fmla="*/ 12 h 49"/>
                      <a:gd name="T16" fmla="*/ 7 w 24"/>
                      <a:gd name="T17" fmla="*/ 10 h 49"/>
                      <a:gd name="T18" fmla="*/ 7 w 24"/>
                      <a:gd name="T19" fmla="*/ 9 h 49"/>
                      <a:gd name="T20" fmla="*/ 6 w 24"/>
                      <a:gd name="T21" fmla="*/ 7 h 49"/>
                      <a:gd name="T22" fmla="*/ 6 w 24"/>
                      <a:gd name="T23" fmla="*/ 5 h 49"/>
                      <a:gd name="T24" fmla="*/ 5 w 24"/>
                      <a:gd name="T25" fmla="*/ 3 h 49"/>
                      <a:gd name="T26" fmla="*/ 4 w 24"/>
                      <a:gd name="T27" fmla="*/ 2 h 49"/>
                      <a:gd name="T28" fmla="*/ 3 w 24"/>
                      <a:gd name="T29" fmla="*/ 1 h 49"/>
                      <a:gd name="T30" fmla="*/ 1 w 24"/>
                      <a:gd name="T31" fmla="*/ 0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5" y="48"/>
                        </a:lnTo>
                        <a:lnTo>
                          <a:pt x="11" y="47"/>
                        </a:lnTo>
                        <a:lnTo>
                          <a:pt x="15" y="43"/>
                        </a:lnTo>
                        <a:lnTo>
                          <a:pt x="18" y="40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4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8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2" name="Rectangle 9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175" y="2047"/>
                    <a:ext cx="107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03" name="Freeform 92"/>
                  <p:cNvSpPr>
                    <a:spLocks noChangeAspect="1"/>
                  </p:cNvSpPr>
                  <p:nvPr/>
                </p:nvSpPr>
                <p:spPr bwMode="auto">
                  <a:xfrm>
                    <a:off x="1168" y="2047"/>
                    <a:ext cx="7" cy="21"/>
                  </a:xfrm>
                  <a:custGeom>
                    <a:avLst/>
                    <a:gdLst>
                      <a:gd name="T0" fmla="*/ 7 w 23"/>
                      <a:gd name="T1" fmla="*/ 0 h 49"/>
                      <a:gd name="T2" fmla="*/ 5 w 23"/>
                      <a:gd name="T3" fmla="*/ 0 h 49"/>
                      <a:gd name="T4" fmla="*/ 4 w 23"/>
                      <a:gd name="T5" fmla="*/ 1 h 49"/>
                      <a:gd name="T6" fmla="*/ 2 w 23"/>
                      <a:gd name="T7" fmla="*/ 2 h 49"/>
                      <a:gd name="T8" fmla="*/ 2 w 23"/>
                      <a:gd name="T9" fmla="*/ 3 h 49"/>
                      <a:gd name="T10" fmla="*/ 1 w 23"/>
                      <a:gd name="T11" fmla="*/ 5 h 49"/>
                      <a:gd name="T12" fmla="*/ 0 w 23"/>
                      <a:gd name="T13" fmla="*/ 7 h 49"/>
                      <a:gd name="T14" fmla="*/ 0 w 23"/>
                      <a:gd name="T15" fmla="*/ 9 h 49"/>
                      <a:gd name="T16" fmla="*/ 0 w 23"/>
                      <a:gd name="T17" fmla="*/ 10 h 49"/>
                      <a:gd name="T18" fmla="*/ 0 w 23"/>
                      <a:gd name="T19" fmla="*/ 12 h 49"/>
                      <a:gd name="T20" fmla="*/ 0 w 23"/>
                      <a:gd name="T21" fmla="*/ 14 h 49"/>
                      <a:gd name="T22" fmla="*/ 1 w 23"/>
                      <a:gd name="T23" fmla="*/ 16 h 49"/>
                      <a:gd name="T24" fmla="*/ 2 w 23"/>
                      <a:gd name="T25" fmla="*/ 17 h 49"/>
                      <a:gd name="T26" fmla="*/ 2 w 23"/>
                      <a:gd name="T27" fmla="*/ 18 h 49"/>
                      <a:gd name="T28" fmla="*/ 4 w 23"/>
                      <a:gd name="T29" fmla="*/ 20 h 49"/>
                      <a:gd name="T30" fmla="*/ 5 w 23"/>
                      <a:gd name="T31" fmla="*/ 21 h 49"/>
                      <a:gd name="T32" fmla="*/ 7 w 23"/>
                      <a:gd name="T33" fmla="*/ 21 h 49"/>
                      <a:gd name="T34" fmla="*/ 7 w 23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3" y="2"/>
                        </a:lnTo>
                        <a:lnTo>
                          <a:pt x="8" y="4"/>
                        </a:lnTo>
                        <a:lnTo>
                          <a:pt x="5" y="8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5" y="40"/>
                        </a:lnTo>
                        <a:lnTo>
                          <a:pt x="8" y="43"/>
                        </a:lnTo>
                        <a:lnTo>
                          <a:pt x="13" y="47"/>
                        </a:lnTo>
                        <a:lnTo>
                          <a:pt x="18" y="48"/>
                        </a:lnTo>
                        <a:lnTo>
                          <a:pt x="23" y="49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4" name="Freeform 93"/>
                  <p:cNvSpPr>
                    <a:spLocks noChangeAspect="1"/>
                  </p:cNvSpPr>
                  <p:nvPr/>
                </p:nvSpPr>
                <p:spPr bwMode="auto">
                  <a:xfrm>
                    <a:off x="1168" y="1618"/>
                    <a:ext cx="7" cy="21"/>
                  </a:xfrm>
                  <a:custGeom>
                    <a:avLst/>
                    <a:gdLst>
                      <a:gd name="T0" fmla="*/ 7 w 23"/>
                      <a:gd name="T1" fmla="*/ 0 h 49"/>
                      <a:gd name="T2" fmla="*/ 5 w 23"/>
                      <a:gd name="T3" fmla="*/ 1 h 49"/>
                      <a:gd name="T4" fmla="*/ 4 w 23"/>
                      <a:gd name="T5" fmla="*/ 1 h 49"/>
                      <a:gd name="T6" fmla="*/ 2 w 23"/>
                      <a:gd name="T7" fmla="*/ 3 h 49"/>
                      <a:gd name="T8" fmla="*/ 2 w 23"/>
                      <a:gd name="T9" fmla="*/ 4 h 49"/>
                      <a:gd name="T10" fmla="*/ 1 w 23"/>
                      <a:gd name="T11" fmla="*/ 5 h 49"/>
                      <a:gd name="T12" fmla="*/ 0 w 23"/>
                      <a:gd name="T13" fmla="*/ 7 h 49"/>
                      <a:gd name="T14" fmla="*/ 0 w 23"/>
                      <a:gd name="T15" fmla="*/ 9 h 49"/>
                      <a:gd name="T16" fmla="*/ 0 w 23"/>
                      <a:gd name="T17" fmla="*/ 11 h 49"/>
                      <a:gd name="T18" fmla="*/ 0 w 23"/>
                      <a:gd name="T19" fmla="*/ 12 h 49"/>
                      <a:gd name="T20" fmla="*/ 0 w 23"/>
                      <a:gd name="T21" fmla="*/ 14 h 49"/>
                      <a:gd name="T22" fmla="*/ 1 w 23"/>
                      <a:gd name="T23" fmla="*/ 16 h 49"/>
                      <a:gd name="T24" fmla="*/ 2 w 23"/>
                      <a:gd name="T25" fmla="*/ 18 h 49"/>
                      <a:gd name="T26" fmla="*/ 2 w 23"/>
                      <a:gd name="T27" fmla="*/ 19 h 49"/>
                      <a:gd name="T28" fmla="*/ 4 w 23"/>
                      <a:gd name="T29" fmla="*/ 20 h 49"/>
                      <a:gd name="T30" fmla="*/ 5 w 23"/>
                      <a:gd name="T31" fmla="*/ 21 h 49"/>
                      <a:gd name="T32" fmla="*/ 7 w 23"/>
                      <a:gd name="T33" fmla="*/ 21 h 49"/>
                      <a:gd name="T34" fmla="*/ 7 w 23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23" y="0"/>
                        </a:moveTo>
                        <a:lnTo>
                          <a:pt x="18" y="2"/>
                        </a:lnTo>
                        <a:lnTo>
                          <a:pt x="13" y="3"/>
                        </a:lnTo>
                        <a:lnTo>
                          <a:pt x="8" y="6"/>
                        </a:lnTo>
                        <a:lnTo>
                          <a:pt x="5" y="9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5" y="42"/>
                        </a:lnTo>
                        <a:lnTo>
                          <a:pt x="8" y="44"/>
                        </a:lnTo>
                        <a:lnTo>
                          <a:pt x="13" y="47"/>
                        </a:lnTo>
                        <a:lnTo>
                          <a:pt x="18" y="48"/>
                        </a:lnTo>
                        <a:lnTo>
                          <a:pt x="23" y="49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5" name="Rectangle 9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175" y="1618"/>
                    <a:ext cx="107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06" name="Freeform 95"/>
                  <p:cNvSpPr>
                    <a:spLocks noChangeAspect="1"/>
                  </p:cNvSpPr>
                  <p:nvPr/>
                </p:nvSpPr>
                <p:spPr bwMode="auto">
                  <a:xfrm>
                    <a:off x="1282" y="1618"/>
                    <a:ext cx="7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1 w 24"/>
                      <a:gd name="T3" fmla="*/ 21 h 49"/>
                      <a:gd name="T4" fmla="*/ 3 w 24"/>
                      <a:gd name="T5" fmla="*/ 20 h 49"/>
                      <a:gd name="T6" fmla="*/ 4 w 24"/>
                      <a:gd name="T7" fmla="*/ 19 h 49"/>
                      <a:gd name="T8" fmla="*/ 5 w 24"/>
                      <a:gd name="T9" fmla="*/ 18 h 49"/>
                      <a:gd name="T10" fmla="*/ 6 w 24"/>
                      <a:gd name="T11" fmla="*/ 16 h 49"/>
                      <a:gd name="T12" fmla="*/ 6 w 24"/>
                      <a:gd name="T13" fmla="*/ 14 h 49"/>
                      <a:gd name="T14" fmla="*/ 7 w 24"/>
                      <a:gd name="T15" fmla="*/ 12 h 49"/>
                      <a:gd name="T16" fmla="*/ 7 w 24"/>
                      <a:gd name="T17" fmla="*/ 11 h 49"/>
                      <a:gd name="T18" fmla="*/ 7 w 24"/>
                      <a:gd name="T19" fmla="*/ 9 h 49"/>
                      <a:gd name="T20" fmla="*/ 6 w 24"/>
                      <a:gd name="T21" fmla="*/ 7 h 49"/>
                      <a:gd name="T22" fmla="*/ 6 w 24"/>
                      <a:gd name="T23" fmla="*/ 5 h 49"/>
                      <a:gd name="T24" fmla="*/ 5 w 24"/>
                      <a:gd name="T25" fmla="*/ 4 h 49"/>
                      <a:gd name="T26" fmla="*/ 4 w 24"/>
                      <a:gd name="T27" fmla="*/ 3 h 49"/>
                      <a:gd name="T28" fmla="*/ 3 w 24"/>
                      <a:gd name="T29" fmla="*/ 1 h 49"/>
                      <a:gd name="T30" fmla="*/ 1 w 24"/>
                      <a:gd name="T31" fmla="*/ 1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5" y="48"/>
                        </a:lnTo>
                        <a:lnTo>
                          <a:pt x="11" y="47"/>
                        </a:lnTo>
                        <a:lnTo>
                          <a:pt x="15" y="44"/>
                        </a:lnTo>
                        <a:lnTo>
                          <a:pt x="18" y="42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4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9"/>
                        </a:lnTo>
                        <a:lnTo>
                          <a:pt x="15" y="6"/>
                        </a:lnTo>
                        <a:lnTo>
                          <a:pt x="11" y="3"/>
                        </a:lnTo>
                        <a:lnTo>
                          <a:pt x="5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7" name="Freeform 96"/>
                  <p:cNvSpPr>
                    <a:spLocks noChangeAspect="1"/>
                  </p:cNvSpPr>
                  <p:nvPr/>
                </p:nvSpPr>
                <p:spPr bwMode="auto">
                  <a:xfrm>
                    <a:off x="296" y="1618"/>
                    <a:ext cx="7" cy="21"/>
                  </a:xfrm>
                  <a:custGeom>
                    <a:avLst/>
                    <a:gdLst>
                      <a:gd name="T0" fmla="*/ 7 w 25"/>
                      <a:gd name="T1" fmla="*/ 0 h 49"/>
                      <a:gd name="T2" fmla="*/ 5 w 25"/>
                      <a:gd name="T3" fmla="*/ 1 h 49"/>
                      <a:gd name="T4" fmla="*/ 4 w 25"/>
                      <a:gd name="T5" fmla="*/ 1 h 49"/>
                      <a:gd name="T6" fmla="*/ 3 w 25"/>
                      <a:gd name="T7" fmla="*/ 3 h 49"/>
                      <a:gd name="T8" fmla="*/ 2 w 25"/>
                      <a:gd name="T9" fmla="*/ 4 h 49"/>
                      <a:gd name="T10" fmla="*/ 1 w 25"/>
                      <a:gd name="T11" fmla="*/ 5 h 49"/>
                      <a:gd name="T12" fmla="*/ 0 w 25"/>
                      <a:gd name="T13" fmla="*/ 7 h 49"/>
                      <a:gd name="T14" fmla="*/ 0 w 25"/>
                      <a:gd name="T15" fmla="*/ 9 h 49"/>
                      <a:gd name="T16" fmla="*/ 0 w 25"/>
                      <a:gd name="T17" fmla="*/ 11 h 49"/>
                      <a:gd name="T18" fmla="*/ 0 w 25"/>
                      <a:gd name="T19" fmla="*/ 12 h 49"/>
                      <a:gd name="T20" fmla="*/ 0 w 25"/>
                      <a:gd name="T21" fmla="*/ 14 h 49"/>
                      <a:gd name="T22" fmla="*/ 1 w 25"/>
                      <a:gd name="T23" fmla="*/ 16 h 49"/>
                      <a:gd name="T24" fmla="*/ 2 w 25"/>
                      <a:gd name="T25" fmla="*/ 18 h 49"/>
                      <a:gd name="T26" fmla="*/ 3 w 25"/>
                      <a:gd name="T27" fmla="*/ 19 h 49"/>
                      <a:gd name="T28" fmla="*/ 4 w 25"/>
                      <a:gd name="T29" fmla="*/ 20 h 49"/>
                      <a:gd name="T30" fmla="*/ 5 w 25"/>
                      <a:gd name="T31" fmla="*/ 21 h 49"/>
                      <a:gd name="T32" fmla="*/ 7 w 25"/>
                      <a:gd name="T33" fmla="*/ 21 h 49"/>
                      <a:gd name="T34" fmla="*/ 7 w 25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9">
                        <a:moveTo>
                          <a:pt x="25" y="0"/>
                        </a:moveTo>
                        <a:lnTo>
                          <a:pt x="18" y="2"/>
                        </a:lnTo>
                        <a:lnTo>
                          <a:pt x="14" y="3"/>
                        </a:lnTo>
                        <a:lnTo>
                          <a:pt x="10" y="6"/>
                        </a:lnTo>
                        <a:lnTo>
                          <a:pt x="7" y="9"/>
                        </a:lnTo>
                        <a:lnTo>
                          <a:pt x="4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4" y="37"/>
                        </a:lnTo>
                        <a:lnTo>
                          <a:pt x="7" y="42"/>
                        </a:lnTo>
                        <a:lnTo>
                          <a:pt x="10" y="44"/>
                        </a:lnTo>
                        <a:lnTo>
                          <a:pt x="14" y="47"/>
                        </a:lnTo>
                        <a:lnTo>
                          <a:pt x="18" y="48"/>
                        </a:lnTo>
                        <a:lnTo>
                          <a:pt x="25" y="49"/>
                        </a:lnTo>
                        <a:lnTo>
                          <a:pt x="2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8" name="Rectangle 9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03" y="1618"/>
                    <a:ext cx="2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09" name="Freeform 98"/>
                  <p:cNvSpPr>
                    <a:spLocks noChangeAspect="1"/>
                  </p:cNvSpPr>
                  <p:nvPr/>
                </p:nvSpPr>
                <p:spPr bwMode="auto">
                  <a:xfrm>
                    <a:off x="518" y="1618"/>
                    <a:ext cx="7" cy="21"/>
                  </a:xfrm>
                  <a:custGeom>
                    <a:avLst/>
                    <a:gdLst>
                      <a:gd name="T0" fmla="*/ 0 w 25"/>
                      <a:gd name="T1" fmla="*/ 21 h 49"/>
                      <a:gd name="T2" fmla="*/ 2 w 25"/>
                      <a:gd name="T3" fmla="*/ 21 h 49"/>
                      <a:gd name="T4" fmla="*/ 3 w 25"/>
                      <a:gd name="T5" fmla="*/ 20 h 49"/>
                      <a:gd name="T6" fmla="*/ 4 w 25"/>
                      <a:gd name="T7" fmla="*/ 19 h 49"/>
                      <a:gd name="T8" fmla="*/ 5 w 25"/>
                      <a:gd name="T9" fmla="*/ 18 h 49"/>
                      <a:gd name="T10" fmla="*/ 6 w 25"/>
                      <a:gd name="T11" fmla="*/ 16 h 49"/>
                      <a:gd name="T12" fmla="*/ 6 w 25"/>
                      <a:gd name="T13" fmla="*/ 14 h 49"/>
                      <a:gd name="T14" fmla="*/ 6 w 25"/>
                      <a:gd name="T15" fmla="*/ 12 h 49"/>
                      <a:gd name="T16" fmla="*/ 7 w 25"/>
                      <a:gd name="T17" fmla="*/ 11 h 49"/>
                      <a:gd name="T18" fmla="*/ 6 w 25"/>
                      <a:gd name="T19" fmla="*/ 9 h 49"/>
                      <a:gd name="T20" fmla="*/ 6 w 25"/>
                      <a:gd name="T21" fmla="*/ 7 h 49"/>
                      <a:gd name="T22" fmla="*/ 6 w 25"/>
                      <a:gd name="T23" fmla="*/ 5 h 49"/>
                      <a:gd name="T24" fmla="*/ 5 w 25"/>
                      <a:gd name="T25" fmla="*/ 4 h 49"/>
                      <a:gd name="T26" fmla="*/ 4 w 25"/>
                      <a:gd name="T27" fmla="*/ 3 h 49"/>
                      <a:gd name="T28" fmla="*/ 3 w 25"/>
                      <a:gd name="T29" fmla="*/ 1 h 49"/>
                      <a:gd name="T30" fmla="*/ 2 w 25"/>
                      <a:gd name="T31" fmla="*/ 1 h 49"/>
                      <a:gd name="T32" fmla="*/ 0 w 25"/>
                      <a:gd name="T33" fmla="*/ 0 h 49"/>
                      <a:gd name="T34" fmla="*/ 0 w 25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9">
                        <a:moveTo>
                          <a:pt x="0" y="49"/>
                        </a:moveTo>
                        <a:lnTo>
                          <a:pt x="7" y="48"/>
                        </a:lnTo>
                        <a:lnTo>
                          <a:pt x="11" y="47"/>
                        </a:lnTo>
                        <a:lnTo>
                          <a:pt x="15" y="44"/>
                        </a:lnTo>
                        <a:lnTo>
                          <a:pt x="18" y="42"/>
                        </a:lnTo>
                        <a:lnTo>
                          <a:pt x="21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5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1" y="12"/>
                        </a:lnTo>
                        <a:lnTo>
                          <a:pt x="18" y="9"/>
                        </a:lnTo>
                        <a:lnTo>
                          <a:pt x="15" y="6"/>
                        </a:lnTo>
                        <a:lnTo>
                          <a:pt x="11" y="3"/>
                        </a:lnTo>
                        <a:lnTo>
                          <a:pt x="7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0" name="Freeform 99"/>
                  <p:cNvSpPr>
                    <a:spLocks noChangeAspect="1"/>
                  </p:cNvSpPr>
                  <p:nvPr/>
                </p:nvSpPr>
                <p:spPr bwMode="auto">
                  <a:xfrm>
                    <a:off x="518" y="1561"/>
                    <a:ext cx="7" cy="14"/>
                  </a:xfrm>
                  <a:custGeom>
                    <a:avLst/>
                    <a:gdLst>
                      <a:gd name="T0" fmla="*/ 0 w 25"/>
                      <a:gd name="T1" fmla="*/ 14 h 47"/>
                      <a:gd name="T2" fmla="*/ 2 w 25"/>
                      <a:gd name="T3" fmla="*/ 14 h 47"/>
                      <a:gd name="T4" fmla="*/ 3 w 25"/>
                      <a:gd name="T5" fmla="*/ 14 h 47"/>
                      <a:gd name="T6" fmla="*/ 4 w 25"/>
                      <a:gd name="T7" fmla="*/ 13 h 47"/>
                      <a:gd name="T8" fmla="*/ 5 w 25"/>
                      <a:gd name="T9" fmla="*/ 12 h 47"/>
                      <a:gd name="T10" fmla="*/ 6 w 25"/>
                      <a:gd name="T11" fmla="*/ 11 h 47"/>
                      <a:gd name="T12" fmla="*/ 6 w 25"/>
                      <a:gd name="T13" fmla="*/ 10 h 47"/>
                      <a:gd name="T14" fmla="*/ 6 w 25"/>
                      <a:gd name="T15" fmla="*/ 8 h 47"/>
                      <a:gd name="T16" fmla="*/ 7 w 25"/>
                      <a:gd name="T17" fmla="*/ 7 h 47"/>
                      <a:gd name="T18" fmla="*/ 6 w 25"/>
                      <a:gd name="T19" fmla="*/ 6 h 47"/>
                      <a:gd name="T20" fmla="*/ 6 w 25"/>
                      <a:gd name="T21" fmla="*/ 5 h 47"/>
                      <a:gd name="T22" fmla="*/ 6 w 25"/>
                      <a:gd name="T23" fmla="*/ 3 h 47"/>
                      <a:gd name="T24" fmla="*/ 5 w 25"/>
                      <a:gd name="T25" fmla="*/ 2 h 47"/>
                      <a:gd name="T26" fmla="*/ 4 w 25"/>
                      <a:gd name="T27" fmla="*/ 1 h 47"/>
                      <a:gd name="T28" fmla="*/ 3 w 25"/>
                      <a:gd name="T29" fmla="*/ 1 h 47"/>
                      <a:gd name="T30" fmla="*/ 2 w 25"/>
                      <a:gd name="T31" fmla="*/ 0 h 47"/>
                      <a:gd name="T32" fmla="*/ 0 w 25"/>
                      <a:gd name="T33" fmla="*/ 0 h 47"/>
                      <a:gd name="T34" fmla="*/ 0 w 25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7">
                        <a:moveTo>
                          <a:pt x="0" y="47"/>
                        </a:moveTo>
                        <a:lnTo>
                          <a:pt x="7" y="47"/>
                        </a:lnTo>
                        <a:lnTo>
                          <a:pt x="11" y="46"/>
                        </a:lnTo>
                        <a:lnTo>
                          <a:pt x="15" y="43"/>
                        </a:lnTo>
                        <a:lnTo>
                          <a:pt x="18" y="40"/>
                        </a:lnTo>
                        <a:lnTo>
                          <a:pt x="21" y="37"/>
                        </a:lnTo>
                        <a:lnTo>
                          <a:pt x="22" y="33"/>
                        </a:lnTo>
                        <a:lnTo>
                          <a:pt x="23" y="28"/>
                        </a:lnTo>
                        <a:lnTo>
                          <a:pt x="25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1" y="11"/>
                        </a:lnTo>
                        <a:lnTo>
                          <a:pt x="18" y="7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7" y="1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1" name="Rectangle 10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9" y="1561"/>
                    <a:ext cx="179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12" name="Freeform 101"/>
                  <p:cNvSpPr>
                    <a:spLocks noChangeAspect="1"/>
                  </p:cNvSpPr>
                  <p:nvPr/>
                </p:nvSpPr>
                <p:spPr bwMode="auto">
                  <a:xfrm>
                    <a:off x="332" y="1561"/>
                    <a:ext cx="7" cy="14"/>
                  </a:xfrm>
                  <a:custGeom>
                    <a:avLst/>
                    <a:gdLst>
                      <a:gd name="T0" fmla="*/ 7 w 23"/>
                      <a:gd name="T1" fmla="*/ 0 h 47"/>
                      <a:gd name="T2" fmla="*/ 5 w 23"/>
                      <a:gd name="T3" fmla="*/ 0 h 47"/>
                      <a:gd name="T4" fmla="*/ 4 w 23"/>
                      <a:gd name="T5" fmla="*/ 1 h 47"/>
                      <a:gd name="T6" fmla="*/ 3 w 23"/>
                      <a:gd name="T7" fmla="*/ 1 h 47"/>
                      <a:gd name="T8" fmla="*/ 2 w 23"/>
                      <a:gd name="T9" fmla="*/ 2 h 47"/>
                      <a:gd name="T10" fmla="*/ 1 w 23"/>
                      <a:gd name="T11" fmla="*/ 3 h 47"/>
                      <a:gd name="T12" fmla="*/ 0 w 23"/>
                      <a:gd name="T13" fmla="*/ 5 h 47"/>
                      <a:gd name="T14" fmla="*/ 0 w 23"/>
                      <a:gd name="T15" fmla="*/ 6 h 47"/>
                      <a:gd name="T16" fmla="*/ 0 w 23"/>
                      <a:gd name="T17" fmla="*/ 7 h 47"/>
                      <a:gd name="T18" fmla="*/ 0 w 23"/>
                      <a:gd name="T19" fmla="*/ 8 h 47"/>
                      <a:gd name="T20" fmla="*/ 0 w 23"/>
                      <a:gd name="T21" fmla="*/ 10 h 47"/>
                      <a:gd name="T22" fmla="*/ 1 w 23"/>
                      <a:gd name="T23" fmla="*/ 11 h 47"/>
                      <a:gd name="T24" fmla="*/ 2 w 23"/>
                      <a:gd name="T25" fmla="*/ 12 h 47"/>
                      <a:gd name="T26" fmla="*/ 3 w 23"/>
                      <a:gd name="T27" fmla="*/ 13 h 47"/>
                      <a:gd name="T28" fmla="*/ 4 w 23"/>
                      <a:gd name="T29" fmla="*/ 14 h 47"/>
                      <a:gd name="T30" fmla="*/ 5 w 23"/>
                      <a:gd name="T31" fmla="*/ 14 h 47"/>
                      <a:gd name="T32" fmla="*/ 7 w 23"/>
                      <a:gd name="T33" fmla="*/ 14 h 47"/>
                      <a:gd name="T34" fmla="*/ 7 w 23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6" y="7"/>
                        </a:lnTo>
                        <a:lnTo>
                          <a:pt x="3" y="11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8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6" y="40"/>
                        </a:lnTo>
                        <a:lnTo>
                          <a:pt x="10" y="43"/>
                        </a:lnTo>
                        <a:lnTo>
                          <a:pt x="14" y="46"/>
                        </a:lnTo>
                        <a:lnTo>
                          <a:pt x="18" y="47"/>
                        </a:lnTo>
                        <a:lnTo>
                          <a:pt x="23" y="47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3" name="Freeform 102"/>
                  <p:cNvSpPr>
                    <a:spLocks noChangeAspect="1"/>
                  </p:cNvSpPr>
                  <p:nvPr/>
                </p:nvSpPr>
                <p:spPr bwMode="auto">
                  <a:xfrm>
                    <a:off x="518" y="2047"/>
                    <a:ext cx="7" cy="21"/>
                  </a:xfrm>
                  <a:custGeom>
                    <a:avLst/>
                    <a:gdLst>
                      <a:gd name="T0" fmla="*/ 0 w 25"/>
                      <a:gd name="T1" fmla="*/ 21 h 49"/>
                      <a:gd name="T2" fmla="*/ 2 w 25"/>
                      <a:gd name="T3" fmla="*/ 21 h 49"/>
                      <a:gd name="T4" fmla="*/ 3 w 25"/>
                      <a:gd name="T5" fmla="*/ 20 h 49"/>
                      <a:gd name="T6" fmla="*/ 4 w 25"/>
                      <a:gd name="T7" fmla="*/ 18 h 49"/>
                      <a:gd name="T8" fmla="*/ 5 w 25"/>
                      <a:gd name="T9" fmla="*/ 17 h 49"/>
                      <a:gd name="T10" fmla="*/ 6 w 25"/>
                      <a:gd name="T11" fmla="*/ 16 h 49"/>
                      <a:gd name="T12" fmla="*/ 6 w 25"/>
                      <a:gd name="T13" fmla="*/ 14 h 49"/>
                      <a:gd name="T14" fmla="*/ 6 w 25"/>
                      <a:gd name="T15" fmla="*/ 12 h 49"/>
                      <a:gd name="T16" fmla="*/ 7 w 25"/>
                      <a:gd name="T17" fmla="*/ 10 h 49"/>
                      <a:gd name="T18" fmla="*/ 6 w 25"/>
                      <a:gd name="T19" fmla="*/ 9 h 49"/>
                      <a:gd name="T20" fmla="*/ 6 w 25"/>
                      <a:gd name="T21" fmla="*/ 7 h 49"/>
                      <a:gd name="T22" fmla="*/ 6 w 25"/>
                      <a:gd name="T23" fmla="*/ 5 h 49"/>
                      <a:gd name="T24" fmla="*/ 5 w 25"/>
                      <a:gd name="T25" fmla="*/ 3 h 49"/>
                      <a:gd name="T26" fmla="*/ 4 w 25"/>
                      <a:gd name="T27" fmla="*/ 2 h 49"/>
                      <a:gd name="T28" fmla="*/ 3 w 25"/>
                      <a:gd name="T29" fmla="*/ 1 h 49"/>
                      <a:gd name="T30" fmla="*/ 2 w 25"/>
                      <a:gd name="T31" fmla="*/ 0 h 49"/>
                      <a:gd name="T32" fmla="*/ 0 w 25"/>
                      <a:gd name="T33" fmla="*/ 0 h 49"/>
                      <a:gd name="T34" fmla="*/ 0 w 25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9">
                        <a:moveTo>
                          <a:pt x="0" y="49"/>
                        </a:moveTo>
                        <a:lnTo>
                          <a:pt x="7" y="48"/>
                        </a:lnTo>
                        <a:lnTo>
                          <a:pt x="11" y="47"/>
                        </a:lnTo>
                        <a:lnTo>
                          <a:pt x="15" y="43"/>
                        </a:lnTo>
                        <a:lnTo>
                          <a:pt x="18" y="40"/>
                        </a:lnTo>
                        <a:lnTo>
                          <a:pt x="21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5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1" y="12"/>
                        </a:lnTo>
                        <a:lnTo>
                          <a:pt x="18" y="8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7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4" name="Rectangle 10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03" y="2047"/>
                    <a:ext cx="2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15" name="Freeform 104"/>
                  <p:cNvSpPr>
                    <a:spLocks noChangeAspect="1"/>
                  </p:cNvSpPr>
                  <p:nvPr/>
                </p:nvSpPr>
                <p:spPr bwMode="auto">
                  <a:xfrm>
                    <a:off x="296" y="2047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5 w 24"/>
                      <a:gd name="T3" fmla="*/ 0 h 49"/>
                      <a:gd name="T4" fmla="*/ 4 w 24"/>
                      <a:gd name="T5" fmla="*/ 1 h 49"/>
                      <a:gd name="T6" fmla="*/ 3 w 24"/>
                      <a:gd name="T7" fmla="*/ 2 h 49"/>
                      <a:gd name="T8" fmla="*/ 2 w 24"/>
                      <a:gd name="T9" fmla="*/ 3 h 49"/>
                      <a:gd name="T10" fmla="*/ 1 w 24"/>
                      <a:gd name="T11" fmla="*/ 5 h 49"/>
                      <a:gd name="T12" fmla="*/ 0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0 h 49"/>
                      <a:gd name="T18" fmla="*/ 0 w 24"/>
                      <a:gd name="T19" fmla="*/ 12 h 49"/>
                      <a:gd name="T20" fmla="*/ 0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7 h 49"/>
                      <a:gd name="T26" fmla="*/ 3 w 24"/>
                      <a:gd name="T27" fmla="*/ 18 h 49"/>
                      <a:gd name="T28" fmla="*/ 4 w 24"/>
                      <a:gd name="T29" fmla="*/ 20 h 49"/>
                      <a:gd name="T30" fmla="*/ 5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6" y="8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6" y="40"/>
                        </a:lnTo>
                        <a:lnTo>
                          <a:pt x="10" y="43"/>
                        </a:lnTo>
                        <a:lnTo>
                          <a:pt x="14" y="47"/>
                        </a:lnTo>
                        <a:lnTo>
                          <a:pt x="18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6" name="Freeform 105"/>
                  <p:cNvSpPr>
                    <a:spLocks noChangeAspect="1"/>
                  </p:cNvSpPr>
                  <p:nvPr/>
                </p:nvSpPr>
                <p:spPr bwMode="auto">
                  <a:xfrm>
                    <a:off x="739" y="2141"/>
                    <a:ext cx="14" cy="7"/>
                  </a:xfrm>
                  <a:custGeom>
                    <a:avLst/>
                    <a:gdLst>
                      <a:gd name="T0" fmla="*/ 0 w 46"/>
                      <a:gd name="T1" fmla="*/ 0 h 23"/>
                      <a:gd name="T2" fmla="*/ 0 w 46"/>
                      <a:gd name="T3" fmla="*/ 2 h 23"/>
                      <a:gd name="T4" fmla="*/ 1 w 46"/>
                      <a:gd name="T5" fmla="*/ 3 h 23"/>
                      <a:gd name="T6" fmla="*/ 1 w 46"/>
                      <a:gd name="T7" fmla="*/ 5 h 23"/>
                      <a:gd name="T8" fmla="*/ 2 w 46"/>
                      <a:gd name="T9" fmla="*/ 5 h 23"/>
                      <a:gd name="T10" fmla="*/ 3 w 46"/>
                      <a:gd name="T11" fmla="*/ 6 h 23"/>
                      <a:gd name="T12" fmla="*/ 4 w 46"/>
                      <a:gd name="T13" fmla="*/ 7 h 23"/>
                      <a:gd name="T14" fmla="*/ 6 w 46"/>
                      <a:gd name="T15" fmla="*/ 7 h 23"/>
                      <a:gd name="T16" fmla="*/ 7 w 46"/>
                      <a:gd name="T17" fmla="*/ 7 h 23"/>
                      <a:gd name="T18" fmla="*/ 9 w 46"/>
                      <a:gd name="T19" fmla="*/ 7 h 23"/>
                      <a:gd name="T20" fmla="*/ 10 w 46"/>
                      <a:gd name="T21" fmla="*/ 7 h 23"/>
                      <a:gd name="T22" fmla="*/ 11 w 46"/>
                      <a:gd name="T23" fmla="*/ 6 h 23"/>
                      <a:gd name="T24" fmla="*/ 12 w 46"/>
                      <a:gd name="T25" fmla="*/ 5 h 23"/>
                      <a:gd name="T26" fmla="*/ 13 w 46"/>
                      <a:gd name="T27" fmla="*/ 5 h 23"/>
                      <a:gd name="T28" fmla="*/ 14 w 46"/>
                      <a:gd name="T29" fmla="*/ 3 h 23"/>
                      <a:gd name="T30" fmla="*/ 14 w 46"/>
                      <a:gd name="T31" fmla="*/ 2 h 23"/>
                      <a:gd name="T32" fmla="*/ 14 w 46"/>
                      <a:gd name="T33" fmla="*/ 0 h 23"/>
                      <a:gd name="T34" fmla="*/ 0 w 46"/>
                      <a:gd name="T35" fmla="*/ 0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3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10"/>
                        </a:lnTo>
                        <a:lnTo>
                          <a:pt x="4" y="15"/>
                        </a:lnTo>
                        <a:lnTo>
                          <a:pt x="7" y="18"/>
                        </a:lnTo>
                        <a:lnTo>
                          <a:pt x="11" y="20"/>
                        </a:lnTo>
                        <a:lnTo>
                          <a:pt x="14" y="22"/>
                        </a:lnTo>
                        <a:lnTo>
                          <a:pt x="19" y="23"/>
                        </a:lnTo>
                        <a:lnTo>
                          <a:pt x="23" y="23"/>
                        </a:lnTo>
                        <a:lnTo>
                          <a:pt x="28" y="23"/>
                        </a:lnTo>
                        <a:lnTo>
                          <a:pt x="32" y="22"/>
                        </a:lnTo>
                        <a:lnTo>
                          <a:pt x="35" y="20"/>
                        </a:lnTo>
                        <a:lnTo>
                          <a:pt x="40" y="18"/>
                        </a:lnTo>
                        <a:lnTo>
                          <a:pt x="42" y="15"/>
                        </a:lnTo>
                        <a:lnTo>
                          <a:pt x="45" y="10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7" name="Rectangle 10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39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18" name="Freeform 107"/>
                  <p:cNvSpPr>
                    <a:spLocks noChangeAspect="1"/>
                  </p:cNvSpPr>
                  <p:nvPr/>
                </p:nvSpPr>
                <p:spPr bwMode="auto">
                  <a:xfrm>
                    <a:off x="739" y="2055"/>
                    <a:ext cx="14" cy="7"/>
                  </a:xfrm>
                  <a:custGeom>
                    <a:avLst/>
                    <a:gdLst>
                      <a:gd name="T0" fmla="*/ 14 w 46"/>
                      <a:gd name="T1" fmla="*/ 7 h 24"/>
                      <a:gd name="T2" fmla="*/ 14 w 46"/>
                      <a:gd name="T3" fmla="*/ 5 h 24"/>
                      <a:gd name="T4" fmla="*/ 14 w 46"/>
                      <a:gd name="T5" fmla="*/ 4 h 24"/>
                      <a:gd name="T6" fmla="*/ 13 w 46"/>
                      <a:gd name="T7" fmla="*/ 3 h 24"/>
                      <a:gd name="T8" fmla="*/ 12 w 46"/>
                      <a:gd name="T9" fmla="*/ 2 h 24"/>
                      <a:gd name="T10" fmla="*/ 11 w 46"/>
                      <a:gd name="T11" fmla="*/ 1 h 24"/>
                      <a:gd name="T12" fmla="*/ 10 w 46"/>
                      <a:gd name="T13" fmla="*/ 1 h 24"/>
                      <a:gd name="T14" fmla="*/ 9 w 46"/>
                      <a:gd name="T15" fmla="*/ 0 h 24"/>
                      <a:gd name="T16" fmla="*/ 7 w 46"/>
                      <a:gd name="T17" fmla="*/ 0 h 24"/>
                      <a:gd name="T18" fmla="*/ 6 w 46"/>
                      <a:gd name="T19" fmla="*/ 0 h 24"/>
                      <a:gd name="T20" fmla="*/ 4 w 46"/>
                      <a:gd name="T21" fmla="*/ 1 h 24"/>
                      <a:gd name="T22" fmla="*/ 3 w 46"/>
                      <a:gd name="T23" fmla="*/ 1 h 24"/>
                      <a:gd name="T24" fmla="*/ 2 w 46"/>
                      <a:gd name="T25" fmla="*/ 2 h 24"/>
                      <a:gd name="T26" fmla="*/ 1 w 46"/>
                      <a:gd name="T27" fmla="*/ 3 h 24"/>
                      <a:gd name="T28" fmla="*/ 1 w 46"/>
                      <a:gd name="T29" fmla="*/ 4 h 24"/>
                      <a:gd name="T30" fmla="*/ 0 w 46"/>
                      <a:gd name="T31" fmla="*/ 5 h 24"/>
                      <a:gd name="T32" fmla="*/ 0 w 46"/>
                      <a:gd name="T33" fmla="*/ 7 h 24"/>
                      <a:gd name="T34" fmla="*/ 14 w 46"/>
                      <a:gd name="T35" fmla="*/ 7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4">
                        <a:moveTo>
                          <a:pt x="46" y="24"/>
                        </a:moveTo>
                        <a:lnTo>
                          <a:pt x="46" y="18"/>
                        </a:lnTo>
                        <a:lnTo>
                          <a:pt x="45" y="14"/>
                        </a:lnTo>
                        <a:lnTo>
                          <a:pt x="42" y="10"/>
                        </a:lnTo>
                        <a:lnTo>
                          <a:pt x="40" y="7"/>
                        </a:lnTo>
                        <a:lnTo>
                          <a:pt x="35" y="4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1" y="4"/>
                        </a:lnTo>
                        <a:lnTo>
                          <a:pt x="7" y="7"/>
                        </a:lnTo>
                        <a:lnTo>
                          <a:pt x="4" y="10"/>
                        </a:lnTo>
                        <a:lnTo>
                          <a:pt x="2" y="14"/>
                        </a:lnTo>
                        <a:lnTo>
                          <a:pt x="1" y="18"/>
                        </a:lnTo>
                        <a:lnTo>
                          <a:pt x="0" y="24"/>
                        </a:lnTo>
                        <a:lnTo>
                          <a:pt x="46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9" name="Freeform 108"/>
                  <p:cNvSpPr>
                    <a:spLocks noChangeAspect="1"/>
                  </p:cNvSpPr>
                  <p:nvPr/>
                </p:nvSpPr>
                <p:spPr bwMode="auto">
                  <a:xfrm>
                    <a:off x="596" y="2055"/>
                    <a:ext cx="14" cy="7"/>
                  </a:xfrm>
                  <a:custGeom>
                    <a:avLst/>
                    <a:gdLst>
                      <a:gd name="T0" fmla="*/ 0 w 47"/>
                      <a:gd name="T1" fmla="*/ 0 h 24"/>
                      <a:gd name="T2" fmla="*/ 0 w 47"/>
                      <a:gd name="T3" fmla="*/ 2 h 24"/>
                      <a:gd name="T4" fmla="*/ 1 w 47"/>
                      <a:gd name="T5" fmla="*/ 3 h 24"/>
                      <a:gd name="T6" fmla="*/ 1 w 47"/>
                      <a:gd name="T7" fmla="*/ 4 h 24"/>
                      <a:gd name="T8" fmla="*/ 2 w 47"/>
                      <a:gd name="T9" fmla="*/ 5 h 24"/>
                      <a:gd name="T10" fmla="*/ 3 w 47"/>
                      <a:gd name="T11" fmla="*/ 6 h 24"/>
                      <a:gd name="T12" fmla="*/ 4 w 47"/>
                      <a:gd name="T13" fmla="*/ 7 h 24"/>
                      <a:gd name="T14" fmla="*/ 6 w 47"/>
                      <a:gd name="T15" fmla="*/ 7 h 24"/>
                      <a:gd name="T16" fmla="*/ 7 w 47"/>
                      <a:gd name="T17" fmla="*/ 7 h 24"/>
                      <a:gd name="T18" fmla="*/ 8 w 47"/>
                      <a:gd name="T19" fmla="*/ 7 h 24"/>
                      <a:gd name="T20" fmla="*/ 10 w 47"/>
                      <a:gd name="T21" fmla="*/ 7 h 24"/>
                      <a:gd name="T22" fmla="*/ 11 w 47"/>
                      <a:gd name="T23" fmla="*/ 6 h 24"/>
                      <a:gd name="T24" fmla="*/ 12 w 47"/>
                      <a:gd name="T25" fmla="*/ 5 h 24"/>
                      <a:gd name="T26" fmla="*/ 13 w 47"/>
                      <a:gd name="T27" fmla="*/ 4 h 24"/>
                      <a:gd name="T28" fmla="*/ 13 w 47"/>
                      <a:gd name="T29" fmla="*/ 3 h 24"/>
                      <a:gd name="T30" fmla="*/ 14 w 47"/>
                      <a:gd name="T31" fmla="*/ 2 h 24"/>
                      <a:gd name="T32" fmla="*/ 14 w 47"/>
                      <a:gd name="T33" fmla="*/ 0 h 24"/>
                      <a:gd name="T34" fmla="*/ 0 w 47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4">
                        <a:moveTo>
                          <a:pt x="0" y="0"/>
                        </a:moveTo>
                        <a:lnTo>
                          <a:pt x="1" y="6"/>
                        </a:lnTo>
                        <a:lnTo>
                          <a:pt x="3" y="11"/>
                        </a:lnTo>
                        <a:lnTo>
                          <a:pt x="5" y="14"/>
                        </a:lnTo>
                        <a:lnTo>
                          <a:pt x="8" y="17"/>
                        </a:lnTo>
                        <a:lnTo>
                          <a:pt x="11" y="20"/>
                        </a:lnTo>
                        <a:lnTo>
                          <a:pt x="15" y="23"/>
                        </a:lnTo>
                        <a:lnTo>
                          <a:pt x="19" y="24"/>
                        </a:lnTo>
                        <a:lnTo>
                          <a:pt x="24" y="24"/>
                        </a:lnTo>
                        <a:lnTo>
                          <a:pt x="28" y="24"/>
                        </a:lnTo>
                        <a:lnTo>
                          <a:pt x="32" y="23"/>
                        </a:lnTo>
                        <a:lnTo>
                          <a:pt x="36" y="20"/>
                        </a:lnTo>
                        <a:lnTo>
                          <a:pt x="39" y="17"/>
                        </a:lnTo>
                        <a:lnTo>
                          <a:pt x="43" y="14"/>
                        </a:lnTo>
                        <a:lnTo>
                          <a:pt x="45" y="11"/>
                        </a:lnTo>
                        <a:lnTo>
                          <a:pt x="47" y="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0" name="Rectangle 10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96" y="1625"/>
                    <a:ext cx="14" cy="430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21" name="Freeform 110"/>
                  <p:cNvSpPr>
                    <a:spLocks noChangeAspect="1"/>
                  </p:cNvSpPr>
                  <p:nvPr/>
                </p:nvSpPr>
                <p:spPr bwMode="auto">
                  <a:xfrm>
                    <a:off x="596" y="1625"/>
                    <a:ext cx="14" cy="0"/>
                  </a:xfrm>
                  <a:custGeom>
                    <a:avLst/>
                    <a:gdLst>
                      <a:gd name="T0" fmla="*/ 14 w 47"/>
                      <a:gd name="T1" fmla="*/ 1 h 23"/>
                      <a:gd name="T2" fmla="*/ 14 w 47"/>
                      <a:gd name="T3" fmla="*/ 1 h 23"/>
                      <a:gd name="T4" fmla="*/ 13 w 47"/>
                      <a:gd name="T5" fmla="*/ 1 h 23"/>
                      <a:gd name="T6" fmla="*/ 13 w 47"/>
                      <a:gd name="T7" fmla="*/ 0 h 23"/>
                      <a:gd name="T8" fmla="*/ 12 w 47"/>
                      <a:gd name="T9" fmla="*/ 0 h 23"/>
                      <a:gd name="T10" fmla="*/ 11 w 47"/>
                      <a:gd name="T11" fmla="*/ 0 h 23"/>
                      <a:gd name="T12" fmla="*/ 10 w 47"/>
                      <a:gd name="T13" fmla="*/ 0 h 23"/>
                      <a:gd name="T14" fmla="*/ 8 w 47"/>
                      <a:gd name="T15" fmla="*/ 0 h 23"/>
                      <a:gd name="T16" fmla="*/ 7 w 47"/>
                      <a:gd name="T17" fmla="*/ 0 h 23"/>
                      <a:gd name="T18" fmla="*/ 6 w 47"/>
                      <a:gd name="T19" fmla="*/ 0 h 23"/>
                      <a:gd name="T20" fmla="*/ 4 w 47"/>
                      <a:gd name="T21" fmla="*/ 0 h 23"/>
                      <a:gd name="T22" fmla="*/ 3 w 47"/>
                      <a:gd name="T23" fmla="*/ 0 h 23"/>
                      <a:gd name="T24" fmla="*/ 2 w 47"/>
                      <a:gd name="T25" fmla="*/ 0 h 23"/>
                      <a:gd name="T26" fmla="*/ 1 w 47"/>
                      <a:gd name="T27" fmla="*/ 0 h 23"/>
                      <a:gd name="T28" fmla="*/ 1 w 47"/>
                      <a:gd name="T29" fmla="*/ 1 h 23"/>
                      <a:gd name="T30" fmla="*/ 0 w 47"/>
                      <a:gd name="T31" fmla="*/ 1 h 23"/>
                      <a:gd name="T32" fmla="*/ 0 w 47"/>
                      <a:gd name="T33" fmla="*/ 1 h 23"/>
                      <a:gd name="T34" fmla="*/ 14 w 47"/>
                      <a:gd name="T35" fmla="*/ 1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3">
                        <a:moveTo>
                          <a:pt x="47" y="23"/>
                        </a:moveTo>
                        <a:lnTo>
                          <a:pt x="47" y="17"/>
                        </a:lnTo>
                        <a:lnTo>
                          <a:pt x="45" y="12"/>
                        </a:lnTo>
                        <a:lnTo>
                          <a:pt x="43" y="9"/>
                        </a:lnTo>
                        <a:lnTo>
                          <a:pt x="39" y="6"/>
                        </a:lnTo>
                        <a:lnTo>
                          <a:pt x="36" y="3"/>
                        </a:lnTo>
                        <a:lnTo>
                          <a:pt x="32" y="1"/>
                        </a:lnTo>
                        <a:lnTo>
                          <a:pt x="28" y="0"/>
                        </a:lnTo>
                        <a:lnTo>
                          <a:pt x="24" y="0"/>
                        </a:ln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11" y="3"/>
                        </a:lnTo>
                        <a:lnTo>
                          <a:pt x="8" y="6"/>
                        </a:lnTo>
                        <a:lnTo>
                          <a:pt x="5" y="9"/>
                        </a:lnTo>
                        <a:lnTo>
                          <a:pt x="3" y="12"/>
                        </a:lnTo>
                        <a:lnTo>
                          <a:pt x="1" y="17"/>
                        </a:lnTo>
                        <a:lnTo>
                          <a:pt x="0" y="23"/>
                        </a:lnTo>
                        <a:lnTo>
                          <a:pt x="47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2" name="Rectangle 11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32" y="1926"/>
                    <a:ext cx="21" cy="1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23" name="Rectangle 11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32" y="1596"/>
                    <a:ext cx="21" cy="315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24" name="Freeform 113"/>
                  <p:cNvSpPr>
                    <a:spLocks noChangeAspect="1"/>
                  </p:cNvSpPr>
                  <p:nvPr/>
                </p:nvSpPr>
                <p:spPr bwMode="auto">
                  <a:xfrm>
                    <a:off x="696" y="2055"/>
                    <a:ext cx="14" cy="7"/>
                  </a:xfrm>
                  <a:custGeom>
                    <a:avLst/>
                    <a:gdLst>
                      <a:gd name="T0" fmla="*/ 0 w 46"/>
                      <a:gd name="T1" fmla="*/ 0 h 24"/>
                      <a:gd name="T2" fmla="*/ 0 w 46"/>
                      <a:gd name="T3" fmla="*/ 2 h 24"/>
                      <a:gd name="T4" fmla="*/ 1 w 46"/>
                      <a:gd name="T5" fmla="*/ 3 h 24"/>
                      <a:gd name="T6" fmla="*/ 1 w 46"/>
                      <a:gd name="T7" fmla="*/ 4 h 24"/>
                      <a:gd name="T8" fmla="*/ 2 w 46"/>
                      <a:gd name="T9" fmla="*/ 5 h 24"/>
                      <a:gd name="T10" fmla="*/ 3 w 46"/>
                      <a:gd name="T11" fmla="*/ 6 h 24"/>
                      <a:gd name="T12" fmla="*/ 4 w 46"/>
                      <a:gd name="T13" fmla="*/ 7 h 24"/>
                      <a:gd name="T14" fmla="*/ 6 w 46"/>
                      <a:gd name="T15" fmla="*/ 7 h 24"/>
                      <a:gd name="T16" fmla="*/ 7 w 46"/>
                      <a:gd name="T17" fmla="*/ 7 h 24"/>
                      <a:gd name="T18" fmla="*/ 8 w 46"/>
                      <a:gd name="T19" fmla="*/ 7 h 24"/>
                      <a:gd name="T20" fmla="*/ 9 w 46"/>
                      <a:gd name="T21" fmla="*/ 7 h 24"/>
                      <a:gd name="T22" fmla="*/ 11 w 46"/>
                      <a:gd name="T23" fmla="*/ 6 h 24"/>
                      <a:gd name="T24" fmla="*/ 12 w 46"/>
                      <a:gd name="T25" fmla="*/ 5 h 24"/>
                      <a:gd name="T26" fmla="*/ 13 w 46"/>
                      <a:gd name="T27" fmla="*/ 4 h 24"/>
                      <a:gd name="T28" fmla="*/ 13 w 46"/>
                      <a:gd name="T29" fmla="*/ 3 h 24"/>
                      <a:gd name="T30" fmla="*/ 14 w 46"/>
                      <a:gd name="T31" fmla="*/ 2 h 24"/>
                      <a:gd name="T32" fmla="*/ 14 w 46"/>
                      <a:gd name="T33" fmla="*/ 0 h 24"/>
                      <a:gd name="T34" fmla="*/ 0 w 46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4">
                        <a:moveTo>
                          <a:pt x="0" y="0"/>
                        </a:moveTo>
                        <a:lnTo>
                          <a:pt x="0" y="6"/>
                        </a:lnTo>
                        <a:lnTo>
                          <a:pt x="2" y="11"/>
                        </a:lnTo>
                        <a:lnTo>
                          <a:pt x="4" y="14"/>
                        </a:lnTo>
                        <a:lnTo>
                          <a:pt x="7" y="17"/>
                        </a:lnTo>
                        <a:lnTo>
                          <a:pt x="10" y="20"/>
                        </a:lnTo>
                        <a:lnTo>
                          <a:pt x="14" y="23"/>
                        </a:lnTo>
                        <a:lnTo>
                          <a:pt x="19" y="24"/>
                        </a:lnTo>
                        <a:lnTo>
                          <a:pt x="23" y="24"/>
                        </a:lnTo>
                        <a:lnTo>
                          <a:pt x="27" y="24"/>
                        </a:lnTo>
                        <a:lnTo>
                          <a:pt x="31" y="23"/>
                        </a:lnTo>
                        <a:lnTo>
                          <a:pt x="35" y="20"/>
                        </a:lnTo>
                        <a:lnTo>
                          <a:pt x="39" y="17"/>
                        </a:lnTo>
                        <a:lnTo>
                          <a:pt x="42" y="14"/>
                        </a:lnTo>
                        <a:lnTo>
                          <a:pt x="44" y="11"/>
                        </a:lnTo>
                        <a:lnTo>
                          <a:pt x="45" y="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5" name="Rectangle 11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696" y="1625"/>
                    <a:ext cx="14" cy="430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26" name="Freeform 115"/>
                  <p:cNvSpPr>
                    <a:spLocks noChangeAspect="1"/>
                  </p:cNvSpPr>
                  <p:nvPr/>
                </p:nvSpPr>
                <p:spPr bwMode="auto">
                  <a:xfrm>
                    <a:off x="696" y="1625"/>
                    <a:ext cx="14" cy="0"/>
                  </a:xfrm>
                  <a:custGeom>
                    <a:avLst/>
                    <a:gdLst>
                      <a:gd name="T0" fmla="*/ 14 w 46"/>
                      <a:gd name="T1" fmla="*/ 1 h 23"/>
                      <a:gd name="T2" fmla="*/ 14 w 46"/>
                      <a:gd name="T3" fmla="*/ 1 h 23"/>
                      <a:gd name="T4" fmla="*/ 13 w 46"/>
                      <a:gd name="T5" fmla="*/ 1 h 23"/>
                      <a:gd name="T6" fmla="*/ 13 w 46"/>
                      <a:gd name="T7" fmla="*/ 0 h 23"/>
                      <a:gd name="T8" fmla="*/ 12 w 46"/>
                      <a:gd name="T9" fmla="*/ 0 h 23"/>
                      <a:gd name="T10" fmla="*/ 11 w 46"/>
                      <a:gd name="T11" fmla="*/ 0 h 23"/>
                      <a:gd name="T12" fmla="*/ 9 w 46"/>
                      <a:gd name="T13" fmla="*/ 0 h 23"/>
                      <a:gd name="T14" fmla="*/ 8 w 46"/>
                      <a:gd name="T15" fmla="*/ 0 h 23"/>
                      <a:gd name="T16" fmla="*/ 7 w 46"/>
                      <a:gd name="T17" fmla="*/ 0 h 23"/>
                      <a:gd name="T18" fmla="*/ 6 w 46"/>
                      <a:gd name="T19" fmla="*/ 0 h 23"/>
                      <a:gd name="T20" fmla="*/ 4 w 46"/>
                      <a:gd name="T21" fmla="*/ 0 h 23"/>
                      <a:gd name="T22" fmla="*/ 3 w 46"/>
                      <a:gd name="T23" fmla="*/ 0 h 23"/>
                      <a:gd name="T24" fmla="*/ 2 w 46"/>
                      <a:gd name="T25" fmla="*/ 0 h 23"/>
                      <a:gd name="T26" fmla="*/ 1 w 46"/>
                      <a:gd name="T27" fmla="*/ 0 h 23"/>
                      <a:gd name="T28" fmla="*/ 1 w 46"/>
                      <a:gd name="T29" fmla="*/ 1 h 23"/>
                      <a:gd name="T30" fmla="*/ 0 w 46"/>
                      <a:gd name="T31" fmla="*/ 1 h 23"/>
                      <a:gd name="T32" fmla="*/ 0 w 46"/>
                      <a:gd name="T33" fmla="*/ 1 h 23"/>
                      <a:gd name="T34" fmla="*/ 14 w 46"/>
                      <a:gd name="T35" fmla="*/ 1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3">
                        <a:moveTo>
                          <a:pt x="46" y="23"/>
                        </a:moveTo>
                        <a:lnTo>
                          <a:pt x="45" y="17"/>
                        </a:lnTo>
                        <a:lnTo>
                          <a:pt x="44" y="12"/>
                        </a:lnTo>
                        <a:lnTo>
                          <a:pt x="42" y="9"/>
                        </a:lnTo>
                        <a:lnTo>
                          <a:pt x="39" y="6"/>
                        </a:lnTo>
                        <a:lnTo>
                          <a:pt x="35" y="3"/>
                        </a:lnTo>
                        <a:lnTo>
                          <a:pt x="31" y="1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4" y="1"/>
                        </a:lnTo>
                        <a:lnTo>
                          <a:pt x="10" y="3"/>
                        </a:lnTo>
                        <a:lnTo>
                          <a:pt x="7" y="6"/>
                        </a:lnTo>
                        <a:lnTo>
                          <a:pt x="4" y="9"/>
                        </a:lnTo>
                        <a:lnTo>
                          <a:pt x="2" y="12"/>
                        </a:lnTo>
                        <a:lnTo>
                          <a:pt x="0" y="17"/>
                        </a:lnTo>
                        <a:lnTo>
                          <a:pt x="0" y="23"/>
                        </a:lnTo>
                        <a:lnTo>
                          <a:pt x="46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7" name="Freeform 116"/>
                  <p:cNvSpPr>
                    <a:spLocks noChangeAspect="1"/>
                  </p:cNvSpPr>
                  <p:nvPr/>
                </p:nvSpPr>
                <p:spPr bwMode="auto">
                  <a:xfrm>
                    <a:off x="560" y="2055"/>
                    <a:ext cx="14" cy="7"/>
                  </a:xfrm>
                  <a:custGeom>
                    <a:avLst/>
                    <a:gdLst>
                      <a:gd name="T0" fmla="*/ 0 w 46"/>
                      <a:gd name="T1" fmla="*/ 0 h 24"/>
                      <a:gd name="T2" fmla="*/ 0 w 46"/>
                      <a:gd name="T3" fmla="*/ 2 h 24"/>
                      <a:gd name="T4" fmla="*/ 1 w 46"/>
                      <a:gd name="T5" fmla="*/ 3 h 24"/>
                      <a:gd name="T6" fmla="*/ 1 w 46"/>
                      <a:gd name="T7" fmla="*/ 4 h 24"/>
                      <a:gd name="T8" fmla="*/ 2 w 46"/>
                      <a:gd name="T9" fmla="*/ 5 h 24"/>
                      <a:gd name="T10" fmla="*/ 3 w 46"/>
                      <a:gd name="T11" fmla="*/ 6 h 24"/>
                      <a:gd name="T12" fmla="*/ 5 w 46"/>
                      <a:gd name="T13" fmla="*/ 7 h 24"/>
                      <a:gd name="T14" fmla="*/ 6 w 46"/>
                      <a:gd name="T15" fmla="*/ 7 h 24"/>
                      <a:gd name="T16" fmla="*/ 7 w 46"/>
                      <a:gd name="T17" fmla="*/ 7 h 24"/>
                      <a:gd name="T18" fmla="*/ 9 w 46"/>
                      <a:gd name="T19" fmla="*/ 7 h 24"/>
                      <a:gd name="T20" fmla="*/ 10 w 46"/>
                      <a:gd name="T21" fmla="*/ 7 h 24"/>
                      <a:gd name="T22" fmla="*/ 11 w 46"/>
                      <a:gd name="T23" fmla="*/ 6 h 24"/>
                      <a:gd name="T24" fmla="*/ 12 w 46"/>
                      <a:gd name="T25" fmla="*/ 5 h 24"/>
                      <a:gd name="T26" fmla="*/ 13 w 46"/>
                      <a:gd name="T27" fmla="*/ 4 h 24"/>
                      <a:gd name="T28" fmla="*/ 13 w 46"/>
                      <a:gd name="T29" fmla="*/ 3 h 24"/>
                      <a:gd name="T30" fmla="*/ 14 w 46"/>
                      <a:gd name="T31" fmla="*/ 2 h 24"/>
                      <a:gd name="T32" fmla="*/ 14 w 46"/>
                      <a:gd name="T33" fmla="*/ 0 h 24"/>
                      <a:gd name="T34" fmla="*/ 0 w 46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4">
                        <a:moveTo>
                          <a:pt x="0" y="0"/>
                        </a:moveTo>
                        <a:lnTo>
                          <a:pt x="1" y="6"/>
                        </a:lnTo>
                        <a:lnTo>
                          <a:pt x="2" y="11"/>
                        </a:lnTo>
                        <a:lnTo>
                          <a:pt x="4" y="14"/>
                        </a:lnTo>
                        <a:lnTo>
                          <a:pt x="8" y="17"/>
                        </a:lnTo>
                        <a:lnTo>
                          <a:pt x="11" y="20"/>
                        </a:lnTo>
                        <a:lnTo>
                          <a:pt x="15" y="23"/>
                        </a:lnTo>
                        <a:lnTo>
                          <a:pt x="19" y="24"/>
                        </a:lnTo>
                        <a:lnTo>
                          <a:pt x="23" y="24"/>
                        </a:lnTo>
                        <a:lnTo>
                          <a:pt x="28" y="24"/>
                        </a:lnTo>
                        <a:lnTo>
                          <a:pt x="32" y="23"/>
                        </a:lnTo>
                        <a:lnTo>
                          <a:pt x="36" y="20"/>
                        </a:lnTo>
                        <a:lnTo>
                          <a:pt x="39" y="17"/>
                        </a:lnTo>
                        <a:lnTo>
                          <a:pt x="42" y="14"/>
                        </a:lnTo>
                        <a:lnTo>
                          <a:pt x="44" y="11"/>
                        </a:lnTo>
                        <a:lnTo>
                          <a:pt x="46" y="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8" name="Rectangle 11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60" y="1625"/>
                    <a:ext cx="14" cy="430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29" name="Freeform 118"/>
                  <p:cNvSpPr>
                    <a:spLocks noChangeAspect="1"/>
                  </p:cNvSpPr>
                  <p:nvPr/>
                </p:nvSpPr>
                <p:spPr bwMode="auto">
                  <a:xfrm>
                    <a:off x="560" y="1625"/>
                    <a:ext cx="14" cy="0"/>
                  </a:xfrm>
                  <a:custGeom>
                    <a:avLst/>
                    <a:gdLst>
                      <a:gd name="T0" fmla="*/ 14 w 46"/>
                      <a:gd name="T1" fmla="*/ 1 h 23"/>
                      <a:gd name="T2" fmla="*/ 14 w 46"/>
                      <a:gd name="T3" fmla="*/ 1 h 23"/>
                      <a:gd name="T4" fmla="*/ 13 w 46"/>
                      <a:gd name="T5" fmla="*/ 1 h 23"/>
                      <a:gd name="T6" fmla="*/ 13 w 46"/>
                      <a:gd name="T7" fmla="*/ 0 h 23"/>
                      <a:gd name="T8" fmla="*/ 12 w 46"/>
                      <a:gd name="T9" fmla="*/ 0 h 23"/>
                      <a:gd name="T10" fmla="*/ 11 w 46"/>
                      <a:gd name="T11" fmla="*/ 0 h 23"/>
                      <a:gd name="T12" fmla="*/ 10 w 46"/>
                      <a:gd name="T13" fmla="*/ 0 h 23"/>
                      <a:gd name="T14" fmla="*/ 9 w 46"/>
                      <a:gd name="T15" fmla="*/ 0 h 23"/>
                      <a:gd name="T16" fmla="*/ 7 w 46"/>
                      <a:gd name="T17" fmla="*/ 0 h 23"/>
                      <a:gd name="T18" fmla="*/ 6 w 46"/>
                      <a:gd name="T19" fmla="*/ 0 h 23"/>
                      <a:gd name="T20" fmla="*/ 5 w 46"/>
                      <a:gd name="T21" fmla="*/ 0 h 23"/>
                      <a:gd name="T22" fmla="*/ 3 w 46"/>
                      <a:gd name="T23" fmla="*/ 0 h 23"/>
                      <a:gd name="T24" fmla="*/ 2 w 46"/>
                      <a:gd name="T25" fmla="*/ 0 h 23"/>
                      <a:gd name="T26" fmla="*/ 1 w 46"/>
                      <a:gd name="T27" fmla="*/ 0 h 23"/>
                      <a:gd name="T28" fmla="*/ 1 w 46"/>
                      <a:gd name="T29" fmla="*/ 1 h 23"/>
                      <a:gd name="T30" fmla="*/ 0 w 46"/>
                      <a:gd name="T31" fmla="*/ 1 h 23"/>
                      <a:gd name="T32" fmla="*/ 0 w 46"/>
                      <a:gd name="T33" fmla="*/ 1 h 23"/>
                      <a:gd name="T34" fmla="*/ 14 w 46"/>
                      <a:gd name="T35" fmla="*/ 1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3">
                        <a:moveTo>
                          <a:pt x="46" y="23"/>
                        </a:moveTo>
                        <a:lnTo>
                          <a:pt x="46" y="17"/>
                        </a:lnTo>
                        <a:lnTo>
                          <a:pt x="44" y="12"/>
                        </a:lnTo>
                        <a:lnTo>
                          <a:pt x="42" y="9"/>
                        </a:lnTo>
                        <a:lnTo>
                          <a:pt x="39" y="6"/>
                        </a:lnTo>
                        <a:lnTo>
                          <a:pt x="36" y="3"/>
                        </a:lnTo>
                        <a:lnTo>
                          <a:pt x="32" y="1"/>
                        </a:lnTo>
                        <a:lnTo>
                          <a:pt x="28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11" y="3"/>
                        </a:lnTo>
                        <a:lnTo>
                          <a:pt x="8" y="6"/>
                        </a:lnTo>
                        <a:lnTo>
                          <a:pt x="4" y="9"/>
                        </a:lnTo>
                        <a:lnTo>
                          <a:pt x="2" y="12"/>
                        </a:lnTo>
                        <a:lnTo>
                          <a:pt x="1" y="17"/>
                        </a:lnTo>
                        <a:lnTo>
                          <a:pt x="0" y="23"/>
                        </a:lnTo>
                        <a:lnTo>
                          <a:pt x="46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0" name="Freeform 119"/>
                  <p:cNvSpPr>
                    <a:spLocks noChangeAspect="1"/>
                  </p:cNvSpPr>
                  <p:nvPr/>
                </p:nvSpPr>
                <p:spPr bwMode="auto">
                  <a:xfrm>
                    <a:off x="510" y="2047"/>
                    <a:ext cx="7" cy="14"/>
                  </a:xfrm>
                  <a:custGeom>
                    <a:avLst/>
                    <a:gdLst>
                      <a:gd name="T0" fmla="*/ 7 w 23"/>
                      <a:gd name="T1" fmla="*/ 0 h 47"/>
                      <a:gd name="T2" fmla="*/ 5 w 23"/>
                      <a:gd name="T3" fmla="*/ 0 h 47"/>
                      <a:gd name="T4" fmla="*/ 4 w 23"/>
                      <a:gd name="T5" fmla="*/ 1 h 47"/>
                      <a:gd name="T6" fmla="*/ 3 w 23"/>
                      <a:gd name="T7" fmla="*/ 1 h 47"/>
                      <a:gd name="T8" fmla="*/ 2 w 23"/>
                      <a:gd name="T9" fmla="*/ 2 h 47"/>
                      <a:gd name="T10" fmla="*/ 1 w 23"/>
                      <a:gd name="T11" fmla="*/ 3 h 47"/>
                      <a:gd name="T12" fmla="*/ 1 w 23"/>
                      <a:gd name="T13" fmla="*/ 4 h 47"/>
                      <a:gd name="T14" fmla="*/ 0 w 23"/>
                      <a:gd name="T15" fmla="*/ 6 h 47"/>
                      <a:gd name="T16" fmla="*/ 0 w 23"/>
                      <a:gd name="T17" fmla="*/ 7 h 47"/>
                      <a:gd name="T18" fmla="*/ 0 w 23"/>
                      <a:gd name="T19" fmla="*/ 8 h 47"/>
                      <a:gd name="T20" fmla="*/ 1 w 23"/>
                      <a:gd name="T21" fmla="*/ 10 h 47"/>
                      <a:gd name="T22" fmla="*/ 1 w 23"/>
                      <a:gd name="T23" fmla="*/ 11 h 47"/>
                      <a:gd name="T24" fmla="*/ 2 w 23"/>
                      <a:gd name="T25" fmla="*/ 12 h 47"/>
                      <a:gd name="T26" fmla="*/ 3 w 23"/>
                      <a:gd name="T27" fmla="*/ 13 h 47"/>
                      <a:gd name="T28" fmla="*/ 4 w 23"/>
                      <a:gd name="T29" fmla="*/ 13 h 47"/>
                      <a:gd name="T30" fmla="*/ 5 w 23"/>
                      <a:gd name="T31" fmla="*/ 14 h 47"/>
                      <a:gd name="T32" fmla="*/ 7 w 23"/>
                      <a:gd name="T33" fmla="*/ 14 h 47"/>
                      <a:gd name="T34" fmla="*/ 7 w 23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23" y="0"/>
                        </a:moveTo>
                        <a:lnTo>
                          <a:pt x="18" y="0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6" y="8"/>
                        </a:lnTo>
                        <a:lnTo>
                          <a:pt x="3" y="11"/>
                        </a:lnTo>
                        <a:lnTo>
                          <a:pt x="2" y="15"/>
                        </a:lnTo>
                        <a:lnTo>
                          <a:pt x="1" y="19"/>
                        </a:lnTo>
                        <a:lnTo>
                          <a:pt x="0" y="23"/>
                        </a:lnTo>
                        <a:lnTo>
                          <a:pt x="1" y="28"/>
                        </a:lnTo>
                        <a:lnTo>
                          <a:pt x="2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10" y="42"/>
                        </a:lnTo>
                        <a:lnTo>
                          <a:pt x="14" y="44"/>
                        </a:lnTo>
                        <a:lnTo>
                          <a:pt x="18" y="46"/>
                        </a:lnTo>
                        <a:lnTo>
                          <a:pt x="23" y="47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1" name="Rectangle 12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18" y="2047"/>
                    <a:ext cx="222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32" name="Freeform 121"/>
                  <p:cNvSpPr>
                    <a:spLocks noChangeAspect="1"/>
                  </p:cNvSpPr>
                  <p:nvPr/>
                </p:nvSpPr>
                <p:spPr bwMode="auto">
                  <a:xfrm>
                    <a:off x="739" y="2047"/>
                    <a:ext cx="7" cy="14"/>
                  </a:xfrm>
                  <a:custGeom>
                    <a:avLst/>
                    <a:gdLst>
                      <a:gd name="T0" fmla="*/ 0 w 24"/>
                      <a:gd name="T1" fmla="*/ 14 h 47"/>
                      <a:gd name="T2" fmla="*/ 2 w 24"/>
                      <a:gd name="T3" fmla="*/ 14 h 47"/>
                      <a:gd name="T4" fmla="*/ 3 w 24"/>
                      <a:gd name="T5" fmla="*/ 13 h 47"/>
                      <a:gd name="T6" fmla="*/ 4 w 24"/>
                      <a:gd name="T7" fmla="*/ 13 h 47"/>
                      <a:gd name="T8" fmla="*/ 5 w 24"/>
                      <a:gd name="T9" fmla="*/ 12 h 47"/>
                      <a:gd name="T10" fmla="*/ 6 w 24"/>
                      <a:gd name="T11" fmla="*/ 11 h 47"/>
                      <a:gd name="T12" fmla="*/ 6 w 24"/>
                      <a:gd name="T13" fmla="*/ 10 h 47"/>
                      <a:gd name="T14" fmla="*/ 7 w 24"/>
                      <a:gd name="T15" fmla="*/ 8 h 47"/>
                      <a:gd name="T16" fmla="*/ 7 w 24"/>
                      <a:gd name="T17" fmla="*/ 7 h 47"/>
                      <a:gd name="T18" fmla="*/ 7 w 24"/>
                      <a:gd name="T19" fmla="*/ 6 h 47"/>
                      <a:gd name="T20" fmla="*/ 6 w 24"/>
                      <a:gd name="T21" fmla="*/ 4 h 47"/>
                      <a:gd name="T22" fmla="*/ 6 w 24"/>
                      <a:gd name="T23" fmla="*/ 3 h 47"/>
                      <a:gd name="T24" fmla="*/ 5 w 24"/>
                      <a:gd name="T25" fmla="*/ 2 h 47"/>
                      <a:gd name="T26" fmla="*/ 4 w 24"/>
                      <a:gd name="T27" fmla="*/ 1 h 47"/>
                      <a:gd name="T28" fmla="*/ 3 w 24"/>
                      <a:gd name="T29" fmla="*/ 1 h 47"/>
                      <a:gd name="T30" fmla="*/ 2 w 24"/>
                      <a:gd name="T31" fmla="*/ 0 h 47"/>
                      <a:gd name="T32" fmla="*/ 0 w 24"/>
                      <a:gd name="T33" fmla="*/ 0 h 47"/>
                      <a:gd name="T34" fmla="*/ 0 w 24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7">
                        <a:moveTo>
                          <a:pt x="0" y="47"/>
                        </a:moveTo>
                        <a:lnTo>
                          <a:pt x="6" y="46"/>
                        </a:lnTo>
                        <a:lnTo>
                          <a:pt x="10" y="44"/>
                        </a:lnTo>
                        <a:lnTo>
                          <a:pt x="14" y="42"/>
                        </a:lnTo>
                        <a:lnTo>
                          <a:pt x="18" y="39"/>
                        </a:lnTo>
                        <a:lnTo>
                          <a:pt x="20" y="36"/>
                        </a:lnTo>
                        <a:lnTo>
                          <a:pt x="22" y="32"/>
                        </a:lnTo>
                        <a:lnTo>
                          <a:pt x="23" y="28"/>
                        </a:lnTo>
                        <a:lnTo>
                          <a:pt x="24" y="23"/>
                        </a:lnTo>
                        <a:lnTo>
                          <a:pt x="23" y="19"/>
                        </a:lnTo>
                        <a:lnTo>
                          <a:pt x="22" y="15"/>
                        </a:lnTo>
                        <a:lnTo>
                          <a:pt x="20" y="11"/>
                        </a:lnTo>
                        <a:lnTo>
                          <a:pt x="18" y="8"/>
                        </a:lnTo>
                        <a:lnTo>
                          <a:pt x="14" y="4"/>
                        </a:lnTo>
                        <a:lnTo>
                          <a:pt x="10" y="2"/>
                        </a:lnTo>
                        <a:lnTo>
                          <a:pt x="6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3" name="Freeform 122"/>
                  <p:cNvSpPr>
                    <a:spLocks noChangeAspect="1"/>
                  </p:cNvSpPr>
                  <p:nvPr/>
                </p:nvSpPr>
                <p:spPr bwMode="auto">
                  <a:xfrm>
                    <a:off x="510" y="1561"/>
                    <a:ext cx="7" cy="14"/>
                  </a:xfrm>
                  <a:custGeom>
                    <a:avLst/>
                    <a:gdLst>
                      <a:gd name="T0" fmla="*/ 7 w 23"/>
                      <a:gd name="T1" fmla="*/ 0 h 46"/>
                      <a:gd name="T2" fmla="*/ 5 w 23"/>
                      <a:gd name="T3" fmla="*/ 0 h 46"/>
                      <a:gd name="T4" fmla="*/ 4 w 23"/>
                      <a:gd name="T5" fmla="*/ 1 h 46"/>
                      <a:gd name="T6" fmla="*/ 3 w 23"/>
                      <a:gd name="T7" fmla="*/ 1 h 46"/>
                      <a:gd name="T8" fmla="*/ 2 w 23"/>
                      <a:gd name="T9" fmla="*/ 2 h 46"/>
                      <a:gd name="T10" fmla="*/ 1 w 23"/>
                      <a:gd name="T11" fmla="*/ 3 h 46"/>
                      <a:gd name="T12" fmla="*/ 1 w 23"/>
                      <a:gd name="T13" fmla="*/ 5 h 46"/>
                      <a:gd name="T14" fmla="*/ 0 w 23"/>
                      <a:gd name="T15" fmla="*/ 6 h 46"/>
                      <a:gd name="T16" fmla="*/ 0 w 23"/>
                      <a:gd name="T17" fmla="*/ 7 h 46"/>
                      <a:gd name="T18" fmla="*/ 0 w 23"/>
                      <a:gd name="T19" fmla="*/ 8 h 46"/>
                      <a:gd name="T20" fmla="*/ 1 w 23"/>
                      <a:gd name="T21" fmla="*/ 10 h 46"/>
                      <a:gd name="T22" fmla="*/ 1 w 23"/>
                      <a:gd name="T23" fmla="*/ 11 h 46"/>
                      <a:gd name="T24" fmla="*/ 2 w 23"/>
                      <a:gd name="T25" fmla="*/ 12 h 46"/>
                      <a:gd name="T26" fmla="*/ 3 w 23"/>
                      <a:gd name="T27" fmla="*/ 13 h 46"/>
                      <a:gd name="T28" fmla="*/ 4 w 23"/>
                      <a:gd name="T29" fmla="*/ 13 h 46"/>
                      <a:gd name="T30" fmla="*/ 5 w 23"/>
                      <a:gd name="T31" fmla="*/ 14 h 46"/>
                      <a:gd name="T32" fmla="*/ 7 w 23"/>
                      <a:gd name="T33" fmla="*/ 14 h 46"/>
                      <a:gd name="T34" fmla="*/ 7 w 23"/>
                      <a:gd name="T35" fmla="*/ 0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23" y="0"/>
                        </a:moveTo>
                        <a:lnTo>
                          <a:pt x="18" y="0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6" y="7"/>
                        </a:lnTo>
                        <a:lnTo>
                          <a:pt x="3" y="10"/>
                        </a:lnTo>
                        <a:lnTo>
                          <a:pt x="2" y="15"/>
                        </a:lnTo>
                        <a:lnTo>
                          <a:pt x="1" y="19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2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10" y="42"/>
                        </a:lnTo>
                        <a:lnTo>
                          <a:pt x="14" y="44"/>
                        </a:lnTo>
                        <a:lnTo>
                          <a:pt x="18" y="45"/>
                        </a:lnTo>
                        <a:lnTo>
                          <a:pt x="23" y="46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4" name="Rectangle 12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18" y="1561"/>
                    <a:ext cx="179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35" name="Freeform 124"/>
                  <p:cNvSpPr>
                    <a:spLocks noChangeAspect="1"/>
                  </p:cNvSpPr>
                  <p:nvPr/>
                </p:nvSpPr>
                <p:spPr bwMode="auto">
                  <a:xfrm>
                    <a:off x="696" y="1561"/>
                    <a:ext cx="7" cy="14"/>
                  </a:xfrm>
                  <a:custGeom>
                    <a:avLst/>
                    <a:gdLst>
                      <a:gd name="T0" fmla="*/ 0 w 23"/>
                      <a:gd name="T1" fmla="*/ 14 h 46"/>
                      <a:gd name="T2" fmla="*/ 2 w 23"/>
                      <a:gd name="T3" fmla="*/ 14 h 46"/>
                      <a:gd name="T4" fmla="*/ 3 w 23"/>
                      <a:gd name="T5" fmla="*/ 13 h 46"/>
                      <a:gd name="T6" fmla="*/ 4 w 23"/>
                      <a:gd name="T7" fmla="*/ 13 h 46"/>
                      <a:gd name="T8" fmla="*/ 5 w 23"/>
                      <a:gd name="T9" fmla="*/ 12 h 46"/>
                      <a:gd name="T10" fmla="*/ 6 w 23"/>
                      <a:gd name="T11" fmla="*/ 11 h 46"/>
                      <a:gd name="T12" fmla="*/ 7 w 23"/>
                      <a:gd name="T13" fmla="*/ 10 h 46"/>
                      <a:gd name="T14" fmla="*/ 7 w 23"/>
                      <a:gd name="T15" fmla="*/ 8 h 46"/>
                      <a:gd name="T16" fmla="*/ 7 w 23"/>
                      <a:gd name="T17" fmla="*/ 7 h 46"/>
                      <a:gd name="T18" fmla="*/ 7 w 23"/>
                      <a:gd name="T19" fmla="*/ 6 h 46"/>
                      <a:gd name="T20" fmla="*/ 7 w 23"/>
                      <a:gd name="T21" fmla="*/ 5 h 46"/>
                      <a:gd name="T22" fmla="*/ 6 w 23"/>
                      <a:gd name="T23" fmla="*/ 3 h 46"/>
                      <a:gd name="T24" fmla="*/ 5 w 23"/>
                      <a:gd name="T25" fmla="*/ 2 h 46"/>
                      <a:gd name="T26" fmla="*/ 4 w 23"/>
                      <a:gd name="T27" fmla="*/ 1 h 46"/>
                      <a:gd name="T28" fmla="*/ 3 w 23"/>
                      <a:gd name="T29" fmla="*/ 1 h 46"/>
                      <a:gd name="T30" fmla="*/ 2 w 23"/>
                      <a:gd name="T31" fmla="*/ 0 h 46"/>
                      <a:gd name="T32" fmla="*/ 0 w 23"/>
                      <a:gd name="T33" fmla="*/ 0 h 46"/>
                      <a:gd name="T34" fmla="*/ 0 w 23"/>
                      <a:gd name="T35" fmla="*/ 14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0" y="46"/>
                        </a:moveTo>
                        <a:lnTo>
                          <a:pt x="5" y="45"/>
                        </a:lnTo>
                        <a:lnTo>
                          <a:pt x="11" y="44"/>
                        </a:lnTo>
                        <a:lnTo>
                          <a:pt x="14" y="42"/>
                        </a:lnTo>
                        <a:lnTo>
                          <a:pt x="18" y="39"/>
                        </a:lnTo>
                        <a:lnTo>
                          <a:pt x="20" y="36"/>
                        </a:lnTo>
                        <a:lnTo>
                          <a:pt x="22" y="32"/>
                        </a:lnTo>
                        <a:lnTo>
                          <a:pt x="23" y="27"/>
                        </a:lnTo>
                        <a:lnTo>
                          <a:pt x="23" y="23"/>
                        </a:lnTo>
                        <a:lnTo>
                          <a:pt x="23" y="19"/>
                        </a:lnTo>
                        <a:lnTo>
                          <a:pt x="22" y="15"/>
                        </a:lnTo>
                        <a:lnTo>
                          <a:pt x="20" y="10"/>
                        </a:lnTo>
                        <a:lnTo>
                          <a:pt x="18" y="7"/>
                        </a:lnTo>
                        <a:lnTo>
                          <a:pt x="14" y="4"/>
                        </a:lnTo>
                        <a:lnTo>
                          <a:pt x="11" y="2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6" name="Freeform 125"/>
                  <p:cNvSpPr>
                    <a:spLocks noChangeAspect="1"/>
                  </p:cNvSpPr>
                  <p:nvPr/>
                </p:nvSpPr>
                <p:spPr bwMode="auto">
                  <a:xfrm>
                    <a:off x="739" y="1625"/>
                    <a:ext cx="7" cy="14"/>
                  </a:xfrm>
                  <a:custGeom>
                    <a:avLst/>
                    <a:gdLst>
                      <a:gd name="T0" fmla="*/ 0 w 23"/>
                      <a:gd name="T1" fmla="*/ 14 h 46"/>
                      <a:gd name="T2" fmla="*/ 2 w 23"/>
                      <a:gd name="T3" fmla="*/ 14 h 46"/>
                      <a:gd name="T4" fmla="*/ 3 w 23"/>
                      <a:gd name="T5" fmla="*/ 13 h 46"/>
                      <a:gd name="T6" fmla="*/ 4 w 23"/>
                      <a:gd name="T7" fmla="*/ 13 h 46"/>
                      <a:gd name="T8" fmla="*/ 5 w 23"/>
                      <a:gd name="T9" fmla="*/ 12 h 46"/>
                      <a:gd name="T10" fmla="*/ 6 w 23"/>
                      <a:gd name="T11" fmla="*/ 11 h 46"/>
                      <a:gd name="T12" fmla="*/ 6 w 23"/>
                      <a:gd name="T13" fmla="*/ 9 h 46"/>
                      <a:gd name="T14" fmla="*/ 7 w 23"/>
                      <a:gd name="T15" fmla="*/ 8 h 46"/>
                      <a:gd name="T16" fmla="*/ 7 w 23"/>
                      <a:gd name="T17" fmla="*/ 7 h 46"/>
                      <a:gd name="T18" fmla="*/ 7 w 23"/>
                      <a:gd name="T19" fmla="*/ 5 h 46"/>
                      <a:gd name="T20" fmla="*/ 6 w 23"/>
                      <a:gd name="T21" fmla="*/ 4 h 46"/>
                      <a:gd name="T22" fmla="*/ 6 w 23"/>
                      <a:gd name="T23" fmla="*/ 3 h 46"/>
                      <a:gd name="T24" fmla="*/ 5 w 23"/>
                      <a:gd name="T25" fmla="*/ 2 h 46"/>
                      <a:gd name="T26" fmla="*/ 4 w 23"/>
                      <a:gd name="T27" fmla="*/ 1 h 46"/>
                      <a:gd name="T28" fmla="*/ 3 w 23"/>
                      <a:gd name="T29" fmla="*/ 1 h 46"/>
                      <a:gd name="T30" fmla="*/ 2 w 23"/>
                      <a:gd name="T31" fmla="*/ 0 h 46"/>
                      <a:gd name="T32" fmla="*/ 0 w 23"/>
                      <a:gd name="T33" fmla="*/ 0 h 46"/>
                      <a:gd name="T34" fmla="*/ 0 w 23"/>
                      <a:gd name="T35" fmla="*/ 14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0" y="46"/>
                        </a:moveTo>
                        <a:lnTo>
                          <a:pt x="5" y="46"/>
                        </a:lnTo>
                        <a:lnTo>
                          <a:pt x="10" y="44"/>
                        </a:lnTo>
                        <a:lnTo>
                          <a:pt x="14" y="42"/>
                        </a:lnTo>
                        <a:lnTo>
                          <a:pt x="17" y="38"/>
                        </a:lnTo>
                        <a:lnTo>
                          <a:pt x="20" y="35"/>
                        </a:lnTo>
                        <a:lnTo>
                          <a:pt x="21" y="31"/>
                        </a:lnTo>
                        <a:lnTo>
                          <a:pt x="22" y="27"/>
                        </a:lnTo>
                        <a:lnTo>
                          <a:pt x="23" y="23"/>
                        </a:lnTo>
                        <a:lnTo>
                          <a:pt x="22" y="18"/>
                        </a:lnTo>
                        <a:lnTo>
                          <a:pt x="21" y="14"/>
                        </a:lnTo>
                        <a:lnTo>
                          <a:pt x="20" y="10"/>
                        </a:lnTo>
                        <a:lnTo>
                          <a:pt x="17" y="7"/>
                        </a:lnTo>
                        <a:lnTo>
                          <a:pt x="14" y="4"/>
                        </a:lnTo>
                        <a:lnTo>
                          <a:pt x="10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7" name="Rectangle 12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18" y="1625"/>
                    <a:ext cx="222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38" name="Freeform 127"/>
                  <p:cNvSpPr>
                    <a:spLocks noChangeAspect="1"/>
                  </p:cNvSpPr>
                  <p:nvPr/>
                </p:nvSpPr>
                <p:spPr bwMode="auto">
                  <a:xfrm>
                    <a:off x="510" y="1625"/>
                    <a:ext cx="7" cy="14"/>
                  </a:xfrm>
                  <a:custGeom>
                    <a:avLst/>
                    <a:gdLst>
                      <a:gd name="T0" fmla="*/ 7 w 23"/>
                      <a:gd name="T1" fmla="*/ 0 h 46"/>
                      <a:gd name="T2" fmla="*/ 5 w 23"/>
                      <a:gd name="T3" fmla="*/ 0 h 46"/>
                      <a:gd name="T4" fmla="*/ 4 w 23"/>
                      <a:gd name="T5" fmla="*/ 1 h 46"/>
                      <a:gd name="T6" fmla="*/ 3 w 23"/>
                      <a:gd name="T7" fmla="*/ 1 h 46"/>
                      <a:gd name="T8" fmla="*/ 2 w 23"/>
                      <a:gd name="T9" fmla="*/ 2 h 46"/>
                      <a:gd name="T10" fmla="*/ 1 w 23"/>
                      <a:gd name="T11" fmla="*/ 3 h 46"/>
                      <a:gd name="T12" fmla="*/ 1 w 23"/>
                      <a:gd name="T13" fmla="*/ 4 h 46"/>
                      <a:gd name="T14" fmla="*/ 0 w 23"/>
                      <a:gd name="T15" fmla="*/ 5 h 46"/>
                      <a:gd name="T16" fmla="*/ 0 w 23"/>
                      <a:gd name="T17" fmla="*/ 7 h 46"/>
                      <a:gd name="T18" fmla="*/ 0 w 23"/>
                      <a:gd name="T19" fmla="*/ 8 h 46"/>
                      <a:gd name="T20" fmla="*/ 1 w 23"/>
                      <a:gd name="T21" fmla="*/ 9 h 46"/>
                      <a:gd name="T22" fmla="*/ 1 w 23"/>
                      <a:gd name="T23" fmla="*/ 11 h 46"/>
                      <a:gd name="T24" fmla="*/ 2 w 23"/>
                      <a:gd name="T25" fmla="*/ 12 h 46"/>
                      <a:gd name="T26" fmla="*/ 3 w 23"/>
                      <a:gd name="T27" fmla="*/ 13 h 46"/>
                      <a:gd name="T28" fmla="*/ 4 w 23"/>
                      <a:gd name="T29" fmla="*/ 13 h 46"/>
                      <a:gd name="T30" fmla="*/ 5 w 23"/>
                      <a:gd name="T31" fmla="*/ 14 h 46"/>
                      <a:gd name="T32" fmla="*/ 7 w 23"/>
                      <a:gd name="T33" fmla="*/ 14 h 46"/>
                      <a:gd name="T34" fmla="*/ 7 w 23"/>
                      <a:gd name="T35" fmla="*/ 0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6" y="7"/>
                        </a:lnTo>
                        <a:lnTo>
                          <a:pt x="3" y="10"/>
                        </a:lnTo>
                        <a:lnTo>
                          <a:pt x="2" y="14"/>
                        </a:lnTo>
                        <a:lnTo>
                          <a:pt x="1" y="18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2" y="31"/>
                        </a:lnTo>
                        <a:lnTo>
                          <a:pt x="3" y="35"/>
                        </a:lnTo>
                        <a:lnTo>
                          <a:pt x="6" y="38"/>
                        </a:lnTo>
                        <a:lnTo>
                          <a:pt x="10" y="42"/>
                        </a:lnTo>
                        <a:lnTo>
                          <a:pt x="14" y="44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9" name="Freeform 128"/>
                  <p:cNvSpPr>
                    <a:spLocks noChangeAspect="1"/>
                  </p:cNvSpPr>
                  <p:nvPr/>
                </p:nvSpPr>
                <p:spPr bwMode="auto">
                  <a:xfrm>
                    <a:off x="732" y="1625"/>
                    <a:ext cx="7" cy="14"/>
                  </a:xfrm>
                  <a:custGeom>
                    <a:avLst/>
                    <a:gdLst>
                      <a:gd name="T0" fmla="*/ 7 w 23"/>
                      <a:gd name="T1" fmla="*/ 0 h 46"/>
                      <a:gd name="T2" fmla="*/ 5 w 23"/>
                      <a:gd name="T3" fmla="*/ 0 h 46"/>
                      <a:gd name="T4" fmla="*/ 4 w 23"/>
                      <a:gd name="T5" fmla="*/ 1 h 46"/>
                      <a:gd name="T6" fmla="*/ 3 w 23"/>
                      <a:gd name="T7" fmla="*/ 1 h 46"/>
                      <a:gd name="T8" fmla="*/ 2 w 23"/>
                      <a:gd name="T9" fmla="*/ 2 h 46"/>
                      <a:gd name="T10" fmla="*/ 1 w 23"/>
                      <a:gd name="T11" fmla="*/ 3 h 46"/>
                      <a:gd name="T12" fmla="*/ 0 w 23"/>
                      <a:gd name="T13" fmla="*/ 4 h 46"/>
                      <a:gd name="T14" fmla="*/ 0 w 23"/>
                      <a:gd name="T15" fmla="*/ 5 h 46"/>
                      <a:gd name="T16" fmla="*/ 0 w 23"/>
                      <a:gd name="T17" fmla="*/ 7 h 46"/>
                      <a:gd name="T18" fmla="*/ 0 w 23"/>
                      <a:gd name="T19" fmla="*/ 8 h 46"/>
                      <a:gd name="T20" fmla="*/ 0 w 23"/>
                      <a:gd name="T21" fmla="*/ 9 h 46"/>
                      <a:gd name="T22" fmla="*/ 1 w 23"/>
                      <a:gd name="T23" fmla="*/ 11 h 46"/>
                      <a:gd name="T24" fmla="*/ 2 w 23"/>
                      <a:gd name="T25" fmla="*/ 12 h 46"/>
                      <a:gd name="T26" fmla="*/ 3 w 23"/>
                      <a:gd name="T27" fmla="*/ 13 h 46"/>
                      <a:gd name="T28" fmla="*/ 4 w 23"/>
                      <a:gd name="T29" fmla="*/ 13 h 46"/>
                      <a:gd name="T30" fmla="*/ 5 w 23"/>
                      <a:gd name="T31" fmla="*/ 14 h 46"/>
                      <a:gd name="T32" fmla="*/ 7 w 23"/>
                      <a:gd name="T33" fmla="*/ 14 h 46"/>
                      <a:gd name="T34" fmla="*/ 7 w 23"/>
                      <a:gd name="T35" fmla="*/ 0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4"/>
                        </a:lnTo>
                        <a:lnTo>
                          <a:pt x="0" y="18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1"/>
                        </a:lnTo>
                        <a:lnTo>
                          <a:pt x="3" y="35"/>
                        </a:lnTo>
                        <a:lnTo>
                          <a:pt x="5" y="38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0" name="Rectangle 12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39" y="1625"/>
                    <a:ext cx="93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41" name="Freeform 130"/>
                  <p:cNvSpPr>
                    <a:spLocks noChangeAspect="1"/>
                  </p:cNvSpPr>
                  <p:nvPr/>
                </p:nvSpPr>
                <p:spPr bwMode="auto">
                  <a:xfrm>
                    <a:off x="832" y="1625"/>
                    <a:ext cx="7" cy="14"/>
                  </a:xfrm>
                  <a:custGeom>
                    <a:avLst/>
                    <a:gdLst>
                      <a:gd name="T0" fmla="*/ 0 w 23"/>
                      <a:gd name="T1" fmla="*/ 14 h 46"/>
                      <a:gd name="T2" fmla="*/ 2 w 23"/>
                      <a:gd name="T3" fmla="*/ 14 h 46"/>
                      <a:gd name="T4" fmla="*/ 3 w 23"/>
                      <a:gd name="T5" fmla="*/ 13 h 46"/>
                      <a:gd name="T6" fmla="*/ 4 w 23"/>
                      <a:gd name="T7" fmla="*/ 13 h 46"/>
                      <a:gd name="T8" fmla="*/ 5 w 23"/>
                      <a:gd name="T9" fmla="*/ 12 h 46"/>
                      <a:gd name="T10" fmla="*/ 6 w 23"/>
                      <a:gd name="T11" fmla="*/ 11 h 46"/>
                      <a:gd name="T12" fmla="*/ 6 w 23"/>
                      <a:gd name="T13" fmla="*/ 9 h 46"/>
                      <a:gd name="T14" fmla="*/ 7 w 23"/>
                      <a:gd name="T15" fmla="*/ 8 h 46"/>
                      <a:gd name="T16" fmla="*/ 7 w 23"/>
                      <a:gd name="T17" fmla="*/ 7 h 46"/>
                      <a:gd name="T18" fmla="*/ 7 w 23"/>
                      <a:gd name="T19" fmla="*/ 5 h 46"/>
                      <a:gd name="T20" fmla="*/ 6 w 23"/>
                      <a:gd name="T21" fmla="*/ 4 h 46"/>
                      <a:gd name="T22" fmla="*/ 6 w 23"/>
                      <a:gd name="T23" fmla="*/ 3 h 46"/>
                      <a:gd name="T24" fmla="*/ 5 w 23"/>
                      <a:gd name="T25" fmla="*/ 2 h 46"/>
                      <a:gd name="T26" fmla="*/ 4 w 23"/>
                      <a:gd name="T27" fmla="*/ 1 h 46"/>
                      <a:gd name="T28" fmla="*/ 3 w 23"/>
                      <a:gd name="T29" fmla="*/ 1 h 46"/>
                      <a:gd name="T30" fmla="*/ 2 w 23"/>
                      <a:gd name="T31" fmla="*/ 0 h 46"/>
                      <a:gd name="T32" fmla="*/ 0 w 23"/>
                      <a:gd name="T33" fmla="*/ 0 h 46"/>
                      <a:gd name="T34" fmla="*/ 0 w 23"/>
                      <a:gd name="T35" fmla="*/ 14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0" y="46"/>
                        </a:moveTo>
                        <a:lnTo>
                          <a:pt x="5" y="46"/>
                        </a:lnTo>
                        <a:lnTo>
                          <a:pt x="9" y="44"/>
                        </a:lnTo>
                        <a:lnTo>
                          <a:pt x="14" y="42"/>
                        </a:lnTo>
                        <a:lnTo>
                          <a:pt x="17" y="38"/>
                        </a:lnTo>
                        <a:lnTo>
                          <a:pt x="20" y="35"/>
                        </a:lnTo>
                        <a:lnTo>
                          <a:pt x="21" y="31"/>
                        </a:lnTo>
                        <a:lnTo>
                          <a:pt x="22" y="27"/>
                        </a:lnTo>
                        <a:lnTo>
                          <a:pt x="23" y="23"/>
                        </a:lnTo>
                        <a:lnTo>
                          <a:pt x="22" y="18"/>
                        </a:lnTo>
                        <a:lnTo>
                          <a:pt x="21" y="14"/>
                        </a:lnTo>
                        <a:lnTo>
                          <a:pt x="20" y="10"/>
                        </a:lnTo>
                        <a:lnTo>
                          <a:pt x="17" y="7"/>
                        </a:lnTo>
                        <a:lnTo>
                          <a:pt x="14" y="4"/>
                        </a:lnTo>
                        <a:lnTo>
                          <a:pt x="9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2" name="Freeform 131"/>
                  <p:cNvSpPr>
                    <a:spLocks noChangeAspect="1"/>
                  </p:cNvSpPr>
                  <p:nvPr/>
                </p:nvSpPr>
                <p:spPr bwMode="auto">
                  <a:xfrm>
                    <a:off x="832" y="2047"/>
                    <a:ext cx="7" cy="14"/>
                  </a:xfrm>
                  <a:custGeom>
                    <a:avLst/>
                    <a:gdLst>
                      <a:gd name="T0" fmla="*/ 0 w 23"/>
                      <a:gd name="T1" fmla="*/ 14 h 47"/>
                      <a:gd name="T2" fmla="*/ 2 w 23"/>
                      <a:gd name="T3" fmla="*/ 14 h 47"/>
                      <a:gd name="T4" fmla="*/ 3 w 23"/>
                      <a:gd name="T5" fmla="*/ 13 h 47"/>
                      <a:gd name="T6" fmla="*/ 4 w 23"/>
                      <a:gd name="T7" fmla="*/ 13 h 47"/>
                      <a:gd name="T8" fmla="*/ 5 w 23"/>
                      <a:gd name="T9" fmla="*/ 12 h 47"/>
                      <a:gd name="T10" fmla="*/ 6 w 23"/>
                      <a:gd name="T11" fmla="*/ 11 h 47"/>
                      <a:gd name="T12" fmla="*/ 6 w 23"/>
                      <a:gd name="T13" fmla="*/ 10 h 47"/>
                      <a:gd name="T14" fmla="*/ 7 w 23"/>
                      <a:gd name="T15" fmla="*/ 8 h 47"/>
                      <a:gd name="T16" fmla="*/ 7 w 23"/>
                      <a:gd name="T17" fmla="*/ 7 h 47"/>
                      <a:gd name="T18" fmla="*/ 7 w 23"/>
                      <a:gd name="T19" fmla="*/ 6 h 47"/>
                      <a:gd name="T20" fmla="*/ 6 w 23"/>
                      <a:gd name="T21" fmla="*/ 4 h 47"/>
                      <a:gd name="T22" fmla="*/ 6 w 23"/>
                      <a:gd name="T23" fmla="*/ 3 h 47"/>
                      <a:gd name="T24" fmla="*/ 5 w 23"/>
                      <a:gd name="T25" fmla="*/ 2 h 47"/>
                      <a:gd name="T26" fmla="*/ 4 w 23"/>
                      <a:gd name="T27" fmla="*/ 1 h 47"/>
                      <a:gd name="T28" fmla="*/ 3 w 23"/>
                      <a:gd name="T29" fmla="*/ 1 h 47"/>
                      <a:gd name="T30" fmla="*/ 2 w 23"/>
                      <a:gd name="T31" fmla="*/ 0 h 47"/>
                      <a:gd name="T32" fmla="*/ 0 w 23"/>
                      <a:gd name="T33" fmla="*/ 0 h 47"/>
                      <a:gd name="T34" fmla="*/ 0 w 23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0" y="47"/>
                        </a:moveTo>
                        <a:lnTo>
                          <a:pt x="5" y="46"/>
                        </a:lnTo>
                        <a:lnTo>
                          <a:pt x="9" y="44"/>
                        </a:lnTo>
                        <a:lnTo>
                          <a:pt x="14" y="42"/>
                        </a:lnTo>
                        <a:lnTo>
                          <a:pt x="17" y="39"/>
                        </a:lnTo>
                        <a:lnTo>
                          <a:pt x="20" y="36"/>
                        </a:lnTo>
                        <a:lnTo>
                          <a:pt x="21" y="32"/>
                        </a:lnTo>
                        <a:lnTo>
                          <a:pt x="22" y="28"/>
                        </a:lnTo>
                        <a:lnTo>
                          <a:pt x="23" y="23"/>
                        </a:lnTo>
                        <a:lnTo>
                          <a:pt x="22" y="19"/>
                        </a:lnTo>
                        <a:lnTo>
                          <a:pt x="21" y="15"/>
                        </a:lnTo>
                        <a:lnTo>
                          <a:pt x="20" y="11"/>
                        </a:lnTo>
                        <a:lnTo>
                          <a:pt x="17" y="8"/>
                        </a:lnTo>
                        <a:lnTo>
                          <a:pt x="14" y="4"/>
                        </a:lnTo>
                        <a:lnTo>
                          <a:pt x="9" y="2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3" name="Rectangle 13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18" y="2047"/>
                    <a:ext cx="114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44" name="Freeform 133"/>
                  <p:cNvSpPr>
                    <a:spLocks noChangeAspect="1"/>
                  </p:cNvSpPr>
                  <p:nvPr/>
                </p:nvSpPr>
                <p:spPr bwMode="auto">
                  <a:xfrm>
                    <a:off x="711" y="2047"/>
                    <a:ext cx="7" cy="14"/>
                  </a:xfrm>
                  <a:custGeom>
                    <a:avLst/>
                    <a:gdLst>
                      <a:gd name="T0" fmla="*/ 7 w 23"/>
                      <a:gd name="T1" fmla="*/ 0 h 47"/>
                      <a:gd name="T2" fmla="*/ 5 w 23"/>
                      <a:gd name="T3" fmla="*/ 0 h 47"/>
                      <a:gd name="T4" fmla="*/ 4 w 23"/>
                      <a:gd name="T5" fmla="*/ 1 h 47"/>
                      <a:gd name="T6" fmla="*/ 2 w 23"/>
                      <a:gd name="T7" fmla="*/ 1 h 47"/>
                      <a:gd name="T8" fmla="*/ 2 w 23"/>
                      <a:gd name="T9" fmla="*/ 2 h 47"/>
                      <a:gd name="T10" fmla="*/ 1 w 23"/>
                      <a:gd name="T11" fmla="*/ 3 h 47"/>
                      <a:gd name="T12" fmla="*/ 0 w 23"/>
                      <a:gd name="T13" fmla="*/ 4 h 47"/>
                      <a:gd name="T14" fmla="*/ 0 w 23"/>
                      <a:gd name="T15" fmla="*/ 6 h 47"/>
                      <a:gd name="T16" fmla="*/ 0 w 23"/>
                      <a:gd name="T17" fmla="*/ 7 h 47"/>
                      <a:gd name="T18" fmla="*/ 0 w 23"/>
                      <a:gd name="T19" fmla="*/ 8 h 47"/>
                      <a:gd name="T20" fmla="*/ 0 w 23"/>
                      <a:gd name="T21" fmla="*/ 10 h 47"/>
                      <a:gd name="T22" fmla="*/ 1 w 23"/>
                      <a:gd name="T23" fmla="*/ 11 h 47"/>
                      <a:gd name="T24" fmla="*/ 2 w 23"/>
                      <a:gd name="T25" fmla="*/ 12 h 47"/>
                      <a:gd name="T26" fmla="*/ 2 w 23"/>
                      <a:gd name="T27" fmla="*/ 13 h 47"/>
                      <a:gd name="T28" fmla="*/ 4 w 23"/>
                      <a:gd name="T29" fmla="*/ 13 h 47"/>
                      <a:gd name="T30" fmla="*/ 5 w 23"/>
                      <a:gd name="T31" fmla="*/ 14 h 47"/>
                      <a:gd name="T32" fmla="*/ 7 w 23"/>
                      <a:gd name="T33" fmla="*/ 14 h 47"/>
                      <a:gd name="T34" fmla="*/ 7 w 23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23" y="0"/>
                        </a:moveTo>
                        <a:lnTo>
                          <a:pt x="18" y="0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8"/>
                        </a:lnTo>
                        <a:lnTo>
                          <a:pt x="3" y="11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8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8" y="46"/>
                        </a:lnTo>
                        <a:lnTo>
                          <a:pt x="23" y="47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5" name="Freeform 134"/>
                  <p:cNvSpPr>
                    <a:spLocks noChangeAspect="1"/>
                  </p:cNvSpPr>
                  <p:nvPr/>
                </p:nvSpPr>
                <p:spPr bwMode="auto">
                  <a:xfrm>
                    <a:off x="832" y="2047"/>
                    <a:ext cx="7" cy="14"/>
                  </a:xfrm>
                  <a:custGeom>
                    <a:avLst/>
                    <a:gdLst>
                      <a:gd name="T0" fmla="*/ 0 w 23"/>
                      <a:gd name="T1" fmla="*/ 14 h 47"/>
                      <a:gd name="T2" fmla="*/ 2 w 23"/>
                      <a:gd name="T3" fmla="*/ 14 h 47"/>
                      <a:gd name="T4" fmla="*/ 3 w 23"/>
                      <a:gd name="T5" fmla="*/ 13 h 47"/>
                      <a:gd name="T6" fmla="*/ 4 w 23"/>
                      <a:gd name="T7" fmla="*/ 13 h 47"/>
                      <a:gd name="T8" fmla="*/ 5 w 23"/>
                      <a:gd name="T9" fmla="*/ 12 h 47"/>
                      <a:gd name="T10" fmla="*/ 6 w 23"/>
                      <a:gd name="T11" fmla="*/ 11 h 47"/>
                      <a:gd name="T12" fmla="*/ 6 w 23"/>
                      <a:gd name="T13" fmla="*/ 10 h 47"/>
                      <a:gd name="T14" fmla="*/ 7 w 23"/>
                      <a:gd name="T15" fmla="*/ 8 h 47"/>
                      <a:gd name="T16" fmla="*/ 7 w 23"/>
                      <a:gd name="T17" fmla="*/ 7 h 47"/>
                      <a:gd name="T18" fmla="*/ 7 w 23"/>
                      <a:gd name="T19" fmla="*/ 6 h 47"/>
                      <a:gd name="T20" fmla="*/ 6 w 23"/>
                      <a:gd name="T21" fmla="*/ 4 h 47"/>
                      <a:gd name="T22" fmla="*/ 6 w 23"/>
                      <a:gd name="T23" fmla="*/ 3 h 47"/>
                      <a:gd name="T24" fmla="*/ 5 w 23"/>
                      <a:gd name="T25" fmla="*/ 2 h 47"/>
                      <a:gd name="T26" fmla="*/ 4 w 23"/>
                      <a:gd name="T27" fmla="*/ 1 h 47"/>
                      <a:gd name="T28" fmla="*/ 3 w 23"/>
                      <a:gd name="T29" fmla="*/ 1 h 47"/>
                      <a:gd name="T30" fmla="*/ 2 w 23"/>
                      <a:gd name="T31" fmla="*/ 0 h 47"/>
                      <a:gd name="T32" fmla="*/ 0 w 23"/>
                      <a:gd name="T33" fmla="*/ 0 h 47"/>
                      <a:gd name="T34" fmla="*/ 0 w 23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0" y="47"/>
                        </a:moveTo>
                        <a:lnTo>
                          <a:pt x="5" y="46"/>
                        </a:lnTo>
                        <a:lnTo>
                          <a:pt x="9" y="44"/>
                        </a:lnTo>
                        <a:lnTo>
                          <a:pt x="14" y="42"/>
                        </a:lnTo>
                        <a:lnTo>
                          <a:pt x="17" y="39"/>
                        </a:lnTo>
                        <a:lnTo>
                          <a:pt x="20" y="36"/>
                        </a:lnTo>
                        <a:lnTo>
                          <a:pt x="21" y="32"/>
                        </a:lnTo>
                        <a:lnTo>
                          <a:pt x="22" y="28"/>
                        </a:lnTo>
                        <a:lnTo>
                          <a:pt x="23" y="23"/>
                        </a:lnTo>
                        <a:lnTo>
                          <a:pt x="22" y="19"/>
                        </a:lnTo>
                        <a:lnTo>
                          <a:pt x="21" y="15"/>
                        </a:lnTo>
                        <a:lnTo>
                          <a:pt x="20" y="11"/>
                        </a:lnTo>
                        <a:lnTo>
                          <a:pt x="17" y="8"/>
                        </a:lnTo>
                        <a:lnTo>
                          <a:pt x="14" y="4"/>
                        </a:lnTo>
                        <a:lnTo>
                          <a:pt x="9" y="2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6" name="Rectangle 13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39" y="2047"/>
                    <a:ext cx="93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47" name="Freeform 136"/>
                  <p:cNvSpPr>
                    <a:spLocks noChangeAspect="1"/>
                  </p:cNvSpPr>
                  <p:nvPr/>
                </p:nvSpPr>
                <p:spPr bwMode="auto">
                  <a:xfrm>
                    <a:off x="732" y="2047"/>
                    <a:ext cx="7" cy="14"/>
                  </a:xfrm>
                  <a:custGeom>
                    <a:avLst/>
                    <a:gdLst>
                      <a:gd name="T0" fmla="*/ 7 w 24"/>
                      <a:gd name="T1" fmla="*/ 0 h 47"/>
                      <a:gd name="T2" fmla="*/ 5 w 24"/>
                      <a:gd name="T3" fmla="*/ 0 h 47"/>
                      <a:gd name="T4" fmla="*/ 4 w 24"/>
                      <a:gd name="T5" fmla="*/ 1 h 47"/>
                      <a:gd name="T6" fmla="*/ 3 w 24"/>
                      <a:gd name="T7" fmla="*/ 1 h 47"/>
                      <a:gd name="T8" fmla="*/ 2 w 24"/>
                      <a:gd name="T9" fmla="*/ 2 h 47"/>
                      <a:gd name="T10" fmla="*/ 1 w 24"/>
                      <a:gd name="T11" fmla="*/ 3 h 47"/>
                      <a:gd name="T12" fmla="*/ 1 w 24"/>
                      <a:gd name="T13" fmla="*/ 4 h 47"/>
                      <a:gd name="T14" fmla="*/ 1 w 24"/>
                      <a:gd name="T15" fmla="*/ 6 h 47"/>
                      <a:gd name="T16" fmla="*/ 0 w 24"/>
                      <a:gd name="T17" fmla="*/ 7 h 47"/>
                      <a:gd name="T18" fmla="*/ 1 w 24"/>
                      <a:gd name="T19" fmla="*/ 8 h 47"/>
                      <a:gd name="T20" fmla="*/ 1 w 24"/>
                      <a:gd name="T21" fmla="*/ 10 h 47"/>
                      <a:gd name="T22" fmla="*/ 1 w 24"/>
                      <a:gd name="T23" fmla="*/ 11 h 47"/>
                      <a:gd name="T24" fmla="*/ 2 w 24"/>
                      <a:gd name="T25" fmla="*/ 12 h 47"/>
                      <a:gd name="T26" fmla="*/ 3 w 24"/>
                      <a:gd name="T27" fmla="*/ 13 h 47"/>
                      <a:gd name="T28" fmla="*/ 4 w 24"/>
                      <a:gd name="T29" fmla="*/ 13 h 47"/>
                      <a:gd name="T30" fmla="*/ 5 w 24"/>
                      <a:gd name="T31" fmla="*/ 14 h 47"/>
                      <a:gd name="T32" fmla="*/ 7 w 24"/>
                      <a:gd name="T33" fmla="*/ 14 h 47"/>
                      <a:gd name="T34" fmla="*/ 7 w 24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7">
                        <a:moveTo>
                          <a:pt x="24" y="0"/>
                        </a:moveTo>
                        <a:lnTo>
                          <a:pt x="18" y="0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7" y="8"/>
                        </a:lnTo>
                        <a:lnTo>
                          <a:pt x="5" y="11"/>
                        </a:lnTo>
                        <a:lnTo>
                          <a:pt x="3" y="15"/>
                        </a:lnTo>
                        <a:lnTo>
                          <a:pt x="2" y="19"/>
                        </a:lnTo>
                        <a:lnTo>
                          <a:pt x="0" y="23"/>
                        </a:lnTo>
                        <a:lnTo>
                          <a:pt x="2" y="28"/>
                        </a:lnTo>
                        <a:lnTo>
                          <a:pt x="3" y="32"/>
                        </a:lnTo>
                        <a:lnTo>
                          <a:pt x="5" y="36"/>
                        </a:lnTo>
                        <a:lnTo>
                          <a:pt x="7" y="39"/>
                        </a:lnTo>
                        <a:lnTo>
                          <a:pt x="10" y="42"/>
                        </a:lnTo>
                        <a:lnTo>
                          <a:pt x="14" y="44"/>
                        </a:lnTo>
                        <a:lnTo>
                          <a:pt x="18" y="46"/>
                        </a:lnTo>
                        <a:lnTo>
                          <a:pt x="24" y="47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8" name="Freeform 137"/>
                  <p:cNvSpPr>
                    <a:spLocks noChangeAspect="1"/>
                  </p:cNvSpPr>
                  <p:nvPr/>
                </p:nvSpPr>
                <p:spPr bwMode="auto">
                  <a:xfrm>
                    <a:off x="732" y="1625"/>
                    <a:ext cx="14" cy="0"/>
                  </a:xfrm>
                  <a:custGeom>
                    <a:avLst/>
                    <a:gdLst>
                      <a:gd name="T0" fmla="*/ 14 w 46"/>
                      <a:gd name="T1" fmla="*/ 1 h 23"/>
                      <a:gd name="T2" fmla="*/ 14 w 46"/>
                      <a:gd name="T3" fmla="*/ 1 h 23"/>
                      <a:gd name="T4" fmla="*/ 13 w 46"/>
                      <a:gd name="T5" fmla="*/ 1 h 23"/>
                      <a:gd name="T6" fmla="*/ 13 w 46"/>
                      <a:gd name="T7" fmla="*/ 0 h 23"/>
                      <a:gd name="T8" fmla="*/ 12 w 46"/>
                      <a:gd name="T9" fmla="*/ 0 h 23"/>
                      <a:gd name="T10" fmla="*/ 11 w 46"/>
                      <a:gd name="T11" fmla="*/ 0 h 23"/>
                      <a:gd name="T12" fmla="*/ 9 w 46"/>
                      <a:gd name="T13" fmla="*/ 0 h 23"/>
                      <a:gd name="T14" fmla="*/ 8 w 46"/>
                      <a:gd name="T15" fmla="*/ 0 h 23"/>
                      <a:gd name="T16" fmla="*/ 7 w 46"/>
                      <a:gd name="T17" fmla="*/ 0 h 23"/>
                      <a:gd name="T18" fmla="*/ 6 w 46"/>
                      <a:gd name="T19" fmla="*/ 0 h 23"/>
                      <a:gd name="T20" fmla="*/ 5 w 46"/>
                      <a:gd name="T21" fmla="*/ 0 h 23"/>
                      <a:gd name="T22" fmla="*/ 3 w 46"/>
                      <a:gd name="T23" fmla="*/ 0 h 23"/>
                      <a:gd name="T24" fmla="*/ 2 w 46"/>
                      <a:gd name="T25" fmla="*/ 0 h 23"/>
                      <a:gd name="T26" fmla="*/ 1 w 46"/>
                      <a:gd name="T27" fmla="*/ 0 h 23"/>
                      <a:gd name="T28" fmla="*/ 1 w 46"/>
                      <a:gd name="T29" fmla="*/ 1 h 23"/>
                      <a:gd name="T30" fmla="*/ 0 w 46"/>
                      <a:gd name="T31" fmla="*/ 1 h 23"/>
                      <a:gd name="T32" fmla="*/ 0 w 46"/>
                      <a:gd name="T33" fmla="*/ 1 h 23"/>
                      <a:gd name="T34" fmla="*/ 14 w 46"/>
                      <a:gd name="T35" fmla="*/ 1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3">
                        <a:moveTo>
                          <a:pt x="46" y="23"/>
                        </a:moveTo>
                        <a:lnTo>
                          <a:pt x="46" y="17"/>
                        </a:lnTo>
                        <a:lnTo>
                          <a:pt x="44" y="12"/>
                        </a:lnTo>
                        <a:lnTo>
                          <a:pt x="42" y="9"/>
                        </a:lnTo>
                        <a:lnTo>
                          <a:pt x="39" y="6"/>
                        </a:lnTo>
                        <a:lnTo>
                          <a:pt x="36" y="3"/>
                        </a:lnTo>
                        <a:lnTo>
                          <a:pt x="31" y="1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10" y="3"/>
                        </a:lnTo>
                        <a:lnTo>
                          <a:pt x="7" y="6"/>
                        </a:lnTo>
                        <a:lnTo>
                          <a:pt x="4" y="9"/>
                        </a:lnTo>
                        <a:lnTo>
                          <a:pt x="2" y="12"/>
                        </a:lnTo>
                        <a:lnTo>
                          <a:pt x="0" y="17"/>
                        </a:lnTo>
                        <a:lnTo>
                          <a:pt x="0" y="23"/>
                        </a:lnTo>
                        <a:lnTo>
                          <a:pt x="46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9" name="Rectangle 13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32" y="1625"/>
                    <a:ext cx="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50" name="Freeform 139"/>
                  <p:cNvSpPr>
                    <a:spLocks noChangeAspect="1"/>
                  </p:cNvSpPr>
                  <p:nvPr/>
                </p:nvSpPr>
                <p:spPr bwMode="auto">
                  <a:xfrm>
                    <a:off x="732" y="1647"/>
                    <a:ext cx="14" cy="7"/>
                  </a:xfrm>
                  <a:custGeom>
                    <a:avLst/>
                    <a:gdLst>
                      <a:gd name="T0" fmla="*/ 0 w 46"/>
                      <a:gd name="T1" fmla="*/ 0 h 23"/>
                      <a:gd name="T2" fmla="*/ 0 w 46"/>
                      <a:gd name="T3" fmla="*/ 2 h 23"/>
                      <a:gd name="T4" fmla="*/ 1 w 46"/>
                      <a:gd name="T5" fmla="*/ 3 h 23"/>
                      <a:gd name="T6" fmla="*/ 1 w 46"/>
                      <a:gd name="T7" fmla="*/ 4 h 23"/>
                      <a:gd name="T8" fmla="*/ 2 w 46"/>
                      <a:gd name="T9" fmla="*/ 5 h 23"/>
                      <a:gd name="T10" fmla="*/ 3 w 46"/>
                      <a:gd name="T11" fmla="*/ 6 h 23"/>
                      <a:gd name="T12" fmla="*/ 5 w 46"/>
                      <a:gd name="T13" fmla="*/ 6 h 23"/>
                      <a:gd name="T14" fmla="*/ 6 w 46"/>
                      <a:gd name="T15" fmla="*/ 7 h 23"/>
                      <a:gd name="T16" fmla="*/ 7 w 46"/>
                      <a:gd name="T17" fmla="*/ 7 h 23"/>
                      <a:gd name="T18" fmla="*/ 8 w 46"/>
                      <a:gd name="T19" fmla="*/ 7 h 23"/>
                      <a:gd name="T20" fmla="*/ 9 w 46"/>
                      <a:gd name="T21" fmla="*/ 6 h 23"/>
                      <a:gd name="T22" fmla="*/ 11 w 46"/>
                      <a:gd name="T23" fmla="*/ 6 h 23"/>
                      <a:gd name="T24" fmla="*/ 12 w 46"/>
                      <a:gd name="T25" fmla="*/ 5 h 23"/>
                      <a:gd name="T26" fmla="*/ 13 w 46"/>
                      <a:gd name="T27" fmla="*/ 4 h 23"/>
                      <a:gd name="T28" fmla="*/ 13 w 46"/>
                      <a:gd name="T29" fmla="*/ 3 h 23"/>
                      <a:gd name="T30" fmla="*/ 14 w 46"/>
                      <a:gd name="T31" fmla="*/ 2 h 23"/>
                      <a:gd name="T32" fmla="*/ 14 w 46"/>
                      <a:gd name="T33" fmla="*/ 0 h 23"/>
                      <a:gd name="T34" fmla="*/ 0 w 46"/>
                      <a:gd name="T35" fmla="*/ 0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3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10"/>
                        </a:lnTo>
                        <a:lnTo>
                          <a:pt x="4" y="14"/>
                        </a:lnTo>
                        <a:lnTo>
                          <a:pt x="7" y="17"/>
                        </a:lnTo>
                        <a:lnTo>
                          <a:pt x="10" y="20"/>
                        </a:lnTo>
                        <a:lnTo>
                          <a:pt x="15" y="21"/>
                        </a:lnTo>
                        <a:lnTo>
                          <a:pt x="19" y="22"/>
                        </a:lnTo>
                        <a:lnTo>
                          <a:pt x="23" y="23"/>
                        </a:lnTo>
                        <a:lnTo>
                          <a:pt x="27" y="22"/>
                        </a:lnTo>
                        <a:lnTo>
                          <a:pt x="31" y="21"/>
                        </a:lnTo>
                        <a:lnTo>
                          <a:pt x="36" y="20"/>
                        </a:lnTo>
                        <a:lnTo>
                          <a:pt x="39" y="17"/>
                        </a:lnTo>
                        <a:lnTo>
                          <a:pt x="42" y="14"/>
                        </a:lnTo>
                        <a:lnTo>
                          <a:pt x="44" y="10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1" name="Freeform 140"/>
                  <p:cNvSpPr>
                    <a:spLocks noChangeAspect="1"/>
                  </p:cNvSpPr>
                  <p:nvPr/>
                </p:nvSpPr>
                <p:spPr bwMode="auto">
                  <a:xfrm>
                    <a:off x="1061" y="2047"/>
                    <a:ext cx="7" cy="14"/>
                  </a:xfrm>
                  <a:custGeom>
                    <a:avLst/>
                    <a:gdLst>
                      <a:gd name="T0" fmla="*/ 0 w 23"/>
                      <a:gd name="T1" fmla="*/ 14 h 47"/>
                      <a:gd name="T2" fmla="*/ 2 w 23"/>
                      <a:gd name="T3" fmla="*/ 14 h 47"/>
                      <a:gd name="T4" fmla="*/ 3 w 23"/>
                      <a:gd name="T5" fmla="*/ 13 h 47"/>
                      <a:gd name="T6" fmla="*/ 4 w 23"/>
                      <a:gd name="T7" fmla="*/ 13 h 47"/>
                      <a:gd name="T8" fmla="*/ 5 w 23"/>
                      <a:gd name="T9" fmla="*/ 12 h 47"/>
                      <a:gd name="T10" fmla="*/ 6 w 23"/>
                      <a:gd name="T11" fmla="*/ 11 h 47"/>
                      <a:gd name="T12" fmla="*/ 7 w 23"/>
                      <a:gd name="T13" fmla="*/ 10 h 47"/>
                      <a:gd name="T14" fmla="*/ 7 w 23"/>
                      <a:gd name="T15" fmla="*/ 8 h 47"/>
                      <a:gd name="T16" fmla="*/ 7 w 23"/>
                      <a:gd name="T17" fmla="*/ 7 h 47"/>
                      <a:gd name="T18" fmla="*/ 7 w 23"/>
                      <a:gd name="T19" fmla="*/ 6 h 47"/>
                      <a:gd name="T20" fmla="*/ 7 w 23"/>
                      <a:gd name="T21" fmla="*/ 4 h 47"/>
                      <a:gd name="T22" fmla="*/ 6 w 23"/>
                      <a:gd name="T23" fmla="*/ 3 h 47"/>
                      <a:gd name="T24" fmla="*/ 5 w 23"/>
                      <a:gd name="T25" fmla="*/ 2 h 47"/>
                      <a:gd name="T26" fmla="*/ 4 w 23"/>
                      <a:gd name="T27" fmla="*/ 1 h 47"/>
                      <a:gd name="T28" fmla="*/ 3 w 23"/>
                      <a:gd name="T29" fmla="*/ 1 h 47"/>
                      <a:gd name="T30" fmla="*/ 2 w 23"/>
                      <a:gd name="T31" fmla="*/ 0 h 47"/>
                      <a:gd name="T32" fmla="*/ 0 w 23"/>
                      <a:gd name="T33" fmla="*/ 0 h 47"/>
                      <a:gd name="T34" fmla="*/ 0 w 23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0" y="47"/>
                        </a:moveTo>
                        <a:lnTo>
                          <a:pt x="5" y="46"/>
                        </a:lnTo>
                        <a:lnTo>
                          <a:pt x="11" y="44"/>
                        </a:lnTo>
                        <a:lnTo>
                          <a:pt x="14" y="42"/>
                        </a:lnTo>
                        <a:lnTo>
                          <a:pt x="17" y="39"/>
                        </a:lnTo>
                        <a:lnTo>
                          <a:pt x="20" y="36"/>
                        </a:lnTo>
                        <a:lnTo>
                          <a:pt x="22" y="32"/>
                        </a:lnTo>
                        <a:lnTo>
                          <a:pt x="23" y="28"/>
                        </a:lnTo>
                        <a:lnTo>
                          <a:pt x="23" y="23"/>
                        </a:lnTo>
                        <a:lnTo>
                          <a:pt x="23" y="19"/>
                        </a:lnTo>
                        <a:lnTo>
                          <a:pt x="22" y="15"/>
                        </a:lnTo>
                        <a:lnTo>
                          <a:pt x="20" y="11"/>
                        </a:lnTo>
                        <a:lnTo>
                          <a:pt x="17" y="8"/>
                        </a:lnTo>
                        <a:lnTo>
                          <a:pt x="14" y="4"/>
                        </a:lnTo>
                        <a:lnTo>
                          <a:pt x="11" y="2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2" name="Rectangle 14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946" y="2047"/>
                    <a:ext cx="114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53" name="Freeform 142"/>
                  <p:cNvSpPr>
                    <a:spLocks noChangeAspect="1"/>
                  </p:cNvSpPr>
                  <p:nvPr/>
                </p:nvSpPr>
                <p:spPr bwMode="auto">
                  <a:xfrm>
                    <a:off x="939" y="2047"/>
                    <a:ext cx="7" cy="14"/>
                  </a:xfrm>
                  <a:custGeom>
                    <a:avLst/>
                    <a:gdLst>
                      <a:gd name="T0" fmla="*/ 7 w 23"/>
                      <a:gd name="T1" fmla="*/ 0 h 47"/>
                      <a:gd name="T2" fmla="*/ 5 w 23"/>
                      <a:gd name="T3" fmla="*/ 0 h 47"/>
                      <a:gd name="T4" fmla="*/ 4 w 23"/>
                      <a:gd name="T5" fmla="*/ 1 h 47"/>
                      <a:gd name="T6" fmla="*/ 3 w 23"/>
                      <a:gd name="T7" fmla="*/ 1 h 47"/>
                      <a:gd name="T8" fmla="*/ 2 w 23"/>
                      <a:gd name="T9" fmla="*/ 2 h 47"/>
                      <a:gd name="T10" fmla="*/ 1 w 23"/>
                      <a:gd name="T11" fmla="*/ 3 h 47"/>
                      <a:gd name="T12" fmla="*/ 1 w 23"/>
                      <a:gd name="T13" fmla="*/ 4 h 47"/>
                      <a:gd name="T14" fmla="*/ 0 w 23"/>
                      <a:gd name="T15" fmla="*/ 6 h 47"/>
                      <a:gd name="T16" fmla="*/ 0 w 23"/>
                      <a:gd name="T17" fmla="*/ 7 h 47"/>
                      <a:gd name="T18" fmla="*/ 0 w 23"/>
                      <a:gd name="T19" fmla="*/ 8 h 47"/>
                      <a:gd name="T20" fmla="*/ 1 w 23"/>
                      <a:gd name="T21" fmla="*/ 10 h 47"/>
                      <a:gd name="T22" fmla="*/ 1 w 23"/>
                      <a:gd name="T23" fmla="*/ 11 h 47"/>
                      <a:gd name="T24" fmla="*/ 2 w 23"/>
                      <a:gd name="T25" fmla="*/ 12 h 47"/>
                      <a:gd name="T26" fmla="*/ 3 w 23"/>
                      <a:gd name="T27" fmla="*/ 13 h 47"/>
                      <a:gd name="T28" fmla="*/ 4 w 23"/>
                      <a:gd name="T29" fmla="*/ 13 h 47"/>
                      <a:gd name="T30" fmla="*/ 5 w 23"/>
                      <a:gd name="T31" fmla="*/ 14 h 47"/>
                      <a:gd name="T32" fmla="*/ 7 w 23"/>
                      <a:gd name="T33" fmla="*/ 14 h 47"/>
                      <a:gd name="T34" fmla="*/ 7 w 23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23" y="0"/>
                        </a:move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6" y="8"/>
                        </a:lnTo>
                        <a:lnTo>
                          <a:pt x="3" y="11"/>
                        </a:lnTo>
                        <a:lnTo>
                          <a:pt x="2" y="15"/>
                        </a:lnTo>
                        <a:lnTo>
                          <a:pt x="1" y="19"/>
                        </a:lnTo>
                        <a:lnTo>
                          <a:pt x="0" y="23"/>
                        </a:lnTo>
                        <a:lnTo>
                          <a:pt x="1" y="28"/>
                        </a:lnTo>
                        <a:lnTo>
                          <a:pt x="2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8" y="46"/>
                        </a:lnTo>
                        <a:lnTo>
                          <a:pt x="23" y="47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4" name="Freeform 143"/>
                  <p:cNvSpPr>
                    <a:spLocks noChangeAspect="1"/>
                  </p:cNvSpPr>
                  <p:nvPr/>
                </p:nvSpPr>
                <p:spPr bwMode="auto">
                  <a:xfrm>
                    <a:off x="939" y="1625"/>
                    <a:ext cx="7" cy="14"/>
                  </a:xfrm>
                  <a:custGeom>
                    <a:avLst/>
                    <a:gdLst>
                      <a:gd name="T0" fmla="*/ 7 w 23"/>
                      <a:gd name="T1" fmla="*/ 0 h 46"/>
                      <a:gd name="T2" fmla="*/ 5 w 23"/>
                      <a:gd name="T3" fmla="*/ 0 h 46"/>
                      <a:gd name="T4" fmla="*/ 4 w 23"/>
                      <a:gd name="T5" fmla="*/ 1 h 46"/>
                      <a:gd name="T6" fmla="*/ 3 w 23"/>
                      <a:gd name="T7" fmla="*/ 1 h 46"/>
                      <a:gd name="T8" fmla="*/ 2 w 23"/>
                      <a:gd name="T9" fmla="*/ 2 h 46"/>
                      <a:gd name="T10" fmla="*/ 1 w 23"/>
                      <a:gd name="T11" fmla="*/ 3 h 46"/>
                      <a:gd name="T12" fmla="*/ 1 w 23"/>
                      <a:gd name="T13" fmla="*/ 4 h 46"/>
                      <a:gd name="T14" fmla="*/ 0 w 23"/>
                      <a:gd name="T15" fmla="*/ 5 h 46"/>
                      <a:gd name="T16" fmla="*/ 0 w 23"/>
                      <a:gd name="T17" fmla="*/ 7 h 46"/>
                      <a:gd name="T18" fmla="*/ 0 w 23"/>
                      <a:gd name="T19" fmla="*/ 8 h 46"/>
                      <a:gd name="T20" fmla="*/ 1 w 23"/>
                      <a:gd name="T21" fmla="*/ 9 h 46"/>
                      <a:gd name="T22" fmla="*/ 1 w 23"/>
                      <a:gd name="T23" fmla="*/ 11 h 46"/>
                      <a:gd name="T24" fmla="*/ 2 w 23"/>
                      <a:gd name="T25" fmla="*/ 12 h 46"/>
                      <a:gd name="T26" fmla="*/ 3 w 23"/>
                      <a:gd name="T27" fmla="*/ 13 h 46"/>
                      <a:gd name="T28" fmla="*/ 4 w 23"/>
                      <a:gd name="T29" fmla="*/ 13 h 46"/>
                      <a:gd name="T30" fmla="*/ 5 w 23"/>
                      <a:gd name="T31" fmla="*/ 14 h 46"/>
                      <a:gd name="T32" fmla="*/ 7 w 23"/>
                      <a:gd name="T33" fmla="*/ 14 h 46"/>
                      <a:gd name="T34" fmla="*/ 7 w 23"/>
                      <a:gd name="T35" fmla="*/ 0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6" y="7"/>
                        </a:lnTo>
                        <a:lnTo>
                          <a:pt x="3" y="10"/>
                        </a:lnTo>
                        <a:lnTo>
                          <a:pt x="2" y="14"/>
                        </a:lnTo>
                        <a:lnTo>
                          <a:pt x="1" y="18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2" y="31"/>
                        </a:lnTo>
                        <a:lnTo>
                          <a:pt x="3" y="35"/>
                        </a:lnTo>
                        <a:lnTo>
                          <a:pt x="6" y="38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5" name="Rectangle 14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946" y="1625"/>
                    <a:ext cx="114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56" name="Freeform 145"/>
                  <p:cNvSpPr>
                    <a:spLocks noChangeAspect="1"/>
                  </p:cNvSpPr>
                  <p:nvPr/>
                </p:nvSpPr>
                <p:spPr bwMode="auto">
                  <a:xfrm>
                    <a:off x="1061" y="1625"/>
                    <a:ext cx="7" cy="14"/>
                  </a:xfrm>
                  <a:custGeom>
                    <a:avLst/>
                    <a:gdLst>
                      <a:gd name="T0" fmla="*/ 0 w 23"/>
                      <a:gd name="T1" fmla="*/ 14 h 46"/>
                      <a:gd name="T2" fmla="*/ 2 w 23"/>
                      <a:gd name="T3" fmla="*/ 14 h 46"/>
                      <a:gd name="T4" fmla="*/ 3 w 23"/>
                      <a:gd name="T5" fmla="*/ 13 h 46"/>
                      <a:gd name="T6" fmla="*/ 4 w 23"/>
                      <a:gd name="T7" fmla="*/ 13 h 46"/>
                      <a:gd name="T8" fmla="*/ 5 w 23"/>
                      <a:gd name="T9" fmla="*/ 12 h 46"/>
                      <a:gd name="T10" fmla="*/ 6 w 23"/>
                      <a:gd name="T11" fmla="*/ 11 h 46"/>
                      <a:gd name="T12" fmla="*/ 7 w 23"/>
                      <a:gd name="T13" fmla="*/ 9 h 46"/>
                      <a:gd name="T14" fmla="*/ 7 w 23"/>
                      <a:gd name="T15" fmla="*/ 8 h 46"/>
                      <a:gd name="T16" fmla="*/ 7 w 23"/>
                      <a:gd name="T17" fmla="*/ 7 h 46"/>
                      <a:gd name="T18" fmla="*/ 7 w 23"/>
                      <a:gd name="T19" fmla="*/ 5 h 46"/>
                      <a:gd name="T20" fmla="*/ 7 w 23"/>
                      <a:gd name="T21" fmla="*/ 4 h 46"/>
                      <a:gd name="T22" fmla="*/ 6 w 23"/>
                      <a:gd name="T23" fmla="*/ 3 h 46"/>
                      <a:gd name="T24" fmla="*/ 5 w 23"/>
                      <a:gd name="T25" fmla="*/ 2 h 46"/>
                      <a:gd name="T26" fmla="*/ 4 w 23"/>
                      <a:gd name="T27" fmla="*/ 1 h 46"/>
                      <a:gd name="T28" fmla="*/ 3 w 23"/>
                      <a:gd name="T29" fmla="*/ 1 h 46"/>
                      <a:gd name="T30" fmla="*/ 2 w 23"/>
                      <a:gd name="T31" fmla="*/ 0 h 46"/>
                      <a:gd name="T32" fmla="*/ 0 w 23"/>
                      <a:gd name="T33" fmla="*/ 0 h 46"/>
                      <a:gd name="T34" fmla="*/ 0 w 23"/>
                      <a:gd name="T35" fmla="*/ 14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0" y="46"/>
                        </a:moveTo>
                        <a:lnTo>
                          <a:pt x="5" y="46"/>
                        </a:lnTo>
                        <a:lnTo>
                          <a:pt x="11" y="44"/>
                        </a:lnTo>
                        <a:lnTo>
                          <a:pt x="14" y="42"/>
                        </a:lnTo>
                        <a:lnTo>
                          <a:pt x="17" y="38"/>
                        </a:lnTo>
                        <a:lnTo>
                          <a:pt x="20" y="35"/>
                        </a:lnTo>
                        <a:lnTo>
                          <a:pt x="22" y="31"/>
                        </a:lnTo>
                        <a:lnTo>
                          <a:pt x="23" y="27"/>
                        </a:lnTo>
                        <a:lnTo>
                          <a:pt x="23" y="23"/>
                        </a:lnTo>
                        <a:lnTo>
                          <a:pt x="23" y="18"/>
                        </a:lnTo>
                        <a:lnTo>
                          <a:pt x="22" y="14"/>
                        </a:lnTo>
                        <a:lnTo>
                          <a:pt x="20" y="10"/>
                        </a:lnTo>
                        <a:lnTo>
                          <a:pt x="17" y="7"/>
                        </a:lnTo>
                        <a:lnTo>
                          <a:pt x="14" y="4"/>
                        </a:lnTo>
                        <a:lnTo>
                          <a:pt x="11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7" name="Freeform 146"/>
                  <p:cNvSpPr>
                    <a:spLocks noChangeAspect="1"/>
                  </p:cNvSpPr>
                  <p:nvPr/>
                </p:nvSpPr>
                <p:spPr bwMode="auto">
                  <a:xfrm>
                    <a:off x="946" y="2047"/>
                    <a:ext cx="7" cy="14"/>
                  </a:xfrm>
                  <a:custGeom>
                    <a:avLst/>
                    <a:gdLst>
                      <a:gd name="T0" fmla="*/ 0 w 23"/>
                      <a:gd name="T1" fmla="*/ 14 h 47"/>
                      <a:gd name="T2" fmla="*/ 2 w 23"/>
                      <a:gd name="T3" fmla="*/ 14 h 47"/>
                      <a:gd name="T4" fmla="*/ 3 w 23"/>
                      <a:gd name="T5" fmla="*/ 13 h 47"/>
                      <a:gd name="T6" fmla="*/ 5 w 23"/>
                      <a:gd name="T7" fmla="*/ 13 h 47"/>
                      <a:gd name="T8" fmla="*/ 5 w 23"/>
                      <a:gd name="T9" fmla="*/ 12 h 47"/>
                      <a:gd name="T10" fmla="*/ 6 w 23"/>
                      <a:gd name="T11" fmla="*/ 11 h 47"/>
                      <a:gd name="T12" fmla="*/ 7 w 23"/>
                      <a:gd name="T13" fmla="*/ 10 h 47"/>
                      <a:gd name="T14" fmla="*/ 7 w 23"/>
                      <a:gd name="T15" fmla="*/ 8 h 47"/>
                      <a:gd name="T16" fmla="*/ 7 w 23"/>
                      <a:gd name="T17" fmla="*/ 7 h 47"/>
                      <a:gd name="T18" fmla="*/ 7 w 23"/>
                      <a:gd name="T19" fmla="*/ 6 h 47"/>
                      <a:gd name="T20" fmla="*/ 7 w 23"/>
                      <a:gd name="T21" fmla="*/ 4 h 47"/>
                      <a:gd name="T22" fmla="*/ 6 w 23"/>
                      <a:gd name="T23" fmla="*/ 3 h 47"/>
                      <a:gd name="T24" fmla="*/ 5 w 23"/>
                      <a:gd name="T25" fmla="*/ 2 h 47"/>
                      <a:gd name="T26" fmla="*/ 5 w 23"/>
                      <a:gd name="T27" fmla="*/ 1 h 47"/>
                      <a:gd name="T28" fmla="*/ 3 w 23"/>
                      <a:gd name="T29" fmla="*/ 1 h 47"/>
                      <a:gd name="T30" fmla="*/ 2 w 23"/>
                      <a:gd name="T31" fmla="*/ 0 h 47"/>
                      <a:gd name="T32" fmla="*/ 0 w 23"/>
                      <a:gd name="T33" fmla="*/ 0 h 47"/>
                      <a:gd name="T34" fmla="*/ 0 w 23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0" y="47"/>
                        </a:moveTo>
                        <a:lnTo>
                          <a:pt x="5" y="46"/>
                        </a:lnTo>
                        <a:lnTo>
                          <a:pt x="10" y="44"/>
                        </a:lnTo>
                        <a:lnTo>
                          <a:pt x="15" y="42"/>
                        </a:lnTo>
                        <a:lnTo>
                          <a:pt x="18" y="39"/>
                        </a:lnTo>
                        <a:lnTo>
                          <a:pt x="20" y="36"/>
                        </a:lnTo>
                        <a:lnTo>
                          <a:pt x="22" y="32"/>
                        </a:lnTo>
                        <a:lnTo>
                          <a:pt x="23" y="28"/>
                        </a:lnTo>
                        <a:lnTo>
                          <a:pt x="23" y="23"/>
                        </a:lnTo>
                        <a:lnTo>
                          <a:pt x="23" y="19"/>
                        </a:lnTo>
                        <a:lnTo>
                          <a:pt x="22" y="15"/>
                        </a:lnTo>
                        <a:lnTo>
                          <a:pt x="20" y="11"/>
                        </a:lnTo>
                        <a:lnTo>
                          <a:pt x="18" y="8"/>
                        </a:lnTo>
                        <a:lnTo>
                          <a:pt x="15" y="4"/>
                        </a:lnTo>
                        <a:lnTo>
                          <a:pt x="10" y="2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8" name="Rectangle 14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832" y="2047"/>
                    <a:ext cx="114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59" name="Freeform 148"/>
                  <p:cNvSpPr>
                    <a:spLocks noChangeAspect="1"/>
                  </p:cNvSpPr>
                  <p:nvPr/>
                </p:nvSpPr>
                <p:spPr bwMode="auto">
                  <a:xfrm>
                    <a:off x="825" y="2047"/>
                    <a:ext cx="7" cy="14"/>
                  </a:xfrm>
                  <a:custGeom>
                    <a:avLst/>
                    <a:gdLst>
                      <a:gd name="T0" fmla="*/ 7 w 23"/>
                      <a:gd name="T1" fmla="*/ 0 h 47"/>
                      <a:gd name="T2" fmla="*/ 5 w 23"/>
                      <a:gd name="T3" fmla="*/ 0 h 47"/>
                      <a:gd name="T4" fmla="*/ 4 w 23"/>
                      <a:gd name="T5" fmla="*/ 1 h 47"/>
                      <a:gd name="T6" fmla="*/ 2 w 23"/>
                      <a:gd name="T7" fmla="*/ 1 h 47"/>
                      <a:gd name="T8" fmla="*/ 2 w 23"/>
                      <a:gd name="T9" fmla="*/ 2 h 47"/>
                      <a:gd name="T10" fmla="*/ 1 w 23"/>
                      <a:gd name="T11" fmla="*/ 3 h 47"/>
                      <a:gd name="T12" fmla="*/ 0 w 23"/>
                      <a:gd name="T13" fmla="*/ 4 h 47"/>
                      <a:gd name="T14" fmla="*/ 0 w 23"/>
                      <a:gd name="T15" fmla="*/ 6 h 47"/>
                      <a:gd name="T16" fmla="*/ 0 w 23"/>
                      <a:gd name="T17" fmla="*/ 7 h 47"/>
                      <a:gd name="T18" fmla="*/ 0 w 23"/>
                      <a:gd name="T19" fmla="*/ 8 h 47"/>
                      <a:gd name="T20" fmla="*/ 0 w 23"/>
                      <a:gd name="T21" fmla="*/ 10 h 47"/>
                      <a:gd name="T22" fmla="*/ 1 w 23"/>
                      <a:gd name="T23" fmla="*/ 11 h 47"/>
                      <a:gd name="T24" fmla="*/ 2 w 23"/>
                      <a:gd name="T25" fmla="*/ 12 h 47"/>
                      <a:gd name="T26" fmla="*/ 2 w 23"/>
                      <a:gd name="T27" fmla="*/ 13 h 47"/>
                      <a:gd name="T28" fmla="*/ 4 w 23"/>
                      <a:gd name="T29" fmla="*/ 13 h 47"/>
                      <a:gd name="T30" fmla="*/ 5 w 23"/>
                      <a:gd name="T31" fmla="*/ 14 h 47"/>
                      <a:gd name="T32" fmla="*/ 7 w 23"/>
                      <a:gd name="T33" fmla="*/ 14 h 47"/>
                      <a:gd name="T34" fmla="*/ 7 w 23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23" y="0"/>
                        </a:moveTo>
                        <a:lnTo>
                          <a:pt x="17" y="0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8"/>
                        </a:lnTo>
                        <a:lnTo>
                          <a:pt x="3" y="11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8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7" y="46"/>
                        </a:lnTo>
                        <a:lnTo>
                          <a:pt x="23" y="47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0" name="Freeform 149"/>
                  <p:cNvSpPr>
                    <a:spLocks noChangeAspect="1"/>
                  </p:cNvSpPr>
                  <p:nvPr/>
                </p:nvSpPr>
                <p:spPr bwMode="auto">
                  <a:xfrm>
                    <a:off x="825" y="1625"/>
                    <a:ext cx="7" cy="14"/>
                  </a:xfrm>
                  <a:custGeom>
                    <a:avLst/>
                    <a:gdLst>
                      <a:gd name="T0" fmla="*/ 7 w 23"/>
                      <a:gd name="T1" fmla="*/ 0 h 46"/>
                      <a:gd name="T2" fmla="*/ 5 w 23"/>
                      <a:gd name="T3" fmla="*/ 0 h 46"/>
                      <a:gd name="T4" fmla="*/ 4 w 23"/>
                      <a:gd name="T5" fmla="*/ 1 h 46"/>
                      <a:gd name="T6" fmla="*/ 2 w 23"/>
                      <a:gd name="T7" fmla="*/ 1 h 46"/>
                      <a:gd name="T8" fmla="*/ 2 w 23"/>
                      <a:gd name="T9" fmla="*/ 2 h 46"/>
                      <a:gd name="T10" fmla="*/ 1 w 23"/>
                      <a:gd name="T11" fmla="*/ 3 h 46"/>
                      <a:gd name="T12" fmla="*/ 0 w 23"/>
                      <a:gd name="T13" fmla="*/ 4 h 46"/>
                      <a:gd name="T14" fmla="*/ 0 w 23"/>
                      <a:gd name="T15" fmla="*/ 5 h 46"/>
                      <a:gd name="T16" fmla="*/ 0 w 23"/>
                      <a:gd name="T17" fmla="*/ 7 h 46"/>
                      <a:gd name="T18" fmla="*/ 0 w 23"/>
                      <a:gd name="T19" fmla="*/ 8 h 46"/>
                      <a:gd name="T20" fmla="*/ 0 w 23"/>
                      <a:gd name="T21" fmla="*/ 9 h 46"/>
                      <a:gd name="T22" fmla="*/ 1 w 23"/>
                      <a:gd name="T23" fmla="*/ 11 h 46"/>
                      <a:gd name="T24" fmla="*/ 2 w 23"/>
                      <a:gd name="T25" fmla="*/ 12 h 46"/>
                      <a:gd name="T26" fmla="*/ 2 w 23"/>
                      <a:gd name="T27" fmla="*/ 13 h 46"/>
                      <a:gd name="T28" fmla="*/ 4 w 23"/>
                      <a:gd name="T29" fmla="*/ 13 h 46"/>
                      <a:gd name="T30" fmla="*/ 5 w 23"/>
                      <a:gd name="T31" fmla="*/ 14 h 46"/>
                      <a:gd name="T32" fmla="*/ 7 w 23"/>
                      <a:gd name="T33" fmla="*/ 14 h 46"/>
                      <a:gd name="T34" fmla="*/ 7 w 23"/>
                      <a:gd name="T35" fmla="*/ 0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23" y="0"/>
                        </a:moveTo>
                        <a:lnTo>
                          <a:pt x="17" y="1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4"/>
                        </a:lnTo>
                        <a:lnTo>
                          <a:pt x="0" y="18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1"/>
                        </a:lnTo>
                        <a:lnTo>
                          <a:pt x="3" y="35"/>
                        </a:lnTo>
                        <a:lnTo>
                          <a:pt x="5" y="38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7" y="46"/>
                        </a:lnTo>
                        <a:lnTo>
                          <a:pt x="23" y="46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1" name="Rectangle 15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832" y="1625"/>
                    <a:ext cx="114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62" name="Freeform 151"/>
                  <p:cNvSpPr>
                    <a:spLocks noChangeAspect="1"/>
                  </p:cNvSpPr>
                  <p:nvPr/>
                </p:nvSpPr>
                <p:spPr bwMode="auto">
                  <a:xfrm>
                    <a:off x="946" y="1625"/>
                    <a:ext cx="7" cy="14"/>
                  </a:xfrm>
                  <a:custGeom>
                    <a:avLst/>
                    <a:gdLst>
                      <a:gd name="T0" fmla="*/ 0 w 23"/>
                      <a:gd name="T1" fmla="*/ 14 h 46"/>
                      <a:gd name="T2" fmla="*/ 2 w 23"/>
                      <a:gd name="T3" fmla="*/ 14 h 46"/>
                      <a:gd name="T4" fmla="*/ 3 w 23"/>
                      <a:gd name="T5" fmla="*/ 13 h 46"/>
                      <a:gd name="T6" fmla="*/ 5 w 23"/>
                      <a:gd name="T7" fmla="*/ 13 h 46"/>
                      <a:gd name="T8" fmla="*/ 5 w 23"/>
                      <a:gd name="T9" fmla="*/ 12 h 46"/>
                      <a:gd name="T10" fmla="*/ 6 w 23"/>
                      <a:gd name="T11" fmla="*/ 11 h 46"/>
                      <a:gd name="T12" fmla="*/ 7 w 23"/>
                      <a:gd name="T13" fmla="*/ 9 h 46"/>
                      <a:gd name="T14" fmla="*/ 7 w 23"/>
                      <a:gd name="T15" fmla="*/ 8 h 46"/>
                      <a:gd name="T16" fmla="*/ 7 w 23"/>
                      <a:gd name="T17" fmla="*/ 7 h 46"/>
                      <a:gd name="T18" fmla="*/ 7 w 23"/>
                      <a:gd name="T19" fmla="*/ 5 h 46"/>
                      <a:gd name="T20" fmla="*/ 7 w 23"/>
                      <a:gd name="T21" fmla="*/ 4 h 46"/>
                      <a:gd name="T22" fmla="*/ 6 w 23"/>
                      <a:gd name="T23" fmla="*/ 3 h 46"/>
                      <a:gd name="T24" fmla="*/ 5 w 23"/>
                      <a:gd name="T25" fmla="*/ 2 h 46"/>
                      <a:gd name="T26" fmla="*/ 5 w 23"/>
                      <a:gd name="T27" fmla="*/ 1 h 46"/>
                      <a:gd name="T28" fmla="*/ 3 w 23"/>
                      <a:gd name="T29" fmla="*/ 1 h 46"/>
                      <a:gd name="T30" fmla="*/ 2 w 23"/>
                      <a:gd name="T31" fmla="*/ 0 h 46"/>
                      <a:gd name="T32" fmla="*/ 0 w 23"/>
                      <a:gd name="T33" fmla="*/ 0 h 46"/>
                      <a:gd name="T34" fmla="*/ 0 w 23"/>
                      <a:gd name="T35" fmla="*/ 14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0" y="46"/>
                        </a:moveTo>
                        <a:lnTo>
                          <a:pt x="5" y="46"/>
                        </a:lnTo>
                        <a:lnTo>
                          <a:pt x="10" y="44"/>
                        </a:lnTo>
                        <a:lnTo>
                          <a:pt x="15" y="42"/>
                        </a:lnTo>
                        <a:lnTo>
                          <a:pt x="18" y="38"/>
                        </a:lnTo>
                        <a:lnTo>
                          <a:pt x="20" y="35"/>
                        </a:lnTo>
                        <a:lnTo>
                          <a:pt x="22" y="31"/>
                        </a:lnTo>
                        <a:lnTo>
                          <a:pt x="23" y="27"/>
                        </a:lnTo>
                        <a:lnTo>
                          <a:pt x="23" y="23"/>
                        </a:lnTo>
                        <a:lnTo>
                          <a:pt x="23" y="18"/>
                        </a:lnTo>
                        <a:lnTo>
                          <a:pt x="22" y="14"/>
                        </a:lnTo>
                        <a:lnTo>
                          <a:pt x="20" y="10"/>
                        </a:lnTo>
                        <a:lnTo>
                          <a:pt x="18" y="7"/>
                        </a:lnTo>
                        <a:lnTo>
                          <a:pt x="15" y="4"/>
                        </a:lnTo>
                        <a:lnTo>
                          <a:pt x="10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3" name="Freeform 152"/>
                  <p:cNvSpPr>
                    <a:spLocks noChangeAspect="1"/>
                  </p:cNvSpPr>
                  <p:nvPr/>
                </p:nvSpPr>
                <p:spPr bwMode="auto">
                  <a:xfrm>
                    <a:off x="1175" y="2047"/>
                    <a:ext cx="7" cy="14"/>
                  </a:xfrm>
                  <a:custGeom>
                    <a:avLst/>
                    <a:gdLst>
                      <a:gd name="T0" fmla="*/ 0 w 23"/>
                      <a:gd name="T1" fmla="*/ 14 h 47"/>
                      <a:gd name="T2" fmla="*/ 2 w 23"/>
                      <a:gd name="T3" fmla="*/ 14 h 47"/>
                      <a:gd name="T4" fmla="*/ 3 w 23"/>
                      <a:gd name="T5" fmla="*/ 13 h 47"/>
                      <a:gd name="T6" fmla="*/ 5 w 23"/>
                      <a:gd name="T7" fmla="*/ 13 h 47"/>
                      <a:gd name="T8" fmla="*/ 5 w 23"/>
                      <a:gd name="T9" fmla="*/ 12 h 47"/>
                      <a:gd name="T10" fmla="*/ 6 w 23"/>
                      <a:gd name="T11" fmla="*/ 11 h 47"/>
                      <a:gd name="T12" fmla="*/ 7 w 23"/>
                      <a:gd name="T13" fmla="*/ 10 h 47"/>
                      <a:gd name="T14" fmla="*/ 7 w 23"/>
                      <a:gd name="T15" fmla="*/ 8 h 47"/>
                      <a:gd name="T16" fmla="*/ 7 w 23"/>
                      <a:gd name="T17" fmla="*/ 7 h 47"/>
                      <a:gd name="T18" fmla="*/ 7 w 23"/>
                      <a:gd name="T19" fmla="*/ 6 h 47"/>
                      <a:gd name="T20" fmla="*/ 7 w 23"/>
                      <a:gd name="T21" fmla="*/ 4 h 47"/>
                      <a:gd name="T22" fmla="*/ 6 w 23"/>
                      <a:gd name="T23" fmla="*/ 3 h 47"/>
                      <a:gd name="T24" fmla="*/ 5 w 23"/>
                      <a:gd name="T25" fmla="*/ 2 h 47"/>
                      <a:gd name="T26" fmla="*/ 5 w 23"/>
                      <a:gd name="T27" fmla="*/ 1 h 47"/>
                      <a:gd name="T28" fmla="*/ 3 w 23"/>
                      <a:gd name="T29" fmla="*/ 1 h 47"/>
                      <a:gd name="T30" fmla="*/ 2 w 23"/>
                      <a:gd name="T31" fmla="*/ 0 h 47"/>
                      <a:gd name="T32" fmla="*/ 0 w 23"/>
                      <a:gd name="T33" fmla="*/ 0 h 47"/>
                      <a:gd name="T34" fmla="*/ 0 w 23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0" y="47"/>
                        </a:moveTo>
                        <a:lnTo>
                          <a:pt x="5" y="46"/>
                        </a:lnTo>
                        <a:lnTo>
                          <a:pt x="11" y="44"/>
                        </a:lnTo>
                        <a:lnTo>
                          <a:pt x="15" y="42"/>
                        </a:lnTo>
                        <a:lnTo>
                          <a:pt x="18" y="39"/>
                        </a:lnTo>
                        <a:lnTo>
                          <a:pt x="20" y="36"/>
                        </a:lnTo>
                        <a:lnTo>
                          <a:pt x="22" y="32"/>
                        </a:lnTo>
                        <a:lnTo>
                          <a:pt x="23" y="28"/>
                        </a:lnTo>
                        <a:lnTo>
                          <a:pt x="23" y="23"/>
                        </a:lnTo>
                        <a:lnTo>
                          <a:pt x="23" y="19"/>
                        </a:lnTo>
                        <a:lnTo>
                          <a:pt x="22" y="15"/>
                        </a:lnTo>
                        <a:lnTo>
                          <a:pt x="20" y="11"/>
                        </a:lnTo>
                        <a:lnTo>
                          <a:pt x="18" y="8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4" name="Rectangle 15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061" y="2047"/>
                    <a:ext cx="114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65" name="Freeform 154"/>
                  <p:cNvSpPr>
                    <a:spLocks noChangeAspect="1"/>
                  </p:cNvSpPr>
                  <p:nvPr/>
                </p:nvSpPr>
                <p:spPr bwMode="auto">
                  <a:xfrm>
                    <a:off x="1054" y="2047"/>
                    <a:ext cx="7" cy="14"/>
                  </a:xfrm>
                  <a:custGeom>
                    <a:avLst/>
                    <a:gdLst>
                      <a:gd name="T0" fmla="*/ 7 w 23"/>
                      <a:gd name="T1" fmla="*/ 0 h 47"/>
                      <a:gd name="T2" fmla="*/ 5 w 23"/>
                      <a:gd name="T3" fmla="*/ 0 h 47"/>
                      <a:gd name="T4" fmla="*/ 4 w 23"/>
                      <a:gd name="T5" fmla="*/ 1 h 47"/>
                      <a:gd name="T6" fmla="*/ 2 w 23"/>
                      <a:gd name="T7" fmla="*/ 1 h 47"/>
                      <a:gd name="T8" fmla="*/ 2 w 23"/>
                      <a:gd name="T9" fmla="*/ 2 h 47"/>
                      <a:gd name="T10" fmla="*/ 1 w 23"/>
                      <a:gd name="T11" fmla="*/ 3 h 47"/>
                      <a:gd name="T12" fmla="*/ 0 w 23"/>
                      <a:gd name="T13" fmla="*/ 4 h 47"/>
                      <a:gd name="T14" fmla="*/ 0 w 23"/>
                      <a:gd name="T15" fmla="*/ 6 h 47"/>
                      <a:gd name="T16" fmla="*/ 0 w 23"/>
                      <a:gd name="T17" fmla="*/ 7 h 47"/>
                      <a:gd name="T18" fmla="*/ 0 w 23"/>
                      <a:gd name="T19" fmla="*/ 8 h 47"/>
                      <a:gd name="T20" fmla="*/ 0 w 23"/>
                      <a:gd name="T21" fmla="*/ 10 h 47"/>
                      <a:gd name="T22" fmla="*/ 1 w 23"/>
                      <a:gd name="T23" fmla="*/ 11 h 47"/>
                      <a:gd name="T24" fmla="*/ 2 w 23"/>
                      <a:gd name="T25" fmla="*/ 12 h 47"/>
                      <a:gd name="T26" fmla="*/ 2 w 23"/>
                      <a:gd name="T27" fmla="*/ 13 h 47"/>
                      <a:gd name="T28" fmla="*/ 4 w 23"/>
                      <a:gd name="T29" fmla="*/ 13 h 47"/>
                      <a:gd name="T30" fmla="*/ 5 w 23"/>
                      <a:gd name="T31" fmla="*/ 14 h 47"/>
                      <a:gd name="T32" fmla="*/ 7 w 23"/>
                      <a:gd name="T33" fmla="*/ 14 h 47"/>
                      <a:gd name="T34" fmla="*/ 7 w 23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23" y="0"/>
                        </a:moveTo>
                        <a:lnTo>
                          <a:pt x="18" y="0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8"/>
                        </a:lnTo>
                        <a:lnTo>
                          <a:pt x="3" y="11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8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8" y="46"/>
                        </a:lnTo>
                        <a:lnTo>
                          <a:pt x="23" y="47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6" name="Freeform 155"/>
                  <p:cNvSpPr>
                    <a:spLocks noChangeAspect="1"/>
                  </p:cNvSpPr>
                  <p:nvPr/>
                </p:nvSpPr>
                <p:spPr bwMode="auto">
                  <a:xfrm>
                    <a:off x="1054" y="1625"/>
                    <a:ext cx="7" cy="14"/>
                  </a:xfrm>
                  <a:custGeom>
                    <a:avLst/>
                    <a:gdLst>
                      <a:gd name="T0" fmla="*/ 7 w 23"/>
                      <a:gd name="T1" fmla="*/ 0 h 46"/>
                      <a:gd name="T2" fmla="*/ 5 w 23"/>
                      <a:gd name="T3" fmla="*/ 0 h 46"/>
                      <a:gd name="T4" fmla="*/ 4 w 23"/>
                      <a:gd name="T5" fmla="*/ 1 h 46"/>
                      <a:gd name="T6" fmla="*/ 2 w 23"/>
                      <a:gd name="T7" fmla="*/ 1 h 46"/>
                      <a:gd name="T8" fmla="*/ 2 w 23"/>
                      <a:gd name="T9" fmla="*/ 2 h 46"/>
                      <a:gd name="T10" fmla="*/ 1 w 23"/>
                      <a:gd name="T11" fmla="*/ 3 h 46"/>
                      <a:gd name="T12" fmla="*/ 0 w 23"/>
                      <a:gd name="T13" fmla="*/ 4 h 46"/>
                      <a:gd name="T14" fmla="*/ 0 w 23"/>
                      <a:gd name="T15" fmla="*/ 5 h 46"/>
                      <a:gd name="T16" fmla="*/ 0 w 23"/>
                      <a:gd name="T17" fmla="*/ 7 h 46"/>
                      <a:gd name="T18" fmla="*/ 0 w 23"/>
                      <a:gd name="T19" fmla="*/ 8 h 46"/>
                      <a:gd name="T20" fmla="*/ 0 w 23"/>
                      <a:gd name="T21" fmla="*/ 9 h 46"/>
                      <a:gd name="T22" fmla="*/ 1 w 23"/>
                      <a:gd name="T23" fmla="*/ 11 h 46"/>
                      <a:gd name="T24" fmla="*/ 2 w 23"/>
                      <a:gd name="T25" fmla="*/ 12 h 46"/>
                      <a:gd name="T26" fmla="*/ 2 w 23"/>
                      <a:gd name="T27" fmla="*/ 13 h 46"/>
                      <a:gd name="T28" fmla="*/ 4 w 23"/>
                      <a:gd name="T29" fmla="*/ 13 h 46"/>
                      <a:gd name="T30" fmla="*/ 5 w 23"/>
                      <a:gd name="T31" fmla="*/ 14 h 46"/>
                      <a:gd name="T32" fmla="*/ 7 w 23"/>
                      <a:gd name="T33" fmla="*/ 14 h 46"/>
                      <a:gd name="T34" fmla="*/ 7 w 23"/>
                      <a:gd name="T35" fmla="*/ 0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4"/>
                        </a:lnTo>
                        <a:lnTo>
                          <a:pt x="0" y="18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1"/>
                        </a:lnTo>
                        <a:lnTo>
                          <a:pt x="3" y="35"/>
                        </a:lnTo>
                        <a:lnTo>
                          <a:pt x="5" y="38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7" name="Rectangle 15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061" y="1625"/>
                    <a:ext cx="114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68" name="Freeform 157"/>
                  <p:cNvSpPr>
                    <a:spLocks noChangeAspect="1"/>
                  </p:cNvSpPr>
                  <p:nvPr/>
                </p:nvSpPr>
                <p:spPr bwMode="auto">
                  <a:xfrm>
                    <a:off x="1175" y="1625"/>
                    <a:ext cx="7" cy="14"/>
                  </a:xfrm>
                  <a:custGeom>
                    <a:avLst/>
                    <a:gdLst>
                      <a:gd name="T0" fmla="*/ 0 w 23"/>
                      <a:gd name="T1" fmla="*/ 14 h 46"/>
                      <a:gd name="T2" fmla="*/ 2 w 23"/>
                      <a:gd name="T3" fmla="*/ 14 h 46"/>
                      <a:gd name="T4" fmla="*/ 3 w 23"/>
                      <a:gd name="T5" fmla="*/ 13 h 46"/>
                      <a:gd name="T6" fmla="*/ 5 w 23"/>
                      <a:gd name="T7" fmla="*/ 13 h 46"/>
                      <a:gd name="T8" fmla="*/ 5 w 23"/>
                      <a:gd name="T9" fmla="*/ 12 h 46"/>
                      <a:gd name="T10" fmla="*/ 6 w 23"/>
                      <a:gd name="T11" fmla="*/ 11 h 46"/>
                      <a:gd name="T12" fmla="*/ 7 w 23"/>
                      <a:gd name="T13" fmla="*/ 9 h 46"/>
                      <a:gd name="T14" fmla="*/ 7 w 23"/>
                      <a:gd name="T15" fmla="*/ 8 h 46"/>
                      <a:gd name="T16" fmla="*/ 7 w 23"/>
                      <a:gd name="T17" fmla="*/ 7 h 46"/>
                      <a:gd name="T18" fmla="*/ 7 w 23"/>
                      <a:gd name="T19" fmla="*/ 5 h 46"/>
                      <a:gd name="T20" fmla="*/ 7 w 23"/>
                      <a:gd name="T21" fmla="*/ 4 h 46"/>
                      <a:gd name="T22" fmla="*/ 6 w 23"/>
                      <a:gd name="T23" fmla="*/ 3 h 46"/>
                      <a:gd name="T24" fmla="*/ 5 w 23"/>
                      <a:gd name="T25" fmla="*/ 2 h 46"/>
                      <a:gd name="T26" fmla="*/ 5 w 23"/>
                      <a:gd name="T27" fmla="*/ 1 h 46"/>
                      <a:gd name="T28" fmla="*/ 3 w 23"/>
                      <a:gd name="T29" fmla="*/ 1 h 46"/>
                      <a:gd name="T30" fmla="*/ 2 w 23"/>
                      <a:gd name="T31" fmla="*/ 0 h 46"/>
                      <a:gd name="T32" fmla="*/ 0 w 23"/>
                      <a:gd name="T33" fmla="*/ 0 h 46"/>
                      <a:gd name="T34" fmla="*/ 0 w 23"/>
                      <a:gd name="T35" fmla="*/ 14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0" y="46"/>
                        </a:moveTo>
                        <a:lnTo>
                          <a:pt x="5" y="46"/>
                        </a:lnTo>
                        <a:lnTo>
                          <a:pt x="11" y="44"/>
                        </a:lnTo>
                        <a:lnTo>
                          <a:pt x="15" y="42"/>
                        </a:lnTo>
                        <a:lnTo>
                          <a:pt x="18" y="38"/>
                        </a:lnTo>
                        <a:lnTo>
                          <a:pt x="20" y="35"/>
                        </a:lnTo>
                        <a:lnTo>
                          <a:pt x="22" y="31"/>
                        </a:lnTo>
                        <a:lnTo>
                          <a:pt x="23" y="27"/>
                        </a:lnTo>
                        <a:lnTo>
                          <a:pt x="23" y="23"/>
                        </a:lnTo>
                        <a:lnTo>
                          <a:pt x="23" y="18"/>
                        </a:lnTo>
                        <a:lnTo>
                          <a:pt x="22" y="14"/>
                        </a:lnTo>
                        <a:lnTo>
                          <a:pt x="20" y="10"/>
                        </a:lnTo>
                        <a:lnTo>
                          <a:pt x="18" y="7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9" name="Freeform 158"/>
                  <p:cNvSpPr>
                    <a:spLocks noChangeAspect="1"/>
                  </p:cNvSpPr>
                  <p:nvPr/>
                </p:nvSpPr>
                <p:spPr bwMode="auto">
                  <a:xfrm>
                    <a:off x="1954" y="1618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5 w 24"/>
                      <a:gd name="T3" fmla="*/ 1 h 49"/>
                      <a:gd name="T4" fmla="*/ 4 w 24"/>
                      <a:gd name="T5" fmla="*/ 1 h 49"/>
                      <a:gd name="T6" fmla="*/ 3 w 24"/>
                      <a:gd name="T7" fmla="*/ 3 h 49"/>
                      <a:gd name="T8" fmla="*/ 2 w 24"/>
                      <a:gd name="T9" fmla="*/ 4 h 49"/>
                      <a:gd name="T10" fmla="*/ 1 w 24"/>
                      <a:gd name="T11" fmla="*/ 5 h 49"/>
                      <a:gd name="T12" fmla="*/ 0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1 h 49"/>
                      <a:gd name="T18" fmla="*/ 0 w 24"/>
                      <a:gd name="T19" fmla="*/ 12 h 49"/>
                      <a:gd name="T20" fmla="*/ 0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8 h 49"/>
                      <a:gd name="T26" fmla="*/ 3 w 24"/>
                      <a:gd name="T27" fmla="*/ 19 h 49"/>
                      <a:gd name="T28" fmla="*/ 4 w 24"/>
                      <a:gd name="T29" fmla="*/ 20 h 49"/>
                      <a:gd name="T30" fmla="*/ 5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8" y="2"/>
                        </a:lnTo>
                        <a:lnTo>
                          <a:pt x="14" y="3"/>
                        </a:lnTo>
                        <a:lnTo>
                          <a:pt x="10" y="6"/>
                        </a:lnTo>
                        <a:lnTo>
                          <a:pt x="6" y="9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6" y="42"/>
                        </a:lnTo>
                        <a:lnTo>
                          <a:pt x="10" y="44"/>
                        </a:lnTo>
                        <a:lnTo>
                          <a:pt x="14" y="47"/>
                        </a:lnTo>
                        <a:lnTo>
                          <a:pt x="18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0" name="Rectangle 15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961" y="1618"/>
                    <a:ext cx="107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71" name="Freeform 160"/>
                  <p:cNvSpPr>
                    <a:spLocks noChangeAspect="1"/>
                  </p:cNvSpPr>
                  <p:nvPr/>
                </p:nvSpPr>
                <p:spPr bwMode="auto">
                  <a:xfrm>
                    <a:off x="2068" y="1618"/>
                    <a:ext cx="7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2 w 24"/>
                      <a:gd name="T3" fmla="*/ 21 h 49"/>
                      <a:gd name="T4" fmla="*/ 3 w 24"/>
                      <a:gd name="T5" fmla="*/ 20 h 49"/>
                      <a:gd name="T6" fmla="*/ 4 w 24"/>
                      <a:gd name="T7" fmla="*/ 19 h 49"/>
                      <a:gd name="T8" fmla="*/ 5 w 24"/>
                      <a:gd name="T9" fmla="*/ 18 h 49"/>
                      <a:gd name="T10" fmla="*/ 6 w 24"/>
                      <a:gd name="T11" fmla="*/ 16 h 49"/>
                      <a:gd name="T12" fmla="*/ 7 w 24"/>
                      <a:gd name="T13" fmla="*/ 14 h 49"/>
                      <a:gd name="T14" fmla="*/ 7 w 24"/>
                      <a:gd name="T15" fmla="*/ 12 h 49"/>
                      <a:gd name="T16" fmla="*/ 7 w 24"/>
                      <a:gd name="T17" fmla="*/ 11 h 49"/>
                      <a:gd name="T18" fmla="*/ 7 w 24"/>
                      <a:gd name="T19" fmla="*/ 9 h 49"/>
                      <a:gd name="T20" fmla="*/ 7 w 24"/>
                      <a:gd name="T21" fmla="*/ 7 h 49"/>
                      <a:gd name="T22" fmla="*/ 6 w 24"/>
                      <a:gd name="T23" fmla="*/ 5 h 49"/>
                      <a:gd name="T24" fmla="*/ 5 w 24"/>
                      <a:gd name="T25" fmla="*/ 4 h 49"/>
                      <a:gd name="T26" fmla="*/ 4 w 24"/>
                      <a:gd name="T27" fmla="*/ 3 h 49"/>
                      <a:gd name="T28" fmla="*/ 3 w 24"/>
                      <a:gd name="T29" fmla="*/ 1 h 49"/>
                      <a:gd name="T30" fmla="*/ 2 w 24"/>
                      <a:gd name="T31" fmla="*/ 1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0" y="47"/>
                        </a:lnTo>
                        <a:lnTo>
                          <a:pt x="14" y="44"/>
                        </a:lnTo>
                        <a:lnTo>
                          <a:pt x="17" y="42"/>
                        </a:lnTo>
                        <a:lnTo>
                          <a:pt x="21" y="37"/>
                        </a:lnTo>
                        <a:lnTo>
                          <a:pt x="23" y="33"/>
                        </a:lnTo>
                        <a:lnTo>
                          <a:pt x="24" y="29"/>
                        </a:lnTo>
                        <a:lnTo>
                          <a:pt x="24" y="25"/>
                        </a:lnTo>
                        <a:lnTo>
                          <a:pt x="24" y="20"/>
                        </a:lnTo>
                        <a:lnTo>
                          <a:pt x="23" y="16"/>
                        </a:lnTo>
                        <a:lnTo>
                          <a:pt x="21" y="12"/>
                        </a:lnTo>
                        <a:lnTo>
                          <a:pt x="17" y="9"/>
                        </a:lnTo>
                        <a:lnTo>
                          <a:pt x="14" y="6"/>
                        </a:lnTo>
                        <a:lnTo>
                          <a:pt x="10" y="3"/>
                        </a:lnTo>
                        <a:lnTo>
                          <a:pt x="6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2" name="Freeform 161"/>
                  <p:cNvSpPr>
                    <a:spLocks noChangeAspect="1"/>
                  </p:cNvSpPr>
                  <p:nvPr/>
                </p:nvSpPr>
                <p:spPr bwMode="auto">
                  <a:xfrm>
                    <a:off x="2061" y="2047"/>
                    <a:ext cx="7" cy="21"/>
                  </a:xfrm>
                  <a:custGeom>
                    <a:avLst/>
                    <a:gdLst>
                      <a:gd name="T0" fmla="*/ 0 w 25"/>
                      <a:gd name="T1" fmla="*/ 21 h 49"/>
                      <a:gd name="T2" fmla="*/ 2 w 25"/>
                      <a:gd name="T3" fmla="*/ 21 h 49"/>
                      <a:gd name="T4" fmla="*/ 3 w 25"/>
                      <a:gd name="T5" fmla="*/ 20 h 49"/>
                      <a:gd name="T6" fmla="*/ 4 w 25"/>
                      <a:gd name="T7" fmla="*/ 18 h 49"/>
                      <a:gd name="T8" fmla="*/ 5 w 25"/>
                      <a:gd name="T9" fmla="*/ 17 h 49"/>
                      <a:gd name="T10" fmla="*/ 6 w 25"/>
                      <a:gd name="T11" fmla="*/ 16 h 49"/>
                      <a:gd name="T12" fmla="*/ 6 w 25"/>
                      <a:gd name="T13" fmla="*/ 14 h 49"/>
                      <a:gd name="T14" fmla="*/ 7 w 25"/>
                      <a:gd name="T15" fmla="*/ 12 h 49"/>
                      <a:gd name="T16" fmla="*/ 7 w 25"/>
                      <a:gd name="T17" fmla="*/ 10 h 49"/>
                      <a:gd name="T18" fmla="*/ 7 w 25"/>
                      <a:gd name="T19" fmla="*/ 9 h 49"/>
                      <a:gd name="T20" fmla="*/ 6 w 25"/>
                      <a:gd name="T21" fmla="*/ 7 h 49"/>
                      <a:gd name="T22" fmla="*/ 6 w 25"/>
                      <a:gd name="T23" fmla="*/ 5 h 49"/>
                      <a:gd name="T24" fmla="*/ 5 w 25"/>
                      <a:gd name="T25" fmla="*/ 3 h 49"/>
                      <a:gd name="T26" fmla="*/ 4 w 25"/>
                      <a:gd name="T27" fmla="*/ 2 h 49"/>
                      <a:gd name="T28" fmla="*/ 3 w 25"/>
                      <a:gd name="T29" fmla="*/ 1 h 49"/>
                      <a:gd name="T30" fmla="*/ 2 w 25"/>
                      <a:gd name="T31" fmla="*/ 0 h 49"/>
                      <a:gd name="T32" fmla="*/ 0 w 25"/>
                      <a:gd name="T33" fmla="*/ 0 h 49"/>
                      <a:gd name="T34" fmla="*/ 0 w 25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1" y="47"/>
                        </a:lnTo>
                        <a:lnTo>
                          <a:pt x="15" y="43"/>
                        </a:lnTo>
                        <a:lnTo>
                          <a:pt x="18" y="40"/>
                        </a:lnTo>
                        <a:lnTo>
                          <a:pt x="22" y="37"/>
                        </a:lnTo>
                        <a:lnTo>
                          <a:pt x="23" y="33"/>
                        </a:lnTo>
                        <a:lnTo>
                          <a:pt x="24" y="29"/>
                        </a:lnTo>
                        <a:lnTo>
                          <a:pt x="25" y="24"/>
                        </a:lnTo>
                        <a:lnTo>
                          <a:pt x="24" y="20"/>
                        </a:lnTo>
                        <a:lnTo>
                          <a:pt x="23" y="16"/>
                        </a:lnTo>
                        <a:lnTo>
                          <a:pt x="22" y="12"/>
                        </a:lnTo>
                        <a:lnTo>
                          <a:pt x="18" y="8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6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3" name="Rectangle 16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961" y="2047"/>
                    <a:ext cx="100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74" name="Freeform 163"/>
                  <p:cNvSpPr>
                    <a:spLocks noChangeAspect="1"/>
                  </p:cNvSpPr>
                  <p:nvPr/>
                </p:nvSpPr>
                <p:spPr bwMode="auto">
                  <a:xfrm>
                    <a:off x="1954" y="2047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5 w 24"/>
                      <a:gd name="T3" fmla="*/ 0 h 49"/>
                      <a:gd name="T4" fmla="*/ 4 w 24"/>
                      <a:gd name="T5" fmla="*/ 1 h 49"/>
                      <a:gd name="T6" fmla="*/ 3 w 24"/>
                      <a:gd name="T7" fmla="*/ 2 h 49"/>
                      <a:gd name="T8" fmla="*/ 2 w 24"/>
                      <a:gd name="T9" fmla="*/ 3 h 49"/>
                      <a:gd name="T10" fmla="*/ 1 w 24"/>
                      <a:gd name="T11" fmla="*/ 5 h 49"/>
                      <a:gd name="T12" fmla="*/ 0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0 h 49"/>
                      <a:gd name="T18" fmla="*/ 0 w 24"/>
                      <a:gd name="T19" fmla="*/ 12 h 49"/>
                      <a:gd name="T20" fmla="*/ 0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7 h 49"/>
                      <a:gd name="T26" fmla="*/ 3 w 24"/>
                      <a:gd name="T27" fmla="*/ 18 h 49"/>
                      <a:gd name="T28" fmla="*/ 4 w 24"/>
                      <a:gd name="T29" fmla="*/ 20 h 49"/>
                      <a:gd name="T30" fmla="*/ 5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6" y="8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6" y="40"/>
                        </a:lnTo>
                        <a:lnTo>
                          <a:pt x="10" y="43"/>
                        </a:lnTo>
                        <a:lnTo>
                          <a:pt x="14" y="47"/>
                        </a:lnTo>
                        <a:lnTo>
                          <a:pt x="18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5" name="Freeform 164"/>
                  <p:cNvSpPr>
                    <a:spLocks noChangeAspect="1"/>
                  </p:cNvSpPr>
                  <p:nvPr/>
                </p:nvSpPr>
                <p:spPr bwMode="auto">
                  <a:xfrm>
                    <a:off x="1625" y="2047"/>
                    <a:ext cx="7" cy="21"/>
                  </a:xfrm>
                  <a:custGeom>
                    <a:avLst/>
                    <a:gdLst>
                      <a:gd name="T0" fmla="*/ 0 w 23"/>
                      <a:gd name="T1" fmla="*/ 21 h 49"/>
                      <a:gd name="T2" fmla="*/ 2 w 23"/>
                      <a:gd name="T3" fmla="*/ 21 h 49"/>
                      <a:gd name="T4" fmla="*/ 3 w 23"/>
                      <a:gd name="T5" fmla="*/ 20 h 49"/>
                      <a:gd name="T6" fmla="*/ 4 w 23"/>
                      <a:gd name="T7" fmla="*/ 18 h 49"/>
                      <a:gd name="T8" fmla="*/ 5 w 23"/>
                      <a:gd name="T9" fmla="*/ 17 h 49"/>
                      <a:gd name="T10" fmla="*/ 6 w 23"/>
                      <a:gd name="T11" fmla="*/ 16 h 49"/>
                      <a:gd name="T12" fmla="*/ 7 w 23"/>
                      <a:gd name="T13" fmla="*/ 14 h 49"/>
                      <a:gd name="T14" fmla="*/ 7 w 23"/>
                      <a:gd name="T15" fmla="*/ 12 h 49"/>
                      <a:gd name="T16" fmla="*/ 7 w 23"/>
                      <a:gd name="T17" fmla="*/ 10 h 49"/>
                      <a:gd name="T18" fmla="*/ 7 w 23"/>
                      <a:gd name="T19" fmla="*/ 9 h 49"/>
                      <a:gd name="T20" fmla="*/ 7 w 23"/>
                      <a:gd name="T21" fmla="*/ 7 h 49"/>
                      <a:gd name="T22" fmla="*/ 6 w 23"/>
                      <a:gd name="T23" fmla="*/ 5 h 49"/>
                      <a:gd name="T24" fmla="*/ 5 w 23"/>
                      <a:gd name="T25" fmla="*/ 3 h 49"/>
                      <a:gd name="T26" fmla="*/ 4 w 23"/>
                      <a:gd name="T27" fmla="*/ 2 h 49"/>
                      <a:gd name="T28" fmla="*/ 3 w 23"/>
                      <a:gd name="T29" fmla="*/ 1 h 49"/>
                      <a:gd name="T30" fmla="*/ 2 w 23"/>
                      <a:gd name="T31" fmla="*/ 0 h 49"/>
                      <a:gd name="T32" fmla="*/ 0 w 23"/>
                      <a:gd name="T33" fmla="*/ 0 h 49"/>
                      <a:gd name="T34" fmla="*/ 0 w 23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0" y="47"/>
                        </a:lnTo>
                        <a:lnTo>
                          <a:pt x="14" y="43"/>
                        </a:lnTo>
                        <a:lnTo>
                          <a:pt x="18" y="40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3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8"/>
                        </a:lnTo>
                        <a:lnTo>
                          <a:pt x="14" y="4"/>
                        </a:lnTo>
                        <a:lnTo>
                          <a:pt x="10" y="2"/>
                        </a:lnTo>
                        <a:lnTo>
                          <a:pt x="6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6" name="Rectangle 16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511" y="2047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77" name="Freeform 166"/>
                  <p:cNvSpPr>
                    <a:spLocks noChangeAspect="1"/>
                  </p:cNvSpPr>
                  <p:nvPr/>
                </p:nvSpPr>
                <p:spPr bwMode="auto">
                  <a:xfrm>
                    <a:off x="1504" y="2047"/>
                    <a:ext cx="7" cy="21"/>
                  </a:xfrm>
                  <a:custGeom>
                    <a:avLst/>
                    <a:gdLst>
                      <a:gd name="T0" fmla="*/ 7 w 23"/>
                      <a:gd name="T1" fmla="*/ 0 h 49"/>
                      <a:gd name="T2" fmla="*/ 5 w 23"/>
                      <a:gd name="T3" fmla="*/ 0 h 49"/>
                      <a:gd name="T4" fmla="*/ 4 w 23"/>
                      <a:gd name="T5" fmla="*/ 1 h 49"/>
                      <a:gd name="T6" fmla="*/ 2 w 23"/>
                      <a:gd name="T7" fmla="*/ 2 h 49"/>
                      <a:gd name="T8" fmla="*/ 2 w 23"/>
                      <a:gd name="T9" fmla="*/ 3 h 49"/>
                      <a:gd name="T10" fmla="*/ 1 w 23"/>
                      <a:gd name="T11" fmla="*/ 5 h 49"/>
                      <a:gd name="T12" fmla="*/ 0 w 23"/>
                      <a:gd name="T13" fmla="*/ 7 h 49"/>
                      <a:gd name="T14" fmla="*/ 0 w 23"/>
                      <a:gd name="T15" fmla="*/ 9 h 49"/>
                      <a:gd name="T16" fmla="*/ 0 w 23"/>
                      <a:gd name="T17" fmla="*/ 10 h 49"/>
                      <a:gd name="T18" fmla="*/ 0 w 23"/>
                      <a:gd name="T19" fmla="*/ 12 h 49"/>
                      <a:gd name="T20" fmla="*/ 0 w 23"/>
                      <a:gd name="T21" fmla="*/ 14 h 49"/>
                      <a:gd name="T22" fmla="*/ 1 w 23"/>
                      <a:gd name="T23" fmla="*/ 16 h 49"/>
                      <a:gd name="T24" fmla="*/ 2 w 23"/>
                      <a:gd name="T25" fmla="*/ 17 h 49"/>
                      <a:gd name="T26" fmla="*/ 2 w 23"/>
                      <a:gd name="T27" fmla="*/ 18 h 49"/>
                      <a:gd name="T28" fmla="*/ 4 w 23"/>
                      <a:gd name="T29" fmla="*/ 20 h 49"/>
                      <a:gd name="T30" fmla="*/ 5 w 23"/>
                      <a:gd name="T31" fmla="*/ 21 h 49"/>
                      <a:gd name="T32" fmla="*/ 7 w 23"/>
                      <a:gd name="T33" fmla="*/ 21 h 49"/>
                      <a:gd name="T34" fmla="*/ 7 w 23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3" y="2"/>
                        </a:lnTo>
                        <a:lnTo>
                          <a:pt x="8" y="4"/>
                        </a:lnTo>
                        <a:lnTo>
                          <a:pt x="5" y="8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5" y="40"/>
                        </a:lnTo>
                        <a:lnTo>
                          <a:pt x="8" y="43"/>
                        </a:lnTo>
                        <a:lnTo>
                          <a:pt x="13" y="47"/>
                        </a:lnTo>
                        <a:lnTo>
                          <a:pt x="18" y="48"/>
                        </a:lnTo>
                        <a:lnTo>
                          <a:pt x="23" y="49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8" name="Freeform 167"/>
                  <p:cNvSpPr>
                    <a:spLocks noChangeAspect="1"/>
                  </p:cNvSpPr>
                  <p:nvPr/>
                </p:nvSpPr>
                <p:spPr bwMode="auto">
                  <a:xfrm>
                    <a:off x="1504" y="1618"/>
                    <a:ext cx="7" cy="21"/>
                  </a:xfrm>
                  <a:custGeom>
                    <a:avLst/>
                    <a:gdLst>
                      <a:gd name="T0" fmla="*/ 7 w 23"/>
                      <a:gd name="T1" fmla="*/ 0 h 49"/>
                      <a:gd name="T2" fmla="*/ 5 w 23"/>
                      <a:gd name="T3" fmla="*/ 1 h 49"/>
                      <a:gd name="T4" fmla="*/ 4 w 23"/>
                      <a:gd name="T5" fmla="*/ 1 h 49"/>
                      <a:gd name="T6" fmla="*/ 2 w 23"/>
                      <a:gd name="T7" fmla="*/ 3 h 49"/>
                      <a:gd name="T8" fmla="*/ 2 w 23"/>
                      <a:gd name="T9" fmla="*/ 4 h 49"/>
                      <a:gd name="T10" fmla="*/ 1 w 23"/>
                      <a:gd name="T11" fmla="*/ 5 h 49"/>
                      <a:gd name="T12" fmla="*/ 0 w 23"/>
                      <a:gd name="T13" fmla="*/ 7 h 49"/>
                      <a:gd name="T14" fmla="*/ 0 w 23"/>
                      <a:gd name="T15" fmla="*/ 9 h 49"/>
                      <a:gd name="T16" fmla="*/ 0 w 23"/>
                      <a:gd name="T17" fmla="*/ 11 h 49"/>
                      <a:gd name="T18" fmla="*/ 0 w 23"/>
                      <a:gd name="T19" fmla="*/ 12 h 49"/>
                      <a:gd name="T20" fmla="*/ 0 w 23"/>
                      <a:gd name="T21" fmla="*/ 14 h 49"/>
                      <a:gd name="T22" fmla="*/ 1 w 23"/>
                      <a:gd name="T23" fmla="*/ 16 h 49"/>
                      <a:gd name="T24" fmla="*/ 2 w 23"/>
                      <a:gd name="T25" fmla="*/ 18 h 49"/>
                      <a:gd name="T26" fmla="*/ 2 w 23"/>
                      <a:gd name="T27" fmla="*/ 19 h 49"/>
                      <a:gd name="T28" fmla="*/ 4 w 23"/>
                      <a:gd name="T29" fmla="*/ 20 h 49"/>
                      <a:gd name="T30" fmla="*/ 5 w 23"/>
                      <a:gd name="T31" fmla="*/ 21 h 49"/>
                      <a:gd name="T32" fmla="*/ 7 w 23"/>
                      <a:gd name="T33" fmla="*/ 21 h 49"/>
                      <a:gd name="T34" fmla="*/ 7 w 23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23" y="0"/>
                        </a:moveTo>
                        <a:lnTo>
                          <a:pt x="18" y="2"/>
                        </a:lnTo>
                        <a:lnTo>
                          <a:pt x="13" y="3"/>
                        </a:lnTo>
                        <a:lnTo>
                          <a:pt x="8" y="6"/>
                        </a:lnTo>
                        <a:lnTo>
                          <a:pt x="5" y="9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5" y="42"/>
                        </a:lnTo>
                        <a:lnTo>
                          <a:pt x="8" y="44"/>
                        </a:lnTo>
                        <a:lnTo>
                          <a:pt x="13" y="47"/>
                        </a:lnTo>
                        <a:lnTo>
                          <a:pt x="18" y="48"/>
                        </a:lnTo>
                        <a:lnTo>
                          <a:pt x="23" y="49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9" name="Rectangle 16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511" y="1618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80" name="Freeform 169"/>
                  <p:cNvSpPr>
                    <a:spLocks noChangeAspect="1"/>
                  </p:cNvSpPr>
                  <p:nvPr/>
                </p:nvSpPr>
                <p:spPr bwMode="auto">
                  <a:xfrm>
                    <a:off x="1625" y="1618"/>
                    <a:ext cx="7" cy="21"/>
                  </a:xfrm>
                  <a:custGeom>
                    <a:avLst/>
                    <a:gdLst>
                      <a:gd name="T0" fmla="*/ 0 w 23"/>
                      <a:gd name="T1" fmla="*/ 21 h 49"/>
                      <a:gd name="T2" fmla="*/ 2 w 23"/>
                      <a:gd name="T3" fmla="*/ 21 h 49"/>
                      <a:gd name="T4" fmla="*/ 3 w 23"/>
                      <a:gd name="T5" fmla="*/ 20 h 49"/>
                      <a:gd name="T6" fmla="*/ 4 w 23"/>
                      <a:gd name="T7" fmla="*/ 19 h 49"/>
                      <a:gd name="T8" fmla="*/ 5 w 23"/>
                      <a:gd name="T9" fmla="*/ 18 h 49"/>
                      <a:gd name="T10" fmla="*/ 6 w 23"/>
                      <a:gd name="T11" fmla="*/ 16 h 49"/>
                      <a:gd name="T12" fmla="*/ 7 w 23"/>
                      <a:gd name="T13" fmla="*/ 14 h 49"/>
                      <a:gd name="T14" fmla="*/ 7 w 23"/>
                      <a:gd name="T15" fmla="*/ 12 h 49"/>
                      <a:gd name="T16" fmla="*/ 7 w 23"/>
                      <a:gd name="T17" fmla="*/ 11 h 49"/>
                      <a:gd name="T18" fmla="*/ 7 w 23"/>
                      <a:gd name="T19" fmla="*/ 9 h 49"/>
                      <a:gd name="T20" fmla="*/ 7 w 23"/>
                      <a:gd name="T21" fmla="*/ 7 h 49"/>
                      <a:gd name="T22" fmla="*/ 6 w 23"/>
                      <a:gd name="T23" fmla="*/ 5 h 49"/>
                      <a:gd name="T24" fmla="*/ 5 w 23"/>
                      <a:gd name="T25" fmla="*/ 4 h 49"/>
                      <a:gd name="T26" fmla="*/ 4 w 23"/>
                      <a:gd name="T27" fmla="*/ 3 h 49"/>
                      <a:gd name="T28" fmla="*/ 3 w 23"/>
                      <a:gd name="T29" fmla="*/ 1 h 49"/>
                      <a:gd name="T30" fmla="*/ 2 w 23"/>
                      <a:gd name="T31" fmla="*/ 1 h 49"/>
                      <a:gd name="T32" fmla="*/ 0 w 23"/>
                      <a:gd name="T33" fmla="*/ 0 h 49"/>
                      <a:gd name="T34" fmla="*/ 0 w 23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0" y="47"/>
                        </a:lnTo>
                        <a:lnTo>
                          <a:pt x="14" y="44"/>
                        </a:lnTo>
                        <a:lnTo>
                          <a:pt x="18" y="42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3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9"/>
                        </a:lnTo>
                        <a:lnTo>
                          <a:pt x="14" y="6"/>
                        </a:lnTo>
                        <a:lnTo>
                          <a:pt x="10" y="3"/>
                        </a:lnTo>
                        <a:lnTo>
                          <a:pt x="6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1" name="Freeform 170"/>
                  <p:cNvSpPr>
                    <a:spLocks noChangeAspect="1"/>
                  </p:cNvSpPr>
                  <p:nvPr/>
                </p:nvSpPr>
                <p:spPr bwMode="auto">
                  <a:xfrm>
                    <a:off x="1397" y="2047"/>
                    <a:ext cx="7" cy="21"/>
                  </a:xfrm>
                  <a:custGeom>
                    <a:avLst/>
                    <a:gdLst>
                      <a:gd name="T0" fmla="*/ 0 w 23"/>
                      <a:gd name="T1" fmla="*/ 21 h 49"/>
                      <a:gd name="T2" fmla="*/ 2 w 23"/>
                      <a:gd name="T3" fmla="*/ 21 h 49"/>
                      <a:gd name="T4" fmla="*/ 3 w 23"/>
                      <a:gd name="T5" fmla="*/ 20 h 49"/>
                      <a:gd name="T6" fmla="*/ 4 w 23"/>
                      <a:gd name="T7" fmla="*/ 18 h 49"/>
                      <a:gd name="T8" fmla="*/ 5 w 23"/>
                      <a:gd name="T9" fmla="*/ 17 h 49"/>
                      <a:gd name="T10" fmla="*/ 6 w 23"/>
                      <a:gd name="T11" fmla="*/ 16 h 49"/>
                      <a:gd name="T12" fmla="*/ 7 w 23"/>
                      <a:gd name="T13" fmla="*/ 14 h 49"/>
                      <a:gd name="T14" fmla="*/ 7 w 23"/>
                      <a:gd name="T15" fmla="*/ 12 h 49"/>
                      <a:gd name="T16" fmla="*/ 7 w 23"/>
                      <a:gd name="T17" fmla="*/ 10 h 49"/>
                      <a:gd name="T18" fmla="*/ 7 w 23"/>
                      <a:gd name="T19" fmla="*/ 9 h 49"/>
                      <a:gd name="T20" fmla="*/ 7 w 23"/>
                      <a:gd name="T21" fmla="*/ 7 h 49"/>
                      <a:gd name="T22" fmla="*/ 6 w 23"/>
                      <a:gd name="T23" fmla="*/ 5 h 49"/>
                      <a:gd name="T24" fmla="*/ 5 w 23"/>
                      <a:gd name="T25" fmla="*/ 3 h 49"/>
                      <a:gd name="T26" fmla="*/ 4 w 23"/>
                      <a:gd name="T27" fmla="*/ 2 h 49"/>
                      <a:gd name="T28" fmla="*/ 3 w 23"/>
                      <a:gd name="T29" fmla="*/ 1 h 49"/>
                      <a:gd name="T30" fmla="*/ 2 w 23"/>
                      <a:gd name="T31" fmla="*/ 0 h 49"/>
                      <a:gd name="T32" fmla="*/ 0 w 23"/>
                      <a:gd name="T33" fmla="*/ 0 h 49"/>
                      <a:gd name="T34" fmla="*/ 0 w 23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0" y="49"/>
                        </a:moveTo>
                        <a:lnTo>
                          <a:pt x="5" y="48"/>
                        </a:lnTo>
                        <a:lnTo>
                          <a:pt x="10" y="47"/>
                        </a:lnTo>
                        <a:lnTo>
                          <a:pt x="14" y="43"/>
                        </a:lnTo>
                        <a:lnTo>
                          <a:pt x="18" y="40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3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8"/>
                        </a:lnTo>
                        <a:lnTo>
                          <a:pt x="14" y="4"/>
                        </a:lnTo>
                        <a:lnTo>
                          <a:pt x="10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2" name="Rectangle 17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282" y="2047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83" name="Freeform 172"/>
                  <p:cNvSpPr>
                    <a:spLocks noChangeAspect="1"/>
                  </p:cNvSpPr>
                  <p:nvPr/>
                </p:nvSpPr>
                <p:spPr bwMode="auto">
                  <a:xfrm>
                    <a:off x="1275" y="2047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6 w 24"/>
                      <a:gd name="T3" fmla="*/ 0 h 49"/>
                      <a:gd name="T4" fmla="*/ 4 w 24"/>
                      <a:gd name="T5" fmla="*/ 1 h 49"/>
                      <a:gd name="T6" fmla="*/ 3 w 24"/>
                      <a:gd name="T7" fmla="*/ 2 h 49"/>
                      <a:gd name="T8" fmla="*/ 2 w 24"/>
                      <a:gd name="T9" fmla="*/ 3 h 49"/>
                      <a:gd name="T10" fmla="*/ 1 w 24"/>
                      <a:gd name="T11" fmla="*/ 5 h 49"/>
                      <a:gd name="T12" fmla="*/ 1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0 h 49"/>
                      <a:gd name="T18" fmla="*/ 0 w 24"/>
                      <a:gd name="T19" fmla="*/ 12 h 49"/>
                      <a:gd name="T20" fmla="*/ 1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7 h 49"/>
                      <a:gd name="T26" fmla="*/ 3 w 24"/>
                      <a:gd name="T27" fmla="*/ 18 h 49"/>
                      <a:gd name="T28" fmla="*/ 4 w 24"/>
                      <a:gd name="T29" fmla="*/ 20 h 49"/>
                      <a:gd name="T30" fmla="*/ 6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9" y="4"/>
                        </a:lnTo>
                        <a:lnTo>
                          <a:pt x="6" y="8"/>
                        </a:lnTo>
                        <a:lnTo>
                          <a:pt x="3" y="12"/>
                        </a:lnTo>
                        <a:lnTo>
                          <a:pt x="2" y="16"/>
                        </a:lnTo>
                        <a:lnTo>
                          <a:pt x="1" y="20"/>
                        </a:lnTo>
                        <a:lnTo>
                          <a:pt x="0" y="24"/>
                        </a:lnTo>
                        <a:lnTo>
                          <a:pt x="1" y="29"/>
                        </a:lnTo>
                        <a:lnTo>
                          <a:pt x="2" y="33"/>
                        </a:lnTo>
                        <a:lnTo>
                          <a:pt x="3" y="37"/>
                        </a:lnTo>
                        <a:lnTo>
                          <a:pt x="6" y="40"/>
                        </a:lnTo>
                        <a:lnTo>
                          <a:pt x="9" y="43"/>
                        </a:lnTo>
                        <a:lnTo>
                          <a:pt x="14" y="47"/>
                        </a:lnTo>
                        <a:lnTo>
                          <a:pt x="19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4" name="Freeform 173"/>
                  <p:cNvSpPr>
                    <a:spLocks noChangeAspect="1"/>
                  </p:cNvSpPr>
                  <p:nvPr/>
                </p:nvSpPr>
                <p:spPr bwMode="auto">
                  <a:xfrm>
                    <a:off x="1275" y="1618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6 w 24"/>
                      <a:gd name="T3" fmla="*/ 1 h 49"/>
                      <a:gd name="T4" fmla="*/ 4 w 24"/>
                      <a:gd name="T5" fmla="*/ 1 h 49"/>
                      <a:gd name="T6" fmla="*/ 3 w 24"/>
                      <a:gd name="T7" fmla="*/ 3 h 49"/>
                      <a:gd name="T8" fmla="*/ 2 w 24"/>
                      <a:gd name="T9" fmla="*/ 4 h 49"/>
                      <a:gd name="T10" fmla="*/ 1 w 24"/>
                      <a:gd name="T11" fmla="*/ 5 h 49"/>
                      <a:gd name="T12" fmla="*/ 1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1 h 49"/>
                      <a:gd name="T18" fmla="*/ 0 w 24"/>
                      <a:gd name="T19" fmla="*/ 12 h 49"/>
                      <a:gd name="T20" fmla="*/ 1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8 h 49"/>
                      <a:gd name="T26" fmla="*/ 3 w 24"/>
                      <a:gd name="T27" fmla="*/ 19 h 49"/>
                      <a:gd name="T28" fmla="*/ 4 w 24"/>
                      <a:gd name="T29" fmla="*/ 20 h 49"/>
                      <a:gd name="T30" fmla="*/ 6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9" y="2"/>
                        </a:lnTo>
                        <a:lnTo>
                          <a:pt x="14" y="3"/>
                        </a:lnTo>
                        <a:lnTo>
                          <a:pt x="9" y="6"/>
                        </a:lnTo>
                        <a:lnTo>
                          <a:pt x="6" y="9"/>
                        </a:lnTo>
                        <a:lnTo>
                          <a:pt x="3" y="12"/>
                        </a:lnTo>
                        <a:lnTo>
                          <a:pt x="2" y="16"/>
                        </a:lnTo>
                        <a:lnTo>
                          <a:pt x="1" y="20"/>
                        </a:lnTo>
                        <a:lnTo>
                          <a:pt x="0" y="25"/>
                        </a:lnTo>
                        <a:lnTo>
                          <a:pt x="1" y="29"/>
                        </a:lnTo>
                        <a:lnTo>
                          <a:pt x="2" y="33"/>
                        </a:lnTo>
                        <a:lnTo>
                          <a:pt x="3" y="37"/>
                        </a:lnTo>
                        <a:lnTo>
                          <a:pt x="6" y="42"/>
                        </a:lnTo>
                        <a:lnTo>
                          <a:pt x="9" y="44"/>
                        </a:lnTo>
                        <a:lnTo>
                          <a:pt x="14" y="47"/>
                        </a:lnTo>
                        <a:lnTo>
                          <a:pt x="19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5" name="Rectangle 17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282" y="1618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86" name="Freeform 175"/>
                  <p:cNvSpPr>
                    <a:spLocks noChangeAspect="1"/>
                  </p:cNvSpPr>
                  <p:nvPr/>
                </p:nvSpPr>
                <p:spPr bwMode="auto">
                  <a:xfrm>
                    <a:off x="1397" y="1618"/>
                    <a:ext cx="7" cy="21"/>
                  </a:xfrm>
                  <a:custGeom>
                    <a:avLst/>
                    <a:gdLst>
                      <a:gd name="T0" fmla="*/ 0 w 23"/>
                      <a:gd name="T1" fmla="*/ 21 h 49"/>
                      <a:gd name="T2" fmla="*/ 2 w 23"/>
                      <a:gd name="T3" fmla="*/ 21 h 49"/>
                      <a:gd name="T4" fmla="*/ 3 w 23"/>
                      <a:gd name="T5" fmla="*/ 20 h 49"/>
                      <a:gd name="T6" fmla="*/ 4 w 23"/>
                      <a:gd name="T7" fmla="*/ 19 h 49"/>
                      <a:gd name="T8" fmla="*/ 5 w 23"/>
                      <a:gd name="T9" fmla="*/ 18 h 49"/>
                      <a:gd name="T10" fmla="*/ 6 w 23"/>
                      <a:gd name="T11" fmla="*/ 16 h 49"/>
                      <a:gd name="T12" fmla="*/ 7 w 23"/>
                      <a:gd name="T13" fmla="*/ 14 h 49"/>
                      <a:gd name="T14" fmla="*/ 7 w 23"/>
                      <a:gd name="T15" fmla="*/ 12 h 49"/>
                      <a:gd name="T16" fmla="*/ 7 w 23"/>
                      <a:gd name="T17" fmla="*/ 11 h 49"/>
                      <a:gd name="T18" fmla="*/ 7 w 23"/>
                      <a:gd name="T19" fmla="*/ 9 h 49"/>
                      <a:gd name="T20" fmla="*/ 7 w 23"/>
                      <a:gd name="T21" fmla="*/ 7 h 49"/>
                      <a:gd name="T22" fmla="*/ 6 w 23"/>
                      <a:gd name="T23" fmla="*/ 5 h 49"/>
                      <a:gd name="T24" fmla="*/ 5 w 23"/>
                      <a:gd name="T25" fmla="*/ 4 h 49"/>
                      <a:gd name="T26" fmla="*/ 4 w 23"/>
                      <a:gd name="T27" fmla="*/ 3 h 49"/>
                      <a:gd name="T28" fmla="*/ 3 w 23"/>
                      <a:gd name="T29" fmla="*/ 1 h 49"/>
                      <a:gd name="T30" fmla="*/ 2 w 23"/>
                      <a:gd name="T31" fmla="*/ 1 h 49"/>
                      <a:gd name="T32" fmla="*/ 0 w 23"/>
                      <a:gd name="T33" fmla="*/ 0 h 49"/>
                      <a:gd name="T34" fmla="*/ 0 w 23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0" y="49"/>
                        </a:moveTo>
                        <a:lnTo>
                          <a:pt x="5" y="48"/>
                        </a:lnTo>
                        <a:lnTo>
                          <a:pt x="10" y="47"/>
                        </a:lnTo>
                        <a:lnTo>
                          <a:pt x="14" y="44"/>
                        </a:lnTo>
                        <a:lnTo>
                          <a:pt x="18" y="42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3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9"/>
                        </a:lnTo>
                        <a:lnTo>
                          <a:pt x="14" y="6"/>
                        </a:lnTo>
                        <a:lnTo>
                          <a:pt x="10" y="3"/>
                        </a:lnTo>
                        <a:lnTo>
                          <a:pt x="5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7" name="Freeform 176"/>
                  <p:cNvSpPr>
                    <a:spLocks noChangeAspect="1"/>
                  </p:cNvSpPr>
                  <p:nvPr/>
                </p:nvSpPr>
                <p:spPr bwMode="auto">
                  <a:xfrm>
                    <a:off x="1511" y="2047"/>
                    <a:ext cx="7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2 w 24"/>
                      <a:gd name="T3" fmla="*/ 21 h 49"/>
                      <a:gd name="T4" fmla="*/ 3 w 24"/>
                      <a:gd name="T5" fmla="*/ 20 h 49"/>
                      <a:gd name="T6" fmla="*/ 4 w 24"/>
                      <a:gd name="T7" fmla="*/ 18 h 49"/>
                      <a:gd name="T8" fmla="*/ 5 w 24"/>
                      <a:gd name="T9" fmla="*/ 17 h 49"/>
                      <a:gd name="T10" fmla="*/ 6 w 24"/>
                      <a:gd name="T11" fmla="*/ 16 h 49"/>
                      <a:gd name="T12" fmla="*/ 6 w 24"/>
                      <a:gd name="T13" fmla="*/ 14 h 49"/>
                      <a:gd name="T14" fmla="*/ 7 w 24"/>
                      <a:gd name="T15" fmla="*/ 12 h 49"/>
                      <a:gd name="T16" fmla="*/ 7 w 24"/>
                      <a:gd name="T17" fmla="*/ 10 h 49"/>
                      <a:gd name="T18" fmla="*/ 7 w 24"/>
                      <a:gd name="T19" fmla="*/ 9 h 49"/>
                      <a:gd name="T20" fmla="*/ 6 w 24"/>
                      <a:gd name="T21" fmla="*/ 7 h 49"/>
                      <a:gd name="T22" fmla="*/ 6 w 24"/>
                      <a:gd name="T23" fmla="*/ 5 h 49"/>
                      <a:gd name="T24" fmla="*/ 5 w 24"/>
                      <a:gd name="T25" fmla="*/ 3 h 49"/>
                      <a:gd name="T26" fmla="*/ 4 w 24"/>
                      <a:gd name="T27" fmla="*/ 2 h 49"/>
                      <a:gd name="T28" fmla="*/ 3 w 24"/>
                      <a:gd name="T29" fmla="*/ 1 h 49"/>
                      <a:gd name="T30" fmla="*/ 2 w 24"/>
                      <a:gd name="T31" fmla="*/ 0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1" y="47"/>
                        </a:lnTo>
                        <a:lnTo>
                          <a:pt x="15" y="43"/>
                        </a:lnTo>
                        <a:lnTo>
                          <a:pt x="18" y="40"/>
                        </a:lnTo>
                        <a:lnTo>
                          <a:pt x="21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4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1" y="12"/>
                        </a:lnTo>
                        <a:lnTo>
                          <a:pt x="18" y="8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6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8" name="Rectangle 17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397" y="2047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89" name="Freeform 178"/>
                  <p:cNvSpPr>
                    <a:spLocks noChangeAspect="1"/>
                  </p:cNvSpPr>
                  <p:nvPr/>
                </p:nvSpPr>
                <p:spPr bwMode="auto">
                  <a:xfrm>
                    <a:off x="1389" y="2047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5 w 24"/>
                      <a:gd name="T3" fmla="*/ 0 h 49"/>
                      <a:gd name="T4" fmla="*/ 4 w 24"/>
                      <a:gd name="T5" fmla="*/ 1 h 49"/>
                      <a:gd name="T6" fmla="*/ 3 w 24"/>
                      <a:gd name="T7" fmla="*/ 2 h 49"/>
                      <a:gd name="T8" fmla="*/ 2 w 24"/>
                      <a:gd name="T9" fmla="*/ 3 h 49"/>
                      <a:gd name="T10" fmla="*/ 1 w 24"/>
                      <a:gd name="T11" fmla="*/ 5 h 49"/>
                      <a:gd name="T12" fmla="*/ 0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0 h 49"/>
                      <a:gd name="T18" fmla="*/ 0 w 24"/>
                      <a:gd name="T19" fmla="*/ 12 h 49"/>
                      <a:gd name="T20" fmla="*/ 0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7 h 49"/>
                      <a:gd name="T26" fmla="*/ 3 w 24"/>
                      <a:gd name="T27" fmla="*/ 18 h 49"/>
                      <a:gd name="T28" fmla="*/ 4 w 24"/>
                      <a:gd name="T29" fmla="*/ 20 h 49"/>
                      <a:gd name="T30" fmla="*/ 5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9" y="4"/>
                        </a:lnTo>
                        <a:lnTo>
                          <a:pt x="6" y="8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6" y="40"/>
                        </a:lnTo>
                        <a:lnTo>
                          <a:pt x="9" y="43"/>
                        </a:lnTo>
                        <a:lnTo>
                          <a:pt x="14" y="47"/>
                        </a:lnTo>
                        <a:lnTo>
                          <a:pt x="18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0" name="Freeform 179"/>
                  <p:cNvSpPr>
                    <a:spLocks noChangeAspect="1"/>
                  </p:cNvSpPr>
                  <p:nvPr/>
                </p:nvSpPr>
                <p:spPr bwMode="auto">
                  <a:xfrm>
                    <a:off x="1389" y="1618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5 w 24"/>
                      <a:gd name="T3" fmla="*/ 1 h 49"/>
                      <a:gd name="T4" fmla="*/ 4 w 24"/>
                      <a:gd name="T5" fmla="*/ 1 h 49"/>
                      <a:gd name="T6" fmla="*/ 3 w 24"/>
                      <a:gd name="T7" fmla="*/ 3 h 49"/>
                      <a:gd name="T8" fmla="*/ 2 w 24"/>
                      <a:gd name="T9" fmla="*/ 4 h 49"/>
                      <a:gd name="T10" fmla="*/ 1 w 24"/>
                      <a:gd name="T11" fmla="*/ 5 h 49"/>
                      <a:gd name="T12" fmla="*/ 0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1 h 49"/>
                      <a:gd name="T18" fmla="*/ 0 w 24"/>
                      <a:gd name="T19" fmla="*/ 12 h 49"/>
                      <a:gd name="T20" fmla="*/ 0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8 h 49"/>
                      <a:gd name="T26" fmla="*/ 3 w 24"/>
                      <a:gd name="T27" fmla="*/ 19 h 49"/>
                      <a:gd name="T28" fmla="*/ 4 w 24"/>
                      <a:gd name="T29" fmla="*/ 20 h 49"/>
                      <a:gd name="T30" fmla="*/ 5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8" y="2"/>
                        </a:lnTo>
                        <a:lnTo>
                          <a:pt x="14" y="3"/>
                        </a:lnTo>
                        <a:lnTo>
                          <a:pt x="9" y="6"/>
                        </a:lnTo>
                        <a:lnTo>
                          <a:pt x="6" y="9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6" y="42"/>
                        </a:lnTo>
                        <a:lnTo>
                          <a:pt x="9" y="44"/>
                        </a:lnTo>
                        <a:lnTo>
                          <a:pt x="14" y="47"/>
                        </a:lnTo>
                        <a:lnTo>
                          <a:pt x="18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1" name="Rectangle 18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397" y="1618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92" name="Freeform 181"/>
                  <p:cNvSpPr>
                    <a:spLocks noChangeAspect="1"/>
                  </p:cNvSpPr>
                  <p:nvPr/>
                </p:nvSpPr>
                <p:spPr bwMode="auto">
                  <a:xfrm>
                    <a:off x="1511" y="1618"/>
                    <a:ext cx="7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2 w 24"/>
                      <a:gd name="T3" fmla="*/ 21 h 49"/>
                      <a:gd name="T4" fmla="*/ 3 w 24"/>
                      <a:gd name="T5" fmla="*/ 20 h 49"/>
                      <a:gd name="T6" fmla="*/ 4 w 24"/>
                      <a:gd name="T7" fmla="*/ 19 h 49"/>
                      <a:gd name="T8" fmla="*/ 5 w 24"/>
                      <a:gd name="T9" fmla="*/ 18 h 49"/>
                      <a:gd name="T10" fmla="*/ 6 w 24"/>
                      <a:gd name="T11" fmla="*/ 16 h 49"/>
                      <a:gd name="T12" fmla="*/ 6 w 24"/>
                      <a:gd name="T13" fmla="*/ 14 h 49"/>
                      <a:gd name="T14" fmla="*/ 7 w 24"/>
                      <a:gd name="T15" fmla="*/ 12 h 49"/>
                      <a:gd name="T16" fmla="*/ 7 w 24"/>
                      <a:gd name="T17" fmla="*/ 11 h 49"/>
                      <a:gd name="T18" fmla="*/ 7 w 24"/>
                      <a:gd name="T19" fmla="*/ 9 h 49"/>
                      <a:gd name="T20" fmla="*/ 6 w 24"/>
                      <a:gd name="T21" fmla="*/ 7 h 49"/>
                      <a:gd name="T22" fmla="*/ 6 w 24"/>
                      <a:gd name="T23" fmla="*/ 5 h 49"/>
                      <a:gd name="T24" fmla="*/ 5 w 24"/>
                      <a:gd name="T25" fmla="*/ 4 h 49"/>
                      <a:gd name="T26" fmla="*/ 4 w 24"/>
                      <a:gd name="T27" fmla="*/ 3 h 49"/>
                      <a:gd name="T28" fmla="*/ 3 w 24"/>
                      <a:gd name="T29" fmla="*/ 1 h 49"/>
                      <a:gd name="T30" fmla="*/ 2 w 24"/>
                      <a:gd name="T31" fmla="*/ 1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1" y="47"/>
                        </a:lnTo>
                        <a:lnTo>
                          <a:pt x="15" y="44"/>
                        </a:lnTo>
                        <a:lnTo>
                          <a:pt x="18" y="42"/>
                        </a:lnTo>
                        <a:lnTo>
                          <a:pt x="21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4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1" y="12"/>
                        </a:lnTo>
                        <a:lnTo>
                          <a:pt x="18" y="9"/>
                        </a:lnTo>
                        <a:lnTo>
                          <a:pt x="15" y="6"/>
                        </a:lnTo>
                        <a:lnTo>
                          <a:pt x="11" y="3"/>
                        </a:lnTo>
                        <a:lnTo>
                          <a:pt x="6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3" name="Freeform 182"/>
                  <p:cNvSpPr>
                    <a:spLocks noChangeAspect="1"/>
                  </p:cNvSpPr>
                  <p:nvPr/>
                </p:nvSpPr>
                <p:spPr bwMode="auto">
                  <a:xfrm>
                    <a:off x="1854" y="2047"/>
                    <a:ext cx="7" cy="21"/>
                  </a:xfrm>
                  <a:custGeom>
                    <a:avLst/>
                    <a:gdLst>
                      <a:gd name="T0" fmla="*/ 0 w 25"/>
                      <a:gd name="T1" fmla="*/ 21 h 49"/>
                      <a:gd name="T2" fmla="*/ 2 w 25"/>
                      <a:gd name="T3" fmla="*/ 21 h 49"/>
                      <a:gd name="T4" fmla="*/ 3 w 25"/>
                      <a:gd name="T5" fmla="*/ 20 h 49"/>
                      <a:gd name="T6" fmla="*/ 4 w 25"/>
                      <a:gd name="T7" fmla="*/ 18 h 49"/>
                      <a:gd name="T8" fmla="*/ 5 w 25"/>
                      <a:gd name="T9" fmla="*/ 17 h 49"/>
                      <a:gd name="T10" fmla="*/ 6 w 25"/>
                      <a:gd name="T11" fmla="*/ 16 h 49"/>
                      <a:gd name="T12" fmla="*/ 6 w 25"/>
                      <a:gd name="T13" fmla="*/ 14 h 49"/>
                      <a:gd name="T14" fmla="*/ 6 w 25"/>
                      <a:gd name="T15" fmla="*/ 12 h 49"/>
                      <a:gd name="T16" fmla="*/ 7 w 25"/>
                      <a:gd name="T17" fmla="*/ 10 h 49"/>
                      <a:gd name="T18" fmla="*/ 6 w 25"/>
                      <a:gd name="T19" fmla="*/ 9 h 49"/>
                      <a:gd name="T20" fmla="*/ 6 w 25"/>
                      <a:gd name="T21" fmla="*/ 7 h 49"/>
                      <a:gd name="T22" fmla="*/ 6 w 25"/>
                      <a:gd name="T23" fmla="*/ 5 h 49"/>
                      <a:gd name="T24" fmla="*/ 5 w 25"/>
                      <a:gd name="T25" fmla="*/ 3 h 49"/>
                      <a:gd name="T26" fmla="*/ 4 w 25"/>
                      <a:gd name="T27" fmla="*/ 2 h 49"/>
                      <a:gd name="T28" fmla="*/ 3 w 25"/>
                      <a:gd name="T29" fmla="*/ 1 h 49"/>
                      <a:gd name="T30" fmla="*/ 2 w 25"/>
                      <a:gd name="T31" fmla="*/ 0 h 49"/>
                      <a:gd name="T32" fmla="*/ 0 w 25"/>
                      <a:gd name="T33" fmla="*/ 0 h 49"/>
                      <a:gd name="T34" fmla="*/ 0 w 25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1" y="47"/>
                        </a:lnTo>
                        <a:lnTo>
                          <a:pt x="15" y="43"/>
                        </a:lnTo>
                        <a:lnTo>
                          <a:pt x="18" y="40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5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8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6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4" name="Rectangle 18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740" y="2047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95" name="Freeform 184"/>
                  <p:cNvSpPr>
                    <a:spLocks noChangeAspect="1"/>
                  </p:cNvSpPr>
                  <p:nvPr/>
                </p:nvSpPr>
                <p:spPr bwMode="auto">
                  <a:xfrm>
                    <a:off x="1732" y="2047"/>
                    <a:ext cx="7" cy="21"/>
                  </a:xfrm>
                  <a:custGeom>
                    <a:avLst/>
                    <a:gdLst>
                      <a:gd name="T0" fmla="*/ 7 w 23"/>
                      <a:gd name="T1" fmla="*/ 0 h 49"/>
                      <a:gd name="T2" fmla="*/ 5 w 23"/>
                      <a:gd name="T3" fmla="*/ 0 h 49"/>
                      <a:gd name="T4" fmla="*/ 4 w 23"/>
                      <a:gd name="T5" fmla="*/ 1 h 49"/>
                      <a:gd name="T6" fmla="*/ 3 w 23"/>
                      <a:gd name="T7" fmla="*/ 2 h 49"/>
                      <a:gd name="T8" fmla="*/ 2 w 23"/>
                      <a:gd name="T9" fmla="*/ 3 h 49"/>
                      <a:gd name="T10" fmla="*/ 1 w 23"/>
                      <a:gd name="T11" fmla="*/ 5 h 49"/>
                      <a:gd name="T12" fmla="*/ 0 w 23"/>
                      <a:gd name="T13" fmla="*/ 7 h 49"/>
                      <a:gd name="T14" fmla="*/ 0 w 23"/>
                      <a:gd name="T15" fmla="*/ 9 h 49"/>
                      <a:gd name="T16" fmla="*/ 0 w 23"/>
                      <a:gd name="T17" fmla="*/ 10 h 49"/>
                      <a:gd name="T18" fmla="*/ 0 w 23"/>
                      <a:gd name="T19" fmla="*/ 12 h 49"/>
                      <a:gd name="T20" fmla="*/ 0 w 23"/>
                      <a:gd name="T21" fmla="*/ 14 h 49"/>
                      <a:gd name="T22" fmla="*/ 1 w 23"/>
                      <a:gd name="T23" fmla="*/ 16 h 49"/>
                      <a:gd name="T24" fmla="*/ 2 w 23"/>
                      <a:gd name="T25" fmla="*/ 17 h 49"/>
                      <a:gd name="T26" fmla="*/ 3 w 23"/>
                      <a:gd name="T27" fmla="*/ 18 h 49"/>
                      <a:gd name="T28" fmla="*/ 4 w 23"/>
                      <a:gd name="T29" fmla="*/ 20 h 49"/>
                      <a:gd name="T30" fmla="*/ 5 w 23"/>
                      <a:gd name="T31" fmla="*/ 21 h 49"/>
                      <a:gd name="T32" fmla="*/ 7 w 23"/>
                      <a:gd name="T33" fmla="*/ 21 h 49"/>
                      <a:gd name="T34" fmla="*/ 7 w 23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5" y="8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5" y="40"/>
                        </a:lnTo>
                        <a:lnTo>
                          <a:pt x="9" y="43"/>
                        </a:lnTo>
                        <a:lnTo>
                          <a:pt x="13" y="47"/>
                        </a:lnTo>
                        <a:lnTo>
                          <a:pt x="18" y="48"/>
                        </a:lnTo>
                        <a:lnTo>
                          <a:pt x="23" y="49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6" name="Freeform 185"/>
                  <p:cNvSpPr>
                    <a:spLocks noChangeAspect="1"/>
                  </p:cNvSpPr>
                  <p:nvPr/>
                </p:nvSpPr>
                <p:spPr bwMode="auto">
                  <a:xfrm>
                    <a:off x="1732" y="1618"/>
                    <a:ext cx="7" cy="21"/>
                  </a:xfrm>
                  <a:custGeom>
                    <a:avLst/>
                    <a:gdLst>
                      <a:gd name="T0" fmla="*/ 7 w 23"/>
                      <a:gd name="T1" fmla="*/ 0 h 49"/>
                      <a:gd name="T2" fmla="*/ 5 w 23"/>
                      <a:gd name="T3" fmla="*/ 1 h 49"/>
                      <a:gd name="T4" fmla="*/ 4 w 23"/>
                      <a:gd name="T5" fmla="*/ 1 h 49"/>
                      <a:gd name="T6" fmla="*/ 3 w 23"/>
                      <a:gd name="T7" fmla="*/ 3 h 49"/>
                      <a:gd name="T8" fmla="*/ 2 w 23"/>
                      <a:gd name="T9" fmla="*/ 4 h 49"/>
                      <a:gd name="T10" fmla="*/ 1 w 23"/>
                      <a:gd name="T11" fmla="*/ 5 h 49"/>
                      <a:gd name="T12" fmla="*/ 0 w 23"/>
                      <a:gd name="T13" fmla="*/ 7 h 49"/>
                      <a:gd name="T14" fmla="*/ 0 w 23"/>
                      <a:gd name="T15" fmla="*/ 9 h 49"/>
                      <a:gd name="T16" fmla="*/ 0 w 23"/>
                      <a:gd name="T17" fmla="*/ 11 h 49"/>
                      <a:gd name="T18" fmla="*/ 0 w 23"/>
                      <a:gd name="T19" fmla="*/ 12 h 49"/>
                      <a:gd name="T20" fmla="*/ 0 w 23"/>
                      <a:gd name="T21" fmla="*/ 14 h 49"/>
                      <a:gd name="T22" fmla="*/ 1 w 23"/>
                      <a:gd name="T23" fmla="*/ 16 h 49"/>
                      <a:gd name="T24" fmla="*/ 2 w 23"/>
                      <a:gd name="T25" fmla="*/ 18 h 49"/>
                      <a:gd name="T26" fmla="*/ 3 w 23"/>
                      <a:gd name="T27" fmla="*/ 19 h 49"/>
                      <a:gd name="T28" fmla="*/ 4 w 23"/>
                      <a:gd name="T29" fmla="*/ 20 h 49"/>
                      <a:gd name="T30" fmla="*/ 5 w 23"/>
                      <a:gd name="T31" fmla="*/ 21 h 49"/>
                      <a:gd name="T32" fmla="*/ 7 w 23"/>
                      <a:gd name="T33" fmla="*/ 21 h 49"/>
                      <a:gd name="T34" fmla="*/ 7 w 23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23" y="0"/>
                        </a:moveTo>
                        <a:lnTo>
                          <a:pt x="18" y="2"/>
                        </a:lnTo>
                        <a:lnTo>
                          <a:pt x="13" y="3"/>
                        </a:lnTo>
                        <a:lnTo>
                          <a:pt x="9" y="6"/>
                        </a:lnTo>
                        <a:lnTo>
                          <a:pt x="5" y="9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5" y="42"/>
                        </a:lnTo>
                        <a:lnTo>
                          <a:pt x="9" y="44"/>
                        </a:lnTo>
                        <a:lnTo>
                          <a:pt x="13" y="47"/>
                        </a:lnTo>
                        <a:lnTo>
                          <a:pt x="18" y="48"/>
                        </a:lnTo>
                        <a:lnTo>
                          <a:pt x="23" y="49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" name="Rectangle 18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740" y="1618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98" name="Freeform 187"/>
                  <p:cNvSpPr>
                    <a:spLocks noChangeAspect="1"/>
                  </p:cNvSpPr>
                  <p:nvPr/>
                </p:nvSpPr>
                <p:spPr bwMode="auto">
                  <a:xfrm>
                    <a:off x="1854" y="1618"/>
                    <a:ext cx="7" cy="21"/>
                  </a:xfrm>
                  <a:custGeom>
                    <a:avLst/>
                    <a:gdLst>
                      <a:gd name="T0" fmla="*/ 0 w 25"/>
                      <a:gd name="T1" fmla="*/ 21 h 49"/>
                      <a:gd name="T2" fmla="*/ 2 w 25"/>
                      <a:gd name="T3" fmla="*/ 21 h 49"/>
                      <a:gd name="T4" fmla="*/ 3 w 25"/>
                      <a:gd name="T5" fmla="*/ 20 h 49"/>
                      <a:gd name="T6" fmla="*/ 4 w 25"/>
                      <a:gd name="T7" fmla="*/ 19 h 49"/>
                      <a:gd name="T8" fmla="*/ 5 w 25"/>
                      <a:gd name="T9" fmla="*/ 18 h 49"/>
                      <a:gd name="T10" fmla="*/ 6 w 25"/>
                      <a:gd name="T11" fmla="*/ 16 h 49"/>
                      <a:gd name="T12" fmla="*/ 6 w 25"/>
                      <a:gd name="T13" fmla="*/ 14 h 49"/>
                      <a:gd name="T14" fmla="*/ 6 w 25"/>
                      <a:gd name="T15" fmla="*/ 12 h 49"/>
                      <a:gd name="T16" fmla="*/ 7 w 25"/>
                      <a:gd name="T17" fmla="*/ 11 h 49"/>
                      <a:gd name="T18" fmla="*/ 6 w 25"/>
                      <a:gd name="T19" fmla="*/ 9 h 49"/>
                      <a:gd name="T20" fmla="*/ 6 w 25"/>
                      <a:gd name="T21" fmla="*/ 7 h 49"/>
                      <a:gd name="T22" fmla="*/ 6 w 25"/>
                      <a:gd name="T23" fmla="*/ 5 h 49"/>
                      <a:gd name="T24" fmla="*/ 5 w 25"/>
                      <a:gd name="T25" fmla="*/ 4 h 49"/>
                      <a:gd name="T26" fmla="*/ 4 w 25"/>
                      <a:gd name="T27" fmla="*/ 3 h 49"/>
                      <a:gd name="T28" fmla="*/ 3 w 25"/>
                      <a:gd name="T29" fmla="*/ 1 h 49"/>
                      <a:gd name="T30" fmla="*/ 2 w 25"/>
                      <a:gd name="T31" fmla="*/ 1 h 49"/>
                      <a:gd name="T32" fmla="*/ 0 w 25"/>
                      <a:gd name="T33" fmla="*/ 0 h 49"/>
                      <a:gd name="T34" fmla="*/ 0 w 25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1" y="47"/>
                        </a:lnTo>
                        <a:lnTo>
                          <a:pt x="15" y="44"/>
                        </a:lnTo>
                        <a:lnTo>
                          <a:pt x="18" y="42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5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9"/>
                        </a:lnTo>
                        <a:lnTo>
                          <a:pt x="15" y="6"/>
                        </a:lnTo>
                        <a:lnTo>
                          <a:pt x="11" y="3"/>
                        </a:lnTo>
                        <a:lnTo>
                          <a:pt x="6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9" name="Freeform 188"/>
                  <p:cNvSpPr>
                    <a:spLocks noChangeAspect="1"/>
                  </p:cNvSpPr>
                  <p:nvPr/>
                </p:nvSpPr>
                <p:spPr bwMode="auto">
                  <a:xfrm>
                    <a:off x="1740" y="2047"/>
                    <a:ext cx="7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2 w 24"/>
                      <a:gd name="T3" fmla="*/ 21 h 49"/>
                      <a:gd name="T4" fmla="*/ 3 w 24"/>
                      <a:gd name="T5" fmla="*/ 20 h 49"/>
                      <a:gd name="T6" fmla="*/ 4 w 24"/>
                      <a:gd name="T7" fmla="*/ 18 h 49"/>
                      <a:gd name="T8" fmla="*/ 5 w 24"/>
                      <a:gd name="T9" fmla="*/ 17 h 49"/>
                      <a:gd name="T10" fmla="*/ 6 w 24"/>
                      <a:gd name="T11" fmla="*/ 16 h 49"/>
                      <a:gd name="T12" fmla="*/ 6 w 24"/>
                      <a:gd name="T13" fmla="*/ 14 h 49"/>
                      <a:gd name="T14" fmla="*/ 7 w 24"/>
                      <a:gd name="T15" fmla="*/ 12 h 49"/>
                      <a:gd name="T16" fmla="*/ 7 w 24"/>
                      <a:gd name="T17" fmla="*/ 10 h 49"/>
                      <a:gd name="T18" fmla="*/ 7 w 24"/>
                      <a:gd name="T19" fmla="*/ 9 h 49"/>
                      <a:gd name="T20" fmla="*/ 6 w 24"/>
                      <a:gd name="T21" fmla="*/ 7 h 49"/>
                      <a:gd name="T22" fmla="*/ 6 w 24"/>
                      <a:gd name="T23" fmla="*/ 5 h 49"/>
                      <a:gd name="T24" fmla="*/ 5 w 24"/>
                      <a:gd name="T25" fmla="*/ 3 h 49"/>
                      <a:gd name="T26" fmla="*/ 4 w 24"/>
                      <a:gd name="T27" fmla="*/ 2 h 49"/>
                      <a:gd name="T28" fmla="*/ 3 w 24"/>
                      <a:gd name="T29" fmla="*/ 1 h 49"/>
                      <a:gd name="T30" fmla="*/ 2 w 24"/>
                      <a:gd name="T31" fmla="*/ 0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7" y="48"/>
                        </a:lnTo>
                        <a:lnTo>
                          <a:pt x="11" y="47"/>
                        </a:lnTo>
                        <a:lnTo>
                          <a:pt x="15" y="43"/>
                        </a:lnTo>
                        <a:lnTo>
                          <a:pt x="18" y="40"/>
                        </a:lnTo>
                        <a:lnTo>
                          <a:pt x="21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4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1" y="12"/>
                        </a:lnTo>
                        <a:lnTo>
                          <a:pt x="18" y="8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7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0" name="Rectangle 18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625" y="2047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01" name="Freeform 190"/>
                  <p:cNvSpPr>
                    <a:spLocks noChangeAspect="1"/>
                  </p:cNvSpPr>
                  <p:nvPr/>
                </p:nvSpPr>
                <p:spPr bwMode="auto">
                  <a:xfrm>
                    <a:off x="1618" y="2047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5 w 24"/>
                      <a:gd name="T3" fmla="*/ 0 h 49"/>
                      <a:gd name="T4" fmla="*/ 4 w 24"/>
                      <a:gd name="T5" fmla="*/ 1 h 49"/>
                      <a:gd name="T6" fmla="*/ 3 w 24"/>
                      <a:gd name="T7" fmla="*/ 2 h 49"/>
                      <a:gd name="T8" fmla="*/ 2 w 24"/>
                      <a:gd name="T9" fmla="*/ 3 h 49"/>
                      <a:gd name="T10" fmla="*/ 1 w 24"/>
                      <a:gd name="T11" fmla="*/ 5 h 49"/>
                      <a:gd name="T12" fmla="*/ 0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0 h 49"/>
                      <a:gd name="T18" fmla="*/ 0 w 24"/>
                      <a:gd name="T19" fmla="*/ 12 h 49"/>
                      <a:gd name="T20" fmla="*/ 0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7 h 49"/>
                      <a:gd name="T26" fmla="*/ 3 w 24"/>
                      <a:gd name="T27" fmla="*/ 18 h 49"/>
                      <a:gd name="T28" fmla="*/ 4 w 24"/>
                      <a:gd name="T29" fmla="*/ 20 h 49"/>
                      <a:gd name="T30" fmla="*/ 5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6" y="8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6" y="40"/>
                        </a:lnTo>
                        <a:lnTo>
                          <a:pt x="10" y="43"/>
                        </a:lnTo>
                        <a:lnTo>
                          <a:pt x="14" y="47"/>
                        </a:lnTo>
                        <a:lnTo>
                          <a:pt x="18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2" name="Freeform 191"/>
                  <p:cNvSpPr>
                    <a:spLocks noChangeAspect="1"/>
                  </p:cNvSpPr>
                  <p:nvPr/>
                </p:nvSpPr>
                <p:spPr bwMode="auto">
                  <a:xfrm>
                    <a:off x="1618" y="1618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5 w 24"/>
                      <a:gd name="T3" fmla="*/ 1 h 49"/>
                      <a:gd name="T4" fmla="*/ 4 w 24"/>
                      <a:gd name="T5" fmla="*/ 1 h 49"/>
                      <a:gd name="T6" fmla="*/ 3 w 24"/>
                      <a:gd name="T7" fmla="*/ 3 h 49"/>
                      <a:gd name="T8" fmla="*/ 2 w 24"/>
                      <a:gd name="T9" fmla="*/ 4 h 49"/>
                      <a:gd name="T10" fmla="*/ 1 w 24"/>
                      <a:gd name="T11" fmla="*/ 5 h 49"/>
                      <a:gd name="T12" fmla="*/ 0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1 h 49"/>
                      <a:gd name="T18" fmla="*/ 0 w 24"/>
                      <a:gd name="T19" fmla="*/ 12 h 49"/>
                      <a:gd name="T20" fmla="*/ 0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8 h 49"/>
                      <a:gd name="T26" fmla="*/ 3 w 24"/>
                      <a:gd name="T27" fmla="*/ 19 h 49"/>
                      <a:gd name="T28" fmla="*/ 4 w 24"/>
                      <a:gd name="T29" fmla="*/ 20 h 49"/>
                      <a:gd name="T30" fmla="*/ 5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8" y="2"/>
                        </a:lnTo>
                        <a:lnTo>
                          <a:pt x="14" y="3"/>
                        </a:lnTo>
                        <a:lnTo>
                          <a:pt x="10" y="6"/>
                        </a:lnTo>
                        <a:lnTo>
                          <a:pt x="6" y="9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6" y="42"/>
                        </a:lnTo>
                        <a:lnTo>
                          <a:pt x="10" y="44"/>
                        </a:lnTo>
                        <a:lnTo>
                          <a:pt x="14" y="47"/>
                        </a:lnTo>
                        <a:lnTo>
                          <a:pt x="18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3" name="Rectangle 19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625" y="1618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04" name="Freeform 193"/>
                  <p:cNvSpPr>
                    <a:spLocks noChangeAspect="1"/>
                  </p:cNvSpPr>
                  <p:nvPr/>
                </p:nvSpPr>
                <p:spPr bwMode="auto">
                  <a:xfrm>
                    <a:off x="1740" y="1618"/>
                    <a:ext cx="7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2 w 24"/>
                      <a:gd name="T3" fmla="*/ 21 h 49"/>
                      <a:gd name="T4" fmla="*/ 3 w 24"/>
                      <a:gd name="T5" fmla="*/ 20 h 49"/>
                      <a:gd name="T6" fmla="*/ 4 w 24"/>
                      <a:gd name="T7" fmla="*/ 19 h 49"/>
                      <a:gd name="T8" fmla="*/ 5 w 24"/>
                      <a:gd name="T9" fmla="*/ 18 h 49"/>
                      <a:gd name="T10" fmla="*/ 6 w 24"/>
                      <a:gd name="T11" fmla="*/ 16 h 49"/>
                      <a:gd name="T12" fmla="*/ 6 w 24"/>
                      <a:gd name="T13" fmla="*/ 14 h 49"/>
                      <a:gd name="T14" fmla="*/ 7 w 24"/>
                      <a:gd name="T15" fmla="*/ 12 h 49"/>
                      <a:gd name="T16" fmla="*/ 7 w 24"/>
                      <a:gd name="T17" fmla="*/ 11 h 49"/>
                      <a:gd name="T18" fmla="*/ 7 w 24"/>
                      <a:gd name="T19" fmla="*/ 9 h 49"/>
                      <a:gd name="T20" fmla="*/ 6 w 24"/>
                      <a:gd name="T21" fmla="*/ 7 h 49"/>
                      <a:gd name="T22" fmla="*/ 6 w 24"/>
                      <a:gd name="T23" fmla="*/ 5 h 49"/>
                      <a:gd name="T24" fmla="*/ 5 w 24"/>
                      <a:gd name="T25" fmla="*/ 4 h 49"/>
                      <a:gd name="T26" fmla="*/ 4 w 24"/>
                      <a:gd name="T27" fmla="*/ 3 h 49"/>
                      <a:gd name="T28" fmla="*/ 3 w 24"/>
                      <a:gd name="T29" fmla="*/ 1 h 49"/>
                      <a:gd name="T30" fmla="*/ 2 w 24"/>
                      <a:gd name="T31" fmla="*/ 1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7" y="48"/>
                        </a:lnTo>
                        <a:lnTo>
                          <a:pt x="11" y="47"/>
                        </a:lnTo>
                        <a:lnTo>
                          <a:pt x="15" y="44"/>
                        </a:lnTo>
                        <a:lnTo>
                          <a:pt x="18" y="42"/>
                        </a:lnTo>
                        <a:lnTo>
                          <a:pt x="21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4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1" y="12"/>
                        </a:lnTo>
                        <a:lnTo>
                          <a:pt x="18" y="9"/>
                        </a:lnTo>
                        <a:lnTo>
                          <a:pt x="15" y="6"/>
                        </a:lnTo>
                        <a:lnTo>
                          <a:pt x="11" y="3"/>
                        </a:lnTo>
                        <a:lnTo>
                          <a:pt x="7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5" name="Freeform 194"/>
                  <p:cNvSpPr>
                    <a:spLocks noChangeAspect="1"/>
                  </p:cNvSpPr>
                  <p:nvPr/>
                </p:nvSpPr>
                <p:spPr bwMode="auto">
                  <a:xfrm>
                    <a:off x="1961" y="2047"/>
                    <a:ext cx="14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4 w 24"/>
                      <a:gd name="T3" fmla="*/ 21 h 49"/>
                      <a:gd name="T4" fmla="*/ 6 w 24"/>
                      <a:gd name="T5" fmla="*/ 20 h 49"/>
                      <a:gd name="T6" fmla="*/ 8 w 24"/>
                      <a:gd name="T7" fmla="*/ 18 h 49"/>
                      <a:gd name="T8" fmla="*/ 11 w 24"/>
                      <a:gd name="T9" fmla="*/ 17 h 49"/>
                      <a:gd name="T10" fmla="*/ 12 w 24"/>
                      <a:gd name="T11" fmla="*/ 16 h 49"/>
                      <a:gd name="T12" fmla="*/ 13 w 24"/>
                      <a:gd name="T13" fmla="*/ 14 h 49"/>
                      <a:gd name="T14" fmla="*/ 14 w 24"/>
                      <a:gd name="T15" fmla="*/ 12 h 49"/>
                      <a:gd name="T16" fmla="*/ 14 w 24"/>
                      <a:gd name="T17" fmla="*/ 10 h 49"/>
                      <a:gd name="T18" fmla="*/ 14 w 24"/>
                      <a:gd name="T19" fmla="*/ 9 h 49"/>
                      <a:gd name="T20" fmla="*/ 13 w 24"/>
                      <a:gd name="T21" fmla="*/ 7 h 49"/>
                      <a:gd name="T22" fmla="*/ 12 w 24"/>
                      <a:gd name="T23" fmla="*/ 5 h 49"/>
                      <a:gd name="T24" fmla="*/ 11 w 24"/>
                      <a:gd name="T25" fmla="*/ 3 h 49"/>
                      <a:gd name="T26" fmla="*/ 8 w 24"/>
                      <a:gd name="T27" fmla="*/ 2 h 49"/>
                      <a:gd name="T28" fmla="*/ 6 w 24"/>
                      <a:gd name="T29" fmla="*/ 1 h 49"/>
                      <a:gd name="T30" fmla="*/ 4 w 24"/>
                      <a:gd name="T31" fmla="*/ 0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0" y="47"/>
                        </a:lnTo>
                        <a:lnTo>
                          <a:pt x="14" y="43"/>
                        </a:lnTo>
                        <a:lnTo>
                          <a:pt x="18" y="40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4" y="29"/>
                        </a:lnTo>
                        <a:lnTo>
                          <a:pt x="24" y="24"/>
                        </a:lnTo>
                        <a:lnTo>
                          <a:pt x="24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8"/>
                        </a:lnTo>
                        <a:lnTo>
                          <a:pt x="14" y="4"/>
                        </a:lnTo>
                        <a:lnTo>
                          <a:pt x="10" y="2"/>
                        </a:lnTo>
                        <a:lnTo>
                          <a:pt x="6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6" name="Rectangle 19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854" y="2047"/>
                    <a:ext cx="107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07" name="Freeform 196"/>
                  <p:cNvSpPr>
                    <a:spLocks noChangeAspect="1"/>
                  </p:cNvSpPr>
                  <p:nvPr/>
                </p:nvSpPr>
                <p:spPr bwMode="auto">
                  <a:xfrm>
                    <a:off x="1847" y="2047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6 w 24"/>
                      <a:gd name="T3" fmla="*/ 0 h 49"/>
                      <a:gd name="T4" fmla="*/ 4 w 24"/>
                      <a:gd name="T5" fmla="*/ 1 h 49"/>
                      <a:gd name="T6" fmla="*/ 3 w 24"/>
                      <a:gd name="T7" fmla="*/ 2 h 49"/>
                      <a:gd name="T8" fmla="*/ 2 w 24"/>
                      <a:gd name="T9" fmla="*/ 3 h 49"/>
                      <a:gd name="T10" fmla="*/ 1 w 24"/>
                      <a:gd name="T11" fmla="*/ 5 h 49"/>
                      <a:gd name="T12" fmla="*/ 1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0 h 49"/>
                      <a:gd name="T18" fmla="*/ 0 w 24"/>
                      <a:gd name="T19" fmla="*/ 12 h 49"/>
                      <a:gd name="T20" fmla="*/ 1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7 h 49"/>
                      <a:gd name="T26" fmla="*/ 3 w 24"/>
                      <a:gd name="T27" fmla="*/ 18 h 49"/>
                      <a:gd name="T28" fmla="*/ 4 w 24"/>
                      <a:gd name="T29" fmla="*/ 20 h 49"/>
                      <a:gd name="T30" fmla="*/ 6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6" y="8"/>
                        </a:lnTo>
                        <a:lnTo>
                          <a:pt x="3" y="12"/>
                        </a:lnTo>
                        <a:lnTo>
                          <a:pt x="2" y="16"/>
                        </a:lnTo>
                        <a:lnTo>
                          <a:pt x="1" y="20"/>
                        </a:lnTo>
                        <a:lnTo>
                          <a:pt x="0" y="24"/>
                        </a:lnTo>
                        <a:lnTo>
                          <a:pt x="1" y="29"/>
                        </a:lnTo>
                        <a:lnTo>
                          <a:pt x="2" y="33"/>
                        </a:lnTo>
                        <a:lnTo>
                          <a:pt x="3" y="37"/>
                        </a:lnTo>
                        <a:lnTo>
                          <a:pt x="6" y="40"/>
                        </a:lnTo>
                        <a:lnTo>
                          <a:pt x="10" y="43"/>
                        </a:lnTo>
                        <a:lnTo>
                          <a:pt x="14" y="47"/>
                        </a:lnTo>
                        <a:lnTo>
                          <a:pt x="19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8" name="Freeform 197"/>
                  <p:cNvSpPr>
                    <a:spLocks noChangeAspect="1"/>
                  </p:cNvSpPr>
                  <p:nvPr/>
                </p:nvSpPr>
                <p:spPr bwMode="auto">
                  <a:xfrm>
                    <a:off x="1847" y="1618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6 w 24"/>
                      <a:gd name="T3" fmla="*/ 1 h 49"/>
                      <a:gd name="T4" fmla="*/ 4 w 24"/>
                      <a:gd name="T5" fmla="*/ 1 h 49"/>
                      <a:gd name="T6" fmla="*/ 3 w 24"/>
                      <a:gd name="T7" fmla="*/ 3 h 49"/>
                      <a:gd name="T8" fmla="*/ 2 w 24"/>
                      <a:gd name="T9" fmla="*/ 4 h 49"/>
                      <a:gd name="T10" fmla="*/ 1 w 24"/>
                      <a:gd name="T11" fmla="*/ 5 h 49"/>
                      <a:gd name="T12" fmla="*/ 1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1 h 49"/>
                      <a:gd name="T18" fmla="*/ 0 w 24"/>
                      <a:gd name="T19" fmla="*/ 12 h 49"/>
                      <a:gd name="T20" fmla="*/ 1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8 h 49"/>
                      <a:gd name="T26" fmla="*/ 3 w 24"/>
                      <a:gd name="T27" fmla="*/ 19 h 49"/>
                      <a:gd name="T28" fmla="*/ 4 w 24"/>
                      <a:gd name="T29" fmla="*/ 20 h 49"/>
                      <a:gd name="T30" fmla="*/ 6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9" y="2"/>
                        </a:lnTo>
                        <a:lnTo>
                          <a:pt x="14" y="3"/>
                        </a:lnTo>
                        <a:lnTo>
                          <a:pt x="10" y="6"/>
                        </a:lnTo>
                        <a:lnTo>
                          <a:pt x="6" y="9"/>
                        </a:lnTo>
                        <a:lnTo>
                          <a:pt x="3" y="12"/>
                        </a:lnTo>
                        <a:lnTo>
                          <a:pt x="2" y="16"/>
                        </a:lnTo>
                        <a:lnTo>
                          <a:pt x="1" y="20"/>
                        </a:lnTo>
                        <a:lnTo>
                          <a:pt x="0" y="25"/>
                        </a:lnTo>
                        <a:lnTo>
                          <a:pt x="1" y="29"/>
                        </a:lnTo>
                        <a:lnTo>
                          <a:pt x="2" y="33"/>
                        </a:lnTo>
                        <a:lnTo>
                          <a:pt x="3" y="37"/>
                        </a:lnTo>
                        <a:lnTo>
                          <a:pt x="6" y="42"/>
                        </a:lnTo>
                        <a:lnTo>
                          <a:pt x="10" y="44"/>
                        </a:lnTo>
                        <a:lnTo>
                          <a:pt x="14" y="47"/>
                        </a:lnTo>
                        <a:lnTo>
                          <a:pt x="19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9" name="Rectangle 19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854" y="1618"/>
                    <a:ext cx="107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10" name="Freeform 199"/>
                  <p:cNvSpPr>
                    <a:spLocks noChangeAspect="1"/>
                  </p:cNvSpPr>
                  <p:nvPr/>
                </p:nvSpPr>
                <p:spPr bwMode="auto">
                  <a:xfrm>
                    <a:off x="1961" y="1618"/>
                    <a:ext cx="14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4 w 24"/>
                      <a:gd name="T3" fmla="*/ 21 h 49"/>
                      <a:gd name="T4" fmla="*/ 6 w 24"/>
                      <a:gd name="T5" fmla="*/ 20 h 49"/>
                      <a:gd name="T6" fmla="*/ 8 w 24"/>
                      <a:gd name="T7" fmla="*/ 19 h 49"/>
                      <a:gd name="T8" fmla="*/ 11 w 24"/>
                      <a:gd name="T9" fmla="*/ 18 h 49"/>
                      <a:gd name="T10" fmla="*/ 12 w 24"/>
                      <a:gd name="T11" fmla="*/ 16 h 49"/>
                      <a:gd name="T12" fmla="*/ 13 w 24"/>
                      <a:gd name="T13" fmla="*/ 14 h 49"/>
                      <a:gd name="T14" fmla="*/ 14 w 24"/>
                      <a:gd name="T15" fmla="*/ 12 h 49"/>
                      <a:gd name="T16" fmla="*/ 14 w 24"/>
                      <a:gd name="T17" fmla="*/ 11 h 49"/>
                      <a:gd name="T18" fmla="*/ 14 w 24"/>
                      <a:gd name="T19" fmla="*/ 9 h 49"/>
                      <a:gd name="T20" fmla="*/ 13 w 24"/>
                      <a:gd name="T21" fmla="*/ 7 h 49"/>
                      <a:gd name="T22" fmla="*/ 12 w 24"/>
                      <a:gd name="T23" fmla="*/ 5 h 49"/>
                      <a:gd name="T24" fmla="*/ 11 w 24"/>
                      <a:gd name="T25" fmla="*/ 4 h 49"/>
                      <a:gd name="T26" fmla="*/ 8 w 24"/>
                      <a:gd name="T27" fmla="*/ 3 h 49"/>
                      <a:gd name="T28" fmla="*/ 6 w 24"/>
                      <a:gd name="T29" fmla="*/ 1 h 49"/>
                      <a:gd name="T30" fmla="*/ 4 w 24"/>
                      <a:gd name="T31" fmla="*/ 1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0" y="47"/>
                        </a:lnTo>
                        <a:lnTo>
                          <a:pt x="14" y="44"/>
                        </a:lnTo>
                        <a:lnTo>
                          <a:pt x="18" y="42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4" y="29"/>
                        </a:lnTo>
                        <a:lnTo>
                          <a:pt x="24" y="25"/>
                        </a:lnTo>
                        <a:lnTo>
                          <a:pt x="24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9"/>
                        </a:lnTo>
                        <a:lnTo>
                          <a:pt x="14" y="6"/>
                        </a:lnTo>
                        <a:lnTo>
                          <a:pt x="10" y="3"/>
                        </a:lnTo>
                        <a:lnTo>
                          <a:pt x="6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1" name="Freeform 200"/>
                  <p:cNvSpPr>
                    <a:spLocks noChangeAspect="1"/>
                  </p:cNvSpPr>
                  <p:nvPr/>
                </p:nvSpPr>
                <p:spPr bwMode="auto">
                  <a:xfrm>
                    <a:off x="2769" y="1532"/>
                    <a:ext cx="7" cy="14"/>
                  </a:xfrm>
                  <a:custGeom>
                    <a:avLst/>
                    <a:gdLst>
                      <a:gd name="T0" fmla="*/ 0 w 24"/>
                      <a:gd name="T1" fmla="*/ 14 h 47"/>
                      <a:gd name="T2" fmla="*/ 1 w 24"/>
                      <a:gd name="T3" fmla="*/ 14 h 47"/>
                      <a:gd name="T4" fmla="*/ 3 w 24"/>
                      <a:gd name="T5" fmla="*/ 14 h 47"/>
                      <a:gd name="T6" fmla="*/ 4 w 24"/>
                      <a:gd name="T7" fmla="*/ 13 h 47"/>
                      <a:gd name="T8" fmla="*/ 5 w 24"/>
                      <a:gd name="T9" fmla="*/ 12 h 47"/>
                      <a:gd name="T10" fmla="*/ 6 w 24"/>
                      <a:gd name="T11" fmla="*/ 11 h 47"/>
                      <a:gd name="T12" fmla="*/ 6 w 24"/>
                      <a:gd name="T13" fmla="*/ 10 h 47"/>
                      <a:gd name="T14" fmla="*/ 7 w 24"/>
                      <a:gd name="T15" fmla="*/ 8 h 47"/>
                      <a:gd name="T16" fmla="*/ 7 w 24"/>
                      <a:gd name="T17" fmla="*/ 7 h 47"/>
                      <a:gd name="T18" fmla="*/ 7 w 24"/>
                      <a:gd name="T19" fmla="*/ 6 h 47"/>
                      <a:gd name="T20" fmla="*/ 6 w 24"/>
                      <a:gd name="T21" fmla="*/ 4 h 47"/>
                      <a:gd name="T22" fmla="*/ 6 w 24"/>
                      <a:gd name="T23" fmla="*/ 3 h 47"/>
                      <a:gd name="T24" fmla="*/ 5 w 24"/>
                      <a:gd name="T25" fmla="*/ 2 h 47"/>
                      <a:gd name="T26" fmla="*/ 4 w 24"/>
                      <a:gd name="T27" fmla="*/ 1 h 47"/>
                      <a:gd name="T28" fmla="*/ 3 w 24"/>
                      <a:gd name="T29" fmla="*/ 1 h 47"/>
                      <a:gd name="T30" fmla="*/ 1 w 24"/>
                      <a:gd name="T31" fmla="*/ 0 h 47"/>
                      <a:gd name="T32" fmla="*/ 0 w 24"/>
                      <a:gd name="T33" fmla="*/ 0 h 47"/>
                      <a:gd name="T34" fmla="*/ 0 w 24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7">
                        <a:moveTo>
                          <a:pt x="0" y="47"/>
                        </a:moveTo>
                        <a:lnTo>
                          <a:pt x="5" y="47"/>
                        </a:lnTo>
                        <a:lnTo>
                          <a:pt x="10" y="46"/>
                        </a:lnTo>
                        <a:lnTo>
                          <a:pt x="14" y="43"/>
                        </a:lnTo>
                        <a:lnTo>
                          <a:pt x="17" y="40"/>
                        </a:lnTo>
                        <a:lnTo>
                          <a:pt x="20" y="36"/>
                        </a:lnTo>
                        <a:lnTo>
                          <a:pt x="22" y="32"/>
                        </a:lnTo>
                        <a:lnTo>
                          <a:pt x="23" y="28"/>
                        </a:lnTo>
                        <a:lnTo>
                          <a:pt x="24" y="24"/>
                        </a:lnTo>
                        <a:lnTo>
                          <a:pt x="23" y="20"/>
                        </a:lnTo>
                        <a:lnTo>
                          <a:pt x="22" y="15"/>
                        </a:lnTo>
                        <a:lnTo>
                          <a:pt x="20" y="11"/>
                        </a:lnTo>
                        <a:lnTo>
                          <a:pt x="17" y="7"/>
                        </a:lnTo>
                        <a:lnTo>
                          <a:pt x="14" y="4"/>
                        </a:lnTo>
                        <a:lnTo>
                          <a:pt x="10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2" name="Rectangle 20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11" y="1532"/>
                    <a:ext cx="457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13" name="Freeform 202"/>
                  <p:cNvSpPr>
                    <a:spLocks noChangeAspect="1"/>
                  </p:cNvSpPr>
                  <p:nvPr/>
                </p:nvSpPr>
                <p:spPr bwMode="auto">
                  <a:xfrm>
                    <a:off x="2304" y="1532"/>
                    <a:ext cx="7" cy="14"/>
                  </a:xfrm>
                  <a:custGeom>
                    <a:avLst/>
                    <a:gdLst>
                      <a:gd name="T0" fmla="*/ 7 w 24"/>
                      <a:gd name="T1" fmla="*/ 0 h 47"/>
                      <a:gd name="T2" fmla="*/ 5 w 24"/>
                      <a:gd name="T3" fmla="*/ 0 h 47"/>
                      <a:gd name="T4" fmla="*/ 4 w 24"/>
                      <a:gd name="T5" fmla="*/ 1 h 47"/>
                      <a:gd name="T6" fmla="*/ 3 w 24"/>
                      <a:gd name="T7" fmla="*/ 1 h 47"/>
                      <a:gd name="T8" fmla="*/ 2 w 24"/>
                      <a:gd name="T9" fmla="*/ 2 h 47"/>
                      <a:gd name="T10" fmla="*/ 1 w 24"/>
                      <a:gd name="T11" fmla="*/ 3 h 47"/>
                      <a:gd name="T12" fmla="*/ 1 w 24"/>
                      <a:gd name="T13" fmla="*/ 4 h 47"/>
                      <a:gd name="T14" fmla="*/ 0 w 24"/>
                      <a:gd name="T15" fmla="*/ 6 h 47"/>
                      <a:gd name="T16" fmla="*/ 0 w 24"/>
                      <a:gd name="T17" fmla="*/ 7 h 47"/>
                      <a:gd name="T18" fmla="*/ 0 w 24"/>
                      <a:gd name="T19" fmla="*/ 8 h 47"/>
                      <a:gd name="T20" fmla="*/ 1 w 24"/>
                      <a:gd name="T21" fmla="*/ 10 h 47"/>
                      <a:gd name="T22" fmla="*/ 1 w 24"/>
                      <a:gd name="T23" fmla="*/ 11 h 47"/>
                      <a:gd name="T24" fmla="*/ 2 w 24"/>
                      <a:gd name="T25" fmla="*/ 12 h 47"/>
                      <a:gd name="T26" fmla="*/ 3 w 24"/>
                      <a:gd name="T27" fmla="*/ 13 h 47"/>
                      <a:gd name="T28" fmla="*/ 4 w 24"/>
                      <a:gd name="T29" fmla="*/ 14 h 47"/>
                      <a:gd name="T30" fmla="*/ 5 w 24"/>
                      <a:gd name="T31" fmla="*/ 14 h 47"/>
                      <a:gd name="T32" fmla="*/ 7 w 24"/>
                      <a:gd name="T33" fmla="*/ 14 h 47"/>
                      <a:gd name="T34" fmla="*/ 7 w 24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7">
                        <a:moveTo>
                          <a:pt x="24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9" y="4"/>
                        </a:lnTo>
                        <a:lnTo>
                          <a:pt x="6" y="7"/>
                        </a:lnTo>
                        <a:lnTo>
                          <a:pt x="3" y="11"/>
                        </a:lnTo>
                        <a:lnTo>
                          <a:pt x="2" y="15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8"/>
                        </a:lnTo>
                        <a:lnTo>
                          <a:pt x="2" y="32"/>
                        </a:lnTo>
                        <a:lnTo>
                          <a:pt x="3" y="36"/>
                        </a:lnTo>
                        <a:lnTo>
                          <a:pt x="6" y="40"/>
                        </a:lnTo>
                        <a:lnTo>
                          <a:pt x="9" y="43"/>
                        </a:lnTo>
                        <a:lnTo>
                          <a:pt x="14" y="46"/>
                        </a:lnTo>
                        <a:lnTo>
                          <a:pt x="18" y="47"/>
                        </a:lnTo>
                        <a:lnTo>
                          <a:pt x="24" y="47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" name="Freeform 203"/>
                  <p:cNvSpPr>
                    <a:spLocks noChangeAspect="1"/>
                  </p:cNvSpPr>
                  <p:nvPr/>
                </p:nvSpPr>
                <p:spPr bwMode="auto">
                  <a:xfrm>
                    <a:off x="282" y="1904"/>
                    <a:ext cx="7" cy="14"/>
                  </a:xfrm>
                  <a:custGeom>
                    <a:avLst/>
                    <a:gdLst>
                      <a:gd name="T0" fmla="*/ 7 w 23"/>
                      <a:gd name="T1" fmla="*/ 0 h 49"/>
                      <a:gd name="T2" fmla="*/ 5 w 23"/>
                      <a:gd name="T3" fmla="*/ 0 h 49"/>
                      <a:gd name="T4" fmla="*/ 4 w 23"/>
                      <a:gd name="T5" fmla="*/ 1 h 49"/>
                      <a:gd name="T6" fmla="*/ 2 w 23"/>
                      <a:gd name="T7" fmla="*/ 2 h 49"/>
                      <a:gd name="T8" fmla="*/ 2 w 23"/>
                      <a:gd name="T9" fmla="*/ 2 h 49"/>
                      <a:gd name="T10" fmla="*/ 1 w 23"/>
                      <a:gd name="T11" fmla="*/ 3 h 49"/>
                      <a:gd name="T12" fmla="*/ 0 w 23"/>
                      <a:gd name="T13" fmla="*/ 5 h 49"/>
                      <a:gd name="T14" fmla="*/ 0 w 23"/>
                      <a:gd name="T15" fmla="*/ 6 h 49"/>
                      <a:gd name="T16" fmla="*/ 0 w 23"/>
                      <a:gd name="T17" fmla="*/ 7 h 49"/>
                      <a:gd name="T18" fmla="*/ 0 w 23"/>
                      <a:gd name="T19" fmla="*/ 8 h 49"/>
                      <a:gd name="T20" fmla="*/ 0 w 23"/>
                      <a:gd name="T21" fmla="*/ 9 h 49"/>
                      <a:gd name="T22" fmla="*/ 1 w 23"/>
                      <a:gd name="T23" fmla="*/ 11 h 49"/>
                      <a:gd name="T24" fmla="*/ 2 w 23"/>
                      <a:gd name="T25" fmla="*/ 12 h 49"/>
                      <a:gd name="T26" fmla="*/ 2 w 23"/>
                      <a:gd name="T27" fmla="*/ 12 h 49"/>
                      <a:gd name="T28" fmla="*/ 4 w 23"/>
                      <a:gd name="T29" fmla="*/ 13 h 49"/>
                      <a:gd name="T30" fmla="*/ 5 w 23"/>
                      <a:gd name="T31" fmla="*/ 14 h 49"/>
                      <a:gd name="T32" fmla="*/ 7 w 23"/>
                      <a:gd name="T33" fmla="*/ 14 h 49"/>
                      <a:gd name="T34" fmla="*/ 7 w 23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3" y="2"/>
                        </a:lnTo>
                        <a:lnTo>
                          <a:pt x="8" y="6"/>
                        </a:lnTo>
                        <a:lnTo>
                          <a:pt x="5" y="8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5" y="41"/>
                        </a:lnTo>
                        <a:lnTo>
                          <a:pt x="8" y="43"/>
                        </a:lnTo>
                        <a:lnTo>
                          <a:pt x="13" y="47"/>
                        </a:lnTo>
                        <a:lnTo>
                          <a:pt x="18" y="48"/>
                        </a:lnTo>
                        <a:lnTo>
                          <a:pt x="23" y="49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5" name="Rectangle 20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89" y="1904"/>
                    <a:ext cx="2480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16" name="Freeform 205"/>
                  <p:cNvSpPr>
                    <a:spLocks noChangeAspect="1"/>
                  </p:cNvSpPr>
                  <p:nvPr/>
                </p:nvSpPr>
                <p:spPr bwMode="auto">
                  <a:xfrm>
                    <a:off x="2769" y="1904"/>
                    <a:ext cx="7" cy="14"/>
                  </a:xfrm>
                  <a:custGeom>
                    <a:avLst/>
                    <a:gdLst>
                      <a:gd name="T0" fmla="*/ 0 w 24"/>
                      <a:gd name="T1" fmla="*/ 14 h 49"/>
                      <a:gd name="T2" fmla="*/ 1 w 24"/>
                      <a:gd name="T3" fmla="*/ 14 h 49"/>
                      <a:gd name="T4" fmla="*/ 3 w 24"/>
                      <a:gd name="T5" fmla="*/ 13 h 49"/>
                      <a:gd name="T6" fmla="*/ 4 w 24"/>
                      <a:gd name="T7" fmla="*/ 12 h 49"/>
                      <a:gd name="T8" fmla="*/ 5 w 24"/>
                      <a:gd name="T9" fmla="*/ 12 h 49"/>
                      <a:gd name="T10" fmla="*/ 6 w 24"/>
                      <a:gd name="T11" fmla="*/ 11 h 49"/>
                      <a:gd name="T12" fmla="*/ 6 w 24"/>
                      <a:gd name="T13" fmla="*/ 9 h 49"/>
                      <a:gd name="T14" fmla="*/ 7 w 24"/>
                      <a:gd name="T15" fmla="*/ 8 h 49"/>
                      <a:gd name="T16" fmla="*/ 7 w 24"/>
                      <a:gd name="T17" fmla="*/ 7 h 49"/>
                      <a:gd name="T18" fmla="*/ 7 w 24"/>
                      <a:gd name="T19" fmla="*/ 6 h 49"/>
                      <a:gd name="T20" fmla="*/ 6 w 24"/>
                      <a:gd name="T21" fmla="*/ 5 h 49"/>
                      <a:gd name="T22" fmla="*/ 6 w 24"/>
                      <a:gd name="T23" fmla="*/ 3 h 49"/>
                      <a:gd name="T24" fmla="*/ 5 w 24"/>
                      <a:gd name="T25" fmla="*/ 2 h 49"/>
                      <a:gd name="T26" fmla="*/ 4 w 24"/>
                      <a:gd name="T27" fmla="*/ 2 h 49"/>
                      <a:gd name="T28" fmla="*/ 3 w 24"/>
                      <a:gd name="T29" fmla="*/ 1 h 49"/>
                      <a:gd name="T30" fmla="*/ 1 w 24"/>
                      <a:gd name="T31" fmla="*/ 0 h 49"/>
                      <a:gd name="T32" fmla="*/ 0 w 24"/>
                      <a:gd name="T33" fmla="*/ 0 h 49"/>
                      <a:gd name="T34" fmla="*/ 0 w 24"/>
                      <a:gd name="T35" fmla="*/ 14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5" y="48"/>
                        </a:lnTo>
                        <a:lnTo>
                          <a:pt x="10" y="47"/>
                        </a:lnTo>
                        <a:lnTo>
                          <a:pt x="14" y="43"/>
                        </a:lnTo>
                        <a:lnTo>
                          <a:pt x="17" y="41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4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7" y="8"/>
                        </a:lnTo>
                        <a:lnTo>
                          <a:pt x="14" y="6"/>
                        </a:lnTo>
                        <a:lnTo>
                          <a:pt x="10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7" name="Freeform 206"/>
                  <p:cNvSpPr>
                    <a:spLocks noChangeAspect="1"/>
                  </p:cNvSpPr>
                  <p:nvPr/>
                </p:nvSpPr>
                <p:spPr bwMode="auto">
                  <a:xfrm>
                    <a:off x="2368" y="1582"/>
                    <a:ext cx="7" cy="7"/>
                  </a:xfrm>
                  <a:custGeom>
                    <a:avLst/>
                    <a:gdLst>
                      <a:gd name="T0" fmla="*/ 7 w 47"/>
                      <a:gd name="T1" fmla="*/ 7 h 24"/>
                      <a:gd name="T2" fmla="*/ 7 w 47"/>
                      <a:gd name="T3" fmla="*/ 6 h 24"/>
                      <a:gd name="T4" fmla="*/ 7 w 47"/>
                      <a:gd name="T5" fmla="*/ 4 h 24"/>
                      <a:gd name="T6" fmla="*/ 6 w 47"/>
                      <a:gd name="T7" fmla="*/ 3 h 24"/>
                      <a:gd name="T8" fmla="*/ 6 w 47"/>
                      <a:gd name="T9" fmla="*/ 2 h 24"/>
                      <a:gd name="T10" fmla="*/ 5 w 47"/>
                      <a:gd name="T11" fmla="*/ 1 h 24"/>
                      <a:gd name="T12" fmla="*/ 5 w 47"/>
                      <a:gd name="T13" fmla="*/ 1 h 24"/>
                      <a:gd name="T14" fmla="*/ 4 w 47"/>
                      <a:gd name="T15" fmla="*/ 0 h 24"/>
                      <a:gd name="T16" fmla="*/ 4 w 47"/>
                      <a:gd name="T17" fmla="*/ 0 h 24"/>
                      <a:gd name="T18" fmla="*/ 3 w 47"/>
                      <a:gd name="T19" fmla="*/ 0 h 24"/>
                      <a:gd name="T20" fmla="*/ 2 w 47"/>
                      <a:gd name="T21" fmla="*/ 1 h 24"/>
                      <a:gd name="T22" fmla="*/ 1 w 47"/>
                      <a:gd name="T23" fmla="*/ 1 h 24"/>
                      <a:gd name="T24" fmla="*/ 1 w 47"/>
                      <a:gd name="T25" fmla="*/ 2 h 24"/>
                      <a:gd name="T26" fmla="*/ 1 w 47"/>
                      <a:gd name="T27" fmla="*/ 3 h 24"/>
                      <a:gd name="T28" fmla="*/ 0 w 47"/>
                      <a:gd name="T29" fmla="*/ 4 h 24"/>
                      <a:gd name="T30" fmla="*/ 0 w 47"/>
                      <a:gd name="T31" fmla="*/ 6 h 24"/>
                      <a:gd name="T32" fmla="*/ 0 w 47"/>
                      <a:gd name="T33" fmla="*/ 7 h 24"/>
                      <a:gd name="T34" fmla="*/ 7 w 47"/>
                      <a:gd name="T35" fmla="*/ 7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4">
                        <a:moveTo>
                          <a:pt x="47" y="24"/>
                        </a:moveTo>
                        <a:lnTo>
                          <a:pt x="47" y="19"/>
                        </a:lnTo>
                        <a:lnTo>
                          <a:pt x="45" y="14"/>
                        </a:lnTo>
                        <a:lnTo>
                          <a:pt x="43" y="9"/>
                        </a:lnTo>
                        <a:lnTo>
                          <a:pt x="40" y="6"/>
                        </a:lnTo>
                        <a:lnTo>
                          <a:pt x="36" y="4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4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7" y="6"/>
                        </a:lnTo>
                        <a:lnTo>
                          <a:pt x="4" y="9"/>
                        </a:lnTo>
                        <a:lnTo>
                          <a:pt x="2" y="14"/>
                        </a:lnTo>
                        <a:lnTo>
                          <a:pt x="0" y="19"/>
                        </a:lnTo>
                        <a:lnTo>
                          <a:pt x="0" y="24"/>
                        </a:lnTo>
                        <a:lnTo>
                          <a:pt x="47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218" name="Group 207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246" y="1669"/>
                    <a:ext cx="5617" cy="746"/>
                    <a:chOff x="68" y="1833"/>
                    <a:chExt cx="5617" cy="746"/>
                  </a:xfrm>
                </p:grpSpPr>
                <p:sp>
                  <p:nvSpPr>
                    <p:cNvPr id="754" name="Rectangle 208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441" y="1939"/>
                      <a:ext cx="0" cy="0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55" name="Freeform 20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433" y="1932"/>
                      <a:ext cx="7" cy="7"/>
                    </a:xfrm>
                    <a:custGeom>
                      <a:avLst/>
                      <a:gdLst>
                        <a:gd name="T0" fmla="*/ 7 w 47"/>
                        <a:gd name="T1" fmla="*/ 7 h 24"/>
                        <a:gd name="T2" fmla="*/ 7 w 47"/>
                        <a:gd name="T3" fmla="*/ 6 h 24"/>
                        <a:gd name="T4" fmla="*/ 7 w 47"/>
                        <a:gd name="T5" fmla="*/ 4 h 24"/>
                        <a:gd name="T6" fmla="*/ 6 w 47"/>
                        <a:gd name="T7" fmla="*/ 3 h 24"/>
                        <a:gd name="T8" fmla="*/ 6 w 47"/>
                        <a:gd name="T9" fmla="*/ 2 h 24"/>
                        <a:gd name="T10" fmla="*/ 5 w 47"/>
                        <a:gd name="T11" fmla="*/ 1 h 24"/>
                        <a:gd name="T12" fmla="*/ 5 w 47"/>
                        <a:gd name="T13" fmla="*/ 1 h 24"/>
                        <a:gd name="T14" fmla="*/ 4 w 47"/>
                        <a:gd name="T15" fmla="*/ 0 h 24"/>
                        <a:gd name="T16" fmla="*/ 4 w 47"/>
                        <a:gd name="T17" fmla="*/ 0 h 24"/>
                        <a:gd name="T18" fmla="*/ 3 w 47"/>
                        <a:gd name="T19" fmla="*/ 0 h 24"/>
                        <a:gd name="T20" fmla="*/ 2 w 47"/>
                        <a:gd name="T21" fmla="*/ 1 h 24"/>
                        <a:gd name="T22" fmla="*/ 1 w 47"/>
                        <a:gd name="T23" fmla="*/ 1 h 24"/>
                        <a:gd name="T24" fmla="*/ 1 w 47"/>
                        <a:gd name="T25" fmla="*/ 2 h 24"/>
                        <a:gd name="T26" fmla="*/ 1 w 47"/>
                        <a:gd name="T27" fmla="*/ 3 h 24"/>
                        <a:gd name="T28" fmla="*/ 0 w 47"/>
                        <a:gd name="T29" fmla="*/ 4 h 24"/>
                        <a:gd name="T30" fmla="*/ 0 w 47"/>
                        <a:gd name="T31" fmla="*/ 6 h 24"/>
                        <a:gd name="T32" fmla="*/ 0 w 47"/>
                        <a:gd name="T33" fmla="*/ 7 h 24"/>
                        <a:gd name="T34" fmla="*/ 7 w 47"/>
                        <a:gd name="T35" fmla="*/ 7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7" h="24">
                          <a:moveTo>
                            <a:pt x="47" y="24"/>
                          </a:moveTo>
                          <a:lnTo>
                            <a:pt x="47" y="19"/>
                          </a:lnTo>
                          <a:lnTo>
                            <a:pt x="45" y="14"/>
                          </a:lnTo>
                          <a:lnTo>
                            <a:pt x="43" y="9"/>
                          </a:lnTo>
                          <a:lnTo>
                            <a:pt x="40" y="6"/>
                          </a:lnTo>
                          <a:lnTo>
                            <a:pt x="36" y="4"/>
                          </a:lnTo>
                          <a:lnTo>
                            <a:pt x="32" y="2"/>
                          </a:lnTo>
                          <a:lnTo>
                            <a:pt x="28" y="1"/>
                          </a:lnTo>
                          <a:lnTo>
                            <a:pt x="24" y="0"/>
                          </a:lnTo>
                          <a:lnTo>
                            <a:pt x="19" y="1"/>
                          </a:lnTo>
                          <a:lnTo>
                            <a:pt x="14" y="2"/>
                          </a:lnTo>
                          <a:lnTo>
                            <a:pt x="10" y="4"/>
                          </a:lnTo>
                          <a:lnTo>
                            <a:pt x="7" y="6"/>
                          </a:lnTo>
                          <a:lnTo>
                            <a:pt x="4" y="9"/>
                          </a:lnTo>
                          <a:lnTo>
                            <a:pt x="2" y="14"/>
                          </a:lnTo>
                          <a:lnTo>
                            <a:pt x="0" y="19"/>
                          </a:lnTo>
                          <a:lnTo>
                            <a:pt x="0" y="24"/>
                          </a:lnTo>
                          <a:lnTo>
                            <a:pt x="47" y="24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56" name="Freeform 21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877" y="1932"/>
                      <a:ext cx="7" cy="21"/>
                    </a:xfrm>
                    <a:custGeom>
                      <a:avLst/>
                      <a:gdLst>
                        <a:gd name="T0" fmla="*/ 0 w 24"/>
                        <a:gd name="T1" fmla="*/ 21 h 48"/>
                        <a:gd name="T2" fmla="*/ 1 w 24"/>
                        <a:gd name="T3" fmla="*/ 21 h 48"/>
                        <a:gd name="T4" fmla="*/ 3 w 24"/>
                        <a:gd name="T5" fmla="*/ 20 h 48"/>
                        <a:gd name="T6" fmla="*/ 4 w 24"/>
                        <a:gd name="T7" fmla="*/ 19 h 48"/>
                        <a:gd name="T8" fmla="*/ 5 w 24"/>
                        <a:gd name="T9" fmla="*/ 18 h 48"/>
                        <a:gd name="T10" fmla="*/ 6 w 24"/>
                        <a:gd name="T11" fmla="*/ 16 h 48"/>
                        <a:gd name="T12" fmla="*/ 6 w 24"/>
                        <a:gd name="T13" fmla="*/ 14 h 48"/>
                        <a:gd name="T14" fmla="*/ 7 w 24"/>
                        <a:gd name="T15" fmla="*/ 12 h 48"/>
                        <a:gd name="T16" fmla="*/ 7 w 24"/>
                        <a:gd name="T17" fmla="*/ 11 h 48"/>
                        <a:gd name="T18" fmla="*/ 7 w 24"/>
                        <a:gd name="T19" fmla="*/ 9 h 48"/>
                        <a:gd name="T20" fmla="*/ 6 w 24"/>
                        <a:gd name="T21" fmla="*/ 7 h 48"/>
                        <a:gd name="T22" fmla="*/ 6 w 24"/>
                        <a:gd name="T23" fmla="*/ 5 h 48"/>
                        <a:gd name="T24" fmla="*/ 5 w 24"/>
                        <a:gd name="T25" fmla="*/ 3 h 48"/>
                        <a:gd name="T26" fmla="*/ 4 w 24"/>
                        <a:gd name="T27" fmla="*/ 2 h 48"/>
                        <a:gd name="T28" fmla="*/ 3 w 24"/>
                        <a:gd name="T29" fmla="*/ 1 h 48"/>
                        <a:gd name="T30" fmla="*/ 1 w 24"/>
                        <a:gd name="T31" fmla="*/ 0 h 48"/>
                        <a:gd name="T32" fmla="*/ 0 w 24"/>
                        <a:gd name="T33" fmla="*/ 0 h 48"/>
                        <a:gd name="T34" fmla="*/ 0 w 24"/>
                        <a:gd name="T35" fmla="*/ 21 h 48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8">
                          <a:moveTo>
                            <a:pt x="0" y="48"/>
                          </a:moveTo>
                          <a:lnTo>
                            <a:pt x="5" y="47"/>
                          </a:lnTo>
                          <a:lnTo>
                            <a:pt x="10" y="46"/>
                          </a:lnTo>
                          <a:lnTo>
                            <a:pt x="14" y="43"/>
                          </a:lnTo>
                          <a:lnTo>
                            <a:pt x="17" y="41"/>
                          </a:lnTo>
                          <a:lnTo>
                            <a:pt x="20" y="37"/>
                          </a:lnTo>
                          <a:lnTo>
                            <a:pt x="22" y="33"/>
                          </a:lnTo>
                          <a:lnTo>
                            <a:pt x="23" y="28"/>
                          </a:lnTo>
                          <a:lnTo>
                            <a:pt x="24" y="24"/>
                          </a:lnTo>
                          <a:lnTo>
                            <a:pt x="23" y="20"/>
                          </a:lnTo>
                          <a:lnTo>
                            <a:pt x="22" y="16"/>
                          </a:lnTo>
                          <a:lnTo>
                            <a:pt x="20" y="12"/>
                          </a:lnTo>
                          <a:lnTo>
                            <a:pt x="17" y="7"/>
                          </a:lnTo>
                          <a:lnTo>
                            <a:pt x="14" y="5"/>
                          </a:lnTo>
                          <a:lnTo>
                            <a:pt x="10" y="2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8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57" name="Rectangle 211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362" y="1932"/>
                      <a:ext cx="515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58" name="Freeform 21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355" y="1932"/>
                      <a:ext cx="7" cy="21"/>
                    </a:xfrm>
                    <a:custGeom>
                      <a:avLst/>
                      <a:gdLst>
                        <a:gd name="T0" fmla="*/ 7 w 24"/>
                        <a:gd name="T1" fmla="*/ 0 h 48"/>
                        <a:gd name="T2" fmla="*/ 5 w 24"/>
                        <a:gd name="T3" fmla="*/ 0 h 48"/>
                        <a:gd name="T4" fmla="*/ 4 w 24"/>
                        <a:gd name="T5" fmla="*/ 1 h 48"/>
                        <a:gd name="T6" fmla="*/ 3 w 24"/>
                        <a:gd name="T7" fmla="*/ 2 h 48"/>
                        <a:gd name="T8" fmla="*/ 2 w 24"/>
                        <a:gd name="T9" fmla="*/ 3 h 48"/>
                        <a:gd name="T10" fmla="*/ 1 w 24"/>
                        <a:gd name="T11" fmla="*/ 5 h 48"/>
                        <a:gd name="T12" fmla="*/ 1 w 24"/>
                        <a:gd name="T13" fmla="*/ 7 h 48"/>
                        <a:gd name="T14" fmla="*/ 0 w 24"/>
                        <a:gd name="T15" fmla="*/ 9 h 48"/>
                        <a:gd name="T16" fmla="*/ 0 w 24"/>
                        <a:gd name="T17" fmla="*/ 11 h 48"/>
                        <a:gd name="T18" fmla="*/ 0 w 24"/>
                        <a:gd name="T19" fmla="*/ 12 h 48"/>
                        <a:gd name="T20" fmla="*/ 1 w 24"/>
                        <a:gd name="T21" fmla="*/ 14 h 48"/>
                        <a:gd name="T22" fmla="*/ 1 w 24"/>
                        <a:gd name="T23" fmla="*/ 16 h 48"/>
                        <a:gd name="T24" fmla="*/ 2 w 24"/>
                        <a:gd name="T25" fmla="*/ 18 h 48"/>
                        <a:gd name="T26" fmla="*/ 3 w 24"/>
                        <a:gd name="T27" fmla="*/ 19 h 48"/>
                        <a:gd name="T28" fmla="*/ 4 w 24"/>
                        <a:gd name="T29" fmla="*/ 20 h 48"/>
                        <a:gd name="T30" fmla="*/ 5 w 24"/>
                        <a:gd name="T31" fmla="*/ 21 h 48"/>
                        <a:gd name="T32" fmla="*/ 7 w 24"/>
                        <a:gd name="T33" fmla="*/ 21 h 48"/>
                        <a:gd name="T34" fmla="*/ 7 w 24"/>
                        <a:gd name="T35" fmla="*/ 0 h 48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8">
                          <a:moveTo>
                            <a:pt x="24" y="0"/>
                          </a:moveTo>
                          <a:lnTo>
                            <a:pt x="18" y="1"/>
                          </a:lnTo>
                          <a:lnTo>
                            <a:pt x="13" y="2"/>
                          </a:lnTo>
                          <a:lnTo>
                            <a:pt x="9" y="5"/>
                          </a:lnTo>
                          <a:lnTo>
                            <a:pt x="6" y="7"/>
                          </a:lnTo>
                          <a:lnTo>
                            <a:pt x="3" y="12"/>
                          </a:lnTo>
                          <a:lnTo>
                            <a:pt x="2" y="16"/>
                          </a:lnTo>
                          <a:lnTo>
                            <a:pt x="1" y="20"/>
                          </a:lnTo>
                          <a:lnTo>
                            <a:pt x="0" y="24"/>
                          </a:lnTo>
                          <a:lnTo>
                            <a:pt x="1" y="28"/>
                          </a:lnTo>
                          <a:lnTo>
                            <a:pt x="2" y="33"/>
                          </a:lnTo>
                          <a:lnTo>
                            <a:pt x="3" y="37"/>
                          </a:lnTo>
                          <a:lnTo>
                            <a:pt x="6" y="41"/>
                          </a:lnTo>
                          <a:lnTo>
                            <a:pt x="9" y="43"/>
                          </a:lnTo>
                          <a:lnTo>
                            <a:pt x="13" y="46"/>
                          </a:lnTo>
                          <a:lnTo>
                            <a:pt x="18" y="47"/>
                          </a:lnTo>
                          <a:lnTo>
                            <a:pt x="24" y="48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59" name="Freeform 21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369" y="2448"/>
                      <a:ext cx="7" cy="21"/>
                    </a:xfrm>
                    <a:custGeom>
                      <a:avLst/>
                      <a:gdLst>
                        <a:gd name="T0" fmla="*/ 0 w 24"/>
                        <a:gd name="T1" fmla="*/ 21 h 48"/>
                        <a:gd name="T2" fmla="*/ 2 w 24"/>
                        <a:gd name="T3" fmla="*/ 21 h 48"/>
                        <a:gd name="T4" fmla="*/ 3 w 24"/>
                        <a:gd name="T5" fmla="*/ 20 h 48"/>
                        <a:gd name="T6" fmla="*/ 4 w 24"/>
                        <a:gd name="T7" fmla="*/ 18 h 48"/>
                        <a:gd name="T8" fmla="*/ 5 w 24"/>
                        <a:gd name="T9" fmla="*/ 18 h 48"/>
                        <a:gd name="T10" fmla="*/ 6 w 24"/>
                        <a:gd name="T11" fmla="*/ 16 h 48"/>
                        <a:gd name="T12" fmla="*/ 6 w 24"/>
                        <a:gd name="T13" fmla="*/ 14 h 48"/>
                        <a:gd name="T14" fmla="*/ 6 w 24"/>
                        <a:gd name="T15" fmla="*/ 13 h 48"/>
                        <a:gd name="T16" fmla="*/ 7 w 24"/>
                        <a:gd name="T17" fmla="*/ 11 h 48"/>
                        <a:gd name="T18" fmla="*/ 6 w 24"/>
                        <a:gd name="T19" fmla="*/ 8 h 48"/>
                        <a:gd name="T20" fmla="*/ 6 w 24"/>
                        <a:gd name="T21" fmla="*/ 7 h 48"/>
                        <a:gd name="T22" fmla="*/ 6 w 24"/>
                        <a:gd name="T23" fmla="*/ 5 h 48"/>
                        <a:gd name="T24" fmla="*/ 5 w 24"/>
                        <a:gd name="T25" fmla="*/ 4 h 48"/>
                        <a:gd name="T26" fmla="*/ 4 w 24"/>
                        <a:gd name="T27" fmla="*/ 3 h 48"/>
                        <a:gd name="T28" fmla="*/ 3 w 24"/>
                        <a:gd name="T29" fmla="*/ 1 h 48"/>
                        <a:gd name="T30" fmla="*/ 2 w 24"/>
                        <a:gd name="T31" fmla="*/ 0 h 48"/>
                        <a:gd name="T32" fmla="*/ 0 w 24"/>
                        <a:gd name="T33" fmla="*/ 0 h 48"/>
                        <a:gd name="T34" fmla="*/ 0 w 24"/>
                        <a:gd name="T35" fmla="*/ 21 h 48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8">
                          <a:moveTo>
                            <a:pt x="0" y="48"/>
                          </a:moveTo>
                          <a:lnTo>
                            <a:pt x="6" y="47"/>
                          </a:lnTo>
                          <a:lnTo>
                            <a:pt x="10" y="46"/>
                          </a:lnTo>
                          <a:lnTo>
                            <a:pt x="14" y="42"/>
                          </a:lnTo>
                          <a:lnTo>
                            <a:pt x="17" y="40"/>
                          </a:lnTo>
                          <a:lnTo>
                            <a:pt x="20" y="36"/>
                          </a:lnTo>
                          <a:lnTo>
                            <a:pt x="21" y="33"/>
                          </a:lnTo>
                          <a:lnTo>
                            <a:pt x="22" y="29"/>
                          </a:lnTo>
                          <a:lnTo>
                            <a:pt x="24" y="25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20" y="12"/>
                          </a:lnTo>
                          <a:lnTo>
                            <a:pt x="17" y="8"/>
                          </a:lnTo>
                          <a:lnTo>
                            <a:pt x="14" y="6"/>
                          </a:lnTo>
                          <a:lnTo>
                            <a:pt x="10" y="2"/>
                          </a:lnTo>
                          <a:lnTo>
                            <a:pt x="6" y="1"/>
                          </a:lnTo>
                          <a:lnTo>
                            <a:pt x="0" y="0"/>
                          </a:lnTo>
                          <a:lnTo>
                            <a:pt x="0" y="48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60" name="Rectangle 21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090" y="2448"/>
                      <a:ext cx="27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61" name="Freeform 21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083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8"/>
                        <a:gd name="T2" fmla="*/ 5 w 23"/>
                        <a:gd name="T3" fmla="*/ 0 h 48"/>
                        <a:gd name="T4" fmla="*/ 4 w 23"/>
                        <a:gd name="T5" fmla="*/ 1 h 48"/>
                        <a:gd name="T6" fmla="*/ 2 w 23"/>
                        <a:gd name="T7" fmla="*/ 3 h 48"/>
                        <a:gd name="T8" fmla="*/ 2 w 23"/>
                        <a:gd name="T9" fmla="*/ 4 h 48"/>
                        <a:gd name="T10" fmla="*/ 1 w 23"/>
                        <a:gd name="T11" fmla="*/ 5 h 48"/>
                        <a:gd name="T12" fmla="*/ 0 w 23"/>
                        <a:gd name="T13" fmla="*/ 7 h 48"/>
                        <a:gd name="T14" fmla="*/ 0 w 23"/>
                        <a:gd name="T15" fmla="*/ 8 h 48"/>
                        <a:gd name="T16" fmla="*/ 0 w 23"/>
                        <a:gd name="T17" fmla="*/ 11 h 48"/>
                        <a:gd name="T18" fmla="*/ 0 w 23"/>
                        <a:gd name="T19" fmla="*/ 13 h 48"/>
                        <a:gd name="T20" fmla="*/ 0 w 23"/>
                        <a:gd name="T21" fmla="*/ 14 h 48"/>
                        <a:gd name="T22" fmla="*/ 1 w 23"/>
                        <a:gd name="T23" fmla="*/ 16 h 48"/>
                        <a:gd name="T24" fmla="*/ 2 w 23"/>
                        <a:gd name="T25" fmla="*/ 18 h 48"/>
                        <a:gd name="T26" fmla="*/ 2 w 23"/>
                        <a:gd name="T27" fmla="*/ 18 h 48"/>
                        <a:gd name="T28" fmla="*/ 4 w 23"/>
                        <a:gd name="T29" fmla="*/ 20 h 48"/>
                        <a:gd name="T30" fmla="*/ 5 w 23"/>
                        <a:gd name="T31" fmla="*/ 21 h 48"/>
                        <a:gd name="T32" fmla="*/ 7 w 23"/>
                        <a:gd name="T33" fmla="*/ 21 h 48"/>
                        <a:gd name="T34" fmla="*/ 7 w 23"/>
                        <a:gd name="T35" fmla="*/ 0 h 48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8">
                          <a:moveTo>
                            <a:pt x="23" y="0"/>
                          </a:moveTo>
                          <a:lnTo>
                            <a:pt x="17" y="1"/>
                          </a:lnTo>
                          <a:lnTo>
                            <a:pt x="13" y="2"/>
                          </a:lnTo>
                          <a:lnTo>
                            <a:pt x="8" y="6"/>
                          </a:lnTo>
                          <a:lnTo>
                            <a:pt x="5" y="8"/>
                          </a:lnTo>
                          <a:lnTo>
                            <a:pt x="3" y="12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5"/>
                          </a:lnTo>
                          <a:lnTo>
                            <a:pt x="0" y="29"/>
                          </a:lnTo>
                          <a:lnTo>
                            <a:pt x="1" y="33"/>
                          </a:lnTo>
                          <a:lnTo>
                            <a:pt x="3" y="36"/>
                          </a:lnTo>
                          <a:lnTo>
                            <a:pt x="5" y="40"/>
                          </a:lnTo>
                          <a:lnTo>
                            <a:pt x="8" y="42"/>
                          </a:lnTo>
                          <a:lnTo>
                            <a:pt x="13" y="46"/>
                          </a:lnTo>
                          <a:lnTo>
                            <a:pt x="17" y="47"/>
                          </a:lnTo>
                          <a:lnTo>
                            <a:pt x="23" y="48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62" name="Freeform 21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233" y="197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10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7 w 23"/>
                        <a:gd name="T21" fmla="*/ 5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5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7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63" name="Rectangle 217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098" y="1975"/>
                      <a:ext cx="136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64" name="Freeform 21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090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5 h 46"/>
                        <a:gd name="T14" fmla="*/ 0 w 23"/>
                        <a:gd name="T15" fmla="*/ 6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10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2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7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65" name="Freeform 21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090" y="1882"/>
                      <a:ext cx="7" cy="14"/>
                    </a:xfrm>
                    <a:custGeom>
                      <a:avLst/>
                      <a:gdLst>
                        <a:gd name="T0" fmla="*/ 7 w 24"/>
                        <a:gd name="T1" fmla="*/ 0 h 46"/>
                        <a:gd name="T2" fmla="*/ 5 w 24"/>
                        <a:gd name="T3" fmla="*/ 0 h 46"/>
                        <a:gd name="T4" fmla="*/ 4 w 24"/>
                        <a:gd name="T5" fmla="*/ 1 h 46"/>
                        <a:gd name="T6" fmla="*/ 3 w 24"/>
                        <a:gd name="T7" fmla="*/ 1 h 46"/>
                        <a:gd name="T8" fmla="*/ 2 w 24"/>
                        <a:gd name="T9" fmla="*/ 2 h 46"/>
                        <a:gd name="T10" fmla="*/ 1 w 24"/>
                        <a:gd name="T11" fmla="*/ 3 h 46"/>
                        <a:gd name="T12" fmla="*/ 0 w 24"/>
                        <a:gd name="T13" fmla="*/ 4 h 46"/>
                        <a:gd name="T14" fmla="*/ 0 w 24"/>
                        <a:gd name="T15" fmla="*/ 6 h 46"/>
                        <a:gd name="T16" fmla="*/ 0 w 24"/>
                        <a:gd name="T17" fmla="*/ 7 h 46"/>
                        <a:gd name="T18" fmla="*/ 0 w 24"/>
                        <a:gd name="T19" fmla="*/ 8 h 46"/>
                        <a:gd name="T20" fmla="*/ 0 w 24"/>
                        <a:gd name="T21" fmla="*/ 9 h 46"/>
                        <a:gd name="T22" fmla="*/ 1 w 24"/>
                        <a:gd name="T23" fmla="*/ 11 h 46"/>
                        <a:gd name="T24" fmla="*/ 2 w 24"/>
                        <a:gd name="T25" fmla="*/ 12 h 46"/>
                        <a:gd name="T26" fmla="*/ 3 w 24"/>
                        <a:gd name="T27" fmla="*/ 13 h 46"/>
                        <a:gd name="T28" fmla="*/ 4 w 24"/>
                        <a:gd name="T29" fmla="*/ 13 h 46"/>
                        <a:gd name="T30" fmla="*/ 5 w 24"/>
                        <a:gd name="T31" fmla="*/ 14 h 46"/>
                        <a:gd name="T32" fmla="*/ 7 w 24"/>
                        <a:gd name="T33" fmla="*/ 14 h 46"/>
                        <a:gd name="T34" fmla="*/ 7 w 24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6">
                          <a:moveTo>
                            <a:pt x="24" y="0"/>
                          </a:moveTo>
                          <a:lnTo>
                            <a:pt x="18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4" y="10"/>
                          </a:lnTo>
                          <a:lnTo>
                            <a:pt x="1" y="14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1"/>
                          </a:lnTo>
                          <a:lnTo>
                            <a:pt x="4" y="35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8" y="45"/>
                          </a:lnTo>
                          <a:lnTo>
                            <a:pt x="24" y="46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66" name="Rectangle 220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098" y="1882"/>
                      <a:ext cx="136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67" name="Freeform 22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233" y="1882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9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7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5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8" y="39"/>
                          </a:lnTo>
                          <a:lnTo>
                            <a:pt x="20" y="35"/>
                          </a:lnTo>
                          <a:lnTo>
                            <a:pt x="22" y="31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4"/>
                          </a:lnTo>
                          <a:lnTo>
                            <a:pt x="20" y="10"/>
                          </a:lnTo>
                          <a:lnTo>
                            <a:pt x="18" y="7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68" name="Freeform 22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098" y="1839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1 h 47"/>
                        <a:gd name="T8" fmla="*/ 2 w 23"/>
                        <a:gd name="T9" fmla="*/ 2 h 47"/>
                        <a:gd name="T10" fmla="*/ 1 w 23"/>
                        <a:gd name="T11" fmla="*/ 3 h 47"/>
                        <a:gd name="T12" fmla="*/ 0 w 23"/>
                        <a:gd name="T13" fmla="*/ 4 h 47"/>
                        <a:gd name="T14" fmla="*/ 0 w 23"/>
                        <a:gd name="T15" fmla="*/ 6 h 47"/>
                        <a:gd name="T16" fmla="*/ 0 w 23"/>
                        <a:gd name="T17" fmla="*/ 7 h 47"/>
                        <a:gd name="T18" fmla="*/ 0 w 23"/>
                        <a:gd name="T19" fmla="*/ 9 h 47"/>
                        <a:gd name="T20" fmla="*/ 0 w 23"/>
                        <a:gd name="T21" fmla="*/ 10 h 47"/>
                        <a:gd name="T22" fmla="*/ 1 w 23"/>
                        <a:gd name="T23" fmla="*/ 11 h 47"/>
                        <a:gd name="T24" fmla="*/ 2 w 23"/>
                        <a:gd name="T25" fmla="*/ 12 h 47"/>
                        <a:gd name="T26" fmla="*/ 3 w 23"/>
                        <a:gd name="T27" fmla="*/ 13 h 47"/>
                        <a:gd name="T28" fmla="*/ 4 w 23"/>
                        <a:gd name="T29" fmla="*/ 13 h 47"/>
                        <a:gd name="T30" fmla="*/ 5 w 23"/>
                        <a:gd name="T31" fmla="*/ 14 h 47"/>
                        <a:gd name="T32" fmla="*/ 7 w 23"/>
                        <a:gd name="T33" fmla="*/ 14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5" y="7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9"/>
                          </a:lnTo>
                          <a:lnTo>
                            <a:pt x="1" y="33"/>
                          </a:lnTo>
                          <a:lnTo>
                            <a:pt x="3" y="37"/>
                          </a:lnTo>
                          <a:lnTo>
                            <a:pt x="5" y="40"/>
                          </a:lnTo>
                          <a:lnTo>
                            <a:pt x="9" y="43"/>
                          </a:lnTo>
                          <a:lnTo>
                            <a:pt x="13" y="45"/>
                          </a:lnTo>
                          <a:lnTo>
                            <a:pt x="18" y="47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69" name="Rectangle 223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105" y="1839"/>
                      <a:ext cx="257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70" name="Freeform 22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362" y="1839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7"/>
                        <a:gd name="T2" fmla="*/ 2 w 23"/>
                        <a:gd name="T3" fmla="*/ 14 h 47"/>
                        <a:gd name="T4" fmla="*/ 3 w 23"/>
                        <a:gd name="T5" fmla="*/ 13 h 47"/>
                        <a:gd name="T6" fmla="*/ 4 w 23"/>
                        <a:gd name="T7" fmla="*/ 13 h 47"/>
                        <a:gd name="T8" fmla="*/ 5 w 23"/>
                        <a:gd name="T9" fmla="*/ 12 h 47"/>
                        <a:gd name="T10" fmla="*/ 6 w 23"/>
                        <a:gd name="T11" fmla="*/ 11 h 47"/>
                        <a:gd name="T12" fmla="*/ 7 w 23"/>
                        <a:gd name="T13" fmla="*/ 10 h 47"/>
                        <a:gd name="T14" fmla="*/ 7 w 23"/>
                        <a:gd name="T15" fmla="*/ 9 h 47"/>
                        <a:gd name="T16" fmla="*/ 7 w 23"/>
                        <a:gd name="T17" fmla="*/ 7 h 47"/>
                        <a:gd name="T18" fmla="*/ 7 w 23"/>
                        <a:gd name="T19" fmla="*/ 6 h 47"/>
                        <a:gd name="T20" fmla="*/ 7 w 23"/>
                        <a:gd name="T21" fmla="*/ 4 h 47"/>
                        <a:gd name="T22" fmla="*/ 6 w 23"/>
                        <a:gd name="T23" fmla="*/ 3 h 47"/>
                        <a:gd name="T24" fmla="*/ 5 w 23"/>
                        <a:gd name="T25" fmla="*/ 2 h 47"/>
                        <a:gd name="T26" fmla="*/ 4 w 23"/>
                        <a:gd name="T27" fmla="*/ 1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14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7"/>
                          </a:lnTo>
                          <a:lnTo>
                            <a:pt x="10" y="45"/>
                          </a:lnTo>
                          <a:lnTo>
                            <a:pt x="14" y="43"/>
                          </a:lnTo>
                          <a:lnTo>
                            <a:pt x="17" y="40"/>
                          </a:lnTo>
                          <a:lnTo>
                            <a:pt x="20" y="37"/>
                          </a:lnTo>
                          <a:lnTo>
                            <a:pt x="22" y="33"/>
                          </a:lnTo>
                          <a:lnTo>
                            <a:pt x="23" y="29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7" y="7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71" name="Freeform 22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233" y="1911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10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5 h 46"/>
                        <a:gd name="T20" fmla="*/ 7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0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5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8" y="39"/>
                          </a:lnTo>
                          <a:lnTo>
                            <a:pt x="20" y="35"/>
                          </a:lnTo>
                          <a:lnTo>
                            <a:pt x="22" y="32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8"/>
                          </a:lnTo>
                          <a:lnTo>
                            <a:pt x="22" y="14"/>
                          </a:lnTo>
                          <a:lnTo>
                            <a:pt x="20" y="11"/>
                          </a:lnTo>
                          <a:lnTo>
                            <a:pt x="18" y="6"/>
                          </a:lnTo>
                          <a:lnTo>
                            <a:pt x="14" y="4"/>
                          </a:lnTo>
                          <a:lnTo>
                            <a:pt x="10" y="1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72" name="Rectangle 226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098" y="1911"/>
                      <a:ext cx="136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73" name="Freeform 22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090" y="1911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0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4 h 46"/>
                        <a:gd name="T14" fmla="*/ 0 w 23"/>
                        <a:gd name="T15" fmla="*/ 5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10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2" y="1"/>
                          </a:lnTo>
                          <a:lnTo>
                            <a:pt x="9" y="4"/>
                          </a:lnTo>
                          <a:lnTo>
                            <a:pt x="6" y="6"/>
                          </a:lnTo>
                          <a:lnTo>
                            <a:pt x="3" y="11"/>
                          </a:lnTo>
                          <a:lnTo>
                            <a:pt x="1" y="14"/>
                          </a:lnTo>
                          <a:lnTo>
                            <a:pt x="0" y="18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2"/>
                          </a:lnTo>
                          <a:lnTo>
                            <a:pt x="3" y="35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7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74" name="Freeform 22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226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1 w 23"/>
                        <a:gd name="T13" fmla="*/ 5 h 46"/>
                        <a:gd name="T14" fmla="*/ 0 w 23"/>
                        <a:gd name="T15" fmla="*/ 6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1 w 23"/>
                        <a:gd name="T21" fmla="*/ 10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7"/>
                          </a:lnTo>
                          <a:lnTo>
                            <a:pt x="2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75" name="Rectangle 229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233" y="1975"/>
                      <a:ext cx="129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76" name="Freeform 23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362" y="197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6 w 23"/>
                        <a:gd name="T13" fmla="*/ 10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6 w 23"/>
                        <a:gd name="T21" fmla="*/ 5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5"/>
                          </a:lnTo>
                          <a:lnTo>
                            <a:pt x="9" y="44"/>
                          </a:lnTo>
                          <a:lnTo>
                            <a:pt x="14" y="42"/>
                          </a:lnTo>
                          <a:lnTo>
                            <a:pt x="17" y="39"/>
                          </a:lnTo>
                          <a:lnTo>
                            <a:pt x="20" y="36"/>
                          </a:lnTo>
                          <a:lnTo>
                            <a:pt x="21" y="32"/>
                          </a:lnTo>
                          <a:lnTo>
                            <a:pt x="22" y="27"/>
                          </a:lnTo>
                          <a:lnTo>
                            <a:pt x="23" y="23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20" y="11"/>
                          </a:lnTo>
                          <a:lnTo>
                            <a:pt x="17" y="7"/>
                          </a:lnTo>
                          <a:lnTo>
                            <a:pt x="14" y="4"/>
                          </a:lnTo>
                          <a:lnTo>
                            <a:pt x="9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77" name="Freeform 23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369" y="1882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9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7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5"/>
                          </a:lnTo>
                          <a:lnTo>
                            <a:pt x="11" y="44"/>
                          </a:lnTo>
                          <a:lnTo>
                            <a:pt x="14" y="42"/>
                          </a:lnTo>
                          <a:lnTo>
                            <a:pt x="18" y="39"/>
                          </a:lnTo>
                          <a:lnTo>
                            <a:pt x="20" y="35"/>
                          </a:lnTo>
                          <a:lnTo>
                            <a:pt x="22" y="31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4"/>
                          </a:lnTo>
                          <a:lnTo>
                            <a:pt x="20" y="10"/>
                          </a:lnTo>
                          <a:lnTo>
                            <a:pt x="18" y="7"/>
                          </a:lnTo>
                          <a:lnTo>
                            <a:pt x="14" y="4"/>
                          </a:lnTo>
                          <a:lnTo>
                            <a:pt x="11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78" name="Rectangle 232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233" y="1882"/>
                      <a:ext cx="136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79" name="Freeform 23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226" y="1882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1 w 23"/>
                        <a:gd name="T13" fmla="*/ 4 h 46"/>
                        <a:gd name="T14" fmla="*/ 0 w 23"/>
                        <a:gd name="T15" fmla="*/ 6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1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0"/>
                          </a:lnTo>
                          <a:lnTo>
                            <a:pt x="2" y="14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7"/>
                          </a:lnTo>
                          <a:lnTo>
                            <a:pt x="2" y="31"/>
                          </a:lnTo>
                          <a:lnTo>
                            <a:pt x="3" y="35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80" name="Freeform 23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226" y="1911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0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1 w 23"/>
                        <a:gd name="T13" fmla="*/ 4 h 46"/>
                        <a:gd name="T14" fmla="*/ 0 w 23"/>
                        <a:gd name="T15" fmla="*/ 5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1 w 23"/>
                        <a:gd name="T21" fmla="*/ 10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3" y="1"/>
                          </a:lnTo>
                          <a:lnTo>
                            <a:pt x="9" y="4"/>
                          </a:lnTo>
                          <a:lnTo>
                            <a:pt x="6" y="6"/>
                          </a:lnTo>
                          <a:lnTo>
                            <a:pt x="3" y="11"/>
                          </a:lnTo>
                          <a:lnTo>
                            <a:pt x="2" y="14"/>
                          </a:lnTo>
                          <a:lnTo>
                            <a:pt x="1" y="18"/>
                          </a:lnTo>
                          <a:lnTo>
                            <a:pt x="0" y="23"/>
                          </a:lnTo>
                          <a:lnTo>
                            <a:pt x="1" y="27"/>
                          </a:lnTo>
                          <a:lnTo>
                            <a:pt x="2" y="32"/>
                          </a:lnTo>
                          <a:lnTo>
                            <a:pt x="3" y="35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81" name="Rectangle 235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233" y="1911"/>
                      <a:ext cx="129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82" name="Freeform 23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362" y="1911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6 w 23"/>
                        <a:gd name="T13" fmla="*/ 10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5 h 46"/>
                        <a:gd name="T20" fmla="*/ 6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0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5"/>
                          </a:lnTo>
                          <a:lnTo>
                            <a:pt x="9" y="44"/>
                          </a:lnTo>
                          <a:lnTo>
                            <a:pt x="14" y="42"/>
                          </a:lnTo>
                          <a:lnTo>
                            <a:pt x="17" y="39"/>
                          </a:lnTo>
                          <a:lnTo>
                            <a:pt x="20" y="35"/>
                          </a:lnTo>
                          <a:lnTo>
                            <a:pt x="21" y="32"/>
                          </a:lnTo>
                          <a:lnTo>
                            <a:pt x="22" y="27"/>
                          </a:lnTo>
                          <a:lnTo>
                            <a:pt x="23" y="23"/>
                          </a:lnTo>
                          <a:lnTo>
                            <a:pt x="22" y="18"/>
                          </a:lnTo>
                          <a:lnTo>
                            <a:pt x="21" y="14"/>
                          </a:lnTo>
                          <a:lnTo>
                            <a:pt x="20" y="11"/>
                          </a:lnTo>
                          <a:lnTo>
                            <a:pt x="17" y="6"/>
                          </a:lnTo>
                          <a:lnTo>
                            <a:pt x="14" y="4"/>
                          </a:lnTo>
                          <a:lnTo>
                            <a:pt x="9" y="1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83" name="Freeform 23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105" y="1911"/>
                      <a:ext cx="7" cy="14"/>
                    </a:xfrm>
                    <a:custGeom>
                      <a:avLst/>
                      <a:gdLst>
                        <a:gd name="T0" fmla="*/ 7 w 24"/>
                        <a:gd name="T1" fmla="*/ 0 h 46"/>
                        <a:gd name="T2" fmla="*/ 5 w 24"/>
                        <a:gd name="T3" fmla="*/ 0 h 46"/>
                        <a:gd name="T4" fmla="*/ 4 w 24"/>
                        <a:gd name="T5" fmla="*/ 0 h 46"/>
                        <a:gd name="T6" fmla="*/ 3 w 24"/>
                        <a:gd name="T7" fmla="*/ 1 h 46"/>
                        <a:gd name="T8" fmla="*/ 2 w 24"/>
                        <a:gd name="T9" fmla="*/ 2 h 46"/>
                        <a:gd name="T10" fmla="*/ 1 w 24"/>
                        <a:gd name="T11" fmla="*/ 3 h 46"/>
                        <a:gd name="T12" fmla="*/ 0 w 24"/>
                        <a:gd name="T13" fmla="*/ 4 h 46"/>
                        <a:gd name="T14" fmla="*/ 0 w 24"/>
                        <a:gd name="T15" fmla="*/ 5 h 46"/>
                        <a:gd name="T16" fmla="*/ 0 w 24"/>
                        <a:gd name="T17" fmla="*/ 7 h 46"/>
                        <a:gd name="T18" fmla="*/ 0 w 24"/>
                        <a:gd name="T19" fmla="*/ 8 h 46"/>
                        <a:gd name="T20" fmla="*/ 0 w 24"/>
                        <a:gd name="T21" fmla="*/ 10 h 46"/>
                        <a:gd name="T22" fmla="*/ 1 w 24"/>
                        <a:gd name="T23" fmla="*/ 11 h 46"/>
                        <a:gd name="T24" fmla="*/ 2 w 24"/>
                        <a:gd name="T25" fmla="*/ 12 h 46"/>
                        <a:gd name="T26" fmla="*/ 3 w 24"/>
                        <a:gd name="T27" fmla="*/ 13 h 46"/>
                        <a:gd name="T28" fmla="*/ 4 w 24"/>
                        <a:gd name="T29" fmla="*/ 13 h 46"/>
                        <a:gd name="T30" fmla="*/ 5 w 24"/>
                        <a:gd name="T31" fmla="*/ 14 h 46"/>
                        <a:gd name="T32" fmla="*/ 7 w 24"/>
                        <a:gd name="T33" fmla="*/ 14 h 46"/>
                        <a:gd name="T34" fmla="*/ 7 w 24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6">
                          <a:moveTo>
                            <a:pt x="24" y="0"/>
                          </a:moveTo>
                          <a:lnTo>
                            <a:pt x="17" y="0"/>
                          </a:lnTo>
                          <a:lnTo>
                            <a:pt x="13" y="1"/>
                          </a:lnTo>
                          <a:lnTo>
                            <a:pt x="9" y="4"/>
                          </a:lnTo>
                          <a:lnTo>
                            <a:pt x="6" y="6"/>
                          </a:lnTo>
                          <a:lnTo>
                            <a:pt x="3" y="11"/>
                          </a:lnTo>
                          <a:lnTo>
                            <a:pt x="1" y="14"/>
                          </a:lnTo>
                          <a:lnTo>
                            <a:pt x="0" y="18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2"/>
                          </a:lnTo>
                          <a:lnTo>
                            <a:pt x="3" y="35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5"/>
                          </a:lnTo>
                          <a:lnTo>
                            <a:pt x="24" y="46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84" name="Rectangle 238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112" y="1911"/>
                      <a:ext cx="14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85" name="Freeform 23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119" y="1911"/>
                      <a:ext cx="14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4 w 23"/>
                        <a:gd name="T3" fmla="*/ 14 h 46"/>
                        <a:gd name="T4" fmla="*/ 7 w 23"/>
                        <a:gd name="T5" fmla="*/ 13 h 46"/>
                        <a:gd name="T6" fmla="*/ 9 w 23"/>
                        <a:gd name="T7" fmla="*/ 13 h 46"/>
                        <a:gd name="T8" fmla="*/ 11 w 23"/>
                        <a:gd name="T9" fmla="*/ 12 h 46"/>
                        <a:gd name="T10" fmla="*/ 12 w 23"/>
                        <a:gd name="T11" fmla="*/ 11 h 46"/>
                        <a:gd name="T12" fmla="*/ 13 w 23"/>
                        <a:gd name="T13" fmla="*/ 10 h 46"/>
                        <a:gd name="T14" fmla="*/ 14 w 23"/>
                        <a:gd name="T15" fmla="*/ 8 h 46"/>
                        <a:gd name="T16" fmla="*/ 14 w 23"/>
                        <a:gd name="T17" fmla="*/ 7 h 46"/>
                        <a:gd name="T18" fmla="*/ 14 w 23"/>
                        <a:gd name="T19" fmla="*/ 5 h 46"/>
                        <a:gd name="T20" fmla="*/ 13 w 23"/>
                        <a:gd name="T21" fmla="*/ 4 h 46"/>
                        <a:gd name="T22" fmla="*/ 12 w 23"/>
                        <a:gd name="T23" fmla="*/ 3 h 46"/>
                        <a:gd name="T24" fmla="*/ 11 w 23"/>
                        <a:gd name="T25" fmla="*/ 2 h 46"/>
                        <a:gd name="T26" fmla="*/ 9 w 23"/>
                        <a:gd name="T27" fmla="*/ 1 h 46"/>
                        <a:gd name="T28" fmla="*/ 7 w 23"/>
                        <a:gd name="T29" fmla="*/ 0 h 46"/>
                        <a:gd name="T30" fmla="*/ 4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5"/>
                          </a:lnTo>
                          <a:lnTo>
                            <a:pt x="11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5"/>
                          </a:lnTo>
                          <a:lnTo>
                            <a:pt x="22" y="32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8"/>
                          </a:lnTo>
                          <a:lnTo>
                            <a:pt x="22" y="14"/>
                          </a:lnTo>
                          <a:lnTo>
                            <a:pt x="20" y="11"/>
                          </a:lnTo>
                          <a:lnTo>
                            <a:pt x="18" y="6"/>
                          </a:lnTo>
                          <a:lnTo>
                            <a:pt x="15" y="4"/>
                          </a:lnTo>
                          <a:lnTo>
                            <a:pt x="11" y="1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86" name="Freeform 24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105" y="1911"/>
                      <a:ext cx="7" cy="14"/>
                    </a:xfrm>
                    <a:custGeom>
                      <a:avLst/>
                      <a:gdLst>
                        <a:gd name="T0" fmla="*/ 7 w 24"/>
                        <a:gd name="T1" fmla="*/ 0 h 46"/>
                        <a:gd name="T2" fmla="*/ 5 w 24"/>
                        <a:gd name="T3" fmla="*/ 0 h 46"/>
                        <a:gd name="T4" fmla="*/ 4 w 24"/>
                        <a:gd name="T5" fmla="*/ 0 h 46"/>
                        <a:gd name="T6" fmla="*/ 3 w 24"/>
                        <a:gd name="T7" fmla="*/ 1 h 46"/>
                        <a:gd name="T8" fmla="*/ 2 w 24"/>
                        <a:gd name="T9" fmla="*/ 2 h 46"/>
                        <a:gd name="T10" fmla="*/ 1 w 24"/>
                        <a:gd name="T11" fmla="*/ 3 h 46"/>
                        <a:gd name="T12" fmla="*/ 0 w 24"/>
                        <a:gd name="T13" fmla="*/ 4 h 46"/>
                        <a:gd name="T14" fmla="*/ 0 w 24"/>
                        <a:gd name="T15" fmla="*/ 5 h 46"/>
                        <a:gd name="T16" fmla="*/ 0 w 24"/>
                        <a:gd name="T17" fmla="*/ 7 h 46"/>
                        <a:gd name="T18" fmla="*/ 0 w 24"/>
                        <a:gd name="T19" fmla="*/ 8 h 46"/>
                        <a:gd name="T20" fmla="*/ 0 w 24"/>
                        <a:gd name="T21" fmla="*/ 10 h 46"/>
                        <a:gd name="T22" fmla="*/ 1 w 24"/>
                        <a:gd name="T23" fmla="*/ 11 h 46"/>
                        <a:gd name="T24" fmla="*/ 2 w 24"/>
                        <a:gd name="T25" fmla="*/ 12 h 46"/>
                        <a:gd name="T26" fmla="*/ 3 w 24"/>
                        <a:gd name="T27" fmla="*/ 13 h 46"/>
                        <a:gd name="T28" fmla="*/ 4 w 24"/>
                        <a:gd name="T29" fmla="*/ 13 h 46"/>
                        <a:gd name="T30" fmla="*/ 5 w 24"/>
                        <a:gd name="T31" fmla="*/ 14 h 46"/>
                        <a:gd name="T32" fmla="*/ 7 w 24"/>
                        <a:gd name="T33" fmla="*/ 14 h 46"/>
                        <a:gd name="T34" fmla="*/ 7 w 24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6">
                          <a:moveTo>
                            <a:pt x="24" y="0"/>
                          </a:moveTo>
                          <a:lnTo>
                            <a:pt x="17" y="0"/>
                          </a:lnTo>
                          <a:lnTo>
                            <a:pt x="13" y="1"/>
                          </a:lnTo>
                          <a:lnTo>
                            <a:pt x="9" y="4"/>
                          </a:lnTo>
                          <a:lnTo>
                            <a:pt x="6" y="6"/>
                          </a:lnTo>
                          <a:lnTo>
                            <a:pt x="3" y="11"/>
                          </a:lnTo>
                          <a:lnTo>
                            <a:pt x="1" y="14"/>
                          </a:lnTo>
                          <a:lnTo>
                            <a:pt x="0" y="18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2"/>
                          </a:lnTo>
                          <a:lnTo>
                            <a:pt x="3" y="35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5"/>
                          </a:lnTo>
                          <a:lnTo>
                            <a:pt x="24" y="46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87" name="Rectangle 241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112" y="1911"/>
                      <a:ext cx="14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88" name="Freeform 24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119" y="1911"/>
                      <a:ext cx="14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4 w 23"/>
                        <a:gd name="T3" fmla="*/ 14 h 46"/>
                        <a:gd name="T4" fmla="*/ 7 w 23"/>
                        <a:gd name="T5" fmla="*/ 13 h 46"/>
                        <a:gd name="T6" fmla="*/ 9 w 23"/>
                        <a:gd name="T7" fmla="*/ 13 h 46"/>
                        <a:gd name="T8" fmla="*/ 11 w 23"/>
                        <a:gd name="T9" fmla="*/ 12 h 46"/>
                        <a:gd name="T10" fmla="*/ 12 w 23"/>
                        <a:gd name="T11" fmla="*/ 11 h 46"/>
                        <a:gd name="T12" fmla="*/ 13 w 23"/>
                        <a:gd name="T13" fmla="*/ 10 h 46"/>
                        <a:gd name="T14" fmla="*/ 14 w 23"/>
                        <a:gd name="T15" fmla="*/ 8 h 46"/>
                        <a:gd name="T16" fmla="*/ 14 w 23"/>
                        <a:gd name="T17" fmla="*/ 7 h 46"/>
                        <a:gd name="T18" fmla="*/ 14 w 23"/>
                        <a:gd name="T19" fmla="*/ 5 h 46"/>
                        <a:gd name="T20" fmla="*/ 13 w 23"/>
                        <a:gd name="T21" fmla="*/ 4 h 46"/>
                        <a:gd name="T22" fmla="*/ 12 w 23"/>
                        <a:gd name="T23" fmla="*/ 3 h 46"/>
                        <a:gd name="T24" fmla="*/ 11 w 23"/>
                        <a:gd name="T25" fmla="*/ 2 h 46"/>
                        <a:gd name="T26" fmla="*/ 9 w 23"/>
                        <a:gd name="T27" fmla="*/ 1 h 46"/>
                        <a:gd name="T28" fmla="*/ 7 w 23"/>
                        <a:gd name="T29" fmla="*/ 0 h 46"/>
                        <a:gd name="T30" fmla="*/ 4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5"/>
                          </a:lnTo>
                          <a:lnTo>
                            <a:pt x="11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5"/>
                          </a:lnTo>
                          <a:lnTo>
                            <a:pt x="22" y="32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8"/>
                          </a:lnTo>
                          <a:lnTo>
                            <a:pt x="22" y="14"/>
                          </a:lnTo>
                          <a:lnTo>
                            <a:pt x="20" y="11"/>
                          </a:lnTo>
                          <a:lnTo>
                            <a:pt x="18" y="6"/>
                          </a:lnTo>
                          <a:lnTo>
                            <a:pt x="15" y="4"/>
                          </a:lnTo>
                          <a:lnTo>
                            <a:pt x="11" y="1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89" name="Freeform 24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383" y="1932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3 h 23"/>
                        <a:gd name="T8" fmla="*/ 12 w 46"/>
                        <a:gd name="T9" fmla="*/ 2 h 23"/>
                        <a:gd name="T10" fmla="*/ 11 w 46"/>
                        <a:gd name="T11" fmla="*/ 1 h 23"/>
                        <a:gd name="T12" fmla="*/ 9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6 w 46"/>
                        <a:gd name="T19" fmla="*/ 0 h 23"/>
                        <a:gd name="T20" fmla="*/ 4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6" y="18"/>
                          </a:lnTo>
                          <a:lnTo>
                            <a:pt x="44" y="13"/>
                          </a:lnTo>
                          <a:lnTo>
                            <a:pt x="42" y="9"/>
                          </a:lnTo>
                          <a:lnTo>
                            <a:pt x="39" y="5"/>
                          </a:lnTo>
                          <a:lnTo>
                            <a:pt x="35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4" y="1"/>
                          </a:lnTo>
                          <a:lnTo>
                            <a:pt x="10" y="3"/>
                          </a:lnTo>
                          <a:lnTo>
                            <a:pt x="7" y="5"/>
                          </a:lnTo>
                          <a:lnTo>
                            <a:pt x="4" y="9"/>
                          </a:lnTo>
                          <a:lnTo>
                            <a:pt x="2" y="13"/>
                          </a:lnTo>
                          <a:lnTo>
                            <a:pt x="1" y="18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90" name="Rectangle 24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391" y="1939"/>
                      <a:ext cx="0" cy="0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91" name="Freeform 24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383" y="1932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3 h 23"/>
                        <a:gd name="T8" fmla="*/ 12 w 46"/>
                        <a:gd name="T9" fmla="*/ 2 h 23"/>
                        <a:gd name="T10" fmla="*/ 11 w 46"/>
                        <a:gd name="T11" fmla="*/ 1 h 23"/>
                        <a:gd name="T12" fmla="*/ 9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6 w 46"/>
                        <a:gd name="T19" fmla="*/ 0 h 23"/>
                        <a:gd name="T20" fmla="*/ 4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6" y="18"/>
                          </a:lnTo>
                          <a:lnTo>
                            <a:pt x="44" y="13"/>
                          </a:lnTo>
                          <a:lnTo>
                            <a:pt x="42" y="9"/>
                          </a:lnTo>
                          <a:lnTo>
                            <a:pt x="39" y="5"/>
                          </a:lnTo>
                          <a:lnTo>
                            <a:pt x="35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4" y="1"/>
                          </a:lnTo>
                          <a:lnTo>
                            <a:pt x="10" y="3"/>
                          </a:lnTo>
                          <a:lnTo>
                            <a:pt x="7" y="5"/>
                          </a:lnTo>
                          <a:lnTo>
                            <a:pt x="4" y="9"/>
                          </a:lnTo>
                          <a:lnTo>
                            <a:pt x="2" y="13"/>
                          </a:lnTo>
                          <a:lnTo>
                            <a:pt x="1" y="18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92" name="Freeform 24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634" y="2505"/>
                      <a:ext cx="14" cy="7"/>
                    </a:xfrm>
                    <a:custGeom>
                      <a:avLst/>
                      <a:gdLst>
                        <a:gd name="T0" fmla="*/ 14 w 47"/>
                        <a:gd name="T1" fmla="*/ 7 h 24"/>
                        <a:gd name="T2" fmla="*/ 14 w 47"/>
                        <a:gd name="T3" fmla="*/ 5 h 24"/>
                        <a:gd name="T4" fmla="*/ 13 w 47"/>
                        <a:gd name="T5" fmla="*/ 4 h 24"/>
                        <a:gd name="T6" fmla="*/ 13 w 47"/>
                        <a:gd name="T7" fmla="*/ 3 h 24"/>
                        <a:gd name="T8" fmla="*/ 12 w 47"/>
                        <a:gd name="T9" fmla="*/ 2 h 24"/>
                        <a:gd name="T10" fmla="*/ 10 w 47"/>
                        <a:gd name="T11" fmla="*/ 1 h 24"/>
                        <a:gd name="T12" fmla="*/ 10 w 47"/>
                        <a:gd name="T13" fmla="*/ 0 h 24"/>
                        <a:gd name="T14" fmla="*/ 8 w 47"/>
                        <a:gd name="T15" fmla="*/ 0 h 24"/>
                        <a:gd name="T16" fmla="*/ 7 w 47"/>
                        <a:gd name="T17" fmla="*/ 0 h 24"/>
                        <a:gd name="T18" fmla="*/ 6 w 47"/>
                        <a:gd name="T19" fmla="*/ 0 h 24"/>
                        <a:gd name="T20" fmla="*/ 4 w 47"/>
                        <a:gd name="T21" fmla="*/ 0 h 24"/>
                        <a:gd name="T22" fmla="*/ 3 w 47"/>
                        <a:gd name="T23" fmla="*/ 1 h 24"/>
                        <a:gd name="T24" fmla="*/ 2 w 47"/>
                        <a:gd name="T25" fmla="*/ 2 h 24"/>
                        <a:gd name="T26" fmla="*/ 1 w 47"/>
                        <a:gd name="T27" fmla="*/ 3 h 24"/>
                        <a:gd name="T28" fmla="*/ 1 w 47"/>
                        <a:gd name="T29" fmla="*/ 4 h 24"/>
                        <a:gd name="T30" fmla="*/ 0 w 47"/>
                        <a:gd name="T31" fmla="*/ 5 h 24"/>
                        <a:gd name="T32" fmla="*/ 0 w 47"/>
                        <a:gd name="T33" fmla="*/ 7 h 24"/>
                        <a:gd name="T34" fmla="*/ 14 w 47"/>
                        <a:gd name="T35" fmla="*/ 7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7" h="24">
                          <a:moveTo>
                            <a:pt x="47" y="24"/>
                          </a:moveTo>
                          <a:lnTo>
                            <a:pt x="46" y="18"/>
                          </a:lnTo>
                          <a:lnTo>
                            <a:pt x="45" y="13"/>
                          </a:lnTo>
                          <a:lnTo>
                            <a:pt x="43" y="10"/>
                          </a:lnTo>
                          <a:lnTo>
                            <a:pt x="39" y="7"/>
                          </a:lnTo>
                          <a:lnTo>
                            <a:pt x="35" y="4"/>
                          </a:lnTo>
                          <a:lnTo>
                            <a:pt x="32" y="1"/>
                          </a:lnTo>
                          <a:lnTo>
                            <a:pt x="28" y="0"/>
                          </a:lnTo>
                          <a:lnTo>
                            <a:pt x="24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1" y="4"/>
                          </a:lnTo>
                          <a:lnTo>
                            <a:pt x="8" y="7"/>
                          </a:lnTo>
                          <a:lnTo>
                            <a:pt x="5" y="10"/>
                          </a:lnTo>
                          <a:lnTo>
                            <a:pt x="3" y="13"/>
                          </a:lnTo>
                          <a:lnTo>
                            <a:pt x="0" y="18"/>
                          </a:lnTo>
                          <a:lnTo>
                            <a:pt x="0" y="24"/>
                          </a:lnTo>
                          <a:lnTo>
                            <a:pt x="47" y="24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93" name="Rectangle 247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641" y="2512"/>
                      <a:ext cx="0" cy="0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94" name="Freeform 24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634" y="2505"/>
                      <a:ext cx="14" cy="7"/>
                    </a:xfrm>
                    <a:custGeom>
                      <a:avLst/>
                      <a:gdLst>
                        <a:gd name="T0" fmla="*/ 14 w 47"/>
                        <a:gd name="T1" fmla="*/ 7 h 24"/>
                        <a:gd name="T2" fmla="*/ 14 w 47"/>
                        <a:gd name="T3" fmla="*/ 5 h 24"/>
                        <a:gd name="T4" fmla="*/ 13 w 47"/>
                        <a:gd name="T5" fmla="*/ 4 h 24"/>
                        <a:gd name="T6" fmla="*/ 13 w 47"/>
                        <a:gd name="T7" fmla="*/ 3 h 24"/>
                        <a:gd name="T8" fmla="*/ 12 w 47"/>
                        <a:gd name="T9" fmla="*/ 2 h 24"/>
                        <a:gd name="T10" fmla="*/ 10 w 47"/>
                        <a:gd name="T11" fmla="*/ 1 h 24"/>
                        <a:gd name="T12" fmla="*/ 10 w 47"/>
                        <a:gd name="T13" fmla="*/ 0 h 24"/>
                        <a:gd name="T14" fmla="*/ 8 w 47"/>
                        <a:gd name="T15" fmla="*/ 0 h 24"/>
                        <a:gd name="T16" fmla="*/ 7 w 47"/>
                        <a:gd name="T17" fmla="*/ 0 h 24"/>
                        <a:gd name="T18" fmla="*/ 6 w 47"/>
                        <a:gd name="T19" fmla="*/ 0 h 24"/>
                        <a:gd name="T20" fmla="*/ 4 w 47"/>
                        <a:gd name="T21" fmla="*/ 0 h 24"/>
                        <a:gd name="T22" fmla="*/ 3 w 47"/>
                        <a:gd name="T23" fmla="*/ 1 h 24"/>
                        <a:gd name="T24" fmla="*/ 2 w 47"/>
                        <a:gd name="T25" fmla="*/ 2 h 24"/>
                        <a:gd name="T26" fmla="*/ 1 w 47"/>
                        <a:gd name="T27" fmla="*/ 3 h 24"/>
                        <a:gd name="T28" fmla="*/ 1 w 47"/>
                        <a:gd name="T29" fmla="*/ 4 h 24"/>
                        <a:gd name="T30" fmla="*/ 0 w 47"/>
                        <a:gd name="T31" fmla="*/ 5 h 24"/>
                        <a:gd name="T32" fmla="*/ 0 w 47"/>
                        <a:gd name="T33" fmla="*/ 7 h 24"/>
                        <a:gd name="T34" fmla="*/ 14 w 47"/>
                        <a:gd name="T35" fmla="*/ 7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7" h="24">
                          <a:moveTo>
                            <a:pt x="47" y="24"/>
                          </a:moveTo>
                          <a:lnTo>
                            <a:pt x="46" y="18"/>
                          </a:lnTo>
                          <a:lnTo>
                            <a:pt x="45" y="13"/>
                          </a:lnTo>
                          <a:lnTo>
                            <a:pt x="43" y="10"/>
                          </a:lnTo>
                          <a:lnTo>
                            <a:pt x="39" y="7"/>
                          </a:lnTo>
                          <a:lnTo>
                            <a:pt x="35" y="4"/>
                          </a:lnTo>
                          <a:lnTo>
                            <a:pt x="32" y="1"/>
                          </a:lnTo>
                          <a:lnTo>
                            <a:pt x="28" y="0"/>
                          </a:lnTo>
                          <a:lnTo>
                            <a:pt x="24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1" y="4"/>
                          </a:lnTo>
                          <a:lnTo>
                            <a:pt x="8" y="7"/>
                          </a:lnTo>
                          <a:lnTo>
                            <a:pt x="5" y="10"/>
                          </a:lnTo>
                          <a:lnTo>
                            <a:pt x="3" y="13"/>
                          </a:lnTo>
                          <a:lnTo>
                            <a:pt x="0" y="18"/>
                          </a:lnTo>
                          <a:lnTo>
                            <a:pt x="0" y="24"/>
                          </a:lnTo>
                          <a:lnTo>
                            <a:pt x="47" y="24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95" name="Freeform 24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562" y="2555"/>
                      <a:ext cx="21" cy="7"/>
                    </a:xfrm>
                    <a:custGeom>
                      <a:avLst/>
                      <a:gdLst>
                        <a:gd name="T0" fmla="*/ 0 w 46"/>
                        <a:gd name="T1" fmla="*/ 0 h 23"/>
                        <a:gd name="T2" fmla="*/ 0 w 46"/>
                        <a:gd name="T3" fmla="*/ 2 h 23"/>
                        <a:gd name="T4" fmla="*/ 1 w 46"/>
                        <a:gd name="T5" fmla="*/ 3 h 23"/>
                        <a:gd name="T6" fmla="*/ 2 w 46"/>
                        <a:gd name="T7" fmla="*/ 5 h 23"/>
                        <a:gd name="T8" fmla="*/ 3 w 46"/>
                        <a:gd name="T9" fmla="*/ 5 h 23"/>
                        <a:gd name="T10" fmla="*/ 5 w 46"/>
                        <a:gd name="T11" fmla="*/ 6 h 23"/>
                        <a:gd name="T12" fmla="*/ 7 w 46"/>
                        <a:gd name="T13" fmla="*/ 7 h 23"/>
                        <a:gd name="T14" fmla="*/ 9 w 46"/>
                        <a:gd name="T15" fmla="*/ 7 h 23"/>
                        <a:gd name="T16" fmla="*/ 11 w 46"/>
                        <a:gd name="T17" fmla="*/ 7 h 23"/>
                        <a:gd name="T18" fmla="*/ 13 w 46"/>
                        <a:gd name="T19" fmla="*/ 7 h 23"/>
                        <a:gd name="T20" fmla="*/ 15 w 46"/>
                        <a:gd name="T21" fmla="*/ 7 h 23"/>
                        <a:gd name="T22" fmla="*/ 16 w 46"/>
                        <a:gd name="T23" fmla="*/ 6 h 23"/>
                        <a:gd name="T24" fmla="*/ 18 w 46"/>
                        <a:gd name="T25" fmla="*/ 5 h 23"/>
                        <a:gd name="T26" fmla="*/ 19 w 46"/>
                        <a:gd name="T27" fmla="*/ 5 h 23"/>
                        <a:gd name="T28" fmla="*/ 21 w 46"/>
                        <a:gd name="T29" fmla="*/ 3 h 23"/>
                        <a:gd name="T30" fmla="*/ 21 w 46"/>
                        <a:gd name="T31" fmla="*/ 2 h 23"/>
                        <a:gd name="T32" fmla="*/ 21 w 46"/>
                        <a:gd name="T33" fmla="*/ 0 h 23"/>
                        <a:gd name="T34" fmla="*/ 0 w 46"/>
                        <a:gd name="T35" fmla="*/ 0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0" y="0"/>
                          </a:moveTo>
                          <a:lnTo>
                            <a:pt x="1" y="5"/>
                          </a:lnTo>
                          <a:lnTo>
                            <a:pt x="2" y="10"/>
                          </a:lnTo>
                          <a:lnTo>
                            <a:pt x="4" y="15"/>
                          </a:lnTo>
                          <a:lnTo>
                            <a:pt x="7" y="18"/>
                          </a:lnTo>
                          <a:lnTo>
                            <a:pt x="12" y="20"/>
                          </a:lnTo>
                          <a:lnTo>
                            <a:pt x="15" y="22"/>
                          </a:lnTo>
                          <a:lnTo>
                            <a:pt x="19" y="23"/>
                          </a:lnTo>
                          <a:lnTo>
                            <a:pt x="23" y="23"/>
                          </a:lnTo>
                          <a:lnTo>
                            <a:pt x="28" y="23"/>
                          </a:lnTo>
                          <a:lnTo>
                            <a:pt x="33" y="22"/>
                          </a:lnTo>
                          <a:lnTo>
                            <a:pt x="36" y="20"/>
                          </a:lnTo>
                          <a:lnTo>
                            <a:pt x="40" y="18"/>
                          </a:lnTo>
                          <a:lnTo>
                            <a:pt x="42" y="15"/>
                          </a:lnTo>
                          <a:lnTo>
                            <a:pt x="45" y="10"/>
                          </a:lnTo>
                          <a:lnTo>
                            <a:pt x="46" y="5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96" name="Rectangle 250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562" y="2512"/>
                      <a:ext cx="21" cy="4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97" name="Freeform 25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562" y="2505"/>
                      <a:ext cx="21" cy="7"/>
                    </a:xfrm>
                    <a:custGeom>
                      <a:avLst/>
                      <a:gdLst>
                        <a:gd name="T0" fmla="*/ 21 w 46"/>
                        <a:gd name="T1" fmla="*/ 7 h 24"/>
                        <a:gd name="T2" fmla="*/ 21 w 46"/>
                        <a:gd name="T3" fmla="*/ 5 h 24"/>
                        <a:gd name="T4" fmla="*/ 21 w 46"/>
                        <a:gd name="T5" fmla="*/ 4 h 24"/>
                        <a:gd name="T6" fmla="*/ 19 w 46"/>
                        <a:gd name="T7" fmla="*/ 3 h 24"/>
                        <a:gd name="T8" fmla="*/ 18 w 46"/>
                        <a:gd name="T9" fmla="*/ 2 h 24"/>
                        <a:gd name="T10" fmla="*/ 16 w 46"/>
                        <a:gd name="T11" fmla="*/ 1 h 24"/>
                        <a:gd name="T12" fmla="*/ 15 w 46"/>
                        <a:gd name="T13" fmla="*/ 0 h 24"/>
                        <a:gd name="T14" fmla="*/ 13 w 46"/>
                        <a:gd name="T15" fmla="*/ 0 h 24"/>
                        <a:gd name="T16" fmla="*/ 11 w 46"/>
                        <a:gd name="T17" fmla="*/ 0 h 24"/>
                        <a:gd name="T18" fmla="*/ 9 w 46"/>
                        <a:gd name="T19" fmla="*/ 0 h 24"/>
                        <a:gd name="T20" fmla="*/ 7 w 46"/>
                        <a:gd name="T21" fmla="*/ 0 h 24"/>
                        <a:gd name="T22" fmla="*/ 5 w 46"/>
                        <a:gd name="T23" fmla="*/ 1 h 24"/>
                        <a:gd name="T24" fmla="*/ 3 w 46"/>
                        <a:gd name="T25" fmla="*/ 2 h 24"/>
                        <a:gd name="T26" fmla="*/ 2 w 46"/>
                        <a:gd name="T27" fmla="*/ 3 h 24"/>
                        <a:gd name="T28" fmla="*/ 1 w 46"/>
                        <a:gd name="T29" fmla="*/ 4 h 24"/>
                        <a:gd name="T30" fmla="*/ 0 w 46"/>
                        <a:gd name="T31" fmla="*/ 5 h 24"/>
                        <a:gd name="T32" fmla="*/ 0 w 46"/>
                        <a:gd name="T33" fmla="*/ 7 h 24"/>
                        <a:gd name="T34" fmla="*/ 21 w 46"/>
                        <a:gd name="T35" fmla="*/ 7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46" y="24"/>
                          </a:moveTo>
                          <a:lnTo>
                            <a:pt x="46" y="18"/>
                          </a:lnTo>
                          <a:lnTo>
                            <a:pt x="45" y="13"/>
                          </a:lnTo>
                          <a:lnTo>
                            <a:pt x="42" y="10"/>
                          </a:lnTo>
                          <a:lnTo>
                            <a:pt x="40" y="7"/>
                          </a:lnTo>
                          <a:lnTo>
                            <a:pt x="36" y="4"/>
                          </a:lnTo>
                          <a:lnTo>
                            <a:pt x="33" y="1"/>
                          </a:lnTo>
                          <a:lnTo>
                            <a:pt x="28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2" y="4"/>
                          </a:lnTo>
                          <a:lnTo>
                            <a:pt x="7" y="7"/>
                          </a:lnTo>
                          <a:lnTo>
                            <a:pt x="4" y="10"/>
                          </a:lnTo>
                          <a:lnTo>
                            <a:pt x="2" y="13"/>
                          </a:lnTo>
                          <a:lnTo>
                            <a:pt x="1" y="18"/>
                          </a:lnTo>
                          <a:lnTo>
                            <a:pt x="0" y="24"/>
                          </a:lnTo>
                          <a:lnTo>
                            <a:pt x="46" y="24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98" name="Freeform 25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184" y="250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7"/>
                        <a:gd name="T2" fmla="*/ 2 w 23"/>
                        <a:gd name="T3" fmla="*/ 14 h 47"/>
                        <a:gd name="T4" fmla="*/ 3 w 23"/>
                        <a:gd name="T5" fmla="*/ 13 h 47"/>
                        <a:gd name="T6" fmla="*/ 4 w 23"/>
                        <a:gd name="T7" fmla="*/ 13 h 47"/>
                        <a:gd name="T8" fmla="*/ 5 w 23"/>
                        <a:gd name="T9" fmla="*/ 12 h 47"/>
                        <a:gd name="T10" fmla="*/ 6 w 23"/>
                        <a:gd name="T11" fmla="*/ 11 h 47"/>
                        <a:gd name="T12" fmla="*/ 6 w 23"/>
                        <a:gd name="T13" fmla="*/ 10 h 47"/>
                        <a:gd name="T14" fmla="*/ 7 w 23"/>
                        <a:gd name="T15" fmla="*/ 8 h 47"/>
                        <a:gd name="T16" fmla="*/ 7 w 23"/>
                        <a:gd name="T17" fmla="*/ 7 h 47"/>
                        <a:gd name="T18" fmla="*/ 7 w 23"/>
                        <a:gd name="T19" fmla="*/ 6 h 47"/>
                        <a:gd name="T20" fmla="*/ 6 w 23"/>
                        <a:gd name="T21" fmla="*/ 4 h 47"/>
                        <a:gd name="T22" fmla="*/ 6 w 23"/>
                        <a:gd name="T23" fmla="*/ 3 h 47"/>
                        <a:gd name="T24" fmla="*/ 5 w 23"/>
                        <a:gd name="T25" fmla="*/ 2 h 47"/>
                        <a:gd name="T26" fmla="*/ 4 w 23"/>
                        <a:gd name="T27" fmla="*/ 1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14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7"/>
                          </a:lnTo>
                          <a:lnTo>
                            <a:pt x="9" y="45"/>
                          </a:lnTo>
                          <a:lnTo>
                            <a:pt x="13" y="43"/>
                          </a:lnTo>
                          <a:lnTo>
                            <a:pt x="17" y="39"/>
                          </a:lnTo>
                          <a:lnTo>
                            <a:pt x="19" y="36"/>
                          </a:lnTo>
                          <a:lnTo>
                            <a:pt x="21" y="32"/>
                          </a:lnTo>
                          <a:lnTo>
                            <a:pt x="22" y="28"/>
                          </a:lnTo>
                          <a:lnTo>
                            <a:pt x="23" y="24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19" y="11"/>
                          </a:lnTo>
                          <a:lnTo>
                            <a:pt x="17" y="8"/>
                          </a:lnTo>
                          <a:lnTo>
                            <a:pt x="13" y="5"/>
                          </a:lnTo>
                          <a:lnTo>
                            <a:pt x="9" y="3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99" name="Rectangle 253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569" y="2505"/>
                      <a:ext cx="615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00" name="Freeform 25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562" y="250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1 h 47"/>
                        <a:gd name="T8" fmla="*/ 2 w 23"/>
                        <a:gd name="T9" fmla="*/ 2 h 47"/>
                        <a:gd name="T10" fmla="*/ 1 w 23"/>
                        <a:gd name="T11" fmla="*/ 3 h 47"/>
                        <a:gd name="T12" fmla="*/ 1 w 23"/>
                        <a:gd name="T13" fmla="*/ 4 h 47"/>
                        <a:gd name="T14" fmla="*/ 0 w 23"/>
                        <a:gd name="T15" fmla="*/ 6 h 47"/>
                        <a:gd name="T16" fmla="*/ 0 w 23"/>
                        <a:gd name="T17" fmla="*/ 7 h 47"/>
                        <a:gd name="T18" fmla="*/ 0 w 23"/>
                        <a:gd name="T19" fmla="*/ 8 h 47"/>
                        <a:gd name="T20" fmla="*/ 1 w 23"/>
                        <a:gd name="T21" fmla="*/ 10 h 47"/>
                        <a:gd name="T22" fmla="*/ 1 w 23"/>
                        <a:gd name="T23" fmla="*/ 11 h 47"/>
                        <a:gd name="T24" fmla="*/ 2 w 23"/>
                        <a:gd name="T25" fmla="*/ 12 h 47"/>
                        <a:gd name="T26" fmla="*/ 3 w 23"/>
                        <a:gd name="T27" fmla="*/ 13 h 47"/>
                        <a:gd name="T28" fmla="*/ 4 w 23"/>
                        <a:gd name="T29" fmla="*/ 13 h 47"/>
                        <a:gd name="T30" fmla="*/ 5 w 23"/>
                        <a:gd name="T31" fmla="*/ 14 h 47"/>
                        <a:gd name="T32" fmla="*/ 7 w 23"/>
                        <a:gd name="T33" fmla="*/ 14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1"/>
                          </a:lnTo>
                          <a:lnTo>
                            <a:pt x="14" y="3"/>
                          </a:lnTo>
                          <a:lnTo>
                            <a:pt x="10" y="5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4"/>
                          </a:lnTo>
                          <a:lnTo>
                            <a:pt x="1" y="28"/>
                          </a:lnTo>
                          <a:lnTo>
                            <a:pt x="2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10" y="43"/>
                          </a:lnTo>
                          <a:lnTo>
                            <a:pt x="14" y="45"/>
                          </a:lnTo>
                          <a:lnTo>
                            <a:pt x="18" y="47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01" name="Freeform 25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520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8"/>
                        <a:gd name="T2" fmla="*/ 2 w 23"/>
                        <a:gd name="T3" fmla="*/ 21 h 48"/>
                        <a:gd name="T4" fmla="*/ 3 w 23"/>
                        <a:gd name="T5" fmla="*/ 20 h 48"/>
                        <a:gd name="T6" fmla="*/ 4 w 23"/>
                        <a:gd name="T7" fmla="*/ 18 h 48"/>
                        <a:gd name="T8" fmla="*/ 5 w 23"/>
                        <a:gd name="T9" fmla="*/ 18 h 48"/>
                        <a:gd name="T10" fmla="*/ 6 w 23"/>
                        <a:gd name="T11" fmla="*/ 16 h 48"/>
                        <a:gd name="T12" fmla="*/ 6 w 23"/>
                        <a:gd name="T13" fmla="*/ 14 h 48"/>
                        <a:gd name="T14" fmla="*/ 7 w 23"/>
                        <a:gd name="T15" fmla="*/ 13 h 48"/>
                        <a:gd name="T16" fmla="*/ 7 w 23"/>
                        <a:gd name="T17" fmla="*/ 11 h 48"/>
                        <a:gd name="T18" fmla="*/ 7 w 23"/>
                        <a:gd name="T19" fmla="*/ 8 h 48"/>
                        <a:gd name="T20" fmla="*/ 6 w 23"/>
                        <a:gd name="T21" fmla="*/ 7 h 48"/>
                        <a:gd name="T22" fmla="*/ 6 w 23"/>
                        <a:gd name="T23" fmla="*/ 5 h 48"/>
                        <a:gd name="T24" fmla="*/ 5 w 23"/>
                        <a:gd name="T25" fmla="*/ 4 h 48"/>
                        <a:gd name="T26" fmla="*/ 4 w 23"/>
                        <a:gd name="T27" fmla="*/ 3 h 48"/>
                        <a:gd name="T28" fmla="*/ 3 w 23"/>
                        <a:gd name="T29" fmla="*/ 1 h 48"/>
                        <a:gd name="T30" fmla="*/ 2 w 23"/>
                        <a:gd name="T31" fmla="*/ 0 h 48"/>
                        <a:gd name="T32" fmla="*/ 0 w 23"/>
                        <a:gd name="T33" fmla="*/ 0 h 48"/>
                        <a:gd name="T34" fmla="*/ 0 w 23"/>
                        <a:gd name="T35" fmla="*/ 21 h 48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8">
                          <a:moveTo>
                            <a:pt x="0" y="48"/>
                          </a:moveTo>
                          <a:lnTo>
                            <a:pt x="6" y="47"/>
                          </a:lnTo>
                          <a:lnTo>
                            <a:pt x="10" y="46"/>
                          </a:lnTo>
                          <a:lnTo>
                            <a:pt x="14" y="42"/>
                          </a:lnTo>
                          <a:lnTo>
                            <a:pt x="17" y="40"/>
                          </a:lnTo>
                          <a:lnTo>
                            <a:pt x="19" y="36"/>
                          </a:lnTo>
                          <a:lnTo>
                            <a:pt x="21" y="33"/>
                          </a:lnTo>
                          <a:lnTo>
                            <a:pt x="22" y="29"/>
                          </a:lnTo>
                          <a:lnTo>
                            <a:pt x="23" y="25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19" y="12"/>
                          </a:lnTo>
                          <a:lnTo>
                            <a:pt x="17" y="8"/>
                          </a:lnTo>
                          <a:lnTo>
                            <a:pt x="14" y="6"/>
                          </a:lnTo>
                          <a:lnTo>
                            <a:pt x="10" y="2"/>
                          </a:lnTo>
                          <a:lnTo>
                            <a:pt x="6" y="1"/>
                          </a:lnTo>
                          <a:lnTo>
                            <a:pt x="0" y="0"/>
                          </a:lnTo>
                          <a:lnTo>
                            <a:pt x="0" y="48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02" name="Rectangle 256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384" y="2448"/>
                      <a:ext cx="136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03" name="Freeform 25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377" y="2448"/>
                      <a:ext cx="7" cy="21"/>
                    </a:xfrm>
                    <a:custGeom>
                      <a:avLst/>
                      <a:gdLst>
                        <a:gd name="T0" fmla="*/ 7 w 24"/>
                        <a:gd name="T1" fmla="*/ 0 h 48"/>
                        <a:gd name="T2" fmla="*/ 5 w 24"/>
                        <a:gd name="T3" fmla="*/ 0 h 48"/>
                        <a:gd name="T4" fmla="*/ 4 w 24"/>
                        <a:gd name="T5" fmla="*/ 1 h 48"/>
                        <a:gd name="T6" fmla="*/ 3 w 24"/>
                        <a:gd name="T7" fmla="*/ 3 h 48"/>
                        <a:gd name="T8" fmla="*/ 2 w 24"/>
                        <a:gd name="T9" fmla="*/ 4 h 48"/>
                        <a:gd name="T10" fmla="*/ 1 w 24"/>
                        <a:gd name="T11" fmla="*/ 5 h 48"/>
                        <a:gd name="T12" fmla="*/ 0 w 24"/>
                        <a:gd name="T13" fmla="*/ 7 h 48"/>
                        <a:gd name="T14" fmla="*/ 0 w 24"/>
                        <a:gd name="T15" fmla="*/ 8 h 48"/>
                        <a:gd name="T16" fmla="*/ 0 w 24"/>
                        <a:gd name="T17" fmla="*/ 11 h 48"/>
                        <a:gd name="T18" fmla="*/ 0 w 24"/>
                        <a:gd name="T19" fmla="*/ 13 h 48"/>
                        <a:gd name="T20" fmla="*/ 0 w 24"/>
                        <a:gd name="T21" fmla="*/ 14 h 48"/>
                        <a:gd name="T22" fmla="*/ 1 w 24"/>
                        <a:gd name="T23" fmla="*/ 16 h 48"/>
                        <a:gd name="T24" fmla="*/ 2 w 24"/>
                        <a:gd name="T25" fmla="*/ 18 h 48"/>
                        <a:gd name="T26" fmla="*/ 3 w 24"/>
                        <a:gd name="T27" fmla="*/ 18 h 48"/>
                        <a:gd name="T28" fmla="*/ 4 w 24"/>
                        <a:gd name="T29" fmla="*/ 20 h 48"/>
                        <a:gd name="T30" fmla="*/ 5 w 24"/>
                        <a:gd name="T31" fmla="*/ 21 h 48"/>
                        <a:gd name="T32" fmla="*/ 7 w 24"/>
                        <a:gd name="T33" fmla="*/ 21 h 48"/>
                        <a:gd name="T34" fmla="*/ 7 w 24"/>
                        <a:gd name="T35" fmla="*/ 0 h 48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8">
                          <a:moveTo>
                            <a:pt x="24" y="0"/>
                          </a:moveTo>
                          <a:lnTo>
                            <a:pt x="18" y="1"/>
                          </a:lnTo>
                          <a:lnTo>
                            <a:pt x="13" y="2"/>
                          </a:lnTo>
                          <a:lnTo>
                            <a:pt x="9" y="6"/>
                          </a:lnTo>
                          <a:lnTo>
                            <a:pt x="6" y="8"/>
                          </a:lnTo>
                          <a:lnTo>
                            <a:pt x="4" y="12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5"/>
                          </a:lnTo>
                          <a:lnTo>
                            <a:pt x="0" y="29"/>
                          </a:lnTo>
                          <a:lnTo>
                            <a:pt x="1" y="33"/>
                          </a:lnTo>
                          <a:lnTo>
                            <a:pt x="4" y="36"/>
                          </a:lnTo>
                          <a:lnTo>
                            <a:pt x="6" y="40"/>
                          </a:lnTo>
                          <a:lnTo>
                            <a:pt x="9" y="42"/>
                          </a:lnTo>
                          <a:lnTo>
                            <a:pt x="13" y="46"/>
                          </a:lnTo>
                          <a:lnTo>
                            <a:pt x="18" y="47"/>
                          </a:lnTo>
                          <a:lnTo>
                            <a:pt x="24" y="48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04" name="Freeform 25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513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8"/>
                        <a:gd name="T2" fmla="*/ 5 w 23"/>
                        <a:gd name="T3" fmla="*/ 0 h 48"/>
                        <a:gd name="T4" fmla="*/ 4 w 23"/>
                        <a:gd name="T5" fmla="*/ 1 h 48"/>
                        <a:gd name="T6" fmla="*/ 3 w 23"/>
                        <a:gd name="T7" fmla="*/ 3 h 48"/>
                        <a:gd name="T8" fmla="*/ 2 w 23"/>
                        <a:gd name="T9" fmla="*/ 4 h 48"/>
                        <a:gd name="T10" fmla="*/ 1 w 23"/>
                        <a:gd name="T11" fmla="*/ 5 h 48"/>
                        <a:gd name="T12" fmla="*/ 0 w 23"/>
                        <a:gd name="T13" fmla="*/ 7 h 48"/>
                        <a:gd name="T14" fmla="*/ 0 w 23"/>
                        <a:gd name="T15" fmla="*/ 8 h 48"/>
                        <a:gd name="T16" fmla="*/ 0 w 23"/>
                        <a:gd name="T17" fmla="*/ 11 h 48"/>
                        <a:gd name="T18" fmla="*/ 0 w 23"/>
                        <a:gd name="T19" fmla="*/ 13 h 48"/>
                        <a:gd name="T20" fmla="*/ 0 w 23"/>
                        <a:gd name="T21" fmla="*/ 14 h 48"/>
                        <a:gd name="T22" fmla="*/ 1 w 23"/>
                        <a:gd name="T23" fmla="*/ 16 h 48"/>
                        <a:gd name="T24" fmla="*/ 2 w 23"/>
                        <a:gd name="T25" fmla="*/ 18 h 48"/>
                        <a:gd name="T26" fmla="*/ 3 w 23"/>
                        <a:gd name="T27" fmla="*/ 18 h 48"/>
                        <a:gd name="T28" fmla="*/ 4 w 23"/>
                        <a:gd name="T29" fmla="*/ 20 h 48"/>
                        <a:gd name="T30" fmla="*/ 5 w 23"/>
                        <a:gd name="T31" fmla="*/ 21 h 48"/>
                        <a:gd name="T32" fmla="*/ 7 w 23"/>
                        <a:gd name="T33" fmla="*/ 21 h 48"/>
                        <a:gd name="T34" fmla="*/ 7 w 23"/>
                        <a:gd name="T35" fmla="*/ 0 h 48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8">
                          <a:moveTo>
                            <a:pt x="23" y="0"/>
                          </a:moveTo>
                          <a:lnTo>
                            <a:pt x="17" y="1"/>
                          </a:lnTo>
                          <a:lnTo>
                            <a:pt x="13" y="2"/>
                          </a:lnTo>
                          <a:lnTo>
                            <a:pt x="9" y="6"/>
                          </a:lnTo>
                          <a:lnTo>
                            <a:pt x="5" y="8"/>
                          </a:lnTo>
                          <a:lnTo>
                            <a:pt x="3" y="12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5"/>
                          </a:lnTo>
                          <a:lnTo>
                            <a:pt x="0" y="29"/>
                          </a:lnTo>
                          <a:lnTo>
                            <a:pt x="1" y="33"/>
                          </a:lnTo>
                          <a:lnTo>
                            <a:pt x="3" y="36"/>
                          </a:lnTo>
                          <a:lnTo>
                            <a:pt x="5" y="40"/>
                          </a:lnTo>
                          <a:lnTo>
                            <a:pt x="9" y="42"/>
                          </a:lnTo>
                          <a:lnTo>
                            <a:pt x="13" y="46"/>
                          </a:lnTo>
                          <a:lnTo>
                            <a:pt x="17" y="47"/>
                          </a:lnTo>
                          <a:lnTo>
                            <a:pt x="23" y="48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05" name="Rectangle 259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520" y="2448"/>
                      <a:ext cx="143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06" name="Freeform 26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63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8"/>
                        <a:gd name="T2" fmla="*/ 2 w 23"/>
                        <a:gd name="T3" fmla="*/ 21 h 48"/>
                        <a:gd name="T4" fmla="*/ 3 w 23"/>
                        <a:gd name="T5" fmla="*/ 20 h 48"/>
                        <a:gd name="T6" fmla="*/ 5 w 23"/>
                        <a:gd name="T7" fmla="*/ 18 h 48"/>
                        <a:gd name="T8" fmla="*/ 5 w 23"/>
                        <a:gd name="T9" fmla="*/ 18 h 48"/>
                        <a:gd name="T10" fmla="*/ 6 w 23"/>
                        <a:gd name="T11" fmla="*/ 16 h 48"/>
                        <a:gd name="T12" fmla="*/ 7 w 23"/>
                        <a:gd name="T13" fmla="*/ 14 h 48"/>
                        <a:gd name="T14" fmla="*/ 7 w 23"/>
                        <a:gd name="T15" fmla="*/ 13 h 48"/>
                        <a:gd name="T16" fmla="*/ 7 w 23"/>
                        <a:gd name="T17" fmla="*/ 11 h 48"/>
                        <a:gd name="T18" fmla="*/ 7 w 23"/>
                        <a:gd name="T19" fmla="*/ 8 h 48"/>
                        <a:gd name="T20" fmla="*/ 7 w 23"/>
                        <a:gd name="T21" fmla="*/ 7 h 48"/>
                        <a:gd name="T22" fmla="*/ 6 w 23"/>
                        <a:gd name="T23" fmla="*/ 5 h 48"/>
                        <a:gd name="T24" fmla="*/ 5 w 23"/>
                        <a:gd name="T25" fmla="*/ 4 h 48"/>
                        <a:gd name="T26" fmla="*/ 5 w 23"/>
                        <a:gd name="T27" fmla="*/ 3 h 48"/>
                        <a:gd name="T28" fmla="*/ 3 w 23"/>
                        <a:gd name="T29" fmla="*/ 1 h 48"/>
                        <a:gd name="T30" fmla="*/ 2 w 23"/>
                        <a:gd name="T31" fmla="*/ 0 h 48"/>
                        <a:gd name="T32" fmla="*/ 0 w 23"/>
                        <a:gd name="T33" fmla="*/ 0 h 48"/>
                        <a:gd name="T34" fmla="*/ 0 w 23"/>
                        <a:gd name="T35" fmla="*/ 21 h 48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8">
                          <a:moveTo>
                            <a:pt x="0" y="48"/>
                          </a:moveTo>
                          <a:lnTo>
                            <a:pt x="6" y="47"/>
                          </a:lnTo>
                          <a:lnTo>
                            <a:pt x="10" y="46"/>
                          </a:lnTo>
                          <a:lnTo>
                            <a:pt x="15" y="42"/>
                          </a:lnTo>
                          <a:lnTo>
                            <a:pt x="18" y="40"/>
                          </a:lnTo>
                          <a:lnTo>
                            <a:pt x="20" y="36"/>
                          </a:lnTo>
                          <a:lnTo>
                            <a:pt x="22" y="33"/>
                          </a:lnTo>
                          <a:lnTo>
                            <a:pt x="23" y="29"/>
                          </a:lnTo>
                          <a:lnTo>
                            <a:pt x="23" y="25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2"/>
                          </a:lnTo>
                          <a:lnTo>
                            <a:pt x="18" y="8"/>
                          </a:lnTo>
                          <a:lnTo>
                            <a:pt x="15" y="6"/>
                          </a:lnTo>
                          <a:lnTo>
                            <a:pt x="10" y="2"/>
                          </a:lnTo>
                          <a:lnTo>
                            <a:pt x="6" y="1"/>
                          </a:lnTo>
                          <a:lnTo>
                            <a:pt x="0" y="0"/>
                          </a:lnTo>
                          <a:lnTo>
                            <a:pt x="0" y="48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07" name="Freeform 26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513" y="2283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0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1 h 47"/>
                        <a:gd name="T18" fmla="*/ 0 w 23"/>
                        <a:gd name="T19" fmla="*/ 13 h 47"/>
                        <a:gd name="T20" fmla="*/ 0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3" y="2"/>
                          </a:lnTo>
                          <a:lnTo>
                            <a:pt x="9" y="5"/>
                          </a:lnTo>
                          <a:lnTo>
                            <a:pt x="5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4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5" y="39"/>
                          </a:lnTo>
                          <a:lnTo>
                            <a:pt x="9" y="42"/>
                          </a:lnTo>
                          <a:lnTo>
                            <a:pt x="13" y="45"/>
                          </a:lnTo>
                          <a:lnTo>
                            <a:pt x="17" y="47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08" name="Rectangle 262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520" y="2283"/>
                      <a:ext cx="150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09" name="Freeform 26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70" y="2283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4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6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1 h 47"/>
                        <a:gd name="T18" fmla="*/ 7 w 23"/>
                        <a:gd name="T19" fmla="*/ 8 h 47"/>
                        <a:gd name="T20" fmla="*/ 6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4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7"/>
                          </a:lnTo>
                          <a:lnTo>
                            <a:pt x="9" y="45"/>
                          </a:lnTo>
                          <a:lnTo>
                            <a:pt x="14" y="42"/>
                          </a:lnTo>
                          <a:lnTo>
                            <a:pt x="17" y="39"/>
                          </a:lnTo>
                          <a:lnTo>
                            <a:pt x="19" y="36"/>
                          </a:lnTo>
                          <a:lnTo>
                            <a:pt x="21" y="32"/>
                          </a:lnTo>
                          <a:lnTo>
                            <a:pt x="22" y="28"/>
                          </a:lnTo>
                          <a:lnTo>
                            <a:pt x="23" y="24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19" y="11"/>
                          </a:lnTo>
                          <a:lnTo>
                            <a:pt x="17" y="8"/>
                          </a:lnTo>
                          <a:lnTo>
                            <a:pt x="14" y="5"/>
                          </a:lnTo>
                          <a:lnTo>
                            <a:pt x="9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10" name="Freeform 26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513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5 h 46"/>
                        <a:gd name="T14" fmla="*/ 0 w 23"/>
                        <a:gd name="T15" fmla="*/ 6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10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5" y="7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5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11" name="Rectangle 265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520" y="1975"/>
                      <a:ext cx="136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12" name="Freeform 26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55" y="197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10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7 w 23"/>
                        <a:gd name="T21" fmla="*/ 5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5"/>
                          </a:lnTo>
                          <a:lnTo>
                            <a:pt x="11" y="44"/>
                          </a:lnTo>
                          <a:lnTo>
                            <a:pt x="14" y="42"/>
                          </a:lnTo>
                          <a:lnTo>
                            <a:pt x="17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7" y="7"/>
                          </a:lnTo>
                          <a:lnTo>
                            <a:pt x="14" y="4"/>
                          </a:lnTo>
                          <a:lnTo>
                            <a:pt x="11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13" name="Freeform 26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55" y="1882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5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9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7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5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5"/>
                          </a:lnTo>
                          <a:lnTo>
                            <a:pt x="11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5"/>
                          </a:lnTo>
                          <a:lnTo>
                            <a:pt x="22" y="31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4"/>
                          </a:lnTo>
                          <a:lnTo>
                            <a:pt x="20" y="10"/>
                          </a:lnTo>
                          <a:lnTo>
                            <a:pt x="18" y="7"/>
                          </a:lnTo>
                          <a:lnTo>
                            <a:pt x="15" y="4"/>
                          </a:lnTo>
                          <a:lnTo>
                            <a:pt x="11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14" name="Rectangle 268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520" y="1882"/>
                      <a:ext cx="136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15" name="Freeform 26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513" y="1882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4 h 46"/>
                        <a:gd name="T14" fmla="*/ 0 w 23"/>
                        <a:gd name="T15" fmla="*/ 6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5" y="7"/>
                          </a:lnTo>
                          <a:lnTo>
                            <a:pt x="3" y="10"/>
                          </a:lnTo>
                          <a:lnTo>
                            <a:pt x="1" y="14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1"/>
                          </a:lnTo>
                          <a:lnTo>
                            <a:pt x="3" y="35"/>
                          </a:lnTo>
                          <a:lnTo>
                            <a:pt x="5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16" name="Freeform 27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55" y="1839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7"/>
                        <a:gd name="T2" fmla="*/ 2 w 23"/>
                        <a:gd name="T3" fmla="*/ 14 h 47"/>
                        <a:gd name="T4" fmla="*/ 3 w 23"/>
                        <a:gd name="T5" fmla="*/ 13 h 47"/>
                        <a:gd name="T6" fmla="*/ 4 w 23"/>
                        <a:gd name="T7" fmla="*/ 13 h 47"/>
                        <a:gd name="T8" fmla="*/ 5 w 23"/>
                        <a:gd name="T9" fmla="*/ 12 h 47"/>
                        <a:gd name="T10" fmla="*/ 6 w 23"/>
                        <a:gd name="T11" fmla="*/ 11 h 47"/>
                        <a:gd name="T12" fmla="*/ 7 w 23"/>
                        <a:gd name="T13" fmla="*/ 10 h 47"/>
                        <a:gd name="T14" fmla="*/ 7 w 23"/>
                        <a:gd name="T15" fmla="*/ 9 h 47"/>
                        <a:gd name="T16" fmla="*/ 7 w 23"/>
                        <a:gd name="T17" fmla="*/ 7 h 47"/>
                        <a:gd name="T18" fmla="*/ 7 w 23"/>
                        <a:gd name="T19" fmla="*/ 6 h 47"/>
                        <a:gd name="T20" fmla="*/ 7 w 23"/>
                        <a:gd name="T21" fmla="*/ 4 h 47"/>
                        <a:gd name="T22" fmla="*/ 6 w 23"/>
                        <a:gd name="T23" fmla="*/ 4 h 47"/>
                        <a:gd name="T24" fmla="*/ 5 w 23"/>
                        <a:gd name="T25" fmla="*/ 2 h 47"/>
                        <a:gd name="T26" fmla="*/ 4 w 23"/>
                        <a:gd name="T27" fmla="*/ 1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14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11" y="45"/>
                          </a:lnTo>
                          <a:lnTo>
                            <a:pt x="14" y="42"/>
                          </a:lnTo>
                          <a:lnTo>
                            <a:pt x="18" y="40"/>
                          </a:lnTo>
                          <a:lnTo>
                            <a:pt x="20" y="36"/>
                          </a:lnTo>
                          <a:lnTo>
                            <a:pt x="22" y="33"/>
                          </a:lnTo>
                          <a:lnTo>
                            <a:pt x="23" y="29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2"/>
                          </a:lnTo>
                          <a:lnTo>
                            <a:pt x="18" y="7"/>
                          </a:lnTo>
                          <a:lnTo>
                            <a:pt x="14" y="5"/>
                          </a:lnTo>
                          <a:lnTo>
                            <a:pt x="11" y="2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17" name="Rectangle 271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391" y="1839"/>
                      <a:ext cx="264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18" name="Freeform 27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384" y="1839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1 h 47"/>
                        <a:gd name="T8" fmla="*/ 2 w 23"/>
                        <a:gd name="T9" fmla="*/ 2 h 47"/>
                        <a:gd name="T10" fmla="*/ 1 w 23"/>
                        <a:gd name="T11" fmla="*/ 4 h 47"/>
                        <a:gd name="T12" fmla="*/ 0 w 23"/>
                        <a:gd name="T13" fmla="*/ 4 h 47"/>
                        <a:gd name="T14" fmla="*/ 0 w 23"/>
                        <a:gd name="T15" fmla="*/ 6 h 47"/>
                        <a:gd name="T16" fmla="*/ 0 w 23"/>
                        <a:gd name="T17" fmla="*/ 7 h 47"/>
                        <a:gd name="T18" fmla="*/ 0 w 23"/>
                        <a:gd name="T19" fmla="*/ 9 h 47"/>
                        <a:gd name="T20" fmla="*/ 0 w 23"/>
                        <a:gd name="T21" fmla="*/ 10 h 47"/>
                        <a:gd name="T22" fmla="*/ 1 w 23"/>
                        <a:gd name="T23" fmla="*/ 11 h 47"/>
                        <a:gd name="T24" fmla="*/ 2 w 23"/>
                        <a:gd name="T25" fmla="*/ 12 h 47"/>
                        <a:gd name="T26" fmla="*/ 3 w 23"/>
                        <a:gd name="T27" fmla="*/ 13 h 47"/>
                        <a:gd name="T28" fmla="*/ 4 w 23"/>
                        <a:gd name="T29" fmla="*/ 13 h 47"/>
                        <a:gd name="T30" fmla="*/ 5 w 23"/>
                        <a:gd name="T31" fmla="*/ 14 h 47"/>
                        <a:gd name="T32" fmla="*/ 7 w 23"/>
                        <a:gd name="T33" fmla="*/ 14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1"/>
                          </a:lnTo>
                          <a:lnTo>
                            <a:pt x="13" y="2"/>
                          </a:lnTo>
                          <a:lnTo>
                            <a:pt x="10" y="5"/>
                          </a:lnTo>
                          <a:lnTo>
                            <a:pt x="7" y="7"/>
                          </a:lnTo>
                          <a:lnTo>
                            <a:pt x="3" y="12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9"/>
                          </a:lnTo>
                          <a:lnTo>
                            <a:pt x="1" y="33"/>
                          </a:lnTo>
                          <a:lnTo>
                            <a:pt x="3" y="36"/>
                          </a:lnTo>
                          <a:lnTo>
                            <a:pt x="7" y="40"/>
                          </a:lnTo>
                          <a:lnTo>
                            <a:pt x="10" y="42"/>
                          </a:lnTo>
                          <a:lnTo>
                            <a:pt x="13" y="45"/>
                          </a:lnTo>
                          <a:lnTo>
                            <a:pt x="18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19" name="Freeform 27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384" y="1904"/>
                      <a:ext cx="7" cy="36"/>
                    </a:xfrm>
                    <a:custGeom>
                      <a:avLst/>
                      <a:gdLst>
                        <a:gd name="T0" fmla="*/ 7 w 24"/>
                        <a:gd name="T1" fmla="*/ 0 h 117"/>
                        <a:gd name="T2" fmla="*/ 6 w 24"/>
                        <a:gd name="T3" fmla="*/ 0 h 117"/>
                        <a:gd name="T4" fmla="*/ 5 w 24"/>
                        <a:gd name="T5" fmla="*/ 1 h 117"/>
                        <a:gd name="T6" fmla="*/ 5 w 24"/>
                        <a:gd name="T7" fmla="*/ 1 h 117"/>
                        <a:gd name="T8" fmla="*/ 4 w 24"/>
                        <a:gd name="T9" fmla="*/ 2 h 117"/>
                        <a:gd name="T10" fmla="*/ 3 w 24"/>
                        <a:gd name="T11" fmla="*/ 4 h 117"/>
                        <a:gd name="T12" fmla="*/ 2 w 24"/>
                        <a:gd name="T13" fmla="*/ 6 h 117"/>
                        <a:gd name="T14" fmla="*/ 1 w 24"/>
                        <a:gd name="T15" fmla="*/ 9 h 117"/>
                        <a:gd name="T16" fmla="*/ 1 w 24"/>
                        <a:gd name="T17" fmla="*/ 11 h 117"/>
                        <a:gd name="T18" fmla="*/ 0 w 24"/>
                        <a:gd name="T19" fmla="*/ 15 h 117"/>
                        <a:gd name="T20" fmla="*/ 0 w 24"/>
                        <a:gd name="T21" fmla="*/ 18 h 117"/>
                        <a:gd name="T22" fmla="*/ 0 w 24"/>
                        <a:gd name="T23" fmla="*/ 22 h 117"/>
                        <a:gd name="T24" fmla="*/ 1 w 24"/>
                        <a:gd name="T25" fmla="*/ 25 h 117"/>
                        <a:gd name="T26" fmla="*/ 1 w 24"/>
                        <a:gd name="T27" fmla="*/ 28 h 117"/>
                        <a:gd name="T28" fmla="*/ 2 w 24"/>
                        <a:gd name="T29" fmla="*/ 30 h 117"/>
                        <a:gd name="T30" fmla="*/ 3 w 24"/>
                        <a:gd name="T31" fmla="*/ 33 h 117"/>
                        <a:gd name="T32" fmla="*/ 4 w 24"/>
                        <a:gd name="T33" fmla="*/ 34 h 117"/>
                        <a:gd name="T34" fmla="*/ 5 w 24"/>
                        <a:gd name="T35" fmla="*/ 35 h 117"/>
                        <a:gd name="T36" fmla="*/ 5 w 24"/>
                        <a:gd name="T37" fmla="*/ 36 h 117"/>
                        <a:gd name="T38" fmla="*/ 6 w 24"/>
                        <a:gd name="T39" fmla="*/ 36 h 117"/>
                        <a:gd name="T40" fmla="*/ 7 w 24"/>
                        <a:gd name="T41" fmla="*/ 36 h 117"/>
                        <a:gd name="T42" fmla="*/ 7 w 24"/>
                        <a:gd name="T43" fmla="*/ 0 h 117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0" t="0" r="r" b="b"/>
                      <a:pathLst>
                        <a:path w="24" h="117">
                          <a:moveTo>
                            <a:pt x="24" y="0"/>
                          </a:moveTo>
                          <a:lnTo>
                            <a:pt x="21" y="1"/>
                          </a:lnTo>
                          <a:lnTo>
                            <a:pt x="18" y="2"/>
                          </a:lnTo>
                          <a:lnTo>
                            <a:pt x="16" y="3"/>
                          </a:lnTo>
                          <a:lnTo>
                            <a:pt x="14" y="5"/>
                          </a:lnTo>
                          <a:lnTo>
                            <a:pt x="9" y="12"/>
                          </a:lnTo>
                          <a:lnTo>
                            <a:pt x="6" y="19"/>
                          </a:lnTo>
                          <a:lnTo>
                            <a:pt x="4" y="28"/>
                          </a:lnTo>
                          <a:lnTo>
                            <a:pt x="2" y="37"/>
                          </a:lnTo>
                          <a:lnTo>
                            <a:pt x="1" y="48"/>
                          </a:lnTo>
                          <a:lnTo>
                            <a:pt x="0" y="59"/>
                          </a:lnTo>
                          <a:lnTo>
                            <a:pt x="1" y="70"/>
                          </a:lnTo>
                          <a:lnTo>
                            <a:pt x="2" y="80"/>
                          </a:lnTo>
                          <a:lnTo>
                            <a:pt x="4" y="90"/>
                          </a:lnTo>
                          <a:lnTo>
                            <a:pt x="6" y="99"/>
                          </a:lnTo>
                          <a:lnTo>
                            <a:pt x="9" y="107"/>
                          </a:lnTo>
                          <a:lnTo>
                            <a:pt x="14" y="112"/>
                          </a:lnTo>
                          <a:lnTo>
                            <a:pt x="16" y="114"/>
                          </a:lnTo>
                          <a:lnTo>
                            <a:pt x="18" y="116"/>
                          </a:lnTo>
                          <a:lnTo>
                            <a:pt x="21" y="117"/>
                          </a:lnTo>
                          <a:lnTo>
                            <a:pt x="24" y="117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20" name="Rectangle 27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391" y="1904"/>
                      <a:ext cx="264" cy="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21" name="Freeform 27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55" y="1904"/>
                      <a:ext cx="7" cy="36"/>
                    </a:xfrm>
                    <a:custGeom>
                      <a:avLst/>
                      <a:gdLst>
                        <a:gd name="T0" fmla="*/ 0 w 23"/>
                        <a:gd name="T1" fmla="*/ 36 h 117"/>
                        <a:gd name="T2" fmla="*/ 1 w 23"/>
                        <a:gd name="T3" fmla="*/ 36 h 117"/>
                        <a:gd name="T4" fmla="*/ 2 w 23"/>
                        <a:gd name="T5" fmla="*/ 36 h 117"/>
                        <a:gd name="T6" fmla="*/ 2 w 23"/>
                        <a:gd name="T7" fmla="*/ 35 h 117"/>
                        <a:gd name="T8" fmla="*/ 3 w 23"/>
                        <a:gd name="T9" fmla="*/ 34 h 117"/>
                        <a:gd name="T10" fmla="*/ 4 w 23"/>
                        <a:gd name="T11" fmla="*/ 33 h 117"/>
                        <a:gd name="T12" fmla="*/ 5 w 23"/>
                        <a:gd name="T13" fmla="*/ 30 h 117"/>
                        <a:gd name="T14" fmla="*/ 6 w 23"/>
                        <a:gd name="T15" fmla="*/ 28 h 117"/>
                        <a:gd name="T16" fmla="*/ 7 w 23"/>
                        <a:gd name="T17" fmla="*/ 25 h 117"/>
                        <a:gd name="T18" fmla="*/ 7 w 23"/>
                        <a:gd name="T19" fmla="*/ 22 h 117"/>
                        <a:gd name="T20" fmla="*/ 7 w 23"/>
                        <a:gd name="T21" fmla="*/ 18 h 117"/>
                        <a:gd name="T22" fmla="*/ 7 w 23"/>
                        <a:gd name="T23" fmla="*/ 15 h 117"/>
                        <a:gd name="T24" fmla="*/ 7 w 23"/>
                        <a:gd name="T25" fmla="*/ 11 h 117"/>
                        <a:gd name="T26" fmla="*/ 6 w 23"/>
                        <a:gd name="T27" fmla="*/ 9 h 117"/>
                        <a:gd name="T28" fmla="*/ 5 w 23"/>
                        <a:gd name="T29" fmla="*/ 6 h 117"/>
                        <a:gd name="T30" fmla="*/ 4 w 23"/>
                        <a:gd name="T31" fmla="*/ 4 h 117"/>
                        <a:gd name="T32" fmla="*/ 3 w 23"/>
                        <a:gd name="T33" fmla="*/ 2 h 117"/>
                        <a:gd name="T34" fmla="*/ 2 w 23"/>
                        <a:gd name="T35" fmla="*/ 1 h 117"/>
                        <a:gd name="T36" fmla="*/ 2 w 23"/>
                        <a:gd name="T37" fmla="*/ 1 h 117"/>
                        <a:gd name="T38" fmla="*/ 1 w 23"/>
                        <a:gd name="T39" fmla="*/ 0 h 117"/>
                        <a:gd name="T40" fmla="*/ 0 w 23"/>
                        <a:gd name="T41" fmla="*/ 0 h 117"/>
                        <a:gd name="T42" fmla="*/ 0 w 23"/>
                        <a:gd name="T43" fmla="*/ 36 h 117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0" t="0" r="r" b="b"/>
                      <a:pathLst>
                        <a:path w="23" h="117">
                          <a:moveTo>
                            <a:pt x="0" y="117"/>
                          </a:moveTo>
                          <a:lnTo>
                            <a:pt x="3" y="117"/>
                          </a:lnTo>
                          <a:lnTo>
                            <a:pt x="6" y="116"/>
                          </a:lnTo>
                          <a:lnTo>
                            <a:pt x="8" y="114"/>
                          </a:lnTo>
                          <a:lnTo>
                            <a:pt x="11" y="112"/>
                          </a:lnTo>
                          <a:lnTo>
                            <a:pt x="14" y="107"/>
                          </a:lnTo>
                          <a:lnTo>
                            <a:pt x="17" y="99"/>
                          </a:lnTo>
                          <a:lnTo>
                            <a:pt x="20" y="90"/>
                          </a:lnTo>
                          <a:lnTo>
                            <a:pt x="22" y="80"/>
                          </a:lnTo>
                          <a:lnTo>
                            <a:pt x="23" y="70"/>
                          </a:lnTo>
                          <a:lnTo>
                            <a:pt x="23" y="59"/>
                          </a:lnTo>
                          <a:lnTo>
                            <a:pt x="23" y="48"/>
                          </a:lnTo>
                          <a:lnTo>
                            <a:pt x="22" y="37"/>
                          </a:lnTo>
                          <a:lnTo>
                            <a:pt x="20" y="28"/>
                          </a:lnTo>
                          <a:lnTo>
                            <a:pt x="17" y="19"/>
                          </a:lnTo>
                          <a:lnTo>
                            <a:pt x="14" y="12"/>
                          </a:lnTo>
                          <a:lnTo>
                            <a:pt x="11" y="5"/>
                          </a:lnTo>
                          <a:lnTo>
                            <a:pt x="8" y="3"/>
                          </a:lnTo>
                          <a:lnTo>
                            <a:pt x="6" y="2"/>
                          </a:lnTo>
                          <a:lnTo>
                            <a:pt x="3" y="1"/>
                          </a:lnTo>
                          <a:lnTo>
                            <a:pt x="0" y="0"/>
                          </a:lnTo>
                          <a:lnTo>
                            <a:pt x="0" y="11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22" name="Freeform 27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170" y="2526"/>
                      <a:ext cx="21" cy="14"/>
                    </a:xfrm>
                    <a:custGeom>
                      <a:avLst/>
                      <a:gdLst>
                        <a:gd name="T0" fmla="*/ 0 w 46"/>
                        <a:gd name="T1" fmla="*/ 0 h 23"/>
                        <a:gd name="T2" fmla="*/ 0 w 46"/>
                        <a:gd name="T3" fmla="*/ 3 h 23"/>
                        <a:gd name="T4" fmla="*/ 0 w 46"/>
                        <a:gd name="T5" fmla="*/ 6 h 23"/>
                        <a:gd name="T6" fmla="*/ 2 w 46"/>
                        <a:gd name="T7" fmla="*/ 9 h 23"/>
                        <a:gd name="T8" fmla="*/ 3 w 46"/>
                        <a:gd name="T9" fmla="*/ 10 h 23"/>
                        <a:gd name="T10" fmla="*/ 5 w 46"/>
                        <a:gd name="T11" fmla="*/ 12 h 23"/>
                        <a:gd name="T12" fmla="*/ 6 w 46"/>
                        <a:gd name="T13" fmla="*/ 13 h 23"/>
                        <a:gd name="T14" fmla="*/ 8 w 46"/>
                        <a:gd name="T15" fmla="*/ 13 h 23"/>
                        <a:gd name="T16" fmla="*/ 11 w 46"/>
                        <a:gd name="T17" fmla="*/ 14 h 23"/>
                        <a:gd name="T18" fmla="*/ 12 w 46"/>
                        <a:gd name="T19" fmla="*/ 13 h 23"/>
                        <a:gd name="T20" fmla="*/ 14 w 46"/>
                        <a:gd name="T21" fmla="*/ 13 h 23"/>
                        <a:gd name="T22" fmla="*/ 16 w 46"/>
                        <a:gd name="T23" fmla="*/ 12 h 23"/>
                        <a:gd name="T24" fmla="*/ 18 w 46"/>
                        <a:gd name="T25" fmla="*/ 10 h 23"/>
                        <a:gd name="T26" fmla="*/ 19 w 46"/>
                        <a:gd name="T27" fmla="*/ 9 h 23"/>
                        <a:gd name="T28" fmla="*/ 20 w 46"/>
                        <a:gd name="T29" fmla="*/ 6 h 23"/>
                        <a:gd name="T30" fmla="*/ 21 w 46"/>
                        <a:gd name="T31" fmla="*/ 3 h 23"/>
                        <a:gd name="T32" fmla="*/ 21 w 46"/>
                        <a:gd name="T33" fmla="*/ 0 h 23"/>
                        <a:gd name="T34" fmla="*/ 0 w 46"/>
                        <a:gd name="T35" fmla="*/ 0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0" y="0"/>
                          </a:moveTo>
                          <a:lnTo>
                            <a:pt x="0" y="5"/>
                          </a:lnTo>
                          <a:lnTo>
                            <a:pt x="1" y="10"/>
                          </a:lnTo>
                          <a:lnTo>
                            <a:pt x="4" y="14"/>
                          </a:lnTo>
                          <a:lnTo>
                            <a:pt x="6" y="17"/>
                          </a:lnTo>
                          <a:lnTo>
                            <a:pt x="10" y="20"/>
                          </a:lnTo>
                          <a:lnTo>
                            <a:pt x="13" y="21"/>
                          </a:lnTo>
                          <a:lnTo>
                            <a:pt x="18" y="22"/>
                          </a:lnTo>
                          <a:lnTo>
                            <a:pt x="23" y="23"/>
                          </a:lnTo>
                          <a:lnTo>
                            <a:pt x="27" y="22"/>
                          </a:lnTo>
                          <a:lnTo>
                            <a:pt x="31" y="21"/>
                          </a:lnTo>
                          <a:lnTo>
                            <a:pt x="34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0"/>
                          </a:lnTo>
                          <a:lnTo>
                            <a:pt x="45" y="5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23" name="Rectangle 277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170" y="2512"/>
                      <a:ext cx="21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24" name="Freeform 27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170" y="2505"/>
                      <a:ext cx="21" cy="7"/>
                    </a:xfrm>
                    <a:custGeom>
                      <a:avLst/>
                      <a:gdLst>
                        <a:gd name="T0" fmla="*/ 21 w 46"/>
                        <a:gd name="T1" fmla="*/ 7 h 24"/>
                        <a:gd name="T2" fmla="*/ 21 w 46"/>
                        <a:gd name="T3" fmla="*/ 5 h 24"/>
                        <a:gd name="T4" fmla="*/ 20 w 46"/>
                        <a:gd name="T5" fmla="*/ 4 h 24"/>
                        <a:gd name="T6" fmla="*/ 19 w 46"/>
                        <a:gd name="T7" fmla="*/ 3 h 24"/>
                        <a:gd name="T8" fmla="*/ 18 w 46"/>
                        <a:gd name="T9" fmla="*/ 2 h 24"/>
                        <a:gd name="T10" fmla="*/ 16 w 46"/>
                        <a:gd name="T11" fmla="*/ 1 h 24"/>
                        <a:gd name="T12" fmla="*/ 14 w 46"/>
                        <a:gd name="T13" fmla="*/ 0 h 24"/>
                        <a:gd name="T14" fmla="*/ 12 w 46"/>
                        <a:gd name="T15" fmla="*/ 0 h 24"/>
                        <a:gd name="T16" fmla="*/ 11 w 46"/>
                        <a:gd name="T17" fmla="*/ 0 h 24"/>
                        <a:gd name="T18" fmla="*/ 8 w 46"/>
                        <a:gd name="T19" fmla="*/ 0 h 24"/>
                        <a:gd name="T20" fmla="*/ 6 w 46"/>
                        <a:gd name="T21" fmla="*/ 0 h 24"/>
                        <a:gd name="T22" fmla="*/ 5 w 46"/>
                        <a:gd name="T23" fmla="*/ 1 h 24"/>
                        <a:gd name="T24" fmla="*/ 3 w 46"/>
                        <a:gd name="T25" fmla="*/ 2 h 24"/>
                        <a:gd name="T26" fmla="*/ 2 w 46"/>
                        <a:gd name="T27" fmla="*/ 3 h 24"/>
                        <a:gd name="T28" fmla="*/ 0 w 46"/>
                        <a:gd name="T29" fmla="*/ 4 h 24"/>
                        <a:gd name="T30" fmla="*/ 0 w 46"/>
                        <a:gd name="T31" fmla="*/ 5 h 24"/>
                        <a:gd name="T32" fmla="*/ 0 w 46"/>
                        <a:gd name="T33" fmla="*/ 7 h 24"/>
                        <a:gd name="T34" fmla="*/ 21 w 46"/>
                        <a:gd name="T35" fmla="*/ 7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46" y="24"/>
                          </a:moveTo>
                          <a:lnTo>
                            <a:pt x="45" y="18"/>
                          </a:lnTo>
                          <a:lnTo>
                            <a:pt x="44" y="13"/>
                          </a:lnTo>
                          <a:lnTo>
                            <a:pt x="42" y="10"/>
                          </a:lnTo>
                          <a:lnTo>
                            <a:pt x="39" y="7"/>
                          </a:lnTo>
                          <a:lnTo>
                            <a:pt x="34" y="4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8" y="0"/>
                          </a:lnTo>
                          <a:lnTo>
                            <a:pt x="13" y="1"/>
                          </a:lnTo>
                          <a:lnTo>
                            <a:pt x="10" y="4"/>
                          </a:lnTo>
                          <a:lnTo>
                            <a:pt x="6" y="7"/>
                          </a:lnTo>
                          <a:lnTo>
                            <a:pt x="4" y="10"/>
                          </a:lnTo>
                          <a:lnTo>
                            <a:pt x="1" y="13"/>
                          </a:lnTo>
                          <a:lnTo>
                            <a:pt x="0" y="18"/>
                          </a:lnTo>
                          <a:lnTo>
                            <a:pt x="0" y="24"/>
                          </a:lnTo>
                          <a:lnTo>
                            <a:pt x="46" y="24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25" name="Freeform 27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170" y="2555"/>
                      <a:ext cx="21" cy="7"/>
                    </a:xfrm>
                    <a:custGeom>
                      <a:avLst/>
                      <a:gdLst>
                        <a:gd name="T0" fmla="*/ 0 w 46"/>
                        <a:gd name="T1" fmla="*/ 0 h 23"/>
                        <a:gd name="T2" fmla="*/ 0 w 46"/>
                        <a:gd name="T3" fmla="*/ 2 h 23"/>
                        <a:gd name="T4" fmla="*/ 0 w 46"/>
                        <a:gd name="T5" fmla="*/ 3 h 23"/>
                        <a:gd name="T6" fmla="*/ 2 w 46"/>
                        <a:gd name="T7" fmla="*/ 5 h 23"/>
                        <a:gd name="T8" fmla="*/ 3 w 46"/>
                        <a:gd name="T9" fmla="*/ 5 h 23"/>
                        <a:gd name="T10" fmla="*/ 5 w 46"/>
                        <a:gd name="T11" fmla="*/ 6 h 23"/>
                        <a:gd name="T12" fmla="*/ 6 w 46"/>
                        <a:gd name="T13" fmla="*/ 7 h 23"/>
                        <a:gd name="T14" fmla="*/ 8 w 46"/>
                        <a:gd name="T15" fmla="*/ 7 h 23"/>
                        <a:gd name="T16" fmla="*/ 11 w 46"/>
                        <a:gd name="T17" fmla="*/ 7 h 23"/>
                        <a:gd name="T18" fmla="*/ 12 w 46"/>
                        <a:gd name="T19" fmla="*/ 7 h 23"/>
                        <a:gd name="T20" fmla="*/ 14 w 46"/>
                        <a:gd name="T21" fmla="*/ 7 h 23"/>
                        <a:gd name="T22" fmla="*/ 16 w 46"/>
                        <a:gd name="T23" fmla="*/ 6 h 23"/>
                        <a:gd name="T24" fmla="*/ 18 w 46"/>
                        <a:gd name="T25" fmla="*/ 5 h 23"/>
                        <a:gd name="T26" fmla="*/ 19 w 46"/>
                        <a:gd name="T27" fmla="*/ 5 h 23"/>
                        <a:gd name="T28" fmla="*/ 20 w 46"/>
                        <a:gd name="T29" fmla="*/ 3 h 23"/>
                        <a:gd name="T30" fmla="*/ 21 w 46"/>
                        <a:gd name="T31" fmla="*/ 2 h 23"/>
                        <a:gd name="T32" fmla="*/ 21 w 46"/>
                        <a:gd name="T33" fmla="*/ 0 h 23"/>
                        <a:gd name="T34" fmla="*/ 0 w 46"/>
                        <a:gd name="T35" fmla="*/ 0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0" y="0"/>
                          </a:moveTo>
                          <a:lnTo>
                            <a:pt x="0" y="5"/>
                          </a:lnTo>
                          <a:lnTo>
                            <a:pt x="1" y="10"/>
                          </a:lnTo>
                          <a:lnTo>
                            <a:pt x="4" y="15"/>
                          </a:lnTo>
                          <a:lnTo>
                            <a:pt x="6" y="18"/>
                          </a:lnTo>
                          <a:lnTo>
                            <a:pt x="10" y="20"/>
                          </a:lnTo>
                          <a:lnTo>
                            <a:pt x="13" y="22"/>
                          </a:lnTo>
                          <a:lnTo>
                            <a:pt x="18" y="23"/>
                          </a:lnTo>
                          <a:lnTo>
                            <a:pt x="23" y="23"/>
                          </a:lnTo>
                          <a:lnTo>
                            <a:pt x="27" y="23"/>
                          </a:lnTo>
                          <a:lnTo>
                            <a:pt x="31" y="22"/>
                          </a:lnTo>
                          <a:lnTo>
                            <a:pt x="34" y="20"/>
                          </a:lnTo>
                          <a:lnTo>
                            <a:pt x="39" y="18"/>
                          </a:lnTo>
                          <a:lnTo>
                            <a:pt x="42" y="15"/>
                          </a:lnTo>
                          <a:lnTo>
                            <a:pt x="44" y="10"/>
                          </a:lnTo>
                          <a:lnTo>
                            <a:pt x="45" y="5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26" name="Rectangle 280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170" y="2519"/>
                      <a:ext cx="21" cy="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27" name="Freeform 28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170" y="2512"/>
                      <a:ext cx="21" cy="7"/>
                    </a:xfrm>
                    <a:custGeom>
                      <a:avLst/>
                      <a:gdLst>
                        <a:gd name="T0" fmla="*/ 21 w 46"/>
                        <a:gd name="T1" fmla="*/ 7 h 23"/>
                        <a:gd name="T2" fmla="*/ 21 w 46"/>
                        <a:gd name="T3" fmla="*/ 5 h 23"/>
                        <a:gd name="T4" fmla="*/ 20 w 46"/>
                        <a:gd name="T5" fmla="*/ 4 h 23"/>
                        <a:gd name="T6" fmla="*/ 19 w 46"/>
                        <a:gd name="T7" fmla="*/ 2 h 23"/>
                        <a:gd name="T8" fmla="*/ 18 w 46"/>
                        <a:gd name="T9" fmla="*/ 2 h 23"/>
                        <a:gd name="T10" fmla="*/ 16 w 46"/>
                        <a:gd name="T11" fmla="*/ 1 h 23"/>
                        <a:gd name="T12" fmla="*/ 14 w 46"/>
                        <a:gd name="T13" fmla="*/ 0 h 23"/>
                        <a:gd name="T14" fmla="*/ 12 w 46"/>
                        <a:gd name="T15" fmla="*/ 0 h 23"/>
                        <a:gd name="T16" fmla="*/ 11 w 46"/>
                        <a:gd name="T17" fmla="*/ 0 h 23"/>
                        <a:gd name="T18" fmla="*/ 8 w 46"/>
                        <a:gd name="T19" fmla="*/ 0 h 23"/>
                        <a:gd name="T20" fmla="*/ 6 w 46"/>
                        <a:gd name="T21" fmla="*/ 0 h 23"/>
                        <a:gd name="T22" fmla="*/ 5 w 46"/>
                        <a:gd name="T23" fmla="*/ 1 h 23"/>
                        <a:gd name="T24" fmla="*/ 3 w 46"/>
                        <a:gd name="T25" fmla="*/ 2 h 23"/>
                        <a:gd name="T26" fmla="*/ 2 w 46"/>
                        <a:gd name="T27" fmla="*/ 2 h 23"/>
                        <a:gd name="T28" fmla="*/ 0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21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5" y="17"/>
                          </a:lnTo>
                          <a:lnTo>
                            <a:pt x="44" y="13"/>
                          </a:lnTo>
                          <a:lnTo>
                            <a:pt x="42" y="8"/>
                          </a:lnTo>
                          <a:lnTo>
                            <a:pt x="39" y="5"/>
                          </a:lnTo>
                          <a:lnTo>
                            <a:pt x="34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8" y="0"/>
                          </a:lnTo>
                          <a:lnTo>
                            <a:pt x="13" y="1"/>
                          </a:lnTo>
                          <a:lnTo>
                            <a:pt x="10" y="3"/>
                          </a:lnTo>
                          <a:lnTo>
                            <a:pt x="6" y="5"/>
                          </a:lnTo>
                          <a:lnTo>
                            <a:pt x="4" y="8"/>
                          </a:lnTo>
                          <a:lnTo>
                            <a:pt x="1" y="13"/>
                          </a:lnTo>
                          <a:lnTo>
                            <a:pt x="0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28" name="Freeform 28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520" y="197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6 w 23"/>
                        <a:gd name="T13" fmla="*/ 10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6 w 23"/>
                        <a:gd name="T21" fmla="*/ 5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5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7" y="39"/>
                          </a:lnTo>
                          <a:lnTo>
                            <a:pt x="19" y="36"/>
                          </a:lnTo>
                          <a:lnTo>
                            <a:pt x="21" y="32"/>
                          </a:lnTo>
                          <a:lnTo>
                            <a:pt x="22" y="27"/>
                          </a:lnTo>
                          <a:lnTo>
                            <a:pt x="23" y="23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19" y="11"/>
                          </a:lnTo>
                          <a:lnTo>
                            <a:pt x="17" y="7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29" name="Rectangle 283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391" y="1975"/>
                      <a:ext cx="129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30" name="Freeform 28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384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1 w 23"/>
                        <a:gd name="T13" fmla="*/ 5 h 46"/>
                        <a:gd name="T14" fmla="*/ 0 w 23"/>
                        <a:gd name="T15" fmla="*/ 6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1 w 23"/>
                        <a:gd name="T21" fmla="*/ 10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4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7"/>
                          </a:lnTo>
                          <a:lnTo>
                            <a:pt x="2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4" y="44"/>
                          </a:lnTo>
                          <a:lnTo>
                            <a:pt x="18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31" name="Freeform 28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377" y="1882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2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4 h 46"/>
                        <a:gd name="T14" fmla="*/ 0 w 23"/>
                        <a:gd name="T15" fmla="*/ 6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2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2" y="2"/>
                          </a:lnTo>
                          <a:lnTo>
                            <a:pt x="8" y="4"/>
                          </a:lnTo>
                          <a:lnTo>
                            <a:pt x="5" y="7"/>
                          </a:lnTo>
                          <a:lnTo>
                            <a:pt x="3" y="10"/>
                          </a:lnTo>
                          <a:lnTo>
                            <a:pt x="1" y="14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1"/>
                          </a:lnTo>
                          <a:lnTo>
                            <a:pt x="3" y="35"/>
                          </a:lnTo>
                          <a:lnTo>
                            <a:pt x="5" y="39"/>
                          </a:lnTo>
                          <a:lnTo>
                            <a:pt x="8" y="42"/>
                          </a:lnTo>
                          <a:lnTo>
                            <a:pt x="12" y="44"/>
                          </a:lnTo>
                          <a:lnTo>
                            <a:pt x="18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32" name="Rectangle 286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384" y="1882"/>
                      <a:ext cx="136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33" name="Freeform 28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520" y="1882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6 w 23"/>
                        <a:gd name="T13" fmla="*/ 9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6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5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7" y="39"/>
                          </a:lnTo>
                          <a:lnTo>
                            <a:pt x="19" y="35"/>
                          </a:lnTo>
                          <a:lnTo>
                            <a:pt x="21" y="31"/>
                          </a:lnTo>
                          <a:lnTo>
                            <a:pt x="22" y="27"/>
                          </a:lnTo>
                          <a:lnTo>
                            <a:pt x="23" y="23"/>
                          </a:lnTo>
                          <a:lnTo>
                            <a:pt x="22" y="19"/>
                          </a:lnTo>
                          <a:lnTo>
                            <a:pt x="21" y="14"/>
                          </a:lnTo>
                          <a:lnTo>
                            <a:pt x="19" y="10"/>
                          </a:lnTo>
                          <a:lnTo>
                            <a:pt x="17" y="7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34" name="Rectangle 288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68" y="2555"/>
                      <a:ext cx="5617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35" name="Freeform 28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8" y="1832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2 h 23"/>
                        <a:gd name="T8" fmla="*/ 12 w 46"/>
                        <a:gd name="T9" fmla="*/ 2 h 23"/>
                        <a:gd name="T10" fmla="*/ 11 w 46"/>
                        <a:gd name="T11" fmla="*/ 1 h 23"/>
                        <a:gd name="T12" fmla="*/ 9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6 w 46"/>
                        <a:gd name="T19" fmla="*/ 0 h 23"/>
                        <a:gd name="T20" fmla="*/ 4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2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5" y="17"/>
                          </a:lnTo>
                          <a:lnTo>
                            <a:pt x="44" y="12"/>
                          </a:lnTo>
                          <a:lnTo>
                            <a:pt x="42" y="8"/>
                          </a:lnTo>
                          <a:lnTo>
                            <a:pt x="39" y="5"/>
                          </a:lnTo>
                          <a:lnTo>
                            <a:pt x="35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4" y="1"/>
                          </a:lnTo>
                          <a:lnTo>
                            <a:pt x="10" y="3"/>
                          </a:lnTo>
                          <a:lnTo>
                            <a:pt x="7" y="5"/>
                          </a:lnTo>
                          <a:lnTo>
                            <a:pt x="4" y="8"/>
                          </a:lnTo>
                          <a:lnTo>
                            <a:pt x="2" y="12"/>
                          </a:lnTo>
                          <a:lnTo>
                            <a:pt x="0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36" name="Rectangle 290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18" y="1839"/>
                      <a:ext cx="14" cy="72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37" name="Freeform 29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8" y="1911"/>
                      <a:ext cx="14" cy="7"/>
                    </a:xfrm>
                    <a:custGeom>
                      <a:avLst/>
                      <a:gdLst>
                        <a:gd name="T0" fmla="*/ 0 w 46"/>
                        <a:gd name="T1" fmla="*/ 0 h 23"/>
                        <a:gd name="T2" fmla="*/ 0 w 46"/>
                        <a:gd name="T3" fmla="*/ 2 h 23"/>
                        <a:gd name="T4" fmla="*/ 1 w 46"/>
                        <a:gd name="T5" fmla="*/ 3 h 23"/>
                        <a:gd name="T6" fmla="*/ 1 w 46"/>
                        <a:gd name="T7" fmla="*/ 4 h 23"/>
                        <a:gd name="T8" fmla="*/ 2 w 46"/>
                        <a:gd name="T9" fmla="*/ 5 h 23"/>
                        <a:gd name="T10" fmla="*/ 3 w 46"/>
                        <a:gd name="T11" fmla="*/ 6 h 23"/>
                        <a:gd name="T12" fmla="*/ 4 w 46"/>
                        <a:gd name="T13" fmla="*/ 7 h 23"/>
                        <a:gd name="T14" fmla="*/ 6 w 46"/>
                        <a:gd name="T15" fmla="*/ 7 h 23"/>
                        <a:gd name="T16" fmla="*/ 7 w 46"/>
                        <a:gd name="T17" fmla="*/ 7 h 23"/>
                        <a:gd name="T18" fmla="*/ 8 w 46"/>
                        <a:gd name="T19" fmla="*/ 7 h 23"/>
                        <a:gd name="T20" fmla="*/ 9 w 46"/>
                        <a:gd name="T21" fmla="*/ 7 h 23"/>
                        <a:gd name="T22" fmla="*/ 11 w 46"/>
                        <a:gd name="T23" fmla="*/ 6 h 23"/>
                        <a:gd name="T24" fmla="*/ 12 w 46"/>
                        <a:gd name="T25" fmla="*/ 5 h 23"/>
                        <a:gd name="T26" fmla="*/ 13 w 46"/>
                        <a:gd name="T27" fmla="*/ 4 h 23"/>
                        <a:gd name="T28" fmla="*/ 13 w 46"/>
                        <a:gd name="T29" fmla="*/ 3 h 23"/>
                        <a:gd name="T30" fmla="*/ 14 w 46"/>
                        <a:gd name="T31" fmla="*/ 2 h 23"/>
                        <a:gd name="T32" fmla="*/ 14 w 46"/>
                        <a:gd name="T33" fmla="*/ 0 h 23"/>
                        <a:gd name="T34" fmla="*/ 0 w 46"/>
                        <a:gd name="T35" fmla="*/ 0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0" y="0"/>
                          </a:moveTo>
                          <a:lnTo>
                            <a:pt x="0" y="5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0" y="20"/>
                          </a:lnTo>
                          <a:lnTo>
                            <a:pt x="14" y="22"/>
                          </a:lnTo>
                          <a:lnTo>
                            <a:pt x="19" y="23"/>
                          </a:lnTo>
                          <a:lnTo>
                            <a:pt x="23" y="23"/>
                          </a:lnTo>
                          <a:lnTo>
                            <a:pt x="27" y="23"/>
                          </a:lnTo>
                          <a:lnTo>
                            <a:pt x="31" y="22"/>
                          </a:lnTo>
                          <a:lnTo>
                            <a:pt x="35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5" y="5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38" name="Freeform 29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8" y="1832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2 h 23"/>
                        <a:gd name="T8" fmla="*/ 12 w 46"/>
                        <a:gd name="T9" fmla="*/ 2 h 23"/>
                        <a:gd name="T10" fmla="*/ 11 w 46"/>
                        <a:gd name="T11" fmla="*/ 1 h 23"/>
                        <a:gd name="T12" fmla="*/ 10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6 w 46"/>
                        <a:gd name="T19" fmla="*/ 0 h 23"/>
                        <a:gd name="T20" fmla="*/ 5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2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6" y="17"/>
                          </a:lnTo>
                          <a:lnTo>
                            <a:pt x="44" y="12"/>
                          </a:lnTo>
                          <a:lnTo>
                            <a:pt x="42" y="8"/>
                          </a:lnTo>
                          <a:lnTo>
                            <a:pt x="39" y="5"/>
                          </a:lnTo>
                          <a:lnTo>
                            <a:pt x="36" y="3"/>
                          </a:lnTo>
                          <a:lnTo>
                            <a:pt x="32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1" y="3"/>
                          </a:lnTo>
                          <a:lnTo>
                            <a:pt x="7" y="5"/>
                          </a:lnTo>
                          <a:lnTo>
                            <a:pt x="4" y="8"/>
                          </a:lnTo>
                          <a:lnTo>
                            <a:pt x="2" y="12"/>
                          </a:lnTo>
                          <a:lnTo>
                            <a:pt x="1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39" name="Rectangle 293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68" y="1839"/>
                      <a:ext cx="14" cy="72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40" name="Freeform 29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8" y="1911"/>
                      <a:ext cx="14" cy="7"/>
                    </a:xfrm>
                    <a:custGeom>
                      <a:avLst/>
                      <a:gdLst>
                        <a:gd name="T0" fmla="*/ 0 w 46"/>
                        <a:gd name="T1" fmla="*/ 0 h 23"/>
                        <a:gd name="T2" fmla="*/ 0 w 46"/>
                        <a:gd name="T3" fmla="*/ 2 h 23"/>
                        <a:gd name="T4" fmla="*/ 1 w 46"/>
                        <a:gd name="T5" fmla="*/ 3 h 23"/>
                        <a:gd name="T6" fmla="*/ 1 w 46"/>
                        <a:gd name="T7" fmla="*/ 4 h 23"/>
                        <a:gd name="T8" fmla="*/ 2 w 46"/>
                        <a:gd name="T9" fmla="*/ 5 h 23"/>
                        <a:gd name="T10" fmla="*/ 3 w 46"/>
                        <a:gd name="T11" fmla="*/ 6 h 23"/>
                        <a:gd name="T12" fmla="*/ 5 w 46"/>
                        <a:gd name="T13" fmla="*/ 7 h 23"/>
                        <a:gd name="T14" fmla="*/ 6 w 46"/>
                        <a:gd name="T15" fmla="*/ 7 h 23"/>
                        <a:gd name="T16" fmla="*/ 7 w 46"/>
                        <a:gd name="T17" fmla="*/ 7 h 23"/>
                        <a:gd name="T18" fmla="*/ 8 w 46"/>
                        <a:gd name="T19" fmla="*/ 7 h 23"/>
                        <a:gd name="T20" fmla="*/ 10 w 46"/>
                        <a:gd name="T21" fmla="*/ 7 h 23"/>
                        <a:gd name="T22" fmla="*/ 11 w 46"/>
                        <a:gd name="T23" fmla="*/ 6 h 23"/>
                        <a:gd name="T24" fmla="*/ 12 w 46"/>
                        <a:gd name="T25" fmla="*/ 5 h 23"/>
                        <a:gd name="T26" fmla="*/ 13 w 46"/>
                        <a:gd name="T27" fmla="*/ 4 h 23"/>
                        <a:gd name="T28" fmla="*/ 13 w 46"/>
                        <a:gd name="T29" fmla="*/ 3 h 23"/>
                        <a:gd name="T30" fmla="*/ 14 w 46"/>
                        <a:gd name="T31" fmla="*/ 2 h 23"/>
                        <a:gd name="T32" fmla="*/ 14 w 46"/>
                        <a:gd name="T33" fmla="*/ 0 h 23"/>
                        <a:gd name="T34" fmla="*/ 0 w 46"/>
                        <a:gd name="T35" fmla="*/ 0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0" y="0"/>
                          </a:moveTo>
                          <a:lnTo>
                            <a:pt x="1" y="5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1" y="20"/>
                          </a:lnTo>
                          <a:lnTo>
                            <a:pt x="15" y="22"/>
                          </a:lnTo>
                          <a:lnTo>
                            <a:pt x="19" y="23"/>
                          </a:lnTo>
                          <a:lnTo>
                            <a:pt x="23" y="23"/>
                          </a:lnTo>
                          <a:lnTo>
                            <a:pt x="27" y="23"/>
                          </a:lnTo>
                          <a:lnTo>
                            <a:pt x="32" y="22"/>
                          </a:lnTo>
                          <a:lnTo>
                            <a:pt x="36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6" y="5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41" name="Freeform 29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25" y="1832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2 h 23"/>
                        <a:gd name="T8" fmla="*/ 12 w 46"/>
                        <a:gd name="T9" fmla="*/ 2 h 23"/>
                        <a:gd name="T10" fmla="*/ 10 w 46"/>
                        <a:gd name="T11" fmla="*/ 1 h 23"/>
                        <a:gd name="T12" fmla="*/ 9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5 w 46"/>
                        <a:gd name="T19" fmla="*/ 0 h 23"/>
                        <a:gd name="T20" fmla="*/ 4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2 h 23"/>
                        <a:gd name="T28" fmla="*/ 0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5" y="17"/>
                          </a:lnTo>
                          <a:lnTo>
                            <a:pt x="44" y="12"/>
                          </a:lnTo>
                          <a:lnTo>
                            <a:pt x="42" y="8"/>
                          </a:lnTo>
                          <a:lnTo>
                            <a:pt x="39" y="5"/>
                          </a:lnTo>
                          <a:lnTo>
                            <a:pt x="34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8" y="0"/>
                          </a:lnTo>
                          <a:lnTo>
                            <a:pt x="13" y="1"/>
                          </a:lnTo>
                          <a:lnTo>
                            <a:pt x="10" y="3"/>
                          </a:lnTo>
                          <a:lnTo>
                            <a:pt x="6" y="5"/>
                          </a:lnTo>
                          <a:lnTo>
                            <a:pt x="4" y="8"/>
                          </a:lnTo>
                          <a:lnTo>
                            <a:pt x="1" y="12"/>
                          </a:lnTo>
                          <a:lnTo>
                            <a:pt x="0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42" name="Rectangle 296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25" y="1839"/>
                      <a:ext cx="14" cy="72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43" name="Freeform 29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25" y="1911"/>
                      <a:ext cx="14" cy="7"/>
                    </a:xfrm>
                    <a:custGeom>
                      <a:avLst/>
                      <a:gdLst>
                        <a:gd name="T0" fmla="*/ 0 w 46"/>
                        <a:gd name="T1" fmla="*/ 0 h 23"/>
                        <a:gd name="T2" fmla="*/ 0 w 46"/>
                        <a:gd name="T3" fmla="*/ 2 h 23"/>
                        <a:gd name="T4" fmla="*/ 0 w 46"/>
                        <a:gd name="T5" fmla="*/ 3 h 23"/>
                        <a:gd name="T6" fmla="*/ 1 w 46"/>
                        <a:gd name="T7" fmla="*/ 4 h 23"/>
                        <a:gd name="T8" fmla="*/ 2 w 46"/>
                        <a:gd name="T9" fmla="*/ 5 h 23"/>
                        <a:gd name="T10" fmla="*/ 3 w 46"/>
                        <a:gd name="T11" fmla="*/ 6 h 23"/>
                        <a:gd name="T12" fmla="*/ 4 w 46"/>
                        <a:gd name="T13" fmla="*/ 7 h 23"/>
                        <a:gd name="T14" fmla="*/ 5 w 46"/>
                        <a:gd name="T15" fmla="*/ 7 h 23"/>
                        <a:gd name="T16" fmla="*/ 7 w 46"/>
                        <a:gd name="T17" fmla="*/ 7 h 23"/>
                        <a:gd name="T18" fmla="*/ 8 w 46"/>
                        <a:gd name="T19" fmla="*/ 7 h 23"/>
                        <a:gd name="T20" fmla="*/ 9 w 46"/>
                        <a:gd name="T21" fmla="*/ 7 h 23"/>
                        <a:gd name="T22" fmla="*/ 10 w 46"/>
                        <a:gd name="T23" fmla="*/ 6 h 23"/>
                        <a:gd name="T24" fmla="*/ 12 w 46"/>
                        <a:gd name="T25" fmla="*/ 5 h 23"/>
                        <a:gd name="T26" fmla="*/ 13 w 46"/>
                        <a:gd name="T27" fmla="*/ 4 h 23"/>
                        <a:gd name="T28" fmla="*/ 13 w 46"/>
                        <a:gd name="T29" fmla="*/ 3 h 23"/>
                        <a:gd name="T30" fmla="*/ 14 w 46"/>
                        <a:gd name="T31" fmla="*/ 2 h 23"/>
                        <a:gd name="T32" fmla="*/ 14 w 46"/>
                        <a:gd name="T33" fmla="*/ 0 h 23"/>
                        <a:gd name="T34" fmla="*/ 0 w 46"/>
                        <a:gd name="T35" fmla="*/ 0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0" y="0"/>
                          </a:moveTo>
                          <a:lnTo>
                            <a:pt x="0" y="5"/>
                          </a:lnTo>
                          <a:lnTo>
                            <a:pt x="1" y="11"/>
                          </a:lnTo>
                          <a:lnTo>
                            <a:pt x="4" y="14"/>
                          </a:lnTo>
                          <a:lnTo>
                            <a:pt x="6" y="17"/>
                          </a:lnTo>
                          <a:lnTo>
                            <a:pt x="10" y="20"/>
                          </a:lnTo>
                          <a:lnTo>
                            <a:pt x="13" y="22"/>
                          </a:lnTo>
                          <a:lnTo>
                            <a:pt x="18" y="23"/>
                          </a:lnTo>
                          <a:lnTo>
                            <a:pt x="23" y="23"/>
                          </a:lnTo>
                          <a:lnTo>
                            <a:pt x="27" y="23"/>
                          </a:lnTo>
                          <a:lnTo>
                            <a:pt x="31" y="22"/>
                          </a:lnTo>
                          <a:lnTo>
                            <a:pt x="34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5" y="5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44" name="Freeform 29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75" y="2455"/>
                      <a:ext cx="14" cy="14"/>
                    </a:xfrm>
                    <a:custGeom>
                      <a:avLst/>
                      <a:gdLst>
                        <a:gd name="T0" fmla="*/ 0 w 46"/>
                        <a:gd name="T1" fmla="*/ 0 h 24"/>
                        <a:gd name="T2" fmla="*/ 0 w 46"/>
                        <a:gd name="T3" fmla="*/ 4 h 24"/>
                        <a:gd name="T4" fmla="*/ 1 w 46"/>
                        <a:gd name="T5" fmla="*/ 6 h 24"/>
                        <a:gd name="T6" fmla="*/ 1 w 46"/>
                        <a:gd name="T7" fmla="*/ 8 h 24"/>
                        <a:gd name="T8" fmla="*/ 2 w 46"/>
                        <a:gd name="T9" fmla="*/ 10 h 24"/>
                        <a:gd name="T10" fmla="*/ 3 w 46"/>
                        <a:gd name="T11" fmla="*/ 12 h 24"/>
                        <a:gd name="T12" fmla="*/ 5 w 46"/>
                        <a:gd name="T13" fmla="*/ 13 h 24"/>
                        <a:gd name="T14" fmla="*/ 6 w 46"/>
                        <a:gd name="T15" fmla="*/ 14 h 24"/>
                        <a:gd name="T16" fmla="*/ 7 w 46"/>
                        <a:gd name="T17" fmla="*/ 14 h 24"/>
                        <a:gd name="T18" fmla="*/ 8 w 46"/>
                        <a:gd name="T19" fmla="*/ 14 h 24"/>
                        <a:gd name="T20" fmla="*/ 9 w 46"/>
                        <a:gd name="T21" fmla="*/ 13 h 24"/>
                        <a:gd name="T22" fmla="*/ 11 w 46"/>
                        <a:gd name="T23" fmla="*/ 12 h 24"/>
                        <a:gd name="T24" fmla="*/ 12 w 46"/>
                        <a:gd name="T25" fmla="*/ 10 h 24"/>
                        <a:gd name="T26" fmla="*/ 13 w 46"/>
                        <a:gd name="T27" fmla="*/ 8 h 24"/>
                        <a:gd name="T28" fmla="*/ 13 w 46"/>
                        <a:gd name="T29" fmla="*/ 6 h 24"/>
                        <a:gd name="T30" fmla="*/ 14 w 46"/>
                        <a:gd name="T31" fmla="*/ 4 h 24"/>
                        <a:gd name="T32" fmla="*/ 14 w 46"/>
                        <a:gd name="T33" fmla="*/ 0 h 24"/>
                        <a:gd name="T34" fmla="*/ 0 w 46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0" y="0"/>
                          </a:moveTo>
                          <a:lnTo>
                            <a:pt x="1" y="6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0" y="20"/>
                          </a:lnTo>
                          <a:lnTo>
                            <a:pt x="15" y="23"/>
                          </a:lnTo>
                          <a:lnTo>
                            <a:pt x="19" y="24"/>
                          </a:lnTo>
                          <a:lnTo>
                            <a:pt x="23" y="24"/>
                          </a:lnTo>
                          <a:lnTo>
                            <a:pt x="27" y="24"/>
                          </a:lnTo>
                          <a:lnTo>
                            <a:pt x="31" y="23"/>
                          </a:lnTo>
                          <a:lnTo>
                            <a:pt x="36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6" y="6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45" name="Rectangle 299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75" y="1982"/>
                      <a:ext cx="14" cy="4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46" name="Freeform 30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75" y="1975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3 h 23"/>
                        <a:gd name="T8" fmla="*/ 12 w 46"/>
                        <a:gd name="T9" fmla="*/ 2 h 23"/>
                        <a:gd name="T10" fmla="*/ 11 w 46"/>
                        <a:gd name="T11" fmla="*/ 1 h 23"/>
                        <a:gd name="T12" fmla="*/ 9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6 w 46"/>
                        <a:gd name="T19" fmla="*/ 0 h 23"/>
                        <a:gd name="T20" fmla="*/ 5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6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9" y="6"/>
                          </a:lnTo>
                          <a:lnTo>
                            <a:pt x="36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0" y="3"/>
                          </a:lnTo>
                          <a:lnTo>
                            <a:pt x="7" y="6"/>
                          </a:lnTo>
                          <a:lnTo>
                            <a:pt x="4" y="9"/>
                          </a:lnTo>
                          <a:lnTo>
                            <a:pt x="2" y="12"/>
                          </a:lnTo>
                          <a:lnTo>
                            <a:pt x="1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47" name="Freeform 30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18" y="2455"/>
                      <a:ext cx="21" cy="14"/>
                    </a:xfrm>
                    <a:custGeom>
                      <a:avLst/>
                      <a:gdLst>
                        <a:gd name="T0" fmla="*/ 0 w 46"/>
                        <a:gd name="T1" fmla="*/ 0 h 24"/>
                        <a:gd name="T2" fmla="*/ 0 w 46"/>
                        <a:gd name="T3" fmla="*/ 4 h 24"/>
                        <a:gd name="T4" fmla="*/ 1 w 46"/>
                        <a:gd name="T5" fmla="*/ 6 h 24"/>
                        <a:gd name="T6" fmla="*/ 2 w 46"/>
                        <a:gd name="T7" fmla="*/ 8 h 24"/>
                        <a:gd name="T8" fmla="*/ 3 w 46"/>
                        <a:gd name="T9" fmla="*/ 10 h 24"/>
                        <a:gd name="T10" fmla="*/ 5 w 46"/>
                        <a:gd name="T11" fmla="*/ 12 h 24"/>
                        <a:gd name="T12" fmla="*/ 7 w 46"/>
                        <a:gd name="T13" fmla="*/ 13 h 24"/>
                        <a:gd name="T14" fmla="*/ 9 w 46"/>
                        <a:gd name="T15" fmla="*/ 14 h 24"/>
                        <a:gd name="T16" fmla="*/ 11 w 46"/>
                        <a:gd name="T17" fmla="*/ 14 h 24"/>
                        <a:gd name="T18" fmla="*/ 12 w 46"/>
                        <a:gd name="T19" fmla="*/ 14 h 24"/>
                        <a:gd name="T20" fmla="*/ 15 w 46"/>
                        <a:gd name="T21" fmla="*/ 13 h 24"/>
                        <a:gd name="T22" fmla="*/ 16 w 46"/>
                        <a:gd name="T23" fmla="*/ 12 h 24"/>
                        <a:gd name="T24" fmla="*/ 18 w 46"/>
                        <a:gd name="T25" fmla="*/ 10 h 24"/>
                        <a:gd name="T26" fmla="*/ 19 w 46"/>
                        <a:gd name="T27" fmla="*/ 8 h 24"/>
                        <a:gd name="T28" fmla="*/ 20 w 46"/>
                        <a:gd name="T29" fmla="*/ 6 h 24"/>
                        <a:gd name="T30" fmla="*/ 21 w 46"/>
                        <a:gd name="T31" fmla="*/ 4 h 24"/>
                        <a:gd name="T32" fmla="*/ 21 w 46"/>
                        <a:gd name="T33" fmla="*/ 0 h 24"/>
                        <a:gd name="T34" fmla="*/ 0 w 46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0" y="0"/>
                          </a:moveTo>
                          <a:lnTo>
                            <a:pt x="1" y="6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1" y="20"/>
                          </a:lnTo>
                          <a:lnTo>
                            <a:pt x="15" y="23"/>
                          </a:lnTo>
                          <a:lnTo>
                            <a:pt x="19" y="24"/>
                          </a:lnTo>
                          <a:lnTo>
                            <a:pt x="23" y="24"/>
                          </a:lnTo>
                          <a:lnTo>
                            <a:pt x="27" y="24"/>
                          </a:lnTo>
                          <a:lnTo>
                            <a:pt x="32" y="23"/>
                          </a:lnTo>
                          <a:lnTo>
                            <a:pt x="36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6" y="6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48" name="Rectangle 302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18" y="1982"/>
                      <a:ext cx="21" cy="4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49" name="Freeform 30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18" y="1975"/>
                      <a:ext cx="21" cy="7"/>
                    </a:xfrm>
                    <a:custGeom>
                      <a:avLst/>
                      <a:gdLst>
                        <a:gd name="T0" fmla="*/ 21 w 46"/>
                        <a:gd name="T1" fmla="*/ 7 h 23"/>
                        <a:gd name="T2" fmla="*/ 21 w 46"/>
                        <a:gd name="T3" fmla="*/ 5 h 23"/>
                        <a:gd name="T4" fmla="*/ 20 w 46"/>
                        <a:gd name="T5" fmla="*/ 4 h 23"/>
                        <a:gd name="T6" fmla="*/ 19 w 46"/>
                        <a:gd name="T7" fmla="*/ 3 h 23"/>
                        <a:gd name="T8" fmla="*/ 18 w 46"/>
                        <a:gd name="T9" fmla="*/ 2 h 23"/>
                        <a:gd name="T10" fmla="*/ 16 w 46"/>
                        <a:gd name="T11" fmla="*/ 1 h 23"/>
                        <a:gd name="T12" fmla="*/ 15 w 46"/>
                        <a:gd name="T13" fmla="*/ 0 h 23"/>
                        <a:gd name="T14" fmla="*/ 12 w 46"/>
                        <a:gd name="T15" fmla="*/ 0 h 23"/>
                        <a:gd name="T16" fmla="*/ 11 w 46"/>
                        <a:gd name="T17" fmla="*/ 0 h 23"/>
                        <a:gd name="T18" fmla="*/ 9 w 46"/>
                        <a:gd name="T19" fmla="*/ 0 h 23"/>
                        <a:gd name="T20" fmla="*/ 7 w 46"/>
                        <a:gd name="T21" fmla="*/ 0 h 23"/>
                        <a:gd name="T22" fmla="*/ 5 w 46"/>
                        <a:gd name="T23" fmla="*/ 1 h 23"/>
                        <a:gd name="T24" fmla="*/ 3 w 46"/>
                        <a:gd name="T25" fmla="*/ 2 h 23"/>
                        <a:gd name="T26" fmla="*/ 2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21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6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9" y="6"/>
                          </a:lnTo>
                          <a:lnTo>
                            <a:pt x="36" y="3"/>
                          </a:lnTo>
                          <a:lnTo>
                            <a:pt x="32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1" y="3"/>
                          </a:lnTo>
                          <a:lnTo>
                            <a:pt x="7" y="6"/>
                          </a:lnTo>
                          <a:lnTo>
                            <a:pt x="4" y="9"/>
                          </a:lnTo>
                          <a:lnTo>
                            <a:pt x="2" y="12"/>
                          </a:lnTo>
                          <a:lnTo>
                            <a:pt x="1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50" name="Freeform 30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168" y="2455"/>
                      <a:ext cx="21" cy="14"/>
                    </a:xfrm>
                    <a:custGeom>
                      <a:avLst/>
                      <a:gdLst>
                        <a:gd name="T0" fmla="*/ 0 w 46"/>
                        <a:gd name="T1" fmla="*/ 0 h 24"/>
                        <a:gd name="T2" fmla="*/ 0 w 46"/>
                        <a:gd name="T3" fmla="*/ 4 h 24"/>
                        <a:gd name="T4" fmla="*/ 0 w 46"/>
                        <a:gd name="T5" fmla="*/ 6 h 24"/>
                        <a:gd name="T6" fmla="*/ 2 w 46"/>
                        <a:gd name="T7" fmla="*/ 8 h 24"/>
                        <a:gd name="T8" fmla="*/ 3 w 46"/>
                        <a:gd name="T9" fmla="*/ 10 h 24"/>
                        <a:gd name="T10" fmla="*/ 5 w 46"/>
                        <a:gd name="T11" fmla="*/ 12 h 24"/>
                        <a:gd name="T12" fmla="*/ 6 w 46"/>
                        <a:gd name="T13" fmla="*/ 13 h 24"/>
                        <a:gd name="T14" fmla="*/ 9 w 46"/>
                        <a:gd name="T15" fmla="*/ 14 h 24"/>
                        <a:gd name="T16" fmla="*/ 11 w 46"/>
                        <a:gd name="T17" fmla="*/ 14 h 24"/>
                        <a:gd name="T18" fmla="*/ 12 w 46"/>
                        <a:gd name="T19" fmla="*/ 14 h 24"/>
                        <a:gd name="T20" fmla="*/ 14 w 46"/>
                        <a:gd name="T21" fmla="*/ 13 h 24"/>
                        <a:gd name="T22" fmla="*/ 16 w 46"/>
                        <a:gd name="T23" fmla="*/ 12 h 24"/>
                        <a:gd name="T24" fmla="*/ 18 w 46"/>
                        <a:gd name="T25" fmla="*/ 10 h 24"/>
                        <a:gd name="T26" fmla="*/ 19 w 46"/>
                        <a:gd name="T27" fmla="*/ 8 h 24"/>
                        <a:gd name="T28" fmla="*/ 20 w 46"/>
                        <a:gd name="T29" fmla="*/ 6 h 24"/>
                        <a:gd name="T30" fmla="*/ 21 w 46"/>
                        <a:gd name="T31" fmla="*/ 4 h 24"/>
                        <a:gd name="T32" fmla="*/ 21 w 46"/>
                        <a:gd name="T33" fmla="*/ 0 h 24"/>
                        <a:gd name="T34" fmla="*/ 0 w 46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0" y="0"/>
                          </a:moveTo>
                          <a:lnTo>
                            <a:pt x="0" y="6"/>
                          </a:lnTo>
                          <a:lnTo>
                            <a:pt x="1" y="11"/>
                          </a:lnTo>
                          <a:lnTo>
                            <a:pt x="4" y="14"/>
                          </a:lnTo>
                          <a:lnTo>
                            <a:pt x="6" y="17"/>
                          </a:lnTo>
                          <a:lnTo>
                            <a:pt x="10" y="20"/>
                          </a:lnTo>
                          <a:lnTo>
                            <a:pt x="14" y="23"/>
                          </a:lnTo>
                          <a:lnTo>
                            <a:pt x="19" y="24"/>
                          </a:lnTo>
                          <a:lnTo>
                            <a:pt x="23" y="24"/>
                          </a:lnTo>
                          <a:lnTo>
                            <a:pt x="27" y="24"/>
                          </a:lnTo>
                          <a:lnTo>
                            <a:pt x="31" y="23"/>
                          </a:lnTo>
                          <a:lnTo>
                            <a:pt x="34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5" y="6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51" name="Rectangle 305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168" y="1982"/>
                      <a:ext cx="21" cy="4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52" name="Freeform 30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168" y="1975"/>
                      <a:ext cx="21" cy="7"/>
                    </a:xfrm>
                    <a:custGeom>
                      <a:avLst/>
                      <a:gdLst>
                        <a:gd name="T0" fmla="*/ 21 w 46"/>
                        <a:gd name="T1" fmla="*/ 7 h 23"/>
                        <a:gd name="T2" fmla="*/ 21 w 46"/>
                        <a:gd name="T3" fmla="*/ 5 h 23"/>
                        <a:gd name="T4" fmla="*/ 20 w 46"/>
                        <a:gd name="T5" fmla="*/ 4 h 23"/>
                        <a:gd name="T6" fmla="*/ 19 w 46"/>
                        <a:gd name="T7" fmla="*/ 3 h 23"/>
                        <a:gd name="T8" fmla="*/ 18 w 46"/>
                        <a:gd name="T9" fmla="*/ 2 h 23"/>
                        <a:gd name="T10" fmla="*/ 16 w 46"/>
                        <a:gd name="T11" fmla="*/ 1 h 23"/>
                        <a:gd name="T12" fmla="*/ 14 w 46"/>
                        <a:gd name="T13" fmla="*/ 0 h 23"/>
                        <a:gd name="T14" fmla="*/ 12 w 46"/>
                        <a:gd name="T15" fmla="*/ 0 h 23"/>
                        <a:gd name="T16" fmla="*/ 11 w 46"/>
                        <a:gd name="T17" fmla="*/ 0 h 23"/>
                        <a:gd name="T18" fmla="*/ 9 w 46"/>
                        <a:gd name="T19" fmla="*/ 0 h 23"/>
                        <a:gd name="T20" fmla="*/ 6 w 46"/>
                        <a:gd name="T21" fmla="*/ 0 h 23"/>
                        <a:gd name="T22" fmla="*/ 5 w 46"/>
                        <a:gd name="T23" fmla="*/ 1 h 23"/>
                        <a:gd name="T24" fmla="*/ 3 w 46"/>
                        <a:gd name="T25" fmla="*/ 2 h 23"/>
                        <a:gd name="T26" fmla="*/ 2 w 46"/>
                        <a:gd name="T27" fmla="*/ 3 h 23"/>
                        <a:gd name="T28" fmla="*/ 0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21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5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9" y="6"/>
                          </a:lnTo>
                          <a:lnTo>
                            <a:pt x="34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4" y="1"/>
                          </a:lnTo>
                          <a:lnTo>
                            <a:pt x="10" y="3"/>
                          </a:lnTo>
                          <a:lnTo>
                            <a:pt x="6" y="6"/>
                          </a:lnTo>
                          <a:lnTo>
                            <a:pt x="4" y="9"/>
                          </a:lnTo>
                          <a:lnTo>
                            <a:pt x="1" y="12"/>
                          </a:lnTo>
                          <a:lnTo>
                            <a:pt x="0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53" name="Freeform 30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628" y="2283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4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7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1 h 47"/>
                        <a:gd name="T18" fmla="*/ 7 w 23"/>
                        <a:gd name="T19" fmla="*/ 8 h 47"/>
                        <a:gd name="T20" fmla="*/ 7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4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7"/>
                          </a:lnTo>
                          <a:lnTo>
                            <a:pt x="10" y="45"/>
                          </a:lnTo>
                          <a:lnTo>
                            <a:pt x="14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4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4" y="5"/>
                          </a:lnTo>
                          <a:lnTo>
                            <a:pt x="10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54" name="Rectangle 308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877" y="2283"/>
                      <a:ext cx="2751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55" name="Freeform 30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869" y="2283"/>
                      <a:ext cx="7" cy="21"/>
                    </a:xfrm>
                    <a:custGeom>
                      <a:avLst/>
                      <a:gdLst>
                        <a:gd name="T0" fmla="*/ 7 w 24"/>
                        <a:gd name="T1" fmla="*/ 0 h 47"/>
                        <a:gd name="T2" fmla="*/ 5 w 24"/>
                        <a:gd name="T3" fmla="*/ 0 h 47"/>
                        <a:gd name="T4" fmla="*/ 4 w 24"/>
                        <a:gd name="T5" fmla="*/ 1 h 47"/>
                        <a:gd name="T6" fmla="*/ 3 w 24"/>
                        <a:gd name="T7" fmla="*/ 2 h 47"/>
                        <a:gd name="T8" fmla="*/ 2 w 24"/>
                        <a:gd name="T9" fmla="*/ 4 h 47"/>
                        <a:gd name="T10" fmla="*/ 1 w 24"/>
                        <a:gd name="T11" fmla="*/ 5 h 47"/>
                        <a:gd name="T12" fmla="*/ 0 w 24"/>
                        <a:gd name="T13" fmla="*/ 7 h 47"/>
                        <a:gd name="T14" fmla="*/ 0 w 24"/>
                        <a:gd name="T15" fmla="*/ 8 h 47"/>
                        <a:gd name="T16" fmla="*/ 0 w 24"/>
                        <a:gd name="T17" fmla="*/ 11 h 47"/>
                        <a:gd name="T18" fmla="*/ 0 w 24"/>
                        <a:gd name="T19" fmla="*/ 13 h 47"/>
                        <a:gd name="T20" fmla="*/ 0 w 24"/>
                        <a:gd name="T21" fmla="*/ 14 h 47"/>
                        <a:gd name="T22" fmla="*/ 1 w 24"/>
                        <a:gd name="T23" fmla="*/ 16 h 47"/>
                        <a:gd name="T24" fmla="*/ 2 w 24"/>
                        <a:gd name="T25" fmla="*/ 17 h 47"/>
                        <a:gd name="T26" fmla="*/ 3 w 24"/>
                        <a:gd name="T27" fmla="*/ 19 h 47"/>
                        <a:gd name="T28" fmla="*/ 4 w 24"/>
                        <a:gd name="T29" fmla="*/ 20 h 47"/>
                        <a:gd name="T30" fmla="*/ 5 w 24"/>
                        <a:gd name="T31" fmla="*/ 21 h 47"/>
                        <a:gd name="T32" fmla="*/ 7 w 24"/>
                        <a:gd name="T33" fmla="*/ 21 h 47"/>
                        <a:gd name="T34" fmla="*/ 7 w 24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7">
                          <a:moveTo>
                            <a:pt x="24" y="0"/>
                          </a:moveTo>
                          <a:lnTo>
                            <a:pt x="18" y="0"/>
                          </a:lnTo>
                          <a:lnTo>
                            <a:pt x="13" y="2"/>
                          </a:lnTo>
                          <a:lnTo>
                            <a:pt x="10" y="5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4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10" y="42"/>
                          </a:lnTo>
                          <a:lnTo>
                            <a:pt x="13" y="45"/>
                          </a:lnTo>
                          <a:lnTo>
                            <a:pt x="18" y="47"/>
                          </a:lnTo>
                          <a:lnTo>
                            <a:pt x="24" y="47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56" name="Freeform 31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642" y="1975"/>
                      <a:ext cx="14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3 w 23"/>
                        <a:gd name="T3" fmla="*/ 14 h 46"/>
                        <a:gd name="T4" fmla="*/ 5 w 23"/>
                        <a:gd name="T5" fmla="*/ 13 h 46"/>
                        <a:gd name="T6" fmla="*/ 9 w 23"/>
                        <a:gd name="T7" fmla="*/ 13 h 46"/>
                        <a:gd name="T8" fmla="*/ 10 w 23"/>
                        <a:gd name="T9" fmla="*/ 12 h 46"/>
                        <a:gd name="T10" fmla="*/ 12 w 23"/>
                        <a:gd name="T11" fmla="*/ 11 h 46"/>
                        <a:gd name="T12" fmla="*/ 13 w 23"/>
                        <a:gd name="T13" fmla="*/ 9 h 46"/>
                        <a:gd name="T14" fmla="*/ 13 w 23"/>
                        <a:gd name="T15" fmla="*/ 8 h 46"/>
                        <a:gd name="T16" fmla="*/ 14 w 23"/>
                        <a:gd name="T17" fmla="*/ 7 h 46"/>
                        <a:gd name="T18" fmla="*/ 13 w 23"/>
                        <a:gd name="T19" fmla="*/ 5 h 46"/>
                        <a:gd name="T20" fmla="*/ 13 w 23"/>
                        <a:gd name="T21" fmla="*/ 4 h 46"/>
                        <a:gd name="T22" fmla="*/ 12 w 23"/>
                        <a:gd name="T23" fmla="*/ 3 h 46"/>
                        <a:gd name="T24" fmla="*/ 10 w 23"/>
                        <a:gd name="T25" fmla="*/ 2 h 46"/>
                        <a:gd name="T26" fmla="*/ 9 w 23"/>
                        <a:gd name="T27" fmla="*/ 1 h 46"/>
                        <a:gd name="T28" fmla="*/ 5 w 23"/>
                        <a:gd name="T29" fmla="*/ 1 h 46"/>
                        <a:gd name="T30" fmla="*/ 3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6"/>
                          </a:lnTo>
                          <a:lnTo>
                            <a:pt x="9" y="44"/>
                          </a:lnTo>
                          <a:lnTo>
                            <a:pt x="14" y="42"/>
                          </a:lnTo>
                          <a:lnTo>
                            <a:pt x="17" y="38"/>
                          </a:lnTo>
                          <a:lnTo>
                            <a:pt x="20" y="35"/>
                          </a:lnTo>
                          <a:lnTo>
                            <a:pt x="21" y="31"/>
                          </a:lnTo>
                          <a:lnTo>
                            <a:pt x="22" y="27"/>
                          </a:lnTo>
                          <a:lnTo>
                            <a:pt x="23" y="23"/>
                          </a:lnTo>
                          <a:lnTo>
                            <a:pt x="22" y="18"/>
                          </a:lnTo>
                          <a:lnTo>
                            <a:pt x="21" y="14"/>
                          </a:lnTo>
                          <a:lnTo>
                            <a:pt x="20" y="10"/>
                          </a:lnTo>
                          <a:lnTo>
                            <a:pt x="17" y="7"/>
                          </a:lnTo>
                          <a:lnTo>
                            <a:pt x="14" y="4"/>
                          </a:lnTo>
                          <a:lnTo>
                            <a:pt x="9" y="2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57" name="Rectangle 311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527" y="1975"/>
                      <a:ext cx="114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58" name="Freeform 31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520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4 h 46"/>
                        <a:gd name="T14" fmla="*/ 0 w 23"/>
                        <a:gd name="T15" fmla="*/ 5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8" y="1"/>
                          </a:lnTo>
                          <a:lnTo>
                            <a:pt x="12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0"/>
                          </a:lnTo>
                          <a:lnTo>
                            <a:pt x="1" y="14"/>
                          </a:lnTo>
                          <a:lnTo>
                            <a:pt x="0" y="18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1"/>
                          </a:lnTo>
                          <a:lnTo>
                            <a:pt x="3" y="35"/>
                          </a:lnTo>
                          <a:lnTo>
                            <a:pt x="6" y="38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8" y="46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59" name="Freeform 31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520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0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0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2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8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60" name="Rectangle 31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527" y="2448"/>
                      <a:ext cx="114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61" name="Freeform 31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642" y="2448"/>
                      <a:ext cx="14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3 w 23"/>
                        <a:gd name="T3" fmla="*/ 21 h 47"/>
                        <a:gd name="T4" fmla="*/ 5 w 23"/>
                        <a:gd name="T5" fmla="*/ 20 h 47"/>
                        <a:gd name="T6" fmla="*/ 9 w 23"/>
                        <a:gd name="T7" fmla="*/ 19 h 47"/>
                        <a:gd name="T8" fmla="*/ 10 w 23"/>
                        <a:gd name="T9" fmla="*/ 17 h 47"/>
                        <a:gd name="T10" fmla="*/ 12 w 23"/>
                        <a:gd name="T11" fmla="*/ 16 h 47"/>
                        <a:gd name="T12" fmla="*/ 13 w 23"/>
                        <a:gd name="T13" fmla="*/ 14 h 47"/>
                        <a:gd name="T14" fmla="*/ 13 w 23"/>
                        <a:gd name="T15" fmla="*/ 13 h 47"/>
                        <a:gd name="T16" fmla="*/ 14 w 23"/>
                        <a:gd name="T17" fmla="*/ 10 h 47"/>
                        <a:gd name="T18" fmla="*/ 13 w 23"/>
                        <a:gd name="T19" fmla="*/ 8 h 47"/>
                        <a:gd name="T20" fmla="*/ 13 w 23"/>
                        <a:gd name="T21" fmla="*/ 7 h 47"/>
                        <a:gd name="T22" fmla="*/ 12 w 23"/>
                        <a:gd name="T23" fmla="*/ 5 h 47"/>
                        <a:gd name="T24" fmla="*/ 10 w 23"/>
                        <a:gd name="T25" fmla="*/ 4 h 47"/>
                        <a:gd name="T26" fmla="*/ 9 w 23"/>
                        <a:gd name="T27" fmla="*/ 2 h 47"/>
                        <a:gd name="T28" fmla="*/ 5 w 23"/>
                        <a:gd name="T29" fmla="*/ 1 h 47"/>
                        <a:gd name="T30" fmla="*/ 3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9" y="44"/>
                          </a:lnTo>
                          <a:lnTo>
                            <a:pt x="14" y="42"/>
                          </a:lnTo>
                          <a:lnTo>
                            <a:pt x="17" y="39"/>
                          </a:lnTo>
                          <a:lnTo>
                            <a:pt x="20" y="36"/>
                          </a:lnTo>
                          <a:lnTo>
                            <a:pt x="21" y="32"/>
                          </a:lnTo>
                          <a:lnTo>
                            <a:pt x="22" y="28"/>
                          </a:lnTo>
                          <a:lnTo>
                            <a:pt x="23" y="23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20" y="11"/>
                          </a:lnTo>
                          <a:lnTo>
                            <a:pt x="17" y="8"/>
                          </a:lnTo>
                          <a:lnTo>
                            <a:pt x="14" y="4"/>
                          </a:lnTo>
                          <a:lnTo>
                            <a:pt x="9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62" name="Freeform 31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371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2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0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0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2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2" y="2"/>
                          </a:lnTo>
                          <a:lnTo>
                            <a:pt x="8" y="4"/>
                          </a:lnTo>
                          <a:lnTo>
                            <a:pt x="5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5" y="39"/>
                          </a:lnTo>
                          <a:lnTo>
                            <a:pt x="8" y="42"/>
                          </a:lnTo>
                          <a:lnTo>
                            <a:pt x="12" y="44"/>
                          </a:lnTo>
                          <a:lnTo>
                            <a:pt x="17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63" name="Rectangle 317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378" y="2448"/>
                      <a:ext cx="236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64" name="Freeform 31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614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4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7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7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4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6" y="46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65" name="Freeform 31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371" y="1904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2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5 h 46"/>
                        <a:gd name="T14" fmla="*/ 0 w 23"/>
                        <a:gd name="T15" fmla="*/ 6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10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2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2" y="2"/>
                          </a:lnTo>
                          <a:lnTo>
                            <a:pt x="8" y="4"/>
                          </a:lnTo>
                          <a:lnTo>
                            <a:pt x="5" y="7"/>
                          </a:lnTo>
                          <a:lnTo>
                            <a:pt x="3" y="10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5" y="39"/>
                          </a:lnTo>
                          <a:lnTo>
                            <a:pt x="8" y="42"/>
                          </a:lnTo>
                          <a:lnTo>
                            <a:pt x="12" y="44"/>
                          </a:lnTo>
                          <a:lnTo>
                            <a:pt x="17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66" name="Rectangle 320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378" y="1904"/>
                      <a:ext cx="243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67" name="Freeform 32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621" y="1904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5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10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7 w 23"/>
                        <a:gd name="T21" fmla="*/ 5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5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5"/>
                          </a:lnTo>
                          <a:lnTo>
                            <a:pt x="11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0"/>
                          </a:lnTo>
                          <a:lnTo>
                            <a:pt x="18" y="7"/>
                          </a:lnTo>
                          <a:lnTo>
                            <a:pt x="15" y="4"/>
                          </a:lnTo>
                          <a:lnTo>
                            <a:pt x="11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68" name="Freeform 32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614" y="197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9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5 h 46"/>
                        <a:gd name="T20" fmla="*/ 7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6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7" y="38"/>
                          </a:lnTo>
                          <a:lnTo>
                            <a:pt x="20" y="35"/>
                          </a:lnTo>
                          <a:lnTo>
                            <a:pt x="22" y="31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8"/>
                          </a:lnTo>
                          <a:lnTo>
                            <a:pt x="22" y="14"/>
                          </a:lnTo>
                          <a:lnTo>
                            <a:pt x="20" y="10"/>
                          </a:lnTo>
                          <a:lnTo>
                            <a:pt x="17" y="7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69" name="Rectangle 323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378" y="1975"/>
                      <a:ext cx="236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70" name="Freeform 32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371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2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4 h 46"/>
                        <a:gd name="T14" fmla="*/ 0 w 23"/>
                        <a:gd name="T15" fmla="*/ 5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2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1"/>
                          </a:lnTo>
                          <a:lnTo>
                            <a:pt x="12" y="2"/>
                          </a:lnTo>
                          <a:lnTo>
                            <a:pt x="8" y="4"/>
                          </a:lnTo>
                          <a:lnTo>
                            <a:pt x="5" y="7"/>
                          </a:lnTo>
                          <a:lnTo>
                            <a:pt x="3" y="10"/>
                          </a:lnTo>
                          <a:lnTo>
                            <a:pt x="1" y="14"/>
                          </a:lnTo>
                          <a:lnTo>
                            <a:pt x="0" y="18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1"/>
                          </a:lnTo>
                          <a:lnTo>
                            <a:pt x="3" y="35"/>
                          </a:lnTo>
                          <a:lnTo>
                            <a:pt x="5" y="38"/>
                          </a:lnTo>
                          <a:lnTo>
                            <a:pt x="8" y="42"/>
                          </a:lnTo>
                          <a:lnTo>
                            <a:pt x="12" y="44"/>
                          </a:lnTo>
                          <a:lnTo>
                            <a:pt x="17" y="46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71" name="Freeform 32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564" y="2455"/>
                      <a:ext cx="21" cy="14"/>
                    </a:xfrm>
                    <a:custGeom>
                      <a:avLst/>
                      <a:gdLst>
                        <a:gd name="T0" fmla="*/ 0 w 46"/>
                        <a:gd name="T1" fmla="*/ 0 h 24"/>
                        <a:gd name="T2" fmla="*/ 0 w 46"/>
                        <a:gd name="T3" fmla="*/ 4 h 24"/>
                        <a:gd name="T4" fmla="*/ 1 w 46"/>
                        <a:gd name="T5" fmla="*/ 6 h 24"/>
                        <a:gd name="T6" fmla="*/ 2 w 46"/>
                        <a:gd name="T7" fmla="*/ 8 h 24"/>
                        <a:gd name="T8" fmla="*/ 3 w 46"/>
                        <a:gd name="T9" fmla="*/ 10 h 24"/>
                        <a:gd name="T10" fmla="*/ 5 w 46"/>
                        <a:gd name="T11" fmla="*/ 12 h 24"/>
                        <a:gd name="T12" fmla="*/ 7 w 46"/>
                        <a:gd name="T13" fmla="*/ 13 h 24"/>
                        <a:gd name="T14" fmla="*/ 9 w 46"/>
                        <a:gd name="T15" fmla="*/ 14 h 24"/>
                        <a:gd name="T16" fmla="*/ 11 w 46"/>
                        <a:gd name="T17" fmla="*/ 14 h 24"/>
                        <a:gd name="T18" fmla="*/ 12 w 46"/>
                        <a:gd name="T19" fmla="*/ 14 h 24"/>
                        <a:gd name="T20" fmla="*/ 15 w 46"/>
                        <a:gd name="T21" fmla="*/ 13 h 24"/>
                        <a:gd name="T22" fmla="*/ 16 w 46"/>
                        <a:gd name="T23" fmla="*/ 12 h 24"/>
                        <a:gd name="T24" fmla="*/ 18 w 46"/>
                        <a:gd name="T25" fmla="*/ 10 h 24"/>
                        <a:gd name="T26" fmla="*/ 19 w 46"/>
                        <a:gd name="T27" fmla="*/ 8 h 24"/>
                        <a:gd name="T28" fmla="*/ 20 w 46"/>
                        <a:gd name="T29" fmla="*/ 6 h 24"/>
                        <a:gd name="T30" fmla="*/ 21 w 46"/>
                        <a:gd name="T31" fmla="*/ 4 h 24"/>
                        <a:gd name="T32" fmla="*/ 21 w 46"/>
                        <a:gd name="T33" fmla="*/ 0 h 24"/>
                        <a:gd name="T34" fmla="*/ 0 w 46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0" y="0"/>
                          </a:moveTo>
                          <a:lnTo>
                            <a:pt x="1" y="6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2" y="20"/>
                          </a:lnTo>
                          <a:lnTo>
                            <a:pt x="15" y="23"/>
                          </a:lnTo>
                          <a:lnTo>
                            <a:pt x="19" y="24"/>
                          </a:lnTo>
                          <a:lnTo>
                            <a:pt x="23" y="24"/>
                          </a:lnTo>
                          <a:lnTo>
                            <a:pt x="27" y="24"/>
                          </a:lnTo>
                          <a:lnTo>
                            <a:pt x="32" y="23"/>
                          </a:lnTo>
                          <a:lnTo>
                            <a:pt x="36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6" y="6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72" name="Rectangle 326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564" y="1982"/>
                      <a:ext cx="21" cy="4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73" name="Freeform 32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564" y="1975"/>
                      <a:ext cx="21" cy="7"/>
                    </a:xfrm>
                    <a:custGeom>
                      <a:avLst/>
                      <a:gdLst>
                        <a:gd name="T0" fmla="*/ 21 w 46"/>
                        <a:gd name="T1" fmla="*/ 7 h 23"/>
                        <a:gd name="T2" fmla="*/ 21 w 46"/>
                        <a:gd name="T3" fmla="*/ 5 h 23"/>
                        <a:gd name="T4" fmla="*/ 20 w 46"/>
                        <a:gd name="T5" fmla="*/ 4 h 23"/>
                        <a:gd name="T6" fmla="*/ 19 w 46"/>
                        <a:gd name="T7" fmla="*/ 3 h 23"/>
                        <a:gd name="T8" fmla="*/ 18 w 46"/>
                        <a:gd name="T9" fmla="*/ 2 h 23"/>
                        <a:gd name="T10" fmla="*/ 16 w 46"/>
                        <a:gd name="T11" fmla="*/ 1 h 23"/>
                        <a:gd name="T12" fmla="*/ 15 w 46"/>
                        <a:gd name="T13" fmla="*/ 0 h 23"/>
                        <a:gd name="T14" fmla="*/ 12 w 46"/>
                        <a:gd name="T15" fmla="*/ 0 h 23"/>
                        <a:gd name="T16" fmla="*/ 11 w 46"/>
                        <a:gd name="T17" fmla="*/ 0 h 23"/>
                        <a:gd name="T18" fmla="*/ 9 w 46"/>
                        <a:gd name="T19" fmla="*/ 0 h 23"/>
                        <a:gd name="T20" fmla="*/ 7 w 46"/>
                        <a:gd name="T21" fmla="*/ 0 h 23"/>
                        <a:gd name="T22" fmla="*/ 5 w 46"/>
                        <a:gd name="T23" fmla="*/ 1 h 23"/>
                        <a:gd name="T24" fmla="*/ 3 w 46"/>
                        <a:gd name="T25" fmla="*/ 2 h 23"/>
                        <a:gd name="T26" fmla="*/ 2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21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6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9" y="6"/>
                          </a:lnTo>
                          <a:lnTo>
                            <a:pt x="36" y="3"/>
                          </a:lnTo>
                          <a:lnTo>
                            <a:pt x="32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2" y="3"/>
                          </a:lnTo>
                          <a:lnTo>
                            <a:pt x="7" y="6"/>
                          </a:lnTo>
                          <a:lnTo>
                            <a:pt x="4" y="9"/>
                          </a:lnTo>
                          <a:lnTo>
                            <a:pt x="2" y="12"/>
                          </a:lnTo>
                          <a:lnTo>
                            <a:pt x="1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74" name="Freeform 32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378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4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6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6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4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9" y="44"/>
                          </a:lnTo>
                          <a:lnTo>
                            <a:pt x="13" y="42"/>
                          </a:lnTo>
                          <a:lnTo>
                            <a:pt x="17" y="39"/>
                          </a:lnTo>
                          <a:lnTo>
                            <a:pt x="20" y="36"/>
                          </a:lnTo>
                          <a:lnTo>
                            <a:pt x="21" y="32"/>
                          </a:lnTo>
                          <a:lnTo>
                            <a:pt x="22" y="28"/>
                          </a:lnTo>
                          <a:lnTo>
                            <a:pt x="23" y="23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20" y="11"/>
                          </a:lnTo>
                          <a:lnTo>
                            <a:pt x="17" y="8"/>
                          </a:lnTo>
                          <a:lnTo>
                            <a:pt x="13" y="4"/>
                          </a:lnTo>
                          <a:lnTo>
                            <a:pt x="9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75" name="Rectangle 329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128" y="2448"/>
                      <a:ext cx="250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76" name="Freeform 33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20" y="2448"/>
                      <a:ext cx="7" cy="21"/>
                    </a:xfrm>
                    <a:custGeom>
                      <a:avLst/>
                      <a:gdLst>
                        <a:gd name="T0" fmla="*/ 7 w 24"/>
                        <a:gd name="T1" fmla="*/ 0 h 47"/>
                        <a:gd name="T2" fmla="*/ 5 w 24"/>
                        <a:gd name="T3" fmla="*/ 0 h 47"/>
                        <a:gd name="T4" fmla="*/ 4 w 24"/>
                        <a:gd name="T5" fmla="*/ 1 h 47"/>
                        <a:gd name="T6" fmla="*/ 3 w 24"/>
                        <a:gd name="T7" fmla="*/ 2 h 47"/>
                        <a:gd name="T8" fmla="*/ 2 w 24"/>
                        <a:gd name="T9" fmla="*/ 4 h 47"/>
                        <a:gd name="T10" fmla="*/ 1 w 24"/>
                        <a:gd name="T11" fmla="*/ 5 h 47"/>
                        <a:gd name="T12" fmla="*/ 1 w 24"/>
                        <a:gd name="T13" fmla="*/ 7 h 47"/>
                        <a:gd name="T14" fmla="*/ 0 w 24"/>
                        <a:gd name="T15" fmla="*/ 8 h 47"/>
                        <a:gd name="T16" fmla="*/ 0 w 24"/>
                        <a:gd name="T17" fmla="*/ 10 h 47"/>
                        <a:gd name="T18" fmla="*/ 0 w 24"/>
                        <a:gd name="T19" fmla="*/ 13 h 47"/>
                        <a:gd name="T20" fmla="*/ 1 w 24"/>
                        <a:gd name="T21" fmla="*/ 14 h 47"/>
                        <a:gd name="T22" fmla="*/ 1 w 24"/>
                        <a:gd name="T23" fmla="*/ 16 h 47"/>
                        <a:gd name="T24" fmla="*/ 2 w 24"/>
                        <a:gd name="T25" fmla="*/ 17 h 47"/>
                        <a:gd name="T26" fmla="*/ 3 w 24"/>
                        <a:gd name="T27" fmla="*/ 19 h 47"/>
                        <a:gd name="T28" fmla="*/ 4 w 24"/>
                        <a:gd name="T29" fmla="*/ 20 h 47"/>
                        <a:gd name="T30" fmla="*/ 5 w 24"/>
                        <a:gd name="T31" fmla="*/ 21 h 47"/>
                        <a:gd name="T32" fmla="*/ 7 w 24"/>
                        <a:gd name="T33" fmla="*/ 21 h 47"/>
                        <a:gd name="T34" fmla="*/ 7 w 24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7">
                          <a:moveTo>
                            <a:pt x="24" y="0"/>
                          </a:moveTo>
                          <a:lnTo>
                            <a:pt x="18" y="0"/>
                          </a:lnTo>
                          <a:lnTo>
                            <a:pt x="14" y="2"/>
                          </a:lnTo>
                          <a:lnTo>
                            <a:pt x="10" y="4"/>
                          </a:lnTo>
                          <a:lnTo>
                            <a:pt x="6" y="8"/>
                          </a:lnTo>
                          <a:lnTo>
                            <a:pt x="4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8"/>
                          </a:lnTo>
                          <a:lnTo>
                            <a:pt x="2" y="32"/>
                          </a:lnTo>
                          <a:lnTo>
                            <a:pt x="4" y="36"/>
                          </a:lnTo>
                          <a:lnTo>
                            <a:pt x="6" y="39"/>
                          </a:lnTo>
                          <a:lnTo>
                            <a:pt x="10" y="42"/>
                          </a:lnTo>
                          <a:lnTo>
                            <a:pt x="14" y="44"/>
                          </a:lnTo>
                          <a:lnTo>
                            <a:pt x="18" y="46"/>
                          </a:lnTo>
                          <a:lnTo>
                            <a:pt x="24" y="47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77" name="Freeform 33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463" y="2455"/>
                      <a:ext cx="14" cy="14"/>
                    </a:xfrm>
                    <a:custGeom>
                      <a:avLst/>
                      <a:gdLst>
                        <a:gd name="T0" fmla="*/ 0 w 46"/>
                        <a:gd name="T1" fmla="*/ 0 h 24"/>
                        <a:gd name="T2" fmla="*/ 0 w 46"/>
                        <a:gd name="T3" fmla="*/ 4 h 24"/>
                        <a:gd name="T4" fmla="*/ 1 w 46"/>
                        <a:gd name="T5" fmla="*/ 6 h 24"/>
                        <a:gd name="T6" fmla="*/ 1 w 46"/>
                        <a:gd name="T7" fmla="*/ 8 h 24"/>
                        <a:gd name="T8" fmla="*/ 2 w 46"/>
                        <a:gd name="T9" fmla="*/ 10 h 24"/>
                        <a:gd name="T10" fmla="*/ 3 w 46"/>
                        <a:gd name="T11" fmla="*/ 12 h 24"/>
                        <a:gd name="T12" fmla="*/ 5 w 46"/>
                        <a:gd name="T13" fmla="*/ 13 h 24"/>
                        <a:gd name="T14" fmla="*/ 6 w 46"/>
                        <a:gd name="T15" fmla="*/ 14 h 24"/>
                        <a:gd name="T16" fmla="*/ 7 w 46"/>
                        <a:gd name="T17" fmla="*/ 14 h 24"/>
                        <a:gd name="T18" fmla="*/ 8 w 46"/>
                        <a:gd name="T19" fmla="*/ 14 h 24"/>
                        <a:gd name="T20" fmla="*/ 9 w 46"/>
                        <a:gd name="T21" fmla="*/ 13 h 24"/>
                        <a:gd name="T22" fmla="*/ 11 w 46"/>
                        <a:gd name="T23" fmla="*/ 12 h 24"/>
                        <a:gd name="T24" fmla="*/ 12 w 46"/>
                        <a:gd name="T25" fmla="*/ 10 h 24"/>
                        <a:gd name="T26" fmla="*/ 13 w 46"/>
                        <a:gd name="T27" fmla="*/ 8 h 24"/>
                        <a:gd name="T28" fmla="*/ 13 w 46"/>
                        <a:gd name="T29" fmla="*/ 6 h 24"/>
                        <a:gd name="T30" fmla="*/ 14 w 46"/>
                        <a:gd name="T31" fmla="*/ 4 h 24"/>
                        <a:gd name="T32" fmla="*/ 14 w 46"/>
                        <a:gd name="T33" fmla="*/ 0 h 24"/>
                        <a:gd name="T34" fmla="*/ 0 w 46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0" y="0"/>
                          </a:moveTo>
                          <a:lnTo>
                            <a:pt x="0" y="6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0" y="20"/>
                          </a:lnTo>
                          <a:lnTo>
                            <a:pt x="15" y="23"/>
                          </a:lnTo>
                          <a:lnTo>
                            <a:pt x="19" y="24"/>
                          </a:lnTo>
                          <a:lnTo>
                            <a:pt x="23" y="24"/>
                          </a:lnTo>
                          <a:lnTo>
                            <a:pt x="27" y="24"/>
                          </a:lnTo>
                          <a:lnTo>
                            <a:pt x="31" y="23"/>
                          </a:lnTo>
                          <a:lnTo>
                            <a:pt x="36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5" y="6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78" name="Rectangle 332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463" y="1982"/>
                      <a:ext cx="14" cy="4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79" name="Freeform 33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463" y="1975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3 h 23"/>
                        <a:gd name="T8" fmla="*/ 12 w 46"/>
                        <a:gd name="T9" fmla="*/ 2 h 23"/>
                        <a:gd name="T10" fmla="*/ 11 w 46"/>
                        <a:gd name="T11" fmla="*/ 1 h 23"/>
                        <a:gd name="T12" fmla="*/ 9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6 w 46"/>
                        <a:gd name="T19" fmla="*/ 0 h 23"/>
                        <a:gd name="T20" fmla="*/ 5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5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9" y="6"/>
                          </a:lnTo>
                          <a:lnTo>
                            <a:pt x="36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0" y="3"/>
                          </a:lnTo>
                          <a:lnTo>
                            <a:pt x="7" y="6"/>
                          </a:lnTo>
                          <a:lnTo>
                            <a:pt x="4" y="9"/>
                          </a:lnTo>
                          <a:lnTo>
                            <a:pt x="2" y="12"/>
                          </a:lnTo>
                          <a:lnTo>
                            <a:pt x="0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80" name="Freeform 33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413" y="2455"/>
                      <a:ext cx="14" cy="14"/>
                    </a:xfrm>
                    <a:custGeom>
                      <a:avLst/>
                      <a:gdLst>
                        <a:gd name="T0" fmla="*/ 0 w 46"/>
                        <a:gd name="T1" fmla="*/ 0 h 24"/>
                        <a:gd name="T2" fmla="*/ 0 w 46"/>
                        <a:gd name="T3" fmla="*/ 4 h 24"/>
                        <a:gd name="T4" fmla="*/ 1 w 46"/>
                        <a:gd name="T5" fmla="*/ 6 h 24"/>
                        <a:gd name="T6" fmla="*/ 1 w 46"/>
                        <a:gd name="T7" fmla="*/ 8 h 24"/>
                        <a:gd name="T8" fmla="*/ 2 w 46"/>
                        <a:gd name="T9" fmla="*/ 10 h 24"/>
                        <a:gd name="T10" fmla="*/ 3 w 46"/>
                        <a:gd name="T11" fmla="*/ 12 h 24"/>
                        <a:gd name="T12" fmla="*/ 4 w 46"/>
                        <a:gd name="T13" fmla="*/ 13 h 24"/>
                        <a:gd name="T14" fmla="*/ 6 w 46"/>
                        <a:gd name="T15" fmla="*/ 14 h 24"/>
                        <a:gd name="T16" fmla="*/ 7 w 46"/>
                        <a:gd name="T17" fmla="*/ 14 h 24"/>
                        <a:gd name="T18" fmla="*/ 8 w 46"/>
                        <a:gd name="T19" fmla="*/ 14 h 24"/>
                        <a:gd name="T20" fmla="*/ 9 w 46"/>
                        <a:gd name="T21" fmla="*/ 13 h 24"/>
                        <a:gd name="T22" fmla="*/ 10 w 46"/>
                        <a:gd name="T23" fmla="*/ 12 h 24"/>
                        <a:gd name="T24" fmla="*/ 12 w 46"/>
                        <a:gd name="T25" fmla="*/ 10 h 24"/>
                        <a:gd name="T26" fmla="*/ 13 w 46"/>
                        <a:gd name="T27" fmla="*/ 8 h 24"/>
                        <a:gd name="T28" fmla="*/ 13 w 46"/>
                        <a:gd name="T29" fmla="*/ 6 h 24"/>
                        <a:gd name="T30" fmla="*/ 14 w 46"/>
                        <a:gd name="T31" fmla="*/ 4 h 24"/>
                        <a:gd name="T32" fmla="*/ 14 w 46"/>
                        <a:gd name="T33" fmla="*/ 0 h 24"/>
                        <a:gd name="T34" fmla="*/ 0 w 46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0" y="0"/>
                          </a:moveTo>
                          <a:lnTo>
                            <a:pt x="0" y="6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0" y="20"/>
                          </a:lnTo>
                          <a:lnTo>
                            <a:pt x="14" y="23"/>
                          </a:lnTo>
                          <a:lnTo>
                            <a:pt x="19" y="24"/>
                          </a:lnTo>
                          <a:lnTo>
                            <a:pt x="23" y="24"/>
                          </a:lnTo>
                          <a:lnTo>
                            <a:pt x="27" y="24"/>
                          </a:lnTo>
                          <a:lnTo>
                            <a:pt x="31" y="23"/>
                          </a:lnTo>
                          <a:lnTo>
                            <a:pt x="34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5" y="6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81" name="Rectangle 335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413" y="1982"/>
                      <a:ext cx="14" cy="4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82" name="Freeform 33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413" y="1975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3 h 23"/>
                        <a:gd name="T8" fmla="*/ 12 w 46"/>
                        <a:gd name="T9" fmla="*/ 2 h 23"/>
                        <a:gd name="T10" fmla="*/ 10 w 46"/>
                        <a:gd name="T11" fmla="*/ 1 h 23"/>
                        <a:gd name="T12" fmla="*/ 9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6 w 46"/>
                        <a:gd name="T19" fmla="*/ 0 h 23"/>
                        <a:gd name="T20" fmla="*/ 4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5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9" y="6"/>
                          </a:lnTo>
                          <a:lnTo>
                            <a:pt x="34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4" y="1"/>
                          </a:lnTo>
                          <a:lnTo>
                            <a:pt x="10" y="3"/>
                          </a:lnTo>
                          <a:lnTo>
                            <a:pt x="7" y="6"/>
                          </a:lnTo>
                          <a:lnTo>
                            <a:pt x="4" y="9"/>
                          </a:lnTo>
                          <a:lnTo>
                            <a:pt x="2" y="12"/>
                          </a:lnTo>
                          <a:lnTo>
                            <a:pt x="0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83" name="Freeform 33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313" y="2455"/>
                      <a:ext cx="14" cy="14"/>
                    </a:xfrm>
                    <a:custGeom>
                      <a:avLst/>
                      <a:gdLst>
                        <a:gd name="T0" fmla="*/ 0 w 46"/>
                        <a:gd name="T1" fmla="*/ 0 h 24"/>
                        <a:gd name="T2" fmla="*/ 0 w 46"/>
                        <a:gd name="T3" fmla="*/ 4 h 24"/>
                        <a:gd name="T4" fmla="*/ 1 w 46"/>
                        <a:gd name="T5" fmla="*/ 6 h 24"/>
                        <a:gd name="T6" fmla="*/ 1 w 46"/>
                        <a:gd name="T7" fmla="*/ 8 h 24"/>
                        <a:gd name="T8" fmla="*/ 2 w 46"/>
                        <a:gd name="T9" fmla="*/ 10 h 24"/>
                        <a:gd name="T10" fmla="*/ 3 w 46"/>
                        <a:gd name="T11" fmla="*/ 12 h 24"/>
                        <a:gd name="T12" fmla="*/ 4 w 46"/>
                        <a:gd name="T13" fmla="*/ 13 h 24"/>
                        <a:gd name="T14" fmla="*/ 5 w 46"/>
                        <a:gd name="T15" fmla="*/ 14 h 24"/>
                        <a:gd name="T16" fmla="*/ 7 w 46"/>
                        <a:gd name="T17" fmla="*/ 14 h 24"/>
                        <a:gd name="T18" fmla="*/ 8 w 46"/>
                        <a:gd name="T19" fmla="*/ 14 h 24"/>
                        <a:gd name="T20" fmla="*/ 9 w 46"/>
                        <a:gd name="T21" fmla="*/ 13 h 24"/>
                        <a:gd name="T22" fmla="*/ 11 w 46"/>
                        <a:gd name="T23" fmla="*/ 12 h 24"/>
                        <a:gd name="T24" fmla="*/ 12 w 46"/>
                        <a:gd name="T25" fmla="*/ 10 h 24"/>
                        <a:gd name="T26" fmla="*/ 13 w 46"/>
                        <a:gd name="T27" fmla="*/ 8 h 24"/>
                        <a:gd name="T28" fmla="*/ 13 w 46"/>
                        <a:gd name="T29" fmla="*/ 6 h 24"/>
                        <a:gd name="T30" fmla="*/ 14 w 46"/>
                        <a:gd name="T31" fmla="*/ 4 h 24"/>
                        <a:gd name="T32" fmla="*/ 14 w 46"/>
                        <a:gd name="T33" fmla="*/ 0 h 24"/>
                        <a:gd name="T34" fmla="*/ 0 w 46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0" y="0"/>
                          </a:moveTo>
                          <a:lnTo>
                            <a:pt x="0" y="6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0" y="20"/>
                          </a:lnTo>
                          <a:lnTo>
                            <a:pt x="14" y="23"/>
                          </a:lnTo>
                          <a:lnTo>
                            <a:pt x="18" y="24"/>
                          </a:lnTo>
                          <a:lnTo>
                            <a:pt x="23" y="24"/>
                          </a:lnTo>
                          <a:lnTo>
                            <a:pt x="27" y="24"/>
                          </a:lnTo>
                          <a:lnTo>
                            <a:pt x="31" y="23"/>
                          </a:lnTo>
                          <a:lnTo>
                            <a:pt x="35" y="20"/>
                          </a:lnTo>
                          <a:lnTo>
                            <a:pt x="38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5" y="6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84" name="Rectangle 338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313" y="1982"/>
                      <a:ext cx="14" cy="4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85" name="Freeform 33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313" y="1975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3 h 23"/>
                        <a:gd name="T8" fmla="*/ 12 w 46"/>
                        <a:gd name="T9" fmla="*/ 2 h 23"/>
                        <a:gd name="T10" fmla="*/ 11 w 46"/>
                        <a:gd name="T11" fmla="*/ 1 h 23"/>
                        <a:gd name="T12" fmla="*/ 9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5 w 46"/>
                        <a:gd name="T19" fmla="*/ 0 h 23"/>
                        <a:gd name="T20" fmla="*/ 4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5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8" y="6"/>
                          </a:lnTo>
                          <a:lnTo>
                            <a:pt x="35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8" y="0"/>
                          </a:lnTo>
                          <a:lnTo>
                            <a:pt x="14" y="1"/>
                          </a:lnTo>
                          <a:lnTo>
                            <a:pt x="10" y="3"/>
                          </a:lnTo>
                          <a:lnTo>
                            <a:pt x="7" y="6"/>
                          </a:lnTo>
                          <a:lnTo>
                            <a:pt x="4" y="9"/>
                          </a:lnTo>
                          <a:lnTo>
                            <a:pt x="2" y="12"/>
                          </a:lnTo>
                          <a:lnTo>
                            <a:pt x="0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86" name="Freeform 34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271" y="2455"/>
                      <a:ext cx="14" cy="14"/>
                    </a:xfrm>
                    <a:custGeom>
                      <a:avLst/>
                      <a:gdLst>
                        <a:gd name="T0" fmla="*/ 0 w 47"/>
                        <a:gd name="T1" fmla="*/ 0 h 24"/>
                        <a:gd name="T2" fmla="*/ 0 w 47"/>
                        <a:gd name="T3" fmla="*/ 4 h 24"/>
                        <a:gd name="T4" fmla="*/ 1 w 47"/>
                        <a:gd name="T5" fmla="*/ 6 h 24"/>
                        <a:gd name="T6" fmla="*/ 1 w 47"/>
                        <a:gd name="T7" fmla="*/ 8 h 24"/>
                        <a:gd name="T8" fmla="*/ 2 w 47"/>
                        <a:gd name="T9" fmla="*/ 10 h 24"/>
                        <a:gd name="T10" fmla="*/ 3 w 47"/>
                        <a:gd name="T11" fmla="*/ 12 h 24"/>
                        <a:gd name="T12" fmla="*/ 4 w 47"/>
                        <a:gd name="T13" fmla="*/ 13 h 24"/>
                        <a:gd name="T14" fmla="*/ 6 w 47"/>
                        <a:gd name="T15" fmla="*/ 14 h 24"/>
                        <a:gd name="T16" fmla="*/ 7 w 47"/>
                        <a:gd name="T17" fmla="*/ 14 h 24"/>
                        <a:gd name="T18" fmla="*/ 8 w 47"/>
                        <a:gd name="T19" fmla="*/ 14 h 24"/>
                        <a:gd name="T20" fmla="*/ 10 w 47"/>
                        <a:gd name="T21" fmla="*/ 13 h 24"/>
                        <a:gd name="T22" fmla="*/ 10 w 47"/>
                        <a:gd name="T23" fmla="*/ 12 h 24"/>
                        <a:gd name="T24" fmla="*/ 12 w 47"/>
                        <a:gd name="T25" fmla="*/ 10 h 24"/>
                        <a:gd name="T26" fmla="*/ 13 w 47"/>
                        <a:gd name="T27" fmla="*/ 8 h 24"/>
                        <a:gd name="T28" fmla="*/ 13 w 47"/>
                        <a:gd name="T29" fmla="*/ 6 h 24"/>
                        <a:gd name="T30" fmla="*/ 14 w 47"/>
                        <a:gd name="T31" fmla="*/ 4 h 24"/>
                        <a:gd name="T32" fmla="*/ 14 w 47"/>
                        <a:gd name="T33" fmla="*/ 0 h 24"/>
                        <a:gd name="T34" fmla="*/ 0 w 47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7" h="24">
                          <a:moveTo>
                            <a:pt x="0" y="0"/>
                          </a:moveTo>
                          <a:lnTo>
                            <a:pt x="0" y="6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8" y="17"/>
                          </a:lnTo>
                          <a:lnTo>
                            <a:pt x="11" y="20"/>
                          </a:lnTo>
                          <a:lnTo>
                            <a:pt x="15" y="23"/>
                          </a:lnTo>
                          <a:lnTo>
                            <a:pt x="19" y="24"/>
                          </a:lnTo>
                          <a:lnTo>
                            <a:pt x="23" y="24"/>
                          </a:lnTo>
                          <a:lnTo>
                            <a:pt x="28" y="24"/>
                          </a:lnTo>
                          <a:lnTo>
                            <a:pt x="32" y="23"/>
                          </a:lnTo>
                          <a:lnTo>
                            <a:pt x="35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6" y="6"/>
                          </a:lnTo>
                          <a:lnTo>
                            <a:pt x="47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87" name="Rectangle 341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271" y="1982"/>
                      <a:ext cx="14" cy="4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88" name="Freeform 34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271" y="1975"/>
                      <a:ext cx="14" cy="7"/>
                    </a:xfrm>
                    <a:custGeom>
                      <a:avLst/>
                      <a:gdLst>
                        <a:gd name="T0" fmla="*/ 14 w 47"/>
                        <a:gd name="T1" fmla="*/ 7 h 23"/>
                        <a:gd name="T2" fmla="*/ 14 w 47"/>
                        <a:gd name="T3" fmla="*/ 5 h 23"/>
                        <a:gd name="T4" fmla="*/ 13 w 47"/>
                        <a:gd name="T5" fmla="*/ 4 h 23"/>
                        <a:gd name="T6" fmla="*/ 13 w 47"/>
                        <a:gd name="T7" fmla="*/ 3 h 23"/>
                        <a:gd name="T8" fmla="*/ 12 w 47"/>
                        <a:gd name="T9" fmla="*/ 2 h 23"/>
                        <a:gd name="T10" fmla="*/ 10 w 47"/>
                        <a:gd name="T11" fmla="*/ 1 h 23"/>
                        <a:gd name="T12" fmla="*/ 10 w 47"/>
                        <a:gd name="T13" fmla="*/ 0 h 23"/>
                        <a:gd name="T14" fmla="*/ 8 w 47"/>
                        <a:gd name="T15" fmla="*/ 0 h 23"/>
                        <a:gd name="T16" fmla="*/ 7 w 47"/>
                        <a:gd name="T17" fmla="*/ 0 h 23"/>
                        <a:gd name="T18" fmla="*/ 6 w 47"/>
                        <a:gd name="T19" fmla="*/ 0 h 23"/>
                        <a:gd name="T20" fmla="*/ 4 w 47"/>
                        <a:gd name="T21" fmla="*/ 0 h 23"/>
                        <a:gd name="T22" fmla="*/ 3 w 47"/>
                        <a:gd name="T23" fmla="*/ 1 h 23"/>
                        <a:gd name="T24" fmla="*/ 2 w 47"/>
                        <a:gd name="T25" fmla="*/ 2 h 23"/>
                        <a:gd name="T26" fmla="*/ 1 w 47"/>
                        <a:gd name="T27" fmla="*/ 3 h 23"/>
                        <a:gd name="T28" fmla="*/ 1 w 47"/>
                        <a:gd name="T29" fmla="*/ 4 h 23"/>
                        <a:gd name="T30" fmla="*/ 0 w 47"/>
                        <a:gd name="T31" fmla="*/ 5 h 23"/>
                        <a:gd name="T32" fmla="*/ 0 w 47"/>
                        <a:gd name="T33" fmla="*/ 7 h 23"/>
                        <a:gd name="T34" fmla="*/ 14 w 47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7" h="23">
                          <a:moveTo>
                            <a:pt x="47" y="23"/>
                          </a:moveTo>
                          <a:lnTo>
                            <a:pt x="46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9" y="6"/>
                          </a:lnTo>
                          <a:lnTo>
                            <a:pt x="35" y="3"/>
                          </a:lnTo>
                          <a:lnTo>
                            <a:pt x="32" y="1"/>
                          </a:lnTo>
                          <a:lnTo>
                            <a:pt x="28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1" y="3"/>
                          </a:lnTo>
                          <a:lnTo>
                            <a:pt x="8" y="6"/>
                          </a:lnTo>
                          <a:lnTo>
                            <a:pt x="4" y="9"/>
                          </a:lnTo>
                          <a:lnTo>
                            <a:pt x="2" y="12"/>
                          </a:lnTo>
                          <a:lnTo>
                            <a:pt x="0" y="17"/>
                          </a:lnTo>
                          <a:lnTo>
                            <a:pt x="0" y="23"/>
                          </a:lnTo>
                          <a:lnTo>
                            <a:pt x="47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89" name="Freeform 34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63" y="2455"/>
                      <a:ext cx="14" cy="14"/>
                    </a:xfrm>
                    <a:custGeom>
                      <a:avLst/>
                      <a:gdLst>
                        <a:gd name="T0" fmla="*/ 0 w 46"/>
                        <a:gd name="T1" fmla="*/ 0 h 24"/>
                        <a:gd name="T2" fmla="*/ 0 w 46"/>
                        <a:gd name="T3" fmla="*/ 4 h 24"/>
                        <a:gd name="T4" fmla="*/ 1 w 46"/>
                        <a:gd name="T5" fmla="*/ 6 h 24"/>
                        <a:gd name="T6" fmla="*/ 1 w 46"/>
                        <a:gd name="T7" fmla="*/ 8 h 24"/>
                        <a:gd name="T8" fmla="*/ 2 w 46"/>
                        <a:gd name="T9" fmla="*/ 10 h 24"/>
                        <a:gd name="T10" fmla="*/ 3 w 46"/>
                        <a:gd name="T11" fmla="*/ 12 h 24"/>
                        <a:gd name="T12" fmla="*/ 5 w 46"/>
                        <a:gd name="T13" fmla="*/ 13 h 24"/>
                        <a:gd name="T14" fmla="*/ 6 w 46"/>
                        <a:gd name="T15" fmla="*/ 14 h 24"/>
                        <a:gd name="T16" fmla="*/ 7 w 46"/>
                        <a:gd name="T17" fmla="*/ 14 h 24"/>
                        <a:gd name="T18" fmla="*/ 8 w 46"/>
                        <a:gd name="T19" fmla="*/ 14 h 24"/>
                        <a:gd name="T20" fmla="*/ 10 w 46"/>
                        <a:gd name="T21" fmla="*/ 13 h 24"/>
                        <a:gd name="T22" fmla="*/ 11 w 46"/>
                        <a:gd name="T23" fmla="*/ 12 h 24"/>
                        <a:gd name="T24" fmla="*/ 12 w 46"/>
                        <a:gd name="T25" fmla="*/ 10 h 24"/>
                        <a:gd name="T26" fmla="*/ 13 w 46"/>
                        <a:gd name="T27" fmla="*/ 8 h 24"/>
                        <a:gd name="T28" fmla="*/ 13 w 46"/>
                        <a:gd name="T29" fmla="*/ 6 h 24"/>
                        <a:gd name="T30" fmla="*/ 14 w 46"/>
                        <a:gd name="T31" fmla="*/ 4 h 24"/>
                        <a:gd name="T32" fmla="*/ 14 w 46"/>
                        <a:gd name="T33" fmla="*/ 0 h 24"/>
                        <a:gd name="T34" fmla="*/ 0 w 46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0" y="0"/>
                          </a:moveTo>
                          <a:lnTo>
                            <a:pt x="1" y="6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1" y="20"/>
                          </a:lnTo>
                          <a:lnTo>
                            <a:pt x="15" y="23"/>
                          </a:lnTo>
                          <a:lnTo>
                            <a:pt x="19" y="24"/>
                          </a:lnTo>
                          <a:lnTo>
                            <a:pt x="23" y="24"/>
                          </a:lnTo>
                          <a:lnTo>
                            <a:pt x="27" y="24"/>
                          </a:lnTo>
                          <a:lnTo>
                            <a:pt x="32" y="23"/>
                          </a:lnTo>
                          <a:lnTo>
                            <a:pt x="36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6" y="6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90" name="Rectangle 34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163" y="1982"/>
                      <a:ext cx="14" cy="4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91" name="Freeform 34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63" y="1975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3 h 23"/>
                        <a:gd name="T8" fmla="*/ 12 w 46"/>
                        <a:gd name="T9" fmla="*/ 2 h 23"/>
                        <a:gd name="T10" fmla="*/ 11 w 46"/>
                        <a:gd name="T11" fmla="*/ 1 h 23"/>
                        <a:gd name="T12" fmla="*/ 10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6 w 46"/>
                        <a:gd name="T19" fmla="*/ 0 h 23"/>
                        <a:gd name="T20" fmla="*/ 5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6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9" y="6"/>
                          </a:lnTo>
                          <a:lnTo>
                            <a:pt x="36" y="3"/>
                          </a:lnTo>
                          <a:lnTo>
                            <a:pt x="32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1" y="3"/>
                          </a:lnTo>
                          <a:lnTo>
                            <a:pt x="7" y="6"/>
                          </a:lnTo>
                          <a:lnTo>
                            <a:pt x="4" y="9"/>
                          </a:lnTo>
                          <a:lnTo>
                            <a:pt x="2" y="12"/>
                          </a:lnTo>
                          <a:lnTo>
                            <a:pt x="1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92" name="Freeform 34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020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1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1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4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8"/>
                          </a:lnTo>
                          <a:lnTo>
                            <a:pt x="2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4" y="44"/>
                          </a:lnTo>
                          <a:lnTo>
                            <a:pt x="18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93" name="Rectangle 347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028" y="2448"/>
                      <a:ext cx="100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94" name="Freeform 34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28" y="2448"/>
                      <a:ext cx="7" cy="21"/>
                    </a:xfrm>
                    <a:custGeom>
                      <a:avLst/>
                      <a:gdLst>
                        <a:gd name="T0" fmla="*/ 0 w 24"/>
                        <a:gd name="T1" fmla="*/ 21 h 47"/>
                        <a:gd name="T2" fmla="*/ 2 w 24"/>
                        <a:gd name="T3" fmla="*/ 21 h 47"/>
                        <a:gd name="T4" fmla="*/ 3 w 24"/>
                        <a:gd name="T5" fmla="*/ 20 h 47"/>
                        <a:gd name="T6" fmla="*/ 4 w 24"/>
                        <a:gd name="T7" fmla="*/ 19 h 47"/>
                        <a:gd name="T8" fmla="*/ 5 w 24"/>
                        <a:gd name="T9" fmla="*/ 17 h 47"/>
                        <a:gd name="T10" fmla="*/ 6 w 24"/>
                        <a:gd name="T11" fmla="*/ 16 h 47"/>
                        <a:gd name="T12" fmla="*/ 6 w 24"/>
                        <a:gd name="T13" fmla="*/ 14 h 47"/>
                        <a:gd name="T14" fmla="*/ 6 w 24"/>
                        <a:gd name="T15" fmla="*/ 13 h 47"/>
                        <a:gd name="T16" fmla="*/ 7 w 24"/>
                        <a:gd name="T17" fmla="*/ 10 h 47"/>
                        <a:gd name="T18" fmla="*/ 6 w 24"/>
                        <a:gd name="T19" fmla="*/ 8 h 47"/>
                        <a:gd name="T20" fmla="*/ 6 w 24"/>
                        <a:gd name="T21" fmla="*/ 7 h 47"/>
                        <a:gd name="T22" fmla="*/ 6 w 24"/>
                        <a:gd name="T23" fmla="*/ 5 h 47"/>
                        <a:gd name="T24" fmla="*/ 5 w 24"/>
                        <a:gd name="T25" fmla="*/ 4 h 47"/>
                        <a:gd name="T26" fmla="*/ 4 w 24"/>
                        <a:gd name="T27" fmla="*/ 2 h 47"/>
                        <a:gd name="T28" fmla="*/ 3 w 24"/>
                        <a:gd name="T29" fmla="*/ 1 h 47"/>
                        <a:gd name="T30" fmla="*/ 2 w 24"/>
                        <a:gd name="T31" fmla="*/ 0 h 47"/>
                        <a:gd name="T32" fmla="*/ 0 w 24"/>
                        <a:gd name="T33" fmla="*/ 0 h 47"/>
                        <a:gd name="T34" fmla="*/ 0 w 24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7">
                          <a:moveTo>
                            <a:pt x="0" y="47"/>
                          </a:moveTo>
                          <a:lnTo>
                            <a:pt x="6" y="46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7" y="39"/>
                          </a:lnTo>
                          <a:lnTo>
                            <a:pt x="19" y="36"/>
                          </a:lnTo>
                          <a:lnTo>
                            <a:pt x="21" y="32"/>
                          </a:lnTo>
                          <a:lnTo>
                            <a:pt x="22" y="28"/>
                          </a:lnTo>
                          <a:lnTo>
                            <a:pt x="24" y="23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19" y="11"/>
                          </a:lnTo>
                          <a:lnTo>
                            <a:pt x="17" y="8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95" name="Freeform 34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020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1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1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4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8"/>
                          </a:lnTo>
                          <a:lnTo>
                            <a:pt x="2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4" y="44"/>
                          </a:lnTo>
                          <a:lnTo>
                            <a:pt x="18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96" name="Rectangle 350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028" y="2448"/>
                      <a:ext cx="12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97" name="Freeform 35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56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5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7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7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5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11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5" y="4"/>
                          </a:lnTo>
                          <a:lnTo>
                            <a:pt x="11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98" name="Freeform 35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28" y="197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9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5 h 46"/>
                        <a:gd name="T20" fmla="*/ 7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6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8" y="38"/>
                          </a:lnTo>
                          <a:lnTo>
                            <a:pt x="20" y="35"/>
                          </a:lnTo>
                          <a:lnTo>
                            <a:pt x="22" y="31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8"/>
                          </a:lnTo>
                          <a:lnTo>
                            <a:pt x="22" y="14"/>
                          </a:lnTo>
                          <a:lnTo>
                            <a:pt x="20" y="10"/>
                          </a:lnTo>
                          <a:lnTo>
                            <a:pt x="18" y="7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99" name="Rectangle 353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028" y="1975"/>
                      <a:ext cx="100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00" name="Freeform 35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020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1 w 23"/>
                        <a:gd name="T13" fmla="*/ 4 h 46"/>
                        <a:gd name="T14" fmla="*/ 0 w 23"/>
                        <a:gd name="T15" fmla="*/ 5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1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8" y="1"/>
                          </a:lnTo>
                          <a:lnTo>
                            <a:pt x="14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0"/>
                          </a:lnTo>
                          <a:lnTo>
                            <a:pt x="2" y="14"/>
                          </a:lnTo>
                          <a:lnTo>
                            <a:pt x="1" y="18"/>
                          </a:lnTo>
                          <a:lnTo>
                            <a:pt x="0" y="23"/>
                          </a:lnTo>
                          <a:lnTo>
                            <a:pt x="1" y="27"/>
                          </a:lnTo>
                          <a:lnTo>
                            <a:pt x="2" y="31"/>
                          </a:lnTo>
                          <a:lnTo>
                            <a:pt x="3" y="35"/>
                          </a:lnTo>
                          <a:lnTo>
                            <a:pt x="6" y="38"/>
                          </a:lnTo>
                          <a:lnTo>
                            <a:pt x="9" y="42"/>
                          </a:lnTo>
                          <a:lnTo>
                            <a:pt x="14" y="44"/>
                          </a:lnTo>
                          <a:lnTo>
                            <a:pt x="18" y="46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01" name="Freeform 35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20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1 w 23"/>
                        <a:gd name="T13" fmla="*/ 4 h 46"/>
                        <a:gd name="T14" fmla="*/ 0 w 23"/>
                        <a:gd name="T15" fmla="*/ 5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1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8" y="1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0"/>
                          </a:lnTo>
                          <a:lnTo>
                            <a:pt x="2" y="14"/>
                          </a:lnTo>
                          <a:lnTo>
                            <a:pt x="1" y="18"/>
                          </a:lnTo>
                          <a:lnTo>
                            <a:pt x="0" y="23"/>
                          </a:lnTo>
                          <a:lnTo>
                            <a:pt x="1" y="27"/>
                          </a:lnTo>
                          <a:lnTo>
                            <a:pt x="2" y="31"/>
                          </a:lnTo>
                          <a:lnTo>
                            <a:pt x="3" y="35"/>
                          </a:lnTo>
                          <a:lnTo>
                            <a:pt x="6" y="38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8" y="46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02" name="Rectangle 356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128" y="1975"/>
                      <a:ext cx="250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03" name="Freeform 35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378" y="197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6 w 23"/>
                        <a:gd name="T13" fmla="*/ 9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5 h 46"/>
                        <a:gd name="T20" fmla="*/ 6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6"/>
                          </a:lnTo>
                          <a:lnTo>
                            <a:pt x="9" y="44"/>
                          </a:lnTo>
                          <a:lnTo>
                            <a:pt x="13" y="42"/>
                          </a:lnTo>
                          <a:lnTo>
                            <a:pt x="17" y="38"/>
                          </a:lnTo>
                          <a:lnTo>
                            <a:pt x="20" y="35"/>
                          </a:lnTo>
                          <a:lnTo>
                            <a:pt x="21" y="31"/>
                          </a:lnTo>
                          <a:lnTo>
                            <a:pt x="22" y="27"/>
                          </a:lnTo>
                          <a:lnTo>
                            <a:pt x="23" y="23"/>
                          </a:lnTo>
                          <a:lnTo>
                            <a:pt x="22" y="18"/>
                          </a:lnTo>
                          <a:lnTo>
                            <a:pt x="21" y="14"/>
                          </a:lnTo>
                          <a:lnTo>
                            <a:pt x="20" y="10"/>
                          </a:lnTo>
                          <a:lnTo>
                            <a:pt x="17" y="7"/>
                          </a:lnTo>
                          <a:lnTo>
                            <a:pt x="13" y="4"/>
                          </a:lnTo>
                          <a:lnTo>
                            <a:pt x="9" y="2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04" name="Freeform 35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378" y="1904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6 w 23"/>
                        <a:gd name="T13" fmla="*/ 10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6 w 23"/>
                        <a:gd name="T21" fmla="*/ 5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5"/>
                          </a:lnTo>
                          <a:lnTo>
                            <a:pt x="9" y="44"/>
                          </a:lnTo>
                          <a:lnTo>
                            <a:pt x="13" y="42"/>
                          </a:lnTo>
                          <a:lnTo>
                            <a:pt x="17" y="39"/>
                          </a:lnTo>
                          <a:lnTo>
                            <a:pt x="20" y="36"/>
                          </a:lnTo>
                          <a:lnTo>
                            <a:pt x="21" y="32"/>
                          </a:lnTo>
                          <a:lnTo>
                            <a:pt x="22" y="27"/>
                          </a:lnTo>
                          <a:lnTo>
                            <a:pt x="23" y="23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20" y="10"/>
                          </a:lnTo>
                          <a:lnTo>
                            <a:pt x="17" y="7"/>
                          </a:lnTo>
                          <a:lnTo>
                            <a:pt x="13" y="4"/>
                          </a:lnTo>
                          <a:lnTo>
                            <a:pt x="9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05" name="Rectangle 359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178" y="1904"/>
                      <a:ext cx="200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06" name="Freeform 36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70" y="1904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5 h 46"/>
                        <a:gd name="T14" fmla="*/ 0 w 23"/>
                        <a:gd name="T15" fmla="*/ 6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10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2" y="2"/>
                          </a:lnTo>
                          <a:lnTo>
                            <a:pt x="9" y="4"/>
                          </a:lnTo>
                          <a:lnTo>
                            <a:pt x="5" y="7"/>
                          </a:lnTo>
                          <a:lnTo>
                            <a:pt x="3" y="10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5" y="39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8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07" name="Freeform 36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13" y="2290"/>
                      <a:ext cx="21" cy="14"/>
                    </a:xfrm>
                    <a:custGeom>
                      <a:avLst/>
                      <a:gdLst>
                        <a:gd name="T0" fmla="*/ 0 w 74"/>
                        <a:gd name="T1" fmla="*/ 0 h 36"/>
                        <a:gd name="T2" fmla="*/ 0 w 74"/>
                        <a:gd name="T3" fmla="*/ 4 h 36"/>
                        <a:gd name="T4" fmla="*/ 1 w 74"/>
                        <a:gd name="T5" fmla="*/ 6 h 36"/>
                        <a:gd name="T6" fmla="*/ 2 w 74"/>
                        <a:gd name="T7" fmla="*/ 9 h 36"/>
                        <a:gd name="T8" fmla="*/ 3 w 74"/>
                        <a:gd name="T9" fmla="*/ 11 h 36"/>
                        <a:gd name="T10" fmla="*/ 5 w 74"/>
                        <a:gd name="T11" fmla="*/ 12 h 36"/>
                        <a:gd name="T12" fmla="*/ 7 w 74"/>
                        <a:gd name="T13" fmla="*/ 13 h 36"/>
                        <a:gd name="T14" fmla="*/ 9 w 74"/>
                        <a:gd name="T15" fmla="*/ 14 h 36"/>
                        <a:gd name="T16" fmla="*/ 11 w 74"/>
                        <a:gd name="T17" fmla="*/ 14 h 36"/>
                        <a:gd name="T18" fmla="*/ 13 w 74"/>
                        <a:gd name="T19" fmla="*/ 14 h 36"/>
                        <a:gd name="T20" fmla="*/ 14 w 74"/>
                        <a:gd name="T21" fmla="*/ 13 h 36"/>
                        <a:gd name="T22" fmla="*/ 16 w 74"/>
                        <a:gd name="T23" fmla="*/ 12 h 36"/>
                        <a:gd name="T24" fmla="*/ 18 w 74"/>
                        <a:gd name="T25" fmla="*/ 11 h 36"/>
                        <a:gd name="T26" fmla="*/ 19 w 74"/>
                        <a:gd name="T27" fmla="*/ 9 h 36"/>
                        <a:gd name="T28" fmla="*/ 20 w 74"/>
                        <a:gd name="T29" fmla="*/ 6 h 36"/>
                        <a:gd name="T30" fmla="*/ 21 w 74"/>
                        <a:gd name="T31" fmla="*/ 4 h 36"/>
                        <a:gd name="T32" fmla="*/ 21 w 74"/>
                        <a:gd name="T33" fmla="*/ 0 h 36"/>
                        <a:gd name="T34" fmla="*/ 0 w 74"/>
                        <a:gd name="T35" fmla="*/ 0 h 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74" h="36">
                          <a:moveTo>
                            <a:pt x="0" y="0"/>
                          </a:moveTo>
                          <a:lnTo>
                            <a:pt x="1" y="9"/>
                          </a:lnTo>
                          <a:lnTo>
                            <a:pt x="3" y="16"/>
                          </a:lnTo>
                          <a:lnTo>
                            <a:pt x="8" y="22"/>
                          </a:lnTo>
                          <a:lnTo>
                            <a:pt x="12" y="28"/>
                          </a:lnTo>
                          <a:lnTo>
                            <a:pt x="17" y="32"/>
                          </a:lnTo>
                          <a:lnTo>
                            <a:pt x="23" y="34"/>
                          </a:lnTo>
                          <a:lnTo>
                            <a:pt x="31" y="36"/>
                          </a:lnTo>
                          <a:lnTo>
                            <a:pt x="37" y="36"/>
                          </a:lnTo>
                          <a:lnTo>
                            <a:pt x="45" y="36"/>
                          </a:lnTo>
                          <a:lnTo>
                            <a:pt x="51" y="34"/>
                          </a:lnTo>
                          <a:lnTo>
                            <a:pt x="57" y="32"/>
                          </a:lnTo>
                          <a:lnTo>
                            <a:pt x="62" y="28"/>
                          </a:lnTo>
                          <a:lnTo>
                            <a:pt x="68" y="22"/>
                          </a:lnTo>
                          <a:lnTo>
                            <a:pt x="71" y="16"/>
                          </a:lnTo>
                          <a:lnTo>
                            <a:pt x="73" y="9"/>
                          </a:lnTo>
                          <a:lnTo>
                            <a:pt x="74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08" name="Rectangle 362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113" y="1954"/>
                      <a:ext cx="21" cy="3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09" name="Freeform 36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13" y="1932"/>
                      <a:ext cx="21" cy="21"/>
                    </a:xfrm>
                    <a:custGeom>
                      <a:avLst/>
                      <a:gdLst>
                        <a:gd name="T0" fmla="*/ 21 w 74"/>
                        <a:gd name="T1" fmla="*/ 21 h 37"/>
                        <a:gd name="T2" fmla="*/ 21 w 74"/>
                        <a:gd name="T3" fmla="*/ 16 h 37"/>
                        <a:gd name="T4" fmla="*/ 20 w 74"/>
                        <a:gd name="T5" fmla="*/ 12 h 37"/>
                        <a:gd name="T6" fmla="*/ 19 w 74"/>
                        <a:gd name="T7" fmla="*/ 9 h 37"/>
                        <a:gd name="T8" fmla="*/ 18 w 74"/>
                        <a:gd name="T9" fmla="*/ 6 h 37"/>
                        <a:gd name="T10" fmla="*/ 16 w 74"/>
                        <a:gd name="T11" fmla="*/ 3 h 37"/>
                        <a:gd name="T12" fmla="*/ 14 w 74"/>
                        <a:gd name="T13" fmla="*/ 2 h 37"/>
                        <a:gd name="T14" fmla="*/ 13 w 74"/>
                        <a:gd name="T15" fmla="*/ 1 h 37"/>
                        <a:gd name="T16" fmla="*/ 11 w 74"/>
                        <a:gd name="T17" fmla="*/ 0 h 37"/>
                        <a:gd name="T18" fmla="*/ 9 w 74"/>
                        <a:gd name="T19" fmla="*/ 1 h 37"/>
                        <a:gd name="T20" fmla="*/ 7 w 74"/>
                        <a:gd name="T21" fmla="*/ 2 h 37"/>
                        <a:gd name="T22" fmla="*/ 5 w 74"/>
                        <a:gd name="T23" fmla="*/ 3 h 37"/>
                        <a:gd name="T24" fmla="*/ 3 w 74"/>
                        <a:gd name="T25" fmla="*/ 6 h 37"/>
                        <a:gd name="T26" fmla="*/ 2 w 74"/>
                        <a:gd name="T27" fmla="*/ 9 h 37"/>
                        <a:gd name="T28" fmla="*/ 1 w 74"/>
                        <a:gd name="T29" fmla="*/ 12 h 37"/>
                        <a:gd name="T30" fmla="*/ 0 w 74"/>
                        <a:gd name="T31" fmla="*/ 16 h 37"/>
                        <a:gd name="T32" fmla="*/ 0 w 74"/>
                        <a:gd name="T33" fmla="*/ 21 h 37"/>
                        <a:gd name="T34" fmla="*/ 21 w 74"/>
                        <a:gd name="T35" fmla="*/ 21 h 3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74" h="37">
                          <a:moveTo>
                            <a:pt x="74" y="37"/>
                          </a:moveTo>
                          <a:lnTo>
                            <a:pt x="73" y="29"/>
                          </a:lnTo>
                          <a:lnTo>
                            <a:pt x="71" y="21"/>
                          </a:lnTo>
                          <a:lnTo>
                            <a:pt x="68" y="15"/>
                          </a:lnTo>
                          <a:lnTo>
                            <a:pt x="62" y="10"/>
                          </a:lnTo>
                          <a:lnTo>
                            <a:pt x="57" y="6"/>
                          </a:lnTo>
                          <a:lnTo>
                            <a:pt x="51" y="3"/>
                          </a:lnTo>
                          <a:lnTo>
                            <a:pt x="45" y="1"/>
                          </a:lnTo>
                          <a:lnTo>
                            <a:pt x="37" y="0"/>
                          </a:lnTo>
                          <a:lnTo>
                            <a:pt x="31" y="1"/>
                          </a:lnTo>
                          <a:lnTo>
                            <a:pt x="23" y="3"/>
                          </a:lnTo>
                          <a:lnTo>
                            <a:pt x="17" y="6"/>
                          </a:lnTo>
                          <a:lnTo>
                            <a:pt x="12" y="10"/>
                          </a:lnTo>
                          <a:lnTo>
                            <a:pt x="8" y="15"/>
                          </a:lnTo>
                          <a:lnTo>
                            <a:pt x="3" y="21"/>
                          </a:lnTo>
                          <a:lnTo>
                            <a:pt x="1" y="29"/>
                          </a:lnTo>
                          <a:lnTo>
                            <a:pt x="0" y="37"/>
                          </a:lnTo>
                          <a:lnTo>
                            <a:pt x="74" y="3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10" name="Freeform 36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13" y="2455"/>
                      <a:ext cx="21" cy="21"/>
                    </a:xfrm>
                    <a:custGeom>
                      <a:avLst/>
                      <a:gdLst>
                        <a:gd name="T0" fmla="*/ 0 w 73"/>
                        <a:gd name="T1" fmla="*/ 0 h 37"/>
                        <a:gd name="T2" fmla="*/ 0 w 73"/>
                        <a:gd name="T3" fmla="*/ 5 h 37"/>
                        <a:gd name="T4" fmla="*/ 1 w 73"/>
                        <a:gd name="T5" fmla="*/ 9 h 37"/>
                        <a:gd name="T6" fmla="*/ 2 w 73"/>
                        <a:gd name="T7" fmla="*/ 13 h 37"/>
                        <a:gd name="T8" fmla="*/ 3 w 73"/>
                        <a:gd name="T9" fmla="*/ 16 h 37"/>
                        <a:gd name="T10" fmla="*/ 5 w 73"/>
                        <a:gd name="T11" fmla="*/ 18 h 37"/>
                        <a:gd name="T12" fmla="*/ 7 w 73"/>
                        <a:gd name="T13" fmla="*/ 20 h 37"/>
                        <a:gd name="T14" fmla="*/ 8 w 73"/>
                        <a:gd name="T15" fmla="*/ 20 h 37"/>
                        <a:gd name="T16" fmla="*/ 11 w 73"/>
                        <a:gd name="T17" fmla="*/ 21 h 37"/>
                        <a:gd name="T18" fmla="*/ 12 w 73"/>
                        <a:gd name="T19" fmla="*/ 20 h 37"/>
                        <a:gd name="T20" fmla="*/ 14 w 73"/>
                        <a:gd name="T21" fmla="*/ 20 h 37"/>
                        <a:gd name="T22" fmla="*/ 16 w 73"/>
                        <a:gd name="T23" fmla="*/ 18 h 37"/>
                        <a:gd name="T24" fmla="*/ 18 w 73"/>
                        <a:gd name="T25" fmla="*/ 16 h 37"/>
                        <a:gd name="T26" fmla="*/ 19 w 73"/>
                        <a:gd name="T27" fmla="*/ 13 h 37"/>
                        <a:gd name="T28" fmla="*/ 20 w 73"/>
                        <a:gd name="T29" fmla="*/ 9 h 37"/>
                        <a:gd name="T30" fmla="*/ 21 w 73"/>
                        <a:gd name="T31" fmla="*/ 5 h 37"/>
                        <a:gd name="T32" fmla="*/ 21 w 73"/>
                        <a:gd name="T33" fmla="*/ 0 h 37"/>
                        <a:gd name="T34" fmla="*/ 0 w 73"/>
                        <a:gd name="T35" fmla="*/ 0 h 3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73" h="37">
                          <a:moveTo>
                            <a:pt x="0" y="0"/>
                          </a:moveTo>
                          <a:lnTo>
                            <a:pt x="1" y="9"/>
                          </a:lnTo>
                          <a:lnTo>
                            <a:pt x="3" y="16"/>
                          </a:lnTo>
                          <a:lnTo>
                            <a:pt x="7" y="23"/>
                          </a:lnTo>
                          <a:lnTo>
                            <a:pt x="12" y="28"/>
                          </a:lnTo>
                          <a:lnTo>
                            <a:pt x="17" y="32"/>
                          </a:lnTo>
                          <a:lnTo>
                            <a:pt x="23" y="35"/>
                          </a:lnTo>
                          <a:lnTo>
                            <a:pt x="29" y="36"/>
                          </a:lnTo>
                          <a:lnTo>
                            <a:pt x="37" y="37"/>
                          </a:lnTo>
                          <a:lnTo>
                            <a:pt x="43" y="36"/>
                          </a:lnTo>
                          <a:lnTo>
                            <a:pt x="49" y="35"/>
                          </a:lnTo>
                          <a:lnTo>
                            <a:pt x="56" y="32"/>
                          </a:lnTo>
                          <a:lnTo>
                            <a:pt x="61" y="28"/>
                          </a:lnTo>
                          <a:lnTo>
                            <a:pt x="66" y="23"/>
                          </a:lnTo>
                          <a:lnTo>
                            <a:pt x="69" y="16"/>
                          </a:lnTo>
                          <a:lnTo>
                            <a:pt x="72" y="9"/>
                          </a:lnTo>
                          <a:lnTo>
                            <a:pt x="73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11" name="Rectangle 365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113" y="2312"/>
                      <a:ext cx="21" cy="14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12" name="Freeform 36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13" y="2305"/>
                      <a:ext cx="21" cy="7"/>
                    </a:xfrm>
                    <a:custGeom>
                      <a:avLst/>
                      <a:gdLst>
                        <a:gd name="T0" fmla="*/ 21 w 73"/>
                        <a:gd name="T1" fmla="*/ 7 h 37"/>
                        <a:gd name="T2" fmla="*/ 21 w 73"/>
                        <a:gd name="T3" fmla="*/ 5 h 37"/>
                        <a:gd name="T4" fmla="*/ 20 w 73"/>
                        <a:gd name="T5" fmla="*/ 4 h 37"/>
                        <a:gd name="T6" fmla="*/ 19 w 73"/>
                        <a:gd name="T7" fmla="*/ 3 h 37"/>
                        <a:gd name="T8" fmla="*/ 18 w 73"/>
                        <a:gd name="T9" fmla="*/ 2 h 37"/>
                        <a:gd name="T10" fmla="*/ 16 w 73"/>
                        <a:gd name="T11" fmla="*/ 1 h 37"/>
                        <a:gd name="T12" fmla="*/ 14 w 73"/>
                        <a:gd name="T13" fmla="*/ 0 h 37"/>
                        <a:gd name="T14" fmla="*/ 12 w 73"/>
                        <a:gd name="T15" fmla="*/ 0 h 37"/>
                        <a:gd name="T16" fmla="*/ 11 w 73"/>
                        <a:gd name="T17" fmla="*/ 0 h 37"/>
                        <a:gd name="T18" fmla="*/ 8 w 73"/>
                        <a:gd name="T19" fmla="*/ 0 h 37"/>
                        <a:gd name="T20" fmla="*/ 7 w 73"/>
                        <a:gd name="T21" fmla="*/ 0 h 37"/>
                        <a:gd name="T22" fmla="*/ 5 w 73"/>
                        <a:gd name="T23" fmla="*/ 1 h 37"/>
                        <a:gd name="T24" fmla="*/ 3 w 73"/>
                        <a:gd name="T25" fmla="*/ 2 h 37"/>
                        <a:gd name="T26" fmla="*/ 2 w 73"/>
                        <a:gd name="T27" fmla="*/ 3 h 37"/>
                        <a:gd name="T28" fmla="*/ 1 w 73"/>
                        <a:gd name="T29" fmla="*/ 4 h 37"/>
                        <a:gd name="T30" fmla="*/ 0 w 73"/>
                        <a:gd name="T31" fmla="*/ 5 h 37"/>
                        <a:gd name="T32" fmla="*/ 0 w 73"/>
                        <a:gd name="T33" fmla="*/ 7 h 37"/>
                        <a:gd name="T34" fmla="*/ 21 w 73"/>
                        <a:gd name="T35" fmla="*/ 7 h 3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73" h="37">
                          <a:moveTo>
                            <a:pt x="73" y="37"/>
                          </a:moveTo>
                          <a:lnTo>
                            <a:pt x="72" y="28"/>
                          </a:lnTo>
                          <a:lnTo>
                            <a:pt x="69" y="20"/>
                          </a:lnTo>
                          <a:lnTo>
                            <a:pt x="66" y="14"/>
                          </a:lnTo>
                          <a:lnTo>
                            <a:pt x="61" y="9"/>
                          </a:lnTo>
                          <a:lnTo>
                            <a:pt x="56" y="5"/>
                          </a:lnTo>
                          <a:lnTo>
                            <a:pt x="49" y="2"/>
                          </a:lnTo>
                          <a:lnTo>
                            <a:pt x="43" y="0"/>
                          </a:lnTo>
                          <a:lnTo>
                            <a:pt x="37" y="0"/>
                          </a:lnTo>
                          <a:lnTo>
                            <a:pt x="29" y="0"/>
                          </a:lnTo>
                          <a:lnTo>
                            <a:pt x="23" y="2"/>
                          </a:lnTo>
                          <a:lnTo>
                            <a:pt x="17" y="5"/>
                          </a:lnTo>
                          <a:lnTo>
                            <a:pt x="12" y="9"/>
                          </a:lnTo>
                          <a:lnTo>
                            <a:pt x="7" y="14"/>
                          </a:lnTo>
                          <a:lnTo>
                            <a:pt x="3" y="20"/>
                          </a:lnTo>
                          <a:lnTo>
                            <a:pt x="1" y="28"/>
                          </a:lnTo>
                          <a:lnTo>
                            <a:pt x="0" y="37"/>
                          </a:lnTo>
                          <a:lnTo>
                            <a:pt x="73" y="3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13" name="Freeform 36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763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1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1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8"/>
                          </a:lnTo>
                          <a:lnTo>
                            <a:pt x="2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8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14" name="Rectangle 368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770" y="2448"/>
                      <a:ext cx="12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15" name="Freeform 36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899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5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7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7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5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10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5" y="4"/>
                          </a:lnTo>
                          <a:lnTo>
                            <a:pt x="10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16" name="Freeform 37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892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0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0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2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8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17" name="Rectangle 371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899" y="2448"/>
                      <a:ext cx="12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18" name="Freeform 37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028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5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7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7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5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6" y="46"/>
                          </a:lnTo>
                          <a:lnTo>
                            <a:pt x="11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5" y="4"/>
                          </a:lnTo>
                          <a:lnTo>
                            <a:pt x="11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19" name="Freeform 37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634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2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0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0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2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2" y="2"/>
                          </a:lnTo>
                          <a:lnTo>
                            <a:pt x="8" y="4"/>
                          </a:lnTo>
                          <a:lnTo>
                            <a:pt x="5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5" y="39"/>
                          </a:lnTo>
                          <a:lnTo>
                            <a:pt x="8" y="42"/>
                          </a:lnTo>
                          <a:lnTo>
                            <a:pt x="12" y="44"/>
                          </a:lnTo>
                          <a:lnTo>
                            <a:pt x="18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20" name="Rectangle 37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642" y="2448"/>
                      <a:ext cx="12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21" name="Freeform 37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770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5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7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7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5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6" y="46"/>
                          </a:lnTo>
                          <a:lnTo>
                            <a:pt x="10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5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22" name="Freeform 37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899" y="1975"/>
                      <a:ext cx="43" cy="14"/>
                    </a:xfrm>
                    <a:custGeom>
                      <a:avLst/>
                      <a:gdLst>
                        <a:gd name="T0" fmla="*/ 0 w 116"/>
                        <a:gd name="T1" fmla="*/ 14 h 46"/>
                        <a:gd name="T2" fmla="*/ 10 w 116"/>
                        <a:gd name="T3" fmla="*/ 14 h 46"/>
                        <a:gd name="T4" fmla="*/ 19 w 116"/>
                        <a:gd name="T5" fmla="*/ 13 h 46"/>
                        <a:gd name="T6" fmla="*/ 26 w 116"/>
                        <a:gd name="T7" fmla="*/ 13 h 46"/>
                        <a:gd name="T8" fmla="*/ 32 w 116"/>
                        <a:gd name="T9" fmla="*/ 12 h 46"/>
                        <a:gd name="T10" fmla="*/ 37 w 116"/>
                        <a:gd name="T11" fmla="*/ 11 h 46"/>
                        <a:gd name="T12" fmla="*/ 40 w 116"/>
                        <a:gd name="T13" fmla="*/ 9 h 46"/>
                        <a:gd name="T14" fmla="*/ 42 w 116"/>
                        <a:gd name="T15" fmla="*/ 9 h 46"/>
                        <a:gd name="T16" fmla="*/ 42 w 116"/>
                        <a:gd name="T17" fmla="*/ 8 h 46"/>
                        <a:gd name="T18" fmla="*/ 43 w 116"/>
                        <a:gd name="T19" fmla="*/ 8 h 46"/>
                        <a:gd name="T20" fmla="*/ 43 w 116"/>
                        <a:gd name="T21" fmla="*/ 7 h 46"/>
                        <a:gd name="T22" fmla="*/ 43 w 116"/>
                        <a:gd name="T23" fmla="*/ 6 h 46"/>
                        <a:gd name="T24" fmla="*/ 42 w 116"/>
                        <a:gd name="T25" fmla="*/ 5 h 46"/>
                        <a:gd name="T26" fmla="*/ 42 w 116"/>
                        <a:gd name="T27" fmla="*/ 5 h 46"/>
                        <a:gd name="T28" fmla="*/ 40 w 116"/>
                        <a:gd name="T29" fmla="*/ 4 h 46"/>
                        <a:gd name="T30" fmla="*/ 37 w 116"/>
                        <a:gd name="T31" fmla="*/ 3 h 46"/>
                        <a:gd name="T32" fmla="*/ 32 w 116"/>
                        <a:gd name="T33" fmla="*/ 2 h 46"/>
                        <a:gd name="T34" fmla="*/ 26 w 116"/>
                        <a:gd name="T35" fmla="*/ 1 h 46"/>
                        <a:gd name="T36" fmla="*/ 19 w 116"/>
                        <a:gd name="T37" fmla="*/ 1 h 46"/>
                        <a:gd name="T38" fmla="*/ 10 w 116"/>
                        <a:gd name="T39" fmla="*/ 0 h 46"/>
                        <a:gd name="T40" fmla="*/ 0 w 116"/>
                        <a:gd name="T41" fmla="*/ 0 h 46"/>
                        <a:gd name="T42" fmla="*/ 0 w 116"/>
                        <a:gd name="T43" fmla="*/ 14 h 4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0" t="0" r="r" b="b"/>
                      <a:pathLst>
                        <a:path w="116" h="46">
                          <a:moveTo>
                            <a:pt x="0" y="46"/>
                          </a:moveTo>
                          <a:lnTo>
                            <a:pt x="27" y="46"/>
                          </a:lnTo>
                          <a:lnTo>
                            <a:pt x="51" y="44"/>
                          </a:lnTo>
                          <a:lnTo>
                            <a:pt x="71" y="42"/>
                          </a:lnTo>
                          <a:lnTo>
                            <a:pt x="86" y="38"/>
                          </a:lnTo>
                          <a:lnTo>
                            <a:pt x="99" y="35"/>
                          </a:lnTo>
                          <a:lnTo>
                            <a:pt x="108" y="31"/>
                          </a:lnTo>
                          <a:lnTo>
                            <a:pt x="112" y="29"/>
                          </a:lnTo>
                          <a:lnTo>
                            <a:pt x="114" y="27"/>
                          </a:lnTo>
                          <a:lnTo>
                            <a:pt x="116" y="25"/>
                          </a:lnTo>
                          <a:lnTo>
                            <a:pt x="116" y="23"/>
                          </a:lnTo>
                          <a:lnTo>
                            <a:pt x="116" y="21"/>
                          </a:lnTo>
                          <a:lnTo>
                            <a:pt x="114" y="18"/>
                          </a:lnTo>
                          <a:lnTo>
                            <a:pt x="112" y="16"/>
                          </a:lnTo>
                          <a:lnTo>
                            <a:pt x="108" y="14"/>
                          </a:lnTo>
                          <a:lnTo>
                            <a:pt x="99" y="10"/>
                          </a:lnTo>
                          <a:lnTo>
                            <a:pt x="86" y="7"/>
                          </a:lnTo>
                          <a:lnTo>
                            <a:pt x="71" y="4"/>
                          </a:lnTo>
                          <a:lnTo>
                            <a:pt x="51" y="2"/>
                          </a:lnTo>
                          <a:lnTo>
                            <a:pt x="27" y="1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23" name="Rectangle 377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270" y="1975"/>
                      <a:ext cx="629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24" name="Freeform 37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234" y="1975"/>
                      <a:ext cx="36" cy="14"/>
                    </a:xfrm>
                    <a:custGeom>
                      <a:avLst/>
                      <a:gdLst>
                        <a:gd name="T0" fmla="*/ 36 w 116"/>
                        <a:gd name="T1" fmla="*/ 0 h 46"/>
                        <a:gd name="T2" fmla="*/ 28 w 116"/>
                        <a:gd name="T3" fmla="*/ 0 h 46"/>
                        <a:gd name="T4" fmla="*/ 20 w 116"/>
                        <a:gd name="T5" fmla="*/ 1 h 46"/>
                        <a:gd name="T6" fmla="*/ 14 w 116"/>
                        <a:gd name="T7" fmla="*/ 1 h 46"/>
                        <a:gd name="T8" fmla="*/ 9 w 116"/>
                        <a:gd name="T9" fmla="*/ 2 h 46"/>
                        <a:gd name="T10" fmla="*/ 5 w 116"/>
                        <a:gd name="T11" fmla="*/ 3 h 46"/>
                        <a:gd name="T12" fmla="*/ 2 w 116"/>
                        <a:gd name="T13" fmla="*/ 4 h 46"/>
                        <a:gd name="T14" fmla="*/ 2 w 116"/>
                        <a:gd name="T15" fmla="*/ 5 h 46"/>
                        <a:gd name="T16" fmla="*/ 1 w 116"/>
                        <a:gd name="T17" fmla="*/ 5 h 46"/>
                        <a:gd name="T18" fmla="*/ 0 w 116"/>
                        <a:gd name="T19" fmla="*/ 6 h 46"/>
                        <a:gd name="T20" fmla="*/ 0 w 116"/>
                        <a:gd name="T21" fmla="*/ 7 h 46"/>
                        <a:gd name="T22" fmla="*/ 0 w 116"/>
                        <a:gd name="T23" fmla="*/ 8 h 46"/>
                        <a:gd name="T24" fmla="*/ 1 w 116"/>
                        <a:gd name="T25" fmla="*/ 8 h 46"/>
                        <a:gd name="T26" fmla="*/ 2 w 116"/>
                        <a:gd name="T27" fmla="*/ 9 h 46"/>
                        <a:gd name="T28" fmla="*/ 2 w 116"/>
                        <a:gd name="T29" fmla="*/ 9 h 46"/>
                        <a:gd name="T30" fmla="*/ 5 w 116"/>
                        <a:gd name="T31" fmla="*/ 11 h 46"/>
                        <a:gd name="T32" fmla="*/ 9 w 116"/>
                        <a:gd name="T33" fmla="*/ 12 h 46"/>
                        <a:gd name="T34" fmla="*/ 14 w 116"/>
                        <a:gd name="T35" fmla="*/ 13 h 46"/>
                        <a:gd name="T36" fmla="*/ 20 w 116"/>
                        <a:gd name="T37" fmla="*/ 13 h 46"/>
                        <a:gd name="T38" fmla="*/ 28 w 116"/>
                        <a:gd name="T39" fmla="*/ 14 h 46"/>
                        <a:gd name="T40" fmla="*/ 36 w 116"/>
                        <a:gd name="T41" fmla="*/ 14 h 46"/>
                        <a:gd name="T42" fmla="*/ 36 w 116"/>
                        <a:gd name="T43" fmla="*/ 0 h 4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0" t="0" r="r" b="b"/>
                      <a:pathLst>
                        <a:path w="116" h="46">
                          <a:moveTo>
                            <a:pt x="116" y="0"/>
                          </a:moveTo>
                          <a:lnTo>
                            <a:pt x="89" y="1"/>
                          </a:lnTo>
                          <a:lnTo>
                            <a:pt x="66" y="2"/>
                          </a:lnTo>
                          <a:lnTo>
                            <a:pt x="46" y="4"/>
                          </a:lnTo>
                          <a:lnTo>
                            <a:pt x="29" y="7"/>
                          </a:lnTo>
                          <a:lnTo>
                            <a:pt x="16" y="10"/>
                          </a:lnTo>
                          <a:lnTo>
                            <a:pt x="8" y="14"/>
                          </a:lnTo>
                          <a:lnTo>
                            <a:pt x="5" y="16"/>
                          </a:lnTo>
                          <a:lnTo>
                            <a:pt x="2" y="18"/>
                          </a:lnTo>
                          <a:lnTo>
                            <a:pt x="0" y="21"/>
                          </a:lnTo>
                          <a:lnTo>
                            <a:pt x="0" y="23"/>
                          </a:lnTo>
                          <a:lnTo>
                            <a:pt x="0" y="25"/>
                          </a:lnTo>
                          <a:lnTo>
                            <a:pt x="2" y="27"/>
                          </a:lnTo>
                          <a:lnTo>
                            <a:pt x="5" y="29"/>
                          </a:lnTo>
                          <a:lnTo>
                            <a:pt x="8" y="31"/>
                          </a:lnTo>
                          <a:lnTo>
                            <a:pt x="16" y="35"/>
                          </a:lnTo>
                          <a:lnTo>
                            <a:pt x="29" y="38"/>
                          </a:lnTo>
                          <a:lnTo>
                            <a:pt x="46" y="42"/>
                          </a:lnTo>
                          <a:lnTo>
                            <a:pt x="66" y="44"/>
                          </a:lnTo>
                          <a:lnTo>
                            <a:pt x="89" y="46"/>
                          </a:lnTo>
                          <a:lnTo>
                            <a:pt x="116" y="46"/>
                          </a:lnTo>
                          <a:lnTo>
                            <a:pt x="116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25" name="Freeform 37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028" y="197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5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9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5 h 46"/>
                        <a:gd name="T20" fmla="*/ 7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5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6"/>
                          </a:lnTo>
                          <a:lnTo>
                            <a:pt x="11" y="44"/>
                          </a:lnTo>
                          <a:lnTo>
                            <a:pt x="15" y="42"/>
                          </a:lnTo>
                          <a:lnTo>
                            <a:pt x="18" y="38"/>
                          </a:lnTo>
                          <a:lnTo>
                            <a:pt x="20" y="35"/>
                          </a:lnTo>
                          <a:lnTo>
                            <a:pt x="22" y="31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8"/>
                          </a:lnTo>
                          <a:lnTo>
                            <a:pt x="22" y="14"/>
                          </a:lnTo>
                          <a:lnTo>
                            <a:pt x="20" y="10"/>
                          </a:lnTo>
                          <a:lnTo>
                            <a:pt x="18" y="7"/>
                          </a:lnTo>
                          <a:lnTo>
                            <a:pt x="15" y="4"/>
                          </a:lnTo>
                          <a:lnTo>
                            <a:pt x="11" y="2"/>
                          </a:lnTo>
                          <a:lnTo>
                            <a:pt x="6" y="1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26" name="Rectangle 380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899" y="1975"/>
                      <a:ext cx="129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27" name="Freeform 38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892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4 h 46"/>
                        <a:gd name="T14" fmla="*/ 0 w 23"/>
                        <a:gd name="T15" fmla="*/ 5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8" y="1"/>
                          </a:lnTo>
                          <a:lnTo>
                            <a:pt x="12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0"/>
                          </a:lnTo>
                          <a:lnTo>
                            <a:pt x="1" y="14"/>
                          </a:lnTo>
                          <a:lnTo>
                            <a:pt x="0" y="18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1"/>
                          </a:lnTo>
                          <a:lnTo>
                            <a:pt x="3" y="35"/>
                          </a:lnTo>
                          <a:lnTo>
                            <a:pt x="6" y="38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8" y="46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28" name="Freeform 38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55" y="2448"/>
                      <a:ext cx="7" cy="21"/>
                    </a:xfrm>
                    <a:custGeom>
                      <a:avLst/>
                      <a:gdLst>
                        <a:gd name="T0" fmla="*/ 7 w 24"/>
                        <a:gd name="T1" fmla="*/ 0 h 47"/>
                        <a:gd name="T2" fmla="*/ 5 w 24"/>
                        <a:gd name="T3" fmla="*/ 0 h 47"/>
                        <a:gd name="T4" fmla="*/ 4 w 24"/>
                        <a:gd name="T5" fmla="*/ 1 h 47"/>
                        <a:gd name="T6" fmla="*/ 3 w 24"/>
                        <a:gd name="T7" fmla="*/ 2 h 47"/>
                        <a:gd name="T8" fmla="*/ 2 w 24"/>
                        <a:gd name="T9" fmla="*/ 4 h 47"/>
                        <a:gd name="T10" fmla="*/ 1 w 24"/>
                        <a:gd name="T11" fmla="*/ 5 h 47"/>
                        <a:gd name="T12" fmla="*/ 0 w 24"/>
                        <a:gd name="T13" fmla="*/ 7 h 47"/>
                        <a:gd name="T14" fmla="*/ 0 w 24"/>
                        <a:gd name="T15" fmla="*/ 8 h 47"/>
                        <a:gd name="T16" fmla="*/ 0 w 24"/>
                        <a:gd name="T17" fmla="*/ 10 h 47"/>
                        <a:gd name="T18" fmla="*/ 0 w 24"/>
                        <a:gd name="T19" fmla="*/ 13 h 47"/>
                        <a:gd name="T20" fmla="*/ 0 w 24"/>
                        <a:gd name="T21" fmla="*/ 14 h 47"/>
                        <a:gd name="T22" fmla="*/ 1 w 24"/>
                        <a:gd name="T23" fmla="*/ 16 h 47"/>
                        <a:gd name="T24" fmla="*/ 2 w 24"/>
                        <a:gd name="T25" fmla="*/ 17 h 47"/>
                        <a:gd name="T26" fmla="*/ 3 w 24"/>
                        <a:gd name="T27" fmla="*/ 19 h 47"/>
                        <a:gd name="T28" fmla="*/ 4 w 24"/>
                        <a:gd name="T29" fmla="*/ 20 h 47"/>
                        <a:gd name="T30" fmla="*/ 5 w 24"/>
                        <a:gd name="T31" fmla="*/ 21 h 47"/>
                        <a:gd name="T32" fmla="*/ 7 w 24"/>
                        <a:gd name="T33" fmla="*/ 21 h 47"/>
                        <a:gd name="T34" fmla="*/ 7 w 24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7">
                          <a:moveTo>
                            <a:pt x="24" y="0"/>
                          </a:moveTo>
                          <a:lnTo>
                            <a:pt x="18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4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4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8" y="46"/>
                          </a:lnTo>
                          <a:lnTo>
                            <a:pt x="24" y="47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29" name="Rectangle 383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663" y="2448"/>
                      <a:ext cx="100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30" name="Freeform 38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763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4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6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6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4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9" y="44"/>
                          </a:lnTo>
                          <a:lnTo>
                            <a:pt x="13" y="42"/>
                          </a:lnTo>
                          <a:lnTo>
                            <a:pt x="16" y="39"/>
                          </a:lnTo>
                          <a:lnTo>
                            <a:pt x="20" y="36"/>
                          </a:lnTo>
                          <a:lnTo>
                            <a:pt x="21" y="32"/>
                          </a:lnTo>
                          <a:lnTo>
                            <a:pt x="22" y="28"/>
                          </a:lnTo>
                          <a:lnTo>
                            <a:pt x="23" y="23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20" y="11"/>
                          </a:lnTo>
                          <a:lnTo>
                            <a:pt x="16" y="8"/>
                          </a:lnTo>
                          <a:lnTo>
                            <a:pt x="13" y="4"/>
                          </a:lnTo>
                          <a:lnTo>
                            <a:pt x="9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31" name="Freeform 38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763" y="197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6 w 23"/>
                        <a:gd name="T13" fmla="*/ 9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5 h 46"/>
                        <a:gd name="T20" fmla="*/ 6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6"/>
                          </a:lnTo>
                          <a:lnTo>
                            <a:pt x="9" y="44"/>
                          </a:lnTo>
                          <a:lnTo>
                            <a:pt x="13" y="42"/>
                          </a:lnTo>
                          <a:lnTo>
                            <a:pt x="16" y="38"/>
                          </a:lnTo>
                          <a:lnTo>
                            <a:pt x="20" y="35"/>
                          </a:lnTo>
                          <a:lnTo>
                            <a:pt x="21" y="31"/>
                          </a:lnTo>
                          <a:lnTo>
                            <a:pt x="22" y="27"/>
                          </a:lnTo>
                          <a:lnTo>
                            <a:pt x="23" y="23"/>
                          </a:lnTo>
                          <a:lnTo>
                            <a:pt x="22" y="18"/>
                          </a:lnTo>
                          <a:lnTo>
                            <a:pt x="21" y="14"/>
                          </a:lnTo>
                          <a:lnTo>
                            <a:pt x="20" y="10"/>
                          </a:lnTo>
                          <a:lnTo>
                            <a:pt x="16" y="7"/>
                          </a:lnTo>
                          <a:lnTo>
                            <a:pt x="13" y="4"/>
                          </a:lnTo>
                          <a:lnTo>
                            <a:pt x="9" y="2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32" name="Rectangle 386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655" y="1975"/>
                      <a:ext cx="107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33" name="Freeform 38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48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4 h 46"/>
                        <a:gd name="T14" fmla="*/ 0 w 23"/>
                        <a:gd name="T15" fmla="*/ 5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1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0"/>
                          </a:lnTo>
                          <a:lnTo>
                            <a:pt x="1" y="14"/>
                          </a:lnTo>
                          <a:lnTo>
                            <a:pt x="0" y="18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1"/>
                          </a:lnTo>
                          <a:lnTo>
                            <a:pt x="3" y="35"/>
                          </a:lnTo>
                          <a:lnTo>
                            <a:pt x="6" y="38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6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34" name="Freeform 38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270" y="1975"/>
                      <a:ext cx="14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3 w 23"/>
                        <a:gd name="T3" fmla="*/ 14 h 46"/>
                        <a:gd name="T4" fmla="*/ 6 w 23"/>
                        <a:gd name="T5" fmla="*/ 13 h 46"/>
                        <a:gd name="T6" fmla="*/ 9 w 23"/>
                        <a:gd name="T7" fmla="*/ 13 h 46"/>
                        <a:gd name="T8" fmla="*/ 11 w 23"/>
                        <a:gd name="T9" fmla="*/ 12 h 46"/>
                        <a:gd name="T10" fmla="*/ 12 w 23"/>
                        <a:gd name="T11" fmla="*/ 11 h 46"/>
                        <a:gd name="T12" fmla="*/ 13 w 23"/>
                        <a:gd name="T13" fmla="*/ 9 h 46"/>
                        <a:gd name="T14" fmla="*/ 14 w 23"/>
                        <a:gd name="T15" fmla="*/ 8 h 46"/>
                        <a:gd name="T16" fmla="*/ 14 w 23"/>
                        <a:gd name="T17" fmla="*/ 7 h 46"/>
                        <a:gd name="T18" fmla="*/ 14 w 23"/>
                        <a:gd name="T19" fmla="*/ 5 h 46"/>
                        <a:gd name="T20" fmla="*/ 13 w 23"/>
                        <a:gd name="T21" fmla="*/ 4 h 46"/>
                        <a:gd name="T22" fmla="*/ 12 w 23"/>
                        <a:gd name="T23" fmla="*/ 3 h 46"/>
                        <a:gd name="T24" fmla="*/ 11 w 23"/>
                        <a:gd name="T25" fmla="*/ 2 h 46"/>
                        <a:gd name="T26" fmla="*/ 9 w 23"/>
                        <a:gd name="T27" fmla="*/ 1 h 46"/>
                        <a:gd name="T28" fmla="*/ 6 w 23"/>
                        <a:gd name="T29" fmla="*/ 1 h 46"/>
                        <a:gd name="T30" fmla="*/ 3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6"/>
                          </a:lnTo>
                          <a:lnTo>
                            <a:pt x="10" y="44"/>
                          </a:lnTo>
                          <a:lnTo>
                            <a:pt x="15" y="42"/>
                          </a:lnTo>
                          <a:lnTo>
                            <a:pt x="18" y="38"/>
                          </a:lnTo>
                          <a:lnTo>
                            <a:pt x="20" y="35"/>
                          </a:lnTo>
                          <a:lnTo>
                            <a:pt x="22" y="31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8"/>
                          </a:lnTo>
                          <a:lnTo>
                            <a:pt x="22" y="14"/>
                          </a:lnTo>
                          <a:lnTo>
                            <a:pt x="20" y="10"/>
                          </a:lnTo>
                          <a:lnTo>
                            <a:pt x="18" y="7"/>
                          </a:lnTo>
                          <a:lnTo>
                            <a:pt x="15" y="4"/>
                          </a:lnTo>
                          <a:lnTo>
                            <a:pt x="10" y="2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35" name="Rectangle 389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149" y="1975"/>
                      <a:ext cx="121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36" name="Freeform 39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141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1 w 23"/>
                        <a:gd name="T13" fmla="*/ 4 h 46"/>
                        <a:gd name="T14" fmla="*/ 0 w 23"/>
                        <a:gd name="T15" fmla="*/ 5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1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1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0"/>
                          </a:lnTo>
                          <a:lnTo>
                            <a:pt x="2" y="14"/>
                          </a:lnTo>
                          <a:lnTo>
                            <a:pt x="1" y="18"/>
                          </a:lnTo>
                          <a:lnTo>
                            <a:pt x="0" y="23"/>
                          </a:lnTo>
                          <a:lnTo>
                            <a:pt x="1" y="27"/>
                          </a:lnTo>
                          <a:lnTo>
                            <a:pt x="2" y="31"/>
                          </a:lnTo>
                          <a:lnTo>
                            <a:pt x="3" y="35"/>
                          </a:lnTo>
                          <a:lnTo>
                            <a:pt x="6" y="38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6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37" name="Freeform 39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141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1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1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8"/>
                          </a:lnTo>
                          <a:lnTo>
                            <a:pt x="2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38" name="Rectangle 392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149" y="2448"/>
                      <a:ext cx="121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39" name="Freeform 39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270" y="2448"/>
                      <a:ext cx="14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3 w 23"/>
                        <a:gd name="T3" fmla="*/ 21 h 47"/>
                        <a:gd name="T4" fmla="*/ 6 w 23"/>
                        <a:gd name="T5" fmla="*/ 20 h 47"/>
                        <a:gd name="T6" fmla="*/ 9 w 23"/>
                        <a:gd name="T7" fmla="*/ 19 h 47"/>
                        <a:gd name="T8" fmla="*/ 11 w 23"/>
                        <a:gd name="T9" fmla="*/ 17 h 47"/>
                        <a:gd name="T10" fmla="*/ 12 w 23"/>
                        <a:gd name="T11" fmla="*/ 16 h 47"/>
                        <a:gd name="T12" fmla="*/ 13 w 23"/>
                        <a:gd name="T13" fmla="*/ 14 h 47"/>
                        <a:gd name="T14" fmla="*/ 14 w 23"/>
                        <a:gd name="T15" fmla="*/ 13 h 47"/>
                        <a:gd name="T16" fmla="*/ 14 w 23"/>
                        <a:gd name="T17" fmla="*/ 10 h 47"/>
                        <a:gd name="T18" fmla="*/ 14 w 23"/>
                        <a:gd name="T19" fmla="*/ 8 h 47"/>
                        <a:gd name="T20" fmla="*/ 13 w 23"/>
                        <a:gd name="T21" fmla="*/ 7 h 47"/>
                        <a:gd name="T22" fmla="*/ 12 w 23"/>
                        <a:gd name="T23" fmla="*/ 5 h 47"/>
                        <a:gd name="T24" fmla="*/ 11 w 23"/>
                        <a:gd name="T25" fmla="*/ 4 h 47"/>
                        <a:gd name="T26" fmla="*/ 9 w 23"/>
                        <a:gd name="T27" fmla="*/ 2 h 47"/>
                        <a:gd name="T28" fmla="*/ 6 w 23"/>
                        <a:gd name="T29" fmla="*/ 1 h 47"/>
                        <a:gd name="T30" fmla="*/ 3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10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5" y="4"/>
                          </a:lnTo>
                          <a:lnTo>
                            <a:pt x="10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40" name="Freeform 39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392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1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1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8"/>
                          </a:lnTo>
                          <a:lnTo>
                            <a:pt x="2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8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41" name="Rectangle 395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399" y="2448"/>
                      <a:ext cx="12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42" name="Freeform 39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527" y="2448"/>
                      <a:ext cx="0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0 w 23"/>
                        <a:gd name="T3" fmla="*/ 21 h 47"/>
                        <a:gd name="T4" fmla="*/ 0 w 23"/>
                        <a:gd name="T5" fmla="*/ 20 h 47"/>
                        <a:gd name="T6" fmla="*/ 1 w 23"/>
                        <a:gd name="T7" fmla="*/ 19 h 47"/>
                        <a:gd name="T8" fmla="*/ 1 w 23"/>
                        <a:gd name="T9" fmla="*/ 17 h 47"/>
                        <a:gd name="T10" fmla="*/ 1 w 23"/>
                        <a:gd name="T11" fmla="*/ 16 h 47"/>
                        <a:gd name="T12" fmla="*/ 1 w 23"/>
                        <a:gd name="T13" fmla="*/ 14 h 47"/>
                        <a:gd name="T14" fmla="*/ 1 w 23"/>
                        <a:gd name="T15" fmla="*/ 13 h 47"/>
                        <a:gd name="T16" fmla="*/ 1 w 23"/>
                        <a:gd name="T17" fmla="*/ 10 h 47"/>
                        <a:gd name="T18" fmla="*/ 1 w 23"/>
                        <a:gd name="T19" fmla="*/ 8 h 47"/>
                        <a:gd name="T20" fmla="*/ 1 w 23"/>
                        <a:gd name="T21" fmla="*/ 7 h 47"/>
                        <a:gd name="T22" fmla="*/ 1 w 23"/>
                        <a:gd name="T23" fmla="*/ 5 h 47"/>
                        <a:gd name="T24" fmla="*/ 1 w 23"/>
                        <a:gd name="T25" fmla="*/ 4 h 47"/>
                        <a:gd name="T26" fmla="*/ 1 w 23"/>
                        <a:gd name="T27" fmla="*/ 2 h 47"/>
                        <a:gd name="T28" fmla="*/ 0 w 23"/>
                        <a:gd name="T29" fmla="*/ 1 h 47"/>
                        <a:gd name="T30" fmla="*/ 0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10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5" y="4"/>
                          </a:lnTo>
                          <a:lnTo>
                            <a:pt x="10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43" name="Freeform 39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263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0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0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2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7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44" name="Rectangle 398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270" y="2448"/>
                      <a:ext cx="12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45" name="Freeform 39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399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5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7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7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5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6" y="46"/>
                          </a:lnTo>
                          <a:lnTo>
                            <a:pt x="10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5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46" name="Freeform 40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884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0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0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2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7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47" name="Rectangle 401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891" y="2448"/>
                      <a:ext cx="12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48" name="Freeform 40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020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4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6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6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4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9" y="44"/>
                          </a:lnTo>
                          <a:lnTo>
                            <a:pt x="13" y="42"/>
                          </a:lnTo>
                          <a:lnTo>
                            <a:pt x="17" y="39"/>
                          </a:lnTo>
                          <a:lnTo>
                            <a:pt x="20" y="36"/>
                          </a:lnTo>
                          <a:lnTo>
                            <a:pt x="21" y="32"/>
                          </a:lnTo>
                          <a:lnTo>
                            <a:pt x="22" y="28"/>
                          </a:lnTo>
                          <a:lnTo>
                            <a:pt x="23" y="23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20" y="11"/>
                          </a:lnTo>
                          <a:lnTo>
                            <a:pt x="17" y="8"/>
                          </a:lnTo>
                          <a:lnTo>
                            <a:pt x="13" y="4"/>
                          </a:lnTo>
                          <a:lnTo>
                            <a:pt x="9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49" name="Freeform 40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013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2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0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0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2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2" y="2"/>
                          </a:lnTo>
                          <a:lnTo>
                            <a:pt x="8" y="4"/>
                          </a:lnTo>
                          <a:lnTo>
                            <a:pt x="5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5" y="39"/>
                          </a:lnTo>
                          <a:lnTo>
                            <a:pt x="8" y="42"/>
                          </a:lnTo>
                          <a:lnTo>
                            <a:pt x="12" y="44"/>
                          </a:lnTo>
                          <a:lnTo>
                            <a:pt x="17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50" name="Rectangle 40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020" y="2448"/>
                      <a:ext cx="12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51" name="Freeform 40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149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4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7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7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4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6" y="46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52" name="Freeform 40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756" y="2448"/>
                      <a:ext cx="7" cy="21"/>
                    </a:xfrm>
                    <a:custGeom>
                      <a:avLst/>
                      <a:gdLst>
                        <a:gd name="T0" fmla="*/ 7 w 24"/>
                        <a:gd name="T1" fmla="*/ 0 h 47"/>
                        <a:gd name="T2" fmla="*/ 5 w 24"/>
                        <a:gd name="T3" fmla="*/ 0 h 47"/>
                        <a:gd name="T4" fmla="*/ 4 w 24"/>
                        <a:gd name="T5" fmla="*/ 1 h 47"/>
                        <a:gd name="T6" fmla="*/ 3 w 24"/>
                        <a:gd name="T7" fmla="*/ 2 h 47"/>
                        <a:gd name="T8" fmla="*/ 2 w 24"/>
                        <a:gd name="T9" fmla="*/ 4 h 47"/>
                        <a:gd name="T10" fmla="*/ 1 w 24"/>
                        <a:gd name="T11" fmla="*/ 5 h 47"/>
                        <a:gd name="T12" fmla="*/ 0 w 24"/>
                        <a:gd name="T13" fmla="*/ 7 h 47"/>
                        <a:gd name="T14" fmla="*/ 0 w 24"/>
                        <a:gd name="T15" fmla="*/ 8 h 47"/>
                        <a:gd name="T16" fmla="*/ 0 w 24"/>
                        <a:gd name="T17" fmla="*/ 10 h 47"/>
                        <a:gd name="T18" fmla="*/ 0 w 24"/>
                        <a:gd name="T19" fmla="*/ 13 h 47"/>
                        <a:gd name="T20" fmla="*/ 0 w 24"/>
                        <a:gd name="T21" fmla="*/ 14 h 47"/>
                        <a:gd name="T22" fmla="*/ 1 w 24"/>
                        <a:gd name="T23" fmla="*/ 16 h 47"/>
                        <a:gd name="T24" fmla="*/ 2 w 24"/>
                        <a:gd name="T25" fmla="*/ 17 h 47"/>
                        <a:gd name="T26" fmla="*/ 3 w 24"/>
                        <a:gd name="T27" fmla="*/ 19 h 47"/>
                        <a:gd name="T28" fmla="*/ 4 w 24"/>
                        <a:gd name="T29" fmla="*/ 20 h 47"/>
                        <a:gd name="T30" fmla="*/ 5 w 24"/>
                        <a:gd name="T31" fmla="*/ 21 h 47"/>
                        <a:gd name="T32" fmla="*/ 7 w 24"/>
                        <a:gd name="T33" fmla="*/ 21 h 47"/>
                        <a:gd name="T34" fmla="*/ 7 w 24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7">
                          <a:moveTo>
                            <a:pt x="24" y="0"/>
                          </a:moveTo>
                          <a:lnTo>
                            <a:pt x="18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4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4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8" y="46"/>
                          </a:lnTo>
                          <a:lnTo>
                            <a:pt x="24" y="47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53" name="Rectangle 407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763" y="2448"/>
                      <a:ext cx="12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</p:grpSp>
              <p:sp>
                <p:nvSpPr>
                  <p:cNvPr id="219" name="Freeform 408"/>
                  <p:cNvSpPr>
                    <a:spLocks noChangeAspect="1"/>
                  </p:cNvSpPr>
                  <p:nvPr/>
                </p:nvSpPr>
                <p:spPr bwMode="auto">
                  <a:xfrm>
                    <a:off x="3683" y="2047"/>
                    <a:ext cx="7" cy="14"/>
                  </a:xfrm>
                  <a:custGeom>
                    <a:avLst/>
                    <a:gdLst>
                      <a:gd name="T0" fmla="*/ 0 w 23"/>
                      <a:gd name="T1" fmla="*/ 14 h 47"/>
                      <a:gd name="T2" fmla="*/ 2 w 23"/>
                      <a:gd name="T3" fmla="*/ 14 h 47"/>
                      <a:gd name="T4" fmla="*/ 3 w 23"/>
                      <a:gd name="T5" fmla="*/ 13 h 47"/>
                      <a:gd name="T6" fmla="*/ 4 w 23"/>
                      <a:gd name="T7" fmla="*/ 13 h 47"/>
                      <a:gd name="T8" fmla="*/ 5 w 23"/>
                      <a:gd name="T9" fmla="*/ 12 h 47"/>
                      <a:gd name="T10" fmla="*/ 6 w 23"/>
                      <a:gd name="T11" fmla="*/ 11 h 47"/>
                      <a:gd name="T12" fmla="*/ 7 w 23"/>
                      <a:gd name="T13" fmla="*/ 10 h 47"/>
                      <a:gd name="T14" fmla="*/ 7 w 23"/>
                      <a:gd name="T15" fmla="*/ 8 h 47"/>
                      <a:gd name="T16" fmla="*/ 7 w 23"/>
                      <a:gd name="T17" fmla="*/ 7 h 47"/>
                      <a:gd name="T18" fmla="*/ 7 w 23"/>
                      <a:gd name="T19" fmla="*/ 6 h 47"/>
                      <a:gd name="T20" fmla="*/ 7 w 23"/>
                      <a:gd name="T21" fmla="*/ 4 h 47"/>
                      <a:gd name="T22" fmla="*/ 6 w 23"/>
                      <a:gd name="T23" fmla="*/ 3 h 47"/>
                      <a:gd name="T24" fmla="*/ 5 w 23"/>
                      <a:gd name="T25" fmla="*/ 2 h 47"/>
                      <a:gd name="T26" fmla="*/ 4 w 23"/>
                      <a:gd name="T27" fmla="*/ 1 h 47"/>
                      <a:gd name="T28" fmla="*/ 3 w 23"/>
                      <a:gd name="T29" fmla="*/ 1 h 47"/>
                      <a:gd name="T30" fmla="*/ 2 w 23"/>
                      <a:gd name="T31" fmla="*/ 0 h 47"/>
                      <a:gd name="T32" fmla="*/ 0 w 23"/>
                      <a:gd name="T33" fmla="*/ 0 h 47"/>
                      <a:gd name="T34" fmla="*/ 0 w 23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0" y="47"/>
                        </a:moveTo>
                        <a:lnTo>
                          <a:pt x="5" y="46"/>
                        </a:lnTo>
                        <a:lnTo>
                          <a:pt x="10" y="44"/>
                        </a:lnTo>
                        <a:lnTo>
                          <a:pt x="14" y="42"/>
                        </a:lnTo>
                        <a:lnTo>
                          <a:pt x="18" y="39"/>
                        </a:lnTo>
                        <a:lnTo>
                          <a:pt x="20" y="36"/>
                        </a:lnTo>
                        <a:lnTo>
                          <a:pt x="22" y="32"/>
                        </a:lnTo>
                        <a:lnTo>
                          <a:pt x="23" y="28"/>
                        </a:lnTo>
                        <a:lnTo>
                          <a:pt x="23" y="23"/>
                        </a:lnTo>
                        <a:lnTo>
                          <a:pt x="23" y="19"/>
                        </a:lnTo>
                        <a:lnTo>
                          <a:pt x="22" y="15"/>
                        </a:lnTo>
                        <a:lnTo>
                          <a:pt x="20" y="11"/>
                        </a:lnTo>
                        <a:lnTo>
                          <a:pt x="18" y="8"/>
                        </a:lnTo>
                        <a:lnTo>
                          <a:pt x="14" y="4"/>
                        </a:lnTo>
                        <a:lnTo>
                          <a:pt x="10" y="2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0" name="Freeform 409"/>
                  <p:cNvSpPr>
                    <a:spLocks noChangeAspect="1"/>
                  </p:cNvSpPr>
                  <p:nvPr/>
                </p:nvSpPr>
                <p:spPr bwMode="auto">
                  <a:xfrm>
                    <a:off x="3798" y="1625"/>
                    <a:ext cx="7" cy="7"/>
                  </a:xfrm>
                  <a:custGeom>
                    <a:avLst/>
                    <a:gdLst>
                      <a:gd name="T0" fmla="*/ 0 w 23"/>
                      <a:gd name="T1" fmla="*/ 7 h 46"/>
                      <a:gd name="T2" fmla="*/ 2 w 23"/>
                      <a:gd name="T3" fmla="*/ 7 h 46"/>
                      <a:gd name="T4" fmla="*/ 3 w 23"/>
                      <a:gd name="T5" fmla="*/ 7 h 46"/>
                      <a:gd name="T6" fmla="*/ 4 w 23"/>
                      <a:gd name="T7" fmla="*/ 6 h 46"/>
                      <a:gd name="T8" fmla="*/ 5 w 23"/>
                      <a:gd name="T9" fmla="*/ 6 h 46"/>
                      <a:gd name="T10" fmla="*/ 6 w 23"/>
                      <a:gd name="T11" fmla="*/ 5 h 46"/>
                      <a:gd name="T12" fmla="*/ 6 w 23"/>
                      <a:gd name="T13" fmla="*/ 5 h 46"/>
                      <a:gd name="T14" fmla="*/ 7 w 23"/>
                      <a:gd name="T15" fmla="*/ 4 h 46"/>
                      <a:gd name="T16" fmla="*/ 7 w 23"/>
                      <a:gd name="T17" fmla="*/ 4 h 46"/>
                      <a:gd name="T18" fmla="*/ 7 w 23"/>
                      <a:gd name="T19" fmla="*/ 3 h 46"/>
                      <a:gd name="T20" fmla="*/ 6 w 23"/>
                      <a:gd name="T21" fmla="*/ 2 h 46"/>
                      <a:gd name="T22" fmla="*/ 6 w 23"/>
                      <a:gd name="T23" fmla="*/ 2 h 46"/>
                      <a:gd name="T24" fmla="*/ 5 w 23"/>
                      <a:gd name="T25" fmla="*/ 1 h 46"/>
                      <a:gd name="T26" fmla="*/ 4 w 23"/>
                      <a:gd name="T27" fmla="*/ 1 h 46"/>
                      <a:gd name="T28" fmla="*/ 3 w 23"/>
                      <a:gd name="T29" fmla="*/ 0 h 46"/>
                      <a:gd name="T30" fmla="*/ 2 w 23"/>
                      <a:gd name="T31" fmla="*/ 0 h 46"/>
                      <a:gd name="T32" fmla="*/ 0 w 23"/>
                      <a:gd name="T33" fmla="*/ 0 h 46"/>
                      <a:gd name="T34" fmla="*/ 0 w 23"/>
                      <a:gd name="T35" fmla="*/ 7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0" y="46"/>
                        </a:moveTo>
                        <a:lnTo>
                          <a:pt x="5" y="46"/>
                        </a:lnTo>
                        <a:lnTo>
                          <a:pt x="9" y="44"/>
                        </a:lnTo>
                        <a:lnTo>
                          <a:pt x="13" y="42"/>
                        </a:lnTo>
                        <a:lnTo>
                          <a:pt x="17" y="38"/>
                        </a:lnTo>
                        <a:lnTo>
                          <a:pt x="20" y="35"/>
                        </a:lnTo>
                        <a:lnTo>
                          <a:pt x="21" y="31"/>
                        </a:lnTo>
                        <a:lnTo>
                          <a:pt x="22" y="27"/>
                        </a:lnTo>
                        <a:lnTo>
                          <a:pt x="23" y="23"/>
                        </a:lnTo>
                        <a:lnTo>
                          <a:pt x="22" y="18"/>
                        </a:lnTo>
                        <a:lnTo>
                          <a:pt x="21" y="14"/>
                        </a:lnTo>
                        <a:lnTo>
                          <a:pt x="20" y="10"/>
                        </a:lnTo>
                        <a:lnTo>
                          <a:pt x="17" y="7"/>
                        </a:lnTo>
                        <a:lnTo>
                          <a:pt x="13" y="4"/>
                        </a:lnTo>
                        <a:lnTo>
                          <a:pt x="9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1" name="Rectangle 41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569" y="1625"/>
                    <a:ext cx="229" cy="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22" name="Freeform 411"/>
                  <p:cNvSpPr>
                    <a:spLocks noChangeAspect="1"/>
                  </p:cNvSpPr>
                  <p:nvPr/>
                </p:nvSpPr>
                <p:spPr bwMode="auto">
                  <a:xfrm>
                    <a:off x="3562" y="1625"/>
                    <a:ext cx="7" cy="7"/>
                  </a:xfrm>
                  <a:custGeom>
                    <a:avLst/>
                    <a:gdLst>
                      <a:gd name="T0" fmla="*/ 7 w 24"/>
                      <a:gd name="T1" fmla="*/ 0 h 46"/>
                      <a:gd name="T2" fmla="*/ 5 w 24"/>
                      <a:gd name="T3" fmla="*/ 0 h 46"/>
                      <a:gd name="T4" fmla="*/ 4 w 24"/>
                      <a:gd name="T5" fmla="*/ 0 h 46"/>
                      <a:gd name="T6" fmla="*/ 3 w 24"/>
                      <a:gd name="T7" fmla="*/ 1 h 46"/>
                      <a:gd name="T8" fmla="*/ 2 w 24"/>
                      <a:gd name="T9" fmla="*/ 1 h 46"/>
                      <a:gd name="T10" fmla="*/ 1 w 24"/>
                      <a:gd name="T11" fmla="*/ 2 h 46"/>
                      <a:gd name="T12" fmla="*/ 1 w 24"/>
                      <a:gd name="T13" fmla="*/ 2 h 46"/>
                      <a:gd name="T14" fmla="*/ 0 w 24"/>
                      <a:gd name="T15" fmla="*/ 3 h 46"/>
                      <a:gd name="T16" fmla="*/ 0 w 24"/>
                      <a:gd name="T17" fmla="*/ 4 h 46"/>
                      <a:gd name="T18" fmla="*/ 0 w 24"/>
                      <a:gd name="T19" fmla="*/ 4 h 46"/>
                      <a:gd name="T20" fmla="*/ 1 w 24"/>
                      <a:gd name="T21" fmla="*/ 5 h 46"/>
                      <a:gd name="T22" fmla="*/ 1 w 24"/>
                      <a:gd name="T23" fmla="*/ 5 h 46"/>
                      <a:gd name="T24" fmla="*/ 2 w 24"/>
                      <a:gd name="T25" fmla="*/ 6 h 46"/>
                      <a:gd name="T26" fmla="*/ 3 w 24"/>
                      <a:gd name="T27" fmla="*/ 6 h 46"/>
                      <a:gd name="T28" fmla="*/ 4 w 24"/>
                      <a:gd name="T29" fmla="*/ 7 h 46"/>
                      <a:gd name="T30" fmla="*/ 5 w 24"/>
                      <a:gd name="T31" fmla="*/ 7 h 46"/>
                      <a:gd name="T32" fmla="*/ 7 w 24"/>
                      <a:gd name="T33" fmla="*/ 7 h 46"/>
                      <a:gd name="T34" fmla="*/ 7 w 24"/>
                      <a:gd name="T35" fmla="*/ 0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6">
                        <a:moveTo>
                          <a:pt x="24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7" y="7"/>
                        </a:lnTo>
                        <a:lnTo>
                          <a:pt x="4" y="10"/>
                        </a:lnTo>
                        <a:lnTo>
                          <a:pt x="2" y="14"/>
                        </a:lnTo>
                        <a:lnTo>
                          <a:pt x="1" y="18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2" y="31"/>
                        </a:lnTo>
                        <a:lnTo>
                          <a:pt x="4" y="35"/>
                        </a:lnTo>
                        <a:lnTo>
                          <a:pt x="7" y="38"/>
                        </a:lnTo>
                        <a:lnTo>
                          <a:pt x="10" y="42"/>
                        </a:lnTo>
                        <a:lnTo>
                          <a:pt x="14" y="44"/>
                        </a:lnTo>
                        <a:lnTo>
                          <a:pt x="18" y="46"/>
                        </a:lnTo>
                        <a:lnTo>
                          <a:pt x="24" y="46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3" name="Freeform 412"/>
                  <p:cNvSpPr>
                    <a:spLocks noChangeAspect="1"/>
                  </p:cNvSpPr>
                  <p:nvPr/>
                </p:nvSpPr>
                <p:spPr bwMode="auto">
                  <a:xfrm>
                    <a:off x="3912" y="1625"/>
                    <a:ext cx="7" cy="7"/>
                  </a:xfrm>
                  <a:custGeom>
                    <a:avLst/>
                    <a:gdLst>
                      <a:gd name="T0" fmla="*/ 0 w 23"/>
                      <a:gd name="T1" fmla="*/ 7 h 46"/>
                      <a:gd name="T2" fmla="*/ 2 w 23"/>
                      <a:gd name="T3" fmla="*/ 7 h 46"/>
                      <a:gd name="T4" fmla="*/ 3 w 23"/>
                      <a:gd name="T5" fmla="*/ 7 h 46"/>
                      <a:gd name="T6" fmla="*/ 4 w 23"/>
                      <a:gd name="T7" fmla="*/ 6 h 46"/>
                      <a:gd name="T8" fmla="*/ 5 w 23"/>
                      <a:gd name="T9" fmla="*/ 6 h 46"/>
                      <a:gd name="T10" fmla="*/ 6 w 23"/>
                      <a:gd name="T11" fmla="*/ 5 h 46"/>
                      <a:gd name="T12" fmla="*/ 7 w 23"/>
                      <a:gd name="T13" fmla="*/ 5 h 46"/>
                      <a:gd name="T14" fmla="*/ 7 w 23"/>
                      <a:gd name="T15" fmla="*/ 4 h 46"/>
                      <a:gd name="T16" fmla="*/ 7 w 23"/>
                      <a:gd name="T17" fmla="*/ 4 h 46"/>
                      <a:gd name="T18" fmla="*/ 7 w 23"/>
                      <a:gd name="T19" fmla="*/ 3 h 46"/>
                      <a:gd name="T20" fmla="*/ 7 w 23"/>
                      <a:gd name="T21" fmla="*/ 2 h 46"/>
                      <a:gd name="T22" fmla="*/ 6 w 23"/>
                      <a:gd name="T23" fmla="*/ 2 h 46"/>
                      <a:gd name="T24" fmla="*/ 5 w 23"/>
                      <a:gd name="T25" fmla="*/ 1 h 46"/>
                      <a:gd name="T26" fmla="*/ 4 w 23"/>
                      <a:gd name="T27" fmla="*/ 1 h 46"/>
                      <a:gd name="T28" fmla="*/ 3 w 23"/>
                      <a:gd name="T29" fmla="*/ 0 h 46"/>
                      <a:gd name="T30" fmla="*/ 2 w 23"/>
                      <a:gd name="T31" fmla="*/ 0 h 46"/>
                      <a:gd name="T32" fmla="*/ 0 w 23"/>
                      <a:gd name="T33" fmla="*/ 0 h 46"/>
                      <a:gd name="T34" fmla="*/ 0 w 23"/>
                      <a:gd name="T35" fmla="*/ 7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0" y="46"/>
                        </a:moveTo>
                        <a:lnTo>
                          <a:pt x="6" y="46"/>
                        </a:lnTo>
                        <a:lnTo>
                          <a:pt x="10" y="44"/>
                        </a:lnTo>
                        <a:lnTo>
                          <a:pt x="14" y="42"/>
                        </a:lnTo>
                        <a:lnTo>
                          <a:pt x="18" y="38"/>
                        </a:lnTo>
                        <a:lnTo>
                          <a:pt x="20" y="35"/>
                        </a:lnTo>
                        <a:lnTo>
                          <a:pt x="22" y="31"/>
                        </a:lnTo>
                        <a:lnTo>
                          <a:pt x="23" y="27"/>
                        </a:lnTo>
                        <a:lnTo>
                          <a:pt x="23" y="23"/>
                        </a:lnTo>
                        <a:lnTo>
                          <a:pt x="23" y="18"/>
                        </a:lnTo>
                        <a:lnTo>
                          <a:pt x="22" y="14"/>
                        </a:lnTo>
                        <a:lnTo>
                          <a:pt x="20" y="10"/>
                        </a:lnTo>
                        <a:lnTo>
                          <a:pt x="18" y="7"/>
                        </a:lnTo>
                        <a:lnTo>
                          <a:pt x="14" y="4"/>
                        </a:lnTo>
                        <a:lnTo>
                          <a:pt x="10" y="2"/>
                        </a:lnTo>
                        <a:lnTo>
                          <a:pt x="6" y="1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4" name="Rectangle 41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798" y="1625"/>
                    <a:ext cx="114" cy="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25" name="Freeform 414"/>
                  <p:cNvSpPr>
                    <a:spLocks noChangeAspect="1"/>
                  </p:cNvSpPr>
                  <p:nvPr/>
                </p:nvSpPr>
                <p:spPr bwMode="auto">
                  <a:xfrm>
                    <a:off x="3791" y="1625"/>
                    <a:ext cx="7" cy="7"/>
                  </a:xfrm>
                  <a:custGeom>
                    <a:avLst/>
                    <a:gdLst>
                      <a:gd name="T0" fmla="*/ 7 w 23"/>
                      <a:gd name="T1" fmla="*/ 0 h 46"/>
                      <a:gd name="T2" fmla="*/ 5 w 23"/>
                      <a:gd name="T3" fmla="*/ 0 h 46"/>
                      <a:gd name="T4" fmla="*/ 4 w 23"/>
                      <a:gd name="T5" fmla="*/ 0 h 46"/>
                      <a:gd name="T6" fmla="*/ 2 w 23"/>
                      <a:gd name="T7" fmla="*/ 1 h 46"/>
                      <a:gd name="T8" fmla="*/ 2 w 23"/>
                      <a:gd name="T9" fmla="*/ 1 h 46"/>
                      <a:gd name="T10" fmla="*/ 1 w 23"/>
                      <a:gd name="T11" fmla="*/ 2 h 46"/>
                      <a:gd name="T12" fmla="*/ 0 w 23"/>
                      <a:gd name="T13" fmla="*/ 2 h 46"/>
                      <a:gd name="T14" fmla="*/ 0 w 23"/>
                      <a:gd name="T15" fmla="*/ 3 h 46"/>
                      <a:gd name="T16" fmla="*/ 0 w 23"/>
                      <a:gd name="T17" fmla="*/ 4 h 46"/>
                      <a:gd name="T18" fmla="*/ 0 w 23"/>
                      <a:gd name="T19" fmla="*/ 4 h 46"/>
                      <a:gd name="T20" fmla="*/ 0 w 23"/>
                      <a:gd name="T21" fmla="*/ 5 h 46"/>
                      <a:gd name="T22" fmla="*/ 1 w 23"/>
                      <a:gd name="T23" fmla="*/ 5 h 46"/>
                      <a:gd name="T24" fmla="*/ 2 w 23"/>
                      <a:gd name="T25" fmla="*/ 6 h 46"/>
                      <a:gd name="T26" fmla="*/ 2 w 23"/>
                      <a:gd name="T27" fmla="*/ 6 h 46"/>
                      <a:gd name="T28" fmla="*/ 4 w 23"/>
                      <a:gd name="T29" fmla="*/ 7 h 46"/>
                      <a:gd name="T30" fmla="*/ 5 w 23"/>
                      <a:gd name="T31" fmla="*/ 7 h 46"/>
                      <a:gd name="T32" fmla="*/ 7 w 23"/>
                      <a:gd name="T33" fmla="*/ 7 h 46"/>
                      <a:gd name="T34" fmla="*/ 7 w 23"/>
                      <a:gd name="T35" fmla="*/ 0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23" y="0"/>
                        </a:moveTo>
                        <a:lnTo>
                          <a:pt x="17" y="1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4"/>
                        </a:lnTo>
                        <a:lnTo>
                          <a:pt x="0" y="18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1"/>
                        </a:lnTo>
                        <a:lnTo>
                          <a:pt x="3" y="35"/>
                        </a:lnTo>
                        <a:lnTo>
                          <a:pt x="5" y="38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7" y="46"/>
                        </a:lnTo>
                        <a:lnTo>
                          <a:pt x="23" y="46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6" name="Freeform 415"/>
                  <p:cNvSpPr>
                    <a:spLocks noChangeAspect="1"/>
                  </p:cNvSpPr>
                  <p:nvPr/>
                </p:nvSpPr>
                <p:spPr bwMode="auto">
                  <a:xfrm>
                    <a:off x="3047" y="1453"/>
                    <a:ext cx="7" cy="7"/>
                  </a:xfrm>
                  <a:custGeom>
                    <a:avLst/>
                    <a:gdLst>
                      <a:gd name="T0" fmla="*/ 7 w 28"/>
                      <a:gd name="T1" fmla="*/ 7 h 23"/>
                      <a:gd name="T2" fmla="*/ 7 w 28"/>
                      <a:gd name="T3" fmla="*/ 5 h 23"/>
                      <a:gd name="T4" fmla="*/ 7 w 28"/>
                      <a:gd name="T5" fmla="*/ 4 h 23"/>
                      <a:gd name="T6" fmla="*/ 6 w 28"/>
                      <a:gd name="T7" fmla="*/ 3 h 23"/>
                      <a:gd name="T8" fmla="*/ 6 w 28"/>
                      <a:gd name="T9" fmla="*/ 2 h 23"/>
                      <a:gd name="T10" fmla="*/ 5 w 28"/>
                      <a:gd name="T11" fmla="*/ 1 h 23"/>
                      <a:gd name="T12" fmla="*/ 5 w 28"/>
                      <a:gd name="T13" fmla="*/ 0 h 23"/>
                      <a:gd name="T14" fmla="*/ 4 w 28"/>
                      <a:gd name="T15" fmla="*/ 0 h 23"/>
                      <a:gd name="T16" fmla="*/ 4 w 28"/>
                      <a:gd name="T17" fmla="*/ 0 h 23"/>
                      <a:gd name="T18" fmla="*/ 3 w 28"/>
                      <a:gd name="T19" fmla="*/ 0 h 23"/>
                      <a:gd name="T20" fmla="*/ 2 w 28"/>
                      <a:gd name="T21" fmla="*/ 0 h 23"/>
                      <a:gd name="T22" fmla="*/ 2 w 28"/>
                      <a:gd name="T23" fmla="*/ 1 h 23"/>
                      <a:gd name="T24" fmla="*/ 1 w 28"/>
                      <a:gd name="T25" fmla="*/ 2 h 23"/>
                      <a:gd name="T26" fmla="*/ 1 w 28"/>
                      <a:gd name="T27" fmla="*/ 3 h 23"/>
                      <a:gd name="T28" fmla="*/ 0 w 28"/>
                      <a:gd name="T29" fmla="*/ 4 h 23"/>
                      <a:gd name="T30" fmla="*/ 0 w 28"/>
                      <a:gd name="T31" fmla="*/ 5 h 23"/>
                      <a:gd name="T32" fmla="*/ 0 w 28"/>
                      <a:gd name="T33" fmla="*/ 7 h 23"/>
                      <a:gd name="T34" fmla="*/ 7 w 28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3">
                        <a:moveTo>
                          <a:pt x="28" y="23"/>
                        </a:moveTo>
                        <a:lnTo>
                          <a:pt x="27" y="17"/>
                        </a:lnTo>
                        <a:lnTo>
                          <a:pt x="26" y="13"/>
                        </a:lnTo>
                        <a:lnTo>
                          <a:pt x="25" y="9"/>
                        </a:lnTo>
                        <a:lnTo>
                          <a:pt x="22" y="5"/>
                        </a:lnTo>
                        <a:lnTo>
                          <a:pt x="20" y="3"/>
                        </a:lnTo>
                        <a:lnTo>
                          <a:pt x="18" y="1"/>
                        </a:lnTo>
                        <a:lnTo>
                          <a:pt x="16" y="0"/>
                        </a:lnTo>
                        <a:lnTo>
                          <a:pt x="14" y="0"/>
                        </a:lnTo>
                        <a:lnTo>
                          <a:pt x="11" y="0"/>
                        </a:lnTo>
                        <a:lnTo>
                          <a:pt x="9" y="1"/>
                        </a:lnTo>
                        <a:lnTo>
                          <a:pt x="7" y="3"/>
                        </a:lnTo>
                        <a:lnTo>
                          <a:pt x="5" y="5"/>
                        </a:lnTo>
                        <a:lnTo>
                          <a:pt x="2" y="9"/>
                        </a:lnTo>
                        <a:lnTo>
                          <a:pt x="1" y="13"/>
                        </a:lnTo>
                        <a:lnTo>
                          <a:pt x="0" y="17"/>
                        </a:lnTo>
                        <a:lnTo>
                          <a:pt x="0" y="23"/>
                        </a:lnTo>
                        <a:lnTo>
                          <a:pt x="2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7" name="Rectangle 41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047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28" name="Freeform 417"/>
                  <p:cNvSpPr>
                    <a:spLocks noChangeAspect="1"/>
                  </p:cNvSpPr>
                  <p:nvPr/>
                </p:nvSpPr>
                <p:spPr bwMode="auto">
                  <a:xfrm>
                    <a:off x="3047" y="1503"/>
                    <a:ext cx="7" cy="7"/>
                  </a:xfrm>
                  <a:custGeom>
                    <a:avLst/>
                    <a:gdLst>
                      <a:gd name="T0" fmla="*/ 0 w 28"/>
                      <a:gd name="T1" fmla="*/ 0 h 24"/>
                      <a:gd name="T2" fmla="*/ 0 w 28"/>
                      <a:gd name="T3" fmla="*/ 2 h 24"/>
                      <a:gd name="T4" fmla="*/ 0 w 28"/>
                      <a:gd name="T5" fmla="*/ 3 h 24"/>
                      <a:gd name="T6" fmla="*/ 1 w 28"/>
                      <a:gd name="T7" fmla="*/ 4 h 24"/>
                      <a:gd name="T8" fmla="*/ 1 w 28"/>
                      <a:gd name="T9" fmla="*/ 5 h 24"/>
                      <a:gd name="T10" fmla="*/ 2 w 28"/>
                      <a:gd name="T11" fmla="*/ 6 h 24"/>
                      <a:gd name="T12" fmla="*/ 2 w 28"/>
                      <a:gd name="T13" fmla="*/ 6 h 24"/>
                      <a:gd name="T14" fmla="*/ 3 w 28"/>
                      <a:gd name="T15" fmla="*/ 7 h 24"/>
                      <a:gd name="T16" fmla="*/ 4 w 28"/>
                      <a:gd name="T17" fmla="*/ 7 h 24"/>
                      <a:gd name="T18" fmla="*/ 4 w 28"/>
                      <a:gd name="T19" fmla="*/ 7 h 24"/>
                      <a:gd name="T20" fmla="*/ 5 w 28"/>
                      <a:gd name="T21" fmla="*/ 6 h 24"/>
                      <a:gd name="T22" fmla="*/ 5 w 28"/>
                      <a:gd name="T23" fmla="*/ 6 h 24"/>
                      <a:gd name="T24" fmla="*/ 6 w 28"/>
                      <a:gd name="T25" fmla="*/ 5 h 24"/>
                      <a:gd name="T26" fmla="*/ 6 w 28"/>
                      <a:gd name="T27" fmla="*/ 4 h 24"/>
                      <a:gd name="T28" fmla="*/ 7 w 28"/>
                      <a:gd name="T29" fmla="*/ 3 h 24"/>
                      <a:gd name="T30" fmla="*/ 7 w 28"/>
                      <a:gd name="T31" fmla="*/ 2 h 24"/>
                      <a:gd name="T32" fmla="*/ 7 w 28"/>
                      <a:gd name="T33" fmla="*/ 0 h 24"/>
                      <a:gd name="T34" fmla="*/ 0 w 28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4">
                        <a:moveTo>
                          <a:pt x="0" y="0"/>
                        </a:moveTo>
                        <a:lnTo>
                          <a:pt x="0" y="7"/>
                        </a:lnTo>
                        <a:lnTo>
                          <a:pt x="1" y="11"/>
                        </a:lnTo>
                        <a:lnTo>
                          <a:pt x="2" y="15"/>
                        </a:lnTo>
                        <a:lnTo>
                          <a:pt x="5" y="18"/>
                        </a:lnTo>
                        <a:lnTo>
                          <a:pt x="7" y="20"/>
                        </a:lnTo>
                        <a:lnTo>
                          <a:pt x="9" y="22"/>
                        </a:lnTo>
                        <a:lnTo>
                          <a:pt x="11" y="23"/>
                        </a:lnTo>
                        <a:lnTo>
                          <a:pt x="14" y="24"/>
                        </a:lnTo>
                        <a:lnTo>
                          <a:pt x="16" y="23"/>
                        </a:lnTo>
                        <a:lnTo>
                          <a:pt x="18" y="22"/>
                        </a:lnTo>
                        <a:lnTo>
                          <a:pt x="20" y="20"/>
                        </a:lnTo>
                        <a:lnTo>
                          <a:pt x="22" y="18"/>
                        </a:lnTo>
                        <a:lnTo>
                          <a:pt x="25" y="15"/>
                        </a:lnTo>
                        <a:lnTo>
                          <a:pt x="26" y="11"/>
                        </a:lnTo>
                        <a:lnTo>
                          <a:pt x="27" y="7"/>
                        </a:lnTo>
                        <a:lnTo>
                          <a:pt x="2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9" name="Freeform 418"/>
                  <p:cNvSpPr>
                    <a:spLocks noChangeAspect="1"/>
                  </p:cNvSpPr>
                  <p:nvPr/>
                </p:nvSpPr>
                <p:spPr bwMode="auto">
                  <a:xfrm>
                    <a:off x="3147" y="1453"/>
                    <a:ext cx="7" cy="7"/>
                  </a:xfrm>
                  <a:custGeom>
                    <a:avLst/>
                    <a:gdLst>
                      <a:gd name="T0" fmla="*/ 7 w 27"/>
                      <a:gd name="T1" fmla="*/ 7 h 23"/>
                      <a:gd name="T2" fmla="*/ 7 w 27"/>
                      <a:gd name="T3" fmla="*/ 5 h 23"/>
                      <a:gd name="T4" fmla="*/ 7 w 27"/>
                      <a:gd name="T5" fmla="*/ 4 h 23"/>
                      <a:gd name="T6" fmla="*/ 6 w 27"/>
                      <a:gd name="T7" fmla="*/ 3 h 23"/>
                      <a:gd name="T8" fmla="*/ 6 w 27"/>
                      <a:gd name="T9" fmla="*/ 2 h 23"/>
                      <a:gd name="T10" fmla="*/ 5 w 27"/>
                      <a:gd name="T11" fmla="*/ 1 h 23"/>
                      <a:gd name="T12" fmla="*/ 5 w 27"/>
                      <a:gd name="T13" fmla="*/ 0 h 23"/>
                      <a:gd name="T14" fmla="*/ 4 w 27"/>
                      <a:gd name="T15" fmla="*/ 0 h 23"/>
                      <a:gd name="T16" fmla="*/ 3 w 27"/>
                      <a:gd name="T17" fmla="*/ 0 h 23"/>
                      <a:gd name="T18" fmla="*/ 3 w 27"/>
                      <a:gd name="T19" fmla="*/ 0 h 23"/>
                      <a:gd name="T20" fmla="*/ 2 w 27"/>
                      <a:gd name="T21" fmla="*/ 0 h 23"/>
                      <a:gd name="T22" fmla="*/ 2 w 27"/>
                      <a:gd name="T23" fmla="*/ 1 h 23"/>
                      <a:gd name="T24" fmla="*/ 1 w 27"/>
                      <a:gd name="T25" fmla="*/ 2 h 23"/>
                      <a:gd name="T26" fmla="*/ 1 w 27"/>
                      <a:gd name="T27" fmla="*/ 3 h 23"/>
                      <a:gd name="T28" fmla="*/ 0 w 27"/>
                      <a:gd name="T29" fmla="*/ 4 h 23"/>
                      <a:gd name="T30" fmla="*/ 0 w 27"/>
                      <a:gd name="T31" fmla="*/ 5 h 23"/>
                      <a:gd name="T32" fmla="*/ 0 w 27"/>
                      <a:gd name="T33" fmla="*/ 7 h 23"/>
                      <a:gd name="T34" fmla="*/ 7 w 27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7" h="23">
                        <a:moveTo>
                          <a:pt x="27" y="23"/>
                        </a:moveTo>
                        <a:lnTo>
                          <a:pt x="27" y="17"/>
                        </a:lnTo>
                        <a:lnTo>
                          <a:pt x="26" y="13"/>
                        </a:lnTo>
                        <a:lnTo>
                          <a:pt x="25" y="9"/>
                        </a:lnTo>
                        <a:lnTo>
                          <a:pt x="23" y="5"/>
                        </a:lnTo>
                        <a:lnTo>
                          <a:pt x="21" y="3"/>
                        </a:lnTo>
                        <a:lnTo>
                          <a:pt x="18" y="1"/>
                        </a:lnTo>
                        <a:lnTo>
                          <a:pt x="16" y="0"/>
                        </a:lnTo>
                        <a:lnTo>
                          <a:pt x="13" y="0"/>
                        </a:lnTo>
                        <a:lnTo>
                          <a:pt x="11" y="0"/>
                        </a:lnTo>
                        <a:lnTo>
                          <a:pt x="9" y="1"/>
                        </a:lnTo>
                        <a:lnTo>
                          <a:pt x="6" y="3"/>
                        </a:lnTo>
                        <a:lnTo>
                          <a:pt x="4" y="5"/>
                        </a:lnTo>
                        <a:lnTo>
                          <a:pt x="3" y="9"/>
                        </a:lnTo>
                        <a:lnTo>
                          <a:pt x="1" y="13"/>
                        </a:lnTo>
                        <a:lnTo>
                          <a:pt x="1" y="17"/>
                        </a:lnTo>
                        <a:lnTo>
                          <a:pt x="0" y="23"/>
                        </a:lnTo>
                        <a:lnTo>
                          <a:pt x="27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0" name="Rectangle 41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147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31" name="Freeform 420"/>
                  <p:cNvSpPr>
                    <a:spLocks noChangeAspect="1"/>
                  </p:cNvSpPr>
                  <p:nvPr/>
                </p:nvSpPr>
                <p:spPr bwMode="auto">
                  <a:xfrm>
                    <a:off x="3147" y="1503"/>
                    <a:ext cx="7" cy="7"/>
                  </a:xfrm>
                  <a:custGeom>
                    <a:avLst/>
                    <a:gdLst>
                      <a:gd name="T0" fmla="*/ 0 w 27"/>
                      <a:gd name="T1" fmla="*/ 0 h 24"/>
                      <a:gd name="T2" fmla="*/ 0 w 27"/>
                      <a:gd name="T3" fmla="*/ 2 h 24"/>
                      <a:gd name="T4" fmla="*/ 0 w 27"/>
                      <a:gd name="T5" fmla="*/ 3 h 24"/>
                      <a:gd name="T6" fmla="*/ 1 w 27"/>
                      <a:gd name="T7" fmla="*/ 4 h 24"/>
                      <a:gd name="T8" fmla="*/ 1 w 27"/>
                      <a:gd name="T9" fmla="*/ 5 h 24"/>
                      <a:gd name="T10" fmla="*/ 2 w 27"/>
                      <a:gd name="T11" fmla="*/ 6 h 24"/>
                      <a:gd name="T12" fmla="*/ 2 w 27"/>
                      <a:gd name="T13" fmla="*/ 6 h 24"/>
                      <a:gd name="T14" fmla="*/ 3 w 27"/>
                      <a:gd name="T15" fmla="*/ 7 h 24"/>
                      <a:gd name="T16" fmla="*/ 3 w 27"/>
                      <a:gd name="T17" fmla="*/ 7 h 24"/>
                      <a:gd name="T18" fmla="*/ 4 w 27"/>
                      <a:gd name="T19" fmla="*/ 7 h 24"/>
                      <a:gd name="T20" fmla="*/ 5 w 27"/>
                      <a:gd name="T21" fmla="*/ 6 h 24"/>
                      <a:gd name="T22" fmla="*/ 5 w 27"/>
                      <a:gd name="T23" fmla="*/ 6 h 24"/>
                      <a:gd name="T24" fmla="*/ 6 w 27"/>
                      <a:gd name="T25" fmla="*/ 5 h 24"/>
                      <a:gd name="T26" fmla="*/ 6 w 27"/>
                      <a:gd name="T27" fmla="*/ 4 h 24"/>
                      <a:gd name="T28" fmla="*/ 7 w 27"/>
                      <a:gd name="T29" fmla="*/ 3 h 24"/>
                      <a:gd name="T30" fmla="*/ 7 w 27"/>
                      <a:gd name="T31" fmla="*/ 2 h 24"/>
                      <a:gd name="T32" fmla="*/ 7 w 27"/>
                      <a:gd name="T33" fmla="*/ 0 h 24"/>
                      <a:gd name="T34" fmla="*/ 0 w 27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7" h="24">
                        <a:moveTo>
                          <a:pt x="0" y="0"/>
                        </a:moveTo>
                        <a:lnTo>
                          <a:pt x="1" y="7"/>
                        </a:lnTo>
                        <a:lnTo>
                          <a:pt x="1" y="11"/>
                        </a:lnTo>
                        <a:lnTo>
                          <a:pt x="3" y="15"/>
                        </a:lnTo>
                        <a:lnTo>
                          <a:pt x="4" y="18"/>
                        </a:lnTo>
                        <a:lnTo>
                          <a:pt x="6" y="20"/>
                        </a:lnTo>
                        <a:lnTo>
                          <a:pt x="9" y="22"/>
                        </a:lnTo>
                        <a:lnTo>
                          <a:pt x="11" y="23"/>
                        </a:lnTo>
                        <a:lnTo>
                          <a:pt x="13" y="24"/>
                        </a:lnTo>
                        <a:lnTo>
                          <a:pt x="16" y="23"/>
                        </a:lnTo>
                        <a:lnTo>
                          <a:pt x="18" y="22"/>
                        </a:lnTo>
                        <a:lnTo>
                          <a:pt x="21" y="20"/>
                        </a:lnTo>
                        <a:lnTo>
                          <a:pt x="23" y="18"/>
                        </a:lnTo>
                        <a:lnTo>
                          <a:pt x="25" y="15"/>
                        </a:lnTo>
                        <a:lnTo>
                          <a:pt x="26" y="11"/>
                        </a:lnTo>
                        <a:lnTo>
                          <a:pt x="27" y="7"/>
                        </a:lnTo>
                        <a:lnTo>
                          <a:pt x="2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2" name="Freeform 421"/>
                  <p:cNvSpPr>
                    <a:spLocks noChangeAspect="1"/>
                  </p:cNvSpPr>
                  <p:nvPr/>
                </p:nvSpPr>
                <p:spPr bwMode="auto">
                  <a:xfrm>
                    <a:off x="2883" y="1453"/>
                    <a:ext cx="7" cy="7"/>
                  </a:xfrm>
                  <a:custGeom>
                    <a:avLst/>
                    <a:gdLst>
                      <a:gd name="T0" fmla="*/ 7 w 28"/>
                      <a:gd name="T1" fmla="*/ 7 h 23"/>
                      <a:gd name="T2" fmla="*/ 7 w 28"/>
                      <a:gd name="T3" fmla="*/ 5 h 23"/>
                      <a:gd name="T4" fmla="*/ 7 w 28"/>
                      <a:gd name="T5" fmla="*/ 4 h 23"/>
                      <a:gd name="T6" fmla="*/ 6 w 28"/>
                      <a:gd name="T7" fmla="*/ 3 h 23"/>
                      <a:gd name="T8" fmla="*/ 6 w 28"/>
                      <a:gd name="T9" fmla="*/ 2 h 23"/>
                      <a:gd name="T10" fmla="*/ 5 w 28"/>
                      <a:gd name="T11" fmla="*/ 1 h 23"/>
                      <a:gd name="T12" fmla="*/ 5 w 28"/>
                      <a:gd name="T13" fmla="*/ 0 h 23"/>
                      <a:gd name="T14" fmla="*/ 4 w 28"/>
                      <a:gd name="T15" fmla="*/ 0 h 23"/>
                      <a:gd name="T16" fmla="*/ 4 w 28"/>
                      <a:gd name="T17" fmla="*/ 0 h 23"/>
                      <a:gd name="T18" fmla="*/ 3 w 28"/>
                      <a:gd name="T19" fmla="*/ 0 h 23"/>
                      <a:gd name="T20" fmla="*/ 2 w 28"/>
                      <a:gd name="T21" fmla="*/ 0 h 23"/>
                      <a:gd name="T22" fmla="*/ 2 w 28"/>
                      <a:gd name="T23" fmla="*/ 1 h 23"/>
                      <a:gd name="T24" fmla="*/ 1 w 28"/>
                      <a:gd name="T25" fmla="*/ 2 h 23"/>
                      <a:gd name="T26" fmla="*/ 1 w 28"/>
                      <a:gd name="T27" fmla="*/ 3 h 23"/>
                      <a:gd name="T28" fmla="*/ 0 w 28"/>
                      <a:gd name="T29" fmla="*/ 4 h 23"/>
                      <a:gd name="T30" fmla="*/ 0 w 28"/>
                      <a:gd name="T31" fmla="*/ 5 h 23"/>
                      <a:gd name="T32" fmla="*/ 0 w 28"/>
                      <a:gd name="T33" fmla="*/ 7 h 23"/>
                      <a:gd name="T34" fmla="*/ 7 w 28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3">
                        <a:moveTo>
                          <a:pt x="28" y="23"/>
                        </a:moveTo>
                        <a:lnTo>
                          <a:pt x="28" y="17"/>
                        </a:lnTo>
                        <a:lnTo>
                          <a:pt x="26" y="13"/>
                        </a:lnTo>
                        <a:lnTo>
                          <a:pt x="25" y="9"/>
                        </a:lnTo>
                        <a:lnTo>
                          <a:pt x="23" y="5"/>
                        </a:lnTo>
                        <a:lnTo>
                          <a:pt x="21" y="3"/>
                        </a:lnTo>
                        <a:lnTo>
                          <a:pt x="19" y="1"/>
                        </a:lnTo>
                        <a:lnTo>
                          <a:pt x="17" y="0"/>
                        </a:lnTo>
                        <a:lnTo>
                          <a:pt x="14" y="0"/>
                        </a:lnTo>
                        <a:lnTo>
                          <a:pt x="12" y="0"/>
                        </a:lnTo>
                        <a:lnTo>
                          <a:pt x="9" y="1"/>
                        </a:lnTo>
                        <a:lnTo>
                          <a:pt x="6" y="3"/>
                        </a:lnTo>
                        <a:lnTo>
                          <a:pt x="4" y="5"/>
                        </a:lnTo>
                        <a:lnTo>
                          <a:pt x="3" y="9"/>
                        </a:lnTo>
                        <a:lnTo>
                          <a:pt x="1" y="13"/>
                        </a:lnTo>
                        <a:lnTo>
                          <a:pt x="1" y="17"/>
                        </a:lnTo>
                        <a:lnTo>
                          <a:pt x="0" y="23"/>
                        </a:lnTo>
                        <a:lnTo>
                          <a:pt x="2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3" name="Rectangle 42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883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34" name="Freeform 423"/>
                  <p:cNvSpPr>
                    <a:spLocks noChangeAspect="1"/>
                  </p:cNvSpPr>
                  <p:nvPr/>
                </p:nvSpPr>
                <p:spPr bwMode="auto">
                  <a:xfrm>
                    <a:off x="2883" y="1503"/>
                    <a:ext cx="7" cy="7"/>
                  </a:xfrm>
                  <a:custGeom>
                    <a:avLst/>
                    <a:gdLst>
                      <a:gd name="T0" fmla="*/ 0 w 28"/>
                      <a:gd name="T1" fmla="*/ 0 h 24"/>
                      <a:gd name="T2" fmla="*/ 0 w 28"/>
                      <a:gd name="T3" fmla="*/ 2 h 24"/>
                      <a:gd name="T4" fmla="*/ 0 w 28"/>
                      <a:gd name="T5" fmla="*/ 3 h 24"/>
                      <a:gd name="T6" fmla="*/ 1 w 28"/>
                      <a:gd name="T7" fmla="*/ 4 h 24"/>
                      <a:gd name="T8" fmla="*/ 1 w 28"/>
                      <a:gd name="T9" fmla="*/ 5 h 24"/>
                      <a:gd name="T10" fmla="*/ 2 w 28"/>
                      <a:gd name="T11" fmla="*/ 6 h 24"/>
                      <a:gd name="T12" fmla="*/ 2 w 28"/>
                      <a:gd name="T13" fmla="*/ 6 h 24"/>
                      <a:gd name="T14" fmla="*/ 3 w 28"/>
                      <a:gd name="T15" fmla="*/ 7 h 24"/>
                      <a:gd name="T16" fmla="*/ 4 w 28"/>
                      <a:gd name="T17" fmla="*/ 7 h 24"/>
                      <a:gd name="T18" fmla="*/ 4 w 28"/>
                      <a:gd name="T19" fmla="*/ 7 h 24"/>
                      <a:gd name="T20" fmla="*/ 5 w 28"/>
                      <a:gd name="T21" fmla="*/ 6 h 24"/>
                      <a:gd name="T22" fmla="*/ 5 w 28"/>
                      <a:gd name="T23" fmla="*/ 6 h 24"/>
                      <a:gd name="T24" fmla="*/ 6 w 28"/>
                      <a:gd name="T25" fmla="*/ 5 h 24"/>
                      <a:gd name="T26" fmla="*/ 6 w 28"/>
                      <a:gd name="T27" fmla="*/ 4 h 24"/>
                      <a:gd name="T28" fmla="*/ 7 w 28"/>
                      <a:gd name="T29" fmla="*/ 3 h 24"/>
                      <a:gd name="T30" fmla="*/ 7 w 28"/>
                      <a:gd name="T31" fmla="*/ 2 h 24"/>
                      <a:gd name="T32" fmla="*/ 7 w 28"/>
                      <a:gd name="T33" fmla="*/ 0 h 24"/>
                      <a:gd name="T34" fmla="*/ 0 w 28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4">
                        <a:moveTo>
                          <a:pt x="0" y="0"/>
                        </a:moveTo>
                        <a:lnTo>
                          <a:pt x="1" y="7"/>
                        </a:lnTo>
                        <a:lnTo>
                          <a:pt x="1" y="11"/>
                        </a:lnTo>
                        <a:lnTo>
                          <a:pt x="3" y="15"/>
                        </a:lnTo>
                        <a:lnTo>
                          <a:pt x="4" y="18"/>
                        </a:lnTo>
                        <a:lnTo>
                          <a:pt x="6" y="20"/>
                        </a:lnTo>
                        <a:lnTo>
                          <a:pt x="9" y="22"/>
                        </a:lnTo>
                        <a:lnTo>
                          <a:pt x="12" y="23"/>
                        </a:lnTo>
                        <a:lnTo>
                          <a:pt x="14" y="24"/>
                        </a:lnTo>
                        <a:lnTo>
                          <a:pt x="17" y="23"/>
                        </a:lnTo>
                        <a:lnTo>
                          <a:pt x="19" y="22"/>
                        </a:lnTo>
                        <a:lnTo>
                          <a:pt x="21" y="20"/>
                        </a:lnTo>
                        <a:lnTo>
                          <a:pt x="23" y="18"/>
                        </a:lnTo>
                        <a:lnTo>
                          <a:pt x="25" y="15"/>
                        </a:lnTo>
                        <a:lnTo>
                          <a:pt x="26" y="11"/>
                        </a:lnTo>
                        <a:lnTo>
                          <a:pt x="28" y="7"/>
                        </a:lnTo>
                        <a:lnTo>
                          <a:pt x="2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5" name="Freeform 424"/>
                  <p:cNvSpPr>
                    <a:spLocks noChangeAspect="1"/>
                  </p:cNvSpPr>
                  <p:nvPr/>
                </p:nvSpPr>
                <p:spPr bwMode="auto">
                  <a:xfrm>
                    <a:off x="2983" y="1453"/>
                    <a:ext cx="7" cy="7"/>
                  </a:xfrm>
                  <a:custGeom>
                    <a:avLst/>
                    <a:gdLst>
                      <a:gd name="T0" fmla="*/ 7 w 28"/>
                      <a:gd name="T1" fmla="*/ 7 h 23"/>
                      <a:gd name="T2" fmla="*/ 7 w 28"/>
                      <a:gd name="T3" fmla="*/ 5 h 23"/>
                      <a:gd name="T4" fmla="*/ 7 w 28"/>
                      <a:gd name="T5" fmla="*/ 4 h 23"/>
                      <a:gd name="T6" fmla="*/ 7 w 28"/>
                      <a:gd name="T7" fmla="*/ 3 h 23"/>
                      <a:gd name="T8" fmla="*/ 6 w 28"/>
                      <a:gd name="T9" fmla="*/ 2 h 23"/>
                      <a:gd name="T10" fmla="*/ 6 w 28"/>
                      <a:gd name="T11" fmla="*/ 1 h 23"/>
                      <a:gd name="T12" fmla="*/ 5 w 28"/>
                      <a:gd name="T13" fmla="*/ 0 h 23"/>
                      <a:gd name="T14" fmla="*/ 4 w 28"/>
                      <a:gd name="T15" fmla="*/ 0 h 23"/>
                      <a:gd name="T16" fmla="*/ 4 w 28"/>
                      <a:gd name="T17" fmla="*/ 0 h 23"/>
                      <a:gd name="T18" fmla="*/ 3 w 28"/>
                      <a:gd name="T19" fmla="*/ 0 h 23"/>
                      <a:gd name="T20" fmla="*/ 2 w 28"/>
                      <a:gd name="T21" fmla="*/ 0 h 23"/>
                      <a:gd name="T22" fmla="*/ 2 w 28"/>
                      <a:gd name="T23" fmla="*/ 1 h 23"/>
                      <a:gd name="T24" fmla="*/ 1 w 28"/>
                      <a:gd name="T25" fmla="*/ 2 h 23"/>
                      <a:gd name="T26" fmla="*/ 1 w 28"/>
                      <a:gd name="T27" fmla="*/ 3 h 23"/>
                      <a:gd name="T28" fmla="*/ 1 w 28"/>
                      <a:gd name="T29" fmla="*/ 4 h 23"/>
                      <a:gd name="T30" fmla="*/ 0 w 28"/>
                      <a:gd name="T31" fmla="*/ 5 h 23"/>
                      <a:gd name="T32" fmla="*/ 0 w 28"/>
                      <a:gd name="T33" fmla="*/ 7 h 23"/>
                      <a:gd name="T34" fmla="*/ 7 w 28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3">
                        <a:moveTo>
                          <a:pt x="28" y="23"/>
                        </a:moveTo>
                        <a:lnTo>
                          <a:pt x="28" y="17"/>
                        </a:lnTo>
                        <a:lnTo>
                          <a:pt x="27" y="13"/>
                        </a:lnTo>
                        <a:lnTo>
                          <a:pt x="26" y="9"/>
                        </a:lnTo>
                        <a:lnTo>
                          <a:pt x="24" y="5"/>
                        </a:lnTo>
                        <a:lnTo>
                          <a:pt x="22" y="3"/>
                        </a:lnTo>
                        <a:lnTo>
                          <a:pt x="19" y="1"/>
                        </a:lnTo>
                        <a:lnTo>
                          <a:pt x="17" y="0"/>
                        </a:lnTo>
                        <a:lnTo>
                          <a:pt x="14" y="0"/>
                        </a:lnTo>
                        <a:lnTo>
                          <a:pt x="12" y="0"/>
                        </a:lnTo>
                        <a:lnTo>
                          <a:pt x="9" y="1"/>
                        </a:lnTo>
                        <a:lnTo>
                          <a:pt x="7" y="3"/>
                        </a:lnTo>
                        <a:lnTo>
                          <a:pt x="5" y="5"/>
                        </a:lnTo>
                        <a:lnTo>
                          <a:pt x="3" y="9"/>
                        </a:lnTo>
                        <a:lnTo>
                          <a:pt x="2" y="13"/>
                        </a:lnTo>
                        <a:lnTo>
                          <a:pt x="0" y="17"/>
                        </a:lnTo>
                        <a:lnTo>
                          <a:pt x="0" y="23"/>
                        </a:lnTo>
                        <a:lnTo>
                          <a:pt x="2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6" name="Rectangle 42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983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37" name="Freeform 426"/>
                  <p:cNvSpPr>
                    <a:spLocks noChangeAspect="1"/>
                  </p:cNvSpPr>
                  <p:nvPr/>
                </p:nvSpPr>
                <p:spPr bwMode="auto">
                  <a:xfrm>
                    <a:off x="2983" y="1503"/>
                    <a:ext cx="7" cy="7"/>
                  </a:xfrm>
                  <a:custGeom>
                    <a:avLst/>
                    <a:gdLst>
                      <a:gd name="T0" fmla="*/ 0 w 28"/>
                      <a:gd name="T1" fmla="*/ 0 h 24"/>
                      <a:gd name="T2" fmla="*/ 0 w 28"/>
                      <a:gd name="T3" fmla="*/ 2 h 24"/>
                      <a:gd name="T4" fmla="*/ 1 w 28"/>
                      <a:gd name="T5" fmla="*/ 3 h 24"/>
                      <a:gd name="T6" fmla="*/ 1 w 28"/>
                      <a:gd name="T7" fmla="*/ 4 h 24"/>
                      <a:gd name="T8" fmla="*/ 1 w 28"/>
                      <a:gd name="T9" fmla="*/ 5 h 24"/>
                      <a:gd name="T10" fmla="*/ 2 w 28"/>
                      <a:gd name="T11" fmla="*/ 6 h 24"/>
                      <a:gd name="T12" fmla="*/ 2 w 28"/>
                      <a:gd name="T13" fmla="*/ 6 h 24"/>
                      <a:gd name="T14" fmla="*/ 3 w 28"/>
                      <a:gd name="T15" fmla="*/ 7 h 24"/>
                      <a:gd name="T16" fmla="*/ 4 w 28"/>
                      <a:gd name="T17" fmla="*/ 7 h 24"/>
                      <a:gd name="T18" fmla="*/ 4 w 28"/>
                      <a:gd name="T19" fmla="*/ 7 h 24"/>
                      <a:gd name="T20" fmla="*/ 5 w 28"/>
                      <a:gd name="T21" fmla="*/ 6 h 24"/>
                      <a:gd name="T22" fmla="*/ 6 w 28"/>
                      <a:gd name="T23" fmla="*/ 6 h 24"/>
                      <a:gd name="T24" fmla="*/ 6 w 28"/>
                      <a:gd name="T25" fmla="*/ 5 h 24"/>
                      <a:gd name="T26" fmla="*/ 7 w 28"/>
                      <a:gd name="T27" fmla="*/ 4 h 24"/>
                      <a:gd name="T28" fmla="*/ 7 w 28"/>
                      <a:gd name="T29" fmla="*/ 3 h 24"/>
                      <a:gd name="T30" fmla="*/ 7 w 28"/>
                      <a:gd name="T31" fmla="*/ 2 h 24"/>
                      <a:gd name="T32" fmla="*/ 7 w 28"/>
                      <a:gd name="T33" fmla="*/ 0 h 24"/>
                      <a:gd name="T34" fmla="*/ 0 w 28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4">
                        <a:moveTo>
                          <a:pt x="0" y="0"/>
                        </a:moveTo>
                        <a:lnTo>
                          <a:pt x="0" y="7"/>
                        </a:lnTo>
                        <a:lnTo>
                          <a:pt x="2" y="11"/>
                        </a:lnTo>
                        <a:lnTo>
                          <a:pt x="3" y="15"/>
                        </a:lnTo>
                        <a:lnTo>
                          <a:pt x="5" y="18"/>
                        </a:lnTo>
                        <a:lnTo>
                          <a:pt x="7" y="20"/>
                        </a:lnTo>
                        <a:lnTo>
                          <a:pt x="9" y="22"/>
                        </a:lnTo>
                        <a:lnTo>
                          <a:pt x="12" y="23"/>
                        </a:lnTo>
                        <a:lnTo>
                          <a:pt x="14" y="24"/>
                        </a:lnTo>
                        <a:lnTo>
                          <a:pt x="17" y="23"/>
                        </a:lnTo>
                        <a:lnTo>
                          <a:pt x="19" y="22"/>
                        </a:lnTo>
                        <a:lnTo>
                          <a:pt x="22" y="20"/>
                        </a:lnTo>
                        <a:lnTo>
                          <a:pt x="24" y="18"/>
                        </a:lnTo>
                        <a:lnTo>
                          <a:pt x="26" y="15"/>
                        </a:lnTo>
                        <a:lnTo>
                          <a:pt x="27" y="11"/>
                        </a:lnTo>
                        <a:lnTo>
                          <a:pt x="28" y="7"/>
                        </a:lnTo>
                        <a:lnTo>
                          <a:pt x="2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8" name="Freeform 427"/>
                  <p:cNvSpPr>
                    <a:spLocks noChangeAspect="1"/>
                  </p:cNvSpPr>
                  <p:nvPr/>
                </p:nvSpPr>
                <p:spPr bwMode="auto">
                  <a:xfrm>
                    <a:off x="2712" y="1453"/>
                    <a:ext cx="7" cy="7"/>
                  </a:xfrm>
                  <a:custGeom>
                    <a:avLst/>
                    <a:gdLst>
                      <a:gd name="T0" fmla="*/ 7 w 28"/>
                      <a:gd name="T1" fmla="*/ 7 h 23"/>
                      <a:gd name="T2" fmla="*/ 7 w 28"/>
                      <a:gd name="T3" fmla="*/ 5 h 23"/>
                      <a:gd name="T4" fmla="*/ 6 w 28"/>
                      <a:gd name="T5" fmla="*/ 4 h 23"/>
                      <a:gd name="T6" fmla="*/ 6 w 28"/>
                      <a:gd name="T7" fmla="*/ 3 h 23"/>
                      <a:gd name="T8" fmla="*/ 6 w 28"/>
                      <a:gd name="T9" fmla="*/ 2 h 23"/>
                      <a:gd name="T10" fmla="*/ 5 w 28"/>
                      <a:gd name="T11" fmla="*/ 1 h 23"/>
                      <a:gd name="T12" fmla="*/ 5 w 28"/>
                      <a:gd name="T13" fmla="*/ 0 h 23"/>
                      <a:gd name="T14" fmla="*/ 4 w 28"/>
                      <a:gd name="T15" fmla="*/ 0 h 23"/>
                      <a:gd name="T16" fmla="*/ 4 w 28"/>
                      <a:gd name="T17" fmla="*/ 0 h 23"/>
                      <a:gd name="T18" fmla="*/ 3 w 28"/>
                      <a:gd name="T19" fmla="*/ 0 h 23"/>
                      <a:gd name="T20" fmla="*/ 2 w 28"/>
                      <a:gd name="T21" fmla="*/ 0 h 23"/>
                      <a:gd name="T22" fmla="*/ 2 w 28"/>
                      <a:gd name="T23" fmla="*/ 1 h 23"/>
                      <a:gd name="T24" fmla="*/ 1 w 28"/>
                      <a:gd name="T25" fmla="*/ 2 h 23"/>
                      <a:gd name="T26" fmla="*/ 1 w 28"/>
                      <a:gd name="T27" fmla="*/ 3 h 23"/>
                      <a:gd name="T28" fmla="*/ 0 w 28"/>
                      <a:gd name="T29" fmla="*/ 4 h 23"/>
                      <a:gd name="T30" fmla="*/ 0 w 28"/>
                      <a:gd name="T31" fmla="*/ 5 h 23"/>
                      <a:gd name="T32" fmla="*/ 0 w 28"/>
                      <a:gd name="T33" fmla="*/ 7 h 23"/>
                      <a:gd name="T34" fmla="*/ 7 w 28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3">
                        <a:moveTo>
                          <a:pt x="28" y="23"/>
                        </a:moveTo>
                        <a:lnTo>
                          <a:pt x="27" y="17"/>
                        </a:lnTo>
                        <a:lnTo>
                          <a:pt x="25" y="13"/>
                        </a:lnTo>
                        <a:lnTo>
                          <a:pt x="24" y="9"/>
                        </a:lnTo>
                        <a:lnTo>
                          <a:pt x="23" y="5"/>
                        </a:lnTo>
                        <a:lnTo>
                          <a:pt x="21" y="3"/>
                        </a:lnTo>
                        <a:lnTo>
                          <a:pt x="18" y="1"/>
                        </a:lnTo>
                        <a:lnTo>
                          <a:pt x="16" y="0"/>
                        </a:lnTo>
                        <a:lnTo>
                          <a:pt x="14" y="0"/>
                        </a:lnTo>
                        <a:lnTo>
                          <a:pt x="11" y="0"/>
                        </a:lnTo>
                        <a:lnTo>
                          <a:pt x="9" y="1"/>
                        </a:lnTo>
                        <a:lnTo>
                          <a:pt x="7" y="3"/>
                        </a:lnTo>
                        <a:lnTo>
                          <a:pt x="4" y="5"/>
                        </a:lnTo>
                        <a:lnTo>
                          <a:pt x="2" y="9"/>
                        </a:lnTo>
                        <a:lnTo>
                          <a:pt x="1" y="13"/>
                        </a:lnTo>
                        <a:lnTo>
                          <a:pt x="0" y="17"/>
                        </a:lnTo>
                        <a:lnTo>
                          <a:pt x="0" y="23"/>
                        </a:lnTo>
                        <a:lnTo>
                          <a:pt x="2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9" name="Rectangle 42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712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40" name="Freeform 429"/>
                  <p:cNvSpPr>
                    <a:spLocks noChangeAspect="1"/>
                  </p:cNvSpPr>
                  <p:nvPr/>
                </p:nvSpPr>
                <p:spPr bwMode="auto">
                  <a:xfrm>
                    <a:off x="2712" y="1503"/>
                    <a:ext cx="7" cy="7"/>
                  </a:xfrm>
                  <a:custGeom>
                    <a:avLst/>
                    <a:gdLst>
                      <a:gd name="T0" fmla="*/ 0 w 28"/>
                      <a:gd name="T1" fmla="*/ 0 h 24"/>
                      <a:gd name="T2" fmla="*/ 0 w 28"/>
                      <a:gd name="T3" fmla="*/ 2 h 24"/>
                      <a:gd name="T4" fmla="*/ 0 w 28"/>
                      <a:gd name="T5" fmla="*/ 3 h 24"/>
                      <a:gd name="T6" fmla="*/ 1 w 28"/>
                      <a:gd name="T7" fmla="*/ 4 h 24"/>
                      <a:gd name="T8" fmla="*/ 1 w 28"/>
                      <a:gd name="T9" fmla="*/ 5 h 24"/>
                      <a:gd name="T10" fmla="*/ 2 w 28"/>
                      <a:gd name="T11" fmla="*/ 6 h 24"/>
                      <a:gd name="T12" fmla="*/ 2 w 28"/>
                      <a:gd name="T13" fmla="*/ 6 h 24"/>
                      <a:gd name="T14" fmla="*/ 3 w 28"/>
                      <a:gd name="T15" fmla="*/ 7 h 24"/>
                      <a:gd name="T16" fmla="*/ 4 w 28"/>
                      <a:gd name="T17" fmla="*/ 7 h 24"/>
                      <a:gd name="T18" fmla="*/ 4 w 28"/>
                      <a:gd name="T19" fmla="*/ 7 h 24"/>
                      <a:gd name="T20" fmla="*/ 5 w 28"/>
                      <a:gd name="T21" fmla="*/ 6 h 24"/>
                      <a:gd name="T22" fmla="*/ 5 w 28"/>
                      <a:gd name="T23" fmla="*/ 6 h 24"/>
                      <a:gd name="T24" fmla="*/ 6 w 28"/>
                      <a:gd name="T25" fmla="*/ 5 h 24"/>
                      <a:gd name="T26" fmla="*/ 6 w 28"/>
                      <a:gd name="T27" fmla="*/ 4 h 24"/>
                      <a:gd name="T28" fmla="*/ 6 w 28"/>
                      <a:gd name="T29" fmla="*/ 3 h 24"/>
                      <a:gd name="T30" fmla="*/ 7 w 28"/>
                      <a:gd name="T31" fmla="*/ 2 h 24"/>
                      <a:gd name="T32" fmla="*/ 7 w 28"/>
                      <a:gd name="T33" fmla="*/ 0 h 24"/>
                      <a:gd name="T34" fmla="*/ 0 w 28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4">
                        <a:moveTo>
                          <a:pt x="0" y="0"/>
                        </a:moveTo>
                        <a:lnTo>
                          <a:pt x="0" y="7"/>
                        </a:lnTo>
                        <a:lnTo>
                          <a:pt x="1" y="11"/>
                        </a:lnTo>
                        <a:lnTo>
                          <a:pt x="2" y="15"/>
                        </a:lnTo>
                        <a:lnTo>
                          <a:pt x="4" y="18"/>
                        </a:lnTo>
                        <a:lnTo>
                          <a:pt x="7" y="20"/>
                        </a:lnTo>
                        <a:lnTo>
                          <a:pt x="9" y="22"/>
                        </a:lnTo>
                        <a:lnTo>
                          <a:pt x="11" y="23"/>
                        </a:lnTo>
                        <a:lnTo>
                          <a:pt x="14" y="24"/>
                        </a:lnTo>
                        <a:lnTo>
                          <a:pt x="16" y="23"/>
                        </a:lnTo>
                        <a:lnTo>
                          <a:pt x="18" y="22"/>
                        </a:lnTo>
                        <a:lnTo>
                          <a:pt x="21" y="20"/>
                        </a:lnTo>
                        <a:lnTo>
                          <a:pt x="23" y="18"/>
                        </a:lnTo>
                        <a:lnTo>
                          <a:pt x="24" y="15"/>
                        </a:lnTo>
                        <a:lnTo>
                          <a:pt x="25" y="11"/>
                        </a:lnTo>
                        <a:lnTo>
                          <a:pt x="27" y="7"/>
                        </a:lnTo>
                        <a:lnTo>
                          <a:pt x="2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1" name="Freeform 430"/>
                  <p:cNvSpPr>
                    <a:spLocks noChangeAspect="1"/>
                  </p:cNvSpPr>
                  <p:nvPr/>
                </p:nvSpPr>
                <p:spPr bwMode="auto">
                  <a:xfrm>
                    <a:off x="2819" y="1453"/>
                    <a:ext cx="7" cy="7"/>
                  </a:xfrm>
                  <a:custGeom>
                    <a:avLst/>
                    <a:gdLst>
                      <a:gd name="T0" fmla="*/ 7 w 28"/>
                      <a:gd name="T1" fmla="*/ 7 h 23"/>
                      <a:gd name="T2" fmla="*/ 7 w 28"/>
                      <a:gd name="T3" fmla="*/ 5 h 23"/>
                      <a:gd name="T4" fmla="*/ 7 w 28"/>
                      <a:gd name="T5" fmla="*/ 4 h 23"/>
                      <a:gd name="T6" fmla="*/ 7 w 28"/>
                      <a:gd name="T7" fmla="*/ 3 h 23"/>
                      <a:gd name="T8" fmla="*/ 6 w 28"/>
                      <a:gd name="T9" fmla="*/ 2 h 23"/>
                      <a:gd name="T10" fmla="*/ 5 w 28"/>
                      <a:gd name="T11" fmla="*/ 1 h 23"/>
                      <a:gd name="T12" fmla="*/ 5 w 28"/>
                      <a:gd name="T13" fmla="*/ 0 h 23"/>
                      <a:gd name="T14" fmla="*/ 4 w 28"/>
                      <a:gd name="T15" fmla="*/ 0 h 23"/>
                      <a:gd name="T16" fmla="*/ 4 w 28"/>
                      <a:gd name="T17" fmla="*/ 0 h 23"/>
                      <a:gd name="T18" fmla="*/ 3 w 28"/>
                      <a:gd name="T19" fmla="*/ 0 h 23"/>
                      <a:gd name="T20" fmla="*/ 3 w 28"/>
                      <a:gd name="T21" fmla="*/ 0 h 23"/>
                      <a:gd name="T22" fmla="*/ 2 w 28"/>
                      <a:gd name="T23" fmla="*/ 1 h 23"/>
                      <a:gd name="T24" fmla="*/ 1 w 28"/>
                      <a:gd name="T25" fmla="*/ 2 h 23"/>
                      <a:gd name="T26" fmla="*/ 1 w 28"/>
                      <a:gd name="T27" fmla="*/ 3 h 23"/>
                      <a:gd name="T28" fmla="*/ 1 w 28"/>
                      <a:gd name="T29" fmla="*/ 4 h 23"/>
                      <a:gd name="T30" fmla="*/ 0 w 28"/>
                      <a:gd name="T31" fmla="*/ 5 h 23"/>
                      <a:gd name="T32" fmla="*/ 0 w 28"/>
                      <a:gd name="T33" fmla="*/ 7 h 23"/>
                      <a:gd name="T34" fmla="*/ 7 w 28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3">
                        <a:moveTo>
                          <a:pt x="28" y="23"/>
                        </a:moveTo>
                        <a:lnTo>
                          <a:pt x="28" y="17"/>
                        </a:lnTo>
                        <a:lnTo>
                          <a:pt x="27" y="13"/>
                        </a:lnTo>
                        <a:lnTo>
                          <a:pt x="26" y="9"/>
                        </a:lnTo>
                        <a:lnTo>
                          <a:pt x="24" y="5"/>
                        </a:lnTo>
                        <a:lnTo>
                          <a:pt x="21" y="3"/>
                        </a:lnTo>
                        <a:lnTo>
                          <a:pt x="19" y="1"/>
                        </a:lnTo>
                        <a:lnTo>
                          <a:pt x="17" y="0"/>
                        </a:lnTo>
                        <a:lnTo>
                          <a:pt x="14" y="0"/>
                        </a:lnTo>
                        <a:lnTo>
                          <a:pt x="12" y="0"/>
                        </a:lnTo>
                        <a:lnTo>
                          <a:pt x="10" y="1"/>
                        </a:lnTo>
                        <a:lnTo>
                          <a:pt x="7" y="3"/>
                        </a:lnTo>
                        <a:lnTo>
                          <a:pt x="5" y="5"/>
                        </a:lnTo>
                        <a:lnTo>
                          <a:pt x="4" y="9"/>
                        </a:lnTo>
                        <a:lnTo>
                          <a:pt x="3" y="13"/>
                        </a:lnTo>
                        <a:lnTo>
                          <a:pt x="1" y="17"/>
                        </a:lnTo>
                        <a:lnTo>
                          <a:pt x="0" y="23"/>
                        </a:lnTo>
                        <a:lnTo>
                          <a:pt x="2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2" name="Rectangle 43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819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43" name="Freeform 432"/>
                  <p:cNvSpPr>
                    <a:spLocks noChangeAspect="1"/>
                  </p:cNvSpPr>
                  <p:nvPr/>
                </p:nvSpPr>
                <p:spPr bwMode="auto">
                  <a:xfrm>
                    <a:off x="2819" y="1503"/>
                    <a:ext cx="7" cy="7"/>
                  </a:xfrm>
                  <a:custGeom>
                    <a:avLst/>
                    <a:gdLst>
                      <a:gd name="T0" fmla="*/ 0 w 28"/>
                      <a:gd name="T1" fmla="*/ 0 h 24"/>
                      <a:gd name="T2" fmla="*/ 0 w 28"/>
                      <a:gd name="T3" fmla="*/ 2 h 24"/>
                      <a:gd name="T4" fmla="*/ 1 w 28"/>
                      <a:gd name="T5" fmla="*/ 3 h 24"/>
                      <a:gd name="T6" fmla="*/ 1 w 28"/>
                      <a:gd name="T7" fmla="*/ 4 h 24"/>
                      <a:gd name="T8" fmla="*/ 1 w 28"/>
                      <a:gd name="T9" fmla="*/ 5 h 24"/>
                      <a:gd name="T10" fmla="*/ 2 w 28"/>
                      <a:gd name="T11" fmla="*/ 6 h 24"/>
                      <a:gd name="T12" fmla="*/ 3 w 28"/>
                      <a:gd name="T13" fmla="*/ 6 h 24"/>
                      <a:gd name="T14" fmla="*/ 3 w 28"/>
                      <a:gd name="T15" fmla="*/ 7 h 24"/>
                      <a:gd name="T16" fmla="*/ 4 w 28"/>
                      <a:gd name="T17" fmla="*/ 7 h 24"/>
                      <a:gd name="T18" fmla="*/ 4 w 28"/>
                      <a:gd name="T19" fmla="*/ 7 h 24"/>
                      <a:gd name="T20" fmla="*/ 5 w 28"/>
                      <a:gd name="T21" fmla="*/ 6 h 24"/>
                      <a:gd name="T22" fmla="*/ 5 w 28"/>
                      <a:gd name="T23" fmla="*/ 6 h 24"/>
                      <a:gd name="T24" fmla="*/ 6 w 28"/>
                      <a:gd name="T25" fmla="*/ 5 h 24"/>
                      <a:gd name="T26" fmla="*/ 7 w 28"/>
                      <a:gd name="T27" fmla="*/ 4 h 24"/>
                      <a:gd name="T28" fmla="*/ 7 w 28"/>
                      <a:gd name="T29" fmla="*/ 3 h 24"/>
                      <a:gd name="T30" fmla="*/ 7 w 28"/>
                      <a:gd name="T31" fmla="*/ 2 h 24"/>
                      <a:gd name="T32" fmla="*/ 7 w 28"/>
                      <a:gd name="T33" fmla="*/ 0 h 24"/>
                      <a:gd name="T34" fmla="*/ 0 w 28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4">
                        <a:moveTo>
                          <a:pt x="0" y="0"/>
                        </a:moveTo>
                        <a:lnTo>
                          <a:pt x="1" y="7"/>
                        </a:lnTo>
                        <a:lnTo>
                          <a:pt x="3" y="11"/>
                        </a:lnTo>
                        <a:lnTo>
                          <a:pt x="4" y="15"/>
                        </a:lnTo>
                        <a:lnTo>
                          <a:pt x="5" y="18"/>
                        </a:lnTo>
                        <a:lnTo>
                          <a:pt x="7" y="20"/>
                        </a:lnTo>
                        <a:lnTo>
                          <a:pt x="10" y="22"/>
                        </a:lnTo>
                        <a:lnTo>
                          <a:pt x="12" y="23"/>
                        </a:lnTo>
                        <a:lnTo>
                          <a:pt x="14" y="24"/>
                        </a:lnTo>
                        <a:lnTo>
                          <a:pt x="17" y="23"/>
                        </a:lnTo>
                        <a:lnTo>
                          <a:pt x="19" y="22"/>
                        </a:lnTo>
                        <a:lnTo>
                          <a:pt x="21" y="20"/>
                        </a:lnTo>
                        <a:lnTo>
                          <a:pt x="24" y="18"/>
                        </a:lnTo>
                        <a:lnTo>
                          <a:pt x="26" y="15"/>
                        </a:lnTo>
                        <a:lnTo>
                          <a:pt x="27" y="11"/>
                        </a:lnTo>
                        <a:lnTo>
                          <a:pt x="28" y="7"/>
                        </a:lnTo>
                        <a:lnTo>
                          <a:pt x="2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4" name="Freeform 433"/>
                  <p:cNvSpPr>
                    <a:spLocks noChangeAspect="1"/>
                  </p:cNvSpPr>
                  <p:nvPr/>
                </p:nvSpPr>
                <p:spPr bwMode="auto">
                  <a:xfrm>
                    <a:off x="2547" y="1453"/>
                    <a:ext cx="7" cy="7"/>
                  </a:xfrm>
                  <a:custGeom>
                    <a:avLst/>
                    <a:gdLst>
                      <a:gd name="T0" fmla="*/ 7 w 27"/>
                      <a:gd name="T1" fmla="*/ 7 h 23"/>
                      <a:gd name="T2" fmla="*/ 7 w 27"/>
                      <a:gd name="T3" fmla="*/ 5 h 23"/>
                      <a:gd name="T4" fmla="*/ 7 w 27"/>
                      <a:gd name="T5" fmla="*/ 4 h 23"/>
                      <a:gd name="T6" fmla="*/ 6 w 27"/>
                      <a:gd name="T7" fmla="*/ 3 h 23"/>
                      <a:gd name="T8" fmla="*/ 6 w 27"/>
                      <a:gd name="T9" fmla="*/ 2 h 23"/>
                      <a:gd name="T10" fmla="*/ 5 w 27"/>
                      <a:gd name="T11" fmla="*/ 1 h 23"/>
                      <a:gd name="T12" fmla="*/ 5 w 27"/>
                      <a:gd name="T13" fmla="*/ 0 h 23"/>
                      <a:gd name="T14" fmla="*/ 4 w 27"/>
                      <a:gd name="T15" fmla="*/ 0 h 23"/>
                      <a:gd name="T16" fmla="*/ 4 w 27"/>
                      <a:gd name="T17" fmla="*/ 0 h 23"/>
                      <a:gd name="T18" fmla="*/ 3 w 27"/>
                      <a:gd name="T19" fmla="*/ 0 h 23"/>
                      <a:gd name="T20" fmla="*/ 2 w 27"/>
                      <a:gd name="T21" fmla="*/ 0 h 23"/>
                      <a:gd name="T22" fmla="*/ 2 w 27"/>
                      <a:gd name="T23" fmla="*/ 1 h 23"/>
                      <a:gd name="T24" fmla="*/ 1 w 27"/>
                      <a:gd name="T25" fmla="*/ 2 h 23"/>
                      <a:gd name="T26" fmla="*/ 1 w 27"/>
                      <a:gd name="T27" fmla="*/ 3 h 23"/>
                      <a:gd name="T28" fmla="*/ 0 w 27"/>
                      <a:gd name="T29" fmla="*/ 4 h 23"/>
                      <a:gd name="T30" fmla="*/ 0 w 27"/>
                      <a:gd name="T31" fmla="*/ 5 h 23"/>
                      <a:gd name="T32" fmla="*/ 0 w 27"/>
                      <a:gd name="T33" fmla="*/ 7 h 23"/>
                      <a:gd name="T34" fmla="*/ 7 w 27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7" h="23">
                        <a:moveTo>
                          <a:pt x="27" y="23"/>
                        </a:moveTo>
                        <a:lnTo>
                          <a:pt x="27" y="17"/>
                        </a:lnTo>
                        <a:lnTo>
                          <a:pt x="26" y="13"/>
                        </a:lnTo>
                        <a:lnTo>
                          <a:pt x="25" y="9"/>
                        </a:lnTo>
                        <a:lnTo>
                          <a:pt x="23" y="5"/>
                        </a:lnTo>
                        <a:lnTo>
                          <a:pt x="21" y="3"/>
                        </a:lnTo>
                        <a:lnTo>
                          <a:pt x="19" y="1"/>
                        </a:lnTo>
                        <a:lnTo>
                          <a:pt x="17" y="0"/>
                        </a:lnTo>
                        <a:lnTo>
                          <a:pt x="14" y="0"/>
                        </a:lnTo>
                        <a:lnTo>
                          <a:pt x="12" y="0"/>
                        </a:lnTo>
                        <a:lnTo>
                          <a:pt x="8" y="1"/>
                        </a:lnTo>
                        <a:lnTo>
                          <a:pt x="6" y="3"/>
                        </a:lnTo>
                        <a:lnTo>
                          <a:pt x="4" y="5"/>
                        </a:lnTo>
                        <a:lnTo>
                          <a:pt x="3" y="9"/>
                        </a:lnTo>
                        <a:lnTo>
                          <a:pt x="1" y="13"/>
                        </a:lnTo>
                        <a:lnTo>
                          <a:pt x="1" y="17"/>
                        </a:lnTo>
                        <a:lnTo>
                          <a:pt x="0" y="23"/>
                        </a:lnTo>
                        <a:lnTo>
                          <a:pt x="27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5" name="Rectangle 43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547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46" name="Freeform 435"/>
                  <p:cNvSpPr>
                    <a:spLocks noChangeAspect="1"/>
                  </p:cNvSpPr>
                  <p:nvPr/>
                </p:nvSpPr>
                <p:spPr bwMode="auto">
                  <a:xfrm>
                    <a:off x="2547" y="1503"/>
                    <a:ext cx="7" cy="7"/>
                  </a:xfrm>
                  <a:custGeom>
                    <a:avLst/>
                    <a:gdLst>
                      <a:gd name="T0" fmla="*/ 0 w 27"/>
                      <a:gd name="T1" fmla="*/ 0 h 24"/>
                      <a:gd name="T2" fmla="*/ 0 w 27"/>
                      <a:gd name="T3" fmla="*/ 2 h 24"/>
                      <a:gd name="T4" fmla="*/ 0 w 27"/>
                      <a:gd name="T5" fmla="*/ 3 h 24"/>
                      <a:gd name="T6" fmla="*/ 1 w 27"/>
                      <a:gd name="T7" fmla="*/ 4 h 24"/>
                      <a:gd name="T8" fmla="*/ 1 w 27"/>
                      <a:gd name="T9" fmla="*/ 5 h 24"/>
                      <a:gd name="T10" fmla="*/ 2 w 27"/>
                      <a:gd name="T11" fmla="*/ 6 h 24"/>
                      <a:gd name="T12" fmla="*/ 2 w 27"/>
                      <a:gd name="T13" fmla="*/ 6 h 24"/>
                      <a:gd name="T14" fmla="*/ 3 w 27"/>
                      <a:gd name="T15" fmla="*/ 7 h 24"/>
                      <a:gd name="T16" fmla="*/ 4 w 27"/>
                      <a:gd name="T17" fmla="*/ 7 h 24"/>
                      <a:gd name="T18" fmla="*/ 4 w 27"/>
                      <a:gd name="T19" fmla="*/ 7 h 24"/>
                      <a:gd name="T20" fmla="*/ 5 w 27"/>
                      <a:gd name="T21" fmla="*/ 6 h 24"/>
                      <a:gd name="T22" fmla="*/ 5 w 27"/>
                      <a:gd name="T23" fmla="*/ 6 h 24"/>
                      <a:gd name="T24" fmla="*/ 6 w 27"/>
                      <a:gd name="T25" fmla="*/ 5 h 24"/>
                      <a:gd name="T26" fmla="*/ 6 w 27"/>
                      <a:gd name="T27" fmla="*/ 4 h 24"/>
                      <a:gd name="T28" fmla="*/ 7 w 27"/>
                      <a:gd name="T29" fmla="*/ 3 h 24"/>
                      <a:gd name="T30" fmla="*/ 7 w 27"/>
                      <a:gd name="T31" fmla="*/ 2 h 24"/>
                      <a:gd name="T32" fmla="*/ 7 w 27"/>
                      <a:gd name="T33" fmla="*/ 0 h 24"/>
                      <a:gd name="T34" fmla="*/ 0 w 27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7" h="24">
                        <a:moveTo>
                          <a:pt x="0" y="0"/>
                        </a:moveTo>
                        <a:lnTo>
                          <a:pt x="1" y="7"/>
                        </a:lnTo>
                        <a:lnTo>
                          <a:pt x="1" y="11"/>
                        </a:lnTo>
                        <a:lnTo>
                          <a:pt x="3" y="15"/>
                        </a:lnTo>
                        <a:lnTo>
                          <a:pt x="4" y="18"/>
                        </a:lnTo>
                        <a:lnTo>
                          <a:pt x="6" y="20"/>
                        </a:lnTo>
                        <a:lnTo>
                          <a:pt x="8" y="22"/>
                        </a:lnTo>
                        <a:lnTo>
                          <a:pt x="12" y="23"/>
                        </a:lnTo>
                        <a:lnTo>
                          <a:pt x="14" y="24"/>
                        </a:lnTo>
                        <a:lnTo>
                          <a:pt x="17" y="23"/>
                        </a:lnTo>
                        <a:lnTo>
                          <a:pt x="19" y="22"/>
                        </a:lnTo>
                        <a:lnTo>
                          <a:pt x="21" y="20"/>
                        </a:lnTo>
                        <a:lnTo>
                          <a:pt x="23" y="18"/>
                        </a:lnTo>
                        <a:lnTo>
                          <a:pt x="25" y="15"/>
                        </a:lnTo>
                        <a:lnTo>
                          <a:pt x="26" y="11"/>
                        </a:lnTo>
                        <a:lnTo>
                          <a:pt x="27" y="7"/>
                        </a:lnTo>
                        <a:lnTo>
                          <a:pt x="2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7" name="Freeform 436"/>
                  <p:cNvSpPr>
                    <a:spLocks noChangeAspect="1"/>
                  </p:cNvSpPr>
                  <p:nvPr/>
                </p:nvSpPr>
                <p:spPr bwMode="auto">
                  <a:xfrm>
                    <a:off x="2647" y="1453"/>
                    <a:ext cx="7" cy="7"/>
                  </a:xfrm>
                  <a:custGeom>
                    <a:avLst/>
                    <a:gdLst>
                      <a:gd name="T0" fmla="*/ 7 w 28"/>
                      <a:gd name="T1" fmla="*/ 7 h 23"/>
                      <a:gd name="T2" fmla="*/ 7 w 28"/>
                      <a:gd name="T3" fmla="*/ 5 h 23"/>
                      <a:gd name="T4" fmla="*/ 7 w 28"/>
                      <a:gd name="T5" fmla="*/ 4 h 23"/>
                      <a:gd name="T6" fmla="*/ 7 w 28"/>
                      <a:gd name="T7" fmla="*/ 3 h 23"/>
                      <a:gd name="T8" fmla="*/ 6 w 28"/>
                      <a:gd name="T9" fmla="*/ 2 h 23"/>
                      <a:gd name="T10" fmla="*/ 5 w 28"/>
                      <a:gd name="T11" fmla="*/ 1 h 23"/>
                      <a:gd name="T12" fmla="*/ 5 w 28"/>
                      <a:gd name="T13" fmla="*/ 0 h 23"/>
                      <a:gd name="T14" fmla="*/ 4 w 28"/>
                      <a:gd name="T15" fmla="*/ 0 h 23"/>
                      <a:gd name="T16" fmla="*/ 4 w 28"/>
                      <a:gd name="T17" fmla="*/ 0 h 23"/>
                      <a:gd name="T18" fmla="*/ 3 w 28"/>
                      <a:gd name="T19" fmla="*/ 0 h 23"/>
                      <a:gd name="T20" fmla="*/ 2 w 28"/>
                      <a:gd name="T21" fmla="*/ 0 h 23"/>
                      <a:gd name="T22" fmla="*/ 2 w 28"/>
                      <a:gd name="T23" fmla="*/ 1 h 23"/>
                      <a:gd name="T24" fmla="*/ 1 w 28"/>
                      <a:gd name="T25" fmla="*/ 2 h 23"/>
                      <a:gd name="T26" fmla="*/ 1 w 28"/>
                      <a:gd name="T27" fmla="*/ 3 h 23"/>
                      <a:gd name="T28" fmla="*/ 0 w 28"/>
                      <a:gd name="T29" fmla="*/ 4 h 23"/>
                      <a:gd name="T30" fmla="*/ 0 w 28"/>
                      <a:gd name="T31" fmla="*/ 5 h 23"/>
                      <a:gd name="T32" fmla="*/ 0 w 28"/>
                      <a:gd name="T33" fmla="*/ 7 h 23"/>
                      <a:gd name="T34" fmla="*/ 7 w 28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3">
                        <a:moveTo>
                          <a:pt x="28" y="23"/>
                        </a:moveTo>
                        <a:lnTo>
                          <a:pt x="28" y="17"/>
                        </a:lnTo>
                        <a:lnTo>
                          <a:pt x="27" y="13"/>
                        </a:lnTo>
                        <a:lnTo>
                          <a:pt x="26" y="9"/>
                        </a:lnTo>
                        <a:lnTo>
                          <a:pt x="24" y="5"/>
                        </a:lnTo>
                        <a:lnTo>
                          <a:pt x="21" y="3"/>
                        </a:lnTo>
                        <a:lnTo>
                          <a:pt x="19" y="1"/>
                        </a:lnTo>
                        <a:lnTo>
                          <a:pt x="17" y="0"/>
                        </a:lnTo>
                        <a:lnTo>
                          <a:pt x="14" y="0"/>
                        </a:lnTo>
                        <a:lnTo>
                          <a:pt x="12" y="0"/>
                        </a:lnTo>
                        <a:lnTo>
                          <a:pt x="9" y="1"/>
                        </a:lnTo>
                        <a:lnTo>
                          <a:pt x="7" y="3"/>
                        </a:lnTo>
                        <a:lnTo>
                          <a:pt x="5" y="5"/>
                        </a:lnTo>
                        <a:lnTo>
                          <a:pt x="4" y="9"/>
                        </a:lnTo>
                        <a:lnTo>
                          <a:pt x="1" y="13"/>
                        </a:lnTo>
                        <a:lnTo>
                          <a:pt x="0" y="17"/>
                        </a:lnTo>
                        <a:lnTo>
                          <a:pt x="0" y="23"/>
                        </a:lnTo>
                        <a:lnTo>
                          <a:pt x="2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8" name="Rectangle 43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647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49" name="Freeform 438"/>
                  <p:cNvSpPr>
                    <a:spLocks noChangeAspect="1"/>
                  </p:cNvSpPr>
                  <p:nvPr/>
                </p:nvSpPr>
                <p:spPr bwMode="auto">
                  <a:xfrm>
                    <a:off x="2647" y="1503"/>
                    <a:ext cx="7" cy="7"/>
                  </a:xfrm>
                  <a:custGeom>
                    <a:avLst/>
                    <a:gdLst>
                      <a:gd name="T0" fmla="*/ 0 w 28"/>
                      <a:gd name="T1" fmla="*/ 0 h 24"/>
                      <a:gd name="T2" fmla="*/ 0 w 28"/>
                      <a:gd name="T3" fmla="*/ 2 h 24"/>
                      <a:gd name="T4" fmla="*/ 0 w 28"/>
                      <a:gd name="T5" fmla="*/ 3 h 24"/>
                      <a:gd name="T6" fmla="*/ 1 w 28"/>
                      <a:gd name="T7" fmla="*/ 4 h 24"/>
                      <a:gd name="T8" fmla="*/ 1 w 28"/>
                      <a:gd name="T9" fmla="*/ 5 h 24"/>
                      <a:gd name="T10" fmla="*/ 2 w 28"/>
                      <a:gd name="T11" fmla="*/ 6 h 24"/>
                      <a:gd name="T12" fmla="*/ 2 w 28"/>
                      <a:gd name="T13" fmla="*/ 6 h 24"/>
                      <a:gd name="T14" fmla="*/ 3 w 28"/>
                      <a:gd name="T15" fmla="*/ 7 h 24"/>
                      <a:gd name="T16" fmla="*/ 4 w 28"/>
                      <a:gd name="T17" fmla="*/ 7 h 24"/>
                      <a:gd name="T18" fmla="*/ 4 w 28"/>
                      <a:gd name="T19" fmla="*/ 7 h 24"/>
                      <a:gd name="T20" fmla="*/ 5 w 28"/>
                      <a:gd name="T21" fmla="*/ 6 h 24"/>
                      <a:gd name="T22" fmla="*/ 5 w 28"/>
                      <a:gd name="T23" fmla="*/ 6 h 24"/>
                      <a:gd name="T24" fmla="*/ 6 w 28"/>
                      <a:gd name="T25" fmla="*/ 5 h 24"/>
                      <a:gd name="T26" fmla="*/ 7 w 28"/>
                      <a:gd name="T27" fmla="*/ 4 h 24"/>
                      <a:gd name="T28" fmla="*/ 7 w 28"/>
                      <a:gd name="T29" fmla="*/ 3 h 24"/>
                      <a:gd name="T30" fmla="*/ 7 w 28"/>
                      <a:gd name="T31" fmla="*/ 2 h 24"/>
                      <a:gd name="T32" fmla="*/ 7 w 28"/>
                      <a:gd name="T33" fmla="*/ 0 h 24"/>
                      <a:gd name="T34" fmla="*/ 0 w 28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4">
                        <a:moveTo>
                          <a:pt x="0" y="0"/>
                        </a:moveTo>
                        <a:lnTo>
                          <a:pt x="0" y="7"/>
                        </a:lnTo>
                        <a:lnTo>
                          <a:pt x="1" y="11"/>
                        </a:lnTo>
                        <a:lnTo>
                          <a:pt x="4" y="15"/>
                        </a:lnTo>
                        <a:lnTo>
                          <a:pt x="5" y="18"/>
                        </a:lnTo>
                        <a:lnTo>
                          <a:pt x="7" y="20"/>
                        </a:lnTo>
                        <a:lnTo>
                          <a:pt x="9" y="22"/>
                        </a:lnTo>
                        <a:lnTo>
                          <a:pt x="12" y="23"/>
                        </a:lnTo>
                        <a:lnTo>
                          <a:pt x="14" y="24"/>
                        </a:lnTo>
                        <a:lnTo>
                          <a:pt x="17" y="23"/>
                        </a:lnTo>
                        <a:lnTo>
                          <a:pt x="19" y="22"/>
                        </a:lnTo>
                        <a:lnTo>
                          <a:pt x="21" y="20"/>
                        </a:lnTo>
                        <a:lnTo>
                          <a:pt x="24" y="18"/>
                        </a:lnTo>
                        <a:lnTo>
                          <a:pt x="26" y="15"/>
                        </a:lnTo>
                        <a:lnTo>
                          <a:pt x="27" y="11"/>
                        </a:lnTo>
                        <a:lnTo>
                          <a:pt x="28" y="7"/>
                        </a:lnTo>
                        <a:lnTo>
                          <a:pt x="2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" name="Freeform 439"/>
                  <p:cNvSpPr>
                    <a:spLocks noChangeAspect="1"/>
                  </p:cNvSpPr>
                  <p:nvPr/>
                </p:nvSpPr>
                <p:spPr bwMode="auto">
                  <a:xfrm>
                    <a:off x="2483" y="1453"/>
                    <a:ext cx="7" cy="7"/>
                  </a:xfrm>
                  <a:custGeom>
                    <a:avLst/>
                    <a:gdLst>
                      <a:gd name="T0" fmla="*/ 7 w 28"/>
                      <a:gd name="T1" fmla="*/ 7 h 23"/>
                      <a:gd name="T2" fmla="*/ 7 w 28"/>
                      <a:gd name="T3" fmla="*/ 5 h 23"/>
                      <a:gd name="T4" fmla="*/ 7 w 28"/>
                      <a:gd name="T5" fmla="*/ 4 h 23"/>
                      <a:gd name="T6" fmla="*/ 7 w 28"/>
                      <a:gd name="T7" fmla="*/ 3 h 23"/>
                      <a:gd name="T8" fmla="*/ 6 w 28"/>
                      <a:gd name="T9" fmla="*/ 2 h 23"/>
                      <a:gd name="T10" fmla="*/ 5 w 28"/>
                      <a:gd name="T11" fmla="*/ 1 h 23"/>
                      <a:gd name="T12" fmla="*/ 5 w 28"/>
                      <a:gd name="T13" fmla="*/ 0 h 23"/>
                      <a:gd name="T14" fmla="*/ 4 w 28"/>
                      <a:gd name="T15" fmla="*/ 0 h 23"/>
                      <a:gd name="T16" fmla="*/ 4 w 28"/>
                      <a:gd name="T17" fmla="*/ 0 h 23"/>
                      <a:gd name="T18" fmla="*/ 3 w 28"/>
                      <a:gd name="T19" fmla="*/ 0 h 23"/>
                      <a:gd name="T20" fmla="*/ 3 w 28"/>
                      <a:gd name="T21" fmla="*/ 0 h 23"/>
                      <a:gd name="T22" fmla="*/ 2 w 28"/>
                      <a:gd name="T23" fmla="*/ 1 h 23"/>
                      <a:gd name="T24" fmla="*/ 2 w 28"/>
                      <a:gd name="T25" fmla="*/ 2 h 23"/>
                      <a:gd name="T26" fmla="*/ 1 w 28"/>
                      <a:gd name="T27" fmla="*/ 3 h 23"/>
                      <a:gd name="T28" fmla="*/ 1 w 28"/>
                      <a:gd name="T29" fmla="*/ 4 h 23"/>
                      <a:gd name="T30" fmla="*/ 0 w 28"/>
                      <a:gd name="T31" fmla="*/ 5 h 23"/>
                      <a:gd name="T32" fmla="*/ 0 w 28"/>
                      <a:gd name="T33" fmla="*/ 7 h 23"/>
                      <a:gd name="T34" fmla="*/ 7 w 28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3">
                        <a:moveTo>
                          <a:pt x="28" y="23"/>
                        </a:moveTo>
                        <a:lnTo>
                          <a:pt x="28" y="17"/>
                        </a:lnTo>
                        <a:lnTo>
                          <a:pt x="27" y="13"/>
                        </a:lnTo>
                        <a:lnTo>
                          <a:pt x="26" y="9"/>
                        </a:lnTo>
                        <a:lnTo>
                          <a:pt x="23" y="5"/>
                        </a:lnTo>
                        <a:lnTo>
                          <a:pt x="21" y="3"/>
                        </a:lnTo>
                        <a:lnTo>
                          <a:pt x="19" y="1"/>
                        </a:lnTo>
                        <a:lnTo>
                          <a:pt x="17" y="0"/>
                        </a:lnTo>
                        <a:lnTo>
                          <a:pt x="14" y="0"/>
                        </a:lnTo>
                        <a:lnTo>
                          <a:pt x="12" y="0"/>
                        </a:lnTo>
                        <a:lnTo>
                          <a:pt x="10" y="1"/>
                        </a:lnTo>
                        <a:lnTo>
                          <a:pt x="7" y="3"/>
                        </a:lnTo>
                        <a:lnTo>
                          <a:pt x="6" y="5"/>
                        </a:lnTo>
                        <a:lnTo>
                          <a:pt x="3" y="9"/>
                        </a:lnTo>
                        <a:lnTo>
                          <a:pt x="2" y="13"/>
                        </a:lnTo>
                        <a:lnTo>
                          <a:pt x="1" y="17"/>
                        </a:lnTo>
                        <a:lnTo>
                          <a:pt x="0" y="23"/>
                        </a:lnTo>
                        <a:lnTo>
                          <a:pt x="2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1" name="Rectangle 44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483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52" name="Freeform 441"/>
                  <p:cNvSpPr>
                    <a:spLocks noChangeAspect="1"/>
                  </p:cNvSpPr>
                  <p:nvPr/>
                </p:nvSpPr>
                <p:spPr bwMode="auto">
                  <a:xfrm>
                    <a:off x="2483" y="1503"/>
                    <a:ext cx="7" cy="7"/>
                  </a:xfrm>
                  <a:custGeom>
                    <a:avLst/>
                    <a:gdLst>
                      <a:gd name="T0" fmla="*/ 0 w 28"/>
                      <a:gd name="T1" fmla="*/ 0 h 24"/>
                      <a:gd name="T2" fmla="*/ 0 w 28"/>
                      <a:gd name="T3" fmla="*/ 2 h 24"/>
                      <a:gd name="T4" fmla="*/ 1 w 28"/>
                      <a:gd name="T5" fmla="*/ 3 h 24"/>
                      <a:gd name="T6" fmla="*/ 1 w 28"/>
                      <a:gd name="T7" fmla="*/ 4 h 24"/>
                      <a:gd name="T8" fmla="*/ 2 w 28"/>
                      <a:gd name="T9" fmla="*/ 5 h 24"/>
                      <a:gd name="T10" fmla="*/ 2 w 28"/>
                      <a:gd name="T11" fmla="*/ 6 h 24"/>
                      <a:gd name="T12" fmla="*/ 3 w 28"/>
                      <a:gd name="T13" fmla="*/ 6 h 24"/>
                      <a:gd name="T14" fmla="*/ 3 w 28"/>
                      <a:gd name="T15" fmla="*/ 7 h 24"/>
                      <a:gd name="T16" fmla="*/ 4 w 28"/>
                      <a:gd name="T17" fmla="*/ 7 h 24"/>
                      <a:gd name="T18" fmla="*/ 4 w 28"/>
                      <a:gd name="T19" fmla="*/ 7 h 24"/>
                      <a:gd name="T20" fmla="*/ 5 w 28"/>
                      <a:gd name="T21" fmla="*/ 6 h 24"/>
                      <a:gd name="T22" fmla="*/ 5 w 28"/>
                      <a:gd name="T23" fmla="*/ 6 h 24"/>
                      <a:gd name="T24" fmla="*/ 6 w 28"/>
                      <a:gd name="T25" fmla="*/ 5 h 24"/>
                      <a:gd name="T26" fmla="*/ 7 w 28"/>
                      <a:gd name="T27" fmla="*/ 4 h 24"/>
                      <a:gd name="T28" fmla="*/ 7 w 28"/>
                      <a:gd name="T29" fmla="*/ 3 h 24"/>
                      <a:gd name="T30" fmla="*/ 7 w 28"/>
                      <a:gd name="T31" fmla="*/ 2 h 24"/>
                      <a:gd name="T32" fmla="*/ 7 w 28"/>
                      <a:gd name="T33" fmla="*/ 0 h 24"/>
                      <a:gd name="T34" fmla="*/ 0 w 28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4">
                        <a:moveTo>
                          <a:pt x="0" y="0"/>
                        </a:moveTo>
                        <a:lnTo>
                          <a:pt x="1" y="7"/>
                        </a:lnTo>
                        <a:lnTo>
                          <a:pt x="2" y="11"/>
                        </a:lnTo>
                        <a:lnTo>
                          <a:pt x="3" y="15"/>
                        </a:lnTo>
                        <a:lnTo>
                          <a:pt x="6" y="18"/>
                        </a:lnTo>
                        <a:lnTo>
                          <a:pt x="7" y="20"/>
                        </a:lnTo>
                        <a:lnTo>
                          <a:pt x="10" y="22"/>
                        </a:lnTo>
                        <a:lnTo>
                          <a:pt x="12" y="23"/>
                        </a:lnTo>
                        <a:lnTo>
                          <a:pt x="14" y="24"/>
                        </a:lnTo>
                        <a:lnTo>
                          <a:pt x="17" y="23"/>
                        </a:lnTo>
                        <a:lnTo>
                          <a:pt x="19" y="22"/>
                        </a:lnTo>
                        <a:lnTo>
                          <a:pt x="21" y="20"/>
                        </a:lnTo>
                        <a:lnTo>
                          <a:pt x="23" y="18"/>
                        </a:lnTo>
                        <a:lnTo>
                          <a:pt x="26" y="15"/>
                        </a:lnTo>
                        <a:lnTo>
                          <a:pt x="27" y="11"/>
                        </a:lnTo>
                        <a:lnTo>
                          <a:pt x="28" y="7"/>
                        </a:lnTo>
                        <a:lnTo>
                          <a:pt x="2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3" name="Freeform 442"/>
                  <p:cNvSpPr>
                    <a:spLocks noChangeAspect="1"/>
                  </p:cNvSpPr>
                  <p:nvPr/>
                </p:nvSpPr>
                <p:spPr bwMode="auto">
                  <a:xfrm>
                    <a:off x="2383" y="1453"/>
                    <a:ext cx="7" cy="7"/>
                  </a:xfrm>
                  <a:custGeom>
                    <a:avLst/>
                    <a:gdLst>
                      <a:gd name="T0" fmla="*/ 7 w 27"/>
                      <a:gd name="T1" fmla="*/ 7 h 23"/>
                      <a:gd name="T2" fmla="*/ 7 w 27"/>
                      <a:gd name="T3" fmla="*/ 5 h 23"/>
                      <a:gd name="T4" fmla="*/ 6 w 27"/>
                      <a:gd name="T5" fmla="*/ 4 h 23"/>
                      <a:gd name="T6" fmla="*/ 6 w 27"/>
                      <a:gd name="T7" fmla="*/ 3 h 23"/>
                      <a:gd name="T8" fmla="*/ 6 w 27"/>
                      <a:gd name="T9" fmla="*/ 2 h 23"/>
                      <a:gd name="T10" fmla="*/ 5 w 27"/>
                      <a:gd name="T11" fmla="*/ 1 h 23"/>
                      <a:gd name="T12" fmla="*/ 5 w 27"/>
                      <a:gd name="T13" fmla="*/ 0 h 23"/>
                      <a:gd name="T14" fmla="*/ 4 w 27"/>
                      <a:gd name="T15" fmla="*/ 0 h 23"/>
                      <a:gd name="T16" fmla="*/ 4 w 27"/>
                      <a:gd name="T17" fmla="*/ 0 h 23"/>
                      <a:gd name="T18" fmla="*/ 3 w 27"/>
                      <a:gd name="T19" fmla="*/ 0 h 23"/>
                      <a:gd name="T20" fmla="*/ 2 w 27"/>
                      <a:gd name="T21" fmla="*/ 0 h 23"/>
                      <a:gd name="T22" fmla="*/ 2 w 27"/>
                      <a:gd name="T23" fmla="*/ 1 h 23"/>
                      <a:gd name="T24" fmla="*/ 1 w 27"/>
                      <a:gd name="T25" fmla="*/ 2 h 23"/>
                      <a:gd name="T26" fmla="*/ 1 w 27"/>
                      <a:gd name="T27" fmla="*/ 3 h 23"/>
                      <a:gd name="T28" fmla="*/ 0 w 27"/>
                      <a:gd name="T29" fmla="*/ 4 h 23"/>
                      <a:gd name="T30" fmla="*/ 0 w 27"/>
                      <a:gd name="T31" fmla="*/ 5 h 23"/>
                      <a:gd name="T32" fmla="*/ 0 w 27"/>
                      <a:gd name="T33" fmla="*/ 7 h 23"/>
                      <a:gd name="T34" fmla="*/ 7 w 27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7" h="23">
                        <a:moveTo>
                          <a:pt x="27" y="23"/>
                        </a:moveTo>
                        <a:lnTo>
                          <a:pt x="26" y="17"/>
                        </a:lnTo>
                        <a:lnTo>
                          <a:pt x="25" y="13"/>
                        </a:lnTo>
                        <a:lnTo>
                          <a:pt x="24" y="9"/>
                        </a:lnTo>
                        <a:lnTo>
                          <a:pt x="23" y="5"/>
                        </a:lnTo>
                        <a:lnTo>
                          <a:pt x="21" y="3"/>
                        </a:lnTo>
                        <a:lnTo>
                          <a:pt x="18" y="1"/>
                        </a:lnTo>
                        <a:lnTo>
                          <a:pt x="16" y="0"/>
                        </a:lnTo>
                        <a:lnTo>
                          <a:pt x="14" y="0"/>
                        </a:lnTo>
                        <a:lnTo>
                          <a:pt x="11" y="0"/>
                        </a:lnTo>
                        <a:lnTo>
                          <a:pt x="9" y="1"/>
                        </a:lnTo>
                        <a:lnTo>
                          <a:pt x="6" y="3"/>
                        </a:lnTo>
                        <a:lnTo>
                          <a:pt x="4" y="5"/>
                        </a:lnTo>
                        <a:lnTo>
                          <a:pt x="2" y="9"/>
                        </a:lnTo>
                        <a:lnTo>
                          <a:pt x="1" y="13"/>
                        </a:lnTo>
                        <a:lnTo>
                          <a:pt x="0" y="17"/>
                        </a:lnTo>
                        <a:lnTo>
                          <a:pt x="0" y="23"/>
                        </a:lnTo>
                        <a:lnTo>
                          <a:pt x="27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4" name="Rectangle 44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83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55" name="Freeform 444"/>
                  <p:cNvSpPr>
                    <a:spLocks noChangeAspect="1"/>
                  </p:cNvSpPr>
                  <p:nvPr/>
                </p:nvSpPr>
                <p:spPr bwMode="auto">
                  <a:xfrm>
                    <a:off x="2383" y="1503"/>
                    <a:ext cx="7" cy="7"/>
                  </a:xfrm>
                  <a:custGeom>
                    <a:avLst/>
                    <a:gdLst>
                      <a:gd name="T0" fmla="*/ 0 w 27"/>
                      <a:gd name="T1" fmla="*/ 0 h 24"/>
                      <a:gd name="T2" fmla="*/ 0 w 27"/>
                      <a:gd name="T3" fmla="*/ 2 h 24"/>
                      <a:gd name="T4" fmla="*/ 0 w 27"/>
                      <a:gd name="T5" fmla="*/ 3 h 24"/>
                      <a:gd name="T6" fmla="*/ 1 w 27"/>
                      <a:gd name="T7" fmla="*/ 4 h 24"/>
                      <a:gd name="T8" fmla="*/ 1 w 27"/>
                      <a:gd name="T9" fmla="*/ 5 h 24"/>
                      <a:gd name="T10" fmla="*/ 2 w 27"/>
                      <a:gd name="T11" fmla="*/ 6 h 24"/>
                      <a:gd name="T12" fmla="*/ 2 w 27"/>
                      <a:gd name="T13" fmla="*/ 6 h 24"/>
                      <a:gd name="T14" fmla="*/ 3 w 27"/>
                      <a:gd name="T15" fmla="*/ 7 h 24"/>
                      <a:gd name="T16" fmla="*/ 4 w 27"/>
                      <a:gd name="T17" fmla="*/ 7 h 24"/>
                      <a:gd name="T18" fmla="*/ 4 w 27"/>
                      <a:gd name="T19" fmla="*/ 7 h 24"/>
                      <a:gd name="T20" fmla="*/ 5 w 27"/>
                      <a:gd name="T21" fmla="*/ 6 h 24"/>
                      <a:gd name="T22" fmla="*/ 5 w 27"/>
                      <a:gd name="T23" fmla="*/ 6 h 24"/>
                      <a:gd name="T24" fmla="*/ 6 w 27"/>
                      <a:gd name="T25" fmla="*/ 5 h 24"/>
                      <a:gd name="T26" fmla="*/ 6 w 27"/>
                      <a:gd name="T27" fmla="*/ 4 h 24"/>
                      <a:gd name="T28" fmla="*/ 6 w 27"/>
                      <a:gd name="T29" fmla="*/ 3 h 24"/>
                      <a:gd name="T30" fmla="*/ 7 w 27"/>
                      <a:gd name="T31" fmla="*/ 2 h 24"/>
                      <a:gd name="T32" fmla="*/ 7 w 27"/>
                      <a:gd name="T33" fmla="*/ 0 h 24"/>
                      <a:gd name="T34" fmla="*/ 0 w 27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7" h="24">
                        <a:moveTo>
                          <a:pt x="0" y="0"/>
                        </a:moveTo>
                        <a:lnTo>
                          <a:pt x="0" y="7"/>
                        </a:lnTo>
                        <a:lnTo>
                          <a:pt x="1" y="11"/>
                        </a:lnTo>
                        <a:lnTo>
                          <a:pt x="2" y="15"/>
                        </a:lnTo>
                        <a:lnTo>
                          <a:pt x="4" y="18"/>
                        </a:lnTo>
                        <a:lnTo>
                          <a:pt x="6" y="20"/>
                        </a:lnTo>
                        <a:lnTo>
                          <a:pt x="9" y="22"/>
                        </a:lnTo>
                        <a:lnTo>
                          <a:pt x="11" y="23"/>
                        </a:lnTo>
                        <a:lnTo>
                          <a:pt x="14" y="24"/>
                        </a:lnTo>
                        <a:lnTo>
                          <a:pt x="16" y="23"/>
                        </a:lnTo>
                        <a:lnTo>
                          <a:pt x="18" y="22"/>
                        </a:lnTo>
                        <a:lnTo>
                          <a:pt x="21" y="20"/>
                        </a:lnTo>
                        <a:lnTo>
                          <a:pt x="23" y="18"/>
                        </a:lnTo>
                        <a:lnTo>
                          <a:pt x="24" y="15"/>
                        </a:lnTo>
                        <a:lnTo>
                          <a:pt x="25" y="11"/>
                        </a:lnTo>
                        <a:lnTo>
                          <a:pt x="26" y="7"/>
                        </a:lnTo>
                        <a:lnTo>
                          <a:pt x="2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6" name="Rectangle 44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140" y="1439"/>
                    <a:ext cx="21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57" name="Rectangle 44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218" y="1439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58" name="Rectangle 44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183" y="1439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59" name="Rectangle 44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05" y="1439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60" name="Rectangle 44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76" y="1439"/>
                    <a:ext cx="21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61" name="Rectangle 45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40" y="1439"/>
                    <a:ext cx="21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62" name="Freeform 451"/>
                  <p:cNvSpPr>
                    <a:spLocks noChangeAspect="1"/>
                  </p:cNvSpPr>
                  <p:nvPr/>
                </p:nvSpPr>
                <p:spPr bwMode="auto">
                  <a:xfrm>
                    <a:off x="789" y="1661"/>
                    <a:ext cx="57" cy="79"/>
                  </a:xfrm>
                  <a:custGeom>
                    <a:avLst/>
                    <a:gdLst>
                      <a:gd name="T0" fmla="*/ 29 w 194"/>
                      <a:gd name="T1" fmla="*/ 0 h 266"/>
                      <a:gd name="T2" fmla="*/ 31 w 194"/>
                      <a:gd name="T3" fmla="*/ 0 h 266"/>
                      <a:gd name="T4" fmla="*/ 34 w 194"/>
                      <a:gd name="T5" fmla="*/ 1 h 266"/>
                      <a:gd name="T6" fmla="*/ 37 w 194"/>
                      <a:gd name="T7" fmla="*/ 1 h 266"/>
                      <a:gd name="T8" fmla="*/ 40 w 194"/>
                      <a:gd name="T9" fmla="*/ 2 h 266"/>
                      <a:gd name="T10" fmla="*/ 42 w 194"/>
                      <a:gd name="T11" fmla="*/ 3 h 266"/>
                      <a:gd name="T12" fmla="*/ 45 w 194"/>
                      <a:gd name="T13" fmla="*/ 5 h 266"/>
                      <a:gd name="T14" fmla="*/ 47 w 194"/>
                      <a:gd name="T15" fmla="*/ 7 h 266"/>
                      <a:gd name="T16" fmla="*/ 48 w 194"/>
                      <a:gd name="T17" fmla="*/ 8 h 266"/>
                      <a:gd name="T18" fmla="*/ 51 w 194"/>
                      <a:gd name="T19" fmla="*/ 10 h 266"/>
                      <a:gd name="T20" fmla="*/ 52 w 194"/>
                      <a:gd name="T21" fmla="*/ 12 h 266"/>
                      <a:gd name="T22" fmla="*/ 53 w 194"/>
                      <a:gd name="T23" fmla="*/ 15 h 266"/>
                      <a:gd name="T24" fmla="*/ 55 w 194"/>
                      <a:gd name="T25" fmla="*/ 18 h 266"/>
                      <a:gd name="T26" fmla="*/ 56 w 194"/>
                      <a:gd name="T27" fmla="*/ 20 h 266"/>
                      <a:gd name="T28" fmla="*/ 56 w 194"/>
                      <a:gd name="T29" fmla="*/ 22 h 266"/>
                      <a:gd name="T30" fmla="*/ 57 w 194"/>
                      <a:gd name="T31" fmla="*/ 25 h 266"/>
                      <a:gd name="T32" fmla="*/ 57 w 194"/>
                      <a:gd name="T33" fmla="*/ 28 h 266"/>
                      <a:gd name="T34" fmla="*/ 57 w 194"/>
                      <a:gd name="T35" fmla="*/ 79 h 266"/>
                      <a:gd name="T36" fmla="*/ 0 w 194"/>
                      <a:gd name="T37" fmla="*/ 79 h 266"/>
                      <a:gd name="T38" fmla="*/ 0 w 194"/>
                      <a:gd name="T39" fmla="*/ 28 h 266"/>
                      <a:gd name="T40" fmla="*/ 0 w 194"/>
                      <a:gd name="T41" fmla="*/ 25 h 266"/>
                      <a:gd name="T42" fmla="*/ 1 w 194"/>
                      <a:gd name="T43" fmla="*/ 22 h 266"/>
                      <a:gd name="T44" fmla="*/ 1 w 194"/>
                      <a:gd name="T45" fmla="*/ 20 h 266"/>
                      <a:gd name="T46" fmla="*/ 2 w 194"/>
                      <a:gd name="T47" fmla="*/ 18 h 266"/>
                      <a:gd name="T48" fmla="*/ 4 w 194"/>
                      <a:gd name="T49" fmla="*/ 15 h 266"/>
                      <a:gd name="T50" fmla="*/ 5 w 194"/>
                      <a:gd name="T51" fmla="*/ 12 h 266"/>
                      <a:gd name="T52" fmla="*/ 6 w 194"/>
                      <a:gd name="T53" fmla="*/ 10 h 266"/>
                      <a:gd name="T54" fmla="*/ 8 w 194"/>
                      <a:gd name="T55" fmla="*/ 8 h 266"/>
                      <a:gd name="T56" fmla="*/ 11 w 194"/>
                      <a:gd name="T57" fmla="*/ 7 h 266"/>
                      <a:gd name="T58" fmla="*/ 13 w 194"/>
                      <a:gd name="T59" fmla="*/ 5 h 266"/>
                      <a:gd name="T60" fmla="*/ 15 w 194"/>
                      <a:gd name="T61" fmla="*/ 3 h 266"/>
                      <a:gd name="T62" fmla="*/ 17 w 194"/>
                      <a:gd name="T63" fmla="*/ 2 h 266"/>
                      <a:gd name="T64" fmla="*/ 20 w 194"/>
                      <a:gd name="T65" fmla="*/ 1 h 266"/>
                      <a:gd name="T66" fmla="*/ 23 w 194"/>
                      <a:gd name="T67" fmla="*/ 1 h 266"/>
                      <a:gd name="T68" fmla="*/ 26 w 194"/>
                      <a:gd name="T69" fmla="*/ 0 h 266"/>
                      <a:gd name="T70" fmla="*/ 29 w 194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6">
                        <a:moveTo>
                          <a:pt x="97" y="0"/>
                        </a:moveTo>
                        <a:lnTo>
                          <a:pt x="107" y="1"/>
                        </a:lnTo>
                        <a:lnTo>
                          <a:pt x="117" y="2"/>
                        </a:lnTo>
                        <a:lnTo>
                          <a:pt x="126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2" y="17"/>
                        </a:lnTo>
                        <a:lnTo>
                          <a:pt x="159" y="22"/>
                        </a:lnTo>
                        <a:lnTo>
                          <a:pt x="165" y="28"/>
                        </a:lnTo>
                        <a:lnTo>
                          <a:pt x="172" y="34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90" y="67"/>
                        </a:lnTo>
                        <a:lnTo>
                          <a:pt x="192" y="75"/>
                        </a:lnTo>
                        <a:lnTo>
                          <a:pt x="194" y="85"/>
                        </a:lnTo>
                        <a:lnTo>
                          <a:pt x="194" y="94"/>
                        </a:lnTo>
                        <a:lnTo>
                          <a:pt x="194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6" y="22"/>
                        </a:lnTo>
                        <a:lnTo>
                          <a:pt x="43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8" y="2"/>
                        </a:lnTo>
                        <a:lnTo>
                          <a:pt x="87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3" name="Freeform 452"/>
                  <p:cNvSpPr>
                    <a:spLocks noChangeAspect="1"/>
                  </p:cNvSpPr>
                  <p:nvPr/>
                </p:nvSpPr>
                <p:spPr bwMode="auto">
                  <a:xfrm>
                    <a:off x="789" y="1783"/>
                    <a:ext cx="57" cy="86"/>
                  </a:xfrm>
                  <a:custGeom>
                    <a:avLst/>
                    <a:gdLst>
                      <a:gd name="T0" fmla="*/ 29 w 194"/>
                      <a:gd name="T1" fmla="*/ 0 h 267"/>
                      <a:gd name="T2" fmla="*/ 31 w 194"/>
                      <a:gd name="T3" fmla="*/ 0 h 267"/>
                      <a:gd name="T4" fmla="*/ 34 w 194"/>
                      <a:gd name="T5" fmla="*/ 0 h 267"/>
                      <a:gd name="T6" fmla="*/ 37 w 194"/>
                      <a:gd name="T7" fmla="*/ 1 h 267"/>
                      <a:gd name="T8" fmla="*/ 40 w 194"/>
                      <a:gd name="T9" fmla="*/ 2 h 267"/>
                      <a:gd name="T10" fmla="*/ 42 w 194"/>
                      <a:gd name="T11" fmla="*/ 4 h 267"/>
                      <a:gd name="T12" fmla="*/ 45 w 194"/>
                      <a:gd name="T13" fmla="*/ 5 h 267"/>
                      <a:gd name="T14" fmla="*/ 47 w 194"/>
                      <a:gd name="T15" fmla="*/ 7 h 267"/>
                      <a:gd name="T16" fmla="*/ 48 w 194"/>
                      <a:gd name="T17" fmla="*/ 9 h 267"/>
                      <a:gd name="T18" fmla="*/ 51 w 194"/>
                      <a:gd name="T19" fmla="*/ 11 h 267"/>
                      <a:gd name="T20" fmla="*/ 52 w 194"/>
                      <a:gd name="T21" fmla="*/ 14 h 267"/>
                      <a:gd name="T22" fmla="*/ 53 w 194"/>
                      <a:gd name="T23" fmla="*/ 16 h 267"/>
                      <a:gd name="T24" fmla="*/ 55 w 194"/>
                      <a:gd name="T25" fmla="*/ 19 h 267"/>
                      <a:gd name="T26" fmla="*/ 56 w 194"/>
                      <a:gd name="T27" fmla="*/ 22 h 267"/>
                      <a:gd name="T28" fmla="*/ 56 w 194"/>
                      <a:gd name="T29" fmla="*/ 25 h 267"/>
                      <a:gd name="T30" fmla="*/ 57 w 194"/>
                      <a:gd name="T31" fmla="*/ 28 h 267"/>
                      <a:gd name="T32" fmla="*/ 57 w 194"/>
                      <a:gd name="T33" fmla="*/ 31 h 267"/>
                      <a:gd name="T34" fmla="*/ 57 w 194"/>
                      <a:gd name="T35" fmla="*/ 86 h 267"/>
                      <a:gd name="T36" fmla="*/ 0 w 194"/>
                      <a:gd name="T37" fmla="*/ 86 h 267"/>
                      <a:gd name="T38" fmla="*/ 0 w 194"/>
                      <a:gd name="T39" fmla="*/ 31 h 267"/>
                      <a:gd name="T40" fmla="*/ 0 w 194"/>
                      <a:gd name="T41" fmla="*/ 28 h 267"/>
                      <a:gd name="T42" fmla="*/ 1 w 194"/>
                      <a:gd name="T43" fmla="*/ 25 h 267"/>
                      <a:gd name="T44" fmla="*/ 1 w 194"/>
                      <a:gd name="T45" fmla="*/ 22 h 267"/>
                      <a:gd name="T46" fmla="*/ 2 w 194"/>
                      <a:gd name="T47" fmla="*/ 19 h 267"/>
                      <a:gd name="T48" fmla="*/ 4 w 194"/>
                      <a:gd name="T49" fmla="*/ 16 h 267"/>
                      <a:gd name="T50" fmla="*/ 5 w 194"/>
                      <a:gd name="T51" fmla="*/ 14 h 267"/>
                      <a:gd name="T52" fmla="*/ 6 w 194"/>
                      <a:gd name="T53" fmla="*/ 11 h 267"/>
                      <a:gd name="T54" fmla="*/ 8 w 194"/>
                      <a:gd name="T55" fmla="*/ 9 h 267"/>
                      <a:gd name="T56" fmla="*/ 11 w 194"/>
                      <a:gd name="T57" fmla="*/ 7 h 267"/>
                      <a:gd name="T58" fmla="*/ 13 w 194"/>
                      <a:gd name="T59" fmla="*/ 5 h 267"/>
                      <a:gd name="T60" fmla="*/ 15 w 194"/>
                      <a:gd name="T61" fmla="*/ 4 h 267"/>
                      <a:gd name="T62" fmla="*/ 17 w 194"/>
                      <a:gd name="T63" fmla="*/ 2 h 267"/>
                      <a:gd name="T64" fmla="*/ 20 w 194"/>
                      <a:gd name="T65" fmla="*/ 1 h 267"/>
                      <a:gd name="T66" fmla="*/ 23 w 194"/>
                      <a:gd name="T67" fmla="*/ 0 h 267"/>
                      <a:gd name="T68" fmla="*/ 26 w 194"/>
                      <a:gd name="T69" fmla="*/ 0 h 267"/>
                      <a:gd name="T70" fmla="*/ 29 w 194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7">
                        <a:moveTo>
                          <a:pt x="97" y="0"/>
                        </a:moveTo>
                        <a:lnTo>
                          <a:pt x="107" y="0"/>
                        </a:lnTo>
                        <a:lnTo>
                          <a:pt x="117" y="1"/>
                        </a:lnTo>
                        <a:lnTo>
                          <a:pt x="126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2" y="16"/>
                        </a:lnTo>
                        <a:lnTo>
                          <a:pt x="159" y="21"/>
                        </a:lnTo>
                        <a:lnTo>
                          <a:pt x="165" y="27"/>
                        </a:lnTo>
                        <a:lnTo>
                          <a:pt x="172" y="35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90" y="67"/>
                        </a:lnTo>
                        <a:lnTo>
                          <a:pt x="192" y="77"/>
                        </a:lnTo>
                        <a:lnTo>
                          <a:pt x="194" y="86"/>
                        </a:lnTo>
                        <a:lnTo>
                          <a:pt x="194" y="96"/>
                        </a:lnTo>
                        <a:lnTo>
                          <a:pt x="194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6" y="21"/>
                        </a:lnTo>
                        <a:lnTo>
                          <a:pt x="43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8" y="1"/>
                        </a:lnTo>
                        <a:lnTo>
                          <a:pt x="87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4" name="Freeform 453"/>
                  <p:cNvSpPr>
                    <a:spLocks noChangeAspect="1"/>
                  </p:cNvSpPr>
                  <p:nvPr/>
                </p:nvSpPr>
                <p:spPr bwMode="auto">
                  <a:xfrm>
                    <a:off x="3519" y="1661"/>
                    <a:ext cx="57" cy="79"/>
                  </a:xfrm>
                  <a:custGeom>
                    <a:avLst/>
                    <a:gdLst>
                      <a:gd name="T0" fmla="*/ 29 w 194"/>
                      <a:gd name="T1" fmla="*/ 0 h 266"/>
                      <a:gd name="T2" fmla="*/ 31 w 194"/>
                      <a:gd name="T3" fmla="*/ 0 h 266"/>
                      <a:gd name="T4" fmla="*/ 34 w 194"/>
                      <a:gd name="T5" fmla="*/ 1 h 266"/>
                      <a:gd name="T6" fmla="*/ 37 w 194"/>
                      <a:gd name="T7" fmla="*/ 1 h 266"/>
                      <a:gd name="T8" fmla="*/ 40 w 194"/>
                      <a:gd name="T9" fmla="*/ 2 h 266"/>
                      <a:gd name="T10" fmla="*/ 42 w 194"/>
                      <a:gd name="T11" fmla="*/ 3 h 266"/>
                      <a:gd name="T12" fmla="*/ 44 w 194"/>
                      <a:gd name="T13" fmla="*/ 5 h 266"/>
                      <a:gd name="T14" fmla="*/ 46 w 194"/>
                      <a:gd name="T15" fmla="*/ 7 h 266"/>
                      <a:gd name="T16" fmla="*/ 49 w 194"/>
                      <a:gd name="T17" fmla="*/ 8 h 266"/>
                      <a:gd name="T18" fmla="*/ 51 w 194"/>
                      <a:gd name="T19" fmla="*/ 10 h 266"/>
                      <a:gd name="T20" fmla="*/ 52 w 194"/>
                      <a:gd name="T21" fmla="*/ 12 h 266"/>
                      <a:gd name="T22" fmla="*/ 54 w 194"/>
                      <a:gd name="T23" fmla="*/ 15 h 266"/>
                      <a:gd name="T24" fmla="*/ 55 w 194"/>
                      <a:gd name="T25" fmla="*/ 18 h 266"/>
                      <a:gd name="T26" fmla="*/ 56 w 194"/>
                      <a:gd name="T27" fmla="*/ 20 h 266"/>
                      <a:gd name="T28" fmla="*/ 56 w 194"/>
                      <a:gd name="T29" fmla="*/ 22 h 266"/>
                      <a:gd name="T30" fmla="*/ 57 w 194"/>
                      <a:gd name="T31" fmla="*/ 25 h 266"/>
                      <a:gd name="T32" fmla="*/ 57 w 194"/>
                      <a:gd name="T33" fmla="*/ 28 h 266"/>
                      <a:gd name="T34" fmla="*/ 57 w 194"/>
                      <a:gd name="T35" fmla="*/ 79 h 266"/>
                      <a:gd name="T36" fmla="*/ 0 w 194"/>
                      <a:gd name="T37" fmla="*/ 79 h 266"/>
                      <a:gd name="T38" fmla="*/ 0 w 194"/>
                      <a:gd name="T39" fmla="*/ 28 h 266"/>
                      <a:gd name="T40" fmla="*/ 0 w 194"/>
                      <a:gd name="T41" fmla="*/ 25 h 266"/>
                      <a:gd name="T42" fmla="*/ 1 w 194"/>
                      <a:gd name="T43" fmla="*/ 22 h 266"/>
                      <a:gd name="T44" fmla="*/ 1 w 194"/>
                      <a:gd name="T45" fmla="*/ 20 h 266"/>
                      <a:gd name="T46" fmla="*/ 2 w 194"/>
                      <a:gd name="T47" fmla="*/ 18 h 266"/>
                      <a:gd name="T48" fmla="*/ 4 w 194"/>
                      <a:gd name="T49" fmla="*/ 15 h 266"/>
                      <a:gd name="T50" fmla="*/ 5 w 194"/>
                      <a:gd name="T51" fmla="*/ 12 h 266"/>
                      <a:gd name="T52" fmla="*/ 6 w 194"/>
                      <a:gd name="T53" fmla="*/ 10 h 266"/>
                      <a:gd name="T54" fmla="*/ 9 w 194"/>
                      <a:gd name="T55" fmla="*/ 8 h 266"/>
                      <a:gd name="T56" fmla="*/ 10 w 194"/>
                      <a:gd name="T57" fmla="*/ 7 h 266"/>
                      <a:gd name="T58" fmla="*/ 12 w 194"/>
                      <a:gd name="T59" fmla="*/ 5 h 266"/>
                      <a:gd name="T60" fmla="*/ 15 w 194"/>
                      <a:gd name="T61" fmla="*/ 3 h 266"/>
                      <a:gd name="T62" fmla="*/ 17 w 194"/>
                      <a:gd name="T63" fmla="*/ 2 h 266"/>
                      <a:gd name="T64" fmla="*/ 20 w 194"/>
                      <a:gd name="T65" fmla="*/ 1 h 266"/>
                      <a:gd name="T66" fmla="*/ 23 w 194"/>
                      <a:gd name="T67" fmla="*/ 1 h 266"/>
                      <a:gd name="T68" fmla="*/ 26 w 194"/>
                      <a:gd name="T69" fmla="*/ 0 h 266"/>
                      <a:gd name="T70" fmla="*/ 29 w 194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6">
                        <a:moveTo>
                          <a:pt x="97" y="0"/>
                        </a:moveTo>
                        <a:lnTo>
                          <a:pt x="107" y="1"/>
                        </a:lnTo>
                        <a:lnTo>
                          <a:pt x="116" y="2"/>
                        </a:lnTo>
                        <a:lnTo>
                          <a:pt x="126" y="4"/>
                        </a:lnTo>
                        <a:lnTo>
                          <a:pt x="135" y="7"/>
                        </a:lnTo>
                        <a:lnTo>
                          <a:pt x="144" y="11"/>
                        </a:lnTo>
                        <a:lnTo>
                          <a:pt x="151" y="17"/>
                        </a:lnTo>
                        <a:lnTo>
                          <a:pt x="158" y="22"/>
                        </a:lnTo>
                        <a:lnTo>
                          <a:pt x="166" y="28"/>
                        </a:lnTo>
                        <a:lnTo>
                          <a:pt x="172" y="34"/>
                        </a:lnTo>
                        <a:lnTo>
                          <a:pt x="177" y="42"/>
                        </a:lnTo>
                        <a:lnTo>
                          <a:pt x="183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2" y="75"/>
                        </a:lnTo>
                        <a:lnTo>
                          <a:pt x="193" y="85"/>
                        </a:lnTo>
                        <a:lnTo>
                          <a:pt x="194" y="94"/>
                        </a:lnTo>
                        <a:lnTo>
                          <a:pt x="194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2" y="75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9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7" y="2"/>
                        </a:lnTo>
                        <a:lnTo>
                          <a:pt x="87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" name="Freeform 454"/>
                  <p:cNvSpPr>
                    <a:spLocks noChangeAspect="1"/>
                  </p:cNvSpPr>
                  <p:nvPr/>
                </p:nvSpPr>
                <p:spPr bwMode="auto">
                  <a:xfrm>
                    <a:off x="3519" y="1783"/>
                    <a:ext cx="57" cy="86"/>
                  </a:xfrm>
                  <a:custGeom>
                    <a:avLst/>
                    <a:gdLst>
                      <a:gd name="T0" fmla="*/ 29 w 194"/>
                      <a:gd name="T1" fmla="*/ 0 h 267"/>
                      <a:gd name="T2" fmla="*/ 31 w 194"/>
                      <a:gd name="T3" fmla="*/ 0 h 267"/>
                      <a:gd name="T4" fmla="*/ 34 w 194"/>
                      <a:gd name="T5" fmla="*/ 0 h 267"/>
                      <a:gd name="T6" fmla="*/ 37 w 194"/>
                      <a:gd name="T7" fmla="*/ 1 h 267"/>
                      <a:gd name="T8" fmla="*/ 40 w 194"/>
                      <a:gd name="T9" fmla="*/ 2 h 267"/>
                      <a:gd name="T10" fmla="*/ 42 w 194"/>
                      <a:gd name="T11" fmla="*/ 4 h 267"/>
                      <a:gd name="T12" fmla="*/ 44 w 194"/>
                      <a:gd name="T13" fmla="*/ 5 h 267"/>
                      <a:gd name="T14" fmla="*/ 46 w 194"/>
                      <a:gd name="T15" fmla="*/ 7 h 267"/>
                      <a:gd name="T16" fmla="*/ 49 w 194"/>
                      <a:gd name="T17" fmla="*/ 9 h 267"/>
                      <a:gd name="T18" fmla="*/ 51 w 194"/>
                      <a:gd name="T19" fmla="*/ 11 h 267"/>
                      <a:gd name="T20" fmla="*/ 52 w 194"/>
                      <a:gd name="T21" fmla="*/ 14 h 267"/>
                      <a:gd name="T22" fmla="*/ 54 w 194"/>
                      <a:gd name="T23" fmla="*/ 16 h 267"/>
                      <a:gd name="T24" fmla="*/ 55 w 194"/>
                      <a:gd name="T25" fmla="*/ 19 h 267"/>
                      <a:gd name="T26" fmla="*/ 56 w 194"/>
                      <a:gd name="T27" fmla="*/ 22 h 267"/>
                      <a:gd name="T28" fmla="*/ 56 w 194"/>
                      <a:gd name="T29" fmla="*/ 25 h 267"/>
                      <a:gd name="T30" fmla="*/ 57 w 194"/>
                      <a:gd name="T31" fmla="*/ 28 h 267"/>
                      <a:gd name="T32" fmla="*/ 57 w 194"/>
                      <a:gd name="T33" fmla="*/ 31 h 267"/>
                      <a:gd name="T34" fmla="*/ 57 w 194"/>
                      <a:gd name="T35" fmla="*/ 86 h 267"/>
                      <a:gd name="T36" fmla="*/ 0 w 194"/>
                      <a:gd name="T37" fmla="*/ 86 h 267"/>
                      <a:gd name="T38" fmla="*/ 0 w 194"/>
                      <a:gd name="T39" fmla="*/ 31 h 267"/>
                      <a:gd name="T40" fmla="*/ 0 w 194"/>
                      <a:gd name="T41" fmla="*/ 28 h 267"/>
                      <a:gd name="T42" fmla="*/ 1 w 194"/>
                      <a:gd name="T43" fmla="*/ 25 h 267"/>
                      <a:gd name="T44" fmla="*/ 1 w 194"/>
                      <a:gd name="T45" fmla="*/ 22 h 267"/>
                      <a:gd name="T46" fmla="*/ 2 w 194"/>
                      <a:gd name="T47" fmla="*/ 19 h 267"/>
                      <a:gd name="T48" fmla="*/ 4 w 194"/>
                      <a:gd name="T49" fmla="*/ 16 h 267"/>
                      <a:gd name="T50" fmla="*/ 5 w 194"/>
                      <a:gd name="T51" fmla="*/ 14 h 267"/>
                      <a:gd name="T52" fmla="*/ 6 w 194"/>
                      <a:gd name="T53" fmla="*/ 11 h 267"/>
                      <a:gd name="T54" fmla="*/ 9 w 194"/>
                      <a:gd name="T55" fmla="*/ 9 h 267"/>
                      <a:gd name="T56" fmla="*/ 10 w 194"/>
                      <a:gd name="T57" fmla="*/ 7 h 267"/>
                      <a:gd name="T58" fmla="*/ 12 w 194"/>
                      <a:gd name="T59" fmla="*/ 5 h 267"/>
                      <a:gd name="T60" fmla="*/ 15 w 194"/>
                      <a:gd name="T61" fmla="*/ 4 h 267"/>
                      <a:gd name="T62" fmla="*/ 17 w 194"/>
                      <a:gd name="T63" fmla="*/ 2 h 267"/>
                      <a:gd name="T64" fmla="*/ 20 w 194"/>
                      <a:gd name="T65" fmla="*/ 1 h 267"/>
                      <a:gd name="T66" fmla="*/ 23 w 194"/>
                      <a:gd name="T67" fmla="*/ 0 h 267"/>
                      <a:gd name="T68" fmla="*/ 26 w 194"/>
                      <a:gd name="T69" fmla="*/ 0 h 267"/>
                      <a:gd name="T70" fmla="*/ 29 w 194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7">
                        <a:moveTo>
                          <a:pt x="97" y="0"/>
                        </a:moveTo>
                        <a:lnTo>
                          <a:pt x="107" y="0"/>
                        </a:lnTo>
                        <a:lnTo>
                          <a:pt x="116" y="1"/>
                        </a:lnTo>
                        <a:lnTo>
                          <a:pt x="126" y="4"/>
                        </a:lnTo>
                        <a:lnTo>
                          <a:pt x="135" y="7"/>
                        </a:lnTo>
                        <a:lnTo>
                          <a:pt x="144" y="11"/>
                        </a:lnTo>
                        <a:lnTo>
                          <a:pt x="151" y="16"/>
                        </a:lnTo>
                        <a:lnTo>
                          <a:pt x="158" y="21"/>
                        </a:lnTo>
                        <a:lnTo>
                          <a:pt x="166" y="27"/>
                        </a:lnTo>
                        <a:lnTo>
                          <a:pt x="172" y="35"/>
                        </a:lnTo>
                        <a:lnTo>
                          <a:pt x="177" y="42"/>
                        </a:lnTo>
                        <a:lnTo>
                          <a:pt x="183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2" y="77"/>
                        </a:lnTo>
                        <a:lnTo>
                          <a:pt x="193" y="86"/>
                        </a:lnTo>
                        <a:lnTo>
                          <a:pt x="194" y="96"/>
                        </a:lnTo>
                        <a:lnTo>
                          <a:pt x="194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2" y="77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9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7" y="1"/>
                        </a:lnTo>
                        <a:lnTo>
                          <a:pt x="87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6" name="Freeform 455"/>
                  <p:cNvSpPr>
                    <a:spLocks noChangeAspect="1"/>
                  </p:cNvSpPr>
                  <p:nvPr/>
                </p:nvSpPr>
                <p:spPr bwMode="auto">
                  <a:xfrm>
                    <a:off x="1425" y="1661"/>
                    <a:ext cx="57" cy="79"/>
                  </a:xfrm>
                  <a:custGeom>
                    <a:avLst/>
                    <a:gdLst>
                      <a:gd name="T0" fmla="*/ 29 w 191"/>
                      <a:gd name="T1" fmla="*/ 0 h 266"/>
                      <a:gd name="T2" fmla="*/ 32 w 191"/>
                      <a:gd name="T3" fmla="*/ 0 h 266"/>
                      <a:gd name="T4" fmla="*/ 35 w 191"/>
                      <a:gd name="T5" fmla="*/ 1 h 266"/>
                      <a:gd name="T6" fmla="*/ 37 w 191"/>
                      <a:gd name="T7" fmla="*/ 1 h 266"/>
                      <a:gd name="T8" fmla="*/ 40 w 191"/>
                      <a:gd name="T9" fmla="*/ 2 h 266"/>
                      <a:gd name="T10" fmla="*/ 42 w 191"/>
                      <a:gd name="T11" fmla="*/ 3 h 266"/>
                      <a:gd name="T12" fmla="*/ 44 w 191"/>
                      <a:gd name="T13" fmla="*/ 5 h 266"/>
                      <a:gd name="T14" fmla="*/ 47 w 191"/>
                      <a:gd name="T15" fmla="*/ 7 h 266"/>
                      <a:gd name="T16" fmla="*/ 49 w 191"/>
                      <a:gd name="T17" fmla="*/ 8 h 266"/>
                      <a:gd name="T18" fmla="*/ 50 w 191"/>
                      <a:gd name="T19" fmla="*/ 10 h 266"/>
                      <a:gd name="T20" fmla="*/ 52 w 191"/>
                      <a:gd name="T21" fmla="*/ 12 h 266"/>
                      <a:gd name="T22" fmla="*/ 54 w 191"/>
                      <a:gd name="T23" fmla="*/ 15 h 266"/>
                      <a:gd name="T24" fmla="*/ 55 w 191"/>
                      <a:gd name="T25" fmla="*/ 18 h 266"/>
                      <a:gd name="T26" fmla="*/ 56 w 191"/>
                      <a:gd name="T27" fmla="*/ 20 h 266"/>
                      <a:gd name="T28" fmla="*/ 56 w 191"/>
                      <a:gd name="T29" fmla="*/ 22 h 266"/>
                      <a:gd name="T30" fmla="*/ 57 w 191"/>
                      <a:gd name="T31" fmla="*/ 25 h 266"/>
                      <a:gd name="T32" fmla="*/ 57 w 191"/>
                      <a:gd name="T33" fmla="*/ 28 h 266"/>
                      <a:gd name="T34" fmla="*/ 57 w 191"/>
                      <a:gd name="T35" fmla="*/ 79 h 266"/>
                      <a:gd name="T36" fmla="*/ 0 w 191"/>
                      <a:gd name="T37" fmla="*/ 79 h 266"/>
                      <a:gd name="T38" fmla="*/ 0 w 191"/>
                      <a:gd name="T39" fmla="*/ 28 h 266"/>
                      <a:gd name="T40" fmla="*/ 0 w 191"/>
                      <a:gd name="T41" fmla="*/ 25 h 266"/>
                      <a:gd name="T42" fmla="*/ 1 w 191"/>
                      <a:gd name="T43" fmla="*/ 22 h 266"/>
                      <a:gd name="T44" fmla="*/ 1 w 191"/>
                      <a:gd name="T45" fmla="*/ 20 h 266"/>
                      <a:gd name="T46" fmla="*/ 2 w 191"/>
                      <a:gd name="T47" fmla="*/ 18 h 266"/>
                      <a:gd name="T48" fmla="*/ 3 w 191"/>
                      <a:gd name="T49" fmla="*/ 15 h 266"/>
                      <a:gd name="T50" fmla="*/ 5 w 191"/>
                      <a:gd name="T51" fmla="*/ 12 h 266"/>
                      <a:gd name="T52" fmla="*/ 7 w 191"/>
                      <a:gd name="T53" fmla="*/ 10 h 266"/>
                      <a:gd name="T54" fmla="*/ 8 w 191"/>
                      <a:gd name="T55" fmla="*/ 8 h 266"/>
                      <a:gd name="T56" fmla="*/ 10 w 191"/>
                      <a:gd name="T57" fmla="*/ 7 h 266"/>
                      <a:gd name="T58" fmla="*/ 13 w 191"/>
                      <a:gd name="T59" fmla="*/ 5 h 266"/>
                      <a:gd name="T60" fmla="*/ 15 w 191"/>
                      <a:gd name="T61" fmla="*/ 3 h 266"/>
                      <a:gd name="T62" fmla="*/ 18 w 191"/>
                      <a:gd name="T63" fmla="*/ 2 h 266"/>
                      <a:gd name="T64" fmla="*/ 20 w 191"/>
                      <a:gd name="T65" fmla="*/ 1 h 266"/>
                      <a:gd name="T66" fmla="*/ 23 w 191"/>
                      <a:gd name="T67" fmla="*/ 1 h 266"/>
                      <a:gd name="T68" fmla="*/ 26 w 191"/>
                      <a:gd name="T69" fmla="*/ 0 h 266"/>
                      <a:gd name="T70" fmla="*/ 29 w 191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1" h="266">
                        <a:moveTo>
                          <a:pt x="97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4" y="4"/>
                        </a:lnTo>
                        <a:lnTo>
                          <a:pt x="133" y="7"/>
                        </a:lnTo>
                        <a:lnTo>
                          <a:pt x="142" y="11"/>
                        </a:lnTo>
                        <a:lnTo>
                          <a:pt x="149" y="17"/>
                        </a:lnTo>
                        <a:lnTo>
                          <a:pt x="157" y="22"/>
                        </a:lnTo>
                        <a:lnTo>
                          <a:pt x="163" y="28"/>
                        </a:lnTo>
                        <a:lnTo>
                          <a:pt x="169" y="34"/>
                        </a:lnTo>
                        <a:lnTo>
                          <a:pt x="174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89" y="75"/>
                        </a:lnTo>
                        <a:lnTo>
                          <a:pt x="191" y="85"/>
                        </a:lnTo>
                        <a:lnTo>
                          <a:pt x="191" y="94"/>
                        </a:lnTo>
                        <a:lnTo>
                          <a:pt x="191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4" y="22"/>
                        </a:lnTo>
                        <a:lnTo>
                          <a:pt x="42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7" name="Freeform 456"/>
                  <p:cNvSpPr>
                    <a:spLocks noChangeAspect="1"/>
                  </p:cNvSpPr>
                  <p:nvPr/>
                </p:nvSpPr>
                <p:spPr bwMode="auto">
                  <a:xfrm>
                    <a:off x="1425" y="1783"/>
                    <a:ext cx="57" cy="86"/>
                  </a:xfrm>
                  <a:custGeom>
                    <a:avLst/>
                    <a:gdLst>
                      <a:gd name="T0" fmla="*/ 29 w 191"/>
                      <a:gd name="T1" fmla="*/ 0 h 267"/>
                      <a:gd name="T2" fmla="*/ 32 w 191"/>
                      <a:gd name="T3" fmla="*/ 0 h 267"/>
                      <a:gd name="T4" fmla="*/ 35 w 191"/>
                      <a:gd name="T5" fmla="*/ 0 h 267"/>
                      <a:gd name="T6" fmla="*/ 37 w 191"/>
                      <a:gd name="T7" fmla="*/ 1 h 267"/>
                      <a:gd name="T8" fmla="*/ 40 w 191"/>
                      <a:gd name="T9" fmla="*/ 2 h 267"/>
                      <a:gd name="T10" fmla="*/ 42 w 191"/>
                      <a:gd name="T11" fmla="*/ 4 h 267"/>
                      <a:gd name="T12" fmla="*/ 44 w 191"/>
                      <a:gd name="T13" fmla="*/ 5 h 267"/>
                      <a:gd name="T14" fmla="*/ 47 w 191"/>
                      <a:gd name="T15" fmla="*/ 7 h 267"/>
                      <a:gd name="T16" fmla="*/ 49 w 191"/>
                      <a:gd name="T17" fmla="*/ 9 h 267"/>
                      <a:gd name="T18" fmla="*/ 50 w 191"/>
                      <a:gd name="T19" fmla="*/ 11 h 267"/>
                      <a:gd name="T20" fmla="*/ 52 w 191"/>
                      <a:gd name="T21" fmla="*/ 14 h 267"/>
                      <a:gd name="T22" fmla="*/ 54 w 191"/>
                      <a:gd name="T23" fmla="*/ 16 h 267"/>
                      <a:gd name="T24" fmla="*/ 55 w 191"/>
                      <a:gd name="T25" fmla="*/ 19 h 267"/>
                      <a:gd name="T26" fmla="*/ 56 w 191"/>
                      <a:gd name="T27" fmla="*/ 22 h 267"/>
                      <a:gd name="T28" fmla="*/ 56 w 191"/>
                      <a:gd name="T29" fmla="*/ 25 h 267"/>
                      <a:gd name="T30" fmla="*/ 57 w 191"/>
                      <a:gd name="T31" fmla="*/ 28 h 267"/>
                      <a:gd name="T32" fmla="*/ 57 w 191"/>
                      <a:gd name="T33" fmla="*/ 31 h 267"/>
                      <a:gd name="T34" fmla="*/ 57 w 191"/>
                      <a:gd name="T35" fmla="*/ 86 h 267"/>
                      <a:gd name="T36" fmla="*/ 0 w 191"/>
                      <a:gd name="T37" fmla="*/ 86 h 267"/>
                      <a:gd name="T38" fmla="*/ 0 w 191"/>
                      <a:gd name="T39" fmla="*/ 31 h 267"/>
                      <a:gd name="T40" fmla="*/ 0 w 191"/>
                      <a:gd name="T41" fmla="*/ 28 h 267"/>
                      <a:gd name="T42" fmla="*/ 1 w 191"/>
                      <a:gd name="T43" fmla="*/ 25 h 267"/>
                      <a:gd name="T44" fmla="*/ 1 w 191"/>
                      <a:gd name="T45" fmla="*/ 22 h 267"/>
                      <a:gd name="T46" fmla="*/ 2 w 191"/>
                      <a:gd name="T47" fmla="*/ 19 h 267"/>
                      <a:gd name="T48" fmla="*/ 3 w 191"/>
                      <a:gd name="T49" fmla="*/ 16 h 267"/>
                      <a:gd name="T50" fmla="*/ 5 w 191"/>
                      <a:gd name="T51" fmla="*/ 14 h 267"/>
                      <a:gd name="T52" fmla="*/ 7 w 191"/>
                      <a:gd name="T53" fmla="*/ 11 h 267"/>
                      <a:gd name="T54" fmla="*/ 8 w 191"/>
                      <a:gd name="T55" fmla="*/ 9 h 267"/>
                      <a:gd name="T56" fmla="*/ 10 w 191"/>
                      <a:gd name="T57" fmla="*/ 7 h 267"/>
                      <a:gd name="T58" fmla="*/ 13 w 191"/>
                      <a:gd name="T59" fmla="*/ 5 h 267"/>
                      <a:gd name="T60" fmla="*/ 15 w 191"/>
                      <a:gd name="T61" fmla="*/ 4 h 267"/>
                      <a:gd name="T62" fmla="*/ 18 w 191"/>
                      <a:gd name="T63" fmla="*/ 2 h 267"/>
                      <a:gd name="T64" fmla="*/ 20 w 191"/>
                      <a:gd name="T65" fmla="*/ 1 h 267"/>
                      <a:gd name="T66" fmla="*/ 23 w 191"/>
                      <a:gd name="T67" fmla="*/ 0 h 267"/>
                      <a:gd name="T68" fmla="*/ 26 w 191"/>
                      <a:gd name="T69" fmla="*/ 0 h 267"/>
                      <a:gd name="T70" fmla="*/ 29 w 191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1" h="267">
                        <a:moveTo>
                          <a:pt x="97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4" y="4"/>
                        </a:lnTo>
                        <a:lnTo>
                          <a:pt x="133" y="7"/>
                        </a:lnTo>
                        <a:lnTo>
                          <a:pt x="142" y="11"/>
                        </a:lnTo>
                        <a:lnTo>
                          <a:pt x="149" y="16"/>
                        </a:lnTo>
                        <a:lnTo>
                          <a:pt x="157" y="21"/>
                        </a:lnTo>
                        <a:lnTo>
                          <a:pt x="163" y="27"/>
                        </a:lnTo>
                        <a:lnTo>
                          <a:pt x="169" y="35"/>
                        </a:lnTo>
                        <a:lnTo>
                          <a:pt x="174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89" y="77"/>
                        </a:lnTo>
                        <a:lnTo>
                          <a:pt x="191" y="86"/>
                        </a:lnTo>
                        <a:lnTo>
                          <a:pt x="191" y="96"/>
                        </a:lnTo>
                        <a:lnTo>
                          <a:pt x="191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4" y="21"/>
                        </a:lnTo>
                        <a:lnTo>
                          <a:pt x="42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8" name="Freeform 457"/>
                  <p:cNvSpPr>
                    <a:spLocks noChangeAspect="1"/>
                  </p:cNvSpPr>
                  <p:nvPr/>
                </p:nvSpPr>
                <p:spPr bwMode="auto">
                  <a:xfrm>
                    <a:off x="4155" y="1661"/>
                    <a:ext cx="57" cy="79"/>
                  </a:xfrm>
                  <a:custGeom>
                    <a:avLst/>
                    <a:gdLst>
                      <a:gd name="T0" fmla="*/ 28 w 193"/>
                      <a:gd name="T1" fmla="*/ 0 h 266"/>
                      <a:gd name="T2" fmla="*/ 31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40 w 193"/>
                      <a:gd name="T9" fmla="*/ 2 h 266"/>
                      <a:gd name="T10" fmla="*/ 42 w 193"/>
                      <a:gd name="T11" fmla="*/ 3 h 266"/>
                      <a:gd name="T12" fmla="*/ 44 w 193"/>
                      <a:gd name="T13" fmla="*/ 5 h 266"/>
                      <a:gd name="T14" fmla="*/ 46 w 193"/>
                      <a:gd name="T15" fmla="*/ 7 h 266"/>
                      <a:gd name="T16" fmla="*/ 48 w 193"/>
                      <a:gd name="T17" fmla="*/ 8 h 266"/>
                      <a:gd name="T18" fmla="*/ 51 w 193"/>
                      <a:gd name="T19" fmla="*/ 10 h 266"/>
                      <a:gd name="T20" fmla="*/ 52 w 193"/>
                      <a:gd name="T21" fmla="*/ 12 h 266"/>
                      <a:gd name="T22" fmla="*/ 53 w 193"/>
                      <a:gd name="T23" fmla="*/ 15 h 266"/>
                      <a:gd name="T24" fmla="*/ 54 w 193"/>
                      <a:gd name="T25" fmla="*/ 18 h 266"/>
                      <a:gd name="T26" fmla="*/ 55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1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4 w 193"/>
                      <a:gd name="T49" fmla="*/ 15 h 266"/>
                      <a:gd name="T50" fmla="*/ 5 w 193"/>
                      <a:gd name="T51" fmla="*/ 12 h 266"/>
                      <a:gd name="T52" fmla="*/ 6 w 193"/>
                      <a:gd name="T53" fmla="*/ 10 h 266"/>
                      <a:gd name="T54" fmla="*/ 8 w 193"/>
                      <a:gd name="T55" fmla="*/ 8 h 266"/>
                      <a:gd name="T56" fmla="*/ 11 w 193"/>
                      <a:gd name="T57" fmla="*/ 7 h 266"/>
                      <a:gd name="T58" fmla="*/ 13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3 w 193"/>
                      <a:gd name="T67" fmla="*/ 1 h 266"/>
                      <a:gd name="T68" fmla="*/ 25 w 193"/>
                      <a:gd name="T69" fmla="*/ 0 h 266"/>
                      <a:gd name="T70" fmla="*/ 28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5" y="1"/>
                        </a:lnTo>
                        <a:lnTo>
                          <a:pt x="115" y="2"/>
                        </a:lnTo>
                        <a:lnTo>
                          <a:pt x="124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0" y="17"/>
                        </a:lnTo>
                        <a:lnTo>
                          <a:pt x="157" y="22"/>
                        </a:lnTo>
                        <a:lnTo>
                          <a:pt x="164" y="28"/>
                        </a:lnTo>
                        <a:lnTo>
                          <a:pt x="171" y="34"/>
                        </a:lnTo>
                        <a:lnTo>
                          <a:pt x="176" y="42"/>
                        </a:lnTo>
                        <a:lnTo>
                          <a:pt x="181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91" y="75"/>
                        </a:lnTo>
                        <a:lnTo>
                          <a:pt x="192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6" y="22"/>
                        </a:lnTo>
                        <a:lnTo>
                          <a:pt x="43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9" name="Freeform 458"/>
                  <p:cNvSpPr>
                    <a:spLocks noChangeAspect="1"/>
                  </p:cNvSpPr>
                  <p:nvPr/>
                </p:nvSpPr>
                <p:spPr bwMode="auto">
                  <a:xfrm>
                    <a:off x="4155" y="1783"/>
                    <a:ext cx="57" cy="86"/>
                  </a:xfrm>
                  <a:custGeom>
                    <a:avLst/>
                    <a:gdLst>
                      <a:gd name="T0" fmla="*/ 28 w 193"/>
                      <a:gd name="T1" fmla="*/ 0 h 267"/>
                      <a:gd name="T2" fmla="*/ 31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40 w 193"/>
                      <a:gd name="T9" fmla="*/ 2 h 267"/>
                      <a:gd name="T10" fmla="*/ 42 w 193"/>
                      <a:gd name="T11" fmla="*/ 4 h 267"/>
                      <a:gd name="T12" fmla="*/ 44 w 193"/>
                      <a:gd name="T13" fmla="*/ 5 h 267"/>
                      <a:gd name="T14" fmla="*/ 46 w 193"/>
                      <a:gd name="T15" fmla="*/ 7 h 267"/>
                      <a:gd name="T16" fmla="*/ 48 w 193"/>
                      <a:gd name="T17" fmla="*/ 9 h 267"/>
                      <a:gd name="T18" fmla="*/ 51 w 193"/>
                      <a:gd name="T19" fmla="*/ 11 h 267"/>
                      <a:gd name="T20" fmla="*/ 52 w 193"/>
                      <a:gd name="T21" fmla="*/ 14 h 267"/>
                      <a:gd name="T22" fmla="*/ 53 w 193"/>
                      <a:gd name="T23" fmla="*/ 16 h 267"/>
                      <a:gd name="T24" fmla="*/ 54 w 193"/>
                      <a:gd name="T25" fmla="*/ 19 h 267"/>
                      <a:gd name="T26" fmla="*/ 55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1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4 w 193"/>
                      <a:gd name="T49" fmla="*/ 16 h 267"/>
                      <a:gd name="T50" fmla="*/ 5 w 193"/>
                      <a:gd name="T51" fmla="*/ 14 h 267"/>
                      <a:gd name="T52" fmla="*/ 6 w 193"/>
                      <a:gd name="T53" fmla="*/ 11 h 267"/>
                      <a:gd name="T54" fmla="*/ 8 w 193"/>
                      <a:gd name="T55" fmla="*/ 9 h 267"/>
                      <a:gd name="T56" fmla="*/ 11 w 193"/>
                      <a:gd name="T57" fmla="*/ 7 h 267"/>
                      <a:gd name="T58" fmla="*/ 13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3 w 193"/>
                      <a:gd name="T67" fmla="*/ 0 h 267"/>
                      <a:gd name="T68" fmla="*/ 25 w 193"/>
                      <a:gd name="T69" fmla="*/ 0 h 267"/>
                      <a:gd name="T70" fmla="*/ 28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5" y="0"/>
                        </a:lnTo>
                        <a:lnTo>
                          <a:pt x="115" y="1"/>
                        </a:lnTo>
                        <a:lnTo>
                          <a:pt x="124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0" y="16"/>
                        </a:lnTo>
                        <a:lnTo>
                          <a:pt x="157" y="21"/>
                        </a:lnTo>
                        <a:lnTo>
                          <a:pt x="164" y="27"/>
                        </a:lnTo>
                        <a:lnTo>
                          <a:pt x="171" y="35"/>
                        </a:lnTo>
                        <a:lnTo>
                          <a:pt x="176" y="42"/>
                        </a:lnTo>
                        <a:lnTo>
                          <a:pt x="181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91" y="77"/>
                        </a:lnTo>
                        <a:lnTo>
                          <a:pt x="192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6" y="21"/>
                        </a:lnTo>
                        <a:lnTo>
                          <a:pt x="43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0" name="Freeform 459"/>
                  <p:cNvSpPr>
                    <a:spLocks noChangeAspect="1"/>
                  </p:cNvSpPr>
                  <p:nvPr/>
                </p:nvSpPr>
                <p:spPr bwMode="auto">
                  <a:xfrm>
                    <a:off x="632" y="1654"/>
                    <a:ext cx="36" cy="79"/>
                  </a:xfrm>
                  <a:custGeom>
                    <a:avLst/>
                    <a:gdLst>
                      <a:gd name="T0" fmla="*/ 18 w 124"/>
                      <a:gd name="T1" fmla="*/ 0 h 267"/>
                      <a:gd name="T2" fmla="*/ 21 w 124"/>
                      <a:gd name="T3" fmla="*/ 0 h 267"/>
                      <a:gd name="T4" fmla="*/ 24 w 124"/>
                      <a:gd name="T5" fmla="*/ 1 h 267"/>
                      <a:gd name="T6" fmla="*/ 25 w 124"/>
                      <a:gd name="T7" fmla="*/ 2 h 267"/>
                      <a:gd name="T8" fmla="*/ 27 w 124"/>
                      <a:gd name="T9" fmla="*/ 3 h 267"/>
                      <a:gd name="T10" fmla="*/ 28 w 124"/>
                      <a:gd name="T11" fmla="*/ 4 h 267"/>
                      <a:gd name="T12" fmla="*/ 30 w 124"/>
                      <a:gd name="T13" fmla="*/ 5 h 267"/>
                      <a:gd name="T14" fmla="*/ 31 w 124"/>
                      <a:gd name="T15" fmla="*/ 6 h 267"/>
                      <a:gd name="T16" fmla="*/ 32 w 124"/>
                      <a:gd name="T17" fmla="*/ 8 h 267"/>
                      <a:gd name="T18" fmla="*/ 33 w 124"/>
                      <a:gd name="T19" fmla="*/ 9 h 267"/>
                      <a:gd name="T20" fmla="*/ 34 w 124"/>
                      <a:gd name="T21" fmla="*/ 12 h 267"/>
                      <a:gd name="T22" fmla="*/ 35 w 124"/>
                      <a:gd name="T23" fmla="*/ 14 h 267"/>
                      <a:gd name="T24" fmla="*/ 35 w 124"/>
                      <a:gd name="T25" fmla="*/ 16 h 267"/>
                      <a:gd name="T26" fmla="*/ 36 w 124"/>
                      <a:gd name="T27" fmla="*/ 19 h 267"/>
                      <a:gd name="T28" fmla="*/ 36 w 124"/>
                      <a:gd name="T29" fmla="*/ 21 h 267"/>
                      <a:gd name="T30" fmla="*/ 36 w 124"/>
                      <a:gd name="T31" fmla="*/ 79 h 267"/>
                      <a:gd name="T32" fmla="*/ 0 w 124"/>
                      <a:gd name="T33" fmla="*/ 79 h 267"/>
                      <a:gd name="T34" fmla="*/ 0 w 124"/>
                      <a:gd name="T35" fmla="*/ 21 h 267"/>
                      <a:gd name="T36" fmla="*/ 1 w 124"/>
                      <a:gd name="T37" fmla="*/ 19 h 267"/>
                      <a:gd name="T38" fmla="*/ 1 w 124"/>
                      <a:gd name="T39" fmla="*/ 16 h 267"/>
                      <a:gd name="T40" fmla="*/ 1 w 124"/>
                      <a:gd name="T41" fmla="*/ 14 h 267"/>
                      <a:gd name="T42" fmla="*/ 2 w 124"/>
                      <a:gd name="T43" fmla="*/ 12 h 267"/>
                      <a:gd name="T44" fmla="*/ 3 w 124"/>
                      <a:gd name="T45" fmla="*/ 9 h 267"/>
                      <a:gd name="T46" fmla="*/ 4 w 124"/>
                      <a:gd name="T47" fmla="*/ 8 h 267"/>
                      <a:gd name="T48" fmla="*/ 5 w 124"/>
                      <a:gd name="T49" fmla="*/ 6 h 267"/>
                      <a:gd name="T50" fmla="*/ 7 w 124"/>
                      <a:gd name="T51" fmla="*/ 5 h 267"/>
                      <a:gd name="T52" fmla="*/ 8 w 124"/>
                      <a:gd name="T53" fmla="*/ 4 h 267"/>
                      <a:gd name="T54" fmla="*/ 10 w 124"/>
                      <a:gd name="T55" fmla="*/ 3 h 267"/>
                      <a:gd name="T56" fmla="*/ 11 w 124"/>
                      <a:gd name="T57" fmla="*/ 2 h 267"/>
                      <a:gd name="T58" fmla="*/ 13 w 124"/>
                      <a:gd name="T59" fmla="*/ 1 h 267"/>
                      <a:gd name="T60" fmla="*/ 16 w 124"/>
                      <a:gd name="T61" fmla="*/ 0 h 267"/>
                      <a:gd name="T62" fmla="*/ 18 w 124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4" h="267">
                        <a:moveTo>
                          <a:pt x="63" y="0"/>
                        </a:moveTo>
                        <a:lnTo>
                          <a:pt x="72" y="1"/>
                        </a:lnTo>
                        <a:lnTo>
                          <a:pt x="82" y="4"/>
                        </a:lnTo>
                        <a:lnTo>
                          <a:pt x="87" y="6"/>
                        </a:lnTo>
                        <a:lnTo>
                          <a:pt x="92" y="9"/>
                        </a:lnTo>
                        <a:lnTo>
                          <a:pt x="96" y="12"/>
                        </a:lnTo>
                        <a:lnTo>
                          <a:pt x="102" y="17"/>
                        </a:lnTo>
                        <a:lnTo>
                          <a:pt x="106" y="21"/>
                        </a:lnTo>
                        <a:lnTo>
                          <a:pt x="110" y="26"/>
                        </a:lnTo>
                        <a:lnTo>
                          <a:pt x="114" y="32"/>
                        </a:lnTo>
                        <a:lnTo>
                          <a:pt x="117" y="39"/>
                        </a:lnTo>
                        <a:lnTo>
                          <a:pt x="119" y="46"/>
                        </a:lnTo>
                        <a:lnTo>
                          <a:pt x="122" y="54"/>
                        </a:lnTo>
                        <a:lnTo>
                          <a:pt x="123" y="63"/>
                        </a:lnTo>
                        <a:lnTo>
                          <a:pt x="124" y="72"/>
                        </a:lnTo>
                        <a:lnTo>
                          <a:pt x="124" y="267"/>
                        </a:lnTo>
                        <a:lnTo>
                          <a:pt x="0" y="267"/>
                        </a:lnTo>
                        <a:lnTo>
                          <a:pt x="0" y="72"/>
                        </a:lnTo>
                        <a:lnTo>
                          <a:pt x="2" y="63"/>
                        </a:lnTo>
                        <a:lnTo>
                          <a:pt x="3" y="54"/>
                        </a:lnTo>
                        <a:lnTo>
                          <a:pt x="5" y="46"/>
                        </a:lnTo>
                        <a:lnTo>
                          <a:pt x="7" y="39"/>
                        </a:lnTo>
                        <a:lnTo>
                          <a:pt x="11" y="32"/>
                        </a:lnTo>
                        <a:lnTo>
                          <a:pt x="14" y="26"/>
                        </a:lnTo>
                        <a:lnTo>
                          <a:pt x="18" y="21"/>
                        </a:lnTo>
                        <a:lnTo>
                          <a:pt x="24" y="17"/>
                        </a:lnTo>
                        <a:lnTo>
                          <a:pt x="28" y="12"/>
                        </a:lnTo>
                        <a:lnTo>
                          <a:pt x="33" y="9"/>
                        </a:lnTo>
                        <a:lnTo>
                          <a:pt x="38" y="6"/>
                        </a:lnTo>
                        <a:lnTo>
                          <a:pt x="44" y="4"/>
                        </a:lnTo>
                        <a:lnTo>
                          <a:pt x="54" y="1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1" name="Freeform 460"/>
                  <p:cNvSpPr>
                    <a:spLocks noChangeAspect="1"/>
                  </p:cNvSpPr>
                  <p:nvPr/>
                </p:nvSpPr>
                <p:spPr bwMode="auto">
                  <a:xfrm>
                    <a:off x="4863" y="1654"/>
                    <a:ext cx="36" cy="79"/>
                  </a:xfrm>
                  <a:custGeom>
                    <a:avLst/>
                    <a:gdLst>
                      <a:gd name="T0" fmla="*/ 18 w 123"/>
                      <a:gd name="T1" fmla="*/ 0 h 267"/>
                      <a:gd name="T2" fmla="*/ 21 w 123"/>
                      <a:gd name="T3" fmla="*/ 0 h 267"/>
                      <a:gd name="T4" fmla="*/ 24 w 123"/>
                      <a:gd name="T5" fmla="*/ 1 h 267"/>
                      <a:gd name="T6" fmla="*/ 25 w 123"/>
                      <a:gd name="T7" fmla="*/ 2 h 267"/>
                      <a:gd name="T8" fmla="*/ 27 w 123"/>
                      <a:gd name="T9" fmla="*/ 3 h 267"/>
                      <a:gd name="T10" fmla="*/ 28 w 123"/>
                      <a:gd name="T11" fmla="*/ 4 h 267"/>
                      <a:gd name="T12" fmla="*/ 30 w 123"/>
                      <a:gd name="T13" fmla="*/ 5 h 267"/>
                      <a:gd name="T14" fmla="*/ 31 w 123"/>
                      <a:gd name="T15" fmla="*/ 6 h 267"/>
                      <a:gd name="T16" fmla="*/ 32 w 123"/>
                      <a:gd name="T17" fmla="*/ 8 h 267"/>
                      <a:gd name="T18" fmla="*/ 33 w 123"/>
                      <a:gd name="T19" fmla="*/ 9 h 267"/>
                      <a:gd name="T20" fmla="*/ 34 w 123"/>
                      <a:gd name="T21" fmla="*/ 12 h 267"/>
                      <a:gd name="T22" fmla="*/ 35 w 123"/>
                      <a:gd name="T23" fmla="*/ 14 h 267"/>
                      <a:gd name="T24" fmla="*/ 35 w 123"/>
                      <a:gd name="T25" fmla="*/ 16 h 267"/>
                      <a:gd name="T26" fmla="*/ 36 w 123"/>
                      <a:gd name="T27" fmla="*/ 19 h 267"/>
                      <a:gd name="T28" fmla="*/ 36 w 123"/>
                      <a:gd name="T29" fmla="*/ 21 h 267"/>
                      <a:gd name="T30" fmla="*/ 36 w 123"/>
                      <a:gd name="T31" fmla="*/ 79 h 267"/>
                      <a:gd name="T32" fmla="*/ 0 w 123"/>
                      <a:gd name="T33" fmla="*/ 79 h 267"/>
                      <a:gd name="T34" fmla="*/ 0 w 123"/>
                      <a:gd name="T35" fmla="*/ 21 h 267"/>
                      <a:gd name="T36" fmla="*/ 0 w 123"/>
                      <a:gd name="T37" fmla="*/ 19 h 267"/>
                      <a:gd name="T38" fmla="*/ 1 w 123"/>
                      <a:gd name="T39" fmla="*/ 16 h 267"/>
                      <a:gd name="T40" fmla="*/ 1 w 123"/>
                      <a:gd name="T41" fmla="*/ 14 h 267"/>
                      <a:gd name="T42" fmla="*/ 2 w 123"/>
                      <a:gd name="T43" fmla="*/ 12 h 267"/>
                      <a:gd name="T44" fmla="*/ 3 w 123"/>
                      <a:gd name="T45" fmla="*/ 9 h 267"/>
                      <a:gd name="T46" fmla="*/ 4 w 123"/>
                      <a:gd name="T47" fmla="*/ 8 h 267"/>
                      <a:gd name="T48" fmla="*/ 6 w 123"/>
                      <a:gd name="T49" fmla="*/ 6 h 267"/>
                      <a:gd name="T50" fmla="*/ 7 w 123"/>
                      <a:gd name="T51" fmla="*/ 5 h 267"/>
                      <a:gd name="T52" fmla="*/ 8 w 123"/>
                      <a:gd name="T53" fmla="*/ 4 h 267"/>
                      <a:gd name="T54" fmla="*/ 9 w 123"/>
                      <a:gd name="T55" fmla="*/ 3 h 267"/>
                      <a:gd name="T56" fmla="*/ 11 w 123"/>
                      <a:gd name="T57" fmla="*/ 2 h 267"/>
                      <a:gd name="T58" fmla="*/ 13 w 123"/>
                      <a:gd name="T59" fmla="*/ 1 h 267"/>
                      <a:gd name="T60" fmla="*/ 16 w 123"/>
                      <a:gd name="T61" fmla="*/ 0 h 267"/>
                      <a:gd name="T62" fmla="*/ 18 w 123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3" h="267">
                        <a:moveTo>
                          <a:pt x="63" y="0"/>
                        </a:moveTo>
                        <a:lnTo>
                          <a:pt x="71" y="1"/>
                        </a:lnTo>
                        <a:lnTo>
                          <a:pt x="81" y="4"/>
                        </a:lnTo>
                        <a:lnTo>
                          <a:pt x="86" y="6"/>
                        </a:lnTo>
                        <a:lnTo>
                          <a:pt x="91" y="9"/>
                        </a:lnTo>
                        <a:lnTo>
                          <a:pt x="97" y="12"/>
                        </a:lnTo>
                        <a:lnTo>
                          <a:pt x="101" y="17"/>
                        </a:lnTo>
                        <a:lnTo>
                          <a:pt x="105" y="21"/>
                        </a:lnTo>
                        <a:lnTo>
                          <a:pt x="109" y="26"/>
                        </a:lnTo>
                        <a:lnTo>
                          <a:pt x="114" y="32"/>
                        </a:lnTo>
                        <a:lnTo>
                          <a:pt x="117" y="39"/>
                        </a:lnTo>
                        <a:lnTo>
                          <a:pt x="119" y="46"/>
                        </a:lnTo>
                        <a:lnTo>
                          <a:pt x="121" y="54"/>
                        </a:lnTo>
                        <a:lnTo>
                          <a:pt x="123" y="63"/>
                        </a:lnTo>
                        <a:lnTo>
                          <a:pt x="123" y="72"/>
                        </a:lnTo>
                        <a:lnTo>
                          <a:pt x="123" y="267"/>
                        </a:lnTo>
                        <a:lnTo>
                          <a:pt x="0" y="267"/>
                        </a:lnTo>
                        <a:lnTo>
                          <a:pt x="0" y="72"/>
                        </a:lnTo>
                        <a:lnTo>
                          <a:pt x="1" y="63"/>
                        </a:lnTo>
                        <a:lnTo>
                          <a:pt x="2" y="54"/>
                        </a:lnTo>
                        <a:lnTo>
                          <a:pt x="4" y="46"/>
                        </a:lnTo>
                        <a:lnTo>
                          <a:pt x="7" y="39"/>
                        </a:lnTo>
                        <a:lnTo>
                          <a:pt x="10" y="32"/>
                        </a:lnTo>
                        <a:lnTo>
                          <a:pt x="15" y="26"/>
                        </a:lnTo>
                        <a:lnTo>
                          <a:pt x="19" y="21"/>
                        </a:lnTo>
                        <a:lnTo>
                          <a:pt x="23" y="17"/>
                        </a:lnTo>
                        <a:lnTo>
                          <a:pt x="28" y="12"/>
                        </a:lnTo>
                        <a:lnTo>
                          <a:pt x="32" y="9"/>
                        </a:lnTo>
                        <a:lnTo>
                          <a:pt x="38" y="6"/>
                        </a:lnTo>
                        <a:lnTo>
                          <a:pt x="43" y="4"/>
                        </a:lnTo>
                        <a:lnTo>
                          <a:pt x="53" y="1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2" name="Freeform 461"/>
                  <p:cNvSpPr>
                    <a:spLocks noChangeAspect="1"/>
                  </p:cNvSpPr>
                  <p:nvPr/>
                </p:nvSpPr>
                <p:spPr bwMode="auto">
                  <a:xfrm>
                    <a:off x="4998" y="1654"/>
                    <a:ext cx="36" cy="79"/>
                  </a:xfrm>
                  <a:custGeom>
                    <a:avLst/>
                    <a:gdLst>
                      <a:gd name="T0" fmla="*/ 18 w 122"/>
                      <a:gd name="T1" fmla="*/ 0 h 267"/>
                      <a:gd name="T2" fmla="*/ 21 w 122"/>
                      <a:gd name="T3" fmla="*/ 0 h 267"/>
                      <a:gd name="T4" fmla="*/ 23 w 122"/>
                      <a:gd name="T5" fmla="*/ 1 h 267"/>
                      <a:gd name="T6" fmla="*/ 25 w 122"/>
                      <a:gd name="T7" fmla="*/ 2 h 267"/>
                      <a:gd name="T8" fmla="*/ 27 w 122"/>
                      <a:gd name="T9" fmla="*/ 3 h 267"/>
                      <a:gd name="T10" fmla="*/ 28 w 122"/>
                      <a:gd name="T11" fmla="*/ 4 h 267"/>
                      <a:gd name="T12" fmla="*/ 30 w 122"/>
                      <a:gd name="T13" fmla="*/ 5 h 267"/>
                      <a:gd name="T14" fmla="*/ 31 w 122"/>
                      <a:gd name="T15" fmla="*/ 6 h 267"/>
                      <a:gd name="T16" fmla="*/ 32 w 122"/>
                      <a:gd name="T17" fmla="*/ 8 h 267"/>
                      <a:gd name="T18" fmla="*/ 33 w 122"/>
                      <a:gd name="T19" fmla="*/ 9 h 267"/>
                      <a:gd name="T20" fmla="*/ 34 w 122"/>
                      <a:gd name="T21" fmla="*/ 12 h 267"/>
                      <a:gd name="T22" fmla="*/ 35 w 122"/>
                      <a:gd name="T23" fmla="*/ 14 h 267"/>
                      <a:gd name="T24" fmla="*/ 36 w 122"/>
                      <a:gd name="T25" fmla="*/ 16 h 267"/>
                      <a:gd name="T26" fmla="*/ 36 w 122"/>
                      <a:gd name="T27" fmla="*/ 19 h 267"/>
                      <a:gd name="T28" fmla="*/ 36 w 122"/>
                      <a:gd name="T29" fmla="*/ 21 h 267"/>
                      <a:gd name="T30" fmla="*/ 36 w 122"/>
                      <a:gd name="T31" fmla="*/ 79 h 267"/>
                      <a:gd name="T32" fmla="*/ 0 w 122"/>
                      <a:gd name="T33" fmla="*/ 79 h 267"/>
                      <a:gd name="T34" fmla="*/ 0 w 122"/>
                      <a:gd name="T35" fmla="*/ 21 h 267"/>
                      <a:gd name="T36" fmla="*/ 0 w 122"/>
                      <a:gd name="T37" fmla="*/ 19 h 267"/>
                      <a:gd name="T38" fmla="*/ 0 w 122"/>
                      <a:gd name="T39" fmla="*/ 16 h 267"/>
                      <a:gd name="T40" fmla="*/ 1 w 122"/>
                      <a:gd name="T41" fmla="*/ 14 h 267"/>
                      <a:gd name="T42" fmla="*/ 2 w 122"/>
                      <a:gd name="T43" fmla="*/ 12 h 267"/>
                      <a:gd name="T44" fmla="*/ 3 w 122"/>
                      <a:gd name="T45" fmla="*/ 9 h 267"/>
                      <a:gd name="T46" fmla="*/ 4 w 122"/>
                      <a:gd name="T47" fmla="*/ 8 h 267"/>
                      <a:gd name="T48" fmla="*/ 5 w 122"/>
                      <a:gd name="T49" fmla="*/ 6 h 267"/>
                      <a:gd name="T50" fmla="*/ 6 w 122"/>
                      <a:gd name="T51" fmla="*/ 5 h 267"/>
                      <a:gd name="T52" fmla="*/ 8 w 122"/>
                      <a:gd name="T53" fmla="*/ 4 h 267"/>
                      <a:gd name="T54" fmla="*/ 9 w 122"/>
                      <a:gd name="T55" fmla="*/ 3 h 267"/>
                      <a:gd name="T56" fmla="*/ 11 w 122"/>
                      <a:gd name="T57" fmla="*/ 2 h 267"/>
                      <a:gd name="T58" fmla="*/ 12 w 122"/>
                      <a:gd name="T59" fmla="*/ 1 h 267"/>
                      <a:gd name="T60" fmla="*/ 15 w 122"/>
                      <a:gd name="T61" fmla="*/ 0 h 267"/>
                      <a:gd name="T62" fmla="*/ 18 w 122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2" h="267">
                        <a:moveTo>
                          <a:pt x="60" y="0"/>
                        </a:moveTo>
                        <a:lnTo>
                          <a:pt x="70" y="1"/>
                        </a:lnTo>
                        <a:lnTo>
                          <a:pt x="79" y="4"/>
                        </a:lnTo>
                        <a:lnTo>
                          <a:pt x="85" y="6"/>
                        </a:lnTo>
                        <a:lnTo>
                          <a:pt x="90" y="9"/>
                        </a:lnTo>
                        <a:lnTo>
                          <a:pt x="95" y="12"/>
                        </a:lnTo>
                        <a:lnTo>
                          <a:pt x="100" y="17"/>
                        </a:lnTo>
                        <a:lnTo>
                          <a:pt x="105" y="21"/>
                        </a:lnTo>
                        <a:lnTo>
                          <a:pt x="109" y="26"/>
                        </a:lnTo>
                        <a:lnTo>
                          <a:pt x="113" y="32"/>
                        </a:lnTo>
                        <a:lnTo>
                          <a:pt x="116" y="39"/>
                        </a:lnTo>
                        <a:lnTo>
                          <a:pt x="119" y="46"/>
                        </a:lnTo>
                        <a:lnTo>
                          <a:pt x="121" y="54"/>
                        </a:lnTo>
                        <a:lnTo>
                          <a:pt x="122" y="63"/>
                        </a:lnTo>
                        <a:lnTo>
                          <a:pt x="122" y="72"/>
                        </a:lnTo>
                        <a:lnTo>
                          <a:pt x="122" y="267"/>
                        </a:lnTo>
                        <a:lnTo>
                          <a:pt x="0" y="267"/>
                        </a:lnTo>
                        <a:lnTo>
                          <a:pt x="0" y="72"/>
                        </a:lnTo>
                        <a:lnTo>
                          <a:pt x="0" y="63"/>
                        </a:lnTo>
                        <a:lnTo>
                          <a:pt x="1" y="54"/>
                        </a:lnTo>
                        <a:lnTo>
                          <a:pt x="3" y="46"/>
                        </a:lnTo>
                        <a:lnTo>
                          <a:pt x="7" y="39"/>
                        </a:lnTo>
                        <a:lnTo>
                          <a:pt x="10" y="32"/>
                        </a:lnTo>
                        <a:lnTo>
                          <a:pt x="14" y="26"/>
                        </a:lnTo>
                        <a:lnTo>
                          <a:pt x="18" y="21"/>
                        </a:lnTo>
                        <a:lnTo>
                          <a:pt x="22" y="17"/>
                        </a:lnTo>
                        <a:lnTo>
                          <a:pt x="28" y="12"/>
                        </a:lnTo>
                        <a:lnTo>
                          <a:pt x="32" y="9"/>
                        </a:lnTo>
                        <a:lnTo>
                          <a:pt x="37" y="6"/>
                        </a:lnTo>
                        <a:lnTo>
                          <a:pt x="42" y="4"/>
                        </a:lnTo>
                        <a:lnTo>
                          <a:pt x="52" y="1"/>
                        </a:lnTo>
                        <a:lnTo>
                          <a:pt x="6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3" name="Freeform 462"/>
                  <p:cNvSpPr>
                    <a:spLocks noChangeAspect="1"/>
                  </p:cNvSpPr>
                  <p:nvPr/>
                </p:nvSpPr>
                <p:spPr bwMode="auto">
                  <a:xfrm>
                    <a:off x="5134" y="1654"/>
                    <a:ext cx="36" cy="79"/>
                  </a:xfrm>
                  <a:custGeom>
                    <a:avLst/>
                    <a:gdLst>
                      <a:gd name="T0" fmla="*/ 18 w 121"/>
                      <a:gd name="T1" fmla="*/ 0 h 267"/>
                      <a:gd name="T2" fmla="*/ 21 w 121"/>
                      <a:gd name="T3" fmla="*/ 0 h 267"/>
                      <a:gd name="T4" fmla="*/ 24 w 121"/>
                      <a:gd name="T5" fmla="*/ 1 h 267"/>
                      <a:gd name="T6" fmla="*/ 25 w 121"/>
                      <a:gd name="T7" fmla="*/ 2 h 267"/>
                      <a:gd name="T8" fmla="*/ 26 w 121"/>
                      <a:gd name="T9" fmla="*/ 3 h 267"/>
                      <a:gd name="T10" fmla="*/ 28 w 121"/>
                      <a:gd name="T11" fmla="*/ 4 h 267"/>
                      <a:gd name="T12" fmla="*/ 29 w 121"/>
                      <a:gd name="T13" fmla="*/ 5 h 267"/>
                      <a:gd name="T14" fmla="*/ 31 w 121"/>
                      <a:gd name="T15" fmla="*/ 6 h 267"/>
                      <a:gd name="T16" fmla="*/ 32 w 121"/>
                      <a:gd name="T17" fmla="*/ 8 h 267"/>
                      <a:gd name="T18" fmla="*/ 33 w 121"/>
                      <a:gd name="T19" fmla="*/ 9 h 267"/>
                      <a:gd name="T20" fmla="*/ 34 w 121"/>
                      <a:gd name="T21" fmla="*/ 12 h 267"/>
                      <a:gd name="T22" fmla="*/ 35 w 121"/>
                      <a:gd name="T23" fmla="*/ 14 h 267"/>
                      <a:gd name="T24" fmla="*/ 35 w 121"/>
                      <a:gd name="T25" fmla="*/ 16 h 267"/>
                      <a:gd name="T26" fmla="*/ 36 w 121"/>
                      <a:gd name="T27" fmla="*/ 19 h 267"/>
                      <a:gd name="T28" fmla="*/ 36 w 121"/>
                      <a:gd name="T29" fmla="*/ 21 h 267"/>
                      <a:gd name="T30" fmla="*/ 36 w 121"/>
                      <a:gd name="T31" fmla="*/ 79 h 267"/>
                      <a:gd name="T32" fmla="*/ 0 w 121"/>
                      <a:gd name="T33" fmla="*/ 79 h 267"/>
                      <a:gd name="T34" fmla="*/ 0 w 121"/>
                      <a:gd name="T35" fmla="*/ 21 h 267"/>
                      <a:gd name="T36" fmla="*/ 0 w 121"/>
                      <a:gd name="T37" fmla="*/ 19 h 267"/>
                      <a:gd name="T38" fmla="*/ 1 w 121"/>
                      <a:gd name="T39" fmla="*/ 16 h 267"/>
                      <a:gd name="T40" fmla="*/ 1 w 121"/>
                      <a:gd name="T41" fmla="*/ 14 h 267"/>
                      <a:gd name="T42" fmla="*/ 2 w 121"/>
                      <a:gd name="T43" fmla="*/ 12 h 267"/>
                      <a:gd name="T44" fmla="*/ 3 w 121"/>
                      <a:gd name="T45" fmla="*/ 9 h 267"/>
                      <a:gd name="T46" fmla="*/ 4 w 121"/>
                      <a:gd name="T47" fmla="*/ 8 h 267"/>
                      <a:gd name="T48" fmla="*/ 5 w 121"/>
                      <a:gd name="T49" fmla="*/ 6 h 267"/>
                      <a:gd name="T50" fmla="*/ 7 w 121"/>
                      <a:gd name="T51" fmla="*/ 5 h 267"/>
                      <a:gd name="T52" fmla="*/ 8 w 121"/>
                      <a:gd name="T53" fmla="*/ 4 h 267"/>
                      <a:gd name="T54" fmla="*/ 9 w 121"/>
                      <a:gd name="T55" fmla="*/ 3 h 267"/>
                      <a:gd name="T56" fmla="*/ 11 w 121"/>
                      <a:gd name="T57" fmla="*/ 2 h 267"/>
                      <a:gd name="T58" fmla="*/ 12 w 121"/>
                      <a:gd name="T59" fmla="*/ 1 h 267"/>
                      <a:gd name="T60" fmla="*/ 15 w 121"/>
                      <a:gd name="T61" fmla="*/ 0 h 267"/>
                      <a:gd name="T62" fmla="*/ 18 w 121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1" h="267">
                        <a:moveTo>
                          <a:pt x="60" y="0"/>
                        </a:moveTo>
                        <a:lnTo>
                          <a:pt x="69" y="1"/>
                        </a:lnTo>
                        <a:lnTo>
                          <a:pt x="79" y="4"/>
                        </a:lnTo>
                        <a:lnTo>
                          <a:pt x="84" y="6"/>
                        </a:lnTo>
                        <a:lnTo>
                          <a:pt x="89" y="9"/>
                        </a:lnTo>
                        <a:lnTo>
                          <a:pt x="95" y="12"/>
                        </a:lnTo>
                        <a:lnTo>
                          <a:pt x="99" y="17"/>
                        </a:lnTo>
                        <a:lnTo>
                          <a:pt x="103" y="21"/>
                        </a:lnTo>
                        <a:lnTo>
                          <a:pt x="107" y="26"/>
                        </a:lnTo>
                        <a:lnTo>
                          <a:pt x="111" y="32"/>
                        </a:lnTo>
                        <a:lnTo>
                          <a:pt x="115" y="39"/>
                        </a:lnTo>
                        <a:lnTo>
                          <a:pt x="117" y="46"/>
                        </a:lnTo>
                        <a:lnTo>
                          <a:pt x="119" y="54"/>
                        </a:lnTo>
                        <a:lnTo>
                          <a:pt x="120" y="63"/>
                        </a:lnTo>
                        <a:lnTo>
                          <a:pt x="121" y="72"/>
                        </a:lnTo>
                        <a:lnTo>
                          <a:pt x="121" y="267"/>
                        </a:lnTo>
                        <a:lnTo>
                          <a:pt x="0" y="267"/>
                        </a:lnTo>
                        <a:lnTo>
                          <a:pt x="0" y="72"/>
                        </a:lnTo>
                        <a:lnTo>
                          <a:pt x="0" y="63"/>
                        </a:lnTo>
                        <a:lnTo>
                          <a:pt x="2" y="54"/>
                        </a:lnTo>
                        <a:lnTo>
                          <a:pt x="4" y="46"/>
                        </a:lnTo>
                        <a:lnTo>
                          <a:pt x="6" y="39"/>
                        </a:lnTo>
                        <a:lnTo>
                          <a:pt x="9" y="32"/>
                        </a:lnTo>
                        <a:lnTo>
                          <a:pt x="14" y="26"/>
                        </a:lnTo>
                        <a:lnTo>
                          <a:pt x="18" y="21"/>
                        </a:lnTo>
                        <a:lnTo>
                          <a:pt x="22" y="17"/>
                        </a:lnTo>
                        <a:lnTo>
                          <a:pt x="26" y="12"/>
                        </a:lnTo>
                        <a:lnTo>
                          <a:pt x="31" y="9"/>
                        </a:lnTo>
                        <a:lnTo>
                          <a:pt x="37" y="6"/>
                        </a:lnTo>
                        <a:lnTo>
                          <a:pt x="42" y="4"/>
                        </a:lnTo>
                        <a:lnTo>
                          <a:pt x="51" y="1"/>
                        </a:lnTo>
                        <a:lnTo>
                          <a:pt x="6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4" name="Freeform 463"/>
                  <p:cNvSpPr>
                    <a:spLocks noChangeAspect="1"/>
                  </p:cNvSpPr>
                  <p:nvPr/>
                </p:nvSpPr>
                <p:spPr bwMode="auto">
                  <a:xfrm>
                    <a:off x="4863" y="1783"/>
                    <a:ext cx="36" cy="86"/>
                  </a:xfrm>
                  <a:custGeom>
                    <a:avLst/>
                    <a:gdLst>
                      <a:gd name="T0" fmla="*/ 18 w 123"/>
                      <a:gd name="T1" fmla="*/ 0 h 267"/>
                      <a:gd name="T2" fmla="*/ 21 w 123"/>
                      <a:gd name="T3" fmla="*/ 0 h 267"/>
                      <a:gd name="T4" fmla="*/ 24 w 123"/>
                      <a:gd name="T5" fmla="*/ 1 h 267"/>
                      <a:gd name="T6" fmla="*/ 25 w 123"/>
                      <a:gd name="T7" fmla="*/ 2 h 267"/>
                      <a:gd name="T8" fmla="*/ 27 w 123"/>
                      <a:gd name="T9" fmla="*/ 3 h 267"/>
                      <a:gd name="T10" fmla="*/ 28 w 123"/>
                      <a:gd name="T11" fmla="*/ 4 h 267"/>
                      <a:gd name="T12" fmla="*/ 30 w 123"/>
                      <a:gd name="T13" fmla="*/ 5 h 267"/>
                      <a:gd name="T14" fmla="*/ 31 w 123"/>
                      <a:gd name="T15" fmla="*/ 6 h 267"/>
                      <a:gd name="T16" fmla="*/ 32 w 123"/>
                      <a:gd name="T17" fmla="*/ 8 h 267"/>
                      <a:gd name="T18" fmla="*/ 33 w 123"/>
                      <a:gd name="T19" fmla="*/ 10 h 267"/>
                      <a:gd name="T20" fmla="*/ 34 w 123"/>
                      <a:gd name="T21" fmla="*/ 12 h 267"/>
                      <a:gd name="T22" fmla="*/ 35 w 123"/>
                      <a:gd name="T23" fmla="*/ 14 h 267"/>
                      <a:gd name="T24" fmla="*/ 35 w 123"/>
                      <a:gd name="T25" fmla="*/ 17 h 267"/>
                      <a:gd name="T26" fmla="*/ 36 w 123"/>
                      <a:gd name="T27" fmla="*/ 20 h 267"/>
                      <a:gd name="T28" fmla="*/ 36 w 123"/>
                      <a:gd name="T29" fmla="*/ 23 h 267"/>
                      <a:gd name="T30" fmla="*/ 36 w 123"/>
                      <a:gd name="T31" fmla="*/ 86 h 267"/>
                      <a:gd name="T32" fmla="*/ 0 w 123"/>
                      <a:gd name="T33" fmla="*/ 86 h 267"/>
                      <a:gd name="T34" fmla="*/ 0 w 123"/>
                      <a:gd name="T35" fmla="*/ 23 h 267"/>
                      <a:gd name="T36" fmla="*/ 0 w 123"/>
                      <a:gd name="T37" fmla="*/ 20 h 267"/>
                      <a:gd name="T38" fmla="*/ 1 w 123"/>
                      <a:gd name="T39" fmla="*/ 17 h 267"/>
                      <a:gd name="T40" fmla="*/ 1 w 123"/>
                      <a:gd name="T41" fmla="*/ 14 h 267"/>
                      <a:gd name="T42" fmla="*/ 2 w 123"/>
                      <a:gd name="T43" fmla="*/ 12 h 267"/>
                      <a:gd name="T44" fmla="*/ 3 w 123"/>
                      <a:gd name="T45" fmla="*/ 10 h 267"/>
                      <a:gd name="T46" fmla="*/ 4 w 123"/>
                      <a:gd name="T47" fmla="*/ 8 h 267"/>
                      <a:gd name="T48" fmla="*/ 6 w 123"/>
                      <a:gd name="T49" fmla="*/ 6 h 267"/>
                      <a:gd name="T50" fmla="*/ 7 w 123"/>
                      <a:gd name="T51" fmla="*/ 5 h 267"/>
                      <a:gd name="T52" fmla="*/ 8 w 123"/>
                      <a:gd name="T53" fmla="*/ 4 h 267"/>
                      <a:gd name="T54" fmla="*/ 9 w 123"/>
                      <a:gd name="T55" fmla="*/ 3 h 267"/>
                      <a:gd name="T56" fmla="*/ 11 w 123"/>
                      <a:gd name="T57" fmla="*/ 2 h 267"/>
                      <a:gd name="T58" fmla="*/ 13 w 123"/>
                      <a:gd name="T59" fmla="*/ 1 h 267"/>
                      <a:gd name="T60" fmla="*/ 16 w 123"/>
                      <a:gd name="T61" fmla="*/ 0 h 267"/>
                      <a:gd name="T62" fmla="*/ 18 w 123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3" h="267">
                        <a:moveTo>
                          <a:pt x="63" y="0"/>
                        </a:moveTo>
                        <a:lnTo>
                          <a:pt x="71" y="0"/>
                        </a:lnTo>
                        <a:lnTo>
                          <a:pt x="81" y="3"/>
                        </a:lnTo>
                        <a:lnTo>
                          <a:pt x="86" y="5"/>
                        </a:lnTo>
                        <a:lnTo>
                          <a:pt x="91" y="8"/>
                        </a:lnTo>
                        <a:lnTo>
                          <a:pt x="97" y="11"/>
                        </a:lnTo>
                        <a:lnTo>
                          <a:pt x="101" y="16"/>
                        </a:lnTo>
                        <a:lnTo>
                          <a:pt x="105" y="20"/>
                        </a:lnTo>
                        <a:lnTo>
                          <a:pt x="109" y="25"/>
                        </a:lnTo>
                        <a:lnTo>
                          <a:pt x="114" y="31"/>
                        </a:lnTo>
                        <a:lnTo>
                          <a:pt x="117" y="38"/>
                        </a:lnTo>
                        <a:lnTo>
                          <a:pt x="119" y="45"/>
                        </a:lnTo>
                        <a:lnTo>
                          <a:pt x="121" y="54"/>
                        </a:lnTo>
                        <a:lnTo>
                          <a:pt x="123" y="62"/>
                        </a:lnTo>
                        <a:lnTo>
                          <a:pt x="123" y="71"/>
                        </a:lnTo>
                        <a:lnTo>
                          <a:pt x="123" y="267"/>
                        </a:lnTo>
                        <a:lnTo>
                          <a:pt x="0" y="267"/>
                        </a:lnTo>
                        <a:lnTo>
                          <a:pt x="0" y="71"/>
                        </a:lnTo>
                        <a:lnTo>
                          <a:pt x="1" y="62"/>
                        </a:lnTo>
                        <a:lnTo>
                          <a:pt x="2" y="54"/>
                        </a:lnTo>
                        <a:lnTo>
                          <a:pt x="4" y="45"/>
                        </a:lnTo>
                        <a:lnTo>
                          <a:pt x="7" y="38"/>
                        </a:lnTo>
                        <a:lnTo>
                          <a:pt x="10" y="31"/>
                        </a:lnTo>
                        <a:lnTo>
                          <a:pt x="15" y="25"/>
                        </a:lnTo>
                        <a:lnTo>
                          <a:pt x="19" y="20"/>
                        </a:lnTo>
                        <a:lnTo>
                          <a:pt x="23" y="16"/>
                        </a:lnTo>
                        <a:lnTo>
                          <a:pt x="28" y="11"/>
                        </a:lnTo>
                        <a:lnTo>
                          <a:pt x="32" y="8"/>
                        </a:lnTo>
                        <a:lnTo>
                          <a:pt x="38" y="5"/>
                        </a:lnTo>
                        <a:lnTo>
                          <a:pt x="43" y="3"/>
                        </a:lnTo>
                        <a:lnTo>
                          <a:pt x="53" y="0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5" name="Freeform 464"/>
                  <p:cNvSpPr>
                    <a:spLocks noChangeAspect="1"/>
                  </p:cNvSpPr>
                  <p:nvPr/>
                </p:nvSpPr>
                <p:spPr bwMode="auto">
                  <a:xfrm>
                    <a:off x="4998" y="1783"/>
                    <a:ext cx="36" cy="86"/>
                  </a:xfrm>
                  <a:custGeom>
                    <a:avLst/>
                    <a:gdLst>
                      <a:gd name="T0" fmla="*/ 18 w 122"/>
                      <a:gd name="T1" fmla="*/ 0 h 267"/>
                      <a:gd name="T2" fmla="*/ 21 w 122"/>
                      <a:gd name="T3" fmla="*/ 0 h 267"/>
                      <a:gd name="T4" fmla="*/ 23 w 122"/>
                      <a:gd name="T5" fmla="*/ 1 h 267"/>
                      <a:gd name="T6" fmla="*/ 25 w 122"/>
                      <a:gd name="T7" fmla="*/ 2 h 267"/>
                      <a:gd name="T8" fmla="*/ 27 w 122"/>
                      <a:gd name="T9" fmla="*/ 3 h 267"/>
                      <a:gd name="T10" fmla="*/ 28 w 122"/>
                      <a:gd name="T11" fmla="*/ 4 h 267"/>
                      <a:gd name="T12" fmla="*/ 30 w 122"/>
                      <a:gd name="T13" fmla="*/ 5 h 267"/>
                      <a:gd name="T14" fmla="*/ 31 w 122"/>
                      <a:gd name="T15" fmla="*/ 6 h 267"/>
                      <a:gd name="T16" fmla="*/ 32 w 122"/>
                      <a:gd name="T17" fmla="*/ 8 h 267"/>
                      <a:gd name="T18" fmla="*/ 33 w 122"/>
                      <a:gd name="T19" fmla="*/ 10 h 267"/>
                      <a:gd name="T20" fmla="*/ 34 w 122"/>
                      <a:gd name="T21" fmla="*/ 12 h 267"/>
                      <a:gd name="T22" fmla="*/ 35 w 122"/>
                      <a:gd name="T23" fmla="*/ 14 h 267"/>
                      <a:gd name="T24" fmla="*/ 36 w 122"/>
                      <a:gd name="T25" fmla="*/ 17 h 267"/>
                      <a:gd name="T26" fmla="*/ 36 w 122"/>
                      <a:gd name="T27" fmla="*/ 20 h 267"/>
                      <a:gd name="T28" fmla="*/ 36 w 122"/>
                      <a:gd name="T29" fmla="*/ 23 h 267"/>
                      <a:gd name="T30" fmla="*/ 36 w 122"/>
                      <a:gd name="T31" fmla="*/ 86 h 267"/>
                      <a:gd name="T32" fmla="*/ 0 w 122"/>
                      <a:gd name="T33" fmla="*/ 86 h 267"/>
                      <a:gd name="T34" fmla="*/ 0 w 122"/>
                      <a:gd name="T35" fmla="*/ 23 h 267"/>
                      <a:gd name="T36" fmla="*/ 0 w 122"/>
                      <a:gd name="T37" fmla="*/ 20 h 267"/>
                      <a:gd name="T38" fmla="*/ 0 w 122"/>
                      <a:gd name="T39" fmla="*/ 17 h 267"/>
                      <a:gd name="T40" fmla="*/ 1 w 122"/>
                      <a:gd name="T41" fmla="*/ 14 h 267"/>
                      <a:gd name="T42" fmla="*/ 2 w 122"/>
                      <a:gd name="T43" fmla="*/ 12 h 267"/>
                      <a:gd name="T44" fmla="*/ 3 w 122"/>
                      <a:gd name="T45" fmla="*/ 10 h 267"/>
                      <a:gd name="T46" fmla="*/ 4 w 122"/>
                      <a:gd name="T47" fmla="*/ 8 h 267"/>
                      <a:gd name="T48" fmla="*/ 5 w 122"/>
                      <a:gd name="T49" fmla="*/ 6 h 267"/>
                      <a:gd name="T50" fmla="*/ 6 w 122"/>
                      <a:gd name="T51" fmla="*/ 5 h 267"/>
                      <a:gd name="T52" fmla="*/ 8 w 122"/>
                      <a:gd name="T53" fmla="*/ 4 h 267"/>
                      <a:gd name="T54" fmla="*/ 9 w 122"/>
                      <a:gd name="T55" fmla="*/ 3 h 267"/>
                      <a:gd name="T56" fmla="*/ 11 w 122"/>
                      <a:gd name="T57" fmla="*/ 2 h 267"/>
                      <a:gd name="T58" fmla="*/ 12 w 122"/>
                      <a:gd name="T59" fmla="*/ 1 h 267"/>
                      <a:gd name="T60" fmla="*/ 15 w 122"/>
                      <a:gd name="T61" fmla="*/ 0 h 267"/>
                      <a:gd name="T62" fmla="*/ 18 w 122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2" h="267">
                        <a:moveTo>
                          <a:pt x="60" y="0"/>
                        </a:moveTo>
                        <a:lnTo>
                          <a:pt x="70" y="0"/>
                        </a:lnTo>
                        <a:lnTo>
                          <a:pt x="79" y="3"/>
                        </a:lnTo>
                        <a:lnTo>
                          <a:pt x="85" y="5"/>
                        </a:lnTo>
                        <a:lnTo>
                          <a:pt x="90" y="8"/>
                        </a:lnTo>
                        <a:lnTo>
                          <a:pt x="95" y="11"/>
                        </a:lnTo>
                        <a:lnTo>
                          <a:pt x="100" y="16"/>
                        </a:lnTo>
                        <a:lnTo>
                          <a:pt x="105" y="20"/>
                        </a:lnTo>
                        <a:lnTo>
                          <a:pt x="109" y="25"/>
                        </a:lnTo>
                        <a:lnTo>
                          <a:pt x="113" y="31"/>
                        </a:lnTo>
                        <a:lnTo>
                          <a:pt x="116" y="38"/>
                        </a:lnTo>
                        <a:lnTo>
                          <a:pt x="119" y="45"/>
                        </a:lnTo>
                        <a:lnTo>
                          <a:pt x="121" y="54"/>
                        </a:lnTo>
                        <a:lnTo>
                          <a:pt x="122" y="62"/>
                        </a:lnTo>
                        <a:lnTo>
                          <a:pt x="122" y="71"/>
                        </a:lnTo>
                        <a:lnTo>
                          <a:pt x="122" y="267"/>
                        </a:lnTo>
                        <a:lnTo>
                          <a:pt x="0" y="267"/>
                        </a:lnTo>
                        <a:lnTo>
                          <a:pt x="0" y="71"/>
                        </a:lnTo>
                        <a:lnTo>
                          <a:pt x="0" y="62"/>
                        </a:lnTo>
                        <a:lnTo>
                          <a:pt x="1" y="54"/>
                        </a:lnTo>
                        <a:lnTo>
                          <a:pt x="3" y="45"/>
                        </a:lnTo>
                        <a:lnTo>
                          <a:pt x="7" y="38"/>
                        </a:lnTo>
                        <a:lnTo>
                          <a:pt x="10" y="31"/>
                        </a:lnTo>
                        <a:lnTo>
                          <a:pt x="14" y="25"/>
                        </a:lnTo>
                        <a:lnTo>
                          <a:pt x="18" y="20"/>
                        </a:lnTo>
                        <a:lnTo>
                          <a:pt x="22" y="16"/>
                        </a:lnTo>
                        <a:lnTo>
                          <a:pt x="28" y="11"/>
                        </a:lnTo>
                        <a:lnTo>
                          <a:pt x="32" y="8"/>
                        </a:lnTo>
                        <a:lnTo>
                          <a:pt x="37" y="5"/>
                        </a:lnTo>
                        <a:lnTo>
                          <a:pt x="42" y="3"/>
                        </a:lnTo>
                        <a:lnTo>
                          <a:pt x="52" y="0"/>
                        </a:lnTo>
                        <a:lnTo>
                          <a:pt x="6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6" name="Freeform 465"/>
                  <p:cNvSpPr>
                    <a:spLocks noChangeAspect="1"/>
                  </p:cNvSpPr>
                  <p:nvPr/>
                </p:nvSpPr>
                <p:spPr bwMode="auto">
                  <a:xfrm>
                    <a:off x="5134" y="1783"/>
                    <a:ext cx="36" cy="86"/>
                  </a:xfrm>
                  <a:custGeom>
                    <a:avLst/>
                    <a:gdLst>
                      <a:gd name="T0" fmla="*/ 18 w 121"/>
                      <a:gd name="T1" fmla="*/ 0 h 267"/>
                      <a:gd name="T2" fmla="*/ 21 w 121"/>
                      <a:gd name="T3" fmla="*/ 0 h 267"/>
                      <a:gd name="T4" fmla="*/ 24 w 121"/>
                      <a:gd name="T5" fmla="*/ 1 h 267"/>
                      <a:gd name="T6" fmla="*/ 25 w 121"/>
                      <a:gd name="T7" fmla="*/ 2 h 267"/>
                      <a:gd name="T8" fmla="*/ 26 w 121"/>
                      <a:gd name="T9" fmla="*/ 3 h 267"/>
                      <a:gd name="T10" fmla="*/ 28 w 121"/>
                      <a:gd name="T11" fmla="*/ 4 h 267"/>
                      <a:gd name="T12" fmla="*/ 29 w 121"/>
                      <a:gd name="T13" fmla="*/ 5 h 267"/>
                      <a:gd name="T14" fmla="*/ 31 w 121"/>
                      <a:gd name="T15" fmla="*/ 6 h 267"/>
                      <a:gd name="T16" fmla="*/ 32 w 121"/>
                      <a:gd name="T17" fmla="*/ 8 h 267"/>
                      <a:gd name="T18" fmla="*/ 33 w 121"/>
                      <a:gd name="T19" fmla="*/ 10 h 267"/>
                      <a:gd name="T20" fmla="*/ 34 w 121"/>
                      <a:gd name="T21" fmla="*/ 12 h 267"/>
                      <a:gd name="T22" fmla="*/ 35 w 121"/>
                      <a:gd name="T23" fmla="*/ 14 h 267"/>
                      <a:gd name="T24" fmla="*/ 35 w 121"/>
                      <a:gd name="T25" fmla="*/ 17 h 267"/>
                      <a:gd name="T26" fmla="*/ 36 w 121"/>
                      <a:gd name="T27" fmla="*/ 20 h 267"/>
                      <a:gd name="T28" fmla="*/ 36 w 121"/>
                      <a:gd name="T29" fmla="*/ 23 h 267"/>
                      <a:gd name="T30" fmla="*/ 36 w 121"/>
                      <a:gd name="T31" fmla="*/ 86 h 267"/>
                      <a:gd name="T32" fmla="*/ 0 w 121"/>
                      <a:gd name="T33" fmla="*/ 86 h 267"/>
                      <a:gd name="T34" fmla="*/ 0 w 121"/>
                      <a:gd name="T35" fmla="*/ 23 h 267"/>
                      <a:gd name="T36" fmla="*/ 0 w 121"/>
                      <a:gd name="T37" fmla="*/ 20 h 267"/>
                      <a:gd name="T38" fmla="*/ 1 w 121"/>
                      <a:gd name="T39" fmla="*/ 17 h 267"/>
                      <a:gd name="T40" fmla="*/ 1 w 121"/>
                      <a:gd name="T41" fmla="*/ 14 h 267"/>
                      <a:gd name="T42" fmla="*/ 2 w 121"/>
                      <a:gd name="T43" fmla="*/ 12 h 267"/>
                      <a:gd name="T44" fmla="*/ 3 w 121"/>
                      <a:gd name="T45" fmla="*/ 10 h 267"/>
                      <a:gd name="T46" fmla="*/ 4 w 121"/>
                      <a:gd name="T47" fmla="*/ 8 h 267"/>
                      <a:gd name="T48" fmla="*/ 5 w 121"/>
                      <a:gd name="T49" fmla="*/ 6 h 267"/>
                      <a:gd name="T50" fmla="*/ 7 w 121"/>
                      <a:gd name="T51" fmla="*/ 5 h 267"/>
                      <a:gd name="T52" fmla="*/ 8 w 121"/>
                      <a:gd name="T53" fmla="*/ 4 h 267"/>
                      <a:gd name="T54" fmla="*/ 9 w 121"/>
                      <a:gd name="T55" fmla="*/ 3 h 267"/>
                      <a:gd name="T56" fmla="*/ 11 w 121"/>
                      <a:gd name="T57" fmla="*/ 2 h 267"/>
                      <a:gd name="T58" fmla="*/ 12 w 121"/>
                      <a:gd name="T59" fmla="*/ 1 h 267"/>
                      <a:gd name="T60" fmla="*/ 15 w 121"/>
                      <a:gd name="T61" fmla="*/ 0 h 267"/>
                      <a:gd name="T62" fmla="*/ 18 w 121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1" h="267">
                        <a:moveTo>
                          <a:pt x="60" y="0"/>
                        </a:moveTo>
                        <a:lnTo>
                          <a:pt x="69" y="0"/>
                        </a:lnTo>
                        <a:lnTo>
                          <a:pt x="79" y="3"/>
                        </a:lnTo>
                        <a:lnTo>
                          <a:pt x="84" y="5"/>
                        </a:lnTo>
                        <a:lnTo>
                          <a:pt x="89" y="8"/>
                        </a:lnTo>
                        <a:lnTo>
                          <a:pt x="95" y="11"/>
                        </a:lnTo>
                        <a:lnTo>
                          <a:pt x="99" y="16"/>
                        </a:lnTo>
                        <a:lnTo>
                          <a:pt x="103" y="20"/>
                        </a:lnTo>
                        <a:lnTo>
                          <a:pt x="107" y="25"/>
                        </a:lnTo>
                        <a:lnTo>
                          <a:pt x="111" y="31"/>
                        </a:lnTo>
                        <a:lnTo>
                          <a:pt x="115" y="38"/>
                        </a:lnTo>
                        <a:lnTo>
                          <a:pt x="117" y="45"/>
                        </a:lnTo>
                        <a:lnTo>
                          <a:pt x="119" y="54"/>
                        </a:lnTo>
                        <a:lnTo>
                          <a:pt x="120" y="62"/>
                        </a:lnTo>
                        <a:lnTo>
                          <a:pt x="121" y="71"/>
                        </a:lnTo>
                        <a:lnTo>
                          <a:pt x="121" y="267"/>
                        </a:lnTo>
                        <a:lnTo>
                          <a:pt x="0" y="267"/>
                        </a:lnTo>
                        <a:lnTo>
                          <a:pt x="0" y="71"/>
                        </a:lnTo>
                        <a:lnTo>
                          <a:pt x="0" y="62"/>
                        </a:lnTo>
                        <a:lnTo>
                          <a:pt x="2" y="54"/>
                        </a:lnTo>
                        <a:lnTo>
                          <a:pt x="4" y="45"/>
                        </a:lnTo>
                        <a:lnTo>
                          <a:pt x="6" y="38"/>
                        </a:lnTo>
                        <a:lnTo>
                          <a:pt x="9" y="31"/>
                        </a:lnTo>
                        <a:lnTo>
                          <a:pt x="14" y="25"/>
                        </a:lnTo>
                        <a:lnTo>
                          <a:pt x="18" y="20"/>
                        </a:lnTo>
                        <a:lnTo>
                          <a:pt x="22" y="16"/>
                        </a:lnTo>
                        <a:lnTo>
                          <a:pt x="26" y="11"/>
                        </a:lnTo>
                        <a:lnTo>
                          <a:pt x="31" y="8"/>
                        </a:lnTo>
                        <a:lnTo>
                          <a:pt x="37" y="5"/>
                        </a:lnTo>
                        <a:lnTo>
                          <a:pt x="42" y="3"/>
                        </a:lnTo>
                        <a:lnTo>
                          <a:pt x="51" y="0"/>
                        </a:lnTo>
                        <a:lnTo>
                          <a:pt x="6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7" name="Freeform 466"/>
                  <p:cNvSpPr>
                    <a:spLocks noChangeAspect="1"/>
                  </p:cNvSpPr>
                  <p:nvPr/>
                </p:nvSpPr>
                <p:spPr bwMode="auto">
                  <a:xfrm>
                    <a:off x="503" y="1654"/>
                    <a:ext cx="36" cy="79"/>
                  </a:xfrm>
                  <a:custGeom>
                    <a:avLst/>
                    <a:gdLst>
                      <a:gd name="T0" fmla="*/ 18 w 123"/>
                      <a:gd name="T1" fmla="*/ 0 h 267"/>
                      <a:gd name="T2" fmla="*/ 20 w 123"/>
                      <a:gd name="T3" fmla="*/ 0 h 267"/>
                      <a:gd name="T4" fmla="*/ 23 w 123"/>
                      <a:gd name="T5" fmla="*/ 1 h 267"/>
                      <a:gd name="T6" fmla="*/ 25 w 123"/>
                      <a:gd name="T7" fmla="*/ 2 h 267"/>
                      <a:gd name="T8" fmla="*/ 26 w 123"/>
                      <a:gd name="T9" fmla="*/ 3 h 267"/>
                      <a:gd name="T10" fmla="*/ 28 w 123"/>
                      <a:gd name="T11" fmla="*/ 4 h 267"/>
                      <a:gd name="T12" fmla="*/ 29 w 123"/>
                      <a:gd name="T13" fmla="*/ 5 h 267"/>
                      <a:gd name="T14" fmla="*/ 31 w 123"/>
                      <a:gd name="T15" fmla="*/ 6 h 267"/>
                      <a:gd name="T16" fmla="*/ 32 w 123"/>
                      <a:gd name="T17" fmla="*/ 8 h 267"/>
                      <a:gd name="T18" fmla="*/ 33 w 123"/>
                      <a:gd name="T19" fmla="*/ 9 h 267"/>
                      <a:gd name="T20" fmla="*/ 34 w 123"/>
                      <a:gd name="T21" fmla="*/ 12 h 267"/>
                      <a:gd name="T22" fmla="*/ 35 w 123"/>
                      <a:gd name="T23" fmla="*/ 14 h 267"/>
                      <a:gd name="T24" fmla="*/ 35 w 123"/>
                      <a:gd name="T25" fmla="*/ 16 h 267"/>
                      <a:gd name="T26" fmla="*/ 36 w 123"/>
                      <a:gd name="T27" fmla="*/ 19 h 267"/>
                      <a:gd name="T28" fmla="*/ 36 w 123"/>
                      <a:gd name="T29" fmla="*/ 21 h 267"/>
                      <a:gd name="T30" fmla="*/ 36 w 123"/>
                      <a:gd name="T31" fmla="*/ 79 h 267"/>
                      <a:gd name="T32" fmla="*/ 0 w 123"/>
                      <a:gd name="T33" fmla="*/ 79 h 267"/>
                      <a:gd name="T34" fmla="*/ 0 w 123"/>
                      <a:gd name="T35" fmla="*/ 21 h 267"/>
                      <a:gd name="T36" fmla="*/ 0 w 123"/>
                      <a:gd name="T37" fmla="*/ 19 h 267"/>
                      <a:gd name="T38" fmla="*/ 1 w 123"/>
                      <a:gd name="T39" fmla="*/ 16 h 267"/>
                      <a:gd name="T40" fmla="*/ 1 w 123"/>
                      <a:gd name="T41" fmla="*/ 14 h 267"/>
                      <a:gd name="T42" fmla="*/ 2 w 123"/>
                      <a:gd name="T43" fmla="*/ 12 h 267"/>
                      <a:gd name="T44" fmla="*/ 3 w 123"/>
                      <a:gd name="T45" fmla="*/ 9 h 267"/>
                      <a:gd name="T46" fmla="*/ 4 w 123"/>
                      <a:gd name="T47" fmla="*/ 8 h 267"/>
                      <a:gd name="T48" fmla="*/ 5 w 123"/>
                      <a:gd name="T49" fmla="*/ 6 h 267"/>
                      <a:gd name="T50" fmla="*/ 6 w 123"/>
                      <a:gd name="T51" fmla="*/ 5 h 267"/>
                      <a:gd name="T52" fmla="*/ 8 w 123"/>
                      <a:gd name="T53" fmla="*/ 4 h 267"/>
                      <a:gd name="T54" fmla="*/ 9 w 123"/>
                      <a:gd name="T55" fmla="*/ 3 h 267"/>
                      <a:gd name="T56" fmla="*/ 11 w 123"/>
                      <a:gd name="T57" fmla="*/ 2 h 267"/>
                      <a:gd name="T58" fmla="*/ 12 w 123"/>
                      <a:gd name="T59" fmla="*/ 1 h 267"/>
                      <a:gd name="T60" fmla="*/ 15 w 123"/>
                      <a:gd name="T61" fmla="*/ 0 h 267"/>
                      <a:gd name="T62" fmla="*/ 18 w 123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3" h="267">
                        <a:moveTo>
                          <a:pt x="61" y="0"/>
                        </a:moveTo>
                        <a:lnTo>
                          <a:pt x="69" y="1"/>
                        </a:lnTo>
                        <a:lnTo>
                          <a:pt x="80" y="4"/>
                        </a:lnTo>
                        <a:lnTo>
                          <a:pt x="85" y="6"/>
                        </a:lnTo>
                        <a:lnTo>
                          <a:pt x="90" y="9"/>
                        </a:lnTo>
                        <a:lnTo>
                          <a:pt x="95" y="12"/>
                        </a:lnTo>
                        <a:lnTo>
                          <a:pt x="100" y="17"/>
                        </a:lnTo>
                        <a:lnTo>
                          <a:pt x="105" y="21"/>
                        </a:lnTo>
                        <a:lnTo>
                          <a:pt x="109" y="26"/>
                        </a:lnTo>
                        <a:lnTo>
                          <a:pt x="112" y="32"/>
                        </a:lnTo>
                        <a:lnTo>
                          <a:pt x="116" y="39"/>
                        </a:lnTo>
                        <a:lnTo>
                          <a:pt x="119" y="46"/>
                        </a:lnTo>
                        <a:lnTo>
                          <a:pt x="121" y="54"/>
                        </a:lnTo>
                        <a:lnTo>
                          <a:pt x="122" y="63"/>
                        </a:lnTo>
                        <a:lnTo>
                          <a:pt x="123" y="72"/>
                        </a:lnTo>
                        <a:lnTo>
                          <a:pt x="123" y="267"/>
                        </a:lnTo>
                        <a:lnTo>
                          <a:pt x="0" y="267"/>
                        </a:lnTo>
                        <a:lnTo>
                          <a:pt x="0" y="72"/>
                        </a:lnTo>
                        <a:lnTo>
                          <a:pt x="1" y="63"/>
                        </a:lnTo>
                        <a:lnTo>
                          <a:pt x="2" y="54"/>
                        </a:lnTo>
                        <a:lnTo>
                          <a:pt x="4" y="46"/>
                        </a:lnTo>
                        <a:lnTo>
                          <a:pt x="6" y="39"/>
                        </a:lnTo>
                        <a:lnTo>
                          <a:pt x="9" y="32"/>
                        </a:lnTo>
                        <a:lnTo>
                          <a:pt x="13" y="26"/>
                        </a:lnTo>
                        <a:lnTo>
                          <a:pt x="17" y="21"/>
                        </a:lnTo>
                        <a:lnTo>
                          <a:pt x="22" y="17"/>
                        </a:lnTo>
                        <a:lnTo>
                          <a:pt x="27" y="12"/>
                        </a:lnTo>
                        <a:lnTo>
                          <a:pt x="31" y="9"/>
                        </a:lnTo>
                        <a:lnTo>
                          <a:pt x="36" y="6"/>
                        </a:lnTo>
                        <a:lnTo>
                          <a:pt x="42" y="4"/>
                        </a:lnTo>
                        <a:lnTo>
                          <a:pt x="51" y="1"/>
                        </a:lnTo>
                        <a:lnTo>
                          <a:pt x="61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8" name="Freeform 467"/>
                  <p:cNvSpPr>
                    <a:spLocks noChangeAspect="1"/>
                  </p:cNvSpPr>
                  <p:nvPr/>
                </p:nvSpPr>
                <p:spPr bwMode="auto">
                  <a:xfrm>
                    <a:off x="368" y="1654"/>
                    <a:ext cx="36" cy="79"/>
                  </a:xfrm>
                  <a:custGeom>
                    <a:avLst/>
                    <a:gdLst>
                      <a:gd name="T0" fmla="*/ 18 w 123"/>
                      <a:gd name="T1" fmla="*/ 0 h 267"/>
                      <a:gd name="T2" fmla="*/ 21 w 123"/>
                      <a:gd name="T3" fmla="*/ 0 h 267"/>
                      <a:gd name="T4" fmla="*/ 24 w 123"/>
                      <a:gd name="T5" fmla="*/ 1 h 267"/>
                      <a:gd name="T6" fmla="*/ 25 w 123"/>
                      <a:gd name="T7" fmla="*/ 2 h 267"/>
                      <a:gd name="T8" fmla="*/ 27 w 123"/>
                      <a:gd name="T9" fmla="*/ 3 h 267"/>
                      <a:gd name="T10" fmla="*/ 28 w 123"/>
                      <a:gd name="T11" fmla="*/ 4 h 267"/>
                      <a:gd name="T12" fmla="*/ 30 w 123"/>
                      <a:gd name="T13" fmla="*/ 5 h 267"/>
                      <a:gd name="T14" fmla="*/ 31 w 123"/>
                      <a:gd name="T15" fmla="*/ 6 h 267"/>
                      <a:gd name="T16" fmla="*/ 32 w 123"/>
                      <a:gd name="T17" fmla="*/ 8 h 267"/>
                      <a:gd name="T18" fmla="*/ 33 w 123"/>
                      <a:gd name="T19" fmla="*/ 9 h 267"/>
                      <a:gd name="T20" fmla="*/ 34 w 123"/>
                      <a:gd name="T21" fmla="*/ 12 h 267"/>
                      <a:gd name="T22" fmla="*/ 35 w 123"/>
                      <a:gd name="T23" fmla="*/ 14 h 267"/>
                      <a:gd name="T24" fmla="*/ 35 w 123"/>
                      <a:gd name="T25" fmla="*/ 16 h 267"/>
                      <a:gd name="T26" fmla="*/ 36 w 123"/>
                      <a:gd name="T27" fmla="*/ 19 h 267"/>
                      <a:gd name="T28" fmla="*/ 36 w 123"/>
                      <a:gd name="T29" fmla="*/ 21 h 267"/>
                      <a:gd name="T30" fmla="*/ 36 w 123"/>
                      <a:gd name="T31" fmla="*/ 79 h 267"/>
                      <a:gd name="T32" fmla="*/ 0 w 123"/>
                      <a:gd name="T33" fmla="*/ 79 h 267"/>
                      <a:gd name="T34" fmla="*/ 0 w 123"/>
                      <a:gd name="T35" fmla="*/ 21 h 267"/>
                      <a:gd name="T36" fmla="*/ 0 w 123"/>
                      <a:gd name="T37" fmla="*/ 19 h 267"/>
                      <a:gd name="T38" fmla="*/ 1 w 123"/>
                      <a:gd name="T39" fmla="*/ 16 h 267"/>
                      <a:gd name="T40" fmla="*/ 1 w 123"/>
                      <a:gd name="T41" fmla="*/ 14 h 267"/>
                      <a:gd name="T42" fmla="*/ 2 w 123"/>
                      <a:gd name="T43" fmla="*/ 12 h 267"/>
                      <a:gd name="T44" fmla="*/ 3 w 123"/>
                      <a:gd name="T45" fmla="*/ 9 h 267"/>
                      <a:gd name="T46" fmla="*/ 4 w 123"/>
                      <a:gd name="T47" fmla="*/ 8 h 267"/>
                      <a:gd name="T48" fmla="*/ 5 w 123"/>
                      <a:gd name="T49" fmla="*/ 6 h 267"/>
                      <a:gd name="T50" fmla="*/ 7 w 123"/>
                      <a:gd name="T51" fmla="*/ 5 h 267"/>
                      <a:gd name="T52" fmla="*/ 8 w 123"/>
                      <a:gd name="T53" fmla="*/ 4 h 267"/>
                      <a:gd name="T54" fmla="*/ 9 w 123"/>
                      <a:gd name="T55" fmla="*/ 3 h 267"/>
                      <a:gd name="T56" fmla="*/ 11 w 123"/>
                      <a:gd name="T57" fmla="*/ 2 h 267"/>
                      <a:gd name="T58" fmla="*/ 13 w 123"/>
                      <a:gd name="T59" fmla="*/ 1 h 267"/>
                      <a:gd name="T60" fmla="*/ 16 w 123"/>
                      <a:gd name="T61" fmla="*/ 0 h 267"/>
                      <a:gd name="T62" fmla="*/ 18 w 123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3" h="267">
                        <a:moveTo>
                          <a:pt x="62" y="0"/>
                        </a:moveTo>
                        <a:lnTo>
                          <a:pt x="71" y="1"/>
                        </a:lnTo>
                        <a:lnTo>
                          <a:pt x="81" y="4"/>
                        </a:lnTo>
                        <a:lnTo>
                          <a:pt x="86" y="6"/>
                        </a:lnTo>
                        <a:lnTo>
                          <a:pt x="91" y="9"/>
                        </a:lnTo>
                        <a:lnTo>
                          <a:pt x="96" y="12"/>
                        </a:lnTo>
                        <a:lnTo>
                          <a:pt x="101" y="17"/>
                        </a:lnTo>
                        <a:lnTo>
                          <a:pt x="105" y="21"/>
                        </a:lnTo>
                        <a:lnTo>
                          <a:pt x="109" y="26"/>
                        </a:lnTo>
                        <a:lnTo>
                          <a:pt x="113" y="32"/>
                        </a:lnTo>
                        <a:lnTo>
                          <a:pt x="116" y="39"/>
                        </a:lnTo>
                        <a:lnTo>
                          <a:pt x="119" y="46"/>
                        </a:lnTo>
                        <a:lnTo>
                          <a:pt x="121" y="54"/>
                        </a:lnTo>
                        <a:lnTo>
                          <a:pt x="122" y="63"/>
                        </a:lnTo>
                        <a:lnTo>
                          <a:pt x="123" y="72"/>
                        </a:lnTo>
                        <a:lnTo>
                          <a:pt x="123" y="267"/>
                        </a:lnTo>
                        <a:lnTo>
                          <a:pt x="0" y="267"/>
                        </a:lnTo>
                        <a:lnTo>
                          <a:pt x="0" y="72"/>
                        </a:lnTo>
                        <a:lnTo>
                          <a:pt x="1" y="63"/>
                        </a:lnTo>
                        <a:lnTo>
                          <a:pt x="2" y="54"/>
                        </a:lnTo>
                        <a:lnTo>
                          <a:pt x="4" y="46"/>
                        </a:lnTo>
                        <a:lnTo>
                          <a:pt x="6" y="39"/>
                        </a:lnTo>
                        <a:lnTo>
                          <a:pt x="10" y="32"/>
                        </a:lnTo>
                        <a:lnTo>
                          <a:pt x="13" y="26"/>
                        </a:lnTo>
                        <a:lnTo>
                          <a:pt x="17" y="21"/>
                        </a:lnTo>
                        <a:lnTo>
                          <a:pt x="23" y="17"/>
                        </a:lnTo>
                        <a:lnTo>
                          <a:pt x="27" y="12"/>
                        </a:lnTo>
                        <a:lnTo>
                          <a:pt x="32" y="9"/>
                        </a:lnTo>
                        <a:lnTo>
                          <a:pt x="37" y="6"/>
                        </a:lnTo>
                        <a:lnTo>
                          <a:pt x="43" y="4"/>
                        </a:lnTo>
                        <a:lnTo>
                          <a:pt x="53" y="1"/>
                        </a:lnTo>
                        <a:lnTo>
                          <a:pt x="62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9" name="Freeform 468"/>
                  <p:cNvSpPr>
                    <a:spLocks noChangeAspect="1"/>
                  </p:cNvSpPr>
                  <p:nvPr/>
                </p:nvSpPr>
                <p:spPr bwMode="auto">
                  <a:xfrm>
                    <a:off x="632" y="1783"/>
                    <a:ext cx="36" cy="86"/>
                  </a:xfrm>
                  <a:custGeom>
                    <a:avLst/>
                    <a:gdLst>
                      <a:gd name="T0" fmla="*/ 18 w 124"/>
                      <a:gd name="T1" fmla="*/ 0 h 267"/>
                      <a:gd name="T2" fmla="*/ 21 w 124"/>
                      <a:gd name="T3" fmla="*/ 0 h 267"/>
                      <a:gd name="T4" fmla="*/ 24 w 124"/>
                      <a:gd name="T5" fmla="*/ 1 h 267"/>
                      <a:gd name="T6" fmla="*/ 25 w 124"/>
                      <a:gd name="T7" fmla="*/ 2 h 267"/>
                      <a:gd name="T8" fmla="*/ 27 w 124"/>
                      <a:gd name="T9" fmla="*/ 3 h 267"/>
                      <a:gd name="T10" fmla="*/ 28 w 124"/>
                      <a:gd name="T11" fmla="*/ 4 h 267"/>
                      <a:gd name="T12" fmla="*/ 30 w 124"/>
                      <a:gd name="T13" fmla="*/ 5 h 267"/>
                      <a:gd name="T14" fmla="*/ 31 w 124"/>
                      <a:gd name="T15" fmla="*/ 6 h 267"/>
                      <a:gd name="T16" fmla="*/ 32 w 124"/>
                      <a:gd name="T17" fmla="*/ 8 h 267"/>
                      <a:gd name="T18" fmla="*/ 33 w 124"/>
                      <a:gd name="T19" fmla="*/ 10 h 267"/>
                      <a:gd name="T20" fmla="*/ 34 w 124"/>
                      <a:gd name="T21" fmla="*/ 12 h 267"/>
                      <a:gd name="T22" fmla="*/ 35 w 124"/>
                      <a:gd name="T23" fmla="*/ 14 h 267"/>
                      <a:gd name="T24" fmla="*/ 35 w 124"/>
                      <a:gd name="T25" fmla="*/ 17 h 267"/>
                      <a:gd name="T26" fmla="*/ 36 w 124"/>
                      <a:gd name="T27" fmla="*/ 20 h 267"/>
                      <a:gd name="T28" fmla="*/ 36 w 124"/>
                      <a:gd name="T29" fmla="*/ 23 h 267"/>
                      <a:gd name="T30" fmla="*/ 36 w 124"/>
                      <a:gd name="T31" fmla="*/ 86 h 267"/>
                      <a:gd name="T32" fmla="*/ 0 w 124"/>
                      <a:gd name="T33" fmla="*/ 86 h 267"/>
                      <a:gd name="T34" fmla="*/ 0 w 124"/>
                      <a:gd name="T35" fmla="*/ 23 h 267"/>
                      <a:gd name="T36" fmla="*/ 1 w 124"/>
                      <a:gd name="T37" fmla="*/ 20 h 267"/>
                      <a:gd name="T38" fmla="*/ 1 w 124"/>
                      <a:gd name="T39" fmla="*/ 17 h 267"/>
                      <a:gd name="T40" fmla="*/ 1 w 124"/>
                      <a:gd name="T41" fmla="*/ 14 h 267"/>
                      <a:gd name="T42" fmla="*/ 2 w 124"/>
                      <a:gd name="T43" fmla="*/ 12 h 267"/>
                      <a:gd name="T44" fmla="*/ 3 w 124"/>
                      <a:gd name="T45" fmla="*/ 10 h 267"/>
                      <a:gd name="T46" fmla="*/ 4 w 124"/>
                      <a:gd name="T47" fmla="*/ 8 h 267"/>
                      <a:gd name="T48" fmla="*/ 5 w 124"/>
                      <a:gd name="T49" fmla="*/ 6 h 267"/>
                      <a:gd name="T50" fmla="*/ 7 w 124"/>
                      <a:gd name="T51" fmla="*/ 5 h 267"/>
                      <a:gd name="T52" fmla="*/ 8 w 124"/>
                      <a:gd name="T53" fmla="*/ 4 h 267"/>
                      <a:gd name="T54" fmla="*/ 10 w 124"/>
                      <a:gd name="T55" fmla="*/ 3 h 267"/>
                      <a:gd name="T56" fmla="*/ 11 w 124"/>
                      <a:gd name="T57" fmla="*/ 2 h 267"/>
                      <a:gd name="T58" fmla="*/ 13 w 124"/>
                      <a:gd name="T59" fmla="*/ 1 h 267"/>
                      <a:gd name="T60" fmla="*/ 16 w 124"/>
                      <a:gd name="T61" fmla="*/ 0 h 267"/>
                      <a:gd name="T62" fmla="*/ 18 w 124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4" h="267">
                        <a:moveTo>
                          <a:pt x="63" y="0"/>
                        </a:moveTo>
                        <a:lnTo>
                          <a:pt x="72" y="0"/>
                        </a:lnTo>
                        <a:lnTo>
                          <a:pt x="82" y="3"/>
                        </a:lnTo>
                        <a:lnTo>
                          <a:pt x="87" y="5"/>
                        </a:lnTo>
                        <a:lnTo>
                          <a:pt x="92" y="8"/>
                        </a:lnTo>
                        <a:lnTo>
                          <a:pt x="96" y="11"/>
                        </a:lnTo>
                        <a:lnTo>
                          <a:pt x="102" y="16"/>
                        </a:lnTo>
                        <a:lnTo>
                          <a:pt x="106" y="20"/>
                        </a:lnTo>
                        <a:lnTo>
                          <a:pt x="110" y="25"/>
                        </a:lnTo>
                        <a:lnTo>
                          <a:pt x="114" y="31"/>
                        </a:lnTo>
                        <a:lnTo>
                          <a:pt x="117" y="38"/>
                        </a:lnTo>
                        <a:lnTo>
                          <a:pt x="119" y="45"/>
                        </a:lnTo>
                        <a:lnTo>
                          <a:pt x="122" y="54"/>
                        </a:lnTo>
                        <a:lnTo>
                          <a:pt x="123" y="62"/>
                        </a:lnTo>
                        <a:lnTo>
                          <a:pt x="124" y="71"/>
                        </a:lnTo>
                        <a:lnTo>
                          <a:pt x="124" y="267"/>
                        </a:lnTo>
                        <a:lnTo>
                          <a:pt x="0" y="267"/>
                        </a:lnTo>
                        <a:lnTo>
                          <a:pt x="0" y="71"/>
                        </a:lnTo>
                        <a:lnTo>
                          <a:pt x="2" y="62"/>
                        </a:lnTo>
                        <a:lnTo>
                          <a:pt x="3" y="54"/>
                        </a:lnTo>
                        <a:lnTo>
                          <a:pt x="5" y="45"/>
                        </a:lnTo>
                        <a:lnTo>
                          <a:pt x="7" y="38"/>
                        </a:lnTo>
                        <a:lnTo>
                          <a:pt x="11" y="31"/>
                        </a:lnTo>
                        <a:lnTo>
                          <a:pt x="14" y="25"/>
                        </a:lnTo>
                        <a:lnTo>
                          <a:pt x="18" y="20"/>
                        </a:lnTo>
                        <a:lnTo>
                          <a:pt x="24" y="16"/>
                        </a:lnTo>
                        <a:lnTo>
                          <a:pt x="28" y="11"/>
                        </a:lnTo>
                        <a:lnTo>
                          <a:pt x="33" y="8"/>
                        </a:lnTo>
                        <a:lnTo>
                          <a:pt x="38" y="5"/>
                        </a:lnTo>
                        <a:lnTo>
                          <a:pt x="44" y="3"/>
                        </a:lnTo>
                        <a:lnTo>
                          <a:pt x="54" y="0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0" name="Freeform 469"/>
                  <p:cNvSpPr>
                    <a:spLocks noChangeAspect="1"/>
                  </p:cNvSpPr>
                  <p:nvPr/>
                </p:nvSpPr>
                <p:spPr bwMode="auto">
                  <a:xfrm>
                    <a:off x="503" y="1783"/>
                    <a:ext cx="36" cy="86"/>
                  </a:xfrm>
                  <a:custGeom>
                    <a:avLst/>
                    <a:gdLst>
                      <a:gd name="T0" fmla="*/ 18 w 123"/>
                      <a:gd name="T1" fmla="*/ 0 h 267"/>
                      <a:gd name="T2" fmla="*/ 20 w 123"/>
                      <a:gd name="T3" fmla="*/ 0 h 267"/>
                      <a:gd name="T4" fmla="*/ 23 w 123"/>
                      <a:gd name="T5" fmla="*/ 1 h 267"/>
                      <a:gd name="T6" fmla="*/ 25 w 123"/>
                      <a:gd name="T7" fmla="*/ 2 h 267"/>
                      <a:gd name="T8" fmla="*/ 26 w 123"/>
                      <a:gd name="T9" fmla="*/ 3 h 267"/>
                      <a:gd name="T10" fmla="*/ 28 w 123"/>
                      <a:gd name="T11" fmla="*/ 4 h 267"/>
                      <a:gd name="T12" fmla="*/ 29 w 123"/>
                      <a:gd name="T13" fmla="*/ 5 h 267"/>
                      <a:gd name="T14" fmla="*/ 31 w 123"/>
                      <a:gd name="T15" fmla="*/ 6 h 267"/>
                      <a:gd name="T16" fmla="*/ 32 w 123"/>
                      <a:gd name="T17" fmla="*/ 8 h 267"/>
                      <a:gd name="T18" fmla="*/ 33 w 123"/>
                      <a:gd name="T19" fmla="*/ 10 h 267"/>
                      <a:gd name="T20" fmla="*/ 34 w 123"/>
                      <a:gd name="T21" fmla="*/ 12 h 267"/>
                      <a:gd name="T22" fmla="*/ 35 w 123"/>
                      <a:gd name="T23" fmla="*/ 14 h 267"/>
                      <a:gd name="T24" fmla="*/ 35 w 123"/>
                      <a:gd name="T25" fmla="*/ 17 h 267"/>
                      <a:gd name="T26" fmla="*/ 36 w 123"/>
                      <a:gd name="T27" fmla="*/ 20 h 267"/>
                      <a:gd name="T28" fmla="*/ 36 w 123"/>
                      <a:gd name="T29" fmla="*/ 23 h 267"/>
                      <a:gd name="T30" fmla="*/ 36 w 123"/>
                      <a:gd name="T31" fmla="*/ 86 h 267"/>
                      <a:gd name="T32" fmla="*/ 0 w 123"/>
                      <a:gd name="T33" fmla="*/ 86 h 267"/>
                      <a:gd name="T34" fmla="*/ 0 w 123"/>
                      <a:gd name="T35" fmla="*/ 23 h 267"/>
                      <a:gd name="T36" fmla="*/ 0 w 123"/>
                      <a:gd name="T37" fmla="*/ 20 h 267"/>
                      <a:gd name="T38" fmla="*/ 1 w 123"/>
                      <a:gd name="T39" fmla="*/ 17 h 267"/>
                      <a:gd name="T40" fmla="*/ 1 w 123"/>
                      <a:gd name="T41" fmla="*/ 14 h 267"/>
                      <a:gd name="T42" fmla="*/ 2 w 123"/>
                      <a:gd name="T43" fmla="*/ 12 h 267"/>
                      <a:gd name="T44" fmla="*/ 3 w 123"/>
                      <a:gd name="T45" fmla="*/ 10 h 267"/>
                      <a:gd name="T46" fmla="*/ 4 w 123"/>
                      <a:gd name="T47" fmla="*/ 8 h 267"/>
                      <a:gd name="T48" fmla="*/ 5 w 123"/>
                      <a:gd name="T49" fmla="*/ 6 h 267"/>
                      <a:gd name="T50" fmla="*/ 6 w 123"/>
                      <a:gd name="T51" fmla="*/ 5 h 267"/>
                      <a:gd name="T52" fmla="*/ 8 w 123"/>
                      <a:gd name="T53" fmla="*/ 4 h 267"/>
                      <a:gd name="T54" fmla="*/ 9 w 123"/>
                      <a:gd name="T55" fmla="*/ 3 h 267"/>
                      <a:gd name="T56" fmla="*/ 11 w 123"/>
                      <a:gd name="T57" fmla="*/ 2 h 267"/>
                      <a:gd name="T58" fmla="*/ 12 w 123"/>
                      <a:gd name="T59" fmla="*/ 1 h 267"/>
                      <a:gd name="T60" fmla="*/ 15 w 123"/>
                      <a:gd name="T61" fmla="*/ 0 h 267"/>
                      <a:gd name="T62" fmla="*/ 18 w 123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3" h="267">
                        <a:moveTo>
                          <a:pt x="61" y="0"/>
                        </a:moveTo>
                        <a:lnTo>
                          <a:pt x="69" y="0"/>
                        </a:lnTo>
                        <a:lnTo>
                          <a:pt x="80" y="3"/>
                        </a:lnTo>
                        <a:lnTo>
                          <a:pt x="85" y="5"/>
                        </a:lnTo>
                        <a:lnTo>
                          <a:pt x="90" y="8"/>
                        </a:lnTo>
                        <a:lnTo>
                          <a:pt x="95" y="11"/>
                        </a:lnTo>
                        <a:lnTo>
                          <a:pt x="100" y="16"/>
                        </a:lnTo>
                        <a:lnTo>
                          <a:pt x="105" y="20"/>
                        </a:lnTo>
                        <a:lnTo>
                          <a:pt x="109" y="25"/>
                        </a:lnTo>
                        <a:lnTo>
                          <a:pt x="112" y="31"/>
                        </a:lnTo>
                        <a:lnTo>
                          <a:pt x="116" y="38"/>
                        </a:lnTo>
                        <a:lnTo>
                          <a:pt x="119" y="45"/>
                        </a:lnTo>
                        <a:lnTo>
                          <a:pt x="121" y="54"/>
                        </a:lnTo>
                        <a:lnTo>
                          <a:pt x="122" y="62"/>
                        </a:lnTo>
                        <a:lnTo>
                          <a:pt x="123" y="71"/>
                        </a:lnTo>
                        <a:lnTo>
                          <a:pt x="123" y="267"/>
                        </a:lnTo>
                        <a:lnTo>
                          <a:pt x="0" y="267"/>
                        </a:lnTo>
                        <a:lnTo>
                          <a:pt x="0" y="71"/>
                        </a:lnTo>
                        <a:lnTo>
                          <a:pt x="1" y="62"/>
                        </a:lnTo>
                        <a:lnTo>
                          <a:pt x="2" y="54"/>
                        </a:lnTo>
                        <a:lnTo>
                          <a:pt x="4" y="45"/>
                        </a:lnTo>
                        <a:lnTo>
                          <a:pt x="6" y="38"/>
                        </a:lnTo>
                        <a:lnTo>
                          <a:pt x="9" y="31"/>
                        </a:lnTo>
                        <a:lnTo>
                          <a:pt x="13" y="25"/>
                        </a:lnTo>
                        <a:lnTo>
                          <a:pt x="17" y="20"/>
                        </a:lnTo>
                        <a:lnTo>
                          <a:pt x="22" y="16"/>
                        </a:lnTo>
                        <a:lnTo>
                          <a:pt x="27" y="11"/>
                        </a:lnTo>
                        <a:lnTo>
                          <a:pt x="31" y="8"/>
                        </a:lnTo>
                        <a:lnTo>
                          <a:pt x="36" y="5"/>
                        </a:lnTo>
                        <a:lnTo>
                          <a:pt x="42" y="3"/>
                        </a:lnTo>
                        <a:lnTo>
                          <a:pt x="51" y="0"/>
                        </a:lnTo>
                        <a:lnTo>
                          <a:pt x="61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1" name="Freeform 470"/>
                  <p:cNvSpPr>
                    <a:spLocks noChangeAspect="1"/>
                  </p:cNvSpPr>
                  <p:nvPr/>
                </p:nvSpPr>
                <p:spPr bwMode="auto">
                  <a:xfrm>
                    <a:off x="368" y="1783"/>
                    <a:ext cx="36" cy="86"/>
                  </a:xfrm>
                  <a:custGeom>
                    <a:avLst/>
                    <a:gdLst>
                      <a:gd name="T0" fmla="*/ 18 w 123"/>
                      <a:gd name="T1" fmla="*/ 0 h 267"/>
                      <a:gd name="T2" fmla="*/ 21 w 123"/>
                      <a:gd name="T3" fmla="*/ 0 h 267"/>
                      <a:gd name="T4" fmla="*/ 24 w 123"/>
                      <a:gd name="T5" fmla="*/ 1 h 267"/>
                      <a:gd name="T6" fmla="*/ 25 w 123"/>
                      <a:gd name="T7" fmla="*/ 2 h 267"/>
                      <a:gd name="T8" fmla="*/ 27 w 123"/>
                      <a:gd name="T9" fmla="*/ 3 h 267"/>
                      <a:gd name="T10" fmla="*/ 28 w 123"/>
                      <a:gd name="T11" fmla="*/ 4 h 267"/>
                      <a:gd name="T12" fmla="*/ 30 w 123"/>
                      <a:gd name="T13" fmla="*/ 5 h 267"/>
                      <a:gd name="T14" fmla="*/ 31 w 123"/>
                      <a:gd name="T15" fmla="*/ 6 h 267"/>
                      <a:gd name="T16" fmla="*/ 32 w 123"/>
                      <a:gd name="T17" fmla="*/ 8 h 267"/>
                      <a:gd name="T18" fmla="*/ 33 w 123"/>
                      <a:gd name="T19" fmla="*/ 10 h 267"/>
                      <a:gd name="T20" fmla="*/ 34 w 123"/>
                      <a:gd name="T21" fmla="*/ 12 h 267"/>
                      <a:gd name="T22" fmla="*/ 35 w 123"/>
                      <a:gd name="T23" fmla="*/ 14 h 267"/>
                      <a:gd name="T24" fmla="*/ 35 w 123"/>
                      <a:gd name="T25" fmla="*/ 17 h 267"/>
                      <a:gd name="T26" fmla="*/ 36 w 123"/>
                      <a:gd name="T27" fmla="*/ 20 h 267"/>
                      <a:gd name="T28" fmla="*/ 36 w 123"/>
                      <a:gd name="T29" fmla="*/ 23 h 267"/>
                      <a:gd name="T30" fmla="*/ 36 w 123"/>
                      <a:gd name="T31" fmla="*/ 86 h 267"/>
                      <a:gd name="T32" fmla="*/ 0 w 123"/>
                      <a:gd name="T33" fmla="*/ 86 h 267"/>
                      <a:gd name="T34" fmla="*/ 0 w 123"/>
                      <a:gd name="T35" fmla="*/ 23 h 267"/>
                      <a:gd name="T36" fmla="*/ 0 w 123"/>
                      <a:gd name="T37" fmla="*/ 20 h 267"/>
                      <a:gd name="T38" fmla="*/ 1 w 123"/>
                      <a:gd name="T39" fmla="*/ 17 h 267"/>
                      <a:gd name="T40" fmla="*/ 1 w 123"/>
                      <a:gd name="T41" fmla="*/ 14 h 267"/>
                      <a:gd name="T42" fmla="*/ 2 w 123"/>
                      <a:gd name="T43" fmla="*/ 12 h 267"/>
                      <a:gd name="T44" fmla="*/ 3 w 123"/>
                      <a:gd name="T45" fmla="*/ 10 h 267"/>
                      <a:gd name="T46" fmla="*/ 4 w 123"/>
                      <a:gd name="T47" fmla="*/ 8 h 267"/>
                      <a:gd name="T48" fmla="*/ 5 w 123"/>
                      <a:gd name="T49" fmla="*/ 6 h 267"/>
                      <a:gd name="T50" fmla="*/ 7 w 123"/>
                      <a:gd name="T51" fmla="*/ 5 h 267"/>
                      <a:gd name="T52" fmla="*/ 8 w 123"/>
                      <a:gd name="T53" fmla="*/ 4 h 267"/>
                      <a:gd name="T54" fmla="*/ 9 w 123"/>
                      <a:gd name="T55" fmla="*/ 3 h 267"/>
                      <a:gd name="T56" fmla="*/ 11 w 123"/>
                      <a:gd name="T57" fmla="*/ 2 h 267"/>
                      <a:gd name="T58" fmla="*/ 13 w 123"/>
                      <a:gd name="T59" fmla="*/ 1 h 267"/>
                      <a:gd name="T60" fmla="*/ 16 w 123"/>
                      <a:gd name="T61" fmla="*/ 0 h 267"/>
                      <a:gd name="T62" fmla="*/ 18 w 123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3" h="267">
                        <a:moveTo>
                          <a:pt x="62" y="0"/>
                        </a:moveTo>
                        <a:lnTo>
                          <a:pt x="71" y="0"/>
                        </a:lnTo>
                        <a:lnTo>
                          <a:pt x="81" y="3"/>
                        </a:lnTo>
                        <a:lnTo>
                          <a:pt x="86" y="5"/>
                        </a:lnTo>
                        <a:lnTo>
                          <a:pt x="91" y="8"/>
                        </a:lnTo>
                        <a:lnTo>
                          <a:pt x="96" y="11"/>
                        </a:lnTo>
                        <a:lnTo>
                          <a:pt x="101" y="16"/>
                        </a:lnTo>
                        <a:lnTo>
                          <a:pt x="105" y="20"/>
                        </a:lnTo>
                        <a:lnTo>
                          <a:pt x="109" y="25"/>
                        </a:lnTo>
                        <a:lnTo>
                          <a:pt x="113" y="31"/>
                        </a:lnTo>
                        <a:lnTo>
                          <a:pt x="116" y="38"/>
                        </a:lnTo>
                        <a:lnTo>
                          <a:pt x="119" y="45"/>
                        </a:lnTo>
                        <a:lnTo>
                          <a:pt x="121" y="54"/>
                        </a:lnTo>
                        <a:lnTo>
                          <a:pt x="122" y="62"/>
                        </a:lnTo>
                        <a:lnTo>
                          <a:pt x="123" y="71"/>
                        </a:lnTo>
                        <a:lnTo>
                          <a:pt x="123" y="267"/>
                        </a:lnTo>
                        <a:lnTo>
                          <a:pt x="0" y="267"/>
                        </a:lnTo>
                        <a:lnTo>
                          <a:pt x="0" y="71"/>
                        </a:lnTo>
                        <a:lnTo>
                          <a:pt x="1" y="62"/>
                        </a:lnTo>
                        <a:lnTo>
                          <a:pt x="2" y="54"/>
                        </a:lnTo>
                        <a:lnTo>
                          <a:pt x="4" y="45"/>
                        </a:lnTo>
                        <a:lnTo>
                          <a:pt x="6" y="38"/>
                        </a:lnTo>
                        <a:lnTo>
                          <a:pt x="10" y="31"/>
                        </a:lnTo>
                        <a:lnTo>
                          <a:pt x="13" y="25"/>
                        </a:lnTo>
                        <a:lnTo>
                          <a:pt x="17" y="20"/>
                        </a:lnTo>
                        <a:lnTo>
                          <a:pt x="23" y="16"/>
                        </a:lnTo>
                        <a:lnTo>
                          <a:pt x="27" y="11"/>
                        </a:lnTo>
                        <a:lnTo>
                          <a:pt x="32" y="8"/>
                        </a:lnTo>
                        <a:lnTo>
                          <a:pt x="37" y="5"/>
                        </a:lnTo>
                        <a:lnTo>
                          <a:pt x="43" y="3"/>
                        </a:lnTo>
                        <a:lnTo>
                          <a:pt x="53" y="0"/>
                        </a:lnTo>
                        <a:lnTo>
                          <a:pt x="62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2" name="Freeform 471"/>
                  <p:cNvSpPr>
                    <a:spLocks noChangeAspect="1"/>
                  </p:cNvSpPr>
                  <p:nvPr/>
                </p:nvSpPr>
                <p:spPr bwMode="auto">
                  <a:xfrm>
                    <a:off x="889" y="1661"/>
                    <a:ext cx="64" cy="79"/>
                  </a:xfrm>
                  <a:custGeom>
                    <a:avLst/>
                    <a:gdLst>
                      <a:gd name="T0" fmla="*/ 32 w 192"/>
                      <a:gd name="T1" fmla="*/ 0 h 266"/>
                      <a:gd name="T2" fmla="*/ 35 w 192"/>
                      <a:gd name="T3" fmla="*/ 0 h 266"/>
                      <a:gd name="T4" fmla="*/ 39 w 192"/>
                      <a:gd name="T5" fmla="*/ 1 h 266"/>
                      <a:gd name="T6" fmla="*/ 42 w 192"/>
                      <a:gd name="T7" fmla="*/ 1 h 266"/>
                      <a:gd name="T8" fmla="*/ 45 w 192"/>
                      <a:gd name="T9" fmla="*/ 2 h 266"/>
                      <a:gd name="T10" fmla="*/ 47 w 192"/>
                      <a:gd name="T11" fmla="*/ 3 h 266"/>
                      <a:gd name="T12" fmla="*/ 50 w 192"/>
                      <a:gd name="T13" fmla="*/ 5 h 266"/>
                      <a:gd name="T14" fmla="*/ 52 w 192"/>
                      <a:gd name="T15" fmla="*/ 7 h 266"/>
                      <a:gd name="T16" fmla="*/ 55 w 192"/>
                      <a:gd name="T17" fmla="*/ 8 h 266"/>
                      <a:gd name="T18" fmla="*/ 57 w 192"/>
                      <a:gd name="T19" fmla="*/ 10 h 266"/>
                      <a:gd name="T20" fmla="*/ 59 w 192"/>
                      <a:gd name="T21" fmla="*/ 12 h 266"/>
                      <a:gd name="T22" fmla="*/ 60 w 192"/>
                      <a:gd name="T23" fmla="*/ 15 h 266"/>
                      <a:gd name="T24" fmla="*/ 61 w 192"/>
                      <a:gd name="T25" fmla="*/ 18 h 266"/>
                      <a:gd name="T26" fmla="*/ 62 w 192"/>
                      <a:gd name="T27" fmla="*/ 20 h 266"/>
                      <a:gd name="T28" fmla="*/ 64 w 192"/>
                      <a:gd name="T29" fmla="*/ 22 h 266"/>
                      <a:gd name="T30" fmla="*/ 64 w 192"/>
                      <a:gd name="T31" fmla="*/ 25 h 266"/>
                      <a:gd name="T32" fmla="*/ 64 w 192"/>
                      <a:gd name="T33" fmla="*/ 28 h 266"/>
                      <a:gd name="T34" fmla="*/ 64 w 192"/>
                      <a:gd name="T35" fmla="*/ 79 h 266"/>
                      <a:gd name="T36" fmla="*/ 0 w 192"/>
                      <a:gd name="T37" fmla="*/ 79 h 266"/>
                      <a:gd name="T38" fmla="*/ 0 w 192"/>
                      <a:gd name="T39" fmla="*/ 28 h 266"/>
                      <a:gd name="T40" fmla="*/ 0 w 192"/>
                      <a:gd name="T41" fmla="*/ 25 h 266"/>
                      <a:gd name="T42" fmla="*/ 1 w 192"/>
                      <a:gd name="T43" fmla="*/ 22 h 266"/>
                      <a:gd name="T44" fmla="*/ 1 w 192"/>
                      <a:gd name="T45" fmla="*/ 20 h 266"/>
                      <a:gd name="T46" fmla="*/ 2 w 192"/>
                      <a:gd name="T47" fmla="*/ 18 h 266"/>
                      <a:gd name="T48" fmla="*/ 4 w 192"/>
                      <a:gd name="T49" fmla="*/ 15 h 266"/>
                      <a:gd name="T50" fmla="*/ 6 w 192"/>
                      <a:gd name="T51" fmla="*/ 12 h 266"/>
                      <a:gd name="T52" fmla="*/ 7 w 192"/>
                      <a:gd name="T53" fmla="*/ 10 h 266"/>
                      <a:gd name="T54" fmla="*/ 9 w 192"/>
                      <a:gd name="T55" fmla="*/ 8 h 266"/>
                      <a:gd name="T56" fmla="*/ 12 w 192"/>
                      <a:gd name="T57" fmla="*/ 7 h 266"/>
                      <a:gd name="T58" fmla="*/ 14 w 192"/>
                      <a:gd name="T59" fmla="*/ 5 h 266"/>
                      <a:gd name="T60" fmla="*/ 17 w 192"/>
                      <a:gd name="T61" fmla="*/ 3 h 266"/>
                      <a:gd name="T62" fmla="*/ 20 w 192"/>
                      <a:gd name="T63" fmla="*/ 2 h 266"/>
                      <a:gd name="T64" fmla="*/ 23 w 192"/>
                      <a:gd name="T65" fmla="*/ 1 h 266"/>
                      <a:gd name="T66" fmla="*/ 26 w 192"/>
                      <a:gd name="T67" fmla="*/ 1 h 266"/>
                      <a:gd name="T68" fmla="*/ 29 w 192"/>
                      <a:gd name="T69" fmla="*/ 0 h 266"/>
                      <a:gd name="T70" fmla="*/ 32 w 192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6">
                        <a:moveTo>
                          <a:pt x="97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49" y="17"/>
                        </a:lnTo>
                        <a:lnTo>
                          <a:pt x="157" y="22"/>
                        </a:lnTo>
                        <a:lnTo>
                          <a:pt x="164" y="28"/>
                        </a:lnTo>
                        <a:lnTo>
                          <a:pt x="171" y="34"/>
                        </a:lnTo>
                        <a:lnTo>
                          <a:pt x="176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91" y="75"/>
                        </a:lnTo>
                        <a:lnTo>
                          <a:pt x="192" y="85"/>
                        </a:lnTo>
                        <a:lnTo>
                          <a:pt x="192" y="94"/>
                        </a:lnTo>
                        <a:lnTo>
                          <a:pt x="192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6" y="22"/>
                        </a:lnTo>
                        <a:lnTo>
                          <a:pt x="43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8" y="2"/>
                        </a:lnTo>
                        <a:lnTo>
                          <a:pt x="87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3" name="Freeform 472"/>
                  <p:cNvSpPr>
                    <a:spLocks noChangeAspect="1"/>
                  </p:cNvSpPr>
                  <p:nvPr/>
                </p:nvSpPr>
                <p:spPr bwMode="auto">
                  <a:xfrm>
                    <a:off x="889" y="1783"/>
                    <a:ext cx="64" cy="86"/>
                  </a:xfrm>
                  <a:custGeom>
                    <a:avLst/>
                    <a:gdLst>
                      <a:gd name="T0" fmla="*/ 32 w 192"/>
                      <a:gd name="T1" fmla="*/ 0 h 267"/>
                      <a:gd name="T2" fmla="*/ 35 w 192"/>
                      <a:gd name="T3" fmla="*/ 0 h 267"/>
                      <a:gd name="T4" fmla="*/ 39 w 192"/>
                      <a:gd name="T5" fmla="*/ 0 h 267"/>
                      <a:gd name="T6" fmla="*/ 42 w 192"/>
                      <a:gd name="T7" fmla="*/ 1 h 267"/>
                      <a:gd name="T8" fmla="*/ 45 w 192"/>
                      <a:gd name="T9" fmla="*/ 2 h 267"/>
                      <a:gd name="T10" fmla="*/ 47 w 192"/>
                      <a:gd name="T11" fmla="*/ 4 h 267"/>
                      <a:gd name="T12" fmla="*/ 50 w 192"/>
                      <a:gd name="T13" fmla="*/ 5 h 267"/>
                      <a:gd name="T14" fmla="*/ 52 w 192"/>
                      <a:gd name="T15" fmla="*/ 7 h 267"/>
                      <a:gd name="T16" fmla="*/ 55 w 192"/>
                      <a:gd name="T17" fmla="*/ 9 h 267"/>
                      <a:gd name="T18" fmla="*/ 57 w 192"/>
                      <a:gd name="T19" fmla="*/ 11 h 267"/>
                      <a:gd name="T20" fmla="*/ 59 w 192"/>
                      <a:gd name="T21" fmla="*/ 14 h 267"/>
                      <a:gd name="T22" fmla="*/ 60 w 192"/>
                      <a:gd name="T23" fmla="*/ 16 h 267"/>
                      <a:gd name="T24" fmla="*/ 61 w 192"/>
                      <a:gd name="T25" fmla="*/ 19 h 267"/>
                      <a:gd name="T26" fmla="*/ 62 w 192"/>
                      <a:gd name="T27" fmla="*/ 22 h 267"/>
                      <a:gd name="T28" fmla="*/ 64 w 192"/>
                      <a:gd name="T29" fmla="*/ 25 h 267"/>
                      <a:gd name="T30" fmla="*/ 64 w 192"/>
                      <a:gd name="T31" fmla="*/ 28 h 267"/>
                      <a:gd name="T32" fmla="*/ 64 w 192"/>
                      <a:gd name="T33" fmla="*/ 31 h 267"/>
                      <a:gd name="T34" fmla="*/ 64 w 192"/>
                      <a:gd name="T35" fmla="*/ 86 h 267"/>
                      <a:gd name="T36" fmla="*/ 0 w 192"/>
                      <a:gd name="T37" fmla="*/ 86 h 267"/>
                      <a:gd name="T38" fmla="*/ 0 w 192"/>
                      <a:gd name="T39" fmla="*/ 31 h 267"/>
                      <a:gd name="T40" fmla="*/ 0 w 192"/>
                      <a:gd name="T41" fmla="*/ 28 h 267"/>
                      <a:gd name="T42" fmla="*/ 1 w 192"/>
                      <a:gd name="T43" fmla="*/ 25 h 267"/>
                      <a:gd name="T44" fmla="*/ 1 w 192"/>
                      <a:gd name="T45" fmla="*/ 22 h 267"/>
                      <a:gd name="T46" fmla="*/ 2 w 192"/>
                      <a:gd name="T47" fmla="*/ 19 h 267"/>
                      <a:gd name="T48" fmla="*/ 4 w 192"/>
                      <a:gd name="T49" fmla="*/ 16 h 267"/>
                      <a:gd name="T50" fmla="*/ 6 w 192"/>
                      <a:gd name="T51" fmla="*/ 14 h 267"/>
                      <a:gd name="T52" fmla="*/ 7 w 192"/>
                      <a:gd name="T53" fmla="*/ 11 h 267"/>
                      <a:gd name="T54" fmla="*/ 9 w 192"/>
                      <a:gd name="T55" fmla="*/ 9 h 267"/>
                      <a:gd name="T56" fmla="*/ 12 w 192"/>
                      <a:gd name="T57" fmla="*/ 7 h 267"/>
                      <a:gd name="T58" fmla="*/ 14 w 192"/>
                      <a:gd name="T59" fmla="*/ 5 h 267"/>
                      <a:gd name="T60" fmla="*/ 17 w 192"/>
                      <a:gd name="T61" fmla="*/ 4 h 267"/>
                      <a:gd name="T62" fmla="*/ 20 w 192"/>
                      <a:gd name="T63" fmla="*/ 2 h 267"/>
                      <a:gd name="T64" fmla="*/ 23 w 192"/>
                      <a:gd name="T65" fmla="*/ 1 h 267"/>
                      <a:gd name="T66" fmla="*/ 26 w 192"/>
                      <a:gd name="T67" fmla="*/ 0 h 267"/>
                      <a:gd name="T68" fmla="*/ 29 w 192"/>
                      <a:gd name="T69" fmla="*/ 0 h 267"/>
                      <a:gd name="T70" fmla="*/ 32 w 192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7">
                        <a:moveTo>
                          <a:pt x="97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49" y="16"/>
                        </a:lnTo>
                        <a:lnTo>
                          <a:pt x="157" y="21"/>
                        </a:lnTo>
                        <a:lnTo>
                          <a:pt x="164" y="27"/>
                        </a:lnTo>
                        <a:lnTo>
                          <a:pt x="171" y="35"/>
                        </a:lnTo>
                        <a:lnTo>
                          <a:pt x="176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91" y="77"/>
                        </a:lnTo>
                        <a:lnTo>
                          <a:pt x="192" y="86"/>
                        </a:lnTo>
                        <a:lnTo>
                          <a:pt x="192" y="96"/>
                        </a:lnTo>
                        <a:lnTo>
                          <a:pt x="192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6" y="21"/>
                        </a:lnTo>
                        <a:lnTo>
                          <a:pt x="43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8" y="1"/>
                        </a:lnTo>
                        <a:lnTo>
                          <a:pt x="87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4" name="Freeform 473"/>
                  <p:cNvSpPr>
                    <a:spLocks noChangeAspect="1"/>
                  </p:cNvSpPr>
                  <p:nvPr/>
                </p:nvSpPr>
                <p:spPr bwMode="auto">
                  <a:xfrm>
                    <a:off x="3626" y="1661"/>
                    <a:ext cx="57" cy="79"/>
                  </a:xfrm>
                  <a:custGeom>
                    <a:avLst/>
                    <a:gdLst>
                      <a:gd name="T0" fmla="*/ 28 w 192"/>
                      <a:gd name="T1" fmla="*/ 0 h 266"/>
                      <a:gd name="T2" fmla="*/ 31 w 192"/>
                      <a:gd name="T3" fmla="*/ 0 h 266"/>
                      <a:gd name="T4" fmla="*/ 34 w 192"/>
                      <a:gd name="T5" fmla="*/ 1 h 266"/>
                      <a:gd name="T6" fmla="*/ 37 w 192"/>
                      <a:gd name="T7" fmla="*/ 1 h 266"/>
                      <a:gd name="T8" fmla="*/ 39 w 192"/>
                      <a:gd name="T9" fmla="*/ 2 h 266"/>
                      <a:gd name="T10" fmla="*/ 42 w 192"/>
                      <a:gd name="T11" fmla="*/ 3 h 266"/>
                      <a:gd name="T12" fmla="*/ 45 w 192"/>
                      <a:gd name="T13" fmla="*/ 5 h 266"/>
                      <a:gd name="T14" fmla="*/ 47 w 192"/>
                      <a:gd name="T15" fmla="*/ 7 h 266"/>
                      <a:gd name="T16" fmla="*/ 49 w 192"/>
                      <a:gd name="T17" fmla="*/ 8 h 266"/>
                      <a:gd name="T18" fmla="*/ 50 w 192"/>
                      <a:gd name="T19" fmla="*/ 10 h 266"/>
                      <a:gd name="T20" fmla="*/ 52 w 192"/>
                      <a:gd name="T21" fmla="*/ 12 h 266"/>
                      <a:gd name="T22" fmla="*/ 53 w 192"/>
                      <a:gd name="T23" fmla="*/ 15 h 266"/>
                      <a:gd name="T24" fmla="*/ 55 w 192"/>
                      <a:gd name="T25" fmla="*/ 18 h 266"/>
                      <a:gd name="T26" fmla="*/ 56 w 192"/>
                      <a:gd name="T27" fmla="*/ 20 h 266"/>
                      <a:gd name="T28" fmla="*/ 56 w 192"/>
                      <a:gd name="T29" fmla="*/ 22 h 266"/>
                      <a:gd name="T30" fmla="*/ 57 w 192"/>
                      <a:gd name="T31" fmla="*/ 25 h 266"/>
                      <a:gd name="T32" fmla="*/ 57 w 192"/>
                      <a:gd name="T33" fmla="*/ 28 h 266"/>
                      <a:gd name="T34" fmla="*/ 57 w 192"/>
                      <a:gd name="T35" fmla="*/ 79 h 266"/>
                      <a:gd name="T36" fmla="*/ 0 w 192"/>
                      <a:gd name="T37" fmla="*/ 79 h 266"/>
                      <a:gd name="T38" fmla="*/ 0 w 192"/>
                      <a:gd name="T39" fmla="*/ 28 h 266"/>
                      <a:gd name="T40" fmla="*/ 0 w 192"/>
                      <a:gd name="T41" fmla="*/ 25 h 266"/>
                      <a:gd name="T42" fmla="*/ 1 w 192"/>
                      <a:gd name="T43" fmla="*/ 22 h 266"/>
                      <a:gd name="T44" fmla="*/ 1 w 192"/>
                      <a:gd name="T45" fmla="*/ 20 h 266"/>
                      <a:gd name="T46" fmla="*/ 2 w 192"/>
                      <a:gd name="T47" fmla="*/ 18 h 266"/>
                      <a:gd name="T48" fmla="*/ 4 w 192"/>
                      <a:gd name="T49" fmla="*/ 15 h 266"/>
                      <a:gd name="T50" fmla="*/ 5 w 192"/>
                      <a:gd name="T51" fmla="*/ 12 h 266"/>
                      <a:gd name="T52" fmla="*/ 7 w 192"/>
                      <a:gd name="T53" fmla="*/ 10 h 266"/>
                      <a:gd name="T54" fmla="*/ 9 w 192"/>
                      <a:gd name="T55" fmla="*/ 8 h 266"/>
                      <a:gd name="T56" fmla="*/ 10 w 192"/>
                      <a:gd name="T57" fmla="*/ 7 h 266"/>
                      <a:gd name="T58" fmla="*/ 12 w 192"/>
                      <a:gd name="T59" fmla="*/ 5 h 266"/>
                      <a:gd name="T60" fmla="*/ 15 w 192"/>
                      <a:gd name="T61" fmla="*/ 3 h 266"/>
                      <a:gd name="T62" fmla="*/ 17 w 192"/>
                      <a:gd name="T63" fmla="*/ 2 h 266"/>
                      <a:gd name="T64" fmla="*/ 20 w 192"/>
                      <a:gd name="T65" fmla="*/ 1 h 266"/>
                      <a:gd name="T66" fmla="*/ 23 w 192"/>
                      <a:gd name="T67" fmla="*/ 1 h 266"/>
                      <a:gd name="T68" fmla="*/ 26 w 192"/>
                      <a:gd name="T69" fmla="*/ 0 h 266"/>
                      <a:gd name="T70" fmla="*/ 28 w 192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6">
                        <a:moveTo>
                          <a:pt x="95" y="0"/>
                        </a:moveTo>
                        <a:lnTo>
                          <a:pt x="105" y="1"/>
                        </a:lnTo>
                        <a:lnTo>
                          <a:pt x="115" y="2"/>
                        </a:lnTo>
                        <a:lnTo>
                          <a:pt x="124" y="4"/>
                        </a:lnTo>
                        <a:lnTo>
                          <a:pt x="133" y="7"/>
                        </a:lnTo>
                        <a:lnTo>
                          <a:pt x="141" y="11"/>
                        </a:lnTo>
                        <a:lnTo>
                          <a:pt x="150" y="17"/>
                        </a:lnTo>
                        <a:lnTo>
                          <a:pt x="157" y="22"/>
                        </a:lnTo>
                        <a:lnTo>
                          <a:pt x="164" y="28"/>
                        </a:lnTo>
                        <a:lnTo>
                          <a:pt x="170" y="34"/>
                        </a:lnTo>
                        <a:lnTo>
                          <a:pt x="175" y="42"/>
                        </a:lnTo>
                        <a:lnTo>
                          <a:pt x="180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0" y="75"/>
                        </a:lnTo>
                        <a:lnTo>
                          <a:pt x="191" y="85"/>
                        </a:lnTo>
                        <a:lnTo>
                          <a:pt x="192" y="94"/>
                        </a:lnTo>
                        <a:lnTo>
                          <a:pt x="192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2" y="75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6" y="42"/>
                        </a:lnTo>
                        <a:lnTo>
                          <a:pt x="22" y="34"/>
                        </a:lnTo>
                        <a:lnTo>
                          <a:pt x="29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50" y="11"/>
                        </a:lnTo>
                        <a:lnTo>
                          <a:pt x="58" y="7"/>
                        </a:lnTo>
                        <a:lnTo>
                          <a:pt x="67" y="4"/>
                        </a:lnTo>
                        <a:lnTo>
                          <a:pt x="76" y="2"/>
                        </a:lnTo>
                        <a:lnTo>
                          <a:pt x="86" y="1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5" name="Freeform 474"/>
                  <p:cNvSpPr>
                    <a:spLocks noChangeAspect="1"/>
                  </p:cNvSpPr>
                  <p:nvPr/>
                </p:nvSpPr>
                <p:spPr bwMode="auto">
                  <a:xfrm>
                    <a:off x="3626" y="1783"/>
                    <a:ext cx="57" cy="86"/>
                  </a:xfrm>
                  <a:custGeom>
                    <a:avLst/>
                    <a:gdLst>
                      <a:gd name="T0" fmla="*/ 28 w 192"/>
                      <a:gd name="T1" fmla="*/ 0 h 267"/>
                      <a:gd name="T2" fmla="*/ 31 w 192"/>
                      <a:gd name="T3" fmla="*/ 0 h 267"/>
                      <a:gd name="T4" fmla="*/ 34 w 192"/>
                      <a:gd name="T5" fmla="*/ 0 h 267"/>
                      <a:gd name="T6" fmla="*/ 37 w 192"/>
                      <a:gd name="T7" fmla="*/ 1 h 267"/>
                      <a:gd name="T8" fmla="*/ 39 w 192"/>
                      <a:gd name="T9" fmla="*/ 2 h 267"/>
                      <a:gd name="T10" fmla="*/ 42 w 192"/>
                      <a:gd name="T11" fmla="*/ 4 h 267"/>
                      <a:gd name="T12" fmla="*/ 45 w 192"/>
                      <a:gd name="T13" fmla="*/ 5 h 267"/>
                      <a:gd name="T14" fmla="*/ 47 w 192"/>
                      <a:gd name="T15" fmla="*/ 7 h 267"/>
                      <a:gd name="T16" fmla="*/ 49 w 192"/>
                      <a:gd name="T17" fmla="*/ 9 h 267"/>
                      <a:gd name="T18" fmla="*/ 50 w 192"/>
                      <a:gd name="T19" fmla="*/ 11 h 267"/>
                      <a:gd name="T20" fmla="*/ 52 w 192"/>
                      <a:gd name="T21" fmla="*/ 14 h 267"/>
                      <a:gd name="T22" fmla="*/ 53 w 192"/>
                      <a:gd name="T23" fmla="*/ 16 h 267"/>
                      <a:gd name="T24" fmla="*/ 55 w 192"/>
                      <a:gd name="T25" fmla="*/ 19 h 267"/>
                      <a:gd name="T26" fmla="*/ 56 w 192"/>
                      <a:gd name="T27" fmla="*/ 22 h 267"/>
                      <a:gd name="T28" fmla="*/ 56 w 192"/>
                      <a:gd name="T29" fmla="*/ 25 h 267"/>
                      <a:gd name="T30" fmla="*/ 57 w 192"/>
                      <a:gd name="T31" fmla="*/ 28 h 267"/>
                      <a:gd name="T32" fmla="*/ 57 w 192"/>
                      <a:gd name="T33" fmla="*/ 31 h 267"/>
                      <a:gd name="T34" fmla="*/ 57 w 192"/>
                      <a:gd name="T35" fmla="*/ 86 h 267"/>
                      <a:gd name="T36" fmla="*/ 0 w 192"/>
                      <a:gd name="T37" fmla="*/ 86 h 267"/>
                      <a:gd name="T38" fmla="*/ 0 w 192"/>
                      <a:gd name="T39" fmla="*/ 31 h 267"/>
                      <a:gd name="T40" fmla="*/ 0 w 192"/>
                      <a:gd name="T41" fmla="*/ 28 h 267"/>
                      <a:gd name="T42" fmla="*/ 1 w 192"/>
                      <a:gd name="T43" fmla="*/ 25 h 267"/>
                      <a:gd name="T44" fmla="*/ 1 w 192"/>
                      <a:gd name="T45" fmla="*/ 22 h 267"/>
                      <a:gd name="T46" fmla="*/ 2 w 192"/>
                      <a:gd name="T47" fmla="*/ 19 h 267"/>
                      <a:gd name="T48" fmla="*/ 4 w 192"/>
                      <a:gd name="T49" fmla="*/ 16 h 267"/>
                      <a:gd name="T50" fmla="*/ 5 w 192"/>
                      <a:gd name="T51" fmla="*/ 14 h 267"/>
                      <a:gd name="T52" fmla="*/ 7 w 192"/>
                      <a:gd name="T53" fmla="*/ 11 h 267"/>
                      <a:gd name="T54" fmla="*/ 9 w 192"/>
                      <a:gd name="T55" fmla="*/ 9 h 267"/>
                      <a:gd name="T56" fmla="*/ 10 w 192"/>
                      <a:gd name="T57" fmla="*/ 7 h 267"/>
                      <a:gd name="T58" fmla="*/ 12 w 192"/>
                      <a:gd name="T59" fmla="*/ 5 h 267"/>
                      <a:gd name="T60" fmla="*/ 15 w 192"/>
                      <a:gd name="T61" fmla="*/ 4 h 267"/>
                      <a:gd name="T62" fmla="*/ 17 w 192"/>
                      <a:gd name="T63" fmla="*/ 2 h 267"/>
                      <a:gd name="T64" fmla="*/ 20 w 192"/>
                      <a:gd name="T65" fmla="*/ 1 h 267"/>
                      <a:gd name="T66" fmla="*/ 23 w 192"/>
                      <a:gd name="T67" fmla="*/ 0 h 267"/>
                      <a:gd name="T68" fmla="*/ 26 w 192"/>
                      <a:gd name="T69" fmla="*/ 0 h 267"/>
                      <a:gd name="T70" fmla="*/ 28 w 192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7">
                        <a:moveTo>
                          <a:pt x="95" y="0"/>
                        </a:moveTo>
                        <a:lnTo>
                          <a:pt x="105" y="0"/>
                        </a:lnTo>
                        <a:lnTo>
                          <a:pt x="115" y="1"/>
                        </a:lnTo>
                        <a:lnTo>
                          <a:pt x="124" y="4"/>
                        </a:lnTo>
                        <a:lnTo>
                          <a:pt x="133" y="7"/>
                        </a:lnTo>
                        <a:lnTo>
                          <a:pt x="141" y="11"/>
                        </a:lnTo>
                        <a:lnTo>
                          <a:pt x="150" y="16"/>
                        </a:lnTo>
                        <a:lnTo>
                          <a:pt x="157" y="21"/>
                        </a:lnTo>
                        <a:lnTo>
                          <a:pt x="164" y="27"/>
                        </a:lnTo>
                        <a:lnTo>
                          <a:pt x="170" y="35"/>
                        </a:lnTo>
                        <a:lnTo>
                          <a:pt x="175" y="42"/>
                        </a:lnTo>
                        <a:lnTo>
                          <a:pt x="180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0" y="77"/>
                        </a:lnTo>
                        <a:lnTo>
                          <a:pt x="191" y="86"/>
                        </a:lnTo>
                        <a:lnTo>
                          <a:pt x="192" y="96"/>
                        </a:lnTo>
                        <a:lnTo>
                          <a:pt x="192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2" y="77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6" y="42"/>
                        </a:lnTo>
                        <a:lnTo>
                          <a:pt x="22" y="35"/>
                        </a:lnTo>
                        <a:lnTo>
                          <a:pt x="29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50" y="11"/>
                        </a:lnTo>
                        <a:lnTo>
                          <a:pt x="58" y="7"/>
                        </a:lnTo>
                        <a:lnTo>
                          <a:pt x="67" y="4"/>
                        </a:lnTo>
                        <a:lnTo>
                          <a:pt x="76" y="1"/>
                        </a:lnTo>
                        <a:lnTo>
                          <a:pt x="86" y="0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6" name="Freeform 475"/>
                  <p:cNvSpPr>
                    <a:spLocks noChangeAspect="1"/>
                  </p:cNvSpPr>
                  <p:nvPr/>
                </p:nvSpPr>
                <p:spPr bwMode="auto">
                  <a:xfrm>
                    <a:off x="1532" y="1661"/>
                    <a:ext cx="57" cy="79"/>
                  </a:xfrm>
                  <a:custGeom>
                    <a:avLst/>
                    <a:gdLst>
                      <a:gd name="T0" fmla="*/ 28 w 193"/>
                      <a:gd name="T1" fmla="*/ 0 h 266"/>
                      <a:gd name="T2" fmla="*/ 32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40 w 193"/>
                      <a:gd name="T9" fmla="*/ 2 h 266"/>
                      <a:gd name="T10" fmla="*/ 42 w 193"/>
                      <a:gd name="T11" fmla="*/ 3 h 266"/>
                      <a:gd name="T12" fmla="*/ 45 w 193"/>
                      <a:gd name="T13" fmla="*/ 5 h 266"/>
                      <a:gd name="T14" fmla="*/ 47 w 193"/>
                      <a:gd name="T15" fmla="*/ 7 h 266"/>
                      <a:gd name="T16" fmla="*/ 49 w 193"/>
                      <a:gd name="T17" fmla="*/ 8 h 266"/>
                      <a:gd name="T18" fmla="*/ 51 w 193"/>
                      <a:gd name="T19" fmla="*/ 10 h 266"/>
                      <a:gd name="T20" fmla="*/ 52 w 193"/>
                      <a:gd name="T21" fmla="*/ 12 h 266"/>
                      <a:gd name="T22" fmla="*/ 54 w 193"/>
                      <a:gd name="T23" fmla="*/ 15 h 266"/>
                      <a:gd name="T24" fmla="*/ 55 w 193"/>
                      <a:gd name="T25" fmla="*/ 18 h 266"/>
                      <a:gd name="T26" fmla="*/ 56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1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3 w 193"/>
                      <a:gd name="T49" fmla="*/ 15 h 266"/>
                      <a:gd name="T50" fmla="*/ 5 w 193"/>
                      <a:gd name="T51" fmla="*/ 12 h 266"/>
                      <a:gd name="T52" fmla="*/ 6 w 193"/>
                      <a:gd name="T53" fmla="*/ 10 h 266"/>
                      <a:gd name="T54" fmla="*/ 8 w 193"/>
                      <a:gd name="T55" fmla="*/ 8 h 266"/>
                      <a:gd name="T56" fmla="*/ 10 w 193"/>
                      <a:gd name="T57" fmla="*/ 7 h 266"/>
                      <a:gd name="T58" fmla="*/ 13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3 w 193"/>
                      <a:gd name="T67" fmla="*/ 1 h 266"/>
                      <a:gd name="T68" fmla="*/ 26 w 193"/>
                      <a:gd name="T69" fmla="*/ 0 h 266"/>
                      <a:gd name="T70" fmla="*/ 28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7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3" y="11"/>
                        </a:lnTo>
                        <a:lnTo>
                          <a:pt x="151" y="17"/>
                        </a:lnTo>
                        <a:lnTo>
                          <a:pt x="159" y="22"/>
                        </a:lnTo>
                        <a:lnTo>
                          <a:pt x="165" y="28"/>
                        </a:lnTo>
                        <a:lnTo>
                          <a:pt x="171" y="34"/>
                        </a:lnTo>
                        <a:lnTo>
                          <a:pt x="176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1" y="75"/>
                        </a:lnTo>
                        <a:lnTo>
                          <a:pt x="193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5" y="22"/>
                        </a:lnTo>
                        <a:lnTo>
                          <a:pt x="43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7" y="2"/>
                        </a:lnTo>
                        <a:lnTo>
                          <a:pt x="87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7" name="Freeform 476"/>
                  <p:cNvSpPr>
                    <a:spLocks noChangeAspect="1"/>
                  </p:cNvSpPr>
                  <p:nvPr/>
                </p:nvSpPr>
                <p:spPr bwMode="auto">
                  <a:xfrm>
                    <a:off x="1532" y="1783"/>
                    <a:ext cx="57" cy="86"/>
                  </a:xfrm>
                  <a:custGeom>
                    <a:avLst/>
                    <a:gdLst>
                      <a:gd name="T0" fmla="*/ 28 w 193"/>
                      <a:gd name="T1" fmla="*/ 0 h 267"/>
                      <a:gd name="T2" fmla="*/ 32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40 w 193"/>
                      <a:gd name="T9" fmla="*/ 2 h 267"/>
                      <a:gd name="T10" fmla="*/ 42 w 193"/>
                      <a:gd name="T11" fmla="*/ 4 h 267"/>
                      <a:gd name="T12" fmla="*/ 45 w 193"/>
                      <a:gd name="T13" fmla="*/ 5 h 267"/>
                      <a:gd name="T14" fmla="*/ 47 w 193"/>
                      <a:gd name="T15" fmla="*/ 7 h 267"/>
                      <a:gd name="T16" fmla="*/ 49 w 193"/>
                      <a:gd name="T17" fmla="*/ 9 h 267"/>
                      <a:gd name="T18" fmla="*/ 51 w 193"/>
                      <a:gd name="T19" fmla="*/ 11 h 267"/>
                      <a:gd name="T20" fmla="*/ 52 w 193"/>
                      <a:gd name="T21" fmla="*/ 14 h 267"/>
                      <a:gd name="T22" fmla="*/ 54 w 193"/>
                      <a:gd name="T23" fmla="*/ 16 h 267"/>
                      <a:gd name="T24" fmla="*/ 55 w 193"/>
                      <a:gd name="T25" fmla="*/ 19 h 267"/>
                      <a:gd name="T26" fmla="*/ 56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1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3 w 193"/>
                      <a:gd name="T49" fmla="*/ 16 h 267"/>
                      <a:gd name="T50" fmla="*/ 5 w 193"/>
                      <a:gd name="T51" fmla="*/ 14 h 267"/>
                      <a:gd name="T52" fmla="*/ 6 w 193"/>
                      <a:gd name="T53" fmla="*/ 11 h 267"/>
                      <a:gd name="T54" fmla="*/ 8 w 193"/>
                      <a:gd name="T55" fmla="*/ 9 h 267"/>
                      <a:gd name="T56" fmla="*/ 10 w 193"/>
                      <a:gd name="T57" fmla="*/ 7 h 267"/>
                      <a:gd name="T58" fmla="*/ 13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3 w 193"/>
                      <a:gd name="T67" fmla="*/ 0 h 267"/>
                      <a:gd name="T68" fmla="*/ 26 w 193"/>
                      <a:gd name="T69" fmla="*/ 0 h 267"/>
                      <a:gd name="T70" fmla="*/ 28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7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3" y="11"/>
                        </a:lnTo>
                        <a:lnTo>
                          <a:pt x="151" y="16"/>
                        </a:lnTo>
                        <a:lnTo>
                          <a:pt x="159" y="21"/>
                        </a:lnTo>
                        <a:lnTo>
                          <a:pt x="165" y="27"/>
                        </a:lnTo>
                        <a:lnTo>
                          <a:pt x="171" y="35"/>
                        </a:lnTo>
                        <a:lnTo>
                          <a:pt x="176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1" y="77"/>
                        </a:lnTo>
                        <a:lnTo>
                          <a:pt x="193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5" y="21"/>
                        </a:lnTo>
                        <a:lnTo>
                          <a:pt x="43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7" y="1"/>
                        </a:lnTo>
                        <a:lnTo>
                          <a:pt x="87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8" name="Freeform 477"/>
                  <p:cNvSpPr>
                    <a:spLocks noChangeAspect="1"/>
                  </p:cNvSpPr>
                  <p:nvPr/>
                </p:nvSpPr>
                <p:spPr bwMode="auto">
                  <a:xfrm>
                    <a:off x="4262" y="1661"/>
                    <a:ext cx="57" cy="79"/>
                  </a:xfrm>
                  <a:custGeom>
                    <a:avLst/>
                    <a:gdLst>
                      <a:gd name="T0" fmla="*/ 29 w 194"/>
                      <a:gd name="T1" fmla="*/ 0 h 266"/>
                      <a:gd name="T2" fmla="*/ 31 w 194"/>
                      <a:gd name="T3" fmla="*/ 0 h 266"/>
                      <a:gd name="T4" fmla="*/ 34 w 194"/>
                      <a:gd name="T5" fmla="*/ 1 h 266"/>
                      <a:gd name="T6" fmla="*/ 37 w 194"/>
                      <a:gd name="T7" fmla="*/ 1 h 266"/>
                      <a:gd name="T8" fmla="*/ 40 w 194"/>
                      <a:gd name="T9" fmla="*/ 2 h 266"/>
                      <a:gd name="T10" fmla="*/ 42 w 194"/>
                      <a:gd name="T11" fmla="*/ 3 h 266"/>
                      <a:gd name="T12" fmla="*/ 44 w 194"/>
                      <a:gd name="T13" fmla="*/ 5 h 266"/>
                      <a:gd name="T14" fmla="*/ 46 w 194"/>
                      <a:gd name="T15" fmla="*/ 7 h 266"/>
                      <a:gd name="T16" fmla="*/ 48 w 194"/>
                      <a:gd name="T17" fmla="*/ 8 h 266"/>
                      <a:gd name="T18" fmla="*/ 51 w 194"/>
                      <a:gd name="T19" fmla="*/ 10 h 266"/>
                      <a:gd name="T20" fmla="*/ 52 w 194"/>
                      <a:gd name="T21" fmla="*/ 12 h 266"/>
                      <a:gd name="T22" fmla="*/ 53 w 194"/>
                      <a:gd name="T23" fmla="*/ 15 h 266"/>
                      <a:gd name="T24" fmla="*/ 54 w 194"/>
                      <a:gd name="T25" fmla="*/ 18 h 266"/>
                      <a:gd name="T26" fmla="*/ 55 w 194"/>
                      <a:gd name="T27" fmla="*/ 20 h 266"/>
                      <a:gd name="T28" fmla="*/ 56 w 194"/>
                      <a:gd name="T29" fmla="*/ 22 h 266"/>
                      <a:gd name="T30" fmla="*/ 57 w 194"/>
                      <a:gd name="T31" fmla="*/ 25 h 266"/>
                      <a:gd name="T32" fmla="*/ 57 w 194"/>
                      <a:gd name="T33" fmla="*/ 28 h 266"/>
                      <a:gd name="T34" fmla="*/ 57 w 194"/>
                      <a:gd name="T35" fmla="*/ 79 h 266"/>
                      <a:gd name="T36" fmla="*/ 0 w 194"/>
                      <a:gd name="T37" fmla="*/ 79 h 266"/>
                      <a:gd name="T38" fmla="*/ 0 w 194"/>
                      <a:gd name="T39" fmla="*/ 28 h 266"/>
                      <a:gd name="T40" fmla="*/ 0 w 194"/>
                      <a:gd name="T41" fmla="*/ 25 h 266"/>
                      <a:gd name="T42" fmla="*/ 1 w 194"/>
                      <a:gd name="T43" fmla="*/ 22 h 266"/>
                      <a:gd name="T44" fmla="*/ 1 w 194"/>
                      <a:gd name="T45" fmla="*/ 20 h 266"/>
                      <a:gd name="T46" fmla="*/ 2 w 194"/>
                      <a:gd name="T47" fmla="*/ 18 h 266"/>
                      <a:gd name="T48" fmla="*/ 4 w 194"/>
                      <a:gd name="T49" fmla="*/ 15 h 266"/>
                      <a:gd name="T50" fmla="*/ 5 w 194"/>
                      <a:gd name="T51" fmla="*/ 12 h 266"/>
                      <a:gd name="T52" fmla="*/ 6 w 194"/>
                      <a:gd name="T53" fmla="*/ 10 h 266"/>
                      <a:gd name="T54" fmla="*/ 8 w 194"/>
                      <a:gd name="T55" fmla="*/ 8 h 266"/>
                      <a:gd name="T56" fmla="*/ 10 w 194"/>
                      <a:gd name="T57" fmla="*/ 7 h 266"/>
                      <a:gd name="T58" fmla="*/ 12 w 194"/>
                      <a:gd name="T59" fmla="*/ 5 h 266"/>
                      <a:gd name="T60" fmla="*/ 15 w 194"/>
                      <a:gd name="T61" fmla="*/ 3 h 266"/>
                      <a:gd name="T62" fmla="*/ 17 w 194"/>
                      <a:gd name="T63" fmla="*/ 2 h 266"/>
                      <a:gd name="T64" fmla="*/ 20 w 194"/>
                      <a:gd name="T65" fmla="*/ 1 h 266"/>
                      <a:gd name="T66" fmla="*/ 23 w 194"/>
                      <a:gd name="T67" fmla="*/ 1 h 266"/>
                      <a:gd name="T68" fmla="*/ 25 w 194"/>
                      <a:gd name="T69" fmla="*/ 0 h 266"/>
                      <a:gd name="T70" fmla="*/ 29 w 194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6">
                        <a:moveTo>
                          <a:pt x="97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1" y="17"/>
                        </a:lnTo>
                        <a:lnTo>
                          <a:pt x="158" y="22"/>
                        </a:lnTo>
                        <a:lnTo>
                          <a:pt x="165" y="28"/>
                        </a:lnTo>
                        <a:lnTo>
                          <a:pt x="172" y="34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2" y="75"/>
                        </a:lnTo>
                        <a:lnTo>
                          <a:pt x="193" y="85"/>
                        </a:lnTo>
                        <a:lnTo>
                          <a:pt x="194" y="94"/>
                        </a:lnTo>
                        <a:lnTo>
                          <a:pt x="194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6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9" name="Freeform 478"/>
                  <p:cNvSpPr>
                    <a:spLocks noChangeAspect="1"/>
                  </p:cNvSpPr>
                  <p:nvPr/>
                </p:nvSpPr>
                <p:spPr bwMode="auto">
                  <a:xfrm>
                    <a:off x="4262" y="1783"/>
                    <a:ext cx="57" cy="86"/>
                  </a:xfrm>
                  <a:custGeom>
                    <a:avLst/>
                    <a:gdLst>
                      <a:gd name="T0" fmla="*/ 29 w 194"/>
                      <a:gd name="T1" fmla="*/ 0 h 267"/>
                      <a:gd name="T2" fmla="*/ 31 w 194"/>
                      <a:gd name="T3" fmla="*/ 0 h 267"/>
                      <a:gd name="T4" fmla="*/ 34 w 194"/>
                      <a:gd name="T5" fmla="*/ 0 h 267"/>
                      <a:gd name="T6" fmla="*/ 37 w 194"/>
                      <a:gd name="T7" fmla="*/ 1 h 267"/>
                      <a:gd name="T8" fmla="*/ 40 w 194"/>
                      <a:gd name="T9" fmla="*/ 2 h 267"/>
                      <a:gd name="T10" fmla="*/ 42 w 194"/>
                      <a:gd name="T11" fmla="*/ 4 h 267"/>
                      <a:gd name="T12" fmla="*/ 44 w 194"/>
                      <a:gd name="T13" fmla="*/ 5 h 267"/>
                      <a:gd name="T14" fmla="*/ 46 w 194"/>
                      <a:gd name="T15" fmla="*/ 7 h 267"/>
                      <a:gd name="T16" fmla="*/ 48 w 194"/>
                      <a:gd name="T17" fmla="*/ 9 h 267"/>
                      <a:gd name="T18" fmla="*/ 51 w 194"/>
                      <a:gd name="T19" fmla="*/ 11 h 267"/>
                      <a:gd name="T20" fmla="*/ 52 w 194"/>
                      <a:gd name="T21" fmla="*/ 14 h 267"/>
                      <a:gd name="T22" fmla="*/ 53 w 194"/>
                      <a:gd name="T23" fmla="*/ 16 h 267"/>
                      <a:gd name="T24" fmla="*/ 54 w 194"/>
                      <a:gd name="T25" fmla="*/ 19 h 267"/>
                      <a:gd name="T26" fmla="*/ 55 w 194"/>
                      <a:gd name="T27" fmla="*/ 22 h 267"/>
                      <a:gd name="T28" fmla="*/ 56 w 194"/>
                      <a:gd name="T29" fmla="*/ 25 h 267"/>
                      <a:gd name="T30" fmla="*/ 57 w 194"/>
                      <a:gd name="T31" fmla="*/ 28 h 267"/>
                      <a:gd name="T32" fmla="*/ 57 w 194"/>
                      <a:gd name="T33" fmla="*/ 31 h 267"/>
                      <a:gd name="T34" fmla="*/ 57 w 194"/>
                      <a:gd name="T35" fmla="*/ 86 h 267"/>
                      <a:gd name="T36" fmla="*/ 0 w 194"/>
                      <a:gd name="T37" fmla="*/ 86 h 267"/>
                      <a:gd name="T38" fmla="*/ 0 w 194"/>
                      <a:gd name="T39" fmla="*/ 31 h 267"/>
                      <a:gd name="T40" fmla="*/ 0 w 194"/>
                      <a:gd name="T41" fmla="*/ 28 h 267"/>
                      <a:gd name="T42" fmla="*/ 1 w 194"/>
                      <a:gd name="T43" fmla="*/ 25 h 267"/>
                      <a:gd name="T44" fmla="*/ 1 w 194"/>
                      <a:gd name="T45" fmla="*/ 22 h 267"/>
                      <a:gd name="T46" fmla="*/ 2 w 194"/>
                      <a:gd name="T47" fmla="*/ 19 h 267"/>
                      <a:gd name="T48" fmla="*/ 4 w 194"/>
                      <a:gd name="T49" fmla="*/ 16 h 267"/>
                      <a:gd name="T50" fmla="*/ 5 w 194"/>
                      <a:gd name="T51" fmla="*/ 14 h 267"/>
                      <a:gd name="T52" fmla="*/ 6 w 194"/>
                      <a:gd name="T53" fmla="*/ 11 h 267"/>
                      <a:gd name="T54" fmla="*/ 8 w 194"/>
                      <a:gd name="T55" fmla="*/ 9 h 267"/>
                      <a:gd name="T56" fmla="*/ 10 w 194"/>
                      <a:gd name="T57" fmla="*/ 7 h 267"/>
                      <a:gd name="T58" fmla="*/ 12 w 194"/>
                      <a:gd name="T59" fmla="*/ 5 h 267"/>
                      <a:gd name="T60" fmla="*/ 15 w 194"/>
                      <a:gd name="T61" fmla="*/ 4 h 267"/>
                      <a:gd name="T62" fmla="*/ 17 w 194"/>
                      <a:gd name="T63" fmla="*/ 2 h 267"/>
                      <a:gd name="T64" fmla="*/ 20 w 194"/>
                      <a:gd name="T65" fmla="*/ 1 h 267"/>
                      <a:gd name="T66" fmla="*/ 23 w 194"/>
                      <a:gd name="T67" fmla="*/ 0 h 267"/>
                      <a:gd name="T68" fmla="*/ 25 w 194"/>
                      <a:gd name="T69" fmla="*/ 0 h 267"/>
                      <a:gd name="T70" fmla="*/ 29 w 194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7">
                        <a:moveTo>
                          <a:pt x="97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1" y="16"/>
                        </a:lnTo>
                        <a:lnTo>
                          <a:pt x="158" y="21"/>
                        </a:lnTo>
                        <a:lnTo>
                          <a:pt x="165" y="27"/>
                        </a:lnTo>
                        <a:lnTo>
                          <a:pt x="172" y="35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2" y="77"/>
                        </a:lnTo>
                        <a:lnTo>
                          <a:pt x="193" y="86"/>
                        </a:lnTo>
                        <a:lnTo>
                          <a:pt x="194" y="96"/>
                        </a:lnTo>
                        <a:lnTo>
                          <a:pt x="194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6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0" name="Freeform 479"/>
                  <p:cNvSpPr>
                    <a:spLocks noChangeAspect="1"/>
                  </p:cNvSpPr>
                  <p:nvPr/>
                </p:nvSpPr>
                <p:spPr bwMode="auto">
                  <a:xfrm>
                    <a:off x="996" y="1661"/>
                    <a:ext cx="57" cy="79"/>
                  </a:xfrm>
                  <a:custGeom>
                    <a:avLst/>
                    <a:gdLst>
                      <a:gd name="T0" fmla="*/ 28 w 193"/>
                      <a:gd name="T1" fmla="*/ 0 h 266"/>
                      <a:gd name="T2" fmla="*/ 31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40 w 193"/>
                      <a:gd name="T9" fmla="*/ 2 h 266"/>
                      <a:gd name="T10" fmla="*/ 42 w 193"/>
                      <a:gd name="T11" fmla="*/ 3 h 266"/>
                      <a:gd name="T12" fmla="*/ 44 w 193"/>
                      <a:gd name="T13" fmla="*/ 5 h 266"/>
                      <a:gd name="T14" fmla="*/ 47 w 193"/>
                      <a:gd name="T15" fmla="*/ 7 h 266"/>
                      <a:gd name="T16" fmla="*/ 48 w 193"/>
                      <a:gd name="T17" fmla="*/ 8 h 266"/>
                      <a:gd name="T18" fmla="*/ 50 w 193"/>
                      <a:gd name="T19" fmla="*/ 10 h 266"/>
                      <a:gd name="T20" fmla="*/ 52 w 193"/>
                      <a:gd name="T21" fmla="*/ 12 h 266"/>
                      <a:gd name="T22" fmla="*/ 53 w 193"/>
                      <a:gd name="T23" fmla="*/ 15 h 266"/>
                      <a:gd name="T24" fmla="*/ 55 w 193"/>
                      <a:gd name="T25" fmla="*/ 18 h 266"/>
                      <a:gd name="T26" fmla="*/ 56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0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3 w 193"/>
                      <a:gd name="T49" fmla="*/ 15 h 266"/>
                      <a:gd name="T50" fmla="*/ 5 w 193"/>
                      <a:gd name="T51" fmla="*/ 12 h 266"/>
                      <a:gd name="T52" fmla="*/ 6 w 193"/>
                      <a:gd name="T53" fmla="*/ 10 h 266"/>
                      <a:gd name="T54" fmla="*/ 8 w 193"/>
                      <a:gd name="T55" fmla="*/ 8 h 266"/>
                      <a:gd name="T56" fmla="*/ 10 w 193"/>
                      <a:gd name="T57" fmla="*/ 7 h 266"/>
                      <a:gd name="T58" fmla="*/ 12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3 w 193"/>
                      <a:gd name="T67" fmla="*/ 1 h 266"/>
                      <a:gd name="T68" fmla="*/ 25 w 193"/>
                      <a:gd name="T69" fmla="*/ 0 h 266"/>
                      <a:gd name="T70" fmla="*/ 28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0" y="17"/>
                        </a:lnTo>
                        <a:lnTo>
                          <a:pt x="158" y="22"/>
                        </a:lnTo>
                        <a:lnTo>
                          <a:pt x="164" y="28"/>
                        </a:lnTo>
                        <a:lnTo>
                          <a:pt x="170" y="34"/>
                        </a:lnTo>
                        <a:lnTo>
                          <a:pt x="177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0" y="75"/>
                        </a:lnTo>
                        <a:lnTo>
                          <a:pt x="193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1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4"/>
                        </a:lnTo>
                        <a:lnTo>
                          <a:pt x="27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1" name="Freeform 480"/>
                  <p:cNvSpPr>
                    <a:spLocks noChangeAspect="1"/>
                  </p:cNvSpPr>
                  <p:nvPr/>
                </p:nvSpPr>
                <p:spPr bwMode="auto">
                  <a:xfrm>
                    <a:off x="996" y="1783"/>
                    <a:ext cx="57" cy="86"/>
                  </a:xfrm>
                  <a:custGeom>
                    <a:avLst/>
                    <a:gdLst>
                      <a:gd name="T0" fmla="*/ 28 w 193"/>
                      <a:gd name="T1" fmla="*/ 0 h 267"/>
                      <a:gd name="T2" fmla="*/ 31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40 w 193"/>
                      <a:gd name="T9" fmla="*/ 2 h 267"/>
                      <a:gd name="T10" fmla="*/ 42 w 193"/>
                      <a:gd name="T11" fmla="*/ 4 h 267"/>
                      <a:gd name="T12" fmla="*/ 44 w 193"/>
                      <a:gd name="T13" fmla="*/ 5 h 267"/>
                      <a:gd name="T14" fmla="*/ 47 w 193"/>
                      <a:gd name="T15" fmla="*/ 7 h 267"/>
                      <a:gd name="T16" fmla="*/ 48 w 193"/>
                      <a:gd name="T17" fmla="*/ 9 h 267"/>
                      <a:gd name="T18" fmla="*/ 50 w 193"/>
                      <a:gd name="T19" fmla="*/ 11 h 267"/>
                      <a:gd name="T20" fmla="*/ 52 w 193"/>
                      <a:gd name="T21" fmla="*/ 14 h 267"/>
                      <a:gd name="T22" fmla="*/ 53 w 193"/>
                      <a:gd name="T23" fmla="*/ 16 h 267"/>
                      <a:gd name="T24" fmla="*/ 55 w 193"/>
                      <a:gd name="T25" fmla="*/ 19 h 267"/>
                      <a:gd name="T26" fmla="*/ 56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0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3 w 193"/>
                      <a:gd name="T49" fmla="*/ 16 h 267"/>
                      <a:gd name="T50" fmla="*/ 5 w 193"/>
                      <a:gd name="T51" fmla="*/ 14 h 267"/>
                      <a:gd name="T52" fmla="*/ 6 w 193"/>
                      <a:gd name="T53" fmla="*/ 11 h 267"/>
                      <a:gd name="T54" fmla="*/ 8 w 193"/>
                      <a:gd name="T55" fmla="*/ 9 h 267"/>
                      <a:gd name="T56" fmla="*/ 10 w 193"/>
                      <a:gd name="T57" fmla="*/ 7 h 267"/>
                      <a:gd name="T58" fmla="*/ 12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3 w 193"/>
                      <a:gd name="T67" fmla="*/ 0 h 267"/>
                      <a:gd name="T68" fmla="*/ 25 w 193"/>
                      <a:gd name="T69" fmla="*/ 0 h 267"/>
                      <a:gd name="T70" fmla="*/ 28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0" y="16"/>
                        </a:lnTo>
                        <a:lnTo>
                          <a:pt x="158" y="21"/>
                        </a:lnTo>
                        <a:lnTo>
                          <a:pt x="164" y="27"/>
                        </a:lnTo>
                        <a:lnTo>
                          <a:pt x="170" y="35"/>
                        </a:lnTo>
                        <a:lnTo>
                          <a:pt x="177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0" y="77"/>
                        </a:lnTo>
                        <a:lnTo>
                          <a:pt x="193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1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5"/>
                        </a:lnTo>
                        <a:lnTo>
                          <a:pt x="27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2" name="Freeform 481"/>
                  <p:cNvSpPr>
                    <a:spLocks noChangeAspect="1"/>
                  </p:cNvSpPr>
                  <p:nvPr/>
                </p:nvSpPr>
                <p:spPr bwMode="auto">
                  <a:xfrm>
                    <a:off x="3733" y="1661"/>
                    <a:ext cx="57" cy="79"/>
                  </a:xfrm>
                  <a:custGeom>
                    <a:avLst/>
                    <a:gdLst>
                      <a:gd name="T0" fmla="*/ 29 w 194"/>
                      <a:gd name="T1" fmla="*/ 0 h 266"/>
                      <a:gd name="T2" fmla="*/ 31 w 194"/>
                      <a:gd name="T3" fmla="*/ 0 h 266"/>
                      <a:gd name="T4" fmla="*/ 34 w 194"/>
                      <a:gd name="T5" fmla="*/ 1 h 266"/>
                      <a:gd name="T6" fmla="*/ 37 w 194"/>
                      <a:gd name="T7" fmla="*/ 1 h 266"/>
                      <a:gd name="T8" fmla="*/ 40 w 194"/>
                      <a:gd name="T9" fmla="*/ 2 h 266"/>
                      <a:gd name="T10" fmla="*/ 42 w 194"/>
                      <a:gd name="T11" fmla="*/ 3 h 266"/>
                      <a:gd name="T12" fmla="*/ 44 w 194"/>
                      <a:gd name="T13" fmla="*/ 5 h 266"/>
                      <a:gd name="T14" fmla="*/ 47 w 194"/>
                      <a:gd name="T15" fmla="*/ 7 h 266"/>
                      <a:gd name="T16" fmla="*/ 49 w 194"/>
                      <a:gd name="T17" fmla="*/ 8 h 266"/>
                      <a:gd name="T18" fmla="*/ 51 w 194"/>
                      <a:gd name="T19" fmla="*/ 10 h 266"/>
                      <a:gd name="T20" fmla="*/ 52 w 194"/>
                      <a:gd name="T21" fmla="*/ 12 h 266"/>
                      <a:gd name="T22" fmla="*/ 53 w 194"/>
                      <a:gd name="T23" fmla="*/ 15 h 266"/>
                      <a:gd name="T24" fmla="*/ 55 w 194"/>
                      <a:gd name="T25" fmla="*/ 18 h 266"/>
                      <a:gd name="T26" fmla="*/ 56 w 194"/>
                      <a:gd name="T27" fmla="*/ 20 h 266"/>
                      <a:gd name="T28" fmla="*/ 56 w 194"/>
                      <a:gd name="T29" fmla="*/ 22 h 266"/>
                      <a:gd name="T30" fmla="*/ 57 w 194"/>
                      <a:gd name="T31" fmla="*/ 25 h 266"/>
                      <a:gd name="T32" fmla="*/ 57 w 194"/>
                      <a:gd name="T33" fmla="*/ 28 h 266"/>
                      <a:gd name="T34" fmla="*/ 57 w 194"/>
                      <a:gd name="T35" fmla="*/ 79 h 266"/>
                      <a:gd name="T36" fmla="*/ 0 w 194"/>
                      <a:gd name="T37" fmla="*/ 79 h 266"/>
                      <a:gd name="T38" fmla="*/ 0 w 194"/>
                      <a:gd name="T39" fmla="*/ 28 h 266"/>
                      <a:gd name="T40" fmla="*/ 0 w 194"/>
                      <a:gd name="T41" fmla="*/ 25 h 266"/>
                      <a:gd name="T42" fmla="*/ 1 w 194"/>
                      <a:gd name="T43" fmla="*/ 22 h 266"/>
                      <a:gd name="T44" fmla="*/ 1 w 194"/>
                      <a:gd name="T45" fmla="*/ 20 h 266"/>
                      <a:gd name="T46" fmla="*/ 2 w 194"/>
                      <a:gd name="T47" fmla="*/ 18 h 266"/>
                      <a:gd name="T48" fmla="*/ 4 w 194"/>
                      <a:gd name="T49" fmla="*/ 15 h 266"/>
                      <a:gd name="T50" fmla="*/ 5 w 194"/>
                      <a:gd name="T51" fmla="*/ 12 h 266"/>
                      <a:gd name="T52" fmla="*/ 6 w 194"/>
                      <a:gd name="T53" fmla="*/ 10 h 266"/>
                      <a:gd name="T54" fmla="*/ 9 w 194"/>
                      <a:gd name="T55" fmla="*/ 8 h 266"/>
                      <a:gd name="T56" fmla="*/ 11 w 194"/>
                      <a:gd name="T57" fmla="*/ 7 h 266"/>
                      <a:gd name="T58" fmla="*/ 13 w 194"/>
                      <a:gd name="T59" fmla="*/ 5 h 266"/>
                      <a:gd name="T60" fmla="*/ 15 w 194"/>
                      <a:gd name="T61" fmla="*/ 3 h 266"/>
                      <a:gd name="T62" fmla="*/ 17 w 194"/>
                      <a:gd name="T63" fmla="*/ 2 h 266"/>
                      <a:gd name="T64" fmla="*/ 20 w 194"/>
                      <a:gd name="T65" fmla="*/ 1 h 266"/>
                      <a:gd name="T66" fmla="*/ 23 w 194"/>
                      <a:gd name="T67" fmla="*/ 1 h 266"/>
                      <a:gd name="T68" fmla="*/ 26 w 194"/>
                      <a:gd name="T69" fmla="*/ 0 h 266"/>
                      <a:gd name="T70" fmla="*/ 29 w 194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6">
                        <a:moveTo>
                          <a:pt x="97" y="0"/>
                        </a:moveTo>
                        <a:lnTo>
                          <a:pt x="107" y="1"/>
                        </a:lnTo>
                        <a:lnTo>
                          <a:pt x="117" y="2"/>
                        </a:lnTo>
                        <a:lnTo>
                          <a:pt x="126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1" y="17"/>
                        </a:lnTo>
                        <a:lnTo>
                          <a:pt x="159" y="22"/>
                        </a:lnTo>
                        <a:lnTo>
                          <a:pt x="166" y="28"/>
                        </a:lnTo>
                        <a:lnTo>
                          <a:pt x="172" y="34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7" y="59"/>
                        </a:lnTo>
                        <a:lnTo>
                          <a:pt x="190" y="67"/>
                        </a:lnTo>
                        <a:lnTo>
                          <a:pt x="192" y="75"/>
                        </a:lnTo>
                        <a:lnTo>
                          <a:pt x="193" y="85"/>
                        </a:lnTo>
                        <a:lnTo>
                          <a:pt x="194" y="94"/>
                        </a:lnTo>
                        <a:lnTo>
                          <a:pt x="194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9" y="28"/>
                        </a:lnTo>
                        <a:lnTo>
                          <a:pt x="36" y="22"/>
                        </a:lnTo>
                        <a:lnTo>
                          <a:pt x="43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9" y="4"/>
                        </a:lnTo>
                        <a:lnTo>
                          <a:pt x="78" y="2"/>
                        </a:lnTo>
                        <a:lnTo>
                          <a:pt x="88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3" name="Freeform 482"/>
                  <p:cNvSpPr>
                    <a:spLocks noChangeAspect="1"/>
                  </p:cNvSpPr>
                  <p:nvPr/>
                </p:nvSpPr>
                <p:spPr bwMode="auto">
                  <a:xfrm>
                    <a:off x="3733" y="1783"/>
                    <a:ext cx="57" cy="86"/>
                  </a:xfrm>
                  <a:custGeom>
                    <a:avLst/>
                    <a:gdLst>
                      <a:gd name="T0" fmla="*/ 29 w 194"/>
                      <a:gd name="T1" fmla="*/ 0 h 267"/>
                      <a:gd name="T2" fmla="*/ 31 w 194"/>
                      <a:gd name="T3" fmla="*/ 0 h 267"/>
                      <a:gd name="T4" fmla="*/ 34 w 194"/>
                      <a:gd name="T5" fmla="*/ 0 h 267"/>
                      <a:gd name="T6" fmla="*/ 37 w 194"/>
                      <a:gd name="T7" fmla="*/ 1 h 267"/>
                      <a:gd name="T8" fmla="*/ 40 w 194"/>
                      <a:gd name="T9" fmla="*/ 2 h 267"/>
                      <a:gd name="T10" fmla="*/ 42 w 194"/>
                      <a:gd name="T11" fmla="*/ 4 h 267"/>
                      <a:gd name="T12" fmla="*/ 44 w 194"/>
                      <a:gd name="T13" fmla="*/ 5 h 267"/>
                      <a:gd name="T14" fmla="*/ 47 w 194"/>
                      <a:gd name="T15" fmla="*/ 7 h 267"/>
                      <a:gd name="T16" fmla="*/ 49 w 194"/>
                      <a:gd name="T17" fmla="*/ 9 h 267"/>
                      <a:gd name="T18" fmla="*/ 51 w 194"/>
                      <a:gd name="T19" fmla="*/ 11 h 267"/>
                      <a:gd name="T20" fmla="*/ 52 w 194"/>
                      <a:gd name="T21" fmla="*/ 14 h 267"/>
                      <a:gd name="T22" fmla="*/ 53 w 194"/>
                      <a:gd name="T23" fmla="*/ 16 h 267"/>
                      <a:gd name="T24" fmla="*/ 55 w 194"/>
                      <a:gd name="T25" fmla="*/ 19 h 267"/>
                      <a:gd name="T26" fmla="*/ 56 w 194"/>
                      <a:gd name="T27" fmla="*/ 22 h 267"/>
                      <a:gd name="T28" fmla="*/ 56 w 194"/>
                      <a:gd name="T29" fmla="*/ 25 h 267"/>
                      <a:gd name="T30" fmla="*/ 57 w 194"/>
                      <a:gd name="T31" fmla="*/ 28 h 267"/>
                      <a:gd name="T32" fmla="*/ 57 w 194"/>
                      <a:gd name="T33" fmla="*/ 31 h 267"/>
                      <a:gd name="T34" fmla="*/ 57 w 194"/>
                      <a:gd name="T35" fmla="*/ 86 h 267"/>
                      <a:gd name="T36" fmla="*/ 0 w 194"/>
                      <a:gd name="T37" fmla="*/ 86 h 267"/>
                      <a:gd name="T38" fmla="*/ 0 w 194"/>
                      <a:gd name="T39" fmla="*/ 31 h 267"/>
                      <a:gd name="T40" fmla="*/ 0 w 194"/>
                      <a:gd name="T41" fmla="*/ 28 h 267"/>
                      <a:gd name="T42" fmla="*/ 1 w 194"/>
                      <a:gd name="T43" fmla="*/ 25 h 267"/>
                      <a:gd name="T44" fmla="*/ 1 w 194"/>
                      <a:gd name="T45" fmla="*/ 22 h 267"/>
                      <a:gd name="T46" fmla="*/ 2 w 194"/>
                      <a:gd name="T47" fmla="*/ 19 h 267"/>
                      <a:gd name="T48" fmla="*/ 4 w 194"/>
                      <a:gd name="T49" fmla="*/ 16 h 267"/>
                      <a:gd name="T50" fmla="*/ 5 w 194"/>
                      <a:gd name="T51" fmla="*/ 14 h 267"/>
                      <a:gd name="T52" fmla="*/ 6 w 194"/>
                      <a:gd name="T53" fmla="*/ 11 h 267"/>
                      <a:gd name="T54" fmla="*/ 9 w 194"/>
                      <a:gd name="T55" fmla="*/ 9 h 267"/>
                      <a:gd name="T56" fmla="*/ 11 w 194"/>
                      <a:gd name="T57" fmla="*/ 7 h 267"/>
                      <a:gd name="T58" fmla="*/ 13 w 194"/>
                      <a:gd name="T59" fmla="*/ 5 h 267"/>
                      <a:gd name="T60" fmla="*/ 15 w 194"/>
                      <a:gd name="T61" fmla="*/ 4 h 267"/>
                      <a:gd name="T62" fmla="*/ 17 w 194"/>
                      <a:gd name="T63" fmla="*/ 2 h 267"/>
                      <a:gd name="T64" fmla="*/ 20 w 194"/>
                      <a:gd name="T65" fmla="*/ 1 h 267"/>
                      <a:gd name="T66" fmla="*/ 23 w 194"/>
                      <a:gd name="T67" fmla="*/ 0 h 267"/>
                      <a:gd name="T68" fmla="*/ 26 w 194"/>
                      <a:gd name="T69" fmla="*/ 0 h 267"/>
                      <a:gd name="T70" fmla="*/ 29 w 194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7">
                        <a:moveTo>
                          <a:pt x="97" y="0"/>
                        </a:moveTo>
                        <a:lnTo>
                          <a:pt x="107" y="0"/>
                        </a:lnTo>
                        <a:lnTo>
                          <a:pt x="117" y="1"/>
                        </a:lnTo>
                        <a:lnTo>
                          <a:pt x="126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1" y="16"/>
                        </a:lnTo>
                        <a:lnTo>
                          <a:pt x="159" y="21"/>
                        </a:lnTo>
                        <a:lnTo>
                          <a:pt x="166" y="27"/>
                        </a:lnTo>
                        <a:lnTo>
                          <a:pt x="172" y="35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7" y="59"/>
                        </a:lnTo>
                        <a:lnTo>
                          <a:pt x="190" y="67"/>
                        </a:lnTo>
                        <a:lnTo>
                          <a:pt x="192" y="77"/>
                        </a:lnTo>
                        <a:lnTo>
                          <a:pt x="193" y="86"/>
                        </a:lnTo>
                        <a:lnTo>
                          <a:pt x="194" y="96"/>
                        </a:lnTo>
                        <a:lnTo>
                          <a:pt x="194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9" y="27"/>
                        </a:lnTo>
                        <a:lnTo>
                          <a:pt x="36" y="21"/>
                        </a:lnTo>
                        <a:lnTo>
                          <a:pt x="43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9" y="4"/>
                        </a:lnTo>
                        <a:lnTo>
                          <a:pt x="78" y="1"/>
                        </a:lnTo>
                        <a:lnTo>
                          <a:pt x="88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4" name="Freeform 483"/>
                  <p:cNvSpPr>
                    <a:spLocks noChangeAspect="1"/>
                  </p:cNvSpPr>
                  <p:nvPr/>
                </p:nvSpPr>
                <p:spPr bwMode="auto">
                  <a:xfrm>
                    <a:off x="1640" y="1661"/>
                    <a:ext cx="57" cy="79"/>
                  </a:xfrm>
                  <a:custGeom>
                    <a:avLst/>
                    <a:gdLst>
                      <a:gd name="T0" fmla="*/ 28 w 193"/>
                      <a:gd name="T1" fmla="*/ 0 h 266"/>
                      <a:gd name="T2" fmla="*/ 32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40 w 193"/>
                      <a:gd name="T9" fmla="*/ 2 h 266"/>
                      <a:gd name="T10" fmla="*/ 42 w 193"/>
                      <a:gd name="T11" fmla="*/ 3 h 266"/>
                      <a:gd name="T12" fmla="*/ 45 w 193"/>
                      <a:gd name="T13" fmla="*/ 5 h 266"/>
                      <a:gd name="T14" fmla="*/ 47 w 193"/>
                      <a:gd name="T15" fmla="*/ 7 h 266"/>
                      <a:gd name="T16" fmla="*/ 49 w 193"/>
                      <a:gd name="T17" fmla="*/ 8 h 266"/>
                      <a:gd name="T18" fmla="*/ 51 w 193"/>
                      <a:gd name="T19" fmla="*/ 10 h 266"/>
                      <a:gd name="T20" fmla="*/ 52 w 193"/>
                      <a:gd name="T21" fmla="*/ 12 h 266"/>
                      <a:gd name="T22" fmla="*/ 54 w 193"/>
                      <a:gd name="T23" fmla="*/ 15 h 266"/>
                      <a:gd name="T24" fmla="*/ 55 w 193"/>
                      <a:gd name="T25" fmla="*/ 18 h 266"/>
                      <a:gd name="T26" fmla="*/ 56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1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3 w 193"/>
                      <a:gd name="T49" fmla="*/ 15 h 266"/>
                      <a:gd name="T50" fmla="*/ 5 w 193"/>
                      <a:gd name="T51" fmla="*/ 12 h 266"/>
                      <a:gd name="T52" fmla="*/ 6 w 193"/>
                      <a:gd name="T53" fmla="*/ 10 h 266"/>
                      <a:gd name="T54" fmla="*/ 8 w 193"/>
                      <a:gd name="T55" fmla="*/ 8 h 266"/>
                      <a:gd name="T56" fmla="*/ 10 w 193"/>
                      <a:gd name="T57" fmla="*/ 7 h 266"/>
                      <a:gd name="T58" fmla="*/ 13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3 w 193"/>
                      <a:gd name="T67" fmla="*/ 1 h 266"/>
                      <a:gd name="T68" fmla="*/ 26 w 193"/>
                      <a:gd name="T69" fmla="*/ 0 h 266"/>
                      <a:gd name="T70" fmla="*/ 28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7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3" y="11"/>
                        </a:lnTo>
                        <a:lnTo>
                          <a:pt x="151" y="17"/>
                        </a:lnTo>
                        <a:lnTo>
                          <a:pt x="159" y="22"/>
                        </a:lnTo>
                        <a:lnTo>
                          <a:pt x="165" y="28"/>
                        </a:lnTo>
                        <a:lnTo>
                          <a:pt x="171" y="34"/>
                        </a:lnTo>
                        <a:lnTo>
                          <a:pt x="176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1" y="75"/>
                        </a:lnTo>
                        <a:lnTo>
                          <a:pt x="192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5" y="22"/>
                        </a:lnTo>
                        <a:lnTo>
                          <a:pt x="43" y="17"/>
                        </a:lnTo>
                        <a:lnTo>
                          <a:pt x="50" y="11"/>
                        </a:lnTo>
                        <a:lnTo>
                          <a:pt x="58" y="7"/>
                        </a:lnTo>
                        <a:lnTo>
                          <a:pt x="68" y="4"/>
                        </a:lnTo>
                        <a:lnTo>
                          <a:pt x="77" y="2"/>
                        </a:lnTo>
                        <a:lnTo>
                          <a:pt x="87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5" name="Freeform 484"/>
                  <p:cNvSpPr>
                    <a:spLocks noChangeAspect="1"/>
                  </p:cNvSpPr>
                  <p:nvPr/>
                </p:nvSpPr>
                <p:spPr bwMode="auto">
                  <a:xfrm>
                    <a:off x="1640" y="1783"/>
                    <a:ext cx="57" cy="86"/>
                  </a:xfrm>
                  <a:custGeom>
                    <a:avLst/>
                    <a:gdLst>
                      <a:gd name="T0" fmla="*/ 28 w 193"/>
                      <a:gd name="T1" fmla="*/ 0 h 267"/>
                      <a:gd name="T2" fmla="*/ 32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40 w 193"/>
                      <a:gd name="T9" fmla="*/ 2 h 267"/>
                      <a:gd name="T10" fmla="*/ 42 w 193"/>
                      <a:gd name="T11" fmla="*/ 4 h 267"/>
                      <a:gd name="T12" fmla="*/ 45 w 193"/>
                      <a:gd name="T13" fmla="*/ 5 h 267"/>
                      <a:gd name="T14" fmla="*/ 47 w 193"/>
                      <a:gd name="T15" fmla="*/ 7 h 267"/>
                      <a:gd name="T16" fmla="*/ 49 w 193"/>
                      <a:gd name="T17" fmla="*/ 9 h 267"/>
                      <a:gd name="T18" fmla="*/ 51 w 193"/>
                      <a:gd name="T19" fmla="*/ 11 h 267"/>
                      <a:gd name="T20" fmla="*/ 52 w 193"/>
                      <a:gd name="T21" fmla="*/ 14 h 267"/>
                      <a:gd name="T22" fmla="*/ 54 w 193"/>
                      <a:gd name="T23" fmla="*/ 16 h 267"/>
                      <a:gd name="T24" fmla="*/ 55 w 193"/>
                      <a:gd name="T25" fmla="*/ 19 h 267"/>
                      <a:gd name="T26" fmla="*/ 56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1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3 w 193"/>
                      <a:gd name="T49" fmla="*/ 16 h 267"/>
                      <a:gd name="T50" fmla="*/ 5 w 193"/>
                      <a:gd name="T51" fmla="*/ 14 h 267"/>
                      <a:gd name="T52" fmla="*/ 6 w 193"/>
                      <a:gd name="T53" fmla="*/ 11 h 267"/>
                      <a:gd name="T54" fmla="*/ 8 w 193"/>
                      <a:gd name="T55" fmla="*/ 9 h 267"/>
                      <a:gd name="T56" fmla="*/ 10 w 193"/>
                      <a:gd name="T57" fmla="*/ 7 h 267"/>
                      <a:gd name="T58" fmla="*/ 13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3 w 193"/>
                      <a:gd name="T67" fmla="*/ 0 h 267"/>
                      <a:gd name="T68" fmla="*/ 26 w 193"/>
                      <a:gd name="T69" fmla="*/ 0 h 267"/>
                      <a:gd name="T70" fmla="*/ 28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7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3" y="11"/>
                        </a:lnTo>
                        <a:lnTo>
                          <a:pt x="151" y="16"/>
                        </a:lnTo>
                        <a:lnTo>
                          <a:pt x="159" y="21"/>
                        </a:lnTo>
                        <a:lnTo>
                          <a:pt x="165" y="27"/>
                        </a:lnTo>
                        <a:lnTo>
                          <a:pt x="171" y="35"/>
                        </a:lnTo>
                        <a:lnTo>
                          <a:pt x="176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1" y="77"/>
                        </a:lnTo>
                        <a:lnTo>
                          <a:pt x="192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5" y="21"/>
                        </a:lnTo>
                        <a:lnTo>
                          <a:pt x="43" y="16"/>
                        </a:lnTo>
                        <a:lnTo>
                          <a:pt x="50" y="11"/>
                        </a:lnTo>
                        <a:lnTo>
                          <a:pt x="58" y="7"/>
                        </a:lnTo>
                        <a:lnTo>
                          <a:pt x="68" y="4"/>
                        </a:lnTo>
                        <a:lnTo>
                          <a:pt x="77" y="1"/>
                        </a:lnTo>
                        <a:lnTo>
                          <a:pt x="87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6" name="Freeform 485"/>
                  <p:cNvSpPr>
                    <a:spLocks noChangeAspect="1"/>
                  </p:cNvSpPr>
                  <p:nvPr/>
                </p:nvSpPr>
                <p:spPr bwMode="auto">
                  <a:xfrm>
                    <a:off x="4369" y="1661"/>
                    <a:ext cx="57" cy="79"/>
                  </a:xfrm>
                  <a:custGeom>
                    <a:avLst/>
                    <a:gdLst>
                      <a:gd name="T0" fmla="*/ 29 w 194"/>
                      <a:gd name="T1" fmla="*/ 0 h 266"/>
                      <a:gd name="T2" fmla="*/ 31 w 194"/>
                      <a:gd name="T3" fmla="*/ 0 h 266"/>
                      <a:gd name="T4" fmla="*/ 34 w 194"/>
                      <a:gd name="T5" fmla="*/ 1 h 266"/>
                      <a:gd name="T6" fmla="*/ 36 w 194"/>
                      <a:gd name="T7" fmla="*/ 1 h 266"/>
                      <a:gd name="T8" fmla="*/ 39 w 194"/>
                      <a:gd name="T9" fmla="*/ 2 h 266"/>
                      <a:gd name="T10" fmla="*/ 41 w 194"/>
                      <a:gd name="T11" fmla="*/ 3 h 266"/>
                      <a:gd name="T12" fmla="*/ 44 w 194"/>
                      <a:gd name="T13" fmla="*/ 5 h 266"/>
                      <a:gd name="T14" fmla="*/ 46 w 194"/>
                      <a:gd name="T15" fmla="*/ 7 h 266"/>
                      <a:gd name="T16" fmla="*/ 48 w 194"/>
                      <a:gd name="T17" fmla="*/ 8 h 266"/>
                      <a:gd name="T18" fmla="*/ 50 w 194"/>
                      <a:gd name="T19" fmla="*/ 10 h 266"/>
                      <a:gd name="T20" fmla="*/ 51 w 194"/>
                      <a:gd name="T21" fmla="*/ 12 h 266"/>
                      <a:gd name="T22" fmla="*/ 53 w 194"/>
                      <a:gd name="T23" fmla="*/ 15 h 266"/>
                      <a:gd name="T24" fmla="*/ 54 w 194"/>
                      <a:gd name="T25" fmla="*/ 18 h 266"/>
                      <a:gd name="T26" fmla="*/ 55 w 194"/>
                      <a:gd name="T27" fmla="*/ 20 h 266"/>
                      <a:gd name="T28" fmla="*/ 56 w 194"/>
                      <a:gd name="T29" fmla="*/ 22 h 266"/>
                      <a:gd name="T30" fmla="*/ 56 w 194"/>
                      <a:gd name="T31" fmla="*/ 25 h 266"/>
                      <a:gd name="T32" fmla="*/ 56 w 194"/>
                      <a:gd name="T33" fmla="*/ 28 h 266"/>
                      <a:gd name="T34" fmla="*/ 57 w 194"/>
                      <a:gd name="T35" fmla="*/ 79 h 266"/>
                      <a:gd name="T36" fmla="*/ 0 w 194"/>
                      <a:gd name="T37" fmla="*/ 79 h 266"/>
                      <a:gd name="T38" fmla="*/ 0 w 194"/>
                      <a:gd name="T39" fmla="*/ 28 h 266"/>
                      <a:gd name="T40" fmla="*/ 0 w 194"/>
                      <a:gd name="T41" fmla="*/ 25 h 266"/>
                      <a:gd name="T42" fmla="*/ 1 w 194"/>
                      <a:gd name="T43" fmla="*/ 22 h 266"/>
                      <a:gd name="T44" fmla="*/ 1 w 194"/>
                      <a:gd name="T45" fmla="*/ 20 h 266"/>
                      <a:gd name="T46" fmla="*/ 2 w 194"/>
                      <a:gd name="T47" fmla="*/ 18 h 266"/>
                      <a:gd name="T48" fmla="*/ 3 w 194"/>
                      <a:gd name="T49" fmla="*/ 15 h 266"/>
                      <a:gd name="T50" fmla="*/ 5 w 194"/>
                      <a:gd name="T51" fmla="*/ 12 h 266"/>
                      <a:gd name="T52" fmla="*/ 6 w 194"/>
                      <a:gd name="T53" fmla="*/ 10 h 266"/>
                      <a:gd name="T54" fmla="*/ 8 w 194"/>
                      <a:gd name="T55" fmla="*/ 8 h 266"/>
                      <a:gd name="T56" fmla="*/ 10 w 194"/>
                      <a:gd name="T57" fmla="*/ 7 h 266"/>
                      <a:gd name="T58" fmla="*/ 12 w 194"/>
                      <a:gd name="T59" fmla="*/ 5 h 266"/>
                      <a:gd name="T60" fmla="*/ 15 w 194"/>
                      <a:gd name="T61" fmla="*/ 3 h 266"/>
                      <a:gd name="T62" fmla="*/ 17 w 194"/>
                      <a:gd name="T63" fmla="*/ 2 h 266"/>
                      <a:gd name="T64" fmla="*/ 20 w 194"/>
                      <a:gd name="T65" fmla="*/ 1 h 266"/>
                      <a:gd name="T66" fmla="*/ 23 w 194"/>
                      <a:gd name="T67" fmla="*/ 1 h 266"/>
                      <a:gd name="T68" fmla="*/ 25 w 194"/>
                      <a:gd name="T69" fmla="*/ 0 h 266"/>
                      <a:gd name="T70" fmla="*/ 29 w 194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6">
                        <a:moveTo>
                          <a:pt x="97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4" y="4"/>
                        </a:lnTo>
                        <a:lnTo>
                          <a:pt x="134" y="7"/>
                        </a:lnTo>
                        <a:lnTo>
                          <a:pt x="141" y="11"/>
                        </a:lnTo>
                        <a:lnTo>
                          <a:pt x="149" y="17"/>
                        </a:lnTo>
                        <a:lnTo>
                          <a:pt x="157" y="22"/>
                        </a:lnTo>
                        <a:lnTo>
                          <a:pt x="163" y="28"/>
                        </a:lnTo>
                        <a:lnTo>
                          <a:pt x="169" y="34"/>
                        </a:lnTo>
                        <a:lnTo>
                          <a:pt x="175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89" y="75"/>
                        </a:lnTo>
                        <a:lnTo>
                          <a:pt x="191" y="85"/>
                        </a:lnTo>
                        <a:lnTo>
                          <a:pt x="192" y="94"/>
                        </a:lnTo>
                        <a:lnTo>
                          <a:pt x="194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7" name="Freeform 486"/>
                  <p:cNvSpPr>
                    <a:spLocks noChangeAspect="1"/>
                  </p:cNvSpPr>
                  <p:nvPr/>
                </p:nvSpPr>
                <p:spPr bwMode="auto">
                  <a:xfrm>
                    <a:off x="4369" y="1783"/>
                    <a:ext cx="57" cy="86"/>
                  </a:xfrm>
                  <a:custGeom>
                    <a:avLst/>
                    <a:gdLst>
                      <a:gd name="T0" fmla="*/ 29 w 194"/>
                      <a:gd name="T1" fmla="*/ 0 h 267"/>
                      <a:gd name="T2" fmla="*/ 31 w 194"/>
                      <a:gd name="T3" fmla="*/ 0 h 267"/>
                      <a:gd name="T4" fmla="*/ 34 w 194"/>
                      <a:gd name="T5" fmla="*/ 0 h 267"/>
                      <a:gd name="T6" fmla="*/ 36 w 194"/>
                      <a:gd name="T7" fmla="*/ 1 h 267"/>
                      <a:gd name="T8" fmla="*/ 39 w 194"/>
                      <a:gd name="T9" fmla="*/ 2 h 267"/>
                      <a:gd name="T10" fmla="*/ 41 w 194"/>
                      <a:gd name="T11" fmla="*/ 4 h 267"/>
                      <a:gd name="T12" fmla="*/ 44 w 194"/>
                      <a:gd name="T13" fmla="*/ 5 h 267"/>
                      <a:gd name="T14" fmla="*/ 46 w 194"/>
                      <a:gd name="T15" fmla="*/ 7 h 267"/>
                      <a:gd name="T16" fmla="*/ 48 w 194"/>
                      <a:gd name="T17" fmla="*/ 9 h 267"/>
                      <a:gd name="T18" fmla="*/ 50 w 194"/>
                      <a:gd name="T19" fmla="*/ 11 h 267"/>
                      <a:gd name="T20" fmla="*/ 51 w 194"/>
                      <a:gd name="T21" fmla="*/ 14 h 267"/>
                      <a:gd name="T22" fmla="*/ 53 w 194"/>
                      <a:gd name="T23" fmla="*/ 16 h 267"/>
                      <a:gd name="T24" fmla="*/ 54 w 194"/>
                      <a:gd name="T25" fmla="*/ 19 h 267"/>
                      <a:gd name="T26" fmla="*/ 55 w 194"/>
                      <a:gd name="T27" fmla="*/ 22 h 267"/>
                      <a:gd name="T28" fmla="*/ 56 w 194"/>
                      <a:gd name="T29" fmla="*/ 25 h 267"/>
                      <a:gd name="T30" fmla="*/ 56 w 194"/>
                      <a:gd name="T31" fmla="*/ 28 h 267"/>
                      <a:gd name="T32" fmla="*/ 56 w 194"/>
                      <a:gd name="T33" fmla="*/ 31 h 267"/>
                      <a:gd name="T34" fmla="*/ 57 w 194"/>
                      <a:gd name="T35" fmla="*/ 86 h 267"/>
                      <a:gd name="T36" fmla="*/ 0 w 194"/>
                      <a:gd name="T37" fmla="*/ 86 h 267"/>
                      <a:gd name="T38" fmla="*/ 0 w 194"/>
                      <a:gd name="T39" fmla="*/ 31 h 267"/>
                      <a:gd name="T40" fmla="*/ 0 w 194"/>
                      <a:gd name="T41" fmla="*/ 28 h 267"/>
                      <a:gd name="T42" fmla="*/ 1 w 194"/>
                      <a:gd name="T43" fmla="*/ 25 h 267"/>
                      <a:gd name="T44" fmla="*/ 1 w 194"/>
                      <a:gd name="T45" fmla="*/ 22 h 267"/>
                      <a:gd name="T46" fmla="*/ 2 w 194"/>
                      <a:gd name="T47" fmla="*/ 19 h 267"/>
                      <a:gd name="T48" fmla="*/ 3 w 194"/>
                      <a:gd name="T49" fmla="*/ 16 h 267"/>
                      <a:gd name="T50" fmla="*/ 5 w 194"/>
                      <a:gd name="T51" fmla="*/ 14 h 267"/>
                      <a:gd name="T52" fmla="*/ 6 w 194"/>
                      <a:gd name="T53" fmla="*/ 11 h 267"/>
                      <a:gd name="T54" fmla="*/ 8 w 194"/>
                      <a:gd name="T55" fmla="*/ 9 h 267"/>
                      <a:gd name="T56" fmla="*/ 10 w 194"/>
                      <a:gd name="T57" fmla="*/ 7 h 267"/>
                      <a:gd name="T58" fmla="*/ 12 w 194"/>
                      <a:gd name="T59" fmla="*/ 5 h 267"/>
                      <a:gd name="T60" fmla="*/ 15 w 194"/>
                      <a:gd name="T61" fmla="*/ 4 h 267"/>
                      <a:gd name="T62" fmla="*/ 17 w 194"/>
                      <a:gd name="T63" fmla="*/ 2 h 267"/>
                      <a:gd name="T64" fmla="*/ 20 w 194"/>
                      <a:gd name="T65" fmla="*/ 1 h 267"/>
                      <a:gd name="T66" fmla="*/ 23 w 194"/>
                      <a:gd name="T67" fmla="*/ 0 h 267"/>
                      <a:gd name="T68" fmla="*/ 25 w 194"/>
                      <a:gd name="T69" fmla="*/ 0 h 267"/>
                      <a:gd name="T70" fmla="*/ 29 w 194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7">
                        <a:moveTo>
                          <a:pt x="97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4" y="4"/>
                        </a:lnTo>
                        <a:lnTo>
                          <a:pt x="134" y="7"/>
                        </a:lnTo>
                        <a:lnTo>
                          <a:pt x="141" y="11"/>
                        </a:lnTo>
                        <a:lnTo>
                          <a:pt x="149" y="16"/>
                        </a:lnTo>
                        <a:lnTo>
                          <a:pt x="157" y="21"/>
                        </a:lnTo>
                        <a:lnTo>
                          <a:pt x="163" y="27"/>
                        </a:lnTo>
                        <a:lnTo>
                          <a:pt x="169" y="35"/>
                        </a:lnTo>
                        <a:lnTo>
                          <a:pt x="175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89" y="77"/>
                        </a:lnTo>
                        <a:lnTo>
                          <a:pt x="191" y="86"/>
                        </a:lnTo>
                        <a:lnTo>
                          <a:pt x="192" y="96"/>
                        </a:lnTo>
                        <a:lnTo>
                          <a:pt x="194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8" name="Freeform 487"/>
                  <p:cNvSpPr>
                    <a:spLocks noChangeAspect="1"/>
                  </p:cNvSpPr>
                  <p:nvPr/>
                </p:nvSpPr>
                <p:spPr bwMode="auto">
                  <a:xfrm>
                    <a:off x="1104" y="1661"/>
                    <a:ext cx="57" cy="79"/>
                  </a:xfrm>
                  <a:custGeom>
                    <a:avLst/>
                    <a:gdLst>
                      <a:gd name="T0" fmla="*/ 28 w 193"/>
                      <a:gd name="T1" fmla="*/ 0 h 266"/>
                      <a:gd name="T2" fmla="*/ 31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40 w 193"/>
                      <a:gd name="T9" fmla="*/ 2 h 266"/>
                      <a:gd name="T10" fmla="*/ 42 w 193"/>
                      <a:gd name="T11" fmla="*/ 3 h 266"/>
                      <a:gd name="T12" fmla="*/ 44 w 193"/>
                      <a:gd name="T13" fmla="*/ 5 h 266"/>
                      <a:gd name="T14" fmla="*/ 46 w 193"/>
                      <a:gd name="T15" fmla="*/ 7 h 266"/>
                      <a:gd name="T16" fmla="*/ 48 w 193"/>
                      <a:gd name="T17" fmla="*/ 8 h 266"/>
                      <a:gd name="T18" fmla="*/ 50 w 193"/>
                      <a:gd name="T19" fmla="*/ 10 h 266"/>
                      <a:gd name="T20" fmla="*/ 52 w 193"/>
                      <a:gd name="T21" fmla="*/ 12 h 266"/>
                      <a:gd name="T22" fmla="*/ 53 w 193"/>
                      <a:gd name="T23" fmla="*/ 15 h 266"/>
                      <a:gd name="T24" fmla="*/ 55 w 193"/>
                      <a:gd name="T25" fmla="*/ 18 h 266"/>
                      <a:gd name="T26" fmla="*/ 56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0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3 w 193"/>
                      <a:gd name="T49" fmla="*/ 15 h 266"/>
                      <a:gd name="T50" fmla="*/ 5 w 193"/>
                      <a:gd name="T51" fmla="*/ 12 h 266"/>
                      <a:gd name="T52" fmla="*/ 6 w 193"/>
                      <a:gd name="T53" fmla="*/ 10 h 266"/>
                      <a:gd name="T54" fmla="*/ 8 w 193"/>
                      <a:gd name="T55" fmla="*/ 8 h 266"/>
                      <a:gd name="T56" fmla="*/ 10 w 193"/>
                      <a:gd name="T57" fmla="*/ 7 h 266"/>
                      <a:gd name="T58" fmla="*/ 12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3 w 193"/>
                      <a:gd name="T67" fmla="*/ 1 h 266"/>
                      <a:gd name="T68" fmla="*/ 25 w 193"/>
                      <a:gd name="T69" fmla="*/ 0 h 266"/>
                      <a:gd name="T70" fmla="*/ 28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4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49" y="17"/>
                        </a:lnTo>
                        <a:lnTo>
                          <a:pt x="157" y="22"/>
                        </a:lnTo>
                        <a:lnTo>
                          <a:pt x="164" y="28"/>
                        </a:lnTo>
                        <a:lnTo>
                          <a:pt x="170" y="34"/>
                        </a:lnTo>
                        <a:lnTo>
                          <a:pt x="176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0" y="75"/>
                        </a:lnTo>
                        <a:lnTo>
                          <a:pt x="193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1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4"/>
                        </a:lnTo>
                        <a:lnTo>
                          <a:pt x="27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9" name="Freeform 488"/>
                  <p:cNvSpPr>
                    <a:spLocks noChangeAspect="1"/>
                  </p:cNvSpPr>
                  <p:nvPr/>
                </p:nvSpPr>
                <p:spPr bwMode="auto">
                  <a:xfrm>
                    <a:off x="1104" y="1783"/>
                    <a:ext cx="57" cy="86"/>
                  </a:xfrm>
                  <a:custGeom>
                    <a:avLst/>
                    <a:gdLst>
                      <a:gd name="T0" fmla="*/ 28 w 193"/>
                      <a:gd name="T1" fmla="*/ 0 h 267"/>
                      <a:gd name="T2" fmla="*/ 31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40 w 193"/>
                      <a:gd name="T9" fmla="*/ 2 h 267"/>
                      <a:gd name="T10" fmla="*/ 42 w 193"/>
                      <a:gd name="T11" fmla="*/ 4 h 267"/>
                      <a:gd name="T12" fmla="*/ 44 w 193"/>
                      <a:gd name="T13" fmla="*/ 5 h 267"/>
                      <a:gd name="T14" fmla="*/ 46 w 193"/>
                      <a:gd name="T15" fmla="*/ 7 h 267"/>
                      <a:gd name="T16" fmla="*/ 48 w 193"/>
                      <a:gd name="T17" fmla="*/ 9 h 267"/>
                      <a:gd name="T18" fmla="*/ 50 w 193"/>
                      <a:gd name="T19" fmla="*/ 11 h 267"/>
                      <a:gd name="T20" fmla="*/ 52 w 193"/>
                      <a:gd name="T21" fmla="*/ 14 h 267"/>
                      <a:gd name="T22" fmla="*/ 53 w 193"/>
                      <a:gd name="T23" fmla="*/ 16 h 267"/>
                      <a:gd name="T24" fmla="*/ 55 w 193"/>
                      <a:gd name="T25" fmla="*/ 19 h 267"/>
                      <a:gd name="T26" fmla="*/ 56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0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3 w 193"/>
                      <a:gd name="T49" fmla="*/ 16 h 267"/>
                      <a:gd name="T50" fmla="*/ 5 w 193"/>
                      <a:gd name="T51" fmla="*/ 14 h 267"/>
                      <a:gd name="T52" fmla="*/ 6 w 193"/>
                      <a:gd name="T53" fmla="*/ 11 h 267"/>
                      <a:gd name="T54" fmla="*/ 8 w 193"/>
                      <a:gd name="T55" fmla="*/ 9 h 267"/>
                      <a:gd name="T56" fmla="*/ 10 w 193"/>
                      <a:gd name="T57" fmla="*/ 7 h 267"/>
                      <a:gd name="T58" fmla="*/ 12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3 w 193"/>
                      <a:gd name="T67" fmla="*/ 0 h 267"/>
                      <a:gd name="T68" fmla="*/ 25 w 193"/>
                      <a:gd name="T69" fmla="*/ 0 h 267"/>
                      <a:gd name="T70" fmla="*/ 28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4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49" y="16"/>
                        </a:lnTo>
                        <a:lnTo>
                          <a:pt x="157" y="21"/>
                        </a:lnTo>
                        <a:lnTo>
                          <a:pt x="164" y="27"/>
                        </a:lnTo>
                        <a:lnTo>
                          <a:pt x="170" y="35"/>
                        </a:lnTo>
                        <a:lnTo>
                          <a:pt x="176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0" y="77"/>
                        </a:lnTo>
                        <a:lnTo>
                          <a:pt x="193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1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5"/>
                        </a:lnTo>
                        <a:lnTo>
                          <a:pt x="27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0" name="Freeform 489"/>
                  <p:cNvSpPr>
                    <a:spLocks noChangeAspect="1"/>
                  </p:cNvSpPr>
                  <p:nvPr/>
                </p:nvSpPr>
                <p:spPr bwMode="auto">
                  <a:xfrm>
                    <a:off x="3833" y="1661"/>
                    <a:ext cx="57" cy="79"/>
                  </a:xfrm>
                  <a:custGeom>
                    <a:avLst/>
                    <a:gdLst>
                      <a:gd name="T0" fmla="*/ 29 w 192"/>
                      <a:gd name="T1" fmla="*/ 0 h 266"/>
                      <a:gd name="T2" fmla="*/ 32 w 192"/>
                      <a:gd name="T3" fmla="*/ 0 h 266"/>
                      <a:gd name="T4" fmla="*/ 34 w 192"/>
                      <a:gd name="T5" fmla="*/ 1 h 266"/>
                      <a:gd name="T6" fmla="*/ 37 w 192"/>
                      <a:gd name="T7" fmla="*/ 1 h 266"/>
                      <a:gd name="T8" fmla="*/ 40 w 192"/>
                      <a:gd name="T9" fmla="*/ 2 h 266"/>
                      <a:gd name="T10" fmla="*/ 42 w 192"/>
                      <a:gd name="T11" fmla="*/ 3 h 266"/>
                      <a:gd name="T12" fmla="*/ 45 w 192"/>
                      <a:gd name="T13" fmla="*/ 5 h 266"/>
                      <a:gd name="T14" fmla="*/ 47 w 192"/>
                      <a:gd name="T15" fmla="*/ 7 h 266"/>
                      <a:gd name="T16" fmla="*/ 49 w 192"/>
                      <a:gd name="T17" fmla="*/ 8 h 266"/>
                      <a:gd name="T18" fmla="*/ 50 w 192"/>
                      <a:gd name="T19" fmla="*/ 10 h 266"/>
                      <a:gd name="T20" fmla="*/ 52 w 192"/>
                      <a:gd name="T21" fmla="*/ 12 h 266"/>
                      <a:gd name="T22" fmla="*/ 53 w 192"/>
                      <a:gd name="T23" fmla="*/ 15 h 266"/>
                      <a:gd name="T24" fmla="*/ 55 w 192"/>
                      <a:gd name="T25" fmla="*/ 18 h 266"/>
                      <a:gd name="T26" fmla="*/ 56 w 192"/>
                      <a:gd name="T27" fmla="*/ 20 h 266"/>
                      <a:gd name="T28" fmla="*/ 56 w 192"/>
                      <a:gd name="T29" fmla="*/ 22 h 266"/>
                      <a:gd name="T30" fmla="*/ 57 w 192"/>
                      <a:gd name="T31" fmla="*/ 25 h 266"/>
                      <a:gd name="T32" fmla="*/ 57 w 192"/>
                      <a:gd name="T33" fmla="*/ 28 h 266"/>
                      <a:gd name="T34" fmla="*/ 57 w 192"/>
                      <a:gd name="T35" fmla="*/ 79 h 266"/>
                      <a:gd name="T36" fmla="*/ 0 w 192"/>
                      <a:gd name="T37" fmla="*/ 79 h 266"/>
                      <a:gd name="T38" fmla="*/ 0 w 192"/>
                      <a:gd name="T39" fmla="*/ 28 h 266"/>
                      <a:gd name="T40" fmla="*/ 0 w 192"/>
                      <a:gd name="T41" fmla="*/ 25 h 266"/>
                      <a:gd name="T42" fmla="*/ 1 w 192"/>
                      <a:gd name="T43" fmla="*/ 22 h 266"/>
                      <a:gd name="T44" fmla="*/ 1 w 192"/>
                      <a:gd name="T45" fmla="*/ 20 h 266"/>
                      <a:gd name="T46" fmla="*/ 2 w 192"/>
                      <a:gd name="T47" fmla="*/ 18 h 266"/>
                      <a:gd name="T48" fmla="*/ 4 w 192"/>
                      <a:gd name="T49" fmla="*/ 15 h 266"/>
                      <a:gd name="T50" fmla="*/ 5 w 192"/>
                      <a:gd name="T51" fmla="*/ 12 h 266"/>
                      <a:gd name="T52" fmla="*/ 7 w 192"/>
                      <a:gd name="T53" fmla="*/ 10 h 266"/>
                      <a:gd name="T54" fmla="*/ 9 w 192"/>
                      <a:gd name="T55" fmla="*/ 8 h 266"/>
                      <a:gd name="T56" fmla="*/ 11 w 192"/>
                      <a:gd name="T57" fmla="*/ 7 h 266"/>
                      <a:gd name="T58" fmla="*/ 13 w 192"/>
                      <a:gd name="T59" fmla="*/ 5 h 266"/>
                      <a:gd name="T60" fmla="*/ 15 w 192"/>
                      <a:gd name="T61" fmla="*/ 3 h 266"/>
                      <a:gd name="T62" fmla="*/ 18 w 192"/>
                      <a:gd name="T63" fmla="*/ 2 h 266"/>
                      <a:gd name="T64" fmla="*/ 20 w 192"/>
                      <a:gd name="T65" fmla="*/ 1 h 266"/>
                      <a:gd name="T66" fmla="*/ 23 w 192"/>
                      <a:gd name="T67" fmla="*/ 1 h 266"/>
                      <a:gd name="T68" fmla="*/ 26 w 192"/>
                      <a:gd name="T69" fmla="*/ 0 h 266"/>
                      <a:gd name="T70" fmla="*/ 29 w 192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6">
                        <a:moveTo>
                          <a:pt x="97" y="0"/>
                        </a:moveTo>
                        <a:lnTo>
                          <a:pt x="107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0" y="17"/>
                        </a:lnTo>
                        <a:lnTo>
                          <a:pt x="157" y="22"/>
                        </a:lnTo>
                        <a:lnTo>
                          <a:pt x="164" y="28"/>
                        </a:lnTo>
                        <a:lnTo>
                          <a:pt x="170" y="34"/>
                        </a:lnTo>
                        <a:lnTo>
                          <a:pt x="176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8" y="67"/>
                        </a:lnTo>
                        <a:lnTo>
                          <a:pt x="190" y="75"/>
                        </a:lnTo>
                        <a:lnTo>
                          <a:pt x="192" y="85"/>
                        </a:lnTo>
                        <a:lnTo>
                          <a:pt x="192" y="94"/>
                        </a:lnTo>
                        <a:lnTo>
                          <a:pt x="192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9" y="28"/>
                        </a:lnTo>
                        <a:lnTo>
                          <a:pt x="36" y="22"/>
                        </a:lnTo>
                        <a:lnTo>
                          <a:pt x="43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9" y="4"/>
                        </a:lnTo>
                        <a:lnTo>
                          <a:pt x="77" y="2"/>
                        </a:lnTo>
                        <a:lnTo>
                          <a:pt x="88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1" name="Freeform 490"/>
                  <p:cNvSpPr>
                    <a:spLocks noChangeAspect="1"/>
                  </p:cNvSpPr>
                  <p:nvPr/>
                </p:nvSpPr>
                <p:spPr bwMode="auto">
                  <a:xfrm>
                    <a:off x="3833" y="1783"/>
                    <a:ext cx="57" cy="86"/>
                  </a:xfrm>
                  <a:custGeom>
                    <a:avLst/>
                    <a:gdLst>
                      <a:gd name="T0" fmla="*/ 29 w 192"/>
                      <a:gd name="T1" fmla="*/ 0 h 267"/>
                      <a:gd name="T2" fmla="*/ 32 w 192"/>
                      <a:gd name="T3" fmla="*/ 0 h 267"/>
                      <a:gd name="T4" fmla="*/ 34 w 192"/>
                      <a:gd name="T5" fmla="*/ 0 h 267"/>
                      <a:gd name="T6" fmla="*/ 37 w 192"/>
                      <a:gd name="T7" fmla="*/ 1 h 267"/>
                      <a:gd name="T8" fmla="*/ 40 w 192"/>
                      <a:gd name="T9" fmla="*/ 2 h 267"/>
                      <a:gd name="T10" fmla="*/ 42 w 192"/>
                      <a:gd name="T11" fmla="*/ 4 h 267"/>
                      <a:gd name="T12" fmla="*/ 45 w 192"/>
                      <a:gd name="T13" fmla="*/ 5 h 267"/>
                      <a:gd name="T14" fmla="*/ 47 w 192"/>
                      <a:gd name="T15" fmla="*/ 7 h 267"/>
                      <a:gd name="T16" fmla="*/ 49 w 192"/>
                      <a:gd name="T17" fmla="*/ 9 h 267"/>
                      <a:gd name="T18" fmla="*/ 50 w 192"/>
                      <a:gd name="T19" fmla="*/ 11 h 267"/>
                      <a:gd name="T20" fmla="*/ 52 w 192"/>
                      <a:gd name="T21" fmla="*/ 14 h 267"/>
                      <a:gd name="T22" fmla="*/ 53 w 192"/>
                      <a:gd name="T23" fmla="*/ 16 h 267"/>
                      <a:gd name="T24" fmla="*/ 55 w 192"/>
                      <a:gd name="T25" fmla="*/ 19 h 267"/>
                      <a:gd name="T26" fmla="*/ 56 w 192"/>
                      <a:gd name="T27" fmla="*/ 22 h 267"/>
                      <a:gd name="T28" fmla="*/ 56 w 192"/>
                      <a:gd name="T29" fmla="*/ 25 h 267"/>
                      <a:gd name="T30" fmla="*/ 57 w 192"/>
                      <a:gd name="T31" fmla="*/ 28 h 267"/>
                      <a:gd name="T32" fmla="*/ 57 w 192"/>
                      <a:gd name="T33" fmla="*/ 31 h 267"/>
                      <a:gd name="T34" fmla="*/ 57 w 192"/>
                      <a:gd name="T35" fmla="*/ 86 h 267"/>
                      <a:gd name="T36" fmla="*/ 0 w 192"/>
                      <a:gd name="T37" fmla="*/ 86 h 267"/>
                      <a:gd name="T38" fmla="*/ 0 w 192"/>
                      <a:gd name="T39" fmla="*/ 31 h 267"/>
                      <a:gd name="T40" fmla="*/ 0 w 192"/>
                      <a:gd name="T41" fmla="*/ 28 h 267"/>
                      <a:gd name="T42" fmla="*/ 1 w 192"/>
                      <a:gd name="T43" fmla="*/ 25 h 267"/>
                      <a:gd name="T44" fmla="*/ 1 w 192"/>
                      <a:gd name="T45" fmla="*/ 22 h 267"/>
                      <a:gd name="T46" fmla="*/ 2 w 192"/>
                      <a:gd name="T47" fmla="*/ 19 h 267"/>
                      <a:gd name="T48" fmla="*/ 4 w 192"/>
                      <a:gd name="T49" fmla="*/ 16 h 267"/>
                      <a:gd name="T50" fmla="*/ 5 w 192"/>
                      <a:gd name="T51" fmla="*/ 14 h 267"/>
                      <a:gd name="T52" fmla="*/ 7 w 192"/>
                      <a:gd name="T53" fmla="*/ 11 h 267"/>
                      <a:gd name="T54" fmla="*/ 9 w 192"/>
                      <a:gd name="T55" fmla="*/ 9 h 267"/>
                      <a:gd name="T56" fmla="*/ 11 w 192"/>
                      <a:gd name="T57" fmla="*/ 7 h 267"/>
                      <a:gd name="T58" fmla="*/ 13 w 192"/>
                      <a:gd name="T59" fmla="*/ 5 h 267"/>
                      <a:gd name="T60" fmla="*/ 15 w 192"/>
                      <a:gd name="T61" fmla="*/ 4 h 267"/>
                      <a:gd name="T62" fmla="*/ 18 w 192"/>
                      <a:gd name="T63" fmla="*/ 2 h 267"/>
                      <a:gd name="T64" fmla="*/ 20 w 192"/>
                      <a:gd name="T65" fmla="*/ 1 h 267"/>
                      <a:gd name="T66" fmla="*/ 23 w 192"/>
                      <a:gd name="T67" fmla="*/ 0 h 267"/>
                      <a:gd name="T68" fmla="*/ 26 w 192"/>
                      <a:gd name="T69" fmla="*/ 0 h 267"/>
                      <a:gd name="T70" fmla="*/ 29 w 192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7">
                        <a:moveTo>
                          <a:pt x="97" y="0"/>
                        </a:moveTo>
                        <a:lnTo>
                          <a:pt x="107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0" y="16"/>
                        </a:lnTo>
                        <a:lnTo>
                          <a:pt x="157" y="21"/>
                        </a:lnTo>
                        <a:lnTo>
                          <a:pt x="164" y="27"/>
                        </a:lnTo>
                        <a:lnTo>
                          <a:pt x="170" y="35"/>
                        </a:lnTo>
                        <a:lnTo>
                          <a:pt x="176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8" y="67"/>
                        </a:lnTo>
                        <a:lnTo>
                          <a:pt x="190" y="77"/>
                        </a:lnTo>
                        <a:lnTo>
                          <a:pt x="192" y="86"/>
                        </a:lnTo>
                        <a:lnTo>
                          <a:pt x="192" y="96"/>
                        </a:lnTo>
                        <a:lnTo>
                          <a:pt x="192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9" y="27"/>
                        </a:lnTo>
                        <a:lnTo>
                          <a:pt x="36" y="21"/>
                        </a:lnTo>
                        <a:lnTo>
                          <a:pt x="43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9" y="4"/>
                        </a:lnTo>
                        <a:lnTo>
                          <a:pt x="77" y="1"/>
                        </a:lnTo>
                        <a:lnTo>
                          <a:pt x="88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2" name="Freeform 491"/>
                  <p:cNvSpPr>
                    <a:spLocks noChangeAspect="1"/>
                  </p:cNvSpPr>
                  <p:nvPr/>
                </p:nvSpPr>
                <p:spPr bwMode="auto">
                  <a:xfrm>
                    <a:off x="1747" y="1661"/>
                    <a:ext cx="57" cy="79"/>
                  </a:xfrm>
                  <a:custGeom>
                    <a:avLst/>
                    <a:gdLst>
                      <a:gd name="T0" fmla="*/ 28 w 192"/>
                      <a:gd name="T1" fmla="*/ 0 h 266"/>
                      <a:gd name="T2" fmla="*/ 31 w 192"/>
                      <a:gd name="T3" fmla="*/ 0 h 266"/>
                      <a:gd name="T4" fmla="*/ 34 w 192"/>
                      <a:gd name="T5" fmla="*/ 1 h 266"/>
                      <a:gd name="T6" fmla="*/ 37 w 192"/>
                      <a:gd name="T7" fmla="*/ 1 h 266"/>
                      <a:gd name="T8" fmla="*/ 39 w 192"/>
                      <a:gd name="T9" fmla="*/ 2 h 266"/>
                      <a:gd name="T10" fmla="*/ 42 w 192"/>
                      <a:gd name="T11" fmla="*/ 3 h 266"/>
                      <a:gd name="T12" fmla="*/ 45 w 192"/>
                      <a:gd name="T13" fmla="*/ 5 h 266"/>
                      <a:gd name="T14" fmla="*/ 47 w 192"/>
                      <a:gd name="T15" fmla="*/ 7 h 266"/>
                      <a:gd name="T16" fmla="*/ 49 w 192"/>
                      <a:gd name="T17" fmla="*/ 8 h 266"/>
                      <a:gd name="T18" fmla="*/ 50 w 192"/>
                      <a:gd name="T19" fmla="*/ 10 h 266"/>
                      <a:gd name="T20" fmla="*/ 52 w 192"/>
                      <a:gd name="T21" fmla="*/ 12 h 266"/>
                      <a:gd name="T22" fmla="*/ 54 w 192"/>
                      <a:gd name="T23" fmla="*/ 15 h 266"/>
                      <a:gd name="T24" fmla="*/ 55 w 192"/>
                      <a:gd name="T25" fmla="*/ 18 h 266"/>
                      <a:gd name="T26" fmla="*/ 56 w 192"/>
                      <a:gd name="T27" fmla="*/ 20 h 266"/>
                      <a:gd name="T28" fmla="*/ 56 w 192"/>
                      <a:gd name="T29" fmla="*/ 22 h 266"/>
                      <a:gd name="T30" fmla="*/ 57 w 192"/>
                      <a:gd name="T31" fmla="*/ 25 h 266"/>
                      <a:gd name="T32" fmla="*/ 57 w 192"/>
                      <a:gd name="T33" fmla="*/ 28 h 266"/>
                      <a:gd name="T34" fmla="*/ 57 w 192"/>
                      <a:gd name="T35" fmla="*/ 79 h 266"/>
                      <a:gd name="T36" fmla="*/ 0 w 192"/>
                      <a:gd name="T37" fmla="*/ 79 h 266"/>
                      <a:gd name="T38" fmla="*/ 0 w 192"/>
                      <a:gd name="T39" fmla="*/ 28 h 266"/>
                      <a:gd name="T40" fmla="*/ 1 w 192"/>
                      <a:gd name="T41" fmla="*/ 25 h 266"/>
                      <a:gd name="T42" fmla="*/ 1 w 192"/>
                      <a:gd name="T43" fmla="*/ 22 h 266"/>
                      <a:gd name="T44" fmla="*/ 1 w 192"/>
                      <a:gd name="T45" fmla="*/ 20 h 266"/>
                      <a:gd name="T46" fmla="*/ 2 w 192"/>
                      <a:gd name="T47" fmla="*/ 18 h 266"/>
                      <a:gd name="T48" fmla="*/ 4 w 192"/>
                      <a:gd name="T49" fmla="*/ 15 h 266"/>
                      <a:gd name="T50" fmla="*/ 5 w 192"/>
                      <a:gd name="T51" fmla="*/ 12 h 266"/>
                      <a:gd name="T52" fmla="*/ 7 w 192"/>
                      <a:gd name="T53" fmla="*/ 10 h 266"/>
                      <a:gd name="T54" fmla="*/ 9 w 192"/>
                      <a:gd name="T55" fmla="*/ 8 h 266"/>
                      <a:gd name="T56" fmla="*/ 10 w 192"/>
                      <a:gd name="T57" fmla="*/ 7 h 266"/>
                      <a:gd name="T58" fmla="*/ 13 w 192"/>
                      <a:gd name="T59" fmla="*/ 5 h 266"/>
                      <a:gd name="T60" fmla="*/ 15 w 192"/>
                      <a:gd name="T61" fmla="*/ 3 h 266"/>
                      <a:gd name="T62" fmla="*/ 18 w 192"/>
                      <a:gd name="T63" fmla="*/ 2 h 266"/>
                      <a:gd name="T64" fmla="*/ 20 w 192"/>
                      <a:gd name="T65" fmla="*/ 1 h 266"/>
                      <a:gd name="T66" fmla="*/ 23 w 192"/>
                      <a:gd name="T67" fmla="*/ 1 h 266"/>
                      <a:gd name="T68" fmla="*/ 26 w 192"/>
                      <a:gd name="T69" fmla="*/ 0 h 266"/>
                      <a:gd name="T70" fmla="*/ 28 w 192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6">
                        <a:moveTo>
                          <a:pt x="95" y="0"/>
                        </a:moveTo>
                        <a:lnTo>
                          <a:pt x="106" y="1"/>
                        </a:lnTo>
                        <a:lnTo>
                          <a:pt x="115" y="2"/>
                        </a:lnTo>
                        <a:lnTo>
                          <a:pt x="125" y="4"/>
                        </a:lnTo>
                        <a:lnTo>
                          <a:pt x="133" y="7"/>
                        </a:lnTo>
                        <a:lnTo>
                          <a:pt x="142" y="11"/>
                        </a:lnTo>
                        <a:lnTo>
                          <a:pt x="150" y="17"/>
                        </a:lnTo>
                        <a:lnTo>
                          <a:pt x="157" y="22"/>
                        </a:lnTo>
                        <a:lnTo>
                          <a:pt x="164" y="28"/>
                        </a:lnTo>
                        <a:lnTo>
                          <a:pt x="170" y="34"/>
                        </a:lnTo>
                        <a:lnTo>
                          <a:pt x="176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0" y="75"/>
                        </a:lnTo>
                        <a:lnTo>
                          <a:pt x="192" y="85"/>
                        </a:lnTo>
                        <a:lnTo>
                          <a:pt x="192" y="94"/>
                        </a:lnTo>
                        <a:lnTo>
                          <a:pt x="192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2" y="85"/>
                        </a:lnTo>
                        <a:lnTo>
                          <a:pt x="3" y="75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3" y="34"/>
                        </a:lnTo>
                        <a:lnTo>
                          <a:pt x="29" y="28"/>
                        </a:lnTo>
                        <a:lnTo>
                          <a:pt x="35" y="22"/>
                        </a:lnTo>
                        <a:lnTo>
                          <a:pt x="43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6" y="2"/>
                        </a:lnTo>
                        <a:lnTo>
                          <a:pt x="86" y="1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3" name="Freeform 492"/>
                  <p:cNvSpPr>
                    <a:spLocks noChangeAspect="1"/>
                  </p:cNvSpPr>
                  <p:nvPr/>
                </p:nvSpPr>
                <p:spPr bwMode="auto">
                  <a:xfrm>
                    <a:off x="1747" y="1783"/>
                    <a:ext cx="57" cy="86"/>
                  </a:xfrm>
                  <a:custGeom>
                    <a:avLst/>
                    <a:gdLst>
                      <a:gd name="T0" fmla="*/ 28 w 192"/>
                      <a:gd name="T1" fmla="*/ 0 h 267"/>
                      <a:gd name="T2" fmla="*/ 31 w 192"/>
                      <a:gd name="T3" fmla="*/ 0 h 267"/>
                      <a:gd name="T4" fmla="*/ 34 w 192"/>
                      <a:gd name="T5" fmla="*/ 0 h 267"/>
                      <a:gd name="T6" fmla="*/ 37 w 192"/>
                      <a:gd name="T7" fmla="*/ 1 h 267"/>
                      <a:gd name="T8" fmla="*/ 39 w 192"/>
                      <a:gd name="T9" fmla="*/ 2 h 267"/>
                      <a:gd name="T10" fmla="*/ 42 w 192"/>
                      <a:gd name="T11" fmla="*/ 4 h 267"/>
                      <a:gd name="T12" fmla="*/ 45 w 192"/>
                      <a:gd name="T13" fmla="*/ 5 h 267"/>
                      <a:gd name="T14" fmla="*/ 47 w 192"/>
                      <a:gd name="T15" fmla="*/ 7 h 267"/>
                      <a:gd name="T16" fmla="*/ 49 w 192"/>
                      <a:gd name="T17" fmla="*/ 9 h 267"/>
                      <a:gd name="T18" fmla="*/ 50 w 192"/>
                      <a:gd name="T19" fmla="*/ 11 h 267"/>
                      <a:gd name="T20" fmla="*/ 52 w 192"/>
                      <a:gd name="T21" fmla="*/ 14 h 267"/>
                      <a:gd name="T22" fmla="*/ 54 w 192"/>
                      <a:gd name="T23" fmla="*/ 16 h 267"/>
                      <a:gd name="T24" fmla="*/ 55 w 192"/>
                      <a:gd name="T25" fmla="*/ 19 h 267"/>
                      <a:gd name="T26" fmla="*/ 56 w 192"/>
                      <a:gd name="T27" fmla="*/ 22 h 267"/>
                      <a:gd name="T28" fmla="*/ 56 w 192"/>
                      <a:gd name="T29" fmla="*/ 25 h 267"/>
                      <a:gd name="T30" fmla="*/ 57 w 192"/>
                      <a:gd name="T31" fmla="*/ 28 h 267"/>
                      <a:gd name="T32" fmla="*/ 57 w 192"/>
                      <a:gd name="T33" fmla="*/ 31 h 267"/>
                      <a:gd name="T34" fmla="*/ 57 w 192"/>
                      <a:gd name="T35" fmla="*/ 86 h 267"/>
                      <a:gd name="T36" fmla="*/ 0 w 192"/>
                      <a:gd name="T37" fmla="*/ 86 h 267"/>
                      <a:gd name="T38" fmla="*/ 0 w 192"/>
                      <a:gd name="T39" fmla="*/ 31 h 267"/>
                      <a:gd name="T40" fmla="*/ 1 w 192"/>
                      <a:gd name="T41" fmla="*/ 28 h 267"/>
                      <a:gd name="T42" fmla="*/ 1 w 192"/>
                      <a:gd name="T43" fmla="*/ 25 h 267"/>
                      <a:gd name="T44" fmla="*/ 1 w 192"/>
                      <a:gd name="T45" fmla="*/ 22 h 267"/>
                      <a:gd name="T46" fmla="*/ 2 w 192"/>
                      <a:gd name="T47" fmla="*/ 19 h 267"/>
                      <a:gd name="T48" fmla="*/ 4 w 192"/>
                      <a:gd name="T49" fmla="*/ 16 h 267"/>
                      <a:gd name="T50" fmla="*/ 5 w 192"/>
                      <a:gd name="T51" fmla="*/ 14 h 267"/>
                      <a:gd name="T52" fmla="*/ 7 w 192"/>
                      <a:gd name="T53" fmla="*/ 11 h 267"/>
                      <a:gd name="T54" fmla="*/ 9 w 192"/>
                      <a:gd name="T55" fmla="*/ 9 h 267"/>
                      <a:gd name="T56" fmla="*/ 10 w 192"/>
                      <a:gd name="T57" fmla="*/ 7 h 267"/>
                      <a:gd name="T58" fmla="*/ 13 w 192"/>
                      <a:gd name="T59" fmla="*/ 5 h 267"/>
                      <a:gd name="T60" fmla="*/ 15 w 192"/>
                      <a:gd name="T61" fmla="*/ 4 h 267"/>
                      <a:gd name="T62" fmla="*/ 18 w 192"/>
                      <a:gd name="T63" fmla="*/ 2 h 267"/>
                      <a:gd name="T64" fmla="*/ 20 w 192"/>
                      <a:gd name="T65" fmla="*/ 1 h 267"/>
                      <a:gd name="T66" fmla="*/ 23 w 192"/>
                      <a:gd name="T67" fmla="*/ 0 h 267"/>
                      <a:gd name="T68" fmla="*/ 26 w 192"/>
                      <a:gd name="T69" fmla="*/ 0 h 267"/>
                      <a:gd name="T70" fmla="*/ 28 w 192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7">
                        <a:moveTo>
                          <a:pt x="95" y="0"/>
                        </a:moveTo>
                        <a:lnTo>
                          <a:pt x="106" y="0"/>
                        </a:lnTo>
                        <a:lnTo>
                          <a:pt x="115" y="1"/>
                        </a:lnTo>
                        <a:lnTo>
                          <a:pt x="125" y="4"/>
                        </a:lnTo>
                        <a:lnTo>
                          <a:pt x="133" y="7"/>
                        </a:lnTo>
                        <a:lnTo>
                          <a:pt x="142" y="11"/>
                        </a:lnTo>
                        <a:lnTo>
                          <a:pt x="150" y="16"/>
                        </a:lnTo>
                        <a:lnTo>
                          <a:pt x="157" y="21"/>
                        </a:lnTo>
                        <a:lnTo>
                          <a:pt x="164" y="27"/>
                        </a:lnTo>
                        <a:lnTo>
                          <a:pt x="170" y="35"/>
                        </a:lnTo>
                        <a:lnTo>
                          <a:pt x="176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0" y="77"/>
                        </a:lnTo>
                        <a:lnTo>
                          <a:pt x="192" y="86"/>
                        </a:lnTo>
                        <a:lnTo>
                          <a:pt x="192" y="96"/>
                        </a:lnTo>
                        <a:lnTo>
                          <a:pt x="192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2" y="86"/>
                        </a:lnTo>
                        <a:lnTo>
                          <a:pt x="3" y="77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3" y="35"/>
                        </a:lnTo>
                        <a:lnTo>
                          <a:pt x="29" y="27"/>
                        </a:lnTo>
                        <a:lnTo>
                          <a:pt x="35" y="21"/>
                        </a:lnTo>
                        <a:lnTo>
                          <a:pt x="43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6" y="1"/>
                        </a:lnTo>
                        <a:lnTo>
                          <a:pt x="86" y="0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4" name="Freeform 493"/>
                  <p:cNvSpPr>
                    <a:spLocks noChangeAspect="1"/>
                  </p:cNvSpPr>
                  <p:nvPr/>
                </p:nvSpPr>
                <p:spPr bwMode="auto">
                  <a:xfrm>
                    <a:off x="4477" y="1661"/>
                    <a:ext cx="57" cy="79"/>
                  </a:xfrm>
                  <a:custGeom>
                    <a:avLst/>
                    <a:gdLst>
                      <a:gd name="T0" fmla="*/ 28 w 192"/>
                      <a:gd name="T1" fmla="*/ 0 h 266"/>
                      <a:gd name="T2" fmla="*/ 31 w 192"/>
                      <a:gd name="T3" fmla="*/ 0 h 266"/>
                      <a:gd name="T4" fmla="*/ 34 w 192"/>
                      <a:gd name="T5" fmla="*/ 1 h 266"/>
                      <a:gd name="T6" fmla="*/ 37 w 192"/>
                      <a:gd name="T7" fmla="*/ 1 h 266"/>
                      <a:gd name="T8" fmla="*/ 39 w 192"/>
                      <a:gd name="T9" fmla="*/ 2 h 266"/>
                      <a:gd name="T10" fmla="*/ 42 w 192"/>
                      <a:gd name="T11" fmla="*/ 3 h 266"/>
                      <a:gd name="T12" fmla="*/ 44 w 192"/>
                      <a:gd name="T13" fmla="*/ 5 h 266"/>
                      <a:gd name="T14" fmla="*/ 47 w 192"/>
                      <a:gd name="T15" fmla="*/ 7 h 266"/>
                      <a:gd name="T16" fmla="*/ 48 w 192"/>
                      <a:gd name="T17" fmla="*/ 8 h 266"/>
                      <a:gd name="T18" fmla="*/ 50 w 192"/>
                      <a:gd name="T19" fmla="*/ 10 h 266"/>
                      <a:gd name="T20" fmla="*/ 52 w 192"/>
                      <a:gd name="T21" fmla="*/ 12 h 266"/>
                      <a:gd name="T22" fmla="*/ 53 w 192"/>
                      <a:gd name="T23" fmla="*/ 15 h 266"/>
                      <a:gd name="T24" fmla="*/ 55 w 192"/>
                      <a:gd name="T25" fmla="*/ 18 h 266"/>
                      <a:gd name="T26" fmla="*/ 56 w 192"/>
                      <a:gd name="T27" fmla="*/ 20 h 266"/>
                      <a:gd name="T28" fmla="*/ 56 w 192"/>
                      <a:gd name="T29" fmla="*/ 22 h 266"/>
                      <a:gd name="T30" fmla="*/ 56 w 192"/>
                      <a:gd name="T31" fmla="*/ 25 h 266"/>
                      <a:gd name="T32" fmla="*/ 57 w 192"/>
                      <a:gd name="T33" fmla="*/ 28 h 266"/>
                      <a:gd name="T34" fmla="*/ 57 w 192"/>
                      <a:gd name="T35" fmla="*/ 79 h 266"/>
                      <a:gd name="T36" fmla="*/ 0 w 192"/>
                      <a:gd name="T37" fmla="*/ 79 h 266"/>
                      <a:gd name="T38" fmla="*/ 0 w 192"/>
                      <a:gd name="T39" fmla="*/ 28 h 266"/>
                      <a:gd name="T40" fmla="*/ 0 w 192"/>
                      <a:gd name="T41" fmla="*/ 25 h 266"/>
                      <a:gd name="T42" fmla="*/ 1 w 192"/>
                      <a:gd name="T43" fmla="*/ 22 h 266"/>
                      <a:gd name="T44" fmla="*/ 1 w 192"/>
                      <a:gd name="T45" fmla="*/ 20 h 266"/>
                      <a:gd name="T46" fmla="*/ 2 w 192"/>
                      <a:gd name="T47" fmla="*/ 18 h 266"/>
                      <a:gd name="T48" fmla="*/ 3 w 192"/>
                      <a:gd name="T49" fmla="*/ 15 h 266"/>
                      <a:gd name="T50" fmla="*/ 5 w 192"/>
                      <a:gd name="T51" fmla="*/ 12 h 266"/>
                      <a:gd name="T52" fmla="*/ 7 w 192"/>
                      <a:gd name="T53" fmla="*/ 10 h 266"/>
                      <a:gd name="T54" fmla="*/ 8 w 192"/>
                      <a:gd name="T55" fmla="*/ 8 h 266"/>
                      <a:gd name="T56" fmla="*/ 10 w 192"/>
                      <a:gd name="T57" fmla="*/ 7 h 266"/>
                      <a:gd name="T58" fmla="*/ 12 w 192"/>
                      <a:gd name="T59" fmla="*/ 5 h 266"/>
                      <a:gd name="T60" fmla="*/ 15 w 192"/>
                      <a:gd name="T61" fmla="*/ 3 h 266"/>
                      <a:gd name="T62" fmla="*/ 17 w 192"/>
                      <a:gd name="T63" fmla="*/ 2 h 266"/>
                      <a:gd name="T64" fmla="*/ 20 w 192"/>
                      <a:gd name="T65" fmla="*/ 1 h 266"/>
                      <a:gd name="T66" fmla="*/ 23 w 192"/>
                      <a:gd name="T67" fmla="*/ 1 h 266"/>
                      <a:gd name="T68" fmla="*/ 25 w 192"/>
                      <a:gd name="T69" fmla="*/ 0 h 266"/>
                      <a:gd name="T70" fmla="*/ 28 w 192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6">
                        <a:moveTo>
                          <a:pt x="95" y="0"/>
                        </a:moveTo>
                        <a:lnTo>
                          <a:pt x="104" y="1"/>
                        </a:lnTo>
                        <a:lnTo>
                          <a:pt x="115" y="2"/>
                        </a:lnTo>
                        <a:lnTo>
                          <a:pt x="123" y="4"/>
                        </a:lnTo>
                        <a:lnTo>
                          <a:pt x="133" y="7"/>
                        </a:lnTo>
                        <a:lnTo>
                          <a:pt x="141" y="11"/>
                        </a:lnTo>
                        <a:lnTo>
                          <a:pt x="148" y="17"/>
                        </a:lnTo>
                        <a:lnTo>
                          <a:pt x="157" y="22"/>
                        </a:lnTo>
                        <a:lnTo>
                          <a:pt x="163" y="28"/>
                        </a:lnTo>
                        <a:lnTo>
                          <a:pt x="169" y="34"/>
                        </a:lnTo>
                        <a:lnTo>
                          <a:pt x="175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89" y="75"/>
                        </a:lnTo>
                        <a:lnTo>
                          <a:pt x="190" y="85"/>
                        </a:lnTo>
                        <a:lnTo>
                          <a:pt x="192" y="94"/>
                        </a:lnTo>
                        <a:lnTo>
                          <a:pt x="192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4"/>
                        </a:lnTo>
                        <a:lnTo>
                          <a:pt x="27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49" y="11"/>
                        </a:lnTo>
                        <a:lnTo>
                          <a:pt x="58" y="7"/>
                        </a:lnTo>
                        <a:lnTo>
                          <a:pt x="66" y="4"/>
                        </a:lnTo>
                        <a:lnTo>
                          <a:pt x="76" y="2"/>
                        </a:lnTo>
                        <a:lnTo>
                          <a:pt x="85" y="1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5" name="Freeform 494"/>
                  <p:cNvSpPr>
                    <a:spLocks noChangeAspect="1"/>
                  </p:cNvSpPr>
                  <p:nvPr/>
                </p:nvSpPr>
                <p:spPr bwMode="auto">
                  <a:xfrm>
                    <a:off x="4477" y="1783"/>
                    <a:ext cx="57" cy="86"/>
                  </a:xfrm>
                  <a:custGeom>
                    <a:avLst/>
                    <a:gdLst>
                      <a:gd name="T0" fmla="*/ 28 w 192"/>
                      <a:gd name="T1" fmla="*/ 0 h 267"/>
                      <a:gd name="T2" fmla="*/ 31 w 192"/>
                      <a:gd name="T3" fmla="*/ 0 h 267"/>
                      <a:gd name="T4" fmla="*/ 34 w 192"/>
                      <a:gd name="T5" fmla="*/ 0 h 267"/>
                      <a:gd name="T6" fmla="*/ 37 w 192"/>
                      <a:gd name="T7" fmla="*/ 1 h 267"/>
                      <a:gd name="T8" fmla="*/ 39 w 192"/>
                      <a:gd name="T9" fmla="*/ 2 h 267"/>
                      <a:gd name="T10" fmla="*/ 42 w 192"/>
                      <a:gd name="T11" fmla="*/ 4 h 267"/>
                      <a:gd name="T12" fmla="*/ 44 w 192"/>
                      <a:gd name="T13" fmla="*/ 5 h 267"/>
                      <a:gd name="T14" fmla="*/ 47 w 192"/>
                      <a:gd name="T15" fmla="*/ 7 h 267"/>
                      <a:gd name="T16" fmla="*/ 48 w 192"/>
                      <a:gd name="T17" fmla="*/ 9 h 267"/>
                      <a:gd name="T18" fmla="*/ 50 w 192"/>
                      <a:gd name="T19" fmla="*/ 11 h 267"/>
                      <a:gd name="T20" fmla="*/ 52 w 192"/>
                      <a:gd name="T21" fmla="*/ 14 h 267"/>
                      <a:gd name="T22" fmla="*/ 53 w 192"/>
                      <a:gd name="T23" fmla="*/ 16 h 267"/>
                      <a:gd name="T24" fmla="*/ 55 w 192"/>
                      <a:gd name="T25" fmla="*/ 19 h 267"/>
                      <a:gd name="T26" fmla="*/ 56 w 192"/>
                      <a:gd name="T27" fmla="*/ 22 h 267"/>
                      <a:gd name="T28" fmla="*/ 56 w 192"/>
                      <a:gd name="T29" fmla="*/ 25 h 267"/>
                      <a:gd name="T30" fmla="*/ 56 w 192"/>
                      <a:gd name="T31" fmla="*/ 28 h 267"/>
                      <a:gd name="T32" fmla="*/ 57 w 192"/>
                      <a:gd name="T33" fmla="*/ 31 h 267"/>
                      <a:gd name="T34" fmla="*/ 57 w 192"/>
                      <a:gd name="T35" fmla="*/ 86 h 267"/>
                      <a:gd name="T36" fmla="*/ 0 w 192"/>
                      <a:gd name="T37" fmla="*/ 86 h 267"/>
                      <a:gd name="T38" fmla="*/ 0 w 192"/>
                      <a:gd name="T39" fmla="*/ 31 h 267"/>
                      <a:gd name="T40" fmla="*/ 0 w 192"/>
                      <a:gd name="T41" fmla="*/ 28 h 267"/>
                      <a:gd name="T42" fmla="*/ 1 w 192"/>
                      <a:gd name="T43" fmla="*/ 25 h 267"/>
                      <a:gd name="T44" fmla="*/ 1 w 192"/>
                      <a:gd name="T45" fmla="*/ 22 h 267"/>
                      <a:gd name="T46" fmla="*/ 2 w 192"/>
                      <a:gd name="T47" fmla="*/ 19 h 267"/>
                      <a:gd name="T48" fmla="*/ 3 w 192"/>
                      <a:gd name="T49" fmla="*/ 16 h 267"/>
                      <a:gd name="T50" fmla="*/ 5 w 192"/>
                      <a:gd name="T51" fmla="*/ 14 h 267"/>
                      <a:gd name="T52" fmla="*/ 7 w 192"/>
                      <a:gd name="T53" fmla="*/ 11 h 267"/>
                      <a:gd name="T54" fmla="*/ 8 w 192"/>
                      <a:gd name="T55" fmla="*/ 9 h 267"/>
                      <a:gd name="T56" fmla="*/ 10 w 192"/>
                      <a:gd name="T57" fmla="*/ 7 h 267"/>
                      <a:gd name="T58" fmla="*/ 12 w 192"/>
                      <a:gd name="T59" fmla="*/ 5 h 267"/>
                      <a:gd name="T60" fmla="*/ 15 w 192"/>
                      <a:gd name="T61" fmla="*/ 4 h 267"/>
                      <a:gd name="T62" fmla="*/ 17 w 192"/>
                      <a:gd name="T63" fmla="*/ 2 h 267"/>
                      <a:gd name="T64" fmla="*/ 20 w 192"/>
                      <a:gd name="T65" fmla="*/ 1 h 267"/>
                      <a:gd name="T66" fmla="*/ 23 w 192"/>
                      <a:gd name="T67" fmla="*/ 0 h 267"/>
                      <a:gd name="T68" fmla="*/ 25 w 192"/>
                      <a:gd name="T69" fmla="*/ 0 h 267"/>
                      <a:gd name="T70" fmla="*/ 28 w 192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7">
                        <a:moveTo>
                          <a:pt x="95" y="0"/>
                        </a:moveTo>
                        <a:lnTo>
                          <a:pt x="104" y="0"/>
                        </a:lnTo>
                        <a:lnTo>
                          <a:pt x="115" y="1"/>
                        </a:lnTo>
                        <a:lnTo>
                          <a:pt x="123" y="4"/>
                        </a:lnTo>
                        <a:lnTo>
                          <a:pt x="133" y="7"/>
                        </a:lnTo>
                        <a:lnTo>
                          <a:pt x="141" y="11"/>
                        </a:lnTo>
                        <a:lnTo>
                          <a:pt x="148" y="16"/>
                        </a:lnTo>
                        <a:lnTo>
                          <a:pt x="157" y="21"/>
                        </a:lnTo>
                        <a:lnTo>
                          <a:pt x="163" y="27"/>
                        </a:lnTo>
                        <a:lnTo>
                          <a:pt x="169" y="35"/>
                        </a:lnTo>
                        <a:lnTo>
                          <a:pt x="175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89" y="77"/>
                        </a:lnTo>
                        <a:lnTo>
                          <a:pt x="190" y="86"/>
                        </a:lnTo>
                        <a:lnTo>
                          <a:pt x="192" y="96"/>
                        </a:lnTo>
                        <a:lnTo>
                          <a:pt x="192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5"/>
                        </a:lnTo>
                        <a:lnTo>
                          <a:pt x="27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49" y="11"/>
                        </a:lnTo>
                        <a:lnTo>
                          <a:pt x="58" y="7"/>
                        </a:lnTo>
                        <a:lnTo>
                          <a:pt x="66" y="4"/>
                        </a:lnTo>
                        <a:lnTo>
                          <a:pt x="76" y="1"/>
                        </a:lnTo>
                        <a:lnTo>
                          <a:pt x="85" y="0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6" name="Freeform 495"/>
                  <p:cNvSpPr>
                    <a:spLocks noChangeAspect="1"/>
                  </p:cNvSpPr>
                  <p:nvPr/>
                </p:nvSpPr>
                <p:spPr bwMode="auto">
                  <a:xfrm>
                    <a:off x="1211" y="1661"/>
                    <a:ext cx="57" cy="79"/>
                  </a:xfrm>
                  <a:custGeom>
                    <a:avLst/>
                    <a:gdLst>
                      <a:gd name="T0" fmla="*/ 28 w 191"/>
                      <a:gd name="T1" fmla="*/ 0 h 266"/>
                      <a:gd name="T2" fmla="*/ 31 w 191"/>
                      <a:gd name="T3" fmla="*/ 0 h 266"/>
                      <a:gd name="T4" fmla="*/ 34 w 191"/>
                      <a:gd name="T5" fmla="*/ 1 h 266"/>
                      <a:gd name="T6" fmla="*/ 37 w 191"/>
                      <a:gd name="T7" fmla="*/ 1 h 266"/>
                      <a:gd name="T8" fmla="*/ 40 w 191"/>
                      <a:gd name="T9" fmla="*/ 2 h 266"/>
                      <a:gd name="T10" fmla="*/ 42 w 191"/>
                      <a:gd name="T11" fmla="*/ 3 h 266"/>
                      <a:gd name="T12" fmla="*/ 44 w 191"/>
                      <a:gd name="T13" fmla="*/ 5 h 266"/>
                      <a:gd name="T14" fmla="*/ 47 w 191"/>
                      <a:gd name="T15" fmla="*/ 7 h 266"/>
                      <a:gd name="T16" fmla="*/ 49 w 191"/>
                      <a:gd name="T17" fmla="*/ 8 h 266"/>
                      <a:gd name="T18" fmla="*/ 50 w 191"/>
                      <a:gd name="T19" fmla="*/ 10 h 266"/>
                      <a:gd name="T20" fmla="*/ 52 w 191"/>
                      <a:gd name="T21" fmla="*/ 12 h 266"/>
                      <a:gd name="T22" fmla="*/ 54 w 191"/>
                      <a:gd name="T23" fmla="*/ 15 h 266"/>
                      <a:gd name="T24" fmla="*/ 55 w 191"/>
                      <a:gd name="T25" fmla="*/ 18 h 266"/>
                      <a:gd name="T26" fmla="*/ 56 w 191"/>
                      <a:gd name="T27" fmla="*/ 20 h 266"/>
                      <a:gd name="T28" fmla="*/ 56 w 191"/>
                      <a:gd name="T29" fmla="*/ 22 h 266"/>
                      <a:gd name="T30" fmla="*/ 57 w 191"/>
                      <a:gd name="T31" fmla="*/ 25 h 266"/>
                      <a:gd name="T32" fmla="*/ 57 w 191"/>
                      <a:gd name="T33" fmla="*/ 28 h 266"/>
                      <a:gd name="T34" fmla="*/ 57 w 191"/>
                      <a:gd name="T35" fmla="*/ 79 h 266"/>
                      <a:gd name="T36" fmla="*/ 0 w 191"/>
                      <a:gd name="T37" fmla="*/ 79 h 266"/>
                      <a:gd name="T38" fmla="*/ 0 w 191"/>
                      <a:gd name="T39" fmla="*/ 28 h 266"/>
                      <a:gd name="T40" fmla="*/ 0 w 191"/>
                      <a:gd name="T41" fmla="*/ 25 h 266"/>
                      <a:gd name="T42" fmla="*/ 0 w 191"/>
                      <a:gd name="T43" fmla="*/ 22 h 266"/>
                      <a:gd name="T44" fmla="*/ 1 w 191"/>
                      <a:gd name="T45" fmla="*/ 20 h 266"/>
                      <a:gd name="T46" fmla="*/ 2 w 191"/>
                      <a:gd name="T47" fmla="*/ 18 h 266"/>
                      <a:gd name="T48" fmla="*/ 3 w 191"/>
                      <a:gd name="T49" fmla="*/ 15 h 266"/>
                      <a:gd name="T50" fmla="*/ 5 w 191"/>
                      <a:gd name="T51" fmla="*/ 12 h 266"/>
                      <a:gd name="T52" fmla="*/ 6 w 191"/>
                      <a:gd name="T53" fmla="*/ 10 h 266"/>
                      <a:gd name="T54" fmla="*/ 8 w 191"/>
                      <a:gd name="T55" fmla="*/ 8 h 266"/>
                      <a:gd name="T56" fmla="*/ 10 w 191"/>
                      <a:gd name="T57" fmla="*/ 7 h 266"/>
                      <a:gd name="T58" fmla="*/ 13 w 191"/>
                      <a:gd name="T59" fmla="*/ 5 h 266"/>
                      <a:gd name="T60" fmla="*/ 15 w 191"/>
                      <a:gd name="T61" fmla="*/ 3 h 266"/>
                      <a:gd name="T62" fmla="*/ 17 w 191"/>
                      <a:gd name="T63" fmla="*/ 2 h 266"/>
                      <a:gd name="T64" fmla="*/ 20 w 191"/>
                      <a:gd name="T65" fmla="*/ 1 h 266"/>
                      <a:gd name="T66" fmla="*/ 23 w 191"/>
                      <a:gd name="T67" fmla="*/ 1 h 266"/>
                      <a:gd name="T68" fmla="*/ 25 w 191"/>
                      <a:gd name="T69" fmla="*/ 0 h 266"/>
                      <a:gd name="T70" fmla="*/ 28 w 191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1" h="266">
                        <a:moveTo>
                          <a:pt x="95" y="0"/>
                        </a:moveTo>
                        <a:lnTo>
                          <a:pt x="104" y="1"/>
                        </a:lnTo>
                        <a:lnTo>
                          <a:pt x="114" y="2"/>
                        </a:lnTo>
                        <a:lnTo>
                          <a:pt x="123" y="4"/>
                        </a:lnTo>
                        <a:lnTo>
                          <a:pt x="133" y="7"/>
                        </a:lnTo>
                        <a:lnTo>
                          <a:pt x="141" y="11"/>
                        </a:lnTo>
                        <a:lnTo>
                          <a:pt x="148" y="17"/>
                        </a:lnTo>
                        <a:lnTo>
                          <a:pt x="156" y="22"/>
                        </a:lnTo>
                        <a:lnTo>
                          <a:pt x="163" y="28"/>
                        </a:lnTo>
                        <a:lnTo>
                          <a:pt x="169" y="34"/>
                        </a:lnTo>
                        <a:lnTo>
                          <a:pt x="175" y="42"/>
                        </a:lnTo>
                        <a:lnTo>
                          <a:pt x="180" y="50"/>
                        </a:lnTo>
                        <a:lnTo>
                          <a:pt x="183" y="59"/>
                        </a:lnTo>
                        <a:lnTo>
                          <a:pt x="187" y="67"/>
                        </a:lnTo>
                        <a:lnTo>
                          <a:pt x="189" y="75"/>
                        </a:lnTo>
                        <a:lnTo>
                          <a:pt x="190" y="85"/>
                        </a:lnTo>
                        <a:lnTo>
                          <a:pt x="191" y="94"/>
                        </a:lnTo>
                        <a:lnTo>
                          <a:pt x="191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1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1" y="34"/>
                        </a:lnTo>
                        <a:lnTo>
                          <a:pt x="27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49" y="11"/>
                        </a:lnTo>
                        <a:lnTo>
                          <a:pt x="58" y="7"/>
                        </a:lnTo>
                        <a:lnTo>
                          <a:pt x="66" y="4"/>
                        </a:lnTo>
                        <a:lnTo>
                          <a:pt x="76" y="2"/>
                        </a:lnTo>
                        <a:lnTo>
                          <a:pt x="85" y="1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7" name="Freeform 496"/>
                  <p:cNvSpPr>
                    <a:spLocks noChangeAspect="1"/>
                  </p:cNvSpPr>
                  <p:nvPr/>
                </p:nvSpPr>
                <p:spPr bwMode="auto">
                  <a:xfrm>
                    <a:off x="1211" y="1783"/>
                    <a:ext cx="57" cy="86"/>
                  </a:xfrm>
                  <a:custGeom>
                    <a:avLst/>
                    <a:gdLst>
                      <a:gd name="T0" fmla="*/ 28 w 191"/>
                      <a:gd name="T1" fmla="*/ 0 h 267"/>
                      <a:gd name="T2" fmla="*/ 31 w 191"/>
                      <a:gd name="T3" fmla="*/ 0 h 267"/>
                      <a:gd name="T4" fmla="*/ 34 w 191"/>
                      <a:gd name="T5" fmla="*/ 0 h 267"/>
                      <a:gd name="T6" fmla="*/ 37 w 191"/>
                      <a:gd name="T7" fmla="*/ 1 h 267"/>
                      <a:gd name="T8" fmla="*/ 40 w 191"/>
                      <a:gd name="T9" fmla="*/ 2 h 267"/>
                      <a:gd name="T10" fmla="*/ 42 w 191"/>
                      <a:gd name="T11" fmla="*/ 4 h 267"/>
                      <a:gd name="T12" fmla="*/ 44 w 191"/>
                      <a:gd name="T13" fmla="*/ 5 h 267"/>
                      <a:gd name="T14" fmla="*/ 47 w 191"/>
                      <a:gd name="T15" fmla="*/ 7 h 267"/>
                      <a:gd name="T16" fmla="*/ 49 w 191"/>
                      <a:gd name="T17" fmla="*/ 9 h 267"/>
                      <a:gd name="T18" fmla="*/ 50 w 191"/>
                      <a:gd name="T19" fmla="*/ 11 h 267"/>
                      <a:gd name="T20" fmla="*/ 52 w 191"/>
                      <a:gd name="T21" fmla="*/ 14 h 267"/>
                      <a:gd name="T22" fmla="*/ 54 w 191"/>
                      <a:gd name="T23" fmla="*/ 16 h 267"/>
                      <a:gd name="T24" fmla="*/ 55 w 191"/>
                      <a:gd name="T25" fmla="*/ 19 h 267"/>
                      <a:gd name="T26" fmla="*/ 56 w 191"/>
                      <a:gd name="T27" fmla="*/ 22 h 267"/>
                      <a:gd name="T28" fmla="*/ 56 w 191"/>
                      <a:gd name="T29" fmla="*/ 25 h 267"/>
                      <a:gd name="T30" fmla="*/ 57 w 191"/>
                      <a:gd name="T31" fmla="*/ 28 h 267"/>
                      <a:gd name="T32" fmla="*/ 57 w 191"/>
                      <a:gd name="T33" fmla="*/ 31 h 267"/>
                      <a:gd name="T34" fmla="*/ 57 w 191"/>
                      <a:gd name="T35" fmla="*/ 86 h 267"/>
                      <a:gd name="T36" fmla="*/ 0 w 191"/>
                      <a:gd name="T37" fmla="*/ 86 h 267"/>
                      <a:gd name="T38" fmla="*/ 0 w 191"/>
                      <a:gd name="T39" fmla="*/ 31 h 267"/>
                      <a:gd name="T40" fmla="*/ 0 w 191"/>
                      <a:gd name="T41" fmla="*/ 28 h 267"/>
                      <a:gd name="T42" fmla="*/ 0 w 191"/>
                      <a:gd name="T43" fmla="*/ 25 h 267"/>
                      <a:gd name="T44" fmla="*/ 1 w 191"/>
                      <a:gd name="T45" fmla="*/ 22 h 267"/>
                      <a:gd name="T46" fmla="*/ 2 w 191"/>
                      <a:gd name="T47" fmla="*/ 19 h 267"/>
                      <a:gd name="T48" fmla="*/ 3 w 191"/>
                      <a:gd name="T49" fmla="*/ 16 h 267"/>
                      <a:gd name="T50" fmla="*/ 5 w 191"/>
                      <a:gd name="T51" fmla="*/ 14 h 267"/>
                      <a:gd name="T52" fmla="*/ 6 w 191"/>
                      <a:gd name="T53" fmla="*/ 11 h 267"/>
                      <a:gd name="T54" fmla="*/ 8 w 191"/>
                      <a:gd name="T55" fmla="*/ 9 h 267"/>
                      <a:gd name="T56" fmla="*/ 10 w 191"/>
                      <a:gd name="T57" fmla="*/ 7 h 267"/>
                      <a:gd name="T58" fmla="*/ 13 w 191"/>
                      <a:gd name="T59" fmla="*/ 5 h 267"/>
                      <a:gd name="T60" fmla="*/ 15 w 191"/>
                      <a:gd name="T61" fmla="*/ 4 h 267"/>
                      <a:gd name="T62" fmla="*/ 17 w 191"/>
                      <a:gd name="T63" fmla="*/ 2 h 267"/>
                      <a:gd name="T64" fmla="*/ 20 w 191"/>
                      <a:gd name="T65" fmla="*/ 1 h 267"/>
                      <a:gd name="T66" fmla="*/ 23 w 191"/>
                      <a:gd name="T67" fmla="*/ 0 h 267"/>
                      <a:gd name="T68" fmla="*/ 25 w 191"/>
                      <a:gd name="T69" fmla="*/ 0 h 267"/>
                      <a:gd name="T70" fmla="*/ 28 w 191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1" h="267">
                        <a:moveTo>
                          <a:pt x="95" y="0"/>
                        </a:moveTo>
                        <a:lnTo>
                          <a:pt x="104" y="0"/>
                        </a:lnTo>
                        <a:lnTo>
                          <a:pt x="114" y="1"/>
                        </a:lnTo>
                        <a:lnTo>
                          <a:pt x="123" y="4"/>
                        </a:lnTo>
                        <a:lnTo>
                          <a:pt x="133" y="7"/>
                        </a:lnTo>
                        <a:lnTo>
                          <a:pt x="141" y="11"/>
                        </a:lnTo>
                        <a:lnTo>
                          <a:pt x="148" y="16"/>
                        </a:lnTo>
                        <a:lnTo>
                          <a:pt x="156" y="21"/>
                        </a:lnTo>
                        <a:lnTo>
                          <a:pt x="163" y="27"/>
                        </a:lnTo>
                        <a:lnTo>
                          <a:pt x="169" y="35"/>
                        </a:lnTo>
                        <a:lnTo>
                          <a:pt x="175" y="42"/>
                        </a:lnTo>
                        <a:lnTo>
                          <a:pt x="180" y="50"/>
                        </a:lnTo>
                        <a:lnTo>
                          <a:pt x="183" y="59"/>
                        </a:lnTo>
                        <a:lnTo>
                          <a:pt x="187" y="67"/>
                        </a:lnTo>
                        <a:lnTo>
                          <a:pt x="189" y="77"/>
                        </a:lnTo>
                        <a:lnTo>
                          <a:pt x="190" y="86"/>
                        </a:lnTo>
                        <a:lnTo>
                          <a:pt x="191" y="96"/>
                        </a:lnTo>
                        <a:lnTo>
                          <a:pt x="191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1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1" y="35"/>
                        </a:lnTo>
                        <a:lnTo>
                          <a:pt x="27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49" y="11"/>
                        </a:lnTo>
                        <a:lnTo>
                          <a:pt x="58" y="7"/>
                        </a:lnTo>
                        <a:lnTo>
                          <a:pt x="66" y="4"/>
                        </a:lnTo>
                        <a:lnTo>
                          <a:pt x="76" y="1"/>
                        </a:lnTo>
                        <a:lnTo>
                          <a:pt x="85" y="0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8" name="Freeform 497"/>
                  <p:cNvSpPr>
                    <a:spLocks noChangeAspect="1"/>
                  </p:cNvSpPr>
                  <p:nvPr/>
                </p:nvSpPr>
                <p:spPr bwMode="auto">
                  <a:xfrm>
                    <a:off x="3941" y="1661"/>
                    <a:ext cx="57" cy="79"/>
                  </a:xfrm>
                  <a:custGeom>
                    <a:avLst/>
                    <a:gdLst>
                      <a:gd name="T0" fmla="*/ 28 w 193"/>
                      <a:gd name="T1" fmla="*/ 0 h 266"/>
                      <a:gd name="T2" fmla="*/ 31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40 w 193"/>
                      <a:gd name="T9" fmla="*/ 2 h 266"/>
                      <a:gd name="T10" fmla="*/ 42 w 193"/>
                      <a:gd name="T11" fmla="*/ 3 h 266"/>
                      <a:gd name="T12" fmla="*/ 45 w 193"/>
                      <a:gd name="T13" fmla="*/ 5 h 266"/>
                      <a:gd name="T14" fmla="*/ 47 w 193"/>
                      <a:gd name="T15" fmla="*/ 7 h 266"/>
                      <a:gd name="T16" fmla="*/ 48 w 193"/>
                      <a:gd name="T17" fmla="*/ 8 h 266"/>
                      <a:gd name="T18" fmla="*/ 51 w 193"/>
                      <a:gd name="T19" fmla="*/ 10 h 266"/>
                      <a:gd name="T20" fmla="*/ 52 w 193"/>
                      <a:gd name="T21" fmla="*/ 12 h 266"/>
                      <a:gd name="T22" fmla="*/ 53 w 193"/>
                      <a:gd name="T23" fmla="*/ 15 h 266"/>
                      <a:gd name="T24" fmla="*/ 55 w 193"/>
                      <a:gd name="T25" fmla="*/ 18 h 266"/>
                      <a:gd name="T26" fmla="*/ 56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0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4 w 193"/>
                      <a:gd name="T49" fmla="*/ 15 h 266"/>
                      <a:gd name="T50" fmla="*/ 5 w 193"/>
                      <a:gd name="T51" fmla="*/ 12 h 266"/>
                      <a:gd name="T52" fmla="*/ 6 w 193"/>
                      <a:gd name="T53" fmla="*/ 10 h 266"/>
                      <a:gd name="T54" fmla="*/ 9 w 193"/>
                      <a:gd name="T55" fmla="*/ 8 h 266"/>
                      <a:gd name="T56" fmla="*/ 11 w 193"/>
                      <a:gd name="T57" fmla="*/ 7 h 266"/>
                      <a:gd name="T58" fmla="*/ 13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3 w 193"/>
                      <a:gd name="T67" fmla="*/ 1 h 266"/>
                      <a:gd name="T68" fmla="*/ 25 w 193"/>
                      <a:gd name="T69" fmla="*/ 0 h 266"/>
                      <a:gd name="T70" fmla="*/ 28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1" y="17"/>
                        </a:lnTo>
                        <a:lnTo>
                          <a:pt x="158" y="22"/>
                        </a:lnTo>
                        <a:lnTo>
                          <a:pt x="164" y="28"/>
                        </a:lnTo>
                        <a:lnTo>
                          <a:pt x="171" y="34"/>
                        </a:lnTo>
                        <a:lnTo>
                          <a:pt x="177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9" y="67"/>
                        </a:lnTo>
                        <a:lnTo>
                          <a:pt x="191" y="75"/>
                        </a:lnTo>
                        <a:lnTo>
                          <a:pt x="193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1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9" y="28"/>
                        </a:lnTo>
                        <a:lnTo>
                          <a:pt x="36" y="22"/>
                        </a:lnTo>
                        <a:lnTo>
                          <a:pt x="43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9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9" name="Freeform 498"/>
                  <p:cNvSpPr>
                    <a:spLocks noChangeAspect="1"/>
                  </p:cNvSpPr>
                  <p:nvPr/>
                </p:nvSpPr>
                <p:spPr bwMode="auto">
                  <a:xfrm>
                    <a:off x="3941" y="1783"/>
                    <a:ext cx="57" cy="86"/>
                  </a:xfrm>
                  <a:custGeom>
                    <a:avLst/>
                    <a:gdLst>
                      <a:gd name="T0" fmla="*/ 28 w 193"/>
                      <a:gd name="T1" fmla="*/ 0 h 267"/>
                      <a:gd name="T2" fmla="*/ 31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40 w 193"/>
                      <a:gd name="T9" fmla="*/ 2 h 267"/>
                      <a:gd name="T10" fmla="*/ 42 w 193"/>
                      <a:gd name="T11" fmla="*/ 4 h 267"/>
                      <a:gd name="T12" fmla="*/ 45 w 193"/>
                      <a:gd name="T13" fmla="*/ 5 h 267"/>
                      <a:gd name="T14" fmla="*/ 47 w 193"/>
                      <a:gd name="T15" fmla="*/ 7 h 267"/>
                      <a:gd name="T16" fmla="*/ 48 w 193"/>
                      <a:gd name="T17" fmla="*/ 9 h 267"/>
                      <a:gd name="T18" fmla="*/ 51 w 193"/>
                      <a:gd name="T19" fmla="*/ 11 h 267"/>
                      <a:gd name="T20" fmla="*/ 52 w 193"/>
                      <a:gd name="T21" fmla="*/ 14 h 267"/>
                      <a:gd name="T22" fmla="*/ 53 w 193"/>
                      <a:gd name="T23" fmla="*/ 16 h 267"/>
                      <a:gd name="T24" fmla="*/ 55 w 193"/>
                      <a:gd name="T25" fmla="*/ 19 h 267"/>
                      <a:gd name="T26" fmla="*/ 56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0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4 w 193"/>
                      <a:gd name="T49" fmla="*/ 16 h 267"/>
                      <a:gd name="T50" fmla="*/ 5 w 193"/>
                      <a:gd name="T51" fmla="*/ 14 h 267"/>
                      <a:gd name="T52" fmla="*/ 6 w 193"/>
                      <a:gd name="T53" fmla="*/ 11 h 267"/>
                      <a:gd name="T54" fmla="*/ 9 w 193"/>
                      <a:gd name="T55" fmla="*/ 9 h 267"/>
                      <a:gd name="T56" fmla="*/ 11 w 193"/>
                      <a:gd name="T57" fmla="*/ 7 h 267"/>
                      <a:gd name="T58" fmla="*/ 13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3 w 193"/>
                      <a:gd name="T67" fmla="*/ 0 h 267"/>
                      <a:gd name="T68" fmla="*/ 25 w 193"/>
                      <a:gd name="T69" fmla="*/ 0 h 267"/>
                      <a:gd name="T70" fmla="*/ 28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1" y="16"/>
                        </a:lnTo>
                        <a:lnTo>
                          <a:pt x="158" y="21"/>
                        </a:lnTo>
                        <a:lnTo>
                          <a:pt x="164" y="27"/>
                        </a:lnTo>
                        <a:lnTo>
                          <a:pt x="171" y="35"/>
                        </a:lnTo>
                        <a:lnTo>
                          <a:pt x="177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9" y="67"/>
                        </a:lnTo>
                        <a:lnTo>
                          <a:pt x="191" y="77"/>
                        </a:lnTo>
                        <a:lnTo>
                          <a:pt x="193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1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9" y="27"/>
                        </a:lnTo>
                        <a:lnTo>
                          <a:pt x="36" y="21"/>
                        </a:lnTo>
                        <a:lnTo>
                          <a:pt x="43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9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0" name="Freeform 499"/>
                  <p:cNvSpPr>
                    <a:spLocks noChangeAspect="1"/>
                  </p:cNvSpPr>
                  <p:nvPr/>
                </p:nvSpPr>
                <p:spPr bwMode="auto">
                  <a:xfrm>
                    <a:off x="1854" y="1661"/>
                    <a:ext cx="57" cy="79"/>
                  </a:xfrm>
                  <a:custGeom>
                    <a:avLst/>
                    <a:gdLst>
                      <a:gd name="T0" fmla="*/ 28 w 193"/>
                      <a:gd name="T1" fmla="*/ 0 h 266"/>
                      <a:gd name="T2" fmla="*/ 32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40 w 193"/>
                      <a:gd name="T9" fmla="*/ 2 h 266"/>
                      <a:gd name="T10" fmla="*/ 42 w 193"/>
                      <a:gd name="T11" fmla="*/ 3 h 266"/>
                      <a:gd name="T12" fmla="*/ 45 w 193"/>
                      <a:gd name="T13" fmla="*/ 5 h 266"/>
                      <a:gd name="T14" fmla="*/ 47 w 193"/>
                      <a:gd name="T15" fmla="*/ 7 h 266"/>
                      <a:gd name="T16" fmla="*/ 49 w 193"/>
                      <a:gd name="T17" fmla="*/ 8 h 266"/>
                      <a:gd name="T18" fmla="*/ 51 w 193"/>
                      <a:gd name="T19" fmla="*/ 10 h 266"/>
                      <a:gd name="T20" fmla="*/ 52 w 193"/>
                      <a:gd name="T21" fmla="*/ 12 h 266"/>
                      <a:gd name="T22" fmla="*/ 54 w 193"/>
                      <a:gd name="T23" fmla="*/ 15 h 266"/>
                      <a:gd name="T24" fmla="*/ 55 w 193"/>
                      <a:gd name="T25" fmla="*/ 18 h 266"/>
                      <a:gd name="T26" fmla="*/ 56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0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4 w 193"/>
                      <a:gd name="T49" fmla="*/ 15 h 266"/>
                      <a:gd name="T50" fmla="*/ 5 w 193"/>
                      <a:gd name="T51" fmla="*/ 12 h 266"/>
                      <a:gd name="T52" fmla="*/ 6 w 193"/>
                      <a:gd name="T53" fmla="*/ 10 h 266"/>
                      <a:gd name="T54" fmla="*/ 8 w 193"/>
                      <a:gd name="T55" fmla="*/ 8 h 266"/>
                      <a:gd name="T56" fmla="*/ 10 w 193"/>
                      <a:gd name="T57" fmla="*/ 7 h 266"/>
                      <a:gd name="T58" fmla="*/ 13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3 w 193"/>
                      <a:gd name="T67" fmla="*/ 1 h 266"/>
                      <a:gd name="T68" fmla="*/ 26 w 193"/>
                      <a:gd name="T69" fmla="*/ 0 h 266"/>
                      <a:gd name="T70" fmla="*/ 28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7" y="1"/>
                        </a:lnTo>
                        <a:lnTo>
                          <a:pt x="116" y="2"/>
                        </a:lnTo>
                        <a:lnTo>
                          <a:pt x="126" y="4"/>
                        </a:lnTo>
                        <a:lnTo>
                          <a:pt x="134" y="7"/>
                        </a:lnTo>
                        <a:lnTo>
                          <a:pt x="143" y="11"/>
                        </a:lnTo>
                        <a:lnTo>
                          <a:pt x="151" y="17"/>
                        </a:lnTo>
                        <a:lnTo>
                          <a:pt x="158" y="22"/>
                        </a:lnTo>
                        <a:lnTo>
                          <a:pt x="165" y="28"/>
                        </a:lnTo>
                        <a:lnTo>
                          <a:pt x="171" y="34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1" y="75"/>
                        </a:lnTo>
                        <a:lnTo>
                          <a:pt x="193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1" y="75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6" y="42"/>
                        </a:lnTo>
                        <a:lnTo>
                          <a:pt x="21" y="34"/>
                        </a:lnTo>
                        <a:lnTo>
                          <a:pt x="28" y="28"/>
                        </a:lnTo>
                        <a:lnTo>
                          <a:pt x="35" y="22"/>
                        </a:lnTo>
                        <a:lnTo>
                          <a:pt x="43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7" y="2"/>
                        </a:lnTo>
                        <a:lnTo>
                          <a:pt x="87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1" name="Freeform 500"/>
                  <p:cNvSpPr>
                    <a:spLocks noChangeAspect="1"/>
                  </p:cNvSpPr>
                  <p:nvPr/>
                </p:nvSpPr>
                <p:spPr bwMode="auto">
                  <a:xfrm>
                    <a:off x="1854" y="1783"/>
                    <a:ext cx="57" cy="86"/>
                  </a:xfrm>
                  <a:custGeom>
                    <a:avLst/>
                    <a:gdLst>
                      <a:gd name="T0" fmla="*/ 28 w 193"/>
                      <a:gd name="T1" fmla="*/ 0 h 267"/>
                      <a:gd name="T2" fmla="*/ 32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40 w 193"/>
                      <a:gd name="T9" fmla="*/ 2 h 267"/>
                      <a:gd name="T10" fmla="*/ 42 w 193"/>
                      <a:gd name="T11" fmla="*/ 4 h 267"/>
                      <a:gd name="T12" fmla="*/ 45 w 193"/>
                      <a:gd name="T13" fmla="*/ 5 h 267"/>
                      <a:gd name="T14" fmla="*/ 47 w 193"/>
                      <a:gd name="T15" fmla="*/ 7 h 267"/>
                      <a:gd name="T16" fmla="*/ 49 w 193"/>
                      <a:gd name="T17" fmla="*/ 9 h 267"/>
                      <a:gd name="T18" fmla="*/ 51 w 193"/>
                      <a:gd name="T19" fmla="*/ 11 h 267"/>
                      <a:gd name="T20" fmla="*/ 52 w 193"/>
                      <a:gd name="T21" fmla="*/ 14 h 267"/>
                      <a:gd name="T22" fmla="*/ 54 w 193"/>
                      <a:gd name="T23" fmla="*/ 16 h 267"/>
                      <a:gd name="T24" fmla="*/ 55 w 193"/>
                      <a:gd name="T25" fmla="*/ 19 h 267"/>
                      <a:gd name="T26" fmla="*/ 56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0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4 w 193"/>
                      <a:gd name="T49" fmla="*/ 16 h 267"/>
                      <a:gd name="T50" fmla="*/ 5 w 193"/>
                      <a:gd name="T51" fmla="*/ 14 h 267"/>
                      <a:gd name="T52" fmla="*/ 6 w 193"/>
                      <a:gd name="T53" fmla="*/ 11 h 267"/>
                      <a:gd name="T54" fmla="*/ 8 w 193"/>
                      <a:gd name="T55" fmla="*/ 9 h 267"/>
                      <a:gd name="T56" fmla="*/ 10 w 193"/>
                      <a:gd name="T57" fmla="*/ 7 h 267"/>
                      <a:gd name="T58" fmla="*/ 13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3 w 193"/>
                      <a:gd name="T67" fmla="*/ 0 h 267"/>
                      <a:gd name="T68" fmla="*/ 26 w 193"/>
                      <a:gd name="T69" fmla="*/ 0 h 267"/>
                      <a:gd name="T70" fmla="*/ 28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7" y="0"/>
                        </a:lnTo>
                        <a:lnTo>
                          <a:pt x="116" y="1"/>
                        </a:lnTo>
                        <a:lnTo>
                          <a:pt x="126" y="4"/>
                        </a:lnTo>
                        <a:lnTo>
                          <a:pt x="134" y="7"/>
                        </a:lnTo>
                        <a:lnTo>
                          <a:pt x="143" y="11"/>
                        </a:lnTo>
                        <a:lnTo>
                          <a:pt x="151" y="16"/>
                        </a:lnTo>
                        <a:lnTo>
                          <a:pt x="158" y="21"/>
                        </a:lnTo>
                        <a:lnTo>
                          <a:pt x="165" y="27"/>
                        </a:lnTo>
                        <a:lnTo>
                          <a:pt x="171" y="35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1" y="77"/>
                        </a:lnTo>
                        <a:lnTo>
                          <a:pt x="193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1" y="77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6" y="42"/>
                        </a:lnTo>
                        <a:lnTo>
                          <a:pt x="21" y="35"/>
                        </a:lnTo>
                        <a:lnTo>
                          <a:pt x="28" y="27"/>
                        </a:lnTo>
                        <a:lnTo>
                          <a:pt x="35" y="21"/>
                        </a:lnTo>
                        <a:lnTo>
                          <a:pt x="43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7" y="1"/>
                        </a:lnTo>
                        <a:lnTo>
                          <a:pt x="87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2" name="Freeform 501"/>
                  <p:cNvSpPr>
                    <a:spLocks noChangeAspect="1"/>
                  </p:cNvSpPr>
                  <p:nvPr/>
                </p:nvSpPr>
                <p:spPr bwMode="auto">
                  <a:xfrm>
                    <a:off x="4584" y="1661"/>
                    <a:ext cx="57" cy="79"/>
                  </a:xfrm>
                  <a:custGeom>
                    <a:avLst/>
                    <a:gdLst>
                      <a:gd name="T0" fmla="*/ 29 w 194"/>
                      <a:gd name="T1" fmla="*/ 0 h 266"/>
                      <a:gd name="T2" fmla="*/ 31 w 194"/>
                      <a:gd name="T3" fmla="*/ 0 h 266"/>
                      <a:gd name="T4" fmla="*/ 34 w 194"/>
                      <a:gd name="T5" fmla="*/ 1 h 266"/>
                      <a:gd name="T6" fmla="*/ 37 w 194"/>
                      <a:gd name="T7" fmla="*/ 1 h 266"/>
                      <a:gd name="T8" fmla="*/ 40 w 194"/>
                      <a:gd name="T9" fmla="*/ 2 h 266"/>
                      <a:gd name="T10" fmla="*/ 42 w 194"/>
                      <a:gd name="T11" fmla="*/ 3 h 266"/>
                      <a:gd name="T12" fmla="*/ 44 w 194"/>
                      <a:gd name="T13" fmla="*/ 5 h 266"/>
                      <a:gd name="T14" fmla="*/ 46 w 194"/>
                      <a:gd name="T15" fmla="*/ 7 h 266"/>
                      <a:gd name="T16" fmla="*/ 48 w 194"/>
                      <a:gd name="T17" fmla="*/ 8 h 266"/>
                      <a:gd name="T18" fmla="*/ 50 w 194"/>
                      <a:gd name="T19" fmla="*/ 10 h 266"/>
                      <a:gd name="T20" fmla="*/ 52 w 194"/>
                      <a:gd name="T21" fmla="*/ 12 h 266"/>
                      <a:gd name="T22" fmla="*/ 53 w 194"/>
                      <a:gd name="T23" fmla="*/ 15 h 266"/>
                      <a:gd name="T24" fmla="*/ 55 w 194"/>
                      <a:gd name="T25" fmla="*/ 18 h 266"/>
                      <a:gd name="T26" fmla="*/ 56 w 194"/>
                      <a:gd name="T27" fmla="*/ 20 h 266"/>
                      <a:gd name="T28" fmla="*/ 56 w 194"/>
                      <a:gd name="T29" fmla="*/ 22 h 266"/>
                      <a:gd name="T30" fmla="*/ 56 w 194"/>
                      <a:gd name="T31" fmla="*/ 25 h 266"/>
                      <a:gd name="T32" fmla="*/ 57 w 194"/>
                      <a:gd name="T33" fmla="*/ 28 h 266"/>
                      <a:gd name="T34" fmla="*/ 57 w 194"/>
                      <a:gd name="T35" fmla="*/ 79 h 266"/>
                      <a:gd name="T36" fmla="*/ 0 w 194"/>
                      <a:gd name="T37" fmla="*/ 79 h 266"/>
                      <a:gd name="T38" fmla="*/ 0 w 194"/>
                      <a:gd name="T39" fmla="*/ 28 h 266"/>
                      <a:gd name="T40" fmla="*/ 0 w 194"/>
                      <a:gd name="T41" fmla="*/ 25 h 266"/>
                      <a:gd name="T42" fmla="*/ 1 w 194"/>
                      <a:gd name="T43" fmla="*/ 22 h 266"/>
                      <a:gd name="T44" fmla="*/ 1 w 194"/>
                      <a:gd name="T45" fmla="*/ 20 h 266"/>
                      <a:gd name="T46" fmla="*/ 2 w 194"/>
                      <a:gd name="T47" fmla="*/ 18 h 266"/>
                      <a:gd name="T48" fmla="*/ 3 w 194"/>
                      <a:gd name="T49" fmla="*/ 15 h 266"/>
                      <a:gd name="T50" fmla="*/ 5 w 194"/>
                      <a:gd name="T51" fmla="*/ 12 h 266"/>
                      <a:gd name="T52" fmla="*/ 6 w 194"/>
                      <a:gd name="T53" fmla="*/ 10 h 266"/>
                      <a:gd name="T54" fmla="*/ 8 w 194"/>
                      <a:gd name="T55" fmla="*/ 8 h 266"/>
                      <a:gd name="T56" fmla="*/ 11 w 194"/>
                      <a:gd name="T57" fmla="*/ 7 h 266"/>
                      <a:gd name="T58" fmla="*/ 13 w 194"/>
                      <a:gd name="T59" fmla="*/ 5 h 266"/>
                      <a:gd name="T60" fmla="*/ 15 w 194"/>
                      <a:gd name="T61" fmla="*/ 3 h 266"/>
                      <a:gd name="T62" fmla="*/ 17 w 194"/>
                      <a:gd name="T63" fmla="*/ 2 h 266"/>
                      <a:gd name="T64" fmla="*/ 20 w 194"/>
                      <a:gd name="T65" fmla="*/ 1 h 266"/>
                      <a:gd name="T66" fmla="*/ 23 w 194"/>
                      <a:gd name="T67" fmla="*/ 1 h 266"/>
                      <a:gd name="T68" fmla="*/ 26 w 194"/>
                      <a:gd name="T69" fmla="*/ 0 h 266"/>
                      <a:gd name="T70" fmla="*/ 29 w 194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6">
                        <a:moveTo>
                          <a:pt x="97" y="0"/>
                        </a:moveTo>
                        <a:lnTo>
                          <a:pt x="106" y="1"/>
                        </a:lnTo>
                        <a:lnTo>
                          <a:pt x="117" y="2"/>
                        </a:lnTo>
                        <a:lnTo>
                          <a:pt x="125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0" y="17"/>
                        </a:lnTo>
                        <a:lnTo>
                          <a:pt x="158" y="22"/>
                        </a:lnTo>
                        <a:lnTo>
                          <a:pt x="165" y="28"/>
                        </a:lnTo>
                        <a:lnTo>
                          <a:pt x="171" y="34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1" y="75"/>
                        </a:lnTo>
                        <a:lnTo>
                          <a:pt x="192" y="85"/>
                        </a:lnTo>
                        <a:lnTo>
                          <a:pt x="194" y="94"/>
                        </a:lnTo>
                        <a:lnTo>
                          <a:pt x="194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6" y="22"/>
                        </a:lnTo>
                        <a:lnTo>
                          <a:pt x="43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7" y="2"/>
                        </a:lnTo>
                        <a:lnTo>
                          <a:pt x="87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3" name="Freeform 502"/>
                  <p:cNvSpPr>
                    <a:spLocks noChangeAspect="1"/>
                  </p:cNvSpPr>
                  <p:nvPr/>
                </p:nvSpPr>
                <p:spPr bwMode="auto">
                  <a:xfrm>
                    <a:off x="4584" y="1783"/>
                    <a:ext cx="57" cy="86"/>
                  </a:xfrm>
                  <a:custGeom>
                    <a:avLst/>
                    <a:gdLst>
                      <a:gd name="T0" fmla="*/ 29 w 194"/>
                      <a:gd name="T1" fmla="*/ 0 h 267"/>
                      <a:gd name="T2" fmla="*/ 31 w 194"/>
                      <a:gd name="T3" fmla="*/ 0 h 267"/>
                      <a:gd name="T4" fmla="*/ 34 w 194"/>
                      <a:gd name="T5" fmla="*/ 0 h 267"/>
                      <a:gd name="T6" fmla="*/ 37 w 194"/>
                      <a:gd name="T7" fmla="*/ 1 h 267"/>
                      <a:gd name="T8" fmla="*/ 40 w 194"/>
                      <a:gd name="T9" fmla="*/ 2 h 267"/>
                      <a:gd name="T10" fmla="*/ 42 w 194"/>
                      <a:gd name="T11" fmla="*/ 4 h 267"/>
                      <a:gd name="T12" fmla="*/ 44 w 194"/>
                      <a:gd name="T13" fmla="*/ 5 h 267"/>
                      <a:gd name="T14" fmla="*/ 46 w 194"/>
                      <a:gd name="T15" fmla="*/ 7 h 267"/>
                      <a:gd name="T16" fmla="*/ 48 w 194"/>
                      <a:gd name="T17" fmla="*/ 9 h 267"/>
                      <a:gd name="T18" fmla="*/ 50 w 194"/>
                      <a:gd name="T19" fmla="*/ 11 h 267"/>
                      <a:gd name="T20" fmla="*/ 52 w 194"/>
                      <a:gd name="T21" fmla="*/ 14 h 267"/>
                      <a:gd name="T22" fmla="*/ 53 w 194"/>
                      <a:gd name="T23" fmla="*/ 16 h 267"/>
                      <a:gd name="T24" fmla="*/ 55 w 194"/>
                      <a:gd name="T25" fmla="*/ 19 h 267"/>
                      <a:gd name="T26" fmla="*/ 56 w 194"/>
                      <a:gd name="T27" fmla="*/ 22 h 267"/>
                      <a:gd name="T28" fmla="*/ 56 w 194"/>
                      <a:gd name="T29" fmla="*/ 25 h 267"/>
                      <a:gd name="T30" fmla="*/ 56 w 194"/>
                      <a:gd name="T31" fmla="*/ 28 h 267"/>
                      <a:gd name="T32" fmla="*/ 57 w 194"/>
                      <a:gd name="T33" fmla="*/ 31 h 267"/>
                      <a:gd name="T34" fmla="*/ 57 w 194"/>
                      <a:gd name="T35" fmla="*/ 86 h 267"/>
                      <a:gd name="T36" fmla="*/ 0 w 194"/>
                      <a:gd name="T37" fmla="*/ 86 h 267"/>
                      <a:gd name="T38" fmla="*/ 0 w 194"/>
                      <a:gd name="T39" fmla="*/ 31 h 267"/>
                      <a:gd name="T40" fmla="*/ 0 w 194"/>
                      <a:gd name="T41" fmla="*/ 28 h 267"/>
                      <a:gd name="T42" fmla="*/ 1 w 194"/>
                      <a:gd name="T43" fmla="*/ 25 h 267"/>
                      <a:gd name="T44" fmla="*/ 1 w 194"/>
                      <a:gd name="T45" fmla="*/ 22 h 267"/>
                      <a:gd name="T46" fmla="*/ 2 w 194"/>
                      <a:gd name="T47" fmla="*/ 19 h 267"/>
                      <a:gd name="T48" fmla="*/ 3 w 194"/>
                      <a:gd name="T49" fmla="*/ 16 h 267"/>
                      <a:gd name="T50" fmla="*/ 5 w 194"/>
                      <a:gd name="T51" fmla="*/ 14 h 267"/>
                      <a:gd name="T52" fmla="*/ 6 w 194"/>
                      <a:gd name="T53" fmla="*/ 11 h 267"/>
                      <a:gd name="T54" fmla="*/ 8 w 194"/>
                      <a:gd name="T55" fmla="*/ 9 h 267"/>
                      <a:gd name="T56" fmla="*/ 11 w 194"/>
                      <a:gd name="T57" fmla="*/ 7 h 267"/>
                      <a:gd name="T58" fmla="*/ 13 w 194"/>
                      <a:gd name="T59" fmla="*/ 5 h 267"/>
                      <a:gd name="T60" fmla="*/ 15 w 194"/>
                      <a:gd name="T61" fmla="*/ 4 h 267"/>
                      <a:gd name="T62" fmla="*/ 17 w 194"/>
                      <a:gd name="T63" fmla="*/ 2 h 267"/>
                      <a:gd name="T64" fmla="*/ 20 w 194"/>
                      <a:gd name="T65" fmla="*/ 1 h 267"/>
                      <a:gd name="T66" fmla="*/ 23 w 194"/>
                      <a:gd name="T67" fmla="*/ 0 h 267"/>
                      <a:gd name="T68" fmla="*/ 26 w 194"/>
                      <a:gd name="T69" fmla="*/ 0 h 267"/>
                      <a:gd name="T70" fmla="*/ 29 w 194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7">
                        <a:moveTo>
                          <a:pt x="97" y="0"/>
                        </a:moveTo>
                        <a:lnTo>
                          <a:pt x="106" y="0"/>
                        </a:lnTo>
                        <a:lnTo>
                          <a:pt x="117" y="1"/>
                        </a:lnTo>
                        <a:lnTo>
                          <a:pt x="125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0" y="16"/>
                        </a:lnTo>
                        <a:lnTo>
                          <a:pt x="158" y="21"/>
                        </a:lnTo>
                        <a:lnTo>
                          <a:pt x="165" y="27"/>
                        </a:lnTo>
                        <a:lnTo>
                          <a:pt x="171" y="35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1" y="77"/>
                        </a:lnTo>
                        <a:lnTo>
                          <a:pt x="192" y="86"/>
                        </a:lnTo>
                        <a:lnTo>
                          <a:pt x="194" y="96"/>
                        </a:lnTo>
                        <a:lnTo>
                          <a:pt x="194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6" y="21"/>
                        </a:lnTo>
                        <a:lnTo>
                          <a:pt x="43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7" y="1"/>
                        </a:lnTo>
                        <a:lnTo>
                          <a:pt x="87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4" name="Freeform 503"/>
                  <p:cNvSpPr>
                    <a:spLocks noChangeAspect="1"/>
                  </p:cNvSpPr>
                  <p:nvPr/>
                </p:nvSpPr>
                <p:spPr bwMode="auto">
                  <a:xfrm>
                    <a:off x="1954" y="1661"/>
                    <a:ext cx="57" cy="79"/>
                  </a:xfrm>
                  <a:custGeom>
                    <a:avLst/>
                    <a:gdLst>
                      <a:gd name="T0" fmla="*/ 29 w 194"/>
                      <a:gd name="T1" fmla="*/ 0 h 266"/>
                      <a:gd name="T2" fmla="*/ 31 w 194"/>
                      <a:gd name="T3" fmla="*/ 0 h 266"/>
                      <a:gd name="T4" fmla="*/ 34 w 194"/>
                      <a:gd name="T5" fmla="*/ 1 h 266"/>
                      <a:gd name="T6" fmla="*/ 37 w 194"/>
                      <a:gd name="T7" fmla="*/ 1 h 266"/>
                      <a:gd name="T8" fmla="*/ 40 w 194"/>
                      <a:gd name="T9" fmla="*/ 2 h 266"/>
                      <a:gd name="T10" fmla="*/ 42 w 194"/>
                      <a:gd name="T11" fmla="*/ 3 h 266"/>
                      <a:gd name="T12" fmla="*/ 44 w 194"/>
                      <a:gd name="T13" fmla="*/ 5 h 266"/>
                      <a:gd name="T14" fmla="*/ 47 w 194"/>
                      <a:gd name="T15" fmla="*/ 7 h 266"/>
                      <a:gd name="T16" fmla="*/ 49 w 194"/>
                      <a:gd name="T17" fmla="*/ 8 h 266"/>
                      <a:gd name="T18" fmla="*/ 51 w 194"/>
                      <a:gd name="T19" fmla="*/ 10 h 266"/>
                      <a:gd name="T20" fmla="*/ 52 w 194"/>
                      <a:gd name="T21" fmla="*/ 12 h 266"/>
                      <a:gd name="T22" fmla="*/ 53 w 194"/>
                      <a:gd name="T23" fmla="*/ 15 h 266"/>
                      <a:gd name="T24" fmla="*/ 55 w 194"/>
                      <a:gd name="T25" fmla="*/ 18 h 266"/>
                      <a:gd name="T26" fmla="*/ 56 w 194"/>
                      <a:gd name="T27" fmla="*/ 20 h 266"/>
                      <a:gd name="T28" fmla="*/ 56 w 194"/>
                      <a:gd name="T29" fmla="*/ 22 h 266"/>
                      <a:gd name="T30" fmla="*/ 57 w 194"/>
                      <a:gd name="T31" fmla="*/ 25 h 266"/>
                      <a:gd name="T32" fmla="*/ 57 w 194"/>
                      <a:gd name="T33" fmla="*/ 28 h 266"/>
                      <a:gd name="T34" fmla="*/ 57 w 194"/>
                      <a:gd name="T35" fmla="*/ 79 h 266"/>
                      <a:gd name="T36" fmla="*/ 0 w 194"/>
                      <a:gd name="T37" fmla="*/ 79 h 266"/>
                      <a:gd name="T38" fmla="*/ 0 w 194"/>
                      <a:gd name="T39" fmla="*/ 28 h 266"/>
                      <a:gd name="T40" fmla="*/ 0 w 194"/>
                      <a:gd name="T41" fmla="*/ 25 h 266"/>
                      <a:gd name="T42" fmla="*/ 1 w 194"/>
                      <a:gd name="T43" fmla="*/ 22 h 266"/>
                      <a:gd name="T44" fmla="*/ 1 w 194"/>
                      <a:gd name="T45" fmla="*/ 20 h 266"/>
                      <a:gd name="T46" fmla="*/ 3 w 194"/>
                      <a:gd name="T47" fmla="*/ 18 h 266"/>
                      <a:gd name="T48" fmla="*/ 4 w 194"/>
                      <a:gd name="T49" fmla="*/ 15 h 266"/>
                      <a:gd name="T50" fmla="*/ 5 w 194"/>
                      <a:gd name="T51" fmla="*/ 12 h 266"/>
                      <a:gd name="T52" fmla="*/ 7 w 194"/>
                      <a:gd name="T53" fmla="*/ 10 h 266"/>
                      <a:gd name="T54" fmla="*/ 9 w 194"/>
                      <a:gd name="T55" fmla="*/ 8 h 266"/>
                      <a:gd name="T56" fmla="*/ 11 w 194"/>
                      <a:gd name="T57" fmla="*/ 7 h 266"/>
                      <a:gd name="T58" fmla="*/ 13 w 194"/>
                      <a:gd name="T59" fmla="*/ 5 h 266"/>
                      <a:gd name="T60" fmla="*/ 15 w 194"/>
                      <a:gd name="T61" fmla="*/ 3 h 266"/>
                      <a:gd name="T62" fmla="*/ 18 w 194"/>
                      <a:gd name="T63" fmla="*/ 2 h 266"/>
                      <a:gd name="T64" fmla="*/ 20 w 194"/>
                      <a:gd name="T65" fmla="*/ 1 h 266"/>
                      <a:gd name="T66" fmla="*/ 23 w 194"/>
                      <a:gd name="T67" fmla="*/ 1 h 266"/>
                      <a:gd name="T68" fmla="*/ 26 w 194"/>
                      <a:gd name="T69" fmla="*/ 0 h 266"/>
                      <a:gd name="T70" fmla="*/ 29 w 194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6">
                        <a:moveTo>
                          <a:pt x="97" y="0"/>
                        </a:moveTo>
                        <a:lnTo>
                          <a:pt x="107" y="1"/>
                        </a:lnTo>
                        <a:lnTo>
                          <a:pt x="117" y="2"/>
                        </a:lnTo>
                        <a:lnTo>
                          <a:pt x="126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1" y="17"/>
                        </a:lnTo>
                        <a:lnTo>
                          <a:pt x="159" y="22"/>
                        </a:lnTo>
                        <a:lnTo>
                          <a:pt x="166" y="28"/>
                        </a:lnTo>
                        <a:lnTo>
                          <a:pt x="172" y="34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7" y="59"/>
                        </a:lnTo>
                        <a:lnTo>
                          <a:pt x="190" y="67"/>
                        </a:lnTo>
                        <a:lnTo>
                          <a:pt x="192" y="75"/>
                        </a:lnTo>
                        <a:lnTo>
                          <a:pt x="193" y="85"/>
                        </a:lnTo>
                        <a:lnTo>
                          <a:pt x="194" y="94"/>
                        </a:lnTo>
                        <a:lnTo>
                          <a:pt x="194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9" y="59"/>
                        </a:lnTo>
                        <a:lnTo>
                          <a:pt x="13" y="50"/>
                        </a:lnTo>
                        <a:lnTo>
                          <a:pt x="17" y="42"/>
                        </a:lnTo>
                        <a:lnTo>
                          <a:pt x="23" y="34"/>
                        </a:lnTo>
                        <a:lnTo>
                          <a:pt x="30" y="28"/>
                        </a:lnTo>
                        <a:lnTo>
                          <a:pt x="36" y="22"/>
                        </a:lnTo>
                        <a:lnTo>
                          <a:pt x="43" y="17"/>
                        </a:lnTo>
                        <a:lnTo>
                          <a:pt x="52" y="11"/>
                        </a:lnTo>
                        <a:lnTo>
                          <a:pt x="60" y="7"/>
                        </a:lnTo>
                        <a:lnTo>
                          <a:pt x="69" y="4"/>
                        </a:lnTo>
                        <a:lnTo>
                          <a:pt x="78" y="2"/>
                        </a:lnTo>
                        <a:lnTo>
                          <a:pt x="88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5" name="Freeform 504"/>
                  <p:cNvSpPr>
                    <a:spLocks noChangeAspect="1"/>
                  </p:cNvSpPr>
                  <p:nvPr/>
                </p:nvSpPr>
                <p:spPr bwMode="auto">
                  <a:xfrm>
                    <a:off x="1954" y="1783"/>
                    <a:ext cx="57" cy="86"/>
                  </a:xfrm>
                  <a:custGeom>
                    <a:avLst/>
                    <a:gdLst>
                      <a:gd name="T0" fmla="*/ 29 w 194"/>
                      <a:gd name="T1" fmla="*/ 0 h 267"/>
                      <a:gd name="T2" fmla="*/ 31 w 194"/>
                      <a:gd name="T3" fmla="*/ 0 h 267"/>
                      <a:gd name="T4" fmla="*/ 34 w 194"/>
                      <a:gd name="T5" fmla="*/ 0 h 267"/>
                      <a:gd name="T6" fmla="*/ 37 w 194"/>
                      <a:gd name="T7" fmla="*/ 1 h 267"/>
                      <a:gd name="T8" fmla="*/ 40 w 194"/>
                      <a:gd name="T9" fmla="*/ 2 h 267"/>
                      <a:gd name="T10" fmla="*/ 42 w 194"/>
                      <a:gd name="T11" fmla="*/ 4 h 267"/>
                      <a:gd name="T12" fmla="*/ 44 w 194"/>
                      <a:gd name="T13" fmla="*/ 5 h 267"/>
                      <a:gd name="T14" fmla="*/ 47 w 194"/>
                      <a:gd name="T15" fmla="*/ 7 h 267"/>
                      <a:gd name="T16" fmla="*/ 49 w 194"/>
                      <a:gd name="T17" fmla="*/ 9 h 267"/>
                      <a:gd name="T18" fmla="*/ 51 w 194"/>
                      <a:gd name="T19" fmla="*/ 11 h 267"/>
                      <a:gd name="T20" fmla="*/ 52 w 194"/>
                      <a:gd name="T21" fmla="*/ 14 h 267"/>
                      <a:gd name="T22" fmla="*/ 53 w 194"/>
                      <a:gd name="T23" fmla="*/ 16 h 267"/>
                      <a:gd name="T24" fmla="*/ 55 w 194"/>
                      <a:gd name="T25" fmla="*/ 19 h 267"/>
                      <a:gd name="T26" fmla="*/ 56 w 194"/>
                      <a:gd name="T27" fmla="*/ 22 h 267"/>
                      <a:gd name="T28" fmla="*/ 56 w 194"/>
                      <a:gd name="T29" fmla="*/ 25 h 267"/>
                      <a:gd name="T30" fmla="*/ 57 w 194"/>
                      <a:gd name="T31" fmla="*/ 28 h 267"/>
                      <a:gd name="T32" fmla="*/ 57 w 194"/>
                      <a:gd name="T33" fmla="*/ 31 h 267"/>
                      <a:gd name="T34" fmla="*/ 57 w 194"/>
                      <a:gd name="T35" fmla="*/ 86 h 267"/>
                      <a:gd name="T36" fmla="*/ 0 w 194"/>
                      <a:gd name="T37" fmla="*/ 86 h 267"/>
                      <a:gd name="T38" fmla="*/ 0 w 194"/>
                      <a:gd name="T39" fmla="*/ 31 h 267"/>
                      <a:gd name="T40" fmla="*/ 0 w 194"/>
                      <a:gd name="T41" fmla="*/ 28 h 267"/>
                      <a:gd name="T42" fmla="*/ 1 w 194"/>
                      <a:gd name="T43" fmla="*/ 25 h 267"/>
                      <a:gd name="T44" fmla="*/ 1 w 194"/>
                      <a:gd name="T45" fmla="*/ 22 h 267"/>
                      <a:gd name="T46" fmla="*/ 3 w 194"/>
                      <a:gd name="T47" fmla="*/ 19 h 267"/>
                      <a:gd name="T48" fmla="*/ 4 w 194"/>
                      <a:gd name="T49" fmla="*/ 16 h 267"/>
                      <a:gd name="T50" fmla="*/ 5 w 194"/>
                      <a:gd name="T51" fmla="*/ 14 h 267"/>
                      <a:gd name="T52" fmla="*/ 7 w 194"/>
                      <a:gd name="T53" fmla="*/ 11 h 267"/>
                      <a:gd name="T54" fmla="*/ 9 w 194"/>
                      <a:gd name="T55" fmla="*/ 9 h 267"/>
                      <a:gd name="T56" fmla="*/ 11 w 194"/>
                      <a:gd name="T57" fmla="*/ 7 h 267"/>
                      <a:gd name="T58" fmla="*/ 13 w 194"/>
                      <a:gd name="T59" fmla="*/ 5 h 267"/>
                      <a:gd name="T60" fmla="*/ 15 w 194"/>
                      <a:gd name="T61" fmla="*/ 4 h 267"/>
                      <a:gd name="T62" fmla="*/ 18 w 194"/>
                      <a:gd name="T63" fmla="*/ 2 h 267"/>
                      <a:gd name="T64" fmla="*/ 20 w 194"/>
                      <a:gd name="T65" fmla="*/ 1 h 267"/>
                      <a:gd name="T66" fmla="*/ 23 w 194"/>
                      <a:gd name="T67" fmla="*/ 0 h 267"/>
                      <a:gd name="T68" fmla="*/ 26 w 194"/>
                      <a:gd name="T69" fmla="*/ 0 h 267"/>
                      <a:gd name="T70" fmla="*/ 29 w 194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7">
                        <a:moveTo>
                          <a:pt x="97" y="0"/>
                        </a:moveTo>
                        <a:lnTo>
                          <a:pt x="107" y="0"/>
                        </a:lnTo>
                        <a:lnTo>
                          <a:pt x="117" y="1"/>
                        </a:lnTo>
                        <a:lnTo>
                          <a:pt x="126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1" y="16"/>
                        </a:lnTo>
                        <a:lnTo>
                          <a:pt x="159" y="21"/>
                        </a:lnTo>
                        <a:lnTo>
                          <a:pt x="166" y="27"/>
                        </a:lnTo>
                        <a:lnTo>
                          <a:pt x="172" y="35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7" y="59"/>
                        </a:lnTo>
                        <a:lnTo>
                          <a:pt x="190" y="67"/>
                        </a:lnTo>
                        <a:lnTo>
                          <a:pt x="192" y="77"/>
                        </a:lnTo>
                        <a:lnTo>
                          <a:pt x="193" y="86"/>
                        </a:lnTo>
                        <a:lnTo>
                          <a:pt x="194" y="96"/>
                        </a:lnTo>
                        <a:lnTo>
                          <a:pt x="194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9" y="59"/>
                        </a:lnTo>
                        <a:lnTo>
                          <a:pt x="13" y="50"/>
                        </a:lnTo>
                        <a:lnTo>
                          <a:pt x="17" y="42"/>
                        </a:lnTo>
                        <a:lnTo>
                          <a:pt x="23" y="35"/>
                        </a:lnTo>
                        <a:lnTo>
                          <a:pt x="30" y="27"/>
                        </a:lnTo>
                        <a:lnTo>
                          <a:pt x="36" y="21"/>
                        </a:lnTo>
                        <a:lnTo>
                          <a:pt x="43" y="16"/>
                        </a:lnTo>
                        <a:lnTo>
                          <a:pt x="52" y="11"/>
                        </a:lnTo>
                        <a:lnTo>
                          <a:pt x="60" y="7"/>
                        </a:lnTo>
                        <a:lnTo>
                          <a:pt x="69" y="4"/>
                        </a:lnTo>
                        <a:lnTo>
                          <a:pt x="78" y="1"/>
                        </a:lnTo>
                        <a:lnTo>
                          <a:pt x="88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6" name="Freeform 505"/>
                  <p:cNvSpPr>
                    <a:spLocks noChangeAspect="1"/>
                  </p:cNvSpPr>
                  <p:nvPr/>
                </p:nvSpPr>
                <p:spPr bwMode="auto">
                  <a:xfrm>
                    <a:off x="4684" y="1661"/>
                    <a:ext cx="57" cy="79"/>
                  </a:xfrm>
                  <a:custGeom>
                    <a:avLst/>
                    <a:gdLst>
                      <a:gd name="T0" fmla="*/ 28 w 193"/>
                      <a:gd name="T1" fmla="*/ 0 h 266"/>
                      <a:gd name="T2" fmla="*/ 31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39 w 193"/>
                      <a:gd name="T9" fmla="*/ 2 h 266"/>
                      <a:gd name="T10" fmla="*/ 42 w 193"/>
                      <a:gd name="T11" fmla="*/ 3 h 266"/>
                      <a:gd name="T12" fmla="*/ 44 w 193"/>
                      <a:gd name="T13" fmla="*/ 5 h 266"/>
                      <a:gd name="T14" fmla="*/ 47 w 193"/>
                      <a:gd name="T15" fmla="*/ 7 h 266"/>
                      <a:gd name="T16" fmla="*/ 49 w 193"/>
                      <a:gd name="T17" fmla="*/ 8 h 266"/>
                      <a:gd name="T18" fmla="*/ 51 w 193"/>
                      <a:gd name="T19" fmla="*/ 10 h 266"/>
                      <a:gd name="T20" fmla="*/ 52 w 193"/>
                      <a:gd name="T21" fmla="*/ 12 h 266"/>
                      <a:gd name="T22" fmla="*/ 53 w 193"/>
                      <a:gd name="T23" fmla="*/ 15 h 266"/>
                      <a:gd name="T24" fmla="*/ 55 w 193"/>
                      <a:gd name="T25" fmla="*/ 18 h 266"/>
                      <a:gd name="T26" fmla="*/ 56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1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3 w 193"/>
                      <a:gd name="T49" fmla="*/ 15 h 266"/>
                      <a:gd name="T50" fmla="*/ 4 w 193"/>
                      <a:gd name="T51" fmla="*/ 12 h 266"/>
                      <a:gd name="T52" fmla="*/ 6 w 193"/>
                      <a:gd name="T53" fmla="*/ 10 h 266"/>
                      <a:gd name="T54" fmla="*/ 8 w 193"/>
                      <a:gd name="T55" fmla="*/ 8 h 266"/>
                      <a:gd name="T56" fmla="*/ 10 w 193"/>
                      <a:gd name="T57" fmla="*/ 7 h 266"/>
                      <a:gd name="T58" fmla="*/ 12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2 w 193"/>
                      <a:gd name="T67" fmla="*/ 1 h 266"/>
                      <a:gd name="T68" fmla="*/ 25 w 193"/>
                      <a:gd name="T69" fmla="*/ 0 h 266"/>
                      <a:gd name="T70" fmla="*/ 28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6" y="1"/>
                        </a:lnTo>
                        <a:lnTo>
                          <a:pt x="115" y="2"/>
                        </a:lnTo>
                        <a:lnTo>
                          <a:pt x="125" y="4"/>
                        </a:lnTo>
                        <a:lnTo>
                          <a:pt x="133" y="7"/>
                        </a:lnTo>
                        <a:lnTo>
                          <a:pt x="142" y="11"/>
                        </a:lnTo>
                        <a:lnTo>
                          <a:pt x="150" y="17"/>
                        </a:lnTo>
                        <a:lnTo>
                          <a:pt x="158" y="22"/>
                        </a:lnTo>
                        <a:lnTo>
                          <a:pt x="165" y="28"/>
                        </a:lnTo>
                        <a:lnTo>
                          <a:pt x="171" y="34"/>
                        </a:lnTo>
                        <a:lnTo>
                          <a:pt x="177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1" y="75"/>
                        </a:lnTo>
                        <a:lnTo>
                          <a:pt x="192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5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4" y="22"/>
                        </a:lnTo>
                        <a:lnTo>
                          <a:pt x="42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6" y="2"/>
                        </a:lnTo>
                        <a:lnTo>
                          <a:pt x="86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7" name="Freeform 506"/>
                  <p:cNvSpPr>
                    <a:spLocks noChangeAspect="1"/>
                  </p:cNvSpPr>
                  <p:nvPr/>
                </p:nvSpPr>
                <p:spPr bwMode="auto">
                  <a:xfrm>
                    <a:off x="4684" y="1783"/>
                    <a:ext cx="57" cy="86"/>
                  </a:xfrm>
                  <a:custGeom>
                    <a:avLst/>
                    <a:gdLst>
                      <a:gd name="T0" fmla="*/ 28 w 193"/>
                      <a:gd name="T1" fmla="*/ 0 h 267"/>
                      <a:gd name="T2" fmla="*/ 31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39 w 193"/>
                      <a:gd name="T9" fmla="*/ 2 h 267"/>
                      <a:gd name="T10" fmla="*/ 42 w 193"/>
                      <a:gd name="T11" fmla="*/ 4 h 267"/>
                      <a:gd name="T12" fmla="*/ 44 w 193"/>
                      <a:gd name="T13" fmla="*/ 5 h 267"/>
                      <a:gd name="T14" fmla="*/ 47 w 193"/>
                      <a:gd name="T15" fmla="*/ 7 h 267"/>
                      <a:gd name="T16" fmla="*/ 49 w 193"/>
                      <a:gd name="T17" fmla="*/ 9 h 267"/>
                      <a:gd name="T18" fmla="*/ 51 w 193"/>
                      <a:gd name="T19" fmla="*/ 11 h 267"/>
                      <a:gd name="T20" fmla="*/ 52 w 193"/>
                      <a:gd name="T21" fmla="*/ 14 h 267"/>
                      <a:gd name="T22" fmla="*/ 53 w 193"/>
                      <a:gd name="T23" fmla="*/ 16 h 267"/>
                      <a:gd name="T24" fmla="*/ 55 w 193"/>
                      <a:gd name="T25" fmla="*/ 19 h 267"/>
                      <a:gd name="T26" fmla="*/ 56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1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3 w 193"/>
                      <a:gd name="T49" fmla="*/ 16 h 267"/>
                      <a:gd name="T50" fmla="*/ 4 w 193"/>
                      <a:gd name="T51" fmla="*/ 14 h 267"/>
                      <a:gd name="T52" fmla="*/ 6 w 193"/>
                      <a:gd name="T53" fmla="*/ 11 h 267"/>
                      <a:gd name="T54" fmla="*/ 8 w 193"/>
                      <a:gd name="T55" fmla="*/ 9 h 267"/>
                      <a:gd name="T56" fmla="*/ 10 w 193"/>
                      <a:gd name="T57" fmla="*/ 7 h 267"/>
                      <a:gd name="T58" fmla="*/ 12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2 w 193"/>
                      <a:gd name="T67" fmla="*/ 0 h 267"/>
                      <a:gd name="T68" fmla="*/ 25 w 193"/>
                      <a:gd name="T69" fmla="*/ 0 h 267"/>
                      <a:gd name="T70" fmla="*/ 28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6" y="0"/>
                        </a:lnTo>
                        <a:lnTo>
                          <a:pt x="115" y="1"/>
                        </a:lnTo>
                        <a:lnTo>
                          <a:pt x="125" y="4"/>
                        </a:lnTo>
                        <a:lnTo>
                          <a:pt x="133" y="7"/>
                        </a:lnTo>
                        <a:lnTo>
                          <a:pt x="142" y="11"/>
                        </a:lnTo>
                        <a:lnTo>
                          <a:pt x="150" y="16"/>
                        </a:lnTo>
                        <a:lnTo>
                          <a:pt x="158" y="21"/>
                        </a:lnTo>
                        <a:lnTo>
                          <a:pt x="165" y="27"/>
                        </a:lnTo>
                        <a:lnTo>
                          <a:pt x="171" y="35"/>
                        </a:lnTo>
                        <a:lnTo>
                          <a:pt x="177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1" y="77"/>
                        </a:lnTo>
                        <a:lnTo>
                          <a:pt x="192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5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4" y="21"/>
                        </a:lnTo>
                        <a:lnTo>
                          <a:pt x="42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6" y="1"/>
                        </a:lnTo>
                        <a:lnTo>
                          <a:pt x="86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8" name="Freeform 507"/>
                  <p:cNvSpPr>
                    <a:spLocks noChangeAspect="1"/>
                  </p:cNvSpPr>
                  <p:nvPr/>
                </p:nvSpPr>
                <p:spPr bwMode="auto">
                  <a:xfrm>
                    <a:off x="1318" y="1661"/>
                    <a:ext cx="57" cy="79"/>
                  </a:xfrm>
                  <a:custGeom>
                    <a:avLst/>
                    <a:gdLst>
                      <a:gd name="T0" fmla="*/ 29 w 193"/>
                      <a:gd name="T1" fmla="*/ 0 h 266"/>
                      <a:gd name="T2" fmla="*/ 31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40 w 193"/>
                      <a:gd name="T9" fmla="*/ 2 h 266"/>
                      <a:gd name="T10" fmla="*/ 42 w 193"/>
                      <a:gd name="T11" fmla="*/ 3 h 266"/>
                      <a:gd name="T12" fmla="*/ 44 w 193"/>
                      <a:gd name="T13" fmla="*/ 5 h 266"/>
                      <a:gd name="T14" fmla="*/ 47 w 193"/>
                      <a:gd name="T15" fmla="*/ 7 h 266"/>
                      <a:gd name="T16" fmla="*/ 49 w 193"/>
                      <a:gd name="T17" fmla="*/ 8 h 266"/>
                      <a:gd name="T18" fmla="*/ 51 w 193"/>
                      <a:gd name="T19" fmla="*/ 10 h 266"/>
                      <a:gd name="T20" fmla="*/ 52 w 193"/>
                      <a:gd name="T21" fmla="*/ 12 h 266"/>
                      <a:gd name="T22" fmla="*/ 54 w 193"/>
                      <a:gd name="T23" fmla="*/ 15 h 266"/>
                      <a:gd name="T24" fmla="*/ 55 w 193"/>
                      <a:gd name="T25" fmla="*/ 18 h 266"/>
                      <a:gd name="T26" fmla="*/ 56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1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3 w 193"/>
                      <a:gd name="T49" fmla="*/ 15 h 266"/>
                      <a:gd name="T50" fmla="*/ 5 w 193"/>
                      <a:gd name="T51" fmla="*/ 12 h 266"/>
                      <a:gd name="T52" fmla="*/ 6 w 193"/>
                      <a:gd name="T53" fmla="*/ 10 h 266"/>
                      <a:gd name="T54" fmla="*/ 8 w 193"/>
                      <a:gd name="T55" fmla="*/ 8 h 266"/>
                      <a:gd name="T56" fmla="*/ 10 w 193"/>
                      <a:gd name="T57" fmla="*/ 7 h 266"/>
                      <a:gd name="T58" fmla="*/ 12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3 w 193"/>
                      <a:gd name="T67" fmla="*/ 1 h 266"/>
                      <a:gd name="T68" fmla="*/ 25 w 193"/>
                      <a:gd name="T69" fmla="*/ 0 h 266"/>
                      <a:gd name="T70" fmla="*/ 29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7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3" y="11"/>
                        </a:lnTo>
                        <a:lnTo>
                          <a:pt x="150" y="17"/>
                        </a:lnTo>
                        <a:lnTo>
                          <a:pt x="158" y="22"/>
                        </a:lnTo>
                        <a:lnTo>
                          <a:pt x="165" y="28"/>
                        </a:lnTo>
                        <a:lnTo>
                          <a:pt x="171" y="34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5" y="59"/>
                        </a:lnTo>
                        <a:lnTo>
                          <a:pt x="189" y="67"/>
                        </a:lnTo>
                        <a:lnTo>
                          <a:pt x="191" y="75"/>
                        </a:lnTo>
                        <a:lnTo>
                          <a:pt x="192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4" y="22"/>
                        </a:lnTo>
                        <a:lnTo>
                          <a:pt x="42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9" name="Freeform 508"/>
                  <p:cNvSpPr>
                    <a:spLocks noChangeAspect="1"/>
                  </p:cNvSpPr>
                  <p:nvPr/>
                </p:nvSpPr>
                <p:spPr bwMode="auto">
                  <a:xfrm>
                    <a:off x="1318" y="1783"/>
                    <a:ext cx="57" cy="86"/>
                  </a:xfrm>
                  <a:custGeom>
                    <a:avLst/>
                    <a:gdLst>
                      <a:gd name="T0" fmla="*/ 29 w 193"/>
                      <a:gd name="T1" fmla="*/ 0 h 267"/>
                      <a:gd name="T2" fmla="*/ 31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40 w 193"/>
                      <a:gd name="T9" fmla="*/ 2 h 267"/>
                      <a:gd name="T10" fmla="*/ 42 w 193"/>
                      <a:gd name="T11" fmla="*/ 4 h 267"/>
                      <a:gd name="T12" fmla="*/ 44 w 193"/>
                      <a:gd name="T13" fmla="*/ 5 h 267"/>
                      <a:gd name="T14" fmla="*/ 47 w 193"/>
                      <a:gd name="T15" fmla="*/ 7 h 267"/>
                      <a:gd name="T16" fmla="*/ 49 w 193"/>
                      <a:gd name="T17" fmla="*/ 9 h 267"/>
                      <a:gd name="T18" fmla="*/ 51 w 193"/>
                      <a:gd name="T19" fmla="*/ 11 h 267"/>
                      <a:gd name="T20" fmla="*/ 52 w 193"/>
                      <a:gd name="T21" fmla="*/ 14 h 267"/>
                      <a:gd name="T22" fmla="*/ 54 w 193"/>
                      <a:gd name="T23" fmla="*/ 16 h 267"/>
                      <a:gd name="T24" fmla="*/ 55 w 193"/>
                      <a:gd name="T25" fmla="*/ 19 h 267"/>
                      <a:gd name="T26" fmla="*/ 56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1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3 w 193"/>
                      <a:gd name="T49" fmla="*/ 16 h 267"/>
                      <a:gd name="T50" fmla="*/ 5 w 193"/>
                      <a:gd name="T51" fmla="*/ 14 h 267"/>
                      <a:gd name="T52" fmla="*/ 6 w 193"/>
                      <a:gd name="T53" fmla="*/ 11 h 267"/>
                      <a:gd name="T54" fmla="*/ 8 w 193"/>
                      <a:gd name="T55" fmla="*/ 9 h 267"/>
                      <a:gd name="T56" fmla="*/ 10 w 193"/>
                      <a:gd name="T57" fmla="*/ 7 h 267"/>
                      <a:gd name="T58" fmla="*/ 12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3 w 193"/>
                      <a:gd name="T67" fmla="*/ 0 h 267"/>
                      <a:gd name="T68" fmla="*/ 25 w 193"/>
                      <a:gd name="T69" fmla="*/ 0 h 267"/>
                      <a:gd name="T70" fmla="*/ 29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7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3" y="11"/>
                        </a:lnTo>
                        <a:lnTo>
                          <a:pt x="150" y="16"/>
                        </a:lnTo>
                        <a:lnTo>
                          <a:pt x="158" y="21"/>
                        </a:lnTo>
                        <a:lnTo>
                          <a:pt x="165" y="27"/>
                        </a:lnTo>
                        <a:lnTo>
                          <a:pt x="171" y="35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5" y="59"/>
                        </a:lnTo>
                        <a:lnTo>
                          <a:pt x="189" y="67"/>
                        </a:lnTo>
                        <a:lnTo>
                          <a:pt x="191" y="77"/>
                        </a:lnTo>
                        <a:lnTo>
                          <a:pt x="192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4" y="21"/>
                        </a:lnTo>
                        <a:lnTo>
                          <a:pt x="42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0" name="Freeform 509"/>
                  <p:cNvSpPr>
                    <a:spLocks noChangeAspect="1"/>
                  </p:cNvSpPr>
                  <p:nvPr/>
                </p:nvSpPr>
                <p:spPr bwMode="auto">
                  <a:xfrm>
                    <a:off x="4048" y="1661"/>
                    <a:ext cx="64" cy="79"/>
                  </a:xfrm>
                  <a:custGeom>
                    <a:avLst/>
                    <a:gdLst>
                      <a:gd name="T0" fmla="*/ 32 w 193"/>
                      <a:gd name="T1" fmla="*/ 0 h 266"/>
                      <a:gd name="T2" fmla="*/ 35 w 193"/>
                      <a:gd name="T3" fmla="*/ 0 h 266"/>
                      <a:gd name="T4" fmla="*/ 38 w 193"/>
                      <a:gd name="T5" fmla="*/ 1 h 266"/>
                      <a:gd name="T6" fmla="*/ 41 w 193"/>
                      <a:gd name="T7" fmla="*/ 1 h 266"/>
                      <a:gd name="T8" fmla="*/ 44 w 193"/>
                      <a:gd name="T9" fmla="*/ 2 h 266"/>
                      <a:gd name="T10" fmla="*/ 47 w 193"/>
                      <a:gd name="T11" fmla="*/ 3 h 266"/>
                      <a:gd name="T12" fmla="*/ 50 w 193"/>
                      <a:gd name="T13" fmla="*/ 5 h 266"/>
                      <a:gd name="T14" fmla="*/ 52 w 193"/>
                      <a:gd name="T15" fmla="*/ 7 h 266"/>
                      <a:gd name="T16" fmla="*/ 54 w 193"/>
                      <a:gd name="T17" fmla="*/ 8 h 266"/>
                      <a:gd name="T18" fmla="*/ 57 w 193"/>
                      <a:gd name="T19" fmla="*/ 10 h 266"/>
                      <a:gd name="T20" fmla="*/ 59 w 193"/>
                      <a:gd name="T21" fmla="*/ 12 h 266"/>
                      <a:gd name="T22" fmla="*/ 60 w 193"/>
                      <a:gd name="T23" fmla="*/ 15 h 266"/>
                      <a:gd name="T24" fmla="*/ 61 w 193"/>
                      <a:gd name="T25" fmla="*/ 18 h 266"/>
                      <a:gd name="T26" fmla="*/ 63 w 193"/>
                      <a:gd name="T27" fmla="*/ 20 h 266"/>
                      <a:gd name="T28" fmla="*/ 63 w 193"/>
                      <a:gd name="T29" fmla="*/ 22 h 266"/>
                      <a:gd name="T30" fmla="*/ 64 w 193"/>
                      <a:gd name="T31" fmla="*/ 25 h 266"/>
                      <a:gd name="T32" fmla="*/ 64 w 193"/>
                      <a:gd name="T33" fmla="*/ 28 h 266"/>
                      <a:gd name="T34" fmla="*/ 64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0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4 w 193"/>
                      <a:gd name="T49" fmla="*/ 15 h 266"/>
                      <a:gd name="T50" fmla="*/ 5 w 193"/>
                      <a:gd name="T51" fmla="*/ 12 h 266"/>
                      <a:gd name="T52" fmla="*/ 7 w 193"/>
                      <a:gd name="T53" fmla="*/ 10 h 266"/>
                      <a:gd name="T54" fmla="*/ 9 w 193"/>
                      <a:gd name="T55" fmla="*/ 8 h 266"/>
                      <a:gd name="T56" fmla="*/ 12 w 193"/>
                      <a:gd name="T57" fmla="*/ 7 h 266"/>
                      <a:gd name="T58" fmla="*/ 14 w 193"/>
                      <a:gd name="T59" fmla="*/ 5 h 266"/>
                      <a:gd name="T60" fmla="*/ 17 w 193"/>
                      <a:gd name="T61" fmla="*/ 3 h 266"/>
                      <a:gd name="T62" fmla="*/ 20 w 193"/>
                      <a:gd name="T63" fmla="*/ 2 h 266"/>
                      <a:gd name="T64" fmla="*/ 22 w 193"/>
                      <a:gd name="T65" fmla="*/ 1 h 266"/>
                      <a:gd name="T66" fmla="*/ 26 w 193"/>
                      <a:gd name="T67" fmla="*/ 1 h 266"/>
                      <a:gd name="T68" fmla="*/ 29 w 193"/>
                      <a:gd name="T69" fmla="*/ 0 h 266"/>
                      <a:gd name="T70" fmla="*/ 32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1" y="17"/>
                        </a:lnTo>
                        <a:lnTo>
                          <a:pt x="158" y="22"/>
                        </a:lnTo>
                        <a:lnTo>
                          <a:pt x="164" y="28"/>
                        </a:lnTo>
                        <a:lnTo>
                          <a:pt x="171" y="34"/>
                        </a:lnTo>
                        <a:lnTo>
                          <a:pt x="177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9" y="67"/>
                        </a:lnTo>
                        <a:lnTo>
                          <a:pt x="191" y="75"/>
                        </a:lnTo>
                        <a:lnTo>
                          <a:pt x="193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1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6" y="42"/>
                        </a:lnTo>
                        <a:lnTo>
                          <a:pt x="21" y="34"/>
                        </a:lnTo>
                        <a:lnTo>
                          <a:pt x="27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1" name="Freeform 510"/>
                  <p:cNvSpPr>
                    <a:spLocks noChangeAspect="1"/>
                  </p:cNvSpPr>
                  <p:nvPr/>
                </p:nvSpPr>
                <p:spPr bwMode="auto">
                  <a:xfrm>
                    <a:off x="4048" y="1783"/>
                    <a:ext cx="64" cy="86"/>
                  </a:xfrm>
                  <a:custGeom>
                    <a:avLst/>
                    <a:gdLst>
                      <a:gd name="T0" fmla="*/ 32 w 193"/>
                      <a:gd name="T1" fmla="*/ 0 h 267"/>
                      <a:gd name="T2" fmla="*/ 35 w 193"/>
                      <a:gd name="T3" fmla="*/ 0 h 267"/>
                      <a:gd name="T4" fmla="*/ 38 w 193"/>
                      <a:gd name="T5" fmla="*/ 0 h 267"/>
                      <a:gd name="T6" fmla="*/ 41 w 193"/>
                      <a:gd name="T7" fmla="*/ 1 h 267"/>
                      <a:gd name="T8" fmla="*/ 44 w 193"/>
                      <a:gd name="T9" fmla="*/ 2 h 267"/>
                      <a:gd name="T10" fmla="*/ 47 w 193"/>
                      <a:gd name="T11" fmla="*/ 4 h 267"/>
                      <a:gd name="T12" fmla="*/ 50 w 193"/>
                      <a:gd name="T13" fmla="*/ 5 h 267"/>
                      <a:gd name="T14" fmla="*/ 52 w 193"/>
                      <a:gd name="T15" fmla="*/ 7 h 267"/>
                      <a:gd name="T16" fmla="*/ 54 w 193"/>
                      <a:gd name="T17" fmla="*/ 9 h 267"/>
                      <a:gd name="T18" fmla="*/ 57 w 193"/>
                      <a:gd name="T19" fmla="*/ 11 h 267"/>
                      <a:gd name="T20" fmla="*/ 59 w 193"/>
                      <a:gd name="T21" fmla="*/ 14 h 267"/>
                      <a:gd name="T22" fmla="*/ 60 w 193"/>
                      <a:gd name="T23" fmla="*/ 16 h 267"/>
                      <a:gd name="T24" fmla="*/ 61 w 193"/>
                      <a:gd name="T25" fmla="*/ 19 h 267"/>
                      <a:gd name="T26" fmla="*/ 63 w 193"/>
                      <a:gd name="T27" fmla="*/ 22 h 267"/>
                      <a:gd name="T28" fmla="*/ 63 w 193"/>
                      <a:gd name="T29" fmla="*/ 25 h 267"/>
                      <a:gd name="T30" fmla="*/ 64 w 193"/>
                      <a:gd name="T31" fmla="*/ 28 h 267"/>
                      <a:gd name="T32" fmla="*/ 64 w 193"/>
                      <a:gd name="T33" fmla="*/ 31 h 267"/>
                      <a:gd name="T34" fmla="*/ 64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0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4 w 193"/>
                      <a:gd name="T49" fmla="*/ 16 h 267"/>
                      <a:gd name="T50" fmla="*/ 5 w 193"/>
                      <a:gd name="T51" fmla="*/ 14 h 267"/>
                      <a:gd name="T52" fmla="*/ 7 w 193"/>
                      <a:gd name="T53" fmla="*/ 11 h 267"/>
                      <a:gd name="T54" fmla="*/ 9 w 193"/>
                      <a:gd name="T55" fmla="*/ 9 h 267"/>
                      <a:gd name="T56" fmla="*/ 12 w 193"/>
                      <a:gd name="T57" fmla="*/ 7 h 267"/>
                      <a:gd name="T58" fmla="*/ 14 w 193"/>
                      <a:gd name="T59" fmla="*/ 5 h 267"/>
                      <a:gd name="T60" fmla="*/ 17 w 193"/>
                      <a:gd name="T61" fmla="*/ 4 h 267"/>
                      <a:gd name="T62" fmla="*/ 20 w 193"/>
                      <a:gd name="T63" fmla="*/ 2 h 267"/>
                      <a:gd name="T64" fmla="*/ 22 w 193"/>
                      <a:gd name="T65" fmla="*/ 1 h 267"/>
                      <a:gd name="T66" fmla="*/ 26 w 193"/>
                      <a:gd name="T67" fmla="*/ 0 h 267"/>
                      <a:gd name="T68" fmla="*/ 29 w 193"/>
                      <a:gd name="T69" fmla="*/ 0 h 267"/>
                      <a:gd name="T70" fmla="*/ 32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1" y="16"/>
                        </a:lnTo>
                        <a:lnTo>
                          <a:pt x="158" y="21"/>
                        </a:lnTo>
                        <a:lnTo>
                          <a:pt x="164" y="27"/>
                        </a:lnTo>
                        <a:lnTo>
                          <a:pt x="171" y="35"/>
                        </a:lnTo>
                        <a:lnTo>
                          <a:pt x="177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9" y="67"/>
                        </a:lnTo>
                        <a:lnTo>
                          <a:pt x="191" y="77"/>
                        </a:lnTo>
                        <a:lnTo>
                          <a:pt x="193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1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6" y="42"/>
                        </a:lnTo>
                        <a:lnTo>
                          <a:pt x="21" y="35"/>
                        </a:lnTo>
                        <a:lnTo>
                          <a:pt x="27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2" name="Freeform 511"/>
                  <p:cNvSpPr>
                    <a:spLocks noChangeAspect="1"/>
                  </p:cNvSpPr>
                  <p:nvPr/>
                </p:nvSpPr>
                <p:spPr bwMode="auto">
                  <a:xfrm>
                    <a:off x="789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4 w 157"/>
                      <a:gd name="T7" fmla="*/ 1 h 262"/>
                      <a:gd name="T8" fmla="*/ 36 w 157"/>
                      <a:gd name="T9" fmla="*/ 2 h 262"/>
                      <a:gd name="T10" fmla="*/ 39 w 157"/>
                      <a:gd name="T11" fmla="*/ 4 h 262"/>
                      <a:gd name="T12" fmla="*/ 40 w 157"/>
                      <a:gd name="T13" fmla="*/ 5 h 262"/>
                      <a:gd name="T14" fmla="*/ 42 w 157"/>
                      <a:gd name="T15" fmla="*/ 7 h 262"/>
                      <a:gd name="T16" fmla="*/ 44 w 157"/>
                      <a:gd name="T17" fmla="*/ 8 h 262"/>
                      <a:gd name="T18" fmla="*/ 45 w 157"/>
                      <a:gd name="T19" fmla="*/ 11 h 262"/>
                      <a:gd name="T20" fmla="*/ 46 w 157"/>
                      <a:gd name="T21" fmla="*/ 13 h 262"/>
                      <a:gd name="T22" fmla="*/ 47 w 157"/>
                      <a:gd name="T23" fmla="*/ 16 h 262"/>
                      <a:gd name="T24" fmla="*/ 49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5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6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8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4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3" y="22"/>
                        </a:lnTo>
                        <a:lnTo>
                          <a:pt x="138" y="28"/>
                        </a:lnTo>
                        <a:lnTo>
                          <a:pt x="142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3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2" y="72"/>
                        </a:lnTo>
                        <a:lnTo>
                          <a:pt x="4" y="61"/>
                        </a:lnTo>
                        <a:lnTo>
                          <a:pt x="7" y="52"/>
                        </a:lnTo>
                        <a:lnTo>
                          <a:pt x="10" y="43"/>
                        </a:lnTo>
                        <a:lnTo>
                          <a:pt x="15" y="36"/>
                        </a:lnTo>
                        <a:lnTo>
                          <a:pt x="19" y="28"/>
                        </a:lnTo>
                        <a:lnTo>
                          <a:pt x="24" y="22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1" y="4"/>
                        </a:lnTo>
                        <a:lnTo>
                          <a:pt x="60" y="2"/>
                        </a:lnTo>
                        <a:lnTo>
                          <a:pt x="69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3" name="Freeform 512"/>
                  <p:cNvSpPr>
                    <a:spLocks noChangeAspect="1"/>
                  </p:cNvSpPr>
                  <p:nvPr/>
                </p:nvSpPr>
                <p:spPr bwMode="auto">
                  <a:xfrm>
                    <a:off x="3519" y="1947"/>
                    <a:ext cx="50" cy="79"/>
                  </a:xfrm>
                  <a:custGeom>
                    <a:avLst/>
                    <a:gdLst>
                      <a:gd name="T0" fmla="*/ 25 w 158"/>
                      <a:gd name="T1" fmla="*/ 0 h 262"/>
                      <a:gd name="T2" fmla="*/ 28 w 158"/>
                      <a:gd name="T3" fmla="*/ 0 h 262"/>
                      <a:gd name="T4" fmla="*/ 31 w 158"/>
                      <a:gd name="T5" fmla="*/ 1 h 262"/>
                      <a:gd name="T6" fmla="*/ 34 w 158"/>
                      <a:gd name="T7" fmla="*/ 1 h 262"/>
                      <a:gd name="T8" fmla="*/ 36 w 158"/>
                      <a:gd name="T9" fmla="*/ 2 h 262"/>
                      <a:gd name="T10" fmla="*/ 38 w 158"/>
                      <a:gd name="T11" fmla="*/ 4 h 262"/>
                      <a:gd name="T12" fmla="*/ 41 w 158"/>
                      <a:gd name="T13" fmla="*/ 5 h 262"/>
                      <a:gd name="T14" fmla="*/ 42 w 158"/>
                      <a:gd name="T15" fmla="*/ 7 h 262"/>
                      <a:gd name="T16" fmla="*/ 44 w 158"/>
                      <a:gd name="T17" fmla="*/ 8 h 262"/>
                      <a:gd name="T18" fmla="*/ 45 w 158"/>
                      <a:gd name="T19" fmla="*/ 11 h 262"/>
                      <a:gd name="T20" fmla="*/ 47 w 158"/>
                      <a:gd name="T21" fmla="*/ 13 h 262"/>
                      <a:gd name="T22" fmla="*/ 48 w 158"/>
                      <a:gd name="T23" fmla="*/ 16 h 262"/>
                      <a:gd name="T24" fmla="*/ 48 w 158"/>
                      <a:gd name="T25" fmla="*/ 18 h 262"/>
                      <a:gd name="T26" fmla="*/ 49 w 158"/>
                      <a:gd name="T27" fmla="*/ 22 h 262"/>
                      <a:gd name="T28" fmla="*/ 49 w 158"/>
                      <a:gd name="T29" fmla="*/ 25 h 262"/>
                      <a:gd name="T30" fmla="*/ 50 w 158"/>
                      <a:gd name="T31" fmla="*/ 28 h 262"/>
                      <a:gd name="T32" fmla="*/ 50 w 158"/>
                      <a:gd name="T33" fmla="*/ 32 h 262"/>
                      <a:gd name="T34" fmla="*/ 50 w 158"/>
                      <a:gd name="T35" fmla="*/ 79 h 262"/>
                      <a:gd name="T36" fmla="*/ 0 w 158"/>
                      <a:gd name="T37" fmla="*/ 79 h 262"/>
                      <a:gd name="T38" fmla="*/ 0 w 158"/>
                      <a:gd name="T39" fmla="*/ 32 h 262"/>
                      <a:gd name="T40" fmla="*/ 0 w 158"/>
                      <a:gd name="T41" fmla="*/ 28 h 262"/>
                      <a:gd name="T42" fmla="*/ 0 w 158"/>
                      <a:gd name="T43" fmla="*/ 25 h 262"/>
                      <a:gd name="T44" fmla="*/ 1 w 158"/>
                      <a:gd name="T45" fmla="*/ 22 h 262"/>
                      <a:gd name="T46" fmla="*/ 2 w 158"/>
                      <a:gd name="T47" fmla="*/ 18 h 262"/>
                      <a:gd name="T48" fmla="*/ 3 w 158"/>
                      <a:gd name="T49" fmla="*/ 16 h 262"/>
                      <a:gd name="T50" fmla="*/ 4 w 158"/>
                      <a:gd name="T51" fmla="*/ 13 h 262"/>
                      <a:gd name="T52" fmla="*/ 5 w 158"/>
                      <a:gd name="T53" fmla="*/ 11 h 262"/>
                      <a:gd name="T54" fmla="*/ 6 w 158"/>
                      <a:gd name="T55" fmla="*/ 8 h 262"/>
                      <a:gd name="T56" fmla="*/ 8 w 158"/>
                      <a:gd name="T57" fmla="*/ 7 h 262"/>
                      <a:gd name="T58" fmla="*/ 10 w 158"/>
                      <a:gd name="T59" fmla="*/ 5 h 262"/>
                      <a:gd name="T60" fmla="*/ 12 w 158"/>
                      <a:gd name="T61" fmla="*/ 4 h 262"/>
                      <a:gd name="T62" fmla="*/ 14 w 158"/>
                      <a:gd name="T63" fmla="*/ 2 h 262"/>
                      <a:gd name="T64" fmla="*/ 17 w 158"/>
                      <a:gd name="T65" fmla="*/ 1 h 262"/>
                      <a:gd name="T66" fmla="*/ 19 w 158"/>
                      <a:gd name="T67" fmla="*/ 1 h 262"/>
                      <a:gd name="T68" fmla="*/ 22 w 158"/>
                      <a:gd name="T69" fmla="*/ 0 h 262"/>
                      <a:gd name="T70" fmla="*/ 25 w 158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8" h="262">
                        <a:moveTo>
                          <a:pt x="80" y="0"/>
                        </a:moveTo>
                        <a:lnTo>
                          <a:pt x="90" y="1"/>
                        </a:lnTo>
                        <a:lnTo>
                          <a:pt x="99" y="2"/>
                        </a:lnTo>
                        <a:lnTo>
                          <a:pt x="107" y="4"/>
                        </a:lnTo>
                        <a:lnTo>
                          <a:pt x="115" y="7"/>
                        </a:lnTo>
                        <a:lnTo>
                          <a:pt x="121" y="12"/>
                        </a:lnTo>
                        <a:lnTo>
                          <a:pt x="128" y="16"/>
                        </a:lnTo>
                        <a:lnTo>
                          <a:pt x="134" y="22"/>
                        </a:lnTo>
                        <a:lnTo>
                          <a:pt x="139" y="28"/>
                        </a:lnTo>
                        <a:lnTo>
                          <a:pt x="143" y="36"/>
                        </a:lnTo>
                        <a:lnTo>
                          <a:pt x="148" y="43"/>
                        </a:lnTo>
                        <a:lnTo>
                          <a:pt x="151" y="52"/>
                        </a:lnTo>
                        <a:lnTo>
                          <a:pt x="153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8" y="105"/>
                        </a:lnTo>
                        <a:lnTo>
                          <a:pt x="158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1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9" y="52"/>
                        </a:lnTo>
                        <a:lnTo>
                          <a:pt x="12" y="43"/>
                        </a:lnTo>
                        <a:lnTo>
                          <a:pt x="16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2" y="16"/>
                        </a:lnTo>
                        <a:lnTo>
                          <a:pt x="38" y="12"/>
                        </a:lnTo>
                        <a:lnTo>
                          <a:pt x="44" y="7"/>
                        </a:lnTo>
                        <a:lnTo>
                          <a:pt x="53" y="4"/>
                        </a:lnTo>
                        <a:lnTo>
                          <a:pt x="61" y="2"/>
                        </a:lnTo>
                        <a:lnTo>
                          <a:pt x="71" y="1"/>
                        </a:lnTo>
                        <a:lnTo>
                          <a:pt x="8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4" name="Freeform 513"/>
                  <p:cNvSpPr>
                    <a:spLocks noChangeAspect="1"/>
                  </p:cNvSpPr>
                  <p:nvPr/>
                </p:nvSpPr>
                <p:spPr bwMode="auto">
                  <a:xfrm>
                    <a:off x="1432" y="1947"/>
                    <a:ext cx="43" cy="79"/>
                  </a:xfrm>
                  <a:custGeom>
                    <a:avLst/>
                    <a:gdLst>
                      <a:gd name="T0" fmla="*/ 22 w 157"/>
                      <a:gd name="T1" fmla="*/ 0 h 262"/>
                      <a:gd name="T2" fmla="*/ 24 w 157"/>
                      <a:gd name="T3" fmla="*/ 0 h 262"/>
                      <a:gd name="T4" fmla="*/ 27 w 157"/>
                      <a:gd name="T5" fmla="*/ 1 h 262"/>
                      <a:gd name="T6" fmla="*/ 29 w 157"/>
                      <a:gd name="T7" fmla="*/ 1 h 262"/>
                      <a:gd name="T8" fmla="*/ 31 w 157"/>
                      <a:gd name="T9" fmla="*/ 2 h 262"/>
                      <a:gd name="T10" fmla="*/ 33 w 157"/>
                      <a:gd name="T11" fmla="*/ 4 h 262"/>
                      <a:gd name="T12" fmla="*/ 35 w 157"/>
                      <a:gd name="T13" fmla="*/ 5 h 262"/>
                      <a:gd name="T14" fmla="*/ 36 w 157"/>
                      <a:gd name="T15" fmla="*/ 7 h 262"/>
                      <a:gd name="T16" fmla="*/ 38 w 157"/>
                      <a:gd name="T17" fmla="*/ 8 h 262"/>
                      <a:gd name="T18" fmla="*/ 39 w 157"/>
                      <a:gd name="T19" fmla="*/ 11 h 262"/>
                      <a:gd name="T20" fmla="*/ 40 w 157"/>
                      <a:gd name="T21" fmla="*/ 13 h 262"/>
                      <a:gd name="T22" fmla="*/ 41 w 157"/>
                      <a:gd name="T23" fmla="*/ 16 h 262"/>
                      <a:gd name="T24" fmla="*/ 42 w 157"/>
                      <a:gd name="T25" fmla="*/ 18 h 262"/>
                      <a:gd name="T26" fmla="*/ 42 w 157"/>
                      <a:gd name="T27" fmla="*/ 22 h 262"/>
                      <a:gd name="T28" fmla="*/ 42 w 157"/>
                      <a:gd name="T29" fmla="*/ 25 h 262"/>
                      <a:gd name="T30" fmla="*/ 43 w 157"/>
                      <a:gd name="T31" fmla="*/ 28 h 262"/>
                      <a:gd name="T32" fmla="*/ 43 w 157"/>
                      <a:gd name="T33" fmla="*/ 32 h 262"/>
                      <a:gd name="T34" fmla="*/ 43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4 w 157"/>
                      <a:gd name="T53" fmla="*/ 11 h 262"/>
                      <a:gd name="T54" fmla="*/ 5 w 157"/>
                      <a:gd name="T55" fmla="*/ 8 h 262"/>
                      <a:gd name="T56" fmla="*/ 7 w 157"/>
                      <a:gd name="T57" fmla="*/ 7 h 262"/>
                      <a:gd name="T58" fmla="*/ 8 w 157"/>
                      <a:gd name="T59" fmla="*/ 5 h 262"/>
                      <a:gd name="T60" fmla="*/ 10 w 157"/>
                      <a:gd name="T61" fmla="*/ 4 h 262"/>
                      <a:gd name="T62" fmla="*/ 12 w 157"/>
                      <a:gd name="T63" fmla="*/ 2 h 262"/>
                      <a:gd name="T64" fmla="*/ 14 w 157"/>
                      <a:gd name="T65" fmla="*/ 1 h 262"/>
                      <a:gd name="T66" fmla="*/ 17 w 157"/>
                      <a:gd name="T67" fmla="*/ 1 h 262"/>
                      <a:gd name="T68" fmla="*/ 19 w 157"/>
                      <a:gd name="T69" fmla="*/ 0 h 262"/>
                      <a:gd name="T70" fmla="*/ 22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80" y="0"/>
                        </a:moveTo>
                        <a:lnTo>
                          <a:pt x="89" y="1"/>
                        </a:lnTo>
                        <a:lnTo>
                          <a:pt x="97" y="2"/>
                        </a:lnTo>
                        <a:lnTo>
                          <a:pt x="106" y="4"/>
                        </a:lnTo>
                        <a:lnTo>
                          <a:pt x="113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2" y="22"/>
                        </a:lnTo>
                        <a:lnTo>
                          <a:pt x="137" y="28"/>
                        </a:lnTo>
                        <a:lnTo>
                          <a:pt x="142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2" y="61"/>
                        </a:lnTo>
                        <a:lnTo>
                          <a:pt x="154" y="72"/>
                        </a:lnTo>
                        <a:lnTo>
                          <a:pt x="155" y="82"/>
                        </a:lnTo>
                        <a:lnTo>
                          <a:pt x="156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1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8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5" y="7"/>
                        </a:lnTo>
                        <a:lnTo>
                          <a:pt x="52" y="4"/>
                        </a:lnTo>
                        <a:lnTo>
                          <a:pt x="61" y="2"/>
                        </a:lnTo>
                        <a:lnTo>
                          <a:pt x="70" y="1"/>
                        </a:lnTo>
                        <a:lnTo>
                          <a:pt x="8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5" name="Freeform 514"/>
                  <p:cNvSpPr>
                    <a:spLocks noChangeAspect="1"/>
                  </p:cNvSpPr>
                  <p:nvPr/>
                </p:nvSpPr>
                <p:spPr bwMode="auto">
                  <a:xfrm>
                    <a:off x="4162" y="1947"/>
                    <a:ext cx="50" cy="79"/>
                  </a:xfrm>
                  <a:custGeom>
                    <a:avLst/>
                    <a:gdLst>
                      <a:gd name="T0" fmla="*/ 25 w 156"/>
                      <a:gd name="T1" fmla="*/ 0 h 262"/>
                      <a:gd name="T2" fmla="*/ 28 w 156"/>
                      <a:gd name="T3" fmla="*/ 0 h 262"/>
                      <a:gd name="T4" fmla="*/ 31 w 156"/>
                      <a:gd name="T5" fmla="*/ 1 h 262"/>
                      <a:gd name="T6" fmla="*/ 33 w 156"/>
                      <a:gd name="T7" fmla="*/ 1 h 262"/>
                      <a:gd name="T8" fmla="*/ 36 w 156"/>
                      <a:gd name="T9" fmla="*/ 2 h 262"/>
                      <a:gd name="T10" fmla="*/ 38 w 156"/>
                      <a:gd name="T11" fmla="*/ 4 h 262"/>
                      <a:gd name="T12" fmla="*/ 40 w 156"/>
                      <a:gd name="T13" fmla="*/ 5 h 262"/>
                      <a:gd name="T14" fmla="*/ 42 w 156"/>
                      <a:gd name="T15" fmla="*/ 7 h 262"/>
                      <a:gd name="T16" fmla="*/ 44 w 156"/>
                      <a:gd name="T17" fmla="*/ 8 h 262"/>
                      <a:gd name="T18" fmla="*/ 45 w 156"/>
                      <a:gd name="T19" fmla="*/ 11 h 262"/>
                      <a:gd name="T20" fmla="*/ 46 w 156"/>
                      <a:gd name="T21" fmla="*/ 13 h 262"/>
                      <a:gd name="T22" fmla="*/ 47 w 156"/>
                      <a:gd name="T23" fmla="*/ 16 h 262"/>
                      <a:gd name="T24" fmla="*/ 48 w 156"/>
                      <a:gd name="T25" fmla="*/ 18 h 262"/>
                      <a:gd name="T26" fmla="*/ 49 w 156"/>
                      <a:gd name="T27" fmla="*/ 22 h 262"/>
                      <a:gd name="T28" fmla="*/ 49 w 156"/>
                      <a:gd name="T29" fmla="*/ 25 h 262"/>
                      <a:gd name="T30" fmla="*/ 50 w 156"/>
                      <a:gd name="T31" fmla="*/ 28 h 262"/>
                      <a:gd name="T32" fmla="*/ 50 w 156"/>
                      <a:gd name="T33" fmla="*/ 32 h 262"/>
                      <a:gd name="T34" fmla="*/ 50 w 156"/>
                      <a:gd name="T35" fmla="*/ 79 h 262"/>
                      <a:gd name="T36" fmla="*/ 0 w 156"/>
                      <a:gd name="T37" fmla="*/ 79 h 262"/>
                      <a:gd name="T38" fmla="*/ 0 w 156"/>
                      <a:gd name="T39" fmla="*/ 32 h 262"/>
                      <a:gd name="T40" fmla="*/ 0 w 156"/>
                      <a:gd name="T41" fmla="*/ 28 h 262"/>
                      <a:gd name="T42" fmla="*/ 0 w 156"/>
                      <a:gd name="T43" fmla="*/ 25 h 262"/>
                      <a:gd name="T44" fmla="*/ 1 w 156"/>
                      <a:gd name="T45" fmla="*/ 22 h 262"/>
                      <a:gd name="T46" fmla="*/ 2 w 156"/>
                      <a:gd name="T47" fmla="*/ 18 h 262"/>
                      <a:gd name="T48" fmla="*/ 2 w 156"/>
                      <a:gd name="T49" fmla="*/ 16 h 262"/>
                      <a:gd name="T50" fmla="*/ 3 w 156"/>
                      <a:gd name="T51" fmla="*/ 13 h 262"/>
                      <a:gd name="T52" fmla="*/ 5 w 156"/>
                      <a:gd name="T53" fmla="*/ 11 h 262"/>
                      <a:gd name="T54" fmla="*/ 6 w 156"/>
                      <a:gd name="T55" fmla="*/ 8 h 262"/>
                      <a:gd name="T56" fmla="*/ 8 w 156"/>
                      <a:gd name="T57" fmla="*/ 7 h 262"/>
                      <a:gd name="T58" fmla="*/ 10 w 156"/>
                      <a:gd name="T59" fmla="*/ 5 h 262"/>
                      <a:gd name="T60" fmla="*/ 12 w 156"/>
                      <a:gd name="T61" fmla="*/ 4 h 262"/>
                      <a:gd name="T62" fmla="*/ 14 w 156"/>
                      <a:gd name="T63" fmla="*/ 2 h 262"/>
                      <a:gd name="T64" fmla="*/ 17 w 156"/>
                      <a:gd name="T65" fmla="*/ 1 h 262"/>
                      <a:gd name="T66" fmla="*/ 19 w 156"/>
                      <a:gd name="T67" fmla="*/ 1 h 262"/>
                      <a:gd name="T68" fmla="*/ 22 w 156"/>
                      <a:gd name="T69" fmla="*/ 0 h 262"/>
                      <a:gd name="T70" fmla="*/ 25 w 156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6" h="262">
                        <a:moveTo>
                          <a:pt x="78" y="0"/>
                        </a:moveTo>
                        <a:lnTo>
                          <a:pt x="87" y="1"/>
                        </a:lnTo>
                        <a:lnTo>
                          <a:pt x="96" y="2"/>
                        </a:lnTo>
                        <a:lnTo>
                          <a:pt x="104" y="4"/>
                        </a:lnTo>
                        <a:lnTo>
                          <a:pt x="113" y="7"/>
                        </a:lnTo>
                        <a:lnTo>
                          <a:pt x="119" y="12"/>
                        </a:lnTo>
                        <a:lnTo>
                          <a:pt x="125" y="16"/>
                        </a:lnTo>
                        <a:lnTo>
                          <a:pt x="132" y="22"/>
                        </a:lnTo>
                        <a:lnTo>
                          <a:pt x="137" y="28"/>
                        </a:lnTo>
                        <a:lnTo>
                          <a:pt x="141" y="36"/>
                        </a:lnTo>
                        <a:lnTo>
                          <a:pt x="145" y="43"/>
                        </a:lnTo>
                        <a:lnTo>
                          <a:pt x="148" y="52"/>
                        </a:lnTo>
                        <a:lnTo>
                          <a:pt x="151" y="61"/>
                        </a:lnTo>
                        <a:lnTo>
                          <a:pt x="153" y="72"/>
                        </a:lnTo>
                        <a:lnTo>
                          <a:pt x="154" y="82"/>
                        </a:lnTo>
                        <a:lnTo>
                          <a:pt x="155" y="94"/>
                        </a:lnTo>
                        <a:lnTo>
                          <a:pt x="156" y="105"/>
                        </a:lnTo>
                        <a:lnTo>
                          <a:pt x="156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2" y="72"/>
                        </a:lnTo>
                        <a:lnTo>
                          <a:pt x="5" y="61"/>
                        </a:lnTo>
                        <a:lnTo>
                          <a:pt x="7" y="52"/>
                        </a:lnTo>
                        <a:lnTo>
                          <a:pt x="10" y="43"/>
                        </a:lnTo>
                        <a:lnTo>
                          <a:pt x="15" y="36"/>
                        </a:lnTo>
                        <a:lnTo>
                          <a:pt x="19" y="28"/>
                        </a:lnTo>
                        <a:lnTo>
                          <a:pt x="24" y="22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3" y="7"/>
                        </a:lnTo>
                        <a:lnTo>
                          <a:pt x="52" y="4"/>
                        </a:lnTo>
                        <a:lnTo>
                          <a:pt x="59" y="2"/>
                        </a:lnTo>
                        <a:lnTo>
                          <a:pt x="68" y="1"/>
                        </a:lnTo>
                        <a:lnTo>
                          <a:pt x="78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6" name="Freeform 515"/>
                  <p:cNvSpPr>
                    <a:spLocks noChangeAspect="1"/>
                  </p:cNvSpPr>
                  <p:nvPr/>
                </p:nvSpPr>
                <p:spPr bwMode="auto">
                  <a:xfrm>
                    <a:off x="639" y="1940"/>
                    <a:ext cx="29" cy="86"/>
                  </a:xfrm>
                  <a:custGeom>
                    <a:avLst/>
                    <a:gdLst>
                      <a:gd name="T0" fmla="*/ 14 w 116"/>
                      <a:gd name="T1" fmla="*/ 0 h 277"/>
                      <a:gd name="T2" fmla="*/ 17 w 116"/>
                      <a:gd name="T3" fmla="*/ 0 h 277"/>
                      <a:gd name="T4" fmla="*/ 19 w 116"/>
                      <a:gd name="T5" fmla="*/ 1 h 277"/>
                      <a:gd name="T6" fmla="*/ 21 w 116"/>
                      <a:gd name="T7" fmla="*/ 1 h 277"/>
                      <a:gd name="T8" fmla="*/ 22 w 116"/>
                      <a:gd name="T9" fmla="*/ 2 h 277"/>
                      <a:gd name="T10" fmla="*/ 23 w 116"/>
                      <a:gd name="T11" fmla="*/ 2 h 277"/>
                      <a:gd name="T12" fmla="*/ 24 w 116"/>
                      <a:gd name="T13" fmla="*/ 3 h 277"/>
                      <a:gd name="T14" fmla="*/ 25 w 116"/>
                      <a:gd name="T15" fmla="*/ 5 h 277"/>
                      <a:gd name="T16" fmla="*/ 26 w 116"/>
                      <a:gd name="T17" fmla="*/ 6 h 277"/>
                      <a:gd name="T18" fmla="*/ 27 w 116"/>
                      <a:gd name="T19" fmla="*/ 7 h 277"/>
                      <a:gd name="T20" fmla="*/ 28 w 116"/>
                      <a:gd name="T21" fmla="*/ 9 h 277"/>
                      <a:gd name="T22" fmla="*/ 28 w 116"/>
                      <a:gd name="T23" fmla="*/ 12 h 277"/>
                      <a:gd name="T24" fmla="*/ 29 w 116"/>
                      <a:gd name="T25" fmla="*/ 15 h 277"/>
                      <a:gd name="T26" fmla="*/ 29 w 116"/>
                      <a:gd name="T27" fmla="*/ 18 h 277"/>
                      <a:gd name="T28" fmla="*/ 29 w 116"/>
                      <a:gd name="T29" fmla="*/ 21 h 277"/>
                      <a:gd name="T30" fmla="*/ 29 w 116"/>
                      <a:gd name="T31" fmla="*/ 86 h 277"/>
                      <a:gd name="T32" fmla="*/ 0 w 116"/>
                      <a:gd name="T33" fmla="*/ 86 h 277"/>
                      <a:gd name="T34" fmla="*/ 0 w 116"/>
                      <a:gd name="T35" fmla="*/ 21 h 277"/>
                      <a:gd name="T36" fmla="*/ 0 w 116"/>
                      <a:gd name="T37" fmla="*/ 18 h 277"/>
                      <a:gd name="T38" fmla="*/ 0 w 116"/>
                      <a:gd name="T39" fmla="*/ 15 h 277"/>
                      <a:gd name="T40" fmla="*/ 1 w 116"/>
                      <a:gd name="T41" fmla="*/ 12 h 277"/>
                      <a:gd name="T42" fmla="*/ 1 w 116"/>
                      <a:gd name="T43" fmla="*/ 9 h 277"/>
                      <a:gd name="T44" fmla="*/ 2 w 116"/>
                      <a:gd name="T45" fmla="*/ 7 h 277"/>
                      <a:gd name="T46" fmla="*/ 2 w 116"/>
                      <a:gd name="T47" fmla="*/ 6 h 277"/>
                      <a:gd name="T48" fmla="*/ 3 w 116"/>
                      <a:gd name="T49" fmla="*/ 5 h 277"/>
                      <a:gd name="T50" fmla="*/ 4 w 116"/>
                      <a:gd name="T51" fmla="*/ 3 h 277"/>
                      <a:gd name="T52" fmla="*/ 5 w 116"/>
                      <a:gd name="T53" fmla="*/ 2 h 277"/>
                      <a:gd name="T54" fmla="*/ 6 w 116"/>
                      <a:gd name="T55" fmla="*/ 2 h 277"/>
                      <a:gd name="T56" fmla="*/ 7 w 116"/>
                      <a:gd name="T57" fmla="*/ 1 h 277"/>
                      <a:gd name="T58" fmla="*/ 9 w 116"/>
                      <a:gd name="T59" fmla="*/ 1 h 277"/>
                      <a:gd name="T60" fmla="*/ 11 w 116"/>
                      <a:gd name="T61" fmla="*/ 0 h 277"/>
                      <a:gd name="T62" fmla="*/ 14 w 116"/>
                      <a:gd name="T63" fmla="*/ 0 h 27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16" h="277">
                        <a:moveTo>
                          <a:pt x="55" y="0"/>
                        </a:moveTo>
                        <a:lnTo>
                          <a:pt x="66" y="1"/>
                        </a:lnTo>
                        <a:lnTo>
                          <a:pt x="77" y="2"/>
                        </a:lnTo>
                        <a:lnTo>
                          <a:pt x="82" y="3"/>
                        </a:lnTo>
                        <a:lnTo>
                          <a:pt x="87" y="5"/>
                        </a:lnTo>
                        <a:lnTo>
                          <a:pt x="91" y="7"/>
                        </a:lnTo>
                        <a:lnTo>
                          <a:pt x="96" y="10"/>
                        </a:lnTo>
                        <a:lnTo>
                          <a:pt x="100" y="15"/>
                        </a:lnTo>
                        <a:lnTo>
                          <a:pt x="104" y="19"/>
                        </a:lnTo>
                        <a:lnTo>
                          <a:pt x="107" y="24"/>
                        </a:lnTo>
                        <a:lnTo>
                          <a:pt x="110" y="30"/>
                        </a:lnTo>
                        <a:lnTo>
                          <a:pt x="113" y="39"/>
                        </a:lnTo>
                        <a:lnTo>
                          <a:pt x="114" y="47"/>
                        </a:lnTo>
                        <a:lnTo>
                          <a:pt x="115" y="57"/>
                        </a:lnTo>
                        <a:lnTo>
                          <a:pt x="116" y="67"/>
                        </a:lnTo>
                        <a:lnTo>
                          <a:pt x="116" y="277"/>
                        </a:lnTo>
                        <a:lnTo>
                          <a:pt x="0" y="277"/>
                        </a:lnTo>
                        <a:lnTo>
                          <a:pt x="0" y="67"/>
                        </a:lnTo>
                        <a:lnTo>
                          <a:pt x="0" y="57"/>
                        </a:lnTo>
                        <a:lnTo>
                          <a:pt x="1" y="47"/>
                        </a:lnTo>
                        <a:lnTo>
                          <a:pt x="2" y="39"/>
                        </a:lnTo>
                        <a:lnTo>
                          <a:pt x="4" y="30"/>
                        </a:lnTo>
                        <a:lnTo>
                          <a:pt x="6" y="24"/>
                        </a:lnTo>
                        <a:lnTo>
                          <a:pt x="9" y="19"/>
                        </a:lnTo>
                        <a:lnTo>
                          <a:pt x="12" y="15"/>
                        </a:lnTo>
                        <a:lnTo>
                          <a:pt x="17" y="10"/>
                        </a:lnTo>
                        <a:lnTo>
                          <a:pt x="20" y="7"/>
                        </a:lnTo>
                        <a:lnTo>
                          <a:pt x="24" y="5"/>
                        </a:lnTo>
                        <a:lnTo>
                          <a:pt x="29" y="3"/>
                        </a:lnTo>
                        <a:lnTo>
                          <a:pt x="34" y="2"/>
                        </a:lnTo>
                        <a:lnTo>
                          <a:pt x="44" y="1"/>
                        </a:lnTo>
                        <a:lnTo>
                          <a:pt x="5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7" name="Freeform 516"/>
                  <p:cNvSpPr>
                    <a:spLocks noChangeAspect="1"/>
                  </p:cNvSpPr>
                  <p:nvPr/>
                </p:nvSpPr>
                <p:spPr bwMode="auto">
                  <a:xfrm>
                    <a:off x="4863" y="1940"/>
                    <a:ext cx="36" cy="72"/>
                  </a:xfrm>
                  <a:custGeom>
                    <a:avLst/>
                    <a:gdLst>
                      <a:gd name="T0" fmla="*/ 17 w 116"/>
                      <a:gd name="T1" fmla="*/ 0 h 234"/>
                      <a:gd name="T2" fmla="*/ 20 w 116"/>
                      <a:gd name="T3" fmla="*/ 0 h 234"/>
                      <a:gd name="T4" fmla="*/ 24 w 116"/>
                      <a:gd name="T5" fmla="*/ 1 h 234"/>
                      <a:gd name="T6" fmla="*/ 25 w 116"/>
                      <a:gd name="T7" fmla="*/ 2 h 234"/>
                      <a:gd name="T8" fmla="*/ 27 w 116"/>
                      <a:gd name="T9" fmla="*/ 2 h 234"/>
                      <a:gd name="T10" fmla="*/ 29 w 116"/>
                      <a:gd name="T11" fmla="*/ 3 h 234"/>
                      <a:gd name="T12" fmla="*/ 30 w 116"/>
                      <a:gd name="T13" fmla="*/ 4 h 234"/>
                      <a:gd name="T14" fmla="*/ 31 w 116"/>
                      <a:gd name="T15" fmla="*/ 5 h 234"/>
                      <a:gd name="T16" fmla="*/ 32 w 116"/>
                      <a:gd name="T17" fmla="*/ 7 h 234"/>
                      <a:gd name="T18" fmla="*/ 34 w 116"/>
                      <a:gd name="T19" fmla="*/ 8 h 234"/>
                      <a:gd name="T20" fmla="*/ 34 w 116"/>
                      <a:gd name="T21" fmla="*/ 10 h 234"/>
                      <a:gd name="T22" fmla="*/ 35 w 116"/>
                      <a:gd name="T23" fmla="*/ 12 h 234"/>
                      <a:gd name="T24" fmla="*/ 36 w 116"/>
                      <a:gd name="T25" fmla="*/ 14 h 234"/>
                      <a:gd name="T26" fmla="*/ 36 w 116"/>
                      <a:gd name="T27" fmla="*/ 18 h 234"/>
                      <a:gd name="T28" fmla="*/ 36 w 116"/>
                      <a:gd name="T29" fmla="*/ 20 h 234"/>
                      <a:gd name="T30" fmla="*/ 36 w 116"/>
                      <a:gd name="T31" fmla="*/ 72 h 234"/>
                      <a:gd name="T32" fmla="*/ 0 w 116"/>
                      <a:gd name="T33" fmla="*/ 72 h 234"/>
                      <a:gd name="T34" fmla="*/ 0 w 116"/>
                      <a:gd name="T35" fmla="*/ 20 h 234"/>
                      <a:gd name="T36" fmla="*/ 0 w 116"/>
                      <a:gd name="T37" fmla="*/ 18 h 234"/>
                      <a:gd name="T38" fmla="*/ 0 w 116"/>
                      <a:gd name="T39" fmla="*/ 14 h 234"/>
                      <a:gd name="T40" fmla="*/ 1 w 116"/>
                      <a:gd name="T41" fmla="*/ 12 h 234"/>
                      <a:gd name="T42" fmla="*/ 1 w 116"/>
                      <a:gd name="T43" fmla="*/ 10 h 234"/>
                      <a:gd name="T44" fmla="*/ 2 w 116"/>
                      <a:gd name="T45" fmla="*/ 8 h 234"/>
                      <a:gd name="T46" fmla="*/ 3 w 116"/>
                      <a:gd name="T47" fmla="*/ 7 h 234"/>
                      <a:gd name="T48" fmla="*/ 4 w 116"/>
                      <a:gd name="T49" fmla="*/ 5 h 234"/>
                      <a:gd name="T50" fmla="*/ 5 w 116"/>
                      <a:gd name="T51" fmla="*/ 4 h 234"/>
                      <a:gd name="T52" fmla="*/ 7 w 116"/>
                      <a:gd name="T53" fmla="*/ 3 h 234"/>
                      <a:gd name="T54" fmla="*/ 8 w 116"/>
                      <a:gd name="T55" fmla="*/ 2 h 234"/>
                      <a:gd name="T56" fmla="*/ 9 w 116"/>
                      <a:gd name="T57" fmla="*/ 2 h 234"/>
                      <a:gd name="T58" fmla="*/ 11 w 116"/>
                      <a:gd name="T59" fmla="*/ 1 h 234"/>
                      <a:gd name="T60" fmla="*/ 14 w 116"/>
                      <a:gd name="T61" fmla="*/ 0 h 234"/>
                      <a:gd name="T62" fmla="*/ 17 w 116"/>
                      <a:gd name="T63" fmla="*/ 0 h 234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16" h="234">
                        <a:moveTo>
                          <a:pt x="56" y="0"/>
                        </a:moveTo>
                        <a:lnTo>
                          <a:pt x="66" y="1"/>
                        </a:lnTo>
                        <a:lnTo>
                          <a:pt x="77" y="3"/>
                        </a:lnTo>
                        <a:lnTo>
                          <a:pt x="82" y="5"/>
                        </a:lnTo>
                        <a:lnTo>
                          <a:pt x="88" y="7"/>
                        </a:lnTo>
                        <a:lnTo>
                          <a:pt x="92" y="9"/>
                        </a:lnTo>
                        <a:lnTo>
                          <a:pt x="97" y="13"/>
                        </a:lnTo>
                        <a:lnTo>
                          <a:pt x="101" y="17"/>
                        </a:lnTo>
                        <a:lnTo>
                          <a:pt x="104" y="22"/>
                        </a:lnTo>
                        <a:lnTo>
                          <a:pt x="108" y="27"/>
                        </a:lnTo>
                        <a:lnTo>
                          <a:pt x="111" y="34"/>
                        </a:lnTo>
                        <a:lnTo>
                          <a:pt x="113" y="40"/>
                        </a:lnTo>
                        <a:lnTo>
                          <a:pt x="115" y="47"/>
                        </a:lnTo>
                        <a:lnTo>
                          <a:pt x="116" y="57"/>
                        </a:lnTo>
                        <a:lnTo>
                          <a:pt x="116" y="66"/>
                        </a:lnTo>
                        <a:lnTo>
                          <a:pt x="116" y="234"/>
                        </a:lnTo>
                        <a:lnTo>
                          <a:pt x="0" y="234"/>
                        </a:lnTo>
                        <a:lnTo>
                          <a:pt x="0" y="66"/>
                        </a:lnTo>
                        <a:lnTo>
                          <a:pt x="0" y="57"/>
                        </a:lnTo>
                        <a:lnTo>
                          <a:pt x="1" y="47"/>
                        </a:lnTo>
                        <a:lnTo>
                          <a:pt x="2" y="40"/>
                        </a:lnTo>
                        <a:lnTo>
                          <a:pt x="4" y="34"/>
                        </a:lnTo>
                        <a:lnTo>
                          <a:pt x="8" y="27"/>
                        </a:lnTo>
                        <a:lnTo>
                          <a:pt x="10" y="22"/>
                        </a:lnTo>
                        <a:lnTo>
                          <a:pt x="13" y="17"/>
                        </a:lnTo>
                        <a:lnTo>
                          <a:pt x="17" y="13"/>
                        </a:lnTo>
                        <a:lnTo>
                          <a:pt x="21" y="9"/>
                        </a:lnTo>
                        <a:lnTo>
                          <a:pt x="25" y="7"/>
                        </a:lnTo>
                        <a:lnTo>
                          <a:pt x="30" y="5"/>
                        </a:lnTo>
                        <a:lnTo>
                          <a:pt x="35" y="3"/>
                        </a:lnTo>
                        <a:lnTo>
                          <a:pt x="44" y="1"/>
                        </a:lnTo>
                        <a:lnTo>
                          <a:pt x="5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8" name="Freeform 517"/>
                  <p:cNvSpPr>
                    <a:spLocks noChangeAspect="1"/>
                  </p:cNvSpPr>
                  <p:nvPr/>
                </p:nvSpPr>
                <p:spPr bwMode="auto">
                  <a:xfrm>
                    <a:off x="4998" y="1940"/>
                    <a:ext cx="36" cy="72"/>
                  </a:xfrm>
                  <a:custGeom>
                    <a:avLst/>
                    <a:gdLst>
                      <a:gd name="T0" fmla="*/ 17 w 115"/>
                      <a:gd name="T1" fmla="*/ 0 h 234"/>
                      <a:gd name="T2" fmla="*/ 21 w 115"/>
                      <a:gd name="T3" fmla="*/ 0 h 234"/>
                      <a:gd name="T4" fmla="*/ 24 w 115"/>
                      <a:gd name="T5" fmla="*/ 1 h 234"/>
                      <a:gd name="T6" fmla="*/ 26 w 115"/>
                      <a:gd name="T7" fmla="*/ 2 h 234"/>
                      <a:gd name="T8" fmla="*/ 27 w 115"/>
                      <a:gd name="T9" fmla="*/ 2 h 234"/>
                      <a:gd name="T10" fmla="*/ 29 w 115"/>
                      <a:gd name="T11" fmla="*/ 3 h 234"/>
                      <a:gd name="T12" fmla="*/ 30 w 115"/>
                      <a:gd name="T13" fmla="*/ 4 h 234"/>
                      <a:gd name="T14" fmla="*/ 32 w 115"/>
                      <a:gd name="T15" fmla="*/ 5 h 234"/>
                      <a:gd name="T16" fmla="*/ 33 w 115"/>
                      <a:gd name="T17" fmla="*/ 7 h 234"/>
                      <a:gd name="T18" fmla="*/ 34 w 115"/>
                      <a:gd name="T19" fmla="*/ 8 h 234"/>
                      <a:gd name="T20" fmla="*/ 34 w 115"/>
                      <a:gd name="T21" fmla="*/ 10 h 234"/>
                      <a:gd name="T22" fmla="*/ 35 w 115"/>
                      <a:gd name="T23" fmla="*/ 12 h 234"/>
                      <a:gd name="T24" fmla="*/ 36 w 115"/>
                      <a:gd name="T25" fmla="*/ 14 h 234"/>
                      <a:gd name="T26" fmla="*/ 36 w 115"/>
                      <a:gd name="T27" fmla="*/ 18 h 234"/>
                      <a:gd name="T28" fmla="*/ 36 w 115"/>
                      <a:gd name="T29" fmla="*/ 20 h 234"/>
                      <a:gd name="T30" fmla="*/ 36 w 115"/>
                      <a:gd name="T31" fmla="*/ 72 h 234"/>
                      <a:gd name="T32" fmla="*/ 0 w 115"/>
                      <a:gd name="T33" fmla="*/ 72 h 234"/>
                      <a:gd name="T34" fmla="*/ 0 w 115"/>
                      <a:gd name="T35" fmla="*/ 20 h 234"/>
                      <a:gd name="T36" fmla="*/ 0 w 115"/>
                      <a:gd name="T37" fmla="*/ 18 h 234"/>
                      <a:gd name="T38" fmla="*/ 0 w 115"/>
                      <a:gd name="T39" fmla="*/ 14 h 234"/>
                      <a:gd name="T40" fmla="*/ 1 w 115"/>
                      <a:gd name="T41" fmla="*/ 12 h 234"/>
                      <a:gd name="T42" fmla="*/ 1 w 115"/>
                      <a:gd name="T43" fmla="*/ 10 h 234"/>
                      <a:gd name="T44" fmla="*/ 2 w 115"/>
                      <a:gd name="T45" fmla="*/ 8 h 234"/>
                      <a:gd name="T46" fmla="*/ 3 w 115"/>
                      <a:gd name="T47" fmla="*/ 7 h 234"/>
                      <a:gd name="T48" fmla="*/ 4 w 115"/>
                      <a:gd name="T49" fmla="*/ 5 h 234"/>
                      <a:gd name="T50" fmla="*/ 5 w 115"/>
                      <a:gd name="T51" fmla="*/ 4 h 234"/>
                      <a:gd name="T52" fmla="*/ 6 w 115"/>
                      <a:gd name="T53" fmla="*/ 3 h 234"/>
                      <a:gd name="T54" fmla="*/ 8 w 115"/>
                      <a:gd name="T55" fmla="*/ 2 h 234"/>
                      <a:gd name="T56" fmla="*/ 9 w 115"/>
                      <a:gd name="T57" fmla="*/ 2 h 234"/>
                      <a:gd name="T58" fmla="*/ 10 w 115"/>
                      <a:gd name="T59" fmla="*/ 1 h 234"/>
                      <a:gd name="T60" fmla="*/ 14 w 115"/>
                      <a:gd name="T61" fmla="*/ 0 h 234"/>
                      <a:gd name="T62" fmla="*/ 17 w 115"/>
                      <a:gd name="T63" fmla="*/ 0 h 234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15" h="234">
                        <a:moveTo>
                          <a:pt x="55" y="0"/>
                        </a:moveTo>
                        <a:lnTo>
                          <a:pt x="66" y="1"/>
                        </a:lnTo>
                        <a:lnTo>
                          <a:pt x="78" y="3"/>
                        </a:lnTo>
                        <a:lnTo>
                          <a:pt x="82" y="5"/>
                        </a:lnTo>
                        <a:lnTo>
                          <a:pt x="87" y="7"/>
                        </a:lnTo>
                        <a:lnTo>
                          <a:pt x="92" y="9"/>
                        </a:lnTo>
                        <a:lnTo>
                          <a:pt x="97" y="13"/>
                        </a:lnTo>
                        <a:lnTo>
                          <a:pt x="101" y="17"/>
                        </a:lnTo>
                        <a:lnTo>
                          <a:pt x="104" y="22"/>
                        </a:lnTo>
                        <a:lnTo>
                          <a:pt x="108" y="27"/>
                        </a:lnTo>
                        <a:lnTo>
                          <a:pt x="110" y="34"/>
                        </a:lnTo>
                        <a:lnTo>
                          <a:pt x="112" y="40"/>
                        </a:lnTo>
                        <a:lnTo>
                          <a:pt x="114" y="47"/>
                        </a:lnTo>
                        <a:lnTo>
                          <a:pt x="115" y="57"/>
                        </a:lnTo>
                        <a:lnTo>
                          <a:pt x="115" y="66"/>
                        </a:lnTo>
                        <a:lnTo>
                          <a:pt x="115" y="234"/>
                        </a:lnTo>
                        <a:lnTo>
                          <a:pt x="0" y="234"/>
                        </a:lnTo>
                        <a:lnTo>
                          <a:pt x="0" y="66"/>
                        </a:lnTo>
                        <a:lnTo>
                          <a:pt x="1" y="57"/>
                        </a:lnTo>
                        <a:lnTo>
                          <a:pt x="1" y="47"/>
                        </a:lnTo>
                        <a:lnTo>
                          <a:pt x="3" y="40"/>
                        </a:lnTo>
                        <a:lnTo>
                          <a:pt x="4" y="34"/>
                        </a:lnTo>
                        <a:lnTo>
                          <a:pt x="7" y="27"/>
                        </a:lnTo>
                        <a:lnTo>
                          <a:pt x="9" y="22"/>
                        </a:lnTo>
                        <a:lnTo>
                          <a:pt x="12" y="17"/>
                        </a:lnTo>
                        <a:lnTo>
                          <a:pt x="15" y="13"/>
                        </a:lnTo>
                        <a:lnTo>
                          <a:pt x="20" y="9"/>
                        </a:lnTo>
                        <a:lnTo>
                          <a:pt x="24" y="7"/>
                        </a:lnTo>
                        <a:lnTo>
                          <a:pt x="29" y="5"/>
                        </a:lnTo>
                        <a:lnTo>
                          <a:pt x="33" y="3"/>
                        </a:lnTo>
                        <a:lnTo>
                          <a:pt x="44" y="1"/>
                        </a:lnTo>
                        <a:lnTo>
                          <a:pt x="5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9" name="Freeform 518"/>
                  <p:cNvSpPr>
                    <a:spLocks noChangeAspect="1"/>
                  </p:cNvSpPr>
                  <p:nvPr/>
                </p:nvSpPr>
                <p:spPr bwMode="auto">
                  <a:xfrm>
                    <a:off x="5134" y="1940"/>
                    <a:ext cx="36" cy="72"/>
                  </a:xfrm>
                  <a:custGeom>
                    <a:avLst/>
                    <a:gdLst>
                      <a:gd name="T0" fmla="*/ 17 w 114"/>
                      <a:gd name="T1" fmla="*/ 0 h 234"/>
                      <a:gd name="T2" fmla="*/ 20 w 114"/>
                      <a:gd name="T3" fmla="*/ 0 h 234"/>
                      <a:gd name="T4" fmla="*/ 24 w 114"/>
                      <a:gd name="T5" fmla="*/ 1 h 234"/>
                      <a:gd name="T6" fmla="*/ 25 w 114"/>
                      <a:gd name="T7" fmla="*/ 2 h 234"/>
                      <a:gd name="T8" fmla="*/ 27 w 114"/>
                      <a:gd name="T9" fmla="*/ 2 h 234"/>
                      <a:gd name="T10" fmla="*/ 28 w 114"/>
                      <a:gd name="T11" fmla="*/ 3 h 234"/>
                      <a:gd name="T12" fmla="*/ 30 w 114"/>
                      <a:gd name="T13" fmla="*/ 4 h 234"/>
                      <a:gd name="T14" fmla="*/ 31 w 114"/>
                      <a:gd name="T15" fmla="*/ 5 h 234"/>
                      <a:gd name="T16" fmla="*/ 32 w 114"/>
                      <a:gd name="T17" fmla="*/ 7 h 234"/>
                      <a:gd name="T18" fmla="*/ 33 w 114"/>
                      <a:gd name="T19" fmla="*/ 8 h 234"/>
                      <a:gd name="T20" fmla="*/ 34 w 114"/>
                      <a:gd name="T21" fmla="*/ 10 h 234"/>
                      <a:gd name="T22" fmla="*/ 35 w 114"/>
                      <a:gd name="T23" fmla="*/ 12 h 234"/>
                      <a:gd name="T24" fmla="*/ 36 w 114"/>
                      <a:gd name="T25" fmla="*/ 14 h 234"/>
                      <a:gd name="T26" fmla="*/ 36 w 114"/>
                      <a:gd name="T27" fmla="*/ 18 h 234"/>
                      <a:gd name="T28" fmla="*/ 36 w 114"/>
                      <a:gd name="T29" fmla="*/ 20 h 234"/>
                      <a:gd name="T30" fmla="*/ 36 w 114"/>
                      <a:gd name="T31" fmla="*/ 72 h 234"/>
                      <a:gd name="T32" fmla="*/ 0 w 114"/>
                      <a:gd name="T33" fmla="*/ 72 h 234"/>
                      <a:gd name="T34" fmla="*/ 0 w 114"/>
                      <a:gd name="T35" fmla="*/ 20 h 234"/>
                      <a:gd name="T36" fmla="*/ 0 w 114"/>
                      <a:gd name="T37" fmla="*/ 18 h 234"/>
                      <a:gd name="T38" fmla="*/ 0 w 114"/>
                      <a:gd name="T39" fmla="*/ 14 h 234"/>
                      <a:gd name="T40" fmla="*/ 1 w 114"/>
                      <a:gd name="T41" fmla="*/ 12 h 234"/>
                      <a:gd name="T42" fmla="*/ 1 w 114"/>
                      <a:gd name="T43" fmla="*/ 10 h 234"/>
                      <a:gd name="T44" fmla="*/ 2 w 114"/>
                      <a:gd name="T45" fmla="*/ 8 h 234"/>
                      <a:gd name="T46" fmla="*/ 3 w 114"/>
                      <a:gd name="T47" fmla="*/ 7 h 234"/>
                      <a:gd name="T48" fmla="*/ 4 w 114"/>
                      <a:gd name="T49" fmla="*/ 5 h 234"/>
                      <a:gd name="T50" fmla="*/ 5 w 114"/>
                      <a:gd name="T51" fmla="*/ 4 h 234"/>
                      <a:gd name="T52" fmla="*/ 6 w 114"/>
                      <a:gd name="T53" fmla="*/ 3 h 234"/>
                      <a:gd name="T54" fmla="*/ 7 w 114"/>
                      <a:gd name="T55" fmla="*/ 2 h 234"/>
                      <a:gd name="T56" fmla="*/ 9 w 114"/>
                      <a:gd name="T57" fmla="*/ 2 h 234"/>
                      <a:gd name="T58" fmla="*/ 10 w 114"/>
                      <a:gd name="T59" fmla="*/ 1 h 234"/>
                      <a:gd name="T60" fmla="*/ 13 w 114"/>
                      <a:gd name="T61" fmla="*/ 0 h 234"/>
                      <a:gd name="T62" fmla="*/ 17 w 114"/>
                      <a:gd name="T63" fmla="*/ 0 h 234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14" h="234">
                        <a:moveTo>
                          <a:pt x="53" y="0"/>
                        </a:moveTo>
                        <a:lnTo>
                          <a:pt x="64" y="1"/>
                        </a:lnTo>
                        <a:lnTo>
                          <a:pt x="75" y="3"/>
                        </a:lnTo>
                        <a:lnTo>
                          <a:pt x="80" y="5"/>
                        </a:lnTo>
                        <a:lnTo>
                          <a:pt x="85" y="7"/>
                        </a:lnTo>
                        <a:lnTo>
                          <a:pt x="90" y="9"/>
                        </a:lnTo>
                        <a:lnTo>
                          <a:pt x="95" y="13"/>
                        </a:lnTo>
                        <a:lnTo>
                          <a:pt x="99" y="17"/>
                        </a:lnTo>
                        <a:lnTo>
                          <a:pt x="102" y="22"/>
                        </a:lnTo>
                        <a:lnTo>
                          <a:pt x="106" y="27"/>
                        </a:lnTo>
                        <a:lnTo>
                          <a:pt x="109" y="34"/>
                        </a:lnTo>
                        <a:lnTo>
                          <a:pt x="111" y="40"/>
                        </a:lnTo>
                        <a:lnTo>
                          <a:pt x="113" y="47"/>
                        </a:lnTo>
                        <a:lnTo>
                          <a:pt x="114" y="57"/>
                        </a:lnTo>
                        <a:lnTo>
                          <a:pt x="114" y="66"/>
                        </a:lnTo>
                        <a:lnTo>
                          <a:pt x="114" y="234"/>
                        </a:lnTo>
                        <a:lnTo>
                          <a:pt x="0" y="234"/>
                        </a:lnTo>
                        <a:lnTo>
                          <a:pt x="0" y="66"/>
                        </a:lnTo>
                        <a:lnTo>
                          <a:pt x="0" y="57"/>
                        </a:lnTo>
                        <a:lnTo>
                          <a:pt x="1" y="47"/>
                        </a:lnTo>
                        <a:lnTo>
                          <a:pt x="2" y="40"/>
                        </a:lnTo>
                        <a:lnTo>
                          <a:pt x="4" y="34"/>
                        </a:lnTo>
                        <a:lnTo>
                          <a:pt x="7" y="27"/>
                        </a:lnTo>
                        <a:lnTo>
                          <a:pt x="9" y="22"/>
                        </a:lnTo>
                        <a:lnTo>
                          <a:pt x="12" y="17"/>
                        </a:lnTo>
                        <a:lnTo>
                          <a:pt x="16" y="13"/>
                        </a:lnTo>
                        <a:lnTo>
                          <a:pt x="19" y="9"/>
                        </a:lnTo>
                        <a:lnTo>
                          <a:pt x="23" y="7"/>
                        </a:lnTo>
                        <a:lnTo>
                          <a:pt x="28" y="5"/>
                        </a:lnTo>
                        <a:lnTo>
                          <a:pt x="33" y="3"/>
                        </a:lnTo>
                        <a:lnTo>
                          <a:pt x="42" y="1"/>
                        </a:lnTo>
                        <a:lnTo>
                          <a:pt x="5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0" name="Freeform 519"/>
                  <p:cNvSpPr>
                    <a:spLocks noChangeAspect="1"/>
                  </p:cNvSpPr>
                  <p:nvPr/>
                </p:nvSpPr>
                <p:spPr bwMode="auto">
                  <a:xfrm>
                    <a:off x="503" y="1940"/>
                    <a:ext cx="36" cy="86"/>
                  </a:xfrm>
                  <a:custGeom>
                    <a:avLst/>
                    <a:gdLst>
                      <a:gd name="T0" fmla="*/ 17 w 116"/>
                      <a:gd name="T1" fmla="*/ 0 h 277"/>
                      <a:gd name="T2" fmla="*/ 20 w 116"/>
                      <a:gd name="T3" fmla="*/ 0 h 277"/>
                      <a:gd name="T4" fmla="*/ 24 w 116"/>
                      <a:gd name="T5" fmla="*/ 1 h 277"/>
                      <a:gd name="T6" fmla="*/ 25 w 116"/>
                      <a:gd name="T7" fmla="*/ 1 h 277"/>
                      <a:gd name="T8" fmla="*/ 27 w 116"/>
                      <a:gd name="T9" fmla="*/ 2 h 277"/>
                      <a:gd name="T10" fmla="*/ 29 w 116"/>
                      <a:gd name="T11" fmla="*/ 2 h 277"/>
                      <a:gd name="T12" fmla="*/ 30 w 116"/>
                      <a:gd name="T13" fmla="*/ 3 h 277"/>
                      <a:gd name="T14" fmla="*/ 31 w 116"/>
                      <a:gd name="T15" fmla="*/ 5 h 277"/>
                      <a:gd name="T16" fmla="*/ 32 w 116"/>
                      <a:gd name="T17" fmla="*/ 6 h 277"/>
                      <a:gd name="T18" fmla="*/ 33 w 116"/>
                      <a:gd name="T19" fmla="*/ 7 h 277"/>
                      <a:gd name="T20" fmla="*/ 34 w 116"/>
                      <a:gd name="T21" fmla="*/ 9 h 277"/>
                      <a:gd name="T22" fmla="*/ 35 w 116"/>
                      <a:gd name="T23" fmla="*/ 12 h 277"/>
                      <a:gd name="T24" fmla="*/ 36 w 116"/>
                      <a:gd name="T25" fmla="*/ 15 h 277"/>
                      <a:gd name="T26" fmla="*/ 36 w 116"/>
                      <a:gd name="T27" fmla="*/ 18 h 277"/>
                      <a:gd name="T28" fmla="*/ 36 w 116"/>
                      <a:gd name="T29" fmla="*/ 21 h 277"/>
                      <a:gd name="T30" fmla="*/ 36 w 116"/>
                      <a:gd name="T31" fmla="*/ 86 h 277"/>
                      <a:gd name="T32" fmla="*/ 0 w 116"/>
                      <a:gd name="T33" fmla="*/ 86 h 277"/>
                      <a:gd name="T34" fmla="*/ 0 w 116"/>
                      <a:gd name="T35" fmla="*/ 21 h 277"/>
                      <a:gd name="T36" fmla="*/ 0 w 116"/>
                      <a:gd name="T37" fmla="*/ 18 h 277"/>
                      <a:gd name="T38" fmla="*/ 0 w 116"/>
                      <a:gd name="T39" fmla="*/ 15 h 277"/>
                      <a:gd name="T40" fmla="*/ 1 w 116"/>
                      <a:gd name="T41" fmla="*/ 12 h 277"/>
                      <a:gd name="T42" fmla="*/ 1 w 116"/>
                      <a:gd name="T43" fmla="*/ 9 h 277"/>
                      <a:gd name="T44" fmla="*/ 2 w 116"/>
                      <a:gd name="T45" fmla="*/ 7 h 277"/>
                      <a:gd name="T46" fmla="*/ 3 w 116"/>
                      <a:gd name="T47" fmla="*/ 6 h 277"/>
                      <a:gd name="T48" fmla="*/ 4 w 116"/>
                      <a:gd name="T49" fmla="*/ 5 h 277"/>
                      <a:gd name="T50" fmla="*/ 5 w 116"/>
                      <a:gd name="T51" fmla="*/ 3 h 277"/>
                      <a:gd name="T52" fmla="*/ 6 w 116"/>
                      <a:gd name="T53" fmla="*/ 2 h 277"/>
                      <a:gd name="T54" fmla="*/ 7 w 116"/>
                      <a:gd name="T55" fmla="*/ 2 h 277"/>
                      <a:gd name="T56" fmla="*/ 9 w 116"/>
                      <a:gd name="T57" fmla="*/ 1 h 277"/>
                      <a:gd name="T58" fmla="*/ 10 w 116"/>
                      <a:gd name="T59" fmla="*/ 1 h 277"/>
                      <a:gd name="T60" fmla="*/ 13 w 116"/>
                      <a:gd name="T61" fmla="*/ 0 h 277"/>
                      <a:gd name="T62" fmla="*/ 17 w 116"/>
                      <a:gd name="T63" fmla="*/ 0 h 27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16" h="277">
                        <a:moveTo>
                          <a:pt x="54" y="0"/>
                        </a:moveTo>
                        <a:lnTo>
                          <a:pt x="65" y="1"/>
                        </a:lnTo>
                        <a:lnTo>
                          <a:pt x="77" y="2"/>
                        </a:lnTo>
                        <a:lnTo>
                          <a:pt x="82" y="3"/>
                        </a:lnTo>
                        <a:lnTo>
                          <a:pt x="86" y="5"/>
                        </a:lnTo>
                        <a:lnTo>
                          <a:pt x="92" y="7"/>
                        </a:lnTo>
                        <a:lnTo>
                          <a:pt x="96" y="10"/>
                        </a:lnTo>
                        <a:lnTo>
                          <a:pt x="100" y="15"/>
                        </a:lnTo>
                        <a:lnTo>
                          <a:pt x="104" y="19"/>
                        </a:lnTo>
                        <a:lnTo>
                          <a:pt x="107" y="24"/>
                        </a:lnTo>
                        <a:lnTo>
                          <a:pt x="111" y="30"/>
                        </a:lnTo>
                        <a:lnTo>
                          <a:pt x="113" y="39"/>
                        </a:lnTo>
                        <a:lnTo>
                          <a:pt x="115" y="47"/>
                        </a:lnTo>
                        <a:lnTo>
                          <a:pt x="116" y="57"/>
                        </a:lnTo>
                        <a:lnTo>
                          <a:pt x="116" y="67"/>
                        </a:lnTo>
                        <a:lnTo>
                          <a:pt x="116" y="277"/>
                        </a:lnTo>
                        <a:lnTo>
                          <a:pt x="0" y="277"/>
                        </a:lnTo>
                        <a:lnTo>
                          <a:pt x="0" y="67"/>
                        </a:lnTo>
                        <a:lnTo>
                          <a:pt x="0" y="57"/>
                        </a:lnTo>
                        <a:lnTo>
                          <a:pt x="1" y="47"/>
                        </a:lnTo>
                        <a:lnTo>
                          <a:pt x="2" y="39"/>
                        </a:lnTo>
                        <a:lnTo>
                          <a:pt x="4" y="30"/>
                        </a:lnTo>
                        <a:lnTo>
                          <a:pt x="6" y="24"/>
                        </a:lnTo>
                        <a:lnTo>
                          <a:pt x="9" y="19"/>
                        </a:lnTo>
                        <a:lnTo>
                          <a:pt x="13" y="15"/>
                        </a:lnTo>
                        <a:lnTo>
                          <a:pt x="16" y="10"/>
                        </a:lnTo>
                        <a:lnTo>
                          <a:pt x="20" y="7"/>
                        </a:lnTo>
                        <a:lnTo>
                          <a:pt x="23" y="5"/>
                        </a:lnTo>
                        <a:lnTo>
                          <a:pt x="28" y="3"/>
                        </a:lnTo>
                        <a:lnTo>
                          <a:pt x="33" y="2"/>
                        </a:lnTo>
                        <a:lnTo>
                          <a:pt x="43" y="1"/>
                        </a:lnTo>
                        <a:lnTo>
                          <a:pt x="5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1" name="Freeform 520"/>
                  <p:cNvSpPr>
                    <a:spLocks noChangeAspect="1"/>
                  </p:cNvSpPr>
                  <p:nvPr/>
                </p:nvSpPr>
                <p:spPr bwMode="auto">
                  <a:xfrm>
                    <a:off x="368" y="1940"/>
                    <a:ext cx="36" cy="86"/>
                  </a:xfrm>
                  <a:custGeom>
                    <a:avLst/>
                    <a:gdLst>
                      <a:gd name="T0" fmla="*/ 17 w 116"/>
                      <a:gd name="T1" fmla="*/ 0 h 277"/>
                      <a:gd name="T2" fmla="*/ 20 w 116"/>
                      <a:gd name="T3" fmla="*/ 0 h 277"/>
                      <a:gd name="T4" fmla="*/ 24 w 116"/>
                      <a:gd name="T5" fmla="*/ 1 h 277"/>
                      <a:gd name="T6" fmla="*/ 25 w 116"/>
                      <a:gd name="T7" fmla="*/ 1 h 277"/>
                      <a:gd name="T8" fmla="*/ 27 w 116"/>
                      <a:gd name="T9" fmla="*/ 2 h 277"/>
                      <a:gd name="T10" fmla="*/ 29 w 116"/>
                      <a:gd name="T11" fmla="*/ 2 h 277"/>
                      <a:gd name="T12" fmla="*/ 30 w 116"/>
                      <a:gd name="T13" fmla="*/ 4 h 277"/>
                      <a:gd name="T14" fmla="*/ 31 w 116"/>
                      <a:gd name="T15" fmla="*/ 5 h 277"/>
                      <a:gd name="T16" fmla="*/ 32 w 116"/>
                      <a:gd name="T17" fmla="*/ 6 h 277"/>
                      <a:gd name="T18" fmla="*/ 33 w 116"/>
                      <a:gd name="T19" fmla="*/ 8 h 277"/>
                      <a:gd name="T20" fmla="*/ 34 w 116"/>
                      <a:gd name="T21" fmla="*/ 10 h 277"/>
                      <a:gd name="T22" fmla="*/ 35 w 116"/>
                      <a:gd name="T23" fmla="*/ 12 h 277"/>
                      <a:gd name="T24" fmla="*/ 35 w 116"/>
                      <a:gd name="T25" fmla="*/ 15 h 277"/>
                      <a:gd name="T26" fmla="*/ 36 w 116"/>
                      <a:gd name="T27" fmla="*/ 18 h 277"/>
                      <a:gd name="T28" fmla="*/ 36 w 116"/>
                      <a:gd name="T29" fmla="*/ 21 h 277"/>
                      <a:gd name="T30" fmla="*/ 36 w 116"/>
                      <a:gd name="T31" fmla="*/ 86 h 277"/>
                      <a:gd name="T32" fmla="*/ 0 w 116"/>
                      <a:gd name="T33" fmla="*/ 86 h 277"/>
                      <a:gd name="T34" fmla="*/ 0 w 116"/>
                      <a:gd name="T35" fmla="*/ 21 h 277"/>
                      <a:gd name="T36" fmla="*/ 0 w 116"/>
                      <a:gd name="T37" fmla="*/ 18 h 277"/>
                      <a:gd name="T38" fmla="*/ 0 w 116"/>
                      <a:gd name="T39" fmla="*/ 15 h 277"/>
                      <a:gd name="T40" fmla="*/ 1 w 116"/>
                      <a:gd name="T41" fmla="*/ 12 h 277"/>
                      <a:gd name="T42" fmla="*/ 1 w 116"/>
                      <a:gd name="T43" fmla="*/ 10 h 277"/>
                      <a:gd name="T44" fmla="*/ 2 w 116"/>
                      <a:gd name="T45" fmla="*/ 8 h 277"/>
                      <a:gd name="T46" fmla="*/ 3 w 116"/>
                      <a:gd name="T47" fmla="*/ 6 h 277"/>
                      <a:gd name="T48" fmla="*/ 4 w 116"/>
                      <a:gd name="T49" fmla="*/ 5 h 277"/>
                      <a:gd name="T50" fmla="*/ 5 w 116"/>
                      <a:gd name="T51" fmla="*/ 4 h 277"/>
                      <a:gd name="T52" fmla="*/ 6 w 116"/>
                      <a:gd name="T53" fmla="*/ 2 h 277"/>
                      <a:gd name="T54" fmla="*/ 7 w 116"/>
                      <a:gd name="T55" fmla="*/ 2 h 277"/>
                      <a:gd name="T56" fmla="*/ 9 w 116"/>
                      <a:gd name="T57" fmla="*/ 1 h 277"/>
                      <a:gd name="T58" fmla="*/ 11 w 116"/>
                      <a:gd name="T59" fmla="*/ 1 h 277"/>
                      <a:gd name="T60" fmla="*/ 14 w 116"/>
                      <a:gd name="T61" fmla="*/ 0 h 277"/>
                      <a:gd name="T62" fmla="*/ 17 w 116"/>
                      <a:gd name="T63" fmla="*/ 0 h 27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16" h="277">
                        <a:moveTo>
                          <a:pt x="55" y="0"/>
                        </a:moveTo>
                        <a:lnTo>
                          <a:pt x="66" y="1"/>
                        </a:lnTo>
                        <a:lnTo>
                          <a:pt x="77" y="2"/>
                        </a:lnTo>
                        <a:lnTo>
                          <a:pt x="82" y="4"/>
                        </a:lnTo>
                        <a:lnTo>
                          <a:pt x="87" y="6"/>
                        </a:lnTo>
                        <a:lnTo>
                          <a:pt x="92" y="8"/>
                        </a:lnTo>
                        <a:lnTo>
                          <a:pt x="96" y="12"/>
                        </a:lnTo>
                        <a:lnTo>
                          <a:pt x="100" y="16"/>
                        </a:lnTo>
                        <a:lnTo>
                          <a:pt x="104" y="20"/>
                        </a:lnTo>
                        <a:lnTo>
                          <a:pt x="107" y="26"/>
                        </a:lnTo>
                        <a:lnTo>
                          <a:pt x="110" y="33"/>
                        </a:lnTo>
                        <a:lnTo>
                          <a:pt x="113" y="40"/>
                        </a:lnTo>
                        <a:lnTo>
                          <a:pt x="114" y="48"/>
                        </a:lnTo>
                        <a:lnTo>
                          <a:pt x="115" y="59"/>
                        </a:lnTo>
                        <a:lnTo>
                          <a:pt x="116" y="69"/>
                        </a:lnTo>
                        <a:lnTo>
                          <a:pt x="116" y="277"/>
                        </a:lnTo>
                        <a:lnTo>
                          <a:pt x="0" y="277"/>
                        </a:lnTo>
                        <a:lnTo>
                          <a:pt x="0" y="69"/>
                        </a:lnTo>
                        <a:lnTo>
                          <a:pt x="0" y="59"/>
                        </a:lnTo>
                        <a:lnTo>
                          <a:pt x="1" y="48"/>
                        </a:lnTo>
                        <a:lnTo>
                          <a:pt x="2" y="40"/>
                        </a:lnTo>
                        <a:lnTo>
                          <a:pt x="4" y="33"/>
                        </a:lnTo>
                        <a:lnTo>
                          <a:pt x="6" y="26"/>
                        </a:lnTo>
                        <a:lnTo>
                          <a:pt x="9" y="20"/>
                        </a:lnTo>
                        <a:lnTo>
                          <a:pt x="13" y="16"/>
                        </a:lnTo>
                        <a:lnTo>
                          <a:pt x="17" y="12"/>
                        </a:lnTo>
                        <a:lnTo>
                          <a:pt x="20" y="8"/>
                        </a:lnTo>
                        <a:lnTo>
                          <a:pt x="24" y="6"/>
                        </a:lnTo>
                        <a:lnTo>
                          <a:pt x="29" y="4"/>
                        </a:lnTo>
                        <a:lnTo>
                          <a:pt x="34" y="2"/>
                        </a:lnTo>
                        <a:lnTo>
                          <a:pt x="44" y="1"/>
                        </a:lnTo>
                        <a:lnTo>
                          <a:pt x="5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2" name="Freeform 521"/>
                  <p:cNvSpPr>
                    <a:spLocks noChangeAspect="1"/>
                  </p:cNvSpPr>
                  <p:nvPr/>
                </p:nvSpPr>
                <p:spPr bwMode="auto">
                  <a:xfrm>
                    <a:off x="896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3 w 157"/>
                      <a:gd name="T7" fmla="*/ 1 h 262"/>
                      <a:gd name="T8" fmla="*/ 36 w 157"/>
                      <a:gd name="T9" fmla="*/ 2 h 262"/>
                      <a:gd name="T10" fmla="*/ 38 w 157"/>
                      <a:gd name="T11" fmla="*/ 4 h 262"/>
                      <a:gd name="T12" fmla="*/ 40 w 157"/>
                      <a:gd name="T13" fmla="*/ 5 h 262"/>
                      <a:gd name="T14" fmla="*/ 42 w 157"/>
                      <a:gd name="T15" fmla="*/ 7 h 262"/>
                      <a:gd name="T16" fmla="*/ 44 w 157"/>
                      <a:gd name="T17" fmla="*/ 8 h 262"/>
                      <a:gd name="T18" fmla="*/ 45 w 157"/>
                      <a:gd name="T19" fmla="*/ 11 h 262"/>
                      <a:gd name="T20" fmla="*/ 46 w 157"/>
                      <a:gd name="T21" fmla="*/ 13 h 262"/>
                      <a:gd name="T22" fmla="*/ 47 w 157"/>
                      <a:gd name="T23" fmla="*/ 16 h 262"/>
                      <a:gd name="T24" fmla="*/ 48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5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6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8" y="1"/>
                        </a:lnTo>
                        <a:lnTo>
                          <a:pt x="97" y="2"/>
                        </a:lnTo>
                        <a:lnTo>
                          <a:pt x="105" y="4"/>
                        </a:lnTo>
                        <a:lnTo>
                          <a:pt x="113" y="7"/>
                        </a:lnTo>
                        <a:lnTo>
                          <a:pt x="120" y="12"/>
                        </a:lnTo>
                        <a:lnTo>
                          <a:pt x="126" y="16"/>
                        </a:lnTo>
                        <a:lnTo>
                          <a:pt x="133" y="22"/>
                        </a:lnTo>
                        <a:lnTo>
                          <a:pt x="138" y="28"/>
                        </a:lnTo>
                        <a:lnTo>
                          <a:pt x="142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2" y="61"/>
                        </a:lnTo>
                        <a:lnTo>
                          <a:pt x="154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2" y="72"/>
                        </a:lnTo>
                        <a:lnTo>
                          <a:pt x="4" y="61"/>
                        </a:lnTo>
                        <a:lnTo>
                          <a:pt x="7" y="52"/>
                        </a:lnTo>
                        <a:lnTo>
                          <a:pt x="10" y="43"/>
                        </a:lnTo>
                        <a:lnTo>
                          <a:pt x="15" y="36"/>
                        </a:lnTo>
                        <a:lnTo>
                          <a:pt x="19" y="28"/>
                        </a:lnTo>
                        <a:lnTo>
                          <a:pt x="24" y="22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1" y="4"/>
                        </a:lnTo>
                        <a:lnTo>
                          <a:pt x="60" y="2"/>
                        </a:lnTo>
                        <a:lnTo>
                          <a:pt x="69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3" name="Freeform 522"/>
                  <p:cNvSpPr>
                    <a:spLocks noChangeAspect="1"/>
                  </p:cNvSpPr>
                  <p:nvPr/>
                </p:nvSpPr>
                <p:spPr bwMode="auto">
                  <a:xfrm>
                    <a:off x="3626" y="1947"/>
                    <a:ext cx="50" cy="79"/>
                  </a:xfrm>
                  <a:custGeom>
                    <a:avLst/>
                    <a:gdLst>
                      <a:gd name="T0" fmla="*/ 25 w 156"/>
                      <a:gd name="T1" fmla="*/ 0 h 262"/>
                      <a:gd name="T2" fmla="*/ 28 w 156"/>
                      <a:gd name="T3" fmla="*/ 0 h 262"/>
                      <a:gd name="T4" fmla="*/ 31 w 156"/>
                      <a:gd name="T5" fmla="*/ 1 h 262"/>
                      <a:gd name="T6" fmla="*/ 34 w 156"/>
                      <a:gd name="T7" fmla="*/ 1 h 262"/>
                      <a:gd name="T8" fmla="*/ 36 w 156"/>
                      <a:gd name="T9" fmla="*/ 2 h 262"/>
                      <a:gd name="T10" fmla="*/ 38 w 156"/>
                      <a:gd name="T11" fmla="*/ 4 h 262"/>
                      <a:gd name="T12" fmla="*/ 41 w 156"/>
                      <a:gd name="T13" fmla="*/ 5 h 262"/>
                      <a:gd name="T14" fmla="*/ 42 w 156"/>
                      <a:gd name="T15" fmla="*/ 7 h 262"/>
                      <a:gd name="T16" fmla="*/ 44 w 156"/>
                      <a:gd name="T17" fmla="*/ 8 h 262"/>
                      <a:gd name="T18" fmla="*/ 45 w 156"/>
                      <a:gd name="T19" fmla="*/ 11 h 262"/>
                      <a:gd name="T20" fmla="*/ 47 w 156"/>
                      <a:gd name="T21" fmla="*/ 13 h 262"/>
                      <a:gd name="T22" fmla="*/ 48 w 156"/>
                      <a:gd name="T23" fmla="*/ 16 h 262"/>
                      <a:gd name="T24" fmla="*/ 49 w 156"/>
                      <a:gd name="T25" fmla="*/ 18 h 262"/>
                      <a:gd name="T26" fmla="*/ 49 w 156"/>
                      <a:gd name="T27" fmla="*/ 22 h 262"/>
                      <a:gd name="T28" fmla="*/ 50 w 156"/>
                      <a:gd name="T29" fmla="*/ 25 h 262"/>
                      <a:gd name="T30" fmla="*/ 50 w 156"/>
                      <a:gd name="T31" fmla="*/ 28 h 262"/>
                      <a:gd name="T32" fmla="*/ 50 w 156"/>
                      <a:gd name="T33" fmla="*/ 32 h 262"/>
                      <a:gd name="T34" fmla="*/ 50 w 156"/>
                      <a:gd name="T35" fmla="*/ 79 h 262"/>
                      <a:gd name="T36" fmla="*/ 0 w 156"/>
                      <a:gd name="T37" fmla="*/ 79 h 262"/>
                      <a:gd name="T38" fmla="*/ 0 w 156"/>
                      <a:gd name="T39" fmla="*/ 32 h 262"/>
                      <a:gd name="T40" fmla="*/ 0 w 156"/>
                      <a:gd name="T41" fmla="*/ 28 h 262"/>
                      <a:gd name="T42" fmla="*/ 0 w 156"/>
                      <a:gd name="T43" fmla="*/ 25 h 262"/>
                      <a:gd name="T44" fmla="*/ 1 w 156"/>
                      <a:gd name="T45" fmla="*/ 22 h 262"/>
                      <a:gd name="T46" fmla="*/ 2 w 156"/>
                      <a:gd name="T47" fmla="*/ 18 h 262"/>
                      <a:gd name="T48" fmla="*/ 3 w 156"/>
                      <a:gd name="T49" fmla="*/ 16 h 262"/>
                      <a:gd name="T50" fmla="*/ 4 w 156"/>
                      <a:gd name="T51" fmla="*/ 13 h 262"/>
                      <a:gd name="T52" fmla="*/ 5 w 156"/>
                      <a:gd name="T53" fmla="*/ 11 h 262"/>
                      <a:gd name="T54" fmla="*/ 6 w 156"/>
                      <a:gd name="T55" fmla="*/ 8 h 262"/>
                      <a:gd name="T56" fmla="*/ 8 w 156"/>
                      <a:gd name="T57" fmla="*/ 7 h 262"/>
                      <a:gd name="T58" fmla="*/ 10 w 156"/>
                      <a:gd name="T59" fmla="*/ 5 h 262"/>
                      <a:gd name="T60" fmla="*/ 12 w 156"/>
                      <a:gd name="T61" fmla="*/ 4 h 262"/>
                      <a:gd name="T62" fmla="*/ 14 w 156"/>
                      <a:gd name="T63" fmla="*/ 2 h 262"/>
                      <a:gd name="T64" fmla="*/ 17 w 156"/>
                      <a:gd name="T65" fmla="*/ 1 h 262"/>
                      <a:gd name="T66" fmla="*/ 19 w 156"/>
                      <a:gd name="T67" fmla="*/ 1 h 262"/>
                      <a:gd name="T68" fmla="*/ 22 w 156"/>
                      <a:gd name="T69" fmla="*/ 0 h 262"/>
                      <a:gd name="T70" fmla="*/ 25 w 156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6" h="262">
                        <a:moveTo>
                          <a:pt x="78" y="0"/>
                        </a:moveTo>
                        <a:lnTo>
                          <a:pt x="88" y="1"/>
                        </a:lnTo>
                        <a:lnTo>
                          <a:pt x="97" y="2"/>
                        </a:lnTo>
                        <a:lnTo>
                          <a:pt x="105" y="4"/>
                        </a:lnTo>
                        <a:lnTo>
                          <a:pt x="113" y="7"/>
                        </a:lnTo>
                        <a:lnTo>
                          <a:pt x="120" y="12"/>
                        </a:lnTo>
                        <a:lnTo>
                          <a:pt x="127" y="16"/>
                        </a:lnTo>
                        <a:lnTo>
                          <a:pt x="132" y="22"/>
                        </a:lnTo>
                        <a:lnTo>
                          <a:pt x="137" y="28"/>
                        </a:lnTo>
                        <a:lnTo>
                          <a:pt x="141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2" y="61"/>
                        </a:lnTo>
                        <a:lnTo>
                          <a:pt x="153" y="72"/>
                        </a:lnTo>
                        <a:lnTo>
                          <a:pt x="155" y="82"/>
                        </a:lnTo>
                        <a:lnTo>
                          <a:pt x="156" y="94"/>
                        </a:lnTo>
                        <a:lnTo>
                          <a:pt x="156" y="105"/>
                        </a:lnTo>
                        <a:lnTo>
                          <a:pt x="156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1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8" y="52"/>
                        </a:lnTo>
                        <a:lnTo>
                          <a:pt x="12" y="43"/>
                        </a:lnTo>
                        <a:lnTo>
                          <a:pt x="15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2" y="4"/>
                        </a:lnTo>
                        <a:lnTo>
                          <a:pt x="60" y="2"/>
                        </a:lnTo>
                        <a:lnTo>
                          <a:pt x="69" y="1"/>
                        </a:lnTo>
                        <a:lnTo>
                          <a:pt x="78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4" name="Freeform 523"/>
                  <p:cNvSpPr>
                    <a:spLocks noChangeAspect="1"/>
                  </p:cNvSpPr>
                  <p:nvPr/>
                </p:nvSpPr>
                <p:spPr bwMode="auto">
                  <a:xfrm>
                    <a:off x="1540" y="1947"/>
                    <a:ext cx="43" cy="79"/>
                  </a:xfrm>
                  <a:custGeom>
                    <a:avLst/>
                    <a:gdLst>
                      <a:gd name="T0" fmla="*/ 22 w 157"/>
                      <a:gd name="T1" fmla="*/ 0 h 262"/>
                      <a:gd name="T2" fmla="*/ 24 w 157"/>
                      <a:gd name="T3" fmla="*/ 0 h 262"/>
                      <a:gd name="T4" fmla="*/ 27 w 157"/>
                      <a:gd name="T5" fmla="*/ 1 h 262"/>
                      <a:gd name="T6" fmla="*/ 29 w 157"/>
                      <a:gd name="T7" fmla="*/ 1 h 262"/>
                      <a:gd name="T8" fmla="*/ 31 w 157"/>
                      <a:gd name="T9" fmla="*/ 2 h 262"/>
                      <a:gd name="T10" fmla="*/ 33 w 157"/>
                      <a:gd name="T11" fmla="*/ 4 h 262"/>
                      <a:gd name="T12" fmla="*/ 35 w 157"/>
                      <a:gd name="T13" fmla="*/ 5 h 262"/>
                      <a:gd name="T14" fmla="*/ 36 w 157"/>
                      <a:gd name="T15" fmla="*/ 7 h 262"/>
                      <a:gd name="T16" fmla="*/ 38 w 157"/>
                      <a:gd name="T17" fmla="*/ 8 h 262"/>
                      <a:gd name="T18" fmla="*/ 39 w 157"/>
                      <a:gd name="T19" fmla="*/ 11 h 262"/>
                      <a:gd name="T20" fmla="*/ 40 w 157"/>
                      <a:gd name="T21" fmla="*/ 13 h 262"/>
                      <a:gd name="T22" fmla="*/ 41 w 157"/>
                      <a:gd name="T23" fmla="*/ 16 h 262"/>
                      <a:gd name="T24" fmla="*/ 42 w 157"/>
                      <a:gd name="T25" fmla="*/ 18 h 262"/>
                      <a:gd name="T26" fmla="*/ 42 w 157"/>
                      <a:gd name="T27" fmla="*/ 22 h 262"/>
                      <a:gd name="T28" fmla="*/ 43 w 157"/>
                      <a:gd name="T29" fmla="*/ 25 h 262"/>
                      <a:gd name="T30" fmla="*/ 43 w 157"/>
                      <a:gd name="T31" fmla="*/ 28 h 262"/>
                      <a:gd name="T32" fmla="*/ 43 w 157"/>
                      <a:gd name="T33" fmla="*/ 32 h 262"/>
                      <a:gd name="T34" fmla="*/ 43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4 w 157"/>
                      <a:gd name="T53" fmla="*/ 11 h 262"/>
                      <a:gd name="T54" fmla="*/ 5 w 157"/>
                      <a:gd name="T55" fmla="*/ 8 h 262"/>
                      <a:gd name="T56" fmla="*/ 7 w 157"/>
                      <a:gd name="T57" fmla="*/ 7 h 262"/>
                      <a:gd name="T58" fmla="*/ 8 w 157"/>
                      <a:gd name="T59" fmla="*/ 5 h 262"/>
                      <a:gd name="T60" fmla="*/ 10 w 157"/>
                      <a:gd name="T61" fmla="*/ 4 h 262"/>
                      <a:gd name="T62" fmla="*/ 12 w 157"/>
                      <a:gd name="T63" fmla="*/ 2 h 262"/>
                      <a:gd name="T64" fmla="*/ 14 w 157"/>
                      <a:gd name="T65" fmla="*/ 1 h 262"/>
                      <a:gd name="T66" fmla="*/ 16 w 157"/>
                      <a:gd name="T67" fmla="*/ 1 h 262"/>
                      <a:gd name="T68" fmla="*/ 19 w 157"/>
                      <a:gd name="T69" fmla="*/ 0 h 262"/>
                      <a:gd name="T70" fmla="*/ 22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7" y="4"/>
                        </a:lnTo>
                        <a:lnTo>
                          <a:pt x="114" y="7"/>
                        </a:lnTo>
                        <a:lnTo>
                          <a:pt x="122" y="12"/>
                        </a:lnTo>
                        <a:lnTo>
                          <a:pt x="128" y="16"/>
                        </a:lnTo>
                        <a:lnTo>
                          <a:pt x="133" y="22"/>
                        </a:lnTo>
                        <a:lnTo>
                          <a:pt x="138" y="28"/>
                        </a:lnTo>
                        <a:lnTo>
                          <a:pt x="143" y="36"/>
                        </a:lnTo>
                        <a:lnTo>
                          <a:pt x="147" y="43"/>
                        </a:lnTo>
                        <a:lnTo>
                          <a:pt x="150" y="52"/>
                        </a:lnTo>
                        <a:lnTo>
                          <a:pt x="153" y="61"/>
                        </a:lnTo>
                        <a:lnTo>
                          <a:pt x="154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8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19" y="28"/>
                        </a:lnTo>
                        <a:lnTo>
                          <a:pt x="25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5" y="7"/>
                        </a:lnTo>
                        <a:lnTo>
                          <a:pt x="52" y="4"/>
                        </a:lnTo>
                        <a:lnTo>
                          <a:pt x="60" y="2"/>
                        </a:lnTo>
                        <a:lnTo>
                          <a:pt x="70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5" name="Freeform 524"/>
                  <p:cNvSpPr>
                    <a:spLocks noChangeAspect="1"/>
                  </p:cNvSpPr>
                  <p:nvPr/>
                </p:nvSpPr>
                <p:spPr bwMode="auto">
                  <a:xfrm>
                    <a:off x="4269" y="1947"/>
                    <a:ext cx="50" cy="79"/>
                  </a:xfrm>
                  <a:custGeom>
                    <a:avLst/>
                    <a:gdLst>
                      <a:gd name="T0" fmla="*/ 25 w 158"/>
                      <a:gd name="T1" fmla="*/ 0 h 262"/>
                      <a:gd name="T2" fmla="*/ 28 w 158"/>
                      <a:gd name="T3" fmla="*/ 0 h 262"/>
                      <a:gd name="T4" fmla="*/ 31 w 158"/>
                      <a:gd name="T5" fmla="*/ 1 h 262"/>
                      <a:gd name="T6" fmla="*/ 34 w 158"/>
                      <a:gd name="T7" fmla="*/ 1 h 262"/>
                      <a:gd name="T8" fmla="*/ 36 w 158"/>
                      <a:gd name="T9" fmla="*/ 2 h 262"/>
                      <a:gd name="T10" fmla="*/ 38 w 158"/>
                      <a:gd name="T11" fmla="*/ 4 h 262"/>
                      <a:gd name="T12" fmla="*/ 40 w 158"/>
                      <a:gd name="T13" fmla="*/ 5 h 262"/>
                      <a:gd name="T14" fmla="*/ 42 w 158"/>
                      <a:gd name="T15" fmla="*/ 7 h 262"/>
                      <a:gd name="T16" fmla="*/ 44 w 158"/>
                      <a:gd name="T17" fmla="*/ 8 h 262"/>
                      <a:gd name="T18" fmla="*/ 45 w 158"/>
                      <a:gd name="T19" fmla="*/ 11 h 262"/>
                      <a:gd name="T20" fmla="*/ 47 w 158"/>
                      <a:gd name="T21" fmla="*/ 13 h 262"/>
                      <a:gd name="T22" fmla="*/ 47 w 158"/>
                      <a:gd name="T23" fmla="*/ 16 h 262"/>
                      <a:gd name="T24" fmla="*/ 48 w 158"/>
                      <a:gd name="T25" fmla="*/ 18 h 262"/>
                      <a:gd name="T26" fmla="*/ 49 w 158"/>
                      <a:gd name="T27" fmla="*/ 22 h 262"/>
                      <a:gd name="T28" fmla="*/ 49 w 158"/>
                      <a:gd name="T29" fmla="*/ 25 h 262"/>
                      <a:gd name="T30" fmla="*/ 50 w 158"/>
                      <a:gd name="T31" fmla="*/ 28 h 262"/>
                      <a:gd name="T32" fmla="*/ 50 w 158"/>
                      <a:gd name="T33" fmla="*/ 32 h 262"/>
                      <a:gd name="T34" fmla="*/ 50 w 158"/>
                      <a:gd name="T35" fmla="*/ 79 h 262"/>
                      <a:gd name="T36" fmla="*/ 0 w 158"/>
                      <a:gd name="T37" fmla="*/ 79 h 262"/>
                      <a:gd name="T38" fmla="*/ 0 w 158"/>
                      <a:gd name="T39" fmla="*/ 32 h 262"/>
                      <a:gd name="T40" fmla="*/ 0 w 158"/>
                      <a:gd name="T41" fmla="*/ 28 h 262"/>
                      <a:gd name="T42" fmla="*/ 0 w 158"/>
                      <a:gd name="T43" fmla="*/ 25 h 262"/>
                      <a:gd name="T44" fmla="*/ 1 w 158"/>
                      <a:gd name="T45" fmla="*/ 22 h 262"/>
                      <a:gd name="T46" fmla="*/ 2 w 158"/>
                      <a:gd name="T47" fmla="*/ 18 h 262"/>
                      <a:gd name="T48" fmla="*/ 2 w 158"/>
                      <a:gd name="T49" fmla="*/ 16 h 262"/>
                      <a:gd name="T50" fmla="*/ 3 w 158"/>
                      <a:gd name="T51" fmla="*/ 13 h 262"/>
                      <a:gd name="T52" fmla="*/ 5 w 158"/>
                      <a:gd name="T53" fmla="*/ 11 h 262"/>
                      <a:gd name="T54" fmla="*/ 6 w 158"/>
                      <a:gd name="T55" fmla="*/ 8 h 262"/>
                      <a:gd name="T56" fmla="*/ 8 w 158"/>
                      <a:gd name="T57" fmla="*/ 7 h 262"/>
                      <a:gd name="T58" fmla="*/ 9 w 158"/>
                      <a:gd name="T59" fmla="*/ 5 h 262"/>
                      <a:gd name="T60" fmla="*/ 12 w 158"/>
                      <a:gd name="T61" fmla="*/ 4 h 262"/>
                      <a:gd name="T62" fmla="*/ 14 w 158"/>
                      <a:gd name="T63" fmla="*/ 2 h 262"/>
                      <a:gd name="T64" fmla="*/ 16 w 158"/>
                      <a:gd name="T65" fmla="*/ 1 h 262"/>
                      <a:gd name="T66" fmla="*/ 19 w 158"/>
                      <a:gd name="T67" fmla="*/ 1 h 262"/>
                      <a:gd name="T68" fmla="*/ 22 w 158"/>
                      <a:gd name="T69" fmla="*/ 0 h 262"/>
                      <a:gd name="T70" fmla="*/ 25 w 158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8" h="262">
                        <a:moveTo>
                          <a:pt x="80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5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4" y="22"/>
                        </a:lnTo>
                        <a:lnTo>
                          <a:pt x="139" y="28"/>
                        </a:lnTo>
                        <a:lnTo>
                          <a:pt x="143" y="36"/>
                        </a:lnTo>
                        <a:lnTo>
                          <a:pt x="147" y="43"/>
                        </a:lnTo>
                        <a:lnTo>
                          <a:pt x="150" y="52"/>
                        </a:lnTo>
                        <a:lnTo>
                          <a:pt x="152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8" y="105"/>
                        </a:lnTo>
                        <a:lnTo>
                          <a:pt x="158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1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7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0" y="16"/>
                        </a:lnTo>
                        <a:lnTo>
                          <a:pt x="38" y="12"/>
                        </a:lnTo>
                        <a:lnTo>
                          <a:pt x="44" y="7"/>
                        </a:lnTo>
                        <a:lnTo>
                          <a:pt x="52" y="4"/>
                        </a:lnTo>
                        <a:lnTo>
                          <a:pt x="61" y="2"/>
                        </a:lnTo>
                        <a:lnTo>
                          <a:pt x="69" y="1"/>
                        </a:lnTo>
                        <a:lnTo>
                          <a:pt x="8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6" name="Freeform 525"/>
                  <p:cNvSpPr>
                    <a:spLocks noChangeAspect="1"/>
                  </p:cNvSpPr>
                  <p:nvPr/>
                </p:nvSpPr>
                <p:spPr bwMode="auto">
                  <a:xfrm>
                    <a:off x="1004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4 w 157"/>
                      <a:gd name="T7" fmla="*/ 1 h 262"/>
                      <a:gd name="T8" fmla="*/ 36 w 157"/>
                      <a:gd name="T9" fmla="*/ 2 h 262"/>
                      <a:gd name="T10" fmla="*/ 39 w 157"/>
                      <a:gd name="T11" fmla="*/ 4 h 262"/>
                      <a:gd name="T12" fmla="*/ 40 w 157"/>
                      <a:gd name="T13" fmla="*/ 5 h 262"/>
                      <a:gd name="T14" fmla="*/ 42 w 157"/>
                      <a:gd name="T15" fmla="*/ 7 h 262"/>
                      <a:gd name="T16" fmla="*/ 44 w 157"/>
                      <a:gd name="T17" fmla="*/ 8 h 262"/>
                      <a:gd name="T18" fmla="*/ 46 w 157"/>
                      <a:gd name="T19" fmla="*/ 11 h 262"/>
                      <a:gd name="T20" fmla="*/ 46 w 157"/>
                      <a:gd name="T21" fmla="*/ 13 h 262"/>
                      <a:gd name="T22" fmla="*/ 47 w 157"/>
                      <a:gd name="T23" fmla="*/ 16 h 262"/>
                      <a:gd name="T24" fmla="*/ 48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2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4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7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3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3" y="22"/>
                        </a:lnTo>
                        <a:lnTo>
                          <a:pt x="138" y="28"/>
                        </a:lnTo>
                        <a:lnTo>
                          <a:pt x="143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2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7" y="52"/>
                        </a:lnTo>
                        <a:lnTo>
                          <a:pt x="10" y="43"/>
                        </a:lnTo>
                        <a:lnTo>
                          <a:pt x="14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2" y="4"/>
                        </a:lnTo>
                        <a:lnTo>
                          <a:pt x="61" y="2"/>
                        </a:lnTo>
                        <a:lnTo>
                          <a:pt x="69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7" name="Freeform 526"/>
                  <p:cNvSpPr>
                    <a:spLocks noChangeAspect="1"/>
                  </p:cNvSpPr>
                  <p:nvPr/>
                </p:nvSpPr>
                <p:spPr bwMode="auto">
                  <a:xfrm>
                    <a:off x="3733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4 w 157"/>
                      <a:gd name="T7" fmla="*/ 1 h 262"/>
                      <a:gd name="T8" fmla="*/ 36 w 157"/>
                      <a:gd name="T9" fmla="*/ 2 h 262"/>
                      <a:gd name="T10" fmla="*/ 39 w 157"/>
                      <a:gd name="T11" fmla="*/ 4 h 262"/>
                      <a:gd name="T12" fmla="*/ 41 w 157"/>
                      <a:gd name="T13" fmla="*/ 5 h 262"/>
                      <a:gd name="T14" fmla="*/ 42 w 157"/>
                      <a:gd name="T15" fmla="*/ 7 h 262"/>
                      <a:gd name="T16" fmla="*/ 44 w 157"/>
                      <a:gd name="T17" fmla="*/ 8 h 262"/>
                      <a:gd name="T18" fmla="*/ 45 w 157"/>
                      <a:gd name="T19" fmla="*/ 11 h 262"/>
                      <a:gd name="T20" fmla="*/ 46 w 157"/>
                      <a:gd name="T21" fmla="*/ 13 h 262"/>
                      <a:gd name="T22" fmla="*/ 48 w 157"/>
                      <a:gd name="T23" fmla="*/ 16 h 262"/>
                      <a:gd name="T24" fmla="*/ 49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4 w 157"/>
                      <a:gd name="T51" fmla="*/ 13 h 262"/>
                      <a:gd name="T52" fmla="*/ 5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7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4" y="7"/>
                        </a:lnTo>
                        <a:lnTo>
                          <a:pt x="121" y="12"/>
                        </a:lnTo>
                        <a:lnTo>
                          <a:pt x="128" y="16"/>
                        </a:lnTo>
                        <a:lnTo>
                          <a:pt x="133" y="22"/>
                        </a:lnTo>
                        <a:lnTo>
                          <a:pt x="138" y="28"/>
                        </a:lnTo>
                        <a:lnTo>
                          <a:pt x="142" y="36"/>
                        </a:lnTo>
                        <a:lnTo>
                          <a:pt x="146" y="43"/>
                        </a:lnTo>
                        <a:lnTo>
                          <a:pt x="150" y="52"/>
                        </a:lnTo>
                        <a:lnTo>
                          <a:pt x="153" y="61"/>
                        </a:lnTo>
                        <a:lnTo>
                          <a:pt x="154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2" y="72"/>
                        </a:lnTo>
                        <a:lnTo>
                          <a:pt x="4" y="61"/>
                        </a:lnTo>
                        <a:lnTo>
                          <a:pt x="7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19" y="28"/>
                        </a:lnTo>
                        <a:lnTo>
                          <a:pt x="24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2" y="4"/>
                        </a:lnTo>
                        <a:lnTo>
                          <a:pt x="60" y="2"/>
                        </a:lnTo>
                        <a:lnTo>
                          <a:pt x="70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8" name="Freeform 527"/>
                  <p:cNvSpPr>
                    <a:spLocks noChangeAspect="1"/>
                  </p:cNvSpPr>
                  <p:nvPr/>
                </p:nvSpPr>
                <p:spPr bwMode="auto">
                  <a:xfrm>
                    <a:off x="1647" y="1947"/>
                    <a:ext cx="43" cy="79"/>
                  </a:xfrm>
                  <a:custGeom>
                    <a:avLst/>
                    <a:gdLst>
                      <a:gd name="T0" fmla="*/ 22 w 157"/>
                      <a:gd name="T1" fmla="*/ 0 h 262"/>
                      <a:gd name="T2" fmla="*/ 24 w 157"/>
                      <a:gd name="T3" fmla="*/ 0 h 262"/>
                      <a:gd name="T4" fmla="*/ 27 w 157"/>
                      <a:gd name="T5" fmla="*/ 1 h 262"/>
                      <a:gd name="T6" fmla="*/ 29 w 157"/>
                      <a:gd name="T7" fmla="*/ 1 h 262"/>
                      <a:gd name="T8" fmla="*/ 31 w 157"/>
                      <a:gd name="T9" fmla="*/ 2 h 262"/>
                      <a:gd name="T10" fmla="*/ 33 w 157"/>
                      <a:gd name="T11" fmla="*/ 4 h 262"/>
                      <a:gd name="T12" fmla="*/ 35 w 157"/>
                      <a:gd name="T13" fmla="*/ 5 h 262"/>
                      <a:gd name="T14" fmla="*/ 36 w 157"/>
                      <a:gd name="T15" fmla="*/ 7 h 262"/>
                      <a:gd name="T16" fmla="*/ 38 w 157"/>
                      <a:gd name="T17" fmla="*/ 8 h 262"/>
                      <a:gd name="T18" fmla="*/ 39 w 157"/>
                      <a:gd name="T19" fmla="*/ 11 h 262"/>
                      <a:gd name="T20" fmla="*/ 40 w 157"/>
                      <a:gd name="T21" fmla="*/ 13 h 262"/>
                      <a:gd name="T22" fmla="*/ 41 w 157"/>
                      <a:gd name="T23" fmla="*/ 16 h 262"/>
                      <a:gd name="T24" fmla="*/ 42 w 157"/>
                      <a:gd name="T25" fmla="*/ 18 h 262"/>
                      <a:gd name="T26" fmla="*/ 42 w 157"/>
                      <a:gd name="T27" fmla="*/ 22 h 262"/>
                      <a:gd name="T28" fmla="*/ 43 w 157"/>
                      <a:gd name="T29" fmla="*/ 25 h 262"/>
                      <a:gd name="T30" fmla="*/ 43 w 157"/>
                      <a:gd name="T31" fmla="*/ 28 h 262"/>
                      <a:gd name="T32" fmla="*/ 43 w 157"/>
                      <a:gd name="T33" fmla="*/ 32 h 262"/>
                      <a:gd name="T34" fmla="*/ 43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4 w 157"/>
                      <a:gd name="T53" fmla="*/ 11 h 262"/>
                      <a:gd name="T54" fmla="*/ 5 w 157"/>
                      <a:gd name="T55" fmla="*/ 8 h 262"/>
                      <a:gd name="T56" fmla="*/ 7 w 157"/>
                      <a:gd name="T57" fmla="*/ 7 h 262"/>
                      <a:gd name="T58" fmla="*/ 8 w 157"/>
                      <a:gd name="T59" fmla="*/ 5 h 262"/>
                      <a:gd name="T60" fmla="*/ 10 w 157"/>
                      <a:gd name="T61" fmla="*/ 4 h 262"/>
                      <a:gd name="T62" fmla="*/ 12 w 157"/>
                      <a:gd name="T63" fmla="*/ 2 h 262"/>
                      <a:gd name="T64" fmla="*/ 14 w 157"/>
                      <a:gd name="T65" fmla="*/ 1 h 262"/>
                      <a:gd name="T66" fmla="*/ 16 w 157"/>
                      <a:gd name="T67" fmla="*/ 1 h 262"/>
                      <a:gd name="T68" fmla="*/ 19 w 157"/>
                      <a:gd name="T69" fmla="*/ 0 h 262"/>
                      <a:gd name="T70" fmla="*/ 22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7" y="4"/>
                        </a:lnTo>
                        <a:lnTo>
                          <a:pt x="114" y="7"/>
                        </a:lnTo>
                        <a:lnTo>
                          <a:pt x="122" y="12"/>
                        </a:lnTo>
                        <a:lnTo>
                          <a:pt x="128" y="16"/>
                        </a:lnTo>
                        <a:lnTo>
                          <a:pt x="133" y="22"/>
                        </a:lnTo>
                        <a:lnTo>
                          <a:pt x="138" y="28"/>
                        </a:lnTo>
                        <a:lnTo>
                          <a:pt x="143" y="36"/>
                        </a:lnTo>
                        <a:lnTo>
                          <a:pt x="147" y="43"/>
                        </a:lnTo>
                        <a:lnTo>
                          <a:pt x="150" y="52"/>
                        </a:lnTo>
                        <a:lnTo>
                          <a:pt x="153" y="61"/>
                        </a:lnTo>
                        <a:lnTo>
                          <a:pt x="154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8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19" y="28"/>
                        </a:lnTo>
                        <a:lnTo>
                          <a:pt x="25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5" y="7"/>
                        </a:lnTo>
                        <a:lnTo>
                          <a:pt x="52" y="4"/>
                        </a:lnTo>
                        <a:lnTo>
                          <a:pt x="60" y="2"/>
                        </a:lnTo>
                        <a:lnTo>
                          <a:pt x="70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9" name="Freeform 528"/>
                  <p:cNvSpPr>
                    <a:spLocks noChangeAspect="1"/>
                  </p:cNvSpPr>
                  <p:nvPr/>
                </p:nvSpPr>
                <p:spPr bwMode="auto">
                  <a:xfrm>
                    <a:off x="4377" y="1947"/>
                    <a:ext cx="43" cy="79"/>
                  </a:xfrm>
                  <a:custGeom>
                    <a:avLst/>
                    <a:gdLst>
                      <a:gd name="T0" fmla="*/ 22 w 158"/>
                      <a:gd name="T1" fmla="*/ 0 h 262"/>
                      <a:gd name="T2" fmla="*/ 24 w 158"/>
                      <a:gd name="T3" fmla="*/ 0 h 262"/>
                      <a:gd name="T4" fmla="*/ 27 w 158"/>
                      <a:gd name="T5" fmla="*/ 1 h 262"/>
                      <a:gd name="T6" fmla="*/ 29 w 158"/>
                      <a:gd name="T7" fmla="*/ 1 h 262"/>
                      <a:gd name="T8" fmla="*/ 31 w 158"/>
                      <a:gd name="T9" fmla="*/ 2 h 262"/>
                      <a:gd name="T10" fmla="*/ 33 w 158"/>
                      <a:gd name="T11" fmla="*/ 4 h 262"/>
                      <a:gd name="T12" fmla="*/ 35 w 158"/>
                      <a:gd name="T13" fmla="*/ 5 h 262"/>
                      <a:gd name="T14" fmla="*/ 36 w 158"/>
                      <a:gd name="T15" fmla="*/ 7 h 262"/>
                      <a:gd name="T16" fmla="*/ 38 w 158"/>
                      <a:gd name="T17" fmla="*/ 8 h 262"/>
                      <a:gd name="T18" fmla="*/ 39 w 158"/>
                      <a:gd name="T19" fmla="*/ 11 h 262"/>
                      <a:gd name="T20" fmla="*/ 40 w 158"/>
                      <a:gd name="T21" fmla="*/ 13 h 262"/>
                      <a:gd name="T22" fmla="*/ 41 w 158"/>
                      <a:gd name="T23" fmla="*/ 16 h 262"/>
                      <a:gd name="T24" fmla="*/ 41 w 158"/>
                      <a:gd name="T25" fmla="*/ 18 h 262"/>
                      <a:gd name="T26" fmla="*/ 42 w 158"/>
                      <a:gd name="T27" fmla="*/ 22 h 262"/>
                      <a:gd name="T28" fmla="*/ 42 w 158"/>
                      <a:gd name="T29" fmla="*/ 25 h 262"/>
                      <a:gd name="T30" fmla="*/ 43 w 158"/>
                      <a:gd name="T31" fmla="*/ 28 h 262"/>
                      <a:gd name="T32" fmla="*/ 43 w 158"/>
                      <a:gd name="T33" fmla="*/ 32 h 262"/>
                      <a:gd name="T34" fmla="*/ 43 w 158"/>
                      <a:gd name="T35" fmla="*/ 79 h 262"/>
                      <a:gd name="T36" fmla="*/ 0 w 158"/>
                      <a:gd name="T37" fmla="*/ 79 h 262"/>
                      <a:gd name="T38" fmla="*/ 0 w 158"/>
                      <a:gd name="T39" fmla="*/ 32 h 262"/>
                      <a:gd name="T40" fmla="*/ 0 w 158"/>
                      <a:gd name="T41" fmla="*/ 28 h 262"/>
                      <a:gd name="T42" fmla="*/ 0 w 158"/>
                      <a:gd name="T43" fmla="*/ 25 h 262"/>
                      <a:gd name="T44" fmla="*/ 1 w 158"/>
                      <a:gd name="T45" fmla="*/ 22 h 262"/>
                      <a:gd name="T46" fmla="*/ 1 w 158"/>
                      <a:gd name="T47" fmla="*/ 18 h 262"/>
                      <a:gd name="T48" fmla="*/ 2 w 158"/>
                      <a:gd name="T49" fmla="*/ 16 h 262"/>
                      <a:gd name="T50" fmla="*/ 3 w 158"/>
                      <a:gd name="T51" fmla="*/ 13 h 262"/>
                      <a:gd name="T52" fmla="*/ 4 w 158"/>
                      <a:gd name="T53" fmla="*/ 11 h 262"/>
                      <a:gd name="T54" fmla="*/ 5 w 158"/>
                      <a:gd name="T55" fmla="*/ 8 h 262"/>
                      <a:gd name="T56" fmla="*/ 7 w 158"/>
                      <a:gd name="T57" fmla="*/ 7 h 262"/>
                      <a:gd name="T58" fmla="*/ 8 w 158"/>
                      <a:gd name="T59" fmla="*/ 5 h 262"/>
                      <a:gd name="T60" fmla="*/ 10 w 158"/>
                      <a:gd name="T61" fmla="*/ 4 h 262"/>
                      <a:gd name="T62" fmla="*/ 12 w 158"/>
                      <a:gd name="T63" fmla="*/ 2 h 262"/>
                      <a:gd name="T64" fmla="*/ 14 w 158"/>
                      <a:gd name="T65" fmla="*/ 1 h 262"/>
                      <a:gd name="T66" fmla="*/ 17 w 158"/>
                      <a:gd name="T67" fmla="*/ 1 h 262"/>
                      <a:gd name="T68" fmla="*/ 19 w 158"/>
                      <a:gd name="T69" fmla="*/ 0 h 262"/>
                      <a:gd name="T70" fmla="*/ 22 w 158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8" h="262">
                        <a:moveTo>
                          <a:pt x="80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3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2" y="22"/>
                        </a:lnTo>
                        <a:lnTo>
                          <a:pt x="138" y="28"/>
                        </a:lnTo>
                        <a:lnTo>
                          <a:pt x="142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2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8" y="105"/>
                        </a:lnTo>
                        <a:lnTo>
                          <a:pt x="158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7" y="52"/>
                        </a:lnTo>
                        <a:lnTo>
                          <a:pt x="11" y="43"/>
                        </a:lnTo>
                        <a:lnTo>
                          <a:pt x="14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0" y="16"/>
                        </a:lnTo>
                        <a:lnTo>
                          <a:pt x="38" y="12"/>
                        </a:lnTo>
                        <a:lnTo>
                          <a:pt x="44" y="7"/>
                        </a:lnTo>
                        <a:lnTo>
                          <a:pt x="52" y="4"/>
                        </a:lnTo>
                        <a:lnTo>
                          <a:pt x="61" y="2"/>
                        </a:lnTo>
                        <a:lnTo>
                          <a:pt x="69" y="1"/>
                        </a:lnTo>
                        <a:lnTo>
                          <a:pt x="8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0" name="Freeform 529"/>
                  <p:cNvSpPr>
                    <a:spLocks noChangeAspect="1"/>
                  </p:cNvSpPr>
                  <p:nvPr/>
                </p:nvSpPr>
                <p:spPr bwMode="auto">
                  <a:xfrm>
                    <a:off x="1111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4 w 157"/>
                      <a:gd name="T7" fmla="*/ 1 h 262"/>
                      <a:gd name="T8" fmla="*/ 36 w 157"/>
                      <a:gd name="T9" fmla="*/ 2 h 262"/>
                      <a:gd name="T10" fmla="*/ 38 w 157"/>
                      <a:gd name="T11" fmla="*/ 4 h 262"/>
                      <a:gd name="T12" fmla="*/ 40 w 157"/>
                      <a:gd name="T13" fmla="*/ 5 h 262"/>
                      <a:gd name="T14" fmla="*/ 42 w 157"/>
                      <a:gd name="T15" fmla="*/ 7 h 262"/>
                      <a:gd name="T16" fmla="*/ 44 w 157"/>
                      <a:gd name="T17" fmla="*/ 8 h 262"/>
                      <a:gd name="T18" fmla="*/ 45 w 157"/>
                      <a:gd name="T19" fmla="*/ 11 h 262"/>
                      <a:gd name="T20" fmla="*/ 46 w 157"/>
                      <a:gd name="T21" fmla="*/ 13 h 262"/>
                      <a:gd name="T22" fmla="*/ 47 w 157"/>
                      <a:gd name="T23" fmla="*/ 16 h 262"/>
                      <a:gd name="T24" fmla="*/ 48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2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4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7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8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3" y="7"/>
                        </a:lnTo>
                        <a:lnTo>
                          <a:pt x="120" y="12"/>
                        </a:lnTo>
                        <a:lnTo>
                          <a:pt x="126" y="16"/>
                        </a:lnTo>
                        <a:lnTo>
                          <a:pt x="132" y="22"/>
                        </a:lnTo>
                        <a:lnTo>
                          <a:pt x="138" y="28"/>
                        </a:lnTo>
                        <a:lnTo>
                          <a:pt x="142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2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7" y="52"/>
                        </a:lnTo>
                        <a:lnTo>
                          <a:pt x="10" y="43"/>
                        </a:lnTo>
                        <a:lnTo>
                          <a:pt x="14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2" y="4"/>
                        </a:lnTo>
                        <a:lnTo>
                          <a:pt x="61" y="2"/>
                        </a:lnTo>
                        <a:lnTo>
                          <a:pt x="69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1" name="Freeform 530"/>
                  <p:cNvSpPr>
                    <a:spLocks noChangeAspect="1"/>
                  </p:cNvSpPr>
                  <p:nvPr/>
                </p:nvSpPr>
                <p:spPr bwMode="auto">
                  <a:xfrm>
                    <a:off x="3841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3 w 157"/>
                      <a:gd name="T7" fmla="*/ 1 h 262"/>
                      <a:gd name="T8" fmla="*/ 36 w 157"/>
                      <a:gd name="T9" fmla="*/ 2 h 262"/>
                      <a:gd name="T10" fmla="*/ 38 w 157"/>
                      <a:gd name="T11" fmla="*/ 4 h 262"/>
                      <a:gd name="T12" fmla="*/ 40 w 157"/>
                      <a:gd name="T13" fmla="*/ 5 h 262"/>
                      <a:gd name="T14" fmla="*/ 42 w 157"/>
                      <a:gd name="T15" fmla="*/ 7 h 262"/>
                      <a:gd name="T16" fmla="*/ 44 w 157"/>
                      <a:gd name="T17" fmla="*/ 8 h 262"/>
                      <a:gd name="T18" fmla="*/ 45 w 157"/>
                      <a:gd name="T19" fmla="*/ 11 h 262"/>
                      <a:gd name="T20" fmla="*/ 46 w 157"/>
                      <a:gd name="T21" fmla="*/ 13 h 262"/>
                      <a:gd name="T22" fmla="*/ 48 w 157"/>
                      <a:gd name="T23" fmla="*/ 16 h 262"/>
                      <a:gd name="T24" fmla="*/ 48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4 w 157"/>
                      <a:gd name="T51" fmla="*/ 13 h 262"/>
                      <a:gd name="T52" fmla="*/ 5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7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9" y="1"/>
                        </a:lnTo>
                        <a:lnTo>
                          <a:pt x="97" y="2"/>
                        </a:lnTo>
                        <a:lnTo>
                          <a:pt x="105" y="4"/>
                        </a:lnTo>
                        <a:lnTo>
                          <a:pt x="113" y="7"/>
                        </a:lnTo>
                        <a:lnTo>
                          <a:pt x="120" y="12"/>
                        </a:lnTo>
                        <a:lnTo>
                          <a:pt x="126" y="16"/>
                        </a:lnTo>
                        <a:lnTo>
                          <a:pt x="133" y="22"/>
                        </a:lnTo>
                        <a:lnTo>
                          <a:pt x="137" y="28"/>
                        </a:lnTo>
                        <a:lnTo>
                          <a:pt x="142" y="36"/>
                        </a:lnTo>
                        <a:lnTo>
                          <a:pt x="145" y="43"/>
                        </a:lnTo>
                        <a:lnTo>
                          <a:pt x="150" y="52"/>
                        </a:lnTo>
                        <a:lnTo>
                          <a:pt x="152" y="61"/>
                        </a:lnTo>
                        <a:lnTo>
                          <a:pt x="154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2" y="72"/>
                        </a:lnTo>
                        <a:lnTo>
                          <a:pt x="4" y="61"/>
                        </a:lnTo>
                        <a:lnTo>
                          <a:pt x="7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19" y="28"/>
                        </a:lnTo>
                        <a:lnTo>
                          <a:pt x="24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2" y="4"/>
                        </a:lnTo>
                        <a:lnTo>
                          <a:pt x="60" y="2"/>
                        </a:lnTo>
                        <a:lnTo>
                          <a:pt x="70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2" name="Freeform 531"/>
                  <p:cNvSpPr>
                    <a:spLocks noChangeAspect="1"/>
                  </p:cNvSpPr>
                  <p:nvPr/>
                </p:nvSpPr>
                <p:spPr bwMode="auto">
                  <a:xfrm>
                    <a:off x="1754" y="1947"/>
                    <a:ext cx="43" cy="79"/>
                  </a:xfrm>
                  <a:custGeom>
                    <a:avLst/>
                    <a:gdLst>
                      <a:gd name="T0" fmla="*/ 21 w 155"/>
                      <a:gd name="T1" fmla="*/ 0 h 262"/>
                      <a:gd name="T2" fmla="*/ 24 w 155"/>
                      <a:gd name="T3" fmla="*/ 0 h 262"/>
                      <a:gd name="T4" fmla="*/ 27 w 155"/>
                      <a:gd name="T5" fmla="*/ 1 h 262"/>
                      <a:gd name="T6" fmla="*/ 29 w 155"/>
                      <a:gd name="T7" fmla="*/ 1 h 262"/>
                      <a:gd name="T8" fmla="*/ 31 w 155"/>
                      <a:gd name="T9" fmla="*/ 2 h 262"/>
                      <a:gd name="T10" fmla="*/ 33 w 155"/>
                      <a:gd name="T11" fmla="*/ 4 h 262"/>
                      <a:gd name="T12" fmla="*/ 35 w 155"/>
                      <a:gd name="T13" fmla="*/ 5 h 262"/>
                      <a:gd name="T14" fmla="*/ 37 w 155"/>
                      <a:gd name="T15" fmla="*/ 7 h 262"/>
                      <a:gd name="T16" fmla="*/ 38 w 155"/>
                      <a:gd name="T17" fmla="*/ 8 h 262"/>
                      <a:gd name="T18" fmla="*/ 39 w 155"/>
                      <a:gd name="T19" fmla="*/ 11 h 262"/>
                      <a:gd name="T20" fmla="*/ 40 w 155"/>
                      <a:gd name="T21" fmla="*/ 13 h 262"/>
                      <a:gd name="T22" fmla="*/ 41 w 155"/>
                      <a:gd name="T23" fmla="*/ 16 h 262"/>
                      <a:gd name="T24" fmla="*/ 42 w 155"/>
                      <a:gd name="T25" fmla="*/ 18 h 262"/>
                      <a:gd name="T26" fmla="*/ 42 w 155"/>
                      <a:gd name="T27" fmla="*/ 22 h 262"/>
                      <a:gd name="T28" fmla="*/ 43 w 155"/>
                      <a:gd name="T29" fmla="*/ 25 h 262"/>
                      <a:gd name="T30" fmla="*/ 43 w 155"/>
                      <a:gd name="T31" fmla="*/ 28 h 262"/>
                      <a:gd name="T32" fmla="*/ 43 w 155"/>
                      <a:gd name="T33" fmla="*/ 32 h 262"/>
                      <a:gd name="T34" fmla="*/ 43 w 155"/>
                      <a:gd name="T35" fmla="*/ 79 h 262"/>
                      <a:gd name="T36" fmla="*/ 0 w 155"/>
                      <a:gd name="T37" fmla="*/ 79 h 262"/>
                      <a:gd name="T38" fmla="*/ 0 w 155"/>
                      <a:gd name="T39" fmla="*/ 32 h 262"/>
                      <a:gd name="T40" fmla="*/ 0 w 155"/>
                      <a:gd name="T41" fmla="*/ 28 h 262"/>
                      <a:gd name="T42" fmla="*/ 0 w 155"/>
                      <a:gd name="T43" fmla="*/ 25 h 262"/>
                      <a:gd name="T44" fmla="*/ 1 w 155"/>
                      <a:gd name="T45" fmla="*/ 22 h 262"/>
                      <a:gd name="T46" fmla="*/ 1 w 155"/>
                      <a:gd name="T47" fmla="*/ 18 h 262"/>
                      <a:gd name="T48" fmla="*/ 2 w 155"/>
                      <a:gd name="T49" fmla="*/ 16 h 262"/>
                      <a:gd name="T50" fmla="*/ 3 w 155"/>
                      <a:gd name="T51" fmla="*/ 13 h 262"/>
                      <a:gd name="T52" fmla="*/ 4 w 155"/>
                      <a:gd name="T53" fmla="*/ 11 h 262"/>
                      <a:gd name="T54" fmla="*/ 5 w 155"/>
                      <a:gd name="T55" fmla="*/ 8 h 262"/>
                      <a:gd name="T56" fmla="*/ 7 w 155"/>
                      <a:gd name="T57" fmla="*/ 7 h 262"/>
                      <a:gd name="T58" fmla="*/ 8 w 155"/>
                      <a:gd name="T59" fmla="*/ 5 h 262"/>
                      <a:gd name="T60" fmla="*/ 10 w 155"/>
                      <a:gd name="T61" fmla="*/ 4 h 262"/>
                      <a:gd name="T62" fmla="*/ 12 w 155"/>
                      <a:gd name="T63" fmla="*/ 2 h 262"/>
                      <a:gd name="T64" fmla="*/ 14 w 155"/>
                      <a:gd name="T65" fmla="*/ 1 h 262"/>
                      <a:gd name="T66" fmla="*/ 16 w 155"/>
                      <a:gd name="T67" fmla="*/ 1 h 262"/>
                      <a:gd name="T68" fmla="*/ 19 w 155"/>
                      <a:gd name="T69" fmla="*/ 0 h 262"/>
                      <a:gd name="T70" fmla="*/ 21 w 155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5" h="262">
                        <a:moveTo>
                          <a:pt x="77" y="0"/>
                        </a:moveTo>
                        <a:lnTo>
                          <a:pt x="88" y="1"/>
                        </a:lnTo>
                        <a:lnTo>
                          <a:pt x="96" y="2"/>
                        </a:lnTo>
                        <a:lnTo>
                          <a:pt x="105" y="4"/>
                        </a:lnTo>
                        <a:lnTo>
                          <a:pt x="112" y="7"/>
                        </a:lnTo>
                        <a:lnTo>
                          <a:pt x="119" y="12"/>
                        </a:lnTo>
                        <a:lnTo>
                          <a:pt x="126" y="16"/>
                        </a:lnTo>
                        <a:lnTo>
                          <a:pt x="132" y="22"/>
                        </a:lnTo>
                        <a:lnTo>
                          <a:pt x="136" y="28"/>
                        </a:lnTo>
                        <a:lnTo>
                          <a:pt x="142" y="36"/>
                        </a:lnTo>
                        <a:lnTo>
                          <a:pt x="145" y="43"/>
                        </a:lnTo>
                        <a:lnTo>
                          <a:pt x="148" y="52"/>
                        </a:lnTo>
                        <a:lnTo>
                          <a:pt x="151" y="61"/>
                        </a:lnTo>
                        <a:lnTo>
                          <a:pt x="153" y="72"/>
                        </a:lnTo>
                        <a:lnTo>
                          <a:pt x="154" y="82"/>
                        </a:lnTo>
                        <a:lnTo>
                          <a:pt x="155" y="94"/>
                        </a:lnTo>
                        <a:lnTo>
                          <a:pt x="155" y="105"/>
                        </a:lnTo>
                        <a:lnTo>
                          <a:pt x="155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8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19" y="28"/>
                        </a:lnTo>
                        <a:lnTo>
                          <a:pt x="25" y="22"/>
                        </a:lnTo>
                        <a:lnTo>
                          <a:pt x="30" y="16"/>
                        </a:lnTo>
                        <a:lnTo>
                          <a:pt x="36" y="12"/>
                        </a:lnTo>
                        <a:lnTo>
                          <a:pt x="44" y="7"/>
                        </a:lnTo>
                        <a:lnTo>
                          <a:pt x="51" y="4"/>
                        </a:lnTo>
                        <a:lnTo>
                          <a:pt x="59" y="2"/>
                        </a:lnTo>
                        <a:lnTo>
                          <a:pt x="68" y="1"/>
                        </a:lnTo>
                        <a:lnTo>
                          <a:pt x="7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3" name="Freeform 532"/>
                  <p:cNvSpPr>
                    <a:spLocks noChangeAspect="1"/>
                  </p:cNvSpPr>
                  <p:nvPr/>
                </p:nvSpPr>
                <p:spPr bwMode="auto">
                  <a:xfrm>
                    <a:off x="4484" y="1947"/>
                    <a:ext cx="43" cy="79"/>
                  </a:xfrm>
                  <a:custGeom>
                    <a:avLst/>
                    <a:gdLst>
                      <a:gd name="T0" fmla="*/ 22 w 157"/>
                      <a:gd name="T1" fmla="*/ 0 h 262"/>
                      <a:gd name="T2" fmla="*/ 24 w 157"/>
                      <a:gd name="T3" fmla="*/ 0 h 262"/>
                      <a:gd name="T4" fmla="*/ 27 w 157"/>
                      <a:gd name="T5" fmla="*/ 1 h 262"/>
                      <a:gd name="T6" fmla="*/ 29 w 157"/>
                      <a:gd name="T7" fmla="*/ 1 h 262"/>
                      <a:gd name="T8" fmla="*/ 31 w 157"/>
                      <a:gd name="T9" fmla="*/ 2 h 262"/>
                      <a:gd name="T10" fmla="*/ 33 w 157"/>
                      <a:gd name="T11" fmla="*/ 4 h 262"/>
                      <a:gd name="T12" fmla="*/ 35 w 157"/>
                      <a:gd name="T13" fmla="*/ 5 h 262"/>
                      <a:gd name="T14" fmla="*/ 36 w 157"/>
                      <a:gd name="T15" fmla="*/ 7 h 262"/>
                      <a:gd name="T16" fmla="*/ 38 w 157"/>
                      <a:gd name="T17" fmla="*/ 8 h 262"/>
                      <a:gd name="T18" fmla="*/ 39 w 157"/>
                      <a:gd name="T19" fmla="*/ 11 h 262"/>
                      <a:gd name="T20" fmla="*/ 40 w 157"/>
                      <a:gd name="T21" fmla="*/ 13 h 262"/>
                      <a:gd name="T22" fmla="*/ 41 w 157"/>
                      <a:gd name="T23" fmla="*/ 16 h 262"/>
                      <a:gd name="T24" fmla="*/ 41 w 157"/>
                      <a:gd name="T25" fmla="*/ 18 h 262"/>
                      <a:gd name="T26" fmla="*/ 42 w 157"/>
                      <a:gd name="T27" fmla="*/ 22 h 262"/>
                      <a:gd name="T28" fmla="*/ 43 w 157"/>
                      <a:gd name="T29" fmla="*/ 25 h 262"/>
                      <a:gd name="T30" fmla="*/ 43 w 157"/>
                      <a:gd name="T31" fmla="*/ 28 h 262"/>
                      <a:gd name="T32" fmla="*/ 43 w 157"/>
                      <a:gd name="T33" fmla="*/ 32 h 262"/>
                      <a:gd name="T34" fmla="*/ 43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4 w 157"/>
                      <a:gd name="T53" fmla="*/ 11 h 262"/>
                      <a:gd name="T54" fmla="*/ 5 w 157"/>
                      <a:gd name="T55" fmla="*/ 8 h 262"/>
                      <a:gd name="T56" fmla="*/ 7 w 157"/>
                      <a:gd name="T57" fmla="*/ 7 h 262"/>
                      <a:gd name="T58" fmla="*/ 8 w 157"/>
                      <a:gd name="T59" fmla="*/ 5 h 262"/>
                      <a:gd name="T60" fmla="*/ 10 w 157"/>
                      <a:gd name="T61" fmla="*/ 4 h 262"/>
                      <a:gd name="T62" fmla="*/ 12 w 157"/>
                      <a:gd name="T63" fmla="*/ 2 h 262"/>
                      <a:gd name="T64" fmla="*/ 14 w 157"/>
                      <a:gd name="T65" fmla="*/ 1 h 262"/>
                      <a:gd name="T66" fmla="*/ 17 w 157"/>
                      <a:gd name="T67" fmla="*/ 1 h 262"/>
                      <a:gd name="T68" fmla="*/ 19 w 157"/>
                      <a:gd name="T69" fmla="*/ 0 h 262"/>
                      <a:gd name="T70" fmla="*/ 22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8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3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2" y="22"/>
                        </a:lnTo>
                        <a:lnTo>
                          <a:pt x="138" y="28"/>
                        </a:lnTo>
                        <a:lnTo>
                          <a:pt x="142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1" y="61"/>
                        </a:lnTo>
                        <a:lnTo>
                          <a:pt x="153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2" y="72"/>
                        </a:lnTo>
                        <a:lnTo>
                          <a:pt x="4" y="61"/>
                        </a:lnTo>
                        <a:lnTo>
                          <a:pt x="7" y="52"/>
                        </a:lnTo>
                        <a:lnTo>
                          <a:pt x="10" y="43"/>
                        </a:lnTo>
                        <a:lnTo>
                          <a:pt x="14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1" y="16"/>
                        </a:lnTo>
                        <a:lnTo>
                          <a:pt x="38" y="12"/>
                        </a:lnTo>
                        <a:lnTo>
                          <a:pt x="44" y="7"/>
                        </a:lnTo>
                        <a:lnTo>
                          <a:pt x="52" y="4"/>
                        </a:lnTo>
                        <a:lnTo>
                          <a:pt x="61" y="2"/>
                        </a:lnTo>
                        <a:lnTo>
                          <a:pt x="69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4" name="Freeform 533"/>
                  <p:cNvSpPr>
                    <a:spLocks noChangeAspect="1"/>
                  </p:cNvSpPr>
                  <p:nvPr/>
                </p:nvSpPr>
                <p:spPr bwMode="auto">
                  <a:xfrm>
                    <a:off x="1218" y="1947"/>
                    <a:ext cx="50" cy="79"/>
                  </a:xfrm>
                  <a:custGeom>
                    <a:avLst/>
                    <a:gdLst>
                      <a:gd name="T0" fmla="*/ 25 w 158"/>
                      <a:gd name="T1" fmla="*/ 0 h 262"/>
                      <a:gd name="T2" fmla="*/ 28 w 158"/>
                      <a:gd name="T3" fmla="*/ 0 h 262"/>
                      <a:gd name="T4" fmla="*/ 31 w 158"/>
                      <a:gd name="T5" fmla="*/ 1 h 262"/>
                      <a:gd name="T6" fmla="*/ 34 w 158"/>
                      <a:gd name="T7" fmla="*/ 1 h 262"/>
                      <a:gd name="T8" fmla="*/ 36 w 158"/>
                      <a:gd name="T9" fmla="*/ 2 h 262"/>
                      <a:gd name="T10" fmla="*/ 38 w 158"/>
                      <a:gd name="T11" fmla="*/ 4 h 262"/>
                      <a:gd name="T12" fmla="*/ 41 w 158"/>
                      <a:gd name="T13" fmla="*/ 5 h 262"/>
                      <a:gd name="T14" fmla="*/ 42 w 158"/>
                      <a:gd name="T15" fmla="*/ 7 h 262"/>
                      <a:gd name="T16" fmla="*/ 44 w 158"/>
                      <a:gd name="T17" fmla="*/ 8 h 262"/>
                      <a:gd name="T18" fmla="*/ 45 w 158"/>
                      <a:gd name="T19" fmla="*/ 11 h 262"/>
                      <a:gd name="T20" fmla="*/ 47 w 158"/>
                      <a:gd name="T21" fmla="*/ 13 h 262"/>
                      <a:gd name="T22" fmla="*/ 47 w 158"/>
                      <a:gd name="T23" fmla="*/ 16 h 262"/>
                      <a:gd name="T24" fmla="*/ 48 w 158"/>
                      <a:gd name="T25" fmla="*/ 18 h 262"/>
                      <a:gd name="T26" fmla="*/ 49 w 158"/>
                      <a:gd name="T27" fmla="*/ 22 h 262"/>
                      <a:gd name="T28" fmla="*/ 49 w 158"/>
                      <a:gd name="T29" fmla="*/ 25 h 262"/>
                      <a:gd name="T30" fmla="*/ 49 w 158"/>
                      <a:gd name="T31" fmla="*/ 28 h 262"/>
                      <a:gd name="T32" fmla="*/ 50 w 158"/>
                      <a:gd name="T33" fmla="*/ 32 h 262"/>
                      <a:gd name="T34" fmla="*/ 50 w 158"/>
                      <a:gd name="T35" fmla="*/ 79 h 262"/>
                      <a:gd name="T36" fmla="*/ 0 w 158"/>
                      <a:gd name="T37" fmla="*/ 79 h 262"/>
                      <a:gd name="T38" fmla="*/ 0 w 158"/>
                      <a:gd name="T39" fmla="*/ 32 h 262"/>
                      <a:gd name="T40" fmla="*/ 0 w 158"/>
                      <a:gd name="T41" fmla="*/ 28 h 262"/>
                      <a:gd name="T42" fmla="*/ 1 w 158"/>
                      <a:gd name="T43" fmla="*/ 25 h 262"/>
                      <a:gd name="T44" fmla="*/ 1 w 158"/>
                      <a:gd name="T45" fmla="*/ 22 h 262"/>
                      <a:gd name="T46" fmla="*/ 2 w 158"/>
                      <a:gd name="T47" fmla="*/ 18 h 262"/>
                      <a:gd name="T48" fmla="*/ 3 w 158"/>
                      <a:gd name="T49" fmla="*/ 16 h 262"/>
                      <a:gd name="T50" fmla="*/ 3 w 158"/>
                      <a:gd name="T51" fmla="*/ 13 h 262"/>
                      <a:gd name="T52" fmla="*/ 5 w 158"/>
                      <a:gd name="T53" fmla="*/ 11 h 262"/>
                      <a:gd name="T54" fmla="*/ 7 w 158"/>
                      <a:gd name="T55" fmla="*/ 8 h 262"/>
                      <a:gd name="T56" fmla="*/ 8 w 158"/>
                      <a:gd name="T57" fmla="*/ 7 h 262"/>
                      <a:gd name="T58" fmla="*/ 10 w 158"/>
                      <a:gd name="T59" fmla="*/ 5 h 262"/>
                      <a:gd name="T60" fmla="*/ 12 w 158"/>
                      <a:gd name="T61" fmla="*/ 4 h 262"/>
                      <a:gd name="T62" fmla="*/ 14 w 158"/>
                      <a:gd name="T63" fmla="*/ 2 h 262"/>
                      <a:gd name="T64" fmla="*/ 17 w 158"/>
                      <a:gd name="T65" fmla="*/ 1 h 262"/>
                      <a:gd name="T66" fmla="*/ 19 w 158"/>
                      <a:gd name="T67" fmla="*/ 1 h 262"/>
                      <a:gd name="T68" fmla="*/ 22 w 158"/>
                      <a:gd name="T69" fmla="*/ 0 h 262"/>
                      <a:gd name="T70" fmla="*/ 25 w 158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8" h="262">
                        <a:moveTo>
                          <a:pt x="80" y="0"/>
                        </a:moveTo>
                        <a:lnTo>
                          <a:pt x="89" y="1"/>
                        </a:lnTo>
                        <a:lnTo>
                          <a:pt x="99" y="2"/>
                        </a:lnTo>
                        <a:lnTo>
                          <a:pt x="106" y="4"/>
                        </a:lnTo>
                        <a:lnTo>
                          <a:pt x="114" y="7"/>
                        </a:lnTo>
                        <a:lnTo>
                          <a:pt x="121" y="12"/>
                        </a:lnTo>
                        <a:lnTo>
                          <a:pt x="128" y="16"/>
                        </a:lnTo>
                        <a:lnTo>
                          <a:pt x="133" y="22"/>
                        </a:lnTo>
                        <a:lnTo>
                          <a:pt x="139" y="28"/>
                        </a:lnTo>
                        <a:lnTo>
                          <a:pt x="143" y="36"/>
                        </a:lnTo>
                        <a:lnTo>
                          <a:pt x="147" y="43"/>
                        </a:lnTo>
                        <a:lnTo>
                          <a:pt x="150" y="52"/>
                        </a:lnTo>
                        <a:lnTo>
                          <a:pt x="152" y="61"/>
                        </a:lnTo>
                        <a:lnTo>
                          <a:pt x="154" y="72"/>
                        </a:lnTo>
                        <a:lnTo>
                          <a:pt x="156" y="82"/>
                        </a:lnTo>
                        <a:lnTo>
                          <a:pt x="156" y="94"/>
                        </a:lnTo>
                        <a:lnTo>
                          <a:pt x="158" y="105"/>
                        </a:lnTo>
                        <a:lnTo>
                          <a:pt x="158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1" y="94"/>
                        </a:lnTo>
                        <a:lnTo>
                          <a:pt x="2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8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21" y="28"/>
                        </a:lnTo>
                        <a:lnTo>
                          <a:pt x="26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5" y="7"/>
                        </a:lnTo>
                        <a:lnTo>
                          <a:pt x="53" y="4"/>
                        </a:lnTo>
                        <a:lnTo>
                          <a:pt x="61" y="2"/>
                        </a:lnTo>
                        <a:lnTo>
                          <a:pt x="70" y="1"/>
                        </a:lnTo>
                        <a:lnTo>
                          <a:pt x="8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5" name="Freeform 534"/>
                  <p:cNvSpPr>
                    <a:spLocks noChangeAspect="1"/>
                  </p:cNvSpPr>
                  <p:nvPr/>
                </p:nvSpPr>
                <p:spPr bwMode="auto">
                  <a:xfrm>
                    <a:off x="3948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4 w 157"/>
                      <a:gd name="T7" fmla="*/ 1 h 262"/>
                      <a:gd name="T8" fmla="*/ 36 w 157"/>
                      <a:gd name="T9" fmla="*/ 2 h 262"/>
                      <a:gd name="T10" fmla="*/ 39 w 157"/>
                      <a:gd name="T11" fmla="*/ 4 h 262"/>
                      <a:gd name="T12" fmla="*/ 40 w 157"/>
                      <a:gd name="T13" fmla="*/ 5 h 262"/>
                      <a:gd name="T14" fmla="*/ 43 w 157"/>
                      <a:gd name="T15" fmla="*/ 7 h 262"/>
                      <a:gd name="T16" fmla="*/ 44 w 157"/>
                      <a:gd name="T17" fmla="*/ 8 h 262"/>
                      <a:gd name="T18" fmla="*/ 46 w 157"/>
                      <a:gd name="T19" fmla="*/ 11 h 262"/>
                      <a:gd name="T20" fmla="*/ 46 w 157"/>
                      <a:gd name="T21" fmla="*/ 13 h 262"/>
                      <a:gd name="T22" fmla="*/ 47 w 157"/>
                      <a:gd name="T23" fmla="*/ 16 h 262"/>
                      <a:gd name="T24" fmla="*/ 49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2 w 157"/>
                      <a:gd name="T47" fmla="*/ 18 h 262"/>
                      <a:gd name="T48" fmla="*/ 3 w 157"/>
                      <a:gd name="T49" fmla="*/ 16 h 262"/>
                      <a:gd name="T50" fmla="*/ 4 w 157"/>
                      <a:gd name="T51" fmla="*/ 13 h 262"/>
                      <a:gd name="T52" fmla="*/ 5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7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4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4" y="22"/>
                        </a:lnTo>
                        <a:lnTo>
                          <a:pt x="138" y="28"/>
                        </a:lnTo>
                        <a:lnTo>
                          <a:pt x="143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3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8" y="52"/>
                        </a:lnTo>
                        <a:lnTo>
                          <a:pt x="12" y="43"/>
                        </a:lnTo>
                        <a:lnTo>
                          <a:pt x="16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2" y="16"/>
                        </a:lnTo>
                        <a:lnTo>
                          <a:pt x="38" y="12"/>
                        </a:lnTo>
                        <a:lnTo>
                          <a:pt x="45" y="7"/>
                        </a:lnTo>
                        <a:lnTo>
                          <a:pt x="53" y="4"/>
                        </a:lnTo>
                        <a:lnTo>
                          <a:pt x="61" y="2"/>
                        </a:lnTo>
                        <a:lnTo>
                          <a:pt x="69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6" name="Freeform 535"/>
                  <p:cNvSpPr>
                    <a:spLocks noChangeAspect="1"/>
                  </p:cNvSpPr>
                  <p:nvPr/>
                </p:nvSpPr>
                <p:spPr bwMode="auto">
                  <a:xfrm>
                    <a:off x="1854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9 w 157"/>
                      <a:gd name="T3" fmla="*/ 0 h 262"/>
                      <a:gd name="T4" fmla="*/ 31 w 157"/>
                      <a:gd name="T5" fmla="*/ 1 h 262"/>
                      <a:gd name="T6" fmla="*/ 34 w 157"/>
                      <a:gd name="T7" fmla="*/ 1 h 262"/>
                      <a:gd name="T8" fmla="*/ 36 w 157"/>
                      <a:gd name="T9" fmla="*/ 2 h 262"/>
                      <a:gd name="T10" fmla="*/ 39 w 157"/>
                      <a:gd name="T11" fmla="*/ 4 h 262"/>
                      <a:gd name="T12" fmla="*/ 41 w 157"/>
                      <a:gd name="T13" fmla="*/ 5 h 262"/>
                      <a:gd name="T14" fmla="*/ 43 w 157"/>
                      <a:gd name="T15" fmla="*/ 7 h 262"/>
                      <a:gd name="T16" fmla="*/ 44 w 157"/>
                      <a:gd name="T17" fmla="*/ 8 h 262"/>
                      <a:gd name="T18" fmla="*/ 46 w 157"/>
                      <a:gd name="T19" fmla="*/ 11 h 262"/>
                      <a:gd name="T20" fmla="*/ 47 w 157"/>
                      <a:gd name="T21" fmla="*/ 13 h 262"/>
                      <a:gd name="T22" fmla="*/ 48 w 157"/>
                      <a:gd name="T23" fmla="*/ 16 h 262"/>
                      <a:gd name="T24" fmla="*/ 49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2 w 157"/>
                      <a:gd name="T47" fmla="*/ 18 h 262"/>
                      <a:gd name="T48" fmla="*/ 3 w 157"/>
                      <a:gd name="T49" fmla="*/ 16 h 262"/>
                      <a:gd name="T50" fmla="*/ 4 w 157"/>
                      <a:gd name="T51" fmla="*/ 13 h 262"/>
                      <a:gd name="T52" fmla="*/ 5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7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90" y="1"/>
                        </a:lnTo>
                        <a:lnTo>
                          <a:pt x="98" y="2"/>
                        </a:lnTo>
                        <a:lnTo>
                          <a:pt x="107" y="4"/>
                        </a:lnTo>
                        <a:lnTo>
                          <a:pt x="114" y="7"/>
                        </a:lnTo>
                        <a:lnTo>
                          <a:pt x="121" y="12"/>
                        </a:lnTo>
                        <a:lnTo>
                          <a:pt x="128" y="16"/>
                        </a:lnTo>
                        <a:lnTo>
                          <a:pt x="134" y="22"/>
                        </a:lnTo>
                        <a:lnTo>
                          <a:pt x="138" y="28"/>
                        </a:lnTo>
                        <a:lnTo>
                          <a:pt x="144" y="36"/>
                        </a:lnTo>
                        <a:lnTo>
                          <a:pt x="147" y="43"/>
                        </a:lnTo>
                        <a:lnTo>
                          <a:pt x="150" y="52"/>
                        </a:lnTo>
                        <a:lnTo>
                          <a:pt x="153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6" y="61"/>
                        </a:lnTo>
                        <a:lnTo>
                          <a:pt x="8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20" y="28"/>
                        </a:lnTo>
                        <a:lnTo>
                          <a:pt x="26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5" y="7"/>
                        </a:lnTo>
                        <a:lnTo>
                          <a:pt x="53" y="4"/>
                        </a:lnTo>
                        <a:lnTo>
                          <a:pt x="61" y="2"/>
                        </a:lnTo>
                        <a:lnTo>
                          <a:pt x="70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7" name="Freeform 536"/>
                  <p:cNvSpPr>
                    <a:spLocks noChangeAspect="1"/>
                  </p:cNvSpPr>
                  <p:nvPr/>
                </p:nvSpPr>
                <p:spPr bwMode="auto">
                  <a:xfrm>
                    <a:off x="4591" y="1947"/>
                    <a:ext cx="43" cy="79"/>
                  </a:xfrm>
                  <a:custGeom>
                    <a:avLst/>
                    <a:gdLst>
                      <a:gd name="T0" fmla="*/ 22 w 157"/>
                      <a:gd name="T1" fmla="*/ 0 h 262"/>
                      <a:gd name="T2" fmla="*/ 24 w 157"/>
                      <a:gd name="T3" fmla="*/ 0 h 262"/>
                      <a:gd name="T4" fmla="*/ 27 w 157"/>
                      <a:gd name="T5" fmla="*/ 1 h 262"/>
                      <a:gd name="T6" fmla="*/ 29 w 157"/>
                      <a:gd name="T7" fmla="*/ 1 h 262"/>
                      <a:gd name="T8" fmla="*/ 31 w 157"/>
                      <a:gd name="T9" fmla="*/ 2 h 262"/>
                      <a:gd name="T10" fmla="*/ 33 w 157"/>
                      <a:gd name="T11" fmla="*/ 4 h 262"/>
                      <a:gd name="T12" fmla="*/ 35 w 157"/>
                      <a:gd name="T13" fmla="*/ 5 h 262"/>
                      <a:gd name="T14" fmla="*/ 36 w 157"/>
                      <a:gd name="T15" fmla="*/ 7 h 262"/>
                      <a:gd name="T16" fmla="*/ 38 w 157"/>
                      <a:gd name="T17" fmla="*/ 8 h 262"/>
                      <a:gd name="T18" fmla="*/ 39 w 157"/>
                      <a:gd name="T19" fmla="*/ 11 h 262"/>
                      <a:gd name="T20" fmla="*/ 40 w 157"/>
                      <a:gd name="T21" fmla="*/ 13 h 262"/>
                      <a:gd name="T22" fmla="*/ 41 w 157"/>
                      <a:gd name="T23" fmla="*/ 16 h 262"/>
                      <a:gd name="T24" fmla="*/ 41 w 157"/>
                      <a:gd name="T25" fmla="*/ 18 h 262"/>
                      <a:gd name="T26" fmla="*/ 42 w 157"/>
                      <a:gd name="T27" fmla="*/ 22 h 262"/>
                      <a:gd name="T28" fmla="*/ 43 w 157"/>
                      <a:gd name="T29" fmla="*/ 25 h 262"/>
                      <a:gd name="T30" fmla="*/ 43 w 157"/>
                      <a:gd name="T31" fmla="*/ 28 h 262"/>
                      <a:gd name="T32" fmla="*/ 43 w 157"/>
                      <a:gd name="T33" fmla="*/ 32 h 262"/>
                      <a:gd name="T34" fmla="*/ 43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4 w 157"/>
                      <a:gd name="T53" fmla="*/ 11 h 262"/>
                      <a:gd name="T54" fmla="*/ 5 w 157"/>
                      <a:gd name="T55" fmla="*/ 8 h 262"/>
                      <a:gd name="T56" fmla="*/ 7 w 157"/>
                      <a:gd name="T57" fmla="*/ 7 h 262"/>
                      <a:gd name="T58" fmla="*/ 8 w 157"/>
                      <a:gd name="T59" fmla="*/ 5 h 262"/>
                      <a:gd name="T60" fmla="*/ 10 w 157"/>
                      <a:gd name="T61" fmla="*/ 4 h 262"/>
                      <a:gd name="T62" fmla="*/ 12 w 157"/>
                      <a:gd name="T63" fmla="*/ 2 h 262"/>
                      <a:gd name="T64" fmla="*/ 14 w 157"/>
                      <a:gd name="T65" fmla="*/ 1 h 262"/>
                      <a:gd name="T66" fmla="*/ 16 w 157"/>
                      <a:gd name="T67" fmla="*/ 1 h 262"/>
                      <a:gd name="T68" fmla="*/ 19 w 157"/>
                      <a:gd name="T69" fmla="*/ 0 h 262"/>
                      <a:gd name="T70" fmla="*/ 22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8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3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2" y="22"/>
                        </a:lnTo>
                        <a:lnTo>
                          <a:pt x="138" y="28"/>
                        </a:lnTo>
                        <a:lnTo>
                          <a:pt x="142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1" y="61"/>
                        </a:lnTo>
                        <a:lnTo>
                          <a:pt x="153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2" y="72"/>
                        </a:lnTo>
                        <a:lnTo>
                          <a:pt x="4" y="61"/>
                        </a:lnTo>
                        <a:lnTo>
                          <a:pt x="7" y="52"/>
                        </a:lnTo>
                        <a:lnTo>
                          <a:pt x="10" y="43"/>
                        </a:lnTo>
                        <a:lnTo>
                          <a:pt x="14" y="36"/>
                        </a:lnTo>
                        <a:lnTo>
                          <a:pt x="19" y="28"/>
                        </a:lnTo>
                        <a:lnTo>
                          <a:pt x="24" y="22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1" y="4"/>
                        </a:lnTo>
                        <a:lnTo>
                          <a:pt x="60" y="2"/>
                        </a:lnTo>
                        <a:lnTo>
                          <a:pt x="69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8" name="Freeform 537"/>
                  <p:cNvSpPr>
                    <a:spLocks noChangeAspect="1"/>
                  </p:cNvSpPr>
                  <p:nvPr/>
                </p:nvSpPr>
                <p:spPr bwMode="auto">
                  <a:xfrm>
                    <a:off x="1954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4 w 157"/>
                      <a:gd name="T7" fmla="*/ 1 h 262"/>
                      <a:gd name="T8" fmla="*/ 36 w 157"/>
                      <a:gd name="T9" fmla="*/ 2 h 262"/>
                      <a:gd name="T10" fmla="*/ 39 w 157"/>
                      <a:gd name="T11" fmla="*/ 4 h 262"/>
                      <a:gd name="T12" fmla="*/ 41 w 157"/>
                      <a:gd name="T13" fmla="*/ 5 h 262"/>
                      <a:gd name="T14" fmla="*/ 42 w 157"/>
                      <a:gd name="T15" fmla="*/ 7 h 262"/>
                      <a:gd name="T16" fmla="*/ 44 w 157"/>
                      <a:gd name="T17" fmla="*/ 8 h 262"/>
                      <a:gd name="T18" fmla="*/ 45 w 157"/>
                      <a:gd name="T19" fmla="*/ 11 h 262"/>
                      <a:gd name="T20" fmla="*/ 47 w 157"/>
                      <a:gd name="T21" fmla="*/ 13 h 262"/>
                      <a:gd name="T22" fmla="*/ 48 w 157"/>
                      <a:gd name="T23" fmla="*/ 16 h 262"/>
                      <a:gd name="T24" fmla="*/ 49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4 w 157"/>
                      <a:gd name="T51" fmla="*/ 13 h 262"/>
                      <a:gd name="T52" fmla="*/ 5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7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4" y="7"/>
                        </a:lnTo>
                        <a:lnTo>
                          <a:pt x="121" y="12"/>
                        </a:lnTo>
                        <a:lnTo>
                          <a:pt x="128" y="16"/>
                        </a:lnTo>
                        <a:lnTo>
                          <a:pt x="133" y="22"/>
                        </a:lnTo>
                        <a:lnTo>
                          <a:pt x="138" y="28"/>
                        </a:lnTo>
                        <a:lnTo>
                          <a:pt x="142" y="36"/>
                        </a:lnTo>
                        <a:lnTo>
                          <a:pt x="147" y="43"/>
                        </a:lnTo>
                        <a:lnTo>
                          <a:pt x="150" y="52"/>
                        </a:lnTo>
                        <a:lnTo>
                          <a:pt x="153" y="61"/>
                        </a:lnTo>
                        <a:lnTo>
                          <a:pt x="154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2" y="72"/>
                        </a:lnTo>
                        <a:lnTo>
                          <a:pt x="4" y="61"/>
                        </a:lnTo>
                        <a:lnTo>
                          <a:pt x="7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2" y="16"/>
                        </a:lnTo>
                        <a:lnTo>
                          <a:pt x="38" y="12"/>
                        </a:lnTo>
                        <a:lnTo>
                          <a:pt x="45" y="7"/>
                        </a:lnTo>
                        <a:lnTo>
                          <a:pt x="53" y="4"/>
                        </a:lnTo>
                        <a:lnTo>
                          <a:pt x="61" y="2"/>
                        </a:lnTo>
                        <a:lnTo>
                          <a:pt x="70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9" name="Freeform 538"/>
                  <p:cNvSpPr>
                    <a:spLocks noChangeAspect="1"/>
                  </p:cNvSpPr>
                  <p:nvPr/>
                </p:nvSpPr>
                <p:spPr bwMode="auto">
                  <a:xfrm>
                    <a:off x="4691" y="1947"/>
                    <a:ext cx="43" cy="79"/>
                  </a:xfrm>
                  <a:custGeom>
                    <a:avLst/>
                    <a:gdLst>
                      <a:gd name="T0" fmla="*/ 22 w 157"/>
                      <a:gd name="T1" fmla="*/ 0 h 262"/>
                      <a:gd name="T2" fmla="*/ 25 w 157"/>
                      <a:gd name="T3" fmla="*/ 0 h 262"/>
                      <a:gd name="T4" fmla="*/ 27 w 157"/>
                      <a:gd name="T5" fmla="*/ 1 h 262"/>
                      <a:gd name="T6" fmla="*/ 29 w 157"/>
                      <a:gd name="T7" fmla="*/ 1 h 262"/>
                      <a:gd name="T8" fmla="*/ 31 w 157"/>
                      <a:gd name="T9" fmla="*/ 2 h 262"/>
                      <a:gd name="T10" fmla="*/ 33 w 157"/>
                      <a:gd name="T11" fmla="*/ 4 h 262"/>
                      <a:gd name="T12" fmla="*/ 35 w 157"/>
                      <a:gd name="T13" fmla="*/ 5 h 262"/>
                      <a:gd name="T14" fmla="*/ 37 w 157"/>
                      <a:gd name="T15" fmla="*/ 7 h 262"/>
                      <a:gd name="T16" fmla="*/ 38 w 157"/>
                      <a:gd name="T17" fmla="*/ 8 h 262"/>
                      <a:gd name="T18" fmla="*/ 39 w 157"/>
                      <a:gd name="T19" fmla="*/ 11 h 262"/>
                      <a:gd name="T20" fmla="*/ 41 w 157"/>
                      <a:gd name="T21" fmla="*/ 13 h 262"/>
                      <a:gd name="T22" fmla="*/ 41 w 157"/>
                      <a:gd name="T23" fmla="*/ 16 h 262"/>
                      <a:gd name="T24" fmla="*/ 42 w 157"/>
                      <a:gd name="T25" fmla="*/ 18 h 262"/>
                      <a:gd name="T26" fmla="*/ 42 w 157"/>
                      <a:gd name="T27" fmla="*/ 22 h 262"/>
                      <a:gd name="T28" fmla="*/ 43 w 157"/>
                      <a:gd name="T29" fmla="*/ 25 h 262"/>
                      <a:gd name="T30" fmla="*/ 43 w 157"/>
                      <a:gd name="T31" fmla="*/ 28 h 262"/>
                      <a:gd name="T32" fmla="*/ 43 w 157"/>
                      <a:gd name="T33" fmla="*/ 32 h 262"/>
                      <a:gd name="T34" fmla="*/ 43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1 w 157"/>
                      <a:gd name="T43" fmla="*/ 25 h 262"/>
                      <a:gd name="T44" fmla="*/ 1 w 157"/>
                      <a:gd name="T45" fmla="*/ 22 h 262"/>
                      <a:gd name="T46" fmla="*/ 2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4 w 157"/>
                      <a:gd name="T53" fmla="*/ 11 h 262"/>
                      <a:gd name="T54" fmla="*/ 5 w 157"/>
                      <a:gd name="T55" fmla="*/ 8 h 262"/>
                      <a:gd name="T56" fmla="*/ 7 w 157"/>
                      <a:gd name="T57" fmla="*/ 7 h 262"/>
                      <a:gd name="T58" fmla="*/ 8 w 157"/>
                      <a:gd name="T59" fmla="*/ 5 h 262"/>
                      <a:gd name="T60" fmla="*/ 10 w 157"/>
                      <a:gd name="T61" fmla="*/ 4 h 262"/>
                      <a:gd name="T62" fmla="*/ 12 w 157"/>
                      <a:gd name="T63" fmla="*/ 2 h 262"/>
                      <a:gd name="T64" fmla="*/ 15 w 157"/>
                      <a:gd name="T65" fmla="*/ 1 h 262"/>
                      <a:gd name="T66" fmla="*/ 17 w 157"/>
                      <a:gd name="T67" fmla="*/ 1 h 262"/>
                      <a:gd name="T68" fmla="*/ 19 w 157"/>
                      <a:gd name="T69" fmla="*/ 0 h 262"/>
                      <a:gd name="T70" fmla="*/ 22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80" y="0"/>
                        </a:moveTo>
                        <a:lnTo>
                          <a:pt x="90" y="1"/>
                        </a:lnTo>
                        <a:lnTo>
                          <a:pt x="98" y="2"/>
                        </a:lnTo>
                        <a:lnTo>
                          <a:pt x="107" y="4"/>
                        </a:lnTo>
                        <a:lnTo>
                          <a:pt x="115" y="7"/>
                        </a:lnTo>
                        <a:lnTo>
                          <a:pt x="122" y="12"/>
                        </a:lnTo>
                        <a:lnTo>
                          <a:pt x="128" y="16"/>
                        </a:lnTo>
                        <a:lnTo>
                          <a:pt x="134" y="22"/>
                        </a:lnTo>
                        <a:lnTo>
                          <a:pt x="139" y="28"/>
                        </a:lnTo>
                        <a:lnTo>
                          <a:pt x="144" y="36"/>
                        </a:lnTo>
                        <a:lnTo>
                          <a:pt x="148" y="43"/>
                        </a:lnTo>
                        <a:lnTo>
                          <a:pt x="151" y="52"/>
                        </a:lnTo>
                        <a:lnTo>
                          <a:pt x="153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2" y="82"/>
                        </a:lnTo>
                        <a:lnTo>
                          <a:pt x="4" y="72"/>
                        </a:lnTo>
                        <a:lnTo>
                          <a:pt x="6" y="61"/>
                        </a:lnTo>
                        <a:lnTo>
                          <a:pt x="8" y="52"/>
                        </a:lnTo>
                        <a:lnTo>
                          <a:pt x="12" y="43"/>
                        </a:lnTo>
                        <a:lnTo>
                          <a:pt x="15" y="36"/>
                        </a:lnTo>
                        <a:lnTo>
                          <a:pt x="20" y="28"/>
                        </a:lnTo>
                        <a:lnTo>
                          <a:pt x="26" y="22"/>
                        </a:lnTo>
                        <a:lnTo>
                          <a:pt x="31" y="16"/>
                        </a:lnTo>
                        <a:lnTo>
                          <a:pt x="38" y="12"/>
                        </a:lnTo>
                        <a:lnTo>
                          <a:pt x="45" y="7"/>
                        </a:lnTo>
                        <a:lnTo>
                          <a:pt x="53" y="4"/>
                        </a:lnTo>
                        <a:lnTo>
                          <a:pt x="62" y="2"/>
                        </a:lnTo>
                        <a:lnTo>
                          <a:pt x="70" y="1"/>
                        </a:lnTo>
                        <a:lnTo>
                          <a:pt x="8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0" name="Freeform 539"/>
                  <p:cNvSpPr>
                    <a:spLocks noChangeAspect="1"/>
                  </p:cNvSpPr>
                  <p:nvPr/>
                </p:nvSpPr>
                <p:spPr bwMode="auto">
                  <a:xfrm>
                    <a:off x="1325" y="1947"/>
                    <a:ext cx="50" cy="79"/>
                  </a:xfrm>
                  <a:custGeom>
                    <a:avLst/>
                    <a:gdLst>
                      <a:gd name="T0" fmla="*/ 25 w 158"/>
                      <a:gd name="T1" fmla="*/ 0 h 262"/>
                      <a:gd name="T2" fmla="*/ 28 w 158"/>
                      <a:gd name="T3" fmla="*/ 0 h 262"/>
                      <a:gd name="T4" fmla="*/ 31 w 158"/>
                      <a:gd name="T5" fmla="*/ 1 h 262"/>
                      <a:gd name="T6" fmla="*/ 34 w 158"/>
                      <a:gd name="T7" fmla="*/ 1 h 262"/>
                      <a:gd name="T8" fmla="*/ 36 w 158"/>
                      <a:gd name="T9" fmla="*/ 2 h 262"/>
                      <a:gd name="T10" fmla="*/ 38 w 158"/>
                      <a:gd name="T11" fmla="*/ 4 h 262"/>
                      <a:gd name="T12" fmla="*/ 40 w 158"/>
                      <a:gd name="T13" fmla="*/ 5 h 262"/>
                      <a:gd name="T14" fmla="*/ 42 w 158"/>
                      <a:gd name="T15" fmla="*/ 7 h 262"/>
                      <a:gd name="T16" fmla="*/ 44 w 158"/>
                      <a:gd name="T17" fmla="*/ 8 h 262"/>
                      <a:gd name="T18" fmla="*/ 45 w 158"/>
                      <a:gd name="T19" fmla="*/ 11 h 262"/>
                      <a:gd name="T20" fmla="*/ 47 w 158"/>
                      <a:gd name="T21" fmla="*/ 13 h 262"/>
                      <a:gd name="T22" fmla="*/ 47 w 158"/>
                      <a:gd name="T23" fmla="*/ 16 h 262"/>
                      <a:gd name="T24" fmla="*/ 48 w 158"/>
                      <a:gd name="T25" fmla="*/ 18 h 262"/>
                      <a:gd name="T26" fmla="*/ 49 w 158"/>
                      <a:gd name="T27" fmla="*/ 22 h 262"/>
                      <a:gd name="T28" fmla="*/ 49 w 158"/>
                      <a:gd name="T29" fmla="*/ 25 h 262"/>
                      <a:gd name="T30" fmla="*/ 49 w 158"/>
                      <a:gd name="T31" fmla="*/ 28 h 262"/>
                      <a:gd name="T32" fmla="*/ 50 w 158"/>
                      <a:gd name="T33" fmla="*/ 32 h 262"/>
                      <a:gd name="T34" fmla="*/ 50 w 158"/>
                      <a:gd name="T35" fmla="*/ 79 h 262"/>
                      <a:gd name="T36" fmla="*/ 0 w 158"/>
                      <a:gd name="T37" fmla="*/ 79 h 262"/>
                      <a:gd name="T38" fmla="*/ 0 w 158"/>
                      <a:gd name="T39" fmla="*/ 32 h 262"/>
                      <a:gd name="T40" fmla="*/ 0 w 158"/>
                      <a:gd name="T41" fmla="*/ 28 h 262"/>
                      <a:gd name="T42" fmla="*/ 0 w 158"/>
                      <a:gd name="T43" fmla="*/ 25 h 262"/>
                      <a:gd name="T44" fmla="*/ 1 w 158"/>
                      <a:gd name="T45" fmla="*/ 22 h 262"/>
                      <a:gd name="T46" fmla="*/ 2 w 158"/>
                      <a:gd name="T47" fmla="*/ 18 h 262"/>
                      <a:gd name="T48" fmla="*/ 3 w 158"/>
                      <a:gd name="T49" fmla="*/ 16 h 262"/>
                      <a:gd name="T50" fmla="*/ 3 w 158"/>
                      <a:gd name="T51" fmla="*/ 13 h 262"/>
                      <a:gd name="T52" fmla="*/ 5 w 158"/>
                      <a:gd name="T53" fmla="*/ 11 h 262"/>
                      <a:gd name="T54" fmla="*/ 6 w 158"/>
                      <a:gd name="T55" fmla="*/ 8 h 262"/>
                      <a:gd name="T56" fmla="*/ 8 w 158"/>
                      <a:gd name="T57" fmla="*/ 7 h 262"/>
                      <a:gd name="T58" fmla="*/ 10 w 158"/>
                      <a:gd name="T59" fmla="*/ 5 h 262"/>
                      <a:gd name="T60" fmla="*/ 12 w 158"/>
                      <a:gd name="T61" fmla="*/ 4 h 262"/>
                      <a:gd name="T62" fmla="*/ 14 w 158"/>
                      <a:gd name="T63" fmla="*/ 2 h 262"/>
                      <a:gd name="T64" fmla="*/ 16 w 158"/>
                      <a:gd name="T65" fmla="*/ 1 h 262"/>
                      <a:gd name="T66" fmla="*/ 19 w 158"/>
                      <a:gd name="T67" fmla="*/ 1 h 262"/>
                      <a:gd name="T68" fmla="*/ 22 w 158"/>
                      <a:gd name="T69" fmla="*/ 0 h 262"/>
                      <a:gd name="T70" fmla="*/ 25 w 158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8" h="262">
                        <a:moveTo>
                          <a:pt x="80" y="0"/>
                        </a:moveTo>
                        <a:lnTo>
                          <a:pt x="89" y="1"/>
                        </a:lnTo>
                        <a:lnTo>
                          <a:pt x="99" y="2"/>
                        </a:lnTo>
                        <a:lnTo>
                          <a:pt x="106" y="4"/>
                        </a:lnTo>
                        <a:lnTo>
                          <a:pt x="114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3" y="22"/>
                        </a:lnTo>
                        <a:lnTo>
                          <a:pt x="139" y="28"/>
                        </a:lnTo>
                        <a:lnTo>
                          <a:pt x="143" y="36"/>
                        </a:lnTo>
                        <a:lnTo>
                          <a:pt x="147" y="43"/>
                        </a:lnTo>
                        <a:lnTo>
                          <a:pt x="150" y="52"/>
                        </a:lnTo>
                        <a:lnTo>
                          <a:pt x="152" y="61"/>
                        </a:lnTo>
                        <a:lnTo>
                          <a:pt x="154" y="72"/>
                        </a:lnTo>
                        <a:lnTo>
                          <a:pt x="156" y="82"/>
                        </a:lnTo>
                        <a:lnTo>
                          <a:pt x="156" y="94"/>
                        </a:lnTo>
                        <a:lnTo>
                          <a:pt x="158" y="105"/>
                        </a:lnTo>
                        <a:lnTo>
                          <a:pt x="158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1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8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5" y="7"/>
                        </a:lnTo>
                        <a:lnTo>
                          <a:pt x="52" y="4"/>
                        </a:lnTo>
                        <a:lnTo>
                          <a:pt x="61" y="2"/>
                        </a:lnTo>
                        <a:lnTo>
                          <a:pt x="70" y="1"/>
                        </a:lnTo>
                        <a:lnTo>
                          <a:pt x="8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1" name="Freeform 540"/>
                  <p:cNvSpPr>
                    <a:spLocks noChangeAspect="1"/>
                  </p:cNvSpPr>
                  <p:nvPr/>
                </p:nvSpPr>
                <p:spPr bwMode="auto">
                  <a:xfrm>
                    <a:off x="4055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4 w 157"/>
                      <a:gd name="T7" fmla="*/ 1 h 262"/>
                      <a:gd name="T8" fmla="*/ 36 w 157"/>
                      <a:gd name="T9" fmla="*/ 2 h 262"/>
                      <a:gd name="T10" fmla="*/ 39 w 157"/>
                      <a:gd name="T11" fmla="*/ 4 h 262"/>
                      <a:gd name="T12" fmla="*/ 40 w 157"/>
                      <a:gd name="T13" fmla="*/ 5 h 262"/>
                      <a:gd name="T14" fmla="*/ 43 w 157"/>
                      <a:gd name="T15" fmla="*/ 7 h 262"/>
                      <a:gd name="T16" fmla="*/ 44 w 157"/>
                      <a:gd name="T17" fmla="*/ 8 h 262"/>
                      <a:gd name="T18" fmla="*/ 46 w 157"/>
                      <a:gd name="T19" fmla="*/ 11 h 262"/>
                      <a:gd name="T20" fmla="*/ 46 w 157"/>
                      <a:gd name="T21" fmla="*/ 13 h 262"/>
                      <a:gd name="T22" fmla="*/ 47 w 157"/>
                      <a:gd name="T23" fmla="*/ 16 h 262"/>
                      <a:gd name="T24" fmla="*/ 49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2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5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7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4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4" y="22"/>
                        </a:lnTo>
                        <a:lnTo>
                          <a:pt x="138" y="28"/>
                        </a:lnTo>
                        <a:lnTo>
                          <a:pt x="143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3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7" y="52"/>
                        </a:lnTo>
                        <a:lnTo>
                          <a:pt x="10" y="43"/>
                        </a:lnTo>
                        <a:lnTo>
                          <a:pt x="15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3" y="4"/>
                        </a:lnTo>
                        <a:lnTo>
                          <a:pt x="61" y="2"/>
                        </a:lnTo>
                        <a:lnTo>
                          <a:pt x="69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2" name="Rectangle 54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46" y="1589"/>
                    <a:ext cx="1322" cy="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353" name="Rectangle 54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469" y="1589"/>
                    <a:ext cx="1322" cy="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354" name="Freeform 543"/>
                  <p:cNvSpPr>
                    <a:spLocks noChangeAspect="1"/>
                  </p:cNvSpPr>
                  <p:nvPr/>
                </p:nvSpPr>
                <p:spPr bwMode="auto">
                  <a:xfrm>
                    <a:off x="2297" y="1496"/>
                    <a:ext cx="7" cy="14"/>
                  </a:xfrm>
                  <a:custGeom>
                    <a:avLst/>
                    <a:gdLst>
                      <a:gd name="T0" fmla="*/ 7 w 25"/>
                      <a:gd name="T1" fmla="*/ 0 h 47"/>
                      <a:gd name="T2" fmla="*/ 5 w 25"/>
                      <a:gd name="T3" fmla="*/ 0 h 47"/>
                      <a:gd name="T4" fmla="*/ 4 w 25"/>
                      <a:gd name="T5" fmla="*/ 1 h 47"/>
                      <a:gd name="T6" fmla="*/ 3 w 25"/>
                      <a:gd name="T7" fmla="*/ 1 h 47"/>
                      <a:gd name="T8" fmla="*/ 2 w 25"/>
                      <a:gd name="T9" fmla="*/ 2 h 47"/>
                      <a:gd name="T10" fmla="*/ 1 w 25"/>
                      <a:gd name="T11" fmla="*/ 4 h 47"/>
                      <a:gd name="T12" fmla="*/ 1 w 25"/>
                      <a:gd name="T13" fmla="*/ 4 h 47"/>
                      <a:gd name="T14" fmla="*/ 1 w 25"/>
                      <a:gd name="T15" fmla="*/ 6 h 47"/>
                      <a:gd name="T16" fmla="*/ 0 w 25"/>
                      <a:gd name="T17" fmla="*/ 7 h 47"/>
                      <a:gd name="T18" fmla="*/ 1 w 25"/>
                      <a:gd name="T19" fmla="*/ 9 h 47"/>
                      <a:gd name="T20" fmla="*/ 1 w 25"/>
                      <a:gd name="T21" fmla="*/ 10 h 47"/>
                      <a:gd name="T22" fmla="*/ 1 w 25"/>
                      <a:gd name="T23" fmla="*/ 11 h 47"/>
                      <a:gd name="T24" fmla="*/ 2 w 25"/>
                      <a:gd name="T25" fmla="*/ 12 h 47"/>
                      <a:gd name="T26" fmla="*/ 3 w 25"/>
                      <a:gd name="T27" fmla="*/ 13 h 47"/>
                      <a:gd name="T28" fmla="*/ 4 w 25"/>
                      <a:gd name="T29" fmla="*/ 13 h 47"/>
                      <a:gd name="T30" fmla="*/ 5 w 25"/>
                      <a:gd name="T31" fmla="*/ 14 h 47"/>
                      <a:gd name="T32" fmla="*/ 7 w 25"/>
                      <a:gd name="T33" fmla="*/ 14 h 47"/>
                      <a:gd name="T34" fmla="*/ 7 w 25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7">
                        <a:moveTo>
                          <a:pt x="25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5"/>
                        </a:lnTo>
                        <a:lnTo>
                          <a:pt x="7" y="7"/>
                        </a:lnTo>
                        <a:lnTo>
                          <a:pt x="5" y="12"/>
                        </a:lnTo>
                        <a:lnTo>
                          <a:pt x="3" y="15"/>
                        </a:lnTo>
                        <a:lnTo>
                          <a:pt x="2" y="19"/>
                        </a:lnTo>
                        <a:lnTo>
                          <a:pt x="0" y="23"/>
                        </a:lnTo>
                        <a:lnTo>
                          <a:pt x="2" y="29"/>
                        </a:lnTo>
                        <a:lnTo>
                          <a:pt x="3" y="33"/>
                        </a:lnTo>
                        <a:lnTo>
                          <a:pt x="5" y="36"/>
                        </a:lnTo>
                        <a:lnTo>
                          <a:pt x="7" y="40"/>
                        </a:lnTo>
                        <a:lnTo>
                          <a:pt x="10" y="42"/>
                        </a:lnTo>
                        <a:lnTo>
                          <a:pt x="14" y="45"/>
                        </a:lnTo>
                        <a:lnTo>
                          <a:pt x="18" y="46"/>
                        </a:lnTo>
                        <a:lnTo>
                          <a:pt x="25" y="47"/>
                        </a:lnTo>
                        <a:lnTo>
                          <a:pt x="2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5" name="Rectangle 54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04" y="1496"/>
                    <a:ext cx="929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356" name="Freeform 545"/>
                  <p:cNvSpPr>
                    <a:spLocks noChangeAspect="1"/>
                  </p:cNvSpPr>
                  <p:nvPr/>
                </p:nvSpPr>
                <p:spPr bwMode="auto">
                  <a:xfrm>
                    <a:off x="3233" y="1496"/>
                    <a:ext cx="7" cy="14"/>
                  </a:xfrm>
                  <a:custGeom>
                    <a:avLst/>
                    <a:gdLst>
                      <a:gd name="T0" fmla="*/ 0 w 23"/>
                      <a:gd name="T1" fmla="*/ 14 h 47"/>
                      <a:gd name="T2" fmla="*/ 2 w 23"/>
                      <a:gd name="T3" fmla="*/ 14 h 47"/>
                      <a:gd name="T4" fmla="*/ 3 w 23"/>
                      <a:gd name="T5" fmla="*/ 13 h 47"/>
                      <a:gd name="T6" fmla="*/ 4 w 23"/>
                      <a:gd name="T7" fmla="*/ 13 h 47"/>
                      <a:gd name="T8" fmla="*/ 5 w 23"/>
                      <a:gd name="T9" fmla="*/ 12 h 47"/>
                      <a:gd name="T10" fmla="*/ 6 w 23"/>
                      <a:gd name="T11" fmla="*/ 11 h 47"/>
                      <a:gd name="T12" fmla="*/ 6 w 23"/>
                      <a:gd name="T13" fmla="*/ 10 h 47"/>
                      <a:gd name="T14" fmla="*/ 7 w 23"/>
                      <a:gd name="T15" fmla="*/ 9 h 47"/>
                      <a:gd name="T16" fmla="*/ 7 w 23"/>
                      <a:gd name="T17" fmla="*/ 7 h 47"/>
                      <a:gd name="T18" fmla="*/ 7 w 23"/>
                      <a:gd name="T19" fmla="*/ 6 h 47"/>
                      <a:gd name="T20" fmla="*/ 6 w 23"/>
                      <a:gd name="T21" fmla="*/ 4 h 47"/>
                      <a:gd name="T22" fmla="*/ 6 w 23"/>
                      <a:gd name="T23" fmla="*/ 4 h 47"/>
                      <a:gd name="T24" fmla="*/ 5 w 23"/>
                      <a:gd name="T25" fmla="*/ 2 h 47"/>
                      <a:gd name="T26" fmla="*/ 4 w 23"/>
                      <a:gd name="T27" fmla="*/ 1 h 47"/>
                      <a:gd name="T28" fmla="*/ 3 w 23"/>
                      <a:gd name="T29" fmla="*/ 1 h 47"/>
                      <a:gd name="T30" fmla="*/ 2 w 23"/>
                      <a:gd name="T31" fmla="*/ 0 h 47"/>
                      <a:gd name="T32" fmla="*/ 0 w 23"/>
                      <a:gd name="T33" fmla="*/ 0 h 47"/>
                      <a:gd name="T34" fmla="*/ 0 w 23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0" y="47"/>
                        </a:moveTo>
                        <a:lnTo>
                          <a:pt x="5" y="46"/>
                        </a:lnTo>
                        <a:lnTo>
                          <a:pt x="9" y="45"/>
                        </a:lnTo>
                        <a:lnTo>
                          <a:pt x="13" y="42"/>
                        </a:lnTo>
                        <a:lnTo>
                          <a:pt x="16" y="40"/>
                        </a:lnTo>
                        <a:lnTo>
                          <a:pt x="20" y="36"/>
                        </a:lnTo>
                        <a:lnTo>
                          <a:pt x="21" y="33"/>
                        </a:lnTo>
                        <a:lnTo>
                          <a:pt x="22" y="29"/>
                        </a:lnTo>
                        <a:lnTo>
                          <a:pt x="23" y="23"/>
                        </a:lnTo>
                        <a:lnTo>
                          <a:pt x="22" y="19"/>
                        </a:lnTo>
                        <a:lnTo>
                          <a:pt x="21" y="15"/>
                        </a:lnTo>
                        <a:lnTo>
                          <a:pt x="20" y="12"/>
                        </a:lnTo>
                        <a:lnTo>
                          <a:pt x="16" y="7"/>
                        </a:lnTo>
                        <a:lnTo>
                          <a:pt x="13" y="5"/>
                        </a:lnTo>
                        <a:lnTo>
                          <a:pt x="9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7" name="Freeform 546"/>
                  <p:cNvSpPr>
                    <a:spLocks noChangeAspect="1"/>
                  </p:cNvSpPr>
                  <p:nvPr/>
                </p:nvSpPr>
                <p:spPr bwMode="auto">
                  <a:xfrm>
                    <a:off x="296" y="1425"/>
                    <a:ext cx="43" cy="143"/>
                  </a:xfrm>
                  <a:custGeom>
                    <a:avLst/>
                    <a:gdLst>
                      <a:gd name="T0" fmla="*/ 43 w 144"/>
                      <a:gd name="T1" fmla="*/ 143 h 469"/>
                      <a:gd name="T2" fmla="*/ 43 w 144"/>
                      <a:gd name="T3" fmla="*/ 55 h 469"/>
                      <a:gd name="T4" fmla="*/ 37 w 144"/>
                      <a:gd name="T5" fmla="*/ 52 h 469"/>
                      <a:gd name="T6" fmla="*/ 37 w 144"/>
                      <a:gd name="T7" fmla="*/ 23 h 469"/>
                      <a:gd name="T8" fmla="*/ 37 w 144"/>
                      <a:gd name="T9" fmla="*/ 20 h 469"/>
                      <a:gd name="T10" fmla="*/ 36 w 144"/>
                      <a:gd name="T11" fmla="*/ 16 h 469"/>
                      <a:gd name="T12" fmla="*/ 35 w 144"/>
                      <a:gd name="T13" fmla="*/ 12 h 469"/>
                      <a:gd name="T14" fmla="*/ 34 w 144"/>
                      <a:gd name="T15" fmla="*/ 8 h 469"/>
                      <a:gd name="T16" fmla="*/ 33 w 144"/>
                      <a:gd name="T17" fmla="*/ 7 h 469"/>
                      <a:gd name="T18" fmla="*/ 32 w 144"/>
                      <a:gd name="T19" fmla="*/ 5 h 469"/>
                      <a:gd name="T20" fmla="*/ 30 w 144"/>
                      <a:gd name="T21" fmla="*/ 3 h 469"/>
                      <a:gd name="T22" fmla="*/ 29 w 144"/>
                      <a:gd name="T23" fmla="*/ 2 h 469"/>
                      <a:gd name="T24" fmla="*/ 27 w 144"/>
                      <a:gd name="T25" fmla="*/ 1 h 469"/>
                      <a:gd name="T26" fmla="*/ 26 w 144"/>
                      <a:gd name="T27" fmla="*/ 1 h 469"/>
                      <a:gd name="T28" fmla="*/ 24 w 144"/>
                      <a:gd name="T29" fmla="*/ 0 h 469"/>
                      <a:gd name="T30" fmla="*/ 22 w 144"/>
                      <a:gd name="T31" fmla="*/ 0 h 469"/>
                      <a:gd name="T32" fmla="*/ 19 w 144"/>
                      <a:gd name="T33" fmla="*/ 0 h 469"/>
                      <a:gd name="T34" fmla="*/ 17 w 144"/>
                      <a:gd name="T35" fmla="*/ 1 h 469"/>
                      <a:gd name="T36" fmla="*/ 16 w 144"/>
                      <a:gd name="T37" fmla="*/ 1 h 469"/>
                      <a:gd name="T38" fmla="*/ 14 w 144"/>
                      <a:gd name="T39" fmla="*/ 2 h 469"/>
                      <a:gd name="T40" fmla="*/ 13 w 144"/>
                      <a:gd name="T41" fmla="*/ 3 h 469"/>
                      <a:gd name="T42" fmla="*/ 11 w 144"/>
                      <a:gd name="T43" fmla="*/ 5 h 469"/>
                      <a:gd name="T44" fmla="*/ 10 w 144"/>
                      <a:gd name="T45" fmla="*/ 6 h 469"/>
                      <a:gd name="T46" fmla="*/ 9 w 144"/>
                      <a:gd name="T47" fmla="*/ 8 h 469"/>
                      <a:gd name="T48" fmla="*/ 7 w 144"/>
                      <a:gd name="T49" fmla="*/ 11 h 469"/>
                      <a:gd name="T50" fmla="*/ 7 w 144"/>
                      <a:gd name="T51" fmla="*/ 16 h 469"/>
                      <a:gd name="T52" fmla="*/ 6 w 144"/>
                      <a:gd name="T53" fmla="*/ 20 h 469"/>
                      <a:gd name="T54" fmla="*/ 6 w 144"/>
                      <a:gd name="T55" fmla="*/ 23 h 469"/>
                      <a:gd name="T56" fmla="*/ 6 w 144"/>
                      <a:gd name="T57" fmla="*/ 52 h 469"/>
                      <a:gd name="T58" fmla="*/ 0 w 144"/>
                      <a:gd name="T59" fmla="*/ 54 h 469"/>
                      <a:gd name="T60" fmla="*/ 0 w 144"/>
                      <a:gd name="T61" fmla="*/ 143 h 469"/>
                      <a:gd name="T62" fmla="*/ 43 w 144"/>
                      <a:gd name="T63" fmla="*/ 143 h 469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44" h="469">
                        <a:moveTo>
                          <a:pt x="144" y="469"/>
                        </a:moveTo>
                        <a:lnTo>
                          <a:pt x="144" y="181"/>
                        </a:lnTo>
                        <a:lnTo>
                          <a:pt x="125" y="172"/>
                        </a:lnTo>
                        <a:lnTo>
                          <a:pt x="124" y="76"/>
                        </a:lnTo>
                        <a:lnTo>
                          <a:pt x="123" y="65"/>
                        </a:lnTo>
                        <a:lnTo>
                          <a:pt x="121" y="52"/>
                        </a:lnTo>
                        <a:lnTo>
                          <a:pt x="118" y="40"/>
                        </a:lnTo>
                        <a:lnTo>
                          <a:pt x="113" y="27"/>
                        </a:lnTo>
                        <a:lnTo>
                          <a:pt x="110" y="22"/>
                        </a:lnTo>
                        <a:lnTo>
                          <a:pt x="106" y="16"/>
                        </a:lnTo>
                        <a:lnTo>
                          <a:pt x="102" y="11"/>
                        </a:lnTo>
                        <a:lnTo>
                          <a:pt x="97" y="7"/>
                        </a:lnTo>
                        <a:lnTo>
                          <a:pt x="92" y="4"/>
                        </a:lnTo>
                        <a:lnTo>
                          <a:pt x="86" y="2"/>
                        </a:lnTo>
                        <a:lnTo>
                          <a:pt x="79" y="0"/>
                        </a:lnTo>
                        <a:lnTo>
                          <a:pt x="73" y="0"/>
                        </a:lnTo>
                        <a:lnTo>
                          <a:pt x="65" y="0"/>
                        </a:lnTo>
                        <a:lnTo>
                          <a:pt x="58" y="2"/>
                        </a:lnTo>
                        <a:lnTo>
                          <a:pt x="52" y="4"/>
                        </a:lnTo>
                        <a:lnTo>
                          <a:pt x="46" y="7"/>
                        </a:lnTo>
                        <a:lnTo>
                          <a:pt x="42" y="10"/>
                        </a:lnTo>
                        <a:lnTo>
                          <a:pt x="38" y="15"/>
                        </a:lnTo>
                        <a:lnTo>
                          <a:pt x="34" y="21"/>
                        </a:lnTo>
                        <a:lnTo>
                          <a:pt x="31" y="26"/>
                        </a:lnTo>
                        <a:lnTo>
                          <a:pt x="25" y="37"/>
                        </a:lnTo>
                        <a:lnTo>
                          <a:pt x="22" y="51"/>
                        </a:lnTo>
                        <a:lnTo>
                          <a:pt x="20" y="64"/>
                        </a:lnTo>
                        <a:lnTo>
                          <a:pt x="19" y="76"/>
                        </a:lnTo>
                        <a:lnTo>
                          <a:pt x="19" y="172"/>
                        </a:lnTo>
                        <a:lnTo>
                          <a:pt x="0" y="178"/>
                        </a:lnTo>
                        <a:lnTo>
                          <a:pt x="0" y="469"/>
                        </a:lnTo>
                        <a:lnTo>
                          <a:pt x="144" y="469"/>
                        </a:lnTo>
                        <a:close/>
                      </a:path>
                    </a:pathLst>
                  </a:custGeom>
                  <a:solidFill>
                    <a:srgbClr val="8C253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8" name="Freeform 547"/>
                  <p:cNvSpPr>
                    <a:spLocks noChangeAspect="1"/>
                  </p:cNvSpPr>
                  <p:nvPr/>
                </p:nvSpPr>
                <p:spPr bwMode="auto">
                  <a:xfrm>
                    <a:off x="332" y="1475"/>
                    <a:ext cx="21" cy="93"/>
                  </a:xfrm>
                  <a:custGeom>
                    <a:avLst/>
                    <a:gdLst>
                      <a:gd name="T0" fmla="*/ 15 w 48"/>
                      <a:gd name="T1" fmla="*/ 0 h 309"/>
                      <a:gd name="T2" fmla="*/ 0 w 48"/>
                      <a:gd name="T3" fmla="*/ 6 h 309"/>
                      <a:gd name="T4" fmla="*/ 0 w 48"/>
                      <a:gd name="T5" fmla="*/ 93 h 309"/>
                      <a:gd name="T6" fmla="*/ 21 w 48"/>
                      <a:gd name="T7" fmla="*/ 93 h 309"/>
                      <a:gd name="T8" fmla="*/ 21 w 48"/>
                      <a:gd name="T9" fmla="*/ 6 h 309"/>
                      <a:gd name="T10" fmla="*/ 15 w 48"/>
                      <a:gd name="T11" fmla="*/ 0 h 309"/>
                      <a:gd name="T12" fmla="*/ 21 w 48"/>
                      <a:gd name="T13" fmla="*/ 6 h 309"/>
                      <a:gd name="T14" fmla="*/ 21 w 48"/>
                      <a:gd name="T15" fmla="*/ 2 h 309"/>
                      <a:gd name="T16" fmla="*/ 15 w 48"/>
                      <a:gd name="T17" fmla="*/ 0 h 309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8" h="309">
                        <a:moveTo>
                          <a:pt x="34" y="0"/>
                        </a:moveTo>
                        <a:lnTo>
                          <a:pt x="0" y="21"/>
                        </a:lnTo>
                        <a:lnTo>
                          <a:pt x="0" y="309"/>
                        </a:lnTo>
                        <a:lnTo>
                          <a:pt x="48" y="309"/>
                        </a:lnTo>
                        <a:lnTo>
                          <a:pt x="48" y="21"/>
                        </a:lnTo>
                        <a:lnTo>
                          <a:pt x="34" y="0"/>
                        </a:lnTo>
                        <a:lnTo>
                          <a:pt x="48" y="21"/>
                        </a:lnTo>
                        <a:lnTo>
                          <a:pt x="48" y="6"/>
                        </a:lnTo>
                        <a:lnTo>
                          <a:pt x="3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9" name="Freeform 548"/>
                  <p:cNvSpPr>
                    <a:spLocks noChangeAspect="1"/>
                  </p:cNvSpPr>
                  <p:nvPr/>
                </p:nvSpPr>
                <p:spPr bwMode="auto">
                  <a:xfrm>
                    <a:off x="332" y="1468"/>
                    <a:ext cx="14" cy="14"/>
                  </a:xfrm>
                  <a:custGeom>
                    <a:avLst/>
                    <a:gdLst>
                      <a:gd name="T0" fmla="*/ 0 w 53"/>
                      <a:gd name="T1" fmla="*/ 6 h 51"/>
                      <a:gd name="T2" fmla="*/ 4 w 53"/>
                      <a:gd name="T3" fmla="*/ 12 h 51"/>
                      <a:gd name="T4" fmla="*/ 9 w 53"/>
                      <a:gd name="T5" fmla="*/ 14 h 51"/>
                      <a:gd name="T6" fmla="*/ 14 w 53"/>
                      <a:gd name="T7" fmla="*/ 2 h 51"/>
                      <a:gd name="T8" fmla="*/ 9 w 53"/>
                      <a:gd name="T9" fmla="*/ 0 h 51"/>
                      <a:gd name="T10" fmla="*/ 0 w 53"/>
                      <a:gd name="T11" fmla="*/ 6 h 51"/>
                      <a:gd name="T12" fmla="*/ 0 w 53"/>
                      <a:gd name="T13" fmla="*/ 6 h 51"/>
                      <a:gd name="T14" fmla="*/ 0 w 53"/>
                      <a:gd name="T15" fmla="*/ 10 h 51"/>
                      <a:gd name="T16" fmla="*/ 4 w 53"/>
                      <a:gd name="T17" fmla="*/ 12 h 51"/>
                      <a:gd name="T18" fmla="*/ 0 w 53"/>
                      <a:gd name="T19" fmla="*/ 6 h 5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53" h="51">
                        <a:moveTo>
                          <a:pt x="0" y="21"/>
                        </a:moveTo>
                        <a:lnTo>
                          <a:pt x="14" y="42"/>
                        </a:lnTo>
                        <a:lnTo>
                          <a:pt x="33" y="51"/>
                        </a:lnTo>
                        <a:lnTo>
                          <a:pt x="53" y="9"/>
                        </a:lnTo>
                        <a:lnTo>
                          <a:pt x="33" y="0"/>
                        </a:lnTo>
                        <a:lnTo>
                          <a:pt x="0" y="21"/>
                        </a:lnTo>
                        <a:lnTo>
                          <a:pt x="1" y="36"/>
                        </a:lnTo>
                        <a:lnTo>
                          <a:pt x="14" y="42"/>
                        </a:lnTo>
                        <a:lnTo>
                          <a:pt x="0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0" name="Freeform 549"/>
                  <p:cNvSpPr>
                    <a:spLocks noChangeAspect="1"/>
                  </p:cNvSpPr>
                  <p:nvPr/>
                </p:nvSpPr>
                <p:spPr bwMode="auto">
                  <a:xfrm>
                    <a:off x="332" y="1446"/>
                    <a:ext cx="14" cy="29"/>
                  </a:xfrm>
                  <a:custGeom>
                    <a:avLst/>
                    <a:gdLst>
                      <a:gd name="T0" fmla="*/ 0 w 48"/>
                      <a:gd name="T1" fmla="*/ 0 h 96"/>
                      <a:gd name="T2" fmla="*/ 0 w 48"/>
                      <a:gd name="T3" fmla="*/ 0 h 96"/>
                      <a:gd name="T4" fmla="*/ 0 w 48"/>
                      <a:gd name="T5" fmla="*/ 29 h 96"/>
                      <a:gd name="T6" fmla="*/ 14 w 48"/>
                      <a:gd name="T7" fmla="*/ 29 h 96"/>
                      <a:gd name="T8" fmla="*/ 13 w 48"/>
                      <a:gd name="T9" fmla="*/ 0 h 96"/>
                      <a:gd name="T10" fmla="*/ 0 w 48"/>
                      <a:gd name="T11" fmla="*/ 0 h 96"/>
                      <a:gd name="T12" fmla="*/ 0 w 48"/>
                      <a:gd name="T13" fmla="*/ 0 h 96"/>
                      <a:gd name="T14" fmla="*/ 0 w 48"/>
                      <a:gd name="T15" fmla="*/ 0 h 96"/>
                      <a:gd name="T16" fmla="*/ 0 w 48"/>
                      <a:gd name="T17" fmla="*/ 0 h 96"/>
                      <a:gd name="T18" fmla="*/ 0 w 48"/>
                      <a:gd name="T19" fmla="*/ 0 h 9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8" h="96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1" y="96"/>
                        </a:lnTo>
                        <a:lnTo>
                          <a:pt x="48" y="9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1" name="Freeform 550"/>
                  <p:cNvSpPr>
                    <a:spLocks noChangeAspect="1"/>
                  </p:cNvSpPr>
                  <p:nvPr/>
                </p:nvSpPr>
                <p:spPr bwMode="auto">
                  <a:xfrm>
                    <a:off x="318" y="1417"/>
                    <a:ext cx="21" cy="29"/>
                  </a:xfrm>
                  <a:custGeom>
                    <a:avLst/>
                    <a:gdLst>
                      <a:gd name="T0" fmla="*/ 0 w 74"/>
                      <a:gd name="T1" fmla="*/ 14 h 100"/>
                      <a:gd name="T2" fmla="*/ 0 w 74"/>
                      <a:gd name="T3" fmla="*/ 14 h 100"/>
                      <a:gd name="T4" fmla="*/ 1 w 74"/>
                      <a:gd name="T5" fmla="*/ 14 h 100"/>
                      <a:gd name="T6" fmla="*/ 2 w 74"/>
                      <a:gd name="T7" fmla="*/ 14 h 100"/>
                      <a:gd name="T8" fmla="*/ 2 w 74"/>
                      <a:gd name="T9" fmla="*/ 14 h 100"/>
                      <a:gd name="T10" fmla="*/ 3 w 74"/>
                      <a:gd name="T11" fmla="*/ 14 h 100"/>
                      <a:gd name="T12" fmla="*/ 3 w 74"/>
                      <a:gd name="T13" fmla="*/ 15 h 100"/>
                      <a:gd name="T14" fmla="*/ 5 w 74"/>
                      <a:gd name="T15" fmla="*/ 16 h 100"/>
                      <a:gd name="T16" fmla="*/ 5 w 74"/>
                      <a:gd name="T17" fmla="*/ 17 h 100"/>
                      <a:gd name="T18" fmla="*/ 5 w 74"/>
                      <a:gd name="T19" fmla="*/ 17 h 100"/>
                      <a:gd name="T20" fmla="*/ 7 w 74"/>
                      <a:gd name="T21" fmla="*/ 21 h 100"/>
                      <a:gd name="T22" fmla="*/ 7 w 74"/>
                      <a:gd name="T23" fmla="*/ 23 h 100"/>
                      <a:gd name="T24" fmla="*/ 8 w 74"/>
                      <a:gd name="T25" fmla="*/ 27 h 100"/>
                      <a:gd name="T26" fmla="*/ 8 w 74"/>
                      <a:gd name="T27" fmla="*/ 29 h 100"/>
                      <a:gd name="T28" fmla="*/ 21 w 74"/>
                      <a:gd name="T29" fmla="*/ 29 h 100"/>
                      <a:gd name="T30" fmla="*/ 21 w 74"/>
                      <a:gd name="T31" fmla="*/ 25 h 100"/>
                      <a:gd name="T32" fmla="*/ 20 w 74"/>
                      <a:gd name="T33" fmla="*/ 21 h 100"/>
                      <a:gd name="T34" fmla="*/ 19 w 74"/>
                      <a:gd name="T35" fmla="*/ 16 h 100"/>
                      <a:gd name="T36" fmla="*/ 17 w 74"/>
                      <a:gd name="T37" fmla="*/ 12 h 100"/>
                      <a:gd name="T38" fmla="*/ 16 w 74"/>
                      <a:gd name="T39" fmla="*/ 10 h 100"/>
                      <a:gd name="T40" fmla="*/ 14 w 74"/>
                      <a:gd name="T41" fmla="*/ 8 h 100"/>
                      <a:gd name="T42" fmla="*/ 13 w 74"/>
                      <a:gd name="T43" fmla="*/ 5 h 100"/>
                      <a:gd name="T44" fmla="*/ 11 w 74"/>
                      <a:gd name="T45" fmla="*/ 4 h 100"/>
                      <a:gd name="T46" fmla="*/ 8 w 74"/>
                      <a:gd name="T47" fmla="*/ 2 h 100"/>
                      <a:gd name="T48" fmla="*/ 6 w 74"/>
                      <a:gd name="T49" fmla="*/ 1 h 100"/>
                      <a:gd name="T50" fmla="*/ 3 w 74"/>
                      <a:gd name="T51" fmla="*/ 0 h 100"/>
                      <a:gd name="T52" fmla="*/ 0 w 74"/>
                      <a:gd name="T53" fmla="*/ 0 h 100"/>
                      <a:gd name="T54" fmla="*/ 0 w 74"/>
                      <a:gd name="T55" fmla="*/ 0 h 100"/>
                      <a:gd name="T56" fmla="*/ 0 w 74"/>
                      <a:gd name="T57" fmla="*/ 14 h 100"/>
                      <a:gd name="T58" fmla="*/ 0 w 74"/>
                      <a:gd name="T59" fmla="*/ 14 h 100"/>
                      <a:gd name="T60" fmla="*/ 0 w 74"/>
                      <a:gd name="T61" fmla="*/ 14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4" h="100">
                        <a:moveTo>
                          <a:pt x="0" y="47"/>
                        </a:moveTo>
                        <a:lnTo>
                          <a:pt x="0" y="47"/>
                        </a:lnTo>
                        <a:lnTo>
                          <a:pt x="3" y="47"/>
                        </a:lnTo>
                        <a:lnTo>
                          <a:pt x="6" y="48"/>
                        </a:lnTo>
                        <a:lnTo>
                          <a:pt x="8" y="49"/>
                        </a:lnTo>
                        <a:lnTo>
                          <a:pt x="10" y="50"/>
                        </a:lnTo>
                        <a:lnTo>
                          <a:pt x="12" y="52"/>
                        </a:lnTo>
                        <a:lnTo>
                          <a:pt x="16" y="54"/>
                        </a:lnTo>
                        <a:lnTo>
                          <a:pt x="18" y="57"/>
                        </a:lnTo>
                        <a:lnTo>
                          <a:pt x="19" y="60"/>
                        </a:lnTo>
                        <a:lnTo>
                          <a:pt x="23" y="71"/>
                        </a:lnTo>
                        <a:lnTo>
                          <a:pt x="26" y="81"/>
                        </a:lnTo>
                        <a:lnTo>
                          <a:pt x="27" y="92"/>
                        </a:lnTo>
                        <a:lnTo>
                          <a:pt x="28" y="100"/>
                        </a:lnTo>
                        <a:lnTo>
                          <a:pt x="74" y="100"/>
                        </a:lnTo>
                        <a:lnTo>
                          <a:pt x="73" y="87"/>
                        </a:lnTo>
                        <a:lnTo>
                          <a:pt x="71" y="72"/>
                        </a:lnTo>
                        <a:lnTo>
                          <a:pt x="67" y="56"/>
                        </a:lnTo>
                        <a:lnTo>
                          <a:pt x="61" y="41"/>
                        </a:lnTo>
                        <a:lnTo>
                          <a:pt x="57" y="33"/>
                        </a:lnTo>
                        <a:lnTo>
                          <a:pt x="51" y="26"/>
                        </a:lnTo>
                        <a:lnTo>
                          <a:pt x="45" y="18"/>
                        </a:lnTo>
                        <a:lnTo>
                          <a:pt x="38" y="13"/>
                        </a:lnTo>
                        <a:lnTo>
                          <a:pt x="29" y="8"/>
                        </a:lnTo>
                        <a:lnTo>
                          <a:pt x="20" y="4"/>
                        </a:lnTo>
                        <a:lnTo>
                          <a:pt x="10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2" name="Freeform 551"/>
                  <p:cNvSpPr>
                    <a:spLocks noChangeAspect="1"/>
                  </p:cNvSpPr>
                  <p:nvPr/>
                </p:nvSpPr>
                <p:spPr bwMode="auto">
                  <a:xfrm>
                    <a:off x="296" y="1417"/>
                    <a:ext cx="21" cy="29"/>
                  </a:xfrm>
                  <a:custGeom>
                    <a:avLst/>
                    <a:gdLst>
                      <a:gd name="T0" fmla="*/ 13 w 77"/>
                      <a:gd name="T1" fmla="*/ 29 h 100"/>
                      <a:gd name="T2" fmla="*/ 13 w 77"/>
                      <a:gd name="T3" fmla="*/ 29 h 100"/>
                      <a:gd name="T4" fmla="*/ 13 w 77"/>
                      <a:gd name="T5" fmla="*/ 26 h 100"/>
                      <a:gd name="T6" fmla="*/ 13 w 77"/>
                      <a:gd name="T7" fmla="*/ 23 h 100"/>
                      <a:gd name="T8" fmla="*/ 14 w 77"/>
                      <a:gd name="T9" fmla="*/ 20 h 100"/>
                      <a:gd name="T10" fmla="*/ 15 w 77"/>
                      <a:gd name="T11" fmla="*/ 17 h 100"/>
                      <a:gd name="T12" fmla="*/ 16 w 77"/>
                      <a:gd name="T13" fmla="*/ 17 h 100"/>
                      <a:gd name="T14" fmla="*/ 16 w 77"/>
                      <a:gd name="T15" fmla="*/ 16 h 100"/>
                      <a:gd name="T16" fmla="*/ 17 w 77"/>
                      <a:gd name="T17" fmla="*/ 15 h 100"/>
                      <a:gd name="T18" fmla="*/ 17 w 77"/>
                      <a:gd name="T19" fmla="*/ 14 h 100"/>
                      <a:gd name="T20" fmla="*/ 18 w 77"/>
                      <a:gd name="T21" fmla="*/ 14 h 100"/>
                      <a:gd name="T22" fmla="*/ 19 w 77"/>
                      <a:gd name="T23" fmla="*/ 14 h 100"/>
                      <a:gd name="T24" fmla="*/ 20 w 77"/>
                      <a:gd name="T25" fmla="*/ 14 h 100"/>
                      <a:gd name="T26" fmla="*/ 21 w 77"/>
                      <a:gd name="T27" fmla="*/ 14 h 100"/>
                      <a:gd name="T28" fmla="*/ 21 w 77"/>
                      <a:gd name="T29" fmla="*/ 0 h 100"/>
                      <a:gd name="T30" fmla="*/ 18 w 77"/>
                      <a:gd name="T31" fmla="*/ 0 h 100"/>
                      <a:gd name="T32" fmla="*/ 15 w 77"/>
                      <a:gd name="T33" fmla="*/ 1 h 100"/>
                      <a:gd name="T34" fmla="*/ 13 w 77"/>
                      <a:gd name="T35" fmla="*/ 2 h 100"/>
                      <a:gd name="T36" fmla="*/ 10 w 77"/>
                      <a:gd name="T37" fmla="*/ 3 h 100"/>
                      <a:gd name="T38" fmla="*/ 8 w 77"/>
                      <a:gd name="T39" fmla="*/ 5 h 100"/>
                      <a:gd name="T40" fmla="*/ 6 w 77"/>
                      <a:gd name="T41" fmla="*/ 7 h 100"/>
                      <a:gd name="T42" fmla="*/ 5 w 77"/>
                      <a:gd name="T43" fmla="*/ 9 h 100"/>
                      <a:gd name="T44" fmla="*/ 4 w 77"/>
                      <a:gd name="T45" fmla="*/ 11 h 100"/>
                      <a:gd name="T46" fmla="*/ 2 w 77"/>
                      <a:gd name="T47" fmla="*/ 16 h 100"/>
                      <a:gd name="T48" fmla="*/ 1 w 77"/>
                      <a:gd name="T49" fmla="*/ 20 h 100"/>
                      <a:gd name="T50" fmla="*/ 0 w 77"/>
                      <a:gd name="T51" fmla="*/ 25 h 100"/>
                      <a:gd name="T52" fmla="*/ 0 w 77"/>
                      <a:gd name="T53" fmla="*/ 29 h 100"/>
                      <a:gd name="T54" fmla="*/ 0 w 77"/>
                      <a:gd name="T55" fmla="*/ 29 h 100"/>
                      <a:gd name="T56" fmla="*/ 13 w 77"/>
                      <a:gd name="T57" fmla="*/ 29 h 100"/>
                      <a:gd name="T58" fmla="*/ 13 w 77"/>
                      <a:gd name="T59" fmla="*/ 29 h 100"/>
                      <a:gd name="T60" fmla="*/ 13 w 77"/>
                      <a:gd name="T61" fmla="*/ 29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46" y="100"/>
                        </a:moveTo>
                        <a:lnTo>
                          <a:pt x="46" y="100"/>
                        </a:lnTo>
                        <a:lnTo>
                          <a:pt x="46" y="90"/>
                        </a:lnTo>
                        <a:lnTo>
                          <a:pt x="48" y="79"/>
                        </a:lnTo>
                        <a:lnTo>
                          <a:pt x="50" y="70"/>
                        </a:lnTo>
                        <a:lnTo>
                          <a:pt x="55" y="59"/>
                        </a:lnTo>
                        <a:lnTo>
                          <a:pt x="57" y="57"/>
                        </a:lnTo>
                        <a:lnTo>
                          <a:pt x="59" y="54"/>
                        </a:lnTo>
                        <a:lnTo>
                          <a:pt x="61" y="52"/>
                        </a:lnTo>
                        <a:lnTo>
                          <a:pt x="63" y="50"/>
                        </a:lnTo>
                        <a:lnTo>
                          <a:pt x="66" y="49"/>
                        </a:lnTo>
                        <a:lnTo>
                          <a:pt x="68" y="48"/>
                        </a:lnTo>
                        <a:lnTo>
                          <a:pt x="73" y="47"/>
                        </a:lnTo>
                        <a:lnTo>
                          <a:pt x="77" y="47"/>
                        </a:lnTo>
                        <a:lnTo>
                          <a:pt x="77" y="0"/>
                        </a:lnTo>
                        <a:lnTo>
                          <a:pt x="66" y="0"/>
                        </a:lnTo>
                        <a:lnTo>
                          <a:pt x="56" y="2"/>
                        </a:lnTo>
                        <a:lnTo>
                          <a:pt x="46" y="7"/>
                        </a:lnTo>
                        <a:lnTo>
                          <a:pt x="38" y="12"/>
                        </a:lnTo>
                        <a:lnTo>
                          <a:pt x="30" y="17"/>
                        </a:lnTo>
                        <a:lnTo>
                          <a:pt x="23" y="24"/>
                        </a:lnTo>
                        <a:lnTo>
                          <a:pt x="18" y="31"/>
                        </a:lnTo>
                        <a:lnTo>
                          <a:pt x="14" y="39"/>
                        </a:lnTo>
                        <a:lnTo>
                          <a:pt x="7" y="54"/>
                        </a:lnTo>
                        <a:lnTo>
                          <a:pt x="3" y="70"/>
                        </a:lnTo>
                        <a:lnTo>
                          <a:pt x="0" y="86"/>
                        </a:lnTo>
                        <a:lnTo>
                          <a:pt x="0" y="100"/>
                        </a:lnTo>
                        <a:lnTo>
                          <a:pt x="46" y="10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3" name="Freeform 552"/>
                  <p:cNvSpPr>
                    <a:spLocks noChangeAspect="1"/>
                  </p:cNvSpPr>
                  <p:nvPr/>
                </p:nvSpPr>
                <p:spPr bwMode="auto">
                  <a:xfrm>
                    <a:off x="296" y="1446"/>
                    <a:ext cx="14" cy="36"/>
                  </a:xfrm>
                  <a:custGeom>
                    <a:avLst/>
                    <a:gdLst>
                      <a:gd name="T0" fmla="*/ 9 w 46"/>
                      <a:gd name="T1" fmla="*/ 36 h 117"/>
                      <a:gd name="T2" fmla="*/ 14 w 46"/>
                      <a:gd name="T3" fmla="*/ 30 h 117"/>
                      <a:gd name="T4" fmla="*/ 14 w 46"/>
                      <a:gd name="T5" fmla="*/ 0 h 117"/>
                      <a:gd name="T6" fmla="*/ 0 w 46"/>
                      <a:gd name="T7" fmla="*/ 0 h 117"/>
                      <a:gd name="T8" fmla="*/ 0 w 46"/>
                      <a:gd name="T9" fmla="*/ 30 h 117"/>
                      <a:gd name="T10" fmla="*/ 9 w 46"/>
                      <a:gd name="T11" fmla="*/ 36 h 117"/>
                      <a:gd name="T12" fmla="*/ 9 w 46"/>
                      <a:gd name="T13" fmla="*/ 36 h 117"/>
                      <a:gd name="T14" fmla="*/ 14 w 46"/>
                      <a:gd name="T15" fmla="*/ 34 h 117"/>
                      <a:gd name="T16" fmla="*/ 14 w 46"/>
                      <a:gd name="T17" fmla="*/ 30 h 117"/>
                      <a:gd name="T18" fmla="*/ 9 w 46"/>
                      <a:gd name="T19" fmla="*/ 36 h 117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117">
                        <a:moveTo>
                          <a:pt x="30" y="117"/>
                        </a:moveTo>
                        <a:lnTo>
                          <a:pt x="46" y="9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30" y="117"/>
                        </a:lnTo>
                        <a:lnTo>
                          <a:pt x="46" y="112"/>
                        </a:lnTo>
                        <a:lnTo>
                          <a:pt x="46" y="96"/>
                        </a:lnTo>
                        <a:lnTo>
                          <a:pt x="30" y="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4" name="Freeform 553"/>
                  <p:cNvSpPr>
                    <a:spLocks noChangeAspect="1"/>
                  </p:cNvSpPr>
                  <p:nvPr/>
                </p:nvSpPr>
                <p:spPr bwMode="auto">
                  <a:xfrm>
                    <a:off x="289" y="1468"/>
                    <a:ext cx="14" cy="14"/>
                  </a:xfrm>
                  <a:custGeom>
                    <a:avLst/>
                    <a:gdLst>
                      <a:gd name="T0" fmla="*/ 0 w 49"/>
                      <a:gd name="T1" fmla="*/ 8 h 51"/>
                      <a:gd name="T2" fmla="*/ 9 w 49"/>
                      <a:gd name="T3" fmla="*/ 14 h 51"/>
                      <a:gd name="T4" fmla="*/ 14 w 49"/>
                      <a:gd name="T5" fmla="*/ 12 h 51"/>
                      <a:gd name="T6" fmla="*/ 10 w 49"/>
                      <a:gd name="T7" fmla="*/ 0 h 51"/>
                      <a:gd name="T8" fmla="*/ 4 w 49"/>
                      <a:gd name="T9" fmla="*/ 2 h 51"/>
                      <a:gd name="T10" fmla="*/ 0 w 49"/>
                      <a:gd name="T11" fmla="*/ 8 h 51"/>
                      <a:gd name="T12" fmla="*/ 4 w 49"/>
                      <a:gd name="T13" fmla="*/ 2 h 51"/>
                      <a:gd name="T14" fmla="*/ 0 w 49"/>
                      <a:gd name="T15" fmla="*/ 4 h 51"/>
                      <a:gd name="T16" fmla="*/ 0 w 49"/>
                      <a:gd name="T17" fmla="*/ 8 h 5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9" h="51">
                        <a:moveTo>
                          <a:pt x="0" y="28"/>
                        </a:moveTo>
                        <a:lnTo>
                          <a:pt x="30" y="51"/>
                        </a:lnTo>
                        <a:lnTo>
                          <a:pt x="49" y="43"/>
                        </a:lnTo>
                        <a:lnTo>
                          <a:pt x="34" y="0"/>
                        </a:lnTo>
                        <a:lnTo>
                          <a:pt x="15" y="7"/>
                        </a:lnTo>
                        <a:lnTo>
                          <a:pt x="0" y="28"/>
                        </a:lnTo>
                        <a:lnTo>
                          <a:pt x="15" y="7"/>
                        </a:lnTo>
                        <a:lnTo>
                          <a:pt x="0" y="13"/>
                        </a:lnTo>
                        <a:lnTo>
                          <a:pt x="0" y="2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5" name="Freeform 554"/>
                  <p:cNvSpPr>
                    <a:spLocks noChangeAspect="1"/>
                  </p:cNvSpPr>
                  <p:nvPr/>
                </p:nvSpPr>
                <p:spPr bwMode="auto">
                  <a:xfrm>
                    <a:off x="289" y="1475"/>
                    <a:ext cx="14" cy="100"/>
                  </a:xfrm>
                  <a:custGeom>
                    <a:avLst/>
                    <a:gdLst>
                      <a:gd name="T0" fmla="*/ 7 w 46"/>
                      <a:gd name="T1" fmla="*/ 100 h 314"/>
                      <a:gd name="T2" fmla="*/ 14 w 46"/>
                      <a:gd name="T3" fmla="*/ 93 h 314"/>
                      <a:gd name="T4" fmla="*/ 14 w 46"/>
                      <a:gd name="T5" fmla="*/ 0 h 314"/>
                      <a:gd name="T6" fmla="*/ 0 w 46"/>
                      <a:gd name="T7" fmla="*/ 0 h 314"/>
                      <a:gd name="T8" fmla="*/ 0 w 46"/>
                      <a:gd name="T9" fmla="*/ 93 h 314"/>
                      <a:gd name="T10" fmla="*/ 7 w 46"/>
                      <a:gd name="T11" fmla="*/ 100 h 314"/>
                      <a:gd name="T12" fmla="*/ 0 w 46"/>
                      <a:gd name="T13" fmla="*/ 93 h 314"/>
                      <a:gd name="T14" fmla="*/ 0 w 46"/>
                      <a:gd name="T15" fmla="*/ 100 h 314"/>
                      <a:gd name="T16" fmla="*/ 7 w 46"/>
                      <a:gd name="T17" fmla="*/ 100 h 314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6" h="314">
                        <a:moveTo>
                          <a:pt x="23" y="314"/>
                        </a:moveTo>
                        <a:lnTo>
                          <a:pt x="46" y="29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3" y="314"/>
                        </a:lnTo>
                        <a:lnTo>
                          <a:pt x="0" y="291"/>
                        </a:lnTo>
                        <a:lnTo>
                          <a:pt x="0" y="314"/>
                        </a:lnTo>
                        <a:lnTo>
                          <a:pt x="23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6" name="Freeform 555"/>
                  <p:cNvSpPr>
                    <a:spLocks noChangeAspect="1"/>
                  </p:cNvSpPr>
                  <p:nvPr/>
                </p:nvSpPr>
                <p:spPr bwMode="auto">
                  <a:xfrm>
                    <a:off x="296" y="1561"/>
                    <a:ext cx="57" cy="14"/>
                  </a:xfrm>
                  <a:custGeom>
                    <a:avLst/>
                    <a:gdLst>
                      <a:gd name="T0" fmla="*/ 57 w 169"/>
                      <a:gd name="T1" fmla="*/ 7 h 46"/>
                      <a:gd name="T2" fmla="*/ 49 w 169"/>
                      <a:gd name="T3" fmla="*/ 0 h 46"/>
                      <a:gd name="T4" fmla="*/ 0 w 169"/>
                      <a:gd name="T5" fmla="*/ 0 h 46"/>
                      <a:gd name="T6" fmla="*/ 0 w 169"/>
                      <a:gd name="T7" fmla="*/ 14 h 46"/>
                      <a:gd name="T8" fmla="*/ 49 w 169"/>
                      <a:gd name="T9" fmla="*/ 14 h 46"/>
                      <a:gd name="T10" fmla="*/ 57 w 169"/>
                      <a:gd name="T11" fmla="*/ 7 h 46"/>
                      <a:gd name="T12" fmla="*/ 49 w 169"/>
                      <a:gd name="T13" fmla="*/ 14 h 46"/>
                      <a:gd name="T14" fmla="*/ 57 w 169"/>
                      <a:gd name="T15" fmla="*/ 14 h 46"/>
                      <a:gd name="T16" fmla="*/ 57 w 169"/>
                      <a:gd name="T17" fmla="*/ 7 h 4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69" h="46">
                        <a:moveTo>
                          <a:pt x="169" y="23"/>
                        </a:moveTo>
                        <a:lnTo>
                          <a:pt x="144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44" y="46"/>
                        </a:lnTo>
                        <a:lnTo>
                          <a:pt x="169" y="23"/>
                        </a:lnTo>
                        <a:lnTo>
                          <a:pt x="144" y="46"/>
                        </a:lnTo>
                        <a:lnTo>
                          <a:pt x="169" y="46"/>
                        </a:lnTo>
                        <a:lnTo>
                          <a:pt x="169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7" name="Freeform 556"/>
                  <p:cNvSpPr>
                    <a:spLocks noChangeAspect="1"/>
                  </p:cNvSpPr>
                  <p:nvPr/>
                </p:nvSpPr>
                <p:spPr bwMode="auto">
                  <a:xfrm>
                    <a:off x="5198" y="1425"/>
                    <a:ext cx="43" cy="143"/>
                  </a:xfrm>
                  <a:custGeom>
                    <a:avLst/>
                    <a:gdLst>
                      <a:gd name="T0" fmla="*/ 0 w 143"/>
                      <a:gd name="T1" fmla="*/ 143 h 469"/>
                      <a:gd name="T2" fmla="*/ 0 w 143"/>
                      <a:gd name="T3" fmla="*/ 55 h 469"/>
                      <a:gd name="T4" fmla="*/ 6 w 143"/>
                      <a:gd name="T5" fmla="*/ 52 h 469"/>
                      <a:gd name="T6" fmla="*/ 6 w 143"/>
                      <a:gd name="T7" fmla="*/ 23 h 469"/>
                      <a:gd name="T8" fmla="*/ 6 w 143"/>
                      <a:gd name="T9" fmla="*/ 20 h 469"/>
                      <a:gd name="T10" fmla="*/ 6 w 143"/>
                      <a:gd name="T11" fmla="*/ 16 h 469"/>
                      <a:gd name="T12" fmla="*/ 7 w 143"/>
                      <a:gd name="T13" fmla="*/ 12 h 469"/>
                      <a:gd name="T14" fmla="*/ 9 w 143"/>
                      <a:gd name="T15" fmla="*/ 8 h 469"/>
                      <a:gd name="T16" fmla="*/ 10 w 143"/>
                      <a:gd name="T17" fmla="*/ 7 h 469"/>
                      <a:gd name="T18" fmla="*/ 11 w 143"/>
                      <a:gd name="T19" fmla="*/ 5 h 469"/>
                      <a:gd name="T20" fmla="*/ 12 w 143"/>
                      <a:gd name="T21" fmla="*/ 3 h 469"/>
                      <a:gd name="T22" fmla="*/ 14 w 143"/>
                      <a:gd name="T23" fmla="*/ 2 h 469"/>
                      <a:gd name="T24" fmla="*/ 15 w 143"/>
                      <a:gd name="T25" fmla="*/ 1 h 469"/>
                      <a:gd name="T26" fmla="*/ 17 w 143"/>
                      <a:gd name="T27" fmla="*/ 1 h 469"/>
                      <a:gd name="T28" fmla="*/ 19 w 143"/>
                      <a:gd name="T29" fmla="*/ 0 h 469"/>
                      <a:gd name="T30" fmla="*/ 21 w 143"/>
                      <a:gd name="T31" fmla="*/ 0 h 469"/>
                      <a:gd name="T32" fmla="*/ 24 w 143"/>
                      <a:gd name="T33" fmla="*/ 0 h 469"/>
                      <a:gd name="T34" fmla="*/ 26 w 143"/>
                      <a:gd name="T35" fmla="*/ 1 h 469"/>
                      <a:gd name="T36" fmla="*/ 28 w 143"/>
                      <a:gd name="T37" fmla="*/ 1 h 469"/>
                      <a:gd name="T38" fmla="*/ 29 w 143"/>
                      <a:gd name="T39" fmla="*/ 2 h 469"/>
                      <a:gd name="T40" fmla="*/ 31 w 143"/>
                      <a:gd name="T41" fmla="*/ 3 h 469"/>
                      <a:gd name="T42" fmla="*/ 32 w 143"/>
                      <a:gd name="T43" fmla="*/ 5 h 469"/>
                      <a:gd name="T44" fmla="*/ 33 w 143"/>
                      <a:gd name="T45" fmla="*/ 6 h 469"/>
                      <a:gd name="T46" fmla="*/ 34 w 143"/>
                      <a:gd name="T47" fmla="*/ 8 h 469"/>
                      <a:gd name="T48" fmla="*/ 35 w 143"/>
                      <a:gd name="T49" fmla="*/ 11 h 469"/>
                      <a:gd name="T50" fmla="*/ 36 w 143"/>
                      <a:gd name="T51" fmla="*/ 16 h 469"/>
                      <a:gd name="T52" fmla="*/ 37 w 143"/>
                      <a:gd name="T53" fmla="*/ 20 h 469"/>
                      <a:gd name="T54" fmla="*/ 37 w 143"/>
                      <a:gd name="T55" fmla="*/ 23 h 469"/>
                      <a:gd name="T56" fmla="*/ 37 w 143"/>
                      <a:gd name="T57" fmla="*/ 52 h 469"/>
                      <a:gd name="T58" fmla="*/ 43 w 143"/>
                      <a:gd name="T59" fmla="*/ 54 h 469"/>
                      <a:gd name="T60" fmla="*/ 43 w 143"/>
                      <a:gd name="T61" fmla="*/ 143 h 469"/>
                      <a:gd name="T62" fmla="*/ 0 w 143"/>
                      <a:gd name="T63" fmla="*/ 143 h 469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43" h="469">
                        <a:moveTo>
                          <a:pt x="0" y="469"/>
                        </a:moveTo>
                        <a:lnTo>
                          <a:pt x="0" y="181"/>
                        </a:lnTo>
                        <a:lnTo>
                          <a:pt x="19" y="172"/>
                        </a:lnTo>
                        <a:lnTo>
                          <a:pt x="19" y="76"/>
                        </a:lnTo>
                        <a:lnTo>
                          <a:pt x="19" y="65"/>
                        </a:lnTo>
                        <a:lnTo>
                          <a:pt x="21" y="52"/>
                        </a:lnTo>
                        <a:lnTo>
                          <a:pt x="24" y="40"/>
                        </a:lnTo>
                        <a:lnTo>
                          <a:pt x="29" y="27"/>
                        </a:lnTo>
                        <a:lnTo>
                          <a:pt x="32" y="22"/>
                        </a:lnTo>
                        <a:lnTo>
                          <a:pt x="37" y="16"/>
                        </a:lnTo>
                        <a:lnTo>
                          <a:pt x="41" y="11"/>
                        </a:lnTo>
                        <a:lnTo>
                          <a:pt x="46" y="7"/>
                        </a:lnTo>
                        <a:lnTo>
                          <a:pt x="51" y="4"/>
                        </a:lnTo>
                        <a:lnTo>
                          <a:pt x="58" y="2"/>
                        </a:lnTo>
                        <a:lnTo>
                          <a:pt x="64" y="0"/>
                        </a:lnTo>
                        <a:lnTo>
                          <a:pt x="71" y="0"/>
                        </a:lnTo>
                        <a:lnTo>
                          <a:pt x="79" y="0"/>
                        </a:lnTo>
                        <a:lnTo>
                          <a:pt x="86" y="2"/>
                        </a:lnTo>
                        <a:lnTo>
                          <a:pt x="92" y="4"/>
                        </a:lnTo>
                        <a:lnTo>
                          <a:pt x="98" y="7"/>
                        </a:lnTo>
                        <a:lnTo>
                          <a:pt x="102" y="10"/>
                        </a:lnTo>
                        <a:lnTo>
                          <a:pt x="106" y="15"/>
                        </a:lnTo>
                        <a:lnTo>
                          <a:pt x="110" y="21"/>
                        </a:lnTo>
                        <a:lnTo>
                          <a:pt x="113" y="26"/>
                        </a:lnTo>
                        <a:lnTo>
                          <a:pt x="118" y="37"/>
                        </a:lnTo>
                        <a:lnTo>
                          <a:pt x="121" y="51"/>
                        </a:lnTo>
                        <a:lnTo>
                          <a:pt x="123" y="64"/>
                        </a:lnTo>
                        <a:lnTo>
                          <a:pt x="124" y="76"/>
                        </a:lnTo>
                        <a:lnTo>
                          <a:pt x="124" y="172"/>
                        </a:lnTo>
                        <a:lnTo>
                          <a:pt x="143" y="178"/>
                        </a:lnTo>
                        <a:lnTo>
                          <a:pt x="143" y="469"/>
                        </a:lnTo>
                        <a:lnTo>
                          <a:pt x="0" y="469"/>
                        </a:lnTo>
                        <a:close/>
                      </a:path>
                    </a:pathLst>
                  </a:custGeom>
                  <a:solidFill>
                    <a:srgbClr val="8C253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8" name="Freeform 557"/>
                  <p:cNvSpPr>
                    <a:spLocks noChangeAspect="1"/>
                  </p:cNvSpPr>
                  <p:nvPr/>
                </p:nvSpPr>
                <p:spPr bwMode="auto">
                  <a:xfrm>
                    <a:off x="5184" y="1475"/>
                    <a:ext cx="21" cy="93"/>
                  </a:xfrm>
                  <a:custGeom>
                    <a:avLst/>
                    <a:gdLst>
                      <a:gd name="T0" fmla="*/ 6 w 48"/>
                      <a:gd name="T1" fmla="*/ 0 h 309"/>
                      <a:gd name="T2" fmla="*/ 0 w 48"/>
                      <a:gd name="T3" fmla="*/ 6 h 309"/>
                      <a:gd name="T4" fmla="*/ 0 w 48"/>
                      <a:gd name="T5" fmla="*/ 93 h 309"/>
                      <a:gd name="T6" fmla="*/ 21 w 48"/>
                      <a:gd name="T7" fmla="*/ 93 h 309"/>
                      <a:gd name="T8" fmla="*/ 21 w 48"/>
                      <a:gd name="T9" fmla="*/ 6 h 309"/>
                      <a:gd name="T10" fmla="*/ 6 w 48"/>
                      <a:gd name="T11" fmla="*/ 0 h 309"/>
                      <a:gd name="T12" fmla="*/ 6 w 48"/>
                      <a:gd name="T13" fmla="*/ 0 h 309"/>
                      <a:gd name="T14" fmla="*/ 0 w 48"/>
                      <a:gd name="T15" fmla="*/ 2 h 309"/>
                      <a:gd name="T16" fmla="*/ 0 w 48"/>
                      <a:gd name="T17" fmla="*/ 6 h 309"/>
                      <a:gd name="T18" fmla="*/ 6 w 48"/>
                      <a:gd name="T19" fmla="*/ 0 h 309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8" h="309">
                        <a:moveTo>
                          <a:pt x="14" y="0"/>
                        </a:moveTo>
                        <a:lnTo>
                          <a:pt x="0" y="21"/>
                        </a:lnTo>
                        <a:lnTo>
                          <a:pt x="0" y="309"/>
                        </a:lnTo>
                        <a:lnTo>
                          <a:pt x="48" y="309"/>
                        </a:lnTo>
                        <a:lnTo>
                          <a:pt x="48" y="21"/>
                        </a:lnTo>
                        <a:lnTo>
                          <a:pt x="14" y="0"/>
                        </a:lnTo>
                        <a:lnTo>
                          <a:pt x="0" y="6"/>
                        </a:lnTo>
                        <a:lnTo>
                          <a:pt x="0" y="21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9" name="Freeform 558"/>
                  <p:cNvSpPr>
                    <a:spLocks noChangeAspect="1"/>
                  </p:cNvSpPr>
                  <p:nvPr/>
                </p:nvSpPr>
                <p:spPr bwMode="auto">
                  <a:xfrm>
                    <a:off x="5191" y="1468"/>
                    <a:ext cx="14" cy="14"/>
                  </a:xfrm>
                  <a:custGeom>
                    <a:avLst/>
                    <a:gdLst>
                      <a:gd name="T0" fmla="*/ 14 w 53"/>
                      <a:gd name="T1" fmla="*/ 6 h 51"/>
                      <a:gd name="T2" fmla="*/ 5 w 53"/>
                      <a:gd name="T3" fmla="*/ 0 h 51"/>
                      <a:gd name="T4" fmla="*/ 0 w 53"/>
                      <a:gd name="T5" fmla="*/ 2 h 51"/>
                      <a:gd name="T6" fmla="*/ 5 w 53"/>
                      <a:gd name="T7" fmla="*/ 14 h 51"/>
                      <a:gd name="T8" fmla="*/ 10 w 53"/>
                      <a:gd name="T9" fmla="*/ 12 h 51"/>
                      <a:gd name="T10" fmla="*/ 14 w 53"/>
                      <a:gd name="T11" fmla="*/ 6 h 51"/>
                      <a:gd name="T12" fmla="*/ 10 w 53"/>
                      <a:gd name="T13" fmla="*/ 12 h 51"/>
                      <a:gd name="T14" fmla="*/ 14 w 53"/>
                      <a:gd name="T15" fmla="*/ 10 h 51"/>
                      <a:gd name="T16" fmla="*/ 14 w 53"/>
                      <a:gd name="T17" fmla="*/ 6 h 5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53" h="51">
                        <a:moveTo>
                          <a:pt x="53" y="21"/>
                        </a:moveTo>
                        <a:lnTo>
                          <a:pt x="20" y="0"/>
                        </a:lnTo>
                        <a:lnTo>
                          <a:pt x="0" y="9"/>
                        </a:lnTo>
                        <a:lnTo>
                          <a:pt x="20" y="51"/>
                        </a:lnTo>
                        <a:lnTo>
                          <a:pt x="39" y="42"/>
                        </a:lnTo>
                        <a:lnTo>
                          <a:pt x="53" y="21"/>
                        </a:lnTo>
                        <a:lnTo>
                          <a:pt x="39" y="42"/>
                        </a:lnTo>
                        <a:lnTo>
                          <a:pt x="53" y="36"/>
                        </a:lnTo>
                        <a:lnTo>
                          <a:pt x="53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0" name="Freeform 559"/>
                  <p:cNvSpPr>
                    <a:spLocks noChangeAspect="1"/>
                  </p:cNvSpPr>
                  <p:nvPr/>
                </p:nvSpPr>
                <p:spPr bwMode="auto">
                  <a:xfrm>
                    <a:off x="5191" y="1446"/>
                    <a:ext cx="14" cy="29"/>
                  </a:xfrm>
                  <a:custGeom>
                    <a:avLst/>
                    <a:gdLst>
                      <a:gd name="T0" fmla="*/ 14 w 48"/>
                      <a:gd name="T1" fmla="*/ 0 h 96"/>
                      <a:gd name="T2" fmla="*/ 0 w 48"/>
                      <a:gd name="T3" fmla="*/ 0 h 96"/>
                      <a:gd name="T4" fmla="*/ 0 w 48"/>
                      <a:gd name="T5" fmla="*/ 29 h 96"/>
                      <a:gd name="T6" fmla="*/ 14 w 48"/>
                      <a:gd name="T7" fmla="*/ 29 h 96"/>
                      <a:gd name="T8" fmla="*/ 14 w 48"/>
                      <a:gd name="T9" fmla="*/ 0 h 96"/>
                      <a:gd name="T10" fmla="*/ 14 w 48"/>
                      <a:gd name="T11" fmla="*/ 0 h 96"/>
                      <a:gd name="T12" fmla="*/ 0 w 48"/>
                      <a:gd name="T13" fmla="*/ 0 h 96"/>
                      <a:gd name="T14" fmla="*/ 0 w 48"/>
                      <a:gd name="T15" fmla="*/ 0 h 96"/>
                      <a:gd name="T16" fmla="*/ 0 w 48"/>
                      <a:gd name="T17" fmla="*/ 0 h 96"/>
                      <a:gd name="T18" fmla="*/ 14 w 48"/>
                      <a:gd name="T19" fmla="*/ 0 h 9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8" h="96">
                        <a:moveTo>
                          <a:pt x="48" y="0"/>
                        </a:move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48" y="96"/>
                        </a:lnTo>
                        <a:lnTo>
                          <a:pt x="48" y="0"/>
                        </a:lnTo>
                        <a:lnTo>
                          <a:pt x="0" y="0"/>
                        </a:lnTo>
                        <a:lnTo>
                          <a:pt x="48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1" name="Freeform 560"/>
                  <p:cNvSpPr>
                    <a:spLocks noChangeAspect="1"/>
                  </p:cNvSpPr>
                  <p:nvPr/>
                </p:nvSpPr>
                <p:spPr bwMode="auto">
                  <a:xfrm>
                    <a:off x="5191" y="1417"/>
                    <a:ext cx="29" cy="29"/>
                  </a:xfrm>
                  <a:custGeom>
                    <a:avLst/>
                    <a:gdLst>
                      <a:gd name="T0" fmla="*/ 29 w 77"/>
                      <a:gd name="T1" fmla="*/ 0 h 100"/>
                      <a:gd name="T2" fmla="*/ 29 w 77"/>
                      <a:gd name="T3" fmla="*/ 0 h 100"/>
                      <a:gd name="T4" fmla="*/ 25 w 77"/>
                      <a:gd name="T5" fmla="*/ 0 h 100"/>
                      <a:gd name="T6" fmla="*/ 21 w 77"/>
                      <a:gd name="T7" fmla="*/ 1 h 100"/>
                      <a:gd name="T8" fmla="*/ 18 w 77"/>
                      <a:gd name="T9" fmla="*/ 2 h 100"/>
                      <a:gd name="T10" fmla="*/ 14 w 77"/>
                      <a:gd name="T11" fmla="*/ 3 h 100"/>
                      <a:gd name="T12" fmla="*/ 12 w 77"/>
                      <a:gd name="T13" fmla="*/ 5 h 100"/>
                      <a:gd name="T14" fmla="*/ 9 w 77"/>
                      <a:gd name="T15" fmla="*/ 8 h 100"/>
                      <a:gd name="T16" fmla="*/ 7 w 77"/>
                      <a:gd name="T17" fmla="*/ 10 h 100"/>
                      <a:gd name="T18" fmla="*/ 5 w 77"/>
                      <a:gd name="T19" fmla="*/ 12 h 100"/>
                      <a:gd name="T20" fmla="*/ 3 w 77"/>
                      <a:gd name="T21" fmla="*/ 16 h 100"/>
                      <a:gd name="T22" fmla="*/ 2 w 77"/>
                      <a:gd name="T23" fmla="*/ 21 h 100"/>
                      <a:gd name="T24" fmla="*/ 0 w 77"/>
                      <a:gd name="T25" fmla="*/ 25 h 100"/>
                      <a:gd name="T26" fmla="*/ 0 w 77"/>
                      <a:gd name="T27" fmla="*/ 29 h 100"/>
                      <a:gd name="T28" fmla="*/ 18 w 77"/>
                      <a:gd name="T29" fmla="*/ 29 h 100"/>
                      <a:gd name="T30" fmla="*/ 18 w 77"/>
                      <a:gd name="T31" fmla="*/ 27 h 100"/>
                      <a:gd name="T32" fmla="*/ 18 w 77"/>
                      <a:gd name="T33" fmla="*/ 23 h 100"/>
                      <a:gd name="T34" fmla="*/ 20 w 77"/>
                      <a:gd name="T35" fmla="*/ 21 h 100"/>
                      <a:gd name="T36" fmla="*/ 21 w 77"/>
                      <a:gd name="T37" fmla="*/ 17 h 100"/>
                      <a:gd name="T38" fmla="*/ 22 w 77"/>
                      <a:gd name="T39" fmla="*/ 17 h 100"/>
                      <a:gd name="T40" fmla="*/ 23 w 77"/>
                      <a:gd name="T41" fmla="*/ 16 h 100"/>
                      <a:gd name="T42" fmla="*/ 24 w 77"/>
                      <a:gd name="T43" fmla="*/ 15 h 100"/>
                      <a:gd name="T44" fmla="*/ 25 w 77"/>
                      <a:gd name="T45" fmla="*/ 14 h 100"/>
                      <a:gd name="T46" fmla="*/ 26 w 77"/>
                      <a:gd name="T47" fmla="*/ 14 h 100"/>
                      <a:gd name="T48" fmla="*/ 27 w 77"/>
                      <a:gd name="T49" fmla="*/ 14 h 100"/>
                      <a:gd name="T50" fmla="*/ 28 w 77"/>
                      <a:gd name="T51" fmla="*/ 14 h 100"/>
                      <a:gd name="T52" fmla="*/ 29 w 77"/>
                      <a:gd name="T53" fmla="*/ 14 h 100"/>
                      <a:gd name="T54" fmla="*/ 29 w 77"/>
                      <a:gd name="T55" fmla="*/ 14 h 100"/>
                      <a:gd name="T56" fmla="*/ 29 w 77"/>
                      <a:gd name="T57" fmla="*/ 0 h 100"/>
                      <a:gd name="T58" fmla="*/ 29 w 77"/>
                      <a:gd name="T59" fmla="*/ 0 h 100"/>
                      <a:gd name="T60" fmla="*/ 29 w 77"/>
                      <a:gd name="T61" fmla="*/ 0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77" y="0"/>
                        </a:moveTo>
                        <a:lnTo>
                          <a:pt x="77" y="0"/>
                        </a:lnTo>
                        <a:lnTo>
                          <a:pt x="67" y="0"/>
                        </a:lnTo>
                        <a:lnTo>
                          <a:pt x="56" y="4"/>
                        </a:lnTo>
                        <a:lnTo>
                          <a:pt x="47" y="7"/>
                        </a:lnTo>
                        <a:lnTo>
                          <a:pt x="38" y="12"/>
                        </a:lnTo>
                        <a:lnTo>
                          <a:pt x="31" y="18"/>
                        </a:lnTo>
                        <a:lnTo>
                          <a:pt x="25" y="26"/>
                        </a:lnTo>
                        <a:lnTo>
                          <a:pt x="19" y="33"/>
                        </a:lnTo>
                        <a:lnTo>
                          <a:pt x="14" y="41"/>
                        </a:lnTo>
                        <a:lnTo>
                          <a:pt x="8" y="56"/>
                        </a:lnTo>
                        <a:lnTo>
                          <a:pt x="4" y="72"/>
                        </a:lnTo>
                        <a:lnTo>
                          <a:pt x="1" y="87"/>
                        </a:lnTo>
                        <a:lnTo>
                          <a:pt x="0" y="100"/>
                        </a:lnTo>
                        <a:lnTo>
                          <a:pt x="48" y="100"/>
                        </a:lnTo>
                        <a:lnTo>
                          <a:pt x="48" y="92"/>
                        </a:lnTo>
                        <a:lnTo>
                          <a:pt x="49" y="81"/>
                        </a:lnTo>
                        <a:lnTo>
                          <a:pt x="52" y="71"/>
                        </a:lnTo>
                        <a:lnTo>
                          <a:pt x="56" y="60"/>
                        </a:lnTo>
                        <a:lnTo>
                          <a:pt x="58" y="58"/>
                        </a:lnTo>
                        <a:lnTo>
                          <a:pt x="60" y="55"/>
                        </a:lnTo>
                        <a:lnTo>
                          <a:pt x="63" y="52"/>
                        </a:lnTo>
                        <a:lnTo>
                          <a:pt x="66" y="50"/>
                        </a:lnTo>
                        <a:lnTo>
                          <a:pt x="68" y="49"/>
                        </a:lnTo>
                        <a:lnTo>
                          <a:pt x="71" y="48"/>
                        </a:lnTo>
                        <a:lnTo>
                          <a:pt x="74" y="47"/>
                        </a:lnTo>
                        <a:lnTo>
                          <a:pt x="77" y="47"/>
                        </a:lnTo>
                        <a:lnTo>
                          <a:pt x="7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2" name="Freeform 561"/>
                  <p:cNvSpPr>
                    <a:spLocks noChangeAspect="1"/>
                  </p:cNvSpPr>
                  <p:nvPr/>
                </p:nvSpPr>
                <p:spPr bwMode="auto">
                  <a:xfrm>
                    <a:off x="5220" y="1417"/>
                    <a:ext cx="21" cy="29"/>
                  </a:xfrm>
                  <a:custGeom>
                    <a:avLst/>
                    <a:gdLst>
                      <a:gd name="T0" fmla="*/ 21 w 76"/>
                      <a:gd name="T1" fmla="*/ 29 h 100"/>
                      <a:gd name="T2" fmla="*/ 21 w 76"/>
                      <a:gd name="T3" fmla="*/ 29 h 100"/>
                      <a:gd name="T4" fmla="*/ 21 w 76"/>
                      <a:gd name="T5" fmla="*/ 25 h 100"/>
                      <a:gd name="T6" fmla="*/ 20 w 76"/>
                      <a:gd name="T7" fmla="*/ 21 h 100"/>
                      <a:gd name="T8" fmla="*/ 19 w 76"/>
                      <a:gd name="T9" fmla="*/ 16 h 100"/>
                      <a:gd name="T10" fmla="*/ 17 w 76"/>
                      <a:gd name="T11" fmla="*/ 12 h 100"/>
                      <a:gd name="T12" fmla="*/ 16 w 76"/>
                      <a:gd name="T13" fmla="*/ 9 h 100"/>
                      <a:gd name="T14" fmla="*/ 15 w 76"/>
                      <a:gd name="T15" fmla="*/ 7 h 100"/>
                      <a:gd name="T16" fmla="*/ 13 w 76"/>
                      <a:gd name="T17" fmla="*/ 5 h 100"/>
                      <a:gd name="T18" fmla="*/ 11 w 76"/>
                      <a:gd name="T19" fmla="*/ 3 h 100"/>
                      <a:gd name="T20" fmla="*/ 9 w 76"/>
                      <a:gd name="T21" fmla="*/ 2 h 100"/>
                      <a:gd name="T22" fmla="*/ 6 w 76"/>
                      <a:gd name="T23" fmla="*/ 1 h 100"/>
                      <a:gd name="T24" fmla="*/ 3 w 76"/>
                      <a:gd name="T25" fmla="*/ 0 h 100"/>
                      <a:gd name="T26" fmla="*/ 0 w 76"/>
                      <a:gd name="T27" fmla="*/ 0 h 100"/>
                      <a:gd name="T28" fmla="*/ 0 w 76"/>
                      <a:gd name="T29" fmla="*/ 14 h 100"/>
                      <a:gd name="T30" fmla="*/ 1 w 76"/>
                      <a:gd name="T31" fmla="*/ 14 h 100"/>
                      <a:gd name="T32" fmla="*/ 2 w 76"/>
                      <a:gd name="T33" fmla="*/ 14 h 100"/>
                      <a:gd name="T34" fmla="*/ 3 w 76"/>
                      <a:gd name="T35" fmla="*/ 14 h 100"/>
                      <a:gd name="T36" fmla="*/ 4 w 76"/>
                      <a:gd name="T37" fmla="*/ 14 h 100"/>
                      <a:gd name="T38" fmla="*/ 4 w 76"/>
                      <a:gd name="T39" fmla="*/ 15 h 100"/>
                      <a:gd name="T40" fmla="*/ 5 w 76"/>
                      <a:gd name="T41" fmla="*/ 16 h 100"/>
                      <a:gd name="T42" fmla="*/ 5 w 76"/>
                      <a:gd name="T43" fmla="*/ 16 h 100"/>
                      <a:gd name="T44" fmla="*/ 6 w 76"/>
                      <a:gd name="T45" fmla="*/ 17 h 100"/>
                      <a:gd name="T46" fmla="*/ 7 w 76"/>
                      <a:gd name="T47" fmla="*/ 20 h 100"/>
                      <a:gd name="T48" fmla="*/ 8 w 76"/>
                      <a:gd name="T49" fmla="*/ 23 h 100"/>
                      <a:gd name="T50" fmla="*/ 8 w 76"/>
                      <a:gd name="T51" fmla="*/ 26 h 100"/>
                      <a:gd name="T52" fmla="*/ 8 w 76"/>
                      <a:gd name="T53" fmla="*/ 29 h 100"/>
                      <a:gd name="T54" fmla="*/ 8 w 76"/>
                      <a:gd name="T55" fmla="*/ 29 h 100"/>
                      <a:gd name="T56" fmla="*/ 21 w 76"/>
                      <a:gd name="T57" fmla="*/ 29 h 100"/>
                      <a:gd name="T58" fmla="*/ 21 w 76"/>
                      <a:gd name="T59" fmla="*/ 29 h 100"/>
                      <a:gd name="T60" fmla="*/ 21 w 76"/>
                      <a:gd name="T61" fmla="*/ 29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6" h="100">
                        <a:moveTo>
                          <a:pt x="76" y="100"/>
                        </a:moveTo>
                        <a:lnTo>
                          <a:pt x="76" y="100"/>
                        </a:lnTo>
                        <a:lnTo>
                          <a:pt x="75" y="86"/>
                        </a:lnTo>
                        <a:lnTo>
                          <a:pt x="73" y="71"/>
                        </a:lnTo>
                        <a:lnTo>
                          <a:pt x="69" y="55"/>
                        </a:lnTo>
                        <a:lnTo>
                          <a:pt x="63" y="40"/>
                        </a:lnTo>
                        <a:lnTo>
                          <a:pt x="58" y="32"/>
                        </a:lnTo>
                        <a:lnTo>
                          <a:pt x="53" y="25"/>
                        </a:lnTo>
                        <a:lnTo>
                          <a:pt x="47" y="17"/>
                        </a:lnTo>
                        <a:lnTo>
                          <a:pt x="39" y="12"/>
                        </a:lnTo>
                        <a:lnTo>
                          <a:pt x="31" y="7"/>
                        </a:lnTo>
                        <a:lnTo>
                          <a:pt x="21" y="2"/>
                        </a:lnTo>
                        <a:lnTo>
                          <a:pt x="11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4" y="47"/>
                        </a:lnTo>
                        <a:lnTo>
                          <a:pt x="8" y="48"/>
                        </a:lnTo>
                        <a:lnTo>
                          <a:pt x="11" y="49"/>
                        </a:lnTo>
                        <a:lnTo>
                          <a:pt x="13" y="50"/>
                        </a:lnTo>
                        <a:lnTo>
                          <a:pt x="15" y="52"/>
                        </a:lnTo>
                        <a:lnTo>
                          <a:pt x="17" y="54"/>
                        </a:lnTo>
                        <a:lnTo>
                          <a:pt x="19" y="56"/>
                        </a:lnTo>
                        <a:lnTo>
                          <a:pt x="21" y="59"/>
                        </a:lnTo>
                        <a:lnTo>
                          <a:pt x="25" y="69"/>
                        </a:lnTo>
                        <a:lnTo>
                          <a:pt x="28" y="79"/>
                        </a:lnTo>
                        <a:lnTo>
                          <a:pt x="29" y="90"/>
                        </a:lnTo>
                        <a:lnTo>
                          <a:pt x="30" y="100"/>
                        </a:lnTo>
                        <a:lnTo>
                          <a:pt x="76" y="10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3" name="Freeform 562"/>
                  <p:cNvSpPr>
                    <a:spLocks noChangeAspect="1"/>
                  </p:cNvSpPr>
                  <p:nvPr/>
                </p:nvSpPr>
                <p:spPr bwMode="auto">
                  <a:xfrm>
                    <a:off x="5227" y="1446"/>
                    <a:ext cx="14" cy="36"/>
                  </a:xfrm>
                  <a:custGeom>
                    <a:avLst/>
                    <a:gdLst>
                      <a:gd name="T0" fmla="*/ 5 w 46"/>
                      <a:gd name="T1" fmla="*/ 36 h 117"/>
                      <a:gd name="T2" fmla="*/ 14 w 46"/>
                      <a:gd name="T3" fmla="*/ 30 h 117"/>
                      <a:gd name="T4" fmla="*/ 14 w 46"/>
                      <a:gd name="T5" fmla="*/ 0 h 117"/>
                      <a:gd name="T6" fmla="*/ 0 w 46"/>
                      <a:gd name="T7" fmla="*/ 0 h 117"/>
                      <a:gd name="T8" fmla="*/ 0 w 46"/>
                      <a:gd name="T9" fmla="*/ 30 h 117"/>
                      <a:gd name="T10" fmla="*/ 5 w 46"/>
                      <a:gd name="T11" fmla="*/ 36 h 117"/>
                      <a:gd name="T12" fmla="*/ 0 w 46"/>
                      <a:gd name="T13" fmla="*/ 30 h 117"/>
                      <a:gd name="T14" fmla="*/ 0 w 46"/>
                      <a:gd name="T15" fmla="*/ 34 h 117"/>
                      <a:gd name="T16" fmla="*/ 5 w 46"/>
                      <a:gd name="T17" fmla="*/ 36 h 117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6" h="117">
                        <a:moveTo>
                          <a:pt x="15" y="117"/>
                        </a:moveTo>
                        <a:lnTo>
                          <a:pt x="46" y="9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15" y="117"/>
                        </a:lnTo>
                        <a:lnTo>
                          <a:pt x="0" y="96"/>
                        </a:lnTo>
                        <a:lnTo>
                          <a:pt x="0" y="112"/>
                        </a:lnTo>
                        <a:lnTo>
                          <a:pt x="15" y="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4" name="Freeform 563"/>
                  <p:cNvSpPr>
                    <a:spLocks noChangeAspect="1"/>
                  </p:cNvSpPr>
                  <p:nvPr/>
                </p:nvSpPr>
                <p:spPr bwMode="auto">
                  <a:xfrm>
                    <a:off x="5227" y="1468"/>
                    <a:ext cx="21" cy="14"/>
                  </a:xfrm>
                  <a:custGeom>
                    <a:avLst/>
                    <a:gdLst>
                      <a:gd name="T0" fmla="*/ 21 w 50"/>
                      <a:gd name="T1" fmla="*/ 8 h 51"/>
                      <a:gd name="T2" fmla="*/ 14 w 50"/>
                      <a:gd name="T3" fmla="*/ 2 h 51"/>
                      <a:gd name="T4" fmla="*/ 6 w 50"/>
                      <a:gd name="T5" fmla="*/ 0 h 51"/>
                      <a:gd name="T6" fmla="*/ 0 w 50"/>
                      <a:gd name="T7" fmla="*/ 12 h 51"/>
                      <a:gd name="T8" fmla="*/ 8 w 50"/>
                      <a:gd name="T9" fmla="*/ 14 h 51"/>
                      <a:gd name="T10" fmla="*/ 21 w 50"/>
                      <a:gd name="T11" fmla="*/ 8 h 51"/>
                      <a:gd name="T12" fmla="*/ 21 w 50"/>
                      <a:gd name="T13" fmla="*/ 8 h 51"/>
                      <a:gd name="T14" fmla="*/ 21 w 50"/>
                      <a:gd name="T15" fmla="*/ 4 h 51"/>
                      <a:gd name="T16" fmla="*/ 14 w 50"/>
                      <a:gd name="T17" fmla="*/ 2 h 51"/>
                      <a:gd name="T18" fmla="*/ 21 w 50"/>
                      <a:gd name="T19" fmla="*/ 8 h 5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50" h="51">
                        <a:moveTo>
                          <a:pt x="50" y="28"/>
                        </a:moveTo>
                        <a:lnTo>
                          <a:pt x="34" y="7"/>
                        </a:lnTo>
                        <a:lnTo>
                          <a:pt x="15" y="0"/>
                        </a:lnTo>
                        <a:lnTo>
                          <a:pt x="0" y="43"/>
                        </a:lnTo>
                        <a:lnTo>
                          <a:pt x="18" y="51"/>
                        </a:lnTo>
                        <a:lnTo>
                          <a:pt x="50" y="28"/>
                        </a:lnTo>
                        <a:lnTo>
                          <a:pt x="50" y="13"/>
                        </a:lnTo>
                        <a:lnTo>
                          <a:pt x="34" y="7"/>
                        </a:lnTo>
                        <a:lnTo>
                          <a:pt x="50" y="2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5" name="Freeform 564"/>
                  <p:cNvSpPr>
                    <a:spLocks noChangeAspect="1"/>
                  </p:cNvSpPr>
                  <p:nvPr/>
                </p:nvSpPr>
                <p:spPr bwMode="auto">
                  <a:xfrm>
                    <a:off x="5234" y="1475"/>
                    <a:ext cx="14" cy="100"/>
                  </a:xfrm>
                  <a:custGeom>
                    <a:avLst/>
                    <a:gdLst>
                      <a:gd name="T0" fmla="*/ 7 w 46"/>
                      <a:gd name="T1" fmla="*/ 100 h 314"/>
                      <a:gd name="T2" fmla="*/ 14 w 46"/>
                      <a:gd name="T3" fmla="*/ 93 h 314"/>
                      <a:gd name="T4" fmla="*/ 14 w 46"/>
                      <a:gd name="T5" fmla="*/ 0 h 314"/>
                      <a:gd name="T6" fmla="*/ 0 w 46"/>
                      <a:gd name="T7" fmla="*/ 0 h 314"/>
                      <a:gd name="T8" fmla="*/ 0 w 46"/>
                      <a:gd name="T9" fmla="*/ 93 h 314"/>
                      <a:gd name="T10" fmla="*/ 7 w 46"/>
                      <a:gd name="T11" fmla="*/ 100 h 314"/>
                      <a:gd name="T12" fmla="*/ 7 w 46"/>
                      <a:gd name="T13" fmla="*/ 100 h 314"/>
                      <a:gd name="T14" fmla="*/ 14 w 46"/>
                      <a:gd name="T15" fmla="*/ 100 h 314"/>
                      <a:gd name="T16" fmla="*/ 14 w 46"/>
                      <a:gd name="T17" fmla="*/ 93 h 314"/>
                      <a:gd name="T18" fmla="*/ 7 w 46"/>
                      <a:gd name="T19" fmla="*/ 100 h 314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314">
                        <a:moveTo>
                          <a:pt x="23" y="314"/>
                        </a:moveTo>
                        <a:lnTo>
                          <a:pt x="46" y="29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3" y="314"/>
                        </a:lnTo>
                        <a:lnTo>
                          <a:pt x="46" y="314"/>
                        </a:lnTo>
                        <a:lnTo>
                          <a:pt x="46" y="291"/>
                        </a:lnTo>
                        <a:lnTo>
                          <a:pt x="23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6" name="Freeform 565"/>
                  <p:cNvSpPr>
                    <a:spLocks noChangeAspect="1"/>
                  </p:cNvSpPr>
                  <p:nvPr/>
                </p:nvSpPr>
                <p:spPr bwMode="auto">
                  <a:xfrm>
                    <a:off x="5184" y="1561"/>
                    <a:ext cx="57" cy="14"/>
                  </a:xfrm>
                  <a:custGeom>
                    <a:avLst/>
                    <a:gdLst>
                      <a:gd name="T0" fmla="*/ 0 w 168"/>
                      <a:gd name="T1" fmla="*/ 7 h 46"/>
                      <a:gd name="T2" fmla="*/ 8 w 168"/>
                      <a:gd name="T3" fmla="*/ 14 h 46"/>
                      <a:gd name="T4" fmla="*/ 57 w 168"/>
                      <a:gd name="T5" fmla="*/ 14 h 46"/>
                      <a:gd name="T6" fmla="*/ 57 w 168"/>
                      <a:gd name="T7" fmla="*/ 0 h 46"/>
                      <a:gd name="T8" fmla="*/ 8 w 168"/>
                      <a:gd name="T9" fmla="*/ 0 h 46"/>
                      <a:gd name="T10" fmla="*/ 0 w 168"/>
                      <a:gd name="T11" fmla="*/ 7 h 46"/>
                      <a:gd name="T12" fmla="*/ 0 w 168"/>
                      <a:gd name="T13" fmla="*/ 7 h 46"/>
                      <a:gd name="T14" fmla="*/ 0 w 168"/>
                      <a:gd name="T15" fmla="*/ 14 h 46"/>
                      <a:gd name="T16" fmla="*/ 8 w 168"/>
                      <a:gd name="T17" fmla="*/ 14 h 46"/>
                      <a:gd name="T18" fmla="*/ 0 w 168"/>
                      <a:gd name="T19" fmla="*/ 7 h 4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68" h="46">
                        <a:moveTo>
                          <a:pt x="0" y="23"/>
                        </a:moveTo>
                        <a:lnTo>
                          <a:pt x="25" y="46"/>
                        </a:lnTo>
                        <a:lnTo>
                          <a:pt x="168" y="46"/>
                        </a:lnTo>
                        <a:lnTo>
                          <a:pt x="168" y="0"/>
                        </a:lnTo>
                        <a:lnTo>
                          <a:pt x="25" y="0"/>
                        </a:lnTo>
                        <a:lnTo>
                          <a:pt x="0" y="23"/>
                        </a:lnTo>
                        <a:lnTo>
                          <a:pt x="0" y="46"/>
                        </a:lnTo>
                        <a:lnTo>
                          <a:pt x="25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7" name="Freeform 566"/>
                  <p:cNvSpPr>
                    <a:spLocks noChangeAspect="1"/>
                  </p:cNvSpPr>
                  <p:nvPr/>
                </p:nvSpPr>
                <p:spPr bwMode="auto">
                  <a:xfrm>
                    <a:off x="432" y="1425"/>
                    <a:ext cx="43" cy="143"/>
                  </a:xfrm>
                  <a:custGeom>
                    <a:avLst/>
                    <a:gdLst>
                      <a:gd name="T0" fmla="*/ 43 w 145"/>
                      <a:gd name="T1" fmla="*/ 143 h 469"/>
                      <a:gd name="T2" fmla="*/ 43 w 145"/>
                      <a:gd name="T3" fmla="*/ 55 h 469"/>
                      <a:gd name="T4" fmla="*/ 37 w 145"/>
                      <a:gd name="T5" fmla="*/ 52 h 469"/>
                      <a:gd name="T6" fmla="*/ 37 w 145"/>
                      <a:gd name="T7" fmla="*/ 23 h 469"/>
                      <a:gd name="T8" fmla="*/ 37 w 145"/>
                      <a:gd name="T9" fmla="*/ 20 h 469"/>
                      <a:gd name="T10" fmla="*/ 36 w 145"/>
                      <a:gd name="T11" fmla="*/ 16 h 469"/>
                      <a:gd name="T12" fmla="*/ 35 w 145"/>
                      <a:gd name="T13" fmla="*/ 12 h 469"/>
                      <a:gd name="T14" fmla="*/ 34 w 145"/>
                      <a:gd name="T15" fmla="*/ 8 h 469"/>
                      <a:gd name="T16" fmla="*/ 33 w 145"/>
                      <a:gd name="T17" fmla="*/ 7 h 469"/>
                      <a:gd name="T18" fmla="*/ 32 w 145"/>
                      <a:gd name="T19" fmla="*/ 5 h 469"/>
                      <a:gd name="T20" fmla="*/ 31 w 145"/>
                      <a:gd name="T21" fmla="*/ 3 h 469"/>
                      <a:gd name="T22" fmla="*/ 29 w 145"/>
                      <a:gd name="T23" fmla="*/ 2 h 469"/>
                      <a:gd name="T24" fmla="*/ 27 w 145"/>
                      <a:gd name="T25" fmla="*/ 1 h 469"/>
                      <a:gd name="T26" fmla="*/ 26 w 145"/>
                      <a:gd name="T27" fmla="*/ 1 h 469"/>
                      <a:gd name="T28" fmla="*/ 23 w 145"/>
                      <a:gd name="T29" fmla="*/ 0 h 469"/>
                      <a:gd name="T30" fmla="*/ 21 w 145"/>
                      <a:gd name="T31" fmla="*/ 0 h 469"/>
                      <a:gd name="T32" fmla="*/ 19 w 145"/>
                      <a:gd name="T33" fmla="*/ 0 h 469"/>
                      <a:gd name="T34" fmla="*/ 17 w 145"/>
                      <a:gd name="T35" fmla="*/ 1 h 469"/>
                      <a:gd name="T36" fmla="*/ 15 w 145"/>
                      <a:gd name="T37" fmla="*/ 1 h 469"/>
                      <a:gd name="T38" fmla="*/ 14 w 145"/>
                      <a:gd name="T39" fmla="*/ 2 h 469"/>
                      <a:gd name="T40" fmla="*/ 12 w 145"/>
                      <a:gd name="T41" fmla="*/ 3 h 469"/>
                      <a:gd name="T42" fmla="*/ 11 w 145"/>
                      <a:gd name="T43" fmla="*/ 5 h 469"/>
                      <a:gd name="T44" fmla="*/ 10 w 145"/>
                      <a:gd name="T45" fmla="*/ 6 h 469"/>
                      <a:gd name="T46" fmla="*/ 9 w 145"/>
                      <a:gd name="T47" fmla="*/ 8 h 469"/>
                      <a:gd name="T48" fmla="*/ 8 w 145"/>
                      <a:gd name="T49" fmla="*/ 11 h 469"/>
                      <a:gd name="T50" fmla="*/ 7 w 145"/>
                      <a:gd name="T51" fmla="*/ 16 h 469"/>
                      <a:gd name="T52" fmla="*/ 6 w 145"/>
                      <a:gd name="T53" fmla="*/ 20 h 469"/>
                      <a:gd name="T54" fmla="*/ 6 w 145"/>
                      <a:gd name="T55" fmla="*/ 23 h 469"/>
                      <a:gd name="T56" fmla="*/ 6 w 145"/>
                      <a:gd name="T57" fmla="*/ 52 h 469"/>
                      <a:gd name="T58" fmla="*/ 0 w 145"/>
                      <a:gd name="T59" fmla="*/ 54 h 469"/>
                      <a:gd name="T60" fmla="*/ 0 w 145"/>
                      <a:gd name="T61" fmla="*/ 143 h 469"/>
                      <a:gd name="T62" fmla="*/ 43 w 145"/>
                      <a:gd name="T63" fmla="*/ 143 h 469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45" h="469">
                        <a:moveTo>
                          <a:pt x="145" y="469"/>
                        </a:moveTo>
                        <a:lnTo>
                          <a:pt x="145" y="181"/>
                        </a:lnTo>
                        <a:lnTo>
                          <a:pt x="125" y="172"/>
                        </a:lnTo>
                        <a:lnTo>
                          <a:pt x="125" y="76"/>
                        </a:lnTo>
                        <a:lnTo>
                          <a:pt x="125" y="65"/>
                        </a:lnTo>
                        <a:lnTo>
                          <a:pt x="123" y="52"/>
                        </a:lnTo>
                        <a:lnTo>
                          <a:pt x="119" y="40"/>
                        </a:lnTo>
                        <a:lnTo>
                          <a:pt x="114" y="27"/>
                        </a:lnTo>
                        <a:lnTo>
                          <a:pt x="111" y="22"/>
                        </a:lnTo>
                        <a:lnTo>
                          <a:pt x="107" y="16"/>
                        </a:lnTo>
                        <a:lnTo>
                          <a:pt x="103" y="11"/>
                        </a:lnTo>
                        <a:lnTo>
                          <a:pt x="97" y="7"/>
                        </a:lnTo>
                        <a:lnTo>
                          <a:pt x="92" y="4"/>
                        </a:lnTo>
                        <a:lnTo>
                          <a:pt x="86" y="2"/>
                        </a:lnTo>
                        <a:lnTo>
                          <a:pt x="79" y="0"/>
                        </a:lnTo>
                        <a:lnTo>
                          <a:pt x="72" y="0"/>
                        </a:lnTo>
                        <a:lnTo>
                          <a:pt x="65" y="0"/>
                        </a:lnTo>
                        <a:lnTo>
                          <a:pt x="57" y="2"/>
                        </a:lnTo>
                        <a:lnTo>
                          <a:pt x="51" y="4"/>
                        </a:lnTo>
                        <a:lnTo>
                          <a:pt x="46" y="7"/>
                        </a:lnTo>
                        <a:lnTo>
                          <a:pt x="42" y="10"/>
                        </a:lnTo>
                        <a:lnTo>
                          <a:pt x="37" y="15"/>
                        </a:lnTo>
                        <a:lnTo>
                          <a:pt x="33" y="21"/>
                        </a:lnTo>
                        <a:lnTo>
                          <a:pt x="30" y="26"/>
                        </a:lnTo>
                        <a:lnTo>
                          <a:pt x="26" y="37"/>
                        </a:lnTo>
                        <a:lnTo>
                          <a:pt x="23" y="51"/>
                        </a:lnTo>
                        <a:lnTo>
                          <a:pt x="20" y="64"/>
                        </a:lnTo>
                        <a:lnTo>
                          <a:pt x="19" y="76"/>
                        </a:lnTo>
                        <a:lnTo>
                          <a:pt x="19" y="172"/>
                        </a:lnTo>
                        <a:lnTo>
                          <a:pt x="0" y="178"/>
                        </a:lnTo>
                        <a:lnTo>
                          <a:pt x="0" y="469"/>
                        </a:lnTo>
                        <a:lnTo>
                          <a:pt x="145" y="469"/>
                        </a:lnTo>
                        <a:close/>
                      </a:path>
                    </a:pathLst>
                  </a:custGeom>
                  <a:solidFill>
                    <a:srgbClr val="8C253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8" name="Freeform 567"/>
                  <p:cNvSpPr>
                    <a:spLocks noChangeAspect="1"/>
                  </p:cNvSpPr>
                  <p:nvPr/>
                </p:nvSpPr>
                <p:spPr bwMode="auto">
                  <a:xfrm>
                    <a:off x="468" y="1475"/>
                    <a:ext cx="14" cy="93"/>
                  </a:xfrm>
                  <a:custGeom>
                    <a:avLst/>
                    <a:gdLst>
                      <a:gd name="T0" fmla="*/ 10 w 47"/>
                      <a:gd name="T1" fmla="*/ 0 h 309"/>
                      <a:gd name="T2" fmla="*/ 0 w 47"/>
                      <a:gd name="T3" fmla="*/ 6 h 309"/>
                      <a:gd name="T4" fmla="*/ 0 w 47"/>
                      <a:gd name="T5" fmla="*/ 93 h 309"/>
                      <a:gd name="T6" fmla="*/ 14 w 47"/>
                      <a:gd name="T7" fmla="*/ 93 h 309"/>
                      <a:gd name="T8" fmla="*/ 14 w 47"/>
                      <a:gd name="T9" fmla="*/ 6 h 309"/>
                      <a:gd name="T10" fmla="*/ 10 w 47"/>
                      <a:gd name="T11" fmla="*/ 0 h 309"/>
                      <a:gd name="T12" fmla="*/ 14 w 47"/>
                      <a:gd name="T13" fmla="*/ 6 h 309"/>
                      <a:gd name="T14" fmla="*/ 14 w 47"/>
                      <a:gd name="T15" fmla="*/ 2 h 309"/>
                      <a:gd name="T16" fmla="*/ 10 w 47"/>
                      <a:gd name="T17" fmla="*/ 0 h 309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7" h="309">
                        <a:moveTo>
                          <a:pt x="33" y="0"/>
                        </a:moveTo>
                        <a:lnTo>
                          <a:pt x="0" y="21"/>
                        </a:lnTo>
                        <a:lnTo>
                          <a:pt x="0" y="309"/>
                        </a:lnTo>
                        <a:lnTo>
                          <a:pt x="47" y="309"/>
                        </a:lnTo>
                        <a:lnTo>
                          <a:pt x="47" y="21"/>
                        </a:lnTo>
                        <a:lnTo>
                          <a:pt x="33" y="0"/>
                        </a:lnTo>
                        <a:lnTo>
                          <a:pt x="47" y="21"/>
                        </a:lnTo>
                        <a:lnTo>
                          <a:pt x="47" y="6"/>
                        </a:lnTo>
                        <a:lnTo>
                          <a:pt x="3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9" name="Freeform 568"/>
                  <p:cNvSpPr>
                    <a:spLocks noChangeAspect="1"/>
                  </p:cNvSpPr>
                  <p:nvPr/>
                </p:nvSpPr>
                <p:spPr bwMode="auto">
                  <a:xfrm>
                    <a:off x="460" y="1468"/>
                    <a:ext cx="14" cy="14"/>
                  </a:xfrm>
                  <a:custGeom>
                    <a:avLst/>
                    <a:gdLst>
                      <a:gd name="T0" fmla="*/ 0 w 52"/>
                      <a:gd name="T1" fmla="*/ 6 h 51"/>
                      <a:gd name="T2" fmla="*/ 4 w 52"/>
                      <a:gd name="T3" fmla="*/ 12 h 51"/>
                      <a:gd name="T4" fmla="*/ 9 w 52"/>
                      <a:gd name="T5" fmla="*/ 14 h 51"/>
                      <a:gd name="T6" fmla="*/ 14 w 52"/>
                      <a:gd name="T7" fmla="*/ 2 h 51"/>
                      <a:gd name="T8" fmla="*/ 9 w 52"/>
                      <a:gd name="T9" fmla="*/ 0 h 51"/>
                      <a:gd name="T10" fmla="*/ 0 w 52"/>
                      <a:gd name="T11" fmla="*/ 6 h 51"/>
                      <a:gd name="T12" fmla="*/ 0 w 52"/>
                      <a:gd name="T13" fmla="*/ 6 h 51"/>
                      <a:gd name="T14" fmla="*/ 0 w 52"/>
                      <a:gd name="T15" fmla="*/ 10 h 51"/>
                      <a:gd name="T16" fmla="*/ 4 w 52"/>
                      <a:gd name="T17" fmla="*/ 12 h 51"/>
                      <a:gd name="T18" fmla="*/ 0 w 52"/>
                      <a:gd name="T19" fmla="*/ 6 h 5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52" h="51">
                        <a:moveTo>
                          <a:pt x="0" y="21"/>
                        </a:moveTo>
                        <a:lnTo>
                          <a:pt x="13" y="42"/>
                        </a:lnTo>
                        <a:lnTo>
                          <a:pt x="32" y="51"/>
                        </a:lnTo>
                        <a:lnTo>
                          <a:pt x="52" y="9"/>
                        </a:lnTo>
                        <a:lnTo>
                          <a:pt x="33" y="0"/>
                        </a:lnTo>
                        <a:lnTo>
                          <a:pt x="0" y="21"/>
                        </a:lnTo>
                        <a:lnTo>
                          <a:pt x="0" y="36"/>
                        </a:lnTo>
                        <a:lnTo>
                          <a:pt x="13" y="42"/>
                        </a:lnTo>
                        <a:lnTo>
                          <a:pt x="0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0" name="Freeform 569"/>
                  <p:cNvSpPr>
                    <a:spLocks noChangeAspect="1"/>
                  </p:cNvSpPr>
                  <p:nvPr/>
                </p:nvSpPr>
                <p:spPr bwMode="auto">
                  <a:xfrm>
                    <a:off x="460" y="1446"/>
                    <a:ext cx="14" cy="29"/>
                  </a:xfrm>
                  <a:custGeom>
                    <a:avLst/>
                    <a:gdLst>
                      <a:gd name="T0" fmla="*/ 14 w 47"/>
                      <a:gd name="T1" fmla="*/ 0 h 96"/>
                      <a:gd name="T2" fmla="*/ 0 w 47"/>
                      <a:gd name="T3" fmla="*/ 0 h 96"/>
                      <a:gd name="T4" fmla="*/ 0 w 47"/>
                      <a:gd name="T5" fmla="*/ 29 h 96"/>
                      <a:gd name="T6" fmla="*/ 14 w 47"/>
                      <a:gd name="T7" fmla="*/ 29 h 96"/>
                      <a:gd name="T8" fmla="*/ 14 w 47"/>
                      <a:gd name="T9" fmla="*/ 0 h 96"/>
                      <a:gd name="T10" fmla="*/ 14 w 47"/>
                      <a:gd name="T11" fmla="*/ 0 h 96"/>
                      <a:gd name="T12" fmla="*/ 0 w 47"/>
                      <a:gd name="T13" fmla="*/ 0 h 96"/>
                      <a:gd name="T14" fmla="*/ 0 w 47"/>
                      <a:gd name="T15" fmla="*/ 0 h 96"/>
                      <a:gd name="T16" fmla="*/ 0 w 47"/>
                      <a:gd name="T17" fmla="*/ 0 h 96"/>
                      <a:gd name="T18" fmla="*/ 14 w 47"/>
                      <a:gd name="T19" fmla="*/ 0 h 9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" h="96">
                        <a:moveTo>
                          <a:pt x="47" y="0"/>
                        </a:move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47" y="9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4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1" name="Freeform 570"/>
                  <p:cNvSpPr>
                    <a:spLocks noChangeAspect="1"/>
                  </p:cNvSpPr>
                  <p:nvPr/>
                </p:nvSpPr>
                <p:spPr bwMode="auto">
                  <a:xfrm>
                    <a:off x="453" y="1417"/>
                    <a:ext cx="21" cy="29"/>
                  </a:xfrm>
                  <a:custGeom>
                    <a:avLst/>
                    <a:gdLst>
                      <a:gd name="T0" fmla="*/ 0 w 77"/>
                      <a:gd name="T1" fmla="*/ 14 h 100"/>
                      <a:gd name="T2" fmla="*/ 0 w 77"/>
                      <a:gd name="T3" fmla="*/ 14 h 100"/>
                      <a:gd name="T4" fmla="*/ 1 w 77"/>
                      <a:gd name="T5" fmla="*/ 14 h 100"/>
                      <a:gd name="T6" fmla="*/ 2 w 77"/>
                      <a:gd name="T7" fmla="*/ 14 h 100"/>
                      <a:gd name="T8" fmla="*/ 3 w 77"/>
                      <a:gd name="T9" fmla="*/ 14 h 100"/>
                      <a:gd name="T10" fmla="*/ 3 w 77"/>
                      <a:gd name="T11" fmla="*/ 14 h 100"/>
                      <a:gd name="T12" fmla="*/ 4 w 77"/>
                      <a:gd name="T13" fmla="*/ 15 h 100"/>
                      <a:gd name="T14" fmla="*/ 5 w 77"/>
                      <a:gd name="T15" fmla="*/ 16 h 100"/>
                      <a:gd name="T16" fmla="*/ 5 w 77"/>
                      <a:gd name="T17" fmla="*/ 17 h 100"/>
                      <a:gd name="T18" fmla="*/ 6 w 77"/>
                      <a:gd name="T19" fmla="*/ 17 h 100"/>
                      <a:gd name="T20" fmla="*/ 7 w 77"/>
                      <a:gd name="T21" fmla="*/ 21 h 100"/>
                      <a:gd name="T22" fmla="*/ 8 w 77"/>
                      <a:gd name="T23" fmla="*/ 23 h 100"/>
                      <a:gd name="T24" fmla="*/ 8 w 77"/>
                      <a:gd name="T25" fmla="*/ 27 h 100"/>
                      <a:gd name="T26" fmla="*/ 8 w 77"/>
                      <a:gd name="T27" fmla="*/ 29 h 100"/>
                      <a:gd name="T28" fmla="*/ 21 w 77"/>
                      <a:gd name="T29" fmla="*/ 29 h 100"/>
                      <a:gd name="T30" fmla="*/ 21 w 77"/>
                      <a:gd name="T31" fmla="*/ 25 h 100"/>
                      <a:gd name="T32" fmla="*/ 20 w 77"/>
                      <a:gd name="T33" fmla="*/ 21 h 100"/>
                      <a:gd name="T34" fmla="*/ 19 w 77"/>
                      <a:gd name="T35" fmla="*/ 16 h 100"/>
                      <a:gd name="T36" fmla="*/ 17 w 77"/>
                      <a:gd name="T37" fmla="*/ 12 h 100"/>
                      <a:gd name="T38" fmla="*/ 16 w 77"/>
                      <a:gd name="T39" fmla="*/ 10 h 100"/>
                      <a:gd name="T40" fmla="*/ 14 w 77"/>
                      <a:gd name="T41" fmla="*/ 8 h 100"/>
                      <a:gd name="T42" fmla="*/ 13 w 77"/>
                      <a:gd name="T43" fmla="*/ 5 h 100"/>
                      <a:gd name="T44" fmla="*/ 11 w 77"/>
                      <a:gd name="T45" fmla="*/ 3 h 100"/>
                      <a:gd name="T46" fmla="*/ 8 w 77"/>
                      <a:gd name="T47" fmla="*/ 2 h 100"/>
                      <a:gd name="T48" fmla="*/ 6 w 77"/>
                      <a:gd name="T49" fmla="*/ 1 h 100"/>
                      <a:gd name="T50" fmla="*/ 3 w 77"/>
                      <a:gd name="T51" fmla="*/ 0 h 100"/>
                      <a:gd name="T52" fmla="*/ 0 w 77"/>
                      <a:gd name="T53" fmla="*/ 0 h 100"/>
                      <a:gd name="T54" fmla="*/ 0 w 77"/>
                      <a:gd name="T55" fmla="*/ 0 h 100"/>
                      <a:gd name="T56" fmla="*/ 0 w 77"/>
                      <a:gd name="T57" fmla="*/ 14 h 100"/>
                      <a:gd name="T58" fmla="*/ 0 w 77"/>
                      <a:gd name="T59" fmla="*/ 14 h 100"/>
                      <a:gd name="T60" fmla="*/ 0 w 77"/>
                      <a:gd name="T61" fmla="*/ 14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0" y="47"/>
                        </a:moveTo>
                        <a:lnTo>
                          <a:pt x="0" y="47"/>
                        </a:lnTo>
                        <a:lnTo>
                          <a:pt x="3" y="47"/>
                        </a:lnTo>
                        <a:lnTo>
                          <a:pt x="6" y="48"/>
                        </a:lnTo>
                        <a:lnTo>
                          <a:pt x="10" y="49"/>
                        </a:lnTo>
                        <a:lnTo>
                          <a:pt x="12" y="50"/>
                        </a:lnTo>
                        <a:lnTo>
                          <a:pt x="15" y="52"/>
                        </a:lnTo>
                        <a:lnTo>
                          <a:pt x="17" y="55"/>
                        </a:lnTo>
                        <a:lnTo>
                          <a:pt x="19" y="58"/>
                        </a:lnTo>
                        <a:lnTo>
                          <a:pt x="21" y="60"/>
                        </a:lnTo>
                        <a:lnTo>
                          <a:pt x="25" y="71"/>
                        </a:lnTo>
                        <a:lnTo>
                          <a:pt x="28" y="81"/>
                        </a:lnTo>
                        <a:lnTo>
                          <a:pt x="30" y="92"/>
                        </a:lnTo>
                        <a:lnTo>
                          <a:pt x="30" y="100"/>
                        </a:lnTo>
                        <a:lnTo>
                          <a:pt x="77" y="100"/>
                        </a:lnTo>
                        <a:lnTo>
                          <a:pt x="76" y="87"/>
                        </a:lnTo>
                        <a:lnTo>
                          <a:pt x="74" y="72"/>
                        </a:lnTo>
                        <a:lnTo>
                          <a:pt x="70" y="56"/>
                        </a:lnTo>
                        <a:lnTo>
                          <a:pt x="63" y="41"/>
                        </a:lnTo>
                        <a:lnTo>
                          <a:pt x="58" y="33"/>
                        </a:lnTo>
                        <a:lnTo>
                          <a:pt x="53" y="26"/>
                        </a:lnTo>
                        <a:lnTo>
                          <a:pt x="46" y="18"/>
                        </a:lnTo>
                        <a:lnTo>
                          <a:pt x="39" y="12"/>
                        </a:lnTo>
                        <a:lnTo>
                          <a:pt x="31" y="7"/>
                        </a:lnTo>
                        <a:lnTo>
                          <a:pt x="21" y="4"/>
                        </a:lnTo>
                        <a:lnTo>
                          <a:pt x="11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2" name="Freeform 571"/>
                  <p:cNvSpPr>
                    <a:spLocks noChangeAspect="1"/>
                  </p:cNvSpPr>
                  <p:nvPr/>
                </p:nvSpPr>
                <p:spPr bwMode="auto">
                  <a:xfrm>
                    <a:off x="432" y="1417"/>
                    <a:ext cx="21" cy="29"/>
                  </a:xfrm>
                  <a:custGeom>
                    <a:avLst/>
                    <a:gdLst>
                      <a:gd name="T0" fmla="*/ 13 w 76"/>
                      <a:gd name="T1" fmla="*/ 29 h 100"/>
                      <a:gd name="T2" fmla="*/ 13 w 76"/>
                      <a:gd name="T3" fmla="*/ 29 h 100"/>
                      <a:gd name="T4" fmla="*/ 13 w 76"/>
                      <a:gd name="T5" fmla="*/ 26 h 100"/>
                      <a:gd name="T6" fmla="*/ 14 w 76"/>
                      <a:gd name="T7" fmla="*/ 23 h 100"/>
                      <a:gd name="T8" fmla="*/ 14 w 76"/>
                      <a:gd name="T9" fmla="*/ 20 h 100"/>
                      <a:gd name="T10" fmla="*/ 15 w 76"/>
                      <a:gd name="T11" fmla="*/ 17 h 100"/>
                      <a:gd name="T12" fmla="*/ 16 w 76"/>
                      <a:gd name="T13" fmla="*/ 16 h 100"/>
                      <a:gd name="T14" fmla="*/ 16 w 76"/>
                      <a:gd name="T15" fmla="*/ 16 h 100"/>
                      <a:gd name="T16" fmla="*/ 17 w 76"/>
                      <a:gd name="T17" fmla="*/ 15 h 100"/>
                      <a:gd name="T18" fmla="*/ 17 w 76"/>
                      <a:gd name="T19" fmla="*/ 14 h 100"/>
                      <a:gd name="T20" fmla="*/ 18 w 76"/>
                      <a:gd name="T21" fmla="*/ 14 h 100"/>
                      <a:gd name="T22" fmla="*/ 19 w 76"/>
                      <a:gd name="T23" fmla="*/ 14 h 100"/>
                      <a:gd name="T24" fmla="*/ 20 w 76"/>
                      <a:gd name="T25" fmla="*/ 14 h 100"/>
                      <a:gd name="T26" fmla="*/ 21 w 76"/>
                      <a:gd name="T27" fmla="*/ 14 h 100"/>
                      <a:gd name="T28" fmla="*/ 21 w 76"/>
                      <a:gd name="T29" fmla="*/ 0 h 100"/>
                      <a:gd name="T30" fmla="*/ 18 w 76"/>
                      <a:gd name="T31" fmla="*/ 0 h 100"/>
                      <a:gd name="T32" fmla="*/ 15 w 76"/>
                      <a:gd name="T33" fmla="*/ 1 h 100"/>
                      <a:gd name="T34" fmla="*/ 13 w 76"/>
                      <a:gd name="T35" fmla="*/ 2 h 100"/>
                      <a:gd name="T36" fmla="*/ 10 w 76"/>
                      <a:gd name="T37" fmla="*/ 3 h 100"/>
                      <a:gd name="T38" fmla="*/ 8 w 76"/>
                      <a:gd name="T39" fmla="*/ 5 h 100"/>
                      <a:gd name="T40" fmla="*/ 6 w 76"/>
                      <a:gd name="T41" fmla="*/ 7 h 100"/>
                      <a:gd name="T42" fmla="*/ 5 w 76"/>
                      <a:gd name="T43" fmla="*/ 9 h 100"/>
                      <a:gd name="T44" fmla="*/ 4 w 76"/>
                      <a:gd name="T45" fmla="*/ 12 h 100"/>
                      <a:gd name="T46" fmla="*/ 2 w 76"/>
                      <a:gd name="T47" fmla="*/ 16 h 100"/>
                      <a:gd name="T48" fmla="*/ 1 w 76"/>
                      <a:gd name="T49" fmla="*/ 21 h 100"/>
                      <a:gd name="T50" fmla="*/ 0 w 76"/>
                      <a:gd name="T51" fmla="*/ 25 h 100"/>
                      <a:gd name="T52" fmla="*/ 0 w 76"/>
                      <a:gd name="T53" fmla="*/ 29 h 100"/>
                      <a:gd name="T54" fmla="*/ 0 w 76"/>
                      <a:gd name="T55" fmla="*/ 29 h 100"/>
                      <a:gd name="T56" fmla="*/ 13 w 76"/>
                      <a:gd name="T57" fmla="*/ 29 h 100"/>
                      <a:gd name="T58" fmla="*/ 13 w 76"/>
                      <a:gd name="T59" fmla="*/ 29 h 100"/>
                      <a:gd name="T60" fmla="*/ 13 w 76"/>
                      <a:gd name="T61" fmla="*/ 29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6" h="100">
                        <a:moveTo>
                          <a:pt x="47" y="100"/>
                        </a:moveTo>
                        <a:lnTo>
                          <a:pt x="47" y="100"/>
                        </a:lnTo>
                        <a:lnTo>
                          <a:pt x="48" y="90"/>
                        </a:lnTo>
                        <a:lnTo>
                          <a:pt x="49" y="79"/>
                        </a:lnTo>
                        <a:lnTo>
                          <a:pt x="51" y="69"/>
                        </a:lnTo>
                        <a:lnTo>
                          <a:pt x="55" y="59"/>
                        </a:lnTo>
                        <a:lnTo>
                          <a:pt x="57" y="56"/>
                        </a:lnTo>
                        <a:lnTo>
                          <a:pt x="59" y="54"/>
                        </a:lnTo>
                        <a:lnTo>
                          <a:pt x="61" y="52"/>
                        </a:lnTo>
                        <a:lnTo>
                          <a:pt x="63" y="50"/>
                        </a:lnTo>
                        <a:lnTo>
                          <a:pt x="66" y="49"/>
                        </a:lnTo>
                        <a:lnTo>
                          <a:pt x="69" y="48"/>
                        </a:lnTo>
                        <a:lnTo>
                          <a:pt x="72" y="47"/>
                        </a:lnTo>
                        <a:lnTo>
                          <a:pt x="76" y="47"/>
                        </a:lnTo>
                        <a:lnTo>
                          <a:pt x="76" y="0"/>
                        </a:lnTo>
                        <a:lnTo>
                          <a:pt x="66" y="0"/>
                        </a:lnTo>
                        <a:lnTo>
                          <a:pt x="55" y="2"/>
                        </a:lnTo>
                        <a:lnTo>
                          <a:pt x="46" y="7"/>
                        </a:lnTo>
                        <a:lnTo>
                          <a:pt x="37" y="12"/>
                        </a:lnTo>
                        <a:lnTo>
                          <a:pt x="30" y="17"/>
                        </a:lnTo>
                        <a:lnTo>
                          <a:pt x="23" y="25"/>
                        </a:lnTo>
                        <a:lnTo>
                          <a:pt x="18" y="32"/>
                        </a:lnTo>
                        <a:lnTo>
                          <a:pt x="13" y="40"/>
                        </a:lnTo>
                        <a:lnTo>
                          <a:pt x="8" y="55"/>
                        </a:lnTo>
                        <a:lnTo>
                          <a:pt x="3" y="71"/>
                        </a:lnTo>
                        <a:lnTo>
                          <a:pt x="1" y="86"/>
                        </a:lnTo>
                        <a:lnTo>
                          <a:pt x="0" y="100"/>
                        </a:lnTo>
                        <a:lnTo>
                          <a:pt x="47" y="10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3" name="Freeform 572"/>
                  <p:cNvSpPr>
                    <a:spLocks noChangeAspect="1"/>
                  </p:cNvSpPr>
                  <p:nvPr/>
                </p:nvSpPr>
                <p:spPr bwMode="auto">
                  <a:xfrm>
                    <a:off x="432" y="1446"/>
                    <a:ext cx="14" cy="36"/>
                  </a:xfrm>
                  <a:custGeom>
                    <a:avLst/>
                    <a:gdLst>
                      <a:gd name="T0" fmla="*/ 10 w 47"/>
                      <a:gd name="T1" fmla="*/ 36 h 117"/>
                      <a:gd name="T2" fmla="*/ 14 w 47"/>
                      <a:gd name="T3" fmla="*/ 30 h 117"/>
                      <a:gd name="T4" fmla="*/ 14 w 47"/>
                      <a:gd name="T5" fmla="*/ 0 h 117"/>
                      <a:gd name="T6" fmla="*/ 0 w 47"/>
                      <a:gd name="T7" fmla="*/ 0 h 117"/>
                      <a:gd name="T8" fmla="*/ 0 w 47"/>
                      <a:gd name="T9" fmla="*/ 30 h 117"/>
                      <a:gd name="T10" fmla="*/ 10 w 47"/>
                      <a:gd name="T11" fmla="*/ 36 h 117"/>
                      <a:gd name="T12" fmla="*/ 10 w 47"/>
                      <a:gd name="T13" fmla="*/ 36 h 117"/>
                      <a:gd name="T14" fmla="*/ 14 w 47"/>
                      <a:gd name="T15" fmla="*/ 34 h 117"/>
                      <a:gd name="T16" fmla="*/ 14 w 47"/>
                      <a:gd name="T17" fmla="*/ 30 h 117"/>
                      <a:gd name="T18" fmla="*/ 10 w 47"/>
                      <a:gd name="T19" fmla="*/ 36 h 117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" h="117">
                        <a:moveTo>
                          <a:pt x="32" y="117"/>
                        </a:moveTo>
                        <a:lnTo>
                          <a:pt x="47" y="9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32" y="117"/>
                        </a:lnTo>
                        <a:lnTo>
                          <a:pt x="47" y="112"/>
                        </a:lnTo>
                        <a:lnTo>
                          <a:pt x="47" y="96"/>
                        </a:lnTo>
                        <a:lnTo>
                          <a:pt x="32" y="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4" name="Freeform 573"/>
                  <p:cNvSpPr>
                    <a:spLocks noChangeAspect="1"/>
                  </p:cNvSpPr>
                  <p:nvPr/>
                </p:nvSpPr>
                <p:spPr bwMode="auto">
                  <a:xfrm>
                    <a:off x="425" y="1468"/>
                    <a:ext cx="14" cy="14"/>
                  </a:xfrm>
                  <a:custGeom>
                    <a:avLst/>
                    <a:gdLst>
                      <a:gd name="T0" fmla="*/ 0 w 51"/>
                      <a:gd name="T1" fmla="*/ 8 h 51"/>
                      <a:gd name="T2" fmla="*/ 9 w 51"/>
                      <a:gd name="T3" fmla="*/ 14 h 51"/>
                      <a:gd name="T4" fmla="*/ 14 w 51"/>
                      <a:gd name="T5" fmla="*/ 12 h 51"/>
                      <a:gd name="T6" fmla="*/ 10 w 51"/>
                      <a:gd name="T7" fmla="*/ 0 h 51"/>
                      <a:gd name="T8" fmla="*/ 4 w 51"/>
                      <a:gd name="T9" fmla="*/ 2 h 51"/>
                      <a:gd name="T10" fmla="*/ 0 w 51"/>
                      <a:gd name="T11" fmla="*/ 8 h 51"/>
                      <a:gd name="T12" fmla="*/ 4 w 51"/>
                      <a:gd name="T13" fmla="*/ 2 h 51"/>
                      <a:gd name="T14" fmla="*/ 0 w 51"/>
                      <a:gd name="T15" fmla="*/ 4 h 51"/>
                      <a:gd name="T16" fmla="*/ 0 w 51"/>
                      <a:gd name="T17" fmla="*/ 8 h 5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51" h="51">
                        <a:moveTo>
                          <a:pt x="0" y="28"/>
                        </a:moveTo>
                        <a:lnTo>
                          <a:pt x="32" y="51"/>
                        </a:lnTo>
                        <a:lnTo>
                          <a:pt x="51" y="43"/>
                        </a:lnTo>
                        <a:lnTo>
                          <a:pt x="35" y="0"/>
                        </a:lnTo>
                        <a:lnTo>
                          <a:pt x="16" y="7"/>
                        </a:lnTo>
                        <a:lnTo>
                          <a:pt x="0" y="28"/>
                        </a:lnTo>
                        <a:lnTo>
                          <a:pt x="16" y="7"/>
                        </a:lnTo>
                        <a:lnTo>
                          <a:pt x="0" y="13"/>
                        </a:lnTo>
                        <a:lnTo>
                          <a:pt x="0" y="2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5" name="Freeform 574"/>
                  <p:cNvSpPr>
                    <a:spLocks noChangeAspect="1"/>
                  </p:cNvSpPr>
                  <p:nvPr/>
                </p:nvSpPr>
                <p:spPr bwMode="auto">
                  <a:xfrm>
                    <a:off x="425" y="1475"/>
                    <a:ext cx="14" cy="100"/>
                  </a:xfrm>
                  <a:custGeom>
                    <a:avLst/>
                    <a:gdLst>
                      <a:gd name="T0" fmla="*/ 7 w 47"/>
                      <a:gd name="T1" fmla="*/ 100 h 314"/>
                      <a:gd name="T2" fmla="*/ 14 w 47"/>
                      <a:gd name="T3" fmla="*/ 93 h 314"/>
                      <a:gd name="T4" fmla="*/ 14 w 47"/>
                      <a:gd name="T5" fmla="*/ 0 h 314"/>
                      <a:gd name="T6" fmla="*/ 0 w 47"/>
                      <a:gd name="T7" fmla="*/ 0 h 314"/>
                      <a:gd name="T8" fmla="*/ 0 w 47"/>
                      <a:gd name="T9" fmla="*/ 93 h 314"/>
                      <a:gd name="T10" fmla="*/ 7 w 47"/>
                      <a:gd name="T11" fmla="*/ 100 h 314"/>
                      <a:gd name="T12" fmla="*/ 0 w 47"/>
                      <a:gd name="T13" fmla="*/ 93 h 314"/>
                      <a:gd name="T14" fmla="*/ 0 w 47"/>
                      <a:gd name="T15" fmla="*/ 100 h 314"/>
                      <a:gd name="T16" fmla="*/ 7 w 47"/>
                      <a:gd name="T17" fmla="*/ 100 h 314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7" h="314">
                        <a:moveTo>
                          <a:pt x="23" y="314"/>
                        </a:moveTo>
                        <a:lnTo>
                          <a:pt x="47" y="291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3" y="314"/>
                        </a:lnTo>
                        <a:lnTo>
                          <a:pt x="0" y="291"/>
                        </a:lnTo>
                        <a:lnTo>
                          <a:pt x="0" y="314"/>
                        </a:lnTo>
                        <a:lnTo>
                          <a:pt x="23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6" name="Freeform 575"/>
                  <p:cNvSpPr>
                    <a:spLocks noChangeAspect="1"/>
                  </p:cNvSpPr>
                  <p:nvPr/>
                </p:nvSpPr>
                <p:spPr bwMode="auto">
                  <a:xfrm>
                    <a:off x="432" y="1561"/>
                    <a:ext cx="50" cy="14"/>
                  </a:xfrm>
                  <a:custGeom>
                    <a:avLst/>
                    <a:gdLst>
                      <a:gd name="T0" fmla="*/ 50 w 168"/>
                      <a:gd name="T1" fmla="*/ 7 h 46"/>
                      <a:gd name="T2" fmla="*/ 43 w 168"/>
                      <a:gd name="T3" fmla="*/ 0 h 46"/>
                      <a:gd name="T4" fmla="*/ 0 w 168"/>
                      <a:gd name="T5" fmla="*/ 0 h 46"/>
                      <a:gd name="T6" fmla="*/ 0 w 168"/>
                      <a:gd name="T7" fmla="*/ 14 h 46"/>
                      <a:gd name="T8" fmla="*/ 43 w 168"/>
                      <a:gd name="T9" fmla="*/ 14 h 46"/>
                      <a:gd name="T10" fmla="*/ 50 w 168"/>
                      <a:gd name="T11" fmla="*/ 7 h 46"/>
                      <a:gd name="T12" fmla="*/ 43 w 168"/>
                      <a:gd name="T13" fmla="*/ 14 h 46"/>
                      <a:gd name="T14" fmla="*/ 50 w 168"/>
                      <a:gd name="T15" fmla="*/ 14 h 46"/>
                      <a:gd name="T16" fmla="*/ 50 w 168"/>
                      <a:gd name="T17" fmla="*/ 7 h 4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68" h="46">
                        <a:moveTo>
                          <a:pt x="168" y="23"/>
                        </a:moveTo>
                        <a:lnTo>
                          <a:pt x="145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45" y="46"/>
                        </a:lnTo>
                        <a:lnTo>
                          <a:pt x="168" y="23"/>
                        </a:lnTo>
                        <a:lnTo>
                          <a:pt x="145" y="46"/>
                        </a:lnTo>
                        <a:lnTo>
                          <a:pt x="168" y="46"/>
                        </a:lnTo>
                        <a:lnTo>
                          <a:pt x="16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7" name="Freeform 576"/>
                  <p:cNvSpPr>
                    <a:spLocks noChangeAspect="1"/>
                  </p:cNvSpPr>
                  <p:nvPr/>
                </p:nvSpPr>
                <p:spPr bwMode="auto">
                  <a:xfrm>
                    <a:off x="5063" y="1425"/>
                    <a:ext cx="43" cy="143"/>
                  </a:xfrm>
                  <a:custGeom>
                    <a:avLst/>
                    <a:gdLst>
                      <a:gd name="T0" fmla="*/ 0 w 145"/>
                      <a:gd name="T1" fmla="*/ 143 h 469"/>
                      <a:gd name="T2" fmla="*/ 0 w 145"/>
                      <a:gd name="T3" fmla="*/ 55 h 469"/>
                      <a:gd name="T4" fmla="*/ 6 w 145"/>
                      <a:gd name="T5" fmla="*/ 52 h 469"/>
                      <a:gd name="T6" fmla="*/ 6 w 145"/>
                      <a:gd name="T7" fmla="*/ 23 h 469"/>
                      <a:gd name="T8" fmla="*/ 6 w 145"/>
                      <a:gd name="T9" fmla="*/ 20 h 469"/>
                      <a:gd name="T10" fmla="*/ 7 w 145"/>
                      <a:gd name="T11" fmla="*/ 16 h 469"/>
                      <a:gd name="T12" fmla="*/ 8 w 145"/>
                      <a:gd name="T13" fmla="*/ 12 h 469"/>
                      <a:gd name="T14" fmla="*/ 9 w 145"/>
                      <a:gd name="T15" fmla="*/ 8 h 469"/>
                      <a:gd name="T16" fmla="*/ 10 w 145"/>
                      <a:gd name="T17" fmla="*/ 7 h 469"/>
                      <a:gd name="T18" fmla="*/ 11 w 145"/>
                      <a:gd name="T19" fmla="*/ 5 h 469"/>
                      <a:gd name="T20" fmla="*/ 12 w 145"/>
                      <a:gd name="T21" fmla="*/ 3 h 469"/>
                      <a:gd name="T22" fmla="*/ 14 w 145"/>
                      <a:gd name="T23" fmla="*/ 2 h 469"/>
                      <a:gd name="T24" fmla="*/ 16 w 145"/>
                      <a:gd name="T25" fmla="*/ 1 h 469"/>
                      <a:gd name="T26" fmla="*/ 17 w 145"/>
                      <a:gd name="T27" fmla="*/ 1 h 469"/>
                      <a:gd name="T28" fmla="*/ 20 w 145"/>
                      <a:gd name="T29" fmla="*/ 0 h 469"/>
                      <a:gd name="T30" fmla="*/ 22 w 145"/>
                      <a:gd name="T31" fmla="*/ 0 h 469"/>
                      <a:gd name="T32" fmla="*/ 24 w 145"/>
                      <a:gd name="T33" fmla="*/ 0 h 469"/>
                      <a:gd name="T34" fmla="*/ 26 w 145"/>
                      <a:gd name="T35" fmla="*/ 1 h 469"/>
                      <a:gd name="T36" fmla="*/ 28 w 145"/>
                      <a:gd name="T37" fmla="*/ 1 h 469"/>
                      <a:gd name="T38" fmla="*/ 29 w 145"/>
                      <a:gd name="T39" fmla="*/ 2 h 469"/>
                      <a:gd name="T40" fmla="*/ 31 w 145"/>
                      <a:gd name="T41" fmla="*/ 3 h 469"/>
                      <a:gd name="T42" fmla="*/ 32 w 145"/>
                      <a:gd name="T43" fmla="*/ 5 h 469"/>
                      <a:gd name="T44" fmla="*/ 33 w 145"/>
                      <a:gd name="T45" fmla="*/ 6 h 469"/>
                      <a:gd name="T46" fmla="*/ 34 w 145"/>
                      <a:gd name="T47" fmla="*/ 8 h 469"/>
                      <a:gd name="T48" fmla="*/ 35 w 145"/>
                      <a:gd name="T49" fmla="*/ 11 h 469"/>
                      <a:gd name="T50" fmla="*/ 36 w 145"/>
                      <a:gd name="T51" fmla="*/ 16 h 469"/>
                      <a:gd name="T52" fmla="*/ 37 w 145"/>
                      <a:gd name="T53" fmla="*/ 20 h 469"/>
                      <a:gd name="T54" fmla="*/ 37 w 145"/>
                      <a:gd name="T55" fmla="*/ 23 h 469"/>
                      <a:gd name="T56" fmla="*/ 37 w 145"/>
                      <a:gd name="T57" fmla="*/ 52 h 469"/>
                      <a:gd name="T58" fmla="*/ 43 w 145"/>
                      <a:gd name="T59" fmla="*/ 54 h 469"/>
                      <a:gd name="T60" fmla="*/ 43 w 145"/>
                      <a:gd name="T61" fmla="*/ 143 h 469"/>
                      <a:gd name="T62" fmla="*/ 0 w 145"/>
                      <a:gd name="T63" fmla="*/ 143 h 469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45" h="469">
                        <a:moveTo>
                          <a:pt x="0" y="469"/>
                        </a:moveTo>
                        <a:lnTo>
                          <a:pt x="0" y="181"/>
                        </a:lnTo>
                        <a:lnTo>
                          <a:pt x="20" y="172"/>
                        </a:lnTo>
                        <a:lnTo>
                          <a:pt x="20" y="76"/>
                        </a:lnTo>
                        <a:lnTo>
                          <a:pt x="20" y="65"/>
                        </a:lnTo>
                        <a:lnTo>
                          <a:pt x="22" y="52"/>
                        </a:lnTo>
                        <a:lnTo>
                          <a:pt x="26" y="40"/>
                        </a:lnTo>
                        <a:lnTo>
                          <a:pt x="31" y="27"/>
                        </a:lnTo>
                        <a:lnTo>
                          <a:pt x="34" y="22"/>
                        </a:lnTo>
                        <a:lnTo>
                          <a:pt x="38" y="16"/>
                        </a:lnTo>
                        <a:lnTo>
                          <a:pt x="42" y="11"/>
                        </a:lnTo>
                        <a:lnTo>
                          <a:pt x="48" y="7"/>
                        </a:lnTo>
                        <a:lnTo>
                          <a:pt x="53" y="4"/>
                        </a:lnTo>
                        <a:lnTo>
                          <a:pt x="59" y="2"/>
                        </a:lnTo>
                        <a:lnTo>
                          <a:pt x="66" y="0"/>
                        </a:lnTo>
                        <a:lnTo>
                          <a:pt x="73" y="0"/>
                        </a:lnTo>
                        <a:lnTo>
                          <a:pt x="80" y="0"/>
                        </a:lnTo>
                        <a:lnTo>
                          <a:pt x="87" y="2"/>
                        </a:lnTo>
                        <a:lnTo>
                          <a:pt x="93" y="4"/>
                        </a:lnTo>
                        <a:lnTo>
                          <a:pt x="98" y="7"/>
                        </a:lnTo>
                        <a:lnTo>
                          <a:pt x="103" y="10"/>
                        </a:lnTo>
                        <a:lnTo>
                          <a:pt x="108" y="15"/>
                        </a:lnTo>
                        <a:lnTo>
                          <a:pt x="111" y="21"/>
                        </a:lnTo>
                        <a:lnTo>
                          <a:pt x="114" y="26"/>
                        </a:lnTo>
                        <a:lnTo>
                          <a:pt x="119" y="37"/>
                        </a:lnTo>
                        <a:lnTo>
                          <a:pt x="122" y="51"/>
                        </a:lnTo>
                        <a:lnTo>
                          <a:pt x="125" y="64"/>
                        </a:lnTo>
                        <a:lnTo>
                          <a:pt x="126" y="76"/>
                        </a:lnTo>
                        <a:lnTo>
                          <a:pt x="126" y="172"/>
                        </a:lnTo>
                        <a:lnTo>
                          <a:pt x="145" y="178"/>
                        </a:lnTo>
                        <a:lnTo>
                          <a:pt x="145" y="469"/>
                        </a:lnTo>
                        <a:lnTo>
                          <a:pt x="0" y="469"/>
                        </a:lnTo>
                        <a:close/>
                      </a:path>
                    </a:pathLst>
                  </a:custGeom>
                  <a:solidFill>
                    <a:srgbClr val="8C253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8" name="Freeform 577"/>
                  <p:cNvSpPr>
                    <a:spLocks noChangeAspect="1"/>
                  </p:cNvSpPr>
                  <p:nvPr/>
                </p:nvSpPr>
                <p:spPr bwMode="auto">
                  <a:xfrm>
                    <a:off x="5055" y="1475"/>
                    <a:ext cx="14" cy="93"/>
                  </a:xfrm>
                  <a:custGeom>
                    <a:avLst/>
                    <a:gdLst>
                      <a:gd name="T0" fmla="*/ 4 w 47"/>
                      <a:gd name="T1" fmla="*/ 0 h 309"/>
                      <a:gd name="T2" fmla="*/ 0 w 47"/>
                      <a:gd name="T3" fmla="*/ 6 h 309"/>
                      <a:gd name="T4" fmla="*/ 0 w 47"/>
                      <a:gd name="T5" fmla="*/ 93 h 309"/>
                      <a:gd name="T6" fmla="*/ 14 w 47"/>
                      <a:gd name="T7" fmla="*/ 93 h 309"/>
                      <a:gd name="T8" fmla="*/ 14 w 47"/>
                      <a:gd name="T9" fmla="*/ 6 h 309"/>
                      <a:gd name="T10" fmla="*/ 4 w 47"/>
                      <a:gd name="T11" fmla="*/ 0 h 309"/>
                      <a:gd name="T12" fmla="*/ 4 w 47"/>
                      <a:gd name="T13" fmla="*/ 0 h 309"/>
                      <a:gd name="T14" fmla="*/ 0 w 47"/>
                      <a:gd name="T15" fmla="*/ 2 h 309"/>
                      <a:gd name="T16" fmla="*/ 0 w 47"/>
                      <a:gd name="T17" fmla="*/ 6 h 309"/>
                      <a:gd name="T18" fmla="*/ 4 w 47"/>
                      <a:gd name="T19" fmla="*/ 0 h 309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" h="309">
                        <a:moveTo>
                          <a:pt x="14" y="0"/>
                        </a:moveTo>
                        <a:lnTo>
                          <a:pt x="0" y="21"/>
                        </a:lnTo>
                        <a:lnTo>
                          <a:pt x="0" y="309"/>
                        </a:lnTo>
                        <a:lnTo>
                          <a:pt x="47" y="309"/>
                        </a:lnTo>
                        <a:lnTo>
                          <a:pt x="47" y="21"/>
                        </a:lnTo>
                        <a:lnTo>
                          <a:pt x="14" y="0"/>
                        </a:lnTo>
                        <a:lnTo>
                          <a:pt x="0" y="6"/>
                        </a:lnTo>
                        <a:lnTo>
                          <a:pt x="0" y="21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9" name="Freeform 578"/>
                  <p:cNvSpPr>
                    <a:spLocks noChangeAspect="1"/>
                  </p:cNvSpPr>
                  <p:nvPr/>
                </p:nvSpPr>
                <p:spPr bwMode="auto">
                  <a:xfrm>
                    <a:off x="5063" y="1468"/>
                    <a:ext cx="14" cy="14"/>
                  </a:xfrm>
                  <a:custGeom>
                    <a:avLst/>
                    <a:gdLst>
                      <a:gd name="T0" fmla="*/ 14 w 52"/>
                      <a:gd name="T1" fmla="*/ 6 h 51"/>
                      <a:gd name="T2" fmla="*/ 5 w 52"/>
                      <a:gd name="T3" fmla="*/ 0 h 51"/>
                      <a:gd name="T4" fmla="*/ 0 w 52"/>
                      <a:gd name="T5" fmla="*/ 2 h 51"/>
                      <a:gd name="T6" fmla="*/ 5 w 52"/>
                      <a:gd name="T7" fmla="*/ 14 h 51"/>
                      <a:gd name="T8" fmla="*/ 11 w 52"/>
                      <a:gd name="T9" fmla="*/ 12 h 51"/>
                      <a:gd name="T10" fmla="*/ 14 w 52"/>
                      <a:gd name="T11" fmla="*/ 6 h 51"/>
                      <a:gd name="T12" fmla="*/ 11 w 52"/>
                      <a:gd name="T13" fmla="*/ 12 h 51"/>
                      <a:gd name="T14" fmla="*/ 14 w 52"/>
                      <a:gd name="T15" fmla="*/ 10 h 51"/>
                      <a:gd name="T16" fmla="*/ 14 w 52"/>
                      <a:gd name="T17" fmla="*/ 6 h 5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52" h="51">
                        <a:moveTo>
                          <a:pt x="52" y="21"/>
                        </a:moveTo>
                        <a:lnTo>
                          <a:pt x="19" y="0"/>
                        </a:lnTo>
                        <a:lnTo>
                          <a:pt x="0" y="9"/>
                        </a:lnTo>
                        <a:lnTo>
                          <a:pt x="20" y="51"/>
                        </a:lnTo>
                        <a:lnTo>
                          <a:pt x="39" y="42"/>
                        </a:lnTo>
                        <a:lnTo>
                          <a:pt x="52" y="21"/>
                        </a:lnTo>
                        <a:lnTo>
                          <a:pt x="39" y="42"/>
                        </a:lnTo>
                        <a:lnTo>
                          <a:pt x="52" y="36"/>
                        </a:lnTo>
                        <a:lnTo>
                          <a:pt x="52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0" name="Freeform 579"/>
                  <p:cNvSpPr>
                    <a:spLocks noChangeAspect="1"/>
                  </p:cNvSpPr>
                  <p:nvPr/>
                </p:nvSpPr>
                <p:spPr bwMode="auto">
                  <a:xfrm>
                    <a:off x="5063" y="1446"/>
                    <a:ext cx="14" cy="29"/>
                  </a:xfrm>
                  <a:custGeom>
                    <a:avLst/>
                    <a:gdLst>
                      <a:gd name="T0" fmla="*/ 14 w 47"/>
                      <a:gd name="T1" fmla="*/ 0 h 96"/>
                      <a:gd name="T2" fmla="*/ 0 w 47"/>
                      <a:gd name="T3" fmla="*/ 0 h 96"/>
                      <a:gd name="T4" fmla="*/ 0 w 47"/>
                      <a:gd name="T5" fmla="*/ 29 h 96"/>
                      <a:gd name="T6" fmla="*/ 14 w 47"/>
                      <a:gd name="T7" fmla="*/ 29 h 96"/>
                      <a:gd name="T8" fmla="*/ 14 w 47"/>
                      <a:gd name="T9" fmla="*/ 0 h 96"/>
                      <a:gd name="T10" fmla="*/ 14 w 47"/>
                      <a:gd name="T11" fmla="*/ 0 h 96"/>
                      <a:gd name="T12" fmla="*/ 0 w 47"/>
                      <a:gd name="T13" fmla="*/ 0 h 96"/>
                      <a:gd name="T14" fmla="*/ 0 w 47"/>
                      <a:gd name="T15" fmla="*/ 0 h 96"/>
                      <a:gd name="T16" fmla="*/ 0 w 47"/>
                      <a:gd name="T17" fmla="*/ 0 h 96"/>
                      <a:gd name="T18" fmla="*/ 14 w 47"/>
                      <a:gd name="T19" fmla="*/ 0 h 9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" h="96">
                        <a:moveTo>
                          <a:pt x="47" y="0"/>
                        </a:move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47" y="9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4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1" name="Freeform 580"/>
                  <p:cNvSpPr>
                    <a:spLocks noChangeAspect="1"/>
                  </p:cNvSpPr>
                  <p:nvPr/>
                </p:nvSpPr>
                <p:spPr bwMode="auto">
                  <a:xfrm>
                    <a:off x="5063" y="1417"/>
                    <a:ext cx="21" cy="29"/>
                  </a:xfrm>
                  <a:custGeom>
                    <a:avLst/>
                    <a:gdLst>
                      <a:gd name="T0" fmla="*/ 21 w 77"/>
                      <a:gd name="T1" fmla="*/ 0 h 100"/>
                      <a:gd name="T2" fmla="*/ 21 w 77"/>
                      <a:gd name="T3" fmla="*/ 0 h 100"/>
                      <a:gd name="T4" fmla="*/ 18 w 77"/>
                      <a:gd name="T5" fmla="*/ 0 h 100"/>
                      <a:gd name="T6" fmla="*/ 15 w 77"/>
                      <a:gd name="T7" fmla="*/ 1 h 100"/>
                      <a:gd name="T8" fmla="*/ 13 w 77"/>
                      <a:gd name="T9" fmla="*/ 2 h 100"/>
                      <a:gd name="T10" fmla="*/ 10 w 77"/>
                      <a:gd name="T11" fmla="*/ 3 h 100"/>
                      <a:gd name="T12" fmla="*/ 8 w 77"/>
                      <a:gd name="T13" fmla="*/ 5 h 100"/>
                      <a:gd name="T14" fmla="*/ 7 w 77"/>
                      <a:gd name="T15" fmla="*/ 8 h 100"/>
                      <a:gd name="T16" fmla="*/ 5 w 77"/>
                      <a:gd name="T17" fmla="*/ 10 h 100"/>
                      <a:gd name="T18" fmla="*/ 4 w 77"/>
                      <a:gd name="T19" fmla="*/ 12 h 100"/>
                      <a:gd name="T20" fmla="*/ 2 w 77"/>
                      <a:gd name="T21" fmla="*/ 16 h 100"/>
                      <a:gd name="T22" fmla="*/ 1 w 77"/>
                      <a:gd name="T23" fmla="*/ 21 h 100"/>
                      <a:gd name="T24" fmla="*/ 0 w 77"/>
                      <a:gd name="T25" fmla="*/ 25 h 100"/>
                      <a:gd name="T26" fmla="*/ 0 w 77"/>
                      <a:gd name="T27" fmla="*/ 29 h 100"/>
                      <a:gd name="T28" fmla="*/ 13 w 77"/>
                      <a:gd name="T29" fmla="*/ 29 h 100"/>
                      <a:gd name="T30" fmla="*/ 13 w 77"/>
                      <a:gd name="T31" fmla="*/ 27 h 100"/>
                      <a:gd name="T32" fmla="*/ 13 w 77"/>
                      <a:gd name="T33" fmla="*/ 23 h 100"/>
                      <a:gd name="T34" fmla="*/ 14 w 77"/>
                      <a:gd name="T35" fmla="*/ 21 h 100"/>
                      <a:gd name="T36" fmla="*/ 15 w 77"/>
                      <a:gd name="T37" fmla="*/ 17 h 100"/>
                      <a:gd name="T38" fmla="*/ 16 w 77"/>
                      <a:gd name="T39" fmla="*/ 17 h 100"/>
                      <a:gd name="T40" fmla="*/ 16 w 77"/>
                      <a:gd name="T41" fmla="*/ 16 h 100"/>
                      <a:gd name="T42" fmla="*/ 17 w 77"/>
                      <a:gd name="T43" fmla="*/ 15 h 100"/>
                      <a:gd name="T44" fmla="*/ 18 w 77"/>
                      <a:gd name="T45" fmla="*/ 14 h 100"/>
                      <a:gd name="T46" fmla="*/ 18 w 77"/>
                      <a:gd name="T47" fmla="*/ 14 h 100"/>
                      <a:gd name="T48" fmla="*/ 19 w 77"/>
                      <a:gd name="T49" fmla="*/ 14 h 100"/>
                      <a:gd name="T50" fmla="*/ 20 w 77"/>
                      <a:gd name="T51" fmla="*/ 14 h 100"/>
                      <a:gd name="T52" fmla="*/ 21 w 77"/>
                      <a:gd name="T53" fmla="*/ 14 h 100"/>
                      <a:gd name="T54" fmla="*/ 21 w 77"/>
                      <a:gd name="T55" fmla="*/ 14 h 100"/>
                      <a:gd name="T56" fmla="*/ 21 w 77"/>
                      <a:gd name="T57" fmla="*/ 0 h 100"/>
                      <a:gd name="T58" fmla="*/ 21 w 77"/>
                      <a:gd name="T59" fmla="*/ 0 h 100"/>
                      <a:gd name="T60" fmla="*/ 21 w 77"/>
                      <a:gd name="T61" fmla="*/ 0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77" y="0"/>
                        </a:moveTo>
                        <a:lnTo>
                          <a:pt x="77" y="0"/>
                        </a:lnTo>
                        <a:lnTo>
                          <a:pt x="66" y="0"/>
                        </a:lnTo>
                        <a:lnTo>
                          <a:pt x="56" y="4"/>
                        </a:lnTo>
                        <a:lnTo>
                          <a:pt x="46" y="7"/>
                        </a:lnTo>
                        <a:lnTo>
                          <a:pt x="38" y="12"/>
                        </a:lnTo>
                        <a:lnTo>
                          <a:pt x="31" y="18"/>
                        </a:lnTo>
                        <a:lnTo>
                          <a:pt x="24" y="26"/>
                        </a:lnTo>
                        <a:lnTo>
                          <a:pt x="19" y="33"/>
                        </a:lnTo>
                        <a:lnTo>
                          <a:pt x="14" y="41"/>
                        </a:lnTo>
                        <a:lnTo>
                          <a:pt x="7" y="56"/>
                        </a:lnTo>
                        <a:lnTo>
                          <a:pt x="3" y="72"/>
                        </a:lnTo>
                        <a:lnTo>
                          <a:pt x="1" y="87"/>
                        </a:lnTo>
                        <a:lnTo>
                          <a:pt x="0" y="100"/>
                        </a:lnTo>
                        <a:lnTo>
                          <a:pt x="47" y="100"/>
                        </a:lnTo>
                        <a:lnTo>
                          <a:pt x="47" y="92"/>
                        </a:lnTo>
                        <a:lnTo>
                          <a:pt x="49" y="81"/>
                        </a:lnTo>
                        <a:lnTo>
                          <a:pt x="52" y="71"/>
                        </a:lnTo>
                        <a:lnTo>
                          <a:pt x="56" y="60"/>
                        </a:lnTo>
                        <a:lnTo>
                          <a:pt x="58" y="58"/>
                        </a:lnTo>
                        <a:lnTo>
                          <a:pt x="60" y="55"/>
                        </a:lnTo>
                        <a:lnTo>
                          <a:pt x="62" y="52"/>
                        </a:lnTo>
                        <a:lnTo>
                          <a:pt x="65" y="50"/>
                        </a:lnTo>
                        <a:lnTo>
                          <a:pt x="67" y="49"/>
                        </a:lnTo>
                        <a:lnTo>
                          <a:pt x="71" y="48"/>
                        </a:lnTo>
                        <a:lnTo>
                          <a:pt x="74" y="47"/>
                        </a:lnTo>
                        <a:lnTo>
                          <a:pt x="77" y="47"/>
                        </a:lnTo>
                        <a:lnTo>
                          <a:pt x="7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2" name="Freeform 581"/>
                  <p:cNvSpPr>
                    <a:spLocks noChangeAspect="1"/>
                  </p:cNvSpPr>
                  <p:nvPr/>
                </p:nvSpPr>
                <p:spPr bwMode="auto">
                  <a:xfrm>
                    <a:off x="5084" y="1417"/>
                    <a:ext cx="21" cy="29"/>
                  </a:xfrm>
                  <a:custGeom>
                    <a:avLst/>
                    <a:gdLst>
                      <a:gd name="T0" fmla="*/ 21 w 76"/>
                      <a:gd name="T1" fmla="*/ 29 h 100"/>
                      <a:gd name="T2" fmla="*/ 21 w 76"/>
                      <a:gd name="T3" fmla="*/ 29 h 100"/>
                      <a:gd name="T4" fmla="*/ 21 w 76"/>
                      <a:gd name="T5" fmla="*/ 25 h 100"/>
                      <a:gd name="T6" fmla="*/ 20 w 76"/>
                      <a:gd name="T7" fmla="*/ 20 h 100"/>
                      <a:gd name="T8" fmla="*/ 19 w 76"/>
                      <a:gd name="T9" fmla="*/ 16 h 100"/>
                      <a:gd name="T10" fmla="*/ 17 w 76"/>
                      <a:gd name="T11" fmla="*/ 12 h 100"/>
                      <a:gd name="T12" fmla="*/ 16 w 76"/>
                      <a:gd name="T13" fmla="*/ 9 h 100"/>
                      <a:gd name="T14" fmla="*/ 15 w 76"/>
                      <a:gd name="T15" fmla="*/ 7 h 100"/>
                      <a:gd name="T16" fmla="*/ 13 w 76"/>
                      <a:gd name="T17" fmla="*/ 5 h 100"/>
                      <a:gd name="T18" fmla="*/ 11 w 76"/>
                      <a:gd name="T19" fmla="*/ 3 h 100"/>
                      <a:gd name="T20" fmla="*/ 8 w 76"/>
                      <a:gd name="T21" fmla="*/ 2 h 100"/>
                      <a:gd name="T22" fmla="*/ 6 w 76"/>
                      <a:gd name="T23" fmla="*/ 1 h 100"/>
                      <a:gd name="T24" fmla="*/ 3 w 76"/>
                      <a:gd name="T25" fmla="*/ 0 h 100"/>
                      <a:gd name="T26" fmla="*/ 0 w 76"/>
                      <a:gd name="T27" fmla="*/ 0 h 100"/>
                      <a:gd name="T28" fmla="*/ 0 w 76"/>
                      <a:gd name="T29" fmla="*/ 14 h 100"/>
                      <a:gd name="T30" fmla="*/ 1 w 76"/>
                      <a:gd name="T31" fmla="*/ 14 h 100"/>
                      <a:gd name="T32" fmla="*/ 2 w 76"/>
                      <a:gd name="T33" fmla="*/ 14 h 100"/>
                      <a:gd name="T34" fmla="*/ 2 w 76"/>
                      <a:gd name="T35" fmla="*/ 14 h 100"/>
                      <a:gd name="T36" fmla="*/ 3 w 76"/>
                      <a:gd name="T37" fmla="*/ 14 h 100"/>
                      <a:gd name="T38" fmla="*/ 4 w 76"/>
                      <a:gd name="T39" fmla="*/ 15 h 100"/>
                      <a:gd name="T40" fmla="*/ 5 w 76"/>
                      <a:gd name="T41" fmla="*/ 16 h 100"/>
                      <a:gd name="T42" fmla="*/ 5 w 76"/>
                      <a:gd name="T43" fmla="*/ 17 h 100"/>
                      <a:gd name="T44" fmla="*/ 6 w 76"/>
                      <a:gd name="T45" fmla="*/ 17 h 100"/>
                      <a:gd name="T46" fmla="*/ 7 w 76"/>
                      <a:gd name="T47" fmla="*/ 20 h 100"/>
                      <a:gd name="T48" fmla="*/ 7 w 76"/>
                      <a:gd name="T49" fmla="*/ 23 h 100"/>
                      <a:gd name="T50" fmla="*/ 8 w 76"/>
                      <a:gd name="T51" fmla="*/ 26 h 100"/>
                      <a:gd name="T52" fmla="*/ 8 w 76"/>
                      <a:gd name="T53" fmla="*/ 29 h 100"/>
                      <a:gd name="T54" fmla="*/ 8 w 76"/>
                      <a:gd name="T55" fmla="*/ 29 h 100"/>
                      <a:gd name="T56" fmla="*/ 21 w 76"/>
                      <a:gd name="T57" fmla="*/ 29 h 100"/>
                      <a:gd name="T58" fmla="*/ 21 w 76"/>
                      <a:gd name="T59" fmla="*/ 29 h 100"/>
                      <a:gd name="T60" fmla="*/ 21 w 76"/>
                      <a:gd name="T61" fmla="*/ 29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6" h="100">
                        <a:moveTo>
                          <a:pt x="76" y="100"/>
                        </a:moveTo>
                        <a:lnTo>
                          <a:pt x="76" y="100"/>
                        </a:lnTo>
                        <a:lnTo>
                          <a:pt x="75" y="86"/>
                        </a:lnTo>
                        <a:lnTo>
                          <a:pt x="73" y="70"/>
                        </a:lnTo>
                        <a:lnTo>
                          <a:pt x="68" y="54"/>
                        </a:lnTo>
                        <a:lnTo>
                          <a:pt x="62" y="40"/>
                        </a:lnTo>
                        <a:lnTo>
                          <a:pt x="58" y="32"/>
                        </a:lnTo>
                        <a:lnTo>
                          <a:pt x="53" y="25"/>
                        </a:lnTo>
                        <a:lnTo>
                          <a:pt x="46" y="17"/>
                        </a:lnTo>
                        <a:lnTo>
                          <a:pt x="39" y="12"/>
                        </a:lnTo>
                        <a:lnTo>
                          <a:pt x="30" y="7"/>
                        </a:lnTo>
                        <a:lnTo>
                          <a:pt x="21" y="2"/>
                        </a:lnTo>
                        <a:lnTo>
                          <a:pt x="10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4" y="47"/>
                        </a:lnTo>
                        <a:lnTo>
                          <a:pt x="7" y="48"/>
                        </a:lnTo>
                        <a:lnTo>
                          <a:pt x="9" y="48"/>
                        </a:lnTo>
                        <a:lnTo>
                          <a:pt x="12" y="50"/>
                        </a:lnTo>
                        <a:lnTo>
                          <a:pt x="14" y="52"/>
                        </a:lnTo>
                        <a:lnTo>
                          <a:pt x="17" y="54"/>
                        </a:lnTo>
                        <a:lnTo>
                          <a:pt x="19" y="57"/>
                        </a:lnTo>
                        <a:lnTo>
                          <a:pt x="20" y="59"/>
                        </a:lnTo>
                        <a:lnTo>
                          <a:pt x="24" y="69"/>
                        </a:lnTo>
                        <a:lnTo>
                          <a:pt x="27" y="79"/>
                        </a:lnTo>
                        <a:lnTo>
                          <a:pt x="28" y="90"/>
                        </a:lnTo>
                        <a:lnTo>
                          <a:pt x="29" y="100"/>
                        </a:lnTo>
                        <a:lnTo>
                          <a:pt x="76" y="10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3" name="Freeform 582"/>
                  <p:cNvSpPr>
                    <a:spLocks noChangeAspect="1"/>
                  </p:cNvSpPr>
                  <p:nvPr/>
                </p:nvSpPr>
                <p:spPr bwMode="auto">
                  <a:xfrm>
                    <a:off x="5091" y="1446"/>
                    <a:ext cx="14" cy="36"/>
                  </a:xfrm>
                  <a:custGeom>
                    <a:avLst/>
                    <a:gdLst>
                      <a:gd name="T0" fmla="*/ 4 w 47"/>
                      <a:gd name="T1" fmla="*/ 36 h 117"/>
                      <a:gd name="T2" fmla="*/ 14 w 47"/>
                      <a:gd name="T3" fmla="*/ 30 h 117"/>
                      <a:gd name="T4" fmla="*/ 14 w 47"/>
                      <a:gd name="T5" fmla="*/ 0 h 117"/>
                      <a:gd name="T6" fmla="*/ 0 w 47"/>
                      <a:gd name="T7" fmla="*/ 0 h 117"/>
                      <a:gd name="T8" fmla="*/ 0 w 47"/>
                      <a:gd name="T9" fmla="*/ 30 h 117"/>
                      <a:gd name="T10" fmla="*/ 4 w 47"/>
                      <a:gd name="T11" fmla="*/ 36 h 117"/>
                      <a:gd name="T12" fmla="*/ 0 w 47"/>
                      <a:gd name="T13" fmla="*/ 30 h 117"/>
                      <a:gd name="T14" fmla="*/ 0 w 47"/>
                      <a:gd name="T15" fmla="*/ 34 h 117"/>
                      <a:gd name="T16" fmla="*/ 4 w 47"/>
                      <a:gd name="T17" fmla="*/ 36 h 117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7" h="117">
                        <a:moveTo>
                          <a:pt x="15" y="117"/>
                        </a:moveTo>
                        <a:lnTo>
                          <a:pt x="47" y="9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15" y="117"/>
                        </a:lnTo>
                        <a:lnTo>
                          <a:pt x="0" y="96"/>
                        </a:lnTo>
                        <a:lnTo>
                          <a:pt x="0" y="112"/>
                        </a:lnTo>
                        <a:lnTo>
                          <a:pt x="15" y="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4" name="Freeform 583"/>
                  <p:cNvSpPr>
                    <a:spLocks noChangeAspect="1"/>
                  </p:cNvSpPr>
                  <p:nvPr/>
                </p:nvSpPr>
                <p:spPr bwMode="auto">
                  <a:xfrm>
                    <a:off x="5098" y="1468"/>
                    <a:ext cx="14" cy="14"/>
                  </a:xfrm>
                  <a:custGeom>
                    <a:avLst/>
                    <a:gdLst>
                      <a:gd name="T0" fmla="*/ 14 w 51"/>
                      <a:gd name="T1" fmla="*/ 8 h 51"/>
                      <a:gd name="T2" fmla="*/ 10 w 51"/>
                      <a:gd name="T3" fmla="*/ 2 h 51"/>
                      <a:gd name="T4" fmla="*/ 4 w 51"/>
                      <a:gd name="T5" fmla="*/ 0 h 51"/>
                      <a:gd name="T6" fmla="*/ 0 w 51"/>
                      <a:gd name="T7" fmla="*/ 12 h 51"/>
                      <a:gd name="T8" fmla="*/ 5 w 51"/>
                      <a:gd name="T9" fmla="*/ 14 h 51"/>
                      <a:gd name="T10" fmla="*/ 14 w 51"/>
                      <a:gd name="T11" fmla="*/ 8 h 51"/>
                      <a:gd name="T12" fmla="*/ 14 w 51"/>
                      <a:gd name="T13" fmla="*/ 8 h 51"/>
                      <a:gd name="T14" fmla="*/ 14 w 51"/>
                      <a:gd name="T15" fmla="*/ 4 h 51"/>
                      <a:gd name="T16" fmla="*/ 10 w 51"/>
                      <a:gd name="T17" fmla="*/ 2 h 51"/>
                      <a:gd name="T18" fmla="*/ 14 w 51"/>
                      <a:gd name="T19" fmla="*/ 8 h 5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51" h="51">
                        <a:moveTo>
                          <a:pt x="51" y="28"/>
                        </a:moveTo>
                        <a:lnTo>
                          <a:pt x="35" y="7"/>
                        </a:lnTo>
                        <a:lnTo>
                          <a:pt x="16" y="0"/>
                        </a:lnTo>
                        <a:lnTo>
                          <a:pt x="0" y="43"/>
                        </a:lnTo>
                        <a:lnTo>
                          <a:pt x="19" y="51"/>
                        </a:lnTo>
                        <a:lnTo>
                          <a:pt x="51" y="28"/>
                        </a:lnTo>
                        <a:lnTo>
                          <a:pt x="51" y="13"/>
                        </a:lnTo>
                        <a:lnTo>
                          <a:pt x="35" y="7"/>
                        </a:lnTo>
                        <a:lnTo>
                          <a:pt x="51" y="2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5" name="Freeform 584"/>
                  <p:cNvSpPr>
                    <a:spLocks noChangeAspect="1"/>
                  </p:cNvSpPr>
                  <p:nvPr/>
                </p:nvSpPr>
                <p:spPr bwMode="auto">
                  <a:xfrm>
                    <a:off x="5098" y="1475"/>
                    <a:ext cx="14" cy="100"/>
                  </a:xfrm>
                  <a:custGeom>
                    <a:avLst/>
                    <a:gdLst>
                      <a:gd name="T0" fmla="*/ 7 w 47"/>
                      <a:gd name="T1" fmla="*/ 100 h 314"/>
                      <a:gd name="T2" fmla="*/ 14 w 47"/>
                      <a:gd name="T3" fmla="*/ 93 h 314"/>
                      <a:gd name="T4" fmla="*/ 14 w 47"/>
                      <a:gd name="T5" fmla="*/ 0 h 314"/>
                      <a:gd name="T6" fmla="*/ 0 w 47"/>
                      <a:gd name="T7" fmla="*/ 0 h 314"/>
                      <a:gd name="T8" fmla="*/ 0 w 47"/>
                      <a:gd name="T9" fmla="*/ 93 h 314"/>
                      <a:gd name="T10" fmla="*/ 7 w 47"/>
                      <a:gd name="T11" fmla="*/ 100 h 314"/>
                      <a:gd name="T12" fmla="*/ 7 w 47"/>
                      <a:gd name="T13" fmla="*/ 100 h 314"/>
                      <a:gd name="T14" fmla="*/ 14 w 47"/>
                      <a:gd name="T15" fmla="*/ 100 h 314"/>
                      <a:gd name="T16" fmla="*/ 14 w 47"/>
                      <a:gd name="T17" fmla="*/ 93 h 314"/>
                      <a:gd name="T18" fmla="*/ 7 w 47"/>
                      <a:gd name="T19" fmla="*/ 100 h 314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" h="314">
                        <a:moveTo>
                          <a:pt x="24" y="314"/>
                        </a:moveTo>
                        <a:lnTo>
                          <a:pt x="47" y="291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4" y="314"/>
                        </a:lnTo>
                        <a:lnTo>
                          <a:pt x="47" y="314"/>
                        </a:lnTo>
                        <a:lnTo>
                          <a:pt x="47" y="291"/>
                        </a:lnTo>
                        <a:lnTo>
                          <a:pt x="24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6" name="Freeform 585"/>
                  <p:cNvSpPr>
                    <a:spLocks noChangeAspect="1"/>
                  </p:cNvSpPr>
                  <p:nvPr/>
                </p:nvSpPr>
                <p:spPr bwMode="auto">
                  <a:xfrm>
                    <a:off x="5055" y="1561"/>
                    <a:ext cx="50" cy="14"/>
                  </a:xfrm>
                  <a:custGeom>
                    <a:avLst/>
                    <a:gdLst>
                      <a:gd name="T0" fmla="*/ 0 w 168"/>
                      <a:gd name="T1" fmla="*/ 7 h 46"/>
                      <a:gd name="T2" fmla="*/ 7 w 168"/>
                      <a:gd name="T3" fmla="*/ 14 h 46"/>
                      <a:gd name="T4" fmla="*/ 50 w 168"/>
                      <a:gd name="T5" fmla="*/ 14 h 46"/>
                      <a:gd name="T6" fmla="*/ 50 w 168"/>
                      <a:gd name="T7" fmla="*/ 0 h 46"/>
                      <a:gd name="T8" fmla="*/ 7 w 168"/>
                      <a:gd name="T9" fmla="*/ 0 h 46"/>
                      <a:gd name="T10" fmla="*/ 0 w 168"/>
                      <a:gd name="T11" fmla="*/ 7 h 46"/>
                      <a:gd name="T12" fmla="*/ 0 w 168"/>
                      <a:gd name="T13" fmla="*/ 7 h 46"/>
                      <a:gd name="T14" fmla="*/ 0 w 168"/>
                      <a:gd name="T15" fmla="*/ 14 h 46"/>
                      <a:gd name="T16" fmla="*/ 7 w 168"/>
                      <a:gd name="T17" fmla="*/ 14 h 46"/>
                      <a:gd name="T18" fmla="*/ 0 w 168"/>
                      <a:gd name="T19" fmla="*/ 7 h 4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68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168" y="46"/>
                        </a:lnTo>
                        <a:lnTo>
                          <a:pt x="168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0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7" name="Freeform 586"/>
                  <p:cNvSpPr>
                    <a:spLocks noChangeAspect="1"/>
                  </p:cNvSpPr>
                  <p:nvPr/>
                </p:nvSpPr>
                <p:spPr bwMode="auto">
                  <a:xfrm>
                    <a:off x="568" y="1425"/>
                    <a:ext cx="43" cy="143"/>
                  </a:xfrm>
                  <a:custGeom>
                    <a:avLst/>
                    <a:gdLst>
                      <a:gd name="T0" fmla="*/ 43 w 145"/>
                      <a:gd name="T1" fmla="*/ 143 h 469"/>
                      <a:gd name="T2" fmla="*/ 43 w 145"/>
                      <a:gd name="T3" fmla="*/ 55 h 469"/>
                      <a:gd name="T4" fmla="*/ 37 w 145"/>
                      <a:gd name="T5" fmla="*/ 52 h 469"/>
                      <a:gd name="T6" fmla="*/ 37 w 145"/>
                      <a:gd name="T7" fmla="*/ 23 h 469"/>
                      <a:gd name="T8" fmla="*/ 37 w 145"/>
                      <a:gd name="T9" fmla="*/ 20 h 469"/>
                      <a:gd name="T10" fmla="*/ 36 w 145"/>
                      <a:gd name="T11" fmla="*/ 16 h 469"/>
                      <a:gd name="T12" fmla="*/ 36 w 145"/>
                      <a:gd name="T13" fmla="*/ 12 h 469"/>
                      <a:gd name="T14" fmla="*/ 34 w 145"/>
                      <a:gd name="T15" fmla="*/ 8 h 469"/>
                      <a:gd name="T16" fmla="*/ 33 w 145"/>
                      <a:gd name="T17" fmla="*/ 7 h 469"/>
                      <a:gd name="T18" fmla="*/ 32 w 145"/>
                      <a:gd name="T19" fmla="*/ 5 h 469"/>
                      <a:gd name="T20" fmla="*/ 31 w 145"/>
                      <a:gd name="T21" fmla="*/ 3 h 469"/>
                      <a:gd name="T22" fmla="*/ 29 w 145"/>
                      <a:gd name="T23" fmla="*/ 2 h 469"/>
                      <a:gd name="T24" fmla="*/ 27 w 145"/>
                      <a:gd name="T25" fmla="*/ 1 h 469"/>
                      <a:gd name="T26" fmla="*/ 26 w 145"/>
                      <a:gd name="T27" fmla="*/ 1 h 469"/>
                      <a:gd name="T28" fmla="*/ 24 w 145"/>
                      <a:gd name="T29" fmla="*/ 0 h 469"/>
                      <a:gd name="T30" fmla="*/ 21 w 145"/>
                      <a:gd name="T31" fmla="*/ 0 h 469"/>
                      <a:gd name="T32" fmla="*/ 19 w 145"/>
                      <a:gd name="T33" fmla="*/ 0 h 469"/>
                      <a:gd name="T34" fmla="*/ 17 w 145"/>
                      <a:gd name="T35" fmla="*/ 1 h 469"/>
                      <a:gd name="T36" fmla="*/ 15 w 145"/>
                      <a:gd name="T37" fmla="*/ 1 h 469"/>
                      <a:gd name="T38" fmla="*/ 14 w 145"/>
                      <a:gd name="T39" fmla="*/ 2 h 469"/>
                      <a:gd name="T40" fmla="*/ 12 w 145"/>
                      <a:gd name="T41" fmla="*/ 3 h 469"/>
                      <a:gd name="T42" fmla="*/ 11 w 145"/>
                      <a:gd name="T43" fmla="*/ 5 h 469"/>
                      <a:gd name="T44" fmla="*/ 10 w 145"/>
                      <a:gd name="T45" fmla="*/ 6 h 469"/>
                      <a:gd name="T46" fmla="*/ 9 w 145"/>
                      <a:gd name="T47" fmla="*/ 8 h 469"/>
                      <a:gd name="T48" fmla="*/ 7 w 145"/>
                      <a:gd name="T49" fmla="*/ 11 h 469"/>
                      <a:gd name="T50" fmla="*/ 7 w 145"/>
                      <a:gd name="T51" fmla="*/ 16 h 469"/>
                      <a:gd name="T52" fmla="*/ 6 w 145"/>
                      <a:gd name="T53" fmla="*/ 20 h 469"/>
                      <a:gd name="T54" fmla="*/ 6 w 145"/>
                      <a:gd name="T55" fmla="*/ 23 h 469"/>
                      <a:gd name="T56" fmla="*/ 6 w 145"/>
                      <a:gd name="T57" fmla="*/ 52 h 469"/>
                      <a:gd name="T58" fmla="*/ 0 w 145"/>
                      <a:gd name="T59" fmla="*/ 54 h 469"/>
                      <a:gd name="T60" fmla="*/ 0 w 145"/>
                      <a:gd name="T61" fmla="*/ 143 h 469"/>
                      <a:gd name="T62" fmla="*/ 43 w 145"/>
                      <a:gd name="T63" fmla="*/ 143 h 469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45" h="469">
                        <a:moveTo>
                          <a:pt x="145" y="469"/>
                        </a:moveTo>
                        <a:lnTo>
                          <a:pt x="145" y="181"/>
                        </a:lnTo>
                        <a:lnTo>
                          <a:pt x="126" y="172"/>
                        </a:lnTo>
                        <a:lnTo>
                          <a:pt x="126" y="76"/>
                        </a:lnTo>
                        <a:lnTo>
                          <a:pt x="125" y="65"/>
                        </a:lnTo>
                        <a:lnTo>
                          <a:pt x="123" y="52"/>
                        </a:lnTo>
                        <a:lnTo>
                          <a:pt x="120" y="40"/>
                        </a:lnTo>
                        <a:lnTo>
                          <a:pt x="115" y="27"/>
                        </a:lnTo>
                        <a:lnTo>
                          <a:pt x="111" y="22"/>
                        </a:lnTo>
                        <a:lnTo>
                          <a:pt x="107" y="16"/>
                        </a:lnTo>
                        <a:lnTo>
                          <a:pt x="103" y="11"/>
                        </a:lnTo>
                        <a:lnTo>
                          <a:pt x="98" y="7"/>
                        </a:lnTo>
                        <a:lnTo>
                          <a:pt x="92" y="4"/>
                        </a:lnTo>
                        <a:lnTo>
                          <a:pt x="86" y="2"/>
                        </a:lnTo>
                        <a:lnTo>
                          <a:pt x="80" y="0"/>
                        </a:lnTo>
                        <a:lnTo>
                          <a:pt x="72" y="0"/>
                        </a:lnTo>
                        <a:lnTo>
                          <a:pt x="65" y="0"/>
                        </a:lnTo>
                        <a:lnTo>
                          <a:pt x="59" y="2"/>
                        </a:lnTo>
                        <a:lnTo>
                          <a:pt x="52" y="4"/>
                        </a:lnTo>
                        <a:lnTo>
                          <a:pt x="47" y="7"/>
                        </a:lnTo>
                        <a:lnTo>
                          <a:pt x="42" y="10"/>
                        </a:lnTo>
                        <a:lnTo>
                          <a:pt x="38" y="15"/>
                        </a:lnTo>
                        <a:lnTo>
                          <a:pt x="33" y="21"/>
                        </a:lnTo>
                        <a:lnTo>
                          <a:pt x="30" y="26"/>
                        </a:lnTo>
                        <a:lnTo>
                          <a:pt x="25" y="37"/>
                        </a:lnTo>
                        <a:lnTo>
                          <a:pt x="22" y="51"/>
                        </a:lnTo>
                        <a:lnTo>
                          <a:pt x="20" y="64"/>
                        </a:lnTo>
                        <a:lnTo>
                          <a:pt x="19" y="76"/>
                        </a:lnTo>
                        <a:lnTo>
                          <a:pt x="19" y="172"/>
                        </a:lnTo>
                        <a:lnTo>
                          <a:pt x="0" y="178"/>
                        </a:lnTo>
                        <a:lnTo>
                          <a:pt x="0" y="469"/>
                        </a:lnTo>
                        <a:lnTo>
                          <a:pt x="145" y="469"/>
                        </a:lnTo>
                        <a:close/>
                      </a:path>
                    </a:pathLst>
                  </a:custGeom>
                  <a:solidFill>
                    <a:srgbClr val="8C253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8" name="Freeform 587"/>
                  <p:cNvSpPr>
                    <a:spLocks noChangeAspect="1"/>
                  </p:cNvSpPr>
                  <p:nvPr/>
                </p:nvSpPr>
                <p:spPr bwMode="auto">
                  <a:xfrm>
                    <a:off x="603" y="1475"/>
                    <a:ext cx="14" cy="93"/>
                  </a:xfrm>
                  <a:custGeom>
                    <a:avLst/>
                    <a:gdLst>
                      <a:gd name="T0" fmla="*/ 10 w 46"/>
                      <a:gd name="T1" fmla="*/ 0 h 309"/>
                      <a:gd name="T2" fmla="*/ 0 w 46"/>
                      <a:gd name="T3" fmla="*/ 6 h 309"/>
                      <a:gd name="T4" fmla="*/ 0 w 46"/>
                      <a:gd name="T5" fmla="*/ 93 h 309"/>
                      <a:gd name="T6" fmla="*/ 14 w 46"/>
                      <a:gd name="T7" fmla="*/ 93 h 309"/>
                      <a:gd name="T8" fmla="*/ 14 w 46"/>
                      <a:gd name="T9" fmla="*/ 6 h 309"/>
                      <a:gd name="T10" fmla="*/ 10 w 46"/>
                      <a:gd name="T11" fmla="*/ 0 h 309"/>
                      <a:gd name="T12" fmla="*/ 14 w 46"/>
                      <a:gd name="T13" fmla="*/ 6 h 309"/>
                      <a:gd name="T14" fmla="*/ 14 w 46"/>
                      <a:gd name="T15" fmla="*/ 2 h 309"/>
                      <a:gd name="T16" fmla="*/ 10 w 46"/>
                      <a:gd name="T17" fmla="*/ 0 h 309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6" h="309">
                        <a:moveTo>
                          <a:pt x="33" y="0"/>
                        </a:moveTo>
                        <a:lnTo>
                          <a:pt x="0" y="21"/>
                        </a:lnTo>
                        <a:lnTo>
                          <a:pt x="0" y="309"/>
                        </a:lnTo>
                        <a:lnTo>
                          <a:pt x="46" y="309"/>
                        </a:lnTo>
                        <a:lnTo>
                          <a:pt x="46" y="21"/>
                        </a:lnTo>
                        <a:lnTo>
                          <a:pt x="33" y="0"/>
                        </a:lnTo>
                        <a:lnTo>
                          <a:pt x="46" y="21"/>
                        </a:lnTo>
                        <a:lnTo>
                          <a:pt x="46" y="6"/>
                        </a:lnTo>
                        <a:lnTo>
                          <a:pt x="3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9" name="Freeform 588"/>
                  <p:cNvSpPr>
                    <a:spLocks noChangeAspect="1"/>
                  </p:cNvSpPr>
                  <p:nvPr/>
                </p:nvSpPr>
                <p:spPr bwMode="auto">
                  <a:xfrm>
                    <a:off x="596" y="1468"/>
                    <a:ext cx="14" cy="14"/>
                  </a:xfrm>
                  <a:custGeom>
                    <a:avLst/>
                    <a:gdLst>
                      <a:gd name="T0" fmla="*/ 0 w 52"/>
                      <a:gd name="T1" fmla="*/ 6 h 51"/>
                      <a:gd name="T2" fmla="*/ 4 w 52"/>
                      <a:gd name="T3" fmla="*/ 12 h 51"/>
                      <a:gd name="T4" fmla="*/ 9 w 52"/>
                      <a:gd name="T5" fmla="*/ 14 h 51"/>
                      <a:gd name="T6" fmla="*/ 14 w 52"/>
                      <a:gd name="T7" fmla="*/ 2 h 51"/>
                      <a:gd name="T8" fmla="*/ 9 w 52"/>
                      <a:gd name="T9" fmla="*/ 0 h 51"/>
                      <a:gd name="T10" fmla="*/ 0 w 52"/>
                      <a:gd name="T11" fmla="*/ 6 h 51"/>
                      <a:gd name="T12" fmla="*/ 0 w 52"/>
                      <a:gd name="T13" fmla="*/ 6 h 51"/>
                      <a:gd name="T14" fmla="*/ 0 w 52"/>
                      <a:gd name="T15" fmla="*/ 10 h 51"/>
                      <a:gd name="T16" fmla="*/ 4 w 52"/>
                      <a:gd name="T17" fmla="*/ 12 h 51"/>
                      <a:gd name="T18" fmla="*/ 0 w 52"/>
                      <a:gd name="T19" fmla="*/ 6 h 5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52" h="51">
                        <a:moveTo>
                          <a:pt x="0" y="21"/>
                        </a:moveTo>
                        <a:lnTo>
                          <a:pt x="14" y="42"/>
                        </a:lnTo>
                        <a:lnTo>
                          <a:pt x="33" y="51"/>
                        </a:lnTo>
                        <a:lnTo>
                          <a:pt x="52" y="9"/>
                        </a:lnTo>
                        <a:lnTo>
                          <a:pt x="33" y="0"/>
                        </a:lnTo>
                        <a:lnTo>
                          <a:pt x="0" y="21"/>
                        </a:lnTo>
                        <a:lnTo>
                          <a:pt x="0" y="36"/>
                        </a:lnTo>
                        <a:lnTo>
                          <a:pt x="14" y="42"/>
                        </a:lnTo>
                        <a:lnTo>
                          <a:pt x="0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0" name="Freeform 589"/>
                  <p:cNvSpPr>
                    <a:spLocks noChangeAspect="1"/>
                  </p:cNvSpPr>
                  <p:nvPr/>
                </p:nvSpPr>
                <p:spPr bwMode="auto">
                  <a:xfrm>
                    <a:off x="596" y="1446"/>
                    <a:ext cx="14" cy="29"/>
                  </a:xfrm>
                  <a:custGeom>
                    <a:avLst/>
                    <a:gdLst>
                      <a:gd name="T0" fmla="*/ 14 w 46"/>
                      <a:gd name="T1" fmla="*/ 0 h 96"/>
                      <a:gd name="T2" fmla="*/ 0 w 46"/>
                      <a:gd name="T3" fmla="*/ 0 h 96"/>
                      <a:gd name="T4" fmla="*/ 0 w 46"/>
                      <a:gd name="T5" fmla="*/ 29 h 96"/>
                      <a:gd name="T6" fmla="*/ 14 w 46"/>
                      <a:gd name="T7" fmla="*/ 29 h 96"/>
                      <a:gd name="T8" fmla="*/ 14 w 46"/>
                      <a:gd name="T9" fmla="*/ 0 h 96"/>
                      <a:gd name="T10" fmla="*/ 14 w 46"/>
                      <a:gd name="T11" fmla="*/ 0 h 96"/>
                      <a:gd name="T12" fmla="*/ 0 w 46"/>
                      <a:gd name="T13" fmla="*/ 0 h 96"/>
                      <a:gd name="T14" fmla="*/ 0 w 46"/>
                      <a:gd name="T15" fmla="*/ 0 h 96"/>
                      <a:gd name="T16" fmla="*/ 0 w 46"/>
                      <a:gd name="T17" fmla="*/ 0 h 96"/>
                      <a:gd name="T18" fmla="*/ 14 w 46"/>
                      <a:gd name="T19" fmla="*/ 0 h 9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96">
                        <a:moveTo>
                          <a:pt x="46" y="0"/>
                        </a:move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46" y="9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4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1" name="Freeform 590"/>
                  <p:cNvSpPr>
                    <a:spLocks noChangeAspect="1"/>
                  </p:cNvSpPr>
                  <p:nvPr/>
                </p:nvSpPr>
                <p:spPr bwMode="auto">
                  <a:xfrm>
                    <a:off x="589" y="1417"/>
                    <a:ext cx="21" cy="29"/>
                  </a:xfrm>
                  <a:custGeom>
                    <a:avLst/>
                    <a:gdLst>
                      <a:gd name="T0" fmla="*/ 0 w 77"/>
                      <a:gd name="T1" fmla="*/ 14 h 100"/>
                      <a:gd name="T2" fmla="*/ 0 w 77"/>
                      <a:gd name="T3" fmla="*/ 14 h 100"/>
                      <a:gd name="T4" fmla="*/ 1 w 77"/>
                      <a:gd name="T5" fmla="*/ 14 h 100"/>
                      <a:gd name="T6" fmla="*/ 2 w 77"/>
                      <a:gd name="T7" fmla="*/ 14 h 100"/>
                      <a:gd name="T8" fmla="*/ 3 w 77"/>
                      <a:gd name="T9" fmla="*/ 14 h 100"/>
                      <a:gd name="T10" fmla="*/ 3 w 77"/>
                      <a:gd name="T11" fmla="*/ 14 h 100"/>
                      <a:gd name="T12" fmla="*/ 4 w 77"/>
                      <a:gd name="T13" fmla="*/ 15 h 100"/>
                      <a:gd name="T14" fmla="*/ 5 w 77"/>
                      <a:gd name="T15" fmla="*/ 16 h 100"/>
                      <a:gd name="T16" fmla="*/ 5 w 77"/>
                      <a:gd name="T17" fmla="*/ 17 h 100"/>
                      <a:gd name="T18" fmla="*/ 6 w 77"/>
                      <a:gd name="T19" fmla="*/ 18 h 100"/>
                      <a:gd name="T20" fmla="*/ 7 w 77"/>
                      <a:gd name="T21" fmla="*/ 21 h 100"/>
                      <a:gd name="T22" fmla="*/ 8 w 77"/>
                      <a:gd name="T23" fmla="*/ 23 h 100"/>
                      <a:gd name="T24" fmla="*/ 8 w 77"/>
                      <a:gd name="T25" fmla="*/ 27 h 100"/>
                      <a:gd name="T26" fmla="*/ 8 w 77"/>
                      <a:gd name="T27" fmla="*/ 29 h 100"/>
                      <a:gd name="T28" fmla="*/ 21 w 77"/>
                      <a:gd name="T29" fmla="*/ 29 h 100"/>
                      <a:gd name="T30" fmla="*/ 21 w 77"/>
                      <a:gd name="T31" fmla="*/ 25 h 100"/>
                      <a:gd name="T32" fmla="*/ 20 w 77"/>
                      <a:gd name="T33" fmla="*/ 21 h 100"/>
                      <a:gd name="T34" fmla="*/ 19 w 77"/>
                      <a:gd name="T35" fmla="*/ 16 h 100"/>
                      <a:gd name="T36" fmla="*/ 17 w 77"/>
                      <a:gd name="T37" fmla="*/ 12 h 100"/>
                      <a:gd name="T38" fmla="*/ 16 w 77"/>
                      <a:gd name="T39" fmla="*/ 9 h 100"/>
                      <a:gd name="T40" fmla="*/ 14 w 77"/>
                      <a:gd name="T41" fmla="*/ 8 h 100"/>
                      <a:gd name="T42" fmla="*/ 13 w 77"/>
                      <a:gd name="T43" fmla="*/ 5 h 100"/>
                      <a:gd name="T44" fmla="*/ 11 w 77"/>
                      <a:gd name="T45" fmla="*/ 3 h 100"/>
                      <a:gd name="T46" fmla="*/ 8 w 77"/>
                      <a:gd name="T47" fmla="*/ 2 h 100"/>
                      <a:gd name="T48" fmla="*/ 6 w 77"/>
                      <a:gd name="T49" fmla="*/ 1 h 100"/>
                      <a:gd name="T50" fmla="*/ 3 w 77"/>
                      <a:gd name="T51" fmla="*/ 0 h 100"/>
                      <a:gd name="T52" fmla="*/ 0 w 77"/>
                      <a:gd name="T53" fmla="*/ 0 h 100"/>
                      <a:gd name="T54" fmla="*/ 0 w 77"/>
                      <a:gd name="T55" fmla="*/ 0 h 100"/>
                      <a:gd name="T56" fmla="*/ 0 w 77"/>
                      <a:gd name="T57" fmla="*/ 14 h 100"/>
                      <a:gd name="T58" fmla="*/ 0 w 77"/>
                      <a:gd name="T59" fmla="*/ 14 h 100"/>
                      <a:gd name="T60" fmla="*/ 0 w 77"/>
                      <a:gd name="T61" fmla="*/ 14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0" y="47"/>
                        </a:moveTo>
                        <a:lnTo>
                          <a:pt x="0" y="47"/>
                        </a:lnTo>
                        <a:lnTo>
                          <a:pt x="5" y="47"/>
                        </a:lnTo>
                        <a:lnTo>
                          <a:pt x="7" y="48"/>
                        </a:lnTo>
                        <a:lnTo>
                          <a:pt x="10" y="49"/>
                        </a:lnTo>
                        <a:lnTo>
                          <a:pt x="12" y="50"/>
                        </a:lnTo>
                        <a:lnTo>
                          <a:pt x="15" y="52"/>
                        </a:lnTo>
                        <a:lnTo>
                          <a:pt x="17" y="55"/>
                        </a:lnTo>
                        <a:lnTo>
                          <a:pt x="19" y="58"/>
                        </a:lnTo>
                        <a:lnTo>
                          <a:pt x="22" y="61"/>
                        </a:lnTo>
                        <a:lnTo>
                          <a:pt x="26" y="71"/>
                        </a:lnTo>
                        <a:lnTo>
                          <a:pt x="29" y="81"/>
                        </a:lnTo>
                        <a:lnTo>
                          <a:pt x="31" y="92"/>
                        </a:lnTo>
                        <a:lnTo>
                          <a:pt x="31" y="100"/>
                        </a:lnTo>
                        <a:lnTo>
                          <a:pt x="77" y="100"/>
                        </a:lnTo>
                        <a:lnTo>
                          <a:pt x="76" y="87"/>
                        </a:lnTo>
                        <a:lnTo>
                          <a:pt x="74" y="71"/>
                        </a:lnTo>
                        <a:lnTo>
                          <a:pt x="70" y="55"/>
                        </a:lnTo>
                        <a:lnTo>
                          <a:pt x="64" y="40"/>
                        </a:lnTo>
                        <a:lnTo>
                          <a:pt x="58" y="32"/>
                        </a:lnTo>
                        <a:lnTo>
                          <a:pt x="53" y="26"/>
                        </a:lnTo>
                        <a:lnTo>
                          <a:pt x="47" y="18"/>
                        </a:lnTo>
                        <a:lnTo>
                          <a:pt x="39" y="12"/>
                        </a:lnTo>
                        <a:lnTo>
                          <a:pt x="31" y="7"/>
                        </a:lnTo>
                        <a:lnTo>
                          <a:pt x="22" y="4"/>
                        </a:lnTo>
                        <a:lnTo>
                          <a:pt x="11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2" name="Freeform 591"/>
                  <p:cNvSpPr>
                    <a:spLocks noChangeAspect="1"/>
                  </p:cNvSpPr>
                  <p:nvPr/>
                </p:nvSpPr>
                <p:spPr bwMode="auto">
                  <a:xfrm>
                    <a:off x="560" y="1417"/>
                    <a:ext cx="29" cy="29"/>
                  </a:xfrm>
                  <a:custGeom>
                    <a:avLst/>
                    <a:gdLst>
                      <a:gd name="T0" fmla="*/ 18 w 76"/>
                      <a:gd name="T1" fmla="*/ 29 h 100"/>
                      <a:gd name="T2" fmla="*/ 18 w 76"/>
                      <a:gd name="T3" fmla="*/ 29 h 100"/>
                      <a:gd name="T4" fmla="*/ 18 w 76"/>
                      <a:gd name="T5" fmla="*/ 26 h 100"/>
                      <a:gd name="T6" fmla="*/ 18 w 76"/>
                      <a:gd name="T7" fmla="*/ 23 h 100"/>
                      <a:gd name="T8" fmla="*/ 19 w 76"/>
                      <a:gd name="T9" fmla="*/ 20 h 100"/>
                      <a:gd name="T10" fmla="*/ 21 w 76"/>
                      <a:gd name="T11" fmla="*/ 17 h 100"/>
                      <a:gd name="T12" fmla="*/ 21 w 76"/>
                      <a:gd name="T13" fmla="*/ 17 h 100"/>
                      <a:gd name="T14" fmla="*/ 23 w 76"/>
                      <a:gd name="T15" fmla="*/ 16 h 100"/>
                      <a:gd name="T16" fmla="*/ 24 w 76"/>
                      <a:gd name="T17" fmla="*/ 15 h 100"/>
                      <a:gd name="T18" fmla="*/ 24 w 76"/>
                      <a:gd name="T19" fmla="*/ 14 h 100"/>
                      <a:gd name="T20" fmla="*/ 25 w 76"/>
                      <a:gd name="T21" fmla="*/ 14 h 100"/>
                      <a:gd name="T22" fmla="*/ 26 w 76"/>
                      <a:gd name="T23" fmla="*/ 14 h 100"/>
                      <a:gd name="T24" fmla="*/ 27 w 76"/>
                      <a:gd name="T25" fmla="*/ 14 h 100"/>
                      <a:gd name="T26" fmla="*/ 29 w 76"/>
                      <a:gd name="T27" fmla="*/ 14 h 100"/>
                      <a:gd name="T28" fmla="*/ 29 w 76"/>
                      <a:gd name="T29" fmla="*/ 0 h 100"/>
                      <a:gd name="T30" fmla="*/ 25 w 76"/>
                      <a:gd name="T31" fmla="*/ 0 h 100"/>
                      <a:gd name="T32" fmla="*/ 21 w 76"/>
                      <a:gd name="T33" fmla="*/ 1 h 100"/>
                      <a:gd name="T34" fmla="*/ 18 w 76"/>
                      <a:gd name="T35" fmla="*/ 2 h 100"/>
                      <a:gd name="T36" fmla="*/ 14 w 76"/>
                      <a:gd name="T37" fmla="*/ 3 h 100"/>
                      <a:gd name="T38" fmla="*/ 11 w 76"/>
                      <a:gd name="T39" fmla="*/ 5 h 100"/>
                      <a:gd name="T40" fmla="*/ 9 w 76"/>
                      <a:gd name="T41" fmla="*/ 7 h 100"/>
                      <a:gd name="T42" fmla="*/ 7 w 76"/>
                      <a:gd name="T43" fmla="*/ 9 h 100"/>
                      <a:gd name="T44" fmla="*/ 5 w 76"/>
                      <a:gd name="T45" fmla="*/ 11 h 100"/>
                      <a:gd name="T46" fmla="*/ 3 w 76"/>
                      <a:gd name="T47" fmla="*/ 16 h 100"/>
                      <a:gd name="T48" fmla="*/ 1 w 76"/>
                      <a:gd name="T49" fmla="*/ 20 h 100"/>
                      <a:gd name="T50" fmla="*/ 0 w 76"/>
                      <a:gd name="T51" fmla="*/ 25 h 100"/>
                      <a:gd name="T52" fmla="*/ 0 w 76"/>
                      <a:gd name="T53" fmla="*/ 29 h 100"/>
                      <a:gd name="T54" fmla="*/ 0 w 76"/>
                      <a:gd name="T55" fmla="*/ 29 h 100"/>
                      <a:gd name="T56" fmla="*/ 18 w 76"/>
                      <a:gd name="T57" fmla="*/ 29 h 100"/>
                      <a:gd name="T58" fmla="*/ 18 w 76"/>
                      <a:gd name="T59" fmla="*/ 29 h 100"/>
                      <a:gd name="T60" fmla="*/ 18 w 76"/>
                      <a:gd name="T61" fmla="*/ 29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6" h="100">
                        <a:moveTo>
                          <a:pt x="46" y="100"/>
                        </a:moveTo>
                        <a:lnTo>
                          <a:pt x="46" y="100"/>
                        </a:lnTo>
                        <a:lnTo>
                          <a:pt x="47" y="90"/>
                        </a:lnTo>
                        <a:lnTo>
                          <a:pt x="48" y="79"/>
                        </a:lnTo>
                        <a:lnTo>
                          <a:pt x="51" y="70"/>
                        </a:lnTo>
                        <a:lnTo>
                          <a:pt x="55" y="59"/>
                        </a:lnTo>
                        <a:lnTo>
                          <a:pt x="56" y="57"/>
                        </a:lnTo>
                        <a:lnTo>
                          <a:pt x="60" y="54"/>
                        </a:lnTo>
                        <a:lnTo>
                          <a:pt x="62" y="52"/>
                        </a:lnTo>
                        <a:lnTo>
                          <a:pt x="64" y="50"/>
                        </a:lnTo>
                        <a:lnTo>
                          <a:pt x="66" y="49"/>
                        </a:lnTo>
                        <a:lnTo>
                          <a:pt x="69" y="48"/>
                        </a:lnTo>
                        <a:lnTo>
                          <a:pt x="72" y="47"/>
                        </a:lnTo>
                        <a:lnTo>
                          <a:pt x="76" y="47"/>
                        </a:lnTo>
                        <a:lnTo>
                          <a:pt x="76" y="0"/>
                        </a:lnTo>
                        <a:lnTo>
                          <a:pt x="66" y="0"/>
                        </a:lnTo>
                        <a:lnTo>
                          <a:pt x="55" y="2"/>
                        </a:lnTo>
                        <a:lnTo>
                          <a:pt x="47" y="7"/>
                        </a:lnTo>
                        <a:lnTo>
                          <a:pt x="37" y="12"/>
                        </a:lnTo>
                        <a:lnTo>
                          <a:pt x="30" y="17"/>
                        </a:lnTo>
                        <a:lnTo>
                          <a:pt x="24" y="24"/>
                        </a:lnTo>
                        <a:lnTo>
                          <a:pt x="19" y="31"/>
                        </a:lnTo>
                        <a:lnTo>
                          <a:pt x="13" y="39"/>
                        </a:lnTo>
                        <a:lnTo>
                          <a:pt x="7" y="54"/>
                        </a:lnTo>
                        <a:lnTo>
                          <a:pt x="3" y="70"/>
                        </a:lnTo>
                        <a:lnTo>
                          <a:pt x="1" y="86"/>
                        </a:lnTo>
                        <a:lnTo>
                          <a:pt x="0" y="100"/>
                        </a:lnTo>
                        <a:lnTo>
                          <a:pt x="46" y="10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3" name="Freeform 592"/>
                  <p:cNvSpPr>
                    <a:spLocks noChangeAspect="1"/>
                  </p:cNvSpPr>
                  <p:nvPr/>
                </p:nvSpPr>
                <p:spPr bwMode="auto">
                  <a:xfrm>
                    <a:off x="560" y="1446"/>
                    <a:ext cx="14" cy="36"/>
                  </a:xfrm>
                  <a:custGeom>
                    <a:avLst/>
                    <a:gdLst>
                      <a:gd name="T0" fmla="*/ 9 w 46"/>
                      <a:gd name="T1" fmla="*/ 36 h 117"/>
                      <a:gd name="T2" fmla="*/ 14 w 46"/>
                      <a:gd name="T3" fmla="*/ 30 h 117"/>
                      <a:gd name="T4" fmla="*/ 14 w 46"/>
                      <a:gd name="T5" fmla="*/ 0 h 117"/>
                      <a:gd name="T6" fmla="*/ 0 w 46"/>
                      <a:gd name="T7" fmla="*/ 0 h 117"/>
                      <a:gd name="T8" fmla="*/ 0 w 46"/>
                      <a:gd name="T9" fmla="*/ 30 h 117"/>
                      <a:gd name="T10" fmla="*/ 9 w 46"/>
                      <a:gd name="T11" fmla="*/ 36 h 117"/>
                      <a:gd name="T12" fmla="*/ 9 w 46"/>
                      <a:gd name="T13" fmla="*/ 36 h 117"/>
                      <a:gd name="T14" fmla="*/ 14 w 46"/>
                      <a:gd name="T15" fmla="*/ 34 h 117"/>
                      <a:gd name="T16" fmla="*/ 14 w 46"/>
                      <a:gd name="T17" fmla="*/ 30 h 117"/>
                      <a:gd name="T18" fmla="*/ 9 w 46"/>
                      <a:gd name="T19" fmla="*/ 36 h 117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117">
                        <a:moveTo>
                          <a:pt x="31" y="117"/>
                        </a:moveTo>
                        <a:lnTo>
                          <a:pt x="46" y="9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31" y="117"/>
                        </a:lnTo>
                        <a:lnTo>
                          <a:pt x="46" y="112"/>
                        </a:lnTo>
                        <a:lnTo>
                          <a:pt x="46" y="96"/>
                        </a:lnTo>
                        <a:lnTo>
                          <a:pt x="31" y="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4" name="Freeform 593"/>
                  <p:cNvSpPr>
                    <a:spLocks noChangeAspect="1"/>
                  </p:cNvSpPr>
                  <p:nvPr/>
                </p:nvSpPr>
                <p:spPr bwMode="auto">
                  <a:xfrm>
                    <a:off x="560" y="1468"/>
                    <a:ext cx="14" cy="14"/>
                  </a:xfrm>
                  <a:custGeom>
                    <a:avLst/>
                    <a:gdLst>
                      <a:gd name="T0" fmla="*/ 0 w 50"/>
                      <a:gd name="T1" fmla="*/ 8 h 51"/>
                      <a:gd name="T2" fmla="*/ 9 w 50"/>
                      <a:gd name="T3" fmla="*/ 14 h 51"/>
                      <a:gd name="T4" fmla="*/ 14 w 50"/>
                      <a:gd name="T5" fmla="*/ 12 h 51"/>
                      <a:gd name="T6" fmla="*/ 10 w 50"/>
                      <a:gd name="T7" fmla="*/ 0 h 51"/>
                      <a:gd name="T8" fmla="*/ 4 w 50"/>
                      <a:gd name="T9" fmla="*/ 2 h 51"/>
                      <a:gd name="T10" fmla="*/ 0 w 50"/>
                      <a:gd name="T11" fmla="*/ 8 h 51"/>
                      <a:gd name="T12" fmla="*/ 4 w 50"/>
                      <a:gd name="T13" fmla="*/ 2 h 51"/>
                      <a:gd name="T14" fmla="*/ 0 w 50"/>
                      <a:gd name="T15" fmla="*/ 4 h 51"/>
                      <a:gd name="T16" fmla="*/ 0 w 50"/>
                      <a:gd name="T17" fmla="*/ 8 h 5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50" h="51">
                        <a:moveTo>
                          <a:pt x="0" y="28"/>
                        </a:moveTo>
                        <a:lnTo>
                          <a:pt x="31" y="51"/>
                        </a:lnTo>
                        <a:lnTo>
                          <a:pt x="50" y="43"/>
                        </a:lnTo>
                        <a:lnTo>
                          <a:pt x="34" y="0"/>
                        </a:lnTo>
                        <a:lnTo>
                          <a:pt x="15" y="7"/>
                        </a:lnTo>
                        <a:lnTo>
                          <a:pt x="0" y="28"/>
                        </a:lnTo>
                        <a:lnTo>
                          <a:pt x="15" y="7"/>
                        </a:lnTo>
                        <a:lnTo>
                          <a:pt x="0" y="13"/>
                        </a:lnTo>
                        <a:lnTo>
                          <a:pt x="0" y="2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5" name="Freeform 594"/>
                  <p:cNvSpPr>
                    <a:spLocks noChangeAspect="1"/>
                  </p:cNvSpPr>
                  <p:nvPr/>
                </p:nvSpPr>
                <p:spPr bwMode="auto">
                  <a:xfrm>
                    <a:off x="560" y="1475"/>
                    <a:ext cx="7" cy="100"/>
                  </a:xfrm>
                  <a:custGeom>
                    <a:avLst/>
                    <a:gdLst>
                      <a:gd name="T0" fmla="*/ 4 w 46"/>
                      <a:gd name="T1" fmla="*/ 100 h 314"/>
                      <a:gd name="T2" fmla="*/ 7 w 46"/>
                      <a:gd name="T3" fmla="*/ 93 h 314"/>
                      <a:gd name="T4" fmla="*/ 7 w 46"/>
                      <a:gd name="T5" fmla="*/ 0 h 314"/>
                      <a:gd name="T6" fmla="*/ 0 w 46"/>
                      <a:gd name="T7" fmla="*/ 0 h 314"/>
                      <a:gd name="T8" fmla="*/ 0 w 46"/>
                      <a:gd name="T9" fmla="*/ 93 h 314"/>
                      <a:gd name="T10" fmla="*/ 4 w 46"/>
                      <a:gd name="T11" fmla="*/ 100 h 314"/>
                      <a:gd name="T12" fmla="*/ 0 w 46"/>
                      <a:gd name="T13" fmla="*/ 93 h 314"/>
                      <a:gd name="T14" fmla="*/ 0 w 46"/>
                      <a:gd name="T15" fmla="*/ 100 h 314"/>
                      <a:gd name="T16" fmla="*/ 4 w 46"/>
                      <a:gd name="T17" fmla="*/ 100 h 314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6" h="314">
                        <a:moveTo>
                          <a:pt x="23" y="314"/>
                        </a:moveTo>
                        <a:lnTo>
                          <a:pt x="46" y="29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3" y="314"/>
                        </a:lnTo>
                        <a:lnTo>
                          <a:pt x="0" y="291"/>
                        </a:lnTo>
                        <a:lnTo>
                          <a:pt x="0" y="314"/>
                        </a:lnTo>
                        <a:lnTo>
                          <a:pt x="23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6" name="Freeform 595"/>
                  <p:cNvSpPr>
                    <a:spLocks noChangeAspect="1"/>
                  </p:cNvSpPr>
                  <p:nvPr/>
                </p:nvSpPr>
                <p:spPr bwMode="auto">
                  <a:xfrm>
                    <a:off x="568" y="1561"/>
                    <a:ext cx="50" cy="14"/>
                  </a:xfrm>
                  <a:custGeom>
                    <a:avLst/>
                    <a:gdLst>
                      <a:gd name="T0" fmla="*/ 50 w 168"/>
                      <a:gd name="T1" fmla="*/ 7 h 46"/>
                      <a:gd name="T2" fmla="*/ 43 w 168"/>
                      <a:gd name="T3" fmla="*/ 0 h 46"/>
                      <a:gd name="T4" fmla="*/ 0 w 168"/>
                      <a:gd name="T5" fmla="*/ 0 h 46"/>
                      <a:gd name="T6" fmla="*/ 0 w 168"/>
                      <a:gd name="T7" fmla="*/ 14 h 46"/>
                      <a:gd name="T8" fmla="*/ 43 w 168"/>
                      <a:gd name="T9" fmla="*/ 14 h 46"/>
                      <a:gd name="T10" fmla="*/ 50 w 168"/>
                      <a:gd name="T11" fmla="*/ 7 h 46"/>
                      <a:gd name="T12" fmla="*/ 43 w 168"/>
                      <a:gd name="T13" fmla="*/ 14 h 46"/>
                      <a:gd name="T14" fmla="*/ 50 w 168"/>
                      <a:gd name="T15" fmla="*/ 14 h 46"/>
                      <a:gd name="T16" fmla="*/ 50 w 168"/>
                      <a:gd name="T17" fmla="*/ 7 h 4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68" h="46">
                        <a:moveTo>
                          <a:pt x="168" y="23"/>
                        </a:moveTo>
                        <a:lnTo>
                          <a:pt x="145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45" y="46"/>
                        </a:lnTo>
                        <a:lnTo>
                          <a:pt x="168" y="23"/>
                        </a:lnTo>
                        <a:lnTo>
                          <a:pt x="145" y="46"/>
                        </a:lnTo>
                        <a:lnTo>
                          <a:pt x="168" y="46"/>
                        </a:lnTo>
                        <a:lnTo>
                          <a:pt x="16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7" name="Freeform 596"/>
                  <p:cNvSpPr>
                    <a:spLocks noChangeAspect="1"/>
                  </p:cNvSpPr>
                  <p:nvPr/>
                </p:nvSpPr>
                <p:spPr bwMode="auto">
                  <a:xfrm>
                    <a:off x="4927" y="1425"/>
                    <a:ext cx="43" cy="143"/>
                  </a:xfrm>
                  <a:custGeom>
                    <a:avLst/>
                    <a:gdLst>
                      <a:gd name="T0" fmla="*/ 0 w 143"/>
                      <a:gd name="T1" fmla="*/ 143 h 469"/>
                      <a:gd name="T2" fmla="*/ 0 w 143"/>
                      <a:gd name="T3" fmla="*/ 55 h 469"/>
                      <a:gd name="T4" fmla="*/ 6 w 143"/>
                      <a:gd name="T5" fmla="*/ 52 h 469"/>
                      <a:gd name="T6" fmla="*/ 6 w 143"/>
                      <a:gd name="T7" fmla="*/ 23 h 469"/>
                      <a:gd name="T8" fmla="*/ 6 w 143"/>
                      <a:gd name="T9" fmla="*/ 20 h 469"/>
                      <a:gd name="T10" fmla="*/ 7 w 143"/>
                      <a:gd name="T11" fmla="*/ 16 h 469"/>
                      <a:gd name="T12" fmla="*/ 8 w 143"/>
                      <a:gd name="T13" fmla="*/ 12 h 469"/>
                      <a:gd name="T14" fmla="*/ 9 w 143"/>
                      <a:gd name="T15" fmla="*/ 8 h 469"/>
                      <a:gd name="T16" fmla="*/ 10 w 143"/>
                      <a:gd name="T17" fmla="*/ 7 h 469"/>
                      <a:gd name="T18" fmla="*/ 11 w 143"/>
                      <a:gd name="T19" fmla="*/ 5 h 469"/>
                      <a:gd name="T20" fmla="*/ 13 w 143"/>
                      <a:gd name="T21" fmla="*/ 3 h 469"/>
                      <a:gd name="T22" fmla="*/ 14 w 143"/>
                      <a:gd name="T23" fmla="*/ 2 h 469"/>
                      <a:gd name="T24" fmla="*/ 16 w 143"/>
                      <a:gd name="T25" fmla="*/ 1 h 469"/>
                      <a:gd name="T26" fmla="*/ 18 w 143"/>
                      <a:gd name="T27" fmla="*/ 1 h 469"/>
                      <a:gd name="T28" fmla="*/ 20 w 143"/>
                      <a:gd name="T29" fmla="*/ 0 h 469"/>
                      <a:gd name="T30" fmla="*/ 22 w 143"/>
                      <a:gd name="T31" fmla="*/ 0 h 469"/>
                      <a:gd name="T32" fmla="*/ 24 w 143"/>
                      <a:gd name="T33" fmla="*/ 0 h 469"/>
                      <a:gd name="T34" fmla="*/ 26 w 143"/>
                      <a:gd name="T35" fmla="*/ 1 h 469"/>
                      <a:gd name="T36" fmla="*/ 28 w 143"/>
                      <a:gd name="T37" fmla="*/ 1 h 469"/>
                      <a:gd name="T38" fmla="*/ 29 w 143"/>
                      <a:gd name="T39" fmla="*/ 2 h 469"/>
                      <a:gd name="T40" fmla="*/ 31 w 143"/>
                      <a:gd name="T41" fmla="*/ 3 h 469"/>
                      <a:gd name="T42" fmla="*/ 32 w 143"/>
                      <a:gd name="T43" fmla="*/ 5 h 469"/>
                      <a:gd name="T44" fmla="*/ 33 w 143"/>
                      <a:gd name="T45" fmla="*/ 6 h 469"/>
                      <a:gd name="T46" fmla="*/ 34 w 143"/>
                      <a:gd name="T47" fmla="*/ 8 h 469"/>
                      <a:gd name="T48" fmla="*/ 36 w 143"/>
                      <a:gd name="T49" fmla="*/ 11 h 469"/>
                      <a:gd name="T50" fmla="*/ 37 w 143"/>
                      <a:gd name="T51" fmla="*/ 16 h 469"/>
                      <a:gd name="T52" fmla="*/ 38 w 143"/>
                      <a:gd name="T53" fmla="*/ 20 h 469"/>
                      <a:gd name="T54" fmla="*/ 38 w 143"/>
                      <a:gd name="T55" fmla="*/ 23 h 469"/>
                      <a:gd name="T56" fmla="*/ 38 w 143"/>
                      <a:gd name="T57" fmla="*/ 52 h 469"/>
                      <a:gd name="T58" fmla="*/ 43 w 143"/>
                      <a:gd name="T59" fmla="*/ 54 h 469"/>
                      <a:gd name="T60" fmla="*/ 43 w 143"/>
                      <a:gd name="T61" fmla="*/ 143 h 469"/>
                      <a:gd name="T62" fmla="*/ 0 w 143"/>
                      <a:gd name="T63" fmla="*/ 143 h 469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43" h="469">
                        <a:moveTo>
                          <a:pt x="0" y="469"/>
                        </a:moveTo>
                        <a:lnTo>
                          <a:pt x="0" y="181"/>
                        </a:lnTo>
                        <a:lnTo>
                          <a:pt x="19" y="172"/>
                        </a:lnTo>
                        <a:lnTo>
                          <a:pt x="19" y="76"/>
                        </a:lnTo>
                        <a:lnTo>
                          <a:pt x="20" y="65"/>
                        </a:lnTo>
                        <a:lnTo>
                          <a:pt x="22" y="52"/>
                        </a:lnTo>
                        <a:lnTo>
                          <a:pt x="25" y="40"/>
                        </a:lnTo>
                        <a:lnTo>
                          <a:pt x="30" y="27"/>
                        </a:lnTo>
                        <a:lnTo>
                          <a:pt x="34" y="22"/>
                        </a:lnTo>
                        <a:lnTo>
                          <a:pt x="38" y="16"/>
                        </a:lnTo>
                        <a:lnTo>
                          <a:pt x="42" y="11"/>
                        </a:lnTo>
                        <a:lnTo>
                          <a:pt x="47" y="7"/>
                        </a:lnTo>
                        <a:lnTo>
                          <a:pt x="53" y="4"/>
                        </a:lnTo>
                        <a:lnTo>
                          <a:pt x="59" y="2"/>
                        </a:lnTo>
                        <a:lnTo>
                          <a:pt x="65" y="0"/>
                        </a:lnTo>
                        <a:lnTo>
                          <a:pt x="73" y="0"/>
                        </a:lnTo>
                        <a:lnTo>
                          <a:pt x="80" y="0"/>
                        </a:lnTo>
                        <a:lnTo>
                          <a:pt x="86" y="2"/>
                        </a:lnTo>
                        <a:lnTo>
                          <a:pt x="93" y="4"/>
                        </a:lnTo>
                        <a:lnTo>
                          <a:pt x="98" y="7"/>
                        </a:lnTo>
                        <a:lnTo>
                          <a:pt x="103" y="10"/>
                        </a:lnTo>
                        <a:lnTo>
                          <a:pt x="107" y="15"/>
                        </a:lnTo>
                        <a:lnTo>
                          <a:pt x="110" y="21"/>
                        </a:lnTo>
                        <a:lnTo>
                          <a:pt x="114" y="26"/>
                        </a:lnTo>
                        <a:lnTo>
                          <a:pt x="119" y="37"/>
                        </a:lnTo>
                        <a:lnTo>
                          <a:pt x="122" y="51"/>
                        </a:lnTo>
                        <a:lnTo>
                          <a:pt x="125" y="64"/>
                        </a:lnTo>
                        <a:lnTo>
                          <a:pt x="126" y="76"/>
                        </a:lnTo>
                        <a:lnTo>
                          <a:pt x="126" y="172"/>
                        </a:lnTo>
                        <a:lnTo>
                          <a:pt x="143" y="178"/>
                        </a:lnTo>
                        <a:lnTo>
                          <a:pt x="143" y="469"/>
                        </a:lnTo>
                        <a:lnTo>
                          <a:pt x="0" y="469"/>
                        </a:lnTo>
                        <a:close/>
                      </a:path>
                    </a:pathLst>
                  </a:custGeom>
                  <a:solidFill>
                    <a:srgbClr val="8C253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8" name="Freeform 597"/>
                  <p:cNvSpPr>
                    <a:spLocks noChangeAspect="1"/>
                  </p:cNvSpPr>
                  <p:nvPr/>
                </p:nvSpPr>
                <p:spPr bwMode="auto">
                  <a:xfrm>
                    <a:off x="4920" y="1475"/>
                    <a:ext cx="14" cy="93"/>
                  </a:xfrm>
                  <a:custGeom>
                    <a:avLst/>
                    <a:gdLst>
                      <a:gd name="T0" fmla="*/ 4 w 46"/>
                      <a:gd name="T1" fmla="*/ 0 h 309"/>
                      <a:gd name="T2" fmla="*/ 0 w 46"/>
                      <a:gd name="T3" fmla="*/ 6 h 309"/>
                      <a:gd name="T4" fmla="*/ 0 w 46"/>
                      <a:gd name="T5" fmla="*/ 93 h 309"/>
                      <a:gd name="T6" fmla="*/ 14 w 46"/>
                      <a:gd name="T7" fmla="*/ 93 h 309"/>
                      <a:gd name="T8" fmla="*/ 14 w 46"/>
                      <a:gd name="T9" fmla="*/ 6 h 309"/>
                      <a:gd name="T10" fmla="*/ 4 w 46"/>
                      <a:gd name="T11" fmla="*/ 0 h 309"/>
                      <a:gd name="T12" fmla="*/ 4 w 46"/>
                      <a:gd name="T13" fmla="*/ 0 h 309"/>
                      <a:gd name="T14" fmla="*/ 0 w 46"/>
                      <a:gd name="T15" fmla="*/ 2 h 309"/>
                      <a:gd name="T16" fmla="*/ 0 w 46"/>
                      <a:gd name="T17" fmla="*/ 6 h 309"/>
                      <a:gd name="T18" fmla="*/ 4 w 46"/>
                      <a:gd name="T19" fmla="*/ 0 h 309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309">
                        <a:moveTo>
                          <a:pt x="13" y="0"/>
                        </a:moveTo>
                        <a:lnTo>
                          <a:pt x="0" y="21"/>
                        </a:lnTo>
                        <a:lnTo>
                          <a:pt x="0" y="309"/>
                        </a:lnTo>
                        <a:lnTo>
                          <a:pt x="46" y="309"/>
                        </a:lnTo>
                        <a:lnTo>
                          <a:pt x="46" y="21"/>
                        </a:lnTo>
                        <a:lnTo>
                          <a:pt x="13" y="0"/>
                        </a:lnTo>
                        <a:lnTo>
                          <a:pt x="0" y="6"/>
                        </a:lnTo>
                        <a:lnTo>
                          <a:pt x="0" y="21"/>
                        </a:lnTo>
                        <a:lnTo>
                          <a:pt x="1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9" name="Freeform 598"/>
                  <p:cNvSpPr>
                    <a:spLocks noChangeAspect="1"/>
                  </p:cNvSpPr>
                  <p:nvPr/>
                </p:nvSpPr>
                <p:spPr bwMode="auto">
                  <a:xfrm>
                    <a:off x="4927" y="1468"/>
                    <a:ext cx="14" cy="14"/>
                  </a:xfrm>
                  <a:custGeom>
                    <a:avLst/>
                    <a:gdLst>
                      <a:gd name="T0" fmla="*/ 14 w 52"/>
                      <a:gd name="T1" fmla="*/ 6 h 51"/>
                      <a:gd name="T2" fmla="*/ 5 w 52"/>
                      <a:gd name="T3" fmla="*/ 0 h 51"/>
                      <a:gd name="T4" fmla="*/ 0 w 52"/>
                      <a:gd name="T5" fmla="*/ 2 h 51"/>
                      <a:gd name="T6" fmla="*/ 5 w 52"/>
                      <a:gd name="T7" fmla="*/ 14 h 51"/>
                      <a:gd name="T8" fmla="*/ 10 w 52"/>
                      <a:gd name="T9" fmla="*/ 12 h 51"/>
                      <a:gd name="T10" fmla="*/ 14 w 52"/>
                      <a:gd name="T11" fmla="*/ 6 h 51"/>
                      <a:gd name="T12" fmla="*/ 10 w 52"/>
                      <a:gd name="T13" fmla="*/ 12 h 51"/>
                      <a:gd name="T14" fmla="*/ 14 w 52"/>
                      <a:gd name="T15" fmla="*/ 10 h 51"/>
                      <a:gd name="T16" fmla="*/ 14 w 52"/>
                      <a:gd name="T17" fmla="*/ 6 h 5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52" h="51">
                        <a:moveTo>
                          <a:pt x="52" y="21"/>
                        </a:moveTo>
                        <a:lnTo>
                          <a:pt x="19" y="0"/>
                        </a:lnTo>
                        <a:lnTo>
                          <a:pt x="0" y="9"/>
                        </a:lnTo>
                        <a:lnTo>
                          <a:pt x="19" y="51"/>
                        </a:lnTo>
                        <a:lnTo>
                          <a:pt x="38" y="42"/>
                        </a:lnTo>
                        <a:lnTo>
                          <a:pt x="52" y="21"/>
                        </a:lnTo>
                        <a:lnTo>
                          <a:pt x="38" y="42"/>
                        </a:lnTo>
                        <a:lnTo>
                          <a:pt x="52" y="36"/>
                        </a:lnTo>
                        <a:lnTo>
                          <a:pt x="52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0" name="Freeform 599"/>
                  <p:cNvSpPr>
                    <a:spLocks noChangeAspect="1"/>
                  </p:cNvSpPr>
                  <p:nvPr/>
                </p:nvSpPr>
                <p:spPr bwMode="auto">
                  <a:xfrm>
                    <a:off x="4927" y="1446"/>
                    <a:ext cx="14" cy="29"/>
                  </a:xfrm>
                  <a:custGeom>
                    <a:avLst/>
                    <a:gdLst>
                      <a:gd name="T0" fmla="*/ 14 w 46"/>
                      <a:gd name="T1" fmla="*/ 0 h 96"/>
                      <a:gd name="T2" fmla="*/ 0 w 46"/>
                      <a:gd name="T3" fmla="*/ 0 h 96"/>
                      <a:gd name="T4" fmla="*/ 0 w 46"/>
                      <a:gd name="T5" fmla="*/ 29 h 96"/>
                      <a:gd name="T6" fmla="*/ 14 w 46"/>
                      <a:gd name="T7" fmla="*/ 29 h 96"/>
                      <a:gd name="T8" fmla="*/ 14 w 46"/>
                      <a:gd name="T9" fmla="*/ 0 h 96"/>
                      <a:gd name="T10" fmla="*/ 14 w 46"/>
                      <a:gd name="T11" fmla="*/ 0 h 96"/>
                      <a:gd name="T12" fmla="*/ 0 w 46"/>
                      <a:gd name="T13" fmla="*/ 0 h 96"/>
                      <a:gd name="T14" fmla="*/ 0 w 46"/>
                      <a:gd name="T15" fmla="*/ 0 h 96"/>
                      <a:gd name="T16" fmla="*/ 0 w 46"/>
                      <a:gd name="T17" fmla="*/ 0 h 96"/>
                      <a:gd name="T18" fmla="*/ 14 w 46"/>
                      <a:gd name="T19" fmla="*/ 0 h 9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96">
                        <a:moveTo>
                          <a:pt x="46" y="0"/>
                        </a:move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46" y="9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4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1" name="Freeform 600"/>
                  <p:cNvSpPr>
                    <a:spLocks noChangeAspect="1"/>
                  </p:cNvSpPr>
                  <p:nvPr/>
                </p:nvSpPr>
                <p:spPr bwMode="auto">
                  <a:xfrm>
                    <a:off x="4927" y="1417"/>
                    <a:ext cx="21" cy="29"/>
                  </a:xfrm>
                  <a:custGeom>
                    <a:avLst/>
                    <a:gdLst>
                      <a:gd name="T0" fmla="*/ 21 w 77"/>
                      <a:gd name="T1" fmla="*/ 0 h 100"/>
                      <a:gd name="T2" fmla="*/ 21 w 77"/>
                      <a:gd name="T3" fmla="*/ 0 h 100"/>
                      <a:gd name="T4" fmla="*/ 18 w 77"/>
                      <a:gd name="T5" fmla="*/ 0 h 100"/>
                      <a:gd name="T6" fmla="*/ 15 w 77"/>
                      <a:gd name="T7" fmla="*/ 1 h 100"/>
                      <a:gd name="T8" fmla="*/ 13 w 77"/>
                      <a:gd name="T9" fmla="*/ 2 h 100"/>
                      <a:gd name="T10" fmla="*/ 10 w 77"/>
                      <a:gd name="T11" fmla="*/ 3 h 100"/>
                      <a:gd name="T12" fmla="*/ 8 w 77"/>
                      <a:gd name="T13" fmla="*/ 5 h 100"/>
                      <a:gd name="T14" fmla="*/ 7 w 77"/>
                      <a:gd name="T15" fmla="*/ 8 h 100"/>
                      <a:gd name="T16" fmla="*/ 5 w 77"/>
                      <a:gd name="T17" fmla="*/ 9 h 100"/>
                      <a:gd name="T18" fmla="*/ 4 w 77"/>
                      <a:gd name="T19" fmla="*/ 12 h 100"/>
                      <a:gd name="T20" fmla="*/ 2 w 77"/>
                      <a:gd name="T21" fmla="*/ 16 h 100"/>
                      <a:gd name="T22" fmla="*/ 1 w 77"/>
                      <a:gd name="T23" fmla="*/ 21 h 100"/>
                      <a:gd name="T24" fmla="*/ 0 w 77"/>
                      <a:gd name="T25" fmla="*/ 25 h 100"/>
                      <a:gd name="T26" fmla="*/ 0 w 77"/>
                      <a:gd name="T27" fmla="*/ 29 h 100"/>
                      <a:gd name="T28" fmla="*/ 13 w 77"/>
                      <a:gd name="T29" fmla="*/ 29 h 100"/>
                      <a:gd name="T30" fmla="*/ 13 w 77"/>
                      <a:gd name="T31" fmla="*/ 27 h 100"/>
                      <a:gd name="T32" fmla="*/ 13 w 77"/>
                      <a:gd name="T33" fmla="*/ 23 h 100"/>
                      <a:gd name="T34" fmla="*/ 14 w 77"/>
                      <a:gd name="T35" fmla="*/ 21 h 100"/>
                      <a:gd name="T36" fmla="*/ 15 w 77"/>
                      <a:gd name="T37" fmla="*/ 18 h 100"/>
                      <a:gd name="T38" fmla="*/ 16 w 77"/>
                      <a:gd name="T39" fmla="*/ 17 h 100"/>
                      <a:gd name="T40" fmla="*/ 16 w 77"/>
                      <a:gd name="T41" fmla="*/ 16 h 100"/>
                      <a:gd name="T42" fmla="*/ 17 w 77"/>
                      <a:gd name="T43" fmla="*/ 15 h 100"/>
                      <a:gd name="T44" fmla="*/ 18 w 77"/>
                      <a:gd name="T45" fmla="*/ 14 h 100"/>
                      <a:gd name="T46" fmla="*/ 18 w 77"/>
                      <a:gd name="T47" fmla="*/ 14 h 100"/>
                      <a:gd name="T48" fmla="*/ 19 w 77"/>
                      <a:gd name="T49" fmla="*/ 14 h 100"/>
                      <a:gd name="T50" fmla="*/ 20 w 77"/>
                      <a:gd name="T51" fmla="*/ 14 h 100"/>
                      <a:gd name="T52" fmla="*/ 21 w 77"/>
                      <a:gd name="T53" fmla="*/ 14 h 100"/>
                      <a:gd name="T54" fmla="*/ 21 w 77"/>
                      <a:gd name="T55" fmla="*/ 14 h 100"/>
                      <a:gd name="T56" fmla="*/ 21 w 77"/>
                      <a:gd name="T57" fmla="*/ 0 h 100"/>
                      <a:gd name="T58" fmla="*/ 21 w 77"/>
                      <a:gd name="T59" fmla="*/ 0 h 100"/>
                      <a:gd name="T60" fmla="*/ 21 w 77"/>
                      <a:gd name="T61" fmla="*/ 0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77" y="0"/>
                        </a:moveTo>
                        <a:lnTo>
                          <a:pt x="77" y="0"/>
                        </a:lnTo>
                        <a:lnTo>
                          <a:pt x="66" y="0"/>
                        </a:lnTo>
                        <a:lnTo>
                          <a:pt x="55" y="4"/>
                        </a:lnTo>
                        <a:lnTo>
                          <a:pt x="46" y="7"/>
                        </a:lnTo>
                        <a:lnTo>
                          <a:pt x="38" y="12"/>
                        </a:lnTo>
                        <a:lnTo>
                          <a:pt x="30" y="18"/>
                        </a:lnTo>
                        <a:lnTo>
                          <a:pt x="24" y="26"/>
                        </a:lnTo>
                        <a:lnTo>
                          <a:pt x="19" y="32"/>
                        </a:lnTo>
                        <a:lnTo>
                          <a:pt x="13" y="41"/>
                        </a:lnTo>
                        <a:lnTo>
                          <a:pt x="7" y="55"/>
                        </a:lnTo>
                        <a:lnTo>
                          <a:pt x="3" y="71"/>
                        </a:lnTo>
                        <a:lnTo>
                          <a:pt x="1" y="87"/>
                        </a:lnTo>
                        <a:lnTo>
                          <a:pt x="0" y="100"/>
                        </a:lnTo>
                        <a:lnTo>
                          <a:pt x="46" y="100"/>
                        </a:lnTo>
                        <a:lnTo>
                          <a:pt x="46" y="92"/>
                        </a:lnTo>
                        <a:lnTo>
                          <a:pt x="48" y="81"/>
                        </a:lnTo>
                        <a:lnTo>
                          <a:pt x="51" y="71"/>
                        </a:lnTo>
                        <a:lnTo>
                          <a:pt x="55" y="61"/>
                        </a:lnTo>
                        <a:lnTo>
                          <a:pt x="58" y="58"/>
                        </a:lnTo>
                        <a:lnTo>
                          <a:pt x="60" y="55"/>
                        </a:lnTo>
                        <a:lnTo>
                          <a:pt x="62" y="52"/>
                        </a:lnTo>
                        <a:lnTo>
                          <a:pt x="65" y="50"/>
                        </a:lnTo>
                        <a:lnTo>
                          <a:pt x="67" y="49"/>
                        </a:lnTo>
                        <a:lnTo>
                          <a:pt x="70" y="48"/>
                        </a:lnTo>
                        <a:lnTo>
                          <a:pt x="72" y="47"/>
                        </a:lnTo>
                        <a:lnTo>
                          <a:pt x="77" y="47"/>
                        </a:lnTo>
                        <a:lnTo>
                          <a:pt x="7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2" name="Freeform 601"/>
                  <p:cNvSpPr>
                    <a:spLocks noChangeAspect="1"/>
                  </p:cNvSpPr>
                  <p:nvPr/>
                </p:nvSpPr>
                <p:spPr bwMode="auto">
                  <a:xfrm>
                    <a:off x="4948" y="1417"/>
                    <a:ext cx="29" cy="29"/>
                  </a:xfrm>
                  <a:custGeom>
                    <a:avLst/>
                    <a:gdLst>
                      <a:gd name="T0" fmla="*/ 29 w 76"/>
                      <a:gd name="T1" fmla="*/ 29 h 100"/>
                      <a:gd name="T2" fmla="*/ 29 w 76"/>
                      <a:gd name="T3" fmla="*/ 29 h 100"/>
                      <a:gd name="T4" fmla="*/ 29 w 76"/>
                      <a:gd name="T5" fmla="*/ 25 h 100"/>
                      <a:gd name="T6" fmla="*/ 28 w 76"/>
                      <a:gd name="T7" fmla="*/ 20 h 100"/>
                      <a:gd name="T8" fmla="*/ 26 w 76"/>
                      <a:gd name="T9" fmla="*/ 16 h 100"/>
                      <a:gd name="T10" fmla="*/ 24 w 76"/>
                      <a:gd name="T11" fmla="*/ 11 h 100"/>
                      <a:gd name="T12" fmla="*/ 22 w 76"/>
                      <a:gd name="T13" fmla="*/ 9 h 100"/>
                      <a:gd name="T14" fmla="*/ 20 w 76"/>
                      <a:gd name="T15" fmla="*/ 7 h 100"/>
                      <a:gd name="T16" fmla="*/ 18 w 76"/>
                      <a:gd name="T17" fmla="*/ 5 h 100"/>
                      <a:gd name="T18" fmla="*/ 15 w 76"/>
                      <a:gd name="T19" fmla="*/ 3 h 100"/>
                      <a:gd name="T20" fmla="*/ 11 w 76"/>
                      <a:gd name="T21" fmla="*/ 2 h 100"/>
                      <a:gd name="T22" fmla="*/ 8 w 76"/>
                      <a:gd name="T23" fmla="*/ 1 h 100"/>
                      <a:gd name="T24" fmla="*/ 4 w 76"/>
                      <a:gd name="T25" fmla="*/ 0 h 100"/>
                      <a:gd name="T26" fmla="*/ 0 w 76"/>
                      <a:gd name="T27" fmla="*/ 0 h 100"/>
                      <a:gd name="T28" fmla="*/ 0 w 76"/>
                      <a:gd name="T29" fmla="*/ 14 h 100"/>
                      <a:gd name="T30" fmla="*/ 2 w 76"/>
                      <a:gd name="T31" fmla="*/ 14 h 100"/>
                      <a:gd name="T32" fmla="*/ 3 w 76"/>
                      <a:gd name="T33" fmla="*/ 14 h 100"/>
                      <a:gd name="T34" fmla="*/ 4 w 76"/>
                      <a:gd name="T35" fmla="*/ 14 h 100"/>
                      <a:gd name="T36" fmla="*/ 5 w 76"/>
                      <a:gd name="T37" fmla="*/ 14 h 100"/>
                      <a:gd name="T38" fmla="*/ 5 w 76"/>
                      <a:gd name="T39" fmla="*/ 15 h 100"/>
                      <a:gd name="T40" fmla="*/ 6 w 76"/>
                      <a:gd name="T41" fmla="*/ 16 h 100"/>
                      <a:gd name="T42" fmla="*/ 7 w 76"/>
                      <a:gd name="T43" fmla="*/ 17 h 100"/>
                      <a:gd name="T44" fmla="*/ 8 w 76"/>
                      <a:gd name="T45" fmla="*/ 17 h 100"/>
                      <a:gd name="T46" fmla="*/ 10 w 76"/>
                      <a:gd name="T47" fmla="*/ 20 h 100"/>
                      <a:gd name="T48" fmla="*/ 11 w 76"/>
                      <a:gd name="T49" fmla="*/ 23 h 100"/>
                      <a:gd name="T50" fmla="*/ 11 w 76"/>
                      <a:gd name="T51" fmla="*/ 26 h 100"/>
                      <a:gd name="T52" fmla="*/ 11 w 76"/>
                      <a:gd name="T53" fmla="*/ 29 h 100"/>
                      <a:gd name="T54" fmla="*/ 11 w 76"/>
                      <a:gd name="T55" fmla="*/ 29 h 100"/>
                      <a:gd name="T56" fmla="*/ 29 w 76"/>
                      <a:gd name="T57" fmla="*/ 29 h 100"/>
                      <a:gd name="T58" fmla="*/ 29 w 76"/>
                      <a:gd name="T59" fmla="*/ 29 h 100"/>
                      <a:gd name="T60" fmla="*/ 29 w 76"/>
                      <a:gd name="T61" fmla="*/ 29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6" h="100">
                        <a:moveTo>
                          <a:pt x="76" y="100"/>
                        </a:moveTo>
                        <a:lnTo>
                          <a:pt x="76" y="100"/>
                        </a:lnTo>
                        <a:lnTo>
                          <a:pt x="75" y="86"/>
                        </a:lnTo>
                        <a:lnTo>
                          <a:pt x="73" y="70"/>
                        </a:lnTo>
                        <a:lnTo>
                          <a:pt x="69" y="54"/>
                        </a:lnTo>
                        <a:lnTo>
                          <a:pt x="63" y="39"/>
                        </a:lnTo>
                        <a:lnTo>
                          <a:pt x="57" y="31"/>
                        </a:lnTo>
                        <a:lnTo>
                          <a:pt x="52" y="24"/>
                        </a:lnTo>
                        <a:lnTo>
                          <a:pt x="46" y="17"/>
                        </a:lnTo>
                        <a:lnTo>
                          <a:pt x="39" y="12"/>
                        </a:lnTo>
                        <a:lnTo>
                          <a:pt x="29" y="7"/>
                        </a:lnTo>
                        <a:lnTo>
                          <a:pt x="21" y="2"/>
                        </a:lnTo>
                        <a:lnTo>
                          <a:pt x="10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4" y="47"/>
                        </a:lnTo>
                        <a:lnTo>
                          <a:pt x="7" y="48"/>
                        </a:lnTo>
                        <a:lnTo>
                          <a:pt x="10" y="49"/>
                        </a:lnTo>
                        <a:lnTo>
                          <a:pt x="12" y="50"/>
                        </a:lnTo>
                        <a:lnTo>
                          <a:pt x="14" y="52"/>
                        </a:lnTo>
                        <a:lnTo>
                          <a:pt x="16" y="54"/>
                        </a:lnTo>
                        <a:lnTo>
                          <a:pt x="19" y="57"/>
                        </a:lnTo>
                        <a:lnTo>
                          <a:pt x="21" y="59"/>
                        </a:lnTo>
                        <a:lnTo>
                          <a:pt x="25" y="70"/>
                        </a:lnTo>
                        <a:lnTo>
                          <a:pt x="28" y="79"/>
                        </a:lnTo>
                        <a:lnTo>
                          <a:pt x="29" y="90"/>
                        </a:lnTo>
                        <a:lnTo>
                          <a:pt x="30" y="100"/>
                        </a:lnTo>
                        <a:lnTo>
                          <a:pt x="76" y="10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3" name="Freeform 602"/>
                  <p:cNvSpPr>
                    <a:spLocks noChangeAspect="1"/>
                  </p:cNvSpPr>
                  <p:nvPr/>
                </p:nvSpPr>
                <p:spPr bwMode="auto">
                  <a:xfrm>
                    <a:off x="4963" y="1446"/>
                    <a:ext cx="14" cy="36"/>
                  </a:xfrm>
                  <a:custGeom>
                    <a:avLst/>
                    <a:gdLst>
                      <a:gd name="T0" fmla="*/ 4 w 46"/>
                      <a:gd name="T1" fmla="*/ 36 h 117"/>
                      <a:gd name="T2" fmla="*/ 14 w 46"/>
                      <a:gd name="T3" fmla="*/ 30 h 117"/>
                      <a:gd name="T4" fmla="*/ 14 w 46"/>
                      <a:gd name="T5" fmla="*/ 0 h 117"/>
                      <a:gd name="T6" fmla="*/ 0 w 46"/>
                      <a:gd name="T7" fmla="*/ 0 h 117"/>
                      <a:gd name="T8" fmla="*/ 0 w 46"/>
                      <a:gd name="T9" fmla="*/ 30 h 117"/>
                      <a:gd name="T10" fmla="*/ 4 w 46"/>
                      <a:gd name="T11" fmla="*/ 36 h 117"/>
                      <a:gd name="T12" fmla="*/ 0 w 46"/>
                      <a:gd name="T13" fmla="*/ 30 h 117"/>
                      <a:gd name="T14" fmla="*/ 0 w 46"/>
                      <a:gd name="T15" fmla="*/ 34 h 117"/>
                      <a:gd name="T16" fmla="*/ 4 w 46"/>
                      <a:gd name="T17" fmla="*/ 36 h 117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6" h="117">
                        <a:moveTo>
                          <a:pt x="14" y="117"/>
                        </a:moveTo>
                        <a:lnTo>
                          <a:pt x="46" y="9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14" y="117"/>
                        </a:lnTo>
                        <a:lnTo>
                          <a:pt x="0" y="96"/>
                        </a:lnTo>
                        <a:lnTo>
                          <a:pt x="0" y="112"/>
                        </a:lnTo>
                        <a:lnTo>
                          <a:pt x="14" y="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4" name="Freeform 603"/>
                  <p:cNvSpPr>
                    <a:spLocks noChangeAspect="1"/>
                  </p:cNvSpPr>
                  <p:nvPr/>
                </p:nvSpPr>
                <p:spPr bwMode="auto">
                  <a:xfrm>
                    <a:off x="4963" y="1468"/>
                    <a:ext cx="14" cy="14"/>
                  </a:xfrm>
                  <a:custGeom>
                    <a:avLst/>
                    <a:gdLst>
                      <a:gd name="T0" fmla="*/ 14 w 49"/>
                      <a:gd name="T1" fmla="*/ 8 h 51"/>
                      <a:gd name="T2" fmla="*/ 10 w 49"/>
                      <a:gd name="T3" fmla="*/ 2 h 51"/>
                      <a:gd name="T4" fmla="*/ 5 w 49"/>
                      <a:gd name="T5" fmla="*/ 0 h 51"/>
                      <a:gd name="T6" fmla="*/ 0 w 49"/>
                      <a:gd name="T7" fmla="*/ 12 h 51"/>
                      <a:gd name="T8" fmla="*/ 5 w 49"/>
                      <a:gd name="T9" fmla="*/ 14 h 51"/>
                      <a:gd name="T10" fmla="*/ 14 w 49"/>
                      <a:gd name="T11" fmla="*/ 8 h 51"/>
                      <a:gd name="T12" fmla="*/ 14 w 49"/>
                      <a:gd name="T13" fmla="*/ 8 h 51"/>
                      <a:gd name="T14" fmla="*/ 14 w 49"/>
                      <a:gd name="T15" fmla="*/ 4 h 51"/>
                      <a:gd name="T16" fmla="*/ 10 w 49"/>
                      <a:gd name="T17" fmla="*/ 2 h 51"/>
                      <a:gd name="T18" fmla="*/ 14 w 49"/>
                      <a:gd name="T19" fmla="*/ 8 h 5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9" h="51">
                        <a:moveTo>
                          <a:pt x="49" y="28"/>
                        </a:moveTo>
                        <a:lnTo>
                          <a:pt x="35" y="7"/>
                        </a:lnTo>
                        <a:lnTo>
                          <a:pt x="18" y="0"/>
                        </a:lnTo>
                        <a:lnTo>
                          <a:pt x="0" y="43"/>
                        </a:lnTo>
                        <a:lnTo>
                          <a:pt x="18" y="51"/>
                        </a:lnTo>
                        <a:lnTo>
                          <a:pt x="49" y="28"/>
                        </a:lnTo>
                        <a:lnTo>
                          <a:pt x="49" y="13"/>
                        </a:lnTo>
                        <a:lnTo>
                          <a:pt x="35" y="7"/>
                        </a:lnTo>
                        <a:lnTo>
                          <a:pt x="49" y="2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5" name="Freeform 604"/>
                  <p:cNvSpPr>
                    <a:spLocks noChangeAspect="1"/>
                  </p:cNvSpPr>
                  <p:nvPr/>
                </p:nvSpPr>
                <p:spPr bwMode="auto">
                  <a:xfrm>
                    <a:off x="4963" y="1475"/>
                    <a:ext cx="14" cy="100"/>
                  </a:xfrm>
                  <a:custGeom>
                    <a:avLst/>
                    <a:gdLst>
                      <a:gd name="T0" fmla="*/ 7 w 46"/>
                      <a:gd name="T1" fmla="*/ 100 h 314"/>
                      <a:gd name="T2" fmla="*/ 14 w 46"/>
                      <a:gd name="T3" fmla="*/ 93 h 314"/>
                      <a:gd name="T4" fmla="*/ 14 w 46"/>
                      <a:gd name="T5" fmla="*/ 0 h 314"/>
                      <a:gd name="T6" fmla="*/ 0 w 46"/>
                      <a:gd name="T7" fmla="*/ 0 h 314"/>
                      <a:gd name="T8" fmla="*/ 0 w 46"/>
                      <a:gd name="T9" fmla="*/ 93 h 314"/>
                      <a:gd name="T10" fmla="*/ 7 w 46"/>
                      <a:gd name="T11" fmla="*/ 100 h 314"/>
                      <a:gd name="T12" fmla="*/ 7 w 46"/>
                      <a:gd name="T13" fmla="*/ 100 h 314"/>
                      <a:gd name="T14" fmla="*/ 14 w 46"/>
                      <a:gd name="T15" fmla="*/ 100 h 314"/>
                      <a:gd name="T16" fmla="*/ 14 w 46"/>
                      <a:gd name="T17" fmla="*/ 93 h 314"/>
                      <a:gd name="T18" fmla="*/ 7 w 46"/>
                      <a:gd name="T19" fmla="*/ 100 h 314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314">
                        <a:moveTo>
                          <a:pt x="23" y="314"/>
                        </a:moveTo>
                        <a:lnTo>
                          <a:pt x="46" y="29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3" y="314"/>
                        </a:lnTo>
                        <a:lnTo>
                          <a:pt x="46" y="314"/>
                        </a:lnTo>
                        <a:lnTo>
                          <a:pt x="46" y="291"/>
                        </a:lnTo>
                        <a:lnTo>
                          <a:pt x="23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6" name="Freeform 605"/>
                  <p:cNvSpPr>
                    <a:spLocks noChangeAspect="1"/>
                  </p:cNvSpPr>
                  <p:nvPr/>
                </p:nvSpPr>
                <p:spPr bwMode="auto">
                  <a:xfrm>
                    <a:off x="4920" y="1561"/>
                    <a:ext cx="50" cy="14"/>
                  </a:xfrm>
                  <a:custGeom>
                    <a:avLst/>
                    <a:gdLst>
                      <a:gd name="T0" fmla="*/ 0 w 166"/>
                      <a:gd name="T1" fmla="*/ 7 h 46"/>
                      <a:gd name="T2" fmla="*/ 7 w 166"/>
                      <a:gd name="T3" fmla="*/ 14 h 46"/>
                      <a:gd name="T4" fmla="*/ 50 w 166"/>
                      <a:gd name="T5" fmla="*/ 14 h 46"/>
                      <a:gd name="T6" fmla="*/ 50 w 166"/>
                      <a:gd name="T7" fmla="*/ 0 h 46"/>
                      <a:gd name="T8" fmla="*/ 7 w 166"/>
                      <a:gd name="T9" fmla="*/ 0 h 46"/>
                      <a:gd name="T10" fmla="*/ 0 w 166"/>
                      <a:gd name="T11" fmla="*/ 7 h 46"/>
                      <a:gd name="T12" fmla="*/ 0 w 166"/>
                      <a:gd name="T13" fmla="*/ 7 h 46"/>
                      <a:gd name="T14" fmla="*/ 0 w 166"/>
                      <a:gd name="T15" fmla="*/ 14 h 46"/>
                      <a:gd name="T16" fmla="*/ 7 w 166"/>
                      <a:gd name="T17" fmla="*/ 14 h 46"/>
                      <a:gd name="T18" fmla="*/ 0 w 166"/>
                      <a:gd name="T19" fmla="*/ 7 h 4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66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166" y="46"/>
                        </a:lnTo>
                        <a:lnTo>
                          <a:pt x="166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0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7" name="Freeform 606"/>
                  <p:cNvSpPr>
                    <a:spLocks noChangeAspect="1"/>
                  </p:cNvSpPr>
                  <p:nvPr/>
                </p:nvSpPr>
                <p:spPr bwMode="auto">
                  <a:xfrm>
                    <a:off x="696" y="1425"/>
                    <a:ext cx="43" cy="143"/>
                  </a:xfrm>
                  <a:custGeom>
                    <a:avLst/>
                    <a:gdLst>
                      <a:gd name="T0" fmla="*/ 43 w 143"/>
                      <a:gd name="T1" fmla="*/ 143 h 469"/>
                      <a:gd name="T2" fmla="*/ 43 w 143"/>
                      <a:gd name="T3" fmla="*/ 55 h 469"/>
                      <a:gd name="T4" fmla="*/ 38 w 143"/>
                      <a:gd name="T5" fmla="*/ 52 h 469"/>
                      <a:gd name="T6" fmla="*/ 38 w 143"/>
                      <a:gd name="T7" fmla="*/ 23 h 469"/>
                      <a:gd name="T8" fmla="*/ 38 w 143"/>
                      <a:gd name="T9" fmla="*/ 20 h 469"/>
                      <a:gd name="T10" fmla="*/ 37 w 143"/>
                      <a:gd name="T11" fmla="*/ 16 h 469"/>
                      <a:gd name="T12" fmla="*/ 36 w 143"/>
                      <a:gd name="T13" fmla="*/ 12 h 469"/>
                      <a:gd name="T14" fmla="*/ 34 w 143"/>
                      <a:gd name="T15" fmla="*/ 8 h 469"/>
                      <a:gd name="T16" fmla="*/ 33 w 143"/>
                      <a:gd name="T17" fmla="*/ 7 h 469"/>
                      <a:gd name="T18" fmla="*/ 32 w 143"/>
                      <a:gd name="T19" fmla="*/ 5 h 469"/>
                      <a:gd name="T20" fmla="*/ 31 w 143"/>
                      <a:gd name="T21" fmla="*/ 3 h 469"/>
                      <a:gd name="T22" fmla="*/ 29 w 143"/>
                      <a:gd name="T23" fmla="*/ 2 h 469"/>
                      <a:gd name="T24" fmla="*/ 28 w 143"/>
                      <a:gd name="T25" fmla="*/ 1 h 469"/>
                      <a:gd name="T26" fmla="*/ 26 w 143"/>
                      <a:gd name="T27" fmla="*/ 1 h 469"/>
                      <a:gd name="T28" fmla="*/ 24 w 143"/>
                      <a:gd name="T29" fmla="*/ 0 h 469"/>
                      <a:gd name="T30" fmla="*/ 22 w 143"/>
                      <a:gd name="T31" fmla="*/ 0 h 469"/>
                      <a:gd name="T32" fmla="*/ 20 w 143"/>
                      <a:gd name="T33" fmla="*/ 0 h 469"/>
                      <a:gd name="T34" fmla="*/ 17 w 143"/>
                      <a:gd name="T35" fmla="*/ 1 h 469"/>
                      <a:gd name="T36" fmla="*/ 16 w 143"/>
                      <a:gd name="T37" fmla="*/ 1 h 469"/>
                      <a:gd name="T38" fmla="*/ 14 w 143"/>
                      <a:gd name="T39" fmla="*/ 2 h 469"/>
                      <a:gd name="T40" fmla="*/ 13 w 143"/>
                      <a:gd name="T41" fmla="*/ 3 h 469"/>
                      <a:gd name="T42" fmla="*/ 11 w 143"/>
                      <a:gd name="T43" fmla="*/ 5 h 469"/>
                      <a:gd name="T44" fmla="*/ 10 w 143"/>
                      <a:gd name="T45" fmla="*/ 6 h 469"/>
                      <a:gd name="T46" fmla="*/ 9 w 143"/>
                      <a:gd name="T47" fmla="*/ 8 h 469"/>
                      <a:gd name="T48" fmla="*/ 8 w 143"/>
                      <a:gd name="T49" fmla="*/ 11 h 469"/>
                      <a:gd name="T50" fmla="*/ 6 w 143"/>
                      <a:gd name="T51" fmla="*/ 16 h 469"/>
                      <a:gd name="T52" fmla="*/ 6 w 143"/>
                      <a:gd name="T53" fmla="*/ 20 h 469"/>
                      <a:gd name="T54" fmla="*/ 6 w 143"/>
                      <a:gd name="T55" fmla="*/ 23 h 469"/>
                      <a:gd name="T56" fmla="*/ 6 w 143"/>
                      <a:gd name="T57" fmla="*/ 52 h 469"/>
                      <a:gd name="T58" fmla="*/ 0 w 143"/>
                      <a:gd name="T59" fmla="*/ 54 h 469"/>
                      <a:gd name="T60" fmla="*/ 0 w 143"/>
                      <a:gd name="T61" fmla="*/ 143 h 469"/>
                      <a:gd name="T62" fmla="*/ 43 w 143"/>
                      <a:gd name="T63" fmla="*/ 143 h 469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43" h="469">
                        <a:moveTo>
                          <a:pt x="143" y="469"/>
                        </a:moveTo>
                        <a:lnTo>
                          <a:pt x="143" y="181"/>
                        </a:lnTo>
                        <a:lnTo>
                          <a:pt x="127" y="172"/>
                        </a:lnTo>
                        <a:lnTo>
                          <a:pt x="127" y="76"/>
                        </a:lnTo>
                        <a:lnTo>
                          <a:pt x="126" y="65"/>
                        </a:lnTo>
                        <a:lnTo>
                          <a:pt x="123" y="52"/>
                        </a:lnTo>
                        <a:lnTo>
                          <a:pt x="120" y="40"/>
                        </a:lnTo>
                        <a:lnTo>
                          <a:pt x="114" y="27"/>
                        </a:lnTo>
                        <a:lnTo>
                          <a:pt x="111" y="22"/>
                        </a:lnTo>
                        <a:lnTo>
                          <a:pt x="108" y="16"/>
                        </a:lnTo>
                        <a:lnTo>
                          <a:pt x="102" y="11"/>
                        </a:lnTo>
                        <a:lnTo>
                          <a:pt x="98" y="7"/>
                        </a:lnTo>
                        <a:lnTo>
                          <a:pt x="93" y="4"/>
                        </a:lnTo>
                        <a:lnTo>
                          <a:pt x="87" y="2"/>
                        </a:lnTo>
                        <a:lnTo>
                          <a:pt x="80" y="0"/>
                        </a:lnTo>
                        <a:lnTo>
                          <a:pt x="73" y="0"/>
                        </a:lnTo>
                        <a:lnTo>
                          <a:pt x="66" y="0"/>
                        </a:lnTo>
                        <a:lnTo>
                          <a:pt x="58" y="2"/>
                        </a:lnTo>
                        <a:lnTo>
                          <a:pt x="53" y="4"/>
                        </a:lnTo>
                        <a:lnTo>
                          <a:pt x="47" y="7"/>
                        </a:lnTo>
                        <a:lnTo>
                          <a:pt x="42" y="10"/>
                        </a:lnTo>
                        <a:lnTo>
                          <a:pt x="38" y="15"/>
                        </a:lnTo>
                        <a:lnTo>
                          <a:pt x="34" y="21"/>
                        </a:lnTo>
                        <a:lnTo>
                          <a:pt x="31" y="26"/>
                        </a:lnTo>
                        <a:lnTo>
                          <a:pt x="26" y="37"/>
                        </a:lnTo>
                        <a:lnTo>
                          <a:pt x="21" y="51"/>
                        </a:lnTo>
                        <a:lnTo>
                          <a:pt x="20" y="64"/>
                        </a:lnTo>
                        <a:lnTo>
                          <a:pt x="19" y="76"/>
                        </a:lnTo>
                        <a:lnTo>
                          <a:pt x="19" y="172"/>
                        </a:lnTo>
                        <a:lnTo>
                          <a:pt x="0" y="178"/>
                        </a:lnTo>
                        <a:lnTo>
                          <a:pt x="0" y="469"/>
                        </a:lnTo>
                        <a:lnTo>
                          <a:pt x="143" y="469"/>
                        </a:lnTo>
                        <a:close/>
                      </a:path>
                    </a:pathLst>
                  </a:custGeom>
                  <a:solidFill>
                    <a:srgbClr val="8C253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8" name="Freeform 607"/>
                  <p:cNvSpPr>
                    <a:spLocks noChangeAspect="1"/>
                  </p:cNvSpPr>
                  <p:nvPr/>
                </p:nvSpPr>
                <p:spPr bwMode="auto">
                  <a:xfrm>
                    <a:off x="732" y="1475"/>
                    <a:ext cx="14" cy="93"/>
                  </a:xfrm>
                  <a:custGeom>
                    <a:avLst/>
                    <a:gdLst>
                      <a:gd name="T0" fmla="*/ 10 w 47"/>
                      <a:gd name="T1" fmla="*/ 0 h 309"/>
                      <a:gd name="T2" fmla="*/ 0 w 47"/>
                      <a:gd name="T3" fmla="*/ 6 h 309"/>
                      <a:gd name="T4" fmla="*/ 0 w 47"/>
                      <a:gd name="T5" fmla="*/ 93 h 309"/>
                      <a:gd name="T6" fmla="*/ 14 w 47"/>
                      <a:gd name="T7" fmla="*/ 93 h 309"/>
                      <a:gd name="T8" fmla="*/ 14 w 47"/>
                      <a:gd name="T9" fmla="*/ 6 h 309"/>
                      <a:gd name="T10" fmla="*/ 10 w 47"/>
                      <a:gd name="T11" fmla="*/ 0 h 309"/>
                      <a:gd name="T12" fmla="*/ 14 w 47"/>
                      <a:gd name="T13" fmla="*/ 6 h 309"/>
                      <a:gd name="T14" fmla="*/ 14 w 47"/>
                      <a:gd name="T15" fmla="*/ 2 h 309"/>
                      <a:gd name="T16" fmla="*/ 10 w 47"/>
                      <a:gd name="T17" fmla="*/ 0 h 309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7" h="309">
                        <a:moveTo>
                          <a:pt x="34" y="0"/>
                        </a:moveTo>
                        <a:lnTo>
                          <a:pt x="0" y="21"/>
                        </a:lnTo>
                        <a:lnTo>
                          <a:pt x="0" y="309"/>
                        </a:lnTo>
                        <a:lnTo>
                          <a:pt x="47" y="309"/>
                        </a:lnTo>
                        <a:lnTo>
                          <a:pt x="47" y="21"/>
                        </a:lnTo>
                        <a:lnTo>
                          <a:pt x="34" y="0"/>
                        </a:lnTo>
                        <a:lnTo>
                          <a:pt x="47" y="21"/>
                        </a:lnTo>
                        <a:lnTo>
                          <a:pt x="47" y="6"/>
                        </a:lnTo>
                        <a:lnTo>
                          <a:pt x="3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9" name="Freeform 608"/>
                  <p:cNvSpPr>
                    <a:spLocks noChangeAspect="1"/>
                  </p:cNvSpPr>
                  <p:nvPr/>
                </p:nvSpPr>
                <p:spPr bwMode="auto">
                  <a:xfrm>
                    <a:off x="732" y="1468"/>
                    <a:ext cx="14" cy="14"/>
                  </a:xfrm>
                  <a:custGeom>
                    <a:avLst/>
                    <a:gdLst>
                      <a:gd name="T0" fmla="*/ 0 w 51"/>
                      <a:gd name="T1" fmla="*/ 6 h 51"/>
                      <a:gd name="T2" fmla="*/ 4 w 51"/>
                      <a:gd name="T3" fmla="*/ 11 h 51"/>
                      <a:gd name="T4" fmla="*/ 8 w 51"/>
                      <a:gd name="T5" fmla="*/ 14 h 51"/>
                      <a:gd name="T6" fmla="*/ 14 w 51"/>
                      <a:gd name="T7" fmla="*/ 2 h 51"/>
                      <a:gd name="T8" fmla="*/ 9 w 51"/>
                      <a:gd name="T9" fmla="*/ 0 h 51"/>
                      <a:gd name="T10" fmla="*/ 0 w 51"/>
                      <a:gd name="T11" fmla="*/ 6 h 51"/>
                      <a:gd name="T12" fmla="*/ 0 w 51"/>
                      <a:gd name="T13" fmla="*/ 6 h 51"/>
                      <a:gd name="T14" fmla="*/ 0 w 51"/>
                      <a:gd name="T15" fmla="*/ 10 h 51"/>
                      <a:gd name="T16" fmla="*/ 4 w 51"/>
                      <a:gd name="T17" fmla="*/ 11 h 51"/>
                      <a:gd name="T18" fmla="*/ 0 w 51"/>
                      <a:gd name="T19" fmla="*/ 6 h 5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51" h="51">
                        <a:moveTo>
                          <a:pt x="0" y="21"/>
                        </a:moveTo>
                        <a:lnTo>
                          <a:pt x="13" y="41"/>
                        </a:lnTo>
                        <a:lnTo>
                          <a:pt x="30" y="51"/>
                        </a:lnTo>
                        <a:lnTo>
                          <a:pt x="51" y="9"/>
                        </a:lnTo>
                        <a:lnTo>
                          <a:pt x="34" y="0"/>
                        </a:lnTo>
                        <a:lnTo>
                          <a:pt x="0" y="21"/>
                        </a:lnTo>
                        <a:lnTo>
                          <a:pt x="0" y="35"/>
                        </a:lnTo>
                        <a:lnTo>
                          <a:pt x="13" y="41"/>
                        </a:lnTo>
                        <a:lnTo>
                          <a:pt x="0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0" name="Freeform 609"/>
                  <p:cNvSpPr>
                    <a:spLocks noChangeAspect="1"/>
                  </p:cNvSpPr>
                  <p:nvPr/>
                </p:nvSpPr>
                <p:spPr bwMode="auto">
                  <a:xfrm>
                    <a:off x="732" y="1446"/>
                    <a:ext cx="7" cy="29"/>
                  </a:xfrm>
                  <a:custGeom>
                    <a:avLst/>
                    <a:gdLst>
                      <a:gd name="T0" fmla="*/ 7 w 47"/>
                      <a:gd name="T1" fmla="*/ 0 h 96"/>
                      <a:gd name="T2" fmla="*/ 0 w 47"/>
                      <a:gd name="T3" fmla="*/ 0 h 96"/>
                      <a:gd name="T4" fmla="*/ 0 w 47"/>
                      <a:gd name="T5" fmla="*/ 29 h 96"/>
                      <a:gd name="T6" fmla="*/ 7 w 47"/>
                      <a:gd name="T7" fmla="*/ 29 h 96"/>
                      <a:gd name="T8" fmla="*/ 7 w 47"/>
                      <a:gd name="T9" fmla="*/ 0 h 96"/>
                      <a:gd name="T10" fmla="*/ 7 w 47"/>
                      <a:gd name="T11" fmla="*/ 0 h 96"/>
                      <a:gd name="T12" fmla="*/ 0 w 47"/>
                      <a:gd name="T13" fmla="*/ 0 h 96"/>
                      <a:gd name="T14" fmla="*/ 0 w 47"/>
                      <a:gd name="T15" fmla="*/ 0 h 96"/>
                      <a:gd name="T16" fmla="*/ 0 w 47"/>
                      <a:gd name="T17" fmla="*/ 0 h 96"/>
                      <a:gd name="T18" fmla="*/ 7 w 47"/>
                      <a:gd name="T19" fmla="*/ 0 h 9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" h="96">
                        <a:moveTo>
                          <a:pt x="47" y="0"/>
                        </a:move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47" y="9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4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1" name="Freeform 610"/>
                  <p:cNvSpPr>
                    <a:spLocks noChangeAspect="1"/>
                  </p:cNvSpPr>
                  <p:nvPr/>
                </p:nvSpPr>
                <p:spPr bwMode="auto">
                  <a:xfrm>
                    <a:off x="718" y="1417"/>
                    <a:ext cx="21" cy="29"/>
                  </a:xfrm>
                  <a:custGeom>
                    <a:avLst/>
                    <a:gdLst>
                      <a:gd name="T0" fmla="*/ 0 w 77"/>
                      <a:gd name="T1" fmla="*/ 14 h 100"/>
                      <a:gd name="T2" fmla="*/ 0 w 77"/>
                      <a:gd name="T3" fmla="*/ 14 h 100"/>
                      <a:gd name="T4" fmla="*/ 1 w 77"/>
                      <a:gd name="T5" fmla="*/ 14 h 100"/>
                      <a:gd name="T6" fmla="*/ 2 w 77"/>
                      <a:gd name="T7" fmla="*/ 14 h 100"/>
                      <a:gd name="T8" fmla="*/ 2 w 77"/>
                      <a:gd name="T9" fmla="*/ 14 h 100"/>
                      <a:gd name="T10" fmla="*/ 3 w 77"/>
                      <a:gd name="T11" fmla="*/ 14 h 100"/>
                      <a:gd name="T12" fmla="*/ 4 w 77"/>
                      <a:gd name="T13" fmla="*/ 15 h 100"/>
                      <a:gd name="T14" fmla="*/ 5 w 77"/>
                      <a:gd name="T15" fmla="*/ 16 h 100"/>
                      <a:gd name="T16" fmla="*/ 5 w 77"/>
                      <a:gd name="T17" fmla="*/ 17 h 100"/>
                      <a:gd name="T18" fmla="*/ 6 w 77"/>
                      <a:gd name="T19" fmla="*/ 18 h 100"/>
                      <a:gd name="T20" fmla="*/ 7 w 77"/>
                      <a:gd name="T21" fmla="*/ 21 h 100"/>
                      <a:gd name="T22" fmla="*/ 8 w 77"/>
                      <a:gd name="T23" fmla="*/ 23 h 100"/>
                      <a:gd name="T24" fmla="*/ 8 w 77"/>
                      <a:gd name="T25" fmla="*/ 27 h 100"/>
                      <a:gd name="T26" fmla="*/ 8 w 77"/>
                      <a:gd name="T27" fmla="*/ 29 h 100"/>
                      <a:gd name="T28" fmla="*/ 21 w 77"/>
                      <a:gd name="T29" fmla="*/ 29 h 100"/>
                      <a:gd name="T30" fmla="*/ 21 w 77"/>
                      <a:gd name="T31" fmla="*/ 25 h 100"/>
                      <a:gd name="T32" fmla="*/ 20 w 77"/>
                      <a:gd name="T33" fmla="*/ 21 h 100"/>
                      <a:gd name="T34" fmla="*/ 19 w 77"/>
                      <a:gd name="T35" fmla="*/ 16 h 100"/>
                      <a:gd name="T36" fmla="*/ 17 w 77"/>
                      <a:gd name="T37" fmla="*/ 12 h 100"/>
                      <a:gd name="T38" fmla="*/ 16 w 77"/>
                      <a:gd name="T39" fmla="*/ 9 h 100"/>
                      <a:gd name="T40" fmla="*/ 14 w 77"/>
                      <a:gd name="T41" fmla="*/ 8 h 100"/>
                      <a:gd name="T42" fmla="*/ 13 w 77"/>
                      <a:gd name="T43" fmla="*/ 5 h 100"/>
                      <a:gd name="T44" fmla="*/ 11 w 77"/>
                      <a:gd name="T45" fmla="*/ 3 h 100"/>
                      <a:gd name="T46" fmla="*/ 8 w 77"/>
                      <a:gd name="T47" fmla="*/ 2 h 100"/>
                      <a:gd name="T48" fmla="*/ 6 w 77"/>
                      <a:gd name="T49" fmla="*/ 1 h 100"/>
                      <a:gd name="T50" fmla="*/ 3 w 77"/>
                      <a:gd name="T51" fmla="*/ 0 h 100"/>
                      <a:gd name="T52" fmla="*/ 0 w 77"/>
                      <a:gd name="T53" fmla="*/ 0 h 100"/>
                      <a:gd name="T54" fmla="*/ 0 w 77"/>
                      <a:gd name="T55" fmla="*/ 0 h 100"/>
                      <a:gd name="T56" fmla="*/ 0 w 77"/>
                      <a:gd name="T57" fmla="*/ 14 h 100"/>
                      <a:gd name="T58" fmla="*/ 0 w 77"/>
                      <a:gd name="T59" fmla="*/ 14 h 100"/>
                      <a:gd name="T60" fmla="*/ 0 w 77"/>
                      <a:gd name="T61" fmla="*/ 14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0" y="47"/>
                        </a:moveTo>
                        <a:lnTo>
                          <a:pt x="0" y="47"/>
                        </a:lnTo>
                        <a:lnTo>
                          <a:pt x="3" y="47"/>
                        </a:lnTo>
                        <a:lnTo>
                          <a:pt x="6" y="48"/>
                        </a:lnTo>
                        <a:lnTo>
                          <a:pt x="9" y="49"/>
                        </a:lnTo>
                        <a:lnTo>
                          <a:pt x="11" y="50"/>
                        </a:lnTo>
                        <a:lnTo>
                          <a:pt x="14" y="52"/>
                        </a:lnTo>
                        <a:lnTo>
                          <a:pt x="17" y="55"/>
                        </a:lnTo>
                        <a:lnTo>
                          <a:pt x="19" y="58"/>
                        </a:lnTo>
                        <a:lnTo>
                          <a:pt x="21" y="61"/>
                        </a:lnTo>
                        <a:lnTo>
                          <a:pt x="25" y="71"/>
                        </a:lnTo>
                        <a:lnTo>
                          <a:pt x="28" y="81"/>
                        </a:lnTo>
                        <a:lnTo>
                          <a:pt x="29" y="92"/>
                        </a:lnTo>
                        <a:lnTo>
                          <a:pt x="30" y="100"/>
                        </a:lnTo>
                        <a:lnTo>
                          <a:pt x="77" y="100"/>
                        </a:lnTo>
                        <a:lnTo>
                          <a:pt x="76" y="87"/>
                        </a:lnTo>
                        <a:lnTo>
                          <a:pt x="74" y="71"/>
                        </a:lnTo>
                        <a:lnTo>
                          <a:pt x="68" y="55"/>
                        </a:lnTo>
                        <a:lnTo>
                          <a:pt x="62" y="40"/>
                        </a:lnTo>
                        <a:lnTo>
                          <a:pt x="58" y="32"/>
                        </a:lnTo>
                        <a:lnTo>
                          <a:pt x="53" y="26"/>
                        </a:lnTo>
                        <a:lnTo>
                          <a:pt x="46" y="18"/>
                        </a:lnTo>
                        <a:lnTo>
                          <a:pt x="39" y="12"/>
                        </a:lnTo>
                        <a:lnTo>
                          <a:pt x="30" y="7"/>
                        </a:lnTo>
                        <a:lnTo>
                          <a:pt x="21" y="4"/>
                        </a:lnTo>
                        <a:lnTo>
                          <a:pt x="10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2" name="Freeform 611"/>
                  <p:cNvSpPr>
                    <a:spLocks noChangeAspect="1"/>
                  </p:cNvSpPr>
                  <p:nvPr/>
                </p:nvSpPr>
                <p:spPr bwMode="auto">
                  <a:xfrm>
                    <a:off x="696" y="1417"/>
                    <a:ext cx="21" cy="29"/>
                  </a:xfrm>
                  <a:custGeom>
                    <a:avLst/>
                    <a:gdLst>
                      <a:gd name="T0" fmla="*/ 13 w 77"/>
                      <a:gd name="T1" fmla="*/ 29 h 100"/>
                      <a:gd name="T2" fmla="*/ 13 w 77"/>
                      <a:gd name="T3" fmla="*/ 29 h 100"/>
                      <a:gd name="T4" fmla="*/ 13 w 77"/>
                      <a:gd name="T5" fmla="*/ 26 h 100"/>
                      <a:gd name="T6" fmla="*/ 13 w 77"/>
                      <a:gd name="T7" fmla="*/ 23 h 100"/>
                      <a:gd name="T8" fmla="*/ 14 w 77"/>
                      <a:gd name="T9" fmla="*/ 20 h 100"/>
                      <a:gd name="T10" fmla="*/ 15 w 77"/>
                      <a:gd name="T11" fmla="*/ 17 h 100"/>
                      <a:gd name="T12" fmla="*/ 16 w 77"/>
                      <a:gd name="T13" fmla="*/ 17 h 100"/>
                      <a:gd name="T14" fmla="*/ 16 w 77"/>
                      <a:gd name="T15" fmla="*/ 16 h 100"/>
                      <a:gd name="T16" fmla="*/ 17 w 77"/>
                      <a:gd name="T17" fmla="*/ 15 h 100"/>
                      <a:gd name="T18" fmla="*/ 17 w 77"/>
                      <a:gd name="T19" fmla="*/ 14 h 100"/>
                      <a:gd name="T20" fmla="*/ 18 w 77"/>
                      <a:gd name="T21" fmla="*/ 14 h 100"/>
                      <a:gd name="T22" fmla="*/ 19 w 77"/>
                      <a:gd name="T23" fmla="*/ 14 h 100"/>
                      <a:gd name="T24" fmla="*/ 20 w 77"/>
                      <a:gd name="T25" fmla="*/ 14 h 100"/>
                      <a:gd name="T26" fmla="*/ 21 w 77"/>
                      <a:gd name="T27" fmla="*/ 14 h 100"/>
                      <a:gd name="T28" fmla="*/ 21 w 77"/>
                      <a:gd name="T29" fmla="*/ 0 h 100"/>
                      <a:gd name="T30" fmla="*/ 18 w 77"/>
                      <a:gd name="T31" fmla="*/ 0 h 100"/>
                      <a:gd name="T32" fmla="*/ 15 w 77"/>
                      <a:gd name="T33" fmla="*/ 1 h 100"/>
                      <a:gd name="T34" fmla="*/ 13 w 77"/>
                      <a:gd name="T35" fmla="*/ 2 h 100"/>
                      <a:gd name="T36" fmla="*/ 10 w 77"/>
                      <a:gd name="T37" fmla="*/ 3 h 100"/>
                      <a:gd name="T38" fmla="*/ 8 w 77"/>
                      <a:gd name="T39" fmla="*/ 5 h 100"/>
                      <a:gd name="T40" fmla="*/ 7 w 77"/>
                      <a:gd name="T41" fmla="*/ 7 h 100"/>
                      <a:gd name="T42" fmla="*/ 5 w 77"/>
                      <a:gd name="T43" fmla="*/ 9 h 100"/>
                      <a:gd name="T44" fmla="*/ 4 w 77"/>
                      <a:gd name="T45" fmla="*/ 11 h 100"/>
                      <a:gd name="T46" fmla="*/ 2 w 77"/>
                      <a:gd name="T47" fmla="*/ 16 h 100"/>
                      <a:gd name="T48" fmla="*/ 1 w 77"/>
                      <a:gd name="T49" fmla="*/ 20 h 100"/>
                      <a:gd name="T50" fmla="*/ 0 w 77"/>
                      <a:gd name="T51" fmla="*/ 25 h 100"/>
                      <a:gd name="T52" fmla="*/ 0 w 77"/>
                      <a:gd name="T53" fmla="*/ 29 h 100"/>
                      <a:gd name="T54" fmla="*/ 0 w 77"/>
                      <a:gd name="T55" fmla="*/ 29 h 100"/>
                      <a:gd name="T56" fmla="*/ 13 w 77"/>
                      <a:gd name="T57" fmla="*/ 29 h 100"/>
                      <a:gd name="T58" fmla="*/ 13 w 77"/>
                      <a:gd name="T59" fmla="*/ 29 h 100"/>
                      <a:gd name="T60" fmla="*/ 13 w 77"/>
                      <a:gd name="T61" fmla="*/ 29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46" y="100"/>
                        </a:moveTo>
                        <a:lnTo>
                          <a:pt x="46" y="100"/>
                        </a:lnTo>
                        <a:lnTo>
                          <a:pt x="47" y="90"/>
                        </a:lnTo>
                        <a:lnTo>
                          <a:pt x="48" y="79"/>
                        </a:lnTo>
                        <a:lnTo>
                          <a:pt x="52" y="70"/>
                        </a:lnTo>
                        <a:lnTo>
                          <a:pt x="56" y="59"/>
                        </a:lnTo>
                        <a:lnTo>
                          <a:pt x="57" y="57"/>
                        </a:lnTo>
                        <a:lnTo>
                          <a:pt x="59" y="54"/>
                        </a:lnTo>
                        <a:lnTo>
                          <a:pt x="61" y="52"/>
                        </a:lnTo>
                        <a:lnTo>
                          <a:pt x="64" y="50"/>
                        </a:lnTo>
                        <a:lnTo>
                          <a:pt x="66" y="49"/>
                        </a:lnTo>
                        <a:lnTo>
                          <a:pt x="70" y="48"/>
                        </a:lnTo>
                        <a:lnTo>
                          <a:pt x="73" y="47"/>
                        </a:lnTo>
                        <a:lnTo>
                          <a:pt x="77" y="47"/>
                        </a:lnTo>
                        <a:lnTo>
                          <a:pt x="77" y="0"/>
                        </a:lnTo>
                        <a:lnTo>
                          <a:pt x="66" y="0"/>
                        </a:lnTo>
                        <a:lnTo>
                          <a:pt x="56" y="2"/>
                        </a:lnTo>
                        <a:lnTo>
                          <a:pt x="46" y="7"/>
                        </a:lnTo>
                        <a:lnTo>
                          <a:pt x="38" y="12"/>
                        </a:lnTo>
                        <a:lnTo>
                          <a:pt x="31" y="17"/>
                        </a:lnTo>
                        <a:lnTo>
                          <a:pt x="24" y="24"/>
                        </a:lnTo>
                        <a:lnTo>
                          <a:pt x="19" y="31"/>
                        </a:lnTo>
                        <a:lnTo>
                          <a:pt x="14" y="39"/>
                        </a:lnTo>
                        <a:lnTo>
                          <a:pt x="7" y="54"/>
                        </a:lnTo>
                        <a:lnTo>
                          <a:pt x="3" y="70"/>
                        </a:lnTo>
                        <a:lnTo>
                          <a:pt x="1" y="86"/>
                        </a:lnTo>
                        <a:lnTo>
                          <a:pt x="0" y="100"/>
                        </a:lnTo>
                        <a:lnTo>
                          <a:pt x="46" y="10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3" name="Freeform 612"/>
                  <p:cNvSpPr>
                    <a:spLocks noChangeAspect="1"/>
                  </p:cNvSpPr>
                  <p:nvPr/>
                </p:nvSpPr>
                <p:spPr bwMode="auto">
                  <a:xfrm>
                    <a:off x="696" y="1446"/>
                    <a:ext cx="14" cy="36"/>
                  </a:xfrm>
                  <a:custGeom>
                    <a:avLst/>
                    <a:gdLst>
                      <a:gd name="T0" fmla="*/ 10 w 46"/>
                      <a:gd name="T1" fmla="*/ 36 h 117"/>
                      <a:gd name="T2" fmla="*/ 14 w 46"/>
                      <a:gd name="T3" fmla="*/ 30 h 117"/>
                      <a:gd name="T4" fmla="*/ 14 w 46"/>
                      <a:gd name="T5" fmla="*/ 0 h 117"/>
                      <a:gd name="T6" fmla="*/ 0 w 46"/>
                      <a:gd name="T7" fmla="*/ 0 h 117"/>
                      <a:gd name="T8" fmla="*/ 0 w 46"/>
                      <a:gd name="T9" fmla="*/ 30 h 117"/>
                      <a:gd name="T10" fmla="*/ 10 w 46"/>
                      <a:gd name="T11" fmla="*/ 36 h 117"/>
                      <a:gd name="T12" fmla="*/ 10 w 46"/>
                      <a:gd name="T13" fmla="*/ 36 h 117"/>
                      <a:gd name="T14" fmla="*/ 14 w 46"/>
                      <a:gd name="T15" fmla="*/ 34 h 117"/>
                      <a:gd name="T16" fmla="*/ 14 w 46"/>
                      <a:gd name="T17" fmla="*/ 30 h 117"/>
                      <a:gd name="T18" fmla="*/ 10 w 46"/>
                      <a:gd name="T19" fmla="*/ 36 h 117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117">
                        <a:moveTo>
                          <a:pt x="32" y="117"/>
                        </a:moveTo>
                        <a:lnTo>
                          <a:pt x="46" y="9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32" y="117"/>
                        </a:lnTo>
                        <a:lnTo>
                          <a:pt x="46" y="112"/>
                        </a:lnTo>
                        <a:lnTo>
                          <a:pt x="46" y="96"/>
                        </a:lnTo>
                        <a:lnTo>
                          <a:pt x="32" y="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4" name="Freeform 613"/>
                  <p:cNvSpPr>
                    <a:spLocks noChangeAspect="1"/>
                  </p:cNvSpPr>
                  <p:nvPr/>
                </p:nvSpPr>
                <p:spPr bwMode="auto">
                  <a:xfrm>
                    <a:off x="689" y="1468"/>
                    <a:ext cx="14" cy="14"/>
                  </a:xfrm>
                  <a:custGeom>
                    <a:avLst/>
                    <a:gdLst>
                      <a:gd name="T0" fmla="*/ 0 w 51"/>
                      <a:gd name="T1" fmla="*/ 8 h 51"/>
                      <a:gd name="T2" fmla="*/ 9 w 51"/>
                      <a:gd name="T3" fmla="*/ 14 h 51"/>
                      <a:gd name="T4" fmla="*/ 14 w 51"/>
                      <a:gd name="T5" fmla="*/ 12 h 51"/>
                      <a:gd name="T6" fmla="*/ 10 w 51"/>
                      <a:gd name="T7" fmla="*/ 0 h 51"/>
                      <a:gd name="T8" fmla="*/ 4 w 51"/>
                      <a:gd name="T9" fmla="*/ 2 h 51"/>
                      <a:gd name="T10" fmla="*/ 0 w 51"/>
                      <a:gd name="T11" fmla="*/ 8 h 51"/>
                      <a:gd name="T12" fmla="*/ 4 w 51"/>
                      <a:gd name="T13" fmla="*/ 2 h 51"/>
                      <a:gd name="T14" fmla="*/ 0 w 51"/>
                      <a:gd name="T15" fmla="*/ 4 h 51"/>
                      <a:gd name="T16" fmla="*/ 0 w 51"/>
                      <a:gd name="T17" fmla="*/ 8 h 5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51" h="51">
                        <a:moveTo>
                          <a:pt x="0" y="28"/>
                        </a:moveTo>
                        <a:lnTo>
                          <a:pt x="32" y="51"/>
                        </a:lnTo>
                        <a:lnTo>
                          <a:pt x="51" y="43"/>
                        </a:lnTo>
                        <a:lnTo>
                          <a:pt x="35" y="0"/>
                        </a:lnTo>
                        <a:lnTo>
                          <a:pt x="16" y="7"/>
                        </a:lnTo>
                        <a:lnTo>
                          <a:pt x="0" y="28"/>
                        </a:lnTo>
                        <a:lnTo>
                          <a:pt x="16" y="7"/>
                        </a:lnTo>
                        <a:lnTo>
                          <a:pt x="0" y="13"/>
                        </a:lnTo>
                        <a:lnTo>
                          <a:pt x="0" y="2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5" name="Freeform 614"/>
                  <p:cNvSpPr>
                    <a:spLocks noChangeAspect="1"/>
                  </p:cNvSpPr>
                  <p:nvPr/>
                </p:nvSpPr>
                <p:spPr bwMode="auto">
                  <a:xfrm>
                    <a:off x="689" y="1475"/>
                    <a:ext cx="14" cy="100"/>
                  </a:xfrm>
                  <a:custGeom>
                    <a:avLst/>
                    <a:gdLst>
                      <a:gd name="T0" fmla="*/ 7 w 46"/>
                      <a:gd name="T1" fmla="*/ 100 h 314"/>
                      <a:gd name="T2" fmla="*/ 14 w 46"/>
                      <a:gd name="T3" fmla="*/ 93 h 314"/>
                      <a:gd name="T4" fmla="*/ 14 w 46"/>
                      <a:gd name="T5" fmla="*/ 0 h 314"/>
                      <a:gd name="T6" fmla="*/ 0 w 46"/>
                      <a:gd name="T7" fmla="*/ 0 h 314"/>
                      <a:gd name="T8" fmla="*/ 0 w 46"/>
                      <a:gd name="T9" fmla="*/ 93 h 314"/>
                      <a:gd name="T10" fmla="*/ 7 w 46"/>
                      <a:gd name="T11" fmla="*/ 100 h 314"/>
                      <a:gd name="T12" fmla="*/ 0 w 46"/>
                      <a:gd name="T13" fmla="*/ 93 h 314"/>
                      <a:gd name="T14" fmla="*/ 0 w 46"/>
                      <a:gd name="T15" fmla="*/ 100 h 314"/>
                      <a:gd name="T16" fmla="*/ 7 w 46"/>
                      <a:gd name="T17" fmla="*/ 100 h 314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6" h="314">
                        <a:moveTo>
                          <a:pt x="23" y="314"/>
                        </a:moveTo>
                        <a:lnTo>
                          <a:pt x="46" y="29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3" y="314"/>
                        </a:lnTo>
                        <a:lnTo>
                          <a:pt x="0" y="291"/>
                        </a:lnTo>
                        <a:lnTo>
                          <a:pt x="0" y="314"/>
                        </a:lnTo>
                        <a:lnTo>
                          <a:pt x="23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6" name="Freeform 615"/>
                  <p:cNvSpPr>
                    <a:spLocks noChangeAspect="1"/>
                  </p:cNvSpPr>
                  <p:nvPr/>
                </p:nvSpPr>
                <p:spPr bwMode="auto">
                  <a:xfrm>
                    <a:off x="696" y="1561"/>
                    <a:ext cx="50" cy="14"/>
                  </a:xfrm>
                  <a:custGeom>
                    <a:avLst/>
                    <a:gdLst>
                      <a:gd name="T0" fmla="*/ 50 w 167"/>
                      <a:gd name="T1" fmla="*/ 7 h 46"/>
                      <a:gd name="T2" fmla="*/ 43 w 167"/>
                      <a:gd name="T3" fmla="*/ 0 h 46"/>
                      <a:gd name="T4" fmla="*/ 0 w 167"/>
                      <a:gd name="T5" fmla="*/ 0 h 46"/>
                      <a:gd name="T6" fmla="*/ 0 w 167"/>
                      <a:gd name="T7" fmla="*/ 14 h 46"/>
                      <a:gd name="T8" fmla="*/ 43 w 167"/>
                      <a:gd name="T9" fmla="*/ 14 h 46"/>
                      <a:gd name="T10" fmla="*/ 50 w 167"/>
                      <a:gd name="T11" fmla="*/ 7 h 46"/>
                      <a:gd name="T12" fmla="*/ 43 w 167"/>
                      <a:gd name="T13" fmla="*/ 14 h 46"/>
                      <a:gd name="T14" fmla="*/ 50 w 167"/>
                      <a:gd name="T15" fmla="*/ 14 h 46"/>
                      <a:gd name="T16" fmla="*/ 50 w 167"/>
                      <a:gd name="T17" fmla="*/ 7 h 4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67" h="46">
                        <a:moveTo>
                          <a:pt x="167" y="23"/>
                        </a:moveTo>
                        <a:lnTo>
                          <a:pt x="143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43" y="46"/>
                        </a:lnTo>
                        <a:lnTo>
                          <a:pt x="167" y="23"/>
                        </a:lnTo>
                        <a:lnTo>
                          <a:pt x="143" y="46"/>
                        </a:lnTo>
                        <a:lnTo>
                          <a:pt x="167" y="46"/>
                        </a:lnTo>
                        <a:lnTo>
                          <a:pt x="167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7" name="Freeform 616"/>
                  <p:cNvSpPr>
                    <a:spLocks noChangeAspect="1"/>
                  </p:cNvSpPr>
                  <p:nvPr/>
                </p:nvSpPr>
                <p:spPr bwMode="auto">
                  <a:xfrm>
                    <a:off x="4798" y="1425"/>
                    <a:ext cx="43" cy="143"/>
                  </a:xfrm>
                  <a:custGeom>
                    <a:avLst/>
                    <a:gdLst>
                      <a:gd name="T0" fmla="*/ 0 w 143"/>
                      <a:gd name="T1" fmla="*/ 143 h 469"/>
                      <a:gd name="T2" fmla="*/ 0 w 143"/>
                      <a:gd name="T3" fmla="*/ 55 h 469"/>
                      <a:gd name="T4" fmla="*/ 5 w 143"/>
                      <a:gd name="T5" fmla="*/ 52 h 469"/>
                      <a:gd name="T6" fmla="*/ 5 w 143"/>
                      <a:gd name="T7" fmla="*/ 23 h 469"/>
                      <a:gd name="T8" fmla="*/ 5 w 143"/>
                      <a:gd name="T9" fmla="*/ 20 h 469"/>
                      <a:gd name="T10" fmla="*/ 6 w 143"/>
                      <a:gd name="T11" fmla="*/ 16 h 469"/>
                      <a:gd name="T12" fmla="*/ 7 w 143"/>
                      <a:gd name="T13" fmla="*/ 12 h 469"/>
                      <a:gd name="T14" fmla="*/ 8 w 143"/>
                      <a:gd name="T15" fmla="*/ 8 h 469"/>
                      <a:gd name="T16" fmla="*/ 10 w 143"/>
                      <a:gd name="T17" fmla="*/ 7 h 469"/>
                      <a:gd name="T18" fmla="*/ 11 w 143"/>
                      <a:gd name="T19" fmla="*/ 5 h 469"/>
                      <a:gd name="T20" fmla="*/ 12 w 143"/>
                      <a:gd name="T21" fmla="*/ 3 h 469"/>
                      <a:gd name="T22" fmla="*/ 14 w 143"/>
                      <a:gd name="T23" fmla="*/ 2 h 469"/>
                      <a:gd name="T24" fmla="*/ 15 w 143"/>
                      <a:gd name="T25" fmla="*/ 1 h 469"/>
                      <a:gd name="T26" fmla="*/ 17 w 143"/>
                      <a:gd name="T27" fmla="*/ 1 h 469"/>
                      <a:gd name="T28" fmla="*/ 19 w 143"/>
                      <a:gd name="T29" fmla="*/ 0 h 469"/>
                      <a:gd name="T30" fmla="*/ 21 w 143"/>
                      <a:gd name="T31" fmla="*/ 0 h 469"/>
                      <a:gd name="T32" fmla="*/ 23 w 143"/>
                      <a:gd name="T33" fmla="*/ 0 h 469"/>
                      <a:gd name="T34" fmla="*/ 26 w 143"/>
                      <a:gd name="T35" fmla="*/ 1 h 469"/>
                      <a:gd name="T36" fmla="*/ 27 w 143"/>
                      <a:gd name="T37" fmla="*/ 1 h 469"/>
                      <a:gd name="T38" fmla="*/ 29 w 143"/>
                      <a:gd name="T39" fmla="*/ 2 h 469"/>
                      <a:gd name="T40" fmla="*/ 30 w 143"/>
                      <a:gd name="T41" fmla="*/ 3 h 469"/>
                      <a:gd name="T42" fmla="*/ 32 w 143"/>
                      <a:gd name="T43" fmla="*/ 5 h 469"/>
                      <a:gd name="T44" fmla="*/ 33 w 143"/>
                      <a:gd name="T45" fmla="*/ 6 h 469"/>
                      <a:gd name="T46" fmla="*/ 34 w 143"/>
                      <a:gd name="T47" fmla="*/ 8 h 469"/>
                      <a:gd name="T48" fmla="*/ 35 w 143"/>
                      <a:gd name="T49" fmla="*/ 11 h 469"/>
                      <a:gd name="T50" fmla="*/ 37 w 143"/>
                      <a:gd name="T51" fmla="*/ 16 h 469"/>
                      <a:gd name="T52" fmla="*/ 37 w 143"/>
                      <a:gd name="T53" fmla="*/ 20 h 469"/>
                      <a:gd name="T54" fmla="*/ 37 w 143"/>
                      <a:gd name="T55" fmla="*/ 23 h 469"/>
                      <a:gd name="T56" fmla="*/ 37 w 143"/>
                      <a:gd name="T57" fmla="*/ 52 h 469"/>
                      <a:gd name="T58" fmla="*/ 43 w 143"/>
                      <a:gd name="T59" fmla="*/ 54 h 469"/>
                      <a:gd name="T60" fmla="*/ 43 w 143"/>
                      <a:gd name="T61" fmla="*/ 143 h 469"/>
                      <a:gd name="T62" fmla="*/ 0 w 143"/>
                      <a:gd name="T63" fmla="*/ 143 h 469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43" h="469">
                        <a:moveTo>
                          <a:pt x="0" y="469"/>
                        </a:moveTo>
                        <a:lnTo>
                          <a:pt x="0" y="181"/>
                        </a:lnTo>
                        <a:lnTo>
                          <a:pt x="16" y="172"/>
                        </a:lnTo>
                        <a:lnTo>
                          <a:pt x="16" y="76"/>
                        </a:lnTo>
                        <a:lnTo>
                          <a:pt x="17" y="65"/>
                        </a:lnTo>
                        <a:lnTo>
                          <a:pt x="20" y="52"/>
                        </a:lnTo>
                        <a:lnTo>
                          <a:pt x="23" y="40"/>
                        </a:lnTo>
                        <a:lnTo>
                          <a:pt x="28" y="27"/>
                        </a:lnTo>
                        <a:lnTo>
                          <a:pt x="32" y="22"/>
                        </a:lnTo>
                        <a:lnTo>
                          <a:pt x="35" y="16"/>
                        </a:lnTo>
                        <a:lnTo>
                          <a:pt x="41" y="11"/>
                        </a:lnTo>
                        <a:lnTo>
                          <a:pt x="45" y="7"/>
                        </a:lnTo>
                        <a:lnTo>
                          <a:pt x="50" y="4"/>
                        </a:lnTo>
                        <a:lnTo>
                          <a:pt x="56" y="2"/>
                        </a:lnTo>
                        <a:lnTo>
                          <a:pt x="63" y="0"/>
                        </a:lnTo>
                        <a:lnTo>
                          <a:pt x="70" y="0"/>
                        </a:lnTo>
                        <a:lnTo>
                          <a:pt x="77" y="0"/>
                        </a:lnTo>
                        <a:lnTo>
                          <a:pt x="85" y="2"/>
                        </a:lnTo>
                        <a:lnTo>
                          <a:pt x="90" y="4"/>
                        </a:lnTo>
                        <a:lnTo>
                          <a:pt x="96" y="7"/>
                        </a:lnTo>
                        <a:lnTo>
                          <a:pt x="101" y="10"/>
                        </a:lnTo>
                        <a:lnTo>
                          <a:pt x="105" y="15"/>
                        </a:lnTo>
                        <a:lnTo>
                          <a:pt x="109" y="21"/>
                        </a:lnTo>
                        <a:lnTo>
                          <a:pt x="112" y="26"/>
                        </a:lnTo>
                        <a:lnTo>
                          <a:pt x="117" y="37"/>
                        </a:lnTo>
                        <a:lnTo>
                          <a:pt x="122" y="51"/>
                        </a:lnTo>
                        <a:lnTo>
                          <a:pt x="123" y="64"/>
                        </a:lnTo>
                        <a:lnTo>
                          <a:pt x="124" y="76"/>
                        </a:lnTo>
                        <a:lnTo>
                          <a:pt x="124" y="172"/>
                        </a:lnTo>
                        <a:lnTo>
                          <a:pt x="143" y="178"/>
                        </a:lnTo>
                        <a:lnTo>
                          <a:pt x="143" y="469"/>
                        </a:lnTo>
                        <a:lnTo>
                          <a:pt x="0" y="469"/>
                        </a:lnTo>
                        <a:close/>
                      </a:path>
                    </a:pathLst>
                  </a:custGeom>
                  <a:solidFill>
                    <a:srgbClr val="8C253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8" name="Freeform 617"/>
                  <p:cNvSpPr>
                    <a:spLocks noChangeAspect="1"/>
                  </p:cNvSpPr>
                  <p:nvPr/>
                </p:nvSpPr>
                <p:spPr bwMode="auto">
                  <a:xfrm>
                    <a:off x="4791" y="1475"/>
                    <a:ext cx="14" cy="93"/>
                  </a:xfrm>
                  <a:custGeom>
                    <a:avLst/>
                    <a:gdLst>
                      <a:gd name="T0" fmla="*/ 4 w 47"/>
                      <a:gd name="T1" fmla="*/ 0 h 309"/>
                      <a:gd name="T2" fmla="*/ 0 w 47"/>
                      <a:gd name="T3" fmla="*/ 6 h 309"/>
                      <a:gd name="T4" fmla="*/ 0 w 47"/>
                      <a:gd name="T5" fmla="*/ 93 h 309"/>
                      <a:gd name="T6" fmla="*/ 14 w 47"/>
                      <a:gd name="T7" fmla="*/ 93 h 309"/>
                      <a:gd name="T8" fmla="*/ 14 w 47"/>
                      <a:gd name="T9" fmla="*/ 6 h 309"/>
                      <a:gd name="T10" fmla="*/ 4 w 47"/>
                      <a:gd name="T11" fmla="*/ 0 h 309"/>
                      <a:gd name="T12" fmla="*/ 4 w 47"/>
                      <a:gd name="T13" fmla="*/ 0 h 309"/>
                      <a:gd name="T14" fmla="*/ 0 w 47"/>
                      <a:gd name="T15" fmla="*/ 2 h 309"/>
                      <a:gd name="T16" fmla="*/ 0 w 47"/>
                      <a:gd name="T17" fmla="*/ 6 h 309"/>
                      <a:gd name="T18" fmla="*/ 4 w 47"/>
                      <a:gd name="T19" fmla="*/ 0 h 309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" h="309">
                        <a:moveTo>
                          <a:pt x="13" y="0"/>
                        </a:moveTo>
                        <a:lnTo>
                          <a:pt x="0" y="21"/>
                        </a:lnTo>
                        <a:lnTo>
                          <a:pt x="0" y="309"/>
                        </a:lnTo>
                        <a:lnTo>
                          <a:pt x="47" y="309"/>
                        </a:lnTo>
                        <a:lnTo>
                          <a:pt x="47" y="21"/>
                        </a:lnTo>
                        <a:lnTo>
                          <a:pt x="13" y="0"/>
                        </a:lnTo>
                        <a:lnTo>
                          <a:pt x="0" y="6"/>
                        </a:lnTo>
                        <a:lnTo>
                          <a:pt x="0" y="21"/>
                        </a:lnTo>
                        <a:lnTo>
                          <a:pt x="1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9" name="Freeform 618"/>
                  <p:cNvSpPr>
                    <a:spLocks noChangeAspect="1"/>
                  </p:cNvSpPr>
                  <p:nvPr/>
                </p:nvSpPr>
                <p:spPr bwMode="auto">
                  <a:xfrm>
                    <a:off x="4791" y="1468"/>
                    <a:ext cx="14" cy="14"/>
                  </a:xfrm>
                  <a:custGeom>
                    <a:avLst/>
                    <a:gdLst>
                      <a:gd name="T0" fmla="*/ 14 w 51"/>
                      <a:gd name="T1" fmla="*/ 6 h 51"/>
                      <a:gd name="T2" fmla="*/ 5 w 51"/>
                      <a:gd name="T3" fmla="*/ 0 h 51"/>
                      <a:gd name="T4" fmla="*/ 0 w 51"/>
                      <a:gd name="T5" fmla="*/ 2 h 51"/>
                      <a:gd name="T6" fmla="*/ 6 w 51"/>
                      <a:gd name="T7" fmla="*/ 14 h 51"/>
                      <a:gd name="T8" fmla="*/ 10 w 51"/>
                      <a:gd name="T9" fmla="*/ 11 h 51"/>
                      <a:gd name="T10" fmla="*/ 14 w 51"/>
                      <a:gd name="T11" fmla="*/ 6 h 51"/>
                      <a:gd name="T12" fmla="*/ 10 w 51"/>
                      <a:gd name="T13" fmla="*/ 11 h 51"/>
                      <a:gd name="T14" fmla="*/ 14 w 51"/>
                      <a:gd name="T15" fmla="*/ 10 h 51"/>
                      <a:gd name="T16" fmla="*/ 14 w 51"/>
                      <a:gd name="T17" fmla="*/ 6 h 5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51" h="51">
                        <a:moveTo>
                          <a:pt x="51" y="21"/>
                        </a:moveTo>
                        <a:lnTo>
                          <a:pt x="17" y="0"/>
                        </a:lnTo>
                        <a:lnTo>
                          <a:pt x="0" y="9"/>
                        </a:lnTo>
                        <a:lnTo>
                          <a:pt x="21" y="51"/>
                        </a:lnTo>
                        <a:lnTo>
                          <a:pt x="38" y="41"/>
                        </a:lnTo>
                        <a:lnTo>
                          <a:pt x="51" y="21"/>
                        </a:lnTo>
                        <a:lnTo>
                          <a:pt x="38" y="41"/>
                        </a:lnTo>
                        <a:lnTo>
                          <a:pt x="51" y="35"/>
                        </a:lnTo>
                        <a:lnTo>
                          <a:pt x="51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0" name="Freeform 619"/>
                  <p:cNvSpPr>
                    <a:spLocks noChangeAspect="1"/>
                  </p:cNvSpPr>
                  <p:nvPr/>
                </p:nvSpPr>
                <p:spPr bwMode="auto">
                  <a:xfrm>
                    <a:off x="4798" y="1446"/>
                    <a:ext cx="7" cy="29"/>
                  </a:xfrm>
                  <a:custGeom>
                    <a:avLst/>
                    <a:gdLst>
                      <a:gd name="T0" fmla="*/ 7 w 47"/>
                      <a:gd name="T1" fmla="*/ 0 h 96"/>
                      <a:gd name="T2" fmla="*/ 0 w 47"/>
                      <a:gd name="T3" fmla="*/ 0 h 96"/>
                      <a:gd name="T4" fmla="*/ 0 w 47"/>
                      <a:gd name="T5" fmla="*/ 29 h 96"/>
                      <a:gd name="T6" fmla="*/ 7 w 47"/>
                      <a:gd name="T7" fmla="*/ 29 h 96"/>
                      <a:gd name="T8" fmla="*/ 7 w 47"/>
                      <a:gd name="T9" fmla="*/ 0 h 96"/>
                      <a:gd name="T10" fmla="*/ 7 w 47"/>
                      <a:gd name="T11" fmla="*/ 0 h 96"/>
                      <a:gd name="T12" fmla="*/ 0 w 47"/>
                      <a:gd name="T13" fmla="*/ 0 h 96"/>
                      <a:gd name="T14" fmla="*/ 0 w 47"/>
                      <a:gd name="T15" fmla="*/ 0 h 96"/>
                      <a:gd name="T16" fmla="*/ 0 w 47"/>
                      <a:gd name="T17" fmla="*/ 0 h 96"/>
                      <a:gd name="T18" fmla="*/ 7 w 47"/>
                      <a:gd name="T19" fmla="*/ 0 h 9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" h="96">
                        <a:moveTo>
                          <a:pt x="47" y="0"/>
                        </a:move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47" y="9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4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1" name="Freeform 620"/>
                  <p:cNvSpPr>
                    <a:spLocks noChangeAspect="1"/>
                  </p:cNvSpPr>
                  <p:nvPr/>
                </p:nvSpPr>
                <p:spPr bwMode="auto">
                  <a:xfrm>
                    <a:off x="4798" y="1417"/>
                    <a:ext cx="21" cy="29"/>
                  </a:xfrm>
                  <a:custGeom>
                    <a:avLst/>
                    <a:gdLst>
                      <a:gd name="T0" fmla="*/ 21 w 77"/>
                      <a:gd name="T1" fmla="*/ 0 h 100"/>
                      <a:gd name="T2" fmla="*/ 21 w 77"/>
                      <a:gd name="T3" fmla="*/ 0 h 100"/>
                      <a:gd name="T4" fmla="*/ 18 w 77"/>
                      <a:gd name="T5" fmla="*/ 0 h 100"/>
                      <a:gd name="T6" fmla="*/ 15 w 77"/>
                      <a:gd name="T7" fmla="*/ 1 h 100"/>
                      <a:gd name="T8" fmla="*/ 13 w 77"/>
                      <a:gd name="T9" fmla="*/ 2 h 100"/>
                      <a:gd name="T10" fmla="*/ 10 w 77"/>
                      <a:gd name="T11" fmla="*/ 3 h 100"/>
                      <a:gd name="T12" fmla="*/ 8 w 77"/>
                      <a:gd name="T13" fmla="*/ 5 h 100"/>
                      <a:gd name="T14" fmla="*/ 7 w 77"/>
                      <a:gd name="T15" fmla="*/ 8 h 100"/>
                      <a:gd name="T16" fmla="*/ 5 w 77"/>
                      <a:gd name="T17" fmla="*/ 9 h 100"/>
                      <a:gd name="T18" fmla="*/ 4 w 77"/>
                      <a:gd name="T19" fmla="*/ 12 h 100"/>
                      <a:gd name="T20" fmla="*/ 2 w 77"/>
                      <a:gd name="T21" fmla="*/ 16 h 100"/>
                      <a:gd name="T22" fmla="*/ 1 w 77"/>
                      <a:gd name="T23" fmla="*/ 21 h 100"/>
                      <a:gd name="T24" fmla="*/ 0 w 77"/>
                      <a:gd name="T25" fmla="*/ 25 h 100"/>
                      <a:gd name="T26" fmla="*/ 0 w 77"/>
                      <a:gd name="T27" fmla="*/ 29 h 100"/>
                      <a:gd name="T28" fmla="*/ 13 w 77"/>
                      <a:gd name="T29" fmla="*/ 29 h 100"/>
                      <a:gd name="T30" fmla="*/ 13 w 77"/>
                      <a:gd name="T31" fmla="*/ 27 h 100"/>
                      <a:gd name="T32" fmla="*/ 13 w 77"/>
                      <a:gd name="T33" fmla="*/ 23 h 100"/>
                      <a:gd name="T34" fmla="*/ 14 w 77"/>
                      <a:gd name="T35" fmla="*/ 21 h 100"/>
                      <a:gd name="T36" fmla="*/ 15 w 77"/>
                      <a:gd name="T37" fmla="*/ 18 h 100"/>
                      <a:gd name="T38" fmla="*/ 16 w 77"/>
                      <a:gd name="T39" fmla="*/ 17 h 100"/>
                      <a:gd name="T40" fmla="*/ 16 w 77"/>
                      <a:gd name="T41" fmla="*/ 16 h 100"/>
                      <a:gd name="T42" fmla="*/ 17 w 77"/>
                      <a:gd name="T43" fmla="*/ 15 h 100"/>
                      <a:gd name="T44" fmla="*/ 18 w 77"/>
                      <a:gd name="T45" fmla="*/ 14 h 100"/>
                      <a:gd name="T46" fmla="*/ 19 w 77"/>
                      <a:gd name="T47" fmla="*/ 14 h 100"/>
                      <a:gd name="T48" fmla="*/ 19 w 77"/>
                      <a:gd name="T49" fmla="*/ 14 h 100"/>
                      <a:gd name="T50" fmla="*/ 20 w 77"/>
                      <a:gd name="T51" fmla="*/ 14 h 100"/>
                      <a:gd name="T52" fmla="*/ 21 w 77"/>
                      <a:gd name="T53" fmla="*/ 14 h 100"/>
                      <a:gd name="T54" fmla="*/ 21 w 77"/>
                      <a:gd name="T55" fmla="*/ 14 h 100"/>
                      <a:gd name="T56" fmla="*/ 21 w 77"/>
                      <a:gd name="T57" fmla="*/ 0 h 100"/>
                      <a:gd name="T58" fmla="*/ 21 w 77"/>
                      <a:gd name="T59" fmla="*/ 0 h 100"/>
                      <a:gd name="T60" fmla="*/ 21 w 77"/>
                      <a:gd name="T61" fmla="*/ 0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77" y="0"/>
                        </a:moveTo>
                        <a:lnTo>
                          <a:pt x="77" y="0"/>
                        </a:lnTo>
                        <a:lnTo>
                          <a:pt x="67" y="0"/>
                        </a:lnTo>
                        <a:lnTo>
                          <a:pt x="56" y="4"/>
                        </a:lnTo>
                        <a:lnTo>
                          <a:pt x="47" y="7"/>
                        </a:lnTo>
                        <a:lnTo>
                          <a:pt x="38" y="12"/>
                        </a:lnTo>
                        <a:lnTo>
                          <a:pt x="31" y="18"/>
                        </a:lnTo>
                        <a:lnTo>
                          <a:pt x="24" y="26"/>
                        </a:lnTo>
                        <a:lnTo>
                          <a:pt x="19" y="32"/>
                        </a:lnTo>
                        <a:lnTo>
                          <a:pt x="15" y="41"/>
                        </a:lnTo>
                        <a:lnTo>
                          <a:pt x="9" y="55"/>
                        </a:lnTo>
                        <a:lnTo>
                          <a:pt x="3" y="71"/>
                        </a:lnTo>
                        <a:lnTo>
                          <a:pt x="1" y="87"/>
                        </a:lnTo>
                        <a:lnTo>
                          <a:pt x="0" y="100"/>
                        </a:lnTo>
                        <a:lnTo>
                          <a:pt x="47" y="100"/>
                        </a:lnTo>
                        <a:lnTo>
                          <a:pt x="48" y="92"/>
                        </a:lnTo>
                        <a:lnTo>
                          <a:pt x="49" y="81"/>
                        </a:lnTo>
                        <a:lnTo>
                          <a:pt x="52" y="71"/>
                        </a:lnTo>
                        <a:lnTo>
                          <a:pt x="56" y="61"/>
                        </a:lnTo>
                        <a:lnTo>
                          <a:pt x="58" y="58"/>
                        </a:lnTo>
                        <a:lnTo>
                          <a:pt x="60" y="55"/>
                        </a:lnTo>
                        <a:lnTo>
                          <a:pt x="63" y="52"/>
                        </a:lnTo>
                        <a:lnTo>
                          <a:pt x="66" y="50"/>
                        </a:lnTo>
                        <a:lnTo>
                          <a:pt x="68" y="49"/>
                        </a:lnTo>
                        <a:lnTo>
                          <a:pt x="71" y="48"/>
                        </a:lnTo>
                        <a:lnTo>
                          <a:pt x="74" y="47"/>
                        </a:lnTo>
                        <a:lnTo>
                          <a:pt x="77" y="47"/>
                        </a:lnTo>
                        <a:lnTo>
                          <a:pt x="7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2" name="Freeform 621"/>
                  <p:cNvSpPr>
                    <a:spLocks noChangeAspect="1"/>
                  </p:cNvSpPr>
                  <p:nvPr/>
                </p:nvSpPr>
                <p:spPr bwMode="auto">
                  <a:xfrm>
                    <a:off x="4820" y="1417"/>
                    <a:ext cx="21" cy="29"/>
                  </a:xfrm>
                  <a:custGeom>
                    <a:avLst/>
                    <a:gdLst>
                      <a:gd name="T0" fmla="*/ 21 w 77"/>
                      <a:gd name="T1" fmla="*/ 29 h 100"/>
                      <a:gd name="T2" fmla="*/ 21 w 77"/>
                      <a:gd name="T3" fmla="*/ 29 h 100"/>
                      <a:gd name="T4" fmla="*/ 21 w 77"/>
                      <a:gd name="T5" fmla="*/ 25 h 100"/>
                      <a:gd name="T6" fmla="*/ 20 w 77"/>
                      <a:gd name="T7" fmla="*/ 20 h 100"/>
                      <a:gd name="T8" fmla="*/ 19 w 77"/>
                      <a:gd name="T9" fmla="*/ 16 h 100"/>
                      <a:gd name="T10" fmla="*/ 17 w 77"/>
                      <a:gd name="T11" fmla="*/ 11 h 100"/>
                      <a:gd name="T12" fmla="*/ 16 w 77"/>
                      <a:gd name="T13" fmla="*/ 9 h 100"/>
                      <a:gd name="T14" fmla="*/ 14 w 77"/>
                      <a:gd name="T15" fmla="*/ 7 h 100"/>
                      <a:gd name="T16" fmla="*/ 13 w 77"/>
                      <a:gd name="T17" fmla="*/ 5 h 100"/>
                      <a:gd name="T18" fmla="*/ 11 w 77"/>
                      <a:gd name="T19" fmla="*/ 3 h 100"/>
                      <a:gd name="T20" fmla="*/ 8 w 77"/>
                      <a:gd name="T21" fmla="*/ 2 h 100"/>
                      <a:gd name="T22" fmla="*/ 6 w 77"/>
                      <a:gd name="T23" fmla="*/ 1 h 100"/>
                      <a:gd name="T24" fmla="*/ 3 w 77"/>
                      <a:gd name="T25" fmla="*/ 0 h 100"/>
                      <a:gd name="T26" fmla="*/ 0 w 77"/>
                      <a:gd name="T27" fmla="*/ 0 h 100"/>
                      <a:gd name="T28" fmla="*/ 0 w 77"/>
                      <a:gd name="T29" fmla="*/ 14 h 100"/>
                      <a:gd name="T30" fmla="*/ 1 w 77"/>
                      <a:gd name="T31" fmla="*/ 14 h 100"/>
                      <a:gd name="T32" fmla="*/ 2 w 77"/>
                      <a:gd name="T33" fmla="*/ 14 h 100"/>
                      <a:gd name="T34" fmla="*/ 3 w 77"/>
                      <a:gd name="T35" fmla="*/ 14 h 100"/>
                      <a:gd name="T36" fmla="*/ 4 w 77"/>
                      <a:gd name="T37" fmla="*/ 14 h 100"/>
                      <a:gd name="T38" fmla="*/ 4 w 77"/>
                      <a:gd name="T39" fmla="*/ 15 h 100"/>
                      <a:gd name="T40" fmla="*/ 5 w 77"/>
                      <a:gd name="T41" fmla="*/ 16 h 100"/>
                      <a:gd name="T42" fmla="*/ 5 w 77"/>
                      <a:gd name="T43" fmla="*/ 17 h 100"/>
                      <a:gd name="T44" fmla="*/ 6 w 77"/>
                      <a:gd name="T45" fmla="*/ 17 h 100"/>
                      <a:gd name="T46" fmla="*/ 7 w 77"/>
                      <a:gd name="T47" fmla="*/ 20 h 100"/>
                      <a:gd name="T48" fmla="*/ 8 w 77"/>
                      <a:gd name="T49" fmla="*/ 23 h 100"/>
                      <a:gd name="T50" fmla="*/ 8 w 77"/>
                      <a:gd name="T51" fmla="*/ 26 h 100"/>
                      <a:gd name="T52" fmla="*/ 8 w 77"/>
                      <a:gd name="T53" fmla="*/ 29 h 100"/>
                      <a:gd name="T54" fmla="*/ 8 w 77"/>
                      <a:gd name="T55" fmla="*/ 29 h 100"/>
                      <a:gd name="T56" fmla="*/ 21 w 77"/>
                      <a:gd name="T57" fmla="*/ 29 h 100"/>
                      <a:gd name="T58" fmla="*/ 21 w 77"/>
                      <a:gd name="T59" fmla="*/ 29 h 100"/>
                      <a:gd name="T60" fmla="*/ 21 w 77"/>
                      <a:gd name="T61" fmla="*/ 29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77" y="100"/>
                        </a:moveTo>
                        <a:lnTo>
                          <a:pt x="77" y="100"/>
                        </a:lnTo>
                        <a:lnTo>
                          <a:pt x="76" y="86"/>
                        </a:lnTo>
                        <a:lnTo>
                          <a:pt x="74" y="70"/>
                        </a:lnTo>
                        <a:lnTo>
                          <a:pt x="70" y="54"/>
                        </a:lnTo>
                        <a:lnTo>
                          <a:pt x="63" y="39"/>
                        </a:lnTo>
                        <a:lnTo>
                          <a:pt x="58" y="31"/>
                        </a:lnTo>
                        <a:lnTo>
                          <a:pt x="53" y="24"/>
                        </a:lnTo>
                        <a:lnTo>
                          <a:pt x="46" y="17"/>
                        </a:lnTo>
                        <a:lnTo>
                          <a:pt x="39" y="12"/>
                        </a:lnTo>
                        <a:lnTo>
                          <a:pt x="31" y="7"/>
                        </a:lnTo>
                        <a:lnTo>
                          <a:pt x="21" y="2"/>
                        </a:lnTo>
                        <a:lnTo>
                          <a:pt x="11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4" y="47"/>
                        </a:lnTo>
                        <a:lnTo>
                          <a:pt x="7" y="48"/>
                        </a:lnTo>
                        <a:lnTo>
                          <a:pt x="11" y="49"/>
                        </a:lnTo>
                        <a:lnTo>
                          <a:pt x="13" y="50"/>
                        </a:lnTo>
                        <a:lnTo>
                          <a:pt x="16" y="52"/>
                        </a:lnTo>
                        <a:lnTo>
                          <a:pt x="18" y="54"/>
                        </a:lnTo>
                        <a:lnTo>
                          <a:pt x="20" y="57"/>
                        </a:lnTo>
                        <a:lnTo>
                          <a:pt x="21" y="59"/>
                        </a:lnTo>
                        <a:lnTo>
                          <a:pt x="25" y="70"/>
                        </a:lnTo>
                        <a:lnTo>
                          <a:pt x="29" y="79"/>
                        </a:lnTo>
                        <a:lnTo>
                          <a:pt x="30" y="90"/>
                        </a:lnTo>
                        <a:lnTo>
                          <a:pt x="31" y="100"/>
                        </a:lnTo>
                        <a:lnTo>
                          <a:pt x="77" y="10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3" name="Freeform 622"/>
                  <p:cNvSpPr>
                    <a:spLocks noChangeAspect="1"/>
                  </p:cNvSpPr>
                  <p:nvPr/>
                </p:nvSpPr>
                <p:spPr bwMode="auto">
                  <a:xfrm>
                    <a:off x="4827" y="1446"/>
                    <a:ext cx="14" cy="36"/>
                  </a:xfrm>
                  <a:custGeom>
                    <a:avLst/>
                    <a:gdLst>
                      <a:gd name="T0" fmla="*/ 4 w 46"/>
                      <a:gd name="T1" fmla="*/ 36 h 117"/>
                      <a:gd name="T2" fmla="*/ 14 w 46"/>
                      <a:gd name="T3" fmla="*/ 30 h 117"/>
                      <a:gd name="T4" fmla="*/ 14 w 46"/>
                      <a:gd name="T5" fmla="*/ 0 h 117"/>
                      <a:gd name="T6" fmla="*/ 0 w 46"/>
                      <a:gd name="T7" fmla="*/ 0 h 117"/>
                      <a:gd name="T8" fmla="*/ 0 w 46"/>
                      <a:gd name="T9" fmla="*/ 30 h 117"/>
                      <a:gd name="T10" fmla="*/ 4 w 46"/>
                      <a:gd name="T11" fmla="*/ 36 h 117"/>
                      <a:gd name="T12" fmla="*/ 0 w 46"/>
                      <a:gd name="T13" fmla="*/ 30 h 117"/>
                      <a:gd name="T14" fmla="*/ 0 w 46"/>
                      <a:gd name="T15" fmla="*/ 34 h 117"/>
                      <a:gd name="T16" fmla="*/ 4 w 46"/>
                      <a:gd name="T17" fmla="*/ 36 h 117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6" h="117">
                        <a:moveTo>
                          <a:pt x="14" y="117"/>
                        </a:moveTo>
                        <a:lnTo>
                          <a:pt x="46" y="9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14" y="117"/>
                        </a:lnTo>
                        <a:lnTo>
                          <a:pt x="0" y="96"/>
                        </a:lnTo>
                        <a:lnTo>
                          <a:pt x="0" y="112"/>
                        </a:lnTo>
                        <a:lnTo>
                          <a:pt x="14" y="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4" name="Freeform 623"/>
                  <p:cNvSpPr>
                    <a:spLocks noChangeAspect="1"/>
                  </p:cNvSpPr>
                  <p:nvPr/>
                </p:nvSpPr>
                <p:spPr bwMode="auto">
                  <a:xfrm>
                    <a:off x="4834" y="1468"/>
                    <a:ext cx="14" cy="14"/>
                  </a:xfrm>
                  <a:custGeom>
                    <a:avLst/>
                    <a:gdLst>
                      <a:gd name="T0" fmla="*/ 14 w 51"/>
                      <a:gd name="T1" fmla="*/ 8 h 51"/>
                      <a:gd name="T2" fmla="*/ 10 w 51"/>
                      <a:gd name="T3" fmla="*/ 2 h 51"/>
                      <a:gd name="T4" fmla="*/ 4 w 51"/>
                      <a:gd name="T5" fmla="*/ 0 h 51"/>
                      <a:gd name="T6" fmla="*/ 0 w 51"/>
                      <a:gd name="T7" fmla="*/ 12 h 51"/>
                      <a:gd name="T8" fmla="*/ 5 w 51"/>
                      <a:gd name="T9" fmla="*/ 14 h 51"/>
                      <a:gd name="T10" fmla="*/ 14 w 51"/>
                      <a:gd name="T11" fmla="*/ 8 h 51"/>
                      <a:gd name="T12" fmla="*/ 14 w 51"/>
                      <a:gd name="T13" fmla="*/ 8 h 51"/>
                      <a:gd name="T14" fmla="*/ 14 w 51"/>
                      <a:gd name="T15" fmla="*/ 4 h 51"/>
                      <a:gd name="T16" fmla="*/ 10 w 51"/>
                      <a:gd name="T17" fmla="*/ 2 h 51"/>
                      <a:gd name="T18" fmla="*/ 14 w 51"/>
                      <a:gd name="T19" fmla="*/ 8 h 5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51" h="51">
                        <a:moveTo>
                          <a:pt x="51" y="28"/>
                        </a:moveTo>
                        <a:lnTo>
                          <a:pt x="35" y="7"/>
                        </a:lnTo>
                        <a:lnTo>
                          <a:pt x="16" y="0"/>
                        </a:lnTo>
                        <a:lnTo>
                          <a:pt x="0" y="43"/>
                        </a:lnTo>
                        <a:lnTo>
                          <a:pt x="19" y="51"/>
                        </a:lnTo>
                        <a:lnTo>
                          <a:pt x="51" y="28"/>
                        </a:lnTo>
                        <a:lnTo>
                          <a:pt x="51" y="13"/>
                        </a:lnTo>
                        <a:lnTo>
                          <a:pt x="35" y="7"/>
                        </a:lnTo>
                        <a:lnTo>
                          <a:pt x="51" y="2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5" name="Freeform 624"/>
                  <p:cNvSpPr>
                    <a:spLocks noChangeAspect="1"/>
                  </p:cNvSpPr>
                  <p:nvPr/>
                </p:nvSpPr>
                <p:spPr bwMode="auto">
                  <a:xfrm>
                    <a:off x="4834" y="1475"/>
                    <a:ext cx="14" cy="100"/>
                  </a:xfrm>
                  <a:custGeom>
                    <a:avLst/>
                    <a:gdLst>
                      <a:gd name="T0" fmla="*/ 7 w 46"/>
                      <a:gd name="T1" fmla="*/ 100 h 314"/>
                      <a:gd name="T2" fmla="*/ 14 w 46"/>
                      <a:gd name="T3" fmla="*/ 93 h 314"/>
                      <a:gd name="T4" fmla="*/ 14 w 46"/>
                      <a:gd name="T5" fmla="*/ 0 h 314"/>
                      <a:gd name="T6" fmla="*/ 0 w 46"/>
                      <a:gd name="T7" fmla="*/ 0 h 314"/>
                      <a:gd name="T8" fmla="*/ 0 w 46"/>
                      <a:gd name="T9" fmla="*/ 93 h 314"/>
                      <a:gd name="T10" fmla="*/ 7 w 46"/>
                      <a:gd name="T11" fmla="*/ 100 h 314"/>
                      <a:gd name="T12" fmla="*/ 7 w 46"/>
                      <a:gd name="T13" fmla="*/ 100 h 314"/>
                      <a:gd name="T14" fmla="*/ 14 w 46"/>
                      <a:gd name="T15" fmla="*/ 100 h 314"/>
                      <a:gd name="T16" fmla="*/ 14 w 46"/>
                      <a:gd name="T17" fmla="*/ 93 h 314"/>
                      <a:gd name="T18" fmla="*/ 7 w 46"/>
                      <a:gd name="T19" fmla="*/ 100 h 314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314">
                        <a:moveTo>
                          <a:pt x="23" y="314"/>
                        </a:moveTo>
                        <a:lnTo>
                          <a:pt x="46" y="29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3" y="314"/>
                        </a:lnTo>
                        <a:lnTo>
                          <a:pt x="46" y="314"/>
                        </a:lnTo>
                        <a:lnTo>
                          <a:pt x="46" y="291"/>
                        </a:lnTo>
                        <a:lnTo>
                          <a:pt x="23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6" name="Freeform 625"/>
                  <p:cNvSpPr>
                    <a:spLocks noChangeAspect="1"/>
                  </p:cNvSpPr>
                  <p:nvPr/>
                </p:nvSpPr>
                <p:spPr bwMode="auto">
                  <a:xfrm>
                    <a:off x="4791" y="1561"/>
                    <a:ext cx="50" cy="14"/>
                  </a:xfrm>
                  <a:custGeom>
                    <a:avLst/>
                    <a:gdLst>
                      <a:gd name="T0" fmla="*/ 0 w 167"/>
                      <a:gd name="T1" fmla="*/ 7 h 46"/>
                      <a:gd name="T2" fmla="*/ 7 w 167"/>
                      <a:gd name="T3" fmla="*/ 14 h 46"/>
                      <a:gd name="T4" fmla="*/ 50 w 167"/>
                      <a:gd name="T5" fmla="*/ 14 h 46"/>
                      <a:gd name="T6" fmla="*/ 50 w 167"/>
                      <a:gd name="T7" fmla="*/ 0 h 46"/>
                      <a:gd name="T8" fmla="*/ 7 w 167"/>
                      <a:gd name="T9" fmla="*/ 0 h 46"/>
                      <a:gd name="T10" fmla="*/ 0 w 167"/>
                      <a:gd name="T11" fmla="*/ 7 h 46"/>
                      <a:gd name="T12" fmla="*/ 0 w 167"/>
                      <a:gd name="T13" fmla="*/ 7 h 46"/>
                      <a:gd name="T14" fmla="*/ 0 w 167"/>
                      <a:gd name="T15" fmla="*/ 14 h 46"/>
                      <a:gd name="T16" fmla="*/ 7 w 167"/>
                      <a:gd name="T17" fmla="*/ 14 h 46"/>
                      <a:gd name="T18" fmla="*/ 0 w 167"/>
                      <a:gd name="T19" fmla="*/ 7 h 4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67" h="46">
                        <a:moveTo>
                          <a:pt x="0" y="23"/>
                        </a:moveTo>
                        <a:lnTo>
                          <a:pt x="24" y="46"/>
                        </a:lnTo>
                        <a:lnTo>
                          <a:pt x="167" y="46"/>
                        </a:lnTo>
                        <a:lnTo>
                          <a:pt x="167" y="0"/>
                        </a:lnTo>
                        <a:lnTo>
                          <a:pt x="24" y="0"/>
                        </a:lnTo>
                        <a:lnTo>
                          <a:pt x="0" y="23"/>
                        </a:lnTo>
                        <a:lnTo>
                          <a:pt x="0" y="46"/>
                        </a:lnTo>
                        <a:lnTo>
                          <a:pt x="24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7" name="Freeform 626"/>
                  <p:cNvSpPr>
                    <a:spLocks noChangeAspect="1"/>
                  </p:cNvSpPr>
                  <p:nvPr/>
                </p:nvSpPr>
                <p:spPr bwMode="auto">
                  <a:xfrm>
                    <a:off x="289" y="1561"/>
                    <a:ext cx="7" cy="14"/>
                  </a:xfrm>
                  <a:custGeom>
                    <a:avLst/>
                    <a:gdLst>
                      <a:gd name="T0" fmla="*/ 0 w 31"/>
                      <a:gd name="T1" fmla="*/ 7 h 46"/>
                      <a:gd name="T2" fmla="*/ 5 w 31"/>
                      <a:gd name="T3" fmla="*/ 14 h 46"/>
                      <a:gd name="T4" fmla="*/ 7 w 31"/>
                      <a:gd name="T5" fmla="*/ 14 h 46"/>
                      <a:gd name="T6" fmla="*/ 7 w 31"/>
                      <a:gd name="T7" fmla="*/ 0 h 46"/>
                      <a:gd name="T8" fmla="*/ 5 w 31"/>
                      <a:gd name="T9" fmla="*/ 0 h 46"/>
                      <a:gd name="T10" fmla="*/ 0 w 31"/>
                      <a:gd name="T11" fmla="*/ 7 h 46"/>
                      <a:gd name="T12" fmla="*/ 5 w 31"/>
                      <a:gd name="T13" fmla="*/ 0 h 46"/>
                      <a:gd name="T14" fmla="*/ 4 w 31"/>
                      <a:gd name="T15" fmla="*/ 0 h 46"/>
                      <a:gd name="T16" fmla="*/ 3 w 31"/>
                      <a:gd name="T17" fmla="*/ 1 h 46"/>
                      <a:gd name="T18" fmla="*/ 2 w 31"/>
                      <a:gd name="T19" fmla="*/ 1 h 46"/>
                      <a:gd name="T20" fmla="*/ 1 w 31"/>
                      <a:gd name="T21" fmla="*/ 2 h 46"/>
                      <a:gd name="T22" fmla="*/ 1 w 31"/>
                      <a:gd name="T23" fmla="*/ 3 h 46"/>
                      <a:gd name="T24" fmla="*/ 0 w 31"/>
                      <a:gd name="T25" fmla="*/ 5 h 46"/>
                      <a:gd name="T26" fmla="*/ 0 w 31"/>
                      <a:gd name="T27" fmla="*/ 6 h 46"/>
                      <a:gd name="T28" fmla="*/ 0 w 31"/>
                      <a:gd name="T29" fmla="*/ 7 h 46"/>
                      <a:gd name="T30" fmla="*/ 0 w 31"/>
                      <a:gd name="T31" fmla="*/ 8 h 46"/>
                      <a:gd name="T32" fmla="*/ 0 w 31"/>
                      <a:gd name="T33" fmla="*/ 10 h 46"/>
                      <a:gd name="T34" fmla="*/ 1 w 31"/>
                      <a:gd name="T35" fmla="*/ 11 h 46"/>
                      <a:gd name="T36" fmla="*/ 1 w 31"/>
                      <a:gd name="T37" fmla="*/ 12 h 46"/>
                      <a:gd name="T38" fmla="*/ 2 w 31"/>
                      <a:gd name="T39" fmla="*/ 13 h 46"/>
                      <a:gd name="T40" fmla="*/ 3 w 31"/>
                      <a:gd name="T41" fmla="*/ 13 h 46"/>
                      <a:gd name="T42" fmla="*/ 4 w 31"/>
                      <a:gd name="T43" fmla="*/ 14 h 46"/>
                      <a:gd name="T44" fmla="*/ 5 w 31"/>
                      <a:gd name="T45" fmla="*/ 14 h 46"/>
                      <a:gd name="T46" fmla="*/ 0 w 3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1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31" y="46"/>
                        </a:lnTo>
                        <a:lnTo>
                          <a:pt x="31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12" y="2"/>
                        </a:lnTo>
                        <a:lnTo>
                          <a:pt x="9" y="4"/>
                        </a:lnTo>
                        <a:lnTo>
                          <a:pt x="6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9" y="42"/>
                        </a:lnTo>
                        <a:lnTo>
                          <a:pt x="12" y="44"/>
                        </a:lnTo>
                        <a:lnTo>
                          <a:pt x="17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8" name="Freeform 627"/>
                  <p:cNvSpPr>
                    <a:spLocks noChangeAspect="1"/>
                  </p:cNvSpPr>
                  <p:nvPr/>
                </p:nvSpPr>
                <p:spPr bwMode="auto">
                  <a:xfrm>
                    <a:off x="289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4 w 46"/>
                      <a:gd name="T25" fmla="*/ 36 h 123"/>
                      <a:gd name="T26" fmla="*/ 5 w 46"/>
                      <a:gd name="T27" fmla="*/ 36 h 123"/>
                      <a:gd name="T28" fmla="*/ 7 w 46"/>
                      <a:gd name="T29" fmla="*/ 36 h 123"/>
                      <a:gd name="T30" fmla="*/ 8 w 46"/>
                      <a:gd name="T31" fmla="*/ 36 h 123"/>
                      <a:gd name="T32" fmla="*/ 9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1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0" y="120"/>
                        </a:lnTo>
                        <a:lnTo>
                          <a:pt x="14" y="122"/>
                        </a:lnTo>
                        <a:lnTo>
                          <a:pt x="18" y="123"/>
                        </a:lnTo>
                        <a:lnTo>
                          <a:pt x="23" y="123"/>
                        </a:lnTo>
                        <a:lnTo>
                          <a:pt x="27" y="123"/>
                        </a:lnTo>
                        <a:lnTo>
                          <a:pt x="31" y="122"/>
                        </a:lnTo>
                        <a:lnTo>
                          <a:pt x="35" y="120"/>
                        </a:lnTo>
                        <a:lnTo>
                          <a:pt x="38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6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9" name="Freeform 628"/>
                  <p:cNvSpPr>
                    <a:spLocks noChangeAspect="1"/>
                  </p:cNvSpPr>
                  <p:nvPr/>
                </p:nvSpPr>
                <p:spPr bwMode="auto">
                  <a:xfrm>
                    <a:off x="296" y="1589"/>
                    <a:ext cx="14" cy="14"/>
                  </a:xfrm>
                  <a:custGeom>
                    <a:avLst/>
                    <a:gdLst>
                      <a:gd name="T0" fmla="*/ 14 w 41"/>
                      <a:gd name="T1" fmla="*/ 7 h 46"/>
                      <a:gd name="T2" fmla="*/ 6 w 41"/>
                      <a:gd name="T3" fmla="*/ 0 h 46"/>
                      <a:gd name="T4" fmla="*/ 0 w 41"/>
                      <a:gd name="T5" fmla="*/ 0 h 46"/>
                      <a:gd name="T6" fmla="*/ 0 w 41"/>
                      <a:gd name="T7" fmla="*/ 14 h 46"/>
                      <a:gd name="T8" fmla="*/ 6 w 41"/>
                      <a:gd name="T9" fmla="*/ 14 h 46"/>
                      <a:gd name="T10" fmla="*/ 14 w 41"/>
                      <a:gd name="T11" fmla="*/ 7 h 46"/>
                      <a:gd name="T12" fmla="*/ 6 w 41"/>
                      <a:gd name="T13" fmla="*/ 14 h 46"/>
                      <a:gd name="T14" fmla="*/ 8 w 41"/>
                      <a:gd name="T15" fmla="*/ 14 h 46"/>
                      <a:gd name="T16" fmla="*/ 9 w 41"/>
                      <a:gd name="T17" fmla="*/ 13 h 46"/>
                      <a:gd name="T18" fmla="*/ 11 w 41"/>
                      <a:gd name="T19" fmla="*/ 13 h 46"/>
                      <a:gd name="T20" fmla="*/ 12 w 41"/>
                      <a:gd name="T21" fmla="*/ 12 h 46"/>
                      <a:gd name="T22" fmla="*/ 13 w 41"/>
                      <a:gd name="T23" fmla="*/ 11 h 46"/>
                      <a:gd name="T24" fmla="*/ 13 w 41"/>
                      <a:gd name="T25" fmla="*/ 10 h 46"/>
                      <a:gd name="T26" fmla="*/ 14 w 41"/>
                      <a:gd name="T27" fmla="*/ 8 h 46"/>
                      <a:gd name="T28" fmla="*/ 14 w 41"/>
                      <a:gd name="T29" fmla="*/ 7 h 46"/>
                      <a:gd name="T30" fmla="*/ 14 w 41"/>
                      <a:gd name="T31" fmla="*/ 6 h 46"/>
                      <a:gd name="T32" fmla="*/ 13 w 41"/>
                      <a:gd name="T33" fmla="*/ 5 h 46"/>
                      <a:gd name="T34" fmla="*/ 13 w 41"/>
                      <a:gd name="T35" fmla="*/ 3 h 46"/>
                      <a:gd name="T36" fmla="*/ 12 w 41"/>
                      <a:gd name="T37" fmla="*/ 2 h 46"/>
                      <a:gd name="T38" fmla="*/ 11 w 41"/>
                      <a:gd name="T39" fmla="*/ 1 h 46"/>
                      <a:gd name="T40" fmla="*/ 9 w 41"/>
                      <a:gd name="T41" fmla="*/ 1 h 46"/>
                      <a:gd name="T42" fmla="*/ 8 w 41"/>
                      <a:gd name="T43" fmla="*/ 0 h 46"/>
                      <a:gd name="T44" fmla="*/ 6 w 41"/>
                      <a:gd name="T45" fmla="*/ 0 h 46"/>
                      <a:gd name="T46" fmla="*/ 14 w 4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1" h="46">
                        <a:moveTo>
                          <a:pt x="41" y="23"/>
                        </a:moveTo>
                        <a:lnTo>
                          <a:pt x="18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8" y="46"/>
                        </a:lnTo>
                        <a:lnTo>
                          <a:pt x="41" y="23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27" y="44"/>
                        </a:lnTo>
                        <a:lnTo>
                          <a:pt x="31" y="42"/>
                        </a:lnTo>
                        <a:lnTo>
                          <a:pt x="34" y="39"/>
                        </a:lnTo>
                        <a:lnTo>
                          <a:pt x="37" y="36"/>
                        </a:lnTo>
                        <a:lnTo>
                          <a:pt x="39" y="32"/>
                        </a:lnTo>
                        <a:lnTo>
                          <a:pt x="40" y="27"/>
                        </a:lnTo>
                        <a:lnTo>
                          <a:pt x="41" y="23"/>
                        </a:lnTo>
                        <a:lnTo>
                          <a:pt x="40" y="19"/>
                        </a:lnTo>
                        <a:lnTo>
                          <a:pt x="39" y="15"/>
                        </a:lnTo>
                        <a:lnTo>
                          <a:pt x="37" y="10"/>
                        </a:lnTo>
                        <a:lnTo>
                          <a:pt x="34" y="7"/>
                        </a:lnTo>
                        <a:lnTo>
                          <a:pt x="31" y="4"/>
                        </a:lnTo>
                        <a:lnTo>
                          <a:pt x="27" y="2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41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0" name="Freeform 629"/>
                  <p:cNvSpPr>
                    <a:spLocks noChangeAspect="1"/>
                  </p:cNvSpPr>
                  <p:nvPr/>
                </p:nvSpPr>
                <p:spPr bwMode="auto">
                  <a:xfrm>
                    <a:off x="296" y="1596"/>
                    <a:ext cx="14" cy="315"/>
                  </a:xfrm>
                  <a:custGeom>
                    <a:avLst/>
                    <a:gdLst>
                      <a:gd name="T0" fmla="*/ 7 w 48"/>
                      <a:gd name="T1" fmla="*/ 315 h 1067"/>
                      <a:gd name="T2" fmla="*/ 14 w 48"/>
                      <a:gd name="T3" fmla="*/ 308 h 1067"/>
                      <a:gd name="T4" fmla="*/ 14 w 48"/>
                      <a:gd name="T5" fmla="*/ 0 h 1067"/>
                      <a:gd name="T6" fmla="*/ 0 w 48"/>
                      <a:gd name="T7" fmla="*/ 0 h 1067"/>
                      <a:gd name="T8" fmla="*/ 0 w 48"/>
                      <a:gd name="T9" fmla="*/ 308 h 1067"/>
                      <a:gd name="T10" fmla="*/ 7 w 48"/>
                      <a:gd name="T11" fmla="*/ 315 h 1067"/>
                      <a:gd name="T12" fmla="*/ 0 w 48"/>
                      <a:gd name="T13" fmla="*/ 308 h 1067"/>
                      <a:gd name="T14" fmla="*/ 0 w 48"/>
                      <a:gd name="T15" fmla="*/ 310 h 1067"/>
                      <a:gd name="T16" fmla="*/ 1 w 48"/>
                      <a:gd name="T17" fmla="*/ 311 h 1067"/>
                      <a:gd name="T18" fmla="*/ 2 w 48"/>
                      <a:gd name="T19" fmla="*/ 312 h 1067"/>
                      <a:gd name="T20" fmla="*/ 2 w 48"/>
                      <a:gd name="T21" fmla="*/ 313 h 1067"/>
                      <a:gd name="T22" fmla="*/ 4 w 48"/>
                      <a:gd name="T23" fmla="*/ 314 h 1067"/>
                      <a:gd name="T24" fmla="*/ 4 w 48"/>
                      <a:gd name="T25" fmla="*/ 315 h 1067"/>
                      <a:gd name="T26" fmla="*/ 6 w 48"/>
                      <a:gd name="T27" fmla="*/ 315 h 1067"/>
                      <a:gd name="T28" fmla="*/ 7 w 48"/>
                      <a:gd name="T29" fmla="*/ 315 h 1067"/>
                      <a:gd name="T30" fmla="*/ 8 w 48"/>
                      <a:gd name="T31" fmla="*/ 315 h 1067"/>
                      <a:gd name="T32" fmla="*/ 10 w 48"/>
                      <a:gd name="T33" fmla="*/ 315 h 1067"/>
                      <a:gd name="T34" fmla="*/ 11 w 48"/>
                      <a:gd name="T35" fmla="*/ 314 h 1067"/>
                      <a:gd name="T36" fmla="*/ 12 w 48"/>
                      <a:gd name="T37" fmla="*/ 313 h 1067"/>
                      <a:gd name="T38" fmla="*/ 12 w 48"/>
                      <a:gd name="T39" fmla="*/ 312 h 1067"/>
                      <a:gd name="T40" fmla="*/ 13 w 48"/>
                      <a:gd name="T41" fmla="*/ 311 h 1067"/>
                      <a:gd name="T42" fmla="*/ 14 w 48"/>
                      <a:gd name="T43" fmla="*/ 310 h 1067"/>
                      <a:gd name="T44" fmla="*/ 14 w 48"/>
                      <a:gd name="T45" fmla="*/ 308 h 1067"/>
                      <a:gd name="T46" fmla="*/ 7 w 48"/>
                      <a:gd name="T47" fmla="*/ 315 h 106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8" h="1067">
                        <a:moveTo>
                          <a:pt x="25" y="1067"/>
                        </a:moveTo>
                        <a:lnTo>
                          <a:pt x="48" y="1044"/>
                        </a:lnTo>
                        <a:lnTo>
                          <a:pt x="48" y="0"/>
                        </a:lnTo>
                        <a:lnTo>
                          <a:pt x="0" y="0"/>
                        </a:lnTo>
                        <a:lnTo>
                          <a:pt x="0" y="1044"/>
                        </a:lnTo>
                        <a:lnTo>
                          <a:pt x="25" y="1067"/>
                        </a:lnTo>
                        <a:lnTo>
                          <a:pt x="0" y="1044"/>
                        </a:lnTo>
                        <a:lnTo>
                          <a:pt x="1" y="1049"/>
                        </a:lnTo>
                        <a:lnTo>
                          <a:pt x="2" y="1054"/>
                        </a:lnTo>
                        <a:lnTo>
                          <a:pt x="6" y="1057"/>
                        </a:lnTo>
                        <a:lnTo>
                          <a:pt x="8" y="1061"/>
                        </a:lnTo>
                        <a:lnTo>
                          <a:pt x="12" y="1064"/>
                        </a:lnTo>
                        <a:lnTo>
                          <a:pt x="15" y="1066"/>
                        </a:lnTo>
                        <a:lnTo>
                          <a:pt x="19" y="1067"/>
                        </a:lnTo>
                        <a:lnTo>
                          <a:pt x="25" y="1067"/>
                        </a:lnTo>
                        <a:lnTo>
                          <a:pt x="29" y="1067"/>
                        </a:lnTo>
                        <a:lnTo>
                          <a:pt x="33" y="1066"/>
                        </a:lnTo>
                        <a:lnTo>
                          <a:pt x="36" y="1064"/>
                        </a:lnTo>
                        <a:lnTo>
                          <a:pt x="40" y="1061"/>
                        </a:lnTo>
                        <a:lnTo>
                          <a:pt x="42" y="1057"/>
                        </a:lnTo>
                        <a:lnTo>
                          <a:pt x="46" y="1054"/>
                        </a:lnTo>
                        <a:lnTo>
                          <a:pt x="47" y="1049"/>
                        </a:lnTo>
                        <a:lnTo>
                          <a:pt x="48" y="1044"/>
                        </a:lnTo>
                        <a:lnTo>
                          <a:pt x="25" y="106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1" name="Freeform 630"/>
                  <p:cNvSpPr>
                    <a:spLocks noChangeAspect="1"/>
                  </p:cNvSpPr>
                  <p:nvPr/>
                </p:nvSpPr>
                <p:spPr bwMode="auto">
                  <a:xfrm>
                    <a:off x="282" y="1904"/>
                    <a:ext cx="21" cy="7"/>
                  </a:xfrm>
                  <a:custGeom>
                    <a:avLst/>
                    <a:gdLst>
                      <a:gd name="T0" fmla="*/ 0 w 71"/>
                      <a:gd name="T1" fmla="*/ 4 h 47"/>
                      <a:gd name="T2" fmla="*/ 7 w 71"/>
                      <a:gd name="T3" fmla="*/ 7 h 47"/>
                      <a:gd name="T4" fmla="*/ 21 w 71"/>
                      <a:gd name="T5" fmla="*/ 7 h 47"/>
                      <a:gd name="T6" fmla="*/ 21 w 71"/>
                      <a:gd name="T7" fmla="*/ 0 h 47"/>
                      <a:gd name="T8" fmla="*/ 7 w 71"/>
                      <a:gd name="T9" fmla="*/ 0 h 47"/>
                      <a:gd name="T10" fmla="*/ 0 w 71"/>
                      <a:gd name="T11" fmla="*/ 4 h 47"/>
                      <a:gd name="T12" fmla="*/ 7 w 71"/>
                      <a:gd name="T13" fmla="*/ 0 h 47"/>
                      <a:gd name="T14" fmla="*/ 5 w 71"/>
                      <a:gd name="T15" fmla="*/ 0 h 47"/>
                      <a:gd name="T16" fmla="*/ 4 w 71"/>
                      <a:gd name="T17" fmla="*/ 0 h 47"/>
                      <a:gd name="T18" fmla="*/ 3 w 71"/>
                      <a:gd name="T19" fmla="*/ 1 h 47"/>
                      <a:gd name="T20" fmla="*/ 2 w 71"/>
                      <a:gd name="T21" fmla="*/ 1 h 47"/>
                      <a:gd name="T22" fmla="*/ 1 w 71"/>
                      <a:gd name="T23" fmla="*/ 2 h 47"/>
                      <a:gd name="T24" fmla="*/ 1 w 71"/>
                      <a:gd name="T25" fmla="*/ 2 h 47"/>
                      <a:gd name="T26" fmla="*/ 0 w 71"/>
                      <a:gd name="T27" fmla="*/ 3 h 47"/>
                      <a:gd name="T28" fmla="*/ 0 w 71"/>
                      <a:gd name="T29" fmla="*/ 4 h 47"/>
                      <a:gd name="T30" fmla="*/ 0 w 71"/>
                      <a:gd name="T31" fmla="*/ 4 h 47"/>
                      <a:gd name="T32" fmla="*/ 1 w 71"/>
                      <a:gd name="T33" fmla="*/ 5 h 47"/>
                      <a:gd name="T34" fmla="*/ 1 w 71"/>
                      <a:gd name="T35" fmla="*/ 5 h 47"/>
                      <a:gd name="T36" fmla="*/ 2 w 71"/>
                      <a:gd name="T37" fmla="*/ 6 h 47"/>
                      <a:gd name="T38" fmla="*/ 3 w 71"/>
                      <a:gd name="T39" fmla="*/ 6 h 47"/>
                      <a:gd name="T40" fmla="*/ 4 w 71"/>
                      <a:gd name="T41" fmla="*/ 7 h 47"/>
                      <a:gd name="T42" fmla="*/ 5 w 71"/>
                      <a:gd name="T43" fmla="*/ 7 h 47"/>
                      <a:gd name="T44" fmla="*/ 7 w 71"/>
                      <a:gd name="T45" fmla="*/ 7 h 47"/>
                      <a:gd name="T46" fmla="*/ 0 w 71"/>
                      <a:gd name="T47" fmla="*/ 4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71" h="47">
                        <a:moveTo>
                          <a:pt x="0" y="24"/>
                        </a:moveTo>
                        <a:lnTo>
                          <a:pt x="23" y="47"/>
                        </a:lnTo>
                        <a:lnTo>
                          <a:pt x="71" y="47"/>
                        </a:lnTo>
                        <a:lnTo>
                          <a:pt x="71" y="0"/>
                        </a:lnTo>
                        <a:lnTo>
                          <a:pt x="23" y="0"/>
                        </a:lnTo>
                        <a:lnTo>
                          <a:pt x="0" y="24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4" y="2"/>
                        </a:lnTo>
                        <a:lnTo>
                          <a:pt x="9" y="5"/>
                        </a:lnTo>
                        <a:lnTo>
                          <a:pt x="6" y="8"/>
                        </a:lnTo>
                        <a:lnTo>
                          <a:pt x="3" y="11"/>
                        </a:lnTo>
                        <a:lnTo>
                          <a:pt x="2" y="15"/>
                        </a:lnTo>
                        <a:lnTo>
                          <a:pt x="1" y="19"/>
                        </a:lnTo>
                        <a:lnTo>
                          <a:pt x="0" y="24"/>
                        </a:lnTo>
                        <a:lnTo>
                          <a:pt x="1" y="28"/>
                        </a:lnTo>
                        <a:lnTo>
                          <a:pt x="2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9" y="42"/>
                        </a:lnTo>
                        <a:lnTo>
                          <a:pt x="14" y="45"/>
                        </a:lnTo>
                        <a:lnTo>
                          <a:pt x="18" y="47"/>
                        </a:lnTo>
                        <a:lnTo>
                          <a:pt x="23" y="47"/>
                        </a:ln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2" name="Freeform 631"/>
                  <p:cNvSpPr>
                    <a:spLocks noChangeAspect="1"/>
                  </p:cNvSpPr>
                  <p:nvPr/>
                </p:nvSpPr>
                <p:spPr bwMode="auto">
                  <a:xfrm>
                    <a:off x="282" y="1911"/>
                    <a:ext cx="14" cy="21"/>
                  </a:xfrm>
                  <a:custGeom>
                    <a:avLst/>
                    <a:gdLst>
                      <a:gd name="T0" fmla="*/ 7 w 46"/>
                      <a:gd name="T1" fmla="*/ 21 h 87"/>
                      <a:gd name="T2" fmla="*/ 14 w 46"/>
                      <a:gd name="T3" fmla="*/ 15 h 87"/>
                      <a:gd name="T4" fmla="*/ 14 w 46"/>
                      <a:gd name="T5" fmla="*/ 0 h 87"/>
                      <a:gd name="T6" fmla="*/ 0 w 46"/>
                      <a:gd name="T7" fmla="*/ 0 h 87"/>
                      <a:gd name="T8" fmla="*/ 0 w 46"/>
                      <a:gd name="T9" fmla="*/ 15 h 87"/>
                      <a:gd name="T10" fmla="*/ 7 w 46"/>
                      <a:gd name="T11" fmla="*/ 21 h 87"/>
                      <a:gd name="T12" fmla="*/ 0 w 46"/>
                      <a:gd name="T13" fmla="*/ 15 h 87"/>
                      <a:gd name="T14" fmla="*/ 0 w 46"/>
                      <a:gd name="T15" fmla="*/ 17 h 87"/>
                      <a:gd name="T16" fmla="*/ 1 w 46"/>
                      <a:gd name="T17" fmla="*/ 18 h 87"/>
                      <a:gd name="T18" fmla="*/ 1 w 46"/>
                      <a:gd name="T19" fmla="*/ 19 h 87"/>
                      <a:gd name="T20" fmla="*/ 2 w 46"/>
                      <a:gd name="T21" fmla="*/ 20 h 87"/>
                      <a:gd name="T22" fmla="*/ 3 w 46"/>
                      <a:gd name="T23" fmla="*/ 20 h 87"/>
                      <a:gd name="T24" fmla="*/ 5 w 46"/>
                      <a:gd name="T25" fmla="*/ 21 h 87"/>
                      <a:gd name="T26" fmla="*/ 6 w 46"/>
                      <a:gd name="T27" fmla="*/ 21 h 87"/>
                      <a:gd name="T28" fmla="*/ 7 w 46"/>
                      <a:gd name="T29" fmla="*/ 21 h 87"/>
                      <a:gd name="T30" fmla="*/ 8 w 46"/>
                      <a:gd name="T31" fmla="*/ 21 h 87"/>
                      <a:gd name="T32" fmla="*/ 10 w 46"/>
                      <a:gd name="T33" fmla="*/ 21 h 87"/>
                      <a:gd name="T34" fmla="*/ 11 w 46"/>
                      <a:gd name="T35" fmla="*/ 20 h 87"/>
                      <a:gd name="T36" fmla="*/ 12 w 46"/>
                      <a:gd name="T37" fmla="*/ 20 h 87"/>
                      <a:gd name="T38" fmla="*/ 13 w 46"/>
                      <a:gd name="T39" fmla="*/ 19 h 87"/>
                      <a:gd name="T40" fmla="*/ 13 w 46"/>
                      <a:gd name="T41" fmla="*/ 18 h 87"/>
                      <a:gd name="T42" fmla="*/ 14 w 46"/>
                      <a:gd name="T43" fmla="*/ 17 h 87"/>
                      <a:gd name="T44" fmla="*/ 14 w 46"/>
                      <a:gd name="T45" fmla="*/ 15 h 87"/>
                      <a:gd name="T46" fmla="*/ 7 w 46"/>
                      <a:gd name="T47" fmla="*/ 21 h 8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87">
                        <a:moveTo>
                          <a:pt x="23" y="87"/>
                        </a:moveTo>
                        <a:lnTo>
                          <a:pt x="46" y="64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64"/>
                        </a:lnTo>
                        <a:lnTo>
                          <a:pt x="23" y="87"/>
                        </a:lnTo>
                        <a:lnTo>
                          <a:pt x="0" y="64"/>
                        </a:lnTo>
                        <a:lnTo>
                          <a:pt x="1" y="69"/>
                        </a:lnTo>
                        <a:lnTo>
                          <a:pt x="2" y="73"/>
                        </a:lnTo>
                        <a:lnTo>
                          <a:pt x="4" y="77"/>
                        </a:lnTo>
                        <a:lnTo>
                          <a:pt x="7" y="81"/>
                        </a:lnTo>
                        <a:lnTo>
                          <a:pt x="11" y="84"/>
                        </a:lnTo>
                        <a:lnTo>
                          <a:pt x="15" y="85"/>
                        </a:lnTo>
                        <a:lnTo>
                          <a:pt x="19" y="86"/>
                        </a:lnTo>
                        <a:lnTo>
                          <a:pt x="23" y="87"/>
                        </a:lnTo>
                        <a:lnTo>
                          <a:pt x="27" y="86"/>
                        </a:lnTo>
                        <a:lnTo>
                          <a:pt x="32" y="85"/>
                        </a:lnTo>
                        <a:lnTo>
                          <a:pt x="36" y="84"/>
                        </a:lnTo>
                        <a:lnTo>
                          <a:pt x="39" y="81"/>
                        </a:lnTo>
                        <a:lnTo>
                          <a:pt x="42" y="77"/>
                        </a:lnTo>
                        <a:lnTo>
                          <a:pt x="44" y="73"/>
                        </a:lnTo>
                        <a:lnTo>
                          <a:pt x="46" y="69"/>
                        </a:lnTo>
                        <a:lnTo>
                          <a:pt x="46" y="64"/>
                        </a:lnTo>
                        <a:lnTo>
                          <a:pt x="23" y="8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3" name="Freeform 632"/>
                  <p:cNvSpPr>
                    <a:spLocks noChangeAspect="1"/>
                  </p:cNvSpPr>
                  <p:nvPr/>
                </p:nvSpPr>
                <p:spPr bwMode="auto">
                  <a:xfrm>
                    <a:off x="289" y="1919"/>
                    <a:ext cx="21" cy="14"/>
                  </a:xfrm>
                  <a:custGeom>
                    <a:avLst/>
                    <a:gdLst>
                      <a:gd name="T0" fmla="*/ 21 w 65"/>
                      <a:gd name="T1" fmla="*/ 7 h 46"/>
                      <a:gd name="T2" fmla="*/ 14 w 65"/>
                      <a:gd name="T3" fmla="*/ 0 h 46"/>
                      <a:gd name="T4" fmla="*/ 0 w 65"/>
                      <a:gd name="T5" fmla="*/ 0 h 46"/>
                      <a:gd name="T6" fmla="*/ 0 w 65"/>
                      <a:gd name="T7" fmla="*/ 14 h 46"/>
                      <a:gd name="T8" fmla="*/ 14 w 65"/>
                      <a:gd name="T9" fmla="*/ 14 h 46"/>
                      <a:gd name="T10" fmla="*/ 21 w 65"/>
                      <a:gd name="T11" fmla="*/ 7 h 46"/>
                      <a:gd name="T12" fmla="*/ 14 w 65"/>
                      <a:gd name="T13" fmla="*/ 14 h 46"/>
                      <a:gd name="T14" fmla="*/ 16 w 65"/>
                      <a:gd name="T15" fmla="*/ 14 h 46"/>
                      <a:gd name="T16" fmla="*/ 17 w 65"/>
                      <a:gd name="T17" fmla="*/ 13 h 46"/>
                      <a:gd name="T18" fmla="*/ 18 w 65"/>
                      <a:gd name="T19" fmla="*/ 13 h 46"/>
                      <a:gd name="T20" fmla="*/ 19 w 65"/>
                      <a:gd name="T21" fmla="*/ 12 h 46"/>
                      <a:gd name="T22" fmla="*/ 20 w 65"/>
                      <a:gd name="T23" fmla="*/ 11 h 46"/>
                      <a:gd name="T24" fmla="*/ 20 w 65"/>
                      <a:gd name="T25" fmla="*/ 9 h 46"/>
                      <a:gd name="T26" fmla="*/ 21 w 65"/>
                      <a:gd name="T27" fmla="*/ 8 h 46"/>
                      <a:gd name="T28" fmla="*/ 21 w 65"/>
                      <a:gd name="T29" fmla="*/ 7 h 46"/>
                      <a:gd name="T30" fmla="*/ 21 w 65"/>
                      <a:gd name="T31" fmla="*/ 6 h 46"/>
                      <a:gd name="T32" fmla="*/ 20 w 65"/>
                      <a:gd name="T33" fmla="*/ 4 h 46"/>
                      <a:gd name="T34" fmla="*/ 20 w 65"/>
                      <a:gd name="T35" fmla="*/ 3 h 46"/>
                      <a:gd name="T36" fmla="*/ 19 w 65"/>
                      <a:gd name="T37" fmla="*/ 2 h 46"/>
                      <a:gd name="T38" fmla="*/ 18 w 65"/>
                      <a:gd name="T39" fmla="*/ 1 h 46"/>
                      <a:gd name="T40" fmla="*/ 17 w 65"/>
                      <a:gd name="T41" fmla="*/ 1 h 46"/>
                      <a:gd name="T42" fmla="*/ 16 w 65"/>
                      <a:gd name="T43" fmla="*/ 0 h 46"/>
                      <a:gd name="T44" fmla="*/ 14 w 65"/>
                      <a:gd name="T45" fmla="*/ 0 h 46"/>
                      <a:gd name="T46" fmla="*/ 21 w 65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5" h="46">
                        <a:moveTo>
                          <a:pt x="65" y="23"/>
                        </a:moveTo>
                        <a:lnTo>
                          <a:pt x="42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42" y="46"/>
                        </a:lnTo>
                        <a:lnTo>
                          <a:pt x="65" y="23"/>
                        </a:lnTo>
                        <a:lnTo>
                          <a:pt x="42" y="46"/>
                        </a:lnTo>
                        <a:lnTo>
                          <a:pt x="48" y="45"/>
                        </a:lnTo>
                        <a:lnTo>
                          <a:pt x="52" y="44"/>
                        </a:lnTo>
                        <a:lnTo>
                          <a:pt x="56" y="42"/>
                        </a:lnTo>
                        <a:lnTo>
                          <a:pt x="59" y="39"/>
                        </a:lnTo>
                        <a:lnTo>
                          <a:pt x="62" y="35"/>
                        </a:lnTo>
                        <a:lnTo>
                          <a:pt x="63" y="31"/>
                        </a:lnTo>
                        <a:lnTo>
                          <a:pt x="64" y="27"/>
                        </a:lnTo>
                        <a:lnTo>
                          <a:pt x="65" y="23"/>
                        </a:lnTo>
                        <a:lnTo>
                          <a:pt x="64" y="19"/>
                        </a:lnTo>
                        <a:lnTo>
                          <a:pt x="63" y="14"/>
                        </a:lnTo>
                        <a:lnTo>
                          <a:pt x="62" y="10"/>
                        </a:lnTo>
                        <a:lnTo>
                          <a:pt x="59" y="7"/>
                        </a:lnTo>
                        <a:lnTo>
                          <a:pt x="56" y="4"/>
                        </a:lnTo>
                        <a:lnTo>
                          <a:pt x="52" y="2"/>
                        </a:lnTo>
                        <a:lnTo>
                          <a:pt x="48" y="0"/>
                        </a:lnTo>
                        <a:lnTo>
                          <a:pt x="42" y="0"/>
                        </a:lnTo>
                        <a:lnTo>
                          <a:pt x="65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4" name="Freeform 633"/>
                  <p:cNvSpPr>
                    <a:spLocks noChangeAspect="1"/>
                  </p:cNvSpPr>
                  <p:nvPr/>
                </p:nvSpPr>
                <p:spPr bwMode="auto">
                  <a:xfrm>
                    <a:off x="296" y="1926"/>
                    <a:ext cx="14" cy="136"/>
                  </a:xfrm>
                  <a:custGeom>
                    <a:avLst/>
                    <a:gdLst>
                      <a:gd name="T0" fmla="*/ 11 w 46"/>
                      <a:gd name="T1" fmla="*/ 135 h 455"/>
                      <a:gd name="T2" fmla="*/ 14 w 46"/>
                      <a:gd name="T3" fmla="*/ 129 h 455"/>
                      <a:gd name="T4" fmla="*/ 14 w 46"/>
                      <a:gd name="T5" fmla="*/ 0 h 455"/>
                      <a:gd name="T6" fmla="*/ 0 w 46"/>
                      <a:gd name="T7" fmla="*/ 0 h 455"/>
                      <a:gd name="T8" fmla="*/ 0 w 46"/>
                      <a:gd name="T9" fmla="*/ 129 h 455"/>
                      <a:gd name="T10" fmla="*/ 11 w 46"/>
                      <a:gd name="T11" fmla="*/ 135 h 455"/>
                      <a:gd name="T12" fmla="*/ 0 w 46"/>
                      <a:gd name="T13" fmla="*/ 129 h 455"/>
                      <a:gd name="T14" fmla="*/ 0 w 46"/>
                      <a:gd name="T15" fmla="*/ 131 h 455"/>
                      <a:gd name="T16" fmla="*/ 0 w 46"/>
                      <a:gd name="T17" fmla="*/ 132 h 455"/>
                      <a:gd name="T18" fmla="*/ 1 w 46"/>
                      <a:gd name="T19" fmla="*/ 133 h 455"/>
                      <a:gd name="T20" fmla="*/ 2 w 46"/>
                      <a:gd name="T21" fmla="*/ 134 h 455"/>
                      <a:gd name="T22" fmla="*/ 3 w 46"/>
                      <a:gd name="T23" fmla="*/ 135 h 455"/>
                      <a:gd name="T24" fmla="*/ 4 w 46"/>
                      <a:gd name="T25" fmla="*/ 136 h 455"/>
                      <a:gd name="T26" fmla="*/ 5 w 46"/>
                      <a:gd name="T27" fmla="*/ 136 h 455"/>
                      <a:gd name="T28" fmla="*/ 7 w 46"/>
                      <a:gd name="T29" fmla="*/ 136 h 455"/>
                      <a:gd name="T30" fmla="*/ 9 w 46"/>
                      <a:gd name="T31" fmla="*/ 136 h 455"/>
                      <a:gd name="T32" fmla="*/ 10 w 46"/>
                      <a:gd name="T33" fmla="*/ 136 h 455"/>
                      <a:gd name="T34" fmla="*/ 11 w 46"/>
                      <a:gd name="T35" fmla="*/ 135 h 455"/>
                      <a:gd name="T36" fmla="*/ 12 w 46"/>
                      <a:gd name="T37" fmla="*/ 134 h 455"/>
                      <a:gd name="T38" fmla="*/ 13 w 46"/>
                      <a:gd name="T39" fmla="*/ 133 h 455"/>
                      <a:gd name="T40" fmla="*/ 13 w 46"/>
                      <a:gd name="T41" fmla="*/ 132 h 455"/>
                      <a:gd name="T42" fmla="*/ 14 w 46"/>
                      <a:gd name="T43" fmla="*/ 131 h 455"/>
                      <a:gd name="T44" fmla="*/ 14 w 46"/>
                      <a:gd name="T45" fmla="*/ 129 h 455"/>
                      <a:gd name="T46" fmla="*/ 11 w 46"/>
                      <a:gd name="T47" fmla="*/ 135 h 45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455">
                        <a:moveTo>
                          <a:pt x="36" y="450"/>
                        </a:moveTo>
                        <a:lnTo>
                          <a:pt x="46" y="43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431"/>
                        </a:lnTo>
                        <a:lnTo>
                          <a:pt x="36" y="450"/>
                        </a:lnTo>
                        <a:lnTo>
                          <a:pt x="0" y="431"/>
                        </a:lnTo>
                        <a:lnTo>
                          <a:pt x="0" y="437"/>
                        </a:lnTo>
                        <a:lnTo>
                          <a:pt x="1" y="442"/>
                        </a:lnTo>
                        <a:lnTo>
                          <a:pt x="4" y="445"/>
                        </a:lnTo>
                        <a:lnTo>
                          <a:pt x="6" y="448"/>
                        </a:lnTo>
                        <a:lnTo>
                          <a:pt x="11" y="451"/>
                        </a:lnTo>
                        <a:lnTo>
                          <a:pt x="14" y="454"/>
                        </a:lnTo>
                        <a:lnTo>
                          <a:pt x="18" y="455"/>
                        </a:lnTo>
                        <a:lnTo>
                          <a:pt x="23" y="455"/>
                        </a:lnTo>
                        <a:lnTo>
                          <a:pt x="28" y="455"/>
                        </a:lnTo>
                        <a:lnTo>
                          <a:pt x="32" y="454"/>
                        </a:lnTo>
                        <a:lnTo>
                          <a:pt x="35" y="451"/>
                        </a:lnTo>
                        <a:lnTo>
                          <a:pt x="39" y="448"/>
                        </a:lnTo>
                        <a:lnTo>
                          <a:pt x="42" y="445"/>
                        </a:lnTo>
                        <a:lnTo>
                          <a:pt x="44" y="442"/>
                        </a:lnTo>
                        <a:lnTo>
                          <a:pt x="45" y="437"/>
                        </a:lnTo>
                        <a:lnTo>
                          <a:pt x="46" y="431"/>
                        </a:lnTo>
                        <a:lnTo>
                          <a:pt x="36" y="45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5" name="Freeform 634"/>
                  <p:cNvSpPr>
                    <a:spLocks noChangeAspect="1"/>
                  </p:cNvSpPr>
                  <p:nvPr/>
                </p:nvSpPr>
                <p:spPr bwMode="auto">
                  <a:xfrm>
                    <a:off x="282" y="2055"/>
                    <a:ext cx="21" cy="14"/>
                  </a:xfrm>
                  <a:custGeom>
                    <a:avLst/>
                    <a:gdLst>
                      <a:gd name="T0" fmla="*/ 0 w 67"/>
                      <a:gd name="T1" fmla="*/ 9 h 66"/>
                      <a:gd name="T2" fmla="*/ 11 w 67"/>
                      <a:gd name="T3" fmla="*/ 13 h 66"/>
                      <a:gd name="T4" fmla="*/ 21 w 67"/>
                      <a:gd name="T5" fmla="*/ 8 h 66"/>
                      <a:gd name="T6" fmla="*/ 13 w 67"/>
                      <a:gd name="T7" fmla="*/ 0 h 66"/>
                      <a:gd name="T8" fmla="*/ 3 w 67"/>
                      <a:gd name="T9" fmla="*/ 5 h 66"/>
                      <a:gd name="T10" fmla="*/ 0 w 67"/>
                      <a:gd name="T11" fmla="*/ 9 h 66"/>
                      <a:gd name="T12" fmla="*/ 3 w 67"/>
                      <a:gd name="T13" fmla="*/ 5 h 66"/>
                      <a:gd name="T14" fmla="*/ 2 w 67"/>
                      <a:gd name="T15" fmla="*/ 6 h 66"/>
                      <a:gd name="T16" fmla="*/ 1 w 67"/>
                      <a:gd name="T17" fmla="*/ 7 h 66"/>
                      <a:gd name="T18" fmla="*/ 0 w 67"/>
                      <a:gd name="T19" fmla="*/ 7 h 66"/>
                      <a:gd name="T20" fmla="*/ 0 w 67"/>
                      <a:gd name="T21" fmla="*/ 8 h 66"/>
                      <a:gd name="T22" fmla="*/ 0 w 67"/>
                      <a:gd name="T23" fmla="*/ 9 h 66"/>
                      <a:gd name="T24" fmla="*/ 0 w 67"/>
                      <a:gd name="T25" fmla="*/ 10 h 66"/>
                      <a:gd name="T26" fmla="*/ 1 w 67"/>
                      <a:gd name="T27" fmla="*/ 11 h 66"/>
                      <a:gd name="T28" fmla="*/ 1 w 67"/>
                      <a:gd name="T29" fmla="*/ 12 h 66"/>
                      <a:gd name="T30" fmla="*/ 2 w 67"/>
                      <a:gd name="T31" fmla="*/ 12 h 66"/>
                      <a:gd name="T32" fmla="*/ 3 w 67"/>
                      <a:gd name="T33" fmla="*/ 13 h 66"/>
                      <a:gd name="T34" fmla="*/ 4 w 67"/>
                      <a:gd name="T35" fmla="*/ 14 h 66"/>
                      <a:gd name="T36" fmla="*/ 6 w 67"/>
                      <a:gd name="T37" fmla="*/ 14 h 66"/>
                      <a:gd name="T38" fmla="*/ 7 w 67"/>
                      <a:gd name="T39" fmla="*/ 14 h 66"/>
                      <a:gd name="T40" fmla="*/ 8 w 67"/>
                      <a:gd name="T41" fmla="*/ 14 h 66"/>
                      <a:gd name="T42" fmla="*/ 10 w 67"/>
                      <a:gd name="T43" fmla="*/ 14 h 66"/>
                      <a:gd name="T44" fmla="*/ 11 w 67"/>
                      <a:gd name="T45" fmla="*/ 13 h 66"/>
                      <a:gd name="T46" fmla="*/ 0 w 67"/>
                      <a:gd name="T47" fmla="*/ 9 h 6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7" h="66">
                        <a:moveTo>
                          <a:pt x="0" y="42"/>
                        </a:moveTo>
                        <a:lnTo>
                          <a:pt x="36" y="60"/>
                        </a:lnTo>
                        <a:lnTo>
                          <a:pt x="67" y="38"/>
                        </a:lnTo>
                        <a:lnTo>
                          <a:pt x="41" y="0"/>
                        </a:lnTo>
                        <a:lnTo>
                          <a:pt x="9" y="23"/>
                        </a:lnTo>
                        <a:lnTo>
                          <a:pt x="0" y="42"/>
                        </a:lnTo>
                        <a:lnTo>
                          <a:pt x="9" y="23"/>
                        </a:lnTo>
                        <a:lnTo>
                          <a:pt x="5" y="27"/>
                        </a:lnTo>
                        <a:lnTo>
                          <a:pt x="3" y="31"/>
                        </a:lnTo>
                        <a:lnTo>
                          <a:pt x="1" y="35"/>
                        </a:lnTo>
                        <a:lnTo>
                          <a:pt x="0" y="39"/>
                        </a:lnTo>
                        <a:lnTo>
                          <a:pt x="0" y="44"/>
                        </a:lnTo>
                        <a:lnTo>
                          <a:pt x="1" y="48"/>
                        </a:lnTo>
                        <a:lnTo>
                          <a:pt x="2" y="52"/>
                        </a:lnTo>
                        <a:lnTo>
                          <a:pt x="4" y="55"/>
                        </a:lnTo>
                        <a:lnTo>
                          <a:pt x="7" y="58"/>
                        </a:lnTo>
                        <a:lnTo>
                          <a:pt x="10" y="62"/>
                        </a:lnTo>
                        <a:lnTo>
                          <a:pt x="14" y="64"/>
                        </a:lnTo>
                        <a:lnTo>
                          <a:pt x="19" y="65"/>
                        </a:lnTo>
                        <a:lnTo>
                          <a:pt x="23" y="66"/>
                        </a:lnTo>
                        <a:lnTo>
                          <a:pt x="27" y="65"/>
                        </a:lnTo>
                        <a:lnTo>
                          <a:pt x="31" y="64"/>
                        </a:lnTo>
                        <a:lnTo>
                          <a:pt x="36" y="60"/>
                        </a:lnTo>
                        <a:lnTo>
                          <a:pt x="0" y="4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6" name="Rectangle 63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82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47" name="Freeform 636"/>
                  <p:cNvSpPr>
                    <a:spLocks noChangeAspect="1"/>
                  </p:cNvSpPr>
                  <p:nvPr/>
                </p:nvSpPr>
                <p:spPr bwMode="auto">
                  <a:xfrm>
                    <a:off x="5241" y="1561"/>
                    <a:ext cx="7" cy="14"/>
                  </a:xfrm>
                  <a:custGeom>
                    <a:avLst/>
                    <a:gdLst>
                      <a:gd name="T0" fmla="*/ 7 w 31"/>
                      <a:gd name="T1" fmla="*/ 7 h 46"/>
                      <a:gd name="T2" fmla="*/ 2 w 31"/>
                      <a:gd name="T3" fmla="*/ 0 h 46"/>
                      <a:gd name="T4" fmla="*/ 0 w 31"/>
                      <a:gd name="T5" fmla="*/ 0 h 46"/>
                      <a:gd name="T6" fmla="*/ 0 w 31"/>
                      <a:gd name="T7" fmla="*/ 14 h 46"/>
                      <a:gd name="T8" fmla="*/ 2 w 31"/>
                      <a:gd name="T9" fmla="*/ 14 h 46"/>
                      <a:gd name="T10" fmla="*/ 7 w 31"/>
                      <a:gd name="T11" fmla="*/ 7 h 46"/>
                      <a:gd name="T12" fmla="*/ 2 w 31"/>
                      <a:gd name="T13" fmla="*/ 14 h 46"/>
                      <a:gd name="T14" fmla="*/ 3 w 31"/>
                      <a:gd name="T15" fmla="*/ 14 h 46"/>
                      <a:gd name="T16" fmla="*/ 4 w 31"/>
                      <a:gd name="T17" fmla="*/ 13 h 46"/>
                      <a:gd name="T18" fmla="*/ 5 w 31"/>
                      <a:gd name="T19" fmla="*/ 13 h 46"/>
                      <a:gd name="T20" fmla="*/ 6 w 31"/>
                      <a:gd name="T21" fmla="*/ 12 h 46"/>
                      <a:gd name="T22" fmla="*/ 6 w 31"/>
                      <a:gd name="T23" fmla="*/ 11 h 46"/>
                      <a:gd name="T24" fmla="*/ 7 w 31"/>
                      <a:gd name="T25" fmla="*/ 10 h 46"/>
                      <a:gd name="T26" fmla="*/ 7 w 31"/>
                      <a:gd name="T27" fmla="*/ 8 h 46"/>
                      <a:gd name="T28" fmla="*/ 7 w 31"/>
                      <a:gd name="T29" fmla="*/ 7 h 46"/>
                      <a:gd name="T30" fmla="*/ 7 w 31"/>
                      <a:gd name="T31" fmla="*/ 6 h 46"/>
                      <a:gd name="T32" fmla="*/ 7 w 31"/>
                      <a:gd name="T33" fmla="*/ 5 h 46"/>
                      <a:gd name="T34" fmla="*/ 6 w 31"/>
                      <a:gd name="T35" fmla="*/ 3 h 46"/>
                      <a:gd name="T36" fmla="*/ 6 w 31"/>
                      <a:gd name="T37" fmla="*/ 2 h 46"/>
                      <a:gd name="T38" fmla="*/ 5 w 31"/>
                      <a:gd name="T39" fmla="*/ 1 h 46"/>
                      <a:gd name="T40" fmla="*/ 4 w 31"/>
                      <a:gd name="T41" fmla="*/ 1 h 46"/>
                      <a:gd name="T42" fmla="*/ 3 w 31"/>
                      <a:gd name="T43" fmla="*/ 0 h 46"/>
                      <a:gd name="T44" fmla="*/ 2 w 31"/>
                      <a:gd name="T45" fmla="*/ 0 h 46"/>
                      <a:gd name="T46" fmla="*/ 7 w 3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1" h="46">
                        <a:moveTo>
                          <a:pt x="31" y="23"/>
                        </a:moveTo>
                        <a:lnTo>
                          <a:pt x="8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8" y="46"/>
                        </a:lnTo>
                        <a:lnTo>
                          <a:pt x="31" y="23"/>
                        </a:lnTo>
                        <a:lnTo>
                          <a:pt x="8" y="46"/>
                        </a:lnTo>
                        <a:lnTo>
                          <a:pt x="14" y="45"/>
                        </a:lnTo>
                        <a:lnTo>
                          <a:pt x="19" y="44"/>
                        </a:lnTo>
                        <a:lnTo>
                          <a:pt x="22" y="42"/>
                        </a:lnTo>
                        <a:lnTo>
                          <a:pt x="25" y="39"/>
                        </a:lnTo>
                        <a:lnTo>
                          <a:pt x="28" y="36"/>
                        </a:lnTo>
                        <a:lnTo>
                          <a:pt x="30" y="32"/>
                        </a:lnTo>
                        <a:lnTo>
                          <a:pt x="31" y="27"/>
                        </a:lnTo>
                        <a:lnTo>
                          <a:pt x="31" y="23"/>
                        </a:lnTo>
                        <a:lnTo>
                          <a:pt x="31" y="19"/>
                        </a:lnTo>
                        <a:lnTo>
                          <a:pt x="30" y="15"/>
                        </a:lnTo>
                        <a:lnTo>
                          <a:pt x="28" y="10"/>
                        </a:lnTo>
                        <a:lnTo>
                          <a:pt x="25" y="7"/>
                        </a:lnTo>
                        <a:lnTo>
                          <a:pt x="22" y="4"/>
                        </a:lnTo>
                        <a:lnTo>
                          <a:pt x="19" y="2"/>
                        </a:lnTo>
                        <a:lnTo>
                          <a:pt x="14" y="0"/>
                        </a:lnTo>
                        <a:lnTo>
                          <a:pt x="8" y="0"/>
                        </a:lnTo>
                        <a:lnTo>
                          <a:pt x="31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8" name="Freeform 637"/>
                  <p:cNvSpPr>
                    <a:spLocks noChangeAspect="1"/>
                  </p:cNvSpPr>
                  <p:nvPr/>
                </p:nvSpPr>
                <p:spPr bwMode="auto">
                  <a:xfrm>
                    <a:off x="5234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5 w 46"/>
                      <a:gd name="T25" fmla="*/ 36 h 123"/>
                      <a:gd name="T26" fmla="*/ 6 w 46"/>
                      <a:gd name="T27" fmla="*/ 36 h 123"/>
                      <a:gd name="T28" fmla="*/ 7 w 46"/>
                      <a:gd name="T29" fmla="*/ 36 h 123"/>
                      <a:gd name="T30" fmla="*/ 9 w 46"/>
                      <a:gd name="T31" fmla="*/ 36 h 123"/>
                      <a:gd name="T32" fmla="*/ 10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8" y="118"/>
                        </a:lnTo>
                        <a:lnTo>
                          <a:pt x="11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8" y="123"/>
                        </a:lnTo>
                        <a:lnTo>
                          <a:pt x="32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5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9" name="Freeform 638"/>
                  <p:cNvSpPr>
                    <a:spLocks noChangeAspect="1"/>
                  </p:cNvSpPr>
                  <p:nvPr/>
                </p:nvSpPr>
                <p:spPr bwMode="auto">
                  <a:xfrm>
                    <a:off x="5227" y="1589"/>
                    <a:ext cx="14" cy="14"/>
                  </a:xfrm>
                  <a:custGeom>
                    <a:avLst/>
                    <a:gdLst>
                      <a:gd name="T0" fmla="*/ 0 w 41"/>
                      <a:gd name="T1" fmla="*/ 7 h 46"/>
                      <a:gd name="T2" fmla="*/ 8 w 41"/>
                      <a:gd name="T3" fmla="*/ 14 h 46"/>
                      <a:gd name="T4" fmla="*/ 14 w 41"/>
                      <a:gd name="T5" fmla="*/ 14 h 46"/>
                      <a:gd name="T6" fmla="*/ 14 w 41"/>
                      <a:gd name="T7" fmla="*/ 0 h 46"/>
                      <a:gd name="T8" fmla="*/ 8 w 41"/>
                      <a:gd name="T9" fmla="*/ 0 h 46"/>
                      <a:gd name="T10" fmla="*/ 0 w 41"/>
                      <a:gd name="T11" fmla="*/ 7 h 46"/>
                      <a:gd name="T12" fmla="*/ 8 w 41"/>
                      <a:gd name="T13" fmla="*/ 0 h 46"/>
                      <a:gd name="T14" fmla="*/ 6 w 41"/>
                      <a:gd name="T15" fmla="*/ 0 h 46"/>
                      <a:gd name="T16" fmla="*/ 5 w 41"/>
                      <a:gd name="T17" fmla="*/ 1 h 46"/>
                      <a:gd name="T18" fmla="*/ 3 w 41"/>
                      <a:gd name="T19" fmla="*/ 1 h 46"/>
                      <a:gd name="T20" fmla="*/ 2 w 41"/>
                      <a:gd name="T21" fmla="*/ 2 h 46"/>
                      <a:gd name="T22" fmla="*/ 1 w 41"/>
                      <a:gd name="T23" fmla="*/ 3 h 46"/>
                      <a:gd name="T24" fmla="*/ 1 w 41"/>
                      <a:gd name="T25" fmla="*/ 5 h 46"/>
                      <a:gd name="T26" fmla="*/ 0 w 41"/>
                      <a:gd name="T27" fmla="*/ 6 h 46"/>
                      <a:gd name="T28" fmla="*/ 0 w 41"/>
                      <a:gd name="T29" fmla="*/ 7 h 46"/>
                      <a:gd name="T30" fmla="*/ 0 w 41"/>
                      <a:gd name="T31" fmla="*/ 8 h 46"/>
                      <a:gd name="T32" fmla="*/ 1 w 41"/>
                      <a:gd name="T33" fmla="*/ 10 h 46"/>
                      <a:gd name="T34" fmla="*/ 1 w 41"/>
                      <a:gd name="T35" fmla="*/ 11 h 46"/>
                      <a:gd name="T36" fmla="*/ 2 w 41"/>
                      <a:gd name="T37" fmla="*/ 12 h 46"/>
                      <a:gd name="T38" fmla="*/ 3 w 41"/>
                      <a:gd name="T39" fmla="*/ 13 h 46"/>
                      <a:gd name="T40" fmla="*/ 5 w 41"/>
                      <a:gd name="T41" fmla="*/ 13 h 46"/>
                      <a:gd name="T42" fmla="*/ 6 w 41"/>
                      <a:gd name="T43" fmla="*/ 14 h 46"/>
                      <a:gd name="T44" fmla="*/ 8 w 41"/>
                      <a:gd name="T45" fmla="*/ 14 h 46"/>
                      <a:gd name="T46" fmla="*/ 0 w 4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1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41" y="46"/>
                        </a:lnTo>
                        <a:lnTo>
                          <a:pt x="41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7" y="7"/>
                        </a:lnTo>
                        <a:lnTo>
                          <a:pt x="4" y="10"/>
                        </a:lnTo>
                        <a:lnTo>
                          <a:pt x="2" y="15"/>
                        </a:lnTo>
                        <a:lnTo>
                          <a:pt x="1" y="19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2" y="32"/>
                        </a:lnTo>
                        <a:lnTo>
                          <a:pt x="4" y="36"/>
                        </a:lnTo>
                        <a:lnTo>
                          <a:pt x="7" y="39"/>
                        </a:lnTo>
                        <a:lnTo>
                          <a:pt x="10" y="42"/>
                        </a:lnTo>
                        <a:lnTo>
                          <a:pt x="14" y="44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0" name="Freeform 639"/>
                  <p:cNvSpPr>
                    <a:spLocks noChangeAspect="1"/>
                  </p:cNvSpPr>
                  <p:nvPr/>
                </p:nvSpPr>
                <p:spPr bwMode="auto">
                  <a:xfrm>
                    <a:off x="5227" y="1596"/>
                    <a:ext cx="14" cy="315"/>
                  </a:xfrm>
                  <a:custGeom>
                    <a:avLst/>
                    <a:gdLst>
                      <a:gd name="T0" fmla="*/ 7 w 48"/>
                      <a:gd name="T1" fmla="*/ 315 h 1067"/>
                      <a:gd name="T2" fmla="*/ 14 w 48"/>
                      <a:gd name="T3" fmla="*/ 308 h 1067"/>
                      <a:gd name="T4" fmla="*/ 14 w 48"/>
                      <a:gd name="T5" fmla="*/ 0 h 1067"/>
                      <a:gd name="T6" fmla="*/ 0 w 48"/>
                      <a:gd name="T7" fmla="*/ 0 h 1067"/>
                      <a:gd name="T8" fmla="*/ 0 w 48"/>
                      <a:gd name="T9" fmla="*/ 308 h 1067"/>
                      <a:gd name="T10" fmla="*/ 7 w 48"/>
                      <a:gd name="T11" fmla="*/ 315 h 1067"/>
                      <a:gd name="T12" fmla="*/ 0 w 48"/>
                      <a:gd name="T13" fmla="*/ 308 h 1067"/>
                      <a:gd name="T14" fmla="*/ 0 w 48"/>
                      <a:gd name="T15" fmla="*/ 310 h 1067"/>
                      <a:gd name="T16" fmla="*/ 1 w 48"/>
                      <a:gd name="T17" fmla="*/ 311 h 1067"/>
                      <a:gd name="T18" fmla="*/ 1 w 48"/>
                      <a:gd name="T19" fmla="*/ 312 h 1067"/>
                      <a:gd name="T20" fmla="*/ 2 w 48"/>
                      <a:gd name="T21" fmla="*/ 313 h 1067"/>
                      <a:gd name="T22" fmla="*/ 4 w 48"/>
                      <a:gd name="T23" fmla="*/ 314 h 1067"/>
                      <a:gd name="T24" fmla="*/ 4 w 48"/>
                      <a:gd name="T25" fmla="*/ 315 h 1067"/>
                      <a:gd name="T26" fmla="*/ 6 w 48"/>
                      <a:gd name="T27" fmla="*/ 315 h 1067"/>
                      <a:gd name="T28" fmla="*/ 7 w 48"/>
                      <a:gd name="T29" fmla="*/ 315 h 1067"/>
                      <a:gd name="T30" fmla="*/ 8 w 48"/>
                      <a:gd name="T31" fmla="*/ 315 h 1067"/>
                      <a:gd name="T32" fmla="*/ 10 w 48"/>
                      <a:gd name="T33" fmla="*/ 315 h 1067"/>
                      <a:gd name="T34" fmla="*/ 11 w 48"/>
                      <a:gd name="T35" fmla="*/ 314 h 1067"/>
                      <a:gd name="T36" fmla="*/ 12 w 48"/>
                      <a:gd name="T37" fmla="*/ 313 h 1067"/>
                      <a:gd name="T38" fmla="*/ 12 w 48"/>
                      <a:gd name="T39" fmla="*/ 312 h 1067"/>
                      <a:gd name="T40" fmla="*/ 13 w 48"/>
                      <a:gd name="T41" fmla="*/ 311 h 1067"/>
                      <a:gd name="T42" fmla="*/ 14 w 48"/>
                      <a:gd name="T43" fmla="*/ 310 h 1067"/>
                      <a:gd name="T44" fmla="*/ 14 w 48"/>
                      <a:gd name="T45" fmla="*/ 308 h 1067"/>
                      <a:gd name="T46" fmla="*/ 7 w 48"/>
                      <a:gd name="T47" fmla="*/ 315 h 106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8" h="1067">
                        <a:moveTo>
                          <a:pt x="23" y="1067"/>
                        </a:moveTo>
                        <a:lnTo>
                          <a:pt x="48" y="1044"/>
                        </a:lnTo>
                        <a:lnTo>
                          <a:pt x="48" y="0"/>
                        </a:lnTo>
                        <a:lnTo>
                          <a:pt x="0" y="0"/>
                        </a:lnTo>
                        <a:lnTo>
                          <a:pt x="0" y="1044"/>
                        </a:lnTo>
                        <a:lnTo>
                          <a:pt x="23" y="1067"/>
                        </a:lnTo>
                        <a:lnTo>
                          <a:pt x="0" y="1044"/>
                        </a:lnTo>
                        <a:lnTo>
                          <a:pt x="1" y="1049"/>
                        </a:lnTo>
                        <a:lnTo>
                          <a:pt x="2" y="1054"/>
                        </a:lnTo>
                        <a:lnTo>
                          <a:pt x="4" y="1057"/>
                        </a:lnTo>
                        <a:lnTo>
                          <a:pt x="8" y="1061"/>
                        </a:lnTo>
                        <a:lnTo>
                          <a:pt x="12" y="1064"/>
                        </a:lnTo>
                        <a:lnTo>
                          <a:pt x="15" y="1066"/>
                        </a:lnTo>
                        <a:lnTo>
                          <a:pt x="19" y="1067"/>
                        </a:lnTo>
                        <a:lnTo>
                          <a:pt x="23" y="1067"/>
                        </a:lnTo>
                        <a:lnTo>
                          <a:pt x="29" y="1067"/>
                        </a:lnTo>
                        <a:lnTo>
                          <a:pt x="33" y="1066"/>
                        </a:lnTo>
                        <a:lnTo>
                          <a:pt x="36" y="1064"/>
                        </a:lnTo>
                        <a:lnTo>
                          <a:pt x="40" y="1061"/>
                        </a:lnTo>
                        <a:lnTo>
                          <a:pt x="42" y="1057"/>
                        </a:lnTo>
                        <a:lnTo>
                          <a:pt x="46" y="1054"/>
                        </a:lnTo>
                        <a:lnTo>
                          <a:pt x="47" y="1049"/>
                        </a:lnTo>
                        <a:lnTo>
                          <a:pt x="48" y="1044"/>
                        </a:lnTo>
                        <a:lnTo>
                          <a:pt x="23" y="106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1" name="Freeform 640"/>
                  <p:cNvSpPr>
                    <a:spLocks noChangeAspect="1"/>
                  </p:cNvSpPr>
                  <p:nvPr/>
                </p:nvSpPr>
                <p:spPr bwMode="auto">
                  <a:xfrm>
                    <a:off x="5234" y="1904"/>
                    <a:ext cx="21" cy="7"/>
                  </a:xfrm>
                  <a:custGeom>
                    <a:avLst/>
                    <a:gdLst>
                      <a:gd name="T0" fmla="*/ 21 w 71"/>
                      <a:gd name="T1" fmla="*/ 4 h 47"/>
                      <a:gd name="T2" fmla="*/ 14 w 71"/>
                      <a:gd name="T3" fmla="*/ 0 h 47"/>
                      <a:gd name="T4" fmla="*/ 0 w 71"/>
                      <a:gd name="T5" fmla="*/ 0 h 47"/>
                      <a:gd name="T6" fmla="*/ 0 w 71"/>
                      <a:gd name="T7" fmla="*/ 7 h 47"/>
                      <a:gd name="T8" fmla="*/ 14 w 71"/>
                      <a:gd name="T9" fmla="*/ 7 h 47"/>
                      <a:gd name="T10" fmla="*/ 21 w 71"/>
                      <a:gd name="T11" fmla="*/ 4 h 47"/>
                      <a:gd name="T12" fmla="*/ 14 w 71"/>
                      <a:gd name="T13" fmla="*/ 7 h 47"/>
                      <a:gd name="T14" fmla="*/ 16 w 71"/>
                      <a:gd name="T15" fmla="*/ 7 h 47"/>
                      <a:gd name="T16" fmla="*/ 17 w 71"/>
                      <a:gd name="T17" fmla="*/ 7 h 47"/>
                      <a:gd name="T18" fmla="*/ 18 w 71"/>
                      <a:gd name="T19" fmla="*/ 6 h 47"/>
                      <a:gd name="T20" fmla="*/ 19 w 71"/>
                      <a:gd name="T21" fmla="*/ 6 h 47"/>
                      <a:gd name="T22" fmla="*/ 20 w 71"/>
                      <a:gd name="T23" fmla="*/ 5 h 47"/>
                      <a:gd name="T24" fmla="*/ 20 w 71"/>
                      <a:gd name="T25" fmla="*/ 5 h 47"/>
                      <a:gd name="T26" fmla="*/ 21 w 71"/>
                      <a:gd name="T27" fmla="*/ 4 h 47"/>
                      <a:gd name="T28" fmla="*/ 21 w 71"/>
                      <a:gd name="T29" fmla="*/ 4 h 47"/>
                      <a:gd name="T30" fmla="*/ 21 w 71"/>
                      <a:gd name="T31" fmla="*/ 3 h 47"/>
                      <a:gd name="T32" fmla="*/ 20 w 71"/>
                      <a:gd name="T33" fmla="*/ 2 h 47"/>
                      <a:gd name="T34" fmla="*/ 20 w 71"/>
                      <a:gd name="T35" fmla="*/ 2 h 47"/>
                      <a:gd name="T36" fmla="*/ 19 w 71"/>
                      <a:gd name="T37" fmla="*/ 1 h 47"/>
                      <a:gd name="T38" fmla="*/ 18 w 71"/>
                      <a:gd name="T39" fmla="*/ 1 h 47"/>
                      <a:gd name="T40" fmla="*/ 17 w 71"/>
                      <a:gd name="T41" fmla="*/ 0 h 47"/>
                      <a:gd name="T42" fmla="*/ 16 w 71"/>
                      <a:gd name="T43" fmla="*/ 0 h 47"/>
                      <a:gd name="T44" fmla="*/ 14 w 71"/>
                      <a:gd name="T45" fmla="*/ 0 h 47"/>
                      <a:gd name="T46" fmla="*/ 21 w 71"/>
                      <a:gd name="T47" fmla="*/ 4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71" h="47">
                        <a:moveTo>
                          <a:pt x="71" y="24"/>
                        </a:moveTo>
                        <a:lnTo>
                          <a:pt x="48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48" y="47"/>
                        </a:lnTo>
                        <a:lnTo>
                          <a:pt x="71" y="24"/>
                        </a:lnTo>
                        <a:lnTo>
                          <a:pt x="48" y="47"/>
                        </a:lnTo>
                        <a:lnTo>
                          <a:pt x="53" y="47"/>
                        </a:lnTo>
                        <a:lnTo>
                          <a:pt x="57" y="45"/>
                        </a:lnTo>
                        <a:lnTo>
                          <a:pt x="62" y="42"/>
                        </a:lnTo>
                        <a:lnTo>
                          <a:pt x="65" y="39"/>
                        </a:lnTo>
                        <a:lnTo>
                          <a:pt x="68" y="36"/>
                        </a:lnTo>
                        <a:lnTo>
                          <a:pt x="69" y="32"/>
                        </a:lnTo>
                        <a:lnTo>
                          <a:pt x="70" y="28"/>
                        </a:lnTo>
                        <a:lnTo>
                          <a:pt x="71" y="24"/>
                        </a:lnTo>
                        <a:lnTo>
                          <a:pt x="70" y="19"/>
                        </a:lnTo>
                        <a:lnTo>
                          <a:pt x="69" y="15"/>
                        </a:lnTo>
                        <a:lnTo>
                          <a:pt x="68" y="11"/>
                        </a:lnTo>
                        <a:lnTo>
                          <a:pt x="65" y="8"/>
                        </a:lnTo>
                        <a:lnTo>
                          <a:pt x="62" y="5"/>
                        </a:lnTo>
                        <a:lnTo>
                          <a:pt x="57" y="2"/>
                        </a:lnTo>
                        <a:lnTo>
                          <a:pt x="53" y="0"/>
                        </a:lnTo>
                        <a:lnTo>
                          <a:pt x="48" y="0"/>
                        </a:lnTo>
                        <a:lnTo>
                          <a:pt x="71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2" name="Freeform 641"/>
                  <p:cNvSpPr>
                    <a:spLocks noChangeAspect="1"/>
                  </p:cNvSpPr>
                  <p:nvPr/>
                </p:nvSpPr>
                <p:spPr bwMode="auto">
                  <a:xfrm>
                    <a:off x="5241" y="1911"/>
                    <a:ext cx="14" cy="21"/>
                  </a:xfrm>
                  <a:custGeom>
                    <a:avLst/>
                    <a:gdLst>
                      <a:gd name="T0" fmla="*/ 7 w 46"/>
                      <a:gd name="T1" fmla="*/ 21 h 87"/>
                      <a:gd name="T2" fmla="*/ 14 w 46"/>
                      <a:gd name="T3" fmla="*/ 15 h 87"/>
                      <a:gd name="T4" fmla="*/ 14 w 46"/>
                      <a:gd name="T5" fmla="*/ 0 h 87"/>
                      <a:gd name="T6" fmla="*/ 0 w 46"/>
                      <a:gd name="T7" fmla="*/ 0 h 87"/>
                      <a:gd name="T8" fmla="*/ 0 w 46"/>
                      <a:gd name="T9" fmla="*/ 15 h 87"/>
                      <a:gd name="T10" fmla="*/ 7 w 46"/>
                      <a:gd name="T11" fmla="*/ 21 h 87"/>
                      <a:gd name="T12" fmla="*/ 0 w 46"/>
                      <a:gd name="T13" fmla="*/ 15 h 87"/>
                      <a:gd name="T14" fmla="*/ 0 w 46"/>
                      <a:gd name="T15" fmla="*/ 17 h 87"/>
                      <a:gd name="T16" fmla="*/ 1 w 46"/>
                      <a:gd name="T17" fmla="*/ 18 h 87"/>
                      <a:gd name="T18" fmla="*/ 1 w 46"/>
                      <a:gd name="T19" fmla="*/ 19 h 87"/>
                      <a:gd name="T20" fmla="*/ 2 w 46"/>
                      <a:gd name="T21" fmla="*/ 20 h 87"/>
                      <a:gd name="T22" fmla="*/ 3 w 46"/>
                      <a:gd name="T23" fmla="*/ 20 h 87"/>
                      <a:gd name="T24" fmla="*/ 4 w 46"/>
                      <a:gd name="T25" fmla="*/ 21 h 87"/>
                      <a:gd name="T26" fmla="*/ 6 w 46"/>
                      <a:gd name="T27" fmla="*/ 21 h 87"/>
                      <a:gd name="T28" fmla="*/ 7 w 46"/>
                      <a:gd name="T29" fmla="*/ 21 h 87"/>
                      <a:gd name="T30" fmla="*/ 8 w 46"/>
                      <a:gd name="T31" fmla="*/ 21 h 87"/>
                      <a:gd name="T32" fmla="*/ 9 w 46"/>
                      <a:gd name="T33" fmla="*/ 21 h 87"/>
                      <a:gd name="T34" fmla="*/ 11 w 46"/>
                      <a:gd name="T35" fmla="*/ 20 h 87"/>
                      <a:gd name="T36" fmla="*/ 12 w 46"/>
                      <a:gd name="T37" fmla="*/ 20 h 87"/>
                      <a:gd name="T38" fmla="*/ 13 w 46"/>
                      <a:gd name="T39" fmla="*/ 19 h 87"/>
                      <a:gd name="T40" fmla="*/ 13 w 46"/>
                      <a:gd name="T41" fmla="*/ 18 h 87"/>
                      <a:gd name="T42" fmla="*/ 14 w 46"/>
                      <a:gd name="T43" fmla="*/ 17 h 87"/>
                      <a:gd name="T44" fmla="*/ 14 w 46"/>
                      <a:gd name="T45" fmla="*/ 15 h 87"/>
                      <a:gd name="T46" fmla="*/ 7 w 46"/>
                      <a:gd name="T47" fmla="*/ 21 h 8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87">
                        <a:moveTo>
                          <a:pt x="23" y="87"/>
                        </a:moveTo>
                        <a:lnTo>
                          <a:pt x="46" y="64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64"/>
                        </a:lnTo>
                        <a:lnTo>
                          <a:pt x="23" y="87"/>
                        </a:lnTo>
                        <a:lnTo>
                          <a:pt x="0" y="64"/>
                        </a:lnTo>
                        <a:lnTo>
                          <a:pt x="0" y="69"/>
                        </a:lnTo>
                        <a:lnTo>
                          <a:pt x="2" y="73"/>
                        </a:lnTo>
                        <a:lnTo>
                          <a:pt x="4" y="77"/>
                        </a:lnTo>
                        <a:lnTo>
                          <a:pt x="7" y="81"/>
                        </a:lnTo>
                        <a:lnTo>
                          <a:pt x="10" y="84"/>
                        </a:lnTo>
                        <a:lnTo>
                          <a:pt x="14" y="85"/>
                        </a:lnTo>
                        <a:lnTo>
                          <a:pt x="19" y="86"/>
                        </a:lnTo>
                        <a:lnTo>
                          <a:pt x="23" y="87"/>
                        </a:lnTo>
                        <a:lnTo>
                          <a:pt x="27" y="86"/>
                        </a:lnTo>
                        <a:lnTo>
                          <a:pt x="31" y="85"/>
                        </a:lnTo>
                        <a:lnTo>
                          <a:pt x="35" y="84"/>
                        </a:lnTo>
                        <a:lnTo>
                          <a:pt x="39" y="81"/>
                        </a:lnTo>
                        <a:lnTo>
                          <a:pt x="42" y="77"/>
                        </a:lnTo>
                        <a:lnTo>
                          <a:pt x="44" y="73"/>
                        </a:lnTo>
                        <a:lnTo>
                          <a:pt x="45" y="69"/>
                        </a:lnTo>
                        <a:lnTo>
                          <a:pt x="46" y="64"/>
                        </a:lnTo>
                        <a:lnTo>
                          <a:pt x="23" y="8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3" name="Freeform 642"/>
                  <p:cNvSpPr>
                    <a:spLocks noChangeAspect="1"/>
                  </p:cNvSpPr>
                  <p:nvPr/>
                </p:nvSpPr>
                <p:spPr bwMode="auto">
                  <a:xfrm>
                    <a:off x="5227" y="1919"/>
                    <a:ext cx="21" cy="14"/>
                  </a:xfrm>
                  <a:custGeom>
                    <a:avLst/>
                    <a:gdLst>
                      <a:gd name="T0" fmla="*/ 0 w 65"/>
                      <a:gd name="T1" fmla="*/ 7 h 46"/>
                      <a:gd name="T2" fmla="*/ 7 w 65"/>
                      <a:gd name="T3" fmla="*/ 14 h 46"/>
                      <a:gd name="T4" fmla="*/ 21 w 65"/>
                      <a:gd name="T5" fmla="*/ 14 h 46"/>
                      <a:gd name="T6" fmla="*/ 21 w 65"/>
                      <a:gd name="T7" fmla="*/ 0 h 46"/>
                      <a:gd name="T8" fmla="*/ 7 w 65"/>
                      <a:gd name="T9" fmla="*/ 0 h 46"/>
                      <a:gd name="T10" fmla="*/ 0 w 65"/>
                      <a:gd name="T11" fmla="*/ 7 h 46"/>
                      <a:gd name="T12" fmla="*/ 7 w 65"/>
                      <a:gd name="T13" fmla="*/ 0 h 46"/>
                      <a:gd name="T14" fmla="*/ 5 w 65"/>
                      <a:gd name="T15" fmla="*/ 0 h 46"/>
                      <a:gd name="T16" fmla="*/ 4 w 65"/>
                      <a:gd name="T17" fmla="*/ 1 h 46"/>
                      <a:gd name="T18" fmla="*/ 3 w 65"/>
                      <a:gd name="T19" fmla="*/ 1 h 46"/>
                      <a:gd name="T20" fmla="*/ 2 w 65"/>
                      <a:gd name="T21" fmla="*/ 2 h 46"/>
                      <a:gd name="T22" fmla="*/ 1 w 65"/>
                      <a:gd name="T23" fmla="*/ 3 h 46"/>
                      <a:gd name="T24" fmla="*/ 1 w 65"/>
                      <a:gd name="T25" fmla="*/ 4 h 46"/>
                      <a:gd name="T26" fmla="*/ 0 w 65"/>
                      <a:gd name="T27" fmla="*/ 6 h 46"/>
                      <a:gd name="T28" fmla="*/ 0 w 65"/>
                      <a:gd name="T29" fmla="*/ 7 h 46"/>
                      <a:gd name="T30" fmla="*/ 0 w 65"/>
                      <a:gd name="T31" fmla="*/ 8 h 46"/>
                      <a:gd name="T32" fmla="*/ 1 w 65"/>
                      <a:gd name="T33" fmla="*/ 9 h 46"/>
                      <a:gd name="T34" fmla="*/ 1 w 65"/>
                      <a:gd name="T35" fmla="*/ 11 h 46"/>
                      <a:gd name="T36" fmla="*/ 2 w 65"/>
                      <a:gd name="T37" fmla="*/ 12 h 46"/>
                      <a:gd name="T38" fmla="*/ 3 w 65"/>
                      <a:gd name="T39" fmla="*/ 13 h 46"/>
                      <a:gd name="T40" fmla="*/ 4 w 65"/>
                      <a:gd name="T41" fmla="*/ 13 h 46"/>
                      <a:gd name="T42" fmla="*/ 5 w 65"/>
                      <a:gd name="T43" fmla="*/ 14 h 46"/>
                      <a:gd name="T44" fmla="*/ 7 w 65"/>
                      <a:gd name="T45" fmla="*/ 14 h 46"/>
                      <a:gd name="T46" fmla="*/ 0 w 65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5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65" y="46"/>
                        </a:lnTo>
                        <a:lnTo>
                          <a:pt x="65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6" y="7"/>
                        </a:lnTo>
                        <a:lnTo>
                          <a:pt x="3" y="10"/>
                        </a:lnTo>
                        <a:lnTo>
                          <a:pt x="2" y="14"/>
                        </a:lnTo>
                        <a:lnTo>
                          <a:pt x="1" y="19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2" y="31"/>
                        </a:lnTo>
                        <a:lnTo>
                          <a:pt x="3" y="35"/>
                        </a:lnTo>
                        <a:lnTo>
                          <a:pt x="6" y="39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7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4" name="Freeform 643"/>
                  <p:cNvSpPr>
                    <a:spLocks noChangeAspect="1"/>
                  </p:cNvSpPr>
                  <p:nvPr/>
                </p:nvSpPr>
                <p:spPr bwMode="auto">
                  <a:xfrm>
                    <a:off x="5227" y="1926"/>
                    <a:ext cx="14" cy="136"/>
                  </a:xfrm>
                  <a:custGeom>
                    <a:avLst/>
                    <a:gdLst>
                      <a:gd name="T0" fmla="*/ 3 w 46"/>
                      <a:gd name="T1" fmla="*/ 135 h 455"/>
                      <a:gd name="T2" fmla="*/ 14 w 46"/>
                      <a:gd name="T3" fmla="*/ 129 h 455"/>
                      <a:gd name="T4" fmla="*/ 14 w 46"/>
                      <a:gd name="T5" fmla="*/ 0 h 455"/>
                      <a:gd name="T6" fmla="*/ 0 w 46"/>
                      <a:gd name="T7" fmla="*/ 0 h 455"/>
                      <a:gd name="T8" fmla="*/ 0 w 46"/>
                      <a:gd name="T9" fmla="*/ 129 h 455"/>
                      <a:gd name="T10" fmla="*/ 3 w 46"/>
                      <a:gd name="T11" fmla="*/ 135 h 455"/>
                      <a:gd name="T12" fmla="*/ 0 w 46"/>
                      <a:gd name="T13" fmla="*/ 129 h 455"/>
                      <a:gd name="T14" fmla="*/ 0 w 46"/>
                      <a:gd name="T15" fmla="*/ 131 h 455"/>
                      <a:gd name="T16" fmla="*/ 1 w 46"/>
                      <a:gd name="T17" fmla="*/ 132 h 455"/>
                      <a:gd name="T18" fmla="*/ 1 w 46"/>
                      <a:gd name="T19" fmla="*/ 133 h 455"/>
                      <a:gd name="T20" fmla="*/ 2 w 46"/>
                      <a:gd name="T21" fmla="*/ 134 h 455"/>
                      <a:gd name="T22" fmla="*/ 3 w 46"/>
                      <a:gd name="T23" fmla="*/ 135 h 455"/>
                      <a:gd name="T24" fmla="*/ 4 w 46"/>
                      <a:gd name="T25" fmla="*/ 136 h 455"/>
                      <a:gd name="T26" fmla="*/ 5 w 46"/>
                      <a:gd name="T27" fmla="*/ 136 h 455"/>
                      <a:gd name="T28" fmla="*/ 7 w 46"/>
                      <a:gd name="T29" fmla="*/ 136 h 455"/>
                      <a:gd name="T30" fmla="*/ 9 w 46"/>
                      <a:gd name="T31" fmla="*/ 136 h 455"/>
                      <a:gd name="T32" fmla="*/ 9 w 46"/>
                      <a:gd name="T33" fmla="*/ 136 h 455"/>
                      <a:gd name="T34" fmla="*/ 11 w 46"/>
                      <a:gd name="T35" fmla="*/ 135 h 455"/>
                      <a:gd name="T36" fmla="*/ 12 w 46"/>
                      <a:gd name="T37" fmla="*/ 134 h 455"/>
                      <a:gd name="T38" fmla="*/ 13 w 46"/>
                      <a:gd name="T39" fmla="*/ 133 h 455"/>
                      <a:gd name="T40" fmla="*/ 14 w 46"/>
                      <a:gd name="T41" fmla="*/ 132 h 455"/>
                      <a:gd name="T42" fmla="*/ 14 w 46"/>
                      <a:gd name="T43" fmla="*/ 131 h 455"/>
                      <a:gd name="T44" fmla="*/ 14 w 46"/>
                      <a:gd name="T45" fmla="*/ 129 h 455"/>
                      <a:gd name="T46" fmla="*/ 3 w 46"/>
                      <a:gd name="T47" fmla="*/ 135 h 45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455">
                        <a:moveTo>
                          <a:pt x="10" y="450"/>
                        </a:moveTo>
                        <a:lnTo>
                          <a:pt x="46" y="43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431"/>
                        </a:lnTo>
                        <a:lnTo>
                          <a:pt x="10" y="450"/>
                        </a:lnTo>
                        <a:lnTo>
                          <a:pt x="0" y="431"/>
                        </a:lnTo>
                        <a:lnTo>
                          <a:pt x="1" y="437"/>
                        </a:lnTo>
                        <a:lnTo>
                          <a:pt x="2" y="442"/>
                        </a:lnTo>
                        <a:lnTo>
                          <a:pt x="4" y="445"/>
                        </a:lnTo>
                        <a:lnTo>
                          <a:pt x="7" y="448"/>
                        </a:lnTo>
                        <a:lnTo>
                          <a:pt x="11" y="451"/>
                        </a:lnTo>
                        <a:lnTo>
                          <a:pt x="14" y="454"/>
                        </a:lnTo>
                        <a:lnTo>
                          <a:pt x="18" y="455"/>
                        </a:lnTo>
                        <a:lnTo>
                          <a:pt x="23" y="455"/>
                        </a:lnTo>
                        <a:lnTo>
                          <a:pt x="28" y="455"/>
                        </a:lnTo>
                        <a:lnTo>
                          <a:pt x="31" y="454"/>
                        </a:lnTo>
                        <a:lnTo>
                          <a:pt x="35" y="451"/>
                        </a:lnTo>
                        <a:lnTo>
                          <a:pt x="40" y="448"/>
                        </a:lnTo>
                        <a:lnTo>
                          <a:pt x="42" y="445"/>
                        </a:lnTo>
                        <a:lnTo>
                          <a:pt x="45" y="442"/>
                        </a:lnTo>
                        <a:lnTo>
                          <a:pt x="46" y="437"/>
                        </a:lnTo>
                        <a:lnTo>
                          <a:pt x="46" y="431"/>
                        </a:lnTo>
                        <a:lnTo>
                          <a:pt x="10" y="45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5" name="Freeform 644"/>
                  <p:cNvSpPr>
                    <a:spLocks noChangeAspect="1"/>
                  </p:cNvSpPr>
                  <p:nvPr/>
                </p:nvSpPr>
                <p:spPr bwMode="auto">
                  <a:xfrm>
                    <a:off x="5234" y="2055"/>
                    <a:ext cx="21" cy="14"/>
                  </a:xfrm>
                  <a:custGeom>
                    <a:avLst/>
                    <a:gdLst>
                      <a:gd name="T0" fmla="*/ 21 w 67"/>
                      <a:gd name="T1" fmla="*/ 9 h 66"/>
                      <a:gd name="T2" fmla="*/ 18 w 67"/>
                      <a:gd name="T3" fmla="*/ 5 h 66"/>
                      <a:gd name="T4" fmla="*/ 8 w 67"/>
                      <a:gd name="T5" fmla="*/ 0 h 66"/>
                      <a:gd name="T6" fmla="*/ 0 w 67"/>
                      <a:gd name="T7" fmla="*/ 8 h 66"/>
                      <a:gd name="T8" fmla="*/ 10 w 67"/>
                      <a:gd name="T9" fmla="*/ 13 h 66"/>
                      <a:gd name="T10" fmla="*/ 21 w 67"/>
                      <a:gd name="T11" fmla="*/ 9 h 66"/>
                      <a:gd name="T12" fmla="*/ 10 w 67"/>
                      <a:gd name="T13" fmla="*/ 13 h 66"/>
                      <a:gd name="T14" fmla="*/ 11 w 67"/>
                      <a:gd name="T15" fmla="*/ 14 h 66"/>
                      <a:gd name="T16" fmla="*/ 13 w 67"/>
                      <a:gd name="T17" fmla="*/ 14 h 66"/>
                      <a:gd name="T18" fmla="*/ 14 w 67"/>
                      <a:gd name="T19" fmla="*/ 14 h 66"/>
                      <a:gd name="T20" fmla="*/ 15 w 67"/>
                      <a:gd name="T21" fmla="*/ 14 h 66"/>
                      <a:gd name="T22" fmla="*/ 17 w 67"/>
                      <a:gd name="T23" fmla="*/ 14 h 66"/>
                      <a:gd name="T24" fmla="*/ 18 w 67"/>
                      <a:gd name="T25" fmla="*/ 13 h 66"/>
                      <a:gd name="T26" fmla="*/ 19 w 67"/>
                      <a:gd name="T27" fmla="*/ 12 h 66"/>
                      <a:gd name="T28" fmla="*/ 20 w 67"/>
                      <a:gd name="T29" fmla="*/ 12 h 66"/>
                      <a:gd name="T30" fmla="*/ 20 w 67"/>
                      <a:gd name="T31" fmla="*/ 11 h 66"/>
                      <a:gd name="T32" fmla="*/ 21 w 67"/>
                      <a:gd name="T33" fmla="*/ 10 h 66"/>
                      <a:gd name="T34" fmla="*/ 21 w 67"/>
                      <a:gd name="T35" fmla="*/ 9 h 66"/>
                      <a:gd name="T36" fmla="*/ 21 w 67"/>
                      <a:gd name="T37" fmla="*/ 8 h 66"/>
                      <a:gd name="T38" fmla="*/ 21 w 67"/>
                      <a:gd name="T39" fmla="*/ 7 h 66"/>
                      <a:gd name="T40" fmla="*/ 20 w 67"/>
                      <a:gd name="T41" fmla="*/ 7 h 66"/>
                      <a:gd name="T42" fmla="*/ 19 w 67"/>
                      <a:gd name="T43" fmla="*/ 6 h 66"/>
                      <a:gd name="T44" fmla="*/ 18 w 67"/>
                      <a:gd name="T45" fmla="*/ 5 h 66"/>
                      <a:gd name="T46" fmla="*/ 21 w 67"/>
                      <a:gd name="T47" fmla="*/ 9 h 6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7" h="66">
                        <a:moveTo>
                          <a:pt x="67" y="42"/>
                        </a:moveTo>
                        <a:lnTo>
                          <a:pt x="58" y="23"/>
                        </a:lnTo>
                        <a:lnTo>
                          <a:pt x="26" y="0"/>
                        </a:lnTo>
                        <a:lnTo>
                          <a:pt x="0" y="38"/>
                        </a:lnTo>
                        <a:lnTo>
                          <a:pt x="31" y="60"/>
                        </a:lnTo>
                        <a:lnTo>
                          <a:pt x="67" y="42"/>
                        </a:lnTo>
                        <a:lnTo>
                          <a:pt x="31" y="60"/>
                        </a:lnTo>
                        <a:lnTo>
                          <a:pt x="36" y="64"/>
                        </a:lnTo>
                        <a:lnTo>
                          <a:pt x="40" y="65"/>
                        </a:lnTo>
                        <a:lnTo>
                          <a:pt x="44" y="66"/>
                        </a:lnTo>
                        <a:lnTo>
                          <a:pt x="48" y="65"/>
                        </a:lnTo>
                        <a:lnTo>
                          <a:pt x="53" y="64"/>
                        </a:lnTo>
                        <a:lnTo>
                          <a:pt x="57" y="62"/>
                        </a:lnTo>
                        <a:lnTo>
                          <a:pt x="60" y="58"/>
                        </a:lnTo>
                        <a:lnTo>
                          <a:pt x="63" y="55"/>
                        </a:lnTo>
                        <a:lnTo>
                          <a:pt x="65" y="52"/>
                        </a:lnTo>
                        <a:lnTo>
                          <a:pt x="66" y="48"/>
                        </a:lnTo>
                        <a:lnTo>
                          <a:pt x="67" y="44"/>
                        </a:lnTo>
                        <a:lnTo>
                          <a:pt x="67" y="39"/>
                        </a:lnTo>
                        <a:lnTo>
                          <a:pt x="66" y="35"/>
                        </a:lnTo>
                        <a:lnTo>
                          <a:pt x="64" y="31"/>
                        </a:lnTo>
                        <a:lnTo>
                          <a:pt x="62" y="27"/>
                        </a:lnTo>
                        <a:lnTo>
                          <a:pt x="58" y="23"/>
                        </a:lnTo>
                        <a:lnTo>
                          <a:pt x="67" y="4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6" name="Rectangle 64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241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57" name="Freeform 646"/>
                  <p:cNvSpPr>
                    <a:spLocks noChangeAspect="1"/>
                  </p:cNvSpPr>
                  <p:nvPr/>
                </p:nvSpPr>
                <p:spPr bwMode="auto">
                  <a:xfrm>
                    <a:off x="339" y="1561"/>
                    <a:ext cx="14" cy="14"/>
                  </a:xfrm>
                  <a:custGeom>
                    <a:avLst/>
                    <a:gdLst>
                      <a:gd name="T0" fmla="*/ 14 w 31"/>
                      <a:gd name="T1" fmla="*/ 7 h 46"/>
                      <a:gd name="T2" fmla="*/ 4 w 31"/>
                      <a:gd name="T3" fmla="*/ 0 h 46"/>
                      <a:gd name="T4" fmla="*/ 0 w 31"/>
                      <a:gd name="T5" fmla="*/ 0 h 46"/>
                      <a:gd name="T6" fmla="*/ 0 w 31"/>
                      <a:gd name="T7" fmla="*/ 14 h 46"/>
                      <a:gd name="T8" fmla="*/ 4 w 31"/>
                      <a:gd name="T9" fmla="*/ 14 h 46"/>
                      <a:gd name="T10" fmla="*/ 14 w 31"/>
                      <a:gd name="T11" fmla="*/ 7 h 46"/>
                      <a:gd name="T12" fmla="*/ 4 w 31"/>
                      <a:gd name="T13" fmla="*/ 14 h 46"/>
                      <a:gd name="T14" fmla="*/ 6 w 31"/>
                      <a:gd name="T15" fmla="*/ 14 h 46"/>
                      <a:gd name="T16" fmla="*/ 8 w 31"/>
                      <a:gd name="T17" fmla="*/ 13 h 46"/>
                      <a:gd name="T18" fmla="*/ 9 w 31"/>
                      <a:gd name="T19" fmla="*/ 13 h 46"/>
                      <a:gd name="T20" fmla="*/ 12 w 31"/>
                      <a:gd name="T21" fmla="*/ 12 h 46"/>
                      <a:gd name="T22" fmla="*/ 13 w 31"/>
                      <a:gd name="T23" fmla="*/ 11 h 46"/>
                      <a:gd name="T24" fmla="*/ 14 w 31"/>
                      <a:gd name="T25" fmla="*/ 10 h 46"/>
                      <a:gd name="T26" fmla="*/ 14 w 31"/>
                      <a:gd name="T27" fmla="*/ 8 h 46"/>
                      <a:gd name="T28" fmla="*/ 14 w 31"/>
                      <a:gd name="T29" fmla="*/ 7 h 46"/>
                      <a:gd name="T30" fmla="*/ 14 w 31"/>
                      <a:gd name="T31" fmla="*/ 6 h 46"/>
                      <a:gd name="T32" fmla="*/ 14 w 31"/>
                      <a:gd name="T33" fmla="*/ 5 h 46"/>
                      <a:gd name="T34" fmla="*/ 13 w 31"/>
                      <a:gd name="T35" fmla="*/ 3 h 46"/>
                      <a:gd name="T36" fmla="*/ 12 w 31"/>
                      <a:gd name="T37" fmla="*/ 2 h 46"/>
                      <a:gd name="T38" fmla="*/ 9 w 31"/>
                      <a:gd name="T39" fmla="*/ 1 h 46"/>
                      <a:gd name="T40" fmla="*/ 8 w 31"/>
                      <a:gd name="T41" fmla="*/ 1 h 46"/>
                      <a:gd name="T42" fmla="*/ 6 w 31"/>
                      <a:gd name="T43" fmla="*/ 0 h 46"/>
                      <a:gd name="T44" fmla="*/ 4 w 31"/>
                      <a:gd name="T45" fmla="*/ 0 h 46"/>
                      <a:gd name="T46" fmla="*/ 14 w 3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1" h="46">
                        <a:moveTo>
                          <a:pt x="31" y="23"/>
                        </a:moveTo>
                        <a:lnTo>
                          <a:pt x="8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8" y="46"/>
                        </a:lnTo>
                        <a:lnTo>
                          <a:pt x="31" y="23"/>
                        </a:lnTo>
                        <a:lnTo>
                          <a:pt x="8" y="46"/>
                        </a:lnTo>
                        <a:lnTo>
                          <a:pt x="13" y="45"/>
                        </a:lnTo>
                        <a:lnTo>
                          <a:pt x="18" y="44"/>
                        </a:lnTo>
                        <a:lnTo>
                          <a:pt x="21" y="42"/>
                        </a:lnTo>
                        <a:lnTo>
                          <a:pt x="26" y="39"/>
                        </a:lnTo>
                        <a:lnTo>
                          <a:pt x="28" y="36"/>
                        </a:lnTo>
                        <a:lnTo>
                          <a:pt x="30" y="32"/>
                        </a:lnTo>
                        <a:lnTo>
                          <a:pt x="31" y="27"/>
                        </a:lnTo>
                        <a:lnTo>
                          <a:pt x="31" y="23"/>
                        </a:lnTo>
                        <a:lnTo>
                          <a:pt x="31" y="19"/>
                        </a:lnTo>
                        <a:lnTo>
                          <a:pt x="30" y="15"/>
                        </a:lnTo>
                        <a:lnTo>
                          <a:pt x="28" y="10"/>
                        </a:lnTo>
                        <a:lnTo>
                          <a:pt x="26" y="7"/>
                        </a:lnTo>
                        <a:lnTo>
                          <a:pt x="21" y="4"/>
                        </a:lnTo>
                        <a:lnTo>
                          <a:pt x="18" y="2"/>
                        </a:lnTo>
                        <a:lnTo>
                          <a:pt x="13" y="0"/>
                        </a:lnTo>
                        <a:lnTo>
                          <a:pt x="8" y="0"/>
                        </a:lnTo>
                        <a:lnTo>
                          <a:pt x="31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8" name="Freeform 647"/>
                  <p:cNvSpPr>
                    <a:spLocks noChangeAspect="1"/>
                  </p:cNvSpPr>
                  <p:nvPr/>
                </p:nvSpPr>
                <p:spPr bwMode="auto">
                  <a:xfrm>
                    <a:off x="339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4 w 46"/>
                      <a:gd name="T25" fmla="*/ 36 h 123"/>
                      <a:gd name="T26" fmla="*/ 5 w 46"/>
                      <a:gd name="T27" fmla="*/ 36 h 123"/>
                      <a:gd name="T28" fmla="*/ 7 w 46"/>
                      <a:gd name="T29" fmla="*/ 36 h 123"/>
                      <a:gd name="T30" fmla="*/ 8 w 46"/>
                      <a:gd name="T31" fmla="*/ 36 h 123"/>
                      <a:gd name="T32" fmla="*/ 9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0" y="120"/>
                        </a:lnTo>
                        <a:lnTo>
                          <a:pt x="14" y="122"/>
                        </a:lnTo>
                        <a:lnTo>
                          <a:pt x="18" y="123"/>
                        </a:lnTo>
                        <a:lnTo>
                          <a:pt x="23" y="123"/>
                        </a:lnTo>
                        <a:lnTo>
                          <a:pt x="27" y="123"/>
                        </a:lnTo>
                        <a:lnTo>
                          <a:pt x="31" y="122"/>
                        </a:lnTo>
                        <a:lnTo>
                          <a:pt x="35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6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9" name="Freeform 648"/>
                  <p:cNvSpPr>
                    <a:spLocks noChangeAspect="1"/>
                  </p:cNvSpPr>
                  <p:nvPr/>
                </p:nvSpPr>
                <p:spPr bwMode="auto">
                  <a:xfrm>
                    <a:off x="332" y="1589"/>
                    <a:ext cx="14" cy="14"/>
                  </a:xfrm>
                  <a:custGeom>
                    <a:avLst/>
                    <a:gdLst>
                      <a:gd name="T0" fmla="*/ 0 w 40"/>
                      <a:gd name="T1" fmla="*/ 7 h 46"/>
                      <a:gd name="T2" fmla="*/ 8 w 40"/>
                      <a:gd name="T3" fmla="*/ 14 h 46"/>
                      <a:gd name="T4" fmla="*/ 14 w 40"/>
                      <a:gd name="T5" fmla="*/ 14 h 46"/>
                      <a:gd name="T6" fmla="*/ 14 w 40"/>
                      <a:gd name="T7" fmla="*/ 0 h 46"/>
                      <a:gd name="T8" fmla="*/ 8 w 40"/>
                      <a:gd name="T9" fmla="*/ 0 h 46"/>
                      <a:gd name="T10" fmla="*/ 0 w 40"/>
                      <a:gd name="T11" fmla="*/ 7 h 46"/>
                      <a:gd name="T12" fmla="*/ 8 w 40"/>
                      <a:gd name="T13" fmla="*/ 0 h 46"/>
                      <a:gd name="T14" fmla="*/ 6 w 40"/>
                      <a:gd name="T15" fmla="*/ 0 h 46"/>
                      <a:gd name="T16" fmla="*/ 4 w 40"/>
                      <a:gd name="T17" fmla="*/ 1 h 46"/>
                      <a:gd name="T18" fmla="*/ 3 w 40"/>
                      <a:gd name="T19" fmla="*/ 1 h 46"/>
                      <a:gd name="T20" fmla="*/ 2 w 40"/>
                      <a:gd name="T21" fmla="*/ 2 h 46"/>
                      <a:gd name="T22" fmla="*/ 1 w 40"/>
                      <a:gd name="T23" fmla="*/ 3 h 46"/>
                      <a:gd name="T24" fmla="*/ 0 w 40"/>
                      <a:gd name="T25" fmla="*/ 5 h 46"/>
                      <a:gd name="T26" fmla="*/ 0 w 40"/>
                      <a:gd name="T27" fmla="*/ 6 h 46"/>
                      <a:gd name="T28" fmla="*/ 0 w 40"/>
                      <a:gd name="T29" fmla="*/ 7 h 46"/>
                      <a:gd name="T30" fmla="*/ 0 w 40"/>
                      <a:gd name="T31" fmla="*/ 8 h 46"/>
                      <a:gd name="T32" fmla="*/ 0 w 40"/>
                      <a:gd name="T33" fmla="*/ 10 h 46"/>
                      <a:gd name="T34" fmla="*/ 1 w 40"/>
                      <a:gd name="T35" fmla="*/ 11 h 46"/>
                      <a:gd name="T36" fmla="*/ 2 w 40"/>
                      <a:gd name="T37" fmla="*/ 12 h 46"/>
                      <a:gd name="T38" fmla="*/ 3 w 40"/>
                      <a:gd name="T39" fmla="*/ 13 h 46"/>
                      <a:gd name="T40" fmla="*/ 4 w 40"/>
                      <a:gd name="T41" fmla="*/ 13 h 46"/>
                      <a:gd name="T42" fmla="*/ 6 w 40"/>
                      <a:gd name="T43" fmla="*/ 14 h 46"/>
                      <a:gd name="T44" fmla="*/ 8 w 40"/>
                      <a:gd name="T45" fmla="*/ 14 h 46"/>
                      <a:gd name="T46" fmla="*/ 0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40" y="46"/>
                        </a:lnTo>
                        <a:lnTo>
                          <a:pt x="40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7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0" name="Rectangle 64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2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61" name="Freeform 650"/>
                  <p:cNvSpPr>
                    <a:spLocks noChangeAspect="1"/>
                  </p:cNvSpPr>
                  <p:nvPr/>
                </p:nvSpPr>
                <p:spPr bwMode="auto">
                  <a:xfrm>
                    <a:off x="5184" y="1561"/>
                    <a:ext cx="14" cy="14"/>
                  </a:xfrm>
                  <a:custGeom>
                    <a:avLst/>
                    <a:gdLst>
                      <a:gd name="T0" fmla="*/ 0 w 31"/>
                      <a:gd name="T1" fmla="*/ 7 h 46"/>
                      <a:gd name="T2" fmla="*/ 10 w 31"/>
                      <a:gd name="T3" fmla="*/ 14 h 46"/>
                      <a:gd name="T4" fmla="*/ 14 w 31"/>
                      <a:gd name="T5" fmla="*/ 14 h 46"/>
                      <a:gd name="T6" fmla="*/ 14 w 31"/>
                      <a:gd name="T7" fmla="*/ 0 h 46"/>
                      <a:gd name="T8" fmla="*/ 10 w 31"/>
                      <a:gd name="T9" fmla="*/ 0 h 46"/>
                      <a:gd name="T10" fmla="*/ 0 w 31"/>
                      <a:gd name="T11" fmla="*/ 7 h 46"/>
                      <a:gd name="T12" fmla="*/ 10 w 31"/>
                      <a:gd name="T13" fmla="*/ 0 h 46"/>
                      <a:gd name="T14" fmla="*/ 8 w 31"/>
                      <a:gd name="T15" fmla="*/ 0 h 46"/>
                      <a:gd name="T16" fmla="*/ 6 w 31"/>
                      <a:gd name="T17" fmla="*/ 1 h 46"/>
                      <a:gd name="T18" fmla="*/ 4 w 31"/>
                      <a:gd name="T19" fmla="*/ 1 h 46"/>
                      <a:gd name="T20" fmla="*/ 2 w 31"/>
                      <a:gd name="T21" fmla="*/ 2 h 46"/>
                      <a:gd name="T22" fmla="*/ 1 w 31"/>
                      <a:gd name="T23" fmla="*/ 3 h 46"/>
                      <a:gd name="T24" fmla="*/ 0 w 31"/>
                      <a:gd name="T25" fmla="*/ 5 h 46"/>
                      <a:gd name="T26" fmla="*/ 0 w 31"/>
                      <a:gd name="T27" fmla="*/ 6 h 46"/>
                      <a:gd name="T28" fmla="*/ 0 w 31"/>
                      <a:gd name="T29" fmla="*/ 7 h 46"/>
                      <a:gd name="T30" fmla="*/ 0 w 31"/>
                      <a:gd name="T31" fmla="*/ 8 h 46"/>
                      <a:gd name="T32" fmla="*/ 0 w 31"/>
                      <a:gd name="T33" fmla="*/ 10 h 46"/>
                      <a:gd name="T34" fmla="*/ 1 w 31"/>
                      <a:gd name="T35" fmla="*/ 11 h 46"/>
                      <a:gd name="T36" fmla="*/ 2 w 31"/>
                      <a:gd name="T37" fmla="*/ 12 h 46"/>
                      <a:gd name="T38" fmla="*/ 4 w 31"/>
                      <a:gd name="T39" fmla="*/ 13 h 46"/>
                      <a:gd name="T40" fmla="*/ 6 w 31"/>
                      <a:gd name="T41" fmla="*/ 13 h 46"/>
                      <a:gd name="T42" fmla="*/ 8 w 31"/>
                      <a:gd name="T43" fmla="*/ 14 h 46"/>
                      <a:gd name="T44" fmla="*/ 10 w 31"/>
                      <a:gd name="T45" fmla="*/ 14 h 46"/>
                      <a:gd name="T46" fmla="*/ 0 w 3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1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31" y="46"/>
                        </a:lnTo>
                        <a:lnTo>
                          <a:pt x="31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8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2" name="Freeform 651"/>
                  <p:cNvSpPr>
                    <a:spLocks noChangeAspect="1"/>
                  </p:cNvSpPr>
                  <p:nvPr/>
                </p:nvSpPr>
                <p:spPr bwMode="auto">
                  <a:xfrm>
                    <a:off x="5184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5 w 46"/>
                      <a:gd name="T25" fmla="*/ 36 h 123"/>
                      <a:gd name="T26" fmla="*/ 6 w 46"/>
                      <a:gd name="T27" fmla="*/ 36 h 123"/>
                      <a:gd name="T28" fmla="*/ 7 w 46"/>
                      <a:gd name="T29" fmla="*/ 36 h 123"/>
                      <a:gd name="T30" fmla="*/ 9 w 46"/>
                      <a:gd name="T31" fmla="*/ 36 h 123"/>
                      <a:gd name="T32" fmla="*/ 10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1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8" y="123"/>
                        </a:lnTo>
                        <a:lnTo>
                          <a:pt x="32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5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3" name="Freeform 652"/>
                  <p:cNvSpPr>
                    <a:spLocks noChangeAspect="1"/>
                  </p:cNvSpPr>
                  <p:nvPr/>
                </p:nvSpPr>
                <p:spPr bwMode="auto">
                  <a:xfrm>
                    <a:off x="5191" y="1589"/>
                    <a:ext cx="14" cy="14"/>
                  </a:xfrm>
                  <a:custGeom>
                    <a:avLst/>
                    <a:gdLst>
                      <a:gd name="T0" fmla="*/ 14 w 40"/>
                      <a:gd name="T1" fmla="*/ 7 h 46"/>
                      <a:gd name="T2" fmla="*/ 6 w 40"/>
                      <a:gd name="T3" fmla="*/ 0 h 46"/>
                      <a:gd name="T4" fmla="*/ 0 w 40"/>
                      <a:gd name="T5" fmla="*/ 0 h 46"/>
                      <a:gd name="T6" fmla="*/ 0 w 40"/>
                      <a:gd name="T7" fmla="*/ 14 h 46"/>
                      <a:gd name="T8" fmla="*/ 6 w 40"/>
                      <a:gd name="T9" fmla="*/ 14 h 46"/>
                      <a:gd name="T10" fmla="*/ 14 w 40"/>
                      <a:gd name="T11" fmla="*/ 7 h 46"/>
                      <a:gd name="T12" fmla="*/ 6 w 40"/>
                      <a:gd name="T13" fmla="*/ 14 h 46"/>
                      <a:gd name="T14" fmla="*/ 8 w 40"/>
                      <a:gd name="T15" fmla="*/ 14 h 46"/>
                      <a:gd name="T16" fmla="*/ 10 w 40"/>
                      <a:gd name="T17" fmla="*/ 13 h 46"/>
                      <a:gd name="T18" fmla="*/ 11 w 40"/>
                      <a:gd name="T19" fmla="*/ 13 h 46"/>
                      <a:gd name="T20" fmla="*/ 12 w 40"/>
                      <a:gd name="T21" fmla="*/ 12 h 46"/>
                      <a:gd name="T22" fmla="*/ 13 w 40"/>
                      <a:gd name="T23" fmla="*/ 11 h 46"/>
                      <a:gd name="T24" fmla="*/ 14 w 40"/>
                      <a:gd name="T25" fmla="*/ 10 h 46"/>
                      <a:gd name="T26" fmla="*/ 14 w 40"/>
                      <a:gd name="T27" fmla="*/ 8 h 46"/>
                      <a:gd name="T28" fmla="*/ 14 w 40"/>
                      <a:gd name="T29" fmla="*/ 7 h 46"/>
                      <a:gd name="T30" fmla="*/ 14 w 40"/>
                      <a:gd name="T31" fmla="*/ 6 h 46"/>
                      <a:gd name="T32" fmla="*/ 14 w 40"/>
                      <a:gd name="T33" fmla="*/ 5 h 46"/>
                      <a:gd name="T34" fmla="*/ 13 w 40"/>
                      <a:gd name="T35" fmla="*/ 3 h 46"/>
                      <a:gd name="T36" fmla="*/ 12 w 40"/>
                      <a:gd name="T37" fmla="*/ 2 h 46"/>
                      <a:gd name="T38" fmla="*/ 11 w 40"/>
                      <a:gd name="T39" fmla="*/ 1 h 46"/>
                      <a:gd name="T40" fmla="*/ 10 w 40"/>
                      <a:gd name="T41" fmla="*/ 1 h 46"/>
                      <a:gd name="T42" fmla="*/ 8 w 40"/>
                      <a:gd name="T43" fmla="*/ 0 h 46"/>
                      <a:gd name="T44" fmla="*/ 6 w 40"/>
                      <a:gd name="T45" fmla="*/ 0 h 46"/>
                      <a:gd name="T46" fmla="*/ 14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40" y="23"/>
                        </a:moveTo>
                        <a:lnTo>
                          <a:pt x="17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7" y="46"/>
                        </a:lnTo>
                        <a:lnTo>
                          <a:pt x="40" y="23"/>
                        </a:lnTo>
                        <a:lnTo>
                          <a:pt x="17" y="46"/>
                        </a:lnTo>
                        <a:lnTo>
                          <a:pt x="23" y="46"/>
                        </a:lnTo>
                        <a:lnTo>
                          <a:pt x="28" y="44"/>
                        </a:lnTo>
                        <a:lnTo>
                          <a:pt x="32" y="42"/>
                        </a:lnTo>
                        <a:lnTo>
                          <a:pt x="35" y="39"/>
                        </a:lnTo>
                        <a:lnTo>
                          <a:pt x="37" y="36"/>
                        </a:lnTo>
                        <a:lnTo>
                          <a:pt x="39" y="32"/>
                        </a:lnTo>
                        <a:lnTo>
                          <a:pt x="40" y="27"/>
                        </a:lnTo>
                        <a:lnTo>
                          <a:pt x="40" y="23"/>
                        </a:lnTo>
                        <a:lnTo>
                          <a:pt x="40" y="19"/>
                        </a:lnTo>
                        <a:lnTo>
                          <a:pt x="39" y="15"/>
                        </a:lnTo>
                        <a:lnTo>
                          <a:pt x="37" y="10"/>
                        </a:lnTo>
                        <a:lnTo>
                          <a:pt x="35" y="7"/>
                        </a:lnTo>
                        <a:lnTo>
                          <a:pt x="32" y="4"/>
                        </a:lnTo>
                        <a:lnTo>
                          <a:pt x="28" y="2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4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4" name="Rectangle 65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191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65" name="Freeform 654"/>
                  <p:cNvSpPr>
                    <a:spLocks noChangeAspect="1"/>
                  </p:cNvSpPr>
                  <p:nvPr/>
                </p:nvSpPr>
                <p:spPr bwMode="auto">
                  <a:xfrm>
                    <a:off x="475" y="1561"/>
                    <a:ext cx="7" cy="14"/>
                  </a:xfrm>
                  <a:custGeom>
                    <a:avLst/>
                    <a:gdLst>
                      <a:gd name="T0" fmla="*/ 7 w 29"/>
                      <a:gd name="T1" fmla="*/ 7 h 46"/>
                      <a:gd name="T2" fmla="*/ 1 w 29"/>
                      <a:gd name="T3" fmla="*/ 0 h 46"/>
                      <a:gd name="T4" fmla="*/ 0 w 29"/>
                      <a:gd name="T5" fmla="*/ 0 h 46"/>
                      <a:gd name="T6" fmla="*/ 0 w 29"/>
                      <a:gd name="T7" fmla="*/ 14 h 46"/>
                      <a:gd name="T8" fmla="*/ 1 w 29"/>
                      <a:gd name="T9" fmla="*/ 14 h 46"/>
                      <a:gd name="T10" fmla="*/ 7 w 29"/>
                      <a:gd name="T11" fmla="*/ 7 h 46"/>
                      <a:gd name="T12" fmla="*/ 1 w 29"/>
                      <a:gd name="T13" fmla="*/ 14 h 46"/>
                      <a:gd name="T14" fmla="*/ 3 w 29"/>
                      <a:gd name="T15" fmla="*/ 14 h 46"/>
                      <a:gd name="T16" fmla="*/ 4 w 29"/>
                      <a:gd name="T17" fmla="*/ 13 h 46"/>
                      <a:gd name="T18" fmla="*/ 5 w 29"/>
                      <a:gd name="T19" fmla="*/ 13 h 46"/>
                      <a:gd name="T20" fmla="*/ 6 w 29"/>
                      <a:gd name="T21" fmla="*/ 12 h 46"/>
                      <a:gd name="T22" fmla="*/ 6 w 29"/>
                      <a:gd name="T23" fmla="*/ 11 h 46"/>
                      <a:gd name="T24" fmla="*/ 7 w 29"/>
                      <a:gd name="T25" fmla="*/ 10 h 46"/>
                      <a:gd name="T26" fmla="*/ 7 w 29"/>
                      <a:gd name="T27" fmla="*/ 8 h 46"/>
                      <a:gd name="T28" fmla="*/ 7 w 29"/>
                      <a:gd name="T29" fmla="*/ 7 h 46"/>
                      <a:gd name="T30" fmla="*/ 7 w 29"/>
                      <a:gd name="T31" fmla="*/ 6 h 46"/>
                      <a:gd name="T32" fmla="*/ 7 w 29"/>
                      <a:gd name="T33" fmla="*/ 5 h 46"/>
                      <a:gd name="T34" fmla="*/ 6 w 29"/>
                      <a:gd name="T35" fmla="*/ 3 h 46"/>
                      <a:gd name="T36" fmla="*/ 6 w 29"/>
                      <a:gd name="T37" fmla="*/ 2 h 46"/>
                      <a:gd name="T38" fmla="*/ 5 w 29"/>
                      <a:gd name="T39" fmla="*/ 1 h 46"/>
                      <a:gd name="T40" fmla="*/ 4 w 29"/>
                      <a:gd name="T41" fmla="*/ 1 h 46"/>
                      <a:gd name="T42" fmla="*/ 3 w 29"/>
                      <a:gd name="T43" fmla="*/ 0 h 46"/>
                      <a:gd name="T44" fmla="*/ 1 w 29"/>
                      <a:gd name="T45" fmla="*/ 0 h 46"/>
                      <a:gd name="T46" fmla="*/ 7 w 29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29" h="46">
                        <a:moveTo>
                          <a:pt x="29" y="23"/>
                        </a:moveTo>
                        <a:lnTo>
                          <a:pt x="6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6" y="46"/>
                        </a:lnTo>
                        <a:lnTo>
                          <a:pt x="29" y="23"/>
                        </a:lnTo>
                        <a:lnTo>
                          <a:pt x="6" y="46"/>
                        </a:lnTo>
                        <a:lnTo>
                          <a:pt x="11" y="45"/>
                        </a:lnTo>
                        <a:lnTo>
                          <a:pt x="17" y="44"/>
                        </a:lnTo>
                        <a:lnTo>
                          <a:pt x="21" y="42"/>
                        </a:lnTo>
                        <a:lnTo>
                          <a:pt x="24" y="39"/>
                        </a:lnTo>
                        <a:lnTo>
                          <a:pt x="26" y="36"/>
                        </a:lnTo>
                        <a:lnTo>
                          <a:pt x="28" y="32"/>
                        </a:lnTo>
                        <a:lnTo>
                          <a:pt x="29" y="27"/>
                        </a:lnTo>
                        <a:lnTo>
                          <a:pt x="29" y="23"/>
                        </a:lnTo>
                        <a:lnTo>
                          <a:pt x="29" y="19"/>
                        </a:lnTo>
                        <a:lnTo>
                          <a:pt x="28" y="15"/>
                        </a:lnTo>
                        <a:lnTo>
                          <a:pt x="26" y="10"/>
                        </a:lnTo>
                        <a:lnTo>
                          <a:pt x="24" y="7"/>
                        </a:lnTo>
                        <a:lnTo>
                          <a:pt x="21" y="4"/>
                        </a:lnTo>
                        <a:lnTo>
                          <a:pt x="17" y="2"/>
                        </a:lnTo>
                        <a:lnTo>
                          <a:pt x="11" y="0"/>
                        </a:lnTo>
                        <a:lnTo>
                          <a:pt x="6" y="0"/>
                        </a:lnTo>
                        <a:lnTo>
                          <a:pt x="29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6" name="Freeform 655"/>
                  <p:cNvSpPr>
                    <a:spLocks noChangeAspect="1"/>
                  </p:cNvSpPr>
                  <p:nvPr/>
                </p:nvSpPr>
                <p:spPr bwMode="auto">
                  <a:xfrm>
                    <a:off x="468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5 w 46"/>
                      <a:gd name="T25" fmla="*/ 36 h 123"/>
                      <a:gd name="T26" fmla="*/ 6 w 46"/>
                      <a:gd name="T27" fmla="*/ 36 h 123"/>
                      <a:gd name="T28" fmla="*/ 7 w 46"/>
                      <a:gd name="T29" fmla="*/ 36 h 123"/>
                      <a:gd name="T30" fmla="*/ 8 w 46"/>
                      <a:gd name="T31" fmla="*/ 36 h 123"/>
                      <a:gd name="T32" fmla="*/ 9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1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0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7" y="123"/>
                        </a:lnTo>
                        <a:lnTo>
                          <a:pt x="31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6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7" name="Freeform 656"/>
                  <p:cNvSpPr>
                    <a:spLocks noChangeAspect="1"/>
                  </p:cNvSpPr>
                  <p:nvPr/>
                </p:nvSpPr>
                <p:spPr bwMode="auto">
                  <a:xfrm>
                    <a:off x="468" y="1589"/>
                    <a:ext cx="7" cy="14"/>
                  </a:xfrm>
                  <a:custGeom>
                    <a:avLst/>
                    <a:gdLst>
                      <a:gd name="T0" fmla="*/ 0 w 40"/>
                      <a:gd name="T1" fmla="*/ 7 h 46"/>
                      <a:gd name="T2" fmla="*/ 4 w 40"/>
                      <a:gd name="T3" fmla="*/ 14 h 46"/>
                      <a:gd name="T4" fmla="*/ 7 w 40"/>
                      <a:gd name="T5" fmla="*/ 14 h 46"/>
                      <a:gd name="T6" fmla="*/ 7 w 40"/>
                      <a:gd name="T7" fmla="*/ 0 h 46"/>
                      <a:gd name="T8" fmla="*/ 4 w 40"/>
                      <a:gd name="T9" fmla="*/ 0 h 46"/>
                      <a:gd name="T10" fmla="*/ 0 w 40"/>
                      <a:gd name="T11" fmla="*/ 7 h 46"/>
                      <a:gd name="T12" fmla="*/ 4 w 40"/>
                      <a:gd name="T13" fmla="*/ 0 h 46"/>
                      <a:gd name="T14" fmla="*/ 3 w 40"/>
                      <a:gd name="T15" fmla="*/ 0 h 46"/>
                      <a:gd name="T16" fmla="*/ 2 w 40"/>
                      <a:gd name="T17" fmla="*/ 1 h 46"/>
                      <a:gd name="T18" fmla="*/ 1 w 40"/>
                      <a:gd name="T19" fmla="*/ 1 h 46"/>
                      <a:gd name="T20" fmla="*/ 1 w 40"/>
                      <a:gd name="T21" fmla="*/ 2 h 46"/>
                      <a:gd name="T22" fmla="*/ 1 w 40"/>
                      <a:gd name="T23" fmla="*/ 3 h 46"/>
                      <a:gd name="T24" fmla="*/ 0 w 40"/>
                      <a:gd name="T25" fmla="*/ 5 h 46"/>
                      <a:gd name="T26" fmla="*/ 0 w 40"/>
                      <a:gd name="T27" fmla="*/ 6 h 46"/>
                      <a:gd name="T28" fmla="*/ 0 w 40"/>
                      <a:gd name="T29" fmla="*/ 7 h 46"/>
                      <a:gd name="T30" fmla="*/ 0 w 40"/>
                      <a:gd name="T31" fmla="*/ 8 h 46"/>
                      <a:gd name="T32" fmla="*/ 0 w 40"/>
                      <a:gd name="T33" fmla="*/ 10 h 46"/>
                      <a:gd name="T34" fmla="*/ 1 w 40"/>
                      <a:gd name="T35" fmla="*/ 11 h 46"/>
                      <a:gd name="T36" fmla="*/ 1 w 40"/>
                      <a:gd name="T37" fmla="*/ 12 h 46"/>
                      <a:gd name="T38" fmla="*/ 1 w 40"/>
                      <a:gd name="T39" fmla="*/ 13 h 46"/>
                      <a:gd name="T40" fmla="*/ 2 w 40"/>
                      <a:gd name="T41" fmla="*/ 13 h 46"/>
                      <a:gd name="T42" fmla="*/ 3 w 40"/>
                      <a:gd name="T43" fmla="*/ 14 h 46"/>
                      <a:gd name="T44" fmla="*/ 4 w 40"/>
                      <a:gd name="T45" fmla="*/ 14 h 46"/>
                      <a:gd name="T46" fmla="*/ 0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40" y="46"/>
                        </a:lnTo>
                        <a:lnTo>
                          <a:pt x="40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13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3" y="44"/>
                        </a:lnTo>
                        <a:lnTo>
                          <a:pt x="17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8" name="Rectangle 65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68" y="1596"/>
                    <a:ext cx="7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69" name="Freeform 658"/>
                  <p:cNvSpPr>
                    <a:spLocks noChangeAspect="1"/>
                  </p:cNvSpPr>
                  <p:nvPr/>
                </p:nvSpPr>
                <p:spPr bwMode="auto">
                  <a:xfrm>
                    <a:off x="5055" y="1561"/>
                    <a:ext cx="7" cy="14"/>
                  </a:xfrm>
                  <a:custGeom>
                    <a:avLst/>
                    <a:gdLst>
                      <a:gd name="T0" fmla="*/ 0 w 29"/>
                      <a:gd name="T1" fmla="*/ 7 h 46"/>
                      <a:gd name="T2" fmla="*/ 6 w 29"/>
                      <a:gd name="T3" fmla="*/ 14 h 46"/>
                      <a:gd name="T4" fmla="*/ 7 w 29"/>
                      <a:gd name="T5" fmla="*/ 14 h 46"/>
                      <a:gd name="T6" fmla="*/ 7 w 29"/>
                      <a:gd name="T7" fmla="*/ 0 h 46"/>
                      <a:gd name="T8" fmla="*/ 6 w 29"/>
                      <a:gd name="T9" fmla="*/ 0 h 46"/>
                      <a:gd name="T10" fmla="*/ 0 w 29"/>
                      <a:gd name="T11" fmla="*/ 7 h 46"/>
                      <a:gd name="T12" fmla="*/ 6 w 29"/>
                      <a:gd name="T13" fmla="*/ 0 h 46"/>
                      <a:gd name="T14" fmla="*/ 4 w 29"/>
                      <a:gd name="T15" fmla="*/ 0 h 46"/>
                      <a:gd name="T16" fmla="*/ 3 w 29"/>
                      <a:gd name="T17" fmla="*/ 1 h 46"/>
                      <a:gd name="T18" fmla="*/ 2 w 29"/>
                      <a:gd name="T19" fmla="*/ 1 h 46"/>
                      <a:gd name="T20" fmla="*/ 1 w 29"/>
                      <a:gd name="T21" fmla="*/ 2 h 46"/>
                      <a:gd name="T22" fmla="*/ 1 w 29"/>
                      <a:gd name="T23" fmla="*/ 3 h 46"/>
                      <a:gd name="T24" fmla="*/ 0 w 29"/>
                      <a:gd name="T25" fmla="*/ 5 h 46"/>
                      <a:gd name="T26" fmla="*/ 0 w 29"/>
                      <a:gd name="T27" fmla="*/ 6 h 46"/>
                      <a:gd name="T28" fmla="*/ 0 w 29"/>
                      <a:gd name="T29" fmla="*/ 7 h 46"/>
                      <a:gd name="T30" fmla="*/ 0 w 29"/>
                      <a:gd name="T31" fmla="*/ 8 h 46"/>
                      <a:gd name="T32" fmla="*/ 0 w 29"/>
                      <a:gd name="T33" fmla="*/ 10 h 46"/>
                      <a:gd name="T34" fmla="*/ 1 w 29"/>
                      <a:gd name="T35" fmla="*/ 11 h 46"/>
                      <a:gd name="T36" fmla="*/ 1 w 29"/>
                      <a:gd name="T37" fmla="*/ 12 h 46"/>
                      <a:gd name="T38" fmla="*/ 2 w 29"/>
                      <a:gd name="T39" fmla="*/ 13 h 46"/>
                      <a:gd name="T40" fmla="*/ 3 w 29"/>
                      <a:gd name="T41" fmla="*/ 13 h 46"/>
                      <a:gd name="T42" fmla="*/ 4 w 29"/>
                      <a:gd name="T43" fmla="*/ 14 h 46"/>
                      <a:gd name="T44" fmla="*/ 6 w 29"/>
                      <a:gd name="T45" fmla="*/ 14 h 46"/>
                      <a:gd name="T46" fmla="*/ 0 w 29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29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29" y="46"/>
                        </a:lnTo>
                        <a:lnTo>
                          <a:pt x="29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8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0" name="Freeform 659"/>
                  <p:cNvSpPr>
                    <a:spLocks noChangeAspect="1"/>
                  </p:cNvSpPr>
                  <p:nvPr/>
                </p:nvSpPr>
                <p:spPr bwMode="auto">
                  <a:xfrm>
                    <a:off x="5055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5 w 46"/>
                      <a:gd name="T25" fmla="*/ 36 h 123"/>
                      <a:gd name="T26" fmla="*/ 6 w 46"/>
                      <a:gd name="T27" fmla="*/ 36 h 123"/>
                      <a:gd name="T28" fmla="*/ 7 w 46"/>
                      <a:gd name="T29" fmla="*/ 36 h 123"/>
                      <a:gd name="T30" fmla="*/ 8 w 46"/>
                      <a:gd name="T31" fmla="*/ 36 h 123"/>
                      <a:gd name="T32" fmla="*/ 9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0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7" y="123"/>
                        </a:lnTo>
                        <a:lnTo>
                          <a:pt x="31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5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1" name="Freeform 660"/>
                  <p:cNvSpPr>
                    <a:spLocks noChangeAspect="1"/>
                  </p:cNvSpPr>
                  <p:nvPr/>
                </p:nvSpPr>
                <p:spPr bwMode="auto">
                  <a:xfrm>
                    <a:off x="5063" y="1589"/>
                    <a:ext cx="7" cy="14"/>
                  </a:xfrm>
                  <a:custGeom>
                    <a:avLst/>
                    <a:gdLst>
                      <a:gd name="T0" fmla="*/ 7 w 40"/>
                      <a:gd name="T1" fmla="*/ 7 h 46"/>
                      <a:gd name="T2" fmla="*/ 3 w 40"/>
                      <a:gd name="T3" fmla="*/ 0 h 46"/>
                      <a:gd name="T4" fmla="*/ 0 w 40"/>
                      <a:gd name="T5" fmla="*/ 0 h 46"/>
                      <a:gd name="T6" fmla="*/ 0 w 40"/>
                      <a:gd name="T7" fmla="*/ 14 h 46"/>
                      <a:gd name="T8" fmla="*/ 3 w 40"/>
                      <a:gd name="T9" fmla="*/ 14 h 46"/>
                      <a:gd name="T10" fmla="*/ 7 w 40"/>
                      <a:gd name="T11" fmla="*/ 7 h 46"/>
                      <a:gd name="T12" fmla="*/ 3 w 40"/>
                      <a:gd name="T13" fmla="*/ 14 h 46"/>
                      <a:gd name="T14" fmla="*/ 4 w 40"/>
                      <a:gd name="T15" fmla="*/ 14 h 46"/>
                      <a:gd name="T16" fmla="*/ 5 w 40"/>
                      <a:gd name="T17" fmla="*/ 13 h 46"/>
                      <a:gd name="T18" fmla="*/ 6 w 40"/>
                      <a:gd name="T19" fmla="*/ 13 h 46"/>
                      <a:gd name="T20" fmla="*/ 6 w 40"/>
                      <a:gd name="T21" fmla="*/ 12 h 46"/>
                      <a:gd name="T22" fmla="*/ 6 w 40"/>
                      <a:gd name="T23" fmla="*/ 11 h 46"/>
                      <a:gd name="T24" fmla="*/ 7 w 40"/>
                      <a:gd name="T25" fmla="*/ 10 h 46"/>
                      <a:gd name="T26" fmla="*/ 7 w 40"/>
                      <a:gd name="T27" fmla="*/ 8 h 46"/>
                      <a:gd name="T28" fmla="*/ 7 w 40"/>
                      <a:gd name="T29" fmla="*/ 7 h 46"/>
                      <a:gd name="T30" fmla="*/ 7 w 40"/>
                      <a:gd name="T31" fmla="*/ 6 h 46"/>
                      <a:gd name="T32" fmla="*/ 7 w 40"/>
                      <a:gd name="T33" fmla="*/ 5 h 46"/>
                      <a:gd name="T34" fmla="*/ 6 w 40"/>
                      <a:gd name="T35" fmla="*/ 3 h 46"/>
                      <a:gd name="T36" fmla="*/ 6 w 40"/>
                      <a:gd name="T37" fmla="*/ 2 h 46"/>
                      <a:gd name="T38" fmla="*/ 6 w 40"/>
                      <a:gd name="T39" fmla="*/ 1 h 46"/>
                      <a:gd name="T40" fmla="*/ 5 w 40"/>
                      <a:gd name="T41" fmla="*/ 1 h 46"/>
                      <a:gd name="T42" fmla="*/ 4 w 40"/>
                      <a:gd name="T43" fmla="*/ 0 h 46"/>
                      <a:gd name="T44" fmla="*/ 3 w 40"/>
                      <a:gd name="T45" fmla="*/ 0 h 46"/>
                      <a:gd name="T46" fmla="*/ 7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40" y="23"/>
                        </a:moveTo>
                        <a:lnTo>
                          <a:pt x="17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7" y="46"/>
                        </a:lnTo>
                        <a:lnTo>
                          <a:pt x="40" y="23"/>
                        </a:lnTo>
                        <a:lnTo>
                          <a:pt x="17" y="46"/>
                        </a:lnTo>
                        <a:lnTo>
                          <a:pt x="22" y="46"/>
                        </a:lnTo>
                        <a:lnTo>
                          <a:pt x="27" y="44"/>
                        </a:lnTo>
                        <a:lnTo>
                          <a:pt x="32" y="42"/>
                        </a:lnTo>
                        <a:lnTo>
                          <a:pt x="35" y="39"/>
                        </a:lnTo>
                        <a:lnTo>
                          <a:pt x="37" y="36"/>
                        </a:lnTo>
                        <a:lnTo>
                          <a:pt x="39" y="32"/>
                        </a:lnTo>
                        <a:lnTo>
                          <a:pt x="40" y="27"/>
                        </a:lnTo>
                        <a:lnTo>
                          <a:pt x="40" y="23"/>
                        </a:lnTo>
                        <a:lnTo>
                          <a:pt x="40" y="19"/>
                        </a:lnTo>
                        <a:lnTo>
                          <a:pt x="39" y="15"/>
                        </a:lnTo>
                        <a:lnTo>
                          <a:pt x="37" y="10"/>
                        </a:lnTo>
                        <a:lnTo>
                          <a:pt x="35" y="7"/>
                        </a:lnTo>
                        <a:lnTo>
                          <a:pt x="32" y="4"/>
                        </a:lnTo>
                        <a:lnTo>
                          <a:pt x="27" y="2"/>
                        </a:lnTo>
                        <a:lnTo>
                          <a:pt x="22" y="0"/>
                        </a:lnTo>
                        <a:lnTo>
                          <a:pt x="17" y="0"/>
                        </a:lnTo>
                        <a:lnTo>
                          <a:pt x="4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2" name="Rectangle 66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063" y="1596"/>
                    <a:ext cx="7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73" name="Freeform 662"/>
                  <p:cNvSpPr>
                    <a:spLocks noChangeAspect="1"/>
                  </p:cNvSpPr>
                  <p:nvPr/>
                </p:nvSpPr>
                <p:spPr bwMode="auto">
                  <a:xfrm>
                    <a:off x="611" y="1561"/>
                    <a:ext cx="7" cy="14"/>
                  </a:xfrm>
                  <a:custGeom>
                    <a:avLst/>
                    <a:gdLst>
                      <a:gd name="T0" fmla="*/ 7 w 31"/>
                      <a:gd name="T1" fmla="*/ 7 h 46"/>
                      <a:gd name="T2" fmla="*/ 2 w 31"/>
                      <a:gd name="T3" fmla="*/ 0 h 46"/>
                      <a:gd name="T4" fmla="*/ 0 w 31"/>
                      <a:gd name="T5" fmla="*/ 0 h 46"/>
                      <a:gd name="T6" fmla="*/ 0 w 31"/>
                      <a:gd name="T7" fmla="*/ 14 h 46"/>
                      <a:gd name="T8" fmla="*/ 2 w 31"/>
                      <a:gd name="T9" fmla="*/ 14 h 46"/>
                      <a:gd name="T10" fmla="*/ 7 w 31"/>
                      <a:gd name="T11" fmla="*/ 7 h 46"/>
                      <a:gd name="T12" fmla="*/ 2 w 31"/>
                      <a:gd name="T13" fmla="*/ 14 h 46"/>
                      <a:gd name="T14" fmla="*/ 3 w 31"/>
                      <a:gd name="T15" fmla="*/ 14 h 46"/>
                      <a:gd name="T16" fmla="*/ 4 w 31"/>
                      <a:gd name="T17" fmla="*/ 13 h 46"/>
                      <a:gd name="T18" fmla="*/ 5 w 31"/>
                      <a:gd name="T19" fmla="*/ 13 h 46"/>
                      <a:gd name="T20" fmla="*/ 5 w 31"/>
                      <a:gd name="T21" fmla="*/ 12 h 46"/>
                      <a:gd name="T22" fmla="*/ 6 w 31"/>
                      <a:gd name="T23" fmla="*/ 11 h 46"/>
                      <a:gd name="T24" fmla="*/ 7 w 31"/>
                      <a:gd name="T25" fmla="*/ 10 h 46"/>
                      <a:gd name="T26" fmla="*/ 7 w 31"/>
                      <a:gd name="T27" fmla="*/ 8 h 46"/>
                      <a:gd name="T28" fmla="*/ 7 w 31"/>
                      <a:gd name="T29" fmla="*/ 7 h 46"/>
                      <a:gd name="T30" fmla="*/ 7 w 31"/>
                      <a:gd name="T31" fmla="*/ 6 h 46"/>
                      <a:gd name="T32" fmla="*/ 7 w 31"/>
                      <a:gd name="T33" fmla="*/ 5 h 46"/>
                      <a:gd name="T34" fmla="*/ 6 w 31"/>
                      <a:gd name="T35" fmla="*/ 3 h 46"/>
                      <a:gd name="T36" fmla="*/ 5 w 31"/>
                      <a:gd name="T37" fmla="*/ 2 h 46"/>
                      <a:gd name="T38" fmla="*/ 5 w 31"/>
                      <a:gd name="T39" fmla="*/ 1 h 46"/>
                      <a:gd name="T40" fmla="*/ 4 w 31"/>
                      <a:gd name="T41" fmla="*/ 1 h 46"/>
                      <a:gd name="T42" fmla="*/ 3 w 31"/>
                      <a:gd name="T43" fmla="*/ 0 h 46"/>
                      <a:gd name="T44" fmla="*/ 2 w 31"/>
                      <a:gd name="T45" fmla="*/ 0 h 46"/>
                      <a:gd name="T46" fmla="*/ 7 w 3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1" h="46">
                        <a:moveTo>
                          <a:pt x="31" y="23"/>
                        </a:moveTo>
                        <a:lnTo>
                          <a:pt x="7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7" y="46"/>
                        </a:lnTo>
                        <a:lnTo>
                          <a:pt x="31" y="23"/>
                        </a:lnTo>
                        <a:lnTo>
                          <a:pt x="7" y="46"/>
                        </a:lnTo>
                        <a:lnTo>
                          <a:pt x="13" y="45"/>
                        </a:lnTo>
                        <a:lnTo>
                          <a:pt x="17" y="44"/>
                        </a:lnTo>
                        <a:lnTo>
                          <a:pt x="21" y="42"/>
                        </a:lnTo>
                        <a:lnTo>
                          <a:pt x="24" y="39"/>
                        </a:lnTo>
                        <a:lnTo>
                          <a:pt x="28" y="36"/>
                        </a:lnTo>
                        <a:lnTo>
                          <a:pt x="29" y="32"/>
                        </a:lnTo>
                        <a:lnTo>
                          <a:pt x="30" y="27"/>
                        </a:lnTo>
                        <a:lnTo>
                          <a:pt x="31" y="23"/>
                        </a:lnTo>
                        <a:lnTo>
                          <a:pt x="30" y="19"/>
                        </a:lnTo>
                        <a:lnTo>
                          <a:pt x="29" y="15"/>
                        </a:lnTo>
                        <a:lnTo>
                          <a:pt x="28" y="10"/>
                        </a:lnTo>
                        <a:lnTo>
                          <a:pt x="24" y="7"/>
                        </a:lnTo>
                        <a:lnTo>
                          <a:pt x="21" y="4"/>
                        </a:lnTo>
                        <a:lnTo>
                          <a:pt x="17" y="2"/>
                        </a:lnTo>
                        <a:lnTo>
                          <a:pt x="13" y="0"/>
                        </a:lnTo>
                        <a:lnTo>
                          <a:pt x="7" y="0"/>
                        </a:lnTo>
                        <a:lnTo>
                          <a:pt x="31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4" name="Freeform 663"/>
                  <p:cNvSpPr>
                    <a:spLocks noChangeAspect="1"/>
                  </p:cNvSpPr>
                  <p:nvPr/>
                </p:nvSpPr>
                <p:spPr bwMode="auto">
                  <a:xfrm>
                    <a:off x="603" y="1568"/>
                    <a:ext cx="14" cy="36"/>
                  </a:xfrm>
                  <a:custGeom>
                    <a:avLst/>
                    <a:gdLst>
                      <a:gd name="T0" fmla="*/ 7 w 47"/>
                      <a:gd name="T1" fmla="*/ 36 h 123"/>
                      <a:gd name="T2" fmla="*/ 14 w 47"/>
                      <a:gd name="T3" fmla="*/ 29 h 123"/>
                      <a:gd name="T4" fmla="*/ 14 w 47"/>
                      <a:gd name="T5" fmla="*/ 0 h 123"/>
                      <a:gd name="T6" fmla="*/ 0 w 47"/>
                      <a:gd name="T7" fmla="*/ 0 h 123"/>
                      <a:gd name="T8" fmla="*/ 0 w 47"/>
                      <a:gd name="T9" fmla="*/ 29 h 123"/>
                      <a:gd name="T10" fmla="*/ 7 w 47"/>
                      <a:gd name="T11" fmla="*/ 36 h 123"/>
                      <a:gd name="T12" fmla="*/ 0 w 47"/>
                      <a:gd name="T13" fmla="*/ 29 h 123"/>
                      <a:gd name="T14" fmla="*/ 0 w 47"/>
                      <a:gd name="T15" fmla="*/ 31 h 123"/>
                      <a:gd name="T16" fmla="*/ 1 w 47"/>
                      <a:gd name="T17" fmla="*/ 32 h 123"/>
                      <a:gd name="T18" fmla="*/ 1 w 47"/>
                      <a:gd name="T19" fmla="*/ 34 h 123"/>
                      <a:gd name="T20" fmla="*/ 2 w 47"/>
                      <a:gd name="T21" fmla="*/ 35 h 123"/>
                      <a:gd name="T22" fmla="*/ 3 w 47"/>
                      <a:gd name="T23" fmla="*/ 35 h 123"/>
                      <a:gd name="T24" fmla="*/ 4 w 47"/>
                      <a:gd name="T25" fmla="*/ 36 h 123"/>
                      <a:gd name="T26" fmla="*/ 6 w 47"/>
                      <a:gd name="T27" fmla="*/ 36 h 123"/>
                      <a:gd name="T28" fmla="*/ 7 w 47"/>
                      <a:gd name="T29" fmla="*/ 36 h 123"/>
                      <a:gd name="T30" fmla="*/ 8 w 47"/>
                      <a:gd name="T31" fmla="*/ 36 h 123"/>
                      <a:gd name="T32" fmla="*/ 10 w 47"/>
                      <a:gd name="T33" fmla="*/ 36 h 123"/>
                      <a:gd name="T34" fmla="*/ 11 w 47"/>
                      <a:gd name="T35" fmla="*/ 35 h 123"/>
                      <a:gd name="T36" fmla="*/ 12 w 47"/>
                      <a:gd name="T37" fmla="*/ 35 h 123"/>
                      <a:gd name="T38" fmla="*/ 13 w 47"/>
                      <a:gd name="T39" fmla="*/ 34 h 123"/>
                      <a:gd name="T40" fmla="*/ 13 w 47"/>
                      <a:gd name="T41" fmla="*/ 32 h 123"/>
                      <a:gd name="T42" fmla="*/ 14 w 47"/>
                      <a:gd name="T43" fmla="*/ 31 h 123"/>
                      <a:gd name="T44" fmla="*/ 14 w 47"/>
                      <a:gd name="T45" fmla="*/ 29 h 123"/>
                      <a:gd name="T46" fmla="*/ 7 w 47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123">
                        <a:moveTo>
                          <a:pt x="23" y="123"/>
                        </a:moveTo>
                        <a:lnTo>
                          <a:pt x="47" y="100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2" y="111"/>
                        </a:lnTo>
                        <a:lnTo>
                          <a:pt x="5" y="115"/>
                        </a:lnTo>
                        <a:lnTo>
                          <a:pt x="8" y="118"/>
                        </a:lnTo>
                        <a:lnTo>
                          <a:pt x="11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8" y="123"/>
                        </a:lnTo>
                        <a:lnTo>
                          <a:pt x="32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5" y="111"/>
                        </a:lnTo>
                        <a:lnTo>
                          <a:pt x="46" y="105"/>
                        </a:lnTo>
                        <a:lnTo>
                          <a:pt x="47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5" name="Freeform 664"/>
                  <p:cNvSpPr>
                    <a:spLocks noChangeAspect="1"/>
                  </p:cNvSpPr>
                  <p:nvPr/>
                </p:nvSpPr>
                <p:spPr bwMode="auto">
                  <a:xfrm>
                    <a:off x="596" y="1589"/>
                    <a:ext cx="14" cy="14"/>
                  </a:xfrm>
                  <a:custGeom>
                    <a:avLst/>
                    <a:gdLst>
                      <a:gd name="T0" fmla="*/ 0 w 41"/>
                      <a:gd name="T1" fmla="*/ 7 h 46"/>
                      <a:gd name="T2" fmla="*/ 8 w 41"/>
                      <a:gd name="T3" fmla="*/ 14 h 46"/>
                      <a:gd name="T4" fmla="*/ 14 w 41"/>
                      <a:gd name="T5" fmla="*/ 14 h 46"/>
                      <a:gd name="T6" fmla="*/ 14 w 41"/>
                      <a:gd name="T7" fmla="*/ 0 h 46"/>
                      <a:gd name="T8" fmla="*/ 8 w 41"/>
                      <a:gd name="T9" fmla="*/ 0 h 46"/>
                      <a:gd name="T10" fmla="*/ 0 w 41"/>
                      <a:gd name="T11" fmla="*/ 7 h 46"/>
                      <a:gd name="T12" fmla="*/ 8 w 41"/>
                      <a:gd name="T13" fmla="*/ 0 h 46"/>
                      <a:gd name="T14" fmla="*/ 6 w 41"/>
                      <a:gd name="T15" fmla="*/ 0 h 46"/>
                      <a:gd name="T16" fmla="*/ 5 w 41"/>
                      <a:gd name="T17" fmla="*/ 1 h 46"/>
                      <a:gd name="T18" fmla="*/ 3 w 41"/>
                      <a:gd name="T19" fmla="*/ 1 h 46"/>
                      <a:gd name="T20" fmla="*/ 2 w 41"/>
                      <a:gd name="T21" fmla="*/ 2 h 46"/>
                      <a:gd name="T22" fmla="*/ 1 w 41"/>
                      <a:gd name="T23" fmla="*/ 3 h 46"/>
                      <a:gd name="T24" fmla="*/ 1 w 41"/>
                      <a:gd name="T25" fmla="*/ 5 h 46"/>
                      <a:gd name="T26" fmla="*/ 0 w 41"/>
                      <a:gd name="T27" fmla="*/ 6 h 46"/>
                      <a:gd name="T28" fmla="*/ 0 w 41"/>
                      <a:gd name="T29" fmla="*/ 7 h 46"/>
                      <a:gd name="T30" fmla="*/ 0 w 41"/>
                      <a:gd name="T31" fmla="*/ 8 h 46"/>
                      <a:gd name="T32" fmla="*/ 1 w 41"/>
                      <a:gd name="T33" fmla="*/ 10 h 46"/>
                      <a:gd name="T34" fmla="*/ 1 w 41"/>
                      <a:gd name="T35" fmla="*/ 11 h 46"/>
                      <a:gd name="T36" fmla="*/ 2 w 41"/>
                      <a:gd name="T37" fmla="*/ 12 h 46"/>
                      <a:gd name="T38" fmla="*/ 3 w 41"/>
                      <a:gd name="T39" fmla="*/ 13 h 46"/>
                      <a:gd name="T40" fmla="*/ 5 w 41"/>
                      <a:gd name="T41" fmla="*/ 13 h 46"/>
                      <a:gd name="T42" fmla="*/ 6 w 41"/>
                      <a:gd name="T43" fmla="*/ 14 h 46"/>
                      <a:gd name="T44" fmla="*/ 8 w 41"/>
                      <a:gd name="T45" fmla="*/ 14 h 46"/>
                      <a:gd name="T46" fmla="*/ 0 w 4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1" h="46">
                        <a:moveTo>
                          <a:pt x="0" y="23"/>
                        </a:moveTo>
                        <a:lnTo>
                          <a:pt x="24" y="46"/>
                        </a:lnTo>
                        <a:lnTo>
                          <a:pt x="41" y="46"/>
                        </a:lnTo>
                        <a:lnTo>
                          <a:pt x="41" y="0"/>
                        </a:lnTo>
                        <a:lnTo>
                          <a:pt x="24" y="0"/>
                        </a:lnTo>
                        <a:lnTo>
                          <a:pt x="0" y="23"/>
                        </a:lnTo>
                        <a:lnTo>
                          <a:pt x="24" y="0"/>
                        </a:lnTo>
                        <a:lnTo>
                          <a:pt x="18" y="0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7" y="7"/>
                        </a:lnTo>
                        <a:lnTo>
                          <a:pt x="4" y="10"/>
                        </a:lnTo>
                        <a:lnTo>
                          <a:pt x="3" y="15"/>
                        </a:lnTo>
                        <a:lnTo>
                          <a:pt x="1" y="19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3" y="32"/>
                        </a:lnTo>
                        <a:lnTo>
                          <a:pt x="4" y="36"/>
                        </a:lnTo>
                        <a:lnTo>
                          <a:pt x="7" y="39"/>
                        </a:lnTo>
                        <a:lnTo>
                          <a:pt x="10" y="42"/>
                        </a:lnTo>
                        <a:lnTo>
                          <a:pt x="14" y="44"/>
                        </a:lnTo>
                        <a:lnTo>
                          <a:pt x="18" y="46"/>
                        </a:lnTo>
                        <a:lnTo>
                          <a:pt x="24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6" name="Rectangle 66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96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77" name="Freeform 666"/>
                  <p:cNvSpPr>
                    <a:spLocks noChangeAspect="1"/>
                  </p:cNvSpPr>
                  <p:nvPr/>
                </p:nvSpPr>
                <p:spPr bwMode="auto">
                  <a:xfrm>
                    <a:off x="4920" y="1561"/>
                    <a:ext cx="7" cy="14"/>
                  </a:xfrm>
                  <a:custGeom>
                    <a:avLst/>
                    <a:gdLst>
                      <a:gd name="T0" fmla="*/ 0 w 31"/>
                      <a:gd name="T1" fmla="*/ 7 h 46"/>
                      <a:gd name="T2" fmla="*/ 5 w 31"/>
                      <a:gd name="T3" fmla="*/ 14 h 46"/>
                      <a:gd name="T4" fmla="*/ 7 w 31"/>
                      <a:gd name="T5" fmla="*/ 14 h 46"/>
                      <a:gd name="T6" fmla="*/ 7 w 31"/>
                      <a:gd name="T7" fmla="*/ 0 h 46"/>
                      <a:gd name="T8" fmla="*/ 5 w 31"/>
                      <a:gd name="T9" fmla="*/ 0 h 46"/>
                      <a:gd name="T10" fmla="*/ 0 w 31"/>
                      <a:gd name="T11" fmla="*/ 7 h 46"/>
                      <a:gd name="T12" fmla="*/ 5 w 31"/>
                      <a:gd name="T13" fmla="*/ 0 h 46"/>
                      <a:gd name="T14" fmla="*/ 4 w 31"/>
                      <a:gd name="T15" fmla="*/ 0 h 46"/>
                      <a:gd name="T16" fmla="*/ 3 w 31"/>
                      <a:gd name="T17" fmla="*/ 1 h 46"/>
                      <a:gd name="T18" fmla="*/ 2 w 31"/>
                      <a:gd name="T19" fmla="*/ 1 h 46"/>
                      <a:gd name="T20" fmla="*/ 2 w 31"/>
                      <a:gd name="T21" fmla="*/ 2 h 46"/>
                      <a:gd name="T22" fmla="*/ 1 w 31"/>
                      <a:gd name="T23" fmla="*/ 3 h 46"/>
                      <a:gd name="T24" fmla="*/ 0 w 31"/>
                      <a:gd name="T25" fmla="*/ 5 h 46"/>
                      <a:gd name="T26" fmla="*/ 0 w 31"/>
                      <a:gd name="T27" fmla="*/ 6 h 46"/>
                      <a:gd name="T28" fmla="*/ 0 w 31"/>
                      <a:gd name="T29" fmla="*/ 7 h 46"/>
                      <a:gd name="T30" fmla="*/ 0 w 31"/>
                      <a:gd name="T31" fmla="*/ 8 h 46"/>
                      <a:gd name="T32" fmla="*/ 0 w 31"/>
                      <a:gd name="T33" fmla="*/ 10 h 46"/>
                      <a:gd name="T34" fmla="*/ 1 w 31"/>
                      <a:gd name="T35" fmla="*/ 11 h 46"/>
                      <a:gd name="T36" fmla="*/ 2 w 31"/>
                      <a:gd name="T37" fmla="*/ 12 h 46"/>
                      <a:gd name="T38" fmla="*/ 2 w 31"/>
                      <a:gd name="T39" fmla="*/ 13 h 46"/>
                      <a:gd name="T40" fmla="*/ 3 w 31"/>
                      <a:gd name="T41" fmla="*/ 13 h 46"/>
                      <a:gd name="T42" fmla="*/ 4 w 31"/>
                      <a:gd name="T43" fmla="*/ 14 h 46"/>
                      <a:gd name="T44" fmla="*/ 5 w 31"/>
                      <a:gd name="T45" fmla="*/ 14 h 46"/>
                      <a:gd name="T46" fmla="*/ 0 w 3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1" h="46">
                        <a:moveTo>
                          <a:pt x="0" y="23"/>
                        </a:moveTo>
                        <a:lnTo>
                          <a:pt x="24" y="46"/>
                        </a:lnTo>
                        <a:lnTo>
                          <a:pt x="31" y="46"/>
                        </a:lnTo>
                        <a:lnTo>
                          <a:pt x="31" y="0"/>
                        </a:lnTo>
                        <a:lnTo>
                          <a:pt x="24" y="0"/>
                        </a:lnTo>
                        <a:lnTo>
                          <a:pt x="0" y="23"/>
                        </a:lnTo>
                        <a:lnTo>
                          <a:pt x="24" y="0"/>
                        </a:lnTo>
                        <a:lnTo>
                          <a:pt x="18" y="0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7" y="7"/>
                        </a:lnTo>
                        <a:lnTo>
                          <a:pt x="3" y="10"/>
                        </a:lnTo>
                        <a:lnTo>
                          <a:pt x="2" y="15"/>
                        </a:lnTo>
                        <a:lnTo>
                          <a:pt x="1" y="19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2" y="32"/>
                        </a:lnTo>
                        <a:lnTo>
                          <a:pt x="3" y="36"/>
                        </a:lnTo>
                        <a:lnTo>
                          <a:pt x="7" y="39"/>
                        </a:lnTo>
                        <a:lnTo>
                          <a:pt x="10" y="42"/>
                        </a:lnTo>
                        <a:lnTo>
                          <a:pt x="14" y="44"/>
                        </a:lnTo>
                        <a:lnTo>
                          <a:pt x="18" y="45"/>
                        </a:lnTo>
                        <a:lnTo>
                          <a:pt x="24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8" name="Freeform 667"/>
                  <p:cNvSpPr>
                    <a:spLocks noChangeAspect="1"/>
                  </p:cNvSpPr>
                  <p:nvPr/>
                </p:nvSpPr>
                <p:spPr bwMode="auto">
                  <a:xfrm>
                    <a:off x="4920" y="1568"/>
                    <a:ext cx="14" cy="36"/>
                  </a:xfrm>
                  <a:custGeom>
                    <a:avLst/>
                    <a:gdLst>
                      <a:gd name="T0" fmla="*/ 7 w 47"/>
                      <a:gd name="T1" fmla="*/ 36 h 123"/>
                      <a:gd name="T2" fmla="*/ 14 w 47"/>
                      <a:gd name="T3" fmla="*/ 29 h 123"/>
                      <a:gd name="T4" fmla="*/ 14 w 47"/>
                      <a:gd name="T5" fmla="*/ 0 h 123"/>
                      <a:gd name="T6" fmla="*/ 0 w 47"/>
                      <a:gd name="T7" fmla="*/ 0 h 123"/>
                      <a:gd name="T8" fmla="*/ 0 w 47"/>
                      <a:gd name="T9" fmla="*/ 29 h 123"/>
                      <a:gd name="T10" fmla="*/ 7 w 47"/>
                      <a:gd name="T11" fmla="*/ 36 h 123"/>
                      <a:gd name="T12" fmla="*/ 0 w 47"/>
                      <a:gd name="T13" fmla="*/ 29 h 123"/>
                      <a:gd name="T14" fmla="*/ 0 w 47"/>
                      <a:gd name="T15" fmla="*/ 31 h 123"/>
                      <a:gd name="T16" fmla="*/ 1 w 47"/>
                      <a:gd name="T17" fmla="*/ 32 h 123"/>
                      <a:gd name="T18" fmla="*/ 1 w 47"/>
                      <a:gd name="T19" fmla="*/ 34 h 123"/>
                      <a:gd name="T20" fmla="*/ 2 w 47"/>
                      <a:gd name="T21" fmla="*/ 35 h 123"/>
                      <a:gd name="T22" fmla="*/ 3 w 47"/>
                      <a:gd name="T23" fmla="*/ 35 h 123"/>
                      <a:gd name="T24" fmla="*/ 4 w 47"/>
                      <a:gd name="T25" fmla="*/ 36 h 123"/>
                      <a:gd name="T26" fmla="*/ 6 w 47"/>
                      <a:gd name="T27" fmla="*/ 36 h 123"/>
                      <a:gd name="T28" fmla="*/ 7 w 47"/>
                      <a:gd name="T29" fmla="*/ 36 h 123"/>
                      <a:gd name="T30" fmla="*/ 8 w 47"/>
                      <a:gd name="T31" fmla="*/ 36 h 123"/>
                      <a:gd name="T32" fmla="*/ 10 w 47"/>
                      <a:gd name="T33" fmla="*/ 36 h 123"/>
                      <a:gd name="T34" fmla="*/ 11 w 47"/>
                      <a:gd name="T35" fmla="*/ 35 h 123"/>
                      <a:gd name="T36" fmla="*/ 12 w 47"/>
                      <a:gd name="T37" fmla="*/ 35 h 123"/>
                      <a:gd name="T38" fmla="*/ 13 w 47"/>
                      <a:gd name="T39" fmla="*/ 34 h 123"/>
                      <a:gd name="T40" fmla="*/ 13 w 47"/>
                      <a:gd name="T41" fmla="*/ 32 h 123"/>
                      <a:gd name="T42" fmla="*/ 14 w 47"/>
                      <a:gd name="T43" fmla="*/ 31 h 123"/>
                      <a:gd name="T44" fmla="*/ 14 w 47"/>
                      <a:gd name="T45" fmla="*/ 29 h 123"/>
                      <a:gd name="T46" fmla="*/ 7 w 47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123">
                        <a:moveTo>
                          <a:pt x="24" y="123"/>
                        </a:moveTo>
                        <a:lnTo>
                          <a:pt x="47" y="100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4" y="123"/>
                        </a:lnTo>
                        <a:lnTo>
                          <a:pt x="0" y="100"/>
                        </a:lnTo>
                        <a:lnTo>
                          <a:pt x="1" y="105"/>
                        </a:lnTo>
                        <a:lnTo>
                          <a:pt x="2" y="111"/>
                        </a:lnTo>
                        <a:lnTo>
                          <a:pt x="5" y="115"/>
                        </a:lnTo>
                        <a:lnTo>
                          <a:pt x="8" y="118"/>
                        </a:lnTo>
                        <a:lnTo>
                          <a:pt x="11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4" y="123"/>
                        </a:lnTo>
                        <a:lnTo>
                          <a:pt x="28" y="123"/>
                        </a:lnTo>
                        <a:lnTo>
                          <a:pt x="32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5" y="111"/>
                        </a:lnTo>
                        <a:lnTo>
                          <a:pt x="47" y="105"/>
                        </a:lnTo>
                        <a:lnTo>
                          <a:pt x="47" y="100"/>
                        </a:lnTo>
                        <a:lnTo>
                          <a:pt x="24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9" name="Freeform 668"/>
                  <p:cNvSpPr>
                    <a:spLocks noChangeAspect="1"/>
                  </p:cNvSpPr>
                  <p:nvPr/>
                </p:nvSpPr>
                <p:spPr bwMode="auto">
                  <a:xfrm>
                    <a:off x="4927" y="1589"/>
                    <a:ext cx="14" cy="14"/>
                  </a:xfrm>
                  <a:custGeom>
                    <a:avLst/>
                    <a:gdLst>
                      <a:gd name="T0" fmla="*/ 14 w 41"/>
                      <a:gd name="T1" fmla="*/ 7 h 46"/>
                      <a:gd name="T2" fmla="*/ 6 w 41"/>
                      <a:gd name="T3" fmla="*/ 0 h 46"/>
                      <a:gd name="T4" fmla="*/ 0 w 41"/>
                      <a:gd name="T5" fmla="*/ 0 h 46"/>
                      <a:gd name="T6" fmla="*/ 0 w 41"/>
                      <a:gd name="T7" fmla="*/ 14 h 46"/>
                      <a:gd name="T8" fmla="*/ 6 w 41"/>
                      <a:gd name="T9" fmla="*/ 14 h 46"/>
                      <a:gd name="T10" fmla="*/ 14 w 41"/>
                      <a:gd name="T11" fmla="*/ 7 h 46"/>
                      <a:gd name="T12" fmla="*/ 6 w 41"/>
                      <a:gd name="T13" fmla="*/ 14 h 46"/>
                      <a:gd name="T14" fmla="*/ 8 w 41"/>
                      <a:gd name="T15" fmla="*/ 14 h 46"/>
                      <a:gd name="T16" fmla="*/ 9 w 41"/>
                      <a:gd name="T17" fmla="*/ 13 h 46"/>
                      <a:gd name="T18" fmla="*/ 11 w 41"/>
                      <a:gd name="T19" fmla="*/ 13 h 46"/>
                      <a:gd name="T20" fmla="*/ 12 w 41"/>
                      <a:gd name="T21" fmla="*/ 12 h 46"/>
                      <a:gd name="T22" fmla="*/ 13 w 41"/>
                      <a:gd name="T23" fmla="*/ 11 h 46"/>
                      <a:gd name="T24" fmla="*/ 13 w 41"/>
                      <a:gd name="T25" fmla="*/ 10 h 46"/>
                      <a:gd name="T26" fmla="*/ 14 w 41"/>
                      <a:gd name="T27" fmla="*/ 8 h 46"/>
                      <a:gd name="T28" fmla="*/ 14 w 41"/>
                      <a:gd name="T29" fmla="*/ 7 h 46"/>
                      <a:gd name="T30" fmla="*/ 14 w 41"/>
                      <a:gd name="T31" fmla="*/ 6 h 46"/>
                      <a:gd name="T32" fmla="*/ 13 w 41"/>
                      <a:gd name="T33" fmla="*/ 5 h 46"/>
                      <a:gd name="T34" fmla="*/ 13 w 41"/>
                      <a:gd name="T35" fmla="*/ 3 h 46"/>
                      <a:gd name="T36" fmla="*/ 12 w 41"/>
                      <a:gd name="T37" fmla="*/ 2 h 46"/>
                      <a:gd name="T38" fmla="*/ 11 w 41"/>
                      <a:gd name="T39" fmla="*/ 1 h 46"/>
                      <a:gd name="T40" fmla="*/ 9 w 41"/>
                      <a:gd name="T41" fmla="*/ 1 h 46"/>
                      <a:gd name="T42" fmla="*/ 8 w 41"/>
                      <a:gd name="T43" fmla="*/ 0 h 46"/>
                      <a:gd name="T44" fmla="*/ 6 w 41"/>
                      <a:gd name="T45" fmla="*/ 0 h 46"/>
                      <a:gd name="T46" fmla="*/ 14 w 4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1" h="46">
                        <a:moveTo>
                          <a:pt x="41" y="23"/>
                        </a:moveTo>
                        <a:lnTo>
                          <a:pt x="17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7" y="46"/>
                        </a:lnTo>
                        <a:lnTo>
                          <a:pt x="41" y="23"/>
                        </a:lnTo>
                        <a:lnTo>
                          <a:pt x="17" y="46"/>
                        </a:lnTo>
                        <a:lnTo>
                          <a:pt x="23" y="46"/>
                        </a:lnTo>
                        <a:lnTo>
                          <a:pt x="27" y="44"/>
                        </a:lnTo>
                        <a:lnTo>
                          <a:pt x="31" y="42"/>
                        </a:lnTo>
                        <a:lnTo>
                          <a:pt x="34" y="39"/>
                        </a:lnTo>
                        <a:lnTo>
                          <a:pt x="37" y="36"/>
                        </a:lnTo>
                        <a:lnTo>
                          <a:pt x="38" y="32"/>
                        </a:lnTo>
                        <a:lnTo>
                          <a:pt x="40" y="27"/>
                        </a:lnTo>
                        <a:lnTo>
                          <a:pt x="41" y="23"/>
                        </a:lnTo>
                        <a:lnTo>
                          <a:pt x="40" y="19"/>
                        </a:lnTo>
                        <a:lnTo>
                          <a:pt x="38" y="15"/>
                        </a:lnTo>
                        <a:lnTo>
                          <a:pt x="37" y="10"/>
                        </a:lnTo>
                        <a:lnTo>
                          <a:pt x="34" y="7"/>
                        </a:lnTo>
                        <a:lnTo>
                          <a:pt x="31" y="4"/>
                        </a:lnTo>
                        <a:lnTo>
                          <a:pt x="27" y="2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41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0" name="Rectangle 66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927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81" name="Freeform 670"/>
                  <p:cNvSpPr>
                    <a:spLocks noChangeAspect="1"/>
                  </p:cNvSpPr>
                  <p:nvPr/>
                </p:nvSpPr>
                <p:spPr bwMode="auto">
                  <a:xfrm>
                    <a:off x="425" y="1561"/>
                    <a:ext cx="7" cy="14"/>
                  </a:xfrm>
                  <a:custGeom>
                    <a:avLst/>
                    <a:gdLst>
                      <a:gd name="T0" fmla="*/ 0 w 29"/>
                      <a:gd name="T1" fmla="*/ 7 h 46"/>
                      <a:gd name="T2" fmla="*/ 6 w 29"/>
                      <a:gd name="T3" fmla="*/ 14 h 46"/>
                      <a:gd name="T4" fmla="*/ 7 w 29"/>
                      <a:gd name="T5" fmla="*/ 14 h 46"/>
                      <a:gd name="T6" fmla="*/ 7 w 29"/>
                      <a:gd name="T7" fmla="*/ 0 h 46"/>
                      <a:gd name="T8" fmla="*/ 6 w 29"/>
                      <a:gd name="T9" fmla="*/ 0 h 46"/>
                      <a:gd name="T10" fmla="*/ 0 w 29"/>
                      <a:gd name="T11" fmla="*/ 7 h 46"/>
                      <a:gd name="T12" fmla="*/ 6 w 29"/>
                      <a:gd name="T13" fmla="*/ 0 h 46"/>
                      <a:gd name="T14" fmla="*/ 4 w 29"/>
                      <a:gd name="T15" fmla="*/ 0 h 46"/>
                      <a:gd name="T16" fmla="*/ 3 w 29"/>
                      <a:gd name="T17" fmla="*/ 1 h 46"/>
                      <a:gd name="T18" fmla="*/ 2 w 29"/>
                      <a:gd name="T19" fmla="*/ 1 h 46"/>
                      <a:gd name="T20" fmla="*/ 1 w 29"/>
                      <a:gd name="T21" fmla="*/ 2 h 46"/>
                      <a:gd name="T22" fmla="*/ 1 w 29"/>
                      <a:gd name="T23" fmla="*/ 3 h 46"/>
                      <a:gd name="T24" fmla="*/ 0 w 29"/>
                      <a:gd name="T25" fmla="*/ 5 h 46"/>
                      <a:gd name="T26" fmla="*/ 0 w 29"/>
                      <a:gd name="T27" fmla="*/ 6 h 46"/>
                      <a:gd name="T28" fmla="*/ 0 w 29"/>
                      <a:gd name="T29" fmla="*/ 7 h 46"/>
                      <a:gd name="T30" fmla="*/ 0 w 29"/>
                      <a:gd name="T31" fmla="*/ 8 h 46"/>
                      <a:gd name="T32" fmla="*/ 0 w 29"/>
                      <a:gd name="T33" fmla="*/ 10 h 46"/>
                      <a:gd name="T34" fmla="*/ 1 w 29"/>
                      <a:gd name="T35" fmla="*/ 11 h 46"/>
                      <a:gd name="T36" fmla="*/ 1 w 29"/>
                      <a:gd name="T37" fmla="*/ 12 h 46"/>
                      <a:gd name="T38" fmla="*/ 2 w 29"/>
                      <a:gd name="T39" fmla="*/ 13 h 46"/>
                      <a:gd name="T40" fmla="*/ 3 w 29"/>
                      <a:gd name="T41" fmla="*/ 13 h 46"/>
                      <a:gd name="T42" fmla="*/ 4 w 29"/>
                      <a:gd name="T43" fmla="*/ 14 h 46"/>
                      <a:gd name="T44" fmla="*/ 6 w 29"/>
                      <a:gd name="T45" fmla="*/ 14 h 46"/>
                      <a:gd name="T46" fmla="*/ 0 w 29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29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29" y="46"/>
                        </a:lnTo>
                        <a:lnTo>
                          <a:pt x="29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3" y="44"/>
                        </a:lnTo>
                        <a:lnTo>
                          <a:pt x="18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2" name="Freeform 671"/>
                  <p:cNvSpPr>
                    <a:spLocks noChangeAspect="1"/>
                  </p:cNvSpPr>
                  <p:nvPr/>
                </p:nvSpPr>
                <p:spPr bwMode="auto">
                  <a:xfrm>
                    <a:off x="425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5 w 46"/>
                      <a:gd name="T25" fmla="*/ 36 h 123"/>
                      <a:gd name="T26" fmla="*/ 6 w 46"/>
                      <a:gd name="T27" fmla="*/ 36 h 123"/>
                      <a:gd name="T28" fmla="*/ 7 w 46"/>
                      <a:gd name="T29" fmla="*/ 36 h 123"/>
                      <a:gd name="T30" fmla="*/ 8 w 46"/>
                      <a:gd name="T31" fmla="*/ 36 h 123"/>
                      <a:gd name="T32" fmla="*/ 10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0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7" y="123"/>
                        </a:lnTo>
                        <a:lnTo>
                          <a:pt x="32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5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3" name="Freeform 672"/>
                  <p:cNvSpPr>
                    <a:spLocks noChangeAspect="1"/>
                  </p:cNvSpPr>
                  <p:nvPr/>
                </p:nvSpPr>
                <p:spPr bwMode="auto">
                  <a:xfrm>
                    <a:off x="432" y="1589"/>
                    <a:ext cx="7" cy="14"/>
                  </a:xfrm>
                  <a:custGeom>
                    <a:avLst/>
                    <a:gdLst>
                      <a:gd name="T0" fmla="*/ 7 w 40"/>
                      <a:gd name="T1" fmla="*/ 7 h 46"/>
                      <a:gd name="T2" fmla="*/ 3 w 40"/>
                      <a:gd name="T3" fmla="*/ 0 h 46"/>
                      <a:gd name="T4" fmla="*/ 0 w 40"/>
                      <a:gd name="T5" fmla="*/ 0 h 46"/>
                      <a:gd name="T6" fmla="*/ 0 w 40"/>
                      <a:gd name="T7" fmla="*/ 14 h 46"/>
                      <a:gd name="T8" fmla="*/ 3 w 40"/>
                      <a:gd name="T9" fmla="*/ 14 h 46"/>
                      <a:gd name="T10" fmla="*/ 7 w 40"/>
                      <a:gd name="T11" fmla="*/ 7 h 46"/>
                      <a:gd name="T12" fmla="*/ 3 w 40"/>
                      <a:gd name="T13" fmla="*/ 14 h 46"/>
                      <a:gd name="T14" fmla="*/ 4 w 40"/>
                      <a:gd name="T15" fmla="*/ 14 h 46"/>
                      <a:gd name="T16" fmla="*/ 5 w 40"/>
                      <a:gd name="T17" fmla="*/ 13 h 46"/>
                      <a:gd name="T18" fmla="*/ 6 w 40"/>
                      <a:gd name="T19" fmla="*/ 13 h 46"/>
                      <a:gd name="T20" fmla="*/ 6 w 40"/>
                      <a:gd name="T21" fmla="*/ 12 h 46"/>
                      <a:gd name="T22" fmla="*/ 6 w 40"/>
                      <a:gd name="T23" fmla="*/ 11 h 46"/>
                      <a:gd name="T24" fmla="*/ 7 w 40"/>
                      <a:gd name="T25" fmla="*/ 10 h 46"/>
                      <a:gd name="T26" fmla="*/ 7 w 40"/>
                      <a:gd name="T27" fmla="*/ 8 h 46"/>
                      <a:gd name="T28" fmla="*/ 7 w 40"/>
                      <a:gd name="T29" fmla="*/ 7 h 46"/>
                      <a:gd name="T30" fmla="*/ 7 w 40"/>
                      <a:gd name="T31" fmla="*/ 6 h 46"/>
                      <a:gd name="T32" fmla="*/ 7 w 40"/>
                      <a:gd name="T33" fmla="*/ 5 h 46"/>
                      <a:gd name="T34" fmla="*/ 6 w 40"/>
                      <a:gd name="T35" fmla="*/ 3 h 46"/>
                      <a:gd name="T36" fmla="*/ 6 w 40"/>
                      <a:gd name="T37" fmla="*/ 2 h 46"/>
                      <a:gd name="T38" fmla="*/ 6 w 40"/>
                      <a:gd name="T39" fmla="*/ 1 h 46"/>
                      <a:gd name="T40" fmla="*/ 5 w 40"/>
                      <a:gd name="T41" fmla="*/ 1 h 46"/>
                      <a:gd name="T42" fmla="*/ 4 w 40"/>
                      <a:gd name="T43" fmla="*/ 0 h 46"/>
                      <a:gd name="T44" fmla="*/ 3 w 40"/>
                      <a:gd name="T45" fmla="*/ 0 h 46"/>
                      <a:gd name="T46" fmla="*/ 7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40" y="23"/>
                        </a:moveTo>
                        <a:lnTo>
                          <a:pt x="17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7" y="46"/>
                        </a:lnTo>
                        <a:lnTo>
                          <a:pt x="40" y="23"/>
                        </a:lnTo>
                        <a:lnTo>
                          <a:pt x="17" y="46"/>
                        </a:lnTo>
                        <a:lnTo>
                          <a:pt x="22" y="46"/>
                        </a:lnTo>
                        <a:lnTo>
                          <a:pt x="28" y="44"/>
                        </a:lnTo>
                        <a:lnTo>
                          <a:pt x="32" y="42"/>
                        </a:lnTo>
                        <a:lnTo>
                          <a:pt x="35" y="39"/>
                        </a:lnTo>
                        <a:lnTo>
                          <a:pt x="37" y="36"/>
                        </a:lnTo>
                        <a:lnTo>
                          <a:pt x="39" y="32"/>
                        </a:lnTo>
                        <a:lnTo>
                          <a:pt x="40" y="27"/>
                        </a:lnTo>
                        <a:lnTo>
                          <a:pt x="40" y="23"/>
                        </a:lnTo>
                        <a:lnTo>
                          <a:pt x="40" y="19"/>
                        </a:lnTo>
                        <a:lnTo>
                          <a:pt x="39" y="15"/>
                        </a:lnTo>
                        <a:lnTo>
                          <a:pt x="37" y="10"/>
                        </a:lnTo>
                        <a:lnTo>
                          <a:pt x="35" y="7"/>
                        </a:lnTo>
                        <a:lnTo>
                          <a:pt x="32" y="4"/>
                        </a:lnTo>
                        <a:lnTo>
                          <a:pt x="28" y="2"/>
                        </a:lnTo>
                        <a:lnTo>
                          <a:pt x="22" y="0"/>
                        </a:lnTo>
                        <a:lnTo>
                          <a:pt x="17" y="0"/>
                        </a:lnTo>
                        <a:lnTo>
                          <a:pt x="4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4" name="Rectangle 67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25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85" name="Freeform 674"/>
                  <p:cNvSpPr>
                    <a:spLocks noChangeAspect="1"/>
                  </p:cNvSpPr>
                  <p:nvPr/>
                </p:nvSpPr>
                <p:spPr bwMode="auto">
                  <a:xfrm>
                    <a:off x="5105" y="1561"/>
                    <a:ext cx="7" cy="14"/>
                  </a:xfrm>
                  <a:custGeom>
                    <a:avLst/>
                    <a:gdLst>
                      <a:gd name="T0" fmla="*/ 7 w 29"/>
                      <a:gd name="T1" fmla="*/ 7 h 46"/>
                      <a:gd name="T2" fmla="*/ 1 w 29"/>
                      <a:gd name="T3" fmla="*/ 0 h 46"/>
                      <a:gd name="T4" fmla="*/ 0 w 29"/>
                      <a:gd name="T5" fmla="*/ 0 h 46"/>
                      <a:gd name="T6" fmla="*/ 0 w 29"/>
                      <a:gd name="T7" fmla="*/ 14 h 46"/>
                      <a:gd name="T8" fmla="*/ 1 w 29"/>
                      <a:gd name="T9" fmla="*/ 14 h 46"/>
                      <a:gd name="T10" fmla="*/ 7 w 29"/>
                      <a:gd name="T11" fmla="*/ 7 h 46"/>
                      <a:gd name="T12" fmla="*/ 1 w 29"/>
                      <a:gd name="T13" fmla="*/ 14 h 46"/>
                      <a:gd name="T14" fmla="*/ 3 w 29"/>
                      <a:gd name="T15" fmla="*/ 14 h 46"/>
                      <a:gd name="T16" fmla="*/ 4 w 29"/>
                      <a:gd name="T17" fmla="*/ 13 h 46"/>
                      <a:gd name="T18" fmla="*/ 5 w 29"/>
                      <a:gd name="T19" fmla="*/ 13 h 46"/>
                      <a:gd name="T20" fmla="*/ 6 w 29"/>
                      <a:gd name="T21" fmla="*/ 12 h 46"/>
                      <a:gd name="T22" fmla="*/ 6 w 29"/>
                      <a:gd name="T23" fmla="*/ 11 h 46"/>
                      <a:gd name="T24" fmla="*/ 7 w 29"/>
                      <a:gd name="T25" fmla="*/ 10 h 46"/>
                      <a:gd name="T26" fmla="*/ 7 w 29"/>
                      <a:gd name="T27" fmla="*/ 8 h 46"/>
                      <a:gd name="T28" fmla="*/ 7 w 29"/>
                      <a:gd name="T29" fmla="*/ 7 h 46"/>
                      <a:gd name="T30" fmla="*/ 7 w 29"/>
                      <a:gd name="T31" fmla="*/ 6 h 46"/>
                      <a:gd name="T32" fmla="*/ 7 w 29"/>
                      <a:gd name="T33" fmla="*/ 5 h 46"/>
                      <a:gd name="T34" fmla="*/ 6 w 29"/>
                      <a:gd name="T35" fmla="*/ 3 h 46"/>
                      <a:gd name="T36" fmla="*/ 6 w 29"/>
                      <a:gd name="T37" fmla="*/ 2 h 46"/>
                      <a:gd name="T38" fmla="*/ 5 w 29"/>
                      <a:gd name="T39" fmla="*/ 1 h 46"/>
                      <a:gd name="T40" fmla="*/ 4 w 29"/>
                      <a:gd name="T41" fmla="*/ 1 h 46"/>
                      <a:gd name="T42" fmla="*/ 3 w 29"/>
                      <a:gd name="T43" fmla="*/ 0 h 46"/>
                      <a:gd name="T44" fmla="*/ 1 w 29"/>
                      <a:gd name="T45" fmla="*/ 0 h 46"/>
                      <a:gd name="T46" fmla="*/ 7 w 29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29" h="46">
                        <a:moveTo>
                          <a:pt x="29" y="23"/>
                        </a:moveTo>
                        <a:lnTo>
                          <a:pt x="6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6" y="46"/>
                        </a:lnTo>
                        <a:lnTo>
                          <a:pt x="29" y="23"/>
                        </a:lnTo>
                        <a:lnTo>
                          <a:pt x="6" y="46"/>
                        </a:lnTo>
                        <a:lnTo>
                          <a:pt x="11" y="45"/>
                        </a:lnTo>
                        <a:lnTo>
                          <a:pt x="16" y="44"/>
                        </a:lnTo>
                        <a:lnTo>
                          <a:pt x="21" y="42"/>
                        </a:lnTo>
                        <a:lnTo>
                          <a:pt x="24" y="39"/>
                        </a:lnTo>
                        <a:lnTo>
                          <a:pt x="26" y="36"/>
                        </a:lnTo>
                        <a:lnTo>
                          <a:pt x="28" y="32"/>
                        </a:lnTo>
                        <a:lnTo>
                          <a:pt x="29" y="27"/>
                        </a:lnTo>
                        <a:lnTo>
                          <a:pt x="29" y="23"/>
                        </a:lnTo>
                        <a:lnTo>
                          <a:pt x="29" y="19"/>
                        </a:lnTo>
                        <a:lnTo>
                          <a:pt x="28" y="15"/>
                        </a:lnTo>
                        <a:lnTo>
                          <a:pt x="26" y="10"/>
                        </a:lnTo>
                        <a:lnTo>
                          <a:pt x="24" y="7"/>
                        </a:lnTo>
                        <a:lnTo>
                          <a:pt x="21" y="4"/>
                        </a:lnTo>
                        <a:lnTo>
                          <a:pt x="16" y="2"/>
                        </a:lnTo>
                        <a:lnTo>
                          <a:pt x="11" y="0"/>
                        </a:lnTo>
                        <a:lnTo>
                          <a:pt x="6" y="0"/>
                        </a:lnTo>
                        <a:lnTo>
                          <a:pt x="29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6" name="Freeform 675"/>
                  <p:cNvSpPr>
                    <a:spLocks noChangeAspect="1"/>
                  </p:cNvSpPr>
                  <p:nvPr/>
                </p:nvSpPr>
                <p:spPr bwMode="auto">
                  <a:xfrm>
                    <a:off x="5098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4 w 46"/>
                      <a:gd name="T25" fmla="*/ 36 h 123"/>
                      <a:gd name="T26" fmla="*/ 6 w 46"/>
                      <a:gd name="T27" fmla="*/ 36 h 123"/>
                      <a:gd name="T28" fmla="*/ 7 w 46"/>
                      <a:gd name="T29" fmla="*/ 36 h 123"/>
                      <a:gd name="T30" fmla="*/ 8 w 46"/>
                      <a:gd name="T31" fmla="*/ 36 h 123"/>
                      <a:gd name="T32" fmla="*/ 9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1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0" y="120"/>
                        </a:lnTo>
                        <a:lnTo>
                          <a:pt x="14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7" y="123"/>
                        </a:lnTo>
                        <a:lnTo>
                          <a:pt x="31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6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7" name="Freeform 676"/>
                  <p:cNvSpPr>
                    <a:spLocks noChangeAspect="1"/>
                  </p:cNvSpPr>
                  <p:nvPr/>
                </p:nvSpPr>
                <p:spPr bwMode="auto">
                  <a:xfrm>
                    <a:off x="5098" y="1589"/>
                    <a:ext cx="7" cy="14"/>
                  </a:xfrm>
                  <a:custGeom>
                    <a:avLst/>
                    <a:gdLst>
                      <a:gd name="T0" fmla="*/ 0 w 40"/>
                      <a:gd name="T1" fmla="*/ 7 h 46"/>
                      <a:gd name="T2" fmla="*/ 4 w 40"/>
                      <a:gd name="T3" fmla="*/ 14 h 46"/>
                      <a:gd name="T4" fmla="*/ 7 w 40"/>
                      <a:gd name="T5" fmla="*/ 14 h 46"/>
                      <a:gd name="T6" fmla="*/ 7 w 40"/>
                      <a:gd name="T7" fmla="*/ 0 h 46"/>
                      <a:gd name="T8" fmla="*/ 4 w 40"/>
                      <a:gd name="T9" fmla="*/ 0 h 46"/>
                      <a:gd name="T10" fmla="*/ 0 w 40"/>
                      <a:gd name="T11" fmla="*/ 7 h 46"/>
                      <a:gd name="T12" fmla="*/ 4 w 40"/>
                      <a:gd name="T13" fmla="*/ 0 h 46"/>
                      <a:gd name="T14" fmla="*/ 3 w 40"/>
                      <a:gd name="T15" fmla="*/ 0 h 46"/>
                      <a:gd name="T16" fmla="*/ 2 w 40"/>
                      <a:gd name="T17" fmla="*/ 1 h 46"/>
                      <a:gd name="T18" fmla="*/ 1 w 40"/>
                      <a:gd name="T19" fmla="*/ 1 h 46"/>
                      <a:gd name="T20" fmla="*/ 1 w 40"/>
                      <a:gd name="T21" fmla="*/ 2 h 46"/>
                      <a:gd name="T22" fmla="*/ 1 w 40"/>
                      <a:gd name="T23" fmla="*/ 3 h 46"/>
                      <a:gd name="T24" fmla="*/ 0 w 40"/>
                      <a:gd name="T25" fmla="*/ 5 h 46"/>
                      <a:gd name="T26" fmla="*/ 0 w 40"/>
                      <a:gd name="T27" fmla="*/ 6 h 46"/>
                      <a:gd name="T28" fmla="*/ 0 w 40"/>
                      <a:gd name="T29" fmla="*/ 7 h 46"/>
                      <a:gd name="T30" fmla="*/ 0 w 40"/>
                      <a:gd name="T31" fmla="*/ 8 h 46"/>
                      <a:gd name="T32" fmla="*/ 0 w 40"/>
                      <a:gd name="T33" fmla="*/ 10 h 46"/>
                      <a:gd name="T34" fmla="*/ 1 w 40"/>
                      <a:gd name="T35" fmla="*/ 11 h 46"/>
                      <a:gd name="T36" fmla="*/ 1 w 40"/>
                      <a:gd name="T37" fmla="*/ 12 h 46"/>
                      <a:gd name="T38" fmla="*/ 1 w 40"/>
                      <a:gd name="T39" fmla="*/ 13 h 46"/>
                      <a:gd name="T40" fmla="*/ 2 w 40"/>
                      <a:gd name="T41" fmla="*/ 13 h 46"/>
                      <a:gd name="T42" fmla="*/ 3 w 40"/>
                      <a:gd name="T43" fmla="*/ 14 h 46"/>
                      <a:gd name="T44" fmla="*/ 4 w 40"/>
                      <a:gd name="T45" fmla="*/ 14 h 46"/>
                      <a:gd name="T46" fmla="*/ 0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40" y="46"/>
                        </a:lnTo>
                        <a:lnTo>
                          <a:pt x="40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8" name="Rectangle 67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098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89" name="Freeform 678"/>
                  <p:cNvSpPr>
                    <a:spLocks noChangeAspect="1"/>
                  </p:cNvSpPr>
                  <p:nvPr/>
                </p:nvSpPr>
                <p:spPr bwMode="auto">
                  <a:xfrm>
                    <a:off x="553" y="1561"/>
                    <a:ext cx="14" cy="14"/>
                  </a:xfrm>
                  <a:custGeom>
                    <a:avLst/>
                    <a:gdLst>
                      <a:gd name="T0" fmla="*/ 0 w 32"/>
                      <a:gd name="T1" fmla="*/ 7 h 46"/>
                      <a:gd name="T2" fmla="*/ 10 w 32"/>
                      <a:gd name="T3" fmla="*/ 14 h 46"/>
                      <a:gd name="T4" fmla="*/ 14 w 32"/>
                      <a:gd name="T5" fmla="*/ 14 h 46"/>
                      <a:gd name="T6" fmla="*/ 14 w 32"/>
                      <a:gd name="T7" fmla="*/ 0 h 46"/>
                      <a:gd name="T8" fmla="*/ 10 w 32"/>
                      <a:gd name="T9" fmla="*/ 0 h 46"/>
                      <a:gd name="T10" fmla="*/ 0 w 32"/>
                      <a:gd name="T11" fmla="*/ 7 h 46"/>
                      <a:gd name="T12" fmla="*/ 10 w 32"/>
                      <a:gd name="T13" fmla="*/ 0 h 46"/>
                      <a:gd name="T14" fmla="*/ 8 w 32"/>
                      <a:gd name="T15" fmla="*/ 0 h 46"/>
                      <a:gd name="T16" fmla="*/ 6 w 32"/>
                      <a:gd name="T17" fmla="*/ 1 h 46"/>
                      <a:gd name="T18" fmla="*/ 4 w 32"/>
                      <a:gd name="T19" fmla="*/ 1 h 46"/>
                      <a:gd name="T20" fmla="*/ 3 w 32"/>
                      <a:gd name="T21" fmla="*/ 2 h 46"/>
                      <a:gd name="T22" fmla="*/ 1 w 32"/>
                      <a:gd name="T23" fmla="*/ 3 h 46"/>
                      <a:gd name="T24" fmla="*/ 0 w 32"/>
                      <a:gd name="T25" fmla="*/ 5 h 46"/>
                      <a:gd name="T26" fmla="*/ 0 w 32"/>
                      <a:gd name="T27" fmla="*/ 6 h 46"/>
                      <a:gd name="T28" fmla="*/ 0 w 32"/>
                      <a:gd name="T29" fmla="*/ 7 h 46"/>
                      <a:gd name="T30" fmla="*/ 0 w 32"/>
                      <a:gd name="T31" fmla="*/ 8 h 46"/>
                      <a:gd name="T32" fmla="*/ 0 w 32"/>
                      <a:gd name="T33" fmla="*/ 10 h 46"/>
                      <a:gd name="T34" fmla="*/ 1 w 32"/>
                      <a:gd name="T35" fmla="*/ 11 h 46"/>
                      <a:gd name="T36" fmla="*/ 3 w 32"/>
                      <a:gd name="T37" fmla="*/ 12 h 46"/>
                      <a:gd name="T38" fmla="*/ 4 w 32"/>
                      <a:gd name="T39" fmla="*/ 13 h 46"/>
                      <a:gd name="T40" fmla="*/ 6 w 32"/>
                      <a:gd name="T41" fmla="*/ 13 h 46"/>
                      <a:gd name="T42" fmla="*/ 8 w 32"/>
                      <a:gd name="T43" fmla="*/ 14 h 46"/>
                      <a:gd name="T44" fmla="*/ 10 w 32"/>
                      <a:gd name="T45" fmla="*/ 14 h 46"/>
                      <a:gd name="T46" fmla="*/ 0 w 32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2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32" y="46"/>
                        </a:lnTo>
                        <a:lnTo>
                          <a:pt x="32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6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8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0" name="Freeform 679"/>
                  <p:cNvSpPr>
                    <a:spLocks noChangeAspect="1"/>
                  </p:cNvSpPr>
                  <p:nvPr/>
                </p:nvSpPr>
                <p:spPr bwMode="auto">
                  <a:xfrm>
                    <a:off x="553" y="1568"/>
                    <a:ext cx="14" cy="36"/>
                  </a:xfrm>
                  <a:custGeom>
                    <a:avLst/>
                    <a:gdLst>
                      <a:gd name="T0" fmla="*/ 7 w 47"/>
                      <a:gd name="T1" fmla="*/ 36 h 123"/>
                      <a:gd name="T2" fmla="*/ 14 w 47"/>
                      <a:gd name="T3" fmla="*/ 29 h 123"/>
                      <a:gd name="T4" fmla="*/ 14 w 47"/>
                      <a:gd name="T5" fmla="*/ 0 h 123"/>
                      <a:gd name="T6" fmla="*/ 0 w 47"/>
                      <a:gd name="T7" fmla="*/ 0 h 123"/>
                      <a:gd name="T8" fmla="*/ 0 w 47"/>
                      <a:gd name="T9" fmla="*/ 29 h 123"/>
                      <a:gd name="T10" fmla="*/ 7 w 47"/>
                      <a:gd name="T11" fmla="*/ 36 h 123"/>
                      <a:gd name="T12" fmla="*/ 0 w 47"/>
                      <a:gd name="T13" fmla="*/ 29 h 123"/>
                      <a:gd name="T14" fmla="*/ 0 w 47"/>
                      <a:gd name="T15" fmla="*/ 31 h 123"/>
                      <a:gd name="T16" fmla="*/ 1 w 47"/>
                      <a:gd name="T17" fmla="*/ 32 h 123"/>
                      <a:gd name="T18" fmla="*/ 1 w 47"/>
                      <a:gd name="T19" fmla="*/ 34 h 123"/>
                      <a:gd name="T20" fmla="*/ 2 w 47"/>
                      <a:gd name="T21" fmla="*/ 35 h 123"/>
                      <a:gd name="T22" fmla="*/ 3 w 47"/>
                      <a:gd name="T23" fmla="*/ 35 h 123"/>
                      <a:gd name="T24" fmla="*/ 4 w 47"/>
                      <a:gd name="T25" fmla="*/ 36 h 123"/>
                      <a:gd name="T26" fmla="*/ 6 w 47"/>
                      <a:gd name="T27" fmla="*/ 36 h 123"/>
                      <a:gd name="T28" fmla="*/ 7 w 47"/>
                      <a:gd name="T29" fmla="*/ 36 h 123"/>
                      <a:gd name="T30" fmla="*/ 8 w 47"/>
                      <a:gd name="T31" fmla="*/ 36 h 123"/>
                      <a:gd name="T32" fmla="*/ 10 w 47"/>
                      <a:gd name="T33" fmla="*/ 36 h 123"/>
                      <a:gd name="T34" fmla="*/ 11 w 47"/>
                      <a:gd name="T35" fmla="*/ 35 h 123"/>
                      <a:gd name="T36" fmla="*/ 12 w 47"/>
                      <a:gd name="T37" fmla="*/ 35 h 123"/>
                      <a:gd name="T38" fmla="*/ 13 w 47"/>
                      <a:gd name="T39" fmla="*/ 34 h 123"/>
                      <a:gd name="T40" fmla="*/ 13 w 47"/>
                      <a:gd name="T41" fmla="*/ 32 h 123"/>
                      <a:gd name="T42" fmla="*/ 14 w 47"/>
                      <a:gd name="T43" fmla="*/ 31 h 123"/>
                      <a:gd name="T44" fmla="*/ 14 w 47"/>
                      <a:gd name="T45" fmla="*/ 29 h 123"/>
                      <a:gd name="T46" fmla="*/ 7 w 47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123">
                        <a:moveTo>
                          <a:pt x="23" y="123"/>
                        </a:moveTo>
                        <a:lnTo>
                          <a:pt x="47" y="100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2" y="111"/>
                        </a:lnTo>
                        <a:lnTo>
                          <a:pt x="5" y="115"/>
                        </a:lnTo>
                        <a:lnTo>
                          <a:pt x="8" y="118"/>
                        </a:lnTo>
                        <a:lnTo>
                          <a:pt x="11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8" y="123"/>
                        </a:lnTo>
                        <a:lnTo>
                          <a:pt x="32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5" y="111"/>
                        </a:lnTo>
                        <a:lnTo>
                          <a:pt x="46" y="105"/>
                        </a:lnTo>
                        <a:lnTo>
                          <a:pt x="47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1" name="Freeform 680"/>
                  <p:cNvSpPr>
                    <a:spLocks noChangeAspect="1"/>
                  </p:cNvSpPr>
                  <p:nvPr/>
                </p:nvSpPr>
                <p:spPr bwMode="auto">
                  <a:xfrm>
                    <a:off x="560" y="1589"/>
                    <a:ext cx="14" cy="14"/>
                  </a:xfrm>
                  <a:custGeom>
                    <a:avLst/>
                    <a:gdLst>
                      <a:gd name="T0" fmla="*/ 14 w 40"/>
                      <a:gd name="T1" fmla="*/ 7 h 46"/>
                      <a:gd name="T2" fmla="*/ 6 w 40"/>
                      <a:gd name="T3" fmla="*/ 0 h 46"/>
                      <a:gd name="T4" fmla="*/ 0 w 40"/>
                      <a:gd name="T5" fmla="*/ 0 h 46"/>
                      <a:gd name="T6" fmla="*/ 0 w 40"/>
                      <a:gd name="T7" fmla="*/ 14 h 46"/>
                      <a:gd name="T8" fmla="*/ 6 w 40"/>
                      <a:gd name="T9" fmla="*/ 14 h 46"/>
                      <a:gd name="T10" fmla="*/ 14 w 40"/>
                      <a:gd name="T11" fmla="*/ 7 h 46"/>
                      <a:gd name="T12" fmla="*/ 6 w 40"/>
                      <a:gd name="T13" fmla="*/ 14 h 46"/>
                      <a:gd name="T14" fmla="*/ 8 w 40"/>
                      <a:gd name="T15" fmla="*/ 14 h 46"/>
                      <a:gd name="T16" fmla="*/ 10 w 40"/>
                      <a:gd name="T17" fmla="*/ 13 h 46"/>
                      <a:gd name="T18" fmla="*/ 11 w 40"/>
                      <a:gd name="T19" fmla="*/ 13 h 46"/>
                      <a:gd name="T20" fmla="*/ 12 w 40"/>
                      <a:gd name="T21" fmla="*/ 12 h 46"/>
                      <a:gd name="T22" fmla="*/ 13 w 40"/>
                      <a:gd name="T23" fmla="*/ 11 h 46"/>
                      <a:gd name="T24" fmla="*/ 14 w 40"/>
                      <a:gd name="T25" fmla="*/ 10 h 46"/>
                      <a:gd name="T26" fmla="*/ 14 w 40"/>
                      <a:gd name="T27" fmla="*/ 8 h 46"/>
                      <a:gd name="T28" fmla="*/ 14 w 40"/>
                      <a:gd name="T29" fmla="*/ 7 h 46"/>
                      <a:gd name="T30" fmla="*/ 14 w 40"/>
                      <a:gd name="T31" fmla="*/ 6 h 46"/>
                      <a:gd name="T32" fmla="*/ 14 w 40"/>
                      <a:gd name="T33" fmla="*/ 5 h 46"/>
                      <a:gd name="T34" fmla="*/ 13 w 40"/>
                      <a:gd name="T35" fmla="*/ 3 h 46"/>
                      <a:gd name="T36" fmla="*/ 12 w 40"/>
                      <a:gd name="T37" fmla="*/ 2 h 46"/>
                      <a:gd name="T38" fmla="*/ 11 w 40"/>
                      <a:gd name="T39" fmla="*/ 1 h 46"/>
                      <a:gd name="T40" fmla="*/ 10 w 40"/>
                      <a:gd name="T41" fmla="*/ 1 h 46"/>
                      <a:gd name="T42" fmla="*/ 8 w 40"/>
                      <a:gd name="T43" fmla="*/ 0 h 46"/>
                      <a:gd name="T44" fmla="*/ 6 w 40"/>
                      <a:gd name="T45" fmla="*/ 0 h 46"/>
                      <a:gd name="T46" fmla="*/ 14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40" y="23"/>
                        </a:moveTo>
                        <a:lnTo>
                          <a:pt x="17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7" y="46"/>
                        </a:lnTo>
                        <a:lnTo>
                          <a:pt x="40" y="23"/>
                        </a:lnTo>
                        <a:lnTo>
                          <a:pt x="17" y="46"/>
                        </a:lnTo>
                        <a:lnTo>
                          <a:pt x="23" y="46"/>
                        </a:lnTo>
                        <a:lnTo>
                          <a:pt x="28" y="44"/>
                        </a:lnTo>
                        <a:lnTo>
                          <a:pt x="32" y="42"/>
                        </a:lnTo>
                        <a:lnTo>
                          <a:pt x="35" y="39"/>
                        </a:lnTo>
                        <a:lnTo>
                          <a:pt x="37" y="36"/>
                        </a:lnTo>
                        <a:lnTo>
                          <a:pt x="39" y="32"/>
                        </a:lnTo>
                        <a:lnTo>
                          <a:pt x="40" y="27"/>
                        </a:lnTo>
                        <a:lnTo>
                          <a:pt x="40" y="23"/>
                        </a:lnTo>
                        <a:lnTo>
                          <a:pt x="40" y="19"/>
                        </a:lnTo>
                        <a:lnTo>
                          <a:pt x="39" y="15"/>
                        </a:lnTo>
                        <a:lnTo>
                          <a:pt x="37" y="10"/>
                        </a:lnTo>
                        <a:lnTo>
                          <a:pt x="35" y="7"/>
                        </a:lnTo>
                        <a:lnTo>
                          <a:pt x="32" y="4"/>
                        </a:lnTo>
                        <a:lnTo>
                          <a:pt x="28" y="2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4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2" name="Rectangle 68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60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93" name="Freeform 682"/>
                  <p:cNvSpPr>
                    <a:spLocks noChangeAspect="1"/>
                  </p:cNvSpPr>
                  <p:nvPr/>
                </p:nvSpPr>
                <p:spPr bwMode="auto">
                  <a:xfrm>
                    <a:off x="4970" y="1561"/>
                    <a:ext cx="14" cy="14"/>
                  </a:xfrm>
                  <a:custGeom>
                    <a:avLst/>
                    <a:gdLst>
                      <a:gd name="T0" fmla="*/ 14 w 32"/>
                      <a:gd name="T1" fmla="*/ 7 h 46"/>
                      <a:gd name="T2" fmla="*/ 4 w 32"/>
                      <a:gd name="T3" fmla="*/ 0 h 46"/>
                      <a:gd name="T4" fmla="*/ 0 w 32"/>
                      <a:gd name="T5" fmla="*/ 0 h 46"/>
                      <a:gd name="T6" fmla="*/ 0 w 32"/>
                      <a:gd name="T7" fmla="*/ 14 h 46"/>
                      <a:gd name="T8" fmla="*/ 4 w 32"/>
                      <a:gd name="T9" fmla="*/ 14 h 46"/>
                      <a:gd name="T10" fmla="*/ 14 w 32"/>
                      <a:gd name="T11" fmla="*/ 7 h 46"/>
                      <a:gd name="T12" fmla="*/ 4 w 32"/>
                      <a:gd name="T13" fmla="*/ 14 h 46"/>
                      <a:gd name="T14" fmla="*/ 6 w 32"/>
                      <a:gd name="T15" fmla="*/ 14 h 46"/>
                      <a:gd name="T16" fmla="*/ 8 w 32"/>
                      <a:gd name="T17" fmla="*/ 13 h 46"/>
                      <a:gd name="T18" fmla="*/ 10 w 32"/>
                      <a:gd name="T19" fmla="*/ 13 h 46"/>
                      <a:gd name="T20" fmla="*/ 11 w 32"/>
                      <a:gd name="T21" fmla="*/ 12 h 46"/>
                      <a:gd name="T22" fmla="*/ 13 w 32"/>
                      <a:gd name="T23" fmla="*/ 11 h 46"/>
                      <a:gd name="T24" fmla="*/ 14 w 32"/>
                      <a:gd name="T25" fmla="*/ 10 h 46"/>
                      <a:gd name="T26" fmla="*/ 14 w 32"/>
                      <a:gd name="T27" fmla="*/ 8 h 46"/>
                      <a:gd name="T28" fmla="*/ 14 w 32"/>
                      <a:gd name="T29" fmla="*/ 7 h 46"/>
                      <a:gd name="T30" fmla="*/ 14 w 32"/>
                      <a:gd name="T31" fmla="*/ 6 h 46"/>
                      <a:gd name="T32" fmla="*/ 14 w 32"/>
                      <a:gd name="T33" fmla="*/ 5 h 46"/>
                      <a:gd name="T34" fmla="*/ 13 w 32"/>
                      <a:gd name="T35" fmla="*/ 3 h 46"/>
                      <a:gd name="T36" fmla="*/ 11 w 32"/>
                      <a:gd name="T37" fmla="*/ 2 h 46"/>
                      <a:gd name="T38" fmla="*/ 10 w 32"/>
                      <a:gd name="T39" fmla="*/ 1 h 46"/>
                      <a:gd name="T40" fmla="*/ 8 w 32"/>
                      <a:gd name="T41" fmla="*/ 1 h 46"/>
                      <a:gd name="T42" fmla="*/ 6 w 32"/>
                      <a:gd name="T43" fmla="*/ 0 h 46"/>
                      <a:gd name="T44" fmla="*/ 4 w 32"/>
                      <a:gd name="T45" fmla="*/ 0 h 46"/>
                      <a:gd name="T46" fmla="*/ 14 w 32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2" h="46">
                        <a:moveTo>
                          <a:pt x="32" y="23"/>
                        </a:moveTo>
                        <a:lnTo>
                          <a:pt x="9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9" y="46"/>
                        </a:lnTo>
                        <a:lnTo>
                          <a:pt x="32" y="23"/>
                        </a:lnTo>
                        <a:lnTo>
                          <a:pt x="9" y="46"/>
                        </a:lnTo>
                        <a:lnTo>
                          <a:pt x="14" y="45"/>
                        </a:lnTo>
                        <a:lnTo>
                          <a:pt x="19" y="44"/>
                        </a:lnTo>
                        <a:lnTo>
                          <a:pt x="23" y="42"/>
                        </a:lnTo>
                        <a:lnTo>
                          <a:pt x="26" y="39"/>
                        </a:lnTo>
                        <a:lnTo>
                          <a:pt x="29" y="36"/>
                        </a:lnTo>
                        <a:lnTo>
                          <a:pt x="31" y="32"/>
                        </a:lnTo>
                        <a:lnTo>
                          <a:pt x="32" y="27"/>
                        </a:lnTo>
                        <a:lnTo>
                          <a:pt x="32" y="23"/>
                        </a:lnTo>
                        <a:lnTo>
                          <a:pt x="32" y="19"/>
                        </a:lnTo>
                        <a:lnTo>
                          <a:pt x="31" y="15"/>
                        </a:lnTo>
                        <a:lnTo>
                          <a:pt x="29" y="10"/>
                        </a:lnTo>
                        <a:lnTo>
                          <a:pt x="26" y="7"/>
                        </a:lnTo>
                        <a:lnTo>
                          <a:pt x="23" y="4"/>
                        </a:lnTo>
                        <a:lnTo>
                          <a:pt x="19" y="2"/>
                        </a:lnTo>
                        <a:lnTo>
                          <a:pt x="14" y="0"/>
                        </a:lnTo>
                        <a:lnTo>
                          <a:pt x="9" y="0"/>
                        </a:lnTo>
                        <a:lnTo>
                          <a:pt x="32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4" name="Freeform 683"/>
                  <p:cNvSpPr>
                    <a:spLocks noChangeAspect="1"/>
                  </p:cNvSpPr>
                  <p:nvPr/>
                </p:nvSpPr>
                <p:spPr bwMode="auto">
                  <a:xfrm>
                    <a:off x="4970" y="1568"/>
                    <a:ext cx="14" cy="36"/>
                  </a:xfrm>
                  <a:custGeom>
                    <a:avLst/>
                    <a:gdLst>
                      <a:gd name="T0" fmla="*/ 7 w 47"/>
                      <a:gd name="T1" fmla="*/ 36 h 123"/>
                      <a:gd name="T2" fmla="*/ 14 w 47"/>
                      <a:gd name="T3" fmla="*/ 29 h 123"/>
                      <a:gd name="T4" fmla="*/ 14 w 47"/>
                      <a:gd name="T5" fmla="*/ 0 h 123"/>
                      <a:gd name="T6" fmla="*/ 0 w 47"/>
                      <a:gd name="T7" fmla="*/ 0 h 123"/>
                      <a:gd name="T8" fmla="*/ 0 w 47"/>
                      <a:gd name="T9" fmla="*/ 29 h 123"/>
                      <a:gd name="T10" fmla="*/ 7 w 47"/>
                      <a:gd name="T11" fmla="*/ 36 h 123"/>
                      <a:gd name="T12" fmla="*/ 0 w 47"/>
                      <a:gd name="T13" fmla="*/ 29 h 123"/>
                      <a:gd name="T14" fmla="*/ 0 w 47"/>
                      <a:gd name="T15" fmla="*/ 31 h 123"/>
                      <a:gd name="T16" fmla="*/ 1 w 47"/>
                      <a:gd name="T17" fmla="*/ 32 h 123"/>
                      <a:gd name="T18" fmla="*/ 1 w 47"/>
                      <a:gd name="T19" fmla="*/ 34 h 123"/>
                      <a:gd name="T20" fmla="*/ 2 w 47"/>
                      <a:gd name="T21" fmla="*/ 35 h 123"/>
                      <a:gd name="T22" fmla="*/ 3 w 47"/>
                      <a:gd name="T23" fmla="*/ 35 h 123"/>
                      <a:gd name="T24" fmla="*/ 4 w 47"/>
                      <a:gd name="T25" fmla="*/ 36 h 123"/>
                      <a:gd name="T26" fmla="*/ 6 w 47"/>
                      <a:gd name="T27" fmla="*/ 36 h 123"/>
                      <a:gd name="T28" fmla="*/ 7 w 47"/>
                      <a:gd name="T29" fmla="*/ 36 h 123"/>
                      <a:gd name="T30" fmla="*/ 8 w 47"/>
                      <a:gd name="T31" fmla="*/ 36 h 123"/>
                      <a:gd name="T32" fmla="*/ 10 w 47"/>
                      <a:gd name="T33" fmla="*/ 36 h 123"/>
                      <a:gd name="T34" fmla="*/ 11 w 47"/>
                      <a:gd name="T35" fmla="*/ 35 h 123"/>
                      <a:gd name="T36" fmla="*/ 12 w 47"/>
                      <a:gd name="T37" fmla="*/ 35 h 123"/>
                      <a:gd name="T38" fmla="*/ 13 w 47"/>
                      <a:gd name="T39" fmla="*/ 34 h 123"/>
                      <a:gd name="T40" fmla="*/ 13 w 47"/>
                      <a:gd name="T41" fmla="*/ 32 h 123"/>
                      <a:gd name="T42" fmla="*/ 14 w 47"/>
                      <a:gd name="T43" fmla="*/ 31 h 123"/>
                      <a:gd name="T44" fmla="*/ 14 w 47"/>
                      <a:gd name="T45" fmla="*/ 29 h 123"/>
                      <a:gd name="T46" fmla="*/ 7 w 47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123">
                        <a:moveTo>
                          <a:pt x="24" y="123"/>
                        </a:moveTo>
                        <a:lnTo>
                          <a:pt x="47" y="100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4" y="123"/>
                        </a:lnTo>
                        <a:lnTo>
                          <a:pt x="0" y="100"/>
                        </a:lnTo>
                        <a:lnTo>
                          <a:pt x="1" y="105"/>
                        </a:lnTo>
                        <a:lnTo>
                          <a:pt x="2" y="111"/>
                        </a:lnTo>
                        <a:lnTo>
                          <a:pt x="5" y="115"/>
                        </a:lnTo>
                        <a:lnTo>
                          <a:pt x="8" y="118"/>
                        </a:lnTo>
                        <a:lnTo>
                          <a:pt x="11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4" y="123"/>
                        </a:lnTo>
                        <a:lnTo>
                          <a:pt x="28" y="123"/>
                        </a:lnTo>
                        <a:lnTo>
                          <a:pt x="32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5" y="111"/>
                        </a:lnTo>
                        <a:lnTo>
                          <a:pt x="47" y="105"/>
                        </a:lnTo>
                        <a:lnTo>
                          <a:pt x="47" y="100"/>
                        </a:lnTo>
                        <a:lnTo>
                          <a:pt x="24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5" name="Freeform 684"/>
                  <p:cNvSpPr>
                    <a:spLocks noChangeAspect="1"/>
                  </p:cNvSpPr>
                  <p:nvPr/>
                </p:nvSpPr>
                <p:spPr bwMode="auto">
                  <a:xfrm>
                    <a:off x="4963" y="1589"/>
                    <a:ext cx="14" cy="14"/>
                  </a:xfrm>
                  <a:custGeom>
                    <a:avLst/>
                    <a:gdLst>
                      <a:gd name="T0" fmla="*/ 0 w 40"/>
                      <a:gd name="T1" fmla="*/ 7 h 46"/>
                      <a:gd name="T2" fmla="*/ 8 w 40"/>
                      <a:gd name="T3" fmla="*/ 14 h 46"/>
                      <a:gd name="T4" fmla="*/ 14 w 40"/>
                      <a:gd name="T5" fmla="*/ 14 h 46"/>
                      <a:gd name="T6" fmla="*/ 14 w 40"/>
                      <a:gd name="T7" fmla="*/ 0 h 46"/>
                      <a:gd name="T8" fmla="*/ 8 w 40"/>
                      <a:gd name="T9" fmla="*/ 0 h 46"/>
                      <a:gd name="T10" fmla="*/ 0 w 40"/>
                      <a:gd name="T11" fmla="*/ 7 h 46"/>
                      <a:gd name="T12" fmla="*/ 8 w 40"/>
                      <a:gd name="T13" fmla="*/ 0 h 46"/>
                      <a:gd name="T14" fmla="*/ 6 w 40"/>
                      <a:gd name="T15" fmla="*/ 0 h 46"/>
                      <a:gd name="T16" fmla="*/ 4 w 40"/>
                      <a:gd name="T17" fmla="*/ 1 h 46"/>
                      <a:gd name="T18" fmla="*/ 3 w 40"/>
                      <a:gd name="T19" fmla="*/ 1 h 46"/>
                      <a:gd name="T20" fmla="*/ 2 w 40"/>
                      <a:gd name="T21" fmla="*/ 2 h 46"/>
                      <a:gd name="T22" fmla="*/ 1 w 40"/>
                      <a:gd name="T23" fmla="*/ 3 h 46"/>
                      <a:gd name="T24" fmla="*/ 0 w 40"/>
                      <a:gd name="T25" fmla="*/ 5 h 46"/>
                      <a:gd name="T26" fmla="*/ 0 w 40"/>
                      <a:gd name="T27" fmla="*/ 6 h 46"/>
                      <a:gd name="T28" fmla="*/ 0 w 40"/>
                      <a:gd name="T29" fmla="*/ 7 h 46"/>
                      <a:gd name="T30" fmla="*/ 0 w 40"/>
                      <a:gd name="T31" fmla="*/ 8 h 46"/>
                      <a:gd name="T32" fmla="*/ 0 w 40"/>
                      <a:gd name="T33" fmla="*/ 10 h 46"/>
                      <a:gd name="T34" fmla="*/ 1 w 40"/>
                      <a:gd name="T35" fmla="*/ 11 h 46"/>
                      <a:gd name="T36" fmla="*/ 2 w 40"/>
                      <a:gd name="T37" fmla="*/ 12 h 46"/>
                      <a:gd name="T38" fmla="*/ 3 w 40"/>
                      <a:gd name="T39" fmla="*/ 13 h 46"/>
                      <a:gd name="T40" fmla="*/ 4 w 40"/>
                      <a:gd name="T41" fmla="*/ 13 h 46"/>
                      <a:gd name="T42" fmla="*/ 6 w 40"/>
                      <a:gd name="T43" fmla="*/ 14 h 46"/>
                      <a:gd name="T44" fmla="*/ 8 w 40"/>
                      <a:gd name="T45" fmla="*/ 14 h 46"/>
                      <a:gd name="T46" fmla="*/ 0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40" y="46"/>
                        </a:lnTo>
                        <a:lnTo>
                          <a:pt x="40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7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6" name="Rectangle 68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963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97" name="Freeform 686"/>
                  <p:cNvSpPr>
                    <a:spLocks noChangeAspect="1"/>
                  </p:cNvSpPr>
                  <p:nvPr/>
                </p:nvSpPr>
                <p:spPr bwMode="auto">
                  <a:xfrm>
                    <a:off x="689" y="1561"/>
                    <a:ext cx="7" cy="14"/>
                  </a:xfrm>
                  <a:custGeom>
                    <a:avLst/>
                    <a:gdLst>
                      <a:gd name="T0" fmla="*/ 0 w 30"/>
                      <a:gd name="T1" fmla="*/ 7 h 46"/>
                      <a:gd name="T2" fmla="*/ 5 w 30"/>
                      <a:gd name="T3" fmla="*/ 14 h 46"/>
                      <a:gd name="T4" fmla="*/ 7 w 30"/>
                      <a:gd name="T5" fmla="*/ 14 h 46"/>
                      <a:gd name="T6" fmla="*/ 7 w 30"/>
                      <a:gd name="T7" fmla="*/ 0 h 46"/>
                      <a:gd name="T8" fmla="*/ 5 w 30"/>
                      <a:gd name="T9" fmla="*/ 0 h 46"/>
                      <a:gd name="T10" fmla="*/ 0 w 30"/>
                      <a:gd name="T11" fmla="*/ 7 h 46"/>
                      <a:gd name="T12" fmla="*/ 5 w 30"/>
                      <a:gd name="T13" fmla="*/ 0 h 46"/>
                      <a:gd name="T14" fmla="*/ 4 w 30"/>
                      <a:gd name="T15" fmla="*/ 0 h 46"/>
                      <a:gd name="T16" fmla="*/ 3 w 30"/>
                      <a:gd name="T17" fmla="*/ 1 h 46"/>
                      <a:gd name="T18" fmla="*/ 2 w 30"/>
                      <a:gd name="T19" fmla="*/ 1 h 46"/>
                      <a:gd name="T20" fmla="*/ 1 w 30"/>
                      <a:gd name="T21" fmla="*/ 2 h 46"/>
                      <a:gd name="T22" fmla="*/ 1 w 30"/>
                      <a:gd name="T23" fmla="*/ 3 h 46"/>
                      <a:gd name="T24" fmla="*/ 0 w 30"/>
                      <a:gd name="T25" fmla="*/ 5 h 46"/>
                      <a:gd name="T26" fmla="*/ 0 w 30"/>
                      <a:gd name="T27" fmla="*/ 6 h 46"/>
                      <a:gd name="T28" fmla="*/ 0 w 30"/>
                      <a:gd name="T29" fmla="*/ 7 h 46"/>
                      <a:gd name="T30" fmla="*/ 0 w 30"/>
                      <a:gd name="T31" fmla="*/ 8 h 46"/>
                      <a:gd name="T32" fmla="*/ 0 w 30"/>
                      <a:gd name="T33" fmla="*/ 10 h 46"/>
                      <a:gd name="T34" fmla="*/ 1 w 30"/>
                      <a:gd name="T35" fmla="*/ 11 h 46"/>
                      <a:gd name="T36" fmla="*/ 1 w 30"/>
                      <a:gd name="T37" fmla="*/ 12 h 46"/>
                      <a:gd name="T38" fmla="*/ 2 w 30"/>
                      <a:gd name="T39" fmla="*/ 13 h 46"/>
                      <a:gd name="T40" fmla="*/ 3 w 30"/>
                      <a:gd name="T41" fmla="*/ 13 h 46"/>
                      <a:gd name="T42" fmla="*/ 4 w 30"/>
                      <a:gd name="T43" fmla="*/ 14 h 46"/>
                      <a:gd name="T44" fmla="*/ 5 w 30"/>
                      <a:gd name="T45" fmla="*/ 14 h 46"/>
                      <a:gd name="T46" fmla="*/ 0 w 3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0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30" y="46"/>
                        </a:lnTo>
                        <a:lnTo>
                          <a:pt x="30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6" y="7"/>
                        </a:lnTo>
                        <a:lnTo>
                          <a:pt x="3" y="10"/>
                        </a:lnTo>
                        <a:lnTo>
                          <a:pt x="2" y="15"/>
                        </a:lnTo>
                        <a:lnTo>
                          <a:pt x="1" y="19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2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8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8" name="Freeform 687"/>
                  <p:cNvSpPr>
                    <a:spLocks noChangeAspect="1"/>
                  </p:cNvSpPr>
                  <p:nvPr/>
                </p:nvSpPr>
                <p:spPr bwMode="auto">
                  <a:xfrm>
                    <a:off x="689" y="1568"/>
                    <a:ext cx="14" cy="36"/>
                  </a:xfrm>
                  <a:custGeom>
                    <a:avLst/>
                    <a:gdLst>
                      <a:gd name="T0" fmla="*/ 7 w 47"/>
                      <a:gd name="T1" fmla="*/ 36 h 123"/>
                      <a:gd name="T2" fmla="*/ 14 w 47"/>
                      <a:gd name="T3" fmla="*/ 29 h 123"/>
                      <a:gd name="T4" fmla="*/ 14 w 47"/>
                      <a:gd name="T5" fmla="*/ 0 h 123"/>
                      <a:gd name="T6" fmla="*/ 0 w 47"/>
                      <a:gd name="T7" fmla="*/ 0 h 123"/>
                      <a:gd name="T8" fmla="*/ 0 w 47"/>
                      <a:gd name="T9" fmla="*/ 29 h 123"/>
                      <a:gd name="T10" fmla="*/ 7 w 47"/>
                      <a:gd name="T11" fmla="*/ 36 h 123"/>
                      <a:gd name="T12" fmla="*/ 0 w 47"/>
                      <a:gd name="T13" fmla="*/ 29 h 123"/>
                      <a:gd name="T14" fmla="*/ 0 w 47"/>
                      <a:gd name="T15" fmla="*/ 31 h 123"/>
                      <a:gd name="T16" fmla="*/ 1 w 47"/>
                      <a:gd name="T17" fmla="*/ 32 h 123"/>
                      <a:gd name="T18" fmla="*/ 1 w 47"/>
                      <a:gd name="T19" fmla="*/ 34 h 123"/>
                      <a:gd name="T20" fmla="*/ 2 w 47"/>
                      <a:gd name="T21" fmla="*/ 35 h 123"/>
                      <a:gd name="T22" fmla="*/ 3 w 47"/>
                      <a:gd name="T23" fmla="*/ 35 h 123"/>
                      <a:gd name="T24" fmla="*/ 4 w 47"/>
                      <a:gd name="T25" fmla="*/ 36 h 123"/>
                      <a:gd name="T26" fmla="*/ 6 w 47"/>
                      <a:gd name="T27" fmla="*/ 36 h 123"/>
                      <a:gd name="T28" fmla="*/ 7 w 47"/>
                      <a:gd name="T29" fmla="*/ 36 h 123"/>
                      <a:gd name="T30" fmla="*/ 8 w 47"/>
                      <a:gd name="T31" fmla="*/ 36 h 123"/>
                      <a:gd name="T32" fmla="*/ 10 w 47"/>
                      <a:gd name="T33" fmla="*/ 36 h 123"/>
                      <a:gd name="T34" fmla="*/ 10 w 47"/>
                      <a:gd name="T35" fmla="*/ 35 h 123"/>
                      <a:gd name="T36" fmla="*/ 12 w 47"/>
                      <a:gd name="T37" fmla="*/ 35 h 123"/>
                      <a:gd name="T38" fmla="*/ 13 w 47"/>
                      <a:gd name="T39" fmla="*/ 34 h 123"/>
                      <a:gd name="T40" fmla="*/ 13 w 47"/>
                      <a:gd name="T41" fmla="*/ 32 h 123"/>
                      <a:gd name="T42" fmla="*/ 14 w 47"/>
                      <a:gd name="T43" fmla="*/ 31 h 123"/>
                      <a:gd name="T44" fmla="*/ 14 w 47"/>
                      <a:gd name="T45" fmla="*/ 29 h 123"/>
                      <a:gd name="T46" fmla="*/ 7 w 47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123">
                        <a:moveTo>
                          <a:pt x="23" y="123"/>
                        </a:moveTo>
                        <a:lnTo>
                          <a:pt x="47" y="100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1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1" y="120"/>
                        </a:lnTo>
                        <a:lnTo>
                          <a:pt x="14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8" y="123"/>
                        </a:lnTo>
                        <a:lnTo>
                          <a:pt x="32" y="122"/>
                        </a:lnTo>
                        <a:lnTo>
                          <a:pt x="35" y="120"/>
                        </a:lnTo>
                        <a:lnTo>
                          <a:pt x="40" y="118"/>
                        </a:lnTo>
                        <a:lnTo>
                          <a:pt x="42" y="115"/>
                        </a:lnTo>
                        <a:lnTo>
                          <a:pt x="45" y="111"/>
                        </a:lnTo>
                        <a:lnTo>
                          <a:pt x="46" y="105"/>
                        </a:lnTo>
                        <a:lnTo>
                          <a:pt x="47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9" name="Freeform 688"/>
                  <p:cNvSpPr>
                    <a:spLocks noChangeAspect="1"/>
                  </p:cNvSpPr>
                  <p:nvPr/>
                </p:nvSpPr>
                <p:spPr bwMode="auto">
                  <a:xfrm>
                    <a:off x="696" y="1589"/>
                    <a:ext cx="14" cy="14"/>
                  </a:xfrm>
                  <a:custGeom>
                    <a:avLst/>
                    <a:gdLst>
                      <a:gd name="T0" fmla="*/ 14 w 41"/>
                      <a:gd name="T1" fmla="*/ 7 h 46"/>
                      <a:gd name="T2" fmla="*/ 6 w 41"/>
                      <a:gd name="T3" fmla="*/ 0 h 46"/>
                      <a:gd name="T4" fmla="*/ 0 w 41"/>
                      <a:gd name="T5" fmla="*/ 0 h 46"/>
                      <a:gd name="T6" fmla="*/ 0 w 41"/>
                      <a:gd name="T7" fmla="*/ 14 h 46"/>
                      <a:gd name="T8" fmla="*/ 6 w 41"/>
                      <a:gd name="T9" fmla="*/ 14 h 46"/>
                      <a:gd name="T10" fmla="*/ 14 w 41"/>
                      <a:gd name="T11" fmla="*/ 7 h 46"/>
                      <a:gd name="T12" fmla="*/ 6 w 41"/>
                      <a:gd name="T13" fmla="*/ 14 h 46"/>
                      <a:gd name="T14" fmla="*/ 8 w 41"/>
                      <a:gd name="T15" fmla="*/ 14 h 46"/>
                      <a:gd name="T16" fmla="*/ 9 w 41"/>
                      <a:gd name="T17" fmla="*/ 13 h 46"/>
                      <a:gd name="T18" fmla="*/ 11 w 41"/>
                      <a:gd name="T19" fmla="*/ 13 h 46"/>
                      <a:gd name="T20" fmla="*/ 12 w 41"/>
                      <a:gd name="T21" fmla="*/ 12 h 46"/>
                      <a:gd name="T22" fmla="*/ 13 w 41"/>
                      <a:gd name="T23" fmla="*/ 11 h 46"/>
                      <a:gd name="T24" fmla="*/ 14 w 41"/>
                      <a:gd name="T25" fmla="*/ 10 h 46"/>
                      <a:gd name="T26" fmla="*/ 14 w 41"/>
                      <a:gd name="T27" fmla="*/ 8 h 46"/>
                      <a:gd name="T28" fmla="*/ 14 w 41"/>
                      <a:gd name="T29" fmla="*/ 7 h 46"/>
                      <a:gd name="T30" fmla="*/ 14 w 41"/>
                      <a:gd name="T31" fmla="*/ 6 h 46"/>
                      <a:gd name="T32" fmla="*/ 14 w 41"/>
                      <a:gd name="T33" fmla="*/ 5 h 46"/>
                      <a:gd name="T34" fmla="*/ 13 w 41"/>
                      <a:gd name="T35" fmla="*/ 3 h 46"/>
                      <a:gd name="T36" fmla="*/ 12 w 41"/>
                      <a:gd name="T37" fmla="*/ 2 h 46"/>
                      <a:gd name="T38" fmla="*/ 11 w 41"/>
                      <a:gd name="T39" fmla="*/ 1 h 46"/>
                      <a:gd name="T40" fmla="*/ 9 w 41"/>
                      <a:gd name="T41" fmla="*/ 1 h 46"/>
                      <a:gd name="T42" fmla="*/ 8 w 41"/>
                      <a:gd name="T43" fmla="*/ 0 h 46"/>
                      <a:gd name="T44" fmla="*/ 6 w 41"/>
                      <a:gd name="T45" fmla="*/ 0 h 46"/>
                      <a:gd name="T46" fmla="*/ 14 w 4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1" h="46">
                        <a:moveTo>
                          <a:pt x="41" y="23"/>
                        </a:moveTo>
                        <a:lnTo>
                          <a:pt x="18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8" y="46"/>
                        </a:lnTo>
                        <a:lnTo>
                          <a:pt x="41" y="23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27" y="44"/>
                        </a:lnTo>
                        <a:lnTo>
                          <a:pt x="31" y="42"/>
                        </a:lnTo>
                        <a:lnTo>
                          <a:pt x="35" y="39"/>
                        </a:lnTo>
                        <a:lnTo>
                          <a:pt x="38" y="36"/>
                        </a:lnTo>
                        <a:lnTo>
                          <a:pt x="40" y="32"/>
                        </a:lnTo>
                        <a:lnTo>
                          <a:pt x="41" y="27"/>
                        </a:lnTo>
                        <a:lnTo>
                          <a:pt x="41" y="23"/>
                        </a:lnTo>
                        <a:lnTo>
                          <a:pt x="41" y="19"/>
                        </a:lnTo>
                        <a:lnTo>
                          <a:pt x="40" y="15"/>
                        </a:lnTo>
                        <a:lnTo>
                          <a:pt x="38" y="10"/>
                        </a:lnTo>
                        <a:lnTo>
                          <a:pt x="35" y="7"/>
                        </a:lnTo>
                        <a:lnTo>
                          <a:pt x="31" y="4"/>
                        </a:lnTo>
                        <a:lnTo>
                          <a:pt x="27" y="2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41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0" name="Rectangle 68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696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01" name="Freeform 690"/>
                  <p:cNvSpPr>
                    <a:spLocks noChangeAspect="1"/>
                  </p:cNvSpPr>
                  <p:nvPr/>
                </p:nvSpPr>
                <p:spPr bwMode="auto">
                  <a:xfrm>
                    <a:off x="4841" y="1561"/>
                    <a:ext cx="7" cy="14"/>
                  </a:xfrm>
                  <a:custGeom>
                    <a:avLst/>
                    <a:gdLst>
                      <a:gd name="T0" fmla="*/ 7 w 30"/>
                      <a:gd name="T1" fmla="*/ 7 h 46"/>
                      <a:gd name="T2" fmla="*/ 2 w 30"/>
                      <a:gd name="T3" fmla="*/ 0 h 46"/>
                      <a:gd name="T4" fmla="*/ 0 w 30"/>
                      <a:gd name="T5" fmla="*/ 0 h 46"/>
                      <a:gd name="T6" fmla="*/ 0 w 30"/>
                      <a:gd name="T7" fmla="*/ 14 h 46"/>
                      <a:gd name="T8" fmla="*/ 2 w 30"/>
                      <a:gd name="T9" fmla="*/ 14 h 46"/>
                      <a:gd name="T10" fmla="*/ 7 w 30"/>
                      <a:gd name="T11" fmla="*/ 7 h 46"/>
                      <a:gd name="T12" fmla="*/ 2 w 30"/>
                      <a:gd name="T13" fmla="*/ 14 h 46"/>
                      <a:gd name="T14" fmla="*/ 3 w 30"/>
                      <a:gd name="T15" fmla="*/ 14 h 46"/>
                      <a:gd name="T16" fmla="*/ 4 w 30"/>
                      <a:gd name="T17" fmla="*/ 13 h 46"/>
                      <a:gd name="T18" fmla="*/ 5 w 30"/>
                      <a:gd name="T19" fmla="*/ 13 h 46"/>
                      <a:gd name="T20" fmla="*/ 6 w 30"/>
                      <a:gd name="T21" fmla="*/ 12 h 46"/>
                      <a:gd name="T22" fmla="*/ 6 w 30"/>
                      <a:gd name="T23" fmla="*/ 11 h 46"/>
                      <a:gd name="T24" fmla="*/ 7 w 30"/>
                      <a:gd name="T25" fmla="*/ 10 h 46"/>
                      <a:gd name="T26" fmla="*/ 7 w 30"/>
                      <a:gd name="T27" fmla="*/ 8 h 46"/>
                      <a:gd name="T28" fmla="*/ 7 w 30"/>
                      <a:gd name="T29" fmla="*/ 7 h 46"/>
                      <a:gd name="T30" fmla="*/ 7 w 30"/>
                      <a:gd name="T31" fmla="*/ 6 h 46"/>
                      <a:gd name="T32" fmla="*/ 7 w 30"/>
                      <a:gd name="T33" fmla="*/ 5 h 46"/>
                      <a:gd name="T34" fmla="*/ 6 w 30"/>
                      <a:gd name="T35" fmla="*/ 3 h 46"/>
                      <a:gd name="T36" fmla="*/ 6 w 30"/>
                      <a:gd name="T37" fmla="*/ 2 h 46"/>
                      <a:gd name="T38" fmla="*/ 5 w 30"/>
                      <a:gd name="T39" fmla="*/ 1 h 46"/>
                      <a:gd name="T40" fmla="*/ 4 w 30"/>
                      <a:gd name="T41" fmla="*/ 1 h 46"/>
                      <a:gd name="T42" fmla="*/ 3 w 30"/>
                      <a:gd name="T43" fmla="*/ 0 h 46"/>
                      <a:gd name="T44" fmla="*/ 2 w 30"/>
                      <a:gd name="T45" fmla="*/ 0 h 46"/>
                      <a:gd name="T46" fmla="*/ 7 w 3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0" h="46">
                        <a:moveTo>
                          <a:pt x="30" y="23"/>
                        </a:moveTo>
                        <a:lnTo>
                          <a:pt x="7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7" y="46"/>
                        </a:lnTo>
                        <a:lnTo>
                          <a:pt x="30" y="23"/>
                        </a:lnTo>
                        <a:lnTo>
                          <a:pt x="7" y="46"/>
                        </a:lnTo>
                        <a:lnTo>
                          <a:pt x="12" y="45"/>
                        </a:lnTo>
                        <a:lnTo>
                          <a:pt x="17" y="44"/>
                        </a:lnTo>
                        <a:lnTo>
                          <a:pt x="21" y="42"/>
                        </a:lnTo>
                        <a:lnTo>
                          <a:pt x="24" y="39"/>
                        </a:lnTo>
                        <a:lnTo>
                          <a:pt x="26" y="36"/>
                        </a:lnTo>
                        <a:lnTo>
                          <a:pt x="28" y="32"/>
                        </a:lnTo>
                        <a:lnTo>
                          <a:pt x="29" y="27"/>
                        </a:lnTo>
                        <a:lnTo>
                          <a:pt x="30" y="23"/>
                        </a:lnTo>
                        <a:lnTo>
                          <a:pt x="29" y="19"/>
                        </a:lnTo>
                        <a:lnTo>
                          <a:pt x="28" y="15"/>
                        </a:lnTo>
                        <a:lnTo>
                          <a:pt x="26" y="10"/>
                        </a:lnTo>
                        <a:lnTo>
                          <a:pt x="24" y="7"/>
                        </a:lnTo>
                        <a:lnTo>
                          <a:pt x="21" y="4"/>
                        </a:lnTo>
                        <a:lnTo>
                          <a:pt x="17" y="2"/>
                        </a:lnTo>
                        <a:lnTo>
                          <a:pt x="12" y="0"/>
                        </a:lnTo>
                        <a:lnTo>
                          <a:pt x="7" y="0"/>
                        </a:lnTo>
                        <a:lnTo>
                          <a:pt x="3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2" name="Freeform 691"/>
                  <p:cNvSpPr>
                    <a:spLocks noChangeAspect="1"/>
                  </p:cNvSpPr>
                  <p:nvPr/>
                </p:nvSpPr>
                <p:spPr bwMode="auto">
                  <a:xfrm>
                    <a:off x="4834" y="1568"/>
                    <a:ext cx="14" cy="36"/>
                  </a:xfrm>
                  <a:custGeom>
                    <a:avLst/>
                    <a:gdLst>
                      <a:gd name="T0" fmla="*/ 7 w 47"/>
                      <a:gd name="T1" fmla="*/ 36 h 123"/>
                      <a:gd name="T2" fmla="*/ 14 w 47"/>
                      <a:gd name="T3" fmla="*/ 29 h 123"/>
                      <a:gd name="T4" fmla="*/ 14 w 47"/>
                      <a:gd name="T5" fmla="*/ 0 h 123"/>
                      <a:gd name="T6" fmla="*/ 0 w 47"/>
                      <a:gd name="T7" fmla="*/ 0 h 123"/>
                      <a:gd name="T8" fmla="*/ 0 w 47"/>
                      <a:gd name="T9" fmla="*/ 29 h 123"/>
                      <a:gd name="T10" fmla="*/ 7 w 47"/>
                      <a:gd name="T11" fmla="*/ 36 h 123"/>
                      <a:gd name="T12" fmla="*/ 0 w 47"/>
                      <a:gd name="T13" fmla="*/ 29 h 123"/>
                      <a:gd name="T14" fmla="*/ 0 w 47"/>
                      <a:gd name="T15" fmla="*/ 31 h 123"/>
                      <a:gd name="T16" fmla="*/ 1 w 47"/>
                      <a:gd name="T17" fmla="*/ 32 h 123"/>
                      <a:gd name="T18" fmla="*/ 1 w 47"/>
                      <a:gd name="T19" fmla="*/ 34 h 123"/>
                      <a:gd name="T20" fmla="*/ 2 w 47"/>
                      <a:gd name="T21" fmla="*/ 35 h 123"/>
                      <a:gd name="T22" fmla="*/ 4 w 47"/>
                      <a:gd name="T23" fmla="*/ 35 h 123"/>
                      <a:gd name="T24" fmla="*/ 4 w 47"/>
                      <a:gd name="T25" fmla="*/ 36 h 123"/>
                      <a:gd name="T26" fmla="*/ 6 w 47"/>
                      <a:gd name="T27" fmla="*/ 36 h 123"/>
                      <a:gd name="T28" fmla="*/ 7 w 47"/>
                      <a:gd name="T29" fmla="*/ 36 h 123"/>
                      <a:gd name="T30" fmla="*/ 8 w 47"/>
                      <a:gd name="T31" fmla="*/ 36 h 123"/>
                      <a:gd name="T32" fmla="*/ 10 w 47"/>
                      <a:gd name="T33" fmla="*/ 36 h 123"/>
                      <a:gd name="T34" fmla="*/ 11 w 47"/>
                      <a:gd name="T35" fmla="*/ 35 h 123"/>
                      <a:gd name="T36" fmla="*/ 12 w 47"/>
                      <a:gd name="T37" fmla="*/ 35 h 123"/>
                      <a:gd name="T38" fmla="*/ 13 w 47"/>
                      <a:gd name="T39" fmla="*/ 34 h 123"/>
                      <a:gd name="T40" fmla="*/ 13 w 47"/>
                      <a:gd name="T41" fmla="*/ 32 h 123"/>
                      <a:gd name="T42" fmla="*/ 14 w 47"/>
                      <a:gd name="T43" fmla="*/ 31 h 123"/>
                      <a:gd name="T44" fmla="*/ 14 w 47"/>
                      <a:gd name="T45" fmla="*/ 29 h 123"/>
                      <a:gd name="T46" fmla="*/ 7 w 47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123">
                        <a:moveTo>
                          <a:pt x="24" y="123"/>
                        </a:moveTo>
                        <a:lnTo>
                          <a:pt x="47" y="100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4" y="123"/>
                        </a:lnTo>
                        <a:lnTo>
                          <a:pt x="0" y="100"/>
                        </a:lnTo>
                        <a:lnTo>
                          <a:pt x="1" y="105"/>
                        </a:lnTo>
                        <a:lnTo>
                          <a:pt x="2" y="111"/>
                        </a:lnTo>
                        <a:lnTo>
                          <a:pt x="5" y="115"/>
                        </a:lnTo>
                        <a:lnTo>
                          <a:pt x="7" y="118"/>
                        </a:lnTo>
                        <a:lnTo>
                          <a:pt x="12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4" y="123"/>
                        </a:lnTo>
                        <a:lnTo>
                          <a:pt x="28" y="123"/>
                        </a:lnTo>
                        <a:lnTo>
                          <a:pt x="33" y="122"/>
                        </a:lnTo>
                        <a:lnTo>
                          <a:pt x="36" y="120"/>
                        </a:lnTo>
                        <a:lnTo>
                          <a:pt x="40" y="118"/>
                        </a:lnTo>
                        <a:lnTo>
                          <a:pt x="43" y="115"/>
                        </a:lnTo>
                        <a:lnTo>
                          <a:pt x="45" y="111"/>
                        </a:lnTo>
                        <a:lnTo>
                          <a:pt x="46" y="105"/>
                        </a:lnTo>
                        <a:lnTo>
                          <a:pt x="47" y="100"/>
                        </a:lnTo>
                        <a:lnTo>
                          <a:pt x="24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3" name="Freeform 692"/>
                  <p:cNvSpPr>
                    <a:spLocks noChangeAspect="1"/>
                  </p:cNvSpPr>
                  <p:nvPr/>
                </p:nvSpPr>
                <p:spPr bwMode="auto">
                  <a:xfrm>
                    <a:off x="4827" y="1589"/>
                    <a:ext cx="14" cy="14"/>
                  </a:xfrm>
                  <a:custGeom>
                    <a:avLst/>
                    <a:gdLst>
                      <a:gd name="T0" fmla="*/ 0 w 41"/>
                      <a:gd name="T1" fmla="*/ 7 h 46"/>
                      <a:gd name="T2" fmla="*/ 8 w 41"/>
                      <a:gd name="T3" fmla="*/ 14 h 46"/>
                      <a:gd name="T4" fmla="*/ 14 w 41"/>
                      <a:gd name="T5" fmla="*/ 14 h 46"/>
                      <a:gd name="T6" fmla="*/ 14 w 41"/>
                      <a:gd name="T7" fmla="*/ 0 h 46"/>
                      <a:gd name="T8" fmla="*/ 8 w 41"/>
                      <a:gd name="T9" fmla="*/ 0 h 46"/>
                      <a:gd name="T10" fmla="*/ 0 w 41"/>
                      <a:gd name="T11" fmla="*/ 7 h 46"/>
                      <a:gd name="T12" fmla="*/ 8 w 41"/>
                      <a:gd name="T13" fmla="*/ 0 h 46"/>
                      <a:gd name="T14" fmla="*/ 6 w 41"/>
                      <a:gd name="T15" fmla="*/ 0 h 46"/>
                      <a:gd name="T16" fmla="*/ 4 w 41"/>
                      <a:gd name="T17" fmla="*/ 1 h 46"/>
                      <a:gd name="T18" fmla="*/ 3 w 41"/>
                      <a:gd name="T19" fmla="*/ 1 h 46"/>
                      <a:gd name="T20" fmla="*/ 2 w 41"/>
                      <a:gd name="T21" fmla="*/ 2 h 46"/>
                      <a:gd name="T22" fmla="*/ 1 w 41"/>
                      <a:gd name="T23" fmla="*/ 3 h 46"/>
                      <a:gd name="T24" fmla="*/ 0 w 41"/>
                      <a:gd name="T25" fmla="*/ 5 h 46"/>
                      <a:gd name="T26" fmla="*/ 0 w 41"/>
                      <a:gd name="T27" fmla="*/ 6 h 46"/>
                      <a:gd name="T28" fmla="*/ 0 w 41"/>
                      <a:gd name="T29" fmla="*/ 7 h 46"/>
                      <a:gd name="T30" fmla="*/ 0 w 41"/>
                      <a:gd name="T31" fmla="*/ 8 h 46"/>
                      <a:gd name="T32" fmla="*/ 0 w 41"/>
                      <a:gd name="T33" fmla="*/ 10 h 46"/>
                      <a:gd name="T34" fmla="*/ 1 w 41"/>
                      <a:gd name="T35" fmla="*/ 11 h 46"/>
                      <a:gd name="T36" fmla="*/ 2 w 41"/>
                      <a:gd name="T37" fmla="*/ 12 h 46"/>
                      <a:gd name="T38" fmla="*/ 3 w 41"/>
                      <a:gd name="T39" fmla="*/ 13 h 46"/>
                      <a:gd name="T40" fmla="*/ 4 w 41"/>
                      <a:gd name="T41" fmla="*/ 13 h 46"/>
                      <a:gd name="T42" fmla="*/ 6 w 41"/>
                      <a:gd name="T43" fmla="*/ 14 h 46"/>
                      <a:gd name="T44" fmla="*/ 8 w 41"/>
                      <a:gd name="T45" fmla="*/ 14 h 46"/>
                      <a:gd name="T46" fmla="*/ 0 w 4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1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41" y="46"/>
                        </a:lnTo>
                        <a:lnTo>
                          <a:pt x="41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10" y="4"/>
                        </a:lnTo>
                        <a:lnTo>
                          <a:pt x="6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10" y="42"/>
                        </a:lnTo>
                        <a:lnTo>
                          <a:pt x="13" y="44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4" name="Rectangle 69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827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05" name="Freeform 694"/>
                  <p:cNvSpPr>
                    <a:spLocks noChangeAspect="1"/>
                  </p:cNvSpPr>
                  <p:nvPr/>
                </p:nvSpPr>
                <p:spPr bwMode="auto">
                  <a:xfrm>
                    <a:off x="739" y="1561"/>
                    <a:ext cx="14" cy="14"/>
                  </a:xfrm>
                  <a:custGeom>
                    <a:avLst/>
                    <a:gdLst>
                      <a:gd name="T0" fmla="*/ 14 w 31"/>
                      <a:gd name="T1" fmla="*/ 7 h 46"/>
                      <a:gd name="T2" fmla="*/ 4 w 31"/>
                      <a:gd name="T3" fmla="*/ 0 h 46"/>
                      <a:gd name="T4" fmla="*/ 0 w 31"/>
                      <a:gd name="T5" fmla="*/ 0 h 46"/>
                      <a:gd name="T6" fmla="*/ 0 w 31"/>
                      <a:gd name="T7" fmla="*/ 14 h 46"/>
                      <a:gd name="T8" fmla="*/ 4 w 31"/>
                      <a:gd name="T9" fmla="*/ 14 h 46"/>
                      <a:gd name="T10" fmla="*/ 14 w 31"/>
                      <a:gd name="T11" fmla="*/ 7 h 46"/>
                      <a:gd name="T12" fmla="*/ 4 w 31"/>
                      <a:gd name="T13" fmla="*/ 14 h 46"/>
                      <a:gd name="T14" fmla="*/ 6 w 31"/>
                      <a:gd name="T15" fmla="*/ 14 h 46"/>
                      <a:gd name="T16" fmla="*/ 8 w 31"/>
                      <a:gd name="T17" fmla="*/ 13 h 46"/>
                      <a:gd name="T18" fmla="*/ 10 w 31"/>
                      <a:gd name="T19" fmla="*/ 13 h 46"/>
                      <a:gd name="T20" fmla="*/ 11 w 31"/>
                      <a:gd name="T21" fmla="*/ 12 h 46"/>
                      <a:gd name="T22" fmla="*/ 13 w 31"/>
                      <a:gd name="T23" fmla="*/ 11 h 46"/>
                      <a:gd name="T24" fmla="*/ 13 w 31"/>
                      <a:gd name="T25" fmla="*/ 10 h 46"/>
                      <a:gd name="T26" fmla="*/ 14 w 31"/>
                      <a:gd name="T27" fmla="*/ 8 h 46"/>
                      <a:gd name="T28" fmla="*/ 14 w 31"/>
                      <a:gd name="T29" fmla="*/ 7 h 46"/>
                      <a:gd name="T30" fmla="*/ 14 w 31"/>
                      <a:gd name="T31" fmla="*/ 6 h 46"/>
                      <a:gd name="T32" fmla="*/ 13 w 31"/>
                      <a:gd name="T33" fmla="*/ 5 h 46"/>
                      <a:gd name="T34" fmla="*/ 13 w 31"/>
                      <a:gd name="T35" fmla="*/ 3 h 46"/>
                      <a:gd name="T36" fmla="*/ 11 w 31"/>
                      <a:gd name="T37" fmla="*/ 2 h 46"/>
                      <a:gd name="T38" fmla="*/ 10 w 31"/>
                      <a:gd name="T39" fmla="*/ 1 h 46"/>
                      <a:gd name="T40" fmla="*/ 8 w 31"/>
                      <a:gd name="T41" fmla="*/ 1 h 46"/>
                      <a:gd name="T42" fmla="*/ 6 w 31"/>
                      <a:gd name="T43" fmla="*/ 0 h 46"/>
                      <a:gd name="T44" fmla="*/ 4 w 31"/>
                      <a:gd name="T45" fmla="*/ 0 h 46"/>
                      <a:gd name="T46" fmla="*/ 14 w 3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1" h="46">
                        <a:moveTo>
                          <a:pt x="31" y="23"/>
                        </a:moveTo>
                        <a:lnTo>
                          <a:pt x="8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8" y="46"/>
                        </a:lnTo>
                        <a:lnTo>
                          <a:pt x="31" y="23"/>
                        </a:lnTo>
                        <a:lnTo>
                          <a:pt x="8" y="46"/>
                        </a:lnTo>
                        <a:lnTo>
                          <a:pt x="13" y="45"/>
                        </a:lnTo>
                        <a:lnTo>
                          <a:pt x="17" y="44"/>
                        </a:lnTo>
                        <a:lnTo>
                          <a:pt x="22" y="42"/>
                        </a:lnTo>
                        <a:lnTo>
                          <a:pt x="25" y="39"/>
                        </a:lnTo>
                        <a:lnTo>
                          <a:pt x="28" y="36"/>
                        </a:lnTo>
                        <a:lnTo>
                          <a:pt x="29" y="32"/>
                        </a:lnTo>
                        <a:lnTo>
                          <a:pt x="30" y="27"/>
                        </a:lnTo>
                        <a:lnTo>
                          <a:pt x="31" y="23"/>
                        </a:lnTo>
                        <a:lnTo>
                          <a:pt x="30" y="19"/>
                        </a:lnTo>
                        <a:lnTo>
                          <a:pt x="29" y="15"/>
                        </a:lnTo>
                        <a:lnTo>
                          <a:pt x="28" y="10"/>
                        </a:lnTo>
                        <a:lnTo>
                          <a:pt x="25" y="7"/>
                        </a:lnTo>
                        <a:lnTo>
                          <a:pt x="22" y="4"/>
                        </a:lnTo>
                        <a:lnTo>
                          <a:pt x="17" y="2"/>
                        </a:lnTo>
                        <a:lnTo>
                          <a:pt x="13" y="0"/>
                        </a:lnTo>
                        <a:lnTo>
                          <a:pt x="8" y="0"/>
                        </a:lnTo>
                        <a:lnTo>
                          <a:pt x="31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6" name="Freeform 695"/>
                  <p:cNvSpPr>
                    <a:spLocks noChangeAspect="1"/>
                  </p:cNvSpPr>
                  <p:nvPr/>
                </p:nvSpPr>
                <p:spPr bwMode="auto">
                  <a:xfrm>
                    <a:off x="739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4 w 46"/>
                      <a:gd name="T25" fmla="*/ 36 h 123"/>
                      <a:gd name="T26" fmla="*/ 6 w 46"/>
                      <a:gd name="T27" fmla="*/ 36 h 123"/>
                      <a:gd name="T28" fmla="*/ 7 w 46"/>
                      <a:gd name="T29" fmla="*/ 36 h 123"/>
                      <a:gd name="T30" fmla="*/ 8 w 46"/>
                      <a:gd name="T31" fmla="*/ 36 h 123"/>
                      <a:gd name="T32" fmla="*/ 9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0" y="120"/>
                        </a:lnTo>
                        <a:lnTo>
                          <a:pt x="14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7" y="123"/>
                        </a:lnTo>
                        <a:lnTo>
                          <a:pt x="31" y="122"/>
                        </a:lnTo>
                        <a:lnTo>
                          <a:pt x="35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5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7" name="Freeform 696"/>
                  <p:cNvSpPr>
                    <a:spLocks noChangeAspect="1"/>
                  </p:cNvSpPr>
                  <p:nvPr/>
                </p:nvSpPr>
                <p:spPr bwMode="auto">
                  <a:xfrm>
                    <a:off x="732" y="1589"/>
                    <a:ext cx="7" cy="14"/>
                  </a:xfrm>
                  <a:custGeom>
                    <a:avLst/>
                    <a:gdLst>
                      <a:gd name="T0" fmla="*/ 0 w 39"/>
                      <a:gd name="T1" fmla="*/ 7 h 46"/>
                      <a:gd name="T2" fmla="*/ 4 w 39"/>
                      <a:gd name="T3" fmla="*/ 14 h 46"/>
                      <a:gd name="T4" fmla="*/ 7 w 39"/>
                      <a:gd name="T5" fmla="*/ 14 h 46"/>
                      <a:gd name="T6" fmla="*/ 7 w 39"/>
                      <a:gd name="T7" fmla="*/ 0 h 46"/>
                      <a:gd name="T8" fmla="*/ 4 w 39"/>
                      <a:gd name="T9" fmla="*/ 0 h 46"/>
                      <a:gd name="T10" fmla="*/ 0 w 39"/>
                      <a:gd name="T11" fmla="*/ 7 h 46"/>
                      <a:gd name="T12" fmla="*/ 4 w 39"/>
                      <a:gd name="T13" fmla="*/ 0 h 46"/>
                      <a:gd name="T14" fmla="*/ 3 w 39"/>
                      <a:gd name="T15" fmla="*/ 0 h 46"/>
                      <a:gd name="T16" fmla="*/ 2 w 39"/>
                      <a:gd name="T17" fmla="*/ 1 h 46"/>
                      <a:gd name="T18" fmla="*/ 2 w 39"/>
                      <a:gd name="T19" fmla="*/ 1 h 46"/>
                      <a:gd name="T20" fmla="*/ 1 w 39"/>
                      <a:gd name="T21" fmla="*/ 2 h 46"/>
                      <a:gd name="T22" fmla="*/ 1 w 39"/>
                      <a:gd name="T23" fmla="*/ 3 h 46"/>
                      <a:gd name="T24" fmla="*/ 0 w 39"/>
                      <a:gd name="T25" fmla="*/ 5 h 46"/>
                      <a:gd name="T26" fmla="*/ 0 w 39"/>
                      <a:gd name="T27" fmla="*/ 6 h 46"/>
                      <a:gd name="T28" fmla="*/ 0 w 39"/>
                      <a:gd name="T29" fmla="*/ 7 h 46"/>
                      <a:gd name="T30" fmla="*/ 0 w 39"/>
                      <a:gd name="T31" fmla="*/ 8 h 46"/>
                      <a:gd name="T32" fmla="*/ 0 w 39"/>
                      <a:gd name="T33" fmla="*/ 10 h 46"/>
                      <a:gd name="T34" fmla="*/ 1 w 39"/>
                      <a:gd name="T35" fmla="*/ 11 h 46"/>
                      <a:gd name="T36" fmla="*/ 1 w 39"/>
                      <a:gd name="T37" fmla="*/ 12 h 46"/>
                      <a:gd name="T38" fmla="*/ 2 w 39"/>
                      <a:gd name="T39" fmla="*/ 13 h 46"/>
                      <a:gd name="T40" fmla="*/ 2 w 39"/>
                      <a:gd name="T41" fmla="*/ 13 h 46"/>
                      <a:gd name="T42" fmla="*/ 3 w 39"/>
                      <a:gd name="T43" fmla="*/ 14 h 46"/>
                      <a:gd name="T44" fmla="*/ 4 w 39"/>
                      <a:gd name="T45" fmla="*/ 14 h 46"/>
                      <a:gd name="T46" fmla="*/ 0 w 39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9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39" y="46"/>
                        </a:lnTo>
                        <a:lnTo>
                          <a:pt x="39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8" name="Freeform 697"/>
                  <p:cNvSpPr>
                    <a:spLocks noChangeAspect="1"/>
                  </p:cNvSpPr>
                  <p:nvPr/>
                </p:nvSpPr>
                <p:spPr bwMode="auto">
                  <a:xfrm>
                    <a:off x="732" y="1596"/>
                    <a:ext cx="14" cy="315"/>
                  </a:xfrm>
                  <a:custGeom>
                    <a:avLst/>
                    <a:gdLst>
                      <a:gd name="T0" fmla="*/ 7 w 46"/>
                      <a:gd name="T1" fmla="*/ 315 h 1067"/>
                      <a:gd name="T2" fmla="*/ 14 w 46"/>
                      <a:gd name="T3" fmla="*/ 308 h 1067"/>
                      <a:gd name="T4" fmla="*/ 14 w 46"/>
                      <a:gd name="T5" fmla="*/ 0 h 1067"/>
                      <a:gd name="T6" fmla="*/ 0 w 46"/>
                      <a:gd name="T7" fmla="*/ 0 h 1067"/>
                      <a:gd name="T8" fmla="*/ 0 w 46"/>
                      <a:gd name="T9" fmla="*/ 308 h 1067"/>
                      <a:gd name="T10" fmla="*/ 7 w 46"/>
                      <a:gd name="T11" fmla="*/ 315 h 1067"/>
                      <a:gd name="T12" fmla="*/ 0 w 46"/>
                      <a:gd name="T13" fmla="*/ 308 h 1067"/>
                      <a:gd name="T14" fmla="*/ 0 w 46"/>
                      <a:gd name="T15" fmla="*/ 310 h 1067"/>
                      <a:gd name="T16" fmla="*/ 1 w 46"/>
                      <a:gd name="T17" fmla="*/ 311 h 1067"/>
                      <a:gd name="T18" fmla="*/ 1 w 46"/>
                      <a:gd name="T19" fmla="*/ 312 h 1067"/>
                      <a:gd name="T20" fmla="*/ 2 w 46"/>
                      <a:gd name="T21" fmla="*/ 313 h 1067"/>
                      <a:gd name="T22" fmla="*/ 3 w 46"/>
                      <a:gd name="T23" fmla="*/ 314 h 1067"/>
                      <a:gd name="T24" fmla="*/ 5 w 46"/>
                      <a:gd name="T25" fmla="*/ 315 h 1067"/>
                      <a:gd name="T26" fmla="*/ 6 w 46"/>
                      <a:gd name="T27" fmla="*/ 315 h 1067"/>
                      <a:gd name="T28" fmla="*/ 7 w 46"/>
                      <a:gd name="T29" fmla="*/ 315 h 1067"/>
                      <a:gd name="T30" fmla="*/ 8 w 46"/>
                      <a:gd name="T31" fmla="*/ 315 h 1067"/>
                      <a:gd name="T32" fmla="*/ 9 w 46"/>
                      <a:gd name="T33" fmla="*/ 315 h 1067"/>
                      <a:gd name="T34" fmla="*/ 11 w 46"/>
                      <a:gd name="T35" fmla="*/ 314 h 1067"/>
                      <a:gd name="T36" fmla="*/ 12 w 46"/>
                      <a:gd name="T37" fmla="*/ 313 h 1067"/>
                      <a:gd name="T38" fmla="*/ 13 w 46"/>
                      <a:gd name="T39" fmla="*/ 312 h 1067"/>
                      <a:gd name="T40" fmla="*/ 13 w 46"/>
                      <a:gd name="T41" fmla="*/ 311 h 1067"/>
                      <a:gd name="T42" fmla="*/ 14 w 46"/>
                      <a:gd name="T43" fmla="*/ 310 h 1067"/>
                      <a:gd name="T44" fmla="*/ 14 w 46"/>
                      <a:gd name="T45" fmla="*/ 308 h 1067"/>
                      <a:gd name="T46" fmla="*/ 7 w 46"/>
                      <a:gd name="T47" fmla="*/ 315 h 106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067">
                        <a:moveTo>
                          <a:pt x="23" y="1067"/>
                        </a:moveTo>
                        <a:lnTo>
                          <a:pt x="46" y="1044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44"/>
                        </a:lnTo>
                        <a:lnTo>
                          <a:pt x="23" y="1067"/>
                        </a:lnTo>
                        <a:lnTo>
                          <a:pt x="0" y="1044"/>
                        </a:lnTo>
                        <a:lnTo>
                          <a:pt x="0" y="1049"/>
                        </a:lnTo>
                        <a:lnTo>
                          <a:pt x="2" y="1054"/>
                        </a:lnTo>
                        <a:lnTo>
                          <a:pt x="4" y="1057"/>
                        </a:lnTo>
                        <a:lnTo>
                          <a:pt x="7" y="1061"/>
                        </a:lnTo>
                        <a:lnTo>
                          <a:pt x="10" y="1064"/>
                        </a:lnTo>
                        <a:lnTo>
                          <a:pt x="15" y="1066"/>
                        </a:lnTo>
                        <a:lnTo>
                          <a:pt x="19" y="1067"/>
                        </a:lnTo>
                        <a:lnTo>
                          <a:pt x="23" y="1067"/>
                        </a:lnTo>
                        <a:lnTo>
                          <a:pt x="27" y="1067"/>
                        </a:lnTo>
                        <a:lnTo>
                          <a:pt x="31" y="1066"/>
                        </a:lnTo>
                        <a:lnTo>
                          <a:pt x="36" y="1064"/>
                        </a:lnTo>
                        <a:lnTo>
                          <a:pt x="39" y="1061"/>
                        </a:lnTo>
                        <a:lnTo>
                          <a:pt x="42" y="1057"/>
                        </a:lnTo>
                        <a:lnTo>
                          <a:pt x="44" y="1054"/>
                        </a:lnTo>
                        <a:lnTo>
                          <a:pt x="46" y="1049"/>
                        </a:lnTo>
                        <a:lnTo>
                          <a:pt x="46" y="1044"/>
                        </a:lnTo>
                        <a:lnTo>
                          <a:pt x="23" y="106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9" name="Freeform 698"/>
                  <p:cNvSpPr>
                    <a:spLocks noChangeAspect="1"/>
                  </p:cNvSpPr>
                  <p:nvPr/>
                </p:nvSpPr>
                <p:spPr bwMode="auto">
                  <a:xfrm>
                    <a:off x="739" y="1904"/>
                    <a:ext cx="21" cy="7"/>
                  </a:xfrm>
                  <a:custGeom>
                    <a:avLst/>
                    <a:gdLst>
                      <a:gd name="T0" fmla="*/ 21 w 68"/>
                      <a:gd name="T1" fmla="*/ 4 h 47"/>
                      <a:gd name="T2" fmla="*/ 14 w 68"/>
                      <a:gd name="T3" fmla="*/ 0 h 47"/>
                      <a:gd name="T4" fmla="*/ 0 w 68"/>
                      <a:gd name="T5" fmla="*/ 0 h 47"/>
                      <a:gd name="T6" fmla="*/ 0 w 68"/>
                      <a:gd name="T7" fmla="*/ 7 h 47"/>
                      <a:gd name="T8" fmla="*/ 14 w 68"/>
                      <a:gd name="T9" fmla="*/ 7 h 47"/>
                      <a:gd name="T10" fmla="*/ 21 w 68"/>
                      <a:gd name="T11" fmla="*/ 4 h 47"/>
                      <a:gd name="T12" fmla="*/ 14 w 68"/>
                      <a:gd name="T13" fmla="*/ 7 h 47"/>
                      <a:gd name="T14" fmla="*/ 16 w 68"/>
                      <a:gd name="T15" fmla="*/ 7 h 47"/>
                      <a:gd name="T16" fmla="*/ 17 w 68"/>
                      <a:gd name="T17" fmla="*/ 7 h 47"/>
                      <a:gd name="T18" fmla="*/ 18 w 68"/>
                      <a:gd name="T19" fmla="*/ 6 h 47"/>
                      <a:gd name="T20" fmla="*/ 19 w 68"/>
                      <a:gd name="T21" fmla="*/ 6 h 47"/>
                      <a:gd name="T22" fmla="*/ 20 w 68"/>
                      <a:gd name="T23" fmla="*/ 5 h 47"/>
                      <a:gd name="T24" fmla="*/ 20 w 68"/>
                      <a:gd name="T25" fmla="*/ 5 h 47"/>
                      <a:gd name="T26" fmla="*/ 21 w 68"/>
                      <a:gd name="T27" fmla="*/ 4 h 47"/>
                      <a:gd name="T28" fmla="*/ 21 w 68"/>
                      <a:gd name="T29" fmla="*/ 4 h 47"/>
                      <a:gd name="T30" fmla="*/ 21 w 68"/>
                      <a:gd name="T31" fmla="*/ 3 h 47"/>
                      <a:gd name="T32" fmla="*/ 20 w 68"/>
                      <a:gd name="T33" fmla="*/ 2 h 47"/>
                      <a:gd name="T34" fmla="*/ 20 w 68"/>
                      <a:gd name="T35" fmla="*/ 2 h 47"/>
                      <a:gd name="T36" fmla="*/ 19 w 68"/>
                      <a:gd name="T37" fmla="*/ 1 h 47"/>
                      <a:gd name="T38" fmla="*/ 18 w 68"/>
                      <a:gd name="T39" fmla="*/ 1 h 47"/>
                      <a:gd name="T40" fmla="*/ 17 w 68"/>
                      <a:gd name="T41" fmla="*/ 0 h 47"/>
                      <a:gd name="T42" fmla="*/ 16 w 68"/>
                      <a:gd name="T43" fmla="*/ 0 h 47"/>
                      <a:gd name="T44" fmla="*/ 14 w 68"/>
                      <a:gd name="T45" fmla="*/ 0 h 47"/>
                      <a:gd name="T46" fmla="*/ 21 w 68"/>
                      <a:gd name="T47" fmla="*/ 4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8" h="47">
                        <a:moveTo>
                          <a:pt x="68" y="24"/>
                        </a:moveTo>
                        <a:lnTo>
                          <a:pt x="45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45" y="47"/>
                        </a:lnTo>
                        <a:lnTo>
                          <a:pt x="68" y="24"/>
                        </a:lnTo>
                        <a:lnTo>
                          <a:pt x="45" y="47"/>
                        </a:lnTo>
                        <a:lnTo>
                          <a:pt x="51" y="47"/>
                        </a:lnTo>
                        <a:lnTo>
                          <a:pt x="55" y="45"/>
                        </a:lnTo>
                        <a:lnTo>
                          <a:pt x="59" y="42"/>
                        </a:lnTo>
                        <a:lnTo>
                          <a:pt x="62" y="39"/>
                        </a:lnTo>
                        <a:lnTo>
                          <a:pt x="65" y="36"/>
                        </a:lnTo>
                        <a:lnTo>
                          <a:pt x="66" y="32"/>
                        </a:lnTo>
                        <a:lnTo>
                          <a:pt x="67" y="28"/>
                        </a:lnTo>
                        <a:lnTo>
                          <a:pt x="68" y="24"/>
                        </a:lnTo>
                        <a:lnTo>
                          <a:pt x="67" y="19"/>
                        </a:lnTo>
                        <a:lnTo>
                          <a:pt x="66" y="15"/>
                        </a:lnTo>
                        <a:lnTo>
                          <a:pt x="65" y="11"/>
                        </a:lnTo>
                        <a:lnTo>
                          <a:pt x="62" y="8"/>
                        </a:lnTo>
                        <a:lnTo>
                          <a:pt x="59" y="5"/>
                        </a:lnTo>
                        <a:lnTo>
                          <a:pt x="55" y="2"/>
                        </a:lnTo>
                        <a:lnTo>
                          <a:pt x="51" y="0"/>
                        </a:lnTo>
                        <a:lnTo>
                          <a:pt x="45" y="0"/>
                        </a:lnTo>
                        <a:lnTo>
                          <a:pt x="68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0" name="Freeform 699"/>
                  <p:cNvSpPr>
                    <a:spLocks noChangeAspect="1"/>
                  </p:cNvSpPr>
                  <p:nvPr/>
                </p:nvSpPr>
                <p:spPr bwMode="auto">
                  <a:xfrm>
                    <a:off x="746" y="1911"/>
                    <a:ext cx="14" cy="21"/>
                  </a:xfrm>
                  <a:custGeom>
                    <a:avLst/>
                    <a:gdLst>
                      <a:gd name="T0" fmla="*/ 7 w 46"/>
                      <a:gd name="T1" fmla="*/ 21 h 87"/>
                      <a:gd name="T2" fmla="*/ 14 w 46"/>
                      <a:gd name="T3" fmla="*/ 15 h 87"/>
                      <a:gd name="T4" fmla="*/ 14 w 46"/>
                      <a:gd name="T5" fmla="*/ 0 h 87"/>
                      <a:gd name="T6" fmla="*/ 0 w 46"/>
                      <a:gd name="T7" fmla="*/ 0 h 87"/>
                      <a:gd name="T8" fmla="*/ 0 w 46"/>
                      <a:gd name="T9" fmla="*/ 15 h 87"/>
                      <a:gd name="T10" fmla="*/ 7 w 46"/>
                      <a:gd name="T11" fmla="*/ 21 h 87"/>
                      <a:gd name="T12" fmla="*/ 0 w 46"/>
                      <a:gd name="T13" fmla="*/ 15 h 87"/>
                      <a:gd name="T14" fmla="*/ 0 w 46"/>
                      <a:gd name="T15" fmla="*/ 17 h 87"/>
                      <a:gd name="T16" fmla="*/ 0 w 46"/>
                      <a:gd name="T17" fmla="*/ 18 h 87"/>
                      <a:gd name="T18" fmla="*/ 1 w 46"/>
                      <a:gd name="T19" fmla="*/ 19 h 87"/>
                      <a:gd name="T20" fmla="*/ 2 w 46"/>
                      <a:gd name="T21" fmla="*/ 20 h 87"/>
                      <a:gd name="T22" fmla="*/ 3 w 46"/>
                      <a:gd name="T23" fmla="*/ 20 h 87"/>
                      <a:gd name="T24" fmla="*/ 5 w 46"/>
                      <a:gd name="T25" fmla="*/ 21 h 87"/>
                      <a:gd name="T26" fmla="*/ 6 w 46"/>
                      <a:gd name="T27" fmla="*/ 21 h 87"/>
                      <a:gd name="T28" fmla="*/ 7 w 46"/>
                      <a:gd name="T29" fmla="*/ 21 h 87"/>
                      <a:gd name="T30" fmla="*/ 9 w 46"/>
                      <a:gd name="T31" fmla="*/ 21 h 87"/>
                      <a:gd name="T32" fmla="*/ 10 w 46"/>
                      <a:gd name="T33" fmla="*/ 21 h 87"/>
                      <a:gd name="T34" fmla="*/ 11 w 46"/>
                      <a:gd name="T35" fmla="*/ 20 h 87"/>
                      <a:gd name="T36" fmla="*/ 12 w 46"/>
                      <a:gd name="T37" fmla="*/ 20 h 87"/>
                      <a:gd name="T38" fmla="*/ 13 w 46"/>
                      <a:gd name="T39" fmla="*/ 19 h 87"/>
                      <a:gd name="T40" fmla="*/ 13 w 46"/>
                      <a:gd name="T41" fmla="*/ 18 h 87"/>
                      <a:gd name="T42" fmla="*/ 14 w 46"/>
                      <a:gd name="T43" fmla="*/ 17 h 87"/>
                      <a:gd name="T44" fmla="*/ 14 w 46"/>
                      <a:gd name="T45" fmla="*/ 15 h 87"/>
                      <a:gd name="T46" fmla="*/ 7 w 46"/>
                      <a:gd name="T47" fmla="*/ 21 h 8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87">
                        <a:moveTo>
                          <a:pt x="23" y="87"/>
                        </a:moveTo>
                        <a:lnTo>
                          <a:pt x="46" y="64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64"/>
                        </a:lnTo>
                        <a:lnTo>
                          <a:pt x="23" y="87"/>
                        </a:lnTo>
                        <a:lnTo>
                          <a:pt x="0" y="64"/>
                        </a:lnTo>
                        <a:lnTo>
                          <a:pt x="0" y="69"/>
                        </a:lnTo>
                        <a:lnTo>
                          <a:pt x="1" y="73"/>
                        </a:lnTo>
                        <a:lnTo>
                          <a:pt x="4" y="77"/>
                        </a:lnTo>
                        <a:lnTo>
                          <a:pt x="6" y="81"/>
                        </a:lnTo>
                        <a:lnTo>
                          <a:pt x="11" y="84"/>
                        </a:lnTo>
                        <a:lnTo>
                          <a:pt x="15" y="85"/>
                        </a:lnTo>
                        <a:lnTo>
                          <a:pt x="19" y="86"/>
                        </a:lnTo>
                        <a:lnTo>
                          <a:pt x="23" y="87"/>
                        </a:lnTo>
                        <a:lnTo>
                          <a:pt x="28" y="86"/>
                        </a:lnTo>
                        <a:lnTo>
                          <a:pt x="32" y="85"/>
                        </a:lnTo>
                        <a:lnTo>
                          <a:pt x="35" y="84"/>
                        </a:lnTo>
                        <a:lnTo>
                          <a:pt x="39" y="81"/>
                        </a:lnTo>
                        <a:lnTo>
                          <a:pt x="42" y="77"/>
                        </a:lnTo>
                        <a:lnTo>
                          <a:pt x="44" y="73"/>
                        </a:lnTo>
                        <a:lnTo>
                          <a:pt x="45" y="69"/>
                        </a:lnTo>
                        <a:lnTo>
                          <a:pt x="46" y="64"/>
                        </a:lnTo>
                        <a:lnTo>
                          <a:pt x="23" y="8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1" name="Freeform 700"/>
                  <p:cNvSpPr>
                    <a:spLocks noChangeAspect="1"/>
                  </p:cNvSpPr>
                  <p:nvPr/>
                </p:nvSpPr>
                <p:spPr bwMode="auto">
                  <a:xfrm>
                    <a:off x="732" y="1919"/>
                    <a:ext cx="21" cy="14"/>
                  </a:xfrm>
                  <a:custGeom>
                    <a:avLst/>
                    <a:gdLst>
                      <a:gd name="T0" fmla="*/ 0 w 63"/>
                      <a:gd name="T1" fmla="*/ 7 h 46"/>
                      <a:gd name="T2" fmla="*/ 8 w 63"/>
                      <a:gd name="T3" fmla="*/ 14 h 46"/>
                      <a:gd name="T4" fmla="*/ 21 w 63"/>
                      <a:gd name="T5" fmla="*/ 14 h 46"/>
                      <a:gd name="T6" fmla="*/ 21 w 63"/>
                      <a:gd name="T7" fmla="*/ 0 h 46"/>
                      <a:gd name="T8" fmla="*/ 8 w 63"/>
                      <a:gd name="T9" fmla="*/ 0 h 46"/>
                      <a:gd name="T10" fmla="*/ 0 w 63"/>
                      <a:gd name="T11" fmla="*/ 7 h 46"/>
                      <a:gd name="T12" fmla="*/ 8 w 63"/>
                      <a:gd name="T13" fmla="*/ 0 h 46"/>
                      <a:gd name="T14" fmla="*/ 6 w 63"/>
                      <a:gd name="T15" fmla="*/ 0 h 46"/>
                      <a:gd name="T16" fmla="*/ 4 w 63"/>
                      <a:gd name="T17" fmla="*/ 1 h 46"/>
                      <a:gd name="T18" fmla="*/ 3 w 63"/>
                      <a:gd name="T19" fmla="*/ 1 h 46"/>
                      <a:gd name="T20" fmla="*/ 2 w 63"/>
                      <a:gd name="T21" fmla="*/ 2 h 46"/>
                      <a:gd name="T22" fmla="*/ 1 w 63"/>
                      <a:gd name="T23" fmla="*/ 3 h 46"/>
                      <a:gd name="T24" fmla="*/ 0 w 63"/>
                      <a:gd name="T25" fmla="*/ 4 h 46"/>
                      <a:gd name="T26" fmla="*/ 0 w 63"/>
                      <a:gd name="T27" fmla="*/ 6 h 46"/>
                      <a:gd name="T28" fmla="*/ 0 w 63"/>
                      <a:gd name="T29" fmla="*/ 7 h 46"/>
                      <a:gd name="T30" fmla="*/ 0 w 63"/>
                      <a:gd name="T31" fmla="*/ 8 h 46"/>
                      <a:gd name="T32" fmla="*/ 0 w 63"/>
                      <a:gd name="T33" fmla="*/ 9 h 46"/>
                      <a:gd name="T34" fmla="*/ 1 w 63"/>
                      <a:gd name="T35" fmla="*/ 11 h 46"/>
                      <a:gd name="T36" fmla="*/ 2 w 63"/>
                      <a:gd name="T37" fmla="*/ 12 h 46"/>
                      <a:gd name="T38" fmla="*/ 3 w 63"/>
                      <a:gd name="T39" fmla="*/ 13 h 46"/>
                      <a:gd name="T40" fmla="*/ 4 w 63"/>
                      <a:gd name="T41" fmla="*/ 13 h 46"/>
                      <a:gd name="T42" fmla="*/ 6 w 63"/>
                      <a:gd name="T43" fmla="*/ 14 h 46"/>
                      <a:gd name="T44" fmla="*/ 8 w 63"/>
                      <a:gd name="T45" fmla="*/ 14 h 46"/>
                      <a:gd name="T46" fmla="*/ 0 w 63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3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63" y="46"/>
                        </a:lnTo>
                        <a:lnTo>
                          <a:pt x="63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4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1"/>
                        </a:lnTo>
                        <a:lnTo>
                          <a:pt x="3" y="35"/>
                        </a:lnTo>
                        <a:lnTo>
                          <a:pt x="5" y="39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8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2" name="Freeform 701"/>
                  <p:cNvSpPr>
                    <a:spLocks noChangeAspect="1"/>
                  </p:cNvSpPr>
                  <p:nvPr/>
                </p:nvSpPr>
                <p:spPr bwMode="auto">
                  <a:xfrm>
                    <a:off x="732" y="1926"/>
                    <a:ext cx="14" cy="136"/>
                  </a:xfrm>
                  <a:custGeom>
                    <a:avLst/>
                    <a:gdLst>
                      <a:gd name="T0" fmla="*/ 3 w 46"/>
                      <a:gd name="T1" fmla="*/ 135 h 455"/>
                      <a:gd name="T2" fmla="*/ 14 w 46"/>
                      <a:gd name="T3" fmla="*/ 129 h 455"/>
                      <a:gd name="T4" fmla="*/ 14 w 46"/>
                      <a:gd name="T5" fmla="*/ 0 h 455"/>
                      <a:gd name="T6" fmla="*/ 0 w 46"/>
                      <a:gd name="T7" fmla="*/ 0 h 455"/>
                      <a:gd name="T8" fmla="*/ 0 w 46"/>
                      <a:gd name="T9" fmla="*/ 129 h 455"/>
                      <a:gd name="T10" fmla="*/ 3 w 46"/>
                      <a:gd name="T11" fmla="*/ 135 h 455"/>
                      <a:gd name="T12" fmla="*/ 0 w 46"/>
                      <a:gd name="T13" fmla="*/ 129 h 455"/>
                      <a:gd name="T14" fmla="*/ 0 w 46"/>
                      <a:gd name="T15" fmla="*/ 131 h 455"/>
                      <a:gd name="T16" fmla="*/ 1 w 46"/>
                      <a:gd name="T17" fmla="*/ 132 h 455"/>
                      <a:gd name="T18" fmla="*/ 1 w 46"/>
                      <a:gd name="T19" fmla="*/ 133 h 455"/>
                      <a:gd name="T20" fmla="*/ 2 w 46"/>
                      <a:gd name="T21" fmla="*/ 134 h 455"/>
                      <a:gd name="T22" fmla="*/ 3 w 46"/>
                      <a:gd name="T23" fmla="*/ 135 h 455"/>
                      <a:gd name="T24" fmla="*/ 5 w 46"/>
                      <a:gd name="T25" fmla="*/ 136 h 455"/>
                      <a:gd name="T26" fmla="*/ 6 w 46"/>
                      <a:gd name="T27" fmla="*/ 136 h 455"/>
                      <a:gd name="T28" fmla="*/ 7 w 46"/>
                      <a:gd name="T29" fmla="*/ 136 h 455"/>
                      <a:gd name="T30" fmla="*/ 9 w 46"/>
                      <a:gd name="T31" fmla="*/ 136 h 455"/>
                      <a:gd name="T32" fmla="*/ 10 w 46"/>
                      <a:gd name="T33" fmla="*/ 136 h 455"/>
                      <a:gd name="T34" fmla="*/ 11 w 46"/>
                      <a:gd name="T35" fmla="*/ 135 h 455"/>
                      <a:gd name="T36" fmla="*/ 12 w 46"/>
                      <a:gd name="T37" fmla="*/ 134 h 455"/>
                      <a:gd name="T38" fmla="*/ 13 w 46"/>
                      <a:gd name="T39" fmla="*/ 133 h 455"/>
                      <a:gd name="T40" fmla="*/ 13 w 46"/>
                      <a:gd name="T41" fmla="*/ 132 h 455"/>
                      <a:gd name="T42" fmla="*/ 14 w 46"/>
                      <a:gd name="T43" fmla="*/ 131 h 455"/>
                      <a:gd name="T44" fmla="*/ 14 w 46"/>
                      <a:gd name="T45" fmla="*/ 129 h 455"/>
                      <a:gd name="T46" fmla="*/ 3 w 46"/>
                      <a:gd name="T47" fmla="*/ 135 h 45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455">
                        <a:moveTo>
                          <a:pt x="10" y="450"/>
                        </a:moveTo>
                        <a:lnTo>
                          <a:pt x="46" y="43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431"/>
                        </a:lnTo>
                        <a:lnTo>
                          <a:pt x="10" y="450"/>
                        </a:lnTo>
                        <a:lnTo>
                          <a:pt x="0" y="431"/>
                        </a:lnTo>
                        <a:lnTo>
                          <a:pt x="0" y="437"/>
                        </a:lnTo>
                        <a:lnTo>
                          <a:pt x="2" y="442"/>
                        </a:lnTo>
                        <a:lnTo>
                          <a:pt x="4" y="445"/>
                        </a:lnTo>
                        <a:lnTo>
                          <a:pt x="8" y="448"/>
                        </a:lnTo>
                        <a:lnTo>
                          <a:pt x="11" y="451"/>
                        </a:lnTo>
                        <a:lnTo>
                          <a:pt x="15" y="454"/>
                        </a:lnTo>
                        <a:lnTo>
                          <a:pt x="19" y="455"/>
                        </a:lnTo>
                        <a:lnTo>
                          <a:pt x="23" y="455"/>
                        </a:lnTo>
                        <a:lnTo>
                          <a:pt x="28" y="455"/>
                        </a:lnTo>
                        <a:lnTo>
                          <a:pt x="32" y="454"/>
                        </a:lnTo>
                        <a:lnTo>
                          <a:pt x="36" y="451"/>
                        </a:lnTo>
                        <a:lnTo>
                          <a:pt x="39" y="448"/>
                        </a:lnTo>
                        <a:lnTo>
                          <a:pt x="42" y="445"/>
                        </a:lnTo>
                        <a:lnTo>
                          <a:pt x="44" y="442"/>
                        </a:lnTo>
                        <a:lnTo>
                          <a:pt x="45" y="437"/>
                        </a:lnTo>
                        <a:lnTo>
                          <a:pt x="46" y="431"/>
                        </a:lnTo>
                        <a:lnTo>
                          <a:pt x="10" y="45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3" name="Freeform 702"/>
                  <p:cNvSpPr>
                    <a:spLocks noChangeAspect="1"/>
                  </p:cNvSpPr>
                  <p:nvPr/>
                </p:nvSpPr>
                <p:spPr bwMode="auto">
                  <a:xfrm>
                    <a:off x="739" y="2055"/>
                    <a:ext cx="14" cy="14"/>
                  </a:xfrm>
                  <a:custGeom>
                    <a:avLst/>
                    <a:gdLst>
                      <a:gd name="T0" fmla="*/ 14 w 68"/>
                      <a:gd name="T1" fmla="*/ 9 h 66"/>
                      <a:gd name="T2" fmla="*/ 12 w 68"/>
                      <a:gd name="T3" fmla="*/ 5 h 66"/>
                      <a:gd name="T4" fmla="*/ 6 w 68"/>
                      <a:gd name="T5" fmla="*/ 0 h 66"/>
                      <a:gd name="T6" fmla="*/ 0 w 68"/>
                      <a:gd name="T7" fmla="*/ 8 h 66"/>
                      <a:gd name="T8" fmla="*/ 6 w 68"/>
                      <a:gd name="T9" fmla="*/ 13 h 66"/>
                      <a:gd name="T10" fmla="*/ 14 w 68"/>
                      <a:gd name="T11" fmla="*/ 9 h 66"/>
                      <a:gd name="T12" fmla="*/ 6 w 68"/>
                      <a:gd name="T13" fmla="*/ 13 h 66"/>
                      <a:gd name="T14" fmla="*/ 7 w 68"/>
                      <a:gd name="T15" fmla="*/ 14 h 66"/>
                      <a:gd name="T16" fmla="*/ 8 w 68"/>
                      <a:gd name="T17" fmla="*/ 14 h 66"/>
                      <a:gd name="T18" fmla="*/ 9 w 68"/>
                      <a:gd name="T19" fmla="*/ 14 h 66"/>
                      <a:gd name="T20" fmla="*/ 10 w 68"/>
                      <a:gd name="T21" fmla="*/ 14 h 66"/>
                      <a:gd name="T22" fmla="*/ 11 w 68"/>
                      <a:gd name="T23" fmla="*/ 14 h 66"/>
                      <a:gd name="T24" fmla="*/ 12 w 68"/>
                      <a:gd name="T25" fmla="*/ 13 h 66"/>
                      <a:gd name="T26" fmla="*/ 13 w 68"/>
                      <a:gd name="T27" fmla="*/ 12 h 66"/>
                      <a:gd name="T28" fmla="*/ 13 w 68"/>
                      <a:gd name="T29" fmla="*/ 12 h 66"/>
                      <a:gd name="T30" fmla="*/ 13 w 68"/>
                      <a:gd name="T31" fmla="*/ 11 h 66"/>
                      <a:gd name="T32" fmla="*/ 14 w 68"/>
                      <a:gd name="T33" fmla="*/ 10 h 66"/>
                      <a:gd name="T34" fmla="*/ 14 w 68"/>
                      <a:gd name="T35" fmla="*/ 9 h 66"/>
                      <a:gd name="T36" fmla="*/ 14 w 68"/>
                      <a:gd name="T37" fmla="*/ 8 h 66"/>
                      <a:gd name="T38" fmla="*/ 14 w 68"/>
                      <a:gd name="T39" fmla="*/ 7 h 66"/>
                      <a:gd name="T40" fmla="*/ 13 w 68"/>
                      <a:gd name="T41" fmla="*/ 7 h 66"/>
                      <a:gd name="T42" fmla="*/ 13 w 68"/>
                      <a:gd name="T43" fmla="*/ 6 h 66"/>
                      <a:gd name="T44" fmla="*/ 12 w 68"/>
                      <a:gd name="T45" fmla="*/ 5 h 66"/>
                      <a:gd name="T46" fmla="*/ 14 w 68"/>
                      <a:gd name="T47" fmla="*/ 9 h 6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8" h="66">
                        <a:moveTo>
                          <a:pt x="67" y="42"/>
                        </a:moveTo>
                        <a:lnTo>
                          <a:pt x="58" y="23"/>
                        </a:lnTo>
                        <a:lnTo>
                          <a:pt x="27" y="0"/>
                        </a:lnTo>
                        <a:lnTo>
                          <a:pt x="0" y="38"/>
                        </a:lnTo>
                        <a:lnTo>
                          <a:pt x="31" y="60"/>
                        </a:lnTo>
                        <a:lnTo>
                          <a:pt x="67" y="42"/>
                        </a:lnTo>
                        <a:lnTo>
                          <a:pt x="31" y="60"/>
                        </a:lnTo>
                        <a:lnTo>
                          <a:pt x="35" y="64"/>
                        </a:lnTo>
                        <a:lnTo>
                          <a:pt x="40" y="65"/>
                        </a:lnTo>
                        <a:lnTo>
                          <a:pt x="45" y="66"/>
                        </a:lnTo>
                        <a:lnTo>
                          <a:pt x="49" y="65"/>
                        </a:lnTo>
                        <a:lnTo>
                          <a:pt x="53" y="64"/>
                        </a:lnTo>
                        <a:lnTo>
                          <a:pt x="56" y="62"/>
                        </a:lnTo>
                        <a:lnTo>
                          <a:pt x="61" y="58"/>
                        </a:lnTo>
                        <a:lnTo>
                          <a:pt x="63" y="55"/>
                        </a:lnTo>
                        <a:lnTo>
                          <a:pt x="65" y="52"/>
                        </a:lnTo>
                        <a:lnTo>
                          <a:pt x="67" y="48"/>
                        </a:lnTo>
                        <a:lnTo>
                          <a:pt x="68" y="44"/>
                        </a:lnTo>
                        <a:lnTo>
                          <a:pt x="68" y="39"/>
                        </a:lnTo>
                        <a:lnTo>
                          <a:pt x="67" y="35"/>
                        </a:lnTo>
                        <a:lnTo>
                          <a:pt x="65" y="31"/>
                        </a:lnTo>
                        <a:lnTo>
                          <a:pt x="62" y="27"/>
                        </a:lnTo>
                        <a:lnTo>
                          <a:pt x="58" y="23"/>
                        </a:lnTo>
                        <a:lnTo>
                          <a:pt x="67" y="4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4" name="Rectangle 70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39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15" name="Freeform 704"/>
                  <p:cNvSpPr>
                    <a:spLocks noChangeAspect="1"/>
                  </p:cNvSpPr>
                  <p:nvPr/>
                </p:nvSpPr>
                <p:spPr bwMode="auto">
                  <a:xfrm>
                    <a:off x="4784" y="1561"/>
                    <a:ext cx="14" cy="14"/>
                  </a:xfrm>
                  <a:custGeom>
                    <a:avLst/>
                    <a:gdLst>
                      <a:gd name="T0" fmla="*/ 0 w 32"/>
                      <a:gd name="T1" fmla="*/ 7 h 46"/>
                      <a:gd name="T2" fmla="*/ 10 w 32"/>
                      <a:gd name="T3" fmla="*/ 14 h 46"/>
                      <a:gd name="T4" fmla="*/ 14 w 32"/>
                      <a:gd name="T5" fmla="*/ 14 h 46"/>
                      <a:gd name="T6" fmla="*/ 14 w 32"/>
                      <a:gd name="T7" fmla="*/ 0 h 46"/>
                      <a:gd name="T8" fmla="*/ 10 w 32"/>
                      <a:gd name="T9" fmla="*/ 0 h 46"/>
                      <a:gd name="T10" fmla="*/ 0 w 32"/>
                      <a:gd name="T11" fmla="*/ 7 h 46"/>
                      <a:gd name="T12" fmla="*/ 10 w 32"/>
                      <a:gd name="T13" fmla="*/ 0 h 46"/>
                      <a:gd name="T14" fmla="*/ 7 w 32"/>
                      <a:gd name="T15" fmla="*/ 0 h 46"/>
                      <a:gd name="T16" fmla="*/ 6 w 32"/>
                      <a:gd name="T17" fmla="*/ 1 h 46"/>
                      <a:gd name="T18" fmla="*/ 4 w 32"/>
                      <a:gd name="T19" fmla="*/ 1 h 46"/>
                      <a:gd name="T20" fmla="*/ 2 w 32"/>
                      <a:gd name="T21" fmla="*/ 2 h 46"/>
                      <a:gd name="T22" fmla="*/ 1 w 32"/>
                      <a:gd name="T23" fmla="*/ 3 h 46"/>
                      <a:gd name="T24" fmla="*/ 0 w 32"/>
                      <a:gd name="T25" fmla="*/ 5 h 46"/>
                      <a:gd name="T26" fmla="*/ 0 w 32"/>
                      <a:gd name="T27" fmla="*/ 6 h 46"/>
                      <a:gd name="T28" fmla="*/ 0 w 32"/>
                      <a:gd name="T29" fmla="*/ 7 h 46"/>
                      <a:gd name="T30" fmla="*/ 0 w 32"/>
                      <a:gd name="T31" fmla="*/ 8 h 46"/>
                      <a:gd name="T32" fmla="*/ 0 w 32"/>
                      <a:gd name="T33" fmla="*/ 10 h 46"/>
                      <a:gd name="T34" fmla="*/ 1 w 32"/>
                      <a:gd name="T35" fmla="*/ 11 h 46"/>
                      <a:gd name="T36" fmla="*/ 2 w 32"/>
                      <a:gd name="T37" fmla="*/ 12 h 46"/>
                      <a:gd name="T38" fmla="*/ 4 w 32"/>
                      <a:gd name="T39" fmla="*/ 13 h 46"/>
                      <a:gd name="T40" fmla="*/ 6 w 32"/>
                      <a:gd name="T41" fmla="*/ 13 h 46"/>
                      <a:gd name="T42" fmla="*/ 7 w 32"/>
                      <a:gd name="T43" fmla="*/ 14 h 46"/>
                      <a:gd name="T44" fmla="*/ 10 w 32"/>
                      <a:gd name="T45" fmla="*/ 14 h 46"/>
                      <a:gd name="T46" fmla="*/ 0 w 32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2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32" y="46"/>
                        </a:lnTo>
                        <a:lnTo>
                          <a:pt x="32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13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3" y="44"/>
                        </a:lnTo>
                        <a:lnTo>
                          <a:pt x="17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6" name="Freeform 705"/>
                  <p:cNvSpPr>
                    <a:spLocks noChangeAspect="1"/>
                  </p:cNvSpPr>
                  <p:nvPr/>
                </p:nvSpPr>
                <p:spPr bwMode="auto">
                  <a:xfrm>
                    <a:off x="4784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0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4 w 46"/>
                      <a:gd name="T25" fmla="*/ 36 h 123"/>
                      <a:gd name="T26" fmla="*/ 5 w 46"/>
                      <a:gd name="T27" fmla="*/ 36 h 123"/>
                      <a:gd name="T28" fmla="*/ 7 w 46"/>
                      <a:gd name="T29" fmla="*/ 36 h 123"/>
                      <a:gd name="T30" fmla="*/ 8 w 46"/>
                      <a:gd name="T31" fmla="*/ 36 h 123"/>
                      <a:gd name="T32" fmla="*/ 10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1" y="111"/>
                        </a:lnTo>
                        <a:lnTo>
                          <a:pt x="4" y="115"/>
                        </a:lnTo>
                        <a:lnTo>
                          <a:pt x="6" y="118"/>
                        </a:lnTo>
                        <a:lnTo>
                          <a:pt x="10" y="120"/>
                        </a:lnTo>
                        <a:lnTo>
                          <a:pt x="14" y="122"/>
                        </a:lnTo>
                        <a:lnTo>
                          <a:pt x="18" y="123"/>
                        </a:lnTo>
                        <a:lnTo>
                          <a:pt x="23" y="123"/>
                        </a:lnTo>
                        <a:lnTo>
                          <a:pt x="27" y="123"/>
                        </a:lnTo>
                        <a:lnTo>
                          <a:pt x="32" y="122"/>
                        </a:lnTo>
                        <a:lnTo>
                          <a:pt x="35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5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7" name="Freeform 706"/>
                  <p:cNvSpPr>
                    <a:spLocks noChangeAspect="1"/>
                  </p:cNvSpPr>
                  <p:nvPr/>
                </p:nvSpPr>
                <p:spPr bwMode="auto">
                  <a:xfrm>
                    <a:off x="4798" y="1589"/>
                    <a:ext cx="7" cy="14"/>
                  </a:xfrm>
                  <a:custGeom>
                    <a:avLst/>
                    <a:gdLst>
                      <a:gd name="T0" fmla="*/ 7 w 40"/>
                      <a:gd name="T1" fmla="*/ 7 h 46"/>
                      <a:gd name="T2" fmla="*/ 3 w 40"/>
                      <a:gd name="T3" fmla="*/ 0 h 46"/>
                      <a:gd name="T4" fmla="*/ 0 w 40"/>
                      <a:gd name="T5" fmla="*/ 0 h 46"/>
                      <a:gd name="T6" fmla="*/ 0 w 40"/>
                      <a:gd name="T7" fmla="*/ 14 h 46"/>
                      <a:gd name="T8" fmla="*/ 3 w 40"/>
                      <a:gd name="T9" fmla="*/ 14 h 46"/>
                      <a:gd name="T10" fmla="*/ 7 w 40"/>
                      <a:gd name="T11" fmla="*/ 7 h 46"/>
                      <a:gd name="T12" fmla="*/ 3 w 40"/>
                      <a:gd name="T13" fmla="*/ 14 h 46"/>
                      <a:gd name="T14" fmla="*/ 4 w 40"/>
                      <a:gd name="T15" fmla="*/ 14 h 46"/>
                      <a:gd name="T16" fmla="*/ 5 w 40"/>
                      <a:gd name="T17" fmla="*/ 13 h 46"/>
                      <a:gd name="T18" fmla="*/ 5 w 40"/>
                      <a:gd name="T19" fmla="*/ 13 h 46"/>
                      <a:gd name="T20" fmla="*/ 6 w 40"/>
                      <a:gd name="T21" fmla="*/ 12 h 46"/>
                      <a:gd name="T22" fmla="*/ 6 w 40"/>
                      <a:gd name="T23" fmla="*/ 11 h 46"/>
                      <a:gd name="T24" fmla="*/ 7 w 40"/>
                      <a:gd name="T25" fmla="*/ 10 h 46"/>
                      <a:gd name="T26" fmla="*/ 7 w 40"/>
                      <a:gd name="T27" fmla="*/ 8 h 46"/>
                      <a:gd name="T28" fmla="*/ 7 w 40"/>
                      <a:gd name="T29" fmla="*/ 7 h 46"/>
                      <a:gd name="T30" fmla="*/ 7 w 40"/>
                      <a:gd name="T31" fmla="*/ 6 h 46"/>
                      <a:gd name="T32" fmla="*/ 7 w 40"/>
                      <a:gd name="T33" fmla="*/ 5 h 46"/>
                      <a:gd name="T34" fmla="*/ 6 w 40"/>
                      <a:gd name="T35" fmla="*/ 3 h 46"/>
                      <a:gd name="T36" fmla="*/ 6 w 40"/>
                      <a:gd name="T37" fmla="*/ 2 h 46"/>
                      <a:gd name="T38" fmla="*/ 5 w 40"/>
                      <a:gd name="T39" fmla="*/ 1 h 46"/>
                      <a:gd name="T40" fmla="*/ 5 w 40"/>
                      <a:gd name="T41" fmla="*/ 1 h 46"/>
                      <a:gd name="T42" fmla="*/ 4 w 40"/>
                      <a:gd name="T43" fmla="*/ 0 h 46"/>
                      <a:gd name="T44" fmla="*/ 3 w 40"/>
                      <a:gd name="T45" fmla="*/ 0 h 46"/>
                      <a:gd name="T46" fmla="*/ 7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40" y="23"/>
                        </a:moveTo>
                        <a:lnTo>
                          <a:pt x="17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7" y="46"/>
                        </a:lnTo>
                        <a:lnTo>
                          <a:pt x="40" y="23"/>
                        </a:lnTo>
                        <a:lnTo>
                          <a:pt x="17" y="46"/>
                        </a:lnTo>
                        <a:lnTo>
                          <a:pt x="22" y="46"/>
                        </a:lnTo>
                        <a:lnTo>
                          <a:pt x="27" y="44"/>
                        </a:lnTo>
                        <a:lnTo>
                          <a:pt x="31" y="42"/>
                        </a:lnTo>
                        <a:lnTo>
                          <a:pt x="35" y="39"/>
                        </a:lnTo>
                        <a:lnTo>
                          <a:pt x="37" y="36"/>
                        </a:lnTo>
                        <a:lnTo>
                          <a:pt x="39" y="32"/>
                        </a:lnTo>
                        <a:lnTo>
                          <a:pt x="40" y="27"/>
                        </a:lnTo>
                        <a:lnTo>
                          <a:pt x="40" y="23"/>
                        </a:lnTo>
                        <a:lnTo>
                          <a:pt x="40" y="19"/>
                        </a:lnTo>
                        <a:lnTo>
                          <a:pt x="39" y="15"/>
                        </a:lnTo>
                        <a:lnTo>
                          <a:pt x="37" y="10"/>
                        </a:lnTo>
                        <a:lnTo>
                          <a:pt x="35" y="7"/>
                        </a:lnTo>
                        <a:lnTo>
                          <a:pt x="31" y="4"/>
                        </a:lnTo>
                        <a:lnTo>
                          <a:pt x="27" y="2"/>
                        </a:lnTo>
                        <a:lnTo>
                          <a:pt x="22" y="0"/>
                        </a:lnTo>
                        <a:lnTo>
                          <a:pt x="17" y="0"/>
                        </a:lnTo>
                        <a:lnTo>
                          <a:pt x="4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8" name="Freeform 707"/>
                  <p:cNvSpPr>
                    <a:spLocks noChangeAspect="1"/>
                  </p:cNvSpPr>
                  <p:nvPr/>
                </p:nvSpPr>
                <p:spPr bwMode="auto">
                  <a:xfrm>
                    <a:off x="4791" y="1596"/>
                    <a:ext cx="14" cy="315"/>
                  </a:xfrm>
                  <a:custGeom>
                    <a:avLst/>
                    <a:gdLst>
                      <a:gd name="T0" fmla="*/ 7 w 46"/>
                      <a:gd name="T1" fmla="*/ 315 h 1067"/>
                      <a:gd name="T2" fmla="*/ 14 w 46"/>
                      <a:gd name="T3" fmla="*/ 308 h 1067"/>
                      <a:gd name="T4" fmla="*/ 14 w 46"/>
                      <a:gd name="T5" fmla="*/ 0 h 1067"/>
                      <a:gd name="T6" fmla="*/ 0 w 46"/>
                      <a:gd name="T7" fmla="*/ 0 h 1067"/>
                      <a:gd name="T8" fmla="*/ 0 w 46"/>
                      <a:gd name="T9" fmla="*/ 308 h 1067"/>
                      <a:gd name="T10" fmla="*/ 7 w 46"/>
                      <a:gd name="T11" fmla="*/ 315 h 1067"/>
                      <a:gd name="T12" fmla="*/ 0 w 46"/>
                      <a:gd name="T13" fmla="*/ 308 h 1067"/>
                      <a:gd name="T14" fmla="*/ 0 w 46"/>
                      <a:gd name="T15" fmla="*/ 310 h 1067"/>
                      <a:gd name="T16" fmla="*/ 1 w 46"/>
                      <a:gd name="T17" fmla="*/ 311 h 1067"/>
                      <a:gd name="T18" fmla="*/ 1 w 46"/>
                      <a:gd name="T19" fmla="*/ 312 h 1067"/>
                      <a:gd name="T20" fmla="*/ 2 w 46"/>
                      <a:gd name="T21" fmla="*/ 313 h 1067"/>
                      <a:gd name="T22" fmla="*/ 3 w 46"/>
                      <a:gd name="T23" fmla="*/ 314 h 1067"/>
                      <a:gd name="T24" fmla="*/ 5 w 46"/>
                      <a:gd name="T25" fmla="*/ 315 h 1067"/>
                      <a:gd name="T26" fmla="*/ 6 w 46"/>
                      <a:gd name="T27" fmla="*/ 315 h 1067"/>
                      <a:gd name="T28" fmla="*/ 7 w 46"/>
                      <a:gd name="T29" fmla="*/ 315 h 1067"/>
                      <a:gd name="T30" fmla="*/ 8 w 46"/>
                      <a:gd name="T31" fmla="*/ 315 h 1067"/>
                      <a:gd name="T32" fmla="*/ 9 w 46"/>
                      <a:gd name="T33" fmla="*/ 315 h 1067"/>
                      <a:gd name="T34" fmla="*/ 11 w 46"/>
                      <a:gd name="T35" fmla="*/ 314 h 1067"/>
                      <a:gd name="T36" fmla="*/ 12 w 46"/>
                      <a:gd name="T37" fmla="*/ 313 h 1067"/>
                      <a:gd name="T38" fmla="*/ 13 w 46"/>
                      <a:gd name="T39" fmla="*/ 312 h 1067"/>
                      <a:gd name="T40" fmla="*/ 13 w 46"/>
                      <a:gd name="T41" fmla="*/ 311 h 1067"/>
                      <a:gd name="T42" fmla="*/ 14 w 46"/>
                      <a:gd name="T43" fmla="*/ 310 h 1067"/>
                      <a:gd name="T44" fmla="*/ 14 w 46"/>
                      <a:gd name="T45" fmla="*/ 308 h 1067"/>
                      <a:gd name="T46" fmla="*/ 7 w 46"/>
                      <a:gd name="T47" fmla="*/ 315 h 106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067">
                        <a:moveTo>
                          <a:pt x="23" y="1067"/>
                        </a:moveTo>
                        <a:lnTo>
                          <a:pt x="46" y="1044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44"/>
                        </a:lnTo>
                        <a:lnTo>
                          <a:pt x="23" y="1067"/>
                        </a:lnTo>
                        <a:lnTo>
                          <a:pt x="0" y="1044"/>
                        </a:lnTo>
                        <a:lnTo>
                          <a:pt x="0" y="1049"/>
                        </a:lnTo>
                        <a:lnTo>
                          <a:pt x="2" y="1054"/>
                        </a:lnTo>
                        <a:lnTo>
                          <a:pt x="4" y="1057"/>
                        </a:lnTo>
                        <a:lnTo>
                          <a:pt x="7" y="1061"/>
                        </a:lnTo>
                        <a:lnTo>
                          <a:pt x="10" y="1064"/>
                        </a:lnTo>
                        <a:lnTo>
                          <a:pt x="15" y="1066"/>
                        </a:lnTo>
                        <a:lnTo>
                          <a:pt x="19" y="1067"/>
                        </a:lnTo>
                        <a:lnTo>
                          <a:pt x="23" y="1067"/>
                        </a:lnTo>
                        <a:lnTo>
                          <a:pt x="27" y="1067"/>
                        </a:lnTo>
                        <a:lnTo>
                          <a:pt x="31" y="1066"/>
                        </a:lnTo>
                        <a:lnTo>
                          <a:pt x="36" y="1064"/>
                        </a:lnTo>
                        <a:lnTo>
                          <a:pt x="39" y="1061"/>
                        </a:lnTo>
                        <a:lnTo>
                          <a:pt x="42" y="1057"/>
                        </a:lnTo>
                        <a:lnTo>
                          <a:pt x="44" y="1054"/>
                        </a:lnTo>
                        <a:lnTo>
                          <a:pt x="46" y="1049"/>
                        </a:lnTo>
                        <a:lnTo>
                          <a:pt x="46" y="1044"/>
                        </a:lnTo>
                        <a:lnTo>
                          <a:pt x="23" y="106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9" name="Freeform 708"/>
                  <p:cNvSpPr>
                    <a:spLocks noChangeAspect="1"/>
                  </p:cNvSpPr>
                  <p:nvPr/>
                </p:nvSpPr>
                <p:spPr bwMode="auto">
                  <a:xfrm>
                    <a:off x="4777" y="1904"/>
                    <a:ext cx="21" cy="7"/>
                  </a:xfrm>
                  <a:custGeom>
                    <a:avLst/>
                    <a:gdLst>
                      <a:gd name="T0" fmla="*/ 0 w 70"/>
                      <a:gd name="T1" fmla="*/ 4 h 47"/>
                      <a:gd name="T2" fmla="*/ 7 w 70"/>
                      <a:gd name="T3" fmla="*/ 7 h 47"/>
                      <a:gd name="T4" fmla="*/ 21 w 70"/>
                      <a:gd name="T5" fmla="*/ 7 h 47"/>
                      <a:gd name="T6" fmla="*/ 21 w 70"/>
                      <a:gd name="T7" fmla="*/ 0 h 47"/>
                      <a:gd name="T8" fmla="*/ 7 w 70"/>
                      <a:gd name="T9" fmla="*/ 0 h 47"/>
                      <a:gd name="T10" fmla="*/ 0 w 70"/>
                      <a:gd name="T11" fmla="*/ 4 h 47"/>
                      <a:gd name="T12" fmla="*/ 7 w 70"/>
                      <a:gd name="T13" fmla="*/ 0 h 47"/>
                      <a:gd name="T14" fmla="*/ 5 w 70"/>
                      <a:gd name="T15" fmla="*/ 0 h 47"/>
                      <a:gd name="T16" fmla="*/ 4 w 70"/>
                      <a:gd name="T17" fmla="*/ 0 h 47"/>
                      <a:gd name="T18" fmla="*/ 3 w 70"/>
                      <a:gd name="T19" fmla="*/ 1 h 47"/>
                      <a:gd name="T20" fmla="*/ 2 w 70"/>
                      <a:gd name="T21" fmla="*/ 1 h 47"/>
                      <a:gd name="T22" fmla="*/ 1 w 70"/>
                      <a:gd name="T23" fmla="*/ 2 h 47"/>
                      <a:gd name="T24" fmla="*/ 1 w 70"/>
                      <a:gd name="T25" fmla="*/ 2 h 47"/>
                      <a:gd name="T26" fmla="*/ 0 w 70"/>
                      <a:gd name="T27" fmla="*/ 3 h 47"/>
                      <a:gd name="T28" fmla="*/ 0 w 70"/>
                      <a:gd name="T29" fmla="*/ 4 h 47"/>
                      <a:gd name="T30" fmla="*/ 0 w 70"/>
                      <a:gd name="T31" fmla="*/ 4 h 47"/>
                      <a:gd name="T32" fmla="*/ 1 w 70"/>
                      <a:gd name="T33" fmla="*/ 5 h 47"/>
                      <a:gd name="T34" fmla="*/ 1 w 70"/>
                      <a:gd name="T35" fmla="*/ 5 h 47"/>
                      <a:gd name="T36" fmla="*/ 2 w 70"/>
                      <a:gd name="T37" fmla="*/ 6 h 47"/>
                      <a:gd name="T38" fmla="*/ 3 w 70"/>
                      <a:gd name="T39" fmla="*/ 6 h 47"/>
                      <a:gd name="T40" fmla="*/ 4 w 70"/>
                      <a:gd name="T41" fmla="*/ 7 h 47"/>
                      <a:gd name="T42" fmla="*/ 5 w 70"/>
                      <a:gd name="T43" fmla="*/ 7 h 47"/>
                      <a:gd name="T44" fmla="*/ 7 w 70"/>
                      <a:gd name="T45" fmla="*/ 7 h 47"/>
                      <a:gd name="T46" fmla="*/ 0 w 70"/>
                      <a:gd name="T47" fmla="*/ 4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70" h="47">
                        <a:moveTo>
                          <a:pt x="0" y="24"/>
                        </a:moveTo>
                        <a:lnTo>
                          <a:pt x="24" y="47"/>
                        </a:lnTo>
                        <a:lnTo>
                          <a:pt x="70" y="47"/>
                        </a:lnTo>
                        <a:lnTo>
                          <a:pt x="70" y="0"/>
                        </a:lnTo>
                        <a:lnTo>
                          <a:pt x="24" y="0"/>
                        </a:lnTo>
                        <a:lnTo>
                          <a:pt x="0" y="24"/>
                        </a:lnTo>
                        <a:lnTo>
                          <a:pt x="24" y="0"/>
                        </a:ln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9" y="5"/>
                        </a:lnTo>
                        <a:lnTo>
                          <a:pt x="6" y="8"/>
                        </a:lnTo>
                        <a:lnTo>
                          <a:pt x="4" y="11"/>
                        </a:lnTo>
                        <a:lnTo>
                          <a:pt x="2" y="15"/>
                        </a:lnTo>
                        <a:lnTo>
                          <a:pt x="0" y="19"/>
                        </a:lnTo>
                        <a:lnTo>
                          <a:pt x="0" y="24"/>
                        </a:lnTo>
                        <a:lnTo>
                          <a:pt x="0" y="28"/>
                        </a:lnTo>
                        <a:lnTo>
                          <a:pt x="2" y="32"/>
                        </a:lnTo>
                        <a:lnTo>
                          <a:pt x="4" y="36"/>
                        </a:lnTo>
                        <a:lnTo>
                          <a:pt x="6" y="39"/>
                        </a:lnTo>
                        <a:lnTo>
                          <a:pt x="9" y="42"/>
                        </a:lnTo>
                        <a:lnTo>
                          <a:pt x="13" y="45"/>
                        </a:lnTo>
                        <a:lnTo>
                          <a:pt x="18" y="47"/>
                        </a:lnTo>
                        <a:lnTo>
                          <a:pt x="24" y="47"/>
                        </a:ln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20" name="Freeform 709"/>
                  <p:cNvSpPr>
                    <a:spLocks noChangeAspect="1"/>
                  </p:cNvSpPr>
                  <p:nvPr/>
                </p:nvSpPr>
                <p:spPr bwMode="auto">
                  <a:xfrm>
                    <a:off x="4777" y="1911"/>
                    <a:ext cx="14" cy="21"/>
                  </a:xfrm>
                  <a:custGeom>
                    <a:avLst/>
                    <a:gdLst>
                      <a:gd name="T0" fmla="*/ 7 w 47"/>
                      <a:gd name="T1" fmla="*/ 21 h 87"/>
                      <a:gd name="T2" fmla="*/ 14 w 47"/>
                      <a:gd name="T3" fmla="*/ 15 h 87"/>
                      <a:gd name="T4" fmla="*/ 14 w 47"/>
                      <a:gd name="T5" fmla="*/ 0 h 87"/>
                      <a:gd name="T6" fmla="*/ 0 w 47"/>
                      <a:gd name="T7" fmla="*/ 0 h 87"/>
                      <a:gd name="T8" fmla="*/ 0 w 47"/>
                      <a:gd name="T9" fmla="*/ 15 h 87"/>
                      <a:gd name="T10" fmla="*/ 7 w 47"/>
                      <a:gd name="T11" fmla="*/ 21 h 87"/>
                      <a:gd name="T12" fmla="*/ 0 w 47"/>
                      <a:gd name="T13" fmla="*/ 15 h 87"/>
                      <a:gd name="T14" fmla="*/ 0 w 47"/>
                      <a:gd name="T15" fmla="*/ 17 h 87"/>
                      <a:gd name="T16" fmla="*/ 1 w 47"/>
                      <a:gd name="T17" fmla="*/ 18 h 87"/>
                      <a:gd name="T18" fmla="*/ 1 w 47"/>
                      <a:gd name="T19" fmla="*/ 19 h 87"/>
                      <a:gd name="T20" fmla="*/ 2 w 47"/>
                      <a:gd name="T21" fmla="*/ 20 h 87"/>
                      <a:gd name="T22" fmla="*/ 3 w 47"/>
                      <a:gd name="T23" fmla="*/ 20 h 87"/>
                      <a:gd name="T24" fmla="*/ 4 w 47"/>
                      <a:gd name="T25" fmla="*/ 21 h 87"/>
                      <a:gd name="T26" fmla="*/ 6 w 47"/>
                      <a:gd name="T27" fmla="*/ 21 h 87"/>
                      <a:gd name="T28" fmla="*/ 7 w 47"/>
                      <a:gd name="T29" fmla="*/ 21 h 87"/>
                      <a:gd name="T30" fmla="*/ 8 w 47"/>
                      <a:gd name="T31" fmla="*/ 21 h 87"/>
                      <a:gd name="T32" fmla="*/ 10 w 47"/>
                      <a:gd name="T33" fmla="*/ 21 h 87"/>
                      <a:gd name="T34" fmla="*/ 11 w 47"/>
                      <a:gd name="T35" fmla="*/ 20 h 87"/>
                      <a:gd name="T36" fmla="*/ 12 w 47"/>
                      <a:gd name="T37" fmla="*/ 20 h 87"/>
                      <a:gd name="T38" fmla="*/ 13 w 47"/>
                      <a:gd name="T39" fmla="*/ 19 h 87"/>
                      <a:gd name="T40" fmla="*/ 13 w 47"/>
                      <a:gd name="T41" fmla="*/ 18 h 87"/>
                      <a:gd name="T42" fmla="*/ 14 w 47"/>
                      <a:gd name="T43" fmla="*/ 17 h 87"/>
                      <a:gd name="T44" fmla="*/ 14 w 47"/>
                      <a:gd name="T45" fmla="*/ 15 h 87"/>
                      <a:gd name="T46" fmla="*/ 7 w 47"/>
                      <a:gd name="T47" fmla="*/ 21 h 8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87">
                        <a:moveTo>
                          <a:pt x="24" y="87"/>
                        </a:moveTo>
                        <a:lnTo>
                          <a:pt x="47" y="64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64"/>
                        </a:lnTo>
                        <a:lnTo>
                          <a:pt x="24" y="87"/>
                        </a:lnTo>
                        <a:lnTo>
                          <a:pt x="0" y="64"/>
                        </a:lnTo>
                        <a:lnTo>
                          <a:pt x="0" y="69"/>
                        </a:lnTo>
                        <a:lnTo>
                          <a:pt x="3" y="73"/>
                        </a:lnTo>
                        <a:lnTo>
                          <a:pt x="5" y="77"/>
                        </a:lnTo>
                        <a:lnTo>
                          <a:pt x="8" y="81"/>
                        </a:lnTo>
                        <a:lnTo>
                          <a:pt x="11" y="84"/>
                        </a:lnTo>
                        <a:lnTo>
                          <a:pt x="15" y="85"/>
                        </a:lnTo>
                        <a:lnTo>
                          <a:pt x="19" y="86"/>
                        </a:lnTo>
                        <a:lnTo>
                          <a:pt x="24" y="87"/>
                        </a:lnTo>
                        <a:lnTo>
                          <a:pt x="28" y="86"/>
                        </a:lnTo>
                        <a:lnTo>
                          <a:pt x="32" y="85"/>
                        </a:lnTo>
                        <a:lnTo>
                          <a:pt x="36" y="84"/>
                        </a:lnTo>
                        <a:lnTo>
                          <a:pt x="39" y="81"/>
                        </a:lnTo>
                        <a:lnTo>
                          <a:pt x="43" y="77"/>
                        </a:lnTo>
                        <a:lnTo>
                          <a:pt x="45" y="73"/>
                        </a:lnTo>
                        <a:lnTo>
                          <a:pt x="46" y="69"/>
                        </a:lnTo>
                        <a:lnTo>
                          <a:pt x="47" y="64"/>
                        </a:lnTo>
                        <a:lnTo>
                          <a:pt x="24" y="8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21" name="Freeform 710"/>
                  <p:cNvSpPr>
                    <a:spLocks noChangeAspect="1"/>
                  </p:cNvSpPr>
                  <p:nvPr/>
                </p:nvSpPr>
                <p:spPr bwMode="auto">
                  <a:xfrm>
                    <a:off x="4784" y="1919"/>
                    <a:ext cx="21" cy="14"/>
                  </a:xfrm>
                  <a:custGeom>
                    <a:avLst/>
                    <a:gdLst>
                      <a:gd name="T0" fmla="*/ 21 w 64"/>
                      <a:gd name="T1" fmla="*/ 7 h 46"/>
                      <a:gd name="T2" fmla="*/ 13 w 64"/>
                      <a:gd name="T3" fmla="*/ 0 h 46"/>
                      <a:gd name="T4" fmla="*/ 0 w 64"/>
                      <a:gd name="T5" fmla="*/ 0 h 46"/>
                      <a:gd name="T6" fmla="*/ 0 w 64"/>
                      <a:gd name="T7" fmla="*/ 14 h 46"/>
                      <a:gd name="T8" fmla="*/ 13 w 64"/>
                      <a:gd name="T9" fmla="*/ 14 h 46"/>
                      <a:gd name="T10" fmla="*/ 21 w 64"/>
                      <a:gd name="T11" fmla="*/ 7 h 46"/>
                      <a:gd name="T12" fmla="*/ 13 w 64"/>
                      <a:gd name="T13" fmla="*/ 14 h 46"/>
                      <a:gd name="T14" fmla="*/ 15 w 64"/>
                      <a:gd name="T15" fmla="*/ 14 h 46"/>
                      <a:gd name="T16" fmla="*/ 17 w 64"/>
                      <a:gd name="T17" fmla="*/ 13 h 46"/>
                      <a:gd name="T18" fmla="*/ 18 w 64"/>
                      <a:gd name="T19" fmla="*/ 13 h 46"/>
                      <a:gd name="T20" fmla="*/ 19 w 64"/>
                      <a:gd name="T21" fmla="*/ 12 h 46"/>
                      <a:gd name="T22" fmla="*/ 20 w 64"/>
                      <a:gd name="T23" fmla="*/ 11 h 46"/>
                      <a:gd name="T24" fmla="*/ 21 w 64"/>
                      <a:gd name="T25" fmla="*/ 9 h 46"/>
                      <a:gd name="T26" fmla="*/ 21 w 64"/>
                      <a:gd name="T27" fmla="*/ 8 h 46"/>
                      <a:gd name="T28" fmla="*/ 21 w 64"/>
                      <a:gd name="T29" fmla="*/ 7 h 46"/>
                      <a:gd name="T30" fmla="*/ 21 w 64"/>
                      <a:gd name="T31" fmla="*/ 6 h 46"/>
                      <a:gd name="T32" fmla="*/ 21 w 64"/>
                      <a:gd name="T33" fmla="*/ 4 h 46"/>
                      <a:gd name="T34" fmla="*/ 20 w 64"/>
                      <a:gd name="T35" fmla="*/ 3 h 46"/>
                      <a:gd name="T36" fmla="*/ 19 w 64"/>
                      <a:gd name="T37" fmla="*/ 2 h 46"/>
                      <a:gd name="T38" fmla="*/ 18 w 64"/>
                      <a:gd name="T39" fmla="*/ 1 h 46"/>
                      <a:gd name="T40" fmla="*/ 17 w 64"/>
                      <a:gd name="T41" fmla="*/ 1 h 46"/>
                      <a:gd name="T42" fmla="*/ 15 w 64"/>
                      <a:gd name="T43" fmla="*/ 0 h 46"/>
                      <a:gd name="T44" fmla="*/ 13 w 64"/>
                      <a:gd name="T45" fmla="*/ 0 h 46"/>
                      <a:gd name="T46" fmla="*/ 21 w 64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4" h="46">
                        <a:moveTo>
                          <a:pt x="64" y="23"/>
                        </a:moveTo>
                        <a:lnTo>
                          <a:pt x="41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41" y="46"/>
                        </a:lnTo>
                        <a:lnTo>
                          <a:pt x="64" y="23"/>
                        </a:lnTo>
                        <a:lnTo>
                          <a:pt x="41" y="46"/>
                        </a:lnTo>
                        <a:lnTo>
                          <a:pt x="46" y="45"/>
                        </a:lnTo>
                        <a:lnTo>
                          <a:pt x="51" y="44"/>
                        </a:lnTo>
                        <a:lnTo>
                          <a:pt x="55" y="42"/>
                        </a:lnTo>
                        <a:lnTo>
                          <a:pt x="59" y="39"/>
                        </a:lnTo>
                        <a:lnTo>
                          <a:pt x="61" y="35"/>
                        </a:lnTo>
                        <a:lnTo>
                          <a:pt x="63" y="31"/>
                        </a:lnTo>
                        <a:lnTo>
                          <a:pt x="64" y="27"/>
                        </a:lnTo>
                        <a:lnTo>
                          <a:pt x="64" y="23"/>
                        </a:lnTo>
                        <a:lnTo>
                          <a:pt x="64" y="19"/>
                        </a:lnTo>
                        <a:lnTo>
                          <a:pt x="63" y="14"/>
                        </a:lnTo>
                        <a:lnTo>
                          <a:pt x="61" y="10"/>
                        </a:lnTo>
                        <a:lnTo>
                          <a:pt x="59" y="7"/>
                        </a:lnTo>
                        <a:lnTo>
                          <a:pt x="55" y="4"/>
                        </a:lnTo>
                        <a:lnTo>
                          <a:pt x="51" y="2"/>
                        </a:lnTo>
                        <a:lnTo>
                          <a:pt x="46" y="0"/>
                        </a:lnTo>
                        <a:lnTo>
                          <a:pt x="41" y="0"/>
                        </a:lnTo>
                        <a:lnTo>
                          <a:pt x="64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22" name="Freeform 711"/>
                  <p:cNvSpPr>
                    <a:spLocks noChangeAspect="1"/>
                  </p:cNvSpPr>
                  <p:nvPr/>
                </p:nvSpPr>
                <p:spPr bwMode="auto">
                  <a:xfrm>
                    <a:off x="4791" y="1926"/>
                    <a:ext cx="14" cy="136"/>
                  </a:xfrm>
                  <a:custGeom>
                    <a:avLst/>
                    <a:gdLst>
                      <a:gd name="T0" fmla="*/ 11 w 46"/>
                      <a:gd name="T1" fmla="*/ 135 h 455"/>
                      <a:gd name="T2" fmla="*/ 14 w 46"/>
                      <a:gd name="T3" fmla="*/ 129 h 455"/>
                      <a:gd name="T4" fmla="*/ 14 w 46"/>
                      <a:gd name="T5" fmla="*/ 0 h 455"/>
                      <a:gd name="T6" fmla="*/ 0 w 46"/>
                      <a:gd name="T7" fmla="*/ 0 h 455"/>
                      <a:gd name="T8" fmla="*/ 0 w 46"/>
                      <a:gd name="T9" fmla="*/ 129 h 455"/>
                      <a:gd name="T10" fmla="*/ 11 w 46"/>
                      <a:gd name="T11" fmla="*/ 135 h 455"/>
                      <a:gd name="T12" fmla="*/ 0 w 46"/>
                      <a:gd name="T13" fmla="*/ 129 h 455"/>
                      <a:gd name="T14" fmla="*/ 0 w 46"/>
                      <a:gd name="T15" fmla="*/ 131 h 455"/>
                      <a:gd name="T16" fmla="*/ 1 w 46"/>
                      <a:gd name="T17" fmla="*/ 132 h 455"/>
                      <a:gd name="T18" fmla="*/ 1 w 46"/>
                      <a:gd name="T19" fmla="*/ 133 h 455"/>
                      <a:gd name="T20" fmla="*/ 2 w 46"/>
                      <a:gd name="T21" fmla="*/ 134 h 455"/>
                      <a:gd name="T22" fmla="*/ 3 w 46"/>
                      <a:gd name="T23" fmla="*/ 135 h 455"/>
                      <a:gd name="T24" fmla="*/ 4 w 46"/>
                      <a:gd name="T25" fmla="*/ 136 h 455"/>
                      <a:gd name="T26" fmla="*/ 5 w 46"/>
                      <a:gd name="T27" fmla="*/ 136 h 455"/>
                      <a:gd name="T28" fmla="*/ 7 w 46"/>
                      <a:gd name="T29" fmla="*/ 136 h 455"/>
                      <a:gd name="T30" fmla="*/ 8 w 46"/>
                      <a:gd name="T31" fmla="*/ 136 h 455"/>
                      <a:gd name="T32" fmla="*/ 9 w 46"/>
                      <a:gd name="T33" fmla="*/ 136 h 455"/>
                      <a:gd name="T34" fmla="*/ 11 w 46"/>
                      <a:gd name="T35" fmla="*/ 135 h 455"/>
                      <a:gd name="T36" fmla="*/ 12 w 46"/>
                      <a:gd name="T37" fmla="*/ 134 h 455"/>
                      <a:gd name="T38" fmla="*/ 13 w 46"/>
                      <a:gd name="T39" fmla="*/ 133 h 455"/>
                      <a:gd name="T40" fmla="*/ 13 w 46"/>
                      <a:gd name="T41" fmla="*/ 132 h 455"/>
                      <a:gd name="T42" fmla="*/ 14 w 46"/>
                      <a:gd name="T43" fmla="*/ 131 h 455"/>
                      <a:gd name="T44" fmla="*/ 14 w 46"/>
                      <a:gd name="T45" fmla="*/ 129 h 455"/>
                      <a:gd name="T46" fmla="*/ 11 w 46"/>
                      <a:gd name="T47" fmla="*/ 135 h 45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455">
                        <a:moveTo>
                          <a:pt x="36" y="450"/>
                        </a:moveTo>
                        <a:lnTo>
                          <a:pt x="46" y="43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431"/>
                        </a:lnTo>
                        <a:lnTo>
                          <a:pt x="36" y="450"/>
                        </a:lnTo>
                        <a:lnTo>
                          <a:pt x="0" y="431"/>
                        </a:lnTo>
                        <a:lnTo>
                          <a:pt x="1" y="437"/>
                        </a:lnTo>
                        <a:lnTo>
                          <a:pt x="2" y="442"/>
                        </a:lnTo>
                        <a:lnTo>
                          <a:pt x="4" y="445"/>
                        </a:lnTo>
                        <a:lnTo>
                          <a:pt x="7" y="448"/>
                        </a:lnTo>
                        <a:lnTo>
                          <a:pt x="10" y="451"/>
                        </a:lnTo>
                        <a:lnTo>
                          <a:pt x="14" y="454"/>
                        </a:lnTo>
                        <a:lnTo>
                          <a:pt x="18" y="455"/>
                        </a:lnTo>
                        <a:lnTo>
                          <a:pt x="23" y="455"/>
                        </a:lnTo>
                        <a:lnTo>
                          <a:pt x="27" y="455"/>
                        </a:lnTo>
                        <a:lnTo>
                          <a:pt x="31" y="454"/>
                        </a:lnTo>
                        <a:lnTo>
                          <a:pt x="35" y="451"/>
                        </a:lnTo>
                        <a:lnTo>
                          <a:pt x="38" y="448"/>
                        </a:lnTo>
                        <a:lnTo>
                          <a:pt x="42" y="445"/>
                        </a:lnTo>
                        <a:lnTo>
                          <a:pt x="44" y="442"/>
                        </a:lnTo>
                        <a:lnTo>
                          <a:pt x="46" y="437"/>
                        </a:lnTo>
                        <a:lnTo>
                          <a:pt x="46" y="431"/>
                        </a:lnTo>
                        <a:lnTo>
                          <a:pt x="36" y="45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23" name="Freeform 712"/>
                  <p:cNvSpPr>
                    <a:spLocks noChangeAspect="1"/>
                  </p:cNvSpPr>
                  <p:nvPr/>
                </p:nvSpPr>
                <p:spPr bwMode="auto">
                  <a:xfrm>
                    <a:off x="4784" y="2055"/>
                    <a:ext cx="14" cy="14"/>
                  </a:xfrm>
                  <a:custGeom>
                    <a:avLst/>
                    <a:gdLst>
                      <a:gd name="T0" fmla="*/ 0 w 68"/>
                      <a:gd name="T1" fmla="*/ 9 h 66"/>
                      <a:gd name="T2" fmla="*/ 8 w 68"/>
                      <a:gd name="T3" fmla="*/ 13 h 66"/>
                      <a:gd name="T4" fmla="*/ 14 w 68"/>
                      <a:gd name="T5" fmla="*/ 8 h 66"/>
                      <a:gd name="T6" fmla="*/ 8 w 68"/>
                      <a:gd name="T7" fmla="*/ 0 h 66"/>
                      <a:gd name="T8" fmla="*/ 2 w 68"/>
                      <a:gd name="T9" fmla="*/ 5 h 66"/>
                      <a:gd name="T10" fmla="*/ 0 w 68"/>
                      <a:gd name="T11" fmla="*/ 9 h 66"/>
                      <a:gd name="T12" fmla="*/ 2 w 68"/>
                      <a:gd name="T13" fmla="*/ 5 h 66"/>
                      <a:gd name="T14" fmla="*/ 1 w 68"/>
                      <a:gd name="T15" fmla="*/ 6 h 66"/>
                      <a:gd name="T16" fmla="*/ 1 w 68"/>
                      <a:gd name="T17" fmla="*/ 7 h 66"/>
                      <a:gd name="T18" fmla="*/ 0 w 68"/>
                      <a:gd name="T19" fmla="*/ 7 h 66"/>
                      <a:gd name="T20" fmla="*/ 0 w 68"/>
                      <a:gd name="T21" fmla="*/ 8 h 66"/>
                      <a:gd name="T22" fmla="*/ 0 w 68"/>
                      <a:gd name="T23" fmla="*/ 9 h 66"/>
                      <a:gd name="T24" fmla="*/ 0 w 68"/>
                      <a:gd name="T25" fmla="*/ 10 h 66"/>
                      <a:gd name="T26" fmla="*/ 1 w 68"/>
                      <a:gd name="T27" fmla="*/ 11 h 66"/>
                      <a:gd name="T28" fmla="*/ 1 w 68"/>
                      <a:gd name="T29" fmla="*/ 12 h 66"/>
                      <a:gd name="T30" fmla="*/ 1 w 68"/>
                      <a:gd name="T31" fmla="*/ 12 h 66"/>
                      <a:gd name="T32" fmla="*/ 2 w 68"/>
                      <a:gd name="T33" fmla="*/ 13 h 66"/>
                      <a:gd name="T34" fmla="*/ 3 w 68"/>
                      <a:gd name="T35" fmla="*/ 14 h 66"/>
                      <a:gd name="T36" fmla="*/ 4 w 68"/>
                      <a:gd name="T37" fmla="*/ 14 h 66"/>
                      <a:gd name="T38" fmla="*/ 5 w 68"/>
                      <a:gd name="T39" fmla="*/ 14 h 66"/>
                      <a:gd name="T40" fmla="*/ 6 w 68"/>
                      <a:gd name="T41" fmla="*/ 14 h 66"/>
                      <a:gd name="T42" fmla="*/ 7 w 68"/>
                      <a:gd name="T43" fmla="*/ 14 h 66"/>
                      <a:gd name="T44" fmla="*/ 8 w 68"/>
                      <a:gd name="T45" fmla="*/ 13 h 66"/>
                      <a:gd name="T46" fmla="*/ 0 w 68"/>
                      <a:gd name="T47" fmla="*/ 9 h 6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8" h="66">
                        <a:moveTo>
                          <a:pt x="1" y="42"/>
                        </a:moveTo>
                        <a:lnTo>
                          <a:pt x="37" y="60"/>
                        </a:lnTo>
                        <a:lnTo>
                          <a:pt x="68" y="38"/>
                        </a:lnTo>
                        <a:lnTo>
                          <a:pt x="41" y="0"/>
                        </a:lnTo>
                        <a:lnTo>
                          <a:pt x="10" y="23"/>
                        </a:lnTo>
                        <a:lnTo>
                          <a:pt x="1" y="42"/>
                        </a:lnTo>
                        <a:lnTo>
                          <a:pt x="10" y="23"/>
                        </a:lnTo>
                        <a:lnTo>
                          <a:pt x="6" y="27"/>
                        </a:lnTo>
                        <a:lnTo>
                          <a:pt x="3" y="31"/>
                        </a:lnTo>
                        <a:lnTo>
                          <a:pt x="1" y="35"/>
                        </a:lnTo>
                        <a:lnTo>
                          <a:pt x="0" y="39"/>
                        </a:lnTo>
                        <a:lnTo>
                          <a:pt x="0" y="44"/>
                        </a:lnTo>
                        <a:lnTo>
                          <a:pt x="1" y="48"/>
                        </a:lnTo>
                        <a:lnTo>
                          <a:pt x="3" y="52"/>
                        </a:lnTo>
                        <a:lnTo>
                          <a:pt x="5" y="55"/>
                        </a:lnTo>
                        <a:lnTo>
                          <a:pt x="7" y="58"/>
                        </a:lnTo>
                        <a:lnTo>
                          <a:pt x="12" y="62"/>
                        </a:lnTo>
                        <a:lnTo>
                          <a:pt x="15" y="64"/>
                        </a:lnTo>
                        <a:lnTo>
                          <a:pt x="19" y="65"/>
                        </a:lnTo>
                        <a:lnTo>
                          <a:pt x="23" y="66"/>
                        </a:lnTo>
                        <a:lnTo>
                          <a:pt x="27" y="65"/>
                        </a:lnTo>
                        <a:lnTo>
                          <a:pt x="33" y="64"/>
                        </a:lnTo>
                        <a:lnTo>
                          <a:pt x="37" y="60"/>
                        </a:lnTo>
                        <a:lnTo>
                          <a:pt x="1" y="4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24" name="Rectangle 71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784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25" name="Rectangle 71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013" y="1496"/>
                    <a:ext cx="14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26" name="Rectangle 71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141" y="1496"/>
                    <a:ext cx="14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27" name="Rectangle 71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877" y="1496"/>
                    <a:ext cx="14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28" name="Freeform 717"/>
                  <p:cNvSpPr>
                    <a:spLocks noChangeAspect="1"/>
                  </p:cNvSpPr>
                  <p:nvPr/>
                </p:nvSpPr>
                <p:spPr bwMode="auto">
                  <a:xfrm>
                    <a:off x="2111" y="1410"/>
                    <a:ext cx="14" cy="93"/>
                  </a:xfrm>
                  <a:custGeom>
                    <a:avLst/>
                    <a:gdLst>
                      <a:gd name="T0" fmla="*/ 14 w 46"/>
                      <a:gd name="T1" fmla="*/ 7 h 315"/>
                      <a:gd name="T2" fmla="*/ 0 w 46"/>
                      <a:gd name="T3" fmla="*/ 7 h 315"/>
                      <a:gd name="T4" fmla="*/ 0 w 46"/>
                      <a:gd name="T5" fmla="*/ 93 h 315"/>
                      <a:gd name="T6" fmla="*/ 14 w 46"/>
                      <a:gd name="T7" fmla="*/ 93 h 315"/>
                      <a:gd name="T8" fmla="*/ 14 w 46"/>
                      <a:gd name="T9" fmla="*/ 7 h 315"/>
                      <a:gd name="T10" fmla="*/ 14 w 46"/>
                      <a:gd name="T11" fmla="*/ 7 h 315"/>
                      <a:gd name="T12" fmla="*/ 14 w 46"/>
                      <a:gd name="T13" fmla="*/ 7 h 315"/>
                      <a:gd name="T14" fmla="*/ 14 w 46"/>
                      <a:gd name="T15" fmla="*/ 5 h 315"/>
                      <a:gd name="T16" fmla="*/ 13 w 46"/>
                      <a:gd name="T17" fmla="*/ 4 h 315"/>
                      <a:gd name="T18" fmla="*/ 13 w 46"/>
                      <a:gd name="T19" fmla="*/ 3 h 315"/>
                      <a:gd name="T20" fmla="*/ 12 w 46"/>
                      <a:gd name="T21" fmla="*/ 2 h 315"/>
                      <a:gd name="T22" fmla="*/ 11 w 46"/>
                      <a:gd name="T23" fmla="*/ 1 h 315"/>
                      <a:gd name="T24" fmla="*/ 9 w 46"/>
                      <a:gd name="T25" fmla="*/ 1 h 315"/>
                      <a:gd name="T26" fmla="*/ 8 w 46"/>
                      <a:gd name="T27" fmla="*/ 0 h 315"/>
                      <a:gd name="T28" fmla="*/ 7 w 46"/>
                      <a:gd name="T29" fmla="*/ 0 h 315"/>
                      <a:gd name="T30" fmla="*/ 6 w 46"/>
                      <a:gd name="T31" fmla="*/ 0 h 315"/>
                      <a:gd name="T32" fmla="*/ 4 w 46"/>
                      <a:gd name="T33" fmla="*/ 1 h 315"/>
                      <a:gd name="T34" fmla="*/ 3 w 46"/>
                      <a:gd name="T35" fmla="*/ 1 h 315"/>
                      <a:gd name="T36" fmla="*/ 2 w 46"/>
                      <a:gd name="T37" fmla="*/ 2 h 315"/>
                      <a:gd name="T38" fmla="*/ 1 w 46"/>
                      <a:gd name="T39" fmla="*/ 3 h 315"/>
                      <a:gd name="T40" fmla="*/ 1 w 46"/>
                      <a:gd name="T41" fmla="*/ 4 h 315"/>
                      <a:gd name="T42" fmla="*/ 0 w 46"/>
                      <a:gd name="T43" fmla="*/ 5 h 315"/>
                      <a:gd name="T44" fmla="*/ 0 w 46"/>
                      <a:gd name="T45" fmla="*/ 7 h 315"/>
                      <a:gd name="T46" fmla="*/ 14 w 46"/>
                      <a:gd name="T47" fmla="*/ 7 h 31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315">
                        <a:moveTo>
                          <a:pt x="46" y="24"/>
                        </a:moveTo>
                        <a:lnTo>
                          <a:pt x="0" y="24"/>
                        </a:lnTo>
                        <a:lnTo>
                          <a:pt x="0" y="315"/>
                        </a:lnTo>
                        <a:lnTo>
                          <a:pt x="46" y="315"/>
                        </a:lnTo>
                        <a:lnTo>
                          <a:pt x="46" y="24"/>
                        </a:lnTo>
                        <a:lnTo>
                          <a:pt x="46" y="18"/>
                        </a:lnTo>
                        <a:lnTo>
                          <a:pt x="44" y="14"/>
                        </a:lnTo>
                        <a:lnTo>
                          <a:pt x="42" y="10"/>
                        </a:lnTo>
                        <a:lnTo>
                          <a:pt x="39" y="7"/>
                        </a:lnTo>
                        <a:lnTo>
                          <a:pt x="36" y="4"/>
                        </a:lnTo>
                        <a:lnTo>
                          <a:pt x="31" y="3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3"/>
                        </a:lnTo>
                        <a:lnTo>
                          <a:pt x="10" y="4"/>
                        </a:lnTo>
                        <a:lnTo>
                          <a:pt x="7" y="7"/>
                        </a:lnTo>
                        <a:lnTo>
                          <a:pt x="4" y="10"/>
                        </a:lnTo>
                        <a:lnTo>
                          <a:pt x="2" y="14"/>
                        </a:lnTo>
                        <a:lnTo>
                          <a:pt x="1" y="18"/>
                        </a:lnTo>
                        <a:lnTo>
                          <a:pt x="0" y="24"/>
                        </a:lnTo>
                        <a:lnTo>
                          <a:pt x="46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29" name="Freeform 718"/>
                  <p:cNvSpPr>
                    <a:spLocks noChangeAspect="1"/>
                  </p:cNvSpPr>
                  <p:nvPr/>
                </p:nvSpPr>
                <p:spPr bwMode="auto">
                  <a:xfrm>
                    <a:off x="2090" y="1360"/>
                    <a:ext cx="36" cy="57"/>
                  </a:xfrm>
                  <a:custGeom>
                    <a:avLst/>
                    <a:gdLst>
                      <a:gd name="T0" fmla="*/ 12 w 122"/>
                      <a:gd name="T1" fmla="*/ 12 h 191"/>
                      <a:gd name="T2" fmla="*/ 2 w 122"/>
                      <a:gd name="T3" fmla="*/ 12 h 191"/>
                      <a:gd name="T4" fmla="*/ 5 w 122"/>
                      <a:gd name="T5" fmla="*/ 15 h 191"/>
                      <a:gd name="T6" fmla="*/ 8 w 122"/>
                      <a:gd name="T7" fmla="*/ 18 h 191"/>
                      <a:gd name="T8" fmla="*/ 10 w 122"/>
                      <a:gd name="T9" fmla="*/ 21 h 191"/>
                      <a:gd name="T10" fmla="*/ 12 w 122"/>
                      <a:gd name="T11" fmla="*/ 24 h 191"/>
                      <a:gd name="T12" fmla="*/ 14 w 122"/>
                      <a:gd name="T13" fmla="*/ 27 h 191"/>
                      <a:gd name="T14" fmla="*/ 16 w 122"/>
                      <a:gd name="T15" fmla="*/ 29 h 191"/>
                      <a:gd name="T16" fmla="*/ 17 w 122"/>
                      <a:gd name="T17" fmla="*/ 32 h 191"/>
                      <a:gd name="T18" fmla="*/ 18 w 122"/>
                      <a:gd name="T19" fmla="*/ 35 h 191"/>
                      <a:gd name="T20" fmla="*/ 19 w 122"/>
                      <a:gd name="T21" fmla="*/ 37 h 191"/>
                      <a:gd name="T22" fmla="*/ 20 w 122"/>
                      <a:gd name="T23" fmla="*/ 40 h 191"/>
                      <a:gd name="T24" fmla="*/ 21 w 122"/>
                      <a:gd name="T25" fmla="*/ 43 h 191"/>
                      <a:gd name="T26" fmla="*/ 22 w 122"/>
                      <a:gd name="T27" fmla="*/ 45 h 191"/>
                      <a:gd name="T28" fmla="*/ 22 w 122"/>
                      <a:gd name="T29" fmla="*/ 51 h 191"/>
                      <a:gd name="T30" fmla="*/ 22 w 122"/>
                      <a:gd name="T31" fmla="*/ 57 h 191"/>
                      <a:gd name="T32" fmla="*/ 36 w 122"/>
                      <a:gd name="T33" fmla="*/ 57 h 191"/>
                      <a:gd name="T34" fmla="*/ 36 w 122"/>
                      <a:gd name="T35" fmla="*/ 50 h 191"/>
                      <a:gd name="T36" fmla="*/ 35 w 122"/>
                      <a:gd name="T37" fmla="*/ 43 h 191"/>
                      <a:gd name="T38" fmla="*/ 34 w 122"/>
                      <a:gd name="T39" fmla="*/ 40 h 191"/>
                      <a:gd name="T40" fmla="*/ 33 w 122"/>
                      <a:gd name="T41" fmla="*/ 36 h 191"/>
                      <a:gd name="T42" fmla="*/ 32 w 122"/>
                      <a:gd name="T43" fmla="*/ 33 h 191"/>
                      <a:gd name="T44" fmla="*/ 31 w 122"/>
                      <a:gd name="T45" fmla="*/ 29 h 191"/>
                      <a:gd name="T46" fmla="*/ 30 w 122"/>
                      <a:gd name="T47" fmla="*/ 26 h 191"/>
                      <a:gd name="T48" fmla="*/ 28 w 122"/>
                      <a:gd name="T49" fmla="*/ 22 h 191"/>
                      <a:gd name="T50" fmla="*/ 26 w 122"/>
                      <a:gd name="T51" fmla="*/ 19 h 191"/>
                      <a:gd name="T52" fmla="*/ 24 w 122"/>
                      <a:gd name="T53" fmla="*/ 16 h 191"/>
                      <a:gd name="T54" fmla="*/ 21 w 122"/>
                      <a:gd name="T55" fmla="*/ 12 h 191"/>
                      <a:gd name="T56" fmla="*/ 18 w 122"/>
                      <a:gd name="T57" fmla="*/ 9 h 191"/>
                      <a:gd name="T58" fmla="*/ 15 w 122"/>
                      <a:gd name="T59" fmla="*/ 5 h 191"/>
                      <a:gd name="T60" fmla="*/ 12 w 122"/>
                      <a:gd name="T61" fmla="*/ 2 h 191"/>
                      <a:gd name="T62" fmla="*/ 2 w 122"/>
                      <a:gd name="T63" fmla="*/ 2 h 191"/>
                      <a:gd name="T64" fmla="*/ 12 w 122"/>
                      <a:gd name="T65" fmla="*/ 2 h 191"/>
                      <a:gd name="T66" fmla="*/ 10 w 122"/>
                      <a:gd name="T67" fmla="*/ 1 h 191"/>
                      <a:gd name="T68" fmla="*/ 9 w 122"/>
                      <a:gd name="T69" fmla="*/ 0 h 191"/>
                      <a:gd name="T70" fmla="*/ 7 w 122"/>
                      <a:gd name="T71" fmla="*/ 0 h 191"/>
                      <a:gd name="T72" fmla="*/ 6 w 122"/>
                      <a:gd name="T73" fmla="*/ 0 h 191"/>
                      <a:gd name="T74" fmla="*/ 5 w 122"/>
                      <a:gd name="T75" fmla="*/ 0 h 191"/>
                      <a:gd name="T76" fmla="*/ 4 w 122"/>
                      <a:gd name="T77" fmla="*/ 1 h 191"/>
                      <a:gd name="T78" fmla="*/ 3 w 122"/>
                      <a:gd name="T79" fmla="*/ 1 h 191"/>
                      <a:gd name="T80" fmla="*/ 2 w 122"/>
                      <a:gd name="T81" fmla="*/ 3 h 191"/>
                      <a:gd name="T82" fmla="*/ 1 w 122"/>
                      <a:gd name="T83" fmla="*/ 4 h 191"/>
                      <a:gd name="T84" fmla="*/ 0 w 122"/>
                      <a:gd name="T85" fmla="*/ 5 h 191"/>
                      <a:gd name="T86" fmla="*/ 0 w 122"/>
                      <a:gd name="T87" fmla="*/ 6 h 191"/>
                      <a:gd name="T88" fmla="*/ 0 w 122"/>
                      <a:gd name="T89" fmla="*/ 7 h 191"/>
                      <a:gd name="T90" fmla="*/ 0 w 122"/>
                      <a:gd name="T91" fmla="*/ 9 h 191"/>
                      <a:gd name="T92" fmla="*/ 1 w 122"/>
                      <a:gd name="T93" fmla="*/ 10 h 191"/>
                      <a:gd name="T94" fmla="*/ 1 w 122"/>
                      <a:gd name="T95" fmla="*/ 11 h 191"/>
                      <a:gd name="T96" fmla="*/ 2 w 122"/>
                      <a:gd name="T97" fmla="*/ 12 h 191"/>
                      <a:gd name="T98" fmla="*/ 12 w 122"/>
                      <a:gd name="T99" fmla="*/ 12 h 191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</a:gdLst>
                    <a:ahLst/>
                    <a:cxnLst>
                      <a:cxn ang="T100">
                        <a:pos x="T0" y="T1"/>
                      </a:cxn>
                      <a:cxn ang="T101">
                        <a:pos x="T2" y="T3"/>
                      </a:cxn>
                      <a:cxn ang="T102">
                        <a:pos x="T4" y="T5"/>
                      </a:cxn>
                      <a:cxn ang="T103">
                        <a:pos x="T6" y="T7"/>
                      </a:cxn>
                      <a:cxn ang="T104">
                        <a:pos x="T8" y="T9"/>
                      </a:cxn>
                      <a:cxn ang="T105">
                        <a:pos x="T10" y="T11"/>
                      </a:cxn>
                      <a:cxn ang="T106">
                        <a:pos x="T12" y="T13"/>
                      </a:cxn>
                      <a:cxn ang="T107">
                        <a:pos x="T14" y="T15"/>
                      </a:cxn>
                      <a:cxn ang="T108">
                        <a:pos x="T16" y="T17"/>
                      </a:cxn>
                      <a:cxn ang="T109">
                        <a:pos x="T18" y="T19"/>
                      </a:cxn>
                      <a:cxn ang="T110">
                        <a:pos x="T20" y="T21"/>
                      </a:cxn>
                      <a:cxn ang="T111">
                        <a:pos x="T22" y="T23"/>
                      </a:cxn>
                      <a:cxn ang="T112">
                        <a:pos x="T24" y="T25"/>
                      </a:cxn>
                      <a:cxn ang="T113">
                        <a:pos x="T26" y="T27"/>
                      </a:cxn>
                      <a:cxn ang="T114">
                        <a:pos x="T28" y="T29"/>
                      </a:cxn>
                      <a:cxn ang="T115">
                        <a:pos x="T30" y="T31"/>
                      </a:cxn>
                      <a:cxn ang="T116">
                        <a:pos x="T32" y="T33"/>
                      </a:cxn>
                      <a:cxn ang="T117">
                        <a:pos x="T34" y="T35"/>
                      </a:cxn>
                      <a:cxn ang="T118">
                        <a:pos x="T36" y="T37"/>
                      </a:cxn>
                      <a:cxn ang="T119">
                        <a:pos x="T38" y="T39"/>
                      </a:cxn>
                      <a:cxn ang="T120">
                        <a:pos x="T40" y="T41"/>
                      </a:cxn>
                      <a:cxn ang="T121">
                        <a:pos x="T42" y="T43"/>
                      </a:cxn>
                      <a:cxn ang="T122">
                        <a:pos x="T44" y="T45"/>
                      </a:cxn>
                      <a:cxn ang="T123">
                        <a:pos x="T46" y="T47"/>
                      </a:cxn>
                      <a:cxn ang="T124">
                        <a:pos x="T48" y="T49"/>
                      </a:cxn>
                      <a:cxn ang="T125">
                        <a:pos x="T50" y="T51"/>
                      </a:cxn>
                      <a:cxn ang="T126">
                        <a:pos x="T52" y="T53"/>
                      </a:cxn>
                      <a:cxn ang="T127">
                        <a:pos x="T54" y="T55"/>
                      </a:cxn>
                      <a:cxn ang="T128">
                        <a:pos x="T56" y="T57"/>
                      </a:cxn>
                      <a:cxn ang="T129">
                        <a:pos x="T58" y="T59"/>
                      </a:cxn>
                      <a:cxn ang="T130">
                        <a:pos x="T60" y="T61"/>
                      </a:cxn>
                      <a:cxn ang="T131">
                        <a:pos x="T62" y="T63"/>
                      </a:cxn>
                      <a:cxn ang="T132">
                        <a:pos x="T64" y="T65"/>
                      </a:cxn>
                      <a:cxn ang="T133">
                        <a:pos x="T66" y="T67"/>
                      </a:cxn>
                      <a:cxn ang="T134">
                        <a:pos x="T68" y="T69"/>
                      </a:cxn>
                      <a:cxn ang="T135">
                        <a:pos x="T70" y="T71"/>
                      </a:cxn>
                      <a:cxn ang="T136">
                        <a:pos x="T72" y="T73"/>
                      </a:cxn>
                      <a:cxn ang="T137">
                        <a:pos x="T74" y="T75"/>
                      </a:cxn>
                      <a:cxn ang="T138">
                        <a:pos x="T76" y="T77"/>
                      </a:cxn>
                      <a:cxn ang="T139">
                        <a:pos x="T78" y="T79"/>
                      </a:cxn>
                      <a:cxn ang="T140">
                        <a:pos x="T80" y="T81"/>
                      </a:cxn>
                      <a:cxn ang="T141">
                        <a:pos x="T82" y="T83"/>
                      </a:cxn>
                      <a:cxn ang="T142">
                        <a:pos x="T84" y="T85"/>
                      </a:cxn>
                      <a:cxn ang="T143">
                        <a:pos x="T86" y="T87"/>
                      </a:cxn>
                      <a:cxn ang="T144">
                        <a:pos x="T88" y="T89"/>
                      </a:cxn>
                      <a:cxn ang="T145">
                        <a:pos x="T90" y="T91"/>
                      </a:cxn>
                      <a:cxn ang="T146">
                        <a:pos x="T92" y="T93"/>
                      </a:cxn>
                      <a:cxn ang="T147">
                        <a:pos x="T94" y="T95"/>
                      </a:cxn>
                      <a:cxn ang="T148">
                        <a:pos x="T96" y="T97"/>
                      </a:cxn>
                      <a:cxn ang="T149">
                        <a:pos x="T98" y="T99"/>
                      </a:cxn>
                    </a:cxnLst>
                    <a:rect l="0" t="0" r="r" b="b"/>
                    <a:pathLst>
                      <a:path w="122" h="191">
                        <a:moveTo>
                          <a:pt x="40" y="40"/>
                        </a:moveTo>
                        <a:lnTo>
                          <a:pt x="7" y="41"/>
                        </a:lnTo>
                        <a:lnTo>
                          <a:pt x="18" y="51"/>
                        </a:lnTo>
                        <a:lnTo>
                          <a:pt x="27" y="60"/>
                        </a:lnTo>
                        <a:lnTo>
                          <a:pt x="35" y="70"/>
                        </a:lnTo>
                        <a:lnTo>
                          <a:pt x="42" y="79"/>
                        </a:lnTo>
                        <a:lnTo>
                          <a:pt x="48" y="89"/>
                        </a:lnTo>
                        <a:lnTo>
                          <a:pt x="54" y="97"/>
                        </a:lnTo>
                        <a:lnTo>
                          <a:pt x="59" y="106"/>
                        </a:lnTo>
                        <a:lnTo>
                          <a:pt x="62" y="116"/>
                        </a:lnTo>
                        <a:lnTo>
                          <a:pt x="65" y="124"/>
                        </a:lnTo>
                        <a:lnTo>
                          <a:pt x="68" y="134"/>
                        </a:lnTo>
                        <a:lnTo>
                          <a:pt x="70" y="143"/>
                        </a:lnTo>
                        <a:lnTo>
                          <a:pt x="73" y="152"/>
                        </a:lnTo>
                        <a:lnTo>
                          <a:pt x="75" y="172"/>
                        </a:lnTo>
                        <a:lnTo>
                          <a:pt x="76" y="191"/>
                        </a:lnTo>
                        <a:lnTo>
                          <a:pt x="122" y="190"/>
                        </a:lnTo>
                        <a:lnTo>
                          <a:pt x="121" y="167"/>
                        </a:lnTo>
                        <a:lnTo>
                          <a:pt x="118" y="145"/>
                        </a:lnTo>
                        <a:lnTo>
                          <a:pt x="116" y="133"/>
                        </a:lnTo>
                        <a:lnTo>
                          <a:pt x="113" y="121"/>
                        </a:lnTo>
                        <a:lnTo>
                          <a:pt x="109" y="110"/>
                        </a:lnTo>
                        <a:lnTo>
                          <a:pt x="105" y="98"/>
                        </a:lnTo>
                        <a:lnTo>
                          <a:pt x="100" y="86"/>
                        </a:lnTo>
                        <a:lnTo>
                          <a:pt x="95" y="75"/>
                        </a:lnTo>
                        <a:lnTo>
                          <a:pt x="87" y="63"/>
                        </a:lnTo>
                        <a:lnTo>
                          <a:pt x="80" y="52"/>
                        </a:lnTo>
                        <a:lnTo>
                          <a:pt x="71" y="40"/>
                        </a:lnTo>
                        <a:lnTo>
                          <a:pt x="61" y="30"/>
                        </a:lnTo>
                        <a:lnTo>
                          <a:pt x="50" y="18"/>
                        </a:lnTo>
                        <a:lnTo>
                          <a:pt x="39" y="6"/>
                        </a:lnTo>
                        <a:lnTo>
                          <a:pt x="7" y="7"/>
                        </a:lnTo>
                        <a:lnTo>
                          <a:pt x="39" y="6"/>
                        </a:lnTo>
                        <a:lnTo>
                          <a:pt x="35" y="3"/>
                        </a:lnTo>
                        <a:lnTo>
                          <a:pt x="29" y="1"/>
                        </a:lnTo>
                        <a:lnTo>
                          <a:pt x="25" y="0"/>
                        </a:lnTo>
                        <a:lnTo>
                          <a:pt x="21" y="0"/>
                        </a:lnTo>
                        <a:lnTo>
                          <a:pt x="17" y="1"/>
                        </a:lnTo>
                        <a:lnTo>
                          <a:pt x="13" y="3"/>
                        </a:lnTo>
                        <a:lnTo>
                          <a:pt x="9" y="5"/>
                        </a:lnTo>
                        <a:lnTo>
                          <a:pt x="6" y="9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2" y="33"/>
                        </a:lnTo>
                        <a:lnTo>
                          <a:pt x="4" y="37"/>
                        </a:lnTo>
                        <a:lnTo>
                          <a:pt x="7" y="41"/>
                        </a:lnTo>
                        <a:lnTo>
                          <a:pt x="40" y="4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0" name="Freeform 719"/>
                  <p:cNvSpPr>
                    <a:spLocks noChangeAspect="1"/>
                  </p:cNvSpPr>
                  <p:nvPr/>
                </p:nvSpPr>
                <p:spPr bwMode="auto">
                  <a:xfrm>
                    <a:off x="2068" y="1360"/>
                    <a:ext cx="29" cy="64"/>
                  </a:xfrm>
                  <a:custGeom>
                    <a:avLst/>
                    <a:gdLst>
                      <a:gd name="T0" fmla="*/ 12 w 115"/>
                      <a:gd name="T1" fmla="*/ 57 h 206"/>
                      <a:gd name="T2" fmla="*/ 12 w 115"/>
                      <a:gd name="T3" fmla="*/ 57 h 206"/>
                      <a:gd name="T4" fmla="*/ 12 w 115"/>
                      <a:gd name="T5" fmla="*/ 51 h 206"/>
                      <a:gd name="T6" fmla="*/ 13 w 115"/>
                      <a:gd name="T7" fmla="*/ 45 h 206"/>
                      <a:gd name="T8" fmla="*/ 13 w 115"/>
                      <a:gd name="T9" fmla="*/ 42 h 206"/>
                      <a:gd name="T10" fmla="*/ 14 w 115"/>
                      <a:gd name="T11" fmla="*/ 40 h 206"/>
                      <a:gd name="T12" fmla="*/ 15 w 115"/>
                      <a:gd name="T13" fmla="*/ 37 h 206"/>
                      <a:gd name="T14" fmla="*/ 15 w 115"/>
                      <a:gd name="T15" fmla="*/ 34 h 206"/>
                      <a:gd name="T16" fmla="*/ 16 w 115"/>
                      <a:gd name="T17" fmla="*/ 31 h 206"/>
                      <a:gd name="T18" fmla="*/ 18 w 115"/>
                      <a:gd name="T19" fmla="*/ 28 h 206"/>
                      <a:gd name="T20" fmla="*/ 19 w 115"/>
                      <a:gd name="T21" fmla="*/ 25 h 206"/>
                      <a:gd name="T22" fmla="*/ 21 w 115"/>
                      <a:gd name="T23" fmla="*/ 22 h 206"/>
                      <a:gd name="T24" fmla="*/ 23 w 115"/>
                      <a:gd name="T25" fmla="*/ 20 h 206"/>
                      <a:gd name="T26" fmla="*/ 24 w 115"/>
                      <a:gd name="T27" fmla="*/ 16 h 206"/>
                      <a:gd name="T28" fmla="*/ 26 w 115"/>
                      <a:gd name="T29" fmla="*/ 13 h 206"/>
                      <a:gd name="T30" fmla="*/ 29 w 115"/>
                      <a:gd name="T31" fmla="*/ 10 h 206"/>
                      <a:gd name="T32" fmla="*/ 21 w 115"/>
                      <a:gd name="T33" fmla="*/ 0 h 206"/>
                      <a:gd name="T34" fmla="*/ 18 w 115"/>
                      <a:gd name="T35" fmla="*/ 4 h 206"/>
                      <a:gd name="T36" fmla="*/ 15 w 115"/>
                      <a:gd name="T37" fmla="*/ 7 h 206"/>
                      <a:gd name="T38" fmla="*/ 13 w 115"/>
                      <a:gd name="T39" fmla="*/ 11 h 206"/>
                      <a:gd name="T40" fmla="*/ 11 w 115"/>
                      <a:gd name="T41" fmla="*/ 14 h 206"/>
                      <a:gd name="T42" fmla="*/ 9 w 115"/>
                      <a:gd name="T43" fmla="*/ 17 h 206"/>
                      <a:gd name="T44" fmla="*/ 8 w 115"/>
                      <a:gd name="T45" fmla="*/ 21 h 206"/>
                      <a:gd name="T46" fmla="*/ 6 w 115"/>
                      <a:gd name="T47" fmla="*/ 25 h 206"/>
                      <a:gd name="T48" fmla="*/ 5 w 115"/>
                      <a:gd name="T49" fmla="*/ 28 h 206"/>
                      <a:gd name="T50" fmla="*/ 4 w 115"/>
                      <a:gd name="T51" fmla="*/ 32 h 206"/>
                      <a:gd name="T52" fmla="*/ 3 w 115"/>
                      <a:gd name="T53" fmla="*/ 35 h 206"/>
                      <a:gd name="T54" fmla="*/ 2 w 115"/>
                      <a:gd name="T55" fmla="*/ 39 h 206"/>
                      <a:gd name="T56" fmla="*/ 1 w 115"/>
                      <a:gd name="T57" fmla="*/ 43 h 206"/>
                      <a:gd name="T58" fmla="*/ 1 w 115"/>
                      <a:gd name="T59" fmla="*/ 50 h 206"/>
                      <a:gd name="T60" fmla="*/ 0 w 115"/>
                      <a:gd name="T61" fmla="*/ 57 h 206"/>
                      <a:gd name="T62" fmla="*/ 0 w 115"/>
                      <a:gd name="T63" fmla="*/ 57 h 206"/>
                      <a:gd name="T64" fmla="*/ 0 w 115"/>
                      <a:gd name="T65" fmla="*/ 57 h 206"/>
                      <a:gd name="T66" fmla="*/ 0 w 115"/>
                      <a:gd name="T67" fmla="*/ 58 h 206"/>
                      <a:gd name="T68" fmla="*/ 1 w 115"/>
                      <a:gd name="T69" fmla="*/ 60 h 206"/>
                      <a:gd name="T70" fmla="*/ 1 w 115"/>
                      <a:gd name="T71" fmla="*/ 61 h 206"/>
                      <a:gd name="T72" fmla="*/ 2 w 115"/>
                      <a:gd name="T73" fmla="*/ 62 h 206"/>
                      <a:gd name="T74" fmla="*/ 3 w 115"/>
                      <a:gd name="T75" fmla="*/ 63 h 206"/>
                      <a:gd name="T76" fmla="*/ 4 w 115"/>
                      <a:gd name="T77" fmla="*/ 64 h 206"/>
                      <a:gd name="T78" fmla="*/ 5 w 115"/>
                      <a:gd name="T79" fmla="*/ 64 h 206"/>
                      <a:gd name="T80" fmla="*/ 6 w 115"/>
                      <a:gd name="T81" fmla="*/ 64 h 206"/>
                      <a:gd name="T82" fmla="*/ 7 w 115"/>
                      <a:gd name="T83" fmla="*/ 64 h 206"/>
                      <a:gd name="T84" fmla="*/ 8 w 115"/>
                      <a:gd name="T85" fmla="*/ 64 h 206"/>
                      <a:gd name="T86" fmla="*/ 9 w 115"/>
                      <a:gd name="T87" fmla="*/ 63 h 206"/>
                      <a:gd name="T88" fmla="*/ 10 w 115"/>
                      <a:gd name="T89" fmla="*/ 62 h 206"/>
                      <a:gd name="T90" fmla="*/ 11 w 115"/>
                      <a:gd name="T91" fmla="*/ 61 h 206"/>
                      <a:gd name="T92" fmla="*/ 11 w 115"/>
                      <a:gd name="T93" fmla="*/ 60 h 206"/>
                      <a:gd name="T94" fmla="*/ 12 w 115"/>
                      <a:gd name="T95" fmla="*/ 58 h 206"/>
                      <a:gd name="T96" fmla="*/ 12 w 115"/>
                      <a:gd name="T97" fmla="*/ 57 h 20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</a:gdLst>
                    <a:ahLst/>
                    <a:cxnLst>
                      <a:cxn ang="T98">
                        <a:pos x="T0" y="T1"/>
                      </a:cxn>
                      <a:cxn ang="T99">
                        <a:pos x="T2" y="T3"/>
                      </a:cxn>
                      <a:cxn ang="T100">
                        <a:pos x="T4" y="T5"/>
                      </a:cxn>
                      <a:cxn ang="T101">
                        <a:pos x="T6" y="T7"/>
                      </a:cxn>
                      <a:cxn ang="T102">
                        <a:pos x="T8" y="T9"/>
                      </a:cxn>
                      <a:cxn ang="T103">
                        <a:pos x="T10" y="T11"/>
                      </a:cxn>
                      <a:cxn ang="T104">
                        <a:pos x="T12" y="T13"/>
                      </a:cxn>
                      <a:cxn ang="T105">
                        <a:pos x="T14" y="T15"/>
                      </a:cxn>
                      <a:cxn ang="T106">
                        <a:pos x="T16" y="T17"/>
                      </a:cxn>
                      <a:cxn ang="T107">
                        <a:pos x="T18" y="T19"/>
                      </a:cxn>
                      <a:cxn ang="T108">
                        <a:pos x="T20" y="T21"/>
                      </a:cxn>
                      <a:cxn ang="T109">
                        <a:pos x="T22" y="T23"/>
                      </a:cxn>
                      <a:cxn ang="T110">
                        <a:pos x="T24" y="T25"/>
                      </a:cxn>
                      <a:cxn ang="T111">
                        <a:pos x="T26" y="T27"/>
                      </a:cxn>
                      <a:cxn ang="T112">
                        <a:pos x="T28" y="T29"/>
                      </a:cxn>
                      <a:cxn ang="T113">
                        <a:pos x="T30" y="T31"/>
                      </a:cxn>
                      <a:cxn ang="T114">
                        <a:pos x="T32" y="T33"/>
                      </a:cxn>
                      <a:cxn ang="T115">
                        <a:pos x="T34" y="T35"/>
                      </a:cxn>
                      <a:cxn ang="T116">
                        <a:pos x="T36" y="T37"/>
                      </a:cxn>
                      <a:cxn ang="T117">
                        <a:pos x="T38" y="T39"/>
                      </a:cxn>
                      <a:cxn ang="T118">
                        <a:pos x="T40" y="T41"/>
                      </a:cxn>
                      <a:cxn ang="T119">
                        <a:pos x="T42" y="T43"/>
                      </a:cxn>
                      <a:cxn ang="T120">
                        <a:pos x="T44" y="T45"/>
                      </a:cxn>
                      <a:cxn ang="T121">
                        <a:pos x="T46" y="T47"/>
                      </a:cxn>
                      <a:cxn ang="T122">
                        <a:pos x="T48" y="T49"/>
                      </a:cxn>
                      <a:cxn ang="T123">
                        <a:pos x="T50" y="T51"/>
                      </a:cxn>
                      <a:cxn ang="T124">
                        <a:pos x="T52" y="T53"/>
                      </a:cxn>
                      <a:cxn ang="T125">
                        <a:pos x="T54" y="T55"/>
                      </a:cxn>
                      <a:cxn ang="T126">
                        <a:pos x="T56" y="T57"/>
                      </a:cxn>
                      <a:cxn ang="T127">
                        <a:pos x="T58" y="T59"/>
                      </a:cxn>
                      <a:cxn ang="T128">
                        <a:pos x="T60" y="T61"/>
                      </a:cxn>
                      <a:cxn ang="T129">
                        <a:pos x="T62" y="T63"/>
                      </a:cxn>
                      <a:cxn ang="T130">
                        <a:pos x="T64" y="T65"/>
                      </a:cxn>
                      <a:cxn ang="T131">
                        <a:pos x="T66" y="T67"/>
                      </a:cxn>
                      <a:cxn ang="T132">
                        <a:pos x="T68" y="T69"/>
                      </a:cxn>
                      <a:cxn ang="T133">
                        <a:pos x="T70" y="T71"/>
                      </a:cxn>
                      <a:cxn ang="T134">
                        <a:pos x="T72" y="T73"/>
                      </a:cxn>
                      <a:cxn ang="T135">
                        <a:pos x="T74" y="T75"/>
                      </a:cxn>
                      <a:cxn ang="T136">
                        <a:pos x="T76" y="T77"/>
                      </a:cxn>
                      <a:cxn ang="T137">
                        <a:pos x="T78" y="T79"/>
                      </a:cxn>
                      <a:cxn ang="T138">
                        <a:pos x="T80" y="T81"/>
                      </a:cxn>
                      <a:cxn ang="T139">
                        <a:pos x="T82" y="T83"/>
                      </a:cxn>
                      <a:cxn ang="T140">
                        <a:pos x="T84" y="T85"/>
                      </a:cxn>
                      <a:cxn ang="T141">
                        <a:pos x="T86" y="T87"/>
                      </a:cxn>
                      <a:cxn ang="T142">
                        <a:pos x="T88" y="T89"/>
                      </a:cxn>
                      <a:cxn ang="T143">
                        <a:pos x="T90" y="T91"/>
                      </a:cxn>
                      <a:cxn ang="T144">
                        <a:pos x="T92" y="T93"/>
                      </a:cxn>
                      <a:cxn ang="T145">
                        <a:pos x="T94" y="T95"/>
                      </a:cxn>
                      <a:cxn ang="T146">
                        <a:pos x="T96" y="T97"/>
                      </a:cxn>
                    </a:cxnLst>
                    <a:rect l="0" t="0" r="r" b="b"/>
                    <a:pathLst>
                      <a:path w="115" h="206">
                        <a:moveTo>
                          <a:pt x="47" y="183"/>
                        </a:moveTo>
                        <a:lnTo>
                          <a:pt x="47" y="183"/>
                        </a:lnTo>
                        <a:lnTo>
                          <a:pt x="47" y="165"/>
                        </a:lnTo>
                        <a:lnTo>
                          <a:pt x="51" y="145"/>
                        </a:lnTo>
                        <a:lnTo>
                          <a:pt x="53" y="136"/>
                        </a:lnTo>
                        <a:lnTo>
                          <a:pt x="55" y="128"/>
                        </a:lnTo>
                        <a:lnTo>
                          <a:pt x="58" y="118"/>
                        </a:lnTo>
                        <a:lnTo>
                          <a:pt x="61" y="109"/>
                        </a:lnTo>
                        <a:lnTo>
                          <a:pt x="65" y="99"/>
                        </a:lnTo>
                        <a:lnTo>
                          <a:pt x="71" y="90"/>
                        </a:lnTo>
                        <a:lnTo>
                          <a:pt x="76" y="82"/>
                        </a:lnTo>
                        <a:lnTo>
                          <a:pt x="82" y="72"/>
                        </a:lnTo>
                        <a:lnTo>
                          <a:pt x="90" y="63"/>
                        </a:lnTo>
                        <a:lnTo>
                          <a:pt x="97" y="53"/>
                        </a:lnTo>
                        <a:lnTo>
                          <a:pt x="105" y="43"/>
                        </a:lnTo>
                        <a:lnTo>
                          <a:pt x="115" y="33"/>
                        </a:lnTo>
                        <a:lnTo>
                          <a:pt x="82" y="0"/>
                        </a:lnTo>
                        <a:lnTo>
                          <a:pt x="71" y="12"/>
                        </a:lnTo>
                        <a:lnTo>
                          <a:pt x="61" y="23"/>
                        </a:lnTo>
                        <a:lnTo>
                          <a:pt x="53" y="34"/>
                        </a:lnTo>
                        <a:lnTo>
                          <a:pt x="44" y="46"/>
                        </a:lnTo>
                        <a:lnTo>
                          <a:pt x="37" y="56"/>
                        </a:lnTo>
                        <a:lnTo>
                          <a:pt x="30" y="68"/>
                        </a:lnTo>
                        <a:lnTo>
                          <a:pt x="24" y="79"/>
                        </a:lnTo>
                        <a:lnTo>
                          <a:pt x="19" y="91"/>
                        </a:lnTo>
                        <a:lnTo>
                          <a:pt x="15" y="103"/>
                        </a:lnTo>
                        <a:lnTo>
                          <a:pt x="11" y="114"/>
                        </a:lnTo>
                        <a:lnTo>
                          <a:pt x="7" y="126"/>
                        </a:lnTo>
                        <a:lnTo>
                          <a:pt x="4" y="137"/>
                        </a:lnTo>
                        <a:lnTo>
                          <a:pt x="2" y="160"/>
                        </a:lnTo>
                        <a:lnTo>
                          <a:pt x="0" y="183"/>
                        </a:lnTo>
                        <a:lnTo>
                          <a:pt x="1" y="188"/>
                        </a:lnTo>
                        <a:lnTo>
                          <a:pt x="2" y="193"/>
                        </a:lnTo>
                        <a:lnTo>
                          <a:pt x="5" y="197"/>
                        </a:lnTo>
                        <a:lnTo>
                          <a:pt x="7" y="201"/>
                        </a:lnTo>
                        <a:lnTo>
                          <a:pt x="12" y="203"/>
                        </a:lnTo>
                        <a:lnTo>
                          <a:pt x="15" y="205"/>
                        </a:lnTo>
                        <a:lnTo>
                          <a:pt x="19" y="206"/>
                        </a:lnTo>
                        <a:lnTo>
                          <a:pt x="24" y="206"/>
                        </a:lnTo>
                        <a:lnTo>
                          <a:pt x="29" y="206"/>
                        </a:lnTo>
                        <a:lnTo>
                          <a:pt x="33" y="205"/>
                        </a:lnTo>
                        <a:lnTo>
                          <a:pt x="36" y="203"/>
                        </a:lnTo>
                        <a:lnTo>
                          <a:pt x="40" y="201"/>
                        </a:lnTo>
                        <a:lnTo>
                          <a:pt x="43" y="197"/>
                        </a:lnTo>
                        <a:lnTo>
                          <a:pt x="45" y="193"/>
                        </a:lnTo>
                        <a:lnTo>
                          <a:pt x="46" y="188"/>
                        </a:lnTo>
                        <a:lnTo>
                          <a:pt x="47" y="18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1" name="Freeform 720"/>
                  <p:cNvSpPr>
                    <a:spLocks noChangeAspect="1"/>
                  </p:cNvSpPr>
                  <p:nvPr/>
                </p:nvSpPr>
                <p:spPr bwMode="auto">
                  <a:xfrm>
                    <a:off x="2068" y="1417"/>
                    <a:ext cx="7" cy="93"/>
                  </a:xfrm>
                  <a:custGeom>
                    <a:avLst/>
                    <a:gdLst>
                      <a:gd name="T0" fmla="*/ 4 w 47"/>
                      <a:gd name="T1" fmla="*/ 93 h 315"/>
                      <a:gd name="T2" fmla="*/ 7 w 47"/>
                      <a:gd name="T3" fmla="*/ 86 h 315"/>
                      <a:gd name="T4" fmla="*/ 7 w 47"/>
                      <a:gd name="T5" fmla="*/ 0 h 315"/>
                      <a:gd name="T6" fmla="*/ 0 w 47"/>
                      <a:gd name="T7" fmla="*/ 0 h 315"/>
                      <a:gd name="T8" fmla="*/ 0 w 47"/>
                      <a:gd name="T9" fmla="*/ 86 h 315"/>
                      <a:gd name="T10" fmla="*/ 4 w 47"/>
                      <a:gd name="T11" fmla="*/ 93 h 315"/>
                      <a:gd name="T12" fmla="*/ 0 w 47"/>
                      <a:gd name="T13" fmla="*/ 86 h 315"/>
                      <a:gd name="T14" fmla="*/ 0 w 47"/>
                      <a:gd name="T15" fmla="*/ 88 h 315"/>
                      <a:gd name="T16" fmla="*/ 0 w 47"/>
                      <a:gd name="T17" fmla="*/ 89 h 315"/>
                      <a:gd name="T18" fmla="*/ 1 w 47"/>
                      <a:gd name="T19" fmla="*/ 90 h 315"/>
                      <a:gd name="T20" fmla="*/ 1 w 47"/>
                      <a:gd name="T21" fmla="*/ 91 h 315"/>
                      <a:gd name="T22" fmla="*/ 2 w 47"/>
                      <a:gd name="T23" fmla="*/ 92 h 315"/>
                      <a:gd name="T24" fmla="*/ 2 w 47"/>
                      <a:gd name="T25" fmla="*/ 92 h 315"/>
                      <a:gd name="T26" fmla="*/ 3 w 47"/>
                      <a:gd name="T27" fmla="*/ 93 h 315"/>
                      <a:gd name="T28" fmla="*/ 4 w 47"/>
                      <a:gd name="T29" fmla="*/ 93 h 315"/>
                      <a:gd name="T30" fmla="*/ 4 w 47"/>
                      <a:gd name="T31" fmla="*/ 93 h 315"/>
                      <a:gd name="T32" fmla="*/ 5 w 47"/>
                      <a:gd name="T33" fmla="*/ 92 h 315"/>
                      <a:gd name="T34" fmla="*/ 5 w 47"/>
                      <a:gd name="T35" fmla="*/ 92 h 315"/>
                      <a:gd name="T36" fmla="*/ 6 w 47"/>
                      <a:gd name="T37" fmla="*/ 91 h 315"/>
                      <a:gd name="T38" fmla="*/ 6 w 47"/>
                      <a:gd name="T39" fmla="*/ 90 h 315"/>
                      <a:gd name="T40" fmla="*/ 7 w 47"/>
                      <a:gd name="T41" fmla="*/ 89 h 315"/>
                      <a:gd name="T42" fmla="*/ 7 w 47"/>
                      <a:gd name="T43" fmla="*/ 88 h 315"/>
                      <a:gd name="T44" fmla="*/ 7 w 47"/>
                      <a:gd name="T45" fmla="*/ 86 h 315"/>
                      <a:gd name="T46" fmla="*/ 4 w 47"/>
                      <a:gd name="T47" fmla="*/ 93 h 31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315">
                        <a:moveTo>
                          <a:pt x="29" y="314"/>
                        </a:moveTo>
                        <a:lnTo>
                          <a:pt x="47" y="291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9" y="314"/>
                        </a:lnTo>
                        <a:lnTo>
                          <a:pt x="0" y="291"/>
                        </a:lnTo>
                        <a:lnTo>
                          <a:pt x="1" y="298"/>
                        </a:lnTo>
                        <a:lnTo>
                          <a:pt x="2" y="302"/>
                        </a:lnTo>
                        <a:lnTo>
                          <a:pt x="5" y="306"/>
                        </a:lnTo>
                        <a:lnTo>
                          <a:pt x="7" y="309"/>
                        </a:lnTo>
                        <a:lnTo>
                          <a:pt x="12" y="311"/>
                        </a:lnTo>
                        <a:lnTo>
                          <a:pt x="15" y="313"/>
                        </a:lnTo>
                        <a:lnTo>
                          <a:pt x="19" y="314"/>
                        </a:lnTo>
                        <a:lnTo>
                          <a:pt x="24" y="315"/>
                        </a:lnTo>
                        <a:lnTo>
                          <a:pt x="29" y="314"/>
                        </a:lnTo>
                        <a:lnTo>
                          <a:pt x="33" y="313"/>
                        </a:lnTo>
                        <a:lnTo>
                          <a:pt x="36" y="311"/>
                        </a:lnTo>
                        <a:lnTo>
                          <a:pt x="40" y="309"/>
                        </a:lnTo>
                        <a:lnTo>
                          <a:pt x="43" y="306"/>
                        </a:lnTo>
                        <a:lnTo>
                          <a:pt x="45" y="302"/>
                        </a:lnTo>
                        <a:lnTo>
                          <a:pt x="46" y="298"/>
                        </a:lnTo>
                        <a:lnTo>
                          <a:pt x="47" y="291"/>
                        </a:lnTo>
                        <a:lnTo>
                          <a:pt x="29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2" name="Freeform 721"/>
                  <p:cNvSpPr>
                    <a:spLocks noChangeAspect="1"/>
                  </p:cNvSpPr>
                  <p:nvPr/>
                </p:nvSpPr>
                <p:spPr bwMode="auto">
                  <a:xfrm>
                    <a:off x="2040" y="1496"/>
                    <a:ext cx="36" cy="21"/>
                  </a:xfrm>
                  <a:custGeom>
                    <a:avLst/>
                    <a:gdLst>
                      <a:gd name="T0" fmla="*/ 0 w 119"/>
                      <a:gd name="T1" fmla="*/ 14 h 66"/>
                      <a:gd name="T2" fmla="*/ 8 w 119"/>
                      <a:gd name="T3" fmla="*/ 21 h 66"/>
                      <a:gd name="T4" fmla="*/ 36 w 119"/>
                      <a:gd name="T5" fmla="*/ 14 h 66"/>
                      <a:gd name="T6" fmla="*/ 33 w 119"/>
                      <a:gd name="T7" fmla="*/ 0 h 66"/>
                      <a:gd name="T8" fmla="*/ 5 w 119"/>
                      <a:gd name="T9" fmla="*/ 7 h 66"/>
                      <a:gd name="T10" fmla="*/ 0 w 119"/>
                      <a:gd name="T11" fmla="*/ 14 h 66"/>
                      <a:gd name="T12" fmla="*/ 5 w 119"/>
                      <a:gd name="T13" fmla="*/ 7 h 66"/>
                      <a:gd name="T14" fmla="*/ 4 w 119"/>
                      <a:gd name="T15" fmla="*/ 7 h 66"/>
                      <a:gd name="T16" fmla="*/ 2 w 119"/>
                      <a:gd name="T17" fmla="*/ 8 h 66"/>
                      <a:gd name="T18" fmla="*/ 2 w 119"/>
                      <a:gd name="T19" fmla="*/ 9 h 66"/>
                      <a:gd name="T20" fmla="*/ 1 w 119"/>
                      <a:gd name="T21" fmla="*/ 10 h 66"/>
                      <a:gd name="T22" fmla="*/ 0 w 119"/>
                      <a:gd name="T23" fmla="*/ 11 h 66"/>
                      <a:gd name="T24" fmla="*/ 0 w 119"/>
                      <a:gd name="T25" fmla="*/ 13 h 66"/>
                      <a:gd name="T26" fmla="*/ 0 w 119"/>
                      <a:gd name="T27" fmla="*/ 14 h 66"/>
                      <a:gd name="T28" fmla="*/ 0 w 119"/>
                      <a:gd name="T29" fmla="*/ 16 h 66"/>
                      <a:gd name="T30" fmla="*/ 0 w 119"/>
                      <a:gd name="T31" fmla="*/ 17 h 66"/>
                      <a:gd name="T32" fmla="*/ 1 w 119"/>
                      <a:gd name="T33" fmla="*/ 18 h 66"/>
                      <a:gd name="T34" fmla="*/ 2 w 119"/>
                      <a:gd name="T35" fmla="*/ 19 h 66"/>
                      <a:gd name="T36" fmla="*/ 3 w 119"/>
                      <a:gd name="T37" fmla="*/ 20 h 66"/>
                      <a:gd name="T38" fmla="*/ 4 w 119"/>
                      <a:gd name="T39" fmla="*/ 21 h 66"/>
                      <a:gd name="T40" fmla="*/ 5 w 119"/>
                      <a:gd name="T41" fmla="*/ 21 h 66"/>
                      <a:gd name="T42" fmla="*/ 7 w 119"/>
                      <a:gd name="T43" fmla="*/ 21 h 66"/>
                      <a:gd name="T44" fmla="*/ 8 w 119"/>
                      <a:gd name="T45" fmla="*/ 21 h 66"/>
                      <a:gd name="T46" fmla="*/ 0 w 119"/>
                      <a:gd name="T47" fmla="*/ 14 h 6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119" h="66">
                        <a:moveTo>
                          <a:pt x="0" y="43"/>
                        </a:moveTo>
                        <a:lnTo>
                          <a:pt x="27" y="66"/>
                        </a:lnTo>
                        <a:lnTo>
                          <a:pt x="119" y="45"/>
                        </a:lnTo>
                        <a:lnTo>
                          <a:pt x="109" y="0"/>
                        </a:lnTo>
                        <a:lnTo>
                          <a:pt x="17" y="21"/>
                        </a:lnTo>
                        <a:lnTo>
                          <a:pt x="0" y="43"/>
                        </a:lnTo>
                        <a:lnTo>
                          <a:pt x="17" y="21"/>
                        </a:lnTo>
                        <a:lnTo>
                          <a:pt x="12" y="22"/>
                        </a:lnTo>
                        <a:lnTo>
                          <a:pt x="8" y="25"/>
                        </a:lnTo>
                        <a:lnTo>
                          <a:pt x="5" y="29"/>
                        </a:lnTo>
                        <a:lnTo>
                          <a:pt x="2" y="32"/>
                        </a:lnTo>
                        <a:lnTo>
                          <a:pt x="1" y="36"/>
                        </a:lnTo>
                        <a:lnTo>
                          <a:pt x="0" y="40"/>
                        </a:lnTo>
                        <a:lnTo>
                          <a:pt x="0" y="44"/>
                        </a:lnTo>
                        <a:lnTo>
                          <a:pt x="0" y="49"/>
                        </a:lnTo>
                        <a:lnTo>
                          <a:pt x="1" y="53"/>
                        </a:lnTo>
                        <a:lnTo>
                          <a:pt x="3" y="57"/>
                        </a:lnTo>
                        <a:lnTo>
                          <a:pt x="6" y="60"/>
                        </a:lnTo>
                        <a:lnTo>
                          <a:pt x="9" y="63"/>
                        </a:lnTo>
                        <a:lnTo>
                          <a:pt x="12" y="65"/>
                        </a:lnTo>
                        <a:lnTo>
                          <a:pt x="17" y="66"/>
                        </a:lnTo>
                        <a:lnTo>
                          <a:pt x="22" y="66"/>
                        </a:lnTo>
                        <a:lnTo>
                          <a:pt x="27" y="66"/>
                        </a:lnTo>
                        <a:lnTo>
                          <a:pt x="0" y="4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3" name="Freeform 722"/>
                  <p:cNvSpPr>
                    <a:spLocks noChangeAspect="1"/>
                  </p:cNvSpPr>
                  <p:nvPr/>
                </p:nvSpPr>
                <p:spPr bwMode="auto">
                  <a:xfrm>
                    <a:off x="2040" y="1511"/>
                    <a:ext cx="14" cy="36"/>
                  </a:xfrm>
                  <a:custGeom>
                    <a:avLst/>
                    <a:gdLst>
                      <a:gd name="T0" fmla="*/ 7 w 46"/>
                      <a:gd name="T1" fmla="*/ 36 h 112"/>
                      <a:gd name="T2" fmla="*/ 14 w 46"/>
                      <a:gd name="T3" fmla="*/ 29 h 112"/>
                      <a:gd name="T4" fmla="*/ 14 w 46"/>
                      <a:gd name="T5" fmla="*/ 0 h 112"/>
                      <a:gd name="T6" fmla="*/ 0 w 46"/>
                      <a:gd name="T7" fmla="*/ 0 h 112"/>
                      <a:gd name="T8" fmla="*/ 0 w 46"/>
                      <a:gd name="T9" fmla="*/ 29 h 112"/>
                      <a:gd name="T10" fmla="*/ 7 w 46"/>
                      <a:gd name="T11" fmla="*/ 36 h 112"/>
                      <a:gd name="T12" fmla="*/ 0 w 46"/>
                      <a:gd name="T13" fmla="*/ 29 h 112"/>
                      <a:gd name="T14" fmla="*/ 0 w 46"/>
                      <a:gd name="T15" fmla="*/ 30 h 112"/>
                      <a:gd name="T16" fmla="*/ 0 w 46"/>
                      <a:gd name="T17" fmla="*/ 32 h 112"/>
                      <a:gd name="T18" fmla="*/ 1 w 46"/>
                      <a:gd name="T19" fmla="*/ 33 h 112"/>
                      <a:gd name="T20" fmla="*/ 2 w 46"/>
                      <a:gd name="T21" fmla="*/ 34 h 112"/>
                      <a:gd name="T22" fmla="*/ 3 w 46"/>
                      <a:gd name="T23" fmla="*/ 35 h 112"/>
                      <a:gd name="T24" fmla="*/ 4 w 46"/>
                      <a:gd name="T25" fmla="*/ 36 h 112"/>
                      <a:gd name="T26" fmla="*/ 5 w 46"/>
                      <a:gd name="T27" fmla="*/ 36 h 112"/>
                      <a:gd name="T28" fmla="*/ 7 w 46"/>
                      <a:gd name="T29" fmla="*/ 36 h 112"/>
                      <a:gd name="T30" fmla="*/ 8 w 46"/>
                      <a:gd name="T31" fmla="*/ 36 h 112"/>
                      <a:gd name="T32" fmla="*/ 9 w 46"/>
                      <a:gd name="T33" fmla="*/ 36 h 112"/>
                      <a:gd name="T34" fmla="*/ 10 w 46"/>
                      <a:gd name="T35" fmla="*/ 35 h 112"/>
                      <a:gd name="T36" fmla="*/ 12 w 46"/>
                      <a:gd name="T37" fmla="*/ 34 h 112"/>
                      <a:gd name="T38" fmla="*/ 13 w 46"/>
                      <a:gd name="T39" fmla="*/ 33 h 112"/>
                      <a:gd name="T40" fmla="*/ 13 w 46"/>
                      <a:gd name="T41" fmla="*/ 32 h 112"/>
                      <a:gd name="T42" fmla="*/ 14 w 46"/>
                      <a:gd name="T43" fmla="*/ 30 h 112"/>
                      <a:gd name="T44" fmla="*/ 14 w 46"/>
                      <a:gd name="T45" fmla="*/ 29 h 112"/>
                      <a:gd name="T46" fmla="*/ 7 w 46"/>
                      <a:gd name="T47" fmla="*/ 36 h 112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12">
                        <a:moveTo>
                          <a:pt x="23" y="112"/>
                        </a:moveTo>
                        <a:lnTo>
                          <a:pt x="46" y="89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89"/>
                        </a:lnTo>
                        <a:lnTo>
                          <a:pt x="23" y="112"/>
                        </a:lnTo>
                        <a:lnTo>
                          <a:pt x="0" y="89"/>
                        </a:lnTo>
                        <a:lnTo>
                          <a:pt x="0" y="94"/>
                        </a:lnTo>
                        <a:lnTo>
                          <a:pt x="1" y="99"/>
                        </a:lnTo>
                        <a:lnTo>
                          <a:pt x="4" y="102"/>
                        </a:lnTo>
                        <a:lnTo>
                          <a:pt x="6" y="106"/>
                        </a:lnTo>
                        <a:lnTo>
                          <a:pt x="10" y="109"/>
                        </a:lnTo>
                        <a:lnTo>
                          <a:pt x="13" y="111"/>
                        </a:lnTo>
                        <a:lnTo>
                          <a:pt x="17" y="112"/>
                        </a:lnTo>
                        <a:lnTo>
                          <a:pt x="23" y="112"/>
                        </a:lnTo>
                        <a:lnTo>
                          <a:pt x="27" y="112"/>
                        </a:lnTo>
                        <a:lnTo>
                          <a:pt x="31" y="111"/>
                        </a:lnTo>
                        <a:lnTo>
                          <a:pt x="34" y="109"/>
                        </a:lnTo>
                        <a:lnTo>
                          <a:pt x="38" y="106"/>
                        </a:lnTo>
                        <a:lnTo>
                          <a:pt x="42" y="102"/>
                        </a:lnTo>
                        <a:lnTo>
                          <a:pt x="44" y="99"/>
                        </a:lnTo>
                        <a:lnTo>
                          <a:pt x="45" y="94"/>
                        </a:lnTo>
                        <a:lnTo>
                          <a:pt x="46" y="89"/>
                        </a:lnTo>
                        <a:lnTo>
                          <a:pt x="23" y="11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4" name="Freeform 723"/>
                  <p:cNvSpPr>
                    <a:spLocks noChangeAspect="1"/>
                  </p:cNvSpPr>
                  <p:nvPr/>
                </p:nvSpPr>
                <p:spPr bwMode="auto">
                  <a:xfrm>
                    <a:off x="2047" y="1532"/>
                    <a:ext cx="29" cy="14"/>
                  </a:xfrm>
                  <a:custGeom>
                    <a:avLst/>
                    <a:gdLst>
                      <a:gd name="T0" fmla="*/ 29 w 102"/>
                      <a:gd name="T1" fmla="*/ 7 h 46"/>
                      <a:gd name="T2" fmla="*/ 22 w 102"/>
                      <a:gd name="T3" fmla="*/ 0 h 46"/>
                      <a:gd name="T4" fmla="*/ 0 w 102"/>
                      <a:gd name="T5" fmla="*/ 0 h 46"/>
                      <a:gd name="T6" fmla="*/ 0 w 102"/>
                      <a:gd name="T7" fmla="*/ 14 h 46"/>
                      <a:gd name="T8" fmla="*/ 22 w 102"/>
                      <a:gd name="T9" fmla="*/ 14 h 46"/>
                      <a:gd name="T10" fmla="*/ 29 w 102"/>
                      <a:gd name="T11" fmla="*/ 7 h 46"/>
                      <a:gd name="T12" fmla="*/ 22 w 102"/>
                      <a:gd name="T13" fmla="*/ 14 h 46"/>
                      <a:gd name="T14" fmla="*/ 24 w 102"/>
                      <a:gd name="T15" fmla="*/ 14 h 46"/>
                      <a:gd name="T16" fmla="*/ 25 w 102"/>
                      <a:gd name="T17" fmla="*/ 13 h 46"/>
                      <a:gd name="T18" fmla="*/ 26 w 102"/>
                      <a:gd name="T19" fmla="*/ 13 h 46"/>
                      <a:gd name="T20" fmla="*/ 28 w 102"/>
                      <a:gd name="T21" fmla="*/ 12 h 46"/>
                      <a:gd name="T22" fmla="*/ 28 w 102"/>
                      <a:gd name="T23" fmla="*/ 11 h 46"/>
                      <a:gd name="T24" fmla="*/ 29 w 102"/>
                      <a:gd name="T25" fmla="*/ 9 h 46"/>
                      <a:gd name="T26" fmla="*/ 29 w 102"/>
                      <a:gd name="T27" fmla="*/ 8 h 46"/>
                      <a:gd name="T28" fmla="*/ 29 w 102"/>
                      <a:gd name="T29" fmla="*/ 7 h 46"/>
                      <a:gd name="T30" fmla="*/ 29 w 102"/>
                      <a:gd name="T31" fmla="*/ 6 h 46"/>
                      <a:gd name="T32" fmla="*/ 29 w 102"/>
                      <a:gd name="T33" fmla="*/ 4 h 46"/>
                      <a:gd name="T34" fmla="*/ 28 w 102"/>
                      <a:gd name="T35" fmla="*/ 3 h 46"/>
                      <a:gd name="T36" fmla="*/ 28 w 102"/>
                      <a:gd name="T37" fmla="*/ 2 h 46"/>
                      <a:gd name="T38" fmla="*/ 26 w 102"/>
                      <a:gd name="T39" fmla="*/ 1 h 46"/>
                      <a:gd name="T40" fmla="*/ 25 w 102"/>
                      <a:gd name="T41" fmla="*/ 1 h 46"/>
                      <a:gd name="T42" fmla="*/ 24 w 102"/>
                      <a:gd name="T43" fmla="*/ 0 h 46"/>
                      <a:gd name="T44" fmla="*/ 22 w 102"/>
                      <a:gd name="T45" fmla="*/ 0 h 46"/>
                      <a:gd name="T46" fmla="*/ 29 w 102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102" h="46">
                        <a:moveTo>
                          <a:pt x="102" y="23"/>
                        </a:moveTo>
                        <a:lnTo>
                          <a:pt x="79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79" y="46"/>
                        </a:lnTo>
                        <a:lnTo>
                          <a:pt x="102" y="23"/>
                        </a:lnTo>
                        <a:lnTo>
                          <a:pt x="79" y="46"/>
                        </a:lnTo>
                        <a:lnTo>
                          <a:pt x="84" y="45"/>
                        </a:lnTo>
                        <a:lnTo>
                          <a:pt x="89" y="44"/>
                        </a:lnTo>
                        <a:lnTo>
                          <a:pt x="92" y="42"/>
                        </a:lnTo>
                        <a:lnTo>
                          <a:pt x="97" y="39"/>
                        </a:lnTo>
                        <a:lnTo>
                          <a:pt x="99" y="35"/>
                        </a:lnTo>
                        <a:lnTo>
                          <a:pt x="101" y="31"/>
                        </a:lnTo>
                        <a:lnTo>
                          <a:pt x="102" y="27"/>
                        </a:lnTo>
                        <a:lnTo>
                          <a:pt x="102" y="23"/>
                        </a:lnTo>
                        <a:lnTo>
                          <a:pt x="102" y="19"/>
                        </a:lnTo>
                        <a:lnTo>
                          <a:pt x="101" y="14"/>
                        </a:lnTo>
                        <a:lnTo>
                          <a:pt x="99" y="10"/>
                        </a:lnTo>
                        <a:lnTo>
                          <a:pt x="97" y="7"/>
                        </a:lnTo>
                        <a:lnTo>
                          <a:pt x="92" y="4"/>
                        </a:lnTo>
                        <a:lnTo>
                          <a:pt x="89" y="2"/>
                        </a:lnTo>
                        <a:lnTo>
                          <a:pt x="84" y="0"/>
                        </a:lnTo>
                        <a:lnTo>
                          <a:pt x="79" y="0"/>
                        </a:lnTo>
                        <a:lnTo>
                          <a:pt x="102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5" name="Freeform 724"/>
                  <p:cNvSpPr>
                    <a:spLocks noChangeAspect="1"/>
                  </p:cNvSpPr>
                  <p:nvPr/>
                </p:nvSpPr>
                <p:spPr bwMode="auto">
                  <a:xfrm>
                    <a:off x="2061" y="1539"/>
                    <a:ext cx="14" cy="336"/>
                  </a:xfrm>
                  <a:custGeom>
                    <a:avLst/>
                    <a:gdLst>
                      <a:gd name="T0" fmla="*/ 7 w 46"/>
                      <a:gd name="T1" fmla="*/ 336 h 1116"/>
                      <a:gd name="T2" fmla="*/ 14 w 46"/>
                      <a:gd name="T3" fmla="*/ 329 h 1116"/>
                      <a:gd name="T4" fmla="*/ 14 w 46"/>
                      <a:gd name="T5" fmla="*/ 0 h 1116"/>
                      <a:gd name="T6" fmla="*/ 0 w 46"/>
                      <a:gd name="T7" fmla="*/ 0 h 1116"/>
                      <a:gd name="T8" fmla="*/ 0 w 46"/>
                      <a:gd name="T9" fmla="*/ 329 h 1116"/>
                      <a:gd name="T10" fmla="*/ 7 w 46"/>
                      <a:gd name="T11" fmla="*/ 336 h 1116"/>
                      <a:gd name="T12" fmla="*/ 0 w 46"/>
                      <a:gd name="T13" fmla="*/ 329 h 1116"/>
                      <a:gd name="T14" fmla="*/ 0 w 46"/>
                      <a:gd name="T15" fmla="*/ 331 h 1116"/>
                      <a:gd name="T16" fmla="*/ 1 w 46"/>
                      <a:gd name="T17" fmla="*/ 332 h 1116"/>
                      <a:gd name="T18" fmla="*/ 1 w 46"/>
                      <a:gd name="T19" fmla="*/ 333 h 1116"/>
                      <a:gd name="T20" fmla="*/ 2 w 46"/>
                      <a:gd name="T21" fmla="*/ 334 h 1116"/>
                      <a:gd name="T22" fmla="*/ 3 w 46"/>
                      <a:gd name="T23" fmla="*/ 335 h 1116"/>
                      <a:gd name="T24" fmla="*/ 4 w 46"/>
                      <a:gd name="T25" fmla="*/ 336 h 1116"/>
                      <a:gd name="T26" fmla="*/ 5 w 46"/>
                      <a:gd name="T27" fmla="*/ 336 h 1116"/>
                      <a:gd name="T28" fmla="*/ 7 w 46"/>
                      <a:gd name="T29" fmla="*/ 336 h 1116"/>
                      <a:gd name="T30" fmla="*/ 8 w 46"/>
                      <a:gd name="T31" fmla="*/ 336 h 1116"/>
                      <a:gd name="T32" fmla="*/ 9 w 46"/>
                      <a:gd name="T33" fmla="*/ 336 h 1116"/>
                      <a:gd name="T34" fmla="*/ 11 w 46"/>
                      <a:gd name="T35" fmla="*/ 335 h 1116"/>
                      <a:gd name="T36" fmla="*/ 12 w 46"/>
                      <a:gd name="T37" fmla="*/ 334 h 1116"/>
                      <a:gd name="T38" fmla="*/ 13 w 46"/>
                      <a:gd name="T39" fmla="*/ 333 h 1116"/>
                      <a:gd name="T40" fmla="*/ 13 w 46"/>
                      <a:gd name="T41" fmla="*/ 332 h 1116"/>
                      <a:gd name="T42" fmla="*/ 14 w 46"/>
                      <a:gd name="T43" fmla="*/ 331 h 1116"/>
                      <a:gd name="T44" fmla="*/ 14 w 46"/>
                      <a:gd name="T45" fmla="*/ 329 h 1116"/>
                      <a:gd name="T46" fmla="*/ 7 w 46"/>
                      <a:gd name="T47" fmla="*/ 336 h 111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116">
                        <a:moveTo>
                          <a:pt x="23" y="1116"/>
                        </a:moveTo>
                        <a:lnTo>
                          <a:pt x="46" y="1093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93"/>
                        </a:lnTo>
                        <a:lnTo>
                          <a:pt x="23" y="1116"/>
                        </a:lnTo>
                        <a:lnTo>
                          <a:pt x="0" y="1093"/>
                        </a:lnTo>
                        <a:lnTo>
                          <a:pt x="1" y="1099"/>
                        </a:lnTo>
                        <a:lnTo>
                          <a:pt x="2" y="1103"/>
                        </a:lnTo>
                        <a:lnTo>
                          <a:pt x="4" y="1107"/>
                        </a:lnTo>
                        <a:lnTo>
                          <a:pt x="7" y="1111"/>
                        </a:lnTo>
                        <a:lnTo>
                          <a:pt x="10" y="1113"/>
                        </a:lnTo>
                        <a:lnTo>
                          <a:pt x="14" y="1115"/>
                        </a:lnTo>
                        <a:lnTo>
                          <a:pt x="18" y="1116"/>
                        </a:lnTo>
                        <a:lnTo>
                          <a:pt x="23" y="1116"/>
                        </a:lnTo>
                        <a:lnTo>
                          <a:pt x="27" y="1116"/>
                        </a:lnTo>
                        <a:lnTo>
                          <a:pt x="31" y="1115"/>
                        </a:lnTo>
                        <a:lnTo>
                          <a:pt x="35" y="1113"/>
                        </a:lnTo>
                        <a:lnTo>
                          <a:pt x="38" y="1111"/>
                        </a:lnTo>
                        <a:lnTo>
                          <a:pt x="42" y="1107"/>
                        </a:lnTo>
                        <a:lnTo>
                          <a:pt x="44" y="1103"/>
                        </a:lnTo>
                        <a:lnTo>
                          <a:pt x="46" y="1099"/>
                        </a:lnTo>
                        <a:lnTo>
                          <a:pt x="46" y="1093"/>
                        </a:lnTo>
                        <a:lnTo>
                          <a:pt x="23" y="111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6" name="Freeform 725"/>
                  <p:cNvSpPr>
                    <a:spLocks noChangeAspect="1"/>
                  </p:cNvSpPr>
                  <p:nvPr/>
                </p:nvSpPr>
                <p:spPr bwMode="auto">
                  <a:xfrm>
                    <a:off x="2054" y="1861"/>
                    <a:ext cx="14" cy="14"/>
                  </a:xfrm>
                  <a:custGeom>
                    <a:avLst/>
                    <a:gdLst>
                      <a:gd name="T0" fmla="*/ 0 w 56"/>
                      <a:gd name="T1" fmla="*/ 7 h 47"/>
                      <a:gd name="T2" fmla="*/ 6 w 56"/>
                      <a:gd name="T3" fmla="*/ 14 h 47"/>
                      <a:gd name="T4" fmla="*/ 14 w 56"/>
                      <a:gd name="T5" fmla="*/ 14 h 47"/>
                      <a:gd name="T6" fmla="*/ 14 w 56"/>
                      <a:gd name="T7" fmla="*/ 0 h 47"/>
                      <a:gd name="T8" fmla="*/ 6 w 56"/>
                      <a:gd name="T9" fmla="*/ 0 h 47"/>
                      <a:gd name="T10" fmla="*/ 0 w 56"/>
                      <a:gd name="T11" fmla="*/ 7 h 47"/>
                      <a:gd name="T12" fmla="*/ 6 w 56"/>
                      <a:gd name="T13" fmla="*/ 0 h 47"/>
                      <a:gd name="T14" fmla="*/ 5 w 56"/>
                      <a:gd name="T15" fmla="*/ 1 h 47"/>
                      <a:gd name="T16" fmla="*/ 3 w 56"/>
                      <a:gd name="T17" fmla="*/ 1 h 47"/>
                      <a:gd name="T18" fmla="*/ 2 w 56"/>
                      <a:gd name="T19" fmla="*/ 1 h 47"/>
                      <a:gd name="T20" fmla="*/ 1 w 56"/>
                      <a:gd name="T21" fmla="*/ 2 h 47"/>
                      <a:gd name="T22" fmla="*/ 1 w 56"/>
                      <a:gd name="T23" fmla="*/ 4 h 47"/>
                      <a:gd name="T24" fmla="*/ 0 w 56"/>
                      <a:gd name="T25" fmla="*/ 4 h 47"/>
                      <a:gd name="T26" fmla="*/ 0 w 56"/>
                      <a:gd name="T27" fmla="*/ 6 h 47"/>
                      <a:gd name="T28" fmla="*/ 0 w 56"/>
                      <a:gd name="T29" fmla="*/ 7 h 47"/>
                      <a:gd name="T30" fmla="*/ 0 w 56"/>
                      <a:gd name="T31" fmla="*/ 9 h 47"/>
                      <a:gd name="T32" fmla="*/ 0 w 56"/>
                      <a:gd name="T33" fmla="*/ 10 h 47"/>
                      <a:gd name="T34" fmla="*/ 1 w 56"/>
                      <a:gd name="T35" fmla="*/ 11 h 47"/>
                      <a:gd name="T36" fmla="*/ 1 w 56"/>
                      <a:gd name="T37" fmla="*/ 12 h 47"/>
                      <a:gd name="T38" fmla="*/ 2 w 56"/>
                      <a:gd name="T39" fmla="*/ 13 h 47"/>
                      <a:gd name="T40" fmla="*/ 3 w 56"/>
                      <a:gd name="T41" fmla="*/ 14 h 47"/>
                      <a:gd name="T42" fmla="*/ 5 w 56"/>
                      <a:gd name="T43" fmla="*/ 14 h 47"/>
                      <a:gd name="T44" fmla="*/ 6 w 56"/>
                      <a:gd name="T45" fmla="*/ 14 h 47"/>
                      <a:gd name="T46" fmla="*/ 0 w 56"/>
                      <a:gd name="T47" fmla="*/ 7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56" h="47">
                        <a:moveTo>
                          <a:pt x="0" y="24"/>
                        </a:moveTo>
                        <a:lnTo>
                          <a:pt x="23" y="47"/>
                        </a:lnTo>
                        <a:lnTo>
                          <a:pt x="56" y="47"/>
                        </a:lnTo>
                        <a:lnTo>
                          <a:pt x="56" y="0"/>
                        </a:lnTo>
                        <a:lnTo>
                          <a:pt x="23" y="0"/>
                        </a:lnTo>
                        <a:lnTo>
                          <a:pt x="0" y="24"/>
                        </a:lnTo>
                        <a:lnTo>
                          <a:pt x="23" y="0"/>
                        </a:lnTo>
                        <a:lnTo>
                          <a:pt x="18" y="2"/>
                        </a:lnTo>
                        <a:lnTo>
                          <a:pt x="13" y="3"/>
                        </a:lnTo>
                        <a:lnTo>
                          <a:pt x="8" y="5"/>
                        </a:lnTo>
                        <a:lnTo>
                          <a:pt x="5" y="8"/>
                        </a:lnTo>
                        <a:lnTo>
                          <a:pt x="3" y="12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6"/>
                        </a:lnTo>
                        <a:lnTo>
                          <a:pt x="5" y="40"/>
                        </a:lnTo>
                        <a:lnTo>
                          <a:pt x="8" y="43"/>
                        </a:lnTo>
                        <a:lnTo>
                          <a:pt x="13" y="46"/>
                        </a:lnTo>
                        <a:lnTo>
                          <a:pt x="18" y="47"/>
                        </a:lnTo>
                        <a:lnTo>
                          <a:pt x="23" y="47"/>
                        </a:ln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7" name="Freeform 726"/>
                  <p:cNvSpPr>
                    <a:spLocks noChangeAspect="1"/>
                  </p:cNvSpPr>
                  <p:nvPr/>
                </p:nvSpPr>
                <p:spPr bwMode="auto">
                  <a:xfrm>
                    <a:off x="2054" y="1868"/>
                    <a:ext cx="14" cy="64"/>
                  </a:xfrm>
                  <a:custGeom>
                    <a:avLst/>
                    <a:gdLst>
                      <a:gd name="T0" fmla="*/ 7 w 46"/>
                      <a:gd name="T1" fmla="*/ 64 h 221"/>
                      <a:gd name="T2" fmla="*/ 14 w 46"/>
                      <a:gd name="T3" fmla="*/ 57 h 221"/>
                      <a:gd name="T4" fmla="*/ 14 w 46"/>
                      <a:gd name="T5" fmla="*/ 0 h 221"/>
                      <a:gd name="T6" fmla="*/ 0 w 46"/>
                      <a:gd name="T7" fmla="*/ 0 h 221"/>
                      <a:gd name="T8" fmla="*/ 0 w 46"/>
                      <a:gd name="T9" fmla="*/ 57 h 221"/>
                      <a:gd name="T10" fmla="*/ 7 w 46"/>
                      <a:gd name="T11" fmla="*/ 64 h 221"/>
                      <a:gd name="T12" fmla="*/ 0 w 46"/>
                      <a:gd name="T13" fmla="*/ 57 h 221"/>
                      <a:gd name="T14" fmla="*/ 0 w 46"/>
                      <a:gd name="T15" fmla="*/ 59 h 221"/>
                      <a:gd name="T16" fmla="*/ 1 w 46"/>
                      <a:gd name="T17" fmla="*/ 60 h 221"/>
                      <a:gd name="T18" fmla="*/ 1 w 46"/>
                      <a:gd name="T19" fmla="*/ 61 h 221"/>
                      <a:gd name="T20" fmla="*/ 2 w 46"/>
                      <a:gd name="T21" fmla="*/ 62 h 221"/>
                      <a:gd name="T22" fmla="*/ 3 w 46"/>
                      <a:gd name="T23" fmla="*/ 63 h 221"/>
                      <a:gd name="T24" fmla="*/ 5 w 46"/>
                      <a:gd name="T25" fmla="*/ 63 h 221"/>
                      <a:gd name="T26" fmla="*/ 6 w 46"/>
                      <a:gd name="T27" fmla="*/ 64 h 221"/>
                      <a:gd name="T28" fmla="*/ 7 w 46"/>
                      <a:gd name="T29" fmla="*/ 64 h 221"/>
                      <a:gd name="T30" fmla="*/ 8 w 46"/>
                      <a:gd name="T31" fmla="*/ 64 h 221"/>
                      <a:gd name="T32" fmla="*/ 9 w 46"/>
                      <a:gd name="T33" fmla="*/ 63 h 221"/>
                      <a:gd name="T34" fmla="*/ 11 w 46"/>
                      <a:gd name="T35" fmla="*/ 63 h 221"/>
                      <a:gd name="T36" fmla="*/ 12 w 46"/>
                      <a:gd name="T37" fmla="*/ 62 h 221"/>
                      <a:gd name="T38" fmla="*/ 13 w 46"/>
                      <a:gd name="T39" fmla="*/ 61 h 221"/>
                      <a:gd name="T40" fmla="*/ 13 w 46"/>
                      <a:gd name="T41" fmla="*/ 60 h 221"/>
                      <a:gd name="T42" fmla="*/ 14 w 46"/>
                      <a:gd name="T43" fmla="*/ 59 h 221"/>
                      <a:gd name="T44" fmla="*/ 14 w 46"/>
                      <a:gd name="T45" fmla="*/ 57 h 221"/>
                      <a:gd name="T46" fmla="*/ 7 w 46"/>
                      <a:gd name="T47" fmla="*/ 64 h 221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221">
                        <a:moveTo>
                          <a:pt x="23" y="221"/>
                        </a:moveTo>
                        <a:lnTo>
                          <a:pt x="46" y="197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97"/>
                        </a:lnTo>
                        <a:lnTo>
                          <a:pt x="23" y="221"/>
                        </a:lnTo>
                        <a:lnTo>
                          <a:pt x="0" y="197"/>
                        </a:lnTo>
                        <a:lnTo>
                          <a:pt x="0" y="203"/>
                        </a:lnTo>
                        <a:lnTo>
                          <a:pt x="2" y="207"/>
                        </a:lnTo>
                        <a:lnTo>
                          <a:pt x="4" y="211"/>
                        </a:lnTo>
                        <a:lnTo>
                          <a:pt x="7" y="214"/>
                        </a:lnTo>
                        <a:lnTo>
                          <a:pt x="10" y="217"/>
                        </a:lnTo>
                        <a:lnTo>
                          <a:pt x="15" y="219"/>
                        </a:lnTo>
                        <a:lnTo>
                          <a:pt x="19" y="220"/>
                        </a:lnTo>
                        <a:lnTo>
                          <a:pt x="23" y="221"/>
                        </a:lnTo>
                        <a:lnTo>
                          <a:pt x="27" y="220"/>
                        </a:lnTo>
                        <a:lnTo>
                          <a:pt x="31" y="219"/>
                        </a:lnTo>
                        <a:lnTo>
                          <a:pt x="36" y="217"/>
                        </a:lnTo>
                        <a:lnTo>
                          <a:pt x="39" y="214"/>
                        </a:lnTo>
                        <a:lnTo>
                          <a:pt x="42" y="211"/>
                        </a:lnTo>
                        <a:lnTo>
                          <a:pt x="44" y="207"/>
                        </a:lnTo>
                        <a:lnTo>
                          <a:pt x="45" y="203"/>
                        </a:lnTo>
                        <a:lnTo>
                          <a:pt x="46" y="197"/>
                        </a:lnTo>
                        <a:lnTo>
                          <a:pt x="23" y="2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8" name="Freeform 727"/>
                  <p:cNvSpPr>
                    <a:spLocks noChangeAspect="1"/>
                  </p:cNvSpPr>
                  <p:nvPr/>
                </p:nvSpPr>
                <p:spPr bwMode="auto">
                  <a:xfrm>
                    <a:off x="2061" y="1919"/>
                    <a:ext cx="14" cy="14"/>
                  </a:xfrm>
                  <a:custGeom>
                    <a:avLst/>
                    <a:gdLst>
                      <a:gd name="T0" fmla="*/ 14 w 44"/>
                      <a:gd name="T1" fmla="*/ 7 h 48"/>
                      <a:gd name="T2" fmla="*/ 7 w 44"/>
                      <a:gd name="T3" fmla="*/ 0 h 48"/>
                      <a:gd name="T4" fmla="*/ 0 w 44"/>
                      <a:gd name="T5" fmla="*/ 0 h 48"/>
                      <a:gd name="T6" fmla="*/ 0 w 44"/>
                      <a:gd name="T7" fmla="*/ 14 h 48"/>
                      <a:gd name="T8" fmla="*/ 7 w 44"/>
                      <a:gd name="T9" fmla="*/ 14 h 48"/>
                      <a:gd name="T10" fmla="*/ 14 w 44"/>
                      <a:gd name="T11" fmla="*/ 7 h 48"/>
                      <a:gd name="T12" fmla="*/ 7 w 44"/>
                      <a:gd name="T13" fmla="*/ 14 h 48"/>
                      <a:gd name="T14" fmla="*/ 8 w 44"/>
                      <a:gd name="T15" fmla="*/ 14 h 48"/>
                      <a:gd name="T16" fmla="*/ 10 w 44"/>
                      <a:gd name="T17" fmla="*/ 13 h 48"/>
                      <a:gd name="T18" fmla="*/ 11 w 44"/>
                      <a:gd name="T19" fmla="*/ 12 h 48"/>
                      <a:gd name="T20" fmla="*/ 12 w 44"/>
                      <a:gd name="T21" fmla="*/ 12 h 48"/>
                      <a:gd name="T22" fmla="*/ 13 w 44"/>
                      <a:gd name="T23" fmla="*/ 11 h 48"/>
                      <a:gd name="T24" fmla="*/ 13 w 44"/>
                      <a:gd name="T25" fmla="*/ 10 h 48"/>
                      <a:gd name="T26" fmla="*/ 14 w 44"/>
                      <a:gd name="T27" fmla="*/ 8 h 48"/>
                      <a:gd name="T28" fmla="*/ 14 w 44"/>
                      <a:gd name="T29" fmla="*/ 7 h 48"/>
                      <a:gd name="T30" fmla="*/ 14 w 44"/>
                      <a:gd name="T31" fmla="*/ 6 h 48"/>
                      <a:gd name="T32" fmla="*/ 13 w 44"/>
                      <a:gd name="T33" fmla="*/ 4 h 48"/>
                      <a:gd name="T34" fmla="*/ 13 w 44"/>
                      <a:gd name="T35" fmla="*/ 4 h 48"/>
                      <a:gd name="T36" fmla="*/ 12 w 44"/>
                      <a:gd name="T37" fmla="*/ 2 h 48"/>
                      <a:gd name="T38" fmla="*/ 11 w 44"/>
                      <a:gd name="T39" fmla="*/ 1 h 48"/>
                      <a:gd name="T40" fmla="*/ 10 w 44"/>
                      <a:gd name="T41" fmla="*/ 1 h 48"/>
                      <a:gd name="T42" fmla="*/ 8 w 44"/>
                      <a:gd name="T43" fmla="*/ 0 h 48"/>
                      <a:gd name="T44" fmla="*/ 7 w 44"/>
                      <a:gd name="T45" fmla="*/ 0 h 48"/>
                      <a:gd name="T46" fmla="*/ 14 w 44"/>
                      <a:gd name="T47" fmla="*/ 7 h 48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4" h="48">
                        <a:moveTo>
                          <a:pt x="44" y="24"/>
                        </a:moveTo>
                        <a:lnTo>
                          <a:pt x="21" y="0"/>
                        </a:lnTo>
                        <a:lnTo>
                          <a:pt x="0" y="0"/>
                        </a:lnTo>
                        <a:lnTo>
                          <a:pt x="0" y="48"/>
                        </a:lnTo>
                        <a:lnTo>
                          <a:pt x="21" y="48"/>
                        </a:lnTo>
                        <a:lnTo>
                          <a:pt x="44" y="24"/>
                        </a:lnTo>
                        <a:lnTo>
                          <a:pt x="21" y="48"/>
                        </a:lnTo>
                        <a:lnTo>
                          <a:pt x="26" y="47"/>
                        </a:lnTo>
                        <a:lnTo>
                          <a:pt x="31" y="46"/>
                        </a:lnTo>
                        <a:lnTo>
                          <a:pt x="35" y="42"/>
                        </a:lnTo>
                        <a:lnTo>
                          <a:pt x="38" y="40"/>
                        </a:lnTo>
                        <a:lnTo>
                          <a:pt x="41" y="36"/>
                        </a:lnTo>
                        <a:lnTo>
                          <a:pt x="42" y="33"/>
                        </a:lnTo>
                        <a:lnTo>
                          <a:pt x="43" y="29"/>
                        </a:lnTo>
                        <a:lnTo>
                          <a:pt x="44" y="24"/>
                        </a:lnTo>
                        <a:lnTo>
                          <a:pt x="43" y="19"/>
                        </a:lnTo>
                        <a:lnTo>
                          <a:pt x="42" y="15"/>
                        </a:lnTo>
                        <a:lnTo>
                          <a:pt x="41" y="12"/>
                        </a:lnTo>
                        <a:lnTo>
                          <a:pt x="38" y="8"/>
                        </a:lnTo>
                        <a:lnTo>
                          <a:pt x="35" y="5"/>
                        </a:lnTo>
                        <a:lnTo>
                          <a:pt x="31" y="2"/>
                        </a:lnTo>
                        <a:lnTo>
                          <a:pt x="26" y="1"/>
                        </a:lnTo>
                        <a:lnTo>
                          <a:pt x="21" y="0"/>
                        </a:lnTo>
                        <a:lnTo>
                          <a:pt x="44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9" name="Freeform 728"/>
                  <p:cNvSpPr>
                    <a:spLocks noChangeAspect="1"/>
                  </p:cNvSpPr>
                  <p:nvPr/>
                </p:nvSpPr>
                <p:spPr bwMode="auto">
                  <a:xfrm>
                    <a:off x="2054" y="1926"/>
                    <a:ext cx="21" cy="136"/>
                  </a:xfrm>
                  <a:custGeom>
                    <a:avLst/>
                    <a:gdLst>
                      <a:gd name="T0" fmla="*/ 19 w 46"/>
                      <a:gd name="T1" fmla="*/ 133 h 442"/>
                      <a:gd name="T2" fmla="*/ 21 w 46"/>
                      <a:gd name="T3" fmla="*/ 129 h 442"/>
                      <a:gd name="T4" fmla="*/ 21 w 46"/>
                      <a:gd name="T5" fmla="*/ 0 h 442"/>
                      <a:gd name="T6" fmla="*/ 0 w 46"/>
                      <a:gd name="T7" fmla="*/ 0 h 442"/>
                      <a:gd name="T8" fmla="*/ 0 w 46"/>
                      <a:gd name="T9" fmla="*/ 129 h 442"/>
                      <a:gd name="T10" fmla="*/ 19 w 46"/>
                      <a:gd name="T11" fmla="*/ 133 h 442"/>
                      <a:gd name="T12" fmla="*/ 0 w 46"/>
                      <a:gd name="T13" fmla="*/ 129 h 442"/>
                      <a:gd name="T14" fmla="*/ 0 w 46"/>
                      <a:gd name="T15" fmla="*/ 130 h 442"/>
                      <a:gd name="T16" fmla="*/ 0 w 46"/>
                      <a:gd name="T17" fmla="*/ 132 h 442"/>
                      <a:gd name="T18" fmla="*/ 2 w 46"/>
                      <a:gd name="T19" fmla="*/ 133 h 442"/>
                      <a:gd name="T20" fmla="*/ 3 w 46"/>
                      <a:gd name="T21" fmla="*/ 134 h 442"/>
                      <a:gd name="T22" fmla="*/ 5 w 46"/>
                      <a:gd name="T23" fmla="*/ 135 h 442"/>
                      <a:gd name="T24" fmla="*/ 6 w 46"/>
                      <a:gd name="T25" fmla="*/ 135 h 442"/>
                      <a:gd name="T26" fmla="*/ 8 w 46"/>
                      <a:gd name="T27" fmla="*/ 136 h 442"/>
                      <a:gd name="T28" fmla="*/ 11 w 46"/>
                      <a:gd name="T29" fmla="*/ 136 h 442"/>
                      <a:gd name="T30" fmla="*/ 12 w 46"/>
                      <a:gd name="T31" fmla="*/ 136 h 442"/>
                      <a:gd name="T32" fmla="*/ 15 w 46"/>
                      <a:gd name="T33" fmla="*/ 135 h 442"/>
                      <a:gd name="T34" fmla="*/ 16 w 46"/>
                      <a:gd name="T35" fmla="*/ 135 h 442"/>
                      <a:gd name="T36" fmla="*/ 18 w 46"/>
                      <a:gd name="T37" fmla="*/ 134 h 442"/>
                      <a:gd name="T38" fmla="*/ 19 w 46"/>
                      <a:gd name="T39" fmla="*/ 133 h 442"/>
                      <a:gd name="T40" fmla="*/ 20 w 46"/>
                      <a:gd name="T41" fmla="*/ 132 h 442"/>
                      <a:gd name="T42" fmla="*/ 21 w 46"/>
                      <a:gd name="T43" fmla="*/ 130 h 442"/>
                      <a:gd name="T44" fmla="*/ 21 w 46"/>
                      <a:gd name="T45" fmla="*/ 129 h 442"/>
                      <a:gd name="T46" fmla="*/ 19 w 46"/>
                      <a:gd name="T47" fmla="*/ 133 h 442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442">
                        <a:moveTo>
                          <a:pt x="41" y="431"/>
                        </a:moveTo>
                        <a:lnTo>
                          <a:pt x="46" y="418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418"/>
                        </a:lnTo>
                        <a:lnTo>
                          <a:pt x="41" y="431"/>
                        </a:lnTo>
                        <a:lnTo>
                          <a:pt x="0" y="418"/>
                        </a:lnTo>
                        <a:lnTo>
                          <a:pt x="0" y="424"/>
                        </a:lnTo>
                        <a:lnTo>
                          <a:pt x="1" y="428"/>
                        </a:lnTo>
                        <a:lnTo>
                          <a:pt x="4" y="432"/>
                        </a:lnTo>
                        <a:lnTo>
                          <a:pt x="6" y="435"/>
                        </a:lnTo>
                        <a:lnTo>
                          <a:pt x="10" y="438"/>
                        </a:lnTo>
                        <a:lnTo>
                          <a:pt x="14" y="440"/>
                        </a:lnTo>
                        <a:lnTo>
                          <a:pt x="18" y="441"/>
                        </a:lnTo>
                        <a:lnTo>
                          <a:pt x="23" y="442"/>
                        </a:lnTo>
                        <a:lnTo>
                          <a:pt x="27" y="441"/>
                        </a:lnTo>
                        <a:lnTo>
                          <a:pt x="32" y="440"/>
                        </a:lnTo>
                        <a:lnTo>
                          <a:pt x="35" y="438"/>
                        </a:lnTo>
                        <a:lnTo>
                          <a:pt x="39" y="435"/>
                        </a:lnTo>
                        <a:lnTo>
                          <a:pt x="42" y="432"/>
                        </a:lnTo>
                        <a:lnTo>
                          <a:pt x="44" y="428"/>
                        </a:lnTo>
                        <a:lnTo>
                          <a:pt x="45" y="424"/>
                        </a:lnTo>
                        <a:lnTo>
                          <a:pt x="46" y="418"/>
                        </a:lnTo>
                        <a:lnTo>
                          <a:pt x="41" y="43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0" name="Freeform 729"/>
                  <p:cNvSpPr>
                    <a:spLocks noChangeAspect="1"/>
                  </p:cNvSpPr>
                  <p:nvPr/>
                </p:nvSpPr>
                <p:spPr bwMode="auto">
                  <a:xfrm>
                    <a:off x="2047" y="2047"/>
                    <a:ext cx="21" cy="21"/>
                  </a:xfrm>
                  <a:custGeom>
                    <a:avLst/>
                    <a:gdLst>
                      <a:gd name="T0" fmla="*/ 0 w 70"/>
                      <a:gd name="T1" fmla="*/ 14 h 75"/>
                      <a:gd name="T2" fmla="*/ 13 w 70"/>
                      <a:gd name="T3" fmla="*/ 18 h 75"/>
                      <a:gd name="T4" fmla="*/ 21 w 70"/>
                      <a:gd name="T5" fmla="*/ 7 h 75"/>
                      <a:gd name="T6" fmla="*/ 10 w 70"/>
                      <a:gd name="T7" fmla="*/ 0 h 75"/>
                      <a:gd name="T8" fmla="*/ 2 w 70"/>
                      <a:gd name="T9" fmla="*/ 11 h 75"/>
                      <a:gd name="T10" fmla="*/ 0 w 70"/>
                      <a:gd name="T11" fmla="*/ 14 h 75"/>
                      <a:gd name="T12" fmla="*/ 2 w 70"/>
                      <a:gd name="T13" fmla="*/ 11 h 75"/>
                      <a:gd name="T14" fmla="*/ 1 w 70"/>
                      <a:gd name="T15" fmla="*/ 12 h 75"/>
                      <a:gd name="T16" fmla="*/ 0 w 70"/>
                      <a:gd name="T17" fmla="*/ 13 h 75"/>
                      <a:gd name="T18" fmla="*/ 0 w 70"/>
                      <a:gd name="T19" fmla="*/ 14 h 75"/>
                      <a:gd name="T20" fmla="*/ 0 w 70"/>
                      <a:gd name="T21" fmla="*/ 16 h 75"/>
                      <a:gd name="T22" fmla="*/ 1 w 70"/>
                      <a:gd name="T23" fmla="*/ 17 h 75"/>
                      <a:gd name="T24" fmla="*/ 2 w 70"/>
                      <a:gd name="T25" fmla="*/ 18 h 75"/>
                      <a:gd name="T26" fmla="*/ 2 w 70"/>
                      <a:gd name="T27" fmla="*/ 19 h 75"/>
                      <a:gd name="T28" fmla="*/ 3 w 70"/>
                      <a:gd name="T29" fmla="*/ 19 h 75"/>
                      <a:gd name="T30" fmla="*/ 4 w 70"/>
                      <a:gd name="T31" fmla="*/ 20 h 75"/>
                      <a:gd name="T32" fmla="*/ 5 w 70"/>
                      <a:gd name="T33" fmla="*/ 21 h 75"/>
                      <a:gd name="T34" fmla="*/ 7 w 70"/>
                      <a:gd name="T35" fmla="*/ 21 h 75"/>
                      <a:gd name="T36" fmla="*/ 8 w 70"/>
                      <a:gd name="T37" fmla="*/ 21 h 75"/>
                      <a:gd name="T38" fmla="*/ 9 w 70"/>
                      <a:gd name="T39" fmla="*/ 21 h 75"/>
                      <a:gd name="T40" fmla="*/ 11 w 70"/>
                      <a:gd name="T41" fmla="*/ 20 h 75"/>
                      <a:gd name="T42" fmla="*/ 12 w 70"/>
                      <a:gd name="T43" fmla="*/ 19 h 75"/>
                      <a:gd name="T44" fmla="*/ 13 w 70"/>
                      <a:gd name="T45" fmla="*/ 18 h 75"/>
                      <a:gd name="T46" fmla="*/ 0 w 70"/>
                      <a:gd name="T47" fmla="*/ 14 h 7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70" h="75">
                        <a:moveTo>
                          <a:pt x="0" y="51"/>
                        </a:moveTo>
                        <a:lnTo>
                          <a:pt x="43" y="65"/>
                        </a:lnTo>
                        <a:lnTo>
                          <a:pt x="70" y="26"/>
                        </a:lnTo>
                        <a:lnTo>
                          <a:pt x="33" y="0"/>
                        </a:lnTo>
                        <a:lnTo>
                          <a:pt x="5" y="38"/>
                        </a:lnTo>
                        <a:lnTo>
                          <a:pt x="0" y="51"/>
                        </a:lnTo>
                        <a:lnTo>
                          <a:pt x="5" y="38"/>
                        </a:lnTo>
                        <a:lnTo>
                          <a:pt x="3" y="42"/>
                        </a:lnTo>
                        <a:lnTo>
                          <a:pt x="0" y="47"/>
                        </a:lnTo>
                        <a:lnTo>
                          <a:pt x="0" y="51"/>
                        </a:lnTo>
                        <a:lnTo>
                          <a:pt x="0" y="56"/>
                        </a:lnTo>
                        <a:lnTo>
                          <a:pt x="3" y="60"/>
                        </a:lnTo>
                        <a:lnTo>
                          <a:pt x="5" y="64"/>
                        </a:lnTo>
                        <a:lnTo>
                          <a:pt x="7" y="67"/>
                        </a:lnTo>
                        <a:lnTo>
                          <a:pt x="10" y="69"/>
                        </a:lnTo>
                        <a:lnTo>
                          <a:pt x="14" y="73"/>
                        </a:lnTo>
                        <a:lnTo>
                          <a:pt x="18" y="74"/>
                        </a:lnTo>
                        <a:lnTo>
                          <a:pt x="23" y="75"/>
                        </a:lnTo>
                        <a:lnTo>
                          <a:pt x="27" y="75"/>
                        </a:lnTo>
                        <a:lnTo>
                          <a:pt x="31" y="74"/>
                        </a:lnTo>
                        <a:lnTo>
                          <a:pt x="35" y="71"/>
                        </a:lnTo>
                        <a:lnTo>
                          <a:pt x="39" y="68"/>
                        </a:lnTo>
                        <a:lnTo>
                          <a:pt x="43" y="65"/>
                        </a:lnTo>
                        <a:lnTo>
                          <a:pt x="0" y="5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1" name="Rectangle 73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047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42" name="Freeform 731"/>
                  <p:cNvSpPr>
                    <a:spLocks noChangeAspect="1"/>
                  </p:cNvSpPr>
                  <p:nvPr/>
                </p:nvSpPr>
                <p:spPr bwMode="auto">
                  <a:xfrm>
                    <a:off x="3269" y="1410"/>
                    <a:ext cx="14" cy="93"/>
                  </a:xfrm>
                  <a:custGeom>
                    <a:avLst/>
                    <a:gdLst>
                      <a:gd name="T0" fmla="*/ 14 w 47"/>
                      <a:gd name="T1" fmla="*/ 6 h 316"/>
                      <a:gd name="T2" fmla="*/ 0 w 47"/>
                      <a:gd name="T3" fmla="*/ 7 h 316"/>
                      <a:gd name="T4" fmla="*/ 0 w 47"/>
                      <a:gd name="T5" fmla="*/ 93 h 316"/>
                      <a:gd name="T6" fmla="*/ 14 w 47"/>
                      <a:gd name="T7" fmla="*/ 93 h 316"/>
                      <a:gd name="T8" fmla="*/ 14 w 47"/>
                      <a:gd name="T9" fmla="*/ 7 h 316"/>
                      <a:gd name="T10" fmla="*/ 14 w 47"/>
                      <a:gd name="T11" fmla="*/ 6 h 316"/>
                      <a:gd name="T12" fmla="*/ 14 w 47"/>
                      <a:gd name="T13" fmla="*/ 7 h 316"/>
                      <a:gd name="T14" fmla="*/ 14 w 47"/>
                      <a:gd name="T15" fmla="*/ 5 h 316"/>
                      <a:gd name="T16" fmla="*/ 13 w 47"/>
                      <a:gd name="T17" fmla="*/ 4 h 316"/>
                      <a:gd name="T18" fmla="*/ 13 w 47"/>
                      <a:gd name="T19" fmla="*/ 3 h 316"/>
                      <a:gd name="T20" fmla="*/ 12 w 47"/>
                      <a:gd name="T21" fmla="*/ 2 h 316"/>
                      <a:gd name="T22" fmla="*/ 11 w 47"/>
                      <a:gd name="T23" fmla="*/ 1 h 316"/>
                      <a:gd name="T24" fmla="*/ 10 w 47"/>
                      <a:gd name="T25" fmla="*/ 0 h 316"/>
                      <a:gd name="T26" fmla="*/ 9 w 47"/>
                      <a:gd name="T27" fmla="*/ 0 h 316"/>
                      <a:gd name="T28" fmla="*/ 7 w 47"/>
                      <a:gd name="T29" fmla="*/ 0 h 316"/>
                      <a:gd name="T30" fmla="*/ 6 w 47"/>
                      <a:gd name="T31" fmla="*/ 0 h 316"/>
                      <a:gd name="T32" fmla="*/ 4 w 47"/>
                      <a:gd name="T33" fmla="*/ 0 h 316"/>
                      <a:gd name="T34" fmla="*/ 4 w 47"/>
                      <a:gd name="T35" fmla="*/ 1 h 316"/>
                      <a:gd name="T36" fmla="*/ 2 w 47"/>
                      <a:gd name="T37" fmla="*/ 2 h 316"/>
                      <a:gd name="T38" fmla="*/ 1 w 47"/>
                      <a:gd name="T39" fmla="*/ 3 h 316"/>
                      <a:gd name="T40" fmla="*/ 1 w 47"/>
                      <a:gd name="T41" fmla="*/ 4 h 316"/>
                      <a:gd name="T42" fmla="*/ 0 w 47"/>
                      <a:gd name="T43" fmla="*/ 5 h 316"/>
                      <a:gd name="T44" fmla="*/ 0 w 47"/>
                      <a:gd name="T45" fmla="*/ 7 h 316"/>
                      <a:gd name="T46" fmla="*/ 14 w 47"/>
                      <a:gd name="T47" fmla="*/ 6 h 31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316">
                        <a:moveTo>
                          <a:pt x="47" y="21"/>
                        </a:moveTo>
                        <a:lnTo>
                          <a:pt x="0" y="24"/>
                        </a:lnTo>
                        <a:lnTo>
                          <a:pt x="0" y="316"/>
                        </a:lnTo>
                        <a:lnTo>
                          <a:pt x="47" y="316"/>
                        </a:lnTo>
                        <a:lnTo>
                          <a:pt x="47" y="24"/>
                        </a:lnTo>
                        <a:lnTo>
                          <a:pt x="47" y="21"/>
                        </a:lnTo>
                        <a:lnTo>
                          <a:pt x="47" y="24"/>
                        </a:lnTo>
                        <a:lnTo>
                          <a:pt x="47" y="17"/>
                        </a:lnTo>
                        <a:lnTo>
                          <a:pt x="45" y="13"/>
                        </a:lnTo>
                        <a:lnTo>
                          <a:pt x="42" y="9"/>
                        </a:lnTo>
                        <a:lnTo>
                          <a:pt x="40" y="6"/>
                        </a:lnTo>
                        <a:lnTo>
                          <a:pt x="36" y="4"/>
                        </a:lnTo>
                        <a:lnTo>
                          <a:pt x="33" y="1"/>
                        </a:lnTo>
                        <a:lnTo>
                          <a:pt x="29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12" y="4"/>
                        </a:lnTo>
                        <a:lnTo>
                          <a:pt x="8" y="6"/>
                        </a:lnTo>
                        <a:lnTo>
                          <a:pt x="4" y="9"/>
                        </a:lnTo>
                        <a:lnTo>
                          <a:pt x="2" y="13"/>
                        </a:lnTo>
                        <a:lnTo>
                          <a:pt x="1" y="17"/>
                        </a:lnTo>
                        <a:lnTo>
                          <a:pt x="0" y="24"/>
                        </a:lnTo>
                        <a:lnTo>
                          <a:pt x="47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3" name="Freeform 732"/>
                  <p:cNvSpPr>
                    <a:spLocks noChangeAspect="1"/>
                  </p:cNvSpPr>
                  <p:nvPr/>
                </p:nvSpPr>
                <p:spPr bwMode="auto">
                  <a:xfrm>
                    <a:off x="3247" y="1360"/>
                    <a:ext cx="36" cy="57"/>
                  </a:xfrm>
                  <a:custGeom>
                    <a:avLst/>
                    <a:gdLst>
                      <a:gd name="T0" fmla="*/ 12 w 123"/>
                      <a:gd name="T1" fmla="*/ 12 h 191"/>
                      <a:gd name="T2" fmla="*/ 3 w 123"/>
                      <a:gd name="T3" fmla="*/ 12 h 191"/>
                      <a:gd name="T4" fmla="*/ 5 w 123"/>
                      <a:gd name="T5" fmla="*/ 15 h 191"/>
                      <a:gd name="T6" fmla="*/ 8 w 123"/>
                      <a:gd name="T7" fmla="*/ 18 h 191"/>
                      <a:gd name="T8" fmla="*/ 10 w 123"/>
                      <a:gd name="T9" fmla="*/ 20 h 191"/>
                      <a:gd name="T10" fmla="*/ 12 w 123"/>
                      <a:gd name="T11" fmla="*/ 23 h 191"/>
                      <a:gd name="T12" fmla="*/ 14 w 123"/>
                      <a:gd name="T13" fmla="*/ 26 h 191"/>
                      <a:gd name="T14" fmla="*/ 16 w 123"/>
                      <a:gd name="T15" fmla="*/ 29 h 191"/>
                      <a:gd name="T16" fmla="*/ 17 w 123"/>
                      <a:gd name="T17" fmla="*/ 31 h 191"/>
                      <a:gd name="T18" fmla="*/ 18 w 123"/>
                      <a:gd name="T19" fmla="*/ 34 h 191"/>
                      <a:gd name="T20" fmla="*/ 19 w 123"/>
                      <a:gd name="T21" fmla="*/ 37 h 191"/>
                      <a:gd name="T22" fmla="*/ 20 w 123"/>
                      <a:gd name="T23" fmla="*/ 40 h 191"/>
                      <a:gd name="T24" fmla="*/ 21 w 123"/>
                      <a:gd name="T25" fmla="*/ 42 h 191"/>
                      <a:gd name="T26" fmla="*/ 21 w 123"/>
                      <a:gd name="T27" fmla="*/ 45 h 191"/>
                      <a:gd name="T28" fmla="*/ 22 w 123"/>
                      <a:gd name="T29" fmla="*/ 51 h 191"/>
                      <a:gd name="T30" fmla="*/ 22 w 123"/>
                      <a:gd name="T31" fmla="*/ 57 h 191"/>
                      <a:gd name="T32" fmla="*/ 36 w 123"/>
                      <a:gd name="T33" fmla="*/ 56 h 191"/>
                      <a:gd name="T34" fmla="*/ 35 w 123"/>
                      <a:gd name="T35" fmla="*/ 49 h 191"/>
                      <a:gd name="T36" fmla="*/ 35 w 123"/>
                      <a:gd name="T37" fmla="*/ 43 h 191"/>
                      <a:gd name="T38" fmla="*/ 34 w 123"/>
                      <a:gd name="T39" fmla="*/ 40 h 191"/>
                      <a:gd name="T40" fmla="*/ 33 w 123"/>
                      <a:gd name="T41" fmla="*/ 36 h 191"/>
                      <a:gd name="T42" fmla="*/ 32 w 123"/>
                      <a:gd name="T43" fmla="*/ 33 h 191"/>
                      <a:gd name="T44" fmla="*/ 31 w 123"/>
                      <a:gd name="T45" fmla="*/ 29 h 191"/>
                      <a:gd name="T46" fmla="*/ 29 w 123"/>
                      <a:gd name="T47" fmla="*/ 26 h 191"/>
                      <a:gd name="T48" fmla="*/ 28 w 123"/>
                      <a:gd name="T49" fmla="*/ 22 h 191"/>
                      <a:gd name="T50" fmla="*/ 26 w 123"/>
                      <a:gd name="T51" fmla="*/ 19 h 191"/>
                      <a:gd name="T52" fmla="*/ 23 w 123"/>
                      <a:gd name="T53" fmla="*/ 16 h 191"/>
                      <a:gd name="T54" fmla="*/ 21 w 123"/>
                      <a:gd name="T55" fmla="*/ 12 h 191"/>
                      <a:gd name="T56" fmla="*/ 18 w 123"/>
                      <a:gd name="T57" fmla="*/ 8 h 191"/>
                      <a:gd name="T58" fmla="*/ 15 w 123"/>
                      <a:gd name="T59" fmla="*/ 5 h 191"/>
                      <a:gd name="T60" fmla="*/ 11 w 123"/>
                      <a:gd name="T61" fmla="*/ 2 h 191"/>
                      <a:gd name="T62" fmla="*/ 2 w 123"/>
                      <a:gd name="T63" fmla="*/ 2 h 191"/>
                      <a:gd name="T64" fmla="*/ 11 w 123"/>
                      <a:gd name="T65" fmla="*/ 2 h 191"/>
                      <a:gd name="T66" fmla="*/ 10 w 123"/>
                      <a:gd name="T67" fmla="*/ 1 h 191"/>
                      <a:gd name="T68" fmla="*/ 9 w 123"/>
                      <a:gd name="T69" fmla="*/ 0 h 191"/>
                      <a:gd name="T70" fmla="*/ 8 w 123"/>
                      <a:gd name="T71" fmla="*/ 0 h 191"/>
                      <a:gd name="T72" fmla="*/ 6 w 123"/>
                      <a:gd name="T73" fmla="*/ 0 h 191"/>
                      <a:gd name="T74" fmla="*/ 5 w 123"/>
                      <a:gd name="T75" fmla="*/ 0 h 191"/>
                      <a:gd name="T76" fmla="*/ 4 w 123"/>
                      <a:gd name="T77" fmla="*/ 1 h 191"/>
                      <a:gd name="T78" fmla="*/ 3 w 123"/>
                      <a:gd name="T79" fmla="*/ 1 h 191"/>
                      <a:gd name="T80" fmla="*/ 2 w 123"/>
                      <a:gd name="T81" fmla="*/ 2 h 191"/>
                      <a:gd name="T82" fmla="*/ 1 w 123"/>
                      <a:gd name="T83" fmla="*/ 4 h 191"/>
                      <a:gd name="T84" fmla="*/ 0 w 123"/>
                      <a:gd name="T85" fmla="*/ 4 h 191"/>
                      <a:gd name="T86" fmla="*/ 0 w 123"/>
                      <a:gd name="T87" fmla="*/ 6 h 191"/>
                      <a:gd name="T88" fmla="*/ 0 w 123"/>
                      <a:gd name="T89" fmla="*/ 7 h 191"/>
                      <a:gd name="T90" fmla="*/ 0 w 123"/>
                      <a:gd name="T91" fmla="*/ 8 h 191"/>
                      <a:gd name="T92" fmla="*/ 1 w 123"/>
                      <a:gd name="T93" fmla="*/ 10 h 191"/>
                      <a:gd name="T94" fmla="*/ 1 w 123"/>
                      <a:gd name="T95" fmla="*/ 11 h 191"/>
                      <a:gd name="T96" fmla="*/ 3 w 123"/>
                      <a:gd name="T97" fmla="*/ 12 h 191"/>
                      <a:gd name="T98" fmla="*/ 12 w 123"/>
                      <a:gd name="T99" fmla="*/ 12 h 191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</a:gdLst>
                    <a:ahLst/>
                    <a:cxnLst>
                      <a:cxn ang="T100">
                        <a:pos x="T0" y="T1"/>
                      </a:cxn>
                      <a:cxn ang="T101">
                        <a:pos x="T2" y="T3"/>
                      </a:cxn>
                      <a:cxn ang="T102">
                        <a:pos x="T4" y="T5"/>
                      </a:cxn>
                      <a:cxn ang="T103">
                        <a:pos x="T6" y="T7"/>
                      </a:cxn>
                      <a:cxn ang="T104">
                        <a:pos x="T8" y="T9"/>
                      </a:cxn>
                      <a:cxn ang="T105">
                        <a:pos x="T10" y="T11"/>
                      </a:cxn>
                      <a:cxn ang="T106">
                        <a:pos x="T12" y="T13"/>
                      </a:cxn>
                      <a:cxn ang="T107">
                        <a:pos x="T14" y="T15"/>
                      </a:cxn>
                      <a:cxn ang="T108">
                        <a:pos x="T16" y="T17"/>
                      </a:cxn>
                      <a:cxn ang="T109">
                        <a:pos x="T18" y="T19"/>
                      </a:cxn>
                      <a:cxn ang="T110">
                        <a:pos x="T20" y="T21"/>
                      </a:cxn>
                      <a:cxn ang="T111">
                        <a:pos x="T22" y="T23"/>
                      </a:cxn>
                      <a:cxn ang="T112">
                        <a:pos x="T24" y="T25"/>
                      </a:cxn>
                      <a:cxn ang="T113">
                        <a:pos x="T26" y="T27"/>
                      </a:cxn>
                      <a:cxn ang="T114">
                        <a:pos x="T28" y="T29"/>
                      </a:cxn>
                      <a:cxn ang="T115">
                        <a:pos x="T30" y="T31"/>
                      </a:cxn>
                      <a:cxn ang="T116">
                        <a:pos x="T32" y="T33"/>
                      </a:cxn>
                      <a:cxn ang="T117">
                        <a:pos x="T34" y="T35"/>
                      </a:cxn>
                      <a:cxn ang="T118">
                        <a:pos x="T36" y="T37"/>
                      </a:cxn>
                      <a:cxn ang="T119">
                        <a:pos x="T38" y="T39"/>
                      </a:cxn>
                      <a:cxn ang="T120">
                        <a:pos x="T40" y="T41"/>
                      </a:cxn>
                      <a:cxn ang="T121">
                        <a:pos x="T42" y="T43"/>
                      </a:cxn>
                      <a:cxn ang="T122">
                        <a:pos x="T44" y="T45"/>
                      </a:cxn>
                      <a:cxn ang="T123">
                        <a:pos x="T46" y="T47"/>
                      </a:cxn>
                      <a:cxn ang="T124">
                        <a:pos x="T48" y="T49"/>
                      </a:cxn>
                      <a:cxn ang="T125">
                        <a:pos x="T50" y="T51"/>
                      </a:cxn>
                      <a:cxn ang="T126">
                        <a:pos x="T52" y="T53"/>
                      </a:cxn>
                      <a:cxn ang="T127">
                        <a:pos x="T54" y="T55"/>
                      </a:cxn>
                      <a:cxn ang="T128">
                        <a:pos x="T56" y="T57"/>
                      </a:cxn>
                      <a:cxn ang="T129">
                        <a:pos x="T58" y="T59"/>
                      </a:cxn>
                      <a:cxn ang="T130">
                        <a:pos x="T60" y="T61"/>
                      </a:cxn>
                      <a:cxn ang="T131">
                        <a:pos x="T62" y="T63"/>
                      </a:cxn>
                      <a:cxn ang="T132">
                        <a:pos x="T64" y="T65"/>
                      </a:cxn>
                      <a:cxn ang="T133">
                        <a:pos x="T66" y="T67"/>
                      </a:cxn>
                      <a:cxn ang="T134">
                        <a:pos x="T68" y="T69"/>
                      </a:cxn>
                      <a:cxn ang="T135">
                        <a:pos x="T70" y="T71"/>
                      </a:cxn>
                      <a:cxn ang="T136">
                        <a:pos x="T72" y="T73"/>
                      </a:cxn>
                      <a:cxn ang="T137">
                        <a:pos x="T74" y="T75"/>
                      </a:cxn>
                      <a:cxn ang="T138">
                        <a:pos x="T76" y="T77"/>
                      </a:cxn>
                      <a:cxn ang="T139">
                        <a:pos x="T78" y="T79"/>
                      </a:cxn>
                      <a:cxn ang="T140">
                        <a:pos x="T80" y="T81"/>
                      </a:cxn>
                      <a:cxn ang="T141">
                        <a:pos x="T82" y="T83"/>
                      </a:cxn>
                      <a:cxn ang="T142">
                        <a:pos x="T84" y="T85"/>
                      </a:cxn>
                      <a:cxn ang="T143">
                        <a:pos x="T86" y="T87"/>
                      </a:cxn>
                      <a:cxn ang="T144">
                        <a:pos x="T88" y="T89"/>
                      </a:cxn>
                      <a:cxn ang="T145">
                        <a:pos x="T90" y="T91"/>
                      </a:cxn>
                      <a:cxn ang="T146">
                        <a:pos x="T92" y="T93"/>
                      </a:cxn>
                      <a:cxn ang="T147">
                        <a:pos x="T94" y="T95"/>
                      </a:cxn>
                      <a:cxn ang="T148">
                        <a:pos x="T96" y="T97"/>
                      </a:cxn>
                      <a:cxn ang="T149">
                        <a:pos x="T98" y="T99"/>
                      </a:cxn>
                    </a:cxnLst>
                    <a:rect l="0" t="0" r="r" b="b"/>
                    <a:pathLst>
                      <a:path w="123" h="191">
                        <a:moveTo>
                          <a:pt x="40" y="40"/>
                        </a:moveTo>
                        <a:lnTo>
                          <a:pt x="9" y="41"/>
                        </a:lnTo>
                        <a:lnTo>
                          <a:pt x="18" y="51"/>
                        </a:lnTo>
                        <a:lnTo>
                          <a:pt x="28" y="59"/>
                        </a:lnTo>
                        <a:lnTo>
                          <a:pt x="35" y="68"/>
                        </a:lnTo>
                        <a:lnTo>
                          <a:pt x="42" y="78"/>
                        </a:lnTo>
                        <a:lnTo>
                          <a:pt x="49" y="87"/>
                        </a:lnTo>
                        <a:lnTo>
                          <a:pt x="54" y="97"/>
                        </a:lnTo>
                        <a:lnTo>
                          <a:pt x="58" y="105"/>
                        </a:lnTo>
                        <a:lnTo>
                          <a:pt x="62" y="115"/>
                        </a:lnTo>
                        <a:lnTo>
                          <a:pt x="66" y="123"/>
                        </a:lnTo>
                        <a:lnTo>
                          <a:pt x="68" y="133"/>
                        </a:lnTo>
                        <a:lnTo>
                          <a:pt x="71" y="142"/>
                        </a:lnTo>
                        <a:lnTo>
                          <a:pt x="72" y="152"/>
                        </a:lnTo>
                        <a:lnTo>
                          <a:pt x="75" y="171"/>
                        </a:lnTo>
                        <a:lnTo>
                          <a:pt x="76" y="191"/>
                        </a:lnTo>
                        <a:lnTo>
                          <a:pt x="123" y="187"/>
                        </a:lnTo>
                        <a:lnTo>
                          <a:pt x="121" y="165"/>
                        </a:lnTo>
                        <a:lnTo>
                          <a:pt x="118" y="144"/>
                        </a:lnTo>
                        <a:lnTo>
                          <a:pt x="116" y="133"/>
                        </a:lnTo>
                        <a:lnTo>
                          <a:pt x="113" y="121"/>
                        </a:lnTo>
                        <a:lnTo>
                          <a:pt x="110" y="110"/>
                        </a:lnTo>
                        <a:lnTo>
                          <a:pt x="106" y="98"/>
                        </a:lnTo>
                        <a:lnTo>
                          <a:pt x="100" y="86"/>
                        </a:lnTo>
                        <a:lnTo>
                          <a:pt x="95" y="75"/>
                        </a:lnTo>
                        <a:lnTo>
                          <a:pt x="88" y="63"/>
                        </a:lnTo>
                        <a:lnTo>
                          <a:pt x="80" y="52"/>
                        </a:lnTo>
                        <a:lnTo>
                          <a:pt x="72" y="40"/>
                        </a:lnTo>
                        <a:lnTo>
                          <a:pt x="61" y="28"/>
                        </a:lnTo>
                        <a:lnTo>
                          <a:pt x="51" y="17"/>
                        </a:lnTo>
                        <a:lnTo>
                          <a:pt x="39" y="6"/>
                        </a:lnTo>
                        <a:lnTo>
                          <a:pt x="8" y="6"/>
                        </a:lnTo>
                        <a:lnTo>
                          <a:pt x="39" y="6"/>
                        </a:lnTo>
                        <a:lnTo>
                          <a:pt x="35" y="3"/>
                        </a:lnTo>
                        <a:lnTo>
                          <a:pt x="30" y="1"/>
                        </a:lnTo>
                        <a:lnTo>
                          <a:pt x="26" y="0"/>
                        </a:lnTo>
                        <a:lnTo>
                          <a:pt x="21" y="0"/>
                        </a:lnTo>
                        <a:lnTo>
                          <a:pt x="17" y="1"/>
                        </a:lnTo>
                        <a:lnTo>
                          <a:pt x="13" y="2"/>
                        </a:lnTo>
                        <a:lnTo>
                          <a:pt x="10" y="5"/>
                        </a:lnTo>
                        <a:lnTo>
                          <a:pt x="7" y="7"/>
                        </a:lnTo>
                        <a:lnTo>
                          <a:pt x="4" y="12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8"/>
                        </a:lnTo>
                        <a:lnTo>
                          <a:pt x="2" y="33"/>
                        </a:lnTo>
                        <a:lnTo>
                          <a:pt x="5" y="37"/>
                        </a:lnTo>
                        <a:lnTo>
                          <a:pt x="9" y="41"/>
                        </a:lnTo>
                        <a:lnTo>
                          <a:pt x="40" y="4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4" name="Freeform 733"/>
                  <p:cNvSpPr>
                    <a:spLocks noChangeAspect="1"/>
                  </p:cNvSpPr>
                  <p:nvPr/>
                </p:nvSpPr>
                <p:spPr bwMode="auto">
                  <a:xfrm>
                    <a:off x="3226" y="1360"/>
                    <a:ext cx="36" cy="64"/>
                  </a:xfrm>
                  <a:custGeom>
                    <a:avLst/>
                    <a:gdLst>
                      <a:gd name="T0" fmla="*/ 15 w 113"/>
                      <a:gd name="T1" fmla="*/ 57 h 207"/>
                      <a:gd name="T2" fmla="*/ 15 w 113"/>
                      <a:gd name="T3" fmla="*/ 57 h 207"/>
                      <a:gd name="T4" fmla="*/ 15 w 113"/>
                      <a:gd name="T5" fmla="*/ 51 h 207"/>
                      <a:gd name="T6" fmla="*/ 16 w 113"/>
                      <a:gd name="T7" fmla="*/ 45 h 207"/>
                      <a:gd name="T8" fmla="*/ 16 w 113"/>
                      <a:gd name="T9" fmla="*/ 42 h 207"/>
                      <a:gd name="T10" fmla="*/ 17 w 113"/>
                      <a:gd name="T11" fmla="*/ 40 h 207"/>
                      <a:gd name="T12" fmla="*/ 18 w 113"/>
                      <a:gd name="T13" fmla="*/ 36 h 207"/>
                      <a:gd name="T14" fmla="*/ 19 w 113"/>
                      <a:gd name="T15" fmla="*/ 34 h 207"/>
                      <a:gd name="T16" fmla="*/ 21 w 113"/>
                      <a:gd name="T17" fmla="*/ 31 h 207"/>
                      <a:gd name="T18" fmla="*/ 22 w 113"/>
                      <a:gd name="T19" fmla="*/ 28 h 207"/>
                      <a:gd name="T20" fmla="*/ 24 w 113"/>
                      <a:gd name="T21" fmla="*/ 25 h 207"/>
                      <a:gd name="T22" fmla="*/ 26 w 113"/>
                      <a:gd name="T23" fmla="*/ 22 h 207"/>
                      <a:gd name="T24" fmla="*/ 28 w 113"/>
                      <a:gd name="T25" fmla="*/ 19 h 207"/>
                      <a:gd name="T26" fmla="*/ 30 w 113"/>
                      <a:gd name="T27" fmla="*/ 16 h 207"/>
                      <a:gd name="T28" fmla="*/ 33 w 113"/>
                      <a:gd name="T29" fmla="*/ 14 h 207"/>
                      <a:gd name="T30" fmla="*/ 36 w 113"/>
                      <a:gd name="T31" fmla="*/ 11 h 207"/>
                      <a:gd name="T32" fmla="*/ 26 w 113"/>
                      <a:gd name="T33" fmla="*/ 0 h 207"/>
                      <a:gd name="T34" fmla="*/ 22 w 113"/>
                      <a:gd name="T35" fmla="*/ 4 h 207"/>
                      <a:gd name="T36" fmla="*/ 19 w 113"/>
                      <a:gd name="T37" fmla="*/ 7 h 207"/>
                      <a:gd name="T38" fmla="*/ 16 w 113"/>
                      <a:gd name="T39" fmla="*/ 11 h 207"/>
                      <a:gd name="T40" fmla="*/ 14 w 113"/>
                      <a:gd name="T41" fmla="*/ 14 h 207"/>
                      <a:gd name="T42" fmla="*/ 11 w 113"/>
                      <a:gd name="T43" fmla="*/ 18 h 207"/>
                      <a:gd name="T44" fmla="*/ 9 w 113"/>
                      <a:gd name="T45" fmla="*/ 21 h 207"/>
                      <a:gd name="T46" fmla="*/ 7 w 113"/>
                      <a:gd name="T47" fmla="*/ 24 h 207"/>
                      <a:gd name="T48" fmla="*/ 6 w 113"/>
                      <a:gd name="T49" fmla="*/ 28 h 207"/>
                      <a:gd name="T50" fmla="*/ 4 w 113"/>
                      <a:gd name="T51" fmla="*/ 32 h 207"/>
                      <a:gd name="T52" fmla="*/ 3 w 113"/>
                      <a:gd name="T53" fmla="*/ 35 h 207"/>
                      <a:gd name="T54" fmla="*/ 2 w 113"/>
                      <a:gd name="T55" fmla="*/ 39 h 207"/>
                      <a:gd name="T56" fmla="*/ 1 w 113"/>
                      <a:gd name="T57" fmla="*/ 43 h 207"/>
                      <a:gd name="T58" fmla="*/ 0 w 113"/>
                      <a:gd name="T59" fmla="*/ 49 h 207"/>
                      <a:gd name="T60" fmla="*/ 0 w 113"/>
                      <a:gd name="T61" fmla="*/ 57 h 207"/>
                      <a:gd name="T62" fmla="*/ 0 w 113"/>
                      <a:gd name="T63" fmla="*/ 57 h 207"/>
                      <a:gd name="T64" fmla="*/ 0 w 113"/>
                      <a:gd name="T65" fmla="*/ 57 h 207"/>
                      <a:gd name="T66" fmla="*/ 0 w 113"/>
                      <a:gd name="T67" fmla="*/ 58 h 207"/>
                      <a:gd name="T68" fmla="*/ 1 w 113"/>
                      <a:gd name="T69" fmla="*/ 60 h 207"/>
                      <a:gd name="T70" fmla="*/ 1 w 113"/>
                      <a:gd name="T71" fmla="*/ 61 h 207"/>
                      <a:gd name="T72" fmla="*/ 2 w 113"/>
                      <a:gd name="T73" fmla="*/ 62 h 207"/>
                      <a:gd name="T74" fmla="*/ 3 w 113"/>
                      <a:gd name="T75" fmla="*/ 63 h 207"/>
                      <a:gd name="T76" fmla="*/ 4 w 113"/>
                      <a:gd name="T77" fmla="*/ 63 h 207"/>
                      <a:gd name="T78" fmla="*/ 6 w 113"/>
                      <a:gd name="T79" fmla="*/ 64 h 207"/>
                      <a:gd name="T80" fmla="*/ 7 w 113"/>
                      <a:gd name="T81" fmla="*/ 64 h 207"/>
                      <a:gd name="T82" fmla="*/ 9 w 113"/>
                      <a:gd name="T83" fmla="*/ 64 h 207"/>
                      <a:gd name="T84" fmla="*/ 10 w 113"/>
                      <a:gd name="T85" fmla="*/ 63 h 207"/>
                      <a:gd name="T86" fmla="*/ 11 w 113"/>
                      <a:gd name="T87" fmla="*/ 63 h 207"/>
                      <a:gd name="T88" fmla="*/ 12 w 113"/>
                      <a:gd name="T89" fmla="*/ 62 h 207"/>
                      <a:gd name="T90" fmla="*/ 13 w 113"/>
                      <a:gd name="T91" fmla="*/ 61 h 207"/>
                      <a:gd name="T92" fmla="*/ 14 w 113"/>
                      <a:gd name="T93" fmla="*/ 60 h 207"/>
                      <a:gd name="T94" fmla="*/ 14 w 113"/>
                      <a:gd name="T95" fmla="*/ 58 h 207"/>
                      <a:gd name="T96" fmla="*/ 15 w 113"/>
                      <a:gd name="T97" fmla="*/ 57 h 207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</a:gdLst>
                    <a:ahLst/>
                    <a:cxnLst>
                      <a:cxn ang="T98">
                        <a:pos x="T0" y="T1"/>
                      </a:cxn>
                      <a:cxn ang="T99">
                        <a:pos x="T2" y="T3"/>
                      </a:cxn>
                      <a:cxn ang="T100">
                        <a:pos x="T4" y="T5"/>
                      </a:cxn>
                      <a:cxn ang="T101">
                        <a:pos x="T6" y="T7"/>
                      </a:cxn>
                      <a:cxn ang="T102">
                        <a:pos x="T8" y="T9"/>
                      </a:cxn>
                      <a:cxn ang="T103">
                        <a:pos x="T10" y="T11"/>
                      </a:cxn>
                      <a:cxn ang="T104">
                        <a:pos x="T12" y="T13"/>
                      </a:cxn>
                      <a:cxn ang="T105">
                        <a:pos x="T14" y="T15"/>
                      </a:cxn>
                      <a:cxn ang="T106">
                        <a:pos x="T16" y="T17"/>
                      </a:cxn>
                      <a:cxn ang="T107">
                        <a:pos x="T18" y="T19"/>
                      </a:cxn>
                      <a:cxn ang="T108">
                        <a:pos x="T20" y="T21"/>
                      </a:cxn>
                      <a:cxn ang="T109">
                        <a:pos x="T22" y="T23"/>
                      </a:cxn>
                      <a:cxn ang="T110">
                        <a:pos x="T24" y="T25"/>
                      </a:cxn>
                      <a:cxn ang="T111">
                        <a:pos x="T26" y="T27"/>
                      </a:cxn>
                      <a:cxn ang="T112">
                        <a:pos x="T28" y="T29"/>
                      </a:cxn>
                      <a:cxn ang="T113">
                        <a:pos x="T30" y="T31"/>
                      </a:cxn>
                      <a:cxn ang="T114">
                        <a:pos x="T32" y="T33"/>
                      </a:cxn>
                      <a:cxn ang="T115">
                        <a:pos x="T34" y="T35"/>
                      </a:cxn>
                      <a:cxn ang="T116">
                        <a:pos x="T36" y="T37"/>
                      </a:cxn>
                      <a:cxn ang="T117">
                        <a:pos x="T38" y="T39"/>
                      </a:cxn>
                      <a:cxn ang="T118">
                        <a:pos x="T40" y="T41"/>
                      </a:cxn>
                      <a:cxn ang="T119">
                        <a:pos x="T42" y="T43"/>
                      </a:cxn>
                      <a:cxn ang="T120">
                        <a:pos x="T44" y="T45"/>
                      </a:cxn>
                      <a:cxn ang="T121">
                        <a:pos x="T46" y="T47"/>
                      </a:cxn>
                      <a:cxn ang="T122">
                        <a:pos x="T48" y="T49"/>
                      </a:cxn>
                      <a:cxn ang="T123">
                        <a:pos x="T50" y="T51"/>
                      </a:cxn>
                      <a:cxn ang="T124">
                        <a:pos x="T52" y="T53"/>
                      </a:cxn>
                      <a:cxn ang="T125">
                        <a:pos x="T54" y="T55"/>
                      </a:cxn>
                      <a:cxn ang="T126">
                        <a:pos x="T56" y="T57"/>
                      </a:cxn>
                      <a:cxn ang="T127">
                        <a:pos x="T58" y="T59"/>
                      </a:cxn>
                      <a:cxn ang="T128">
                        <a:pos x="T60" y="T61"/>
                      </a:cxn>
                      <a:cxn ang="T129">
                        <a:pos x="T62" y="T63"/>
                      </a:cxn>
                      <a:cxn ang="T130">
                        <a:pos x="T64" y="T65"/>
                      </a:cxn>
                      <a:cxn ang="T131">
                        <a:pos x="T66" y="T67"/>
                      </a:cxn>
                      <a:cxn ang="T132">
                        <a:pos x="T68" y="T69"/>
                      </a:cxn>
                      <a:cxn ang="T133">
                        <a:pos x="T70" y="T71"/>
                      </a:cxn>
                      <a:cxn ang="T134">
                        <a:pos x="T72" y="T73"/>
                      </a:cxn>
                      <a:cxn ang="T135">
                        <a:pos x="T74" y="T75"/>
                      </a:cxn>
                      <a:cxn ang="T136">
                        <a:pos x="T76" y="T77"/>
                      </a:cxn>
                      <a:cxn ang="T137">
                        <a:pos x="T78" y="T79"/>
                      </a:cxn>
                      <a:cxn ang="T138">
                        <a:pos x="T80" y="T81"/>
                      </a:cxn>
                      <a:cxn ang="T139">
                        <a:pos x="T82" y="T83"/>
                      </a:cxn>
                      <a:cxn ang="T140">
                        <a:pos x="T84" y="T85"/>
                      </a:cxn>
                      <a:cxn ang="T141">
                        <a:pos x="T86" y="T87"/>
                      </a:cxn>
                      <a:cxn ang="T142">
                        <a:pos x="T88" y="T89"/>
                      </a:cxn>
                      <a:cxn ang="T143">
                        <a:pos x="T90" y="T91"/>
                      </a:cxn>
                      <a:cxn ang="T144">
                        <a:pos x="T92" y="T93"/>
                      </a:cxn>
                      <a:cxn ang="T145">
                        <a:pos x="T94" y="T95"/>
                      </a:cxn>
                      <a:cxn ang="T146">
                        <a:pos x="T96" y="T97"/>
                      </a:cxn>
                    </a:cxnLst>
                    <a:rect l="0" t="0" r="r" b="b"/>
                    <a:pathLst>
                      <a:path w="113" h="207">
                        <a:moveTo>
                          <a:pt x="46" y="184"/>
                        </a:moveTo>
                        <a:lnTo>
                          <a:pt x="46" y="184"/>
                        </a:lnTo>
                        <a:lnTo>
                          <a:pt x="46" y="165"/>
                        </a:lnTo>
                        <a:lnTo>
                          <a:pt x="49" y="146"/>
                        </a:lnTo>
                        <a:lnTo>
                          <a:pt x="51" y="137"/>
                        </a:lnTo>
                        <a:lnTo>
                          <a:pt x="53" y="128"/>
                        </a:lnTo>
                        <a:lnTo>
                          <a:pt x="56" y="118"/>
                        </a:lnTo>
                        <a:lnTo>
                          <a:pt x="61" y="109"/>
                        </a:lnTo>
                        <a:lnTo>
                          <a:pt x="65" y="100"/>
                        </a:lnTo>
                        <a:lnTo>
                          <a:pt x="69" y="91"/>
                        </a:lnTo>
                        <a:lnTo>
                          <a:pt x="74" y="81"/>
                        </a:lnTo>
                        <a:lnTo>
                          <a:pt x="81" y="72"/>
                        </a:lnTo>
                        <a:lnTo>
                          <a:pt x="88" y="62"/>
                        </a:lnTo>
                        <a:lnTo>
                          <a:pt x="95" y="53"/>
                        </a:lnTo>
                        <a:lnTo>
                          <a:pt x="104" y="44"/>
                        </a:lnTo>
                        <a:lnTo>
                          <a:pt x="113" y="34"/>
                        </a:lnTo>
                        <a:lnTo>
                          <a:pt x="81" y="0"/>
                        </a:lnTo>
                        <a:lnTo>
                          <a:pt x="70" y="12"/>
                        </a:lnTo>
                        <a:lnTo>
                          <a:pt x="60" y="24"/>
                        </a:lnTo>
                        <a:lnTo>
                          <a:pt x="51" y="34"/>
                        </a:lnTo>
                        <a:lnTo>
                          <a:pt x="43" y="46"/>
                        </a:lnTo>
                        <a:lnTo>
                          <a:pt x="35" y="57"/>
                        </a:lnTo>
                        <a:lnTo>
                          <a:pt x="29" y="69"/>
                        </a:lnTo>
                        <a:lnTo>
                          <a:pt x="23" y="79"/>
                        </a:lnTo>
                        <a:lnTo>
                          <a:pt x="18" y="91"/>
                        </a:lnTo>
                        <a:lnTo>
                          <a:pt x="13" y="102"/>
                        </a:lnTo>
                        <a:lnTo>
                          <a:pt x="9" y="114"/>
                        </a:lnTo>
                        <a:lnTo>
                          <a:pt x="6" y="126"/>
                        </a:lnTo>
                        <a:lnTo>
                          <a:pt x="4" y="138"/>
                        </a:lnTo>
                        <a:lnTo>
                          <a:pt x="1" y="160"/>
                        </a:lnTo>
                        <a:lnTo>
                          <a:pt x="0" y="184"/>
                        </a:lnTo>
                        <a:lnTo>
                          <a:pt x="0" y="189"/>
                        </a:lnTo>
                        <a:lnTo>
                          <a:pt x="2" y="193"/>
                        </a:lnTo>
                        <a:lnTo>
                          <a:pt x="4" y="197"/>
                        </a:lnTo>
                        <a:lnTo>
                          <a:pt x="7" y="200"/>
                        </a:lnTo>
                        <a:lnTo>
                          <a:pt x="10" y="204"/>
                        </a:lnTo>
                        <a:lnTo>
                          <a:pt x="14" y="205"/>
                        </a:lnTo>
                        <a:lnTo>
                          <a:pt x="19" y="206"/>
                        </a:lnTo>
                        <a:lnTo>
                          <a:pt x="23" y="207"/>
                        </a:lnTo>
                        <a:lnTo>
                          <a:pt x="27" y="206"/>
                        </a:lnTo>
                        <a:lnTo>
                          <a:pt x="31" y="205"/>
                        </a:lnTo>
                        <a:lnTo>
                          <a:pt x="35" y="204"/>
                        </a:lnTo>
                        <a:lnTo>
                          <a:pt x="39" y="200"/>
                        </a:lnTo>
                        <a:lnTo>
                          <a:pt x="42" y="197"/>
                        </a:lnTo>
                        <a:lnTo>
                          <a:pt x="44" y="193"/>
                        </a:lnTo>
                        <a:lnTo>
                          <a:pt x="45" y="189"/>
                        </a:lnTo>
                        <a:lnTo>
                          <a:pt x="46" y="18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5" name="Freeform 734"/>
                  <p:cNvSpPr>
                    <a:spLocks noChangeAspect="1"/>
                  </p:cNvSpPr>
                  <p:nvPr/>
                </p:nvSpPr>
                <p:spPr bwMode="auto">
                  <a:xfrm>
                    <a:off x="3226" y="1417"/>
                    <a:ext cx="14" cy="93"/>
                  </a:xfrm>
                  <a:custGeom>
                    <a:avLst/>
                    <a:gdLst>
                      <a:gd name="T0" fmla="*/ 8 w 46"/>
                      <a:gd name="T1" fmla="*/ 93 h 316"/>
                      <a:gd name="T2" fmla="*/ 14 w 46"/>
                      <a:gd name="T3" fmla="*/ 86 h 316"/>
                      <a:gd name="T4" fmla="*/ 14 w 46"/>
                      <a:gd name="T5" fmla="*/ 0 h 316"/>
                      <a:gd name="T6" fmla="*/ 0 w 46"/>
                      <a:gd name="T7" fmla="*/ 0 h 316"/>
                      <a:gd name="T8" fmla="*/ 0 w 46"/>
                      <a:gd name="T9" fmla="*/ 86 h 316"/>
                      <a:gd name="T10" fmla="*/ 8 w 46"/>
                      <a:gd name="T11" fmla="*/ 93 h 316"/>
                      <a:gd name="T12" fmla="*/ 0 w 46"/>
                      <a:gd name="T13" fmla="*/ 86 h 316"/>
                      <a:gd name="T14" fmla="*/ 0 w 46"/>
                      <a:gd name="T15" fmla="*/ 88 h 316"/>
                      <a:gd name="T16" fmla="*/ 1 w 46"/>
                      <a:gd name="T17" fmla="*/ 89 h 316"/>
                      <a:gd name="T18" fmla="*/ 1 w 46"/>
                      <a:gd name="T19" fmla="*/ 90 h 316"/>
                      <a:gd name="T20" fmla="*/ 2 w 46"/>
                      <a:gd name="T21" fmla="*/ 91 h 316"/>
                      <a:gd name="T22" fmla="*/ 3 w 46"/>
                      <a:gd name="T23" fmla="*/ 92 h 316"/>
                      <a:gd name="T24" fmla="*/ 4 w 46"/>
                      <a:gd name="T25" fmla="*/ 92 h 316"/>
                      <a:gd name="T26" fmla="*/ 6 w 46"/>
                      <a:gd name="T27" fmla="*/ 93 h 316"/>
                      <a:gd name="T28" fmla="*/ 7 w 46"/>
                      <a:gd name="T29" fmla="*/ 93 h 316"/>
                      <a:gd name="T30" fmla="*/ 8 w 46"/>
                      <a:gd name="T31" fmla="*/ 93 h 316"/>
                      <a:gd name="T32" fmla="*/ 9 w 46"/>
                      <a:gd name="T33" fmla="*/ 92 h 316"/>
                      <a:gd name="T34" fmla="*/ 11 w 46"/>
                      <a:gd name="T35" fmla="*/ 92 h 316"/>
                      <a:gd name="T36" fmla="*/ 12 w 46"/>
                      <a:gd name="T37" fmla="*/ 91 h 316"/>
                      <a:gd name="T38" fmla="*/ 13 w 46"/>
                      <a:gd name="T39" fmla="*/ 90 h 316"/>
                      <a:gd name="T40" fmla="*/ 13 w 46"/>
                      <a:gd name="T41" fmla="*/ 89 h 316"/>
                      <a:gd name="T42" fmla="*/ 14 w 46"/>
                      <a:gd name="T43" fmla="*/ 88 h 316"/>
                      <a:gd name="T44" fmla="*/ 14 w 46"/>
                      <a:gd name="T45" fmla="*/ 86 h 316"/>
                      <a:gd name="T46" fmla="*/ 8 w 46"/>
                      <a:gd name="T47" fmla="*/ 93 h 31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316">
                        <a:moveTo>
                          <a:pt x="27" y="315"/>
                        </a:moveTo>
                        <a:lnTo>
                          <a:pt x="46" y="292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292"/>
                        </a:lnTo>
                        <a:lnTo>
                          <a:pt x="27" y="315"/>
                        </a:lnTo>
                        <a:lnTo>
                          <a:pt x="0" y="292"/>
                        </a:lnTo>
                        <a:lnTo>
                          <a:pt x="0" y="299"/>
                        </a:lnTo>
                        <a:lnTo>
                          <a:pt x="2" y="303"/>
                        </a:lnTo>
                        <a:lnTo>
                          <a:pt x="4" y="307"/>
                        </a:lnTo>
                        <a:lnTo>
                          <a:pt x="7" y="310"/>
                        </a:lnTo>
                        <a:lnTo>
                          <a:pt x="10" y="312"/>
                        </a:lnTo>
                        <a:lnTo>
                          <a:pt x="14" y="314"/>
                        </a:lnTo>
                        <a:lnTo>
                          <a:pt x="19" y="315"/>
                        </a:lnTo>
                        <a:lnTo>
                          <a:pt x="23" y="316"/>
                        </a:lnTo>
                        <a:lnTo>
                          <a:pt x="27" y="315"/>
                        </a:lnTo>
                        <a:lnTo>
                          <a:pt x="31" y="314"/>
                        </a:lnTo>
                        <a:lnTo>
                          <a:pt x="35" y="312"/>
                        </a:lnTo>
                        <a:lnTo>
                          <a:pt x="39" y="310"/>
                        </a:lnTo>
                        <a:lnTo>
                          <a:pt x="42" y="307"/>
                        </a:lnTo>
                        <a:lnTo>
                          <a:pt x="44" y="303"/>
                        </a:lnTo>
                        <a:lnTo>
                          <a:pt x="45" y="299"/>
                        </a:lnTo>
                        <a:lnTo>
                          <a:pt x="46" y="292"/>
                        </a:lnTo>
                        <a:lnTo>
                          <a:pt x="27" y="31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6" name="Freeform 735"/>
                  <p:cNvSpPr>
                    <a:spLocks noChangeAspect="1"/>
                  </p:cNvSpPr>
                  <p:nvPr/>
                </p:nvSpPr>
                <p:spPr bwMode="auto">
                  <a:xfrm>
                    <a:off x="3197" y="1496"/>
                    <a:ext cx="36" cy="21"/>
                  </a:xfrm>
                  <a:custGeom>
                    <a:avLst/>
                    <a:gdLst>
                      <a:gd name="T0" fmla="*/ 0 w 119"/>
                      <a:gd name="T1" fmla="*/ 14 h 65"/>
                      <a:gd name="T2" fmla="*/ 8 w 119"/>
                      <a:gd name="T3" fmla="*/ 21 h 65"/>
                      <a:gd name="T4" fmla="*/ 36 w 119"/>
                      <a:gd name="T5" fmla="*/ 15 h 65"/>
                      <a:gd name="T6" fmla="*/ 33 w 119"/>
                      <a:gd name="T7" fmla="*/ 0 h 65"/>
                      <a:gd name="T8" fmla="*/ 5 w 119"/>
                      <a:gd name="T9" fmla="*/ 6 h 65"/>
                      <a:gd name="T10" fmla="*/ 0 w 119"/>
                      <a:gd name="T11" fmla="*/ 14 h 65"/>
                      <a:gd name="T12" fmla="*/ 5 w 119"/>
                      <a:gd name="T13" fmla="*/ 6 h 65"/>
                      <a:gd name="T14" fmla="*/ 4 w 119"/>
                      <a:gd name="T15" fmla="*/ 7 h 65"/>
                      <a:gd name="T16" fmla="*/ 2 w 119"/>
                      <a:gd name="T17" fmla="*/ 7 h 65"/>
                      <a:gd name="T18" fmla="*/ 2 w 119"/>
                      <a:gd name="T19" fmla="*/ 8 h 65"/>
                      <a:gd name="T20" fmla="*/ 1 w 119"/>
                      <a:gd name="T21" fmla="*/ 10 h 65"/>
                      <a:gd name="T22" fmla="*/ 0 w 119"/>
                      <a:gd name="T23" fmla="*/ 11 h 65"/>
                      <a:gd name="T24" fmla="*/ 0 w 119"/>
                      <a:gd name="T25" fmla="*/ 12 h 65"/>
                      <a:gd name="T26" fmla="*/ 0 w 119"/>
                      <a:gd name="T27" fmla="*/ 14 h 65"/>
                      <a:gd name="T28" fmla="*/ 0 w 119"/>
                      <a:gd name="T29" fmla="*/ 15 h 65"/>
                      <a:gd name="T30" fmla="*/ 0 w 119"/>
                      <a:gd name="T31" fmla="*/ 16 h 65"/>
                      <a:gd name="T32" fmla="*/ 1 w 119"/>
                      <a:gd name="T33" fmla="*/ 18 h 65"/>
                      <a:gd name="T34" fmla="*/ 2 w 119"/>
                      <a:gd name="T35" fmla="*/ 19 h 65"/>
                      <a:gd name="T36" fmla="*/ 3 w 119"/>
                      <a:gd name="T37" fmla="*/ 20 h 65"/>
                      <a:gd name="T38" fmla="*/ 4 w 119"/>
                      <a:gd name="T39" fmla="*/ 20 h 65"/>
                      <a:gd name="T40" fmla="*/ 5 w 119"/>
                      <a:gd name="T41" fmla="*/ 21 h 65"/>
                      <a:gd name="T42" fmla="*/ 7 w 119"/>
                      <a:gd name="T43" fmla="*/ 21 h 65"/>
                      <a:gd name="T44" fmla="*/ 8 w 119"/>
                      <a:gd name="T45" fmla="*/ 21 h 65"/>
                      <a:gd name="T46" fmla="*/ 0 w 119"/>
                      <a:gd name="T47" fmla="*/ 14 h 6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119" h="65">
                        <a:moveTo>
                          <a:pt x="0" y="42"/>
                        </a:moveTo>
                        <a:lnTo>
                          <a:pt x="27" y="64"/>
                        </a:lnTo>
                        <a:lnTo>
                          <a:pt x="119" y="45"/>
                        </a:lnTo>
                        <a:lnTo>
                          <a:pt x="110" y="0"/>
                        </a:lnTo>
                        <a:lnTo>
                          <a:pt x="18" y="19"/>
                        </a:lnTo>
                        <a:lnTo>
                          <a:pt x="0" y="42"/>
                        </a:lnTo>
                        <a:lnTo>
                          <a:pt x="18" y="19"/>
                        </a:lnTo>
                        <a:lnTo>
                          <a:pt x="13" y="21"/>
                        </a:lnTo>
                        <a:lnTo>
                          <a:pt x="8" y="23"/>
                        </a:lnTo>
                        <a:lnTo>
                          <a:pt x="5" y="26"/>
                        </a:lnTo>
                        <a:lnTo>
                          <a:pt x="2" y="30"/>
                        </a:lnTo>
                        <a:lnTo>
                          <a:pt x="1" y="34"/>
                        </a:lnTo>
                        <a:lnTo>
                          <a:pt x="0" y="38"/>
                        </a:lnTo>
                        <a:lnTo>
                          <a:pt x="0" y="42"/>
                        </a:lnTo>
                        <a:lnTo>
                          <a:pt x="0" y="46"/>
                        </a:lnTo>
                        <a:lnTo>
                          <a:pt x="1" y="51"/>
                        </a:lnTo>
                        <a:lnTo>
                          <a:pt x="3" y="55"/>
                        </a:lnTo>
                        <a:lnTo>
                          <a:pt x="6" y="58"/>
                        </a:lnTo>
                        <a:lnTo>
                          <a:pt x="9" y="61"/>
                        </a:lnTo>
                        <a:lnTo>
                          <a:pt x="13" y="63"/>
                        </a:lnTo>
                        <a:lnTo>
                          <a:pt x="17" y="64"/>
                        </a:lnTo>
                        <a:lnTo>
                          <a:pt x="22" y="65"/>
                        </a:lnTo>
                        <a:lnTo>
                          <a:pt x="27" y="64"/>
                        </a:lnTo>
                        <a:lnTo>
                          <a:pt x="0" y="4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7" name="Freeform 736"/>
                  <p:cNvSpPr>
                    <a:spLocks noChangeAspect="1"/>
                  </p:cNvSpPr>
                  <p:nvPr/>
                </p:nvSpPr>
                <p:spPr bwMode="auto">
                  <a:xfrm>
                    <a:off x="3197" y="1511"/>
                    <a:ext cx="14" cy="36"/>
                  </a:xfrm>
                  <a:custGeom>
                    <a:avLst/>
                    <a:gdLst>
                      <a:gd name="T0" fmla="*/ 7 w 46"/>
                      <a:gd name="T1" fmla="*/ 36 h 113"/>
                      <a:gd name="T2" fmla="*/ 14 w 46"/>
                      <a:gd name="T3" fmla="*/ 29 h 113"/>
                      <a:gd name="T4" fmla="*/ 14 w 46"/>
                      <a:gd name="T5" fmla="*/ 0 h 113"/>
                      <a:gd name="T6" fmla="*/ 0 w 46"/>
                      <a:gd name="T7" fmla="*/ 0 h 113"/>
                      <a:gd name="T8" fmla="*/ 0 w 46"/>
                      <a:gd name="T9" fmla="*/ 29 h 113"/>
                      <a:gd name="T10" fmla="*/ 7 w 46"/>
                      <a:gd name="T11" fmla="*/ 36 h 113"/>
                      <a:gd name="T12" fmla="*/ 0 w 46"/>
                      <a:gd name="T13" fmla="*/ 29 h 113"/>
                      <a:gd name="T14" fmla="*/ 0 w 46"/>
                      <a:gd name="T15" fmla="*/ 30 h 113"/>
                      <a:gd name="T16" fmla="*/ 1 w 46"/>
                      <a:gd name="T17" fmla="*/ 32 h 113"/>
                      <a:gd name="T18" fmla="*/ 1 w 46"/>
                      <a:gd name="T19" fmla="*/ 33 h 113"/>
                      <a:gd name="T20" fmla="*/ 2 w 46"/>
                      <a:gd name="T21" fmla="*/ 34 h 113"/>
                      <a:gd name="T22" fmla="*/ 3 w 46"/>
                      <a:gd name="T23" fmla="*/ 35 h 113"/>
                      <a:gd name="T24" fmla="*/ 5 w 46"/>
                      <a:gd name="T25" fmla="*/ 36 h 113"/>
                      <a:gd name="T26" fmla="*/ 6 w 46"/>
                      <a:gd name="T27" fmla="*/ 36 h 113"/>
                      <a:gd name="T28" fmla="*/ 7 w 46"/>
                      <a:gd name="T29" fmla="*/ 36 h 113"/>
                      <a:gd name="T30" fmla="*/ 8 w 46"/>
                      <a:gd name="T31" fmla="*/ 36 h 113"/>
                      <a:gd name="T32" fmla="*/ 10 w 46"/>
                      <a:gd name="T33" fmla="*/ 36 h 113"/>
                      <a:gd name="T34" fmla="*/ 11 w 46"/>
                      <a:gd name="T35" fmla="*/ 35 h 113"/>
                      <a:gd name="T36" fmla="*/ 12 w 46"/>
                      <a:gd name="T37" fmla="*/ 34 h 113"/>
                      <a:gd name="T38" fmla="*/ 13 w 46"/>
                      <a:gd name="T39" fmla="*/ 33 h 113"/>
                      <a:gd name="T40" fmla="*/ 13 w 46"/>
                      <a:gd name="T41" fmla="*/ 32 h 113"/>
                      <a:gd name="T42" fmla="*/ 14 w 46"/>
                      <a:gd name="T43" fmla="*/ 30 h 113"/>
                      <a:gd name="T44" fmla="*/ 14 w 46"/>
                      <a:gd name="T45" fmla="*/ 29 h 113"/>
                      <a:gd name="T46" fmla="*/ 7 w 46"/>
                      <a:gd name="T47" fmla="*/ 36 h 11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13">
                        <a:moveTo>
                          <a:pt x="23" y="113"/>
                        </a:moveTo>
                        <a:lnTo>
                          <a:pt x="46" y="9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90"/>
                        </a:lnTo>
                        <a:lnTo>
                          <a:pt x="23" y="113"/>
                        </a:lnTo>
                        <a:lnTo>
                          <a:pt x="0" y="90"/>
                        </a:lnTo>
                        <a:lnTo>
                          <a:pt x="0" y="95"/>
                        </a:lnTo>
                        <a:lnTo>
                          <a:pt x="2" y="100"/>
                        </a:lnTo>
                        <a:lnTo>
                          <a:pt x="4" y="103"/>
                        </a:lnTo>
                        <a:lnTo>
                          <a:pt x="7" y="107"/>
                        </a:lnTo>
                        <a:lnTo>
                          <a:pt x="11" y="110"/>
                        </a:lnTo>
                        <a:lnTo>
                          <a:pt x="15" y="112"/>
                        </a:lnTo>
                        <a:lnTo>
                          <a:pt x="19" y="113"/>
                        </a:lnTo>
                        <a:lnTo>
                          <a:pt x="23" y="113"/>
                        </a:lnTo>
                        <a:lnTo>
                          <a:pt x="27" y="113"/>
                        </a:lnTo>
                        <a:lnTo>
                          <a:pt x="32" y="112"/>
                        </a:lnTo>
                        <a:lnTo>
                          <a:pt x="36" y="110"/>
                        </a:lnTo>
                        <a:lnTo>
                          <a:pt x="39" y="107"/>
                        </a:lnTo>
                        <a:lnTo>
                          <a:pt x="42" y="103"/>
                        </a:lnTo>
                        <a:lnTo>
                          <a:pt x="44" y="100"/>
                        </a:lnTo>
                        <a:lnTo>
                          <a:pt x="45" y="95"/>
                        </a:lnTo>
                        <a:lnTo>
                          <a:pt x="46" y="90"/>
                        </a:lnTo>
                        <a:lnTo>
                          <a:pt x="23" y="11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8" name="Freeform 737"/>
                  <p:cNvSpPr>
                    <a:spLocks noChangeAspect="1"/>
                  </p:cNvSpPr>
                  <p:nvPr/>
                </p:nvSpPr>
                <p:spPr bwMode="auto">
                  <a:xfrm>
                    <a:off x="3205" y="1532"/>
                    <a:ext cx="36" cy="14"/>
                  </a:xfrm>
                  <a:custGeom>
                    <a:avLst/>
                    <a:gdLst>
                      <a:gd name="T0" fmla="*/ 36 w 102"/>
                      <a:gd name="T1" fmla="*/ 7 h 46"/>
                      <a:gd name="T2" fmla="*/ 28 w 102"/>
                      <a:gd name="T3" fmla="*/ 0 h 46"/>
                      <a:gd name="T4" fmla="*/ 0 w 102"/>
                      <a:gd name="T5" fmla="*/ 0 h 46"/>
                      <a:gd name="T6" fmla="*/ 0 w 102"/>
                      <a:gd name="T7" fmla="*/ 14 h 46"/>
                      <a:gd name="T8" fmla="*/ 28 w 102"/>
                      <a:gd name="T9" fmla="*/ 14 h 46"/>
                      <a:gd name="T10" fmla="*/ 36 w 102"/>
                      <a:gd name="T11" fmla="*/ 7 h 46"/>
                      <a:gd name="T12" fmla="*/ 28 w 102"/>
                      <a:gd name="T13" fmla="*/ 14 h 46"/>
                      <a:gd name="T14" fmla="*/ 30 w 102"/>
                      <a:gd name="T15" fmla="*/ 14 h 46"/>
                      <a:gd name="T16" fmla="*/ 32 w 102"/>
                      <a:gd name="T17" fmla="*/ 13 h 46"/>
                      <a:gd name="T18" fmla="*/ 33 w 102"/>
                      <a:gd name="T19" fmla="*/ 13 h 46"/>
                      <a:gd name="T20" fmla="*/ 34 w 102"/>
                      <a:gd name="T21" fmla="*/ 12 h 46"/>
                      <a:gd name="T22" fmla="*/ 35 w 102"/>
                      <a:gd name="T23" fmla="*/ 11 h 46"/>
                      <a:gd name="T24" fmla="*/ 36 w 102"/>
                      <a:gd name="T25" fmla="*/ 9 h 46"/>
                      <a:gd name="T26" fmla="*/ 36 w 102"/>
                      <a:gd name="T27" fmla="*/ 8 h 46"/>
                      <a:gd name="T28" fmla="*/ 36 w 102"/>
                      <a:gd name="T29" fmla="*/ 7 h 46"/>
                      <a:gd name="T30" fmla="*/ 36 w 102"/>
                      <a:gd name="T31" fmla="*/ 6 h 46"/>
                      <a:gd name="T32" fmla="*/ 36 w 102"/>
                      <a:gd name="T33" fmla="*/ 4 h 46"/>
                      <a:gd name="T34" fmla="*/ 35 w 102"/>
                      <a:gd name="T35" fmla="*/ 3 h 46"/>
                      <a:gd name="T36" fmla="*/ 34 w 102"/>
                      <a:gd name="T37" fmla="*/ 2 h 46"/>
                      <a:gd name="T38" fmla="*/ 33 w 102"/>
                      <a:gd name="T39" fmla="*/ 1 h 46"/>
                      <a:gd name="T40" fmla="*/ 32 w 102"/>
                      <a:gd name="T41" fmla="*/ 1 h 46"/>
                      <a:gd name="T42" fmla="*/ 30 w 102"/>
                      <a:gd name="T43" fmla="*/ 0 h 46"/>
                      <a:gd name="T44" fmla="*/ 28 w 102"/>
                      <a:gd name="T45" fmla="*/ 0 h 46"/>
                      <a:gd name="T46" fmla="*/ 36 w 102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102" h="46">
                        <a:moveTo>
                          <a:pt x="102" y="23"/>
                        </a:moveTo>
                        <a:lnTo>
                          <a:pt x="79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79" y="46"/>
                        </a:lnTo>
                        <a:lnTo>
                          <a:pt x="102" y="23"/>
                        </a:lnTo>
                        <a:lnTo>
                          <a:pt x="79" y="46"/>
                        </a:lnTo>
                        <a:lnTo>
                          <a:pt x="84" y="45"/>
                        </a:lnTo>
                        <a:lnTo>
                          <a:pt x="90" y="44"/>
                        </a:lnTo>
                        <a:lnTo>
                          <a:pt x="94" y="42"/>
                        </a:lnTo>
                        <a:lnTo>
                          <a:pt x="97" y="39"/>
                        </a:lnTo>
                        <a:lnTo>
                          <a:pt x="99" y="35"/>
                        </a:lnTo>
                        <a:lnTo>
                          <a:pt x="101" y="31"/>
                        </a:lnTo>
                        <a:lnTo>
                          <a:pt x="102" y="27"/>
                        </a:lnTo>
                        <a:lnTo>
                          <a:pt x="102" y="23"/>
                        </a:lnTo>
                        <a:lnTo>
                          <a:pt x="102" y="19"/>
                        </a:lnTo>
                        <a:lnTo>
                          <a:pt x="101" y="14"/>
                        </a:lnTo>
                        <a:lnTo>
                          <a:pt x="99" y="10"/>
                        </a:lnTo>
                        <a:lnTo>
                          <a:pt x="97" y="7"/>
                        </a:lnTo>
                        <a:lnTo>
                          <a:pt x="94" y="4"/>
                        </a:lnTo>
                        <a:lnTo>
                          <a:pt x="90" y="2"/>
                        </a:lnTo>
                        <a:lnTo>
                          <a:pt x="84" y="0"/>
                        </a:lnTo>
                        <a:lnTo>
                          <a:pt x="79" y="0"/>
                        </a:lnTo>
                        <a:lnTo>
                          <a:pt x="102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9" name="Freeform 738"/>
                  <p:cNvSpPr>
                    <a:spLocks noChangeAspect="1"/>
                  </p:cNvSpPr>
                  <p:nvPr/>
                </p:nvSpPr>
                <p:spPr bwMode="auto">
                  <a:xfrm>
                    <a:off x="3226" y="1539"/>
                    <a:ext cx="14" cy="336"/>
                  </a:xfrm>
                  <a:custGeom>
                    <a:avLst/>
                    <a:gdLst>
                      <a:gd name="T0" fmla="*/ 7 w 46"/>
                      <a:gd name="T1" fmla="*/ 336 h 1115"/>
                      <a:gd name="T2" fmla="*/ 14 w 46"/>
                      <a:gd name="T3" fmla="*/ 329 h 1115"/>
                      <a:gd name="T4" fmla="*/ 14 w 46"/>
                      <a:gd name="T5" fmla="*/ 0 h 1115"/>
                      <a:gd name="T6" fmla="*/ 0 w 46"/>
                      <a:gd name="T7" fmla="*/ 0 h 1115"/>
                      <a:gd name="T8" fmla="*/ 0 w 46"/>
                      <a:gd name="T9" fmla="*/ 329 h 1115"/>
                      <a:gd name="T10" fmla="*/ 7 w 46"/>
                      <a:gd name="T11" fmla="*/ 336 h 1115"/>
                      <a:gd name="T12" fmla="*/ 0 w 46"/>
                      <a:gd name="T13" fmla="*/ 329 h 1115"/>
                      <a:gd name="T14" fmla="*/ 0 w 46"/>
                      <a:gd name="T15" fmla="*/ 331 h 1115"/>
                      <a:gd name="T16" fmla="*/ 1 w 46"/>
                      <a:gd name="T17" fmla="*/ 332 h 1115"/>
                      <a:gd name="T18" fmla="*/ 1 w 46"/>
                      <a:gd name="T19" fmla="*/ 333 h 1115"/>
                      <a:gd name="T20" fmla="*/ 2 w 46"/>
                      <a:gd name="T21" fmla="*/ 334 h 1115"/>
                      <a:gd name="T22" fmla="*/ 3 w 46"/>
                      <a:gd name="T23" fmla="*/ 335 h 1115"/>
                      <a:gd name="T24" fmla="*/ 5 w 46"/>
                      <a:gd name="T25" fmla="*/ 335 h 1115"/>
                      <a:gd name="T26" fmla="*/ 6 w 46"/>
                      <a:gd name="T27" fmla="*/ 336 h 1115"/>
                      <a:gd name="T28" fmla="*/ 7 w 46"/>
                      <a:gd name="T29" fmla="*/ 336 h 1115"/>
                      <a:gd name="T30" fmla="*/ 8 w 46"/>
                      <a:gd name="T31" fmla="*/ 336 h 1115"/>
                      <a:gd name="T32" fmla="*/ 10 w 46"/>
                      <a:gd name="T33" fmla="*/ 335 h 1115"/>
                      <a:gd name="T34" fmla="*/ 11 w 46"/>
                      <a:gd name="T35" fmla="*/ 335 h 1115"/>
                      <a:gd name="T36" fmla="*/ 12 w 46"/>
                      <a:gd name="T37" fmla="*/ 334 h 1115"/>
                      <a:gd name="T38" fmla="*/ 13 w 46"/>
                      <a:gd name="T39" fmla="*/ 333 h 1115"/>
                      <a:gd name="T40" fmla="*/ 13 w 46"/>
                      <a:gd name="T41" fmla="*/ 332 h 1115"/>
                      <a:gd name="T42" fmla="*/ 14 w 46"/>
                      <a:gd name="T43" fmla="*/ 331 h 1115"/>
                      <a:gd name="T44" fmla="*/ 14 w 46"/>
                      <a:gd name="T45" fmla="*/ 329 h 1115"/>
                      <a:gd name="T46" fmla="*/ 7 w 46"/>
                      <a:gd name="T47" fmla="*/ 336 h 111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115">
                        <a:moveTo>
                          <a:pt x="23" y="1115"/>
                        </a:moveTo>
                        <a:lnTo>
                          <a:pt x="46" y="1092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92"/>
                        </a:lnTo>
                        <a:lnTo>
                          <a:pt x="23" y="1115"/>
                        </a:lnTo>
                        <a:lnTo>
                          <a:pt x="0" y="1092"/>
                        </a:lnTo>
                        <a:lnTo>
                          <a:pt x="1" y="1097"/>
                        </a:lnTo>
                        <a:lnTo>
                          <a:pt x="2" y="1101"/>
                        </a:lnTo>
                        <a:lnTo>
                          <a:pt x="4" y="1105"/>
                        </a:lnTo>
                        <a:lnTo>
                          <a:pt x="7" y="1108"/>
                        </a:lnTo>
                        <a:lnTo>
                          <a:pt x="11" y="1112"/>
                        </a:lnTo>
                        <a:lnTo>
                          <a:pt x="15" y="1113"/>
                        </a:lnTo>
                        <a:lnTo>
                          <a:pt x="19" y="1114"/>
                        </a:lnTo>
                        <a:lnTo>
                          <a:pt x="23" y="1115"/>
                        </a:lnTo>
                        <a:lnTo>
                          <a:pt x="27" y="1114"/>
                        </a:lnTo>
                        <a:lnTo>
                          <a:pt x="32" y="1113"/>
                        </a:lnTo>
                        <a:lnTo>
                          <a:pt x="36" y="1112"/>
                        </a:lnTo>
                        <a:lnTo>
                          <a:pt x="39" y="1108"/>
                        </a:lnTo>
                        <a:lnTo>
                          <a:pt x="42" y="1105"/>
                        </a:lnTo>
                        <a:lnTo>
                          <a:pt x="44" y="1101"/>
                        </a:lnTo>
                        <a:lnTo>
                          <a:pt x="46" y="1097"/>
                        </a:lnTo>
                        <a:lnTo>
                          <a:pt x="46" y="1092"/>
                        </a:lnTo>
                        <a:lnTo>
                          <a:pt x="23" y="111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0" name="Freeform 739"/>
                  <p:cNvSpPr>
                    <a:spLocks noChangeAspect="1"/>
                  </p:cNvSpPr>
                  <p:nvPr/>
                </p:nvSpPr>
                <p:spPr bwMode="auto">
                  <a:xfrm>
                    <a:off x="3212" y="1861"/>
                    <a:ext cx="21" cy="14"/>
                  </a:xfrm>
                  <a:custGeom>
                    <a:avLst/>
                    <a:gdLst>
                      <a:gd name="T0" fmla="*/ 0 w 56"/>
                      <a:gd name="T1" fmla="*/ 7 h 47"/>
                      <a:gd name="T2" fmla="*/ 9 w 56"/>
                      <a:gd name="T3" fmla="*/ 14 h 47"/>
                      <a:gd name="T4" fmla="*/ 21 w 56"/>
                      <a:gd name="T5" fmla="*/ 14 h 47"/>
                      <a:gd name="T6" fmla="*/ 21 w 56"/>
                      <a:gd name="T7" fmla="*/ 0 h 47"/>
                      <a:gd name="T8" fmla="*/ 9 w 56"/>
                      <a:gd name="T9" fmla="*/ 0 h 47"/>
                      <a:gd name="T10" fmla="*/ 0 w 56"/>
                      <a:gd name="T11" fmla="*/ 7 h 47"/>
                      <a:gd name="T12" fmla="*/ 9 w 56"/>
                      <a:gd name="T13" fmla="*/ 0 h 47"/>
                      <a:gd name="T14" fmla="*/ 7 w 56"/>
                      <a:gd name="T15" fmla="*/ 0 h 47"/>
                      <a:gd name="T16" fmla="*/ 5 w 56"/>
                      <a:gd name="T17" fmla="*/ 1 h 47"/>
                      <a:gd name="T18" fmla="*/ 4 w 56"/>
                      <a:gd name="T19" fmla="*/ 1 h 47"/>
                      <a:gd name="T20" fmla="*/ 2 w 56"/>
                      <a:gd name="T21" fmla="*/ 2 h 47"/>
                      <a:gd name="T22" fmla="*/ 1 w 56"/>
                      <a:gd name="T23" fmla="*/ 3 h 47"/>
                      <a:gd name="T24" fmla="*/ 0 w 56"/>
                      <a:gd name="T25" fmla="*/ 4 h 47"/>
                      <a:gd name="T26" fmla="*/ 0 w 56"/>
                      <a:gd name="T27" fmla="*/ 6 h 47"/>
                      <a:gd name="T28" fmla="*/ 0 w 56"/>
                      <a:gd name="T29" fmla="*/ 7 h 47"/>
                      <a:gd name="T30" fmla="*/ 0 w 56"/>
                      <a:gd name="T31" fmla="*/ 8 h 47"/>
                      <a:gd name="T32" fmla="*/ 0 w 56"/>
                      <a:gd name="T33" fmla="*/ 10 h 47"/>
                      <a:gd name="T34" fmla="*/ 1 w 56"/>
                      <a:gd name="T35" fmla="*/ 11 h 47"/>
                      <a:gd name="T36" fmla="*/ 2 w 56"/>
                      <a:gd name="T37" fmla="*/ 12 h 47"/>
                      <a:gd name="T38" fmla="*/ 4 w 56"/>
                      <a:gd name="T39" fmla="*/ 13 h 47"/>
                      <a:gd name="T40" fmla="*/ 5 w 56"/>
                      <a:gd name="T41" fmla="*/ 13 h 47"/>
                      <a:gd name="T42" fmla="*/ 7 w 56"/>
                      <a:gd name="T43" fmla="*/ 14 h 47"/>
                      <a:gd name="T44" fmla="*/ 9 w 56"/>
                      <a:gd name="T45" fmla="*/ 14 h 47"/>
                      <a:gd name="T46" fmla="*/ 0 w 56"/>
                      <a:gd name="T47" fmla="*/ 7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56" h="47">
                        <a:moveTo>
                          <a:pt x="0" y="24"/>
                        </a:moveTo>
                        <a:lnTo>
                          <a:pt x="24" y="47"/>
                        </a:lnTo>
                        <a:lnTo>
                          <a:pt x="56" y="47"/>
                        </a:lnTo>
                        <a:lnTo>
                          <a:pt x="56" y="0"/>
                        </a:lnTo>
                        <a:lnTo>
                          <a:pt x="24" y="0"/>
                        </a:lnTo>
                        <a:lnTo>
                          <a:pt x="0" y="24"/>
                        </a:lnTo>
                        <a:lnTo>
                          <a:pt x="24" y="0"/>
                        </a:lnTo>
                        <a:lnTo>
                          <a:pt x="18" y="0"/>
                        </a:lnTo>
                        <a:lnTo>
                          <a:pt x="13" y="3"/>
                        </a:lnTo>
                        <a:lnTo>
                          <a:pt x="10" y="5"/>
                        </a:lnTo>
                        <a:lnTo>
                          <a:pt x="6" y="8"/>
                        </a:lnTo>
                        <a:lnTo>
                          <a:pt x="3" y="11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4"/>
                        </a:lnTo>
                        <a:lnTo>
                          <a:pt x="0" y="28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10" y="43"/>
                        </a:lnTo>
                        <a:lnTo>
                          <a:pt x="13" y="45"/>
                        </a:lnTo>
                        <a:lnTo>
                          <a:pt x="18" y="46"/>
                        </a:lnTo>
                        <a:lnTo>
                          <a:pt x="24" y="47"/>
                        </a:ln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1" name="Freeform 740"/>
                  <p:cNvSpPr>
                    <a:spLocks noChangeAspect="1"/>
                  </p:cNvSpPr>
                  <p:nvPr/>
                </p:nvSpPr>
                <p:spPr bwMode="auto">
                  <a:xfrm>
                    <a:off x="3212" y="1868"/>
                    <a:ext cx="14" cy="64"/>
                  </a:xfrm>
                  <a:custGeom>
                    <a:avLst/>
                    <a:gdLst>
                      <a:gd name="T0" fmla="*/ 7 w 47"/>
                      <a:gd name="T1" fmla="*/ 64 h 220"/>
                      <a:gd name="T2" fmla="*/ 14 w 47"/>
                      <a:gd name="T3" fmla="*/ 57 h 220"/>
                      <a:gd name="T4" fmla="*/ 14 w 47"/>
                      <a:gd name="T5" fmla="*/ 0 h 220"/>
                      <a:gd name="T6" fmla="*/ 0 w 47"/>
                      <a:gd name="T7" fmla="*/ 0 h 220"/>
                      <a:gd name="T8" fmla="*/ 0 w 47"/>
                      <a:gd name="T9" fmla="*/ 57 h 220"/>
                      <a:gd name="T10" fmla="*/ 7 w 47"/>
                      <a:gd name="T11" fmla="*/ 64 h 220"/>
                      <a:gd name="T12" fmla="*/ 0 w 47"/>
                      <a:gd name="T13" fmla="*/ 57 h 220"/>
                      <a:gd name="T14" fmla="*/ 0 w 47"/>
                      <a:gd name="T15" fmla="*/ 59 h 220"/>
                      <a:gd name="T16" fmla="*/ 1 w 47"/>
                      <a:gd name="T17" fmla="*/ 60 h 220"/>
                      <a:gd name="T18" fmla="*/ 1 w 47"/>
                      <a:gd name="T19" fmla="*/ 61 h 220"/>
                      <a:gd name="T20" fmla="*/ 2 w 47"/>
                      <a:gd name="T21" fmla="*/ 62 h 220"/>
                      <a:gd name="T22" fmla="*/ 3 w 47"/>
                      <a:gd name="T23" fmla="*/ 63 h 220"/>
                      <a:gd name="T24" fmla="*/ 4 w 47"/>
                      <a:gd name="T25" fmla="*/ 63 h 220"/>
                      <a:gd name="T26" fmla="*/ 6 w 47"/>
                      <a:gd name="T27" fmla="*/ 64 h 220"/>
                      <a:gd name="T28" fmla="*/ 7 w 47"/>
                      <a:gd name="T29" fmla="*/ 64 h 220"/>
                      <a:gd name="T30" fmla="*/ 8 w 47"/>
                      <a:gd name="T31" fmla="*/ 64 h 220"/>
                      <a:gd name="T32" fmla="*/ 10 w 47"/>
                      <a:gd name="T33" fmla="*/ 63 h 220"/>
                      <a:gd name="T34" fmla="*/ 11 w 47"/>
                      <a:gd name="T35" fmla="*/ 63 h 220"/>
                      <a:gd name="T36" fmla="*/ 12 w 47"/>
                      <a:gd name="T37" fmla="*/ 62 h 220"/>
                      <a:gd name="T38" fmla="*/ 13 w 47"/>
                      <a:gd name="T39" fmla="*/ 61 h 220"/>
                      <a:gd name="T40" fmla="*/ 13 w 47"/>
                      <a:gd name="T41" fmla="*/ 60 h 220"/>
                      <a:gd name="T42" fmla="*/ 14 w 47"/>
                      <a:gd name="T43" fmla="*/ 59 h 220"/>
                      <a:gd name="T44" fmla="*/ 14 w 47"/>
                      <a:gd name="T45" fmla="*/ 57 h 220"/>
                      <a:gd name="T46" fmla="*/ 7 w 47"/>
                      <a:gd name="T47" fmla="*/ 64 h 220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220">
                        <a:moveTo>
                          <a:pt x="24" y="220"/>
                        </a:moveTo>
                        <a:lnTo>
                          <a:pt x="47" y="19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96"/>
                        </a:lnTo>
                        <a:lnTo>
                          <a:pt x="24" y="220"/>
                        </a:lnTo>
                        <a:lnTo>
                          <a:pt x="0" y="196"/>
                        </a:lnTo>
                        <a:lnTo>
                          <a:pt x="0" y="202"/>
                        </a:lnTo>
                        <a:lnTo>
                          <a:pt x="2" y="206"/>
                        </a:lnTo>
                        <a:lnTo>
                          <a:pt x="5" y="210"/>
                        </a:lnTo>
                        <a:lnTo>
                          <a:pt x="8" y="213"/>
                        </a:lnTo>
                        <a:lnTo>
                          <a:pt x="11" y="216"/>
                        </a:lnTo>
                        <a:lnTo>
                          <a:pt x="15" y="218"/>
                        </a:lnTo>
                        <a:lnTo>
                          <a:pt x="19" y="220"/>
                        </a:lnTo>
                        <a:lnTo>
                          <a:pt x="24" y="220"/>
                        </a:lnTo>
                        <a:lnTo>
                          <a:pt x="28" y="220"/>
                        </a:lnTo>
                        <a:lnTo>
                          <a:pt x="32" y="218"/>
                        </a:lnTo>
                        <a:lnTo>
                          <a:pt x="36" y="216"/>
                        </a:lnTo>
                        <a:lnTo>
                          <a:pt x="39" y="213"/>
                        </a:lnTo>
                        <a:lnTo>
                          <a:pt x="42" y="210"/>
                        </a:lnTo>
                        <a:lnTo>
                          <a:pt x="45" y="206"/>
                        </a:lnTo>
                        <a:lnTo>
                          <a:pt x="47" y="202"/>
                        </a:lnTo>
                        <a:lnTo>
                          <a:pt x="47" y="196"/>
                        </a:lnTo>
                        <a:lnTo>
                          <a:pt x="24" y="2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2" name="Freeform 741"/>
                  <p:cNvSpPr>
                    <a:spLocks noChangeAspect="1"/>
                  </p:cNvSpPr>
                  <p:nvPr/>
                </p:nvSpPr>
                <p:spPr bwMode="auto">
                  <a:xfrm>
                    <a:off x="3219" y="1919"/>
                    <a:ext cx="14" cy="14"/>
                  </a:xfrm>
                  <a:custGeom>
                    <a:avLst/>
                    <a:gdLst>
                      <a:gd name="T0" fmla="*/ 14 w 44"/>
                      <a:gd name="T1" fmla="*/ 7 h 47"/>
                      <a:gd name="T2" fmla="*/ 7 w 44"/>
                      <a:gd name="T3" fmla="*/ 0 h 47"/>
                      <a:gd name="T4" fmla="*/ 0 w 44"/>
                      <a:gd name="T5" fmla="*/ 0 h 47"/>
                      <a:gd name="T6" fmla="*/ 0 w 44"/>
                      <a:gd name="T7" fmla="*/ 14 h 47"/>
                      <a:gd name="T8" fmla="*/ 7 w 44"/>
                      <a:gd name="T9" fmla="*/ 14 h 47"/>
                      <a:gd name="T10" fmla="*/ 14 w 44"/>
                      <a:gd name="T11" fmla="*/ 7 h 47"/>
                      <a:gd name="T12" fmla="*/ 7 w 44"/>
                      <a:gd name="T13" fmla="*/ 14 h 47"/>
                      <a:gd name="T14" fmla="*/ 8 w 44"/>
                      <a:gd name="T15" fmla="*/ 14 h 47"/>
                      <a:gd name="T16" fmla="*/ 10 w 44"/>
                      <a:gd name="T17" fmla="*/ 13 h 47"/>
                      <a:gd name="T18" fmla="*/ 11 w 44"/>
                      <a:gd name="T19" fmla="*/ 13 h 47"/>
                      <a:gd name="T20" fmla="*/ 12 w 44"/>
                      <a:gd name="T21" fmla="*/ 12 h 47"/>
                      <a:gd name="T22" fmla="*/ 13 w 44"/>
                      <a:gd name="T23" fmla="*/ 11 h 47"/>
                      <a:gd name="T24" fmla="*/ 13 w 44"/>
                      <a:gd name="T25" fmla="*/ 10 h 47"/>
                      <a:gd name="T26" fmla="*/ 14 w 44"/>
                      <a:gd name="T27" fmla="*/ 8 h 47"/>
                      <a:gd name="T28" fmla="*/ 14 w 44"/>
                      <a:gd name="T29" fmla="*/ 7 h 47"/>
                      <a:gd name="T30" fmla="*/ 14 w 44"/>
                      <a:gd name="T31" fmla="*/ 6 h 47"/>
                      <a:gd name="T32" fmla="*/ 13 w 44"/>
                      <a:gd name="T33" fmla="*/ 4 h 47"/>
                      <a:gd name="T34" fmla="*/ 13 w 44"/>
                      <a:gd name="T35" fmla="*/ 3 h 47"/>
                      <a:gd name="T36" fmla="*/ 12 w 44"/>
                      <a:gd name="T37" fmla="*/ 2 h 47"/>
                      <a:gd name="T38" fmla="*/ 11 w 44"/>
                      <a:gd name="T39" fmla="*/ 1 h 47"/>
                      <a:gd name="T40" fmla="*/ 10 w 44"/>
                      <a:gd name="T41" fmla="*/ 1 h 47"/>
                      <a:gd name="T42" fmla="*/ 8 w 44"/>
                      <a:gd name="T43" fmla="*/ 0 h 47"/>
                      <a:gd name="T44" fmla="*/ 7 w 44"/>
                      <a:gd name="T45" fmla="*/ 0 h 47"/>
                      <a:gd name="T46" fmla="*/ 14 w 44"/>
                      <a:gd name="T47" fmla="*/ 7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4" h="47">
                        <a:moveTo>
                          <a:pt x="44" y="23"/>
                        </a:moveTo>
                        <a:lnTo>
                          <a:pt x="21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21" y="47"/>
                        </a:lnTo>
                        <a:lnTo>
                          <a:pt x="44" y="23"/>
                        </a:lnTo>
                        <a:lnTo>
                          <a:pt x="21" y="47"/>
                        </a:lnTo>
                        <a:lnTo>
                          <a:pt x="26" y="46"/>
                        </a:lnTo>
                        <a:lnTo>
                          <a:pt x="30" y="45"/>
                        </a:lnTo>
                        <a:lnTo>
                          <a:pt x="34" y="42"/>
                        </a:lnTo>
                        <a:lnTo>
                          <a:pt x="37" y="39"/>
                        </a:lnTo>
                        <a:lnTo>
                          <a:pt x="41" y="36"/>
                        </a:lnTo>
                        <a:lnTo>
                          <a:pt x="42" y="32"/>
                        </a:lnTo>
                        <a:lnTo>
                          <a:pt x="43" y="28"/>
                        </a:lnTo>
                        <a:lnTo>
                          <a:pt x="44" y="23"/>
                        </a:lnTo>
                        <a:lnTo>
                          <a:pt x="43" y="19"/>
                        </a:lnTo>
                        <a:lnTo>
                          <a:pt x="42" y="15"/>
                        </a:lnTo>
                        <a:lnTo>
                          <a:pt x="41" y="11"/>
                        </a:lnTo>
                        <a:lnTo>
                          <a:pt x="37" y="8"/>
                        </a:lnTo>
                        <a:lnTo>
                          <a:pt x="34" y="5"/>
                        </a:lnTo>
                        <a:lnTo>
                          <a:pt x="30" y="2"/>
                        </a:lnTo>
                        <a:lnTo>
                          <a:pt x="26" y="0"/>
                        </a:lnTo>
                        <a:lnTo>
                          <a:pt x="21" y="0"/>
                        </a:lnTo>
                        <a:lnTo>
                          <a:pt x="44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3" name="Freeform 742"/>
                  <p:cNvSpPr>
                    <a:spLocks noChangeAspect="1"/>
                  </p:cNvSpPr>
                  <p:nvPr/>
                </p:nvSpPr>
                <p:spPr bwMode="auto">
                  <a:xfrm>
                    <a:off x="3219" y="1926"/>
                    <a:ext cx="14" cy="136"/>
                  </a:xfrm>
                  <a:custGeom>
                    <a:avLst/>
                    <a:gdLst>
                      <a:gd name="T0" fmla="*/ 13 w 47"/>
                      <a:gd name="T1" fmla="*/ 133 h 442"/>
                      <a:gd name="T2" fmla="*/ 14 w 47"/>
                      <a:gd name="T3" fmla="*/ 129 h 442"/>
                      <a:gd name="T4" fmla="*/ 14 w 47"/>
                      <a:gd name="T5" fmla="*/ 0 h 442"/>
                      <a:gd name="T6" fmla="*/ 0 w 47"/>
                      <a:gd name="T7" fmla="*/ 0 h 442"/>
                      <a:gd name="T8" fmla="*/ 0 w 47"/>
                      <a:gd name="T9" fmla="*/ 129 h 442"/>
                      <a:gd name="T10" fmla="*/ 13 w 47"/>
                      <a:gd name="T11" fmla="*/ 133 h 442"/>
                      <a:gd name="T12" fmla="*/ 0 w 47"/>
                      <a:gd name="T13" fmla="*/ 129 h 442"/>
                      <a:gd name="T14" fmla="*/ 0 w 47"/>
                      <a:gd name="T15" fmla="*/ 130 h 442"/>
                      <a:gd name="T16" fmla="*/ 1 w 47"/>
                      <a:gd name="T17" fmla="*/ 132 h 442"/>
                      <a:gd name="T18" fmla="*/ 1 w 47"/>
                      <a:gd name="T19" fmla="*/ 133 h 442"/>
                      <a:gd name="T20" fmla="*/ 2 w 47"/>
                      <a:gd name="T21" fmla="*/ 134 h 442"/>
                      <a:gd name="T22" fmla="*/ 3 w 47"/>
                      <a:gd name="T23" fmla="*/ 135 h 442"/>
                      <a:gd name="T24" fmla="*/ 4 w 47"/>
                      <a:gd name="T25" fmla="*/ 136 h 442"/>
                      <a:gd name="T26" fmla="*/ 6 w 47"/>
                      <a:gd name="T27" fmla="*/ 136 h 442"/>
                      <a:gd name="T28" fmla="*/ 7 w 47"/>
                      <a:gd name="T29" fmla="*/ 136 h 442"/>
                      <a:gd name="T30" fmla="*/ 8 w 47"/>
                      <a:gd name="T31" fmla="*/ 136 h 442"/>
                      <a:gd name="T32" fmla="*/ 10 w 47"/>
                      <a:gd name="T33" fmla="*/ 136 h 442"/>
                      <a:gd name="T34" fmla="*/ 11 w 47"/>
                      <a:gd name="T35" fmla="*/ 135 h 442"/>
                      <a:gd name="T36" fmla="*/ 12 w 47"/>
                      <a:gd name="T37" fmla="*/ 134 h 442"/>
                      <a:gd name="T38" fmla="*/ 13 w 47"/>
                      <a:gd name="T39" fmla="*/ 133 h 442"/>
                      <a:gd name="T40" fmla="*/ 13 w 47"/>
                      <a:gd name="T41" fmla="*/ 132 h 442"/>
                      <a:gd name="T42" fmla="*/ 14 w 47"/>
                      <a:gd name="T43" fmla="*/ 130 h 442"/>
                      <a:gd name="T44" fmla="*/ 14 w 47"/>
                      <a:gd name="T45" fmla="*/ 129 h 442"/>
                      <a:gd name="T46" fmla="*/ 13 w 47"/>
                      <a:gd name="T47" fmla="*/ 133 h 442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442">
                        <a:moveTo>
                          <a:pt x="43" y="432"/>
                        </a:moveTo>
                        <a:lnTo>
                          <a:pt x="47" y="418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418"/>
                        </a:lnTo>
                        <a:lnTo>
                          <a:pt x="43" y="432"/>
                        </a:lnTo>
                        <a:lnTo>
                          <a:pt x="0" y="418"/>
                        </a:lnTo>
                        <a:lnTo>
                          <a:pt x="0" y="424"/>
                        </a:lnTo>
                        <a:lnTo>
                          <a:pt x="3" y="429"/>
                        </a:lnTo>
                        <a:lnTo>
                          <a:pt x="5" y="432"/>
                        </a:lnTo>
                        <a:lnTo>
                          <a:pt x="8" y="435"/>
                        </a:lnTo>
                        <a:lnTo>
                          <a:pt x="11" y="438"/>
                        </a:lnTo>
                        <a:lnTo>
                          <a:pt x="15" y="441"/>
                        </a:lnTo>
                        <a:lnTo>
                          <a:pt x="19" y="442"/>
                        </a:lnTo>
                        <a:lnTo>
                          <a:pt x="24" y="442"/>
                        </a:lnTo>
                        <a:lnTo>
                          <a:pt x="28" y="442"/>
                        </a:lnTo>
                        <a:lnTo>
                          <a:pt x="32" y="441"/>
                        </a:lnTo>
                        <a:lnTo>
                          <a:pt x="36" y="438"/>
                        </a:lnTo>
                        <a:lnTo>
                          <a:pt x="39" y="435"/>
                        </a:lnTo>
                        <a:lnTo>
                          <a:pt x="43" y="432"/>
                        </a:lnTo>
                        <a:lnTo>
                          <a:pt x="45" y="429"/>
                        </a:lnTo>
                        <a:lnTo>
                          <a:pt x="46" y="424"/>
                        </a:lnTo>
                        <a:lnTo>
                          <a:pt x="47" y="418"/>
                        </a:lnTo>
                        <a:lnTo>
                          <a:pt x="43" y="43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4" name="Freeform 743"/>
                  <p:cNvSpPr>
                    <a:spLocks noChangeAspect="1"/>
                  </p:cNvSpPr>
                  <p:nvPr/>
                </p:nvSpPr>
                <p:spPr bwMode="auto">
                  <a:xfrm>
                    <a:off x="3212" y="2047"/>
                    <a:ext cx="21" cy="21"/>
                  </a:xfrm>
                  <a:custGeom>
                    <a:avLst/>
                    <a:gdLst>
                      <a:gd name="T0" fmla="*/ 0 w 71"/>
                      <a:gd name="T1" fmla="*/ 14 h 75"/>
                      <a:gd name="T2" fmla="*/ 12 w 71"/>
                      <a:gd name="T3" fmla="*/ 18 h 75"/>
                      <a:gd name="T4" fmla="*/ 21 w 71"/>
                      <a:gd name="T5" fmla="*/ 8 h 75"/>
                      <a:gd name="T6" fmla="*/ 10 w 71"/>
                      <a:gd name="T7" fmla="*/ 0 h 75"/>
                      <a:gd name="T8" fmla="*/ 1 w 71"/>
                      <a:gd name="T9" fmla="*/ 11 h 75"/>
                      <a:gd name="T10" fmla="*/ 0 w 71"/>
                      <a:gd name="T11" fmla="*/ 14 h 75"/>
                      <a:gd name="T12" fmla="*/ 1 w 71"/>
                      <a:gd name="T13" fmla="*/ 11 h 75"/>
                      <a:gd name="T14" fmla="*/ 1 w 71"/>
                      <a:gd name="T15" fmla="*/ 12 h 75"/>
                      <a:gd name="T16" fmla="*/ 0 w 71"/>
                      <a:gd name="T17" fmla="*/ 13 h 75"/>
                      <a:gd name="T18" fmla="*/ 0 w 71"/>
                      <a:gd name="T19" fmla="*/ 14 h 75"/>
                      <a:gd name="T20" fmla="*/ 0 w 71"/>
                      <a:gd name="T21" fmla="*/ 16 h 75"/>
                      <a:gd name="T22" fmla="*/ 1 w 71"/>
                      <a:gd name="T23" fmla="*/ 17 h 75"/>
                      <a:gd name="T24" fmla="*/ 1 w 71"/>
                      <a:gd name="T25" fmla="*/ 18 h 75"/>
                      <a:gd name="T26" fmla="*/ 2 w 71"/>
                      <a:gd name="T27" fmla="*/ 19 h 75"/>
                      <a:gd name="T28" fmla="*/ 3 w 71"/>
                      <a:gd name="T29" fmla="*/ 20 h 75"/>
                      <a:gd name="T30" fmla="*/ 4 w 71"/>
                      <a:gd name="T31" fmla="*/ 20 h 75"/>
                      <a:gd name="T32" fmla="*/ 5 w 71"/>
                      <a:gd name="T33" fmla="*/ 20 h 75"/>
                      <a:gd name="T34" fmla="*/ 7 w 71"/>
                      <a:gd name="T35" fmla="*/ 21 h 75"/>
                      <a:gd name="T36" fmla="*/ 8 w 71"/>
                      <a:gd name="T37" fmla="*/ 21 h 75"/>
                      <a:gd name="T38" fmla="*/ 9 w 71"/>
                      <a:gd name="T39" fmla="*/ 20 h 75"/>
                      <a:gd name="T40" fmla="*/ 10 w 71"/>
                      <a:gd name="T41" fmla="*/ 20 h 75"/>
                      <a:gd name="T42" fmla="*/ 12 w 71"/>
                      <a:gd name="T43" fmla="*/ 19 h 75"/>
                      <a:gd name="T44" fmla="*/ 12 w 71"/>
                      <a:gd name="T45" fmla="*/ 18 h 75"/>
                      <a:gd name="T46" fmla="*/ 0 w 71"/>
                      <a:gd name="T47" fmla="*/ 14 h 7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71" h="75">
                        <a:moveTo>
                          <a:pt x="0" y="51"/>
                        </a:moveTo>
                        <a:lnTo>
                          <a:pt x="42" y="65"/>
                        </a:lnTo>
                        <a:lnTo>
                          <a:pt x="71" y="27"/>
                        </a:lnTo>
                        <a:lnTo>
                          <a:pt x="33" y="0"/>
                        </a:lnTo>
                        <a:lnTo>
                          <a:pt x="5" y="38"/>
                        </a:lnTo>
                        <a:lnTo>
                          <a:pt x="0" y="51"/>
                        </a:lnTo>
                        <a:lnTo>
                          <a:pt x="5" y="38"/>
                        </a:lnTo>
                        <a:lnTo>
                          <a:pt x="2" y="43"/>
                        </a:lnTo>
                        <a:lnTo>
                          <a:pt x="1" y="47"/>
                        </a:lnTo>
                        <a:lnTo>
                          <a:pt x="0" y="51"/>
                        </a:lnTo>
                        <a:lnTo>
                          <a:pt x="1" y="56"/>
                        </a:lnTo>
                        <a:lnTo>
                          <a:pt x="2" y="60"/>
                        </a:lnTo>
                        <a:lnTo>
                          <a:pt x="4" y="64"/>
                        </a:lnTo>
                        <a:lnTo>
                          <a:pt x="6" y="67"/>
                        </a:lnTo>
                        <a:lnTo>
                          <a:pt x="10" y="70"/>
                        </a:lnTo>
                        <a:lnTo>
                          <a:pt x="14" y="72"/>
                        </a:lnTo>
                        <a:lnTo>
                          <a:pt x="18" y="73"/>
                        </a:lnTo>
                        <a:lnTo>
                          <a:pt x="22" y="75"/>
                        </a:lnTo>
                        <a:lnTo>
                          <a:pt x="26" y="75"/>
                        </a:lnTo>
                        <a:lnTo>
                          <a:pt x="31" y="73"/>
                        </a:lnTo>
                        <a:lnTo>
                          <a:pt x="35" y="72"/>
                        </a:lnTo>
                        <a:lnTo>
                          <a:pt x="39" y="69"/>
                        </a:lnTo>
                        <a:lnTo>
                          <a:pt x="42" y="65"/>
                        </a:lnTo>
                        <a:lnTo>
                          <a:pt x="0" y="5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5" name="Rectangle 74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212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56" name="Freeform 745"/>
                  <p:cNvSpPr>
                    <a:spLocks noChangeAspect="1"/>
                  </p:cNvSpPr>
                  <p:nvPr/>
                </p:nvSpPr>
                <p:spPr bwMode="auto">
                  <a:xfrm>
                    <a:off x="2254" y="1410"/>
                    <a:ext cx="14" cy="93"/>
                  </a:xfrm>
                  <a:custGeom>
                    <a:avLst/>
                    <a:gdLst>
                      <a:gd name="T0" fmla="*/ 0 w 47"/>
                      <a:gd name="T1" fmla="*/ 7 h 315"/>
                      <a:gd name="T2" fmla="*/ 0 w 47"/>
                      <a:gd name="T3" fmla="*/ 7 h 315"/>
                      <a:gd name="T4" fmla="*/ 0 w 47"/>
                      <a:gd name="T5" fmla="*/ 93 h 315"/>
                      <a:gd name="T6" fmla="*/ 14 w 47"/>
                      <a:gd name="T7" fmla="*/ 93 h 315"/>
                      <a:gd name="T8" fmla="*/ 14 w 47"/>
                      <a:gd name="T9" fmla="*/ 7 h 315"/>
                      <a:gd name="T10" fmla="*/ 0 w 47"/>
                      <a:gd name="T11" fmla="*/ 7 h 315"/>
                      <a:gd name="T12" fmla="*/ 14 w 47"/>
                      <a:gd name="T13" fmla="*/ 7 h 315"/>
                      <a:gd name="T14" fmla="*/ 14 w 47"/>
                      <a:gd name="T15" fmla="*/ 5 h 315"/>
                      <a:gd name="T16" fmla="*/ 13 w 47"/>
                      <a:gd name="T17" fmla="*/ 4 h 315"/>
                      <a:gd name="T18" fmla="*/ 13 w 47"/>
                      <a:gd name="T19" fmla="*/ 3 h 315"/>
                      <a:gd name="T20" fmla="*/ 12 w 47"/>
                      <a:gd name="T21" fmla="*/ 2 h 315"/>
                      <a:gd name="T22" fmla="*/ 10 w 47"/>
                      <a:gd name="T23" fmla="*/ 1 h 315"/>
                      <a:gd name="T24" fmla="*/ 10 w 47"/>
                      <a:gd name="T25" fmla="*/ 1 h 315"/>
                      <a:gd name="T26" fmla="*/ 8 w 47"/>
                      <a:gd name="T27" fmla="*/ 0 h 315"/>
                      <a:gd name="T28" fmla="*/ 7 w 47"/>
                      <a:gd name="T29" fmla="*/ 0 h 315"/>
                      <a:gd name="T30" fmla="*/ 5 w 47"/>
                      <a:gd name="T31" fmla="*/ 0 h 315"/>
                      <a:gd name="T32" fmla="*/ 4 w 47"/>
                      <a:gd name="T33" fmla="*/ 1 h 315"/>
                      <a:gd name="T34" fmla="*/ 3 w 47"/>
                      <a:gd name="T35" fmla="*/ 1 h 315"/>
                      <a:gd name="T36" fmla="*/ 2 w 47"/>
                      <a:gd name="T37" fmla="*/ 2 h 315"/>
                      <a:gd name="T38" fmla="*/ 1 w 47"/>
                      <a:gd name="T39" fmla="*/ 3 h 315"/>
                      <a:gd name="T40" fmla="*/ 1 w 47"/>
                      <a:gd name="T41" fmla="*/ 4 h 315"/>
                      <a:gd name="T42" fmla="*/ 0 w 47"/>
                      <a:gd name="T43" fmla="*/ 5 h 315"/>
                      <a:gd name="T44" fmla="*/ 0 w 47"/>
                      <a:gd name="T45" fmla="*/ 7 h 315"/>
                      <a:gd name="T46" fmla="*/ 0 w 47"/>
                      <a:gd name="T47" fmla="*/ 7 h 31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315">
                        <a:moveTo>
                          <a:pt x="0" y="23"/>
                        </a:moveTo>
                        <a:lnTo>
                          <a:pt x="0" y="24"/>
                        </a:lnTo>
                        <a:lnTo>
                          <a:pt x="0" y="315"/>
                        </a:lnTo>
                        <a:lnTo>
                          <a:pt x="47" y="315"/>
                        </a:lnTo>
                        <a:lnTo>
                          <a:pt x="47" y="24"/>
                        </a:lnTo>
                        <a:lnTo>
                          <a:pt x="0" y="23"/>
                        </a:lnTo>
                        <a:lnTo>
                          <a:pt x="47" y="24"/>
                        </a:lnTo>
                        <a:lnTo>
                          <a:pt x="46" y="18"/>
                        </a:lnTo>
                        <a:lnTo>
                          <a:pt x="45" y="14"/>
                        </a:lnTo>
                        <a:lnTo>
                          <a:pt x="43" y="10"/>
                        </a:lnTo>
                        <a:lnTo>
                          <a:pt x="39" y="7"/>
                        </a:lnTo>
                        <a:lnTo>
                          <a:pt x="35" y="4"/>
                        </a:lnTo>
                        <a:lnTo>
                          <a:pt x="32" y="3"/>
                        </a:lnTo>
                        <a:lnTo>
                          <a:pt x="28" y="1"/>
                        </a:lnTo>
                        <a:lnTo>
                          <a:pt x="24" y="0"/>
                        </a:lnTo>
                        <a:lnTo>
                          <a:pt x="18" y="1"/>
                        </a:lnTo>
                        <a:lnTo>
                          <a:pt x="14" y="3"/>
                        </a:lnTo>
                        <a:lnTo>
                          <a:pt x="11" y="4"/>
                        </a:lnTo>
                        <a:lnTo>
                          <a:pt x="7" y="7"/>
                        </a:lnTo>
                        <a:lnTo>
                          <a:pt x="5" y="10"/>
                        </a:lnTo>
                        <a:lnTo>
                          <a:pt x="2" y="14"/>
                        </a:lnTo>
                        <a:lnTo>
                          <a:pt x="0" y="18"/>
                        </a:lnTo>
                        <a:lnTo>
                          <a:pt x="0" y="24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7" name="Freeform 746"/>
                  <p:cNvSpPr>
                    <a:spLocks noChangeAspect="1"/>
                  </p:cNvSpPr>
                  <p:nvPr/>
                </p:nvSpPr>
                <p:spPr bwMode="auto">
                  <a:xfrm>
                    <a:off x="2254" y="1360"/>
                    <a:ext cx="36" cy="57"/>
                  </a:xfrm>
                  <a:custGeom>
                    <a:avLst/>
                    <a:gdLst>
                      <a:gd name="T0" fmla="*/ 34 w 123"/>
                      <a:gd name="T1" fmla="*/ 2 h 192"/>
                      <a:gd name="T2" fmla="*/ 25 w 123"/>
                      <a:gd name="T3" fmla="*/ 2 h 192"/>
                      <a:gd name="T4" fmla="*/ 21 w 123"/>
                      <a:gd name="T5" fmla="*/ 5 h 192"/>
                      <a:gd name="T6" fmla="*/ 18 w 123"/>
                      <a:gd name="T7" fmla="*/ 9 h 192"/>
                      <a:gd name="T8" fmla="*/ 15 w 123"/>
                      <a:gd name="T9" fmla="*/ 12 h 192"/>
                      <a:gd name="T10" fmla="*/ 13 w 123"/>
                      <a:gd name="T11" fmla="*/ 15 h 192"/>
                      <a:gd name="T12" fmla="*/ 10 w 123"/>
                      <a:gd name="T13" fmla="*/ 19 h 192"/>
                      <a:gd name="T14" fmla="*/ 8 w 123"/>
                      <a:gd name="T15" fmla="*/ 22 h 192"/>
                      <a:gd name="T16" fmla="*/ 7 w 123"/>
                      <a:gd name="T17" fmla="*/ 26 h 192"/>
                      <a:gd name="T18" fmla="*/ 5 w 123"/>
                      <a:gd name="T19" fmla="*/ 29 h 192"/>
                      <a:gd name="T20" fmla="*/ 4 w 123"/>
                      <a:gd name="T21" fmla="*/ 33 h 192"/>
                      <a:gd name="T22" fmla="*/ 3 w 123"/>
                      <a:gd name="T23" fmla="*/ 36 h 192"/>
                      <a:gd name="T24" fmla="*/ 2 w 123"/>
                      <a:gd name="T25" fmla="*/ 39 h 192"/>
                      <a:gd name="T26" fmla="*/ 1 w 123"/>
                      <a:gd name="T27" fmla="*/ 43 h 192"/>
                      <a:gd name="T28" fmla="*/ 1 w 123"/>
                      <a:gd name="T29" fmla="*/ 49 h 192"/>
                      <a:gd name="T30" fmla="*/ 0 w 123"/>
                      <a:gd name="T31" fmla="*/ 56 h 192"/>
                      <a:gd name="T32" fmla="*/ 14 w 123"/>
                      <a:gd name="T33" fmla="*/ 57 h 192"/>
                      <a:gd name="T34" fmla="*/ 14 w 123"/>
                      <a:gd name="T35" fmla="*/ 51 h 192"/>
                      <a:gd name="T36" fmla="*/ 15 w 123"/>
                      <a:gd name="T37" fmla="*/ 45 h 192"/>
                      <a:gd name="T38" fmla="*/ 15 w 123"/>
                      <a:gd name="T39" fmla="*/ 42 h 192"/>
                      <a:gd name="T40" fmla="*/ 16 w 123"/>
                      <a:gd name="T41" fmla="*/ 40 h 192"/>
                      <a:gd name="T42" fmla="*/ 17 w 123"/>
                      <a:gd name="T43" fmla="*/ 37 h 192"/>
                      <a:gd name="T44" fmla="*/ 18 w 123"/>
                      <a:gd name="T45" fmla="*/ 34 h 192"/>
                      <a:gd name="T46" fmla="*/ 19 w 123"/>
                      <a:gd name="T47" fmla="*/ 31 h 192"/>
                      <a:gd name="T48" fmla="*/ 20 w 123"/>
                      <a:gd name="T49" fmla="*/ 29 h 192"/>
                      <a:gd name="T50" fmla="*/ 22 w 123"/>
                      <a:gd name="T51" fmla="*/ 26 h 192"/>
                      <a:gd name="T52" fmla="*/ 24 w 123"/>
                      <a:gd name="T53" fmla="*/ 23 h 192"/>
                      <a:gd name="T54" fmla="*/ 26 w 123"/>
                      <a:gd name="T55" fmla="*/ 21 h 192"/>
                      <a:gd name="T56" fmla="*/ 28 w 123"/>
                      <a:gd name="T57" fmla="*/ 18 h 192"/>
                      <a:gd name="T58" fmla="*/ 31 w 123"/>
                      <a:gd name="T59" fmla="*/ 15 h 192"/>
                      <a:gd name="T60" fmla="*/ 33 w 123"/>
                      <a:gd name="T61" fmla="*/ 12 h 192"/>
                      <a:gd name="T62" fmla="*/ 24 w 123"/>
                      <a:gd name="T63" fmla="*/ 12 h 192"/>
                      <a:gd name="T64" fmla="*/ 33 w 123"/>
                      <a:gd name="T65" fmla="*/ 12 h 192"/>
                      <a:gd name="T66" fmla="*/ 35 w 123"/>
                      <a:gd name="T67" fmla="*/ 11 h 192"/>
                      <a:gd name="T68" fmla="*/ 35 w 123"/>
                      <a:gd name="T69" fmla="*/ 10 h 192"/>
                      <a:gd name="T70" fmla="*/ 36 w 123"/>
                      <a:gd name="T71" fmla="*/ 9 h 192"/>
                      <a:gd name="T72" fmla="*/ 36 w 123"/>
                      <a:gd name="T73" fmla="*/ 7 h 192"/>
                      <a:gd name="T74" fmla="*/ 36 w 123"/>
                      <a:gd name="T75" fmla="*/ 6 h 192"/>
                      <a:gd name="T76" fmla="*/ 36 w 123"/>
                      <a:gd name="T77" fmla="*/ 5 h 192"/>
                      <a:gd name="T78" fmla="*/ 35 w 123"/>
                      <a:gd name="T79" fmla="*/ 4 h 192"/>
                      <a:gd name="T80" fmla="*/ 34 w 123"/>
                      <a:gd name="T81" fmla="*/ 3 h 192"/>
                      <a:gd name="T82" fmla="*/ 33 w 123"/>
                      <a:gd name="T83" fmla="*/ 1 h 192"/>
                      <a:gd name="T84" fmla="*/ 32 w 123"/>
                      <a:gd name="T85" fmla="*/ 1 h 192"/>
                      <a:gd name="T86" fmla="*/ 31 w 123"/>
                      <a:gd name="T87" fmla="*/ 0 h 192"/>
                      <a:gd name="T88" fmla="*/ 30 w 123"/>
                      <a:gd name="T89" fmla="*/ 0 h 192"/>
                      <a:gd name="T90" fmla="*/ 28 w 123"/>
                      <a:gd name="T91" fmla="*/ 0 h 192"/>
                      <a:gd name="T92" fmla="*/ 27 w 123"/>
                      <a:gd name="T93" fmla="*/ 0 h 192"/>
                      <a:gd name="T94" fmla="*/ 26 w 123"/>
                      <a:gd name="T95" fmla="*/ 1 h 192"/>
                      <a:gd name="T96" fmla="*/ 25 w 123"/>
                      <a:gd name="T97" fmla="*/ 2 h 192"/>
                      <a:gd name="T98" fmla="*/ 34 w 123"/>
                      <a:gd name="T99" fmla="*/ 2 h 192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</a:gdLst>
                    <a:ahLst/>
                    <a:cxnLst>
                      <a:cxn ang="T100">
                        <a:pos x="T0" y="T1"/>
                      </a:cxn>
                      <a:cxn ang="T101">
                        <a:pos x="T2" y="T3"/>
                      </a:cxn>
                      <a:cxn ang="T102">
                        <a:pos x="T4" y="T5"/>
                      </a:cxn>
                      <a:cxn ang="T103">
                        <a:pos x="T6" y="T7"/>
                      </a:cxn>
                      <a:cxn ang="T104">
                        <a:pos x="T8" y="T9"/>
                      </a:cxn>
                      <a:cxn ang="T105">
                        <a:pos x="T10" y="T11"/>
                      </a:cxn>
                      <a:cxn ang="T106">
                        <a:pos x="T12" y="T13"/>
                      </a:cxn>
                      <a:cxn ang="T107">
                        <a:pos x="T14" y="T15"/>
                      </a:cxn>
                      <a:cxn ang="T108">
                        <a:pos x="T16" y="T17"/>
                      </a:cxn>
                      <a:cxn ang="T109">
                        <a:pos x="T18" y="T19"/>
                      </a:cxn>
                      <a:cxn ang="T110">
                        <a:pos x="T20" y="T21"/>
                      </a:cxn>
                      <a:cxn ang="T111">
                        <a:pos x="T22" y="T23"/>
                      </a:cxn>
                      <a:cxn ang="T112">
                        <a:pos x="T24" y="T25"/>
                      </a:cxn>
                      <a:cxn ang="T113">
                        <a:pos x="T26" y="T27"/>
                      </a:cxn>
                      <a:cxn ang="T114">
                        <a:pos x="T28" y="T29"/>
                      </a:cxn>
                      <a:cxn ang="T115">
                        <a:pos x="T30" y="T31"/>
                      </a:cxn>
                      <a:cxn ang="T116">
                        <a:pos x="T32" y="T33"/>
                      </a:cxn>
                      <a:cxn ang="T117">
                        <a:pos x="T34" y="T35"/>
                      </a:cxn>
                      <a:cxn ang="T118">
                        <a:pos x="T36" y="T37"/>
                      </a:cxn>
                      <a:cxn ang="T119">
                        <a:pos x="T38" y="T39"/>
                      </a:cxn>
                      <a:cxn ang="T120">
                        <a:pos x="T40" y="T41"/>
                      </a:cxn>
                      <a:cxn ang="T121">
                        <a:pos x="T42" y="T43"/>
                      </a:cxn>
                      <a:cxn ang="T122">
                        <a:pos x="T44" y="T45"/>
                      </a:cxn>
                      <a:cxn ang="T123">
                        <a:pos x="T46" y="T47"/>
                      </a:cxn>
                      <a:cxn ang="T124">
                        <a:pos x="T48" y="T49"/>
                      </a:cxn>
                      <a:cxn ang="T125">
                        <a:pos x="T50" y="T51"/>
                      </a:cxn>
                      <a:cxn ang="T126">
                        <a:pos x="T52" y="T53"/>
                      </a:cxn>
                      <a:cxn ang="T127">
                        <a:pos x="T54" y="T55"/>
                      </a:cxn>
                      <a:cxn ang="T128">
                        <a:pos x="T56" y="T57"/>
                      </a:cxn>
                      <a:cxn ang="T129">
                        <a:pos x="T58" y="T59"/>
                      </a:cxn>
                      <a:cxn ang="T130">
                        <a:pos x="T60" y="T61"/>
                      </a:cxn>
                      <a:cxn ang="T131">
                        <a:pos x="T62" y="T63"/>
                      </a:cxn>
                      <a:cxn ang="T132">
                        <a:pos x="T64" y="T65"/>
                      </a:cxn>
                      <a:cxn ang="T133">
                        <a:pos x="T66" y="T67"/>
                      </a:cxn>
                      <a:cxn ang="T134">
                        <a:pos x="T68" y="T69"/>
                      </a:cxn>
                      <a:cxn ang="T135">
                        <a:pos x="T70" y="T71"/>
                      </a:cxn>
                      <a:cxn ang="T136">
                        <a:pos x="T72" y="T73"/>
                      </a:cxn>
                      <a:cxn ang="T137">
                        <a:pos x="T74" y="T75"/>
                      </a:cxn>
                      <a:cxn ang="T138">
                        <a:pos x="T76" y="T77"/>
                      </a:cxn>
                      <a:cxn ang="T139">
                        <a:pos x="T78" y="T79"/>
                      </a:cxn>
                      <a:cxn ang="T140">
                        <a:pos x="T80" y="T81"/>
                      </a:cxn>
                      <a:cxn ang="T141">
                        <a:pos x="T82" y="T83"/>
                      </a:cxn>
                      <a:cxn ang="T142">
                        <a:pos x="T84" y="T85"/>
                      </a:cxn>
                      <a:cxn ang="T143">
                        <a:pos x="T86" y="T87"/>
                      </a:cxn>
                      <a:cxn ang="T144">
                        <a:pos x="T88" y="T89"/>
                      </a:cxn>
                      <a:cxn ang="T145">
                        <a:pos x="T90" y="T91"/>
                      </a:cxn>
                      <a:cxn ang="T146">
                        <a:pos x="T92" y="T93"/>
                      </a:cxn>
                      <a:cxn ang="T147">
                        <a:pos x="T94" y="T95"/>
                      </a:cxn>
                      <a:cxn ang="T148">
                        <a:pos x="T96" y="T97"/>
                      </a:cxn>
                      <a:cxn ang="T149">
                        <a:pos x="T98" y="T99"/>
                      </a:cxn>
                    </a:cxnLst>
                    <a:rect l="0" t="0" r="r" b="b"/>
                    <a:pathLst>
                      <a:path w="123" h="192">
                        <a:moveTo>
                          <a:pt x="115" y="7"/>
                        </a:moveTo>
                        <a:lnTo>
                          <a:pt x="84" y="6"/>
                        </a:lnTo>
                        <a:lnTo>
                          <a:pt x="72" y="18"/>
                        </a:lnTo>
                        <a:lnTo>
                          <a:pt x="62" y="30"/>
                        </a:lnTo>
                        <a:lnTo>
                          <a:pt x="51" y="40"/>
                        </a:lnTo>
                        <a:lnTo>
                          <a:pt x="43" y="52"/>
                        </a:lnTo>
                        <a:lnTo>
                          <a:pt x="35" y="63"/>
                        </a:lnTo>
                        <a:lnTo>
                          <a:pt x="28" y="75"/>
                        </a:lnTo>
                        <a:lnTo>
                          <a:pt x="23" y="86"/>
                        </a:lnTo>
                        <a:lnTo>
                          <a:pt x="17" y="98"/>
                        </a:lnTo>
                        <a:lnTo>
                          <a:pt x="13" y="110"/>
                        </a:lnTo>
                        <a:lnTo>
                          <a:pt x="10" y="121"/>
                        </a:lnTo>
                        <a:lnTo>
                          <a:pt x="7" y="133"/>
                        </a:lnTo>
                        <a:lnTo>
                          <a:pt x="5" y="144"/>
                        </a:lnTo>
                        <a:lnTo>
                          <a:pt x="2" y="166"/>
                        </a:lnTo>
                        <a:lnTo>
                          <a:pt x="0" y="189"/>
                        </a:lnTo>
                        <a:lnTo>
                          <a:pt x="47" y="192"/>
                        </a:lnTo>
                        <a:lnTo>
                          <a:pt x="48" y="172"/>
                        </a:lnTo>
                        <a:lnTo>
                          <a:pt x="51" y="152"/>
                        </a:lnTo>
                        <a:lnTo>
                          <a:pt x="52" y="143"/>
                        </a:lnTo>
                        <a:lnTo>
                          <a:pt x="55" y="134"/>
                        </a:lnTo>
                        <a:lnTo>
                          <a:pt x="57" y="124"/>
                        </a:lnTo>
                        <a:lnTo>
                          <a:pt x="61" y="115"/>
                        </a:lnTo>
                        <a:lnTo>
                          <a:pt x="65" y="106"/>
                        </a:lnTo>
                        <a:lnTo>
                          <a:pt x="69" y="97"/>
                        </a:lnTo>
                        <a:lnTo>
                          <a:pt x="74" y="87"/>
                        </a:lnTo>
                        <a:lnTo>
                          <a:pt x="81" y="79"/>
                        </a:lnTo>
                        <a:lnTo>
                          <a:pt x="88" y="70"/>
                        </a:lnTo>
                        <a:lnTo>
                          <a:pt x="95" y="60"/>
                        </a:lnTo>
                        <a:lnTo>
                          <a:pt x="105" y="51"/>
                        </a:lnTo>
                        <a:lnTo>
                          <a:pt x="114" y="41"/>
                        </a:lnTo>
                        <a:lnTo>
                          <a:pt x="83" y="40"/>
                        </a:lnTo>
                        <a:lnTo>
                          <a:pt x="114" y="41"/>
                        </a:lnTo>
                        <a:lnTo>
                          <a:pt x="118" y="37"/>
                        </a:lnTo>
                        <a:lnTo>
                          <a:pt x="121" y="33"/>
                        </a:lnTo>
                        <a:lnTo>
                          <a:pt x="123" y="29"/>
                        </a:lnTo>
                        <a:lnTo>
                          <a:pt x="123" y="24"/>
                        </a:lnTo>
                        <a:lnTo>
                          <a:pt x="123" y="20"/>
                        </a:lnTo>
                        <a:lnTo>
                          <a:pt x="122" y="16"/>
                        </a:lnTo>
                        <a:lnTo>
                          <a:pt x="119" y="12"/>
                        </a:lnTo>
                        <a:lnTo>
                          <a:pt x="116" y="9"/>
                        </a:lnTo>
                        <a:lnTo>
                          <a:pt x="113" y="5"/>
                        </a:lnTo>
                        <a:lnTo>
                          <a:pt x="110" y="3"/>
                        </a:lnTo>
                        <a:lnTo>
                          <a:pt x="106" y="1"/>
                        </a:lnTo>
                        <a:lnTo>
                          <a:pt x="102" y="0"/>
                        </a:lnTo>
                        <a:lnTo>
                          <a:pt x="97" y="0"/>
                        </a:lnTo>
                        <a:lnTo>
                          <a:pt x="93" y="1"/>
                        </a:lnTo>
                        <a:lnTo>
                          <a:pt x="88" y="3"/>
                        </a:lnTo>
                        <a:lnTo>
                          <a:pt x="84" y="6"/>
                        </a:lnTo>
                        <a:lnTo>
                          <a:pt x="115" y="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8" name="Freeform 747"/>
                  <p:cNvSpPr>
                    <a:spLocks noChangeAspect="1"/>
                  </p:cNvSpPr>
                  <p:nvPr/>
                </p:nvSpPr>
                <p:spPr bwMode="auto">
                  <a:xfrm>
                    <a:off x="2276" y="1360"/>
                    <a:ext cx="36" cy="64"/>
                  </a:xfrm>
                  <a:custGeom>
                    <a:avLst/>
                    <a:gdLst>
                      <a:gd name="T0" fmla="*/ 36 w 113"/>
                      <a:gd name="T1" fmla="*/ 57 h 206"/>
                      <a:gd name="T2" fmla="*/ 36 w 113"/>
                      <a:gd name="T3" fmla="*/ 57 h 206"/>
                      <a:gd name="T4" fmla="*/ 36 w 113"/>
                      <a:gd name="T5" fmla="*/ 50 h 206"/>
                      <a:gd name="T6" fmla="*/ 35 w 113"/>
                      <a:gd name="T7" fmla="*/ 43 h 206"/>
                      <a:gd name="T8" fmla="*/ 34 w 113"/>
                      <a:gd name="T9" fmla="*/ 39 h 206"/>
                      <a:gd name="T10" fmla="*/ 33 w 113"/>
                      <a:gd name="T11" fmla="*/ 35 h 206"/>
                      <a:gd name="T12" fmla="*/ 32 w 113"/>
                      <a:gd name="T13" fmla="*/ 32 h 206"/>
                      <a:gd name="T14" fmla="*/ 30 w 113"/>
                      <a:gd name="T15" fmla="*/ 28 h 206"/>
                      <a:gd name="T16" fmla="*/ 29 w 113"/>
                      <a:gd name="T17" fmla="*/ 25 h 206"/>
                      <a:gd name="T18" fmla="*/ 27 w 113"/>
                      <a:gd name="T19" fmla="*/ 21 h 206"/>
                      <a:gd name="T20" fmla="*/ 25 w 113"/>
                      <a:gd name="T21" fmla="*/ 17 h 206"/>
                      <a:gd name="T22" fmla="*/ 22 w 113"/>
                      <a:gd name="T23" fmla="*/ 14 h 206"/>
                      <a:gd name="T24" fmla="*/ 20 w 113"/>
                      <a:gd name="T25" fmla="*/ 11 h 206"/>
                      <a:gd name="T26" fmla="*/ 17 w 113"/>
                      <a:gd name="T27" fmla="*/ 7 h 206"/>
                      <a:gd name="T28" fmla="*/ 14 w 113"/>
                      <a:gd name="T29" fmla="*/ 4 h 206"/>
                      <a:gd name="T30" fmla="*/ 10 w 113"/>
                      <a:gd name="T31" fmla="*/ 0 h 206"/>
                      <a:gd name="T32" fmla="*/ 0 w 113"/>
                      <a:gd name="T33" fmla="*/ 10 h 206"/>
                      <a:gd name="T34" fmla="*/ 3 w 113"/>
                      <a:gd name="T35" fmla="*/ 13 h 206"/>
                      <a:gd name="T36" fmla="*/ 6 w 113"/>
                      <a:gd name="T37" fmla="*/ 16 h 206"/>
                      <a:gd name="T38" fmla="*/ 8 w 113"/>
                      <a:gd name="T39" fmla="*/ 20 h 206"/>
                      <a:gd name="T40" fmla="*/ 10 w 113"/>
                      <a:gd name="T41" fmla="*/ 22 h 206"/>
                      <a:gd name="T42" fmla="*/ 12 w 113"/>
                      <a:gd name="T43" fmla="*/ 25 h 206"/>
                      <a:gd name="T44" fmla="*/ 14 w 113"/>
                      <a:gd name="T45" fmla="*/ 28 h 206"/>
                      <a:gd name="T46" fmla="*/ 15 w 113"/>
                      <a:gd name="T47" fmla="*/ 31 h 206"/>
                      <a:gd name="T48" fmla="*/ 17 w 113"/>
                      <a:gd name="T49" fmla="*/ 34 h 206"/>
                      <a:gd name="T50" fmla="*/ 18 w 113"/>
                      <a:gd name="T51" fmla="*/ 37 h 206"/>
                      <a:gd name="T52" fmla="*/ 19 w 113"/>
                      <a:gd name="T53" fmla="*/ 39 h 206"/>
                      <a:gd name="T54" fmla="*/ 20 w 113"/>
                      <a:gd name="T55" fmla="*/ 42 h 206"/>
                      <a:gd name="T56" fmla="*/ 20 w 113"/>
                      <a:gd name="T57" fmla="*/ 45 h 206"/>
                      <a:gd name="T58" fmla="*/ 21 w 113"/>
                      <a:gd name="T59" fmla="*/ 51 h 206"/>
                      <a:gd name="T60" fmla="*/ 21 w 113"/>
                      <a:gd name="T61" fmla="*/ 57 h 206"/>
                      <a:gd name="T62" fmla="*/ 21 w 113"/>
                      <a:gd name="T63" fmla="*/ 57 h 206"/>
                      <a:gd name="T64" fmla="*/ 21 w 113"/>
                      <a:gd name="T65" fmla="*/ 57 h 206"/>
                      <a:gd name="T66" fmla="*/ 22 w 113"/>
                      <a:gd name="T67" fmla="*/ 58 h 206"/>
                      <a:gd name="T68" fmla="*/ 22 w 113"/>
                      <a:gd name="T69" fmla="*/ 60 h 206"/>
                      <a:gd name="T70" fmla="*/ 23 w 113"/>
                      <a:gd name="T71" fmla="*/ 61 h 206"/>
                      <a:gd name="T72" fmla="*/ 24 w 113"/>
                      <a:gd name="T73" fmla="*/ 62 h 206"/>
                      <a:gd name="T74" fmla="*/ 25 w 113"/>
                      <a:gd name="T75" fmla="*/ 63 h 206"/>
                      <a:gd name="T76" fmla="*/ 26 w 113"/>
                      <a:gd name="T77" fmla="*/ 64 h 206"/>
                      <a:gd name="T78" fmla="*/ 27 w 113"/>
                      <a:gd name="T79" fmla="*/ 64 h 206"/>
                      <a:gd name="T80" fmla="*/ 29 w 113"/>
                      <a:gd name="T81" fmla="*/ 64 h 206"/>
                      <a:gd name="T82" fmla="*/ 30 w 113"/>
                      <a:gd name="T83" fmla="*/ 64 h 206"/>
                      <a:gd name="T84" fmla="*/ 32 w 113"/>
                      <a:gd name="T85" fmla="*/ 64 h 206"/>
                      <a:gd name="T86" fmla="*/ 33 w 113"/>
                      <a:gd name="T87" fmla="*/ 63 h 206"/>
                      <a:gd name="T88" fmla="*/ 34 w 113"/>
                      <a:gd name="T89" fmla="*/ 62 h 206"/>
                      <a:gd name="T90" fmla="*/ 35 w 113"/>
                      <a:gd name="T91" fmla="*/ 61 h 206"/>
                      <a:gd name="T92" fmla="*/ 35 w 113"/>
                      <a:gd name="T93" fmla="*/ 60 h 206"/>
                      <a:gd name="T94" fmla="*/ 36 w 113"/>
                      <a:gd name="T95" fmla="*/ 58 h 206"/>
                      <a:gd name="T96" fmla="*/ 36 w 113"/>
                      <a:gd name="T97" fmla="*/ 57 h 20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</a:gdLst>
                    <a:ahLst/>
                    <a:cxnLst>
                      <a:cxn ang="T98">
                        <a:pos x="T0" y="T1"/>
                      </a:cxn>
                      <a:cxn ang="T99">
                        <a:pos x="T2" y="T3"/>
                      </a:cxn>
                      <a:cxn ang="T100">
                        <a:pos x="T4" y="T5"/>
                      </a:cxn>
                      <a:cxn ang="T101">
                        <a:pos x="T6" y="T7"/>
                      </a:cxn>
                      <a:cxn ang="T102">
                        <a:pos x="T8" y="T9"/>
                      </a:cxn>
                      <a:cxn ang="T103">
                        <a:pos x="T10" y="T11"/>
                      </a:cxn>
                      <a:cxn ang="T104">
                        <a:pos x="T12" y="T13"/>
                      </a:cxn>
                      <a:cxn ang="T105">
                        <a:pos x="T14" y="T15"/>
                      </a:cxn>
                      <a:cxn ang="T106">
                        <a:pos x="T16" y="T17"/>
                      </a:cxn>
                      <a:cxn ang="T107">
                        <a:pos x="T18" y="T19"/>
                      </a:cxn>
                      <a:cxn ang="T108">
                        <a:pos x="T20" y="T21"/>
                      </a:cxn>
                      <a:cxn ang="T109">
                        <a:pos x="T22" y="T23"/>
                      </a:cxn>
                      <a:cxn ang="T110">
                        <a:pos x="T24" y="T25"/>
                      </a:cxn>
                      <a:cxn ang="T111">
                        <a:pos x="T26" y="T27"/>
                      </a:cxn>
                      <a:cxn ang="T112">
                        <a:pos x="T28" y="T29"/>
                      </a:cxn>
                      <a:cxn ang="T113">
                        <a:pos x="T30" y="T31"/>
                      </a:cxn>
                      <a:cxn ang="T114">
                        <a:pos x="T32" y="T33"/>
                      </a:cxn>
                      <a:cxn ang="T115">
                        <a:pos x="T34" y="T35"/>
                      </a:cxn>
                      <a:cxn ang="T116">
                        <a:pos x="T36" y="T37"/>
                      </a:cxn>
                      <a:cxn ang="T117">
                        <a:pos x="T38" y="T39"/>
                      </a:cxn>
                      <a:cxn ang="T118">
                        <a:pos x="T40" y="T41"/>
                      </a:cxn>
                      <a:cxn ang="T119">
                        <a:pos x="T42" y="T43"/>
                      </a:cxn>
                      <a:cxn ang="T120">
                        <a:pos x="T44" y="T45"/>
                      </a:cxn>
                      <a:cxn ang="T121">
                        <a:pos x="T46" y="T47"/>
                      </a:cxn>
                      <a:cxn ang="T122">
                        <a:pos x="T48" y="T49"/>
                      </a:cxn>
                      <a:cxn ang="T123">
                        <a:pos x="T50" y="T51"/>
                      </a:cxn>
                      <a:cxn ang="T124">
                        <a:pos x="T52" y="T53"/>
                      </a:cxn>
                      <a:cxn ang="T125">
                        <a:pos x="T54" y="T55"/>
                      </a:cxn>
                      <a:cxn ang="T126">
                        <a:pos x="T56" y="T57"/>
                      </a:cxn>
                      <a:cxn ang="T127">
                        <a:pos x="T58" y="T59"/>
                      </a:cxn>
                      <a:cxn ang="T128">
                        <a:pos x="T60" y="T61"/>
                      </a:cxn>
                      <a:cxn ang="T129">
                        <a:pos x="T62" y="T63"/>
                      </a:cxn>
                      <a:cxn ang="T130">
                        <a:pos x="T64" y="T65"/>
                      </a:cxn>
                      <a:cxn ang="T131">
                        <a:pos x="T66" y="T67"/>
                      </a:cxn>
                      <a:cxn ang="T132">
                        <a:pos x="T68" y="T69"/>
                      </a:cxn>
                      <a:cxn ang="T133">
                        <a:pos x="T70" y="T71"/>
                      </a:cxn>
                      <a:cxn ang="T134">
                        <a:pos x="T72" y="T73"/>
                      </a:cxn>
                      <a:cxn ang="T135">
                        <a:pos x="T74" y="T75"/>
                      </a:cxn>
                      <a:cxn ang="T136">
                        <a:pos x="T76" y="T77"/>
                      </a:cxn>
                      <a:cxn ang="T137">
                        <a:pos x="T78" y="T79"/>
                      </a:cxn>
                      <a:cxn ang="T138">
                        <a:pos x="T80" y="T81"/>
                      </a:cxn>
                      <a:cxn ang="T139">
                        <a:pos x="T82" y="T83"/>
                      </a:cxn>
                      <a:cxn ang="T140">
                        <a:pos x="T84" y="T85"/>
                      </a:cxn>
                      <a:cxn ang="T141">
                        <a:pos x="T86" y="T87"/>
                      </a:cxn>
                      <a:cxn ang="T142">
                        <a:pos x="T88" y="T89"/>
                      </a:cxn>
                      <a:cxn ang="T143">
                        <a:pos x="T90" y="T91"/>
                      </a:cxn>
                      <a:cxn ang="T144">
                        <a:pos x="T92" y="T93"/>
                      </a:cxn>
                      <a:cxn ang="T145">
                        <a:pos x="T94" y="T95"/>
                      </a:cxn>
                      <a:cxn ang="T146">
                        <a:pos x="T96" y="T97"/>
                      </a:cxn>
                    </a:cxnLst>
                    <a:rect l="0" t="0" r="r" b="b"/>
                    <a:pathLst>
                      <a:path w="113" h="206">
                        <a:moveTo>
                          <a:pt x="113" y="183"/>
                        </a:moveTo>
                        <a:lnTo>
                          <a:pt x="113" y="183"/>
                        </a:lnTo>
                        <a:lnTo>
                          <a:pt x="112" y="160"/>
                        </a:lnTo>
                        <a:lnTo>
                          <a:pt x="109" y="137"/>
                        </a:lnTo>
                        <a:lnTo>
                          <a:pt x="107" y="126"/>
                        </a:lnTo>
                        <a:lnTo>
                          <a:pt x="104" y="114"/>
                        </a:lnTo>
                        <a:lnTo>
                          <a:pt x="100" y="103"/>
                        </a:lnTo>
                        <a:lnTo>
                          <a:pt x="95" y="91"/>
                        </a:lnTo>
                        <a:lnTo>
                          <a:pt x="90" y="79"/>
                        </a:lnTo>
                        <a:lnTo>
                          <a:pt x="84" y="68"/>
                        </a:lnTo>
                        <a:lnTo>
                          <a:pt x="78" y="56"/>
                        </a:lnTo>
                        <a:lnTo>
                          <a:pt x="70" y="46"/>
                        </a:lnTo>
                        <a:lnTo>
                          <a:pt x="62" y="34"/>
                        </a:lnTo>
                        <a:lnTo>
                          <a:pt x="53" y="23"/>
                        </a:lnTo>
                        <a:lnTo>
                          <a:pt x="43" y="12"/>
                        </a:lnTo>
                        <a:lnTo>
                          <a:pt x="32" y="0"/>
                        </a:lnTo>
                        <a:lnTo>
                          <a:pt x="0" y="33"/>
                        </a:lnTo>
                        <a:lnTo>
                          <a:pt x="9" y="43"/>
                        </a:lnTo>
                        <a:lnTo>
                          <a:pt x="18" y="53"/>
                        </a:lnTo>
                        <a:lnTo>
                          <a:pt x="25" y="63"/>
                        </a:lnTo>
                        <a:lnTo>
                          <a:pt x="32" y="72"/>
                        </a:lnTo>
                        <a:lnTo>
                          <a:pt x="39" y="80"/>
                        </a:lnTo>
                        <a:lnTo>
                          <a:pt x="44" y="90"/>
                        </a:lnTo>
                        <a:lnTo>
                          <a:pt x="48" y="99"/>
                        </a:lnTo>
                        <a:lnTo>
                          <a:pt x="52" y="109"/>
                        </a:lnTo>
                        <a:lnTo>
                          <a:pt x="57" y="118"/>
                        </a:lnTo>
                        <a:lnTo>
                          <a:pt x="60" y="127"/>
                        </a:lnTo>
                        <a:lnTo>
                          <a:pt x="62" y="136"/>
                        </a:lnTo>
                        <a:lnTo>
                          <a:pt x="64" y="145"/>
                        </a:lnTo>
                        <a:lnTo>
                          <a:pt x="67" y="165"/>
                        </a:lnTo>
                        <a:lnTo>
                          <a:pt x="67" y="183"/>
                        </a:lnTo>
                        <a:lnTo>
                          <a:pt x="68" y="188"/>
                        </a:lnTo>
                        <a:lnTo>
                          <a:pt x="69" y="193"/>
                        </a:lnTo>
                        <a:lnTo>
                          <a:pt x="71" y="197"/>
                        </a:lnTo>
                        <a:lnTo>
                          <a:pt x="74" y="201"/>
                        </a:lnTo>
                        <a:lnTo>
                          <a:pt x="78" y="203"/>
                        </a:lnTo>
                        <a:lnTo>
                          <a:pt x="82" y="205"/>
                        </a:lnTo>
                        <a:lnTo>
                          <a:pt x="86" y="206"/>
                        </a:lnTo>
                        <a:lnTo>
                          <a:pt x="90" y="206"/>
                        </a:lnTo>
                        <a:lnTo>
                          <a:pt x="94" y="206"/>
                        </a:lnTo>
                        <a:lnTo>
                          <a:pt x="99" y="205"/>
                        </a:lnTo>
                        <a:lnTo>
                          <a:pt x="103" y="203"/>
                        </a:lnTo>
                        <a:lnTo>
                          <a:pt x="106" y="201"/>
                        </a:lnTo>
                        <a:lnTo>
                          <a:pt x="109" y="197"/>
                        </a:lnTo>
                        <a:lnTo>
                          <a:pt x="111" y="193"/>
                        </a:lnTo>
                        <a:lnTo>
                          <a:pt x="113" y="188"/>
                        </a:lnTo>
                        <a:lnTo>
                          <a:pt x="113" y="18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9" name="Freeform 748"/>
                  <p:cNvSpPr>
                    <a:spLocks noChangeAspect="1"/>
                  </p:cNvSpPr>
                  <p:nvPr/>
                </p:nvSpPr>
                <p:spPr bwMode="auto">
                  <a:xfrm>
                    <a:off x="2297" y="1417"/>
                    <a:ext cx="14" cy="93"/>
                  </a:xfrm>
                  <a:custGeom>
                    <a:avLst/>
                    <a:gdLst>
                      <a:gd name="T0" fmla="*/ 5 w 46"/>
                      <a:gd name="T1" fmla="*/ 93 h 315"/>
                      <a:gd name="T2" fmla="*/ 14 w 46"/>
                      <a:gd name="T3" fmla="*/ 86 h 315"/>
                      <a:gd name="T4" fmla="*/ 14 w 46"/>
                      <a:gd name="T5" fmla="*/ 0 h 315"/>
                      <a:gd name="T6" fmla="*/ 0 w 46"/>
                      <a:gd name="T7" fmla="*/ 0 h 315"/>
                      <a:gd name="T8" fmla="*/ 0 w 46"/>
                      <a:gd name="T9" fmla="*/ 86 h 315"/>
                      <a:gd name="T10" fmla="*/ 5 w 46"/>
                      <a:gd name="T11" fmla="*/ 93 h 315"/>
                      <a:gd name="T12" fmla="*/ 0 w 46"/>
                      <a:gd name="T13" fmla="*/ 86 h 315"/>
                      <a:gd name="T14" fmla="*/ 0 w 46"/>
                      <a:gd name="T15" fmla="*/ 88 h 315"/>
                      <a:gd name="T16" fmla="*/ 1 w 46"/>
                      <a:gd name="T17" fmla="*/ 89 h 315"/>
                      <a:gd name="T18" fmla="*/ 1 w 46"/>
                      <a:gd name="T19" fmla="*/ 90 h 315"/>
                      <a:gd name="T20" fmla="*/ 2 w 46"/>
                      <a:gd name="T21" fmla="*/ 91 h 315"/>
                      <a:gd name="T22" fmla="*/ 3 w 46"/>
                      <a:gd name="T23" fmla="*/ 92 h 315"/>
                      <a:gd name="T24" fmla="*/ 5 w 46"/>
                      <a:gd name="T25" fmla="*/ 92 h 315"/>
                      <a:gd name="T26" fmla="*/ 6 w 46"/>
                      <a:gd name="T27" fmla="*/ 93 h 315"/>
                      <a:gd name="T28" fmla="*/ 7 w 46"/>
                      <a:gd name="T29" fmla="*/ 93 h 315"/>
                      <a:gd name="T30" fmla="*/ 8 w 46"/>
                      <a:gd name="T31" fmla="*/ 93 h 315"/>
                      <a:gd name="T32" fmla="*/ 10 w 46"/>
                      <a:gd name="T33" fmla="*/ 92 h 315"/>
                      <a:gd name="T34" fmla="*/ 11 w 46"/>
                      <a:gd name="T35" fmla="*/ 92 h 315"/>
                      <a:gd name="T36" fmla="*/ 12 w 46"/>
                      <a:gd name="T37" fmla="*/ 91 h 315"/>
                      <a:gd name="T38" fmla="*/ 13 w 46"/>
                      <a:gd name="T39" fmla="*/ 90 h 315"/>
                      <a:gd name="T40" fmla="*/ 13 w 46"/>
                      <a:gd name="T41" fmla="*/ 89 h 315"/>
                      <a:gd name="T42" fmla="*/ 14 w 46"/>
                      <a:gd name="T43" fmla="*/ 88 h 315"/>
                      <a:gd name="T44" fmla="*/ 14 w 46"/>
                      <a:gd name="T45" fmla="*/ 86 h 315"/>
                      <a:gd name="T46" fmla="*/ 5 w 46"/>
                      <a:gd name="T47" fmla="*/ 93 h 31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315">
                        <a:moveTo>
                          <a:pt x="18" y="314"/>
                        </a:moveTo>
                        <a:lnTo>
                          <a:pt x="46" y="29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18" y="314"/>
                        </a:lnTo>
                        <a:lnTo>
                          <a:pt x="0" y="291"/>
                        </a:lnTo>
                        <a:lnTo>
                          <a:pt x="1" y="298"/>
                        </a:lnTo>
                        <a:lnTo>
                          <a:pt x="2" y="302"/>
                        </a:lnTo>
                        <a:lnTo>
                          <a:pt x="4" y="306"/>
                        </a:lnTo>
                        <a:lnTo>
                          <a:pt x="7" y="309"/>
                        </a:lnTo>
                        <a:lnTo>
                          <a:pt x="11" y="311"/>
                        </a:lnTo>
                        <a:lnTo>
                          <a:pt x="15" y="313"/>
                        </a:lnTo>
                        <a:lnTo>
                          <a:pt x="19" y="314"/>
                        </a:lnTo>
                        <a:lnTo>
                          <a:pt x="23" y="315"/>
                        </a:lnTo>
                        <a:lnTo>
                          <a:pt x="27" y="314"/>
                        </a:lnTo>
                        <a:lnTo>
                          <a:pt x="32" y="313"/>
                        </a:lnTo>
                        <a:lnTo>
                          <a:pt x="36" y="311"/>
                        </a:lnTo>
                        <a:lnTo>
                          <a:pt x="39" y="309"/>
                        </a:lnTo>
                        <a:lnTo>
                          <a:pt x="42" y="306"/>
                        </a:lnTo>
                        <a:lnTo>
                          <a:pt x="44" y="302"/>
                        </a:lnTo>
                        <a:lnTo>
                          <a:pt x="46" y="298"/>
                        </a:lnTo>
                        <a:lnTo>
                          <a:pt x="46" y="291"/>
                        </a:lnTo>
                        <a:lnTo>
                          <a:pt x="18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0" name="Freeform 749"/>
                  <p:cNvSpPr>
                    <a:spLocks noChangeAspect="1"/>
                  </p:cNvSpPr>
                  <p:nvPr/>
                </p:nvSpPr>
                <p:spPr bwMode="auto">
                  <a:xfrm>
                    <a:off x="2304" y="1496"/>
                    <a:ext cx="36" cy="21"/>
                  </a:xfrm>
                  <a:custGeom>
                    <a:avLst/>
                    <a:gdLst>
                      <a:gd name="T0" fmla="*/ 36 w 120"/>
                      <a:gd name="T1" fmla="*/ 14 h 66"/>
                      <a:gd name="T2" fmla="*/ 31 w 120"/>
                      <a:gd name="T3" fmla="*/ 7 h 66"/>
                      <a:gd name="T4" fmla="*/ 3 w 120"/>
                      <a:gd name="T5" fmla="*/ 0 h 66"/>
                      <a:gd name="T6" fmla="*/ 0 w 120"/>
                      <a:gd name="T7" fmla="*/ 14 h 66"/>
                      <a:gd name="T8" fmla="*/ 28 w 120"/>
                      <a:gd name="T9" fmla="*/ 21 h 66"/>
                      <a:gd name="T10" fmla="*/ 36 w 120"/>
                      <a:gd name="T11" fmla="*/ 14 h 66"/>
                      <a:gd name="T12" fmla="*/ 28 w 120"/>
                      <a:gd name="T13" fmla="*/ 21 h 66"/>
                      <a:gd name="T14" fmla="*/ 29 w 120"/>
                      <a:gd name="T15" fmla="*/ 21 h 66"/>
                      <a:gd name="T16" fmla="*/ 31 w 120"/>
                      <a:gd name="T17" fmla="*/ 21 h 66"/>
                      <a:gd name="T18" fmla="*/ 32 w 120"/>
                      <a:gd name="T19" fmla="*/ 21 h 66"/>
                      <a:gd name="T20" fmla="*/ 33 w 120"/>
                      <a:gd name="T21" fmla="*/ 20 h 66"/>
                      <a:gd name="T22" fmla="*/ 34 w 120"/>
                      <a:gd name="T23" fmla="*/ 19 h 66"/>
                      <a:gd name="T24" fmla="*/ 35 w 120"/>
                      <a:gd name="T25" fmla="*/ 18 h 66"/>
                      <a:gd name="T26" fmla="*/ 35 w 120"/>
                      <a:gd name="T27" fmla="*/ 17 h 66"/>
                      <a:gd name="T28" fmla="*/ 36 w 120"/>
                      <a:gd name="T29" fmla="*/ 16 h 66"/>
                      <a:gd name="T30" fmla="*/ 36 w 120"/>
                      <a:gd name="T31" fmla="*/ 14 h 66"/>
                      <a:gd name="T32" fmla="*/ 36 w 120"/>
                      <a:gd name="T33" fmla="*/ 13 h 66"/>
                      <a:gd name="T34" fmla="*/ 36 w 120"/>
                      <a:gd name="T35" fmla="*/ 11 h 66"/>
                      <a:gd name="T36" fmla="*/ 35 w 120"/>
                      <a:gd name="T37" fmla="*/ 10 h 66"/>
                      <a:gd name="T38" fmla="*/ 35 w 120"/>
                      <a:gd name="T39" fmla="*/ 9 h 66"/>
                      <a:gd name="T40" fmla="*/ 34 w 120"/>
                      <a:gd name="T41" fmla="*/ 8 h 66"/>
                      <a:gd name="T42" fmla="*/ 32 w 120"/>
                      <a:gd name="T43" fmla="*/ 7 h 66"/>
                      <a:gd name="T44" fmla="*/ 31 w 120"/>
                      <a:gd name="T45" fmla="*/ 7 h 66"/>
                      <a:gd name="T46" fmla="*/ 36 w 120"/>
                      <a:gd name="T47" fmla="*/ 14 h 6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120" h="66">
                        <a:moveTo>
                          <a:pt x="120" y="43"/>
                        </a:moveTo>
                        <a:lnTo>
                          <a:pt x="102" y="21"/>
                        </a:lnTo>
                        <a:lnTo>
                          <a:pt x="10" y="0"/>
                        </a:lnTo>
                        <a:lnTo>
                          <a:pt x="0" y="45"/>
                        </a:lnTo>
                        <a:lnTo>
                          <a:pt x="92" y="66"/>
                        </a:lnTo>
                        <a:lnTo>
                          <a:pt x="120" y="43"/>
                        </a:lnTo>
                        <a:lnTo>
                          <a:pt x="92" y="66"/>
                        </a:lnTo>
                        <a:lnTo>
                          <a:pt x="98" y="66"/>
                        </a:lnTo>
                        <a:lnTo>
                          <a:pt x="102" y="66"/>
                        </a:lnTo>
                        <a:lnTo>
                          <a:pt x="106" y="65"/>
                        </a:lnTo>
                        <a:lnTo>
                          <a:pt x="111" y="63"/>
                        </a:lnTo>
                        <a:lnTo>
                          <a:pt x="114" y="60"/>
                        </a:lnTo>
                        <a:lnTo>
                          <a:pt x="117" y="57"/>
                        </a:lnTo>
                        <a:lnTo>
                          <a:pt x="118" y="53"/>
                        </a:lnTo>
                        <a:lnTo>
                          <a:pt x="120" y="49"/>
                        </a:lnTo>
                        <a:lnTo>
                          <a:pt x="120" y="44"/>
                        </a:lnTo>
                        <a:lnTo>
                          <a:pt x="120" y="40"/>
                        </a:lnTo>
                        <a:lnTo>
                          <a:pt x="119" y="36"/>
                        </a:lnTo>
                        <a:lnTo>
                          <a:pt x="118" y="32"/>
                        </a:lnTo>
                        <a:lnTo>
                          <a:pt x="115" y="29"/>
                        </a:lnTo>
                        <a:lnTo>
                          <a:pt x="112" y="25"/>
                        </a:lnTo>
                        <a:lnTo>
                          <a:pt x="107" y="22"/>
                        </a:lnTo>
                        <a:lnTo>
                          <a:pt x="102" y="21"/>
                        </a:lnTo>
                        <a:lnTo>
                          <a:pt x="120" y="4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1" name="Freeform 750"/>
                  <p:cNvSpPr>
                    <a:spLocks noChangeAspect="1"/>
                  </p:cNvSpPr>
                  <p:nvPr/>
                </p:nvSpPr>
                <p:spPr bwMode="auto">
                  <a:xfrm>
                    <a:off x="2326" y="1511"/>
                    <a:ext cx="14" cy="36"/>
                  </a:xfrm>
                  <a:custGeom>
                    <a:avLst/>
                    <a:gdLst>
                      <a:gd name="T0" fmla="*/ 7 w 46"/>
                      <a:gd name="T1" fmla="*/ 36 h 112"/>
                      <a:gd name="T2" fmla="*/ 14 w 46"/>
                      <a:gd name="T3" fmla="*/ 29 h 112"/>
                      <a:gd name="T4" fmla="*/ 14 w 46"/>
                      <a:gd name="T5" fmla="*/ 0 h 112"/>
                      <a:gd name="T6" fmla="*/ 0 w 46"/>
                      <a:gd name="T7" fmla="*/ 0 h 112"/>
                      <a:gd name="T8" fmla="*/ 0 w 46"/>
                      <a:gd name="T9" fmla="*/ 29 h 112"/>
                      <a:gd name="T10" fmla="*/ 7 w 46"/>
                      <a:gd name="T11" fmla="*/ 36 h 112"/>
                      <a:gd name="T12" fmla="*/ 0 w 46"/>
                      <a:gd name="T13" fmla="*/ 29 h 112"/>
                      <a:gd name="T14" fmla="*/ 0 w 46"/>
                      <a:gd name="T15" fmla="*/ 30 h 112"/>
                      <a:gd name="T16" fmla="*/ 1 w 46"/>
                      <a:gd name="T17" fmla="*/ 32 h 112"/>
                      <a:gd name="T18" fmla="*/ 1 w 46"/>
                      <a:gd name="T19" fmla="*/ 33 h 112"/>
                      <a:gd name="T20" fmla="*/ 2 w 46"/>
                      <a:gd name="T21" fmla="*/ 34 h 112"/>
                      <a:gd name="T22" fmla="*/ 3 w 46"/>
                      <a:gd name="T23" fmla="*/ 35 h 112"/>
                      <a:gd name="T24" fmla="*/ 4 w 46"/>
                      <a:gd name="T25" fmla="*/ 36 h 112"/>
                      <a:gd name="T26" fmla="*/ 6 w 46"/>
                      <a:gd name="T27" fmla="*/ 36 h 112"/>
                      <a:gd name="T28" fmla="*/ 7 w 46"/>
                      <a:gd name="T29" fmla="*/ 36 h 112"/>
                      <a:gd name="T30" fmla="*/ 8 w 46"/>
                      <a:gd name="T31" fmla="*/ 36 h 112"/>
                      <a:gd name="T32" fmla="*/ 9 w 46"/>
                      <a:gd name="T33" fmla="*/ 36 h 112"/>
                      <a:gd name="T34" fmla="*/ 11 w 46"/>
                      <a:gd name="T35" fmla="*/ 35 h 112"/>
                      <a:gd name="T36" fmla="*/ 12 w 46"/>
                      <a:gd name="T37" fmla="*/ 34 h 112"/>
                      <a:gd name="T38" fmla="*/ 13 w 46"/>
                      <a:gd name="T39" fmla="*/ 33 h 112"/>
                      <a:gd name="T40" fmla="*/ 13 w 46"/>
                      <a:gd name="T41" fmla="*/ 32 h 112"/>
                      <a:gd name="T42" fmla="*/ 14 w 46"/>
                      <a:gd name="T43" fmla="*/ 30 h 112"/>
                      <a:gd name="T44" fmla="*/ 14 w 46"/>
                      <a:gd name="T45" fmla="*/ 29 h 112"/>
                      <a:gd name="T46" fmla="*/ 7 w 46"/>
                      <a:gd name="T47" fmla="*/ 36 h 112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12">
                        <a:moveTo>
                          <a:pt x="23" y="112"/>
                        </a:moveTo>
                        <a:lnTo>
                          <a:pt x="46" y="89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89"/>
                        </a:lnTo>
                        <a:lnTo>
                          <a:pt x="23" y="112"/>
                        </a:lnTo>
                        <a:lnTo>
                          <a:pt x="0" y="89"/>
                        </a:lnTo>
                        <a:lnTo>
                          <a:pt x="1" y="94"/>
                        </a:lnTo>
                        <a:lnTo>
                          <a:pt x="2" y="99"/>
                        </a:lnTo>
                        <a:lnTo>
                          <a:pt x="4" y="102"/>
                        </a:lnTo>
                        <a:lnTo>
                          <a:pt x="7" y="106"/>
                        </a:lnTo>
                        <a:lnTo>
                          <a:pt x="10" y="109"/>
                        </a:lnTo>
                        <a:lnTo>
                          <a:pt x="14" y="111"/>
                        </a:lnTo>
                        <a:lnTo>
                          <a:pt x="19" y="112"/>
                        </a:lnTo>
                        <a:lnTo>
                          <a:pt x="23" y="112"/>
                        </a:lnTo>
                        <a:lnTo>
                          <a:pt x="27" y="112"/>
                        </a:lnTo>
                        <a:lnTo>
                          <a:pt x="31" y="111"/>
                        </a:lnTo>
                        <a:lnTo>
                          <a:pt x="35" y="109"/>
                        </a:lnTo>
                        <a:lnTo>
                          <a:pt x="39" y="106"/>
                        </a:lnTo>
                        <a:lnTo>
                          <a:pt x="42" y="102"/>
                        </a:lnTo>
                        <a:lnTo>
                          <a:pt x="44" y="99"/>
                        </a:lnTo>
                        <a:lnTo>
                          <a:pt x="46" y="94"/>
                        </a:lnTo>
                        <a:lnTo>
                          <a:pt x="46" y="89"/>
                        </a:lnTo>
                        <a:lnTo>
                          <a:pt x="23" y="11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2" name="Freeform 751"/>
                  <p:cNvSpPr>
                    <a:spLocks noChangeAspect="1"/>
                  </p:cNvSpPr>
                  <p:nvPr/>
                </p:nvSpPr>
                <p:spPr bwMode="auto">
                  <a:xfrm>
                    <a:off x="2297" y="1532"/>
                    <a:ext cx="36" cy="14"/>
                  </a:xfrm>
                  <a:custGeom>
                    <a:avLst/>
                    <a:gdLst>
                      <a:gd name="T0" fmla="*/ 0 w 102"/>
                      <a:gd name="T1" fmla="*/ 7 h 46"/>
                      <a:gd name="T2" fmla="*/ 8 w 102"/>
                      <a:gd name="T3" fmla="*/ 14 h 46"/>
                      <a:gd name="T4" fmla="*/ 36 w 102"/>
                      <a:gd name="T5" fmla="*/ 14 h 46"/>
                      <a:gd name="T6" fmla="*/ 36 w 102"/>
                      <a:gd name="T7" fmla="*/ 0 h 46"/>
                      <a:gd name="T8" fmla="*/ 8 w 102"/>
                      <a:gd name="T9" fmla="*/ 0 h 46"/>
                      <a:gd name="T10" fmla="*/ 0 w 102"/>
                      <a:gd name="T11" fmla="*/ 7 h 46"/>
                      <a:gd name="T12" fmla="*/ 8 w 102"/>
                      <a:gd name="T13" fmla="*/ 0 h 46"/>
                      <a:gd name="T14" fmla="*/ 6 w 102"/>
                      <a:gd name="T15" fmla="*/ 0 h 46"/>
                      <a:gd name="T16" fmla="*/ 4 w 102"/>
                      <a:gd name="T17" fmla="*/ 1 h 46"/>
                      <a:gd name="T18" fmla="*/ 3 w 102"/>
                      <a:gd name="T19" fmla="*/ 1 h 46"/>
                      <a:gd name="T20" fmla="*/ 2 w 102"/>
                      <a:gd name="T21" fmla="*/ 2 h 46"/>
                      <a:gd name="T22" fmla="*/ 1 w 102"/>
                      <a:gd name="T23" fmla="*/ 3 h 46"/>
                      <a:gd name="T24" fmla="*/ 0 w 102"/>
                      <a:gd name="T25" fmla="*/ 4 h 46"/>
                      <a:gd name="T26" fmla="*/ 0 w 102"/>
                      <a:gd name="T27" fmla="*/ 6 h 46"/>
                      <a:gd name="T28" fmla="*/ 0 w 102"/>
                      <a:gd name="T29" fmla="*/ 7 h 46"/>
                      <a:gd name="T30" fmla="*/ 0 w 102"/>
                      <a:gd name="T31" fmla="*/ 8 h 46"/>
                      <a:gd name="T32" fmla="*/ 0 w 102"/>
                      <a:gd name="T33" fmla="*/ 9 h 46"/>
                      <a:gd name="T34" fmla="*/ 1 w 102"/>
                      <a:gd name="T35" fmla="*/ 11 h 46"/>
                      <a:gd name="T36" fmla="*/ 2 w 102"/>
                      <a:gd name="T37" fmla="*/ 12 h 46"/>
                      <a:gd name="T38" fmla="*/ 3 w 102"/>
                      <a:gd name="T39" fmla="*/ 13 h 46"/>
                      <a:gd name="T40" fmla="*/ 4 w 102"/>
                      <a:gd name="T41" fmla="*/ 13 h 46"/>
                      <a:gd name="T42" fmla="*/ 6 w 102"/>
                      <a:gd name="T43" fmla="*/ 14 h 46"/>
                      <a:gd name="T44" fmla="*/ 8 w 102"/>
                      <a:gd name="T45" fmla="*/ 14 h 46"/>
                      <a:gd name="T46" fmla="*/ 0 w 102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102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102" y="46"/>
                        </a:lnTo>
                        <a:lnTo>
                          <a:pt x="102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4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1"/>
                        </a:lnTo>
                        <a:lnTo>
                          <a:pt x="3" y="35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8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3" name="Freeform 752"/>
                  <p:cNvSpPr>
                    <a:spLocks noChangeAspect="1"/>
                  </p:cNvSpPr>
                  <p:nvPr/>
                </p:nvSpPr>
                <p:spPr bwMode="auto">
                  <a:xfrm>
                    <a:off x="2297" y="1539"/>
                    <a:ext cx="14" cy="336"/>
                  </a:xfrm>
                  <a:custGeom>
                    <a:avLst/>
                    <a:gdLst>
                      <a:gd name="T0" fmla="*/ 7 w 46"/>
                      <a:gd name="T1" fmla="*/ 336 h 1116"/>
                      <a:gd name="T2" fmla="*/ 14 w 46"/>
                      <a:gd name="T3" fmla="*/ 329 h 1116"/>
                      <a:gd name="T4" fmla="*/ 14 w 46"/>
                      <a:gd name="T5" fmla="*/ 0 h 1116"/>
                      <a:gd name="T6" fmla="*/ 0 w 46"/>
                      <a:gd name="T7" fmla="*/ 0 h 1116"/>
                      <a:gd name="T8" fmla="*/ 0 w 46"/>
                      <a:gd name="T9" fmla="*/ 329 h 1116"/>
                      <a:gd name="T10" fmla="*/ 7 w 46"/>
                      <a:gd name="T11" fmla="*/ 336 h 1116"/>
                      <a:gd name="T12" fmla="*/ 0 w 46"/>
                      <a:gd name="T13" fmla="*/ 329 h 1116"/>
                      <a:gd name="T14" fmla="*/ 0 w 46"/>
                      <a:gd name="T15" fmla="*/ 331 h 1116"/>
                      <a:gd name="T16" fmla="*/ 1 w 46"/>
                      <a:gd name="T17" fmla="*/ 332 h 1116"/>
                      <a:gd name="T18" fmla="*/ 1 w 46"/>
                      <a:gd name="T19" fmla="*/ 333 h 1116"/>
                      <a:gd name="T20" fmla="*/ 2 w 46"/>
                      <a:gd name="T21" fmla="*/ 334 h 1116"/>
                      <a:gd name="T22" fmla="*/ 3 w 46"/>
                      <a:gd name="T23" fmla="*/ 335 h 1116"/>
                      <a:gd name="T24" fmla="*/ 4 w 46"/>
                      <a:gd name="T25" fmla="*/ 336 h 1116"/>
                      <a:gd name="T26" fmla="*/ 6 w 46"/>
                      <a:gd name="T27" fmla="*/ 336 h 1116"/>
                      <a:gd name="T28" fmla="*/ 7 w 46"/>
                      <a:gd name="T29" fmla="*/ 336 h 1116"/>
                      <a:gd name="T30" fmla="*/ 8 w 46"/>
                      <a:gd name="T31" fmla="*/ 336 h 1116"/>
                      <a:gd name="T32" fmla="*/ 9 w 46"/>
                      <a:gd name="T33" fmla="*/ 336 h 1116"/>
                      <a:gd name="T34" fmla="*/ 11 w 46"/>
                      <a:gd name="T35" fmla="*/ 335 h 1116"/>
                      <a:gd name="T36" fmla="*/ 12 w 46"/>
                      <a:gd name="T37" fmla="*/ 334 h 1116"/>
                      <a:gd name="T38" fmla="*/ 13 w 46"/>
                      <a:gd name="T39" fmla="*/ 333 h 1116"/>
                      <a:gd name="T40" fmla="*/ 13 w 46"/>
                      <a:gd name="T41" fmla="*/ 332 h 1116"/>
                      <a:gd name="T42" fmla="*/ 14 w 46"/>
                      <a:gd name="T43" fmla="*/ 331 h 1116"/>
                      <a:gd name="T44" fmla="*/ 14 w 46"/>
                      <a:gd name="T45" fmla="*/ 329 h 1116"/>
                      <a:gd name="T46" fmla="*/ 7 w 46"/>
                      <a:gd name="T47" fmla="*/ 336 h 111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116">
                        <a:moveTo>
                          <a:pt x="23" y="1116"/>
                        </a:moveTo>
                        <a:lnTo>
                          <a:pt x="46" y="1093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93"/>
                        </a:lnTo>
                        <a:lnTo>
                          <a:pt x="23" y="1116"/>
                        </a:lnTo>
                        <a:lnTo>
                          <a:pt x="0" y="1093"/>
                        </a:lnTo>
                        <a:lnTo>
                          <a:pt x="0" y="1099"/>
                        </a:lnTo>
                        <a:lnTo>
                          <a:pt x="2" y="1103"/>
                        </a:lnTo>
                        <a:lnTo>
                          <a:pt x="4" y="1107"/>
                        </a:lnTo>
                        <a:lnTo>
                          <a:pt x="7" y="1111"/>
                        </a:lnTo>
                        <a:lnTo>
                          <a:pt x="10" y="1113"/>
                        </a:lnTo>
                        <a:lnTo>
                          <a:pt x="14" y="1115"/>
                        </a:lnTo>
                        <a:lnTo>
                          <a:pt x="19" y="1116"/>
                        </a:lnTo>
                        <a:lnTo>
                          <a:pt x="23" y="1116"/>
                        </a:lnTo>
                        <a:lnTo>
                          <a:pt x="27" y="1116"/>
                        </a:lnTo>
                        <a:lnTo>
                          <a:pt x="31" y="1115"/>
                        </a:lnTo>
                        <a:lnTo>
                          <a:pt x="35" y="1113"/>
                        </a:lnTo>
                        <a:lnTo>
                          <a:pt x="39" y="1111"/>
                        </a:lnTo>
                        <a:lnTo>
                          <a:pt x="42" y="1107"/>
                        </a:lnTo>
                        <a:lnTo>
                          <a:pt x="44" y="1103"/>
                        </a:lnTo>
                        <a:lnTo>
                          <a:pt x="45" y="1099"/>
                        </a:lnTo>
                        <a:lnTo>
                          <a:pt x="46" y="1093"/>
                        </a:lnTo>
                        <a:lnTo>
                          <a:pt x="23" y="111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4" name="Freeform 753"/>
                  <p:cNvSpPr>
                    <a:spLocks noChangeAspect="1"/>
                  </p:cNvSpPr>
                  <p:nvPr/>
                </p:nvSpPr>
                <p:spPr bwMode="auto">
                  <a:xfrm>
                    <a:off x="2304" y="1861"/>
                    <a:ext cx="21" cy="14"/>
                  </a:xfrm>
                  <a:custGeom>
                    <a:avLst/>
                    <a:gdLst>
                      <a:gd name="T0" fmla="*/ 21 w 56"/>
                      <a:gd name="T1" fmla="*/ 7 h 47"/>
                      <a:gd name="T2" fmla="*/ 12 w 56"/>
                      <a:gd name="T3" fmla="*/ 0 h 47"/>
                      <a:gd name="T4" fmla="*/ 0 w 56"/>
                      <a:gd name="T5" fmla="*/ 0 h 47"/>
                      <a:gd name="T6" fmla="*/ 0 w 56"/>
                      <a:gd name="T7" fmla="*/ 14 h 47"/>
                      <a:gd name="T8" fmla="*/ 12 w 56"/>
                      <a:gd name="T9" fmla="*/ 14 h 47"/>
                      <a:gd name="T10" fmla="*/ 21 w 56"/>
                      <a:gd name="T11" fmla="*/ 7 h 47"/>
                      <a:gd name="T12" fmla="*/ 12 w 56"/>
                      <a:gd name="T13" fmla="*/ 14 h 47"/>
                      <a:gd name="T14" fmla="*/ 14 w 56"/>
                      <a:gd name="T15" fmla="*/ 14 h 47"/>
                      <a:gd name="T16" fmla="*/ 16 w 56"/>
                      <a:gd name="T17" fmla="*/ 14 h 47"/>
                      <a:gd name="T18" fmla="*/ 17 w 56"/>
                      <a:gd name="T19" fmla="*/ 13 h 47"/>
                      <a:gd name="T20" fmla="*/ 18 w 56"/>
                      <a:gd name="T21" fmla="*/ 12 h 47"/>
                      <a:gd name="T22" fmla="*/ 20 w 56"/>
                      <a:gd name="T23" fmla="*/ 11 h 47"/>
                      <a:gd name="T24" fmla="*/ 21 w 56"/>
                      <a:gd name="T25" fmla="*/ 10 h 47"/>
                      <a:gd name="T26" fmla="*/ 21 w 56"/>
                      <a:gd name="T27" fmla="*/ 9 h 47"/>
                      <a:gd name="T28" fmla="*/ 21 w 56"/>
                      <a:gd name="T29" fmla="*/ 7 h 47"/>
                      <a:gd name="T30" fmla="*/ 21 w 56"/>
                      <a:gd name="T31" fmla="*/ 6 h 47"/>
                      <a:gd name="T32" fmla="*/ 21 w 56"/>
                      <a:gd name="T33" fmla="*/ 4 h 47"/>
                      <a:gd name="T34" fmla="*/ 20 w 56"/>
                      <a:gd name="T35" fmla="*/ 4 h 47"/>
                      <a:gd name="T36" fmla="*/ 18 w 56"/>
                      <a:gd name="T37" fmla="*/ 2 h 47"/>
                      <a:gd name="T38" fmla="*/ 17 w 56"/>
                      <a:gd name="T39" fmla="*/ 1 h 47"/>
                      <a:gd name="T40" fmla="*/ 16 w 56"/>
                      <a:gd name="T41" fmla="*/ 1 h 47"/>
                      <a:gd name="T42" fmla="*/ 14 w 56"/>
                      <a:gd name="T43" fmla="*/ 1 h 47"/>
                      <a:gd name="T44" fmla="*/ 12 w 56"/>
                      <a:gd name="T45" fmla="*/ 0 h 47"/>
                      <a:gd name="T46" fmla="*/ 21 w 56"/>
                      <a:gd name="T47" fmla="*/ 7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56" h="47">
                        <a:moveTo>
                          <a:pt x="56" y="24"/>
                        </a:moveTo>
                        <a:lnTo>
                          <a:pt x="32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32" y="47"/>
                        </a:lnTo>
                        <a:lnTo>
                          <a:pt x="56" y="24"/>
                        </a:lnTo>
                        <a:lnTo>
                          <a:pt x="32" y="47"/>
                        </a:lnTo>
                        <a:lnTo>
                          <a:pt x="38" y="47"/>
                        </a:lnTo>
                        <a:lnTo>
                          <a:pt x="43" y="46"/>
                        </a:lnTo>
                        <a:lnTo>
                          <a:pt x="46" y="43"/>
                        </a:lnTo>
                        <a:lnTo>
                          <a:pt x="49" y="40"/>
                        </a:lnTo>
                        <a:lnTo>
                          <a:pt x="53" y="36"/>
                        </a:lnTo>
                        <a:lnTo>
                          <a:pt x="55" y="33"/>
                        </a:lnTo>
                        <a:lnTo>
                          <a:pt x="56" y="29"/>
                        </a:lnTo>
                        <a:lnTo>
                          <a:pt x="56" y="24"/>
                        </a:lnTo>
                        <a:lnTo>
                          <a:pt x="56" y="19"/>
                        </a:lnTo>
                        <a:lnTo>
                          <a:pt x="55" y="15"/>
                        </a:lnTo>
                        <a:lnTo>
                          <a:pt x="53" y="12"/>
                        </a:lnTo>
                        <a:lnTo>
                          <a:pt x="49" y="8"/>
                        </a:lnTo>
                        <a:lnTo>
                          <a:pt x="46" y="5"/>
                        </a:lnTo>
                        <a:lnTo>
                          <a:pt x="43" y="3"/>
                        </a:lnTo>
                        <a:lnTo>
                          <a:pt x="38" y="2"/>
                        </a:lnTo>
                        <a:lnTo>
                          <a:pt x="32" y="0"/>
                        </a:lnTo>
                        <a:lnTo>
                          <a:pt x="56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5" name="Freeform 754"/>
                  <p:cNvSpPr>
                    <a:spLocks noChangeAspect="1"/>
                  </p:cNvSpPr>
                  <p:nvPr/>
                </p:nvSpPr>
                <p:spPr bwMode="auto">
                  <a:xfrm>
                    <a:off x="2311" y="1868"/>
                    <a:ext cx="14" cy="64"/>
                  </a:xfrm>
                  <a:custGeom>
                    <a:avLst/>
                    <a:gdLst>
                      <a:gd name="T0" fmla="*/ 7 w 47"/>
                      <a:gd name="T1" fmla="*/ 64 h 221"/>
                      <a:gd name="T2" fmla="*/ 14 w 47"/>
                      <a:gd name="T3" fmla="*/ 57 h 221"/>
                      <a:gd name="T4" fmla="*/ 14 w 47"/>
                      <a:gd name="T5" fmla="*/ 0 h 221"/>
                      <a:gd name="T6" fmla="*/ 0 w 47"/>
                      <a:gd name="T7" fmla="*/ 0 h 221"/>
                      <a:gd name="T8" fmla="*/ 0 w 47"/>
                      <a:gd name="T9" fmla="*/ 57 h 221"/>
                      <a:gd name="T10" fmla="*/ 7 w 47"/>
                      <a:gd name="T11" fmla="*/ 64 h 221"/>
                      <a:gd name="T12" fmla="*/ 0 w 47"/>
                      <a:gd name="T13" fmla="*/ 57 h 221"/>
                      <a:gd name="T14" fmla="*/ 0 w 47"/>
                      <a:gd name="T15" fmla="*/ 59 h 221"/>
                      <a:gd name="T16" fmla="*/ 1 w 47"/>
                      <a:gd name="T17" fmla="*/ 60 h 221"/>
                      <a:gd name="T18" fmla="*/ 1 w 47"/>
                      <a:gd name="T19" fmla="*/ 61 h 221"/>
                      <a:gd name="T20" fmla="*/ 2 w 47"/>
                      <a:gd name="T21" fmla="*/ 62 h 221"/>
                      <a:gd name="T22" fmla="*/ 3 w 47"/>
                      <a:gd name="T23" fmla="*/ 63 h 221"/>
                      <a:gd name="T24" fmla="*/ 4 w 47"/>
                      <a:gd name="T25" fmla="*/ 63 h 221"/>
                      <a:gd name="T26" fmla="*/ 6 w 47"/>
                      <a:gd name="T27" fmla="*/ 64 h 221"/>
                      <a:gd name="T28" fmla="*/ 7 w 47"/>
                      <a:gd name="T29" fmla="*/ 64 h 221"/>
                      <a:gd name="T30" fmla="*/ 8 w 47"/>
                      <a:gd name="T31" fmla="*/ 64 h 221"/>
                      <a:gd name="T32" fmla="*/ 10 w 47"/>
                      <a:gd name="T33" fmla="*/ 63 h 221"/>
                      <a:gd name="T34" fmla="*/ 11 w 47"/>
                      <a:gd name="T35" fmla="*/ 63 h 221"/>
                      <a:gd name="T36" fmla="*/ 12 w 47"/>
                      <a:gd name="T37" fmla="*/ 62 h 221"/>
                      <a:gd name="T38" fmla="*/ 13 w 47"/>
                      <a:gd name="T39" fmla="*/ 61 h 221"/>
                      <a:gd name="T40" fmla="*/ 13 w 47"/>
                      <a:gd name="T41" fmla="*/ 60 h 221"/>
                      <a:gd name="T42" fmla="*/ 14 w 47"/>
                      <a:gd name="T43" fmla="*/ 59 h 221"/>
                      <a:gd name="T44" fmla="*/ 14 w 47"/>
                      <a:gd name="T45" fmla="*/ 57 h 221"/>
                      <a:gd name="T46" fmla="*/ 7 w 47"/>
                      <a:gd name="T47" fmla="*/ 64 h 221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221">
                        <a:moveTo>
                          <a:pt x="23" y="221"/>
                        </a:moveTo>
                        <a:lnTo>
                          <a:pt x="47" y="197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97"/>
                        </a:lnTo>
                        <a:lnTo>
                          <a:pt x="23" y="221"/>
                        </a:lnTo>
                        <a:lnTo>
                          <a:pt x="0" y="197"/>
                        </a:lnTo>
                        <a:lnTo>
                          <a:pt x="0" y="203"/>
                        </a:lnTo>
                        <a:lnTo>
                          <a:pt x="2" y="207"/>
                        </a:lnTo>
                        <a:lnTo>
                          <a:pt x="5" y="211"/>
                        </a:lnTo>
                        <a:lnTo>
                          <a:pt x="8" y="214"/>
                        </a:lnTo>
                        <a:lnTo>
                          <a:pt x="11" y="217"/>
                        </a:lnTo>
                        <a:lnTo>
                          <a:pt x="15" y="219"/>
                        </a:lnTo>
                        <a:lnTo>
                          <a:pt x="19" y="220"/>
                        </a:lnTo>
                        <a:lnTo>
                          <a:pt x="23" y="221"/>
                        </a:lnTo>
                        <a:lnTo>
                          <a:pt x="28" y="220"/>
                        </a:lnTo>
                        <a:lnTo>
                          <a:pt x="32" y="219"/>
                        </a:lnTo>
                        <a:lnTo>
                          <a:pt x="36" y="217"/>
                        </a:lnTo>
                        <a:lnTo>
                          <a:pt x="39" y="214"/>
                        </a:lnTo>
                        <a:lnTo>
                          <a:pt x="42" y="211"/>
                        </a:lnTo>
                        <a:lnTo>
                          <a:pt x="45" y="207"/>
                        </a:lnTo>
                        <a:lnTo>
                          <a:pt x="47" y="203"/>
                        </a:lnTo>
                        <a:lnTo>
                          <a:pt x="47" y="197"/>
                        </a:lnTo>
                        <a:lnTo>
                          <a:pt x="23" y="2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6" name="Freeform 755"/>
                  <p:cNvSpPr>
                    <a:spLocks noChangeAspect="1"/>
                  </p:cNvSpPr>
                  <p:nvPr/>
                </p:nvSpPr>
                <p:spPr bwMode="auto">
                  <a:xfrm>
                    <a:off x="2304" y="1919"/>
                    <a:ext cx="14" cy="14"/>
                  </a:xfrm>
                  <a:custGeom>
                    <a:avLst/>
                    <a:gdLst>
                      <a:gd name="T0" fmla="*/ 0 w 44"/>
                      <a:gd name="T1" fmla="*/ 7 h 48"/>
                      <a:gd name="T2" fmla="*/ 7 w 44"/>
                      <a:gd name="T3" fmla="*/ 14 h 48"/>
                      <a:gd name="T4" fmla="*/ 14 w 44"/>
                      <a:gd name="T5" fmla="*/ 14 h 48"/>
                      <a:gd name="T6" fmla="*/ 14 w 44"/>
                      <a:gd name="T7" fmla="*/ 0 h 48"/>
                      <a:gd name="T8" fmla="*/ 7 w 44"/>
                      <a:gd name="T9" fmla="*/ 0 h 48"/>
                      <a:gd name="T10" fmla="*/ 0 w 44"/>
                      <a:gd name="T11" fmla="*/ 7 h 48"/>
                      <a:gd name="T12" fmla="*/ 7 w 44"/>
                      <a:gd name="T13" fmla="*/ 0 h 48"/>
                      <a:gd name="T14" fmla="*/ 6 w 44"/>
                      <a:gd name="T15" fmla="*/ 0 h 48"/>
                      <a:gd name="T16" fmla="*/ 4 w 44"/>
                      <a:gd name="T17" fmla="*/ 1 h 48"/>
                      <a:gd name="T18" fmla="*/ 3 w 44"/>
                      <a:gd name="T19" fmla="*/ 1 h 48"/>
                      <a:gd name="T20" fmla="*/ 2 w 44"/>
                      <a:gd name="T21" fmla="*/ 2 h 48"/>
                      <a:gd name="T22" fmla="*/ 1 w 44"/>
                      <a:gd name="T23" fmla="*/ 4 h 48"/>
                      <a:gd name="T24" fmla="*/ 1 w 44"/>
                      <a:gd name="T25" fmla="*/ 4 h 48"/>
                      <a:gd name="T26" fmla="*/ 0 w 44"/>
                      <a:gd name="T27" fmla="*/ 6 h 48"/>
                      <a:gd name="T28" fmla="*/ 0 w 44"/>
                      <a:gd name="T29" fmla="*/ 7 h 48"/>
                      <a:gd name="T30" fmla="*/ 0 w 44"/>
                      <a:gd name="T31" fmla="*/ 8 h 48"/>
                      <a:gd name="T32" fmla="*/ 1 w 44"/>
                      <a:gd name="T33" fmla="*/ 10 h 48"/>
                      <a:gd name="T34" fmla="*/ 1 w 44"/>
                      <a:gd name="T35" fmla="*/ 11 h 48"/>
                      <a:gd name="T36" fmla="*/ 2 w 44"/>
                      <a:gd name="T37" fmla="*/ 12 h 48"/>
                      <a:gd name="T38" fmla="*/ 3 w 44"/>
                      <a:gd name="T39" fmla="*/ 12 h 48"/>
                      <a:gd name="T40" fmla="*/ 4 w 44"/>
                      <a:gd name="T41" fmla="*/ 13 h 48"/>
                      <a:gd name="T42" fmla="*/ 6 w 44"/>
                      <a:gd name="T43" fmla="*/ 14 h 48"/>
                      <a:gd name="T44" fmla="*/ 7 w 44"/>
                      <a:gd name="T45" fmla="*/ 14 h 48"/>
                      <a:gd name="T46" fmla="*/ 0 w 44"/>
                      <a:gd name="T47" fmla="*/ 7 h 48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4" h="48">
                        <a:moveTo>
                          <a:pt x="0" y="24"/>
                        </a:moveTo>
                        <a:lnTo>
                          <a:pt x="23" y="48"/>
                        </a:lnTo>
                        <a:lnTo>
                          <a:pt x="44" y="48"/>
                        </a:lnTo>
                        <a:lnTo>
                          <a:pt x="44" y="0"/>
                        </a:lnTo>
                        <a:lnTo>
                          <a:pt x="23" y="0"/>
                        </a:lnTo>
                        <a:lnTo>
                          <a:pt x="0" y="24"/>
                        </a:lnTo>
                        <a:lnTo>
                          <a:pt x="23" y="0"/>
                        </a:ln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5"/>
                        </a:lnTo>
                        <a:lnTo>
                          <a:pt x="7" y="8"/>
                        </a:lnTo>
                        <a:lnTo>
                          <a:pt x="3" y="12"/>
                        </a:lnTo>
                        <a:lnTo>
                          <a:pt x="2" y="15"/>
                        </a:lnTo>
                        <a:lnTo>
                          <a:pt x="1" y="19"/>
                        </a:lnTo>
                        <a:lnTo>
                          <a:pt x="0" y="24"/>
                        </a:lnTo>
                        <a:lnTo>
                          <a:pt x="1" y="29"/>
                        </a:lnTo>
                        <a:lnTo>
                          <a:pt x="2" y="33"/>
                        </a:lnTo>
                        <a:lnTo>
                          <a:pt x="3" y="36"/>
                        </a:lnTo>
                        <a:lnTo>
                          <a:pt x="7" y="40"/>
                        </a:lnTo>
                        <a:lnTo>
                          <a:pt x="10" y="42"/>
                        </a:lnTo>
                        <a:lnTo>
                          <a:pt x="14" y="46"/>
                        </a:lnTo>
                        <a:lnTo>
                          <a:pt x="18" y="47"/>
                        </a:lnTo>
                        <a:lnTo>
                          <a:pt x="23" y="48"/>
                        </a:ln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7" name="Freeform 756"/>
                  <p:cNvSpPr>
                    <a:spLocks noChangeAspect="1"/>
                  </p:cNvSpPr>
                  <p:nvPr/>
                </p:nvSpPr>
                <p:spPr bwMode="auto">
                  <a:xfrm>
                    <a:off x="2304" y="1926"/>
                    <a:ext cx="14" cy="136"/>
                  </a:xfrm>
                  <a:custGeom>
                    <a:avLst/>
                    <a:gdLst>
                      <a:gd name="T0" fmla="*/ 1 w 47"/>
                      <a:gd name="T1" fmla="*/ 133 h 442"/>
                      <a:gd name="T2" fmla="*/ 14 w 47"/>
                      <a:gd name="T3" fmla="*/ 129 h 442"/>
                      <a:gd name="T4" fmla="*/ 14 w 47"/>
                      <a:gd name="T5" fmla="*/ 0 h 442"/>
                      <a:gd name="T6" fmla="*/ 0 w 47"/>
                      <a:gd name="T7" fmla="*/ 0 h 442"/>
                      <a:gd name="T8" fmla="*/ 0 w 47"/>
                      <a:gd name="T9" fmla="*/ 129 h 442"/>
                      <a:gd name="T10" fmla="*/ 1 w 47"/>
                      <a:gd name="T11" fmla="*/ 133 h 442"/>
                      <a:gd name="T12" fmla="*/ 0 w 47"/>
                      <a:gd name="T13" fmla="*/ 129 h 442"/>
                      <a:gd name="T14" fmla="*/ 0 w 47"/>
                      <a:gd name="T15" fmla="*/ 130 h 442"/>
                      <a:gd name="T16" fmla="*/ 1 w 47"/>
                      <a:gd name="T17" fmla="*/ 132 h 442"/>
                      <a:gd name="T18" fmla="*/ 1 w 47"/>
                      <a:gd name="T19" fmla="*/ 133 h 442"/>
                      <a:gd name="T20" fmla="*/ 2 w 47"/>
                      <a:gd name="T21" fmla="*/ 134 h 442"/>
                      <a:gd name="T22" fmla="*/ 3 w 47"/>
                      <a:gd name="T23" fmla="*/ 135 h 442"/>
                      <a:gd name="T24" fmla="*/ 4 w 47"/>
                      <a:gd name="T25" fmla="*/ 135 h 442"/>
                      <a:gd name="T26" fmla="*/ 6 w 47"/>
                      <a:gd name="T27" fmla="*/ 136 h 442"/>
                      <a:gd name="T28" fmla="*/ 7 w 47"/>
                      <a:gd name="T29" fmla="*/ 136 h 442"/>
                      <a:gd name="T30" fmla="*/ 8 w 47"/>
                      <a:gd name="T31" fmla="*/ 136 h 442"/>
                      <a:gd name="T32" fmla="*/ 10 w 47"/>
                      <a:gd name="T33" fmla="*/ 135 h 442"/>
                      <a:gd name="T34" fmla="*/ 11 w 47"/>
                      <a:gd name="T35" fmla="*/ 135 h 442"/>
                      <a:gd name="T36" fmla="*/ 12 w 47"/>
                      <a:gd name="T37" fmla="*/ 134 h 442"/>
                      <a:gd name="T38" fmla="*/ 13 w 47"/>
                      <a:gd name="T39" fmla="*/ 133 h 442"/>
                      <a:gd name="T40" fmla="*/ 13 w 47"/>
                      <a:gd name="T41" fmla="*/ 132 h 442"/>
                      <a:gd name="T42" fmla="*/ 14 w 47"/>
                      <a:gd name="T43" fmla="*/ 130 h 442"/>
                      <a:gd name="T44" fmla="*/ 14 w 47"/>
                      <a:gd name="T45" fmla="*/ 129 h 442"/>
                      <a:gd name="T46" fmla="*/ 1 w 47"/>
                      <a:gd name="T47" fmla="*/ 133 h 442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442">
                        <a:moveTo>
                          <a:pt x="4" y="431"/>
                        </a:moveTo>
                        <a:lnTo>
                          <a:pt x="47" y="418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418"/>
                        </a:lnTo>
                        <a:lnTo>
                          <a:pt x="4" y="431"/>
                        </a:lnTo>
                        <a:lnTo>
                          <a:pt x="0" y="418"/>
                        </a:lnTo>
                        <a:lnTo>
                          <a:pt x="1" y="424"/>
                        </a:lnTo>
                        <a:lnTo>
                          <a:pt x="2" y="428"/>
                        </a:lnTo>
                        <a:lnTo>
                          <a:pt x="4" y="432"/>
                        </a:lnTo>
                        <a:lnTo>
                          <a:pt x="8" y="435"/>
                        </a:lnTo>
                        <a:lnTo>
                          <a:pt x="11" y="438"/>
                        </a:lnTo>
                        <a:lnTo>
                          <a:pt x="15" y="440"/>
                        </a:lnTo>
                        <a:lnTo>
                          <a:pt x="19" y="441"/>
                        </a:lnTo>
                        <a:lnTo>
                          <a:pt x="23" y="442"/>
                        </a:lnTo>
                        <a:lnTo>
                          <a:pt x="28" y="441"/>
                        </a:lnTo>
                        <a:lnTo>
                          <a:pt x="32" y="440"/>
                        </a:lnTo>
                        <a:lnTo>
                          <a:pt x="36" y="438"/>
                        </a:lnTo>
                        <a:lnTo>
                          <a:pt x="39" y="435"/>
                        </a:lnTo>
                        <a:lnTo>
                          <a:pt x="42" y="432"/>
                        </a:lnTo>
                        <a:lnTo>
                          <a:pt x="44" y="428"/>
                        </a:lnTo>
                        <a:lnTo>
                          <a:pt x="47" y="424"/>
                        </a:lnTo>
                        <a:lnTo>
                          <a:pt x="47" y="418"/>
                        </a:lnTo>
                        <a:lnTo>
                          <a:pt x="4" y="43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8" name="Freeform 757"/>
                  <p:cNvSpPr>
                    <a:spLocks noChangeAspect="1"/>
                  </p:cNvSpPr>
                  <p:nvPr/>
                </p:nvSpPr>
                <p:spPr bwMode="auto">
                  <a:xfrm>
                    <a:off x="2304" y="2047"/>
                    <a:ext cx="21" cy="21"/>
                  </a:xfrm>
                  <a:custGeom>
                    <a:avLst/>
                    <a:gdLst>
                      <a:gd name="T0" fmla="*/ 21 w 71"/>
                      <a:gd name="T1" fmla="*/ 14 h 75"/>
                      <a:gd name="T2" fmla="*/ 20 w 71"/>
                      <a:gd name="T3" fmla="*/ 11 h 75"/>
                      <a:gd name="T4" fmla="*/ 11 w 71"/>
                      <a:gd name="T5" fmla="*/ 0 h 75"/>
                      <a:gd name="T6" fmla="*/ 0 w 71"/>
                      <a:gd name="T7" fmla="*/ 7 h 75"/>
                      <a:gd name="T8" fmla="*/ 9 w 71"/>
                      <a:gd name="T9" fmla="*/ 18 h 75"/>
                      <a:gd name="T10" fmla="*/ 21 w 71"/>
                      <a:gd name="T11" fmla="*/ 14 h 75"/>
                      <a:gd name="T12" fmla="*/ 9 w 71"/>
                      <a:gd name="T13" fmla="*/ 18 h 75"/>
                      <a:gd name="T14" fmla="*/ 9 w 71"/>
                      <a:gd name="T15" fmla="*/ 19 h 75"/>
                      <a:gd name="T16" fmla="*/ 11 w 71"/>
                      <a:gd name="T17" fmla="*/ 20 h 75"/>
                      <a:gd name="T18" fmla="*/ 12 w 71"/>
                      <a:gd name="T19" fmla="*/ 21 h 75"/>
                      <a:gd name="T20" fmla="*/ 13 w 71"/>
                      <a:gd name="T21" fmla="*/ 21 h 75"/>
                      <a:gd name="T22" fmla="*/ 14 w 71"/>
                      <a:gd name="T23" fmla="*/ 21 h 75"/>
                      <a:gd name="T24" fmla="*/ 16 w 71"/>
                      <a:gd name="T25" fmla="*/ 21 h 75"/>
                      <a:gd name="T26" fmla="*/ 17 w 71"/>
                      <a:gd name="T27" fmla="*/ 20 h 75"/>
                      <a:gd name="T28" fmla="*/ 18 w 71"/>
                      <a:gd name="T29" fmla="*/ 19 h 75"/>
                      <a:gd name="T30" fmla="*/ 19 w 71"/>
                      <a:gd name="T31" fmla="*/ 19 h 75"/>
                      <a:gd name="T32" fmla="*/ 20 w 71"/>
                      <a:gd name="T33" fmla="*/ 18 h 75"/>
                      <a:gd name="T34" fmla="*/ 20 w 71"/>
                      <a:gd name="T35" fmla="*/ 17 h 75"/>
                      <a:gd name="T36" fmla="*/ 21 w 71"/>
                      <a:gd name="T37" fmla="*/ 16 h 75"/>
                      <a:gd name="T38" fmla="*/ 21 w 71"/>
                      <a:gd name="T39" fmla="*/ 14 h 75"/>
                      <a:gd name="T40" fmla="*/ 21 w 71"/>
                      <a:gd name="T41" fmla="*/ 13 h 75"/>
                      <a:gd name="T42" fmla="*/ 20 w 71"/>
                      <a:gd name="T43" fmla="*/ 12 h 75"/>
                      <a:gd name="T44" fmla="*/ 20 w 71"/>
                      <a:gd name="T45" fmla="*/ 11 h 75"/>
                      <a:gd name="T46" fmla="*/ 21 w 71"/>
                      <a:gd name="T47" fmla="*/ 14 h 7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71" h="75">
                        <a:moveTo>
                          <a:pt x="71" y="51"/>
                        </a:moveTo>
                        <a:lnTo>
                          <a:pt x="66" y="38"/>
                        </a:lnTo>
                        <a:lnTo>
                          <a:pt x="38" y="0"/>
                        </a:lnTo>
                        <a:lnTo>
                          <a:pt x="0" y="26"/>
                        </a:lnTo>
                        <a:lnTo>
                          <a:pt x="29" y="65"/>
                        </a:lnTo>
                        <a:lnTo>
                          <a:pt x="71" y="51"/>
                        </a:lnTo>
                        <a:lnTo>
                          <a:pt x="29" y="65"/>
                        </a:lnTo>
                        <a:lnTo>
                          <a:pt x="32" y="68"/>
                        </a:lnTo>
                        <a:lnTo>
                          <a:pt x="36" y="71"/>
                        </a:lnTo>
                        <a:lnTo>
                          <a:pt x="40" y="74"/>
                        </a:lnTo>
                        <a:lnTo>
                          <a:pt x="45" y="75"/>
                        </a:lnTo>
                        <a:lnTo>
                          <a:pt x="49" y="75"/>
                        </a:lnTo>
                        <a:lnTo>
                          <a:pt x="53" y="74"/>
                        </a:lnTo>
                        <a:lnTo>
                          <a:pt x="57" y="73"/>
                        </a:lnTo>
                        <a:lnTo>
                          <a:pt x="61" y="69"/>
                        </a:lnTo>
                        <a:lnTo>
                          <a:pt x="65" y="67"/>
                        </a:lnTo>
                        <a:lnTo>
                          <a:pt x="67" y="64"/>
                        </a:lnTo>
                        <a:lnTo>
                          <a:pt x="69" y="60"/>
                        </a:lnTo>
                        <a:lnTo>
                          <a:pt x="70" y="56"/>
                        </a:lnTo>
                        <a:lnTo>
                          <a:pt x="71" y="51"/>
                        </a:lnTo>
                        <a:lnTo>
                          <a:pt x="70" y="47"/>
                        </a:lnTo>
                        <a:lnTo>
                          <a:pt x="69" y="42"/>
                        </a:lnTo>
                        <a:lnTo>
                          <a:pt x="66" y="38"/>
                        </a:lnTo>
                        <a:lnTo>
                          <a:pt x="71" y="5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9" name="Rectangle 75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11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70" name="Freeform 759"/>
                  <p:cNvSpPr>
                    <a:spLocks noChangeAspect="1"/>
                  </p:cNvSpPr>
                  <p:nvPr/>
                </p:nvSpPr>
                <p:spPr bwMode="auto">
                  <a:xfrm>
                    <a:off x="3412" y="1410"/>
                    <a:ext cx="14" cy="93"/>
                  </a:xfrm>
                  <a:custGeom>
                    <a:avLst/>
                    <a:gdLst>
                      <a:gd name="T0" fmla="*/ 0 w 46"/>
                      <a:gd name="T1" fmla="*/ 7 h 315"/>
                      <a:gd name="T2" fmla="*/ 0 w 46"/>
                      <a:gd name="T3" fmla="*/ 7 h 315"/>
                      <a:gd name="T4" fmla="*/ 0 w 46"/>
                      <a:gd name="T5" fmla="*/ 93 h 315"/>
                      <a:gd name="T6" fmla="*/ 14 w 46"/>
                      <a:gd name="T7" fmla="*/ 93 h 315"/>
                      <a:gd name="T8" fmla="*/ 14 w 46"/>
                      <a:gd name="T9" fmla="*/ 7 h 315"/>
                      <a:gd name="T10" fmla="*/ 0 w 46"/>
                      <a:gd name="T11" fmla="*/ 7 h 315"/>
                      <a:gd name="T12" fmla="*/ 14 w 46"/>
                      <a:gd name="T13" fmla="*/ 7 h 315"/>
                      <a:gd name="T14" fmla="*/ 14 w 46"/>
                      <a:gd name="T15" fmla="*/ 5 h 315"/>
                      <a:gd name="T16" fmla="*/ 13 w 46"/>
                      <a:gd name="T17" fmla="*/ 4 h 315"/>
                      <a:gd name="T18" fmla="*/ 13 w 46"/>
                      <a:gd name="T19" fmla="*/ 3 h 315"/>
                      <a:gd name="T20" fmla="*/ 12 w 46"/>
                      <a:gd name="T21" fmla="*/ 2 h 315"/>
                      <a:gd name="T22" fmla="*/ 11 w 46"/>
                      <a:gd name="T23" fmla="*/ 1 h 315"/>
                      <a:gd name="T24" fmla="*/ 10 w 46"/>
                      <a:gd name="T25" fmla="*/ 0 h 315"/>
                      <a:gd name="T26" fmla="*/ 8 w 46"/>
                      <a:gd name="T27" fmla="*/ 0 h 315"/>
                      <a:gd name="T28" fmla="*/ 7 w 46"/>
                      <a:gd name="T29" fmla="*/ 0 h 315"/>
                      <a:gd name="T30" fmla="*/ 6 w 46"/>
                      <a:gd name="T31" fmla="*/ 0 h 315"/>
                      <a:gd name="T32" fmla="*/ 5 w 46"/>
                      <a:gd name="T33" fmla="*/ 0 h 315"/>
                      <a:gd name="T34" fmla="*/ 3 w 46"/>
                      <a:gd name="T35" fmla="*/ 1 h 315"/>
                      <a:gd name="T36" fmla="*/ 2 w 46"/>
                      <a:gd name="T37" fmla="*/ 2 h 315"/>
                      <a:gd name="T38" fmla="*/ 1 w 46"/>
                      <a:gd name="T39" fmla="*/ 3 h 315"/>
                      <a:gd name="T40" fmla="*/ 1 w 46"/>
                      <a:gd name="T41" fmla="*/ 4 h 315"/>
                      <a:gd name="T42" fmla="*/ 0 w 46"/>
                      <a:gd name="T43" fmla="*/ 5 h 315"/>
                      <a:gd name="T44" fmla="*/ 0 w 46"/>
                      <a:gd name="T45" fmla="*/ 7 h 315"/>
                      <a:gd name="T46" fmla="*/ 0 w 46"/>
                      <a:gd name="T47" fmla="*/ 7 h 31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315">
                        <a:moveTo>
                          <a:pt x="0" y="23"/>
                        </a:moveTo>
                        <a:lnTo>
                          <a:pt x="0" y="24"/>
                        </a:lnTo>
                        <a:lnTo>
                          <a:pt x="0" y="315"/>
                        </a:lnTo>
                        <a:lnTo>
                          <a:pt x="46" y="315"/>
                        </a:lnTo>
                        <a:lnTo>
                          <a:pt x="46" y="24"/>
                        </a:lnTo>
                        <a:lnTo>
                          <a:pt x="0" y="23"/>
                        </a:lnTo>
                        <a:lnTo>
                          <a:pt x="46" y="24"/>
                        </a:lnTo>
                        <a:lnTo>
                          <a:pt x="45" y="17"/>
                        </a:lnTo>
                        <a:lnTo>
                          <a:pt x="44" y="13"/>
                        </a:lnTo>
                        <a:lnTo>
                          <a:pt x="42" y="9"/>
                        </a:lnTo>
                        <a:lnTo>
                          <a:pt x="39" y="6"/>
                        </a:lnTo>
                        <a:lnTo>
                          <a:pt x="36" y="4"/>
                        </a:lnTo>
                        <a:lnTo>
                          <a:pt x="32" y="1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10" y="4"/>
                        </a:lnTo>
                        <a:lnTo>
                          <a:pt x="7" y="6"/>
                        </a:lnTo>
                        <a:lnTo>
                          <a:pt x="4" y="9"/>
                        </a:lnTo>
                        <a:lnTo>
                          <a:pt x="2" y="13"/>
                        </a:lnTo>
                        <a:lnTo>
                          <a:pt x="0" y="17"/>
                        </a:lnTo>
                        <a:lnTo>
                          <a:pt x="0" y="24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1" name="Freeform 760"/>
                  <p:cNvSpPr>
                    <a:spLocks noChangeAspect="1"/>
                  </p:cNvSpPr>
                  <p:nvPr/>
                </p:nvSpPr>
                <p:spPr bwMode="auto">
                  <a:xfrm>
                    <a:off x="3412" y="1360"/>
                    <a:ext cx="36" cy="57"/>
                  </a:xfrm>
                  <a:custGeom>
                    <a:avLst/>
                    <a:gdLst>
                      <a:gd name="T0" fmla="*/ 34 w 121"/>
                      <a:gd name="T1" fmla="*/ 2 h 190"/>
                      <a:gd name="T2" fmla="*/ 24 w 121"/>
                      <a:gd name="T3" fmla="*/ 2 h 190"/>
                      <a:gd name="T4" fmla="*/ 21 w 121"/>
                      <a:gd name="T5" fmla="*/ 5 h 190"/>
                      <a:gd name="T6" fmla="*/ 18 w 121"/>
                      <a:gd name="T7" fmla="*/ 8 h 190"/>
                      <a:gd name="T8" fmla="*/ 15 w 121"/>
                      <a:gd name="T9" fmla="*/ 12 h 190"/>
                      <a:gd name="T10" fmla="*/ 12 w 121"/>
                      <a:gd name="T11" fmla="*/ 16 h 190"/>
                      <a:gd name="T12" fmla="*/ 10 w 121"/>
                      <a:gd name="T13" fmla="*/ 19 h 190"/>
                      <a:gd name="T14" fmla="*/ 8 w 121"/>
                      <a:gd name="T15" fmla="*/ 23 h 190"/>
                      <a:gd name="T16" fmla="*/ 6 w 121"/>
                      <a:gd name="T17" fmla="*/ 26 h 190"/>
                      <a:gd name="T18" fmla="*/ 5 w 121"/>
                      <a:gd name="T19" fmla="*/ 29 h 190"/>
                      <a:gd name="T20" fmla="*/ 4 w 121"/>
                      <a:gd name="T21" fmla="*/ 33 h 190"/>
                      <a:gd name="T22" fmla="*/ 2 w 121"/>
                      <a:gd name="T23" fmla="*/ 36 h 190"/>
                      <a:gd name="T24" fmla="*/ 1 w 121"/>
                      <a:gd name="T25" fmla="*/ 40 h 190"/>
                      <a:gd name="T26" fmla="*/ 1 w 121"/>
                      <a:gd name="T27" fmla="*/ 43 h 190"/>
                      <a:gd name="T28" fmla="*/ 0 w 121"/>
                      <a:gd name="T29" fmla="*/ 50 h 190"/>
                      <a:gd name="T30" fmla="*/ 0 w 121"/>
                      <a:gd name="T31" fmla="*/ 57 h 190"/>
                      <a:gd name="T32" fmla="*/ 14 w 121"/>
                      <a:gd name="T33" fmla="*/ 57 h 190"/>
                      <a:gd name="T34" fmla="*/ 14 w 121"/>
                      <a:gd name="T35" fmla="*/ 51 h 190"/>
                      <a:gd name="T36" fmla="*/ 15 w 121"/>
                      <a:gd name="T37" fmla="*/ 45 h 190"/>
                      <a:gd name="T38" fmla="*/ 15 w 121"/>
                      <a:gd name="T39" fmla="*/ 43 h 190"/>
                      <a:gd name="T40" fmla="*/ 16 w 121"/>
                      <a:gd name="T41" fmla="*/ 40 h 190"/>
                      <a:gd name="T42" fmla="*/ 17 w 121"/>
                      <a:gd name="T43" fmla="*/ 37 h 190"/>
                      <a:gd name="T44" fmla="*/ 18 w 121"/>
                      <a:gd name="T45" fmla="*/ 35 h 190"/>
                      <a:gd name="T46" fmla="*/ 19 w 121"/>
                      <a:gd name="T47" fmla="*/ 32 h 190"/>
                      <a:gd name="T48" fmla="*/ 20 w 121"/>
                      <a:gd name="T49" fmla="*/ 29 h 190"/>
                      <a:gd name="T50" fmla="*/ 22 w 121"/>
                      <a:gd name="T51" fmla="*/ 26 h 190"/>
                      <a:gd name="T52" fmla="*/ 24 w 121"/>
                      <a:gd name="T53" fmla="*/ 23 h 190"/>
                      <a:gd name="T54" fmla="*/ 25 w 121"/>
                      <a:gd name="T55" fmla="*/ 20 h 190"/>
                      <a:gd name="T56" fmla="*/ 28 w 121"/>
                      <a:gd name="T57" fmla="*/ 18 h 190"/>
                      <a:gd name="T58" fmla="*/ 30 w 121"/>
                      <a:gd name="T59" fmla="*/ 15 h 190"/>
                      <a:gd name="T60" fmla="*/ 34 w 121"/>
                      <a:gd name="T61" fmla="*/ 12 h 190"/>
                      <a:gd name="T62" fmla="*/ 24 w 121"/>
                      <a:gd name="T63" fmla="*/ 12 h 190"/>
                      <a:gd name="T64" fmla="*/ 34 w 121"/>
                      <a:gd name="T65" fmla="*/ 12 h 190"/>
                      <a:gd name="T66" fmla="*/ 35 w 121"/>
                      <a:gd name="T67" fmla="*/ 11 h 190"/>
                      <a:gd name="T68" fmla="*/ 35 w 121"/>
                      <a:gd name="T69" fmla="*/ 10 h 190"/>
                      <a:gd name="T70" fmla="*/ 36 w 121"/>
                      <a:gd name="T71" fmla="*/ 8 h 190"/>
                      <a:gd name="T72" fmla="*/ 36 w 121"/>
                      <a:gd name="T73" fmla="*/ 7 h 190"/>
                      <a:gd name="T74" fmla="*/ 36 w 121"/>
                      <a:gd name="T75" fmla="*/ 6 h 190"/>
                      <a:gd name="T76" fmla="*/ 35 w 121"/>
                      <a:gd name="T77" fmla="*/ 5 h 190"/>
                      <a:gd name="T78" fmla="*/ 35 w 121"/>
                      <a:gd name="T79" fmla="*/ 4 h 190"/>
                      <a:gd name="T80" fmla="*/ 34 w 121"/>
                      <a:gd name="T81" fmla="*/ 2 h 190"/>
                      <a:gd name="T82" fmla="*/ 33 w 121"/>
                      <a:gd name="T83" fmla="*/ 2 h 190"/>
                      <a:gd name="T84" fmla="*/ 32 w 121"/>
                      <a:gd name="T85" fmla="*/ 1 h 190"/>
                      <a:gd name="T86" fmla="*/ 31 w 121"/>
                      <a:gd name="T87" fmla="*/ 0 h 190"/>
                      <a:gd name="T88" fmla="*/ 30 w 121"/>
                      <a:gd name="T89" fmla="*/ 0 h 190"/>
                      <a:gd name="T90" fmla="*/ 28 w 121"/>
                      <a:gd name="T91" fmla="*/ 0 h 190"/>
                      <a:gd name="T92" fmla="*/ 27 w 121"/>
                      <a:gd name="T93" fmla="*/ 0 h 190"/>
                      <a:gd name="T94" fmla="*/ 26 w 121"/>
                      <a:gd name="T95" fmla="*/ 1 h 190"/>
                      <a:gd name="T96" fmla="*/ 24 w 121"/>
                      <a:gd name="T97" fmla="*/ 2 h 190"/>
                      <a:gd name="T98" fmla="*/ 34 w 121"/>
                      <a:gd name="T99" fmla="*/ 2 h 190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</a:gdLst>
                    <a:ahLst/>
                    <a:cxnLst>
                      <a:cxn ang="T100">
                        <a:pos x="T0" y="T1"/>
                      </a:cxn>
                      <a:cxn ang="T101">
                        <a:pos x="T2" y="T3"/>
                      </a:cxn>
                      <a:cxn ang="T102">
                        <a:pos x="T4" y="T5"/>
                      </a:cxn>
                      <a:cxn ang="T103">
                        <a:pos x="T6" y="T7"/>
                      </a:cxn>
                      <a:cxn ang="T104">
                        <a:pos x="T8" y="T9"/>
                      </a:cxn>
                      <a:cxn ang="T105">
                        <a:pos x="T10" y="T11"/>
                      </a:cxn>
                      <a:cxn ang="T106">
                        <a:pos x="T12" y="T13"/>
                      </a:cxn>
                      <a:cxn ang="T107">
                        <a:pos x="T14" y="T15"/>
                      </a:cxn>
                      <a:cxn ang="T108">
                        <a:pos x="T16" y="T17"/>
                      </a:cxn>
                      <a:cxn ang="T109">
                        <a:pos x="T18" y="T19"/>
                      </a:cxn>
                      <a:cxn ang="T110">
                        <a:pos x="T20" y="T21"/>
                      </a:cxn>
                      <a:cxn ang="T111">
                        <a:pos x="T22" y="T23"/>
                      </a:cxn>
                      <a:cxn ang="T112">
                        <a:pos x="T24" y="T25"/>
                      </a:cxn>
                      <a:cxn ang="T113">
                        <a:pos x="T26" y="T27"/>
                      </a:cxn>
                      <a:cxn ang="T114">
                        <a:pos x="T28" y="T29"/>
                      </a:cxn>
                      <a:cxn ang="T115">
                        <a:pos x="T30" y="T31"/>
                      </a:cxn>
                      <a:cxn ang="T116">
                        <a:pos x="T32" y="T33"/>
                      </a:cxn>
                      <a:cxn ang="T117">
                        <a:pos x="T34" y="T35"/>
                      </a:cxn>
                      <a:cxn ang="T118">
                        <a:pos x="T36" y="T37"/>
                      </a:cxn>
                      <a:cxn ang="T119">
                        <a:pos x="T38" y="T39"/>
                      </a:cxn>
                      <a:cxn ang="T120">
                        <a:pos x="T40" y="T41"/>
                      </a:cxn>
                      <a:cxn ang="T121">
                        <a:pos x="T42" y="T43"/>
                      </a:cxn>
                      <a:cxn ang="T122">
                        <a:pos x="T44" y="T45"/>
                      </a:cxn>
                      <a:cxn ang="T123">
                        <a:pos x="T46" y="T47"/>
                      </a:cxn>
                      <a:cxn ang="T124">
                        <a:pos x="T48" y="T49"/>
                      </a:cxn>
                      <a:cxn ang="T125">
                        <a:pos x="T50" y="T51"/>
                      </a:cxn>
                      <a:cxn ang="T126">
                        <a:pos x="T52" y="T53"/>
                      </a:cxn>
                      <a:cxn ang="T127">
                        <a:pos x="T54" y="T55"/>
                      </a:cxn>
                      <a:cxn ang="T128">
                        <a:pos x="T56" y="T57"/>
                      </a:cxn>
                      <a:cxn ang="T129">
                        <a:pos x="T58" y="T59"/>
                      </a:cxn>
                      <a:cxn ang="T130">
                        <a:pos x="T60" y="T61"/>
                      </a:cxn>
                      <a:cxn ang="T131">
                        <a:pos x="T62" y="T63"/>
                      </a:cxn>
                      <a:cxn ang="T132">
                        <a:pos x="T64" y="T65"/>
                      </a:cxn>
                      <a:cxn ang="T133">
                        <a:pos x="T66" y="T67"/>
                      </a:cxn>
                      <a:cxn ang="T134">
                        <a:pos x="T68" y="T69"/>
                      </a:cxn>
                      <a:cxn ang="T135">
                        <a:pos x="T70" y="T71"/>
                      </a:cxn>
                      <a:cxn ang="T136">
                        <a:pos x="T72" y="T73"/>
                      </a:cxn>
                      <a:cxn ang="T137">
                        <a:pos x="T74" y="T75"/>
                      </a:cxn>
                      <a:cxn ang="T138">
                        <a:pos x="T76" y="T77"/>
                      </a:cxn>
                      <a:cxn ang="T139">
                        <a:pos x="T78" y="T79"/>
                      </a:cxn>
                      <a:cxn ang="T140">
                        <a:pos x="T80" y="T81"/>
                      </a:cxn>
                      <a:cxn ang="T141">
                        <a:pos x="T82" y="T83"/>
                      </a:cxn>
                      <a:cxn ang="T142">
                        <a:pos x="T84" y="T85"/>
                      </a:cxn>
                      <a:cxn ang="T143">
                        <a:pos x="T86" y="T87"/>
                      </a:cxn>
                      <a:cxn ang="T144">
                        <a:pos x="T88" y="T89"/>
                      </a:cxn>
                      <a:cxn ang="T145">
                        <a:pos x="T90" y="T91"/>
                      </a:cxn>
                      <a:cxn ang="T146">
                        <a:pos x="T92" y="T93"/>
                      </a:cxn>
                      <a:cxn ang="T147">
                        <a:pos x="T94" y="T95"/>
                      </a:cxn>
                      <a:cxn ang="T148">
                        <a:pos x="T96" y="T97"/>
                      </a:cxn>
                      <a:cxn ang="T149">
                        <a:pos x="T98" y="T99"/>
                      </a:cxn>
                    </a:cxnLst>
                    <a:rect l="0" t="0" r="r" b="b"/>
                    <a:pathLst>
                      <a:path w="121" h="190">
                        <a:moveTo>
                          <a:pt x="114" y="6"/>
                        </a:moveTo>
                        <a:lnTo>
                          <a:pt x="82" y="6"/>
                        </a:lnTo>
                        <a:lnTo>
                          <a:pt x="69" y="17"/>
                        </a:lnTo>
                        <a:lnTo>
                          <a:pt x="59" y="28"/>
                        </a:lnTo>
                        <a:lnTo>
                          <a:pt x="49" y="40"/>
                        </a:lnTo>
                        <a:lnTo>
                          <a:pt x="41" y="52"/>
                        </a:lnTo>
                        <a:lnTo>
                          <a:pt x="33" y="63"/>
                        </a:lnTo>
                        <a:lnTo>
                          <a:pt x="26" y="75"/>
                        </a:lnTo>
                        <a:lnTo>
                          <a:pt x="20" y="86"/>
                        </a:lnTo>
                        <a:lnTo>
                          <a:pt x="16" y="98"/>
                        </a:lnTo>
                        <a:lnTo>
                          <a:pt x="12" y="110"/>
                        </a:lnTo>
                        <a:lnTo>
                          <a:pt x="8" y="121"/>
                        </a:lnTo>
                        <a:lnTo>
                          <a:pt x="5" y="133"/>
                        </a:lnTo>
                        <a:lnTo>
                          <a:pt x="3" y="144"/>
                        </a:lnTo>
                        <a:lnTo>
                          <a:pt x="1" y="166"/>
                        </a:lnTo>
                        <a:lnTo>
                          <a:pt x="0" y="189"/>
                        </a:lnTo>
                        <a:lnTo>
                          <a:pt x="46" y="190"/>
                        </a:lnTo>
                        <a:lnTo>
                          <a:pt x="47" y="171"/>
                        </a:lnTo>
                        <a:lnTo>
                          <a:pt x="49" y="151"/>
                        </a:lnTo>
                        <a:lnTo>
                          <a:pt x="51" y="142"/>
                        </a:lnTo>
                        <a:lnTo>
                          <a:pt x="53" y="133"/>
                        </a:lnTo>
                        <a:lnTo>
                          <a:pt x="56" y="123"/>
                        </a:lnTo>
                        <a:lnTo>
                          <a:pt x="59" y="115"/>
                        </a:lnTo>
                        <a:lnTo>
                          <a:pt x="63" y="105"/>
                        </a:lnTo>
                        <a:lnTo>
                          <a:pt x="67" y="96"/>
                        </a:lnTo>
                        <a:lnTo>
                          <a:pt x="73" y="87"/>
                        </a:lnTo>
                        <a:lnTo>
                          <a:pt x="79" y="78"/>
                        </a:lnTo>
                        <a:lnTo>
                          <a:pt x="85" y="68"/>
                        </a:lnTo>
                        <a:lnTo>
                          <a:pt x="94" y="59"/>
                        </a:lnTo>
                        <a:lnTo>
                          <a:pt x="102" y="51"/>
                        </a:lnTo>
                        <a:lnTo>
                          <a:pt x="113" y="41"/>
                        </a:lnTo>
                        <a:lnTo>
                          <a:pt x="81" y="40"/>
                        </a:lnTo>
                        <a:lnTo>
                          <a:pt x="113" y="41"/>
                        </a:lnTo>
                        <a:lnTo>
                          <a:pt x="116" y="37"/>
                        </a:lnTo>
                        <a:lnTo>
                          <a:pt x="119" y="33"/>
                        </a:lnTo>
                        <a:lnTo>
                          <a:pt x="120" y="28"/>
                        </a:lnTo>
                        <a:lnTo>
                          <a:pt x="121" y="23"/>
                        </a:lnTo>
                        <a:lnTo>
                          <a:pt x="120" y="19"/>
                        </a:lnTo>
                        <a:lnTo>
                          <a:pt x="119" y="15"/>
                        </a:lnTo>
                        <a:lnTo>
                          <a:pt x="117" y="12"/>
                        </a:lnTo>
                        <a:lnTo>
                          <a:pt x="115" y="7"/>
                        </a:lnTo>
                        <a:lnTo>
                          <a:pt x="112" y="5"/>
                        </a:lnTo>
                        <a:lnTo>
                          <a:pt x="107" y="2"/>
                        </a:lnTo>
                        <a:lnTo>
                          <a:pt x="104" y="1"/>
                        </a:lnTo>
                        <a:lnTo>
                          <a:pt x="100" y="0"/>
                        </a:lnTo>
                        <a:lnTo>
                          <a:pt x="95" y="0"/>
                        </a:lnTo>
                        <a:lnTo>
                          <a:pt x="91" y="1"/>
                        </a:lnTo>
                        <a:lnTo>
                          <a:pt x="86" y="3"/>
                        </a:lnTo>
                        <a:lnTo>
                          <a:pt x="82" y="6"/>
                        </a:lnTo>
                        <a:lnTo>
                          <a:pt x="114" y="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2" name="Freeform 761"/>
                  <p:cNvSpPr>
                    <a:spLocks noChangeAspect="1"/>
                  </p:cNvSpPr>
                  <p:nvPr/>
                </p:nvSpPr>
                <p:spPr bwMode="auto">
                  <a:xfrm>
                    <a:off x="3440" y="1360"/>
                    <a:ext cx="29" cy="64"/>
                  </a:xfrm>
                  <a:custGeom>
                    <a:avLst/>
                    <a:gdLst>
                      <a:gd name="T0" fmla="*/ 29 w 114"/>
                      <a:gd name="T1" fmla="*/ 57 h 207"/>
                      <a:gd name="T2" fmla="*/ 29 w 114"/>
                      <a:gd name="T3" fmla="*/ 57 h 207"/>
                      <a:gd name="T4" fmla="*/ 29 w 114"/>
                      <a:gd name="T5" fmla="*/ 49 h 207"/>
                      <a:gd name="T6" fmla="*/ 28 w 114"/>
                      <a:gd name="T7" fmla="*/ 43 h 207"/>
                      <a:gd name="T8" fmla="*/ 27 w 114"/>
                      <a:gd name="T9" fmla="*/ 39 h 207"/>
                      <a:gd name="T10" fmla="*/ 26 w 114"/>
                      <a:gd name="T11" fmla="*/ 35 h 207"/>
                      <a:gd name="T12" fmla="*/ 25 w 114"/>
                      <a:gd name="T13" fmla="*/ 32 h 207"/>
                      <a:gd name="T14" fmla="*/ 24 w 114"/>
                      <a:gd name="T15" fmla="*/ 28 h 207"/>
                      <a:gd name="T16" fmla="*/ 23 w 114"/>
                      <a:gd name="T17" fmla="*/ 24 h 207"/>
                      <a:gd name="T18" fmla="*/ 22 w 114"/>
                      <a:gd name="T19" fmla="*/ 21 h 207"/>
                      <a:gd name="T20" fmla="*/ 20 w 114"/>
                      <a:gd name="T21" fmla="*/ 18 h 207"/>
                      <a:gd name="T22" fmla="*/ 18 w 114"/>
                      <a:gd name="T23" fmla="*/ 14 h 207"/>
                      <a:gd name="T24" fmla="*/ 16 w 114"/>
                      <a:gd name="T25" fmla="*/ 11 h 207"/>
                      <a:gd name="T26" fmla="*/ 14 w 114"/>
                      <a:gd name="T27" fmla="*/ 7 h 207"/>
                      <a:gd name="T28" fmla="*/ 11 w 114"/>
                      <a:gd name="T29" fmla="*/ 4 h 207"/>
                      <a:gd name="T30" fmla="*/ 8 w 114"/>
                      <a:gd name="T31" fmla="*/ 0 h 207"/>
                      <a:gd name="T32" fmla="*/ 0 w 114"/>
                      <a:gd name="T33" fmla="*/ 11 h 207"/>
                      <a:gd name="T34" fmla="*/ 3 w 114"/>
                      <a:gd name="T35" fmla="*/ 14 h 207"/>
                      <a:gd name="T36" fmla="*/ 5 w 114"/>
                      <a:gd name="T37" fmla="*/ 16 h 207"/>
                      <a:gd name="T38" fmla="*/ 6 w 114"/>
                      <a:gd name="T39" fmla="*/ 19 h 207"/>
                      <a:gd name="T40" fmla="*/ 8 w 114"/>
                      <a:gd name="T41" fmla="*/ 22 h 207"/>
                      <a:gd name="T42" fmla="*/ 10 w 114"/>
                      <a:gd name="T43" fmla="*/ 25 h 207"/>
                      <a:gd name="T44" fmla="*/ 11 w 114"/>
                      <a:gd name="T45" fmla="*/ 28 h 207"/>
                      <a:gd name="T46" fmla="*/ 13 w 114"/>
                      <a:gd name="T47" fmla="*/ 31 h 207"/>
                      <a:gd name="T48" fmla="*/ 13 w 114"/>
                      <a:gd name="T49" fmla="*/ 34 h 207"/>
                      <a:gd name="T50" fmla="*/ 15 w 114"/>
                      <a:gd name="T51" fmla="*/ 36 h 207"/>
                      <a:gd name="T52" fmla="*/ 15 w 114"/>
                      <a:gd name="T53" fmla="*/ 40 h 207"/>
                      <a:gd name="T54" fmla="*/ 16 w 114"/>
                      <a:gd name="T55" fmla="*/ 42 h 207"/>
                      <a:gd name="T56" fmla="*/ 16 w 114"/>
                      <a:gd name="T57" fmla="*/ 45 h 207"/>
                      <a:gd name="T58" fmla="*/ 17 w 114"/>
                      <a:gd name="T59" fmla="*/ 51 h 207"/>
                      <a:gd name="T60" fmla="*/ 17 w 114"/>
                      <a:gd name="T61" fmla="*/ 57 h 207"/>
                      <a:gd name="T62" fmla="*/ 17 w 114"/>
                      <a:gd name="T63" fmla="*/ 57 h 207"/>
                      <a:gd name="T64" fmla="*/ 17 w 114"/>
                      <a:gd name="T65" fmla="*/ 57 h 207"/>
                      <a:gd name="T66" fmla="*/ 17 w 114"/>
                      <a:gd name="T67" fmla="*/ 58 h 207"/>
                      <a:gd name="T68" fmla="*/ 18 w 114"/>
                      <a:gd name="T69" fmla="*/ 60 h 207"/>
                      <a:gd name="T70" fmla="*/ 18 w 114"/>
                      <a:gd name="T71" fmla="*/ 61 h 207"/>
                      <a:gd name="T72" fmla="*/ 19 w 114"/>
                      <a:gd name="T73" fmla="*/ 62 h 207"/>
                      <a:gd name="T74" fmla="*/ 20 w 114"/>
                      <a:gd name="T75" fmla="*/ 63 h 207"/>
                      <a:gd name="T76" fmla="*/ 21 w 114"/>
                      <a:gd name="T77" fmla="*/ 63 h 207"/>
                      <a:gd name="T78" fmla="*/ 22 w 114"/>
                      <a:gd name="T79" fmla="*/ 64 h 207"/>
                      <a:gd name="T80" fmla="*/ 23 w 114"/>
                      <a:gd name="T81" fmla="*/ 64 h 207"/>
                      <a:gd name="T82" fmla="*/ 24 w 114"/>
                      <a:gd name="T83" fmla="*/ 64 h 207"/>
                      <a:gd name="T84" fmla="*/ 25 w 114"/>
                      <a:gd name="T85" fmla="*/ 63 h 207"/>
                      <a:gd name="T86" fmla="*/ 26 w 114"/>
                      <a:gd name="T87" fmla="*/ 63 h 207"/>
                      <a:gd name="T88" fmla="*/ 27 w 114"/>
                      <a:gd name="T89" fmla="*/ 62 h 207"/>
                      <a:gd name="T90" fmla="*/ 28 w 114"/>
                      <a:gd name="T91" fmla="*/ 61 h 207"/>
                      <a:gd name="T92" fmla="*/ 28 w 114"/>
                      <a:gd name="T93" fmla="*/ 60 h 207"/>
                      <a:gd name="T94" fmla="*/ 29 w 114"/>
                      <a:gd name="T95" fmla="*/ 58 h 207"/>
                      <a:gd name="T96" fmla="*/ 29 w 114"/>
                      <a:gd name="T97" fmla="*/ 57 h 207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</a:gdLst>
                    <a:ahLst/>
                    <a:cxnLst>
                      <a:cxn ang="T98">
                        <a:pos x="T0" y="T1"/>
                      </a:cxn>
                      <a:cxn ang="T99">
                        <a:pos x="T2" y="T3"/>
                      </a:cxn>
                      <a:cxn ang="T100">
                        <a:pos x="T4" y="T5"/>
                      </a:cxn>
                      <a:cxn ang="T101">
                        <a:pos x="T6" y="T7"/>
                      </a:cxn>
                      <a:cxn ang="T102">
                        <a:pos x="T8" y="T9"/>
                      </a:cxn>
                      <a:cxn ang="T103">
                        <a:pos x="T10" y="T11"/>
                      </a:cxn>
                      <a:cxn ang="T104">
                        <a:pos x="T12" y="T13"/>
                      </a:cxn>
                      <a:cxn ang="T105">
                        <a:pos x="T14" y="T15"/>
                      </a:cxn>
                      <a:cxn ang="T106">
                        <a:pos x="T16" y="T17"/>
                      </a:cxn>
                      <a:cxn ang="T107">
                        <a:pos x="T18" y="T19"/>
                      </a:cxn>
                      <a:cxn ang="T108">
                        <a:pos x="T20" y="T21"/>
                      </a:cxn>
                      <a:cxn ang="T109">
                        <a:pos x="T22" y="T23"/>
                      </a:cxn>
                      <a:cxn ang="T110">
                        <a:pos x="T24" y="T25"/>
                      </a:cxn>
                      <a:cxn ang="T111">
                        <a:pos x="T26" y="T27"/>
                      </a:cxn>
                      <a:cxn ang="T112">
                        <a:pos x="T28" y="T29"/>
                      </a:cxn>
                      <a:cxn ang="T113">
                        <a:pos x="T30" y="T31"/>
                      </a:cxn>
                      <a:cxn ang="T114">
                        <a:pos x="T32" y="T33"/>
                      </a:cxn>
                      <a:cxn ang="T115">
                        <a:pos x="T34" y="T35"/>
                      </a:cxn>
                      <a:cxn ang="T116">
                        <a:pos x="T36" y="T37"/>
                      </a:cxn>
                      <a:cxn ang="T117">
                        <a:pos x="T38" y="T39"/>
                      </a:cxn>
                      <a:cxn ang="T118">
                        <a:pos x="T40" y="T41"/>
                      </a:cxn>
                      <a:cxn ang="T119">
                        <a:pos x="T42" y="T43"/>
                      </a:cxn>
                      <a:cxn ang="T120">
                        <a:pos x="T44" y="T45"/>
                      </a:cxn>
                      <a:cxn ang="T121">
                        <a:pos x="T46" y="T47"/>
                      </a:cxn>
                      <a:cxn ang="T122">
                        <a:pos x="T48" y="T49"/>
                      </a:cxn>
                      <a:cxn ang="T123">
                        <a:pos x="T50" y="T51"/>
                      </a:cxn>
                      <a:cxn ang="T124">
                        <a:pos x="T52" y="T53"/>
                      </a:cxn>
                      <a:cxn ang="T125">
                        <a:pos x="T54" y="T55"/>
                      </a:cxn>
                      <a:cxn ang="T126">
                        <a:pos x="T56" y="T57"/>
                      </a:cxn>
                      <a:cxn ang="T127">
                        <a:pos x="T58" y="T59"/>
                      </a:cxn>
                      <a:cxn ang="T128">
                        <a:pos x="T60" y="T61"/>
                      </a:cxn>
                      <a:cxn ang="T129">
                        <a:pos x="T62" y="T63"/>
                      </a:cxn>
                      <a:cxn ang="T130">
                        <a:pos x="T64" y="T65"/>
                      </a:cxn>
                      <a:cxn ang="T131">
                        <a:pos x="T66" y="T67"/>
                      </a:cxn>
                      <a:cxn ang="T132">
                        <a:pos x="T68" y="T69"/>
                      </a:cxn>
                      <a:cxn ang="T133">
                        <a:pos x="T70" y="T71"/>
                      </a:cxn>
                      <a:cxn ang="T134">
                        <a:pos x="T72" y="T73"/>
                      </a:cxn>
                      <a:cxn ang="T135">
                        <a:pos x="T74" y="T75"/>
                      </a:cxn>
                      <a:cxn ang="T136">
                        <a:pos x="T76" y="T77"/>
                      </a:cxn>
                      <a:cxn ang="T137">
                        <a:pos x="T78" y="T79"/>
                      </a:cxn>
                      <a:cxn ang="T138">
                        <a:pos x="T80" y="T81"/>
                      </a:cxn>
                      <a:cxn ang="T139">
                        <a:pos x="T82" y="T83"/>
                      </a:cxn>
                      <a:cxn ang="T140">
                        <a:pos x="T84" y="T85"/>
                      </a:cxn>
                      <a:cxn ang="T141">
                        <a:pos x="T86" y="T87"/>
                      </a:cxn>
                      <a:cxn ang="T142">
                        <a:pos x="T88" y="T89"/>
                      </a:cxn>
                      <a:cxn ang="T143">
                        <a:pos x="T90" y="T91"/>
                      </a:cxn>
                      <a:cxn ang="T144">
                        <a:pos x="T92" y="T93"/>
                      </a:cxn>
                      <a:cxn ang="T145">
                        <a:pos x="T94" y="T95"/>
                      </a:cxn>
                      <a:cxn ang="T146">
                        <a:pos x="T96" y="T97"/>
                      </a:cxn>
                    </a:cxnLst>
                    <a:rect l="0" t="0" r="r" b="b"/>
                    <a:pathLst>
                      <a:path w="114" h="207">
                        <a:moveTo>
                          <a:pt x="114" y="184"/>
                        </a:moveTo>
                        <a:lnTo>
                          <a:pt x="114" y="184"/>
                        </a:lnTo>
                        <a:lnTo>
                          <a:pt x="113" y="160"/>
                        </a:lnTo>
                        <a:lnTo>
                          <a:pt x="110" y="138"/>
                        </a:lnTo>
                        <a:lnTo>
                          <a:pt x="107" y="126"/>
                        </a:lnTo>
                        <a:lnTo>
                          <a:pt x="104" y="114"/>
                        </a:lnTo>
                        <a:lnTo>
                          <a:pt x="100" y="102"/>
                        </a:lnTo>
                        <a:lnTo>
                          <a:pt x="96" y="91"/>
                        </a:lnTo>
                        <a:lnTo>
                          <a:pt x="91" y="79"/>
                        </a:lnTo>
                        <a:lnTo>
                          <a:pt x="85" y="69"/>
                        </a:lnTo>
                        <a:lnTo>
                          <a:pt x="78" y="57"/>
                        </a:lnTo>
                        <a:lnTo>
                          <a:pt x="71" y="46"/>
                        </a:lnTo>
                        <a:lnTo>
                          <a:pt x="62" y="34"/>
                        </a:lnTo>
                        <a:lnTo>
                          <a:pt x="54" y="22"/>
                        </a:lnTo>
                        <a:lnTo>
                          <a:pt x="43" y="12"/>
                        </a:lnTo>
                        <a:lnTo>
                          <a:pt x="33" y="0"/>
                        </a:lnTo>
                        <a:lnTo>
                          <a:pt x="0" y="34"/>
                        </a:lnTo>
                        <a:lnTo>
                          <a:pt x="10" y="44"/>
                        </a:lnTo>
                        <a:lnTo>
                          <a:pt x="18" y="53"/>
                        </a:lnTo>
                        <a:lnTo>
                          <a:pt x="25" y="62"/>
                        </a:lnTo>
                        <a:lnTo>
                          <a:pt x="33" y="72"/>
                        </a:lnTo>
                        <a:lnTo>
                          <a:pt x="39" y="81"/>
                        </a:lnTo>
                        <a:lnTo>
                          <a:pt x="44" y="91"/>
                        </a:lnTo>
                        <a:lnTo>
                          <a:pt x="50" y="99"/>
                        </a:lnTo>
                        <a:lnTo>
                          <a:pt x="53" y="109"/>
                        </a:lnTo>
                        <a:lnTo>
                          <a:pt x="57" y="118"/>
                        </a:lnTo>
                        <a:lnTo>
                          <a:pt x="60" y="128"/>
                        </a:lnTo>
                        <a:lnTo>
                          <a:pt x="62" y="136"/>
                        </a:lnTo>
                        <a:lnTo>
                          <a:pt x="64" y="146"/>
                        </a:lnTo>
                        <a:lnTo>
                          <a:pt x="66" y="165"/>
                        </a:lnTo>
                        <a:lnTo>
                          <a:pt x="67" y="184"/>
                        </a:lnTo>
                        <a:lnTo>
                          <a:pt x="67" y="189"/>
                        </a:lnTo>
                        <a:lnTo>
                          <a:pt x="70" y="193"/>
                        </a:lnTo>
                        <a:lnTo>
                          <a:pt x="72" y="197"/>
                        </a:lnTo>
                        <a:lnTo>
                          <a:pt x="75" y="200"/>
                        </a:lnTo>
                        <a:lnTo>
                          <a:pt x="78" y="204"/>
                        </a:lnTo>
                        <a:lnTo>
                          <a:pt x="82" y="205"/>
                        </a:lnTo>
                        <a:lnTo>
                          <a:pt x="86" y="206"/>
                        </a:lnTo>
                        <a:lnTo>
                          <a:pt x="91" y="207"/>
                        </a:lnTo>
                        <a:lnTo>
                          <a:pt x="95" y="206"/>
                        </a:lnTo>
                        <a:lnTo>
                          <a:pt x="99" y="205"/>
                        </a:lnTo>
                        <a:lnTo>
                          <a:pt x="103" y="204"/>
                        </a:lnTo>
                        <a:lnTo>
                          <a:pt x="106" y="200"/>
                        </a:lnTo>
                        <a:lnTo>
                          <a:pt x="110" y="197"/>
                        </a:lnTo>
                        <a:lnTo>
                          <a:pt x="112" y="193"/>
                        </a:lnTo>
                        <a:lnTo>
                          <a:pt x="113" y="189"/>
                        </a:lnTo>
                        <a:lnTo>
                          <a:pt x="114" y="18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3" name="Freeform 762"/>
                  <p:cNvSpPr>
                    <a:spLocks noChangeAspect="1"/>
                  </p:cNvSpPr>
                  <p:nvPr/>
                </p:nvSpPr>
                <p:spPr bwMode="auto">
                  <a:xfrm>
                    <a:off x="3462" y="1417"/>
                    <a:ext cx="7" cy="93"/>
                  </a:xfrm>
                  <a:custGeom>
                    <a:avLst/>
                    <a:gdLst>
                      <a:gd name="T0" fmla="*/ 3 w 47"/>
                      <a:gd name="T1" fmla="*/ 93 h 316"/>
                      <a:gd name="T2" fmla="*/ 7 w 47"/>
                      <a:gd name="T3" fmla="*/ 86 h 316"/>
                      <a:gd name="T4" fmla="*/ 7 w 47"/>
                      <a:gd name="T5" fmla="*/ 0 h 316"/>
                      <a:gd name="T6" fmla="*/ 0 w 47"/>
                      <a:gd name="T7" fmla="*/ 0 h 316"/>
                      <a:gd name="T8" fmla="*/ 0 w 47"/>
                      <a:gd name="T9" fmla="*/ 86 h 316"/>
                      <a:gd name="T10" fmla="*/ 3 w 47"/>
                      <a:gd name="T11" fmla="*/ 93 h 316"/>
                      <a:gd name="T12" fmla="*/ 0 w 47"/>
                      <a:gd name="T13" fmla="*/ 86 h 316"/>
                      <a:gd name="T14" fmla="*/ 0 w 47"/>
                      <a:gd name="T15" fmla="*/ 88 h 316"/>
                      <a:gd name="T16" fmla="*/ 0 w 47"/>
                      <a:gd name="T17" fmla="*/ 89 h 316"/>
                      <a:gd name="T18" fmla="*/ 1 w 47"/>
                      <a:gd name="T19" fmla="*/ 90 h 316"/>
                      <a:gd name="T20" fmla="*/ 1 w 47"/>
                      <a:gd name="T21" fmla="*/ 91 h 316"/>
                      <a:gd name="T22" fmla="*/ 2 w 47"/>
                      <a:gd name="T23" fmla="*/ 92 h 316"/>
                      <a:gd name="T24" fmla="*/ 2 w 47"/>
                      <a:gd name="T25" fmla="*/ 92 h 316"/>
                      <a:gd name="T26" fmla="*/ 3 w 47"/>
                      <a:gd name="T27" fmla="*/ 93 h 316"/>
                      <a:gd name="T28" fmla="*/ 4 w 47"/>
                      <a:gd name="T29" fmla="*/ 93 h 316"/>
                      <a:gd name="T30" fmla="*/ 4 w 47"/>
                      <a:gd name="T31" fmla="*/ 93 h 316"/>
                      <a:gd name="T32" fmla="*/ 5 w 47"/>
                      <a:gd name="T33" fmla="*/ 92 h 316"/>
                      <a:gd name="T34" fmla="*/ 5 w 47"/>
                      <a:gd name="T35" fmla="*/ 92 h 316"/>
                      <a:gd name="T36" fmla="*/ 6 w 47"/>
                      <a:gd name="T37" fmla="*/ 91 h 316"/>
                      <a:gd name="T38" fmla="*/ 6 w 47"/>
                      <a:gd name="T39" fmla="*/ 90 h 316"/>
                      <a:gd name="T40" fmla="*/ 7 w 47"/>
                      <a:gd name="T41" fmla="*/ 89 h 316"/>
                      <a:gd name="T42" fmla="*/ 7 w 47"/>
                      <a:gd name="T43" fmla="*/ 88 h 316"/>
                      <a:gd name="T44" fmla="*/ 7 w 47"/>
                      <a:gd name="T45" fmla="*/ 86 h 316"/>
                      <a:gd name="T46" fmla="*/ 3 w 47"/>
                      <a:gd name="T47" fmla="*/ 93 h 31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316">
                        <a:moveTo>
                          <a:pt x="18" y="315"/>
                        </a:moveTo>
                        <a:lnTo>
                          <a:pt x="47" y="292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292"/>
                        </a:lnTo>
                        <a:lnTo>
                          <a:pt x="18" y="315"/>
                        </a:lnTo>
                        <a:lnTo>
                          <a:pt x="0" y="292"/>
                        </a:lnTo>
                        <a:lnTo>
                          <a:pt x="0" y="299"/>
                        </a:lnTo>
                        <a:lnTo>
                          <a:pt x="3" y="303"/>
                        </a:lnTo>
                        <a:lnTo>
                          <a:pt x="5" y="307"/>
                        </a:lnTo>
                        <a:lnTo>
                          <a:pt x="8" y="310"/>
                        </a:lnTo>
                        <a:lnTo>
                          <a:pt x="11" y="312"/>
                        </a:lnTo>
                        <a:lnTo>
                          <a:pt x="15" y="314"/>
                        </a:lnTo>
                        <a:lnTo>
                          <a:pt x="19" y="315"/>
                        </a:lnTo>
                        <a:lnTo>
                          <a:pt x="24" y="316"/>
                        </a:lnTo>
                        <a:lnTo>
                          <a:pt x="28" y="315"/>
                        </a:lnTo>
                        <a:lnTo>
                          <a:pt x="32" y="314"/>
                        </a:lnTo>
                        <a:lnTo>
                          <a:pt x="36" y="312"/>
                        </a:lnTo>
                        <a:lnTo>
                          <a:pt x="39" y="310"/>
                        </a:lnTo>
                        <a:lnTo>
                          <a:pt x="43" y="307"/>
                        </a:lnTo>
                        <a:lnTo>
                          <a:pt x="45" y="303"/>
                        </a:lnTo>
                        <a:lnTo>
                          <a:pt x="46" y="299"/>
                        </a:lnTo>
                        <a:lnTo>
                          <a:pt x="47" y="292"/>
                        </a:lnTo>
                        <a:lnTo>
                          <a:pt x="18" y="31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4" name="Freeform 763"/>
                  <p:cNvSpPr>
                    <a:spLocks noChangeAspect="1"/>
                  </p:cNvSpPr>
                  <p:nvPr/>
                </p:nvSpPr>
                <p:spPr bwMode="auto">
                  <a:xfrm>
                    <a:off x="3462" y="1496"/>
                    <a:ext cx="36" cy="21"/>
                  </a:xfrm>
                  <a:custGeom>
                    <a:avLst/>
                    <a:gdLst>
                      <a:gd name="T0" fmla="*/ 36 w 121"/>
                      <a:gd name="T1" fmla="*/ 14 h 66"/>
                      <a:gd name="T2" fmla="*/ 31 w 121"/>
                      <a:gd name="T3" fmla="*/ 7 h 66"/>
                      <a:gd name="T4" fmla="*/ 3 w 121"/>
                      <a:gd name="T5" fmla="*/ 0 h 66"/>
                      <a:gd name="T6" fmla="*/ 0 w 121"/>
                      <a:gd name="T7" fmla="*/ 14 h 66"/>
                      <a:gd name="T8" fmla="*/ 28 w 121"/>
                      <a:gd name="T9" fmla="*/ 21 h 66"/>
                      <a:gd name="T10" fmla="*/ 36 w 121"/>
                      <a:gd name="T11" fmla="*/ 14 h 66"/>
                      <a:gd name="T12" fmla="*/ 28 w 121"/>
                      <a:gd name="T13" fmla="*/ 21 h 66"/>
                      <a:gd name="T14" fmla="*/ 29 w 121"/>
                      <a:gd name="T15" fmla="*/ 21 h 66"/>
                      <a:gd name="T16" fmla="*/ 31 w 121"/>
                      <a:gd name="T17" fmla="*/ 21 h 66"/>
                      <a:gd name="T18" fmla="*/ 32 w 121"/>
                      <a:gd name="T19" fmla="*/ 21 h 66"/>
                      <a:gd name="T20" fmla="*/ 33 w 121"/>
                      <a:gd name="T21" fmla="*/ 20 h 66"/>
                      <a:gd name="T22" fmla="*/ 34 w 121"/>
                      <a:gd name="T23" fmla="*/ 19 h 66"/>
                      <a:gd name="T24" fmla="*/ 35 w 121"/>
                      <a:gd name="T25" fmla="*/ 18 h 66"/>
                      <a:gd name="T26" fmla="*/ 36 w 121"/>
                      <a:gd name="T27" fmla="*/ 17 h 66"/>
                      <a:gd name="T28" fmla="*/ 36 w 121"/>
                      <a:gd name="T29" fmla="*/ 16 h 66"/>
                      <a:gd name="T30" fmla="*/ 36 w 121"/>
                      <a:gd name="T31" fmla="*/ 14 h 66"/>
                      <a:gd name="T32" fmla="*/ 36 w 121"/>
                      <a:gd name="T33" fmla="*/ 13 h 66"/>
                      <a:gd name="T34" fmla="*/ 36 w 121"/>
                      <a:gd name="T35" fmla="*/ 11 h 66"/>
                      <a:gd name="T36" fmla="*/ 35 w 121"/>
                      <a:gd name="T37" fmla="*/ 10 h 66"/>
                      <a:gd name="T38" fmla="*/ 35 w 121"/>
                      <a:gd name="T39" fmla="*/ 9 h 66"/>
                      <a:gd name="T40" fmla="*/ 34 w 121"/>
                      <a:gd name="T41" fmla="*/ 8 h 66"/>
                      <a:gd name="T42" fmla="*/ 32 w 121"/>
                      <a:gd name="T43" fmla="*/ 7 h 66"/>
                      <a:gd name="T44" fmla="*/ 31 w 121"/>
                      <a:gd name="T45" fmla="*/ 7 h 66"/>
                      <a:gd name="T46" fmla="*/ 36 w 121"/>
                      <a:gd name="T47" fmla="*/ 14 h 6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121" h="66">
                        <a:moveTo>
                          <a:pt x="121" y="43"/>
                        </a:moveTo>
                        <a:lnTo>
                          <a:pt x="104" y="21"/>
                        </a:lnTo>
                        <a:lnTo>
                          <a:pt x="11" y="0"/>
                        </a:lnTo>
                        <a:lnTo>
                          <a:pt x="0" y="45"/>
                        </a:lnTo>
                        <a:lnTo>
                          <a:pt x="94" y="66"/>
                        </a:lnTo>
                        <a:lnTo>
                          <a:pt x="121" y="43"/>
                        </a:lnTo>
                        <a:lnTo>
                          <a:pt x="94" y="66"/>
                        </a:lnTo>
                        <a:lnTo>
                          <a:pt x="99" y="66"/>
                        </a:lnTo>
                        <a:lnTo>
                          <a:pt x="104" y="66"/>
                        </a:lnTo>
                        <a:lnTo>
                          <a:pt x="109" y="65"/>
                        </a:lnTo>
                        <a:lnTo>
                          <a:pt x="112" y="62"/>
                        </a:lnTo>
                        <a:lnTo>
                          <a:pt x="115" y="60"/>
                        </a:lnTo>
                        <a:lnTo>
                          <a:pt x="118" y="57"/>
                        </a:lnTo>
                        <a:lnTo>
                          <a:pt x="120" y="53"/>
                        </a:lnTo>
                        <a:lnTo>
                          <a:pt x="121" y="49"/>
                        </a:lnTo>
                        <a:lnTo>
                          <a:pt x="121" y="44"/>
                        </a:lnTo>
                        <a:lnTo>
                          <a:pt x="121" y="40"/>
                        </a:lnTo>
                        <a:lnTo>
                          <a:pt x="120" y="36"/>
                        </a:lnTo>
                        <a:lnTo>
                          <a:pt x="119" y="32"/>
                        </a:lnTo>
                        <a:lnTo>
                          <a:pt x="116" y="29"/>
                        </a:lnTo>
                        <a:lnTo>
                          <a:pt x="113" y="25"/>
                        </a:lnTo>
                        <a:lnTo>
                          <a:pt x="109" y="22"/>
                        </a:lnTo>
                        <a:lnTo>
                          <a:pt x="104" y="21"/>
                        </a:lnTo>
                        <a:lnTo>
                          <a:pt x="121" y="4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5" name="Freeform 764"/>
                  <p:cNvSpPr>
                    <a:spLocks noChangeAspect="1"/>
                  </p:cNvSpPr>
                  <p:nvPr/>
                </p:nvSpPr>
                <p:spPr bwMode="auto">
                  <a:xfrm>
                    <a:off x="3483" y="1511"/>
                    <a:ext cx="14" cy="36"/>
                  </a:xfrm>
                  <a:custGeom>
                    <a:avLst/>
                    <a:gdLst>
                      <a:gd name="T0" fmla="*/ 7 w 46"/>
                      <a:gd name="T1" fmla="*/ 36 h 110"/>
                      <a:gd name="T2" fmla="*/ 14 w 46"/>
                      <a:gd name="T3" fmla="*/ 28 h 110"/>
                      <a:gd name="T4" fmla="*/ 14 w 46"/>
                      <a:gd name="T5" fmla="*/ 0 h 110"/>
                      <a:gd name="T6" fmla="*/ 0 w 46"/>
                      <a:gd name="T7" fmla="*/ 0 h 110"/>
                      <a:gd name="T8" fmla="*/ 0 w 46"/>
                      <a:gd name="T9" fmla="*/ 28 h 110"/>
                      <a:gd name="T10" fmla="*/ 7 w 46"/>
                      <a:gd name="T11" fmla="*/ 36 h 110"/>
                      <a:gd name="T12" fmla="*/ 0 w 46"/>
                      <a:gd name="T13" fmla="*/ 28 h 110"/>
                      <a:gd name="T14" fmla="*/ 0 w 46"/>
                      <a:gd name="T15" fmla="*/ 30 h 110"/>
                      <a:gd name="T16" fmla="*/ 1 w 46"/>
                      <a:gd name="T17" fmla="*/ 32 h 110"/>
                      <a:gd name="T18" fmla="*/ 1 w 46"/>
                      <a:gd name="T19" fmla="*/ 33 h 110"/>
                      <a:gd name="T20" fmla="*/ 2 w 46"/>
                      <a:gd name="T21" fmla="*/ 34 h 110"/>
                      <a:gd name="T22" fmla="*/ 4 w 46"/>
                      <a:gd name="T23" fmla="*/ 35 h 110"/>
                      <a:gd name="T24" fmla="*/ 5 w 46"/>
                      <a:gd name="T25" fmla="*/ 36 h 110"/>
                      <a:gd name="T26" fmla="*/ 6 w 46"/>
                      <a:gd name="T27" fmla="*/ 36 h 110"/>
                      <a:gd name="T28" fmla="*/ 7 w 46"/>
                      <a:gd name="T29" fmla="*/ 36 h 110"/>
                      <a:gd name="T30" fmla="*/ 9 w 46"/>
                      <a:gd name="T31" fmla="*/ 36 h 110"/>
                      <a:gd name="T32" fmla="*/ 10 w 46"/>
                      <a:gd name="T33" fmla="*/ 36 h 110"/>
                      <a:gd name="T34" fmla="*/ 11 w 46"/>
                      <a:gd name="T35" fmla="*/ 35 h 110"/>
                      <a:gd name="T36" fmla="*/ 12 w 46"/>
                      <a:gd name="T37" fmla="*/ 34 h 110"/>
                      <a:gd name="T38" fmla="*/ 13 w 46"/>
                      <a:gd name="T39" fmla="*/ 33 h 110"/>
                      <a:gd name="T40" fmla="*/ 14 w 46"/>
                      <a:gd name="T41" fmla="*/ 32 h 110"/>
                      <a:gd name="T42" fmla="*/ 14 w 46"/>
                      <a:gd name="T43" fmla="*/ 30 h 110"/>
                      <a:gd name="T44" fmla="*/ 14 w 46"/>
                      <a:gd name="T45" fmla="*/ 28 h 110"/>
                      <a:gd name="T46" fmla="*/ 7 w 46"/>
                      <a:gd name="T47" fmla="*/ 36 h 110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10">
                        <a:moveTo>
                          <a:pt x="23" y="110"/>
                        </a:moveTo>
                        <a:lnTo>
                          <a:pt x="46" y="87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87"/>
                        </a:lnTo>
                        <a:lnTo>
                          <a:pt x="23" y="110"/>
                        </a:lnTo>
                        <a:lnTo>
                          <a:pt x="0" y="87"/>
                        </a:lnTo>
                        <a:lnTo>
                          <a:pt x="1" y="92"/>
                        </a:lnTo>
                        <a:lnTo>
                          <a:pt x="2" y="97"/>
                        </a:lnTo>
                        <a:lnTo>
                          <a:pt x="4" y="101"/>
                        </a:lnTo>
                        <a:lnTo>
                          <a:pt x="8" y="105"/>
                        </a:lnTo>
                        <a:lnTo>
                          <a:pt x="12" y="107"/>
                        </a:lnTo>
                        <a:lnTo>
                          <a:pt x="15" y="109"/>
                        </a:lnTo>
                        <a:lnTo>
                          <a:pt x="19" y="110"/>
                        </a:lnTo>
                        <a:lnTo>
                          <a:pt x="23" y="110"/>
                        </a:lnTo>
                        <a:lnTo>
                          <a:pt x="29" y="110"/>
                        </a:lnTo>
                        <a:lnTo>
                          <a:pt x="32" y="109"/>
                        </a:lnTo>
                        <a:lnTo>
                          <a:pt x="36" y="107"/>
                        </a:lnTo>
                        <a:lnTo>
                          <a:pt x="40" y="105"/>
                        </a:lnTo>
                        <a:lnTo>
                          <a:pt x="42" y="101"/>
                        </a:lnTo>
                        <a:lnTo>
                          <a:pt x="45" y="97"/>
                        </a:lnTo>
                        <a:lnTo>
                          <a:pt x="46" y="92"/>
                        </a:lnTo>
                        <a:lnTo>
                          <a:pt x="46" y="87"/>
                        </a:lnTo>
                        <a:lnTo>
                          <a:pt x="23" y="11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6" name="Freeform 765"/>
                  <p:cNvSpPr>
                    <a:spLocks noChangeAspect="1"/>
                  </p:cNvSpPr>
                  <p:nvPr/>
                </p:nvSpPr>
                <p:spPr bwMode="auto">
                  <a:xfrm>
                    <a:off x="3462" y="1532"/>
                    <a:ext cx="29" cy="14"/>
                  </a:xfrm>
                  <a:custGeom>
                    <a:avLst/>
                    <a:gdLst>
                      <a:gd name="T0" fmla="*/ 0 w 102"/>
                      <a:gd name="T1" fmla="*/ 7 h 47"/>
                      <a:gd name="T2" fmla="*/ 7 w 102"/>
                      <a:gd name="T3" fmla="*/ 14 h 47"/>
                      <a:gd name="T4" fmla="*/ 29 w 102"/>
                      <a:gd name="T5" fmla="*/ 14 h 47"/>
                      <a:gd name="T6" fmla="*/ 29 w 102"/>
                      <a:gd name="T7" fmla="*/ 0 h 47"/>
                      <a:gd name="T8" fmla="*/ 7 w 102"/>
                      <a:gd name="T9" fmla="*/ 0 h 47"/>
                      <a:gd name="T10" fmla="*/ 0 w 102"/>
                      <a:gd name="T11" fmla="*/ 7 h 47"/>
                      <a:gd name="T12" fmla="*/ 7 w 102"/>
                      <a:gd name="T13" fmla="*/ 0 h 47"/>
                      <a:gd name="T14" fmla="*/ 5 w 102"/>
                      <a:gd name="T15" fmla="*/ 1 h 47"/>
                      <a:gd name="T16" fmla="*/ 4 w 102"/>
                      <a:gd name="T17" fmla="*/ 1 h 47"/>
                      <a:gd name="T18" fmla="*/ 3 w 102"/>
                      <a:gd name="T19" fmla="*/ 1 h 47"/>
                      <a:gd name="T20" fmla="*/ 1 w 102"/>
                      <a:gd name="T21" fmla="*/ 2 h 47"/>
                      <a:gd name="T22" fmla="*/ 1 w 102"/>
                      <a:gd name="T23" fmla="*/ 3 h 47"/>
                      <a:gd name="T24" fmla="*/ 0 w 102"/>
                      <a:gd name="T25" fmla="*/ 4 h 47"/>
                      <a:gd name="T26" fmla="*/ 0 w 102"/>
                      <a:gd name="T27" fmla="*/ 6 h 47"/>
                      <a:gd name="T28" fmla="*/ 0 w 102"/>
                      <a:gd name="T29" fmla="*/ 7 h 47"/>
                      <a:gd name="T30" fmla="*/ 0 w 102"/>
                      <a:gd name="T31" fmla="*/ 8 h 47"/>
                      <a:gd name="T32" fmla="*/ 0 w 102"/>
                      <a:gd name="T33" fmla="*/ 10 h 47"/>
                      <a:gd name="T34" fmla="*/ 1 w 102"/>
                      <a:gd name="T35" fmla="*/ 11 h 47"/>
                      <a:gd name="T36" fmla="*/ 1 w 102"/>
                      <a:gd name="T37" fmla="*/ 12 h 47"/>
                      <a:gd name="T38" fmla="*/ 3 w 102"/>
                      <a:gd name="T39" fmla="*/ 13 h 47"/>
                      <a:gd name="T40" fmla="*/ 4 w 102"/>
                      <a:gd name="T41" fmla="*/ 13 h 47"/>
                      <a:gd name="T42" fmla="*/ 5 w 102"/>
                      <a:gd name="T43" fmla="*/ 14 h 47"/>
                      <a:gd name="T44" fmla="*/ 7 w 102"/>
                      <a:gd name="T45" fmla="*/ 14 h 47"/>
                      <a:gd name="T46" fmla="*/ 0 w 102"/>
                      <a:gd name="T47" fmla="*/ 7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102" h="47">
                        <a:moveTo>
                          <a:pt x="0" y="24"/>
                        </a:moveTo>
                        <a:lnTo>
                          <a:pt x="23" y="47"/>
                        </a:lnTo>
                        <a:lnTo>
                          <a:pt x="102" y="47"/>
                        </a:lnTo>
                        <a:lnTo>
                          <a:pt x="102" y="0"/>
                        </a:lnTo>
                        <a:lnTo>
                          <a:pt x="23" y="0"/>
                        </a:lnTo>
                        <a:lnTo>
                          <a:pt x="0" y="24"/>
                        </a:lnTo>
                        <a:lnTo>
                          <a:pt x="23" y="0"/>
                        </a:lnTo>
                        <a:lnTo>
                          <a:pt x="18" y="2"/>
                        </a:lnTo>
                        <a:lnTo>
                          <a:pt x="13" y="3"/>
                        </a:lnTo>
                        <a:lnTo>
                          <a:pt x="9" y="5"/>
                        </a:lnTo>
                        <a:lnTo>
                          <a:pt x="5" y="8"/>
                        </a:lnTo>
                        <a:lnTo>
                          <a:pt x="3" y="11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4"/>
                        </a:lnTo>
                        <a:lnTo>
                          <a:pt x="0" y="28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9" y="43"/>
                        </a:lnTo>
                        <a:lnTo>
                          <a:pt x="13" y="45"/>
                        </a:lnTo>
                        <a:lnTo>
                          <a:pt x="18" y="47"/>
                        </a:lnTo>
                        <a:lnTo>
                          <a:pt x="23" y="47"/>
                        </a:ln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7" name="Freeform 766"/>
                  <p:cNvSpPr>
                    <a:spLocks noChangeAspect="1"/>
                  </p:cNvSpPr>
                  <p:nvPr/>
                </p:nvSpPr>
                <p:spPr bwMode="auto">
                  <a:xfrm>
                    <a:off x="3462" y="1539"/>
                    <a:ext cx="14" cy="336"/>
                  </a:xfrm>
                  <a:custGeom>
                    <a:avLst/>
                    <a:gdLst>
                      <a:gd name="T0" fmla="*/ 7 w 46"/>
                      <a:gd name="T1" fmla="*/ 336 h 1117"/>
                      <a:gd name="T2" fmla="*/ 14 w 46"/>
                      <a:gd name="T3" fmla="*/ 329 h 1117"/>
                      <a:gd name="T4" fmla="*/ 14 w 46"/>
                      <a:gd name="T5" fmla="*/ 0 h 1117"/>
                      <a:gd name="T6" fmla="*/ 0 w 46"/>
                      <a:gd name="T7" fmla="*/ 0 h 1117"/>
                      <a:gd name="T8" fmla="*/ 0 w 46"/>
                      <a:gd name="T9" fmla="*/ 329 h 1117"/>
                      <a:gd name="T10" fmla="*/ 7 w 46"/>
                      <a:gd name="T11" fmla="*/ 336 h 1117"/>
                      <a:gd name="T12" fmla="*/ 0 w 46"/>
                      <a:gd name="T13" fmla="*/ 329 h 1117"/>
                      <a:gd name="T14" fmla="*/ 0 w 46"/>
                      <a:gd name="T15" fmla="*/ 331 h 1117"/>
                      <a:gd name="T16" fmla="*/ 1 w 46"/>
                      <a:gd name="T17" fmla="*/ 332 h 1117"/>
                      <a:gd name="T18" fmla="*/ 1 w 46"/>
                      <a:gd name="T19" fmla="*/ 333 h 1117"/>
                      <a:gd name="T20" fmla="*/ 2 w 46"/>
                      <a:gd name="T21" fmla="*/ 334 h 1117"/>
                      <a:gd name="T22" fmla="*/ 3 w 46"/>
                      <a:gd name="T23" fmla="*/ 335 h 1117"/>
                      <a:gd name="T24" fmla="*/ 5 w 46"/>
                      <a:gd name="T25" fmla="*/ 335 h 1117"/>
                      <a:gd name="T26" fmla="*/ 6 w 46"/>
                      <a:gd name="T27" fmla="*/ 336 h 1117"/>
                      <a:gd name="T28" fmla="*/ 7 w 46"/>
                      <a:gd name="T29" fmla="*/ 336 h 1117"/>
                      <a:gd name="T30" fmla="*/ 9 w 46"/>
                      <a:gd name="T31" fmla="*/ 336 h 1117"/>
                      <a:gd name="T32" fmla="*/ 10 w 46"/>
                      <a:gd name="T33" fmla="*/ 335 h 1117"/>
                      <a:gd name="T34" fmla="*/ 11 w 46"/>
                      <a:gd name="T35" fmla="*/ 335 h 1117"/>
                      <a:gd name="T36" fmla="*/ 12 w 46"/>
                      <a:gd name="T37" fmla="*/ 334 h 1117"/>
                      <a:gd name="T38" fmla="*/ 13 w 46"/>
                      <a:gd name="T39" fmla="*/ 333 h 1117"/>
                      <a:gd name="T40" fmla="*/ 13 w 46"/>
                      <a:gd name="T41" fmla="*/ 332 h 1117"/>
                      <a:gd name="T42" fmla="*/ 14 w 46"/>
                      <a:gd name="T43" fmla="*/ 331 h 1117"/>
                      <a:gd name="T44" fmla="*/ 14 w 46"/>
                      <a:gd name="T45" fmla="*/ 329 h 1117"/>
                      <a:gd name="T46" fmla="*/ 7 w 46"/>
                      <a:gd name="T47" fmla="*/ 336 h 111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117">
                        <a:moveTo>
                          <a:pt x="23" y="1117"/>
                        </a:moveTo>
                        <a:lnTo>
                          <a:pt x="46" y="1094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94"/>
                        </a:lnTo>
                        <a:lnTo>
                          <a:pt x="23" y="1117"/>
                        </a:lnTo>
                        <a:lnTo>
                          <a:pt x="0" y="1094"/>
                        </a:lnTo>
                        <a:lnTo>
                          <a:pt x="0" y="1099"/>
                        </a:lnTo>
                        <a:lnTo>
                          <a:pt x="2" y="1103"/>
                        </a:lnTo>
                        <a:lnTo>
                          <a:pt x="4" y="1107"/>
                        </a:lnTo>
                        <a:lnTo>
                          <a:pt x="8" y="1110"/>
                        </a:lnTo>
                        <a:lnTo>
                          <a:pt x="11" y="1114"/>
                        </a:lnTo>
                        <a:lnTo>
                          <a:pt x="15" y="1115"/>
                        </a:lnTo>
                        <a:lnTo>
                          <a:pt x="19" y="1116"/>
                        </a:lnTo>
                        <a:lnTo>
                          <a:pt x="23" y="1117"/>
                        </a:lnTo>
                        <a:lnTo>
                          <a:pt x="28" y="1116"/>
                        </a:lnTo>
                        <a:lnTo>
                          <a:pt x="32" y="1115"/>
                        </a:lnTo>
                        <a:lnTo>
                          <a:pt x="36" y="1114"/>
                        </a:lnTo>
                        <a:lnTo>
                          <a:pt x="39" y="1110"/>
                        </a:lnTo>
                        <a:lnTo>
                          <a:pt x="42" y="1107"/>
                        </a:lnTo>
                        <a:lnTo>
                          <a:pt x="44" y="1103"/>
                        </a:lnTo>
                        <a:lnTo>
                          <a:pt x="45" y="1099"/>
                        </a:lnTo>
                        <a:lnTo>
                          <a:pt x="46" y="1094"/>
                        </a:lnTo>
                        <a:lnTo>
                          <a:pt x="23" y="1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8" name="Freeform 767"/>
                  <p:cNvSpPr>
                    <a:spLocks noChangeAspect="1"/>
                  </p:cNvSpPr>
                  <p:nvPr/>
                </p:nvSpPr>
                <p:spPr bwMode="auto">
                  <a:xfrm>
                    <a:off x="3469" y="1861"/>
                    <a:ext cx="14" cy="14"/>
                  </a:xfrm>
                  <a:custGeom>
                    <a:avLst/>
                    <a:gdLst>
                      <a:gd name="T0" fmla="*/ 14 w 55"/>
                      <a:gd name="T1" fmla="*/ 7 h 47"/>
                      <a:gd name="T2" fmla="*/ 8 w 55"/>
                      <a:gd name="T3" fmla="*/ 0 h 47"/>
                      <a:gd name="T4" fmla="*/ 0 w 55"/>
                      <a:gd name="T5" fmla="*/ 0 h 47"/>
                      <a:gd name="T6" fmla="*/ 0 w 55"/>
                      <a:gd name="T7" fmla="*/ 14 h 47"/>
                      <a:gd name="T8" fmla="*/ 8 w 55"/>
                      <a:gd name="T9" fmla="*/ 14 h 47"/>
                      <a:gd name="T10" fmla="*/ 14 w 55"/>
                      <a:gd name="T11" fmla="*/ 7 h 47"/>
                      <a:gd name="T12" fmla="*/ 8 w 55"/>
                      <a:gd name="T13" fmla="*/ 14 h 47"/>
                      <a:gd name="T14" fmla="*/ 9 w 55"/>
                      <a:gd name="T15" fmla="*/ 14 h 47"/>
                      <a:gd name="T16" fmla="*/ 10 w 55"/>
                      <a:gd name="T17" fmla="*/ 13 h 47"/>
                      <a:gd name="T18" fmla="*/ 12 w 55"/>
                      <a:gd name="T19" fmla="*/ 13 h 47"/>
                      <a:gd name="T20" fmla="*/ 12 w 55"/>
                      <a:gd name="T21" fmla="*/ 12 h 47"/>
                      <a:gd name="T22" fmla="*/ 13 w 55"/>
                      <a:gd name="T23" fmla="*/ 11 h 47"/>
                      <a:gd name="T24" fmla="*/ 13 w 55"/>
                      <a:gd name="T25" fmla="*/ 10 h 47"/>
                      <a:gd name="T26" fmla="*/ 14 w 55"/>
                      <a:gd name="T27" fmla="*/ 8 h 47"/>
                      <a:gd name="T28" fmla="*/ 14 w 55"/>
                      <a:gd name="T29" fmla="*/ 7 h 47"/>
                      <a:gd name="T30" fmla="*/ 14 w 55"/>
                      <a:gd name="T31" fmla="*/ 6 h 47"/>
                      <a:gd name="T32" fmla="*/ 13 w 55"/>
                      <a:gd name="T33" fmla="*/ 4 h 47"/>
                      <a:gd name="T34" fmla="*/ 13 w 55"/>
                      <a:gd name="T35" fmla="*/ 3 h 47"/>
                      <a:gd name="T36" fmla="*/ 12 w 55"/>
                      <a:gd name="T37" fmla="*/ 2 h 47"/>
                      <a:gd name="T38" fmla="*/ 12 w 55"/>
                      <a:gd name="T39" fmla="*/ 1 h 47"/>
                      <a:gd name="T40" fmla="*/ 10 w 55"/>
                      <a:gd name="T41" fmla="*/ 1 h 47"/>
                      <a:gd name="T42" fmla="*/ 9 w 55"/>
                      <a:gd name="T43" fmla="*/ 0 h 47"/>
                      <a:gd name="T44" fmla="*/ 8 w 55"/>
                      <a:gd name="T45" fmla="*/ 0 h 47"/>
                      <a:gd name="T46" fmla="*/ 14 w 55"/>
                      <a:gd name="T47" fmla="*/ 7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55" h="47">
                        <a:moveTo>
                          <a:pt x="55" y="24"/>
                        </a:moveTo>
                        <a:lnTo>
                          <a:pt x="31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31" y="47"/>
                        </a:lnTo>
                        <a:lnTo>
                          <a:pt x="55" y="24"/>
                        </a:lnTo>
                        <a:lnTo>
                          <a:pt x="31" y="47"/>
                        </a:lnTo>
                        <a:lnTo>
                          <a:pt x="37" y="46"/>
                        </a:lnTo>
                        <a:lnTo>
                          <a:pt x="41" y="45"/>
                        </a:lnTo>
                        <a:lnTo>
                          <a:pt x="46" y="43"/>
                        </a:lnTo>
                        <a:lnTo>
                          <a:pt x="49" y="39"/>
                        </a:lnTo>
                        <a:lnTo>
                          <a:pt x="51" y="36"/>
                        </a:lnTo>
                        <a:lnTo>
                          <a:pt x="53" y="32"/>
                        </a:lnTo>
                        <a:lnTo>
                          <a:pt x="54" y="28"/>
                        </a:lnTo>
                        <a:lnTo>
                          <a:pt x="55" y="24"/>
                        </a:lnTo>
                        <a:lnTo>
                          <a:pt x="54" y="19"/>
                        </a:lnTo>
                        <a:lnTo>
                          <a:pt x="53" y="15"/>
                        </a:lnTo>
                        <a:lnTo>
                          <a:pt x="51" y="11"/>
                        </a:lnTo>
                        <a:lnTo>
                          <a:pt x="49" y="8"/>
                        </a:lnTo>
                        <a:lnTo>
                          <a:pt x="46" y="5"/>
                        </a:lnTo>
                        <a:lnTo>
                          <a:pt x="41" y="3"/>
                        </a:lnTo>
                        <a:lnTo>
                          <a:pt x="37" y="0"/>
                        </a:lnTo>
                        <a:lnTo>
                          <a:pt x="31" y="0"/>
                        </a:lnTo>
                        <a:lnTo>
                          <a:pt x="55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9" name="Freeform 768"/>
                  <p:cNvSpPr>
                    <a:spLocks noChangeAspect="1"/>
                  </p:cNvSpPr>
                  <p:nvPr/>
                </p:nvSpPr>
                <p:spPr bwMode="auto">
                  <a:xfrm>
                    <a:off x="3469" y="1868"/>
                    <a:ext cx="14" cy="64"/>
                  </a:xfrm>
                  <a:custGeom>
                    <a:avLst/>
                    <a:gdLst>
                      <a:gd name="T0" fmla="*/ 7 w 47"/>
                      <a:gd name="T1" fmla="*/ 64 h 220"/>
                      <a:gd name="T2" fmla="*/ 14 w 47"/>
                      <a:gd name="T3" fmla="*/ 57 h 220"/>
                      <a:gd name="T4" fmla="*/ 14 w 47"/>
                      <a:gd name="T5" fmla="*/ 0 h 220"/>
                      <a:gd name="T6" fmla="*/ 0 w 47"/>
                      <a:gd name="T7" fmla="*/ 0 h 220"/>
                      <a:gd name="T8" fmla="*/ 0 w 47"/>
                      <a:gd name="T9" fmla="*/ 57 h 220"/>
                      <a:gd name="T10" fmla="*/ 7 w 47"/>
                      <a:gd name="T11" fmla="*/ 64 h 220"/>
                      <a:gd name="T12" fmla="*/ 0 w 47"/>
                      <a:gd name="T13" fmla="*/ 57 h 220"/>
                      <a:gd name="T14" fmla="*/ 0 w 47"/>
                      <a:gd name="T15" fmla="*/ 59 h 220"/>
                      <a:gd name="T16" fmla="*/ 1 w 47"/>
                      <a:gd name="T17" fmla="*/ 60 h 220"/>
                      <a:gd name="T18" fmla="*/ 1 w 47"/>
                      <a:gd name="T19" fmla="*/ 61 h 220"/>
                      <a:gd name="T20" fmla="*/ 2 w 47"/>
                      <a:gd name="T21" fmla="*/ 62 h 220"/>
                      <a:gd name="T22" fmla="*/ 3 w 47"/>
                      <a:gd name="T23" fmla="*/ 63 h 220"/>
                      <a:gd name="T24" fmla="*/ 4 w 47"/>
                      <a:gd name="T25" fmla="*/ 63 h 220"/>
                      <a:gd name="T26" fmla="*/ 6 w 47"/>
                      <a:gd name="T27" fmla="*/ 64 h 220"/>
                      <a:gd name="T28" fmla="*/ 7 w 47"/>
                      <a:gd name="T29" fmla="*/ 64 h 220"/>
                      <a:gd name="T30" fmla="*/ 8 w 47"/>
                      <a:gd name="T31" fmla="*/ 64 h 220"/>
                      <a:gd name="T32" fmla="*/ 10 w 47"/>
                      <a:gd name="T33" fmla="*/ 63 h 220"/>
                      <a:gd name="T34" fmla="*/ 10 w 47"/>
                      <a:gd name="T35" fmla="*/ 63 h 220"/>
                      <a:gd name="T36" fmla="*/ 12 w 47"/>
                      <a:gd name="T37" fmla="*/ 62 h 220"/>
                      <a:gd name="T38" fmla="*/ 13 w 47"/>
                      <a:gd name="T39" fmla="*/ 61 h 220"/>
                      <a:gd name="T40" fmla="*/ 13 w 47"/>
                      <a:gd name="T41" fmla="*/ 60 h 220"/>
                      <a:gd name="T42" fmla="*/ 14 w 47"/>
                      <a:gd name="T43" fmla="*/ 59 h 220"/>
                      <a:gd name="T44" fmla="*/ 14 w 47"/>
                      <a:gd name="T45" fmla="*/ 57 h 220"/>
                      <a:gd name="T46" fmla="*/ 7 w 47"/>
                      <a:gd name="T47" fmla="*/ 64 h 220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220">
                        <a:moveTo>
                          <a:pt x="23" y="220"/>
                        </a:moveTo>
                        <a:lnTo>
                          <a:pt x="47" y="19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96"/>
                        </a:lnTo>
                        <a:lnTo>
                          <a:pt x="23" y="220"/>
                        </a:lnTo>
                        <a:lnTo>
                          <a:pt x="0" y="196"/>
                        </a:lnTo>
                        <a:lnTo>
                          <a:pt x="1" y="202"/>
                        </a:lnTo>
                        <a:lnTo>
                          <a:pt x="2" y="206"/>
                        </a:lnTo>
                        <a:lnTo>
                          <a:pt x="4" y="210"/>
                        </a:lnTo>
                        <a:lnTo>
                          <a:pt x="7" y="213"/>
                        </a:lnTo>
                        <a:lnTo>
                          <a:pt x="11" y="216"/>
                        </a:lnTo>
                        <a:lnTo>
                          <a:pt x="14" y="218"/>
                        </a:lnTo>
                        <a:lnTo>
                          <a:pt x="19" y="220"/>
                        </a:lnTo>
                        <a:lnTo>
                          <a:pt x="23" y="220"/>
                        </a:lnTo>
                        <a:lnTo>
                          <a:pt x="28" y="220"/>
                        </a:lnTo>
                        <a:lnTo>
                          <a:pt x="32" y="218"/>
                        </a:lnTo>
                        <a:lnTo>
                          <a:pt x="35" y="216"/>
                        </a:lnTo>
                        <a:lnTo>
                          <a:pt x="40" y="213"/>
                        </a:lnTo>
                        <a:lnTo>
                          <a:pt x="42" y="210"/>
                        </a:lnTo>
                        <a:lnTo>
                          <a:pt x="45" y="206"/>
                        </a:lnTo>
                        <a:lnTo>
                          <a:pt x="46" y="202"/>
                        </a:lnTo>
                        <a:lnTo>
                          <a:pt x="47" y="196"/>
                        </a:lnTo>
                        <a:lnTo>
                          <a:pt x="23" y="2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0" name="Freeform 769"/>
                  <p:cNvSpPr>
                    <a:spLocks noChangeAspect="1"/>
                  </p:cNvSpPr>
                  <p:nvPr/>
                </p:nvSpPr>
                <p:spPr bwMode="auto">
                  <a:xfrm>
                    <a:off x="3462" y="1919"/>
                    <a:ext cx="14" cy="14"/>
                  </a:xfrm>
                  <a:custGeom>
                    <a:avLst/>
                    <a:gdLst>
                      <a:gd name="T0" fmla="*/ 0 w 43"/>
                      <a:gd name="T1" fmla="*/ 7 h 47"/>
                      <a:gd name="T2" fmla="*/ 7 w 43"/>
                      <a:gd name="T3" fmla="*/ 14 h 47"/>
                      <a:gd name="T4" fmla="*/ 14 w 43"/>
                      <a:gd name="T5" fmla="*/ 14 h 47"/>
                      <a:gd name="T6" fmla="*/ 14 w 43"/>
                      <a:gd name="T7" fmla="*/ 0 h 47"/>
                      <a:gd name="T8" fmla="*/ 7 w 43"/>
                      <a:gd name="T9" fmla="*/ 0 h 47"/>
                      <a:gd name="T10" fmla="*/ 0 w 43"/>
                      <a:gd name="T11" fmla="*/ 7 h 47"/>
                      <a:gd name="T12" fmla="*/ 7 w 43"/>
                      <a:gd name="T13" fmla="*/ 0 h 47"/>
                      <a:gd name="T14" fmla="*/ 6 w 43"/>
                      <a:gd name="T15" fmla="*/ 0 h 47"/>
                      <a:gd name="T16" fmla="*/ 4 w 43"/>
                      <a:gd name="T17" fmla="*/ 1 h 47"/>
                      <a:gd name="T18" fmla="*/ 3 w 43"/>
                      <a:gd name="T19" fmla="*/ 1 h 47"/>
                      <a:gd name="T20" fmla="*/ 2 w 43"/>
                      <a:gd name="T21" fmla="*/ 2 h 47"/>
                      <a:gd name="T22" fmla="*/ 1 w 43"/>
                      <a:gd name="T23" fmla="*/ 3 h 47"/>
                      <a:gd name="T24" fmla="*/ 0 w 43"/>
                      <a:gd name="T25" fmla="*/ 4 h 47"/>
                      <a:gd name="T26" fmla="*/ 0 w 43"/>
                      <a:gd name="T27" fmla="*/ 6 h 47"/>
                      <a:gd name="T28" fmla="*/ 0 w 43"/>
                      <a:gd name="T29" fmla="*/ 7 h 47"/>
                      <a:gd name="T30" fmla="*/ 0 w 43"/>
                      <a:gd name="T31" fmla="*/ 8 h 47"/>
                      <a:gd name="T32" fmla="*/ 0 w 43"/>
                      <a:gd name="T33" fmla="*/ 10 h 47"/>
                      <a:gd name="T34" fmla="*/ 1 w 43"/>
                      <a:gd name="T35" fmla="*/ 11 h 47"/>
                      <a:gd name="T36" fmla="*/ 2 w 43"/>
                      <a:gd name="T37" fmla="*/ 12 h 47"/>
                      <a:gd name="T38" fmla="*/ 3 w 43"/>
                      <a:gd name="T39" fmla="*/ 13 h 47"/>
                      <a:gd name="T40" fmla="*/ 4 w 43"/>
                      <a:gd name="T41" fmla="*/ 13 h 47"/>
                      <a:gd name="T42" fmla="*/ 6 w 43"/>
                      <a:gd name="T43" fmla="*/ 14 h 47"/>
                      <a:gd name="T44" fmla="*/ 7 w 43"/>
                      <a:gd name="T45" fmla="*/ 14 h 47"/>
                      <a:gd name="T46" fmla="*/ 0 w 43"/>
                      <a:gd name="T47" fmla="*/ 7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3" h="47">
                        <a:moveTo>
                          <a:pt x="0" y="23"/>
                        </a:moveTo>
                        <a:lnTo>
                          <a:pt x="23" y="47"/>
                        </a:lnTo>
                        <a:lnTo>
                          <a:pt x="43" y="47"/>
                        </a:lnTo>
                        <a:lnTo>
                          <a:pt x="43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2" y="2"/>
                        </a:lnTo>
                        <a:lnTo>
                          <a:pt x="8" y="5"/>
                        </a:lnTo>
                        <a:lnTo>
                          <a:pt x="5" y="8"/>
                        </a:lnTo>
                        <a:lnTo>
                          <a:pt x="3" y="11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8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5"/>
                        </a:lnTo>
                        <a:lnTo>
                          <a:pt x="18" y="46"/>
                        </a:lnTo>
                        <a:lnTo>
                          <a:pt x="23" y="47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1" name="Freeform 770"/>
                  <p:cNvSpPr>
                    <a:spLocks noChangeAspect="1"/>
                  </p:cNvSpPr>
                  <p:nvPr/>
                </p:nvSpPr>
                <p:spPr bwMode="auto">
                  <a:xfrm>
                    <a:off x="3462" y="1926"/>
                    <a:ext cx="14" cy="136"/>
                  </a:xfrm>
                  <a:custGeom>
                    <a:avLst/>
                    <a:gdLst>
                      <a:gd name="T0" fmla="*/ 1 w 46"/>
                      <a:gd name="T1" fmla="*/ 133 h 442"/>
                      <a:gd name="T2" fmla="*/ 14 w 46"/>
                      <a:gd name="T3" fmla="*/ 129 h 442"/>
                      <a:gd name="T4" fmla="*/ 14 w 46"/>
                      <a:gd name="T5" fmla="*/ 0 h 442"/>
                      <a:gd name="T6" fmla="*/ 0 w 46"/>
                      <a:gd name="T7" fmla="*/ 0 h 442"/>
                      <a:gd name="T8" fmla="*/ 0 w 46"/>
                      <a:gd name="T9" fmla="*/ 129 h 442"/>
                      <a:gd name="T10" fmla="*/ 1 w 46"/>
                      <a:gd name="T11" fmla="*/ 133 h 442"/>
                      <a:gd name="T12" fmla="*/ 0 w 46"/>
                      <a:gd name="T13" fmla="*/ 129 h 442"/>
                      <a:gd name="T14" fmla="*/ 0 w 46"/>
                      <a:gd name="T15" fmla="*/ 130 h 442"/>
                      <a:gd name="T16" fmla="*/ 1 w 46"/>
                      <a:gd name="T17" fmla="*/ 132 h 442"/>
                      <a:gd name="T18" fmla="*/ 1 w 46"/>
                      <a:gd name="T19" fmla="*/ 133 h 442"/>
                      <a:gd name="T20" fmla="*/ 2 w 46"/>
                      <a:gd name="T21" fmla="*/ 134 h 442"/>
                      <a:gd name="T22" fmla="*/ 3 w 46"/>
                      <a:gd name="T23" fmla="*/ 135 h 442"/>
                      <a:gd name="T24" fmla="*/ 4 w 46"/>
                      <a:gd name="T25" fmla="*/ 136 h 442"/>
                      <a:gd name="T26" fmla="*/ 6 w 46"/>
                      <a:gd name="T27" fmla="*/ 136 h 442"/>
                      <a:gd name="T28" fmla="*/ 7 w 46"/>
                      <a:gd name="T29" fmla="*/ 136 h 442"/>
                      <a:gd name="T30" fmla="*/ 8 w 46"/>
                      <a:gd name="T31" fmla="*/ 136 h 442"/>
                      <a:gd name="T32" fmla="*/ 9 w 46"/>
                      <a:gd name="T33" fmla="*/ 136 h 442"/>
                      <a:gd name="T34" fmla="*/ 11 w 46"/>
                      <a:gd name="T35" fmla="*/ 135 h 442"/>
                      <a:gd name="T36" fmla="*/ 12 w 46"/>
                      <a:gd name="T37" fmla="*/ 134 h 442"/>
                      <a:gd name="T38" fmla="*/ 13 w 46"/>
                      <a:gd name="T39" fmla="*/ 133 h 442"/>
                      <a:gd name="T40" fmla="*/ 13 w 46"/>
                      <a:gd name="T41" fmla="*/ 132 h 442"/>
                      <a:gd name="T42" fmla="*/ 14 w 46"/>
                      <a:gd name="T43" fmla="*/ 130 h 442"/>
                      <a:gd name="T44" fmla="*/ 14 w 46"/>
                      <a:gd name="T45" fmla="*/ 129 h 442"/>
                      <a:gd name="T46" fmla="*/ 1 w 46"/>
                      <a:gd name="T47" fmla="*/ 133 h 442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442">
                        <a:moveTo>
                          <a:pt x="4" y="432"/>
                        </a:moveTo>
                        <a:lnTo>
                          <a:pt x="46" y="418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418"/>
                        </a:lnTo>
                        <a:lnTo>
                          <a:pt x="4" y="432"/>
                        </a:lnTo>
                        <a:lnTo>
                          <a:pt x="0" y="418"/>
                        </a:lnTo>
                        <a:lnTo>
                          <a:pt x="0" y="424"/>
                        </a:lnTo>
                        <a:lnTo>
                          <a:pt x="2" y="429"/>
                        </a:lnTo>
                        <a:lnTo>
                          <a:pt x="4" y="432"/>
                        </a:lnTo>
                        <a:lnTo>
                          <a:pt x="7" y="435"/>
                        </a:lnTo>
                        <a:lnTo>
                          <a:pt x="10" y="438"/>
                        </a:lnTo>
                        <a:lnTo>
                          <a:pt x="14" y="441"/>
                        </a:lnTo>
                        <a:lnTo>
                          <a:pt x="19" y="442"/>
                        </a:lnTo>
                        <a:lnTo>
                          <a:pt x="23" y="442"/>
                        </a:lnTo>
                        <a:lnTo>
                          <a:pt x="27" y="442"/>
                        </a:lnTo>
                        <a:lnTo>
                          <a:pt x="31" y="441"/>
                        </a:lnTo>
                        <a:lnTo>
                          <a:pt x="35" y="438"/>
                        </a:lnTo>
                        <a:lnTo>
                          <a:pt x="39" y="435"/>
                        </a:lnTo>
                        <a:lnTo>
                          <a:pt x="42" y="432"/>
                        </a:lnTo>
                        <a:lnTo>
                          <a:pt x="44" y="429"/>
                        </a:lnTo>
                        <a:lnTo>
                          <a:pt x="45" y="424"/>
                        </a:lnTo>
                        <a:lnTo>
                          <a:pt x="46" y="418"/>
                        </a:lnTo>
                        <a:lnTo>
                          <a:pt x="4" y="43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2" name="Freeform 771"/>
                  <p:cNvSpPr>
                    <a:spLocks noChangeAspect="1"/>
                  </p:cNvSpPr>
                  <p:nvPr/>
                </p:nvSpPr>
                <p:spPr bwMode="auto">
                  <a:xfrm>
                    <a:off x="3469" y="2047"/>
                    <a:ext cx="21" cy="21"/>
                  </a:xfrm>
                  <a:custGeom>
                    <a:avLst/>
                    <a:gdLst>
                      <a:gd name="T0" fmla="*/ 21 w 72"/>
                      <a:gd name="T1" fmla="*/ 14 h 76"/>
                      <a:gd name="T2" fmla="*/ 19 w 72"/>
                      <a:gd name="T3" fmla="*/ 11 h 76"/>
                      <a:gd name="T4" fmla="*/ 11 w 72"/>
                      <a:gd name="T5" fmla="*/ 0 h 76"/>
                      <a:gd name="T6" fmla="*/ 0 w 72"/>
                      <a:gd name="T7" fmla="*/ 8 h 76"/>
                      <a:gd name="T8" fmla="*/ 8 w 72"/>
                      <a:gd name="T9" fmla="*/ 18 h 76"/>
                      <a:gd name="T10" fmla="*/ 21 w 72"/>
                      <a:gd name="T11" fmla="*/ 14 h 76"/>
                      <a:gd name="T12" fmla="*/ 8 w 72"/>
                      <a:gd name="T13" fmla="*/ 18 h 76"/>
                      <a:gd name="T14" fmla="*/ 10 w 72"/>
                      <a:gd name="T15" fmla="*/ 19 h 76"/>
                      <a:gd name="T16" fmla="*/ 11 w 72"/>
                      <a:gd name="T17" fmla="*/ 20 h 76"/>
                      <a:gd name="T18" fmla="*/ 12 w 72"/>
                      <a:gd name="T19" fmla="*/ 21 h 76"/>
                      <a:gd name="T20" fmla="*/ 13 w 72"/>
                      <a:gd name="T21" fmla="*/ 21 h 76"/>
                      <a:gd name="T22" fmla="*/ 15 w 72"/>
                      <a:gd name="T23" fmla="*/ 21 h 76"/>
                      <a:gd name="T24" fmla="*/ 16 w 72"/>
                      <a:gd name="T25" fmla="*/ 20 h 76"/>
                      <a:gd name="T26" fmla="*/ 17 w 72"/>
                      <a:gd name="T27" fmla="*/ 20 h 76"/>
                      <a:gd name="T28" fmla="*/ 18 w 72"/>
                      <a:gd name="T29" fmla="*/ 19 h 76"/>
                      <a:gd name="T30" fmla="*/ 19 w 72"/>
                      <a:gd name="T31" fmla="*/ 19 h 76"/>
                      <a:gd name="T32" fmla="*/ 20 w 72"/>
                      <a:gd name="T33" fmla="*/ 18 h 76"/>
                      <a:gd name="T34" fmla="*/ 20 w 72"/>
                      <a:gd name="T35" fmla="*/ 17 h 76"/>
                      <a:gd name="T36" fmla="*/ 21 w 72"/>
                      <a:gd name="T37" fmla="*/ 16 h 76"/>
                      <a:gd name="T38" fmla="*/ 21 w 72"/>
                      <a:gd name="T39" fmla="*/ 14 h 76"/>
                      <a:gd name="T40" fmla="*/ 20 w 72"/>
                      <a:gd name="T41" fmla="*/ 13 h 76"/>
                      <a:gd name="T42" fmla="*/ 20 w 72"/>
                      <a:gd name="T43" fmla="*/ 12 h 76"/>
                      <a:gd name="T44" fmla="*/ 19 w 72"/>
                      <a:gd name="T45" fmla="*/ 11 h 76"/>
                      <a:gd name="T46" fmla="*/ 21 w 72"/>
                      <a:gd name="T47" fmla="*/ 14 h 7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72" h="76">
                        <a:moveTo>
                          <a:pt x="72" y="52"/>
                        </a:moveTo>
                        <a:lnTo>
                          <a:pt x="66" y="39"/>
                        </a:lnTo>
                        <a:lnTo>
                          <a:pt x="37" y="0"/>
                        </a:lnTo>
                        <a:lnTo>
                          <a:pt x="0" y="28"/>
                        </a:lnTo>
                        <a:lnTo>
                          <a:pt x="29" y="66"/>
                        </a:lnTo>
                        <a:lnTo>
                          <a:pt x="72" y="52"/>
                        </a:lnTo>
                        <a:lnTo>
                          <a:pt x="29" y="66"/>
                        </a:lnTo>
                        <a:lnTo>
                          <a:pt x="34" y="70"/>
                        </a:lnTo>
                        <a:lnTo>
                          <a:pt x="38" y="73"/>
                        </a:lnTo>
                        <a:lnTo>
                          <a:pt x="42" y="76"/>
                        </a:lnTo>
                        <a:lnTo>
                          <a:pt x="46" y="76"/>
                        </a:lnTo>
                        <a:lnTo>
                          <a:pt x="50" y="76"/>
                        </a:lnTo>
                        <a:lnTo>
                          <a:pt x="55" y="74"/>
                        </a:lnTo>
                        <a:lnTo>
                          <a:pt x="59" y="73"/>
                        </a:lnTo>
                        <a:lnTo>
                          <a:pt x="62" y="70"/>
                        </a:lnTo>
                        <a:lnTo>
                          <a:pt x="65" y="68"/>
                        </a:lnTo>
                        <a:lnTo>
                          <a:pt x="68" y="64"/>
                        </a:lnTo>
                        <a:lnTo>
                          <a:pt x="70" y="61"/>
                        </a:lnTo>
                        <a:lnTo>
                          <a:pt x="72" y="57"/>
                        </a:lnTo>
                        <a:lnTo>
                          <a:pt x="72" y="52"/>
                        </a:lnTo>
                        <a:lnTo>
                          <a:pt x="70" y="47"/>
                        </a:lnTo>
                        <a:lnTo>
                          <a:pt x="69" y="43"/>
                        </a:lnTo>
                        <a:lnTo>
                          <a:pt x="66" y="39"/>
                        </a:lnTo>
                        <a:lnTo>
                          <a:pt x="72" y="5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3" name="Rectangle 77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476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84" name="Freeform 773"/>
                  <p:cNvSpPr>
                    <a:spLocks noChangeAspect="1"/>
                  </p:cNvSpPr>
                  <p:nvPr/>
                </p:nvSpPr>
                <p:spPr bwMode="auto">
                  <a:xfrm>
                    <a:off x="2326" y="1639"/>
                    <a:ext cx="50" cy="272"/>
                  </a:xfrm>
                  <a:custGeom>
                    <a:avLst/>
                    <a:gdLst>
                      <a:gd name="T0" fmla="*/ 0 w 151"/>
                      <a:gd name="T1" fmla="*/ 240 h 896"/>
                      <a:gd name="T2" fmla="*/ 0 w 151"/>
                      <a:gd name="T3" fmla="*/ 272 h 896"/>
                      <a:gd name="T4" fmla="*/ 50 w 151"/>
                      <a:gd name="T5" fmla="*/ 272 h 896"/>
                      <a:gd name="T6" fmla="*/ 50 w 151"/>
                      <a:gd name="T7" fmla="*/ 240 h 896"/>
                      <a:gd name="T8" fmla="*/ 43 w 151"/>
                      <a:gd name="T9" fmla="*/ 223 h 896"/>
                      <a:gd name="T10" fmla="*/ 41 w 151"/>
                      <a:gd name="T11" fmla="*/ 0 h 896"/>
                      <a:gd name="T12" fmla="*/ 10 w 151"/>
                      <a:gd name="T13" fmla="*/ 0 h 896"/>
                      <a:gd name="T14" fmla="*/ 8 w 151"/>
                      <a:gd name="T15" fmla="*/ 224 h 896"/>
                      <a:gd name="T16" fmla="*/ 0 w 151"/>
                      <a:gd name="T17" fmla="*/ 240 h 89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51" h="896">
                        <a:moveTo>
                          <a:pt x="0" y="792"/>
                        </a:moveTo>
                        <a:lnTo>
                          <a:pt x="0" y="896"/>
                        </a:lnTo>
                        <a:lnTo>
                          <a:pt x="151" y="896"/>
                        </a:lnTo>
                        <a:lnTo>
                          <a:pt x="151" y="792"/>
                        </a:lnTo>
                        <a:lnTo>
                          <a:pt x="129" y="734"/>
                        </a:lnTo>
                        <a:lnTo>
                          <a:pt x="124" y="0"/>
                        </a:lnTo>
                        <a:lnTo>
                          <a:pt x="29" y="0"/>
                        </a:lnTo>
                        <a:lnTo>
                          <a:pt x="24" y="737"/>
                        </a:lnTo>
                        <a:lnTo>
                          <a:pt x="0" y="79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5" name="Freeform 774"/>
                  <p:cNvSpPr>
                    <a:spLocks noChangeAspect="1"/>
                  </p:cNvSpPr>
                  <p:nvPr/>
                </p:nvSpPr>
                <p:spPr bwMode="auto">
                  <a:xfrm>
                    <a:off x="2497" y="1639"/>
                    <a:ext cx="43" cy="272"/>
                  </a:xfrm>
                  <a:custGeom>
                    <a:avLst/>
                    <a:gdLst>
                      <a:gd name="T0" fmla="*/ 0 w 151"/>
                      <a:gd name="T1" fmla="*/ 240 h 896"/>
                      <a:gd name="T2" fmla="*/ 0 w 151"/>
                      <a:gd name="T3" fmla="*/ 272 h 896"/>
                      <a:gd name="T4" fmla="*/ 43 w 151"/>
                      <a:gd name="T5" fmla="*/ 272 h 896"/>
                      <a:gd name="T6" fmla="*/ 43 w 151"/>
                      <a:gd name="T7" fmla="*/ 240 h 896"/>
                      <a:gd name="T8" fmla="*/ 37 w 151"/>
                      <a:gd name="T9" fmla="*/ 223 h 896"/>
                      <a:gd name="T10" fmla="*/ 35 w 151"/>
                      <a:gd name="T11" fmla="*/ 0 h 896"/>
                      <a:gd name="T12" fmla="*/ 8 w 151"/>
                      <a:gd name="T13" fmla="*/ 0 h 896"/>
                      <a:gd name="T14" fmla="*/ 7 w 151"/>
                      <a:gd name="T15" fmla="*/ 224 h 896"/>
                      <a:gd name="T16" fmla="*/ 0 w 151"/>
                      <a:gd name="T17" fmla="*/ 240 h 89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51" h="896">
                        <a:moveTo>
                          <a:pt x="0" y="792"/>
                        </a:moveTo>
                        <a:lnTo>
                          <a:pt x="0" y="896"/>
                        </a:lnTo>
                        <a:lnTo>
                          <a:pt x="151" y="896"/>
                        </a:lnTo>
                        <a:lnTo>
                          <a:pt x="151" y="792"/>
                        </a:lnTo>
                        <a:lnTo>
                          <a:pt x="129" y="734"/>
                        </a:lnTo>
                        <a:lnTo>
                          <a:pt x="124" y="0"/>
                        </a:lnTo>
                        <a:lnTo>
                          <a:pt x="27" y="0"/>
                        </a:lnTo>
                        <a:lnTo>
                          <a:pt x="24" y="737"/>
                        </a:lnTo>
                        <a:lnTo>
                          <a:pt x="0" y="79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6" name="Freeform 775"/>
                  <p:cNvSpPr>
                    <a:spLocks noChangeAspect="1"/>
                  </p:cNvSpPr>
                  <p:nvPr/>
                </p:nvSpPr>
                <p:spPr bwMode="auto">
                  <a:xfrm>
                    <a:off x="2661" y="1639"/>
                    <a:ext cx="43" cy="272"/>
                  </a:xfrm>
                  <a:custGeom>
                    <a:avLst/>
                    <a:gdLst>
                      <a:gd name="T0" fmla="*/ 0 w 151"/>
                      <a:gd name="T1" fmla="*/ 240 h 896"/>
                      <a:gd name="T2" fmla="*/ 0 w 151"/>
                      <a:gd name="T3" fmla="*/ 272 h 896"/>
                      <a:gd name="T4" fmla="*/ 43 w 151"/>
                      <a:gd name="T5" fmla="*/ 272 h 896"/>
                      <a:gd name="T6" fmla="*/ 43 w 151"/>
                      <a:gd name="T7" fmla="*/ 240 h 896"/>
                      <a:gd name="T8" fmla="*/ 37 w 151"/>
                      <a:gd name="T9" fmla="*/ 223 h 896"/>
                      <a:gd name="T10" fmla="*/ 35 w 151"/>
                      <a:gd name="T11" fmla="*/ 0 h 896"/>
                      <a:gd name="T12" fmla="*/ 8 w 151"/>
                      <a:gd name="T13" fmla="*/ 0 h 896"/>
                      <a:gd name="T14" fmla="*/ 7 w 151"/>
                      <a:gd name="T15" fmla="*/ 224 h 896"/>
                      <a:gd name="T16" fmla="*/ 0 w 151"/>
                      <a:gd name="T17" fmla="*/ 240 h 89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51" h="896">
                        <a:moveTo>
                          <a:pt x="0" y="792"/>
                        </a:moveTo>
                        <a:lnTo>
                          <a:pt x="0" y="896"/>
                        </a:lnTo>
                        <a:lnTo>
                          <a:pt x="151" y="896"/>
                        </a:lnTo>
                        <a:lnTo>
                          <a:pt x="151" y="792"/>
                        </a:lnTo>
                        <a:lnTo>
                          <a:pt x="129" y="734"/>
                        </a:lnTo>
                        <a:lnTo>
                          <a:pt x="124" y="0"/>
                        </a:lnTo>
                        <a:lnTo>
                          <a:pt x="29" y="0"/>
                        </a:lnTo>
                        <a:lnTo>
                          <a:pt x="24" y="737"/>
                        </a:lnTo>
                        <a:lnTo>
                          <a:pt x="0" y="79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7" name="Freeform 776"/>
                  <p:cNvSpPr>
                    <a:spLocks noChangeAspect="1"/>
                  </p:cNvSpPr>
                  <p:nvPr/>
                </p:nvSpPr>
                <p:spPr bwMode="auto">
                  <a:xfrm>
                    <a:off x="2833" y="1639"/>
                    <a:ext cx="43" cy="272"/>
                  </a:xfrm>
                  <a:custGeom>
                    <a:avLst/>
                    <a:gdLst>
                      <a:gd name="T0" fmla="*/ 0 w 151"/>
                      <a:gd name="T1" fmla="*/ 240 h 896"/>
                      <a:gd name="T2" fmla="*/ 0 w 151"/>
                      <a:gd name="T3" fmla="*/ 272 h 896"/>
                      <a:gd name="T4" fmla="*/ 43 w 151"/>
                      <a:gd name="T5" fmla="*/ 272 h 896"/>
                      <a:gd name="T6" fmla="*/ 43 w 151"/>
                      <a:gd name="T7" fmla="*/ 240 h 896"/>
                      <a:gd name="T8" fmla="*/ 37 w 151"/>
                      <a:gd name="T9" fmla="*/ 223 h 896"/>
                      <a:gd name="T10" fmla="*/ 36 w 151"/>
                      <a:gd name="T11" fmla="*/ 0 h 896"/>
                      <a:gd name="T12" fmla="*/ 8 w 151"/>
                      <a:gd name="T13" fmla="*/ 0 h 896"/>
                      <a:gd name="T14" fmla="*/ 7 w 151"/>
                      <a:gd name="T15" fmla="*/ 224 h 896"/>
                      <a:gd name="T16" fmla="*/ 0 w 151"/>
                      <a:gd name="T17" fmla="*/ 240 h 89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51" h="896">
                        <a:moveTo>
                          <a:pt x="0" y="792"/>
                        </a:moveTo>
                        <a:lnTo>
                          <a:pt x="0" y="896"/>
                        </a:lnTo>
                        <a:lnTo>
                          <a:pt x="151" y="896"/>
                        </a:lnTo>
                        <a:lnTo>
                          <a:pt x="151" y="792"/>
                        </a:lnTo>
                        <a:lnTo>
                          <a:pt x="129" y="734"/>
                        </a:lnTo>
                        <a:lnTo>
                          <a:pt x="126" y="0"/>
                        </a:lnTo>
                        <a:lnTo>
                          <a:pt x="29" y="0"/>
                        </a:lnTo>
                        <a:lnTo>
                          <a:pt x="24" y="737"/>
                        </a:lnTo>
                        <a:lnTo>
                          <a:pt x="0" y="79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8" name="Freeform 777"/>
                  <p:cNvSpPr>
                    <a:spLocks noChangeAspect="1"/>
                  </p:cNvSpPr>
                  <p:nvPr/>
                </p:nvSpPr>
                <p:spPr bwMode="auto">
                  <a:xfrm>
                    <a:off x="2997" y="1639"/>
                    <a:ext cx="43" cy="272"/>
                  </a:xfrm>
                  <a:custGeom>
                    <a:avLst/>
                    <a:gdLst>
                      <a:gd name="T0" fmla="*/ 0 w 153"/>
                      <a:gd name="T1" fmla="*/ 240 h 896"/>
                      <a:gd name="T2" fmla="*/ 0 w 153"/>
                      <a:gd name="T3" fmla="*/ 272 h 896"/>
                      <a:gd name="T4" fmla="*/ 43 w 153"/>
                      <a:gd name="T5" fmla="*/ 272 h 896"/>
                      <a:gd name="T6" fmla="*/ 43 w 153"/>
                      <a:gd name="T7" fmla="*/ 240 h 896"/>
                      <a:gd name="T8" fmla="*/ 36 w 153"/>
                      <a:gd name="T9" fmla="*/ 223 h 896"/>
                      <a:gd name="T10" fmla="*/ 35 w 153"/>
                      <a:gd name="T11" fmla="*/ 0 h 896"/>
                      <a:gd name="T12" fmla="*/ 8 w 153"/>
                      <a:gd name="T13" fmla="*/ 0 h 896"/>
                      <a:gd name="T14" fmla="*/ 7 w 153"/>
                      <a:gd name="T15" fmla="*/ 224 h 896"/>
                      <a:gd name="T16" fmla="*/ 0 w 153"/>
                      <a:gd name="T17" fmla="*/ 240 h 89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53" h="896">
                        <a:moveTo>
                          <a:pt x="0" y="792"/>
                        </a:moveTo>
                        <a:lnTo>
                          <a:pt x="0" y="896"/>
                        </a:lnTo>
                        <a:lnTo>
                          <a:pt x="153" y="896"/>
                        </a:lnTo>
                        <a:lnTo>
                          <a:pt x="153" y="792"/>
                        </a:lnTo>
                        <a:lnTo>
                          <a:pt x="129" y="734"/>
                        </a:lnTo>
                        <a:lnTo>
                          <a:pt x="124" y="0"/>
                        </a:lnTo>
                        <a:lnTo>
                          <a:pt x="29" y="0"/>
                        </a:lnTo>
                        <a:lnTo>
                          <a:pt x="24" y="737"/>
                        </a:lnTo>
                        <a:lnTo>
                          <a:pt x="0" y="79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9" name="Freeform 778"/>
                  <p:cNvSpPr>
                    <a:spLocks noChangeAspect="1"/>
                  </p:cNvSpPr>
                  <p:nvPr/>
                </p:nvSpPr>
                <p:spPr bwMode="auto">
                  <a:xfrm>
                    <a:off x="3162" y="1639"/>
                    <a:ext cx="50" cy="272"/>
                  </a:xfrm>
                  <a:custGeom>
                    <a:avLst/>
                    <a:gdLst>
                      <a:gd name="T0" fmla="*/ 0 w 151"/>
                      <a:gd name="T1" fmla="*/ 240 h 896"/>
                      <a:gd name="T2" fmla="*/ 0 w 151"/>
                      <a:gd name="T3" fmla="*/ 272 h 896"/>
                      <a:gd name="T4" fmla="*/ 50 w 151"/>
                      <a:gd name="T5" fmla="*/ 272 h 896"/>
                      <a:gd name="T6" fmla="*/ 50 w 151"/>
                      <a:gd name="T7" fmla="*/ 240 h 896"/>
                      <a:gd name="T8" fmla="*/ 43 w 151"/>
                      <a:gd name="T9" fmla="*/ 223 h 896"/>
                      <a:gd name="T10" fmla="*/ 41 w 151"/>
                      <a:gd name="T11" fmla="*/ 0 h 896"/>
                      <a:gd name="T12" fmla="*/ 10 w 151"/>
                      <a:gd name="T13" fmla="*/ 0 h 896"/>
                      <a:gd name="T14" fmla="*/ 8 w 151"/>
                      <a:gd name="T15" fmla="*/ 224 h 896"/>
                      <a:gd name="T16" fmla="*/ 0 w 151"/>
                      <a:gd name="T17" fmla="*/ 240 h 89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51" h="896">
                        <a:moveTo>
                          <a:pt x="0" y="792"/>
                        </a:moveTo>
                        <a:lnTo>
                          <a:pt x="0" y="896"/>
                        </a:lnTo>
                        <a:lnTo>
                          <a:pt x="151" y="896"/>
                        </a:lnTo>
                        <a:lnTo>
                          <a:pt x="151" y="792"/>
                        </a:lnTo>
                        <a:lnTo>
                          <a:pt x="129" y="734"/>
                        </a:lnTo>
                        <a:lnTo>
                          <a:pt x="124" y="0"/>
                        </a:lnTo>
                        <a:lnTo>
                          <a:pt x="29" y="0"/>
                        </a:lnTo>
                        <a:lnTo>
                          <a:pt x="24" y="737"/>
                        </a:lnTo>
                        <a:lnTo>
                          <a:pt x="0" y="79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0" name="Freeform 779"/>
                  <p:cNvSpPr>
                    <a:spLocks noChangeAspect="1"/>
                  </p:cNvSpPr>
                  <p:nvPr/>
                </p:nvSpPr>
                <p:spPr bwMode="auto">
                  <a:xfrm>
                    <a:off x="339" y="1246"/>
                    <a:ext cx="379" cy="251"/>
                  </a:xfrm>
                  <a:custGeom>
                    <a:avLst/>
                    <a:gdLst>
                      <a:gd name="T0" fmla="*/ 342 w 1264"/>
                      <a:gd name="T1" fmla="*/ 179 h 847"/>
                      <a:gd name="T2" fmla="*/ 252 w 1264"/>
                      <a:gd name="T3" fmla="*/ 18 h 847"/>
                      <a:gd name="T4" fmla="*/ 242 w 1264"/>
                      <a:gd name="T5" fmla="*/ 2 h 847"/>
                      <a:gd name="T6" fmla="*/ 240 w 1264"/>
                      <a:gd name="T7" fmla="*/ 0 h 847"/>
                      <a:gd name="T8" fmla="*/ 238 w 1264"/>
                      <a:gd name="T9" fmla="*/ 2 h 847"/>
                      <a:gd name="T10" fmla="*/ 229 w 1264"/>
                      <a:gd name="T11" fmla="*/ 16 h 847"/>
                      <a:gd name="T12" fmla="*/ 136 w 1264"/>
                      <a:gd name="T13" fmla="*/ 8 h 847"/>
                      <a:gd name="T14" fmla="*/ 128 w 1264"/>
                      <a:gd name="T15" fmla="*/ 1 h 847"/>
                      <a:gd name="T16" fmla="*/ 125 w 1264"/>
                      <a:gd name="T17" fmla="*/ 1 h 847"/>
                      <a:gd name="T18" fmla="*/ 118 w 1264"/>
                      <a:gd name="T19" fmla="*/ 8 h 847"/>
                      <a:gd name="T20" fmla="*/ 115 w 1264"/>
                      <a:gd name="T21" fmla="*/ 57 h 847"/>
                      <a:gd name="T22" fmla="*/ 0 w 1264"/>
                      <a:gd name="T23" fmla="*/ 213 h 847"/>
                      <a:gd name="T24" fmla="*/ 6 w 1264"/>
                      <a:gd name="T25" fmla="*/ 232 h 847"/>
                      <a:gd name="T26" fmla="*/ 95 w 1264"/>
                      <a:gd name="T27" fmla="*/ 251 h 847"/>
                      <a:gd name="T28" fmla="*/ 101 w 1264"/>
                      <a:gd name="T29" fmla="*/ 229 h 847"/>
                      <a:gd name="T30" fmla="*/ 101 w 1264"/>
                      <a:gd name="T31" fmla="*/ 197 h 847"/>
                      <a:gd name="T32" fmla="*/ 103 w 1264"/>
                      <a:gd name="T33" fmla="*/ 191 h 847"/>
                      <a:gd name="T34" fmla="*/ 104 w 1264"/>
                      <a:gd name="T35" fmla="*/ 186 h 847"/>
                      <a:gd name="T36" fmla="*/ 106 w 1264"/>
                      <a:gd name="T37" fmla="*/ 183 h 847"/>
                      <a:gd name="T38" fmla="*/ 109 w 1264"/>
                      <a:gd name="T39" fmla="*/ 180 h 847"/>
                      <a:gd name="T40" fmla="*/ 112 w 1264"/>
                      <a:gd name="T41" fmla="*/ 179 h 847"/>
                      <a:gd name="T42" fmla="*/ 115 w 1264"/>
                      <a:gd name="T43" fmla="*/ 178 h 847"/>
                      <a:gd name="T44" fmla="*/ 118 w 1264"/>
                      <a:gd name="T45" fmla="*/ 178 h 847"/>
                      <a:gd name="T46" fmla="*/ 122 w 1264"/>
                      <a:gd name="T47" fmla="*/ 179 h 847"/>
                      <a:gd name="T48" fmla="*/ 124 w 1264"/>
                      <a:gd name="T49" fmla="*/ 180 h 847"/>
                      <a:gd name="T50" fmla="*/ 127 w 1264"/>
                      <a:gd name="T51" fmla="*/ 183 h 847"/>
                      <a:gd name="T52" fmla="*/ 130 w 1264"/>
                      <a:gd name="T53" fmla="*/ 186 h 847"/>
                      <a:gd name="T54" fmla="*/ 132 w 1264"/>
                      <a:gd name="T55" fmla="*/ 191 h 847"/>
                      <a:gd name="T56" fmla="*/ 133 w 1264"/>
                      <a:gd name="T57" fmla="*/ 198 h 847"/>
                      <a:gd name="T58" fmla="*/ 133 w 1264"/>
                      <a:gd name="T59" fmla="*/ 229 h 847"/>
                      <a:gd name="T60" fmla="*/ 139 w 1264"/>
                      <a:gd name="T61" fmla="*/ 251 h 847"/>
                      <a:gd name="T62" fmla="*/ 228 w 1264"/>
                      <a:gd name="T63" fmla="*/ 231 h 847"/>
                      <a:gd name="T64" fmla="*/ 234 w 1264"/>
                      <a:gd name="T65" fmla="*/ 201 h 847"/>
                      <a:gd name="T66" fmla="*/ 235 w 1264"/>
                      <a:gd name="T67" fmla="*/ 194 h 847"/>
                      <a:gd name="T68" fmla="*/ 236 w 1264"/>
                      <a:gd name="T69" fmla="*/ 188 h 847"/>
                      <a:gd name="T70" fmla="*/ 238 w 1264"/>
                      <a:gd name="T71" fmla="*/ 185 h 847"/>
                      <a:gd name="T72" fmla="*/ 241 w 1264"/>
                      <a:gd name="T73" fmla="*/ 182 h 847"/>
                      <a:gd name="T74" fmla="*/ 243 w 1264"/>
                      <a:gd name="T75" fmla="*/ 180 h 847"/>
                      <a:gd name="T76" fmla="*/ 246 w 1264"/>
                      <a:gd name="T77" fmla="*/ 179 h 847"/>
                      <a:gd name="T78" fmla="*/ 250 w 1264"/>
                      <a:gd name="T79" fmla="*/ 178 h 847"/>
                      <a:gd name="T80" fmla="*/ 254 w 1264"/>
                      <a:gd name="T81" fmla="*/ 179 h 847"/>
                      <a:gd name="T82" fmla="*/ 257 w 1264"/>
                      <a:gd name="T83" fmla="*/ 180 h 847"/>
                      <a:gd name="T84" fmla="*/ 259 w 1264"/>
                      <a:gd name="T85" fmla="*/ 182 h 847"/>
                      <a:gd name="T86" fmla="*/ 261 w 1264"/>
                      <a:gd name="T87" fmla="*/ 185 h 847"/>
                      <a:gd name="T88" fmla="*/ 264 w 1264"/>
                      <a:gd name="T89" fmla="*/ 188 h 847"/>
                      <a:gd name="T90" fmla="*/ 265 w 1264"/>
                      <a:gd name="T91" fmla="*/ 194 h 847"/>
                      <a:gd name="T92" fmla="*/ 266 w 1264"/>
                      <a:gd name="T93" fmla="*/ 201 h 847"/>
                      <a:gd name="T94" fmla="*/ 272 w 1264"/>
                      <a:gd name="T95" fmla="*/ 232 h 847"/>
                      <a:gd name="T96" fmla="*/ 361 w 1264"/>
                      <a:gd name="T97" fmla="*/ 251 h 847"/>
                      <a:gd name="T98" fmla="*/ 367 w 1264"/>
                      <a:gd name="T99" fmla="*/ 229 h 847"/>
                      <a:gd name="T100" fmla="*/ 367 w 1264"/>
                      <a:gd name="T101" fmla="*/ 201 h 847"/>
                      <a:gd name="T102" fmla="*/ 367 w 1264"/>
                      <a:gd name="T103" fmla="*/ 195 h 847"/>
                      <a:gd name="T104" fmla="*/ 369 w 1264"/>
                      <a:gd name="T105" fmla="*/ 189 h 847"/>
                      <a:gd name="T106" fmla="*/ 371 w 1264"/>
                      <a:gd name="T107" fmla="*/ 186 h 847"/>
                      <a:gd name="T108" fmla="*/ 373 w 1264"/>
                      <a:gd name="T109" fmla="*/ 183 h 847"/>
                      <a:gd name="T110" fmla="*/ 376 w 1264"/>
                      <a:gd name="T111" fmla="*/ 180 h 847"/>
                      <a:gd name="T112" fmla="*/ 379 w 1264"/>
                      <a:gd name="T113" fmla="*/ 179 h 847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</a:gdLst>
                    <a:ahLst/>
                    <a:cxnLst>
                      <a:cxn ang="T114">
                        <a:pos x="T0" y="T1"/>
                      </a:cxn>
                      <a:cxn ang="T115">
                        <a:pos x="T2" y="T3"/>
                      </a:cxn>
                      <a:cxn ang="T116">
                        <a:pos x="T4" y="T5"/>
                      </a:cxn>
                      <a:cxn ang="T117">
                        <a:pos x="T6" y="T7"/>
                      </a:cxn>
                      <a:cxn ang="T118">
                        <a:pos x="T8" y="T9"/>
                      </a:cxn>
                      <a:cxn ang="T119">
                        <a:pos x="T10" y="T11"/>
                      </a:cxn>
                      <a:cxn ang="T120">
                        <a:pos x="T12" y="T13"/>
                      </a:cxn>
                      <a:cxn ang="T121">
                        <a:pos x="T14" y="T15"/>
                      </a:cxn>
                      <a:cxn ang="T122">
                        <a:pos x="T16" y="T17"/>
                      </a:cxn>
                      <a:cxn ang="T123">
                        <a:pos x="T18" y="T19"/>
                      </a:cxn>
                      <a:cxn ang="T124">
                        <a:pos x="T20" y="T21"/>
                      </a:cxn>
                      <a:cxn ang="T125">
                        <a:pos x="T22" y="T23"/>
                      </a:cxn>
                      <a:cxn ang="T126">
                        <a:pos x="T24" y="T25"/>
                      </a:cxn>
                      <a:cxn ang="T127">
                        <a:pos x="T26" y="T27"/>
                      </a:cxn>
                      <a:cxn ang="T128">
                        <a:pos x="T28" y="T29"/>
                      </a:cxn>
                      <a:cxn ang="T129">
                        <a:pos x="T30" y="T31"/>
                      </a:cxn>
                      <a:cxn ang="T130">
                        <a:pos x="T32" y="T33"/>
                      </a:cxn>
                      <a:cxn ang="T131">
                        <a:pos x="T34" y="T35"/>
                      </a:cxn>
                      <a:cxn ang="T132">
                        <a:pos x="T36" y="T37"/>
                      </a:cxn>
                      <a:cxn ang="T133">
                        <a:pos x="T38" y="T39"/>
                      </a:cxn>
                      <a:cxn ang="T134">
                        <a:pos x="T40" y="T41"/>
                      </a:cxn>
                      <a:cxn ang="T135">
                        <a:pos x="T42" y="T43"/>
                      </a:cxn>
                      <a:cxn ang="T136">
                        <a:pos x="T44" y="T45"/>
                      </a:cxn>
                      <a:cxn ang="T137">
                        <a:pos x="T46" y="T47"/>
                      </a:cxn>
                      <a:cxn ang="T138">
                        <a:pos x="T48" y="T49"/>
                      </a:cxn>
                      <a:cxn ang="T139">
                        <a:pos x="T50" y="T51"/>
                      </a:cxn>
                      <a:cxn ang="T140">
                        <a:pos x="T52" y="T53"/>
                      </a:cxn>
                      <a:cxn ang="T141">
                        <a:pos x="T54" y="T55"/>
                      </a:cxn>
                      <a:cxn ang="T142">
                        <a:pos x="T56" y="T57"/>
                      </a:cxn>
                      <a:cxn ang="T143">
                        <a:pos x="T58" y="T59"/>
                      </a:cxn>
                      <a:cxn ang="T144">
                        <a:pos x="T60" y="T61"/>
                      </a:cxn>
                      <a:cxn ang="T145">
                        <a:pos x="T62" y="T63"/>
                      </a:cxn>
                      <a:cxn ang="T146">
                        <a:pos x="T64" y="T65"/>
                      </a:cxn>
                      <a:cxn ang="T147">
                        <a:pos x="T66" y="T67"/>
                      </a:cxn>
                      <a:cxn ang="T148">
                        <a:pos x="T68" y="T69"/>
                      </a:cxn>
                      <a:cxn ang="T149">
                        <a:pos x="T70" y="T71"/>
                      </a:cxn>
                      <a:cxn ang="T150">
                        <a:pos x="T72" y="T73"/>
                      </a:cxn>
                      <a:cxn ang="T151">
                        <a:pos x="T74" y="T75"/>
                      </a:cxn>
                      <a:cxn ang="T152">
                        <a:pos x="T76" y="T77"/>
                      </a:cxn>
                      <a:cxn ang="T153">
                        <a:pos x="T78" y="T79"/>
                      </a:cxn>
                      <a:cxn ang="T154">
                        <a:pos x="T80" y="T81"/>
                      </a:cxn>
                      <a:cxn ang="T155">
                        <a:pos x="T82" y="T83"/>
                      </a:cxn>
                      <a:cxn ang="T156">
                        <a:pos x="T84" y="T85"/>
                      </a:cxn>
                      <a:cxn ang="T157">
                        <a:pos x="T86" y="T87"/>
                      </a:cxn>
                      <a:cxn ang="T158">
                        <a:pos x="T88" y="T89"/>
                      </a:cxn>
                      <a:cxn ang="T159">
                        <a:pos x="T90" y="T91"/>
                      </a:cxn>
                      <a:cxn ang="T160">
                        <a:pos x="T92" y="T93"/>
                      </a:cxn>
                      <a:cxn ang="T161">
                        <a:pos x="T94" y="T95"/>
                      </a:cxn>
                      <a:cxn ang="T162">
                        <a:pos x="T96" y="T97"/>
                      </a:cxn>
                      <a:cxn ang="T163">
                        <a:pos x="T98" y="T99"/>
                      </a:cxn>
                      <a:cxn ang="T164">
                        <a:pos x="T100" y="T101"/>
                      </a:cxn>
                      <a:cxn ang="T165">
                        <a:pos x="T102" y="T103"/>
                      </a:cxn>
                      <a:cxn ang="T166">
                        <a:pos x="T104" y="T105"/>
                      </a:cxn>
                      <a:cxn ang="T167">
                        <a:pos x="T106" y="T107"/>
                      </a:cxn>
                      <a:cxn ang="T168">
                        <a:pos x="T108" y="T109"/>
                      </a:cxn>
                      <a:cxn ang="T169">
                        <a:pos x="T110" y="T111"/>
                      </a:cxn>
                      <a:cxn ang="T170">
                        <a:pos x="T112" y="T113"/>
                      </a:cxn>
                    </a:cxnLst>
                    <a:rect l="0" t="0" r="r" b="b"/>
                    <a:pathLst>
                      <a:path w="1264" h="847">
                        <a:moveTo>
                          <a:pt x="1264" y="603"/>
                        </a:moveTo>
                        <a:lnTo>
                          <a:pt x="1141" y="603"/>
                        </a:lnTo>
                        <a:lnTo>
                          <a:pt x="841" y="192"/>
                        </a:lnTo>
                        <a:lnTo>
                          <a:pt x="841" y="60"/>
                        </a:lnTo>
                        <a:lnTo>
                          <a:pt x="832" y="28"/>
                        </a:lnTo>
                        <a:lnTo>
                          <a:pt x="808" y="6"/>
                        </a:lnTo>
                        <a:lnTo>
                          <a:pt x="806" y="3"/>
                        </a:lnTo>
                        <a:lnTo>
                          <a:pt x="801" y="0"/>
                        </a:lnTo>
                        <a:lnTo>
                          <a:pt x="798" y="3"/>
                        </a:lnTo>
                        <a:lnTo>
                          <a:pt x="794" y="6"/>
                        </a:lnTo>
                        <a:lnTo>
                          <a:pt x="773" y="26"/>
                        </a:lnTo>
                        <a:lnTo>
                          <a:pt x="763" y="54"/>
                        </a:lnTo>
                        <a:lnTo>
                          <a:pt x="463" y="54"/>
                        </a:lnTo>
                        <a:lnTo>
                          <a:pt x="452" y="26"/>
                        </a:lnTo>
                        <a:lnTo>
                          <a:pt x="429" y="6"/>
                        </a:lnTo>
                        <a:lnTo>
                          <a:pt x="428" y="3"/>
                        </a:lnTo>
                        <a:lnTo>
                          <a:pt x="423" y="0"/>
                        </a:lnTo>
                        <a:lnTo>
                          <a:pt x="418" y="3"/>
                        </a:lnTo>
                        <a:lnTo>
                          <a:pt x="417" y="6"/>
                        </a:lnTo>
                        <a:lnTo>
                          <a:pt x="393" y="28"/>
                        </a:lnTo>
                        <a:lnTo>
                          <a:pt x="385" y="60"/>
                        </a:lnTo>
                        <a:lnTo>
                          <a:pt x="385" y="192"/>
                        </a:lnTo>
                        <a:lnTo>
                          <a:pt x="383" y="192"/>
                        </a:lnTo>
                        <a:lnTo>
                          <a:pt x="0" y="718"/>
                        </a:lnTo>
                        <a:lnTo>
                          <a:pt x="0" y="774"/>
                        </a:lnTo>
                        <a:lnTo>
                          <a:pt x="19" y="783"/>
                        </a:lnTo>
                        <a:lnTo>
                          <a:pt x="19" y="847"/>
                        </a:lnTo>
                        <a:lnTo>
                          <a:pt x="318" y="847"/>
                        </a:lnTo>
                        <a:lnTo>
                          <a:pt x="318" y="780"/>
                        </a:lnTo>
                        <a:lnTo>
                          <a:pt x="337" y="774"/>
                        </a:lnTo>
                        <a:lnTo>
                          <a:pt x="337" y="678"/>
                        </a:lnTo>
                        <a:lnTo>
                          <a:pt x="338" y="666"/>
                        </a:lnTo>
                        <a:lnTo>
                          <a:pt x="340" y="655"/>
                        </a:lnTo>
                        <a:lnTo>
                          <a:pt x="343" y="645"/>
                        </a:lnTo>
                        <a:lnTo>
                          <a:pt x="345" y="636"/>
                        </a:lnTo>
                        <a:lnTo>
                          <a:pt x="348" y="629"/>
                        </a:lnTo>
                        <a:lnTo>
                          <a:pt x="352" y="623"/>
                        </a:lnTo>
                        <a:lnTo>
                          <a:pt x="355" y="617"/>
                        </a:lnTo>
                        <a:lnTo>
                          <a:pt x="360" y="613"/>
                        </a:lnTo>
                        <a:lnTo>
                          <a:pt x="364" y="609"/>
                        </a:lnTo>
                        <a:lnTo>
                          <a:pt x="368" y="607"/>
                        </a:lnTo>
                        <a:lnTo>
                          <a:pt x="372" y="605"/>
                        </a:lnTo>
                        <a:lnTo>
                          <a:pt x="376" y="603"/>
                        </a:lnTo>
                        <a:lnTo>
                          <a:pt x="384" y="602"/>
                        </a:lnTo>
                        <a:lnTo>
                          <a:pt x="390" y="602"/>
                        </a:lnTo>
                        <a:lnTo>
                          <a:pt x="395" y="602"/>
                        </a:lnTo>
                        <a:lnTo>
                          <a:pt x="403" y="603"/>
                        </a:lnTo>
                        <a:lnTo>
                          <a:pt x="407" y="604"/>
                        </a:lnTo>
                        <a:lnTo>
                          <a:pt x="411" y="607"/>
                        </a:lnTo>
                        <a:lnTo>
                          <a:pt x="415" y="609"/>
                        </a:lnTo>
                        <a:lnTo>
                          <a:pt x="420" y="613"/>
                        </a:lnTo>
                        <a:lnTo>
                          <a:pt x="424" y="617"/>
                        </a:lnTo>
                        <a:lnTo>
                          <a:pt x="428" y="623"/>
                        </a:lnTo>
                        <a:lnTo>
                          <a:pt x="432" y="629"/>
                        </a:lnTo>
                        <a:lnTo>
                          <a:pt x="435" y="636"/>
                        </a:lnTo>
                        <a:lnTo>
                          <a:pt x="439" y="646"/>
                        </a:lnTo>
                        <a:lnTo>
                          <a:pt x="441" y="655"/>
                        </a:lnTo>
                        <a:lnTo>
                          <a:pt x="442" y="667"/>
                        </a:lnTo>
                        <a:lnTo>
                          <a:pt x="443" y="678"/>
                        </a:lnTo>
                        <a:lnTo>
                          <a:pt x="443" y="774"/>
                        </a:lnTo>
                        <a:lnTo>
                          <a:pt x="463" y="783"/>
                        </a:lnTo>
                        <a:lnTo>
                          <a:pt x="463" y="847"/>
                        </a:lnTo>
                        <a:lnTo>
                          <a:pt x="761" y="847"/>
                        </a:lnTo>
                        <a:lnTo>
                          <a:pt x="761" y="780"/>
                        </a:lnTo>
                        <a:lnTo>
                          <a:pt x="780" y="774"/>
                        </a:lnTo>
                        <a:lnTo>
                          <a:pt x="780" y="678"/>
                        </a:lnTo>
                        <a:lnTo>
                          <a:pt x="781" y="667"/>
                        </a:lnTo>
                        <a:lnTo>
                          <a:pt x="783" y="655"/>
                        </a:lnTo>
                        <a:lnTo>
                          <a:pt x="785" y="646"/>
                        </a:lnTo>
                        <a:lnTo>
                          <a:pt x="787" y="636"/>
                        </a:lnTo>
                        <a:lnTo>
                          <a:pt x="790" y="629"/>
                        </a:lnTo>
                        <a:lnTo>
                          <a:pt x="794" y="623"/>
                        </a:lnTo>
                        <a:lnTo>
                          <a:pt x="799" y="617"/>
                        </a:lnTo>
                        <a:lnTo>
                          <a:pt x="803" y="613"/>
                        </a:lnTo>
                        <a:lnTo>
                          <a:pt x="807" y="609"/>
                        </a:lnTo>
                        <a:lnTo>
                          <a:pt x="811" y="607"/>
                        </a:lnTo>
                        <a:lnTo>
                          <a:pt x="816" y="604"/>
                        </a:lnTo>
                        <a:lnTo>
                          <a:pt x="820" y="603"/>
                        </a:lnTo>
                        <a:lnTo>
                          <a:pt x="827" y="602"/>
                        </a:lnTo>
                        <a:lnTo>
                          <a:pt x="833" y="602"/>
                        </a:lnTo>
                        <a:lnTo>
                          <a:pt x="840" y="602"/>
                        </a:lnTo>
                        <a:lnTo>
                          <a:pt x="847" y="603"/>
                        </a:lnTo>
                        <a:lnTo>
                          <a:pt x="851" y="604"/>
                        </a:lnTo>
                        <a:lnTo>
                          <a:pt x="856" y="607"/>
                        </a:lnTo>
                        <a:lnTo>
                          <a:pt x="860" y="609"/>
                        </a:lnTo>
                        <a:lnTo>
                          <a:pt x="864" y="613"/>
                        </a:lnTo>
                        <a:lnTo>
                          <a:pt x="868" y="617"/>
                        </a:lnTo>
                        <a:lnTo>
                          <a:pt x="872" y="623"/>
                        </a:lnTo>
                        <a:lnTo>
                          <a:pt x="877" y="629"/>
                        </a:lnTo>
                        <a:lnTo>
                          <a:pt x="880" y="636"/>
                        </a:lnTo>
                        <a:lnTo>
                          <a:pt x="883" y="646"/>
                        </a:lnTo>
                        <a:lnTo>
                          <a:pt x="885" y="655"/>
                        </a:lnTo>
                        <a:lnTo>
                          <a:pt x="886" y="667"/>
                        </a:lnTo>
                        <a:lnTo>
                          <a:pt x="887" y="678"/>
                        </a:lnTo>
                        <a:lnTo>
                          <a:pt x="887" y="774"/>
                        </a:lnTo>
                        <a:lnTo>
                          <a:pt x="906" y="783"/>
                        </a:lnTo>
                        <a:lnTo>
                          <a:pt x="906" y="847"/>
                        </a:lnTo>
                        <a:lnTo>
                          <a:pt x="1205" y="847"/>
                        </a:lnTo>
                        <a:lnTo>
                          <a:pt x="1205" y="780"/>
                        </a:lnTo>
                        <a:lnTo>
                          <a:pt x="1224" y="774"/>
                        </a:lnTo>
                        <a:lnTo>
                          <a:pt x="1224" y="727"/>
                        </a:lnTo>
                        <a:lnTo>
                          <a:pt x="1224" y="678"/>
                        </a:lnTo>
                        <a:lnTo>
                          <a:pt x="1224" y="670"/>
                        </a:lnTo>
                        <a:lnTo>
                          <a:pt x="1225" y="659"/>
                        </a:lnTo>
                        <a:lnTo>
                          <a:pt x="1227" y="649"/>
                        </a:lnTo>
                        <a:lnTo>
                          <a:pt x="1232" y="637"/>
                        </a:lnTo>
                        <a:lnTo>
                          <a:pt x="1234" y="631"/>
                        </a:lnTo>
                        <a:lnTo>
                          <a:pt x="1236" y="626"/>
                        </a:lnTo>
                        <a:lnTo>
                          <a:pt x="1239" y="620"/>
                        </a:lnTo>
                        <a:lnTo>
                          <a:pt x="1243" y="616"/>
                        </a:lnTo>
                        <a:lnTo>
                          <a:pt x="1247" y="612"/>
                        </a:lnTo>
                        <a:lnTo>
                          <a:pt x="1253" y="608"/>
                        </a:lnTo>
                        <a:lnTo>
                          <a:pt x="1258" y="605"/>
                        </a:lnTo>
                        <a:lnTo>
                          <a:pt x="1264" y="60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1" name="Freeform 780"/>
                  <p:cNvSpPr>
                    <a:spLocks noChangeAspect="1"/>
                  </p:cNvSpPr>
                  <p:nvPr/>
                </p:nvSpPr>
                <p:spPr bwMode="auto">
                  <a:xfrm>
                    <a:off x="4820" y="1246"/>
                    <a:ext cx="379" cy="251"/>
                  </a:xfrm>
                  <a:custGeom>
                    <a:avLst/>
                    <a:gdLst>
                      <a:gd name="T0" fmla="*/ 37 w 1264"/>
                      <a:gd name="T1" fmla="*/ 179 h 847"/>
                      <a:gd name="T2" fmla="*/ 127 w 1264"/>
                      <a:gd name="T3" fmla="*/ 18 h 847"/>
                      <a:gd name="T4" fmla="*/ 137 w 1264"/>
                      <a:gd name="T5" fmla="*/ 2 h 847"/>
                      <a:gd name="T6" fmla="*/ 139 w 1264"/>
                      <a:gd name="T7" fmla="*/ 0 h 847"/>
                      <a:gd name="T8" fmla="*/ 140 w 1264"/>
                      <a:gd name="T9" fmla="*/ 2 h 847"/>
                      <a:gd name="T10" fmla="*/ 150 w 1264"/>
                      <a:gd name="T11" fmla="*/ 16 h 847"/>
                      <a:gd name="T12" fmla="*/ 243 w 1264"/>
                      <a:gd name="T13" fmla="*/ 8 h 847"/>
                      <a:gd name="T14" fmla="*/ 251 w 1264"/>
                      <a:gd name="T15" fmla="*/ 1 h 847"/>
                      <a:gd name="T16" fmla="*/ 254 w 1264"/>
                      <a:gd name="T17" fmla="*/ 1 h 847"/>
                      <a:gd name="T18" fmla="*/ 261 w 1264"/>
                      <a:gd name="T19" fmla="*/ 8 h 847"/>
                      <a:gd name="T20" fmla="*/ 264 w 1264"/>
                      <a:gd name="T21" fmla="*/ 57 h 847"/>
                      <a:gd name="T22" fmla="*/ 379 w 1264"/>
                      <a:gd name="T23" fmla="*/ 213 h 847"/>
                      <a:gd name="T24" fmla="*/ 373 w 1264"/>
                      <a:gd name="T25" fmla="*/ 232 h 847"/>
                      <a:gd name="T26" fmla="*/ 284 w 1264"/>
                      <a:gd name="T27" fmla="*/ 251 h 847"/>
                      <a:gd name="T28" fmla="*/ 278 w 1264"/>
                      <a:gd name="T29" fmla="*/ 229 h 847"/>
                      <a:gd name="T30" fmla="*/ 278 w 1264"/>
                      <a:gd name="T31" fmla="*/ 197 h 847"/>
                      <a:gd name="T32" fmla="*/ 276 w 1264"/>
                      <a:gd name="T33" fmla="*/ 191 h 847"/>
                      <a:gd name="T34" fmla="*/ 275 w 1264"/>
                      <a:gd name="T35" fmla="*/ 186 h 847"/>
                      <a:gd name="T36" fmla="*/ 273 w 1264"/>
                      <a:gd name="T37" fmla="*/ 183 h 847"/>
                      <a:gd name="T38" fmla="*/ 270 w 1264"/>
                      <a:gd name="T39" fmla="*/ 180 h 847"/>
                      <a:gd name="T40" fmla="*/ 267 w 1264"/>
                      <a:gd name="T41" fmla="*/ 179 h 847"/>
                      <a:gd name="T42" fmla="*/ 264 w 1264"/>
                      <a:gd name="T43" fmla="*/ 178 h 847"/>
                      <a:gd name="T44" fmla="*/ 261 w 1264"/>
                      <a:gd name="T45" fmla="*/ 178 h 847"/>
                      <a:gd name="T46" fmla="*/ 257 w 1264"/>
                      <a:gd name="T47" fmla="*/ 179 h 847"/>
                      <a:gd name="T48" fmla="*/ 255 w 1264"/>
                      <a:gd name="T49" fmla="*/ 180 h 847"/>
                      <a:gd name="T50" fmla="*/ 252 w 1264"/>
                      <a:gd name="T51" fmla="*/ 183 h 847"/>
                      <a:gd name="T52" fmla="*/ 249 w 1264"/>
                      <a:gd name="T53" fmla="*/ 186 h 847"/>
                      <a:gd name="T54" fmla="*/ 247 w 1264"/>
                      <a:gd name="T55" fmla="*/ 191 h 847"/>
                      <a:gd name="T56" fmla="*/ 246 w 1264"/>
                      <a:gd name="T57" fmla="*/ 198 h 847"/>
                      <a:gd name="T58" fmla="*/ 246 w 1264"/>
                      <a:gd name="T59" fmla="*/ 229 h 847"/>
                      <a:gd name="T60" fmla="*/ 240 w 1264"/>
                      <a:gd name="T61" fmla="*/ 251 h 847"/>
                      <a:gd name="T62" fmla="*/ 150 w 1264"/>
                      <a:gd name="T63" fmla="*/ 231 h 847"/>
                      <a:gd name="T64" fmla="*/ 145 w 1264"/>
                      <a:gd name="T65" fmla="*/ 201 h 847"/>
                      <a:gd name="T66" fmla="*/ 144 w 1264"/>
                      <a:gd name="T67" fmla="*/ 194 h 847"/>
                      <a:gd name="T68" fmla="*/ 143 w 1264"/>
                      <a:gd name="T69" fmla="*/ 188 h 847"/>
                      <a:gd name="T70" fmla="*/ 141 w 1264"/>
                      <a:gd name="T71" fmla="*/ 185 h 847"/>
                      <a:gd name="T72" fmla="*/ 138 w 1264"/>
                      <a:gd name="T73" fmla="*/ 182 h 847"/>
                      <a:gd name="T74" fmla="*/ 136 w 1264"/>
                      <a:gd name="T75" fmla="*/ 180 h 847"/>
                      <a:gd name="T76" fmla="*/ 133 w 1264"/>
                      <a:gd name="T77" fmla="*/ 179 h 847"/>
                      <a:gd name="T78" fmla="*/ 129 w 1264"/>
                      <a:gd name="T79" fmla="*/ 178 h 847"/>
                      <a:gd name="T80" fmla="*/ 125 w 1264"/>
                      <a:gd name="T81" fmla="*/ 179 h 847"/>
                      <a:gd name="T82" fmla="*/ 122 w 1264"/>
                      <a:gd name="T83" fmla="*/ 180 h 847"/>
                      <a:gd name="T84" fmla="*/ 120 w 1264"/>
                      <a:gd name="T85" fmla="*/ 182 h 847"/>
                      <a:gd name="T86" fmla="*/ 118 w 1264"/>
                      <a:gd name="T87" fmla="*/ 185 h 847"/>
                      <a:gd name="T88" fmla="*/ 115 w 1264"/>
                      <a:gd name="T89" fmla="*/ 188 h 847"/>
                      <a:gd name="T90" fmla="*/ 114 w 1264"/>
                      <a:gd name="T91" fmla="*/ 194 h 847"/>
                      <a:gd name="T92" fmla="*/ 113 w 1264"/>
                      <a:gd name="T93" fmla="*/ 201 h 847"/>
                      <a:gd name="T94" fmla="*/ 107 w 1264"/>
                      <a:gd name="T95" fmla="*/ 232 h 847"/>
                      <a:gd name="T96" fmla="*/ 18 w 1264"/>
                      <a:gd name="T97" fmla="*/ 251 h 847"/>
                      <a:gd name="T98" fmla="*/ 12 w 1264"/>
                      <a:gd name="T99" fmla="*/ 229 h 847"/>
                      <a:gd name="T100" fmla="*/ 12 w 1264"/>
                      <a:gd name="T101" fmla="*/ 201 h 847"/>
                      <a:gd name="T102" fmla="*/ 12 w 1264"/>
                      <a:gd name="T103" fmla="*/ 195 h 847"/>
                      <a:gd name="T104" fmla="*/ 10 w 1264"/>
                      <a:gd name="T105" fmla="*/ 189 h 847"/>
                      <a:gd name="T106" fmla="*/ 8 w 1264"/>
                      <a:gd name="T107" fmla="*/ 186 h 847"/>
                      <a:gd name="T108" fmla="*/ 6 w 1264"/>
                      <a:gd name="T109" fmla="*/ 183 h 847"/>
                      <a:gd name="T110" fmla="*/ 3 w 1264"/>
                      <a:gd name="T111" fmla="*/ 180 h 847"/>
                      <a:gd name="T112" fmla="*/ 0 w 1264"/>
                      <a:gd name="T113" fmla="*/ 179 h 847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</a:gdLst>
                    <a:ahLst/>
                    <a:cxnLst>
                      <a:cxn ang="T114">
                        <a:pos x="T0" y="T1"/>
                      </a:cxn>
                      <a:cxn ang="T115">
                        <a:pos x="T2" y="T3"/>
                      </a:cxn>
                      <a:cxn ang="T116">
                        <a:pos x="T4" y="T5"/>
                      </a:cxn>
                      <a:cxn ang="T117">
                        <a:pos x="T6" y="T7"/>
                      </a:cxn>
                      <a:cxn ang="T118">
                        <a:pos x="T8" y="T9"/>
                      </a:cxn>
                      <a:cxn ang="T119">
                        <a:pos x="T10" y="T11"/>
                      </a:cxn>
                      <a:cxn ang="T120">
                        <a:pos x="T12" y="T13"/>
                      </a:cxn>
                      <a:cxn ang="T121">
                        <a:pos x="T14" y="T15"/>
                      </a:cxn>
                      <a:cxn ang="T122">
                        <a:pos x="T16" y="T17"/>
                      </a:cxn>
                      <a:cxn ang="T123">
                        <a:pos x="T18" y="T19"/>
                      </a:cxn>
                      <a:cxn ang="T124">
                        <a:pos x="T20" y="T21"/>
                      </a:cxn>
                      <a:cxn ang="T125">
                        <a:pos x="T22" y="T23"/>
                      </a:cxn>
                      <a:cxn ang="T126">
                        <a:pos x="T24" y="T25"/>
                      </a:cxn>
                      <a:cxn ang="T127">
                        <a:pos x="T26" y="T27"/>
                      </a:cxn>
                      <a:cxn ang="T128">
                        <a:pos x="T28" y="T29"/>
                      </a:cxn>
                      <a:cxn ang="T129">
                        <a:pos x="T30" y="T31"/>
                      </a:cxn>
                      <a:cxn ang="T130">
                        <a:pos x="T32" y="T33"/>
                      </a:cxn>
                      <a:cxn ang="T131">
                        <a:pos x="T34" y="T35"/>
                      </a:cxn>
                      <a:cxn ang="T132">
                        <a:pos x="T36" y="T37"/>
                      </a:cxn>
                      <a:cxn ang="T133">
                        <a:pos x="T38" y="T39"/>
                      </a:cxn>
                      <a:cxn ang="T134">
                        <a:pos x="T40" y="T41"/>
                      </a:cxn>
                      <a:cxn ang="T135">
                        <a:pos x="T42" y="T43"/>
                      </a:cxn>
                      <a:cxn ang="T136">
                        <a:pos x="T44" y="T45"/>
                      </a:cxn>
                      <a:cxn ang="T137">
                        <a:pos x="T46" y="T47"/>
                      </a:cxn>
                      <a:cxn ang="T138">
                        <a:pos x="T48" y="T49"/>
                      </a:cxn>
                      <a:cxn ang="T139">
                        <a:pos x="T50" y="T51"/>
                      </a:cxn>
                      <a:cxn ang="T140">
                        <a:pos x="T52" y="T53"/>
                      </a:cxn>
                      <a:cxn ang="T141">
                        <a:pos x="T54" y="T55"/>
                      </a:cxn>
                      <a:cxn ang="T142">
                        <a:pos x="T56" y="T57"/>
                      </a:cxn>
                      <a:cxn ang="T143">
                        <a:pos x="T58" y="T59"/>
                      </a:cxn>
                      <a:cxn ang="T144">
                        <a:pos x="T60" y="T61"/>
                      </a:cxn>
                      <a:cxn ang="T145">
                        <a:pos x="T62" y="T63"/>
                      </a:cxn>
                      <a:cxn ang="T146">
                        <a:pos x="T64" y="T65"/>
                      </a:cxn>
                      <a:cxn ang="T147">
                        <a:pos x="T66" y="T67"/>
                      </a:cxn>
                      <a:cxn ang="T148">
                        <a:pos x="T68" y="T69"/>
                      </a:cxn>
                      <a:cxn ang="T149">
                        <a:pos x="T70" y="T71"/>
                      </a:cxn>
                      <a:cxn ang="T150">
                        <a:pos x="T72" y="T73"/>
                      </a:cxn>
                      <a:cxn ang="T151">
                        <a:pos x="T74" y="T75"/>
                      </a:cxn>
                      <a:cxn ang="T152">
                        <a:pos x="T76" y="T77"/>
                      </a:cxn>
                      <a:cxn ang="T153">
                        <a:pos x="T78" y="T79"/>
                      </a:cxn>
                      <a:cxn ang="T154">
                        <a:pos x="T80" y="T81"/>
                      </a:cxn>
                      <a:cxn ang="T155">
                        <a:pos x="T82" y="T83"/>
                      </a:cxn>
                      <a:cxn ang="T156">
                        <a:pos x="T84" y="T85"/>
                      </a:cxn>
                      <a:cxn ang="T157">
                        <a:pos x="T86" y="T87"/>
                      </a:cxn>
                      <a:cxn ang="T158">
                        <a:pos x="T88" y="T89"/>
                      </a:cxn>
                      <a:cxn ang="T159">
                        <a:pos x="T90" y="T91"/>
                      </a:cxn>
                      <a:cxn ang="T160">
                        <a:pos x="T92" y="T93"/>
                      </a:cxn>
                      <a:cxn ang="T161">
                        <a:pos x="T94" y="T95"/>
                      </a:cxn>
                      <a:cxn ang="T162">
                        <a:pos x="T96" y="T97"/>
                      </a:cxn>
                      <a:cxn ang="T163">
                        <a:pos x="T98" y="T99"/>
                      </a:cxn>
                      <a:cxn ang="T164">
                        <a:pos x="T100" y="T101"/>
                      </a:cxn>
                      <a:cxn ang="T165">
                        <a:pos x="T102" y="T103"/>
                      </a:cxn>
                      <a:cxn ang="T166">
                        <a:pos x="T104" y="T105"/>
                      </a:cxn>
                      <a:cxn ang="T167">
                        <a:pos x="T106" y="T107"/>
                      </a:cxn>
                      <a:cxn ang="T168">
                        <a:pos x="T108" y="T109"/>
                      </a:cxn>
                      <a:cxn ang="T169">
                        <a:pos x="T110" y="T111"/>
                      </a:cxn>
                      <a:cxn ang="T170">
                        <a:pos x="T112" y="T113"/>
                      </a:cxn>
                    </a:cxnLst>
                    <a:rect l="0" t="0" r="r" b="b"/>
                    <a:pathLst>
                      <a:path w="1264" h="847">
                        <a:moveTo>
                          <a:pt x="0" y="603"/>
                        </a:moveTo>
                        <a:lnTo>
                          <a:pt x="123" y="603"/>
                        </a:lnTo>
                        <a:lnTo>
                          <a:pt x="423" y="192"/>
                        </a:lnTo>
                        <a:lnTo>
                          <a:pt x="423" y="60"/>
                        </a:lnTo>
                        <a:lnTo>
                          <a:pt x="432" y="28"/>
                        </a:lnTo>
                        <a:lnTo>
                          <a:pt x="456" y="6"/>
                        </a:lnTo>
                        <a:lnTo>
                          <a:pt x="458" y="3"/>
                        </a:lnTo>
                        <a:lnTo>
                          <a:pt x="463" y="0"/>
                        </a:lnTo>
                        <a:lnTo>
                          <a:pt x="466" y="3"/>
                        </a:lnTo>
                        <a:lnTo>
                          <a:pt x="468" y="6"/>
                        </a:lnTo>
                        <a:lnTo>
                          <a:pt x="491" y="26"/>
                        </a:lnTo>
                        <a:lnTo>
                          <a:pt x="501" y="54"/>
                        </a:lnTo>
                        <a:lnTo>
                          <a:pt x="801" y="54"/>
                        </a:lnTo>
                        <a:lnTo>
                          <a:pt x="812" y="26"/>
                        </a:lnTo>
                        <a:lnTo>
                          <a:pt x="835" y="6"/>
                        </a:lnTo>
                        <a:lnTo>
                          <a:pt x="836" y="3"/>
                        </a:lnTo>
                        <a:lnTo>
                          <a:pt x="840" y="0"/>
                        </a:lnTo>
                        <a:lnTo>
                          <a:pt x="846" y="3"/>
                        </a:lnTo>
                        <a:lnTo>
                          <a:pt x="847" y="6"/>
                        </a:lnTo>
                        <a:lnTo>
                          <a:pt x="871" y="28"/>
                        </a:lnTo>
                        <a:lnTo>
                          <a:pt x="879" y="60"/>
                        </a:lnTo>
                        <a:lnTo>
                          <a:pt x="879" y="192"/>
                        </a:lnTo>
                        <a:lnTo>
                          <a:pt x="881" y="192"/>
                        </a:lnTo>
                        <a:lnTo>
                          <a:pt x="1264" y="718"/>
                        </a:lnTo>
                        <a:lnTo>
                          <a:pt x="1264" y="774"/>
                        </a:lnTo>
                        <a:lnTo>
                          <a:pt x="1245" y="783"/>
                        </a:lnTo>
                        <a:lnTo>
                          <a:pt x="1245" y="847"/>
                        </a:lnTo>
                        <a:lnTo>
                          <a:pt x="946" y="847"/>
                        </a:lnTo>
                        <a:lnTo>
                          <a:pt x="946" y="780"/>
                        </a:lnTo>
                        <a:lnTo>
                          <a:pt x="927" y="774"/>
                        </a:lnTo>
                        <a:lnTo>
                          <a:pt x="927" y="678"/>
                        </a:lnTo>
                        <a:lnTo>
                          <a:pt x="926" y="666"/>
                        </a:lnTo>
                        <a:lnTo>
                          <a:pt x="923" y="655"/>
                        </a:lnTo>
                        <a:lnTo>
                          <a:pt x="921" y="645"/>
                        </a:lnTo>
                        <a:lnTo>
                          <a:pt x="919" y="636"/>
                        </a:lnTo>
                        <a:lnTo>
                          <a:pt x="916" y="629"/>
                        </a:lnTo>
                        <a:lnTo>
                          <a:pt x="912" y="623"/>
                        </a:lnTo>
                        <a:lnTo>
                          <a:pt x="909" y="617"/>
                        </a:lnTo>
                        <a:lnTo>
                          <a:pt x="904" y="613"/>
                        </a:lnTo>
                        <a:lnTo>
                          <a:pt x="900" y="609"/>
                        </a:lnTo>
                        <a:lnTo>
                          <a:pt x="896" y="607"/>
                        </a:lnTo>
                        <a:lnTo>
                          <a:pt x="892" y="605"/>
                        </a:lnTo>
                        <a:lnTo>
                          <a:pt x="888" y="603"/>
                        </a:lnTo>
                        <a:lnTo>
                          <a:pt x="880" y="602"/>
                        </a:lnTo>
                        <a:lnTo>
                          <a:pt x="874" y="602"/>
                        </a:lnTo>
                        <a:lnTo>
                          <a:pt x="869" y="602"/>
                        </a:lnTo>
                        <a:lnTo>
                          <a:pt x="861" y="603"/>
                        </a:lnTo>
                        <a:lnTo>
                          <a:pt x="857" y="604"/>
                        </a:lnTo>
                        <a:lnTo>
                          <a:pt x="853" y="607"/>
                        </a:lnTo>
                        <a:lnTo>
                          <a:pt x="849" y="609"/>
                        </a:lnTo>
                        <a:lnTo>
                          <a:pt x="844" y="613"/>
                        </a:lnTo>
                        <a:lnTo>
                          <a:pt x="840" y="617"/>
                        </a:lnTo>
                        <a:lnTo>
                          <a:pt x="836" y="623"/>
                        </a:lnTo>
                        <a:lnTo>
                          <a:pt x="832" y="629"/>
                        </a:lnTo>
                        <a:lnTo>
                          <a:pt x="829" y="636"/>
                        </a:lnTo>
                        <a:lnTo>
                          <a:pt x="825" y="646"/>
                        </a:lnTo>
                        <a:lnTo>
                          <a:pt x="823" y="655"/>
                        </a:lnTo>
                        <a:lnTo>
                          <a:pt x="822" y="667"/>
                        </a:lnTo>
                        <a:lnTo>
                          <a:pt x="821" y="678"/>
                        </a:lnTo>
                        <a:lnTo>
                          <a:pt x="821" y="774"/>
                        </a:lnTo>
                        <a:lnTo>
                          <a:pt x="801" y="783"/>
                        </a:lnTo>
                        <a:lnTo>
                          <a:pt x="801" y="847"/>
                        </a:lnTo>
                        <a:lnTo>
                          <a:pt x="503" y="847"/>
                        </a:lnTo>
                        <a:lnTo>
                          <a:pt x="501" y="780"/>
                        </a:lnTo>
                        <a:lnTo>
                          <a:pt x="482" y="774"/>
                        </a:lnTo>
                        <a:lnTo>
                          <a:pt x="484" y="678"/>
                        </a:lnTo>
                        <a:lnTo>
                          <a:pt x="483" y="667"/>
                        </a:lnTo>
                        <a:lnTo>
                          <a:pt x="481" y="655"/>
                        </a:lnTo>
                        <a:lnTo>
                          <a:pt x="479" y="646"/>
                        </a:lnTo>
                        <a:lnTo>
                          <a:pt x="477" y="636"/>
                        </a:lnTo>
                        <a:lnTo>
                          <a:pt x="474" y="629"/>
                        </a:lnTo>
                        <a:lnTo>
                          <a:pt x="470" y="623"/>
                        </a:lnTo>
                        <a:lnTo>
                          <a:pt x="465" y="617"/>
                        </a:lnTo>
                        <a:lnTo>
                          <a:pt x="461" y="613"/>
                        </a:lnTo>
                        <a:lnTo>
                          <a:pt x="457" y="609"/>
                        </a:lnTo>
                        <a:lnTo>
                          <a:pt x="453" y="607"/>
                        </a:lnTo>
                        <a:lnTo>
                          <a:pt x="448" y="604"/>
                        </a:lnTo>
                        <a:lnTo>
                          <a:pt x="444" y="603"/>
                        </a:lnTo>
                        <a:lnTo>
                          <a:pt x="437" y="602"/>
                        </a:lnTo>
                        <a:lnTo>
                          <a:pt x="431" y="602"/>
                        </a:lnTo>
                        <a:lnTo>
                          <a:pt x="424" y="602"/>
                        </a:lnTo>
                        <a:lnTo>
                          <a:pt x="417" y="603"/>
                        </a:lnTo>
                        <a:lnTo>
                          <a:pt x="413" y="604"/>
                        </a:lnTo>
                        <a:lnTo>
                          <a:pt x="408" y="607"/>
                        </a:lnTo>
                        <a:lnTo>
                          <a:pt x="404" y="609"/>
                        </a:lnTo>
                        <a:lnTo>
                          <a:pt x="400" y="613"/>
                        </a:lnTo>
                        <a:lnTo>
                          <a:pt x="396" y="617"/>
                        </a:lnTo>
                        <a:lnTo>
                          <a:pt x="392" y="623"/>
                        </a:lnTo>
                        <a:lnTo>
                          <a:pt x="387" y="629"/>
                        </a:lnTo>
                        <a:lnTo>
                          <a:pt x="384" y="636"/>
                        </a:lnTo>
                        <a:lnTo>
                          <a:pt x="381" y="646"/>
                        </a:lnTo>
                        <a:lnTo>
                          <a:pt x="379" y="655"/>
                        </a:lnTo>
                        <a:lnTo>
                          <a:pt x="378" y="667"/>
                        </a:lnTo>
                        <a:lnTo>
                          <a:pt x="377" y="678"/>
                        </a:lnTo>
                        <a:lnTo>
                          <a:pt x="377" y="774"/>
                        </a:lnTo>
                        <a:lnTo>
                          <a:pt x="358" y="783"/>
                        </a:lnTo>
                        <a:lnTo>
                          <a:pt x="358" y="847"/>
                        </a:lnTo>
                        <a:lnTo>
                          <a:pt x="59" y="847"/>
                        </a:lnTo>
                        <a:lnTo>
                          <a:pt x="59" y="780"/>
                        </a:lnTo>
                        <a:lnTo>
                          <a:pt x="40" y="774"/>
                        </a:lnTo>
                        <a:lnTo>
                          <a:pt x="40" y="727"/>
                        </a:lnTo>
                        <a:lnTo>
                          <a:pt x="40" y="678"/>
                        </a:lnTo>
                        <a:lnTo>
                          <a:pt x="40" y="670"/>
                        </a:lnTo>
                        <a:lnTo>
                          <a:pt x="39" y="659"/>
                        </a:lnTo>
                        <a:lnTo>
                          <a:pt x="37" y="649"/>
                        </a:lnTo>
                        <a:lnTo>
                          <a:pt x="32" y="637"/>
                        </a:lnTo>
                        <a:lnTo>
                          <a:pt x="30" y="631"/>
                        </a:lnTo>
                        <a:lnTo>
                          <a:pt x="28" y="626"/>
                        </a:lnTo>
                        <a:lnTo>
                          <a:pt x="24" y="620"/>
                        </a:lnTo>
                        <a:lnTo>
                          <a:pt x="21" y="616"/>
                        </a:lnTo>
                        <a:lnTo>
                          <a:pt x="17" y="612"/>
                        </a:lnTo>
                        <a:lnTo>
                          <a:pt x="11" y="608"/>
                        </a:lnTo>
                        <a:lnTo>
                          <a:pt x="6" y="605"/>
                        </a:lnTo>
                        <a:lnTo>
                          <a:pt x="0" y="60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2" name="Freeform 781"/>
                  <p:cNvSpPr>
                    <a:spLocks noChangeAspect="1"/>
                  </p:cNvSpPr>
                  <p:nvPr/>
                </p:nvSpPr>
                <p:spPr bwMode="auto">
                  <a:xfrm>
                    <a:off x="3005" y="1983"/>
                    <a:ext cx="29" cy="14"/>
                  </a:xfrm>
                  <a:custGeom>
                    <a:avLst/>
                    <a:gdLst>
                      <a:gd name="T0" fmla="*/ 0 w 97"/>
                      <a:gd name="T1" fmla="*/ 8 h 40"/>
                      <a:gd name="T2" fmla="*/ 7 w 97"/>
                      <a:gd name="T3" fmla="*/ 14 h 40"/>
                      <a:gd name="T4" fmla="*/ 29 w 97"/>
                      <a:gd name="T5" fmla="*/ 14 h 40"/>
                      <a:gd name="T6" fmla="*/ 29 w 97"/>
                      <a:gd name="T7" fmla="*/ 0 h 40"/>
                      <a:gd name="T8" fmla="*/ 7 w 97"/>
                      <a:gd name="T9" fmla="*/ 0 h 40"/>
                      <a:gd name="T10" fmla="*/ 0 w 97"/>
                      <a:gd name="T11" fmla="*/ 8 h 40"/>
                      <a:gd name="T12" fmla="*/ 0 w 97"/>
                      <a:gd name="T13" fmla="*/ 8 h 40"/>
                      <a:gd name="T14" fmla="*/ 1 w 97"/>
                      <a:gd name="T15" fmla="*/ 14 h 40"/>
                      <a:gd name="T16" fmla="*/ 7 w 97"/>
                      <a:gd name="T17" fmla="*/ 14 h 40"/>
                      <a:gd name="T18" fmla="*/ 0 w 97"/>
                      <a:gd name="T19" fmla="*/ 8 h 40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97" h="40">
                        <a:moveTo>
                          <a:pt x="0" y="22"/>
                        </a:moveTo>
                        <a:lnTo>
                          <a:pt x="23" y="40"/>
                        </a:lnTo>
                        <a:lnTo>
                          <a:pt x="97" y="40"/>
                        </a:lnTo>
                        <a:lnTo>
                          <a:pt x="97" y="0"/>
                        </a:lnTo>
                        <a:lnTo>
                          <a:pt x="23" y="0"/>
                        </a:lnTo>
                        <a:lnTo>
                          <a:pt x="0" y="22"/>
                        </a:lnTo>
                        <a:lnTo>
                          <a:pt x="2" y="40"/>
                        </a:lnTo>
                        <a:lnTo>
                          <a:pt x="23" y="40"/>
                        </a:lnTo>
                        <a:lnTo>
                          <a:pt x="0" y="2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3" name="Freeform 782"/>
                  <p:cNvSpPr>
                    <a:spLocks noChangeAspect="1"/>
                  </p:cNvSpPr>
                  <p:nvPr/>
                </p:nvSpPr>
                <p:spPr bwMode="auto">
                  <a:xfrm>
                    <a:off x="2933" y="1919"/>
                    <a:ext cx="86" cy="72"/>
                  </a:xfrm>
                  <a:custGeom>
                    <a:avLst/>
                    <a:gdLst>
                      <a:gd name="T0" fmla="*/ 0 w 271"/>
                      <a:gd name="T1" fmla="*/ 12 h 243"/>
                      <a:gd name="T2" fmla="*/ 0 w 271"/>
                      <a:gd name="T3" fmla="*/ 12 h 243"/>
                      <a:gd name="T4" fmla="*/ 3 w 271"/>
                      <a:gd name="T5" fmla="*/ 12 h 243"/>
                      <a:gd name="T6" fmla="*/ 7 w 271"/>
                      <a:gd name="T7" fmla="*/ 12 h 243"/>
                      <a:gd name="T8" fmla="*/ 10 w 271"/>
                      <a:gd name="T9" fmla="*/ 12 h 243"/>
                      <a:gd name="T10" fmla="*/ 13 w 271"/>
                      <a:gd name="T11" fmla="*/ 13 h 243"/>
                      <a:gd name="T12" fmla="*/ 20 w 271"/>
                      <a:gd name="T13" fmla="*/ 15 h 243"/>
                      <a:gd name="T14" fmla="*/ 26 w 271"/>
                      <a:gd name="T15" fmla="*/ 17 h 243"/>
                      <a:gd name="T16" fmla="*/ 32 w 271"/>
                      <a:gd name="T17" fmla="*/ 19 h 243"/>
                      <a:gd name="T18" fmla="*/ 37 w 271"/>
                      <a:gd name="T19" fmla="*/ 22 h 243"/>
                      <a:gd name="T20" fmla="*/ 43 w 271"/>
                      <a:gd name="T21" fmla="*/ 25 h 243"/>
                      <a:gd name="T22" fmla="*/ 48 w 271"/>
                      <a:gd name="T23" fmla="*/ 29 h 243"/>
                      <a:gd name="T24" fmla="*/ 52 w 271"/>
                      <a:gd name="T25" fmla="*/ 33 h 243"/>
                      <a:gd name="T26" fmla="*/ 57 w 271"/>
                      <a:gd name="T27" fmla="*/ 38 h 243"/>
                      <a:gd name="T28" fmla="*/ 60 w 271"/>
                      <a:gd name="T29" fmla="*/ 43 h 243"/>
                      <a:gd name="T30" fmla="*/ 64 w 271"/>
                      <a:gd name="T31" fmla="*/ 48 h 243"/>
                      <a:gd name="T32" fmla="*/ 66 w 271"/>
                      <a:gd name="T33" fmla="*/ 54 h 243"/>
                      <a:gd name="T34" fmla="*/ 69 w 271"/>
                      <a:gd name="T35" fmla="*/ 60 h 243"/>
                      <a:gd name="T36" fmla="*/ 70 w 271"/>
                      <a:gd name="T37" fmla="*/ 63 h 243"/>
                      <a:gd name="T38" fmla="*/ 70 w 271"/>
                      <a:gd name="T39" fmla="*/ 66 h 243"/>
                      <a:gd name="T40" fmla="*/ 71 w 271"/>
                      <a:gd name="T41" fmla="*/ 69 h 243"/>
                      <a:gd name="T42" fmla="*/ 71 w 271"/>
                      <a:gd name="T43" fmla="*/ 72 h 243"/>
                      <a:gd name="T44" fmla="*/ 86 w 271"/>
                      <a:gd name="T45" fmla="*/ 71 h 243"/>
                      <a:gd name="T46" fmla="*/ 85 w 271"/>
                      <a:gd name="T47" fmla="*/ 67 h 243"/>
                      <a:gd name="T48" fmla="*/ 85 w 271"/>
                      <a:gd name="T49" fmla="*/ 64 h 243"/>
                      <a:gd name="T50" fmla="*/ 84 w 271"/>
                      <a:gd name="T51" fmla="*/ 60 h 243"/>
                      <a:gd name="T52" fmla="*/ 83 w 271"/>
                      <a:gd name="T53" fmla="*/ 56 h 243"/>
                      <a:gd name="T54" fmla="*/ 80 w 271"/>
                      <a:gd name="T55" fmla="*/ 49 h 243"/>
                      <a:gd name="T56" fmla="*/ 77 w 271"/>
                      <a:gd name="T57" fmla="*/ 43 h 243"/>
                      <a:gd name="T58" fmla="*/ 73 w 271"/>
                      <a:gd name="T59" fmla="*/ 37 h 243"/>
                      <a:gd name="T60" fmla="*/ 68 w 271"/>
                      <a:gd name="T61" fmla="*/ 31 h 243"/>
                      <a:gd name="T62" fmla="*/ 63 w 271"/>
                      <a:gd name="T63" fmla="*/ 25 h 243"/>
                      <a:gd name="T64" fmla="*/ 58 w 271"/>
                      <a:gd name="T65" fmla="*/ 20 h 243"/>
                      <a:gd name="T66" fmla="*/ 52 w 271"/>
                      <a:gd name="T67" fmla="*/ 16 h 243"/>
                      <a:gd name="T68" fmla="*/ 46 w 271"/>
                      <a:gd name="T69" fmla="*/ 12 h 243"/>
                      <a:gd name="T70" fmla="*/ 39 w 271"/>
                      <a:gd name="T71" fmla="*/ 8 h 243"/>
                      <a:gd name="T72" fmla="*/ 32 w 271"/>
                      <a:gd name="T73" fmla="*/ 5 h 243"/>
                      <a:gd name="T74" fmla="*/ 24 w 271"/>
                      <a:gd name="T75" fmla="*/ 3 h 243"/>
                      <a:gd name="T76" fmla="*/ 16 w 271"/>
                      <a:gd name="T77" fmla="*/ 1 h 243"/>
                      <a:gd name="T78" fmla="*/ 12 w 271"/>
                      <a:gd name="T79" fmla="*/ 1 h 243"/>
                      <a:gd name="T80" fmla="*/ 8 w 271"/>
                      <a:gd name="T81" fmla="*/ 0 h 243"/>
                      <a:gd name="T82" fmla="*/ 4 w 271"/>
                      <a:gd name="T83" fmla="*/ 0 h 243"/>
                      <a:gd name="T84" fmla="*/ 0 w 271"/>
                      <a:gd name="T85" fmla="*/ 0 h 243"/>
                      <a:gd name="T86" fmla="*/ 0 w 271"/>
                      <a:gd name="T87" fmla="*/ 0 h 243"/>
                      <a:gd name="T88" fmla="*/ 0 w 271"/>
                      <a:gd name="T89" fmla="*/ 12 h 243"/>
                      <a:gd name="T90" fmla="*/ 0 w 271"/>
                      <a:gd name="T91" fmla="*/ 12 h 243"/>
                      <a:gd name="T92" fmla="*/ 0 w 271"/>
                      <a:gd name="T93" fmla="*/ 12 h 243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</a:gdLst>
                    <a:ahLst/>
                    <a:cxnLst>
                      <a:cxn ang="T94">
                        <a:pos x="T0" y="T1"/>
                      </a:cxn>
                      <a:cxn ang="T95">
                        <a:pos x="T2" y="T3"/>
                      </a:cxn>
                      <a:cxn ang="T96">
                        <a:pos x="T4" y="T5"/>
                      </a:cxn>
                      <a:cxn ang="T97">
                        <a:pos x="T6" y="T7"/>
                      </a:cxn>
                      <a:cxn ang="T98">
                        <a:pos x="T8" y="T9"/>
                      </a:cxn>
                      <a:cxn ang="T99">
                        <a:pos x="T10" y="T11"/>
                      </a:cxn>
                      <a:cxn ang="T100">
                        <a:pos x="T12" y="T13"/>
                      </a:cxn>
                      <a:cxn ang="T101">
                        <a:pos x="T14" y="T15"/>
                      </a:cxn>
                      <a:cxn ang="T102">
                        <a:pos x="T16" y="T17"/>
                      </a:cxn>
                      <a:cxn ang="T103">
                        <a:pos x="T18" y="T19"/>
                      </a:cxn>
                      <a:cxn ang="T104">
                        <a:pos x="T20" y="T21"/>
                      </a:cxn>
                      <a:cxn ang="T105">
                        <a:pos x="T22" y="T23"/>
                      </a:cxn>
                      <a:cxn ang="T106">
                        <a:pos x="T24" y="T25"/>
                      </a:cxn>
                      <a:cxn ang="T107">
                        <a:pos x="T26" y="T27"/>
                      </a:cxn>
                      <a:cxn ang="T108">
                        <a:pos x="T28" y="T29"/>
                      </a:cxn>
                      <a:cxn ang="T109">
                        <a:pos x="T30" y="T31"/>
                      </a:cxn>
                      <a:cxn ang="T110">
                        <a:pos x="T32" y="T33"/>
                      </a:cxn>
                      <a:cxn ang="T111">
                        <a:pos x="T34" y="T35"/>
                      </a:cxn>
                      <a:cxn ang="T112">
                        <a:pos x="T36" y="T37"/>
                      </a:cxn>
                      <a:cxn ang="T113">
                        <a:pos x="T38" y="T39"/>
                      </a:cxn>
                      <a:cxn ang="T114">
                        <a:pos x="T40" y="T41"/>
                      </a:cxn>
                      <a:cxn ang="T115">
                        <a:pos x="T42" y="T43"/>
                      </a:cxn>
                      <a:cxn ang="T116">
                        <a:pos x="T44" y="T45"/>
                      </a:cxn>
                      <a:cxn ang="T117">
                        <a:pos x="T46" y="T47"/>
                      </a:cxn>
                      <a:cxn ang="T118">
                        <a:pos x="T48" y="T49"/>
                      </a:cxn>
                      <a:cxn ang="T119">
                        <a:pos x="T50" y="T51"/>
                      </a:cxn>
                      <a:cxn ang="T120">
                        <a:pos x="T52" y="T53"/>
                      </a:cxn>
                      <a:cxn ang="T121">
                        <a:pos x="T54" y="T55"/>
                      </a:cxn>
                      <a:cxn ang="T122">
                        <a:pos x="T56" y="T57"/>
                      </a:cxn>
                      <a:cxn ang="T123">
                        <a:pos x="T58" y="T59"/>
                      </a:cxn>
                      <a:cxn ang="T124">
                        <a:pos x="T60" y="T61"/>
                      </a:cxn>
                      <a:cxn ang="T125">
                        <a:pos x="T62" y="T63"/>
                      </a:cxn>
                      <a:cxn ang="T126">
                        <a:pos x="T64" y="T65"/>
                      </a:cxn>
                      <a:cxn ang="T127">
                        <a:pos x="T66" y="T67"/>
                      </a:cxn>
                      <a:cxn ang="T128">
                        <a:pos x="T68" y="T69"/>
                      </a:cxn>
                      <a:cxn ang="T129">
                        <a:pos x="T70" y="T71"/>
                      </a:cxn>
                      <a:cxn ang="T130">
                        <a:pos x="T72" y="T73"/>
                      </a:cxn>
                      <a:cxn ang="T131">
                        <a:pos x="T74" y="T75"/>
                      </a:cxn>
                      <a:cxn ang="T132">
                        <a:pos x="T76" y="T77"/>
                      </a:cxn>
                      <a:cxn ang="T133">
                        <a:pos x="T78" y="T79"/>
                      </a:cxn>
                      <a:cxn ang="T134">
                        <a:pos x="T80" y="T81"/>
                      </a:cxn>
                      <a:cxn ang="T135">
                        <a:pos x="T82" y="T83"/>
                      </a:cxn>
                      <a:cxn ang="T136">
                        <a:pos x="T84" y="T85"/>
                      </a:cxn>
                      <a:cxn ang="T137">
                        <a:pos x="T86" y="T87"/>
                      </a:cxn>
                      <a:cxn ang="T138">
                        <a:pos x="T88" y="T89"/>
                      </a:cxn>
                      <a:cxn ang="T139">
                        <a:pos x="T90" y="T91"/>
                      </a:cxn>
                      <a:cxn ang="T140">
                        <a:pos x="T92" y="T93"/>
                      </a:cxn>
                    </a:cxnLst>
                    <a:rect l="0" t="0" r="r" b="b"/>
                    <a:pathLst>
                      <a:path w="271" h="243">
                        <a:moveTo>
                          <a:pt x="0" y="40"/>
                        </a:moveTo>
                        <a:lnTo>
                          <a:pt x="0" y="40"/>
                        </a:lnTo>
                        <a:lnTo>
                          <a:pt x="10" y="41"/>
                        </a:lnTo>
                        <a:lnTo>
                          <a:pt x="21" y="41"/>
                        </a:lnTo>
                        <a:lnTo>
                          <a:pt x="31" y="42"/>
                        </a:lnTo>
                        <a:lnTo>
                          <a:pt x="41" y="44"/>
                        </a:lnTo>
                        <a:lnTo>
                          <a:pt x="62" y="49"/>
                        </a:lnTo>
                        <a:lnTo>
                          <a:pt x="81" y="56"/>
                        </a:lnTo>
                        <a:lnTo>
                          <a:pt x="100" y="64"/>
                        </a:lnTo>
                        <a:lnTo>
                          <a:pt x="117" y="74"/>
                        </a:lnTo>
                        <a:lnTo>
                          <a:pt x="134" y="85"/>
                        </a:lnTo>
                        <a:lnTo>
                          <a:pt x="150" y="98"/>
                        </a:lnTo>
                        <a:lnTo>
                          <a:pt x="165" y="113"/>
                        </a:lnTo>
                        <a:lnTo>
                          <a:pt x="179" y="128"/>
                        </a:lnTo>
                        <a:lnTo>
                          <a:pt x="190" y="145"/>
                        </a:lnTo>
                        <a:lnTo>
                          <a:pt x="201" y="163"/>
                        </a:lnTo>
                        <a:lnTo>
                          <a:pt x="209" y="181"/>
                        </a:lnTo>
                        <a:lnTo>
                          <a:pt x="216" y="202"/>
                        </a:lnTo>
                        <a:lnTo>
                          <a:pt x="220" y="212"/>
                        </a:lnTo>
                        <a:lnTo>
                          <a:pt x="222" y="222"/>
                        </a:lnTo>
                        <a:lnTo>
                          <a:pt x="224" y="233"/>
                        </a:lnTo>
                        <a:lnTo>
                          <a:pt x="225" y="243"/>
                        </a:lnTo>
                        <a:lnTo>
                          <a:pt x="271" y="239"/>
                        </a:lnTo>
                        <a:lnTo>
                          <a:pt x="269" y="226"/>
                        </a:lnTo>
                        <a:lnTo>
                          <a:pt x="267" y="215"/>
                        </a:lnTo>
                        <a:lnTo>
                          <a:pt x="264" y="202"/>
                        </a:lnTo>
                        <a:lnTo>
                          <a:pt x="261" y="189"/>
                        </a:lnTo>
                        <a:lnTo>
                          <a:pt x="252" y="167"/>
                        </a:lnTo>
                        <a:lnTo>
                          <a:pt x="242" y="145"/>
                        </a:lnTo>
                        <a:lnTo>
                          <a:pt x="230" y="124"/>
                        </a:lnTo>
                        <a:lnTo>
                          <a:pt x="215" y="105"/>
                        </a:lnTo>
                        <a:lnTo>
                          <a:pt x="200" y="86"/>
                        </a:lnTo>
                        <a:lnTo>
                          <a:pt x="183" y="69"/>
                        </a:lnTo>
                        <a:lnTo>
                          <a:pt x="164" y="54"/>
                        </a:lnTo>
                        <a:lnTo>
                          <a:pt x="144" y="40"/>
                        </a:lnTo>
                        <a:lnTo>
                          <a:pt x="122" y="28"/>
                        </a:lnTo>
                        <a:lnTo>
                          <a:pt x="100" y="18"/>
                        </a:lnTo>
                        <a:lnTo>
                          <a:pt x="75" y="10"/>
                        </a:lnTo>
                        <a:lnTo>
                          <a:pt x="51" y="4"/>
                        </a:lnTo>
                        <a:lnTo>
                          <a:pt x="38" y="2"/>
                        </a:lnTo>
                        <a:lnTo>
                          <a:pt x="25" y="1"/>
                        </a:lnTo>
                        <a:lnTo>
                          <a:pt x="12" y="0"/>
                        </a:lnTo>
                        <a:lnTo>
                          <a:pt x="0" y="0"/>
                        </a:lnTo>
                        <a:lnTo>
                          <a:pt x="0" y="4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4" name="Freeform 783"/>
                  <p:cNvSpPr>
                    <a:spLocks noChangeAspect="1"/>
                  </p:cNvSpPr>
                  <p:nvPr/>
                </p:nvSpPr>
                <p:spPr bwMode="auto">
                  <a:xfrm>
                    <a:off x="2854" y="1919"/>
                    <a:ext cx="79" cy="79"/>
                  </a:xfrm>
                  <a:custGeom>
                    <a:avLst/>
                    <a:gdLst>
                      <a:gd name="T0" fmla="*/ 7 w 271"/>
                      <a:gd name="T1" fmla="*/ 79 h 261"/>
                      <a:gd name="T2" fmla="*/ 13 w 271"/>
                      <a:gd name="T3" fmla="*/ 74 h 261"/>
                      <a:gd name="T4" fmla="*/ 14 w 271"/>
                      <a:gd name="T5" fmla="*/ 71 h 261"/>
                      <a:gd name="T6" fmla="*/ 14 w 271"/>
                      <a:gd name="T7" fmla="*/ 67 h 261"/>
                      <a:gd name="T8" fmla="*/ 15 w 271"/>
                      <a:gd name="T9" fmla="*/ 64 h 261"/>
                      <a:gd name="T10" fmla="*/ 16 w 271"/>
                      <a:gd name="T11" fmla="*/ 61 h 261"/>
                      <a:gd name="T12" fmla="*/ 18 w 271"/>
                      <a:gd name="T13" fmla="*/ 55 h 261"/>
                      <a:gd name="T14" fmla="*/ 20 w 271"/>
                      <a:gd name="T15" fmla="*/ 49 h 261"/>
                      <a:gd name="T16" fmla="*/ 24 w 271"/>
                      <a:gd name="T17" fmla="*/ 44 h 261"/>
                      <a:gd name="T18" fmla="*/ 27 w 271"/>
                      <a:gd name="T19" fmla="*/ 39 h 261"/>
                      <a:gd name="T20" fmla="*/ 31 w 271"/>
                      <a:gd name="T21" fmla="*/ 34 h 261"/>
                      <a:gd name="T22" fmla="*/ 35 w 271"/>
                      <a:gd name="T23" fmla="*/ 30 h 261"/>
                      <a:gd name="T24" fmla="*/ 40 w 271"/>
                      <a:gd name="T25" fmla="*/ 26 h 261"/>
                      <a:gd name="T26" fmla="*/ 45 w 271"/>
                      <a:gd name="T27" fmla="*/ 22 h 261"/>
                      <a:gd name="T28" fmla="*/ 50 w 271"/>
                      <a:gd name="T29" fmla="*/ 19 h 261"/>
                      <a:gd name="T30" fmla="*/ 55 w 271"/>
                      <a:gd name="T31" fmla="*/ 17 h 261"/>
                      <a:gd name="T32" fmla="*/ 61 w 271"/>
                      <a:gd name="T33" fmla="*/ 15 h 261"/>
                      <a:gd name="T34" fmla="*/ 67 w 271"/>
                      <a:gd name="T35" fmla="*/ 13 h 261"/>
                      <a:gd name="T36" fmla="*/ 70 w 271"/>
                      <a:gd name="T37" fmla="*/ 13 h 261"/>
                      <a:gd name="T38" fmla="*/ 73 w 271"/>
                      <a:gd name="T39" fmla="*/ 12 h 261"/>
                      <a:gd name="T40" fmla="*/ 76 w 271"/>
                      <a:gd name="T41" fmla="*/ 12 h 261"/>
                      <a:gd name="T42" fmla="*/ 79 w 271"/>
                      <a:gd name="T43" fmla="*/ 12 h 261"/>
                      <a:gd name="T44" fmla="*/ 79 w 271"/>
                      <a:gd name="T45" fmla="*/ 0 h 261"/>
                      <a:gd name="T46" fmla="*/ 75 w 271"/>
                      <a:gd name="T47" fmla="*/ 0 h 261"/>
                      <a:gd name="T48" fmla="*/ 71 w 271"/>
                      <a:gd name="T49" fmla="*/ 0 h 261"/>
                      <a:gd name="T50" fmla="*/ 68 w 271"/>
                      <a:gd name="T51" fmla="*/ 1 h 261"/>
                      <a:gd name="T52" fmla="*/ 64 w 271"/>
                      <a:gd name="T53" fmla="*/ 1 h 261"/>
                      <a:gd name="T54" fmla="*/ 57 w 271"/>
                      <a:gd name="T55" fmla="*/ 3 h 261"/>
                      <a:gd name="T56" fmla="*/ 50 w 271"/>
                      <a:gd name="T57" fmla="*/ 5 h 261"/>
                      <a:gd name="T58" fmla="*/ 43 w 271"/>
                      <a:gd name="T59" fmla="*/ 8 h 261"/>
                      <a:gd name="T60" fmla="*/ 37 w 271"/>
                      <a:gd name="T61" fmla="*/ 12 h 261"/>
                      <a:gd name="T62" fmla="*/ 31 w 271"/>
                      <a:gd name="T63" fmla="*/ 16 h 261"/>
                      <a:gd name="T64" fmla="*/ 26 w 271"/>
                      <a:gd name="T65" fmla="*/ 21 h 261"/>
                      <a:gd name="T66" fmla="*/ 21 w 271"/>
                      <a:gd name="T67" fmla="*/ 26 h 261"/>
                      <a:gd name="T68" fmla="*/ 16 w 271"/>
                      <a:gd name="T69" fmla="*/ 32 h 261"/>
                      <a:gd name="T70" fmla="*/ 12 w 271"/>
                      <a:gd name="T71" fmla="*/ 38 h 261"/>
                      <a:gd name="T72" fmla="*/ 8 w 271"/>
                      <a:gd name="T73" fmla="*/ 44 h 261"/>
                      <a:gd name="T74" fmla="*/ 6 w 271"/>
                      <a:gd name="T75" fmla="*/ 51 h 261"/>
                      <a:gd name="T76" fmla="*/ 3 w 271"/>
                      <a:gd name="T77" fmla="*/ 57 h 261"/>
                      <a:gd name="T78" fmla="*/ 2 w 271"/>
                      <a:gd name="T79" fmla="*/ 61 h 261"/>
                      <a:gd name="T80" fmla="*/ 1 w 271"/>
                      <a:gd name="T81" fmla="*/ 65 h 261"/>
                      <a:gd name="T82" fmla="*/ 1 w 271"/>
                      <a:gd name="T83" fmla="*/ 68 h 261"/>
                      <a:gd name="T84" fmla="*/ 0 w 271"/>
                      <a:gd name="T85" fmla="*/ 72 h 261"/>
                      <a:gd name="T86" fmla="*/ 7 w 271"/>
                      <a:gd name="T87" fmla="*/ 67 h 261"/>
                      <a:gd name="T88" fmla="*/ 7 w 271"/>
                      <a:gd name="T89" fmla="*/ 79 h 261"/>
                      <a:gd name="T90" fmla="*/ 13 w 271"/>
                      <a:gd name="T91" fmla="*/ 79 h 261"/>
                      <a:gd name="T92" fmla="*/ 13 w 271"/>
                      <a:gd name="T93" fmla="*/ 74 h 261"/>
                      <a:gd name="T94" fmla="*/ 7 w 271"/>
                      <a:gd name="T95" fmla="*/ 79 h 261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</a:gdLst>
                    <a:ahLst/>
                    <a:cxnLst>
                      <a:cxn ang="T96">
                        <a:pos x="T0" y="T1"/>
                      </a:cxn>
                      <a:cxn ang="T97">
                        <a:pos x="T2" y="T3"/>
                      </a:cxn>
                      <a:cxn ang="T98">
                        <a:pos x="T4" y="T5"/>
                      </a:cxn>
                      <a:cxn ang="T99">
                        <a:pos x="T6" y="T7"/>
                      </a:cxn>
                      <a:cxn ang="T100">
                        <a:pos x="T8" y="T9"/>
                      </a:cxn>
                      <a:cxn ang="T101">
                        <a:pos x="T10" y="T11"/>
                      </a:cxn>
                      <a:cxn ang="T102">
                        <a:pos x="T12" y="T13"/>
                      </a:cxn>
                      <a:cxn ang="T103">
                        <a:pos x="T14" y="T15"/>
                      </a:cxn>
                      <a:cxn ang="T104">
                        <a:pos x="T16" y="T17"/>
                      </a:cxn>
                      <a:cxn ang="T105">
                        <a:pos x="T18" y="T19"/>
                      </a:cxn>
                      <a:cxn ang="T106">
                        <a:pos x="T20" y="T21"/>
                      </a:cxn>
                      <a:cxn ang="T107">
                        <a:pos x="T22" y="T23"/>
                      </a:cxn>
                      <a:cxn ang="T108">
                        <a:pos x="T24" y="T25"/>
                      </a:cxn>
                      <a:cxn ang="T109">
                        <a:pos x="T26" y="T27"/>
                      </a:cxn>
                      <a:cxn ang="T110">
                        <a:pos x="T28" y="T29"/>
                      </a:cxn>
                      <a:cxn ang="T111">
                        <a:pos x="T30" y="T31"/>
                      </a:cxn>
                      <a:cxn ang="T112">
                        <a:pos x="T32" y="T33"/>
                      </a:cxn>
                      <a:cxn ang="T113">
                        <a:pos x="T34" y="T35"/>
                      </a:cxn>
                      <a:cxn ang="T114">
                        <a:pos x="T36" y="T37"/>
                      </a:cxn>
                      <a:cxn ang="T115">
                        <a:pos x="T38" y="T39"/>
                      </a:cxn>
                      <a:cxn ang="T116">
                        <a:pos x="T40" y="T41"/>
                      </a:cxn>
                      <a:cxn ang="T117">
                        <a:pos x="T42" y="T43"/>
                      </a:cxn>
                      <a:cxn ang="T118">
                        <a:pos x="T44" y="T45"/>
                      </a:cxn>
                      <a:cxn ang="T119">
                        <a:pos x="T46" y="T47"/>
                      </a:cxn>
                      <a:cxn ang="T120">
                        <a:pos x="T48" y="T49"/>
                      </a:cxn>
                      <a:cxn ang="T121">
                        <a:pos x="T50" y="T51"/>
                      </a:cxn>
                      <a:cxn ang="T122">
                        <a:pos x="T52" y="T53"/>
                      </a:cxn>
                      <a:cxn ang="T123">
                        <a:pos x="T54" y="T55"/>
                      </a:cxn>
                      <a:cxn ang="T124">
                        <a:pos x="T56" y="T57"/>
                      </a:cxn>
                      <a:cxn ang="T125">
                        <a:pos x="T58" y="T59"/>
                      </a:cxn>
                      <a:cxn ang="T126">
                        <a:pos x="T60" y="T61"/>
                      </a:cxn>
                      <a:cxn ang="T127">
                        <a:pos x="T62" y="T63"/>
                      </a:cxn>
                      <a:cxn ang="T128">
                        <a:pos x="T64" y="T65"/>
                      </a:cxn>
                      <a:cxn ang="T129">
                        <a:pos x="T66" y="T67"/>
                      </a:cxn>
                      <a:cxn ang="T130">
                        <a:pos x="T68" y="T69"/>
                      </a:cxn>
                      <a:cxn ang="T131">
                        <a:pos x="T70" y="T71"/>
                      </a:cxn>
                      <a:cxn ang="T132">
                        <a:pos x="T72" y="T73"/>
                      </a:cxn>
                      <a:cxn ang="T133">
                        <a:pos x="T74" y="T75"/>
                      </a:cxn>
                      <a:cxn ang="T134">
                        <a:pos x="T76" y="T77"/>
                      </a:cxn>
                      <a:cxn ang="T135">
                        <a:pos x="T78" y="T79"/>
                      </a:cxn>
                      <a:cxn ang="T136">
                        <a:pos x="T80" y="T81"/>
                      </a:cxn>
                      <a:cxn ang="T137">
                        <a:pos x="T82" y="T83"/>
                      </a:cxn>
                      <a:cxn ang="T138">
                        <a:pos x="T84" y="T85"/>
                      </a:cxn>
                      <a:cxn ang="T139">
                        <a:pos x="T86" y="T87"/>
                      </a:cxn>
                      <a:cxn ang="T140">
                        <a:pos x="T88" y="T89"/>
                      </a:cxn>
                      <a:cxn ang="T141">
                        <a:pos x="T90" y="T91"/>
                      </a:cxn>
                      <a:cxn ang="T142">
                        <a:pos x="T92" y="T93"/>
                      </a:cxn>
                      <a:cxn ang="T143">
                        <a:pos x="T94" y="T95"/>
                      </a:cxn>
                    </a:cxnLst>
                    <a:rect l="0" t="0" r="r" b="b"/>
                    <a:pathLst>
                      <a:path w="271" h="261">
                        <a:moveTo>
                          <a:pt x="23" y="261"/>
                        </a:moveTo>
                        <a:lnTo>
                          <a:pt x="46" y="243"/>
                        </a:lnTo>
                        <a:lnTo>
                          <a:pt x="47" y="233"/>
                        </a:lnTo>
                        <a:lnTo>
                          <a:pt x="49" y="222"/>
                        </a:lnTo>
                        <a:lnTo>
                          <a:pt x="51" y="212"/>
                        </a:lnTo>
                        <a:lnTo>
                          <a:pt x="55" y="202"/>
                        </a:lnTo>
                        <a:lnTo>
                          <a:pt x="62" y="181"/>
                        </a:lnTo>
                        <a:lnTo>
                          <a:pt x="70" y="163"/>
                        </a:lnTo>
                        <a:lnTo>
                          <a:pt x="81" y="145"/>
                        </a:lnTo>
                        <a:lnTo>
                          <a:pt x="93" y="128"/>
                        </a:lnTo>
                        <a:lnTo>
                          <a:pt x="106" y="113"/>
                        </a:lnTo>
                        <a:lnTo>
                          <a:pt x="121" y="98"/>
                        </a:lnTo>
                        <a:lnTo>
                          <a:pt x="137" y="85"/>
                        </a:lnTo>
                        <a:lnTo>
                          <a:pt x="154" y="74"/>
                        </a:lnTo>
                        <a:lnTo>
                          <a:pt x="170" y="64"/>
                        </a:lnTo>
                        <a:lnTo>
                          <a:pt x="189" y="56"/>
                        </a:lnTo>
                        <a:lnTo>
                          <a:pt x="208" y="49"/>
                        </a:lnTo>
                        <a:lnTo>
                          <a:pt x="229" y="44"/>
                        </a:lnTo>
                        <a:lnTo>
                          <a:pt x="239" y="42"/>
                        </a:lnTo>
                        <a:lnTo>
                          <a:pt x="249" y="41"/>
                        </a:lnTo>
                        <a:lnTo>
                          <a:pt x="260" y="41"/>
                        </a:lnTo>
                        <a:lnTo>
                          <a:pt x="271" y="40"/>
                        </a:lnTo>
                        <a:lnTo>
                          <a:pt x="271" y="0"/>
                        </a:lnTo>
                        <a:lnTo>
                          <a:pt x="257" y="0"/>
                        </a:lnTo>
                        <a:lnTo>
                          <a:pt x="244" y="1"/>
                        </a:lnTo>
                        <a:lnTo>
                          <a:pt x="232" y="2"/>
                        </a:lnTo>
                        <a:lnTo>
                          <a:pt x="219" y="4"/>
                        </a:lnTo>
                        <a:lnTo>
                          <a:pt x="195" y="10"/>
                        </a:lnTo>
                        <a:lnTo>
                          <a:pt x="172" y="18"/>
                        </a:lnTo>
                        <a:lnTo>
                          <a:pt x="148" y="28"/>
                        </a:lnTo>
                        <a:lnTo>
                          <a:pt x="127" y="40"/>
                        </a:lnTo>
                        <a:lnTo>
                          <a:pt x="107" y="54"/>
                        </a:lnTo>
                        <a:lnTo>
                          <a:pt x="88" y="69"/>
                        </a:lnTo>
                        <a:lnTo>
                          <a:pt x="71" y="86"/>
                        </a:lnTo>
                        <a:lnTo>
                          <a:pt x="56" y="105"/>
                        </a:lnTo>
                        <a:lnTo>
                          <a:pt x="41" y="124"/>
                        </a:lnTo>
                        <a:lnTo>
                          <a:pt x="29" y="145"/>
                        </a:lnTo>
                        <a:lnTo>
                          <a:pt x="19" y="167"/>
                        </a:lnTo>
                        <a:lnTo>
                          <a:pt x="10" y="189"/>
                        </a:lnTo>
                        <a:lnTo>
                          <a:pt x="7" y="202"/>
                        </a:lnTo>
                        <a:lnTo>
                          <a:pt x="4" y="215"/>
                        </a:lnTo>
                        <a:lnTo>
                          <a:pt x="2" y="226"/>
                        </a:lnTo>
                        <a:lnTo>
                          <a:pt x="0" y="239"/>
                        </a:lnTo>
                        <a:lnTo>
                          <a:pt x="23" y="221"/>
                        </a:lnTo>
                        <a:lnTo>
                          <a:pt x="23" y="261"/>
                        </a:lnTo>
                        <a:lnTo>
                          <a:pt x="44" y="261"/>
                        </a:lnTo>
                        <a:lnTo>
                          <a:pt x="46" y="243"/>
                        </a:lnTo>
                        <a:lnTo>
                          <a:pt x="23" y="26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5" name="Freeform 784"/>
                  <p:cNvSpPr>
                    <a:spLocks noChangeAspect="1"/>
                  </p:cNvSpPr>
                  <p:nvPr/>
                </p:nvSpPr>
                <p:spPr bwMode="auto">
                  <a:xfrm>
                    <a:off x="2833" y="1983"/>
                    <a:ext cx="29" cy="14"/>
                  </a:xfrm>
                  <a:custGeom>
                    <a:avLst/>
                    <a:gdLst>
                      <a:gd name="T0" fmla="*/ 0 w 83"/>
                      <a:gd name="T1" fmla="*/ 8 h 40"/>
                      <a:gd name="T2" fmla="*/ 8 w 83"/>
                      <a:gd name="T3" fmla="*/ 14 h 40"/>
                      <a:gd name="T4" fmla="*/ 29 w 83"/>
                      <a:gd name="T5" fmla="*/ 14 h 40"/>
                      <a:gd name="T6" fmla="*/ 29 w 83"/>
                      <a:gd name="T7" fmla="*/ 0 h 40"/>
                      <a:gd name="T8" fmla="*/ 8 w 83"/>
                      <a:gd name="T9" fmla="*/ 0 h 40"/>
                      <a:gd name="T10" fmla="*/ 0 w 83"/>
                      <a:gd name="T11" fmla="*/ 8 h 40"/>
                      <a:gd name="T12" fmla="*/ 0 w 83"/>
                      <a:gd name="T13" fmla="*/ 8 h 40"/>
                      <a:gd name="T14" fmla="*/ 1 w 83"/>
                      <a:gd name="T15" fmla="*/ 14 h 40"/>
                      <a:gd name="T16" fmla="*/ 8 w 83"/>
                      <a:gd name="T17" fmla="*/ 14 h 40"/>
                      <a:gd name="T18" fmla="*/ 0 w 83"/>
                      <a:gd name="T19" fmla="*/ 8 h 40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83" h="40">
                        <a:moveTo>
                          <a:pt x="0" y="22"/>
                        </a:moveTo>
                        <a:lnTo>
                          <a:pt x="23" y="40"/>
                        </a:lnTo>
                        <a:lnTo>
                          <a:pt x="83" y="40"/>
                        </a:lnTo>
                        <a:lnTo>
                          <a:pt x="83" y="0"/>
                        </a:lnTo>
                        <a:lnTo>
                          <a:pt x="23" y="0"/>
                        </a:lnTo>
                        <a:lnTo>
                          <a:pt x="0" y="22"/>
                        </a:lnTo>
                        <a:lnTo>
                          <a:pt x="2" y="40"/>
                        </a:lnTo>
                        <a:lnTo>
                          <a:pt x="23" y="40"/>
                        </a:lnTo>
                        <a:lnTo>
                          <a:pt x="0" y="2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6" name="Freeform 785"/>
                  <p:cNvSpPr>
                    <a:spLocks noChangeAspect="1"/>
                  </p:cNvSpPr>
                  <p:nvPr/>
                </p:nvSpPr>
                <p:spPr bwMode="auto">
                  <a:xfrm>
                    <a:off x="2769" y="1919"/>
                    <a:ext cx="79" cy="72"/>
                  </a:xfrm>
                  <a:custGeom>
                    <a:avLst/>
                    <a:gdLst>
                      <a:gd name="T0" fmla="*/ 0 w 269"/>
                      <a:gd name="T1" fmla="*/ 12 h 243"/>
                      <a:gd name="T2" fmla="*/ 0 w 269"/>
                      <a:gd name="T3" fmla="*/ 12 h 243"/>
                      <a:gd name="T4" fmla="*/ 3 w 269"/>
                      <a:gd name="T5" fmla="*/ 12 h 243"/>
                      <a:gd name="T6" fmla="*/ 6 w 269"/>
                      <a:gd name="T7" fmla="*/ 12 h 243"/>
                      <a:gd name="T8" fmla="*/ 9 w 269"/>
                      <a:gd name="T9" fmla="*/ 12 h 243"/>
                      <a:gd name="T10" fmla="*/ 12 w 269"/>
                      <a:gd name="T11" fmla="*/ 13 h 243"/>
                      <a:gd name="T12" fmla="*/ 18 w 269"/>
                      <a:gd name="T13" fmla="*/ 15 h 243"/>
                      <a:gd name="T14" fmla="*/ 24 w 269"/>
                      <a:gd name="T15" fmla="*/ 17 h 243"/>
                      <a:gd name="T16" fmla="*/ 29 w 269"/>
                      <a:gd name="T17" fmla="*/ 19 h 243"/>
                      <a:gd name="T18" fmla="*/ 34 w 269"/>
                      <a:gd name="T19" fmla="*/ 22 h 243"/>
                      <a:gd name="T20" fmla="*/ 39 w 269"/>
                      <a:gd name="T21" fmla="*/ 25 h 243"/>
                      <a:gd name="T22" fmla="*/ 44 w 269"/>
                      <a:gd name="T23" fmla="*/ 29 h 243"/>
                      <a:gd name="T24" fmla="*/ 48 w 269"/>
                      <a:gd name="T25" fmla="*/ 33 h 243"/>
                      <a:gd name="T26" fmla="*/ 52 w 269"/>
                      <a:gd name="T27" fmla="*/ 38 h 243"/>
                      <a:gd name="T28" fmla="*/ 56 w 269"/>
                      <a:gd name="T29" fmla="*/ 43 h 243"/>
                      <a:gd name="T30" fmla="*/ 59 w 269"/>
                      <a:gd name="T31" fmla="*/ 48 h 243"/>
                      <a:gd name="T32" fmla="*/ 61 w 269"/>
                      <a:gd name="T33" fmla="*/ 54 h 243"/>
                      <a:gd name="T34" fmla="*/ 63 w 269"/>
                      <a:gd name="T35" fmla="*/ 60 h 243"/>
                      <a:gd name="T36" fmla="*/ 64 w 269"/>
                      <a:gd name="T37" fmla="*/ 63 h 243"/>
                      <a:gd name="T38" fmla="*/ 65 w 269"/>
                      <a:gd name="T39" fmla="*/ 66 h 243"/>
                      <a:gd name="T40" fmla="*/ 65 w 269"/>
                      <a:gd name="T41" fmla="*/ 69 h 243"/>
                      <a:gd name="T42" fmla="*/ 66 w 269"/>
                      <a:gd name="T43" fmla="*/ 72 h 243"/>
                      <a:gd name="T44" fmla="*/ 79 w 269"/>
                      <a:gd name="T45" fmla="*/ 71 h 243"/>
                      <a:gd name="T46" fmla="*/ 79 w 269"/>
                      <a:gd name="T47" fmla="*/ 67 h 243"/>
                      <a:gd name="T48" fmla="*/ 78 w 269"/>
                      <a:gd name="T49" fmla="*/ 64 h 243"/>
                      <a:gd name="T50" fmla="*/ 77 w 269"/>
                      <a:gd name="T51" fmla="*/ 60 h 243"/>
                      <a:gd name="T52" fmla="*/ 76 w 269"/>
                      <a:gd name="T53" fmla="*/ 56 h 243"/>
                      <a:gd name="T54" fmla="*/ 74 w 269"/>
                      <a:gd name="T55" fmla="*/ 49 h 243"/>
                      <a:gd name="T56" fmla="*/ 71 w 269"/>
                      <a:gd name="T57" fmla="*/ 43 h 243"/>
                      <a:gd name="T58" fmla="*/ 67 w 269"/>
                      <a:gd name="T59" fmla="*/ 37 h 243"/>
                      <a:gd name="T60" fmla="*/ 63 w 269"/>
                      <a:gd name="T61" fmla="*/ 31 h 243"/>
                      <a:gd name="T62" fmla="*/ 58 w 269"/>
                      <a:gd name="T63" fmla="*/ 25 h 243"/>
                      <a:gd name="T64" fmla="*/ 53 w 269"/>
                      <a:gd name="T65" fmla="*/ 20 h 243"/>
                      <a:gd name="T66" fmla="*/ 48 w 269"/>
                      <a:gd name="T67" fmla="*/ 16 h 243"/>
                      <a:gd name="T68" fmla="*/ 42 w 269"/>
                      <a:gd name="T69" fmla="*/ 12 h 243"/>
                      <a:gd name="T70" fmla="*/ 36 w 269"/>
                      <a:gd name="T71" fmla="*/ 8 h 243"/>
                      <a:gd name="T72" fmla="*/ 29 w 269"/>
                      <a:gd name="T73" fmla="*/ 5 h 243"/>
                      <a:gd name="T74" fmla="*/ 22 w 269"/>
                      <a:gd name="T75" fmla="*/ 3 h 243"/>
                      <a:gd name="T76" fmla="*/ 15 w 269"/>
                      <a:gd name="T77" fmla="*/ 1 h 243"/>
                      <a:gd name="T78" fmla="*/ 11 w 269"/>
                      <a:gd name="T79" fmla="*/ 1 h 243"/>
                      <a:gd name="T80" fmla="*/ 8 w 269"/>
                      <a:gd name="T81" fmla="*/ 0 h 243"/>
                      <a:gd name="T82" fmla="*/ 4 w 269"/>
                      <a:gd name="T83" fmla="*/ 0 h 243"/>
                      <a:gd name="T84" fmla="*/ 0 w 269"/>
                      <a:gd name="T85" fmla="*/ 0 h 243"/>
                      <a:gd name="T86" fmla="*/ 0 w 269"/>
                      <a:gd name="T87" fmla="*/ 0 h 243"/>
                      <a:gd name="T88" fmla="*/ 0 w 269"/>
                      <a:gd name="T89" fmla="*/ 12 h 243"/>
                      <a:gd name="T90" fmla="*/ 0 w 269"/>
                      <a:gd name="T91" fmla="*/ 12 h 243"/>
                      <a:gd name="T92" fmla="*/ 0 w 269"/>
                      <a:gd name="T93" fmla="*/ 12 h 243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</a:gdLst>
                    <a:ahLst/>
                    <a:cxnLst>
                      <a:cxn ang="T94">
                        <a:pos x="T0" y="T1"/>
                      </a:cxn>
                      <a:cxn ang="T95">
                        <a:pos x="T2" y="T3"/>
                      </a:cxn>
                      <a:cxn ang="T96">
                        <a:pos x="T4" y="T5"/>
                      </a:cxn>
                      <a:cxn ang="T97">
                        <a:pos x="T6" y="T7"/>
                      </a:cxn>
                      <a:cxn ang="T98">
                        <a:pos x="T8" y="T9"/>
                      </a:cxn>
                      <a:cxn ang="T99">
                        <a:pos x="T10" y="T11"/>
                      </a:cxn>
                      <a:cxn ang="T100">
                        <a:pos x="T12" y="T13"/>
                      </a:cxn>
                      <a:cxn ang="T101">
                        <a:pos x="T14" y="T15"/>
                      </a:cxn>
                      <a:cxn ang="T102">
                        <a:pos x="T16" y="T17"/>
                      </a:cxn>
                      <a:cxn ang="T103">
                        <a:pos x="T18" y="T19"/>
                      </a:cxn>
                      <a:cxn ang="T104">
                        <a:pos x="T20" y="T21"/>
                      </a:cxn>
                      <a:cxn ang="T105">
                        <a:pos x="T22" y="T23"/>
                      </a:cxn>
                      <a:cxn ang="T106">
                        <a:pos x="T24" y="T25"/>
                      </a:cxn>
                      <a:cxn ang="T107">
                        <a:pos x="T26" y="T27"/>
                      </a:cxn>
                      <a:cxn ang="T108">
                        <a:pos x="T28" y="T29"/>
                      </a:cxn>
                      <a:cxn ang="T109">
                        <a:pos x="T30" y="T31"/>
                      </a:cxn>
                      <a:cxn ang="T110">
                        <a:pos x="T32" y="T33"/>
                      </a:cxn>
                      <a:cxn ang="T111">
                        <a:pos x="T34" y="T35"/>
                      </a:cxn>
                      <a:cxn ang="T112">
                        <a:pos x="T36" y="T37"/>
                      </a:cxn>
                      <a:cxn ang="T113">
                        <a:pos x="T38" y="T39"/>
                      </a:cxn>
                      <a:cxn ang="T114">
                        <a:pos x="T40" y="T41"/>
                      </a:cxn>
                      <a:cxn ang="T115">
                        <a:pos x="T42" y="T43"/>
                      </a:cxn>
                      <a:cxn ang="T116">
                        <a:pos x="T44" y="T45"/>
                      </a:cxn>
                      <a:cxn ang="T117">
                        <a:pos x="T46" y="T47"/>
                      </a:cxn>
                      <a:cxn ang="T118">
                        <a:pos x="T48" y="T49"/>
                      </a:cxn>
                      <a:cxn ang="T119">
                        <a:pos x="T50" y="T51"/>
                      </a:cxn>
                      <a:cxn ang="T120">
                        <a:pos x="T52" y="T53"/>
                      </a:cxn>
                      <a:cxn ang="T121">
                        <a:pos x="T54" y="T55"/>
                      </a:cxn>
                      <a:cxn ang="T122">
                        <a:pos x="T56" y="T57"/>
                      </a:cxn>
                      <a:cxn ang="T123">
                        <a:pos x="T58" y="T59"/>
                      </a:cxn>
                      <a:cxn ang="T124">
                        <a:pos x="T60" y="T61"/>
                      </a:cxn>
                      <a:cxn ang="T125">
                        <a:pos x="T62" y="T63"/>
                      </a:cxn>
                      <a:cxn ang="T126">
                        <a:pos x="T64" y="T65"/>
                      </a:cxn>
                      <a:cxn ang="T127">
                        <a:pos x="T66" y="T67"/>
                      </a:cxn>
                      <a:cxn ang="T128">
                        <a:pos x="T68" y="T69"/>
                      </a:cxn>
                      <a:cxn ang="T129">
                        <a:pos x="T70" y="T71"/>
                      </a:cxn>
                      <a:cxn ang="T130">
                        <a:pos x="T72" y="T73"/>
                      </a:cxn>
                      <a:cxn ang="T131">
                        <a:pos x="T74" y="T75"/>
                      </a:cxn>
                      <a:cxn ang="T132">
                        <a:pos x="T76" y="T77"/>
                      </a:cxn>
                      <a:cxn ang="T133">
                        <a:pos x="T78" y="T79"/>
                      </a:cxn>
                      <a:cxn ang="T134">
                        <a:pos x="T80" y="T81"/>
                      </a:cxn>
                      <a:cxn ang="T135">
                        <a:pos x="T82" y="T83"/>
                      </a:cxn>
                      <a:cxn ang="T136">
                        <a:pos x="T84" y="T85"/>
                      </a:cxn>
                      <a:cxn ang="T137">
                        <a:pos x="T86" y="T87"/>
                      </a:cxn>
                      <a:cxn ang="T138">
                        <a:pos x="T88" y="T89"/>
                      </a:cxn>
                      <a:cxn ang="T139">
                        <a:pos x="T90" y="T91"/>
                      </a:cxn>
                      <a:cxn ang="T140">
                        <a:pos x="T92" y="T93"/>
                      </a:cxn>
                    </a:cxnLst>
                    <a:rect l="0" t="0" r="r" b="b"/>
                    <a:pathLst>
                      <a:path w="269" h="243">
                        <a:moveTo>
                          <a:pt x="0" y="40"/>
                        </a:moveTo>
                        <a:lnTo>
                          <a:pt x="0" y="40"/>
                        </a:lnTo>
                        <a:lnTo>
                          <a:pt x="10" y="41"/>
                        </a:lnTo>
                        <a:lnTo>
                          <a:pt x="21" y="41"/>
                        </a:lnTo>
                        <a:lnTo>
                          <a:pt x="31" y="42"/>
                        </a:lnTo>
                        <a:lnTo>
                          <a:pt x="41" y="44"/>
                        </a:lnTo>
                        <a:lnTo>
                          <a:pt x="61" y="49"/>
                        </a:lnTo>
                        <a:lnTo>
                          <a:pt x="81" y="56"/>
                        </a:lnTo>
                        <a:lnTo>
                          <a:pt x="98" y="64"/>
                        </a:lnTo>
                        <a:lnTo>
                          <a:pt x="116" y="74"/>
                        </a:lnTo>
                        <a:lnTo>
                          <a:pt x="133" y="85"/>
                        </a:lnTo>
                        <a:lnTo>
                          <a:pt x="149" y="98"/>
                        </a:lnTo>
                        <a:lnTo>
                          <a:pt x="164" y="113"/>
                        </a:lnTo>
                        <a:lnTo>
                          <a:pt x="176" y="128"/>
                        </a:lnTo>
                        <a:lnTo>
                          <a:pt x="189" y="145"/>
                        </a:lnTo>
                        <a:lnTo>
                          <a:pt x="200" y="163"/>
                        </a:lnTo>
                        <a:lnTo>
                          <a:pt x="208" y="181"/>
                        </a:lnTo>
                        <a:lnTo>
                          <a:pt x="215" y="202"/>
                        </a:lnTo>
                        <a:lnTo>
                          <a:pt x="218" y="212"/>
                        </a:lnTo>
                        <a:lnTo>
                          <a:pt x="221" y="222"/>
                        </a:lnTo>
                        <a:lnTo>
                          <a:pt x="223" y="233"/>
                        </a:lnTo>
                        <a:lnTo>
                          <a:pt x="224" y="243"/>
                        </a:lnTo>
                        <a:lnTo>
                          <a:pt x="269" y="239"/>
                        </a:lnTo>
                        <a:lnTo>
                          <a:pt x="268" y="226"/>
                        </a:lnTo>
                        <a:lnTo>
                          <a:pt x="266" y="215"/>
                        </a:lnTo>
                        <a:lnTo>
                          <a:pt x="263" y="202"/>
                        </a:lnTo>
                        <a:lnTo>
                          <a:pt x="260" y="189"/>
                        </a:lnTo>
                        <a:lnTo>
                          <a:pt x="251" y="167"/>
                        </a:lnTo>
                        <a:lnTo>
                          <a:pt x="241" y="145"/>
                        </a:lnTo>
                        <a:lnTo>
                          <a:pt x="228" y="124"/>
                        </a:lnTo>
                        <a:lnTo>
                          <a:pt x="214" y="105"/>
                        </a:lnTo>
                        <a:lnTo>
                          <a:pt x="199" y="86"/>
                        </a:lnTo>
                        <a:lnTo>
                          <a:pt x="182" y="69"/>
                        </a:lnTo>
                        <a:lnTo>
                          <a:pt x="163" y="54"/>
                        </a:lnTo>
                        <a:lnTo>
                          <a:pt x="143" y="40"/>
                        </a:lnTo>
                        <a:lnTo>
                          <a:pt x="121" y="28"/>
                        </a:lnTo>
                        <a:lnTo>
                          <a:pt x="98" y="18"/>
                        </a:lnTo>
                        <a:lnTo>
                          <a:pt x="75" y="10"/>
                        </a:lnTo>
                        <a:lnTo>
                          <a:pt x="51" y="4"/>
                        </a:lnTo>
                        <a:lnTo>
                          <a:pt x="38" y="2"/>
                        </a:lnTo>
                        <a:lnTo>
                          <a:pt x="26" y="1"/>
                        </a:lnTo>
                        <a:lnTo>
                          <a:pt x="12" y="0"/>
                        </a:lnTo>
                        <a:lnTo>
                          <a:pt x="0" y="0"/>
                        </a:lnTo>
                        <a:lnTo>
                          <a:pt x="0" y="4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7" name="Freeform 786"/>
                  <p:cNvSpPr>
                    <a:spLocks noChangeAspect="1"/>
                  </p:cNvSpPr>
                  <p:nvPr/>
                </p:nvSpPr>
                <p:spPr bwMode="auto">
                  <a:xfrm>
                    <a:off x="2690" y="1919"/>
                    <a:ext cx="79" cy="79"/>
                  </a:xfrm>
                  <a:custGeom>
                    <a:avLst/>
                    <a:gdLst>
                      <a:gd name="T0" fmla="*/ 6 w 270"/>
                      <a:gd name="T1" fmla="*/ 79 h 261"/>
                      <a:gd name="T2" fmla="*/ 13 w 270"/>
                      <a:gd name="T3" fmla="*/ 74 h 261"/>
                      <a:gd name="T4" fmla="*/ 13 w 270"/>
                      <a:gd name="T5" fmla="*/ 70 h 261"/>
                      <a:gd name="T6" fmla="*/ 14 w 270"/>
                      <a:gd name="T7" fmla="*/ 67 h 261"/>
                      <a:gd name="T8" fmla="*/ 15 w 270"/>
                      <a:gd name="T9" fmla="*/ 64 h 261"/>
                      <a:gd name="T10" fmla="*/ 16 w 270"/>
                      <a:gd name="T11" fmla="*/ 61 h 261"/>
                      <a:gd name="T12" fmla="*/ 17 w 270"/>
                      <a:gd name="T13" fmla="*/ 58 h 261"/>
                      <a:gd name="T14" fmla="*/ 18 w 270"/>
                      <a:gd name="T15" fmla="*/ 55 h 261"/>
                      <a:gd name="T16" fmla="*/ 19 w 270"/>
                      <a:gd name="T17" fmla="*/ 52 h 261"/>
                      <a:gd name="T18" fmla="*/ 20 w 270"/>
                      <a:gd name="T19" fmla="*/ 49 h 261"/>
                      <a:gd name="T20" fmla="*/ 23 w 270"/>
                      <a:gd name="T21" fmla="*/ 44 h 261"/>
                      <a:gd name="T22" fmla="*/ 27 w 270"/>
                      <a:gd name="T23" fmla="*/ 39 h 261"/>
                      <a:gd name="T24" fmla="*/ 30 w 270"/>
                      <a:gd name="T25" fmla="*/ 34 h 261"/>
                      <a:gd name="T26" fmla="*/ 35 w 270"/>
                      <a:gd name="T27" fmla="*/ 30 h 261"/>
                      <a:gd name="T28" fmla="*/ 40 w 270"/>
                      <a:gd name="T29" fmla="*/ 26 h 261"/>
                      <a:gd name="T30" fmla="*/ 44 w 270"/>
                      <a:gd name="T31" fmla="*/ 22 h 261"/>
                      <a:gd name="T32" fmla="*/ 49 w 270"/>
                      <a:gd name="T33" fmla="*/ 19 h 261"/>
                      <a:gd name="T34" fmla="*/ 55 w 270"/>
                      <a:gd name="T35" fmla="*/ 17 h 261"/>
                      <a:gd name="T36" fmla="*/ 58 w 270"/>
                      <a:gd name="T37" fmla="*/ 16 h 261"/>
                      <a:gd name="T38" fmla="*/ 61 w 270"/>
                      <a:gd name="T39" fmla="*/ 15 h 261"/>
                      <a:gd name="T40" fmla="*/ 63 w 270"/>
                      <a:gd name="T41" fmla="*/ 14 h 261"/>
                      <a:gd name="T42" fmla="*/ 66 w 270"/>
                      <a:gd name="T43" fmla="*/ 13 h 261"/>
                      <a:gd name="T44" fmla="*/ 70 w 270"/>
                      <a:gd name="T45" fmla="*/ 13 h 261"/>
                      <a:gd name="T46" fmla="*/ 73 w 270"/>
                      <a:gd name="T47" fmla="*/ 12 h 261"/>
                      <a:gd name="T48" fmla="*/ 76 w 270"/>
                      <a:gd name="T49" fmla="*/ 12 h 261"/>
                      <a:gd name="T50" fmla="*/ 79 w 270"/>
                      <a:gd name="T51" fmla="*/ 12 h 261"/>
                      <a:gd name="T52" fmla="*/ 79 w 270"/>
                      <a:gd name="T53" fmla="*/ 0 h 261"/>
                      <a:gd name="T54" fmla="*/ 75 w 270"/>
                      <a:gd name="T55" fmla="*/ 0 h 261"/>
                      <a:gd name="T56" fmla="*/ 71 w 270"/>
                      <a:gd name="T57" fmla="*/ 0 h 261"/>
                      <a:gd name="T58" fmla="*/ 68 w 270"/>
                      <a:gd name="T59" fmla="*/ 1 h 261"/>
                      <a:gd name="T60" fmla="*/ 64 w 270"/>
                      <a:gd name="T61" fmla="*/ 1 h 261"/>
                      <a:gd name="T62" fmla="*/ 60 w 270"/>
                      <a:gd name="T63" fmla="*/ 2 h 261"/>
                      <a:gd name="T64" fmla="*/ 57 w 270"/>
                      <a:gd name="T65" fmla="*/ 3 h 261"/>
                      <a:gd name="T66" fmla="*/ 53 w 270"/>
                      <a:gd name="T67" fmla="*/ 4 h 261"/>
                      <a:gd name="T68" fmla="*/ 49 w 270"/>
                      <a:gd name="T69" fmla="*/ 6 h 261"/>
                      <a:gd name="T70" fmla="*/ 43 w 270"/>
                      <a:gd name="T71" fmla="*/ 8 h 261"/>
                      <a:gd name="T72" fmla="*/ 37 w 270"/>
                      <a:gd name="T73" fmla="*/ 12 h 261"/>
                      <a:gd name="T74" fmla="*/ 31 w 270"/>
                      <a:gd name="T75" fmla="*/ 16 h 261"/>
                      <a:gd name="T76" fmla="*/ 25 w 270"/>
                      <a:gd name="T77" fmla="*/ 21 h 261"/>
                      <a:gd name="T78" fmla="*/ 20 w 270"/>
                      <a:gd name="T79" fmla="*/ 26 h 261"/>
                      <a:gd name="T80" fmla="*/ 16 w 270"/>
                      <a:gd name="T81" fmla="*/ 32 h 261"/>
                      <a:gd name="T82" fmla="*/ 11 w 270"/>
                      <a:gd name="T83" fmla="*/ 38 h 261"/>
                      <a:gd name="T84" fmla="*/ 8 w 270"/>
                      <a:gd name="T85" fmla="*/ 44 h 261"/>
                      <a:gd name="T86" fmla="*/ 6 w 270"/>
                      <a:gd name="T87" fmla="*/ 48 h 261"/>
                      <a:gd name="T88" fmla="*/ 5 w 270"/>
                      <a:gd name="T89" fmla="*/ 51 h 261"/>
                      <a:gd name="T90" fmla="*/ 4 w 270"/>
                      <a:gd name="T91" fmla="*/ 54 h 261"/>
                      <a:gd name="T92" fmla="*/ 3 w 270"/>
                      <a:gd name="T93" fmla="*/ 58 h 261"/>
                      <a:gd name="T94" fmla="*/ 2 w 270"/>
                      <a:gd name="T95" fmla="*/ 61 h 261"/>
                      <a:gd name="T96" fmla="*/ 1 w 270"/>
                      <a:gd name="T97" fmla="*/ 65 h 261"/>
                      <a:gd name="T98" fmla="*/ 0 w 270"/>
                      <a:gd name="T99" fmla="*/ 69 h 261"/>
                      <a:gd name="T100" fmla="*/ 0 w 270"/>
                      <a:gd name="T101" fmla="*/ 72 h 261"/>
                      <a:gd name="T102" fmla="*/ 6 w 270"/>
                      <a:gd name="T103" fmla="*/ 67 h 261"/>
                      <a:gd name="T104" fmla="*/ 6 w 270"/>
                      <a:gd name="T105" fmla="*/ 79 h 261"/>
                      <a:gd name="T106" fmla="*/ 13 w 270"/>
                      <a:gd name="T107" fmla="*/ 79 h 261"/>
                      <a:gd name="T108" fmla="*/ 13 w 270"/>
                      <a:gd name="T109" fmla="*/ 74 h 261"/>
                      <a:gd name="T110" fmla="*/ 6 w 270"/>
                      <a:gd name="T111" fmla="*/ 79 h 261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</a:gdLst>
                    <a:ahLst/>
                    <a:cxnLst>
                      <a:cxn ang="T112">
                        <a:pos x="T0" y="T1"/>
                      </a:cxn>
                      <a:cxn ang="T113">
                        <a:pos x="T2" y="T3"/>
                      </a:cxn>
                      <a:cxn ang="T114">
                        <a:pos x="T4" y="T5"/>
                      </a:cxn>
                      <a:cxn ang="T115">
                        <a:pos x="T6" y="T7"/>
                      </a:cxn>
                      <a:cxn ang="T116">
                        <a:pos x="T8" y="T9"/>
                      </a:cxn>
                      <a:cxn ang="T117">
                        <a:pos x="T10" y="T11"/>
                      </a:cxn>
                      <a:cxn ang="T118">
                        <a:pos x="T12" y="T13"/>
                      </a:cxn>
                      <a:cxn ang="T119">
                        <a:pos x="T14" y="T15"/>
                      </a:cxn>
                      <a:cxn ang="T120">
                        <a:pos x="T16" y="T17"/>
                      </a:cxn>
                      <a:cxn ang="T121">
                        <a:pos x="T18" y="T19"/>
                      </a:cxn>
                      <a:cxn ang="T122">
                        <a:pos x="T20" y="T21"/>
                      </a:cxn>
                      <a:cxn ang="T123">
                        <a:pos x="T22" y="T23"/>
                      </a:cxn>
                      <a:cxn ang="T124">
                        <a:pos x="T24" y="T25"/>
                      </a:cxn>
                      <a:cxn ang="T125">
                        <a:pos x="T26" y="T27"/>
                      </a:cxn>
                      <a:cxn ang="T126">
                        <a:pos x="T28" y="T29"/>
                      </a:cxn>
                      <a:cxn ang="T127">
                        <a:pos x="T30" y="T31"/>
                      </a:cxn>
                      <a:cxn ang="T128">
                        <a:pos x="T32" y="T33"/>
                      </a:cxn>
                      <a:cxn ang="T129">
                        <a:pos x="T34" y="T35"/>
                      </a:cxn>
                      <a:cxn ang="T130">
                        <a:pos x="T36" y="T37"/>
                      </a:cxn>
                      <a:cxn ang="T131">
                        <a:pos x="T38" y="T39"/>
                      </a:cxn>
                      <a:cxn ang="T132">
                        <a:pos x="T40" y="T41"/>
                      </a:cxn>
                      <a:cxn ang="T133">
                        <a:pos x="T42" y="T43"/>
                      </a:cxn>
                      <a:cxn ang="T134">
                        <a:pos x="T44" y="T45"/>
                      </a:cxn>
                      <a:cxn ang="T135">
                        <a:pos x="T46" y="T47"/>
                      </a:cxn>
                      <a:cxn ang="T136">
                        <a:pos x="T48" y="T49"/>
                      </a:cxn>
                      <a:cxn ang="T137">
                        <a:pos x="T50" y="T51"/>
                      </a:cxn>
                      <a:cxn ang="T138">
                        <a:pos x="T52" y="T53"/>
                      </a:cxn>
                      <a:cxn ang="T139">
                        <a:pos x="T54" y="T55"/>
                      </a:cxn>
                      <a:cxn ang="T140">
                        <a:pos x="T56" y="T57"/>
                      </a:cxn>
                      <a:cxn ang="T141">
                        <a:pos x="T58" y="T59"/>
                      </a:cxn>
                      <a:cxn ang="T142">
                        <a:pos x="T60" y="T61"/>
                      </a:cxn>
                      <a:cxn ang="T143">
                        <a:pos x="T62" y="T63"/>
                      </a:cxn>
                      <a:cxn ang="T144">
                        <a:pos x="T64" y="T65"/>
                      </a:cxn>
                      <a:cxn ang="T145">
                        <a:pos x="T66" y="T67"/>
                      </a:cxn>
                      <a:cxn ang="T146">
                        <a:pos x="T68" y="T69"/>
                      </a:cxn>
                      <a:cxn ang="T147">
                        <a:pos x="T70" y="T71"/>
                      </a:cxn>
                      <a:cxn ang="T148">
                        <a:pos x="T72" y="T73"/>
                      </a:cxn>
                      <a:cxn ang="T149">
                        <a:pos x="T74" y="T75"/>
                      </a:cxn>
                      <a:cxn ang="T150">
                        <a:pos x="T76" y="T77"/>
                      </a:cxn>
                      <a:cxn ang="T151">
                        <a:pos x="T78" y="T79"/>
                      </a:cxn>
                      <a:cxn ang="T152">
                        <a:pos x="T80" y="T81"/>
                      </a:cxn>
                      <a:cxn ang="T153">
                        <a:pos x="T82" y="T83"/>
                      </a:cxn>
                      <a:cxn ang="T154">
                        <a:pos x="T84" y="T85"/>
                      </a:cxn>
                      <a:cxn ang="T155">
                        <a:pos x="T86" y="T87"/>
                      </a:cxn>
                      <a:cxn ang="T156">
                        <a:pos x="T88" y="T89"/>
                      </a:cxn>
                      <a:cxn ang="T157">
                        <a:pos x="T90" y="T91"/>
                      </a:cxn>
                      <a:cxn ang="T158">
                        <a:pos x="T92" y="T93"/>
                      </a:cxn>
                      <a:cxn ang="T159">
                        <a:pos x="T94" y="T95"/>
                      </a:cxn>
                      <a:cxn ang="T160">
                        <a:pos x="T96" y="T97"/>
                      </a:cxn>
                      <a:cxn ang="T161">
                        <a:pos x="T98" y="T99"/>
                      </a:cxn>
                      <a:cxn ang="T162">
                        <a:pos x="T100" y="T101"/>
                      </a:cxn>
                      <a:cxn ang="T163">
                        <a:pos x="T102" y="T103"/>
                      </a:cxn>
                      <a:cxn ang="T164">
                        <a:pos x="T104" y="T105"/>
                      </a:cxn>
                      <a:cxn ang="T165">
                        <a:pos x="T106" y="T107"/>
                      </a:cxn>
                      <a:cxn ang="T166">
                        <a:pos x="T108" y="T109"/>
                      </a:cxn>
                      <a:cxn ang="T167">
                        <a:pos x="T110" y="T111"/>
                      </a:cxn>
                    </a:cxnLst>
                    <a:rect l="0" t="0" r="r" b="b"/>
                    <a:pathLst>
                      <a:path w="270" h="261">
                        <a:moveTo>
                          <a:pt x="22" y="261"/>
                        </a:moveTo>
                        <a:lnTo>
                          <a:pt x="45" y="243"/>
                        </a:lnTo>
                        <a:lnTo>
                          <a:pt x="46" y="232"/>
                        </a:lnTo>
                        <a:lnTo>
                          <a:pt x="48" y="221"/>
                        </a:lnTo>
                        <a:lnTo>
                          <a:pt x="50" y="212"/>
                        </a:lnTo>
                        <a:lnTo>
                          <a:pt x="54" y="201"/>
                        </a:lnTo>
                        <a:lnTo>
                          <a:pt x="57" y="192"/>
                        </a:lnTo>
                        <a:lnTo>
                          <a:pt x="60" y="181"/>
                        </a:lnTo>
                        <a:lnTo>
                          <a:pt x="64" y="172"/>
                        </a:lnTo>
                        <a:lnTo>
                          <a:pt x="68" y="163"/>
                        </a:lnTo>
                        <a:lnTo>
                          <a:pt x="79" y="144"/>
                        </a:lnTo>
                        <a:lnTo>
                          <a:pt x="92" y="128"/>
                        </a:lnTo>
                        <a:lnTo>
                          <a:pt x="104" y="113"/>
                        </a:lnTo>
                        <a:lnTo>
                          <a:pt x="119" y="98"/>
                        </a:lnTo>
                        <a:lnTo>
                          <a:pt x="135" y="85"/>
                        </a:lnTo>
                        <a:lnTo>
                          <a:pt x="152" y="74"/>
                        </a:lnTo>
                        <a:lnTo>
                          <a:pt x="169" y="64"/>
                        </a:lnTo>
                        <a:lnTo>
                          <a:pt x="188" y="56"/>
                        </a:lnTo>
                        <a:lnTo>
                          <a:pt x="198" y="53"/>
                        </a:lnTo>
                        <a:lnTo>
                          <a:pt x="207" y="49"/>
                        </a:lnTo>
                        <a:lnTo>
                          <a:pt x="217" y="46"/>
                        </a:lnTo>
                        <a:lnTo>
                          <a:pt x="227" y="44"/>
                        </a:lnTo>
                        <a:lnTo>
                          <a:pt x="238" y="42"/>
                        </a:lnTo>
                        <a:lnTo>
                          <a:pt x="248" y="41"/>
                        </a:lnTo>
                        <a:lnTo>
                          <a:pt x="259" y="41"/>
                        </a:lnTo>
                        <a:lnTo>
                          <a:pt x="270" y="40"/>
                        </a:lnTo>
                        <a:lnTo>
                          <a:pt x="270" y="0"/>
                        </a:lnTo>
                        <a:lnTo>
                          <a:pt x="257" y="0"/>
                        </a:lnTo>
                        <a:lnTo>
                          <a:pt x="243" y="1"/>
                        </a:lnTo>
                        <a:lnTo>
                          <a:pt x="231" y="2"/>
                        </a:lnTo>
                        <a:lnTo>
                          <a:pt x="218" y="4"/>
                        </a:lnTo>
                        <a:lnTo>
                          <a:pt x="205" y="7"/>
                        </a:lnTo>
                        <a:lnTo>
                          <a:pt x="194" y="10"/>
                        </a:lnTo>
                        <a:lnTo>
                          <a:pt x="181" y="14"/>
                        </a:lnTo>
                        <a:lnTo>
                          <a:pt x="169" y="19"/>
                        </a:lnTo>
                        <a:lnTo>
                          <a:pt x="146" y="28"/>
                        </a:lnTo>
                        <a:lnTo>
                          <a:pt x="125" y="40"/>
                        </a:lnTo>
                        <a:lnTo>
                          <a:pt x="105" y="54"/>
                        </a:lnTo>
                        <a:lnTo>
                          <a:pt x="86" y="69"/>
                        </a:lnTo>
                        <a:lnTo>
                          <a:pt x="69" y="86"/>
                        </a:lnTo>
                        <a:lnTo>
                          <a:pt x="54" y="105"/>
                        </a:lnTo>
                        <a:lnTo>
                          <a:pt x="39" y="124"/>
                        </a:lnTo>
                        <a:lnTo>
                          <a:pt x="27" y="145"/>
                        </a:lnTo>
                        <a:lnTo>
                          <a:pt x="22" y="157"/>
                        </a:lnTo>
                        <a:lnTo>
                          <a:pt x="17" y="167"/>
                        </a:lnTo>
                        <a:lnTo>
                          <a:pt x="13" y="179"/>
                        </a:lnTo>
                        <a:lnTo>
                          <a:pt x="9" y="191"/>
                        </a:lnTo>
                        <a:lnTo>
                          <a:pt x="6" y="202"/>
                        </a:lnTo>
                        <a:lnTo>
                          <a:pt x="3" y="215"/>
                        </a:lnTo>
                        <a:lnTo>
                          <a:pt x="1" y="227"/>
                        </a:lnTo>
                        <a:lnTo>
                          <a:pt x="0" y="239"/>
                        </a:lnTo>
                        <a:lnTo>
                          <a:pt x="22" y="221"/>
                        </a:lnTo>
                        <a:lnTo>
                          <a:pt x="22" y="261"/>
                        </a:lnTo>
                        <a:lnTo>
                          <a:pt x="43" y="261"/>
                        </a:lnTo>
                        <a:lnTo>
                          <a:pt x="45" y="243"/>
                        </a:lnTo>
                        <a:lnTo>
                          <a:pt x="22" y="26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8" name="Freeform 787"/>
                  <p:cNvSpPr>
                    <a:spLocks noChangeAspect="1"/>
                  </p:cNvSpPr>
                  <p:nvPr/>
                </p:nvSpPr>
                <p:spPr bwMode="auto">
                  <a:xfrm>
                    <a:off x="2669" y="1983"/>
                    <a:ext cx="29" cy="14"/>
                  </a:xfrm>
                  <a:custGeom>
                    <a:avLst/>
                    <a:gdLst>
                      <a:gd name="T0" fmla="*/ 0 w 84"/>
                      <a:gd name="T1" fmla="*/ 8 h 40"/>
                      <a:gd name="T2" fmla="*/ 8 w 84"/>
                      <a:gd name="T3" fmla="*/ 14 h 40"/>
                      <a:gd name="T4" fmla="*/ 29 w 84"/>
                      <a:gd name="T5" fmla="*/ 14 h 40"/>
                      <a:gd name="T6" fmla="*/ 29 w 84"/>
                      <a:gd name="T7" fmla="*/ 0 h 40"/>
                      <a:gd name="T8" fmla="*/ 8 w 84"/>
                      <a:gd name="T9" fmla="*/ 0 h 40"/>
                      <a:gd name="T10" fmla="*/ 0 w 84"/>
                      <a:gd name="T11" fmla="*/ 8 h 40"/>
                      <a:gd name="T12" fmla="*/ 0 w 84"/>
                      <a:gd name="T13" fmla="*/ 8 h 40"/>
                      <a:gd name="T14" fmla="*/ 1 w 84"/>
                      <a:gd name="T15" fmla="*/ 14 h 40"/>
                      <a:gd name="T16" fmla="*/ 8 w 84"/>
                      <a:gd name="T17" fmla="*/ 14 h 40"/>
                      <a:gd name="T18" fmla="*/ 0 w 84"/>
                      <a:gd name="T19" fmla="*/ 8 h 40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84" h="40">
                        <a:moveTo>
                          <a:pt x="0" y="22"/>
                        </a:moveTo>
                        <a:lnTo>
                          <a:pt x="22" y="40"/>
                        </a:lnTo>
                        <a:lnTo>
                          <a:pt x="84" y="40"/>
                        </a:lnTo>
                        <a:lnTo>
                          <a:pt x="84" y="0"/>
                        </a:lnTo>
                        <a:lnTo>
                          <a:pt x="22" y="0"/>
                        </a:lnTo>
                        <a:lnTo>
                          <a:pt x="0" y="22"/>
                        </a:lnTo>
                        <a:lnTo>
                          <a:pt x="2" y="40"/>
                        </a:lnTo>
                        <a:lnTo>
                          <a:pt x="22" y="40"/>
                        </a:lnTo>
                        <a:lnTo>
                          <a:pt x="0" y="2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9" name="Freeform 788"/>
                  <p:cNvSpPr>
                    <a:spLocks noChangeAspect="1"/>
                  </p:cNvSpPr>
                  <p:nvPr/>
                </p:nvSpPr>
                <p:spPr bwMode="auto">
                  <a:xfrm>
                    <a:off x="2604" y="1919"/>
                    <a:ext cx="79" cy="72"/>
                  </a:xfrm>
                  <a:custGeom>
                    <a:avLst/>
                    <a:gdLst>
                      <a:gd name="T0" fmla="*/ 0 w 270"/>
                      <a:gd name="T1" fmla="*/ 12 h 243"/>
                      <a:gd name="T2" fmla="*/ 0 w 270"/>
                      <a:gd name="T3" fmla="*/ 12 h 243"/>
                      <a:gd name="T4" fmla="*/ 3 w 270"/>
                      <a:gd name="T5" fmla="*/ 12 h 243"/>
                      <a:gd name="T6" fmla="*/ 6 w 270"/>
                      <a:gd name="T7" fmla="*/ 12 h 243"/>
                      <a:gd name="T8" fmla="*/ 9 w 270"/>
                      <a:gd name="T9" fmla="*/ 12 h 243"/>
                      <a:gd name="T10" fmla="*/ 12 w 270"/>
                      <a:gd name="T11" fmla="*/ 13 h 243"/>
                      <a:gd name="T12" fmla="*/ 18 w 270"/>
                      <a:gd name="T13" fmla="*/ 15 h 243"/>
                      <a:gd name="T14" fmla="*/ 23 w 270"/>
                      <a:gd name="T15" fmla="*/ 17 h 243"/>
                      <a:gd name="T16" fmla="*/ 29 w 270"/>
                      <a:gd name="T17" fmla="*/ 19 h 243"/>
                      <a:gd name="T18" fmla="*/ 34 w 270"/>
                      <a:gd name="T19" fmla="*/ 22 h 243"/>
                      <a:gd name="T20" fmla="*/ 39 w 270"/>
                      <a:gd name="T21" fmla="*/ 25 h 243"/>
                      <a:gd name="T22" fmla="*/ 44 w 270"/>
                      <a:gd name="T23" fmla="*/ 29 h 243"/>
                      <a:gd name="T24" fmla="*/ 48 w 270"/>
                      <a:gd name="T25" fmla="*/ 33 h 243"/>
                      <a:gd name="T26" fmla="*/ 52 w 270"/>
                      <a:gd name="T27" fmla="*/ 38 h 243"/>
                      <a:gd name="T28" fmla="*/ 55 w 270"/>
                      <a:gd name="T29" fmla="*/ 43 h 243"/>
                      <a:gd name="T30" fmla="*/ 58 w 270"/>
                      <a:gd name="T31" fmla="*/ 48 h 243"/>
                      <a:gd name="T32" fmla="*/ 61 w 270"/>
                      <a:gd name="T33" fmla="*/ 54 h 243"/>
                      <a:gd name="T34" fmla="*/ 63 w 270"/>
                      <a:gd name="T35" fmla="*/ 60 h 243"/>
                      <a:gd name="T36" fmla="*/ 64 w 270"/>
                      <a:gd name="T37" fmla="*/ 63 h 243"/>
                      <a:gd name="T38" fmla="*/ 65 w 270"/>
                      <a:gd name="T39" fmla="*/ 66 h 243"/>
                      <a:gd name="T40" fmla="*/ 65 w 270"/>
                      <a:gd name="T41" fmla="*/ 69 h 243"/>
                      <a:gd name="T42" fmla="*/ 66 w 270"/>
                      <a:gd name="T43" fmla="*/ 72 h 243"/>
                      <a:gd name="T44" fmla="*/ 79 w 270"/>
                      <a:gd name="T45" fmla="*/ 71 h 243"/>
                      <a:gd name="T46" fmla="*/ 78 w 270"/>
                      <a:gd name="T47" fmla="*/ 67 h 243"/>
                      <a:gd name="T48" fmla="*/ 78 w 270"/>
                      <a:gd name="T49" fmla="*/ 64 h 243"/>
                      <a:gd name="T50" fmla="*/ 77 w 270"/>
                      <a:gd name="T51" fmla="*/ 60 h 243"/>
                      <a:gd name="T52" fmla="*/ 76 w 270"/>
                      <a:gd name="T53" fmla="*/ 56 h 243"/>
                      <a:gd name="T54" fmla="*/ 74 w 270"/>
                      <a:gd name="T55" fmla="*/ 49 h 243"/>
                      <a:gd name="T56" fmla="*/ 71 w 270"/>
                      <a:gd name="T57" fmla="*/ 43 h 243"/>
                      <a:gd name="T58" fmla="*/ 67 w 270"/>
                      <a:gd name="T59" fmla="*/ 37 h 243"/>
                      <a:gd name="T60" fmla="*/ 63 w 270"/>
                      <a:gd name="T61" fmla="*/ 31 h 243"/>
                      <a:gd name="T62" fmla="*/ 58 w 270"/>
                      <a:gd name="T63" fmla="*/ 25 h 243"/>
                      <a:gd name="T64" fmla="*/ 53 w 270"/>
                      <a:gd name="T65" fmla="*/ 20 h 243"/>
                      <a:gd name="T66" fmla="*/ 48 w 270"/>
                      <a:gd name="T67" fmla="*/ 16 h 243"/>
                      <a:gd name="T68" fmla="*/ 42 w 270"/>
                      <a:gd name="T69" fmla="*/ 12 h 243"/>
                      <a:gd name="T70" fmla="*/ 36 w 270"/>
                      <a:gd name="T71" fmla="*/ 8 h 243"/>
                      <a:gd name="T72" fmla="*/ 29 w 270"/>
                      <a:gd name="T73" fmla="*/ 5 h 243"/>
                      <a:gd name="T74" fmla="*/ 22 w 270"/>
                      <a:gd name="T75" fmla="*/ 3 h 243"/>
                      <a:gd name="T76" fmla="*/ 15 w 270"/>
                      <a:gd name="T77" fmla="*/ 1 h 243"/>
                      <a:gd name="T78" fmla="*/ 11 w 270"/>
                      <a:gd name="T79" fmla="*/ 1 h 243"/>
                      <a:gd name="T80" fmla="*/ 8 w 270"/>
                      <a:gd name="T81" fmla="*/ 0 h 243"/>
                      <a:gd name="T82" fmla="*/ 4 w 270"/>
                      <a:gd name="T83" fmla="*/ 0 h 243"/>
                      <a:gd name="T84" fmla="*/ 0 w 270"/>
                      <a:gd name="T85" fmla="*/ 0 h 243"/>
                      <a:gd name="T86" fmla="*/ 0 w 270"/>
                      <a:gd name="T87" fmla="*/ 0 h 243"/>
                      <a:gd name="T88" fmla="*/ 0 w 270"/>
                      <a:gd name="T89" fmla="*/ 12 h 243"/>
                      <a:gd name="T90" fmla="*/ 0 w 270"/>
                      <a:gd name="T91" fmla="*/ 12 h 243"/>
                      <a:gd name="T92" fmla="*/ 0 w 270"/>
                      <a:gd name="T93" fmla="*/ 12 h 243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</a:gdLst>
                    <a:ahLst/>
                    <a:cxnLst>
                      <a:cxn ang="T94">
                        <a:pos x="T0" y="T1"/>
                      </a:cxn>
                      <a:cxn ang="T95">
                        <a:pos x="T2" y="T3"/>
                      </a:cxn>
                      <a:cxn ang="T96">
                        <a:pos x="T4" y="T5"/>
                      </a:cxn>
                      <a:cxn ang="T97">
                        <a:pos x="T6" y="T7"/>
                      </a:cxn>
                      <a:cxn ang="T98">
                        <a:pos x="T8" y="T9"/>
                      </a:cxn>
                      <a:cxn ang="T99">
                        <a:pos x="T10" y="T11"/>
                      </a:cxn>
                      <a:cxn ang="T100">
                        <a:pos x="T12" y="T13"/>
                      </a:cxn>
                      <a:cxn ang="T101">
                        <a:pos x="T14" y="T15"/>
                      </a:cxn>
                      <a:cxn ang="T102">
                        <a:pos x="T16" y="T17"/>
                      </a:cxn>
                      <a:cxn ang="T103">
                        <a:pos x="T18" y="T19"/>
                      </a:cxn>
                      <a:cxn ang="T104">
                        <a:pos x="T20" y="T21"/>
                      </a:cxn>
                      <a:cxn ang="T105">
                        <a:pos x="T22" y="T23"/>
                      </a:cxn>
                      <a:cxn ang="T106">
                        <a:pos x="T24" y="T25"/>
                      </a:cxn>
                      <a:cxn ang="T107">
                        <a:pos x="T26" y="T27"/>
                      </a:cxn>
                      <a:cxn ang="T108">
                        <a:pos x="T28" y="T29"/>
                      </a:cxn>
                      <a:cxn ang="T109">
                        <a:pos x="T30" y="T31"/>
                      </a:cxn>
                      <a:cxn ang="T110">
                        <a:pos x="T32" y="T33"/>
                      </a:cxn>
                      <a:cxn ang="T111">
                        <a:pos x="T34" y="T35"/>
                      </a:cxn>
                      <a:cxn ang="T112">
                        <a:pos x="T36" y="T37"/>
                      </a:cxn>
                      <a:cxn ang="T113">
                        <a:pos x="T38" y="T39"/>
                      </a:cxn>
                      <a:cxn ang="T114">
                        <a:pos x="T40" y="T41"/>
                      </a:cxn>
                      <a:cxn ang="T115">
                        <a:pos x="T42" y="T43"/>
                      </a:cxn>
                      <a:cxn ang="T116">
                        <a:pos x="T44" y="T45"/>
                      </a:cxn>
                      <a:cxn ang="T117">
                        <a:pos x="T46" y="T47"/>
                      </a:cxn>
                      <a:cxn ang="T118">
                        <a:pos x="T48" y="T49"/>
                      </a:cxn>
                      <a:cxn ang="T119">
                        <a:pos x="T50" y="T51"/>
                      </a:cxn>
                      <a:cxn ang="T120">
                        <a:pos x="T52" y="T53"/>
                      </a:cxn>
                      <a:cxn ang="T121">
                        <a:pos x="T54" y="T55"/>
                      </a:cxn>
                      <a:cxn ang="T122">
                        <a:pos x="T56" y="T57"/>
                      </a:cxn>
                      <a:cxn ang="T123">
                        <a:pos x="T58" y="T59"/>
                      </a:cxn>
                      <a:cxn ang="T124">
                        <a:pos x="T60" y="T61"/>
                      </a:cxn>
                      <a:cxn ang="T125">
                        <a:pos x="T62" y="T63"/>
                      </a:cxn>
                      <a:cxn ang="T126">
                        <a:pos x="T64" y="T65"/>
                      </a:cxn>
                      <a:cxn ang="T127">
                        <a:pos x="T66" y="T67"/>
                      </a:cxn>
                      <a:cxn ang="T128">
                        <a:pos x="T68" y="T69"/>
                      </a:cxn>
                      <a:cxn ang="T129">
                        <a:pos x="T70" y="T71"/>
                      </a:cxn>
                      <a:cxn ang="T130">
                        <a:pos x="T72" y="T73"/>
                      </a:cxn>
                      <a:cxn ang="T131">
                        <a:pos x="T74" y="T75"/>
                      </a:cxn>
                      <a:cxn ang="T132">
                        <a:pos x="T76" y="T77"/>
                      </a:cxn>
                      <a:cxn ang="T133">
                        <a:pos x="T78" y="T79"/>
                      </a:cxn>
                      <a:cxn ang="T134">
                        <a:pos x="T80" y="T81"/>
                      </a:cxn>
                      <a:cxn ang="T135">
                        <a:pos x="T82" y="T83"/>
                      </a:cxn>
                      <a:cxn ang="T136">
                        <a:pos x="T84" y="T85"/>
                      </a:cxn>
                      <a:cxn ang="T137">
                        <a:pos x="T86" y="T87"/>
                      </a:cxn>
                      <a:cxn ang="T138">
                        <a:pos x="T88" y="T89"/>
                      </a:cxn>
                      <a:cxn ang="T139">
                        <a:pos x="T90" y="T91"/>
                      </a:cxn>
                      <a:cxn ang="T140">
                        <a:pos x="T92" y="T93"/>
                      </a:cxn>
                    </a:cxnLst>
                    <a:rect l="0" t="0" r="r" b="b"/>
                    <a:pathLst>
                      <a:path w="270" h="243">
                        <a:moveTo>
                          <a:pt x="0" y="40"/>
                        </a:moveTo>
                        <a:lnTo>
                          <a:pt x="0" y="40"/>
                        </a:lnTo>
                        <a:lnTo>
                          <a:pt x="11" y="41"/>
                        </a:lnTo>
                        <a:lnTo>
                          <a:pt x="21" y="41"/>
                        </a:lnTo>
                        <a:lnTo>
                          <a:pt x="31" y="42"/>
                        </a:lnTo>
                        <a:lnTo>
                          <a:pt x="41" y="44"/>
                        </a:lnTo>
                        <a:lnTo>
                          <a:pt x="62" y="49"/>
                        </a:lnTo>
                        <a:lnTo>
                          <a:pt x="80" y="56"/>
                        </a:lnTo>
                        <a:lnTo>
                          <a:pt x="99" y="64"/>
                        </a:lnTo>
                        <a:lnTo>
                          <a:pt x="117" y="74"/>
                        </a:lnTo>
                        <a:lnTo>
                          <a:pt x="134" y="85"/>
                        </a:lnTo>
                        <a:lnTo>
                          <a:pt x="150" y="98"/>
                        </a:lnTo>
                        <a:lnTo>
                          <a:pt x="164" y="113"/>
                        </a:lnTo>
                        <a:lnTo>
                          <a:pt x="177" y="128"/>
                        </a:lnTo>
                        <a:lnTo>
                          <a:pt x="189" y="145"/>
                        </a:lnTo>
                        <a:lnTo>
                          <a:pt x="199" y="163"/>
                        </a:lnTo>
                        <a:lnTo>
                          <a:pt x="209" y="181"/>
                        </a:lnTo>
                        <a:lnTo>
                          <a:pt x="215" y="202"/>
                        </a:lnTo>
                        <a:lnTo>
                          <a:pt x="218" y="212"/>
                        </a:lnTo>
                        <a:lnTo>
                          <a:pt x="221" y="222"/>
                        </a:lnTo>
                        <a:lnTo>
                          <a:pt x="223" y="233"/>
                        </a:lnTo>
                        <a:lnTo>
                          <a:pt x="225" y="243"/>
                        </a:lnTo>
                        <a:lnTo>
                          <a:pt x="270" y="239"/>
                        </a:lnTo>
                        <a:lnTo>
                          <a:pt x="268" y="226"/>
                        </a:lnTo>
                        <a:lnTo>
                          <a:pt x="266" y="215"/>
                        </a:lnTo>
                        <a:lnTo>
                          <a:pt x="264" y="202"/>
                        </a:lnTo>
                        <a:lnTo>
                          <a:pt x="260" y="189"/>
                        </a:lnTo>
                        <a:lnTo>
                          <a:pt x="252" y="167"/>
                        </a:lnTo>
                        <a:lnTo>
                          <a:pt x="242" y="145"/>
                        </a:lnTo>
                        <a:lnTo>
                          <a:pt x="229" y="124"/>
                        </a:lnTo>
                        <a:lnTo>
                          <a:pt x="215" y="105"/>
                        </a:lnTo>
                        <a:lnTo>
                          <a:pt x="199" y="86"/>
                        </a:lnTo>
                        <a:lnTo>
                          <a:pt x="182" y="69"/>
                        </a:lnTo>
                        <a:lnTo>
                          <a:pt x="164" y="54"/>
                        </a:lnTo>
                        <a:lnTo>
                          <a:pt x="144" y="40"/>
                        </a:lnTo>
                        <a:lnTo>
                          <a:pt x="122" y="28"/>
                        </a:lnTo>
                        <a:lnTo>
                          <a:pt x="99" y="18"/>
                        </a:lnTo>
                        <a:lnTo>
                          <a:pt x="75" y="10"/>
                        </a:lnTo>
                        <a:lnTo>
                          <a:pt x="52" y="4"/>
                        </a:lnTo>
                        <a:lnTo>
                          <a:pt x="38" y="2"/>
                        </a:lnTo>
                        <a:lnTo>
                          <a:pt x="26" y="1"/>
                        </a:lnTo>
                        <a:lnTo>
                          <a:pt x="13" y="0"/>
                        </a:lnTo>
                        <a:lnTo>
                          <a:pt x="0" y="0"/>
                        </a:lnTo>
                        <a:lnTo>
                          <a:pt x="0" y="4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0" name="Freeform 789"/>
                  <p:cNvSpPr>
                    <a:spLocks noChangeAspect="1"/>
                  </p:cNvSpPr>
                  <p:nvPr/>
                </p:nvSpPr>
                <p:spPr bwMode="auto">
                  <a:xfrm>
                    <a:off x="2519" y="1919"/>
                    <a:ext cx="86" cy="79"/>
                  </a:xfrm>
                  <a:custGeom>
                    <a:avLst/>
                    <a:gdLst>
                      <a:gd name="T0" fmla="*/ 7 w 270"/>
                      <a:gd name="T1" fmla="*/ 79 h 263"/>
                      <a:gd name="T2" fmla="*/ 15 w 270"/>
                      <a:gd name="T3" fmla="*/ 74 h 263"/>
                      <a:gd name="T4" fmla="*/ 15 w 270"/>
                      <a:gd name="T5" fmla="*/ 70 h 263"/>
                      <a:gd name="T6" fmla="*/ 16 w 270"/>
                      <a:gd name="T7" fmla="*/ 67 h 263"/>
                      <a:gd name="T8" fmla="*/ 16 w 270"/>
                      <a:gd name="T9" fmla="*/ 64 h 263"/>
                      <a:gd name="T10" fmla="*/ 18 w 270"/>
                      <a:gd name="T11" fmla="*/ 61 h 263"/>
                      <a:gd name="T12" fmla="*/ 20 w 270"/>
                      <a:gd name="T13" fmla="*/ 55 h 263"/>
                      <a:gd name="T14" fmla="*/ 22 w 270"/>
                      <a:gd name="T15" fmla="*/ 49 h 263"/>
                      <a:gd name="T16" fmla="*/ 26 w 270"/>
                      <a:gd name="T17" fmla="*/ 44 h 263"/>
                      <a:gd name="T18" fmla="*/ 29 w 270"/>
                      <a:gd name="T19" fmla="*/ 39 h 263"/>
                      <a:gd name="T20" fmla="*/ 34 w 270"/>
                      <a:gd name="T21" fmla="*/ 34 h 263"/>
                      <a:gd name="T22" fmla="*/ 39 w 270"/>
                      <a:gd name="T23" fmla="*/ 30 h 263"/>
                      <a:gd name="T24" fmla="*/ 44 w 270"/>
                      <a:gd name="T25" fmla="*/ 26 h 263"/>
                      <a:gd name="T26" fmla="*/ 49 w 270"/>
                      <a:gd name="T27" fmla="*/ 23 h 263"/>
                      <a:gd name="T28" fmla="*/ 54 w 270"/>
                      <a:gd name="T29" fmla="*/ 19 h 263"/>
                      <a:gd name="T30" fmla="*/ 61 w 270"/>
                      <a:gd name="T31" fmla="*/ 17 h 263"/>
                      <a:gd name="T32" fmla="*/ 63 w 270"/>
                      <a:gd name="T33" fmla="*/ 16 h 263"/>
                      <a:gd name="T34" fmla="*/ 67 w 270"/>
                      <a:gd name="T35" fmla="*/ 15 h 263"/>
                      <a:gd name="T36" fmla="*/ 70 w 270"/>
                      <a:gd name="T37" fmla="*/ 14 h 263"/>
                      <a:gd name="T38" fmla="*/ 73 w 270"/>
                      <a:gd name="T39" fmla="*/ 13 h 263"/>
                      <a:gd name="T40" fmla="*/ 76 w 270"/>
                      <a:gd name="T41" fmla="*/ 13 h 263"/>
                      <a:gd name="T42" fmla="*/ 79 w 270"/>
                      <a:gd name="T43" fmla="*/ 12 h 263"/>
                      <a:gd name="T44" fmla="*/ 83 w 270"/>
                      <a:gd name="T45" fmla="*/ 12 h 263"/>
                      <a:gd name="T46" fmla="*/ 86 w 270"/>
                      <a:gd name="T47" fmla="*/ 12 h 263"/>
                      <a:gd name="T48" fmla="*/ 86 w 270"/>
                      <a:gd name="T49" fmla="*/ 0 h 263"/>
                      <a:gd name="T50" fmla="*/ 82 w 270"/>
                      <a:gd name="T51" fmla="*/ 0 h 263"/>
                      <a:gd name="T52" fmla="*/ 78 w 270"/>
                      <a:gd name="T53" fmla="*/ 0 h 263"/>
                      <a:gd name="T54" fmla="*/ 74 w 270"/>
                      <a:gd name="T55" fmla="*/ 1 h 263"/>
                      <a:gd name="T56" fmla="*/ 70 w 270"/>
                      <a:gd name="T57" fmla="*/ 1 h 263"/>
                      <a:gd name="T58" fmla="*/ 66 w 270"/>
                      <a:gd name="T59" fmla="*/ 2 h 263"/>
                      <a:gd name="T60" fmla="*/ 62 w 270"/>
                      <a:gd name="T61" fmla="*/ 3 h 263"/>
                      <a:gd name="T62" fmla="*/ 58 w 270"/>
                      <a:gd name="T63" fmla="*/ 5 h 263"/>
                      <a:gd name="T64" fmla="*/ 54 w 270"/>
                      <a:gd name="T65" fmla="*/ 6 h 263"/>
                      <a:gd name="T66" fmla="*/ 47 w 270"/>
                      <a:gd name="T67" fmla="*/ 8 h 263"/>
                      <a:gd name="T68" fmla="*/ 40 w 270"/>
                      <a:gd name="T69" fmla="*/ 12 h 263"/>
                      <a:gd name="T70" fmla="*/ 34 w 270"/>
                      <a:gd name="T71" fmla="*/ 17 h 263"/>
                      <a:gd name="T72" fmla="*/ 28 w 270"/>
                      <a:gd name="T73" fmla="*/ 21 h 263"/>
                      <a:gd name="T74" fmla="*/ 22 w 270"/>
                      <a:gd name="T75" fmla="*/ 26 h 263"/>
                      <a:gd name="T76" fmla="*/ 18 w 270"/>
                      <a:gd name="T77" fmla="*/ 32 h 263"/>
                      <a:gd name="T78" fmla="*/ 13 w 270"/>
                      <a:gd name="T79" fmla="*/ 38 h 263"/>
                      <a:gd name="T80" fmla="*/ 9 w 270"/>
                      <a:gd name="T81" fmla="*/ 44 h 263"/>
                      <a:gd name="T82" fmla="*/ 6 w 270"/>
                      <a:gd name="T83" fmla="*/ 51 h 263"/>
                      <a:gd name="T84" fmla="*/ 3 w 270"/>
                      <a:gd name="T85" fmla="*/ 58 h 263"/>
                      <a:gd name="T86" fmla="*/ 2 w 270"/>
                      <a:gd name="T87" fmla="*/ 61 h 263"/>
                      <a:gd name="T88" fmla="*/ 1 w 270"/>
                      <a:gd name="T89" fmla="*/ 65 h 263"/>
                      <a:gd name="T90" fmla="*/ 1 w 270"/>
                      <a:gd name="T91" fmla="*/ 68 h 263"/>
                      <a:gd name="T92" fmla="*/ 0 w 270"/>
                      <a:gd name="T93" fmla="*/ 72 h 263"/>
                      <a:gd name="T94" fmla="*/ 7 w 270"/>
                      <a:gd name="T95" fmla="*/ 67 h 263"/>
                      <a:gd name="T96" fmla="*/ 7 w 270"/>
                      <a:gd name="T97" fmla="*/ 79 h 263"/>
                      <a:gd name="T98" fmla="*/ 14 w 270"/>
                      <a:gd name="T99" fmla="*/ 79 h 263"/>
                      <a:gd name="T100" fmla="*/ 15 w 270"/>
                      <a:gd name="T101" fmla="*/ 74 h 263"/>
                      <a:gd name="T102" fmla="*/ 7 w 270"/>
                      <a:gd name="T103" fmla="*/ 79 h 263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</a:gdLst>
                    <a:ahLst/>
                    <a:cxnLst>
                      <a:cxn ang="T104">
                        <a:pos x="T0" y="T1"/>
                      </a:cxn>
                      <a:cxn ang="T105">
                        <a:pos x="T2" y="T3"/>
                      </a:cxn>
                      <a:cxn ang="T106">
                        <a:pos x="T4" y="T5"/>
                      </a:cxn>
                      <a:cxn ang="T107">
                        <a:pos x="T6" y="T7"/>
                      </a:cxn>
                      <a:cxn ang="T108">
                        <a:pos x="T8" y="T9"/>
                      </a:cxn>
                      <a:cxn ang="T109">
                        <a:pos x="T10" y="T11"/>
                      </a:cxn>
                      <a:cxn ang="T110">
                        <a:pos x="T12" y="T13"/>
                      </a:cxn>
                      <a:cxn ang="T111">
                        <a:pos x="T14" y="T15"/>
                      </a:cxn>
                      <a:cxn ang="T112">
                        <a:pos x="T16" y="T17"/>
                      </a:cxn>
                      <a:cxn ang="T113">
                        <a:pos x="T18" y="T19"/>
                      </a:cxn>
                      <a:cxn ang="T114">
                        <a:pos x="T20" y="T21"/>
                      </a:cxn>
                      <a:cxn ang="T115">
                        <a:pos x="T22" y="T23"/>
                      </a:cxn>
                      <a:cxn ang="T116">
                        <a:pos x="T24" y="T25"/>
                      </a:cxn>
                      <a:cxn ang="T117">
                        <a:pos x="T26" y="T27"/>
                      </a:cxn>
                      <a:cxn ang="T118">
                        <a:pos x="T28" y="T29"/>
                      </a:cxn>
                      <a:cxn ang="T119">
                        <a:pos x="T30" y="T31"/>
                      </a:cxn>
                      <a:cxn ang="T120">
                        <a:pos x="T32" y="T33"/>
                      </a:cxn>
                      <a:cxn ang="T121">
                        <a:pos x="T34" y="T35"/>
                      </a:cxn>
                      <a:cxn ang="T122">
                        <a:pos x="T36" y="T37"/>
                      </a:cxn>
                      <a:cxn ang="T123">
                        <a:pos x="T38" y="T39"/>
                      </a:cxn>
                      <a:cxn ang="T124">
                        <a:pos x="T40" y="T41"/>
                      </a:cxn>
                      <a:cxn ang="T125">
                        <a:pos x="T42" y="T43"/>
                      </a:cxn>
                      <a:cxn ang="T126">
                        <a:pos x="T44" y="T45"/>
                      </a:cxn>
                      <a:cxn ang="T127">
                        <a:pos x="T46" y="T47"/>
                      </a:cxn>
                      <a:cxn ang="T128">
                        <a:pos x="T48" y="T49"/>
                      </a:cxn>
                      <a:cxn ang="T129">
                        <a:pos x="T50" y="T51"/>
                      </a:cxn>
                      <a:cxn ang="T130">
                        <a:pos x="T52" y="T53"/>
                      </a:cxn>
                      <a:cxn ang="T131">
                        <a:pos x="T54" y="T55"/>
                      </a:cxn>
                      <a:cxn ang="T132">
                        <a:pos x="T56" y="T57"/>
                      </a:cxn>
                      <a:cxn ang="T133">
                        <a:pos x="T58" y="T59"/>
                      </a:cxn>
                      <a:cxn ang="T134">
                        <a:pos x="T60" y="T61"/>
                      </a:cxn>
                      <a:cxn ang="T135">
                        <a:pos x="T62" y="T63"/>
                      </a:cxn>
                      <a:cxn ang="T136">
                        <a:pos x="T64" y="T65"/>
                      </a:cxn>
                      <a:cxn ang="T137">
                        <a:pos x="T66" y="T67"/>
                      </a:cxn>
                      <a:cxn ang="T138">
                        <a:pos x="T68" y="T69"/>
                      </a:cxn>
                      <a:cxn ang="T139">
                        <a:pos x="T70" y="T71"/>
                      </a:cxn>
                      <a:cxn ang="T140">
                        <a:pos x="T72" y="T73"/>
                      </a:cxn>
                      <a:cxn ang="T141">
                        <a:pos x="T74" y="T75"/>
                      </a:cxn>
                      <a:cxn ang="T142">
                        <a:pos x="T76" y="T77"/>
                      </a:cxn>
                      <a:cxn ang="T143">
                        <a:pos x="T78" y="T79"/>
                      </a:cxn>
                      <a:cxn ang="T144">
                        <a:pos x="T80" y="T81"/>
                      </a:cxn>
                      <a:cxn ang="T145">
                        <a:pos x="T82" y="T83"/>
                      </a:cxn>
                      <a:cxn ang="T146">
                        <a:pos x="T84" y="T85"/>
                      </a:cxn>
                      <a:cxn ang="T147">
                        <a:pos x="T86" y="T87"/>
                      </a:cxn>
                      <a:cxn ang="T148">
                        <a:pos x="T88" y="T89"/>
                      </a:cxn>
                      <a:cxn ang="T149">
                        <a:pos x="T90" y="T91"/>
                      </a:cxn>
                      <a:cxn ang="T150">
                        <a:pos x="T92" y="T93"/>
                      </a:cxn>
                      <a:cxn ang="T151">
                        <a:pos x="T94" y="T95"/>
                      </a:cxn>
                      <a:cxn ang="T152">
                        <a:pos x="T96" y="T97"/>
                      </a:cxn>
                      <a:cxn ang="T153">
                        <a:pos x="T98" y="T99"/>
                      </a:cxn>
                      <a:cxn ang="T154">
                        <a:pos x="T100" y="T101"/>
                      </a:cxn>
                      <a:cxn ang="T155">
                        <a:pos x="T102" y="T103"/>
                      </a:cxn>
                    </a:cxnLst>
                    <a:rect l="0" t="0" r="r" b="b"/>
                    <a:pathLst>
                      <a:path w="270" h="263">
                        <a:moveTo>
                          <a:pt x="23" y="263"/>
                        </a:moveTo>
                        <a:lnTo>
                          <a:pt x="46" y="245"/>
                        </a:lnTo>
                        <a:lnTo>
                          <a:pt x="47" y="234"/>
                        </a:lnTo>
                        <a:lnTo>
                          <a:pt x="49" y="223"/>
                        </a:lnTo>
                        <a:lnTo>
                          <a:pt x="51" y="213"/>
                        </a:lnTo>
                        <a:lnTo>
                          <a:pt x="55" y="203"/>
                        </a:lnTo>
                        <a:lnTo>
                          <a:pt x="62" y="183"/>
                        </a:lnTo>
                        <a:lnTo>
                          <a:pt x="70" y="164"/>
                        </a:lnTo>
                        <a:lnTo>
                          <a:pt x="81" y="146"/>
                        </a:lnTo>
                        <a:lnTo>
                          <a:pt x="92" y="129"/>
                        </a:lnTo>
                        <a:lnTo>
                          <a:pt x="106" y="114"/>
                        </a:lnTo>
                        <a:lnTo>
                          <a:pt x="121" y="99"/>
                        </a:lnTo>
                        <a:lnTo>
                          <a:pt x="137" y="86"/>
                        </a:lnTo>
                        <a:lnTo>
                          <a:pt x="154" y="75"/>
                        </a:lnTo>
                        <a:lnTo>
                          <a:pt x="171" y="64"/>
                        </a:lnTo>
                        <a:lnTo>
                          <a:pt x="190" y="56"/>
                        </a:lnTo>
                        <a:lnTo>
                          <a:pt x="199" y="53"/>
                        </a:lnTo>
                        <a:lnTo>
                          <a:pt x="209" y="49"/>
                        </a:lnTo>
                        <a:lnTo>
                          <a:pt x="219" y="46"/>
                        </a:lnTo>
                        <a:lnTo>
                          <a:pt x="228" y="44"/>
                        </a:lnTo>
                        <a:lnTo>
                          <a:pt x="239" y="43"/>
                        </a:lnTo>
                        <a:lnTo>
                          <a:pt x="249" y="41"/>
                        </a:lnTo>
                        <a:lnTo>
                          <a:pt x="260" y="41"/>
                        </a:lnTo>
                        <a:lnTo>
                          <a:pt x="270" y="40"/>
                        </a:lnTo>
                        <a:lnTo>
                          <a:pt x="270" y="0"/>
                        </a:lnTo>
                        <a:lnTo>
                          <a:pt x="257" y="0"/>
                        </a:lnTo>
                        <a:lnTo>
                          <a:pt x="244" y="1"/>
                        </a:lnTo>
                        <a:lnTo>
                          <a:pt x="231" y="2"/>
                        </a:lnTo>
                        <a:lnTo>
                          <a:pt x="219" y="4"/>
                        </a:lnTo>
                        <a:lnTo>
                          <a:pt x="206" y="7"/>
                        </a:lnTo>
                        <a:lnTo>
                          <a:pt x="195" y="10"/>
                        </a:lnTo>
                        <a:lnTo>
                          <a:pt x="183" y="15"/>
                        </a:lnTo>
                        <a:lnTo>
                          <a:pt x="170" y="19"/>
                        </a:lnTo>
                        <a:lnTo>
                          <a:pt x="148" y="28"/>
                        </a:lnTo>
                        <a:lnTo>
                          <a:pt x="127" y="41"/>
                        </a:lnTo>
                        <a:lnTo>
                          <a:pt x="107" y="55"/>
                        </a:lnTo>
                        <a:lnTo>
                          <a:pt x="88" y="70"/>
                        </a:lnTo>
                        <a:lnTo>
                          <a:pt x="70" y="87"/>
                        </a:lnTo>
                        <a:lnTo>
                          <a:pt x="56" y="106"/>
                        </a:lnTo>
                        <a:lnTo>
                          <a:pt x="41" y="126"/>
                        </a:lnTo>
                        <a:lnTo>
                          <a:pt x="29" y="147"/>
                        </a:lnTo>
                        <a:lnTo>
                          <a:pt x="19" y="169"/>
                        </a:lnTo>
                        <a:lnTo>
                          <a:pt x="10" y="192"/>
                        </a:lnTo>
                        <a:lnTo>
                          <a:pt x="7" y="204"/>
                        </a:lnTo>
                        <a:lnTo>
                          <a:pt x="4" y="216"/>
                        </a:lnTo>
                        <a:lnTo>
                          <a:pt x="2" y="228"/>
                        </a:lnTo>
                        <a:lnTo>
                          <a:pt x="0" y="241"/>
                        </a:lnTo>
                        <a:lnTo>
                          <a:pt x="23" y="222"/>
                        </a:lnTo>
                        <a:lnTo>
                          <a:pt x="23" y="263"/>
                        </a:lnTo>
                        <a:lnTo>
                          <a:pt x="44" y="263"/>
                        </a:lnTo>
                        <a:lnTo>
                          <a:pt x="46" y="245"/>
                        </a:lnTo>
                        <a:lnTo>
                          <a:pt x="23" y="26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1" name="Rectangle 79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504" y="1983"/>
                    <a:ext cx="21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02" name="Rectangle 79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212" y="1911"/>
                    <a:ext cx="14" cy="2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03" name="Rectangle 79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469" y="1911"/>
                    <a:ext cx="14" cy="2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04" name="Rectangle 79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219" y="1589"/>
                    <a:ext cx="7" cy="315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05" name="Rectangle 79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476" y="1539"/>
                    <a:ext cx="7" cy="3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06" name="Rectangle 79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11" y="1911"/>
                    <a:ext cx="14" cy="2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07" name="Rectangle 79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047" y="1911"/>
                    <a:ext cx="21" cy="2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08" name="Rectangle 79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11" y="1589"/>
                    <a:ext cx="7" cy="315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09" name="Rectangle 79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054" y="1539"/>
                    <a:ext cx="7" cy="3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10" name="Freeform 799"/>
                  <p:cNvSpPr>
                    <a:spLocks noChangeAspect="1"/>
                  </p:cNvSpPr>
                  <p:nvPr/>
                </p:nvSpPr>
                <p:spPr bwMode="auto">
                  <a:xfrm>
                    <a:off x="3841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1" name="Rectangle 80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841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12" name="Freeform 801"/>
                  <p:cNvSpPr>
                    <a:spLocks noChangeAspect="1"/>
                  </p:cNvSpPr>
                  <p:nvPr/>
                </p:nvSpPr>
                <p:spPr bwMode="auto">
                  <a:xfrm>
                    <a:off x="3841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3" name="Freeform 802"/>
                  <p:cNvSpPr>
                    <a:spLocks noChangeAspect="1"/>
                  </p:cNvSpPr>
                  <p:nvPr/>
                </p:nvSpPr>
                <p:spPr bwMode="auto">
                  <a:xfrm>
                    <a:off x="3948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4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1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1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6" y="15"/>
                        </a:lnTo>
                        <a:lnTo>
                          <a:pt x="45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8" y="5"/>
                        </a:lnTo>
                        <a:lnTo>
                          <a:pt x="5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4" name="Rectangle 80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948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15" name="Freeform 804"/>
                  <p:cNvSpPr>
                    <a:spLocks noChangeAspect="1"/>
                  </p:cNvSpPr>
                  <p:nvPr/>
                </p:nvSpPr>
                <p:spPr bwMode="auto">
                  <a:xfrm>
                    <a:off x="3948" y="1596"/>
                    <a:ext cx="14" cy="0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0 h 20"/>
                      <a:gd name="T4" fmla="*/ 1 w 47"/>
                      <a:gd name="T5" fmla="*/ 0 h 20"/>
                      <a:gd name="T6" fmla="*/ 1 w 47"/>
                      <a:gd name="T7" fmla="*/ 1 h 20"/>
                      <a:gd name="T8" fmla="*/ 2 w 47"/>
                      <a:gd name="T9" fmla="*/ 1 h 20"/>
                      <a:gd name="T10" fmla="*/ 3 w 47"/>
                      <a:gd name="T11" fmla="*/ 1 h 20"/>
                      <a:gd name="T12" fmla="*/ 4 w 47"/>
                      <a:gd name="T13" fmla="*/ 1 h 20"/>
                      <a:gd name="T14" fmla="*/ 6 w 47"/>
                      <a:gd name="T15" fmla="*/ 1 h 20"/>
                      <a:gd name="T16" fmla="*/ 7 w 47"/>
                      <a:gd name="T17" fmla="*/ 1 h 20"/>
                      <a:gd name="T18" fmla="*/ 8 w 47"/>
                      <a:gd name="T19" fmla="*/ 1 h 20"/>
                      <a:gd name="T20" fmla="*/ 10 w 47"/>
                      <a:gd name="T21" fmla="*/ 1 h 20"/>
                      <a:gd name="T22" fmla="*/ 11 w 47"/>
                      <a:gd name="T23" fmla="*/ 1 h 20"/>
                      <a:gd name="T24" fmla="*/ 12 w 47"/>
                      <a:gd name="T25" fmla="*/ 1 h 20"/>
                      <a:gd name="T26" fmla="*/ 13 w 47"/>
                      <a:gd name="T27" fmla="*/ 1 h 20"/>
                      <a:gd name="T28" fmla="*/ 13 w 47"/>
                      <a:gd name="T29" fmla="*/ 0 h 20"/>
                      <a:gd name="T30" fmla="*/ 14 w 47"/>
                      <a:gd name="T31" fmla="*/ 0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5" y="12"/>
                        </a:lnTo>
                        <a:lnTo>
                          <a:pt x="8" y="15"/>
                        </a:lnTo>
                        <a:lnTo>
                          <a:pt x="11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5" y="8"/>
                        </a:lnTo>
                        <a:lnTo>
                          <a:pt x="46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6" name="Freeform 805"/>
                  <p:cNvSpPr>
                    <a:spLocks noChangeAspect="1"/>
                  </p:cNvSpPr>
                  <p:nvPr/>
                </p:nvSpPr>
                <p:spPr bwMode="auto">
                  <a:xfrm>
                    <a:off x="4048" y="1525"/>
                    <a:ext cx="21" cy="7"/>
                  </a:xfrm>
                  <a:custGeom>
                    <a:avLst/>
                    <a:gdLst>
                      <a:gd name="T0" fmla="*/ 21 w 47"/>
                      <a:gd name="T1" fmla="*/ 7 h 20"/>
                      <a:gd name="T2" fmla="*/ 21 w 47"/>
                      <a:gd name="T3" fmla="*/ 5 h 20"/>
                      <a:gd name="T4" fmla="*/ 20 w 47"/>
                      <a:gd name="T5" fmla="*/ 4 h 20"/>
                      <a:gd name="T6" fmla="*/ 19 w 47"/>
                      <a:gd name="T7" fmla="*/ 3 h 20"/>
                      <a:gd name="T8" fmla="*/ 17 w 47"/>
                      <a:gd name="T9" fmla="*/ 2 h 20"/>
                      <a:gd name="T10" fmla="*/ 16 w 47"/>
                      <a:gd name="T11" fmla="*/ 1 h 20"/>
                      <a:gd name="T12" fmla="*/ 14 w 47"/>
                      <a:gd name="T13" fmla="*/ 1 h 20"/>
                      <a:gd name="T14" fmla="*/ 13 w 47"/>
                      <a:gd name="T15" fmla="*/ 0 h 20"/>
                      <a:gd name="T16" fmla="*/ 10 w 47"/>
                      <a:gd name="T17" fmla="*/ 0 h 20"/>
                      <a:gd name="T18" fmla="*/ 8 w 47"/>
                      <a:gd name="T19" fmla="*/ 0 h 20"/>
                      <a:gd name="T20" fmla="*/ 7 w 47"/>
                      <a:gd name="T21" fmla="*/ 1 h 20"/>
                      <a:gd name="T22" fmla="*/ 5 w 47"/>
                      <a:gd name="T23" fmla="*/ 1 h 20"/>
                      <a:gd name="T24" fmla="*/ 4 w 47"/>
                      <a:gd name="T25" fmla="*/ 2 h 20"/>
                      <a:gd name="T26" fmla="*/ 2 w 47"/>
                      <a:gd name="T27" fmla="*/ 3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21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7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8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7" name="Rectangle 80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048" y="1532"/>
                    <a:ext cx="21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18" name="Freeform 807"/>
                  <p:cNvSpPr>
                    <a:spLocks noChangeAspect="1"/>
                  </p:cNvSpPr>
                  <p:nvPr/>
                </p:nvSpPr>
                <p:spPr bwMode="auto">
                  <a:xfrm>
                    <a:off x="4048" y="1596"/>
                    <a:ext cx="21" cy="0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0 h 20"/>
                      <a:gd name="T4" fmla="*/ 1 w 47"/>
                      <a:gd name="T5" fmla="*/ 0 h 20"/>
                      <a:gd name="T6" fmla="*/ 2 w 47"/>
                      <a:gd name="T7" fmla="*/ 1 h 20"/>
                      <a:gd name="T8" fmla="*/ 4 w 47"/>
                      <a:gd name="T9" fmla="*/ 1 h 20"/>
                      <a:gd name="T10" fmla="*/ 5 w 47"/>
                      <a:gd name="T11" fmla="*/ 1 h 20"/>
                      <a:gd name="T12" fmla="*/ 7 w 47"/>
                      <a:gd name="T13" fmla="*/ 1 h 20"/>
                      <a:gd name="T14" fmla="*/ 8 w 47"/>
                      <a:gd name="T15" fmla="*/ 1 h 20"/>
                      <a:gd name="T16" fmla="*/ 10 w 47"/>
                      <a:gd name="T17" fmla="*/ 1 h 20"/>
                      <a:gd name="T18" fmla="*/ 13 w 47"/>
                      <a:gd name="T19" fmla="*/ 1 h 20"/>
                      <a:gd name="T20" fmla="*/ 14 w 47"/>
                      <a:gd name="T21" fmla="*/ 1 h 20"/>
                      <a:gd name="T22" fmla="*/ 16 w 47"/>
                      <a:gd name="T23" fmla="*/ 1 h 20"/>
                      <a:gd name="T24" fmla="*/ 17 w 47"/>
                      <a:gd name="T25" fmla="*/ 1 h 20"/>
                      <a:gd name="T26" fmla="*/ 19 w 47"/>
                      <a:gd name="T27" fmla="*/ 1 h 20"/>
                      <a:gd name="T28" fmla="*/ 20 w 47"/>
                      <a:gd name="T29" fmla="*/ 0 h 20"/>
                      <a:gd name="T30" fmla="*/ 21 w 47"/>
                      <a:gd name="T31" fmla="*/ 0 h 20"/>
                      <a:gd name="T32" fmla="*/ 21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8" y="15"/>
                        </a:lnTo>
                        <a:lnTo>
                          <a:pt x="11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7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9" name="Freeform 808"/>
                  <p:cNvSpPr>
                    <a:spLocks noChangeAspect="1"/>
                  </p:cNvSpPr>
                  <p:nvPr/>
                </p:nvSpPr>
                <p:spPr bwMode="auto">
                  <a:xfrm>
                    <a:off x="4162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0" name="Rectangle 80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162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21" name="Freeform 810"/>
                  <p:cNvSpPr>
                    <a:spLocks noChangeAspect="1"/>
                  </p:cNvSpPr>
                  <p:nvPr/>
                </p:nvSpPr>
                <p:spPr bwMode="auto">
                  <a:xfrm>
                    <a:off x="4162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2" name="Freeform 811"/>
                  <p:cNvSpPr>
                    <a:spLocks noChangeAspect="1"/>
                  </p:cNvSpPr>
                  <p:nvPr/>
                </p:nvSpPr>
                <p:spPr bwMode="auto">
                  <a:xfrm>
                    <a:off x="4262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4 w 47"/>
                      <a:gd name="T3" fmla="*/ 5 h 20"/>
                      <a:gd name="T4" fmla="*/ 14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1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1 h 20"/>
                      <a:gd name="T22" fmla="*/ 4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7" y="15"/>
                        </a:lnTo>
                        <a:lnTo>
                          <a:pt x="46" y="11"/>
                        </a:lnTo>
                        <a:lnTo>
                          <a:pt x="42" y="8"/>
                        </a:lnTo>
                        <a:lnTo>
                          <a:pt x="40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2" y="3"/>
                        </a:lnTo>
                        <a:lnTo>
                          <a:pt x="8" y="5"/>
                        </a:lnTo>
                        <a:lnTo>
                          <a:pt x="5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3" name="Rectangle 81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262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24" name="Freeform 813"/>
                  <p:cNvSpPr>
                    <a:spLocks noChangeAspect="1"/>
                  </p:cNvSpPr>
                  <p:nvPr/>
                </p:nvSpPr>
                <p:spPr bwMode="auto">
                  <a:xfrm>
                    <a:off x="4262" y="1596"/>
                    <a:ext cx="14" cy="0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0 h 20"/>
                      <a:gd name="T4" fmla="*/ 1 w 47"/>
                      <a:gd name="T5" fmla="*/ 0 h 20"/>
                      <a:gd name="T6" fmla="*/ 1 w 47"/>
                      <a:gd name="T7" fmla="*/ 1 h 20"/>
                      <a:gd name="T8" fmla="*/ 2 w 47"/>
                      <a:gd name="T9" fmla="*/ 1 h 20"/>
                      <a:gd name="T10" fmla="*/ 4 w 47"/>
                      <a:gd name="T11" fmla="*/ 1 h 20"/>
                      <a:gd name="T12" fmla="*/ 4 w 47"/>
                      <a:gd name="T13" fmla="*/ 1 h 20"/>
                      <a:gd name="T14" fmla="*/ 6 w 47"/>
                      <a:gd name="T15" fmla="*/ 1 h 20"/>
                      <a:gd name="T16" fmla="*/ 7 w 47"/>
                      <a:gd name="T17" fmla="*/ 1 h 20"/>
                      <a:gd name="T18" fmla="*/ 8 w 47"/>
                      <a:gd name="T19" fmla="*/ 1 h 20"/>
                      <a:gd name="T20" fmla="*/ 10 w 47"/>
                      <a:gd name="T21" fmla="*/ 1 h 20"/>
                      <a:gd name="T22" fmla="*/ 11 w 47"/>
                      <a:gd name="T23" fmla="*/ 1 h 20"/>
                      <a:gd name="T24" fmla="*/ 12 w 47"/>
                      <a:gd name="T25" fmla="*/ 1 h 20"/>
                      <a:gd name="T26" fmla="*/ 13 w 47"/>
                      <a:gd name="T27" fmla="*/ 1 h 20"/>
                      <a:gd name="T28" fmla="*/ 14 w 47"/>
                      <a:gd name="T29" fmla="*/ 0 h 20"/>
                      <a:gd name="T30" fmla="*/ 14 w 47"/>
                      <a:gd name="T31" fmla="*/ 0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8"/>
                        </a:lnTo>
                        <a:lnTo>
                          <a:pt x="5" y="12"/>
                        </a:lnTo>
                        <a:lnTo>
                          <a:pt x="8" y="15"/>
                        </a:lnTo>
                        <a:lnTo>
                          <a:pt x="12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7"/>
                        </a:lnTo>
                        <a:lnTo>
                          <a:pt x="40" y="15"/>
                        </a:lnTo>
                        <a:lnTo>
                          <a:pt x="42" y="12"/>
                        </a:lnTo>
                        <a:lnTo>
                          <a:pt x="46" y="8"/>
                        </a:lnTo>
                        <a:lnTo>
                          <a:pt x="47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5" name="Freeform 814"/>
                  <p:cNvSpPr>
                    <a:spLocks noChangeAspect="1"/>
                  </p:cNvSpPr>
                  <p:nvPr/>
                </p:nvSpPr>
                <p:spPr bwMode="auto">
                  <a:xfrm>
                    <a:off x="4377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5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6" name="Rectangle 81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377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27" name="Freeform 816"/>
                  <p:cNvSpPr>
                    <a:spLocks noChangeAspect="1"/>
                  </p:cNvSpPr>
                  <p:nvPr/>
                </p:nvSpPr>
                <p:spPr bwMode="auto">
                  <a:xfrm>
                    <a:off x="4377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5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8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8" name="Freeform 817"/>
                  <p:cNvSpPr>
                    <a:spLocks noChangeAspect="1"/>
                  </p:cNvSpPr>
                  <p:nvPr/>
                </p:nvSpPr>
                <p:spPr bwMode="auto">
                  <a:xfrm>
                    <a:off x="4484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9" name="Rectangle 81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484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30" name="Freeform 819"/>
                  <p:cNvSpPr>
                    <a:spLocks noChangeAspect="1"/>
                  </p:cNvSpPr>
                  <p:nvPr/>
                </p:nvSpPr>
                <p:spPr bwMode="auto">
                  <a:xfrm>
                    <a:off x="4484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1" name="Freeform 820"/>
                  <p:cNvSpPr>
                    <a:spLocks noChangeAspect="1"/>
                  </p:cNvSpPr>
                  <p:nvPr/>
                </p:nvSpPr>
                <p:spPr bwMode="auto">
                  <a:xfrm>
                    <a:off x="4584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3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0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1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0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6" y="5"/>
                        </a:lnTo>
                        <a:lnTo>
                          <a:pt x="4" y="8"/>
                        </a:lnTo>
                        <a:lnTo>
                          <a:pt x="1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2" name="Rectangle 82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584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33" name="Freeform 822"/>
                  <p:cNvSpPr>
                    <a:spLocks noChangeAspect="1"/>
                  </p:cNvSpPr>
                  <p:nvPr/>
                </p:nvSpPr>
                <p:spPr bwMode="auto">
                  <a:xfrm>
                    <a:off x="4584" y="1596"/>
                    <a:ext cx="14" cy="0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0 h 20"/>
                      <a:gd name="T4" fmla="*/ 0 w 47"/>
                      <a:gd name="T5" fmla="*/ 0 h 20"/>
                      <a:gd name="T6" fmla="*/ 1 w 47"/>
                      <a:gd name="T7" fmla="*/ 1 h 20"/>
                      <a:gd name="T8" fmla="*/ 2 w 47"/>
                      <a:gd name="T9" fmla="*/ 1 h 20"/>
                      <a:gd name="T10" fmla="*/ 3 w 47"/>
                      <a:gd name="T11" fmla="*/ 1 h 20"/>
                      <a:gd name="T12" fmla="*/ 4 w 47"/>
                      <a:gd name="T13" fmla="*/ 1 h 20"/>
                      <a:gd name="T14" fmla="*/ 6 w 47"/>
                      <a:gd name="T15" fmla="*/ 1 h 20"/>
                      <a:gd name="T16" fmla="*/ 7 w 47"/>
                      <a:gd name="T17" fmla="*/ 1 h 20"/>
                      <a:gd name="T18" fmla="*/ 8 w 47"/>
                      <a:gd name="T19" fmla="*/ 1 h 20"/>
                      <a:gd name="T20" fmla="*/ 10 w 47"/>
                      <a:gd name="T21" fmla="*/ 1 h 20"/>
                      <a:gd name="T22" fmla="*/ 10 w 47"/>
                      <a:gd name="T23" fmla="*/ 1 h 20"/>
                      <a:gd name="T24" fmla="*/ 12 w 47"/>
                      <a:gd name="T25" fmla="*/ 1 h 20"/>
                      <a:gd name="T26" fmla="*/ 13 w 47"/>
                      <a:gd name="T27" fmla="*/ 1 h 20"/>
                      <a:gd name="T28" fmla="*/ 13 w 47"/>
                      <a:gd name="T29" fmla="*/ 0 h 20"/>
                      <a:gd name="T30" fmla="*/ 13 w 47"/>
                      <a:gd name="T31" fmla="*/ 0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1" y="8"/>
                        </a:lnTo>
                        <a:lnTo>
                          <a:pt x="4" y="12"/>
                        </a:lnTo>
                        <a:lnTo>
                          <a:pt x="6" y="15"/>
                        </a:lnTo>
                        <a:lnTo>
                          <a:pt x="11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4" name="Freeform 823"/>
                  <p:cNvSpPr>
                    <a:spLocks noChangeAspect="1"/>
                  </p:cNvSpPr>
                  <p:nvPr/>
                </p:nvSpPr>
                <p:spPr bwMode="auto">
                  <a:xfrm>
                    <a:off x="4691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5" name="Rectangle 82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691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36" name="Freeform 825"/>
                  <p:cNvSpPr>
                    <a:spLocks noChangeAspect="1"/>
                  </p:cNvSpPr>
                  <p:nvPr/>
                </p:nvSpPr>
                <p:spPr bwMode="auto">
                  <a:xfrm>
                    <a:off x="4691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5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7" name="Freeform 826"/>
                  <p:cNvSpPr>
                    <a:spLocks noChangeAspect="1"/>
                  </p:cNvSpPr>
                  <p:nvPr/>
                </p:nvSpPr>
                <p:spPr bwMode="auto">
                  <a:xfrm>
                    <a:off x="3733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8" name="Rectangle 82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733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39" name="Freeform 828"/>
                  <p:cNvSpPr>
                    <a:spLocks noChangeAspect="1"/>
                  </p:cNvSpPr>
                  <p:nvPr/>
                </p:nvSpPr>
                <p:spPr bwMode="auto">
                  <a:xfrm>
                    <a:off x="3733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5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0" name="Freeform 829"/>
                  <p:cNvSpPr>
                    <a:spLocks noChangeAspect="1"/>
                  </p:cNvSpPr>
                  <p:nvPr/>
                </p:nvSpPr>
                <p:spPr bwMode="auto">
                  <a:xfrm>
                    <a:off x="3626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1" name="Rectangle 83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626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42" name="Freeform 831"/>
                  <p:cNvSpPr>
                    <a:spLocks noChangeAspect="1"/>
                  </p:cNvSpPr>
                  <p:nvPr/>
                </p:nvSpPr>
                <p:spPr bwMode="auto">
                  <a:xfrm>
                    <a:off x="3626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3" name="Freeform 832"/>
                  <p:cNvSpPr>
                    <a:spLocks noChangeAspect="1"/>
                  </p:cNvSpPr>
                  <p:nvPr/>
                </p:nvSpPr>
                <p:spPr bwMode="auto">
                  <a:xfrm>
                    <a:off x="3526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4" name="Rectangle 83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526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45" name="Freeform 834"/>
                  <p:cNvSpPr>
                    <a:spLocks noChangeAspect="1"/>
                  </p:cNvSpPr>
                  <p:nvPr/>
                </p:nvSpPr>
                <p:spPr bwMode="auto">
                  <a:xfrm>
                    <a:off x="3526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6" name="Freeform 835"/>
                  <p:cNvSpPr>
                    <a:spLocks noChangeAspect="1"/>
                  </p:cNvSpPr>
                  <p:nvPr/>
                </p:nvSpPr>
                <p:spPr bwMode="auto">
                  <a:xfrm>
                    <a:off x="3891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7" name="Rectangle 83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891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48" name="Freeform 837"/>
                  <p:cNvSpPr>
                    <a:spLocks noChangeAspect="1"/>
                  </p:cNvSpPr>
                  <p:nvPr/>
                </p:nvSpPr>
                <p:spPr bwMode="auto">
                  <a:xfrm>
                    <a:off x="3891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5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9" name="Freeform 838"/>
                  <p:cNvSpPr>
                    <a:spLocks noChangeAspect="1"/>
                  </p:cNvSpPr>
                  <p:nvPr/>
                </p:nvSpPr>
                <p:spPr bwMode="auto">
                  <a:xfrm>
                    <a:off x="3991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4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1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1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6" y="15"/>
                        </a:lnTo>
                        <a:lnTo>
                          <a:pt x="45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4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8" y="5"/>
                        </a:lnTo>
                        <a:lnTo>
                          <a:pt x="5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0" name="Rectangle 83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991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51" name="Freeform 840"/>
                  <p:cNvSpPr>
                    <a:spLocks noChangeAspect="1"/>
                  </p:cNvSpPr>
                  <p:nvPr/>
                </p:nvSpPr>
                <p:spPr bwMode="auto">
                  <a:xfrm>
                    <a:off x="3991" y="1596"/>
                    <a:ext cx="14" cy="0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0 h 20"/>
                      <a:gd name="T4" fmla="*/ 1 w 47"/>
                      <a:gd name="T5" fmla="*/ 0 h 20"/>
                      <a:gd name="T6" fmla="*/ 1 w 47"/>
                      <a:gd name="T7" fmla="*/ 1 h 20"/>
                      <a:gd name="T8" fmla="*/ 2 w 47"/>
                      <a:gd name="T9" fmla="*/ 1 h 20"/>
                      <a:gd name="T10" fmla="*/ 3 w 47"/>
                      <a:gd name="T11" fmla="*/ 1 h 20"/>
                      <a:gd name="T12" fmla="*/ 4 w 47"/>
                      <a:gd name="T13" fmla="*/ 1 h 20"/>
                      <a:gd name="T14" fmla="*/ 6 w 47"/>
                      <a:gd name="T15" fmla="*/ 1 h 20"/>
                      <a:gd name="T16" fmla="*/ 7 w 47"/>
                      <a:gd name="T17" fmla="*/ 1 h 20"/>
                      <a:gd name="T18" fmla="*/ 8 w 47"/>
                      <a:gd name="T19" fmla="*/ 1 h 20"/>
                      <a:gd name="T20" fmla="*/ 10 w 47"/>
                      <a:gd name="T21" fmla="*/ 1 h 20"/>
                      <a:gd name="T22" fmla="*/ 11 w 47"/>
                      <a:gd name="T23" fmla="*/ 1 h 20"/>
                      <a:gd name="T24" fmla="*/ 12 w 47"/>
                      <a:gd name="T25" fmla="*/ 1 h 20"/>
                      <a:gd name="T26" fmla="*/ 13 w 47"/>
                      <a:gd name="T27" fmla="*/ 1 h 20"/>
                      <a:gd name="T28" fmla="*/ 13 w 47"/>
                      <a:gd name="T29" fmla="*/ 0 h 20"/>
                      <a:gd name="T30" fmla="*/ 14 w 47"/>
                      <a:gd name="T31" fmla="*/ 0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5" y="12"/>
                        </a:lnTo>
                        <a:lnTo>
                          <a:pt x="8" y="15"/>
                        </a:lnTo>
                        <a:lnTo>
                          <a:pt x="11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4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5" y="8"/>
                        </a:lnTo>
                        <a:lnTo>
                          <a:pt x="46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2" name="Freeform 841"/>
                  <p:cNvSpPr>
                    <a:spLocks noChangeAspect="1"/>
                  </p:cNvSpPr>
                  <p:nvPr/>
                </p:nvSpPr>
                <p:spPr bwMode="auto">
                  <a:xfrm>
                    <a:off x="4098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4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1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1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7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8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3" name="Rectangle 84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098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54" name="Freeform 843"/>
                  <p:cNvSpPr>
                    <a:spLocks noChangeAspect="1"/>
                  </p:cNvSpPr>
                  <p:nvPr/>
                </p:nvSpPr>
                <p:spPr bwMode="auto">
                  <a:xfrm>
                    <a:off x="4098" y="1596"/>
                    <a:ext cx="14" cy="0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0 h 20"/>
                      <a:gd name="T4" fmla="*/ 1 w 47"/>
                      <a:gd name="T5" fmla="*/ 0 h 20"/>
                      <a:gd name="T6" fmla="*/ 1 w 47"/>
                      <a:gd name="T7" fmla="*/ 1 h 20"/>
                      <a:gd name="T8" fmla="*/ 2 w 47"/>
                      <a:gd name="T9" fmla="*/ 1 h 20"/>
                      <a:gd name="T10" fmla="*/ 3 w 47"/>
                      <a:gd name="T11" fmla="*/ 1 h 20"/>
                      <a:gd name="T12" fmla="*/ 4 w 47"/>
                      <a:gd name="T13" fmla="*/ 1 h 20"/>
                      <a:gd name="T14" fmla="*/ 6 w 47"/>
                      <a:gd name="T15" fmla="*/ 1 h 20"/>
                      <a:gd name="T16" fmla="*/ 7 w 47"/>
                      <a:gd name="T17" fmla="*/ 1 h 20"/>
                      <a:gd name="T18" fmla="*/ 8 w 47"/>
                      <a:gd name="T19" fmla="*/ 1 h 20"/>
                      <a:gd name="T20" fmla="*/ 10 w 47"/>
                      <a:gd name="T21" fmla="*/ 1 h 20"/>
                      <a:gd name="T22" fmla="*/ 11 w 47"/>
                      <a:gd name="T23" fmla="*/ 1 h 20"/>
                      <a:gd name="T24" fmla="*/ 12 w 47"/>
                      <a:gd name="T25" fmla="*/ 1 h 20"/>
                      <a:gd name="T26" fmla="*/ 13 w 47"/>
                      <a:gd name="T27" fmla="*/ 1 h 20"/>
                      <a:gd name="T28" fmla="*/ 13 w 47"/>
                      <a:gd name="T29" fmla="*/ 0 h 20"/>
                      <a:gd name="T30" fmla="*/ 14 w 47"/>
                      <a:gd name="T31" fmla="*/ 0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8" y="15"/>
                        </a:lnTo>
                        <a:lnTo>
                          <a:pt x="11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7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5" name="Freeform 844"/>
                  <p:cNvSpPr>
                    <a:spLocks noChangeAspect="1"/>
                  </p:cNvSpPr>
                  <p:nvPr/>
                </p:nvSpPr>
                <p:spPr bwMode="auto">
                  <a:xfrm>
                    <a:off x="4212" y="1525"/>
                    <a:ext cx="7" cy="7"/>
                  </a:xfrm>
                  <a:custGeom>
                    <a:avLst/>
                    <a:gdLst>
                      <a:gd name="T0" fmla="*/ 7 w 46"/>
                      <a:gd name="T1" fmla="*/ 7 h 20"/>
                      <a:gd name="T2" fmla="*/ 7 w 46"/>
                      <a:gd name="T3" fmla="*/ 5 h 20"/>
                      <a:gd name="T4" fmla="*/ 7 w 46"/>
                      <a:gd name="T5" fmla="*/ 4 h 20"/>
                      <a:gd name="T6" fmla="*/ 6 w 46"/>
                      <a:gd name="T7" fmla="*/ 3 h 20"/>
                      <a:gd name="T8" fmla="*/ 6 w 46"/>
                      <a:gd name="T9" fmla="*/ 2 h 20"/>
                      <a:gd name="T10" fmla="*/ 5 w 46"/>
                      <a:gd name="T11" fmla="*/ 1 h 20"/>
                      <a:gd name="T12" fmla="*/ 5 w 46"/>
                      <a:gd name="T13" fmla="*/ 1 h 20"/>
                      <a:gd name="T14" fmla="*/ 4 w 46"/>
                      <a:gd name="T15" fmla="*/ 0 h 20"/>
                      <a:gd name="T16" fmla="*/ 4 w 46"/>
                      <a:gd name="T17" fmla="*/ 0 h 20"/>
                      <a:gd name="T18" fmla="*/ 3 w 46"/>
                      <a:gd name="T19" fmla="*/ 0 h 20"/>
                      <a:gd name="T20" fmla="*/ 2 w 46"/>
                      <a:gd name="T21" fmla="*/ 1 h 20"/>
                      <a:gd name="T22" fmla="*/ 2 w 46"/>
                      <a:gd name="T23" fmla="*/ 1 h 20"/>
                      <a:gd name="T24" fmla="*/ 1 w 46"/>
                      <a:gd name="T25" fmla="*/ 2 h 20"/>
                      <a:gd name="T26" fmla="*/ 1 w 46"/>
                      <a:gd name="T27" fmla="*/ 3 h 20"/>
                      <a:gd name="T28" fmla="*/ 0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7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6" name="Rectangle 84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212" y="1532"/>
                    <a:ext cx="7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57" name="Freeform 846"/>
                  <p:cNvSpPr>
                    <a:spLocks noChangeAspect="1"/>
                  </p:cNvSpPr>
                  <p:nvPr/>
                </p:nvSpPr>
                <p:spPr bwMode="auto">
                  <a:xfrm>
                    <a:off x="4212" y="1596"/>
                    <a:ext cx="7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0 w 46"/>
                      <a:gd name="T5" fmla="*/ 0 h 20"/>
                      <a:gd name="T6" fmla="*/ 1 w 46"/>
                      <a:gd name="T7" fmla="*/ 1 h 20"/>
                      <a:gd name="T8" fmla="*/ 1 w 46"/>
                      <a:gd name="T9" fmla="*/ 1 h 20"/>
                      <a:gd name="T10" fmla="*/ 2 w 46"/>
                      <a:gd name="T11" fmla="*/ 1 h 20"/>
                      <a:gd name="T12" fmla="*/ 2 w 46"/>
                      <a:gd name="T13" fmla="*/ 1 h 20"/>
                      <a:gd name="T14" fmla="*/ 3 w 46"/>
                      <a:gd name="T15" fmla="*/ 1 h 20"/>
                      <a:gd name="T16" fmla="*/ 4 w 46"/>
                      <a:gd name="T17" fmla="*/ 1 h 20"/>
                      <a:gd name="T18" fmla="*/ 4 w 46"/>
                      <a:gd name="T19" fmla="*/ 1 h 20"/>
                      <a:gd name="T20" fmla="*/ 5 w 46"/>
                      <a:gd name="T21" fmla="*/ 1 h 20"/>
                      <a:gd name="T22" fmla="*/ 5 w 46"/>
                      <a:gd name="T23" fmla="*/ 1 h 20"/>
                      <a:gd name="T24" fmla="*/ 6 w 46"/>
                      <a:gd name="T25" fmla="*/ 1 h 20"/>
                      <a:gd name="T26" fmla="*/ 6 w 46"/>
                      <a:gd name="T27" fmla="*/ 1 h 20"/>
                      <a:gd name="T28" fmla="*/ 7 w 46"/>
                      <a:gd name="T29" fmla="*/ 0 h 20"/>
                      <a:gd name="T30" fmla="*/ 7 w 46"/>
                      <a:gd name="T31" fmla="*/ 0 h 20"/>
                      <a:gd name="T32" fmla="*/ 7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8" name="Freeform 847"/>
                  <p:cNvSpPr>
                    <a:spLocks noChangeAspect="1"/>
                  </p:cNvSpPr>
                  <p:nvPr/>
                </p:nvSpPr>
                <p:spPr bwMode="auto">
                  <a:xfrm>
                    <a:off x="4312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4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1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1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7" y="15"/>
                        </a:lnTo>
                        <a:lnTo>
                          <a:pt x="45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8" y="5"/>
                        </a:lnTo>
                        <a:lnTo>
                          <a:pt x="5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9" name="Rectangle 84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312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60" name="Freeform 849"/>
                  <p:cNvSpPr>
                    <a:spLocks noChangeAspect="1"/>
                  </p:cNvSpPr>
                  <p:nvPr/>
                </p:nvSpPr>
                <p:spPr bwMode="auto">
                  <a:xfrm>
                    <a:off x="4312" y="1596"/>
                    <a:ext cx="14" cy="0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0 h 20"/>
                      <a:gd name="T4" fmla="*/ 1 w 47"/>
                      <a:gd name="T5" fmla="*/ 0 h 20"/>
                      <a:gd name="T6" fmla="*/ 1 w 47"/>
                      <a:gd name="T7" fmla="*/ 1 h 20"/>
                      <a:gd name="T8" fmla="*/ 2 w 47"/>
                      <a:gd name="T9" fmla="*/ 1 h 20"/>
                      <a:gd name="T10" fmla="*/ 3 w 47"/>
                      <a:gd name="T11" fmla="*/ 1 h 20"/>
                      <a:gd name="T12" fmla="*/ 4 w 47"/>
                      <a:gd name="T13" fmla="*/ 1 h 20"/>
                      <a:gd name="T14" fmla="*/ 6 w 47"/>
                      <a:gd name="T15" fmla="*/ 1 h 20"/>
                      <a:gd name="T16" fmla="*/ 7 w 47"/>
                      <a:gd name="T17" fmla="*/ 1 h 20"/>
                      <a:gd name="T18" fmla="*/ 8 w 47"/>
                      <a:gd name="T19" fmla="*/ 1 h 20"/>
                      <a:gd name="T20" fmla="*/ 10 w 47"/>
                      <a:gd name="T21" fmla="*/ 1 h 20"/>
                      <a:gd name="T22" fmla="*/ 11 w 47"/>
                      <a:gd name="T23" fmla="*/ 1 h 20"/>
                      <a:gd name="T24" fmla="*/ 12 w 47"/>
                      <a:gd name="T25" fmla="*/ 1 h 20"/>
                      <a:gd name="T26" fmla="*/ 13 w 47"/>
                      <a:gd name="T27" fmla="*/ 1 h 20"/>
                      <a:gd name="T28" fmla="*/ 13 w 47"/>
                      <a:gd name="T29" fmla="*/ 0 h 20"/>
                      <a:gd name="T30" fmla="*/ 14 w 47"/>
                      <a:gd name="T31" fmla="*/ 0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8"/>
                        </a:lnTo>
                        <a:lnTo>
                          <a:pt x="5" y="12"/>
                        </a:lnTo>
                        <a:lnTo>
                          <a:pt x="8" y="15"/>
                        </a:lnTo>
                        <a:lnTo>
                          <a:pt x="11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5" y="8"/>
                        </a:lnTo>
                        <a:lnTo>
                          <a:pt x="47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1" name="Freeform 850"/>
                  <p:cNvSpPr>
                    <a:spLocks noChangeAspect="1"/>
                  </p:cNvSpPr>
                  <p:nvPr/>
                </p:nvSpPr>
                <p:spPr bwMode="auto">
                  <a:xfrm>
                    <a:off x="4419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2" name="Rectangle 85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419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63" name="Freeform 852"/>
                  <p:cNvSpPr>
                    <a:spLocks noChangeAspect="1"/>
                  </p:cNvSpPr>
                  <p:nvPr/>
                </p:nvSpPr>
                <p:spPr bwMode="auto">
                  <a:xfrm>
                    <a:off x="4419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4" name="Freeform 853"/>
                  <p:cNvSpPr>
                    <a:spLocks noChangeAspect="1"/>
                  </p:cNvSpPr>
                  <p:nvPr/>
                </p:nvSpPr>
                <p:spPr bwMode="auto">
                  <a:xfrm>
                    <a:off x="4527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5" name="Rectangle 85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527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66" name="Freeform 855"/>
                  <p:cNvSpPr>
                    <a:spLocks noChangeAspect="1"/>
                  </p:cNvSpPr>
                  <p:nvPr/>
                </p:nvSpPr>
                <p:spPr bwMode="auto">
                  <a:xfrm>
                    <a:off x="4527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7" name="Freeform 856"/>
                  <p:cNvSpPr>
                    <a:spLocks noChangeAspect="1"/>
                  </p:cNvSpPr>
                  <p:nvPr/>
                </p:nvSpPr>
                <p:spPr bwMode="auto">
                  <a:xfrm>
                    <a:off x="4634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3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0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5 w 47"/>
                      <a:gd name="T19" fmla="*/ 0 h 20"/>
                      <a:gd name="T20" fmla="*/ 4 w 47"/>
                      <a:gd name="T21" fmla="*/ 1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0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1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1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8" name="Rectangle 85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634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69" name="Freeform 858"/>
                  <p:cNvSpPr>
                    <a:spLocks noChangeAspect="1"/>
                  </p:cNvSpPr>
                  <p:nvPr/>
                </p:nvSpPr>
                <p:spPr bwMode="auto">
                  <a:xfrm>
                    <a:off x="4634" y="1596"/>
                    <a:ext cx="14" cy="0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0 h 20"/>
                      <a:gd name="T4" fmla="*/ 0 w 47"/>
                      <a:gd name="T5" fmla="*/ 0 h 20"/>
                      <a:gd name="T6" fmla="*/ 1 w 47"/>
                      <a:gd name="T7" fmla="*/ 1 h 20"/>
                      <a:gd name="T8" fmla="*/ 2 w 47"/>
                      <a:gd name="T9" fmla="*/ 1 h 20"/>
                      <a:gd name="T10" fmla="*/ 3 w 47"/>
                      <a:gd name="T11" fmla="*/ 1 h 20"/>
                      <a:gd name="T12" fmla="*/ 4 w 47"/>
                      <a:gd name="T13" fmla="*/ 1 h 20"/>
                      <a:gd name="T14" fmla="*/ 5 w 47"/>
                      <a:gd name="T15" fmla="*/ 1 h 20"/>
                      <a:gd name="T16" fmla="*/ 7 w 47"/>
                      <a:gd name="T17" fmla="*/ 1 h 20"/>
                      <a:gd name="T18" fmla="*/ 8 w 47"/>
                      <a:gd name="T19" fmla="*/ 1 h 20"/>
                      <a:gd name="T20" fmla="*/ 10 w 47"/>
                      <a:gd name="T21" fmla="*/ 1 h 20"/>
                      <a:gd name="T22" fmla="*/ 10 w 47"/>
                      <a:gd name="T23" fmla="*/ 1 h 20"/>
                      <a:gd name="T24" fmla="*/ 12 w 47"/>
                      <a:gd name="T25" fmla="*/ 1 h 20"/>
                      <a:gd name="T26" fmla="*/ 13 w 47"/>
                      <a:gd name="T27" fmla="*/ 1 h 20"/>
                      <a:gd name="T28" fmla="*/ 13 w 47"/>
                      <a:gd name="T29" fmla="*/ 0 h 20"/>
                      <a:gd name="T30" fmla="*/ 13 w 47"/>
                      <a:gd name="T31" fmla="*/ 0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1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1" y="17"/>
                        </a:lnTo>
                        <a:lnTo>
                          <a:pt x="14" y="19"/>
                        </a:lnTo>
                        <a:lnTo>
                          <a:pt x="18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0" name="Freeform 859"/>
                  <p:cNvSpPr>
                    <a:spLocks noChangeAspect="1"/>
                  </p:cNvSpPr>
                  <p:nvPr/>
                </p:nvSpPr>
                <p:spPr bwMode="auto">
                  <a:xfrm>
                    <a:off x="4741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1" name="Rectangle 86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741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72" name="Freeform 861"/>
                  <p:cNvSpPr>
                    <a:spLocks noChangeAspect="1"/>
                  </p:cNvSpPr>
                  <p:nvPr/>
                </p:nvSpPr>
                <p:spPr bwMode="auto">
                  <a:xfrm>
                    <a:off x="4741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5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3" name="Freeform 862"/>
                  <p:cNvSpPr>
                    <a:spLocks noChangeAspect="1"/>
                  </p:cNvSpPr>
                  <p:nvPr/>
                </p:nvSpPr>
                <p:spPr bwMode="auto">
                  <a:xfrm>
                    <a:off x="3783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4" name="Rectangle 86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783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75" name="Freeform 864"/>
                  <p:cNvSpPr>
                    <a:spLocks noChangeAspect="1"/>
                  </p:cNvSpPr>
                  <p:nvPr/>
                </p:nvSpPr>
                <p:spPr bwMode="auto">
                  <a:xfrm>
                    <a:off x="3783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5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6" name="Freeform 865"/>
                  <p:cNvSpPr>
                    <a:spLocks noChangeAspect="1"/>
                  </p:cNvSpPr>
                  <p:nvPr/>
                </p:nvSpPr>
                <p:spPr bwMode="auto">
                  <a:xfrm>
                    <a:off x="3676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7" name="Rectangle 86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676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78" name="Freeform 867"/>
                  <p:cNvSpPr>
                    <a:spLocks noChangeAspect="1"/>
                  </p:cNvSpPr>
                  <p:nvPr/>
                </p:nvSpPr>
                <p:spPr bwMode="auto">
                  <a:xfrm>
                    <a:off x="3676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9" name="Freeform 868"/>
                  <p:cNvSpPr>
                    <a:spLocks noChangeAspect="1"/>
                  </p:cNvSpPr>
                  <p:nvPr/>
                </p:nvSpPr>
                <p:spPr bwMode="auto">
                  <a:xfrm>
                    <a:off x="3569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0" name="Rectangle 86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569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81" name="Freeform 870"/>
                  <p:cNvSpPr>
                    <a:spLocks noChangeAspect="1"/>
                  </p:cNvSpPr>
                  <p:nvPr/>
                </p:nvSpPr>
                <p:spPr bwMode="auto">
                  <a:xfrm>
                    <a:off x="3569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2" name="Freeform 871"/>
                  <p:cNvSpPr>
                    <a:spLocks noChangeAspect="1"/>
                  </p:cNvSpPr>
                  <p:nvPr/>
                </p:nvSpPr>
                <p:spPr bwMode="auto">
                  <a:xfrm>
                    <a:off x="1104" y="1525"/>
                    <a:ext cx="7" cy="7"/>
                  </a:xfrm>
                  <a:custGeom>
                    <a:avLst/>
                    <a:gdLst>
                      <a:gd name="T0" fmla="*/ 7 w 46"/>
                      <a:gd name="T1" fmla="*/ 7 h 20"/>
                      <a:gd name="T2" fmla="*/ 7 w 46"/>
                      <a:gd name="T3" fmla="*/ 5 h 20"/>
                      <a:gd name="T4" fmla="*/ 7 w 46"/>
                      <a:gd name="T5" fmla="*/ 4 h 20"/>
                      <a:gd name="T6" fmla="*/ 6 w 46"/>
                      <a:gd name="T7" fmla="*/ 3 h 20"/>
                      <a:gd name="T8" fmla="*/ 6 w 46"/>
                      <a:gd name="T9" fmla="*/ 2 h 20"/>
                      <a:gd name="T10" fmla="*/ 5 w 46"/>
                      <a:gd name="T11" fmla="*/ 1 h 20"/>
                      <a:gd name="T12" fmla="*/ 5 w 46"/>
                      <a:gd name="T13" fmla="*/ 1 h 20"/>
                      <a:gd name="T14" fmla="*/ 4 w 46"/>
                      <a:gd name="T15" fmla="*/ 0 h 20"/>
                      <a:gd name="T16" fmla="*/ 4 w 46"/>
                      <a:gd name="T17" fmla="*/ 0 h 20"/>
                      <a:gd name="T18" fmla="*/ 3 w 46"/>
                      <a:gd name="T19" fmla="*/ 0 h 20"/>
                      <a:gd name="T20" fmla="*/ 2 w 46"/>
                      <a:gd name="T21" fmla="*/ 1 h 20"/>
                      <a:gd name="T22" fmla="*/ 2 w 46"/>
                      <a:gd name="T23" fmla="*/ 1 h 20"/>
                      <a:gd name="T24" fmla="*/ 1 w 46"/>
                      <a:gd name="T25" fmla="*/ 2 h 20"/>
                      <a:gd name="T26" fmla="*/ 1 w 46"/>
                      <a:gd name="T27" fmla="*/ 3 h 20"/>
                      <a:gd name="T28" fmla="*/ 0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7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3" name="Rectangle 87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104" y="1532"/>
                    <a:ext cx="7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84" name="Freeform 873"/>
                  <p:cNvSpPr>
                    <a:spLocks noChangeAspect="1"/>
                  </p:cNvSpPr>
                  <p:nvPr/>
                </p:nvSpPr>
                <p:spPr bwMode="auto">
                  <a:xfrm>
                    <a:off x="1104" y="1589"/>
                    <a:ext cx="7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0 w 46"/>
                      <a:gd name="T5" fmla="*/ 3 h 20"/>
                      <a:gd name="T6" fmla="*/ 1 w 46"/>
                      <a:gd name="T7" fmla="*/ 4 h 20"/>
                      <a:gd name="T8" fmla="*/ 1 w 46"/>
                      <a:gd name="T9" fmla="*/ 6 h 20"/>
                      <a:gd name="T10" fmla="*/ 2 w 46"/>
                      <a:gd name="T11" fmla="*/ 6 h 20"/>
                      <a:gd name="T12" fmla="*/ 2 w 46"/>
                      <a:gd name="T13" fmla="*/ 7 h 20"/>
                      <a:gd name="T14" fmla="*/ 3 w 46"/>
                      <a:gd name="T15" fmla="*/ 7 h 20"/>
                      <a:gd name="T16" fmla="*/ 4 w 46"/>
                      <a:gd name="T17" fmla="*/ 7 h 20"/>
                      <a:gd name="T18" fmla="*/ 4 w 46"/>
                      <a:gd name="T19" fmla="*/ 7 h 20"/>
                      <a:gd name="T20" fmla="*/ 5 w 46"/>
                      <a:gd name="T21" fmla="*/ 7 h 20"/>
                      <a:gd name="T22" fmla="*/ 5 w 46"/>
                      <a:gd name="T23" fmla="*/ 6 h 20"/>
                      <a:gd name="T24" fmla="*/ 6 w 46"/>
                      <a:gd name="T25" fmla="*/ 6 h 20"/>
                      <a:gd name="T26" fmla="*/ 6 w 46"/>
                      <a:gd name="T27" fmla="*/ 4 h 20"/>
                      <a:gd name="T28" fmla="*/ 7 w 46"/>
                      <a:gd name="T29" fmla="*/ 3 h 20"/>
                      <a:gd name="T30" fmla="*/ 7 w 46"/>
                      <a:gd name="T31" fmla="*/ 2 h 20"/>
                      <a:gd name="T32" fmla="*/ 7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5" name="Freeform 874"/>
                  <p:cNvSpPr>
                    <a:spLocks noChangeAspect="1"/>
                  </p:cNvSpPr>
                  <p:nvPr/>
                </p:nvSpPr>
                <p:spPr bwMode="auto">
                  <a:xfrm>
                    <a:off x="1211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4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1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1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7" y="15"/>
                        </a:lnTo>
                        <a:lnTo>
                          <a:pt x="45" y="11"/>
                        </a:lnTo>
                        <a:lnTo>
                          <a:pt x="43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4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8" y="5"/>
                        </a:lnTo>
                        <a:lnTo>
                          <a:pt x="5" y="8"/>
                        </a:lnTo>
                        <a:lnTo>
                          <a:pt x="3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6" name="Rectangle 87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211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87" name="Freeform 876"/>
                  <p:cNvSpPr>
                    <a:spLocks noChangeAspect="1"/>
                  </p:cNvSpPr>
                  <p:nvPr/>
                </p:nvSpPr>
                <p:spPr bwMode="auto">
                  <a:xfrm>
                    <a:off x="1211" y="1589"/>
                    <a:ext cx="14" cy="7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2 h 20"/>
                      <a:gd name="T4" fmla="*/ 1 w 47"/>
                      <a:gd name="T5" fmla="*/ 3 h 20"/>
                      <a:gd name="T6" fmla="*/ 1 w 47"/>
                      <a:gd name="T7" fmla="*/ 4 h 20"/>
                      <a:gd name="T8" fmla="*/ 2 w 47"/>
                      <a:gd name="T9" fmla="*/ 6 h 20"/>
                      <a:gd name="T10" fmla="*/ 3 w 47"/>
                      <a:gd name="T11" fmla="*/ 6 h 20"/>
                      <a:gd name="T12" fmla="*/ 4 w 47"/>
                      <a:gd name="T13" fmla="*/ 7 h 20"/>
                      <a:gd name="T14" fmla="*/ 6 w 47"/>
                      <a:gd name="T15" fmla="*/ 7 h 20"/>
                      <a:gd name="T16" fmla="*/ 7 w 47"/>
                      <a:gd name="T17" fmla="*/ 7 h 20"/>
                      <a:gd name="T18" fmla="*/ 8 w 47"/>
                      <a:gd name="T19" fmla="*/ 7 h 20"/>
                      <a:gd name="T20" fmla="*/ 10 w 47"/>
                      <a:gd name="T21" fmla="*/ 7 h 20"/>
                      <a:gd name="T22" fmla="*/ 11 w 47"/>
                      <a:gd name="T23" fmla="*/ 6 h 20"/>
                      <a:gd name="T24" fmla="*/ 12 w 47"/>
                      <a:gd name="T25" fmla="*/ 6 h 20"/>
                      <a:gd name="T26" fmla="*/ 13 w 47"/>
                      <a:gd name="T27" fmla="*/ 4 h 20"/>
                      <a:gd name="T28" fmla="*/ 13 w 47"/>
                      <a:gd name="T29" fmla="*/ 3 h 20"/>
                      <a:gd name="T30" fmla="*/ 14 w 47"/>
                      <a:gd name="T31" fmla="*/ 2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3" y="9"/>
                        </a:lnTo>
                        <a:lnTo>
                          <a:pt x="5" y="12"/>
                        </a:lnTo>
                        <a:lnTo>
                          <a:pt x="8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4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3" y="12"/>
                        </a:lnTo>
                        <a:lnTo>
                          <a:pt x="45" y="9"/>
                        </a:lnTo>
                        <a:lnTo>
                          <a:pt x="47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8" name="Freeform 877"/>
                  <p:cNvSpPr>
                    <a:spLocks noChangeAspect="1"/>
                  </p:cNvSpPr>
                  <p:nvPr/>
                </p:nvSpPr>
                <p:spPr bwMode="auto">
                  <a:xfrm>
                    <a:off x="1318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4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1 h 20"/>
                      <a:gd name="T14" fmla="*/ 9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4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5" y="11"/>
                        </a:lnTo>
                        <a:lnTo>
                          <a:pt x="42" y="8"/>
                        </a:lnTo>
                        <a:lnTo>
                          <a:pt x="40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9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2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9" name="Rectangle 87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318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90" name="Freeform 879"/>
                  <p:cNvSpPr>
                    <a:spLocks noChangeAspect="1"/>
                  </p:cNvSpPr>
                  <p:nvPr/>
                </p:nvSpPr>
                <p:spPr bwMode="auto">
                  <a:xfrm>
                    <a:off x="1318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4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9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4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2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9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40" y="16"/>
                        </a:lnTo>
                        <a:lnTo>
                          <a:pt x="42" y="12"/>
                        </a:lnTo>
                        <a:lnTo>
                          <a:pt x="45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1" name="Freeform 880"/>
                  <p:cNvSpPr>
                    <a:spLocks noChangeAspect="1"/>
                  </p:cNvSpPr>
                  <p:nvPr/>
                </p:nvSpPr>
                <p:spPr bwMode="auto">
                  <a:xfrm>
                    <a:off x="1425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2" name="Rectangle 88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425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93" name="Freeform 882"/>
                  <p:cNvSpPr>
                    <a:spLocks noChangeAspect="1"/>
                  </p:cNvSpPr>
                  <p:nvPr/>
                </p:nvSpPr>
                <p:spPr bwMode="auto">
                  <a:xfrm>
                    <a:off x="1425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4" name="Freeform 883"/>
                  <p:cNvSpPr>
                    <a:spLocks noChangeAspect="1"/>
                  </p:cNvSpPr>
                  <p:nvPr/>
                </p:nvSpPr>
                <p:spPr bwMode="auto">
                  <a:xfrm>
                    <a:off x="1532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4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1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1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7" y="15"/>
                        </a:lnTo>
                        <a:lnTo>
                          <a:pt x="45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8" y="5"/>
                        </a:lnTo>
                        <a:lnTo>
                          <a:pt x="5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5" name="Rectangle 88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532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96" name="Freeform 885"/>
                  <p:cNvSpPr>
                    <a:spLocks noChangeAspect="1"/>
                  </p:cNvSpPr>
                  <p:nvPr/>
                </p:nvSpPr>
                <p:spPr bwMode="auto">
                  <a:xfrm>
                    <a:off x="1532" y="1589"/>
                    <a:ext cx="14" cy="7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2 h 20"/>
                      <a:gd name="T4" fmla="*/ 1 w 47"/>
                      <a:gd name="T5" fmla="*/ 3 h 20"/>
                      <a:gd name="T6" fmla="*/ 1 w 47"/>
                      <a:gd name="T7" fmla="*/ 4 h 20"/>
                      <a:gd name="T8" fmla="*/ 2 w 47"/>
                      <a:gd name="T9" fmla="*/ 6 h 20"/>
                      <a:gd name="T10" fmla="*/ 3 w 47"/>
                      <a:gd name="T11" fmla="*/ 6 h 20"/>
                      <a:gd name="T12" fmla="*/ 4 w 47"/>
                      <a:gd name="T13" fmla="*/ 7 h 20"/>
                      <a:gd name="T14" fmla="*/ 6 w 47"/>
                      <a:gd name="T15" fmla="*/ 7 h 20"/>
                      <a:gd name="T16" fmla="*/ 7 w 47"/>
                      <a:gd name="T17" fmla="*/ 7 h 20"/>
                      <a:gd name="T18" fmla="*/ 8 w 47"/>
                      <a:gd name="T19" fmla="*/ 7 h 20"/>
                      <a:gd name="T20" fmla="*/ 10 w 47"/>
                      <a:gd name="T21" fmla="*/ 7 h 20"/>
                      <a:gd name="T22" fmla="*/ 11 w 47"/>
                      <a:gd name="T23" fmla="*/ 6 h 20"/>
                      <a:gd name="T24" fmla="*/ 12 w 47"/>
                      <a:gd name="T25" fmla="*/ 6 h 20"/>
                      <a:gd name="T26" fmla="*/ 13 w 47"/>
                      <a:gd name="T27" fmla="*/ 4 h 20"/>
                      <a:gd name="T28" fmla="*/ 13 w 47"/>
                      <a:gd name="T29" fmla="*/ 3 h 20"/>
                      <a:gd name="T30" fmla="*/ 14 w 47"/>
                      <a:gd name="T31" fmla="*/ 2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5" y="12"/>
                        </a:lnTo>
                        <a:lnTo>
                          <a:pt x="8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5" y="9"/>
                        </a:lnTo>
                        <a:lnTo>
                          <a:pt x="47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7" name="Freeform 886"/>
                  <p:cNvSpPr>
                    <a:spLocks noChangeAspect="1"/>
                  </p:cNvSpPr>
                  <p:nvPr/>
                </p:nvSpPr>
                <p:spPr bwMode="auto">
                  <a:xfrm>
                    <a:off x="1640" y="1525"/>
                    <a:ext cx="7" cy="7"/>
                  </a:xfrm>
                  <a:custGeom>
                    <a:avLst/>
                    <a:gdLst>
                      <a:gd name="T0" fmla="*/ 7 w 46"/>
                      <a:gd name="T1" fmla="*/ 7 h 20"/>
                      <a:gd name="T2" fmla="*/ 7 w 46"/>
                      <a:gd name="T3" fmla="*/ 5 h 20"/>
                      <a:gd name="T4" fmla="*/ 7 w 46"/>
                      <a:gd name="T5" fmla="*/ 4 h 20"/>
                      <a:gd name="T6" fmla="*/ 6 w 46"/>
                      <a:gd name="T7" fmla="*/ 2 h 20"/>
                      <a:gd name="T8" fmla="*/ 6 w 46"/>
                      <a:gd name="T9" fmla="*/ 2 h 20"/>
                      <a:gd name="T10" fmla="*/ 5 w 46"/>
                      <a:gd name="T11" fmla="*/ 1 h 20"/>
                      <a:gd name="T12" fmla="*/ 5 w 46"/>
                      <a:gd name="T13" fmla="*/ 0 h 20"/>
                      <a:gd name="T14" fmla="*/ 4 w 46"/>
                      <a:gd name="T15" fmla="*/ 0 h 20"/>
                      <a:gd name="T16" fmla="*/ 4 w 46"/>
                      <a:gd name="T17" fmla="*/ 0 h 20"/>
                      <a:gd name="T18" fmla="*/ 3 w 46"/>
                      <a:gd name="T19" fmla="*/ 0 h 20"/>
                      <a:gd name="T20" fmla="*/ 2 w 46"/>
                      <a:gd name="T21" fmla="*/ 0 h 20"/>
                      <a:gd name="T22" fmla="*/ 2 w 46"/>
                      <a:gd name="T23" fmla="*/ 1 h 20"/>
                      <a:gd name="T24" fmla="*/ 1 w 46"/>
                      <a:gd name="T25" fmla="*/ 2 h 20"/>
                      <a:gd name="T26" fmla="*/ 1 w 46"/>
                      <a:gd name="T27" fmla="*/ 2 h 20"/>
                      <a:gd name="T28" fmla="*/ 0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7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7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1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11" y="3"/>
                        </a:lnTo>
                        <a:lnTo>
                          <a:pt x="7" y="5"/>
                        </a:lnTo>
                        <a:lnTo>
                          <a:pt x="4" y="7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8" name="Rectangle 88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640" y="1532"/>
                    <a:ext cx="7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99" name="Freeform 888"/>
                  <p:cNvSpPr>
                    <a:spLocks noChangeAspect="1"/>
                  </p:cNvSpPr>
                  <p:nvPr/>
                </p:nvSpPr>
                <p:spPr bwMode="auto">
                  <a:xfrm>
                    <a:off x="1640" y="1589"/>
                    <a:ext cx="7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0 w 46"/>
                      <a:gd name="T5" fmla="*/ 3 h 20"/>
                      <a:gd name="T6" fmla="*/ 1 w 46"/>
                      <a:gd name="T7" fmla="*/ 4 h 20"/>
                      <a:gd name="T8" fmla="*/ 1 w 46"/>
                      <a:gd name="T9" fmla="*/ 6 h 20"/>
                      <a:gd name="T10" fmla="*/ 2 w 46"/>
                      <a:gd name="T11" fmla="*/ 6 h 20"/>
                      <a:gd name="T12" fmla="*/ 2 w 46"/>
                      <a:gd name="T13" fmla="*/ 7 h 20"/>
                      <a:gd name="T14" fmla="*/ 3 w 46"/>
                      <a:gd name="T15" fmla="*/ 7 h 20"/>
                      <a:gd name="T16" fmla="*/ 4 w 46"/>
                      <a:gd name="T17" fmla="*/ 7 h 20"/>
                      <a:gd name="T18" fmla="*/ 4 w 46"/>
                      <a:gd name="T19" fmla="*/ 7 h 20"/>
                      <a:gd name="T20" fmla="*/ 5 w 46"/>
                      <a:gd name="T21" fmla="*/ 7 h 20"/>
                      <a:gd name="T22" fmla="*/ 5 w 46"/>
                      <a:gd name="T23" fmla="*/ 6 h 20"/>
                      <a:gd name="T24" fmla="*/ 6 w 46"/>
                      <a:gd name="T25" fmla="*/ 6 h 20"/>
                      <a:gd name="T26" fmla="*/ 6 w 46"/>
                      <a:gd name="T27" fmla="*/ 4 h 20"/>
                      <a:gd name="T28" fmla="*/ 7 w 46"/>
                      <a:gd name="T29" fmla="*/ 3 h 20"/>
                      <a:gd name="T30" fmla="*/ 7 w 46"/>
                      <a:gd name="T31" fmla="*/ 2 h 20"/>
                      <a:gd name="T32" fmla="*/ 7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0" name="Freeform 889"/>
                  <p:cNvSpPr>
                    <a:spLocks noChangeAspect="1"/>
                  </p:cNvSpPr>
                  <p:nvPr/>
                </p:nvSpPr>
                <p:spPr bwMode="auto">
                  <a:xfrm>
                    <a:off x="1740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2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0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0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2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7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1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4" y="1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7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1" name="Rectangle 89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740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02" name="Freeform 891"/>
                  <p:cNvSpPr>
                    <a:spLocks noChangeAspect="1"/>
                  </p:cNvSpPr>
                  <p:nvPr/>
                </p:nvSpPr>
                <p:spPr bwMode="auto">
                  <a:xfrm>
                    <a:off x="1740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3" name="Freeform 892"/>
                  <p:cNvSpPr>
                    <a:spLocks noChangeAspect="1"/>
                  </p:cNvSpPr>
                  <p:nvPr/>
                </p:nvSpPr>
                <p:spPr bwMode="auto">
                  <a:xfrm>
                    <a:off x="1847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0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2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6" y="5"/>
                        </a:lnTo>
                        <a:lnTo>
                          <a:pt x="4" y="8"/>
                        </a:lnTo>
                        <a:lnTo>
                          <a:pt x="1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4" name="Rectangle 89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847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05" name="Freeform 894"/>
                  <p:cNvSpPr>
                    <a:spLocks noChangeAspect="1"/>
                  </p:cNvSpPr>
                  <p:nvPr/>
                </p:nvSpPr>
                <p:spPr bwMode="auto">
                  <a:xfrm>
                    <a:off x="1847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0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1" y="9"/>
                        </a:lnTo>
                        <a:lnTo>
                          <a:pt x="4" y="12"/>
                        </a:lnTo>
                        <a:lnTo>
                          <a:pt x="6" y="16"/>
                        </a:lnTo>
                        <a:lnTo>
                          <a:pt x="10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2" y="19"/>
                        </a:lnTo>
                        <a:lnTo>
                          <a:pt x="35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6" name="Freeform 895"/>
                  <p:cNvSpPr>
                    <a:spLocks noChangeAspect="1"/>
                  </p:cNvSpPr>
                  <p:nvPr/>
                </p:nvSpPr>
                <p:spPr bwMode="auto">
                  <a:xfrm>
                    <a:off x="1954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7" name="Rectangle 89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954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08" name="Freeform 897"/>
                  <p:cNvSpPr>
                    <a:spLocks noChangeAspect="1"/>
                  </p:cNvSpPr>
                  <p:nvPr/>
                </p:nvSpPr>
                <p:spPr bwMode="auto">
                  <a:xfrm>
                    <a:off x="1954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9" name="Freeform 898"/>
                  <p:cNvSpPr>
                    <a:spLocks noChangeAspect="1"/>
                  </p:cNvSpPr>
                  <p:nvPr/>
                </p:nvSpPr>
                <p:spPr bwMode="auto">
                  <a:xfrm>
                    <a:off x="996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0" name="Rectangle 89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996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11" name="Freeform 900"/>
                  <p:cNvSpPr>
                    <a:spLocks noChangeAspect="1"/>
                  </p:cNvSpPr>
                  <p:nvPr/>
                </p:nvSpPr>
                <p:spPr bwMode="auto">
                  <a:xfrm>
                    <a:off x="996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2" name="Freeform 901"/>
                  <p:cNvSpPr>
                    <a:spLocks noChangeAspect="1"/>
                  </p:cNvSpPr>
                  <p:nvPr/>
                </p:nvSpPr>
                <p:spPr bwMode="auto">
                  <a:xfrm>
                    <a:off x="889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3" name="Rectangle 90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889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14" name="Freeform 903"/>
                  <p:cNvSpPr>
                    <a:spLocks noChangeAspect="1"/>
                  </p:cNvSpPr>
                  <p:nvPr/>
                </p:nvSpPr>
                <p:spPr bwMode="auto">
                  <a:xfrm>
                    <a:off x="889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5" name="Freeform 904"/>
                  <p:cNvSpPr>
                    <a:spLocks noChangeAspect="1"/>
                  </p:cNvSpPr>
                  <p:nvPr/>
                </p:nvSpPr>
                <p:spPr bwMode="auto">
                  <a:xfrm>
                    <a:off x="782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6" name="Rectangle 90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82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17" name="Freeform 906"/>
                  <p:cNvSpPr>
                    <a:spLocks noChangeAspect="1"/>
                  </p:cNvSpPr>
                  <p:nvPr/>
                </p:nvSpPr>
                <p:spPr bwMode="auto">
                  <a:xfrm>
                    <a:off x="782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8" name="Freeform 907"/>
                  <p:cNvSpPr>
                    <a:spLocks noChangeAspect="1"/>
                  </p:cNvSpPr>
                  <p:nvPr/>
                </p:nvSpPr>
                <p:spPr bwMode="auto">
                  <a:xfrm>
                    <a:off x="1146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9" name="Rectangle 90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146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20" name="Freeform 909"/>
                  <p:cNvSpPr>
                    <a:spLocks noChangeAspect="1"/>
                  </p:cNvSpPr>
                  <p:nvPr/>
                </p:nvSpPr>
                <p:spPr bwMode="auto">
                  <a:xfrm>
                    <a:off x="1146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1" name="Freeform 910"/>
                  <p:cNvSpPr>
                    <a:spLocks noChangeAspect="1"/>
                  </p:cNvSpPr>
                  <p:nvPr/>
                </p:nvSpPr>
                <p:spPr bwMode="auto">
                  <a:xfrm>
                    <a:off x="1261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5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8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2" name="Rectangle 91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261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23" name="Freeform 912"/>
                  <p:cNvSpPr>
                    <a:spLocks noChangeAspect="1"/>
                  </p:cNvSpPr>
                  <p:nvPr/>
                </p:nvSpPr>
                <p:spPr bwMode="auto">
                  <a:xfrm>
                    <a:off x="1261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5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4" y="19"/>
                        </a:lnTo>
                        <a:lnTo>
                          <a:pt x="18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8"/>
                        </a:lnTo>
                        <a:lnTo>
                          <a:pt x="38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4" name="Freeform 913"/>
                  <p:cNvSpPr>
                    <a:spLocks noChangeAspect="1"/>
                  </p:cNvSpPr>
                  <p:nvPr/>
                </p:nvSpPr>
                <p:spPr bwMode="auto">
                  <a:xfrm>
                    <a:off x="1361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4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1 h 20"/>
                      <a:gd name="T14" fmla="*/ 9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4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5" y="11"/>
                        </a:lnTo>
                        <a:lnTo>
                          <a:pt x="42" y="8"/>
                        </a:lnTo>
                        <a:lnTo>
                          <a:pt x="40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2" y="3"/>
                        </a:lnTo>
                        <a:lnTo>
                          <a:pt x="8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5" name="Rectangle 91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361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26" name="Freeform 915"/>
                  <p:cNvSpPr>
                    <a:spLocks noChangeAspect="1"/>
                  </p:cNvSpPr>
                  <p:nvPr/>
                </p:nvSpPr>
                <p:spPr bwMode="auto">
                  <a:xfrm>
                    <a:off x="1361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4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9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4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8" y="16"/>
                        </a:lnTo>
                        <a:lnTo>
                          <a:pt x="12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40" y="16"/>
                        </a:lnTo>
                        <a:lnTo>
                          <a:pt x="42" y="12"/>
                        </a:lnTo>
                        <a:lnTo>
                          <a:pt x="45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7" name="Freeform 916"/>
                  <p:cNvSpPr>
                    <a:spLocks noChangeAspect="1"/>
                  </p:cNvSpPr>
                  <p:nvPr/>
                </p:nvSpPr>
                <p:spPr bwMode="auto">
                  <a:xfrm>
                    <a:off x="1475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8" name="Rectangle 91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475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29" name="Freeform 918"/>
                  <p:cNvSpPr>
                    <a:spLocks noChangeAspect="1"/>
                  </p:cNvSpPr>
                  <p:nvPr/>
                </p:nvSpPr>
                <p:spPr bwMode="auto">
                  <a:xfrm>
                    <a:off x="1475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0" name="Freeform 919"/>
                  <p:cNvSpPr>
                    <a:spLocks noChangeAspect="1"/>
                  </p:cNvSpPr>
                  <p:nvPr/>
                </p:nvSpPr>
                <p:spPr bwMode="auto">
                  <a:xfrm>
                    <a:off x="1575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4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2 h 20"/>
                      <a:gd name="T8" fmla="*/ 12 w 47"/>
                      <a:gd name="T9" fmla="*/ 2 h 20"/>
                      <a:gd name="T10" fmla="*/ 11 w 47"/>
                      <a:gd name="T11" fmla="*/ 1 h 20"/>
                      <a:gd name="T12" fmla="*/ 10 w 47"/>
                      <a:gd name="T13" fmla="*/ 0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0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2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7" y="15"/>
                        </a:lnTo>
                        <a:lnTo>
                          <a:pt x="45" y="11"/>
                        </a:lnTo>
                        <a:lnTo>
                          <a:pt x="42" y="7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1"/>
                        </a:lnTo>
                        <a:lnTo>
                          <a:pt x="28" y="0"/>
                        </a:lnTo>
                        <a:lnTo>
                          <a:pt x="24" y="0"/>
                        </a:ln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11" y="3"/>
                        </a:lnTo>
                        <a:lnTo>
                          <a:pt x="8" y="5"/>
                        </a:lnTo>
                        <a:lnTo>
                          <a:pt x="5" y="7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1" name="Rectangle 92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575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32" name="Freeform 921"/>
                  <p:cNvSpPr>
                    <a:spLocks noChangeAspect="1"/>
                  </p:cNvSpPr>
                  <p:nvPr/>
                </p:nvSpPr>
                <p:spPr bwMode="auto">
                  <a:xfrm>
                    <a:off x="1575" y="1589"/>
                    <a:ext cx="14" cy="7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2 h 20"/>
                      <a:gd name="T4" fmla="*/ 1 w 47"/>
                      <a:gd name="T5" fmla="*/ 3 h 20"/>
                      <a:gd name="T6" fmla="*/ 1 w 47"/>
                      <a:gd name="T7" fmla="*/ 4 h 20"/>
                      <a:gd name="T8" fmla="*/ 2 w 47"/>
                      <a:gd name="T9" fmla="*/ 6 h 20"/>
                      <a:gd name="T10" fmla="*/ 3 w 47"/>
                      <a:gd name="T11" fmla="*/ 6 h 20"/>
                      <a:gd name="T12" fmla="*/ 4 w 47"/>
                      <a:gd name="T13" fmla="*/ 7 h 20"/>
                      <a:gd name="T14" fmla="*/ 6 w 47"/>
                      <a:gd name="T15" fmla="*/ 7 h 20"/>
                      <a:gd name="T16" fmla="*/ 7 w 47"/>
                      <a:gd name="T17" fmla="*/ 7 h 20"/>
                      <a:gd name="T18" fmla="*/ 8 w 47"/>
                      <a:gd name="T19" fmla="*/ 7 h 20"/>
                      <a:gd name="T20" fmla="*/ 10 w 47"/>
                      <a:gd name="T21" fmla="*/ 7 h 20"/>
                      <a:gd name="T22" fmla="*/ 11 w 47"/>
                      <a:gd name="T23" fmla="*/ 6 h 20"/>
                      <a:gd name="T24" fmla="*/ 12 w 47"/>
                      <a:gd name="T25" fmla="*/ 6 h 20"/>
                      <a:gd name="T26" fmla="*/ 13 w 47"/>
                      <a:gd name="T27" fmla="*/ 4 h 20"/>
                      <a:gd name="T28" fmla="*/ 13 w 47"/>
                      <a:gd name="T29" fmla="*/ 3 h 20"/>
                      <a:gd name="T30" fmla="*/ 14 w 47"/>
                      <a:gd name="T31" fmla="*/ 2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5" y="12"/>
                        </a:lnTo>
                        <a:lnTo>
                          <a:pt x="8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4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5" y="9"/>
                        </a:lnTo>
                        <a:lnTo>
                          <a:pt x="47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3" name="Freeform 922"/>
                  <p:cNvSpPr>
                    <a:spLocks noChangeAspect="1"/>
                  </p:cNvSpPr>
                  <p:nvPr/>
                </p:nvSpPr>
                <p:spPr bwMode="auto">
                  <a:xfrm>
                    <a:off x="1682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2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0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0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2 h 20"/>
                      <a:gd name="T28" fmla="*/ 0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7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2" y="1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11" y="3"/>
                        </a:lnTo>
                        <a:lnTo>
                          <a:pt x="6" y="5"/>
                        </a:lnTo>
                        <a:lnTo>
                          <a:pt x="4" y="7"/>
                        </a:lnTo>
                        <a:lnTo>
                          <a:pt x="1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4" name="Rectangle 92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682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35" name="Freeform 924"/>
                  <p:cNvSpPr>
                    <a:spLocks noChangeAspect="1"/>
                  </p:cNvSpPr>
                  <p:nvPr/>
                </p:nvSpPr>
                <p:spPr bwMode="auto">
                  <a:xfrm>
                    <a:off x="1682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0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1" y="9"/>
                        </a:lnTo>
                        <a:lnTo>
                          <a:pt x="4" y="12"/>
                        </a:lnTo>
                        <a:lnTo>
                          <a:pt x="6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2" y="19"/>
                        </a:lnTo>
                        <a:lnTo>
                          <a:pt x="35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6" name="Freeform 925"/>
                  <p:cNvSpPr>
                    <a:spLocks noChangeAspect="1"/>
                  </p:cNvSpPr>
                  <p:nvPr/>
                </p:nvSpPr>
                <p:spPr bwMode="auto">
                  <a:xfrm>
                    <a:off x="1790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7" name="Rectangle 92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790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38" name="Freeform 927"/>
                  <p:cNvSpPr>
                    <a:spLocks noChangeAspect="1"/>
                  </p:cNvSpPr>
                  <p:nvPr/>
                </p:nvSpPr>
                <p:spPr bwMode="auto">
                  <a:xfrm>
                    <a:off x="1790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9" name="Freeform 928"/>
                  <p:cNvSpPr>
                    <a:spLocks noChangeAspect="1"/>
                  </p:cNvSpPr>
                  <p:nvPr/>
                </p:nvSpPr>
                <p:spPr bwMode="auto">
                  <a:xfrm>
                    <a:off x="1897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5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0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2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1" y="3"/>
                        </a:lnTo>
                        <a:lnTo>
                          <a:pt x="6" y="5"/>
                        </a:lnTo>
                        <a:lnTo>
                          <a:pt x="4" y="8"/>
                        </a:lnTo>
                        <a:lnTo>
                          <a:pt x="1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40" name="Rectangle 92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897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41" name="Freeform 930"/>
                  <p:cNvSpPr>
                    <a:spLocks noChangeAspect="1"/>
                  </p:cNvSpPr>
                  <p:nvPr/>
                </p:nvSpPr>
                <p:spPr bwMode="auto">
                  <a:xfrm>
                    <a:off x="1897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0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5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1" y="9"/>
                        </a:lnTo>
                        <a:lnTo>
                          <a:pt x="4" y="12"/>
                        </a:lnTo>
                        <a:lnTo>
                          <a:pt x="6" y="16"/>
                        </a:lnTo>
                        <a:lnTo>
                          <a:pt x="11" y="18"/>
                        </a:lnTo>
                        <a:lnTo>
                          <a:pt x="14" y="19"/>
                        </a:lnTo>
                        <a:lnTo>
                          <a:pt x="18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2" y="19"/>
                        </a:lnTo>
                        <a:lnTo>
                          <a:pt x="35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42" name="Freeform 931"/>
                  <p:cNvSpPr>
                    <a:spLocks noChangeAspect="1"/>
                  </p:cNvSpPr>
                  <p:nvPr/>
                </p:nvSpPr>
                <p:spPr bwMode="auto">
                  <a:xfrm>
                    <a:off x="1997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43" name="Rectangle 93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997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44" name="Freeform 933"/>
                  <p:cNvSpPr>
                    <a:spLocks noChangeAspect="1"/>
                  </p:cNvSpPr>
                  <p:nvPr/>
                </p:nvSpPr>
                <p:spPr bwMode="auto">
                  <a:xfrm>
                    <a:off x="1997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45" name="Freeform 934"/>
                  <p:cNvSpPr>
                    <a:spLocks noChangeAspect="1"/>
                  </p:cNvSpPr>
                  <p:nvPr/>
                </p:nvSpPr>
                <p:spPr bwMode="auto">
                  <a:xfrm>
                    <a:off x="1039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46" name="Rectangle 93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039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47" name="Freeform 936"/>
                  <p:cNvSpPr>
                    <a:spLocks noChangeAspect="1"/>
                  </p:cNvSpPr>
                  <p:nvPr/>
                </p:nvSpPr>
                <p:spPr bwMode="auto">
                  <a:xfrm>
                    <a:off x="1039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48" name="Freeform 937"/>
                  <p:cNvSpPr>
                    <a:spLocks noChangeAspect="1"/>
                  </p:cNvSpPr>
                  <p:nvPr/>
                </p:nvSpPr>
                <p:spPr bwMode="auto">
                  <a:xfrm>
                    <a:off x="939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2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0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0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2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7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1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4" y="1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7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49" name="Rectangle 93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939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50" name="Freeform 939"/>
                  <p:cNvSpPr>
                    <a:spLocks noChangeAspect="1"/>
                  </p:cNvSpPr>
                  <p:nvPr/>
                </p:nvSpPr>
                <p:spPr bwMode="auto">
                  <a:xfrm>
                    <a:off x="939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51" name="Freeform 940"/>
                  <p:cNvSpPr>
                    <a:spLocks noChangeAspect="1"/>
                  </p:cNvSpPr>
                  <p:nvPr/>
                </p:nvSpPr>
                <p:spPr bwMode="auto">
                  <a:xfrm>
                    <a:off x="832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52" name="Rectangle 94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832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53" name="Freeform 942"/>
                  <p:cNvSpPr>
                    <a:spLocks noChangeAspect="1"/>
                  </p:cNvSpPr>
                  <p:nvPr/>
                </p:nvSpPr>
                <p:spPr bwMode="auto">
                  <a:xfrm>
                    <a:off x="832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14" name="Group 943"/>
                <p:cNvGrpSpPr>
                  <a:grpSpLocks noChangeAspect="1"/>
                </p:cNvGrpSpPr>
                <p:nvPr/>
              </p:nvGrpSpPr>
              <p:grpSpPr bwMode="auto">
                <a:xfrm>
                  <a:off x="282" y="2198"/>
                  <a:ext cx="4969" cy="265"/>
                  <a:chOff x="282" y="2198"/>
                  <a:chExt cx="4969" cy="265"/>
                </a:xfrm>
              </p:grpSpPr>
              <p:sp>
                <p:nvSpPr>
                  <p:cNvPr id="15" name="Freeform 944"/>
                  <p:cNvSpPr>
                    <a:spLocks noChangeAspect="1"/>
                  </p:cNvSpPr>
                  <p:nvPr/>
                </p:nvSpPr>
                <p:spPr bwMode="auto">
                  <a:xfrm>
                    <a:off x="282" y="2262"/>
                    <a:ext cx="207" cy="193"/>
                  </a:xfrm>
                  <a:custGeom>
                    <a:avLst/>
                    <a:gdLst>
                      <a:gd name="T0" fmla="*/ 158 w 687"/>
                      <a:gd name="T1" fmla="*/ 190 h 635"/>
                      <a:gd name="T2" fmla="*/ 164 w 687"/>
                      <a:gd name="T3" fmla="*/ 183 h 635"/>
                      <a:gd name="T4" fmla="*/ 167 w 687"/>
                      <a:gd name="T5" fmla="*/ 175 h 635"/>
                      <a:gd name="T6" fmla="*/ 168 w 687"/>
                      <a:gd name="T7" fmla="*/ 165 h 635"/>
                      <a:gd name="T8" fmla="*/ 169 w 687"/>
                      <a:gd name="T9" fmla="*/ 53 h 635"/>
                      <a:gd name="T10" fmla="*/ 169 w 687"/>
                      <a:gd name="T11" fmla="*/ 36 h 635"/>
                      <a:gd name="T12" fmla="*/ 171 w 687"/>
                      <a:gd name="T13" fmla="*/ 21 h 635"/>
                      <a:gd name="T14" fmla="*/ 166 w 687"/>
                      <a:gd name="T15" fmla="*/ 38 h 635"/>
                      <a:gd name="T16" fmla="*/ 161 w 687"/>
                      <a:gd name="T17" fmla="*/ 53 h 635"/>
                      <a:gd name="T18" fmla="*/ 118 w 687"/>
                      <a:gd name="T19" fmla="*/ 183 h 635"/>
                      <a:gd name="T20" fmla="*/ 117 w 687"/>
                      <a:gd name="T21" fmla="*/ 191 h 635"/>
                      <a:gd name="T22" fmla="*/ 87 w 687"/>
                      <a:gd name="T23" fmla="*/ 193 h 635"/>
                      <a:gd name="T24" fmla="*/ 87 w 687"/>
                      <a:gd name="T25" fmla="*/ 187 h 635"/>
                      <a:gd name="T26" fmla="*/ 86 w 687"/>
                      <a:gd name="T27" fmla="*/ 180 h 635"/>
                      <a:gd name="T28" fmla="*/ 40 w 687"/>
                      <a:gd name="T29" fmla="*/ 46 h 635"/>
                      <a:gd name="T30" fmla="*/ 36 w 687"/>
                      <a:gd name="T31" fmla="*/ 29 h 635"/>
                      <a:gd name="T32" fmla="*/ 35 w 687"/>
                      <a:gd name="T33" fmla="*/ 28 h 635"/>
                      <a:gd name="T34" fmla="*/ 36 w 687"/>
                      <a:gd name="T35" fmla="*/ 43 h 635"/>
                      <a:gd name="T36" fmla="*/ 36 w 687"/>
                      <a:gd name="T37" fmla="*/ 160 h 635"/>
                      <a:gd name="T38" fmla="*/ 37 w 687"/>
                      <a:gd name="T39" fmla="*/ 170 h 635"/>
                      <a:gd name="T40" fmla="*/ 39 w 687"/>
                      <a:gd name="T41" fmla="*/ 179 h 635"/>
                      <a:gd name="T42" fmla="*/ 44 w 687"/>
                      <a:gd name="T43" fmla="*/ 186 h 635"/>
                      <a:gd name="T44" fmla="*/ 50 w 687"/>
                      <a:gd name="T45" fmla="*/ 193 h 635"/>
                      <a:gd name="T46" fmla="*/ 3 w 687"/>
                      <a:gd name="T47" fmla="*/ 190 h 635"/>
                      <a:gd name="T48" fmla="*/ 8 w 687"/>
                      <a:gd name="T49" fmla="*/ 183 h 635"/>
                      <a:gd name="T50" fmla="*/ 12 w 687"/>
                      <a:gd name="T51" fmla="*/ 175 h 635"/>
                      <a:gd name="T52" fmla="*/ 13 w 687"/>
                      <a:gd name="T53" fmla="*/ 165 h 635"/>
                      <a:gd name="T54" fmla="*/ 14 w 687"/>
                      <a:gd name="T55" fmla="*/ 33 h 635"/>
                      <a:gd name="T56" fmla="*/ 13 w 687"/>
                      <a:gd name="T57" fmla="*/ 23 h 635"/>
                      <a:gd name="T58" fmla="*/ 10 w 687"/>
                      <a:gd name="T59" fmla="*/ 14 h 635"/>
                      <a:gd name="T60" fmla="*/ 6 w 687"/>
                      <a:gd name="T61" fmla="*/ 7 h 635"/>
                      <a:gd name="T62" fmla="*/ 0 w 687"/>
                      <a:gd name="T63" fmla="*/ 0 h 635"/>
                      <a:gd name="T64" fmla="*/ 52 w 687"/>
                      <a:gd name="T65" fmla="*/ 3 h 635"/>
                      <a:gd name="T66" fmla="*/ 52 w 687"/>
                      <a:gd name="T67" fmla="*/ 7 h 635"/>
                      <a:gd name="T68" fmla="*/ 94 w 687"/>
                      <a:gd name="T69" fmla="*/ 130 h 635"/>
                      <a:gd name="T70" fmla="*/ 99 w 687"/>
                      <a:gd name="T71" fmla="*/ 147 h 635"/>
                      <a:gd name="T72" fmla="*/ 103 w 687"/>
                      <a:gd name="T73" fmla="*/ 167 h 635"/>
                      <a:gd name="T74" fmla="*/ 108 w 687"/>
                      <a:gd name="T75" fmla="*/ 146 h 635"/>
                      <a:gd name="T76" fmla="*/ 112 w 687"/>
                      <a:gd name="T77" fmla="*/ 130 h 635"/>
                      <a:gd name="T78" fmla="*/ 153 w 687"/>
                      <a:gd name="T79" fmla="*/ 7 h 635"/>
                      <a:gd name="T80" fmla="*/ 153 w 687"/>
                      <a:gd name="T81" fmla="*/ 6 h 635"/>
                      <a:gd name="T82" fmla="*/ 153 w 687"/>
                      <a:gd name="T83" fmla="*/ 4 h 635"/>
                      <a:gd name="T84" fmla="*/ 207 w 687"/>
                      <a:gd name="T85" fmla="*/ 0 h 635"/>
                      <a:gd name="T86" fmla="*/ 201 w 687"/>
                      <a:gd name="T87" fmla="*/ 6 h 635"/>
                      <a:gd name="T88" fmla="*/ 197 w 687"/>
                      <a:gd name="T89" fmla="*/ 14 h 635"/>
                      <a:gd name="T90" fmla="*/ 194 w 687"/>
                      <a:gd name="T91" fmla="*/ 23 h 635"/>
                      <a:gd name="T92" fmla="*/ 194 w 687"/>
                      <a:gd name="T93" fmla="*/ 33 h 635"/>
                      <a:gd name="T94" fmla="*/ 194 w 687"/>
                      <a:gd name="T95" fmla="*/ 165 h 635"/>
                      <a:gd name="T96" fmla="*/ 196 w 687"/>
                      <a:gd name="T97" fmla="*/ 175 h 635"/>
                      <a:gd name="T98" fmla="*/ 199 w 687"/>
                      <a:gd name="T99" fmla="*/ 183 h 635"/>
                      <a:gd name="T100" fmla="*/ 204 w 687"/>
                      <a:gd name="T101" fmla="*/ 190 h 635"/>
                      <a:gd name="T102" fmla="*/ 155 w 687"/>
                      <a:gd name="T103" fmla="*/ 193 h 635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</a:gdLst>
                    <a:ahLst/>
                    <a:cxnLst>
                      <a:cxn ang="T104">
                        <a:pos x="T0" y="T1"/>
                      </a:cxn>
                      <a:cxn ang="T105">
                        <a:pos x="T2" y="T3"/>
                      </a:cxn>
                      <a:cxn ang="T106">
                        <a:pos x="T4" y="T5"/>
                      </a:cxn>
                      <a:cxn ang="T107">
                        <a:pos x="T6" y="T7"/>
                      </a:cxn>
                      <a:cxn ang="T108">
                        <a:pos x="T8" y="T9"/>
                      </a:cxn>
                      <a:cxn ang="T109">
                        <a:pos x="T10" y="T11"/>
                      </a:cxn>
                      <a:cxn ang="T110">
                        <a:pos x="T12" y="T13"/>
                      </a:cxn>
                      <a:cxn ang="T111">
                        <a:pos x="T14" y="T15"/>
                      </a:cxn>
                      <a:cxn ang="T112">
                        <a:pos x="T16" y="T17"/>
                      </a:cxn>
                      <a:cxn ang="T113">
                        <a:pos x="T18" y="T19"/>
                      </a:cxn>
                      <a:cxn ang="T114">
                        <a:pos x="T20" y="T21"/>
                      </a:cxn>
                      <a:cxn ang="T115">
                        <a:pos x="T22" y="T23"/>
                      </a:cxn>
                      <a:cxn ang="T116">
                        <a:pos x="T24" y="T25"/>
                      </a:cxn>
                      <a:cxn ang="T117">
                        <a:pos x="T26" y="T27"/>
                      </a:cxn>
                      <a:cxn ang="T118">
                        <a:pos x="T28" y="T29"/>
                      </a:cxn>
                      <a:cxn ang="T119">
                        <a:pos x="T30" y="T31"/>
                      </a:cxn>
                      <a:cxn ang="T120">
                        <a:pos x="T32" y="T33"/>
                      </a:cxn>
                      <a:cxn ang="T121">
                        <a:pos x="T34" y="T35"/>
                      </a:cxn>
                      <a:cxn ang="T122">
                        <a:pos x="T36" y="T37"/>
                      </a:cxn>
                      <a:cxn ang="T123">
                        <a:pos x="T38" y="T39"/>
                      </a:cxn>
                      <a:cxn ang="T124">
                        <a:pos x="T40" y="T41"/>
                      </a:cxn>
                      <a:cxn ang="T125">
                        <a:pos x="T42" y="T43"/>
                      </a:cxn>
                      <a:cxn ang="T126">
                        <a:pos x="T44" y="T45"/>
                      </a:cxn>
                      <a:cxn ang="T127">
                        <a:pos x="T46" y="T47"/>
                      </a:cxn>
                      <a:cxn ang="T128">
                        <a:pos x="T48" y="T49"/>
                      </a:cxn>
                      <a:cxn ang="T129">
                        <a:pos x="T50" y="T51"/>
                      </a:cxn>
                      <a:cxn ang="T130">
                        <a:pos x="T52" y="T53"/>
                      </a:cxn>
                      <a:cxn ang="T131">
                        <a:pos x="T54" y="T55"/>
                      </a:cxn>
                      <a:cxn ang="T132">
                        <a:pos x="T56" y="T57"/>
                      </a:cxn>
                      <a:cxn ang="T133">
                        <a:pos x="T58" y="T59"/>
                      </a:cxn>
                      <a:cxn ang="T134">
                        <a:pos x="T60" y="T61"/>
                      </a:cxn>
                      <a:cxn ang="T135">
                        <a:pos x="T62" y="T63"/>
                      </a:cxn>
                      <a:cxn ang="T136">
                        <a:pos x="T64" y="T65"/>
                      </a:cxn>
                      <a:cxn ang="T137">
                        <a:pos x="T66" y="T67"/>
                      </a:cxn>
                      <a:cxn ang="T138">
                        <a:pos x="T68" y="T69"/>
                      </a:cxn>
                      <a:cxn ang="T139">
                        <a:pos x="T70" y="T71"/>
                      </a:cxn>
                      <a:cxn ang="T140">
                        <a:pos x="T72" y="T73"/>
                      </a:cxn>
                      <a:cxn ang="T141">
                        <a:pos x="T74" y="T75"/>
                      </a:cxn>
                      <a:cxn ang="T142">
                        <a:pos x="T76" y="T77"/>
                      </a:cxn>
                      <a:cxn ang="T143">
                        <a:pos x="T78" y="T79"/>
                      </a:cxn>
                      <a:cxn ang="T144">
                        <a:pos x="T80" y="T81"/>
                      </a:cxn>
                      <a:cxn ang="T145">
                        <a:pos x="T82" y="T83"/>
                      </a:cxn>
                      <a:cxn ang="T146">
                        <a:pos x="T84" y="T85"/>
                      </a:cxn>
                      <a:cxn ang="T147">
                        <a:pos x="T86" y="T87"/>
                      </a:cxn>
                      <a:cxn ang="T148">
                        <a:pos x="T88" y="T89"/>
                      </a:cxn>
                      <a:cxn ang="T149">
                        <a:pos x="T90" y="T91"/>
                      </a:cxn>
                      <a:cxn ang="T150">
                        <a:pos x="T92" y="T93"/>
                      </a:cxn>
                      <a:cxn ang="T151">
                        <a:pos x="T94" y="T95"/>
                      </a:cxn>
                      <a:cxn ang="T152">
                        <a:pos x="T96" y="T97"/>
                      </a:cxn>
                      <a:cxn ang="T153">
                        <a:pos x="T98" y="T99"/>
                      </a:cxn>
                      <a:cxn ang="T154">
                        <a:pos x="T100" y="T101"/>
                      </a:cxn>
                      <a:cxn ang="T155">
                        <a:pos x="T102" y="T103"/>
                      </a:cxn>
                    </a:cxnLst>
                    <a:rect l="0" t="0" r="r" b="b"/>
                    <a:pathLst>
                      <a:path w="687" h="635">
                        <a:moveTo>
                          <a:pt x="515" y="635"/>
                        </a:moveTo>
                        <a:lnTo>
                          <a:pt x="526" y="625"/>
                        </a:lnTo>
                        <a:lnTo>
                          <a:pt x="535" y="614"/>
                        </a:lnTo>
                        <a:lnTo>
                          <a:pt x="543" y="601"/>
                        </a:lnTo>
                        <a:lnTo>
                          <a:pt x="549" y="589"/>
                        </a:lnTo>
                        <a:lnTo>
                          <a:pt x="554" y="575"/>
                        </a:lnTo>
                        <a:lnTo>
                          <a:pt x="557" y="559"/>
                        </a:lnTo>
                        <a:lnTo>
                          <a:pt x="559" y="543"/>
                        </a:lnTo>
                        <a:lnTo>
                          <a:pt x="560" y="526"/>
                        </a:lnTo>
                        <a:lnTo>
                          <a:pt x="560" y="174"/>
                        </a:lnTo>
                        <a:lnTo>
                          <a:pt x="561" y="146"/>
                        </a:lnTo>
                        <a:lnTo>
                          <a:pt x="562" y="120"/>
                        </a:lnTo>
                        <a:lnTo>
                          <a:pt x="565" y="94"/>
                        </a:lnTo>
                        <a:lnTo>
                          <a:pt x="568" y="68"/>
                        </a:lnTo>
                        <a:lnTo>
                          <a:pt x="560" y="97"/>
                        </a:lnTo>
                        <a:lnTo>
                          <a:pt x="552" y="124"/>
                        </a:lnTo>
                        <a:lnTo>
                          <a:pt x="543" y="151"/>
                        </a:lnTo>
                        <a:lnTo>
                          <a:pt x="534" y="176"/>
                        </a:lnTo>
                        <a:lnTo>
                          <a:pt x="392" y="591"/>
                        </a:lnTo>
                        <a:lnTo>
                          <a:pt x="390" y="602"/>
                        </a:lnTo>
                        <a:lnTo>
                          <a:pt x="389" y="616"/>
                        </a:lnTo>
                        <a:lnTo>
                          <a:pt x="389" y="628"/>
                        </a:lnTo>
                        <a:lnTo>
                          <a:pt x="390" y="635"/>
                        </a:lnTo>
                        <a:lnTo>
                          <a:pt x="288" y="635"/>
                        </a:lnTo>
                        <a:lnTo>
                          <a:pt x="289" y="627"/>
                        </a:lnTo>
                        <a:lnTo>
                          <a:pt x="290" y="616"/>
                        </a:lnTo>
                        <a:lnTo>
                          <a:pt x="289" y="602"/>
                        </a:lnTo>
                        <a:lnTo>
                          <a:pt x="287" y="591"/>
                        </a:lnTo>
                        <a:lnTo>
                          <a:pt x="144" y="176"/>
                        </a:lnTo>
                        <a:lnTo>
                          <a:pt x="134" y="150"/>
                        </a:lnTo>
                        <a:lnTo>
                          <a:pt x="126" y="123"/>
                        </a:lnTo>
                        <a:lnTo>
                          <a:pt x="119" y="96"/>
                        </a:lnTo>
                        <a:lnTo>
                          <a:pt x="110" y="68"/>
                        </a:lnTo>
                        <a:lnTo>
                          <a:pt x="116" y="91"/>
                        </a:lnTo>
                        <a:lnTo>
                          <a:pt x="119" y="116"/>
                        </a:lnTo>
                        <a:lnTo>
                          <a:pt x="121" y="143"/>
                        </a:lnTo>
                        <a:lnTo>
                          <a:pt x="121" y="174"/>
                        </a:lnTo>
                        <a:lnTo>
                          <a:pt x="121" y="526"/>
                        </a:lnTo>
                        <a:lnTo>
                          <a:pt x="122" y="543"/>
                        </a:lnTo>
                        <a:lnTo>
                          <a:pt x="124" y="558"/>
                        </a:lnTo>
                        <a:lnTo>
                          <a:pt x="127" y="573"/>
                        </a:lnTo>
                        <a:lnTo>
                          <a:pt x="131" y="588"/>
                        </a:lnTo>
                        <a:lnTo>
                          <a:pt x="138" y="600"/>
                        </a:lnTo>
                        <a:lnTo>
                          <a:pt x="146" y="613"/>
                        </a:lnTo>
                        <a:lnTo>
                          <a:pt x="156" y="624"/>
                        </a:lnTo>
                        <a:lnTo>
                          <a:pt x="166" y="635"/>
                        </a:lnTo>
                        <a:lnTo>
                          <a:pt x="0" y="635"/>
                        </a:lnTo>
                        <a:lnTo>
                          <a:pt x="10" y="625"/>
                        </a:lnTo>
                        <a:lnTo>
                          <a:pt x="20" y="614"/>
                        </a:lnTo>
                        <a:lnTo>
                          <a:pt x="27" y="601"/>
                        </a:lnTo>
                        <a:lnTo>
                          <a:pt x="33" y="589"/>
                        </a:lnTo>
                        <a:lnTo>
                          <a:pt x="39" y="575"/>
                        </a:lnTo>
                        <a:lnTo>
                          <a:pt x="42" y="559"/>
                        </a:lnTo>
                        <a:lnTo>
                          <a:pt x="44" y="543"/>
                        </a:lnTo>
                        <a:lnTo>
                          <a:pt x="45" y="526"/>
                        </a:lnTo>
                        <a:lnTo>
                          <a:pt x="45" y="109"/>
                        </a:lnTo>
                        <a:lnTo>
                          <a:pt x="44" y="92"/>
                        </a:lnTo>
                        <a:lnTo>
                          <a:pt x="42" y="76"/>
                        </a:lnTo>
                        <a:lnTo>
                          <a:pt x="39" y="61"/>
                        </a:lnTo>
                        <a:lnTo>
                          <a:pt x="33" y="46"/>
                        </a:lnTo>
                        <a:lnTo>
                          <a:pt x="27" y="34"/>
                        </a:lnTo>
                        <a:lnTo>
                          <a:pt x="20" y="22"/>
                        </a:lnTo>
                        <a:lnTo>
                          <a:pt x="10" y="11"/>
                        </a:lnTo>
                        <a:lnTo>
                          <a:pt x="0" y="0"/>
                        </a:lnTo>
                        <a:lnTo>
                          <a:pt x="180" y="0"/>
                        </a:lnTo>
                        <a:lnTo>
                          <a:pt x="174" y="10"/>
                        </a:lnTo>
                        <a:lnTo>
                          <a:pt x="172" y="19"/>
                        </a:lnTo>
                        <a:lnTo>
                          <a:pt x="173" y="22"/>
                        </a:lnTo>
                        <a:lnTo>
                          <a:pt x="174" y="25"/>
                        </a:lnTo>
                        <a:lnTo>
                          <a:pt x="312" y="428"/>
                        </a:lnTo>
                        <a:lnTo>
                          <a:pt x="321" y="455"/>
                        </a:lnTo>
                        <a:lnTo>
                          <a:pt x="329" y="483"/>
                        </a:lnTo>
                        <a:lnTo>
                          <a:pt x="336" y="514"/>
                        </a:lnTo>
                        <a:lnTo>
                          <a:pt x="342" y="548"/>
                        </a:lnTo>
                        <a:lnTo>
                          <a:pt x="349" y="512"/>
                        </a:lnTo>
                        <a:lnTo>
                          <a:pt x="357" y="480"/>
                        </a:lnTo>
                        <a:lnTo>
                          <a:pt x="364" y="453"/>
                        </a:lnTo>
                        <a:lnTo>
                          <a:pt x="371" y="428"/>
                        </a:lnTo>
                        <a:lnTo>
                          <a:pt x="508" y="25"/>
                        </a:lnTo>
                        <a:lnTo>
                          <a:pt x="508" y="24"/>
                        </a:lnTo>
                        <a:lnTo>
                          <a:pt x="509" y="20"/>
                        </a:lnTo>
                        <a:lnTo>
                          <a:pt x="509" y="17"/>
                        </a:lnTo>
                        <a:lnTo>
                          <a:pt x="508" y="12"/>
                        </a:lnTo>
                        <a:lnTo>
                          <a:pt x="504" y="0"/>
                        </a:lnTo>
                        <a:lnTo>
                          <a:pt x="687" y="0"/>
                        </a:lnTo>
                        <a:lnTo>
                          <a:pt x="678" y="10"/>
                        </a:lnTo>
                        <a:lnTo>
                          <a:pt x="668" y="21"/>
                        </a:lnTo>
                        <a:lnTo>
                          <a:pt x="661" y="33"/>
                        </a:lnTo>
                        <a:lnTo>
                          <a:pt x="655" y="46"/>
                        </a:lnTo>
                        <a:lnTo>
                          <a:pt x="649" y="60"/>
                        </a:lnTo>
                        <a:lnTo>
                          <a:pt x="645" y="76"/>
                        </a:lnTo>
                        <a:lnTo>
                          <a:pt x="643" y="92"/>
                        </a:lnTo>
                        <a:lnTo>
                          <a:pt x="643" y="109"/>
                        </a:lnTo>
                        <a:lnTo>
                          <a:pt x="643" y="526"/>
                        </a:lnTo>
                        <a:lnTo>
                          <a:pt x="643" y="543"/>
                        </a:lnTo>
                        <a:lnTo>
                          <a:pt x="645" y="559"/>
                        </a:lnTo>
                        <a:lnTo>
                          <a:pt x="649" y="575"/>
                        </a:lnTo>
                        <a:lnTo>
                          <a:pt x="655" y="589"/>
                        </a:lnTo>
                        <a:lnTo>
                          <a:pt x="661" y="601"/>
                        </a:lnTo>
                        <a:lnTo>
                          <a:pt x="668" y="614"/>
                        </a:lnTo>
                        <a:lnTo>
                          <a:pt x="678" y="625"/>
                        </a:lnTo>
                        <a:lnTo>
                          <a:pt x="687" y="635"/>
                        </a:lnTo>
                        <a:lnTo>
                          <a:pt x="515" y="63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" name="Freeform 945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725" y="2198"/>
                    <a:ext cx="157" cy="265"/>
                  </a:xfrm>
                  <a:custGeom>
                    <a:avLst/>
                    <a:gdLst>
                      <a:gd name="T0" fmla="*/ 13 w 519"/>
                      <a:gd name="T1" fmla="*/ 91 h 874"/>
                      <a:gd name="T2" fmla="*/ 8 w 519"/>
                      <a:gd name="T3" fmla="*/ 79 h 874"/>
                      <a:gd name="T4" fmla="*/ 0 w 519"/>
                      <a:gd name="T5" fmla="*/ 68 h 874"/>
                      <a:gd name="T6" fmla="*/ 47 w 519"/>
                      <a:gd name="T7" fmla="*/ 75 h 874"/>
                      <a:gd name="T8" fmla="*/ 41 w 519"/>
                      <a:gd name="T9" fmla="*/ 87 h 874"/>
                      <a:gd name="T10" fmla="*/ 39 w 519"/>
                      <a:gd name="T11" fmla="*/ 101 h 874"/>
                      <a:gd name="T12" fmla="*/ 40 w 519"/>
                      <a:gd name="T13" fmla="*/ 206 h 874"/>
                      <a:gd name="T14" fmla="*/ 42 w 519"/>
                      <a:gd name="T15" fmla="*/ 220 h 874"/>
                      <a:gd name="T16" fmla="*/ 47 w 519"/>
                      <a:gd name="T17" fmla="*/ 230 h 874"/>
                      <a:gd name="T18" fmla="*/ 56 w 519"/>
                      <a:gd name="T19" fmla="*/ 238 h 874"/>
                      <a:gd name="T20" fmla="*/ 69 w 519"/>
                      <a:gd name="T21" fmla="*/ 242 h 874"/>
                      <a:gd name="T22" fmla="*/ 85 w 519"/>
                      <a:gd name="T23" fmla="*/ 242 h 874"/>
                      <a:gd name="T24" fmla="*/ 100 w 519"/>
                      <a:gd name="T25" fmla="*/ 239 h 874"/>
                      <a:gd name="T26" fmla="*/ 110 w 519"/>
                      <a:gd name="T27" fmla="*/ 233 h 874"/>
                      <a:gd name="T28" fmla="*/ 116 w 519"/>
                      <a:gd name="T29" fmla="*/ 224 h 874"/>
                      <a:gd name="T30" fmla="*/ 119 w 519"/>
                      <a:gd name="T31" fmla="*/ 211 h 874"/>
                      <a:gd name="T32" fmla="*/ 120 w 519"/>
                      <a:gd name="T33" fmla="*/ 194 h 874"/>
                      <a:gd name="T34" fmla="*/ 119 w 519"/>
                      <a:gd name="T35" fmla="*/ 91 h 874"/>
                      <a:gd name="T36" fmla="*/ 115 w 519"/>
                      <a:gd name="T37" fmla="*/ 79 h 874"/>
                      <a:gd name="T38" fmla="*/ 106 w 519"/>
                      <a:gd name="T39" fmla="*/ 68 h 874"/>
                      <a:gd name="T40" fmla="*/ 151 w 519"/>
                      <a:gd name="T41" fmla="*/ 75 h 874"/>
                      <a:gd name="T42" fmla="*/ 146 w 519"/>
                      <a:gd name="T43" fmla="*/ 86 h 874"/>
                      <a:gd name="T44" fmla="*/ 144 w 519"/>
                      <a:gd name="T45" fmla="*/ 101 h 874"/>
                      <a:gd name="T46" fmla="*/ 143 w 519"/>
                      <a:gd name="T47" fmla="*/ 209 h 874"/>
                      <a:gd name="T48" fmla="*/ 140 w 519"/>
                      <a:gd name="T49" fmla="*/ 229 h 874"/>
                      <a:gd name="T50" fmla="*/ 134 w 519"/>
                      <a:gd name="T51" fmla="*/ 243 h 874"/>
                      <a:gd name="T52" fmla="*/ 127 w 519"/>
                      <a:gd name="T53" fmla="*/ 250 h 874"/>
                      <a:gd name="T54" fmla="*/ 119 w 519"/>
                      <a:gd name="T55" fmla="*/ 256 h 874"/>
                      <a:gd name="T56" fmla="*/ 109 w 519"/>
                      <a:gd name="T57" fmla="*/ 261 h 874"/>
                      <a:gd name="T58" fmla="*/ 97 w 519"/>
                      <a:gd name="T59" fmla="*/ 263 h 874"/>
                      <a:gd name="T60" fmla="*/ 83 w 519"/>
                      <a:gd name="T61" fmla="*/ 265 h 874"/>
                      <a:gd name="T62" fmla="*/ 69 w 519"/>
                      <a:gd name="T63" fmla="*/ 265 h 874"/>
                      <a:gd name="T64" fmla="*/ 56 w 519"/>
                      <a:gd name="T65" fmla="*/ 263 h 874"/>
                      <a:gd name="T66" fmla="*/ 44 w 519"/>
                      <a:gd name="T67" fmla="*/ 260 h 874"/>
                      <a:gd name="T68" fmla="*/ 35 w 519"/>
                      <a:gd name="T69" fmla="*/ 254 h 874"/>
                      <a:gd name="T70" fmla="*/ 27 w 519"/>
                      <a:gd name="T71" fmla="*/ 248 h 874"/>
                      <a:gd name="T72" fmla="*/ 21 w 519"/>
                      <a:gd name="T73" fmla="*/ 239 h 874"/>
                      <a:gd name="T74" fmla="*/ 16 w 519"/>
                      <a:gd name="T75" fmla="*/ 223 h 874"/>
                      <a:gd name="T76" fmla="*/ 14 w 519"/>
                      <a:gd name="T77" fmla="*/ 201 h 874"/>
                      <a:gd name="T78" fmla="*/ 90 w 519"/>
                      <a:gd name="T79" fmla="*/ 49 h 874"/>
                      <a:gd name="T80" fmla="*/ 116 w 519"/>
                      <a:gd name="T81" fmla="*/ 6 h 874"/>
                      <a:gd name="T82" fmla="*/ 122 w 519"/>
                      <a:gd name="T83" fmla="*/ 1 h 874"/>
                      <a:gd name="T84" fmla="*/ 127 w 519"/>
                      <a:gd name="T85" fmla="*/ 0 h 874"/>
                      <a:gd name="T86" fmla="*/ 133 w 519"/>
                      <a:gd name="T87" fmla="*/ 1 h 874"/>
                      <a:gd name="T88" fmla="*/ 136 w 519"/>
                      <a:gd name="T89" fmla="*/ 6 h 874"/>
                      <a:gd name="T90" fmla="*/ 136 w 519"/>
                      <a:gd name="T91" fmla="*/ 12 h 874"/>
                      <a:gd name="T92" fmla="*/ 134 w 519"/>
                      <a:gd name="T93" fmla="*/ 16 h 874"/>
                      <a:gd name="T94" fmla="*/ 98 w 519"/>
                      <a:gd name="T95" fmla="*/ 49 h 874"/>
                      <a:gd name="T96" fmla="*/ 75 w 519"/>
                      <a:gd name="T97" fmla="*/ 12 h 874"/>
                      <a:gd name="T98" fmla="*/ 79 w 519"/>
                      <a:gd name="T99" fmla="*/ 4 h 874"/>
                      <a:gd name="T100" fmla="*/ 84 w 519"/>
                      <a:gd name="T101" fmla="*/ 1 h 874"/>
                      <a:gd name="T102" fmla="*/ 90 w 519"/>
                      <a:gd name="T103" fmla="*/ 0 h 874"/>
                      <a:gd name="T104" fmla="*/ 95 w 519"/>
                      <a:gd name="T105" fmla="*/ 2 h 874"/>
                      <a:gd name="T106" fmla="*/ 97 w 519"/>
                      <a:gd name="T107" fmla="*/ 8 h 874"/>
                      <a:gd name="T108" fmla="*/ 97 w 519"/>
                      <a:gd name="T109" fmla="*/ 12 h 874"/>
                      <a:gd name="T110" fmla="*/ 93 w 519"/>
                      <a:gd name="T111" fmla="*/ 19 h 874"/>
                      <a:gd name="T112" fmla="*/ 57 w 519"/>
                      <a:gd name="T113" fmla="*/ 49 h 874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</a:gdLst>
                    <a:ahLst/>
                    <a:cxnLst>
                      <a:cxn ang="T114">
                        <a:pos x="T0" y="T1"/>
                      </a:cxn>
                      <a:cxn ang="T115">
                        <a:pos x="T2" y="T3"/>
                      </a:cxn>
                      <a:cxn ang="T116">
                        <a:pos x="T4" y="T5"/>
                      </a:cxn>
                      <a:cxn ang="T117">
                        <a:pos x="T6" y="T7"/>
                      </a:cxn>
                      <a:cxn ang="T118">
                        <a:pos x="T8" y="T9"/>
                      </a:cxn>
                      <a:cxn ang="T119">
                        <a:pos x="T10" y="T11"/>
                      </a:cxn>
                      <a:cxn ang="T120">
                        <a:pos x="T12" y="T13"/>
                      </a:cxn>
                      <a:cxn ang="T121">
                        <a:pos x="T14" y="T15"/>
                      </a:cxn>
                      <a:cxn ang="T122">
                        <a:pos x="T16" y="T17"/>
                      </a:cxn>
                      <a:cxn ang="T123">
                        <a:pos x="T18" y="T19"/>
                      </a:cxn>
                      <a:cxn ang="T124">
                        <a:pos x="T20" y="T21"/>
                      </a:cxn>
                      <a:cxn ang="T125">
                        <a:pos x="T22" y="T23"/>
                      </a:cxn>
                      <a:cxn ang="T126">
                        <a:pos x="T24" y="T25"/>
                      </a:cxn>
                      <a:cxn ang="T127">
                        <a:pos x="T26" y="T27"/>
                      </a:cxn>
                      <a:cxn ang="T128">
                        <a:pos x="T28" y="T29"/>
                      </a:cxn>
                      <a:cxn ang="T129">
                        <a:pos x="T30" y="T31"/>
                      </a:cxn>
                      <a:cxn ang="T130">
                        <a:pos x="T32" y="T33"/>
                      </a:cxn>
                      <a:cxn ang="T131">
                        <a:pos x="T34" y="T35"/>
                      </a:cxn>
                      <a:cxn ang="T132">
                        <a:pos x="T36" y="T37"/>
                      </a:cxn>
                      <a:cxn ang="T133">
                        <a:pos x="T38" y="T39"/>
                      </a:cxn>
                      <a:cxn ang="T134">
                        <a:pos x="T40" y="T41"/>
                      </a:cxn>
                      <a:cxn ang="T135">
                        <a:pos x="T42" y="T43"/>
                      </a:cxn>
                      <a:cxn ang="T136">
                        <a:pos x="T44" y="T45"/>
                      </a:cxn>
                      <a:cxn ang="T137">
                        <a:pos x="T46" y="T47"/>
                      </a:cxn>
                      <a:cxn ang="T138">
                        <a:pos x="T48" y="T49"/>
                      </a:cxn>
                      <a:cxn ang="T139">
                        <a:pos x="T50" y="T51"/>
                      </a:cxn>
                      <a:cxn ang="T140">
                        <a:pos x="T52" y="T53"/>
                      </a:cxn>
                      <a:cxn ang="T141">
                        <a:pos x="T54" y="T55"/>
                      </a:cxn>
                      <a:cxn ang="T142">
                        <a:pos x="T56" y="T57"/>
                      </a:cxn>
                      <a:cxn ang="T143">
                        <a:pos x="T58" y="T59"/>
                      </a:cxn>
                      <a:cxn ang="T144">
                        <a:pos x="T60" y="T61"/>
                      </a:cxn>
                      <a:cxn ang="T145">
                        <a:pos x="T62" y="T63"/>
                      </a:cxn>
                      <a:cxn ang="T146">
                        <a:pos x="T64" y="T65"/>
                      </a:cxn>
                      <a:cxn ang="T147">
                        <a:pos x="T66" y="T67"/>
                      </a:cxn>
                      <a:cxn ang="T148">
                        <a:pos x="T68" y="T69"/>
                      </a:cxn>
                      <a:cxn ang="T149">
                        <a:pos x="T70" y="T71"/>
                      </a:cxn>
                      <a:cxn ang="T150">
                        <a:pos x="T72" y="T73"/>
                      </a:cxn>
                      <a:cxn ang="T151">
                        <a:pos x="T74" y="T75"/>
                      </a:cxn>
                      <a:cxn ang="T152">
                        <a:pos x="T76" y="T77"/>
                      </a:cxn>
                      <a:cxn ang="T153">
                        <a:pos x="T78" y="T79"/>
                      </a:cxn>
                      <a:cxn ang="T154">
                        <a:pos x="T80" y="T81"/>
                      </a:cxn>
                      <a:cxn ang="T155">
                        <a:pos x="T82" y="T83"/>
                      </a:cxn>
                      <a:cxn ang="T156">
                        <a:pos x="T84" y="T85"/>
                      </a:cxn>
                      <a:cxn ang="T157">
                        <a:pos x="T86" y="T87"/>
                      </a:cxn>
                      <a:cxn ang="T158">
                        <a:pos x="T88" y="T89"/>
                      </a:cxn>
                      <a:cxn ang="T159">
                        <a:pos x="T90" y="T91"/>
                      </a:cxn>
                      <a:cxn ang="T160">
                        <a:pos x="T92" y="T93"/>
                      </a:cxn>
                      <a:cxn ang="T161">
                        <a:pos x="T94" y="T95"/>
                      </a:cxn>
                      <a:cxn ang="T162">
                        <a:pos x="T96" y="T97"/>
                      </a:cxn>
                      <a:cxn ang="T163">
                        <a:pos x="T98" y="T99"/>
                      </a:cxn>
                      <a:cxn ang="T164">
                        <a:pos x="T100" y="T101"/>
                      </a:cxn>
                      <a:cxn ang="T165">
                        <a:pos x="T102" y="T103"/>
                      </a:cxn>
                      <a:cxn ang="T166">
                        <a:pos x="T104" y="T105"/>
                      </a:cxn>
                      <a:cxn ang="T167">
                        <a:pos x="T106" y="T107"/>
                      </a:cxn>
                      <a:cxn ang="T168">
                        <a:pos x="T108" y="T109"/>
                      </a:cxn>
                      <a:cxn ang="T169">
                        <a:pos x="T110" y="T111"/>
                      </a:cxn>
                      <a:cxn ang="T170">
                        <a:pos x="T112" y="T113"/>
                      </a:cxn>
                    </a:cxnLst>
                    <a:rect l="0" t="0" r="r" b="b"/>
                    <a:pathLst>
                      <a:path w="519" h="874">
                        <a:moveTo>
                          <a:pt x="45" y="334"/>
                        </a:moveTo>
                        <a:lnTo>
                          <a:pt x="44" y="317"/>
                        </a:lnTo>
                        <a:lnTo>
                          <a:pt x="42" y="301"/>
                        </a:lnTo>
                        <a:lnTo>
                          <a:pt x="39" y="286"/>
                        </a:lnTo>
                        <a:lnTo>
                          <a:pt x="33" y="271"/>
                        </a:lnTo>
                        <a:lnTo>
                          <a:pt x="27" y="259"/>
                        </a:lnTo>
                        <a:lnTo>
                          <a:pt x="20" y="247"/>
                        </a:lnTo>
                        <a:lnTo>
                          <a:pt x="10" y="236"/>
                        </a:lnTo>
                        <a:lnTo>
                          <a:pt x="0" y="225"/>
                        </a:lnTo>
                        <a:lnTo>
                          <a:pt x="175" y="225"/>
                        </a:lnTo>
                        <a:lnTo>
                          <a:pt x="164" y="236"/>
                        </a:lnTo>
                        <a:lnTo>
                          <a:pt x="156" y="247"/>
                        </a:lnTo>
                        <a:lnTo>
                          <a:pt x="147" y="259"/>
                        </a:lnTo>
                        <a:lnTo>
                          <a:pt x="141" y="271"/>
                        </a:lnTo>
                        <a:lnTo>
                          <a:pt x="137" y="286"/>
                        </a:lnTo>
                        <a:lnTo>
                          <a:pt x="132" y="301"/>
                        </a:lnTo>
                        <a:lnTo>
                          <a:pt x="130" y="317"/>
                        </a:lnTo>
                        <a:lnTo>
                          <a:pt x="129" y="334"/>
                        </a:lnTo>
                        <a:lnTo>
                          <a:pt x="129" y="641"/>
                        </a:lnTo>
                        <a:lnTo>
                          <a:pt x="130" y="661"/>
                        </a:lnTo>
                        <a:lnTo>
                          <a:pt x="131" y="680"/>
                        </a:lnTo>
                        <a:lnTo>
                          <a:pt x="134" y="697"/>
                        </a:lnTo>
                        <a:lnTo>
                          <a:pt x="136" y="711"/>
                        </a:lnTo>
                        <a:lnTo>
                          <a:pt x="140" y="726"/>
                        </a:lnTo>
                        <a:lnTo>
                          <a:pt x="144" y="738"/>
                        </a:lnTo>
                        <a:lnTo>
                          <a:pt x="148" y="749"/>
                        </a:lnTo>
                        <a:lnTo>
                          <a:pt x="154" y="759"/>
                        </a:lnTo>
                        <a:lnTo>
                          <a:pt x="162" y="768"/>
                        </a:lnTo>
                        <a:lnTo>
                          <a:pt x="172" y="777"/>
                        </a:lnTo>
                        <a:lnTo>
                          <a:pt x="184" y="784"/>
                        </a:lnTo>
                        <a:lnTo>
                          <a:pt x="197" y="789"/>
                        </a:lnTo>
                        <a:lnTo>
                          <a:pt x="211" y="794"/>
                        </a:lnTo>
                        <a:lnTo>
                          <a:pt x="227" y="797"/>
                        </a:lnTo>
                        <a:lnTo>
                          <a:pt x="244" y="799"/>
                        </a:lnTo>
                        <a:lnTo>
                          <a:pt x="263" y="800"/>
                        </a:lnTo>
                        <a:lnTo>
                          <a:pt x="282" y="799"/>
                        </a:lnTo>
                        <a:lnTo>
                          <a:pt x="300" y="797"/>
                        </a:lnTo>
                        <a:lnTo>
                          <a:pt x="316" y="794"/>
                        </a:lnTo>
                        <a:lnTo>
                          <a:pt x="330" y="789"/>
                        </a:lnTo>
                        <a:lnTo>
                          <a:pt x="343" y="784"/>
                        </a:lnTo>
                        <a:lnTo>
                          <a:pt x="354" y="777"/>
                        </a:lnTo>
                        <a:lnTo>
                          <a:pt x="364" y="768"/>
                        </a:lnTo>
                        <a:lnTo>
                          <a:pt x="372" y="759"/>
                        </a:lnTo>
                        <a:lnTo>
                          <a:pt x="378" y="749"/>
                        </a:lnTo>
                        <a:lnTo>
                          <a:pt x="383" y="738"/>
                        </a:lnTo>
                        <a:lnTo>
                          <a:pt x="387" y="726"/>
                        </a:lnTo>
                        <a:lnTo>
                          <a:pt x="390" y="711"/>
                        </a:lnTo>
                        <a:lnTo>
                          <a:pt x="393" y="697"/>
                        </a:lnTo>
                        <a:lnTo>
                          <a:pt x="395" y="680"/>
                        </a:lnTo>
                        <a:lnTo>
                          <a:pt x="396" y="661"/>
                        </a:lnTo>
                        <a:lnTo>
                          <a:pt x="396" y="641"/>
                        </a:lnTo>
                        <a:lnTo>
                          <a:pt x="396" y="334"/>
                        </a:lnTo>
                        <a:lnTo>
                          <a:pt x="395" y="317"/>
                        </a:lnTo>
                        <a:lnTo>
                          <a:pt x="394" y="301"/>
                        </a:lnTo>
                        <a:lnTo>
                          <a:pt x="389" y="286"/>
                        </a:lnTo>
                        <a:lnTo>
                          <a:pt x="385" y="272"/>
                        </a:lnTo>
                        <a:lnTo>
                          <a:pt x="379" y="260"/>
                        </a:lnTo>
                        <a:lnTo>
                          <a:pt x="372" y="247"/>
                        </a:lnTo>
                        <a:lnTo>
                          <a:pt x="362" y="236"/>
                        </a:lnTo>
                        <a:lnTo>
                          <a:pt x="350" y="225"/>
                        </a:lnTo>
                        <a:lnTo>
                          <a:pt x="519" y="225"/>
                        </a:lnTo>
                        <a:lnTo>
                          <a:pt x="508" y="235"/>
                        </a:lnTo>
                        <a:lnTo>
                          <a:pt x="499" y="246"/>
                        </a:lnTo>
                        <a:lnTo>
                          <a:pt x="492" y="258"/>
                        </a:lnTo>
                        <a:lnTo>
                          <a:pt x="486" y="271"/>
                        </a:lnTo>
                        <a:lnTo>
                          <a:pt x="481" y="285"/>
                        </a:lnTo>
                        <a:lnTo>
                          <a:pt x="478" y="301"/>
                        </a:lnTo>
                        <a:lnTo>
                          <a:pt x="476" y="317"/>
                        </a:lnTo>
                        <a:lnTo>
                          <a:pt x="476" y="334"/>
                        </a:lnTo>
                        <a:lnTo>
                          <a:pt x="476" y="634"/>
                        </a:lnTo>
                        <a:lnTo>
                          <a:pt x="475" y="663"/>
                        </a:lnTo>
                        <a:lnTo>
                          <a:pt x="474" y="690"/>
                        </a:lnTo>
                        <a:lnTo>
                          <a:pt x="471" y="715"/>
                        </a:lnTo>
                        <a:lnTo>
                          <a:pt x="467" y="737"/>
                        </a:lnTo>
                        <a:lnTo>
                          <a:pt x="463" y="756"/>
                        </a:lnTo>
                        <a:lnTo>
                          <a:pt x="458" y="773"/>
                        </a:lnTo>
                        <a:lnTo>
                          <a:pt x="452" y="787"/>
                        </a:lnTo>
                        <a:lnTo>
                          <a:pt x="444" y="800"/>
                        </a:lnTo>
                        <a:lnTo>
                          <a:pt x="437" y="809"/>
                        </a:lnTo>
                        <a:lnTo>
                          <a:pt x="429" y="818"/>
                        </a:lnTo>
                        <a:lnTo>
                          <a:pt x="421" y="825"/>
                        </a:lnTo>
                        <a:lnTo>
                          <a:pt x="413" y="833"/>
                        </a:lnTo>
                        <a:lnTo>
                          <a:pt x="403" y="839"/>
                        </a:lnTo>
                        <a:lnTo>
                          <a:pt x="393" y="845"/>
                        </a:lnTo>
                        <a:lnTo>
                          <a:pt x="382" y="850"/>
                        </a:lnTo>
                        <a:lnTo>
                          <a:pt x="372" y="856"/>
                        </a:lnTo>
                        <a:lnTo>
                          <a:pt x="359" y="860"/>
                        </a:lnTo>
                        <a:lnTo>
                          <a:pt x="347" y="864"/>
                        </a:lnTo>
                        <a:lnTo>
                          <a:pt x="334" y="867"/>
                        </a:lnTo>
                        <a:lnTo>
                          <a:pt x="320" y="869"/>
                        </a:lnTo>
                        <a:lnTo>
                          <a:pt x="306" y="872"/>
                        </a:lnTo>
                        <a:lnTo>
                          <a:pt x="291" y="873"/>
                        </a:lnTo>
                        <a:lnTo>
                          <a:pt x="276" y="874"/>
                        </a:lnTo>
                        <a:lnTo>
                          <a:pt x="259" y="874"/>
                        </a:lnTo>
                        <a:lnTo>
                          <a:pt x="243" y="874"/>
                        </a:lnTo>
                        <a:lnTo>
                          <a:pt x="227" y="873"/>
                        </a:lnTo>
                        <a:lnTo>
                          <a:pt x="212" y="872"/>
                        </a:lnTo>
                        <a:lnTo>
                          <a:pt x="199" y="869"/>
                        </a:lnTo>
                        <a:lnTo>
                          <a:pt x="185" y="867"/>
                        </a:lnTo>
                        <a:lnTo>
                          <a:pt x="171" y="864"/>
                        </a:lnTo>
                        <a:lnTo>
                          <a:pt x="160" y="860"/>
                        </a:lnTo>
                        <a:lnTo>
                          <a:pt x="147" y="856"/>
                        </a:lnTo>
                        <a:lnTo>
                          <a:pt x="137" y="850"/>
                        </a:lnTo>
                        <a:lnTo>
                          <a:pt x="126" y="845"/>
                        </a:lnTo>
                        <a:lnTo>
                          <a:pt x="117" y="839"/>
                        </a:lnTo>
                        <a:lnTo>
                          <a:pt x="107" y="833"/>
                        </a:lnTo>
                        <a:lnTo>
                          <a:pt x="99" y="825"/>
                        </a:lnTo>
                        <a:lnTo>
                          <a:pt x="90" y="818"/>
                        </a:lnTo>
                        <a:lnTo>
                          <a:pt x="83" y="809"/>
                        </a:lnTo>
                        <a:lnTo>
                          <a:pt x="77" y="800"/>
                        </a:lnTo>
                        <a:lnTo>
                          <a:pt x="69" y="787"/>
                        </a:lnTo>
                        <a:lnTo>
                          <a:pt x="63" y="773"/>
                        </a:lnTo>
                        <a:lnTo>
                          <a:pt x="58" y="756"/>
                        </a:lnTo>
                        <a:lnTo>
                          <a:pt x="52" y="737"/>
                        </a:lnTo>
                        <a:lnTo>
                          <a:pt x="49" y="715"/>
                        </a:lnTo>
                        <a:lnTo>
                          <a:pt x="47" y="690"/>
                        </a:lnTo>
                        <a:lnTo>
                          <a:pt x="45" y="663"/>
                        </a:lnTo>
                        <a:lnTo>
                          <a:pt x="45" y="634"/>
                        </a:lnTo>
                        <a:lnTo>
                          <a:pt x="45" y="334"/>
                        </a:lnTo>
                        <a:close/>
                        <a:moveTo>
                          <a:pt x="298" y="161"/>
                        </a:moveTo>
                        <a:lnTo>
                          <a:pt x="375" y="32"/>
                        </a:lnTo>
                        <a:lnTo>
                          <a:pt x="380" y="25"/>
                        </a:lnTo>
                        <a:lnTo>
                          <a:pt x="385" y="19"/>
                        </a:lnTo>
                        <a:lnTo>
                          <a:pt x="392" y="12"/>
                        </a:lnTo>
                        <a:lnTo>
                          <a:pt x="397" y="8"/>
                        </a:lnTo>
                        <a:lnTo>
                          <a:pt x="402" y="4"/>
                        </a:lnTo>
                        <a:lnTo>
                          <a:pt x="408" y="2"/>
                        </a:lnTo>
                        <a:lnTo>
                          <a:pt x="414" y="1"/>
                        </a:lnTo>
                        <a:lnTo>
                          <a:pt x="420" y="0"/>
                        </a:lnTo>
                        <a:lnTo>
                          <a:pt x="427" y="1"/>
                        </a:lnTo>
                        <a:lnTo>
                          <a:pt x="434" y="2"/>
                        </a:lnTo>
                        <a:lnTo>
                          <a:pt x="439" y="4"/>
                        </a:lnTo>
                        <a:lnTo>
                          <a:pt x="443" y="8"/>
                        </a:lnTo>
                        <a:lnTo>
                          <a:pt x="446" y="12"/>
                        </a:lnTo>
                        <a:lnTo>
                          <a:pt x="449" y="19"/>
                        </a:lnTo>
                        <a:lnTo>
                          <a:pt x="451" y="25"/>
                        </a:lnTo>
                        <a:lnTo>
                          <a:pt x="452" y="32"/>
                        </a:lnTo>
                        <a:lnTo>
                          <a:pt x="451" y="38"/>
                        </a:lnTo>
                        <a:lnTo>
                          <a:pt x="449" y="42"/>
                        </a:lnTo>
                        <a:lnTo>
                          <a:pt x="447" y="47"/>
                        </a:lnTo>
                        <a:lnTo>
                          <a:pt x="444" y="52"/>
                        </a:lnTo>
                        <a:lnTo>
                          <a:pt x="435" y="64"/>
                        </a:lnTo>
                        <a:lnTo>
                          <a:pt x="423" y="76"/>
                        </a:lnTo>
                        <a:lnTo>
                          <a:pt x="323" y="161"/>
                        </a:lnTo>
                        <a:lnTo>
                          <a:pt x="298" y="161"/>
                        </a:lnTo>
                        <a:close/>
                        <a:moveTo>
                          <a:pt x="187" y="161"/>
                        </a:moveTo>
                        <a:lnTo>
                          <a:pt x="247" y="38"/>
                        </a:lnTo>
                        <a:lnTo>
                          <a:pt x="251" y="29"/>
                        </a:lnTo>
                        <a:lnTo>
                          <a:pt x="257" y="21"/>
                        </a:lnTo>
                        <a:lnTo>
                          <a:pt x="262" y="14"/>
                        </a:lnTo>
                        <a:lnTo>
                          <a:pt x="267" y="9"/>
                        </a:lnTo>
                        <a:lnTo>
                          <a:pt x="273" y="5"/>
                        </a:lnTo>
                        <a:lnTo>
                          <a:pt x="278" y="2"/>
                        </a:lnTo>
                        <a:lnTo>
                          <a:pt x="284" y="1"/>
                        </a:lnTo>
                        <a:lnTo>
                          <a:pt x="290" y="0"/>
                        </a:lnTo>
                        <a:lnTo>
                          <a:pt x="297" y="1"/>
                        </a:lnTo>
                        <a:lnTo>
                          <a:pt x="302" y="2"/>
                        </a:lnTo>
                        <a:lnTo>
                          <a:pt x="307" y="4"/>
                        </a:lnTo>
                        <a:lnTo>
                          <a:pt x="313" y="8"/>
                        </a:lnTo>
                        <a:lnTo>
                          <a:pt x="317" y="14"/>
                        </a:lnTo>
                        <a:lnTo>
                          <a:pt x="319" y="20"/>
                        </a:lnTo>
                        <a:lnTo>
                          <a:pt x="321" y="26"/>
                        </a:lnTo>
                        <a:lnTo>
                          <a:pt x="321" y="31"/>
                        </a:lnTo>
                        <a:lnTo>
                          <a:pt x="321" y="36"/>
                        </a:lnTo>
                        <a:lnTo>
                          <a:pt x="320" y="41"/>
                        </a:lnTo>
                        <a:lnTo>
                          <a:pt x="319" y="45"/>
                        </a:lnTo>
                        <a:lnTo>
                          <a:pt x="316" y="50"/>
                        </a:lnTo>
                        <a:lnTo>
                          <a:pt x="308" y="62"/>
                        </a:lnTo>
                        <a:lnTo>
                          <a:pt x="298" y="74"/>
                        </a:lnTo>
                        <a:lnTo>
                          <a:pt x="215" y="161"/>
                        </a:lnTo>
                        <a:lnTo>
                          <a:pt x="187" y="16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" name="Freeform 946"/>
                  <p:cNvSpPr>
                    <a:spLocks noChangeAspect="1"/>
                  </p:cNvSpPr>
                  <p:nvPr/>
                </p:nvSpPr>
                <p:spPr bwMode="auto">
                  <a:xfrm>
                    <a:off x="1111" y="2262"/>
                    <a:ext cx="143" cy="200"/>
                  </a:xfrm>
                  <a:custGeom>
                    <a:avLst/>
                    <a:gdLst>
                      <a:gd name="T0" fmla="*/ 121 w 474"/>
                      <a:gd name="T1" fmla="*/ 6 h 679"/>
                      <a:gd name="T2" fmla="*/ 126 w 474"/>
                      <a:gd name="T3" fmla="*/ 6 h 679"/>
                      <a:gd name="T4" fmla="*/ 130 w 474"/>
                      <a:gd name="T5" fmla="*/ 4 h 679"/>
                      <a:gd name="T6" fmla="*/ 135 w 474"/>
                      <a:gd name="T7" fmla="*/ 1 h 679"/>
                      <a:gd name="T8" fmla="*/ 137 w 474"/>
                      <a:gd name="T9" fmla="*/ 62 h 679"/>
                      <a:gd name="T10" fmla="*/ 132 w 474"/>
                      <a:gd name="T11" fmla="*/ 52 h 679"/>
                      <a:gd name="T12" fmla="*/ 126 w 474"/>
                      <a:gd name="T13" fmla="*/ 44 h 679"/>
                      <a:gd name="T14" fmla="*/ 118 w 474"/>
                      <a:gd name="T15" fmla="*/ 37 h 679"/>
                      <a:gd name="T16" fmla="*/ 110 w 474"/>
                      <a:gd name="T17" fmla="*/ 32 h 679"/>
                      <a:gd name="T18" fmla="*/ 101 w 474"/>
                      <a:gd name="T19" fmla="*/ 30 h 679"/>
                      <a:gd name="T20" fmla="*/ 92 w 474"/>
                      <a:gd name="T21" fmla="*/ 28 h 679"/>
                      <a:gd name="T22" fmla="*/ 81 w 474"/>
                      <a:gd name="T23" fmla="*/ 26 h 679"/>
                      <a:gd name="T24" fmla="*/ 68 w 474"/>
                      <a:gd name="T25" fmla="*/ 26 h 679"/>
                      <a:gd name="T26" fmla="*/ 56 w 474"/>
                      <a:gd name="T27" fmla="*/ 27 h 679"/>
                      <a:gd name="T28" fmla="*/ 52 w 474"/>
                      <a:gd name="T29" fmla="*/ 28 h 679"/>
                      <a:gd name="T30" fmla="*/ 48 w 474"/>
                      <a:gd name="T31" fmla="*/ 29 h 679"/>
                      <a:gd name="T32" fmla="*/ 44 w 474"/>
                      <a:gd name="T33" fmla="*/ 32 h 679"/>
                      <a:gd name="T34" fmla="*/ 42 w 474"/>
                      <a:gd name="T35" fmla="*/ 36 h 679"/>
                      <a:gd name="T36" fmla="*/ 40 w 474"/>
                      <a:gd name="T37" fmla="*/ 40 h 679"/>
                      <a:gd name="T38" fmla="*/ 40 w 474"/>
                      <a:gd name="T39" fmla="*/ 46 h 679"/>
                      <a:gd name="T40" fmla="*/ 74 w 474"/>
                      <a:gd name="T41" fmla="*/ 85 h 679"/>
                      <a:gd name="T42" fmla="*/ 85 w 474"/>
                      <a:gd name="T43" fmla="*/ 84 h 679"/>
                      <a:gd name="T44" fmla="*/ 94 w 474"/>
                      <a:gd name="T45" fmla="*/ 81 h 679"/>
                      <a:gd name="T46" fmla="*/ 99 w 474"/>
                      <a:gd name="T47" fmla="*/ 79 h 679"/>
                      <a:gd name="T48" fmla="*/ 103 w 474"/>
                      <a:gd name="T49" fmla="*/ 76 h 679"/>
                      <a:gd name="T50" fmla="*/ 110 w 474"/>
                      <a:gd name="T51" fmla="*/ 69 h 679"/>
                      <a:gd name="T52" fmla="*/ 106 w 474"/>
                      <a:gd name="T53" fmla="*/ 118 h 679"/>
                      <a:gd name="T54" fmla="*/ 99 w 474"/>
                      <a:gd name="T55" fmla="*/ 112 h 679"/>
                      <a:gd name="T56" fmla="*/ 90 w 474"/>
                      <a:gd name="T57" fmla="*/ 108 h 679"/>
                      <a:gd name="T58" fmla="*/ 80 w 474"/>
                      <a:gd name="T59" fmla="*/ 106 h 679"/>
                      <a:gd name="T60" fmla="*/ 40 w 474"/>
                      <a:gd name="T61" fmla="*/ 105 h 679"/>
                      <a:gd name="T62" fmla="*/ 40 w 474"/>
                      <a:gd name="T63" fmla="*/ 157 h 679"/>
                      <a:gd name="T64" fmla="*/ 41 w 474"/>
                      <a:gd name="T65" fmla="*/ 163 h 679"/>
                      <a:gd name="T66" fmla="*/ 43 w 474"/>
                      <a:gd name="T67" fmla="*/ 167 h 679"/>
                      <a:gd name="T68" fmla="*/ 47 w 474"/>
                      <a:gd name="T69" fmla="*/ 170 h 679"/>
                      <a:gd name="T70" fmla="*/ 53 w 474"/>
                      <a:gd name="T71" fmla="*/ 173 h 679"/>
                      <a:gd name="T72" fmla="*/ 64 w 474"/>
                      <a:gd name="T73" fmla="*/ 174 h 679"/>
                      <a:gd name="T74" fmla="*/ 78 w 474"/>
                      <a:gd name="T75" fmla="*/ 175 h 679"/>
                      <a:gd name="T76" fmla="*/ 91 w 474"/>
                      <a:gd name="T77" fmla="*/ 174 h 679"/>
                      <a:gd name="T78" fmla="*/ 101 w 474"/>
                      <a:gd name="T79" fmla="*/ 172 h 679"/>
                      <a:gd name="T80" fmla="*/ 110 w 474"/>
                      <a:gd name="T81" fmla="*/ 169 h 679"/>
                      <a:gd name="T82" fmla="*/ 119 w 474"/>
                      <a:gd name="T83" fmla="*/ 165 h 679"/>
                      <a:gd name="T84" fmla="*/ 127 w 474"/>
                      <a:gd name="T85" fmla="*/ 159 h 679"/>
                      <a:gd name="T86" fmla="*/ 134 w 474"/>
                      <a:gd name="T87" fmla="*/ 152 h 679"/>
                      <a:gd name="T88" fmla="*/ 140 w 474"/>
                      <a:gd name="T89" fmla="*/ 142 h 679"/>
                      <a:gd name="T90" fmla="*/ 143 w 474"/>
                      <a:gd name="T91" fmla="*/ 200 h 679"/>
                      <a:gd name="T92" fmla="*/ 138 w 474"/>
                      <a:gd name="T93" fmla="*/ 197 h 679"/>
                      <a:gd name="T94" fmla="*/ 134 w 474"/>
                      <a:gd name="T95" fmla="*/ 195 h 679"/>
                      <a:gd name="T96" fmla="*/ 129 w 474"/>
                      <a:gd name="T97" fmla="*/ 194 h 679"/>
                      <a:gd name="T98" fmla="*/ 123 w 474"/>
                      <a:gd name="T99" fmla="*/ 194 h 679"/>
                      <a:gd name="T100" fmla="*/ 3 w 474"/>
                      <a:gd name="T101" fmla="*/ 191 h 679"/>
                      <a:gd name="T102" fmla="*/ 8 w 474"/>
                      <a:gd name="T103" fmla="*/ 184 h 679"/>
                      <a:gd name="T104" fmla="*/ 12 w 474"/>
                      <a:gd name="T105" fmla="*/ 176 h 679"/>
                      <a:gd name="T106" fmla="*/ 14 w 474"/>
                      <a:gd name="T107" fmla="*/ 167 h 679"/>
                      <a:gd name="T108" fmla="*/ 14 w 474"/>
                      <a:gd name="T109" fmla="*/ 39 h 679"/>
                      <a:gd name="T110" fmla="*/ 13 w 474"/>
                      <a:gd name="T111" fmla="*/ 29 h 679"/>
                      <a:gd name="T112" fmla="*/ 10 w 474"/>
                      <a:gd name="T113" fmla="*/ 20 h 679"/>
                      <a:gd name="T114" fmla="*/ 6 w 474"/>
                      <a:gd name="T115" fmla="*/ 13 h 679"/>
                      <a:gd name="T116" fmla="*/ 0 w 474"/>
                      <a:gd name="T117" fmla="*/ 7 h 679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</a:gdLst>
                    <a:ahLst/>
                    <a:cxnLst>
                      <a:cxn ang="T118">
                        <a:pos x="T0" y="T1"/>
                      </a:cxn>
                      <a:cxn ang="T119">
                        <a:pos x="T2" y="T3"/>
                      </a:cxn>
                      <a:cxn ang="T120">
                        <a:pos x="T4" y="T5"/>
                      </a:cxn>
                      <a:cxn ang="T121">
                        <a:pos x="T6" y="T7"/>
                      </a:cxn>
                      <a:cxn ang="T122">
                        <a:pos x="T8" y="T9"/>
                      </a:cxn>
                      <a:cxn ang="T123">
                        <a:pos x="T10" y="T11"/>
                      </a:cxn>
                      <a:cxn ang="T124">
                        <a:pos x="T12" y="T13"/>
                      </a:cxn>
                      <a:cxn ang="T125">
                        <a:pos x="T14" y="T15"/>
                      </a:cxn>
                      <a:cxn ang="T126">
                        <a:pos x="T16" y="T17"/>
                      </a:cxn>
                      <a:cxn ang="T127">
                        <a:pos x="T18" y="T19"/>
                      </a:cxn>
                      <a:cxn ang="T128">
                        <a:pos x="T20" y="T21"/>
                      </a:cxn>
                      <a:cxn ang="T129">
                        <a:pos x="T22" y="T23"/>
                      </a:cxn>
                      <a:cxn ang="T130">
                        <a:pos x="T24" y="T25"/>
                      </a:cxn>
                      <a:cxn ang="T131">
                        <a:pos x="T26" y="T27"/>
                      </a:cxn>
                      <a:cxn ang="T132">
                        <a:pos x="T28" y="T29"/>
                      </a:cxn>
                      <a:cxn ang="T133">
                        <a:pos x="T30" y="T31"/>
                      </a:cxn>
                      <a:cxn ang="T134">
                        <a:pos x="T32" y="T33"/>
                      </a:cxn>
                      <a:cxn ang="T135">
                        <a:pos x="T34" y="T35"/>
                      </a:cxn>
                      <a:cxn ang="T136">
                        <a:pos x="T36" y="T37"/>
                      </a:cxn>
                      <a:cxn ang="T137">
                        <a:pos x="T38" y="T39"/>
                      </a:cxn>
                      <a:cxn ang="T138">
                        <a:pos x="T40" y="T41"/>
                      </a:cxn>
                      <a:cxn ang="T139">
                        <a:pos x="T42" y="T43"/>
                      </a:cxn>
                      <a:cxn ang="T140">
                        <a:pos x="T44" y="T45"/>
                      </a:cxn>
                      <a:cxn ang="T141">
                        <a:pos x="T46" y="T47"/>
                      </a:cxn>
                      <a:cxn ang="T142">
                        <a:pos x="T48" y="T49"/>
                      </a:cxn>
                      <a:cxn ang="T143">
                        <a:pos x="T50" y="T51"/>
                      </a:cxn>
                      <a:cxn ang="T144">
                        <a:pos x="T52" y="T53"/>
                      </a:cxn>
                      <a:cxn ang="T145">
                        <a:pos x="T54" y="T55"/>
                      </a:cxn>
                      <a:cxn ang="T146">
                        <a:pos x="T56" y="T57"/>
                      </a:cxn>
                      <a:cxn ang="T147">
                        <a:pos x="T58" y="T59"/>
                      </a:cxn>
                      <a:cxn ang="T148">
                        <a:pos x="T60" y="T61"/>
                      </a:cxn>
                      <a:cxn ang="T149">
                        <a:pos x="T62" y="T63"/>
                      </a:cxn>
                      <a:cxn ang="T150">
                        <a:pos x="T64" y="T65"/>
                      </a:cxn>
                      <a:cxn ang="T151">
                        <a:pos x="T66" y="T67"/>
                      </a:cxn>
                      <a:cxn ang="T152">
                        <a:pos x="T68" y="T69"/>
                      </a:cxn>
                      <a:cxn ang="T153">
                        <a:pos x="T70" y="T71"/>
                      </a:cxn>
                      <a:cxn ang="T154">
                        <a:pos x="T72" y="T73"/>
                      </a:cxn>
                      <a:cxn ang="T155">
                        <a:pos x="T74" y="T75"/>
                      </a:cxn>
                      <a:cxn ang="T156">
                        <a:pos x="T76" y="T77"/>
                      </a:cxn>
                      <a:cxn ang="T157">
                        <a:pos x="T78" y="T79"/>
                      </a:cxn>
                      <a:cxn ang="T158">
                        <a:pos x="T80" y="T81"/>
                      </a:cxn>
                      <a:cxn ang="T159">
                        <a:pos x="T82" y="T83"/>
                      </a:cxn>
                      <a:cxn ang="T160">
                        <a:pos x="T84" y="T85"/>
                      </a:cxn>
                      <a:cxn ang="T161">
                        <a:pos x="T86" y="T87"/>
                      </a:cxn>
                      <a:cxn ang="T162">
                        <a:pos x="T88" y="T89"/>
                      </a:cxn>
                      <a:cxn ang="T163">
                        <a:pos x="T90" y="T91"/>
                      </a:cxn>
                      <a:cxn ang="T164">
                        <a:pos x="T92" y="T93"/>
                      </a:cxn>
                      <a:cxn ang="T165">
                        <a:pos x="T94" y="T95"/>
                      </a:cxn>
                      <a:cxn ang="T166">
                        <a:pos x="T96" y="T97"/>
                      </a:cxn>
                      <a:cxn ang="T167">
                        <a:pos x="T98" y="T99"/>
                      </a:cxn>
                      <a:cxn ang="T168">
                        <a:pos x="T100" y="T101"/>
                      </a:cxn>
                      <a:cxn ang="T169">
                        <a:pos x="T102" y="T103"/>
                      </a:cxn>
                      <a:cxn ang="T170">
                        <a:pos x="T104" y="T105"/>
                      </a:cxn>
                      <a:cxn ang="T171">
                        <a:pos x="T106" y="T107"/>
                      </a:cxn>
                      <a:cxn ang="T172">
                        <a:pos x="T108" y="T109"/>
                      </a:cxn>
                      <a:cxn ang="T173">
                        <a:pos x="T110" y="T111"/>
                      </a:cxn>
                      <a:cxn ang="T174">
                        <a:pos x="T112" y="T113"/>
                      </a:cxn>
                      <a:cxn ang="T175">
                        <a:pos x="T114" y="T115"/>
                      </a:cxn>
                      <a:cxn ang="T176">
                        <a:pos x="T116" y="T117"/>
                      </a:cxn>
                    </a:cxnLst>
                    <a:rect l="0" t="0" r="r" b="b"/>
                    <a:pathLst>
                      <a:path w="474" h="679">
                        <a:moveTo>
                          <a:pt x="393" y="23"/>
                        </a:moveTo>
                        <a:lnTo>
                          <a:pt x="400" y="22"/>
                        </a:lnTo>
                        <a:lnTo>
                          <a:pt x="409" y="21"/>
                        </a:lnTo>
                        <a:lnTo>
                          <a:pt x="416" y="20"/>
                        </a:lnTo>
                        <a:lnTo>
                          <a:pt x="424" y="17"/>
                        </a:lnTo>
                        <a:lnTo>
                          <a:pt x="432" y="14"/>
                        </a:lnTo>
                        <a:lnTo>
                          <a:pt x="439" y="10"/>
                        </a:lnTo>
                        <a:lnTo>
                          <a:pt x="448" y="5"/>
                        </a:lnTo>
                        <a:lnTo>
                          <a:pt x="455" y="0"/>
                        </a:lnTo>
                        <a:lnTo>
                          <a:pt x="455" y="209"/>
                        </a:lnTo>
                        <a:lnTo>
                          <a:pt x="447" y="193"/>
                        </a:lnTo>
                        <a:lnTo>
                          <a:pt x="437" y="177"/>
                        </a:lnTo>
                        <a:lnTo>
                          <a:pt x="428" y="162"/>
                        </a:lnTo>
                        <a:lnTo>
                          <a:pt x="416" y="149"/>
                        </a:lnTo>
                        <a:lnTo>
                          <a:pt x="405" y="138"/>
                        </a:lnTo>
                        <a:lnTo>
                          <a:pt x="392" y="127"/>
                        </a:lnTo>
                        <a:lnTo>
                          <a:pt x="378" y="119"/>
                        </a:lnTo>
                        <a:lnTo>
                          <a:pt x="364" y="110"/>
                        </a:lnTo>
                        <a:lnTo>
                          <a:pt x="350" y="105"/>
                        </a:lnTo>
                        <a:lnTo>
                          <a:pt x="336" y="101"/>
                        </a:lnTo>
                        <a:lnTo>
                          <a:pt x="320" y="97"/>
                        </a:lnTo>
                        <a:lnTo>
                          <a:pt x="304" y="94"/>
                        </a:lnTo>
                        <a:lnTo>
                          <a:pt x="287" y="91"/>
                        </a:lnTo>
                        <a:lnTo>
                          <a:pt x="268" y="89"/>
                        </a:lnTo>
                        <a:lnTo>
                          <a:pt x="248" y="88"/>
                        </a:lnTo>
                        <a:lnTo>
                          <a:pt x="227" y="88"/>
                        </a:lnTo>
                        <a:lnTo>
                          <a:pt x="206" y="89"/>
                        </a:lnTo>
                        <a:lnTo>
                          <a:pt x="187" y="90"/>
                        </a:lnTo>
                        <a:lnTo>
                          <a:pt x="179" y="93"/>
                        </a:lnTo>
                        <a:lnTo>
                          <a:pt x="172" y="94"/>
                        </a:lnTo>
                        <a:lnTo>
                          <a:pt x="166" y="96"/>
                        </a:lnTo>
                        <a:lnTo>
                          <a:pt x="159" y="99"/>
                        </a:lnTo>
                        <a:lnTo>
                          <a:pt x="153" y="103"/>
                        </a:lnTo>
                        <a:lnTo>
                          <a:pt x="147" y="108"/>
                        </a:lnTo>
                        <a:lnTo>
                          <a:pt x="142" y="114"/>
                        </a:lnTo>
                        <a:lnTo>
                          <a:pt x="138" y="121"/>
                        </a:lnTo>
                        <a:lnTo>
                          <a:pt x="135" y="128"/>
                        </a:lnTo>
                        <a:lnTo>
                          <a:pt x="132" y="137"/>
                        </a:lnTo>
                        <a:lnTo>
                          <a:pt x="131" y="145"/>
                        </a:lnTo>
                        <a:lnTo>
                          <a:pt x="131" y="156"/>
                        </a:lnTo>
                        <a:lnTo>
                          <a:pt x="131" y="290"/>
                        </a:lnTo>
                        <a:lnTo>
                          <a:pt x="245" y="290"/>
                        </a:lnTo>
                        <a:lnTo>
                          <a:pt x="264" y="289"/>
                        </a:lnTo>
                        <a:lnTo>
                          <a:pt x="281" y="286"/>
                        </a:lnTo>
                        <a:lnTo>
                          <a:pt x="297" y="282"/>
                        </a:lnTo>
                        <a:lnTo>
                          <a:pt x="313" y="276"/>
                        </a:lnTo>
                        <a:lnTo>
                          <a:pt x="320" y="273"/>
                        </a:lnTo>
                        <a:lnTo>
                          <a:pt x="328" y="268"/>
                        </a:lnTo>
                        <a:lnTo>
                          <a:pt x="334" y="263"/>
                        </a:lnTo>
                        <a:lnTo>
                          <a:pt x="340" y="258"/>
                        </a:lnTo>
                        <a:lnTo>
                          <a:pt x="353" y="246"/>
                        </a:lnTo>
                        <a:lnTo>
                          <a:pt x="364" y="234"/>
                        </a:lnTo>
                        <a:lnTo>
                          <a:pt x="364" y="413"/>
                        </a:lnTo>
                        <a:lnTo>
                          <a:pt x="353" y="400"/>
                        </a:lnTo>
                        <a:lnTo>
                          <a:pt x="340" y="389"/>
                        </a:lnTo>
                        <a:lnTo>
                          <a:pt x="328" y="380"/>
                        </a:lnTo>
                        <a:lnTo>
                          <a:pt x="313" y="372"/>
                        </a:lnTo>
                        <a:lnTo>
                          <a:pt x="297" y="365"/>
                        </a:lnTo>
                        <a:lnTo>
                          <a:pt x="281" y="361"/>
                        </a:lnTo>
                        <a:lnTo>
                          <a:pt x="264" y="359"/>
                        </a:lnTo>
                        <a:lnTo>
                          <a:pt x="245" y="358"/>
                        </a:lnTo>
                        <a:lnTo>
                          <a:pt x="131" y="358"/>
                        </a:lnTo>
                        <a:lnTo>
                          <a:pt x="131" y="522"/>
                        </a:lnTo>
                        <a:lnTo>
                          <a:pt x="131" y="533"/>
                        </a:lnTo>
                        <a:lnTo>
                          <a:pt x="132" y="542"/>
                        </a:lnTo>
                        <a:lnTo>
                          <a:pt x="135" y="552"/>
                        </a:lnTo>
                        <a:lnTo>
                          <a:pt x="138" y="559"/>
                        </a:lnTo>
                        <a:lnTo>
                          <a:pt x="142" y="566"/>
                        </a:lnTo>
                        <a:lnTo>
                          <a:pt x="149" y="573"/>
                        </a:lnTo>
                        <a:lnTo>
                          <a:pt x="155" y="578"/>
                        </a:lnTo>
                        <a:lnTo>
                          <a:pt x="164" y="582"/>
                        </a:lnTo>
                        <a:lnTo>
                          <a:pt x="176" y="586"/>
                        </a:lnTo>
                        <a:lnTo>
                          <a:pt x="193" y="591"/>
                        </a:lnTo>
                        <a:lnTo>
                          <a:pt x="213" y="592"/>
                        </a:lnTo>
                        <a:lnTo>
                          <a:pt x="236" y="593"/>
                        </a:lnTo>
                        <a:lnTo>
                          <a:pt x="259" y="593"/>
                        </a:lnTo>
                        <a:lnTo>
                          <a:pt x="280" y="592"/>
                        </a:lnTo>
                        <a:lnTo>
                          <a:pt x="300" y="590"/>
                        </a:lnTo>
                        <a:lnTo>
                          <a:pt x="319" y="587"/>
                        </a:lnTo>
                        <a:lnTo>
                          <a:pt x="336" y="583"/>
                        </a:lnTo>
                        <a:lnTo>
                          <a:pt x="352" y="580"/>
                        </a:lnTo>
                        <a:lnTo>
                          <a:pt x="366" y="575"/>
                        </a:lnTo>
                        <a:lnTo>
                          <a:pt x="379" y="568"/>
                        </a:lnTo>
                        <a:lnTo>
                          <a:pt x="394" y="561"/>
                        </a:lnTo>
                        <a:lnTo>
                          <a:pt x="408" y="552"/>
                        </a:lnTo>
                        <a:lnTo>
                          <a:pt x="420" y="541"/>
                        </a:lnTo>
                        <a:lnTo>
                          <a:pt x="432" y="528"/>
                        </a:lnTo>
                        <a:lnTo>
                          <a:pt x="444" y="515"/>
                        </a:lnTo>
                        <a:lnTo>
                          <a:pt x="455" y="499"/>
                        </a:lnTo>
                        <a:lnTo>
                          <a:pt x="465" y="482"/>
                        </a:lnTo>
                        <a:lnTo>
                          <a:pt x="474" y="463"/>
                        </a:lnTo>
                        <a:lnTo>
                          <a:pt x="474" y="679"/>
                        </a:lnTo>
                        <a:lnTo>
                          <a:pt x="467" y="674"/>
                        </a:lnTo>
                        <a:lnTo>
                          <a:pt x="459" y="670"/>
                        </a:lnTo>
                        <a:lnTo>
                          <a:pt x="451" y="666"/>
                        </a:lnTo>
                        <a:lnTo>
                          <a:pt x="443" y="663"/>
                        </a:lnTo>
                        <a:lnTo>
                          <a:pt x="434" y="661"/>
                        </a:lnTo>
                        <a:lnTo>
                          <a:pt x="426" y="660"/>
                        </a:lnTo>
                        <a:lnTo>
                          <a:pt x="416" y="659"/>
                        </a:lnTo>
                        <a:lnTo>
                          <a:pt x="407" y="658"/>
                        </a:lnTo>
                        <a:lnTo>
                          <a:pt x="0" y="658"/>
                        </a:lnTo>
                        <a:lnTo>
                          <a:pt x="11" y="648"/>
                        </a:lnTo>
                        <a:lnTo>
                          <a:pt x="20" y="637"/>
                        </a:lnTo>
                        <a:lnTo>
                          <a:pt x="28" y="624"/>
                        </a:lnTo>
                        <a:lnTo>
                          <a:pt x="34" y="612"/>
                        </a:lnTo>
                        <a:lnTo>
                          <a:pt x="39" y="598"/>
                        </a:lnTo>
                        <a:lnTo>
                          <a:pt x="42" y="582"/>
                        </a:lnTo>
                        <a:lnTo>
                          <a:pt x="45" y="566"/>
                        </a:lnTo>
                        <a:lnTo>
                          <a:pt x="46" y="549"/>
                        </a:lnTo>
                        <a:lnTo>
                          <a:pt x="46" y="132"/>
                        </a:lnTo>
                        <a:lnTo>
                          <a:pt x="45" y="115"/>
                        </a:lnTo>
                        <a:lnTo>
                          <a:pt x="42" y="99"/>
                        </a:lnTo>
                        <a:lnTo>
                          <a:pt x="39" y="84"/>
                        </a:lnTo>
                        <a:lnTo>
                          <a:pt x="34" y="69"/>
                        </a:lnTo>
                        <a:lnTo>
                          <a:pt x="28" y="57"/>
                        </a:lnTo>
                        <a:lnTo>
                          <a:pt x="20" y="45"/>
                        </a:lnTo>
                        <a:lnTo>
                          <a:pt x="11" y="34"/>
                        </a:lnTo>
                        <a:lnTo>
                          <a:pt x="0" y="23"/>
                        </a:lnTo>
                        <a:lnTo>
                          <a:pt x="393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" name="Freeform 947"/>
                  <p:cNvSpPr>
                    <a:spLocks noChangeAspect="1"/>
                  </p:cNvSpPr>
                  <p:nvPr/>
                </p:nvSpPr>
                <p:spPr bwMode="auto">
                  <a:xfrm>
                    <a:off x="1489" y="2262"/>
                    <a:ext cx="150" cy="200"/>
                  </a:xfrm>
                  <a:custGeom>
                    <a:avLst/>
                    <a:gdLst>
                      <a:gd name="T0" fmla="*/ 136 w 509"/>
                      <a:gd name="T1" fmla="*/ 194 h 674"/>
                      <a:gd name="T2" fmla="*/ 127 w 509"/>
                      <a:gd name="T3" fmla="*/ 190 h 674"/>
                      <a:gd name="T4" fmla="*/ 109 w 509"/>
                      <a:gd name="T5" fmla="*/ 193 h 674"/>
                      <a:gd name="T6" fmla="*/ 83 w 509"/>
                      <a:gd name="T7" fmla="*/ 198 h 674"/>
                      <a:gd name="T8" fmla="*/ 65 w 509"/>
                      <a:gd name="T9" fmla="*/ 197 h 674"/>
                      <a:gd name="T10" fmla="*/ 48 w 509"/>
                      <a:gd name="T11" fmla="*/ 193 h 674"/>
                      <a:gd name="T12" fmla="*/ 34 w 509"/>
                      <a:gd name="T13" fmla="*/ 187 h 674"/>
                      <a:gd name="T14" fmla="*/ 22 w 509"/>
                      <a:gd name="T15" fmla="*/ 177 h 674"/>
                      <a:gd name="T16" fmla="*/ 13 w 509"/>
                      <a:gd name="T17" fmla="*/ 165 h 674"/>
                      <a:gd name="T18" fmla="*/ 6 w 509"/>
                      <a:gd name="T19" fmla="*/ 149 h 674"/>
                      <a:gd name="T20" fmla="*/ 2 w 509"/>
                      <a:gd name="T21" fmla="*/ 131 h 674"/>
                      <a:gd name="T22" fmla="*/ 0 w 509"/>
                      <a:gd name="T23" fmla="*/ 110 h 674"/>
                      <a:gd name="T24" fmla="*/ 2 w 509"/>
                      <a:gd name="T25" fmla="*/ 78 h 674"/>
                      <a:gd name="T26" fmla="*/ 6 w 509"/>
                      <a:gd name="T27" fmla="*/ 60 h 674"/>
                      <a:gd name="T28" fmla="*/ 11 w 509"/>
                      <a:gd name="T29" fmla="*/ 44 h 674"/>
                      <a:gd name="T30" fmla="*/ 20 w 509"/>
                      <a:gd name="T31" fmla="*/ 29 h 674"/>
                      <a:gd name="T32" fmla="*/ 32 w 509"/>
                      <a:gd name="T33" fmla="*/ 17 h 674"/>
                      <a:gd name="T34" fmla="*/ 47 w 509"/>
                      <a:gd name="T35" fmla="*/ 7 h 674"/>
                      <a:gd name="T36" fmla="*/ 65 w 509"/>
                      <a:gd name="T37" fmla="*/ 3 h 674"/>
                      <a:gd name="T38" fmla="*/ 83 w 509"/>
                      <a:gd name="T39" fmla="*/ 2 h 674"/>
                      <a:gd name="T40" fmla="*/ 106 w 509"/>
                      <a:gd name="T41" fmla="*/ 6 h 674"/>
                      <a:gd name="T42" fmla="*/ 122 w 509"/>
                      <a:gd name="T43" fmla="*/ 7 h 674"/>
                      <a:gd name="T44" fmla="*/ 130 w 509"/>
                      <a:gd name="T45" fmla="*/ 5 h 674"/>
                      <a:gd name="T46" fmla="*/ 136 w 509"/>
                      <a:gd name="T47" fmla="*/ 73 h 674"/>
                      <a:gd name="T48" fmla="*/ 125 w 509"/>
                      <a:gd name="T49" fmla="*/ 53 h 674"/>
                      <a:gd name="T50" fmla="*/ 113 w 509"/>
                      <a:gd name="T51" fmla="*/ 39 h 674"/>
                      <a:gd name="T52" fmla="*/ 97 w 509"/>
                      <a:gd name="T53" fmla="*/ 27 h 674"/>
                      <a:gd name="T54" fmla="*/ 78 w 509"/>
                      <a:gd name="T55" fmla="*/ 24 h 674"/>
                      <a:gd name="T56" fmla="*/ 65 w 509"/>
                      <a:gd name="T57" fmla="*/ 25 h 674"/>
                      <a:gd name="T58" fmla="*/ 53 w 509"/>
                      <a:gd name="T59" fmla="*/ 30 h 674"/>
                      <a:gd name="T60" fmla="*/ 44 w 509"/>
                      <a:gd name="T61" fmla="*/ 39 h 674"/>
                      <a:gd name="T62" fmla="*/ 36 w 509"/>
                      <a:gd name="T63" fmla="*/ 50 h 674"/>
                      <a:gd name="T64" fmla="*/ 29 w 509"/>
                      <a:gd name="T65" fmla="*/ 73 h 674"/>
                      <a:gd name="T66" fmla="*/ 26 w 509"/>
                      <a:gd name="T67" fmla="*/ 101 h 674"/>
                      <a:gd name="T68" fmla="*/ 29 w 509"/>
                      <a:gd name="T69" fmla="*/ 129 h 674"/>
                      <a:gd name="T70" fmla="*/ 36 w 509"/>
                      <a:gd name="T71" fmla="*/ 151 h 674"/>
                      <a:gd name="T72" fmla="*/ 44 w 509"/>
                      <a:gd name="T73" fmla="*/ 163 h 674"/>
                      <a:gd name="T74" fmla="*/ 53 w 509"/>
                      <a:gd name="T75" fmla="*/ 171 h 674"/>
                      <a:gd name="T76" fmla="*/ 64 w 509"/>
                      <a:gd name="T77" fmla="*/ 175 h 674"/>
                      <a:gd name="T78" fmla="*/ 76 w 509"/>
                      <a:gd name="T79" fmla="*/ 177 h 674"/>
                      <a:gd name="T80" fmla="*/ 92 w 509"/>
                      <a:gd name="T81" fmla="*/ 175 h 674"/>
                      <a:gd name="T82" fmla="*/ 105 w 509"/>
                      <a:gd name="T83" fmla="*/ 169 h 674"/>
                      <a:gd name="T84" fmla="*/ 114 w 509"/>
                      <a:gd name="T85" fmla="*/ 159 h 674"/>
                      <a:gd name="T86" fmla="*/ 118 w 509"/>
                      <a:gd name="T87" fmla="*/ 145 h 674"/>
                      <a:gd name="T88" fmla="*/ 116 w 509"/>
                      <a:gd name="T89" fmla="*/ 113 h 674"/>
                      <a:gd name="T90" fmla="*/ 106 w 509"/>
                      <a:gd name="T91" fmla="*/ 98 h 674"/>
                      <a:gd name="T92" fmla="*/ 147 w 509"/>
                      <a:gd name="T93" fmla="*/ 100 h 674"/>
                      <a:gd name="T94" fmla="*/ 143 w 509"/>
                      <a:gd name="T95" fmla="*/ 117 h 674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</a:gdLst>
                    <a:ahLst/>
                    <a:cxnLst>
                      <a:cxn ang="T96">
                        <a:pos x="T0" y="T1"/>
                      </a:cxn>
                      <a:cxn ang="T97">
                        <a:pos x="T2" y="T3"/>
                      </a:cxn>
                      <a:cxn ang="T98">
                        <a:pos x="T4" y="T5"/>
                      </a:cxn>
                      <a:cxn ang="T99">
                        <a:pos x="T6" y="T7"/>
                      </a:cxn>
                      <a:cxn ang="T100">
                        <a:pos x="T8" y="T9"/>
                      </a:cxn>
                      <a:cxn ang="T101">
                        <a:pos x="T10" y="T11"/>
                      </a:cxn>
                      <a:cxn ang="T102">
                        <a:pos x="T12" y="T13"/>
                      </a:cxn>
                      <a:cxn ang="T103">
                        <a:pos x="T14" y="T15"/>
                      </a:cxn>
                      <a:cxn ang="T104">
                        <a:pos x="T16" y="T17"/>
                      </a:cxn>
                      <a:cxn ang="T105">
                        <a:pos x="T18" y="T19"/>
                      </a:cxn>
                      <a:cxn ang="T106">
                        <a:pos x="T20" y="T21"/>
                      </a:cxn>
                      <a:cxn ang="T107">
                        <a:pos x="T22" y="T23"/>
                      </a:cxn>
                      <a:cxn ang="T108">
                        <a:pos x="T24" y="T25"/>
                      </a:cxn>
                      <a:cxn ang="T109">
                        <a:pos x="T26" y="T27"/>
                      </a:cxn>
                      <a:cxn ang="T110">
                        <a:pos x="T28" y="T29"/>
                      </a:cxn>
                      <a:cxn ang="T111">
                        <a:pos x="T30" y="T31"/>
                      </a:cxn>
                      <a:cxn ang="T112">
                        <a:pos x="T32" y="T33"/>
                      </a:cxn>
                      <a:cxn ang="T113">
                        <a:pos x="T34" y="T35"/>
                      </a:cxn>
                      <a:cxn ang="T114">
                        <a:pos x="T36" y="T37"/>
                      </a:cxn>
                      <a:cxn ang="T115">
                        <a:pos x="T38" y="T39"/>
                      </a:cxn>
                      <a:cxn ang="T116">
                        <a:pos x="T40" y="T41"/>
                      </a:cxn>
                      <a:cxn ang="T117">
                        <a:pos x="T42" y="T43"/>
                      </a:cxn>
                      <a:cxn ang="T118">
                        <a:pos x="T44" y="T45"/>
                      </a:cxn>
                      <a:cxn ang="T119">
                        <a:pos x="T46" y="T47"/>
                      </a:cxn>
                      <a:cxn ang="T120">
                        <a:pos x="T48" y="T49"/>
                      </a:cxn>
                      <a:cxn ang="T121">
                        <a:pos x="T50" y="T51"/>
                      </a:cxn>
                      <a:cxn ang="T122">
                        <a:pos x="T52" y="T53"/>
                      </a:cxn>
                      <a:cxn ang="T123">
                        <a:pos x="T54" y="T55"/>
                      </a:cxn>
                      <a:cxn ang="T124">
                        <a:pos x="T56" y="T57"/>
                      </a:cxn>
                      <a:cxn ang="T125">
                        <a:pos x="T58" y="T59"/>
                      </a:cxn>
                      <a:cxn ang="T126">
                        <a:pos x="T60" y="T61"/>
                      </a:cxn>
                      <a:cxn ang="T127">
                        <a:pos x="T62" y="T63"/>
                      </a:cxn>
                      <a:cxn ang="T128">
                        <a:pos x="T64" y="T65"/>
                      </a:cxn>
                      <a:cxn ang="T129">
                        <a:pos x="T66" y="T67"/>
                      </a:cxn>
                      <a:cxn ang="T130">
                        <a:pos x="T68" y="T69"/>
                      </a:cxn>
                      <a:cxn ang="T131">
                        <a:pos x="T70" y="T71"/>
                      </a:cxn>
                      <a:cxn ang="T132">
                        <a:pos x="T72" y="T73"/>
                      </a:cxn>
                      <a:cxn ang="T133">
                        <a:pos x="T74" y="T75"/>
                      </a:cxn>
                      <a:cxn ang="T134">
                        <a:pos x="T76" y="T77"/>
                      </a:cxn>
                      <a:cxn ang="T135">
                        <a:pos x="T78" y="T79"/>
                      </a:cxn>
                      <a:cxn ang="T136">
                        <a:pos x="T80" y="T81"/>
                      </a:cxn>
                      <a:cxn ang="T137">
                        <a:pos x="T82" y="T83"/>
                      </a:cxn>
                      <a:cxn ang="T138">
                        <a:pos x="T84" y="T85"/>
                      </a:cxn>
                      <a:cxn ang="T139">
                        <a:pos x="T86" y="T87"/>
                      </a:cxn>
                      <a:cxn ang="T140">
                        <a:pos x="T88" y="T89"/>
                      </a:cxn>
                      <a:cxn ang="T141">
                        <a:pos x="T90" y="T91"/>
                      </a:cxn>
                      <a:cxn ang="T142">
                        <a:pos x="T92" y="T93"/>
                      </a:cxn>
                      <a:cxn ang="T143">
                        <a:pos x="T94" y="T95"/>
                      </a:cxn>
                    </a:cxnLst>
                    <a:rect l="0" t="0" r="r" b="b"/>
                    <a:pathLst>
                      <a:path w="509" h="674">
                        <a:moveTo>
                          <a:pt x="484" y="674"/>
                        </a:moveTo>
                        <a:lnTo>
                          <a:pt x="477" y="667"/>
                        </a:lnTo>
                        <a:lnTo>
                          <a:pt x="471" y="660"/>
                        </a:lnTo>
                        <a:lnTo>
                          <a:pt x="463" y="654"/>
                        </a:lnTo>
                        <a:lnTo>
                          <a:pt x="456" y="650"/>
                        </a:lnTo>
                        <a:lnTo>
                          <a:pt x="448" y="647"/>
                        </a:lnTo>
                        <a:lnTo>
                          <a:pt x="439" y="643"/>
                        </a:lnTo>
                        <a:lnTo>
                          <a:pt x="431" y="641"/>
                        </a:lnTo>
                        <a:lnTo>
                          <a:pt x="422" y="641"/>
                        </a:lnTo>
                        <a:lnTo>
                          <a:pt x="408" y="642"/>
                        </a:lnTo>
                        <a:lnTo>
                          <a:pt x="390" y="645"/>
                        </a:lnTo>
                        <a:lnTo>
                          <a:pt x="369" y="649"/>
                        </a:lnTo>
                        <a:lnTo>
                          <a:pt x="344" y="655"/>
                        </a:lnTo>
                        <a:lnTo>
                          <a:pt x="320" y="660"/>
                        </a:lnTo>
                        <a:lnTo>
                          <a:pt x="299" y="663"/>
                        </a:lnTo>
                        <a:lnTo>
                          <a:pt x="281" y="667"/>
                        </a:lnTo>
                        <a:lnTo>
                          <a:pt x="266" y="667"/>
                        </a:lnTo>
                        <a:lnTo>
                          <a:pt x="250" y="667"/>
                        </a:lnTo>
                        <a:lnTo>
                          <a:pt x="234" y="666"/>
                        </a:lnTo>
                        <a:lnTo>
                          <a:pt x="219" y="665"/>
                        </a:lnTo>
                        <a:lnTo>
                          <a:pt x="203" y="662"/>
                        </a:lnTo>
                        <a:lnTo>
                          <a:pt x="190" y="659"/>
                        </a:lnTo>
                        <a:lnTo>
                          <a:pt x="176" y="656"/>
                        </a:lnTo>
                        <a:lnTo>
                          <a:pt x="162" y="652"/>
                        </a:lnTo>
                        <a:lnTo>
                          <a:pt x="150" y="648"/>
                        </a:lnTo>
                        <a:lnTo>
                          <a:pt x="137" y="642"/>
                        </a:lnTo>
                        <a:lnTo>
                          <a:pt x="125" y="636"/>
                        </a:lnTo>
                        <a:lnTo>
                          <a:pt x="115" y="630"/>
                        </a:lnTo>
                        <a:lnTo>
                          <a:pt x="104" y="622"/>
                        </a:lnTo>
                        <a:lnTo>
                          <a:pt x="94" y="615"/>
                        </a:lnTo>
                        <a:lnTo>
                          <a:pt x="84" y="607"/>
                        </a:lnTo>
                        <a:lnTo>
                          <a:pt x="75" y="597"/>
                        </a:lnTo>
                        <a:lnTo>
                          <a:pt x="66" y="588"/>
                        </a:lnTo>
                        <a:lnTo>
                          <a:pt x="58" y="578"/>
                        </a:lnTo>
                        <a:lnTo>
                          <a:pt x="51" y="567"/>
                        </a:lnTo>
                        <a:lnTo>
                          <a:pt x="44" y="556"/>
                        </a:lnTo>
                        <a:lnTo>
                          <a:pt x="38" y="543"/>
                        </a:lnTo>
                        <a:lnTo>
                          <a:pt x="32" y="531"/>
                        </a:lnTo>
                        <a:lnTo>
                          <a:pt x="26" y="518"/>
                        </a:lnTo>
                        <a:lnTo>
                          <a:pt x="21" y="503"/>
                        </a:lnTo>
                        <a:lnTo>
                          <a:pt x="17" y="490"/>
                        </a:lnTo>
                        <a:lnTo>
                          <a:pt x="13" y="474"/>
                        </a:lnTo>
                        <a:lnTo>
                          <a:pt x="9" y="458"/>
                        </a:lnTo>
                        <a:lnTo>
                          <a:pt x="6" y="442"/>
                        </a:lnTo>
                        <a:lnTo>
                          <a:pt x="4" y="426"/>
                        </a:lnTo>
                        <a:lnTo>
                          <a:pt x="2" y="408"/>
                        </a:lnTo>
                        <a:lnTo>
                          <a:pt x="1" y="390"/>
                        </a:lnTo>
                        <a:lnTo>
                          <a:pt x="0" y="371"/>
                        </a:lnTo>
                        <a:lnTo>
                          <a:pt x="0" y="351"/>
                        </a:lnTo>
                        <a:lnTo>
                          <a:pt x="1" y="314"/>
                        </a:lnTo>
                        <a:lnTo>
                          <a:pt x="4" y="280"/>
                        </a:lnTo>
                        <a:lnTo>
                          <a:pt x="6" y="263"/>
                        </a:lnTo>
                        <a:lnTo>
                          <a:pt x="8" y="247"/>
                        </a:lnTo>
                        <a:lnTo>
                          <a:pt x="12" y="232"/>
                        </a:lnTo>
                        <a:lnTo>
                          <a:pt x="15" y="216"/>
                        </a:lnTo>
                        <a:lnTo>
                          <a:pt x="19" y="201"/>
                        </a:lnTo>
                        <a:lnTo>
                          <a:pt x="23" y="188"/>
                        </a:lnTo>
                        <a:lnTo>
                          <a:pt x="27" y="174"/>
                        </a:lnTo>
                        <a:lnTo>
                          <a:pt x="33" y="160"/>
                        </a:lnTo>
                        <a:lnTo>
                          <a:pt x="39" y="148"/>
                        </a:lnTo>
                        <a:lnTo>
                          <a:pt x="45" y="136"/>
                        </a:lnTo>
                        <a:lnTo>
                          <a:pt x="52" y="123"/>
                        </a:lnTo>
                        <a:lnTo>
                          <a:pt x="59" y="113"/>
                        </a:lnTo>
                        <a:lnTo>
                          <a:pt x="67" y="99"/>
                        </a:lnTo>
                        <a:lnTo>
                          <a:pt x="77" y="88"/>
                        </a:lnTo>
                        <a:lnTo>
                          <a:pt x="87" y="76"/>
                        </a:lnTo>
                        <a:lnTo>
                          <a:pt x="98" y="65"/>
                        </a:lnTo>
                        <a:lnTo>
                          <a:pt x="108" y="56"/>
                        </a:lnTo>
                        <a:lnTo>
                          <a:pt x="120" y="46"/>
                        </a:lnTo>
                        <a:lnTo>
                          <a:pt x="133" y="39"/>
                        </a:lnTo>
                        <a:lnTo>
                          <a:pt x="145" y="32"/>
                        </a:lnTo>
                        <a:lnTo>
                          <a:pt x="159" y="25"/>
                        </a:lnTo>
                        <a:lnTo>
                          <a:pt x="173" y="20"/>
                        </a:lnTo>
                        <a:lnTo>
                          <a:pt x="187" y="16"/>
                        </a:lnTo>
                        <a:lnTo>
                          <a:pt x="203" y="12"/>
                        </a:lnTo>
                        <a:lnTo>
                          <a:pt x="219" y="10"/>
                        </a:lnTo>
                        <a:lnTo>
                          <a:pt x="235" y="8"/>
                        </a:lnTo>
                        <a:lnTo>
                          <a:pt x="252" y="5"/>
                        </a:lnTo>
                        <a:lnTo>
                          <a:pt x="270" y="5"/>
                        </a:lnTo>
                        <a:lnTo>
                          <a:pt x="282" y="6"/>
                        </a:lnTo>
                        <a:lnTo>
                          <a:pt x="298" y="8"/>
                        </a:lnTo>
                        <a:lnTo>
                          <a:pt x="317" y="11"/>
                        </a:lnTo>
                        <a:lnTo>
                          <a:pt x="339" y="14"/>
                        </a:lnTo>
                        <a:lnTo>
                          <a:pt x="360" y="19"/>
                        </a:lnTo>
                        <a:lnTo>
                          <a:pt x="379" y="22"/>
                        </a:lnTo>
                        <a:lnTo>
                          <a:pt x="395" y="23"/>
                        </a:lnTo>
                        <a:lnTo>
                          <a:pt x="408" y="24"/>
                        </a:lnTo>
                        <a:lnTo>
                          <a:pt x="415" y="24"/>
                        </a:lnTo>
                        <a:lnTo>
                          <a:pt x="421" y="23"/>
                        </a:lnTo>
                        <a:lnTo>
                          <a:pt x="428" y="21"/>
                        </a:lnTo>
                        <a:lnTo>
                          <a:pt x="435" y="19"/>
                        </a:lnTo>
                        <a:lnTo>
                          <a:pt x="442" y="16"/>
                        </a:lnTo>
                        <a:lnTo>
                          <a:pt x="449" y="12"/>
                        </a:lnTo>
                        <a:lnTo>
                          <a:pt x="456" y="6"/>
                        </a:lnTo>
                        <a:lnTo>
                          <a:pt x="463" y="0"/>
                        </a:lnTo>
                        <a:lnTo>
                          <a:pt x="463" y="245"/>
                        </a:lnTo>
                        <a:lnTo>
                          <a:pt x="453" y="227"/>
                        </a:lnTo>
                        <a:lnTo>
                          <a:pt x="442" y="209"/>
                        </a:lnTo>
                        <a:lnTo>
                          <a:pt x="433" y="192"/>
                        </a:lnTo>
                        <a:lnTo>
                          <a:pt x="423" y="177"/>
                        </a:lnTo>
                        <a:lnTo>
                          <a:pt x="414" y="163"/>
                        </a:lnTo>
                        <a:lnTo>
                          <a:pt x="404" y="151"/>
                        </a:lnTo>
                        <a:lnTo>
                          <a:pt x="395" y="139"/>
                        </a:lnTo>
                        <a:lnTo>
                          <a:pt x="385" y="130"/>
                        </a:lnTo>
                        <a:lnTo>
                          <a:pt x="373" y="118"/>
                        </a:lnTo>
                        <a:lnTo>
                          <a:pt x="358" y="108"/>
                        </a:lnTo>
                        <a:lnTo>
                          <a:pt x="344" y="99"/>
                        </a:lnTo>
                        <a:lnTo>
                          <a:pt x="330" y="92"/>
                        </a:lnTo>
                        <a:lnTo>
                          <a:pt x="314" y="86"/>
                        </a:lnTo>
                        <a:lnTo>
                          <a:pt x="298" y="82"/>
                        </a:lnTo>
                        <a:lnTo>
                          <a:pt x="280" y="80"/>
                        </a:lnTo>
                        <a:lnTo>
                          <a:pt x="263" y="80"/>
                        </a:lnTo>
                        <a:lnTo>
                          <a:pt x="252" y="80"/>
                        </a:lnTo>
                        <a:lnTo>
                          <a:pt x="240" y="81"/>
                        </a:lnTo>
                        <a:lnTo>
                          <a:pt x="230" y="83"/>
                        </a:lnTo>
                        <a:lnTo>
                          <a:pt x="219" y="85"/>
                        </a:lnTo>
                        <a:lnTo>
                          <a:pt x="210" y="89"/>
                        </a:lnTo>
                        <a:lnTo>
                          <a:pt x="199" y="92"/>
                        </a:lnTo>
                        <a:lnTo>
                          <a:pt x="191" y="97"/>
                        </a:lnTo>
                        <a:lnTo>
                          <a:pt x="181" y="102"/>
                        </a:lnTo>
                        <a:lnTo>
                          <a:pt x="173" y="108"/>
                        </a:lnTo>
                        <a:lnTo>
                          <a:pt x="164" y="115"/>
                        </a:lnTo>
                        <a:lnTo>
                          <a:pt x="157" y="122"/>
                        </a:lnTo>
                        <a:lnTo>
                          <a:pt x="150" y="130"/>
                        </a:lnTo>
                        <a:lnTo>
                          <a:pt x="142" y="139"/>
                        </a:lnTo>
                        <a:lnTo>
                          <a:pt x="135" y="149"/>
                        </a:lnTo>
                        <a:lnTo>
                          <a:pt x="128" y="159"/>
                        </a:lnTo>
                        <a:lnTo>
                          <a:pt x="123" y="170"/>
                        </a:lnTo>
                        <a:lnTo>
                          <a:pt x="115" y="188"/>
                        </a:lnTo>
                        <a:lnTo>
                          <a:pt x="108" y="205"/>
                        </a:lnTo>
                        <a:lnTo>
                          <a:pt x="102" y="225"/>
                        </a:lnTo>
                        <a:lnTo>
                          <a:pt x="97" y="247"/>
                        </a:lnTo>
                        <a:lnTo>
                          <a:pt x="94" y="269"/>
                        </a:lnTo>
                        <a:lnTo>
                          <a:pt x="91" y="293"/>
                        </a:lnTo>
                        <a:lnTo>
                          <a:pt x="88" y="317"/>
                        </a:lnTo>
                        <a:lnTo>
                          <a:pt x="88" y="342"/>
                        </a:lnTo>
                        <a:lnTo>
                          <a:pt x="88" y="367"/>
                        </a:lnTo>
                        <a:lnTo>
                          <a:pt x="91" y="391"/>
                        </a:lnTo>
                        <a:lnTo>
                          <a:pt x="94" y="413"/>
                        </a:lnTo>
                        <a:lnTo>
                          <a:pt x="97" y="435"/>
                        </a:lnTo>
                        <a:lnTo>
                          <a:pt x="102" y="455"/>
                        </a:lnTo>
                        <a:lnTo>
                          <a:pt x="108" y="474"/>
                        </a:lnTo>
                        <a:lnTo>
                          <a:pt x="115" y="493"/>
                        </a:lnTo>
                        <a:lnTo>
                          <a:pt x="123" y="510"/>
                        </a:lnTo>
                        <a:lnTo>
                          <a:pt x="128" y="520"/>
                        </a:lnTo>
                        <a:lnTo>
                          <a:pt x="135" y="531"/>
                        </a:lnTo>
                        <a:lnTo>
                          <a:pt x="142" y="539"/>
                        </a:lnTo>
                        <a:lnTo>
                          <a:pt x="148" y="548"/>
                        </a:lnTo>
                        <a:lnTo>
                          <a:pt x="156" y="556"/>
                        </a:lnTo>
                        <a:lnTo>
                          <a:pt x="164" y="563"/>
                        </a:lnTo>
                        <a:lnTo>
                          <a:pt x="172" y="570"/>
                        </a:lnTo>
                        <a:lnTo>
                          <a:pt x="180" y="575"/>
                        </a:lnTo>
                        <a:lnTo>
                          <a:pt x="189" y="580"/>
                        </a:lnTo>
                        <a:lnTo>
                          <a:pt x="198" y="585"/>
                        </a:lnTo>
                        <a:lnTo>
                          <a:pt x="207" y="588"/>
                        </a:lnTo>
                        <a:lnTo>
                          <a:pt x="217" y="591"/>
                        </a:lnTo>
                        <a:lnTo>
                          <a:pt x="227" y="593"/>
                        </a:lnTo>
                        <a:lnTo>
                          <a:pt x="237" y="595"/>
                        </a:lnTo>
                        <a:lnTo>
                          <a:pt x="249" y="596"/>
                        </a:lnTo>
                        <a:lnTo>
                          <a:pt x="259" y="596"/>
                        </a:lnTo>
                        <a:lnTo>
                          <a:pt x="274" y="596"/>
                        </a:lnTo>
                        <a:lnTo>
                          <a:pt x="286" y="595"/>
                        </a:lnTo>
                        <a:lnTo>
                          <a:pt x="299" y="593"/>
                        </a:lnTo>
                        <a:lnTo>
                          <a:pt x="312" y="590"/>
                        </a:lnTo>
                        <a:lnTo>
                          <a:pt x="323" y="587"/>
                        </a:lnTo>
                        <a:lnTo>
                          <a:pt x="334" y="581"/>
                        </a:lnTo>
                        <a:lnTo>
                          <a:pt x="344" y="576"/>
                        </a:lnTo>
                        <a:lnTo>
                          <a:pt x="355" y="571"/>
                        </a:lnTo>
                        <a:lnTo>
                          <a:pt x="364" y="562"/>
                        </a:lnTo>
                        <a:lnTo>
                          <a:pt x="374" y="554"/>
                        </a:lnTo>
                        <a:lnTo>
                          <a:pt x="381" y="546"/>
                        </a:lnTo>
                        <a:lnTo>
                          <a:pt x="388" y="535"/>
                        </a:lnTo>
                        <a:lnTo>
                          <a:pt x="393" y="524"/>
                        </a:lnTo>
                        <a:lnTo>
                          <a:pt x="396" y="513"/>
                        </a:lnTo>
                        <a:lnTo>
                          <a:pt x="398" y="500"/>
                        </a:lnTo>
                        <a:lnTo>
                          <a:pt x="399" y="488"/>
                        </a:lnTo>
                        <a:lnTo>
                          <a:pt x="399" y="429"/>
                        </a:lnTo>
                        <a:lnTo>
                          <a:pt x="398" y="412"/>
                        </a:lnTo>
                        <a:lnTo>
                          <a:pt x="396" y="397"/>
                        </a:lnTo>
                        <a:lnTo>
                          <a:pt x="392" y="382"/>
                        </a:lnTo>
                        <a:lnTo>
                          <a:pt x="387" y="368"/>
                        </a:lnTo>
                        <a:lnTo>
                          <a:pt x="379" y="355"/>
                        </a:lnTo>
                        <a:lnTo>
                          <a:pt x="370" y="342"/>
                        </a:lnTo>
                        <a:lnTo>
                          <a:pt x="358" y="331"/>
                        </a:lnTo>
                        <a:lnTo>
                          <a:pt x="345" y="320"/>
                        </a:lnTo>
                        <a:lnTo>
                          <a:pt x="509" y="320"/>
                        </a:lnTo>
                        <a:lnTo>
                          <a:pt x="502" y="329"/>
                        </a:lnTo>
                        <a:lnTo>
                          <a:pt x="498" y="338"/>
                        </a:lnTo>
                        <a:lnTo>
                          <a:pt x="494" y="350"/>
                        </a:lnTo>
                        <a:lnTo>
                          <a:pt x="491" y="362"/>
                        </a:lnTo>
                        <a:lnTo>
                          <a:pt x="488" y="377"/>
                        </a:lnTo>
                        <a:lnTo>
                          <a:pt x="486" y="393"/>
                        </a:lnTo>
                        <a:lnTo>
                          <a:pt x="484" y="410"/>
                        </a:lnTo>
                        <a:lnTo>
                          <a:pt x="484" y="429"/>
                        </a:lnTo>
                        <a:lnTo>
                          <a:pt x="484" y="67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" name="Freeform 948"/>
                  <p:cNvSpPr>
                    <a:spLocks noChangeAspect="1"/>
                  </p:cNvSpPr>
                  <p:nvPr/>
                </p:nvSpPr>
                <p:spPr bwMode="auto">
                  <a:xfrm>
                    <a:off x="1861" y="2262"/>
                    <a:ext cx="164" cy="193"/>
                  </a:xfrm>
                  <a:custGeom>
                    <a:avLst/>
                    <a:gdLst>
                      <a:gd name="T0" fmla="*/ 117 w 558"/>
                      <a:gd name="T1" fmla="*/ 30 h 635"/>
                      <a:gd name="T2" fmla="*/ 119 w 558"/>
                      <a:gd name="T3" fmla="*/ 25 h 635"/>
                      <a:gd name="T4" fmla="*/ 121 w 558"/>
                      <a:gd name="T5" fmla="*/ 20 h 635"/>
                      <a:gd name="T6" fmla="*/ 122 w 558"/>
                      <a:gd name="T7" fmla="*/ 16 h 635"/>
                      <a:gd name="T8" fmla="*/ 123 w 558"/>
                      <a:gd name="T9" fmla="*/ 12 h 635"/>
                      <a:gd name="T10" fmla="*/ 122 w 558"/>
                      <a:gd name="T11" fmla="*/ 11 h 635"/>
                      <a:gd name="T12" fmla="*/ 122 w 558"/>
                      <a:gd name="T13" fmla="*/ 10 h 635"/>
                      <a:gd name="T14" fmla="*/ 122 w 558"/>
                      <a:gd name="T15" fmla="*/ 8 h 635"/>
                      <a:gd name="T16" fmla="*/ 121 w 558"/>
                      <a:gd name="T17" fmla="*/ 6 h 635"/>
                      <a:gd name="T18" fmla="*/ 118 w 558"/>
                      <a:gd name="T19" fmla="*/ 3 h 635"/>
                      <a:gd name="T20" fmla="*/ 116 w 558"/>
                      <a:gd name="T21" fmla="*/ 0 h 635"/>
                      <a:gd name="T22" fmla="*/ 164 w 558"/>
                      <a:gd name="T23" fmla="*/ 0 h 635"/>
                      <a:gd name="T24" fmla="*/ 159 w 558"/>
                      <a:gd name="T25" fmla="*/ 6 h 635"/>
                      <a:gd name="T26" fmla="*/ 153 w 558"/>
                      <a:gd name="T27" fmla="*/ 12 h 635"/>
                      <a:gd name="T28" fmla="*/ 151 w 558"/>
                      <a:gd name="T29" fmla="*/ 16 h 635"/>
                      <a:gd name="T30" fmla="*/ 149 w 558"/>
                      <a:gd name="T31" fmla="*/ 19 h 635"/>
                      <a:gd name="T32" fmla="*/ 147 w 558"/>
                      <a:gd name="T33" fmla="*/ 23 h 635"/>
                      <a:gd name="T34" fmla="*/ 145 w 558"/>
                      <a:gd name="T35" fmla="*/ 26 h 635"/>
                      <a:gd name="T36" fmla="*/ 95 w 558"/>
                      <a:gd name="T37" fmla="*/ 125 h 635"/>
                      <a:gd name="T38" fmla="*/ 95 w 558"/>
                      <a:gd name="T39" fmla="*/ 160 h 635"/>
                      <a:gd name="T40" fmla="*/ 95 w 558"/>
                      <a:gd name="T41" fmla="*/ 165 h 635"/>
                      <a:gd name="T42" fmla="*/ 95 w 558"/>
                      <a:gd name="T43" fmla="*/ 170 h 635"/>
                      <a:gd name="T44" fmla="*/ 96 w 558"/>
                      <a:gd name="T45" fmla="*/ 175 h 635"/>
                      <a:gd name="T46" fmla="*/ 98 w 558"/>
                      <a:gd name="T47" fmla="*/ 179 h 635"/>
                      <a:gd name="T48" fmla="*/ 99 w 558"/>
                      <a:gd name="T49" fmla="*/ 183 h 635"/>
                      <a:gd name="T50" fmla="*/ 101 w 558"/>
                      <a:gd name="T51" fmla="*/ 187 h 635"/>
                      <a:gd name="T52" fmla="*/ 104 w 558"/>
                      <a:gd name="T53" fmla="*/ 190 h 635"/>
                      <a:gd name="T54" fmla="*/ 107 w 558"/>
                      <a:gd name="T55" fmla="*/ 193 h 635"/>
                      <a:gd name="T56" fmla="*/ 56 w 558"/>
                      <a:gd name="T57" fmla="*/ 193 h 635"/>
                      <a:gd name="T58" fmla="*/ 59 w 558"/>
                      <a:gd name="T59" fmla="*/ 190 h 635"/>
                      <a:gd name="T60" fmla="*/ 62 w 558"/>
                      <a:gd name="T61" fmla="*/ 187 h 635"/>
                      <a:gd name="T62" fmla="*/ 64 w 558"/>
                      <a:gd name="T63" fmla="*/ 183 h 635"/>
                      <a:gd name="T64" fmla="*/ 66 w 558"/>
                      <a:gd name="T65" fmla="*/ 179 h 635"/>
                      <a:gd name="T66" fmla="*/ 67 w 558"/>
                      <a:gd name="T67" fmla="*/ 175 h 635"/>
                      <a:gd name="T68" fmla="*/ 68 w 558"/>
                      <a:gd name="T69" fmla="*/ 170 h 635"/>
                      <a:gd name="T70" fmla="*/ 69 w 558"/>
                      <a:gd name="T71" fmla="*/ 165 h 635"/>
                      <a:gd name="T72" fmla="*/ 69 w 558"/>
                      <a:gd name="T73" fmla="*/ 160 h 635"/>
                      <a:gd name="T74" fmla="*/ 69 w 558"/>
                      <a:gd name="T75" fmla="*/ 126 h 635"/>
                      <a:gd name="T76" fmla="*/ 19 w 558"/>
                      <a:gd name="T77" fmla="*/ 26 h 635"/>
                      <a:gd name="T78" fmla="*/ 14 w 558"/>
                      <a:gd name="T79" fmla="*/ 19 h 635"/>
                      <a:gd name="T80" fmla="*/ 10 w 558"/>
                      <a:gd name="T81" fmla="*/ 12 h 635"/>
                      <a:gd name="T82" fmla="*/ 5 w 558"/>
                      <a:gd name="T83" fmla="*/ 6 h 635"/>
                      <a:gd name="T84" fmla="*/ 0 w 558"/>
                      <a:gd name="T85" fmla="*/ 0 h 635"/>
                      <a:gd name="T86" fmla="*/ 51 w 558"/>
                      <a:gd name="T87" fmla="*/ 0 h 635"/>
                      <a:gd name="T88" fmla="*/ 48 w 558"/>
                      <a:gd name="T89" fmla="*/ 3 h 635"/>
                      <a:gd name="T90" fmla="*/ 47 w 558"/>
                      <a:gd name="T91" fmla="*/ 6 h 635"/>
                      <a:gd name="T92" fmla="*/ 46 w 558"/>
                      <a:gd name="T93" fmla="*/ 8 h 635"/>
                      <a:gd name="T94" fmla="*/ 46 w 558"/>
                      <a:gd name="T95" fmla="*/ 9 h 635"/>
                      <a:gd name="T96" fmla="*/ 46 w 558"/>
                      <a:gd name="T97" fmla="*/ 11 h 635"/>
                      <a:gd name="T98" fmla="*/ 45 w 558"/>
                      <a:gd name="T99" fmla="*/ 12 h 635"/>
                      <a:gd name="T100" fmla="*/ 46 w 558"/>
                      <a:gd name="T101" fmla="*/ 16 h 635"/>
                      <a:gd name="T102" fmla="*/ 46 w 558"/>
                      <a:gd name="T103" fmla="*/ 20 h 635"/>
                      <a:gd name="T104" fmla="*/ 48 w 558"/>
                      <a:gd name="T105" fmla="*/ 25 h 635"/>
                      <a:gd name="T106" fmla="*/ 51 w 558"/>
                      <a:gd name="T107" fmla="*/ 30 h 635"/>
                      <a:gd name="T108" fmla="*/ 83 w 558"/>
                      <a:gd name="T109" fmla="*/ 98 h 635"/>
                      <a:gd name="T110" fmla="*/ 117 w 558"/>
                      <a:gd name="T111" fmla="*/ 30 h 635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</a:gdLst>
                    <a:ahLst/>
                    <a:cxnLst>
                      <a:cxn ang="T112">
                        <a:pos x="T0" y="T1"/>
                      </a:cxn>
                      <a:cxn ang="T113">
                        <a:pos x="T2" y="T3"/>
                      </a:cxn>
                      <a:cxn ang="T114">
                        <a:pos x="T4" y="T5"/>
                      </a:cxn>
                      <a:cxn ang="T115">
                        <a:pos x="T6" y="T7"/>
                      </a:cxn>
                      <a:cxn ang="T116">
                        <a:pos x="T8" y="T9"/>
                      </a:cxn>
                      <a:cxn ang="T117">
                        <a:pos x="T10" y="T11"/>
                      </a:cxn>
                      <a:cxn ang="T118">
                        <a:pos x="T12" y="T13"/>
                      </a:cxn>
                      <a:cxn ang="T119">
                        <a:pos x="T14" y="T15"/>
                      </a:cxn>
                      <a:cxn ang="T120">
                        <a:pos x="T16" y="T17"/>
                      </a:cxn>
                      <a:cxn ang="T121">
                        <a:pos x="T18" y="T19"/>
                      </a:cxn>
                      <a:cxn ang="T122">
                        <a:pos x="T20" y="T21"/>
                      </a:cxn>
                      <a:cxn ang="T123">
                        <a:pos x="T22" y="T23"/>
                      </a:cxn>
                      <a:cxn ang="T124">
                        <a:pos x="T24" y="T25"/>
                      </a:cxn>
                      <a:cxn ang="T125">
                        <a:pos x="T26" y="T27"/>
                      </a:cxn>
                      <a:cxn ang="T126">
                        <a:pos x="T28" y="T29"/>
                      </a:cxn>
                      <a:cxn ang="T127">
                        <a:pos x="T30" y="T31"/>
                      </a:cxn>
                      <a:cxn ang="T128">
                        <a:pos x="T32" y="T33"/>
                      </a:cxn>
                      <a:cxn ang="T129">
                        <a:pos x="T34" y="T35"/>
                      </a:cxn>
                      <a:cxn ang="T130">
                        <a:pos x="T36" y="T37"/>
                      </a:cxn>
                      <a:cxn ang="T131">
                        <a:pos x="T38" y="T39"/>
                      </a:cxn>
                      <a:cxn ang="T132">
                        <a:pos x="T40" y="T41"/>
                      </a:cxn>
                      <a:cxn ang="T133">
                        <a:pos x="T42" y="T43"/>
                      </a:cxn>
                      <a:cxn ang="T134">
                        <a:pos x="T44" y="T45"/>
                      </a:cxn>
                      <a:cxn ang="T135">
                        <a:pos x="T46" y="T47"/>
                      </a:cxn>
                      <a:cxn ang="T136">
                        <a:pos x="T48" y="T49"/>
                      </a:cxn>
                      <a:cxn ang="T137">
                        <a:pos x="T50" y="T51"/>
                      </a:cxn>
                      <a:cxn ang="T138">
                        <a:pos x="T52" y="T53"/>
                      </a:cxn>
                      <a:cxn ang="T139">
                        <a:pos x="T54" y="T55"/>
                      </a:cxn>
                      <a:cxn ang="T140">
                        <a:pos x="T56" y="T57"/>
                      </a:cxn>
                      <a:cxn ang="T141">
                        <a:pos x="T58" y="T59"/>
                      </a:cxn>
                      <a:cxn ang="T142">
                        <a:pos x="T60" y="T61"/>
                      </a:cxn>
                      <a:cxn ang="T143">
                        <a:pos x="T62" y="T63"/>
                      </a:cxn>
                      <a:cxn ang="T144">
                        <a:pos x="T64" y="T65"/>
                      </a:cxn>
                      <a:cxn ang="T145">
                        <a:pos x="T66" y="T67"/>
                      </a:cxn>
                      <a:cxn ang="T146">
                        <a:pos x="T68" y="T69"/>
                      </a:cxn>
                      <a:cxn ang="T147">
                        <a:pos x="T70" y="T71"/>
                      </a:cxn>
                      <a:cxn ang="T148">
                        <a:pos x="T72" y="T73"/>
                      </a:cxn>
                      <a:cxn ang="T149">
                        <a:pos x="T74" y="T75"/>
                      </a:cxn>
                      <a:cxn ang="T150">
                        <a:pos x="T76" y="T77"/>
                      </a:cxn>
                      <a:cxn ang="T151">
                        <a:pos x="T78" y="T79"/>
                      </a:cxn>
                      <a:cxn ang="T152">
                        <a:pos x="T80" y="T81"/>
                      </a:cxn>
                      <a:cxn ang="T153">
                        <a:pos x="T82" y="T83"/>
                      </a:cxn>
                      <a:cxn ang="T154">
                        <a:pos x="T84" y="T85"/>
                      </a:cxn>
                      <a:cxn ang="T155">
                        <a:pos x="T86" y="T87"/>
                      </a:cxn>
                      <a:cxn ang="T156">
                        <a:pos x="T88" y="T89"/>
                      </a:cxn>
                      <a:cxn ang="T157">
                        <a:pos x="T90" y="T91"/>
                      </a:cxn>
                      <a:cxn ang="T158">
                        <a:pos x="T92" y="T93"/>
                      </a:cxn>
                      <a:cxn ang="T159">
                        <a:pos x="T94" y="T95"/>
                      </a:cxn>
                      <a:cxn ang="T160">
                        <a:pos x="T96" y="T97"/>
                      </a:cxn>
                      <a:cxn ang="T161">
                        <a:pos x="T98" y="T99"/>
                      </a:cxn>
                      <a:cxn ang="T162">
                        <a:pos x="T100" y="T101"/>
                      </a:cxn>
                      <a:cxn ang="T163">
                        <a:pos x="T102" y="T103"/>
                      </a:cxn>
                      <a:cxn ang="T164">
                        <a:pos x="T104" y="T105"/>
                      </a:cxn>
                      <a:cxn ang="T165">
                        <a:pos x="T106" y="T107"/>
                      </a:cxn>
                      <a:cxn ang="T166">
                        <a:pos x="T108" y="T109"/>
                      </a:cxn>
                      <a:cxn ang="T167">
                        <a:pos x="T110" y="T111"/>
                      </a:cxn>
                    </a:cxnLst>
                    <a:rect l="0" t="0" r="r" b="b"/>
                    <a:pathLst>
                      <a:path w="558" h="635">
                        <a:moveTo>
                          <a:pt x="398" y="98"/>
                        </a:moveTo>
                        <a:lnTo>
                          <a:pt x="405" y="81"/>
                        </a:lnTo>
                        <a:lnTo>
                          <a:pt x="412" y="65"/>
                        </a:lnTo>
                        <a:lnTo>
                          <a:pt x="416" y="53"/>
                        </a:lnTo>
                        <a:lnTo>
                          <a:pt x="417" y="41"/>
                        </a:lnTo>
                        <a:lnTo>
                          <a:pt x="416" y="37"/>
                        </a:lnTo>
                        <a:lnTo>
                          <a:pt x="415" y="32"/>
                        </a:lnTo>
                        <a:lnTo>
                          <a:pt x="414" y="26"/>
                        </a:lnTo>
                        <a:lnTo>
                          <a:pt x="411" y="21"/>
                        </a:lnTo>
                        <a:lnTo>
                          <a:pt x="403" y="11"/>
                        </a:lnTo>
                        <a:lnTo>
                          <a:pt x="395" y="0"/>
                        </a:lnTo>
                        <a:lnTo>
                          <a:pt x="558" y="0"/>
                        </a:lnTo>
                        <a:lnTo>
                          <a:pt x="540" y="20"/>
                        </a:lnTo>
                        <a:lnTo>
                          <a:pt x="522" y="41"/>
                        </a:lnTo>
                        <a:lnTo>
                          <a:pt x="514" y="53"/>
                        </a:lnTo>
                        <a:lnTo>
                          <a:pt x="506" y="63"/>
                        </a:lnTo>
                        <a:lnTo>
                          <a:pt x="499" y="76"/>
                        </a:lnTo>
                        <a:lnTo>
                          <a:pt x="493" y="87"/>
                        </a:lnTo>
                        <a:lnTo>
                          <a:pt x="322" y="411"/>
                        </a:lnTo>
                        <a:lnTo>
                          <a:pt x="322" y="526"/>
                        </a:lnTo>
                        <a:lnTo>
                          <a:pt x="322" y="543"/>
                        </a:lnTo>
                        <a:lnTo>
                          <a:pt x="324" y="559"/>
                        </a:lnTo>
                        <a:lnTo>
                          <a:pt x="327" y="575"/>
                        </a:lnTo>
                        <a:lnTo>
                          <a:pt x="333" y="589"/>
                        </a:lnTo>
                        <a:lnTo>
                          <a:pt x="338" y="601"/>
                        </a:lnTo>
                        <a:lnTo>
                          <a:pt x="345" y="614"/>
                        </a:lnTo>
                        <a:lnTo>
                          <a:pt x="355" y="625"/>
                        </a:lnTo>
                        <a:lnTo>
                          <a:pt x="365" y="635"/>
                        </a:lnTo>
                        <a:lnTo>
                          <a:pt x="190" y="635"/>
                        </a:lnTo>
                        <a:lnTo>
                          <a:pt x="201" y="625"/>
                        </a:lnTo>
                        <a:lnTo>
                          <a:pt x="210" y="614"/>
                        </a:lnTo>
                        <a:lnTo>
                          <a:pt x="218" y="601"/>
                        </a:lnTo>
                        <a:lnTo>
                          <a:pt x="224" y="589"/>
                        </a:lnTo>
                        <a:lnTo>
                          <a:pt x="229" y="575"/>
                        </a:lnTo>
                        <a:lnTo>
                          <a:pt x="233" y="559"/>
                        </a:lnTo>
                        <a:lnTo>
                          <a:pt x="235" y="543"/>
                        </a:lnTo>
                        <a:lnTo>
                          <a:pt x="236" y="526"/>
                        </a:lnTo>
                        <a:lnTo>
                          <a:pt x="236" y="414"/>
                        </a:lnTo>
                        <a:lnTo>
                          <a:pt x="64" y="87"/>
                        </a:lnTo>
                        <a:lnTo>
                          <a:pt x="49" y="63"/>
                        </a:lnTo>
                        <a:lnTo>
                          <a:pt x="35" y="41"/>
                        </a:lnTo>
                        <a:lnTo>
                          <a:pt x="18" y="20"/>
                        </a:lnTo>
                        <a:lnTo>
                          <a:pt x="0" y="0"/>
                        </a:lnTo>
                        <a:lnTo>
                          <a:pt x="174" y="0"/>
                        </a:lnTo>
                        <a:lnTo>
                          <a:pt x="165" y="10"/>
                        </a:lnTo>
                        <a:lnTo>
                          <a:pt x="159" y="20"/>
                        </a:lnTo>
                        <a:lnTo>
                          <a:pt x="157" y="25"/>
                        </a:lnTo>
                        <a:lnTo>
                          <a:pt x="156" y="31"/>
                        </a:lnTo>
                        <a:lnTo>
                          <a:pt x="155" y="36"/>
                        </a:lnTo>
                        <a:lnTo>
                          <a:pt x="154" y="41"/>
                        </a:lnTo>
                        <a:lnTo>
                          <a:pt x="155" y="54"/>
                        </a:lnTo>
                        <a:lnTo>
                          <a:pt x="158" y="67"/>
                        </a:lnTo>
                        <a:lnTo>
                          <a:pt x="163" y="82"/>
                        </a:lnTo>
                        <a:lnTo>
                          <a:pt x="172" y="98"/>
                        </a:lnTo>
                        <a:lnTo>
                          <a:pt x="284" y="324"/>
                        </a:lnTo>
                        <a:lnTo>
                          <a:pt x="398" y="9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" name="Freeform 949"/>
                  <p:cNvSpPr>
                    <a:spLocks noChangeAspect="1"/>
                  </p:cNvSpPr>
                  <p:nvPr/>
                </p:nvSpPr>
                <p:spPr bwMode="auto">
                  <a:xfrm>
                    <a:off x="2240" y="2262"/>
                    <a:ext cx="143" cy="200"/>
                  </a:xfrm>
                  <a:custGeom>
                    <a:avLst/>
                    <a:gdLst>
                      <a:gd name="T0" fmla="*/ 121 w 471"/>
                      <a:gd name="T1" fmla="*/ 6 h 679"/>
                      <a:gd name="T2" fmla="*/ 125 w 471"/>
                      <a:gd name="T3" fmla="*/ 6 h 679"/>
                      <a:gd name="T4" fmla="*/ 130 w 471"/>
                      <a:gd name="T5" fmla="*/ 4 h 679"/>
                      <a:gd name="T6" fmla="*/ 135 w 471"/>
                      <a:gd name="T7" fmla="*/ 1 h 679"/>
                      <a:gd name="T8" fmla="*/ 137 w 471"/>
                      <a:gd name="T9" fmla="*/ 62 h 679"/>
                      <a:gd name="T10" fmla="*/ 132 w 471"/>
                      <a:gd name="T11" fmla="*/ 52 h 679"/>
                      <a:gd name="T12" fmla="*/ 126 w 471"/>
                      <a:gd name="T13" fmla="*/ 44 h 679"/>
                      <a:gd name="T14" fmla="*/ 118 w 471"/>
                      <a:gd name="T15" fmla="*/ 37 h 679"/>
                      <a:gd name="T16" fmla="*/ 110 w 471"/>
                      <a:gd name="T17" fmla="*/ 32 h 679"/>
                      <a:gd name="T18" fmla="*/ 101 w 471"/>
                      <a:gd name="T19" fmla="*/ 30 h 679"/>
                      <a:gd name="T20" fmla="*/ 92 w 471"/>
                      <a:gd name="T21" fmla="*/ 28 h 679"/>
                      <a:gd name="T22" fmla="*/ 81 w 471"/>
                      <a:gd name="T23" fmla="*/ 26 h 679"/>
                      <a:gd name="T24" fmla="*/ 69 w 471"/>
                      <a:gd name="T25" fmla="*/ 26 h 679"/>
                      <a:gd name="T26" fmla="*/ 56 w 471"/>
                      <a:gd name="T27" fmla="*/ 27 h 679"/>
                      <a:gd name="T28" fmla="*/ 52 w 471"/>
                      <a:gd name="T29" fmla="*/ 28 h 679"/>
                      <a:gd name="T30" fmla="*/ 48 w 471"/>
                      <a:gd name="T31" fmla="*/ 29 h 679"/>
                      <a:gd name="T32" fmla="*/ 44 w 471"/>
                      <a:gd name="T33" fmla="*/ 32 h 679"/>
                      <a:gd name="T34" fmla="*/ 41 w 471"/>
                      <a:gd name="T35" fmla="*/ 36 h 679"/>
                      <a:gd name="T36" fmla="*/ 39 w 471"/>
                      <a:gd name="T37" fmla="*/ 40 h 679"/>
                      <a:gd name="T38" fmla="*/ 39 w 471"/>
                      <a:gd name="T39" fmla="*/ 46 h 679"/>
                      <a:gd name="T40" fmla="*/ 73 w 471"/>
                      <a:gd name="T41" fmla="*/ 85 h 679"/>
                      <a:gd name="T42" fmla="*/ 85 w 471"/>
                      <a:gd name="T43" fmla="*/ 84 h 679"/>
                      <a:gd name="T44" fmla="*/ 94 w 471"/>
                      <a:gd name="T45" fmla="*/ 81 h 679"/>
                      <a:gd name="T46" fmla="*/ 99 w 471"/>
                      <a:gd name="T47" fmla="*/ 79 h 679"/>
                      <a:gd name="T48" fmla="*/ 103 w 471"/>
                      <a:gd name="T49" fmla="*/ 76 h 679"/>
                      <a:gd name="T50" fmla="*/ 110 w 471"/>
                      <a:gd name="T51" fmla="*/ 69 h 679"/>
                      <a:gd name="T52" fmla="*/ 106 w 471"/>
                      <a:gd name="T53" fmla="*/ 118 h 679"/>
                      <a:gd name="T54" fmla="*/ 99 w 471"/>
                      <a:gd name="T55" fmla="*/ 112 h 679"/>
                      <a:gd name="T56" fmla="*/ 89 w 471"/>
                      <a:gd name="T57" fmla="*/ 108 h 679"/>
                      <a:gd name="T58" fmla="*/ 79 w 471"/>
                      <a:gd name="T59" fmla="*/ 106 h 679"/>
                      <a:gd name="T60" fmla="*/ 39 w 471"/>
                      <a:gd name="T61" fmla="*/ 105 h 679"/>
                      <a:gd name="T62" fmla="*/ 39 w 471"/>
                      <a:gd name="T63" fmla="*/ 157 h 679"/>
                      <a:gd name="T64" fmla="*/ 40 w 471"/>
                      <a:gd name="T65" fmla="*/ 163 h 679"/>
                      <a:gd name="T66" fmla="*/ 43 w 471"/>
                      <a:gd name="T67" fmla="*/ 167 h 679"/>
                      <a:gd name="T68" fmla="*/ 46 w 471"/>
                      <a:gd name="T69" fmla="*/ 170 h 679"/>
                      <a:gd name="T70" fmla="*/ 51 w 471"/>
                      <a:gd name="T71" fmla="*/ 172 h 679"/>
                      <a:gd name="T72" fmla="*/ 55 w 471"/>
                      <a:gd name="T73" fmla="*/ 173 h 679"/>
                      <a:gd name="T74" fmla="*/ 64 w 471"/>
                      <a:gd name="T75" fmla="*/ 174 h 679"/>
                      <a:gd name="T76" fmla="*/ 78 w 471"/>
                      <a:gd name="T77" fmla="*/ 175 h 679"/>
                      <a:gd name="T78" fmla="*/ 91 w 471"/>
                      <a:gd name="T79" fmla="*/ 174 h 679"/>
                      <a:gd name="T80" fmla="*/ 101 w 471"/>
                      <a:gd name="T81" fmla="*/ 172 h 679"/>
                      <a:gd name="T82" fmla="*/ 111 w 471"/>
                      <a:gd name="T83" fmla="*/ 169 h 679"/>
                      <a:gd name="T84" fmla="*/ 119 w 471"/>
                      <a:gd name="T85" fmla="*/ 165 h 679"/>
                      <a:gd name="T86" fmla="*/ 127 w 471"/>
                      <a:gd name="T87" fmla="*/ 159 h 679"/>
                      <a:gd name="T88" fmla="*/ 134 w 471"/>
                      <a:gd name="T89" fmla="*/ 152 h 679"/>
                      <a:gd name="T90" fmla="*/ 140 w 471"/>
                      <a:gd name="T91" fmla="*/ 142 h 679"/>
                      <a:gd name="T92" fmla="*/ 143 w 471"/>
                      <a:gd name="T93" fmla="*/ 200 h 679"/>
                      <a:gd name="T94" fmla="*/ 139 w 471"/>
                      <a:gd name="T95" fmla="*/ 197 h 679"/>
                      <a:gd name="T96" fmla="*/ 134 w 471"/>
                      <a:gd name="T97" fmla="*/ 195 h 679"/>
                      <a:gd name="T98" fmla="*/ 128 w 471"/>
                      <a:gd name="T99" fmla="*/ 194 h 679"/>
                      <a:gd name="T100" fmla="*/ 123 w 471"/>
                      <a:gd name="T101" fmla="*/ 194 h 679"/>
                      <a:gd name="T102" fmla="*/ 3 w 471"/>
                      <a:gd name="T103" fmla="*/ 191 h 679"/>
                      <a:gd name="T104" fmla="*/ 8 w 471"/>
                      <a:gd name="T105" fmla="*/ 184 h 679"/>
                      <a:gd name="T106" fmla="*/ 11 w 471"/>
                      <a:gd name="T107" fmla="*/ 176 h 679"/>
                      <a:gd name="T108" fmla="*/ 13 w 471"/>
                      <a:gd name="T109" fmla="*/ 167 h 679"/>
                      <a:gd name="T110" fmla="*/ 13 w 471"/>
                      <a:gd name="T111" fmla="*/ 39 h 679"/>
                      <a:gd name="T112" fmla="*/ 12 w 471"/>
                      <a:gd name="T113" fmla="*/ 29 h 679"/>
                      <a:gd name="T114" fmla="*/ 10 w 471"/>
                      <a:gd name="T115" fmla="*/ 20 h 679"/>
                      <a:gd name="T116" fmla="*/ 5 w 471"/>
                      <a:gd name="T117" fmla="*/ 13 h 679"/>
                      <a:gd name="T118" fmla="*/ 0 w 471"/>
                      <a:gd name="T119" fmla="*/ 7 h 679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</a:gdLst>
                    <a:ahLst/>
                    <a:cxnLst>
                      <a:cxn ang="T120">
                        <a:pos x="T0" y="T1"/>
                      </a:cxn>
                      <a:cxn ang="T121">
                        <a:pos x="T2" y="T3"/>
                      </a:cxn>
                      <a:cxn ang="T122">
                        <a:pos x="T4" y="T5"/>
                      </a:cxn>
                      <a:cxn ang="T123">
                        <a:pos x="T6" y="T7"/>
                      </a:cxn>
                      <a:cxn ang="T124">
                        <a:pos x="T8" y="T9"/>
                      </a:cxn>
                      <a:cxn ang="T125">
                        <a:pos x="T10" y="T11"/>
                      </a:cxn>
                      <a:cxn ang="T126">
                        <a:pos x="T12" y="T13"/>
                      </a:cxn>
                      <a:cxn ang="T127">
                        <a:pos x="T14" y="T15"/>
                      </a:cxn>
                      <a:cxn ang="T128">
                        <a:pos x="T16" y="T17"/>
                      </a:cxn>
                      <a:cxn ang="T129">
                        <a:pos x="T18" y="T19"/>
                      </a:cxn>
                      <a:cxn ang="T130">
                        <a:pos x="T20" y="T21"/>
                      </a:cxn>
                      <a:cxn ang="T131">
                        <a:pos x="T22" y="T23"/>
                      </a:cxn>
                      <a:cxn ang="T132">
                        <a:pos x="T24" y="T25"/>
                      </a:cxn>
                      <a:cxn ang="T133">
                        <a:pos x="T26" y="T27"/>
                      </a:cxn>
                      <a:cxn ang="T134">
                        <a:pos x="T28" y="T29"/>
                      </a:cxn>
                      <a:cxn ang="T135">
                        <a:pos x="T30" y="T31"/>
                      </a:cxn>
                      <a:cxn ang="T136">
                        <a:pos x="T32" y="T33"/>
                      </a:cxn>
                      <a:cxn ang="T137">
                        <a:pos x="T34" y="T35"/>
                      </a:cxn>
                      <a:cxn ang="T138">
                        <a:pos x="T36" y="T37"/>
                      </a:cxn>
                      <a:cxn ang="T139">
                        <a:pos x="T38" y="T39"/>
                      </a:cxn>
                      <a:cxn ang="T140">
                        <a:pos x="T40" y="T41"/>
                      </a:cxn>
                      <a:cxn ang="T141">
                        <a:pos x="T42" y="T43"/>
                      </a:cxn>
                      <a:cxn ang="T142">
                        <a:pos x="T44" y="T45"/>
                      </a:cxn>
                      <a:cxn ang="T143">
                        <a:pos x="T46" y="T47"/>
                      </a:cxn>
                      <a:cxn ang="T144">
                        <a:pos x="T48" y="T49"/>
                      </a:cxn>
                      <a:cxn ang="T145">
                        <a:pos x="T50" y="T51"/>
                      </a:cxn>
                      <a:cxn ang="T146">
                        <a:pos x="T52" y="T53"/>
                      </a:cxn>
                      <a:cxn ang="T147">
                        <a:pos x="T54" y="T55"/>
                      </a:cxn>
                      <a:cxn ang="T148">
                        <a:pos x="T56" y="T57"/>
                      </a:cxn>
                      <a:cxn ang="T149">
                        <a:pos x="T58" y="T59"/>
                      </a:cxn>
                      <a:cxn ang="T150">
                        <a:pos x="T60" y="T61"/>
                      </a:cxn>
                      <a:cxn ang="T151">
                        <a:pos x="T62" y="T63"/>
                      </a:cxn>
                      <a:cxn ang="T152">
                        <a:pos x="T64" y="T65"/>
                      </a:cxn>
                      <a:cxn ang="T153">
                        <a:pos x="T66" y="T67"/>
                      </a:cxn>
                      <a:cxn ang="T154">
                        <a:pos x="T68" y="T69"/>
                      </a:cxn>
                      <a:cxn ang="T155">
                        <a:pos x="T70" y="T71"/>
                      </a:cxn>
                      <a:cxn ang="T156">
                        <a:pos x="T72" y="T73"/>
                      </a:cxn>
                      <a:cxn ang="T157">
                        <a:pos x="T74" y="T75"/>
                      </a:cxn>
                      <a:cxn ang="T158">
                        <a:pos x="T76" y="T77"/>
                      </a:cxn>
                      <a:cxn ang="T159">
                        <a:pos x="T78" y="T79"/>
                      </a:cxn>
                      <a:cxn ang="T160">
                        <a:pos x="T80" y="T81"/>
                      </a:cxn>
                      <a:cxn ang="T161">
                        <a:pos x="T82" y="T83"/>
                      </a:cxn>
                      <a:cxn ang="T162">
                        <a:pos x="T84" y="T85"/>
                      </a:cxn>
                      <a:cxn ang="T163">
                        <a:pos x="T86" y="T87"/>
                      </a:cxn>
                      <a:cxn ang="T164">
                        <a:pos x="T88" y="T89"/>
                      </a:cxn>
                      <a:cxn ang="T165">
                        <a:pos x="T90" y="T91"/>
                      </a:cxn>
                      <a:cxn ang="T166">
                        <a:pos x="T92" y="T93"/>
                      </a:cxn>
                      <a:cxn ang="T167">
                        <a:pos x="T94" y="T95"/>
                      </a:cxn>
                      <a:cxn ang="T168">
                        <a:pos x="T96" y="T97"/>
                      </a:cxn>
                      <a:cxn ang="T169">
                        <a:pos x="T98" y="T99"/>
                      </a:cxn>
                      <a:cxn ang="T170">
                        <a:pos x="T100" y="T101"/>
                      </a:cxn>
                      <a:cxn ang="T171">
                        <a:pos x="T102" y="T103"/>
                      </a:cxn>
                      <a:cxn ang="T172">
                        <a:pos x="T104" y="T105"/>
                      </a:cxn>
                      <a:cxn ang="T173">
                        <a:pos x="T106" y="T107"/>
                      </a:cxn>
                      <a:cxn ang="T174">
                        <a:pos x="T108" y="T109"/>
                      </a:cxn>
                      <a:cxn ang="T175">
                        <a:pos x="T110" y="T111"/>
                      </a:cxn>
                      <a:cxn ang="T176">
                        <a:pos x="T112" y="T113"/>
                      </a:cxn>
                      <a:cxn ang="T177">
                        <a:pos x="T114" y="T115"/>
                      </a:cxn>
                      <a:cxn ang="T178">
                        <a:pos x="T116" y="T117"/>
                      </a:cxn>
                      <a:cxn ang="T179">
                        <a:pos x="T118" y="T119"/>
                      </a:cxn>
                    </a:cxnLst>
                    <a:rect l="0" t="0" r="r" b="b"/>
                    <a:pathLst>
                      <a:path w="471" h="679">
                        <a:moveTo>
                          <a:pt x="390" y="23"/>
                        </a:moveTo>
                        <a:lnTo>
                          <a:pt x="398" y="22"/>
                        </a:lnTo>
                        <a:lnTo>
                          <a:pt x="406" y="21"/>
                        </a:lnTo>
                        <a:lnTo>
                          <a:pt x="413" y="20"/>
                        </a:lnTo>
                        <a:lnTo>
                          <a:pt x="422" y="17"/>
                        </a:lnTo>
                        <a:lnTo>
                          <a:pt x="429" y="14"/>
                        </a:lnTo>
                        <a:lnTo>
                          <a:pt x="437" y="10"/>
                        </a:lnTo>
                        <a:lnTo>
                          <a:pt x="445" y="5"/>
                        </a:lnTo>
                        <a:lnTo>
                          <a:pt x="452" y="0"/>
                        </a:lnTo>
                        <a:lnTo>
                          <a:pt x="452" y="209"/>
                        </a:lnTo>
                        <a:lnTo>
                          <a:pt x="445" y="193"/>
                        </a:lnTo>
                        <a:lnTo>
                          <a:pt x="436" y="177"/>
                        </a:lnTo>
                        <a:lnTo>
                          <a:pt x="426" y="162"/>
                        </a:lnTo>
                        <a:lnTo>
                          <a:pt x="416" y="149"/>
                        </a:lnTo>
                        <a:lnTo>
                          <a:pt x="403" y="138"/>
                        </a:lnTo>
                        <a:lnTo>
                          <a:pt x="390" y="127"/>
                        </a:lnTo>
                        <a:lnTo>
                          <a:pt x="376" y="119"/>
                        </a:lnTo>
                        <a:lnTo>
                          <a:pt x="361" y="110"/>
                        </a:lnTo>
                        <a:lnTo>
                          <a:pt x="348" y="105"/>
                        </a:lnTo>
                        <a:lnTo>
                          <a:pt x="333" y="101"/>
                        </a:lnTo>
                        <a:lnTo>
                          <a:pt x="319" y="97"/>
                        </a:lnTo>
                        <a:lnTo>
                          <a:pt x="302" y="94"/>
                        </a:lnTo>
                        <a:lnTo>
                          <a:pt x="284" y="91"/>
                        </a:lnTo>
                        <a:lnTo>
                          <a:pt x="266" y="89"/>
                        </a:lnTo>
                        <a:lnTo>
                          <a:pt x="246" y="88"/>
                        </a:lnTo>
                        <a:lnTo>
                          <a:pt x="226" y="88"/>
                        </a:lnTo>
                        <a:lnTo>
                          <a:pt x="204" y="89"/>
                        </a:lnTo>
                        <a:lnTo>
                          <a:pt x="186" y="90"/>
                        </a:lnTo>
                        <a:lnTo>
                          <a:pt x="178" y="93"/>
                        </a:lnTo>
                        <a:lnTo>
                          <a:pt x="171" y="94"/>
                        </a:lnTo>
                        <a:lnTo>
                          <a:pt x="164" y="96"/>
                        </a:lnTo>
                        <a:lnTo>
                          <a:pt x="159" y="99"/>
                        </a:lnTo>
                        <a:lnTo>
                          <a:pt x="151" y="103"/>
                        </a:lnTo>
                        <a:lnTo>
                          <a:pt x="145" y="108"/>
                        </a:lnTo>
                        <a:lnTo>
                          <a:pt x="140" y="114"/>
                        </a:lnTo>
                        <a:lnTo>
                          <a:pt x="135" y="121"/>
                        </a:lnTo>
                        <a:lnTo>
                          <a:pt x="132" y="128"/>
                        </a:lnTo>
                        <a:lnTo>
                          <a:pt x="129" y="137"/>
                        </a:lnTo>
                        <a:lnTo>
                          <a:pt x="128" y="145"/>
                        </a:lnTo>
                        <a:lnTo>
                          <a:pt x="128" y="156"/>
                        </a:lnTo>
                        <a:lnTo>
                          <a:pt x="128" y="290"/>
                        </a:lnTo>
                        <a:lnTo>
                          <a:pt x="242" y="290"/>
                        </a:lnTo>
                        <a:lnTo>
                          <a:pt x="261" y="289"/>
                        </a:lnTo>
                        <a:lnTo>
                          <a:pt x="279" y="286"/>
                        </a:lnTo>
                        <a:lnTo>
                          <a:pt x="294" y="282"/>
                        </a:lnTo>
                        <a:lnTo>
                          <a:pt x="310" y="276"/>
                        </a:lnTo>
                        <a:lnTo>
                          <a:pt x="318" y="273"/>
                        </a:lnTo>
                        <a:lnTo>
                          <a:pt x="325" y="268"/>
                        </a:lnTo>
                        <a:lnTo>
                          <a:pt x="331" y="263"/>
                        </a:lnTo>
                        <a:lnTo>
                          <a:pt x="338" y="258"/>
                        </a:lnTo>
                        <a:lnTo>
                          <a:pt x="350" y="246"/>
                        </a:lnTo>
                        <a:lnTo>
                          <a:pt x="361" y="234"/>
                        </a:lnTo>
                        <a:lnTo>
                          <a:pt x="361" y="413"/>
                        </a:lnTo>
                        <a:lnTo>
                          <a:pt x="350" y="400"/>
                        </a:lnTo>
                        <a:lnTo>
                          <a:pt x="338" y="389"/>
                        </a:lnTo>
                        <a:lnTo>
                          <a:pt x="325" y="380"/>
                        </a:lnTo>
                        <a:lnTo>
                          <a:pt x="310" y="372"/>
                        </a:lnTo>
                        <a:lnTo>
                          <a:pt x="294" y="365"/>
                        </a:lnTo>
                        <a:lnTo>
                          <a:pt x="279" y="361"/>
                        </a:lnTo>
                        <a:lnTo>
                          <a:pt x="261" y="359"/>
                        </a:lnTo>
                        <a:lnTo>
                          <a:pt x="242" y="358"/>
                        </a:lnTo>
                        <a:lnTo>
                          <a:pt x="128" y="358"/>
                        </a:lnTo>
                        <a:lnTo>
                          <a:pt x="128" y="522"/>
                        </a:lnTo>
                        <a:lnTo>
                          <a:pt x="128" y="533"/>
                        </a:lnTo>
                        <a:lnTo>
                          <a:pt x="130" y="542"/>
                        </a:lnTo>
                        <a:lnTo>
                          <a:pt x="132" y="552"/>
                        </a:lnTo>
                        <a:lnTo>
                          <a:pt x="136" y="559"/>
                        </a:lnTo>
                        <a:lnTo>
                          <a:pt x="141" y="566"/>
                        </a:lnTo>
                        <a:lnTo>
                          <a:pt x="147" y="573"/>
                        </a:lnTo>
                        <a:lnTo>
                          <a:pt x="153" y="578"/>
                        </a:lnTo>
                        <a:lnTo>
                          <a:pt x="161" y="582"/>
                        </a:lnTo>
                        <a:lnTo>
                          <a:pt x="167" y="584"/>
                        </a:lnTo>
                        <a:lnTo>
                          <a:pt x="173" y="586"/>
                        </a:lnTo>
                        <a:lnTo>
                          <a:pt x="182" y="588"/>
                        </a:lnTo>
                        <a:lnTo>
                          <a:pt x="190" y="591"/>
                        </a:lnTo>
                        <a:lnTo>
                          <a:pt x="211" y="592"/>
                        </a:lnTo>
                        <a:lnTo>
                          <a:pt x="234" y="593"/>
                        </a:lnTo>
                        <a:lnTo>
                          <a:pt x="258" y="593"/>
                        </a:lnTo>
                        <a:lnTo>
                          <a:pt x="279" y="592"/>
                        </a:lnTo>
                        <a:lnTo>
                          <a:pt x="299" y="590"/>
                        </a:lnTo>
                        <a:lnTo>
                          <a:pt x="318" y="587"/>
                        </a:lnTo>
                        <a:lnTo>
                          <a:pt x="334" y="583"/>
                        </a:lnTo>
                        <a:lnTo>
                          <a:pt x="350" y="580"/>
                        </a:lnTo>
                        <a:lnTo>
                          <a:pt x="364" y="575"/>
                        </a:lnTo>
                        <a:lnTo>
                          <a:pt x="377" y="568"/>
                        </a:lnTo>
                        <a:lnTo>
                          <a:pt x="391" y="561"/>
                        </a:lnTo>
                        <a:lnTo>
                          <a:pt x="405" y="552"/>
                        </a:lnTo>
                        <a:lnTo>
                          <a:pt x="418" y="541"/>
                        </a:lnTo>
                        <a:lnTo>
                          <a:pt x="430" y="528"/>
                        </a:lnTo>
                        <a:lnTo>
                          <a:pt x="441" y="515"/>
                        </a:lnTo>
                        <a:lnTo>
                          <a:pt x="452" y="499"/>
                        </a:lnTo>
                        <a:lnTo>
                          <a:pt x="462" y="482"/>
                        </a:lnTo>
                        <a:lnTo>
                          <a:pt x="471" y="463"/>
                        </a:lnTo>
                        <a:lnTo>
                          <a:pt x="471" y="679"/>
                        </a:lnTo>
                        <a:lnTo>
                          <a:pt x="464" y="674"/>
                        </a:lnTo>
                        <a:lnTo>
                          <a:pt x="457" y="670"/>
                        </a:lnTo>
                        <a:lnTo>
                          <a:pt x="448" y="666"/>
                        </a:lnTo>
                        <a:lnTo>
                          <a:pt x="441" y="663"/>
                        </a:lnTo>
                        <a:lnTo>
                          <a:pt x="431" y="661"/>
                        </a:lnTo>
                        <a:lnTo>
                          <a:pt x="423" y="660"/>
                        </a:lnTo>
                        <a:lnTo>
                          <a:pt x="413" y="659"/>
                        </a:lnTo>
                        <a:lnTo>
                          <a:pt x="404" y="658"/>
                        </a:lnTo>
                        <a:lnTo>
                          <a:pt x="0" y="658"/>
                        </a:lnTo>
                        <a:lnTo>
                          <a:pt x="10" y="648"/>
                        </a:lnTo>
                        <a:lnTo>
                          <a:pt x="18" y="637"/>
                        </a:lnTo>
                        <a:lnTo>
                          <a:pt x="26" y="624"/>
                        </a:lnTo>
                        <a:lnTo>
                          <a:pt x="32" y="612"/>
                        </a:lnTo>
                        <a:lnTo>
                          <a:pt x="37" y="598"/>
                        </a:lnTo>
                        <a:lnTo>
                          <a:pt x="41" y="582"/>
                        </a:lnTo>
                        <a:lnTo>
                          <a:pt x="43" y="566"/>
                        </a:lnTo>
                        <a:lnTo>
                          <a:pt x="43" y="549"/>
                        </a:lnTo>
                        <a:lnTo>
                          <a:pt x="43" y="132"/>
                        </a:lnTo>
                        <a:lnTo>
                          <a:pt x="43" y="115"/>
                        </a:lnTo>
                        <a:lnTo>
                          <a:pt x="41" y="99"/>
                        </a:lnTo>
                        <a:lnTo>
                          <a:pt x="37" y="84"/>
                        </a:lnTo>
                        <a:lnTo>
                          <a:pt x="32" y="69"/>
                        </a:lnTo>
                        <a:lnTo>
                          <a:pt x="26" y="57"/>
                        </a:lnTo>
                        <a:lnTo>
                          <a:pt x="18" y="45"/>
                        </a:lnTo>
                        <a:lnTo>
                          <a:pt x="10" y="34"/>
                        </a:lnTo>
                        <a:lnTo>
                          <a:pt x="0" y="23"/>
                        </a:lnTo>
                        <a:lnTo>
                          <a:pt x="39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" name="Freeform 950"/>
                  <p:cNvSpPr>
                    <a:spLocks noChangeAspect="1"/>
                  </p:cNvSpPr>
                  <p:nvPr/>
                </p:nvSpPr>
                <p:spPr bwMode="auto">
                  <a:xfrm>
                    <a:off x="2619" y="2262"/>
                    <a:ext cx="143" cy="193"/>
                  </a:xfrm>
                  <a:custGeom>
                    <a:avLst/>
                    <a:gdLst>
                      <a:gd name="T0" fmla="*/ 85 w 477"/>
                      <a:gd name="T1" fmla="*/ 166 h 658"/>
                      <a:gd name="T2" fmla="*/ 86 w 477"/>
                      <a:gd name="T3" fmla="*/ 175 h 658"/>
                      <a:gd name="T4" fmla="*/ 89 w 477"/>
                      <a:gd name="T5" fmla="*/ 183 h 658"/>
                      <a:gd name="T6" fmla="*/ 94 w 477"/>
                      <a:gd name="T7" fmla="*/ 190 h 658"/>
                      <a:gd name="T8" fmla="*/ 46 w 477"/>
                      <a:gd name="T9" fmla="*/ 193 h 658"/>
                      <a:gd name="T10" fmla="*/ 51 w 477"/>
                      <a:gd name="T11" fmla="*/ 187 h 658"/>
                      <a:gd name="T12" fmla="*/ 55 w 477"/>
                      <a:gd name="T13" fmla="*/ 180 h 658"/>
                      <a:gd name="T14" fmla="*/ 58 w 477"/>
                      <a:gd name="T15" fmla="*/ 171 h 658"/>
                      <a:gd name="T16" fmla="*/ 58 w 477"/>
                      <a:gd name="T17" fmla="*/ 161 h 658"/>
                      <a:gd name="T18" fmla="*/ 58 w 477"/>
                      <a:gd name="T19" fmla="*/ 39 h 658"/>
                      <a:gd name="T20" fmla="*/ 57 w 477"/>
                      <a:gd name="T21" fmla="*/ 33 h 658"/>
                      <a:gd name="T22" fmla="*/ 56 w 477"/>
                      <a:gd name="T23" fmla="*/ 31 h 658"/>
                      <a:gd name="T24" fmla="*/ 54 w 477"/>
                      <a:gd name="T25" fmla="*/ 29 h 658"/>
                      <a:gd name="T26" fmla="*/ 52 w 477"/>
                      <a:gd name="T27" fmla="*/ 27 h 658"/>
                      <a:gd name="T28" fmla="*/ 47 w 477"/>
                      <a:gd name="T29" fmla="*/ 26 h 658"/>
                      <a:gd name="T30" fmla="*/ 40 w 477"/>
                      <a:gd name="T31" fmla="*/ 26 h 658"/>
                      <a:gd name="T32" fmla="*/ 33 w 477"/>
                      <a:gd name="T33" fmla="*/ 27 h 658"/>
                      <a:gd name="T34" fmla="*/ 26 w 477"/>
                      <a:gd name="T35" fmla="*/ 30 h 658"/>
                      <a:gd name="T36" fmla="*/ 20 w 477"/>
                      <a:gd name="T37" fmla="*/ 34 h 658"/>
                      <a:gd name="T38" fmla="*/ 15 w 477"/>
                      <a:gd name="T39" fmla="*/ 39 h 658"/>
                      <a:gd name="T40" fmla="*/ 10 w 477"/>
                      <a:gd name="T41" fmla="*/ 45 h 658"/>
                      <a:gd name="T42" fmla="*/ 5 w 477"/>
                      <a:gd name="T43" fmla="*/ 53 h 658"/>
                      <a:gd name="T44" fmla="*/ 2 w 477"/>
                      <a:gd name="T45" fmla="*/ 63 h 658"/>
                      <a:gd name="T46" fmla="*/ 0 w 477"/>
                      <a:gd name="T47" fmla="*/ 0 h 658"/>
                      <a:gd name="T48" fmla="*/ 4 w 477"/>
                      <a:gd name="T49" fmla="*/ 3 h 658"/>
                      <a:gd name="T50" fmla="*/ 7 w 477"/>
                      <a:gd name="T51" fmla="*/ 5 h 658"/>
                      <a:gd name="T52" fmla="*/ 11 w 477"/>
                      <a:gd name="T53" fmla="*/ 6 h 658"/>
                      <a:gd name="T54" fmla="*/ 15 w 477"/>
                      <a:gd name="T55" fmla="*/ 7 h 658"/>
                      <a:gd name="T56" fmla="*/ 131 w 477"/>
                      <a:gd name="T57" fmla="*/ 6 h 658"/>
                      <a:gd name="T58" fmla="*/ 134 w 477"/>
                      <a:gd name="T59" fmla="*/ 6 h 658"/>
                      <a:gd name="T60" fmla="*/ 138 w 477"/>
                      <a:gd name="T61" fmla="*/ 4 h 658"/>
                      <a:gd name="T62" fmla="*/ 141 w 477"/>
                      <a:gd name="T63" fmla="*/ 1 h 658"/>
                      <a:gd name="T64" fmla="*/ 143 w 477"/>
                      <a:gd name="T65" fmla="*/ 68 h 658"/>
                      <a:gd name="T66" fmla="*/ 140 w 477"/>
                      <a:gd name="T67" fmla="*/ 58 h 658"/>
                      <a:gd name="T68" fmla="*/ 136 w 477"/>
                      <a:gd name="T69" fmla="*/ 49 h 658"/>
                      <a:gd name="T70" fmla="*/ 131 w 477"/>
                      <a:gd name="T71" fmla="*/ 42 h 658"/>
                      <a:gd name="T72" fmla="*/ 126 w 477"/>
                      <a:gd name="T73" fmla="*/ 36 h 658"/>
                      <a:gd name="T74" fmla="*/ 121 w 477"/>
                      <a:gd name="T75" fmla="*/ 31 h 658"/>
                      <a:gd name="T76" fmla="*/ 114 w 477"/>
                      <a:gd name="T77" fmla="*/ 28 h 658"/>
                      <a:gd name="T78" fmla="*/ 107 w 477"/>
                      <a:gd name="T79" fmla="*/ 26 h 658"/>
                      <a:gd name="T80" fmla="*/ 100 w 477"/>
                      <a:gd name="T81" fmla="*/ 25 h 658"/>
                      <a:gd name="T82" fmla="*/ 93 w 477"/>
                      <a:gd name="T83" fmla="*/ 26 h 658"/>
                      <a:gd name="T84" fmla="*/ 91 w 477"/>
                      <a:gd name="T85" fmla="*/ 28 h 658"/>
                      <a:gd name="T86" fmla="*/ 88 w 477"/>
                      <a:gd name="T87" fmla="*/ 30 h 658"/>
                      <a:gd name="T88" fmla="*/ 87 w 477"/>
                      <a:gd name="T89" fmla="*/ 32 h 658"/>
                      <a:gd name="T90" fmla="*/ 85 w 477"/>
                      <a:gd name="T91" fmla="*/ 35 h 658"/>
                      <a:gd name="T92" fmla="*/ 84 w 477"/>
                      <a:gd name="T93" fmla="*/ 43 h 658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</a:gdLst>
                    <a:ahLst/>
                    <a:cxnLst>
                      <a:cxn ang="T94">
                        <a:pos x="T0" y="T1"/>
                      </a:cxn>
                      <a:cxn ang="T95">
                        <a:pos x="T2" y="T3"/>
                      </a:cxn>
                      <a:cxn ang="T96">
                        <a:pos x="T4" y="T5"/>
                      </a:cxn>
                      <a:cxn ang="T97">
                        <a:pos x="T6" y="T7"/>
                      </a:cxn>
                      <a:cxn ang="T98">
                        <a:pos x="T8" y="T9"/>
                      </a:cxn>
                      <a:cxn ang="T99">
                        <a:pos x="T10" y="T11"/>
                      </a:cxn>
                      <a:cxn ang="T100">
                        <a:pos x="T12" y="T13"/>
                      </a:cxn>
                      <a:cxn ang="T101">
                        <a:pos x="T14" y="T15"/>
                      </a:cxn>
                      <a:cxn ang="T102">
                        <a:pos x="T16" y="T17"/>
                      </a:cxn>
                      <a:cxn ang="T103">
                        <a:pos x="T18" y="T19"/>
                      </a:cxn>
                      <a:cxn ang="T104">
                        <a:pos x="T20" y="T21"/>
                      </a:cxn>
                      <a:cxn ang="T105">
                        <a:pos x="T22" y="T23"/>
                      </a:cxn>
                      <a:cxn ang="T106">
                        <a:pos x="T24" y="T25"/>
                      </a:cxn>
                      <a:cxn ang="T107">
                        <a:pos x="T26" y="T27"/>
                      </a:cxn>
                      <a:cxn ang="T108">
                        <a:pos x="T28" y="T29"/>
                      </a:cxn>
                      <a:cxn ang="T109">
                        <a:pos x="T30" y="T31"/>
                      </a:cxn>
                      <a:cxn ang="T110">
                        <a:pos x="T32" y="T33"/>
                      </a:cxn>
                      <a:cxn ang="T111">
                        <a:pos x="T34" y="T35"/>
                      </a:cxn>
                      <a:cxn ang="T112">
                        <a:pos x="T36" y="T37"/>
                      </a:cxn>
                      <a:cxn ang="T113">
                        <a:pos x="T38" y="T39"/>
                      </a:cxn>
                      <a:cxn ang="T114">
                        <a:pos x="T40" y="T41"/>
                      </a:cxn>
                      <a:cxn ang="T115">
                        <a:pos x="T42" y="T43"/>
                      </a:cxn>
                      <a:cxn ang="T116">
                        <a:pos x="T44" y="T45"/>
                      </a:cxn>
                      <a:cxn ang="T117">
                        <a:pos x="T46" y="T47"/>
                      </a:cxn>
                      <a:cxn ang="T118">
                        <a:pos x="T48" y="T49"/>
                      </a:cxn>
                      <a:cxn ang="T119">
                        <a:pos x="T50" y="T51"/>
                      </a:cxn>
                      <a:cxn ang="T120">
                        <a:pos x="T52" y="T53"/>
                      </a:cxn>
                      <a:cxn ang="T121">
                        <a:pos x="T54" y="T55"/>
                      </a:cxn>
                      <a:cxn ang="T122">
                        <a:pos x="T56" y="T57"/>
                      </a:cxn>
                      <a:cxn ang="T123">
                        <a:pos x="T58" y="T59"/>
                      </a:cxn>
                      <a:cxn ang="T124">
                        <a:pos x="T60" y="T61"/>
                      </a:cxn>
                      <a:cxn ang="T125">
                        <a:pos x="T62" y="T63"/>
                      </a:cxn>
                      <a:cxn ang="T126">
                        <a:pos x="T64" y="T65"/>
                      </a:cxn>
                      <a:cxn ang="T127">
                        <a:pos x="T66" y="T67"/>
                      </a:cxn>
                      <a:cxn ang="T128">
                        <a:pos x="T68" y="T69"/>
                      </a:cxn>
                      <a:cxn ang="T129">
                        <a:pos x="T70" y="T71"/>
                      </a:cxn>
                      <a:cxn ang="T130">
                        <a:pos x="T72" y="T73"/>
                      </a:cxn>
                      <a:cxn ang="T131">
                        <a:pos x="T74" y="T75"/>
                      </a:cxn>
                      <a:cxn ang="T132">
                        <a:pos x="T76" y="T77"/>
                      </a:cxn>
                      <a:cxn ang="T133">
                        <a:pos x="T78" y="T79"/>
                      </a:cxn>
                      <a:cxn ang="T134">
                        <a:pos x="T80" y="T81"/>
                      </a:cxn>
                      <a:cxn ang="T135">
                        <a:pos x="T82" y="T83"/>
                      </a:cxn>
                      <a:cxn ang="T136">
                        <a:pos x="T84" y="T85"/>
                      </a:cxn>
                      <a:cxn ang="T137">
                        <a:pos x="T86" y="T87"/>
                      </a:cxn>
                      <a:cxn ang="T138">
                        <a:pos x="T88" y="T89"/>
                      </a:cxn>
                      <a:cxn ang="T139">
                        <a:pos x="T90" y="T91"/>
                      </a:cxn>
                      <a:cxn ang="T140">
                        <a:pos x="T92" y="T93"/>
                      </a:cxn>
                    </a:cxnLst>
                    <a:rect l="0" t="0" r="r" b="b"/>
                    <a:pathLst>
                      <a:path w="477" h="658">
                        <a:moveTo>
                          <a:pt x="281" y="549"/>
                        </a:moveTo>
                        <a:lnTo>
                          <a:pt x="283" y="566"/>
                        </a:lnTo>
                        <a:lnTo>
                          <a:pt x="285" y="582"/>
                        </a:lnTo>
                        <a:lnTo>
                          <a:pt x="288" y="598"/>
                        </a:lnTo>
                        <a:lnTo>
                          <a:pt x="292" y="612"/>
                        </a:lnTo>
                        <a:lnTo>
                          <a:pt x="298" y="624"/>
                        </a:lnTo>
                        <a:lnTo>
                          <a:pt x="306" y="637"/>
                        </a:lnTo>
                        <a:lnTo>
                          <a:pt x="315" y="648"/>
                        </a:lnTo>
                        <a:lnTo>
                          <a:pt x="325" y="658"/>
                        </a:lnTo>
                        <a:lnTo>
                          <a:pt x="152" y="658"/>
                        </a:lnTo>
                        <a:lnTo>
                          <a:pt x="162" y="648"/>
                        </a:lnTo>
                        <a:lnTo>
                          <a:pt x="171" y="637"/>
                        </a:lnTo>
                        <a:lnTo>
                          <a:pt x="178" y="624"/>
                        </a:lnTo>
                        <a:lnTo>
                          <a:pt x="185" y="612"/>
                        </a:lnTo>
                        <a:lnTo>
                          <a:pt x="190" y="598"/>
                        </a:lnTo>
                        <a:lnTo>
                          <a:pt x="193" y="582"/>
                        </a:lnTo>
                        <a:lnTo>
                          <a:pt x="195" y="566"/>
                        </a:lnTo>
                        <a:lnTo>
                          <a:pt x="195" y="549"/>
                        </a:lnTo>
                        <a:lnTo>
                          <a:pt x="195" y="145"/>
                        </a:lnTo>
                        <a:lnTo>
                          <a:pt x="195" y="132"/>
                        </a:lnTo>
                        <a:lnTo>
                          <a:pt x="192" y="119"/>
                        </a:lnTo>
                        <a:lnTo>
                          <a:pt x="191" y="114"/>
                        </a:lnTo>
                        <a:lnTo>
                          <a:pt x="189" y="109"/>
                        </a:lnTo>
                        <a:lnTo>
                          <a:pt x="186" y="105"/>
                        </a:lnTo>
                        <a:lnTo>
                          <a:pt x="184" y="101"/>
                        </a:lnTo>
                        <a:lnTo>
                          <a:pt x="180" y="98"/>
                        </a:lnTo>
                        <a:lnTo>
                          <a:pt x="176" y="95"/>
                        </a:lnTo>
                        <a:lnTo>
                          <a:pt x="172" y="93"/>
                        </a:lnTo>
                        <a:lnTo>
                          <a:pt x="168" y="90"/>
                        </a:lnTo>
                        <a:lnTo>
                          <a:pt x="157" y="87"/>
                        </a:lnTo>
                        <a:lnTo>
                          <a:pt x="146" y="86"/>
                        </a:lnTo>
                        <a:lnTo>
                          <a:pt x="133" y="87"/>
                        </a:lnTo>
                        <a:lnTo>
                          <a:pt x="121" y="88"/>
                        </a:lnTo>
                        <a:lnTo>
                          <a:pt x="110" y="91"/>
                        </a:lnTo>
                        <a:lnTo>
                          <a:pt x="98" y="96"/>
                        </a:lnTo>
                        <a:lnTo>
                          <a:pt x="88" y="101"/>
                        </a:lnTo>
                        <a:lnTo>
                          <a:pt x="77" y="107"/>
                        </a:lnTo>
                        <a:lnTo>
                          <a:pt x="68" y="115"/>
                        </a:lnTo>
                        <a:lnTo>
                          <a:pt x="58" y="123"/>
                        </a:lnTo>
                        <a:lnTo>
                          <a:pt x="50" y="133"/>
                        </a:lnTo>
                        <a:lnTo>
                          <a:pt x="41" y="143"/>
                        </a:lnTo>
                        <a:lnTo>
                          <a:pt x="33" y="155"/>
                        </a:lnTo>
                        <a:lnTo>
                          <a:pt x="26" y="168"/>
                        </a:lnTo>
                        <a:lnTo>
                          <a:pt x="18" y="182"/>
                        </a:lnTo>
                        <a:lnTo>
                          <a:pt x="12" y="198"/>
                        </a:lnTo>
                        <a:lnTo>
                          <a:pt x="6" y="214"/>
                        </a:lnTo>
                        <a:lnTo>
                          <a:pt x="0" y="232"/>
                        </a:lnTo>
                        <a:lnTo>
                          <a:pt x="0" y="0"/>
                        </a:lnTo>
                        <a:lnTo>
                          <a:pt x="6" y="5"/>
                        </a:lnTo>
                        <a:lnTo>
                          <a:pt x="12" y="10"/>
                        </a:lnTo>
                        <a:lnTo>
                          <a:pt x="18" y="14"/>
                        </a:lnTo>
                        <a:lnTo>
                          <a:pt x="25" y="17"/>
                        </a:lnTo>
                        <a:lnTo>
                          <a:pt x="31" y="20"/>
                        </a:lnTo>
                        <a:lnTo>
                          <a:pt x="36" y="21"/>
                        </a:lnTo>
                        <a:lnTo>
                          <a:pt x="42" y="22"/>
                        </a:lnTo>
                        <a:lnTo>
                          <a:pt x="49" y="23"/>
                        </a:lnTo>
                        <a:lnTo>
                          <a:pt x="430" y="23"/>
                        </a:lnTo>
                        <a:lnTo>
                          <a:pt x="436" y="22"/>
                        </a:lnTo>
                        <a:lnTo>
                          <a:pt x="442" y="21"/>
                        </a:lnTo>
                        <a:lnTo>
                          <a:pt x="448" y="20"/>
                        </a:lnTo>
                        <a:lnTo>
                          <a:pt x="454" y="17"/>
                        </a:lnTo>
                        <a:lnTo>
                          <a:pt x="459" y="14"/>
                        </a:lnTo>
                        <a:lnTo>
                          <a:pt x="466" y="10"/>
                        </a:lnTo>
                        <a:lnTo>
                          <a:pt x="471" y="5"/>
                        </a:lnTo>
                        <a:lnTo>
                          <a:pt x="477" y="0"/>
                        </a:lnTo>
                        <a:lnTo>
                          <a:pt x="477" y="232"/>
                        </a:lnTo>
                        <a:lnTo>
                          <a:pt x="472" y="214"/>
                        </a:lnTo>
                        <a:lnTo>
                          <a:pt x="466" y="198"/>
                        </a:lnTo>
                        <a:lnTo>
                          <a:pt x="459" y="182"/>
                        </a:lnTo>
                        <a:lnTo>
                          <a:pt x="452" y="168"/>
                        </a:lnTo>
                        <a:lnTo>
                          <a:pt x="445" y="155"/>
                        </a:lnTo>
                        <a:lnTo>
                          <a:pt x="437" y="143"/>
                        </a:lnTo>
                        <a:lnTo>
                          <a:pt x="429" y="133"/>
                        </a:lnTo>
                        <a:lnTo>
                          <a:pt x="421" y="123"/>
                        </a:lnTo>
                        <a:lnTo>
                          <a:pt x="411" y="115"/>
                        </a:lnTo>
                        <a:lnTo>
                          <a:pt x="402" y="107"/>
                        </a:lnTo>
                        <a:lnTo>
                          <a:pt x="391" y="101"/>
                        </a:lnTo>
                        <a:lnTo>
                          <a:pt x="380" y="96"/>
                        </a:lnTo>
                        <a:lnTo>
                          <a:pt x="370" y="91"/>
                        </a:lnTo>
                        <a:lnTo>
                          <a:pt x="358" y="88"/>
                        </a:lnTo>
                        <a:lnTo>
                          <a:pt x="346" y="87"/>
                        </a:lnTo>
                        <a:lnTo>
                          <a:pt x="333" y="86"/>
                        </a:lnTo>
                        <a:lnTo>
                          <a:pt x="322" y="87"/>
                        </a:lnTo>
                        <a:lnTo>
                          <a:pt x="311" y="90"/>
                        </a:lnTo>
                        <a:lnTo>
                          <a:pt x="307" y="93"/>
                        </a:lnTo>
                        <a:lnTo>
                          <a:pt x="302" y="95"/>
                        </a:lnTo>
                        <a:lnTo>
                          <a:pt x="298" y="98"/>
                        </a:lnTo>
                        <a:lnTo>
                          <a:pt x="295" y="101"/>
                        </a:lnTo>
                        <a:lnTo>
                          <a:pt x="292" y="105"/>
                        </a:lnTo>
                        <a:lnTo>
                          <a:pt x="289" y="109"/>
                        </a:lnTo>
                        <a:lnTo>
                          <a:pt x="287" y="114"/>
                        </a:lnTo>
                        <a:lnTo>
                          <a:pt x="285" y="119"/>
                        </a:lnTo>
                        <a:lnTo>
                          <a:pt x="283" y="132"/>
                        </a:lnTo>
                        <a:lnTo>
                          <a:pt x="281" y="145"/>
                        </a:lnTo>
                        <a:lnTo>
                          <a:pt x="281" y="5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" name="Freeform 951"/>
                  <p:cNvSpPr>
                    <a:spLocks noChangeAspect="1"/>
                  </p:cNvSpPr>
                  <p:nvPr/>
                </p:nvSpPr>
                <p:spPr bwMode="auto">
                  <a:xfrm>
                    <a:off x="2990" y="2262"/>
                    <a:ext cx="143" cy="200"/>
                  </a:xfrm>
                  <a:custGeom>
                    <a:avLst/>
                    <a:gdLst>
                      <a:gd name="T0" fmla="*/ 120 w 473"/>
                      <a:gd name="T1" fmla="*/ 6 h 679"/>
                      <a:gd name="T2" fmla="*/ 125 w 473"/>
                      <a:gd name="T3" fmla="*/ 6 h 679"/>
                      <a:gd name="T4" fmla="*/ 130 w 473"/>
                      <a:gd name="T5" fmla="*/ 4 h 679"/>
                      <a:gd name="T6" fmla="*/ 134 w 473"/>
                      <a:gd name="T7" fmla="*/ 1 h 679"/>
                      <a:gd name="T8" fmla="*/ 137 w 473"/>
                      <a:gd name="T9" fmla="*/ 62 h 679"/>
                      <a:gd name="T10" fmla="*/ 132 w 473"/>
                      <a:gd name="T11" fmla="*/ 52 h 679"/>
                      <a:gd name="T12" fmla="*/ 125 w 473"/>
                      <a:gd name="T13" fmla="*/ 44 h 679"/>
                      <a:gd name="T14" fmla="*/ 118 w 473"/>
                      <a:gd name="T15" fmla="*/ 37 h 679"/>
                      <a:gd name="T16" fmla="*/ 109 w 473"/>
                      <a:gd name="T17" fmla="*/ 32 h 679"/>
                      <a:gd name="T18" fmla="*/ 101 w 473"/>
                      <a:gd name="T19" fmla="*/ 30 h 679"/>
                      <a:gd name="T20" fmla="*/ 91 w 473"/>
                      <a:gd name="T21" fmla="*/ 28 h 679"/>
                      <a:gd name="T22" fmla="*/ 80 w 473"/>
                      <a:gd name="T23" fmla="*/ 26 h 679"/>
                      <a:gd name="T24" fmla="*/ 68 w 473"/>
                      <a:gd name="T25" fmla="*/ 26 h 679"/>
                      <a:gd name="T26" fmla="*/ 56 w 473"/>
                      <a:gd name="T27" fmla="*/ 27 h 679"/>
                      <a:gd name="T28" fmla="*/ 52 w 473"/>
                      <a:gd name="T29" fmla="*/ 28 h 679"/>
                      <a:gd name="T30" fmla="*/ 48 w 473"/>
                      <a:gd name="T31" fmla="*/ 29 h 679"/>
                      <a:gd name="T32" fmla="*/ 44 w 473"/>
                      <a:gd name="T33" fmla="*/ 32 h 679"/>
                      <a:gd name="T34" fmla="*/ 41 w 473"/>
                      <a:gd name="T35" fmla="*/ 36 h 679"/>
                      <a:gd name="T36" fmla="*/ 40 w 473"/>
                      <a:gd name="T37" fmla="*/ 40 h 679"/>
                      <a:gd name="T38" fmla="*/ 39 w 473"/>
                      <a:gd name="T39" fmla="*/ 46 h 679"/>
                      <a:gd name="T40" fmla="*/ 73 w 473"/>
                      <a:gd name="T41" fmla="*/ 85 h 679"/>
                      <a:gd name="T42" fmla="*/ 84 w 473"/>
                      <a:gd name="T43" fmla="*/ 84 h 679"/>
                      <a:gd name="T44" fmla="*/ 94 w 473"/>
                      <a:gd name="T45" fmla="*/ 81 h 679"/>
                      <a:gd name="T46" fmla="*/ 98 w 473"/>
                      <a:gd name="T47" fmla="*/ 79 h 679"/>
                      <a:gd name="T48" fmla="*/ 102 w 473"/>
                      <a:gd name="T49" fmla="*/ 76 h 679"/>
                      <a:gd name="T50" fmla="*/ 109 w 473"/>
                      <a:gd name="T51" fmla="*/ 69 h 679"/>
                      <a:gd name="T52" fmla="*/ 106 w 473"/>
                      <a:gd name="T53" fmla="*/ 118 h 679"/>
                      <a:gd name="T54" fmla="*/ 98 w 473"/>
                      <a:gd name="T55" fmla="*/ 112 h 679"/>
                      <a:gd name="T56" fmla="*/ 89 w 473"/>
                      <a:gd name="T57" fmla="*/ 108 h 679"/>
                      <a:gd name="T58" fmla="*/ 79 w 473"/>
                      <a:gd name="T59" fmla="*/ 106 h 679"/>
                      <a:gd name="T60" fmla="*/ 39 w 473"/>
                      <a:gd name="T61" fmla="*/ 105 h 679"/>
                      <a:gd name="T62" fmla="*/ 39 w 473"/>
                      <a:gd name="T63" fmla="*/ 157 h 679"/>
                      <a:gd name="T64" fmla="*/ 41 w 473"/>
                      <a:gd name="T65" fmla="*/ 163 h 679"/>
                      <a:gd name="T66" fmla="*/ 43 w 473"/>
                      <a:gd name="T67" fmla="*/ 167 h 679"/>
                      <a:gd name="T68" fmla="*/ 47 w 473"/>
                      <a:gd name="T69" fmla="*/ 170 h 679"/>
                      <a:gd name="T70" fmla="*/ 50 w 473"/>
                      <a:gd name="T71" fmla="*/ 172 h 679"/>
                      <a:gd name="T72" fmla="*/ 55 w 473"/>
                      <a:gd name="T73" fmla="*/ 173 h 679"/>
                      <a:gd name="T74" fmla="*/ 64 w 473"/>
                      <a:gd name="T75" fmla="*/ 174 h 679"/>
                      <a:gd name="T76" fmla="*/ 78 w 473"/>
                      <a:gd name="T77" fmla="*/ 175 h 679"/>
                      <a:gd name="T78" fmla="*/ 90 w 473"/>
                      <a:gd name="T79" fmla="*/ 174 h 679"/>
                      <a:gd name="T80" fmla="*/ 101 w 473"/>
                      <a:gd name="T81" fmla="*/ 172 h 679"/>
                      <a:gd name="T82" fmla="*/ 110 w 473"/>
                      <a:gd name="T83" fmla="*/ 169 h 679"/>
                      <a:gd name="T84" fmla="*/ 119 w 473"/>
                      <a:gd name="T85" fmla="*/ 165 h 679"/>
                      <a:gd name="T86" fmla="*/ 127 w 473"/>
                      <a:gd name="T87" fmla="*/ 159 h 679"/>
                      <a:gd name="T88" fmla="*/ 134 w 473"/>
                      <a:gd name="T89" fmla="*/ 152 h 679"/>
                      <a:gd name="T90" fmla="*/ 140 w 473"/>
                      <a:gd name="T91" fmla="*/ 142 h 679"/>
                      <a:gd name="T92" fmla="*/ 143 w 473"/>
                      <a:gd name="T93" fmla="*/ 200 h 679"/>
                      <a:gd name="T94" fmla="*/ 138 w 473"/>
                      <a:gd name="T95" fmla="*/ 197 h 679"/>
                      <a:gd name="T96" fmla="*/ 133 w 473"/>
                      <a:gd name="T97" fmla="*/ 195 h 679"/>
                      <a:gd name="T98" fmla="*/ 128 w 473"/>
                      <a:gd name="T99" fmla="*/ 194 h 679"/>
                      <a:gd name="T100" fmla="*/ 122 w 473"/>
                      <a:gd name="T101" fmla="*/ 194 h 679"/>
                      <a:gd name="T102" fmla="*/ 3 w 473"/>
                      <a:gd name="T103" fmla="*/ 191 h 679"/>
                      <a:gd name="T104" fmla="*/ 8 w 473"/>
                      <a:gd name="T105" fmla="*/ 184 h 679"/>
                      <a:gd name="T106" fmla="*/ 11 w 473"/>
                      <a:gd name="T107" fmla="*/ 176 h 679"/>
                      <a:gd name="T108" fmla="*/ 13 w 473"/>
                      <a:gd name="T109" fmla="*/ 167 h 679"/>
                      <a:gd name="T110" fmla="*/ 14 w 473"/>
                      <a:gd name="T111" fmla="*/ 39 h 679"/>
                      <a:gd name="T112" fmla="*/ 13 w 473"/>
                      <a:gd name="T113" fmla="*/ 29 h 679"/>
                      <a:gd name="T114" fmla="*/ 10 w 473"/>
                      <a:gd name="T115" fmla="*/ 20 h 679"/>
                      <a:gd name="T116" fmla="*/ 6 w 473"/>
                      <a:gd name="T117" fmla="*/ 13 h 679"/>
                      <a:gd name="T118" fmla="*/ 0 w 473"/>
                      <a:gd name="T119" fmla="*/ 7 h 679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</a:gdLst>
                    <a:ahLst/>
                    <a:cxnLst>
                      <a:cxn ang="T120">
                        <a:pos x="T0" y="T1"/>
                      </a:cxn>
                      <a:cxn ang="T121">
                        <a:pos x="T2" y="T3"/>
                      </a:cxn>
                      <a:cxn ang="T122">
                        <a:pos x="T4" y="T5"/>
                      </a:cxn>
                      <a:cxn ang="T123">
                        <a:pos x="T6" y="T7"/>
                      </a:cxn>
                      <a:cxn ang="T124">
                        <a:pos x="T8" y="T9"/>
                      </a:cxn>
                      <a:cxn ang="T125">
                        <a:pos x="T10" y="T11"/>
                      </a:cxn>
                      <a:cxn ang="T126">
                        <a:pos x="T12" y="T13"/>
                      </a:cxn>
                      <a:cxn ang="T127">
                        <a:pos x="T14" y="T15"/>
                      </a:cxn>
                      <a:cxn ang="T128">
                        <a:pos x="T16" y="T17"/>
                      </a:cxn>
                      <a:cxn ang="T129">
                        <a:pos x="T18" y="T19"/>
                      </a:cxn>
                      <a:cxn ang="T130">
                        <a:pos x="T20" y="T21"/>
                      </a:cxn>
                      <a:cxn ang="T131">
                        <a:pos x="T22" y="T23"/>
                      </a:cxn>
                      <a:cxn ang="T132">
                        <a:pos x="T24" y="T25"/>
                      </a:cxn>
                      <a:cxn ang="T133">
                        <a:pos x="T26" y="T27"/>
                      </a:cxn>
                      <a:cxn ang="T134">
                        <a:pos x="T28" y="T29"/>
                      </a:cxn>
                      <a:cxn ang="T135">
                        <a:pos x="T30" y="T31"/>
                      </a:cxn>
                      <a:cxn ang="T136">
                        <a:pos x="T32" y="T33"/>
                      </a:cxn>
                      <a:cxn ang="T137">
                        <a:pos x="T34" y="T35"/>
                      </a:cxn>
                      <a:cxn ang="T138">
                        <a:pos x="T36" y="T37"/>
                      </a:cxn>
                      <a:cxn ang="T139">
                        <a:pos x="T38" y="T39"/>
                      </a:cxn>
                      <a:cxn ang="T140">
                        <a:pos x="T40" y="T41"/>
                      </a:cxn>
                      <a:cxn ang="T141">
                        <a:pos x="T42" y="T43"/>
                      </a:cxn>
                      <a:cxn ang="T142">
                        <a:pos x="T44" y="T45"/>
                      </a:cxn>
                      <a:cxn ang="T143">
                        <a:pos x="T46" y="T47"/>
                      </a:cxn>
                      <a:cxn ang="T144">
                        <a:pos x="T48" y="T49"/>
                      </a:cxn>
                      <a:cxn ang="T145">
                        <a:pos x="T50" y="T51"/>
                      </a:cxn>
                      <a:cxn ang="T146">
                        <a:pos x="T52" y="T53"/>
                      </a:cxn>
                      <a:cxn ang="T147">
                        <a:pos x="T54" y="T55"/>
                      </a:cxn>
                      <a:cxn ang="T148">
                        <a:pos x="T56" y="T57"/>
                      </a:cxn>
                      <a:cxn ang="T149">
                        <a:pos x="T58" y="T59"/>
                      </a:cxn>
                      <a:cxn ang="T150">
                        <a:pos x="T60" y="T61"/>
                      </a:cxn>
                      <a:cxn ang="T151">
                        <a:pos x="T62" y="T63"/>
                      </a:cxn>
                      <a:cxn ang="T152">
                        <a:pos x="T64" y="T65"/>
                      </a:cxn>
                      <a:cxn ang="T153">
                        <a:pos x="T66" y="T67"/>
                      </a:cxn>
                      <a:cxn ang="T154">
                        <a:pos x="T68" y="T69"/>
                      </a:cxn>
                      <a:cxn ang="T155">
                        <a:pos x="T70" y="T71"/>
                      </a:cxn>
                      <a:cxn ang="T156">
                        <a:pos x="T72" y="T73"/>
                      </a:cxn>
                      <a:cxn ang="T157">
                        <a:pos x="T74" y="T75"/>
                      </a:cxn>
                      <a:cxn ang="T158">
                        <a:pos x="T76" y="T77"/>
                      </a:cxn>
                      <a:cxn ang="T159">
                        <a:pos x="T78" y="T79"/>
                      </a:cxn>
                      <a:cxn ang="T160">
                        <a:pos x="T80" y="T81"/>
                      </a:cxn>
                      <a:cxn ang="T161">
                        <a:pos x="T82" y="T83"/>
                      </a:cxn>
                      <a:cxn ang="T162">
                        <a:pos x="T84" y="T85"/>
                      </a:cxn>
                      <a:cxn ang="T163">
                        <a:pos x="T86" y="T87"/>
                      </a:cxn>
                      <a:cxn ang="T164">
                        <a:pos x="T88" y="T89"/>
                      </a:cxn>
                      <a:cxn ang="T165">
                        <a:pos x="T90" y="T91"/>
                      </a:cxn>
                      <a:cxn ang="T166">
                        <a:pos x="T92" y="T93"/>
                      </a:cxn>
                      <a:cxn ang="T167">
                        <a:pos x="T94" y="T95"/>
                      </a:cxn>
                      <a:cxn ang="T168">
                        <a:pos x="T96" y="T97"/>
                      </a:cxn>
                      <a:cxn ang="T169">
                        <a:pos x="T98" y="T99"/>
                      </a:cxn>
                      <a:cxn ang="T170">
                        <a:pos x="T100" y="T101"/>
                      </a:cxn>
                      <a:cxn ang="T171">
                        <a:pos x="T102" y="T103"/>
                      </a:cxn>
                      <a:cxn ang="T172">
                        <a:pos x="T104" y="T105"/>
                      </a:cxn>
                      <a:cxn ang="T173">
                        <a:pos x="T106" y="T107"/>
                      </a:cxn>
                      <a:cxn ang="T174">
                        <a:pos x="T108" y="T109"/>
                      </a:cxn>
                      <a:cxn ang="T175">
                        <a:pos x="T110" y="T111"/>
                      </a:cxn>
                      <a:cxn ang="T176">
                        <a:pos x="T112" y="T113"/>
                      </a:cxn>
                      <a:cxn ang="T177">
                        <a:pos x="T114" y="T115"/>
                      </a:cxn>
                      <a:cxn ang="T178">
                        <a:pos x="T116" y="T117"/>
                      </a:cxn>
                      <a:cxn ang="T179">
                        <a:pos x="T118" y="T119"/>
                      </a:cxn>
                    </a:cxnLst>
                    <a:rect l="0" t="0" r="r" b="b"/>
                    <a:pathLst>
                      <a:path w="473" h="679">
                        <a:moveTo>
                          <a:pt x="391" y="23"/>
                        </a:moveTo>
                        <a:lnTo>
                          <a:pt x="398" y="22"/>
                        </a:lnTo>
                        <a:lnTo>
                          <a:pt x="405" y="21"/>
                        </a:lnTo>
                        <a:lnTo>
                          <a:pt x="414" y="20"/>
                        </a:lnTo>
                        <a:lnTo>
                          <a:pt x="421" y="17"/>
                        </a:lnTo>
                        <a:lnTo>
                          <a:pt x="430" y="14"/>
                        </a:lnTo>
                        <a:lnTo>
                          <a:pt x="437" y="10"/>
                        </a:lnTo>
                        <a:lnTo>
                          <a:pt x="444" y="5"/>
                        </a:lnTo>
                        <a:lnTo>
                          <a:pt x="453" y="0"/>
                        </a:lnTo>
                        <a:lnTo>
                          <a:pt x="453" y="209"/>
                        </a:lnTo>
                        <a:lnTo>
                          <a:pt x="444" y="193"/>
                        </a:lnTo>
                        <a:lnTo>
                          <a:pt x="436" y="177"/>
                        </a:lnTo>
                        <a:lnTo>
                          <a:pt x="426" y="162"/>
                        </a:lnTo>
                        <a:lnTo>
                          <a:pt x="415" y="149"/>
                        </a:lnTo>
                        <a:lnTo>
                          <a:pt x="403" y="138"/>
                        </a:lnTo>
                        <a:lnTo>
                          <a:pt x="390" y="127"/>
                        </a:lnTo>
                        <a:lnTo>
                          <a:pt x="376" y="119"/>
                        </a:lnTo>
                        <a:lnTo>
                          <a:pt x="361" y="110"/>
                        </a:lnTo>
                        <a:lnTo>
                          <a:pt x="349" y="105"/>
                        </a:lnTo>
                        <a:lnTo>
                          <a:pt x="334" y="101"/>
                        </a:lnTo>
                        <a:lnTo>
                          <a:pt x="319" y="97"/>
                        </a:lnTo>
                        <a:lnTo>
                          <a:pt x="302" y="94"/>
                        </a:lnTo>
                        <a:lnTo>
                          <a:pt x="285" y="91"/>
                        </a:lnTo>
                        <a:lnTo>
                          <a:pt x="266" y="89"/>
                        </a:lnTo>
                        <a:lnTo>
                          <a:pt x="247" y="88"/>
                        </a:lnTo>
                        <a:lnTo>
                          <a:pt x="226" y="88"/>
                        </a:lnTo>
                        <a:lnTo>
                          <a:pt x="204" y="89"/>
                        </a:lnTo>
                        <a:lnTo>
                          <a:pt x="186" y="90"/>
                        </a:lnTo>
                        <a:lnTo>
                          <a:pt x="178" y="93"/>
                        </a:lnTo>
                        <a:lnTo>
                          <a:pt x="171" y="94"/>
                        </a:lnTo>
                        <a:lnTo>
                          <a:pt x="164" y="96"/>
                        </a:lnTo>
                        <a:lnTo>
                          <a:pt x="159" y="99"/>
                        </a:lnTo>
                        <a:lnTo>
                          <a:pt x="152" y="103"/>
                        </a:lnTo>
                        <a:lnTo>
                          <a:pt x="145" y="108"/>
                        </a:lnTo>
                        <a:lnTo>
                          <a:pt x="140" y="114"/>
                        </a:lnTo>
                        <a:lnTo>
                          <a:pt x="136" y="121"/>
                        </a:lnTo>
                        <a:lnTo>
                          <a:pt x="134" y="128"/>
                        </a:lnTo>
                        <a:lnTo>
                          <a:pt x="131" y="137"/>
                        </a:lnTo>
                        <a:lnTo>
                          <a:pt x="129" y="145"/>
                        </a:lnTo>
                        <a:lnTo>
                          <a:pt x="129" y="156"/>
                        </a:lnTo>
                        <a:lnTo>
                          <a:pt x="129" y="290"/>
                        </a:lnTo>
                        <a:lnTo>
                          <a:pt x="242" y="290"/>
                        </a:lnTo>
                        <a:lnTo>
                          <a:pt x="260" y="289"/>
                        </a:lnTo>
                        <a:lnTo>
                          <a:pt x="278" y="286"/>
                        </a:lnTo>
                        <a:lnTo>
                          <a:pt x="295" y="282"/>
                        </a:lnTo>
                        <a:lnTo>
                          <a:pt x="311" y="276"/>
                        </a:lnTo>
                        <a:lnTo>
                          <a:pt x="318" y="273"/>
                        </a:lnTo>
                        <a:lnTo>
                          <a:pt x="324" y="268"/>
                        </a:lnTo>
                        <a:lnTo>
                          <a:pt x="332" y="263"/>
                        </a:lnTo>
                        <a:lnTo>
                          <a:pt x="338" y="258"/>
                        </a:lnTo>
                        <a:lnTo>
                          <a:pt x="350" y="246"/>
                        </a:lnTo>
                        <a:lnTo>
                          <a:pt x="361" y="234"/>
                        </a:lnTo>
                        <a:lnTo>
                          <a:pt x="361" y="413"/>
                        </a:lnTo>
                        <a:lnTo>
                          <a:pt x="350" y="400"/>
                        </a:lnTo>
                        <a:lnTo>
                          <a:pt x="338" y="389"/>
                        </a:lnTo>
                        <a:lnTo>
                          <a:pt x="324" y="380"/>
                        </a:lnTo>
                        <a:lnTo>
                          <a:pt x="311" y="372"/>
                        </a:lnTo>
                        <a:lnTo>
                          <a:pt x="295" y="365"/>
                        </a:lnTo>
                        <a:lnTo>
                          <a:pt x="278" y="361"/>
                        </a:lnTo>
                        <a:lnTo>
                          <a:pt x="260" y="359"/>
                        </a:lnTo>
                        <a:lnTo>
                          <a:pt x="242" y="358"/>
                        </a:lnTo>
                        <a:lnTo>
                          <a:pt x="129" y="358"/>
                        </a:lnTo>
                        <a:lnTo>
                          <a:pt x="129" y="522"/>
                        </a:lnTo>
                        <a:lnTo>
                          <a:pt x="129" y="533"/>
                        </a:lnTo>
                        <a:lnTo>
                          <a:pt x="132" y="542"/>
                        </a:lnTo>
                        <a:lnTo>
                          <a:pt x="134" y="552"/>
                        </a:lnTo>
                        <a:lnTo>
                          <a:pt x="137" y="559"/>
                        </a:lnTo>
                        <a:lnTo>
                          <a:pt x="142" y="566"/>
                        </a:lnTo>
                        <a:lnTo>
                          <a:pt x="147" y="573"/>
                        </a:lnTo>
                        <a:lnTo>
                          <a:pt x="155" y="578"/>
                        </a:lnTo>
                        <a:lnTo>
                          <a:pt x="162" y="582"/>
                        </a:lnTo>
                        <a:lnTo>
                          <a:pt x="167" y="584"/>
                        </a:lnTo>
                        <a:lnTo>
                          <a:pt x="175" y="586"/>
                        </a:lnTo>
                        <a:lnTo>
                          <a:pt x="182" y="588"/>
                        </a:lnTo>
                        <a:lnTo>
                          <a:pt x="191" y="591"/>
                        </a:lnTo>
                        <a:lnTo>
                          <a:pt x="211" y="592"/>
                        </a:lnTo>
                        <a:lnTo>
                          <a:pt x="235" y="593"/>
                        </a:lnTo>
                        <a:lnTo>
                          <a:pt x="258" y="593"/>
                        </a:lnTo>
                        <a:lnTo>
                          <a:pt x="279" y="592"/>
                        </a:lnTo>
                        <a:lnTo>
                          <a:pt x="299" y="590"/>
                        </a:lnTo>
                        <a:lnTo>
                          <a:pt x="318" y="587"/>
                        </a:lnTo>
                        <a:lnTo>
                          <a:pt x="335" y="583"/>
                        </a:lnTo>
                        <a:lnTo>
                          <a:pt x="351" y="580"/>
                        </a:lnTo>
                        <a:lnTo>
                          <a:pt x="365" y="575"/>
                        </a:lnTo>
                        <a:lnTo>
                          <a:pt x="378" y="568"/>
                        </a:lnTo>
                        <a:lnTo>
                          <a:pt x="392" y="561"/>
                        </a:lnTo>
                        <a:lnTo>
                          <a:pt x="405" y="552"/>
                        </a:lnTo>
                        <a:lnTo>
                          <a:pt x="419" y="541"/>
                        </a:lnTo>
                        <a:lnTo>
                          <a:pt x="431" y="528"/>
                        </a:lnTo>
                        <a:lnTo>
                          <a:pt x="442" y="515"/>
                        </a:lnTo>
                        <a:lnTo>
                          <a:pt x="454" y="499"/>
                        </a:lnTo>
                        <a:lnTo>
                          <a:pt x="463" y="482"/>
                        </a:lnTo>
                        <a:lnTo>
                          <a:pt x="473" y="463"/>
                        </a:lnTo>
                        <a:lnTo>
                          <a:pt x="473" y="679"/>
                        </a:lnTo>
                        <a:lnTo>
                          <a:pt x="465" y="674"/>
                        </a:lnTo>
                        <a:lnTo>
                          <a:pt x="457" y="670"/>
                        </a:lnTo>
                        <a:lnTo>
                          <a:pt x="450" y="666"/>
                        </a:lnTo>
                        <a:lnTo>
                          <a:pt x="441" y="663"/>
                        </a:lnTo>
                        <a:lnTo>
                          <a:pt x="433" y="661"/>
                        </a:lnTo>
                        <a:lnTo>
                          <a:pt x="423" y="660"/>
                        </a:lnTo>
                        <a:lnTo>
                          <a:pt x="415" y="659"/>
                        </a:lnTo>
                        <a:lnTo>
                          <a:pt x="405" y="658"/>
                        </a:lnTo>
                        <a:lnTo>
                          <a:pt x="0" y="658"/>
                        </a:lnTo>
                        <a:lnTo>
                          <a:pt x="10" y="648"/>
                        </a:lnTo>
                        <a:lnTo>
                          <a:pt x="19" y="637"/>
                        </a:lnTo>
                        <a:lnTo>
                          <a:pt x="27" y="624"/>
                        </a:lnTo>
                        <a:lnTo>
                          <a:pt x="34" y="612"/>
                        </a:lnTo>
                        <a:lnTo>
                          <a:pt x="38" y="598"/>
                        </a:lnTo>
                        <a:lnTo>
                          <a:pt x="42" y="582"/>
                        </a:lnTo>
                        <a:lnTo>
                          <a:pt x="44" y="566"/>
                        </a:lnTo>
                        <a:lnTo>
                          <a:pt x="45" y="549"/>
                        </a:lnTo>
                        <a:lnTo>
                          <a:pt x="45" y="132"/>
                        </a:lnTo>
                        <a:lnTo>
                          <a:pt x="44" y="115"/>
                        </a:lnTo>
                        <a:lnTo>
                          <a:pt x="42" y="99"/>
                        </a:lnTo>
                        <a:lnTo>
                          <a:pt x="38" y="84"/>
                        </a:lnTo>
                        <a:lnTo>
                          <a:pt x="34" y="69"/>
                        </a:lnTo>
                        <a:lnTo>
                          <a:pt x="27" y="57"/>
                        </a:lnTo>
                        <a:lnTo>
                          <a:pt x="19" y="45"/>
                        </a:lnTo>
                        <a:lnTo>
                          <a:pt x="10" y="34"/>
                        </a:lnTo>
                        <a:lnTo>
                          <a:pt x="0" y="23"/>
                        </a:lnTo>
                        <a:lnTo>
                          <a:pt x="391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" name="Freeform 952"/>
                  <p:cNvSpPr>
                    <a:spLocks noChangeAspect="1"/>
                  </p:cNvSpPr>
                  <p:nvPr/>
                </p:nvSpPr>
                <p:spPr bwMode="auto">
                  <a:xfrm>
                    <a:off x="3369" y="2262"/>
                    <a:ext cx="207" cy="193"/>
                  </a:xfrm>
                  <a:custGeom>
                    <a:avLst/>
                    <a:gdLst>
                      <a:gd name="T0" fmla="*/ 158 w 688"/>
                      <a:gd name="T1" fmla="*/ 190 h 635"/>
                      <a:gd name="T2" fmla="*/ 163 w 688"/>
                      <a:gd name="T3" fmla="*/ 183 h 635"/>
                      <a:gd name="T4" fmla="*/ 167 w 688"/>
                      <a:gd name="T5" fmla="*/ 175 h 635"/>
                      <a:gd name="T6" fmla="*/ 168 w 688"/>
                      <a:gd name="T7" fmla="*/ 165 h 635"/>
                      <a:gd name="T8" fmla="*/ 168 w 688"/>
                      <a:gd name="T9" fmla="*/ 53 h 635"/>
                      <a:gd name="T10" fmla="*/ 169 w 688"/>
                      <a:gd name="T11" fmla="*/ 36 h 635"/>
                      <a:gd name="T12" fmla="*/ 171 w 688"/>
                      <a:gd name="T13" fmla="*/ 21 h 635"/>
                      <a:gd name="T14" fmla="*/ 166 w 688"/>
                      <a:gd name="T15" fmla="*/ 38 h 635"/>
                      <a:gd name="T16" fmla="*/ 161 w 688"/>
                      <a:gd name="T17" fmla="*/ 53 h 635"/>
                      <a:gd name="T18" fmla="*/ 118 w 688"/>
                      <a:gd name="T19" fmla="*/ 183 h 635"/>
                      <a:gd name="T20" fmla="*/ 117 w 688"/>
                      <a:gd name="T21" fmla="*/ 191 h 635"/>
                      <a:gd name="T22" fmla="*/ 87 w 688"/>
                      <a:gd name="T23" fmla="*/ 193 h 635"/>
                      <a:gd name="T24" fmla="*/ 88 w 688"/>
                      <a:gd name="T25" fmla="*/ 187 h 635"/>
                      <a:gd name="T26" fmla="*/ 86 w 688"/>
                      <a:gd name="T27" fmla="*/ 180 h 635"/>
                      <a:gd name="T28" fmla="*/ 41 w 688"/>
                      <a:gd name="T29" fmla="*/ 46 h 635"/>
                      <a:gd name="T30" fmla="*/ 36 w 688"/>
                      <a:gd name="T31" fmla="*/ 29 h 635"/>
                      <a:gd name="T32" fmla="*/ 35 w 688"/>
                      <a:gd name="T33" fmla="*/ 28 h 635"/>
                      <a:gd name="T34" fmla="*/ 36 w 688"/>
                      <a:gd name="T35" fmla="*/ 43 h 635"/>
                      <a:gd name="T36" fmla="*/ 36 w 688"/>
                      <a:gd name="T37" fmla="*/ 160 h 635"/>
                      <a:gd name="T38" fmla="*/ 37 w 688"/>
                      <a:gd name="T39" fmla="*/ 170 h 635"/>
                      <a:gd name="T40" fmla="*/ 40 w 688"/>
                      <a:gd name="T41" fmla="*/ 179 h 635"/>
                      <a:gd name="T42" fmla="*/ 44 w 688"/>
                      <a:gd name="T43" fmla="*/ 186 h 635"/>
                      <a:gd name="T44" fmla="*/ 50 w 688"/>
                      <a:gd name="T45" fmla="*/ 193 h 635"/>
                      <a:gd name="T46" fmla="*/ 3 w 688"/>
                      <a:gd name="T47" fmla="*/ 190 h 635"/>
                      <a:gd name="T48" fmla="*/ 8 w 688"/>
                      <a:gd name="T49" fmla="*/ 183 h 635"/>
                      <a:gd name="T50" fmla="*/ 12 w 688"/>
                      <a:gd name="T51" fmla="*/ 175 h 635"/>
                      <a:gd name="T52" fmla="*/ 13 w 688"/>
                      <a:gd name="T53" fmla="*/ 165 h 635"/>
                      <a:gd name="T54" fmla="*/ 14 w 688"/>
                      <a:gd name="T55" fmla="*/ 33 h 635"/>
                      <a:gd name="T56" fmla="*/ 13 w 688"/>
                      <a:gd name="T57" fmla="*/ 23 h 635"/>
                      <a:gd name="T58" fmla="*/ 10 w 688"/>
                      <a:gd name="T59" fmla="*/ 14 h 635"/>
                      <a:gd name="T60" fmla="*/ 6 w 688"/>
                      <a:gd name="T61" fmla="*/ 7 h 635"/>
                      <a:gd name="T62" fmla="*/ 0 w 688"/>
                      <a:gd name="T63" fmla="*/ 0 h 635"/>
                      <a:gd name="T64" fmla="*/ 54 w 688"/>
                      <a:gd name="T65" fmla="*/ 1 h 635"/>
                      <a:gd name="T66" fmla="*/ 53 w 688"/>
                      <a:gd name="T67" fmla="*/ 5 h 635"/>
                      <a:gd name="T68" fmla="*/ 53 w 688"/>
                      <a:gd name="T69" fmla="*/ 7 h 635"/>
                      <a:gd name="T70" fmla="*/ 94 w 688"/>
                      <a:gd name="T71" fmla="*/ 130 h 635"/>
                      <a:gd name="T72" fmla="*/ 99 w 688"/>
                      <a:gd name="T73" fmla="*/ 147 h 635"/>
                      <a:gd name="T74" fmla="*/ 103 w 688"/>
                      <a:gd name="T75" fmla="*/ 167 h 635"/>
                      <a:gd name="T76" fmla="*/ 107 w 688"/>
                      <a:gd name="T77" fmla="*/ 146 h 635"/>
                      <a:gd name="T78" fmla="*/ 112 w 688"/>
                      <a:gd name="T79" fmla="*/ 130 h 635"/>
                      <a:gd name="T80" fmla="*/ 153 w 688"/>
                      <a:gd name="T81" fmla="*/ 7 h 635"/>
                      <a:gd name="T82" fmla="*/ 153 w 688"/>
                      <a:gd name="T83" fmla="*/ 6 h 635"/>
                      <a:gd name="T84" fmla="*/ 153 w 688"/>
                      <a:gd name="T85" fmla="*/ 4 h 635"/>
                      <a:gd name="T86" fmla="*/ 207 w 688"/>
                      <a:gd name="T87" fmla="*/ 0 h 635"/>
                      <a:gd name="T88" fmla="*/ 201 w 688"/>
                      <a:gd name="T89" fmla="*/ 6 h 635"/>
                      <a:gd name="T90" fmla="*/ 197 w 688"/>
                      <a:gd name="T91" fmla="*/ 14 h 635"/>
                      <a:gd name="T92" fmla="*/ 195 w 688"/>
                      <a:gd name="T93" fmla="*/ 23 h 635"/>
                      <a:gd name="T94" fmla="*/ 193 w 688"/>
                      <a:gd name="T95" fmla="*/ 33 h 635"/>
                      <a:gd name="T96" fmla="*/ 193 w 688"/>
                      <a:gd name="T97" fmla="*/ 165 h 635"/>
                      <a:gd name="T98" fmla="*/ 196 w 688"/>
                      <a:gd name="T99" fmla="*/ 175 h 635"/>
                      <a:gd name="T100" fmla="*/ 199 w 688"/>
                      <a:gd name="T101" fmla="*/ 183 h 635"/>
                      <a:gd name="T102" fmla="*/ 204 w 688"/>
                      <a:gd name="T103" fmla="*/ 190 h 635"/>
                      <a:gd name="T104" fmla="*/ 155 w 688"/>
                      <a:gd name="T105" fmla="*/ 193 h 635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</a:gdLst>
                    <a:ahLst/>
                    <a:cxnLst>
                      <a:cxn ang="T106">
                        <a:pos x="T0" y="T1"/>
                      </a:cxn>
                      <a:cxn ang="T107">
                        <a:pos x="T2" y="T3"/>
                      </a:cxn>
                      <a:cxn ang="T108">
                        <a:pos x="T4" y="T5"/>
                      </a:cxn>
                      <a:cxn ang="T109">
                        <a:pos x="T6" y="T7"/>
                      </a:cxn>
                      <a:cxn ang="T110">
                        <a:pos x="T8" y="T9"/>
                      </a:cxn>
                      <a:cxn ang="T111">
                        <a:pos x="T10" y="T11"/>
                      </a:cxn>
                      <a:cxn ang="T112">
                        <a:pos x="T12" y="T13"/>
                      </a:cxn>
                      <a:cxn ang="T113">
                        <a:pos x="T14" y="T15"/>
                      </a:cxn>
                      <a:cxn ang="T114">
                        <a:pos x="T16" y="T17"/>
                      </a:cxn>
                      <a:cxn ang="T115">
                        <a:pos x="T18" y="T19"/>
                      </a:cxn>
                      <a:cxn ang="T116">
                        <a:pos x="T20" y="T21"/>
                      </a:cxn>
                      <a:cxn ang="T117">
                        <a:pos x="T22" y="T23"/>
                      </a:cxn>
                      <a:cxn ang="T118">
                        <a:pos x="T24" y="T25"/>
                      </a:cxn>
                      <a:cxn ang="T119">
                        <a:pos x="T26" y="T27"/>
                      </a:cxn>
                      <a:cxn ang="T120">
                        <a:pos x="T28" y="T29"/>
                      </a:cxn>
                      <a:cxn ang="T121">
                        <a:pos x="T30" y="T31"/>
                      </a:cxn>
                      <a:cxn ang="T122">
                        <a:pos x="T32" y="T33"/>
                      </a:cxn>
                      <a:cxn ang="T123">
                        <a:pos x="T34" y="T35"/>
                      </a:cxn>
                      <a:cxn ang="T124">
                        <a:pos x="T36" y="T37"/>
                      </a:cxn>
                      <a:cxn ang="T125">
                        <a:pos x="T38" y="T39"/>
                      </a:cxn>
                      <a:cxn ang="T126">
                        <a:pos x="T40" y="T41"/>
                      </a:cxn>
                      <a:cxn ang="T127">
                        <a:pos x="T42" y="T43"/>
                      </a:cxn>
                      <a:cxn ang="T128">
                        <a:pos x="T44" y="T45"/>
                      </a:cxn>
                      <a:cxn ang="T129">
                        <a:pos x="T46" y="T47"/>
                      </a:cxn>
                      <a:cxn ang="T130">
                        <a:pos x="T48" y="T49"/>
                      </a:cxn>
                      <a:cxn ang="T131">
                        <a:pos x="T50" y="T51"/>
                      </a:cxn>
                      <a:cxn ang="T132">
                        <a:pos x="T52" y="T53"/>
                      </a:cxn>
                      <a:cxn ang="T133">
                        <a:pos x="T54" y="T55"/>
                      </a:cxn>
                      <a:cxn ang="T134">
                        <a:pos x="T56" y="T57"/>
                      </a:cxn>
                      <a:cxn ang="T135">
                        <a:pos x="T58" y="T59"/>
                      </a:cxn>
                      <a:cxn ang="T136">
                        <a:pos x="T60" y="T61"/>
                      </a:cxn>
                      <a:cxn ang="T137">
                        <a:pos x="T62" y="T63"/>
                      </a:cxn>
                      <a:cxn ang="T138">
                        <a:pos x="T64" y="T65"/>
                      </a:cxn>
                      <a:cxn ang="T139">
                        <a:pos x="T66" y="T67"/>
                      </a:cxn>
                      <a:cxn ang="T140">
                        <a:pos x="T68" y="T69"/>
                      </a:cxn>
                      <a:cxn ang="T141">
                        <a:pos x="T70" y="T71"/>
                      </a:cxn>
                      <a:cxn ang="T142">
                        <a:pos x="T72" y="T73"/>
                      </a:cxn>
                      <a:cxn ang="T143">
                        <a:pos x="T74" y="T75"/>
                      </a:cxn>
                      <a:cxn ang="T144">
                        <a:pos x="T76" y="T77"/>
                      </a:cxn>
                      <a:cxn ang="T145">
                        <a:pos x="T78" y="T79"/>
                      </a:cxn>
                      <a:cxn ang="T146">
                        <a:pos x="T80" y="T81"/>
                      </a:cxn>
                      <a:cxn ang="T147">
                        <a:pos x="T82" y="T83"/>
                      </a:cxn>
                      <a:cxn ang="T148">
                        <a:pos x="T84" y="T85"/>
                      </a:cxn>
                      <a:cxn ang="T149">
                        <a:pos x="T86" y="T87"/>
                      </a:cxn>
                      <a:cxn ang="T150">
                        <a:pos x="T88" y="T89"/>
                      </a:cxn>
                      <a:cxn ang="T151">
                        <a:pos x="T90" y="T91"/>
                      </a:cxn>
                      <a:cxn ang="T152">
                        <a:pos x="T92" y="T93"/>
                      </a:cxn>
                      <a:cxn ang="T153">
                        <a:pos x="T94" y="T95"/>
                      </a:cxn>
                      <a:cxn ang="T154">
                        <a:pos x="T96" y="T97"/>
                      </a:cxn>
                      <a:cxn ang="T155">
                        <a:pos x="T98" y="T99"/>
                      </a:cxn>
                      <a:cxn ang="T156">
                        <a:pos x="T100" y="T101"/>
                      </a:cxn>
                      <a:cxn ang="T157">
                        <a:pos x="T102" y="T103"/>
                      </a:cxn>
                      <a:cxn ang="T158">
                        <a:pos x="T104" y="T105"/>
                      </a:cxn>
                    </a:cxnLst>
                    <a:rect l="0" t="0" r="r" b="b"/>
                    <a:pathLst>
                      <a:path w="688" h="635">
                        <a:moveTo>
                          <a:pt x="515" y="635"/>
                        </a:moveTo>
                        <a:lnTo>
                          <a:pt x="526" y="625"/>
                        </a:lnTo>
                        <a:lnTo>
                          <a:pt x="536" y="614"/>
                        </a:lnTo>
                        <a:lnTo>
                          <a:pt x="543" y="601"/>
                        </a:lnTo>
                        <a:lnTo>
                          <a:pt x="550" y="589"/>
                        </a:lnTo>
                        <a:lnTo>
                          <a:pt x="554" y="575"/>
                        </a:lnTo>
                        <a:lnTo>
                          <a:pt x="558" y="559"/>
                        </a:lnTo>
                        <a:lnTo>
                          <a:pt x="559" y="543"/>
                        </a:lnTo>
                        <a:lnTo>
                          <a:pt x="560" y="526"/>
                        </a:lnTo>
                        <a:lnTo>
                          <a:pt x="560" y="174"/>
                        </a:lnTo>
                        <a:lnTo>
                          <a:pt x="561" y="146"/>
                        </a:lnTo>
                        <a:lnTo>
                          <a:pt x="562" y="120"/>
                        </a:lnTo>
                        <a:lnTo>
                          <a:pt x="565" y="94"/>
                        </a:lnTo>
                        <a:lnTo>
                          <a:pt x="569" y="68"/>
                        </a:lnTo>
                        <a:lnTo>
                          <a:pt x="561" y="97"/>
                        </a:lnTo>
                        <a:lnTo>
                          <a:pt x="553" y="124"/>
                        </a:lnTo>
                        <a:lnTo>
                          <a:pt x="544" y="151"/>
                        </a:lnTo>
                        <a:lnTo>
                          <a:pt x="536" y="176"/>
                        </a:lnTo>
                        <a:lnTo>
                          <a:pt x="393" y="591"/>
                        </a:lnTo>
                        <a:lnTo>
                          <a:pt x="391" y="602"/>
                        </a:lnTo>
                        <a:lnTo>
                          <a:pt x="390" y="616"/>
                        </a:lnTo>
                        <a:lnTo>
                          <a:pt x="390" y="628"/>
                        </a:lnTo>
                        <a:lnTo>
                          <a:pt x="391" y="635"/>
                        </a:lnTo>
                        <a:lnTo>
                          <a:pt x="288" y="635"/>
                        </a:lnTo>
                        <a:lnTo>
                          <a:pt x="291" y="627"/>
                        </a:lnTo>
                        <a:lnTo>
                          <a:pt x="291" y="616"/>
                        </a:lnTo>
                        <a:lnTo>
                          <a:pt x="290" y="602"/>
                        </a:lnTo>
                        <a:lnTo>
                          <a:pt x="287" y="591"/>
                        </a:lnTo>
                        <a:lnTo>
                          <a:pt x="144" y="176"/>
                        </a:lnTo>
                        <a:lnTo>
                          <a:pt x="135" y="150"/>
                        </a:lnTo>
                        <a:lnTo>
                          <a:pt x="126" y="123"/>
                        </a:lnTo>
                        <a:lnTo>
                          <a:pt x="119" y="96"/>
                        </a:lnTo>
                        <a:lnTo>
                          <a:pt x="110" y="68"/>
                        </a:lnTo>
                        <a:lnTo>
                          <a:pt x="116" y="91"/>
                        </a:lnTo>
                        <a:lnTo>
                          <a:pt x="119" y="116"/>
                        </a:lnTo>
                        <a:lnTo>
                          <a:pt x="121" y="143"/>
                        </a:lnTo>
                        <a:lnTo>
                          <a:pt x="121" y="174"/>
                        </a:lnTo>
                        <a:lnTo>
                          <a:pt x="121" y="526"/>
                        </a:lnTo>
                        <a:lnTo>
                          <a:pt x="122" y="543"/>
                        </a:lnTo>
                        <a:lnTo>
                          <a:pt x="124" y="558"/>
                        </a:lnTo>
                        <a:lnTo>
                          <a:pt x="127" y="573"/>
                        </a:lnTo>
                        <a:lnTo>
                          <a:pt x="133" y="588"/>
                        </a:lnTo>
                        <a:lnTo>
                          <a:pt x="139" y="600"/>
                        </a:lnTo>
                        <a:lnTo>
                          <a:pt x="146" y="613"/>
                        </a:lnTo>
                        <a:lnTo>
                          <a:pt x="156" y="624"/>
                        </a:lnTo>
                        <a:lnTo>
                          <a:pt x="166" y="635"/>
                        </a:lnTo>
                        <a:lnTo>
                          <a:pt x="0" y="635"/>
                        </a:lnTo>
                        <a:lnTo>
                          <a:pt x="10" y="625"/>
                        </a:lnTo>
                        <a:lnTo>
                          <a:pt x="20" y="614"/>
                        </a:lnTo>
                        <a:lnTo>
                          <a:pt x="27" y="601"/>
                        </a:lnTo>
                        <a:lnTo>
                          <a:pt x="34" y="589"/>
                        </a:lnTo>
                        <a:lnTo>
                          <a:pt x="39" y="575"/>
                        </a:lnTo>
                        <a:lnTo>
                          <a:pt x="42" y="559"/>
                        </a:lnTo>
                        <a:lnTo>
                          <a:pt x="44" y="543"/>
                        </a:lnTo>
                        <a:lnTo>
                          <a:pt x="45" y="526"/>
                        </a:lnTo>
                        <a:lnTo>
                          <a:pt x="45" y="109"/>
                        </a:lnTo>
                        <a:lnTo>
                          <a:pt x="44" y="92"/>
                        </a:lnTo>
                        <a:lnTo>
                          <a:pt x="42" y="76"/>
                        </a:lnTo>
                        <a:lnTo>
                          <a:pt x="39" y="61"/>
                        </a:lnTo>
                        <a:lnTo>
                          <a:pt x="34" y="46"/>
                        </a:lnTo>
                        <a:lnTo>
                          <a:pt x="27" y="34"/>
                        </a:lnTo>
                        <a:lnTo>
                          <a:pt x="20" y="22"/>
                        </a:lnTo>
                        <a:lnTo>
                          <a:pt x="10" y="11"/>
                        </a:lnTo>
                        <a:lnTo>
                          <a:pt x="0" y="0"/>
                        </a:lnTo>
                        <a:lnTo>
                          <a:pt x="180" y="0"/>
                        </a:lnTo>
                        <a:lnTo>
                          <a:pt x="178" y="4"/>
                        </a:lnTo>
                        <a:lnTo>
                          <a:pt x="176" y="10"/>
                        </a:lnTo>
                        <a:lnTo>
                          <a:pt x="175" y="15"/>
                        </a:lnTo>
                        <a:lnTo>
                          <a:pt x="175" y="19"/>
                        </a:lnTo>
                        <a:lnTo>
                          <a:pt x="175" y="22"/>
                        </a:lnTo>
                        <a:lnTo>
                          <a:pt x="175" y="25"/>
                        </a:lnTo>
                        <a:lnTo>
                          <a:pt x="313" y="428"/>
                        </a:lnTo>
                        <a:lnTo>
                          <a:pt x="322" y="455"/>
                        </a:lnTo>
                        <a:lnTo>
                          <a:pt x="330" y="483"/>
                        </a:lnTo>
                        <a:lnTo>
                          <a:pt x="337" y="514"/>
                        </a:lnTo>
                        <a:lnTo>
                          <a:pt x="342" y="548"/>
                        </a:lnTo>
                        <a:lnTo>
                          <a:pt x="350" y="512"/>
                        </a:lnTo>
                        <a:lnTo>
                          <a:pt x="357" y="480"/>
                        </a:lnTo>
                        <a:lnTo>
                          <a:pt x="364" y="453"/>
                        </a:lnTo>
                        <a:lnTo>
                          <a:pt x="372" y="428"/>
                        </a:lnTo>
                        <a:lnTo>
                          <a:pt x="509" y="25"/>
                        </a:lnTo>
                        <a:lnTo>
                          <a:pt x="509" y="24"/>
                        </a:lnTo>
                        <a:lnTo>
                          <a:pt x="510" y="24"/>
                        </a:lnTo>
                        <a:lnTo>
                          <a:pt x="510" y="20"/>
                        </a:lnTo>
                        <a:lnTo>
                          <a:pt x="510" y="17"/>
                        </a:lnTo>
                        <a:lnTo>
                          <a:pt x="509" y="12"/>
                        </a:lnTo>
                        <a:lnTo>
                          <a:pt x="505" y="0"/>
                        </a:lnTo>
                        <a:lnTo>
                          <a:pt x="688" y="0"/>
                        </a:lnTo>
                        <a:lnTo>
                          <a:pt x="678" y="10"/>
                        </a:lnTo>
                        <a:lnTo>
                          <a:pt x="669" y="21"/>
                        </a:lnTo>
                        <a:lnTo>
                          <a:pt x="661" y="33"/>
                        </a:lnTo>
                        <a:lnTo>
                          <a:pt x="655" y="46"/>
                        </a:lnTo>
                        <a:lnTo>
                          <a:pt x="650" y="60"/>
                        </a:lnTo>
                        <a:lnTo>
                          <a:pt x="647" y="76"/>
                        </a:lnTo>
                        <a:lnTo>
                          <a:pt x="643" y="92"/>
                        </a:lnTo>
                        <a:lnTo>
                          <a:pt x="643" y="109"/>
                        </a:lnTo>
                        <a:lnTo>
                          <a:pt x="643" y="526"/>
                        </a:lnTo>
                        <a:lnTo>
                          <a:pt x="643" y="543"/>
                        </a:lnTo>
                        <a:lnTo>
                          <a:pt x="647" y="559"/>
                        </a:lnTo>
                        <a:lnTo>
                          <a:pt x="650" y="575"/>
                        </a:lnTo>
                        <a:lnTo>
                          <a:pt x="655" y="589"/>
                        </a:lnTo>
                        <a:lnTo>
                          <a:pt x="661" y="601"/>
                        </a:lnTo>
                        <a:lnTo>
                          <a:pt x="669" y="614"/>
                        </a:lnTo>
                        <a:lnTo>
                          <a:pt x="678" y="625"/>
                        </a:lnTo>
                        <a:lnTo>
                          <a:pt x="688" y="635"/>
                        </a:lnTo>
                        <a:lnTo>
                          <a:pt x="515" y="63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" name="Freeform 953"/>
                  <p:cNvSpPr>
                    <a:spLocks noChangeAspect="1"/>
                  </p:cNvSpPr>
                  <p:nvPr/>
                </p:nvSpPr>
                <p:spPr bwMode="auto">
                  <a:xfrm>
                    <a:off x="4034" y="2262"/>
                    <a:ext cx="64" cy="193"/>
                  </a:xfrm>
                  <a:custGeom>
                    <a:avLst/>
                    <a:gdLst>
                      <a:gd name="T0" fmla="*/ 29 w 232"/>
                      <a:gd name="T1" fmla="*/ 59 h 648"/>
                      <a:gd name="T2" fmla="*/ 13 w 232"/>
                      <a:gd name="T3" fmla="*/ 59 h 648"/>
                      <a:gd name="T4" fmla="*/ 9 w 232"/>
                      <a:gd name="T5" fmla="*/ 59 h 648"/>
                      <a:gd name="T6" fmla="*/ 6 w 232"/>
                      <a:gd name="T7" fmla="*/ 60 h 648"/>
                      <a:gd name="T8" fmla="*/ 4 w 232"/>
                      <a:gd name="T9" fmla="*/ 61 h 648"/>
                      <a:gd name="T10" fmla="*/ 3 w 232"/>
                      <a:gd name="T11" fmla="*/ 62 h 648"/>
                      <a:gd name="T12" fmla="*/ 2 w 232"/>
                      <a:gd name="T13" fmla="*/ 62 h 648"/>
                      <a:gd name="T14" fmla="*/ 0 w 232"/>
                      <a:gd name="T15" fmla="*/ 63 h 648"/>
                      <a:gd name="T16" fmla="*/ 0 w 232"/>
                      <a:gd name="T17" fmla="*/ 35 h 648"/>
                      <a:gd name="T18" fmla="*/ 4 w 232"/>
                      <a:gd name="T19" fmla="*/ 38 h 648"/>
                      <a:gd name="T20" fmla="*/ 7 w 232"/>
                      <a:gd name="T21" fmla="*/ 38 h 648"/>
                      <a:gd name="T22" fmla="*/ 10 w 232"/>
                      <a:gd name="T23" fmla="*/ 39 h 648"/>
                      <a:gd name="T24" fmla="*/ 14 w 232"/>
                      <a:gd name="T25" fmla="*/ 39 h 648"/>
                      <a:gd name="T26" fmla="*/ 16 w 232"/>
                      <a:gd name="T27" fmla="*/ 39 h 648"/>
                      <a:gd name="T28" fmla="*/ 19 w 232"/>
                      <a:gd name="T29" fmla="*/ 39 h 648"/>
                      <a:gd name="T30" fmla="*/ 21 w 232"/>
                      <a:gd name="T31" fmla="*/ 38 h 648"/>
                      <a:gd name="T32" fmla="*/ 23 w 232"/>
                      <a:gd name="T33" fmla="*/ 38 h 648"/>
                      <a:gd name="T34" fmla="*/ 25 w 232"/>
                      <a:gd name="T35" fmla="*/ 37 h 648"/>
                      <a:gd name="T36" fmla="*/ 26 w 232"/>
                      <a:gd name="T37" fmla="*/ 35 h 648"/>
                      <a:gd name="T38" fmla="*/ 28 w 232"/>
                      <a:gd name="T39" fmla="*/ 34 h 648"/>
                      <a:gd name="T40" fmla="*/ 30 w 232"/>
                      <a:gd name="T41" fmla="*/ 33 h 648"/>
                      <a:gd name="T42" fmla="*/ 31 w 232"/>
                      <a:gd name="T43" fmla="*/ 31 h 648"/>
                      <a:gd name="T44" fmla="*/ 32 w 232"/>
                      <a:gd name="T45" fmla="*/ 29 h 648"/>
                      <a:gd name="T46" fmla="*/ 33 w 232"/>
                      <a:gd name="T47" fmla="*/ 27 h 648"/>
                      <a:gd name="T48" fmla="*/ 34 w 232"/>
                      <a:gd name="T49" fmla="*/ 25 h 648"/>
                      <a:gd name="T50" fmla="*/ 34 w 232"/>
                      <a:gd name="T51" fmla="*/ 22 h 648"/>
                      <a:gd name="T52" fmla="*/ 35 w 232"/>
                      <a:gd name="T53" fmla="*/ 20 h 648"/>
                      <a:gd name="T54" fmla="*/ 35 w 232"/>
                      <a:gd name="T55" fmla="*/ 17 h 648"/>
                      <a:gd name="T56" fmla="*/ 35 w 232"/>
                      <a:gd name="T57" fmla="*/ 14 h 648"/>
                      <a:gd name="T58" fmla="*/ 35 w 232"/>
                      <a:gd name="T59" fmla="*/ 10 h 648"/>
                      <a:gd name="T60" fmla="*/ 34 w 232"/>
                      <a:gd name="T61" fmla="*/ 6 h 648"/>
                      <a:gd name="T62" fmla="*/ 34 w 232"/>
                      <a:gd name="T63" fmla="*/ 3 h 648"/>
                      <a:gd name="T64" fmla="*/ 32 w 232"/>
                      <a:gd name="T65" fmla="*/ 0 h 648"/>
                      <a:gd name="T66" fmla="*/ 54 w 232"/>
                      <a:gd name="T67" fmla="*/ 0 h 648"/>
                      <a:gd name="T68" fmla="*/ 53 w 232"/>
                      <a:gd name="T69" fmla="*/ 4 h 648"/>
                      <a:gd name="T70" fmla="*/ 53 w 232"/>
                      <a:gd name="T71" fmla="*/ 10 h 648"/>
                      <a:gd name="T72" fmla="*/ 52 w 232"/>
                      <a:gd name="T73" fmla="*/ 15 h 648"/>
                      <a:gd name="T74" fmla="*/ 52 w 232"/>
                      <a:gd name="T75" fmla="*/ 21 h 648"/>
                      <a:gd name="T76" fmla="*/ 52 w 232"/>
                      <a:gd name="T77" fmla="*/ 161 h 648"/>
                      <a:gd name="T78" fmla="*/ 52 w 232"/>
                      <a:gd name="T79" fmla="*/ 166 h 648"/>
                      <a:gd name="T80" fmla="*/ 53 w 232"/>
                      <a:gd name="T81" fmla="*/ 170 h 648"/>
                      <a:gd name="T82" fmla="*/ 54 w 232"/>
                      <a:gd name="T83" fmla="*/ 175 h 648"/>
                      <a:gd name="T84" fmla="*/ 55 w 232"/>
                      <a:gd name="T85" fmla="*/ 179 h 648"/>
                      <a:gd name="T86" fmla="*/ 57 w 232"/>
                      <a:gd name="T87" fmla="*/ 183 h 648"/>
                      <a:gd name="T88" fmla="*/ 59 w 232"/>
                      <a:gd name="T89" fmla="*/ 187 h 648"/>
                      <a:gd name="T90" fmla="*/ 61 w 232"/>
                      <a:gd name="T91" fmla="*/ 190 h 648"/>
                      <a:gd name="T92" fmla="*/ 64 w 232"/>
                      <a:gd name="T93" fmla="*/ 193 h 648"/>
                      <a:gd name="T94" fmla="*/ 17 w 232"/>
                      <a:gd name="T95" fmla="*/ 193 h 648"/>
                      <a:gd name="T96" fmla="*/ 20 w 232"/>
                      <a:gd name="T97" fmla="*/ 190 h 648"/>
                      <a:gd name="T98" fmla="*/ 22 w 232"/>
                      <a:gd name="T99" fmla="*/ 187 h 648"/>
                      <a:gd name="T100" fmla="*/ 24 w 232"/>
                      <a:gd name="T101" fmla="*/ 183 h 648"/>
                      <a:gd name="T102" fmla="*/ 26 w 232"/>
                      <a:gd name="T103" fmla="*/ 179 h 648"/>
                      <a:gd name="T104" fmla="*/ 27 w 232"/>
                      <a:gd name="T105" fmla="*/ 175 h 648"/>
                      <a:gd name="T106" fmla="*/ 28 w 232"/>
                      <a:gd name="T107" fmla="*/ 170 h 648"/>
                      <a:gd name="T108" fmla="*/ 29 w 232"/>
                      <a:gd name="T109" fmla="*/ 166 h 648"/>
                      <a:gd name="T110" fmla="*/ 29 w 232"/>
                      <a:gd name="T111" fmla="*/ 161 h 648"/>
                      <a:gd name="T112" fmla="*/ 29 w 232"/>
                      <a:gd name="T113" fmla="*/ 59 h 648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</a:gdLst>
                    <a:ahLst/>
                    <a:cxnLst>
                      <a:cxn ang="T114">
                        <a:pos x="T0" y="T1"/>
                      </a:cxn>
                      <a:cxn ang="T115">
                        <a:pos x="T2" y="T3"/>
                      </a:cxn>
                      <a:cxn ang="T116">
                        <a:pos x="T4" y="T5"/>
                      </a:cxn>
                      <a:cxn ang="T117">
                        <a:pos x="T6" y="T7"/>
                      </a:cxn>
                      <a:cxn ang="T118">
                        <a:pos x="T8" y="T9"/>
                      </a:cxn>
                      <a:cxn ang="T119">
                        <a:pos x="T10" y="T11"/>
                      </a:cxn>
                      <a:cxn ang="T120">
                        <a:pos x="T12" y="T13"/>
                      </a:cxn>
                      <a:cxn ang="T121">
                        <a:pos x="T14" y="T15"/>
                      </a:cxn>
                      <a:cxn ang="T122">
                        <a:pos x="T16" y="T17"/>
                      </a:cxn>
                      <a:cxn ang="T123">
                        <a:pos x="T18" y="T19"/>
                      </a:cxn>
                      <a:cxn ang="T124">
                        <a:pos x="T20" y="T21"/>
                      </a:cxn>
                      <a:cxn ang="T125">
                        <a:pos x="T22" y="T23"/>
                      </a:cxn>
                      <a:cxn ang="T126">
                        <a:pos x="T24" y="T25"/>
                      </a:cxn>
                      <a:cxn ang="T127">
                        <a:pos x="T26" y="T27"/>
                      </a:cxn>
                      <a:cxn ang="T128">
                        <a:pos x="T28" y="T29"/>
                      </a:cxn>
                      <a:cxn ang="T129">
                        <a:pos x="T30" y="T31"/>
                      </a:cxn>
                      <a:cxn ang="T130">
                        <a:pos x="T32" y="T33"/>
                      </a:cxn>
                      <a:cxn ang="T131">
                        <a:pos x="T34" y="T35"/>
                      </a:cxn>
                      <a:cxn ang="T132">
                        <a:pos x="T36" y="T37"/>
                      </a:cxn>
                      <a:cxn ang="T133">
                        <a:pos x="T38" y="T39"/>
                      </a:cxn>
                      <a:cxn ang="T134">
                        <a:pos x="T40" y="T41"/>
                      </a:cxn>
                      <a:cxn ang="T135">
                        <a:pos x="T42" y="T43"/>
                      </a:cxn>
                      <a:cxn ang="T136">
                        <a:pos x="T44" y="T45"/>
                      </a:cxn>
                      <a:cxn ang="T137">
                        <a:pos x="T46" y="T47"/>
                      </a:cxn>
                      <a:cxn ang="T138">
                        <a:pos x="T48" y="T49"/>
                      </a:cxn>
                      <a:cxn ang="T139">
                        <a:pos x="T50" y="T51"/>
                      </a:cxn>
                      <a:cxn ang="T140">
                        <a:pos x="T52" y="T53"/>
                      </a:cxn>
                      <a:cxn ang="T141">
                        <a:pos x="T54" y="T55"/>
                      </a:cxn>
                      <a:cxn ang="T142">
                        <a:pos x="T56" y="T57"/>
                      </a:cxn>
                      <a:cxn ang="T143">
                        <a:pos x="T58" y="T59"/>
                      </a:cxn>
                      <a:cxn ang="T144">
                        <a:pos x="T60" y="T61"/>
                      </a:cxn>
                      <a:cxn ang="T145">
                        <a:pos x="T62" y="T63"/>
                      </a:cxn>
                      <a:cxn ang="T146">
                        <a:pos x="T64" y="T65"/>
                      </a:cxn>
                      <a:cxn ang="T147">
                        <a:pos x="T66" y="T67"/>
                      </a:cxn>
                      <a:cxn ang="T148">
                        <a:pos x="T68" y="T69"/>
                      </a:cxn>
                      <a:cxn ang="T149">
                        <a:pos x="T70" y="T71"/>
                      </a:cxn>
                      <a:cxn ang="T150">
                        <a:pos x="T72" y="T73"/>
                      </a:cxn>
                      <a:cxn ang="T151">
                        <a:pos x="T74" y="T75"/>
                      </a:cxn>
                      <a:cxn ang="T152">
                        <a:pos x="T76" y="T77"/>
                      </a:cxn>
                      <a:cxn ang="T153">
                        <a:pos x="T78" y="T79"/>
                      </a:cxn>
                      <a:cxn ang="T154">
                        <a:pos x="T80" y="T81"/>
                      </a:cxn>
                      <a:cxn ang="T155">
                        <a:pos x="T82" y="T83"/>
                      </a:cxn>
                      <a:cxn ang="T156">
                        <a:pos x="T84" y="T85"/>
                      </a:cxn>
                      <a:cxn ang="T157">
                        <a:pos x="T86" y="T87"/>
                      </a:cxn>
                      <a:cxn ang="T158">
                        <a:pos x="T88" y="T89"/>
                      </a:cxn>
                      <a:cxn ang="T159">
                        <a:pos x="T90" y="T91"/>
                      </a:cxn>
                      <a:cxn ang="T160">
                        <a:pos x="T92" y="T93"/>
                      </a:cxn>
                      <a:cxn ang="T161">
                        <a:pos x="T94" y="T95"/>
                      </a:cxn>
                      <a:cxn ang="T162">
                        <a:pos x="T96" y="T97"/>
                      </a:cxn>
                      <a:cxn ang="T163">
                        <a:pos x="T98" y="T99"/>
                      </a:cxn>
                      <a:cxn ang="T164">
                        <a:pos x="T100" y="T101"/>
                      </a:cxn>
                      <a:cxn ang="T165">
                        <a:pos x="T102" y="T103"/>
                      </a:cxn>
                      <a:cxn ang="T166">
                        <a:pos x="T104" y="T105"/>
                      </a:cxn>
                      <a:cxn ang="T167">
                        <a:pos x="T106" y="T107"/>
                      </a:cxn>
                      <a:cxn ang="T168">
                        <a:pos x="T108" y="T109"/>
                      </a:cxn>
                      <a:cxn ang="T169">
                        <a:pos x="T110" y="T111"/>
                      </a:cxn>
                      <a:cxn ang="T170">
                        <a:pos x="T112" y="T113"/>
                      </a:cxn>
                    </a:cxnLst>
                    <a:rect l="0" t="0" r="r" b="b"/>
                    <a:pathLst>
                      <a:path w="232" h="648">
                        <a:moveTo>
                          <a:pt x="105" y="199"/>
                        </a:moveTo>
                        <a:lnTo>
                          <a:pt x="48" y="199"/>
                        </a:lnTo>
                        <a:lnTo>
                          <a:pt x="34" y="199"/>
                        </a:lnTo>
                        <a:lnTo>
                          <a:pt x="21" y="203"/>
                        </a:lnTo>
                        <a:lnTo>
                          <a:pt x="16" y="204"/>
                        </a:lnTo>
                        <a:lnTo>
                          <a:pt x="11" y="207"/>
                        </a:lnTo>
                        <a:lnTo>
                          <a:pt x="6" y="209"/>
                        </a:lnTo>
                        <a:lnTo>
                          <a:pt x="0" y="213"/>
                        </a:lnTo>
                        <a:lnTo>
                          <a:pt x="0" y="119"/>
                        </a:lnTo>
                        <a:lnTo>
                          <a:pt x="13" y="126"/>
                        </a:lnTo>
                        <a:lnTo>
                          <a:pt x="26" y="129"/>
                        </a:lnTo>
                        <a:lnTo>
                          <a:pt x="37" y="131"/>
                        </a:lnTo>
                        <a:lnTo>
                          <a:pt x="49" y="132"/>
                        </a:lnTo>
                        <a:lnTo>
                          <a:pt x="58" y="131"/>
                        </a:lnTo>
                        <a:lnTo>
                          <a:pt x="68" y="130"/>
                        </a:lnTo>
                        <a:lnTo>
                          <a:pt x="75" y="129"/>
                        </a:lnTo>
                        <a:lnTo>
                          <a:pt x="84" y="127"/>
                        </a:lnTo>
                        <a:lnTo>
                          <a:pt x="90" y="124"/>
                        </a:lnTo>
                        <a:lnTo>
                          <a:pt x="96" y="119"/>
                        </a:lnTo>
                        <a:lnTo>
                          <a:pt x="103" y="115"/>
                        </a:lnTo>
                        <a:lnTo>
                          <a:pt x="108" y="110"/>
                        </a:lnTo>
                        <a:lnTo>
                          <a:pt x="112" y="105"/>
                        </a:lnTo>
                        <a:lnTo>
                          <a:pt x="116" y="97"/>
                        </a:lnTo>
                        <a:lnTo>
                          <a:pt x="119" y="91"/>
                        </a:lnTo>
                        <a:lnTo>
                          <a:pt x="122" y="83"/>
                        </a:lnTo>
                        <a:lnTo>
                          <a:pt x="124" y="74"/>
                        </a:lnTo>
                        <a:lnTo>
                          <a:pt x="126" y="66"/>
                        </a:lnTo>
                        <a:lnTo>
                          <a:pt x="127" y="56"/>
                        </a:lnTo>
                        <a:lnTo>
                          <a:pt x="127" y="46"/>
                        </a:lnTo>
                        <a:lnTo>
                          <a:pt x="126" y="33"/>
                        </a:lnTo>
                        <a:lnTo>
                          <a:pt x="125" y="21"/>
                        </a:lnTo>
                        <a:lnTo>
                          <a:pt x="122" y="11"/>
                        </a:lnTo>
                        <a:lnTo>
                          <a:pt x="116" y="0"/>
                        </a:lnTo>
                        <a:lnTo>
                          <a:pt x="197" y="0"/>
                        </a:lnTo>
                        <a:lnTo>
                          <a:pt x="193" y="15"/>
                        </a:lnTo>
                        <a:lnTo>
                          <a:pt x="191" y="32"/>
                        </a:lnTo>
                        <a:lnTo>
                          <a:pt x="189" y="51"/>
                        </a:lnTo>
                        <a:lnTo>
                          <a:pt x="189" y="71"/>
                        </a:lnTo>
                        <a:lnTo>
                          <a:pt x="189" y="539"/>
                        </a:lnTo>
                        <a:lnTo>
                          <a:pt x="190" y="556"/>
                        </a:lnTo>
                        <a:lnTo>
                          <a:pt x="192" y="572"/>
                        </a:lnTo>
                        <a:lnTo>
                          <a:pt x="195" y="588"/>
                        </a:lnTo>
                        <a:lnTo>
                          <a:pt x="199" y="602"/>
                        </a:lnTo>
                        <a:lnTo>
                          <a:pt x="206" y="614"/>
                        </a:lnTo>
                        <a:lnTo>
                          <a:pt x="213" y="627"/>
                        </a:lnTo>
                        <a:lnTo>
                          <a:pt x="222" y="638"/>
                        </a:lnTo>
                        <a:lnTo>
                          <a:pt x="232" y="648"/>
                        </a:lnTo>
                        <a:lnTo>
                          <a:pt x="61" y="648"/>
                        </a:lnTo>
                        <a:lnTo>
                          <a:pt x="71" y="638"/>
                        </a:lnTo>
                        <a:lnTo>
                          <a:pt x="80" y="627"/>
                        </a:lnTo>
                        <a:lnTo>
                          <a:pt x="88" y="614"/>
                        </a:lnTo>
                        <a:lnTo>
                          <a:pt x="94" y="602"/>
                        </a:lnTo>
                        <a:lnTo>
                          <a:pt x="98" y="588"/>
                        </a:lnTo>
                        <a:lnTo>
                          <a:pt x="102" y="572"/>
                        </a:lnTo>
                        <a:lnTo>
                          <a:pt x="104" y="556"/>
                        </a:lnTo>
                        <a:lnTo>
                          <a:pt x="105" y="539"/>
                        </a:lnTo>
                        <a:lnTo>
                          <a:pt x="105" y="19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" name="Freeform 954"/>
                  <p:cNvSpPr>
                    <a:spLocks noChangeAspect="1"/>
                  </p:cNvSpPr>
                  <p:nvPr/>
                </p:nvSpPr>
                <p:spPr bwMode="auto">
                  <a:xfrm>
                    <a:off x="4377" y="2262"/>
                    <a:ext cx="143" cy="193"/>
                  </a:xfrm>
                  <a:custGeom>
                    <a:avLst/>
                    <a:gdLst>
                      <a:gd name="T0" fmla="*/ 30 w 474"/>
                      <a:gd name="T1" fmla="*/ 188 h 656"/>
                      <a:gd name="T2" fmla="*/ 39 w 474"/>
                      <a:gd name="T3" fmla="*/ 177 h 656"/>
                      <a:gd name="T4" fmla="*/ 47 w 474"/>
                      <a:gd name="T5" fmla="*/ 165 h 656"/>
                      <a:gd name="T6" fmla="*/ 54 w 474"/>
                      <a:gd name="T7" fmla="*/ 150 h 656"/>
                      <a:gd name="T8" fmla="*/ 92 w 474"/>
                      <a:gd name="T9" fmla="*/ 48 h 656"/>
                      <a:gd name="T10" fmla="*/ 93 w 474"/>
                      <a:gd name="T11" fmla="*/ 41 h 656"/>
                      <a:gd name="T12" fmla="*/ 94 w 474"/>
                      <a:gd name="T13" fmla="*/ 37 h 656"/>
                      <a:gd name="T14" fmla="*/ 93 w 474"/>
                      <a:gd name="T15" fmla="*/ 34 h 656"/>
                      <a:gd name="T16" fmla="*/ 92 w 474"/>
                      <a:gd name="T17" fmla="*/ 31 h 656"/>
                      <a:gd name="T18" fmla="*/ 91 w 474"/>
                      <a:gd name="T19" fmla="*/ 28 h 656"/>
                      <a:gd name="T20" fmla="*/ 88 w 474"/>
                      <a:gd name="T21" fmla="*/ 26 h 656"/>
                      <a:gd name="T22" fmla="*/ 85 w 474"/>
                      <a:gd name="T23" fmla="*/ 25 h 656"/>
                      <a:gd name="T24" fmla="*/ 81 w 474"/>
                      <a:gd name="T25" fmla="*/ 24 h 656"/>
                      <a:gd name="T26" fmla="*/ 71 w 474"/>
                      <a:gd name="T27" fmla="*/ 23 h 656"/>
                      <a:gd name="T28" fmla="*/ 59 w 474"/>
                      <a:gd name="T29" fmla="*/ 24 h 656"/>
                      <a:gd name="T30" fmla="*/ 49 w 474"/>
                      <a:gd name="T31" fmla="*/ 26 h 656"/>
                      <a:gd name="T32" fmla="*/ 39 w 474"/>
                      <a:gd name="T33" fmla="*/ 29 h 656"/>
                      <a:gd name="T34" fmla="*/ 30 w 474"/>
                      <a:gd name="T35" fmla="*/ 34 h 656"/>
                      <a:gd name="T36" fmla="*/ 21 w 474"/>
                      <a:gd name="T37" fmla="*/ 40 h 656"/>
                      <a:gd name="T38" fmla="*/ 13 w 474"/>
                      <a:gd name="T39" fmla="*/ 47 h 656"/>
                      <a:gd name="T40" fmla="*/ 6 w 474"/>
                      <a:gd name="T41" fmla="*/ 56 h 656"/>
                      <a:gd name="T42" fmla="*/ 0 w 474"/>
                      <a:gd name="T43" fmla="*/ 66 h 656"/>
                      <a:gd name="T44" fmla="*/ 2 w 474"/>
                      <a:gd name="T45" fmla="*/ 1 h 656"/>
                      <a:gd name="T46" fmla="*/ 7 w 474"/>
                      <a:gd name="T47" fmla="*/ 4 h 656"/>
                      <a:gd name="T48" fmla="*/ 12 w 474"/>
                      <a:gd name="T49" fmla="*/ 5 h 656"/>
                      <a:gd name="T50" fmla="*/ 18 w 474"/>
                      <a:gd name="T51" fmla="*/ 6 h 656"/>
                      <a:gd name="T52" fmla="*/ 143 w 474"/>
                      <a:gd name="T53" fmla="*/ 6 h 656"/>
                      <a:gd name="T54" fmla="*/ 135 w 474"/>
                      <a:gd name="T55" fmla="*/ 14 h 656"/>
                      <a:gd name="T56" fmla="*/ 129 w 474"/>
                      <a:gd name="T57" fmla="*/ 23 h 656"/>
                      <a:gd name="T58" fmla="*/ 123 w 474"/>
                      <a:gd name="T59" fmla="*/ 34 h 656"/>
                      <a:gd name="T60" fmla="*/ 119 w 474"/>
                      <a:gd name="T61" fmla="*/ 45 h 656"/>
                      <a:gd name="T62" fmla="*/ 77 w 474"/>
                      <a:gd name="T63" fmla="*/ 159 h 656"/>
                      <a:gd name="T64" fmla="*/ 75 w 474"/>
                      <a:gd name="T65" fmla="*/ 169 h 656"/>
                      <a:gd name="T66" fmla="*/ 75 w 474"/>
                      <a:gd name="T67" fmla="*/ 176 h 656"/>
                      <a:gd name="T68" fmla="*/ 76 w 474"/>
                      <a:gd name="T69" fmla="*/ 181 h 656"/>
                      <a:gd name="T70" fmla="*/ 78 w 474"/>
                      <a:gd name="T71" fmla="*/ 186 h 656"/>
                      <a:gd name="T72" fmla="*/ 81 w 474"/>
                      <a:gd name="T73" fmla="*/ 191 h 656"/>
                      <a:gd name="T74" fmla="*/ 26 w 474"/>
                      <a:gd name="T75" fmla="*/ 193 h 65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</a:gdLst>
                    <a:ahLst/>
                    <a:cxnLst>
                      <a:cxn ang="T76">
                        <a:pos x="T0" y="T1"/>
                      </a:cxn>
                      <a:cxn ang="T77">
                        <a:pos x="T2" y="T3"/>
                      </a:cxn>
                      <a:cxn ang="T78">
                        <a:pos x="T4" y="T5"/>
                      </a:cxn>
                      <a:cxn ang="T79">
                        <a:pos x="T6" y="T7"/>
                      </a:cxn>
                      <a:cxn ang="T80">
                        <a:pos x="T8" y="T9"/>
                      </a:cxn>
                      <a:cxn ang="T81">
                        <a:pos x="T10" y="T11"/>
                      </a:cxn>
                      <a:cxn ang="T82">
                        <a:pos x="T12" y="T13"/>
                      </a:cxn>
                      <a:cxn ang="T83">
                        <a:pos x="T14" y="T15"/>
                      </a:cxn>
                      <a:cxn ang="T84">
                        <a:pos x="T16" y="T17"/>
                      </a:cxn>
                      <a:cxn ang="T85">
                        <a:pos x="T18" y="T19"/>
                      </a:cxn>
                      <a:cxn ang="T86">
                        <a:pos x="T20" y="T21"/>
                      </a:cxn>
                      <a:cxn ang="T87">
                        <a:pos x="T22" y="T23"/>
                      </a:cxn>
                      <a:cxn ang="T88">
                        <a:pos x="T24" y="T25"/>
                      </a:cxn>
                      <a:cxn ang="T89">
                        <a:pos x="T26" y="T27"/>
                      </a:cxn>
                      <a:cxn ang="T90">
                        <a:pos x="T28" y="T29"/>
                      </a:cxn>
                      <a:cxn ang="T91">
                        <a:pos x="T30" y="T31"/>
                      </a:cxn>
                      <a:cxn ang="T92">
                        <a:pos x="T32" y="T33"/>
                      </a:cxn>
                      <a:cxn ang="T93">
                        <a:pos x="T34" y="T35"/>
                      </a:cxn>
                      <a:cxn ang="T94">
                        <a:pos x="T36" y="T37"/>
                      </a:cxn>
                      <a:cxn ang="T95">
                        <a:pos x="T38" y="T39"/>
                      </a:cxn>
                      <a:cxn ang="T96">
                        <a:pos x="T40" y="T41"/>
                      </a:cxn>
                      <a:cxn ang="T97">
                        <a:pos x="T42" y="T43"/>
                      </a:cxn>
                      <a:cxn ang="T98">
                        <a:pos x="T44" y="T45"/>
                      </a:cxn>
                      <a:cxn ang="T99">
                        <a:pos x="T46" y="T47"/>
                      </a:cxn>
                      <a:cxn ang="T100">
                        <a:pos x="T48" y="T49"/>
                      </a:cxn>
                      <a:cxn ang="T101">
                        <a:pos x="T50" y="T51"/>
                      </a:cxn>
                      <a:cxn ang="T102">
                        <a:pos x="T52" y="T53"/>
                      </a:cxn>
                      <a:cxn ang="T103">
                        <a:pos x="T54" y="T55"/>
                      </a:cxn>
                      <a:cxn ang="T104">
                        <a:pos x="T56" y="T57"/>
                      </a:cxn>
                      <a:cxn ang="T105">
                        <a:pos x="T58" y="T59"/>
                      </a:cxn>
                      <a:cxn ang="T106">
                        <a:pos x="T60" y="T61"/>
                      </a:cxn>
                      <a:cxn ang="T107">
                        <a:pos x="T62" y="T63"/>
                      </a:cxn>
                      <a:cxn ang="T108">
                        <a:pos x="T64" y="T65"/>
                      </a:cxn>
                      <a:cxn ang="T109">
                        <a:pos x="T66" y="T67"/>
                      </a:cxn>
                      <a:cxn ang="T110">
                        <a:pos x="T68" y="T69"/>
                      </a:cxn>
                      <a:cxn ang="T111">
                        <a:pos x="T70" y="T71"/>
                      </a:cxn>
                      <a:cxn ang="T112">
                        <a:pos x="T72" y="T73"/>
                      </a:cxn>
                      <a:cxn ang="T113">
                        <a:pos x="T74" y="T75"/>
                      </a:cxn>
                    </a:cxnLst>
                    <a:rect l="0" t="0" r="r" b="b"/>
                    <a:pathLst>
                      <a:path w="474" h="656">
                        <a:moveTo>
                          <a:pt x="85" y="656"/>
                        </a:moveTo>
                        <a:lnTo>
                          <a:pt x="100" y="640"/>
                        </a:lnTo>
                        <a:lnTo>
                          <a:pt x="115" y="623"/>
                        </a:lnTo>
                        <a:lnTo>
                          <a:pt x="128" y="603"/>
                        </a:lnTo>
                        <a:lnTo>
                          <a:pt x="142" y="582"/>
                        </a:lnTo>
                        <a:lnTo>
                          <a:pt x="155" y="560"/>
                        </a:lnTo>
                        <a:lnTo>
                          <a:pt x="166" y="536"/>
                        </a:lnTo>
                        <a:lnTo>
                          <a:pt x="178" y="510"/>
                        </a:lnTo>
                        <a:lnTo>
                          <a:pt x="188" y="482"/>
                        </a:lnTo>
                        <a:lnTo>
                          <a:pt x="304" y="162"/>
                        </a:lnTo>
                        <a:lnTo>
                          <a:pt x="307" y="152"/>
                        </a:lnTo>
                        <a:lnTo>
                          <a:pt x="309" y="141"/>
                        </a:lnTo>
                        <a:lnTo>
                          <a:pt x="310" y="133"/>
                        </a:lnTo>
                        <a:lnTo>
                          <a:pt x="311" y="126"/>
                        </a:lnTo>
                        <a:lnTo>
                          <a:pt x="310" y="120"/>
                        </a:lnTo>
                        <a:lnTo>
                          <a:pt x="309" y="115"/>
                        </a:lnTo>
                        <a:lnTo>
                          <a:pt x="308" y="109"/>
                        </a:lnTo>
                        <a:lnTo>
                          <a:pt x="306" y="104"/>
                        </a:lnTo>
                        <a:lnTo>
                          <a:pt x="303" y="100"/>
                        </a:lnTo>
                        <a:lnTo>
                          <a:pt x="300" y="96"/>
                        </a:lnTo>
                        <a:lnTo>
                          <a:pt x="297" y="93"/>
                        </a:lnTo>
                        <a:lnTo>
                          <a:pt x="291" y="89"/>
                        </a:lnTo>
                        <a:lnTo>
                          <a:pt x="287" y="86"/>
                        </a:lnTo>
                        <a:lnTo>
                          <a:pt x="281" y="84"/>
                        </a:lnTo>
                        <a:lnTo>
                          <a:pt x="275" y="82"/>
                        </a:lnTo>
                        <a:lnTo>
                          <a:pt x="268" y="80"/>
                        </a:lnTo>
                        <a:lnTo>
                          <a:pt x="252" y="78"/>
                        </a:lnTo>
                        <a:lnTo>
                          <a:pt x="235" y="78"/>
                        </a:lnTo>
                        <a:lnTo>
                          <a:pt x="216" y="78"/>
                        </a:lnTo>
                        <a:lnTo>
                          <a:pt x="197" y="80"/>
                        </a:lnTo>
                        <a:lnTo>
                          <a:pt x="179" y="83"/>
                        </a:lnTo>
                        <a:lnTo>
                          <a:pt x="161" y="87"/>
                        </a:lnTo>
                        <a:lnTo>
                          <a:pt x="144" y="93"/>
                        </a:lnTo>
                        <a:lnTo>
                          <a:pt x="128" y="99"/>
                        </a:lnTo>
                        <a:lnTo>
                          <a:pt x="112" y="106"/>
                        </a:lnTo>
                        <a:lnTo>
                          <a:pt x="98" y="115"/>
                        </a:lnTo>
                        <a:lnTo>
                          <a:pt x="83" y="125"/>
                        </a:lnTo>
                        <a:lnTo>
                          <a:pt x="69" y="136"/>
                        </a:lnTo>
                        <a:lnTo>
                          <a:pt x="57" y="148"/>
                        </a:lnTo>
                        <a:lnTo>
                          <a:pt x="44" y="161"/>
                        </a:lnTo>
                        <a:lnTo>
                          <a:pt x="32" y="176"/>
                        </a:lnTo>
                        <a:lnTo>
                          <a:pt x="21" y="192"/>
                        </a:lnTo>
                        <a:lnTo>
                          <a:pt x="10" y="208"/>
                        </a:lnTo>
                        <a:lnTo>
                          <a:pt x="0" y="226"/>
                        </a:lnTo>
                        <a:lnTo>
                          <a:pt x="0" y="0"/>
                        </a:lnTo>
                        <a:lnTo>
                          <a:pt x="8" y="4"/>
                        </a:lnTo>
                        <a:lnTo>
                          <a:pt x="16" y="8"/>
                        </a:lnTo>
                        <a:lnTo>
                          <a:pt x="24" y="13"/>
                        </a:lnTo>
                        <a:lnTo>
                          <a:pt x="32" y="16"/>
                        </a:lnTo>
                        <a:lnTo>
                          <a:pt x="41" y="18"/>
                        </a:lnTo>
                        <a:lnTo>
                          <a:pt x="49" y="19"/>
                        </a:lnTo>
                        <a:lnTo>
                          <a:pt x="59" y="20"/>
                        </a:lnTo>
                        <a:lnTo>
                          <a:pt x="67" y="21"/>
                        </a:lnTo>
                        <a:lnTo>
                          <a:pt x="474" y="21"/>
                        </a:lnTo>
                        <a:lnTo>
                          <a:pt x="461" y="34"/>
                        </a:lnTo>
                        <a:lnTo>
                          <a:pt x="449" y="47"/>
                        </a:lnTo>
                        <a:lnTo>
                          <a:pt x="439" y="62"/>
                        </a:lnTo>
                        <a:lnTo>
                          <a:pt x="428" y="79"/>
                        </a:lnTo>
                        <a:lnTo>
                          <a:pt x="419" y="96"/>
                        </a:lnTo>
                        <a:lnTo>
                          <a:pt x="409" y="114"/>
                        </a:lnTo>
                        <a:lnTo>
                          <a:pt x="401" y="134"/>
                        </a:lnTo>
                        <a:lnTo>
                          <a:pt x="394" y="154"/>
                        </a:lnTo>
                        <a:lnTo>
                          <a:pt x="261" y="520"/>
                        </a:lnTo>
                        <a:lnTo>
                          <a:pt x="255" y="539"/>
                        </a:lnTo>
                        <a:lnTo>
                          <a:pt x="250" y="557"/>
                        </a:lnTo>
                        <a:lnTo>
                          <a:pt x="248" y="573"/>
                        </a:lnTo>
                        <a:lnTo>
                          <a:pt x="247" y="588"/>
                        </a:lnTo>
                        <a:lnTo>
                          <a:pt x="247" y="597"/>
                        </a:lnTo>
                        <a:lnTo>
                          <a:pt x="249" y="606"/>
                        </a:lnTo>
                        <a:lnTo>
                          <a:pt x="251" y="615"/>
                        </a:lnTo>
                        <a:lnTo>
                          <a:pt x="255" y="623"/>
                        </a:lnTo>
                        <a:lnTo>
                          <a:pt x="259" y="632"/>
                        </a:lnTo>
                        <a:lnTo>
                          <a:pt x="264" y="640"/>
                        </a:lnTo>
                        <a:lnTo>
                          <a:pt x="270" y="649"/>
                        </a:lnTo>
                        <a:lnTo>
                          <a:pt x="278" y="656"/>
                        </a:lnTo>
                        <a:lnTo>
                          <a:pt x="85" y="65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" name="Freeform 955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4741" y="2262"/>
                    <a:ext cx="143" cy="200"/>
                  </a:xfrm>
                  <a:custGeom>
                    <a:avLst/>
                    <a:gdLst>
                      <a:gd name="T0" fmla="*/ 125 w 477"/>
                      <a:gd name="T1" fmla="*/ 100 h 662"/>
                      <a:gd name="T2" fmla="*/ 137 w 477"/>
                      <a:gd name="T3" fmla="*/ 114 h 662"/>
                      <a:gd name="T4" fmla="*/ 143 w 477"/>
                      <a:gd name="T5" fmla="*/ 132 h 662"/>
                      <a:gd name="T6" fmla="*/ 142 w 477"/>
                      <a:gd name="T7" fmla="*/ 152 h 662"/>
                      <a:gd name="T8" fmla="*/ 138 w 477"/>
                      <a:gd name="T9" fmla="*/ 167 h 662"/>
                      <a:gd name="T10" fmla="*/ 129 w 477"/>
                      <a:gd name="T11" fmla="*/ 180 h 662"/>
                      <a:gd name="T12" fmla="*/ 111 w 477"/>
                      <a:gd name="T13" fmla="*/ 192 h 662"/>
                      <a:gd name="T14" fmla="*/ 79 w 477"/>
                      <a:gd name="T15" fmla="*/ 200 h 662"/>
                      <a:gd name="T16" fmla="*/ 43 w 477"/>
                      <a:gd name="T17" fmla="*/ 197 h 662"/>
                      <a:gd name="T18" fmla="*/ 19 w 477"/>
                      <a:gd name="T19" fmla="*/ 185 h 662"/>
                      <a:gd name="T20" fmla="*/ 8 w 477"/>
                      <a:gd name="T21" fmla="*/ 173 h 662"/>
                      <a:gd name="T22" fmla="*/ 2 w 477"/>
                      <a:gd name="T23" fmla="*/ 159 h 662"/>
                      <a:gd name="T24" fmla="*/ 0 w 477"/>
                      <a:gd name="T25" fmla="*/ 141 h 662"/>
                      <a:gd name="T26" fmla="*/ 3 w 477"/>
                      <a:gd name="T27" fmla="*/ 121 h 662"/>
                      <a:gd name="T28" fmla="*/ 12 w 477"/>
                      <a:gd name="T29" fmla="*/ 105 h 662"/>
                      <a:gd name="T30" fmla="*/ 28 w 477"/>
                      <a:gd name="T31" fmla="*/ 94 h 662"/>
                      <a:gd name="T32" fmla="*/ 21 w 477"/>
                      <a:gd name="T33" fmla="*/ 85 h 662"/>
                      <a:gd name="T34" fmla="*/ 12 w 477"/>
                      <a:gd name="T35" fmla="*/ 73 h 662"/>
                      <a:gd name="T36" fmla="*/ 8 w 477"/>
                      <a:gd name="T37" fmla="*/ 58 h 662"/>
                      <a:gd name="T38" fmla="*/ 8 w 477"/>
                      <a:gd name="T39" fmla="*/ 42 h 662"/>
                      <a:gd name="T40" fmla="*/ 12 w 477"/>
                      <a:gd name="T41" fmla="*/ 28 h 662"/>
                      <a:gd name="T42" fmla="*/ 20 w 477"/>
                      <a:gd name="T43" fmla="*/ 17 h 662"/>
                      <a:gd name="T44" fmla="*/ 36 w 477"/>
                      <a:gd name="T45" fmla="*/ 6 h 662"/>
                      <a:gd name="T46" fmla="*/ 65 w 477"/>
                      <a:gd name="T47" fmla="*/ 0 h 662"/>
                      <a:gd name="T48" fmla="*/ 96 w 477"/>
                      <a:gd name="T49" fmla="*/ 3 h 662"/>
                      <a:gd name="T50" fmla="*/ 118 w 477"/>
                      <a:gd name="T51" fmla="*/ 14 h 662"/>
                      <a:gd name="T52" fmla="*/ 128 w 477"/>
                      <a:gd name="T53" fmla="*/ 23 h 662"/>
                      <a:gd name="T54" fmla="*/ 134 w 477"/>
                      <a:gd name="T55" fmla="*/ 36 h 662"/>
                      <a:gd name="T56" fmla="*/ 136 w 477"/>
                      <a:gd name="T57" fmla="*/ 51 h 662"/>
                      <a:gd name="T58" fmla="*/ 133 w 477"/>
                      <a:gd name="T59" fmla="*/ 68 h 662"/>
                      <a:gd name="T60" fmla="*/ 126 w 477"/>
                      <a:gd name="T61" fmla="*/ 81 h 662"/>
                      <a:gd name="T62" fmla="*/ 114 w 477"/>
                      <a:gd name="T63" fmla="*/ 90 h 662"/>
                      <a:gd name="T64" fmla="*/ 60 w 477"/>
                      <a:gd name="T65" fmla="*/ 21 h 662"/>
                      <a:gd name="T66" fmla="*/ 44 w 477"/>
                      <a:gd name="T67" fmla="*/ 27 h 662"/>
                      <a:gd name="T68" fmla="*/ 34 w 477"/>
                      <a:gd name="T69" fmla="*/ 41 h 662"/>
                      <a:gd name="T70" fmla="*/ 34 w 477"/>
                      <a:gd name="T71" fmla="*/ 60 h 662"/>
                      <a:gd name="T72" fmla="*/ 42 w 477"/>
                      <a:gd name="T73" fmla="*/ 74 h 662"/>
                      <a:gd name="T74" fmla="*/ 56 w 477"/>
                      <a:gd name="T75" fmla="*/ 82 h 662"/>
                      <a:gd name="T76" fmla="*/ 76 w 477"/>
                      <a:gd name="T77" fmla="*/ 83 h 662"/>
                      <a:gd name="T78" fmla="*/ 93 w 477"/>
                      <a:gd name="T79" fmla="*/ 80 h 662"/>
                      <a:gd name="T80" fmla="*/ 106 w 477"/>
                      <a:gd name="T81" fmla="*/ 69 h 662"/>
                      <a:gd name="T82" fmla="*/ 110 w 477"/>
                      <a:gd name="T83" fmla="*/ 52 h 662"/>
                      <a:gd name="T84" fmla="*/ 106 w 477"/>
                      <a:gd name="T85" fmla="*/ 35 h 662"/>
                      <a:gd name="T86" fmla="*/ 93 w 477"/>
                      <a:gd name="T87" fmla="*/ 24 h 662"/>
                      <a:gd name="T88" fmla="*/ 76 w 477"/>
                      <a:gd name="T89" fmla="*/ 20 h 662"/>
                      <a:gd name="T90" fmla="*/ 58 w 477"/>
                      <a:gd name="T91" fmla="*/ 105 h 662"/>
                      <a:gd name="T92" fmla="*/ 39 w 477"/>
                      <a:gd name="T93" fmla="*/ 112 h 662"/>
                      <a:gd name="T94" fmla="*/ 27 w 477"/>
                      <a:gd name="T95" fmla="*/ 128 h 662"/>
                      <a:gd name="T96" fmla="*/ 26 w 477"/>
                      <a:gd name="T97" fmla="*/ 151 h 662"/>
                      <a:gd name="T98" fmla="*/ 36 w 477"/>
                      <a:gd name="T99" fmla="*/ 168 h 662"/>
                      <a:gd name="T100" fmla="*/ 53 w 477"/>
                      <a:gd name="T101" fmla="*/ 177 h 662"/>
                      <a:gd name="T102" fmla="*/ 76 w 477"/>
                      <a:gd name="T103" fmla="*/ 179 h 662"/>
                      <a:gd name="T104" fmla="*/ 97 w 477"/>
                      <a:gd name="T105" fmla="*/ 175 h 662"/>
                      <a:gd name="T106" fmla="*/ 112 w 477"/>
                      <a:gd name="T107" fmla="*/ 162 h 662"/>
                      <a:gd name="T108" fmla="*/ 118 w 477"/>
                      <a:gd name="T109" fmla="*/ 142 h 662"/>
                      <a:gd name="T110" fmla="*/ 112 w 477"/>
                      <a:gd name="T111" fmla="*/ 121 h 662"/>
                      <a:gd name="T112" fmla="*/ 97 w 477"/>
                      <a:gd name="T113" fmla="*/ 108 h 662"/>
                      <a:gd name="T114" fmla="*/ 76 w 477"/>
                      <a:gd name="T115" fmla="*/ 104 h 662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</a:gdLst>
                    <a:ahLst/>
                    <a:cxnLst>
                      <a:cxn ang="T116">
                        <a:pos x="T0" y="T1"/>
                      </a:cxn>
                      <a:cxn ang="T117">
                        <a:pos x="T2" y="T3"/>
                      </a:cxn>
                      <a:cxn ang="T118">
                        <a:pos x="T4" y="T5"/>
                      </a:cxn>
                      <a:cxn ang="T119">
                        <a:pos x="T6" y="T7"/>
                      </a:cxn>
                      <a:cxn ang="T120">
                        <a:pos x="T8" y="T9"/>
                      </a:cxn>
                      <a:cxn ang="T121">
                        <a:pos x="T10" y="T11"/>
                      </a:cxn>
                      <a:cxn ang="T122">
                        <a:pos x="T12" y="T13"/>
                      </a:cxn>
                      <a:cxn ang="T123">
                        <a:pos x="T14" y="T15"/>
                      </a:cxn>
                      <a:cxn ang="T124">
                        <a:pos x="T16" y="T17"/>
                      </a:cxn>
                      <a:cxn ang="T125">
                        <a:pos x="T18" y="T19"/>
                      </a:cxn>
                      <a:cxn ang="T126">
                        <a:pos x="T20" y="T21"/>
                      </a:cxn>
                      <a:cxn ang="T127">
                        <a:pos x="T22" y="T23"/>
                      </a:cxn>
                      <a:cxn ang="T128">
                        <a:pos x="T24" y="T25"/>
                      </a:cxn>
                      <a:cxn ang="T129">
                        <a:pos x="T26" y="T27"/>
                      </a:cxn>
                      <a:cxn ang="T130">
                        <a:pos x="T28" y="T29"/>
                      </a:cxn>
                      <a:cxn ang="T131">
                        <a:pos x="T30" y="T31"/>
                      </a:cxn>
                      <a:cxn ang="T132">
                        <a:pos x="T32" y="T33"/>
                      </a:cxn>
                      <a:cxn ang="T133">
                        <a:pos x="T34" y="T35"/>
                      </a:cxn>
                      <a:cxn ang="T134">
                        <a:pos x="T36" y="T37"/>
                      </a:cxn>
                      <a:cxn ang="T135">
                        <a:pos x="T38" y="T39"/>
                      </a:cxn>
                      <a:cxn ang="T136">
                        <a:pos x="T40" y="T41"/>
                      </a:cxn>
                      <a:cxn ang="T137">
                        <a:pos x="T42" y="T43"/>
                      </a:cxn>
                      <a:cxn ang="T138">
                        <a:pos x="T44" y="T45"/>
                      </a:cxn>
                      <a:cxn ang="T139">
                        <a:pos x="T46" y="T47"/>
                      </a:cxn>
                      <a:cxn ang="T140">
                        <a:pos x="T48" y="T49"/>
                      </a:cxn>
                      <a:cxn ang="T141">
                        <a:pos x="T50" y="T51"/>
                      </a:cxn>
                      <a:cxn ang="T142">
                        <a:pos x="T52" y="T53"/>
                      </a:cxn>
                      <a:cxn ang="T143">
                        <a:pos x="T54" y="T55"/>
                      </a:cxn>
                      <a:cxn ang="T144">
                        <a:pos x="T56" y="T57"/>
                      </a:cxn>
                      <a:cxn ang="T145">
                        <a:pos x="T58" y="T59"/>
                      </a:cxn>
                      <a:cxn ang="T146">
                        <a:pos x="T60" y="T61"/>
                      </a:cxn>
                      <a:cxn ang="T147">
                        <a:pos x="T62" y="T63"/>
                      </a:cxn>
                      <a:cxn ang="T148">
                        <a:pos x="T64" y="T65"/>
                      </a:cxn>
                      <a:cxn ang="T149">
                        <a:pos x="T66" y="T67"/>
                      </a:cxn>
                      <a:cxn ang="T150">
                        <a:pos x="T68" y="T69"/>
                      </a:cxn>
                      <a:cxn ang="T151">
                        <a:pos x="T70" y="T71"/>
                      </a:cxn>
                      <a:cxn ang="T152">
                        <a:pos x="T72" y="T73"/>
                      </a:cxn>
                      <a:cxn ang="T153">
                        <a:pos x="T74" y="T75"/>
                      </a:cxn>
                      <a:cxn ang="T154">
                        <a:pos x="T76" y="T77"/>
                      </a:cxn>
                      <a:cxn ang="T155">
                        <a:pos x="T78" y="T79"/>
                      </a:cxn>
                      <a:cxn ang="T156">
                        <a:pos x="T80" y="T81"/>
                      </a:cxn>
                      <a:cxn ang="T157">
                        <a:pos x="T82" y="T83"/>
                      </a:cxn>
                      <a:cxn ang="T158">
                        <a:pos x="T84" y="T85"/>
                      </a:cxn>
                      <a:cxn ang="T159">
                        <a:pos x="T86" y="T87"/>
                      </a:cxn>
                      <a:cxn ang="T160">
                        <a:pos x="T88" y="T89"/>
                      </a:cxn>
                      <a:cxn ang="T161">
                        <a:pos x="T90" y="T91"/>
                      </a:cxn>
                      <a:cxn ang="T162">
                        <a:pos x="T92" y="T93"/>
                      </a:cxn>
                      <a:cxn ang="T163">
                        <a:pos x="T94" y="T95"/>
                      </a:cxn>
                      <a:cxn ang="T164">
                        <a:pos x="T96" y="T97"/>
                      </a:cxn>
                      <a:cxn ang="T165">
                        <a:pos x="T98" y="T99"/>
                      </a:cxn>
                      <a:cxn ang="T166">
                        <a:pos x="T100" y="T101"/>
                      </a:cxn>
                      <a:cxn ang="T167">
                        <a:pos x="T102" y="T103"/>
                      </a:cxn>
                      <a:cxn ang="T168">
                        <a:pos x="T104" y="T105"/>
                      </a:cxn>
                      <a:cxn ang="T169">
                        <a:pos x="T106" y="T107"/>
                      </a:cxn>
                      <a:cxn ang="T170">
                        <a:pos x="T108" y="T109"/>
                      </a:cxn>
                      <a:cxn ang="T171">
                        <a:pos x="T110" y="T111"/>
                      </a:cxn>
                      <a:cxn ang="T172">
                        <a:pos x="T112" y="T113"/>
                      </a:cxn>
                      <a:cxn ang="T173">
                        <a:pos x="T114" y="T115"/>
                      </a:cxn>
                    </a:cxnLst>
                    <a:rect l="0" t="0" r="r" b="b"/>
                    <a:pathLst>
                      <a:path w="477" h="662">
                        <a:moveTo>
                          <a:pt x="370" y="305"/>
                        </a:moveTo>
                        <a:lnTo>
                          <a:pt x="383" y="310"/>
                        </a:lnTo>
                        <a:lnTo>
                          <a:pt x="395" y="316"/>
                        </a:lnTo>
                        <a:lnTo>
                          <a:pt x="406" y="324"/>
                        </a:lnTo>
                        <a:lnTo>
                          <a:pt x="417" y="331"/>
                        </a:lnTo>
                        <a:lnTo>
                          <a:pt x="426" y="339"/>
                        </a:lnTo>
                        <a:lnTo>
                          <a:pt x="435" y="348"/>
                        </a:lnTo>
                        <a:lnTo>
                          <a:pt x="443" y="357"/>
                        </a:lnTo>
                        <a:lnTo>
                          <a:pt x="451" y="367"/>
                        </a:lnTo>
                        <a:lnTo>
                          <a:pt x="457" y="377"/>
                        </a:lnTo>
                        <a:lnTo>
                          <a:pt x="462" y="388"/>
                        </a:lnTo>
                        <a:lnTo>
                          <a:pt x="466" y="399"/>
                        </a:lnTo>
                        <a:lnTo>
                          <a:pt x="471" y="412"/>
                        </a:lnTo>
                        <a:lnTo>
                          <a:pt x="474" y="425"/>
                        </a:lnTo>
                        <a:lnTo>
                          <a:pt x="476" y="438"/>
                        </a:lnTo>
                        <a:lnTo>
                          <a:pt x="477" y="452"/>
                        </a:lnTo>
                        <a:lnTo>
                          <a:pt x="477" y="467"/>
                        </a:lnTo>
                        <a:lnTo>
                          <a:pt x="477" y="479"/>
                        </a:lnTo>
                        <a:lnTo>
                          <a:pt x="476" y="491"/>
                        </a:lnTo>
                        <a:lnTo>
                          <a:pt x="475" y="503"/>
                        </a:lnTo>
                        <a:lnTo>
                          <a:pt x="473" y="513"/>
                        </a:lnTo>
                        <a:lnTo>
                          <a:pt x="470" y="525"/>
                        </a:lnTo>
                        <a:lnTo>
                          <a:pt x="467" y="534"/>
                        </a:lnTo>
                        <a:lnTo>
                          <a:pt x="463" y="545"/>
                        </a:lnTo>
                        <a:lnTo>
                          <a:pt x="459" y="554"/>
                        </a:lnTo>
                        <a:lnTo>
                          <a:pt x="454" y="564"/>
                        </a:lnTo>
                        <a:lnTo>
                          <a:pt x="449" y="572"/>
                        </a:lnTo>
                        <a:lnTo>
                          <a:pt x="443" y="581"/>
                        </a:lnTo>
                        <a:lnTo>
                          <a:pt x="436" y="589"/>
                        </a:lnTo>
                        <a:lnTo>
                          <a:pt x="430" y="596"/>
                        </a:lnTo>
                        <a:lnTo>
                          <a:pt x="421" y="604"/>
                        </a:lnTo>
                        <a:lnTo>
                          <a:pt x="414" y="611"/>
                        </a:lnTo>
                        <a:lnTo>
                          <a:pt x="404" y="617"/>
                        </a:lnTo>
                        <a:lnTo>
                          <a:pt x="388" y="628"/>
                        </a:lnTo>
                        <a:lnTo>
                          <a:pt x="371" y="636"/>
                        </a:lnTo>
                        <a:lnTo>
                          <a:pt x="352" y="645"/>
                        </a:lnTo>
                        <a:lnTo>
                          <a:pt x="332" y="651"/>
                        </a:lnTo>
                        <a:lnTo>
                          <a:pt x="311" y="655"/>
                        </a:lnTo>
                        <a:lnTo>
                          <a:pt x="288" y="660"/>
                        </a:lnTo>
                        <a:lnTo>
                          <a:pt x="264" y="662"/>
                        </a:lnTo>
                        <a:lnTo>
                          <a:pt x="239" y="662"/>
                        </a:lnTo>
                        <a:lnTo>
                          <a:pt x="213" y="662"/>
                        </a:lnTo>
                        <a:lnTo>
                          <a:pt x="188" y="660"/>
                        </a:lnTo>
                        <a:lnTo>
                          <a:pt x="165" y="655"/>
                        </a:lnTo>
                        <a:lnTo>
                          <a:pt x="144" y="651"/>
                        </a:lnTo>
                        <a:lnTo>
                          <a:pt x="124" y="645"/>
                        </a:lnTo>
                        <a:lnTo>
                          <a:pt x="105" y="636"/>
                        </a:lnTo>
                        <a:lnTo>
                          <a:pt x="87" y="628"/>
                        </a:lnTo>
                        <a:lnTo>
                          <a:pt x="71" y="617"/>
                        </a:lnTo>
                        <a:lnTo>
                          <a:pt x="62" y="611"/>
                        </a:lnTo>
                        <a:lnTo>
                          <a:pt x="55" y="604"/>
                        </a:lnTo>
                        <a:lnTo>
                          <a:pt x="46" y="596"/>
                        </a:lnTo>
                        <a:lnTo>
                          <a:pt x="40" y="589"/>
                        </a:lnTo>
                        <a:lnTo>
                          <a:pt x="34" y="581"/>
                        </a:lnTo>
                        <a:lnTo>
                          <a:pt x="27" y="572"/>
                        </a:lnTo>
                        <a:lnTo>
                          <a:pt x="22" y="564"/>
                        </a:lnTo>
                        <a:lnTo>
                          <a:pt x="18" y="554"/>
                        </a:lnTo>
                        <a:lnTo>
                          <a:pt x="14" y="545"/>
                        </a:lnTo>
                        <a:lnTo>
                          <a:pt x="10" y="534"/>
                        </a:lnTo>
                        <a:lnTo>
                          <a:pt x="7" y="525"/>
                        </a:lnTo>
                        <a:lnTo>
                          <a:pt x="4" y="513"/>
                        </a:lnTo>
                        <a:lnTo>
                          <a:pt x="3" y="503"/>
                        </a:lnTo>
                        <a:lnTo>
                          <a:pt x="1" y="491"/>
                        </a:lnTo>
                        <a:lnTo>
                          <a:pt x="1" y="479"/>
                        </a:lnTo>
                        <a:lnTo>
                          <a:pt x="0" y="467"/>
                        </a:lnTo>
                        <a:lnTo>
                          <a:pt x="1" y="452"/>
                        </a:lnTo>
                        <a:lnTo>
                          <a:pt x="2" y="438"/>
                        </a:lnTo>
                        <a:lnTo>
                          <a:pt x="4" y="425"/>
                        </a:lnTo>
                        <a:lnTo>
                          <a:pt x="7" y="412"/>
                        </a:lnTo>
                        <a:lnTo>
                          <a:pt x="10" y="399"/>
                        </a:lnTo>
                        <a:lnTo>
                          <a:pt x="15" y="388"/>
                        </a:lnTo>
                        <a:lnTo>
                          <a:pt x="20" y="377"/>
                        </a:lnTo>
                        <a:lnTo>
                          <a:pt x="26" y="367"/>
                        </a:lnTo>
                        <a:lnTo>
                          <a:pt x="34" y="357"/>
                        </a:lnTo>
                        <a:lnTo>
                          <a:pt x="41" y="348"/>
                        </a:lnTo>
                        <a:lnTo>
                          <a:pt x="49" y="339"/>
                        </a:lnTo>
                        <a:lnTo>
                          <a:pt x="59" y="331"/>
                        </a:lnTo>
                        <a:lnTo>
                          <a:pt x="69" y="324"/>
                        </a:lnTo>
                        <a:lnTo>
                          <a:pt x="81" y="316"/>
                        </a:lnTo>
                        <a:lnTo>
                          <a:pt x="93" y="310"/>
                        </a:lnTo>
                        <a:lnTo>
                          <a:pt x="105" y="305"/>
                        </a:lnTo>
                        <a:lnTo>
                          <a:pt x="96" y="299"/>
                        </a:lnTo>
                        <a:lnTo>
                          <a:pt x="87" y="294"/>
                        </a:lnTo>
                        <a:lnTo>
                          <a:pt x="78" y="288"/>
                        </a:lnTo>
                        <a:lnTo>
                          <a:pt x="70" y="282"/>
                        </a:lnTo>
                        <a:lnTo>
                          <a:pt x="63" y="274"/>
                        </a:lnTo>
                        <a:lnTo>
                          <a:pt x="57" y="268"/>
                        </a:lnTo>
                        <a:lnTo>
                          <a:pt x="50" y="259"/>
                        </a:lnTo>
                        <a:lnTo>
                          <a:pt x="45" y="251"/>
                        </a:lnTo>
                        <a:lnTo>
                          <a:pt x="40" y="243"/>
                        </a:lnTo>
                        <a:lnTo>
                          <a:pt x="36" y="234"/>
                        </a:lnTo>
                        <a:lnTo>
                          <a:pt x="33" y="224"/>
                        </a:lnTo>
                        <a:lnTo>
                          <a:pt x="29" y="214"/>
                        </a:lnTo>
                        <a:lnTo>
                          <a:pt x="27" y="204"/>
                        </a:lnTo>
                        <a:lnTo>
                          <a:pt x="26" y="193"/>
                        </a:lnTo>
                        <a:lnTo>
                          <a:pt x="25" y="182"/>
                        </a:lnTo>
                        <a:lnTo>
                          <a:pt x="24" y="170"/>
                        </a:lnTo>
                        <a:lnTo>
                          <a:pt x="25" y="159"/>
                        </a:lnTo>
                        <a:lnTo>
                          <a:pt x="25" y="149"/>
                        </a:lnTo>
                        <a:lnTo>
                          <a:pt x="27" y="138"/>
                        </a:lnTo>
                        <a:lnTo>
                          <a:pt x="28" y="129"/>
                        </a:lnTo>
                        <a:lnTo>
                          <a:pt x="31" y="119"/>
                        </a:lnTo>
                        <a:lnTo>
                          <a:pt x="34" y="110"/>
                        </a:lnTo>
                        <a:lnTo>
                          <a:pt x="37" y="101"/>
                        </a:lnTo>
                        <a:lnTo>
                          <a:pt x="41" y="93"/>
                        </a:lnTo>
                        <a:lnTo>
                          <a:pt x="45" y="85"/>
                        </a:lnTo>
                        <a:lnTo>
                          <a:pt x="50" y="77"/>
                        </a:lnTo>
                        <a:lnTo>
                          <a:pt x="56" y="70"/>
                        </a:lnTo>
                        <a:lnTo>
                          <a:pt x="62" y="64"/>
                        </a:lnTo>
                        <a:lnTo>
                          <a:pt x="68" y="56"/>
                        </a:lnTo>
                        <a:lnTo>
                          <a:pt x="75" y="50"/>
                        </a:lnTo>
                        <a:lnTo>
                          <a:pt x="82" y="45"/>
                        </a:lnTo>
                        <a:lnTo>
                          <a:pt x="90" y="38"/>
                        </a:lnTo>
                        <a:lnTo>
                          <a:pt x="105" y="30"/>
                        </a:lnTo>
                        <a:lnTo>
                          <a:pt x="121" y="21"/>
                        </a:lnTo>
                        <a:lnTo>
                          <a:pt x="138" y="15"/>
                        </a:lnTo>
                        <a:lnTo>
                          <a:pt x="156" y="10"/>
                        </a:lnTo>
                        <a:lnTo>
                          <a:pt x="175" y="6"/>
                        </a:lnTo>
                        <a:lnTo>
                          <a:pt x="195" y="3"/>
                        </a:lnTo>
                        <a:lnTo>
                          <a:pt x="216" y="1"/>
                        </a:lnTo>
                        <a:lnTo>
                          <a:pt x="239" y="0"/>
                        </a:lnTo>
                        <a:lnTo>
                          <a:pt x="261" y="1"/>
                        </a:lnTo>
                        <a:lnTo>
                          <a:pt x="282" y="3"/>
                        </a:lnTo>
                        <a:lnTo>
                          <a:pt x="302" y="6"/>
                        </a:lnTo>
                        <a:lnTo>
                          <a:pt x="321" y="10"/>
                        </a:lnTo>
                        <a:lnTo>
                          <a:pt x="340" y="15"/>
                        </a:lnTo>
                        <a:lnTo>
                          <a:pt x="357" y="21"/>
                        </a:lnTo>
                        <a:lnTo>
                          <a:pt x="373" y="30"/>
                        </a:lnTo>
                        <a:lnTo>
                          <a:pt x="387" y="38"/>
                        </a:lnTo>
                        <a:lnTo>
                          <a:pt x="395" y="45"/>
                        </a:lnTo>
                        <a:lnTo>
                          <a:pt x="402" y="50"/>
                        </a:lnTo>
                        <a:lnTo>
                          <a:pt x="410" y="56"/>
                        </a:lnTo>
                        <a:lnTo>
                          <a:pt x="416" y="64"/>
                        </a:lnTo>
                        <a:lnTo>
                          <a:pt x="422" y="70"/>
                        </a:lnTo>
                        <a:lnTo>
                          <a:pt x="427" y="77"/>
                        </a:lnTo>
                        <a:lnTo>
                          <a:pt x="432" y="85"/>
                        </a:lnTo>
                        <a:lnTo>
                          <a:pt x="436" y="93"/>
                        </a:lnTo>
                        <a:lnTo>
                          <a:pt x="440" y="101"/>
                        </a:lnTo>
                        <a:lnTo>
                          <a:pt x="443" y="110"/>
                        </a:lnTo>
                        <a:lnTo>
                          <a:pt x="446" y="119"/>
                        </a:lnTo>
                        <a:lnTo>
                          <a:pt x="449" y="129"/>
                        </a:lnTo>
                        <a:lnTo>
                          <a:pt x="451" y="138"/>
                        </a:lnTo>
                        <a:lnTo>
                          <a:pt x="452" y="149"/>
                        </a:lnTo>
                        <a:lnTo>
                          <a:pt x="453" y="159"/>
                        </a:lnTo>
                        <a:lnTo>
                          <a:pt x="453" y="170"/>
                        </a:lnTo>
                        <a:lnTo>
                          <a:pt x="453" y="182"/>
                        </a:lnTo>
                        <a:lnTo>
                          <a:pt x="452" y="193"/>
                        </a:lnTo>
                        <a:lnTo>
                          <a:pt x="450" y="204"/>
                        </a:lnTo>
                        <a:lnTo>
                          <a:pt x="447" y="214"/>
                        </a:lnTo>
                        <a:lnTo>
                          <a:pt x="445" y="224"/>
                        </a:lnTo>
                        <a:lnTo>
                          <a:pt x="441" y="234"/>
                        </a:lnTo>
                        <a:lnTo>
                          <a:pt x="437" y="243"/>
                        </a:lnTo>
                        <a:lnTo>
                          <a:pt x="433" y="251"/>
                        </a:lnTo>
                        <a:lnTo>
                          <a:pt x="426" y="259"/>
                        </a:lnTo>
                        <a:lnTo>
                          <a:pt x="420" y="268"/>
                        </a:lnTo>
                        <a:lnTo>
                          <a:pt x="414" y="274"/>
                        </a:lnTo>
                        <a:lnTo>
                          <a:pt x="406" y="282"/>
                        </a:lnTo>
                        <a:lnTo>
                          <a:pt x="398" y="288"/>
                        </a:lnTo>
                        <a:lnTo>
                          <a:pt x="390" y="294"/>
                        </a:lnTo>
                        <a:lnTo>
                          <a:pt x="380" y="299"/>
                        </a:lnTo>
                        <a:lnTo>
                          <a:pt x="370" y="305"/>
                        </a:lnTo>
                        <a:close/>
                        <a:moveTo>
                          <a:pt x="239" y="66"/>
                        </a:moveTo>
                        <a:lnTo>
                          <a:pt x="225" y="67"/>
                        </a:lnTo>
                        <a:lnTo>
                          <a:pt x="212" y="68"/>
                        </a:lnTo>
                        <a:lnTo>
                          <a:pt x="200" y="70"/>
                        </a:lnTo>
                        <a:lnTo>
                          <a:pt x="188" y="72"/>
                        </a:lnTo>
                        <a:lnTo>
                          <a:pt x="177" y="76"/>
                        </a:lnTo>
                        <a:lnTo>
                          <a:pt x="167" y="80"/>
                        </a:lnTo>
                        <a:lnTo>
                          <a:pt x="158" y="85"/>
                        </a:lnTo>
                        <a:lnTo>
                          <a:pt x="148" y="90"/>
                        </a:lnTo>
                        <a:lnTo>
                          <a:pt x="140" y="97"/>
                        </a:lnTo>
                        <a:lnTo>
                          <a:pt x="132" y="106"/>
                        </a:lnTo>
                        <a:lnTo>
                          <a:pt x="125" y="115"/>
                        </a:lnTo>
                        <a:lnTo>
                          <a:pt x="119" y="125"/>
                        </a:lnTo>
                        <a:lnTo>
                          <a:pt x="115" y="135"/>
                        </a:lnTo>
                        <a:lnTo>
                          <a:pt x="112" y="146"/>
                        </a:lnTo>
                        <a:lnTo>
                          <a:pt x="109" y="158"/>
                        </a:lnTo>
                        <a:lnTo>
                          <a:pt x="109" y="171"/>
                        </a:lnTo>
                        <a:lnTo>
                          <a:pt x="109" y="185"/>
                        </a:lnTo>
                        <a:lnTo>
                          <a:pt x="112" y="197"/>
                        </a:lnTo>
                        <a:lnTo>
                          <a:pt x="115" y="209"/>
                        </a:lnTo>
                        <a:lnTo>
                          <a:pt x="119" y="219"/>
                        </a:lnTo>
                        <a:lnTo>
                          <a:pt x="125" y="229"/>
                        </a:lnTo>
                        <a:lnTo>
                          <a:pt x="132" y="237"/>
                        </a:lnTo>
                        <a:lnTo>
                          <a:pt x="140" y="246"/>
                        </a:lnTo>
                        <a:lnTo>
                          <a:pt x="148" y="253"/>
                        </a:lnTo>
                        <a:lnTo>
                          <a:pt x="158" y="258"/>
                        </a:lnTo>
                        <a:lnTo>
                          <a:pt x="167" y="264"/>
                        </a:lnTo>
                        <a:lnTo>
                          <a:pt x="177" y="268"/>
                        </a:lnTo>
                        <a:lnTo>
                          <a:pt x="188" y="271"/>
                        </a:lnTo>
                        <a:lnTo>
                          <a:pt x="200" y="274"/>
                        </a:lnTo>
                        <a:lnTo>
                          <a:pt x="212" y="275"/>
                        </a:lnTo>
                        <a:lnTo>
                          <a:pt x="225" y="276"/>
                        </a:lnTo>
                        <a:lnTo>
                          <a:pt x="239" y="277"/>
                        </a:lnTo>
                        <a:lnTo>
                          <a:pt x="252" y="276"/>
                        </a:lnTo>
                        <a:lnTo>
                          <a:pt x="265" y="275"/>
                        </a:lnTo>
                        <a:lnTo>
                          <a:pt x="277" y="274"/>
                        </a:lnTo>
                        <a:lnTo>
                          <a:pt x="288" y="271"/>
                        </a:lnTo>
                        <a:lnTo>
                          <a:pt x="300" y="268"/>
                        </a:lnTo>
                        <a:lnTo>
                          <a:pt x="311" y="264"/>
                        </a:lnTo>
                        <a:lnTo>
                          <a:pt x="320" y="258"/>
                        </a:lnTo>
                        <a:lnTo>
                          <a:pt x="328" y="253"/>
                        </a:lnTo>
                        <a:lnTo>
                          <a:pt x="338" y="246"/>
                        </a:lnTo>
                        <a:lnTo>
                          <a:pt x="345" y="237"/>
                        </a:lnTo>
                        <a:lnTo>
                          <a:pt x="352" y="229"/>
                        </a:lnTo>
                        <a:lnTo>
                          <a:pt x="357" y="219"/>
                        </a:lnTo>
                        <a:lnTo>
                          <a:pt x="361" y="209"/>
                        </a:lnTo>
                        <a:lnTo>
                          <a:pt x="364" y="197"/>
                        </a:lnTo>
                        <a:lnTo>
                          <a:pt x="366" y="185"/>
                        </a:lnTo>
                        <a:lnTo>
                          <a:pt x="366" y="171"/>
                        </a:lnTo>
                        <a:lnTo>
                          <a:pt x="366" y="158"/>
                        </a:lnTo>
                        <a:lnTo>
                          <a:pt x="364" y="146"/>
                        </a:lnTo>
                        <a:lnTo>
                          <a:pt x="361" y="135"/>
                        </a:lnTo>
                        <a:lnTo>
                          <a:pt x="357" y="125"/>
                        </a:lnTo>
                        <a:lnTo>
                          <a:pt x="352" y="115"/>
                        </a:lnTo>
                        <a:lnTo>
                          <a:pt x="345" y="106"/>
                        </a:lnTo>
                        <a:lnTo>
                          <a:pt x="338" y="97"/>
                        </a:lnTo>
                        <a:lnTo>
                          <a:pt x="328" y="90"/>
                        </a:lnTo>
                        <a:lnTo>
                          <a:pt x="320" y="85"/>
                        </a:lnTo>
                        <a:lnTo>
                          <a:pt x="311" y="80"/>
                        </a:lnTo>
                        <a:lnTo>
                          <a:pt x="300" y="76"/>
                        </a:lnTo>
                        <a:lnTo>
                          <a:pt x="288" y="72"/>
                        </a:lnTo>
                        <a:lnTo>
                          <a:pt x="277" y="70"/>
                        </a:lnTo>
                        <a:lnTo>
                          <a:pt x="265" y="68"/>
                        </a:lnTo>
                        <a:lnTo>
                          <a:pt x="252" y="67"/>
                        </a:lnTo>
                        <a:lnTo>
                          <a:pt x="239" y="66"/>
                        </a:lnTo>
                        <a:close/>
                        <a:moveTo>
                          <a:pt x="239" y="343"/>
                        </a:moveTo>
                        <a:lnTo>
                          <a:pt x="222" y="343"/>
                        </a:lnTo>
                        <a:lnTo>
                          <a:pt x="206" y="345"/>
                        </a:lnTo>
                        <a:lnTo>
                          <a:pt x="192" y="347"/>
                        </a:lnTo>
                        <a:lnTo>
                          <a:pt x="178" y="350"/>
                        </a:lnTo>
                        <a:lnTo>
                          <a:pt x="164" y="354"/>
                        </a:lnTo>
                        <a:lnTo>
                          <a:pt x="153" y="358"/>
                        </a:lnTo>
                        <a:lnTo>
                          <a:pt x="141" y="364"/>
                        </a:lnTo>
                        <a:lnTo>
                          <a:pt x="129" y="370"/>
                        </a:lnTo>
                        <a:lnTo>
                          <a:pt x="120" y="379"/>
                        </a:lnTo>
                        <a:lnTo>
                          <a:pt x="110" y="389"/>
                        </a:lnTo>
                        <a:lnTo>
                          <a:pt x="103" y="399"/>
                        </a:lnTo>
                        <a:lnTo>
                          <a:pt x="97" y="412"/>
                        </a:lnTo>
                        <a:lnTo>
                          <a:pt x="91" y="425"/>
                        </a:lnTo>
                        <a:lnTo>
                          <a:pt x="88" y="438"/>
                        </a:lnTo>
                        <a:lnTo>
                          <a:pt x="85" y="453"/>
                        </a:lnTo>
                        <a:lnTo>
                          <a:pt x="85" y="469"/>
                        </a:lnTo>
                        <a:lnTo>
                          <a:pt x="85" y="485"/>
                        </a:lnTo>
                        <a:lnTo>
                          <a:pt x="87" y="499"/>
                        </a:lnTo>
                        <a:lnTo>
                          <a:pt x="90" y="513"/>
                        </a:lnTo>
                        <a:lnTo>
                          <a:pt x="96" y="526"/>
                        </a:lnTo>
                        <a:lnTo>
                          <a:pt x="102" y="537"/>
                        </a:lnTo>
                        <a:lnTo>
                          <a:pt x="109" y="548"/>
                        </a:lnTo>
                        <a:lnTo>
                          <a:pt x="119" y="557"/>
                        </a:lnTo>
                        <a:lnTo>
                          <a:pt x="129" y="566"/>
                        </a:lnTo>
                        <a:lnTo>
                          <a:pt x="141" y="572"/>
                        </a:lnTo>
                        <a:lnTo>
                          <a:pt x="153" y="578"/>
                        </a:lnTo>
                        <a:lnTo>
                          <a:pt x="164" y="583"/>
                        </a:lnTo>
                        <a:lnTo>
                          <a:pt x="178" y="587"/>
                        </a:lnTo>
                        <a:lnTo>
                          <a:pt x="192" y="590"/>
                        </a:lnTo>
                        <a:lnTo>
                          <a:pt x="206" y="593"/>
                        </a:lnTo>
                        <a:lnTo>
                          <a:pt x="222" y="594"/>
                        </a:lnTo>
                        <a:lnTo>
                          <a:pt x="239" y="594"/>
                        </a:lnTo>
                        <a:lnTo>
                          <a:pt x="255" y="594"/>
                        </a:lnTo>
                        <a:lnTo>
                          <a:pt x="271" y="593"/>
                        </a:lnTo>
                        <a:lnTo>
                          <a:pt x="285" y="590"/>
                        </a:lnTo>
                        <a:lnTo>
                          <a:pt x="299" y="587"/>
                        </a:lnTo>
                        <a:lnTo>
                          <a:pt x="313" y="583"/>
                        </a:lnTo>
                        <a:lnTo>
                          <a:pt x="324" y="578"/>
                        </a:lnTo>
                        <a:lnTo>
                          <a:pt x="336" y="572"/>
                        </a:lnTo>
                        <a:lnTo>
                          <a:pt x="346" y="566"/>
                        </a:lnTo>
                        <a:lnTo>
                          <a:pt x="357" y="557"/>
                        </a:lnTo>
                        <a:lnTo>
                          <a:pt x="366" y="548"/>
                        </a:lnTo>
                        <a:lnTo>
                          <a:pt x="375" y="537"/>
                        </a:lnTo>
                        <a:lnTo>
                          <a:pt x="381" y="526"/>
                        </a:lnTo>
                        <a:lnTo>
                          <a:pt x="386" y="513"/>
                        </a:lnTo>
                        <a:lnTo>
                          <a:pt x="390" y="499"/>
                        </a:lnTo>
                        <a:lnTo>
                          <a:pt x="392" y="485"/>
                        </a:lnTo>
                        <a:lnTo>
                          <a:pt x="393" y="469"/>
                        </a:lnTo>
                        <a:lnTo>
                          <a:pt x="392" y="453"/>
                        </a:lnTo>
                        <a:lnTo>
                          <a:pt x="390" y="438"/>
                        </a:lnTo>
                        <a:lnTo>
                          <a:pt x="386" y="425"/>
                        </a:lnTo>
                        <a:lnTo>
                          <a:pt x="381" y="412"/>
                        </a:lnTo>
                        <a:lnTo>
                          <a:pt x="375" y="401"/>
                        </a:lnTo>
                        <a:lnTo>
                          <a:pt x="366" y="390"/>
                        </a:lnTo>
                        <a:lnTo>
                          <a:pt x="357" y="381"/>
                        </a:lnTo>
                        <a:lnTo>
                          <a:pt x="346" y="372"/>
                        </a:lnTo>
                        <a:lnTo>
                          <a:pt x="335" y="365"/>
                        </a:lnTo>
                        <a:lnTo>
                          <a:pt x="323" y="359"/>
                        </a:lnTo>
                        <a:lnTo>
                          <a:pt x="312" y="354"/>
                        </a:lnTo>
                        <a:lnTo>
                          <a:pt x="298" y="350"/>
                        </a:lnTo>
                        <a:lnTo>
                          <a:pt x="284" y="347"/>
                        </a:lnTo>
                        <a:lnTo>
                          <a:pt x="269" y="345"/>
                        </a:lnTo>
                        <a:lnTo>
                          <a:pt x="255" y="343"/>
                        </a:lnTo>
                        <a:lnTo>
                          <a:pt x="239" y="34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" name="Freeform 956"/>
                  <p:cNvSpPr>
                    <a:spLocks noChangeAspect="1"/>
                  </p:cNvSpPr>
                  <p:nvPr/>
                </p:nvSpPr>
                <p:spPr bwMode="auto">
                  <a:xfrm>
                    <a:off x="5113" y="2262"/>
                    <a:ext cx="136" cy="200"/>
                  </a:xfrm>
                  <a:custGeom>
                    <a:avLst/>
                    <a:gdLst>
                      <a:gd name="T0" fmla="*/ 0 w 443"/>
                      <a:gd name="T1" fmla="*/ 198 h 674"/>
                      <a:gd name="T2" fmla="*/ 0 w 443"/>
                      <a:gd name="T3" fmla="*/ 189 h 674"/>
                      <a:gd name="T4" fmla="*/ 1 w 443"/>
                      <a:gd name="T5" fmla="*/ 176 h 674"/>
                      <a:gd name="T6" fmla="*/ 4 w 443"/>
                      <a:gd name="T7" fmla="*/ 160 h 674"/>
                      <a:gd name="T8" fmla="*/ 10 w 443"/>
                      <a:gd name="T9" fmla="*/ 145 h 674"/>
                      <a:gd name="T10" fmla="*/ 19 w 443"/>
                      <a:gd name="T11" fmla="*/ 131 h 674"/>
                      <a:gd name="T12" fmla="*/ 31 w 443"/>
                      <a:gd name="T13" fmla="*/ 118 h 674"/>
                      <a:gd name="T14" fmla="*/ 49 w 443"/>
                      <a:gd name="T15" fmla="*/ 105 h 674"/>
                      <a:gd name="T16" fmla="*/ 86 w 443"/>
                      <a:gd name="T17" fmla="*/ 77 h 674"/>
                      <a:gd name="T18" fmla="*/ 97 w 443"/>
                      <a:gd name="T19" fmla="*/ 67 h 674"/>
                      <a:gd name="T20" fmla="*/ 103 w 443"/>
                      <a:gd name="T21" fmla="*/ 56 h 674"/>
                      <a:gd name="T22" fmla="*/ 104 w 443"/>
                      <a:gd name="T23" fmla="*/ 45 h 674"/>
                      <a:gd name="T24" fmla="*/ 102 w 443"/>
                      <a:gd name="T25" fmla="*/ 36 h 674"/>
                      <a:gd name="T26" fmla="*/ 97 w 443"/>
                      <a:gd name="T27" fmla="*/ 30 h 674"/>
                      <a:gd name="T28" fmla="*/ 91 w 443"/>
                      <a:gd name="T29" fmla="*/ 26 h 674"/>
                      <a:gd name="T30" fmla="*/ 82 w 443"/>
                      <a:gd name="T31" fmla="*/ 23 h 674"/>
                      <a:gd name="T32" fmla="*/ 73 w 443"/>
                      <a:gd name="T33" fmla="*/ 22 h 674"/>
                      <a:gd name="T34" fmla="*/ 58 w 443"/>
                      <a:gd name="T35" fmla="*/ 24 h 674"/>
                      <a:gd name="T36" fmla="*/ 45 w 443"/>
                      <a:gd name="T37" fmla="*/ 29 h 674"/>
                      <a:gd name="T38" fmla="*/ 32 w 443"/>
                      <a:gd name="T39" fmla="*/ 37 h 674"/>
                      <a:gd name="T40" fmla="*/ 20 w 443"/>
                      <a:gd name="T41" fmla="*/ 49 h 674"/>
                      <a:gd name="T42" fmla="*/ 10 w 443"/>
                      <a:gd name="T43" fmla="*/ 64 h 674"/>
                      <a:gd name="T44" fmla="*/ 8 w 443"/>
                      <a:gd name="T45" fmla="*/ 2 h 674"/>
                      <a:gd name="T46" fmla="*/ 15 w 443"/>
                      <a:gd name="T47" fmla="*/ 6 h 674"/>
                      <a:gd name="T48" fmla="*/ 23 w 443"/>
                      <a:gd name="T49" fmla="*/ 7 h 674"/>
                      <a:gd name="T50" fmla="*/ 36 w 443"/>
                      <a:gd name="T51" fmla="*/ 7 h 674"/>
                      <a:gd name="T52" fmla="*/ 58 w 443"/>
                      <a:gd name="T53" fmla="*/ 3 h 674"/>
                      <a:gd name="T54" fmla="*/ 76 w 443"/>
                      <a:gd name="T55" fmla="*/ 1 h 674"/>
                      <a:gd name="T56" fmla="*/ 93 w 443"/>
                      <a:gd name="T57" fmla="*/ 3 h 674"/>
                      <a:gd name="T58" fmla="*/ 107 w 443"/>
                      <a:gd name="T59" fmla="*/ 8 h 674"/>
                      <a:gd name="T60" fmla="*/ 118 w 443"/>
                      <a:gd name="T61" fmla="*/ 16 h 674"/>
                      <a:gd name="T62" fmla="*/ 126 w 443"/>
                      <a:gd name="T63" fmla="*/ 28 h 674"/>
                      <a:gd name="T64" fmla="*/ 130 w 443"/>
                      <a:gd name="T65" fmla="*/ 42 h 674"/>
                      <a:gd name="T66" fmla="*/ 130 w 443"/>
                      <a:gd name="T67" fmla="*/ 56 h 674"/>
                      <a:gd name="T68" fmla="*/ 127 w 443"/>
                      <a:gd name="T69" fmla="*/ 66 h 674"/>
                      <a:gd name="T70" fmla="*/ 122 w 443"/>
                      <a:gd name="T71" fmla="*/ 77 h 674"/>
                      <a:gd name="T72" fmla="*/ 113 w 443"/>
                      <a:gd name="T73" fmla="*/ 86 h 674"/>
                      <a:gd name="T74" fmla="*/ 97 w 443"/>
                      <a:gd name="T75" fmla="*/ 99 h 674"/>
                      <a:gd name="T76" fmla="*/ 80 w 443"/>
                      <a:gd name="T77" fmla="*/ 111 h 674"/>
                      <a:gd name="T78" fmla="*/ 54 w 443"/>
                      <a:gd name="T79" fmla="*/ 132 h 674"/>
                      <a:gd name="T80" fmla="*/ 37 w 443"/>
                      <a:gd name="T81" fmla="*/ 147 h 674"/>
                      <a:gd name="T82" fmla="*/ 33 w 443"/>
                      <a:gd name="T83" fmla="*/ 155 h 674"/>
                      <a:gd name="T84" fmla="*/ 31 w 443"/>
                      <a:gd name="T85" fmla="*/ 162 h 674"/>
                      <a:gd name="T86" fmla="*/ 33 w 443"/>
                      <a:gd name="T87" fmla="*/ 169 h 674"/>
                      <a:gd name="T88" fmla="*/ 39 w 443"/>
                      <a:gd name="T89" fmla="*/ 173 h 674"/>
                      <a:gd name="T90" fmla="*/ 48 w 443"/>
                      <a:gd name="T91" fmla="*/ 175 h 674"/>
                      <a:gd name="T92" fmla="*/ 65 w 443"/>
                      <a:gd name="T93" fmla="*/ 175 h 674"/>
                      <a:gd name="T94" fmla="*/ 87 w 443"/>
                      <a:gd name="T95" fmla="*/ 174 h 674"/>
                      <a:gd name="T96" fmla="*/ 104 w 443"/>
                      <a:gd name="T97" fmla="*/ 169 h 674"/>
                      <a:gd name="T98" fmla="*/ 110 w 443"/>
                      <a:gd name="T99" fmla="*/ 166 h 674"/>
                      <a:gd name="T100" fmla="*/ 118 w 443"/>
                      <a:gd name="T101" fmla="*/ 158 h 674"/>
                      <a:gd name="T102" fmla="*/ 127 w 443"/>
                      <a:gd name="T103" fmla="*/ 143 h 674"/>
                      <a:gd name="T104" fmla="*/ 136 w 443"/>
                      <a:gd name="T105" fmla="*/ 123 h 674"/>
                      <a:gd name="T106" fmla="*/ 132 w 443"/>
                      <a:gd name="T107" fmla="*/ 197 h 674"/>
                      <a:gd name="T108" fmla="*/ 126 w 443"/>
                      <a:gd name="T109" fmla="*/ 195 h 674"/>
                      <a:gd name="T110" fmla="*/ 119 w 443"/>
                      <a:gd name="T111" fmla="*/ 194 h 674"/>
                      <a:gd name="T112" fmla="*/ 11 w 443"/>
                      <a:gd name="T113" fmla="*/ 194 h 674"/>
                      <a:gd name="T114" fmla="*/ 6 w 443"/>
                      <a:gd name="T115" fmla="*/ 196 h 674"/>
                      <a:gd name="T116" fmla="*/ 0 w 443"/>
                      <a:gd name="T117" fmla="*/ 199 h 674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</a:gdLst>
                    <a:ahLst/>
                    <a:cxnLst>
                      <a:cxn ang="T118">
                        <a:pos x="T0" y="T1"/>
                      </a:cxn>
                      <a:cxn ang="T119">
                        <a:pos x="T2" y="T3"/>
                      </a:cxn>
                      <a:cxn ang="T120">
                        <a:pos x="T4" y="T5"/>
                      </a:cxn>
                      <a:cxn ang="T121">
                        <a:pos x="T6" y="T7"/>
                      </a:cxn>
                      <a:cxn ang="T122">
                        <a:pos x="T8" y="T9"/>
                      </a:cxn>
                      <a:cxn ang="T123">
                        <a:pos x="T10" y="T11"/>
                      </a:cxn>
                      <a:cxn ang="T124">
                        <a:pos x="T12" y="T13"/>
                      </a:cxn>
                      <a:cxn ang="T125">
                        <a:pos x="T14" y="T15"/>
                      </a:cxn>
                      <a:cxn ang="T126">
                        <a:pos x="T16" y="T17"/>
                      </a:cxn>
                      <a:cxn ang="T127">
                        <a:pos x="T18" y="T19"/>
                      </a:cxn>
                      <a:cxn ang="T128">
                        <a:pos x="T20" y="T21"/>
                      </a:cxn>
                      <a:cxn ang="T129">
                        <a:pos x="T22" y="T23"/>
                      </a:cxn>
                      <a:cxn ang="T130">
                        <a:pos x="T24" y="T25"/>
                      </a:cxn>
                      <a:cxn ang="T131">
                        <a:pos x="T26" y="T27"/>
                      </a:cxn>
                      <a:cxn ang="T132">
                        <a:pos x="T28" y="T29"/>
                      </a:cxn>
                      <a:cxn ang="T133">
                        <a:pos x="T30" y="T31"/>
                      </a:cxn>
                      <a:cxn ang="T134">
                        <a:pos x="T32" y="T33"/>
                      </a:cxn>
                      <a:cxn ang="T135">
                        <a:pos x="T34" y="T35"/>
                      </a:cxn>
                      <a:cxn ang="T136">
                        <a:pos x="T36" y="T37"/>
                      </a:cxn>
                      <a:cxn ang="T137">
                        <a:pos x="T38" y="T39"/>
                      </a:cxn>
                      <a:cxn ang="T138">
                        <a:pos x="T40" y="T41"/>
                      </a:cxn>
                      <a:cxn ang="T139">
                        <a:pos x="T42" y="T43"/>
                      </a:cxn>
                      <a:cxn ang="T140">
                        <a:pos x="T44" y="T45"/>
                      </a:cxn>
                      <a:cxn ang="T141">
                        <a:pos x="T46" y="T47"/>
                      </a:cxn>
                      <a:cxn ang="T142">
                        <a:pos x="T48" y="T49"/>
                      </a:cxn>
                      <a:cxn ang="T143">
                        <a:pos x="T50" y="T51"/>
                      </a:cxn>
                      <a:cxn ang="T144">
                        <a:pos x="T52" y="T53"/>
                      </a:cxn>
                      <a:cxn ang="T145">
                        <a:pos x="T54" y="T55"/>
                      </a:cxn>
                      <a:cxn ang="T146">
                        <a:pos x="T56" y="T57"/>
                      </a:cxn>
                      <a:cxn ang="T147">
                        <a:pos x="T58" y="T59"/>
                      </a:cxn>
                      <a:cxn ang="T148">
                        <a:pos x="T60" y="T61"/>
                      </a:cxn>
                      <a:cxn ang="T149">
                        <a:pos x="T62" y="T63"/>
                      </a:cxn>
                      <a:cxn ang="T150">
                        <a:pos x="T64" y="T65"/>
                      </a:cxn>
                      <a:cxn ang="T151">
                        <a:pos x="T66" y="T67"/>
                      </a:cxn>
                      <a:cxn ang="T152">
                        <a:pos x="T68" y="T69"/>
                      </a:cxn>
                      <a:cxn ang="T153">
                        <a:pos x="T70" y="T71"/>
                      </a:cxn>
                      <a:cxn ang="T154">
                        <a:pos x="T72" y="T73"/>
                      </a:cxn>
                      <a:cxn ang="T155">
                        <a:pos x="T74" y="T75"/>
                      </a:cxn>
                      <a:cxn ang="T156">
                        <a:pos x="T76" y="T77"/>
                      </a:cxn>
                      <a:cxn ang="T157">
                        <a:pos x="T78" y="T79"/>
                      </a:cxn>
                      <a:cxn ang="T158">
                        <a:pos x="T80" y="T81"/>
                      </a:cxn>
                      <a:cxn ang="T159">
                        <a:pos x="T82" y="T83"/>
                      </a:cxn>
                      <a:cxn ang="T160">
                        <a:pos x="T84" y="T85"/>
                      </a:cxn>
                      <a:cxn ang="T161">
                        <a:pos x="T86" y="T87"/>
                      </a:cxn>
                      <a:cxn ang="T162">
                        <a:pos x="T88" y="T89"/>
                      </a:cxn>
                      <a:cxn ang="T163">
                        <a:pos x="T90" y="T91"/>
                      </a:cxn>
                      <a:cxn ang="T164">
                        <a:pos x="T92" y="T93"/>
                      </a:cxn>
                      <a:cxn ang="T165">
                        <a:pos x="T94" y="T95"/>
                      </a:cxn>
                      <a:cxn ang="T166">
                        <a:pos x="T96" y="T97"/>
                      </a:cxn>
                      <a:cxn ang="T167">
                        <a:pos x="T98" y="T99"/>
                      </a:cxn>
                      <a:cxn ang="T168">
                        <a:pos x="T100" y="T101"/>
                      </a:cxn>
                      <a:cxn ang="T169">
                        <a:pos x="T102" y="T103"/>
                      </a:cxn>
                      <a:cxn ang="T170">
                        <a:pos x="T104" y="T105"/>
                      </a:cxn>
                      <a:cxn ang="T171">
                        <a:pos x="T106" y="T107"/>
                      </a:cxn>
                      <a:cxn ang="T172">
                        <a:pos x="T108" y="T109"/>
                      </a:cxn>
                      <a:cxn ang="T173">
                        <a:pos x="T110" y="T111"/>
                      </a:cxn>
                      <a:cxn ang="T174">
                        <a:pos x="T112" y="T113"/>
                      </a:cxn>
                      <a:cxn ang="T175">
                        <a:pos x="T114" y="T115"/>
                      </a:cxn>
                      <a:cxn ang="T176">
                        <a:pos x="T116" y="T117"/>
                      </a:cxn>
                    </a:cxnLst>
                    <a:rect l="0" t="0" r="r" b="b"/>
                    <a:pathLst>
                      <a:path w="443" h="674">
                        <a:moveTo>
                          <a:pt x="1" y="669"/>
                        </a:moveTo>
                        <a:lnTo>
                          <a:pt x="1" y="667"/>
                        </a:lnTo>
                        <a:lnTo>
                          <a:pt x="1" y="666"/>
                        </a:lnTo>
                        <a:lnTo>
                          <a:pt x="0" y="655"/>
                        </a:lnTo>
                        <a:lnTo>
                          <a:pt x="0" y="646"/>
                        </a:lnTo>
                        <a:lnTo>
                          <a:pt x="0" y="638"/>
                        </a:lnTo>
                        <a:lnTo>
                          <a:pt x="0" y="633"/>
                        </a:lnTo>
                        <a:lnTo>
                          <a:pt x="0" y="613"/>
                        </a:lnTo>
                        <a:lnTo>
                          <a:pt x="2" y="593"/>
                        </a:lnTo>
                        <a:lnTo>
                          <a:pt x="4" y="574"/>
                        </a:lnTo>
                        <a:lnTo>
                          <a:pt x="8" y="556"/>
                        </a:lnTo>
                        <a:lnTo>
                          <a:pt x="12" y="538"/>
                        </a:lnTo>
                        <a:lnTo>
                          <a:pt x="19" y="520"/>
                        </a:lnTo>
                        <a:lnTo>
                          <a:pt x="25" y="503"/>
                        </a:lnTo>
                        <a:lnTo>
                          <a:pt x="32" y="488"/>
                        </a:lnTo>
                        <a:lnTo>
                          <a:pt x="42" y="471"/>
                        </a:lnTo>
                        <a:lnTo>
                          <a:pt x="51" y="456"/>
                        </a:lnTo>
                        <a:lnTo>
                          <a:pt x="63" y="440"/>
                        </a:lnTo>
                        <a:lnTo>
                          <a:pt x="75" y="426"/>
                        </a:lnTo>
                        <a:lnTo>
                          <a:pt x="87" y="412"/>
                        </a:lnTo>
                        <a:lnTo>
                          <a:pt x="102" y="398"/>
                        </a:lnTo>
                        <a:lnTo>
                          <a:pt x="117" y="384"/>
                        </a:lnTo>
                        <a:lnTo>
                          <a:pt x="132" y="372"/>
                        </a:lnTo>
                        <a:lnTo>
                          <a:pt x="158" y="354"/>
                        </a:lnTo>
                        <a:lnTo>
                          <a:pt x="190" y="330"/>
                        </a:lnTo>
                        <a:lnTo>
                          <a:pt x="231" y="298"/>
                        </a:lnTo>
                        <a:lnTo>
                          <a:pt x="281" y="261"/>
                        </a:lnTo>
                        <a:lnTo>
                          <a:pt x="295" y="250"/>
                        </a:lnTo>
                        <a:lnTo>
                          <a:pt x="306" y="237"/>
                        </a:lnTo>
                        <a:lnTo>
                          <a:pt x="316" y="225"/>
                        </a:lnTo>
                        <a:lnTo>
                          <a:pt x="324" y="213"/>
                        </a:lnTo>
                        <a:lnTo>
                          <a:pt x="330" y="201"/>
                        </a:lnTo>
                        <a:lnTo>
                          <a:pt x="335" y="189"/>
                        </a:lnTo>
                        <a:lnTo>
                          <a:pt x="337" y="176"/>
                        </a:lnTo>
                        <a:lnTo>
                          <a:pt x="338" y="162"/>
                        </a:lnTo>
                        <a:lnTo>
                          <a:pt x="338" y="152"/>
                        </a:lnTo>
                        <a:lnTo>
                          <a:pt x="337" y="142"/>
                        </a:lnTo>
                        <a:lnTo>
                          <a:pt x="335" y="133"/>
                        </a:lnTo>
                        <a:lnTo>
                          <a:pt x="331" y="123"/>
                        </a:lnTo>
                        <a:lnTo>
                          <a:pt x="327" y="116"/>
                        </a:lnTo>
                        <a:lnTo>
                          <a:pt x="322" y="109"/>
                        </a:lnTo>
                        <a:lnTo>
                          <a:pt x="316" y="101"/>
                        </a:lnTo>
                        <a:lnTo>
                          <a:pt x="308" y="95"/>
                        </a:lnTo>
                        <a:lnTo>
                          <a:pt x="302" y="91"/>
                        </a:lnTo>
                        <a:lnTo>
                          <a:pt x="295" y="86"/>
                        </a:lnTo>
                        <a:lnTo>
                          <a:pt x="286" y="82"/>
                        </a:lnTo>
                        <a:lnTo>
                          <a:pt x="278" y="80"/>
                        </a:lnTo>
                        <a:lnTo>
                          <a:pt x="268" y="77"/>
                        </a:lnTo>
                        <a:lnTo>
                          <a:pt x="259" y="76"/>
                        </a:lnTo>
                        <a:lnTo>
                          <a:pt x="248" y="75"/>
                        </a:lnTo>
                        <a:lnTo>
                          <a:pt x="238" y="75"/>
                        </a:lnTo>
                        <a:lnTo>
                          <a:pt x="222" y="75"/>
                        </a:lnTo>
                        <a:lnTo>
                          <a:pt x="205" y="77"/>
                        </a:lnTo>
                        <a:lnTo>
                          <a:pt x="190" y="80"/>
                        </a:lnTo>
                        <a:lnTo>
                          <a:pt x="175" y="84"/>
                        </a:lnTo>
                        <a:lnTo>
                          <a:pt x="160" y="91"/>
                        </a:lnTo>
                        <a:lnTo>
                          <a:pt x="145" y="97"/>
                        </a:lnTo>
                        <a:lnTo>
                          <a:pt x="131" y="105"/>
                        </a:lnTo>
                        <a:lnTo>
                          <a:pt x="118" y="115"/>
                        </a:lnTo>
                        <a:lnTo>
                          <a:pt x="104" y="125"/>
                        </a:lnTo>
                        <a:lnTo>
                          <a:pt x="91" y="138"/>
                        </a:lnTo>
                        <a:lnTo>
                          <a:pt x="78" y="151"/>
                        </a:lnTo>
                        <a:lnTo>
                          <a:pt x="66" y="165"/>
                        </a:lnTo>
                        <a:lnTo>
                          <a:pt x="53" y="181"/>
                        </a:lnTo>
                        <a:lnTo>
                          <a:pt x="42" y="199"/>
                        </a:lnTo>
                        <a:lnTo>
                          <a:pt x="31" y="217"/>
                        </a:lnTo>
                        <a:lnTo>
                          <a:pt x="20" y="237"/>
                        </a:lnTo>
                        <a:lnTo>
                          <a:pt x="20" y="0"/>
                        </a:lnTo>
                        <a:lnTo>
                          <a:pt x="27" y="6"/>
                        </a:lnTo>
                        <a:lnTo>
                          <a:pt x="34" y="12"/>
                        </a:lnTo>
                        <a:lnTo>
                          <a:pt x="42" y="16"/>
                        </a:lnTo>
                        <a:lnTo>
                          <a:pt x="49" y="20"/>
                        </a:lnTo>
                        <a:lnTo>
                          <a:pt x="58" y="22"/>
                        </a:lnTo>
                        <a:lnTo>
                          <a:pt x="66" y="24"/>
                        </a:lnTo>
                        <a:lnTo>
                          <a:pt x="76" y="25"/>
                        </a:lnTo>
                        <a:lnTo>
                          <a:pt x="84" y="26"/>
                        </a:lnTo>
                        <a:lnTo>
                          <a:pt x="99" y="25"/>
                        </a:lnTo>
                        <a:lnTo>
                          <a:pt x="118" y="23"/>
                        </a:lnTo>
                        <a:lnTo>
                          <a:pt x="140" y="20"/>
                        </a:lnTo>
                        <a:lnTo>
                          <a:pt x="165" y="14"/>
                        </a:lnTo>
                        <a:lnTo>
                          <a:pt x="190" y="10"/>
                        </a:lnTo>
                        <a:lnTo>
                          <a:pt x="214" y="6"/>
                        </a:lnTo>
                        <a:lnTo>
                          <a:pt x="232" y="4"/>
                        </a:lnTo>
                        <a:lnTo>
                          <a:pt x="248" y="3"/>
                        </a:lnTo>
                        <a:lnTo>
                          <a:pt x="267" y="4"/>
                        </a:lnTo>
                        <a:lnTo>
                          <a:pt x="285" y="6"/>
                        </a:lnTo>
                        <a:lnTo>
                          <a:pt x="302" y="10"/>
                        </a:lnTo>
                        <a:lnTo>
                          <a:pt x="318" y="14"/>
                        </a:lnTo>
                        <a:lnTo>
                          <a:pt x="334" y="19"/>
                        </a:lnTo>
                        <a:lnTo>
                          <a:pt x="347" y="26"/>
                        </a:lnTo>
                        <a:lnTo>
                          <a:pt x="361" y="34"/>
                        </a:lnTo>
                        <a:lnTo>
                          <a:pt x="373" y="43"/>
                        </a:lnTo>
                        <a:lnTo>
                          <a:pt x="385" y="55"/>
                        </a:lnTo>
                        <a:lnTo>
                          <a:pt x="396" y="66"/>
                        </a:lnTo>
                        <a:lnTo>
                          <a:pt x="404" y="80"/>
                        </a:lnTo>
                        <a:lnTo>
                          <a:pt x="412" y="94"/>
                        </a:lnTo>
                        <a:lnTo>
                          <a:pt x="417" y="110"/>
                        </a:lnTo>
                        <a:lnTo>
                          <a:pt x="421" y="127"/>
                        </a:lnTo>
                        <a:lnTo>
                          <a:pt x="424" y="143"/>
                        </a:lnTo>
                        <a:lnTo>
                          <a:pt x="424" y="162"/>
                        </a:lnTo>
                        <a:lnTo>
                          <a:pt x="424" y="176"/>
                        </a:lnTo>
                        <a:lnTo>
                          <a:pt x="422" y="188"/>
                        </a:lnTo>
                        <a:lnTo>
                          <a:pt x="420" y="200"/>
                        </a:lnTo>
                        <a:lnTo>
                          <a:pt x="417" y="212"/>
                        </a:lnTo>
                        <a:lnTo>
                          <a:pt x="414" y="223"/>
                        </a:lnTo>
                        <a:lnTo>
                          <a:pt x="408" y="235"/>
                        </a:lnTo>
                        <a:lnTo>
                          <a:pt x="403" y="247"/>
                        </a:lnTo>
                        <a:lnTo>
                          <a:pt x="397" y="258"/>
                        </a:lnTo>
                        <a:lnTo>
                          <a:pt x="392" y="267"/>
                        </a:lnTo>
                        <a:lnTo>
                          <a:pt x="381" y="276"/>
                        </a:lnTo>
                        <a:lnTo>
                          <a:pt x="368" y="289"/>
                        </a:lnTo>
                        <a:lnTo>
                          <a:pt x="352" y="302"/>
                        </a:lnTo>
                        <a:lnTo>
                          <a:pt x="336" y="316"/>
                        </a:lnTo>
                        <a:lnTo>
                          <a:pt x="316" y="332"/>
                        </a:lnTo>
                        <a:lnTo>
                          <a:pt x="293" y="350"/>
                        </a:lnTo>
                        <a:lnTo>
                          <a:pt x="265" y="372"/>
                        </a:lnTo>
                        <a:lnTo>
                          <a:pt x="262" y="374"/>
                        </a:lnTo>
                        <a:lnTo>
                          <a:pt x="240" y="392"/>
                        </a:lnTo>
                        <a:lnTo>
                          <a:pt x="211" y="415"/>
                        </a:lnTo>
                        <a:lnTo>
                          <a:pt x="176" y="444"/>
                        </a:lnTo>
                        <a:lnTo>
                          <a:pt x="135" y="479"/>
                        </a:lnTo>
                        <a:lnTo>
                          <a:pt x="127" y="488"/>
                        </a:lnTo>
                        <a:lnTo>
                          <a:pt x="120" y="497"/>
                        </a:lnTo>
                        <a:lnTo>
                          <a:pt x="115" y="506"/>
                        </a:lnTo>
                        <a:lnTo>
                          <a:pt x="110" y="514"/>
                        </a:lnTo>
                        <a:lnTo>
                          <a:pt x="106" y="522"/>
                        </a:lnTo>
                        <a:lnTo>
                          <a:pt x="104" y="531"/>
                        </a:lnTo>
                        <a:lnTo>
                          <a:pt x="102" y="538"/>
                        </a:lnTo>
                        <a:lnTo>
                          <a:pt x="101" y="547"/>
                        </a:lnTo>
                        <a:lnTo>
                          <a:pt x="102" y="554"/>
                        </a:lnTo>
                        <a:lnTo>
                          <a:pt x="104" y="561"/>
                        </a:lnTo>
                        <a:lnTo>
                          <a:pt x="108" y="568"/>
                        </a:lnTo>
                        <a:lnTo>
                          <a:pt x="112" y="573"/>
                        </a:lnTo>
                        <a:lnTo>
                          <a:pt x="119" y="578"/>
                        </a:lnTo>
                        <a:lnTo>
                          <a:pt x="126" y="582"/>
                        </a:lnTo>
                        <a:lnTo>
                          <a:pt x="135" y="586"/>
                        </a:lnTo>
                        <a:lnTo>
                          <a:pt x="144" y="588"/>
                        </a:lnTo>
                        <a:lnTo>
                          <a:pt x="155" y="590"/>
                        </a:lnTo>
                        <a:lnTo>
                          <a:pt x="169" y="591"/>
                        </a:lnTo>
                        <a:lnTo>
                          <a:pt x="188" y="591"/>
                        </a:lnTo>
                        <a:lnTo>
                          <a:pt x="211" y="591"/>
                        </a:lnTo>
                        <a:lnTo>
                          <a:pt x="238" y="591"/>
                        </a:lnTo>
                        <a:lnTo>
                          <a:pt x="261" y="589"/>
                        </a:lnTo>
                        <a:lnTo>
                          <a:pt x="283" y="586"/>
                        </a:lnTo>
                        <a:lnTo>
                          <a:pt x="303" y="581"/>
                        </a:lnTo>
                        <a:lnTo>
                          <a:pt x="322" y="576"/>
                        </a:lnTo>
                        <a:lnTo>
                          <a:pt x="338" y="570"/>
                        </a:lnTo>
                        <a:lnTo>
                          <a:pt x="345" y="567"/>
                        </a:lnTo>
                        <a:lnTo>
                          <a:pt x="352" y="562"/>
                        </a:lnTo>
                        <a:lnTo>
                          <a:pt x="358" y="558"/>
                        </a:lnTo>
                        <a:lnTo>
                          <a:pt x="364" y="553"/>
                        </a:lnTo>
                        <a:lnTo>
                          <a:pt x="374" y="543"/>
                        </a:lnTo>
                        <a:lnTo>
                          <a:pt x="383" y="532"/>
                        </a:lnTo>
                        <a:lnTo>
                          <a:pt x="393" y="518"/>
                        </a:lnTo>
                        <a:lnTo>
                          <a:pt x="402" y="502"/>
                        </a:lnTo>
                        <a:lnTo>
                          <a:pt x="413" y="483"/>
                        </a:lnTo>
                        <a:lnTo>
                          <a:pt x="423" y="463"/>
                        </a:lnTo>
                        <a:lnTo>
                          <a:pt x="433" y="440"/>
                        </a:lnTo>
                        <a:lnTo>
                          <a:pt x="443" y="415"/>
                        </a:lnTo>
                        <a:lnTo>
                          <a:pt x="443" y="674"/>
                        </a:lnTo>
                        <a:lnTo>
                          <a:pt x="437" y="669"/>
                        </a:lnTo>
                        <a:lnTo>
                          <a:pt x="430" y="665"/>
                        </a:lnTo>
                        <a:lnTo>
                          <a:pt x="423" y="661"/>
                        </a:lnTo>
                        <a:lnTo>
                          <a:pt x="417" y="658"/>
                        </a:lnTo>
                        <a:lnTo>
                          <a:pt x="409" y="656"/>
                        </a:lnTo>
                        <a:lnTo>
                          <a:pt x="402" y="655"/>
                        </a:lnTo>
                        <a:lnTo>
                          <a:pt x="396" y="654"/>
                        </a:lnTo>
                        <a:lnTo>
                          <a:pt x="388" y="653"/>
                        </a:lnTo>
                        <a:lnTo>
                          <a:pt x="51" y="653"/>
                        </a:lnTo>
                        <a:lnTo>
                          <a:pt x="44" y="654"/>
                        </a:lnTo>
                        <a:lnTo>
                          <a:pt x="37" y="654"/>
                        </a:lnTo>
                        <a:lnTo>
                          <a:pt x="30" y="655"/>
                        </a:lnTo>
                        <a:lnTo>
                          <a:pt x="24" y="657"/>
                        </a:lnTo>
                        <a:lnTo>
                          <a:pt x="18" y="659"/>
                        </a:lnTo>
                        <a:lnTo>
                          <a:pt x="12" y="662"/>
                        </a:lnTo>
                        <a:lnTo>
                          <a:pt x="6" y="666"/>
                        </a:lnTo>
                        <a:lnTo>
                          <a:pt x="1" y="66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</p:grpSp>
        </p:grpSp>
        <p:sp>
          <p:nvSpPr>
            <p:cNvPr id="10" name="Text Box 957"/>
            <p:cNvSpPr txBox="1">
              <a:spLocks noChangeArrowheads="1"/>
            </p:cNvSpPr>
            <p:nvPr userDrawn="1"/>
          </p:nvSpPr>
          <p:spPr bwMode="auto">
            <a:xfrm>
              <a:off x="839" y="18"/>
              <a:ext cx="1805" cy="2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85000"/>
                </a:lnSpc>
                <a:spcBef>
                  <a:spcPct val="50000"/>
                </a:spcBef>
                <a:spcAft>
                  <a:spcPct val="0"/>
                </a:spcAft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85000"/>
                </a:lnSpc>
                <a:spcBef>
                  <a:spcPct val="50000"/>
                </a:spcBef>
                <a:spcAft>
                  <a:spcPct val="0"/>
                </a:spcAft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85000"/>
                </a:lnSpc>
                <a:spcBef>
                  <a:spcPct val="50000"/>
                </a:spcBef>
                <a:spcAft>
                  <a:spcPct val="0"/>
                </a:spcAft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85000"/>
                </a:lnSpc>
                <a:spcBef>
                  <a:spcPct val="50000"/>
                </a:spcBef>
                <a:spcAft>
                  <a:spcPct val="0"/>
                </a:spcAft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lnSpc>
                  <a:spcPct val="85000"/>
                </a:lnSpc>
                <a:spcBef>
                  <a:spcPct val="20000"/>
                </a:spcBef>
                <a:defRPr/>
              </a:pPr>
              <a:r>
                <a:rPr lang="hu-HU" altLang="hu-HU" sz="700" b="1" smtClean="0">
                  <a:solidFill>
                    <a:schemeClr val="bg1"/>
                  </a:solidFill>
                </a:rPr>
                <a:t>Budapesti Műszaki és Gazdaságtudomanyi Egyetem</a:t>
              </a:r>
              <a:endParaRPr lang="en-US" altLang="hu-HU" sz="700" b="1" smtClean="0">
                <a:solidFill>
                  <a:schemeClr val="bg1"/>
                </a:solidFill>
              </a:endParaRPr>
            </a:p>
            <a:p>
              <a:pPr>
                <a:lnSpc>
                  <a:spcPct val="85000"/>
                </a:lnSpc>
                <a:spcBef>
                  <a:spcPct val="20000"/>
                </a:spcBef>
                <a:defRPr/>
              </a:pPr>
              <a:r>
                <a:rPr lang="hu-HU" altLang="hu-HU" sz="1200" smtClean="0">
                  <a:solidFill>
                    <a:schemeClr val="bg1"/>
                  </a:solidFill>
                </a:rPr>
                <a:t>Elektronikus Eszközök Tanszéke</a:t>
              </a:r>
              <a:endParaRPr lang="en-US" altLang="hu-HU" sz="1200" smtClean="0">
                <a:solidFill>
                  <a:schemeClr val="bg1"/>
                </a:solidFill>
              </a:endParaRPr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95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hu-HU" dirty="0" smtClean="0"/>
              <a:t>2017.02.21.</a:t>
            </a:r>
            <a:endParaRPr lang="en-US" dirty="0"/>
          </a:p>
        </p:txBody>
      </p:sp>
      <p:sp>
        <p:nvSpPr>
          <p:cNvPr id="95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hu-HU" dirty="0"/>
              <a:t>Mikroelektronika - Félvezető fizikai alapok © </a:t>
            </a:r>
            <a:r>
              <a:rPr lang="hu-HU" dirty="0" err="1" smtClean="0"/>
              <a:t>Poppe</a:t>
            </a:r>
            <a:r>
              <a:rPr lang="hu-HU" dirty="0" smtClean="0"/>
              <a:t> András, Székely Vladimír, Bognár György, BME-EET 2017</a:t>
            </a:r>
            <a:endParaRPr lang="en-US" sz="900" b="0" dirty="0"/>
          </a:p>
        </p:txBody>
      </p:sp>
      <p:sp>
        <p:nvSpPr>
          <p:cNvPr id="95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FF6929A4-0E4C-484D-AFCE-DAAC2205456D}" type="slidenum">
              <a:rPr lang="en-US" altLang="hu-HU"/>
              <a:pPr>
                <a:defRPr/>
              </a:pPr>
              <a:t>‹#›</a:t>
            </a:fld>
            <a:endParaRPr lang="en-US" altLang="hu-HU"/>
          </a:p>
        </p:txBody>
      </p:sp>
    </p:spTree>
    <p:extLst>
      <p:ext uri="{BB962C8B-B14F-4D97-AF65-F5344CB8AC3E}">
        <p14:creationId xmlns:p14="http://schemas.microsoft.com/office/powerpoint/2010/main" val="2695467350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11"/>
          <p:cNvSpPr>
            <a:spLocks noChangeArrowheads="1"/>
          </p:cNvSpPr>
          <p:nvPr userDrawn="1"/>
        </p:nvSpPr>
        <p:spPr bwMode="auto">
          <a:xfrm>
            <a:off x="0" y="6721475"/>
            <a:ext cx="9144000" cy="63500"/>
          </a:xfrm>
          <a:prstGeom prst="rect">
            <a:avLst/>
          </a:prstGeom>
          <a:solidFill>
            <a:srgbClr val="8C253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50000"/>
              </a:spcBef>
              <a:defRPr/>
            </a:pPr>
            <a:endParaRPr lang="hu-HU" altLang="hu-HU" smtClean="0"/>
          </a:p>
        </p:txBody>
      </p:sp>
      <p:graphicFrame>
        <p:nvGraphicFramePr>
          <p:cNvPr id="5" name="Object 12"/>
          <p:cNvGraphicFramePr>
            <a:graphicFrameLocks noChangeAspect="1"/>
          </p:cNvGraphicFramePr>
          <p:nvPr userDrawn="1"/>
        </p:nvGraphicFramePr>
        <p:xfrm>
          <a:off x="0" y="5746750"/>
          <a:ext cx="849313" cy="11112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3264" name="Photo Editor Photo" r:id="rId3" imgW="3123810" imgH="4086795" progId="MSPhotoEd.3">
                  <p:embed/>
                </p:oleObj>
              </mc:Choice>
              <mc:Fallback>
                <p:oleObj name="Photo Editor Photo" r:id="rId3" imgW="3123810" imgH="4086795" progId="MSPhotoEd.3">
                  <p:embed/>
                  <p:pic>
                    <p:nvPicPr>
                      <p:cNvPr id="4099" name="Object 1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0" y="5746750"/>
                        <a:ext cx="849313" cy="11112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 algn="ctr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6" name="Group 960"/>
          <p:cNvGrpSpPr>
            <a:grpSpLocks/>
          </p:cNvGrpSpPr>
          <p:nvPr userDrawn="1"/>
        </p:nvGrpSpPr>
        <p:grpSpPr bwMode="auto">
          <a:xfrm>
            <a:off x="0" y="0"/>
            <a:ext cx="9144000" cy="492125"/>
            <a:chOff x="0" y="0"/>
            <a:chExt cx="5760" cy="310"/>
          </a:xfrm>
        </p:grpSpPr>
        <p:sp>
          <p:nvSpPr>
            <p:cNvPr id="7" name="Rectangle 958"/>
            <p:cNvSpPr>
              <a:spLocks noChangeArrowheads="1"/>
            </p:cNvSpPr>
            <p:nvPr userDrawn="1"/>
          </p:nvSpPr>
          <p:spPr bwMode="auto">
            <a:xfrm>
              <a:off x="0" y="0"/>
              <a:ext cx="5760" cy="310"/>
            </a:xfrm>
            <a:prstGeom prst="rect">
              <a:avLst/>
            </a:prstGeom>
            <a:solidFill>
              <a:srgbClr val="8C25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85000"/>
                </a:lnSpc>
                <a:spcBef>
                  <a:spcPct val="50000"/>
                </a:spcBef>
                <a:spcAft>
                  <a:spcPct val="0"/>
                </a:spcAft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85000"/>
                </a:lnSpc>
                <a:spcBef>
                  <a:spcPct val="50000"/>
                </a:spcBef>
                <a:spcAft>
                  <a:spcPct val="0"/>
                </a:spcAft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85000"/>
                </a:lnSpc>
                <a:spcBef>
                  <a:spcPct val="50000"/>
                </a:spcBef>
                <a:spcAft>
                  <a:spcPct val="0"/>
                </a:spcAft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85000"/>
                </a:lnSpc>
                <a:spcBef>
                  <a:spcPct val="50000"/>
                </a:spcBef>
                <a:spcAft>
                  <a:spcPct val="0"/>
                </a:spcAft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lnSpc>
                  <a:spcPct val="85000"/>
                </a:lnSpc>
                <a:spcBef>
                  <a:spcPct val="50000"/>
                </a:spcBef>
                <a:defRPr/>
              </a:pPr>
              <a:endParaRPr lang="hu-HU" altLang="hu-HU" smtClean="0"/>
            </a:p>
          </p:txBody>
        </p:sp>
        <p:pic>
          <p:nvPicPr>
            <p:cNvPr id="8" name="Picture 959"/>
            <p:cNvPicPr>
              <a:picLocks noChangeAspect="1" noChangeArrowheads="1"/>
            </p:cNvPicPr>
            <p:nvPr userDrawn="1"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83" y="4"/>
              <a:ext cx="1177" cy="29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9" name="Group 13"/>
            <p:cNvGrpSpPr>
              <a:grpSpLocks noChangeAspect="1"/>
            </p:cNvGrpSpPr>
            <p:nvPr userDrawn="1"/>
          </p:nvGrpSpPr>
          <p:grpSpPr bwMode="auto">
            <a:xfrm>
              <a:off x="49" y="51"/>
              <a:ext cx="800" cy="207"/>
              <a:chOff x="158" y="2628"/>
              <a:chExt cx="5717" cy="1482"/>
            </a:xfrm>
          </p:grpSpPr>
          <p:sp>
            <p:nvSpPr>
              <p:cNvPr id="11" name="Rectangle 14"/>
              <p:cNvSpPr>
                <a:spLocks noChangeAspect="1" noChangeArrowheads="1"/>
              </p:cNvSpPr>
              <p:nvPr/>
            </p:nvSpPr>
            <p:spPr bwMode="auto">
              <a:xfrm>
                <a:off x="158" y="2628"/>
                <a:ext cx="5245" cy="1482"/>
              </a:xfrm>
              <a:prstGeom prst="rect">
                <a:avLst/>
              </a:prstGeom>
              <a:solidFill>
                <a:srgbClr val="8C25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587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>
                <a:spAutoFit/>
              </a:bodyPr>
              <a:lstStyle>
                <a:lvl1pPr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lnSpc>
                    <a:spcPct val="85000"/>
                  </a:lnSpc>
                  <a:spcBef>
                    <a:spcPct val="50000"/>
                  </a:spcBef>
                  <a:spcAft>
                    <a:spcPct val="0"/>
                  </a:spcAft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lnSpc>
                    <a:spcPct val="85000"/>
                  </a:lnSpc>
                  <a:spcBef>
                    <a:spcPct val="50000"/>
                  </a:spcBef>
                  <a:spcAft>
                    <a:spcPct val="0"/>
                  </a:spcAft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lnSpc>
                    <a:spcPct val="85000"/>
                  </a:lnSpc>
                  <a:spcBef>
                    <a:spcPct val="50000"/>
                  </a:spcBef>
                  <a:spcAft>
                    <a:spcPct val="0"/>
                  </a:spcAft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lnSpc>
                    <a:spcPct val="85000"/>
                  </a:lnSpc>
                  <a:spcBef>
                    <a:spcPct val="50000"/>
                  </a:spcBef>
                  <a:spcAft>
                    <a:spcPct val="0"/>
                  </a:spcAft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lnSpc>
                    <a:spcPct val="85000"/>
                  </a:lnSpc>
                  <a:spcBef>
                    <a:spcPct val="50000"/>
                  </a:spcBef>
                  <a:defRPr/>
                </a:pPr>
                <a:endParaRPr lang="hu-HU" altLang="hu-HU" smtClean="0"/>
              </a:p>
            </p:txBody>
          </p:sp>
          <p:grpSp>
            <p:nvGrpSpPr>
              <p:cNvPr id="12" name="Group 15"/>
              <p:cNvGrpSpPr>
                <a:grpSpLocks noChangeAspect="1"/>
              </p:cNvGrpSpPr>
              <p:nvPr/>
            </p:nvGrpSpPr>
            <p:grpSpPr bwMode="auto">
              <a:xfrm>
                <a:off x="258" y="2700"/>
                <a:ext cx="5617" cy="1353"/>
                <a:chOff x="246" y="1110"/>
                <a:chExt cx="5617" cy="1353"/>
              </a:xfrm>
            </p:grpSpPr>
            <p:grpSp>
              <p:nvGrpSpPr>
                <p:cNvPr id="13" name="Group 16"/>
                <p:cNvGrpSpPr>
                  <a:grpSpLocks noChangeAspect="1"/>
                </p:cNvGrpSpPr>
                <p:nvPr/>
              </p:nvGrpSpPr>
              <p:grpSpPr bwMode="auto">
                <a:xfrm>
                  <a:off x="246" y="1110"/>
                  <a:ext cx="5617" cy="1305"/>
                  <a:chOff x="246" y="1110"/>
                  <a:chExt cx="5617" cy="1305"/>
                </a:xfrm>
              </p:grpSpPr>
              <p:sp>
                <p:nvSpPr>
                  <p:cNvPr id="28" name="Freeform 17"/>
                  <p:cNvSpPr>
                    <a:spLocks noChangeAspect="1"/>
                  </p:cNvSpPr>
                  <p:nvPr/>
                </p:nvSpPr>
                <p:spPr bwMode="auto">
                  <a:xfrm>
                    <a:off x="3269" y="1110"/>
                    <a:ext cx="157" cy="301"/>
                  </a:xfrm>
                  <a:custGeom>
                    <a:avLst/>
                    <a:gdLst>
                      <a:gd name="T0" fmla="*/ 64 w 517"/>
                      <a:gd name="T1" fmla="*/ 84 h 1005"/>
                      <a:gd name="T2" fmla="*/ 64 w 517"/>
                      <a:gd name="T3" fmla="*/ 72 h 1005"/>
                      <a:gd name="T4" fmla="*/ 70 w 517"/>
                      <a:gd name="T5" fmla="*/ 72 h 1005"/>
                      <a:gd name="T6" fmla="*/ 70 w 517"/>
                      <a:gd name="T7" fmla="*/ 36 h 1005"/>
                      <a:gd name="T8" fmla="*/ 72 w 517"/>
                      <a:gd name="T9" fmla="*/ 23 h 1005"/>
                      <a:gd name="T10" fmla="*/ 79 w 517"/>
                      <a:gd name="T11" fmla="*/ 0 h 1005"/>
                      <a:gd name="T12" fmla="*/ 85 w 517"/>
                      <a:gd name="T13" fmla="*/ 23 h 1005"/>
                      <a:gd name="T14" fmla="*/ 88 w 517"/>
                      <a:gd name="T15" fmla="*/ 36 h 1005"/>
                      <a:gd name="T16" fmla="*/ 88 w 517"/>
                      <a:gd name="T17" fmla="*/ 72 h 1005"/>
                      <a:gd name="T18" fmla="*/ 94 w 517"/>
                      <a:gd name="T19" fmla="*/ 72 h 1005"/>
                      <a:gd name="T20" fmla="*/ 94 w 517"/>
                      <a:gd name="T21" fmla="*/ 84 h 1005"/>
                      <a:gd name="T22" fmla="*/ 157 w 517"/>
                      <a:gd name="T23" fmla="*/ 277 h 1005"/>
                      <a:gd name="T24" fmla="*/ 155 w 517"/>
                      <a:gd name="T25" fmla="*/ 282 h 1005"/>
                      <a:gd name="T26" fmla="*/ 153 w 517"/>
                      <a:gd name="T27" fmla="*/ 288 h 1005"/>
                      <a:gd name="T28" fmla="*/ 152 w 517"/>
                      <a:gd name="T29" fmla="*/ 291 h 1005"/>
                      <a:gd name="T30" fmla="*/ 152 w 517"/>
                      <a:gd name="T31" fmla="*/ 294 h 1005"/>
                      <a:gd name="T32" fmla="*/ 151 w 517"/>
                      <a:gd name="T33" fmla="*/ 298 h 1005"/>
                      <a:gd name="T34" fmla="*/ 151 w 517"/>
                      <a:gd name="T35" fmla="*/ 301 h 1005"/>
                      <a:gd name="T36" fmla="*/ 7 w 517"/>
                      <a:gd name="T37" fmla="*/ 301 h 1005"/>
                      <a:gd name="T38" fmla="*/ 6 w 517"/>
                      <a:gd name="T39" fmla="*/ 296 h 1005"/>
                      <a:gd name="T40" fmla="*/ 5 w 517"/>
                      <a:gd name="T41" fmla="*/ 291 h 1005"/>
                      <a:gd name="T42" fmla="*/ 4 w 517"/>
                      <a:gd name="T43" fmla="*/ 287 h 1005"/>
                      <a:gd name="T44" fmla="*/ 3 w 517"/>
                      <a:gd name="T45" fmla="*/ 284 h 1005"/>
                      <a:gd name="T46" fmla="*/ 2 w 517"/>
                      <a:gd name="T47" fmla="*/ 281 h 1005"/>
                      <a:gd name="T48" fmla="*/ 0 w 517"/>
                      <a:gd name="T49" fmla="*/ 277 h 1005"/>
                      <a:gd name="T50" fmla="*/ 64 w 517"/>
                      <a:gd name="T51" fmla="*/ 84 h 1005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</a:gdLst>
                    <a:ahLst/>
                    <a:cxnLst>
                      <a:cxn ang="T52">
                        <a:pos x="T0" y="T1"/>
                      </a:cxn>
                      <a:cxn ang="T53">
                        <a:pos x="T2" y="T3"/>
                      </a:cxn>
                      <a:cxn ang="T54">
                        <a:pos x="T4" y="T5"/>
                      </a:cxn>
                      <a:cxn ang="T55">
                        <a:pos x="T6" y="T7"/>
                      </a:cxn>
                      <a:cxn ang="T56">
                        <a:pos x="T8" y="T9"/>
                      </a:cxn>
                      <a:cxn ang="T57">
                        <a:pos x="T10" y="T11"/>
                      </a:cxn>
                      <a:cxn ang="T58">
                        <a:pos x="T12" y="T13"/>
                      </a:cxn>
                      <a:cxn ang="T59">
                        <a:pos x="T14" y="T15"/>
                      </a:cxn>
                      <a:cxn ang="T60">
                        <a:pos x="T16" y="T17"/>
                      </a:cxn>
                      <a:cxn ang="T61">
                        <a:pos x="T18" y="T19"/>
                      </a:cxn>
                      <a:cxn ang="T62">
                        <a:pos x="T20" y="T21"/>
                      </a:cxn>
                      <a:cxn ang="T63">
                        <a:pos x="T22" y="T23"/>
                      </a:cxn>
                      <a:cxn ang="T64">
                        <a:pos x="T24" y="T25"/>
                      </a:cxn>
                      <a:cxn ang="T65">
                        <a:pos x="T26" y="T27"/>
                      </a:cxn>
                      <a:cxn ang="T66">
                        <a:pos x="T28" y="T29"/>
                      </a:cxn>
                      <a:cxn ang="T67">
                        <a:pos x="T30" y="T31"/>
                      </a:cxn>
                      <a:cxn ang="T68">
                        <a:pos x="T32" y="T33"/>
                      </a:cxn>
                      <a:cxn ang="T69">
                        <a:pos x="T34" y="T35"/>
                      </a:cxn>
                      <a:cxn ang="T70">
                        <a:pos x="T36" y="T37"/>
                      </a:cxn>
                      <a:cxn ang="T71">
                        <a:pos x="T38" y="T39"/>
                      </a:cxn>
                      <a:cxn ang="T72">
                        <a:pos x="T40" y="T41"/>
                      </a:cxn>
                      <a:cxn ang="T73">
                        <a:pos x="T42" y="T43"/>
                      </a:cxn>
                      <a:cxn ang="T74">
                        <a:pos x="T44" y="T45"/>
                      </a:cxn>
                      <a:cxn ang="T75">
                        <a:pos x="T46" y="T47"/>
                      </a:cxn>
                      <a:cxn ang="T76">
                        <a:pos x="T48" y="T49"/>
                      </a:cxn>
                      <a:cxn ang="T77">
                        <a:pos x="T50" y="T51"/>
                      </a:cxn>
                    </a:cxnLst>
                    <a:rect l="0" t="0" r="r" b="b"/>
                    <a:pathLst>
                      <a:path w="517" h="1005">
                        <a:moveTo>
                          <a:pt x="210" y="281"/>
                        </a:moveTo>
                        <a:lnTo>
                          <a:pt x="210" y="240"/>
                        </a:lnTo>
                        <a:lnTo>
                          <a:pt x="231" y="240"/>
                        </a:lnTo>
                        <a:lnTo>
                          <a:pt x="231" y="121"/>
                        </a:lnTo>
                        <a:lnTo>
                          <a:pt x="237" y="76"/>
                        </a:lnTo>
                        <a:lnTo>
                          <a:pt x="260" y="0"/>
                        </a:lnTo>
                        <a:lnTo>
                          <a:pt x="280" y="76"/>
                        </a:lnTo>
                        <a:lnTo>
                          <a:pt x="289" y="121"/>
                        </a:lnTo>
                        <a:lnTo>
                          <a:pt x="289" y="240"/>
                        </a:lnTo>
                        <a:lnTo>
                          <a:pt x="309" y="240"/>
                        </a:lnTo>
                        <a:lnTo>
                          <a:pt x="309" y="281"/>
                        </a:lnTo>
                        <a:lnTo>
                          <a:pt x="517" y="924"/>
                        </a:lnTo>
                        <a:lnTo>
                          <a:pt x="510" y="942"/>
                        </a:lnTo>
                        <a:lnTo>
                          <a:pt x="504" y="962"/>
                        </a:lnTo>
                        <a:lnTo>
                          <a:pt x="501" y="973"/>
                        </a:lnTo>
                        <a:lnTo>
                          <a:pt x="499" y="983"/>
                        </a:lnTo>
                        <a:lnTo>
                          <a:pt x="497" y="994"/>
                        </a:lnTo>
                        <a:lnTo>
                          <a:pt x="496" y="1005"/>
                        </a:lnTo>
                        <a:lnTo>
                          <a:pt x="23" y="1005"/>
                        </a:lnTo>
                        <a:lnTo>
                          <a:pt x="21" y="989"/>
                        </a:lnTo>
                        <a:lnTo>
                          <a:pt x="17" y="970"/>
                        </a:lnTo>
                        <a:lnTo>
                          <a:pt x="14" y="959"/>
                        </a:lnTo>
                        <a:lnTo>
                          <a:pt x="11" y="948"/>
                        </a:lnTo>
                        <a:lnTo>
                          <a:pt x="6" y="937"/>
                        </a:lnTo>
                        <a:lnTo>
                          <a:pt x="0" y="925"/>
                        </a:lnTo>
                        <a:lnTo>
                          <a:pt x="210" y="28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" name="Freeform 18"/>
                  <p:cNvSpPr>
                    <a:spLocks noChangeAspect="1"/>
                  </p:cNvSpPr>
                  <p:nvPr/>
                </p:nvSpPr>
                <p:spPr bwMode="auto">
                  <a:xfrm>
                    <a:off x="2333" y="1589"/>
                    <a:ext cx="43" cy="36"/>
                  </a:xfrm>
                  <a:custGeom>
                    <a:avLst/>
                    <a:gdLst>
                      <a:gd name="T0" fmla="*/ 38 w 139"/>
                      <a:gd name="T1" fmla="*/ 36 h 118"/>
                      <a:gd name="T2" fmla="*/ 4 w 139"/>
                      <a:gd name="T3" fmla="*/ 36 h 118"/>
                      <a:gd name="T4" fmla="*/ 0 w 139"/>
                      <a:gd name="T5" fmla="*/ 5 h 118"/>
                      <a:gd name="T6" fmla="*/ 0 w 139"/>
                      <a:gd name="T7" fmla="*/ 0 h 118"/>
                      <a:gd name="T8" fmla="*/ 43 w 139"/>
                      <a:gd name="T9" fmla="*/ 0 h 118"/>
                      <a:gd name="T10" fmla="*/ 43 w 139"/>
                      <a:gd name="T11" fmla="*/ 5 h 118"/>
                      <a:gd name="T12" fmla="*/ 38 w 139"/>
                      <a:gd name="T13" fmla="*/ 36 h 11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139" h="118">
                        <a:moveTo>
                          <a:pt x="124" y="118"/>
                        </a:moveTo>
                        <a:lnTo>
                          <a:pt x="14" y="118"/>
                        </a:ln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9" y="0"/>
                        </a:lnTo>
                        <a:lnTo>
                          <a:pt x="139" y="17"/>
                        </a:lnTo>
                        <a:lnTo>
                          <a:pt x="124" y="11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" name="Freeform 19"/>
                  <p:cNvSpPr>
                    <a:spLocks noChangeAspect="1"/>
                  </p:cNvSpPr>
                  <p:nvPr/>
                </p:nvSpPr>
                <p:spPr bwMode="auto">
                  <a:xfrm>
                    <a:off x="2383" y="1668"/>
                    <a:ext cx="100" cy="208"/>
                  </a:xfrm>
                  <a:custGeom>
                    <a:avLst/>
                    <a:gdLst>
                      <a:gd name="T0" fmla="*/ 92 w 320"/>
                      <a:gd name="T1" fmla="*/ 15 h 693"/>
                      <a:gd name="T2" fmla="*/ 90 w 320"/>
                      <a:gd name="T3" fmla="*/ 12 h 693"/>
                      <a:gd name="T4" fmla="*/ 87 w 320"/>
                      <a:gd name="T5" fmla="*/ 10 h 693"/>
                      <a:gd name="T6" fmla="*/ 84 w 320"/>
                      <a:gd name="T7" fmla="*/ 8 h 693"/>
                      <a:gd name="T8" fmla="*/ 81 w 320"/>
                      <a:gd name="T9" fmla="*/ 7 h 693"/>
                      <a:gd name="T10" fmla="*/ 77 w 320"/>
                      <a:gd name="T11" fmla="*/ 5 h 693"/>
                      <a:gd name="T12" fmla="*/ 73 w 320"/>
                      <a:gd name="T13" fmla="*/ 3 h 693"/>
                      <a:gd name="T14" fmla="*/ 69 w 320"/>
                      <a:gd name="T15" fmla="*/ 2 h 693"/>
                      <a:gd name="T16" fmla="*/ 66 w 320"/>
                      <a:gd name="T17" fmla="*/ 2 h 693"/>
                      <a:gd name="T18" fmla="*/ 62 w 320"/>
                      <a:gd name="T19" fmla="*/ 1 h 693"/>
                      <a:gd name="T20" fmla="*/ 58 w 320"/>
                      <a:gd name="T21" fmla="*/ 0 h 693"/>
                      <a:gd name="T22" fmla="*/ 54 w 320"/>
                      <a:gd name="T23" fmla="*/ 0 h 693"/>
                      <a:gd name="T24" fmla="*/ 50 w 320"/>
                      <a:gd name="T25" fmla="*/ 0 h 693"/>
                      <a:gd name="T26" fmla="*/ 47 w 320"/>
                      <a:gd name="T27" fmla="*/ 0 h 693"/>
                      <a:gd name="T28" fmla="*/ 43 w 320"/>
                      <a:gd name="T29" fmla="*/ 0 h 693"/>
                      <a:gd name="T30" fmla="*/ 38 w 320"/>
                      <a:gd name="T31" fmla="*/ 1 h 693"/>
                      <a:gd name="T32" fmla="*/ 35 w 320"/>
                      <a:gd name="T33" fmla="*/ 2 h 693"/>
                      <a:gd name="T34" fmla="*/ 31 w 320"/>
                      <a:gd name="T35" fmla="*/ 2 h 693"/>
                      <a:gd name="T36" fmla="*/ 28 w 320"/>
                      <a:gd name="T37" fmla="*/ 3 h 693"/>
                      <a:gd name="T38" fmla="*/ 24 w 320"/>
                      <a:gd name="T39" fmla="*/ 5 h 693"/>
                      <a:gd name="T40" fmla="*/ 20 w 320"/>
                      <a:gd name="T41" fmla="*/ 7 h 693"/>
                      <a:gd name="T42" fmla="*/ 17 w 320"/>
                      <a:gd name="T43" fmla="*/ 8 h 693"/>
                      <a:gd name="T44" fmla="*/ 14 w 320"/>
                      <a:gd name="T45" fmla="*/ 10 h 693"/>
                      <a:gd name="T46" fmla="*/ 11 w 320"/>
                      <a:gd name="T47" fmla="*/ 12 h 693"/>
                      <a:gd name="T48" fmla="*/ 8 w 320"/>
                      <a:gd name="T49" fmla="*/ 15 h 693"/>
                      <a:gd name="T50" fmla="*/ 7 w 320"/>
                      <a:gd name="T51" fmla="*/ 17 h 693"/>
                      <a:gd name="T52" fmla="*/ 5 w 320"/>
                      <a:gd name="T53" fmla="*/ 19 h 693"/>
                      <a:gd name="T54" fmla="*/ 4 w 320"/>
                      <a:gd name="T55" fmla="*/ 20 h 693"/>
                      <a:gd name="T56" fmla="*/ 3 w 320"/>
                      <a:gd name="T57" fmla="*/ 23 h 693"/>
                      <a:gd name="T58" fmla="*/ 2 w 320"/>
                      <a:gd name="T59" fmla="*/ 25 h 693"/>
                      <a:gd name="T60" fmla="*/ 1 w 320"/>
                      <a:gd name="T61" fmla="*/ 27 h 693"/>
                      <a:gd name="T62" fmla="*/ 0 w 320"/>
                      <a:gd name="T63" fmla="*/ 30 h 693"/>
                      <a:gd name="T64" fmla="*/ 0 w 320"/>
                      <a:gd name="T65" fmla="*/ 32 h 693"/>
                      <a:gd name="T66" fmla="*/ 0 w 320"/>
                      <a:gd name="T67" fmla="*/ 208 h 693"/>
                      <a:gd name="T68" fmla="*/ 100 w 320"/>
                      <a:gd name="T69" fmla="*/ 208 h 693"/>
                      <a:gd name="T70" fmla="*/ 100 w 320"/>
                      <a:gd name="T71" fmla="*/ 32 h 693"/>
                      <a:gd name="T72" fmla="*/ 100 w 320"/>
                      <a:gd name="T73" fmla="*/ 30 h 693"/>
                      <a:gd name="T74" fmla="*/ 99 w 320"/>
                      <a:gd name="T75" fmla="*/ 27 h 693"/>
                      <a:gd name="T76" fmla="*/ 99 w 320"/>
                      <a:gd name="T77" fmla="*/ 25 h 693"/>
                      <a:gd name="T78" fmla="*/ 98 w 320"/>
                      <a:gd name="T79" fmla="*/ 23 h 693"/>
                      <a:gd name="T80" fmla="*/ 97 w 320"/>
                      <a:gd name="T81" fmla="*/ 20 h 693"/>
                      <a:gd name="T82" fmla="*/ 95 w 320"/>
                      <a:gd name="T83" fmla="*/ 19 h 693"/>
                      <a:gd name="T84" fmla="*/ 94 w 320"/>
                      <a:gd name="T85" fmla="*/ 17 h 693"/>
                      <a:gd name="T86" fmla="*/ 92 w 320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20" h="693">
                        <a:moveTo>
                          <a:pt x="294" y="49"/>
                        </a:moveTo>
                        <a:lnTo>
                          <a:pt x="287" y="41"/>
                        </a:lnTo>
                        <a:lnTo>
                          <a:pt x="277" y="33"/>
                        </a:lnTo>
                        <a:lnTo>
                          <a:pt x="268" y="27"/>
                        </a:lnTo>
                        <a:lnTo>
                          <a:pt x="258" y="22"/>
                        </a:lnTo>
                        <a:lnTo>
                          <a:pt x="247" y="16"/>
                        </a:lnTo>
                        <a:lnTo>
                          <a:pt x="234" y="11"/>
                        </a:lnTo>
                        <a:lnTo>
                          <a:pt x="222" y="8"/>
                        </a:lnTo>
                        <a:lnTo>
                          <a:pt x="210" y="5"/>
                        </a:lnTo>
                        <a:lnTo>
                          <a:pt x="198" y="3"/>
                        </a:lnTo>
                        <a:lnTo>
                          <a:pt x="186" y="1"/>
                        </a:lnTo>
                        <a:lnTo>
                          <a:pt x="173" y="0"/>
                        </a:lnTo>
                        <a:lnTo>
                          <a:pt x="160" y="0"/>
                        </a:lnTo>
                        <a:lnTo>
                          <a:pt x="149" y="0"/>
                        </a:lnTo>
                        <a:lnTo>
                          <a:pt x="136" y="1"/>
                        </a:lnTo>
                        <a:lnTo>
                          <a:pt x="123" y="3"/>
                        </a:lnTo>
                        <a:lnTo>
                          <a:pt x="112" y="5"/>
                        </a:lnTo>
                        <a:lnTo>
                          <a:pt x="99" y="8"/>
                        </a:lnTo>
                        <a:lnTo>
                          <a:pt x="88" y="11"/>
                        </a:lnTo>
                        <a:lnTo>
                          <a:pt x="76" y="16"/>
                        </a:lnTo>
                        <a:lnTo>
                          <a:pt x="64" y="22"/>
                        </a:lnTo>
                        <a:lnTo>
                          <a:pt x="55" y="27"/>
                        </a:lnTo>
                        <a:lnTo>
                          <a:pt x="44" y="33"/>
                        </a:lnTo>
                        <a:lnTo>
                          <a:pt x="36" y="41"/>
                        </a:lnTo>
                        <a:lnTo>
                          <a:pt x="27" y="49"/>
                        </a:lnTo>
                        <a:lnTo>
                          <a:pt x="21" y="55"/>
                        </a:lnTo>
                        <a:lnTo>
                          <a:pt x="16" y="62"/>
                        </a:lnTo>
                        <a:lnTo>
                          <a:pt x="12" y="68"/>
                        </a:lnTo>
                        <a:lnTo>
                          <a:pt x="9" y="75"/>
                        </a:lnTo>
                        <a:lnTo>
                          <a:pt x="6" y="84"/>
                        </a:lnTo>
                        <a:lnTo>
                          <a:pt x="3" y="91"/>
                        </a:lnTo>
                        <a:lnTo>
                          <a:pt x="1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20" y="693"/>
                        </a:lnTo>
                        <a:lnTo>
                          <a:pt x="320" y="108"/>
                        </a:lnTo>
                        <a:lnTo>
                          <a:pt x="320" y="100"/>
                        </a:lnTo>
                        <a:lnTo>
                          <a:pt x="318" y="91"/>
                        </a:lnTo>
                        <a:lnTo>
                          <a:pt x="316" y="84"/>
                        </a:lnTo>
                        <a:lnTo>
                          <a:pt x="313" y="75"/>
                        </a:lnTo>
                        <a:lnTo>
                          <a:pt x="310" y="68"/>
                        </a:lnTo>
                        <a:lnTo>
                          <a:pt x="305" y="62"/>
                        </a:lnTo>
                        <a:lnTo>
                          <a:pt x="300" y="55"/>
                        </a:lnTo>
                        <a:lnTo>
                          <a:pt x="294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" name="Freeform 20"/>
                  <p:cNvSpPr>
                    <a:spLocks noChangeAspect="1"/>
                  </p:cNvSpPr>
                  <p:nvPr/>
                </p:nvSpPr>
                <p:spPr bwMode="auto">
                  <a:xfrm>
                    <a:off x="2383" y="1668"/>
                    <a:ext cx="100" cy="208"/>
                  </a:xfrm>
                  <a:custGeom>
                    <a:avLst/>
                    <a:gdLst>
                      <a:gd name="T0" fmla="*/ 92 w 320"/>
                      <a:gd name="T1" fmla="*/ 15 h 693"/>
                      <a:gd name="T2" fmla="*/ 90 w 320"/>
                      <a:gd name="T3" fmla="*/ 12 h 693"/>
                      <a:gd name="T4" fmla="*/ 87 w 320"/>
                      <a:gd name="T5" fmla="*/ 10 h 693"/>
                      <a:gd name="T6" fmla="*/ 84 w 320"/>
                      <a:gd name="T7" fmla="*/ 8 h 693"/>
                      <a:gd name="T8" fmla="*/ 81 w 320"/>
                      <a:gd name="T9" fmla="*/ 7 h 693"/>
                      <a:gd name="T10" fmla="*/ 77 w 320"/>
                      <a:gd name="T11" fmla="*/ 5 h 693"/>
                      <a:gd name="T12" fmla="*/ 73 w 320"/>
                      <a:gd name="T13" fmla="*/ 3 h 693"/>
                      <a:gd name="T14" fmla="*/ 69 w 320"/>
                      <a:gd name="T15" fmla="*/ 2 h 693"/>
                      <a:gd name="T16" fmla="*/ 66 w 320"/>
                      <a:gd name="T17" fmla="*/ 2 h 693"/>
                      <a:gd name="T18" fmla="*/ 62 w 320"/>
                      <a:gd name="T19" fmla="*/ 1 h 693"/>
                      <a:gd name="T20" fmla="*/ 58 w 320"/>
                      <a:gd name="T21" fmla="*/ 0 h 693"/>
                      <a:gd name="T22" fmla="*/ 54 w 320"/>
                      <a:gd name="T23" fmla="*/ 0 h 693"/>
                      <a:gd name="T24" fmla="*/ 50 w 320"/>
                      <a:gd name="T25" fmla="*/ 0 h 693"/>
                      <a:gd name="T26" fmla="*/ 47 w 320"/>
                      <a:gd name="T27" fmla="*/ 0 h 693"/>
                      <a:gd name="T28" fmla="*/ 43 w 320"/>
                      <a:gd name="T29" fmla="*/ 0 h 693"/>
                      <a:gd name="T30" fmla="*/ 38 w 320"/>
                      <a:gd name="T31" fmla="*/ 1 h 693"/>
                      <a:gd name="T32" fmla="*/ 35 w 320"/>
                      <a:gd name="T33" fmla="*/ 2 h 693"/>
                      <a:gd name="T34" fmla="*/ 31 w 320"/>
                      <a:gd name="T35" fmla="*/ 2 h 693"/>
                      <a:gd name="T36" fmla="*/ 28 w 320"/>
                      <a:gd name="T37" fmla="*/ 3 h 693"/>
                      <a:gd name="T38" fmla="*/ 24 w 320"/>
                      <a:gd name="T39" fmla="*/ 5 h 693"/>
                      <a:gd name="T40" fmla="*/ 20 w 320"/>
                      <a:gd name="T41" fmla="*/ 7 h 693"/>
                      <a:gd name="T42" fmla="*/ 17 w 320"/>
                      <a:gd name="T43" fmla="*/ 8 h 693"/>
                      <a:gd name="T44" fmla="*/ 14 w 320"/>
                      <a:gd name="T45" fmla="*/ 10 h 693"/>
                      <a:gd name="T46" fmla="*/ 11 w 320"/>
                      <a:gd name="T47" fmla="*/ 12 h 693"/>
                      <a:gd name="T48" fmla="*/ 8 w 320"/>
                      <a:gd name="T49" fmla="*/ 15 h 693"/>
                      <a:gd name="T50" fmla="*/ 7 w 320"/>
                      <a:gd name="T51" fmla="*/ 17 h 693"/>
                      <a:gd name="T52" fmla="*/ 5 w 320"/>
                      <a:gd name="T53" fmla="*/ 19 h 693"/>
                      <a:gd name="T54" fmla="*/ 4 w 320"/>
                      <a:gd name="T55" fmla="*/ 20 h 693"/>
                      <a:gd name="T56" fmla="*/ 3 w 320"/>
                      <a:gd name="T57" fmla="*/ 23 h 693"/>
                      <a:gd name="T58" fmla="*/ 2 w 320"/>
                      <a:gd name="T59" fmla="*/ 25 h 693"/>
                      <a:gd name="T60" fmla="*/ 1 w 320"/>
                      <a:gd name="T61" fmla="*/ 27 h 693"/>
                      <a:gd name="T62" fmla="*/ 0 w 320"/>
                      <a:gd name="T63" fmla="*/ 30 h 693"/>
                      <a:gd name="T64" fmla="*/ 0 w 320"/>
                      <a:gd name="T65" fmla="*/ 32 h 693"/>
                      <a:gd name="T66" fmla="*/ 0 w 320"/>
                      <a:gd name="T67" fmla="*/ 208 h 693"/>
                      <a:gd name="T68" fmla="*/ 100 w 320"/>
                      <a:gd name="T69" fmla="*/ 208 h 693"/>
                      <a:gd name="T70" fmla="*/ 100 w 320"/>
                      <a:gd name="T71" fmla="*/ 32 h 693"/>
                      <a:gd name="T72" fmla="*/ 100 w 320"/>
                      <a:gd name="T73" fmla="*/ 30 h 693"/>
                      <a:gd name="T74" fmla="*/ 99 w 320"/>
                      <a:gd name="T75" fmla="*/ 27 h 693"/>
                      <a:gd name="T76" fmla="*/ 99 w 320"/>
                      <a:gd name="T77" fmla="*/ 25 h 693"/>
                      <a:gd name="T78" fmla="*/ 98 w 320"/>
                      <a:gd name="T79" fmla="*/ 23 h 693"/>
                      <a:gd name="T80" fmla="*/ 97 w 320"/>
                      <a:gd name="T81" fmla="*/ 20 h 693"/>
                      <a:gd name="T82" fmla="*/ 95 w 320"/>
                      <a:gd name="T83" fmla="*/ 19 h 693"/>
                      <a:gd name="T84" fmla="*/ 94 w 320"/>
                      <a:gd name="T85" fmla="*/ 17 h 693"/>
                      <a:gd name="T86" fmla="*/ 92 w 320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20" h="693">
                        <a:moveTo>
                          <a:pt x="294" y="49"/>
                        </a:moveTo>
                        <a:lnTo>
                          <a:pt x="287" y="41"/>
                        </a:lnTo>
                        <a:lnTo>
                          <a:pt x="277" y="33"/>
                        </a:lnTo>
                        <a:lnTo>
                          <a:pt x="268" y="27"/>
                        </a:lnTo>
                        <a:lnTo>
                          <a:pt x="258" y="22"/>
                        </a:lnTo>
                        <a:lnTo>
                          <a:pt x="247" y="16"/>
                        </a:lnTo>
                        <a:lnTo>
                          <a:pt x="234" y="11"/>
                        </a:lnTo>
                        <a:lnTo>
                          <a:pt x="222" y="8"/>
                        </a:lnTo>
                        <a:lnTo>
                          <a:pt x="210" y="5"/>
                        </a:lnTo>
                        <a:lnTo>
                          <a:pt x="198" y="3"/>
                        </a:lnTo>
                        <a:lnTo>
                          <a:pt x="186" y="1"/>
                        </a:lnTo>
                        <a:lnTo>
                          <a:pt x="173" y="0"/>
                        </a:lnTo>
                        <a:lnTo>
                          <a:pt x="160" y="0"/>
                        </a:lnTo>
                        <a:lnTo>
                          <a:pt x="149" y="0"/>
                        </a:lnTo>
                        <a:lnTo>
                          <a:pt x="136" y="1"/>
                        </a:lnTo>
                        <a:lnTo>
                          <a:pt x="123" y="3"/>
                        </a:lnTo>
                        <a:lnTo>
                          <a:pt x="112" y="5"/>
                        </a:lnTo>
                        <a:lnTo>
                          <a:pt x="99" y="8"/>
                        </a:lnTo>
                        <a:lnTo>
                          <a:pt x="88" y="11"/>
                        </a:lnTo>
                        <a:lnTo>
                          <a:pt x="76" y="16"/>
                        </a:lnTo>
                        <a:lnTo>
                          <a:pt x="64" y="22"/>
                        </a:lnTo>
                        <a:lnTo>
                          <a:pt x="55" y="27"/>
                        </a:lnTo>
                        <a:lnTo>
                          <a:pt x="44" y="33"/>
                        </a:lnTo>
                        <a:lnTo>
                          <a:pt x="36" y="41"/>
                        </a:lnTo>
                        <a:lnTo>
                          <a:pt x="27" y="49"/>
                        </a:lnTo>
                        <a:lnTo>
                          <a:pt x="21" y="55"/>
                        </a:lnTo>
                        <a:lnTo>
                          <a:pt x="16" y="62"/>
                        </a:lnTo>
                        <a:lnTo>
                          <a:pt x="12" y="68"/>
                        </a:lnTo>
                        <a:lnTo>
                          <a:pt x="9" y="75"/>
                        </a:lnTo>
                        <a:lnTo>
                          <a:pt x="6" y="84"/>
                        </a:lnTo>
                        <a:lnTo>
                          <a:pt x="3" y="91"/>
                        </a:lnTo>
                        <a:lnTo>
                          <a:pt x="1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20" y="693"/>
                        </a:lnTo>
                        <a:lnTo>
                          <a:pt x="320" y="108"/>
                        </a:lnTo>
                        <a:lnTo>
                          <a:pt x="320" y="100"/>
                        </a:lnTo>
                        <a:lnTo>
                          <a:pt x="318" y="91"/>
                        </a:lnTo>
                        <a:lnTo>
                          <a:pt x="316" y="84"/>
                        </a:lnTo>
                        <a:lnTo>
                          <a:pt x="313" y="75"/>
                        </a:lnTo>
                        <a:lnTo>
                          <a:pt x="310" y="68"/>
                        </a:lnTo>
                        <a:lnTo>
                          <a:pt x="305" y="62"/>
                        </a:lnTo>
                        <a:lnTo>
                          <a:pt x="300" y="55"/>
                        </a:lnTo>
                        <a:lnTo>
                          <a:pt x="294" y="49"/>
                        </a:lnTo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" name="Freeform 21"/>
                  <p:cNvSpPr>
                    <a:spLocks noChangeAspect="1"/>
                  </p:cNvSpPr>
                  <p:nvPr/>
                </p:nvSpPr>
                <p:spPr bwMode="auto">
                  <a:xfrm>
                    <a:off x="2497" y="1589"/>
                    <a:ext cx="43" cy="36"/>
                  </a:xfrm>
                  <a:custGeom>
                    <a:avLst/>
                    <a:gdLst>
                      <a:gd name="T0" fmla="*/ 39 w 136"/>
                      <a:gd name="T1" fmla="*/ 36 h 118"/>
                      <a:gd name="T2" fmla="*/ 4 w 136"/>
                      <a:gd name="T3" fmla="*/ 36 h 118"/>
                      <a:gd name="T4" fmla="*/ 0 w 136"/>
                      <a:gd name="T5" fmla="*/ 5 h 118"/>
                      <a:gd name="T6" fmla="*/ 0 w 136"/>
                      <a:gd name="T7" fmla="*/ 0 h 118"/>
                      <a:gd name="T8" fmla="*/ 43 w 136"/>
                      <a:gd name="T9" fmla="*/ 0 h 118"/>
                      <a:gd name="T10" fmla="*/ 43 w 136"/>
                      <a:gd name="T11" fmla="*/ 5 h 118"/>
                      <a:gd name="T12" fmla="*/ 39 w 136"/>
                      <a:gd name="T13" fmla="*/ 36 h 11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136" h="118">
                        <a:moveTo>
                          <a:pt x="122" y="118"/>
                        </a:moveTo>
                        <a:lnTo>
                          <a:pt x="14" y="118"/>
                        </a:ln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6" y="0"/>
                        </a:lnTo>
                        <a:lnTo>
                          <a:pt x="136" y="17"/>
                        </a:lnTo>
                        <a:lnTo>
                          <a:pt x="122" y="11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" name="Freeform 22"/>
                  <p:cNvSpPr>
                    <a:spLocks noChangeAspect="1"/>
                  </p:cNvSpPr>
                  <p:nvPr/>
                </p:nvSpPr>
                <p:spPr bwMode="auto">
                  <a:xfrm>
                    <a:off x="2554" y="1668"/>
                    <a:ext cx="93" cy="208"/>
                  </a:xfrm>
                  <a:custGeom>
                    <a:avLst/>
                    <a:gdLst>
                      <a:gd name="T0" fmla="*/ 85 w 320"/>
                      <a:gd name="T1" fmla="*/ 15 h 693"/>
                      <a:gd name="T2" fmla="*/ 83 w 320"/>
                      <a:gd name="T3" fmla="*/ 12 h 693"/>
                      <a:gd name="T4" fmla="*/ 80 w 320"/>
                      <a:gd name="T5" fmla="*/ 10 h 693"/>
                      <a:gd name="T6" fmla="*/ 77 w 320"/>
                      <a:gd name="T7" fmla="*/ 8 h 693"/>
                      <a:gd name="T8" fmla="*/ 74 w 320"/>
                      <a:gd name="T9" fmla="*/ 7 h 693"/>
                      <a:gd name="T10" fmla="*/ 71 w 320"/>
                      <a:gd name="T11" fmla="*/ 5 h 693"/>
                      <a:gd name="T12" fmla="*/ 68 w 320"/>
                      <a:gd name="T13" fmla="*/ 3 h 693"/>
                      <a:gd name="T14" fmla="*/ 64 w 320"/>
                      <a:gd name="T15" fmla="*/ 2 h 693"/>
                      <a:gd name="T16" fmla="*/ 61 w 320"/>
                      <a:gd name="T17" fmla="*/ 2 h 693"/>
                      <a:gd name="T18" fmla="*/ 57 w 320"/>
                      <a:gd name="T19" fmla="*/ 1 h 693"/>
                      <a:gd name="T20" fmla="*/ 54 w 320"/>
                      <a:gd name="T21" fmla="*/ 0 h 693"/>
                      <a:gd name="T22" fmla="*/ 50 w 320"/>
                      <a:gd name="T23" fmla="*/ 0 h 693"/>
                      <a:gd name="T24" fmla="*/ 47 w 320"/>
                      <a:gd name="T25" fmla="*/ 0 h 693"/>
                      <a:gd name="T26" fmla="*/ 43 w 320"/>
                      <a:gd name="T27" fmla="*/ 0 h 693"/>
                      <a:gd name="T28" fmla="*/ 39 w 320"/>
                      <a:gd name="T29" fmla="*/ 0 h 693"/>
                      <a:gd name="T30" fmla="*/ 36 w 320"/>
                      <a:gd name="T31" fmla="*/ 1 h 693"/>
                      <a:gd name="T32" fmla="*/ 32 w 320"/>
                      <a:gd name="T33" fmla="*/ 2 h 693"/>
                      <a:gd name="T34" fmla="*/ 29 w 320"/>
                      <a:gd name="T35" fmla="*/ 2 h 693"/>
                      <a:gd name="T36" fmla="*/ 25 w 320"/>
                      <a:gd name="T37" fmla="*/ 3 h 693"/>
                      <a:gd name="T38" fmla="*/ 22 w 320"/>
                      <a:gd name="T39" fmla="*/ 5 h 693"/>
                      <a:gd name="T40" fmla="*/ 19 w 320"/>
                      <a:gd name="T41" fmla="*/ 7 h 693"/>
                      <a:gd name="T42" fmla="*/ 15 w 320"/>
                      <a:gd name="T43" fmla="*/ 8 h 693"/>
                      <a:gd name="T44" fmla="*/ 13 w 320"/>
                      <a:gd name="T45" fmla="*/ 10 h 693"/>
                      <a:gd name="T46" fmla="*/ 10 w 320"/>
                      <a:gd name="T47" fmla="*/ 12 h 693"/>
                      <a:gd name="T48" fmla="*/ 8 w 320"/>
                      <a:gd name="T49" fmla="*/ 15 h 693"/>
                      <a:gd name="T50" fmla="*/ 6 w 320"/>
                      <a:gd name="T51" fmla="*/ 17 h 693"/>
                      <a:gd name="T52" fmla="*/ 4 w 320"/>
                      <a:gd name="T53" fmla="*/ 19 h 693"/>
                      <a:gd name="T54" fmla="*/ 3 w 320"/>
                      <a:gd name="T55" fmla="*/ 20 h 693"/>
                      <a:gd name="T56" fmla="*/ 2 w 320"/>
                      <a:gd name="T57" fmla="*/ 23 h 693"/>
                      <a:gd name="T58" fmla="*/ 1 w 320"/>
                      <a:gd name="T59" fmla="*/ 25 h 693"/>
                      <a:gd name="T60" fmla="*/ 1 w 320"/>
                      <a:gd name="T61" fmla="*/ 27 h 693"/>
                      <a:gd name="T62" fmla="*/ 0 w 320"/>
                      <a:gd name="T63" fmla="*/ 30 h 693"/>
                      <a:gd name="T64" fmla="*/ 0 w 320"/>
                      <a:gd name="T65" fmla="*/ 32 h 693"/>
                      <a:gd name="T66" fmla="*/ 0 w 320"/>
                      <a:gd name="T67" fmla="*/ 208 h 693"/>
                      <a:gd name="T68" fmla="*/ 93 w 320"/>
                      <a:gd name="T69" fmla="*/ 208 h 693"/>
                      <a:gd name="T70" fmla="*/ 93 w 320"/>
                      <a:gd name="T71" fmla="*/ 32 h 693"/>
                      <a:gd name="T72" fmla="*/ 92 w 320"/>
                      <a:gd name="T73" fmla="*/ 30 h 693"/>
                      <a:gd name="T74" fmla="*/ 92 w 320"/>
                      <a:gd name="T75" fmla="*/ 27 h 693"/>
                      <a:gd name="T76" fmla="*/ 92 w 320"/>
                      <a:gd name="T77" fmla="*/ 25 h 693"/>
                      <a:gd name="T78" fmla="*/ 91 w 320"/>
                      <a:gd name="T79" fmla="*/ 23 h 693"/>
                      <a:gd name="T80" fmla="*/ 90 w 320"/>
                      <a:gd name="T81" fmla="*/ 20 h 693"/>
                      <a:gd name="T82" fmla="*/ 89 w 320"/>
                      <a:gd name="T83" fmla="*/ 19 h 693"/>
                      <a:gd name="T84" fmla="*/ 87 w 320"/>
                      <a:gd name="T85" fmla="*/ 17 h 693"/>
                      <a:gd name="T86" fmla="*/ 85 w 320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20" h="693">
                        <a:moveTo>
                          <a:pt x="294" y="49"/>
                        </a:moveTo>
                        <a:lnTo>
                          <a:pt x="285" y="41"/>
                        </a:lnTo>
                        <a:lnTo>
                          <a:pt x="275" y="33"/>
                        </a:lnTo>
                        <a:lnTo>
                          <a:pt x="266" y="27"/>
                        </a:lnTo>
                        <a:lnTo>
                          <a:pt x="256" y="22"/>
                        </a:lnTo>
                        <a:lnTo>
                          <a:pt x="245" y="16"/>
                        </a:lnTo>
                        <a:lnTo>
                          <a:pt x="233" y="11"/>
                        </a:lnTo>
                        <a:lnTo>
                          <a:pt x="221" y="8"/>
                        </a:lnTo>
                        <a:lnTo>
                          <a:pt x="209" y="5"/>
                        </a:lnTo>
                        <a:lnTo>
                          <a:pt x="196" y="3"/>
                        </a:lnTo>
                        <a:lnTo>
                          <a:pt x="185" y="1"/>
                        </a:lnTo>
                        <a:lnTo>
                          <a:pt x="172" y="0"/>
                        </a:lnTo>
                        <a:lnTo>
                          <a:pt x="160" y="0"/>
                        </a:lnTo>
                        <a:lnTo>
                          <a:pt x="148" y="0"/>
                        </a:lnTo>
                        <a:lnTo>
                          <a:pt x="135" y="1"/>
                        </a:lnTo>
                        <a:lnTo>
                          <a:pt x="124" y="3"/>
                        </a:lnTo>
                        <a:lnTo>
                          <a:pt x="111" y="5"/>
                        </a:lnTo>
                        <a:lnTo>
                          <a:pt x="99" y="8"/>
                        </a:lnTo>
                        <a:lnTo>
                          <a:pt x="87" y="11"/>
                        </a:lnTo>
                        <a:lnTo>
                          <a:pt x="75" y="16"/>
                        </a:lnTo>
                        <a:lnTo>
                          <a:pt x="64" y="22"/>
                        </a:lnTo>
                        <a:lnTo>
                          <a:pt x="53" y="27"/>
                        </a:lnTo>
                        <a:lnTo>
                          <a:pt x="44" y="33"/>
                        </a:lnTo>
                        <a:lnTo>
                          <a:pt x="34" y="41"/>
                        </a:lnTo>
                        <a:lnTo>
                          <a:pt x="26" y="49"/>
                        </a:lnTo>
                        <a:lnTo>
                          <a:pt x="20" y="55"/>
                        </a:lnTo>
                        <a:lnTo>
                          <a:pt x="15" y="62"/>
                        </a:lnTo>
                        <a:lnTo>
                          <a:pt x="11" y="68"/>
                        </a:lnTo>
                        <a:lnTo>
                          <a:pt x="8" y="75"/>
                        </a:lnTo>
                        <a:lnTo>
                          <a:pt x="5" y="84"/>
                        </a:lnTo>
                        <a:lnTo>
                          <a:pt x="2" y="91"/>
                        </a:lnTo>
                        <a:lnTo>
                          <a:pt x="0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20" y="693"/>
                        </a:lnTo>
                        <a:lnTo>
                          <a:pt x="320" y="108"/>
                        </a:lnTo>
                        <a:lnTo>
                          <a:pt x="318" y="100"/>
                        </a:lnTo>
                        <a:lnTo>
                          <a:pt x="317" y="91"/>
                        </a:lnTo>
                        <a:lnTo>
                          <a:pt x="315" y="84"/>
                        </a:lnTo>
                        <a:lnTo>
                          <a:pt x="312" y="75"/>
                        </a:lnTo>
                        <a:lnTo>
                          <a:pt x="309" y="68"/>
                        </a:lnTo>
                        <a:lnTo>
                          <a:pt x="305" y="62"/>
                        </a:lnTo>
                        <a:lnTo>
                          <a:pt x="299" y="55"/>
                        </a:lnTo>
                        <a:lnTo>
                          <a:pt x="294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" name="Freeform 23"/>
                  <p:cNvSpPr>
                    <a:spLocks noChangeAspect="1"/>
                  </p:cNvSpPr>
                  <p:nvPr/>
                </p:nvSpPr>
                <p:spPr bwMode="auto">
                  <a:xfrm>
                    <a:off x="2554" y="1668"/>
                    <a:ext cx="93" cy="208"/>
                  </a:xfrm>
                  <a:custGeom>
                    <a:avLst/>
                    <a:gdLst>
                      <a:gd name="T0" fmla="*/ 85 w 320"/>
                      <a:gd name="T1" fmla="*/ 15 h 693"/>
                      <a:gd name="T2" fmla="*/ 83 w 320"/>
                      <a:gd name="T3" fmla="*/ 12 h 693"/>
                      <a:gd name="T4" fmla="*/ 80 w 320"/>
                      <a:gd name="T5" fmla="*/ 10 h 693"/>
                      <a:gd name="T6" fmla="*/ 77 w 320"/>
                      <a:gd name="T7" fmla="*/ 8 h 693"/>
                      <a:gd name="T8" fmla="*/ 74 w 320"/>
                      <a:gd name="T9" fmla="*/ 7 h 693"/>
                      <a:gd name="T10" fmla="*/ 71 w 320"/>
                      <a:gd name="T11" fmla="*/ 5 h 693"/>
                      <a:gd name="T12" fmla="*/ 68 w 320"/>
                      <a:gd name="T13" fmla="*/ 3 h 693"/>
                      <a:gd name="T14" fmla="*/ 64 w 320"/>
                      <a:gd name="T15" fmla="*/ 2 h 693"/>
                      <a:gd name="T16" fmla="*/ 61 w 320"/>
                      <a:gd name="T17" fmla="*/ 2 h 693"/>
                      <a:gd name="T18" fmla="*/ 57 w 320"/>
                      <a:gd name="T19" fmla="*/ 1 h 693"/>
                      <a:gd name="T20" fmla="*/ 54 w 320"/>
                      <a:gd name="T21" fmla="*/ 0 h 693"/>
                      <a:gd name="T22" fmla="*/ 50 w 320"/>
                      <a:gd name="T23" fmla="*/ 0 h 693"/>
                      <a:gd name="T24" fmla="*/ 47 w 320"/>
                      <a:gd name="T25" fmla="*/ 0 h 693"/>
                      <a:gd name="T26" fmla="*/ 43 w 320"/>
                      <a:gd name="T27" fmla="*/ 0 h 693"/>
                      <a:gd name="T28" fmla="*/ 39 w 320"/>
                      <a:gd name="T29" fmla="*/ 0 h 693"/>
                      <a:gd name="T30" fmla="*/ 36 w 320"/>
                      <a:gd name="T31" fmla="*/ 1 h 693"/>
                      <a:gd name="T32" fmla="*/ 32 w 320"/>
                      <a:gd name="T33" fmla="*/ 2 h 693"/>
                      <a:gd name="T34" fmla="*/ 29 w 320"/>
                      <a:gd name="T35" fmla="*/ 2 h 693"/>
                      <a:gd name="T36" fmla="*/ 25 w 320"/>
                      <a:gd name="T37" fmla="*/ 3 h 693"/>
                      <a:gd name="T38" fmla="*/ 22 w 320"/>
                      <a:gd name="T39" fmla="*/ 5 h 693"/>
                      <a:gd name="T40" fmla="*/ 19 w 320"/>
                      <a:gd name="T41" fmla="*/ 7 h 693"/>
                      <a:gd name="T42" fmla="*/ 15 w 320"/>
                      <a:gd name="T43" fmla="*/ 8 h 693"/>
                      <a:gd name="T44" fmla="*/ 13 w 320"/>
                      <a:gd name="T45" fmla="*/ 10 h 693"/>
                      <a:gd name="T46" fmla="*/ 10 w 320"/>
                      <a:gd name="T47" fmla="*/ 12 h 693"/>
                      <a:gd name="T48" fmla="*/ 8 w 320"/>
                      <a:gd name="T49" fmla="*/ 15 h 693"/>
                      <a:gd name="T50" fmla="*/ 6 w 320"/>
                      <a:gd name="T51" fmla="*/ 17 h 693"/>
                      <a:gd name="T52" fmla="*/ 4 w 320"/>
                      <a:gd name="T53" fmla="*/ 19 h 693"/>
                      <a:gd name="T54" fmla="*/ 3 w 320"/>
                      <a:gd name="T55" fmla="*/ 20 h 693"/>
                      <a:gd name="T56" fmla="*/ 2 w 320"/>
                      <a:gd name="T57" fmla="*/ 23 h 693"/>
                      <a:gd name="T58" fmla="*/ 1 w 320"/>
                      <a:gd name="T59" fmla="*/ 25 h 693"/>
                      <a:gd name="T60" fmla="*/ 1 w 320"/>
                      <a:gd name="T61" fmla="*/ 27 h 693"/>
                      <a:gd name="T62" fmla="*/ 0 w 320"/>
                      <a:gd name="T63" fmla="*/ 30 h 693"/>
                      <a:gd name="T64" fmla="*/ 0 w 320"/>
                      <a:gd name="T65" fmla="*/ 32 h 693"/>
                      <a:gd name="T66" fmla="*/ 0 w 320"/>
                      <a:gd name="T67" fmla="*/ 208 h 693"/>
                      <a:gd name="T68" fmla="*/ 93 w 320"/>
                      <a:gd name="T69" fmla="*/ 208 h 693"/>
                      <a:gd name="T70" fmla="*/ 93 w 320"/>
                      <a:gd name="T71" fmla="*/ 32 h 693"/>
                      <a:gd name="T72" fmla="*/ 92 w 320"/>
                      <a:gd name="T73" fmla="*/ 30 h 693"/>
                      <a:gd name="T74" fmla="*/ 92 w 320"/>
                      <a:gd name="T75" fmla="*/ 27 h 693"/>
                      <a:gd name="T76" fmla="*/ 92 w 320"/>
                      <a:gd name="T77" fmla="*/ 25 h 693"/>
                      <a:gd name="T78" fmla="*/ 91 w 320"/>
                      <a:gd name="T79" fmla="*/ 23 h 693"/>
                      <a:gd name="T80" fmla="*/ 90 w 320"/>
                      <a:gd name="T81" fmla="*/ 20 h 693"/>
                      <a:gd name="T82" fmla="*/ 89 w 320"/>
                      <a:gd name="T83" fmla="*/ 19 h 693"/>
                      <a:gd name="T84" fmla="*/ 87 w 320"/>
                      <a:gd name="T85" fmla="*/ 17 h 693"/>
                      <a:gd name="T86" fmla="*/ 85 w 320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20" h="693">
                        <a:moveTo>
                          <a:pt x="294" y="49"/>
                        </a:moveTo>
                        <a:lnTo>
                          <a:pt x="285" y="41"/>
                        </a:lnTo>
                        <a:lnTo>
                          <a:pt x="275" y="33"/>
                        </a:lnTo>
                        <a:lnTo>
                          <a:pt x="266" y="27"/>
                        </a:lnTo>
                        <a:lnTo>
                          <a:pt x="256" y="22"/>
                        </a:lnTo>
                        <a:lnTo>
                          <a:pt x="245" y="16"/>
                        </a:lnTo>
                        <a:lnTo>
                          <a:pt x="233" y="11"/>
                        </a:lnTo>
                        <a:lnTo>
                          <a:pt x="221" y="8"/>
                        </a:lnTo>
                        <a:lnTo>
                          <a:pt x="209" y="5"/>
                        </a:lnTo>
                        <a:lnTo>
                          <a:pt x="196" y="3"/>
                        </a:lnTo>
                        <a:lnTo>
                          <a:pt x="185" y="1"/>
                        </a:lnTo>
                        <a:lnTo>
                          <a:pt x="172" y="0"/>
                        </a:lnTo>
                        <a:lnTo>
                          <a:pt x="160" y="0"/>
                        </a:lnTo>
                        <a:lnTo>
                          <a:pt x="148" y="0"/>
                        </a:lnTo>
                        <a:lnTo>
                          <a:pt x="135" y="1"/>
                        </a:lnTo>
                        <a:lnTo>
                          <a:pt x="124" y="3"/>
                        </a:lnTo>
                        <a:lnTo>
                          <a:pt x="111" y="5"/>
                        </a:lnTo>
                        <a:lnTo>
                          <a:pt x="99" y="8"/>
                        </a:lnTo>
                        <a:lnTo>
                          <a:pt x="87" y="11"/>
                        </a:lnTo>
                        <a:lnTo>
                          <a:pt x="75" y="16"/>
                        </a:lnTo>
                        <a:lnTo>
                          <a:pt x="64" y="22"/>
                        </a:lnTo>
                        <a:lnTo>
                          <a:pt x="53" y="27"/>
                        </a:lnTo>
                        <a:lnTo>
                          <a:pt x="44" y="33"/>
                        </a:lnTo>
                        <a:lnTo>
                          <a:pt x="34" y="41"/>
                        </a:lnTo>
                        <a:lnTo>
                          <a:pt x="26" y="49"/>
                        </a:lnTo>
                        <a:lnTo>
                          <a:pt x="20" y="55"/>
                        </a:lnTo>
                        <a:lnTo>
                          <a:pt x="15" y="62"/>
                        </a:lnTo>
                        <a:lnTo>
                          <a:pt x="11" y="68"/>
                        </a:lnTo>
                        <a:lnTo>
                          <a:pt x="8" y="75"/>
                        </a:lnTo>
                        <a:lnTo>
                          <a:pt x="5" y="84"/>
                        </a:lnTo>
                        <a:lnTo>
                          <a:pt x="2" y="91"/>
                        </a:lnTo>
                        <a:lnTo>
                          <a:pt x="0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20" y="693"/>
                        </a:lnTo>
                        <a:lnTo>
                          <a:pt x="320" y="108"/>
                        </a:lnTo>
                        <a:lnTo>
                          <a:pt x="318" y="100"/>
                        </a:lnTo>
                        <a:lnTo>
                          <a:pt x="317" y="91"/>
                        </a:lnTo>
                        <a:lnTo>
                          <a:pt x="315" y="84"/>
                        </a:lnTo>
                        <a:lnTo>
                          <a:pt x="312" y="75"/>
                        </a:lnTo>
                        <a:lnTo>
                          <a:pt x="309" y="68"/>
                        </a:lnTo>
                        <a:lnTo>
                          <a:pt x="305" y="62"/>
                        </a:lnTo>
                        <a:lnTo>
                          <a:pt x="299" y="55"/>
                        </a:lnTo>
                        <a:lnTo>
                          <a:pt x="294" y="49"/>
                        </a:lnTo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" name="Freeform 24"/>
                  <p:cNvSpPr>
                    <a:spLocks noChangeAspect="1"/>
                  </p:cNvSpPr>
                  <p:nvPr/>
                </p:nvSpPr>
                <p:spPr bwMode="auto">
                  <a:xfrm>
                    <a:off x="2719" y="1668"/>
                    <a:ext cx="100" cy="208"/>
                  </a:xfrm>
                  <a:custGeom>
                    <a:avLst/>
                    <a:gdLst>
                      <a:gd name="T0" fmla="*/ 92 w 319"/>
                      <a:gd name="T1" fmla="*/ 15 h 693"/>
                      <a:gd name="T2" fmla="*/ 89 w 319"/>
                      <a:gd name="T3" fmla="*/ 12 h 693"/>
                      <a:gd name="T4" fmla="*/ 86 w 319"/>
                      <a:gd name="T5" fmla="*/ 10 h 693"/>
                      <a:gd name="T6" fmla="*/ 83 w 319"/>
                      <a:gd name="T7" fmla="*/ 8 h 693"/>
                      <a:gd name="T8" fmla="*/ 80 w 319"/>
                      <a:gd name="T9" fmla="*/ 7 h 693"/>
                      <a:gd name="T10" fmla="*/ 77 w 319"/>
                      <a:gd name="T11" fmla="*/ 5 h 693"/>
                      <a:gd name="T12" fmla="*/ 73 w 319"/>
                      <a:gd name="T13" fmla="*/ 3 h 693"/>
                      <a:gd name="T14" fmla="*/ 69 w 319"/>
                      <a:gd name="T15" fmla="*/ 2 h 693"/>
                      <a:gd name="T16" fmla="*/ 65 w 319"/>
                      <a:gd name="T17" fmla="*/ 2 h 693"/>
                      <a:gd name="T18" fmla="*/ 61 w 319"/>
                      <a:gd name="T19" fmla="*/ 1 h 693"/>
                      <a:gd name="T20" fmla="*/ 58 w 319"/>
                      <a:gd name="T21" fmla="*/ 0 h 693"/>
                      <a:gd name="T22" fmla="*/ 54 w 319"/>
                      <a:gd name="T23" fmla="*/ 0 h 693"/>
                      <a:gd name="T24" fmla="*/ 50 w 319"/>
                      <a:gd name="T25" fmla="*/ 0 h 693"/>
                      <a:gd name="T26" fmla="*/ 46 w 319"/>
                      <a:gd name="T27" fmla="*/ 0 h 693"/>
                      <a:gd name="T28" fmla="*/ 42 w 319"/>
                      <a:gd name="T29" fmla="*/ 0 h 693"/>
                      <a:gd name="T30" fmla="*/ 38 w 319"/>
                      <a:gd name="T31" fmla="*/ 1 h 693"/>
                      <a:gd name="T32" fmla="*/ 34 w 319"/>
                      <a:gd name="T33" fmla="*/ 2 h 693"/>
                      <a:gd name="T34" fmla="*/ 30 w 319"/>
                      <a:gd name="T35" fmla="*/ 2 h 693"/>
                      <a:gd name="T36" fmla="*/ 27 w 319"/>
                      <a:gd name="T37" fmla="*/ 3 h 693"/>
                      <a:gd name="T38" fmla="*/ 23 w 319"/>
                      <a:gd name="T39" fmla="*/ 5 h 693"/>
                      <a:gd name="T40" fmla="*/ 20 w 319"/>
                      <a:gd name="T41" fmla="*/ 7 h 693"/>
                      <a:gd name="T42" fmla="*/ 17 w 319"/>
                      <a:gd name="T43" fmla="*/ 8 h 693"/>
                      <a:gd name="T44" fmla="*/ 13 w 319"/>
                      <a:gd name="T45" fmla="*/ 10 h 693"/>
                      <a:gd name="T46" fmla="*/ 11 w 319"/>
                      <a:gd name="T47" fmla="*/ 12 h 693"/>
                      <a:gd name="T48" fmla="*/ 8 w 319"/>
                      <a:gd name="T49" fmla="*/ 15 h 693"/>
                      <a:gd name="T50" fmla="*/ 6 w 319"/>
                      <a:gd name="T51" fmla="*/ 17 h 693"/>
                      <a:gd name="T52" fmla="*/ 4 w 319"/>
                      <a:gd name="T53" fmla="*/ 19 h 693"/>
                      <a:gd name="T54" fmla="*/ 3 w 319"/>
                      <a:gd name="T55" fmla="*/ 20 h 693"/>
                      <a:gd name="T56" fmla="*/ 2 w 319"/>
                      <a:gd name="T57" fmla="*/ 23 h 693"/>
                      <a:gd name="T58" fmla="*/ 1 w 319"/>
                      <a:gd name="T59" fmla="*/ 25 h 693"/>
                      <a:gd name="T60" fmla="*/ 1 w 319"/>
                      <a:gd name="T61" fmla="*/ 27 h 693"/>
                      <a:gd name="T62" fmla="*/ 0 w 319"/>
                      <a:gd name="T63" fmla="*/ 30 h 693"/>
                      <a:gd name="T64" fmla="*/ 0 w 319"/>
                      <a:gd name="T65" fmla="*/ 32 h 693"/>
                      <a:gd name="T66" fmla="*/ 0 w 319"/>
                      <a:gd name="T67" fmla="*/ 208 h 693"/>
                      <a:gd name="T68" fmla="*/ 100 w 319"/>
                      <a:gd name="T69" fmla="*/ 208 h 693"/>
                      <a:gd name="T70" fmla="*/ 100 w 319"/>
                      <a:gd name="T71" fmla="*/ 32 h 693"/>
                      <a:gd name="T72" fmla="*/ 99 w 319"/>
                      <a:gd name="T73" fmla="*/ 30 h 693"/>
                      <a:gd name="T74" fmla="*/ 99 w 319"/>
                      <a:gd name="T75" fmla="*/ 27 h 693"/>
                      <a:gd name="T76" fmla="*/ 98 w 319"/>
                      <a:gd name="T77" fmla="*/ 25 h 693"/>
                      <a:gd name="T78" fmla="*/ 97 w 319"/>
                      <a:gd name="T79" fmla="*/ 23 h 693"/>
                      <a:gd name="T80" fmla="*/ 97 w 319"/>
                      <a:gd name="T81" fmla="*/ 20 h 693"/>
                      <a:gd name="T82" fmla="*/ 95 w 319"/>
                      <a:gd name="T83" fmla="*/ 19 h 693"/>
                      <a:gd name="T84" fmla="*/ 94 w 319"/>
                      <a:gd name="T85" fmla="*/ 17 h 693"/>
                      <a:gd name="T86" fmla="*/ 92 w 319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19" h="693">
                        <a:moveTo>
                          <a:pt x="292" y="49"/>
                        </a:moveTo>
                        <a:lnTo>
                          <a:pt x="285" y="41"/>
                        </a:lnTo>
                        <a:lnTo>
                          <a:pt x="275" y="33"/>
                        </a:lnTo>
                        <a:lnTo>
                          <a:pt x="266" y="27"/>
                        </a:lnTo>
                        <a:lnTo>
                          <a:pt x="256" y="22"/>
                        </a:lnTo>
                        <a:lnTo>
                          <a:pt x="245" y="16"/>
                        </a:lnTo>
                        <a:lnTo>
                          <a:pt x="232" y="11"/>
                        </a:lnTo>
                        <a:lnTo>
                          <a:pt x="221" y="8"/>
                        </a:lnTo>
                        <a:lnTo>
                          <a:pt x="208" y="5"/>
                        </a:lnTo>
                        <a:lnTo>
                          <a:pt x="196" y="3"/>
                        </a:lnTo>
                        <a:lnTo>
                          <a:pt x="184" y="1"/>
                        </a:lnTo>
                        <a:lnTo>
                          <a:pt x="171" y="0"/>
                        </a:lnTo>
                        <a:lnTo>
                          <a:pt x="158" y="0"/>
                        </a:lnTo>
                        <a:lnTo>
                          <a:pt x="147" y="0"/>
                        </a:lnTo>
                        <a:lnTo>
                          <a:pt x="134" y="1"/>
                        </a:lnTo>
                        <a:lnTo>
                          <a:pt x="122" y="3"/>
                        </a:lnTo>
                        <a:lnTo>
                          <a:pt x="110" y="5"/>
                        </a:lnTo>
                        <a:lnTo>
                          <a:pt x="97" y="8"/>
                        </a:lnTo>
                        <a:lnTo>
                          <a:pt x="86" y="11"/>
                        </a:lnTo>
                        <a:lnTo>
                          <a:pt x="74" y="16"/>
                        </a:lnTo>
                        <a:lnTo>
                          <a:pt x="63" y="22"/>
                        </a:lnTo>
                        <a:lnTo>
                          <a:pt x="53" y="27"/>
                        </a:lnTo>
                        <a:lnTo>
                          <a:pt x="43" y="33"/>
                        </a:lnTo>
                        <a:lnTo>
                          <a:pt x="34" y="41"/>
                        </a:lnTo>
                        <a:lnTo>
                          <a:pt x="25" y="49"/>
                        </a:lnTo>
                        <a:lnTo>
                          <a:pt x="19" y="55"/>
                        </a:lnTo>
                        <a:lnTo>
                          <a:pt x="14" y="62"/>
                        </a:lnTo>
                        <a:lnTo>
                          <a:pt x="10" y="68"/>
                        </a:lnTo>
                        <a:lnTo>
                          <a:pt x="7" y="75"/>
                        </a:lnTo>
                        <a:lnTo>
                          <a:pt x="4" y="84"/>
                        </a:lnTo>
                        <a:lnTo>
                          <a:pt x="3" y="91"/>
                        </a:lnTo>
                        <a:lnTo>
                          <a:pt x="0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19" y="693"/>
                        </a:lnTo>
                        <a:lnTo>
                          <a:pt x="319" y="108"/>
                        </a:lnTo>
                        <a:lnTo>
                          <a:pt x="317" y="100"/>
                        </a:lnTo>
                        <a:lnTo>
                          <a:pt x="316" y="91"/>
                        </a:lnTo>
                        <a:lnTo>
                          <a:pt x="314" y="84"/>
                        </a:lnTo>
                        <a:lnTo>
                          <a:pt x="311" y="75"/>
                        </a:lnTo>
                        <a:lnTo>
                          <a:pt x="308" y="68"/>
                        </a:lnTo>
                        <a:lnTo>
                          <a:pt x="303" y="62"/>
                        </a:lnTo>
                        <a:lnTo>
                          <a:pt x="299" y="55"/>
                        </a:lnTo>
                        <a:lnTo>
                          <a:pt x="292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" name="Freeform 25"/>
                  <p:cNvSpPr>
                    <a:spLocks noChangeAspect="1"/>
                  </p:cNvSpPr>
                  <p:nvPr/>
                </p:nvSpPr>
                <p:spPr bwMode="auto">
                  <a:xfrm>
                    <a:off x="2719" y="1668"/>
                    <a:ext cx="100" cy="208"/>
                  </a:xfrm>
                  <a:custGeom>
                    <a:avLst/>
                    <a:gdLst>
                      <a:gd name="T0" fmla="*/ 92 w 319"/>
                      <a:gd name="T1" fmla="*/ 15 h 693"/>
                      <a:gd name="T2" fmla="*/ 89 w 319"/>
                      <a:gd name="T3" fmla="*/ 12 h 693"/>
                      <a:gd name="T4" fmla="*/ 86 w 319"/>
                      <a:gd name="T5" fmla="*/ 10 h 693"/>
                      <a:gd name="T6" fmla="*/ 83 w 319"/>
                      <a:gd name="T7" fmla="*/ 8 h 693"/>
                      <a:gd name="T8" fmla="*/ 80 w 319"/>
                      <a:gd name="T9" fmla="*/ 7 h 693"/>
                      <a:gd name="T10" fmla="*/ 77 w 319"/>
                      <a:gd name="T11" fmla="*/ 5 h 693"/>
                      <a:gd name="T12" fmla="*/ 73 w 319"/>
                      <a:gd name="T13" fmla="*/ 3 h 693"/>
                      <a:gd name="T14" fmla="*/ 69 w 319"/>
                      <a:gd name="T15" fmla="*/ 2 h 693"/>
                      <a:gd name="T16" fmla="*/ 65 w 319"/>
                      <a:gd name="T17" fmla="*/ 2 h 693"/>
                      <a:gd name="T18" fmla="*/ 61 w 319"/>
                      <a:gd name="T19" fmla="*/ 1 h 693"/>
                      <a:gd name="T20" fmla="*/ 58 w 319"/>
                      <a:gd name="T21" fmla="*/ 0 h 693"/>
                      <a:gd name="T22" fmla="*/ 54 w 319"/>
                      <a:gd name="T23" fmla="*/ 0 h 693"/>
                      <a:gd name="T24" fmla="*/ 50 w 319"/>
                      <a:gd name="T25" fmla="*/ 0 h 693"/>
                      <a:gd name="T26" fmla="*/ 46 w 319"/>
                      <a:gd name="T27" fmla="*/ 0 h 693"/>
                      <a:gd name="T28" fmla="*/ 42 w 319"/>
                      <a:gd name="T29" fmla="*/ 0 h 693"/>
                      <a:gd name="T30" fmla="*/ 38 w 319"/>
                      <a:gd name="T31" fmla="*/ 1 h 693"/>
                      <a:gd name="T32" fmla="*/ 34 w 319"/>
                      <a:gd name="T33" fmla="*/ 2 h 693"/>
                      <a:gd name="T34" fmla="*/ 30 w 319"/>
                      <a:gd name="T35" fmla="*/ 2 h 693"/>
                      <a:gd name="T36" fmla="*/ 27 w 319"/>
                      <a:gd name="T37" fmla="*/ 3 h 693"/>
                      <a:gd name="T38" fmla="*/ 23 w 319"/>
                      <a:gd name="T39" fmla="*/ 5 h 693"/>
                      <a:gd name="T40" fmla="*/ 20 w 319"/>
                      <a:gd name="T41" fmla="*/ 7 h 693"/>
                      <a:gd name="T42" fmla="*/ 17 w 319"/>
                      <a:gd name="T43" fmla="*/ 8 h 693"/>
                      <a:gd name="T44" fmla="*/ 13 w 319"/>
                      <a:gd name="T45" fmla="*/ 10 h 693"/>
                      <a:gd name="T46" fmla="*/ 11 w 319"/>
                      <a:gd name="T47" fmla="*/ 12 h 693"/>
                      <a:gd name="T48" fmla="*/ 8 w 319"/>
                      <a:gd name="T49" fmla="*/ 15 h 693"/>
                      <a:gd name="T50" fmla="*/ 6 w 319"/>
                      <a:gd name="T51" fmla="*/ 17 h 693"/>
                      <a:gd name="T52" fmla="*/ 4 w 319"/>
                      <a:gd name="T53" fmla="*/ 19 h 693"/>
                      <a:gd name="T54" fmla="*/ 3 w 319"/>
                      <a:gd name="T55" fmla="*/ 20 h 693"/>
                      <a:gd name="T56" fmla="*/ 2 w 319"/>
                      <a:gd name="T57" fmla="*/ 23 h 693"/>
                      <a:gd name="T58" fmla="*/ 1 w 319"/>
                      <a:gd name="T59" fmla="*/ 25 h 693"/>
                      <a:gd name="T60" fmla="*/ 1 w 319"/>
                      <a:gd name="T61" fmla="*/ 27 h 693"/>
                      <a:gd name="T62" fmla="*/ 0 w 319"/>
                      <a:gd name="T63" fmla="*/ 30 h 693"/>
                      <a:gd name="T64" fmla="*/ 0 w 319"/>
                      <a:gd name="T65" fmla="*/ 32 h 693"/>
                      <a:gd name="T66" fmla="*/ 0 w 319"/>
                      <a:gd name="T67" fmla="*/ 208 h 693"/>
                      <a:gd name="T68" fmla="*/ 100 w 319"/>
                      <a:gd name="T69" fmla="*/ 208 h 693"/>
                      <a:gd name="T70" fmla="*/ 100 w 319"/>
                      <a:gd name="T71" fmla="*/ 32 h 693"/>
                      <a:gd name="T72" fmla="*/ 99 w 319"/>
                      <a:gd name="T73" fmla="*/ 30 h 693"/>
                      <a:gd name="T74" fmla="*/ 99 w 319"/>
                      <a:gd name="T75" fmla="*/ 27 h 693"/>
                      <a:gd name="T76" fmla="*/ 98 w 319"/>
                      <a:gd name="T77" fmla="*/ 25 h 693"/>
                      <a:gd name="T78" fmla="*/ 97 w 319"/>
                      <a:gd name="T79" fmla="*/ 23 h 693"/>
                      <a:gd name="T80" fmla="*/ 97 w 319"/>
                      <a:gd name="T81" fmla="*/ 20 h 693"/>
                      <a:gd name="T82" fmla="*/ 95 w 319"/>
                      <a:gd name="T83" fmla="*/ 19 h 693"/>
                      <a:gd name="T84" fmla="*/ 94 w 319"/>
                      <a:gd name="T85" fmla="*/ 17 h 693"/>
                      <a:gd name="T86" fmla="*/ 92 w 319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19" h="693">
                        <a:moveTo>
                          <a:pt x="292" y="49"/>
                        </a:moveTo>
                        <a:lnTo>
                          <a:pt x="285" y="41"/>
                        </a:lnTo>
                        <a:lnTo>
                          <a:pt x="275" y="33"/>
                        </a:lnTo>
                        <a:lnTo>
                          <a:pt x="266" y="27"/>
                        </a:lnTo>
                        <a:lnTo>
                          <a:pt x="256" y="22"/>
                        </a:lnTo>
                        <a:lnTo>
                          <a:pt x="245" y="16"/>
                        </a:lnTo>
                        <a:lnTo>
                          <a:pt x="232" y="11"/>
                        </a:lnTo>
                        <a:lnTo>
                          <a:pt x="221" y="8"/>
                        </a:lnTo>
                        <a:lnTo>
                          <a:pt x="208" y="5"/>
                        </a:lnTo>
                        <a:lnTo>
                          <a:pt x="196" y="3"/>
                        </a:lnTo>
                        <a:lnTo>
                          <a:pt x="184" y="1"/>
                        </a:lnTo>
                        <a:lnTo>
                          <a:pt x="171" y="0"/>
                        </a:lnTo>
                        <a:lnTo>
                          <a:pt x="158" y="0"/>
                        </a:lnTo>
                        <a:lnTo>
                          <a:pt x="147" y="0"/>
                        </a:lnTo>
                        <a:lnTo>
                          <a:pt x="134" y="1"/>
                        </a:lnTo>
                        <a:lnTo>
                          <a:pt x="122" y="3"/>
                        </a:lnTo>
                        <a:lnTo>
                          <a:pt x="110" y="5"/>
                        </a:lnTo>
                        <a:lnTo>
                          <a:pt x="97" y="8"/>
                        </a:lnTo>
                        <a:lnTo>
                          <a:pt x="86" y="11"/>
                        </a:lnTo>
                        <a:lnTo>
                          <a:pt x="74" y="16"/>
                        </a:lnTo>
                        <a:lnTo>
                          <a:pt x="63" y="22"/>
                        </a:lnTo>
                        <a:lnTo>
                          <a:pt x="53" y="27"/>
                        </a:lnTo>
                        <a:lnTo>
                          <a:pt x="43" y="33"/>
                        </a:lnTo>
                        <a:lnTo>
                          <a:pt x="34" y="41"/>
                        </a:lnTo>
                        <a:lnTo>
                          <a:pt x="25" y="49"/>
                        </a:lnTo>
                        <a:lnTo>
                          <a:pt x="19" y="55"/>
                        </a:lnTo>
                        <a:lnTo>
                          <a:pt x="14" y="62"/>
                        </a:lnTo>
                        <a:lnTo>
                          <a:pt x="10" y="68"/>
                        </a:lnTo>
                        <a:lnTo>
                          <a:pt x="7" y="75"/>
                        </a:lnTo>
                        <a:lnTo>
                          <a:pt x="4" y="84"/>
                        </a:lnTo>
                        <a:lnTo>
                          <a:pt x="3" y="91"/>
                        </a:lnTo>
                        <a:lnTo>
                          <a:pt x="0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19" y="693"/>
                        </a:lnTo>
                        <a:lnTo>
                          <a:pt x="319" y="108"/>
                        </a:lnTo>
                        <a:lnTo>
                          <a:pt x="317" y="100"/>
                        </a:lnTo>
                        <a:lnTo>
                          <a:pt x="316" y="91"/>
                        </a:lnTo>
                        <a:lnTo>
                          <a:pt x="314" y="84"/>
                        </a:lnTo>
                        <a:lnTo>
                          <a:pt x="311" y="75"/>
                        </a:lnTo>
                        <a:lnTo>
                          <a:pt x="308" y="68"/>
                        </a:lnTo>
                        <a:lnTo>
                          <a:pt x="303" y="62"/>
                        </a:lnTo>
                        <a:lnTo>
                          <a:pt x="299" y="55"/>
                        </a:lnTo>
                        <a:lnTo>
                          <a:pt x="292" y="49"/>
                        </a:lnTo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" name="Freeform 26"/>
                  <p:cNvSpPr>
                    <a:spLocks noChangeAspect="1"/>
                  </p:cNvSpPr>
                  <p:nvPr/>
                </p:nvSpPr>
                <p:spPr bwMode="auto">
                  <a:xfrm>
                    <a:off x="2661" y="1589"/>
                    <a:ext cx="43" cy="36"/>
                  </a:xfrm>
                  <a:custGeom>
                    <a:avLst/>
                    <a:gdLst>
                      <a:gd name="T0" fmla="*/ 39 w 138"/>
                      <a:gd name="T1" fmla="*/ 36 h 118"/>
                      <a:gd name="T2" fmla="*/ 4 w 138"/>
                      <a:gd name="T3" fmla="*/ 36 h 118"/>
                      <a:gd name="T4" fmla="*/ 0 w 138"/>
                      <a:gd name="T5" fmla="*/ 5 h 118"/>
                      <a:gd name="T6" fmla="*/ 0 w 138"/>
                      <a:gd name="T7" fmla="*/ 0 h 118"/>
                      <a:gd name="T8" fmla="*/ 43 w 138"/>
                      <a:gd name="T9" fmla="*/ 0 h 118"/>
                      <a:gd name="T10" fmla="*/ 43 w 138"/>
                      <a:gd name="T11" fmla="*/ 5 h 118"/>
                      <a:gd name="T12" fmla="*/ 39 w 138"/>
                      <a:gd name="T13" fmla="*/ 36 h 11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138" h="118">
                        <a:moveTo>
                          <a:pt x="124" y="118"/>
                        </a:moveTo>
                        <a:lnTo>
                          <a:pt x="14" y="118"/>
                        </a:ln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8" y="0"/>
                        </a:lnTo>
                        <a:lnTo>
                          <a:pt x="138" y="17"/>
                        </a:lnTo>
                        <a:lnTo>
                          <a:pt x="124" y="11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" name="Freeform 27"/>
                  <p:cNvSpPr>
                    <a:spLocks noChangeAspect="1"/>
                  </p:cNvSpPr>
                  <p:nvPr/>
                </p:nvSpPr>
                <p:spPr bwMode="auto">
                  <a:xfrm>
                    <a:off x="2661" y="1589"/>
                    <a:ext cx="43" cy="36"/>
                  </a:xfrm>
                  <a:custGeom>
                    <a:avLst/>
                    <a:gdLst>
                      <a:gd name="T0" fmla="*/ 39 w 138"/>
                      <a:gd name="T1" fmla="*/ 36 h 118"/>
                      <a:gd name="T2" fmla="*/ 4 w 138"/>
                      <a:gd name="T3" fmla="*/ 36 h 118"/>
                      <a:gd name="T4" fmla="*/ 0 w 138"/>
                      <a:gd name="T5" fmla="*/ 5 h 118"/>
                      <a:gd name="T6" fmla="*/ 0 w 138"/>
                      <a:gd name="T7" fmla="*/ 0 h 118"/>
                      <a:gd name="T8" fmla="*/ 43 w 138"/>
                      <a:gd name="T9" fmla="*/ 0 h 118"/>
                      <a:gd name="T10" fmla="*/ 43 w 138"/>
                      <a:gd name="T11" fmla="*/ 5 h 118"/>
                      <a:gd name="T12" fmla="*/ 39 w 138"/>
                      <a:gd name="T13" fmla="*/ 36 h 11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138" h="118">
                        <a:moveTo>
                          <a:pt x="124" y="118"/>
                        </a:moveTo>
                        <a:lnTo>
                          <a:pt x="14" y="118"/>
                        </a:ln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8" y="0"/>
                        </a:lnTo>
                        <a:lnTo>
                          <a:pt x="138" y="17"/>
                        </a:lnTo>
                        <a:lnTo>
                          <a:pt x="124" y="118"/>
                        </a:lnTo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" name="Freeform 28"/>
                  <p:cNvSpPr>
                    <a:spLocks noChangeAspect="1"/>
                  </p:cNvSpPr>
                  <p:nvPr/>
                </p:nvSpPr>
                <p:spPr bwMode="auto">
                  <a:xfrm>
                    <a:off x="2890" y="1668"/>
                    <a:ext cx="93" cy="208"/>
                  </a:xfrm>
                  <a:custGeom>
                    <a:avLst/>
                    <a:gdLst>
                      <a:gd name="T0" fmla="*/ 85 w 320"/>
                      <a:gd name="T1" fmla="*/ 15 h 693"/>
                      <a:gd name="T2" fmla="*/ 83 w 320"/>
                      <a:gd name="T3" fmla="*/ 12 h 693"/>
                      <a:gd name="T4" fmla="*/ 80 w 320"/>
                      <a:gd name="T5" fmla="*/ 10 h 693"/>
                      <a:gd name="T6" fmla="*/ 77 w 320"/>
                      <a:gd name="T7" fmla="*/ 8 h 693"/>
                      <a:gd name="T8" fmla="*/ 74 w 320"/>
                      <a:gd name="T9" fmla="*/ 7 h 693"/>
                      <a:gd name="T10" fmla="*/ 71 w 320"/>
                      <a:gd name="T11" fmla="*/ 5 h 693"/>
                      <a:gd name="T12" fmla="*/ 68 w 320"/>
                      <a:gd name="T13" fmla="*/ 3 h 693"/>
                      <a:gd name="T14" fmla="*/ 64 w 320"/>
                      <a:gd name="T15" fmla="*/ 2 h 693"/>
                      <a:gd name="T16" fmla="*/ 61 w 320"/>
                      <a:gd name="T17" fmla="*/ 2 h 693"/>
                      <a:gd name="T18" fmla="*/ 57 w 320"/>
                      <a:gd name="T19" fmla="*/ 1 h 693"/>
                      <a:gd name="T20" fmla="*/ 54 w 320"/>
                      <a:gd name="T21" fmla="*/ 0 h 693"/>
                      <a:gd name="T22" fmla="*/ 50 w 320"/>
                      <a:gd name="T23" fmla="*/ 0 h 693"/>
                      <a:gd name="T24" fmla="*/ 47 w 320"/>
                      <a:gd name="T25" fmla="*/ 0 h 693"/>
                      <a:gd name="T26" fmla="*/ 43 w 320"/>
                      <a:gd name="T27" fmla="*/ 0 h 693"/>
                      <a:gd name="T28" fmla="*/ 39 w 320"/>
                      <a:gd name="T29" fmla="*/ 0 h 693"/>
                      <a:gd name="T30" fmla="*/ 36 w 320"/>
                      <a:gd name="T31" fmla="*/ 1 h 693"/>
                      <a:gd name="T32" fmla="*/ 32 w 320"/>
                      <a:gd name="T33" fmla="*/ 2 h 693"/>
                      <a:gd name="T34" fmla="*/ 29 w 320"/>
                      <a:gd name="T35" fmla="*/ 2 h 693"/>
                      <a:gd name="T36" fmla="*/ 25 w 320"/>
                      <a:gd name="T37" fmla="*/ 3 h 693"/>
                      <a:gd name="T38" fmla="*/ 22 w 320"/>
                      <a:gd name="T39" fmla="*/ 5 h 693"/>
                      <a:gd name="T40" fmla="*/ 19 w 320"/>
                      <a:gd name="T41" fmla="*/ 7 h 693"/>
                      <a:gd name="T42" fmla="*/ 15 w 320"/>
                      <a:gd name="T43" fmla="*/ 8 h 693"/>
                      <a:gd name="T44" fmla="*/ 13 w 320"/>
                      <a:gd name="T45" fmla="*/ 10 h 693"/>
                      <a:gd name="T46" fmla="*/ 10 w 320"/>
                      <a:gd name="T47" fmla="*/ 12 h 693"/>
                      <a:gd name="T48" fmla="*/ 8 w 320"/>
                      <a:gd name="T49" fmla="*/ 15 h 693"/>
                      <a:gd name="T50" fmla="*/ 6 w 320"/>
                      <a:gd name="T51" fmla="*/ 17 h 693"/>
                      <a:gd name="T52" fmla="*/ 4 w 320"/>
                      <a:gd name="T53" fmla="*/ 19 h 693"/>
                      <a:gd name="T54" fmla="*/ 3 w 320"/>
                      <a:gd name="T55" fmla="*/ 20 h 693"/>
                      <a:gd name="T56" fmla="*/ 2 w 320"/>
                      <a:gd name="T57" fmla="*/ 23 h 693"/>
                      <a:gd name="T58" fmla="*/ 1 w 320"/>
                      <a:gd name="T59" fmla="*/ 25 h 693"/>
                      <a:gd name="T60" fmla="*/ 1 w 320"/>
                      <a:gd name="T61" fmla="*/ 27 h 693"/>
                      <a:gd name="T62" fmla="*/ 0 w 320"/>
                      <a:gd name="T63" fmla="*/ 30 h 693"/>
                      <a:gd name="T64" fmla="*/ 0 w 320"/>
                      <a:gd name="T65" fmla="*/ 32 h 693"/>
                      <a:gd name="T66" fmla="*/ 0 w 320"/>
                      <a:gd name="T67" fmla="*/ 208 h 693"/>
                      <a:gd name="T68" fmla="*/ 93 w 320"/>
                      <a:gd name="T69" fmla="*/ 208 h 693"/>
                      <a:gd name="T70" fmla="*/ 93 w 320"/>
                      <a:gd name="T71" fmla="*/ 32 h 693"/>
                      <a:gd name="T72" fmla="*/ 93 w 320"/>
                      <a:gd name="T73" fmla="*/ 30 h 693"/>
                      <a:gd name="T74" fmla="*/ 92 w 320"/>
                      <a:gd name="T75" fmla="*/ 27 h 693"/>
                      <a:gd name="T76" fmla="*/ 92 w 320"/>
                      <a:gd name="T77" fmla="*/ 25 h 693"/>
                      <a:gd name="T78" fmla="*/ 91 w 320"/>
                      <a:gd name="T79" fmla="*/ 23 h 693"/>
                      <a:gd name="T80" fmla="*/ 90 w 320"/>
                      <a:gd name="T81" fmla="*/ 20 h 693"/>
                      <a:gd name="T82" fmla="*/ 88 w 320"/>
                      <a:gd name="T83" fmla="*/ 19 h 693"/>
                      <a:gd name="T84" fmla="*/ 87 w 320"/>
                      <a:gd name="T85" fmla="*/ 17 h 693"/>
                      <a:gd name="T86" fmla="*/ 85 w 320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20" h="693">
                        <a:moveTo>
                          <a:pt x="294" y="49"/>
                        </a:moveTo>
                        <a:lnTo>
                          <a:pt x="285" y="41"/>
                        </a:lnTo>
                        <a:lnTo>
                          <a:pt x="275" y="33"/>
                        </a:lnTo>
                        <a:lnTo>
                          <a:pt x="266" y="27"/>
                        </a:lnTo>
                        <a:lnTo>
                          <a:pt x="256" y="22"/>
                        </a:lnTo>
                        <a:lnTo>
                          <a:pt x="245" y="16"/>
                        </a:lnTo>
                        <a:lnTo>
                          <a:pt x="233" y="11"/>
                        </a:lnTo>
                        <a:lnTo>
                          <a:pt x="221" y="8"/>
                        </a:lnTo>
                        <a:lnTo>
                          <a:pt x="209" y="5"/>
                        </a:lnTo>
                        <a:lnTo>
                          <a:pt x="196" y="3"/>
                        </a:lnTo>
                        <a:lnTo>
                          <a:pt x="185" y="1"/>
                        </a:lnTo>
                        <a:lnTo>
                          <a:pt x="172" y="0"/>
                        </a:lnTo>
                        <a:lnTo>
                          <a:pt x="160" y="0"/>
                        </a:lnTo>
                        <a:lnTo>
                          <a:pt x="148" y="0"/>
                        </a:lnTo>
                        <a:lnTo>
                          <a:pt x="135" y="1"/>
                        </a:lnTo>
                        <a:lnTo>
                          <a:pt x="124" y="3"/>
                        </a:lnTo>
                        <a:lnTo>
                          <a:pt x="111" y="5"/>
                        </a:lnTo>
                        <a:lnTo>
                          <a:pt x="99" y="8"/>
                        </a:lnTo>
                        <a:lnTo>
                          <a:pt x="87" y="11"/>
                        </a:lnTo>
                        <a:lnTo>
                          <a:pt x="75" y="16"/>
                        </a:lnTo>
                        <a:lnTo>
                          <a:pt x="64" y="22"/>
                        </a:lnTo>
                        <a:lnTo>
                          <a:pt x="53" y="27"/>
                        </a:lnTo>
                        <a:lnTo>
                          <a:pt x="44" y="33"/>
                        </a:lnTo>
                        <a:lnTo>
                          <a:pt x="34" y="41"/>
                        </a:lnTo>
                        <a:lnTo>
                          <a:pt x="26" y="49"/>
                        </a:lnTo>
                        <a:lnTo>
                          <a:pt x="21" y="55"/>
                        </a:lnTo>
                        <a:lnTo>
                          <a:pt x="15" y="62"/>
                        </a:lnTo>
                        <a:lnTo>
                          <a:pt x="11" y="68"/>
                        </a:lnTo>
                        <a:lnTo>
                          <a:pt x="7" y="75"/>
                        </a:lnTo>
                        <a:lnTo>
                          <a:pt x="5" y="84"/>
                        </a:lnTo>
                        <a:lnTo>
                          <a:pt x="2" y="91"/>
                        </a:lnTo>
                        <a:lnTo>
                          <a:pt x="0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20" y="693"/>
                        </a:lnTo>
                        <a:lnTo>
                          <a:pt x="320" y="108"/>
                        </a:lnTo>
                        <a:lnTo>
                          <a:pt x="319" y="100"/>
                        </a:lnTo>
                        <a:lnTo>
                          <a:pt x="318" y="91"/>
                        </a:lnTo>
                        <a:lnTo>
                          <a:pt x="315" y="84"/>
                        </a:lnTo>
                        <a:lnTo>
                          <a:pt x="312" y="75"/>
                        </a:lnTo>
                        <a:lnTo>
                          <a:pt x="308" y="68"/>
                        </a:lnTo>
                        <a:lnTo>
                          <a:pt x="304" y="62"/>
                        </a:lnTo>
                        <a:lnTo>
                          <a:pt x="300" y="55"/>
                        </a:lnTo>
                        <a:lnTo>
                          <a:pt x="294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" name="Freeform 29"/>
                  <p:cNvSpPr>
                    <a:spLocks noChangeAspect="1"/>
                  </p:cNvSpPr>
                  <p:nvPr/>
                </p:nvSpPr>
                <p:spPr bwMode="auto">
                  <a:xfrm>
                    <a:off x="2890" y="1668"/>
                    <a:ext cx="93" cy="208"/>
                  </a:xfrm>
                  <a:custGeom>
                    <a:avLst/>
                    <a:gdLst>
                      <a:gd name="T0" fmla="*/ 85 w 320"/>
                      <a:gd name="T1" fmla="*/ 15 h 693"/>
                      <a:gd name="T2" fmla="*/ 83 w 320"/>
                      <a:gd name="T3" fmla="*/ 12 h 693"/>
                      <a:gd name="T4" fmla="*/ 80 w 320"/>
                      <a:gd name="T5" fmla="*/ 10 h 693"/>
                      <a:gd name="T6" fmla="*/ 77 w 320"/>
                      <a:gd name="T7" fmla="*/ 8 h 693"/>
                      <a:gd name="T8" fmla="*/ 74 w 320"/>
                      <a:gd name="T9" fmla="*/ 7 h 693"/>
                      <a:gd name="T10" fmla="*/ 71 w 320"/>
                      <a:gd name="T11" fmla="*/ 5 h 693"/>
                      <a:gd name="T12" fmla="*/ 68 w 320"/>
                      <a:gd name="T13" fmla="*/ 3 h 693"/>
                      <a:gd name="T14" fmla="*/ 64 w 320"/>
                      <a:gd name="T15" fmla="*/ 2 h 693"/>
                      <a:gd name="T16" fmla="*/ 61 w 320"/>
                      <a:gd name="T17" fmla="*/ 2 h 693"/>
                      <a:gd name="T18" fmla="*/ 57 w 320"/>
                      <a:gd name="T19" fmla="*/ 1 h 693"/>
                      <a:gd name="T20" fmla="*/ 54 w 320"/>
                      <a:gd name="T21" fmla="*/ 0 h 693"/>
                      <a:gd name="T22" fmla="*/ 50 w 320"/>
                      <a:gd name="T23" fmla="*/ 0 h 693"/>
                      <a:gd name="T24" fmla="*/ 47 w 320"/>
                      <a:gd name="T25" fmla="*/ 0 h 693"/>
                      <a:gd name="T26" fmla="*/ 43 w 320"/>
                      <a:gd name="T27" fmla="*/ 0 h 693"/>
                      <a:gd name="T28" fmla="*/ 39 w 320"/>
                      <a:gd name="T29" fmla="*/ 0 h 693"/>
                      <a:gd name="T30" fmla="*/ 36 w 320"/>
                      <a:gd name="T31" fmla="*/ 1 h 693"/>
                      <a:gd name="T32" fmla="*/ 32 w 320"/>
                      <a:gd name="T33" fmla="*/ 2 h 693"/>
                      <a:gd name="T34" fmla="*/ 29 w 320"/>
                      <a:gd name="T35" fmla="*/ 2 h 693"/>
                      <a:gd name="T36" fmla="*/ 25 w 320"/>
                      <a:gd name="T37" fmla="*/ 3 h 693"/>
                      <a:gd name="T38" fmla="*/ 22 w 320"/>
                      <a:gd name="T39" fmla="*/ 5 h 693"/>
                      <a:gd name="T40" fmla="*/ 19 w 320"/>
                      <a:gd name="T41" fmla="*/ 7 h 693"/>
                      <a:gd name="T42" fmla="*/ 15 w 320"/>
                      <a:gd name="T43" fmla="*/ 8 h 693"/>
                      <a:gd name="T44" fmla="*/ 13 w 320"/>
                      <a:gd name="T45" fmla="*/ 10 h 693"/>
                      <a:gd name="T46" fmla="*/ 10 w 320"/>
                      <a:gd name="T47" fmla="*/ 12 h 693"/>
                      <a:gd name="T48" fmla="*/ 8 w 320"/>
                      <a:gd name="T49" fmla="*/ 15 h 693"/>
                      <a:gd name="T50" fmla="*/ 6 w 320"/>
                      <a:gd name="T51" fmla="*/ 17 h 693"/>
                      <a:gd name="T52" fmla="*/ 4 w 320"/>
                      <a:gd name="T53" fmla="*/ 19 h 693"/>
                      <a:gd name="T54" fmla="*/ 3 w 320"/>
                      <a:gd name="T55" fmla="*/ 20 h 693"/>
                      <a:gd name="T56" fmla="*/ 2 w 320"/>
                      <a:gd name="T57" fmla="*/ 23 h 693"/>
                      <a:gd name="T58" fmla="*/ 1 w 320"/>
                      <a:gd name="T59" fmla="*/ 25 h 693"/>
                      <a:gd name="T60" fmla="*/ 1 w 320"/>
                      <a:gd name="T61" fmla="*/ 27 h 693"/>
                      <a:gd name="T62" fmla="*/ 0 w 320"/>
                      <a:gd name="T63" fmla="*/ 30 h 693"/>
                      <a:gd name="T64" fmla="*/ 0 w 320"/>
                      <a:gd name="T65" fmla="*/ 32 h 693"/>
                      <a:gd name="T66" fmla="*/ 0 w 320"/>
                      <a:gd name="T67" fmla="*/ 208 h 693"/>
                      <a:gd name="T68" fmla="*/ 93 w 320"/>
                      <a:gd name="T69" fmla="*/ 208 h 693"/>
                      <a:gd name="T70" fmla="*/ 93 w 320"/>
                      <a:gd name="T71" fmla="*/ 32 h 693"/>
                      <a:gd name="T72" fmla="*/ 93 w 320"/>
                      <a:gd name="T73" fmla="*/ 30 h 693"/>
                      <a:gd name="T74" fmla="*/ 92 w 320"/>
                      <a:gd name="T75" fmla="*/ 27 h 693"/>
                      <a:gd name="T76" fmla="*/ 92 w 320"/>
                      <a:gd name="T77" fmla="*/ 25 h 693"/>
                      <a:gd name="T78" fmla="*/ 91 w 320"/>
                      <a:gd name="T79" fmla="*/ 23 h 693"/>
                      <a:gd name="T80" fmla="*/ 90 w 320"/>
                      <a:gd name="T81" fmla="*/ 20 h 693"/>
                      <a:gd name="T82" fmla="*/ 88 w 320"/>
                      <a:gd name="T83" fmla="*/ 19 h 693"/>
                      <a:gd name="T84" fmla="*/ 87 w 320"/>
                      <a:gd name="T85" fmla="*/ 17 h 693"/>
                      <a:gd name="T86" fmla="*/ 85 w 320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20" h="693">
                        <a:moveTo>
                          <a:pt x="294" y="49"/>
                        </a:moveTo>
                        <a:lnTo>
                          <a:pt x="285" y="41"/>
                        </a:lnTo>
                        <a:lnTo>
                          <a:pt x="275" y="33"/>
                        </a:lnTo>
                        <a:lnTo>
                          <a:pt x="266" y="27"/>
                        </a:lnTo>
                        <a:lnTo>
                          <a:pt x="256" y="22"/>
                        </a:lnTo>
                        <a:lnTo>
                          <a:pt x="245" y="16"/>
                        </a:lnTo>
                        <a:lnTo>
                          <a:pt x="233" y="11"/>
                        </a:lnTo>
                        <a:lnTo>
                          <a:pt x="221" y="8"/>
                        </a:lnTo>
                        <a:lnTo>
                          <a:pt x="209" y="5"/>
                        </a:lnTo>
                        <a:lnTo>
                          <a:pt x="196" y="3"/>
                        </a:lnTo>
                        <a:lnTo>
                          <a:pt x="185" y="1"/>
                        </a:lnTo>
                        <a:lnTo>
                          <a:pt x="172" y="0"/>
                        </a:lnTo>
                        <a:lnTo>
                          <a:pt x="160" y="0"/>
                        </a:lnTo>
                        <a:lnTo>
                          <a:pt x="148" y="0"/>
                        </a:lnTo>
                        <a:lnTo>
                          <a:pt x="135" y="1"/>
                        </a:lnTo>
                        <a:lnTo>
                          <a:pt x="124" y="3"/>
                        </a:lnTo>
                        <a:lnTo>
                          <a:pt x="111" y="5"/>
                        </a:lnTo>
                        <a:lnTo>
                          <a:pt x="99" y="8"/>
                        </a:lnTo>
                        <a:lnTo>
                          <a:pt x="87" y="11"/>
                        </a:lnTo>
                        <a:lnTo>
                          <a:pt x="75" y="16"/>
                        </a:lnTo>
                        <a:lnTo>
                          <a:pt x="64" y="22"/>
                        </a:lnTo>
                        <a:lnTo>
                          <a:pt x="53" y="27"/>
                        </a:lnTo>
                        <a:lnTo>
                          <a:pt x="44" y="33"/>
                        </a:lnTo>
                        <a:lnTo>
                          <a:pt x="34" y="41"/>
                        </a:lnTo>
                        <a:lnTo>
                          <a:pt x="26" y="49"/>
                        </a:lnTo>
                        <a:lnTo>
                          <a:pt x="21" y="55"/>
                        </a:lnTo>
                        <a:lnTo>
                          <a:pt x="15" y="62"/>
                        </a:lnTo>
                        <a:lnTo>
                          <a:pt x="11" y="68"/>
                        </a:lnTo>
                        <a:lnTo>
                          <a:pt x="7" y="75"/>
                        </a:lnTo>
                        <a:lnTo>
                          <a:pt x="5" y="84"/>
                        </a:lnTo>
                        <a:lnTo>
                          <a:pt x="2" y="91"/>
                        </a:lnTo>
                        <a:lnTo>
                          <a:pt x="0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20" y="693"/>
                        </a:lnTo>
                        <a:lnTo>
                          <a:pt x="320" y="108"/>
                        </a:lnTo>
                        <a:lnTo>
                          <a:pt x="319" y="100"/>
                        </a:lnTo>
                        <a:lnTo>
                          <a:pt x="318" y="91"/>
                        </a:lnTo>
                        <a:lnTo>
                          <a:pt x="315" y="84"/>
                        </a:lnTo>
                        <a:lnTo>
                          <a:pt x="312" y="75"/>
                        </a:lnTo>
                        <a:lnTo>
                          <a:pt x="308" y="68"/>
                        </a:lnTo>
                        <a:lnTo>
                          <a:pt x="304" y="62"/>
                        </a:lnTo>
                        <a:lnTo>
                          <a:pt x="300" y="55"/>
                        </a:lnTo>
                        <a:lnTo>
                          <a:pt x="294" y="49"/>
                        </a:lnTo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" name="Freeform 30"/>
                  <p:cNvSpPr>
                    <a:spLocks noChangeAspect="1"/>
                  </p:cNvSpPr>
                  <p:nvPr/>
                </p:nvSpPr>
                <p:spPr bwMode="auto">
                  <a:xfrm>
                    <a:off x="2833" y="1589"/>
                    <a:ext cx="43" cy="36"/>
                  </a:xfrm>
                  <a:custGeom>
                    <a:avLst/>
                    <a:gdLst>
                      <a:gd name="T0" fmla="*/ 39 w 136"/>
                      <a:gd name="T1" fmla="*/ 36 h 118"/>
                      <a:gd name="T2" fmla="*/ 4 w 136"/>
                      <a:gd name="T3" fmla="*/ 36 h 118"/>
                      <a:gd name="T4" fmla="*/ 0 w 136"/>
                      <a:gd name="T5" fmla="*/ 5 h 118"/>
                      <a:gd name="T6" fmla="*/ 0 w 136"/>
                      <a:gd name="T7" fmla="*/ 0 h 118"/>
                      <a:gd name="T8" fmla="*/ 43 w 136"/>
                      <a:gd name="T9" fmla="*/ 0 h 118"/>
                      <a:gd name="T10" fmla="*/ 43 w 136"/>
                      <a:gd name="T11" fmla="*/ 5 h 118"/>
                      <a:gd name="T12" fmla="*/ 39 w 136"/>
                      <a:gd name="T13" fmla="*/ 36 h 11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136" h="118">
                        <a:moveTo>
                          <a:pt x="124" y="118"/>
                        </a:moveTo>
                        <a:lnTo>
                          <a:pt x="14" y="118"/>
                        </a:ln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6" y="0"/>
                        </a:lnTo>
                        <a:lnTo>
                          <a:pt x="136" y="17"/>
                        </a:lnTo>
                        <a:lnTo>
                          <a:pt x="124" y="11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" name="Freeform 31"/>
                  <p:cNvSpPr>
                    <a:spLocks noChangeAspect="1"/>
                  </p:cNvSpPr>
                  <p:nvPr/>
                </p:nvSpPr>
                <p:spPr bwMode="auto">
                  <a:xfrm>
                    <a:off x="3055" y="1668"/>
                    <a:ext cx="93" cy="208"/>
                  </a:xfrm>
                  <a:custGeom>
                    <a:avLst/>
                    <a:gdLst>
                      <a:gd name="T0" fmla="*/ 85 w 318"/>
                      <a:gd name="T1" fmla="*/ 15 h 693"/>
                      <a:gd name="T2" fmla="*/ 83 w 318"/>
                      <a:gd name="T3" fmla="*/ 12 h 693"/>
                      <a:gd name="T4" fmla="*/ 80 w 318"/>
                      <a:gd name="T5" fmla="*/ 10 h 693"/>
                      <a:gd name="T6" fmla="*/ 78 w 318"/>
                      <a:gd name="T7" fmla="*/ 8 h 693"/>
                      <a:gd name="T8" fmla="*/ 75 w 318"/>
                      <a:gd name="T9" fmla="*/ 7 h 693"/>
                      <a:gd name="T10" fmla="*/ 71 w 318"/>
                      <a:gd name="T11" fmla="*/ 5 h 693"/>
                      <a:gd name="T12" fmla="*/ 68 w 318"/>
                      <a:gd name="T13" fmla="*/ 3 h 693"/>
                      <a:gd name="T14" fmla="*/ 64 w 318"/>
                      <a:gd name="T15" fmla="*/ 2 h 693"/>
                      <a:gd name="T16" fmla="*/ 61 w 318"/>
                      <a:gd name="T17" fmla="*/ 2 h 693"/>
                      <a:gd name="T18" fmla="*/ 57 w 318"/>
                      <a:gd name="T19" fmla="*/ 1 h 693"/>
                      <a:gd name="T20" fmla="*/ 54 w 318"/>
                      <a:gd name="T21" fmla="*/ 0 h 693"/>
                      <a:gd name="T22" fmla="*/ 50 w 318"/>
                      <a:gd name="T23" fmla="*/ 0 h 693"/>
                      <a:gd name="T24" fmla="*/ 46 w 318"/>
                      <a:gd name="T25" fmla="*/ 0 h 693"/>
                      <a:gd name="T26" fmla="*/ 43 w 318"/>
                      <a:gd name="T27" fmla="*/ 0 h 693"/>
                      <a:gd name="T28" fmla="*/ 39 w 318"/>
                      <a:gd name="T29" fmla="*/ 0 h 693"/>
                      <a:gd name="T30" fmla="*/ 35 w 318"/>
                      <a:gd name="T31" fmla="*/ 1 h 693"/>
                      <a:gd name="T32" fmla="*/ 32 w 318"/>
                      <a:gd name="T33" fmla="*/ 2 h 693"/>
                      <a:gd name="T34" fmla="*/ 28 w 318"/>
                      <a:gd name="T35" fmla="*/ 2 h 693"/>
                      <a:gd name="T36" fmla="*/ 25 w 318"/>
                      <a:gd name="T37" fmla="*/ 3 h 693"/>
                      <a:gd name="T38" fmla="*/ 21 w 318"/>
                      <a:gd name="T39" fmla="*/ 5 h 693"/>
                      <a:gd name="T40" fmla="*/ 18 w 318"/>
                      <a:gd name="T41" fmla="*/ 7 h 693"/>
                      <a:gd name="T42" fmla="*/ 15 w 318"/>
                      <a:gd name="T43" fmla="*/ 8 h 693"/>
                      <a:gd name="T44" fmla="*/ 12 w 318"/>
                      <a:gd name="T45" fmla="*/ 10 h 693"/>
                      <a:gd name="T46" fmla="*/ 10 w 318"/>
                      <a:gd name="T47" fmla="*/ 12 h 693"/>
                      <a:gd name="T48" fmla="*/ 7 w 318"/>
                      <a:gd name="T49" fmla="*/ 15 h 693"/>
                      <a:gd name="T50" fmla="*/ 6 w 318"/>
                      <a:gd name="T51" fmla="*/ 17 h 693"/>
                      <a:gd name="T52" fmla="*/ 4 w 318"/>
                      <a:gd name="T53" fmla="*/ 19 h 693"/>
                      <a:gd name="T54" fmla="*/ 3 w 318"/>
                      <a:gd name="T55" fmla="*/ 20 h 693"/>
                      <a:gd name="T56" fmla="*/ 2 w 318"/>
                      <a:gd name="T57" fmla="*/ 23 h 693"/>
                      <a:gd name="T58" fmla="*/ 1 w 318"/>
                      <a:gd name="T59" fmla="*/ 25 h 693"/>
                      <a:gd name="T60" fmla="*/ 1 w 318"/>
                      <a:gd name="T61" fmla="*/ 27 h 693"/>
                      <a:gd name="T62" fmla="*/ 0 w 318"/>
                      <a:gd name="T63" fmla="*/ 30 h 693"/>
                      <a:gd name="T64" fmla="*/ 0 w 318"/>
                      <a:gd name="T65" fmla="*/ 32 h 693"/>
                      <a:gd name="T66" fmla="*/ 0 w 318"/>
                      <a:gd name="T67" fmla="*/ 208 h 693"/>
                      <a:gd name="T68" fmla="*/ 93 w 318"/>
                      <a:gd name="T69" fmla="*/ 208 h 693"/>
                      <a:gd name="T70" fmla="*/ 93 w 318"/>
                      <a:gd name="T71" fmla="*/ 32 h 693"/>
                      <a:gd name="T72" fmla="*/ 93 w 318"/>
                      <a:gd name="T73" fmla="*/ 30 h 693"/>
                      <a:gd name="T74" fmla="*/ 92 w 318"/>
                      <a:gd name="T75" fmla="*/ 27 h 693"/>
                      <a:gd name="T76" fmla="*/ 92 w 318"/>
                      <a:gd name="T77" fmla="*/ 25 h 693"/>
                      <a:gd name="T78" fmla="*/ 91 w 318"/>
                      <a:gd name="T79" fmla="*/ 23 h 693"/>
                      <a:gd name="T80" fmla="*/ 90 w 318"/>
                      <a:gd name="T81" fmla="*/ 20 h 693"/>
                      <a:gd name="T82" fmla="*/ 88 w 318"/>
                      <a:gd name="T83" fmla="*/ 19 h 693"/>
                      <a:gd name="T84" fmla="*/ 87 w 318"/>
                      <a:gd name="T85" fmla="*/ 17 h 693"/>
                      <a:gd name="T86" fmla="*/ 85 w 318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18" h="693">
                        <a:moveTo>
                          <a:pt x="291" y="49"/>
                        </a:moveTo>
                        <a:lnTo>
                          <a:pt x="284" y="41"/>
                        </a:lnTo>
                        <a:lnTo>
                          <a:pt x="274" y="33"/>
                        </a:lnTo>
                        <a:lnTo>
                          <a:pt x="265" y="27"/>
                        </a:lnTo>
                        <a:lnTo>
                          <a:pt x="256" y="22"/>
                        </a:lnTo>
                        <a:lnTo>
                          <a:pt x="244" y="16"/>
                        </a:lnTo>
                        <a:lnTo>
                          <a:pt x="231" y="11"/>
                        </a:lnTo>
                        <a:lnTo>
                          <a:pt x="220" y="8"/>
                        </a:lnTo>
                        <a:lnTo>
                          <a:pt x="207" y="5"/>
                        </a:lnTo>
                        <a:lnTo>
                          <a:pt x="195" y="3"/>
                        </a:lnTo>
                        <a:lnTo>
                          <a:pt x="183" y="1"/>
                        </a:lnTo>
                        <a:lnTo>
                          <a:pt x="170" y="0"/>
                        </a:lnTo>
                        <a:lnTo>
                          <a:pt x="158" y="0"/>
                        </a:lnTo>
                        <a:lnTo>
                          <a:pt x="146" y="0"/>
                        </a:lnTo>
                        <a:lnTo>
                          <a:pt x="133" y="1"/>
                        </a:lnTo>
                        <a:lnTo>
                          <a:pt x="121" y="3"/>
                        </a:lnTo>
                        <a:lnTo>
                          <a:pt x="109" y="5"/>
                        </a:lnTo>
                        <a:lnTo>
                          <a:pt x="96" y="8"/>
                        </a:lnTo>
                        <a:lnTo>
                          <a:pt x="85" y="11"/>
                        </a:lnTo>
                        <a:lnTo>
                          <a:pt x="73" y="16"/>
                        </a:lnTo>
                        <a:lnTo>
                          <a:pt x="62" y="22"/>
                        </a:lnTo>
                        <a:lnTo>
                          <a:pt x="52" y="27"/>
                        </a:lnTo>
                        <a:lnTo>
                          <a:pt x="42" y="33"/>
                        </a:lnTo>
                        <a:lnTo>
                          <a:pt x="33" y="41"/>
                        </a:lnTo>
                        <a:lnTo>
                          <a:pt x="24" y="49"/>
                        </a:lnTo>
                        <a:lnTo>
                          <a:pt x="19" y="55"/>
                        </a:lnTo>
                        <a:lnTo>
                          <a:pt x="13" y="62"/>
                        </a:lnTo>
                        <a:lnTo>
                          <a:pt x="9" y="68"/>
                        </a:lnTo>
                        <a:lnTo>
                          <a:pt x="6" y="75"/>
                        </a:lnTo>
                        <a:lnTo>
                          <a:pt x="3" y="84"/>
                        </a:lnTo>
                        <a:lnTo>
                          <a:pt x="2" y="91"/>
                        </a:lnTo>
                        <a:lnTo>
                          <a:pt x="0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18" y="693"/>
                        </a:lnTo>
                        <a:lnTo>
                          <a:pt x="318" y="108"/>
                        </a:lnTo>
                        <a:lnTo>
                          <a:pt x="317" y="100"/>
                        </a:lnTo>
                        <a:lnTo>
                          <a:pt x="316" y="91"/>
                        </a:lnTo>
                        <a:lnTo>
                          <a:pt x="313" y="84"/>
                        </a:lnTo>
                        <a:lnTo>
                          <a:pt x="310" y="75"/>
                        </a:lnTo>
                        <a:lnTo>
                          <a:pt x="307" y="68"/>
                        </a:lnTo>
                        <a:lnTo>
                          <a:pt x="302" y="62"/>
                        </a:lnTo>
                        <a:lnTo>
                          <a:pt x="298" y="55"/>
                        </a:lnTo>
                        <a:lnTo>
                          <a:pt x="291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" name="Freeform 32"/>
                  <p:cNvSpPr>
                    <a:spLocks noChangeAspect="1"/>
                  </p:cNvSpPr>
                  <p:nvPr/>
                </p:nvSpPr>
                <p:spPr bwMode="auto">
                  <a:xfrm>
                    <a:off x="3055" y="1668"/>
                    <a:ext cx="93" cy="208"/>
                  </a:xfrm>
                  <a:custGeom>
                    <a:avLst/>
                    <a:gdLst>
                      <a:gd name="T0" fmla="*/ 85 w 318"/>
                      <a:gd name="T1" fmla="*/ 15 h 693"/>
                      <a:gd name="T2" fmla="*/ 83 w 318"/>
                      <a:gd name="T3" fmla="*/ 12 h 693"/>
                      <a:gd name="T4" fmla="*/ 80 w 318"/>
                      <a:gd name="T5" fmla="*/ 10 h 693"/>
                      <a:gd name="T6" fmla="*/ 78 w 318"/>
                      <a:gd name="T7" fmla="*/ 8 h 693"/>
                      <a:gd name="T8" fmla="*/ 75 w 318"/>
                      <a:gd name="T9" fmla="*/ 7 h 693"/>
                      <a:gd name="T10" fmla="*/ 71 w 318"/>
                      <a:gd name="T11" fmla="*/ 5 h 693"/>
                      <a:gd name="T12" fmla="*/ 68 w 318"/>
                      <a:gd name="T13" fmla="*/ 3 h 693"/>
                      <a:gd name="T14" fmla="*/ 64 w 318"/>
                      <a:gd name="T15" fmla="*/ 2 h 693"/>
                      <a:gd name="T16" fmla="*/ 61 w 318"/>
                      <a:gd name="T17" fmla="*/ 2 h 693"/>
                      <a:gd name="T18" fmla="*/ 57 w 318"/>
                      <a:gd name="T19" fmla="*/ 1 h 693"/>
                      <a:gd name="T20" fmla="*/ 54 w 318"/>
                      <a:gd name="T21" fmla="*/ 0 h 693"/>
                      <a:gd name="T22" fmla="*/ 50 w 318"/>
                      <a:gd name="T23" fmla="*/ 0 h 693"/>
                      <a:gd name="T24" fmla="*/ 46 w 318"/>
                      <a:gd name="T25" fmla="*/ 0 h 693"/>
                      <a:gd name="T26" fmla="*/ 43 w 318"/>
                      <a:gd name="T27" fmla="*/ 0 h 693"/>
                      <a:gd name="T28" fmla="*/ 39 w 318"/>
                      <a:gd name="T29" fmla="*/ 0 h 693"/>
                      <a:gd name="T30" fmla="*/ 35 w 318"/>
                      <a:gd name="T31" fmla="*/ 1 h 693"/>
                      <a:gd name="T32" fmla="*/ 32 w 318"/>
                      <a:gd name="T33" fmla="*/ 2 h 693"/>
                      <a:gd name="T34" fmla="*/ 28 w 318"/>
                      <a:gd name="T35" fmla="*/ 2 h 693"/>
                      <a:gd name="T36" fmla="*/ 25 w 318"/>
                      <a:gd name="T37" fmla="*/ 3 h 693"/>
                      <a:gd name="T38" fmla="*/ 21 w 318"/>
                      <a:gd name="T39" fmla="*/ 5 h 693"/>
                      <a:gd name="T40" fmla="*/ 18 w 318"/>
                      <a:gd name="T41" fmla="*/ 7 h 693"/>
                      <a:gd name="T42" fmla="*/ 15 w 318"/>
                      <a:gd name="T43" fmla="*/ 8 h 693"/>
                      <a:gd name="T44" fmla="*/ 12 w 318"/>
                      <a:gd name="T45" fmla="*/ 10 h 693"/>
                      <a:gd name="T46" fmla="*/ 10 w 318"/>
                      <a:gd name="T47" fmla="*/ 12 h 693"/>
                      <a:gd name="T48" fmla="*/ 7 w 318"/>
                      <a:gd name="T49" fmla="*/ 15 h 693"/>
                      <a:gd name="T50" fmla="*/ 6 w 318"/>
                      <a:gd name="T51" fmla="*/ 17 h 693"/>
                      <a:gd name="T52" fmla="*/ 4 w 318"/>
                      <a:gd name="T53" fmla="*/ 19 h 693"/>
                      <a:gd name="T54" fmla="*/ 3 w 318"/>
                      <a:gd name="T55" fmla="*/ 20 h 693"/>
                      <a:gd name="T56" fmla="*/ 2 w 318"/>
                      <a:gd name="T57" fmla="*/ 23 h 693"/>
                      <a:gd name="T58" fmla="*/ 1 w 318"/>
                      <a:gd name="T59" fmla="*/ 25 h 693"/>
                      <a:gd name="T60" fmla="*/ 1 w 318"/>
                      <a:gd name="T61" fmla="*/ 27 h 693"/>
                      <a:gd name="T62" fmla="*/ 0 w 318"/>
                      <a:gd name="T63" fmla="*/ 30 h 693"/>
                      <a:gd name="T64" fmla="*/ 0 w 318"/>
                      <a:gd name="T65" fmla="*/ 32 h 693"/>
                      <a:gd name="T66" fmla="*/ 0 w 318"/>
                      <a:gd name="T67" fmla="*/ 208 h 693"/>
                      <a:gd name="T68" fmla="*/ 93 w 318"/>
                      <a:gd name="T69" fmla="*/ 208 h 693"/>
                      <a:gd name="T70" fmla="*/ 93 w 318"/>
                      <a:gd name="T71" fmla="*/ 32 h 693"/>
                      <a:gd name="T72" fmla="*/ 93 w 318"/>
                      <a:gd name="T73" fmla="*/ 30 h 693"/>
                      <a:gd name="T74" fmla="*/ 92 w 318"/>
                      <a:gd name="T75" fmla="*/ 27 h 693"/>
                      <a:gd name="T76" fmla="*/ 92 w 318"/>
                      <a:gd name="T77" fmla="*/ 25 h 693"/>
                      <a:gd name="T78" fmla="*/ 91 w 318"/>
                      <a:gd name="T79" fmla="*/ 23 h 693"/>
                      <a:gd name="T80" fmla="*/ 90 w 318"/>
                      <a:gd name="T81" fmla="*/ 20 h 693"/>
                      <a:gd name="T82" fmla="*/ 88 w 318"/>
                      <a:gd name="T83" fmla="*/ 19 h 693"/>
                      <a:gd name="T84" fmla="*/ 87 w 318"/>
                      <a:gd name="T85" fmla="*/ 17 h 693"/>
                      <a:gd name="T86" fmla="*/ 85 w 318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18" h="693">
                        <a:moveTo>
                          <a:pt x="291" y="49"/>
                        </a:moveTo>
                        <a:lnTo>
                          <a:pt x="284" y="41"/>
                        </a:lnTo>
                        <a:lnTo>
                          <a:pt x="274" y="33"/>
                        </a:lnTo>
                        <a:lnTo>
                          <a:pt x="265" y="27"/>
                        </a:lnTo>
                        <a:lnTo>
                          <a:pt x="256" y="22"/>
                        </a:lnTo>
                        <a:lnTo>
                          <a:pt x="244" y="16"/>
                        </a:lnTo>
                        <a:lnTo>
                          <a:pt x="231" y="11"/>
                        </a:lnTo>
                        <a:lnTo>
                          <a:pt x="220" y="8"/>
                        </a:lnTo>
                        <a:lnTo>
                          <a:pt x="207" y="5"/>
                        </a:lnTo>
                        <a:lnTo>
                          <a:pt x="195" y="3"/>
                        </a:lnTo>
                        <a:lnTo>
                          <a:pt x="183" y="1"/>
                        </a:lnTo>
                        <a:lnTo>
                          <a:pt x="170" y="0"/>
                        </a:lnTo>
                        <a:lnTo>
                          <a:pt x="158" y="0"/>
                        </a:lnTo>
                        <a:lnTo>
                          <a:pt x="146" y="0"/>
                        </a:lnTo>
                        <a:lnTo>
                          <a:pt x="133" y="1"/>
                        </a:lnTo>
                        <a:lnTo>
                          <a:pt x="121" y="3"/>
                        </a:lnTo>
                        <a:lnTo>
                          <a:pt x="109" y="5"/>
                        </a:lnTo>
                        <a:lnTo>
                          <a:pt x="96" y="8"/>
                        </a:lnTo>
                        <a:lnTo>
                          <a:pt x="85" y="11"/>
                        </a:lnTo>
                        <a:lnTo>
                          <a:pt x="73" y="16"/>
                        </a:lnTo>
                        <a:lnTo>
                          <a:pt x="62" y="22"/>
                        </a:lnTo>
                        <a:lnTo>
                          <a:pt x="52" y="27"/>
                        </a:lnTo>
                        <a:lnTo>
                          <a:pt x="42" y="33"/>
                        </a:lnTo>
                        <a:lnTo>
                          <a:pt x="33" y="41"/>
                        </a:lnTo>
                        <a:lnTo>
                          <a:pt x="24" y="49"/>
                        </a:lnTo>
                        <a:lnTo>
                          <a:pt x="19" y="55"/>
                        </a:lnTo>
                        <a:lnTo>
                          <a:pt x="13" y="62"/>
                        </a:lnTo>
                        <a:lnTo>
                          <a:pt x="9" y="68"/>
                        </a:lnTo>
                        <a:lnTo>
                          <a:pt x="6" y="75"/>
                        </a:lnTo>
                        <a:lnTo>
                          <a:pt x="3" y="84"/>
                        </a:lnTo>
                        <a:lnTo>
                          <a:pt x="2" y="91"/>
                        </a:lnTo>
                        <a:lnTo>
                          <a:pt x="0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18" y="693"/>
                        </a:lnTo>
                        <a:lnTo>
                          <a:pt x="318" y="108"/>
                        </a:lnTo>
                        <a:lnTo>
                          <a:pt x="317" y="100"/>
                        </a:lnTo>
                        <a:lnTo>
                          <a:pt x="316" y="91"/>
                        </a:lnTo>
                        <a:lnTo>
                          <a:pt x="313" y="84"/>
                        </a:lnTo>
                        <a:lnTo>
                          <a:pt x="310" y="75"/>
                        </a:lnTo>
                        <a:lnTo>
                          <a:pt x="307" y="68"/>
                        </a:lnTo>
                        <a:lnTo>
                          <a:pt x="302" y="62"/>
                        </a:lnTo>
                        <a:lnTo>
                          <a:pt x="298" y="55"/>
                        </a:lnTo>
                        <a:lnTo>
                          <a:pt x="291" y="49"/>
                        </a:lnTo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" name="Freeform 33"/>
                  <p:cNvSpPr>
                    <a:spLocks noChangeAspect="1"/>
                  </p:cNvSpPr>
                  <p:nvPr/>
                </p:nvSpPr>
                <p:spPr bwMode="auto">
                  <a:xfrm>
                    <a:off x="2997" y="1589"/>
                    <a:ext cx="43" cy="36"/>
                  </a:xfrm>
                  <a:custGeom>
                    <a:avLst/>
                    <a:gdLst>
                      <a:gd name="T0" fmla="*/ 39 w 138"/>
                      <a:gd name="T1" fmla="*/ 36 h 118"/>
                      <a:gd name="T2" fmla="*/ 4 w 138"/>
                      <a:gd name="T3" fmla="*/ 36 h 118"/>
                      <a:gd name="T4" fmla="*/ 0 w 138"/>
                      <a:gd name="T5" fmla="*/ 5 h 118"/>
                      <a:gd name="T6" fmla="*/ 0 w 138"/>
                      <a:gd name="T7" fmla="*/ 0 h 118"/>
                      <a:gd name="T8" fmla="*/ 43 w 138"/>
                      <a:gd name="T9" fmla="*/ 0 h 118"/>
                      <a:gd name="T10" fmla="*/ 43 w 138"/>
                      <a:gd name="T11" fmla="*/ 5 h 118"/>
                      <a:gd name="T12" fmla="*/ 39 w 138"/>
                      <a:gd name="T13" fmla="*/ 36 h 11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138" h="118">
                        <a:moveTo>
                          <a:pt x="124" y="118"/>
                        </a:moveTo>
                        <a:lnTo>
                          <a:pt x="14" y="118"/>
                        </a:ln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8" y="0"/>
                        </a:lnTo>
                        <a:lnTo>
                          <a:pt x="138" y="17"/>
                        </a:lnTo>
                        <a:lnTo>
                          <a:pt x="124" y="11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" name="Freeform 34"/>
                  <p:cNvSpPr>
                    <a:spLocks noChangeAspect="1"/>
                  </p:cNvSpPr>
                  <p:nvPr/>
                </p:nvSpPr>
                <p:spPr bwMode="auto">
                  <a:xfrm>
                    <a:off x="3162" y="1589"/>
                    <a:ext cx="43" cy="36"/>
                  </a:xfrm>
                  <a:custGeom>
                    <a:avLst/>
                    <a:gdLst>
                      <a:gd name="T0" fmla="*/ 39 w 137"/>
                      <a:gd name="T1" fmla="*/ 36 h 118"/>
                      <a:gd name="T2" fmla="*/ 5 w 137"/>
                      <a:gd name="T3" fmla="*/ 36 h 118"/>
                      <a:gd name="T4" fmla="*/ 0 w 137"/>
                      <a:gd name="T5" fmla="*/ 5 h 118"/>
                      <a:gd name="T6" fmla="*/ 0 w 137"/>
                      <a:gd name="T7" fmla="*/ 0 h 118"/>
                      <a:gd name="T8" fmla="*/ 43 w 137"/>
                      <a:gd name="T9" fmla="*/ 0 h 118"/>
                      <a:gd name="T10" fmla="*/ 43 w 137"/>
                      <a:gd name="T11" fmla="*/ 5 h 118"/>
                      <a:gd name="T12" fmla="*/ 39 w 137"/>
                      <a:gd name="T13" fmla="*/ 36 h 11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137" h="118">
                        <a:moveTo>
                          <a:pt x="125" y="118"/>
                        </a:moveTo>
                        <a:lnTo>
                          <a:pt x="15" y="118"/>
                        </a:ln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7" y="0"/>
                        </a:lnTo>
                        <a:lnTo>
                          <a:pt x="137" y="17"/>
                        </a:lnTo>
                        <a:lnTo>
                          <a:pt x="125" y="11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" name="Freeform 35"/>
                  <p:cNvSpPr>
                    <a:spLocks noChangeAspect="1"/>
                  </p:cNvSpPr>
                  <p:nvPr/>
                </p:nvSpPr>
                <p:spPr bwMode="auto">
                  <a:xfrm>
                    <a:off x="3162" y="1589"/>
                    <a:ext cx="43" cy="36"/>
                  </a:xfrm>
                  <a:custGeom>
                    <a:avLst/>
                    <a:gdLst>
                      <a:gd name="T0" fmla="*/ 39 w 137"/>
                      <a:gd name="T1" fmla="*/ 36 h 118"/>
                      <a:gd name="T2" fmla="*/ 5 w 137"/>
                      <a:gd name="T3" fmla="*/ 36 h 118"/>
                      <a:gd name="T4" fmla="*/ 0 w 137"/>
                      <a:gd name="T5" fmla="*/ 5 h 118"/>
                      <a:gd name="T6" fmla="*/ 0 w 137"/>
                      <a:gd name="T7" fmla="*/ 0 h 118"/>
                      <a:gd name="T8" fmla="*/ 43 w 137"/>
                      <a:gd name="T9" fmla="*/ 0 h 118"/>
                      <a:gd name="T10" fmla="*/ 43 w 137"/>
                      <a:gd name="T11" fmla="*/ 5 h 118"/>
                      <a:gd name="T12" fmla="*/ 39 w 137"/>
                      <a:gd name="T13" fmla="*/ 36 h 11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137" h="118">
                        <a:moveTo>
                          <a:pt x="125" y="118"/>
                        </a:moveTo>
                        <a:lnTo>
                          <a:pt x="15" y="118"/>
                        </a:ln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7" y="0"/>
                        </a:lnTo>
                        <a:lnTo>
                          <a:pt x="137" y="17"/>
                        </a:lnTo>
                        <a:lnTo>
                          <a:pt x="125" y="118"/>
                        </a:lnTo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" name="Rectangle 3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076" y="2026"/>
                    <a:ext cx="5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8" name="Rectangle 3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076" y="2026"/>
                    <a:ext cx="5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9" name="Rectangle 3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069" y="1954"/>
                    <a:ext cx="71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0" name="Rectangle 3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069" y="1954"/>
                    <a:ext cx="71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1" name="Freeform 40"/>
                  <p:cNvSpPr>
                    <a:spLocks noChangeAspect="1"/>
                  </p:cNvSpPr>
                  <p:nvPr/>
                </p:nvSpPr>
                <p:spPr bwMode="auto">
                  <a:xfrm>
                    <a:off x="2554" y="1947"/>
                    <a:ext cx="93" cy="158"/>
                  </a:xfrm>
                  <a:custGeom>
                    <a:avLst/>
                    <a:gdLst>
                      <a:gd name="T0" fmla="*/ 93 w 312"/>
                      <a:gd name="T1" fmla="*/ 64 h 526"/>
                      <a:gd name="T2" fmla="*/ 93 w 312"/>
                      <a:gd name="T3" fmla="*/ 60 h 526"/>
                      <a:gd name="T4" fmla="*/ 93 w 312"/>
                      <a:gd name="T5" fmla="*/ 47 h 526"/>
                      <a:gd name="T6" fmla="*/ 93 w 312"/>
                      <a:gd name="T7" fmla="*/ 42 h 526"/>
                      <a:gd name="T8" fmla="*/ 92 w 312"/>
                      <a:gd name="T9" fmla="*/ 38 h 526"/>
                      <a:gd name="T10" fmla="*/ 91 w 312"/>
                      <a:gd name="T11" fmla="*/ 33 h 526"/>
                      <a:gd name="T12" fmla="*/ 89 w 312"/>
                      <a:gd name="T13" fmla="*/ 29 h 526"/>
                      <a:gd name="T14" fmla="*/ 87 w 312"/>
                      <a:gd name="T15" fmla="*/ 25 h 526"/>
                      <a:gd name="T16" fmla="*/ 85 w 312"/>
                      <a:gd name="T17" fmla="*/ 21 h 526"/>
                      <a:gd name="T18" fmla="*/ 83 w 312"/>
                      <a:gd name="T19" fmla="*/ 17 h 526"/>
                      <a:gd name="T20" fmla="*/ 79 w 312"/>
                      <a:gd name="T21" fmla="*/ 14 h 526"/>
                      <a:gd name="T22" fmla="*/ 76 w 312"/>
                      <a:gd name="T23" fmla="*/ 11 h 526"/>
                      <a:gd name="T24" fmla="*/ 72 w 312"/>
                      <a:gd name="T25" fmla="*/ 8 h 526"/>
                      <a:gd name="T26" fmla="*/ 69 w 312"/>
                      <a:gd name="T27" fmla="*/ 6 h 526"/>
                      <a:gd name="T28" fmla="*/ 65 w 312"/>
                      <a:gd name="T29" fmla="*/ 4 h 526"/>
                      <a:gd name="T30" fmla="*/ 60 w 312"/>
                      <a:gd name="T31" fmla="*/ 2 h 526"/>
                      <a:gd name="T32" fmla="*/ 56 w 312"/>
                      <a:gd name="T33" fmla="*/ 1 h 526"/>
                      <a:gd name="T34" fmla="*/ 51 w 312"/>
                      <a:gd name="T35" fmla="*/ 0 h 526"/>
                      <a:gd name="T36" fmla="*/ 46 w 312"/>
                      <a:gd name="T37" fmla="*/ 0 h 526"/>
                      <a:gd name="T38" fmla="*/ 42 w 312"/>
                      <a:gd name="T39" fmla="*/ 0 h 526"/>
                      <a:gd name="T40" fmla="*/ 37 w 312"/>
                      <a:gd name="T41" fmla="*/ 1 h 526"/>
                      <a:gd name="T42" fmla="*/ 32 w 312"/>
                      <a:gd name="T43" fmla="*/ 2 h 526"/>
                      <a:gd name="T44" fmla="*/ 28 w 312"/>
                      <a:gd name="T45" fmla="*/ 4 h 526"/>
                      <a:gd name="T46" fmla="*/ 24 w 312"/>
                      <a:gd name="T47" fmla="*/ 6 h 526"/>
                      <a:gd name="T48" fmla="*/ 20 w 312"/>
                      <a:gd name="T49" fmla="*/ 8 h 526"/>
                      <a:gd name="T50" fmla="*/ 17 w 312"/>
                      <a:gd name="T51" fmla="*/ 11 h 526"/>
                      <a:gd name="T52" fmla="*/ 13 w 312"/>
                      <a:gd name="T53" fmla="*/ 14 h 526"/>
                      <a:gd name="T54" fmla="*/ 10 w 312"/>
                      <a:gd name="T55" fmla="*/ 17 h 526"/>
                      <a:gd name="T56" fmla="*/ 8 w 312"/>
                      <a:gd name="T57" fmla="*/ 21 h 526"/>
                      <a:gd name="T58" fmla="*/ 6 w 312"/>
                      <a:gd name="T59" fmla="*/ 25 h 526"/>
                      <a:gd name="T60" fmla="*/ 4 w 312"/>
                      <a:gd name="T61" fmla="*/ 29 h 526"/>
                      <a:gd name="T62" fmla="*/ 2 w 312"/>
                      <a:gd name="T63" fmla="*/ 33 h 526"/>
                      <a:gd name="T64" fmla="*/ 1 w 312"/>
                      <a:gd name="T65" fmla="*/ 38 h 526"/>
                      <a:gd name="T66" fmla="*/ 0 w 312"/>
                      <a:gd name="T67" fmla="*/ 42 h 526"/>
                      <a:gd name="T68" fmla="*/ 0 w 312"/>
                      <a:gd name="T69" fmla="*/ 47 h 526"/>
                      <a:gd name="T70" fmla="*/ 0 w 312"/>
                      <a:gd name="T71" fmla="*/ 60 h 526"/>
                      <a:gd name="T72" fmla="*/ 0 w 312"/>
                      <a:gd name="T73" fmla="*/ 64 h 526"/>
                      <a:gd name="T74" fmla="*/ 0 w 312"/>
                      <a:gd name="T75" fmla="*/ 125 h 526"/>
                      <a:gd name="T76" fmla="*/ 1 w 312"/>
                      <a:gd name="T77" fmla="*/ 126 h 526"/>
                      <a:gd name="T78" fmla="*/ 1 w 312"/>
                      <a:gd name="T79" fmla="*/ 158 h 526"/>
                      <a:gd name="T80" fmla="*/ 92 w 312"/>
                      <a:gd name="T81" fmla="*/ 158 h 526"/>
                      <a:gd name="T82" fmla="*/ 92 w 312"/>
                      <a:gd name="T83" fmla="*/ 126 h 526"/>
                      <a:gd name="T84" fmla="*/ 93 w 312"/>
                      <a:gd name="T85" fmla="*/ 126 h 526"/>
                      <a:gd name="T86" fmla="*/ 93 w 312"/>
                      <a:gd name="T87" fmla="*/ 64 h 52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12" h="526">
                        <a:moveTo>
                          <a:pt x="312" y="212"/>
                        </a:moveTo>
                        <a:lnTo>
                          <a:pt x="312" y="199"/>
                        </a:lnTo>
                        <a:lnTo>
                          <a:pt x="312" y="158"/>
                        </a:lnTo>
                        <a:lnTo>
                          <a:pt x="311" y="141"/>
                        </a:lnTo>
                        <a:lnTo>
                          <a:pt x="309" y="127"/>
                        </a:lnTo>
                        <a:lnTo>
                          <a:pt x="305" y="111"/>
                        </a:lnTo>
                        <a:lnTo>
                          <a:pt x="300" y="97"/>
                        </a:lnTo>
                        <a:lnTo>
                          <a:pt x="293" y="83"/>
                        </a:lnTo>
                        <a:lnTo>
                          <a:pt x="285" y="70"/>
                        </a:lnTo>
                        <a:lnTo>
                          <a:pt x="277" y="58"/>
                        </a:lnTo>
                        <a:lnTo>
                          <a:pt x="266" y="47"/>
                        </a:lnTo>
                        <a:lnTo>
                          <a:pt x="254" y="37"/>
                        </a:lnTo>
                        <a:lnTo>
                          <a:pt x="243" y="28"/>
                        </a:lnTo>
                        <a:lnTo>
                          <a:pt x="230" y="19"/>
                        </a:lnTo>
                        <a:lnTo>
                          <a:pt x="217" y="13"/>
                        </a:lnTo>
                        <a:lnTo>
                          <a:pt x="202" y="8"/>
                        </a:lnTo>
                        <a:lnTo>
                          <a:pt x="187" y="3"/>
                        </a:lnTo>
                        <a:lnTo>
                          <a:pt x="171" y="1"/>
                        </a:lnTo>
                        <a:lnTo>
                          <a:pt x="155" y="0"/>
                        </a:lnTo>
                        <a:lnTo>
                          <a:pt x="140" y="1"/>
                        </a:lnTo>
                        <a:lnTo>
                          <a:pt x="124" y="3"/>
                        </a:lnTo>
                        <a:lnTo>
                          <a:pt x="109" y="8"/>
                        </a:lnTo>
                        <a:lnTo>
                          <a:pt x="94" y="13"/>
                        </a:lnTo>
                        <a:lnTo>
                          <a:pt x="81" y="19"/>
                        </a:lnTo>
                        <a:lnTo>
                          <a:pt x="68" y="28"/>
                        </a:lnTo>
                        <a:lnTo>
                          <a:pt x="56" y="37"/>
                        </a:lnTo>
                        <a:lnTo>
                          <a:pt x="45" y="47"/>
                        </a:lnTo>
                        <a:lnTo>
                          <a:pt x="35" y="58"/>
                        </a:lnTo>
                        <a:lnTo>
                          <a:pt x="26" y="70"/>
                        </a:lnTo>
                        <a:lnTo>
                          <a:pt x="19" y="83"/>
                        </a:lnTo>
                        <a:lnTo>
                          <a:pt x="12" y="97"/>
                        </a:lnTo>
                        <a:lnTo>
                          <a:pt x="7" y="111"/>
                        </a:lnTo>
                        <a:lnTo>
                          <a:pt x="3" y="127"/>
                        </a:lnTo>
                        <a:lnTo>
                          <a:pt x="1" y="141"/>
                        </a:lnTo>
                        <a:lnTo>
                          <a:pt x="0" y="158"/>
                        </a:lnTo>
                        <a:lnTo>
                          <a:pt x="0" y="199"/>
                        </a:lnTo>
                        <a:lnTo>
                          <a:pt x="0" y="212"/>
                        </a:lnTo>
                        <a:lnTo>
                          <a:pt x="0" y="417"/>
                        </a:lnTo>
                        <a:lnTo>
                          <a:pt x="2" y="420"/>
                        </a:lnTo>
                        <a:lnTo>
                          <a:pt x="2" y="526"/>
                        </a:lnTo>
                        <a:lnTo>
                          <a:pt x="310" y="526"/>
                        </a:lnTo>
                        <a:lnTo>
                          <a:pt x="310" y="420"/>
                        </a:lnTo>
                        <a:lnTo>
                          <a:pt x="312" y="418"/>
                        </a:lnTo>
                        <a:lnTo>
                          <a:pt x="312" y="21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2" name="Freeform 41"/>
                  <p:cNvSpPr>
                    <a:spLocks noChangeAspect="1"/>
                  </p:cNvSpPr>
                  <p:nvPr/>
                </p:nvSpPr>
                <p:spPr bwMode="auto">
                  <a:xfrm>
                    <a:off x="2719" y="1954"/>
                    <a:ext cx="100" cy="150"/>
                  </a:xfrm>
                  <a:custGeom>
                    <a:avLst/>
                    <a:gdLst>
                      <a:gd name="T0" fmla="*/ 100 w 313"/>
                      <a:gd name="T1" fmla="*/ 61 h 516"/>
                      <a:gd name="T2" fmla="*/ 100 w 313"/>
                      <a:gd name="T3" fmla="*/ 58 h 516"/>
                      <a:gd name="T4" fmla="*/ 100 w 313"/>
                      <a:gd name="T5" fmla="*/ 46 h 516"/>
                      <a:gd name="T6" fmla="*/ 100 w 313"/>
                      <a:gd name="T7" fmla="*/ 41 h 516"/>
                      <a:gd name="T8" fmla="*/ 99 w 313"/>
                      <a:gd name="T9" fmla="*/ 36 h 516"/>
                      <a:gd name="T10" fmla="*/ 98 w 313"/>
                      <a:gd name="T11" fmla="*/ 32 h 516"/>
                      <a:gd name="T12" fmla="*/ 96 w 313"/>
                      <a:gd name="T13" fmla="*/ 28 h 516"/>
                      <a:gd name="T14" fmla="*/ 94 w 313"/>
                      <a:gd name="T15" fmla="*/ 24 h 516"/>
                      <a:gd name="T16" fmla="*/ 92 w 313"/>
                      <a:gd name="T17" fmla="*/ 20 h 516"/>
                      <a:gd name="T18" fmla="*/ 89 w 313"/>
                      <a:gd name="T19" fmla="*/ 17 h 516"/>
                      <a:gd name="T20" fmla="*/ 85 w 313"/>
                      <a:gd name="T21" fmla="*/ 13 h 516"/>
                      <a:gd name="T22" fmla="*/ 82 w 313"/>
                      <a:gd name="T23" fmla="*/ 10 h 516"/>
                      <a:gd name="T24" fmla="*/ 78 w 313"/>
                      <a:gd name="T25" fmla="*/ 8 h 516"/>
                      <a:gd name="T26" fmla="*/ 74 w 313"/>
                      <a:gd name="T27" fmla="*/ 6 h 516"/>
                      <a:gd name="T28" fmla="*/ 70 w 313"/>
                      <a:gd name="T29" fmla="*/ 3 h 516"/>
                      <a:gd name="T30" fmla="*/ 65 w 313"/>
                      <a:gd name="T31" fmla="*/ 2 h 516"/>
                      <a:gd name="T32" fmla="*/ 60 w 313"/>
                      <a:gd name="T33" fmla="*/ 1 h 516"/>
                      <a:gd name="T34" fmla="*/ 55 w 313"/>
                      <a:gd name="T35" fmla="*/ 0 h 516"/>
                      <a:gd name="T36" fmla="*/ 50 w 313"/>
                      <a:gd name="T37" fmla="*/ 0 h 516"/>
                      <a:gd name="T38" fmla="*/ 45 w 313"/>
                      <a:gd name="T39" fmla="*/ 0 h 516"/>
                      <a:gd name="T40" fmla="*/ 40 w 313"/>
                      <a:gd name="T41" fmla="*/ 1 h 516"/>
                      <a:gd name="T42" fmla="*/ 35 w 313"/>
                      <a:gd name="T43" fmla="*/ 2 h 516"/>
                      <a:gd name="T44" fmla="*/ 30 w 313"/>
                      <a:gd name="T45" fmla="*/ 3 h 516"/>
                      <a:gd name="T46" fmla="*/ 26 w 313"/>
                      <a:gd name="T47" fmla="*/ 6 h 516"/>
                      <a:gd name="T48" fmla="*/ 22 w 313"/>
                      <a:gd name="T49" fmla="*/ 8 h 516"/>
                      <a:gd name="T50" fmla="*/ 18 w 313"/>
                      <a:gd name="T51" fmla="*/ 10 h 516"/>
                      <a:gd name="T52" fmla="*/ 15 w 313"/>
                      <a:gd name="T53" fmla="*/ 13 h 516"/>
                      <a:gd name="T54" fmla="*/ 11 w 313"/>
                      <a:gd name="T55" fmla="*/ 17 h 516"/>
                      <a:gd name="T56" fmla="*/ 8 w 313"/>
                      <a:gd name="T57" fmla="*/ 20 h 516"/>
                      <a:gd name="T58" fmla="*/ 6 w 313"/>
                      <a:gd name="T59" fmla="*/ 24 h 516"/>
                      <a:gd name="T60" fmla="*/ 4 w 313"/>
                      <a:gd name="T61" fmla="*/ 28 h 516"/>
                      <a:gd name="T62" fmla="*/ 2 w 313"/>
                      <a:gd name="T63" fmla="*/ 32 h 516"/>
                      <a:gd name="T64" fmla="*/ 1 w 313"/>
                      <a:gd name="T65" fmla="*/ 36 h 516"/>
                      <a:gd name="T66" fmla="*/ 0 w 313"/>
                      <a:gd name="T67" fmla="*/ 41 h 516"/>
                      <a:gd name="T68" fmla="*/ 0 w 313"/>
                      <a:gd name="T69" fmla="*/ 46 h 516"/>
                      <a:gd name="T70" fmla="*/ 0 w 313"/>
                      <a:gd name="T71" fmla="*/ 58 h 516"/>
                      <a:gd name="T72" fmla="*/ 0 w 313"/>
                      <a:gd name="T73" fmla="*/ 61 h 516"/>
                      <a:gd name="T74" fmla="*/ 0 w 313"/>
                      <a:gd name="T75" fmla="*/ 118 h 516"/>
                      <a:gd name="T76" fmla="*/ 0 w 313"/>
                      <a:gd name="T77" fmla="*/ 119 h 516"/>
                      <a:gd name="T78" fmla="*/ 0 w 313"/>
                      <a:gd name="T79" fmla="*/ 150 h 516"/>
                      <a:gd name="T80" fmla="*/ 100 w 313"/>
                      <a:gd name="T81" fmla="*/ 150 h 516"/>
                      <a:gd name="T82" fmla="*/ 100 w 313"/>
                      <a:gd name="T83" fmla="*/ 119 h 516"/>
                      <a:gd name="T84" fmla="*/ 100 w 313"/>
                      <a:gd name="T85" fmla="*/ 119 h 516"/>
                      <a:gd name="T86" fmla="*/ 100 w 313"/>
                      <a:gd name="T87" fmla="*/ 61 h 51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13" h="516">
                        <a:moveTo>
                          <a:pt x="313" y="211"/>
                        </a:moveTo>
                        <a:lnTo>
                          <a:pt x="313" y="198"/>
                        </a:lnTo>
                        <a:lnTo>
                          <a:pt x="313" y="157"/>
                        </a:lnTo>
                        <a:lnTo>
                          <a:pt x="313" y="141"/>
                        </a:lnTo>
                        <a:lnTo>
                          <a:pt x="310" y="125"/>
                        </a:lnTo>
                        <a:lnTo>
                          <a:pt x="307" y="110"/>
                        </a:lnTo>
                        <a:lnTo>
                          <a:pt x="302" y="95"/>
                        </a:lnTo>
                        <a:lnTo>
                          <a:pt x="294" y="82"/>
                        </a:lnTo>
                        <a:lnTo>
                          <a:pt x="287" y="69"/>
                        </a:lnTo>
                        <a:lnTo>
                          <a:pt x="278" y="57"/>
                        </a:lnTo>
                        <a:lnTo>
                          <a:pt x="267" y="45"/>
                        </a:lnTo>
                        <a:lnTo>
                          <a:pt x="257" y="35"/>
                        </a:lnTo>
                        <a:lnTo>
                          <a:pt x="244" y="26"/>
                        </a:lnTo>
                        <a:lnTo>
                          <a:pt x="231" y="19"/>
                        </a:lnTo>
                        <a:lnTo>
                          <a:pt x="218" y="11"/>
                        </a:lnTo>
                        <a:lnTo>
                          <a:pt x="203" y="6"/>
                        </a:lnTo>
                        <a:lnTo>
                          <a:pt x="188" y="3"/>
                        </a:lnTo>
                        <a:lnTo>
                          <a:pt x="172" y="0"/>
                        </a:lnTo>
                        <a:lnTo>
                          <a:pt x="157" y="0"/>
                        </a:lnTo>
                        <a:lnTo>
                          <a:pt x="141" y="0"/>
                        </a:lnTo>
                        <a:lnTo>
                          <a:pt x="125" y="3"/>
                        </a:lnTo>
                        <a:lnTo>
                          <a:pt x="110" y="6"/>
                        </a:lnTo>
                        <a:lnTo>
                          <a:pt x="95" y="11"/>
                        </a:lnTo>
                        <a:lnTo>
                          <a:pt x="82" y="19"/>
                        </a:lnTo>
                        <a:lnTo>
                          <a:pt x="69" y="26"/>
                        </a:lnTo>
                        <a:lnTo>
                          <a:pt x="56" y="35"/>
                        </a:lnTo>
                        <a:lnTo>
                          <a:pt x="46" y="45"/>
                        </a:lnTo>
                        <a:lnTo>
                          <a:pt x="35" y="57"/>
                        </a:lnTo>
                        <a:lnTo>
                          <a:pt x="26" y="69"/>
                        </a:lnTo>
                        <a:lnTo>
                          <a:pt x="19" y="82"/>
                        </a:lnTo>
                        <a:lnTo>
                          <a:pt x="11" y="95"/>
                        </a:lnTo>
                        <a:lnTo>
                          <a:pt x="6" y="110"/>
                        </a:lnTo>
                        <a:lnTo>
                          <a:pt x="3" y="125"/>
                        </a:lnTo>
                        <a:lnTo>
                          <a:pt x="0" y="141"/>
                        </a:lnTo>
                        <a:lnTo>
                          <a:pt x="0" y="157"/>
                        </a:lnTo>
                        <a:lnTo>
                          <a:pt x="0" y="198"/>
                        </a:lnTo>
                        <a:lnTo>
                          <a:pt x="0" y="211"/>
                        </a:lnTo>
                        <a:lnTo>
                          <a:pt x="0" y="407"/>
                        </a:lnTo>
                        <a:lnTo>
                          <a:pt x="1" y="410"/>
                        </a:lnTo>
                        <a:lnTo>
                          <a:pt x="1" y="516"/>
                        </a:lnTo>
                        <a:lnTo>
                          <a:pt x="312" y="516"/>
                        </a:lnTo>
                        <a:lnTo>
                          <a:pt x="312" y="410"/>
                        </a:lnTo>
                        <a:lnTo>
                          <a:pt x="313" y="408"/>
                        </a:lnTo>
                        <a:lnTo>
                          <a:pt x="313" y="21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" name="Freeform 42"/>
                  <p:cNvSpPr>
                    <a:spLocks noChangeAspect="1"/>
                  </p:cNvSpPr>
                  <p:nvPr/>
                </p:nvSpPr>
                <p:spPr bwMode="auto">
                  <a:xfrm>
                    <a:off x="2890" y="1954"/>
                    <a:ext cx="93" cy="150"/>
                  </a:xfrm>
                  <a:custGeom>
                    <a:avLst/>
                    <a:gdLst>
                      <a:gd name="T0" fmla="*/ 93 w 312"/>
                      <a:gd name="T1" fmla="*/ 61 h 518"/>
                      <a:gd name="T2" fmla="*/ 93 w 312"/>
                      <a:gd name="T3" fmla="*/ 58 h 518"/>
                      <a:gd name="T4" fmla="*/ 93 w 312"/>
                      <a:gd name="T5" fmla="*/ 45 h 518"/>
                      <a:gd name="T6" fmla="*/ 93 w 312"/>
                      <a:gd name="T7" fmla="*/ 40 h 518"/>
                      <a:gd name="T8" fmla="*/ 92 w 312"/>
                      <a:gd name="T9" fmla="*/ 36 h 518"/>
                      <a:gd name="T10" fmla="*/ 91 w 312"/>
                      <a:gd name="T11" fmla="*/ 32 h 518"/>
                      <a:gd name="T12" fmla="*/ 89 w 312"/>
                      <a:gd name="T13" fmla="*/ 27 h 518"/>
                      <a:gd name="T14" fmla="*/ 87 w 312"/>
                      <a:gd name="T15" fmla="*/ 23 h 518"/>
                      <a:gd name="T16" fmla="*/ 85 w 312"/>
                      <a:gd name="T17" fmla="*/ 20 h 518"/>
                      <a:gd name="T18" fmla="*/ 83 w 312"/>
                      <a:gd name="T19" fmla="*/ 16 h 518"/>
                      <a:gd name="T20" fmla="*/ 79 w 312"/>
                      <a:gd name="T21" fmla="*/ 13 h 518"/>
                      <a:gd name="T22" fmla="*/ 76 w 312"/>
                      <a:gd name="T23" fmla="*/ 10 h 518"/>
                      <a:gd name="T24" fmla="*/ 72 w 312"/>
                      <a:gd name="T25" fmla="*/ 8 h 518"/>
                      <a:gd name="T26" fmla="*/ 69 w 312"/>
                      <a:gd name="T27" fmla="*/ 6 h 518"/>
                      <a:gd name="T28" fmla="*/ 65 w 312"/>
                      <a:gd name="T29" fmla="*/ 3 h 518"/>
                      <a:gd name="T30" fmla="*/ 60 w 312"/>
                      <a:gd name="T31" fmla="*/ 2 h 518"/>
                      <a:gd name="T32" fmla="*/ 56 w 312"/>
                      <a:gd name="T33" fmla="*/ 1 h 518"/>
                      <a:gd name="T34" fmla="*/ 51 w 312"/>
                      <a:gd name="T35" fmla="*/ 0 h 518"/>
                      <a:gd name="T36" fmla="*/ 47 w 312"/>
                      <a:gd name="T37" fmla="*/ 0 h 518"/>
                      <a:gd name="T38" fmla="*/ 41 w 312"/>
                      <a:gd name="T39" fmla="*/ 0 h 518"/>
                      <a:gd name="T40" fmla="*/ 37 w 312"/>
                      <a:gd name="T41" fmla="*/ 1 h 518"/>
                      <a:gd name="T42" fmla="*/ 32 w 312"/>
                      <a:gd name="T43" fmla="*/ 2 h 518"/>
                      <a:gd name="T44" fmla="*/ 28 w 312"/>
                      <a:gd name="T45" fmla="*/ 3 h 518"/>
                      <a:gd name="T46" fmla="*/ 24 w 312"/>
                      <a:gd name="T47" fmla="*/ 6 h 518"/>
                      <a:gd name="T48" fmla="*/ 20 w 312"/>
                      <a:gd name="T49" fmla="*/ 8 h 518"/>
                      <a:gd name="T50" fmla="*/ 17 w 312"/>
                      <a:gd name="T51" fmla="*/ 10 h 518"/>
                      <a:gd name="T52" fmla="*/ 13 w 312"/>
                      <a:gd name="T53" fmla="*/ 13 h 518"/>
                      <a:gd name="T54" fmla="*/ 10 w 312"/>
                      <a:gd name="T55" fmla="*/ 16 h 518"/>
                      <a:gd name="T56" fmla="*/ 8 w 312"/>
                      <a:gd name="T57" fmla="*/ 20 h 518"/>
                      <a:gd name="T58" fmla="*/ 6 w 312"/>
                      <a:gd name="T59" fmla="*/ 23 h 518"/>
                      <a:gd name="T60" fmla="*/ 4 w 312"/>
                      <a:gd name="T61" fmla="*/ 27 h 518"/>
                      <a:gd name="T62" fmla="*/ 2 w 312"/>
                      <a:gd name="T63" fmla="*/ 32 h 518"/>
                      <a:gd name="T64" fmla="*/ 1 w 312"/>
                      <a:gd name="T65" fmla="*/ 36 h 518"/>
                      <a:gd name="T66" fmla="*/ 0 w 312"/>
                      <a:gd name="T67" fmla="*/ 40 h 518"/>
                      <a:gd name="T68" fmla="*/ 0 w 312"/>
                      <a:gd name="T69" fmla="*/ 45 h 518"/>
                      <a:gd name="T70" fmla="*/ 0 w 312"/>
                      <a:gd name="T71" fmla="*/ 58 h 518"/>
                      <a:gd name="T72" fmla="*/ 0 w 312"/>
                      <a:gd name="T73" fmla="*/ 61 h 518"/>
                      <a:gd name="T74" fmla="*/ 0 w 312"/>
                      <a:gd name="T75" fmla="*/ 118 h 518"/>
                      <a:gd name="T76" fmla="*/ 1 w 312"/>
                      <a:gd name="T77" fmla="*/ 119 h 518"/>
                      <a:gd name="T78" fmla="*/ 1 w 312"/>
                      <a:gd name="T79" fmla="*/ 150 h 518"/>
                      <a:gd name="T80" fmla="*/ 92 w 312"/>
                      <a:gd name="T81" fmla="*/ 150 h 518"/>
                      <a:gd name="T82" fmla="*/ 92 w 312"/>
                      <a:gd name="T83" fmla="*/ 119 h 518"/>
                      <a:gd name="T84" fmla="*/ 93 w 312"/>
                      <a:gd name="T85" fmla="*/ 119 h 518"/>
                      <a:gd name="T86" fmla="*/ 93 w 312"/>
                      <a:gd name="T87" fmla="*/ 61 h 518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12" h="518">
                        <a:moveTo>
                          <a:pt x="312" y="210"/>
                        </a:moveTo>
                        <a:lnTo>
                          <a:pt x="312" y="199"/>
                        </a:lnTo>
                        <a:lnTo>
                          <a:pt x="312" y="155"/>
                        </a:lnTo>
                        <a:lnTo>
                          <a:pt x="311" y="139"/>
                        </a:lnTo>
                        <a:lnTo>
                          <a:pt x="309" y="124"/>
                        </a:lnTo>
                        <a:lnTo>
                          <a:pt x="305" y="109"/>
                        </a:lnTo>
                        <a:lnTo>
                          <a:pt x="300" y="94"/>
                        </a:lnTo>
                        <a:lnTo>
                          <a:pt x="293" y="81"/>
                        </a:lnTo>
                        <a:lnTo>
                          <a:pt x="285" y="68"/>
                        </a:lnTo>
                        <a:lnTo>
                          <a:pt x="277" y="55"/>
                        </a:lnTo>
                        <a:lnTo>
                          <a:pt x="266" y="45"/>
                        </a:lnTo>
                        <a:lnTo>
                          <a:pt x="255" y="34"/>
                        </a:lnTo>
                        <a:lnTo>
                          <a:pt x="243" y="26"/>
                        </a:lnTo>
                        <a:lnTo>
                          <a:pt x="230" y="19"/>
                        </a:lnTo>
                        <a:lnTo>
                          <a:pt x="217" y="11"/>
                        </a:lnTo>
                        <a:lnTo>
                          <a:pt x="202" y="7"/>
                        </a:lnTo>
                        <a:lnTo>
                          <a:pt x="187" y="3"/>
                        </a:lnTo>
                        <a:lnTo>
                          <a:pt x="171" y="1"/>
                        </a:lnTo>
                        <a:lnTo>
                          <a:pt x="156" y="0"/>
                        </a:lnTo>
                        <a:lnTo>
                          <a:pt x="139" y="1"/>
                        </a:lnTo>
                        <a:lnTo>
                          <a:pt x="124" y="3"/>
                        </a:lnTo>
                        <a:lnTo>
                          <a:pt x="109" y="7"/>
                        </a:lnTo>
                        <a:lnTo>
                          <a:pt x="94" y="11"/>
                        </a:lnTo>
                        <a:lnTo>
                          <a:pt x="81" y="19"/>
                        </a:lnTo>
                        <a:lnTo>
                          <a:pt x="68" y="26"/>
                        </a:lnTo>
                        <a:lnTo>
                          <a:pt x="57" y="34"/>
                        </a:lnTo>
                        <a:lnTo>
                          <a:pt x="45" y="45"/>
                        </a:lnTo>
                        <a:lnTo>
                          <a:pt x="35" y="55"/>
                        </a:lnTo>
                        <a:lnTo>
                          <a:pt x="26" y="68"/>
                        </a:lnTo>
                        <a:lnTo>
                          <a:pt x="19" y="81"/>
                        </a:lnTo>
                        <a:lnTo>
                          <a:pt x="12" y="94"/>
                        </a:lnTo>
                        <a:lnTo>
                          <a:pt x="7" y="109"/>
                        </a:lnTo>
                        <a:lnTo>
                          <a:pt x="3" y="124"/>
                        </a:lnTo>
                        <a:lnTo>
                          <a:pt x="1" y="139"/>
                        </a:lnTo>
                        <a:lnTo>
                          <a:pt x="0" y="155"/>
                        </a:lnTo>
                        <a:lnTo>
                          <a:pt x="0" y="199"/>
                        </a:lnTo>
                        <a:lnTo>
                          <a:pt x="0" y="210"/>
                        </a:lnTo>
                        <a:lnTo>
                          <a:pt x="0" y="409"/>
                        </a:lnTo>
                        <a:lnTo>
                          <a:pt x="2" y="412"/>
                        </a:lnTo>
                        <a:lnTo>
                          <a:pt x="2" y="518"/>
                        </a:lnTo>
                        <a:lnTo>
                          <a:pt x="310" y="518"/>
                        </a:lnTo>
                        <a:lnTo>
                          <a:pt x="310" y="412"/>
                        </a:lnTo>
                        <a:lnTo>
                          <a:pt x="312" y="410"/>
                        </a:lnTo>
                        <a:lnTo>
                          <a:pt x="312" y="21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" name="Freeform 43"/>
                  <p:cNvSpPr>
                    <a:spLocks noChangeAspect="1"/>
                  </p:cNvSpPr>
                  <p:nvPr/>
                </p:nvSpPr>
                <p:spPr bwMode="auto">
                  <a:xfrm>
                    <a:off x="2304" y="1160"/>
                    <a:ext cx="929" cy="301"/>
                  </a:xfrm>
                  <a:custGeom>
                    <a:avLst/>
                    <a:gdLst>
                      <a:gd name="T0" fmla="*/ 829 w 3101"/>
                      <a:gd name="T1" fmla="*/ 291 h 997"/>
                      <a:gd name="T2" fmla="*/ 823 w 3101"/>
                      <a:gd name="T3" fmla="*/ 280 h 997"/>
                      <a:gd name="T4" fmla="*/ 812 w 3101"/>
                      <a:gd name="T5" fmla="*/ 274 h 997"/>
                      <a:gd name="T6" fmla="*/ 800 w 3101"/>
                      <a:gd name="T7" fmla="*/ 271 h 997"/>
                      <a:gd name="T8" fmla="*/ 788 w 3101"/>
                      <a:gd name="T9" fmla="*/ 273 h 997"/>
                      <a:gd name="T10" fmla="*/ 777 w 3101"/>
                      <a:gd name="T11" fmla="*/ 277 h 997"/>
                      <a:gd name="T12" fmla="*/ 768 w 3101"/>
                      <a:gd name="T13" fmla="*/ 286 h 997"/>
                      <a:gd name="T14" fmla="*/ 764 w 3101"/>
                      <a:gd name="T15" fmla="*/ 297 h 997"/>
                      <a:gd name="T16" fmla="*/ 664 w 3101"/>
                      <a:gd name="T17" fmla="*/ 294 h 997"/>
                      <a:gd name="T18" fmla="*/ 658 w 3101"/>
                      <a:gd name="T19" fmla="*/ 283 h 997"/>
                      <a:gd name="T20" fmla="*/ 649 w 3101"/>
                      <a:gd name="T21" fmla="*/ 276 h 997"/>
                      <a:gd name="T22" fmla="*/ 637 w 3101"/>
                      <a:gd name="T23" fmla="*/ 273 h 997"/>
                      <a:gd name="T24" fmla="*/ 625 w 3101"/>
                      <a:gd name="T25" fmla="*/ 273 h 997"/>
                      <a:gd name="T26" fmla="*/ 613 w 3101"/>
                      <a:gd name="T27" fmla="*/ 276 h 997"/>
                      <a:gd name="T28" fmla="*/ 604 w 3101"/>
                      <a:gd name="T29" fmla="*/ 283 h 997"/>
                      <a:gd name="T30" fmla="*/ 598 w 3101"/>
                      <a:gd name="T31" fmla="*/ 294 h 997"/>
                      <a:gd name="T32" fmla="*/ 498 w 3101"/>
                      <a:gd name="T33" fmla="*/ 298 h 997"/>
                      <a:gd name="T34" fmla="*/ 494 w 3101"/>
                      <a:gd name="T35" fmla="*/ 286 h 997"/>
                      <a:gd name="T36" fmla="*/ 485 w 3101"/>
                      <a:gd name="T37" fmla="*/ 278 h 997"/>
                      <a:gd name="T38" fmla="*/ 474 w 3101"/>
                      <a:gd name="T39" fmla="*/ 273 h 997"/>
                      <a:gd name="T40" fmla="*/ 461 w 3101"/>
                      <a:gd name="T41" fmla="*/ 272 h 997"/>
                      <a:gd name="T42" fmla="*/ 449 w 3101"/>
                      <a:gd name="T43" fmla="*/ 275 h 997"/>
                      <a:gd name="T44" fmla="*/ 439 w 3101"/>
                      <a:gd name="T45" fmla="*/ 281 h 997"/>
                      <a:gd name="T46" fmla="*/ 433 w 3101"/>
                      <a:gd name="T47" fmla="*/ 291 h 997"/>
                      <a:gd name="T48" fmla="*/ 331 w 3101"/>
                      <a:gd name="T49" fmla="*/ 301 h 997"/>
                      <a:gd name="T50" fmla="*/ 329 w 3101"/>
                      <a:gd name="T51" fmla="*/ 288 h 997"/>
                      <a:gd name="T52" fmla="*/ 321 w 3101"/>
                      <a:gd name="T53" fmla="*/ 280 h 997"/>
                      <a:gd name="T54" fmla="*/ 310 w 3101"/>
                      <a:gd name="T55" fmla="*/ 274 h 997"/>
                      <a:gd name="T56" fmla="*/ 298 w 3101"/>
                      <a:gd name="T57" fmla="*/ 273 h 997"/>
                      <a:gd name="T58" fmla="*/ 286 w 3101"/>
                      <a:gd name="T59" fmla="*/ 274 h 997"/>
                      <a:gd name="T60" fmla="*/ 275 w 3101"/>
                      <a:gd name="T61" fmla="*/ 280 h 997"/>
                      <a:gd name="T62" fmla="*/ 268 w 3101"/>
                      <a:gd name="T63" fmla="*/ 288 h 997"/>
                      <a:gd name="T64" fmla="*/ 265 w 3101"/>
                      <a:gd name="T65" fmla="*/ 301 h 997"/>
                      <a:gd name="T66" fmla="*/ 164 w 3101"/>
                      <a:gd name="T67" fmla="*/ 291 h 997"/>
                      <a:gd name="T68" fmla="*/ 157 w 3101"/>
                      <a:gd name="T69" fmla="*/ 282 h 997"/>
                      <a:gd name="T70" fmla="*/ 147 w 3101"/>
                      <a:gd name="T71" fmla="*/ 275 h 997"/>
                      <a:gd name="T72" fmla="*/ 135 w 3101"/>
                      <a:gd name="T73" fmla="*/ 273 h 997"/>
                      <a:gd name="T74" fmla="*/ 122 w 3101"/>
                      <a:gd name="T75" fmla="*/ 274 h 997"/>
                      <a:gd name="T76" fmla="*/ 111 w 3101"/>
                      <a:gd name="T77" fmla="*/ 278 h 997"/>
                      <a:gd name="T78" fmla="*/ 102 w 3101"/>
                      <a:gd name="T79" fmla="*/ 286 h 997"/>
                      <a:gd name="T80" fmla="*/ 98 w 3101"/>
                      <a:gd name="T81" fmla="*/ 298 h 997"/>
                      <a:gd name="T82" fmla="*/ 23 w 3101"/>
                      <a:gd name="T83" fmla="*/ 267 h 997"/>
                      <a:gd name="T84" fmla="*/ 199 w 3101"/>
                      <a:gd name="T85" fmla="*/ 59 h 997"/>
                      <a:gd name="T86" fmla="*/ 198 w 3101"/>
                      <a:gd name="T87" fmla="*/ 13 h 997"/>
                      <a:gd name="T88" fmla="*/ 203 w 3101"/>
                      <a:gd name="T89" fmla="*/ 3 h 997"/>
                      <a:gd name="T90" fmla="*/ 208 w 3101"/>
                      <a:gd name="T91" fmla="*/ 1 h 997"/>
                      <a:gd name="T92" fmla="*/ 217 w 3101"/>
                      <a:gd name="T93" fmla="*/ 3 h 997"/>
                      <a:gd name="T94" fmla="*/ 220 w 3101"/>
                      <a:gd name="T95" fmla="*/ 8 h 997"/>
                      <a:gd name="T96" fmla="*/ 223 w 3101"/>
                      <a:gd name="T97" fmla="*/ 19 h 997"/>
                      <a:gd name="T98" fmla="*/ 706 w 3101"/>
                      <a:gd name="T99" fmla="*/ 19 h 997"/>
                      <a:gd name="T100" fmla="*/ 709 w 3101"/>
                      <a:gd name="T101" fmla="*/ 8 h 997"/>
                      <a:gd name="T102" fmla="*/ 712 w 3101"/>
                      <a:gd name="T103" fmla="*/ 3 h 997"/>
                      <a:gd name="T104" fmla="*/ 721 w 3101"/>
                      <a:gd name="T105" fmla="*/ 1 h 997"/>
                      <a:gd name="T106" fmla="*/ 728 w 3101"/>
                      <a:gd name="T107" fmla="*/ 5 h 997"/>
                      <a:gd name="T108" fmla="*/ 731 w 3101"/>
                      <a:gd name="T109" fmla="*/ 13 h 997"/>
                      <a:gd name="T110" fmla="*/ 730 w 3101"/>
                      <a:gd name="T111" fmla="*/ 59 h 997"/>
                      <a:gd name="T112" fmla="*/ 906 w 3101"/>
                      <a:gd name="T113" fmla="*/ 267 h 997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</a:gdLst>
                    <a:ahLst/>
                    <a:cxnLst>
                      <a:cxn ang="T114">
                        <a:pos x="T0" y="T1"/>
                      </a:cxn>
                      <a:cxn ang="T115">
                        <a:pos x="T2" y="T3"/>
                      </a:cxn>
                      <a:cxn ang="T116">
                        <a:pos x="T4" y="T5"/>
                      </a:cxn>
                      <a:cxn ang="T117">
                        <a:pos x="T6" y="T7"/>
                      </a:cxn>
                      <a:cxn ang="T118">
                        <a:pos x="T8" y="T9"/>
                      </a:cxn>
                      <a:cxn ang="T119">
                        <a:pos x="T10" y="T11"/>
                      </a:cxn>
                      <a:cxn ang="T120">
                        <a:pos x="T12" y="T13"/>
                      </a:cxn>
                      <a:cxn ang="T121">
                        <a:pos x="T14" y="T15"/>
                      </a:cxn>
                      <a:cxn ang="T122">
                        <a:pos x="T16" y="T17"/>
                      </a:cxn>
                      <a:cxn ang="T123">
                        <a:pos x="T18" y="T19"/>
                      </a:cxn>
                      <a:cxn ang="T124">
                        <a:pos x="T20" y="T21"/>
                      </a:cxn>
                      <a:cxn ang="T125">
                        <a:pos x="T22" y="T23"/>
                      </a:cxn>
                      <a:cxn ang="T126">
                        <a:pos x="T24" y="T25"/>
                      </a:cxn>
                      <a:cxn ang="T127">
                        <a:pos x="T26" y="T27"/>
                      </a:cxn>
                      <a:cxn ang="T128">
                        <a:pos x="T28" y="T29"/>
                      </a:cxn>
                      <a:cxn ang="T129">
                        <a:pos x="T30" y="T31"/>
                      </a:cxn>
                      <a:cxn ang="T130">
                        <a:pos x="T32" y="T33"/>
                      </a:cxn>
                      <a:cxn ang="T131">
                        <a:pos x="T34" y="T35"/>
                      </a:cxn>
                      <a:cxn ang="T132">
                        <a:pos x="T36" y="T37"/>
                      </a:cxn>
                      <a:cxn ang="T133">
                        <a:pos x="T38" y="T39"/>
                      </a:cxn>
                      <a:cxn ang="T134">
                        <a:pos x="T40" y="T41"/>
                      </a:cxn>
                      <a:cxn ang="T135">
                        <a:pos x="T42" y="T43"/>
                      </a:cxn>
                      <a:cxn ang="T136">
                        <a:pos x="T44" y="T45"/>
                      </a:cxn>
                      <a:cxn ang="T137">
                        <a:pos x="T46" y="T47"/>
                      </a:cxn>
                      <a:cxn ang="T138">
                        <a:pos x="T48" y="T49"/>
                      </a:cxn>
                      <a:cxn ang="T139">
                        <a:pos x="T50" y="T51"/>
                      </a:cxn>
                      <a:cxn ang="T140">
                        <a:pos x="T52" y="T53"/>
                      </a:cxn>
                      <a:cxn ang="T141">
                        <a:pos x="T54" y="T55"/>
                      </a:cxn>
                      <a:cxn ang="T142">
                        <a:pos x="T56" y="T57"/>
                      </a:cxn>
                      <a:cxn ang="T143">
                        <a:pos x="T58" y="T59"/>
                      </a:cxn>
                      <a:cxn ang="T144">
                        <a:pos x="T60" y="T61"/>
                      </a:cxn>
                      <a:cxn ang="T145">
                        <a:pos x="T62" y="T63"/>
                      </a:cxn>
                      <a:cxn ang="T146">
                        <a:pos x="T64" y="T65"/>
                      </a:cxn>
                      <a:cxn ang="T147">
                        <a:pos x="T66" y="T67"/>
                      </a:cxn>
                      <a:cxn ang="T148">
                        <a:pos x="T68" y="T69"/>
                      </a:cxn>
                      <a:cxn ang="T149">
                        <a:pos x="T70" y="T71"/>
                      </a:cxn>
                      <a:cxn ang="T150">
                        <a:pos x="T72" y="T73"/>
                      </a:cxn>
                      <a:cxn ang="T151">
                        <a:pos x="T74" y="T75"/>
                      </a:cxn>
                      <a:cxn ang="T152">
                        <a:pos x="T76" y="T77"/>
                      </a:cxn>
                      <a:cxn ang="T153">
                        <a:pos x="T78" y="T79"/>
                      </a:cxn>
                      <a:cxn ang="T154">
                        <a:pos x="T80" y="T81"/>
                      </a:cxn>
                      <a:cxn ang="T155">
                        <a:pos x="T82" y="T83"/>
                      </a:cxn>
                      <a:cxn ang="T156">
                        <a:pos x="T84" y="T85"/>
                      </a:cxn>
                      <a:cxn ang="T157">
                        <a:pos x="T86" y="T87"/>
                      </a:cxn>
                      <a:cxn ang="T158">
                        <a:pos x="T88" y="T89"/>
                      </a:cxn>
                      <a:cxn ang="T159">
                        <a:pos x="T90" y="T91"/>
                      </a:cxn>
                      <a:cxn ang="T160">
                        <a:pos x="T92" y="T93"/>
                      </a:cxn>
                      <a:cxn ang="T161">
                        <a:pos x="T94" y="T95"/>
                      </a:cxn>
                      <a:cxn ang="T162">
                        <a:pos x="T96" y="T97"/>
                      </a:cxn>
                      <a:cxn ang="T163">
                        <a:pos x="T98" y="T99"/>
                      </a:cxn>
                      <a:cxn ang="T164">
                        <a:pos x="T100" y="T101"/>
                      </a:cxn>
                      <a:cxn ang="T165">
                        <a:pos x="T102" y="T103"/>
                      </a:cxn>
                      <a:cxn ang="T166">
                        <a:pos x="T104" y="T105"/>
                      </a:cxn>
                      <a:cxn ang="T167">
                        <a:pos x="T106" y="T107"/>
                      </a:cxn>
                      <a:cxn ang="T168">
                        <a:pos x="T108" y="T109"/>
                      </a:cxn>
                      <a:cxn ang="T169">
                        <a:pos x="T110" y="T111"/>
                      </a:cxn>
                      <a:cxn ang="T170">
                        <a:pos x="T112" y="T113"/>
                      </a:cxn>
                    </a:cxnLst>
                    <a:rect l="0" t="0" r="r" b="b"/>
                    <a:pathLst>
                      <a:path w="3101" h="997">
                        <a:moveTo>
                          <a:pt x="2774" y="997"/>
                        </a:moveTo>
                        <a:lnTo>
                          <a:pt x="2773" y="985"/>
                        </a:lnTo>
                        <a:lnTo>
                          <a:pt x="2771" y="973"/>
                        </a:lnTo>
                        <a:lnTo>
                          <a:pt x="2768" y="963"/>
                        </a:lnTo>
                        <a:lnTo>
                          <a:pt x="2764" y="953"/>
                        </a:lnTo>
                        <a:lnTo>
                          <a:pt x="2760" y="945"/>
                        </a:lnTo>
                        <a:lnTo>
                          <a:pt x="2753" y="936"/>
                        </a:lnTo>
                        <a:lnTo>
                          <a:pt x="2746" y="929"/>
                        </a:lnTo>
                        <a:lnTo>
                          <a:pt x="2738" y="923"/>
                        </a:lnTo>
                        <a:lnTo>
                          <a:pt x="2730" y="917"/>
                        </a:lnTo>
                        <a:lnTo>
                          <a:pt x="2722" y="912"/>
                        </a:lnTo>
                        <a:lnTo>
                          <a:pt x="2712" y="908"/>
                        </a:lnTo>
                        <a:lnTo>
                          <a:pt x="2703" y="905"/>
                        </a:lnTo>
                        <a:lnTo>
                          <a:pt x="2693" y="902"/>
                        </a:lnTo>
                        <a:lnTo>
                          <a:pt x="2683" y="899"/>
                        </a:lnTo>
                        <a:lnTo>
                          <a:pt x="2672" y="898"/>
                        </a:lnTo>
                        <a:lnTo>
                          <a:pt x="2662" y="898"/>
                        </a:lnTo>
                        <a:lnTo>
                          <a:pt x="2651" y="898"/>
                        </a:lnTo>
                        <a:lnTo>
                          <a:pt x="2641" y="900"/>
                        </a:lnTo>
                        <a:lnTo>
                          <a:pt x="2630" y="903"/>
                        </a:lnTo>
                        <a:lnTo>
                          <a:pt x="2621" y="905"/>
                        </a:lnTo>
                        <a:lnTo>
                          <a:pt x="2611" y="909"/>
                        </a:lnTo>
                        <a:lnTo>
                          <a:pt x="2602" y="913"/>
                        </a:lnTo>
                        <a:lnTo>
                          <a:pt x="2592" y="917"/>
                        </a:lnTo>
                        <a:lnTo>
                          <a:pt x="2585" y="924"/>
                        </a:lnTo>
                        <a:lnTo>
                          <a:pt x="2576" y="930"/>
                        </a:lnTo>
                        <a:lnTo>
                          <a:pt x="2570" y="937"/>
                        </a:lnTo>
                        <a:lnTo>
                          <a:pt x="2564" y="946"/>
                        </a:lnTo>
                        <a:lnTo>
                          <a:pt x="2558" y="954"/>
                        </a:lnTo>
                        <a:lnTo>
                          <a:pt x="2555" y="964"/>
                        </a:lnTo>
                        <a:lnTo>
                          <a:pt x="2552" y="974"/>
                        </a:lnTo>
                        <a:lnTo>
                          <a:pt x="2550" y="985"/>
                        </a:lnTo>
                        <a:lnTo>
                          <a:pt x="2549" y="997"/>
                        </a:lnTo>
                        <a:lnTo>
                          <a:pt x="2217" y="997"/>
                        </a:lnTo>
                        <a:lnTo>
                          <a:pt x="2217" y="986"/>
                        </a:lnTo>
                        <a:lnTo>
                          <a:pt x="2215" y="974"/>
                        </a:lnTo>
                        <a:lnTo>
                          <a:pt x="2212" y="965"/>
                        </a:lnTo>
                        <a:lnTo>
                          <a:pt x="2208" y="955"/>
                        </a:lnTo>
                        <a:lnTo>
                          <a:pt x="2202" y="947"/>
                        </a:lnTo>
                        <a:lnTo>
                          <a:pt x="2197" y="938"/>
                        </a:lnTo>
                        <a:lnTo>
                          <a:pt x="2190" y="931"/>
                        </a:lnTo>
                        <a:lnTo>
                          <a:pt x="2182" y="925"/>
                        </a:lnTo>
                        <a:lnTo>
                          <a:pt x="2174" y="919"/>
                        </a:lnTo>
                        <a:lnTo>
                          <a:pt x="2166" y="915"/>
                        </a:lnTo>
                        <a:lnTo>
                          <a:pt x="2156" y="911"/>
                        </a:lnTo>
                        <a:lnTo>
                          <a:pt x="2147" y="908"/>
                        </a:lnTo>
                        <a:lnTo>
                          <a:pt x="2137" y="905"/>
                        </a:lnTo>
                        <a:lnTo>
                          <a:pt x="2127" y="903"/>
                        </a:lnTo>
                        <a:lnTo>
                          <a:pt x="2116" y="902"/>
                        </a:lnTo>
                        <a:lnTo>
                          <a:pt x="2106" y="902"/>
                        </a:lnTo>
                        <a:lnTo>
                          <a:pt x="2096" y="903"/>
                        </a:lnTo>
                        <a:lnTo>
                          <a:pt x="2086" y="904"/>
                        </a:lnTo>
                        <a:lnTo>
                          <a:pt x="2075" y="905"/>
                        </a:lnTo>
                        <a:lnTo>
                          <a:pt x="2066" y="908"/>
                        </a:lnTo>
                        <a:lnTo>
                          <a:pt x="2055" y="911"/>
                        </a:lnTo>
                        <a:lnTo>
                          <a:pt x="2047" y="915"/>
                        </a:lnTo>
                        <a:lnTo>
                          <a:pt x="2037" y="920"/>
                        </a:lnTo>
                        <a:lnTo>
                          <a:pt x="2030" y="926"/>
                        </a:lnTo>
                        <a:lnTo>
                          <a:pt x="2022" y="932"/>
                        </a:lnTo>
                        <a:lnTo>
                          <a:pt x="2015" y="939"/>
                        </a:lnTo>
                        <a:lnTo>
                          <a:pt x="2010" y="947"/>
                        </a:lnTo>
                        <a:lnTo>
                          <a:pt x="2004" y="955"/>
                        </a:lnTo>
                        <a:lnTo>
                          <a:pt x="2000" y="965"/>
                        </a:lnTo>
                        <a:lnTo>
                          <a:pt x="1997" y="974"/>
                        </a:lnTo>
                        <a:lnTo>
                          <a:pt x="1995" y="986"/>
                        </a:lnTo>
                        <a:lnTo>
                          <a:pt x="1995" y="997"/>
                        </a:lnTo>
                        <a:lnTo>
                          <a:pt x="1663" y="997"/>
                        </a:lnTo>
                        <a:lnTo>
                          <a:pt x="1662" y="986"/>
                        </a:lnTo>
                        <a:lnTo>
                          <a:pt x="1660" y="974"/>
                        </a:lnTo>
                        <a:lnTo>
                          <a:pt x="1657" y="965"/>
                        </a:lnTo>
                        <a:lnTo>
                          <a:pt x="1653" y="955"/>
                        </a:lnTo>
                        <a:lnTo>
                          <a:pt x="1648" y="947"/>
                        </a:lnTo>
                        <a:lnTo>
                          <a:pt x="1642" y="939"/>
                        </a:lnTo>
                        <a:lnTo>
                          <a:pt x="1635" y="932"/>
                        </a:lnTo>
                        <a:lnTo>
                          <a:pt x="1627" y="926"/>
                        </a:lnTo>
                        <a:lnTo>
                          <a:pt x="1620" y="920"/>
                        </a:lnTo>
                        <a:lnTo>
                          <a:pt x="1611" y="915"/>
                        </a:lnTo>
                        <a:lnTo>
                          <a:pt x="1601" y="911"/>
                        </a:lnTo>
                        <a:lnTo>
                          <a:pt x="1592" y="908"/>
                        </a:lnTo>
                        <a:lnTo>
                          <a:pt x="1582" y="905"/>
                        </a:lnTo>
                        <a:lnTo>
                          <a:pt x="1572" y="904"/>
                        </a:lnTo>
                        <a:lnTo>
                          <a:pt x="1561" y="903"/>
                        </a:lnTo>
                        <a:lnTo>
                          <a:pt x="1551" y="902"/>
                        </a:lnTo>
                        <a:lnTo>
                          <a:pt x="1540" y="902"/>
                        </a:lnTo>
                        <a:lnTo>
                          <a:pt x="1529" y="903"/>
                        </a:lnTo>
                        <a:lnTo>
                          <a:pt x="1519" y="905"/>
                        </a:lnTo>
                        <a:lnTo>
                          <a:pt x="1509" y="908"/>
                        </a:lnTo>
                        <a:lnTo>
                          <a:pt x="1500" y="911"/>
                        </a:lnTo>
                        <a:lnTo>
                          <a:pt x="1490" y="915"/>
                        </a:lnTo>
                        <a:lnTo>
                          <a:pt x="1481" y="919"/>
                        </a:lnTo>
                        <a:lnTo>
                          <a:pt x="1474" y="925"/>
                        </a:lnTo>
                        <a:lnTo>
                          <a:pt x="1465" y="931"/>
                        </a:lnTo>
                        <a:lnTo>
                          <a:pt x="1459" y="938"/>
                        </a:lnTo>
                        <a:lnTo>
                          <a:pt x="1453" y="947"/>
                        </a:lnTo>
                        <a:lnTo>
                          <a:pt x="1448" y="955"/>
                        </a:lnTo>
                        <a:lnTo>
                          <a:pt x="1444" y="965"/>
                        </a:lnTo>
                        <a:lnTo>
                          <a:pt x="1441" y="974"/>
                        </a:lnTo>
                        <a:lnTo>
                          <a:pt x="1439" y="986"/>
                        </a:lnTo>
                        <a:lnTo>
                          <a:pt x="1438" y="997"/>
                        </a:lnTo>
                        <a:lnTo>
                          <a:pt x="1106" y="997"/>
                        </a:lnTo>
                        <a:lnTo>
                          <a:pt x="1106" y="986"/>
                        </a:lnTo>
                        <a:lnTo>
                          <a:pt x="1104" y="974"/>
                        </a:lnTo>
                        <a:lnTo>
                          <a:pt x="1101" y="965"/>
                        </a:lnTo>
                        <a:lnTo>
                          <a:pt x="1097" y="955"/>
                        </a:lnTo>
                        <a:lnTo>
                          <a:pt x="1091" y="947"/>
                        </a:lnTo>
                        <a:lnTo>
                          <a:pt x="1086" y="939"/>
                        </a:lnTo>
                        <a:lnTo>
                          <a:pt x="1079" y="932"/>
                        </a:lnTo>
                        <a:lnTo>
                          <a:pt x="1071" y="926"/>
                        </a:lnTo>
                        <a:lnTo>
                          <a:pt x="1064" y="920"/>
                        </a:lnTo>
                        <a:lnTo>
                          <a:pt x="1054" y="915"/>
                        </a:lnTo>
                        <a:lnTo>
                          <a:pt x="1046" y="912"/>
                        </a:lnTo>
                        <a:lnTo>
                          <a:pt x="1035" y="908"/>
                        </a:lnTo>
                        <a:lnTo>
                          <a:pt x="1026" y="906"/>
                        </a:lnTo>
                        <a:lnTo>
                          <a:pt x="1015" y="904"/>
                        </a:lnTo>
                        <a:lnTo>
                          <a:pt x="1005" y="903"/>
                        </a:lnTo>
                        <a:lnTo>
                          <a:pt x="995" y="903"/>
                        </a:lnTo>
                        <a:lnTo>
                          <a:pt x="985" y="903"/>
                        </a:lnTo>
                        <a:lnTo>
                          <a:pt x="974" y="904"/>
                        </a:lnTo>
                        <a:lnTo>
                          <a:pt x="964" y="906"/>
                        </a:lnTo>
                        <a:lnTo>
                          <a:pt x="954" y="908"/>
                        </a:lnTo>
                        <a:lnTo>
                          <a:pt x="945" y="912"/>
                        </a:lnTo>
                        <a:lnTo>
                          <a:pt x="935" y="915"/>
                        </a:lnTo>
                        <a:lnTo>
                          <a:pt x="926" y="920"/>
                        </a:lnTo>
                        <a:lnTo>
                          <a:pt x="919" y="926"/>
                        </a:lnTo>
                        <a:lnTo>
                          <a:pt x="911" y="932"/>
                        </a:lnTo>
                        <a:lnTo>
                          <a:pt x="904" y="939"/>
                        </a:lnTo>
                        <a:lnTo>
                          <a:pt x="899" y="947"/>
                        </a:lnTo>
                        <a:lnTo>
                          <a:pt x="893" y="955"/>
                        </a:lnTo>
                        <a:lnTo>
                          <a:pt x="889" y="965"/>
                        </a:lnTo>
                        <a:lnTo>
                          <a:pt x="886" y="974"/>
                        </a:lnTo>
                        <a:lnTo>
                          <a:pt x="884" y="986"/>
                        </a:lnTo>
                        <a:lnTo>
                          <a:pt x="884" y="997"/>
                        </a:lnTo>
                        <a:lnTo>
                          <a:pt x="552" y="997"/>
                        </a:lnTo>
                        <a:lnTo>
                          <a:pt x="551" y="986"/>
                        </a:lnTo>
                        <a:lnTo>
                          <a:pt x="549" y="975"/>
                        </a:lnTo>
                        <a:lnTo>
                          <a:pt x="546" y="965"/>
                        </a:lnTo>
                        <a:lnTo>
                          <a:pt x="543" y="956"/>
                        </a:lnTo>
                        <a:lnTo>
                          <a:pt x="537" y="948"/>
                        </a:lnTo>
                        <a:lnTo>
                          <a:pt x="531" y="939"/>
                        </a:lnTo>
                        <a:lnTo>
                          <a:pt x="525" y="933"/>
                        </a:lnTo>
                        <a:lnTo>
                          <a:pt x="516" y="927"/>
                        </a:lnTo>
                        <a:lnTo>
                          <a:pt x="509" y="922"/>
                        </a:lnTo>
                        <a:lnTo>
                          <a:pt x="499" y="916"/>
                        </a:lnTo>
                        <a:lnTo>
                          <a:pt x="490" y="912"/>
                        </a:lnTo>
                        <a:lnTo>
                          <a:pt x="480" y="909"/>
                        </a:lnTo>
                        <a:lnTo>
                          <a:pt x="471" y="907"/>
                        </a:lnTo>
                        <a:lnTo>
                          <a:pt x="460" y="905"/>
                        </a:lnTo>
                        <a:lnTo>
                          <a:pt x="450" y="904"/>
                        </a:lnTo>
                        <a:lnTo>
                          <a:pt x="439" y="903"/>
                        </a:lnTo>
                        <a:lnTo>
                          <a:pt x="429" y="904"/>
                        </a:lnTo>
                        <a:lnTo>
                          <a:pt x="418" y="905"/>
                        </a:lnTo>
                        <a:lnTo>
                          <a:pt x="408" y="906"/>
                        </a:lnTo>
                        <a:lnTo>
                          <a:pt x="398" y="909"/>
                        </a:lnTo>
                        <a:lnTo>
                          <a:pt x="389" y="912"/>
                        </a:lnTo>
                        <a:lnTo>
                          <a:pt x="379" y="916"/>
                        </a:lnTo>
                        <a:lnTo>
                          <a:pt x="371" y="920"/>
                        </a:lnTo>
                        <a:lnTo>
                          <a:pt x="363" y="926"/>
                        </a:lnTo>
                        <a:lnTo>
                          <a:pt x="355" y="932"/>
                        </a:lnTo>
                        <a:lnTo>
                          <a:pt x="348" y="939"/>
                        </a:lnTo>
                        <a:lnTo>
                          <a:pt x="341" y="947"/>
                        </a:lnTo>
                        <a:lnTo>
                          <a:pt x="337" y="955"/>
                        </a:lnTo>
                        <a:lnTo>
                          <a:pt x="333" y="965"/>
                        </a:lnTo>
                        <a:lnTo>
                          <a:pt x="330" y="975"/>
                        </a:lnTo>
                        <a:lnTo>
                          <a:pt x="328" y="986"/>
                        </a:lnTo>
                        <a:lnTo>
                          <a:pt x="327" y="997"/>
                        </a:lnTo>
                        <a:lnTo>
                          <a:pt x="0" y="997"/>
                        </a:lnTo>
                        <a:lnTo>
                          <a:pt x="0" y="883"/>
                        </a:lnTo>
                        <a:lnTo>
                          <a:pt x="78" y="883"/>
                        </a:lnTo>
                        <a:lnTo>
                          <a:pt x="607" y="271"/>
                        </a:lnTo>
                        <a:lnTo>
                          <a:pt x="664" y="195"/>
                        </a:lnTo>
                        <a:lnTo>
                          <a:pt x="658" y="195"/>
                        </a:lnTo>
                        <a:lnTo>
                          <a:pt x="664" y="195"/>
                        </a:lnTo>
                        <a:lnTo>
                          <a:pt x="658" y="195"/>
                        </a:lnTo>
                        <a:lnTo>
                          <a:pt x="658" y="62"/>
                        </a:lnTo>
                        <a:lnTo>
                          <a:pt x="660" y="53"/>
                        </a:lnTo>
                        <a:lnTo>
                          <a:pt x="661" y="44"/>
                        </a:lnTo>
                        <a:lnTo>
                          <a:pt x="664" y="35"/>
                        </a:lnTo>
                        <a:lnTo>
                          <a:pt x="668" y="26"/>
                        </a:lnTo>
                        <a:lnTo>
                          <a:pt x="672" y="18"/>
                        </a:lnTo>
                        <a:lnTo>
                          <a:pt x="677" y="11"/>
                        </a:lnTo>
                        <a:lnTo>
                          <a:pt x="682" y="8"/>
                        </a:lnTo>
                        <a:lnTo>
                          <a:pt x="685" y="6"/>
                        </a:lnTo>
                        <a:lnTo>
                          <a:pt x="689" y="3"/>
                        </a:lnTo>
                        <a:lnTo>
                          <a:pt x="693" y="2"/>
                        </a:lnTo>
                        <a:lnTo>
                          <a:pt x="701" y="0"/>
                        </a:lnTo>
                        <a:lnTo>
                          <a:pt x="707" y="2"/>
                        </a:lnTo>
                        <a:lnTo>
                          <a:pt x="716" y="6"/>
                        </a:lnTo>
                        <a:lnTo>
                          <a:pt x="724" y="11"/>
                        </a:lnTo>
                        <a:lnTo>
                          <a:pt x="727" y="14"/>
                        </a:lnTo>
                        <a:lnTo>
                          <a:pt x="730" y="18"/>
                        </a:lnTo>
                        <a:lnTo>
                          <a:pt x="733" y="21"/>
                        </a:lnTo>
                        <a:lnTo>
                          <a:pt x="735" y="26"/>
                        </a:lnTo>
                        <a:lnTo>
                          <a:pt x="738" y="35"/>
                        </a:lnTo>
                        <a:lnTo>
                          <a:pt x="742" y="44"/>
                        </a:lnTo>
                        <a:lnTo>
                          <a:pt x="743" y="53"/>
                        </a:lnTo>
                        <a:lnTo>
                          <a:pt x="744" y="62"/>
                        </a:lnTo>
                        <a:lnTo>
                          <a:pt x="744" y="176"/>
                        </a:lnTo>
                        <a:lnTo>
                          <a:pt x="1551" y="176"/>
                        </a:lnTo>
                        <a:lnTo>
                          <a:pt x="2357" y="176"/>
                        </a:lnTo>
                        <a:lnTo>
                          <a:pt x="2357" y="62"/>
                        </a:lnTo>
                        <a:lnTo>
                          <a:pt x="2358" y="53"/>
                        </a:lnTo>
                        <a:lnTo>
                          <a:pt x="2359" y="44"/>
                        </a:lnTo>
                        <a:lnTo>
                          <a:pt x="2363" y="35"/>
                        </a:lnTo>
                        <a:lnTo>
                          <a:pt x="2366" y="26"/>
                        </a:lnTo>
                        <a:lnTo>
                          <a:pt x="2368" y="21"/>
                        </a:lnTo>
                        <a:lnTo>
                          <a:pt x="2371" y="18"/>
                        </a:lnTo>
                        <a:lnTo>
                          <a:pt x="2374" y="14"/>
                        </a:lnTo>
                        <a:lnTo>
                          <a:pt x="2377" y="11"/>
                        </a:lnTo>
                        <a:lnTo>
                          <a:pt x="2385" y="6"/>
                        </a:lnTo>
                        <a:lnTo>
                          <a:pt x="2394" y="2"/>
                        </a:lnTo>
                        <a:lnTo>
                          <a:pt x="2399" y="0"/>
                        </a:lnTo>
                        <a:lnTo>
                          <a:pt x="2406" y="2"/>
                        </a:lnTo>
                        <a:lnTo>
                          <a:pt x="2414" y="6"/>
                        </a:lnTo>
                        <a:lnTo>
                          <a:pt x="2423" y="11"/>
                        </a:lnTo>
                        <a:lnTo>
                          <a:pt x="2426" y="14"/>
                        </a:lnTo>
                        <a:lnTo>
                          <a:pt x="2429" y="18"/>
                        </a:lnTo>
                        <a:lnTo>
                          <a:pt x="2431" y="21"/>
                        </a:lnTo>
                        <a:lnTo>
                          <a:pt x="2433" y="26"/>
                        </a:lnTo>
                        <a:lnTo>
                          <a:pt x="2437" y="35"/>
                        </a:lnTo>
                        <a:lnTo>
                          <a:pt x="2439" y="44"/>
                        </a:lnTo>
                        <a:lnTo>
                          <a:pt x="2441" y="53"/>
                        </a:lnTo>
                        <a:lnTo>
                          <a:pt x="2443" y="62"/>
                        </a:lnTo>
                        <a:lnTo>
                          <a:pt x="2443" y="195"/>
                        </a:lnTo>
                        <a:lnTo>
                          <a:pt x="2437" y="195"/>
                        </a:lnTo>
                        <a:lnTo>
                          <a:pt x="2437" y="197"/>
                        </a:lnTo>
                        <a:lnTo>
                          <a:pt x="2437" y="195"/>
                        </a:lnTo>
                        <a:lnTo>
                          <a:pt x="2495" y="271"/>
                        </a:lnTo>
                        <a:lnTo>
                          <a:pt x="3023" y="883"/>
                        </a:lnTo>
                        <a:lnTo>
                          <a:pt x="3101" y="883"/>
                        </a:lnTo>
                        <a:lnTo>
                          <a:pt x="3101" y="997"/>
                        </a:lnTo>
                        <a:lnTo>
                          <a:pt x="2774" y="99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" name="Rectangle 4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404" y="2026"/>
                    <a:ext cx="5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6" name="Rectangle 4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404" y="2026"/>
                    <a:ext cx="5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7" name="Rectangle 4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97" y="1954"/>
                    <a:ext cx="71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8" name="Rectangle 4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97" y="1954"/>
                    <a:ext cx="71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9" name="Freeform 48"/>
                  <p:cNvSpPr>
                    <a:spLocks noChangeAspect="1"/>
                  </p:cNvSpPr>
                  <p:nvPr/>
                </p:nvSpPr>
                <p:spPr bwMode="auto">
                  <a:xfrm>
                    <a:off x="2111" y="1110"/>
                    <a:ext cx="157" cy="301"/>
                  </a:xfrm>
                  <a:custGeom>
                    <a:avLst/>
                    <a:gdLst>
                      <a:gd name="T0" fmla="*/ 93 w 519"/>
                      <a:gd name="T1" fmla="*/ 84 h 1005"/>
                      <a:gd name="T2" fmla="*/ 93 w 519"/>
                      <a:gd name="T3" fmla="*/ 72 h 1005"/>
                      <a:gd name="T4" fmla="*/ 87 w 519"/>
                      <a:gd name="T5" fmla="*/ 72 h 1005"/>
                      <a:gd name="T6" fmla="*/ 87 w 519"/>
                      <a:gd name="T7" fmla="*/ 36 h 1005"/>
                      <a:gd name="T8" fmla="*/ 85 w 519"/>
                      <a:gd name="T9" fmla="*/ 23 h 1005"/>
                      <a:gd name="T10" fmla="*/ 78 w 519"/>
                      <a:gd name="T11" fmla="*/ 0 h 1005"/>
                      <a:gd name="T12" fmla="*/ 72 w 519"/>
                      <a:gd name="T13" fmla="*/ 23 h 1005"/>
                      <a:gd name="T14" fmla="*/ 70 w 519"/>
                      <a:gd name="T15" fmla="*/ 36 h 1005"/>
                      <a:gd name="T16" fmla="*/ 70 w 519"/>
                      <a:gd name="T17" fmla="*/ 72 h 1005"/>
                      <a:gd name="T18" fmla="*/ 64 w 519"/>
                      <a:gd name="T19" fmla="*/ 72 h 1005"/>
                      <a:gd name="T20" fmla="*/ 64 w 519"/>
                      <a:gd name="T21" fmla="*/ 84 h 1005"/>
                      <a:gd name="T22" fmla="*/ 0 w 519"/>
                      <a:gd name="T23" fmla="*/ 277 h 1005"/>
                      <a:gd name="T24" fmla="*/ 2 w 519"/>
                      <a:gd name="T25" fmla="*/ 281 h 1005"/>
                      <a:gd name="T26" fmla="*/ 3 w 519"/>
                      <a:gd name="T27" fmla="*/ 284 h 1005"/>
                      <a:gd name="T28" fmla="*/ 4 w 519"/>
                      <a:gd name="T29" fmla="*/ 287 h 1005"/>
                      <a:gd name="T30" fmla="*/ 5 w 519"/>
                      <a:gd name="T31" fmla="*/ 290 h 1005"/>
                      <a:gd name="T32" fmla="*/ 6 w 519"/>
                      <a:gd name="T33" fmla="*/ 295 h 1005"/>
                      <a:gd name="T34" fmla="*/ 7 w 519"/>
                      <a:gd name="T35" fmla="*/ 301 h 1005"/>
                      <a:gd name="T36" fmla="*/ 150 w 519"/>
                      <a:gd name="T37" fmla="*/ 301 h 1005"/>
                      <a:gd name="T38" fmla="*/ 151 w 519"/>
                      <a:gd name="T39" fmla="*/ 294 h 1005"/>
                      <a:gd name="T40" fmla="*/ 152 w 519"/>
                      <a:gd name="T41" fmla="*/ 288 h 1005"/>
                      <a:gd name="T42" fmla="*/ 154 w 519"/>
                      <a:gd name="T43" fmla="*/ 282 h 1005"/>
                      <a:gd name="T44" fmla="*/ 157 w 519"/>
                      <a:gd name="T45" fmla="*/ 277 h 1005"/>
                      <a:gd name="T46" fmla="*/ 93 w 519"/>
                      <a:gd name="T47" fmla="*/ 84 h 100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519" h="1005">
                        <a:moveTo>
                          <a:pt x="307" y="281"/>
                        </a:moveTo>
                        <a:lnTo>
                          <a:pt x="307" y="240"/>
                        </a:lnTo>
                        <a:lnTo>
                          <a:pt x="288" y="240"/>
                        </a:lnTo>
                        <a:lnTo>
                          <a:pt x="288" y="121"/>
                        </a:lnTo>
                        <a:lnTo>
                          <a:pt x="280" y="76"/>
                        </a:lnTo>
                        <a:lnTo>
                          <a:pt x="259" y="0"/>
                        </a:lnTo>
                        <a:lnTo>
                          <a:pt x="237" y="76"/>
                        </a:lnTo>
                        <a:lnTo>
                          <a:pt x="230" y="121"/>
                        </a:lnTo>
                        <a:lnTo>
                          <a:pt x="230" y="240"/>
                        </a:lnTo>
                        <a:lnTo>
                          <a:pt x="210" y="240"/>
                        </a:lnTo>
                        <a:lnTo>
                          <a:pt x="210" y="281"/>
                        </a:lnTo>
                        <a:lnTo>
                          <a:pt x="0" y="925"/>
                        </a:lnTo>
                        <a:lnTo>
                          <a:pt x="5" y="937"/>
                        </a:lnTo>
                        <a:lnTo>
                          <a:pt x="9" y="948"/>
                        </a:lnTo>
                        <a:lnTo>
                          <a:pt x="13" y="957"/>
                        </a:lnTo>
                        <a:lnTo>
                          <a:pt x="15" y="967"/>
                        </a:lnTo>
                        <a:lnTo>
                          <a:pt x="20" y="984"/>
                        </a:lnTo>
                        <a:lnTo>
                          <a:pt x="23" y="1005"/>
                        </a:lnTo>
                        <a:lnTo>
                          <a:pt x="496" y="1005"/>
                        </a:lnTo>
                        <a:lnTo>
                          <a:pt x="500" y="982"/>
                        </a:lnTo>
                        <a:lnTo>
                          <a:pt x="504" y="961"/>
                        </a:lnTo>
                        <a:lnTo>
                          <a:pt x="510" y="942"/>
                        </a:lnTo>
                        <a:lnTo>
                          <a:pt x="519" y="925"/>
                        </a:lnTo>
                        <a:lnTo>
                          <a:pt x="307" y="28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" name="Freeform 49"/>
                  <p:cNvSpPr>
                    <a:spLocks noChangeAspect="1"/>
                  </p:cNvSpPr>
                  <p:nvPr/>
                </p:nvSpPr>
                <p:spPr bwMode="auto">
                  <a:xfrm>
                    <a:off x="2111" y="1661"/>
                    <a:ext cx="36" cy="79"/>
                  </a:xfrm>
                  <a:custGeom>
                    <a:avLst/>
                    <a:gdLst>
                      <a:gd name="T0" fmla="*/ 36 w 105"/>
                      <a:gd name="T1" fmla="*/ 11 h 246"/>
                      <a:gd name="T2" fmla="*/ 34 w 105"/>
                      <a:gd name="T3" fmla="*/ 8 h 246"/>
                      <a:gd name="T4" fmla="*/ 32 w 105"/>
                      <a:gd name="T5" fmla="*/ 6 h 246"/>
                      <a:gd name="T6" fmla="*/ 29 w 105"/>
                      <a:gd name="T7" fmla="*/ 4 h 246"/>
                      <a:gd name="T8" fmla="*/ 27 w 105"/>
                      <a:gd name="T9" fmla="*/ 2 h 246"/>
                      <a:gd name="T10" fmla="*/ 25 w 105"/>
                      <a:gd name="T11" fmla="*/ 1 h 246"/>
                      <a:gd name="T12" fmla="*/ 22 w 105"/>
                      <a:gd name="T13" fmla="*/ 0 h 246"/>
                      <a:gd name="T14" fmla="*/ 19 w 105"/>
                      <a:gd name="T15" fmla="*/ 0 h 246"/>
                      <a:gd name="T16" fmla="*/ 16 w 105"/>
                      <a:gd name="T17" fmla="*/ 0 h 246"/>
                      <a:gd name="T18" fmla="*/ 14 w 105"/>
                      <a:gd name="T19" fmla="*/ 0 h 246"/>
                      <a:gd name="T20" fmla="*/ 11 w 105"/>
                      <a:gd name="T21" fmla="*/ 1 h 246"/>
                      <a:gd name="T22" fmla="*/ 9 w 105"/>
                      <a:gd name="T23" fmla="*/ 2 h 246"/>
                      <a:gd name="T24" fmla="*/ 7 w 105"/>
                      <a:gd name="T25" fmla="*/ 3 h 246"/>
                      <a:gd name="T26" fmla="*/ 4 w 105"/>
                      <a:gd name="T27" fmla="*/ 4 h 246"/>
                      <a:gd name="T28" fmla="*/ 3 w 105"/>
                      <a:gd name="T29" fmla="*/ 6 h 246"/>
                      <a:gd name="T30" fmla="*/ 1 w 105"/>
                      <a:gd name="T31" fmla="*/ 8 h 246"/>
                      <a:gd name="T32" fmla="*/ 0 w 105"/>
                      <a:gd name="T33" fmla="*/ 11 h 246"/>
                      <a:gd name="T34" fmla="*/ 0 w 105"/>
                      <a:gd name="T35" fmla="*/ 79 h 246"/>
                      <a:gd name="T36" fmla="*/ 36 w 105"/>
                      <a:gd name="T37" fmla="*/ 79 h 246"/>
                      <a:gd name="T38" fmla="*/ 36 w 105"/>
                      <a:gd name="T39" fmla="*/ 11 h 24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0" t="0" r="r" b="b"/>
                    <a:pathLst>
                      <a:path w="105" h="246">
                        <a:moveTo>
                          <a:pt x="105" y="33"/>
                        </a:moveTo>
                        <a:lnTo>
                          <a:pt x="99" y="25"/>
                        </a:lnTo>
                        <a:lnTo>
                          <a:pt x="93" y="18"/>
                        </a:lnTo>
                        <a:lnTo>
                          <a:pt x="86" y="11"/>
                        </a:lnTo>
                        <a:lnTo>
                          <a:pt x="79" y="7"/>
                        </a:lnTo>
                        <a:lnTo>
                          <a:pt x="72" y="3"/>
                        </a:lnTo>
                        <a:lnTo>
                          <a:pt x="63" y="1"/>
                        </a:lnTo>
                        <a:lnTo>
                          <a:pt x="56" y="0"/>
                        </a:lnTo>
                        <a:lnTo>
                          <a:pt x="48" y="0"/>
                        </a:lnTo>
                        <a:lnTo>
                          <a:pt x="40" y="1"/>
                        </a:lnTo>
                        <a:lnTo>
                          <a:pt x="33" y="3"/>
                        </a:lnTo>
                        <a:lnTo>
                          <a:pt x="25" y="6"/>
                        </a:lnTo>
                        <a:lnTo>
                          <a:pt x="19" y="9"/>
                        </a:lnTo>
                        <a:lnTo>
                          <a:pt x="13" y="14"/>
                        </a:lnTo>
                        <a:lnTo>
                          <a:pt x="8" y="20"/>
                        </a:lnTo>
                        <a:lnTo>
                          <a:pt x="3" y="26"/>
                        </a:lnTo>
                        <a:lnTo>
                          <a:pt x="0" y="33"/>
                        </a:lnTo>
                        <a:lnTo>
                          <a:pt x="0" y="246"/>
                        </a:lnTo>
                        <a:lnTo>
                          <a:pt x="105" y="246"/>
                        </a:lnTo>
                        <a:lnTo>
                          <a:pt x="105" y="3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" name="Freeform 50"/>
                  <p:cNvSpPr>
                    <a:spLocks noChangeAspect="1"/>
                  </p:cNvSpPr>
                  <p:nvPr/>
                </p:nvSpPr>
                <p:spPr bwMode="auto">
                  <a:xfrm>
                    <a:off x="3276" y="1661"/>
                    <a:ext cx="29" cy="79"/>
                  </a:xfrm>
                  <a:custGeom>
                    <a:avLst/>
                    <a:gdLst>
                      <a:gd name="T0" fmla="*/ 29 w 105"/>
                      <a:gd name="T1" fmla="*/ 11 h 246"/>
                      <a:gd name="T2" fmla="*/ 28 w 105"/>
                      <a:gd name="T3" fmla="*/ 8 h 246"/>
                      <a:gd name="T4" fmla="*/ 26 w 105"/>
                      <a:gd name="T5" fmla="*/ 6 h 246"/>
                      <a:gd name="T6" fmla="*/ 24 w 105"/>
                      <a:gd name="T7" fmla="*/ 4 h 246"/>
                      <a:gd name="T8" fmla="*/ 22 w 105"/>
                      <a:gd name="T9" fmla="*/ 2 h 246"/>
                      <a:gd name="T10" fmla="*/ 20 w 105"/>
                      <a:gd name="T11" fmla="*/ 1 h 246"/>
                      <a:gd name="T12" fmla="*/ 18 w 105"/>
                      <a:gd name="T13" fmla="*/ 0 h 246"/>
                      <a:gd name="T14" fmla="*/ 16 w 105"/>
                      <a:gd name="T15" fmla="*/ 0 h 246"/>
                      <a:gd name="T16" fmla="*/ 13 w 105"/>
                      <a:gd name="T17" fmla="*/ 0 h 246"/>
                      <a:gd name="T18" fmla="*/ 11 w 105"/>
                      <a:gd name="T19" fmla="*/ 0 h 246"/>
                      <a:gd name="T20" fmla="*/ 9 w 105"/>
                      <a:gd name="T21" fmla="*/ 1 h 246"/>
                      <a:gd name="T22" fmla="*/ 7 w 105"/>
                      <a:gd name="T23" fmla="*/ 2 h 246"/>
                      <a:gd name="T24" fmla="*/ 5 w 105"/>
                      <a:gd name="T25" fmla="*/ 3 h 246"/>
                      <a:gd name="T26" fmla="*/ 4 w 105"/>
                      <a:gd name="T27" fmla="*/ 4 h 246"/>
                      <a:gd name="T28" fmla="*/ 2 w 105"/>
                      <a:gd name="T29" fmla="*/ 6 h 246"/>
                      <a:gd name="T30" fmla="*/ 1 w 105"/>
                      <a:gd name="T31" fmla="*/ 8 h 246"/>
                      <a:gd name="T32" fmla="*/ 0 w 105"/>
                      <a:gd name="T33" fmla="*/ 11 h 246"/>
                      <a:gd name="T34" fmla="*/ 0 w 105"/>
                      <a:gd name="T35" fmla="*/ 79 h 246"/>
                      <a:gd name="T36" fmla="*/ 29 w 105"/>
                      <a:gd name="T37" fmla="*/ 79 h 246"/>
                      <a:gd name="T38" fmla="*/ 29 w 105"/>
                      <a:gd name="T39" fmla="*/ 11 h 24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0" t="0" r="r" b="b"/>
                    <a:pathLst>
                      <a:path w="105" h="246">
                        <a:moveTo>
                          <a:pt x="105" y="33"/>
                        </a:moveTo>
                        <a:lnTo>
                          <a:pt x="100" y="25"/>
                        </a:lnTo>
                        <a:lnTo>
                          <a:pt x="93" y="18"/>
                        </a:lnTo>
                        <a:lnTo>
                          <a:pt x="87" y="11"/>
                        </a:lnTo>
                        <a:lnTo>
                          <a:pt x="80" y="7"/>
                        </a:lnTo>
                        <a:lnTo>
                          <a:pt x="72" y="3"/>
                        </a:lnTo>
                        <a:lnTo>
                          <a:pt x="64" y="1"/>
                        </a:lnTo>
                        <a:lnTo>
                          <a:pt x="57" y="0"/>
                        </a:lnTo>
                        <a:lnTo>
                          <a:pt x="48" y="0"/>
                        </a:lnTo>
                        <a:lnTo>
                          <a:pt x="41" y="1"/>
                        </a:lnTo>
                        <a:lnTo>
                          <a:pt x="33" y="3"/>
                        </a:lnTo>
                        <a:lnTo>
                          <a:pt x="26" y="6"/>
                        </a:lnTo>
                        <a:lnTo>
                          <a:pt x="19" y="9"/>
                        </a:lnTo>
                        <a:lnTo>
                          <a:pt x="13" y="14"/>
                        </a:lnTo>
                        <a:lnTo>
                          <a:pt x="8" y="20"/>
                        </a:lnTo>
                        <a:lnTo>
                          <a:pt x="4" y="26"/>
                        </a:lnTo>
                        <a:lnTo>
                          <a:pt x="0" y="33"/>
                        </a:lnTo>
                        <a:lnTo>
                          <a:pt x="0" y="246"/>
                        </a:lnTo>
                        <a:lnTo>
                          <a:pt x="105" y="246"/>
                        </a:lnTo>
                        <a:lnTo>
                          <a:pt x="105" y="3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" name="Freeform 51"/>
                  <p:cNvSpPr>
                    <a:spLocks noChangeAspect="1"/>
                  </p:cNvSpPr>
                  <p:nvPr/>
                </p:nvSpPr>
                <p:spPr bwMode="auto">
                  <a:xfrm>
                    <a:off x="2176" y="1661"/>
                    <a:ext cx="29" cy="79"/>
                  </a:xfrm>
                  <a:custGeom>
                    <a:avLst/>
                    <a:gdLst>
                      <a:gd name="T0" fmla="*/ 29 w 104"/>
                      <a:gd name="T1" fmla="*/ 11 h 248"/>
                      <a:gd name="T2" fmla="*/ 28 w 104"/>
                      <a:gd name="T3" fmla="*/ 9 h 248"/>
                      <a:gd name="T4" fmla="*/ 26 w 104"/>
                      <a:gd name="T5" fmla="*/ 6 h 248"/>
                      <a:gd name="T6" fmla="*/ 25 w 104"/>
                      <a:gd name="T7" fmla="*/ 4 h 248"/>
                      <a:gd name="T8" fmla="*/ 23 w 104"/>
                      <a:gd name="T9" fmla="*/ 3 h 248"/>
                      <a:gd name="T10" fmla="*/ 21 w 104"/>
                      <a:gd name="T11" fmla="*/ 1 h 248"/>
                      <a:gd name="T12" fmla="*/ 18 w 104"/>
                      <a:gd name="T13" fmla="*/ 1 h 248"/>
                      <a:gd name="T14" fmla="*/ 16 w 104"/>
                      <a:gd name="T15" fmla="*/ 0 h 248"/>
                      <a:gd name="T16" fmla="*/ 14 w 104"/>
                      <a:gd name="T17" fmla="*/ 0 h 248"/>
                      <a:gd name="T18" fmla="*/ 11 w 104"/>
                      <a:gd name="T19" fmla="*/ 0 h 248"/>
                      <a:gd name="T20" fmla="*/ 9 w 104"/>
                      <a:gd name="T21" fmla="*/ 1 h 248"/>
                      <a:gd name="T22" fmla="*/ 7 w 104"/>
                      <a:gd name="T23" fmla="*/ 1 h 248"/>
                      <a:gd name="T24" fmla="*/ 5 w 104"/>
                      <a:gd name="T25" fmla="*/ 3 h 248"/>
                      <a:gd name="T26" fmla="*/ 3 w 104"/>
                      <a:gd name="T27" fmla="*/ 4 h 248"/>
                      <a:gd name="T28" fmla="*/ 2 w 104"/>
                      <a:gd name="T29" fmla="*/ 6 h 248"/>
                      <a:gd name="T30" fmla="*/ 1 w 104"/>
                      <a:gd name="T31" fmla="*/ 9 h 248"/>
                      <a:gd name="T32" fmla="*/ 0 w 104"/>
                      <a:gd name="T33" fmla="*/ 11 h 248"/>
                      <a:gd name="T34" fmla="*/ 0 w 104"/>
                      <a:gd name="T35" fmla="*/ 79 h 248"/>
                      <a:gd name="T36" fmla="*/ 29 w 104"/>
                      <a:gd name="T37" fmla="*/ 79 h 248"/>
                      <a:gd name="T38" fmla="*/ 29 w 104"/>
                      <a:gd name="T39" fmla="*/ 11 h 248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0" t="0" r="r" b="b"/>
                    <a:pathLst>
                      <a:path w="104" h="248">
                        <a:moveTo>
                          <a:pt x="104" y="35"/>
                        </a:moveTo>
                        <a:lnTo>
                          <a:pt x="100" y="27"/>
                        </a:lnTo>
                        <a:lnTo>
                          <a:pt x="95" y="20"/>
                        </a:lnTo>
                        <a:lnTo>
                          <a:pt x="89" y="13"/>
                        </a:lnTo>
                        <a:lnTo>
                          <a:pt x="81" y="8"/>
                        </a:lnTo>
                        <a:lnTo>
                          <a:pt x="74" y="4"/>
                        </a:lnTo>
                        <a:lnTo>
                          <a:pt x="65" y="2"/>
                        </a:lnTo>
                        <a:lnTo>
                          <a:pt x="57" y="0"/>
                        </a:lnTo>
                        <a:lnTo>
                          <a:pt x="49" y="0"/>
                        </a:lnTo>
                        <a:lnTo>
                          <a:pt x="40" y="0"/>
                        </a:lnTo>
                        <a:lnTo>
                          <a:pt x="33" y="2"/>
                        </a:lnTo>
                        <a:lnTo>
                          <a:pt x="25" y="4"/>
                        </a:lnTo>
                        <a:lnTo>
                          <a:pt x="18" y="8"/>
                        </a:lnTo>
                        <a:lnTo>
                          <a:pt x="12" y="13"/>
                        </a:lnTo>
                        <a:lnTo>
                          <a:pt x="8" y="20"/>
                        </a:lnTo>
                        <a:lnTo>
                          <a:pt x="3" y="27"/>
                        </a:lnTo>
                        <a:lnTo>
                          <a:pt x="0" y="35"/>
                        </a:lnTo>
                        <a:lnTo>
                          <a:pt x="0" y="248"/>
                        </a:lnTo>
                        <a:lnTo>
                          <a:pt x="104" y="248"/>
                        </a:lnTo>
                        <a:lnTo>
                          <a:pt x="104" y="3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" name="Freeform 52"/>
                  <p:cNvSpPr>
                    <a:spLocks noChangeAspect="1"/>
                  </p:cNvSpPr>
                  <p:nvPr/>
                </p:nvSpPr>
                <p:spPr bwMode="auto">
                  <a:xfrm>
                    <a:off x="3333" y="1661"/>
                    <a:ext cx="29" cy="79"/>
                  </a:xfrm>
                  <a:custGeom>
                    <a:avLst/>
                    <a:gdLst>
                      <a:gd name="T0" fmla="*/ 29 w 103"/>
                      <a:gd name="T1" fmla="*/ 11 h 248"/>
                      <a:gd name="T2" fmla="*/ 28 w 103"/>
                      <a:gd name="T3" fmla="*/ 9 h 248"/>
                      <a:gd name="T4" fmla="*/ 26 w 103"/>
                      <a:gd name="T5" fmla="*/ 6 h 248"/>
                      <a:gd name="T6" fmla="*/ 25 w 103"/>
                      <a:gd name="T7" fmla="*/ 4 h 248"/>
                      <a:gd name="T8" fmla="*/ 23 w 103"/>
                      <a:gd name="T9" fmla="*/ 3 h 248"/>
                      <a:gd name="T10" fmla="*/ 21 w 103"/>
                      <a:gd name="T11" fmla="*/ 1 h 248"/>
                      <a:gd name="T12" fmla="*/ 18 w 103"/>
                      <a:gd name="T13" fmla="*/ 1 h 248"/>
                      <a:gd name="T14" fmla="*/ 16 w 103"/>
                      <a:gd name="T15" fmla="*/ 0 h 248"/>
                      <a:gd name="T16" fmla="*/ 14 w 103"/>
                      <a:gd name="T17" fmla="*/ 0 h 248"/>
                      <a:gd name="T18" fmla="*/ 12 w 103"/>
                      <a:gd name="T19" fmla="*/ 0 h 248"/>
                      <a:gd name="T20" fmla="*/ 9 w 103"/>
                      <a:gd name="T21" fmla="*/ 1 h 248"/>
                      <a:gd name="T22" fmla="*/ 7 w 103"/>
                      <a:gd name="T23" fmla="*/ 1 h 248"/>
                      <a:gd name="T24" fmla="*/ 5 w 103"/>
                      <a:gd name="T25" fmla="*/ 3 h 248"/>
                      <a:gd name="T26" fmla="*/ 3 w 103"/>
                      <a:gd name="T27" fmla="*/ 4 h 248"/>
                      <a:gd name="T28" fmla="*/ 2 w 103"/>
                      <a:gd name="T29" fmla="*/ 6 h 248"/>
                      <a:gd name="T30" fmla="*/ 1 w 103"/>
                      <a:gd name="T31" fmla="*/ 9 h 248"/>
                      <a:gd name="T32" fmla="*/ 0 w 103"/>
                      <a:gd name="T33" fmla="*/ 11 h 248"/>
                      <a:gd name="T34" fmla="*/ 0 w 103"/>
                      <a:gd name="T35" fmla="*/ 79 h 248"/>
                      <a:gd name="T36" fmla="*/ 29 w 103"/>
                      <a:gd name="T37" fmla="*/ 79 h 248"/>
                      <a:gd name="T38" fmla="*/ 29 w 103"/>
                      <a:gd name="T39" fmla="*/ 11 h 248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0" t="0" r="r" b="b"/>
                    <a:pathLst>
                      <a:path w="103" h="248">
                        <a:moveTo>
                          <a:pt x="103" y="35"/>
                        </a:moveTo>
                        <a:lnTo>
                          <a:pt x="99" y="27"/>
                        </a:lnTo>
                        <a:lnTo>
                          <a:pt x="93" y="20"/>
                        </a:lnTo>
                        <a:lnTo>
                          <a:pt x="88" y="13"/>
                        </a:lnTo>
                        <a:lnTo>
                          <a:pt x="81" y="8"/>
                        </a:lnTo>
                        <a:lnTo>
                          <a:pt x="73" y="4"/>
                        </a:lnTo>
                        <a:lnTo>
                          <a:pt x="65" y="2"/>
                        </a:lnTo>
                        <a:lnTo>
                          <a:pt x="58" y="0"/>
                        </a:lnTo>
                        <a:lnTo>
                          <a:pt x="49" y="0"/>
                        </a:lnTo>
                        <a:lnTo>
                          <a:pt x="41" y="0"/>
                        </a:lnTo>
                        <a:lnTo>
                          <a:pt x="32" y="2"/>
                        </a:lnTo>
                        <a:lnTo>
                          <a:pt x="25" y="4"/>
                        </a:lnTo>
                        <a:lnTo>
                          <a:pt x="19" y="8"/>
                        </a:lnTo>
                        <a:lnTo>
                          <a:pt x="12" y="13"/>
                        </a:lnTo>
                        <a:lnTo>
                          <a:pt x="7" y="20"/>
                        </a:lnTo>
                        <a:lnTo>
                          <a:pt x="3" y="27"/>
                        </a:lnTo>
                        <a:lnTo>
                          <a:pt x="0" y="35"/>
                        </a:lnTo>
                        <a:lnTo>
                          <a:pt x="0" y="248"/>
                        </a:lnTo>
                        <a:lnTo>
                          <a:pt x="103" y="248"/>
                        </a:lnTo>
                        <a:lnTo>
                          <a:pt x="103" y="3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" name="Freeform 53"/>
                  <p:cNvSpPr>
                    <a:spLocks noChangeAspect="1"/>
                  </p:cNvSpPr>
                  <p:nvPr/>
                </p:nvSpPr>
                <p:spPr bwMode="auto">
                  <a:xfrm>
                    <a:off x="2226" y="1661"/>
                    <a:ext cx="36" cy="79"/>
                  </a:xfrm>
                  <a:custGeom>
                    <a:avLst/>
                    <a:gdLst>
                      <a:gd name="T0" fmla="*/ 36 w 104"/>
                      <a:gd name="T1" fmla="*/ 11 h 247"/>
                      <a:gd name="T2" fmla="*/ 35 w 104"/>
                      <a:gd name="T3" fmla="*/ 9 h 247"/>
                      <a:gd name="T4" fmla="*/ 33 w 104"/>
                      <a:gd name="T5" fmla="*/ 6 h 247"/>
                      <a:gd name="T6" fmla="*/ 31 w 104"/>
                      <a:gd name="T7" fmla="*/ 4 h 247"/>
                      <a:gd name="T8" fmla="*/ 29 w 104"/>
                      <a:gd name="T9" fmla="*/ 3 h 247"/>
                      <a:gd name="T10" fmla="*/ 27 w 104"/>
                      <a:gd name="T11" fmla="*/ 2 h 247"/>
                      <a:gd name="T12" fmla="*/ 24 w 104"/>
                      <a:gd name="T13" fmla="*/ 1 h 247"/>
                      <a:gd name="T14" fmla="*/ 22 w 104"/>
                      <a:gd name="T15" fmla="*/ 0 h 247"/>
                      <a:gd name="T16" fmla="*/ 19 w 104"/>
                      <a:gd name="T17" fmla="*/ 0 h 247"/>
                      <a:gd name="T18" fmla="*/ 16 w 104"/>
                      <a:gd name="T19" fmla="*/ 0 h 247"/>
                      <a:gd name="T20" fmla="*/ 14 w 104"/>
                      <a:gd name="T21" fmla="*/ 1 h 247"/>
                      <a:gd name="T22" fmla="*/ 11 w 104"/>
                      <a:gd name="T23" fmla="*/ 1 h 247"/>
                      <a:gd name="T24" fmla="*/ 9 w 104"/>
                      <a:gd name="T25" fmla="*/ 3 h 247"/>
                      <a:gd name="T26" fmla="*/ 6 w 104"/>
                      <a:gd name="T27" fmla="*/ 4 h 247"/>
                      <a:gd name="T28" fmla="*/ 4 w 104"/>
                      <a:gd name="T29" fmla="*/ 6 h 247"/>
                      <a:gd name="T30" fmla="*/ 2 w 104"/>
                      <a:gd name="T31" fmla="*/ 8 h 247"/>
                      <a:gd name="T32" fmla="*/ 0 w 104"/>
                      <a:gd name="T33" fmla="*/ 11 h 247"/>
                      <a:gd name="T34" fmla="*/ 0 w 104"/>
                      <a:gd name="T35" fmla="*/ 79 h 247"/>
                      <a:gd name="T36" fmla="*/ 36 w 104"/>
                      <a:gd name="T37" fmla="*/ 79 h 247"/>
                      <a:gd name="T38" fmla="*/ 36 w 104"/>
                      <a:gd name="T39" fmla="*/ 11 h 247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0" t="0" r="r" b="b"/>
                    <a:pathLst>
                      <a:path w="104" h="247">
                        <a:moveTo>
                          <a:pt x="104" y="34"/>
                        </a:moveTo>
                        <a:lnTo>
                          <a:pt x="101" y="27"/>
                        </a:lnTo>
                        <a:lnTo>
                          <a:pt x="95" y="20"/>
                        </a:lnTo>
                        <a:lnTo>
                          <a:pt x="90" y="14"/>
                        </a:lnTo>
                        <a:lnTo>
                          <a:pt x="84" y="9"/>
                        </a:lnTo>
                        <a:lnTo>
                          <a:pt x="77" y="6"/>
                        </a:lnTo>
                        <a:lnTo>
                          <a:pt x="70" y="3"/>
                        </a:lnTo>
                        <a:lnTo>
                          <a:pt x="63" y="1"/>
                        </a:lnTo>
                        <a:lnTo>
                          <a:pt x="54" y="0"/>
                        </a:lnTo>
                        <a:lnTo>
                          <a:pt x="47" y="1"/>
                        </a:lnTo>
                        <a:lnTo>
                          <a:pt x="39" y="2"/>
                        </a:lnTo>
                        <a:lnTo>
                          <a:pt x="31" y="4"/>
                        </a:lnTo>
                        <a:lnTo>
                          <a:pt x="25" y="8"/>
                        </a:lnTo>
                        <a:lnTo>
                          <a:pt x="17" y="13"/>
                        </a:lnTo>
                        <a:lnTo>
                          <a:pt x="11" y="19"/>
                        </a:lnTo>
                        <a:lnTo>
                          <a:pt x="5" y="26"/>
                        </a:lnTo>
                        <a:lnTo>
                          <a:pt x="0" y="34"/>
                        </a:lnTo>
                        <a:lnTo>
                          <a:pt x="0" y="247"/>
                        </a:lnTo>
                        <a:lnTo>
                          <a:pt x="104" y="247"/>
                        </a:lnTo>
                        <a:lnTo>
                          <a:pt x="104" y="3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" name="Freeform 54"/>
                  <p:cNvSpPr>
                    <a:spLocks noChangeAspect="1"/>
                  </p:cNvSpPr>
                  <p:nvPr/>
                </p:nvSpPr>
                <p:spPr bwMode="auto">
                  <a:xfrm>
                    <a:off x="3390" y="1661"/>
                    <a:ext cx="29" cy="79"/>
                  </a:xfrm>
                  <a:custGeom>
                    <a:avLst/>
                    <a:gdLst>
                      <a:gd name="T0" fmla="*/ 29 w 103"/>
                      <a:gd name="T1" fmla="*/ 11 h 247"/>
                      <a:gd name="T2" fmla="*/ 28 w 103"/>
                      <a:gd name="T3" fmla="*/ 9 h 247"/>
                      <a:gd name="T4" fmla="*/ 27 w 103"/>
                      <a:gd name="T5" fmla="*/ 6 h 247"/>
                      <a:gd name="T6" fmla="*/ 25 w 103"/>
                      <a:gd name="T7" fmla="*/ 4 h 247"/>
                      <a:gd name="T8" fmla="*/ 23 w 103"/>
                      <a:gd name="T9" fmla="*/ 3 h 247"/>
                      <a:gd name="T10" fmla="*/ 22 w 103"/>
                      <a:gd name="T11" fmla="*/ 2 h 247"/>
                      <a:gd name="T12" fmla="*/ 20 w 103"/>
                      <a:gd name="T13" fmla="*/ 1 h 247"/>
                      <a:gd name="T14" fmla="*/ 17 w 103"/>
                      <a:gd name="T15" fmla="*/ 0 h 247"/>
                      <a:gd name="T16" fmla="*/ 15 w 103"/>
                      <a:gd name="T17" fmla="*/ 0 h 247"/>
                      <a:gd name="T18" fmla="*/ 13 w 103"/>
                      <a:gd name="T19" fmla="*/ 0 h 247"/>
                      <a:gd name="T20" fmla="*/ 11 w 103"/>
                      <a:gd name="T21" fmla="*/ 1 h 247"/>
                      <a:gd name="T22" fmla="*/ 9 w 103"/>
                      <a:gd name="T23" fmla="*/ 1 h 247"/>
                      <a:gd name="T24" fmla="*/ 6 w 103"/>
                      <a:gd name="T25" fmla="*/ 3 h 247"/>
                      <a:gd name="T26" fmla="*/ 5 w 103"/>
                      <a:gd name="T27" fmla="*/ 4 h 247"/>
                      <a:gd name="T28" fmla="*/ 3 w 103"/>
                      <a:gd name="T29" fmla="*/ 6 h 247"/>
                      <a:gd name="T30" fmla="*/ 1 w 103"/>
                      <a:gd name="T31" fmla="*/ 8 h 247"/>
                      <a:gd name="T32" fmla="*/ 0 w 103"/>
                      <a:gd name="T33" fmla="*/ 11 h 247"/>
                      <a:gd name="T34" fmla="*/ 0 w 103"/>
                      <a:gd name="T35" fmla="*/ 79 h 247"/>
                      <a:gd name="T36" fmla="*/ 29 w 103"/>
                      <a:gd name="T37" fmla="*/ 79 h 247"/>
                      <a:gd name="T38" fmla="*/ 29 w 103"/>
                      <a:gd name="T39" fmla="*/ 11 h 247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0" t="0" r="r" b="b"/>
                    <a:pathLst>
                      <a:path w="103" h="247">
                        <a:moveTo>
                          <a:pt x="103" y="34"/>
                        </a:moveTo>
                        <a:lnTo>
                          <a:pt x="99" y="27"/>
                        </a:lnTo>
                        <a:lnTo>
                          <a:pt x="95" y="20"/>
                        </a:lnTo>
                        <a:lnTo>
                          <a:pt x="90" y="14"/>
                        </a:lnTo>
                        <a:lnTo>
                          <a:pt x="83" y="9"/>
                        </a:lnTo>
                        <a:lnTo>
                          <a:pt x="77" y="6"/>
                        </a:lnTo>
                        <a:lnTo>
                          <a:pt x="70" y="3"/>
                        </a:lnTo>
                        <a:lnTo>
                          <a:pt x="62" y="1"/>
                        </a:lnTo>
                        <a:lnTo>
                          <a:pt x="54" y="0"/>
                        </a:lnTo>
                        <a:lnTo>
                          <a:pt x="46" y="1"/>
                        </a:lnTo>
                        <a:lnTo>
                          <a:pt x="38" y="2"/>
                        </a:lnTo>
                        <a:lnTo>
                          <a:pt x="31" y="4"/>
                        </a:lnTo>
                        <a:lnTo>
                          <a:pt x="23" y="8"/>
                        </a:lnTo>
                        <a:lnTo>
                          <a:pt x="17" y="13"/>
                        </a:lnTo>
                        <a:lnTo>
                          <a:pt x="11" y="19"/>
                        </a:lnTo>
                        <a:lnTo>
                          <a:pt x="4" y="26"/>
                        </a:lnTo>
                        <a:lnTo>
                          <a:pt x="0" y="34"/>
                        </a:lnTo>
                        <a:lnTo>
                          <a:pt x="0" y="247"/>
                        </a:lnTo>
                        <a:lnTo>
                          <a:pt x="103" y="247"/>
                        </a:lnTo>
                        <a:lnTo>
                          <a:pt x="103" y="3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" name="Rectangle 5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111" y="1797"/>
                    <a:ext cx="36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7" name="Rectangle 5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276" y="1797"/>
                    <a:ext cx="29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8" name="Rectangle 5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176" y="1797"/>
                    <a:ext cx="29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9" name="Rectangle 5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33" y="1797"/>
                    <a:ext cx="29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0" name="Rectangle 5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226" y="1797"/>
                    <a:ext cx="36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1" name="Rectangle 6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90" y="1797"/>
                    <a:ext cx="29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2" name="Rectangle 6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111" y="1947"/>
                    <a:ext cx="36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3" name="Rectangle 6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276" y="1947"/>
                    <a:ext cx="29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4" name="Rectangle 6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176" y="1947"/>
                    <a:ext cx="29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5" name="Rectangle 6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33" y="1947"/>
                    <a:ext cx="29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6" name="Rectangle 6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226" y="1947"/>
                    <a:ext cx="36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7" name="Rectangle 6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90" y="1947"/>
                    <a:ext cx="29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8" name="Rectangle 6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111" y="2083"/>
                    <a:ext cx="36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9" name="Rectangle 6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276" y="2083"/>
                    <a:ext cx="29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0" name="Rectangle 6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176" y="2083"/>
                    <a:ext cx="29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1" name="Rectangle 7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33" y="2083"/>
                    <a:ext cx="36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2" name="Rectangle 7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226" y="2083"/>
                    <a:ext cx="36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3" name="Rectangle 7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90" y="2083"/>
                    <a:ext cx="36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4" name="Rectangle 7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632" y="2090"/>
                    <a:ext cx="43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5" name="Rectangle 7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134" y="2090"/>
                    <a:ext cx="36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6" name="Rectangle 7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03" y="2090"/>
                    <a:ext cx="43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7" name="Rectangle 7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998" y="2090"/>
                    <a:ext cx="43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8" name="Rectangle 7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68" y="2090"/>
                    <a:ext cx="36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9" name="Rectangle 7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863" y="2090"/>
                    <a:ext cx="43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90" name="Freeform 79"/>
                  <p:cNvSpPr>
                    <a:spLocks noChangeAspect="1"/>
                  </p:cNvSpPr>
                  <p:nvPr/>
                </p:nvSpPr>
                <p:spPr bwMode="auto">
                  <a:xfrm>
                    <a:off x="725" y="1425"/>
                    <a:ext cx="1351" cy="107"/>
                  </a:xfrm>
                  <a:custGeom>
                    <a:avLst/>
                    <a:gdLst>
                      <a:gd name="T0" fmla="*/ 12 w 4493"/>
                      <a:gd name="T1" fmla="*/ 18 h 361"/>
                      <a:gd name="T2" fmla="*/ 7 w 4493"/>
                      <a:gd name="T3" fmla="*/ 4 h 361"/>
                      <a:gd name="T4" fmla="*/ 1351 w 4493"/>
                      <a:gd name="T5" fmla="*/ 81 h 361"/>
                      <a:gd name="T6" fmla="*/ 1276 w 4493"/>
                      <a:gd name="T7" fmla="*/ 105 h 361"/>
                      <a:gd name="T8" fmla="*/ 1270 w 4493"/>
                      <a:gd name="T9" fmla="*/ 98 h 361"/>
                      <a:gd name="T10" fmla="*/ 1258 w 4493"/>
                      <a:gd name="T11" fmla="*/ 95 h 361"/>
                      <a:gd name="T12" fmla="*/ 1248 w 4493"/>
                      <a:gd name="T13" fmla="*/ 101 h 361"/>
                      <a:gd name="T14" fmla="*/ 1179 w 4493"/>
                      <a:gd name="T15" fmla="*/ 107 h 361"/>
                      <a:gd name="T16" fmla="*/ 1171 w 4493"/>
                      <a:gd name="T17" fmla="*/ 99 h 361"/>
                      <a:gd name="T18" fmla="*/ 1159 w 4493"/>
                      <a:gd name="T19" fmla="*/ 95 h 361"/>
                      <a:gd name="T20" fmla="*/ 1148 w 4493"/>
                      <a:gd name="T21" fmla="*/ 99 h 361"/>
                      <a:gd name="T22" fmla="*/ 1143 w 4493"/>
                      <a:gd name="T23" fmla="*/ 106 h 361"/>
                      <a:gd name="T24" fmla="*/ 1066 w 4493"/>
                      <a:gd name="T25" fmla="*/ 105 h 361"/>
                      <a:gd name="T26" fmla="*/ 1057 w 4493"/>
                      <a:gd name="T27" fmla="*/ 96 h 361"/>
                      <a:gd name="T28" fmla="*/ 1045 w 4493"/>
                      <a:gd name="T29" fmla="*/ 96 h 361"/>
                      <a:gd name="T30" fmla="*/ 1035 w 4493"/>
                      <a:gd name="T31" fmla="*/ 105 h 361"/>
                      <a:gd name="T32" fmla="*/ 961 w 4493"/>
                      <a:gd name="T33" fmla="*/ 106 h 361"/>
                      <a:gd name="T34" fmla="*/ 952 w 4493"/>
                      <a:gd name="T35" fmla="*/ 97 h 361"/>
                      <a:gd name="T36" fmla="*/ 940 w 4493"/>
                      <a:gd name="T37" fmla="*/ 96 h 361"/>
                      <a:gd name="T38" fmla="*/ 930 w 4493"/>
                      <a:gd name="T39" fmla="*/ 103 h 361"/>
                      <a:gd name="T40" fmla="*/ 857 w 4493"/>
                      <a:gd name="T41" fmla="*/ 107 h 361"/>
                      <a:gd name="T42" fmla="*/ 852 w 4493"/>
                      <a:gd name="T43" fmla="*/ 101 h 361"/>
                      <a:gd name="T44" fmla="*/ 841 w 4493"/>
                      <a:gd name="T45" fmla="*/ 95 h 361"/>
                      <a:gd name="T46" fmla="*/ 829 w 4493"/>
                      <a:gd name="T47" fmla="*/ 98 h 361"/>
                      <a:gd name="T48" fmla="*/ 823 w 4493"/>
                      <a:gd name="T49" fmla="*/ 105 h 361"/>
                      <a:gd name="T50" fmla="*/ 750 w 4493"/>
                      <a:gd name="T51" fmla="*/ 106 h 361"/>
                      <a:gd name="T52" fmla="*/ 745 w 4493"/>
                      <a:gd name="T53" fmla="*/ 99 h 361"/>
                      <a:gd name="T54" fmla="*/ 734 w 4493"/>
                      <a:gd name="T55" fmla="*/ 95 h 361"/>
                      <a:gd name="T56" fmla="*/ 722 w 4493"/>
                      <a:gd name="T57" fmla="*/ 99 h 361"/>
                      <a:gd name="T58" fmla="*/ 714 w 4493"/>
                      <a:gd name="T59" fmla="*/ 107 h 361"/>
                      <a:gd name="T60" fmla="*/ 639 w 4493"/>
                      <a:gd name="T61" fmla="*/ 104 h 361"/>
                      <a:gd name="T62" fmla="*/ 630 w 4493"/>
                      <a:gd name="T63" fmla="*/ 96 h 361"/>
                      <a:gd name="T64" fmla="*/ 618 w 4493"/>
                      <a:gd name="T65" fmla="*/ 96 h 361"/>
                      <a:gd name="T66" fmla="*/ 609 w 4493"/>
                      <a:gd name="T67" fmla="*/ 104 h 361"/>
                      <a:gd name="T68" fmla="*/ 538 w 4493"/>
                      <a:gd name="T69" fmla="*/ 107 h 361"/>
                      <a:gd name="T70" fmla="*/ 533 w 4493"/>
                      <a:gd name="T71" fmla="*/ 103 h 361"/>
                      <a:gd name="T72" fmla="*/ 522 w 4493"/>
                      <a:gd name="T73" fmla="*/ 96 h 361"/>
                      <a:gd name="T74" fmla="*/ 510 w 4493"/>
                      <a:gd name="T75" fmla="*/ 97 h 361"/>
                      <a:gd name="T76" fmla="*/ 503 w 4493"/>
                      <a:gd name="T77" fmla="*/ 105 h 361"/>
                      <a:gd name="T78" fmla="*/ 427 w 4493"/>
                      <a:gd name="T79" fmla="*/ 107 h 361"/>
                      <a:gd name="T80" fmla="*/ 419 w 4493"/>
                      <a:gd name="T81" fmla="*/ 98 h 361"/>
                      <a:gd name="T82" fmla="*/ 407 w 4493"/>
                      <a:gd name="T83" fmla="*/ 95 h 361"/>
                      <a:gd name="T84" fmla="*/ 396 w 4493"/>
                      <a:gd name="T85" fmla="*/ 101 h 361"/>
                      <a:gd name="T86" fmla="*/ 322 w 4493"/>
                      <a:gd name="T87" fmla="*/ 107 h 361"/>
                      <a:gd name="T88" fmla="*/ 316 w 4493"/>
                      <a:gd name="T89" fmla="*/ 103 h 361"/>
                      <a:gd name="T90" fmla="*/ 306 w 4493"/>
                      <a:gd name="T91" fmla="*/ 96 h 361"/>
                      <a:gd name="T92" fmla="*/ 294 w 4493"/>
                      <a:gd name="T93" fmla="*/ 97 h 361"/>
                      <a:gd name="T94" fmla="*/ 285 w 4493"/>
                      <a:gd name="T95" fmla="*/ 106 h 361"/>
                      <a:gd name="T96" fmla="*/ 213 w 4493"/>
                      <a:gd name="T97" fmla="*/ 105 h 361"/>
                      <a:gd name="T98" fmla="*/ 207 w 4493"/>
                      <a:gd name="T99" fmla="*/ 98 h 361"/>
                      <a:gd name="T100" fmla="*/ 195 w 4493"/>
                      <a:gd name="T101" fmla="*/ 95 h 361"/>
                      <a:gd name="T102" fmla="*/ 184 w 4493"/>
                      <a:gd name="T103" fmla="*/ 101 h 361"/>
                      <a:gd name="T104" fmla="*/ 180 w 4493"/>
                      <a:gd name="T105" fmla="*/ 107 h 361"/>
                      <a:gd name="T106" fmla="*/ 108 w 4493"/>
                      <a:gd name="T107" fmla="*/ 105 h 361"/>
                      <a:gd name="T108" fmla="*/ 101 w 4493"/>
                      <a:gd name="T109" fmla="*/ 97 h 361"/>
                      <a:gd name="T110" fmla="*/ 88 w 4493"/>
                      <a:gd name="T111" fmla="*/ 96 h 361"/>
                      <a:gd name="T112" fmla="*/ 78 w 4493"/>
                      <a:gd name="T113" fmla="*/ 103 h 361"/>
                      <a:gd name="T114" fmla="*/ 73 w 4493"/>
                      <a:gd name="T115" fmla="*/ 107 h 361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</a:gdLst>
                    <a:ahLst/>
                    <a:cxnLst>
                      <a:cxn ang="T116">
                        <a:pos x="T0" y="T1"/>
                      </a:cxn>
                      <a:cxn ang="T117">
                        <a:pos x="T2" y="T3"/>
                      </a:cxn>
                      <a:cxn ang="T118">
                        <a:pos x="T4" y="T5"/>
                      </a:cxn>
                      <a:cxn ang="T119">
                        <a:pos x="T6" y="T7"/>
                      </a:cxn>
                      <a:cxn ang="T120">
                        <a:pos x="T8" y="T9"/>
                      </a:cxn>
                      <a:cxn ang="T121">
                        <a:pos x="T10" y="T11"/>
                      </a:cxn>
                      <a:cxn ang="T122">
                        <a:pos x="T12" y="T13"/>
                      </a:cxn>
                      <a:cxn ang="T123">
                        <a:pos x="T14" y="T15"/>
                      </a:cxn>
                      <a:cxn ang="T124">
                        <a:pos x="T16" y="T17"/>
                      </a:cxn>
                      <a:cxn ang="T125">
                        <a:pos x="T18" y="T19"/>
                      </a:cxn>
                      <a:cxn ang="T126">
                        <a:pos x="T20" y="T21"/>
                      </a:cxn>
                      <a:cxn ang="T127">
                        <a:pos x="T22" y="T23"/>
                      </a:cxn>
                      <a:cxn ang="T128">
                        <a:pos x="T24" y="T25"/>
                      </a:cxn>
                      <a:cxn ang="T129">
                        <a:pos x="T26" y="T27"/>
                      </a:cxn>
                      <a:cxn ang="T130">
                        <a:pos x="T28" y="T29"/>
                      </a:cxn>
                      <a:cxn ang="T131">
                        <a:pos x="T30" y="T31"/>
                      </a:cxn>
                      <a:cxn ang="T132">
                        <a:pos x="T32" y="T33"/>
                      </a:cxn>
                      <a:cxn ang="T133">
                        <a:pos x="T34" y="T35"/>
                      </a:cxn>
                      <a:cxn ang="T134">
                        <a:pos x="T36" y="T37"/>
                      </a:cxn>
                      <a:cxn ang="T135">
                        <a:pos x="T38" y="T39"/>
                      </a:cxn>
                      <a:cxn ang="T136">
                        <a:pos x="T40" y="T41"/>
                      </a:cxn>
                      <a:cxn ang="T137">
                        <a:pos x="T42" y="T43"/>
                      </a:cxn>
                      <a:cxn ang="T138">
                        <a:pos x="T44" y="T45"/>
                      </a:cxn>
                      <a:cxn ang="T139">
                        <a:pos x="T46" y="T47"/>
                      </a:cxn>
                      <a:cxn ang="T140">
                        <a:pos x="T48" y="T49"/>
                      </a:cxn>
                      <a:cxn ang="T141">
                        <a:pos x="T50" y="T51"/>
                      </a:cxn>
                      <a:cxn ang="T142">
                        <a:pos x="T52" y="T53"/>
                      </a:cxn>
                      <a:cxn ang="T143">
                        <a:pos x="T54" y="T55"/>
                      </a:cxn>
                      <a:cxn ang="T144">
                        <a:pos x="T56" y="T57"/>
                      </a:cxn>
                      <a:cxn ang="T145">
                        <a:pos x="T58" y="T59"/>
                      </a:cxn>
                      <a:cxn ang="T146">
                        <a:pos x="T60" y="T61"/>
                      </a:cxn>
                      <a:cxn ang="T147">
                        <a:pos x="T62" y="T63"/>
                      </a:cxn>
                      <a:cxn ang="T148">
                        <a:pos x="T64" y="T65"/>
                      </a:cxn>
                      <a:cxn ang="T149">
                        <a:pos x="T66" y="T67"/>
                      </a:cxn>
                      <a:cxn ang="T150">
                        <a:pos x="T68" y="T69"/>
                      </a:cxn>
                      <a:cxn ang="T151">
                        <a:pos x="T70" y="T71"/>
                      </a:cxn>
                      <a:cxn ang="T152">
                        <a:pos x="T72" y="T73"/>
                      </a:cxn>
                      <a:cxn ang="T153">
                        <a:pos x="T74" y="T75"/>
                      </a:cxn>
                      <a:cxn ang="T154">
                        <a:pos x="T76" y="T77"/>
                      </a:cxn>
                      <a:cxn ang="T155">
                        <a:pos x="T78" y="T79"/>
                      </a:cxn>
                      <a:cxn ang="T156">
                        <a:pos x="T80" y="T81"/>
                      </a:cxn>
                      <a:cxn ang="T157">
                        <a:pos x="T82" y="T83"/>
                      </a:cxn>
                      <a:cxn ang="T158">
                        <a:pos x="T84" y="T85"/>
                      </a:cxn>
                      <a:cxn ang="T159">
                        <a:pos x="T86" y="T87"/>
                      </a:cxn>
                      <a:cxn ang="T160">
                        <a:pos x="T88" y="T89"/>
                      </a:cxn>
                      <a:cxn ang="T161">
                        <a:pos x="T90" y="T91"/>
                      </a:cxn>
                      <a:cxn ang="T162">
                        <a:pos x="T92" y="T93"/>
                      </a:cxn>
                      <a:cxn ang="T163">
                        <a:pos x="T94" y="T95"/>
                      </a:cxn>
                      <a:cxn ang="T164">
                        <a:pos x="T96" y="T97"/>
                      </a:cxn>
                      <a:cxn ang="T165">
                        <a:pos x="T98" y="T99"/>
                      </a:cxn>
                      <a:cxn ang="T166">
                        <a:pos x="T100" y="T101"/>
                      </a:cxn>
                      <a:cxn ang="T167">
                        <a:pos x="T102" y="T103"/>
                      </a:cxn>
                      <a:cxn ang="T168">
                        <a:pos x="T104" y="T105"/>
                      </a:cxn>
                      <a:cxn ang="T169">
                        <a:pos x="T106" y="T107"/>
                      </a:cxn>
                      <a:cxn ang="T170">
                        <a:pos x="T108" y="T109"/>
                      </a:cxn>
                      <a:cxn ang="T171">
                        <a:pos x="T110" y="T111"/>
                      </a:cxn>
                      <a:cxn ang="T172">
                        <a:pos x="T112" y="T113"/>
                      </a:cxn>
                      <a:cxn ang="T173">
                        <a:pos x="T114" y="T115"/>
                      </a:cxn>
                    </a:cxnLst>
                    <a:rect l="0" t="0" r="r" b="b"/>
                    <a:pathLst>
                      <a:path w="4493" h="361">
                        <a:moveTo>
                          <a:pt x="59" y="361"/>
                        </a:moveTo>
                        <a:lnTo>
                          <a:pt x="59" y="180"/>
                        </a:lnTo>
                        <a:lnTo>
                          <a:pt x="43" y="171"/>
                        </a:lnTo>
                        <a:lnTo>
                          <a:pt x="43" y="75"/>
                        </a:lnTo>
                        <a:lnTo>
                          <a:pt x="42" y="69"/>
                        </a:lnTo>
                        <a:lnTo>
                          <a:pt x="41" y="60"/>
                        </a:lnTo>
                        <a:lnTo>
                          <a:pt x="38" y="48"/>
                        </a:lnTo>
                        <a:lnTo>
                          <a:pt x="34" y="36"/>
                        </a:lnTo>
                        <a:lnTo>
                          <a:pt x="32" y="30"/>
                        </a:lnTo>
                        <a:lnTo>
                          <a:pt x="29" y="24"/>
                        </a:lnTo>
                        <a:lnTo>
                          <a:pt x="26" y="19"/>
                        </a:lnTo>
                        <a:lnTo>
                          <a:pt x="22" y="13"/>
                        </a:lnTo>
                        <a:lnTo>
                          <a:pt x="17" y="9"/>
                        </a:lnTo>
                        <a:lnTo>
                          <a:pt x="13" y="5"/>
                        </a:lnTo>
                        <a:lnTo>
                          <a:pt x="7" y="2"/>
                        </a:lnTo>
                        <a:lnTo>
                          <a:pt x="0" y="0"/>
                        </a:lnTo>
                        <a:lnTo>
                          <a:pt x="4492" y="0"/>
                        </a:lnTo>
                        <a:lnTo>
                          <a:pt x="4493" y="272"/>
                        </a:lnTo>
                        <a:lnTo>
                          <a:pt x="4401" y="293"/>
                        </a:lnTo>
                        <a:lnTo>
                          <a:pt x="4401" y="361"/>
                        </a:lnTo>
                        <a:lnTo>
                          <a:pt x="4259" y="361"/>
                        </a:lnTo>
                        <a:lnTo>
                          <a:pt x="4252" y="360"/>
                        </a:lnTo>
                        <a:lnTo>
                          <a:pt x="4247" y="358"/>
                        </a:lnTo>
                        <a:lnTo>
                          <a:pt x="4244" y="355"/>
                        </a:lnTo>
                        <a:lnTo>
                          <a:pt x="4242" y="353"/>
                        </a:lnTo>
                        <a:lnTo>
                          <a:pt x="4241" y="350"/>
                        </a:lnTo>
                        <a:lnTo>
                          <a:pt x="4240" y="347"/>
                        </a:lnTo>
                        <a:lnTo>
                          <a:pt x="4235" y="341"/>
                        </a:lnTo>
                        <a:lnTo>
                          <a:pt x="4230" y="335"/>
                        </a:lnTo>
                        <a:lnTo>
                          <a:pt x="4224" y="331"/>
                        </a:lnTo>
                        <a:lnTo>
                          <a:pt x="4218" y="328"/>
                        </a:lnTo>
                        <a:lnTo>
                          <a:pt x="4212" y="325"/>
                        </a:lnTo>
                        <a:lnTo>
                          <a:pt x="4205" y="323"/>
                        </a:lnTo>
                        <a:lnTo>
                          <a:pt x="4198" y="322"/>
                        </a:lnTo>
                        <a:lnTo>
                          <a:pt x="4191" y="321"/>
                        </a:lnTo>
                        <a:lnTo>
                          <a:pt x="4185" y="322"/>
                        </a:lnTo>
                        <a:lnTo>
                          <a:pt x="4177" y="323"/>
                        </a:lnTo>
                        <a:lnTo>
                          <a:pt x="4171" y="325"/>
                        </a:lnTo>
                        <a:lnTo>
                          <a:pt x="4165" y="328"/>
                        </a:lnTo>
                        <a:lnTo>
                          <a:pt x="4160" y="331"/>
                        </a:lnTo>
                        <a:lnTo>
                          <a:pt x="4153" y="335"/>
                        </a:lnTo>
                        <a:lnTo>
                          <a:pt x="4149" y="341"/>
                        </a:lnTo>
                        <a:lnTo>
                          <a:pt x="4145" y="347"/>
                        </a:lnTo>
                        <a:lnTo>
                          <a:pt x="4142" y="353"/>
                        </a:lnTo>
                        <a:lnTo>
                          <a:pt x="4137" y="358"/>
                        </a:lnTo>
                        <a:lnTo>
                          <a:pt x="4132" y="360"/>
                        </a:lnTo>
                        <a:lnTo>
                          <a:pt x="4126" y="361"/>
                        </a:lnTo>
                        <a:lnTo>
                          <a:pt x="3922" y="361"/>
                        </a:lnTo>
                        <a:lnTo>
                          <a:pt x="3915" y="360"/>
                        </a:lnTo>
                        <a:lnTo>
                          <a:pt x="3910" y="358"/>
                        </a:lnTo>
                        <a:lnTo>
                          <a:pt x="3906" y="353"/>
                        </a:lnTo>
                        <a:lnTo>
                          <a:pt x="3903" y="347"/>
                        </a:lnTo>
                        <a:lnTo>
                          <a:pt x="3898" y="341"/>
                        </a:lnTo>
                        <a:lnTo>
                          <a:pt x="3893" y="335"/>
                        </a:lnTo>
                        <a:lnTo>
                          <a:pt x="3888" y="331"/>
                        </a:lnTo>
                        <a:lnTo>
                          <a:pt x="3883" y="328"/>
                        </a:lnTo>
                        <a:lnTo>
                          <a:pt x="3876" y="325"/>
                        </a:lnTo>
                        <a:lnTo>
                          <a:pt x="3869" y="323"/>
                        </a:lnTo>
                        <a:lnTo>
                          <a:pt x="3863" y="322"/>
                        </a:lnTo>
                        <a:lnTo>
                          <a:pt x="3856" y="321"/>
                        </a:lnTo>
                        <a:lnTo>
                          <a:pt x="3849" y="322"/>
                        </a:lnTo>
                        <a:lnTo>
                          <a:pt x="3843" y="323"/>
                        </a:lnTo>
                        <a:lnTo>
                          <a:pt x="3835" y="325"/>
                        </a:lnTo>
                        <a:lnTo>
                          <a:pt x="3829" y="328"/>
                        </a:lnTo>
                        <a:lnTo>
                          <a:pt x="3823" y="331"/>
                        </a:lnTo>
                        <a:lnTo>
                          <a:pt x="3817" y="335"/>
                        </a:lnTo>
                        <a:lnTo>
                          <a:pt x="3812" y="341"/>
                        </a:lnTo>
                        <a:lnTo>
                          <a:pt x="3808" y="347"/>
                        </a:lnTo>
                        <a:lnTo>
                          <a:pt x="3807" y="350"/>
                        </a:lnTo>
                        <a:lnTo>
                          <a:pt x="3805" y="353"/>
                        </a:lnTo>
                        <a:lnTo>
                          <a:pt x="3804" y="355"/>
                        </a:lnTo>
                        <a:lnTo>
                          <a:pt x="3800" y="358"/>
                        </a:lnTo>
                        <a:lnTo>
                          <a:pt x="3795" y="360"/>
                        </a:lnTo>
                        <a:lnTo>
                          <a:pt x="3789" y="361"/>
                        </a:lnTo>
                        <a:lnTo>
                          <a:pt x="3560" y="361"/>
                        </a:lnTo>
                        <a:lnTo>
                          <a:pt x="3554" y="360"/>
                        </a:lnTo>
                        <a:lnTo>
                          <a:pt x="3549" y="358"/>
                        </a:lnTo>
                        <a:lnTo>
                          <a:pt x="3544" y="353"/>
                        </a:lnTo>
                        <a:lnTo>
                          <a:pt x="3541" y="347"/>
                        </a:lnTo>
                        <a:lnTo>
                          <a:pt x="3537" y="341"/>
                        </a:lnTo>
                        <a:lnTo>
                          <a:pt x="3532" y="335"/>
                        </a:lnTo>
                        <a:lnTo>
                          <a:pt x="3527" y="331"/>
                        </a:lnTo>
                        <a:lnTo>
                          <a:pt x="3520" y="328"/>
                        </a:lnTo>
                        <a:lnTo>
                          <a:pt x="3514" y="325"/>
                        </a:lnTo>
                        <a:lnTo>
                          <a:pt x="3508" y="323"/>
                        </a:lnTo>
                        <a:lnTo>
                          <a:pt x="3500" y="322"/>
                        </a:lnTo>
                        <a:lnTo>
                          <a:pt x="3494" y="321"/>
                        </a:lnTo>
                        <a:lnTo>
                          <a:pt x="3488" y="322"/>
                        </a:lnTo>
                        <a:lnTo>
                          <a:pt x="3480" y="323"/>
                        </a:lnTo>
                        <a:lnTo>
                          <a:pt x="3474" y="325"/>
                        </a:lnTo>
                        <a:lnTo>
                          <a:pt x="3468" y="328"/>
                        </a:lnTo>
                        <a:lnTo>
                          <a:pt x="3461" y="331"/>
                        </a:lnTo>
                        <a:lnTo>
                          <a:pt x="3456" y="335"/>
                        </a:lnTo>
                        <a:lnTo>
                          <a:pt x="3451" y="341"/>
                        </a:lnTo>
                        <a:lnTo>
                          <a:pt x="3447" y="347"/>
                        </a:lnTo>
                        <a:lnTo>
                          <a:pt x="3443" y="353"/>
                        </a:lnTo>
                        <a:lnTo>
                          <a:pt x="3439" y="358"/>
                        </a:lnTo>
                        <a:lnTo>
                          <a:pt x="3434" y="360"/>
                        </a:lnTo>
                        <a:lnTo>
                          <a:pt x="3428" y="361"/>
                        </a:lnTo>
                        <a:lnTo>
                          <a:pt x="3206" y="361"/>
                        </a:lnTo>
                        <a:lnTo>
                          <a:pt x="3200" y="360"/>
                        </a:lnTo>
                        <a:lnTo>
                          <a:pt x="3195" y="358"/>
                        </a:lnTo>
                        <a:lnTo>
                          <a:pt x="3191" y="353"/>
                        </a:lnTo>
                        <a:lnTo>
                          <a:pt x="3187" y="347"/>
                        </a:lnTo>
                        <a:lnTo>
                          <a:pt x="3183" y="341"/>
                        </a:lnTo>
                        <a:lnTo>
                          <a:pt x="3178" y="335"/>
                        </a:lnTo>
                        <a:lnTo>
                          <a:pt x="3172" y="331"/>
                        </a:lnTo>
                        <a:lnTo>
                          <a:pt x="3166" y="328"/>
                        </a:lnTo>
                        <a:lnTo>
                          <a:pt x="3160" y="325"/>
                        </a:lnTo>
                        <a:lnTo>
                          <a:pt x="3154" y="323"/>
                        </a:lnTo>
                        <a:lnTo>
                          <a:pt x="3146" y="322"/>
                        </a:lnTo>
                        <a:lnTo>
                          <a:pt x="3140" y="321"/>
                        </a:lnTo>
                        <a:lnTo>
                          <a:pt x="3133" y="322"/>
                        </a:lnTo>
                        <a:lnTo>
                          <a:pt x="3126" y="323"/>
                        </a:lnTo>
                        <a:lnTo>
                          <a:pt x="3120" y="325"/>
                        </a:lnTo>
                        <a:lnTo>
                          <a:pt x="3114" y="328"/>
                        </a:lnTo>
                        <a:lnTo>
                          <a:pt x="3107" y="331"/>
                        </a:lnTo>
                        <a:lnTo>
                          <a:pt x="3102" y="335"/>
                        </a:lnTo>
                        <a:lnTo>
                          <a:pt x="3097" y="341"/>
                        </a:lnTo>
                        <a:lnTo>
                          <a:pt x="3093" y="347"/>
                        </a:lnTo>
                        <a:lnTo>
                          <a:pt x="3089" y="353"/>
                        </a:lnTo>
                        <a:lnTo>
                          <a:pt x="3084" y="358"/>
                        </a:lnTo>
                        <a:lnTo>
                          <a:pt x="3079" y="360"/>
                        </a:lnTo>
                        <a:lnTo>
                          <a:pt x="3074" y="361"/>
                        </a:lnTo>
                        <a:lnTo>
                          <a:pt x="2856" y="361"/>
                        </a:lnTo>
                        <a:lnTo>
                          <a:pt x="2849" y="360"/>
                        </a:lnTo>
                        <a:lnTo>
                          <a:pt x="2844" y="358"/>
                        </a:lnTo>
                        <a:lnTo>
                          <a:pt x="2842" y="355"/>
                        </a:lnTo>
                        <a:lnTo>
                          <a:pt x="2841" y="353"/>
                        </a:lnTo>
                        <a:lnTo>
                          <a:pt x="2839" y="350"/>
                        </a:lnTo>
                        <a:lnTo>
                          <a:pt x="2838" y="347"/>
                        </a:lnTo>
                        <a:lnTo>
                          <a:pt x="2834" y="341"/>
                        </a:lnTo>
                        <a:lnTo>
                          <a:pt x="2828" y="335"/>
                        </a:lnTo>
                        <a:lnTo>
                          <a:pt x="2823" y="331"/>
                        </a:lnTo>
                        <a:lnTo>
                          <a:pt x="2817" y="328"/>
                        </a:lnTo>
                        <a:lnTo>
                          <a:pt x="2810" y="325"/>
                        </a:lnTo>
                        <a:lnTo>
                          <a:pt x="2804" y="323"/>
                        </a:lnTo>
                        <a:lnTo>
                          <a:pt x="2797" y="322"/>
                        </a:lnTo>
                        <a:lnTo>
                          <a:pt x="2789" y="321"/>
                        </a:lnTo>
                        <a:lnTo>
                          <a:pt x="2783" y="322"/>
                        </a:lnTo>
                        <a:lnTo>
                          <a:pt x="2776" y="323"/>
                        </a:lnTo>
                        <a:lnTo>
                          <a:pt x="2769" y="325"/>
                        </a:lnTo>
                        <a:lnTo>
                          <a:pt x="2763" y="328"/>
                        </a:lnTo>
                        <a:lnTo>
                          <a:pt x="2757" y="331"/>
                        </a:lnTo>
                        <a:lnTo>
                          <a:pt x="2751" y="335"/>
                        </a:lnTo>
                        <a:lnTo>
                          <a:pt x="2746" y="341"/>
                        </a:lnTo>
                        <a:lnTo>
                          <a:pt x="2742" y="347"/>
                        </a:lnTo>
                        <a:lnTo>
                          <a:pt x="2741" y="350"/>
                        </a:lnTo>
                        <a:lnTo>
                          <a:pt x="2739" y="353"/>
                        </a:lnTo>
                        <a:lnTo>
                          <a:pt x="2737" y="355"/>
                        </a:lnTo>
                        <a:lnTo>
                          <a:pt x="2735" y="358"/>
                        </a:lnTo>
                        <a:lnTo>
                          <a:pt x="2729" y="360"/>
                        </a:lnTo>
                        <a:lnTo>
                          <a:pt x="2724" y="361"/>
                        </a:lnTo>
                        <a:lnTo>
                          <a:pt x="2506" y="361"/>
                        </a:lnTo>
                        <a:lnTo>
                          <a:pt x="2500" y="360"/>
                        </a:lnTo>
                        <a:lnTo>
                          <a:pt x="2494" y="358"/>
                        </a:lnTo>
                        <a:lnTo>
                          <a:pt x="2492" y="355"/>
                        </a:lnTo>
                        <a:lnTo>
                          <a:pt x="2490" y="353"/>
                        </a:lnTo>
                        <a:lnTo>
                          <a:pt x="2488" y="350"/>
                        </a:lnTo>
                        <a:lnTo>
                          <a:pt x="2487" y="347"/>
                        </a:lnTo>
                        <a:lnTo>
                          <a:pt x="2483" y="341"/>
                        </a:lnTo>
                        <a:lnTo>
                          <a:pt x="2478" y="335"/>
                        </a:lnTo>
                        <a:lnTo>
                          <a:pt x="2472" y="331"/>
                        </a:lnTo>
                        <a:lnTo>
                          <a:pt x="2466" y="328"/>
                        </a:lnTo>
                        <a:lnTo>
                          <a:pt x="2460" y="325"/>
                        </a:lnTo>
                        <a:lnTo>
                          <a:pt x="2453" y="323"/>
                        </a:lnTo>
                        <a:lnTo>
                          <a:pt x="2446" y="322"/>
                        </a:lnTo>
                        <a:lnTo>
                          <a:pt x="2440" y="321"/>
                        </a:lnTo>
                        <a:lnTo>
                          <a:pt x="2432" y="322"/>
                        </a:lnTo>
                        <a:lnTo>
                          <a:pt x="2426" y="323"/>
                        </a:lnTo>
                        <a:lnTo>
                          <a:pt x="2419" y="325"/>
                        </a:lnTo>
                        <a:lnTo>
                          <a:pt x="2413" y="328"/>
                        </a:lnTo>
                        <a:lnTo>
                          <a:pt x="2407" y="331"/>
                        </a:lnTo>
                        <a:lnTo>
                          <a:pt x="2402" y="335"/>
                        </a:lnTo>
                        <a:lnTo>
                          <a:pt x="2396" y="341"/>
                        </a:lnTo>
                        <a:lnTo>
                          <a:pt x="2392" y="347"/>
                        </a:lnTo>
                        <a:lnTo>
                          <a:pt x="2389" y="353"/>
                        </a:lnTo>
                        <a:lnTo>
                          <a:pt x="2385" y="358"/>
                        </a:lnTo>
                        <a:lnTo>
                          <a:pt x="2380" y="360"/>
                        </a:lnTo>
                        <a:lnTo>
                          <a:pt x="2373" y="361"/>
                        </a:lnTo>
                        <a:lnTo>
                          <a:pt x="2142" y="361"/>
                        </a:lnTo>
                        <a:lnTo>
                          <a:pt x="2135" y="360"/>
                        </a:lnTo>
                        <a:lnTo>
                          <a:pt x="2131" y="358"/>
                        </a:lnTo>
                        <a:lnTo>
                          <a:pt x="2129" y="355"/>
                        </a:lnTo>
                        <a:lnTo>
                          <a:pt x="2127" y="353"/>
                        </a:lnTo>
                        <a:lnTo>
                          <a:pt x="2126" y="350"/>
                        </a:lnTo>
                        <a:lnTo>
                          <a:pt x="2125" y="347"/>
                        </a:lnTo>
                        <a:lnTo>
                          <a:pt x="2119" y="341"/>
                        </a:lnTo>
                        <a:lnTo>
                          <a:pt x="2115" y="335"/>
                        </a:lnTo>
                        <a:lnTo>
                          <a:pt x="2109" y="331"/>
                        </a:lnTo>
                        <a:lnTo>
                          <a:pt x="2103" y="328"/>
                        </a:lnTo>
                        <a:lnTo>
                          <a:pt x="2096" y="325"/>
                        </a:lnTo>
                        <a:lnTo>
                          <a:pt x="2090" y="323"/>
                        </a:lnTo>
                        <a:lnTo>
                          <a:pt x="2083" y="322"/>
                        </a:lnTo>
                        <a:lnTo>
                          <a:pt x="2076" y="321"/>
                        </a:lnTo>
                        <a:lnTo>
                          <a:pt x="2069" y="322"/>
                        </a:lnTo>
                        <a:lnTo>
                          <a:pt x="2063" y="323"/>
                        </a:lnTo>
                        <a:lnTo>
                          <a:pt x="2055" y="325"/>
                        </a:lnTo>
                        <a:lnTo>
                          <a:pt x="2049" y="328"/>
                        </a:lnTo>
                        <a:lnTo>
                          <a:pt x="2043" y="331"/>
                        </a:lnTo>
                        <a:lnTo>
                          <a:pt x="2037" y="335"/>
                        </a:lnTo>
                        <a:lnTo>
                          <a:pt x="2032" y="341"/>
                        </a:lnTo>
                        <a:lnTo>
                          <a:pt x="2028" y="347"/>
                        </a:lnTo>
                        <a:lnTo>
                          <a:pt x="2027" y="350"/>
                        </a:lnTo>
                        <a:lnTo>
                          <a:pt x="2026" y="353"/>
                        </a:lnTo>
                        <a:lnTo>
                          <a:pt x="2024" y="355"/>
                        </a:lnTo>
                        <a:lnTo>
                          <a:pt x="2022" y="358"/>
                        </a:lnTo>
                        <a:lnTo>
                          <a:pt x="2016" y="360"/>
                        </a:lnTo>
                        <a:lnTo>
                          <a:pt x="2011" y="361"/>
                        </a:lnTo>
                        <a:lnTo>
                          <a:pt x="1790" y="361"/>
                        </a:lnTo>
                        <a:lnTo>
                          <a:pt x="1784" y="360"/>
                        </a:lnTo>
                        <a:lnTo>
                          <a:pt x="1778" y="358"/>
                        </a:lnTo>
                        <a:lnTo>
                          <a:pt x="1776" y="355"/>
                        </a:lnTo>
                        <a:lnTo>
                          <a:pt x="1774" y="353"/>
                        </a:lnTo>
                        <a:lnTo>
                          <a:pt x="1773" y="350"/>
                        </a:lnTo>
                        <a:lnTo>
                          <a:pt x="1772" y="347"/>
                        </a:lnTo>
                        <a:lnTo>
                          <a:pt x="1768" y="341"/>
                        </a:lnTo>
                        <a:lnTo>
                          <a:pt x="1762" y="335"/>
                        </a:lnTo>
                        <a:lnTo>
                          <a:pt x="1757" y="331"/>
                        </a:lnTo>
                        <a:lnTo>
                          <a:pt x="1751" y="328"/>
                        </a:lnTo>
                        <a:lnTo>
                          <a:pt x="1745" y="325"/>
                        </a:lnTo>
                        <a:lnTo>
                          <a:pt x="1737" y="323"/>
                        </a:lnTo>
                        <a:lnTo>
                          <a:pt x="1731" y="322"/>
                        </a:lnTo>
                        <a:lnTo>
                          <a:pt x="1723" y="321"/>
                        </a:lnTo>
                        <a:lnTo>
                          <a:pt x="1717" y="322"/>
                        </a:lnTo>
                        <a:lnTo>
                          <a:pt x="1710" y="323"/>
                        </a:lnTo>
                        <a:lnTo>
                          <a:pt x="1703" y="325"/>
                        </a:lnTo>
                        <a:lnTo>
                          <a:pt x="1697" y="328"/>
                        </a:lnTo>
                        <a:lnTo>
                          <a:pt x="1691" y="331"/>
                        </a:lnTo>
                        <a:lnTo>
                          <a:pt x="1685" y="335"/>
                        </a:lnTo>
                        <a:lnTo>
                          <a:pt x="1680" y="341"/>
                        </a:lnTo>
                        <a:lnTo>
                          <a:pt x="1675" y="347"/>
                        </a:lnTo>
                        <a:lnTo>
                          <a:pt x="1674" y="350"/>
                        </a:lnTo>
                        <a:lnTo>
                          <a:pt x="1673" y="353"/>
                        </a:lnTo>
                        <a:lnTo>
                          <a:pt x="1671" y="355"/>
                        </a:lnTo>
                        <a:lnTo>
                          <a:pt x="1669" y="358"/>
                        </a:lnTo>
                        <a:lnTo>
                          <a:pt x="1662" y="360"/>
                        </a:lnTo>
                        <a:lnTo>
                          <a:pt x="1656" y="361"/>
                        </a:lnTo>
                        <a:lnTo>
                          <a:pt x="1426" y="361"/>
                        </a:lnTo>
                        <a:lnTo>
                          <a:pt x="1420" y="360"/>
                        </a:lnTo>
                        <a:lnTo>
                          <a:pt x="1415" y="358"/>
                        </a:lnTo>
                        <a:lnTo>
                          <a:pt x="1411" y="353"/>
                        </a:lnTo>
                        <a:lnTo>
                          <a:pt x="1408" y="347"/>
                        </a:lnTo>
                        <a:lnTo>
                          <a:pt x="1403" y="341"/>
                        </a:lnTo>
                        <a:lnTo>
                          <a:pt x="1398" y="335"/>
                        </a:lnTo>
                        <a:lnTo>
                          <a:pt x="1392" y="331"/>
                        </a:lnTo>
                        <a:lnTo>
                          <a:pt x="1386" y="328"/>
                        </a:lnTo>
                        <a:lnTo>
                          <a:pt x="1380" y="325"/>
                        </a:lnTo>
                        <a:lnTo>
                          <a:pt x="1374" y="323"/>
                        </a:lnTo>
                        <a:lnTo>
                          <a:pt x="1366" y="322"/>
                        </a:lnTo>
                        <a:lnTo>
                          <a:pt x="1360" y="321"/>
                        </a:lnTo>
                        <a:lnTo>
                          <a:pt x="1353" y="322"/>
                        </a:lnTo>
                        <a:lnTo>
                          <a:pt x="1346" y="323"/>
                        </a:lnTo>
                        <a:lnTo>
                          <a:pt x="1340" y="325"/>
                        </a:lnTo>
                        <a:lnTo>
                          <a:pt x="1334" y="328"/>
                        </a:lnTo>
                        <a:lnTo>
                          <a:pt x="1327" y="331"/>
                        </a:lnTo>
                        <a:lnTo>
                          <a:pt x="1322" y="335"/>
                        </a:lnTo>
                        <a:lnTo>
                          <a:pt x="1317" y="341"/>
                        </a:lnTo>
                        <a:lnTo>
                          <a:pt x="1313" y="347"/>
                        </a:lnTo>
                        <a:lnTo>
                          <a:pt x="1310" y="353"/>
                        </a:lnTo>
                        <a:lnTo>
                          <a:pt x="1305" y="358"/>
                        </a:lnTo>
                        <a:lnTo>
                          <a:pt x="1299" y="360"/>
                        </a:lnTo>
                        <a:lnTo>
                          <a:pt x="1294" y="361"/>
                        </a:lnTo>
                        <a:lnTo>
                          <a:pt x="1071" y="361"/>
                        </a:lnTo>
                        <a:lnTo>
                          <a:pt x="1064" y="360"/>
                        </a:lnTo>
                        <a:lnTo>
                          <a:pt x="1059" y="358"/>
                        </a:lnTo>
                        <a:lnTo>
                          <a:pt x="1056" y="355"/>
                        </a:lnTo>
                        <a:lnTo>
                          <a:pt x="1054" y="353"/>
                        </a:lnTo>
                        <a:lnTo>
                          <a:pt x="1053" y="350"/>
                        </a:lnTo>
                        <a:lnTo>
                          <a:pt x="1052" y="347"/>
                        </a:lnTo>
                        <a:lnTo>
                          <a:pt x="1047" y="341"/>
                        </a:lnTo>
                        <a:lnTo>
                          <a:pt x="1042" y="335"/>
                        </a:lnTo>
                        <a:lnTo>
                          <a:pt x="1037" y="331"/>
                        </a:lnTo>
                        <a:lnTo>
                          <a:pt x="1031" y="328"/>
                        </a:lnTo>
                        <a:lnTo>
                          <a:pt x="1024" y="325"/>
                        </a:lnTo>
                        <a:lnTo>
                          <a:pt x="1018" y="323"/>
                        </a:lnTo>
                        <a:lnTo>
                          <a:pt x="1010" y="322"/>
                        </a:lnTo>
                        <a:lnTo>
                          <a:pt x="1004" y="321"/>
                        </a:lnTo>
                        <a:lnTo>
                          <a:pt x="997" y="322"/>
                        </a:lnTo>
                        <a:lnTo>
                          <a:pt x="990" y="323"/>
                        </a:lnTo>
                        <a:lnTo>
                          <a:pt x="984" y="325"/>
                        </a:lnTo>
                        <a:lnTo>
                          <a:pt x="978" y="328"/>
                        </a:lnTo>
                        <a:lnTo>
                          <a:pt x="972" y="331"/>
                        </a:lnTo>
                        <a:lnTo>
                          <a:pt x="966" y="335"/>
                        </a:lnTo>
                        <a:lnTo>
                          <a:pt x="961" y="341"/>
                        </a:lnTo>
                        <a:lnTo>
                          <a:pt x="957" y="347"/>
                        </a:lnTo>
                        <a:lnTo>
                          <a:pt x="954" y="353"/>
                        </a:lnTo>
                        <a:lnTo>
                          <a:pt x="949" y="358"/>
                        </a:lnTo>
                        <a:lnTo>
                          <a:pt x="943" y="360"/>
                        </a:lnTo>
                        <a:lnTo>
                          <a:pt x="938" y="361"/>
                        </a:lnTo>
                        <a:lnTo>
                          <a:pt x="723" y="361"/>
                        </a:lnTo>
                        <a:lnTo>
                          <a:pt x="718" y="360"/>
                        </a:lnTo>
                        <a:lnTo>
                          <a:pt x="712" y="358"/>
                        </a:lnTo>
                        <a:lnTo>
                          <a:pt x="710" y="355"/>
                        </a:lnTo>
                        <a:lnTo>
                          <a:pt x="708" y="353"/>
                        </a:lnTo>
                        <a:lnTo>
                          <a:pt x="707" y="350"/>
                        </a:lnTo>
                        <a:lnTo>
                          <a:pt x="706" y="347"/>
                        </a:lnTo>
                        <a:lnTo>
                          <a:pt x="701" y="341"/>
                        </a:lnTo>
                        <a:lnTo>
                          <a:pt x="697" y="335"/>
                        </a:lnTo>
                        <a:lnTo>
                          <a:pt x="690" y="331"/>
                        </a:lnTo>
                        <a:lnTo>
                          <a:pt x="684" y="328"/>
                        </a:lnTo>
                        <a:lnTo>
                          <a:pt x="678" y="325"/>
                        </a:lnTo>
                        <a:lnTo>
                          <a:pt x="671" y="323"/>
                        </a:lnTo>
                        <a:lnTo>
                          <a:pt x="664" y="322"/>
                        </a:lnTo>
                        <a:lnTo>
                          <a:pt x="658" y="321"/>
                        </a:lnTo>
                        <a:lnTo>
                          <a:pt x="650" y="322"/>
                        </a:lnTo>
                        <a:lnTo>
                          <a:pt x="644" y="323"/>
                        </a:lnTo>
                        <a:lnTo>
                          <a:pt x="637" y="325"/>
                        </a:lnTo>
                        <a:lnTo>
                          <a:pt x="630" y="328"/>
                        </a:lnTo>
                        <a:lnTo>
                          <a:pt x="624" y="331"/>
                        </a:lnTo>
                        <a:lnTo>
                          <a:pt x="619" y="335"/>
                        </a:lnTo>
                        <a:lnTo>
                          <a:pt x="613" y="341"/>
                        </a:lnTo>
                        <a:lnTo>
                          <a:pt x="609" y="347"/>
                        </a:lnTo>
                        <a:lnTo>
                          <a:pt x="608" y="350"/>
                        </a:lnTo>
                        <a:lnTo>
                          <a:pt x="607" y="353"/>
                        </a:lnTo>
                        <a:lnTo>
                          <a:pt x="605" y="355"/>
                        </a:lnTo>
                        <a:lnTo>
                          <a:pt x="603" y="358"/>
                        </a:lnTo>
                        <a:lnTo>
                          <a:pt x="598" y="360"/>
                        </a:lnTo>
                        <a:lnTo>
                          <a:pt x="592" y="361"/>
                        </a:lnTo>
                        <a:lnTo>
                          <a:pt x="374" y="361"/>
                        </a:lnTo>
                        <a:lnTo>
                          <a:pt x="368" y="360"/>
                        </a:lnTo>
                        <a:lnTo>
                          <a:pt x="363" y="358"/>
                        </a:lnTo>
                        <a:lnTo>
                          <a:pt x="361" y="355"/>
                        </a:lnTo>
                        <a:lnTo>
                          <a:pt x="359" y="353"/>
                        </a:lnTo>
                        <a:lnTo>
                          <a:pt x="358" y="350"/>
                        </a:lnTo>
                        <a:lnTo>
                          <a:pt x="356" y="347"/>
                        </a:lnTo>
                        <a:lnTo>
                          <a:pt x="352" y="341"/>
                        </a:lnTo>
                        <a:lnTo>
                          <a:pt x="347" y="335"/>
                        </a:lnTo>
                        <a:lnTo>
                          <a:pt x="342" y="331"/>
                        </a:lnTo>
                        <a:lnTo>
                          <a:pt x="335" y="328"/>
                        </a:lnTo>
                        <a:lnTo>
                          <a:pt x="329" y="325"/>
                        </a:lnTo>
                        <a:lnTo>
                          <a:pt x="323" y="323"/>
                        </a:lnTo>
                        <a:lnTo>
                          <a:pt x="315" y="322"/>
                        </a:lnTo>
                        <a:lnTo>
                          <a:pt x="308" y="321"/>
                        </a:lnTo>
                        <a:lnTo>
                          <a:pt x="302" y="322"/>
                        </a:lnTo>
                        <a:lnTo>
                          <a:pt x="294" y="323"/>
                        </a:lnTo>
                        <a:lnTo>
                          <a:pt x="288" y="325"/>
                        </a:lnTo>
                        <a:lnTo>
                          <a:pt x="282" y="328"/>
                        </a:lnTo>
                        <a:lnTo>
                          <a:pt x="275" y="331"/>
                        </a:lnTo>
                        <a:lnTo>
                          <a:pt x="270" y="335"/>
                        </a:lnTo>
                        <a:lnTo>
                          <a:pt x="265" y="341"/>
                        </a:lnTo>
                        <a:lnTo>
                          <a:pt x="261" y="347"/>
                        </a:lnTo>
                        <a:lnTo>
                          <a:pt x="260" y="350"/>
                        </a:lnTo>
                        <a:lnTo>
                          <a:pt x="257" y="353"/>
                        </a:lnTo>
                        <a:lnTo>
                          <a:pt x="255" y="355"/>
                        </a:lnTo>
                        <a:lnTo>
                          <a:pt x="253" y="358"/>
                        </a:lnTo>
                        <a:lnTo>
                          <a:pt x="248" y="360"/>
                        </a:lnTo>
                        <a:lnTo>
                          <a:pt x="243" y="361"/>
                        </a:lnTo>
                        <a:lnTo>
                          <a:pt x="59" y="36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1" name="Freeform 80"/>
                  <p:cNvSpPr>
                    <a:spLocks noChangeAspect="1"/>
                  </p:cNvSpPr>
                  <p:nvPr/>
                </p:nvSpPr>
                <p:spPr bwMode="auto">
                  <a:xfrm>
                    <a:off x="3462" y="1425"/>
                    <a:ext cx="1351" cy="107"/>
                  </a:xfrm>
                  <a:custGeom>
                    <a:avLst/>
                    <a:gdLst>
                      <a:gd name="T0" fmla="*/ 1339 w 4493"/>
                      <a:gd name="T1" fmla="*/ 17 h 361"/>
                      <a:gd name="T2" fmla="*/ 1344 w 4493"/>
                      <a:gd name="T3" fmla="*/ 4 h 361"/>
                      <a:gd name="T4" fmla="*/ 0 w 4493"/>
                      <a:gd name="T5" fmla="*/ 81 h 361"/>
                      <a:gd name="T6" fmla="*/ 75 w 4493"/>
                      <a:gd name="T7" fmla="*/ 105 h 361"/>
                      <a:gd name="T8" fmla="*/ 84 w 4493"/>
                      <a:gd name="T9" fmla="*/ 96 h 361"/>
                      <a:gd name="T10" fmla="*/ 97 w 4493"/>
                      <a:gd name="T11" fmla="*/ 96 h 361"/>
                      <a:gd name="T12" fmla="*/ 106 w 4493"/>
                      <a:gd name="T13" fmla="*/ 105 h 361"/>
                      <a:gd name="T14" fmla="*/ 175 w 4493"/>
                      <a:gd name="T15" fmla="*/ 106 h 361"/>
                      <a:gd name="T16" fmla="*/ 180 w 4493"/>
                      <a:gd name="T17" fmla="*/ 99 h 361"/>
                      <a:gd name="T18" fmla="*/ 192 w 4493"/>
                      <a:gd name="T19" fmla="*/ 95 h 361"/>
                      <a:gd name="T20" fmla="*/ 203 w 4493"/>
                      <a:gd name="T21" fmla="*/ 99 h 361"/>
                      <a:gd name="T22" fmla="*/ 208 w 4493"/>
                      <a:gd name="T23" fmla="*/ 106 h 361"/>
                      <a:gd name="T24" fmla="*/ 285 w 4493"/>
                      <a:gd name="T25" fmla="*/ 105 h 361"/>
                      <a:gd name="T26" fmla="*/ 294 w 4493"/>
                      <a:gd name="T27" fmla="*/ 96 h 361"/>
                      <a:gd name="T28" fmla="*/ 306 w 4493"/>
                      <a:gd name="T29" fmla="*/ 96 h 361"/>
                      <a:gd name="T30" fmla="*/ 316 w 4493"/>
                      <a:gd name="T31" fmla="*/ 105 h 361"/>
                      <a:gd name="T32" fmla="*/ 390 w 4493"/>
                      <a:gd name="T33" fmla="*/ 106 h 361"/>
                      <a:gd name="T34" fmla="*/ 399 w 4493"/>
                      <a:gd name="T35" fmla="*/ 97 h 361"/>
                      <a:gd name="T36" fmla="*/ 411 w 4493"/>
                      <a:gd name="T37" fmla="*/ 96 h 361"/>
                      <a:gd name="T38" fmla="*/ 421 w 4493"/>
                      <a:gd name="T39" fmla="*/ 103 h 361"/>
                      <a:gd name="T40" fmla="*/ 427 w 4493"/>
                      <a:gd name="T41" fmla="*/ 107 h 361"/>
                      <a:gd name="T42" fmla="*/ 497 w 4493"/>
                      <a:gd name="T43" fmla="*/ 104 h 361"/>
                      <a:gd name="T44" fmla="*/ 506 w 4493"/>
                      <a:gd name="T45" fmla="*/ 96 h 361"/>
                      <a:gd name="T46" fmla="*/ 518 w 4493"/>
                      <a:gd name="T47" fmla="*/ 96 h 361"/>
                      <a:gd name="T48" fmla="*/ 527 w 4493"/>
                      <a:gd name="T49" fmla="*/ 104 h 361"/>
                      <a:gd name="T50" fmla="*/ 597 w 4493"/>
                      <a:gd name="T51" fmla="*/ 107 h 361"/>
                      <a:gd name="T52" fmla="*/ 606 w 4493"/>
                      <a:gd name="T53" fmla="*/ 99 h 361"/>
                      <a:gd name="T54" fmla="*/ 617 w 4493"/>
                      <a:gd name="T55" fmla="*/ 95 h 361"/>
                      <a:gd name="T56" fmla="*/ 629 w 4493"/>
                      <a:gd name="T57" fmla="*/ 99 h 361"/>
                      <a:gd name="T58" fmla="*/ 637 w 4493"/>
                      <a:gd name="T59" fmla="*/ 107 h 361"/>
                      <a:gd name="T60" fmla="*/ 712 w 4493"/>
                      <a:gd name="T61" fmla="*/ 104 h 361"/>
                      <a:gd name="T62" fmla="*/ 721 w 4493"/>
                      <a:gd name="T63" fmla="*/ 96 h 361"/>
                      <a:gd name="T64" fmla="*/ 733 w 4493"/>
                      <a:gd name="T65" fmla="*/ 96 h 361"/>
                      <a:gd name="T66" fmla="*/ 741 w 4493"/>
                      <a:gd name="T67" fmla="*/ 103 h 361"/>
                      <a:gd name="T68" fmla="*/ 746 w 4493"/>
                      <a:gd name="T69" fmla="*/ 107 h 361"/>
                      <a:gd name="T70" fmla="*/ 818 w 4493"/>
                      <a:gd name="T71" fmla="*/ 104 h 361"/>
                      <a:gd name="T72" fmla="*/ 826 w 4493"/>
                      <a:gd name="T73" fmla="*/ 96 h 361"/>
                      <a:gd name="T74" fmla="*/ 839 w 4493"/>
                      <a:gd name="T75" fmla="*/ 96 h 361"/>
                      <a:gd name="T76" fmla="*/ 848 w 4493"/>
                      <a:gd name="T77" fmla="*/ 104 h 361"/>
                      <a:gd name="T78" fmla="*/ 922 w 4493"/>
                      <a:gd name="T79" fmla="*/ 107 h 361"/>
                      <a:gd name="T80" fmla="*/ 931 w 4493"/>
                      <a:gd name="T81" fmla="*/ 99 h 361"/>
                      <a:gd name="T82" fmla="*/ 942 w 4493"/>
                      <a:gd name="T83" fmla="*/ 95 h 361"/>
                      <a:gd name="T84" fmla="*/ 953 w 4493"/>
                      <a:gd name="T85" fmla="*/ 99 h 361"/>
                      <a:gd name="T86" fmla="*/ 959 w 4493"/>
                      <a:gd name="T87" fmla="*/ 106 h 361"/>
                      <a:gd name="T88" fmla="*/ 1034 w 4493"/>
                      <a:gd name="T89" fmla="*/ 105 h 361"/>
                      <a:gd name="T90" fmla="*/ 1043 w 4493"/>
                      <a:gd name="T91" fmla="*/ 96 h 361"/>
                      <a:gd name="T92" fmla="*/ 1055 w 4493"/>
                      <a:gd name="T93" fmla="*/ 96 h 361"/>
                      <a:gd name="T94" fmla="*/ 1064 w 4493"/>
                      <a:gd name="T95" fmla="*/ 105 h 361"/>
                      <a:gd name="T96" fmla="*/ 1137 w 4493"/>
                      <a:gd name="T97" fmla="*/ 106 h 361"/>
                      <a:gd name="T98" fmla="*/ 1141 w 4493"/>
                      <a:gd name="T99" fmla="*/ 99 h 361"/>
                      <a:gd name="T100" fmla="*/ 1153 w 4493"/>
                      <a:gd name="T101" fmla="*/ 95 h 361"/>
                      <a:gd name="T102" fmla="*/ 1164 w 4493"/>
                      <a:gd name="T103" fmla="*/ 99 h 361"/>
                      <a:gd name="T104" fmla="*/ 1173 w 4493"/>
                      <a:gd name="T105" fmla="*/ 107 h 361"/>
                      <a:gd name="T106" fmla="*/ 1243 w 4493"/>
                      <a:gd name="T107" fmla="*/ 104 h 361"/>
                      <a:gd name="T108" fmla="*/ 1252 w 4493"/>
                      <a:gd name="T109" fmla="*/ 96 h 361"/>
                      <a:gd name="T110" fmla="*/ 1264 w 4493"/>
                      <a:gd name="T111" fmla="*/ 96 h 361"/>
                      <a:gd name="T112" fmla="*/ 1273 w 4493"/>
                      <a:gd name="T113" fmla="*/ 104 h 361"/>
                      <a:gd name="T114" fmla="*/ 1333 w 4493"/>
                      <a:gd name="T115" fmla="*/ 107 h 361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</a:gdLst>
                    <a:ahLst/>
                    <a:cxnLst>
                      <a:cxn ang="T116">
                        <a:pos x="T0" y="T1"/>
                      </a:cxn>
                      <a:cxn ang="T117">
                        <a:pos x="T2" y="T3"/>
                      </a:cxn>
                      <a:cxn ang="T118">
                        <a:pos x="T4" y="T5"/>
                      </a:cxn>
                      <a:cxn ang="T119">
                        <a:pos x="T6" y="T7"/>
                      </a:cxn>
                      <a:cxn ang="T120">
                        <a:pos x="T8" y="T9"/>
                      </a:cxn>
                      <a:cxn ang="T121">
                        <a:pos x="T10" y="T11"/>
                      </a:cxn>
                      <a:cxn ang="T122">
                        <a:pos x="T12" y="T13"/>
                      </a:cxn>
                      <a:cxn ang="T123">
                        <a:pos x="T14" y="T15"/>
                      </a:cxn>
                      <a:cxn ang="T124">
                        <a:pos x="T16" y="T17"/>
                      </a:cxn>
                      <a:cxn ang="T125">
                        <a:pos x="T18" y="T19"/>
                      </a:cxn>
                      <a:cxn ang="T126">
                        <a:pos x="T20" y="T21"/>
                      </a:cxn>
                      <a:cxn ang="T127">
                        <a:pos x="T22" y="T23"/>
                      </a:cxn>
                      <a:cxn ang="T128">
                        <a:pos x="T24" y="T25"/>
                      </a:cxn>
                      <a:cxn ang="T129">
                        <a:pos x="T26" y="T27"/>
                      </a:cxn>
                      <a:cxn ang="T130">
                        <a:pos x="T28" y="T29"/>
                      </a:cxn>
                      <a:cxn ang="T131">
                        <a:pos x="T30" y="T31"/>
                      </a:cxn>
                      <a:cxn ang="T132">
                        <a:pos x="T32" y="T33"/>
                      </a:cxn>
                      <a:cxn ang="T133">
                        <a:pos x="T34" y="T35"/>
                      </a:cxn>
                      <a:cxn ang="T134">
                        <a:pos x="T36" y="T37"/>
                      </a:cxn>
                      <a:cxn ang="T135">
                        <a:pos x="T38" y="T39"/>
                      </a:cxn>
                      <a:cxn ang="T136">
                        <a:pos x="T40" y="T41"/>
                      </a:cxn>
                      <a:cxn ang="T137">
                        <a:pos x="T42" y="T43"/>
                      </a:cxn>
                      <a:cxn ang="T138">
                        <a:pos x="T44" y="T45"/>
                      </a:cxn>
                      <a:cxn ang="T139">
                        <a:pos x="T46" y="T47"/>
                      </a:cxn>
                      <a:cxn ang="T140">
                        <a:pos x="T48" y="T49"/>
                      </a:cxn>
                      <a:cxn ang="T141">
                        <a:pos x="T50" y="T51"/>
                      </a:cxn>
                      <a:cxn ang="T142">
                        <a:pos x="T52" y="T53"/>
                      </a:cxn>
                      <a:cxn ang="T143">
                        <a:pos x="T54" y="T55"/>
                      </a:cxn>
                      <a:cxn ang="T144">
                        <a:pos x="T56" y="T57"/>
                      </a:cxn>
                      <a:cxn ang="T145">
                        <a:pos x="T58" y="T59"/>
                      </a:cxn>
                      <a:cxn ang="T146">
                        <a:pos x="T60" y="T61"/>
                      </a:cxn>
                      <a:cxn ang="T147">
                        <a:pos x="T62" y="T63"/>
                      </a:cxn>
                      <a:cxn ang="T148">
                        <a:pos x="T64" y="T65"/>
                      </a:cxn>
                      <a:cxn ang="T149">
                        <a:pos x="T66" y="T67"/>
                      </a:cxn>
                      <a:cxn ang="T150">
                        <a:pos x="T68" y="T69"/>
                      </a:cxn>
                      <a:cxn ang="T151">
                        <a:pos x="T70" y="T71"/>
                      </a:cxn>
                      <a:cxn ang="T152">
                        <a:pos x="T72" y="T73"/>
                      </a:cxn>
                      <a:cxn ang="T153">
                        <a:pos x="T74" y="T75"/>
                      </a:cxn>
                      <a:cxn ang="T154">
                        <a:pos x="T76" y="T77"/>
                      </a:cxn>
                      <a:cxn ang="T155">
                        <a:pos x="T78" y="T79"/>
                      </a:cxn>
                      <a:cxn ang="T156">
                        <a:pos x="T80" y="T81"/>
                      </a:cxn>
                      <a:cxn ang="T157">
                        <a:pos x="T82" y="T83"/>
                      </a:cxn>
                      <a:cxn ang="T158">
                        <a:pos x="T84" y="T85"/>
                      </a:cxn>
                      <a:cxn ang="T159">
                        <a:pos x="T86" y="T87"/>
                      </a:cxn>
                      <a:cxn ang="T160">
                        <a:pos x="T88" y="T89"/>
                      </a:cxn>
                      <a:cxn ang="T161">
                        <a:pos x="T90" y="T91"/>
                      </a:cxn>
                      <a:cxn ang="T162">
                        <a:pos x="T92" y="T93"/>
                      </a:cxn>
                      <a:cxn ang="T163">
                        <a:pos x="T94" y="T95"/>
                      </a:cxn>
                      <a:cxn ang="T164">
                        <a:pos x="T96" y="T97"/>
                      </a:cxn>
                      <a:cxn ang="T165">
                        <a:pos x="T98" y="T99"/>
                      </a:cxn>
                      <a:cxn ang="T166">
                        <a:pos x="T100" y="T101"/>
                      </a:cxn>
                      <a:cxn ang="T167">
                        <a:pos x="T102" y="T103"/>
                      </a:cxn>
                      <a:cxn ang="T168">
                        <a:pos x="T104" y="T105"/>
                      </a:cxn>
                      <a:cxn ang="T169">
                        <a:pos x="T106" y="T107"/>
                      </a:cxn>
                      <a:cxn ang="T170">
                        <a:pos x="T108" y="T109"/>
                      </a:cxn>
                      <a:cxn ang="T171">
                        <a:pos x="T110" y="T111"/>
                      </a:cxn>
                      <a:cxn ang="T172">
                        <a:pos x="T112" y="T113"/>
                      </a:cxn>
                      <a:cxn ang="T173">
                        <a:pos x="T114" y="T115"/>
                      </a:cxn>
                    </a:cxnLst>
                    <a:rect l="0" t="0" r="r" b="b"/>
                    <a:pathLst>
                      <a:path w="4493" h="361">
                        <a:moveTo>
                          <a:pt x="4434" y="361"/>
                        </a:moveTo>
                        <a:lnTo>
                          <a:pt x="4434" y="180"/>
                        </a:lnTo>
                        <a:lnTo>
                          <a:pt x="4450" y="171"/>
                        </a:lnTo>
                        <a:lnTo>
                          <a:pt x="4450" y="75"/>
                        </a:lnTo>
                        <a:lnTo>
                          <a:pt x="4451" y="68"/>
                        </a:lnTo>
                        <a:lnTo>
                          <a:pt x="4452" y="57"/>
                        </a:lnTo>
                        <a:lnTo>
                          <a:pt x="4455" y="47"/>
                        </a:lnTo>
                        <a:lnTo>
                          <a:pt x="4459" y="34"/>
                        </a:lnTo>
                        <a:lnTo>
                          <a:pt x="4462" y="29"/>
                        </a:lnTo>
                        <a:lnTo>
                          <a:pt x="4464" y="23"/>
                        </a:lnTo>
                        <a:lnTo>
                          <a:pt x="4468" y="17"/>
                        </a:lnTo>
                        <a:lnTo>
                          <a:pt x="4471" y="13"/>
                        </a:lnTo>
                        <a:lnTo>
                          <a:pt x="4476" y="9"/>
                        </a:lnTo>
                        <a:lnTo>
                          <a:pt x="4481" y="5"/>
                        </a:lnTo>
                        <a:lnTo>
                          <a:pt x="4486" y="2"/>
                        </a:lnTo>
                        <a:lnTo>
                          <a:pt x="4493" y="0"/>
                        </a:lnTo>
                        <a:lnTo>
                          <a:pt x="0" y="0"/>
                        </a:lnTo>
                        <a:lnTo>
                          <a:pt x="0" y="272"/>
                        </a:lnTo>
                        <a:lnTo>
                          <a:pt x="92" y="293"/>
                        </a:lnTo>
                        <a:lnTo>
                          <a:pt x="92" y="361"/>
                        </a:lnTo>
                        <a:lnTo>
                          <a:pt x="234" y="361"/>
                        </a:lnTo>
                        <a:lnTo>
                          <a:pt x="241" y="360"/>
                        </a:lnTo>
                        <a:lnTo>
                          <a:pt x="246" y="358"/>
                        </a:lnTo>
                        <a:lnTo>
                          <a:pt x="250" y="353"/>
                        </a:lnTo>
                        <a:lnTo>
                          <a:pt x="253" y="347"/>
                        </a:lnTo>
                        <a:lnTo>
                          <a:pt x="258" y="341"/>
                        </a:lnTo>
                        <a:lnTo>
                          <a:pt x="263" y="335"/>
                        </a:lnTo>
                        <a:lnTo>
                          <a:pt x="268" y="331"/>
                        </a:lnTo>
                        <a:lnTo>
                          <a:pt x="275" y="328"/>
                        </a:lnTo>
                        <a:lnTo>
                          <a:pt x="281" y="325"/>
                        </a:lnTo>
                        <a:lnTo>
                          <a:pt x="287" y="323"/>
                        </a:lnTo>
                        <a:lnTo>
                          <a:pt x="295" y="322"/>
                        </a:lnTo>
                        <a:lnTo>
                          <a:pt x="301" y="321"/>
                        </a:lnTo>
                        <a:lnTo>
                          <a:pt x="308" y="322"/>
                        </a:lnTo>
                        <a:lnTo>
                          <a:pt x="315" y="323"/>
                        </a:lnTo>
                        <a:lnTo>
                          <a:pt x="321" y="325"/>
                        </a:lnTo>
                        <a:lnTo>
                          <a:pt x="327" y="328"/>
                        </a:lnTo>
                        <a:lnTo>
                          <a:pt x="333" y="331"/>
                        </a:lnTo>
                        <a:lnTo>
                          <a:pt x="339" y="335"/>
                        </a:lnTo>
                        <a:lnTo>
                          <a:pt x="344" y="341"/>
                        </a:lnTo>
                        <a:lnTo>
                          <a:pt x="348" y="347"/>
                        </a:lnTo>
                        <a:lnTo>
                          <a:pt x="351" y="353"/>
                        </a:lnTo>
                        <a:lnTo>
                          <a:pt x="356" y="358"/>
                        </a:lnTo>
                        <a:lnTo>
                          <a:pt x="361" y="360"/>
                        </a:lnTo>
                        <a:lnTo>
                          <a:pt x="367" y="361"/>
                        </a:lnTo>
                        <a:lnTo>
                          <a:pt x="571" y="361"/>
                        </a:lnTo>
                        <a:lnTo>
                          <a:pt x="578" y="360"/>
                        </a:lnTo>
                        <a:lnTo>
                          <a:pt x="583" y="358"/>
                        </a:lnTo>
                        <a:lnTo>
                          <a:pt x="585" y="355"/>
                        </a:lnTo>
                        <a:lnTo>
                          <a:pt x="586" y="353"/>
                        </a:lnTo>
                        <a:lnTo>
                          <a:pt x="587" y="350"/>
                        </a:lnTo>
                        <a:lnTo>
                          <a:pt x="588" y="347"/>
                        </a:lnTo>
                        <a:lnTo>
                          <a:pt x="594" y="341"/>
                        </a:lnTo>
                        <a:lnTo>
                          <a:pt x="598" y="335"/>
                        </a:lnTo>
                        <a:lnTo>
                          <a:pt x="604" y="331"/>
                        </a:lnTo>
                        <a:lnTo>
                          <a:pt x="610" y="328"/>
                        </a:lnTo>
                        <a:lnTo>
                          <a:pt x="617" y="325"/>
                        </a:lnTo>
                        <a:lnTo>
                          <a:pt x="623" y="323"/>
                        </a:lnTo>
                        <a:lnTo>
                          <a:pt x="630" y="322"/>
                        </a:lnTo>
                        <a:lnTo>
                          <a:pt x="637" y="321"/>
                        </a:lnTo>
                        <a:lnTo>
                          <a:pt x="644" y="322"/>
                        </a:lnTo>
                        <a:lnTo>
                          <a:pt x="650" y="323"/>
                        </a:lnTo>
                        <a:lnTo>
                          <a:pt x="658" y="325"/>
                        </a:lnTo>
                        <a:lnTo>
                          <a:pt x="664" y="328"/>
                        </a:lnTo>
                        <a:lnTo>
                          <a:pt x="670" y="331"/>
                        </a:lnTo>
                        <a:lnTo>
                          <a:pt x="676" y="335"/>
                        </a:lnTo>
                        <a:lnTo>
                          <a:pt x="681" y="341"/>
                        </a:lnTo>
                        <a:lnTo>
                          <a:pt x="685" y="347"/>
                        </a:lnTo>
                        <a:lnTo>
                          <a:pt x="686" y="350"/>
                        </a:lnTo>
                        <a:lnTo>
                          <a:pt x="687" y="353"/>
                        </a:lnTo>
                        <a:lnTo>
                          <a:pt x="689" y="355"/>
                        </a:lnTo>
                        <a:lnTo>
                          <a:pt x="693" y="358"/>
                        </a:lnTo>
                        <a:lnTo>
                          <a:pt x="697" y="360"/>
                        </a:lnTo>
                        <a:lnTo>
                          <a:pt x="703" y="361"/>
                        </a:lnTo>
                        <a:lnTo>
                          <a:pt x="933" y="361"/>
                        </a:lnTo>
                        <a:lnTo>
                          <a:pt x="939" y="360"/>
                        </a:lnTo>
                        <a:lnTo>
                          <a:pt x="944" y="358"/>
                        </a:lnTo>
                        <a:lnTo>
                          <a:pt x="949" y="353"/>
                        </a:lnTo>
                        <a:lnTo>
                          <a:pt x="952" y="347"/>
                        </a:lnTo>
                        <a:lnTo>
                          <a:pt x="956" y="341"/>
                        </a:lnTo>
                        <a:lnTo>
                          <a:pt x="961" y="335"/>
                        </a:lnTo>
                        <a:lnTo>
                          <a:pt x="966" y="331"/>
                        </a:lnTo>
                        <a:lnTo>
                          <a:pt x="973" y="328"/>
                        </a:lnTo>
                        <a:lnTo>
                          <a:pt x="979" y="325"/>
                        </a:lnTo>
                        <a:lnTo>
                          <a:pt x="985" y="323"/>
                        </a:lnTo>
                        <a:lnTo>
                          <a:pt x="992" y="322"/>
                        </a:lnTo>
                        <a:lnTo>
                          <a:pt x="999" y="321"/>
                        </a:lnTo>
                        <a:lnTo>
                          <a:pt x="1005" y="322"/>
                        </a:lnTo>
                        <a:lnTo>
                          <a:pt x="1013" y="323"/>
                        </a:lnTo>
                        <a:lnTo>
                          <a:pt x="1019" y="325"/>
                        </a:lnTo>
                        <a:lnTo>
                          <a:pt x="1025" y="328"/>
                        </a:lnTo>
                        <a:lnTo>
                          <a:pt x="1032" y="331"/>
                        </a:lnTo>
                        <a:lnTo>
                          <a:pt x="1037" y="335"/>
                        </a:lnTo>
                        <a:lnTo>
                          <a:pt x="1042" y="341"/>
                        </a:lnTo>
                        <a:lnTo>
                          <a:pt x="1046" y="347"/>
                        </a:lnTo>
                        <a:lnTo>
                          <a:pt x="1050" y="353"/>
                        </a:lnTo>
                        <a:lnTo>
                          <a:pt x="1054" y="358"/>
                        </a:lnTo>
                        <a:lnTo>
                          <a:pt x="1059" y="360"/>
                        </a:lnTo>
                        <a:lnTo>
                          <a:pt x="1065" y="361"/>
                        </a:lnTo>
                        <a:lnTo>
                          <a:pt x="1287" y="361"/>
                        </a:lnTo>
                        <a:lnTo>
                          <a:pt x="1293" y="360"/>
                        </a:lnTo>
                        <a:lnTo>
                          <a:pt x="1298" y="358"/>
                        </a:lnTo>
                        <a:lnTo>
                          <a:pt x="1302" y="353"/>
                        </a:lnTo>
                        <a:lnTo>
                          <a:pt x="1306" y="347"/>
                        </a:lnTo>
                        <a:lnTo>
                          <a:pt x="1310" y="341"/>
                        </a:lnTo>
                        <a:lnTo>
                          <a:pt x="1315" y="335"/>
                        </a:lnTo>
                        <a:lnTo>
                          <a:pt x="1321" y="331"/>
                        </a:lnTo>
                        <a:lnTo>
                          <a:pt x="1327" y="328"/>
                        </a:lnTo>
                        <a:lnTo>
                          <a:pt x="1333" y="325"/>
                        </a:lnTo>
                        <a:lnTo>
                          <a:pt x="1339" y="323"/>
                        </a:lnTo>
                        <a:lnTo>
                          <a:pt x="1347" y="322"/>
                        </a:lnTo>
                        <a:lnTo>
                          <a:pt x="1353" y="321"/>
                        </a:lnTo>
                        <a:lnTo>
                          <a:pt x="1360" y="322"/>
                        </a:lnTo>
                        <a:lnTo>
                          <a:pt x="1367" y="323"/>
                        </a:lnTo>
                        <a:lnTo>
                          <a:pt x="1373" y="325"/>
                        </a:lnTo>
                        <a:lnTo>
                          <a:pt x="1379" y="328"/>
                        </a:lnTo>
                        <a:lnTo>
                          <a:pt x="1386" y="331"/>
                        </a:lnTo>
                        <a:lnTo>
                          <a:pt x="1391" y="335"/>
                        </a:lnTo>
                        <a:lnTo>
                          <a:pt x="1396" y="341"/>
                        </a:lnTo>
                        <a:lnTo>
                          <a:pt x="1400" y="347"/>
                        </a:lnTo>
                        <a:lnTo>
                          <a:pt x="1401" y="350"/>
                        </a:lnTo>
                        <a:lnTo>
                          <a:pt x="1404" y="353"/>
                        </a:lnTo>
                        <a:lnTo>
                          <a:pt x="1406" y="355"/>
                        </a:lnTo>
                        <a:lnTo>
                          <a:pt x="1408" y="358"/>
                        </a:lnTo>
                        <a:lnTo>
                          <a:pt x="1413" y="360"/>
                        </a:lnTo>
                        <a:lnTo>
                          <a:pt x="1419" y="361"/>
                        </a:lnTo>
                        <a:lnTo>
                          <a:pt x="1637" y="361"/>
                        </a:lnTo>
                        <a:lnTo>
                          <a:pt x="1643" y="360"/>
                        </a:lnTo>
                        <a:lnTo>
                          <a:pt x="1648" y="358"/>
                        </a:lnTo>
                        <a:lnTo>
                          <a:pt x="1650" y="355"/>
                        </a:lnTo>
                        <a:lnTo>
                          <a:pt x="1652" y="353"/>
                        </a:lnTo>
                        <a:lnTo>
                          <a:pt x="1654" y="350"/>
                        </a:lnTo>
                        <a:lnTo>
                          <a:pt x="1655" y="347"/>
                        </a:lnTo>
                        <a:lnTo>
                          <a:pt x="1659" y="341"/>
                        </a:lnTo>
                        <a:lnTo>
                          <a:pt x="1665" y="335"/>
                        </a:lnTo>
                        <a:lnTo>
                          <a:pt x="1670" y="331"/>
                        </a:lnTo>
                        <a:lnTo>
                          <a:pt x="1676" y="328"/>
                        </a:lnTo>
                        <a:lnTo>
                          <a:pt x="1683" y="325"/>
                        </a:lnTo>
                        <a:lnTo>
                          <a:pt x="1689" y="323"/>
                        </a:lnTo>
                        <a:lnTo>
                          <a:pt x="1696" y="322"/>
                        </a:lnTo>
                        <a:lnTo>
                          <a:pt x="1704" y="321"/>
                        </a:lnTo>
                        <a:lnTo>
                          <a:pt x="1710" y="322"/>
                        </a:lnTo>
                        <a:lnTo>
                          <a:pt x="1717" y="323"/>
                        </a:lnTo>
                        <a:lnTo>
                          <a:pt x="1724" y="325"/>
                        </a:lnTo>
                        <a:lnTo>
                          <a:pt x="1730" y="328"/>
                        </a:lnTo>
                        <a:lnTo>
                          <a:pt x="1736" y="331"/>
                        </a:lnTo>
                        <a:lnTo>
                          <a:pt x="1742" y="335"/>
                        </a:lnTo>
                        <a:lnTo>
                          <a:pt x="1747" y="341"/>
                        </a:lnTo>
                        <a:lnTo>
                          <a:pt x="1751" y="347"/>
                        </a:lnTo>
                        <a:lnTo>
                          <a:pt x="1752" y="350"/>
                        </a:lnTo>
                        <a:lnTo>
                          <a:pt x="1754" y="353"/>
                        </a:lnTo>
                        <a:lnTo>
                          <a:pt x="1755" y="355"/>
                        </a:lnTo>
                        <a:lnTo>
                          <a:pt x="1757" y="358"/>
                        </a:lnTo>
                        <a:lnTo>
                          <a:pt x="1763" y="360"/>
                        </a:lnTo>
                        <a:lnTo>
                          <a:pt x="1769" y="361"/>
                        </a:lnTo>
                        <a:lnTo>
                          <a:pt x="1987" y="361"/>
                        </a:lnTo>
                        <a:lnTo>
                          <a:pt x="1992" y="360"/>
                        </a:lnTo>
                        <a:lnTo>
                          <a:pt x="1998" y="358"/>
                        </a:lnTo>
                        <a:lnTo>
                          <a:pt x="2003" y="353"/>
                        </a:lnTo>
                        <a:lnTo>
                          <a:pt x="2006" y="347"/>
                        </a:lnTo>
                        <a:lnTo>
                          <a:pt x="2010" y="341"/>
                        </a:lnTo>
                        <a:lnTo>
                          <a:pt x="2015" y="335"/>
                        </a:lnTo>
                        <a:lnTo>
                          <a:pt x="2021" y="331"/>
                        </a:lnTo>
                        <a:lnTo>
                          <a:pt x="2027" y="328"/>
                        </a:lnTo>
                        <a:lnTo>
                          <a:pt x="2033" y="325"/>
                        </a:lnTo>
                        <a:lnTo>
                          <a:pt x="2040" y="323"/>
                        </a:lnTo>
                        <a:lnTo>
                          <a:pt x="2046" y="322"/>
                        </a:lnTo>
                        <a:lnTo>
                          <a:pt x="2053" y="321"/>
                        </a:lnTo>
                        <a:lnTo>
                          <a:pt x="2060" y="322"/>
                        </a:lnTo>
                        <a:lnTo>
                          <a:pt x="2067" y="323"/>
                        </a:lnTo>
                        <a:lnTo>
                          <a:pt x="2073" y="325"/>
                        </a:lnTo>
                        <a:lnTo>
                          <a:pt x="2080" y="328"/>
                        </a:lnTo>
                        <a:lnTo>
                          <a:pt x="2085" y="331"/>
                        </a:lnTo>
                        <a:lnTo>
                          <a:pt x="2091" y="335"/>
                        </a:lnTo>
                        <a:lnTo>
                          <a:pt x="2097" y="341"/>
                        </a:lnTo>
                        <a:lnTo>
                          <a:pt x="2101" y="347"/>
                        </a:lnTo>
                        <a:lnTo>
                          <a:pt x="2104" y="353"/>
                        </a:lnTo>
                        <a:lnTo>
                          <a:pt x="2108" y="358"/>
                        </a:lnTo>
                        <a:lnTo>
                          <a:pt x="2113" y="360"/>
                        </a:lnTo>
                        <a:lnTo>
                          <a:pt x="2120" y="361"/>
                        </a:lnTo>
                        <a:lnTo>
                          <a:pt x="2349" y="361"/>
                        </a:lnTo>
                        <a:lnTo>
                          <a:pt x="2356" y="360"/>
                        </a:lnTo>
                        <a:lnTo>
                          <a:pt x="2362" y="358"/>
                        </a:lnTo>
                        <a:lnTo>
                          <a:pt x="2364" y="355"/>
                        </a:lnTo>
                        <a:lnTo>
                          <a:pt x="2366" y="353"/>
                        </a:lnTo>
                        <a:lnTo>
                          <a:pt x="2367" y="350"/>
                        </a:lnTo>
                        <a:lnTo>
                          <a:pt x="2368" y="347"/>
                        </a:lnTo>
                        <a:lnTo>
                          <a:pt x="2372" y="341"/>
                        </a:lnTo>
                        <a:lnTo>
                          <a:pt x="2378" y="335"/>
                        </a:lnTo>
                        <a:lnTo>
                          <a:pt x="2384" y="331"/>
                        </a:lnTo>
                        <a:lnTo>
                          <a:pt x="2390" y="328"/>
                        </a:lnTo>
                        <a:lnTo>
                          <a:pt x="2397" y="325"/>
                        </a:lnTo>
                        <a:lnTo>
                          <a:pt x="2403" y="323"/>
                        </a:lnTo>
                        <a:lnTo>
                          <a:pt x="2409" y="322"/>
                        </a:lnTo>
                        <a:lnTo>
                          <a:pt x="2417" y="321"/>
                        </a:lnTo>
                        <a:lnTo>
                          <a:pt x="2423" y="322"/>
                        </a:lnTo>
                        <a:lnTo>
                          <a:pt x="2430" y="323"/>
                        </a:lnTo>
                        <a:lnTo>
                          <a:pt x="2437" y="325"/>
                        </a:lnTo>
                        <a:lnTo>
                          <a:pt x="2443" y="328"/>
                        </a:lnTo>
                        <a:lnTo>
                          <a:pt x="2449" y="331"/>
                        </a:lnTo>
                        <a:lnTo>
                          <a:pt x="2455" y="335"/>
                        </a:lnTo>
                        <a:lnTo>
                          <a:pt x="2459" y="341"/>
                        </a:lnTo>
                        <a:lnTo>
                          <a:pt x="2463" y="347"/>
                        </a:lnTo>
                        <a:lnTo>
                          <a:pt x="2465" y="347"/>
                        </a:lnTo>
                        <a:lnTo>
                          <a:pt x="2466" y="350"/>
                        </a:lnTo>
                        <a:lnTo>
                          <a:pt x="2467" y="353"/>
                        </a:lnTo>
                        <a:lnTo>
                          <a:pt x="2469" y="355"/>
                        </a:lnTo>
                        <a:lnTo>
                          <a:pt x="2471" y="358"/>
                        </a:lnTo>
                        <a:lnTo>
                          <a:pt x="2477" y="360"/>
                        </a:lnTo>
                        <a:lnTo>
                          <a:pt x="2482" y="361"/>
                        </a:lnTo>
                        <a:lnTo>
                          <a:pt x="2703" y="361"/>
                        </a:lnTo>
                        <a:lnTo>
                          <a:pt x="2709" y="360"/>
                        </a:lnTo>
                        <a:lnTo>
                          <a:pt x="2715" y="358"/>
                        </a:lnTo>
                        <a:lnTo>
                          <a:pt x="2717" y="355"/>
                        </a:lnTo>
                        <a:lnTo>
                          <a:pt x="2719" y="353"/>
                        </a:lnTo>
                        <a:lnTo>
                          <a:pt x="2720" y="350"/>
                        </a:lnTo>
                        <a:lnTo>
                          <a:pt x="2721" y="347"/>
                        </a:lnTo>
                        <a:lnTo>
                          <a:pt x="2725" y="341"/>
                        </a:lnTo>
                        <a:lnTo>
                          <a:pt x="2731" y="335"/>
                        </a:lnTo>
                        <a:lnTo>
                          <a:pt x="2736" y="331"/>
                        </a:lnTo>
                        <a:lnTo>
                          <a:pt x="2742" y="328"/>
                        </a:lnTo>
                        <a:lnTo>
                          <a:pt x="2748" y="325"/>
                        </a:lnTo>
                        <a:lnTo>
                          <a:pt x="2756" y="323"/>
                        </a:lnTo>
                        <a:lnTo>
                          <a:pt x="2762" y="322"/>
                        </a:lnTo>
                        <a:lnTo>
                          <a:pt x="2770" y="321"/>
                        </a:lnTo>
                        <a:lnTo>
                          <a:pt x="2776" y="322"/>
                        </a:lnTo>
                        <a:lnTo>
                          <a:pt x="2783" y="323"/>
                        </a:lnTo>
                        <a:lnTo>
                          <a:pt x="2790" y="325"/>
                        </a:lnTo>
                        <a:lnTo>
                          <a:pt x="2796" y="328"/>
                        </a:lnTo>
                        <a:lnTo>
                          <a:pt x="2802" y="331"/>
                        </a:lnTo>
                        <a:lnTo>
                          <a:pt x="2808" y="335"/>
                        </a:lnTo>
                        <a:lnTo>
                          <a:pt x="2813" y="341"/>
                        </a:lnTo>
                        <a:lnTo>
                          <a:pt x="2818" y="347"/>
                        </a:lnTo>
                        <a:lnTo>
                          <a:pt x="2819" y="350"/>
                        </a:lnTo>
                        <a:lnTo>
                          <a:pt x="2820" y="353"/>
                        </a:lnTo>
                        <a:lnTo>
                          <a:pt x="2822" y="355"/>
                        </a:lnTo>
                        <a:lnTo>
                          <a:pt x="2824" y="358"/>
                        </a:lnTo>
                        <a:lnTo>
                          <a:pt x="2828" y="360"/>
                        </a:lnTo>
                        <a:lnTo>
                          <a:pt x="2835" y="361"/>
                        </a:lnTo>
                        <a:lnTo>
                          <a:pt x="3067" y="361"/>
                        </a:lnTo>
                        <a:lnTo>
                          <a:pt x="3073" y="360"/>
                        </a:lnTo>
                        <a:lnTo>
                          <a:pt x="3078" y="358"/>
                        </a:lnTo>
                        <a:lnTo>
                          <a:pt x="3082" y="353"/>
                        </a:lnTo>
                        <a:lnTo>
                          <a:pt x="3085" y="347"/>
                        </a:lnTo>
                        <a:lnTo>
                          <a:pt x="3090" y="341"/>
                        </a:lnTo>
                        <a:lnTo>
                          <a:pt x="3095" y="335"/>
                        </a:lnTo>
                        <a:lnTo>
                          <a:pt x="3100" y="331"/>
                        </a:lnTo>
                        <a:lnTo>
                          <a:pt x="3105" y="328"/>
                        </a:lnTo>
                        <a:lnTo>
                          <a:pt x="3112" y="325"/>
                        </a:lnTo>
                        <a:lnTo>
                          <a:pt x="3119" y="323"/>
                        </a:lnTo>
                        <a:lnTo>
                          <a:pt x="3125" y="322"/>
                        </a:lnTo>
                        <a:lnTo>
                          <a:pt x="3133" y="321"/>
                        </a:lnTo>
                        <a:lnTo>
                          <a:pt x="3139" y="322"/>
                        </a:lnTo>
                        <a:lnTo>
                          <a:pt x="3147" y="323"/>
                        </a:lnTo>
                        <a:lnTo>
                          <a:pt x="3153" y="325"/>
                        </a:lnTo>
                        <a:lnTo>
                          <a:pt x="3159" y="328"/>
                        </a:lnTo>
                        <a:lnTo>
                          <a:pt x="3166" y="331"/>
                        </a:lnTo>
                        <a:lnTo>
                          <a:pt x="3171" y="335"/>
                        </a:lnTo>
                        <a:lnTo>
                          <a:pt x="3176" y="341"/>
                        </a:lnTo>
                        <a:lnTo>
                          <a:pt x="3180" y="347"/>
                        </a:lnTo>
                        <a:lnTo>
                          <a:pt x="3181" y="350"/>
                        </a:lnTo>
                        <a:lnTo>
                          <a:pt x="3183" y="353"/>
                        </a:lnTo>
                        <a:lnTo>
                          <a:pt x="3186" y="355"/>
                        </a:lnTo>
                        <a:lnTo>
                          <a:pt x="3188" y="358"/>
                        </a:lnTo>
                        <a:lnTo>
                          <a:pt x="3193" y="360"/>
                        </a:lnTo>
                        <a:lnTo>
                          <a:pt x="3199" y="361"/>
                        </a:lnTo>
                        <a:lnTo>
                          <a:pt x="3422" y="361"/>
                        </a:lnTo>
                        <a:lnTo>
                          <a:pt x="3429" y="360"/>
                        </a:lnTo>
                        <a:lnTo>
                          <a:pt x="3434" y="358"/>
                        </a:lnTo>
                        <a:lnTo>
                          <a:pt x="3438" y="353"/>
                        </a:lnTo>
                        <a:lnTo>
                          <a:pt x="3441" y="347"/>
                        </a:lnTo>
                        <a:lnTo>
                          <a:pt x="3446" y="341"/>
                        </a:lnTo>
                        <a:lnTo>
                          <a:pt x="3451" y="335"/>
                        </a:lnTo>
                        <a:lnTo>
                          <a:pt x="3456" y="331"/>
                        </a:lnTo>
                        <a:lnTo>
                          <a:pt x="3462" y="328"/>
                        </a:lnTo>
                        <a:lnTo>
                          <a:pt x="3469" y="325"/>
                        </a:lnTo>
                        <a:lnTo>
                          <a:pt x="3475" y="323"/>
                        </a:lnTo>
                        <a:lnTo>
                          <a:pt x="3483" y="322"/>
                        </a:lnTo>
                        <a:lnTo>
                          <a:pt x="3489" y="321"/>
                        </a:lnTo>
                        <a:lnTo>
                          <a:pt x="3496" y="322"/>
                        </a:lnTo>
                        <a:lnTo>
                          <a:pt x="3503" y="323"/>
                        </a:lnTo>
                        <a:lnTo>
                          <a:pt x="3509" y="325"/>
                        </a:lnTo>
                        <a:lnTo>
                          <a:pt x="3515" y="328"/>
                        </a:lnTo>
                        <a:lnTo>
                          <a:pt x="3521" y="331"/>
                        </a:lnTo>
                        <a:lnTo>
                          <a:pt x="3527" y="335"/>
                        </a:lnTo>
                        <a:lnTo>
                          <a:pt x="3532" y="341"/>
                        </a:lnTo>
                        <a:lnTo>
                          <a:pt x="3536" y="347"/>
                        </a:lnTo>
                        <a:lnTo>
                          <a:pt x="3539" y="353"/>
                        </a:lnTo>
                        <a:lnTo>
                          <a:pt x="3544" y="358"/>
                        </a:lnTo>
                        <a:lnTo>
                          <a:pt x="3550" y="360"/>
                        </a:lnTo>
                        <a:lnTo>
                          <a:pt x="3555" y="361"/>
                        </a:lnTo>
                        <a:lnTo>
                          <a:pt x="3768" y="361"/>
                        </a:lnTo>
                        <a:lnTo>
                          <a:pt x="3774" y="360"/>
                        </a:lnTo>
                        <a:lnTo>
                          <a:pt x="3781" y="358"/>
                        </a:lnTo>
                        <a:lnTo>
                          <a:pt x="3783" y="355"/>
                        </a:lnTo>
                        <a:lnTo>
                          <a:pt x="3785" y="353"/>
                        </a:lnTo>
                        <a:lnTo>
                          <a:pt x="3786" y="350"/>
                        </a:lnTo>
                        <a:lnTo>
                          <a:pt x="3787" y="347"/>
                        </a:lnTo>
                        <a:lnTo>
                          <a:pt x="3791" y="341"/>
                        </a:lnTo>
                        <a:lnTo>
                          <a:pt x="3796" y="335"/>
                        </a:lnTo>
                        <a:lnTo>
                          <a:pt x="3803" y="331"/>
                        </a:lnTo>
                        <a:lnTo>
                          <a:pt x="3808" y="328"/>
                        </a:lnTo>
                        <a:lnTo>
                          <a:pt x="3814" y="325"/>
                        </a:lnTo>
                        <a:lnTo>
                          <a:pt x="3821" y="323"/>
                        </a:lnTo>
                        <a:lnTo>
                          <a:pt x="3828" y="322"/>
                        </a:lnTo>
                        <a:lnTo>
                          <a:pt x="3834" y="321"/>
                        </a:lnTo>
                        <a:lnTo>
                          <a:pt x="3842" y="322"/>
                        </a:lnTo>
                        <a:lnTo>
                          <a:pt x="3848" y="323"/>
                        </a:lnTo>
                        <a:lnTo>
                          <a:pt x="3854" y="325"/>
                        </a:lnTo>
                        <a:lnTo>
                          <a:pt x="3861" y="328"/>
                        </a:lnTo>
                        <a:lnTo>
                          <a:pt x="3867" y="331"/>
                        </a:lnTo>
                        <a:lnTo>
                          <a:pt x="3872" y="335"/>
                        </a:lnTo>
                        <a:lnTo>
                          <a:pt x="3877" y="341"/>
                        </a:lnTo>
                        <a:lnTo>
                          <a:pt x="3882" y="347"/>
                        </a:lnTo>
                        <a:lnTo>
                          <a:pt x="3885" y="353"/>
                        </a:lnTo>
                        <a:lnTo>
                          <a:pt x="3890" y="358"/>
                        </a:lnTo>
                        <a:lnTo>
                          <a:pt x="3895" y="360"/>
                        </a:lnTo>
                        <a:lnTo>
                          <a:pt x="3901" y="361"/>
                        </a:lnTo>
                        <a:lnTo>
                          <a:pt x="4119" y="361"/>
                        </a:lnTo>
                        <a:lnTo>
                          <a:pt x="4124" y="360"/>
                        </a:lnTo>
                        <a:lnTo>
                          <a:pt x="4129" y="358"/>
                        </a:lnTo>
                        <a:lnTo>
                          <a:pt x="4131" y="355"/>
                        </a:lnTo>
                        <a:lnTo>
                          <a:pt x="4133" y="353"/>
                        </a:lnTo>
                        <a:lnTo>
                          <a:pt x="4135" y="350"/>
                        </a:lnTo>
                        <a:lnTo>
                          <a:pt x="4137" y="347"/>
                        </a:lnTo>
                        <a:lnTo>
                          <a:pt x="4141" y="341"/>
                        </a:lnTo>
                        <a:lnTo>
                          <a:pt x="4146" y="335"/>
                        </a:lnTo>
                        <a:lnTo>
                          <a:pt x="4151" y="331"/>
                        </a:lnTo>
                        <a:lnTo>
                          <a:pt x="4158" y="328"/>
                        </a:lnTo>
                        <a:lnTo>
                          <a:pt x="4164" y="325"/>
                        </a:lnTo>
                        <a:lnTo>
                          <a:pt x="4170" y="323"/>
                        </a:lnTo>
                        <a:lnTo>
                          <a:pt x="4178" y="322"/>
                        </a:lnTo>
                        <a:lnTo>
                          <a:pt x="4185" y="321"/>
                        </a:lnTo>
                        <a:lnTo>
                          <a:pt x="4191" y="322"/>
                        </a:lnTo>
                        <a:lnTo>
                          <a:pt x="4199" y="323"/>
                        </a:lnTo>
                        <a:lnTo>
                          <a:pt x="4205" y="325"/>
                        </a:lnTo>
                        <a:lnTo>
                          <a:pt x="4211" y="328"/>
                        </a:lnTo>
                        <a:lnTo>
                          <a:pt x="4218" y="331"/>
                        </a:lnTo>
                        <a:lnTo>
                          <a:pt x="4223" y="335"/>
                        </a:lnTo>
                        <a:lnTo>
                          <a:pt x="4228" y="341"/>
                        </a:lnTo>
                        <a:lnTo>
                          <a:pt x="4232" y="347"/>
                        </a:lnTo>
                        <a:lnTo>
                          <a:pt x="4233" y="350"/>
                        </a:lnTo>
                        <a:lnTo>
                          <a:pt x="4236" y="353"/>
                        </a:lnTo>
                        <a:lnTo>
                          <a:pt x="4237" y="355"/>
                        </a:lnTo>
                        <a:lnTo>
                          <a:pt x="4239" y="358"/>
                        </a:lnTo>
                        <a:lnTo>
                          <a:pt x="4244" y="360"/>
                        </a:lnTo>
                        <a:lnTo>
                          <a:pt x="4250" y="361"/>
                        </a:lnTo>
                        <a:lnTo>
                          <a:pt x="4434" y="36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2" name="Freeform 81"/>
                  <p:cNvSpPr>
                    <a:spLocks noChangeAspect="1"/>
                  </p:cNvSpPr>
                  <p:nvPr/>
                </p:nvSpPr>
                <p:spPr bwMode="auto">
                  <a:xfrm>
                    <a:off x="2762" y="1532"/>
                    <a:ext cx="7" cy="14"/>
                  </a:xfrm>
                  <a:custGeom>
                    <a:avLst/>
                    <a:gdLst>
                      <a:gd name="T0" fmla="*/ 7 w 25"/>
                      <a:gd name="T1" fmla="*/ 0 h 47"/>
                      <a:gd name="T2" fmla="*/ 5 w 25"/>
                      <a:gd name="T3" fmla="*/ 0 h 47"/>
                      <a:gd name="T4" fmla="*/ 4 w 25"/>
                      <a:gd name="T5" fmla="*/ 1 h 47"/>
                      <a:gd name="T6" fmla="*/ 3 w 25"/>
                      <a:gd name="T7" fmla="*/ 1 h 47"/>
                      <a:gd name="T8" fmla="*/ 2 w 25"/>
                      <a:gd name="T9" fmla="*/ 2 h 47"/>
                      <a:gd name="T10" fmla="*/ 1 w 25"/>
                      <a:gd name="T11" fmla="*/ 3 h 47"/>
                      <a:gd name="T12" fmla="*/ 1 w 25"/>
                      <a:gd name="T13" fmla="*/ 4 h 47"/>
                      <a:gd name="T14" fmla="*/ 0 w 25"/>
                      <a:gd name="T15" fmla="*/ 6 h 47"/>
                      <a:gd name="T16" fmla="*/ 0 w 25"/>
                      <a:gd name="T17" fmla="*/ 7 h 47"/>
                      <a:gd name="T18" fmla="*/ 0 w 25"/>
                      <a:gd name="T19" fmla="*/ 8 h 47"/>
                      <a:gd name="T20" fmla="*/ 1 w 25"/>
                      <a:gd name="T21" fmla="*/ 10 h 47"/>
                      <a:gd name="T22" fmla="*/ 1 w 25"/>
                      <a:gd name="T23" fmla="*/ 11 h 47"/>
                      <a:gd name="T24" fmla="*/ 2 w 25"/>
                      <a:gd name="T25" fmla="*/ 12 h 47"/>
                      <a:gd name="T26" fmla="*/ 3 w 25"/>
                      <a:gd name="T27" fmla="*/ 13 h 47"/>
                      <a:gd name="T28" fmla="*/ 4 w 25"/>
                      <a:gd name="T29" fmla="*/ 14 h 47"/>
                      <a:gd name="T30" fmla="*/ 5 w 25"/>
                      <a:gd name="T31" fmla="*/ 14 h 47"/>
                      <a:gd name="T32" fmla="*/ 7 w 25"/>
                      <a:gd name="T33" fmla="*/ 14 h 47"/>
                      <a:gd name="T34" fmla="*/ 7 w 25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7">
                        <a:moveTo>
                          <a:pt x="25" y="0"/>
                        </a:move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7" y="7"/>
                        </a:lnTo>
                        <a:lnTo>
                          <a:pt x="4" y="11"/>
                        </a:lnTo>
                        <a:lnTo>
                          <a:pt x="2" y="15"/>
                        </a:lnTo>
                        <a:lnTo>
                          <a:pt x="1" y="20"/>
                        </a:lnTo>
                        <a:lnTo>
                          <a:pt x="0" y="24"/>
                        </a:lnTo>
                        <a:lnTo>
                          <a:pt x="1" y="28"/>
                        </a:lnTo>
                        <a:lnTo>
                          <a:pt x="2" y="32"/>
                        </a:lnTo>
                        <a:lnTo>
                          <a:pt x="4" y="36"/>
                        </a:lnTo>
                        <a:lnTo>
                          <a:pt x="7" y="40"/>
                        </a:lnTo>
                        <a:lnTo>
                          <a:pt x="10" y="43"/>
                        </a:lnTo>
                        <a:lnTo>
                          <a:pt x="14" y="46"/>
                        </a:lnTo>
                        <a:lnTo>
                          <a:pt x="19" y="47"/>
                        </a:lnTo>
                        <a:lnTo>
                          <a:pt x="25" y="47"/>
                        </a:lnTo>
                        <a:lnTo>
                          <a:pt x="2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3" name="Rectangle 8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769" y="1532"/>
                    <a:ext cx="457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94" name="Freeform 83"/>
                  <p:cNvSpPr>
                    <a:spLocks noChangeAspect="1"/>
                  </p:cNvSpPr>
                  <p:nvPr/>
                </p:nvSpPr>
                <p:spPr bwMode="auto">
                  <a:xfrm>
                    <a:off x="3226" y="1532"/>
                    <a:ext cx="7" cy="14"/>
                  </a:xfrm>
                  <a:custGeom>
                    <a:avLst/>
                    <a:gdLst>
                      <a:gd name="T0" fmla="*/ 0 w 24"/>
                      <a:gd name="T1" fmla="*/ 14 h 47"/>
                      <a:gd name="T2" fmla="*/ 2 w 24"/>
                      <a:gd name="T3" fmla="*/ 14 h 47"/>
                      <a:gd name="T4" fmla="*/ 3 w 24"/>
                      <a:gd name="T5" fmla="*/ 14 h 47"/>
                      <a:gd name="T6" fmla="*/ 4 w 24"/>
                      <a:gd name="T7" fmla="*/ 13 h 47"/>
                      <a:gd name="T8" fmla="*/ 5 w 24"/>
                      <a:gd name="T9" fmla="*/ 12 h 47"/>
                      <a:gd name="T10" fmla="*/ 6 w 24"/>
                      <a:gd name="T11" fmla="*/ 11 h 47"/>
                      <a:gd name="T12" fmla="*/ 6 w 24"/>
                      <a:gd name="T13" fmla="*/ 10 h 47"/>
                      <a:gd name="T14" fmla="*/ 7 w 24"/>
                      <a:gd name="T15" fmla="*/ 8 h 47"/>
                      <a:gd name="T16" fmla="*/ 7 w 24"/>
                      <a:gd name="T17" fmla="*/ 7 h 47"/>
                      <a:gd name="T18" fmla="*/ 7 w 24"/>
                      <a:gd name="T19" fmla="*/ 6 h 47"/>
                      <a:gd name="T20" fmla="*/ 6 w 24"/>
                      <a:gd name="T21" fmla="*/ 4 h 47"/>
                      <a:gd name="T22" fmla="*/ 6 w 24"/>
                      <a:gd name="T23" fmla="*/ 3 h 47"/>
                      <a:gd name="T24" fmla="*/ 5 w 24"/>
                      <a:gd name="T25" fmla="*/ 2 h 47"/>
                      <a:gd name="T26" fmla="*/ 4 w 24"/>
                      <a:gd name="T27" fmla="*/ 1 h 47"/>
                      <a:gd name="T28" fmla="*/ 3 w 24"/>
                      <a:gd name="T29" fmla="*/ 1 h 47"/>
                      <a:gd name="T30" fmla="*/ 2 w 24"/>
                      <a:gd name="T31" fmla="*/ 0 h 47"/>
                      <a:gd name="T32" fmla="*/ 0 w 24"/>
                      <a:gd name="T33" fmla="*/ 0 h 47"/>
                      <a:gd name="T34" fmla="*/ 0 w 24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7">
                        <a:moveTo>
                          <a:pt x="0" y="47"/>
                        </a:moveTo>
                        <a:lnTo>
                          <a:pt x="6" y="47"/>
                        </a:lnTo>
                        <a:lnTo>
                          <a:pt x="10" y="46"/>
                        </a:lnTo>
                        <a:lnTo>
                          <a:pt x="15" y="43"/>
                        </a:lnTo>
                        <a:lnTo>
                          <a:pt x="18" y="40"/>
                        </a:lnTo>
                        <a:lnTo>
                          <a:pt x="21" y="36"/>
                        </a:lnTo>
                        <a:lnTo>
                          <a:pt x="22" y="32"/>
                        </a:lnTo>
                        <a:lnTo>
                          <a:pt x="24" y="28"/>
                        </a:lnTo>
                        <a:lnTo>
                          <a:pt x="24" y="24"/>
                        </a:lnTo>
                        <a:lnTo>
                          <a:pt x="24" y="20"/>
                        </a:lnTo>
                        <a:lnTo>
                          <a:pt x="22" y="15"/>
                        </a:lnTo>
                        <a:lnTo>
                          <a:pt x="21" y="11"/>
                        </a:lnTo>
                        <a:lnTo>
                          <a:pt x="18" y="7"/>
                        </a:lnTo>
                        <a:lnTo>
                          <a:pt x="15" y="4"/>
                        </a:lnTo>
                        <a:lnTo>
                          <a:pt x="10" y="2"/>
                        </a:lnTo>
                        <a:lnTo>
                          <a:pt x="6" y="1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5" name="Freeform 84"/>
                  <p:cNvSpPr>
                    <a:spLocks noChangeAspect="1"/>
                  </p:cNvSpPr>
                  <p:nvPr/>
                </p:nvSpPr>
                <p:spPr bwMode="auto">
                  <a:xfrm>
                    <a:off x="3348" y="1904"/>
                    <a:ext cx="7" cy="14"/>
                  </a:xfrm>
                  <a:custGeom>
                    <a:avLst/>
                    <a:gdLst>
                      <a:gd name="T0" fmla="*/ 0 w 23"/>
                      <a:gd name="T1" fmla="*/ 14 h 49"/>
                      <a:gd name="T2" fmla="*/ 2 w 23"/>
                      <a:gd name="T3" fmla="*/ 14 h 49"/>
                      <a:gd name="T4" fmla="*/ 3 w 23"/>
                      <a:gd name="T5" fmla="*/ 13 h 49"/>
                      <a:gd name="T6" fmla="*/ 4 w 23"/>
                      <a:gd name="T7" fmla="*/ 12 h 49"/>
                      <a:gd name="T8" fmla="*/ 5 w 23"/>
                      <a:gd name="T9" fmla="*/ 12 h 49"/>
                      <a:gd name="T10" fmla="*/ 6 w 23"/>
                      <a:gd name="T11" fmla="*/ 11 h 49"/>
                      <a:gd name="T12" fmla="*/ 7 w 23"/>
                      <a:gd name="T13" fmla="*/ 9 h 49"/>
                      <a:gd name="T14" fmla="*/ 7 w 23"/>
                      <a:gd name="T15" fmla="*/ 8 h 49"/>
                      <a:gd name="T16" fmla="*/ 7 w 23"/>
                      <a:gd name="T17" fmla="*/ 7 h 49"/>
                      <a:gd name="T18" fmla="*/ 7 w 23"/>
                      <a:gd name="T19" fmla="*/ 6 h 49"/>
                      <a:gd name="T20" fmla="*/ 7 w 23"/>
                      <a:gd name="T21" fmla="*/ 5 h 49"/>
                      <a:gd name="T22" fmla="*/ 6 w 23"/>
                      <a:gd name="T23" fmla="*/ 3 h 49"/>
                      <a:gd name="T24" fmla="*/ 5 w 23"/>
                      <a:gd name="T25" fmla="*/ 2 h 49"/>
                      <a:gd name="T26" fmla="*/ 4 w 23"/>
                      <a:gd name="T27" fmla="*/ 2 h 49"/>
                      <a:gd name="T28" fmla="*/ 3 w 23"/>
                      <a:gd name="T29" fmla="*/ 1 h 49"/>
                      <a:gd name="T30" fmla="*/ 2 w 23"/>
                      <a:gd name="T31" fmla="*/ 0 h 49"/>
                      <a:gd name="T32" fmla="*/ 0 w 23"/>
                      <a:gd name="T33" fmla="*/ 0 h 49"/>
                      <a:gd name="T34" fmla="*/ 0 w 23"/>
                      <a:gd name="T35" fmla="*/ 14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0" y="47"/>
                        </a:lnTo>
                        <a:lnTo>
                          <a:pt x="14" y="43"/>
                        </a:lnTo>
                        <a:lnTo>
                          <a:pt x="18" y="41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3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8"/>
                        </a:lnTo>
                        <a:lnTo>
                          <a:pt x="14" y="6"/>
                        </a:lnTo>
                        <a:lnTo>
                          <a:pt x="10" y="2"/>
                        </a:lnTo>
                        <a:lnTo>
                          <a:pt x="6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6" name="Rectangle 8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769" y="1904"/>
                    <a:ext cx="579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97" name="Freeform 86"/>
                  <p:cNvSpPr>
                    <a:spLocks noChangeAspect="1"/>
                  </p:cNvSpPr>
                  <p:nvPr/>
                </p:nvSpPr>
                <p:spPr bwMode="auto">
                  <a:xfrm>
                    <a:off x="2762" y="1904"/>
                    <a:ext cx="7" cy="14"/>
                  </a:xfrm>
                  <a:custGeom>
                    <a:avLst/>
                    <a:gdLst>
                      <a:gd name="T0" fmla="*/ 7 w 25"/>
                      <a:gd name="T1" fmla="*/ 0 h 49"/>
                      <a:gd name="T2" fmla="*/ 5 w 25"/>
                      <a:gd name="T3" fmla="*/ 0 h 49"/>
                      <a:gd name="T4" fmla="*/ 4 w 25"/>
                      <a:gd name="T5" fmla="*/ 1 h 49"/>
                      <a:gd name="T6" fmla="*/ 3 w 25"/>
                      <a:gd name="T7" fmla="*/ 2 h 49"/>
                      <a:gd name="T8" fmla="*/ 2 w 25"/>
                      <a:gd name="T9" fmla="*/ 2 h 49"/>
                      <a:gd name="T10" fmla="*/ 1 w 25"/>
                      <a:gd name="T11" fmla="*/ 3 h 49"/>
                      <a:gd name="T12" fmla="*/ 1 w 25"/>
                      <a:gd name="T13" fmla="*/ 5 h 49"/>
                      <a:gd name="T14" fmla="*/ 0 w 25"/>
                      <a:gd name="T15" fmla="*/ 6 h 49"/>
                      <a:gd name="T16" fmla="*/ 0 w 25"/>
                      <a:gd name="T17" fmla="*/ 7 h 49"/>
                      <a:gd name="T18" fmla="*/ 0 w 25"/>
                      <a:gd name="T19" fmla="*/ 8 h 49"/>
                      <a:gd name="T20" fmla="*/ 1 w 25"/>
                      <a:gd name="T21" fmla="*/ 9 h 49"/>
                      <a:gd name="T22" fmla="*/ 1 w 25"/>
                      <a:gd name="T23" fmla="*/ 11 h 49"/>
                      <a:gd name="T24" fmla="*/ 2 w 25"/>
                      <a:gd name="T25" fmla="*/ 12 h 49"/>
                      <a:gd name="T26" fmla="*/ 3 w 25"/>
                      <a:gd name="T27" fmla="*/ 12 h 49"/>
                      <a:gd name="T28" fmla="*/ 4 w 25"/>
                      <a:gd name="T29" fmla="*/ 13 h 49"/>
                      <a:gd name="T30" fmla="*/ 5 w 25"/>
                      <a:gd name="T31" fmla="*/ 14 h 49"/>
                      <a:gd name="T32" fmla="*/ 7 w 25"/>
                      <a:gd name="T33" fmla="*/ 14 h 49"/>
                      <a:gd name="T34" fmla="*/ 7 w 25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9">
                        <a:moveTo>
                          <a:pt x="25" y="0"/>
                        </a:move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6"/>
                        </a:lnTo>
                        <a:lnTo>
                          <a:pt x="7" y="8"/>
                        </a:lnTo>
                        <a:lnTo>
                          <a:pt x="4" y="12"/>
                        </a:lnTo>
                        <a:lnTo>
                          <a:pt x="2" y="16"/>
                        </a:lnTo>
                        <a:lnTo>
                          <a:pt x="1" y="20"/>
                        </a:lnTo>
                        <a:lnTo>
                          <a:pt x="0" y="25"/>
                        </a:lnTo>
                        <a:lnTo>
                          <a:pt x="1" y="29"/>
                        </a:lnTo>
                        <a:lnTo>
                          <a:pt x="2" y="33"/>
                        </a:lnTo>
                        <a:lnTo>
                          <a:pt x="4" y="37"/>
                        </a:lnTo>
                        <a:lnTo>
                          <a:pt x="7" y="41"/>
                        </a:lnTo>
                        <a:lnTo>
                          <a:pt x="10" y="43"/>
                        </a:lnTo>
                        <a:lnTo>
                          <a:pt x="14" y="47"/>
                        </a:lnTo>
                        <a:lnTo>
                          <a:pt x="19" y="48"/>
                        </a:lnTo>
                        <a:lnTo>
                          <a:pt x="25" y="49"/>
                        </a:lnTo>
                        <a:lnTo>
                          <a:pt x="2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8" name="Freeform 87"/>
                  <p:cNvSpPr>
                    <a:spLocks noChangeAspect="1"/>
                  </p:cNvSpPr>
                  <p:nvPr/>
                </p:nvSpPr>
                <p:spPr bwMode="auto">
                  <a:xfrm>
                    <a:off x="2762" y="1582"/>
                    <a:ext cx="7" cy="14"/>
                  </a:xfrm>
                  <a:custGeom>
                    <a:avLst/>
                    <a:gdLst>
                      <a:gd name="T0" fmla="*/ 7 w 25"/>
                      <a:gd name="T1" fmla="*/ 0 h 48"/>
                      <a:gd name="T2" fmla="*/ 5 w 25"/>
                      <a:gd name="T3" fmla="*/ 0 h 48"/>
                      <a:gd name="T4" fmla="*/ 4 w 25"/>
                      <a:gd name="T5" fmla="*/ 1 h 48"/>
                      <a:gd name="T6" fmla="*/ 3 w 25"/>
                      <a:gd name="T7" fmla="*/ 1 h 48"/>
                      <a:gd name="T8" fmla="*/ 2 w 25"/>
                      <a:gd name="T9" fmla="*/ 2 h 48"/>
                      <a:gd name="T10" fmla="*/ 1 w 25"/>
                      <a:gd name="T11" fmla="*/ 4 h 48"/>
                      <a:gd name="T12" fmla="*/ 1 w 25"/>
                      <a:gd name="T13" fmla="*/ 5 h 48"/>
                      <a:gd name="T14" fmla="*/ 0 w 25"/>
                      <a:gd name="T15" fmla="*/ 6 h 48"/>
                      <a:gd name="T16" fmla="*/ 0 w 25"/>
                      <a:gd name="T17" fmla="*/ 7 h 48"/>
                      <a:gd name="T18" fmla="*/ 0 w 25"/>
                      <a:gd name="T19" fmla="*/ 8 h 48"/>
                      <a:gd name="T20" fmla="*/ 1 w 25"/>
                      <a:gd name="T21" fmla="*/ 10 h 48"/>
                      <a:gd name="T22" fmla="*/ 1 w 25"/>
                      <a:gd name="T23" fmla="*/ 11 h 48"/>
                      <a:gd name="T24" fmla="*/ 2 w 25"/>
                      <a:gd name="T25" fmla="*/ 12 h 48"/>
                      <a:gd name="T26" fmla="*/ 3 w 25"/>
                      <a:gd name="T27" fmla="*/ 13 h 48"/>
                      <a:gd name="T28" fmla="*/ 4 w 25"/>
                      <a:gd name="T29" fmla="*/ 13 h 48"/>
                      <a:gd name="T30" fmla="*/ 5 w 25"/>
                      <a:gd name="T31" fmla="*/ 14 h 48"/>
                      <a:gd name="T32" fmla="*/ 7 w 25"/>
                      <a:gd name="T33" fmla="*/ 14 h 48"/>
                      <a:gd name="T34" fmla="*/ 7 w 25"/>
                      <a:gd name="T35" fmla="*/ 0 h 48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8">
                        <a:moveTo>
                          <a:pt x="25" y="0"/>
                        </a:move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5"/>
                        </a:lnTo>
                        <a:lnTo>
                          <a:pt x="7" y="7"/>
                        </a:lnTo>
                        <a:lnTo>
                          <a:pt x="4" y="12"/>
                        </a:lnTo>
                        <a:lnTo>
                          <a:pt x="2" y="16"/>
                        </a:lnTo>
                        <a:lnTo>
                          <a:pt x="1" y="20"/>
                        </a:lnTo>
                        <a:lnTo>
                          <a:pt x="0" y="24"/>
                        </a:lnTo>
                        <a:lnTo>
                          <a:pt x="1" y="28"/>
                        </a:lnTo>
                        <a:lnTo>
                          <a:pt x="2" y="33"/>
                        </a:lnTo>
                        <a:lnTo>
                          <a:pt x="4" y="37"/>
                        </a:lnTo>
                        <a:lnTo>
                          <a:pt x="7" y="41"/>
                        </a:lnTo>
                        <a:lnTo>
                          <a:pt x="10" y="43"/>
                        </a:lnTo>
                        <a:lnTo>
                          <a:pt x="14" y="46"/>
                        </a:lnTo>
                        <a:lnTo>
                          <a:pt x="19" y="47"/>
                        </a:lnTo>
                        <a:lnTo>
                          <a:pt x="25" y="48"/>
                        </a:lnTo>
                        <a:lnTo>
                          <a:pt x="2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9" name="Rectangle 8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769" y="1582"/>
                    <a:ext cx="465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00" name="Freeform 89"/>
                  <p:cNvSpPr>
                    <a:spLocks noChangeAspect="1"/>
                  </p:cNvSpPr>
                  <p:nvPr/>
                </p:nvSpPr>
                <p:spPr bwMode="auto">
                  <a:xfrm>
                    <a:off x="3233" y="1582"/>
                    <a:ext cx="0" cy="14"/>
                  </a:xfrm>
                  <a:custGeom>
                    <a:avLst/>
                    <a:gdLst>
                      <a:gd name="T0" fmla="*/ 0 w 23"/>
                      <a:gd name="T1" fmla="*/ 14 h 48"/>
                      <a:gd name="T2" fmla="*/ 0 w 23"/>
                      <a:gd name="T3" fmla="*/ 14 h 48"/>
                      <a:gd name="T4" fmla="*/ 0 w 23"/>
                      <a:gd name="T5" fmla="*/ 13 h 48"/>
                      <a:gd name="T6" fmla="*/ 1 w 23"/>
                      <a:gd name="T7" fmla="*/ 13 h 48"/>
                      <a:gd name="T8" fmla="*/ 1 w 23"/>
                      <a:gd name="T9" fmla="*/ 12 h 48"/>
                      <a:gd name="T10" fmla="*/ 1 w 23"/>
                      <a:gd name="T11" fmla="*/ 11 h 48"/>
                      <a:gd name="T12" fmla="*/ 1 w 23"/>
                      <a:gd name="T13" fmla="*/ 10 h 48"/>
                      <a:gd name="T14" fmla="*/ 1 w 23"/>
                      <a:gd name="T15" fmla="*/ 8 h 48"/>
                      <a:gd name="T16" fmla="*/ 1 w 23"/>
                      <a:gd name="T17" fmla="*/ 7 h 48"/>
                      <a:gd name="T18" fmla="*/ 1 w 23"/>
                      <a:gd name="T19" fmla="*/ 6 h 48"/>
                      <a:gd name="T20" fmla="*/ 1 w 23"/>
                      <a:gd name="T21" fmla="*/ 5 h 48"/>
                      <a:gd name="T22" fmla="*/ 1 w 23"/>
                      <a:gd name="T23" fmla="*/ 4 h 48"/>
                      <a:gd name="T24" fmla="*/ 1 w 23"/>
                      <a:gd name="T25" fmla="*/ 2 h 48"/>
                      <a:gd name="T26" fmla="*/ 1 w 23"/>
                      <a:gd name="T27" fmla="*/ 1 h 48"/>
                      <a:gd name="T28" fmla="*/ 0 w 23"/>
                      <a:gd name="T29" fmla="*/ 1 h 48"/>
                      <a:gd name="T30" fmla="*/ 0 w 23"/>
                      <a:gd name="T31" fmla="*/ 0 h 48"/>
                      <a:gd name="T32" fmla="*/ 0 w 23"/>
                      <a:gd name="T33" fmla="*/ 0 h 48"/>
                      <a:gd name="T34" fmla="*/ 0 w 23"/>
                      <a:gd name="T35" fmla="*/ 14 h 48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8">
                        <a:moveTo>
                          <a:pt x="0" y="48"/>
                        </a:moveTo>
                        <a:lnTo>
                          <a:pt x="5" y="47"/>
                        </a:lnTo>
                        <a:lnTo>
                          <a:pt x="10" y="46"/>
                        </a:lnTo>
                        <a:lnTo>
                          <a:pt x="14" y="43"/>
                        </a:lnTo>
                        <a:lnTo>
                          <a:pt x="18" y="41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8"/>
                        </a:lnTo>
                        <a:lnTo>
                          <a:pt x="23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7"/>
                        </a:lnTo>
                        <a:lnTo>
                          <a:pt x="14" y="5"/>
                        </a:lnTo>
                        <a:lnTo>
                          <a:pt x="10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1" name="Freeform 90"/>
                  <p:cNvSpPr>
                    <a:spLocks noChangeAspect="1"/>
                  </p:cNvSpPr>
                  <p:nvPr/>
                </p:nvSpPr>
                <p:spPr bwMode="auto">
                  <a:xfrm>
                    <a:off x="1282" y="2047"/>
                    <a:ext cx="7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1 w 24"/>
                      <a:gd name="T3" fmla="*/ 21 h 49"/>
                      <a:gd name="T4" fmla="*/ 3 w 24"/>
                      <a:gd name="T5" fmla="*/ 20 h 49"/>
                      <a:gd name="T6" fmla="*/ 4 w 24"/>
                      <a:gd name="T7" fmla="*/ 18 h 49"/>
                      <a:gd name="T8" fmla="*/ 5 w 24"/>
                      <a:gd name="T9" fmla="*/ 17 h 49"/>
                      <a:gd name="T10" fmla="*/ 6 w 24"/>
                      <a:gd name="T11" fmla="*/ 16 h 49"/>
                      <a:gd name="T12" fmla="*/ 6 w 24"/>
                      <a:gd name="T13" fmla="*/ 14 h 49"/>
                      <a:gd name="T14" fmla="*/ 7 w 24"/>
                      <a:gd name="T15" fmla="*/ 12 h 49"/>
                      <a:gd name="T16" fmla="*/ 7 w 24"/>
                      <a:gd name="T17" fmla="*/ 10 h 49"/>
                      <a:gd name="T18" fmla="*/ 7 w 24"/>
                      <a:gd name="T19" fmla="*/ 9 h 49"/>
                      <a:gd name="T20" fmla="*/ 6 w 24"/>
                      <a:gd name="T21" fmla="*/ 7 h 49"/>
                      <a:gd name="T22" fmla="*/ 6 w 24"/>
                      <a:gd name="T23" fmla="*/ 5 h 49"/>
                      <a:gd name="T24" fmla="*/ 5 w 24"/>
                      <a:gd name="T25" fmla="*/ 3 h 49"/>
                      <a:gd name="T26" fmla="*/ 4 w 24"/>
                      <a:gd name="T27" fmla="*/ 2 h 49"/>
                      <a:gd name="T28" fmla="*/ 3 w 24"/>
                      <a:gd name="T29" fmla="*/ 1 h 49"/>
                      <a:gd name="T30" fmla="*/ 1 w 24"/>
                      <a:gd name="T31" fmla="*/ 0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5" y="48"/>
                        </a:lnTo>
                        <a:lnTo>
                          <a:pt x="11" y="47"/>
                        </a:lnTo>
                        <a:lnTo>
                          <a:pt x="15" y="43"/>
                        </a:lnTo>
                        <a:lnTo>
                          <a:pt x="18" y="40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4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8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2" name="Rectangle 9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175" y="2047"/>
                    <a:ext cx="107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03" name="Freeform 92"/>
                  <p:cNvSpPr>
                    <a:spLocks noChangeAspect="1"/>
                  </p:cNvSpPr>
                  <p:nvPr/>
                </p:nvSpPr>
                <p:spPr bwMode="auto">
                  <a:xfrm>
                    <a:off x="1168" y="2047"/>
                    <a:ext cx="7" cy="21"/>
                  </a:xfrm>
                  <a:custGeom>
                    <a:avLst/>
                    <a:gdLst>
                      <a:gd name="T0" fmla="*/ 7 w 23"/>
                      <a:gd name="T1" fmla="*/ 0 h 49"/>
                      <a:gd name="T2" fmla="*/ 5 w 23"/>
                      <a:gd name="T3" fmla="*/ 0 h 49"/>
                      <a:gd name="T4" fmla="*/ 4 w 23"/>
                      <a:gd name="T5" fmla="*/ 1 h 49"/>
                      <a:gd name="T6" fmla="*/ 2 w 23"/>
                      <a:gd name="T7" fmla="*/ 2 h 49"/>
                      <a:gd name="T8" fmla="*/ 2 w 23"/>
                      <a:gd name="T9" fmla="*/ 3 h 49"/>
                      <a:gd name="T10" fmla="*/ 1 w 23"/>
                      <a:gd name="T11" fmla="*/ 5 h 49"/>
                      <a:gd name="T12" fmla="*/ 0 w 23"/>
                      <a:gd name="T13" fmla="*/ 7 h 49"/>
                      <a:gd name="T14" fmla="*/ 0 w 23"/>
                      <a:gd name="T15" fmla="*/ 9 h 49"/>
                      <a:gd name="T16" fmla="*/ 0 w 23"/>
                      <a:gd name="T17" fmla="*/ 10 h 49"/>
                      <a:gd name="T18" fmla="*/ 0 w 23"/>
                      <a:gd name="T19" fmla="*/ 12 h 49"/>
                      <a:gd name="T20" fmla="*/ 0 w 23"/>
                      <a:gd name="T21" fmla="*/ 14 h 49"/>
                      <a:gd name="T22" fmla="*/ 1 w 23"/>
                      <a:gd name="T23" fmla="*/ 16 h 49"/>
                      <a:gd name="T24" fmla="*/ 2 w 23"/>
                      <a:gd name="T25" fmla="*/ 17 h 49"/>
                      <a:gd name="T26" fmla="*/ 2 w 23"/>
                      <a:gd name="T27" fmla="*/ 18 h 49"/>
                      <a:gd name="T28" fmla="*/ 4 w 23"/>
                      <a:gd name="T29" fmla="*/ 20 h 49"/>
                      <a:gd name="T30" fmla="*/ 5 w 23"/>
                      <a:gd name="T31" fmla="*/ 21 h 49"/>
                      <a:gd name="T32" fmla="*/ 7 w 23"/>
                      <a:gd name="T33" fmla="*/ 21 h 49"/>
                      <a:gd name="T34" fmla="*/ 7 w 23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3" y="2"/>
                        </a:lnTo>
                        <a:lnTo>
                          <a:pt x="8" y="4"/>
                        </a:lnTo>
                        <a:lnTo>
                          <a:pt x="5" y="8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5" y="40"/>
                        </a:lnTo>
                        <a:lnTo>
                          <a:pt x="8" y="43"/>
                        </a:lnTo>
                        <a:lnTo>
                          <a:pt x="13" y="47"/>
                        </a:lnTo>
                        <a:lnTo>
                          <a:pt x="18" y="48"/>
                        </a:lnTo>
                        <a:lnTo>
                          <a:pt x="23" y="49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4" name="Freeform 93"/>
                  <p:cNvSpPr>
                    <a:spLocks noChangeAspect="1"/>
                  </p:cNvSpPr>
                  <p:nvPr/>
                </p:nvSpPr>
                <p:spPr bwMode="auto">
                  <a:xfrm>
                    <a:off x="1168" y="1618"/>
                    <a:ext cx="7" cy="21"/>
                  </a:xfrm>
                  <a:custGeom>
                    <a:avLst/>
                    <a:gdLst>
                      <a:gd name="T0" fmla="*/ 7 w 23"/>
                      <a:gd name="T1" fmla="*/ 0 h 49"/>
                      <a:gd name="T2" fmla="*/ 5 w 23"/>
                      <a:gd name="T3" fmla="*/ 1 h 49"/>
                      <a:gd name="T4" fmla="*/ 4 w 23"/>
                      <a:gd name="T5" fmla="*/ 1 h 49"/>
                      <a:gd name="T6" fmla="*/ 2 w 23"/>
                      <a:gd name="T7" fmla="*/ 3 h 49"/>
                      <a:gd name="T8" fmla="*/ 2 w 23"/>
                      <a:gd name="T9" fmla="*/ 4 h 49"/>
                      <a:gd name="T10" fmla="*/ 1 w 23"/>
                      <a:gd name="T11" fmla="*/ 5 h 49"/>
                      <a:gd name="T12" fmla="*/ 0 w 23"/>
                      <a:gd name="T13" fmla="*/ 7 h 49"/>
                      <a:gd name="T14" fmla="*/ 0 w 23"/>
                      <a:gd name="T15" fmla="*/ 9 h 49"/>
                      <a:gd name="T16" fmla="*/ 0 w 23"/>
                      <a:gd name="T17" fmla="*/ 11 h 49"/>
                      <a:gd name="T18" fmla="*/ 0 w 23"/>
                      <a:gd name="T19" fmla="*/ 12 h 49"/>
                      <a:gd name="T20" fmla="*/ 0 w 23"/>
                      <a:gd name="T21" fmla="*/ 14 h 49"/>
                      <a:gd name="T22" fmla="*/ 1 w 23"/>
                      <a:gd name="T23" fmla="*/ 16 h 49"/>
                      <a:gd name="T24" fmla="*/ 2 w 23"/>
                      <a:gd name="T25" fmla="*/ 18 h 49"/>
                      <a:gd name="T26" fmla="*/ 2 w 23"/>
                      <a:gd name="T27" fmla="*/ 19 h 49"/>
                      <a:gd name="T28" fmla="*/ 4 w 23"/>
                      <a:gd name="T29" fmla="*/ 20 h 49"/>
                      <a:gd name="T30" fmla="*/ 5 w 23"/>
                      <a:gd name="T31" fmla="*/ 21 h 49"/>
                      <a:gd name="T32" fmla="*/ 7 w 23"/>
                      <a:gd name="T33" fmla="*/ 21 h 49"/>
                      <a:gd name="T34" fmla="*/ 7 w 23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23" y="0"/>
                        </a:moveTo>
                        <a:lnTo>
                          <a:pt x="18" y="2"/>
                        </a:lnTo>
                        <a:lnTo>
                          <a:pt x="13" y="3"/>
                        </a:lnTo>
                        <a:lnTo>
                          <a:pt x="8" y="6"/>
                        </a:lnTo>
                        <a:lnTo>
                          <a:pt x="5" y="9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5" y="42"/>
                        </a:lnTo>
                        <a:lnTo>
                          <a:pt x="8" y="44"/>
                        </a:lnTo>
                        <a:lnTo>
                          <a:pt x="13" y="47"/>
                        </a:lnTo>
                        <a:lnTo>
                          <a:pt x="18" y="48"/>
                        </a:lnTo>
                        <a:lnTo>
                          <a:pt x="23" y="49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5" name="Rectangle 9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175" y="1618"/>
                    <a:ext cx="107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06" name="Freeform 95"/>
                  <p:cNvSpPr>
                    <a:spLocks noChangeAspect="1"/>
                  </p:cNvSpPr>
                  <p:nvPr/>
                </p:nvSpPr>
                <p:spPr bwMode="auto">
                  <a:xfrm>
                    <a:off x="1282" y="1618"/>
                    <a:ext cx="7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1 w 24"/>
                      <a:gd name="T3" fmla="*/ 21 h 49"/>
                      <a:gd name="T4" fmla="*/ 3 w 24"/>
                      <a:gd name="T5" fmla="*/ 20 h 49"/>
                      <a:gd name="T6" fmla="*/ 4 w 24"/>
                      <a:gd name="T7" fmla="*/ 19 h 49"/>
                      <a:gd name="T8" fmla="*/ 5 w 24"/>
                      <a:gd name="T9" fmla="*/ 18 h 49"/>
                      <a:gd name="T10" fmla="*/ 6 w 24"/>
                      <a:gd name="T11" fmla="*/ 16 h 49"/>
                      <a:gd name="T12" fmla="*/ 6 w 24"/>
                      <a:gd name="T13" fmla="*/ 14 h 49"/>
                      <a:gd name="T14" fmla="*/ 7 w 24"/>
                      <a:gd name="T15" fmla="*/ 12 h 49"/>
                      <a:gd name="T16" fmla="*/ 7 w 24"/>
                      <a:gd name="T17" fmla="*/ 11 h 49"/>
                      <a:gd name="T18" fmla="*/ 7 w 24"/>
                      <a:gd name="T19" fmla="*/ 9 h 49"/>
                      <a:gd name="T20" fmla="*/ 6 w 24"/>
                      <a:gd name="T21" fmla="*/ 7 h 49"/>
                      <a:gd name="T22" fmla="*/ 6 w 24"/>
                      <a:gd name="T23" fmla="*/ 5 h 49"/>
                      <a:gd name="T24" fmla="*/ 5 w 24"/>
                      <a:gd name="T25" fmla="*/ 4 h 49"/>
                      <a:gd name="T26" fmla="*/ 4 w 24"/>
                      <a:gd name="T27" fmla="*/ 3 h 49"/>
                      <a:gd name="T28" fmla="*/ 3 w 24"/>
                      <a:gd name="T29" fmla="*/ 1 h 49"/>
                      <a:gd name="T30" fmla="*/ 1 w 24"/>
                      <a:gd name="T31" fmla="*/ 1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5" y="48"/>
                        </a:lnTo>
                        <a:lnTo>
                          <a:pt x="11" y="47"/>
                        </a:lnTo>
                        <a:lnTo>
                          <a:pt x="15" y="44"/>
                        </a:lnTo>
                        <a:lnTo>
                          <a:pt x="18" y="42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4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9"/>
                        </a:lnTo>
                        <a:lnTo>
                          <a:pt x="15" y="6"/>
                        </a:lnTo>
                        <a:lnTo>
                          <a:pt x="11" y="3"/>
                        </a:lnTo>
                        <a:lnTo>
                          <a:pt x="5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7" name="Freeform 96"/>
                  <p:cNvSpPr>
                    <a:spLocks noChangeAspect="1"/>
                  </p:cNvSpPr>
                  <p:nvPr/>
                </p:nvSpPr>
                <p:spPr bwMode="auto">
                  <a:xfrm>
                    <a:off x="296" y="1618"/>
                    <a:ext cx="7" cy="21"/>
                  </a:xfrm>
                  <a:custGeom>
                    <a:avLst/>
                    <a:gdLst>
                      <a:gd name="T0" fmla="*/ 7 w 25"/>
                      <a:gd name="T1" fmla="*/ 0 h 49"/>
                      <a:gd name="T2" fmla="*/ 5 w 25"/>
                      <a:gd name="T3" fmla="*/ 1 h 49"/>
                      <a:gd name="T4" fmla="*/ 4 w 25"/>
                      <a:gd name="T5" fmla="*/ 1 h 49"/>
                      <a:gd name="T6" fmla="*/ 3 w 25"/>
                      <a:gd name="T7" fmla="*/ 3 h 49"/>
                      <a:gd name="T8" fmla="*/ 2 w 25"/>
                      <a:gd name="T9" fmla="*/ 4 h 49"/>
                      <a:gd name="T10" fmla="*/ 1 w 25"/>
                      <a:gd name="T11" fmla="*/ 5 h 49"/>
                      <a:gd name="T12" fmla="*/ 0 w 25"/>
                      <a:gd name="T13" fmla="*/ 7 h 49"/>
                      <a:gd name="T14" fmla="*/ 0 w 25"/>
                      <a:gd name="T15" fmla="*/ 9 h 49"/>
                      <a:gd name="T16" fmla="*/ 0 w 25"/>
                      <a:gd name="T17" fmla="*/ 11 h 49"/>
                      <a:gd name="T18" fmla="*/ 0 w 25"/>
                      <a:gd name="T19" fmla="*/ 12 h 49"/>
                      <a:gd name="T20" fmla="*/ 0 w 25"/>
                      <a:gd name="T21" fmla="*/ 14 h 49"/>
                      <a:gd name="T22" fmla="*/ 1 w 25"/>
                      <a:gd name="T23" fmla="*/ 16 h 49"/>
                      <a:gd name="T24" fmla="*/ 2 w 25"/>
                      <a:gd name="T25" fmla="*/ 18 h 49"/>
                      <a:gd name="T26" fmla="*/ 3 w 25"/>
                      <a:gd name="T27" fmla="*/ 19 h 49"/>
                      <a:gd name="T28" fmla="*/ 4 w 25"/>
                      <a:gd name="T29" fmla="*/ 20 h 49"/>
                      <a:gd name="T30" fmla="*/ 5 w 25"/>
                      <a:gd name="T31" fmla="*/ 21 h 49"/>
                      <a:gd name="T32" fmla="*/ 7 w 25"/>
                      <a:gd name="T33" fmla="*/ 21 h 49"/>
                      <a:gd name="T34" fmla="*/ 7 w 25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9">
                        <a:moveTo>
                          <a:pt x="25" y="0"/>
                        </a:moveTo>
                        <a:lnTo>
                          <a:pt x="18" y="2"/>
                        </a:lnTo>
                        <a:lnTo>
                          <a:pt x="14" y="3"/>
                        </a:lnTo>
                        <a:lnTo>
                          <a:pt x="10" y="6"/>
                        </a:lnTo>
                        <a:lnTo>
                          <a:pt x="7" y="9"/>
                        </a:lnTo>
                        <a:lnTo>
                          <a:pt x="4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4" y="37"/>
                        </a:lnTo>
                        <a:lnTo>
                          <a:pt x="7" y="42"/>
                        </a:lnTo>
                        <a:lnTo>
                          <a:pt x="10" y="44"/>
                        </a:lnTo>
                        <a:lnTo>
                          <a:pt x="14" y="47"/>
                        </a:lnTo>
                        <a:lnTo>
                          <a:pt x="18" y="48"/>
                        </a:lnTo>
                        <a:lnTo>
                          <a:pt x="25" y="49"/>
                        </a:lnTo>
                        <a:lnTo>
                          <a:pt x="2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8" name="Rectangle 9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03" y="1618"/>
                    <a:ext cx="2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09" name="Freeform 98"/>
                  <p:cNvSpPr>
                    <a:spLocks noChangeAspect="1"/>
                  </p:cNvSpPr>
                  <p:nvPr/>
                </p:nvSpPr>
                <p:spPr bwMode="auto">
                  <a:xfrm>
                    <a:off x="518" y="1618"/>
                    <a:ext cx="7" cy="21"/>
                  </a:xfrm>
                  <a:custGeom>
                    <a:avLst/>
                    <a:gdLst>
                      <a:gd name="T0" fmla="*/ 0 w 25"/>
                      <a:gd name="T1" fmla="*/ 21 h 49"/>
                      <a:gd name="T2" fmla="*/ 2 w 25"/>
                      <a:gd name="T3" fmla="*/ 21 h 49"/>
                      <a:gd name="T4" fmla="*/ 3 w 25"/>
                      <a:gd name="T5" fmla="*/ 20 h 49"/>
                      <a:gd name="T6" fmla="*/ 4 w 25"/>
                      <a:gd name="T7" fmla="*/ 19 h 49"/>
                      <a:gd name="T8" fmla="*/ 5 w 25"/>
                      <a:gd name="T9" fmla="*/ 18 h 49"/>
                      <a:gd name="T10" fmla="*/ 6 w 25"/>
                      <a:gd name="T11" fmla="*/ 16 h 49"/>
                      <a:gd name="T12" fmla="*/ 6 w 25"/>
                      <a:gd name="T13" fmla="*/ 14 h 49"/>
                      <a:gd name="T14" fmla="*/ 6 w 25"/>
                      <a:gd name="T15" fmla="*/ 12 h 49"/>
                      <a:gd name="T16" fmla="*/ 7 w 25"/>
                      <a:gd name="T17" fmla="*/ 11 h 49"/>
                      <a:gd name="T18" fmla="*/ 6 w 25"/>
                      <a:gd name="T19" fmla="*/ 9 h 49"/>
                      <a:gd name="T20" fmla="*/ 6 w 25"/>
                      <a:gd name="T21" fmla="*/ 7 h 49"/>
                      <a:gd name="T22" fmla="*/ 6 w 25"/>
                      <a:gd name="T23" fmla="*/ 5 h 49"/>
                      <a:gd name="T24" fmla="*/ 5 w 25"/>
                      <a:gd name="T25" fmla="*/ 4 h 49"/>
                      <a:gd name="T26" fmla="*/ 4 w 25"/>
                      <a:gd name="T27" fmla="*/ 3 h 49"/>
                      <a:gd name="T28" fmla="*/ 3 w 25"/>
                      <a:gd name="T29" fmla="*/ 1 h 49"/>
                      <a:gd name="T30" fmla="*/ 2 w 25"/>
                      <a:gd name="T31" fmla="*/ 1 h 49"/>
                      <a:gd name="T32" fmla="*/ 0 w 25"/>
                      <a:gd name="T33" fmla="*/ 0 h 49"/>
                      <a:gd name="T34" fmla="*/ 0 w 25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9">
                        <a:moveTo>
                          <a:pt x="0" y="49"/>
                        </a:moveTo>
                        <a:lnTo>
                          <a:pt x="7" y="48"/>
                        </a:lnTo>
                        <a:lnTo>
                          <a:pt x="11" y="47"/>
                        </a:lnTo>
                        <a:lnTo>
                          <a:pt x="15" y="44"/>
                        </a:lnTo>
                        <a:lnTo>
                          <a:pt x="18" y="42"/>
                        </a:lnTo>
                        <a:lnTo>
                          <a:pt x="21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5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1" y="12"/>
                        </a:lnTo>
                        <a:lnTo>
                          <a:pt x="18" y="9"/>
                        </a:lnTo>
                        <a:lnTo>
                          <a:pt x="15" y="6"/>
                        </a:lnTo>
                        <a:lnTo>
                          <a:pt x="11" y="3"/>
                        </a:lnTo>
                        <a:lnTo>
                          <a:pt x="7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0" name="Freeform 99"/>
                  <p:cNvSpPr>
                    <a:spLocks noChangeAspect="1"/>
                  </p:cNvSpPr>
                  <p:nvPr/>
                </p:nvSpPr>
                <p:spPr bwMode="auto">
                  <a:xfrm>
                    <a:off x="518" y="1561"/>
                    <a:ext cx="7" cy="14"/>
                  </a:xfrm>
                  <a:custGeom>
                    <a:avLst/>
                    <a:gdLst>
                      <a:gd name="T0" fmla="*/ 0 w 25"/>
                      <a:gd name="T1" fmla="*/ 14 h 47"/>
                      <a:gd name="T2" fmla="*/ 2 w 25"/>
                      <a:gd name="T3" fmla="*/ 14 h 47"/>
                      <a:gd name="T4" fmla="*/ 3 w 25"/>
                      <a:gd name="T5" fmla="*/ 14 h 47"/>
                      <a:gd name="T6" fmla="*/ 4 w 25"/>
                      <a:gd name="T7" fmla="*/ 13 h 47"/>
                      <a:gd name="T8" fmla="*/ 5 w 25"/>
                      <a:gd name="T9" fmla="*/ 12 h 47"/>
                      <a:gd name="T10" fmla="*/ 6 w 25"/>
                      <a:gd name="T11" fmla="*/ 11 h 47"/>
                      <a:gd name="T12" fmla="*/ 6 w 25"/>
                      <a:gd name="T13" fmla="*/ 10 h 47"/>
                      <a:gd name="T14" fmla="*/ 6 w 25"/>
                      <a:gd name="T15" fmla="*/ 8 h 47"/>
                      <a:gd name="T16" fmla="*/ 7 w 25"/>
                      <a:gd name="T17" fmla="*/ 7 h 47"/>
                      <a:gd name="T18" fmla="*/ 6 w 25"/>
                      <a:gd name="T19" fmla="*/ 6 h 47"/>
                      <a:gd name="T20" fmla="*/ 6 w 25"/>
                      <a:gd name="T21" fmla="*/ 5 h 47"/>
                      <a:gd name="T22" fmla="*/ 6 w 25"/>
                      <a:gd name="T23" fmla="*/ 3 h 47"/>
                      <a:gd name="T24" fmla="*/ 5 w 25"/>
                      <a:gd name="T25" fmla="*/ 2 h 47"/>
                      <a:gd name="T26" fmla="*/ 4 w 25"/>
                      <a:gd name="T27" fmla="*/ 1 h 47"/>
                      <a:gd name="T28" fmla="*/ 3 w 25"/>
                      <a:gd name="T29" fmla="*/ 1 h 47"/>
                      <a:gd name="T30" fmla="*/ 2 w 25"/>
                      <a:gd name="T31" fmla="*/ 0 h 47"/>
                      <a:gd name="T32" fmla="*/ 0 w 25"/>
                      <a:gd name="T33" fmla="*/ 0 h 47"/>
                      <a:gd name="T34" fmla="*/ 0 w 25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7">
                        <a:moveTo>
                          <a:pt x="0" y="47"/>
                        </a:moveTo>
                        <a:lnTo>
                          <a:pt x="7" y="47"/>
                        </a:lnTo>
                        <a:lnTo>
                          <a:pt x="11" y="46"/>
                        </a:lnTo>
                        <a:lnTo>
                          <a:pt x="15" y="43"/>
                        </a:lnTo>
                        <a:lnTo>
                          <a:pt x="18" y="40"/>
                        </a:lnTo>
                        <a:lnTo>
                          <a:pt x="21" y="37"/>
                        </a:lnTo>
                        <a:lnTo>
                          <a:pt x="22" y="33"/>
                        </a:lnTo>
                        <a:lnTo>
                          <a:pt x="23" y="28"/>
                        </a:lnTo>
                        <a:lnTo>
                          <a:pt x="25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1" y="11"/>
                        </a:lnTo>
                        <a:lnTo>
                          <a:pt x="18" y="7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7" y="1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1" name="Rectangle 10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9" y="1561"/>
                    <a:ext cx="179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12" name="Freeform 101"/>
                  <p:cNvSpPr>
                    <a:spLocks noChangeAspect="1"/>
                  </p:cNvSpPr>
                  <p:nvPr/>
                </p:nvSpPr>
                <p:spPr bwMode="auto">
                  <a:xfrm>
                    <a:off x="332" y="1561"/>
                    <a:ext cx="7" cy="14"/>
                  </a:xfrm>
                  <a:custGeom>
                    <a:avLst/>
                    <a:gdLst>
                      <a:gd name="T0" fmla="*/ 7 w 23"/>
                      <a:gd name="T1" fmla="*/ 0 h 47"/>
                      <a:gd name="T2" fmla="*/ 5 w 23"/>
                      <a:gd name="T3" fmla="*/ 0 h 47"/>
                      <a:gd name="T4" fmla="*/ 4 w 23"/>
                      <a:gd name="T5" fmla="*/ 1 h 47"/>
                      <a:gd name="T6" fmla="*/ 3 w 23"/>
                      <a:gd name="T7" fmla="*/ 1 h 47"/>
                      <a:gd name="T8" fmla="*/ 2 w 23"/>
                      <a:gd name="T9" fmla="*/ 2 h 47"/>
                      <a:gd name="T10" fmla="*/ 1 w 23"/>
                      <a:gd name="T11" fmla="*/ 3 h 47"/>
                      <a:gd name="T12" fmla="*/ 0 w 23"/>
                      <a:gd name="T13" fmla="*/ 5 h 47"/>
                      <a:gd name="T14" fmla="*/ 0 w 23"/>
                      <a:gd name="T15" fmla="*/ 6 h 47"/>
                      <a:gd name="T16" fmla="*/ 0 w 23"/>
                      <a:gd name="T17" fmla="*/ 7 h 47"/>
                      <a:gd name="T18" fmla="*/ 0 w 23"/>
                      <a:gd name="T19" fmla="*/ 8 h 47"/>
                      <a:gd name="T20" fmla="*/ 0 w 23"/>
                      <a:gd name="T21" fmla="*/ 10 h 47"/>
                      <a:gd name="T22" fmla="*/ 1 w 23"/>
                      <a:gd name="T23" fmla="*/ 11 h 47"/>
                      <a:gd name="T24" fmla="*/ 2 w 23"/>
                      <a:gd name="T25" fmla="*/ 12 h 47"/>
                      <a:gd name="T26" fmla="*/ 3 w 23"/>
                      <a:gd name="T27" fmla="*/ 13 h 47"/>
                      <a:gd name="T28" fmla="*/ 4 w 23"/>
                      <a:gd name="T29" fmla="*/ 14 h 47"/>
                      <a:gd name="T30" fmla="*/ 5 w 23"/>
                      <a:gd name="T31" fmla="*/ 14 h 47"/>
                      <a:gd name="T32" fmla="*/ 7 w 23"/>
                      <a:gd name="T33" fmla="*/ 14 h 47"/>
                      <a:gd name="T34" fmla="*/ 7 w 23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6" y="7"/>
                        </a:lnTo>
                        <a:lnTo>
                          <a:pt x="3" y="11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8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6" y="40"/>
                        </a:lnTo>
                        <a:lnTo>
                          <a:pt x="10" y="43"/>
                        </a:lnTo>
                        <a:lnTo>
                          <a:pt x="14" y="46"/>
                        </a:lnTo>
                        <a:lnTo>
                          <a:pt x="18" y="47"/>
                        </a:lnTo>
                        <a:lnTo>
                          <a:pt x="23" y="47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3" name="Freeform 102"/>
                  <p:cNvSpPr>
                    <a:spLocks noChangeAspect="1"/>
                  </p:cNvSpPr>
                  <p:nvPr/>
                </p:nvSpPr>
                <p:spPr bwMode="auto">
                  <a:xfrm>
                    <a:off x="518" y="2047"/>
                    <a:ext cx="7" cy="21"/>
                  </a:xfrm>
                  <a:custGeom>
                    <a:avLst/>
                    <a:gdLst>
                      <a:gd name="T0" fmla="*/ 0 w 25"/>
                      <a:gd name="T1" fmla="*/ 21 h 49"/>
                      <a:gd name="T2" fmla="*/ 2 w 25"/>
                      <a:gd name="T3" fmla="*/ 21 h 49"/>
                      <a:gd name="T4" fmla="*/ 3 w 25"/>
                      <a:gd name="T5" fmla="*/ 20 h 49"/>
                      <a:gd name="T6" fmla="*/ 4 w 25"/>
                      <a:gd name="T7" fmla="*/ 18 h 49"/>
                      <a:gd name="T8" fmla="*/ 5 w 25"/>
                      <a:gd name="T9" fmla="*/ 17 h 49"/>
                      <a:gd name="T10" fmla="*/ 6 w 25"/>
                      <a:gd name="T11" fmla="*/ 16 h 49"/>
                      <a:gd name="T12" fmla="*/ 6 w 25"/>
                      <a:gd name="T13" fmla="*/ 14 h 49"/>
                      <a:gd name="T14" fmla="*/ 6 w 25"/>
                      <a:gd name="T15" fmla="*/ 12 h 49"/>
                      <a:gd name="T16" fmla="*/ 7 w 25"/>
                      <a:gd name="T17" fmla="*/ 10 h 49"/>
                      <a:gd name="T18" fmla="*/ 6 w 25"/>
                      <a:gd name="T19" fmla="*/ 9 h 49"/>
                      <a:gd name="T20" fmla="*/ 6 w 25"/>
                      <a:gd name="T21" fmla="*/ 7 h 49"/>
                      <a:gd name="T22" fmla="*/ 6 w 25"/>
                      <a:gd name="T23" fmla="*/ 5 h 49"/>
                      <a:gd name="T24" fmla="*/ 5 w 25"/>
                      <a:gd name="T25" fmla="*/ 3 h 49"/>
                      <a:gd name="T26" fmla="*/ 4 w 25"/>
                      <a:gd name="T27" fmla="*/ 2 h 49"/>
                      <a:gd name="T28" fmla="*/ 3 w 25"/>
                      <a:gd name="T29" fmla="*/ 1 h 49"/>
                      <a:gd name="T30" fmla="*/ 2 w 25"/>
                      <a:gd name="T31" fmla="*/ 0 h 49"/>
                      <a:gd name="T32" fmla="*/ 0 w 25"/>
                      <a:gd name="T33" fmla="*/ 0 h 49"/>
                      <a:gd name="T34" fmla="*/ 0 w 25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9">
                        <a:moveTo>
                          <a:pt x="0" y="49"/>
                        </a:moveTo>
                        <a:lnTo>
                          <a:pt x="7" y="48"/>
                        </a:lnTo>
                        <a:lnTo>
                          <a:pt x="11" y="47"/>
                        </a:lnTo>
                        <a:lnTo>
                          <a:pt x="15" y="43"/>
                        </a:lnTo>
                        <a:lnTo>
                          <a:pt x="18" y="40"/>
                        </a:lnTo>
                        <a:lnTo>
                          <a:pt x="21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5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1" y="12"/>
                        </a:lnTo>
                        <a:lnTo>
                          <a:pt x="18" y="8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7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4" name="Rectangle 10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03" y="2047"/>
                    <a:ext cx="2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15" name="Freeform 104"/>
                  <p:cNvSpPr>
                    <a:spLocks noChangeAspect="1"/>
                  </p:cNvSpPr>
                  <p:nvPr/>
                </p:nvSpPr>
                <p:spPr bwMode="auto">
                  <a:xfrm>
                    <a:off x="296" y="2047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5 w 24"/>
                      <a:gd name="T3" fmla="*/ 0 h 49"/>
                      <a:gd name="T4" fmla="*/ 4 w 24"/>
                      <a:gd name="T5" fmla="*/ 1 h 49"/>
                      <a:gd name="T6" fmla="*/ 3 w 24"/>
                      <a:gd name="T7" fmla="*/ 2 h 49"/>
                      <a:gd name="T8" fmla="*/ 2 w 24"/>
                      <a:gd name="T9" fmla="*/ 3 h 49"/>
                      <a:gd name="T10" fmla="*/ 1 w 24"/>
                      <a:gd name="T11" fmla="*/ 5 h 49"/>
                      <a:gd name="T12" fmla="*/ 0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0 h 49"/>
                      <a:gd name="T18" fmla="*/ 0 w 24"/>
                      <a:gd name="T19" fmla="*/ 12 h 49"/>
                      <a:gd name="T20" fmla="*/ 0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7 h 49"/>
                      <a:gd name="T26" fmla="*/ 3 w 24"/>
                      <a:gd name="T27" fmla="*/ 18 h 49"/>
                      <a:gd name="T28" fmla="*/ 4 w 24"/>
                      <a:gd name="T29" fmla="*/ 20 h 49"/>
                      <a:gd name="T30" fmla="*/ 5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6" y="8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6" y="40"/>
                        </a:lnTo>
                        <a:lnTo>
                          <a:pt x="10" y="43"/>
                        </a:lnTo>
                        <a:lnTo>
                          <a:pt x="14" y="47"/>
                        </a:lnTo>
                        <a:lnTo>
                          <a:pt x="18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6" name="Freeform 105"/>
                  <p:cNvSpPr>
                    <a:spLocks noChangeAspect="1"/>
                  </p:cNvSpPr>
                  <p:nvPr/>
                </p:nvSpPr>
                <p:spPr bwMode="auto">
                  <a:xfrm>
                    <a:off x="739" y="2141"/>
                    <a:ext cx="14" cy="7"/>
                  </a:xfrm>
                  <a:custGeom>
                    <a:avLst/>
                    <a:gdLst>
                      <a:gd name="T0" fmla="*/ 0 w 46"/>
                      <a:gd name="T1" fmla="*/ 0 h 23"/>
                      <a:gd name="T2" fmla="*/ 0 w 46"/>
                      <a:gd name="T3" fmla="*/ 2 h 23"/>
                      <a:gd name="T4" fmla="*/ 1 w 46"/>
                      <a:gd name="T5" fmla="*/ 3 h 23"/>
                      <a:gd name="T6" fmla="*/ 1 w 46"/>
                      <a:gd name="T7" fmla="*/ 5 h 23"/>
                      <a:gd name="T8" fmla="*/ 2 w 46"/>
                      <a:gd name="T9" fmla="*/ 5 h 23"/>
                      <a:gd name="T10" fmla="*/ 3 w 46"/>
                      <a:gd name="T11" fmla="*/ 6 h 23"/>
                      <a:gd name="T12" fmla="*/ 4 w 46"/>
                      <a:gd name="T13" fmla="*/ 7 h 23"/>
                      <a:gd name="T14" fmla="*/ 6 w 46"/>
                      <a:gd name="T15" fmla="*/ 7 h 23"/>
                      <a:gd name="T16" fmla="*/ 7 w 46"/>
                      <a:gd name="T17" fmla="*/ 7 h 23"/>
                      <a:gd name="T18" fmla="*/ 9 w 46"/>
                      <a:gd name="T19" fmla="*/ 7 h 23"/>
                      <a:gd name="T20" fmla="*/ 10 w 46"/>
                      <a:gd name="T21" fmla="*/ 7 h 23"/>
                      <a:gd name="T22" fmla="*/ 11 w 46"/>
                      <a:gd name="T23" fmla="*/ 6 h 23"/>
                      <a:gd name="T24" fmla="*/ 12 w 46"/>
                      <a:gd name="T25" fmla="*/ 5 h 23"/>
                      <a:gd name="T26" fmla="*/ 13 w 46"/>
                      <a:gd name="T27" fmla="*/ 5 h 23"/>
                      <a:gd name="T28" fmla="*/ 14 w 46"/>
                      <a:gd name="T29" fmla="*/ 3 h 23"/>
                      <a:gd name="T30" fmla="*/ 14 w 46"/>
                      <a:gd name="T31" fmla="*/ 2 h 23"/>
                      <a:gd name="T32" fmla="*/ 14 w 46"/>
                      <a:gd name="T33" fmla="*/ 0 h 23"/>
                      <a:gd name="T34" fmla="*/ 0 w 46"/>
                      <a:gd name="T35" fmla="*/ 0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3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10"/>
                        </a:lnTo>
                        <a:lnTo>
                          <a:pt x="4" y="15"/>
                        </a:lnTo>
                        <a:lnTo>
                          <a:pt x="7" y="18"/>
                        </a:lnTo>
                        <a:lnTo>
                          <a:pt x="11" y="20"/>
                        </a:lnTo>
                        <a:lnTo>
                          <a:pt x="14" y="22"/>
                        </a:lnTo>
                        <a:lnTo>
                          <a:pt x="19" y="23"/>
                        </a:lnTo>
                        <a:lnTo>
                          <a:pt x="23" y="23"/>
                        </a:lnTo>
                        <a:lnTo>
                          <a:pt x="28" y="23"/>
                        </a:lnTo>
                        <a:lnTo>
                          <a:pt x="32" y="22"/>
                        </a:lnTo>
                        <a:lnTo>
                          <a:pt x="35" y="20"/>
                        </a:lnTo>
                        <a:lnTo>
                          <a:pt x="40" y="18"/>
                        </a:lnTo>
                        <a:lnTo>
                          <a:pt x="42" y="15"/>
                        </a:lnTo>
                        <a:lnTo>
                          <a:pt x="45" y="10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7" name="Rectangle 10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39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18" name="Freeform 107"/>
                  <p:cNvSpPr>
                    <a:spLocks noChangeAspect="1"/>
                  </p:cNvSpPr>
                  <p:nvPr/>
                </p:nvSpPr>
                <p:spPr bwMode="auto">
                  <a:xfrm>
                    <a:off x="739" y="2055"/>
                    <a:ext cx="14" cy="7"/>
                  </a:xfrm>
                  <a:custGeom>
                    <a:avLst/>
                    <a:gdLst>
                      <a:gd name="T0" fmla="*/ 14 w 46"/>
                      <a:gd name="T1" fmla="*/ 7 h 24"/>
                      <a:gd name="T2" fmla="*/ 14 w 46"/>
                      <a:gd name="T3" fmla="*/ 5 h 24"/>
                      <a:gd name="T4" fmla="*/ 14 w 46"/>
                      <a:gd name="T5" fmla="*/ 4 h 24"/>
                      <a:gd name="T6" fmla="*/ 13 w 46"/>
                      <a:gd name="T7" fmla="*/ 3 h 24"/>
                      <a:gd name="T8" fmla="*/ 12 w 46"/>
                      <a:gd name="T9" fmla="*/ 2 h 24"/>
                      <a:gd name="T10" fmla="*/ 11 w 46"/>
                      <a:gd name="T11" fmla="*/ 1 h 24"/>
                      <a:gd name="T12" fmla="*/ 10 w 46"/>
                      <a:gd name="T13" fmla="*/ 1 h 24"/>
                      <a:gd name="T14" fmla="*/ 9 w 46"/>
                      <a:gd name="T15" fmla="*/ 0 h 24"/>
                      <a:gd name="T16" fmla="*/ 7 w 46"/>
                      <a:gd name="T17" fmla="*/ 0 h 24"/>
                      <a:gd name="T18" fmla="*/ 6 w 46"/>
                      <a:gd name="T19" fmla="*/ 0 h 24"/>
                      <a:gd name="T20" fmla="*/ 4 w 46"/>
                      <a:gd name="T21" fmla="*/ 1 h 24"/>
                      <a:gd name="T22" fmla="*/ 3 w 46"/>
                      <a:gd name="T23" fmla="*/ 1 h 24"/>
                      <a:gd name="T24" fmla="*/ 2 w 46"/>
                      <a:gd name="T25" fmla="*/ 2 h 24"/>
                      <a:gd name="T26" fmla="*/ 1 w 46"/>
                      <a:gd name="T27" fmla="*/ 3 h 24"/>
                      <a:gd name="T28" fmla="*/ 1 w 46"/>
                      <a:gd name="T29" fmla="*/ 4 h 24"/>
                      <a:gd name="T30" fmla="*/ 0 w 46"/>
                      <a:gd name="T31" fmla="*/ 5 h 24"/>
                      <a:gd name="T32" fmla="*/ 0 w 46"/>
                      <a:gd name="T33" fmla="*/ 7 h 24"/>
                      <a:gd name="T34" fmla="*/ 14 w 46"/>
                      <a:gd name="T35" fmla="*/ 7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4">
                        <a:moveTo>
                          <a:pt x="46" y="24"/>
                        </a:moveTo>
                        <a:lnTo>
                          <a:pt x="46" y="18"/>
                        </a:lnTo>
                        <a:lnTo>
                          <a:pt x="45" y="14"/>
                        </a:lnTo>
                        <a:lnTo>
                          <a:pt x="42" y="10"/>
                        </a:lnTo>
                        <a:lnTo>
                          <a:pt x="40" y="7"/>
                        </a:lnTo>
                        <a:lnTo>
                          <a:pt x="35" y="4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1" y="4"/>
                        </a:lnTo>
                        <a:lnTo>
                          <a:pt x="7" y="7"/>
                        </a:lnTo>
                        <a:lnTo>
                          <a:pt x="4" y="10"/>
                        </a:lnTo>
                        <a:lnTo>
                          <a:pt x="2" y="14"/>
                        </a:lnTo>
                        <a:lnTo>
                          <a:pt x="1" y="18"/>
                        </a:lnTo>
                        <a:lnTo>
                          <a:pt x="0" y="24"/>
                        </a:lnTo>
                        <a:lnTo>
                          <a:pt x="46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9" name="Freeform 108"/>
                  <p:cNvSpPr>
                    <a:spLocks noChangeAspect="1"/>
                  </p:cNvSpPr>
                  <p:nvPr/>
                </p:nvSpPr>
                <p:spPr bwMode="auto">
                  <a:xfrm>
                    <a:off x="596" y="2055"/>
                    <a:ext cx="14" cy="7"/>
                  </a:xfrm>
                  <a:custGeom>
                    <a:avLst/>
                    <a:gdLst>
                      <a:gd name="T0" fmla="*/ 0 w 47"/>
                      <a:gd name="T1" fmla="*/ 0 h 24"/>
                      <a:gd name="T2" fmla="*/ 0 w 47"/>
                      <a:gd name="T3" fmla="*/ 2 h 24"/>
                      <a:gd name="T4" fmla="*/ 1 w 47"/>
                      <a:gd name="T5" fmla="*/ 3 h 24"/>
                      <a:gd name="T6" fmla="*/ 1 w 47"/>
                      <a:gd name="T7" fmla="*/ 4 h 24"/>
                      <a:gd name="T8" fmla="*/ 2 w 47"/>
                      <a:gd name="T9" fmla="*/ 5 h 24"/>
                      <a:gd name="T10" fmla="*/ 3 w 47"/>
                      <a:gd name="T11" fmla="*/ 6 h 24"/>
                      <a:gd name="T12" fmla="*/ 4 w 47"/>
                      <a:gd name="T13" fmla="*/ 7 h 24"/>
                      <a:gd name="T14" fmla="*/ 6 w 47"/>
                      <a:gd name="T15" fmla="*/ 7 h 24"/>
                      <a:gd name="T16" fmla="*/ 7 w 47"/>
                      <a:gd name="T17" fmla="*/ 7 h 24"/>
                      <a:gd name="T18" fmla="*/ 8 w 47"/>
                      <a:gd name="T19" fmla="*/ 7 h 24"/>
                      <a:gd name="T20" fmla="*/ 10 w 47"/>
                      <a:gd name="T21" fmla="*/ 7 h 24"/>
                      <a:gd name="T22" fmla="*/ 11 w 47"/>
                      <a:gd name="T23" fmla="*/ 6 h 24"/>
                      <a:gd name="T24" fmla="*/ 12 w 47"/>
                      <a:gd name="T25" fmla="*/ 5 h 24"/>
                      <a:gd name="T26" fmla="*/ 13 w 47"/>
                      <a:gd name="T27" fmla="*/ 4 h 24"/>
                      <a:gd name="T28" fmla="*/ 13 w 47"/>
                      <a:gd name="T29" fmla="*/ 3 h 24"/>
                      <a:gd name="T30" fmla="*/ 14 w 47"/>
                      <a:gd name="T31" fmla="*/ 2 h 24"/>
                      <a:gd name="T32" fmla="*/ 14 w 47"/>
                      <a:gd name="T33" fmla="*/ 0 h 24"/>
                      <a:gd name="T34" fmla="*/ 0 w 47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4">
                        <a:moveTo>
                          <a:pt x="0" y="0"/>
                        </a:moveTo>
                        <a:lnTo>
                          <a:pt x="1" y="6"/>
                        </a:lnTo>
                        <a:lnTo>
                          <a:pt x="3" y="11"/>
                        </a:lnTo>
                        <a:lnTo>
                          <a:pt x="5" y="14"/>
                        </a:lnTo>
                        <a:lnTo>
                          <a:pt x="8" y="17"/>
                        </a:lnTo>
                        <a:lnTo>
                          <a:pt x="11" y="20"/>
                        </a:lnTo>
                        <a:lnTo>
                          <a:pt x="15" y="23"/>
                        </a:lnTo>
                        <a:lnTo>
                          <a:pt x="19" y="24"/>
                        </a:lnTo>
                        <a:lnTo>
                          <a:pt x="24" y="24"/>
                        </a:lnTo>
                        <a:lnTo>
                          <a:pt x="28" y="24"/>
                        </a:lnTo>
                        <a:lnTo>
                          <a:pt x="32" y="23"/>
                        </a:lnTo>
                        <a:lnTo>
                          <a:pt x="36" y="20"/>
                        </a:lnTo>
                        <a:lnTo>
                          <a:pt x="39" y="17"/>
                        </a:lnTo>
                        <a:lnTo>
                          <a:pt x="43" y="14"/>
                        </a:lnTo>
                        <a:lnTo>
                          <a:pt x="45" y="11"/>
                        </a:lnTo>
                        <a:lnTo>
                          <a:pt x="47" y="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0" name="Rectangle 10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96" y="1625"/>
                    <a:ext cx="14" cy="430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21" name="Freeform 110"/>
                  <p:cNvSpPr>
                    <a:spLocks noChangeAspect="1"/>
                  </p:cNvSpPr>
                  <p:nvPr/>
                </p:nvSpPr>
                <p:spPr bwMode="auto">
                  <a:xfrm>
                    <a:off x="596" y="1625"/>
                    <a:ext cx="14" cy="0"/>
                  </a:xfrm>
                  <a:custGeom>
                    <a:avLst/>
                    <a:gdLst>
                      <a:gd name="T0" fmla="*/ 14 w 47"/>
                      <a:gd name="T1" fmla="*/ 1 h 23"/>
                      <a:gd name="T2" fmla="*/ 14 w 47"/>
                      <a:gd name="T3" fmla="*/ 1 h 23"/>
                      <a:gd name="T4" fmla="*/ 13 w 47"/>
                      <a:gd name="T5" fmla="*/ 1 h 23"/>
                      <a:gd name="T6" fmla="*/ 13 w 47"/>
                      <a:gd name="T7" fmla="*/ 0 h 23"/>
                      <a:gd name="T8" fmla="*/ 12 w 47"/>
                      <a:gd name="T9" fmla="*/ 0 h 23"/>
                      <a:gd name="T10" fmla="*/ 11 w 47"/>
                      <a:gd name="T11" fmla="*/ 0 h 23"/>
                      <a:gd name="T12" fmla="*/ 10 w 47"/>
                      <a:gd name="T13" fmla="*/ 0 h 23"/>
                      <a:gd name="T14" fmla="*/ 8 w 47"/>
                      <a:gd name="T15" fmla="*/ 0 h 23"/>
                      <a:gd name="T16" fmla="*/ 7 w 47"/>
                      <a:gd name="T17" fmla="*/ 0 h 23"/>
                      <a:gd name="T18" fmla="*/ 6 w 47"/>
                      <a:gd name="T19" fmla="*/ 0 h 23"/>
                      <a:gd name="T20" fmla="*/ 4 w 47"/>
                      <a:gd name="T21" fmla="*/ 0 h 23"/>
                      <a:gd name="T22" fmla="*/ 3 w 47"/>
                      <a:gd name="T23" fmla="*/ 0 h 23"/>
                      <a:gd name="T24" fmla="*/ 2 w 47"/>
                      <a:gd name="T25" fmla="*/ 0 h 23"/>
                      <a:gd name="T26" fmla="*/ 1 w 47"/>
                      <a:gd name="T27" fmla="*/ 0 h 23"/>
                      <a:gd name="T28" fmla="*/ 1 w 47"/>
                      <a:gd name="T29" fmla="*/ 1 h 23"/>
                      <a:gd name="T30" fmla="*/ 0 w 47"/>
                      <a:gd name="T31" fmla="*/ 1 h 23"/>
                      <a:gd name="T32" fmla="*/ 0 w 47"/>
                      <a:gd name="T33" fmla="*/ 1 h 23"/>
                      <a:gd name="T34" fmla="*/ 14 w 47"/>
                      <a:gd name="T35" fmla="*/ 1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3">
                        <a:moveTo>
                          <a:pt x="47" y="23"/>
                        </a:moveTo>
                        <a:lnTo>
                          <a:pt x="47" y="17"/>
                        </a:lnTo>
                        <a:lnTo>
                          <a:pt x="45" y="12"/>
                        </a:lnTo>
                        <a:lnTo>
                          <a:pt x="43" y="9"/>
                        </a:lnTo>
                        <a:lnTo>
                          <a:pt x="39" y="6"/>
                        </a:lnTo>
                        <a:lnTo>
                          <a:pt x="36" y="3"/>
                        </a:lnTo>
                        <a:lnTo>
                          <a:pt x="32" y="1"/>
                        </a:lnTo>
                        <a:lnTo>
                          <a:pt x="28" y="0"/>
                        </a:lnTo>
                        <a:lnTo>
                          <a:pt x="24" y="0"/>
                        </a:ln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11" y="3"/>
                        </a:lnTo>
                        <a:lnTo>
                          <a:pt x="8" y="6"/>
                        </a:lnTo>
                        <a:lnTo>
                          <a:pt x="5" y="9"/>
                        </a:lnTo>
                        <a:lnTo>
                          <a:pt x="3" y="12"/>
                        </a:lnTo>
                        <a:lnTo>
                          <a:pt x="1" y="17"/>
                        </a:lnTo>
                        <a:lnTo>
                          <a:pt x="0" y="23"/>
                        </a:lnTo>
                        <a:lnTo>
                          <a:pt x="47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2" name="Rectangle 11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32" y="1926"/>
                    <a:ext cx="21" cy="1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23" name="Rectangle 11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32" y="1596"/>
                    <a:ext cx="21" cy="315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24" name="Freeform 113"/>
                  <p:cNvSpPr>
                    <a:spLocks noChangeAspect="1"/>
                  </p:cNvSpPr>
                  <p:nvPr/>
                </p:nvSpPr>
                <p:spPr bwMode="auto">
                  <a:xfrm>
                    <a:off x="696" y="2055"/>
                    <a:ext cx="14" cy="7"/>
                  </a:xfrm>
                  <a:custGeom>
                    <a:avLst/>
                    <a:gdLst>
                      <a:gd name="T0" fmla="*/ 0 w 46"/>
                      <a:gd name="T1" fmla="*/ 0 h 24"/>
                      <a:gd name="T2" fmla="*/ 0 w 46"/>
                      <a:gd name="T3" fmla="*/ 2 h 24"/>
                      <a:gd name="T4" fmla="*/ 1 w 46"/>
                      <a:gd name="T5" fmla="*/ 3 h 24"/>
                      <a:gd name="T6" fmla="*/ 1 w 46"/>
                      <a:gd name="T7" fmla="*/ 4 h 24"/>
                      <a:gd name="T8" fmla="*/ 2 w 46"/>
                      <a:gd name="T9" fmla="*/ 5 h 24"/>
                      <a:gd name="T10" fmla="*/ 3 w 46"/>
                      <a:gd name="T11" fmla="*/ 6 h 24"/>
                      <a:gd name="T12" fmla="*/ 4 w 46"/>
                      <a:gd name="T13" fmla="*/ 7 h 24"/>
                      <a:gd name="T14" fmla="*/ 6 w 46"/>
                      <a:gd name="T15" fmla="*/ 7 h 24"/>
                      <a:gd name="T16" fmla="*/ 7 w 46"/>
                      <a:gd name="T17" fmla="*/ 7 h 24"/>
                      <a:gd name="T18" fmla="*/ 8 w 46"/>
                      <a:gd name="T19" fmla="*/ 7 h 24"/>
                      <a:gd name="T20" fmla="*/ 9 w 46"/>
                      <a:gd name="T21" fmla="*/ 7 h 24"/>
                      <a:gd name="T22" fmla="*/ 11 w 46"/>
                      <a:gd name="T23" fmla="*/ 6 h 24"/>
                      <a:gd name="T24" fmla="*/ 12 w 46"/>
                      <a:gd name="T25" fmla="*/ 5 h 24"/>
                      <a:gd name="T26" fmla="*/ 13 w 46"/>
                      <a:gd name="T27" fmla="*/ 4 h 24"/>
                      <a:gd name="T28" fmla="*/ 13 w 46"/>
                      <a:gd name="T29" fmla="*/ 3 h 24"/>
                      <a:gd name="T30" fmla="*/ 14 w 46"/>
                      <a:gd name="T31" fmla="*/ 2 h 24"/>
                      <a:gd name="T32" fmla="*/ 14 w 46"/>
                      <a:gd name="T33" fmla="*/ 0 h 24"/>
                      <a:gd name="T34" fmla="*/ 0 w 46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4">
                        <a:moveTo>
                          <a:pt x="0" y="0"/>
                        </a:moveTo>
                        <a:lnTo>
                          <a:pt x="0" y="6"/>
                        </a:lnTo>
                        <a:lnTo>
                          <a:pt x="2" y="11"/>
                        </a:lnTo>
                        <a:lnTo>
                          <a:pt x="4" y="14"/>
                        </a:lnTo>
                        <a:lnTo>
                          <a:pt x="7" y="17"/>
                        </a:lnTo>
                        <a:lnTo>
                          <a:pt x="10" y="20"/>
                        </a:lnTo>
                        <a:lnTo>
                          <a:pt x="14" y="23"/>
                        </a:lnTo>
                        <a:lnTo>
                          <a:pt x="19" y="24"/>
                        </a:lnTo>
                        <a:lnTo>
                          <a:pt x="23" y="24"/>
                        </a:lnTo>
                        <a:lnTo>
                          <a:pt x="27" y="24"/>
                        </a:lnTo>
                        <a:lnTo>
                          <a:pt x="31" y="23"/>
                        </a:lnTo>
                        <a:lnTo>
                          <a:pt x="35" y="20"/>
                        </a:lnTo>
                        <a:lnTo>
                          <a:pt x="39" y="17"/>
                        </a:lnTo>
                        <a:lnTo>
                          <a:pt x="42" y="14"/>
                        </a:lnTo>
                        <a:lnTo>
                          <a:pt x="44" y="11"/>
                        </a:lnTo>
                        <a:lnTo>
                          <a:pt x="45" y="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5" name="Rectangle 11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696" y="1625"/>
                    <a:ext cx="14" cy="430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26" name="Freeform 115"/>
                  <p:cNvSpPr>
                    <a:spLocks noChangeAspect="1"/>
                  </p:cNvSpPr>
                  <p:nvPr/>
                </p:nvSpPr>
                <p:spPr bwMode="auto">
                  <a:xfrm>
                    <a:off x="696" y="1625"/>
                    <a:ext cx="14" cy="0"/>
                  </a:xfrm>
                  <a:custGeom>
                    <a:avLst/>
                    <a:gdLst>
                      <a:gd name="T0" fmla="*/ 14 w 46"/>
                      <a:gd name="T1" fmla="*/ 1 h 23"/>
                      <a:gd name="T2" fmla="*/ 14 w 46"/>
                      <a:gd name="T3" fmla="*/ 1 h 23"/>
                      <a:gd name="T4" fmla="*/ 13 w 46"/>
                      <a:gd name="T5" fmla="*/ 1 h 23"/>
                      <a:gd name="T6" fmla="*/ 13 w 46"/>
                      <a:gd name="T7" fmla="*/ 0 h 23"/>
                      <a:gd name="T8" fmla="*/ 12 w 46"/>
                      <a:gd name="T9" fmla="*/ 0 h 23"/>
                      <a:gd name="T10" fmla="*/ 11 w 46"/>
                      <a:gd name="T11" fmla="*/ 0 h 23"/>
                      <a:gd name="T12" fmla="*/ 9 w 46"/>
                      <a:gd name="T13" fmla="*/ 0 h 23"/>
                      <a:gd name="T14" fmla="*/ 8 w 46"/>
                      <a:gd name="T15" fmla="*/ 0 h 23"/>
                      <a:gd name="T16" fmla="*/ 7 w 46"/>
                      <a:gd name="T17" fmla="*/ 0 h 23"/>
                      <a:gd name="T18" fmla="*/ 6 w 46"/>
                      <a:gd name="T19" fmla="*/ 0 h 23"/>
                      <a:gd name="T20" fmla="*/ 4 w 46"/>
                      <a:gd name="T21" fmla="*/ 0 h 23"/>
                      <a:gd name="T22" fmla="*/ 3 w 46"/>
                      <a:gd name="T23" fmla="*/ 0 h 23"/>
                      <a:gd name="T24" fmla="*/ 2 w 46"/>
                      <a:gd name="T25" fmla="*/ 0 h 23"/>
                      <a:gd name="T26" fmla="*/ 1 w 46"/>
                      <a:gd name="T27" fmla="*/ 0 h 23"/>
                      <a:gd name="T28" fmla="*/ 1 w 46"/>
                      <a:gd name="T29" fmla="*/ 1 h 23"/>
                      <a:gd name="T30" fmla="*/ 0 w 46"/>
                      <a:gd name="T31" fmla="*/ 1 h 23"/>
                      <a:gd name="T32" fmla="*/ 0 w 46"/>
                      <a:gd name="T33" fmla="*/ 1 h 23"/>
                      <a:gd name="T34" fmla="*/ 14 w 46"/>
                      <a:gd name="T35" fmla="*/ 1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3">
                        <a:moveTo>
                          <a:pt x="46" y="23"/>
                        </a:moveTo>
                        <a:lnTo>
                          <a:pt x="45" y="17"/>
                        </a:lnTo>
                        <a:lnTo>
                          <a:pt x="44" y="12"/>
                        </a:lnTo>
                        <a:lnTo>
                          <a:pt x="42" y="9"/>
                        </a:lnTo>
                        <a:lnTo>
                          <a:pt x="39" y="6"/>
                        </a:lnTo>
                        <a:lnTo>
                          <a:pt x="35" y="3"/>
                        </a:lnTo>
                        <a:lnTo>
                          <a:pt x="31" y="1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4" y="1"/>
                        </a:lnTo>
                        <a:lnTo>
                          <a:pt x="10" y="3"/>
                        </a:lnTo>
                        <a:lnTo>
                          <a:pt x="7" y="6"/>
                        </a:lnTo>
                        <a:lnTo>
                          <a:pt x="4" y="9"/>
                        </a:lnTo>
                        <a:lnTo>
                          <a:pt x="2" y="12"/>
                        </a:lnTo>
                        <a:lnTo>
                          <a:pt x="0" y="17"/>
                        </a:lnTo>
                        <a:lnTo>
                          <a:pt x="0" y="23"/>
                        </a:lnTo>
                        <a:lnTo>
                          <a:pt x="46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7" name="Freeform 116"/>
                  <p:cNvSpPr>
                    <a:spLocks noChangeAspect="1"/>
                  </p:cNvSpPr>
                  <p:nvPr/>
                </p:nvSpPr>
                <p:spPr bwMode="auto">
                  <a:xfrm>
                    <a:off x="560" y="2055"/>
                    <a:ext cx="14" cy="7"/>
                  </a:xfrm>
                  <a:custGeom>
                    <a:avLst/>
                    <a:gdLst>
                      <a:gd name="T0" fmla="*/ 0 w 46"/>
                      <a:gd name="T1" fmla="*/ 0 h 24"/>
                      <a:gd name="T2" fmla="*/ 0 w 46"/>
                      <a:gd name="T3" fmla="*/ 2 h 24"/>
                      <a:gd name="T4" fmla="*/ 1 w 46"/>
                      <a:gd name="T5" fmla="*/ 3 h 24"/>
                      <a:gd name="T6" fmla="*/ 1 w 46"/>
                      <a:gd name="T7" fmla="*/ 4 h 24"/>
                      <a:gd name="T8" fmla="*/ 2 w 46"/>
                      <a:gd name="T9" fmla="*/ 5 h 24"/>
                      <a:gd name="T10" fmla="*/ 3 w 46"/>
                      <a:gd name="T11" fmla="*/ 6 h 24"/>
                      <a:gd name="T12" fmla="*/ 5 w 46"/>
                      <a:gd name="T13" fmla="*/ 7 h 24"/>
                      <a:gd name="T14" fmla="*/ 6 w 46"/>
                      <a:gd name="T15" fmla="*/ 7 h 24"/>
                      <a:gd name="T16" fmla="*/ 7 w 46"/>
                      <a:gd name="T17" fmla="*/ 7 h 24"/>
                      <a:gd name="T18" fmla="*/ 9 w 46"/>
                      <a:gd name="T19" fmla="*/ 7 h 24"/>
                      <a:gd name="T20" fmla="*/ 10 w 46"/>
                      <a:gd name="T21" fmla="*/ 7 h 24"/>
                      <a:gd name="T22" fmla="*/ 11 w 46"/>
                      <a:gd name="T23" fmla="*/ 6 h 24"/>
                      <a:gd name="T24" fmla="*/ 12 w 46"/>
                      <a:gd name="T25" fmla="*/ 5 h 24"/>
                      <a:gd name="T26" fmla="*/ 13 w 46"/>
                      <a:gd name="T27" fmla="*/ 4 h 24"/>
                      <a:gd name="T28" fmla="*/ 13 w 46"/>
                      <a:gd name="T29" fmla="*/ 3 h 24"/>
                      <a:gd name="T30" fmla="*/ 14 w 46"/>
                      <a:gd name="T31" fmla="*/ 2 h 24"/>
                      <a:gd name="T32" fmla="*/ 14 w 46"/>
                      <a:gd name="T33" fmla="*/ 0 h 24"/>
                      <a:gd name="T34" fmla="*/ 0 w 46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4">
                        <a:moveTo>
                          <a:pt x="0" y="0"/>
                        </a:moveTo>
                        <a:lnTo>
                          <a:pt x="1" y="6"/>
                        </a:lnTo>
                        <a:lnTo>
                          <a:pt x="2" y="11"/>
                        </a:lnTo>
                        <a:lnTo>
                          <a:pt x="4" y="14"/>
                        </a:lnTo>
                        <a:lnTo>
                          <a:pt x="8" y="17"/>
                        </a:lnTo>
                        <a:lnTo>
                          <a:pt x="11" y="20"/>
                        </a:lnTo>
                        <a:lnTo>
                          <a:pt x="15" y="23"/>
                        </a:lnTo>
                        <a:lnTo>
                          <a:pt x="19" y="24"/>
                        </a:lnTo>
                        <a:lnTo>
                          <a:pt x="23" y="24"/>
                        </a:lnTo>
                        <a:lnTo>
                          <a:pt x="28" y="24"/>
                        </a:lnTo>
                        <a:lnTo>
                          <a:pt x="32" y="23"/>
                        </a:lnTo>
                        <a:lnTo>
                          <a:pt x="36" y="20"/>
                        </a:lnTo>
                        <a:lnTo>
                          <a:pt x="39" y="17"/>
                        </a:lnTo>
                        <a:lnTo>
                          <a:pt x="42" y="14"/>
                        </a:lnTo>
                        <a:lnTo>
                          <a:pt x="44" y="11"/>
                        </a:lnTo>
                        <a:lnTo>
                          <a:pt x="46" y="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8" name="Rectangle 11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60" y="1625"/>
                    <a:ext cx="14" cy="430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29" name="Freeform 118"/>
                  <p:cNvSpPr>
                    <a:spLocks noChangeAspect="1"/>
                  </p:cNvSpPr>
                  <p:nvPr/>
                </p:nvSpPr>
                <p:spPr bwMode="auto">
                  <a:xfrm>
                    <a:off x="560" y="1625"/>
                    <a:ext cx="14" cy="0"/>
                  </a:xfrm>
                  <a:custGeom>
                    <a:avLst/>
                    <a:gdLst>
                      <a:gd name="T0" fmla="*/ 14 w 46"/>
                      <a:gd name="T1" fmla="*/ 1 h 23"/>
                      <a:gd name="T2" fmla="*/ 14 w 46"/>
                      <a:gd name="T3" fmla="*/ 1 h 23"/>
                      <a:gd name="T4" fmla="*/ 13 w 46"/>
                      <a:gd name="T5" fmla="*/ 1 h 23"/>
                      <a:gd name="T6" fmla="*/ 13 w 46"/>
                      <a:gd name="T7" fmla="*/ 0 h 23"/>
                      <a:gd name="T8" fmla="*/ 12 w 46"/>
                      <a:gd name="T9" fmla="*/ 0 h 23"/>
                      <a:gd name="T10" fmla="*/ 11 w 46"/>
                      <a:gd name="T11" fmla="*/ 0 h 23"/>
                      <a:gd name="T12" fmla="*/ 10 w 46"/>
                      <a:gd name="T13" fmla="*/ 0 h 23"/>
                      <a:gd name="T14" fmla="*/ 9 w 46"/>
                      <a:gd name="T15" fmla="*/ 0 h 23"/>
                      <a:gd name="T16" fmla="*/ 7 w 46"/>
                      <a:gd name="T17" fmla="*/ 0 h 23"/>
                      <a:gd name="T18" fmla="*/ 6 w 46"/>
                      <a:gd name="T19" fmla="*/ 0 h 23"/>
                      <a:gd name="T20" fmla="*/ 5 w 46"/>
                      <a:gd name="T21" fmla="*/ 0 h 23"/>
                      <a:gd name="T22" fmla="*/ 3 w 46"/>
                      <a:gd name="T23" fmla="*/ 0 h 23"/>
                      <a:gd name="T24" fmla="*/ 2 w 46"/>
                      <a:gd name="T25" fmla="*/ 0 h 23"/>
                      <a:gd name="T26" fmla="*/ 1 w 46"/>
                      <a:gd name="T27" fmla="*/ 0 h 23"/>
                      <a:gd name="T28" fmla="*/ 1 w 46"/>
                      <a:gd name="T29" fmla="*/ 1 h 23"/>
                      <a:gd name="T30" fmla="*/ 0 w 46"/>
                      <a:gd name="T31" fmla="*/ 1 h 23"/>
                      <a:gd name="T32" fmla="*/ 0 w 46"/>
                      <a:gd name="T33" fmla="*/ 1 h 23"/>
                      <a:gd name="T34" fmla="*/ 14 w 46"/>
                      <a:gd name="T35" fmla="*/ 1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3">
                        <a:moveTo>
                          <a:pt x="46" y="23"/>
                        </a:moveTo>
                        <a:lnTo>
                          <a:pt x="46" y="17"/>
                        </a:lnTo>
                        <a:lnTo>
                          <a:pt x="44" y="12"/>
                        </a:lnTo>
                        <a:lnTo>
                          <a:pt x="42" y="9"/>
                        </a:lnTo>
                        <a:lnTo>
                          <a:pt x="39" y="6"/>
                        </a:lnTo>
                        <a:lnTo>
                          <a:pt x="36" y="3"/>
                        </a:lnTo>
                        <a:lnTo>
                          <a:pt x="32" y="1"/>
                        </a:lnTo>
                        <a:lnTo>
                          <a:pt x="28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11" y="3"/>
                        </a:lnTo>
                        <a:lnTo>
                          <a:pt x="8" y="6"/>
                        </a:lnTo>
                        <a:lnTo>
                          <a:pt x="4" y="9"/>
                        </a:lnTo>
                        <a:lnTo>
                          <a:pt x="2" y="12"/>
                        </a:lnTo>
                        <a:lnTo>
                          <a:pt x="1" y="17"/>
                        </a:lnTo>
                        <a:lnTo>
                          <a:pt x="0" y="23"/>
                        </a:lnTo>
                        <a:lnTo>
                          <a:pt x="46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0" name="Freeform 119"/>
                  <p:cNvSpPr>
                    <a:spLocks noChangeAspect="1"/>
                  </p:cNvSpPr>
                  <p:nvPr/>
                </p:nvSpPr>
                <p:spPr bwMode="auto">
                  <a:xfrm>
                    <a:off x="510" y="2047"/>
                    <a:ext cx="7" cy="14"/>
                  </a:xfrm>
                  <a:custGeom>
                    <a:avLst/>
                    <a:gdLst>
                      <a:gd name="T0" fmla="*/ 7 w 23"/>
                      <a:gd name="T1" fmla="*/ 0 h 47"/>
                      <a:gd name="T2" fmla="*/ 5 w 23"/>
                      <a:gd name="T3" fmla="*/ 0 h 47"/>
                      <a:gd name="T4" fmla="*/ 4 w 23"/>
                      <a:gd name="T5" fmla="*/ 1 h 47"/>
                      <a:gd name="T6" fmla="*/ 3 w 23"/>
                      <a:gd name="T7" fmla="*/ 1 h 47"/>
                      <a:gd name="T8" fmla="*/ 2 w 23"/>
                      <a:gd name="T9" fmla="*/ 2 h 47"/>
                      <a:gd name="T10" fmla="*/ 1 w 23"/>
                      <a:gd name="T11" fmla="*/ 3 h 47"/>
                      <a:gd name="T12" fmla="*/ 1 w 23"/>
                      <a:gd name="T13" fmla="*/ 4 h 47"/>
                      <a:gd name="T14" fmla="*/ 0 w 23"/>
                      <a:gd name="T15" fmla="*/ 6 h 47"/>
                      <a:gd name="T16" fmla="*/ 0 w 23"/>
                      <a:gd name="T17" fmla="*/ 7 h 47"/>
                      <a:gd name="T18" fmla="*/ 0 w 23"/>
                      <a:gd name="T19" fmla="*/ 8 h 47"/>
                      <a:gd name="T20" fmla="*/ 1 w 23"/>
                      <a:gd name="T21" fmla="*/ 10 h 47"/>
                      <a:gd name="T22" fmla="*/ 1 w 23"/>
                      <a:gd name="T23" fmla="*/ 11 h 47"/>
                      <a:gd name="T24" fmla="*/ 2 w 23"/>
                      <a:gd name="T25" fmla="*/ 12 h 47"/>
                      <a:gd name="T26" fmla="*/ 3 w 23"/>
                      <a:gd name="T27" fmla="*/ 13 h 47"/>
                      <a:gd name="T28" fmla="*/ 4 w 23"/>
                      <a:gd name="T29" fmla="*/ 13 h 47"/>
                      <a:gd name="T30" fmla="*/ 5 w 23"/>
                      <a:gd name="T31" fmla="*/ 14 h 47"/>
                      <a:gd name="T32" fmla="*/ 7 w 23"/>
                      <a:gd name="T33" fmla="*/ 14 h 47"/>
                      <a:gd name="T34" fmla="*/ 7 w 23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23" y="0"/>
                        </a:moveTo>
                        <a:lnTo>
                          <a:pt x="18" y="0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6" y="8"/>
                        </a:lnTo>
                        <a:lnTo>
                          <a:pt x="3" y="11"/>
                        </a:lnTo>
                        <a:lnTo>
                          <a:pt x="2" y="15"/>
                        </a:lnTo>
                        <a:lnTo>
                          <a:pt x="1" y="19"/>
                        </a:lnTo>
                        <a:lnTo>
                          <a:pt x="0" y="23"/>
                        </a:lnTo>
                        <a:lnTo>
                          <a:pt x="1" y="28"/>
                        </a:lnTo>
                        <a:lnTo>
                          <a:pt x="2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10" y="42"/>
                        </a:lnTo>
                        <a:lnTo>
                          <a:pt x="14" y="44"/>
                        </a:lnTo>
                        <a:lnTo>
                          <a:pt x="18" y="46"/>
                        </a:lnTo>
                        <a:lnTo>
                          <a:pt x="23" y="47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1" name="Rectangle 12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18" y="2047"/>
                    <a:ext cx="222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32" name="Freeform 121"/>
                  <p:cNvSpPr>
                    <a:spLocks noChangeAspect="1"/>
                  </p:cNvSpPr>
                  <p:nvPr/>
                </p:nvSpPr>
                <p:spPr bwMode="auto">
                  <a:xfrm>
                    <a:off x="739" y="2047"/>
                    <a:ext cx="7" cy="14"/>
                  </a:xfrm>
                  <a:custGeom>
                    <a:avLst/>
                    <a:gdLst>
                      <a:gd name="T0" fmla="*/ 0 w 24"/>
                      <a:gd name="T1" fmla="*/ 14 h 47"/>
                      <a:gd name="T2" fmla="*/ 2 w 24"/>
                      <a:gd name="T3" fmla="*/ 14 h 47"/>
                      <a:gd name="T4" fmla="*/ 3 w 24"/>
                      <a:gd name="T5" fmla="*/ 13 h 47"/>
                      <a:gd name="T6" fmla="*/ 4 w 24"/>
                      <a:gd name="T7" fmla="*/ 13 h 47"/>
                      <a:gd name="T8" fmla="*/ 5 w 24"/>
                      <a:gd name="T9" fmla="*/ 12 h 47"/>
                      <a:gd name="T10" fmla="*/ 6 w 24"/>
                      <a:gd name="T11" fmla="*/ 11 h 47"/>
                      <a:gd name="T12" fmla="*/ 6 w 24"/>
                      <a:gd name="T13" fmla="*/ 10 h 47"/>
                      <a:gd name="T14" fmla="*/ 7 w 24"/>
                      <a:gd name="T15" fmla="*/ 8 h 47"/>
                      <a:gd name="T16" fmla="*/ 7 w 24"/>
                      <a:gd name="T17" fmla="*/ 7 h 47"/>
                      <a:gd name="T18" fmla="*/ 7 w 24"/>
                      <a:gd name="T19" fmla="*/ 6 h 47"/>
                      <a:gd name="T20" fmla="*/ 6 w 24"/>
                      <a:gd name="T21" fmla="*/ 4 h 47"/>
                      <a:gd name="T22" fmla="*/ 6 w 24"/>
                      <a:gd name="T23" fmla="*/ 3 h 47"/>
                      <a:gd name="T24" fmla="*/ 5 w 24"/>
                      <a:gd name="T25" fmla="*/ 2 h 47"/>
                      <a:gd name="T26" fmla="*/ 4 w 24"/>
                      <a:gd name="T27" fmla="*/ 1 h 47"/>
                      <a:gd name="T28" fmla="*/ 3 w 24"/>
                      <a:gd name="T29" fmla="*/ 1 h 47"/>
                      <a:gd name="T30" fmla="*/ 2 w 24"/>
                      <a:gd name="T31" fmla="*/ 0 h 47"/>
                      <a:gd name="T32" fmla="*/ 0 w 24"/>
                      <a:gd name="T33" fmla="*/ 0 h 47"/>
                      <a:gd name="T34" fmla="*/ 0 w 24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7">
                        <a:moveTo>
                          <a:pt x="0" y="47"/>
                        </a:moveTo>
                        <a:lnTo>
                          <a:pt x="6" y="46"/>
                        </a:lnTo>
                        <a:lnTo>
                          <a:pt x="10" y="44"/>
                        </a:lnTo>
                        <a:lnTo>
                          <a:pt x="14" y="42"/>
                        </a:lnTo>
                        <a:lnTo>
                          <a:pt x="18" y="39"/>
                        </a:lnTo>
                        <a:lnTo>
                          <a:pt x="20" y="36"/>
                        </a:lnTo>
                        <a:lnTo>
                          <a:pt x="22" y="32"/>
                        </a:lnTo>
                        <a:lnTo>
                          <a:pt x="23" y="28"/>
                        </a:lnTo>
                        <a:lnTo>
                          <a:pt x="24" y="23"/>
                        </a:lnTo>
                        <a:lnTo>
                          <a:pt x="23" y="19"/>
                        </a:lnTo>
                        <a:lnTo>
                          <a:pt x="22" y="15"/>
                        </a:lnTo>
                        <a:lnTo>
                          <a:pt x="20" y="11"/>
                        </a:lnTo>
                        <a:lnTo>
                          <a:pt x="18" y="8"/>
                        </a:lnTo>
                        <a:lnTo>
                          <a:pt x="14" y="4"/>
                        </a:lnTo>
                        <a:lnTo>
                          <a:pt x="10" y="2"/>
                        </a:lnTo>
                        <a:lnTo>
                          <a:pt x="6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3" name="Freeform 122"/>
                  <p:cNvSpPr>
                    <a:spLocks noChangeAspect="1"/>
                  </p:cNvSpPr>
                  <p:nvPr/>
                </p:nvSpPr>
                <p:spPr bwMode="auto">
                  <a:xfrm>
                    <a:off x="510" y="1561"/>
                    <a:ext cx="7" cy="14"/>
                  </a:xfrm>
                  <a:custGeom>
                    <a:avLst/>
                    <a:gdLst>
                      <a:gd name="T0" fmla="*/ 7 w 23"/>
                      <a:gd name="T1" fmla="*/ 0 h 46"/>
                      <a:gd name="T2" fmla="*/ 5 w 23"/>
                      <a:gd name="T3" fmla="*/ 0 h 46"/>
                      <a:gd name="T4" fmla="*/ 4 w 23"/>
                      <a:gd name="T5" fmla="*/ 1 h 46"/>
                      <a:gd name="T6" fmla="*/ 3 w 23"/>
                      <a:gd name="T7" fmla="*/ 1 h 46"/>
                      <a:gd name="T8" fmla="*/ 2 w 23"/>
                      <a:gd name="T9" fmla="*/ 2 h 46"/>
                      <a:gd name="T10" fmla="*/ 1 w 23"/>
                      <a:gd name="T11" fmla="*/ 3 h 46"/>
                      <a:gd name="T12" fmla="*/ 1 w 23"/>
                      <a:gd name="T13" fmla="*/ 5 h 46"/>
                      <a:gd name="T14" fmla="*/ 0 w 23"/>
                      <a:gd name="T15" fmla="*/ 6 h 46"/>
                      <a:gd name="T16" fmla="*/ 0 w 23"/>
                      <a:gd name="T17" fmla="*/ 7 h 46"/>
                      <a:gd name="T18" fmla="*/ 0 w 23"/>
                      <a:gd name="T19" fmla="*/ 8 h 46"/>
                      <a:gd name="T20" fmla="*/ 1 w 23"/>
                      <a:gd name="T21" fmla="*/ 10 h 46"/>
                      <a:gd name="T22" fmla="*/ 1 w 23"/>
                      <a:gd name="T23" fmla="*/ 11 h 46"/>
                      <a:gd name="T24" fmla="*/ 2 w 23"/>
                      <a:gd name="T25" fmla="*/ 12 h 46"/>
                      <a:gd name="T26" fmla="*/ 3 w 23"/>
                      <a:gd name="T27" fmla="*/ 13 h 46"/>
                      <a:gd name="T28" fmla="*/ 4 w 23"/>
                      <a:gd name="T29" fmla="*/ 13 h 46"/>
                      <a:gd name="T30" fmla="*/ 5 w 23"/>
                      <a:gd name="T31" fmla="*/ 14 h 46"/>
                      <a:gd name="T32" fmla="*/ 7 w 23"/>
                      <a:gd name="T33" fmla="*/ 14 h 46"/>
                      <a:gd name="T34" fmla="*/ 7 w 23"/>
                      <a:gd name="T35" fmla="*/ 0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23" y="0"/>
                        </a:moveTo>
                        <a:lnTo>
                          <a:pt x="18" y="0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6" y="7"/>
                        </a:lnTo>
                        <a:lnTo>
                          <a:pt x="3" y="10"/>
                        </a:lnTo>
                        <a:lnTo>
                          <a:pt x="2" y="15"/>
                        </a:lnTo>
                        <a:lnTo>
                          <a:pt x="1" y="19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2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10" y="42"/>
                        </a:lnTo>
                        <a:lnTo>
                          <a:pt x="14" y="44"/>
                        </a:lnTo>
                        <a:lnTo>
                          <a:pt x="18" y="45"/>
                        </a:lnTo>
                        <a:lnTo>
                          <a:pt x="23" y="46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4" name="Rectangle 12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18" y="1561"/>
                    <a:ext cx="179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35" name="Freeform 124"/>
                  <p:cNvSpPr>
                    <a:spLocks noChangeAspect="1"/>
                  </p:cNvSpPr>
                  <p:nvPr/>
                </p:nvSpPr>
                <p:spPr bwMode="auto">
                  <a:xfrm>
                    <a:off x="696" y="1561"/>
                    <a:ext cx="7" cy="14"/>
                  </a:xfrm>
                  <a:custGeom>
                    <a:avLst/>
                    <a:gdLst>
                      <a:gd name="T0" fmla="*/ 0 w 23"/>
                      <a:gd name="T1" fmla="*/ 14 h 46"/>
                      <a:gd name="T2" fmla="*/ 2 w 23"/>
                      <a:gd name="T3" fmla="*/ 14 h 46"/>
                      <a:gd name="T4" fmla="*/ 3 w 23"/>
                      <a:gd name="T5" fmla="*/ 13 h 46"/>
                      <a:gd name="T6" fmla="*/ 4 w 23"/>
                      <a:gd name="T7" fmla="*/ 13 h 46"/>
                      <a:gd name="T8" fmla="*/ 5 w 23"/>
                      <a:gd name="T9" fmla="*/ 12 h 46"/>
                      <a:gd name="T10" fmla="*/ 6 w 23"/>
                      <a:gd name="T11" fmla="*/ 11 h 46"/>
                      <a:gd name="T12" fmla="*/ 7 w 23"/>
                      <a:gd name="T13" fmla="*/ 10 h 46"/>
                      <a:gd name="T14" fmla="*/ 7 w 23"/>
                      <a:gd name="T15" fmla="*/ 8 h 46"/>
                      <a:gd name="T16" fmla="*/ 7 w 23"/>
                      <a:gd name="T17" fmla="*/ 7 h 46"/>
                      <a:gd name="T18" fmla="*/ 7 w 23"/>
                      <a:gd name="T19" fmla="*/ 6 h 46"/>
                      <a:gd name="T20" fmla="*/ 7 w 23"/>
                      <a:gd name="T21" fmla="*/ 5 h 46"/>
                      <a:gd name="T22" fmla="*/ 6 w 23"/>
                      <a:gd name="T23" fmla="*/ 3 h 46"/>
                      <a:gd name="T24" fmla="*/ 5 w 23"/>
                      <a:gd name="T25" fmla="*/ 2 h 46"/>
                      <a:gd name="T26" fmla="*/ 4 w 23"/>
                      <a:gd name="T27" fmla="*/ 1 h 46"/>
                      <a:gd name="T28" fmla="*/ 3 w 23"/>
                      <a:gd name="T29" fmla="*/ 1 h 46"/>
                      <a:gd name="T30" fmla="*/ 2 w 23"/>
                      <a:gd name="T31" fmla="*/ 0 h 46"/>
                      <a:gd name="T32" fmla="*/ 0 w 23"/>
                      <a:gd name="T33" fmla="*/ 0 h 46"/>
                      <a:gd name="T34" fmla="*/ 0 w 23"/>
                      <a:gd name="T35" fmla="*/ 14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0" y="46"/>
                        </a:moveTo>
                        <a:lnTo>
                          <a:pt x="5" y="45"/>
                        </a:lnTo>
                        <a:lnTo>
                          <a:pt x="11" y="44"/>
                        </a:lnTo>
                        <a:lnTo>
                          <a:pt x="14" y="42"/>
                        </a:lnTo>
                        <a:lnTo>
                          <a:pt x="18" y="39"/>
                        </a:lnTo>
                        <a:lnTo>
                          <a:pt x="20" y="36"/>
                        </a:lnTo>
                        <a:lnTo>
                          <a:pt x="22" y="32"/>
                        </a:lnTo>
                        <a:lnTo>
                          <a:pt x="23" y="27"/>
                        </a:lnTo>
                        <a:lnTo>
                          <a:pt x="23" y="23"/>
                        </a:lnTo>
                        <a:lnTo>
                          <a:pt x="23" y="19"/>
                        </a:lnTo>
                        <a:lnTo>
                          <a:pt x="22" y="15"/>
                        </a:lnTo>
                        <a:lnTo>
                          <a:pt x="20" y="10"/>
                        </a:lnTo>
                        <a:lnTo>
                          <a:pt x="18" y="7"/>
                        </a:lnTo>
                        <a:lnTo>
                          <a:pt x="14" y="4"/>
                        </a:lnTo>
                        <a:lnTo>
                          <a:pt x="11" y="2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6" name="Freeform 125"/>
                  <p:cNvSpPr>
                    <a:spLocks noChangeAspect="1"/>
                  </p:cNvSpPr>
                  <p:nvPr/>
                </p:nvSpPr>
                <p:spPr bwMode="auto">
                  <a:xfrm>
                    <a:off x="739" y="1625"/>
                    <a:ext cx="7" cy="14"/>
                  </a:xfrm>
                  <a:custGeom>
                    <a:avLst/>
                    <a:gdLst>
                      <a:gd name="T0" fmla="*/ 0 w 23"/>
                      <a:gd name="T1" fmla="*/ 14 h 46"/>
                      <a:gd name="T2" fmla="*/ 2 w 23"/>
                      <a:gd name="T3" fmla="*/ 14 h 46"/>
                      <a:gd name="T4" fmla="*/ 3 w 23"/>
                      <a:gd name="T5" fmla="*/ 13 h 46"/>
                      <a:gd name="T6" fmla="*/ 4 w 23"/>
                      <a:gd name="T7" fmla="*/ 13 h 46"/>
                      <a:gd name="T8" fmla="*/ 5 w 23"/>
                      <a:gd name="T9" fmla="*/ 12 h 46"/>
                      <a:gd name="T10" fmla="*/ 6 w 23"/>
                      <a:gd name="T11" fmla="*/ 11 h 46"/>
                      <a:gd name="T12" fmla="*/ 6 w 23"/>
                      <a:gd name="T13" fmla="*/ 9 h 46"/>
                      <a:gd name="T14" fmla="*/ 7 w 23"/>
                      <a:gd name="T15" fmla="*/ 8 h 46"/>
                      <a:gd name="T16" fmla="*/ 7 w 23"/>
                      <a:gd name="T17" fmla="*/ 7 h 46"/>
                      <a:gd name="T18" fmla="*/ 7 w 23"/>
                      <a:gd name="T19" fmla="*/ 5 h 46"/>
                      <a:gd name="T20" fmla="*/ 6 w 23"/>
                      <a:gd name="T21" fmla="*/ 4 h 46"/>
                      <a:gd name="T22" fmla="*/ 6 w 23"/>
                      <a:gd name="T23" fmla="*/ 3 h 46"/>
                      <a:gd name="T24" fmla="*/ 5 w 23"/>
                      <a:gd name="T25" fmla="*/ 2 h 46"/>
                      <a:gd name="T26" fmla="*/ 4 w 23"/>
                      <a:gd name="T27" fmla="*/ 1 h 46"/>
                      <a:gd name="T28" fmla="*/ 3 w 23"/>
                      <a:gd name="T29" fmla="*/ 1 h 46"/>
                      <a:gd name="T30" fmla="*/ 2 w 23"/>
                      <a:gd name="T31" fmla="*/ 0 h 46"/>
                      <a:gd name="T32" fmla="*/ 0 w 23"/>
                      <a:gd name="T33" fmla="*/ 0 h 46"/>
                      <a:gd name="T34" fmla="*/ 0 w 23"/>
                      <a:gd name="T35" fmla="*/ 14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0" y="46"/>
                        </a:moveTo>
                        <a:lnTo>
                          <a:pt x="5" y="46"/>
                        </a:lnTo>
                        <a:lnTo>
                          <a:pt x="10" y="44"/>
                        </a:lnTo>
                        <a:lnTo>
                          <a:pt x="14" y="42"/>
                        </a:lnTo>
                        <a:lnTo>
                          <a:pt x="17" y="38"/>
                        </a:lnTo>
                        <a:lnTo>
                          <a:pt x="20" y="35"/>
                        </a:lnTo>
                        <a:lnTo>
                          <a:pt x="21" y="31"/>
                        </a:lnTo>
                        <a:lnTo>
                          <a:pt x="22" y="27"/>
                        </a:lnTo>
                        <a:lnTo>
                          <a:pt x="23" y="23"/>
                        </a:lnTo>
                        <a:lnTo>
                          <a:pt x="22" y="18"/>
                        </a:lnTo>
                        <a:lnTo>
                          <a:pt x="21" y="14"/>
                        </a:lnTo>
                        <a:lnTo>
                          <a:pt x="20" y="10"/>
                        </a:lnTo>
                        <a:lnTo>
                          <a:pt x="17" y="7"/>
                        </a:lnTo>
                        <a:lnTo>
                          <a:pt x="14" y="4"/>
                        </a:lnTo>
                        <a:lnTo>
                          <a:pt x="10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7" name="Rectangle 12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18" y="1625"/>
                    <a:ext cx="222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38" name="Freeform 127"/>
                  <p:cNvSpPr>
                    <a:spLocks noChangeAspect="1"/>
                  </p:cNvSpPr>
                  <p:nvPr/>
                </p:nvSpPr>
                <p:spPr bwMode="auto">
                  <a:xfrm>
                    <a:off x="510" y="1625"/>
                    <a:ext cx="7" cy="14"/>
                  </a:xfrm>
                  <a:custGeom>
                    <a:avLst/>
                    <a:gdLst>
                      <a:gd name="T0" fmla="*/ 7 w 23"/>
                      <a:gd name="T1" fmla="*/ 0 h 46"/>
                      <a:gd name="T2" fmla="*/ 5 w 23"/>
                      <a:gd name="T3" fmla="*/ 0 h 46"/>
                      <a:gd name="T4" fmla="*/ 4 w 23"/>
                      <a:gd name="T5" fmla="*/ 1 h 46"/>
                      <a:gd name="T6" fmla="*/ 3 w 23"/>
                      <a:gd name="T7" fmla="*/ 1 h 46"/>
                      <a:gd name="T8" fmla="*/ 2 w 23"/>
                      <a:gd name="T9" fmla="*/ 2 h 46"/>
                      <a:gd name="T10" fmla="*/ 1 w 23"/>
                      <a:gd name="T11" fmla="*/ 3 h 46"/>
                      <a:gd name="T12" fmla="*/ 1 w 23"/>
                      <a:gd name="T13" fmla="*/ 4 h 46"/>
                      <a:gd name="T14" fmla="*/ 0 w 23"/>
                      <a:gd name="T15" fmla="*/ 5 h 46"/>
                      <a:gd name="T16" fmla="*/ 0 w 23"/>
                      <a:gd name="T17" fmla="*/ 7 h 46"/>
                      <a:gd name="T18" fmla="*/ 0 w 23"/>
                      <a:gd name="T19" fmla="*/ 8 h 46"/>
                      <a:gd name="T20" fmla="*/ 1 w 23"/>
                      <a:gd name="T21" fmla="*/ 9 h 46"/>
                      <a:gd name="T22" fmla="*/ 1 w 23"/>
                      <a:gd name="T23" fmla="*/ 11 h 46"/>
                      <a:gd name="T24" fmla="*/ 2 w 23"/>
                      <a:gd name="T25" fmla="*/ 12 h 46"/>
                      <a:gd name="T26" fmla="*/ 3 w 23"/>
                      <a:gd name="T27" fmla="*/ 13 h 46"/>
                      <a:gd name="T28" fmla="*/ 4 w 23"/>
                      <a:gd name="T29" fmla="*/ 13 h 46"/>
                      <a:gd name="T30" fmla="*/ 5 w 23"/>
                      <a:gd name="T31" fmla="*/ 14 h 46"/>
                      <a:gd name="T32" fmla="*/ 7 w 23"/>
                      <a:gd name="T33" fmla="*/ 14 h 46"/>
                      <a:gd name="T34" fmla="*/ 7 w 23"/>
                      <a:gd name="T35" fmla="*/ 0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6" y="7"/>
                        </a:lnTo>
                        <a:lnTo>
                          <a:pt x="3" y="10"/>
                        </a:lnTo>
                        <a:lnTo>
                          <a:pt x="2" y="14"/>
                        </a:lnTo>
                        <a:lnTo>
                          <a:pt x="1" y="18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2" y="31"/>
                        </a:lnTo>
                        <a:lnTo>
                          <a:pt x="3" y="35"/>
                        </a:lnTo>
                        <a:lnTo>
                          <a:pt x="6" y="38"/>
                        </a:lnTo>
                        <a:lnTo>
                          <a:pt x="10" y="42"/>
                        </a:lnTo>
                        <a:lnTo>
                          <a:pt x="14" y="44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9" name="Freeform 128"/>
                  <p:cNvSpPr>
                    <a:spLocks noChangeAspect="1"/>
                  </p:cNvSpPr>
                  <p:nvPr/>
                </p:nvSpPr>
                <p:spPr bwMode="auto">
                  <a:xfrm>
                    <a:off x="732" y="1625"/>
                    <a:ext cx="7" cy="14"/>
                  </a:xfrm>
                  <a:custGeom>
                    <a:avLst/>
                    <a:gdLst>
                      <a:gd name="T0" fmla="*/ 7 w 23"/>
                      <a:gd name="T1" fmla="*/ 0 h 46"/>
                      <a:gd name="T2" fmla="*/ 5 w 23"/>
                      <a:gd name="T3" fmla="*/ 0 h 46"/>
                      <a:gd name="T4" fmla="*/ 4 w 23"/>
                      <a:gd name="T5" fmla="*/ 1 h 46"/>
                      <a:gd name="T6" fmla="*/ 3 w 23"/>
                      <a:gd name="T7" fmla="*/ 1 h 46"/>
                      <a:gd name="T8" fmla="*/ 2 w 23"/>
                      <a:gd name="T9" fmla="*/ 2 h 46"/>
                      <a:gd name="T10" fmla="*/ 1 w 23"/>
                      <a:gd name="T11" fmla="*/ 3 h 46"/>
                      <a:gd name="T12" fmla="*/ 0 w 23"/>
                      <a:gd name="T13" fmla="*/ 4 h 46"/>
                      <a:gd name="T14" fmla="*/ 0 w 23"/>
                      <a:gd name="T15" fmla="*/ 5 h 46"/>
                      <a:gd name="T16" fmla="*/ 0 w 23"/>
                      <a:gd name="T17" fmla="*/ 7 h 46"/>
                      <a:gd name="T18" fmla="*/ 0 w 23"/>
                      <a:gd name="T19" fmla="*/ 8 h 46"/>
                      <a:gd name="T20" fmla="*/ 0 w 23"/>
                      <a:gd name="T21" fmla="*/ 9 h 46"/>
                      <a:gd name="T22" fmla="*/ 1 w 23"/>
                      <a:gd name="T23" fmla="*/ 11 h 46"/>
                      <a:gd name="T24" fmla="*/ 2 w 23"/>
                      <a:gd name="T25" fmla="*/ 12 h 46"/>
                      <a:gd name="T26" fmla="*/ 3 w 23"/>
                      <a:gd name="T27" fmla="*/ 13 h 46"/>
                      <a:gd name="T28" fmla="*/ 4 w 23"/>
                      <a:gd name="T29" fmla="*/ 13 h 46"/>
                      <a:gd name="T30" fmla="*/ 5 w 23"/>
                      <a:gd name="T31" fmla="*/ 14 h 46"/>
                      <a:gd name="T32" fmla="*/ 7 w 23"/>
                      <a:gd name="T33" fmla="*/ 14 h 46"/>
                      <a:gd name="T34" fmla="*/ 7 w 23"/>
                      <a:gd name="T35" fmla="*/ 0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4"/>
                        </a:lnTo>
                        <a:lnTo>
                          <a:pt x="0" y="18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1"/>
                        </a:lnTo>
                        <a:lnTo>
                          <a:pt x="3" y="35"/>
                        </a:lnTo>
                        <a:lnTo>
                          <a:pt x="5" y="38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0" name="Rectangle 12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39" y="1625"/>
                    <a:ext cx="93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41" name="Freeform 130"/>
                  <p:cNvSpPr>
                    <a:spLocks noChangeAspect="1"/>
                  </p:cNvSpPr>
                  <p:nvPr/>
                </p:nvSpPr>
                <p:spPr bwMode="auto">
                  <a:xfrm>
                    <a:off x="832" y="1625"/>
                    <a:ext cx="7" cy="14"/>
                  </a:xfrm>
                  <a:custGeom>
                    <a:avLst/>
                    <a:gdLst>
                      <a:gd name="T0" fmla="*/ 0 w 23"/>
                      <a:gd name="T1" fmla="*/ 14 h 46"/>
                      <a:gd name="T2" fmla="*/ 2 w 23"/>
                      <a:gd name="T3" fmla="*/ 14 h 46"/>
                      <a:gd name="T4" fmla="*/ 3 w 23"/>
                      <a:gd name="T5" fmla="*/ 13 h 46"/>
                      <a:gd name="T6" fmla="*/ 4 w 23"/>
                      <a:gd name="T7" fmla="*/ 13 h 46"/>
                      <a:gd name="T8" fmla="*/ 5 w 23"/>
                      <a:gd name="T9" fmla="*/ 12 h 46"/>
                      <a:gd name="T10" fmla="*/ 6 w 23"/>
                      <a:gd name="T11" fmla="*/ 11 h 46"/>
                      <a:gd name="T12" fmla="*/ 6 w 23"/>
                      <a:gd name="T13" fmla="*/ 9 h 46"/>
                      <a:gd name="T14" fmla="*/ 7 w 23"/>
                      <a:gd name="T15" fmla="*/ 8 h 46"/>
                      <a:gd name="T16" fmla="*/ 7 w 23"/>
                      <a:gd name="T17" fmla="*/ 7 h 46"/>
                      <a:gd name="T18" fmla="*/ 7 w 23"/>
                      <a:gd name="T19" fmla="*/ 5 h 46"/>
                      <a:gd name="T20" fmla="*/ 6 w 23"/>
                      <a:gd name="T21" fmla="*/ 4 h 46"/>
                      <a:gd name="T22" fmla="*/ 6 w 23"/>
                      <a:gd name="T23" fmla="*/ 3 h 46"/>
                      <a:gd name="T24" fmla="*/ 5 w 23"/>
                      <a:gd name="T25" fmla="*/ 2 h 46"/>
                      <a:gd name="T26" fmla="*/ 4 w 23"/>
                      <a:gd name="T27" fmla="*/ 1 h 46"/>
                      <a:gd name="T28" fmla="*/ 3 w 23"/>
                      <a:gd name="T29" fmla="*/ 1 h 46"/>
                      <a:gd name="T30" fmla="*/ 2 w 23"/>
                      <a:gd name="T31" fmla="*/ 0 h 46"/>
                      <a:gd name="T32" fmla="*/ 0 w 23"/>
                      <a:gd name="T33" fmla="*/ 0 h 46"/>
                      <a:gd name="T34" fmla="*/ 0 w 23"/>
                      <a:gd name="T35" fmla="*/ 14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0" y="46"/>
                        </a:moveTo>
                        <a:lnTo>
                          <a:pt x="5" y="46"/>
                        </a:lnTo>
                        <a:lnTo>
                          <a:pt x="9" y="44"/>
                        </a:lnTo>
                        <a:lnTo>
                          <a:pt x="14" y="42"/>
                        </a:lnTo>
                        <a:lnTo>
                          <a:pt x="17" y="38"/>
                        </a:lnTo>
                        <a:lnTo>
                          <a:pt x="20" y="35"/>
                        </a:lnTo>
                        <a:lnTo>
                          <a:pt x="21" y="31"/>
                        </a:lnTo>
                        <a:lnTo>
                          <a:pt x="22" y="27"/>
                        </a:lnTo>
                        <a:lnTo>
                          <a:pt x="23" y="23"/>
                        </a:lnTo>
                        <a:lnTo>
                          <a:pt x="22" y="18"/>
                        </a:lnTo>
                        <a:lnTo>
                          <a:pt x="21" y="14"/>
                        </a:lnTo>
                        <a:lnTo>
                          <a:pt x="20" y="10"/>
                        </a:lnTo>
                        <a:lnTo>
                          <a:pt x="17" y="7"/>
                        </a:lnTo>
                        <a:lnTo>
                          <a:pt x="14" y="4"/>
                        </a:lnTo>
                        <a:lnTo>
                          <a:pt x="9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2" name="Freeform 131"/>
                  <p:cNvSpPr>
                    <a:spLocks noChangeAspect="1"/>
                  </p:cNvSpPr>
                  <p:nvPr/>
                </p:nvSpPr>
                <p:spPr bwMode="auto">
                  <a:xfrm>
                    <a:off x="832" y="2047"/>
                    <a:ext cx="7" cy="14"/>
                  </a:xfrm>
                  <a:custGeom>
                    <a:avLst/>
                    <a:gdLst>
                      <a:gd name="T0" fmla="*/ 0 w 23"/>
                      <a:gd name="T1" fmla="*/ 14 h 47"/>
                      <a:gd name="T2" fmla="*/ 2 w 23"/>
                      <a:gd name="T3" fmla="*/ 14 h 47"/>
                      <a:gd name="T4" fmla="*/ 3 w 23"/>
                      <a:gd name="T5" fmla="*/ 13 h 47"/>
                      <a:gd name="T6" fmla="*/ 4 w 23"/>
                      <a:gd name="T7" fmla="*/ 13 h 47"/>
                      <a:gd name="T8" fmla="*/ 5 w 23"/>
                      <a:gd name="T9" fmla="*/ 12 h 47"/>
                      <a:gd name="T10" fmla="*/ 6 w 23"/>
                      <a:gd name="T11" fmla="*/ 11 h 47"/>
                      <a:gd name="T12" fmla="*/ 6 w 23"/>
                      <a:gd name="T13" fmla="*/ 10 h 47"/>
                      <a:gd name="T14" fmla="*/ 7 w 23"/>
                      <a:gd name="T15" fmla="*/ 8 h 47"/>
                      <a:gd name="T16" fmla="*/ 7 w 23"/>
                      <a:gd name="T17" fmla="*/ 7 h 47"/>
                      <a:gd name="T18" fmla="*/ 7 w 23"/>
                      <a:gd name="T19" fmla="*/ 6 h 47"/>
                      <a:gd name="T20" fmla="*/ 6 w 23"/>
                      <a:gd name="T21" fmla="*/ 4 h 47"/>
                      <a:gd name="T22" fmla="*/ 6 w 23"/>
                      <a:gd name="T23" fmla="*/ 3 h 47"/>
                      <a:gd name="T24" fmla="*/ 5 w 23"/>
                      <a:gd name="T25" fmla="*/ 2 h 47"/>
                      <a:gd name="T26" fmla="*/ 4 w 23"/>
                      <a:gd name="T27" fmla="*/ 1 h 47"/>
                      <a:gd name="T28" fmla="*/ 3 w 23"/>
                      <a:gd name="T29" fmla="*/ 1 h 47"/>
                      <a:gd name="T30" fmla="*/ 2 w 23"/>
                      <a:gd name="T31" fmla="*/ 0 h 47"/>
                      <a:gd name="T32" fmla="*/ 0 w 23"/>
                      <a:gd name="T33" fmla="*/ 0 h 47"/>
                      <a:gd name="T34" fmla="*/ 0 w 23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0" y="47"/>
                        </a:moveTo>
                        <a:lnTo>
                          <a:pt x="5" y="46"/>
                        </a:lnTo>
                        <a:lnTo>
                          <a:pt x="9" y="44"/>
                        </a:lnTo>
                        <a:lnTo>
                          <a:pt x="14" y="42"/>
                        </a:lnTo>
                        <a:lnTo>
                          <a:pt x="17" y="39"/>
                        </a:lnTo>
                        <a:lnTo>
                          <a:pt x="20" y="36"/>
                        </a:lnTo>
                        <a:lnTo>
                          <a:pt x="21" y="32"/>
                        </a:lnTo>
                        <a:lnTo>
                          <a:pt x="22" y="28"/>
                        </a:lnTo>
                        <a:lnTo>
                          <a:pt x="23" y="23"/>
                        </a:lnTo>
                        <a:lnTo>
                          <a:pt x="22" y="19"/>
                        </a:lnTo>
                        <a:lnTo>
                          <a:pt x="21" y="15"/>
                        </a:lnTo>
                        <a:lnTo>
                          <a:pt x="20" y="11"/>
                        </a:lnTo>
                        <a:lnTo>
                          <a:pt x="17" y="8"/>
                        </a:lnTo>
                        <a:lnTo>
                          <a:pt x="14" y="4"/>
                        </a:lnTo>
                        <a:lnTo>
                          <a:pt x="9" y="2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3" name="Rectangle 13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18" y="2047"/>
                    <a:ext cx="114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44" name="Freeform 133"/>
                  <p:cNvSpPr>
                    <a:spLocks noChangeAspect="1"/>
                  </p:cNvSpPr>
                  <p:nvPr/>
                </p:nvSpPr>
                <p:spPr bwMode="auto">
                  <a:xfrm>
                    <a:off x="711" y="2047"/>
                    <a:ext cx="7" cy="14"/>
                  </a:xfrm>
                  <a:custGeom>
                    <a:avLst/>
                    <a:gdLst>
                      <a:gd name="T0" fmla="*/ 7 w 23"/>
                      <a:gd name="T1" fmla="*/ 0 h 47"/>
                      <a:gd name="T2" fmla="*/ 5 w 23"/>
                      <a:gd name="T3" fmla="*/ 0 h 47"/>
                      <a:gd name="T4" fmla="*/ 4 w 23"/>
                      <a:gd name="T5" fmla="*/ 1 h 47"/>
                      <a:gd name="T6" fmla="*/ 2 w 23"/>
                      <a:gd name="T7" fmla="*/ 1 h 47"/>
                      <a:gd name="T8" fmla="*/ 2 w 23"/>
                      <a:gd name="T9" fmla="*/ 2 h 47"/>
                      <a:gd name="T10" fmla="*/ 1 w 23"/>
                      <a:gd name="T11" fmla="*/ 3 h 47"/>
                      <a:gd name="T12" fmla="*/ 0 w 23"/>
                      <a:gd name="T13" fmla="*/ 4 h 47"/>
                      <a:gd name="T14" fmla="*/ 0 w 23"/>
                      <a:gd name="T15" fmla="*/ 6 h 47"/>
                      <a:gd name="T16" fmla="*/ 0 w 23"/>
                      <a:gd name="T17" fmla="*/ 7 h 47"/>
                      <a:gd name="T18" fmla="*/ 0 w 23"/>
                      <a:gd name="T19" fmla="*/ 8 h 47"/>
                      <a:gd name="T20" fmla="*/ 0 w 23"/>
                      <a:gd name="T21" fmla="*/ 10 h 47"/>
                      <a:gd name="T22" fmla="*/ 1 w 23"/>
                      <a:gd name="T23" fmla="*/ 11 h 47"/>
                      <a:gd name="T24" fmla="*/ 2 w 23"/>
                      <a:gd name="T25" fmla="*/ 12 h 47"/>
                      <a:gd name="T26" fmla="*/ 2 w 23"/>
                      <a:gd name="T27" fmla="*/ 13 h 47"/>
                      <a:gd name="T28" fmla="*/ 4 w 23"/>
                      <a:gd name="T29" fmla="*/ 13 h 47"/>
                      <a:gd name="T30" fmla="*/ 5 w 23"/>
                      <a:gd name="T31" fmla="*/ 14 h 47"/>
                      <a:gd name="T32" fmla="*/ 7 w 23"/>
                      <a:gd name="T33" fmla="*/ 14 h 47"/>
                      <a:gd name="T34" fmla="*/ 7 w 23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23" y="0"/>
                        </a:moveTo>
                        <a:lnTo>
                          <a:pt x="18" y="0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8"/>
                        </a:lnTo>
                        <a:lnTo>
                          <a:pt x="3" y="11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8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8" y="46"/>
                        </a:lnTo>
                        <a:lnTo>
                          <a:pt x="23" y="47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5" name="Freeform 134"/>
                  <p:cNvSpPr>
                    <a:spLocks noChangeAspect="1"/>
                  </p:cNvSpPr>
                  <p:nvPr/>
                </p:nvSpPr>
                <p:spPr bwMode="auto">
                  <a:xfrm>
                    <a:off x="832" y="2047"/>
                    <a:ext cx="7" cy="14"/>
                  </a:xfrm>
                  <a:custGeom>
                    <a:avLst/>
                    <a:gdLst>
                      <a:gd name="T0" fmla="*/ 0 w 23"/>
                      <a:gd name="T1" fmla="*/ 14 h 47"/>
                      <a:gd name="T2" fmla="*/ 2 w 23"/>
                      <a:gd name="T3" fmla="*/ 14 h 47"/>
                      <a:gd name="T4" fmla="*/ 3 w 23"/>
                      <a:gd name="T5" fmla="*/ 13 h 47"/>
                      <a:gd name="T6" fmla="*/ 4 w 23"/>
                      <a:gd name="T7" fmla="*/ 13 h 47"/>
                      <a:gd name="T8" fmla="*/ 5 w 23"/>
                      <a:gd name="T9" fmla="*/ 12 h 47"/>
                      <a:gd name="T10" fmla="*/ 6 w 23"/>
                      <a:gd name="T11" fmla="*/ 11 h 47"/>
                      <a:gd name="T12" fmla="*/ 6 w 23"/>
                      <a:gd name="T13" fmla="*/ 10 h 47"/>
                      <a:gd name="T14" fmla="*/ 7 w 23"/>
                      <a:gd name="T15" fmla="*/ 8 h 47"/>
                      <a:gd name="T16" fmla="*/ 7 w 23"/>
                      <a:gd name="T17" fmla="*/ 7 h 47"/>
                      <a:gd name="T18" fmla="*/ 7 w 23"/>
                      <a:gd name="T19" fmla="*/ 6 h 47"/>
                      <a:gd name="T20" fmla="*/ 6 w 23"/>
                      <a:gd name="T21" fmla="*/ 4 h 47"/>
                      <a:gd name="T22" fmla="*/ 6 w 23"/>
                      <a:gd name="T23" fmla="*/ 3 h 47"/>
                      <a:gd name="T24" fmla="*/ 5 w 23"/>
                      <a:gd name="T25" fmla="*/ 2 h 47"/>
                      <a:gd name="T26" fmla="*/ 4 w 23"/>
                      <a:gd name="T27" fmla="*/ 1 h 47"/>
                      <a:gd name="T28" fmla="*/ 3 w 23"/>
                      <a:gd name="T29" fmla="*/ 1 h 47"/>
                      <a:gd name="T30" fmla="*/ 2 w 23"/>
                      <a:gd name="T31" fmla="*/ 0 h 47"/>
                      <a:gd name="T32" fmla="*/ 0 w 23"/>
                      <a:gd name="T33" fmla="*/ 0 h 47"/>
                      <a:gd name="T34" fmla="*/ 0 w 23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0" y="47"/>
                        </a:moveTo>
                        <a:lnTo>
                          <a:pt x="5" y="46"/>
                        </a:lnTo>
                        <a:lnTo>
                          <a:pt x="9" y="44"/>
                        </a:lnTo>
                        <a:lnTo>
                          <a:pt x="14" y="42"/>
                        </a:lnTo>
                        <a:lnTo>
                          <a:pt x="17" y="39"/>
                        </a:lnTo>
                        <a:lnTo>
                          <a:pt x="20" y="36"/>
                        </a:lnTo>
                        <a:lnTo>
                          <a:pt x="21" y="32"/>
                        </a:lnTo>
                        <a:lnTo>
                          <a:pt x="22" y="28"/>
                        </a:lnTo>
                        <a:lnTo>
                          <a:pt x="23" y="23"/>
                        </a:lnTo>
                        <a:lnTo>
                          <a:pt x="22" y="19"/>
                        </a:lnTo>
                        <a:lnTo>
                          <a:pt x="21" y="15"/>
                        </a:lnTo>
                        <a:lnTo>
                          <a:pt x="20" y="11"/>
                        </a:lnTo>
                        <a:lnTo>
                          <a:pt x="17" y="8"/>
                        </a:lnTo>
                        <a:lnTo>
                          <a:pt x="14" y="4"/>
                        </a:lnTo>
                        <a:lnTo>
                          <a:pt x="9" y="2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6" name="Rectangle 13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39" y="2047"/>
                    <a:ext cx="93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47" name="Freeform 136"/>
                  <p:cNvSpPr>
                    <a:spLocks noChangeAspect="1"/>
                  </p:cNvSpPr>
                  <p:nvPr/>
                </p:nvSpPr>
                <p:spPr bwMode="auto">
                  <a:xfrm>
                    <a:off x="732" y="2047"/>
                    <a:ext cx="7" cy="14"/>
                  </a:xfrm>
                  <a:custGeom>
                    <a:avLst/>
                    <a:gdLst>
                      <a:gd name="T0" fmla="*/ 7 w 24"/>
                      <a:gd name="T1" fmla="*/ 0 h 47"/>
                      <a:gd name="T2" fmla="*/ 5 w 24"/>
                      <a:gd name="T3" fmla="*/ 0 h 47"/>
                      <a:gd name="T4" fmla="*/ 4 w 24"/>
                      <a:gd name="T5" fmla="*/ 1 h 47"/>
                      <a:gd name="T6" fmla="*/ 3 w 24"/>
                      <a:gd name="T7" fmla="*/ 1 h 47"/>
                      <a:gd name="T8" fmla="*/ 2 w 24"/>
                      <a:gd name="T9" fmla="*/ 2 h 47"/>
                      <a:gd name="T10" fmla="*/ 1 w 24"/>
                      <a:gd name="T11" fmla="*/ 3 h 47"/>
                      <a:gd name="T12" fmla="*/ 1 w 24"/>
                      <a:gd name="T13" fmla="*/ 4 h 47"/>
                      <a:gd name="T14" fmla="*/ 1 w 24"/>
                      <a:gd name="T15" fmla="*/ 6 h 47"/>
                      <a:gd name="T16" fmla="*/ 0 w 24"/>
                      <a:gd name="T17" fmla="*/ 7 h 47"/>
                      <a:gd name="T18" fmla="*/ 1 w 24"/>
                      <a:gd name="T19" fmla="*/ 8 h 47"/>
                      <a:gd name="T20" fmla="*/ 1 w 24"/>
                      <a:gd name="T21" fmla="*/ 10 h 47"/>
                      <a:gd name="T22" fmla="*/ 1 w 24"/>
                      <a:gd name="T23" fmla="*/ 11 h 47"/>
                      <a:gd name="T24" fmla="*/ 2 w 24"/>
                      <a:gd name="T25" fmla="*/ 12 h 47"/>
                      <a:gd name="T26" fmla="*/ 3 w 24"/>
                      <a:gd name="T27" fmla="*/ 13 h 47"/>
                      <a:gd name="T28" fmla="*/ 4 w 24"/>
                      <a:gd name="T29" fmla="*/ 13 h 47"/>
                      <a:gd name="T30" fmla="*/ 5 w 24"/>
                      <a:gd name="T31" fmla="*/ 14 h 47"/>
                      <a:gd name="T32" fmla="*/ 7 w 24"/>
                      <a:gd name="T33" fmla="*/ 14 h 47"/>
                      <a:gd name="T34" fmla="*/ 7 w 24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7">
                        <a:moveTo>
                          <a:pt x="24" y="0"/>
                        </a:moveTo>
                        <a:lnTo>
                          <a:pt x="18" y="0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7" y="8"/>
                        </a:lnTo>
                        <a:lnTo>
                          <a:pt x="5" y="11"/>
                        </a:lnTo>
                        <a:lnTo>
                          <a:pt x="3" y="15"/>
                        </a:lnTo>
                        <a:lnTo>
                          <a:pt x="2" y="19"/>
                        </a:lnTo>
                        <a:lnTo>
                          <a:pt x="0" y="23"/>
                        </a:lnTo>
                        <a:lnTo>
                          <a:pt x="2" y="28"/>
                        </a:lnTo>
                        <a:lnTo>
                          <a:pt x="3" y="32"/>
                        </a:lnTo>
                        <a:lnTo>
                          <a:pt x="5" y="36"/>
                        </a:lnTo>
                        <a:lnTo>
                          <a:pt x="7" y="39"/>
                        </a:lnTo>
                        <a:lnTo>
                          <a:pt x="10" y="42"/>
                        </a:lnTo>
                        <a:lnTo>
                          <a:pt x="14" y="44"/>
                        </a:lnTo>
                        <a:lnTo>
                          <a:pt x="18" y="46"/>
                        </a:lnTo>
                        <a:lnTo>
                          <a:pt x="24" y="47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8" name="Freeform 137"/>
                  <p:cNvSpPr>
                    <a:spLocks noChangeAspect="1"/>
                  </p:cNvSpPr>
                  <p:nvPr/>
                </p:nvSpPr>
                <p:spPr bwMode="auto">
                  <a:xfrm>
                    <a:off x="732" y="1625"/>
                    <a:ext cx="14" cy="0"/>
                  </a:xfrm>
                  <a:custGeom>
                    <a:avLst/>
                    <a:gdLst>
                      <a:gd name="T0" fmla="*/ 14 w 46"/>
                      <a:gd name="T1" fmla="*/ 1 h 23"/>
                      <a:gd name="T2" fmla="*/ 14 w 46"/>
                      <a:gd name="T3" fmla="*/ 1 h 23"/>
                      <a:gd name="T4" fmla="*/ 13 w 46"/>
                      <a:gd name="T5" fmla="*/ 1 h 23"/>
                      <a:gd name="T6" fmla="*/ 13 w 46"/>
                      <a:gd name="T7" fmla="*/ 0 h 23"/>
                      <a:gd name="T8" fmla="*/ 12 w 46"/>
                      <a:gd name="T9" fmla="*/ 0 h 23"/>
                      <a:gd name="T10" fmla="*/ 11 w 46"/>
                      <a:gd name="T11" fmla="*/ 0 h 23"/>
                      <a:gd name="T12" fmla="*/ 9 w 46"/>
                      <a:gd name="T13" fmla="*/ 0 h 23"/>
                      <a:gd name="T14" fmla="*/ 8 w 46"/>
                      <a:gd name="T15" fmla="*/ 0 h 23"/>
                      <a:gd name="T16" fmla="*/ 7 w 46"/>
                      <a:gd name="T17" fmla="*/ 0 h 23"/>
                      <a:gd name="T18" fmla="*/ 6 w 46"/>
                      <a:gd name="T19" fmla="*/ 0 h 23"/>
                      <a:gd name="T20" fmla="*/ 5 w 46"/>
                      <a:gd name="T21" fmla="*/ 0 h 23"/>
                      <a:gd name="T22" fmla="*/ 3 w 46"/>
                      <a:gd name="T23" fmla="*/ 0 h 23"/>
                      <a:gd name="T24" fmla="*/ 2 w 46"/>
                      <a:gd name="T25" fmla="*/ 0 h 23"/>
                      <a:gd name="T26" fmla="*/ 1 w 46"/>
                      <a:gd name="T27" fmla="*/ 0 h 23"/>
                      <a:gd name="T28" fmla="*/ 1 w 46"/>
                      <a:gd name="T29" fmla="*/ 1 h 23"/>
                      <a:gd name="T30" fmla="*/ 0 w 46"/>
                      <a:gd name="T31" fmla="*/ 1 h 23"/>
                      <a:gd name="T32" fmla="*/ 0 w 46"/>
                      <a:gd name="T33" fmla="*/ 1 h 23"/>
                      <a:gd name="T34" fmla="*/ 14 w 46"/>
                      <a:gd name="T35" fmla="*/ 1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3">
                        <a:moveTo>
                          <a:pt x="46" y="23"/>
                        </a:moveTo>
                        <a:lnTo>
                          <a:pt x="46" y="17"/>
                        </a:lnTo>
                        <a:lnTo>
                          <a:pt x="44" y="12"/>
                        </a:lnTo>
                        <a:lnTo>
                          <a:pt x="42" y="9"/>
                        </a:lnTo>
                        <a:lnTo>
                          <a:pt x="39" y="6"/>
                        </a:lnTo>
                        <a:lnTo>
                          <a:pt x="36" y="3"/>
                        </a:lnTo>
                        <a:lnTo>
                          <a:pt x="31" y="1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10" y="3"/>
                        </a:lnTo>
                        <a:lnTo>
                          <a:pt x="7" y="6"/>
                        </a:lnTo>
                        <a:lnTo>
                          <a:pt x="4" y="9"/>
                        </a:lnTo>
                        <a:lnTo>
                          <a:pt x="2" y="12"/>
                        </a:lnTo>
                        <a:lnTo>
                          <a:pt x="0" y="17"/>
                        </a:lnTo>
                        <a:lnTo>
                          <a:pt x="0" y="23"/>
                        </a:lnTo>
                        <a:lnTo>
                          <a:pt x="46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9" name="Rectangle 13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32" y="1625"/>
                    <a:ext cx="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50" name="Freeform 139"/>
                  <p:cNvSpPr>
                    <a:spLocks noChangeAspect="1"/>
                  </p:cNvSpPr>
                  <p:nvPr/>
                </p:nvSpPr>
                <p:spPr bwMode="auto">
                  <a:xfrm>
                    <a:off x="732" y="1647"/>
                    <a:ext cx="14" cy="7"/>
                  </a:xfrm>
                  <a:custGeom>
                    <a:avLst/>
                    <a:gdLst>
                      <a:gd name="T0" fmla="*/ 0 w 46"/>
                      <a:gd name="T1" fmla="*/ 0 h 23"/>
                      <a:gd name="T2" fmla="*/ 0 w 46"/>
                      <a:gd name="T3" fmla="*/ 2 h 23"/>
                      <a:gd name="T4" fmla="*/ 1 w 46"/>
                      <a:gd name="T5" fmla="*/ 3 h 23"/>
                      <a:gd name="T6" fmla="*/ 1 w 46"/>
                      <a:gd name="T7" fmla="*/ 4 h 23"/>
                      <a:gd name="T8" fmla="*/ 2 w 46"/>
                      <a:gd name="T9" fmla="*/ 5 h 23"/>
                      <a:gd name="T10" fmla="*/ 3 w 46"/>
                      <a:gd name="T11" fmla="*/ 6 h 23"/>
                      <a:gd name="T12" fmla="*/ 5 w 46"/>
                      <a:gd name="T13" fmla="*/ 6 h 23"/>
                      <a:gd name="T14" fmla="*/ 6 w 46"/>
                      <a:gd name="T15" fmla="*/ 7 h 23"/>
                      <a:gd name="T16" fmla="*/ 7 w 46"/>
                      <a:gd name="T17" fmla="*/ 7 h 23"/>
                      <a:gd name="T18" fmla="*/ 8 w 46"/>
                      <a:gd name="T19" fmla="*/ 7 h 23"/>
                      <a:gd name="T20" fmla="*/ 9 w 46"/>
                      <a:gd name="T21" fmla="*/ 6 h 23"/>
                      <a:gd name="T22" fmla="*/ 11 w 46"/>
                      <a:gd name="T23" fmla="*/ 6 h 23"/>
                      <a:gd name="T24" fmla="*/ 12 w 46"/>
                      <a:gd name="T25" fmla="*/ 5 h 23"/>
                      <a:gd name="T26" fmla="*/ 13 w 46"/>
                      <a:gd name="T27" fmla="*/ 4 h 23"/>
                      <a:gd name="T28" fmla="*/ 13 w 46"/>
                      <a:gd name="T29" fmla="*/ 3 h 23"/>
                      <a:gd name="T30" fmla="*/ 14 w 46"/>
                      <a:gd name="T31" fmla="*/ 2 h 23"/>
                      <a:gd name="T32" fmla="*/ 14 w 46"/>
                      <a:gd name="T33" fmla="*/ 0 h 23"/>
                      <a:gd name="T34" fmla="*/ 0 w 46"/>
                      <a:gd name="T35" fmla="*/ 0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3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10"/>
                        </a:lnTo>
                        <a:lnTo>
                          <a:pt x="4" y="14"/>
                        </a:lnTo>
                        <a:lnTo>
                          <a:pt x="7" y="17"/>
                        </a:lnTo>
                        <a:lnTo>
                          <a:pt x="10" y="20"/>
                        </a:lnTo>
                        <a:lnTo>
                          <a:pt x="15" y="21"/>
                        </a:lnTo>
                        <a:lnTo>
                          <a:pt x="19" y="22"/>
                        </a:lnTo>
                        <a:lnTo>
                          <a:pt x="23" y="23"/>
                        </a:lnTo>
                        <a:lnTo>
                          <a:pt x="27" y="22"/>
                        </a:lnTo>
                        <a:lnTo>
                          <a:pt x="31" y="21"/>
                        </a:lnTo>
                        <a:lnTo>
                          <a:pt x="36" y="20"/>
                        </a:lnTo>
                        <a:lnTo>
                          <a:pt x="39" y="17"/>
                        </a:lnTo>
                        <a:lnTo>
                          <a:pt x="42" y="14"/>
                        </a:lnTo>
                        <a:lnTo>
                          <a:pt x="44" y="10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1" name="Freeform 140"/>
                  <p:cNvSpPr>
                    <a:spLocks noChangeAspect="1"/>
                  </p:cNvSpPr>
                  <p:nvPr/>
                </p:nvSpPr>
                <p:spPr bwMode="auto">
                  <a:xfrm>
                    <a:off x="1061" y="2047"/>
                    <a:ext cx="7" cy="14"/>
                  </a:xfrm>
                  <a:custGeom>
                    <a:avLst/>
                    <a:gdLst>
                      <a:gd name="T0" fmla="*/ 0 w 23"/>
                      <a:gd name="T1" fmla="*/ 14 h 47"/>
                      <a:gd name="T2" fmla="*/ 2 w 23"/>
                      <a:gd name="T3" fmla="*/ 14 h 47"/>
                      <a:gd name="T4" fmla="*/ 3 w 23"/>
                      <a:gd name="T5" fmla="*/ 13 h 47"/>
                      <a:gd name="T6" fmla="*/ 4 w 23"/>
                      <a:gd name="T7" fmla="*/ 13 h 47"/>
                      <a:gd name="T8" fmla="*/ 5 w 23"/>
                      <a:gd name="T9" fmla="*/ 12 h 47"/>
                      <a:gd name="T10" fmla="*/ 6 w 23"/>
                      <a:gd name="T11" fmla="*/ 11 h 47"/>
                      <a:gd name="T12" fmla="*/ 7 w 23"/>
                      <a:gd name="T13" fmla="*/ 10 h 47"/>
                      <a:gd name="T14" fmla="*/ 7 w 23"/>
                      <a:gd name="T15" fmla="*/ 8 h 47"/>
                      <a:gd name="T16" fmla="*/ 7 w 23"/>
                      <a:gd name="T17" fmla="*/ 7 h 47"/>
                      <a:gd name="T18" fmla="*/ 7 w 23"/>
                      <a:gd name="T19" fmla="*/ 6 h 47"/>
                      <a:gd name="T20" fmla="*/ 7 w 23"/>
                      <a:gd name="T21" fmla="*/ 4 h 47"/>
                      <a:gd name="T22" fmla="*/ 6 w 23"/>
                      <a:gd name="T23" fmla="*/ 3 h 47"/>
                      <a:gd name="T24" fmla="*/ 5 w 23"/>
                      <a:gd name="T25" fmla="*/ 2 h 47"/>
                      <a:gd name="T26" fmla="*/ 4 w 23"/>
                      <a:gd name="T27" fmla="*/ 1 h 47"/>
                      <a:gd name="T28" fmla="*/ 3 w 23"/>
                      <a:gd name="T29" fmla="*/ 1 h 47"/>
                      <a:gd name="T30" fmla="*/ 2 w 23"/>
                      <a:gd name="T31" fmla="*/ 0 h 47"/>
                      <a:gd name="T32" fmla="*/ 0 w 23"/>
                      <a:gd name="T33" fmla="*/ 0 h 47"/>
                      <a:gd name="T34" fmla="*/ 0 w 23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0" y="47"/>
                        </a:moveTo>
                        <a:lnTo>
                          <a:pt x="5" y="46"/>
                        </a:lnTo>
                        <a:lnTo>
                          <a:pt x="11" y="44"/>
                        </a:lnTo>
                        <a:lnTo>
                          <a:pt x="14" y="42"/>
                        </a:lnTo>
                        <a:lnTo>
                          <a:pt x="17" y="39"/>
                        </a:lnTo>
                        <a:lnTo>
                          <a:pt x="20" y="36"/>
                        </a:lnTo>
                        <a:lnTo>
                          <a:pt x="22" y="32"/>
                        </a:lnTo>
                        <a:lnTo>
                          <a:pt x="23" y="28"/>
                        </a:lnTo>
                        <a:lnTo>
                          <a:pt x="23" y="23"/>
                        </a:lnTo>
                        <a:lnTo>
                          <a:pt x="23" y="19"/>
                        </a:lnTo>
                        <a:lnTo>
                          <a:pt x="22" y="15"/>
                        </a:lnTo>
                        <a:lnTo>
                          <a:pt x="20" y="11"/>
                        </a:lnTo>
                        <a:lnTo>
                          <a:pt x="17" y="8"/>
                        </a:lnTo>
                        <a:lnTo>
                          <a:pt x="14" y="4"/>
                        </a:lnTo>
                        <a:lnTo>
                          <a:pt x="11" y="2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2" name="Rectangle 14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946" y="2047"/>
                    <a:ext cx="114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53" name="Freeform 142"/>
                  <p:cNvSpPr>
                    <a:spLocks noChangeAspect="1"/>
                  </p:cNvSpPr>
                  <p:nvPr/>
                </p:nvSpPr>
                <p:spPr bwMode="auto">
                  <a:xfrm>
                    <a:off x="939" y="2047"/>
                    <a:ext cx="7" cy="14"/>
                  </a:xfrm>
                  <a:custGeom>
                    <a:avLst/>
                    <a:gdLst>
                      <a:gd name="T0" fmla="*/ 7 w 23"/>
                      <a:gd name="T1" fmla="*/ 0 h 47"/>
                      <a:gd name="T2" fmla="*/ 5 w 23"/>
                      <a:gd name="T3" fmla="*/ 0 h 47"/>
                      <a:gd name="T4" fmla="*/ 4 w 23"/>
                      <a:gd name="T5" fmla="*/ 1 h 47"/>
                      <a:gd name="T6" fmla="*/ 3 w 23"/>
                      <a:gd name="T7" fmla="*/ 1 h 47"/>
                      <a:gd name="T8" fmla="*/ 2 w 23"/>
                      <a:gd name="T9" fmla="*/ 2 h 47"/>
                      <a:gd name="T10" fmla="*/ 1 w 23"/>
                      <a:gd name="T11" fmla="*/ 3 h 47"/>
                      <a:gd name="T12" fmla="*/ 1 w 23"/>
                      <a:gd name="T13" fmla="*/ 4 h 47"/>
                      <a:gd name="T14" fmla="*/ 0 w 23"/>
                      <a:gd name="T15" fmla="*/ 6 h 47"/>
                      <a:gd name="T16" fmla="*/ 0 w 23"/>
                      <a:gd name="T17" fmla="*/ 7 h 47"/>
                      <a:gd name="T18" fmla="*/ 0 w 23"/>
                      <a:gd name="T19" fmla="*/ 8 h 47"/>
                      <a:gd name="T20" fmla="*/ 1 w 23"/>
                      <a:gd name="T21" fmla="*/ 10 h 47"/>
                      <a:gd name="T22" fmla="*/ 1 w 23"/>
                      <a:gd name="T23" fmla="*/ 11 h 47"/>
                      <a:gd name="T24" fmla="*/ 2 w 23"/>
                      <a:gd name="T25" fmla="*/ 12 h 47"/>
                      <a:gd name="T26" fmla="*/ 3 w 23"/>
                      <a:gd name="T27" fmla="*/ 13 h 47"/>
                      <a:gd name="T28" fmla="*/ 4 w 23"/>
                      <a:gd name="T29" fmla="*/ 13 h 47"/>
                      <a:gd name="T30" fmla="*/ 5 w 23"/>
                      <a:gd name="T31" fmla="*/ 14 h 47"/>
                      <a:gd name="T32" fmla="*/ 7 w 23"/>
                      <a:gd name="T33" fmla="*/ 14 h 47"/>
                      <a:gd name="T34" fmla="*/ 7 w 23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23" y="0"/>
                        </a:move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6" y="8"/>
                        </a:lnTo>
                        <a:lnTo>
                          <a:pt x="3" y="11"/>
                        </a:lnTo>
                        <a:lnTo>
                          <a:pt x="2" y="15"/>
                        </a:lnTo>
                        <a:lnTo>
                          <a:pt x="1" y="19"/>
                        </a:lnTo>
                        <a:lnTo>
                          <a:pt x="0" y="23"/>
                        </a:lnTo>
                        <a:lnTo>
                          <a:pt x="1" y="28"/>
                        </a:lnTo>
                        <a:lnTo>
                          <a:pt x="2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8" y="46"/>
                        </a:lnTo>
                        <a:lnTo>
                          <a:pt x="23" y="47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4" name="Freeform 143"/>
                  <p:cNvSpPr>
                    <a:spLocks noChangeAspect="1"/>
                  </p:cNvSpPr>
                  <p:nvPr/>
                </p:nvSpPr>
                <p:spPr bwMode="auto">
                  <a:xfrm>
                    <a:off x="939" y="1625"/>
                    <a:ext cx="7" cy="14"/>
                  </a:xfrm>
                  <a:custGeom>
                    <a:avLst/>
                    <a:gdLst>
                      <a:gd name="T0" fmla="*/ 7 w 23"/>
                      <a:gd name="T1" fmla="*/ 0 h 46"/>
                      <a:gd name="T2" fmla="*/ 5 w 23"/>
                      <a:gd name="T3" fmla="*/ 0 h 46"/>
                      <a:gd name="T4" fmla="*/ 4 w 23"/>
                      <a:gd name="T5" fmla="*/ 1 h 46"/>
                      <a:gd name="T6" fmla="*/ 3 w 23"/>
                      <a:gd name="T7" fmla="*/ 1 h 46"/>
                      <a:gd name="T8" fmla="*/ 2 w 23"/>
                      <a:gd name="T9" fmla="*/ 2 h 46"/>
                      <a:gd name="T10" fmla="*/ 1 w 23"/>
                      <a:gd name="T11" fmla="*/ 3 h 46"/>
                      <a:gd name="T12" fmla="*/ 1 w 23"/>
                      <a:gd name="T13" fmla="*/ 4 h 46"/>
                      <a:gd name="T14" fmla="*/ 0 w 23"/>
                      <a:gd name="T15" fmla="*/ 5 h 46"/>
                      <a:gd name="T16" fmla="*/ 0 w 23"/>
                      <a:gd name="T17" fmla="*/ 7 h 46"/>
                      <a:gd name="T18" fmla="*/ 0 w 23"/>
                      <a:gd name="T19" fmla="*/ 8 h 46"/>
                      <a:gd name="T20" fmla="*/ 1 w 23"/>
                      <a:gd name="T21" fmla="*/ 9 h 46"/>
                      <a:gd name="T22" fmla="*/ 1 w 23"/>
                      <a:gd name="T23" fmla="*/ 11 h 46"/>
                      <a:gd name="T24" fmla="*/ 2 w 23"/>
                      <a:gd name="T25" fmla="*/ 12 h 46"/>
                      <a:gd name="T26" fmla="*/ 3 w 23"/>
                      <a:gd name="T27" fmla="*/ 13 h 46"/>
                      <a:gd name="T28" fmla="*/ 4 w 23"/>
                      <a:gd name="T29" fmla="*/ 13 h 46"/>
                      <a:gd name="T30" fmla="*/ 5 w 23"/>
                      <a:gd name="T31" fmla="*/ 14 h 46"/>
                      <a:gd name="T32" fmla="*/ 7 w 23"/>
                      <a:gd name="T33" fmla="*/ 14 h 46"/>
                      <a:gd name="T34" fmla="*/ 7 w 23"/>
                      <a:gd name="T35" fmla="*/ 0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6" y="7"/>
                        </a:lnTo>
                        <a:lnTo>
                          <a:pt x="3" y="10"/>
                        </a:lnTo>
                        <a:lnTo>
                          <a:pt x="2" y="14"/>
                        </a:lnTo>
                        <a:lnTo>
                          <a:pt x="1" y="18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2" y="31"/>
                        </a:lnTo>
                        <a:lnTo>
                          <a:pt x="3" y="35"/>
                        </a:lnTo>
                        <a:lnTo>
                          <a:pt x="6" y="38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5" name="Rectangle 14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946" y="1625"/>
                    <a:ext cx="114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56" name="Freeform 145"/>
                  <p:cNvSpPr>
                    <a:spLocks noChangeAspect="1"/>
                  </p:cNvSpPr>
                  <p:nvPr/>
                </p:nvSpPr>
                <p:spPr bwMode="auto">
                  <a:xfrm>
                    <a:off x="1061" y="1625"/>
                    <a:ext cx="7" cy="14"/>
                  </a:xfrm>
                  <a:custGeom>
                    <a:avLst/>
                    <a:gdLst>
                      <a:gd name="T0" fmla="*/ 0 w 23"/>
                      <a:gd name="T1" fmla="*/ 14 h 46"/>
                      <a:gd name="T2" fmla="*/ 2 w 23"/>
                      <a:gd name="T3" fmla="*/ 14 h 46"/>
                      <a:gd name="T4" fmla="*/ 3 w 23"/>
                      <a:gd name="T5" fmla="*/ 13 h 46"/>
                      <a:gd name="T6" fmla="*/ 4 w 23"/>
                      <a:gd name="T7" fmla="*/ 13 h 46"/>
                      <a:gd name="T8" fmla="*/ 5 w 23"/>
                      <a:gd name="T9" fmla="*/ 12 h 46"/>
                      <a:gd name="T10" fmla="*/ 6 w 23"/>
                      <a:gd name="T11" fmla="*/ 11 h 46"/>
                      <a:gd name="T12" fmla="*/ 7 w 23"/>
                      <a:gd name="T13" fmla="*/ 9 h 46"/>
                      <a:gd name="T14" fmla="*/ 7 w 23"/>
                      <a:gd name="T15" fmla="*/ 8 h 46"/>
                      <a:gd name="T16" fmla="*/ 7 w 23"/>
                      <a:gd name="T17" fmla="*/ 7 h 46"/>
                      <a:gd name="T18" fmla="*/ 7 w 23"/>
                      <a:gd name="T19" fmla="*/ 5 h 46"/>
                      <a:gd name="T20" fmla="*/ 7 w 23"/>
                      <a:gd name="T21" fmla="*/ 4 h 46"/>
                      <a:gd name="T22" fmla="*/ 6 w 23"/>
                      <a:gd name="T23" fmla="*/ 3 h 46"/>
                      <a:gd name="T24" fmla="*/ 5 w 23"/>
                      <a:gd name="T25" fmla="*/ 2 h 46"/>
                      <a:gd name="T26" fmla="*/ 4 w 23"/>
                      <a:gd name="T27" fmla="*/ 1 h 46"/>
                      <a:gd name="T28" fmla="*/ 3 w 23"/>
                      <a:gd name="T29" fmla="*/ 1 h 46"/>
                      <a:gd name="T30" fmla="*/ 2 w 23"/>
                      <a:gd name="T31" fmla="*/ 0 h 46"/>
                      <a:gd name="T32" fmla="*/ 0 w 23"/>
                      <a:gd name="T33" fmla="*/ 0 h 46"/>
                      <a:gd name="T34" fmla="*/ 0 w 23"/>
                      <a:gd name="T35" fmla="*/ 14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0" y="46"/>
                        </a:moveTo>
                        <a:lnTo>
                          <a:pt x="5" y="46"/>
                        </a:lnTo>
                        <a:lnTo>
                          <a:pt x="11" y="44"/>
                        </a:lnTo>
                        <a:lnTo>
                          <a:pt x="14" y="42"/>
                        </a:lnTo>
                        <a:lnTo>
                          <a:pt x="17" y="38"/>
                        </a:lnTo>
                        <a:lnTo>
                          <a:pt x="20" y="35"/>
                        </a:lnTo>
                        <a:lnTo>
                          <a:pt x="22" y="31"/>
                        </a:lnTo>
                        <a:lnTo>
                          <a:pt x="23" y="27"/>
                        </a:lnTo>
                        <a:lnTo>
                          <a:pt x="23" y="23"/>
                        </a:lnTo>
                        <a:lnTo>
                          <a:pt x="23" y="18"/>
                        </a:lnTo>
                        <a:lnTo>
                          <a:pt x="22" y="14"/>
                        </a:lnTo>
                        <a:lnTo>
                          <a:pt x="20" y="10"/>
                        </a:lnTo>
                        <a:lnTo>
                          <a:pt x="17" y="7"/>
                        </a:lnTo>
                        <a:lnTo>
                          <a:pt x="14" y="4"/>
                        </a:lnTo>
                        <a:lnTo>
                          <a:pt x="11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7" name="Freeform 146"/>
                  <p:cNvSpPr>
                    <a:spLocks noChangeAspect="1"/>
                  </p:cNvSpPr>
                  <p:nvPr/>
                </p:nvSpPr>
                <p:spPr bwMode="auto">
                  <a:xfrm>
                    <a:off x="946" y="2047"/>
                    <a:ext cx="7" cy="14"/>
                  </a:xfrm>
                  <a:custGeom>
                    <a:avLst/>
                    <a:gdLst>
                      <a:gd name="T0" fmla="*/ 0 w 23"/>
                      <a:gd name="T1" fmla="*/ 14 h 47"/>
                      <a:gd name="T2" fmla="*/ 2 w 23"/>
                      <a:gd name="T3" fmla="*/ 14 h 47"/>
                      <a:gd name="T4" fmla="*/ 3 w 23"/>
                      <a:gd name="T5" fmla="*/ 13 h 47"/>
                      <a:gd name="T6" fmla="*/ 5 w 23"/>
                      <a:gd name="T7" fmla="*/ 13 h 47"/>
                      <a:gd name="T8" fmla="*/ 5 w 23"/>
                      <a:gd name="T9" fmla="*/ 12 h 47"/>
                      <a:gd name="T10" fmla="*/ 6 w 23"/>
                      <a:gd name="T11" fmla="*/ 11 h 47"/>
                      <a:gd name="T12" fmla="*/ 7 w 23"/>
                      <a:gd name="T13" fmla="*/ 10 h 47"/>
                      <a:gd name="T14" fmla="*/ 7 w 23"/>
                      <a:gd name="T15" fmla="*/ 8 h 47"/>
                      <a:gd name="T16" fmla="*/ 7 w 23"/>
                      <a:gd name="T17" fmla="*/ 7 h 47"/>
                      <a:gd name="T18" fmla="*/ 7 w 23"/>
                      <a:gd name="T19" fmla="*/ 6 h 47"/>
                      <a:gd name="T20" fmla="*/ 7 w 23"/>
                      <a:gd name="T21" fmla="*/ 4 h 47"/>
                      <a:gd name="T22" fmla="*/ 6 w 23"/>
                      <a:gd name="T23" fmla="*/ 3 h 47"/>
                      <a:gd name="T24" fmla="*/ 5 w 23"/>
                      <a:gd name="T25" fmla="*/ 2 h 47"/>
                      <a:gd name="T26" fmla="*/ 5 w 23"/>
                      <a:gd name="T27" fmla="*/ 1 h 47"/>
                      <a:gd name="T28" fmla="*/ 3 w 23"/>
                      <a:gd name="T29" fmla="*/ 1 h 47"/>
                      <a:gd name="T30" fmla="*/ 2 w 23"/>
                      <a:gd name="T31" fmla="*/ 0 h 47"/>
                      <a:gd name="T32" fmla="*/ 0 w 23"/>
                      <a:gd name="T33" fmla="*/ 0 h 47"/>
                      <a:gd name="T34" fmla="*/ 0 w 23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0" y="47"/>
                        </a:moveTo>
                        <a:lnTo>
                          <a:pt x="5" y="46"/>
                        </a:lnTo>
                        <a:lnTo>
                          <a:pt x="10" y="44"/>
                        </a:lnTo>
                        <a:lnTo>
                          <a:pt x="15" y="42"/>
                        </a:lnTo>
                        <a:lnTo>
                          <a:pt x="18" y="39"/>
                        </a:lnTo>
                        <a:lnTo>
                          <a:pt x="20" y="36"/>
                        </a:lnTo>
                        <a:lnTo>
                          <a:pt x="22" y="32"/>
                        </a:lnTo>
                        <a:lnTo>
                          <a:pt x="23" y="28"/>
                        </a:lnTo>
                        <a:lnTo>
                          <a:pt x="23" y="23"/>
                        </a:lnTo>
                        <a:lnTo>
                          <a:pt x="23" y="19"/>
                        </a:lnTo>
                        <a:lnTo>
                          <a:pt x="22" y="15"/>
                        </a:lnTo>
                        <a:lnTo>
                          <a:pt x="20" y="11"/>
                        </a:lnTo>
                        <a:lnTo>
                          <a:pt x="18" y="8"/>
                        </a:lnTo>
                        <a:lnTo>
                          <a:pt x="15" y="4"/>
                        </a:lnTo>
                        <a:lnTo>
                          <a:pt x="10" y="2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8" name="Rectangle 14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832" y="2047"/>
                    <a:ext cx="114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59" name="Freeform 148"/>
                  <p:cNvSpPr>
                    <a:spLocks noChangeAspect="1"/>
                  </p:cNvSpPr>
                  <p:nvPr/>
                </p:nvSpPr>
                <p:spPr bwMode="auto">
                  <a:xfrm>
                    <a:off x="825" y="2047"/>
                    <a:ext cx="7" cy="14"/>
                  </a:xfrm>
                  <a:custGeom>
                    <a:avLst/>
                    <a:gdLst>
                      <a:gd name="T0" fmla="*/ 7 w 23"/>
                      <a:gd name="T1" fmla="*/ 0 h 47"/>
                      <a:gd name="T2" fmla="*/ 5 w 23"/>
                      <a:gd name="T3" fmla="*/ 0 h 47"/>
                      <a:gd name="T4" fmla="*/ 4 w 23"/>
                      <a:gd name="T5" fmla="*/ 1 h 47"/>
                      <a:gd name="T6" fmla="*/ 2 w 23"/>
                      <a:gd name="T7" fmla="*/ 1 h 47"/>
                      <a:gd name="T8" fmla="*/ 2 w 23"/>
                      <a:gd name="T9" fmla="*/ 2 h 47"/>
                      <a:gd name="T10" fmla="*/ 1 w 23"/>
                      <a:gd name="T11" fmla="*/ 3 h 47"/>
                      <a:gd name="T12" fmla="*/ 0 w 23"/>
                      <a:gd name="T13" fmla="*/ 4 h 47"/>
                      <a:gd name="T14" fmla="*/ 0 w 23"/>
                      <a:gd name="T15" fmla="*/ 6 h 47"/>
                      <a:gd name="T16" fmla="*/ 0 w 23"/>
                      <a:gd name="T17" fmla="*/ 7 h 47"/>
                      <a:gd name="T18" fmla="*/ 0 w 23"/>
                      <a:gd name="T19" fmla="*/ 8 h 47"/>
                      <a:gd name="T20" fmla="*/ 0 w 23"/>
                      <a:gd name="T21" fmla="*/ 10 h 47"/>
                      <a:gd name="T22" fmla="*/ 1 w 23"/>
                      <a:gd name="T23" fmla="*/ 11 h 47"/>
                      <a:gd name="T24" fmla="*/ 2 w 23"/>
                      <a:gd name="T25" fmla="*/ 12 h 47"/>
                      <a:gd name="T26" fmla="*/ 2 w 23"/>
                      <a:gd name="T27" fmla="*/ 13 h 47"/>
                      <a:gd name="T28" fmla="*/ 4 w 23"/>
                      <a:gd name="T29" fmla="*/ 13 h 47"/>
                      <a:gd name="T30" fmla="*/ 5 w 23"/>
                      <a:gd name="T31" fmla="*/ 14 h 47"/>
                      <a:gd name="T32" fmla="*/ 7 w 23"/>
                      <a:gd name="T33" fmla="*/ 14 h 47"/>
                      <a:gd name="T34" fmla="*/ 7 w 23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23" y="0"/>
                        </a:moveTo>
                        <a:lnTo>
                          <a:pt x="17" y="0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8"/>
                        </a:lnTo>
                        <a:lnTo>
                          <a:pt x="3" y="11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8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7" y="46"/>
                        </a:lnTo>
                        <a:lnTo>
                          <a:pt x="23" y="47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0" name="Freeform 149"/>
                  <p:cNvSpPr>
                    <a:spLocks noChangeAspect="1"/>
                  </p:cNvSpPr>
                  <p:nvPr/>
                </p:nvSpPr>
                <p:spPr bwMode="auto">
                  <a:xfrm>
                    <a:off x="825" y="1625"/>
                    <a:ext cx="7" cy="14"/>
                  </a:xfrm>
                  <a:custGeom>
                    <a:avLst/>
                    <a:gdLst>
                      <a:gd name="T0" fmla="*/ 7 w 23"/>
                      <a:gd name="T1" fmla="*/ 0 h 46"/>
                      <a:gd name="T2" fmla="*/ 5 w 23"/>
                      <a:gd name="T3" fmla="*/ 0 h 46"/>
                      <a:gd name="T4" fmla="*/ 4 w 23"/>
                      <a:gd name="T5" fmla="*/ 1 h 46"/>
                      <a:gd name="T6" fmla="*/ 2 w 23"/>
                      <a:gd name="T7" fmla="*/ 1 h 46"/>
                      <a:gd name="T8" fmla="*/ 2 w 23"/>
                      <a:gd name="T9" fmla="*/ 2 h 46"/>
                      <a:gd name="T10" fmla="*/ 1 w 23"/>
                      <a:gd name="T11" fmla="*/ 3 h 46"/>
                      <a:gd name="T12" fmla="*/ 0 w 23"/>
                      <a:gd name="T13" fmla="*/ 4 h 46"/>
                      <a:gd name="T14" fmla="*/ 0 w 23"/>
                      <a:gd name="T15" fmla="*/ 5 h 46"/>
                      <a:gd name="T16" fmla="*/ 0 w 23"/>
                      <a:gd name="T17" fmla="*/ 7 h 46"/>
                      <a:gd name="T18" fmla="*/ 0 w 23"/>
                      <a:gd name="T19" fmla="*/ 8 h 46"/>
                      <a:gd name="T20" fmla="*/ 0 w 23"/>
                      <a:gd name="T21" fmla="*/ 9 h 46"/>
                      <a:gd name="T22" fmla="*/ 1 w 23"/>
                      <a:gd name="T23" fmla="*/ 11 h 46"/>
                      <a:gd name="T24" fmla="*/ 2 w 23"/>
                      <a:gd name="T25" fmla="*/ 12 h 46"/>
                      <a:gd name="T26" fmla="*/ 2 w 23"/>
                      <a:gd name="T27" fmla="*/ 13 h 46"/>
                      <a:gd name="T28" fmla="*/ 4 w 23"/>
                      <a:gd name="T29" fmla="*/ 13 h 46"/>
                      <a:gd name="T30" fmla="*/ 5 w 23"/>
                      <a:gd name="T31" fmla="*/ 14 h 46"/>
                      <a:gd name="T32" fmla="*/ 7 w 23"/>
                      <a:gd name="T33" fmla="*/ 14 h 46"/>
                      <a:gd name="T34" fmla="*/ 7 w 23"/>
                      <a:gd name="T35" fmla="*/ 0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23" y="0"/>
                        </a:moveTo>
                        <a:lnTo>
                          <a:pt x="17" y="1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4"/>
                        </a:lnTo>
                        <a:lnTo>
                          <a:pt x="0" y="18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1"/>
                        </a:lnTo>
                        <a:lnTo>
                          <a:pt x="3" y="35"/>
                        </a:lnTo>
                        <a:lnTo>
                          <a:pt x="5" y="38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7" y="46"/>
                        </a:lnTo>
                        <a:lnTo>
                          <a:pt x="23" y="46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1" name="Rectangle 15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832" y="1625"/>
                    <a:ext cx="114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62" name="Freeform 151"/>
                  <p:cNvSpPr>
                    <a:spLocks noChangeAspect="1"/>
                  </p:cNvSpPr>
                  <p:nvPr/>
                </p:nvSpPr>
                <p:spPr bwMode="auto">
                  <a:xfrm>
                    <a:off x="946" y="1625"/>
                    <a:ext cx="7" cy="14"/>
                  </a:xfrm>
                  <a:custGeom>
                    <a:avLst/>
                    <a:gdLst>
                      <a:gd name="T0" fmla="*/ 0 w 23"/>
                      <a:gd name="T1" fmla="*/ 14 h 46"/>
                      <a:gd name="T2" fmla="*/ 2 w 23"/>
                      <a:gd name="T3" fmla="*/ 14 h 46"/>
                      <a:gd name="T4" fmla="*/ 3 w 23"/>
                      <a:gd name="T5" fmla="*/ 13 h 46"/>
                      <a:gd name="T6" fmla="*/ 5 w 23"/>
                      <a:gd name="T7" fmla="*/ 13 h 46"/>
                      <a:gd name="T8" fmla="*/ 5 w 23"/>
                      <a:gd name="T9" fmla="*/ 12 h 46"/>
                      <a:gd name="T10" fmla="*/ 6 w 23"/>
                      <a:gd name="T11" fmla="*/ 11 h 46"/>
                      <a:gd name="T12" fmla="*/ 7 w 23"/>
                      <a:gd name="T13" fmla="*/ 9 h 46"/>
                      <a:gd name="T14" fmla="*/ 7 w 23"/>
                      <a:gd name="T15" fmla="*/ 8 h 46"/>
                      <a:gd name="T16" fmla="*/ 7 w 23"/>
                      <a:gd name="T17" fmla="*/ 7 h 46"/>
                      <a:gd name="T18" fmla="*/ 7 w 23"/>
                      <a:gd name="T19" fmla="*/ 5 h 46"/>
                      <a:gd name="T20" fmla="*/ 7 w 23"/>
                      <a:gd name="T21" fmla="*/ 4 h 46"/>
                      <a:gd name="T22" fmla="*/ 6 w 23"/>
                      <a:gd name="T23" fmla="*/ 3 h 46"/>
                      <a:gd name="T24" fmla="*/ 5 w 23"/>
                      <a:gd name="T25" fmla="*/ 2 h 46"/>
                      <a:gd name="T26" fmla="*/ 5 w 23"/>
                      <a:gd name="T27" fmla="*/ 1 h 46"/>
                      <a:gd name="T28" fmla="*/ 3 w 23"/>
                      <a:gd name="T29" fmla="*/ 1 h 46"/>
                      <a:gd name="T30" fmla="*/ 2 w 23"/>
                      <a:gd name="T31" fmla="*/ 0 h 46"/>
                      <a:gd name="T32" fmla="*/ 0 w 23"/>
                      <a:gd name="T33" fmla="*/ 0 h 46"/>
                      <a:gd name="T34" fmla="*/ 0 w 23"/>
                      <a:gd name="T35" fmla="*/ 14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0" y="46"/>
                        </a:moveTo>
                        <a:lnTo>
                          <a:pt x="5" y="46"/>
                        </a:lnTo>
                        <a:lnTo>
                          <a:pt x="10" y="44"/>
                        </a:lnTo>
                        <a:lnTo>
                          <a:pt x="15" y="42"/>
                        </a:lnTo>
                        <a:lnTo>
                          <a:pt x="18" y="38"/>
                        </a:lnTo>
                        <a:lnTo>
                          <a:pt x="20" y="35"/>
                        </a:lnTo>
                        <a:lnTo>
                          <a:pt x="22" y="31"/>
                        </a:lnTo>
                        <a:lnTo>
                          <a:pt x="23" y="27"/>
                        </a:lnTo>
                        <a:lnTo>
                          <a:pt x="23" y="23"/>
                        </a:lnTo>
                        <a:lnTo>
                          <a:pt x="23" y="18"/>
                        </a:lnTo>
                        <a:lnTo>
                          <a:pt x="22" y="14"/>
                        </a:lnTo>
                        <a:lnTo>
                          <a:pt x="20" y="10"/>
                        </a:lnTo>
                        <a:lnTo>
                          <a:pt x="18" y="7"/>
                        </a:lnTo>
                        <a:lnTo>
                          <a:pt x="15" y="4"/>
                        </a:lnTo>
                        <a:lnTo>
                          <a:pt x="10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3" name="Freeform 152"/>
                  <p:cNvSpPr>
                    <a:spLocks noChangeAspect="1"/>
                  </p:cNvSpPr>
                  <p:nvPr/>
                </p:nvSpPr>
                <p:spPr bwMode="auto">
                  <a:xfrm>
                    <a:off x="1175" y="2047"/>
                    <a:ext cx="7" cy="14"/>
                  </a:xfrm>
                  <a:custGeom>
                    <a:avLst/>
                    <a:gdLst>
                      <a:gd name="T0" fmla="*/ 0 w 23"/>
                      <a:gd name="T1" fmla="*/ 14 h 47"/>
                      <a:gd name="T2" fmla="*/ 2 w 23"/>
                      <a:gd name="T3" fmla="*/ 14 h 47"/>
                      <a:gd name="T4" fmla="*/ 3 w 23"/>
                      <a:gd name="T5" fmla="*/ 13 h 47"/>
                      <a:gd name="T6" fmla="*/ 5 w 23"/>
                      <a:gd name="T7" fmla="*/ 13 h 47"/>
                      <a:gd name="T8" fmla="*/ 5 w 23"/>
                      <a:gd name="T9" fmla="*/ 12 h 47"/>
                      <a:gd name="T10" fmla="*/ 6 w 23"/>
                      <a:gd name="T11" fmla="*/ 11 h 47"/>
                      <a:gd name="T12" fmla="*/ 7 w 23"/>
                      <a:gd name="T13" fmla="*/ 10 h 47"/>
                      <a:gd name="T14" fmla="*/ 7 w 23"/>
                      <a:gd name="T15" fmla="*/ 8 h 47"/>
                      <a:gd name="T16" fmla="*/ 7 w 23"/>
                      <a:gd name="T17" fmla="*/ 7 h 47"/>
                      <a:gd name="T18" fmla="*/ 7 w 23"/>
                      <a:gd name="T19" fmla="*/ 6 h 47"/>
                      <a:gd name="T20" fmla="*/ 7 w 23"/>
                      <a:gd name="T21" fmla="*/ 4 h 47"/>
                      <a:gd name="T22" fmla="*/ 6 w 23"/>
                      <a:gd name="T23" fmla="*/ 3 h 47"/>
                      <a:gd name="T24" fmla="*/ 5 w 23"/>
                      <a:gd name="T25" fmla="*/ 2 h 47"/>
                      <a:gd name="T26" fmla="*/ 5 w 23"/>
                      <a:gd name="T27" fmla="*/ 1 h 47"/>
                      <a:gd name="T28" fmla="*/ 3 w 23"/>
                      <a:gd name="T29" fmla="*/ 1 h 47"/>
                      <a:gd name="T30" fmla="*/ 2 w 23"/>
                      <a:gd name="T31" fmla="*/ 0 h 47"/>
                      <a:gd name="T32" fmla="*/ 0 w 23"/>
                      <a:gd name="T33" fmla="*/ 0 h 47"/>
                      <a:gd name="T34" fmla="*/ 0 w 23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0" y="47"/>
                        </a:moveTo>
                        <a:lnTo>
                          <a:pt x="5" y="46"/>
                        </a:lnTo>
                        <a:lnTo>
                          <a:pt x="11" y="44"/>
                        </a:lnTo>
                        <a:lnTo>
                          <a:pt x="15" y="42"/>
                        </a:lnTo>
                        <a:lnTo>
                          <a:pt x="18" y="39"/>
                        </a:lnTo>
                        <a:lnTo>
                          <a:pt x="20" y="36"/>
                        </a:lnTo>
                        <a:lnTo>
                          <a:pt x="22" y="32"/>
                        </a:lnTo>
                        <a:lnTo>
                          <a:pt x="23" y="28"/>
                        </a:lnTo>
                        <a:lnTo>
                          <a:pt x="23" y="23"/>
                        </a:lnTo>
                        <a:lnTo>
                          <a:pt x="23" y="19"/>
                        </a:lnTo>
                        <a:lnTo>
                          <a:pt x="22" y="15"/>
                        </a:lnTo>
                        <a:lnTo>
                          <a:pt x="20" y="11"/>
                        </a:lnTo>
                        <a:lnTo>
                          <a:pt x="18" y="8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4" name="Rectangle 15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061" y="2047"/>
                    <a:ext cx="114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65" name="Freeform 154"/>
                  <p:cNvSpPr>
                    <a:spLocks noChangeAspect="1"/>
                  </p:cNvSpPr>
                  <p:nvPr/>
                </p:nvSpPr>
                <p:spPr bwMode="auto">
                  <a:xfrm>
                    <a:off x="1054" y="2047"/>
                    <a:ext cx="7" cy="14"/>
                  </a:xfrm>
                  <a:custGeom>
                    <a:avLst/>
                    <a:gdLst>
                      <a:gd name="T0" fmla="*/ 7 w 23"/>
                      <a:gd name="T1" fmla="*/ 0 h 47"/>
                      <a:gd name="T2" fmla="*/ 5 w 23"/>
                      <a:gd name="T3" fmla="*/ 0 h 47"/>
                      <a:gd name="T4" fmla="*/ 4 w 23"/>
                      <a:gd name="T5" fmla="*/ 1 h 47"/>
                      <a:gd name="T6" fmla="*/ 2 w 23"/>
                      <a:gd name="T7" fmla="*/ 1 h 47"/>
                      <a:gd name="T8" fmla="*/ 2 w 23"/>
                      <a:gd name="T9" fmla="*/ 2 h 47"/>
                      <a:gd name="T10" fmla="*/ 1 w 23"/>
                      <a:gd name="T11" fmla="*/ 3 h 47"/>
                      <a:gd name="T12" fmla="*/ 0 w 23"/>
                      <a:gd name="T13" fmla="*/ 4 h 47"/>
                      <a:gd name="T14" fmla="*/ 0 w 23"/>
                      <a:gd name="T15" fmla="*/ 6 h 47"/>
                      <a:gd name="T16" fmla="*/ 0 w 23"/>
                      <a:gd name="T17" fmla="*/ 7 h 47"/>
                      <a:gd name="T18" fmla="*/ 0 w 23"/>
                      <a:gd name="T19" fmla="*/ 8 h 47"/>
                      <a:gd name="T20" fmla="*/ 0 w 23"/>
                      <a:gd name="T21" fmla="*/ 10 h 47"/>
                      <a:gd name="T22" fmla="*/ 1 w 23"/>
                      <a:gd name="T23" fmla="*/ 11 h 47"/>
                      <a:gd name="T24" fmla="*/ 2 w 23"/>
                      <a:gd name="T25" fmla="*/ 12 h 47"/>
                      <a:gd name="T26" fmla="*/ 2 w 23"/>
                      <a:gd name="T27" fmla="*/ 13 h 47"/>
                      <a:gd name="T28" fmla="*/ 4 w 23"/>
                      <a:gd name="T29" fmla="*/ 13 h 47"/>
                      <a:gd name="T30" fmla="*/ 5 w 23"/>
                      <a:gd name="T31" fmla="*/ 14 h 47"/>
                      <a:gd name="T32" fmla="*/ 7 w 23"/>
                      <a:gd name="T33" fmla="*/ 14 h 47"/>
                      <a:gd name="T34" fmla="*/ 7 w 23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23" y="0"/>
                        </a:moveTo>
                        <a:lnTo>
                          <a:pt x="18" y="0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8"/>
                        </a:lnTo>
                        <a:lnTo>
                          <a:pt x="3" y="11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8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8" y="46"/>
                        </a:lnTo>
                        <a:lnTo>
                          <a:pt x="23" y="47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6" name="Freeform 155"/>
                  <p:cNvSpPr>
                    <a:spLocks noChangeAspect="1"/>
                  </p:cNvSpPr>
                  <p:nvPr/>
                </p:nvSpPr>
                <p:spPr bwMode="auto">
                  <a:xfrm>
                    <a:off x="1054" y="1625"/>
                    <a:ext cx="7" cy="14"/>
                  </a:xfrm>
                  <a:custGeom>
                    <a:avLst/>
                    <a:gdLst>
                      <a:gd name="T0" fmla="*/ 7 w 23"/>
                      <a:gd name="T1" fmla="*/ 0 h 46"/>
                      <a:gd name="T2" fmla="*/ 5 w 23"/>
                      <a:gd name="T3" fmla="*/ 0 h 46"/>
                      <a:gd name="T4" fmla="*/ 4 w 23"/>
                      <a:gd name="T5" fmla="*/ 1 h 46"/>
                      <a:gd name="T6" fmla="*/ 2 w 23"/>
                      <a:gd name="T7" fmla="*/ 1 h 46"/>
                      <a:gd name="T8" fmla="*/ 2 w 23"/>
                      <a:gd name="T9" fmla="*/ 2 h 46"/>
                      <a:gd name="T10" fmla="*/ 1 w 23"/>
                      <a:gd name="T11" fmla="*/ 3 h 46"/>
                      <a:gd name="T12" fmla="*/ 0 w 23"/>
                      <a:gd name="T13" fmla="*/ 4 h 46"/>
                      <a:gd name="T14" fmla="*/ 0 w 23"/>
                      <a:gd name="T15" fmla="*/ 5 h 46"/>
                      <a:gd name="T16" fmla="*/ 0 w 23"/>
                      <a:gd name="T17" fmla="*/ 7 h 46"/>
                      <a:gd name="T18" fmla="*/ 0 w 23"/>
                      <a:gd name="T19" fmla="*/ 8 h 46"/>
                      <a:gd name="T20" fmla="*/ 0 w 23"/>
                      <a:gd name="T21" fmla="*/ 9 h 46"/>
                      <a:gd name="T22" fmla="*/ 1 w 23"/>
                      <a:gd name="T23" fmla="*/ 11 h 46"/>
                      <a:gd name="T24" fmla="*/ 2 w 23"/>
                      <a:gd name="T25" fmla="*/ 12 h 46"/>
                      <a:gd name="T26" fmla="*/ 2 w 23"/>
                      <a:gd name="T27" fmla="*/ 13 h 46"/>
                      <a:gd name="T28" fmla="*/ 4 w 23"/>
                      <a:gd name="T29" fmla="*/ 13 h 46"/>
                      <a:gd name="T30" fmla="*/ 5 w 23"/>
                      <a:gd name="T31" fmla="*/ 14 h 46"/>
                      <a:gd name="T32" fmla="*/ 7 w 23"/>
                      <a:gd name="T33" fmla="*/ 14 h 46"/>
                      <a:gd name="T34" fmla="*/ 7 w 23"/>
                      <a:gd name="T35" fmla="*/ 0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4"/>
                        </a:lnTo>
                        <a:lnTo>
                          <a:pt x="0" y="18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1"/>
                        </a:lnTo>
                        <a:lnTo>
                          <a:pt x="3" y="35"/>
                        </a:lnTo>
                        <a:lnTo>
                          <a:pt x="5" y="38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7" name="Rectangle 15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061" y="1625"/>
                    <a:ext cx="114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68" name="Freeform 157"/>
                  <p:cNvSpPr>
                    <a:spLocks noChangeAspect="1"/>
                  </p:cNvSpPr>
                  <p:nvPr/>
                </p:nvSpPr>
                <p:spPr bwMode="auto">
                  <a:xfrm>
                    <a:off x="1175" y="1625"/>
                    <a:ext cx="7" cy="14"/>
                  </a:xfrm>
                  <a:custGeom>
                    <a:avLst/>
                    <a:gdLst>
                      <a:gd name="T0" fmla="*/ 0 w 23"/>
                      <a:gd name="T1" fmla="*/ 14 h 46"/>
                      <a:gd name="T2" fmla="*/ 2 w 23"/>
                      <a:gd name="T3" fmla="*/ 14 h 46"/>
                      <a:gd name="T4" fmla="*/ 3 w 23"/>
                      <a:gd name="T5" fmla="*/ 13 h 46"/>
                      <a:gd name="T6" fmla="*/ 5 w 23"/>
                      <a:gd name="T7" fmla="*/ 13 h 46"/>
                      <a:gd name="T8" fmla="*/ 5 w 23"/>
                      <a:gd name="T9" fmla="*/ 12 h 46"/>
                      <a:gd name="T10" fmla="*/ 6 w 23"/>
                      <a:gd name="T11" fmla="*/ 11 h 46"/>
                      <a:gd name="T12" fmla="*/ 7 w 23"/>
                      <a:gd name="T13" fmla="*/ 9 h 46"/>
                      <a:gd name="T14" fmla="*/ 7 w 23"/>
                      <a:gd name="T15" fmla="*/ 8 h 46"/>
                      <a:gd name="T16" fmla="*/ 7 w 23"/>
                      <a:gd name="T17" fmla="*/ 7 h 46"/>
                      <a:gd name="T18" fmla="*/ 7 w 23"/>
                      <a:gd name="T19" fmla="*/ 5 h 46"/>
                      <a:gd name="T20" fmla="*/ 7 w 23"/>
                      <a:gd name="T21" fmla="*/ 4 h 46"/>
                      <a:gd name="T22" fmla="*/ 6 w 23"/>
                      <a:gd name="T23" fmla="*/ 3 h 46"/>
                      <a:gd name="T24" fmla="*/ 5 w 23"/>
                      <a:gd name="T25" fmla="*/ 2 h 46"/>
                      <a:gd name="T26" fmla="*/ 5 w 23"/>
                      <a:gd name="T27" fmla="*/ 1 h 46"/>
                      <a:gd name="T28" fmla="*/ 3 w 23"/>
                      <a:gd name="T29" fmla="*/ 1 h 46"/>
                      <a:gd name="T30" fmla="*/ 2 w 23"/>
                      <a:gd name="T31" fmla="*/ 0 h 46"/>
                      <a:gd name="T32" fmla="*/ 0 w 23"/>
                      <a:gd name="T33" fmla="*/ 0 h 46"/>
                      <a:gd name="T34" fmla="*/ 0 w 23"/>
                      <a:gd name="T35" fmla="*/ 14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0" y="46"/>
                        </a:moveTo>
                        <a:lnTo>
                          <a:pt x="5" y="46"/>
                        </a:lnTo>
                        <a:lnTo>
                          <a:pt x="11" y="44"/>
                        </a:lnTo>
                        <a:lnTo>
                          <a:pt x="15" y="42"/>
                        </a:lnTo>
                        <a:lnTo>
                          <a:pt x="18" y="38"/>
                        </a:lnTo>
                        <a:lnTo>
                          <a:pt x="20" y="35"/>
                        </a:lnTo>
                        <a:lnTo>
                          <a:pt x="22" y="31"/>
                        </a:lnTo>
                        <a:lnTo>
                          <a:pt x="23" y="27"/>
                        </a:lnTo>
                        <a:lnTo>
                          <a:pt x="23" y="23"/>
                        </a:lnTo>
                        <a:lnTo>
                          <a:pt x="23" y="18"/>
                        </a:lnTo>
                        <a:lnTo>
                          <a:pt x="22" y="14"/>
                        </a:lnTo>
                        <a:lnTo>
                          <a:pt x="20" y="10"/>
                        </a:lnTo>
                        <a:lnTo>
                          <a:pt x="18" y="7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9" name="Freeform 158"/>
                  <p:cNvSpPr>
                    <a:spLocks noChangeAspect="1"/>
                  </p:cNvSpPr>
                  <p:nvPr/>
                </p:nvSpPr>
                <p:spPr bwMode="auto">
                  <a:xfrm>
                    <a:off x="1954" y="1618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5 w 24"/>
                      <a:gd name="T3" fmla="*/ 1 h 49"/>
                      <a:gd name="T4" fmla="*/ 4 w 24"/>
                      <a:gd name="T5" fmla="*/ 1 h 49"/>
                      <a:gd name="T6" fmla="*/ 3 w 24"/>
                      <a:gd name="T7" fmla="*/ 3 h 49"/>
                      <a:gd name="T8" fmla="*/ 2 w 24"/>
                      <a:gd name="T9" fmla="*/ 4 h 49"/>
                      <a:gd name="T10" fmla="*/ 1 w 24"/>
                      <a:gd name="T11" fmla="*/ 5 h 49"/>
                      <a:gd name="T12" fmla="*/ 0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1 h 49"/>
                      <a:gd name="T18" fmla="*/ 0 w 24"/>
                      <a:gd name="T19" fmla="*/ 12 h 49"/>
                      <a:gd name="T20" fmla="*/ 0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8 h 49"/>
                      <a:gd name="T26" fmla="*/ 3 w 24"/>
                      <a:gd name="T27" fmla="*/ 19 h 49"/>
                      <a:gd name="T28" fmla="*/ 4 w 24"/>
                      <a:gd name="T29" fmla="*/ 20 h 49"/>
                      <a:gd name="T30" fmla="*/ 5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8" y="2"/>
                        </a:lnTo>
                        <a:lnTo>
                          <a:pt x="14" y="3"/>
                        </a:lnTo>
                        <a:lnTo>
                          <a:pt x="10" y="6"/>
                        </a:lnTo>
                        <a:lnTo>
                          <a:pt x="6" y="9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6" y="42"/>
                        </a:lnTo>
                        <a:lnTo>
                          <a:pt x="10" y="44"/>
                        </a:lnTo>
                        <a:lnTo>
                          <a:pt x="14" y="47"/>
                        </a:lnTo>
                        <a:lnTo>
                          <a:pt x="18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0" name="Rectangle 15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961" y="1618"/>
                    <a:ext cx="107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71" name="Freeform 160"/>
                  <p:cNvSpPr>
                    <a:spLocks noChangeAspect="1"/>
                  </p:cNvSpPr>
                  <p:nvPr/>
                </p:nvSpPr>
                <p:spPr bwMode="auto">
                  <a:xfrm>
                    <a:off x="2068" y="1618"/>
                    <a:ext cx="7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2 w 24"/>
                      <a:gd name="T3" fmla="*/ 21 h 49"/>
                      <a:gd name="T4" fmla="*/ 3 w 24"/>
                      <a:gd name="T5" fmla="*/ 20 h 49"/>
                      <a:gd name="T6" fmla="*/ 4 w 24"/>
                      <a:gd name="T7" fmla="*/ 19 h 49"/>
                      <a:gd name="T8" fmla="*/ 5 w 24"/>
                      <a:gd name="T9" fmla="*/ 18 h 49"/>
                      <a:gd name="T10" fmla="*/ 6 w 24"/>
                      <a:gd name="T11" fmla="*/ 16 h 49"/>
                      <a:gd name="T12" fmla="*/ 7 w 24"/>
                      <a:gd name="T13" fmla="*/ 14 h 49"/>
                      <a:gd name="T14" fmla="*/ 7 w 24"/>
                      <a:gd name="T15" fmla="*/ 12 h 49"/>
                      <a:gd name="T16" fmla="*/ 7 w 24"/>
                      <a:gd name="T17" fmla="*/ 11 h 49"/>
                      <a:gd name="T18" fmla="*/ 7 w 24"/>
                      <a:gd name="T19" fmla="*/ 9 h 49"/>
                      <a:gd name="T20" fmla="*/ 7 w 24"/>
                      <a:gd name="T21" fmla="*/ 7 h 49"/>
                      <a:gd name="T22" fmla="*/ 6 w 24"/>
                      <a:gd name="T23" fmla="*/ 5 h 49"/>
                      <a:gd name="T24" fmla="*/ 5 w 24"/>
                      <a:gd name="T25" fmla="*/ 4 h 49"/>
                      <a:gd name="T26" fmla="*/ 4 w 24"/>
                      <a:gd name="T27" fmla="*/ 3 h 49"/>
                      <a:gd name="T28" fmla="*/ 3 w 24"/>
                      <a:gd name="T29" fmla="*/ 1 h 49"/>
                      <a:gd name="T30" fmla="*/ 2 w 24"/>
                      <a:gd name="T31" fmla="*/ 1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0" y="47"/>
                        </a:lnTo>
                        <a:lnTo>
                          <a:pt x="14" y="44"/>
                        </a:lnTo>
                        <a:lnTo>
                          <a:pt x="17" y="42"/>
                        </a:lnTo>
                        <a:lnTo>
                          <a:pt x="21" y="37"/>
                        </a:lnTo>
                        <a:lnTo>
                          <a:pt x="23" y="33"/>
                        </a:lnTo>
                        <a:lnTo>
                          <a:pt x="24" y="29"/>
                        </a:lnTo>
                        <a:lnTo>
                          <a:pt x="24" y="25"/>
                        </a:lnTo>
                        <a:lnTo>
                          <a:pt x="24" y="20"/>
                        </a:lnTo>
                        <a:lnTo>
                          <a:pt x="23" y="16"/>
                        </a:lnTo>
                        <a:lnTo>
                          <a:pt x="21" y="12"/>
                        </a:lnTo>
                        <a:lnTo>
                          <a:pt x="17" y="9"/>
                        </a:lnTo>
                        <a:lnTo>
                          <a:pt x="14" y="6"/>
                        </a:lnTo>
                        <a:lnTo>
                          <a:pt x="10" y="3"/>
                        </a:lnTo>
                        <a:lnTo>
                          <a:pt x="6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2" name="Freeform 161"/>
                  <p:cNvSpPr>
                    <a:spLocks noChangeAspect="1"/>
                  </p:cNvSpPr>
                  <p:nvPr/>
                </p:nvSpPr>
                <p:spPr bwMode="auto">
                  <a:xfrm>
                    <a:off x="2061" y="2047"/>
                    <a:ext cx="7" cy="21"/>
                  </a:xfrm>
                  <a:custGeom>
                    <a:avLst/>
                    <a:gdLst>
                      <a:gd name="T0" fmla="*/ 0 w 25"/>
                      <a:gd name="T1" fmla="*/ 21 h 49"/>
                      <a:gd name="T2" fmla="*/ 2 w 25"/>
                      <a:gd name="T3" fmla="*/ 21 h 49"/>
                      <a:gd name="T4" fmla="*/ 3 w 25"/>
                      <a:gd name="T5" fmla="*/ 20 h 49"/>
                      <a:gd name="T6" fmla="*/ 4 w 25"/>
                      <a:gd name="T7" fmla="*/ 18 h 49"/>
                      <a:gd name="T8" fmla="*/ 5 w 25"/>
                      <a:gd name="T9" fmla="*/ 17 h 49"/>
                      <a:gd name="T10" fmla="*/ 6 w 25"/>
                      <a:gd name="T11" fmla="*/ 16 h 49"/>
                      <a:gd name="T12" fmla="*/ 6 w 25"/>
                      <a:gd name="T13" fmla="*/ 14 h 49"/>
                      <a:gd name="T14" fmla="*/ 7 w 25"/>
                      <a:gd name="T15" fmla="*/ 12 h 49"/>
                      <a:gd name="T16" fmla="*/ 7 w 25"/>
                      <a:gd name="T17" fmla="*/ 10 h 49"/>
                      <a:gd name="T18" fmla="*/ 7 w 25"/>
                      <a:gd name="T19" fmla="*/ 9 h 49"/>
                      <a:gd name="T20" fmla="*/ 6 w 25"/>
                      <a:gd name="T21" fmla="*/ 7 h 49"/>
                      <a:gd name="T22" fmla="*/ 6 w 25"/>
                      <a:gd name="T23" fmla="*/ 5 h 49"/>
                      <a:gd name="T24" fmla="*/ 5 w 25"/>
                      <a:gd name="T25" fmla="*/ 3 h 49"/>
                      <a:gd name="T26" fmla="*/ 4 w 25"/>
                      <a:gd name="T27" fmla="*/ 2 h 49"/>
                      <a:gd name="T28" fmla="*/ 3 w 25"/>
                      <a:gd name="T29" fmla="*/ 1 h 49"/>
                      <a:gd name="T30" fmla="*/ 2 w 25"/>
                      <a:gd name="T31" fmla="*/ 0 h 49"/>
                      <a:gd name="T32" fmla="*/ 0 w 25"/>
                      <a:gd name="T33" fmla="*/ 0 h 49"/>
                      <a:gd name="T34" fmla="*/ 0 w 25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1" y="47"/>
                        </a:lnTo>
                        <a:lnTo>
                          <a:pt x="15" y="43"/>
                        </a:lnTo>
                        <a:lnTo>
                          <a:pt x="18" y="40"/>
                        </a:lnTo>
                        <a:lnTo>
                          <a:pt x="22" y="37"/>
                        </a:lnTo>
                        <a:lnTo>
                          <a:pt x="23" y="33"/>
                        </a:lnTo>
                        <a:lnTo>
                          <a:pt x="24" y="29"/>
                        </a:lnTo>
                        <a:lnTo>
                          <a:pt x="25" y="24"/>
                        </a:lnTo>
                        <a:lnTo>
                          <a:pt x="24" y="20"/>
                        </a:lnTo>
                        <a:lnTo>
                          <a:pt x="23" y="16"/>
                        </a:lnTo>
                        <a:lnTo>
                          <a:pt x="22" y="12"/>
                        </a:lnTo>
                        <a:lnTo>
                          <a:pt x="18" y="8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6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3" name="Rectangle 16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961" y="2047"/>
                    <a:ext cx="100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74" name="Freeform 163"/>
                  <p:cNvSpPr>
                    <a:spLocks noChangeAspect="1"/>
                  </p:cNvSpPr>
                  <p:nvPr/>
                </p:nvSpPr>
                <p:spPr bwMode="auto">
                  <a:xfrm>
                    <a:off x="1954" y="2047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5 w 24"/>
                      <a:gd name="T3" fmla="*/ 0 h 49"/>
                      <a:gd name="T4" fmla="*/ 4 w 24"/>
                      <a:gd name="T5" fmla="*/ 1 h 49"/>
                      <a:gd name="T6" fmla="*/ 3 w 24"/>
                      <a:gd name="T7" fmla="*/ 2 h 49"/>
                      <a:gd name="T8" fmla="*/ 2 w 24"/>
                      <a:gd name="T9" fmla="*/ 3 h 49"/>
                      <a:gd name="T10" fmla="*/ 1 w 24"/>
                      <a:gd name="T11" fmla="*/ 5 h 49"/>
                      <a:gd name="T12" fmla="*/ 0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0 h 49"/>
                      <a:gd name="T18" fmla="*/ 0 w 24"/>
                      <a:gd name="T19" fmla="*/ 12 h 49"/>
                      <a:gd name="T20" fmla="*/ 0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7 h 49"/>
                      <a:gd name="T26" fmla="*/ 3 w 24"/>
                      <a:gd name="T27" fmla="*/ 18 h 49"/>
                      <a:gd name="T28" fmla="*/ 4 w 24"/>
                      <a:gd name="T29" fmla="*/ 20 h 49"/>
                      <a:gd name="T30" fmla="*/ 5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6" y="8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6" y="40"/>
                        </a:lnTo>
                        <a:lnTo>
                          <a:pt x="10" y="43"/>
                        </a:lnTo>
                        <a:lnTo>
                          <a:pt x="14" y="47"/>
                        </a:lnTo>
                        <a:lnTo>
                          <a:pt x="18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5" name="Freeform 164"/>
                  <p:cNvSpPr>
                    <a:spLocks noChangeAspect="1"/>
                  </p:cNvSpPr>
                  <p:nvPr/>
                </p:nvSpPr>
                <p:spPr bwMode="auto">
                  <a:xfrm>
                    <a:off x="1625" y="2047"/>
                    <a:ext cx="7" cy="21"/>
                  </a:xfrm>
                  <a:custGeom>
                    <a:avLst/>
                    <a:gdLst>
                      <a:gd name="T0" fmla="*/ 0 w 23"/>
                      <a:gd name="T1" fmla="*/ 21 h 49"/>
                      <a:gd name="T2" fmla="*/ 2 w 23"/>
                      <a:gd name="T3" fmla="*/ 21 h 49"/>
                      <a:gd name="T4" fmla="*/ 3 w 23"/>
                      <a:gd name="T5" fmla="*/ 20 h 49"/>
                      <a:gd name="T6" fmla="*/ 4 w 23"/>
                      <a:gd name="T7" fmla="*/ 18 h 49"/>
                      <a:gd name="T8" fmla="*/ 5 w 23"/>
                      <a:gd name="T9" fmla="*/ 17 h 49"/>
                      <a:gd name="T10" fmla="*/ 6 w 23"/>
                      <a:gd name="T11" fmla="*/ 16 h 49"/>
                      <a:gd name="T12" fmla="*/ 7 w 23"/>
                      <a:gd name="T13" fmla="*/ 14 h 49"/>
                      <a:gd name="T14" fmla="*/ 7 w 23"/>
                      <a:gd name="T15" fmla="*/ 12 h 49"/>
                      <a:gd name="T16" fmla="*/ 7 w 23"/>
                      <a:gd name="T17" fmla="*/ 10 h 49"/>
                      <a:gd name="T18" fmla="*/ 7 w 23"/>
                      <a:gd name="T19" fmla="*/ 9 h 49"/>
                      <a:gd name="T20" fmla="*/ 7 w 23"/>
                      <a:gd name="T21" fmla="*/ 7 h 49"/>
                      <a:gd name="T22" fmla="*/ 6 w 23"/>
                      <a:gd name="T23" fmla="*/ 5 h 49"/>
                      <a:gd name="T24" fmla="*/ 5 w 23"/>
                      <a:gd name="T25" fmla="*/ 3 h 49"/>
                      <a:gd name="T26" fmla="*/ 4 w 23"/>
                      <a:gd name="T27" fmla="*/ 2 h 49"/>
                      <a:gd name="T28" fmla="*/ 3 w 23"/>
                      <a:gd name="T29" fmla="*/ 1 h 49"/>
                      <a:gd name="T30" fmla="*/ 2 w 23"/>
                      <a:gd name="T31" fmla="*/ 0 h 49"/>
                      <a:gd name="T32" fmla="*/ 0 w 23"/>
                      <a:gd name="T33" fmla="*/ 0 h 49"/>
                      <a:gd name="T34" fmla="*/ 0 w 23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0" y="47"/>
                        </a:lnTo>
                        <a:lnTo>
                          <a:pt x="14" y="43"/>
                        </a:lnTo>
                        <a:lnTo>
                          <a:pt x="18" y="40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3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8"/>
                        </a:lnTo>
                        <a:lnTo>
                          <a:pt x="14" y="4"/>
                        </a:lnTo>
                        <a:lnTo>
                          <a:pt x="10" y="2"/>
                        </a:lnTo>
                        <a:lnTo>
                          <a:pt x="6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6" name="Rectangle 16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511" y="2047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77" name="Freeform 166"/>
                  <p:cNvSpPr>
                    <a:spLocks noChangeAspect="1"/>
                  </p:cNvSpPr>
                  <p:nvPr/>
                </p:nvSpPr>
                <p:spPr bwMode="auto">
                  <a:xfrm>
                    <a:off x="1504" y="2047"/>
                    <a:ext cx="7" cy="21"/>
                  </a:xfrm>
                  <a:custGeom>
                    <a:avLst/>
                    <a:gdLst>
                      <a:gd name="T0" fmla="*/ 7 w 23"/>
                      <a:gd name="T1" fmla="*/ 0 h 49"/>
                      <a:gd name="T2" fmla="*/ 5 w 23"/>
                      <a:gd name="T3" fmla="*/ 0 h 49"/>
                      <a:gd name="T4" fmla="*/ 4 w 23"/>
                      <a:gd name="T5" fmla="*/ 1 h 49"/>
                      <a:gd name="T6" fmla="*/ 2 w 23"/>
                      <a:gd name="T7" fmla="*/ 2 h 49"/>
                      <a:gd name="T8" fmla="*/ 2 w 23"/>
                      <a:gd name="T9" fmla="*/ 3 h 49"/>
                      <a:gd name="T10" fmla="*/ 1 w 23"/>
                      <a:gd name="T11" fmla="*/ 5 h 49"/>
                      <a:gd name="T12" fmla="*/ 0 w 23"/>
                      <a:gd name="T13" fmla="*/ 7 h 49"/>
                      <a:gd name="T14" fmla="*/ 0 w 23"/>
                      <a:gd name="T15" fmla="*/ 9 h 49"/>
                      <a:gd name="T16" fmla="*/ 0 w 23"/>
                      <a:gd name="T17" fmla="*/ 10 h 49"/>
                      <a:gd name="T18" fmla="*/ 0 w 23"/>
                      <a:gd name="T19" fmla="*/ 12 h 49"/>
                      <a:gd name="T20" fmla="*/ 0 w 23"/>
                      <a:gd name="T21" fmla="*/ 14 h 49"/>
                      <a:gd name="T22" fmla="*/ 1 w 23"/>
                      <a:gd name="T23" fmla="*/ 16 h 49"/>
                      <a:gd name="T24" fmla="*/ 2 w 23"/>
                      <a:gd name="T25" fmla="*/ 17 h 49"/>
                      <a:gd name="T26" fmla="*/ 2 w 23"/>
                      <a:gd name="T27" fmla="*/ 18 h 49"/>
                      <a:gd name="T28" fmla="*/ 4 w 23"/>
                      <a:gd name="T29" fmla="*/ 20 h 49"/>
                      <a:gd name="T30" fmla="*/ 5 w 23"/>
                      <a:gd name="T31" fmla="*/ 21 h 49"/>
                      <a:gd name="T32" fmla="*/ 7 w 23"/>
                      <a:gd name="T33" fmla="*/ 21 h 49"/>
                      <a:gd name="T34" fmla="*/ 7 w 23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3" y="2"/>
                        </a:lnTo>
                        <a:lnTo>
                          <a:pt x="8" y="4"/>
                        </a:lnTo>
                        <a:lnTo>
                          <a:pt x="5" y="8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5" y="40"/>
                        </a:lnTo>
                        <a:lnTo>
                          <a:pt x="8" y="43"/>
                        </a:lnTo>
                        <a:lnTo>
                          <a:pt x="13" y="47"/>
                        </a:lnTo>
                        <a:lnTo>
                          <a:pt x="18" y="48"/>
                        </a:lnTo>
                        <a:lnTo>
                          <a:pt x="23" y="49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8" name="Freeform 167"/>
                  <p:cNvSpPr>
                    <a:spLocks noChangeAspect="1"/>
                  </p:cNvSpPr>
                  <p:nvPr/>
                </p:nvSpPr>
                <p:spPr bwMode="auto">
                  <a:xfrm>
                    <a:off x="1504" y="1618"/>
                    <a:ext cx="7" cy="21"/>
                  </a:xfrm>
                  <a:custGeom>
                    <a:avLst/>
                    <a:gdLst>
                      <a:gd name="T0" fmla="*/ 7 w 23"/>
                      <a:gd name="T1" fmla="*/ 0 h 49"/>
                      <a:gd name="T2" fmla="*/ 5 w 23"/>
                      <a:gd name="T3" fmla="*/ 1 h 49"/>
                      <a:gd name="T4" fmla="*/ 4 w 23"/>
                      <a:gd name="T5" fmla="*/ 1 h 49"/>
                      <a:gd name="T6" fmla="*/ 2 w 23"/>
                      <a:gd name="T7" fmla="*/ 3 h 49"/>
                      <a:gd name="T8" fmla="*/ 2 w 23"/>
                      <a:gd name="T9" fmla="*/ 4 h 49"/>
                      <a:gd name="T10" fmla="*/ 1 w 23"/>
                      <a:gd name="T11" fmla="*/ 5 h 49"/>
                      <a:gd name="T12" fmla="*/ 0 w 23"/>
                      <a:gd name="T13" fmla="*/ 7 h 49"/>
                      <a:gd name="T14" fmla="*/ 0 w 23"/>
                      <a:gd name="T15" fmla="*/ 9 h 49"/>
                      <a:gd name="T16" fmla="*/ 0 w 23"/>
                      <a:gd name="T17" fmla="*/ 11 h 49"/>
                      <a:gd name="T18" fmla="*/ 0 w 23"/>
                      <a:gd name="T19" fmla="*/ 12 h 49"/>
                      <a:gd name="T20" fmla="*/ 0 w 23"/>
                      <a:gd name="T21" fmla="*/ 14 h 49"/>
                      <a:gd name="T22" fmla="*/ 1 w 23"/>
                      <a:gd name="T23" fmla="*/ 16 h 49"/>
                      <a:gd name="T24" fmla="*/ 2 w 23"/>
                      <a:gd name="T25" fmla="*/ 18 h 49"/>
                      <a:gd name="T26" fmla="*/ 2 w 23"/>
                      <a:gd name="T27" fmla="*/ 19 h 49"/>
                      <a:gd name="T28" fmla="*/ 4 w 23"/>
                      <a:gd name="T29" fmla="*/ 20 h 49"/>
                      <a:gd name="T30" fmla="*/ 5 w 23"/>
                      <a:gd name="T31" fmla="*/ 21 h 49"/>
                      <a:gd name="T32" fmla="*/ 7 w 23"/>
                      <a:gd name="T33" fmla="*/ 21 h 49"/>
                      <a:gd name="T34" fmla="*/ 7 w 23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23" y="0"/>
                        </a:moveTo>
                        <a:lnTo>
                          <a:pt x="18" y="2"/>
                        </a:lnTo>
                        <a:lnTo>
                          <a:pt x="13" y="3"/>
                        </a:lnTo>
                        <a:lnTo>
                          <a:pt x="8" y="6"/>
                        </a:lnTo>
                        <a:lnTo>
                          <a:pt x="5" y="9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5" y="42"/>
                        </a:lnTo>
                        <a:lnTo>
                          <a:pt x="8" y="44"/>
                        </a:lnTo>
                        <a:lnTo>
                          <a:pt x="13" y="47"/>
                        </a:lnTo>
                        <a:lnTo>
                          <a:pt x="18" y="48"/>
                        </a:lnTo>
                        <a:lnTo>
                          <a:pt x="23" y="49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9" name="Rectangle 16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511" y="1618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80" name="Freeform 169"/>
                  <p:cNvSpPr>
                    <a:spLocks noChangeAspect="1"/>
                  </p:cNvSpPr>
                  <p:nvPr/>
                </p:nvSpPr>
                <p:spPr bwMode="auto">
                  <a:xfrm>
                    <a:off x="1625" y="1618"/>
                    <a:ext cx="7" cy="21"/>
                  </a:xfrm>
                  <a:custGeom>
                    <a:avLst/>
                    <a:gdLst>
                      <a:gd name="T0" fmla="*/ 0 w 23"/>
                      <a:gd name="T1" fmla="*/ 21 h 49"/>
                      <a:gd name="T2" fmla="*/ 2 w 23"/>
                      <a:gd name="T3" fmla="*/ 21 h 49"/>
                      <a:gd name="T4" fmla="*/ 3 w 23"/>
                      <a:gd name="T5" fmla="*/ 20 h 49"/>
                      <a:gd name="T6" fmla="*/ 4 w 23"/>
                      <a:gd name="T7" fmla="*/ 19 h 49"/>
                      <a:gd name="T8" fmla="*/ 5 w 23"/>
                      <a:gd name="T9" fmla="*/ 18 h 49"/>
                      <a:gd name="T10" fmla="*/ 6 w 23"/>
                      <a:gd name="T11" fmla="*/ 16 h 49"/>
                      <a:gd name="T12" fmla="*/ 7 w 23"/>
                      <a:gd name="T13" fmla="*/ 14 h 49"/>
                      <a:gd name="T14" fmla="*/ 7 w 23"/>
                      <a:gd name="T15" fmla="*/ 12 h 49"/>
                      <a:gd name="T16" fmla="*/ 7 w 23"/>
                      <a:gd name="T17" fmla="*/ 11 h 49"/>
                      <a:gd name="T18" fmla="*/ 7 w 23"/>
                      <a:gd name="T19" fmla="*/ 9 h 49"/>
                      <a:gd name="T20" fmla="*/ 7 w 23"/>
                      <a:gd name="T21" fmla="*/ 7 h 49"/>
                      <a:gd name="T22" fmla="*/ 6 w 23"/>
                      <a:gd name="T23" fmla="*/ 5 h 49"/>
                      <a:gd name="T24" fmla="*/ 5 w 23"/>
                      <a:gd name="T25" fmla="*/ 4 h 49"/>
                      <a:gd name="T26" fmla="*/ 4 w 23"/>
                      <a:gd name="T27" fmla="*/ 3 h 49"/>
                      <a:gd name="T28" fmla="*/ 3 w 23"/>
                      <a:gd name="T29" fmla="*/ 1 h 49"/>
                      <a:gd name="T30" fmla="*/ 2 w 23"/>
                      <a:gd name="T31" fmla="*/ 1 h 49"/>
                      <a:gd name="T32" fmla="*/ 0 w 23"/>
                      <a:gd name="T33" fmla="*/ 0 h 49"/>
                      <a:gd name="T34" fmla="*/ 0 w 23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0" y="47"/>
                        </a:lnTo>
                        <a:lnTo>
                          <a:pt x="14" y="44"/>
                        </a:lnTo>
                        <a:lnTo>
                          <a:pt x="18" y="42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3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9"/>
                        </a:lnTo>
                        <a:lnTo>
                          <a:pt x="14" y="6"/>
                        </a:lnTo>
                        <a:lnTo>
                          <a:pt x="10" y="3"/>
                        </a:lnTo>
                        <a:lnTo>
                          <a:pt x="6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1" name="Freeform 170"/>
                  <p:cNvSpPr>
                    <a:spLocks noChangeAspect="1"/>
                  </p:cNvSpPr>
                  <p:nvPr/>
                </p:nvSpPr>
                <p:spPr bwMode="auto">
                  <a:xfrm>
                    <a:off x="1397" y="2047"/>
                    <a:ext cx="7" cy="21"/>
                  </a:xfrm>
                  <a:custGeom>
                    <a:avLst/>
                    <a:gdLst>
                      <a:gd name="T0" fmla="*/ 0 w 23"/>
                      <a:gd name="T1" fmla="*/ 21 h 49"/>
                      <a:gd name="T2" fmla="*/ 2 w 23"/>
                      <a:gd name="T3" fmla="*/ 21 h 49"/>
                      <a:gd name="T4" fmla="*/ 3 w 23"/>
                      <a:gd name="T5" fmla="*/ 20 h 49"/>
                      <a:gd name="T6" fmla="*/ 4 w 23"/>
                      <a:gd name="T7" fmla="*/ 18 h 49"/>
                      <a:gd name="T8" fmla="*/ 5 w 23"/>
                      <a:gd name="T9" fmla="*/ 17 h 49"/>
                      <a:gd name="T10" fmla="*/ 6 w 23"/>
                      <a:gd name="T11" fmla="*/ 16 h 49"/>
                      <a:gd name="T12" fmla="*/ 7 w 23"/>
                      <a:gd name="T13" fmla="*/ 14 h 49"/>
                      <a:gd name="T14" fmla="*/ 7 w 23"/>
                      <a:gd name="T15" fmla="*/ 12 h 49"/>
                      <a:gd name="T16" fmla="*/ 7 w 23"/>
                      <a:gd name="T17" fmla="*/ 10 h 49"/>
                      <a:gd name="T18" fmla="*/ 7 w 23"/>
                      <a:gd name="T19" fmla="*/ 9 h 49"/>
                      <a:gd name="T20" fmla="*/ 7 w 23"/>
                      <a:gd name="T21" fmla="*/ 7 h 49"/>
                      <a:gd name="T22" fmla="*/ 6 w 23"/>
                      <a:gd name="T23" fmla="*/ 5 h 49"/>
                      <a:gd name="T24" fmla="*/ 5 w 23"/>
                      <a:gd name="T25" fmla="*/ 3 h 49"/>
                      <a:gd name="T26" fmla="*/ 4 w 23"/>
                      <a:gd name="T27" fmla="*/ 2 h 49"/>
                      <a:gd name="T28" fmla="*/ 3 w 23"/>
                      <a:gd name="T29" fmla="*/ 1 h 49"/>
                      <a:gd name="T30" fmla="*/ 2 w 23"/>
                      <a:gd name="T31" fmla="*/ 0 h 49"/>
                      <a:gd name="T32" fmla="*/ 0 w 23"/>
                      <a:gd name="T33" fmla="*/ 0 h 49"/>
                      <a:gd name="T34" fmla="*/ 0 w 23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0" y="49"/>
                        </a:moveTo>
                        <a:lnTo>
                          <a:pt x="5" y="48"/>
                        </a:lnTo>
                        <a:lnTo>
                          <a:pt x="10" y="47"/>
                        </a:lnTo>
                        <a:lnTo>
                          <a:pt x="14" y="43"/>
                        </a:lnTo>
                        <a:lnTo>
                          <a:pt x="18" y="40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3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8"/>
                        </a:lnTo>
                        <a:lnTo>
                          <a:pt x="14" y="4"/>
                        </a:lnTo>
                        <a:lnTo>
                          <a:pt x="10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2" name="Rectangle 17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282" y="2047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83" name="Freeform 172"/>
                  <p:cNvSpPr>
                    <a:spLocks noChangeAspect="1"/>
                  </p:cNvSpPr>
                  <p:nvPr/>
                </p:nvSpPr>
                <p:spPr bwMode="auto">
                  <a:xfrm>
                    <a:off x="1275" y="2047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6 w 24"/>
                      <a:gd name="T3" fmla="*/ 0 h 49"/>
                      <a:gd name="T4" fmla="*/ 4 w 24"/>
                      <a:gd name="T5" fmla="*/ 1 h 49"/>
                      <a:gd name="T6" fmla="*/ 3 w 24"/>
                      <a:gd name="T7" fmla="*/ 2 h 49"/>
                      <a:gd name="T8" fmla="*/ 2 w 24"/>
                      <a:gd name="T9" fmla="*/ 3 h 49"/>
                      <a:gd name="T10" fmla="*/ 1 w 24"/>
                      <a:gd name="T11" fmla="*/ 5 h 49"/>
                      <a:gd name="T12" fmla="*/ 1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0 h 49"/>
                      <a:gd name="T18" fmla="*/ 0 w 24"/>
                      <a:gd name="T19" fmla="*/ 12 h 49"/>
                      <a:gd name="T20" fmla="*/ 1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7 h 49"/>
                      <a:gd name="T26" fmla="*/ 3 w 24"/>
                      <a:gd name="T27" fmla="*/ 18 h 49"/>
                      <a:gd name="T28" fmla="*/ 4 w 24"/>
                      <a:gd name="T29" fmla="*/ 20 h 49"/>
                      <a:gd name="T30" fmla="*/ 6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9" y="4"/>
                        </a:lnTo>
                        <a:lnTo>
                          <a:pt x="6" y="8"/>
                        </a:lnTo>
                        <a:lnTo>
                          <a:pt x="3" y="12"/>
                        </a:lnTo>
                        <a:lnTo>
                          <a:pt x="2" y="16"/>
                        </a:lnTo>
                        <a:lnTo>
                          <a:pt x="1" y="20"/>
                        </a:lnTo>
                        <a:lnTo>
                          <a:pt x="0" y="24"/>
                        </a:lnTo>
                        <a:lnTo>
                          <a:pt x="1" y="29"/>
                        </a:lnTo>
                        <a:lnTo>
                          <a:pt x="2" y="33"/>
                        </a:lnTo>
                        <a:lnTo>
                          <a:pt x="3" y="37"/>
                        </a:lnTo>
                        <a:lnTo>
                          <a:pt x="6" y="40"/>
                        </a:lnTo>
                        <a:lnTo>
                          <a:pt x="9" y="43"/>
                        </a:lnTo>
                        <a:lnTo>
                          <a:pt x="14" y="47"/>
                        </a:lnTo>
                        <a:lnTo>
                          <a:pt x="19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4" name="Freeform 173"/>
                  <p:cNvSpPr>
                    <a:spLocks noChangeAspect="1"/>
                  </p:cNvSpPr>
                  <p:nvPr/>
                </p:nvSpPr>
                <p:spPr bwMode="auto">
                  <a:xfrm>
                    <a:off x="1275" y="1618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6 w 24"/>
                      <a:gd name="T3" fmla="*/ 1 h 49"/>
                      <a:gd name="T4" fmla="*/ 4 w 24"/>
                      <a:gd name="T5" fmla="*/ 1 h 49"/>
                      <a:gd name="T6" fmla="*/ 3 w 24"/>
                      <a:gd name="T7" fmla="*/ 3 h 49"/>
                      <a:gd name="T8" fmla="*/ 2 w 24"/>
                      <a:gd name="T9" fmla="*/ 4 h 49"/>
                      <a:gd name="T10" fmla="*/ 1 w 24"/>
                      <a:gd name="T11" fmla="*/ 5 h 49"/>
                      <a:gd name="T12" fmla="*/ 1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1 h 49"/>
                      <a:gd name="T18" fmla="*/ 0 w 24"/>
                      <a:gd name="T19" fmla="*/ 12 h 49"/>
                      <a:gd name="T20" fmla="*/ 1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8 h 49"/>
                      <a:gd name="T26" fmla="*/ 3 w 24"/>
                      <a:gd name="T27" fmla="*/ 19 h 49"/>
                      <a:gd name="T28" fmla="*/ 4 w 24"/>
                      <a:gd name="T29" fmla="*/ 20 h 49"/>
                      <a:gd name="T30" fmla="*/ 6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9" y="2"/>
                        </a:lnTo>
                        <a:lnTo>
                          <a:pt x="14" y="3"/>
                        </a:lnTo>
                        <a:lnTo>
                          <a:pt x="9" y="6"/>
                        </a:lnTo>
                        <a:lnTo>
                          <a:pt x="6" y="9"/>
                        </a:lnTo>
                        <a:lnTo>
                          <a:pt x="3" y="12"/>
                        </a:lnTo>
                        <a:lnTo>
                          <a:pt x="2" y="16"/>
                        </a:lnTo>
                        <a:lnTo>
                          <a:pt x="1" y="20"/>
                        </a:lnTo>
                        <a:lnTo>
                          <a:pt x="0" y="25"/>
                        </a:lnTo>
                        <a:lnTo>
                          <a:pt x="1" y="29"/>
                        </a:lnTo>
                        <a:lnTo>
                          <a:pt x="2" y="33"/>
                        </a:lnTo>
                        <a:lnTo>
                          <a:pt x="3" y="37"/>
                        </a:lnTo>
                        <a:lnTo>
                          <a:pt x="6" y="42"/>
                        </a:lnTo>
                        <a:lnTo>
                          <a:pt x="9" y="44"/>
                        </a:lnTo>
                        <a:lnTo>
                          <a:pt x="14" y="47"/>
                        </a:lnTo>
                        <a:lnTo>
                          <a:pt x="19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5" name="Rectangle 17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282" y="1618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86" name="Freeform 175"/>
                  <p:cNvSpPr>
                    <a:spLocks noChangeAspect="1"/>
                  </p:cNvSpPr>
                  <p:nvPr/>
                </p:nvSpPr>
                <p:spPr bwMode="auto">
                  <a:xfrm>
                    <a:off x="1397" y="1618"/>
                    <a:ext cx="7" cy="21"/>
                  </a:xfrm>
                  <a:custGeom>
                    <a:avLst/>
                    <a:gdLst>
                      <a:gd name="T0" fmla="*/ 0 w 23"/>
                      <a:gd name="T1" fmla="*/ 21 h 49"/>
                      <a:gd name="T2" fmla="*/ 2 w 23"/>
                      <a:gd name="T3" fmla="*/ 21 h 49"/>
                      <a:gd name="T4" fmla="*/ 3 w 23"/>
                      <a:gd name="T5" fmla="*/ 20 h 49"/>
                      <a:gd name="T6" fmla="*/ 4 w 23"/>
                      <a:gd name="T7" fmla="*/ 19 h 49"/>
                      <a:gd name="T8" fmla="*/ 5 w 23"/>
                      <a:gd name="T9" fmla="*/ 18 h 49"/>
                      <a:gd name="T10" fmla="*/ 6 w 23"/>
                      <a:gd name="T11" fmla="*/ 16 h 49"/>
                      <a:gd name="T12" fmla="*/ 7 w 23"/>
                      <a:gd name="T13" fmla="*/ 14 h 49"/>
                      <a:gd name="T14" fmla="*/ 7 w 23"/>
                      <a:gd name="T15" fmla="*/ 12 h 49"/>
                      <a:gd name="T16" fmla="*/ 7 w 23"/>
                      <a:gd name="T17" fmla="*/ 11 h 49"/>
                      <a:gd name="T18" fmla="*/ 7 w 23"/>
                      <a:gd name="T19" fmla="*/ 9 h 49"/>
                      <a:gd name="T20" fmla="*/ 7 w 23"/>
                      <a:gd name="T21" fmla="*/ 7 h 49"/>
                      <a:gd name="T22" fmla="*/ 6 w 23"/>
                      <a:gd name="T23" fmla="*/ 5 h 49"/>
                      <a:gd name="T24" fmla="*/ 5 w 23"/>
                      <a:gd name="T25" fmla="*/ 4 h 49"/>
                      <a:gd name="T26" fmla="*/ 4 w 23"/>
                      <a:gd name="T27" fmla="*/ 3 h 49"/>
                      <a:gd name="T28" fmla="*/ 3 w 23"/>
                      <a:gd name="T29" fmla="*/ 1 h 49"/>
                      <a:gd name="T30" fmla="*/ 2 w 23"/>
                      <a:gd name="T31" fmla="*/ 1 h 49"/>
                      <a:gd name="T32" fmla="*/ 0 w 23"/>
                      <a:gd name="T33" fmla="*/ 0 h 49"/>
                      <a:gd name="T34" fmla="*/ 0 w 23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0" y="49"/>
                        </a:moveTo>
                        <a:lnTo>
                          <a:pt x="5" y="48"/>
                        </a:lnTo>
                        <a:lnTo>
                          <a:pt x="10" y="47"/>
                        </a:lnTo>
                        <a:lnTo>
                          <a:pt x="14" y="44"/>
                        </a:lnTo>
                        <a:lnTo>
                          <a:pt x="18" y="42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3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9"/>
                        </a:lnTo>
                        <a:lnTo>
                          <a:pt x="14" y="6"/>
                        </a:lnTo>
                        <a:lnTo>
                          <a:pt x="10" y="3"/>
                        </a:lnTo>
                        <a:lnTo>
                          <a:pt x="5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7" name="Freeform 176"/>
                  <p:cNvSpPr>
                    <a:spLocks noChangeAspect="1"/>
                  </p:cNvSpPr>
                  <p:nvPr/>
                </p:nvSpPr>
                <p:spPr bwMode="auto">
                  <a:xfrm>
                    <a:off x="1511" y="2047"/>
                    <a:ext cx="7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2 w 24"/>
                      <a:gd name="T3" fmla="*/ 21 h 49"/>
                      <a:gd name="T4" fmla="*/ 3 w 24"/>
                      <a:gd name="T5" fmla="*/ 20 h 49"/>
                      <a:gd name="T6" fmla="*/ 4 w 24"/>
                      <a:gd name="T7" fmla="*/ 18 h 49"/>
                      <a:gd name="T8" fmla="*/ 5 w 24"/>
                      <a:gd name="T9" fmla="*/ 17 h 49"/>
                      <a:gd name="T10" fmla="*/ 6 w 24"/>
                      <a:gd name="T11" fmla="*/ 16 h 49"/>
                      <a:gd name="T12" fmla="*/ 6 w 24"/>
                      <a:gd name="T13" fmla="*/ 14 h 49"/>
                      <a:gd name="T14" fmla="*/ 7 w 24"/>
                      <a:gd name="T15" fmla="*/ 12 h 49"/>
                      <a:gd name="T16" fmla="*/ 7 w 24"/>
                      <a:gd name="T17" fmla="*/ 10 h 49"/>
                      <a:gd name="T18" fmla="*/ 7 w 24"/>
                      <a:gd name="T19" fmla="*/ 9 h 49"/>
                      <a:gd name="T20" fmla="*/ 6 w 24"/>
                      <a:gd name="T21" fmla="*/ 7 h 49"/>
                      <a:gd name="T22" fmla="*/ 6 w 24"/>
                      <a:gd name="T23" fmla="*/ 5 h 49"/>
                      <a:gd name="T24" fmla="*/ 5 w 24"/>
                      <a:gd name="T25" fmla="*/ 3 h 49"/>
                      <a:gd name="T26" fmla="*/ 4 w 24"/>
                      <a:gd name="T27" fmla="*/ 2 h 49"/>
                      <a:gd name="T28" fmla="*/ 3 w 24"/>
                      <a:gd name="T29" fmla="*/ 1 h 49"/>
                      <a:gd name="T30" fmla="*/ 2 w 24"/>
                      <a:gd name="T31" fmla="*/ 0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1" y="47"/>
                        </a:lnTo>
                        <a:lnTo>
                          <a:pt x="15" y="43"/>
                        </a:lnTo>
                        <a:lnTo>
                          <a:pt x="18" y="40"/>
                        </a:lnTo>
                        <a:lnTo>
                          <a:pt x="21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4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1" y="12"/>
                        </a:lnTo>
                        <a:lnTo>
                          <a:pt x="18" y="8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6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8" name="Rectangle 17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397" y="2047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89" name="Freeform 178"/>
                  <p:cNvSpPr>
                    <a:spLocks noChangeAspect="1"/>
                  </p:cNvSpPr>
                  <p:nvPr/>
                </p:nvSpPr>
                <p:spPr bwMode="auto">
                  <a:xfrm>
                    <a:off x="1389" y="2047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5 w 24"/>
                      <a:gd name="T3" fmla="*/ 0 h 49"/>
                      <a:gd name="T4" fmla="*/ 4 w 24"/>
                      <a:gd name="T5" fmla="*/ 1 h 49"/>
                      <a:gd name="T6" fmla="*/ 3 w 24"/>
                      <a:gd name="T7" fmla="*/ 2 h 49"/>
                      <a:gd name="T8" fmla="*/ 2 w 24"/>
                      <a:gd name="T9" fmla="*/ 3 h 49"/>
                      <a:gd name="T10" fmla="*/ 1 w 24"/>
                      <a:gd name="T11" fmla="*/ 5 h 49"/>
                      <a:gd name="T12" fmla="*/ 0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0 h 49"/>
                      <a:gd name="T18" fmla="*/ 0 w 24"/>
                      <a:gd name="T19" fmla="*/ 12 h 49"/>
                      <a:gd name="T20" fmla="*/ 0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7 h 49"/>
                      <a:gd name="T26" fmla="*/ 3 w 24"/>
                      <a:gd name="T27" fmla="*/ 18 h 49"/>
                      <a:gd name="T28" fmla="*/ 4 w 24"/>
                      <a:gd name="T29" fmla="*/ 20 h 49"/>
                      <a:gd name="T30" fmla="*/ 5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9" y="4"/>
                        </a:lnTo>
                        <a:lnTo>
                          <a:pt x="6" y="8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6" y="40"/>
                        </a:lnTo>
                        <a:lnTo>
                          <a:pt x="9" y="43"/>
                        </a:lnTo>
                        <a:lnTo>
                          <a:pt x="14" y="47"/>
                        </a:lnTo>
                        <a:lnTo>
                          <a:pt x="18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0" name="Freeform 179"/>
                  <p:cNvSpPr>
                    <a:spLocks noChangeAspect="1"/>
                  </p:cNvSpPr>
                  <p:nvPr/>
                </p:nvSpPr>
                <p:spPr bwMode="auto">
                  <a:xfrm>
                    <a:off x="1389" y="1618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5 w 24"/>
                      <a:gd name="T3" fmla="*/ 1 h 49"/>
                      <a:gd name="T4" fmla="*/ 4 w 24"/>
                      <a:gd name="T5" fmla="*/ 1 h 49"/>
                      <a:gd name="T6" fmla="*/ 3 w 24"/>
                      <a:gd name="T7" fmla="*/ 3 h 49"/>
                      <a:gd name="T8" fmla="*/ 2 w 24"/>
                      <a:gd name="T9" fmla="*/ 4 h 49"/>
                      <a:gd name="T10" fmla="*/ 1 w 24"/>
                      <a:gd name="T11" fmla="*/ 5 h 49"/>
                      <a:gd name="T12" fmla="*/ 0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1 h 49"/>
                      <a:gd name="T18" fmla="*/ 0 w 24"/>
                      <a:gd name="T19" fmla="*/ 12 h 49"/>
                      <a:gd name="T20" fmla="*/ 0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8 h 49"/>
                      <a:gd name="T26" fmla="*/ 3 w 24"/>
                      <a:gd name="T27" fmla="*/ 19 h 49"/>
                      <a:gd name="T28" fmla="*/ 4 w 24"/>
                      <a:gd name="T29" fmla="*/ 20 h 49"/>
                      <a:gd name="T30" fmla="*/ 5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8" y="2"/>
                        </a:lnTo>
                        <a:lnTo>
                          <a:pt x="14" y="3"/>
                        </a:lnTo>
                        <a:lnTo>
                          <a:pt x="9" y="6"/>
                        </a:lnTo>
                        <a:lnTo>
                          <a:pt x="6" y="9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6" y="42"/>
                        </a:lnTo>
                        <a:lnTo>
                          <a:pt x="9" y="44"/>
                        </a:lnTo>
                        <a:lnTo>
                          <a:pt x="14" y="47"/>
                        </a:lnTo>
                        <a:lnTo>
                          <a:pt x="18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1" name="Rectangle 18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397" y="1618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92" name="Freeform 181"/>
                  <p:cNvSpPr>
                    <a:spLocks noChangeAspect="1"/>
                  </p:cNvSpPr>
                  <p:nvPr/>
                </p:nvSpPr>
                <p:spPr bwMode="auto">
                  <a:xfrm>
                    <a:off x="1511" y="1618"/>
                    <a:ext cx="7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2 w 24"/>
                      <a:gd name="T3" fmla="*/ 21 h 49"/>
                      <a:gd name="T4" fmla="*/ 3 w 24"/>
                      <a:gd name="T5" fmla="*/ 20 h 49"/>
                      <a:gd name="T6" fmla="*/ 4 w 24"/>
                      <a:gd name="T7" fmla="*/ 19 h 49"/>
                      <a:gd name="T8" fmla="*/ 5 w 24"/>
                      <a:gd name="T9" fmla="*/ 18 h 49"/>
                      <a:gd name="T10" fmla="*/ 6 w 24"/>
                      <a:gd name="T11" fmla="*/ 16 h 49"/>
                      <a:gd name="T12" fmla="*/ 6 w 24"/>
                      <a:gd name="T13" fmla="*/ 14 h 49"/>
                      <a:gd name="T14" fmla="*/ 7 w 24"/>
                      <a:gd name="T15" fmla="*/ 12 h 49"/>
                      <a:gd name="T16" fmla="*/ 7 w 24"/>
                      <a:gd name="T17" fmla="*/ 11 h 49"/>
                      <a:gd name="T18" fmla="*/ 7 w 24"/>
                      <a:gd name="T19" fmla="*/ 9 h 49"/>
                      <a:gd name="T20" fmla="*/ 6 w 24"/>
                      <a:gd name="T21" fmla="*/ 7 h 49"/>
                      <a:gd name="T22" fmla="*/ 6 w 24"/>
                      <a:gd name="T23" fmla="*/ 5 h 49"/>
                      <a:gd name="T24" fmla="*/ 5 w 24"/>
                      <a:gd name="T25" fmla="*/ 4 h 49"/>
                      <a:gd name="T26" fmla="*/ 4 w 24"/>
                      <a:gd name="T27" fmla="*/ 3 h 49"/>
                      <a:gd name="T28" fmla="*/ 3 w 24"/>
                      <a:gd name="T29" fmla="*/ 1 h 49"/>
                      <a:gd name="T30" fmla="*/ 2 w 24"/>
                      <a:gd name="T31" fmla="*/ 1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1" y="47"/>
                        </a:lnTo>
                        <a:lnTo>
                          <a:pt x="15" y="44"/>
                        </a:lnTo>
                        <a:lnTo>
                          <a:pt x="18" y="42"/>
                        </a:lnTo>
                        <a:lnTo>
                          <a:pt x="21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4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1" y="12"/>
                        </a:lnTo>
                        <a:lnTo>
                          <a:pt x="18" y="9"/>
                        </a:lnTo>
                        <a:lnTo>
                          <a:pt x="15" y="6"/>
                        </a:lnTo>
                        <a:lnTo>
                          <a:pt x="11" y="3"/>
                        </a:lnTo>
                        <a:lnTo>
                          <a:pt x="6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3" name="Freeform 182"/>
                  <p:cNvSpPr>
                    <a:spLocks noChangeAspect="1"/>
                  </p:cNvSpPr>
                  <p:nvPr/>
                </p:nvSpPr>
                <p:spPr bwMode="auto">
                  <a:xfrm>
                    <a:off x="1854" y="2047"/>
                    <a:ext cx="7" cy="21"/>
                  </a:xfrm>
                  <a:custGeom>
                    <a:avLst/>
                    <a:gdLst>
                      <a:gd name="T0" fmla="*/ 0 w 25"/>
                      <a:gd name="T1" fmla="*/ 21 h 49"/>
                      <a:gd name="T2" fmla="*/ 2 w 25"/>
                      <a:gd name="T3" fmla="*/ 21 h 49"/>
                      <a:gd name="T4" fmla="*/ 3 w 25"/>
                      <a:gd name="T5" fmla="*/ 20 h 49"/>
                      <a:gd name="T6" fmla="*/ 4 w 25"/>
                      <a:gd name="T7" fmla="*/ 18 h 49"/>
                      <a:gd name="T8" fmla="*/ 5 w 25"/>
                      <a:gd name="T9" fmla="*/ 17 h 49"/>
                      <a:gd name="T10" fmla="*/ 6 w 25"/>
                      <a:gd name="T11" fmla="*/ 16 h 49"/>
                      <a:gd name="T12" fmla="*/ 6 w 25"/>
                      <a:gd name="T13" fmla="*/ 14 h 49"/>
                      <a:gd name="T14" fmla="*/ 6 w 25"/>
                      <a:gd name="T15" fmla="*/ 12 h 49"/>
                      <a:gd name="T16" fmla="*/ 7 w 25"/>
                      <a:gd name="T17" fmla="*/ 10 h 49"/>
                      <a:gd name="T18" fmla="*/ 6 w 25"/>
                      <a:gd name="T19" fmla="*/ 9 h 49"/>
                      <a:gd name="T20" fmla="*/ 6 w 25"/>
                      <a:gd name="T21" fmla="*/ 7 h 49"/>
                      <a:gd name="T22" fmla="*/ 6 w 25"/>
                      <a:gd name="T23" fmla="*/ 5 h 49"/>
                      <a:gd name="T24" fmla="*/ 5 w 25"/>
                      <a:gd name="T25" fmla="*/ 3 h 49"/>
                      <a:gd name="T26" fmla="*/ 4 w 25"/>
                      <a:gd name="T27" fmla="*/ 2 h 49"/>
                      <a:gd name="T28" fmla="*/ 3 w 25"/>
                      <a:gd name="T29" fmla="*/ 1 h 49"/>
                      <a:gd name="T30" fmla="*/ 2 w 25"/>
                      <a:gd name="T31" fmla="*/ 0 h 49"/>
                      <a:gd name="T32" fmla="*/ 0 w 25"/>
                      <a:gd name="T33" fmla="*/ 0 h 49"/>
                      <a:gd name="T34" fmla="*/ 0 w 25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1" y="47"/>
                        </a:lnTo>
                        <a:lnTo>
                          <a:pt x="15" y="43"/>
                        </a:lnTo>
                        <a:lnTo>
                          <a:pt x="18" y="40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5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8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6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4" name="Rectangle 18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740" y="2047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95" name="Freeform 184"/>
                  <p:cNvSpPr>
                    <a:spLocks noChangeAspect="1"/>
                  </p:cNvSpPr>
                  <p:nvPr/>
                </p:nvSpPr>
                <p:spPr bwMode="auto">
                  <a:xfrm>
                    <a:off x="1732" y="2047"/>
                    <a:ext cx="7" cy="21"/>
                  </a:xfrm>
                  <a:custGeom>
                    <a:avLst/>
                    <a:gdLst>
                      <a:gd name="T0" fmla="*/ 7 w 23"/>
                      <a:gd name="T1" fmla="*/ 0 h 49"/>
                      <a:gd name="T2" fmla="*/ 5 w 23"/>
                      <a:gd name="T3" fmla="*/ 0 h 49"/>
                      <a:gd name="T4" fmla="*/ 4 w 23"/>
                      <a:gd name="T5" fmla="*/ 1 h 49"/>
                      <a:gd name="T6" fmla="*/ 3 w 23"/>
                      <a:gd name="T7" fmla="*/ 2 h 49"/>
                      <a:gd name="T8" fmla="*/ 2 w 23"/>
                      <a:gd name="T9" fmla="*/ 3 h 49"/>
                      <a:gd name="T10" fmla="*/ 1 w 23"/>
                      <a:gd name="T11" fmla="*/ 5 h 49"/>
                      <a:gd name="T12" fmla="*/ 0 w 23"/>
                      <a:gd name="T13" fmla="*/ 7 h 49"/>
                      <a:gd name="T14" fmla="*/ 0 w 23"/>
                      <a:gd name="T15" fmla="*/ 9 h 49"/>
                      <a:gd name="T16" fmla="*/ 0 w 23"/>
                      <a:gd name="T17" fmla="*/ 10 h 49"/>
                      <a:gd name="T18" fmla="*/ 0 w 23"/>
                      <a:gd name="T19" fmla="*/ 12 h 49"/>
                      <a:gd name="T20" fmla="*/ 0 w 23"/>
                      <a:gd name="T21" fmla="*/ 14 h 49"/>
                      <a:gd name="T22" fmla="*/ 1 w 23"/>
                      <a:gd name="T23" fmla="*/ 16 h 49"/>
                      <a:gd name="T24" fmla="*/ 2 w 23"/>
                      <a:gd name="T25" fmla="*/ 17 h 49"/>
                      <a:gd name="T26" fmla="*/ 3 w 23"/>
                      <a:gd name="T27" fmla="*/ 18 h 49"/>
                      <a:gd name="T28" fmla="*/ 4 w 23"/>
                      <a:gd name="T29" fmla="*/ 20 h 49"/>
                      <a:gd name="T30" fmla="*/ 5 w 23"/>
                      <a:gd name="T31" fmla="*/ 21 h 49"/>
                      <a:gd name="T32" fmla="*/ 7 w 23"/>
                      <a:gd name="T33" fmla="*/ 21 h 49"/>
                      <a:gd name="T34" fmla="*/ 7 w 23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5" y="8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5" y="40"/>
                        </a:lnTo>
                        <a:lnTo>
                          <a:pt x="9" y="43"/>
                        </a:lnTo>
                        <a:lnTo>
                          <a:pt x="13" y="47"/>
                        </a:lnTo>
                        <a:lnTo>
                          <a:pt x="18" y="48"/>
                        </a:lnTo>
                        <a:lnTo>
                          <a:pt x="23" y="49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6" name="Freeform 185"/>
                  <p:cNvSpPr>
                    <a:spLocks noChangeAspect="1"/>
                  </p:cNvSpPr>
                  <p:nvPr/>
                </p:nvSpPr>
                <p:spPr bwMode="auto">
                  <a:xfrm>
                    <a:off x="1732" y="1618"/>
                    <a:ext cx="7" cy="21"/>
                  </a:xfrm>
                  <a:custGeom>
                    <a:avLst/>
                    <a:gdLst>
                      <a:gd name="T0" fmla="*/ 7 w 23"/>
                      <a:gd name="T1" fmla="*/ 0 h 49"/>
                      <a:gd name="T2" fmla="*/ 5 w 23"/>
                      <a:gd name="T3" fmla="*/ 1 h 49"/>
                      <a:gd name="T4" fmla="*/ 4 w 23"/>
                      <a:gd name="T5" fmla="*/ 1 h 49"/>
                      <a:gd name="T6" fmla="*/ 3 w 23"/>
                      <a:gd name="T7" fmla="*/ 3 h 49"/>
                      <a:gd name="T8" fmla="*/ 2 w 23"/>
                      <a:gd name="T9" fmla="*/ 4 h 49"/>
                      <a:gd name="T10" fmla="*/ 1 w 23"/>
                      <a:gd name="T11" fmla="*/ 5 h 49"/>
                      <a:gd name="T12" fmla="*/ 0 w 23"/>
                      <a:gd name="T13" fmla="*/ 7 h 49"/>
                      <a:gd name="T14" fmla="*/ 0 w 23"/>
                      <a:gd name="T15" fmla="*/ 9 h 49"/>
                      <a:gd name="T16" fmla="*/ 0 w 23"/>
                      <a:gd name="T17" fmla="*/ 11 h 49"/>
                      <a:gd name="T18" fmla="*/ 0 w 23"/>
                      <a:gd name="T19" fmla="*/ 12 h 49"/>
                      <a:gd name="T20" fmla="*/ 0 w 23"/>
                      <a:gd name="T21" fmla="*/ 14 h 49"/>
                      <a:gd name="T22" fmla="*/ 1 w 23"/>
                      <a:gd name="T23" fmla="*/ 16 h 49"/>
                      <a:gd name="T24" fmla="*/ 2 w 23"/>
                      <a:gd name="T25" fmla="*/ 18 h 49"/>
                      <a:gd name="T26" fmla="*/ 3 w 23"/>
                      <a:gd name="T27" fmla="*/ 19 h 49"/>
                      <a:gd name="T28" fmla="*/ 4 w 23"/>
                      <a:gd name="T29" fmla="*/ 20 h 49"/>
                      <a:gd name="T30" fmla="*/ 5 w 23"/>
                      <a:gd name="T31" fmla="*/ 21 h 49"/>
                      <a:gd name="T32" fmla="*/ 7 w 23"/>
                      <a:gd name="T33" fmla="*/ 21 h 49"/>
                      <a:gd name="T34" fmla="*/ 7 w 23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23" y="0"/>
                        </a:moveTo>
                        <a:lnTo>
                          <a:pt x="18" y="2"/>
                        </a:lnTo>
                        <a:lnTo>
                          <a:pt x="13" y="3"/>
                        </a:lnTo>
                        <a:lnTo>
                          <a:pt x="9" y="6"/>
                        </a:lnTo>
                        <a:lnTo>
                          <a:pt x="5" y="9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5" y="42"/>
                        </a:lnTo>
                        <a:lnTo>
                          <a:pt x="9" y="44"/>
                        </a:lnTo>
                        <a:lnTo>
                          <a:pt x="13" y="47"/>
                        </a:lnTo>
                        <a:lnTo>
                          <a:pt x="18" y="48"/>
                        </a:lnTo>
                        <a:lnTo>
                          <a:pt x="23" y="49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" name="Rectangle 18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740" y="1618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98" name="Freeform 187"/>
                  <p:cNvSpPr>
                    <a:spLocks noChangeAspect="1"/>
                  </p:cNvSpPr>
                  <p:nvPr/>
                </p:nvSpPr>
                <p:spPr bwMode="auto">
                  <a:xfrm>
                    <a:off x="1854" y="1618"/>
                    <a:ext cx="7" cy="21"/>
                  </a:xfrm>
                  <a:custGeom>
                    <a:avLst/>
                    <a:gdLst>
                      <a:gd name="T0" fmla="*/ 0 w 25"/>
                      <a:gd name="T1" fmla="*/ 21 h 49"/>
                      <a:gd name="T2" fmla="*/ 2 w 25"/>
                      <a:gd name="T3" fmla="*/ 21 h 49"/>
                      <a:gd name="T4" fmla="*/ 3 w 25"/>
                      <a:gd name="T5" fmla="*/ 20 h 49"/>
                      <a:gd name="T6" fmla="*/ 4 w 25"/>
                      <a:gd name="T7" fmla="*/ 19 h 49"/>
                      <a:gd name="T8" fmla="*/ 5 w 25"/>
                      <a:gd name="T9" fmla="*/ 18 h 49"/>
                      <a:gd name="T10" fmla="*/ 6 w 25"/>
                      <a:gd name="T11" fmla="*/ 16 h 49"/>
                      <a:gd name="T12" fmla="*/ 6 w 25"/>
                      <a:gd name="T13" fmla="*/ 14 h 49"/>
                      <a:gd name="T14" fmla="*/ 6 w 25"/>
                      <a:gd name="T15" fmla="*/ 12 h 49"/>
                      <a:gd name="T16" fmla="*/ 7 w 25"/>
                      <a:gd name="T17" fmla="*/ 11 h 49"/>
                      <a:gd name="T18" fmla="*/ 6 w 25"/>
                      <a:gd name="T19" fmla="*/ 9 h 49"/>
                      <a:gd name="T20" fmla="*/ 6 w 25"/>
                      <a:gd name="T21" fmla="*/ 7 h 49"/>
                      <a:gd name="T22" fmla="*/ 6 w 25"/>
                      <a:gd name="T23" fmla="*/ 5 h 49"/>
                      <a:gd name="T24" fmla="*/ 5 w 25"/>
                      <a:gd name="T25" fmla="*/ 4 h 49"/>
                      <a:gd name="T26" fmla="*/ 4 w 25"/>
                      <a:gd name="T27" fmla="*/ 3 h 49"/>
                      <a:gd name="T28" fmla="*/ 3 w 25"/>
                      <a:gd name="T29" fmla="*/ 1 h 49"/>
                      <a:gd name="T30" fmla="*/ 2 w 25"/>
                      <a:gd name="T31" fmla="*/ 1 h 49"/>
                      <a:gd name="T32" fmla="*/ 0 w 25"/>
                      <a:gd name="T33" fmla="*/ 0 h 49"/>
                      <a:gd name="T34" fmla="*/ 0 w 25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1" y="47"/>
                        </a:lnTo>
                        <a:lnTo>
                          <a:pt x="15" y="44"/>
                        </a:lnTo>
                        <a:lnTo>
                          <a:pt x="18" y="42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5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9"/>
                        </a:lnTo>
                        <a:lnTo>
                          <a:pt x="15" y="6"/>
                        </a:lnTo>
                        <a:lnTo>
                          <a:pt x="11" y="3"/>
                        </a:lnTo>
                        <a:lnTo>
                          <a:pt x="6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9" name="Freeform 188"/>
                  <p:cNvSpPr>
                    <a:spLocks noChangeAspect="1"/>
                  </p:cNvSpPr>
                  <p:nvPr/>
                </p:nvSpPr>
                <p:spPr bwMode="auto">
                  <a:xfrm>
                    <a:off x="1740" y="2047"/>
                    <a:ext cx="7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2 w 24"/>
                      <a:gd name="T3" fmla="*/ 21 h 49"/>
                      <a:gd name="T4" fmla="*/ 3 w 24"/>
                      <a:gd name="T5" fmla="*/ 20 h 49"/>
                      <a:gd name="T6" fmla="*/ 4 w 24"/>
                      <a:gd name="T7" fmla="*/ 18 h 49"/>
                      <a:gd name="T8" fmla="*/ 5 w 24"/>
                      <a:gd name="T9" fmla="*/ 17 h 49"/>
                      <a:gd name="T10" fmla="*/ 6 w 24"/>
                      <a:gd name="T11" fmla="*/ 16 h 49"/>
                      <a:gd name="T12" fmla="*/ 6 w 24"/>
                      <a:gd name="T13" fmla="*/ 14 h 49"/>
                      <a:gd name="T14" fmla="*/ 7 w 24"/>
                      <a:gd name="T15" fmla="*/ 12 h 49"/>
                      <a:gd name="T16" fmla="*/ 7 w 24"/>
                      <a:gd name="T17" fmla="*/ 10 h 49"/>
                      <a:gd name="T18" fmla="*/ 7 w 24"/>
                      <a:gd name="T19" fmla="*/ 9 h 49"/>
                      <a:gd name="T20" fmla="*/ 6 w 24"/>
                      <a:gd name="T21" fmla="*/ 7 h 49"/>
                      <a:gd name="T22" fmla="*/ 6 w 24"/>
                      <a:gd name="T23" fmla="*/ 5 h 49"/>
                      <a:gd name="T24" fmla="*/ 5 w 24"/>
                      <a:gd name="T25" fmla="*/ 3 h 49"/>
                      <a:gd name="T26" fmla="*/ 4 w 24"/>
                      <a:gd name="T27" fmla="*/ 2 h 49"/>
                      <a:gd name="T28" fmla="*/ 3 w 24"/>
                      <a:gd name="T29" fmla="*/ 1 h 49"/>
                      <a:gd name="T30" fmla="*/ 2 w 24"/>
                      <a:gd name="T31" fmla="*/ 0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7" y="48"/>
                        </a:lnTo>
                        <a:lnTo>
                          <a:pt x="11" y="47"/>
                        </a:lnTo>
                        <a:lnTo>
                          <a:pt x="15" y="43"/>
                        </a:lnTo>
                        <a:lnTo>
                          <a:pt x="18" y="40"/>
                        </a:lnTo>
                        <a:lnTo>
                          <a:pt x="21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4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1" y="12"/>
                        </a:lnTo>
                        <a:lnTo>
                          <a:pt x="18" y="8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7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0" name="Rectangle 18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625" y="2047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01" name="Freeform 190"/>
                  <p:cNvSpPr>
                    <a:spLocks noChangeAspect="1"/>
                  </p:cNvSpPr>
                  <p:nvPr/>
                </p:nvSpPr>
                <p:spPr bwMode="auto">
                  <a:xfrm>
                    <a:off x="1618" y="2047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5 w 24"/>
                      <a:gd name="T3" fmla="*/ 0 h 49"/>
                      <a:gd name="T4" fmla="*/ 4 w 24"/>
                      <a:gd name="T5" fmla="*/ 1 h 49"/>
                      <a:gd name="T6" fmla="*/ 3 w 24"/>
                      <a:gd name="T7" fmla="*/ 2 h 49"/>
                      <a:gd name="T8" fmla="*/ 2 w 24"/>
                      <a:gd name="T9" fmla="*/ 3 h 49"/>
                      <a:gd name="T10" fmla="*/ 1 w 24"/>
                      <a:gd name="T11" fmla="*/ 5 h 49"/>
                      <a:gd name="T12" fmla="*/ 0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0 h 49"/>
                      <a:gd name="T18" fmla="*/ 0 w 24"/>
                      <a:gd name="T19" fmla="*/ 12 h 49"/>
                      <a:gd name="T20" fmla="*/ 0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7 h 49"/>
                      <a:gd name="T26" fmla="*/ 3 w 24"/>
                      <a:gd name="T27" fmla="*/ 18 h 49"/>
                      <a:gd name="T28" fmla="*/ 4 w 24"/>
                      <a:gd name="T29" fmla="*/ 20 h 49"/>
                      <a:gd name="T30" fmla="*/ 5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6" y="8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6" y="40"/>
                        </a:lnTo>
                        <a:lnTo>
                          <a:pt x="10" y="43"/>
                        </a:lnTo>
                        <a:lnTo>
                          <a:pt x="14" y="47"/>
                        </a:lnTo>
                        <a:lnTo>
                          <a:pt x="18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2" name="Freeform 191"/>
                  <p:cNvSpPr>
                    <a:spLocks noChangeAspect="1"/>
                  </p:cNvSpPr>
                  <p:nvPr/>
                </p:nvSpPr>
                <p:spPr bwMode="auto">
                  <a:xfrm>
                    <a:off x="1618" y="1618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5 w 24"/>
                      <a:gd name="T3" fmla="*/ 1 h 49"/>
                      <a:gd name="T4" fmla="*/ 4 w 24"/>
                      <a:gd name="T5" fmla="*/ 1 h 49"/>
                      <a:gd name="T6" fmla="*/ 3 w 24"/>
                      <a:gd name="T7" fmla="*/ 3 h 49"/>
                      <a:gd name="T8" fmla="*/ 2 w 24"/>
                      <a:gd name="T9" fmla="*/ 4 h 49"/>
                      <a:gd name="T10" fmla="*/ 1 w 24"/>
                      <a:gd name="T11" fmla="*/ 5 h 49"/>
                      <a:gd name="T12" fmla="*/ 0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1 h 49"/>
                      <a:gd name="T18" fmla="*/ 0 w 24"/>
                      <a:gd name="T19" fmla="*/ 12 h 49"/>
                      <a:gd name="T20" fmla="*/ 0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8 h 49"/>
                      <a:gd name="T26" fmla="*/ 3 w 24"/>
                      <a:gd name="T27" fmla="*/ 19 h 49"/>
                      <a:gd name="T28" fmla="*/ 4 w 24"/>
                      <a:gd name="T29" fmla="*/ 20 h 49"/>
                      <a:gd name="T30" fmla="*/ 5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8" y="2"/>
                        </a:lnTo>
                        <a:lnTo>
                          <a:pt x="14" y="3"/>
                        </a:lnTo>
                        <a:lnTo>
                          <a:pt x="10" y="6"/>
                        </a:lnTo>
                        <a:lnTo>
                          <a:pt x="6" y="9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6" y="42"/>
                        </a:lnTo>
                        <a:lnTo>
                          <a:pt x="10" y="44"/>
                        </a:lnTo>
                        <a:lnTo>
                          <a:pt x="14" y="47"/>
                        </a:lnTo>
                        <a:lnTo>
                          <a:pt x="18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3" name="Rectangle 19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625" y="1618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04" name="Freeform 193"/>
                  <p:cNvSpPr>
                    <a:spLocks noChangeAspect="1"/>
                  </p:cNvSpPr>
                  <p:nvPr/>
                </p:nvSpPr>
                <p:spPr bwMode="auto">
                  <a:xfrm>
                    <a:off x="1740" y="1618"/>
                    <a:ext cx="7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2 w 24"/>
                      <a:gd name="T3" fmla="*/ 21 h 49"/>
                      <a:gd name="T4" fmla="*/ 3 w 24"/>
                      <a:gd name="T5" fmla="*/ 20 h 49"/>
                      <a:gd name="T6" fmla="*/ 4 w 24"/>
                      <a:gd name="T7" fmla="*/ 19 h 49"/>
                      <a:gd name="T8" fmla="*/ 5 w 24"/>
                      <a:gd name="T9" fmla="*/ 18 h 49"/>
                      <a:gd name="T10" fmla="*/ 6 w 24"/>
                      <a:gd name="T11" fmla="*/ 16 h 49"/>
                      <a:gd name="T12" fmla="*/ 6 w 24"/>
                      <a:gd name="T13" fmla="*/ 14 h 49"/>
                      <a:gd name="T14" fmla="*/ 7 w 24"/>
                      <a:gd name="T15" fmla="*/ 12 h 49"/>
                      <a:gd name="T16" fmla="*/ 7 w 24"/>
                      <a:gd name="T17" fmla="*/ 11 h 49"/>
                      <a:gd name="T18" fmla="*/ 7 w 24"/>
                      <a:gd name="T19" fmla="*/ 9 h 49"/>
                      <a:gd name="T20" fmla="*/ 6 w 24"/>
                      <a:gd name="T21" fmla="*/ 7 h 49"/>
                      <a:gd name="T22" fmla="*/ 6 w 24"/>
                      <a:gd name="T23" fmla="*/ 5 h 49"/>
                      <a:gd name="T24" fmla="*/ 5 w 24"/>
                      <a:gd name="T25" fmla="*/ 4 h 49"/>
                      <a:gd name="T26" fmla="*/ 4 w 24"/>
                      <a:gd name="T27" fmla="*/ 3 h 49"/>
                      <a:gd name="T28" fmla="*/ 3 w 24"/>
                      <a:gd name="T29" fmla="*/ 1 h 49"/>
                      <a:gd name="T30" fmla="*/ 2 w 24"/>
                      <a:gd name="T31" fmla="*/ 1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7" y="48"/>
                        </a:lnTo>
                        <a:lnTo>
                          <a:pt x="11" y="47"/>
                        </a:lnTo>
                        <a:lnTo>
                          <a:pt x="15" y="44"/>
                        </a:lnTo>
                        <a:lnTo>
                          <a:pt x="18" y="42"/>
                        </a:lnTo>
                        <a:lnTo>
                          <a:pt x="21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4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1" y="12"/>
                        </a:lnTo>
                        <a:lnTo>
                          <a:pt x="18" y="9"/>
                        </a:lnTo>
                        <a:lnTo>
                          <a:pt x="15" y="6"/>
                        </a:lnTo>
                        <a:lnTo>
                          <a:pt x="11" y="3"/>
                        </a:lnTo>
                        <a:lnTo>
                          <a:pt x="7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5" name="Freeform 194"/>
                  <p:cNvSpPr>
                    <a:spLocks noChangeAspect="1"/>
                  </p:cNvSpPr>
                  <p:nvPr/>
                </p:nvSpPr>
                <p:spPr bwMode="auto">
                  <a:xfrm>
                    <a:off x="1961" y="2047"/>
                    <a:ext cx="14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4 w 24"/>
                      <a:gd name="T3" fmla="*/ 21 h 49"/>
                      <a:gd name="T4" fmla="*/ 6 w 24"/>
                      <a:gd name="T5" fmla="*/ 20 h 49"/>
                      <a:gd name="T6" fmla="*/ 8 w 24"/>
                      <a:gd name="T7" fmla="*/ 18 h 49"/>
                      <a:gd name="T8" fmla="*/ 11 w 24"/>
                      <a:gd name="T9" fmla="*/ 17 h 49"/>
                      <a:gd name="T10" fmla="*/ 12 w 24"/>
                      <a:gd name="T11" fmla="*/ 16 h 49"/>
                      <a:gd name="T12" fmla="*/ 13 w 24"/>
                      <a:gd name="T13" fmla="*/ 14 h 49"/>
                      <a:gd name="T14" fmla="*/ 14 w 24"/>
                      <a:gd name="T15" fmla="*/ 12 h 49"/>
                      <a:gd name="T16" fmla="*/ 14 w 24"/>
                      <a:gd name="T17" fmla="*/ 10 h 49"/>
                      <a:gd name="T18" fmla="*/ 14 w 24"/>
                      <a:gd name="T19" fmla="*/ 9 h 49"/>
                      <a:gd name="T20" fmla="*/ 13 w 24"/>
                      <a:gd name="T21" fmla="*/ 7 h 49"/>
                      <a:gd name="T22" fmla="*/ 12 w 24"/>
                      <a:gd name="T23" fmla="*/ 5 h 49"/>
                      <a:gd name="T24" fmla="*/ 11 w 24"/>
                      <a:gd name="T25" fmla="*/ 3 h 49"/>
                      <a:gd name="T26" fmla="*/ 8 w 24"/>
                      <a:gd name="T27" fmla="*/ 2 h 49"/>
                      <a:gd name="T28" fmla="*/ 6 w 24"/>
                      <a:gd name="T29" fmla="*/ 1 h 49"/>
                      <a:gd name="T30" fmla="*/ 4 w 24"/>
                      <a:gd name="T31" fmla="*/ 0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0" y="47"/>
                        </a:lnTo>
                        <a:lnTo>
                          <a:pt x="14" y="43"/>
                        </a:lnTo>
                        <a:lnTo>
                          <a:pt x="18" y="40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4" y="29"/>
                        </a:lnTo>
                        <a:lnTo>
                          <a:pt x="24" y="24"/>
                        </a:lnTo>
                        <a:lnTo>
                          <a:pt x="24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8"/>
                        </a:lnTo>
                        <a:lnTo>
                          <a:pt x="14" y="4"/>
                        </a:lnTo>
                        <a:lnTo>
                          <a:pt x="10" y="2"/>
                        </a:lnTo>
                        <a:lnTo>
                          <a:pt x="6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6" name="Rectangle 19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854" y="2047"/>
                    <a:ext cx="107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07" name="Freeform 196"/>
                  <p:cNvSpPr>
                    <a:spLocks noChangeAspect="1"/>
                  </p:cNvSpPr>
                  <p:nvPr/>
                </p:nvSpPr>
                <p:spPr bwMode="auto">
                  <a:xfrm>
                    <a:off x="1847" y="2047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6 w 24"/>
                      <a:gd name="T3" fmla="*/ 0 h 49"/>
                      <a:gd name="T4" fmla="*/ 4 w 24"/>
                      <a:gd name="T5" fmla="*/ 1 h 49"/>
                      <a:gd name="T6" fmla="*/ 3 w 24"/>
                      <a:gd name="T7" fmla="*/ 2 h 49"/>
                      <a:gd name="T8" fmla="*/ 2 w 24"/>
                      <a:gd name="T9" fmla="*/ 3 h 49"/>
                      <a:gd name="T10" fmla="*/ 1 w 24"/>
                      <a:gd name="T11" fmla="*/ 5 h 49"/>
                      <a:gd name="T12" fmla="*/ 1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0 h 49"/>
                      <a:gd name="T18" fmla="*/ 0 w 24"/>
                      <a:gd name="T19" fmla="*/ 12 h 49"/>
                      <a:gd name="T20" fmla="*/ 1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7 h 49"/>
                      <a:gd name="T26" fmla="*/ 3 w 24"/>
                      <a:gd name="T27" fmla="*/ 18 h 49"/>
                      <a:gd name="T28" fmla="*/ 4 w 24"/>
                      <a:gd name="T29" fmla="*/ 20 h 49"/>
                      <a:gd name="T30" fmla="*/ 6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6" y="8"/>
                        </a:lnTo>
                        <a:lnTo>
                          <a:pt x="3" y="12"/>
                        </a:lnTo>
                        <a:lnTo>
                          <a:pt x="2" y="16"/>
                        </a:lnTo>
                        <a:lnTo>
                          <a:pt x="1" y="20"/>
                        </a:lnTo>
                        <a:lnTo>
                          <a:pt x="0" y="24"/>
                        </a:lnTo>
                        <a:lnTo>
                          <a:pt x="1" y="29"/>
                        </a:lnTo>
                        <a:lnTo>
                          <a:pt x="2" y="33"/>
                        </a:lnTo>
                        <a:lnTo>
                          <a:pt x="3" y="37"/>
                        </a:lnTo>
                        <a:lnTo>
                          <a:pt x="6" y="40"/>
                        </a:lnTo>
                        <a:lnTo>
                          <a:pt x="10" y="43"/>
                        </a:lnTo>
                        <a:lnTo>
                          <a:pt x="14" y="47"/>
                        </a:lnTo>
                        <a:lnTo>
                          <a:pt x="19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8" name="Freeform 197"/>
                  <p:cNvSpPr>
                    <a:spLocks noChangeAspect="1"/>
                  </p:cNvSpPr>
                  <p:nvPr/>
                </p:nvSpPr>
                <p:spPr bwMode="auto">
                  <a:xfrm>
                    <a:off x="1847" y="1618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6 w 24"/>
                      <a:gd name="T3" fmla="*/ 1 h 49"/>
                      <a:gd name="T4" fmla="*/ 4 w 24"/>
                      <a:gd name="T5" fmla="*/ 1 h 49"/>
                      <a:gd name="T6" fmla="*/ 3 w 24"/>
                      <a:gd name="T7" fmla="*/ 3 h 49"/>
                      <a:gd name="T8" fmla="*/ 2 w 24"/>
                      <a:gd name="T9" fmla="*/ 4 h 49"/>
                      <a:gd name="T10" fmla="*/ 1 w 24"/>
                      <a:gd name="T11" fmla="*/ 5 h 49"/>
                      <a:gd name="T12" fmla="*/ 1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1 h 49"/>
                      <a:gd name="T18" fmla="*/ 0 w 24"/>
                      <a:gd name="T19" fmla="*/ 12 h 49"/>
                      <a:gd name="T20" fmla="*/ 1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8 h 49"/>
                      <a:gd name="T26" fmla="*/ 3 w 24"/>
                      <a:gd name="T27" fmla="*/ 19 h 49"/>
                      <a:gd name="T28" fmla="*/ 4 w 24"/>
                      <a:gd name="T29" fmla="*/ 20 h 49"/>
                      <a:gd name="T30" fmla="*/ 6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9" y="2"/>
                        </a:lnTo>
                        <a:lnTo>
                          <a:pt x="14" y="3"/>
                        </a:lnTo>
                        <a:lnTo>
                          <a:pt x="10" y="6"/>
                        </a:lnTo>
                        <a:lnTo>
                          <a:pt x="6" y="9"/>
                        </a:lnTo>
                        <a:lnTo>
                          <a:pt x="3" y="12"/>
                        </a:lnTo>
                        <a:lnTo>
                          <a:pt x="2" y="16"/>
                        </a:lnTo>
                        <a:lnTo>
                          <a:pt x="1" y="20"/>
                        </a:lnTo>
                        <a:lnTo>
                          <a:pt x="0" y="25"/>
                        </a:lnTo>
                        <a:lnTo>
                          <a:pt x="1" y="29"/>
                        </a:lnTo>
                        <a:lnTo>
                          <a:pt x="2" y="33"/>
                        </a:lnTo>
                        <a:lnTo>
                          <a:pt x="3" y="37"/>
                        </a:lnTo>
                        <a:lnTo>
                          <a:pt x="6" y="42"/>
                        </a:lnTo>
                        <a:lnTo>
                          <a:pt x="10" y="44"/>
                        </a:lnTo>
                        <a:lnTo>
                          <a:pt x="14" y="47"/>
                        </a:lnTo>
                        <a:lnTo>
                          <a:pt x="19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9" name="Rectangle 19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854" y="1618"/>
                    <a:ext cx="107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10" name="Freeform 199"/>
                  <p:cNvSpPr>
                    <a:spLocks noChangeAspect="1"/>
                  </p:cNvSpPr>
                  <p:nvPr/>
                </p:nvSpPr>
                <p:spPr bwMode="auto">
                  <a:xfrm>
                    <a:off x="1961" y="1618"/>
                    <a:ext cx="14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4 w 24"/>
                      <a:gd name="T3" fmla="*/ 21 h 49"/>
                      <a:gd name="T4" fmla="*/ 6 w 24"/>
                      <a:gd name="T5" fmla="*/ 20 h 49"/>
                      <a:gd name="T6" fmla="*/ 8 w 24"/>
                      <a:gd name="T7" fmla="*/ 19 h 49"/>
                      <a:gd name="T8" fmla="*/ 11 w 24"/>
                      <a:gd name="T9" fmla="*/ 18 h 49"/>
                      <a:gd name="T10" fmla="*/ 12 w 24"/>
                      <a:gd name="T11" fmla="*/ 16 h 49"/>
                      <a:gd name="T12" fmla="*/ 13 w 24"/>
                      <a:gd name="T13" fmla="*/ 14 h 49"/>
                      <a:gd name="T14" fmla="*/ 14 w 24"/>
                      <a:gd name="T15" fmla="*/ 12 h 49"/>
                      <a:gd name="T16" fmla="*/ 14 w 24"/>
                      <a:gd name="T17" fmla="*/ 11 h 49"/>
                      <a:gd name="T18" fmla="*/ 14 w 24"/>
                      <a:gd name="T19" fmla="*/ 9 h 49"/>
                      <a:gd name="T20" fmla="*/ 13 w 24"/>
                      <a:gd name="T21" fmla="*/ 7 h 49"/>
                      <a:gd name="T22" fmla="*/ 12 w 24"/>
                      <a:gd name="T23" fmla="*/ 5 h 49"/>
                      <a:gd name="T24" fmla="*/ 11 w 24"/>
                      <a:gd name="T25" fmla="*/ 4 h 49"/>
                      <a:gd name="T26" fmla="*/ 8 w 24"/>
                      <a:gd name="T27" fmla="*/ 3 h 49"/>
                      <a:gd name="T28" fmla="*/ 6 w 24"/>
                      <a:gd name="T29" fmla="*/ 1 h 49"/>
                      <a:gd name="T30" fmla="*/ 4 w 24"/>
                      <a:gd name="T31" fmla="*/ 1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0" y="47"/>
                        </a:lnTo>
                        <a:lnTo>
                          <a:pt x="14" y="44"/>
                        </a:lnTo>
                        <a:lnTo>
                          <a:pt x="18" y="42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4" y="29"/>
                        </a:lnTo>
                        <a:lnTo>
                          <a:pt x="24" y="25"/>
                        </a:lnTo>
                        <a:lnTo>
                          <a:pt x="24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9"/>
                        </a:lnTo>
                        <a:lnTo>
                          <a:pt x="14" y="6"/>
                        </a:lnTo>
                        <a:lnTo>
                          <a:pt x="10" y="3"/>
                        </a:lnTo>
                        <a:lnTo>
                          <a:pt x="6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1" name="Freeform 200"/>
                  <p:cNvSpPr>
                    <a:spLocks noChangeAspect="1"/>
                  </p:cNvSpPr>
                  <p:nvPr/>
                </p:nvSpPr>
                <p:spPr bwMode="auto">
                  <a:xfrm>
                    <a:off x="2769" y="1532"/>
                    <a:ext cx="7" cy="14"/>
                  </a:xfrm>
                  <a:custGeom>
                    <a:avLst/>
                    <a:gdLst>
                      <a:gd name="T0" fmla="*/ 0 w 24"/>
                      <a:gd name="T1" fmla="*/ 14 h 47"/>
                      <a:gd name="T2" fmla="*/ 1 w 24"/>
                      <a:gd name="T3" fmla="*/ 14 h 47"/>
                      <a:gd name="T4" fmla="*/ 3 w 24"/>
                      <a:gd name="T5" fmla="*/ 14 h 47"/>
                      <a:gd name="T6" fmla="*/ 4 w 24"/>
                      <a:gd name="T7" fmla="*/ 13 h 47"/>
                      <a:gd name="T8" fmla="*/ 5 w 24"/>
                      <a:gd name="T9" fmla="*/ 12 h 47"/>
                      <a:gd name="T10" fmla="*/ 6 w 24"/>
                      <a:gd name="T11" fmla="*/ 11 h 47"/>
                      <a:gd name="T12" fmla="*/ 6 w 24"/>
                      <a:gd name="T13" fmla="*/ 10 h 47"/>
                      <a:gd name="T14" fmla="*/ 7 w 24"/>
                      <a:gd name="T15" fmla="*/ 8 h 47"/>
                      <a:gd name="T16" fmla="*/ 7 w 24"/>
                      <a:gd name="T17" fmla="*/ 7 h 47"/>
                      <a:gd name="T18" fmla="*/ 7 w 24"/>
                      <a:gd name="T19" fmla="*/ 6 h 47"/>
                      <a:gd name="T20" fmla="*/ 6 w 24"/>
                      <a:gd name="T21" fmla="*/ 4 h 47"/>
                      <a:gd name="T22" fmla="*/ 6 w 24"/>
                      <a:gd name="T23" fmla="*/ 3 h 47"/>
                      <a:gd name="T24" fmla="*/ 5 w 24"/>
                      <a:gd name="T25" fmla="*/ 2 h 47"/>
                      <a:gd name="T26" fmla="*/ 4 w 24"/>
                      <a:gd name="T27" fmla="*/ 1 h 47"/>
                      <a:gd name="T28" fmla="*/ 3 w 24"/>
                      <a:gd name="T29" fmla="*/ 1 h 47"/>
                      <a:gd name="T30" fmla="*/ 1 w 24"/>
                      <a:gd name="T31" fmla="*/ 0 h 47"/>
                      <a:gd name="T32" fmla="*/ 0 w 24"/>
                      <a:gd name="T33" fmla="*/ 0 h 47"/>
                      <a:gd name="T34" fmla="*/ 0 w 24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7">
                        <a:moveTo>
                          <a:pt x="0" y="47"/>
                        </a:moveTo>
                        <a:lnTo>
                          <a:pt x="5" y="47"/>
                        </a:lnTo>
                        <a:lnTo>
                          <a:pt x="10" y="46"/>
                        </a:lnTo>
                        <a:lnTo>
                          <a:pt x="14" y="43"/>
                        </a:lnTo>
                        <a:lnTo>
                          <a:pt x="17" y="40"/>
                        </a:lnTo>
                        <a:lnTo>
                          <a:pt x="20" y="36"/>
                        </a:lnTo>
                        <a:lnTo>
                          <a:pt x="22" y="32"/>
                        </a:lnTo>
                        <a:lnTo>
                          <a:pt x="23" y="28"/>
                        </a:lnTo>
                        <a:lnTo>
                          <a:pt x="24" y="24"/>
                        </a:lnTo>
                        <a:lnTo>
                          <a:pt x="23" y="20"/>
                        </a:lnTo>
                        <a:lnTo>
                          <a:pt x="22" y="15"/>
                        </a:lnTo>
                        <a:lnTo>
                          <a:pt x="20" y="11"/>
                        </a:lnTo>
                        <a:lnTo>
                          <a:pt x="17" y="7"/>
                        </a:lnTo>
                        <a:lnTo>
                          <a:pt x="14" y="4"/>
                        </a:lnTo>
                        <a:lnTo>
                          <a:pt x="10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2" name="Rectangle 20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11" y="1532"/>
                    <a:ext cx="457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13" name="Freeform 202"/>
                  <p:cNvSpPr>
                    <a:spLocks noChangeAspect="1"/>
                  </p:cNvSpPr>
                  <p:nvPr/>
                </p:nvSpPr>
                <p:spPr bwMode="auto">
                  <a:xfrm>
                    <a:off x="2304" y="1532"/>
                    <a:ext cx="7" cy="14"/>
                  </a:xfrm>
                  <a:custGeom>
                    <a:avLst/>
                    <a:gdLst>
                      <a:gd name="T0" fmla="*/ 7 w 24"/>
                      <a:gd name="T1" fmla="*/ 0 h 47"/>
                      <a:gd name="T2" fmla="*/ 5 w 24"/>
                      <a:gd name="T3" fmla="*/ 0 h 47"/>
                      <a:gd name="T4" fmla="*/ 4 w 24"/>
                      <a:gd name="T5" fmla="*/ 1 h 47"/>
                      <a:gd name="T6" fmla="*/ 3 w 24"/>
                      <a:gd name="T7" fmla="*/ 1 h 47"/>
                      <a:gd name="T8" fmla="*/ 2 w 24"/>
                      <a:gd name="T9" fmla="*/ 2 h 47"/>
                      <a:gd name="T10" fmla="*/ 1 w 24"/>
                      <a:gd name="T11" fmla="*/ 3 h 47"/>
                      <a:gd name="T12" fmla="*/ 1 w 24"/>
                      <a:gd name="T13" fmla="*/ 4 h 47"/>
                      <a:gd name="T14" fmla="*/ 0 w 24"/>
                      <a:gd name="T15" fmla="*/ 6 h 47"/>
                      <a:gd name="T16" fmla="*/ 0 w 24"/>
                      <a:gd name="T17" fmla="*/ 7 h 47"/>
                      <a:gd name="T18" fmla="*/ 0 w 24"/>
                      <a:gd name="T19" fmla="*/ 8 h 47"/>
                      <a:gd name="T20" fmla="*/ 1 w 24"/>
                      <a:gd name="T21" fmla="*/ 10 h 47"/>
                      <a:gd name="T22" fmla="*/ 1 w 24"/>
                      <a:gd name="T23" fmla="*/ 11 h 47"/>
                      <a:gd name="T24" fmla="*/ 2 w 24"/>
                      <a:gd name="T25" fmla="*/ 12 h 47"/>
                      <a:gd name="T26" fmla="*/ 3 w 24"/>
                      <a:gd name="T27" fmla="*/ 13 h 47"/>
                      <a:gd name="T28" fmla="*/ 4 w 24"/>
                      <a:gd name="T29" fmla="*/ 14 h 47"/>
                      <a:gd name="T30" fmla="*/ 5 w 24"/>
                      <a:gd name="T31" fmla="*/ 14 h 47"/>
                      <a:gd name="T32" fmla="*/ 7 w 24"/>
                      <a:gd name="T33" fmla="*/ 14 h 47"/>
                      <a:gd name="T34" fmla="*/ 7 w 24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7">
                        <a:moveTo>
                          <a:pt x="24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9" y="4"/>
                        </a:lnTo>
                        <a:lnTo>
                          <a:pt x="6" y="7"/>
                        </a:lnTo>
                        <a:lnTo>
                          <a:pt x="3" y="11"/>
                        </a:lnTo>
                        <a:lnTo>
                          <a:pt x="2" y="15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8"/>
                        </a:lnTo>
                        <a:lnTo>
                          <a:pt x="2" y="32"/>
                        </a:lnTo>
                        <a:lnTo>
                          <a:pt x="3" y="36"/>
                        </a:lnTo>
                        <a:lnTo>
                          <a:pt x="6" y="40"/>
                        </a:lnTo>
                        <a:lnTo>
                          <a:pt x="9" y="43"/>
                        </a:lnTo>
                        <a:lnTo>
                          <a:pt x="14" y="46"/>
                        </a:lnTo>
                        <a:lnTo>
                          <a:pt x="18" y="47"/>
                        </a:lnTo>
                        <a:lnTo>
                          <a:pt x="24" y="47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" name="Freeform 203"/>
                  <p:cNvSpPr>
                    <a:spLocks noChangeAspect="1"/>
                  </p:cNvSpPr>
                  <p:nvPr/>
                </p:nvSpPr>
                <p:spPr bwMode="auto">
                  <a:xfrm>
                    <a:off x="282" y="1904"/>
                    <a:ext cx="7" cy="14"/>
                  </a:xfrm>
                  <a:custGeom>
                    <a:avLst/>
                    <a:gdLst>
                      <a:gd name="T0" fmla="*/ 7 w 23"/>
                      <a:gd name="T1" fmla="*/ 0 h 49"/>
                      <a:gd name="T2" fmla="*/ 5 w 23"/>
                      <a:gd name="T3" fmla="*/ 0 h 49"/>
                      <a:gd name="T4" fmla="*/ 4 w 23"/>
                      <a:gd name="T5" fmla="*/ 1 h 49"/>
                      <a:gd name="T6" fmla="*/ 2 w 23"/>
                      <a:gd name="T7" fmla="*/ 2 h 49"/>
                      <a:gd name="T8" fmla="*/ 2 w 23"/>
                      <a:gd name="T9" fmla="*/ 2 h 49"/>
                      <a:gd name="T10" fmla="*/ 1 w 23"/>
                      <a:gd name="T11" fmla="*/ 3 h 49"/>
                      <a:gd name="T12" fmla="*/ 0 w 23"/>
                      <a:gd name="T13" fmla="*/ 5 h 49"/>
                      <a:gd name="T14" fmla="*/ 0 w 23"/>
                      <a:gd name="T15" fmla="*/ 6 h 49"/>
                      <a:gd name="T16" fmla="*/ 0 w 23"/>
                      <a:gd name="T17" fmla="*/ 7 h 49"/>
                      <a:gd name="T18" fmla="*/ 0 w 23"/>
                      <a:gd name="T19" fmla="*/ 8 h 49"/>
                      <a:gd name="T20" fmla="*/ 0 w 23"/>
                      <a:gd name="T21" fmla="*/ 9 h 49"/>
                      <a:gd name="T22" fmla="*/ 1 w 23"/>
                      <a:gd name="T23" fmla="*/ 11 h 49"/>
                      <a:gd name="T24" fmla="*/ 2 w 23"/>
                      <a:gd name="T25" fmla="*/ 12 h 49"/>
                      <a:gd name="T26" fmla="*/ 2 w 23"/>
                      <a:gd name="T27" fmla="*/ 12 h 49"/>
                      <a:gd name="T28" fmla="*/ 4 w 23"/>
                      <a:gd name="T29" fmla="*/ 13 h 49"/>
                      <a:gd name="T30" fmla="*/ 5 w 23"/>
                      <a:gd name="T31" fmla="*/ 14 h 49"/>
                      <a:gd name="T32" fmla="*/ 7 w 23"/>
                      <a:gd name="T33" fmla="*/ 14 h 49"/>
                      <a:gd name="T34" fmla="*/ 7 w 23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3" y="2"/>
                        </a:lnTo>
                        <a:lnTo>
                          <a:pt x="8" y="6"/>
                        </a:lnTo>
                        <a:lnTo>
                          <a:pt x="5" y="8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5" y="41"/>
                        </a:lnTo>
                        <a:lnTo>
                          <a:pt x="8" y="43"/>
                        </a:lnTo>
                        <a:lnTo>
                          <a:pt x="13" y="47"/>
                        </a:lnTo>
                        <a:lnTo>
                          <a:pt x="18" y="48"/>
                        </a:lnTo>
                        <a:lnTo>
                          <a:pt x="23" y="49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5" name="Rectangle 20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89" y="1904"/>
                    <a:ext cx="2480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16" name="Freeform 205"/>
                  <p:cNvSpPr>
                    <a:spLocks noChangeAspect="1"/>
                  </p:cNvSpPr>
                  <p:nvPr/>
                </p:nvSpPr>
                <p:spPr bwMode="auto">
                  <a:xfrm>
                    <a:off x="2769" y="1904"/>
                    <a:ext cx="7" cy="14"/>
                  </a:xfrm>
                  <a:custGeom>
                    <a:avLst/>
                    <a:gdLst>
                      <a:gd name="T0" fmla="*/ 0 w 24"/>
                      <a:gd name="T1" fmla="*/ 14 h 49"/>
                      <a:gd name="T2" fmla="*/ 1 w 24"/>
                      <a:gd name="T3" fmla="*/ 14 h 49"/>
                      <a:gd name="T4" fmla="*/ 3 w 24"/>
                      <a:gd name="T5" fmla="*/ 13 h 49"/>
                      <a:gd name="T6" fmla="*/ 4 w 24"/>
                      <a:gd name="T7" fmla="*/ 12 h 49"/>
                      <a:gd name="T8" fmla="*/ 5 w 24"/>
                      <a:gd name="T9" fmla="*/ 12 h 49"/>
                      <a:gd name="T10" fmla="*/ 6 w 24"/>
                      <a:gd name="T11" fmla="*/ 11 h 49"/>
                      <a:gd name="T12" fmla="*/ 6 w 24"/>
                      <a:gd name="T13" fmla="*/ 9 h 49"/>
                      <a:gd name="T14" fmla="*/ 7 w 24"/>
                      <a:gd name="T15" fmla="*/ 8 h 49"/>
                      <a:gd name="T16" fmla="*/ 7 w 24"/>
                      <a:gd name="T17" fmla="*/ 7 h 49"/>
                      <a:gd name="T18" fmla="*/ 7 w 24"/>
                      <a:gd name="T19" fmla="*/ 6 h 49"/>
                      <a:gd name="T20" fmla="*/ 6 w 24"/>
                      <a:gd name="T21" fmla="*/ 5 h 49"/>
                      <a:gd name="T22" fmla="*/ 6 w 24"/>
                      <a:gd name="T23" fmla="*/ 3 h 49"/>
                      <a:gd name="T24" fmla="*/ 5 w 24"/>
                      <a:gd name="T25" fmla="*/ 2 h 49"/>
                      <a:gd name="T26" fmla="*/ 4 w 24"/>
                      <a:gd name="T27" fmla="*/ 2 h 49"/>
                      <a:gd name="T28" fmla="*/ 3 w 24"/>
                      <a:gd name="T29" fmla="*/ 1 h 49"/>
                      <a:gd name="T30" fmla="*/ 1 w 24"/>
                      <a:gd name="T31" fmla="*/ 0 h 49"/>
                      <a:gd name="T32" fmla="*/ 0 w 24"/>
                      <a:gd name="T33" fmla="*/ 0 h 49"/>
                      <a:gd name="T34" fmla="*/ 0 w 24"/>
                      <a:gd name="T35" fmla="*/ 14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5" y="48"/>
                        </a:lnTo>
                        <a:lnTo>
                          <a:pt x="10" y="47"/>
                        </a:lnTo>
                        <a:lnTo>
                          <a:pt x="14" y="43"/>
                        </a:lnTo>
                        <a:lnTo>
                          <a:pt x="17" y="41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4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7" y="8"/>
                        </a:lnTo>
                        <a:lnTo>
                          <a:pt x="14" y="6"/>
                        </a:lnTo>
                        <a:lnTo>
                          <a:pt x="10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7" name="Freeform 206"/>
                  <p:cNvSpPr>
                    <a:spLocks noChangeAspect="1"/>
                  </p:cNvSpPr>
                  <p:nvPr/>
                </p:nvSpPr>
                <p:spPr bwMode="auto">
                  <a:xfrm>
                    <a:off x="2368" y="1582"/>
                    <a:ext cx="7" cy="7"/>
                  </a:xfrm>
                  <a:custGeom>
                    <a:avLst/>
                    <a:gdLst>
                      <a:gd name="T0" fmla="*/ 7 w 47"/>
                      <a:gd name="T1" fmla="*/ 7 h 24"/>
                      <a:gd name="T2" fmla="*/ 7 w 47"/>
                      <a:gd name="T3" fmla="*/ 6 h 24"/>
                      <a:gd name="T4" fmla="*/ 7 w 47"/>
                      <a:gd name="T5" fmla="*/ 4 h 24"/>
                      <a:gd name="T6" fmla="*/ 6 w 47"/>
                      <a:gd name="T7" fmla="*/ 3 h 24"/>
                      <a:gd name="T8" fmla="*/ 6 w 47"/>
                      <a:gd name="T9" fmla="*/ 2 h 24"/>
                      <a:gd name="T10" fmla="*/ 5 w 47"/>
                      <a:gd name="T11" fmla="*/ 1 h 24"/>
                      <a:gd name="T12" fmla="*/ 5 w 47"/>
                      <a:gd name="T13" fmla="*/ 1 h 24"/>
                      <a:gd name="T14" fmla="*/ 4 w 47"/>
                      <a:gd name="T15" fmla="*/ 0 h 24"/>
                      <a:gd name="T16" fmla="*/ 4 w 47"/>
                      <a:gd name="T17" fmla="*/ 0 h 24"/>
                      <a:gd name="T18" fmla="*/ 3 w 47"/>
                      <a:gd name="T19" fmla="*/ 0 h 24"/>
                      <a:gd name="T20" fmla="*/ 2 w 47"/>
                      <a:gd name="T21" fmla="*/ 1 h 24"/>
                      <a:gd name="T22" fmla="*/ 1 w 47"/>
                      <a:gd name="T23" fmla="*/ 1 h 24"/>
                      <a:gd name="T24" fmla="*/ 1 w 47"/>
                      <a:gd name="T25" fmla="*/ 2 h 24"/>
                      <a:gd name="T26" fmla="*/ 1 w 47"/>
                      <a:gd name="T27" fmla="*/ 3 h 24"/>
                      <a:gd name="T28" fmla="*/ 0 w 47"/>
                      <a:gd name="T29" fmla="*/ 4 h 24"/>
                      <a:gd name="T30" fmla="*/ 0 w 47"/>
                      <a:gd name="T31" fmla="*/ 6 h 24"/>
                      <a:gd name="T32" fmla="*/ 0 w 47"/>
                      <a:gd name="T33" fmla="*/ 7 h 24"/>
                      <a:gd name="T34" fmla="*/ 7 w 47"/>
                      <a:gd name="T35" fmla="*/ 7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4">
                        <a:moveTo>
                          <a:pt x="47" y="24"/>
                        </a:moveTo>
                        <a:lnTo>
                          <a:pt x="47" y="19"/>
                        </a:lnTo>
                        <a:lnTo>
                          <a:pt x="45" y="14"/>
                        </a:lnTo>
                        <a:lnTo>
                          <a:pt x="43" y="9"/>
                        </a:lnTo>
                        <a:lnTo>
                          <a:pt x="40" y="6"/>
                        </a:lnTo>
                        <a:lnTo>
                          <a:pt x="36" y="4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4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7" y="6"/>
                        </a:lnTo>
                        <a:lnTo>
                          <a:pt x="4" y="9"/>
                        </a:lnTo>
                        <a:lnTo>
                          <a:pt x="2" y="14"/>
                        </a:lnTo>
                        <a:lnTo>
                          <a:pt x="0" y="19"/>
                        </a:lnTo>
                        <a:lnTo>
                          <a:pt x="0" y="24"/>
                        </a:lnTo>
                        <a:lnTo>
                          <a:pt x="47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218" name="Group 207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246" y="1669"/>
                    <a:ext cx="5617" cy="746"/>
                    <a:chOff x="68" y="1833"/>
                    <a:chExt cx="5617" cy="746"/>
                  </a:xfrm>
                </p:grpSpPr>
                <p:sp>
                  <p:nvSpPr>
                    <p:cNvPr id="754" name="Rectangle 208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441" y="1939"/>
                      <a:ext cx="0" cy="0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55" name="Freeform 20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433" y="1932"/>
                      <a:ext cx="7" cy="7"/>
                    </a:xfrm>
                    <a:custGeom>
                      <a:avLst/>
                      <a:gdLst>
                        <a:gd name="T0" fmla="*/ 7 w 47"/>
                        <a:gd name="T1" fmla="*/ 7 h 24"/>
                        <a:gd name="T2" fmla="*/ 7 w 47"/>
                        <a:gd name="T3" fmla="*/ 6 h 24"/>
                        <a:gd name="T4" fmla="*/ 7 w 47"/>
                        <a:gd name="T5" fmla="*/ 4 h 24"/>
                        <a:gd name="T6" fmla="*/ 6 w 47"/>
                        <a:gd name="T7" fmla="*/ 3 h 24"/>
                        <a:gd name="T8" fmla="*/ 6 w 47"/>
                        <a:gd name="T9" fmla="*/ 2 h 24"/>
                        <a:gd name="T10" fmla="*/ 5 w 47"/>
                        <a:gd name="T11" fmla="*/ 1 h 24"/>
                        <a:gd name="T12" fmla="*/ 5 w 47"/>
                        <a:gd name="T13" fmla="*/ 1 h 24"/>
                        <a:gd name="T14" fmla="*/ 4 w 47"/>
                        <a:gd name="T15" fmla="*/ 0 h 24"/>
                        <a:gd name="T16" fmla="*/ 4 w 47"/>
                        <a:gd name="T17" fmla="*/ 0 h 24"/>
                        <a:gd name="T18" fmla="*/ 3 w 47"/>
                        <a:gd name="T19" fmla="*/ 0 h 24"/>
                        <a:gd name="T20" fmla="*/ 2 w 47"/>
                        <a:gd name="T21" fmla="*/ 1 h 24"/>
                        <a:gd name="T22" fmla="*/ 1 w 47"/>
                        <a:gd name="T23" fmla="*/ 1 h 24"/>
                        <a:gd name="T24" fmla="*/ 1 w 47"/>
                        <a:gd name="T25" fmla="*/ 2 h 24"/>
                        <a:gd name="T26" fmla="*/ 1 w 47"/>
                        <a:gd name="T27" fmla="*/ 3 h 24"/>
                        <a:gd name="T28" fmla="*/ 0 w 47"/>
                        <a:gd name="T29" fmla="*/ 4 h 24"/>
                        <a:gd name="T30" fmla="*/ 0 w 47"/>
                        <a:gd name="T31" fmla="*/ 6 h 24"/>
                        <a:gd name="T32" fmla="*/ 0 w 47"/>
                        <a:gd name="T33" fmla="*/ 7 h 24"/>
                        <a:gd name="T34" fmla="*/ 7 w 47"/>
                        <a:gd name="T35" fmla="*/ 7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7" h="24">
                          <a:moveTo>
                            <a:pt x="47" y="24"/>
                          </a:moveTo>
                          <a:lnTo>
                            <a:pt x="47" y="19"/>
                          </a:lnTo>
                          <a:lnTo>
                            <a:pt x="45" y="14"/>
                          </a:lnTo>
                          <a:lnTo>
                            <a:pt x="43" y="9"/>
                          </a:lnTo>
                          <a:lnTo>
                            <a:pt x="40" y="6"/>
                          </a:lnTo>
                          <a:lnTo>
                            <a:pt x="36" y="4"/>
                          </a:lnTo>
                          <a:lnTo>
                            <a:pt x="32" y="2"/>
                          </a:lnTo>
                          <a:lnTo>
                            <a:pt x="28" y="1"/>
                          </a:lnTo>
                          <a:lnTo>
                            <a:pt x="24" y="0"/>
                          </a:lnTo>
                          <a:lnTo>
                            <a:pt x="19" y="1"/>
                          </a:lnTo>
                          <a:lnTo>
                            <a:pt x="14" y="2"/>
                          </a:lnTo>
                          <a:lnTo>
                            <a:pt x="10" y="4"/>
                          </a:lnTo>
                          <a:lnTo>
                            <a:pt x="7" y="6"/>
                          </a:lnTo>
                          <a:lnTo>
                            <a:pt x="4" y="9"/>
                          </a:lnTo>
                          <a:lnTo>
                            <a:pt x="2" y="14"/>
                          </a:lnTo>
                          <a:lnTo>
                            <a:pt x="0" y="19"/>
                          </a:lnTo>
                          <a:lnTo>
                            <a:pt x="0" y="24"/>
                          </a:lnTo>
                          <a:lnTo>
                            <a:pt x="47" y="24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56" name="Freeform 21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877" y="1932"/>
                      <a:ext cx="7" cy="21"/>
                    </a:xfrm>
                    <a:custGeom>
                      <a:avLst/>
                      <a:gdLst>
                        <a:gd name="T0" fmla="*/ 0 w 24"/>
                        <a:gd name="T1" fmla="*/ 21 h 48"/>
                        <a:gd name="T2" fmla="*/ 1 w 24"/>
                        <a:gd name="T3" fmla="*/ 21 h 48"/>
                        <a:gd name="T4" fmla="*/ 3 w 24"/>
                        <a:gd name="T5" fmla="*/ 20 h 48"/>
                        <a:gd name="T6" fmla="*/ 4 w 24"/>
                        <a:gd name="T7" fmla="*/ 19 h 48"/>
                        <a:gd name="T8" fmla="*/ 5 w 24"/>
                        <a:gd name="T9" fmla="*/ 18 h 48"/>
                        <a:gd name="T10" fmla="*/ 6 w 24"/>
                        <a:gd name="T11" fmla="*/ 16 h 48"/>
                        <a:gd name="T12" fmla="*/ 6 w 24"/>
                        <a:gd name="T13" fmla="*/ 14 h 48"/>
                        <a:gd name="T14" fmla="*/ 7 w 24"/>
                        <a:gd name="T15" fmla="*/ 12 h 48"/>
                        <a:gd name="T16" fmla="*/ 7 w 24"/>
                        <a:gd name="T17" fmla="*/ 11 h 48"/>
                        <a:gd name="T18" fmla="*/ 7 w 24"/>
                        <a:gd name="T19" fmla="*/ 9 h 48"/>
                        <a:gd name="T20" fmla="*/ 6 w 24"/>
                        <a:gd name="T21" fmla="*/ 7 h 48"/>
                        <a:gd name="T22" fmla="*/ 6 w 24"/>
                        <a:gd name="T23" fmla="*/ 5 h 48"/>
                        <a:gd name="T24" fmla="*/ 5 w 24"/>
                        <a:gd name="T25" fmla="*/ 3 h 48"/>
                        <a:gd name="T26" fmla="*/ 4 w 24"/>
                        <a:gd name="T27" fmla="*/ 2 h 48"/>
                        <a:gd name="T28" fmla="*/ 3 w 24"/>
                        <a:gd name="T29" fmla="*/ 1 h 48"/>
                        <a:gd name="T30" fmla="*/ 1 w 24"/>
                        <a:gd name="T31" fmla="*/ 0 h 48"/>
                        <a:gd name="T32" fmla="*/ 0 w 24"/>
                        <a:gd name="T33" fmla="*/ 0 h 48"/>
                        <a:gd name="T34" fmla="*/ 0 w 24"/>
                        <a:gd name="T35" fmla="*/ 21 h 48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8">
                          <a:moveTo>
                            <a:pt x="0" y="48"/>
                          </a:moveTo>
                          <a:lnTo>
                            <a:pt x="5" y="47"/>
                          </a:lnTo>
                          <a:lnTo>
                            <a:pt x="10" y="46"/>
                          </a:lnTo>
                          <a:lnTo>
                            <a:pt x="14" y="43"/>
                          </a:lnTo>
                          <a:lnTo>
                            <a:pt x="17" y="41"/>
                          </a:lnTo>
                          <a:lnTo>
                            <a:pt x="20" y="37"/>
                          </a:lnTo>
                          <a:lnTo>
                            <a:pt x="22" y="33"/>
                          </a:lnTo>
                          <a:lnTo>
                            <a:pt x="23" y="28"/>
                          </a:lnTo>
                          <a:lnTo>
                            <a:pt x="24" y="24"/>
                          </a:lnTo>
                          <a:lnTo>
                            <a:pt x="23" y="20"/>
                          </a:lnTo>
                          <a:lnTo>
                            <a:pt x="22" y="16"/>
                          </a:lnTo>
                          <a:lnTo>
                            <a:pt x="20" y="12"/>
                          </a:lnTo>
                          <a:lnTo>
                            <a:pt x="17" y="7"/>
                          </a:lnTo>
                          <a:lnTo>
                            <a:pt x="14" y="5"/>
                          </a:lnTo>
                          <a:lnTo>
                            <a:pt x="10" y="2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8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57" name="Rectangle 211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362" y="1932"/>
                      <a:ext cx="515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58" name="Freeform 21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355" y="1932"/>
                      <a:ext cx="7" cy="21"/>
                    </a:xfrm>
                    <a:custGeom>
                      <a:avLst/>
                      <a:gdLst>
                        <a:gd name="T0" fmla="*/ 7 w 24"/>
                        <a:gd name="T1" fmla="*/ 0 h 48"/>
                        <a:gd name="T2" fmla="*/ 5 w 24"/>
                        <a:gd name="T3" fmla="*/ 0 h 48"/>
                        <a:gd name="T4" fmla="*/ 4 w 24"/>
                        <a:gd name="T5" fmla="*/ 1 h 48"/>
                        <a:gd name="T6" fmla="*/ 3 w 24"/>
                        <a:gd name="T7" fmla="*/ 2 h 48"/>
                        <a:gd name="T8" fmla="*/ 2 w 24"/>
                        <a:gd name="T9" fmla="*/ 3 h 48"/>
                        <a:gd name="T10" fmla="*/ 1 w 24"/>
                        <a:gd name="T11" fmla="*/ 5 h 48"/>
                        <a:gd name="T12" fmla="*/ 1 w 24"/>
                        <a:gd name="T13" fmla="*/ 7 h 48"/>
                        <a:gd name="T14" fmla="*/ 0 w 24"/>
                        <a:gd name="T15" fmla="*/ 9 h 48"/>
                        <a:gd name="T16" fmla="*/ 0 w 24"/>
                        <a:gd name="T17" fmla="*/ 11 h 48"/>
                        <a:gd name="T18" fmla="*/ 0 w 24"/>
                        <a:gd name="T19" fmla="*/ 12 h 48"/>
                        <a:gd name="T20" fmla="*/ 1 w 24"/>
                        <a:gd name="T21" fmla="*/ 14 h 48"/>
                        <a:gd name="T22" fmla="*/ 1 w 24"/>
                        <a:gd name="T23" fmla="*/ 16 h 48"/>
                        <a:gd name="T24" fmla="*/ 2 w 24"/>
                        <a:gd name="T25" fmla="*/ 18 h 48"/>
                        <a:gd name="T26" fmla="*/ 3 w 24"/>
                        <a:gd name="T27" fmla="*/ 19 h 48"/>
                        <a:gd name="T28" fmla="*/ 4 w 24"/>
                        <a:gd name="T29" fmla="*/ 20 h 48"/>
                        <a:gd name="T30" fmla="*/ 5 w 24"/>
                        <a:gd name="T31" fmla="*/ 21 h 48"/>
                        <a:gd name="T32" fmla="*/ 7 w 24"/>
                        <a:gd name="T33" fmla="*/ 21 h 48"/>
                        <a:gd name="T34" fmla="*/ 7 w 24"/>
                        <a:gd name="T35" fmla="*/ 0 h 48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8">
                          <a:moveTo>
                            <a:pt x="24" y="0"/>
                          </a:moveTo>
                          <a:lnTo>
                            <a:pt x="18" y="1"/>
                          </a:lnTo>
                          <a:lnTo>
                            <a:pt x="13" y="2"/>
                          </a:lnTo>
                          <a:lnTo>
                            <a:pt x="9" y="5"/>
                          </a:lnTo>
                          <a:lnTo>
                            <a:pt x="6" y="7"/>
                          </a:lnTo>
                          <a:lnTo>
                            <a:pt x="3" y="12"/>
                          </a:lnTo>
                          <a:lnTo>
                            <a:pt x="2" y="16"/>
                          </a:lnTo>
                          <a:lnTo>
                            <a:pt x="1" y="20"/>
                          </a:lnTo>
                          <a:lnTo>
                            <a:pt x="0" y="24"/>
                          </a:lnTo>
                          <a:lnTo>
                            <a:pt x="1" y="28"/>
                          </a:lnTo>
                          <a:lnTo>
                            <a:pt x="2" y="33"/>
                          </a:lnTo>
                          <a:lnTo>
                            <a:pt x="3" y="37"/>
                          </a:lnTo>
                          <a:lnTo>
                            <a:pt x="6" y="41"/>
                          </a:lnTo>
                          <a:lnTo>
                            <a:pt x="9" y="43"/>
                          </a:lnTo>
                          <a:lnTo>
                            <a:pt x="13" y="46"/>
                          </a:lnTo>
                          <a:lnTo>
                            <a:pt x="18" y="47"/>
                          </a:lnTo>
                          <a:lnTo>
                            <a:pt x="24" y="48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59" name="Freeform 21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369" y="2448"/>
                      <a:ext cx="7" cy="21"/>
                    </a:xfrm>
                    <a:custGeom>
                      <a:avLst/>
                      <a:gdLst>
                        <a:gd name="T0" fmla="*/ 0 w 24"/>
                        <a:gd name="T1" fmla="*/ 21 h 48"/>
                        <a:gd name="T2" fmla="*/ 2 w 24"/>
                        <a:gd name="T3" fmla="*/ 21 h 48"/>
                        <a:gd name="T4" fmla="*/ 3 w 24"/>
                        <a:gd name="T5" fmla="*/ 20 h 48"/>
                        <a:gd name="T6" fmla="*/ 4 w 24"/>
                        <a:gd name="T7" fmla="*/ 18 h 48"/>
                        <a:gd name="T8" fmla="*/ 5 w 24"/>
                        <a:gd name="T9" fmla="*/ 18 h 48"/>
                        <a:gd name="T10" fmla="*/ 6 w 24"/>
                        <a:gd name="T11" fmla="*/ 16 h 48"/>
                        <a:gd name="T12" fmla="*/ 6 w 24"/>
                        <a:gd name="T13" fmla="*/ 14 h 48"/>
                        <a:gd name="T14" fmla="*/ 6 w 24"/>
                        <a:gd name="T15" fmla="*/ 13 h 48"/>
                        <a:gd name="T16" fmla="*/ 7 w 24"/>
                        <a:gd name="T17" fmla="*/ 11 h 48"/>
                        <a:gd name="T18" fmla="*/ 6 w 24"/>
                        <a:gd name="T19" fmla="*/ 8 h 48"/>
                        <a:gd name="T20" fmla="*/ 6 w 24"/>
                        <a:gd name="T21" fmla="*/ 7 h 48"/>
                        <a:gd name="T22" fmla="*/ 6 w 24"/>
                        <a:gd name="T23" fmla="*/ 5 h 48"/>
                        <a:gd name="T24" fmla="*/ 5 w 24"/>
                        <a:gd name="T25" fmla="*/ 4 h 48"/>
                        <a:gd name="T26" fmla="*/ 4 w 24"/>
                        <a:gd name="T27" fmla="*/ 3 h 48"/>
                        <a:gd name="T28" fmla="*/ 3 w 24"/>
                        <a:gd name="T29" fmla="*/ 1 h 48"/>
                        <a:gd name="T30" fmla="*/ 2 w 24"/>
                        <a:gd name="T31" fmla="*/ 0 h 48"/>
                        <a:gd name="T32" fmla="*/ 0 w 24"/>
                        <a:gd name="T33" fmla="*/ 0 h 48"/>
                        <a:gd name="T34" fmla="*/ 0 w 24"/>
                        <a:gd name="T35" fmla="*/ 21 h 48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8">
                          <a:moveTo>
                            <a:pt x="0" y="48"/>
                          </a:moveTo>
                          <a:lnTo>
                            <a:pt x="6" y="47"/>
                          </a:lnTo>
                          <a:lnTo>
                            <a:pt x="10" y="46"/>
                          </a:lnTo>
                          <a:lnTo>
                            <a:pt x="14" y="42"/>
                          </a:lnTo>
                          <a:lnTo>
                            <a:pt x="17" y="40"/>
                          </a:lnTo>
                          <a:lnTo>
                            <a:pt x="20" y="36"/>
                          </a:lnTo>
                          <a:lnTo>
                            <a:pt x="21" y="33"/>
                          </a:lnTo>
                          <a:lnTo>
                            <a:pt x="22" y="29"/>
                          </a:lnTo>
                          <a:lnTo>
                            <a:pt x="24" y="25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20" y="12"/>
                          </a:lnTo>
                          <a:lnTo>
                            <a:pt x="17" y="8"/>
                          </a:lnTo>
                          <a:lnTo>
                            <a:pt x="14" y="6"/>
                          </a:lnTo>
                          <a:lnTo>
                            <a:pt x="10" y="2"/>
                          </a:lnTo>
                          <a:lnTo>
                            <a:pt x="6" y="1"/>
                          </a:lnTo>
                          <a:lnTo>
                            <a:pt x="0" y="0"/>
                          </a:lnTo>
                          <a:lnTo>
                            <a:pt x="0" y="48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60" name="Rectangle 21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090" y="2448"/>
                      <a:ext cx="27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61" name="Freeform 21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083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8"/>
                        <a:gd name="T2" fmla="*/ 5 w 23"/>
                        <a:gd name="T3" fmla="*/ 0 h 48"/>
                        <a:gd name="T4" fmla="*/ 4 w 23"/>
                        <a:gd name="T5" fmla="*/ 1 h 48"/>
                        <a:gd name="T6" fmla="*/ 2 w 23"/>
                        <a:gd name="T7" fmla="*/ 3 h 48"/>
                        <a:gd name="T8" fmla="*/ 2 w 23"/>
                        <a:gd name="T9" fmla="*/ 4 h 48"/>
                        <a:gd name="T10" fmla="*/ 1 w 23"/>
                        <a:gd name="T11" fmla="*/ 5 h 48"/>
                        <a:gd name="T12" fmla="*/ 0 w 23"/>
                        <a:gd name="T13" fmla="*/ 7 h 48"/>
                        <a:gd name="T14" fmla="*/ 0 w 23"/>
                        <a:gd name="T15" fmla="*/ 8 h 48"/>
                        <a:gd name="T16" fmla="*/ 0 w 23"/>
                        <a:gd name="T17" fmla="*/ 11 h 48"/>
                        <a:gd name="T18" fmla="*/ 0 w 23"/>
                        <a:gd name="T19" fmla="*/ 13 h 48"/>
                        <a:gd name="T20" fmla="*/ 0 w 23"/>
                        <a:gd name="T21" fmla="*/ 14 h 48"/>
                        <a:gd name="T22" fmla="*/ 1 w 23"/>
                        <a:gd name="T23" fmla="*/ 16 h 48"/>
                        <a:gd name="T24" fmla="*/ 2 w 23"/>
                        <a:gd name="T25" fmla="*/ 18 h 48"/>
                        <a:gd name="T26" fmla="*/ 2 w 23"/>
                        <a:gd name="T27" fmla="*/ 18 h 48"/>
                        <a:gd name="T28" fmla="*/ 4 w 23"/>
                        <a:gd name="T29" fmla="*/ 20 h 48"/>
                        <a:gd name="T30" fmla="*/ 5 w 23"/>
                        <a:gd name="T31" fmla="*/ 21 h 48"/>
                        <a:gd name="T32" fmla="*/ 7 w 23"/>
                        <a:gd name="T33" fmla="*/ 21 h 48"/>
                        <a:gd name="T34" fmla="*/ 7 w 23"/>
                        <a:gd name="T35" fmla="*/ 0 h 48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8">
                          <a:moveTo>
                            <a:pt x="23" y="0"/>
                          </a:moveTo>
                          <a:lnTo>
                            <a:pt x="17" y="1"/>
                          </a:lnTo>
                          <a:lnTo>
                            <a:pt x="13" y="2"/>
                          </a:lnTo>
                          <a:lnTo>
                            <a:pt x="8" y="6"/>
                          </a:lnTo>
                          <a:lnTo>
                            <a:pt x="5" y="8"/>
                          </a:lnTo>
                          <a:lnTo>
                            <a:pt x="3" y="12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5"/>
                          </a:lnTo>
                          <a:lnTo>
                            <a:pt x="0" y="29"/>
                          </a:lnTo>
                          <a:lnTo>
                            <a:pt x="1" y="33"/>
                          </a:lnTo>
                          <a:lnTo>
                            <a:pt x="3" y="36"/>
                          </a:lnTo>
                          <a:lnTo>
                            <a:pt x="5" y="40"/>
                          </a:lnTo>
                          <a:lnTo>
                            <a:pt x="8" y="42"/>
                          </a:lnTo>
                          <a:lnTo>
                            <a:pt x="13" y="46"/>
                          </a:lnTo>
                          <a:lnTo>
                            <a:pt x="17" y="47"/>
                          </a:lnTo>
                          <a:lnTo>
                            <a:pt x="23" y="48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62" name="Freeform 21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233" y="197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10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7 w 23"/>
                        <a:gd name="T21" fmla="*/ 5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5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7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63" name="Rectangle 217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098" y="1975"/>
                      <a:ext cx="136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64" name="Freeform 21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090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5 h 46"/>
                        <a:gd name="T14" fmla="*/ 0 w 23"/>
                        <a:gd name="T15" fmla="*/ 6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10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2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7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65" name="Freeform 21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090" y="1882"/>
                      <a:ext cx="7" cy="14"/>
                    </a:xfrm>
                    <a:custGeom>
                      <a:avLst/>
                      <a:gdLst>
                        <a:gd name="T0" fmla="*/ 7 w 24"/>
                        <a:gd name="T1" fmla="*/ 0 h 46"/>
                        <a:gd name="T2" fmla="*/ 5 w 24"/>
                        <a:gd name="T3" fmla="*/ 0 h 46"/>
                        <a:gd name="T4" fmla="*/ 4 w 24"/>
                        <a:gd name="T5" fmla="*/ 1 h 46"/>
                        <a:gd name="T6" fmla="*/ 3 w 24"/>
                        <a:gd name="T7" fmla="*/ 1 h 46"/>
                        <a:gd name="T8" fmla="*/ 2 w 24"/>
                        <a:gd name="T9" fmla="*/ 2 h 46"/>
                        <a:gd name="T10" fmla="*/ 1 w 24"/>
                        <a:gd name="T11" fmla="*/ 3 h 46"/>
                        <a:gd name="T12" fmla="*/ 0 w 24"/>
                        <a:gd name="T13" fmla="*/ 4 h 46"/>
                        <a:gd name="T14" fmla="*/ 0 w 24"/>
                        <a:gd name="T15" fmla="*/ 6 h 46"/>
                        <a:gd name="T16" fmla="*/ 0 w 24"/>
                        <a:gd name="T17" fmla="*/ 7 h 46"/>
                        <a:gd name="T18" fmla="*/ 0 w 24"/>
                        <a:gd name="T19" fmla="*/ 8 h 46"/>
                        <a:gd name="T20" fmla="*/ 0 w 24"/>
                        <a:gd name="T21" fmla="*/ 9 h 46"/>
                        <a:gd name="T22" fmla="*/ 1 w 24"/>
                        <a:gd name="T23" fmla="*/ 11 h 46"/>
                        <a:gd name="T24" fmla="*/ 2 w 24"/>
                        <a:gd name="T25" fmla="*/ 12 h 46"/>
                        <a:gd name="T26" fmla="*/ 3 w 24"/>
                        <a:gd name="T27" fmla="*/ 13 h 46"/>
                        <a:gd name="T28" fmla="*/ 4 w 24"/>
                        <a:gd name="T29" fmla="*/ 13 h 46"/>
                        <a:gd name="T30" fmla="*/ 5 w 24"/>
                        <a:gd name="T31" fmla="*/ 14 h 46"/>
                        <a:gd name="T32" fmla="*/ 7 w 24"/>
                        <a:gd name="T33" fmla="*/ 14 h 46"/>
                        <a:gd name="T34" fmla="*/ 7 w 24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6">
                          <a:moveTo>
                            <a:pt x="24" y="0"/>
                          </a:moveTo>
                          <a:lnTo>
                            <a:pt x="18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4" y="10"/>
                          </a:lnTo>
                          <a:lnTo>
                            <a:pt x="1" y="14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1"/>
                          </a:lnTo>
                          <a:lnTo>
                            <a:pt x="4" y="35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8" y="45"/>
                          </a:lnTo>
                          <a:lnTo>
                            <a:pt x="24" y="46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66" name="Rectangle 220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098" y="1882"/>
                      <a:ext cx="136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67" name="Freeform 22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233" y="1882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9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7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5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8" y="39"/>
                          </a:lnTo>
                          <a:lnTo>
                            <a:pt x="20" y="35"/>
                          </a:lnTo>
                          <a:lnTo>
                            <a:pt x="22" y="31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4"/>
                          </a:lnTo>
                          <a:lnTo>
                            <a:pt x="20" y="10"/>
                          </a:lnTo>
                          <a:lnTo>
                            <a:pt x="18" y="7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68" name="Freeform 22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098" y="1839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1 h 47"/>
                        <a:gd name="T8" fmla="*/ 2 w 23"/>
                        <a:gd name="T9" fmla="*/ 2 h 47"/>
                        <a:gd name="T10" fmla="*/ 1 w 23"/>
                        <a:gd name="T11" fmla="*/ 3 h 47"/>
                        <a:gd name="T12" fmla="*/ 0 w 23"/>
                        <a:gd name="T13" fmla="*/ 4 h 47"/>
                        <a:gd name="T14" fmla="*/ 0 w 23"/>
                        <a:gd name="T15" fmla="*/ 6 h 47"/>
                        <a:gd name="T16" fmla="*/ 0 w 23"/>
                        <a:gd name="T17" fmla="*/ 7 h 47"/>
                        <a:gd name="T18" fmla="*/ 0 w 23"/>
                        <a:gd name="T19" fmla="*/ 9 h 47"/>
                        <a:gd name="T20" fmla="*/ 0 w 23"/>
                        <a:gd name="T21" fmla="*/ 10 h 47"/>
                        <a:gd name="T22" fmla="*/ 1 w 23"/>
                        <a:gd name="T23" fmla="*/ 11 h 47"/>
                        <a:gd name="T24" fmla="*/ 2 w 23"/>
                        <a:gd name="T25" fmla="*/ 12 h 47"/>
                        <a:gd name="T26" fmla="*/ 3 w 23"/>
                        <a:gd name="T27" fmla="*/ 13 h 47"/>
                        <a:gd name="T28" fmla="*/ 4 w 23"/>
                        <a:gd name="T29" fmla="*/ 13 h 47"/>
                        <a:gd name="T30" fmla="*/ 5 w 23"/>
                        <a:gd name="T31" fmla="*/ 14 h 47"/>
                        <a:gd name="T32" fmla="*/ 7 w 23"/>
                        <a:gd name="T33" fmla="*/ 14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5" y="7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9"/>
                          </a:lnTo>
                          <a:lnTo>
                            <a:pt x="1" y="33"/>
                          </a:lnTo>
                          <a:lnTo>
                            <a:pt x="3" y="37"/>
                          </a:lnTo>
                          <a:lnTo>
                            <a:pt x="5" y="40"/>
                          </a:lnTo>
                          <a:lnTo>
                            <a:pt x="9" y="43"/>
                          </a:lnTo>
                          <a:lnTo>
                            <a:pt x="13" y="45"/>
                          </a:lnTo>
                          <a:lnTo>
                            <a:pt x="18" y="47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69" name="Rectangle 223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105" y="1839"/>
                      <a:ext cx="257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70" name="Freeform 22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362" y="1839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7"/>
                        <a:gd name="T2" fmla="*/ 2 w 23"/>
                        <a:gd name="T3" fmla="*/ 14 h 47"/>
                        <a:gd name="T4" fmla="*/ 3 w 23"/>
                        <a:gd name="T5" fmla="*/ 13 h 47"/>
                        <a:gd name="T6" fmla="*/ 4 w 23"/>
                        <a:gd name="T7" fmla="*/ 13 h 47"/>
                        <a:gd name="T8" fmla="*/ 5 w 23"/>
                        <a:gd name="T9" fmla="*/ 12 h 47"/>
                        <a:gd name="T10" fmla="*/ 6 w 23"/>
                        <a:gd name="T11" fmla="*/ 11 h 47"/>
                        <a:gd name="T12" fmla="*/ 7 w 23"/>
                        <a:gd name="T13" fmla="*/ 10 h 47"/>
                        <a:gd name="T14" fmla="*/ 7 w 23"/>
                        <a:gd name="T15" fmla="*/ 9 h 47"/>
                        <a:gd name="T16" fmla="*/ 7 w 23"/>
                        <a:gd name="T17" fmla="*/ 7 h 47"/>
                        <a:gd name="T18" fmla="*/ 7 w 23"/>
                        <a:gd name="T19" fmla="*/ 6 h 47"/>
                        <a:gd name="T20" fmla="*/ 7 w 23"/>
                        <a:gd name="T21" fmla="*/ 4 h 47"/>
                        <a:gd name="T22" fmla="*/ 6 w 23"/>
                        <a:gd name="T23" fmla="*/ 3 h 47"/>
                        <a:gd name="T24" fmla="*/ 5 w 23"/>
                        <a:gd name="T25" fmla="*/ 2 h 47"/>
                        <a:gd name="T26" fmla="*/ 4 w 23"/>
                        <a:gd name="T27" fmla="*/ 1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14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7"/>
                          </a:lnTo>
                          <a:lnTo>
                            <a:pt x="10" y="45"/>
                          </a:lnTo>
                          <a:lnTo>
                            <a:pt x="14" y="43"/>
                          </a:lnTo>
                          <a:lnTo>
                            <a:pt x="17" y="40"/>
                          </a:lnTo>
                          <a:lnTo>
                            <a:pt x="20" y="37"/>
                          </a:lnTo>
                          <a:lnTo>
                            <a:pt x="22" y="33"/>
                          </a:lnTo>
                          <a:lnTo>
                            <a:pt x="23" y="29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7" y="7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71" name="Freeform 22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233" y="1911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10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5 h 46"/>
                        <a:gd name="T20" fmla="*/ 7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0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5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8" y="39"/>
                          </a:lnTo>
                          <a:lnTo>
                            <a:pt x="20" y="35"/>
                          </a:lnTo>
                          <a:lnTo>
                            <a:pt x="22" y="32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8"/>
                          </a:lnTo>
                          <a:lnTo>
                            <a:pt x="22" y="14"/>
                          </a:lnTo>
                          <a:lnTo>
                            <a:pt x="20" y="11"/>
                          </a:lnTo>
                          <a:lnTo>
                            <a:pt x="18" y="6"/>
                          </a:lnTo>
                          <a:lnTo>
                            <a:pt x="14" y="4"/>
                          </a:lnTo>
                          <a:lnTo>
                            <a:pt x="10" y="1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72" name="Rectangle 226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098" y="1911"/>
                      <a:ext cx="136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73" name="Freeform 22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090" y="1911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0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4 h 46"/>
                        <a:gd name="T14" fmla="*/ 0 w 23"/>
                        <a:gd name="T15" fmla="*/ 5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10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2" y="1"/>
                          </a:lnTo>
                          <a:lnTo>
                            <a:pt x="9" y="4"/>
                          </a:lnTo>
                          <a:lnTo>
                            <a:pt x="6" y="6"/>
                          </a:lnTo>
                          <a:lnTo>
                            <a:pt x="3" y="11"/>
                          </a:lnTo>
                          <a:lnTo>
                            <a:pt x="1" y="14"/>
                          </a:lnTo>
                          <a:lnTo>
                            <a:pt x="0" y="18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2"/>
                          </a:lnTo>
                          <a:lnTo>
                            <a:pt x="3" y="35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7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74" name="Freeform 22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226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1 w 23"/>
                        <a:gd name="T13" fmla="*/ 5 h 46"/>
                        <a:gd name="T14" fmla="*/ 0 w 23"/>
                        <a:gd name="T15" fmla="*/ 6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1 w 23"/>
                        <a:gd name="T21" fmla="*/ 10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7"/>
                          </a:lnTo>
                          <a:lnTo>
                            <a:pt x="2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75" name="Rectangle 229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233" y="1975"/>
                      <a:ext cx="129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76" name="Freeform 23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362" y="197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6 w 23"/>
                        <a:gd name="T13" fmla="*/ 10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6 w 23"/>
                        <a:gd name="T21" fmla="*/ 5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5"/>
                          </a:lnTo>
                          <a:lnTo>
                            <a:pt x="9" y="44"/>
                          </a:lnTo>
                          <a:lnTo>
                            <a:pt x="14" y="42"/>
                          </a:lnTo>
                          <a:lnTo>
                            <a:pt x="17" y="39"/>
                          </a:lnTo>
                          <a:lnTo>
                            <a:pt x="20" y="36"/>
                          </a:lnTo>
                          <a:lnTo>
                            <a:pt x="21" y="32"/>
                          </a:lnTo>
                          <a:lnTo>
                            <a:pt x="22" y="27"/>
                          </a:lnTo>
                          <a:lnTo>
                            <a:pt x="23" y="23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20" y="11"/>
                          </a:lnTo>
                          <a:lnTo>
                            <a:pt x="17" y="7"/>
                          </a:lnTo>
                          <a:lnTo>
                            <a:pt x="14" y="4"/>
                          </a:lnTo>
                          <a:lnTo>
                            <a:pt x="9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77" name="Freeform 23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369" y="1882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9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7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5"/>
                          </a:lnTo>
                          <a:lnTo>
                            <a:pt x="11" y="44"/>
                          </a:lnTo>
                          <a:lnTo>
                            <a:pt x="14" y="42"/>
                          </a:lnTo>
                          <a:lnTo>
                            <a:pt x="18" y="39"/>
                          </a:lnTo>
                          <a:lnTo>
                            <a:pt x="20" y="35"/>
                          </a:lnTo>
                          <a:lnTo>
                            <a:pt x="22" y="31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4"/>
                          </a:lnTo>
                          <a:lnTo>
                            <a:pt x="20" y="10"/>
                          </a:lnTo>
                          <a:lnTo>
                            <a:pt x="18" y="7"/>
                          </a:lnTo>
                          <a:lnTo>
                            <a:pt x="14" y="4"/>
                          </a:lnTo>
                          <a:lnTo>
                            <a:pt x="11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78" name="Rectangle 232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233" y="1882"/>
                      <a:ext cx="136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79" name="Freeform 23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226" y="1882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1 w 23"/>
                        <a:gd name="T13" fmla="*/ 4 h 46"/>
                        <a:gd name="T14" fmla="*/ 0 w 23"/>
                        <a:gd name="T15" fmla="*/ 6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1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0"/>
                          </a:lnTo>
                          <a:lnTo>
                            <a:pt x="2" y="14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7"/>
                          </a:lnTo>
                          <a:lnTo>
                            <a:pt x="2" y="31"/>
                          </a:lnTo>
                          <a:lnTo>
                            <a:pt x="3" y="35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80" name="Freeform 23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226" y="1911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0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1 w 23"/>
                        <a:gd name="T13" fmla="*/ 4 h 46"/>
                        <a:gd name="T14" fmla="*/ 0 w 23"/>
                        <a:gd name="T15" fmla="*/ 5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1 w 23"/>
                        <a:gd name="T21" fmla="*/ 10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3" y="1"/>
                          </a:lnTo>
                          <a:lnTo>
                            <a:pt x="9" y="4"/>
                          </a:lnTo>
                          <a:lnTo>
                            <a:pt x="6" y="6"/>
                          </a:lnTo>
                          <a:lnTo>
                            <a:pt x="3" y="11"/>
                          </a:lnTo>
                          <a:lnTo>
                            <a:pt x="2" y="14"/>
                          </a:lnTo>
                          <a:lnTo>
                            <a:pt x="1" y="18"/>
                          </a:lnTo>
                          <a:lnTo>
                            <a:pt x="0" y="23"/>
                          </a:lnTo>
                          <a:lnTo>
                            <a:pt x="1" y="27"/>
                          </a:lnTo>
                          <a:lnTo>
                            <a:pt x="2" y="32"/>
                          </a:lnTo>
                          <a:lnTo>
                            <a:pt x="3" y="35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81" name="Rectangle 235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233" y="1911"/>
                      <a:ext cx="129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82" name="Freeform 23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362" y="1911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6 w 23"/>
                        <a:gd name="T13" fmla="*/ 10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5 h 46"/>
                        <a:gd name="T20" fmla="*/ 6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0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5"/>
                          </a:lnTo>
                          <a:lnTo>
                            <a:pt x="9" y="44"/>
                          </a:lnTo>
                          <a:lnTo>
                            <a:pt x="14" y="42"/>
                          </a:lnTo>
                          <a:lnTo>
                            <a:pt x="17" y="39"/>
                          </a:lnTo>
                          <a:lnTo>
                            <a:pt x="20" y="35"/>
                          </a:lnTo>
                          <a:lnTo>
                            <a:pt x="21" y="32"/>
                          </a:lnTo>
                          <a:lnTo>
                            <a:pt x="22" y="27"/>
                          </a:lnTo>
                          <a:lnTo>
                            <a:pt x="23" y="23"/>
                          </a:lnTo>
                          <a:lnTo>
                            <a:pt x="22" y="18"/>
                          </a:lnTo>
                          <a:lnTo>
                            <a:pt x="21" y="14"/>
                          </a:lnTo>
                          <a:lnTo>
                            <a:pt x="20" y="11"/>
                          </a:lnTo>
                          <a:lnTo>
                            <a:pt x="17" y="6"/>
                          </a:lnTo>
                          <a:lnTo>
                            <a:pt x="14" y="4"/>
                          </a:lnTo>
                          <a:lnTo>
                            <a:pt x="9" y="1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83" name="Freeform 23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105" y="1911"/>
                      <a:ext cx="7" cy="14"/>
                    </a:xfrm>
                    <a:custGeom>
                      <a:avLst/>
                      <a:gdLst>
                        <a:gd name="T0" fmla="*/ 7 w 24"/>
                        <a:gd name="T1" fmla="*/ 0 h 46"/>
                        <a:gd name="T2" fmla="*/ 5 w 24"/>
                        <a:gd name="T3" fmla="*/ 0 h 46"/>
                        <a:gd name="T4" fmla="*/ 4 w 24"/>
                        <a:gd name="T5" fmla="*/ 0 h 46"/>
                        <a:gd name="T6" fmla="*/ 3 w 24"/>
                        <a:gd name="T7" fmla="*/ 1 h 46"/>
                        <a:gd name="T8" fmla="*/ 2 w 24"/>
                        <a:gd name="T9" fmla="*/ 2 h 46"/>
                        <a:gd name="T10" fmla="*/ 1 w 24"/>
                        <a:gd name="T11" fmla="*/ 3 h 46"/>
                        <a:gd name="T12" fmla="*/ 0 w 24"/>
                        <a:gd name="T13" fmla="*/ 4 h 46"/>
                        <a:gd name="T14" fmla="*/ 0 w 24"/>
                        <a:gd name="T15" fmla="*/ 5 h 46"/>
                        <a:gd name="T16" fmla="*/ 0 w 24"/>
                        <a:gd name="T17" fmla="*/ 7 h 46"/>
                        <a:gd name="T18" fmla="*/ 0 w 24"/>
                        <a:gd name="T19" fmla="*/ 8 h 46"/>
                        <a:gd name="T20" fmla="*/ 0 w 24"/>
                        <a:gd name="T21" fmla="*/ 10 h 46"/>
                        <a:gd name="T22" fmla="*/ 1 w 24"/>
                        <a:gd name="T23" fmla="*/ 11 h 46"/>
                        <a:gd name="T24" fmla="*/ 2 w 24"/>
                        <a:gd name="T25" fmla="*/ 12 h 46"/>
                        <a:gd name="T26" fmla="*/ 3 w 24"/>
                        <a:gd name="T27" fmla="*/ 13 h 46"/>
                        <a:gd name="T28" fmla="*/ 4 w 24"/>
                        <a:gd name="T29" fmla="*/ 13 h 46"/>
                        <a:gd name="T30" fmla="*/ 5 w 24"/>
                        <a:gd name="T31" fmla="*/ 14 h 46"/>
                        <a:gd name="T32" fmla="*/ 7 w 24"/>
                        <a:gd name="T33" fmla="*/ 14 h 46"/>
                        <a:gd name="T34" fmla="*/ 7 w 24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6">
                          <a:moveTo>
                            <a:pt x="24" y="0"/>
                          </a:moveTo>
                          <a:lnTo>
                            <a:pt x="17" y="0"/>
                          </a:lnTo>
                          <a:lnTo>
                            <a:pt x="13" y="1"/>
                          </a:lnTo>
                          <a:lnTo>
                            <a:pt x="9" y="4"/>
                          </a:lnTo>
                          <a:lnTo>
                            <a:pt x="6" y="6"/>
                          </a:lnTo>
                          <a:lnTo>
                            <a:pt x="3" y="11"/>
                          </a:lnTo>
                          <a:lnTo>
                            <a:pt x="1" y="14"/>
                          </a:lnTo>
                          <a:lnTo>
                            <a:pt x="0" y="18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2"/>
                          </a:lnTo>
                          <a:lnTo>
                            <a:pt x="3" y="35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5"/>
                          </a:lnTo>
                          <a:lnTo>
                            <a:pt x="24" y="46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84" name="Rectangle 238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112" y="1911"/>
                      <a:ext cx="14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85" name="Freeform 23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119" y="1911"/>
                      <a:ext cx="14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4 w 23"/>
                        <a:gd name="T3" fmla="*/ 14 h 46"/>
                        <a:gd name="T4" fmla="*/ 7 w 23"/>
                        <a:gd name="T5" fmla="*/ 13 h 46"/>
                        <a:gd name="T6" fmla="*/ 9 w 23"/>
                        <a:gd name="T7" fmla="*/ 13 h 46"/>
                        <a:gd name="T8" fmla="*/ 11 w 23"/>
                        <a:gd name="T9" fmla="*/ 12 h 46"/>
                        <a:gd name="T10" fmla="*/ 12 w 23"/>
                        <a:gd name="T11" fmla="*/ 11 h 46"/>
                        <a:gd name="T12" fmla="*/ 13 w 23"/>
                        <a:gd name="T13" fmla="*/ 10 h 46"/>
                        <a:gd name="T14" fmla="*/ 14 w 23"/>
                        <a:gd name="T15" fmla="*/ 8 h 46"/>
                        <a:gd name="T16" fmla="*/ 14 w 23"/>
                        <a:gd name="T17" fmla="*/ 7 h 46"/>
                        <a:gd name="T18" fmla="*/ 14 w 23"/>
                        <a:gd name="T19" fmla="*/ 5 h 46"/>
                        <a:gd name="T20" fmla="*/ 13 w 23"/>
                        <a:gd name="T21" fmla="*/ 4 h 46"/>
                        <a:gd name="T22" fmla="*/ 12 w 23"/>
                        <a:gd name="T23" fmla="*/ 3 h 46"/>
                        <a:gd name="T24" fmla="*/ 11 w 23"/>
                        <a:gd name="T25" fmla="*/ 2 h 46"/>
                        <a:gd name="T26" fmla="*/ 9 w 23"/>
                        <a:gd name="T27" fmla="*/ 1 h 46"/>
                        <a:gd name="T28" fmla="*/ 7 w 23"/>
                        <a:gd name="T29" fmla="*/ 0 h 46"/>
                        <a:gd name="T30" fmla="*/ 4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5"/>
                          </a:lnTo>
                          <a:lnTo>
                            <a:pt x="11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5"/>
                          </a:lnTo>
                          <a:lnTo>
                            <a:pt x="22" y="32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8"/>
                          </a:lnTo>
                          <a:lnTo>
                            <a:pt x="22" y="14"/>
                          </a:lnTo>
                          <a:lnTo>
                            <a:pt x="20" y="11"/>
                          </a:lnTo>
                          <a:lnTo>
                            <a:pt x="18" y="6"/>
                          </a:lnTo>
                          <a:lnTo>
                            <a:pt x="15" y="4"/>
                          </a:lnTo>
                          <a:lnTo>
                            <a:pt x="11" y="1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86" name="Freeform 24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105" y="1911"/>
                      <a:ext cx="7" cy="14"/>
                    </a:xfrm>
                    <a:custGeom>
                      <a:avLst/>
                      <a:gdLst>
                        <a:gd name="T0" fmla="*/ 7 w 24"/>
                        <a:gd name="T1" fmla="*/ 0 h 46"/>
                        <a:gd name="T2" fmla="*/ 5 w 24"/>
                        <a:gd name="T3" fmla="*/ 0 h 46"/>
                        <a:gd name="T4" fmla="*/ 4 w 24"/>
                        <a:gd name="T5" fmla="*/ 0 h 46"/>
                        <a:gd name="T6" fmla="*/ 3 w 24"/>
                        <a:gd name="T7" fmla="*/ 1 h 46"/>
                        <a:gd name="T8" fmla="*/ 2 w 24"/>
                        <a:gd name="T9" fmla="*/ 2 h 46"/>
                        <a:gd name="T10" fmla="*/ 1 w 24"/>
                        <a:gd name="T11" fmla="*/ 3 h 46"/>
                        <a:gd name="T12" fmla="*/ 0 w 24"/>
                        <a:gd name="T13" fmla="*/ 4 h 46"/>
                        <a:gd name="T14" fmla="*/ 0 w 24"/>
                        <a:gd name="T15" fmla="*/ 5 h 46"/>
                        <a:gd name="T16" fmla="*/ 0 w 24"/>
                        <a:gd name="T17" fmla="*/ 7 h 46"/>
                        <a:gd name="T18" fmla="*/ 0 w 24"/>
                        <a:gd name="T19" fmla="*/ 8 h 46"/>
                        <a:gd name="T20" fmla="*/ 0 w 24"/>
                        <a:gd name="T21" fmla="*/ 10 h 46"/>
                        <a:gd name="T22" fmla="*/ 1 w 24"/>
                        <a:gd name="T23" fmla="*/ 11 h 46"/>
                        <a:gd name="T24" fmla="*/ 2 w 24"/>
                        <a:gd name="T25" fmla="*/ 12 h 46"/>
                        <a:gd name="T26" fmla="*/ 3 w 24"/>
                        <a:gd name="T27" fmla="*/ 13 h 46"/>
                        <a:gd name="T28" fmla="*/ 4 w 24"/>
                        <a:gd name="T29" fmla="*/ 13 h 46"/>
                        <a:gd name="T30" fmla="*/ 5 w 24"/>
                        <a:gd name="T31" fmla="*/ 14 h 46"/>
                        <a:gd name="T32" fmla="*/ 7 w 24"/>
                        <a:gd name="T33" fmla="*/ 14 h 46"/>
                        <a:gd name="T34" fmla="*/ 7 w 24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6">
                          <a:moveTo>
                            <a:pt x="24" y="0"/>
                          </a:moveTo>
                          <a:lnTo>
                            <a:pt x="17" y="0"/>
                          </a:lnTo>
                          <a:lnTo>
                            <a:pt x="13" y="1"/>
                          </a:lnTo>
                          <a:lnTo>
                            <a:pt x="9" y="4"/>
                          </a:lnTo>
                          <a:lnTo>
                            <a:pt x="6" y="6"/>
                          </a:lnTo>
                          <a:lnTo>
                            <a:pt x="3" y="11"/>
                          </a:lnTo>
                          <a:lnTo>
                            <a:pt x="1" y="14"/>
                          </a:lnTo>
                          <a:lnTo>
                            <a:pt x="0" y="18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2"/>
                          </a:lnTo>
                          <a:lnTo>
                            <a:pt x="3" y="35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5"/>
                          </a:lnTo>
                          <a:lnTo>
                            <a:pt x="24" y="46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87" name="Rectangle 241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112" y="1911"/>
                      <a:ext cx="14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88" name="Freeform 24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119" y="1911"/>
                      <a:ext cx="14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4 w 23"/>
                        <a:gd name="T3" fmla="*/ 14 h 46"/>
                        <a:gd name="T4" fmla="*/ 7 w 23"/>
                        <a:gd name="T5" fmla="*/ 13 h 46"/>
                        <a:gd name="T6" fmla="*/ 9 w 23"/>
                        <a:gd name="T7" fmla="*/ 13 h 46"/>
                        <a:gd name="T8" fmla="*/ 11 w 23"/>
                        <a:gd name="T9" fmla="*/ 12 h 46"/>
                        <a:gd name="T10" fmla="*/ 12 w 23"/>
                        <a:gd name="T11" fmla="*/ 11 h 46"/>
                        <a:gd name="T12" fmla="*/ 13 w 23"/>
                        <a:gd name="T13" fmla="*/ 10 h 46"/>
                        <a:gd name="T14" fmla="*/ 14 w 23"/>
                        <a:gd name="T15" fmla="*/ 8 h 46"/>
                        <a:gd name="T16" fmla="*/ 14 w 23"/>
                        <a:gd name="T17" fmla="*/ 7 h 46"/>
                        <a:gd name="T18" fmla="*/ 14 w 23"/>
                        <a:gd name="T19" fmla="*/ 5 h 46"/>
                        <a:gd name="T20" fmla="*/ 13 w 23"/>
                        <a:gd name="T21" fmla="*/ 4 h 46"/>
                        <a:gd name="T22" fmla="*/ 12 w 23"/>
                        <a:gd name="T23" fmla="*/ 3 h 46"/>
                        <a:gd name="T24" fmla="*/ 11 w 23"/>
                        <a:gd name="T25" fmla="*/ 2 h 46"/>
                        <a:gd name="T26" fmla="*/ 9 w 23"/>
                        <a:gd name="T27" fmla="*/ 1 h 46"/>
                        <a:gd name="T28" fmla="*/ 7 w 23"/>
                        <a:gd name="T29" fmla="*/ 0 h 46"/>
                        <a:gd name="T30" fmla="*/ 4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5"/>
                          </a:lnTo>
                          <a:lnTo>
                            <a:pt x="11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5"/>
                          </a:lnTo>
                          <a:lnTo>
                            <a:pt x="22" y="32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8"/>
                          </a:lnTo>
                          <a:lnTo>
                            <a:pt x="22" y="14"/>
                          </a:lnTo>
                          <a:lnTo>
                            <a:pt x="20" y="11"/>
                          </a:lnTo>
                          <a:lnTo>
                            <a:pt x="18" y="6"/>
                          </a:lnTo>
                          <a:lnTo>
                            <a:pt x="15" y="4"/>
                          </a:lnTo>
                          <a:lnTo>
                            <a:pt x="11" y="1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89" name="Freeform 24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383" y="1932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3 h 23"/>
                        <a:gd name="T8" fmla="*/ 12 w 46"/>
                        <a:gd name="T9" fmla="*/ 2 h 23"/>
                        <a:gd name="T10" fmla="*/ 11 w 46"/>
                        <a:gd name="T11" fmla="*/ 1 h 23"/>
                        <a:gd name="T12" fmla="*/ 9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6 w 46"/>
                        <a:gd name="T19" fmla="*/ 0 h 23"/>
                        <a:gd name="T20" fmla="*/ 4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6" y="18"/>
                          </a:lnTo>
                          <a:lnTo>
                            <a:pt x="44" y="13"/>
                          </a:lnTo>
                          <a:lnTo>
                            <a:pt x="42" y="9"/>
                          </a:lnTo>
                          <a:lnTo>
                            <a:pt x="39" y="5"/>
                          </a:lnTo>
                          <a:lnTo>
                            <a:pt x="35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4" y="1"/>
                          </a:lnTo>
                          <a:lnTo>
                            <a:pt x="10" y="3"/>
                          </a:lnTo>
                          <a:lnTo>
                            <a:pt x="7" y="5"/>
                          </a:lnTo>
                          <a:lnTo>
                            <a:pt x="4" y="9"/>
                          </a:lnTo>
                          <a:lnTo>
                            <a:pt x="2" y="13"/>
                          </a:lnTo>
                          <a:lnTo>
                            <a:pt x="1" y="18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90" name="Rectangle 24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391" y="1939"/>
                      <a:ext cx="0" cy="0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91" name="Freeform 24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383" y="1932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3 h 23"/>
                        <a:gd name="T8" fmla="*/ 12 w 46"/>
                        <a:gd name="T9" fmla="*/ 2 h 23"/>
                        <a:gd name="T10" fmla="*/ 11 w 46"/>
                        <a:gd name="T11" fmla="*/ 1 h 23"/>
                        <a:gd name="T12" fmla="*/ 9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6 w 46"/>
                        <a:gd name="T19" fmla="*/ 0 h 23"/>
                        <a:gd name="T20" fmla="*/ 4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6" y="18"/>
                          </a:lnTo>
                          <a:lnTo>
                            <a:pt x="44" y="13"/>
                          </a:lnTo>
                          <a:lnTo>
                            <a:pt x="42" y="9"/>
                          </a:lnTo>
                          <a:lnTo>
                            <a:pt x="39" y="5"/>
                          </a:lnTo>
                          <a:lnTo>
                            <a:pt x="35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4" y="1"/>
                          </a:lnTo>
                          <a:lnTo>
                            <a:pt x="10" y="3"/>
                          </a:lnTo>
                          <a:lnTo>
                            <a:pt x="7" y="5"/>
                          </a:lnTo>
                          <a:lnTo>
                            <a:pt x="4" y="9"/>
                          </a:lnTo>
                          <a:lnTo>
                            <a:pt x="2" y="13"/>
                          </a:lnTo>
                          <a:lnTo>
                            <a:pt x="1" y="18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92" name="Freeform 24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634" y="2505"/>
                      <a:ext cx="14" cy="7"/>
                    </a:xfrm>
                    <a:custGeom>
                      <a:avLst/>
                      <a:gdLst>
                        <a:gd name="T0" fmla="*/ 14 w 47"/>
                        <a:gd name="T1" fmla="*/ 7 h 24"/>
                        <a:gd name="T2" fmla="*/ 14 w 47"/>
                        <a:gd name="T3" fmla="*/ 5 h 24"/>
                        <a:gd name="T4" fmla="*/ 13 w 47"/>
                        <a:gd name="T5" fmla="*/ 4 h 24"/>
                        <a:gd name="T6" fmla="*/ 13 w 47"/>
                        <a:gd name="T7" fmla="*/ 3 h 24"/>
                        <a:gd name="T8" fmla="*/ 12 w 47"/>
                        <a:gd name="T9" fmla="*/ 2 h 24"/>
                        <a:gd name="T10" fmla="*/ 10 w 47"/>
                        <a:gd name="T11" fmla="*/ 1 h 24"/>
                        <a:gd name="T12" fmla="*/ 10 w 47"/>
                        <a:gd name="T13" fmla="*/ 0 h 24"/>
                        <a:gd name="T14" fmla="*/ 8 w 47"/>
                        <a:gd name="T15" fmla="*/ 0 h 24"/>
                        <a:gd name="T16" fmla="*/ 7 w 47"/>
                        <a:gd name="T17" fmla="*/ 0 h 24"/>
                        <a:gd name="T18" fmla="*/ 6 w 47"/>
                        <a:gd name="T19" fmla="*/ 0 h 24"/>
                        <a:gd name="T20" fmla="*/ 4 w 47"/>
                        <a:gd name="T21" fmla="*/ 0 h 24"/>
                        <a:gd name="T22" fmla="*/ 3 w 47"/>
                        <a:gd name="T23" fmla="*/ 1 h 24"/>
                        <a:gd name="T24" fmla="*/ 2 w 47"/>
                        <a:gd name="T25" fmla="*/ 2 h 24"/>
                        <a:gd name="T26" fmla="*/ 1 w 47"/>
                        <a:gd name="T27" fmla="*/ 3 h 24"/>
                        <a:gd name="T28" fmla="*/ 1 w 47"/>
                        <a:gd name="T29" fmla="*/ 4 h 24"/>
                        <a:gd name="T30" fmla="*/ 0 w 47"/>
                        <a:gd name="T31" fmla="*/ 5 h 24"/>
                        <a:gd name="T32" fmla="*/ 0 w 47"/>
                        <a:gd name="T33" fmla="*/ 7 h 24"/>
                        <a:gd name="T34" fmla="*/ 14 w 47"/>
                        <a:gd name="T35" fmla="*/ 7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7" h="24">
                          <a:moveTo>
                            <a:pt x="47" y="24"/>
                          </a:moveTo>
                          <a:lnTo>
                            <a:pt x="46" y="18"/>
                          </a:lnTo>
                          <a:lnTo>
                            <a:pt x="45" y="13"/>
                          </a:lnTo>
                          <a:lnTo>
                            <a:pt x="43" y="10"/>
                          </a:lnTo>
                          <a:lnTo>
                            <a:pt x="39" y="7"/>
                          </a:lnTo>
                          <a:lnTo>
                            <a:pt x="35" y="4"/>
                          </a:lnTo>
                          <a:lnTo>
                            <a:pt x="32" y="1"/>
                          </a:lnTo>
                          <a:lnTo>
                            <a:pt x="28" y="0"/>
                          </a:lnTo>
                          <a:lnTo>
                            <a:pt x="24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1" y="4"/>
                          </a:lnTo>
                          <a:lnTo>
                            <a:pt x="8" y="7"/>
                          </a:lnTo>
                          <a:lnTo>
                            <a:pt x="5" y="10"/>
                          </a:lnTo>
                          <a:lnTo>
                            <a:pt x="3" y="13"/>
                          </a:lnTo>
                          <a:lnTo>
                            <a:pt x="0" y="18"/>
                          </a:lnTo>
                          <a:lnTo>
                            <a:pt x="0" y="24"/>
                          </a:lnTo>
                          <a:lnTo>
                            <a:pt x="47" y="24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93" name="Rectangle 247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641" y="2512"/>
                      <a:ext cx="0" cy="0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94" name="Freeform 24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634" y="2505"/>
                      <a:ext cx="14" cy="7"/>
                    </a:xfrm>
                    <a:custGeom>
                      <a:avLst/>
                      <a:gdLst>
                        <a:gd name="T0" fmla="*/ 14 w 47"/>
                        <a:gd name="T1" fmla="*/ 7 h 24"/>
                        <a:gd name="T2" fmla="*/ 14 w 47"/>
                        <a:gd name="T3" fmla="*/ 5 h 24"/>
                        <a:gd name="T4" fmla="*/ 13 w 47"/>
                        <a:gd name="T5" fmla="*/ 4 h 24"/>
                        <a:gd name="T6" fmla="*/ 13 w 47"/>
                        <a:gd name="T7" fmla="*/ 3 h 24"/>
                        <a:gd name="T8" fmla="*/ 12 w 47"/>
                        <a:gd name="T9" fmla="*/ 2 h 24"/>
                        <a:gd name="T10" fmla="*/ 10 w 47"/>
                        <a:gd name="T11" fmla="*/ 1 h 24"/>
                        <a:gd name="T12" fmla="*/ 10 w 47"/>
                        <a:gd name="T13" fmla="*/ 0 h 24"/>
                        <a:gd name="T14" fmla="*/ 8 w 47"/>
                        <a:gd name="T15" fmla="*/ 0 h 24"/>
                        <a:gd name="T16" fmla="*/ 7 w 47"/>
                        <a:gd name="T17" fmla="*/ 0 h 24"/>
                        <a:gd name="T18" fmla="*/ 6 w 47"/>
                        <a:gd name="T19" fmla="*/ 0 h 24"/>
                        <a:gd name="T20" fmla="*/ 4 w 47"/>
                        <a:gd name="T21" fmla="*/ 0 h 24"/>
                        <a:gd name="T22" fmla="*/ 3 w 47"/>
                        <a:gd name="T23" fmla="*/ 1 h 24"/>
                        <a:gd name="T24" fmla="*/ 2 w 47"/>
                        <a:gd name="T25" fmla="*/ 2 h 24"/>
                        <a:gd name="T26" fmla="*/ 1 w 47"/>
                        <a:gd name="T27" fmla="*/ 3 h 24"/>
                        <a:gd name="T28" fmla="*/ 1 w 47"/>
                        <a:gd name="T29" fmla="*/ 4 h 24"/>
                        <a:gd name="T30" fmla="*/ 0 w 47"/>
                        <a:gd name="T31" fmla="*/ 5 h 24"/>
                        <a:gd name="T32" fmla="*/ 0 w 47"/>
                        <a:gd name="T33" fmla="*/ 7 h 24"/>
                        <a:gd name="T34" fmla="*/ 14 w 47"/>
                        <a:gd name="T35" fmla="*/ 7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7" h="24">
                          <a:moveTo>
                            <a:pt x="47" y="24"/>
                          </a:moveTo>
                          <a:lnTo>
                            <a:pt x="46" y="18"/>
                          </a:lnTo>
                          <a:lnTo>
                            <a:pt x="45" y="13"/>
                          </a:lnTo>
                          <a:lnTo>
                            <a:pt x="43" y="10"/>
                          </a:lnTo>
                          <a:lnTo>
                            <a:pt x="39" y="7"/>
                          </a:lnTo>
                          <a:lnTo>
                            <a:pt x="35" y="4"/>
                          </a:lnTo>
                          <a:lnTo>
                            <a:pt x="32" y="1"/>
                          </a:lnTo>
                          <a:lnTo>
                            <a:pt x="28" y="0"/>
                          </a:lnTo>
                          <a:lnTo>
                            <a:pt x="24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1" y="4"/>
                          </a:lnTo>
                          <a:lnTo>
                            <a:pt x="8" y="7"/>
                          </a:lnTo>
                          <a:lnTo>
                            <a:pt x="5" y="10"/>
                          </a:lnTo>
                          <a:lnTo>
                            <a:pt x="3" y="13"/>
                          </a:lnTo>
                          <a:lnTo>
                            <a:pt x="0" y="18"/>
                          </a:lnTo>
                          <a:lnTo>
                            <a:pt x="0" y="24"/>
                          </a:lnTo>
                          <a:lnTo>
                            <a:pt x="47" y="24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95" name="Freeform 24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562" y="2555"/>
                      <a:ext cx="21" cy="7"/>
                    </a:xfrm>
                    <a:custGeom>
                      <a:avLst/>
                      <a:gdLst>
                        <a:gd name="T0" fmla="*/ 0 w 46"/>
                        <a:gd name="T1" fmla="*/ 0 h 23"/>
                        <a:gd name="T2" fmla="*/ 0 w 46"/>
                        <a:gd name="T3" fmla="*/ 2 h 23"/>
                        <a:gd name="T4" fmla="*/ 1 w 46"/>
                        <a:gd name="T5" fmla="*/ 3 h 23"/>
                        <a:gd name="T6" fmla="*/ 2 w 46"/>
                        <a:gd name="T7" fmla="*/ 5 h 23"/>
                        <a:gd name="T8" fmla="*/ 3 w 46"/>
                        <a:gd name="T9" fmla="*/ 5 h 23"/>
                        <a:gd name="T10" fmla="*/ 5 w 46"/>
                        <a:gd name="T11" fmla="*/ 6 h 23"/>
                        <a:gd name="T12" fmla="*/ 7 w 46"/>
                        <a:gd name="T13" fmla="*/ 7 h 23"/>
                        <a:gd name="T14" fmla="*/ 9 w 46"/>
                        <a:gd name="T15" fmla="*/ 7 h 23"/>
                        <a:gd name="T16" fmla="*/ 11 w 46"/>
                        <a:gd name="T17" fmla="*/ 7 h 23"/>
                        <a:gd name="T18" fmla="*/ 13 w 46"/>
                        <a:gd name="T19" fmla="*/ 7 h 23"/>
                        <a:gd name="T20" fmla="*/ 15 w 46"/>
                        <a:gd name="T21" fmla="*/ 7 h 23"/>
                        <a:gd name="T22" fmla="*/ 16 w 46"/>
                        <a:gd name="T23" fmla="*/ 6 h 23"/>
                        <a:gd name="T24" fmla="*/ 18 w 46"/>
                        <a:gd name="T25" fmla="*/ 5 h 23"/>
                        <a:gd name="T26" fmla="*/ 19 w 46"/>
                        <a:gd name="T27" fmla="*/ 5 h 23"/>
                        <a:gd name="T28" fmla="*/ 21 w 46"/>
                        <a:gd name="T29" fmla="*/ 3 h 23"/>
                        <a:gd name="T30" fmla="*/ 21 w 46"/>
                        <a:gd name="T31" fmla="*/ 2 h 23"/>
                        <a:gd name="T32" fmla="*/ 21 w 46"/>
                        <a:gd name="T33" fmla="*/ 0 h 23"/>
                        <a:gd name="T34" fmla="*/ 0 w 46"/>
                        <a:gd name="T35" fmla="*/ 0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0" y="0"/>
                          </a:moveTo>
                          <a:lnTo>
                            <a:pt x="1" y="5"/>
                          </a:lnTo>
                          <a:lnTo>
                            <a:pt x="2" y="10"/>
                          </a:lnTo>
                          <a:lnTo>
                            <a:pt x="4" y="15"/>
                          </a:lnTo>
                          <a:lnTo>
                            <a:pt x="7" y="18"/>
                          </a:lnTo>
                          <a:lnTo>
                            <a:pt x="12" y="20"/>
                          </a:lnTo>
                          <a:lnTo>
                            <a:pt x="15" y="22"/>
                          </a:lnTo>
                          <a:lnTo>
                            <a:pt x="19" y="23"/>
                          </a:lnTo>
                          <a:lnTo>
                            <a:pt x="23" y="23"/>
                          </a:lnTo>
                          <a:lnTo>
                            <a:pt x="28" y="23"/>
                          </a:lnTo>
                          <a:lnTo>
                            <a:pt x="33" y="22"/>
                          </a:lnTo>
                          <a:lnTo>
                            <a:pt x="36" y="20"/>
                          </a:lnTo>
                          <a:lnTo>
                            <a:pt x="40" y="18"/>
                          </a:lnTo>
                          <a:lnTo>
                            <a:pt x="42" y="15"/>
                          </a:lnTo>
                          <a:lnTo>
                            <a:pt x="45" y="10"/>
                          </a:lnTo>
                          <a:lnTo>
                            <a:pt x="46" y="5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96" name="Rectangle 250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562" y="2512"/>
                      <a:ext cx="21" cy="4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97" name="Freeform 25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562" y="2505"/>
                      <a:ext cx="21" cy="7"/>
                    </a:xfrm>
                    <a:custGeom>
                      <a:avLst/>
                      <a:gdLst>
                        <a:gd name="T0" fmla="*/ 21 w 46"/>
                        <a:gd name="T1" fmla="*/ 7 h 24"/>
                        <a:gd name="T2" fmla="*/ 21 w 46"/>
                        <a:gd name="T3" fmla="*/ 5 h 24"/>
                        <a:gd name="T4" fmla="*/ 21 w 46"/>
                        <a:gd name="T5" fmla="*/ 4 h 24"/>
                        <a:gd name="T6" fmla="*/ 19 w 46"/>
                        <a:gd name="T7" fmla="*/ 3 h 24"/>
                        <a:gd name="T8" fmla="*/ 18 w 46"/>
                        <a:gd name="T9" fmla="*/ 2 h 24"/>
                        <a:gd name="T10" fmla="*/ 16 w 46"/>
                        <a:gd name="T11" fmla="*/ 1 h 24"/>
                        <a:gd name="T12" fmla="*/ 15 w 46"/>
                        <a:gd name="T13" fmla="*/ 0 h 24"/>
                        <a:gd name="T14" fmla="*/ 13 w 46"/>
                        <a:gd name="T15" fmla="*/ 0 h 24"/>
                        <a:gd name="T16" fmla="*/ 11 w 46"/>
                        <a:gd name="T17" fmla="*/ 0 h 24"/>
                        <a:gd name="T18" fmla="*/ 9 w 46"/>
                        <a:gd name="T19" fmla="*/ 0 h 24"/>
                        <a:gd name="T20" fmla="*/ 7 w 46"/>
                        <a:gd name="T21" fmla="*/ 0 h 24"/>
                        <a:gd name="T22" fmla="*/ 5 w 46"/>
                        <a:gd name="T23" fmla="*/ 1 h 24"/>
                        <a:gd name="T24" fmla="*/ 3 w 46"/>
                        <a:gd name="T25" fmla="*/ 2 h 24"/>
                        <a:gd name="T26" fmla="*/ 2 w 46"/>
                        <a:gd name="T27" fmla="*/ 3 h 24"/>
                        <a:gd name="T28" fmla="*/ 1 w 46"/>
                        <a:gd name="T29" fmla="*/ 4 h 24"/>
                        <a:gd name="T30" fmla="*/ 0 w 46"/>
                        <a:gd name="T31" fmla="*/ 5 h 24"/>
                        <a:gd name="T32" fmla="*/ 0 w 46"/>
                        <a:gd name="T33" fmla="*/ 7 h 24"/>
                        <a:gd name="T34" fmla="*/ 21 w 46"/>
                        <a:gd name="T35" fmla="*/ 7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46" y="24"/>
                          </a:moveTo>
                          <a:lnTo>
                            <a:pt x="46" y="18"/>
                          </a:lnTo>
                          <a:lnTo>
                            <a:pt x="45" y="13"/>
                          </a:lnTo>
                          <a:lnTo>
                            <a:pt x="42" y="10"/>
                          </a:lnTo>
                          <a:lnTo>
                            <a:pt x="40" y="7"/>
                          </a:lnTo>
                          <a:lnTo>
                            <a:pt x="36" y="4"/>
                          </a:lnTo>
                          <a:lnTo>
                            <a:pt x="33" y="1"/>
                          </a:lnTo>
                          <a:lnTo>
                            <a:pt x="28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2" y="4"/>
                          </a:lnTo>
                          <a:lnTo>
                            <a:pt x="7" y="7"/>
                          </a:lnTo>
                          <a:lnTo>
                            <a:pt x="4" y="10"/>
                          </a:lnTo>
                          <a:lnTo>
                            <a:pt x="2" y="13"/>
                          </a:lnTo>
                          <a:lnTo>
                            <a:pt x="1" y="18"/>
                          </a:lnTo>
                          <a:lnTo>
                            <a:pt x="0" y="24"/>
                          </a:lnTo>
                          <a:lnTo>
                            <a:pt x="46" y="24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98" name="Freeform 25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184" y="250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7"/>
                        <a:gd name="T2" fmla="*/ 2 w 23"/>
                        <a:gd name="T3" fmla="*/ 14 h 47"/>
                        <a:gd name="T4" fmla="*/ 3 w 23"/>
                        <a:gd name="T5" fmla="*/ 13 h 47"/>
                        <a:gd name="T6" fmla="*/ 4 w 23"/>
                        <a:gd name="T7" fmla="*/ 13 h 47"/>
                        <a:gd name="T8" fmla="*/ 5 w 23"/>
                        <a:gd name="T9" fmla="*/ 12 h 47"/>
                        <a:gd name="T10" fmla="*/ 6 w 23"/>
                        <a:gd name="T11" fmla="*/ 11 h 47"/>
                        <a:gd name="T12" fmla="*/ 6 w 23"/>
                        <a:gd name="T13" fmla="*/ 10 h 47"/>
                        <a:gd name="T14" fmla="*/ 7 w 23"/>
                        <a:gd name="T15" fmla="*/ 8 h 47"/>
                        <a:gd name="T16" fmla="*/ 7 w 23"/>
                        <a:gd name="T17" fmla="*/ 7 h 47"/>
                        <a:gd name="T18" fmla="*/ 7 w 23"/>
                        <a:gd name="T19" fmla="*/ 6 h 47"/>
                        <a:gd name="T20" fmla="*/ 6 w 23"/>
                        <a:gd name="T21" fmla="*/ 4 h 47"/>
                        <a:gd name="T22" fmla="*/ 6 w 23"/>
                        <a:gd name="T23" fmla="*/ 3 h 47"/>
                        <a:gd name="T24" fmla="*/ 5 w 23"/>
                        <a:gd name="T25" fmla="*/ 2 h 47"/>
                        <a:gd name="T26" fmla="*/ 4 w 23"/>
                        <a:gd name="T27" fmla="*/ 1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14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7"/>
                          </a:lnTo>
                          <a:lnTo>
                            <a:pt x="9" y="45"/>
                          </a:lnTo>
                          <a:lnTo>
                            <a:pt x="13" y="43"/>
                          </a:lnTo>
                          <a:lnTo>
                            <a:pt x="17" y="39"/>
                          </a:lnTo>
                          <a:lnTo>
                            <a:pt x="19" y="36"/>
                          </a:lnTo>
                          <a:lnTo>
                            <a:pt x="21" y="32"/>
                          </a:lnTo>
                          <a:lnTo>
                            <a:pt x="22" y="28"/>
                          </a:lnTo>
                          <a:lnTo>
                            <a:pt x="23" y="24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19" y="11"/>
                          </a:lnTo>
                          <a:lnTo>
                            <a:pt x="17" y="8"/>
                          </a:lnTo>
                          <a:lnTo>
                            <a:pt x="13" y="5"/>
                          </a:lnTo>
                          <a:lnTo>
                            <a:pt x="9" y="3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99" name="Rectangle 253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569" y="2505"/>
                      <a:ext cx="615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00" name="Freeform 25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562" y="250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1 h 47"/>
                        <a:gd name="T8" fmla="*/ 2 w 23"/>
                        <a:gd name="T9" fmla="*/ 2 h 47"/>
                        <a:gd name="T10" fmla="*/ 1 w 23"/>
                        <a:gd name="T11" fmla="*/ 3 h 47"/>
                        <a:gd name="T12" fmla="*/ 1 w 23"/>
                        <a:gd name="T13" fmla="*/ 4 h 47"/>
                        <a:gd name="T14" fmla="*/ 0 w 23"/>
                        <a:gd name="T15" fmla="*/ 6 h 47"/>
                        <a:gd name="T16" fmla="*/ 0 w 23"/>
                        <a:gd name="T17" fmla="*/ 7 h 47"/>
                        <a:gd name="T18" fmla="*/ 0 w 23"/>
                        <a:gd name="T19" fmla="*/ 8 h 47"/>
                        <a:gd name="T20" fmla="*/ 1 w 23"/>
                        <a:gd name="T21" fmla="*/ 10 h 47"/>
                        <a:gd name="T22" fmla="*/ 1 w 23"/>
                        <a:gd name="T23" fmla="*/ 11 h 47"/>
                        <a:gd name="T24" fmla="*/ 2 w 23"/>
                        <a:gd name="T25" fmla="*/ 12 h 47"/>
                        <a:gd name="T26" fmla="*/ 3 w 23"/>
                        <a:gd name="T27" fmla="*/ 13 h 47"/>
                        <a:gd name="T28" fmla="*/ 4 w 23"/>
                        <a:gd name="T29" fmla="*/ 13 h 47"/>
                        <a:gd name="T30" fmla="*/ 5 w 23"/>
                        <a:gd name="T31" fmla="*/ 14 h 47"/>
                        <a:gd name="T32" fmla="*/ 7 w 23"/>
                        <a:gd name="T33" fmla="*/ 14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1"/>
                          </a:lnTo>
                          <a:lnTo>
                            <a:pt x="14" y="3"/>
                          </a:lnTo>
                          <a:lnTo>
                            <a:pt x="10" y="5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4"/>
                          </a:lnTo>
                          <a:lnTo>
                            <a:pt x="1" y="28"/>
                          </a:lnTo>
                          <a:lnTo>
                            <a:pt x="2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10" y="43"/>
                          </a:lnTo>
                          <a:lnTo>
                            <a:pt x="14" y="45"/>
                          </a:lnTo>
                          <a:lnTo>
                            <a:pt x="18" y="47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01" name="Freeform 25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520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8"/>
                        <a:gd name="T2" fmla="*/ 2 w 23"/>
                        <a:gd name="T3" fmla="*/ 21 h 48"/>
                        <a:gd name="T4" fmla="*/ 3 w 23"/>
                        <a:gd name="T5" fmla="*/ 20 h 48"/>
                        <a:gd name="T6" fmla="*/ 4 w 23"/>
                        <a:gd name="T7" fmla="*/ 18 h 48"/>
                        <a:gd name="T8" fmla="*/ 5 w 23"/>
                        <a:gd name="T9" fmla="*/ 18 h 48"/>
                        <a:gd name="T10" fmla="*/ 6 w 23"/>
                        <a:gd name="T11" fmla="*/ 16 h 48"/>
                        <a:gd name="T12" fmla="*/ 6 w 23"/>
                        <a:gd name="T13" fmla="*/ 14 h 48"/>
                        <a:gd name="T14" fmla="*/ 7 w 23"/>
                        <a:gd name="T15" fmla="*/ 13 h 48"/>
                        <a:gd name="T16" fmla="*/ 7 w 23"/>
                        <a:gd name="T17" fmla="*/ 11 h 48"/>
                        <a:gd name="T18" fmla="*/ 7 w 23"/>
                        <a:gd name="T19" fmla="*/ 8 h 48"/>
                        <a:gd name="T20" fmla="*/ 6 w 23"/>
                        <a:gd name="T21" fmla="*/ 7 h 48"/>
                        <a:gd name="T22" fmla="*/ 6 w 23"/>
                        <a:gd name="T23" fmla="*/ 5 h 48"/>
                        <a:gd name="T24" fmla="*/ 5 w 23"/>
                        <a:gd name="T25" fmla="*/ 4 h 48"/>
                        <a:gd name="T26" fmla="*/ 4 w 23"/>
                        <a:gd name="T27" fmla="*/ 3 h 48"/>
                        <a:gd name="T28" fmla="*/ 3 w 23"/>
                        <a:gd name="T29" fmla="*/ 1 h 48"/>
                        <a:gd name="T30" fmla="*/ 2 w 23"/>
                        <a:gd name="T31" fmla="*/ 0 h 48"/>
                        <a:gd name="T32" fmla="*/ 0 w 23"/>
                        <a:gd name="T33" fmla="*/ 0 h 48"/>
                        <a:gd name="T34" fmla="*/ 0 w 23"/>
                        <a:gd name="T35" fmla="*/ 21 h 48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8">
                          <a:moveTo>
                            <a:pt x="0" y="48"/>
                          </a:moveTo>
                          <a:lnTo>
                            <a:pt x="6" y="47"/>
                          </a:lnTo>
                          <a:lnTo>
                            <a:pt x="10" y="46"/>
                          </a:lnTo>
                          <a:lnTo>
                            <a:pt x="14" y="42"/>
                          </a:lnTo>
                          <a:lnTo>
                            <a:pt x="17" y="40"/>
                          </a:lnTo>
                          <a:lnTo>
                            <a:pt x="19" y="36"/>
                          </a:lnTo>
                          <a:lnTo>
                            <a:pt x="21" y="33"/>
                          </a:lnTo>
                          <a:lnTo>
                            <a:pt x="22" y="29"/>
                          </a:lnTo>
                          <a:lnTo>
                            <a:pt x="23" y="25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19" y="12"/>
                          </a:lnTo>
                          <a:lnTo>
                            <a:pt x="17" y="8"/>
                          </a:lnTo>
                          <a:lnTo>
                            <a:pt x="14" y="6"/>
                          </a:lnTo>
                          <a:lnTo>
                            <a:pt x="10" y="2"/>
                          </a:lnTo>
                          <a:lnTo>
                            <a:pt x="6" y="1"/>
                          </a:lnTo>
                          <a:lnTo>
                            <a:pt x="0" y="0"/>
                          </a:lnTo>
                          <a:lnTo>
                            <a:pt x="0" y="48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02" name="Rectangle 256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384" y="2448"/>
                      <a:ext cx="136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03" name="Freeform 25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377" y="2448"/>
                      <a:ext cx="7" cy="21"/>
                    </a:xfrm>
                    <a:custGeom>
                      <a:avLst/>
                      <a:gdLst>
                        <a:gd name="T0" fmla="*/ 7 w 24"/>
                        <a:gd name="T1" fmla="*/ 0 h 48"/>
                        <a:gd name="T2" fmla="*/ 5 w 24"/>
                        <a:gd name="T3" fmla="*/ 0 h 48"/>
                        <a:gd name="T4" fmla="*/ 4 w 24"/>
                        <a:gd name="T5" fmla="*/ 1 h 48"/>
                        <a:gd name="T6" fmla="*/ 3 w 24"/>
                        <a:gd name="T7" fmla="*/ 3 h 48"/>
                        <a:gd name="T8" fmla="*/ 2 w 24"/>
                        <a:gd name="T9" fmla="*/ 4 h 48"/>
                        <a:gd name="T10" fmla="*/ 1 w 24"/>
                        <a:gd name="T11" fmla="*/ 5 h 48"/>
                        <a:gd name="T12" fmla="*/ 0 w 24"/>
                        <a:gd name="T13" fmla="*/ 7 h 48"/>
                        <a:gd name="T14" fmla="*/ 0 w 24"/>
                        <a:gd name="T15" fmla="*/ 8 h 48"/>
                        <a:gd name="T16" fmla="*/ 0 w 24"/>
                        <a:gd name="T17" fmla="*/ 11 h 48"/>
                        <a:gd name="T18" fmla="*/ 0 w 24"/>
                        <a:gd name="T19" fmla="*/ 13 h 48"/>
                        <a:gd name="T20" fmla="*/ 0 w 24"/>
                        <a:gd name="T21" fmla="*/ 14 h 48"/>
                        <a:gd name="T22" fmla="*/ 1 w 24"/>
                        <a:gd name="T23" fmla="*/ 16 h 48"/>
                        <a:gd name="T24" fmla="*/ 2 w 24"/>
                        <a:gd name="T25" fmla="*/ 18 h 48"/>
                        <a:gd name="T26" fmla="*/ 3 w 24"/>
                        <a:gd name="T27" fmla="*/ 18 h 48"/>
                        <a:gd name="T28" fmla="*/ 4 w 24"/>
                        <a:gd name="T29" fmla="*/ 20 h 48"/>
                        <a:gd name="T30" fmla="*/ 5 w 24"/>
                        <a:gd name="T31" fmla="*/ 21 h 48"/>
                        <a:gd name="T32" fmla="*/ 7 w 24"/>
                        <a:gd name="T33" fmla="*/ 21 h 48"/>
                        <a:gd name="T34" fmla="*/ 7 w 24"/>
                        <a:gd name="T35" fmla="*/ 0 h 48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8">
                          <a:moveTo>
                            <a:pt x="24" y="0"/>
                          </a:moveTo>
                          <a:lnTo>
                            <a:pt x="18" y="1"/>
                          </a:lnTo>
                          <a:lnTo>
                            <a:pt x="13" y="2"/>
                          </a:lnTo>
                          <a:lnTo>
                            <a:pt x="9" y="6"/>
                          </a:lnTo>
                          <a:lnTo>
                            <a:pt x="6" y="8"/>
                          </a:lnTo>
                          <a:lnTo>
                            <a:pt x="4" y="12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5"/>
                          </a:lnTo>
                          <a:lnTo>
                            <a:pt x="0" y="29"/>
                          </a:lnTo>
                          <a:lnTo>
                            <a:pt x="1" y="33"/>
                          </a:lnTo>
                          <a:lnTo>
                            <a:pt x="4" y="36"/>
                          </a:lnTo>
                          <a:lnTo>
                            <a:pt x="6" y="40"/>
                          </a:lnTo>
                          <a:lnTo>
                            <a:pt x="9" y="42"/>
                          </a:lnTo>
                          <a:lnTo>
                            <a:pt x="13" y="46"/>
                          </a:lnTo>
                          <a:lnTo>
                            <a:pt x="18" y="47"/>
                          </a:lnTo>
                          <a:lnTo>
                            <a:pt x="24" y="48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04" name="Freeform 25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513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8"/>
                        <a:gd name="T2" fmla="*/ 5 w 23"/>
                        <a:gd name="T3" fmla="*/ 0 h 48"/>
                        <a:gd name="T4" fmla="*/ 4 w 23"/>
                        <a:gd name="T5" fmla="*/ 1 h 48"/>
                        <a:gd name="T6" fmla="*/ 3 w 23"/>
                        <a:gd name="T7" fmla="*/ 3 h 48"/>
                        <a:gd name="T8" fmla="*/ 2 w 23"/>
                        <a:gd name="T9" fmla="*/ 4 h 48"/>
                        <a:gd name="T10" fmla="*/ 1 w 23"/>
                        <a:gd name="T11" fmla="*/ 5 h 48"/>
                        <a:gd name="T12" fmla="*/ 0 w 23"/>
                        <a:gd name="T13" fmla="*/ 7 h 48"/>
                        <a:gd name="T14" fmla="*/ 0 w 23"/>
                        <a:gd name="T15" fmla="*/ 8 h 48"/>
                        <a:gd name="T16" fmla="*/ 0 w 23"/>
                        <a:gd name="T17" fmla="*/ 11 h 48"/>
                        <a:gd name="T18" fmla="*/ 0 w 23"/>
                        <a:gd name="T19" fmla="*/ 13 h 48"/>
                        <a:gd name="T20" fmla="*/ 0 w 23"/>
                        <a:gd name="T21" fmla="*/ 14 h 48"/>
                        <a:gd name="T22" fmla="*/ 1 w 23"/>
                        <a:gd name="T23" fmla="*/ 16 h 48"/>
                        <a:gd name="T24" fmla="*/ 2 w 23"/>
                        <a:gd name="T25" fmla="*/ 18 h 48"/>
                        <a:gd name="T26" fmla="*/ 3 w 23"/>
                        <a:gd name="T27" fmla="*/ 18 h 48"/>
                        <a:gd name="T28" fmla="*/ 4 w 23"/>
                        <a:gd name="T29" fmla="*/ 20 h 48"/>
                        <a:gd name="T30" fmla="*/ 5 w 23"/>
                        <a:gd name="T31" fmla="*/ 21 h 48"/>
                        <a:gd name="T32" fmla="*/ 7 w 23"/>
                        <a:gd name="T33" fmla="*/ 21 h 48"/>
                        <a:gd name="T34" fmla="*/ 7 w 23"/>
                        <a:gd name="T35" fmla="*/ 0 h 48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8">
                          <a:moveTo>
                            <a:pt x="23" y="0"/>
                          </a:moveTo>
                          <a:lnTo>
                            <a:pt x="17" y="1"/>
                          </a:lnTo>
                          <a:lnTo>
                            <a:pt x="13" y="2"/>
                          </a:lnTo>
                          <a:lnTo>
                            <a:pt x="9" y="6"/>
                          </a:lnTo>
                          <a:lnTo>
                            <a:pt x="5" y="8"/>
                          </a:lnTo>
                          <a:lnTo>
                            <a:pt x="3" y="12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5"/>
                          </a:lnTo>
                          <a:lnTo>
                            <a:pt x="0" y="29"/>
                          </a:lnTo>
                          <a:lnTo>
                            <a:pt x="1" y="33"/>
                          </a:lnTo>
                          <a:lnTo>
                            <a:pt x="3" y="36"/>
                          </a:lnTo>
                          <a:lnTo>
                            <a:pt x="5" y="40"/>
                          </a:lnTo>
                          <a:lnTo>
                            <a:pt x="9" y="42"/>
                          </a:lnTo>
                          <a:lnTo>
                            <a:pt x="13" y="46"/>
                          </a:lnTo>
                          <a:lnTo>
                            <a:pt x="17" y="47"/>
                          </a:lnTo>
                          <a:lnTo>
                            <a:pt x="23" y="48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05" name="Rectangle 259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520" y="2448"/>
                      <a:ext cx="143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06" name="Freeform 26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63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8"/>
                        <a:gd name="T2" fmla="*/ 2 w 23"/>
                        <a:gd name="T3" fmla="*/ 21 h 48"/>
                        <a:gd name="T4" fmla="*/ 3 w 23"/>
                        <a:gd name="T5" fmla="*/ 20 h 48"/>
                        <a:gd name="T6" fmla="*/ 5 w 23"/>
                        <a:gd name="T7" fmla="*/ 18 h 48"/>
                        <a:gd name="T8" fmla="*/ 5 w 23"/>
                        <a:gd name="T9" fmla="*/ 18 h 48"/>
                        <a:gd name="T10" fmla="*/ 6 w 23"/>
                        <a:gd name="T11" fmla="*/ 16 h 48"/>
                        <a:gd name="T12" fmla="*/ 7 w 23"/>
                        <a:gd name="T13" fmla="*/ 14 h 48"/>
                        <a:gd name="T14" fmla="*/ 7 w 23"/>
                        <a:gd name="T15" fmla="*/ 13 h 48"/>
                        <a:gd name="T16" fmla="*/ 7 w 23"/>
                        <a:gd name="T17" fmla="*/ 11 h 48"/>
                        <a:gd name="T18" fmla="*/ 7 w 23"/>
                        <a:gd name="T19" fmla="*/ 8 h 48"/>
                        <a:gd name="T20" fmla="*/ 7 w 23"/>
                        <a:gd name="T21" fmla="*/ 7 h 48"/>
                        <a:gd name="T22" fmla="*/ 6 w 23"/>
                        <a:gd name="T23" fmla="*/ 5 h 48"/>
                        <a:gd name="T24" fmla="*/ 5 w 23"/>
                        <a:gd name="T25" fmla="*/ 4 h 48"/>
                        <a:gd name="T26" fmla="*/ 5 w 23"/>
                        <a:gd name="T27" fmla="*/ 3 h 48"/>
                        <a:gd name="T28" fmla="*/ 3 w 23"/>
                        <a:gd name="T29" fmla="*/ 1 h 48"/>
                        <a:gd name="T30" fmla="*/ 2 w 23"/>
                        <a:gd name="T31" fmla="*/ 0 h 48"/>
                        <a:gd name="T32" fmla="*/ 0 w 23"/>
                        <a:gd name="T33" fmla="*/ 0 h 48"/>
                        <a:gd name="T34" fmla="*/ 0 w 23"/>
                        <a:gd name="T35" fmla="*/ 21 h 48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8">
                          <a:moveTo>
                            <a:pt x="0" y="48"/>
                          </a:moveTo>
                          <a:lnTo>
                            <a:pt x="6" y="47"/>
                          </a:lnTo>
                          <a:lnTo>
                            <a:pt x="10" y="46"/>
                          </a:lnTo>
                          <a:lnTo>
                            <a:pt x="15" y="42"/>
                          </a:lnTo>
                          <a:lnTo>
                            <a:pt x="18" y="40"/>
                          </a:lnTo>
                          <a:lnTo>
                            <a:pt x="20" y="36"/>
                          </a:lnTo>
                          <a:lnTo>
                            <a:pt x="22" y="33"/>
                          </a:lnTo>
                          <a:lnTo>
                            <a:pt x="23" y="29"/>
                          </a:lnTo>
                          <a:lnTo>
                            <a:pt x="23" y="25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2"/>
                          </a:lnTo>
                          <a:lnTo>
                            <a:pt x="18" y="8"/>
                          </a:lnTo>
                          <a:lnTo>
                            <a:pt x="15" y="6"/>
                          </a:lnTo>
                          <a:lnTo>
                            <a:pt x="10" y="2"/>
                          </a:lnTo>
                          <a:lnTo>
                            <a:pt x="6" y="1"/>
                          </a:lnTo>
                          <a:lnTo>
                            <a:pt x="0" y="0"/>
                          </a:lnTo>
                          <a:lnTo>
                            <a:pt x="0" y="48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07" name="Freeform 26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513" y="2283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0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1 h 47"/>
                        <a:gd name="T18" fmla="*/ 0 w 23"/>
                        <a:gd name="T19" fmla="*/ 13 h 47"/>
                        <a:gd name="T20" fmla="*/ 0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3" y="2"/>
                          </a:lnTo>
                          <a:lnTo>
                            <a:pt x="9" y="5"/>
                          </a:lnTo>
                          <a:lnTo>
                            <a:pt x="5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4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5" y="39"/>
                          </a:lnTo>
                          <a:lnTo>
                            <a:pt x="9" y="42"/>
                          </a:lnTo>
                          <a:lnTo>
                            <a:pt x="13" y="45"/>
                          </a:lnTo>
                          <a:lnTo>
                            <a:pt x="17" y="47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08" name="Rectangle 262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520" y="2283"/>
                      <a:ext cx="150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09" name="Freeform 26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70" y="2283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4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6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1 h 47"/>
                        <a:gd name="T18" fmla="*/ 7 w 23"/>
                        <a:gd name="T19" fmla="*/ 8 h 47"/>
                        <a:gd name="T20" fmla="*/ 6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4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7"/>
                          </a:lnTo>
                          <a:lnTo>
                            <a:pt x="9" y="45"/>
                          </a:lnTo>
                          <a:lnTo>
                            <a:pt x="14" y="42"/>
                          </a:lnTo>
                          <a:lnTo>
                            <a:pt x="17" y="39"/>
                          </a:lnTo>
                          <a:lnTo>
                            <a:pt x="19" y="36"/>
                          </a:lnTo>
                          <a:lnTo>
                            <a:pt x="21" y="32"/>
                          </a:lnTo>
                          <a:lnTo>
                            <a:pt x="22" y="28"/>
                          </a:lnTo>
                          <a:lnTo>
                            <a:pt x="23" y="24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19" y="11"/>
                          </a:lnTo>
                          <a:lnTo>
                            <a:pt x="17" y="8"/>
                          </a:lnTo>
                          <a:lnTo>
                            <a:pt x="14" y="5"/>
                          </a:lnTo>
                          <a:lnTo>
                            <a:pt x="9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10" name="Freeform 26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513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5 h 46"/>
                        <a:gd name="T14" fmla="*/ 0 w 23"/>
                        <a:gd name="T15" fmla="*/ 6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10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5" y="7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5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11" name="Rectangle 265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520" y="1975"/>
                      <a:ext cx="136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12" name="Freeform 26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55" y="197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10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7 w 23"/>
                        <a:gd name="T21" fmla="*/ 5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5"/>
                          </a:lnTo>
                          <a:lnTo>
                            <a:pt x="11" y="44"/>
                          </a:lnTo>
                          <a:lnTo>
                            <a:pt x="14" y="42"/>
                          </a:lnTo>
                          <a:lnTo>
                            <a:pt x="17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7" y="7"/>
                          </a:lnTo>
                          <a:lnTo>
                            <a:pt x="14" y="4"/>
                          </a:lnTo>
                          <a:lnTo>
                            <a:pt x="11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13" name="Freeform 26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55" y="1882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5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9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7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5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5"/>
                          </a:lnTo>
                          <a:lnTo>
                            <a:pt x="11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5"/>
                          </a:lnTo>
                          <a:lnTo>
                            <a:pt x="22" y="31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4"/>
                          </a:lnTo>
                          <a:lnTo>
                            <a:pt x="20" y="10"/>
                          </a:lnTo>
                          <a:lnTo>
                            <a:pt x="18" y="7"/>
                          </a:lnTo>
                          <a:lnTo>
                            <a:pt x="15" y="4"/>
                          </a:lnTo>
                          <a:lnTo>
                            <a:pt x="11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14" name="Rectangle 268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520" y="1882"/>
                      <a:ext cx="136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15" name="Freeform 26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513" y="1882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4 h 46"/>
                        <a:gd name="T14" fmla="*/ 0 w 23"/>
                        <a:gd name="T15" fmla="*/ 6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5" y="7"/>
                          </a:lnTo>
                          <a:lnTo>
                            <a:pt x="3" y="10"/>
                          </a:lnTo>
                          <a:lnTo>
                            <a:pt x="1" y="14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1"/>
                          </a:lnTo>
                          <a:lnTo>
                            <a:pt x="3" y="35"/>
                          </a:lnTo>
                          <a:lnTo>
                            <a:pt x="5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16" name="Freeform 27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55" y="1839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7"/>
                        <a:gd name="T2" fmla="*/ 2 w 23"/>
                        <a:gd name="T3" fmla="*/ 14 h 47"/>
                        <a:gd name="T4" fmla="*/ 3 w 23"/>
                        <a:gd name="T5" fmla="*/ 13 h 47"/>
                        <a:gd name="T6" fmla="*/ 4 w 23"/>
                        <a:gd name="T7" fmla="*/ 13 h 47"/>
                        <a:gd name="T8" fmla="*/ 5 w 23"/>
                        <a:gd name="T9" fmla="*/ 12 h 47"/>
                        <a:gd name="T10" fmla="*/ 6 w 23"/>
                        <a:gd name="T11" fmla="*/ 11 h 47"/>
                        <a:gd name="T12" fmla="*/ 7 w 23"/>
                        <a:gd name="T13" fmla="*/ 10 h 47"/>
                        <a:gd name="T14" fmla="*/ 7 w 23"/>
                        <a:gd name="T15" fmla="*/ 9 h 47"/>
                        <a:gd name="T16" fmla="*/ 7 w 23"/>
                        <a:gd name="T17" fmla="*/ 7 h 47"/>
                        <a:gd name="T18" fmla="*/ 7 w 23"/>
                        <a:gd name="T19" fmla="*/ 6 h 47"/>
                        <a:gd name="T20" fmla="*/ 7 w 23"/>
                        <a:gd name="T21" fmla="*/ 4 h 47"/>
                        <a:gd name="T22" fmla="*/ 6 w 23"/>
                        <a:gd name="T23" fmla="*/ 4 h 47"/>
                        <a:gd name="T24" fmla="*/ 5 w 23"/>
                        <a:gd name="T25" fmla="*/ 2 h 47"/>
                        <a:gd name="T26" fmla="*/ 4 w 23"/>
                        <a:gd name="T27" fmla="*/ 1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14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11" y="45"/>
                          </a:lnTo>
                          <a:lnTo>
                            <a:pt x="14" y="42"/>
                          </a:lnTo>
                          <a:lnTo>
                            <a:pt x="18" y="40"/>
                          </a:lnTo>
                          <a:lnTo>
                            <a:pt x="20" y="36"/>
                          </a:lnTo>
                          <a:lnTo>
                            <a:pt x="22" y="33"/>
                          </a:lnTo>
                          <a:lnTo>
                            <a:pt x="23" y="29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2"/>
                          </a:lnTo>
                          <a:lnTo>
                            <a:pt x="18" y="7"/>
                          </a:lnTo>
                          <a:lnTo>
                            <a:pt x="14" y="5"/>
                          </a:lnTo>
                          <a:lnTo>
                            <a:pt x="11" y="2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17" name="Rectangle 271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391" y="1839"/>
                      <a:ext cx="264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18" name="Freeform 27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384" y="1839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1 h 47"/>
                        <a:gd name="T8" fmla="*/ 2 w 23"/>
                        <a:gd name="T9" fmla="*/ 2 h 47"/>
                        <a:gd name="T10" fmla="*/ 1 w 23"/>
                        <a:gd name="T11" fmla="*/ 4 h 47"/>
                        <a:gd name="T12" fmla="*/ 0 w 23"/>
                        <a:gd name="T13" fmla="*/ 4 h 47"/>
                        <a:gd name="T14" fmla="*/ 0 w 23"/>
                        <a:gd name="T15" fmla="*/ 6 h 47"/>
                        <a:gd name="T16" fmla="*/ 0 w 23"/>
                        <a:gd name="T17" fmla="*/ 7 h 47"/>
                        <a:gd name="T18" fmla="*/ 0 w 23"/>
                        <a:gd name="T19" fmla="*/ 9 h 47"/>
                        <a:gd name="T20" fmla="*/ 0 w 23"/>
                        <a:gd name="T21" fmla="*/ 10 h 47"/>
                        <a:gd name="T22" fmla="*/ 1 w 23"/>
                        <a:gd name="T23" fmla="*/ 11 h 47"/>
                        <a:gd name="T24" fmla="*/ 2 w 23"/>
                        <a:gd name="T25" fmla="*/ 12 h 47"/>
                        <a:gd name="T26" fmla="*/ 3 w 23"/>
                        <a:gd name="T27" fmla="*/ 13 h 47"/>
                        <a:gd name="T28" fmla="*/ 4 w 23"/>
                        <a:gd name="T29" fmla="*/ 13 h 47"/>
                        <a:gd name="T30" fmla="*/ 5 w 23"/>
                        <a:gd name="T31" fmla="*/ 14 h 47"/>
                        <a:gd name="T32" fmla="*/ 7 w 23"/>
                        <a:gd name="T33" fmla="*/ 14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1"/>
                          </a:lnTo>
                          <a:lnTo>
                            <a:pt x="13" y="2"/>
                          </a:lnTo>
                          <a:lnTo>
                            <a:pt x="10" y="5"/>
                          </a:lnTo>
                          <a:lnTo>
                            <a:pt x="7" y="7"/>
                          </a:lnTo>
                          <a:lnTo>
                            <a:pt x="3" y="12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9"/>
                          </a:lnTo>
                          <a:lnTo>
                            <a:pt x="1" y="33"/>
                          </a:lnTo>
                          <a:lnTo>
                            <a:pt x="3" y="36"/>
                          </a:lnTo>
                          <a:lnTo>
                            <a:pt x="7" y="40"/>
                          </a:lnTo>
                          <a:lnTo>
                            <a:pt x="10" y="42"/>
                          </a:lnTo>
                          <a:lnTo>
                            <a:pt x="13" y="45"/>
                          </a:lnTo>
                          <a:lnTo>
                            <a:pt x="18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19" name="Freeform 27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384" y="1904"/>
                      <a:ext cx="7" cy="36"/>
                    </a:xfrm>
                    <a:custGeom>
                      <a:avLst/>
                      <a:gdLst>
                        <a:gd name="T0" fmla="*/ 7 w 24"/>
                        <a:gd name="T1" fmla="*/ 0 h 117"/>
                        <a:gd name="T2" fmla="*/ 6 w 24"/>
                        <a:gd name="T3" fmla="*/ 0 h 117"/>
                        <a:gd name="T4" fmla="*/ 5 w 24"/>
                        <a:gd name="T5" fmla="*/ 1 h 117"/>
                        <a:gd name="T6" fmla="*/ 5 w 24"/>
                        <a:gd name="T7" fmla="*/ 1 h 117"/>
                        <a:gd name="T8" fmla="*/ 4 w 24"/>
                        <a:gd name="T9" fmla="*/ 2 h 117"/>
                        <a:gd name="T10" fmla="*/ 3 w 24"/>
                        <a:gd name="T11" fmla="*/ 4 h 117"/>
                        <a:gd name="T12" fmla="*/ 2 w 24"/>
                        <a:gd name="T13" fmla="*/ 6 h 117"/>
                        <a:gd name="T14" fmla="*/ 1 w 24"/>
                        <a:gd name="T15" fmla="*/ 9 h 117"/>
                        <a:gd name="T16" fmla="*/ 1 w 24"/>
                        <a:gd name="T17" fmla="*/ 11 h 117"/>
                        <a:gd name="T18" fmla="*/ 0 w 24"/>
                        <a:gd name="T19" fmla="*/ 15 h 117"/>
                        <a:gd name="T20" fmla="*/ 0 w 24"/>
                        <a:gd name="T21" fmla="*/ 18 h 117"/>
                        <a:gd name="T22" fmla="*/ 0 w 24"/>
                        <a:gd name="T23" fmla="*/ 22 h 117"/>
                        <a:gd name="T24" fmla="*/ 1 w 24"/>
                        <a:gd name="T25" fmla="*/ 25 h 117"/>
                        <a:gd name="T26" fmla="*/ 1 w 24"/>
                        <a:gd name="T27" fmla="*/ 28 h 117"/>
                        <a:gd name="T28" fmla="*/ 2 w 24"/>
                        <a:gd name="T29" fmla="*/ 30 h 117"/>
                        <a:gd name="T30" fmla="*/ 3 w 24"/>
                        <a:gd name="T31" fmla="*/ 33 h 117"/>
                        <a:gd name="T32" fmla="*/ 4 w 24"/>
                        <a:gd name="T33" fmla="*/ 34 h 117"/>
                        <a:gd name="T34" fmla="*/ 5 w 24"/>
                        <a:gd name="T35" fmla="*/ 35 h 117"/>
                        <a:gd name="T36" fmla="*/ 5 w 24"/>
                        <a:gd name="T37" fmla="*/ 36 h 117"/>
                        <a:gd name="T38" fmla="*/ 6 w 24"/>
                        <a:gd name="T39" fmla="*/ 36 h 117"/>
                        <a:gd name="T40" fmla="*/ 7 w 24"/>
                        <a:gd name="T41" fmla="*/ 36 h 117"/>
                        <a:gd name="T42" fmla="*/ 7 w 24"/>
                        <a:gd name="T43" fmla="*/ 0 h 117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0" t="0" r="r" b="b"/>
                      <a:pathLst>
                        <a:path w="24" h="117">
                          <a:moveTo>
                            <a:pt x="24" y="0"/>
                          </a:moveTo>
                          <a:lnTo>
                            <a:pt x="21" y="1"/>
                          </a:lnTo>
                          <a:lnTo>
                            <a:pt x="18" y="2"/>
                          </a:lnTo>
                          <a:lnTo>
                            <a:pt x="16" y="3"/>
                          </a:lnTo>
                          <a:lnTo>
                            <a:pt x="14" y="5"/>
                          </a:lnTo>
                          <a:lnTo>
                            <a:pt x="9" y="12"/>
                          </a:lnTo>
                          <a:lnTo>
                            <a:pt x="6" y="19"/>
                          </a:lnTo>
                          <a:lnTo>
                            <a:pt x="4" y="28"/>
                          </a:lnTo>
                          <a:lnTo>
                            <a:pt x="2" y="37"/>
                          </a:lnTo>
                          <a:lnTo>
                            <a:pt x="1" y="48"/>
                          </a:lnTo>
                          <a:lnTo>
                            <a:pt x="0" y="59"/>
                          </a:lnTo>
                          <a:lnTo>
                            <a:pt x="1" y="70"/>
                          </a:lnTo>
                          <a:lnTo>
                            <a:pt x="2" y="80"/>
                          </a:lnTo>
                          <a:lnTo>
                            <a:pt x="4" y="90"/>
                          </a:lnTo>
                          <a:lnTo>
                            <a:pt x="6" y="99"/>
                          </a:lnTo>
                          <a:lnTo>
                            <a:pt x="9" y="107"/>
                          </a:lnTo>
                          <a:lnTo>
                            <a:pt x="14" y="112"/>
                          </a:lnTo>
                          <a:lnTo>
                            <a:pt x="16" y="114"/>
                          </a:lnTo>
                          <a:lnTo>
                            <a:pt x="18" y="116"/>
                          </a:lnTo>
                          <a:lnTo>
                            <a:pt x="21" y="117"/>
                          </a:lnTo>
                          <a:lnTo>
                            <a:pt x="24" y="117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20" name="Rectangle 27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391" y="1904"/>
                      <a:ext cx="264" cy="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21" name="Freeform 27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55" y="1904"/>
                      <a:ext cx="7" cy="36"/>
                    </a:xfrm>
                    <a:custGeom>
                      <a:avLst/>
                      <a:gdLst>
                        <a:gd name="T0" fmla="*/ 0 w 23"/>
                        <a:gd name="T1" fmla="*/ 36 h 117"/>
                        <a:gd name="T2" fmla="*/ 1 w 23"/>
                        <a:gd name="T3" fmla="*/ 36 h 117"/>
                        <a:gd name="T4" fmla="*/ 2 w 23"/>
                        <a:gd name="T5" fmla="*/ 36 h 117"/>
                        <a:gd name="T6" fmla="*/ 2 w 23"/>
                        <a:gd name="T7" fmla="*/ 35 h 117"/>
                        <a:gd name="T8" fmla="*/ 3 w 23"/>
                        <a:gd name="T9" fmla="*/ 34 h 117"/>
                        <a:gd name="T10" fmla="*/ 4 w 23"/>
                        <a:gd name="T11" fmla="*/ 33 h 117"/>
                        <a:gd name="T12" fmla="*/ 5 w 23"/>
                        <a:gd name="T13" fmla="*/ 30 h 117"/>
                        <a:gd name="T14" fmla="*/ 6 w 23"/>
                        <a:gd name="T15" fmla="*/ 28 h 117"/>
                        <a:gd name="T16" fmla="*/ 7 w 23"/>
                        <a:gd name="T17" fmla="*/ 25 h 117"/>
                        <a:gd name="T18" fmla="*/ 7 w 23"/>
                        <a:gd name="T19" fmla="*/ 22 h 117"/>
                        <a:gd name="T20" fmla="*/ 7 w 23"/>
                        <a:gd name="T21" fmla="*/ 18 h 117"/>
                        <a:gd name="T22" fmla="*/ 7 w 23"/>
                        <a:gd name="T23" fmla="*/ 15 h 117"/>
                        <a:gd name="T24" fmla="*/ 7 w 23"/>
                        <a:gd name="T25" fmla="*/ 11 h 117"/>
                        <a:gd name="T26" fmla="*/ 6 w 23"/>
                        <a:gd name="T27" fmla="*/ 9 h 117"/>
                        <a:gd name="T28" fmla="*/ 5 w 23"/>
                        <a:gd name="T29" fmla="*/ 6 h 117"/>
                        <a:gd name="T30" fmla="*/ 4 w 23"/>
                        <a:gd name="T31" fmla="*/ 4 h 117"/>
                        <a:gd name="T32" fmla="*/ 3 w 23"/>
                        <a:gd name="T33" fmla="*/ 2 h 117"/>
                        <a:gd name="T34" fmla="*/ 2 w 23"/>
                        <a:gd name="T35" fmla="*/ 1 h 117"/>
                        <a:gd name="T36" fmla="*/ 2 w 23"/>
                        <a:gd name="T37" fmla="*/ 1 h 117"/>
                        <a:gd name="T38" fmla="*/ 1 w 23"/>
                        <a:gd name="T39" fmla="*/ 0 h 117"/>
                        <a:gd name="T40" fmla="*/ 0 w 23"/>
                        <a:gd name="T41" fmla="*/ 0 h 117"/>
                        <a:gd name="T42" fmla="*/ 0 w 23"/>
                        <a:gd name="T43" fmla="*/ 36 h 117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0" t="0" r="r" b="b"/>
                      <a:pathLst>
                        <a:path w="23" h="117">
                          <a:moveTo>
                            <a:pt x="0" y="117"/>
                          </a:moveTo>
                          <a:lnTo>
                            <a:pt x="3" y="117"/>
                          </a:lnTo>
                          <a:lnTo>
                            <a:pt x="6" y="116"/>
                          </a:lnTo>
                          <a:lnTo>
                            <a:pt x="8" y="114"/>
                          </a:lnTo>
                          <a:lnTo>
                            <a:pt x="11" y="112"/>
                          </a:lnTo>
                          <a:lnTo>
                            <a:pt x="14" y="107"/>
                          </a:lnTo>
                          <a:lnTo>
                            <a:pt x="17" y="99"/>
                          </a:lnTo>
                          <a:lnTo>
                            <a:pt x="20" y="90"/>
                          </a:lnTo>
                          <a:lnTo>
                            <a:pt x="22" y="80"/>
                          </a:lnTo>
                          <a:lnTo>
                            <a:pt x="23" y="70"/>
                          </a:lnTo>
                          <a:lnTo>
                            <a:pt x="23" y="59"/>
                          </a:lnTo>
                          <a:lnTo>
                            <a:pt x="23" y="48"/>
                          </a:lnTo>
                          <a:lnTo>
                            <a:pt x="22" y="37"/>
                          </a:lnTo>
                          <a:lnTo>
                            <a:pt x="20" y="28"/>
                          </a:lnTo>
                          <a:lnTo>
                            <a:pt x="17" y="19"/>
                          </a:lnTo>
                          <a:lnTo>
                            <a:pt x="14" y="12"/>
                          </a:lnTo>
                          <a:lnTo>
                            <a:pt x="11" y="5"/>
                          </a:lnTo>
                          <a:lnTo>
                            <a:pt x="8" y="3"/>
                          </a:lnTo>
                          <a:lnTo>
                            <a:pt x="6" y="2"/>
                          </a:lnTo>
                          <a:lnTo>
                            <a:pt x="3" y="1"/>
                          </a:lnTo>
                          <a:lnTo>
                            <a:pt x="0" y="0"/>
                          </a:lnTo>
                          <a:lnTo>
                            <a:pt x="0" y="11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22" name="Freeform 27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170" y="2526"/>
                      <a:ext cx="21" cy="14"/>
                    </a:xfrm>
                    <a:custGeom>
                      <a:avLst/>
                      <a:gdLst>
                        <a:gd name="T0" fmla="*/ 0 w 46"/>
                        <a:gd name="T1" fmla="*/ 0 h 23"/>
                        <a:gd name="T2" fmla="*/ 0 w 46"/>
                        <a:gd name="T3" fmla="*/ 3 h 23"/>
                        <a:gd name="T4" fmla="*/ 0 w 46"/>
                        <a:gd name="T5" fmla="*/ 6 h 23"/>
                        <a:gd name="T6" fmla="*/ 2 w 46"/>
                        <a:gd name="T7" fmla="*/ 9 h 23"/>
                        <a:gd name="T8" fmla="*/ 3 w 46"/>
                        <a:gd name="T9" fmla="*/ 10 h 23"/>
                        <a:gd name="T10" fmla="*/ 5 w 46"/>
                        <a:gd name="T11" fmla="*/ 12 h 23"/>
                        <a:gd name="T12" fmla="*/ 6 w 46"/>
                        <a:gd name="T13" fmla="*/ 13 h 23"/>
                        <a:gd name="T14" fmla="*/ 8 w 46"/>
                        <a:gd name="T15" fmla="*/ 13 h 23"/>
                        <a:gd name="T16" fmla="*/ 11 w 46"/>
                        <a:gd name="T17" fmla="*/ 14 h 23"/>
                        <a:gd name="T18" fmla="*/ 12 w 46"/>
                        <a:gd name="T19" fmla="*/ 13 h 23"/>
                        <a:gd name="T20" fmla="*/ 14 w 46"/>
                        <a:gd name="T21" fmla="*/ 13 h 23"/>
                        <a:gd name="T22" fmla="*/ 16 w 46"/>
                        <a:gd name="T23" fmla="*/ 12 h 23"/>
                        <a:gd name="T24" fmla="*/ 18 w 46"/>
                        <a:gd name="T25" fmla="*/ 10 h 23"/>
                        <a:gd name="T26" fmla="*/ 19 w 46"/>
                        <a:gd name="T27" fmla="*/ 9 h 23"/>
                        <a:gd name="T28" fmla="*/ 20 w 46"/>
                        <a:gd name="T29" fmla="*/ 6 h 23"/>
                        <a:gd name="T30" fmla="*/ 21 w 46"/>
                        <a:gd name="T31" fmla="*/ 3 h 23"/>
                        <a:gd name="T32" fmla="*/ 21 w 46"/>
                        <a:gd name="T33" fmla="*/ 0 h 23"/>
                        <a:gd name="T34" fmla="*/ 0 w 46"/>
                        <a:gd name="T35" fmla="*/ 0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0" y="0"/>
                          </a:moveTo>
                          <a:lnTo>
                            <a:pt x="0" y="5"/>
                          </a:lnTo>
                          <a:lnTo>
                            <a:pt x="1" y="10"/>
                          </a:lnTo>
                          <a:lnTo>
                            <a:pt x="4" y="14"/>
                          </a:lnTo>
                          <a:lnTo>
                            <a:pt x="6" y="17"/>
                          </a:lnTo>
                          <a:lnTo>
                            <a:pt x="10" y="20"/>
                          </a:lnTo>
                          <a:lnTo>
                            <a:pt x="13" y="21"/>
                          </a:lnTo>
                          <a:lnTo>
                            <a:pt x="18" y="22"/>
                          </a:lnTo>
                          <a:lnTo>
                            <a:pt x="23" y="23"/>
                          </a:lnTo>
                          <a:lnTo>
                            <a:pt x="27" y="22"/>
                          </a:lnTo>
                          <a:lnTo>
                            <a:pt x="31" y="21"/>
                          </a:lnTo>
                          <a:lnTo>
                            <a:pt x="34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0"/>
                          </a:lnTo>
                          <a:lnTo>
                            <a:pt x="45" y="5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23" name="Rectangle 277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170" y="2512"/>
                      <a:ext cx="21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24" name="Freeform 27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170" y="2505"/>
                      <a:ext cx="21" cy="7"/>
                    </a:xfrm>
                    <a:custGeom>
                      <a:avLst/>
                      <a:gdLst>
                        <a:gd name="T0" fmla="*/ 21 w 46"/>
                        <a:gd name="T1" fmla="*/ 7 h 24"/>
                        <a:gd name="T2" fmla="*/ 21 w 46"/>
                        <a:gd name="T3" fmla="*/ 5 h 24"/>
                        <a:gd name="T4" fmla="*/ 20 w 46"/>
                        <a:gd name="T5" fmla="*/ 4 h 24"/>
                        <a:gd name="T6" fmla="*/ 19 w 46"/>
                        <a:gd name="T7" fmla="*/ 3 h 24"/>
                        <a:gd name="T8" fmla="*/ 18 w 46"/>
                        <a:gd name="T9" fmla="*/ 2 h 24"/>
                        <a:gd name="T10" fmla="*/ 16 w 46"/>
                        <a:gd name="T11" fmla="*/ 1 h 24"/>
                        <a:gd name="T12" fmla="*/ 14 w 46"/>
                        <a:gd name="T13" fmla="*/ 0 h 24"/>
                        <a:gd name="T14" fmla="*/ 12 w 46"/>
                        <a:gd name="T15" fmla="*/ 0 h 24"/>
                        <a:gd name="T16" fmla="*/ 11 w 46"/>
                        <a:gd name="T17" fmla="*/ 0 h 24"/>
                        <a:gd name="T18" fmla="*/ 8 w 46"/>
                        <a:gd name="T19" fmla="*/ 0 h 24"/>
                        <a:gd name="T20" fmla="*/ 6 w 46"/>
                        <a:gd name="T21" fmla="*/ 0 h 24"/>
                        <a:gd name="T22" fmla="*/ 5 w 46"/>
                        <a:gd name="T23" fmla="*/ 1 h 24"/>
                        <a:gd name="T24" fmla="*/ 3 w 46"/>
                        <a:gd name="T25" fmla="*/ 2 h 24"/>
                        <a:gd name="T26" fmla="*/ 2 w 46"/>
                        <a:gd name="T27" fmla="*/ 3 h 24"/>
                        <a:gd name="T28" fmla="*/ 0 w 46"/>
                        <a:gd name="T29" fmla="*/ 4 h 24"/>
                        <a:gd name="T30" fmla="*/ 0 w 46"/>
                        <a:gd name="T31" fmla="*/ 5 h 24"/>
                        <a:gd name="T32" fmla="*/ 0 w 46"/>
                        <a:gd name="T33" fmla="*/ 7 h 24"/>
                        <a:gd name="T34" fmla="*/ 21 w 46"/>
                        <a:gd name="T35" fmla="*/ 7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46" y="24"/>
                          </a:moveTo>
                          <a:lnTo>
                            <a:pt x="45" y="18"/>
                          </a:lnTo>
                          <a:lnTo>
                            <a:pt x="44" y="13"/>
                          </a:lnTo>
                          <a:lnTo>
                            <a:pt x="42" y="10"/>
                          </a:lnTo>
                          <a:lnTo>
                            <a:pt x="39" y="7"/>
                          </a:lnTo>
                          <a:lnTo>
                            <a:pt x="34" y="4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8" y="0"/>
                          </a:lnTo>
                          <a:lnTo>
                            <a:pt x="13" y="1"/>
                          </a:lnTo>
                          <a:lnTo>
                            <a:pt x="10" y="4"/>
                          </a:lnTo>
                          <a:lnTo>
                            <a:pt x="6" y="7"/>
                          </a:lnTo>
                          <a:lnTo>
                            <a:pt x="4" y="10"/>
                          </a:lnTo>
                          <a:lnTo>
                            <a:pt x="1" y="13"/>
                          </a:lnTo>
                          <a:lnTo>
                            <a:pt x="0" y="18"/>
                          </a:lnTo>
                          <a:lnTo>
                            <a:pt x="0" y="24"/>
                          </a:lnTo>
                          <a:lnTo>
                            <a:pt x="46" y="24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25" name="Freeform 27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170" y="2555"/>
                      <a:ext cx="21" cy="7"/>
                    </a:xfrm>
                    <a:custGeom>
                      <a:avLst/>
                      <a:gdLst>
                        <a:gd name="T0" fmla="*/ 0 w 46"/>
                        <a:gd name="T1" fmla="*/ 0 h 23"/>
                        <a:gd name="T2" fmla="*/ 0 w 46"/>
                        <a:gd name="T3" fmla="*/ 2 h 23"/>
                        <a:gd name="T4" fmla="*/ 0 w 46"/>
                        <a:gd name="T5" fmla="*/ 3 h 23"/>
                        <a:gd name="T6" fmla="*/ 2 w 46"/>
                        <a:gd name="T7" fmla="*/ 5 h 23"/>
                        <a:gd name="T8" fmla="*/ 3 w 46"/>
                        <a:gd name="T9" fmla="*/ 5 h 23"/>
                        <a:gd name="T10" fmla="*/ 5 w 46"/>
                        <a:gd name="T11" fmla="*/ 6 h 23"/>
                        <a:gd name="T12" fmla="*/ 6 w 46"/>
                        <a:gd name="T13" fmla="*/ 7 h 23"/>
                        <a:gd name="T14" fmla="*/ 8 w 46"/>
                        <a:gd name="T15" fmla="*/ 7 h 23"/>
                        <a:gd name="T16" fmla="*/ 11 w 46"/>
                        <a:gd name="T17" fmla="*/ 7 h 23"/>
                        <a:gd name="T18" fmla="*/ 12 w 46"/>
                        <a:gd name="T19" fmla="*/ 7 h 23"/>
                        <a:gd name="T20" fmla="*/ 14 w 46"/>
                        <a:gd name="T21" fmla="*/ 7 h 23"/>
                        <a:gd name="T22" fmla="*/ 16 w 46"/>
                        <a:gd name="T23" fmla="*/ 6 h 23"/>
                        <a:gd name="T24" fmla="*/ 18 w 46"/>
                        <a:gd name="T25" fmla="*/ 5 h 23"/>
                        <a:gd name="T26" fmla="*/ 19 w 46"/>
                        <a:gd name="T27" fmla="*/ 5 h 23"/>
                        <a:gd name="T28" fmla="*/ 20 w 46"/>
                        <a:gd name="T29" fmla="*/ 3 h 23"/>
                        <a:gd name="T30" fmla="*/ 21 w 46"/>
                        <a:gd name="T31" fmla="*/ 2 h 23"/>
                        <a:gd name="T32" fmla="*/ 21 w 46"/>
                        <a:gd name="T33" fmla="*/ 0 h 23"/>
                        <a:gd name="T34" fmla="*/ 0 w 46"/>
                        <a:gd name="T35" fmla="*/ 0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0" y="0"/>
                          </a:moveTo>
                          <a:lnTo>
                            <a:pt x="0" y="5"/>
                          </a:lnTo>
                          <a:lnTo>
                            <a:pt x="1" y="10"/>
                          </a:lnTo>
                          <a:lnTo>
                            <a:pt x="4" y="15"/>
                          </a:lnTo>
                          <a:lnTo>
                            <a:pt x="6" y="18"/>
                          </a:lnTo>
                          <a:lnTo>
                            <a:pt x="10" y="20"/>
                          </a:lnTo>
                          <a:lnTo>
                            <a:pt x="13" y="22"/>
                          </a:lnTo>
                          <a:lnTo>
                            <a:pt x="18" y="23"/>
                          </a:lnTo>
                          <a:lnTo>
                            <a:pt x="23" y="23"/>
                          </a:lnTo>
                          <a:lnTo>
                            <a:pt x="27" y="23"/>
                          </a:lnTo>
                          <a:lnTo>
                            <a:pt x="31" y="22"/>
                          </a:lnTo>
                          <a:lnTo>
                            <a:pt x="34" y="20"/>
                          </a:lnTo>
                          <a:lnTo>
                            <a:pt x="39" y="18"/>
                          </a:lnTo>
                          <a:lnTo>
                            <a:pt x="42" y="15"/>
                          </a:lnTo>
                          <a:lnTo>
                            <a:pt x="44" y="10"/>
                          </a:lnTo>
                          <a:lnTo>
                            <a:pt x="45" y="5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26" name="Rectangle 280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170" y="2519"/>
                      <a:ext cx="21" cy="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27" name="Freeform 28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170" y="2512"/>
                      <a:ext cx="21" cy="7"/>
                    </a:xfrm>
                    <a:custGeom>
                      <a:avLst/>
                      <a:gdLst>
                        <a:gd name="T0" fmla="*/ 21 w 46"/>
                        <a:gd name="T1" fmla="*/ 7 h 23"/>
                        <a:gd name="T2" fmla="*/ 21 w 46"/>
                        <a:gd name="T3" fmla="*/ 5 h 23"/>
                        <a:gd name="T4" fmla="*/ 20 w 46"/>
                        <a:gd name="T5" fmla="*/ 4 h 23"/>
                        <a:gd name="T6" fmla="*/ 19 w 46"/>
                        <a:gd name="T7" fmla="*/ 2 h 23"/>
                        <a:gd name="T8" fmla="*/ 18 w 46"/>
                        <a:gd name="T9" fmla="*/ 2 h 23"/>
                        <a:gd name="T10" fmla="*/ 16 w 46"/>
                        <a:gd name="T11" fmla="*/ 1 h 23"/>
                        <a:gd name="T12" fmla="*/ 14 w 46"/>
                        <a:gd name="T13" fmla="*/ 0 h 23"/>
                        <a:gd name="T14" fmla="*/ 12 w 46"/>
                        <a:gd name="T15" fmla="*/ 0 h 23"/>
                        <a:gd name="T16" fmla="*/ 11 w 46"/>
                        <a:gd name="T17" fmla="*/ 0 h 23"/>
                        <a:gd name="T18" fmla="*/ 8 w 46"/>
                        <a:gd name="T19" fmla="*/ 0 h 23"/>
                        <a:gd name="T20" fmla="*/ 6 w 46"/>
                        <a:gd name="T21" fmla="*/ 0 h 23"/>
                        <a:gd name="T22" fmla="*/ 5 w 46"/>
                        <a:gd name="T23" fmla="*/ 1 h 23"/>
                        <a:gd name="T24" fmla="*/ 3 w 46"/>
                        <a:gd name="T25" fmla="*/ 2 h 23"/>
                        <a:gd name="T26" fmla="*/ 2 w 46"/>
                        <a:gd name="T27" fmla="*/ 2 h 23"/>
                        <a:gd name="T28" fmla="*/ 0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21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5" y="17"/>
                          </a:lnTo>
                          <a:lnTo>
                            <a:pt x="44" y="13"/>
                          </a:lnTo>
                          <a:lnTo>
                            <a:pt x="42" y="8"/>
                          </a:lnTo>
                          <a:lnTo>
                            <a:pt x="39" y="5"/>
                          </a:lnTo>
                          <a:lnTo>
                            <a:pt x="34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8" y="0"/>
                          </a:lnTo>
                          <a:lnTo>
                            <a:pt x="13" y="1"/>
                          </a:lnTo>
                          <a:lnTo>
                            <a:pt x="10" y="3"/>
                          </a:lnTo>
                          <a:lnTo>
                            <a:pt x="6" y="5"/>
                          </a:lnTo>
                          <a:lnTo>
                            <a:pt x="4" y="8"/>
                          </a:lnTo>
                          <a:lnTo>
                            <a:pt x="1" y="13"/>
                          </a:lnTo>
                          <a:lnTo>
                            <a:pt x="0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28" name="Freeform 28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520" y="197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6 w 23"/>
                        <a:gd name="T13" fmla="*/ 10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6 w 23"/>
                        <a:gd name="T21" fmla="*/ 5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5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7" y="39"/>
                          </a:lnTo>
                          <a:lnTo>
                            <a:pt x="19" y="36"/>
                          </a:lnTo>
                          <a:lnTo>
                            <a:pt x="21" y="32"/>
                          </a:lnTo>
                          <a:lnTo>
                            <a:pt x="22" y="27"/>
                          </a:lnTo>
                          <a:lnTo>
                            <a:pt x="23" y="23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19" y="11"/>
                          </a:lnTo>
                          <a:lnTo>
                            <a:pt x="17" y="7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29" name="Rectangle 283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391" y="1975"/>
                      <a:ext cx="129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30" name="Freeform 28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384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1 w 23"/>
                        <a:gd name="T13" fmla="*/ 5 h 46"/>
                        <a:gd name="T14" fmla="*/ 0 w 23"/>
                        <a:gd name="T15" fmla="*/ 6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1 w 23"/>
                        <a:gd name="T21" fmla="*/ 10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4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7"/>
                          </a:lnTo>
                          <a:lnTo>
                            <a:pt x="2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4" y="44"/>
                          </a:lnTo>
                          <a:lnTo>
                            <a:pt x="18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31" name="Freeform 28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377" y="1882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2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4 h 46"/>
                        <a:gd name="T14" fmla="*/ 0 w 23"/>
                        <a:gd name="T15" fmla="*/ 6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2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2" y="2"/>
                          </a:lnTo>
                          <a:lnTo>
                            <a:pt x="8" y="4"/>
                          </a:lnTo>
                          <a:lnTo>
                            <a:pt x="5" y="7"/>
                          </a:lnTo>
                          <a:lnTo>
                            <a:pt x="3" y="10"/>
                          </a:lnTo>
                          <a:lnTo>
                            <a:pt x="1" y="14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1"/>
                          </a:lnTo>
                          <a:lnTo>
                            <a:pt x="3" y="35"/>
                          </a:lnTo>
                          <a:lnTo>
                            <a:pt x="5" y="39"/>
                          </a:lnTo>
                          <a:lnTo>
                            <a:pt x="8" y="42"/>
                          </a:lnTo>
                          <a:lnTo>
                            <a:pt x="12" y="44"/>
                          </a:lnTo>
                          <a:lnTo>
                            <a:pt x="18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32" name="Rectangle 286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384" y="1882"/>
                      <a:ext cx="136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33" name="Freeform 28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520" y="1882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6 w 23"/>
                        <a:gd name="T13" fmla="*/ 9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6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5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7" y="39"/>
                          </a:lnTo>
                          <a:lnTo>
                            <a:pt x="19" y="35"/>
                          </a:lnTo>
                          <a:lnTo>
                            <a:pt x="21" y="31"/>
                          </a:lnTo>
                          <a:lnTo>
                            <a:pt x="22" y="27"/>
                          </a:lnTo>
                          <a:lnTo>
                            <a:pt x="23" y="23"/>
                          </a:lnTo>
                          <a:lnTo>
                            <a:pt x="22" y="19"/>
                          </a:lnTo>
                          <a:lnTo>
                            <a:pt x="21" y="14"/>
                          </a:lnTo>
                          <a:lnTo>
                            <a:pt x="19" y="10"/>
                          </a:lnTo>
                          <a:lnTo>
                            <a:pt x="17" y="7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34" name="Rectangle 288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68" y="2555"/>
                      <a:ext cx="5617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35" name="Freeform 28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8" y="1832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2 h 23"/>
                        <a:gd name="T8" fmla="*/ 12 w 46"/>
                        <a:gd name="T9" fmla="*/ 2 h 23"/>
                        <a:gd name="T10" fmla="*/ 11 w 46"/>
                        <a:gd name="T11" fmla="*/ 1 h 23"/>
                        <a:gd name="T12" fmla="*/ 9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6 w 46"/>
                        <a:gd name="T19" fmla="*/ 0 h 23"/>
                        <a:gd name="T20" fmla="*/ 4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2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5" y="17"/>
                          </a:lnTo>
                          <a:lnTo>
                            <a:pt x="44" y="12"/>
                          </a:lnTo>
                          <a:lnTo>
                            <a:pt x="42" y="8"/>
                          </a:lnTo>
                          <a:lnTo>
                            <a:pt x="39" y="5"/>
                          </a:lnTo>
                          <a:lnTo>
                            <a:pt x="35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4" y="1"/>
                          </a:lnTo>
                          <a:lnTo>
                            <a:pt x="10" y="3"/>
                          </a:lnTo>
                          <a:lnTo>
                            <a:pt x="7" y="5"/>
                          </a:lnTo>
                          <a:lnTo>
                            <a:pt x="4" y="8"/>
                          </a:lnTo>
                          <a:lnTo>
                            <a:pt x="2" y="12"/>
                          </a:lnTo>
                          <a:lnTo>
                            <a:pt x="0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36" name="Rectangle 290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18" y="1839"/>
                      <a:ext cx="14" cy="72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37" name="Freeform 29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8" y="1911"/>
                      <a:ext cx="14" cy="7"/>
                    </a:xfrm>
                    <a:custGeom>
                      <a:avLst/>
                      <a:gdLst>
                        <a:gd name="T0" fmla="*/ 0 w 46"/>
                        <a:gd name="T1" fmla="*/ 0 h 23"/>
                        <a:gd name="T2" fmla="*/ 0 w 46"/>
                        <a:gd name="T3" fmla="*/ 2 h 23"/>
                        <a:gd name="T4" fmla="*/ 1 w 46"/>
                        <a:gd name="T5" fmla="*/ 3 h 23"/>
                        <a:gd name="T6" fmla="*/ 1 w 46"/>
                        <a:gd name="T7" fmla="*/ 4 h 23"/>
                        <a:gd name="T8" fmla="*/ 2 w 46"/>
                        <a:gd name="T9" fmla="*/ 5 h 23"/>
                        <a:gd name="T10" fmla="*/ 3 w 46"/>
                        <a:gd name="T11" fmla="*/ 6 h 23"/>
                        <a:gd name="T12" fmla="*/ 4 w 46"/>
                        <a:gd name="T13" fmla="*/ 7 h 23"/>
                        <a:gd name="T14" fmla="*/ 6 w 46"/>
                        <a:gd name="T15" fmla="*/ 7 h 23"/>
                        <a:gd name="T16" fmla="*/ 7 w 46"/>
                        <a:gd name="T17" fmla="*/ 7 h 23"/>
                        <a:gd name="T18" fmla="*/ 8 w 46"/>
                        <a:gd name="T19" fmla="*/ 7 h 23"/>
                        <a:gd name="T20" fmla="*/ 9 w 46"/>
                        <a:gd name="T21" fmla="*/ 7 h 23"/>
                        <a:gd name="T22" fmla="*/ 11 w 46"/>
                        <a:gd name="T23" fmla="*/ 6 h 23"/>
                        <a:gd name="T24" fmla="*/ 12 w 46"/>
                        <a:gd name="T25" fmla="*/ 5 h 23"/>
                        <a:gd name="T26" fmla="*/ 13 w 46"/>
                        <a:gd name="T27" fmla="*/ 4 h 23"/>
                        <a:gd name="T28" fmla="*/ 13 w 46"/>
                        <a:gd name="T29" fmla="*/ 3 h 23"/>
                        <a:gd name="T30" fmla="*/ 14 w 46"/>
                        <a:gd name="T31" fmla="*/ 2 h 23"/>
                        <a:gd name="T32" fmla="*/ 14 w 46"/>
                        <a:gd name="T33" fmla="*/ 0 h 23"/>
                        <a:gd name="T34" fmla="*/ 0 w 46"/>
                        <a:gd name="T35" fmla="*/ 0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0" y="0"/>
                          </a:moveTo>
                          <a:lnTo>
                            <a:pt x="0" y="5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0" y="20"/>
                          </a:lnTo>
                          <a:lnTo>
                            <a:pt x="14" y="22"/>
                          </a:lnTo>
                          <a:lnTo>
                            <a:pt x="19" y="23"/>
                          </a:lnTo>
                          <a:lnTo>
                            <a:pt x="23" y="23"/>
                          </a:lnTo>
                          <a:lnTo>
                            <a:pt x="27" y="23"/>
                          </a:lnTo>
                          <a:lnTo>
                            <a:pt x="31" y="22"/>
                          </a:lnTo>
                          <a:lnTo>
                            <a:pt x="35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5" y="5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38" name="Freeform 29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8" y="1832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2 h 23"/>
                        <a:gd name="T8" fmla="*/ 12 w 46"/>
                        <a:gd name="T9" fmla="*/ 2 h 23"/>
                        <a:gd name="T10" fmla="*/ 11 w 46"/>
                        <a:gd name="T11" fmla="*/ 1 h 23"/>
                        <a:gd name="T12" fmla="*/ 10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6 w 46"/>
                        <a:gd name="T19" fmla="*/ 0 h 23"/>
                        <a:gd name="T20" fmla="*/ 5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2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6" y="17"/>
                          </a:lnTo>
                          <a:lnTo>
                            <a:pt x="44" y="12"/>
                          </a:lnTo>
                          <a:lnTo>
                            <a:pt x="42" y="8"/>
                          </a:lnTo>
                          <a:lnTo>
                            <a:pt x="39" y="5"/>
                          </a:lnTo>
                          <a:lnTo>
                            <a:pt x="36" y="3"/>
                          </a:lnTo>
                          <a:lnTo>
                            <a:pt x="32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1" y="3"/>
                          </a:lnTo>
                          <a:lnTo>
                            <a:pt x="7" y="5"/>
                          </a:lnTo>
                          <a:lnTo>
                            <a:pt x="4" y="8"/>
                          </a:lnTo>
                          <a:lnTo>
                            <a:pt x="2" y="12"/>
                          </a:lnTo>
                          <a:lnTo>
                            <a:pt x="1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39" name="Rectangle 293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68" y="1839"/>
                      <a:ext cx="14" cy="72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40" name="Freeform 29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8" y="1911"/>
                      <a:ext cx="14" cy="7"/>
                    </a:xfrm>
                    <a:custGeom>
                      <a:avLst/>
                      <a:gdLst>
                        <a:gd name="T0" fmla="*/ 0 w 46"/>
                        <a:gd name="T1" fmla="*/ 0 h 23"/>
                        <a:gd name="T2" fmla="*/ 0 w 46"/>
                        <a:gd name="T3" fmla="*/ 2 h 23"/>
                        <a:gd name="T4" fmla="*/ 1 w 46"/>
                        <a:gd name="T5" fmla="*/ 3 h 23"/>
                        <a:gd name="T6" fmla="*/ 1 w 46"/>
                        <a:gd name="T7" fmla="*/ 4 h 23"/>
                        <a:gd name="T8" fmla="*/ 2 w 46"/>
                        <a:gd name="T9" fmla="*/ 5 h 23"/>
                        <a:gd name="T10" fmla="*/ 3 w 46"/>
                        <a:gd name="T11" fmla="*/ 6 h 23"/>
                        <a:gd name="T12" fmla="*/ 5 w 46"/>
                        <a:gd name="T13" fmla="*/ 7 h 23"/>
                        <a:gd name="T14" fmla="*/ 6 w 46"/>
                        <a:gd name="T15" fmla="*/ 7 h 23"/>
                        <a:gd name="T16" fmla="*/ 7 w 46"/>
                        <a:gd name="T17" fmla="*/ 7 h 23"/>
                        <a:gd name="T18" fmla="*/ 8 w 46"/>
                        <a:gd name="T19" fmla="*/ 7 h 23"/>
                        <a:gd name="T20" fmla="*/ 10 w 46"/>
                        <a:gd name="T21" fmla="*/ 7 h 23"/>
                        <a:gd name="T22" fmla="*/ 11 w 46"/>
                        <a:gd name="T23" fmla="*/ 6 h 23"/>
                        <a:gd name="T24" fmla="*/ 12 w 46"/>
                        <a:gd name="T25" fmla="*/ 5 h 23"/>
                        <a:gd name="T26" fmla="*/ 13 w 46"/>
                        <a:gd name="T27" fmla="*/ 4 h 23"/>
                        <a:gd name="T28" fmla="*/ 13 w 46"/>
                        <a:gd name="T29" fmla="*/ 3 h 23"/>
                        <a:gd name="T30" fmla="*/ 14 w 46"/>
                        <a:gd name="T31" fmla="*/ 2 h 23"/>
                        <a:gd name="T32" fmla="*/ 14 w 46"/>
                        <a:gd name="T33" fmla="*/ 0 h 23"/>
                        <a:gd name="T34" fmla="*/ 0 w 46"/>
                        <a:gd name="T35" fmla="*/ 0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0" y="0"/>
                          </a:moveTo>
                          <a:lnTo>
                            <a:pt x="1" y="5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1" y="20"/>
                          </a:lnTo>
                          <a:lnTo>
                            <a:pt x="15" y="22"/>
                          </a:lnTo>
                          <a:lnTo>
                            <a:pt x="19" y="23"/>
                          </a:lnTo>
                          <a:lnTo>
                            <a:pt x="23" y="23"/>
                          </a:lnTo>
                          <a:lnTo>
                            <a:pt x="27" y="23"/>
                          </a:lnTo>
                          <a:lnTo>
                            <a:pt x="32" y="22"/>
                          </a:lnTo>
                          <a:lnTo>
                            <a:pt x="36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6" y="5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41" name="Freeform 29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25" y="1832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2 h 23"/>
                        <a:gd name="T8" fmla="*/ 12 w 46"/>
                        <a:gd name="T9" fmla="*/ 2 h 23"/>
                        <a:gd name="T10" fmla="*/ 10 w 46"/>
                        <a:gd name="T11" fmla="*/ 1 h 23"/>
                        <a:gd name="T12" fmla="*/ 9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5 w 46"/>
                        <a:gd name="T19" fmla="*/ 0 h 23"/>
                        <a:gd name="T20" fmla="*/ 4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2 h 23"/>
                        <a:gd name="T28" fmla="*/ 0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5" y="17"/>
                          </a:lnTo>
                          <a:lnTo>
                            <a:pt x="44" y="12"/>
                          </a:lnTo>
                          <a:lnTo>
                            <a:pt x="42" y="8"/>
                          </a:lnTo>
                          <a:lnTo>
                            <a:pt x="39" y="5"/>
                          </a:lnTo>
                          <a:lnTo>
                            <a:pt x="34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8" y="0"/>
                          </a:lnTo>
                          <a:lnTo>
                            <a:pt x="13" y="1"/>
                          </a:lnTo>
                          <a:lnTo>
                            <a:pt x="10" y="3"/>
                          </a:lnTo>
                          <a:lnTo>
                            <a:pt x="6" y="5"/>
                          </a:lnTo>
                          <a:lnTo>
                            <a:pt x="4" y="8"/>
                          </a:lnTo>
                          <a:lnTo>
                            <a:pt x="1" y="12"/>
                          </a:lnTo>
                          <a:lnTo>
                            <a:pt x="0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42" name="Rectangle 296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25" y="1839"/>
                      <a:ext cx="14" cy="72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43" name="Freeform 29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25" y="1911"/>
                      <a:ext cx="14" cy="7"/>
                    </a:xfrm>
                    <a:custGeom>
                      <a:avLst/>
                      <a:gdLst>
                        <a:gd name="T0" fmla="*/ 0 w 46"/>
                        <a:gd name="T1" fmla="*/ 0 h 23"/>
                        <a:gd name="T2" fmla="*/ 0 w 46"/>
                        <a:gd name="T3" fmla="*/ 2 h 23"/>
                        <a:gd name="T4" fmla="*/ 0 w 46"/>
                        <a:gd name="T5" fmla="*/ 3 h 23"/>
                        <a:gd name="T6" fmla="*/ 1 w 46"/>
                        <a:gd name="T7" fmla="*/ 4 h 23"/>
                        <a:gd name="T8" fmla="*/ 2 w 46"/>
                        <a:gd name="T9" fmla="*/ 5 h 23"/>
                        <a:gd name="T10" fmla="*/ 3 w 46"/>
                        <a:gd name="T11" fmla="*/ 6 h 23"/>
                        <a:gd name="T12" fmla="*/ 4 w 46"/>
                        <a:gd name="T13" fmla="*/ 7 h 23"/>
                        <a:gd name="T14" fmla="*/ 5 w 46"/>
                        <a:gd name="T15" fmla="*/ 7 h 23"/>
                        <a:gd name="T16" fmla="*/ 7 w 46"/>
                        <a:gd name="T17" fmla="*/ 7 h 23"/>
                        <a:gd name="T18" fmla="*/ 8 w 46"/>
                        <a:gd name="T19" fmla="*/ 7 h 23"/>
                        <a:gd name="T20" fmla="*/ 9 w 46"/>
                        <a:gd name="T21" fmla="*/ 7 h 23"/>
                        <a:gd name="T22" fmla="*/ 10 w 46"/>
                        <a:gd name="T23" fmla="*/ 6 h 23"/>
                        <a:gd name="T24" fmla="*/ 12 w 46"/>
                        <a:gd name="T25" fmla="*/ 5 h 23"/>
                        <a:gd name="T26" fmla="*/ 13 w 46"/>
                        <a:gd name="T27" fmla="*/ 4 h 23"/>
                        <a:gd name="T28" fmla="*/ 13 w 46"/>
                        <a:gd name="T29" fmla="*/ 3 h 23"/>
                        <a:gd name="T30" fmla="*/ 14 w 46"/>
                        <a:gd name="T31" fmla="*/ 2 h 23"/>
                        <a:gd name="T32" fmla="*/ 14 w 46"/>
                        <a:gd name="T33" fmla="*/ 0 h 23"/>
                        <a:gd name="T34" fmla="*/ 0 w 46"/>
                        <a:gd name="T35" fmla="*/ 0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0" y="0"/>
                          </a:moveTo>
                          <a:lnTo>
                            <a:pt x="0" y="5"/>
                          </a:lnTo>
                          <a:lnTo>
                            <a:pt x="1" y="11"/>
                          </a:lnTo>
                          <a:lnTo>
                            <a:pt x="4" y="14"/>
                          </a:lnTo>
                          <a:lnTo>
                            <a:pt x="6" y="17"/>
                          </a:lnTo>
                          <a:lnTo>
                            <a:pt x="10" y="20"/>
                          </a:lnTo>
                          <a:lnTo>
                            <a:pt x="13" y="22"/>
                          </a:lnTo>
                          <a:lnTo>
                            <a:pt x="18" y="23"/>
                          </a:lnTo>
                          <a:lnTo>
                            <a:pt x="23" y="23"/>
                          </a:lnTo>
                          <a:lnTo>
                            <a:pt x="27" y="23"/>
                          </a:lnTo>
                          <a:lnTo>
                            <a:pt x="31" y="22"/>
                          </a:lnTo>
                          <a:lnTo>
                            <a:pt x="34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5" y="5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44" name="Freeform 29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75" y="2455"/>
                      <a:ext cx="14" cy="14"/>
                    </a:xfrm>
                    <a:custGeom>
                      <a:avLst/>
                      <a:gdLst>
                        <a:gd name="T0" fmla="*/ 0 w 46"/>
                        <a:gd name="T1" fmla="*/ 0 h 24"/>
                        <a:gd name="T2" fmla="*/ 0 w 46"/>
                        <a:gd name="T3" fmla="*/ 4 h 24"/>
                        <a:gd name="T4" fmla="*/ 1 w 46"/>
                        <a:gd name="T5" fmla="*/ 6 h 24"/>
                        <a:gd name="T6" fmla="*/ 1 w 46"/>
                        <a:gd name="T7" fmla="*/ 8 h 24"/>
                        <a:gd name="T8" fmla="*/ 2 w 46"/>
                        <a:gd name="T9" fmla="*/ 10 h 24"/>
                        <a:gd name="T10" fmla="*/ 3 w 46"/>
                        <a:gd name="T11" fmla="*/ 12 h 24"/>
                        <a:gd name="T12" fmla="*/ 5 w 46"/>
                        <a:gd name="T13" fmla="*/ 13 h 24"/>
                        <a:gd name="T14" fmla="*/ 6 w 46"/>
                        <a:gd name="T15" fmla="*/ 14 h 24"/>
                        <a:gd name="T16" fmla="*/ 7 w 46"/>
                        <a:gd name="T17" fmla="*/ 14 h 24"/>
                        <a:gd name="T18" fmla="*/ 8 w 46"/>
                        <a:gd name="T19" fmla="*/ 14 h 24"/>
                        <a:gd name="T20" fmla="*/ 9 w 46"/>
                        <a:gd name="T21" fmla="*/ 13 h 24"/>
                        <a:gd name="T22" fmla="*/ 11 w 46"/>
                        <a:gd name="T23" fmla="*/ 12 h 24"/>
                        <a:gd name="T24" fmla="*/ 12 w 46"/>
                        <a:gd name="T25" fmla="*/ 10 h 24"/>
                        <a:gd name="T26" fmla="*/ 13 w 46"/>
                        <a:gd name="T27" fmla="*/ 8 h 24"/>
                        <a:gd name="T28" fmla="*/ 13 w 46"/>
                        <a:gd name="T29" fmla="*/ 6 h 24"/>
                        <a:gd name="T30" fmla="*/ 14 w 46"/>
                        <a:gd name="T31" fmla="*/ 4 h 24"/>
                        <a:gd name="T32" fmla="*/ 14 w 46"/>
                        <a:gd name="T33" fmla="*/ 0 h 24"/>
                        <a:gd name="T34" fmla="*/ 0 w 46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0" y="0"/>
                          </a:moveTo>
                          <a:lnTo>
                            <a:pt x="1" y="6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0" y="20"/>
                          </a:lnTo>
                          <a:lnTo>
                            <a:pt x="15" y="23"/>
                          </a:lnTo>
                          <a:lnTo>
                            <a:pt x="19" y="24"/>
                          </a:lnTo>
                          <a:lnTo>
                            <a:pt x="23" y="24"/>
                          </a:lnTo>
                          <a:lnTo>
                            <a:pt x="27" y="24"/>
                          </a:lnTo>
                          <a:lnTo>
                            <a:pt x="31" y="23"/>
                          </a:lnTo>
                          <a:lnTo>
                            <a:pt x="36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6" y="6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45" name="Rectangle 299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75" y="1982"/>
                      <a:ext cx="14" cy="4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46" name="Freeform 30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75" y="1975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3 h 23"/>
                        <a:gd name="T8" fmla="*/ 12 w 46"/>
                        <a:gd name="T9" fmla="*/ 2 h 23"/>
                        <a:gd name="T10" fmla="*/ 11 w 46"/>
                        <a:gd name="T11" fmla="*/ 1 h 23"/>
                        <a:gd name="T12" fmla="*/ 9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6 w 46"/>
                        <a:gd name="T19" fmla="*/ 0 h 23"/>
                        <a:gd name="T20" fmla="*/ 5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6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9" y="6"/>
                          </a:lnTo>
                          <a:lnTo>
                            <a:pt x="36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0" y="3"/>
                          </a:lnTo>
                          <a:lnTo>
                            <a:pt x="7" y="6"/>
                          </a:lnTo>
                          <a:lnTo>
                            <a:pt x="4" y="9"/>
                          </a:lnTo>
                          <a:lnTo>
                            <a:pt x="2" y="12"/>
                          </a:lnTo>
                          <a:lnTo>
                            <a:pt x="1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47" name="Freeform 30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18" y="2455"/>
                      <a:ext cx="21" cy="14"/>
                    </a:xfrm>
                    <a:custGeom>
                      <a:avLst/>
                      <a:gdLst>
                        <a:gd name="T0" fmla="*/ 0 w 46"/>
                        <a:gd name="T1" fmla="*/ 0 h 24"/>
                        <a:gd name="T2" fmla="*/ 0 w 46"/>
                        <a:gd name="T3" fmla="*/ 4 h 24"/>
                        <a:gd name="T4" fmla="*/ 1 w 46"/>
                        <a:gd name="T5" fmla="*/ 6 h 24"/>
                        <a:gd name="T6" fmla="*/ 2 w 46"/>
                        <a:gd name="T7" fmla="*/ 8 h 24"/>
                        <a:gd name="T8" fmla="*/ 3 w 46"/>
                        <a:gd name="T9" fmla="*/ 10 h 24"/>
                        <a:gd name="T10" fmla="*/ 5 w 46"/>
                        <a:gd name="T11" fmla="*/ 12 h 24"/>
                        <a:gd name="T12" fmla="*/ 7 w 46"/>
                        <a:gd name="T13" fmla="*/ 13 h 24"/>
                        <a:gd name="T14" fmla="*/ 9 w 46"/>
                        <a:gd name="T15" fmla="*/ 14 h 24"/>
                        <a:gd name="T16" fmla="*/ 11 w 46"/>
                        <a:gd name="T17" fmla="*/ 14 h 24"/>
                        <a:gd name="T18" fmla="*/ 12 w 46"/>
                        <a:gd name="T19" fmla="*/ 14 h 24"/>
                        <a:gd name="T20" fmla="*/ 15 w 46"/>
                        <a:gd name="T21" fmla="*/ 13 h 24"/>
                        <a:gd name="T22" fmla="*/ 16 w 46"/>
                        <a:gd name="T23" fmla="*/ 12 h 24"/>
                        <a:gd name="T24" fmla="*/ 18 w 46"/>
                        <a:gd name="T25" fmla="*/ 10 h 24"/>
                        <a:gd name="T26" fmla="*/ 19 w 46"/>
                        <a:gd name="T27" fmla="*/ 8 h 24"/>
                        <a:gd name="T28" fmla="*/ 20 w 46"/>
                        <a:gd name="T29" fmla="*/ 6 h 24"/>
                        <a:gd name="T30" fmla="*/ 21 w 46"/>
                        <a:gd name="T31" fmla="*/ 4 h 24"/>
                        <a:gd name="T32" fmla="*/ 21 w 46"/>
                        <a:gd name="T33" fmla="*/ 0 h 24"/>
                        <a:gd name="T34" fmla="*/ 0 w 46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0" y="0"/>
                          </a:moveTo>
                          <a:lnTo>
                            <a:pt x="1" y="6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1" y="20"/>
                          </a:lnTo>
                          <a:lnTo>
                            <a:pt x="15" y="23"/>
                          </a:lnTo>
                          <a:lnTo>
                            <a:pt x="19" y="24"/>
                          </a:lnTo>
                          <a:lnTo>
                            <a:pt x="23" y="24"/>
                          </a:lnTo>
                          <a:lnTo>
                            <a:pt x="27" y="24"/>
                          </a:lnTo>
                          <a:lnTo>
                            <a:pt x="32" y="23"/>
                          </a:lnTo>
                          <a:lnTo>
                            <a:pt x="36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6" y="6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48" name="Rectangle 302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18" y="1982"/>
                      <a:ext cx="21" cy="4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49" name="Freeform 30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18" y="1975"/>
                      <a:ext cx="21" cy="7"/>
                    </a:xfrm>
                    <a:custGeom>
                      <a:avLst/>
                      <a:gdLst>
                        <a:gd name="T0" fmla="*/ 21 w 46"/>
                        <a:gd name="T1" fmla="*/ 7 h 23"/>
                        <a:gd name="T2" fmla="*/ 21 w 46"/>
                        <a:gd name="T3" fmla="*/ 5 h 23"/>
                        <a:gd name="T4" fmla="*/ 20 w 46"/>
                        <a:gd name="T5" fmla="*/ 4 h 23"/>
                        <a:gd name="T6" fmla="*/ 19 w 46"/>
                        <a:gd name="T7" fmla="*/ 3 h 23"/>
                        <a:gd name="T8" fmla="*/ 18 w 46"/>
                        <a:gd name="T9" fmla="*/ 2 h 23"/>
                        <a:gd name="T10" fmla="*/ 16 w 46"/>
                        <a:gd name="T11" fmla="*/ 1 h 23"/>
                        <a:gd name="T12" fmla="*/ 15 w 46"/>
                        <a:gd name="T13" fmla="*/ 0 h 23"/>
                        <a:gd name="T14" fmla="*/ 12 w 46"/>
                        <a:gd name="T15" fmla="*/ 0 h 23"/>
                        <a:gd name="T16" fmla="*/ 11 w 46"/>
                        <a:gd name="T17" fmla="*/ 0 h 23"/>
                        <a:gd name="T18" fmla="*/ 9 w 46"/>
                        <a:gd name="T19" fmla="*/ 0 h 23"/>
                        <a:gd name="T20" fmla="*/ 7 w 46"/>
                        <a:gd name="T21" fmla="*/ 0 h 23"/>
                        <a:gd name="T22" fmla="*/ 5 w 46"/>
                        <a:gd name="T23" fmla="*/ 1 h 23"/>
                        <a:gd name="T24" fmla="*/ 3 w 46"/>
                        <a:gd name="T25" fmla="*/ 2 h 23"/>
                        <a:gd name="T26" fmla="*/ 2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21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6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9" y="6"/>
                          </a:lnTo>
                          <a:lnTo>
                            <a:pt x="36" y="3"/>
                          </a:lnTo>
                          <a:lnTo>
                            <a:pt x="32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1" y="3"/>
                          </a:lnTo>
                          <a:lnTo>
                            <a:pt x="7" y="6"/>
                          </a:lnTo>
                          <a:lnTo>
                            <a:pt x="4" y="9"/>
                          </a:lnTo>
                          <a:lnTo>
                            <a:pt x="2" y="12"/>
                          </a:lnTo>
                          <a:lnTo>
                            <a:pt x="1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50" name="Freeform 30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168" y="2455"/>
                      <a:ext cx="21" cy="14"/>
                    </a:xfrm>
                    <a:custGeom>
                      <a:avLst/>
                      <a:gdLst>
                        <a:gd name="T0" fmla="*/ 0 w 46"/>
                        <a:gd name="T1" fmla="*/ 0 h 24"/>
                        <a:gd name="T2" fmla="*/ 0 w 46"/>
                        <a:gd name="T3" fmla="*/ 4 h 24"/>
                        <a:gd name="T4" fmla="*/ 0 w 46"/>
                        <a:gd name="T5" fmla="*/ 6 h 24"/>
                        <a:gd name="T6" fmla="*/ 2 w 46"/>
                        <a:gd name="T7" fmla="*/ 8 h 24"/>
                        <a:gd name="T8" fmla="*/ 3 w 46"/>
                        <a:gd name="T9" fmla="*/ 10 h 24"/>
                        <a:gd name="T10" fmla="*/ 5 w 46"/>
                        <a:gd name="T11" fmla="*/ 12 h 24"/>
                        <a:gd name="T12" fmla="*/ 6 w 46"/>
                        <a:gd name="T13" fmla="*/ 13 h 24"/>
                        <a:gd name="T14" fmla="*/ 9 w 46"/>
                        <a:gd name="T15" fmla="*/ 14 h 24"/>
                        <a:gd name="T16" fmla="*/ 11 w 46"/>
                        <a:gd name="T17" fmla="*/ 14 h 24"/>
                        <a:gd name="T18" fmla="*/ 12 w 46"/>
                        <a:gd name="T19" fmla="*/ 14 h 24"/>
                        <a:gd name="T20" fmla="*/ 14 w 46"/>
                        <a:gd name="T21" fmla="*/ 13 h 24"/>
                        <a:gd name="T22" fmla="*/ 16 w 46"/>
                        <a:gd name="T23" fmla="*/ 12 h 24"/>
                        <a:gd name="T24" fmla="*/ 18 w 46"/>
                        <a:gd name="T25" fmla="*/ 10 h 24"/>
                        <a:gd name="T26" fmla="*/ 19 w 46"/>
                        <a:gd name="T27" fmla="*/ 8 h 24"/>
                        <a:gd name="T28" fmla="*/ 20 w 46"/>
                        <a:gd name="T29" fmla="*/ 6 h 24"/>
                        <a:gd name="T30" fmla="*/ 21 w 46"/>
                        <a:gd name="T31" fmla="*/ 4 h 24"/>
                        <a:gd name="T32" fmla="*/ 21 w 46"/>
                        <a:gd name="T33" fmla="*/ 0 h 24"/>
                        <a:gd name="T34" fmla="*/ 0 w 46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0" y="0"/>
                          </a:moveTo>
                          <a:lnTo>
                            <a:pt x="0" y="6"/>
                          </a:lnTo>
                          <a:lnTo>
                            <a:pt x="1" y="11"/>
                          </a:lnTo>
                          <a:lnTo>
                            <a:pt x="4" y="14"/>
                          </a:lnTo>
                          <a:lnTo>
                            <a:pt x="6" y="17"/>
                          </a:lnTo>
                          <a:lnTo>
                            <a:pt x="10" y="20"/>
                          </a:lnTo>
                          <a:lnTo>
                            <a:pt x="14" y="23"/>
                          </a:lnTo>
                          <a:lnTo>
                            <a:pt x="19" y="24"/>
                          </a:lnTo>
                          <a:lnTo>
                            <a:pt x="23" y="24"/>
                          </a:lnTo>
                          <a:lnTo>
                            <a:pt x="27" y="24"/>
                          </a:lnTo>
                          <a:lnTo>
                            <a:pt x="31" y="23"/>
                          </a:lnTo>
                          <a:lnTo>
                            <a:pt x="34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5" y="6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51" name="Rectangle 305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168" y="1982"/>
                      <a:ext cx="21" cy="4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52" name="Freeform 30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168" y="1975"/>
                      <a:ext cx="21" cy="7"/>
                    </a:xfrm>
                    <a:custGeom>
                      <a:avLst/>
                      <a:gdLst>
                        <a:gd name="T0" fmla="*/ 21 w 46"/>
                        <a:gd name="T1" fmla="*/ 7 h 23"/>
                        <a:gd name="T2" fmla="*/ 21 w 46"/>
                        <a:gd name="T3" fmla="*/ 5 h 23"/>
                        <a:gd name="T4" fmla="*/ 20 w 46"/>
                        <a:gd name="T5" fmla="*/ 4 h 23"/>
                        <a:gd name="T6" fmla="*/ 19 w 46"/>
                        <a:gd name="T7" fmla="*/ 3 h 23"/>
                        <a:gd name="T8" fmla="*/ 18 w 46"/>
                        <a:gd name="T9" fmla="*/ 2 h 23"/>
                        <a:gd name="T10" fmla="*/ 16 w 46"/>
                        <a:gd name="T11" fmla="*/ 1 h 23"/>
                        <a:gd name="T12" fmla="*/ 14 w 46"/>
                        <a:gd name="T13" fmla="*/ 0 h 23"/>
                        <a:gd name="T14" fmla="*/ 12 w 46"/>
                        <a:gd name="T15" fmla="*/ 0 h 23"/>
                        <a:gd name="T16" fmla="*/ 11 w 46"/>
                        <a:gd name="T17" fmla="*/ 0 h 23"/>
                        <a:gd name="T18" fmla="*/ 9 w 46"/>
                        <a:gd name="T19" fmla="*/ 0 h 23"/>
                        <a:gd name="T20" fmla="*/ 6 w 46"/>
                        <a:gd name="T21" fmla="*/ 0 h 23"/>
                        <a:gd name="T22" fmla="*/ 5 w 46"/>
                        <a:gd name="T23" fmla="*/ 1 h 23"/>
                        <a:gd name="T24" fmla="*/ 3 w 46"/>
                        <a:gd name="T25" fmla="*/ 2 h 23"/>
                        <a:gd name="T26" fmla="*/ 2 w 46"/>
                        <a:gd name="T27" fmla="*/ 3 h 23"/>
                        <a:gd name="T28" fmla="*/ 0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21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5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9" y="6"/>
                          </a:lnTo>
                          <a:lnTo>
                            <a:pt x="34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4" y="1"/>
                          </a:lnTo>
                          <a:lnTo>
                            <a:pt x="10" y="3"/>
                          </a:lnTo>
                          <a:lnTo>
                            <a:pt x="6" y="6"/>
                          </a:lnTo>
                          <a:lnTo>
                            <a:pt x="4" y="9"/>
                          </a:lnTo>
                          <a:lnTo>
                            <a:pt x="1" y="12"/>
                          </a:lnTo>
                          <a:lnTo>
                            <a:pt x="0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53" name="Freeform 30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628" y="2283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4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7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1 h 47"/>
                        <a:gd name="T18" fmla="*/ 7 w 23"/>
                        <a:gd name="T19" fmla="*/ 8 h 47"/>
                        <a:gd name="T20" fmla="*/ 7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4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7"/>
                          </a:lnTo>
                          <a:lnTo>
                            <a:pt x="10" y="45"/>
                          </a:lnTo>
                          <a:lnTo>
                            <a:pt x="14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4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4" y="5"/>
                          </a:lnTo>
                          <a:lnTo>
                            <a:pt x="10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54" name="Rectangle 308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877" y="2283"/>
                      <a:ext cx="2751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55" name="Freeform 30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869" y="2283"/>
                      <a:ext cx="7" cy="21"/>
                    </a:xfrm>
                    <a:custGeom>
                      <a:avLst/>
                      <a:gdLst>
                        <a:gd name="T0" fmla="*/ 7 w 24"/>
                        <a:gd name="T1" fmla="*/ 0 h 47"/>
                        <a:gd name="T2" fmla="*/ 5 w 24"/>
                        <a:gd name="T3" fmla="*/ 0 h 47"/>
                        <a:gd name="T4" fmla="*/ 4 w 24"/>
                        <a:gd name="T5" fmla="*/ 1 h 47"/>
                        <a:gd name="T6" fmla="*/ 3 w 24"/>
                        <a:gd name="T7" fmla="*/ 2 h 47"/>
                        <a:gd name="T8" fmla="*/ 2 w 24"/>
                        <a:gd name="T9" fmla="*/ 4 h 47"/>
                        <a:gd name="T10" fmla="*/ 1 w 24"/>
                        <a:gd name="T11" fmla="*/ 5 h 47"/>
                        <a:gd name="T12" fmla="*/ 0 w 24"/>
                        <a:gd name="T13" fmla="*/ 7 h 47"/>
                        <a:gd name="T14" fmla="*/ 0 w 24"/>
                        <a:gd name="T15" fmla="*/ 8 h 47"/>
                        <a:gd name="T16" fmla="*/ 0 w 24"/>
                        <a:gd name="T17" fmla="*/ 11 h 47"/>
                        <a:gd name="T18" fmla="*/ 0 w 24"/>
                        <a:gd name="T19" fmla="*/ 13 h 47"/>
                        <a:gd name="T20" fmla="*/ 0 w 24"/>
                        <a:gd name="T21" fmla="*/ 14 h 47"/>
                        <a:gd name="T22" fmla="*/ 1 w 24"/>
                        <a:gd name="T23" fmla="*/ 16 h 47"/>
                        <a:gd name="T24" fmla="*/ 2 w 24"/>
                        <a:gd name="T25" fmla="*/ 17 h 47"/>
                        <a:gd name="T26" fmla="*/ 3 w 24"/>
                        <a:gd name="T27" fmla="*/ 19 h 47"/>
                        <a:gd name="T28" fmla="*/ 4 w 24"/>
                        <a:gd name="T29" fmla="*/ 20 h 47"/>
                        <a:gd name="T30" fmla="*/ 5 w 24"/>
                        <a:gd name="T31" fmla="*/ 21 h 47"/>
                        <a:gd name="T32" fmla="*/ 7 w 24"/>
                        <a:gd name="T33" fmla="*/ 21 h 47"/>
                        <a:gd name="T34" fmla="*/ 7 w 24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7">
                          <a:moveTo>
                            <a:pt x="24" y="0"/>
                          </a:moveTo>
                          <a:lnTo>
                            <a:pt x="18" y="0"/>
                          </a:lnTo>
                          <a:lnTo>
                            <a:pt x="13" y="2"/>
                          </a:lnTo>
                          <a:lnTo>
                            <a:pt x="10" y="5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4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10" y="42"/>
                          </a:lnTo>
                          <a:lnTo>
                            <a:pt x="13" y="45"/>
                          </a:lnTo>
                          <a:lnTo>
                            <a:pt x="18" y="47"/>
                          </a:lnTo>
                          <a:lnTo>
                            <a:pt x="24" y="47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56" name="Freeform 31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642" y="1975"/>
                      <a:ext cx="14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3 w 23"/>
                        <a:gd name="T3" fmla="*/ 14 h 46"/>
                        <a:gd name="T4" fmla="*/ 5 w 23"/>
                        <a:gd name="T5" fmla="*/ 13 h 46"/>
                        <a:gd name="T6" fmla="*/ 9 w 23"/>
                        <a:gd name="T7" fmla="*/ 13 h 46"/>
                        <a:gd name="T8" fmla="*/ 10 w 23"/>
                        <a:gd name="T9" fmla="*/ 12 h 46"/>
                        <a:gd name="T10" fmla="*/ 12 w 23"/>
                        <a:gd name="T11" fmla="*/ 11 h 46"/>
                        <a:gd name="T12" fmla="*/ 13 w 23"/>
                        <a:gd name="T13" fmla="*/ 9 h 46"/>
                        <a:gd name="T14" fmla="*/ 13 w 23"/>
                        <a:gd name="T15" fmla="*/ 8 h 46"/>
                        <a:gd name="T16" fmla="*/ 14 w 23"/>
                        <a:gd name="T17" fmla="*/ 7 h 46"/>
                        <a:gd name="T18" fmla="*/ 13 w 23"/>
                        <a:gd name="T19" fmla="*/ 5 h 46"/>
                        <a:gd name="T20" fmla="*/ 13 w 23"/>
                        <a:gd name="T21" fmla="*/ 4 h 46"/>
                        <a:gd name="T22" fmla="*/ 12 w 23"/>
                        <a:gd name="T23" fmla="*/ 3 h 46"/>
                        <a:gd name="T24" fmla="*/ 10 w 23"/>
                        <a:gd name="T25" fmla="*/ 2 h 46"/>
                        <a:gd name="T26" fmla="*/ 9 w 23"/>
                        <a:gd name="T27" fmla="*/ 1 h 46"/>
                        <a:gd name="T28" fmla="*/ 5 w 23"/>
                        <a:gd name="T29" fmla="*/ 1 h 46"/>
                        <a:gd name="T30" fmla="*/ 3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6"/>
                          </a:lnTo>
                          <a:lnTo>
                            <a:pt x="9" y="44"/>
                          </a:lnTo>
                          <a:lnTo>
                            <a:pt x="14" y="42"/>
                          </a:lnTo>
                          <a:lnTo>
                            <a:pt x="17" y="38"/>
                          </a:lnTo>
                          <a:lnTo>
                            <a:pt x="20" y="35"/>
                          </a:lnTo>
                          <a:lnTo>
                            <a:pt x="21" y="31"/>
                          </a:lnTo>
                          <a:lnTo>
                            <a:pt x="22" y="27"/>
                          </a:lnTo>
                          <a:lnTo>
                            <a:pt x="23" y="23"/>
                          </a:lnTo>
                          <a:lnTo>
                            <a:pt x="22" y="18"/>
                          </a:lnTo>
                          <a:lnTo>
                            <a:pt x="21" y="14"/>
                          </a:lnTo>
                          <a:lnTo>
                            <a:pt x="20" y="10"/>
                          </a:lnTo>
                          <a:lnTo>
                            <a:pt x="17" y="7"/>
                          </a:lnTo>
                          <a:lnTo>
                            <a:pt x="14" y="4"/>
                          </a:lnTo>
                          <a:lnTo>
                            <a:pt x="9" y="2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57" name="Rectangle 311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527" y="1975"/>
                      <a:ext cx="114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58" name="Freeform 31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520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4 h 46"/>
                        <a:gd name="T14" fmla="*/ 0 w 23"/>
                        <a:gd name="T15" fmla="*/ 5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8" y="1"/>
                          </a:lnTo>
                          <a:lnTo>
                            <a:pt x="12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0"/>
                          </a:lnTo>
                          <a:lnTo>
                            <a:pt x="1" y="14"/>
                          </a:lnTo>
                          <a:lnTo>
                            <a:pt x="0" y="18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1"/>
                          </a:lnTo>
                          <a:lnTo>
                            <a:pt x="3" y="35"/>
                          </a:lnTo>
                          <a:lnTo>
                            <a:pt x="6" y="38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8" y="46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59" name="Freeform 31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520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0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0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2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8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60" name="Rectangle 31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527" y="2448"/>
                      <a:ext cx="114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61" name="Freeform 31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642" y="2448"/>
                      <a:ext cx="14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3 w 23"/>
                        <a:gd name="T3" fmla="*/ 21 h 47"/>
                        <a:gd name="T4" fmla="*/ 5 w 23"/>
                        <a:gd name="T5" fmla="*/ 20 h 47"/>
                        <a:gd name="T6" fmla="*/ 9 w 23"/>
                        <a:gd name="T7" fmla="*/ 19 h 47"/>
                        <a:gd name="T8" fmla="*/ 10 w 23"/>
                        <a:gd name="T9" fmla="*/ 17 h 47"/>
                        <a:gd name="T10" fmla="*/ 12 w 23"/>
                        <a:gd name="T11" fmla="*/ 16 h 47"/>
                        <a:gd name="T12" fmla="*/ 13 w 23"/>
                        <a:gd name="T13" fmla="*/ 14 h 47"/>
                        <a:gd name="T14" fmla="*/ 13 w 23"/>
                        <a:gd name="T15" fmla="*/ 13 h 47"/>
                        <a:gd name="T16" fmla="*/ 14 w 23"/>
                        <a:gd name="T17" fmla="*/ 10 h 47"/>
                        <a:gd name="T18" fmla="*/ 13 w 23"/>
                        <a:gd name="T19" fmla="*/ 8 h 47"/>
                        <a:gd name="T20" fmla="*/ 13 w 23"/>
                        <a:gd name="T21" fmla="*/ 7 h 47"/>
                        <a:gd name="T22" fmla="*/ 12 w 23"/>
                        <a:gd name="T23" fmla="*/ 5 h 47"/>
                        <a:gd name="T24" fmla="*/ 10 w 23"/>
                        <a:gd name="T25" fmla="*/ 4 h 47"/>
                        <a:gd name="T26" fmla="*/ 9 w 23"/>
                        <a:gd name="T27" fmla="*/ 2 h 47"/>
                        <a:gd name="T28" fmla="*/ 5 w 23"/>
                        <a:gd name="T29" fmla="*/ 1 h 47"/>
                        <a:gd name="T30" fmla="*/ 3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9" y="44"/>
                          </a:lnTo>
                          <a:lnTo>
                            <a:pt x="14" y="42"/>
                          </a:lnTo>
                          <a:lnTo>
                            <a:pt x="17" y="39"/>
                          </a:lnTo>
                          <a:lnTo>
                            <a:pt x="20" y="36"/>
                          </a:lnTo>
                          <a:lnTo>
                            <a:pt x="21" y="32"/>
                          </a:lnTo>
                          <a:lnTo>
                            <a:pt x="22" y="28"/>
                          </a:lnTo>
                          <a:lnTo>
                            <a:pt x="23" y="23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20" y="11"/>
                          </a:lnTo>
                          <a:lnTo>
                            <a:pt x="17" y="8"/>
                          </a:lnTo>
                          <a:lnTo>
                            <a:pt x="14" y="4"/>
                          </a:lnTo>
                          <a:lnTo>
                            <a:pt x="9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62" name="Freeform 31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371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2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0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0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2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2" y="2"/>
                          </a:lnTo>
                          <a:lnTo>
                            <a:pt x="8" y="4"/>
                          </a:lnTo>
                          <a:lnTo>
                            <a:pt x="5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5" y="39"/>
                          </a:lnTo>
                          <a:lnTo>
                            <a:pt x="8" y="42"/>
                          </a:lnTo>
                          <a:lnTo>
                            <a:pt x="12" y="44"/>
                          </a:lnTo>
                          <a:lnTo>
                            <a:pt x="17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63" name="Rectangle 317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378" y="2448"/>
                      <a:ext cx="236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64" name="Freeform 31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614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4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7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7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4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6" y="46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65" name="Freeform 31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371" y="1904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2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5 h 46"/>
                        <a:gd name="T14" fmla="*/ 0 w 23"/>
                        <a:gd name="T15" fmla="*/ 6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10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2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2" y="2"/>
                          </a:lnTo>
                          <a:lnTo>
                            <a:pt x="8" y="4"/>
                          </a:lnTo>
                          <a:lnTo>
                            <a:pt x="5" y="7"/>
                          </a:lnTo>
                          <a:lnTo>
                            <a:pt x="3" y="10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5" y="39"/>
                          </a:lnTo>
                          <a:lnTo>
                            <a:pt x="8" y="42"/>
                          </a:lnTo>
                          <a:lnTo>
                            <a:pt x="12" y="44"/>
                          </a:lnTo>
                          <a:lnTo>
                            <a:pt x="17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66" name="Rectangle 320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378" y="1904"/>
                      <a:ext cx="243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67" name="Freeform 32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621" y="1904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5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10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7 w 23"/>
                        <a:gd name="T21" fmla="*/ 5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5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5"/>
                          </a:lnTo>
                          <a:lnTo>
                            <a:pt x="11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0"/>
                          </a:lnTo>
                          <a:lnTo>
                            <a:pt x="18" y="7"/>
                          </a:lnTo>
                          <a:lnTo>
                            <a:pt x="15" y="4"/>
                          </a:lnTo>
                          <a:lnTo>
                            <a:pt x="11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68" name="Freeform 32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614" y="197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9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5 h 46"/>
                        <a:gd name="T20" fmla="*/ 7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6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7" y="38"/>
                          </a:lnTo>
                          <a:lnTo>
                            <a:pt x="20" y="35"/>
                          </a:lnTo>
                          <a:lnTo>
                            <a:pt x="22" y="31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8"/>
                          </a:lnTo>
                          <a:lnTo>
                            <a:pt x="22" y="14"/>
                          </a:lnTo>
                          <a:lnTo>
                            <a:pt x="20" y="10"/>
                          </a:lnTo>
                          <a:lnTo>
                            <a:pt x="17" y="7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69" name="Rectangle 323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378" y="1975"/>
                      <a:ext cx="236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70" name="Freeform 32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371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2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4 h 46"/>
                        <a:gd name="T14" fmla="*/ 0 w 23"/>
                        <a:gd name="T15" fmla="*/ 5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2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1"/>
                          </a:lnTo>
                          <a:lnTo>
                            <a:pt x="12" y="2"/>
                          </a:lnTo>
                          <a:lnTo>
                            <a:pt x="8" y="4"/>
                          </a:lnTo>
                          <a:lnTo>
                            <a:pt x="5" y="7"/>
                          </a:lnTo>
                          <a:lnTo>
                            <a:pt x="3" y="10"/>
                          </a:lnTo>
                          <a:lnTo>
                            <a:pt x="1" y="14"/>
                          </a:lnTo>
                          <a:lnTo>
                            <a:pt x="0" y="18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1"/>
                          </a:lnTo>
                          <a:lnTo>
                            <a:pt x="3" y="35"/>
                          </a:lnTo>
                          <a:lnTo>
                            <a:pt x="5" y="38"/>
                          </a:lnTo>
                          <a:lnTo>
                            <a:pt x="8" y="42"/>
                          </a:lnTo>
                          <a:lnTo>
                            <a:pt x="12" y="44"/>
                          </a:lnTo>
                          <a:lnTo>
                            <a:pt x="17" y="46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71" name="Freeform 32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564" y="2455"/>
                      <a:ext cx="21" cy="14"/>
                    </a:xfrm>
                    <a:custGeom>
                      <a:avLst/>
                      <a:gdLst>
                        <a:gd name="T0" fmla="*/ 0 w 46"/>
                        <a:gd name="T1" fmla="*/ 0 h 24"/>
                        <a:gd name="T2" fmla="*/ 0 w 46"/>
                        <a:gd name="T3" fmla="*/ 4 h 24"/>
                        <a:gd name="T4" fmla="*/ 1 w 46"/>
                        <a:gd name="T5" fmla="*/ 6 h 24"/>
                        <a:gd name="T6" fmla="*/ 2 w 46"/>
                        <a:gd name="T7" fmla="*/ 8 h 24"/>
                        <a:gd name="T8" fmla="*/ 3 w 46"/>
                        <a:gd name="T9" fmla="*/ 10 h 24"/>
                        <a:gd name="T10" fmla="*/ 5 w 46"/>
                        <a:gd name="T11" fmla="*/ 12 h 24"/>
                        <a:gd name="T12" fmla="*/ 7 w 46"/>
                        <a:gd name="T13" fmla="*/ 13 h 24"/>
                        <a:gd name="T14" fmla="*/ 9 w 46"/>
                        <a:gd name="T15" fmla="*/ 14 h 24"/>
                        <a:gd name="T16" fmla="*/ 11 w 46"/>
                        <a:gd name="T17" fmla="*/ 14 h 24"/>
                        <a:gd name="T18" fmla="*/ 12 w 46"/>
                        <a:gd name="T19" fmla="*/ 14 h 24"/>
                        <a:gd name="T20" fmla="*/ 15 w 46"/>
                        <a:gd name="T21" fmla="*/ 13 h 24"/>
                        <a:gd name="T22" fmla="*/ 16 w 46"/>
                        <a:gd name="T23" fmla="*/ 12 h 24"/>
                        <a:gd name="T24" fmla="*/ 18 w 46"/>
                        <a:gd name="T25" fmla="*/ 10 h 24"/>
                        <a:gd name="T26" fmla="*/ 19 w 46"/>
                        <a:gd name="T27" fmla="*/ 8 h 24"/>
                        <a:gd name="T28" fmla="*/ 20 w 46"/>
                        <a:gd name="T29" fmla="*/ 6 h 24"/>
                        <a:gd name="T30" fmla="*/ 21 w 46"/>
                        <a:gd name="T31" fmla="*/ 4 h 24"/>
                        <a:gd name="T32" fmla="*/ 21 w 46"/>
                        <a:gd name="T33" fmla="*/ 0 h 24"/>
                        <a:gd name="T34" fmla="*/ 0 w 46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0" y="0"/>
                          </a:moveTo>
                          <a:lnTo>
                            <a:pt x="1" y="6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2" y="20"/>
                          </a:lnTo>
                          <a:lnTo>
                            <a:pt x="15" y="23"/>
                          </a:lnTo>
                          <a:lnTo>
                            <a:pt x="19" y="24"/>
                          </a:lnTo>
                          <a:lnTo>
                            <a:pt x="23" y="24"/>
                          </a:lnTo>
                          <a:lnTo>
                            <a:pt x="27" y="24"/>
                          </a:lnTo>
                          <a:lnTo>
                            <a:pt x="32" y="23"/>
                          </a:lnTo>
                          <a:lnTo>
                            <a:pt x="36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6" y="6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72" name="Rectangle 326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564" y="1982"/>
                      <a:ext cx="21" cy="4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73" name="Freeform 32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564" y="1975"/>
                      <a:ext cx="21" cy="7"/>
                    </a:xfrm>
                    <a:custGeom>
                      <a:avLst/>
                      <a:gdLst>
                        <a:gd name="T0" fmla="*/ 21 w 46"/>
                        <a:gd name="T1" fmla="*/ 7 h 23"/>
                        <a:gd name="T2" fmla="*/ 21 w 46"/>
                        <a:gd name="T3" fmla="*/ 5 h 23"/>
                        <a:gd name="T4" fmla="*/ 20 w 46"/>
                        <a:gd name="T5" fmla="*/ 4 h 23"/>
                        <a:gd name="T6" fmla="*/ 19 w 46"/>
                        <a:gd name="T7" fmla="*/ 3 h 23"/>
                        <a:gd name="T8" fmla="*/ 18 w 46"/>
                        <a:gd name="T9" fmla="*/ 2 h 23"/>
                        <a:gd name="T10" fmla="*/ 16 w 46"/>
                        <a:gd name="T11" fmla="*/ 1 h 23"/>
                        <a:gd name="T12" fmla="*/ 15 w 46"/>
                        <a:gd name="T13" fmla="*/ 0 h 23"/>
                        <a:gd name="T14" fmla="*/ 12 w 46"/>
                        <a:gd name="T15" fmla="*/ 0 h 23"/>
                        <a:gd name="T16" fmla="*/ 11 w 46"/>
                        <a:gd name="T17" fmla="*/ 0 h 23"/>
                        <a:gd name="T18" fmla="*/ 9 w 46"/>
                        <a:gd name="T19" fmla="*/ 0 h 23"/>
                        <a:gd name="T20" fmla="*/ 7 w 46"/>
                        <a:gd name="T21" fmla="*/ 0 h 23"/>
                        <a:gd name="T22" fmla="*/ 5 w 46"/>
                        <a:gd name="T23" fmla="*/ 1 h 23"/>
                        <a:gd name="T24" fmla="*/ 3 w 46"/>
                        <a:gd name="T25" fmla="*/ 2 h 23"/>
                        <a:gd name="T26" fmla="*/ 2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21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6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9" y="6"/>
                          </a:lnTo>
                          <a:lnTo>
                            <a:pt x="36" y="3"/>
                          </a:lnTo>
                          <a:lnTo>
                            <a:pt x="32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2" y="3"/>
                          </a:lnTo>
                          <a:lnTo>
                            <a:pt x="7" y="6"/>
                          </a:lnTo>
                          <a:lnTo>
                            <a:pt x="4" y="9"/>
                          </a:lnTo>
                          <a:lnTo>
                            <a:pt x="2" y="12"/>
                          </a:lnTo>
                          <a:lnTo>
                            <a:pt x="1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74" name="Freeform 32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378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4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6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6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4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9" y="44"/>
                          </a:lnTo>
                          <a:lnTo>
                            <a:pt x="13" y="42"/>
                          </a:lnTo>
                          <a:lnTo>
                            <a:pt x="17" y="39"/>
                          </a:lnTo>
                          <a:lnTo>
                            <a:pt x="20" y="36"/>
                          </a:lnTo>
                          <a:lnTo>
                            <a:pt x="21" y="32"/>
                          </a:lnTo>
                          <a:lnTo>
                            <a:pt x="22" y="28"/>
                          </a:lnTo>
                          <a:lnTo>
                            <a:pt x="23" y="23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20" y="11"/>
                          </a:lnTo>
                          <a:lnTo>
                            <a:pt x="17" y="8"/>
                          </a:lnTo>
                          <a:lnTo>
                            <a:pt x="13" y="4"/>
                          </a:lnTo>
                          <a:lnTo>
                            <a:pt x="9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75" name="Rectangle 329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128" y="2448"/>
                      <a:ext cx="250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76" name="Freeform 33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20" y="2448"/>
                      <a:ext cx="7" cy="21"/>
                    </a:xfrm>
                    <a:custGeom>
                      <a:avLst/>
                      <a:gdLst>
                        <a:gd name="T0" fmla="*/ 7 w 24"/>
                        <a:gd name="T1" fmla="*/ 0 h 47"/>
                        <a:gd name="T2" fmla="*/ 5 w 24"/>
                        <a:gd name="T3" fmla="*/ 0 h 47"/>
                        <a:gd name="T4" fmla="*/ 4 w 24"/>
                        <a:gd name="T5" fmla="*/ 1 h 47"/>
                        <a:gd name="T6" fmla="*/ 3 w 24"/>
                        <a:gd name="T7" fmla="*/ 2 h 47"/>
                        <a:gd name="T8" fmla="*/ 2 w 24"/>
                        <a:gd name="T9" fmla="*/ 4 h 47"/>
                        <a:gd name="T10" fmla="*/ 1 w 24"/>
                        <a:gd name="T11" fmla="*/ 5 h 47"/>
                        <a:gd name="T12" fmla="*/ 1 w 24"/>
                        <a:gd name="T13" fmla="*/ 7 h 47"/>
                        <a:gd name="T14" fmla="*/ 0 w 24"/>
                        <a:gd name="T15" fmla="*/ 8 h 47"/>
                        <a:gd name="T16" fmla="*/ 0 w 24"/>
                        <a:gd name="T17" fmla="*/ 10 h 47"/>
                        <a:gd name="T18" fmla="*/ 0 w 24"/>
                        <a:gd name="T19" fmla="*/ 13 h 47"/>
                        <a:gd name="T20" fmla="*/ 1 w 24"/>
                        <a:gd name="T21" fmla="*/ 14 h 47"/>
                        <a:gd name="T22" fmla="*/ 1 w 24"/>
                        <a:gd name="T23" fmla="*/ 16 h 47"/>
                        <a:gd name="T24" fmla="*/ 2 w 24"/>
                        <a:gd name="T25" fmla="*/ 17 h 47"/>
                        <a:gd name="T26" fmla="*/ 3 w 24"/>
                        <a:gd name="T27" fmla="*/ 19 h 47"/>
                        <a:gd name="T28" fmla="*/ 4 w 24"/>
                        <a:gd name="T29" fmla="*/ 20 h 47"/>
                        <a:gd name="T30" fmla="*/ 5 w 24"/>
                        <a:gd name="T31" fmla="*/ 21 h 47"/>
                        <a:gd name="T32" fmla="*/ 7 w 24"/>
                        <a:gd name="T33" fmla="*/ 21 h 47"/>
                        <a:gd name="T34" fmla="*/ 7 w 24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7">
                          <a:moveTo>
                            <a:pt x="24" y="0"/>
                          </a:moveTo>
                          <a:lnTo>
                            <a:pt x="18" y="0"/>
                          </a:lnTo>
                          <a:lnTo>
                            <a:pt x="14" y="2"/>
                          </a:lnTo>
                          <a:lnTo>
                            <a:pt x="10" y="4"/>
                          </a:lnTo>
                          <a:lnTo>
                            <a:pt x="6" y="8"/>
                          </a:lnTo>
                          <a:lnTo>
                            <a:pt x="4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8"/>
                          </a:lnTo>
                          <a:lnTo>
                            <a:pt x="2" y="32"/>
                          </a:lnTo>
                          <a:lnTo>
                            <a:pt x="4" y="36"/>
                          </a:lnTo>
                          <a:lnTo>
                            <a:pt x="6" y="39"/>
                          </a:lnTo>
                          <a:lnTo>
                            <a:pt x="10" y="42"/>
                          </a:lnTo>
                          <a:lnTo>
                            <a:pt x="14" y="44"/>
                          </a:lnTo>
                          <a:lnTo>
                            <a:pt x="18" y="46"/>
                          </a:lnTo>
                          <a:lnTo>
                            <a:pt x="24" y="47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77" name="Freeform 33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463" y="2455"/>
                      <a:ext cx="14" cy="14"/>
                    </a:xfrm>
                    <a:custGeom>
                      <a:avLst/>
                      <a:gdLst>
                        <a:gd name="T0" fmla="*/ 0 w 46"/>
                        <a:gd name="T1" fmla="*/ 0 h 24"/>
                        <a:gd name="T2" fmla="*/ 0 w 46"/>
                        <a:gd name="T3" fmla="*/ 4 h 24"/>
                        <a:gd name="T4" fmla="*/ 1 w 46"/>
                        <a:gd name="T5" fmla="*/ 6 h 24"/>
                        <a:gd name="T6" fmla="*/ 1 w 46"/>
                        <a:gd name="T7" fmla="*/ 8 h 24"/>
                        <a:gd name="T8" fmla="*/ 2 w 46"/>
                        <a:gd name="T9" fmla="*/ 10 h 24"/>
                        <a:gd name="T10" fmla="*/ 3 w 46"/>
                        <a:gd name="T11" fmla="*/ 12 h 24"/>
                        <a:gd name="T12" fmla="*/ 5 w 46"/>
                        <a:gd name="T13" fmla="*/ 13 h 24"/>
                        <a:gd name="T14" fmla="*/ 6 w 46"/>
                        <a:gd name="T15" fmla="*/ 14 h 24"/>
                        <a:gd name="T16" fmla="*/ 7 w 46"/>
                        <a:gd name="T17" fmla="*/ 14 h 24"/>
                        <a:gd name="T18" fmla="*/ 8 w 46"/>
                        <a:gd name="T19" fmla="*/ 14 h 24"/>
                        <a:gd name="T20" fmla="*/ 9 w 46"/>
                        <a:gd name="T21" fmla="*/ 13 h 24"/>
                        <a:gd name="T22" fmla="*/ 11 w 46"/>
                        <a:gd name="T23" fmla="*/ 12 h 24"/>
                        <a:gd name="T24" fmla="*/ 12 w 46"/>
                        <a:gd name="T25" fmla="*/ 10 h 24"/>
                        <a:gd name="T26" fmla="*/ 13 w 46"/>
                        <a:gd name="T27" fmla="*/ 8 h 24"/>
                        <a:gd name="T28" fmla="*/ 13 w 46"/>
                        <a:gd name="T29" fmla="*/ 6 h 24"/>
                        <a:gd name="T30" fmla="*/ 14 w 46"/>
                        <a:gd name="T31" fmla="*/ 4 h 24"/>
                        <a:gd name="T32" fmla="*/ 14 w 46"/>
                        <a:gd name="T33" fmla="*/ 0 h 24"/>
                        <a:gd name="T34" fmla="*/ 0 w 46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0" y="0"/>
                          </a:moveTo>
                          <a:lnTo>
                            <a:pt x="0" y="6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0" y="20"/>
                          </a:lnTo>
                          <a:lnTo>
                            <a:pt x="15" y="23"/>
                          </a:lnTo>
                          <a:lnTo>
                            <a:pt x="19" y="24"/>
                          </a:lnTo>
                          <a:lnTo>
                            <a:pt x="23" y="24"/>
                          </a:lnTo>
                          <a:lnTo>
                            <a:pt x="27" y="24"/>
                          </a:lnTo>
                          <a:lnTo>
                            <a:pt x="31" y="23"/>
                          </a:lnTo>
                          <a:lnTo>
                            <a:pt x="36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5" y="6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78" name="Rectangle 332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463" y="1982"/>
                      <a:ext cx="14" cy="4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79" name="Freeform 33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463" y="1975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3 h 23"/>
                        <a:gd name="T8" fmla="*/ 12 w 46"/>
                        <a:gd name="T9" fmla="*/ 2 h 23"/>
                        <a:gd name="T10" fmla="*/ 11 w 46"/>
                        <a:gd name="T11" fmla="*/ 1 h 23"/>
                        <a:gd name="T12" fmla="*/ 9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6 w 46"/>
                        <a:gd name="T19" fmla="*/ 0 h 23"/>
                        <a:gd name="T20" fmla="*/ 5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5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9" y="6"/>
                          </a:lnTo>
                          <a:lnTo>
                            <a:pt x="36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0" y="3"/>
                          </a:lnTo>
                          <a:lnTo>
                            <a:pt x="7" y="6"/>
                          </a:lnTo>
                          <a:lnTo>
                            <a:pt x="4" y="9"/>
                          </a:lnTo>
                          <a:lnTo>
                            <a:pt x="2" y="12"/>
                          </a:lnTo>
                          <a:lnTo>
                            <a:pt x="0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80" name="Freeform 33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413" y="2455"/>
                      <a:ext cx="14" cy="14"/>
                    </a:xfrm>
                    <a:custGeom>
                      <a:avLst/>
                      <a:gdLst>
                        <a:gd name="T0" fmla="*/ 0 w 46"/>
                        <a:gd name="T1" fmla="*/ 0 h 24"/>
                        <a:gd name="T2" fmla="*/ 0 w 46"/>
                        <a:gd name="T3" fmla="*/ 4 h 24"/>
                        <a:gd name="T4" fmla="*/ 1 w 46"/>
                        <a:gd name="T5" fmla="*/ 6 h 24"/>
                        <a:gd name="T6" fmla="*/ 1 w 46"/>
                        <a:gd name="T7" fmla="*/ 8 h 24"/>
                        <a:gd name="T8" fmla="*/ 2 w 46"/>
                        <a:gd name="T9" fmla="*/ 10 h 24"/>
                        <a:gd name="T10" fmla="*/ 3 w 46"/>
                        <a:gd name="T11" fmla="*/ 12 h 24"/>
                        <a:gd name="T12" fmla="*/ 4 w 46"/>
                        <a:gd name="T13" fmla="*/ 13 h 24"/>
                        <a:gd name="T14" fmla="*/ 6 w 46"/>
                        <a:gd name="T15" fmla="*/ 14 h 24"/>
                        <a:gd name="T16" fmla="*/ 7 w 46"/>
                        <a:gd name="T17" fmla="*/ 14 h 24"/>
                        <a:gd name="T18" fmla="*/ 8 w 46"/>
                        <a:gd name="T19" fmla="*/ 14 h 24"/>
                        <a:gd name="T20" fmla="*/ 9 w 46"/>
                        <a:gd name="T21" fmla="*/ 13 h 24"/>
                        <a:gd name="T22" fmla="*/ 10 w 46"/>
                        <a:gd name="T23" fmla="*/ 12 h 24"/>
                        <a:gd name="T24" fmla="*/ 12 w 46"/>
                        <a:gd name="T25" fmla="*/ 10 h 24"/>
                        <a:gd name="T26" fmla="*/ 13 w 46"/>
                        <a:gd name="T27" fmla="*/ 8 h 24"/>
                        <a:gd name="T28" fmla="*/ 13 w 46"/>
                        <a:gd name="T29" fmla="*/ 6 h 24"/>
                        <a:gd name="T30" fmla="*/ 14 w 46"/>
                        <a:gd name="T31" fmla="*/ 4 h 24"/>
                        <a:gd name="T32" fmla="*/ 14 w 46"/>
                        <a:gd name="T33" fmla="*/ 0 h 24"/>
                        <a:gd name="T34" fmla="*/ 0 w 46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0" y="0"/>
                          </a:moveTo>
                          <a:lnTo>
                            <a:pt x="0" y="6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0" y="20"/>
                          </a:lnTo>
                          <a:lnTo>
                            <a:pt x="14" y="23"/>
                          </a:lnTo>
                          <a:lnTo>
                            <a:pt x="19" y="24"/>
                          </a:lnTo>
                          <a:lnTo>
                            <a:pt x="23" y="24"/>
                          </a:lnTo>
                          <a:lnTo>
                            <a:pt x="27" y="24"/>
                          </a:lnTo>
                          <a:lnTo>
                            <a:pt x="31" y="23"/>
                          </a:lnTo>
                          <a:lnTo>
                            <a:pt x="34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5" y="6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81" name="Rectangle 335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413" y="1982"/>
                      <a:ext cx="14" cy="4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82" name="Freeform 33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413" y="1975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3 h 23"/>
                        <a:gd name="T8" fmla="*/ 12 w 46"/>
                        <a:gd name="T9" fmla="*/ 2 h 23"/>
                        <a:gd name="T10" fmla="*/ 10 w 46"/>
                        <a:gd name="T11" fmla="*/ 1 h 23"/>
                        <a:gd name="T12" fmla="*/ 9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6 w 46"/>
                        <a:gd name="T19" fmla="*/ 0 h 23"/>
                        <a:gd name="T20" fmla="*/ 4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5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9" y="6"/>
                          </a:lnTo>
                          <a:lnTo>
                            <a:pt x="34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4" y="1"/>
                          </a:lnTo>
                          <a:lnTo>
                            <a:pt x="10" y="3"/>
                          </a:lnTo>
                          <a:lnTo>
                            <a:pt x="7" y="6"/>
                          </a:lnTo>
                          <a:lnTo>
                            <a:pt x="4" y="9"/>
                          </a:lnTo>
                          <a:lnTo>
                            <a:pt x="2" y="12"/>
                          </a:lnTo>
                          <a:lnTo>
                            <a:pt x="0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83" name="Freeform 33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313" y="2455"/>
                      <a:ext cx="14" cy="14"/>
                    </a:xfrm>
                    <a:custGeom>
                      <a:avLst/>
                      <a:gdLst>
                        <a:gd name="T0" fmla="*/ 0 w 46"/>
                        <a:gd name="T1" fmla="*/ 0 h 24"/>
                        <a:gd name="T2" fmla="*/ 0 w 46"/>
                        <a:gd name="T3" fmla="*/ 4 h 24"/>
                        <a:gd name="T4" fmla="*/ 1 w 46"/>
                        <a:gd name="T5" fmla="*/ 6 h 24"/>
                        <a:gd name="T6" fmla="*/ 1 w 46"/>
                        <a:gd name="T7" fmla="*/ 8 h 24"/>
                        <a:gd name="T8" fmla="*/ 2 w 46"/>
                        <a:gd name="T9" fmla="*/ 10 h 24"/>
                        <a:gd name="T10" fmla="*/ 3 w 46"/>
                        <a:gd name="T11" fmla="*/ 12 h 24"/>
                        <a:gd name="T12" fmla="*/ 4 w 46"/>
                        <a:gd name="T13" fmla="*/ 13 h 24"/>
                        <a:gd name="T14" fmla="*/ 5 w 46"/>
                        <a:gd name="T15" fmla="*/ 14 h 24"/>
                        <a:gd name="T16" fmla="*/ 7 w 46"/>
                        <a:gd name="T17" fmla="*/ 14 h 24"/>
                        <a:gd name="T18" fmla="*/ 8 w 46"/>
                        <a:gd name="T19" fmla="*/ 14 h 24"/>
                        <a:gd name="T20" fmla="*/ 9 w 46"/>
                        <a:gd name="T21" fmla="*/ 13 h 24"/>
                        <a:gd name="T22" fmla="*/ 11 w 46"/>
                        <a:gd name="T23" fmla="*/ 12 h 24"/>
                        <a:gd name="T24" fmla="*/ 12 w 46"/>
                        <a:gd name="T25" fmla="*/ 10 h 24"/>
                        <a:gd name="T26" fmla="*/ 13 w 46"/>
                        <a:gd name="T27" fmla="*/ 8 h 24"/>
                        <a:gd name="T28" fmla="*/ 13 w 46"/>
                        <a:gd name="T29" fmla="*/ 6 h 24"/>
                        <a:gd name="T30" fmla="*/ 14 w 46"/>
                        <a:gd name="T31" fmla="*/ 4 h 24"/>
                        <a:gd name="T32" fmla="*/ 14 w 46"/>
                        <a:gd name="T33" fmla="*/ 0 h 24"/>
                        <a:gd name="T34" fmla="*/ 0 w 46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0" y="0"/>
                          </a:moveTo>
                          <a:lnTo>
                            <a:pt x="0" y="6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0" y="20"/>
                          </a:lnTo>
                          <a:lnTo>
                            <a:pt x="14" y="23"/>
                          </a:lnTo>
                          <a:lnTo>
                            <a:pt x="18" y="24"/>
                          </a:lnTo>
                          <a:lnTo>
                            <a:pt x="23" y="24"/>
                          </a:lnTo>
                          <a:lnTo>
                            <a:pt x="27" y="24"/>
                          </a:lnTo>
                          <a:lnTo>
                            <a:pt x="31" y="23"/>
                          </a:lnTo>
                          <a:lnTo>
                            <a:pt x="35" y="20"/>
                          </a:lnTo>
                          <a:lnTo>
                            <a:pt x="38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5" y="6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84" name="Rectangle 338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313" y="1982"/>
                      <a:ext cx="14" cy="4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85" name="Freeform 33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313" y="1975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3 h 23"/>
                        <a:gd name="T8" fmla="*/ 12 w 46"/>
                        <a:gd name="T9" fmla="*/ 2 h 23"/>
                        <a:gd name="T10" fmla="*/ 11 w 46"/>
                        <a:gd name="T11" fmla="*/ 1 h 23"/>
                        <a:gd name="T12" fmla="*/ 9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5 w 46"/>
                        <a:gd name="T19" fmla="*/ 0 h 23"/>
                        <a:gd name="T20" fmla="*/ 4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5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8" y="6"/>
                          </a:lnTo>
                          <a:lnTo>
                            <a:pt x="35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8" y="0"/>
                          </a:lnTo>
                          <a:lnTo>
                            <a:pt x="14" y="1"/>
                          </a:lnTo>
                          <a:lnTo>
                            <a:pt x="10" y="3"/>
                          </a:lnTo>
                          <a:lnTo>
                            <a:pt x="7" y="6"/>
                          </a:lnTo>
                          <a:lnTo>
                            <a:pt x="4" y="9"/>
                          </a:lnTo>
                          <a:lnTo>
                            <a:pt x="2" y="12"/>
                          </a:lnTo>
                          <a:lnTo>
                            <a:pt x="0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86" name="Freeform 34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271" y="2455"/>
                      <a:ext cx="14" cy="14"/>
                    </a:xfrm>
                    <a:custGeom>
                      <a:avLst/>
                      <a:gdLst>
                        <a:gd name="T0" fmla="*/ 0 w 47"/>
                        <a:gd name="T1" fmla="*/ 0 h 24"/>
                        <a:gd name="T2" fmla="*/ 0 w 47"/>
                        <a:gd name="T3" fmla="*/ 4 h 24"/>
                        <a:gd name="T4" fmla="*/ 1 w 47"/>
                        <a:gd name="T5" fmla="*/ 6 h 24"/>
                        <a:gd name="T6" fmla="*/ 1 w 47"/>
                        <a:gd name="T7" fmla="*/ 8 h 24"/>
                        <a:gd name="T8" fmla="*/ 2 w 47"/>
                        <a:gd name="T9" fmla="*/ 10 h 24"/>
                        <a:gd name="T10" fmla="*/ 3 w 47"/>
                        <a:gd name="T11" fmla="*/ 12 h 24"/>
                        <a:gd name="T12" fmla="*/ 4 w 47"/>
                        <a:gd name="T13" fmla="*/ 13 h 24"/>
                        <a:gd name="T14" fmla="*/ 6 w 47"/>
                        <a:gd name="T15" fmla="*/ 14 h 24"/>
                        <a:gd name="T16" fmla="*/ 7 w 47"/>
                        <a:gd name="T17" fmla="*/ 14 h 24"/>
                        <a:gd name="T18" fmla="*/ 8 w 47"/>
                        <a:gd name="T19" fmla="*/ 14 h 24"/>
                        <a:gd name="T20" fmla="*/ 10 w 47"/>
                        <a:gd name="T21" fmla="*/ 13 h 24"/>
                        <a:gd name="T22" fmla="*/ 10 w 47"/>
                        <a:gd name="T23" fmla="*/ 12 h 24"/>
                        <a:gd name="T24" fmla="*/ 12 w 47"/>
                        <a:gd name="T25" fmla="*/ 10 h 24"/>
                        <a:gd name="T26" fmla="*/ 13 w 47"/>
                        <a:gd name="T27" fmla="*/ 8 h 24"/>
                        <a:gd name="T28" fmla="*/ 13 w 47"/>
                        <a:gd name="T29" fmla="*/ 6 h 24"/>
                        <a:gd name="T30" fmla="*/ 14 w 47"/>
                        <a:gd name="T31" fmla="*/ 4 h 24"/>
                        <a:gd name="T32" fmla="*/ 14 w 47"/>
                        <a:gd name="T33" fmla="*/ 0 h 24"/>
                        <a:gd name="T34" fmla="*/ 0 w 47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7" h="24">
                          <a:moveTo>
                            <a:pt x="0" y="0"/>
                          </a:moveTo>
                          <a:lnTo>
                            <a:pt x="0" y="6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8" y="17"/>
                          </a:lnTo>
                          <a:lnTo>
                            <a:pt x="11" y="20"/>
                          </a:lnTo>
                          <a:lnTo>
                            <a:pt x="15" y="23"/>
                          </a:lnTo>
                          <a:lnTo>
                            <a:pt x="19" y="24"/>
                          </a:lnTo>
                          <a:lnTo>
                            <a:pt x="23" y="24"/>
                          </a:lnTo>
                          <a:lnTo>
                            <a:pt x="28" y="24"/>
                          </a:lnTo>
                          <a:lnTo>
                            <a:pt x="32" y="23"/>
                          </a:lnTo>
                          <a:lnTo>
                            <a:pt x="35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6" y="6"/>
                          </a:lnTo>
                          <a:lnTo>
                            <a:pt x="47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87" name="Rectangle 341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271" y="1982"/>
                      <a:ext cx="14" cy="4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88" name="Freeform 34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271" y="1975"/>
                      <a:ext cx="14" cy="7"/>
                    </a:xfrm>
                    <a:custGeom>
                      <a:avLst/>
                      <a:gdLst>
                        <a:gd name="T0" fmla="*/ 14 w 47"/>
                        <a:gd name="T1" fmla="*/ 7 h 23"/>
                        <a:gd name="T2" fmla="*/ 14 w 47"/>
                        <a:gd name="T3" fmla="*/ 5 h 23"/>
                        <a:gd name="T4" fmla="*/ 13 w 47"/>
                        <a:gd name="T5" fmla="*/ 4 h 23"/>
                        <a:gd name="T6" fmla="*/ 13 w 47"/>
                        <a:gd name="T7" fmla="*/ 3 h 23"/>
                        <a:gd name="T8" fmla="*/ 12 w 47"/>
                        <a:gd name="T9" fmla="*/ 2 h 23"/>
                        <a:gd name="T10" fmla="*/ 10 w 47"/>
                        <a:gd name="T11" fmla="*/ 1 h 23"/>
                        <a:gd name="T12" fmla="*/ 10 w 47"/>
                        <a:gd name="T13" fmla="*/ 0 h 23"/>
                        <a:gd name="T14" fmla="*/ 8 w 47"/>
                        <a:gd name="T15" fmla="*/ 0 h 23"/>
                        <a:gd name="T16" fmla="*/ 7 w 47"/>
                        <a:gd name="T17" fmla="*/ 0 h 23"/>
                        <a:gd name="T18" fmla="*/ 6 w 47"/>
                        <a:gd name="T19" fmla="*/ 0 h 23"/>
                        <a:gd name="T20" fmla="*/ 4 w 47"/>
                        <a:gd name="T21" fmla="*/ 0 h 23"/>
                        <a:gd name="T22" fmla="*/ 3 w 47"/>
                        <a:gd name="T23" fmla="*/ 1 h 23"/>
                        <a:gd name="T24" fmla="*/ 2 w 47"/>
                        <a:gd name="T25" fmla="*/ 2 h 23"/>
                        <a:gd name="T26" fmla="*/ 1 w 47"/>
                        <a:gd name="T27" fmla="*/ 3 h 23"/>
                        <a:gd name="T28" fmla="*/ 1 w 47"/>
                        <a:gd name="T29" fmla="*/ 4 h 23"/>
                        <a:gd name="T30" fmla="*/ 0 w 47"/>
                        <a:gd name="T31" fmla="*/ 5 h 23"/>
                        <a:gd name="T32" fmla="*/ 0 w 47"/>
                        <a:gd name="T33" fmla="*/ 7 h 23"/>
                        <a:gd name="T34" fmla="*/ 14 w 47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7" h="23">
                          <a:moveTo>
                            <a:pt x="47" y="23"/>
                          </a:moveTo>
                          <a:lnTo>
                            <a:pt x="46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9" y="6"/>
                          </a:lnTo>
                          <a:lnTo>
                            <a:pt x="35" y="3"/>
                          </a:lnTo>
                          <a:lnTo>
                            <a:pt x="32" y="1"/>
                          </a:lnTo>
                          <a:lnTo>
                            <a:pt x="28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1" y="3"/>
                          </a:lnTo>
                          <a:lnTo>
                            <a:pt x="8" y="6"/>
                          </a:lnTo>
                          <a:lnTo>
                            <a:pt x="4" y="9"/>
                          </a:lnTo>
                          <a:lnTo>
                            <a:pt x="2" y="12"/>
                          </a:lnTo>
                          <a:lnTo>
                            <a:pt x="0" y="17"/>
                          </a:lnTo>
                          <a:lnTo>
                            <a:pt x="0" y="23"/>
                          </a:lnTo>
                          <a:lnTo>
                            <a:pt x="47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89" name="Freeform 34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63" y="2455"/>
                      <a:ext cx="14" cy="14"/>
                    </a:xfrm>
                    <a:custGeom>
                      <a:avLst/>
                      <a:gdLst>
                        <a:gd name="T0" fmla="*/ 0 w 46"/>
                        <a:gd name="T1" fmla="*/ 0 h 24"/>
                        <a:gd name="T2" fmla="*/ 0 w 46"/>
                        <a:gd name="T3" fmla="*/ 4 h 24"/>
                        <a:gd name="T4" fmla="*/ 1 w 46"/>
                        <a:gd name="T5" fmla="*/ 6 h 24"/>
                        <a:gd name="T6" fmla="*/ 1 w 46"/>
                        <a:gd name="T7" fmla="*/ 8 h 24"/>
                        <a:gd name="T8" fmla="*/ 2 w 46"/>
                        <a:gd name="T9" fmla="*/ 10 h 24"/>
                        <a:gd name="T10" fmla="*/ 3 w 46"/>
                        <a:gd name="T11" fmla="*/ 12 h 24"/>
                        <a:gd name="T12" fmla="*/ 5 w 46"/>
                        <a:gd name="T13" fmla="*/ 13 h 24"/>
                        <a:gd name="T14" fmla="*/ 6 w 46"/>
                        <a:gd name="T15" fmla="*/ 14 h 24"/>
                        <a:gd name="T16" fmla="*/ 7 w 46"/>
                        <a:gd name="T17" fmla="*/ 14 h 24"/>
                        <a:gd name="T18" fmla="*/ 8 w 46"/>
                        <a:gd name="T19" fmla="*/ 14 h 24"/>
                        <a:gd name="T20" fmla="*/ 10 w 46"/>
                        <a:gd name="T21" fmla="*/ 13 h 24"/>
                        <a:gd name="T22" fmla="*/ 11 w 46"/>
                        <a:gd name="T23" fmla="*/ 12 h 24"/>
                        <a:gd name="T24" fmla="*/ 12 w 46"/>
                        <a:gd name="T25" fmla="*/ 10 h 24"/>
                        <a:gd name="T26" fmla="*/ 13 w 46"/>
                        <a:gd name="T27" fmla="*/ 8 h 24"/>
                        <a:gd name="T28" fmla="*/ 13 w 46"/>
                        <a:gd name="T29" fmla="*/ 6 h 24"/>
                        <a:gd name="T30" fmla="*/ 14 w 46"/>
                        <a:gd name="T31" fmla="*/ 4 h 24"/>
                        <a:gd name="T32" fmla="*/ 14 w 46"/>
                        <a:gd name="T33" fmla="*/ 0 h 24"/>
                        <a:gd name="T34" fmla="*/ 0 w 46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0" y="0"/>
                          </a:moveTo>
                          <a:lnTo>
                            <a:pt x="1" y="6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1" y="20"/>
                          </a:lnTo>
                          <a:lnTo>
                            <a:pt x="15" y="23"/>
                          </a:lnTo>
                          <a:lnTo>
                            <a:pt x="19" y="24"/>
                          </a:lnTo>
                          <a:lnTo>
                            <a:pt x="23" y="24"/>
                          </a:lnTo>
                          <a:lnTo>
                            <a:pt x="27" y="24"/>
                          </a:lnTo>
                          <a:lnTo>
                            <a:pt x="32" y="23"/>
                          </a:lnTo>
                          <a:lnTo>
                            <a:pt x="36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6" y="6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90" name="Rectangle 34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163" y="1982"/>
                      <a:ext cx="14" cy="4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91" name="Freeform 34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63" y="1975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3 h 23"/>
                        <a:gd name="T8" fmla="*/ 12 w 46"/>
                        <a:gd name="T9" fmla="*/ 2 h 23"/>
                        <a:gd name="T10" fmla="*/ 11 w 46"/>
                        <a:gd name="T11" fmla="*/ 1 h 23"/>
                        <a:gd name="T12" fmla="*/ 10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6 w 46"/>
                        <a:gd name="T19" fmla="*/ 0 h 23"/>
                        <a:gd name="T20" fmla="*/ 5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6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9" y="6"/>
                          </a:lnTo>
                          <a:lnTo>
                            <a:pt x="36" y="3"/>
                          </a:lnTo>
                          <a:lnTo>
                            <a:pt x="32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1" y="3"/>
                          </a:lnTo>
                          <a:lnTo>
                            <a:pt x="7" y="6"/>
                          </a:lnTo>
                          <a:lnTo>
                            <a:pt x="4" y="9"/>
                          </a:lnTo>
                          <a:lnTo>
                            <a:pt x="2" y="12"/>
                          </a:lnTo>
                          <a:lnTo>
                            <a:pt x="1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92" name="Freeform 34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020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1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1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4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8"/>
                          </a:lnTo>
                          <a:lnTo>
                            <a:pt x="2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4" y="44"/>
                          </a:lnTo>
                          <a:lnTo>
                            <a:pt x="18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93" name="Rectangle 347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028" y="2448"/>
                      <a:ext cx="100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94" name="Freeform 34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28" y="2448"/>
                      <a:ext cx="7" cy="21"/>
                    </a:xfrm>
                    <a:custGeom>
                      <a:avLst/>
                      <a:gdLst>
                        <a:gd name="T0" fmla="*/ 0 w 24"/>
                        <a:gd name="T1" fmla="*/ 21 h 47"/>
                        <a:gd name="T2" fmla="*/ 2 w 24"/>
                        <a:gd name="T3" fmla="*/ 21 h 47"/>
                        <a:gd name="T4" fmla="*/ 3 w 24"/>
                        <a:gd name="T5" fmla="*/ 20 h 47"/>
                        <a:gd name="T6" fmla="*/ 4 w 24"/>
                        <a:gd name="T7" fmla="*/ 19 h 47"/>
                        <a:gd name="T8" fmla="*/ 5 w 24"/>
                        <a:gd name="T9" fmla="*/ 17 h 47"/>
                        <a:gd name="T10" fmla="*/ 6 w 24"/>
                        <a:gd name="T11" fmla="*/ 16 h 47"/>
                        <a:gd name="T12" fmla="*/ 6 w 24"/>
                        <a:gd name="T13" fmla="*/ 14 h 47"/>
                        <a:gd name="T14" fmla="*/ 6 w 24"/>
                        <a:gd name="T15" fmla="*/ 13 h 47"/>
                        <a:gd name="T16" fmla="*/ 7 w 24"/>
                        <a:gd name="T17" fmla="*/ 10 h 47"/>
                        <a:gd name="T18" fmla="*/ 6 w 24"/>
                        <a:gd name="T19" fmla="*/ 8 h 47"/>
                        <a:gd name="T20" fmla="*/ 6 w 24"/>
                        <a:gd name="T21" fmla="*/ 7 h 47"/>
                        <a:gd name="T22" fmla="*/ 6 w 24"/>
                        <a:gd name="T23" fmla="*/ 5 h 47"/>
                        <a:gd name="T24" fmla="*/ 5 w 24"/>
                        <a:gd name="T25" fmla="*/ 4 h 47"/>
                        <a:gd name="T26" fmla="*/ 4 w 24"/>
                        <a:gd name="T27" fmla="*/ 2 h 47"/>
                        <a:gd name="T28" fmla="*/ 3 w 24"/>
                        <a:gd name="T29" fmla="*/ 1 h 47"/>
                        <a:gd name="T30" fmla="*/ 2 w 24"/>
                        <a:gd name="T31" fmla="*/ 0 h 47"/>
                        <a:gd name="T32" fmla="*/ 0 w 24"/>
                        <a:gd name="T33" fmla="*/ 0 h 47"/>
                        <a:gd name="T34" fmla="*/ 0 w 24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7">
                          <a:moveTo>
                            <a:pt x="0" y="47"/>
                          </a:moveTo>
                          <a:lnTo>
                            <a:pt x="6" y="46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7" y="39"/>
                          </a:lnTo>
                          <a:lnTo>
                            <a:pt x="19" y="36"/>
                          </a:lnTo>
                          <a:lnTo>
                            <a:pt x="21" y="32"/>
                          </a:lnTo>
                          <a:lnTo>
                            <a:pt x="22" y="28"/>
                          </a:lnTo>
                          <a:lnTo>
                            <a:pt x="24" y="23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19" y="11"/>
                          </a:lnTo>
                          <a:lnTo>
                            <a:pt x="17" y="8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95" name="Freeform 34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020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1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1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4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8"/>
                          </a:lnTo>
                          <a:lnTo>
                            <a:pt x="2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4" y="44"/>
                          </a:lnTo>
                          <a:lnTo>
                            <a:pt x="18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96" name="Rectangle 350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028" y="2448"/>
                      <a:ext cx="12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97" name="Freeform 35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56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5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7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7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5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11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5" y="4"/>
                          </a:lnTo>
                          <a:lnTo>
                            <a:pt x="11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98" name="Freeform 35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28" y="197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9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5 h 46"/>
                        <a:gd name="T20" fmla="*/ 7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6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8" y="38"/>
                          </a:lnTo>
                          <a:lnTo>
                            <a:pt x="20" y="35"/>
                          </a:lnTo>
                          <a:lnTo>
                            <a:pt x="22" y="31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8"/>
                          </a:lnTo>
                          <a:lnTo>
                            <a:pt x="22" y="14"/>
                          </a:lnTo>
                          <a:lnTo>
                            <a:pt x="20" y="10"/>
                          </a:lnTo>
                          <a:lnTo>
                            <a:pt x="18" y="7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99" name="Rectangle 353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028" y="1975"/>
                      <a:ext cx="100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00" name="Freeform 35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020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1 w 23"/>
                        <a:gd name="T13" fmla="*/ 4 h 46"/>
                        <a:gd name="T14" fmla="*/ 0 w 23"/>
                        <a:gd name="T15" fmla="*/ 5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1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8" y="1"/>
                          </a:lnTo>
                          <a:lnTo>
                            <a:pt x="14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0"/>
                          </a:lnTo>
                          <a:lnTo>
                            <a:pt x="2" y="14"/>
                          </a:lnTo>
                          <a:lnTo>
                            <a:pt x="1" y="18"/>
                          </a:lnTo>
                          <a:lnTo>
                            <a:pt x="0" y="23"/>
                          </a:lnTo>
                          <a:lnTo>
                            <a:pt x="1" y="27"/>
                          </a:lnTo>
                          <a:lnTo>
                            <a:pt x="2" y="31"/>
                          </a:lnTo>
                          <a:lnTo>
                            <a:pt x="3" y="35"/>
                          </a:lnTo>
                          <a:lnTo>
                            <a:pt x="6" y="38"/>
                          </a:lnTo>
                          <a:lnTo>
                            <a:pt x="9" y="42"/>
                          </a:lnTo>
                          <a:lnTo>
                            <a:pt x="14" y="44"/>
                          </a:lnTo>
                          <a:lnTo>
                            <a:pt x="18" y="46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01" name="Freeform 35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20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1 w 23"/>
                        <a:gd name="T13" fmla="*/ 4 h 46"/>
                        <a:gd name="T14" fmla="*/ 0 w 23"/>
                        <a:gd name="T15" fmla="*/ 5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1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8" y="1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0"/>
                          </a:lnTo>
                          <a:lnTo>
                            <a:pt x="2" y="14"/>
                          </a:lnTo>
                          <a:lnTo>
                            <a:pt x="1" y="18"/>
                          </a:lnTo>
                          <a:lnTo>
                            <a:pt x="0" y="23"/>
                          </a:lnTo>
                          <a:lnTo>
                            <a:pt x="1" y="27"/>
                          </a:lnTo>
                          <a:lnTo>
                            <a:pt x="2" y="31"/>
                          </a:lnTo>
                          <a:lnTo>
                            <a:pt x="3" y="35"/>
                          </a:lnTo>
                          <a:lnTo>
                            <a:pt x="6" y="38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8" y="46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02" name="Rectangle 356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128" y="1975"/>
                      <a:ext cx="250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03" name="Freeform 35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378" y="197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6 w 23"/>
                        <a:gd name="T13" fmla="*/ 9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5 h 46"/>
                        <a:gd name="T20" fmla="*/ 6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6"/>
                          </a:lnTo>
                          <a:lnTo>
                            <a:pt x="9" y="44"/>
                          </a:lnTo>
                          <a:lnTo>
                            <a:pt x="13" y="42"/>
                          </a:lnTo>
                          <a:lnTo>
                            <a:pt x="17" y="38"/>
                          </a:lnTo>
                          <a:lnTo>
                            <a:pt x="20" y="35"/>
                          </a:lnTo>
                          <a:lnTo>
                            <a:pt x="21" y="31"/>
                          </a:lnTo>
                          <a:lnTo>
                            <a:pt x="22" y="27"/>
                          </a:lnTo>
                          <a:lnTo>
                            <a:pt x="23" y="23"/>
                          </a:lnTo>
                          <a:lnTo>
                            <a:pt x="22" y="18"/>
                          </a:lnTo>
                          <a:lnTo>
                            <a:pt x="21" y="14"/>
                          </a:lnTo>
                          <a:lnTo>
                            <a:pt x="20" y="10"/>
                          </a:lnTo>
                          <a:lnTo>
                            <a:pt x="17" y="7"/>
                          </a:lnTo>
                          <a:lnTo>
                            <a:pt x="13" y="4"/>
                          </a:lnTo>
                          <a:lnTo>
                            <a:pt x="9" y="2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04" name="Freeform 35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378" y="1904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6 w 23"/>
                        <a:gd name="T13" fmla="*/ 10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6 w 23"/>
                        <a:gd name="T21" fmla="*/ 5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5"/>
                          </a:lnTo>
                          <a:lnTo>
                            <a:pt x="9" y="44"/>
                          </a:lnTo>
                          <a:lnTo>
                            <a:pt x="13" y="42"/>
                          </a:lnTo>
                          <a:lnTo>
                            <a:pt x="17" y="39"/>
                          </a:lnTo>
                          <a:lnTo>
                            <a:pt x="20" y="36"/>
                          </a:lnTo>
                          <a:lnTo>
                            <a:pt x="21" y="32"/>
                          </a:lnTo>
                          <a:lnTo>
                            <a:pt x="22" y="27"/>
                          </a:lnTo>
                          <a:lnTo>
                            <a:pt x="23" y="23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20" y="10"/>
                          </a:lnTo>
                          <a:lnTo>
                            <a:pt x="17" y="7"/>
                          </a:lnTo>
                          <a:lnTo>
                            <a:pt x="13" y="4"/>
                          </a:lnTo>
                          <a:lnTo>
                            <a:pt x="9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05" name="Rectangle 359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178" y="1904"/>
                      <a:ext cx="200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06" name="Freeform 36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70" y="1904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5 h 46"/>
                        <a:gd name="T14" fmla="*/ 0 w 23"/>
                        <a:gd name="T15" fmla="*/ 6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10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2" y="2"/>
                          </a:lnTo>
                          <a:lnTo>
                            <a:pt x="9" y="4"/>
                          </a:lnTo>
                          <a:lnTo>
                            <a:pt x="5" y="7"/>
                          </a:lnTo>
                          <a:lnTo>
                            <a:pt x="3" y="10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5" y="39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8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07" name="Freeform 36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13" y="2290"/>
                      <a:ext cx="21" cy="14"/>
                    </a:xfrm>
                    <a:custGeom>
                      <a:avLst/>
                      <a:gdLst>
                        <a:gd name="T0" fmla="*/ 0 w 74"/>
                        <a:gd name="T1" fmla="*/ 0 h 36"/>
                        <a:gd name="T2" fmla="*/ 0 w 74"/>
                        <a:gd name="T3" fmla="*/ 4 h 36"/>
                        <a:gd name="T4" fmla="*/ 1 w 74"/>
                        <a:gd name="T5" fmla="*/ 6 h 36"/>
                        <a:gd name="T6" fmla="*/ 2 w 74"/>
                        <a:gd name="T7" fmla="*/ 9 h 36"/>
                        <a:gd name="T8" fmla="*/ 3 w 74"/>
                        <a:gd name="T9" fmla="*/ 11 h 36"/>
                        <a:gd name="T10" fmla="*/ 5 w 74"/>
                        <a:gd name="T11" fmla="*/ 12 h 36"/>
                        <a:gd name="T12" fmla="*/ 7 w 74"/>
                        <a:gd name="T13" fmla="*/ 13 h 36"/>
                        <a:gd name="T14" fmla="*/ 9 w 74"/>
                        <a:gd name="T15" fmla="*/ 14 h 36"/>
                        <a:gd name="T16" fmla="*/ 11 w 74"/>
                        <a:gd name="T17" fmla="*/ 14 h 36"/>
                        <a:gd name="T18" fmla="*/ 13 w 74"/>
                        <a:gd name="T19" fmla="*/ 14 h 36"/>
                        <a:gd name="T20" fmla="*/ 14 w 74"/>
                        <a:gd name="T21" fmla="*/ 13 h 36"/>
                        <a:gd name="T22" fmla="*/ 16 w 74"/>
                        <a:gd name="T23" fmla="*/ 12 h 36"/>
                        <a:gd name="T24" fmla="*/ 18 w 74"/>
                        <a:gd name="T25" fmla="*/ 11 h 36"/>
                        <a:gd name="T26" fmla="*/ 19 w 74"/>
                        <a:gd name="T27" fmla="*/ 9 h 36"/>
                        <a:gd name="T28" fmla="*/ 20 w 74"/>
                        <a:gd name="T29" fmla="*/ 6 h 36"/>
                        <a:gd name="T30" fmla="*/ 21 w 74"/>
                        <a:gd name="T31" fmla="*/ 4 h 36"/>
                        <a:gd name="T32" fmla="*/ 21 w 74"/>
                        <a:gd name="T33" fmla="*/ 0 h 36"/>
                        <a:gd name="T34" fmla="*/ 0 w 74"/>
                        <a:gd name="T35" fmla="*/ 0 h 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74" h="36">
                          <a:moveTo>
                            <a:pt x="0" y="0"/>
                          </a:moveTo>
                          <a:lnTo>
                            <a:pt x="1" y="9"/>
                          </a:lnTo>
                          <a:lnTo>
                            <a:pt x="3" y="16"/>
                          </a:lnTo>
                          <a:lnTo>
                            <a:pt x="8" y="22"/>
                          </a:lnTo>
                          <a:lnTo>
                            <a:pt x="12" y="28"/>
                          </a:lnTo>
                          <a:lnTo>
                            <a:pt x="17" y="32"/>
                          </a:lnTo>
                          <a:lnTo>
                            <a:pt x="23" y="34"/>
                          </a:lnTo>
                          <a:lnTo>
                            <a:pt x="31" y="36"/>
                          </a:lnTo>
                          <a:lnTo>
                            <a:pt x="37" y="36"/>
                          </a:lnTo>
                          <a:lnTo>
                            <a:pt x="45" y="36"/>
                          </a:lnTo>
                          <a:lnTo>
                            <a:pt x="51" y="34"/>
                          </a:lnTo>
                          <a:lnTo>
                            <a:pt x="57" y="32"/>
                          </a:lnTo>
                          <a:lnTo>
                            <a:pt x="62" y="28"/>
                          </a:lnTo>
                          <a:lnTo>
                            <a:pt x="68" y="22"/>
                          </a:lnTo>
                          <a:lnTo>
                            <a:pt x="71" y="16"/>
                          </a:lnTo>
                          <a:lnTo>
                            <a:pt x="73" y="9"/>
                          </a:lnTo>
                          <a:lnTo>
                            <a:pt x="74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08" name="Rectangle 362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113" y="1954"/>
                      <a:ext cx="21" cy="3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09" name="Freeform 36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13" y="1932"/>
                      <a:ext cx="21" cy="21"/>
                    </a:xfrm>
                    <a:custGeom>
                      <a:avLst/>
                      <a:gdLst>
                        <a:gd name="T0" fmla="*/ 21 w 74"/>
                        <a:gd name="T1" fmla="*/ 21 h 37"/>
                        <a:gd name="T2" fmla="*/ 21 w 74"/>
                        <a:gd name="T3" fmla="*/ 16 h 37"/>
                        <a:gd name="T4" fmla="*/ 20 w 74"/>
                        <a:gd name="T5" fmla="*/ 12 h 37"/>
                        <a:gd name="T6" fmla="*/ 19 w 74"/>
                        <a:gd name="T7" fmla="*/ 9 h 37"/>
                        <a:gd name="T8" fmla="*/ 18 w 74"/>
                        <a:gd name="T9" fmla="*/ 6 h 37"/>
                        <a:gd name="T10" fmla="*/ 16 w 74"/>
                        <a:gd name="T11" fmla="*/ 3 h 37"/>
                        <a:gd name="T12" fmla="*/ 14 w 74"/>
                        <a:gd name="T13" fmla="*/ 2 h 37"/>
                        <a:gd name="T14" fmla="*/ 13 w 74"/>
                        <a:gd name="T15" fmla="*/ 1 h 37"/>
                        <a:gd name="T16" fmla="*/ 11 w 74"/>
                        <a:gd name="T17" fmla="*/ 0 h 37"/>
                        <a:gd name="T18" fmla="*/ 9 w 74"/>
                        <a:gd name="T19" fmla="*/ 1 h 37"/>
                        <a:gd name="T20" fmla="*/ 7 w 74"/>
                        <a:gd name="T21" fmla="*/ 2 h 37"/>
                        <a:gd name="T22" fmla="*/ 5 w 74"/>
                        <a:gd name="T23" fmla="*/ 3 h 37"/>
                        <a:gd name="T24" fmla="*/ 3 w 74"/>
                        <a:gd name="T25" fmla="*/ 6 h 37"/>
                        <a:gd name="T26" fmla="*/ 2 w 74"/>
                        <a:gd name="T27" fmla="*/ 9 h 37"/>
                        <a:gd name="T28" fmla="*/ 1 w 74"/>
                        <a:gd name="T29" fmla="*/ 12 h 37"/>
                        <a:gd name="T30" fmla="*/ 0 w 74"/>
                        <a:gd name="T31" fmla="*/ 16 h 37"/>
                        <a:gd name="T32" fmla="*/ 0 w 74"/>
                        <a:gd name="T33" fmla="*/ 21 h 37"/>
                        <a:gd name="T34" fmla="*/ 21 w 74"/>
                        <a:gd name="T35" fmla="*/ 21 h 3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74" h="37">
                          <a:moveTo>
                            <a:pt x="74" y="37"/>
                          </a:moveTo>
                          <a:lnTo>
                            <a:pt x="73" y="29"/>
                          </a:lnTo>
                          <a:lnTo>
                            <a:pt x="71" y="21"/>
                          </a:lnTo>
                          <a:lnTo>
                            <a:pt x="68" y="15"/>
                          </a:lnTo>
                          <a:lnTo>
                            <a:pt x="62" y="10"/>
                          </a:lnTo>
                          <a:lnTo>
                            <a:pt x="57" y="6"/>
                          </a:lnTo>
                          <a:lnTo>
                            <a:pt x="51" y="3"/>
                          </a:lnTo>
                          <a:lnTo>
                            <a:pt x="45" y="1"/>
                          </a:lnTo>
                          <a:lnTo>
                            <a:pt x="37" y="0"/>
                          </a:lnTo>
                          <a:lnTo>
                            <a:pt x="31" y="1"/>
                          </a:lnTo>
                          <a:lnTo>
                            <a:pt x="23" y="3"/>
                          </a:lnTo>
                          <a:lnTo>
                            <a:pt x="17" y="6"/>
                          </a:lnTo>
                          <a:lnTo>
                            <a:pt x="12" y="10"/>
                          </a:lnTo>
                          <a:lnTo>
                            <a:pt x="8" y="15"/>
                          </a:lnTo>
                          <a:lnTo>
                            <a:pt x="3" y="21"/>
                          </a:lnTo>
                          <a:lnTo>
                            <a:pt x="1" y="29"/>
                          </a:lnTo>
                          <a:lnTo>
                            <a:pt x="0" y="37"/>
                          </a:lnTo>
                          <a:lnTo>
                            <a:pt x="74" y="3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10" name="Freeform 36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13" y="2455"/>
                      <a:ext cx="21" cy="21"/>
                    </a:xfrm>
                    <a:custGeom>
                      <a:avLst/>
                      <a:gdLst>
                        <a:gd name="T0" fmla="*/ 0 w 73"/>
                        <a:gd name="T1" fmla="*/ 0 h 37"/>
                        <a:gd name="T2" fmla="*/ 0 w 73"/>
                        <a:gd name="T3" fmla="*/ 5 h 37"/>
                        <a:gd name="T4" fmla="*/ 1 w 73"/>
                        <a:gd name="T5" fmla="*/ 9 h 37"/>
                        <a:gd name="T6" fmla="*/ 2 w 73"/>
                        <a:gd name="T7" fmla="*/ 13 h 37"/>
                        <a:gd name="T8" fmla="*/ 3 w 73"/>
                        <a:gd name="T9" fmla="*/ 16 h 37"/>
                        <a:gd name="T10" fmla="*/ 5 w 73"/>
                        <a:gd name="T11" fmla="*/ 18 h 37"/>
                        <a:gd name="T12" fmla="*/ 7 w 73"/>
                        <a:gd name="T13" fmla="*/ 20 h 37"/>
                        <a:gd name="T14" fmla="*/ 8 w 73"/>
                        <a:gd name="T15" fmla="*/ 20 h 37"/>
                        <a:gd name="T16" fmla="*/ 11 w 73"/>
                        <a:gd name="T17" fmla="*/ 21 h 37"/>
                        <a:gd name="T18" fmla="*/ 12 w 73"/>
                        <a:gd name="T19" fmla="*/ 20 h 37"/>
                        <a:gd name="T20" fmla="*/ 14 w 73"/>
                        <a:gd name="T21" fmla="*/ 20 h 37"/>
                        <a:gd name="T22" fmla="*/ 16 w 73"/>
                        <a:gd name="T23" fmla="*/ 18 h 37"/>
                        <a:gd name="T24" fmla="*/ 18 w 73"/>
                        <a:gd name="T25" fmla="*/ 16 h 37"/>
                        <a:gd name="T26" fmla="*/ 19 w 73"/>
                        <a:gd name="T27" fmla="*/ 13 h 37"/>
                        <a:gd name="T28" fmla="*/ 20 w 73"/>
                        <a:gd name="T29" fmla="*/ 9 h 37"/>
                        <a:gd name="T30" fmla="*/ 21 w 73"/>
                        <a:gd name="T31" fmla="*/ 5 h 37"/>
                        <a:gd name="T32" fmla="*/ 21 w 73"/>
                        <a:gd name="T33" fmla="*/ 0 h 37"/>
                        <a:gd name="T34" fmla="*/ 0 w 73"/>
                        <a:gd name="T35" fmla="*/ 0 h 3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73" h="37">
                          <a:moveTo>
                            <a:pt x="0" y="0"/>
                          </a:moveTo>
                          <a:lnTo>
                            <a:pt x="1" y="9"/>
                          </a:lnTo>
                          <a:lnTo>
                            <a:pt x="3" y="16"/>
                          </a:lnTo>
                          <a:lnTo>
                            <a:pt x="7" y="23"/>
                          </a:lnTo>
                          <a:lnTo>
                            <a:pt x="12" y="28"/>
                          </a:lnTo>
                          <a:lnTo>
                            <a:pt x="17" y="32"/>
                          </a:lnTo>
                          <a:lnTo>
                            <a:pt x="23" y="35"/>
                          </a:lnTo>
                          <a:lnTo>
                            <a:pt x="29" y="36"/>
                          </a:lnTo>
                          <a:lnTo>
                            <a:pt x="37" y="37"/>
                          </a:lnTo>
                          <a:lnTo>
                            <a:pt x="43" y="36"/>
                          </a:lnTo>
                          <a:lnTo>
                            <a:pt x="49" y="35"/>
                          </a:lnTo>
                          <a:lnTo>
                            <a:pt x="56" y="32"/>
                          </a:lnTo>
                          <a:lnTo>
                            <a:pt x="61" y="28"/>
                          </a:lnTo>
                          <a:lnTo>
                            <a:pt x="66" y="23"/>
                          </a:lnTo>
                          <a:lnTo>
                            <a:pt x="69" y="16"/>
                          </a:lnTo>
                          <a:lnTo>
                            <a:pt x="72" y="9"/>
                          </a:lnTo>
                          <a:lnTo>
                            <a:pt x="73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11" name="Rectangle 365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113" y="2312"/>
                      <a:ext cx="21" cy="14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12" name="Freeform 36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13" y="2305"/>
                      <a:ext cx="21" cy="7"/>
                    </a:xfrm>
                    <a:custGeom>
                      <a:avLst/>
                      <a:gdLst>
                        <a:gd name="T0" fmla="*/ 21 w 73"/>
                        <a:gd name="T1" fmla="*/ 7 h 37"/>
                        <a:gd name="T2" fmla="*/ 21 w 73"/>
                        <a:gd name="T3" fmla="*/ 5 h 37"/>
                        <a:gd name="T4" fmla="*/ 20 w 73"/>
                        <a:gd name="T5" fmla="*/ 4 h 37"/>
                        <a:gd name="T6" fmla="*/ 19 w 73"/>
                        <a:gd name="T7" fmla="*/ 3 h 37"/>
                        <a:gd name="T8" fmla="*/ 18 w 73"/>
                        <a:gd name="T9" fmla="*/ 2 h 37"/>
                        <a:gd name="T10" fmla="*/ 16 w 73"/>
                        <a:gd name="T11" fmla="*/ 1 h 37"/>
                        <a:gd name="T12" fmla="*/ 14 w 73"/>
                        <a:gd name="T13" fmla="*/ 0 h 37"/>
                        <a:gd name="T14" fmla="*/ 12 w 73"/>
                        <a:gd name="T15" fmla="*/ 0 h 37"/>
                        <a:gd name="T16" fmla="*/ 11 w 73"/>
                        <a:gd name="T17" fmla="*/ 0 h 37"/>
                        <a:gd name="T18" fmla="*/ 8 w 73"/>
                        <a:gd name="T19" fmla="*/ 0 h 37"/>
                        <a:gd name="T20" fmla="*/ 7 w 73"/>
                        <a:gd name="T21" fmla="*/ 0 h 37"/>
                        <a:gd name="T22" fmla="*/ 5 w 73"/>
                        <a:gd name="T23" fmla="*/ 1 h 37"/>
                        <a:gd name="T24" fmla="*/ 3 w 73"/>
                        <a:gd name="T25" fmla="*/ 2 h 37"/>
                        <a:gd name="T26" fmla="*/ 2 w 73"/>
                        <a:gd name="T27" fmla="*/ 3 h 37"/>
                        <a:gd name="T28" fmla="*/ 1 w 73"/>
                        <a:gd name="T29" fmla="*/ 4 h 37"/>
                        <a:gd name="T30" fmla="*/ 0 w 73"/>
                        <a:gd name="T31" fmla="*/ 5 h 37"/>
                        <a:gd name="T32" fmla="*/ 0 w 73"/>
                        <a:gd name="T33" fmla="*/ 7 h 37"/>
                        <a:gd name="T34" fmla="*/ 21 w 73"/>
                        <a:gd name="T35" fmla="*/ 7 h 3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73" h="37">
                          <a:moveTo>
                            <a:pt x="73" y="37"/>
                          </a:moveTo>
                          <a:lnTo>
                            <a:pt x="72" y="28"/>
                          </a:lnTo>
                          <a:lnTo>
                            <a:pt x="69" y="20"/>
                          </a:lnTo>
                          <a:lnTo>
                            <a:pt x="66" y="14"/>
                          </a:lnTo>
                          <a:lnTo>
                            <a:pt x="61" y="9"/>
                          </a:lnTo>
                          <a:lnTo>
                            <a:pt x="56" y="5"/>
                          </a:lnTo>
                          <a:lnTo>
                            <a:pt x="49" y="2"/>
                          </a:lnTo>
                          <a:lnTo>
                            <a:pt x="43" y="0"/>
                          </a:lnTo>
                          <a:lnTo>
                            <a:pt x="37" y="0"/>
                          </a:lnTo>
                          <a:lnTo>
                            <a:pt x="29" y="0"/>
                          </a:lnTo>
                          <a:lnTo>
                            <a:pt x="23" y="2"/>
                          </a:lnTo>
                          <a:lnTo>
                            <a:pt x="17" y="5"/>
                          </a:lnTo>
                          <a:lnTo>
                            <a:pt x="12" y="9"/>
                          </a:lnTo>
                          <a:lnTo>
                            <a:pt x="7" y="14"/>
                          </a:lnTo>
                          <a:lnTo>
                            <a:pt x="3" y="20"/>
                          </a:lnTo>
                          <a:lnTo>
                            <a:pt x="1" y="28"/>
                          </a:lnTo>
                          <a:lnTo>
                            <a:pt x="0" y="37"/>
                          </a:lnTo>
                          <a:lnTo>
                            <a:pt x="73" y="3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13" name="Freeform 36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763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1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1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8"/>
                          </a:lnTo>
                          <a:lnTo>
                            <a:pt x="2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8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14" name="Rectangle 368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770" y="2448"/>
                      <a:ext cx="12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15" name="Freeform 36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899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5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7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7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5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10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5" y="4"/>
                          </a:lnTo>
                          <a:lnTo>
                            <a:pt x="10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16" name="Freeform 37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892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0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0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2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8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17" name="Rectangle 371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899" y="2448"/>
                      <a:ext cx="12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18" name="Freeform 37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028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5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7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7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5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6" y="46"/>
                          </a:lnTo>
                          <a:lnTo>
                            <a:pt x="11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5" y="4"/>
                          </a:lnTo>
                          <a:lnTo>
                            <a:pt x="11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19" name="Freeform 37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634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2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0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0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2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2" y="2"/>
                          </a:lnTo>
                          <a:lnTo>
                            <a:pt x="8" y="4"/>
                          </a:lnTo>
                          <a:lnTo>
                            <a:pt x="5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5" y="39"/>
                          </a:lnTo>
                          <a:lnTo>
                            <a:pt x="8" y="42"/>
                          </a:lnTo>
                          <a:lnTo>
                            <a:pt x="12" y="44"/>
                          </a:lnTo>
                          <a:lnTo>
                            <a:pt x="18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20" name="Rectangle 37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642" y="2448"/>
                      <a:ext cx="12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21" name="Freeform 37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770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5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7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7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5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6" y="46"/>
                          </a:lnTo>
                          <a:lnTo>
                            <a:pt x="10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5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22" name="Freeform 37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899" y="1975"/>
                      <a:ext cx="43" cy="14"/>
                    </a:xfrm>
                    <a:custGeom>
                      <a:avLst/>
                      <a:gdLst>
                        <a:gd name="T0" fmla="*/ 0 w 116"/>
                        <a:gd name="T1" fmla="*/ 14 h 46"/>
                        <a:gd name="T2" fmla="*/ 10 w 116"/>
                        <a:gd name="T3" fmla="*/ 14 h 46"/>
                        <a:gd name="T4" fmla="*/ 19 w 116"/>
                        <a:gd name="T5" fmla="*/ 13 h 46"/>
                        <a:gd name="T6" fmla="*/ 26 w 116"/>
                        <a:gd name="T7" fmla="*/ 13 h 46"/>
                        <a:gd name="T8" fmla="*/ 32 w 116"/>
                        <a:gd name="T9" fmla="*/ 12 h 46"/>
                        <a:gd name="T10" fmla="*/ 37 w 116"/>
                        <a:gd name="T11" fmla="*/ 11 h 46"/>
                        <a:gd name="T12" fmla="*/ 40 w 116"/>
                        <a:gd name="T13" fmla="*/ 9 h 46"/>
                        <a:gd name="T14" fmla="*/ 42 w 116"/>
                        <a:gd name="T15" fmla="*/ 9 h 46"/>
                        <a:gd name="T16" fmla="*/ 42 w 116"/>
                        <a:gd name="T17" fmla="*/ 8 h 46"/>
                        <a:gd name="T18" fmla="*/ 43 w 116"/>
                        <a:gd name="T19" fmla="*/ 8 h 46"/>
                        <a:gd name="T20" fmla="*/ 43 w 116"/>
                        <a:gd name="T21" fmla="*/ 7 h 46"/>
                        <a:gd name="T22" fmla="*/ 43 w 116"/>
                        <a:gd name="T23" fmla="*/ 6 h 46"/>
                        <a:gd name="T24" fmla="*/ 42 w 116"/>
                        <a:gd name="T25" fmla="*/ 5 h 46"/>
                        <a:gd name="T26" fmla="*/ 42 w 116"/>
                        <a:gd name="T27" fmla="*/ 5 h 46"/>
                        <a:gd name="T28" fmla="*/ 40 w 116"/>
                        <a:gd name="T29" fmla="*/ 4 h 46"/>
                        <a:gd name="T30" fmla="*/ 37 w 116"/>
                        <a:gd name="T31" fmla="*/ 3 h 46"/>
                        <a:gd name="T32" fmla="*/ 32 w 116"/>
                        <a:gd name="T33" fmla="*/ 2 h 46"/>
                        <a:gd name="T34" fmla="*/ 26 w 116"/>
                        <a:gd name="T35" fmla="*/ 1 h 46"/>
                        <a:gd name="T36" fmla="*/ 19 w 116"/>
                        <a:gd name="T37" fmla="*/ 1 h 46"/>
                        <a:gd name="T38" fmla="*/ 10 w 116"/>
                        <a:gd name="T39" fmla="*/ 0 h 46"/>
                        <a:gd name="T40" fmla="*/ 0 w 116"/>
                        <a:gd name="T41" fmla="*/ 0 h 46"/>
                        <a:gd name="T42" fmla="*/ 0 w 116"/>
                        <a:gd name="T43" fmla="*/ 14 h 4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0" t="0" r="r" b="b"/>
                      <a:pathLst>
                        <a:path w="116" h="46">
                          <a:moveTo>
                            <a:pt x="0" y="46"/>
                          </a:moveTo>
                          <a:lnTo>
                            <a:pt x="27" y="46"/>
                          </a:lnTo>
                          <a:lnTo>
                            <a:pt x="51" y="44"/>
                          </a:lnTo>
                          <a:lnTo>
                            <a:pt x="71" y="42"/>
                          </a:lnTo>
                          <a:lnTo>
                            <a:pt x="86" y="38"/>
                          </a:lnTo>
                          <a:lnTo>
                            <a:pt x="99" y="35"/>
                          </a:lnTo>
                          <a:lnTo>
                            <a:pt x="108" y="31"/>
                          </a:lnTo>
                          <a:lnTo>
                            <a:pt x="112" y="29"/>
                          </a:lnTo>
                          <a:lnTo>
                            <a:pt x="114" y="27"/>
                          </a:lnTo>
                          <a:lnTo>
                            <a:pt x="116" y="25"/>
                          </a:lnTo>
                          <a:lnTo>
                            <a:pt x="116" y="23"/>
                          </a:lnTo>
                          <a:lnTo>
                            <a:pt x="116" y="21"/>
                          </a:lnTo>
                          <a:lnTo>
                            <a:pt x="114" y="18"/>
                          </a:lnTo>
                          <a:lnTo>
                            <a:pt x="112" y="16"/>
                          </a:lnTo>
                          <a:lnTo>
                            <a:pt x="108" y="14"/>
                          </a:lnTo>
                          <a:lnTo>
                            <a:pt x="99" y="10"/>
                          </a:lnTo>
                          <a:lnTo>
                            <a:pt x="86" y="7"/>
                          </a:lnTo>
                          <a:lnTo>
                            <a:pt x="71" y="4"/>
                          </a:lnTo>
                          <a:lnTo>
                            <a:pt x="51" y="2"/>
                          </a:lnTo>
                          <a:lnTo>
                            <a:pt x="27" y="1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23" name="Rectangle 377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270" y="1975"/>
                      <a:ext cx="629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24" name="Freeform 37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234" y="1975"/>
                      <a:ext cx="36" cy="14"/>
                    </a:xfrm>
                    <a:custGeom>
                      <a:avLst/>
                      <a:gdLst>
                        <a:gd name="T0" fmla="*/ 36 w 116"/>
                        <a:gd name="T1" fmla="*/ 0 h 46"/>
                        <a:gd name="T2" fmla="*/ 28 w 116"/>
                        <a:gd name="T3" fmla="*/ 0 h 46"/>
                        <a:gd name="T4" fmla="*/ 20 w 116"/>
                        <a:gd name="T5" fmla="*/ 1 h 46"/>
                        <a:gd name="T6" fmla="*/ 14 w 116"/>
                        <a:gd name="T7" fmla="*/ 1 h 46"/>
                        <a:gd name="T8" fmla="*/ 9 w 116"/>
                        <a:gd name="T9" fmla="*/ 2 h 46"/>
                        <a:gd name="T10" fmla="*/ 5 w 116"/>
                        <a:gd name="T11" fmla="*/ 3 h 46"/>
                        <a:gd name="T12" fmla="*/ 2 w 116"/>
                        <a:gd name="T13" fmla="*/ 4 h 46"/>
                        <a:gd name="T14" fmla="*/ 2 w 116"/>
                        <a:gd name="T15" fmla="*/ 5 h 46"/>
                        <a:gd name="T16" fmla="*/ 1 w 116"/>
                        <a:gd name="T17" fmla="*/ 5 h 46"/>
                        <a:gd name="T18" fmla="*/ 0 w 116"/>
                        <a:gd name="T19" fmla="*/ 6 h 46"/>
                        <a:gd name="T20" fmla="*/ 0 w 116"/>
                        <a:gd name="T21" fmla="*/ 7 h 46"/>
                        <a:gd name="T22" fmla="*/ 0 w 116"/>
                        <a:gd name="T23" fmla="*/ 8 h 46"/>
                        <a:gd name="T24" fmla="*/ 1 w 116"/>
                        <a:gd name="T25" fmla="*/ 8 h 46"/>
                        <a:gd name="T26" fmla="*/ 2 w 116"/>
                        <a:gd name="T27" fmla="*/ 9 h 46"/>
                        <a:gd name="T28" fmla="*/ 2 w 116"/>
                        <a:gd name="T29" fmla="*/ 9 h 46"/>
                        <a:gd name="T30" fmla="*/ 5 w 116"/>
                        <a:gd name="T31" fmla="*/ 11 h 46"/>
                        <a:gd name="T32" fmla="*/ 9 w 116"/>
                        <a:gd name="T33" fmla="*/ 12 h 46"/>
                        <a:gd name="T34" fmla="*/ 14 w 116"/>
                        <a:gd name="T35" fmla="*/ 13 h 46"/>
                        <a:gd name="T36" fmla="*/ 20 w 116"/>
                        <a:gd name="T37" fmla="*/ 13 h 46"/>
                        <a:gd name="T38" fmla="*/ 28 w 116"/>
                        <a:gd name="T39" fmla="*/ 14 h 46"/>
                        <a:gd name="T40" fmla="*/ 36 w 116"/>
                        <a:gd name="T41" fmla="*/ 14 h 46"/>
                        <a:gd name="T42" fmla="*/ 36 w 116"/>
                        <a:gd name="T43" fmla="*/ 0 h 4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0" t="0" r="r" b="b"/>
                      <a:pathLst>
                        <a:path w="116" h="46">
                          <a:moveTo>
                            <a:pt x="116" y="0"/>
                          </a:moveTo>
                          <a:lnTo>
                            <a:pt x="89" y="1"/>
                          </a:lnTo>
                          <a:lnTo>
                            <a:pt x="66" y="2"/>
                          </a:lnTo>
                          <a:lnTo>
                            <a:pt x="46" y="4"/>
                          </a:lnTo>
                          <a:lnTo>
                            <a:pt x="29" y="7"/>
                          </a:lnTo>
                          <a:lnTo>
                            <a:pt x="16" y="10"/>
                          </a:lnTo>
                          <a:lnTo>
                            <a:pt x="8" y="14"/>
                          </a:lnTo>
                          <a:lnTo>
                            <a:pt x="5" y="16"/>
                          </a:lnTo>
                          <a:lnTo>
                            <a:pt x="2" y="18"/>
                          </a:lnTo>
                          <a:lnTo>
                            <a:pt x="0" y="21"/>
                          </a:lnTo>
                          <a:lnTo>
                            <a:pt x="0" y="23"/>
                          </a:lnTo>
                          <a:lnTo>
                            <a:pt x="0" y="25"/>
                          </a:lnTo>
                          <a:lnTo>
                            <a:pt x="2" y="27"/>
                          </a:lnTo>
                          <a:lnTo>
                            <a:pt x="5" y="29"/>
                          </a:lnTo>
                          <a:lnTo>
                            <a:pt x="8" y="31"/>
                          </a:lnTo>
                          <a:lnTo>
                            <a:pt x="16" y="35"/>
                          </a:lnTo>
                          <a:lnTo>
                            <a:pt x="29" y="38"/>
                          </a:lnTo>
                          <a:lnTo>
                            <a:pt x="46" y="42"/>
                          </a:lnTo>
                          <a:lnTo>
                            <a:pt x="66" y="44"/>
                          </a:lnTo>
                          <a:lnTo>
                            <a:pt x="89" y="46"/>
                          </a:lnTo>
                          <a:lnTo>
                            <a:pt x="116" y="46"/>
                          </a:lnTo>
                          <a:lnTo>
                            <a:pt x="116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25" name="Freeform 37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028" y="197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5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9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5 h 46"/>
                        <a:gd name="T20" fmla="*/ 7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5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6"/>
                          </a:lnTo>
                          <a:lnTo>
                            <a:pt x="11" y="44"/>
                          </a:lnTo>
                          <a:lnTo>
                            <a:pt x="15" y="42"/>
                          </a:lnTo>
                          <a:lnTo>
                            <a:pt x="18" y="38"/>
                          </a:lnTo>
                          <a:lnTo>
                            <a:pt x="20" y="35"/>
                          </a:lnTo>
                          <a:lnTo>
                            <a:pt x="22" y="31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8"/>
                          </a:lnTo>
                          <a:lnTo>
                            <a:pt x="22" y="14"/>
                          </a:lnTo>
                          <a:lnTo>
                            <a:pt x="20" y="10"/>
                          </a:lnTo>
                          <a:lnTo>
                            <a:pt x="18" y="7"/>
                          </a:lnTo>
                          <a:lnTo>
                            <a:pt x="15" y="4"/>
                          </a:lnTo>
                          <a:lnTo>
                            <a:pt x="11" y="2"/>
                          </a:lnTo>
                          <a:lnTo>
                            <a:pt x="6" y="1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26" name="Rectangle 380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899" y="1975"/>
                      <a:ext cx="129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27" name="Freeform 38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892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4 h 46"/>
                        <a:gd name="T14" fmla="*/ 0 w 23"/>
                        <a:gd name="T15" fmla="*/ 5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8" y="1"/>
                          </a:lnTo>
                          <a:lnTo>
                            <a:pt x="12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0"/>
                          </a:lnTo>
                          <a:lnTo>
                            <a:pt x="1" y="14"/>
                          </a:lnTo>
                          <a:lnTo>
                            <a:pt x="0" y="18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1"/>
                          </a:lnTo>
                          <a:lnTo>
                            <a:pt x="3" y="35"/>
                          </a:lnTo>
                          <a:lnTo>
                            <a:pt x="6" y="38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8" y="46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28" name="Freeform 38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55" y="2448"/>
                      <a:ext cx="7" cy="21"/>
                    </a:xfrm>
                    <a:custGeom>
                      <a:avLst/>
                      <a:gdLst>
                        <a:gd name="T0" fmla="*/ 7 w 24"/>
                        <a:gd name="T1" fmla="*/ 0 h 47"/>
                        <a:gd name="T2" fmla="*/ 5 w 24"/>
                        <a:gd name="T3" fmla="*/ 0 h 47"/>
                        <a:gd name="T4" fmla="*/ 4 w 24"/>
                        <a:gd name="T5" fmla="*/ 1 h 47"/>
                        <a:gd name="T6" fmla="*/ 3 w 24"/>
                        <a:gd name="T7" fmla="*/ 2 h 47"/>
                        <a:gd name="T8" fmla="*/ 2 w 24"/>
                        <a:gd name="T9" fmla="*/ 4 h 47"/>
                        <a:gd name="T10" fmla="*/ 1 w 24"/>
                        <a:gd name="T11" fmla="*/ 5 h 47"/>
                        <a:gd name="T12" fmla="*/ 0 w 24"/>
                        <a:gd name="T13" fmla="*/ 7 h 47"/>
                        <a:gd name="T14" fmla="*/ 0 w 24"/>
                        <a:gd name="T15" fmla="*/ 8 h 47"/>
                        <a:gd name="T16" fmla="*/ 0 w 24"/>
                        <a:gd name="T17" fmla="*/ 10 h 47"/>
                        <a:gd name="T18" fmla="*/ 0 w 24"/>
                        <a:gd name="T19" fmla="*/ 13 h 47"/>
                        <a:gd name="T20" fmla="*/ 0 w 24"/>
                        <a:gd name="T21" fmla="*/ 14 h 47"/>
                        <a:gd name="T22" fmla="*/ 1 w 24"/>
                        <a:gd name="T23" fmla="*/ 16 h 47"/>
                        <a:gd name="T24" fmla="*/ 2 w 24"/>
                        <a:gd name="T25" fmla="*/ 17 h 47"/>
                        <a:gd name="T26" fmla="*/ 3 w 24"/>
                        <a:gd name="T27" fmla="*/ 19 h 47"/>
                        <a:gd name="T28" fmla="*/ 4 w 24"/>
                        <a:gd name="T29" fmla="*/ 20 h 47"/>
                        <a:gd name="T30" fmla="*/ 5 w 24"/>
                        <a:gd name="T31" fmla="*/ 21 h 47"/>
                        <a:gd name="T32" fmla="*/ 7 w 24"/>
                        <a:gd name="T33" fmla="*/ 21 h 47"/>
                        <a:gd name="T34" fmla="*/ 7 w 24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7">
                          <a:moveTo>
                            <a:pt x="24" y="0"/>
                          </a:moveTo>
                          <a:lnTo>
                            <a:pt x="18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4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4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8" y="46"/>
                          </a:lnTo>
                          <a:lnTo>
                            <a:pt x="24" y="47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29" name="Rectangle 383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663" y="2448"/>
                      <a:ext cx="100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30" name="Freeform 38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763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4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6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6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4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9" y="44"/>
                          </a:lnTo>
                          <a:lnTo>
                            <a:pt x="13" y="42"/>
                          </a:lnTo>
                          <a:lnTo>
                            <a:pt x="16" y="39"/>
                          </a:lnTo>
                          <a:lnTo>
                            <a:pt x="20" y="36"/>
                          </a:lnTo>
                          <a:lnTo>
                            <a:pt x="21" y="32"/>
                          </a:lnTo>
                          <a:lnTo>
                            <a:pt x="22" y="28"/>
                          </a:lnTo>
                          <a:lnTo>
                            <a:pt x="23" y="23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20" y="11"/>
                          </a:lnTo>
                          <a:lnTo>
                            <a:pt x="16" y="8"/>
                          </a:lnTo>
                          <a:lnTo>
                            <a:pt x="13" y="4"/>
                          </a:lnTo>
                          <a:lnTo>
                            <a:pt x="9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31" name="Freeform 38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763" y="197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6 w 23"/>
                        <a:gd name="T13" fmla="*/ 9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5 h 46"/>
                        <a:gd name="T20" fmla="*/ 6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6"/>
                          </a:lnTo>
                          <a:lnTo>
                            <a:pt x="9" y="44"/>
                          </a:lnTo>
                          <a:lnTo>
                            <a:pt x="13" y="42"/>
                          </a:lnTo>
                          <a:lnTo>
                            <a:pt x="16" y="38"/>
                          </a:lnTo>
                          <a:lnTo>
                            <a:pt x="20" y="35"/>
                          </a:lnTo>
                          <a:lnTo>
                            <a:pt x="21" y="31"/>
                          </a:lnTo>
                          <a:lnTo>
                            <a:pt x="22" y="27"/>
                          </a:lnTo>
                          <a:lnTo>
                            <a:pt x="23" y="23"/>
                          </a:lnTo>
                          <a:lnTo>
                            <a:pt x="22" y="18"/>
                          </a:lnTo>
                          <a:lnTo>
                            <a:pt x="21" y="14"/>
                          </a:lnTo>
                          <a:lnTo>
                            <a:pt x="20" y="10"/>
                          </a:lnTo>
                          <a:lnTo>
                            <a:pt x="16" y="7"/>
                          </a:lnTo>
                          <a:lnTo>
                            <a:pt x="13" y="4"/>
                          </a:lnTo>
                          <a:lnTo>
                            <a:pt x="9" y="2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32" name="Rectangle 386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655" y="1975"/>
                      <a:ext cx="107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33" name="Freeform 38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48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4 h 46"/>
                        <a:gd name="T14" fmla="*/ 0 w 23"/>
                        <a:gd name="T15" fmla="*/ 5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1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0"/>
                          </a:lnTo>
                          <a:lnTo>
                            <a:pt x="1" y="14"/>
                          </a:lnTo>
                          <a:lnTo>
                            <a:pt x="0" y="18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1"/>
                          </a:lnTo>
                          <a:lnTo>
                            <a:pt x="3" y="35"/>
                          </a:lnTo>
                          <a:lnTo>
                            <a:pt x="6" y="38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6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34" name="Freeform 38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270" y="1975"/>
                      <a:ext cx="14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3 w 23"/>
                        <a:gd name="T3" fmla="*/ 14 h 46"/>
                        <a:gd name="T4" fmla="*/ 6 w 23"/>
                        <a:gd name="T5" fmla="*/ 13 h 46"/>
                        <a:gd name="T6" fmla="*/ 9 w 23"/>
                        <a:gd name="T7" fmla="*/ 13 h 46"/>
                        <a:gd name="T8" fmla="*/ 11 w 23"/>
                        <a:gd name="T9" fmla="*/ 12 h 46"/>
                        <a:gd name="T10" fmla="*/ 12 w 23"/>
                        <a:gd name="T11" fmla="*/ 11 h 46"/>
                        <a:gd name="T12" fmla="*/ 13 w 23"/>
                        <a:gd name="T13" fmla="*/ 9 h 46"/>
                        <a:gd name="T14" fmla="*/ 14 w 23"/>
                        <a:gd name="T15" fmla="*/ 8 h 46"/>
                        <a:gd name="T16" fmla="*/ 14 w 23"/>
                        <a:gd name="T17" fmla="*/ 7 h 46"/>
                        <a:gd name="T18" fmla="*/ 14 w 23"/>
                        <a:gd name="T19" fmla="*/ 5 h 46"/>
                        <a:gd name="T20" fmla="*/ 13 w 23"/>
                        <a:gd name="T21" fmla="*/ 4 h 46"/>
                        <a:gd name="T22" fmla="*/ 12 w 23"/>
                        <a:gd name="T23" fmla="*/ 3 h 46"/>
                        <a:gd name="T24" fmla="*/ 11 w 23"/>
                        <a:gd name="T25" fmla="*/ 2 h 46"/>
                        <a:gd name="T26" fmla="*/ 9 w 23"/>
                        <a:gd name="T27" fmla="*/ 1 h 46"/>
                        <a:gd name="T28" fmla="*/ 6 w 23"/>
                        <a:gd name="T29" fmla="*/ 1 h 46"/>
                        <a:gd name="T30" fmla="*/ 3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6"/>
                          </a:lnTo>
                          <a:lnTo>
                            <a:pt x="10" y="44"/>
                          </a:lnTo>
                          <a:lnTo>
                            <a:pt x="15" y="42"/>
                          </a:lnTo>
                          <a:lnTo>
                            <a:pt x="18" y="38"/>
                          </a:lnTo>
                          <a:lnTo>
                            <a:pt x="20" y="35"/>
                          </a:lnTo>
                          <a:lnTo>
                            <a:pt x="22" y="31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8"/>
                          </a:lnTo>
                          <a:lnTo>
                            <a:pt x="22" y="14"/>
                          </a:lnTo>
                          <a:lnTo>
                            <a:pt x="20" y="10"/>
                          </a:lnTo>
                          <a:lnTo>
                            <a:pt x="18" y="7"/>
                          </a:lnTo>
                          <a:lnTo>
                            <a:pt x="15" y="4"/>
                          </a:lnTo>
                          <a:lnTo>
                            <a:pt x="10" y="2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35" name="Rectangle 389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149" y="1975"/>
                      <a:ext cx="121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36" name="Freeform 39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141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1 w 23"/>
                        <a:gd name="T13" fmla="*/ 4 h 46"/>
                        <a:gd name="T14" fmla="*/ 0 w 23"/>
                        <a:gd name="T15" fmla="*/ 5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1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1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0"/>
                          </a:lnTo>
                          <a:lnTo>
                            <a:pt x="2" y="14"/>
                          </a:lnTo>
                          <a:lnTo>
                            <a:pt x="1" y="18"/>
                          </a:lnTo>
                          <a:lnTo>
                            <a:pt x="0" y="23"/>
                          </a:lnTo>
                          <a:lnTo>
                            <a:pt x="1" y="27"/>
                          </a:lnTo>
                          <a:lnTo>
                            <a:pt x="2" y="31"/>
                          </a:lnTo>
                          <a:lnTo>
                            <a:pt x="3" y="35"/>
                          </a:lnTo>
                          <a:lnTo>
                            <a:pt x="6" y="38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6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37" name="Freeform 39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141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1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1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8"/>
                          </a:lnTo>
                          <a:lnTo>
                            <a:pt x="2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38" name="Rectangle 392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149" y="2448"/>
                      <a:ext cx="121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39" name="Freeform 39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270" y="2448"/>
                      <a:ext cx="14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3 w 23"/>
                        <a:gd name="T3" fmla="*/ 21 h 47"/>
                        <a:gd name="T4" fmla="*/ 6 w 23"/>
                        <a:gd name="T5" fmla="*/ 20 h 47"/>
                        <a:gd name="T6" fmla="*/ 9 w 23"/>
                        <a:gd name="T7" fmla="*/ 19 h 47"/>
                        <a:gd name="T8" fmla="*/ 11 w 23"/>
                        <a:gd name="T9" fmla="*/ 17 h 47"/>
                        <a:gd name="T10" fmla="*/ 12 w 23"/>
                        <a:gd name="T11" fmla="*/ 16 h 47"/>
                        <a:gd name="T12" fmla="*/ 13 w 23"/>
                        <a:gd name="T13" fmla="*/ 14 h 47"/>
                        <a:gd name="T14" fmla="*/ 14 w 23"/>
                        <a:gd name="T15" fmla="*/ 13 h 47"/>
                        <a:gd name="T16" fmla="*/ 14 w 23"/>
                        <a:gd name="T17" fmla="*/ 10 h 47"/>
                        <a:gd name="T18" fmla="*/ 14 w 23"/>
                        <a:gd name="T19" fmla="*/ 8 h 47"/>
                        <a:gd name="T20" fmla="*/ 13 w 23"/>
                        <a:gd name="T21" fmla="*/ 7 h 47"/>
                        <a:gd name="T22" fmla="*/ 12 w 23"/>
                        <a:gd name="T23" fmla="*/ 5 h 47"/>
                        <a:gd name="T24" fmla="*/ 11 w 23"/>
                        <a:gd name="T25" fmla="*/ 4 h 47"/>
                        <a:gd name="T26" fmla="*/ 9 w 23"/>
                        <a:gd name="T27" fmla="*/ 2 h 47"/>
                        <a:gd name="T28" fmla="*/ 6 w 23"/>
                        <a:gd name="T29" fmla="*/ 1 h 47"/>
                        <a:gd name="T30" fmla="*/ 3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10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5" y="4"/>
                          </a:lnTo>
                          <a:lnTo>
                            <a:pt x="10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40" name="Freeform 39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392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1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1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8"/>
                          </a:lnTo>
                          <a:lnTo>
                            <a:pt x="2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8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41" name="Rectangle 395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399" y="2448"/>
                      <a:ext cx="12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42" name="Freeform 39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527" y="2448"/>
                      <a:ext cx="0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0 w 23"/>
                        <a:gd name="T3" fmla="*/ 21 h 47"/>
                        <a:gd name="T4" fmla="*/ 0 w 23"/>
                        <a:gd name="T5" fmla="*/ 20 h 47"/>
                        <a:gd name="T6" fmla="*/ 1 w 23"/>
                        <a:gd name="T7" fmla="*/ 19 h 47"/>
                        <a:gd name="T8" fmla="*/ 1 w 23"/>
                        <a:gd name="T9" fmla="*/ 17 h 47"/>
                        <a:gd name="T10" fmla="*/ 1 w 23"/>
                        <a:gd name="T11" fmla="*/ 16 h 47"/>
                        <a:gd name="T12" fmla="*/ 1 w 23"/>
                        <a:gd name="T13" fmla="*/ 14 h 47"/>
                        <a:gd name="T14" fmla="*/ 1 w 23"/>
                        <a:gd name="T15" fmla="*/ 13 h 47"/>
                        <a:gd name="T16" fmla="*/ 1 w 23"/>
                        <a:gd name="T17" fmla="*/ 10 h 47"/>
                        <a:gd name="T18" fmla="*/ 1 w 23"/>
                        <a:gd name="T19" fmla="*/ 8 h 47"/>
                        <a:gd name="T20" fmla="*/ 1 w 23"/>
                        <a:gd name="T21" fmla="*/ 7 h 47"/>
                        <a:gd name="T22" fmla="*/ 1 w 23"/>
                        <a:gd name="T23" fmla="*/ 5 h 47"/>
                        <a:gd name="T24" fmla="*/ 1 w 23"/>
                        <a:gd name="T25" fmla="*/ 4 h 47"/>
                        <a:gd name="T26" fmla="*/ 1 w 23"/>
                        <a:gd name="T27" fmla="*/ 2 h 47"/>
                        <a:gd name="T28" fmla="*/ 0 w 23"/>
                        <a:gd name="T29" fmla="*/ 1 h 47"/>
                        <a:gd name="T30" fmla="*/ 0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10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5" y="4"/>
                          </a:lnTo>
                          <a:lnTo>
                            <a:pt x="10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43" name="Freeform 39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263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0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0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2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7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44" name="Rectangle 398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270" y="2448"/>
                      <a:ext cx="12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45" name="Freeform 39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399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5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7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7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5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6" y="46"/>
                          </a:lnTo>
                          <a:lnTo>
                            <a:pt x="10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5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46" name="Freeform 40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884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0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0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2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7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47" name="Rectangle 401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891" y="2448"/>
                      <a:ext cx="12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48" name="Freeform 40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020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4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6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6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4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9" y="44"/>
                          </a:lnTo>
                          <a:lnTo>
                            <a:pt x="13" y="42"/>
                          </a:lnTo>
                          <a:lnTo>
                            <a:pt x="17" y="39"/>
                          </a:lnTo>
                          <a:lnTo>
                            <a:pt x="20" y="36"/>
                          </a:lnTo>
                          <a:lnTo>
                            <a:pt x="21" y="32"/>
                          </a:lnTo>
                          <a:lnTo>
                            <a:pt x="22" y="28"/>
                          </a:lnTo>
                          <a:lnTo>
                            <a:pt x="23" y="23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20" y="11"/>
                          </a:lnTo>
                          <a:lnTo>
                            <a:pt x="17" y="8"/>
                          </a:lnTo>
                          <a:lnTo>
                            <a:pt x="13" y="4"/>
                          </a:lnTo>
                          <a:lnTo>
                            <a:pt x="9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49" name="Freeform 40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013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2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0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0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2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2" y="2"/>
                          </a:lnTo>
                          <a:lnTo>
                            <a:pt x="8" y="4"/>
                          </a:lnTo>
                          <a:lnTo>
                            <a:pt x="5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5" y="39"/>
                          </a:lnTo>
                          <a:lnTo>
                            <a:pt x="8" y="42"/>
                          </a:lnTo>
                          <a:lnTo>
                            <a:pt x="12" y="44"/>
                          </a:lnTo>
                          <a:lnTo>
                            <a:pt x="17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50" name="Rectangle 40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020" y="2448"/>
                      <a:ext cx="12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51" name="Freeform 40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149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4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7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7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4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6" y="46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52" name="Freeform 40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756" y="2448"/>
                      <a:ext cx="7" cy="21"/>
                    </a:xfrm>
                    <a:custGeom>
                      <a:avLst/>
                      <a:gdLst>
                        <a:gd name="T0" fmla="*/ 7 w 24"/>
                        <a:gd name="T1" fmla="*/ 0 h 47"/>
                        <a:gd name="T2" fmla="*/ 5 w 24"/>
                        <a:gd name="T3" fmla="*/ 0 h 47"/>
                        <a:gd name="T4" fmla="*/ 4 w 24"/>
                        <a:gd name="T5" fmla="*/ 1 h 47"/>
                        <a:gd name="T6" fmla="*/ 3 w 24"/>
                        <a:gd name="T7" fmla="*/ 2 h 47"/>
                        <a:gd name="T8" fmla="*/ 2 w 24"/>
                        <a:gd name="T9" fmla="*/ 4 h 47"/>
                        <a:gd name="T10" fmla="*/ 1 w 24"/>
                        <a:gd name="T11" fmla="*/ 5 h 47"/>
                        <a:gd name="T12" fmla="*/ 0 w 24"/>
                        <a:gd name="T13" fmla="*/ 7 h 47"/>
                        <a:gd name="T14" fmla="*/ 0 w 24"/>
                        <a:gd name="T15" fmla="*/ 8 h 47"/>
                        <a:gd name="T16" fmla="*/ 0 w 24"/>
                        <a:gd name="T17" fmla="*/ 10 h 47"/>
                        <a:gd name="T18" fmla="*/ 0 w 24"/>
                        <a:gd name="T19" fmla="*/ 13 h 47"/>
                        <a:gd name="T20" fmla="*/ 0 w 24"/>
                        <a:gd name="T21" fmla="*/ 14 h 47"/>
                        <a:gd name="T22" fmla="*/ 1 w 24"/>
                        <a:gd name="T23" fmla="*/ 16 h 47"/>
                        <a:gd name="T24" fmla="*/ 2 w 24"/>
                        <a:gd name="T25" fmla="*/ 17 h 47"/>
                        <a:gd name="T26" fmla="*/ 3 w 24"/>
                        <a:gd name="T27" fmla="*/ 19 h 47"/>
                        <a:gd name="T28" fmla="*/ 4 w 24"/>
                        <a:gd name="T29" fmla="*/ 20 h 47"/>
                        <a:gd name="T30" fmla="*/ 5 w 24"/>
                        <a:gd name="T31" fmla="*/ 21 h 47"/>
                        <a:gd name="T32" fmla="*/ 7 w 24"/>
                        <a:gd name="T33" fmla="*/ 21 h 47"/>
                        <a:gd name="T34" fmla="*/ 7 w 24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7">
                          <a:moveTo>
                            <a:pt x="24" y="0"/>
                          </a:moveTo>
                          <a:lnTo>
                            <a:pt x="18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4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4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8" y="46"/>
                          </a:lnTo>
                          <a:lnTo>
                            <a:pt x="24" y="47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53" name="Rectangle 407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763" y="2448"/>
                      <a:ext cx="12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</p:grpSp>
              <p:sp>
                <p:nvSpPr>
                  <p:cNvPr id="219" name="Freeform 408"/>
                  <p:cNvSpPr>
                    <a:spLocks noChangeAspect="1"/>
                  </p:cNvSpPr>
                  <p:nvPr/>
                </p:nvSpPr>
                <p:spPr bwMode="auto">
                  <a:xfrm>
                    <a:off x="3683" y="2047"/>
                    <a:ext cx="7" cy="14"/>
                  </a:xfrm>
                  <a:custGeom>
                    <a:avLst/>
                    <a:gdLst>
                      <a:gd name="T0" fmla="*/ 0 w 23"/>
                      <a:gd name="T1" fmla="*/ 14 h 47"/>
                      <a:gd name="T2" fmla="*/ 2 w 23"/>
                      <a:gd name="T3" fmla="*/ 14 h 47"/>
                      <a:gd name="T4" fmla="*/ 3 w 23"/>
                      <a:gd name="T5" fmla="*/ 13 h 47"/>
                      <a:gd name="T6" fmla="*/ 4 w 23"/>
                      <a:gd name="T7" fmla="*/ 13 h 47"/>
                      <a:gd name="T8" fmla="*/ 5 w 23"/>
                      <a:gd name="T9" fmla="*/ 12 h 47"/>
                      <a:gd name="T10" fmla="*/ 6 w 23"/>
                      <a:gd name="T11" fmla="*/ 11 h 47"/>
                      <a:gd name="T12" fmla="*/ 7 w 23"/>
                      <a:gd name="T13" fmla="*/ 10 h 47"/>
                      <a:gd name="T14" fmla="*/ 7 w 23"/>
                      <a:gd name="T15" fmla="*/ 8 h 47"/>
                      <a:gd name="T16" fmla="*/ 7 w 23"/>
                      <a:gd name="T17" fmla="*/ 7 h 47"/>
                      <a:gd name="T18" fmla="*/ 7 w 23"/>
                      <a:gd name="T19" fmla="*/ 6 h 47"/>
                      <a:gd name="T20" fmla="*/ 7 w 23"/>
                      <a:gd name="T21" fmla="*/ 4 h 47"/>
                      <a:gd name="T22" fmla="*/ 6 w 23"/>
                      <a:gd name="T23" fmla="*/ 3 h 47"/>
                      <a:gd name="T24" fmla="*/ 5 w 23"/>
                      <a:gd name="T25" fmla="*/ 2 h 47"/>
                      <a:gd name="T26" fmla="*/ 4 w 23"/>
                      <a:gd name="T27" fmla="*/ 1 h 47"/>
                      <a:gd name="T28" fmla="*/ 3 w 23"/>
                      <a:gd name="T29" fmla="*/ 1 h 47"/>
                      <a:gd name="T30" fmla="*/ 2 w 23"/>
                      <a:gd name="T31" fmla="*/ 0 h 47"/>
                      <a:gd name="T32" fmla="*/ 0 w 23"/>
                      <a:gd name="T33" fmla="*/ 0 h 47"/>
                      <a:gd name="T34" fmla="*/ 0 w 23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0" y="47"/>
                        </a:moveTo>
                        <a:lnTo>
                          <a:pt x="5" y="46"/>
                        </a:lnTo>
                        <a:lnTo>
                          <a:pt x="10" y="44"/>
                        </a:lnTo>
                        <a:lnTo>
                          <a:pt x="14" y="42"/>
                        </a:lnTo>
                        <a:lnTo>
                          <a:pt x="18" y="39"/>
                        </a:lnTo>
                        <a:lnTo>
                          <a:pt x="20" y="36"/>
                        </a:lnTo>
                        <a:lnTo>
                          <a:pt x="22" y="32"/>
                        </a:lnTo>
                        <a:lnTo>
                          <a:pt x="23" y="28"/>
                        </a:lnTo>
                        <a:lnTo>
                          <a:pt x="23" y="23"/>
                        </a:lnTo>
                        <a:lnTo>
                          <a:pt x="23" y="19"/>
                        </a:lnTo>
                        <a:lnTo>
                          <a:pt x="22" y="15"/>
                        </a:lnTo>
                        <a:lnTo>
                          <a:pt x="20" y="11"/>
                        </a:lnTo>
                        <a:lnTo>
                          <a:pt x="18" y="8"/>
                        </a:lnTo>
                        <a:lnTo>
                          <a:pt x="14" y="4"/>
                        </a:lnTo>
                        <a:lnTo>
                          <a:pt x="10" y="2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0" name="Freeform 409"/>
                  <p:cNvSpPr>
                    <a:spLocks noChangeAspect="1"/>
                  </p:cNvSpPr>
                  <p:nvPr/>
                </p:nvSpPr>
                <p:spPr bwMode="auto">
                  <a:xfrm>
                    <a:off x="3798" y="1625"/>
                    <a:ext cx="7" cy="7"/>
                  </a:xfrm>
                  <a:custGeom>
                    <a:avLst/>
                    <a:gdLst>
                      <a:gd name="T0" fmla="*/ 0 w 23"/>
                      <a:gd name="T1" fmla="*/ 7 h 46"/>
                      <a:gd name="T2" fmla="*/ 2 w 23"/>
                      <a:gd name="T3" fmla="*/ 7 h 46"/>
                      <a:gd name="T4" fmla="*/ 3 w 23"/>
                      <a:gd name="T5" fmla="*/ 7 h 46"/>
                      <a:gd name="T6" fmla="*/ 4 w 23"/>
                      <a:gd name="T7" fmla="*/ 6 h 46"/>
                      <a:gd name="T8" fmla="*/ 5 w 23"/>
                      <a:gd name="T9" fmla="*/ 6 h 46"/>
                      <a:gd name="T10" fmla="*/ 6 w 23"/>
                      <a:gd name="T11" fmla="*/ 5 h 46"/>
                      <a:gd name="T12" fmla="*/ 6 w 23"/>
                      <a:gd name="T13" fmla="*/ 5 h 46"/>
                      <a:gd name="T14" fmla="*/ 7 w 23"/>
                      <a:gd name="T15" fmla="*/ 4 h 46"/>
                      <a:gd name="T16" fmla="*/ 7 w 23"/>
                      <a:gd name="T17" fmla="*/ 4 h 46"/>
                      <a:gd name="T18" fmla="*/ 7 w 23"/>
                      <a:gd name="T19" fmla="*/ 3 h 46"/>
                      <a:gd name="T20" fmla="*/ 6 w 23"/>
                      <a:gd name="T21" fmla="*/ 2 h 46"/>
                      <a:gd name="T22" fmla="*/ 6 w 23"/>
                      <a:gd name="T23" fmla="*/ 2 h 46"/>
                      <a:gd name="T24" fmla="*/ 5 w 23"/>
                      <a:gd name="T25" fmla="*/ 1 h 46"/>
                      <a:gd name="T26" fmla="*/ 4 w 23"/>
                      <a:gd name="T27" fmla="*/ 1 h 46"/>
                      <a:gd name="T28" fmla="*/ 3 w 23"/>
                      <a:gd name="T29" fmla="*/ 0 h 46"/>
                      <a:gd name="T30" fmla="*/ 2 w 23"/>
                      <a:gd name="T31" fmla="*/ 0 h 46"/>
                      <a:gd name="T32" fmla="*/ 0 w 23"/>
                      <a:gd name="T33" fmla="*/ 0 h 46"/>
                      <a:gd name="T34" fmla="*/ 0 w 23"/>
                      <a:gd name="T35" fmla="*/ 7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0" y="46"/>
                        </a:moveTo>
                        <a:lnTo>
                          <a:pt x="5" y="46"/>
                        </a:lnTo>
                        <a:lnTo>
                          <a:pt x="9" y="44"/>
                        </a:lnTo>
                        <a:lnTo>
                          <a:pt x="13" y="42"/>
                        </a:lnTo>
                        <a:lnTo>
                          <a:pt x="17" y="38"/>
                        </a:lnTo>
                        <a:lnTo>
                          <a:pt x="20" y="35"/>
                        </a:lnTo>
                        <a:lnTo>
                          <a:pt x="21" y="31"/>
                        </a:lnTo>
                        <a:lnTo>
                          <a:pt x="22" y="27"/>
                        </a:lnTo>
                        <a:lnTo>
                          <a:pt x="23" y="23"/>
                        </a:lnTo>
                        <a:lnTo>
                          <a:pt x="22" y="18"/>
                        </a:lnTo>
                        <a:lnTo>
                          <a:pt x="21" y="14"/>
                        </a:lnTo>
                        <a:lnTo>
                          <a:pt x="20" y="10"/>
                        </a:lnTo>
                        <a:lnTo>
                          <a:pt x="17" y="7"/>
                        </a:lnTo>
                        <a:lnTo>
                          <a:pt x="13" y="4"/>
                        </a:lnTo>
                        <a:lnTo>
                          <a:pt x="9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1" name="Rectangle 41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569" y="1625"/>
                    <a:ext cx="229" cy="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22" name="Freeform 411"/>
                  <p:cNvSpPr>
                    <a:spLocks noChangeAspect="1"/>
                  </p:cNvSpPr>
                  <p:nvPr/>
                </p:nvSpPr>
                <p:spPr bwMode="auto">
                  <a:xfrm>
                    <a:off x="3562" y="1625"/>
                    <a:ext cx="7" cy="7"/>
                  </a:xfrm>
                  <a:custGeom>
                    <a:avLst/>
                    <a:gdLst>
                      <a:gd name="T0" fmla="*/ 7 w 24"/>
                      <a:gd name="T1" fmla="*/ 0 h 46"/>
                      <a:gd name="T2" fmla="*/ 5 w 24"/>
                      <a:gd name="T3" fmla="*/ 0 h 46"/>
                      <a:gd name="T4" fmla="*/ 4 w 24"/>
                      <a:gd name="T5" fmla="*/ 0 h 46"/>
                      <a:gd name="T6" fmla="*/ 3 w 24"/>
                      <a:gd name="T7" fmla="*/ 1 h 46"/>
                      <a:gd name="T8" fmla="*/ 2 w 24"/>
                      <a:gd name="T9" fmla="*/ 1 h 46"/>
                      <a:gd name="T10" fmla="*/ 1 w 24"/>
                      <a:gd name="T11" fmla="*/ 2 h 46"/>
                      <a:gd name="T12" fmla="*/ 1 w 24"/>
                      <a:gd name="T13" fmla="*/ 2 h 46"/>
                      <a:gd name="T14" fmla="*/ 0 w 24"/>
                      <a:gd name="T15" fmla="*/ 3 h 46"/>
                      <a:gd name="T16" fmla="*/ 0 w 24"/>
                      <a:gd name="T17" fmla="*/ 4 h 46"/>
                      <a:gd name="T18" fmla="*/ 0 w 24"/>
                      <a:gd name="T19" fmla="*/ 4 h 46"/>
                      <a:gd name="T20" fmla="*/ 1 w 24"/>
                      <a:gd name="T21" fmla="*/ 5 h 46"/>
                      <a:gd name="T22" fmla="*/ 1 w 24"/>
                      <a:gd name="T23" fmla="*/ 5 h 46"/>
                      <a:gd name="T24" fmla="*/ 2 w 24"/>
                      <a:gd name="T25" fmla="*/ 6 h 46"/>
                      <a:gd name="T26" fmla="*/ 3 w 24"/>
                      <a:gd name="T27" fmla="*/ 6 h 46"/>
                      <a:gd name="T28" fmla="*/ 4 w 24"/>
                      <a:gd name="T29" fmla="*/ 7 h 46"/>
                      <a:gd name="T30" fmla="*/ 5 w 24"/>
                      <a:gd name="T31" fmla="*/ 7 h 46"/>
                      <a:gd name="T32" fmla="*/ 7 w 24"/>
                      <a:gd name="T33" fmla="*/ 7 h 46"/>
                      <a:gd name="T34" fmla="*/ 7 w 24"/>
                      <a:gd name="T35" fmla="*/ 0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6">
                        <a:moveTo>
                          <a:pt x="24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7" y="7"/>
                        </a:lnTo>
                        <a:lnTo>
                          <a:pt x="4" y="10"/>
                        </a:lnTo>
                        <a:lnTo>
                          <a:pt x="2" y="14"/>
                        </a:lnTo>
                        <a:lnTo>
                          <a:pt x="1" y="18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2" y="31"/>
                        </a:lnTo>
                        <a:lnTo>
                          <a:pt x="4" y="35"/>
                        </a:lnTo>
                        <a:lnTo>
                          <a:pt x="7" y="38"/>
                        </a:lnTo>
                        <a:lnTo>
                          <a:pt x="10" y="42"/>
                        </a:lnTo>
                        <a:lnTo>
                          <a:pt x="14" y="44"/>
                        </a:lnTo>
                        <a:lnTo>
                          <a:pt x="18" y="46"/>
                        </a:lnTo>
                        <a:lnTo>
                          <a:pt x="24" y="46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3" name="Freeform 412"/>
                  <p:cNvSpPr>
                    <a:spLocks noChangeAspect="1"/>
                  </p:cNvSpPr>
                  <p:nvPr/>
                </p:nvSpPr>
                <p:spPr bwMode="auto">
                  <a:xfrm>
                    <a:off x="3912" y="1625"/>
                    <a:ext cx="7" cy="7"/>
                  </a:xfrm>
                  <a:custGeom>
                    <a:avLst/>
                    <a:gdLst>
                      <a:gd name="T0" fmla="*/ 0 w 23"/>
                      <a:gd name="T1" fmla="*/ 7 h 46"/>
                      <a:gd name="T2" fmla="*/ 2 w 23"/>
                      <a:gd name="T3" fmla="*/ 7 h 46"/>
                      <a:gd name="T4" fmla="*/ 3 w 23"/>
                      <a:gd name="T5" fmla="*/ 7 h 46"/>
                      <a:gd name="T6" fmla="*/ 4 w 23"/>
                      <a:gd name="T7" fmla="*/ 6 h 46"/>
                      <a:gd name="T8" fmla="*/ 5 w 23"/>
                      <a:gd name="T9" fmla="*/ 6 h 46"/>
                      <a:gd name="T10" fmla="*/ 6 w 23"/>
                      <a:gd name="T11" fmla="*/ 5 h 46"/>
                      <a:gd name="T12" fmla="*/ 7 w 23"/>
                      <a:gd name="T13" fmla="*/ 5 h 46"/>
                      <a:gd name="T14" fmla="*/ 7 w 23"/>
                      <a:gd name="T15" fmla="*/ 4 h 46"/>
                      <a:gd name="T16" fmla="*/ 7 w 23"/>
                      <a:gd name="T17" fmla="*/ 4 h 46"/>
                      <a:gd name="T18" fmla="*/ 7 w 23"/>
                      <a:gd name="T19" fmla="*/ 3 h 46"/>
                      <a:gd name="T20" fmla="*/ 7 w 23"/>
                      <a:gd name="T21" fmla="*/ 2 h 46"/>
                      <a:gd name="T22" fmla="*/ 6 w 23"/>
                      <a:gd name="T23" fmla="*/ 2 h 46"/>
                      <a:gd name="T24" fmla="*/ 5 w 23"/>
                      <a:gd name="T25" fmla="*/ 1 h 46"/>
                      <a:gd name="T26" fmla="*/ 4 w 23"/>
                      <a:gd name="T27" fmla="*/ 1 h 46"/>
                      <a:gd name="T28" fmla="*/ 3 w 23"/>
                      <a:gd name="T29" fmla="*/ 0 h 46"/>
                      <a:gd name="T30" fmla="*/ 2 w 23"/>
                      <a:gd name="T31" fmla="*/ 0 h 46"/>
                      <a:gd name="T32" fmla="*/ 0 w 23"/>
                      <a:gd name="T33" fmla="*/ 0 h 46"/>
                      <a:gd name="T34" fmla="*/ 0 w 23"/>
                      <a:gd name="T35" fmla="*/ 7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0" y="46"/>
                        </a:moveTo>
                        <a:lnTo>
                          <a:pt x="6" y="46"/>
                        </a:lnTo>
                        <a:lnTo>
                          <a:pt x="10" y="44"/>
                        </a:lnTo>
                        <a:lnTo>
                          <a:pt x="14" y="42"/>
                        </a:lnTo>
                        <a:lnTo>
                          <a:pt x="18" y="38"/>
                        </a:lnTo>
                        <a:lnTo>
                          <a:pt x="20" y="35"/>
                        </a:lnTo>
                        <a:lnTo>
                          <a:pt x="22" y="31"/>
                        </a:lnTo>
                        <a:lnTo>
                          <a:pt x="23" y="27"/>
                        </a:lnTo>
                        <a:lnTo>
                          <a:pt x="23" y="23"/>
                        </a:lnTo>
                        <a:lnTo>
                          <a:pt x="23" y="18"/>
                        </a:lnTo>
                        <a:lnTo>
                          <a:pt x="22" y="14"/>
                        </a:lnTo>
                        <a:lnTo>
                          <a:pt x="20" y="10"/>
                        </a:lnTo>
                        <a:lnTo>
                          <a:pt x="18" y="7"/>
                        </a:lnTo>
                        <a:lnTo>
                          <a:pt x="14" y="4"/>
                        </a:lnTo>
                        <a:lnTo>
                          <a:pt x="10" y="2"/>
                        </a:lnTo>
                        <a:lnTo>
                          <a:pt x="6" y="1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4" name="Rectangle 41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798" y="1625"/>
                    <a:ext cx="114" cy="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25" name="Freeform 414"/>
                  <p:cNvSpPr>
                    <a:spLocks noChangeAspect="1"/>
                  </p:cNvSpPr>
                  <p:nvPr/>
                </p:nvSpPr>
                <p:spPr bwMode="auto">
                  <a:xfrm>
                    <a:off x="3791" y="1625"/>
                    <a:ext cx="7" cy="7"/>
                  </a:xfrm>
                  <a:custGeom>
                    <a:avLst/>
                    <a:gdLst>
                      <a:gd name="T0" fmla="*/ 7 w 23"/>
                      <a:gd name="T1" fmla="*/ 0 h 46"/>
                      <a:gd name="T2" fmla="*/ 5 w 23"/>
                      <a:gd name="T3" fmla="*/ 0 h 46"/>
                      <a:gd name="T4" fmla="*/ 4 w 23"/>
                      <a:gd name="T5" fmla="*/ 0 h 46"/>
                      <a:gd name="T6" fmla="*/ 2 w 23"/>
                      <a:gd name="T7" fmla="*/ 1 h 46"/>
                      <a:gd name="T8" fmla="*/ 2 w 23"/>
                      <a:gd name="T9" fmla="*/ 1 h 46"/>
                      <a:gd name="T10" fmla="*/ 1 w 23"/>
                      <a:gd name="T11" fmla="*/ 2 h 46"/>
                      <a:gd name="T12" fmla="*/ 0 w 23"/>
                      <a:gd name="T13" fmla="*/ 2 h 46"/>
                      <a:gd name="T14" fmla="*/ 0 w 23"/>
                      <a:gd name="T15" fmla="*/ 3 h 46"/>
                      <a:gd name="T16" fmla="*/ 0 w 23"/>
                      <a:gd name="T17" fmla="*/ 4 h 46"/>
                      <a:gd name="T18" fmla="*/ 0 w 23"/>
                      <a:gd name="T19" fmla="*/ 4 h 46"/>
                      <a:gd name="T20" fmla="*/ 0 w 23"/>
                      <a:gd name="T21" fmla="*/ 5 h 46"/>
                      <a:gd name="T22" fmla="*/ 1 w 23"/>
                      <a:gd name="T23" fmla="*/ 5 h 46"/>
                      <a:gd name="T24" fmla="*/ 2 w 23"/>
                      <a:gd name="T25" fmla="*/ 6 h 46"/>
                      <a:gd name="T26" fmla="*/ 2 w 23"/>
                      <a:gd name="T27" fmla="*/ 6 h 46"/>
                      <a:gd name="T28" fmla="*/ 4 w 23"/>
                      <a:gd name="T29" fmla="*/ 7 h 46"/>
                      <a:gd name="T30" fmla="*/ 5 w 23"/>
                      <a:gd name="T31" fmla="*/ 7 h 46"/>
                      <a:gd name="T32" fmla="*/ 7 w 23"/>
                      <a:gd name="T33" fmla="*/ 7 h 46"/>
                      <a:gd name="T34" fmla="*/ 7 w 23"/>
                      <a:gd name="T35" fmla="*/ 0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23" y="0"/>
                        </a:moveTo>
                        <a:lnTo>
                          <a:pt x="17" y="1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4"/>
                        </a:lnTo>
                        <a:lnTo>
                          <a:pt x="0" y="18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1"/>
                        </a:lnTo>
                        <a:lnTo>
                          <a:pt x="3" y="35"/>
                        </a:lnTo>
                        <a:lnTo>
                          <a:pt x="5" y="38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7" y="46"/>
                        </a:lnTo>
                        <a:lnTo>
                          <a:pt x="23" y="46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6" name="Freeform 415"/>
                  <p:cNvSpPr>
                    <a:spLocks noChangeAspect="1"/>
                  </p:cNvSpPr>
                  <p:nvPr/>
                </p:nvSpPr>
                <p:spPr bwMode="auto">
                  <a:xfrm>
                    <a:off x="3047" y="1453"/>
                    <a:ext cx="7" cy="7"/>
                  </a:xfrm>
                  <a:custGeom>
                    <a:avLst/>
                    <a:gdLst>
                      <a:gd name="T0" fmla="*/ 7 w 28"/>
                      <a:gd name="T1" fmla="*/ 7 h 23"/>
                      <a:gd name="T2" fmla="*/ 7 w 28"/>
                      <a:gd name="T3" fmla="*/ 5 h 23"/>
                      <a:gd name="T4" fmla="*/ 7 w 28"/>
                      <a:gd name="T5" fmla="*/ 4 h 23"/>
                      <a:gd name="T6" fmla="*/ 6 w 28"/>
                      <a:gd name="T7" fmla="*/ 3 h 23"/>
                      <a:gd name="T8" fmla="*/ 6 w 28"/>
                      <a:gd name="T9" fmla="*/ 2 h 23"/>
                      <a:gd name="T10" fmla="*/ 5 w 28"/>
                      <a:gd name="T11" fmla="*/ 1 h 23"/>
                      <a:gd name="T12" fmla="*/ 5 w 28"/>
                      <a:gd name="T13" fmla="*/ 0 h 23"/>
                      <a:gd name="T14" fmla="*/ 4 w 28"/>
                      <a:gd name="T15" fmla="*/ 0 h 23"/>
                      <a:gd name="T16" fmla="*/ 4 w 28"/>
                      <a:gd name="T17" fmla="*/ 0 h 23"/>
                      <a:gd name="T18" fmla="*/ 3 w 28"/>
                      <a:gd name="T19" fmla="*/ 0 h 23"/>
                      <a:gd name="T20" fmla="*/ 2 w 28"/>
                      <a:gd name="T21" fmla="*/ 0 h 23"/>
                      <a:gd name="T22" fmla="*/ 2 w 28"/>
                      <a:gd name="T23" fmla="*/ 1 h 23"/>
                      <a:gd name="T24" fmla="*/ 1 w 28"/>
                      <a:gd name="T25" fmla="*/ 2 h 23"/>
                      <a:gd name="T26" fmla="*/ 1 w 28"/>
                      <a:gd name="T27" fmla="*/ 3 h 23"/>
                      <a:gd name="T28" fmla="*/ 0 w 28"/>
                      <a:gd name="T29" fmla="*/ 4 h 23"/>
                      <a:gd name="T30" fmla="*/ 0 w 28"/>
                      <a:gd name="T31" fmla="*/ 5 h 23"/>
                      <a:gd name="T32" fmla="*/ 0 w 28"/>
                      <a:gd name="T33" fmla="*/ 7 h 23"/>
                      <a:gd name="T34" fmla="*/ 7 w 28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3">
                        <a:moveTo>
                          <a:pt x="28" y="23"/>
                        </a:moveTo>
                        <a:lnTo>
                          <a:pt x="27" y="17"/>
                        </a:lnTo>
                        <a:lnTo>
                          <a:pt x="26" y="13"/>
                        </a:lnTo>
                        <a:lnTo>
                          <a:pt x="25" y="9"/>
                        </a:lnTo>
                        <a:lnTo>
                          <a:pt x="22" y="5"/>
                        </a:lnTo>
                        <a:lnTo>
                          <a:pt x="20" y="3"/>
                        </a:lnTo>
                        <a:lnTo>
                          <a:pt x="18" y="1"/>
                        </a:lnTo>
                        <a:lnTo>
                          <a:pt x="16" y="0"/>
                        </a:lnTo>
                        <a:lnTo>
                          <a:pt x="14" y="0"/>
                        </a:lnTo>
                        <a:lnTo>
                          <a:pt x="11" y="0"/>
                        </a:lnTo>
                        <a:lnTo>
                          <a:pt x="9" y="1"/>
                        </a:lnTo>
                        <a:lnTo>
                          <a:pt x="7" y="3"/>
                        </a:lnTo>
                        <a:lnTo>
                          <a:pt x="5" y="5"/>
                        </a:lnTo>
                        <a:lnTo>
                          <a:pt x="2" y="9"/>
                        </a:lnTo>
                        <a:lnTo>
                          <a:pt x="1" y="13"/>
                        </a:lnTo>
                        <a:lnTo>
                          <a:pt x="0" y="17"/>
                        </a:lnTo>
                        <a:lnTo>
                          <a:pt x="0" y="23"/>
                        </a:lnTo>
                        <a:lnTo>
                          <a:pt x="2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7" name="Rectangle 41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047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28" name="Freeform 417"/>
                  <p:cNvSpPr>
                    <a:spLocks noChangeAspect="1"/>
                  </p:cNvSpPr>
                  <p:nvPr/>
                </p:nvSpPr>
                <p:spPr bwMode="auto">
                  <a:xfrm>
                    <a:off x="3047" y="1503"/>
                    <a:ext cx="7" cy="7"/>
                  </a:xfrm>
                  <a:custGeom>
                    <a:avLst/>
                    <a:gdLst>
                      <a:gd name="T0" fmla="*/ 0 w 28"/>
                      <a:gd name="T1" fmla="*/ 0 h 24"/>
                      <a:gd name="T2" fmla="*/ 0 w 28"/>
                      <a:gd name="T3" fmla="*/ 2 h 24"/>
                      <a:gd name="T4" fmla="*/ 0 w 28"/>
                      <a:gd name="T5" fmla="*/ 3 h 24"/>
                      <a:gd name="T6" fmla="*/ 1 w 28"/>
                      <a:gd name="T7" fmla="*/ 4 h 24"/>
                      <a:gd name="T8" fmla="*/ 1 w 28"/>
                      <a:gd name="T9" fmla="*/ 5 h 24"/>
                      <a:gd name="T10" fmla="*/ 2 w 28"/>
                      <a:gd name="T11" fmla="*/ 6 h 24"/>
                      <a:gd name="T12" fmla="*/ 2 w 28"/>
                      <a:gd name="T13" fmla="*/ 6 h 24"/>
                      <a:gd name="T14" fmla="*/ 3 w 28"/>
                      <a:gd name="T15" fmla="*/ 7 h 24"/>
                      <a:gd name="T16" fmla="*/ 4 w 28"/>
                      <a:gd name="T17" fmla="*/ 7 h 24"/>
                      <a:gd name="T18" fmla="*/ 4 w 28"/>
                      <a:gd name="T19" fmla="*/ 7 h 24"/>
                      <a:gd name="T20" fmla="*/ 5 w 28"/>
                      <a:gd name="T21" fmla="*/ 6 h 24"/>
                      <a:gd name="T22" fmla="*/ 5 w 28"/>
                      <a:gd name="T23" fmla="*/ 6 h 24"/>
                      <a:gd name="T24" fmla="*/ 6 w 28"/>
                      <a:gd name="T25" fmla="*/ 5 h 24"/>
                      <a:gd name="T26" fmla="*/ 6 w 28"/>
                      <a:gd name="T27" fmla="*/ 4 h 24"/>
                      <a:gd name="T28" fmla="*/ 7 w 28"/>
                      <a:gd name="T29" fmla="*/ 3 h 24"/>
                      <a:gd name="T30" fmla="*/ 7 w 28"/>
                      <a:gd name="T31" fmla="*/ 2 h 24"/>
                      <a:gd name="T32" fmla="*/ 7 w 28"/>
                      <a:gd name="T33" fmla="*/ 0 h 24"/>
                      <a:gd name="T34" fmla="*/ 0 w 28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4">
                        <a:moveTo>
                          <a:pt x="0" y="0"/>
                        </a:moveTo>
                        <a:lnTo>
                          <a:pt x="0" y="7"/>
                        </a:lnTo>
                        <a:lnTo>
                          <a:pt x="1" y="11"/>
                        </a:lnTo>
                        <a:lnTo>
                          <a:pt x="2" y="15"/>
                        </a:lnTo>
                        <a:lnTo>
                          <a:pt x="5" y="18"/>
                        </a:lnTo>
                        <a:lnTo>
                          <a:pt x="7" y="20"/>
                        </a:lnTo>
                        <a:lnTo>
                          <a:pt x="9" y="22"/>
                        </a:lnTo>
                        <a:lnTo>
                          <a:pt x="11" y="23"/>
                        </a:lnTo>
                        <a:lnTo>
                          <a:pt x="14" y="24"/>
                        </a:lnTo>
                        <a:lnTo>
                          <a:pt x="16" y="23"/>
                        </a:lnTo>
                        <a:lnTo>
                          <a:pt x="18" y="22"/>
                        </a:lnTo>
                        <a:lnTo>
                          <a:pt x="20" y="20"/>
                        </a:lnTo>
                        <a:lnTo>
                          <a:pt x="22" y="18"/>
                        </a:lnTo>
                        <a:lnTo>
                          <a:pt x="25" y="15"/>
                        </a:lnTo>
                        <a:lnTo>
                          <a:pt x="26" y="11"/>
                        </a:lnTo>
                        <a:lnTo>
                          <a:pt x="27" y="7"/>
                        </a:lnTo>
                        <a:lnTo>
                          <a:pt x="2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9" name="Freeform 418"/>
                  <p:cNvSpPr>
                    <a:spLocks noChangeAspect="1"/>
                  </p:cNvSpPr>
                  <p:nvPr/>
                </p:nvSpPr>
                <p:spPr bwMode="auto">
                  <a:xfrm>
                    <a:off x="3147" y="1453"/>
                    <a:ext cx="7" cy="7"/>
                  </a:xfrm>
                  <a:custGeom>
                    <a:avLst/>
                    <a:gdLst>
                      <a:gd name="T0" fmla="*/ 7 w 27"/>
                      <a:gd name="T1" fmla="*/ 7 h 23"/>
                      <a:gd name="T2" fmla="*/ 7 w 27"/>
                      <a:gd name="T3" fmla="*/ 5 h 23"/>
                      <a:gd name="T4" fmla="*/ 7 w 27"/>
                      <a:gd name="T5" fmla="*/ 4 h 23"/>
                      <a:gd name="T6" fmla="*/ 6 w 27"/>
                      <a:gd name="T7" fmla="*/ 3 h 23"/>
                      <a:gd name="T8" fmla="*/ 6 w 27"/>
                      <a:gd name="T9" fmla="*/ 2 h 23"/>
                      <a:gd name="T10" fmla="*/ 5 w 27"/>
                      <a:gd name="T11" fmla="*/ 1 h 23"/>
                      <a:gd name="T12" fmla="*/ 5 w 27"/>
                      <a:gd name="T13" fmla="*/ 0 h 23"/>
                      <a:gd name="T14" fmla="*/ 4 w 27"/>
                      <a:gd name="T15" fmla="*/ 0 h 23"/>
                      <a:gd name="T16" fmla="*/ 3 w 27"/>
                      <a:gd name="T17" fmla="*/ 0 h 23"/>
                      <a:gd name="T18" fmla="*/ 3 w 27"/>
                      <a:gd name="T19" fmla="*/ 0 h 23"/>
                      <a:gd name="T20" fmla="*/ 2 w 27"/>
                      <a:gd name="T21" fmla="*/ 0 h 23"/>
                      <a:gd name="T22" fmla="*/ 2 w 27"/>
                      <a:gd name="T23" fmla="*/ 1 h 23"/>
                      <a:gd name="T24" fmla="*/ 1 w 27"/>
                      <a:gd name="T25" fmla="*/ 2 h 23"/>
                      <a:gd name="T26" fmla="*/ 1 w 27"/>
                      <a:gd name="T27" fmla="*/ 3 h 23"/>
                      <a:gd name="T28" fmla="*/ 0 w 27"/>
                      <a:gd name="T29" fmla="*/ 4 h 23"/>
                      <a:gd name="T30" fmla="*/ 0 w 27"/>
                      <a:gd name="T31" fmla="*/ 5 h 23"/>
                      <a:gd name="T32" fmla="*/ 0 w 27"/>
                      <a:gd name="T33" fmla="*/ 7 h 23"/>
                      <a:gd name="T34" fmla="*/ 7 w 27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7" h="23">
                        <a:moveTo>
                          <a:pt x="27" y="23"/>
                        </a:moveTo>
                        <a:lnTo>
                          <a:pt x="27" y="17"/>
                        </a:lnTo>
                        <a:lnTo>
                          <a:pt x="26" y="13"/>
                        </a:lnTo>
                        <a:lnTo>
                          <a:pt x="25" y="9"/>
                        </a:lnTo>
                        <a:lnTo>
                          <a:pt x="23" y="5"/>
                        </a:lnTo>
                        <a:lnTo>
                          <a:pt x="21" y="3"/>
                        </a:lnTo>
                        <a:lnTo>
                          <a:pt x="18" y="1"/>
                        </a:lnTo>
                        <a:lnTo>
                          <a:pt x="16" y="0"/>
                        </a:lnTo>
                        <a:lnTo>
                          <a:pt x="13" y="0"/>
                        </a:lnTo>
                        <a:lnTo>
                          <a:pt x="11" y="0"/>
                        </a:lnTo>
                        <a:lnTo>
                          <a:pt x="9" y="1"/>
                        </a:lnTo>
                        <a:lnTo>
                          <a:pt x="6" y="3"/>
                        </a:lnTo>
                        <a:lnTo>
                          <a:pt x="4" y="5"/>
                        </a:lnTo>
                        <a:lnTo>
                          <a:pt x="3" y="9"/>
                        </a:lnTo>
                        <a:lnTo>
                          <a:pt x="1" y="13"/>
                        </a:lnTo>
                        <a:lnTo>
                          <a:pt x="1" y="17"/>
                        </a:lnTo>
                        <a:lnTo>
                          <a:pt x="0" y="23"/>
                        </a:lnTo>
                        <a:lnTo>
                          <a:pt x="27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0" name="Rectangle 41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147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31" name="Freeform 420"/>
                  <p:cNvSpPr>
                    <a:spLocks noChangeAspect="1"/>
                  </p:cNvSpPr>
                  <p:nvPr/>
                </p:nvSpPr>
                <p:spPr bwMode="auto">
                  <a:xfrm>
                    <a:off x="3147" y="1503"/>
                    <a:ext cx="7" cy="7"/>
                  </a:xfrm>
                  <a:custGeom>
                    <a:avLst/>
                    <a:gdLst>
                      <a:gd name="T0" fmla="*/ 0 w 27"/>
                      <a:gd name="T1" fmla="*/ 0 h 24"/>
                      <a:gd name="T2" fmla="*/ 0 w 27"/>
                      <a:gd name="T3" fmla="*/ 2 h 24"/>
                      <a:gd name="T4" fmla="*/ 0 w 27"/>
                      <a:gd name="T5" fmla="*/ 3 h 24"/>
                      <a:gd name="T6" fmla="*/ 1 w 27"/>
                      <a:gd name="T7" fmla="*/ 4 h 24"/>
                      <a:gd name="T8" fmla="*/ 1 w 27"/>
                      <a:gd name="T9" fmla="*/ 5 h 24"/>
                      <a:gd name="T10" fmla="*/ 2 w 27"/>
                      <a:gd name="T11" fmla="*/ 6 h 24"/>
                      <a:gd name="T12" fmla="*/ 2 w 27"/>
                      <a:gd name="T13" fmla="*/ 6 h 24"/>
                      <a:gd name="T14" fmla="*/ 3 w 27"/>
                      <a:gd name="T15" fmla="*/ 7 h 24"/>
                      <a:gd name="T16" fmla="*/ 3 w 27"/>
                      <a:gd name="T17" fmla="*/ 7 h 24"/>
                      <a:gd name="T18" fmla="*/ 4 w 27"/>
                      <a:gd name="T19" fmla="*/ 7 h 24"/>
                      <a:gd name="T20" fmla="*/ 5 w 27"/>
                      <a:gd name="T21" fmla="*/ 6 h 24"/>
                      <a:gd name="T22" fmla="*/ 5 w 27"/>
                      <a:gd name="T23" fmla="*/ 6 h 24"/>
                      <a:gd name="T24" fmla="*/ 6 w 27"/>
                      <a:gd name="T25" fmla="*/ 5 h 24"/>
                      <a:gd name="T26" fmla="*/ 6 w 27"/>
                      <a:gd name="T27" fmla="*/ 4 h 24"/>
                      <a:gd name="T28" fmla="*/ 7 w 27"/>
                      <a:gd name="T29" fmla="*/ 3 h 24"/>
                      <a:gd name="T30" fmla="*/ 7 w 27"/>
                      <a:gd name="T31" fmla="*/ 2 h 24"/>
                      <a:gd name="T32" fmla="*/ 7 w 27"/>
                      <a:gd name="T33" fmla="*/ 0 h 24"/>
                      <a:gd name="T34" fmla="*/ 0 w 27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7" h="24">
                        <a:moveTo>
                          <a:pt x="0" y="0"/>
                        </a:moveTo>
                        <a:lnTo>
                          <a:pt x="1" y="7"/>
                        </a:lnTo>
                        <a:lnTo>
                          <a:pt x="1" y="11"/>
                        </a:lnTo>
                        <a:lnTo>
                          <a:pt x="3" y="15"/>
                        </a:lnTo>
                        <a:lnTo>
                          <a:pt x="4" y="18"/>
                        </a:lnTo>
                        <a:lnTo>
                          <a:pt x="6" y="20"/>
                        </a:lnTo>
                        <a:lnTo>
                          <a:pt x="9" y="22"/>
                        </a:lnTo>
                        <a:lnTo>
                          <a:pt x="11" y="23"/>
                        </a:lnTo>
                        <a:lnTo>
                          <a:pt x="13" y="24"/>
                        </a:lnTo>
                        <a:lnTo>
                          <a:pt x="16" y="23"/>
                        </a:lnTo>
                        <a:lnTo>
                          <a:pt x="18" y="22"/>
                        </a:lnTo>
                        <a:lnTo>
                          <a:pt x="21" y="20"/>
                        </a:lnTo>
                        <a:lnTo>
                          <a:pt x="23" y="18"/>
                        </a:lnTo>
                        <a:lnTo>
                          <a:pt x="25" y="15"/>
                        </a:lnTo>
                        <a:lnTo>
                          <a:pt x="26" y="11"/>
                        </a:lnTo>
                        <a:lnTo>
                          <a:pt x="27" y="7"/>
                        </a:lnTo>
                        <a:lnTo>
                          <a:pt x="2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2" name="Freeform 421"/>
                  <p:cNvSpPr>
                    <a:spLocks noChangeAspect="1"/>
                  </p:cNvSpPr>
                  <p:nvPr/>
                </p:nvSpPr>
                <p:spPr bwMode="auto">
                  <a:xfrm>
                    <a:off x="2883" y="1453"/>
                    <a:ext cx="7" cy="7"/>
                  </a:xfrm>
                  <a:custGeom>
                    <a:avLst/>
                    <a:gdLst>
                      <a:gd name="T0" fmla="*/ 7 w 28"/>
                      <a:gd name="T1" fmla="*/ 7 h 23"/>
                      <a:gd name="T2" fmla="*/ 7 w 28"/>
                      <a:gd name="T3" fmla="*/ 5 h 23"/>
                      <a:gd name="T4" fmla="*/ 7 w 28"/>
                      <a:gd name="T5" fmla="*/ 4 h 23"/>
                      <a:gd name="T6" fmla="*/ 6 w 28"/>
                      <a:gd name="T7" fmla="*/ 3 h 23"/>
                      <a:gd name="T8" fmla="*/ 6 w 28"/>
                      <a:gd name="T9" fmla="*/ 2 h 23"/>
                      <a:gd name="T10" fmla="*/ 5 w 28"/>
                      <a:gd name="T11" fmla="*/ 1 h 23"/>
                      <a:gd name="T12" fmla="*/ 5 w 28"/>
                      <a:gd name="T13" fmla="*/ 0 h 23"/>
                      <a:gd name="T14" fmla="*/ 4 w 28"/>
                      <a:gd name="T15" fmla="*/ 0 h 23"/>
                      <a:gd name="T16" fmla="*/ 4 w 28"/>
                      <a:gd name="T17" fmla="*/ 0 h 23"/>
                      <a:gd name="T18" fmla="*/ 3 w 28"/>
                      <a:gd name="T19" fmla="*/ 0 h 23"/>
                      <a:gd name="T20" fmla="*/ 2 w 28"/>
                      <a:gd name="T21" fmla="*/ 0 h 23"/>
                      <a:gd name="T22" fmla="*/ 2 w 28"/>
                      <a:gd name="T23" fmla="*/ 1 h 23"/>
                      <a:gd name="T24" fmla="*/ 1 w 28"/>
                      <a:gd name="T25" fmla="*/ 2 h 23"/>
                      <a:gd name="T26" fmla="*/ 1 w 28"/>
                      <a:gd name="T27" fmla="*/ 3 h 23"/>
                      <a:gd name="T28" fmla="*/ 0 w 28"/>
                      <a:gd name="T29" fmla="*/ 4 h 23"/>
                      <a:gd name="T30" fmla="*/ 0 w 28"/>
                      <a:gd name="T31" fmla="*/ 5 h 23"/>
                      <a:gd name="T32" fmla="*/ 0 w 28"/>
                      <a:gd name="T33" fmla="*/ 7 h 23"/>
                      <a:gd name="T34" fmla="*/ 7 w 28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3">
                        <a:moveTo>
                          <a:pt x="28" y="23"/>
                        </a:moveTo>
                        <a:lnTo>
                          <a:pt x="28" y="17"/>
                        </a:lnTo>
                        <a:lnTo>
                          <a:pt x="26" y="13"/>
                        </a:lnTo>
                        <a:lnTo>
                          <a:pt x="25" y="9"/>
                        </a:lnTo>
                        <a:lnTo>
                          <a:pt x="23" y="5"/>
                        </a:lnTo>
                        <a:lnTo>
                          <a:pt x="21" y="3"/>
                        </a:lnTo>
                        <a:lnTo>
                          <a:pt x="19" y="1"/>
                        </a:lnTo>
                        <a:lnTo>
                          <a:pt x="17" y="0"/>
                        </a:lnTo>
                        <a:lnTo>
                          <a:pt x="14" y="0"/>
                        </a:lnTo>
                        <a:lnTo>
                          <a:pt x="12" y="0"/>
                        </a:lnTo>
                        <a:lnTo>
                          <a:pt x="9" y="1"/>
                        </a:lnTo>
                        <a:lnTo>
                          <a:pt x="6" y="3"/>
                        </a:lnTo>
                        <a:lnTo>
                          <a:pt x="4" y="5"/>
                        </a:lnTo>
                        <a:lnTo>
                          <a:pt x="3" y="9"/>
                        </a:lnTo>
                        <a:lnTo>
                          <a:pt x="1" y="13"/>
                        </a:lnTo>
                        <a:lnTo>
                          <a:pt x="1" y="17"/>
                        </a:lnTo>
                        <a:lnTo>
                          <a:pt x="0" y="23"/>
                        </a:lnTo>
                        <a:lnTo>
                          <a:pt x="2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3" name="Rectangle 42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883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34" name="Freeform 423"/>
                  <p:cNvSpPr>
                    <a:spLocks noChangeAspect="1"/>
                  </p:cNvSpPr>
                  <p:nvPr/>
                </p:nvSpPr>
                <p:spPr bwMode="auto">
                  <a:xfrm>
                    <a:off x="2883" y="1503"/>
                    <a:ext cx="7" cy="7"/>
                  </a:xfrm>
                  <a:custGeom>
                    <a:avLst/>
                    <a:gdLst>
                      <a:gd name="T0" fmla="*/ 0 w 28"/>
                      <a:gd name="T1" fmla="*/ 0 h 24"/>
                      <a:gd name="T2" fmla="*/ 0 w 28"/>
                      <a:gd name="T3" fmla="*/ 2 h 24"/>
                      <a:gd name="T4" fmla="*/ 0 w 28"/>
                      <a:gd name="T5" fmla="*/ 3 h 24"/>
                      <a:gd name="T6" fmla="*/ 1 w 28"/>
                      <a:gd name="T7" fmla="*/ 4 h 24"/>
                      <a:gd name="T8" fmla="*/ 1 w 28"/>
                      <a:gd name="T9" fmla="*/ 5 h 24"/>
                      <a:gd name="T10" fmla="*/ 2 w 28"/>
                      <a:gd name="T11" fmla="*/ 6 h 24"/>
                      <a:gd name="T12" fmla="*/ 2 w 28"/>
                      <a:gd name="T13" fmla="*/ 6 h 24"/>
                      <a:gd name="T14" fmla="*/ 3 w 28"/>
                      <a:gd name="T15" fmla="*/ 7 h 24"/>
                      <a:gd name="T16" fmla="*/ 4 w 28"/>
                      <a:gd name="T17" fmla="*/ 7 h 24"/>
                      <a:gd name="T18" fmla="*/ 4 w 28"/>
                      <a:gd name="T19" fmla="*/ 7 h 24"/>
                      <a:gd name="T20" fmla="*/ 5 w 28"/>
                      <a:gd name="T21" fmla="*/ 6 h 24"/>
                      <a:gd name="T22" fmla="*/ 5 w 28"/>
                      <a:gd name="T23" fmla="*/ 6 h 24"/>
                      <a:gd name="T24" fmla="*/ 6 w 28"/>
                      <a:gd name="T25" fmla="*/ 5 h 24"/>
                      <a:gd name="T26" fmla="*/ 6 w 28"/>
                      <a:gd name="T27" fmla="*/ 4 h 24"/>
                      <a:gd name="T28" fmla="*/ 7 w 28"/>
                      <a:gd name="T29" fmla="*/ 3 h 24"/>
                      <a:gd name="T30" fmla="*/ 7 w 28"/>
                      <a:gd name="T31" fmla="*/ 2 h 24"/>
                      <a:gd name="T32" fmla="*/ 7 w 28"/>
                      <a:gd name="T33" fmla="*/ 0 h 24"/>
                      <a:gd name="T34" fmla="*/ 0 w 28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4">
                        <a:moveTo>
                          <a:pt x="0" y="0"/>
                        </a:moveTo>
                        <a:lnTo>
                          <a:pt x="1" y="7"/>
                        </a:lnTo>
                        <a:lnTo>
                          <a:pt x="1" y="11"/>
                        </a:lnTo>
                        <a:lnTo>
                          <a:pt x="3" y="15"/>
                        </a:lnTo>
                        <a:lnTo>
                          <a:pt x="4" y="18"/>
                        </a:lnTo>
                        <a:lnTo>
                          <a:pt x="6" y="20"/>
                        </a:lnTo>
                        <a:lnTo>
                          <a:pt x="9" y="22"/>
                        </a:lnTo>
                        <a:lnTo>
                          <a:pt x="12" y="23"/>
                        </a:lnTo>
                        <a:lnTo>
                          <a:pt x="14" y="24"/>
                        </a:lnTo>
                        <a:lnTo>
                          <a:pt x="17" y="23"/>
                        </a:lnTo>
                        <a:lnTo>
                          <a:pt x="19" y="22"/>
                        </a:lnTo>
                        <a:lnTo>
                          <a:pt x="21" y="20"/>
                        </a:lnTo>
                        <a:lnTo>
                          <a:pt x="23" y="18"/>
                        </a:lnTo>
                        <a:lnTo>
                          <a:pt x="25" y="15"/>
                        </a:lnTo>
                        <a:lnTo>
                          <a:pt x="26" y="11"/>
                        </a:lnTo>
                        <a:lnTo>
                          <a:pt x="28" y="7"/>
                        </a:lnTo>
                        <a:lnTo>
                          <a:pt x="2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5" name="Freeform 424"/>
                  <p:cNvSpPr>
                    <a:spLocks noChangeAspect="1"/>
                  </p:cNvSpPr>
                  <p:nvPr/>
                </p:nvSpPr>
                <p:spPr bwMode="auto">
                  <a:xfrm>
                    <a:off x="2983" y="1453"/>
                    <a:ext cx="7" cy="7"/>
                  </a:xfrm>
                  <a:custGeom>
                    <a:avLst/>
                    <a:gdLst>
                      <a:gd name="T0" fmla="*/ 7 w 28"/>
                      <a:gd name="T1" fmla="*/ 7 h 23"/>
                      <a:gd name="T2" fmla="*/ 7 w 28"/>
                      <a:gd name="T3" fmla="*/ 5 h 23"/>
                      <a:gd name="T4" fmla="*/ 7 w 28"/>
                      <a:gd name="T5" fmla="*/ 4 h 23"/>
                      <a:gd name="T6" fmla="*/ 7 w 28"/>
                      <a:gd name="T7" fmla="*/ 3 h 23"/>
                      <a:gd name="T8" fmla="*/ 6 w 28"/>
                      <a:gd name="T9" fmla="*/ 2 h 23"/>
                      <a:gd name="T10" fmla="*/ 6 w 28"/>
                      <a:gd name="T11" fmla="*/ 1 h 23"/>
                      <a:gd name="T12" fmla="*/ 5 w 28"/>
                      <a:gd name="T13" fmla="*/ 0 h 23"/>
                      <a:gd name="T14" fmla="*/ 4 w 28"/>
                      <a:gd name="T15" fmla="*/ 0 h 23"/>
                      <a:gd name="T16" fmla="*/ 4 w 28"/>
                      <a:gd name="T17" fmla="*/ 0 h 23"/>
                      <a:gd name="T18" fmla="*/ 3 w 28"/>
                      <a:gd name="T19" fmla="*/ 0 h 23"/>
                      <a:gd name="T20" fmla="*/ 2 w 28"/>
                      <a:gd name="T21" fmla="*/ 0 h 23"/>
                      <a:gd name="T22" fmla="*/ 2 w 28"/>
                      <a:gd name="T23" fmla="*/ 1 h 23"/>
                      <a:gd name="T24" fmla="*/ 1 w 28"/>
                      <a:gd name="T25" fmla="*/ 2 h 23"/>
                      <a:gd name="T26" fmla="*/ 1 w 28"/>
                      <a:gd name="T27" fmla="*/ 3 h 23"/>
                      <a:gd name="T28" fmla="*/ 1 w 28"/>
                      <a:gd name="T29" fmla="*/ 4 h 23"/>
                      <a:gd name="T30" fmla="*/ 0 w 28"/>
                      <a:gd name="T31" fmla="*/ 5 h 23"/>
                      <a:gd name="T32" fmla="*/ 0 w 28"/>
                      <a:gd name="T33" fmla="*/ 7 h 23"/>
                      <a:gd name="T34" fmla="*/ 7 w 28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3">
                        <a:moveTo>
                          <a:pt x="28" y="23"/>
                        </a:moveTo>
                        <a:lnTo>
                          <a:pt x="28" y="17"/>
                        </a:lnTo>
                        <a:lnTo>
                          <a:pt x="27" y="13"/>
                        </a:lnTo>
                        <a:lnTo>
                          <a:pt x="26" y="9"/>
                        </a:lnTo>
                        <a:lnTo>
                          <a:pt x="24" y="5"/>
                        </a:lnTo>
                        <a:lnTo>
                          <a:pt x="22" y="3"/>
                        </a:lnTo>
                        <a:lnTo>
                          <a:pt x="19" y="1"/>
                        </a:lnTo>
                        <a:lnTo>
                          <a:pt x="17" y="0"/>
                        </a:lnTo>
                        <a:lnTo>
                          <a:pt x="14" y="0"/>
                        </a:lnTo>
                        <a:lnTo>
                          <a:pt x="12" y="0"/>
                        </a:lnTo>
                        <a:lnTo>
                          <a:pt x="9" y="1"/>
                        </a:lnTo>
                        <a:lnTo>
                          <a:pt x="7" y="3"/>
                        </a:lnTo>
                        <a:lnTo>
                          <a:pt x="5" y="5"/>
                        </a:lnTo>
                        <a:lnTo>
                          <a:pt x="3" y="9"/>
                        </a:lnTo>
                        <a:lnTo>
                          <a:pt x="2" y="13"/>
                        </a:lnTo>
                        <a:lnTo>
                          <a:pt x="0" y="17"/>
                        </a:lnTo>
                        <a:lnTo>
                          <a:pt x="0" y="23"/>
                        </a:lnTo>
                        <a:lnTo>
                          <a:pt x="2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6" name="Rectangle 42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983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37" name="Freeform 426"/>
                  <p:cNvSpPr>
                    <a:spLocks noChangeAspect="1"/>
                  </p:cNvSpPr>
                  <p:nvPr/>
                </p:nvSpPr>
                <p:spPr bwMode="auto">
                  <a:xfrm>
                    <a:off x="2983" y="1503"/>
                    <a:ext cx="7" cy="7"/>
                  </a:xfrm>
                  <a:custGeom>
                    <a:avLst/>
                    <a:gdLst>
                      <a:gd name="T0" fmla="*/ 0 w 28"/>
                      <a:gd name="T1" fmla="*/ 0 h 24"/>
                      <a:gd name="T2" fmla="*/ 0 w 28"/>
                      <a:gd name="T3" fmla="*/ 2 h 24"/>
                      <a:gd name="T4" fmla="*/ 1 w 28"/>
                      <a:gd name="T5" fmla="*/ 3 h 24"/>
                      <a:gd name="T6" fmla="*/ 1 w 28"/>
                      <a:gd name="T7" fmla="*/ 4 h 24"/>
                      <a:gd name="T8" fmla="*/ 1 w 28"/>
                      <a:gd name="T9" fmla="*/ 5 h 24"/>
                      <a:gd name="T10" fmla="*/ 2 w 28"/>
                      <a:gd name="T11" fmla="*/ 6 h 24"/>
                      <a:gd name="T12" fmla="*/ 2 w 28"/>
                      <a:gd name="T13" fmla="*/ 6 h 24"/>
                      <a:gd name="T14" fmla="*/ 3 w 28"/>
                      <a:gd name="T15" fmla="*/ 7 h 24"/>
                      <a:gd name="T16" fmla="*/ 4 w 28"/>
                      <a:gd name="T17" fmla="*/ 7 h 24"/>
                      <a:gd name="T18" fmla="*/ 4 w 28"/>
                      <a:gd name="T19" fmla="*/ 7 h 24"/>
                      <a:gd name="T20" fmla="*/ 5 w 28"/>
                      <a:gd name="T21" fmla="*/ 6 h 24"/>
                      <a:gd name="T22" fmla="*/ 6 w 28"/>
                      <a:gd name="T23" fmla="*/ 6 h 24"/>
                      <a:gd name="T24" fmla="*/ 6 w 28"/>
                      <a:gd name="T25" fmla="*/ 5 h 24"/>
                      <a:gd name="T26" fmla="*/ 7 w 28"/>
                      <a:gd name="T27" fmla="*/ 4 h 24"/>
                      <a:gd name="T28" fmla="*/ 7 w 28"/>
                      <a:gd name="T29" fmla="*/ 3 h 24"/>
                      <a:gd name="T30" fmla="*/ 7 w 28"/>
                      <a:gd name="T31" fmla="*/ 2 h 24"/>
                      <a:gd name="T32" fmla="*/ 7 w 28"/>
                      <a:gd name="T33" fmla="*/ 0 h 24"/>
                      <a:gd name="T34" fmla="*/ 0 w 28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4">
                        <a:moveTo>
                          <a:pt x="0" y="0"/>
                        </a:moveTo>
                        <a:lnTo>
                          <a:pt x="0" y="7"/>
                        </a:lnTo>
                        <a:lnTo>
                          <a:pt x="2" y="11"/>
                        </a:lnTo>
                        <a:lnTo>
                          <a:pt x="3" y="15"/>
                        </a:lnTo>
                        <a:lnTo>
                          <a:pt x="5" y="18"/>
                        </a:lnTo>
                        <a:lnTo>
                          <a:pt x="7" y="20"/>
                        </a:lnTo>
                        <a:lnTo>
                          <a:pt x="9" y="22"/>
                        </a:lnTo>
                        <a:lnTo>
                          <a:pt x="12" y="23"/>
                        </a:lnTo>
                        <a:lnTo>
                          <a:pt x="14" y="24"/>
                        </a:lnTo>
                        <a:lnTo>
                          <a:pt x="17" y="23"/>
                        </a:lnTo>
                        <a:lnTo>
                          <a:pt x="19" y="22"/>
                        </a:lnTo>
                        <a:lnTo>
                          <a:pt x="22" y="20"/>
                        </a:lnTo>
                        <a:lnTo>
                          <a:pt x="24" y="18"/>
                        </a:lnTo>
                        <a:lnTo>
                          <a:pt x="26" y="15"/>
                        </a:lnTo>
                        <a:lnTo>
                          <a:pt x="27" y="11"/>
                        </a:lnTo>
                        <a:lnTo>
                          <a:pt x="28" y="7"/>
                        </a:lnTo>
                        <a:lnTo>
                          <a:pt x="2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8" name="Freeform 427"/>
                  <p:cNvSpPr>
                    <a:spLocks noChangeAspect="1"/>
                  </p:cNvSpPr>
                  <p:nvPr/>
                </p:nvSpPr>
                <p:spPr bwMode="auto">
                  <a:xfrm>
                    <a:off x="2712" y="1453"/>
                    <a:ext cx="7" cy="7"/>
                  </a:xfrm>
                  <a:custGeom>
                    <a:avLst/>
                    <a:gdLst>
                      <a:gd name="T0" fmla="*/ 7 w 28"/>
                      <a:gd name="T1" fmla="*/ 7 h 23"/>
                      <a:gd name="T2" fmla="*/ 7 w 28"/>
                      <a:gd name="T3" fmla="*/ 5 h 23"/>
                      <a:gd name="T4" fmla="*/ 6 w 28"/>
                      <a:gd name="T5" fmla="*/ 4 h 23"/>
                      <a:gd name="T6" fmla="*/ 6 w 28"/>
                      <a:gd name="T7" fmla="*/ 3 h 23"/>
                      <a:gd name="T8" fmla="*/ 6 w 28"/>
                      <a:gd name="T9" fmla="*/ 2 h 23"/>
                      <a:gd name="T10" fmla="*/ 5 w 28"/>
                      <a:gd name="T11" fmla="*/ 1 h 23"/>
                      <a:gd name="T12" fmla="*/ 5 w 28"/>
                      <a:gd name="T13" fmla="*/ 0 h 23"/>
                      <a:gd name="T14" fmla="*/ 4 w 28"/>
                      <a:gd name="T15" fmla="*/ 0 h 23"/>
                      <a:gd name="T16" fmla="*/ 4 w 28"/>
                      <a:gd name="T17" fmla="*/ 0 h 23"/>
                      <a:gd name="T18" fmla="*/ 3 w 28"/>
                      <a:gd name="T19" fmla="*/ 0 h 23"/>
                      <a:gd name="T20" fmla="*/ 2 w 28"/>
                      <a:gd name="T21" fmla="*/ 0 h 23"/>
                      <a:gd name="T22" fmla="*/ 2 w 28"/>
                      <a:gd name="T23" fmla="*/ 1 h 23"/>
                      <a:gd name="T24" fmla="*/ 1 w 28"/>
                      <a:gd name="T25" fmla="*/ 2 h 23"/>
                      <a:gd name="T26" fmla="*/ 1 w 28"/>
                      <a:gd name="T27" fmla="*/ 3 h 23"/>
                      <a:gd name="T28" fmla="*/ 0 w 28"/>
                      <a:gd name="T29" fmla="*/ 4 h 23"/>
                      <a:gd name="T30" fmla="*/ 0 w 28"/>
                      <a:gd name="T31" fmla="*/ 5 h 23"/>
                      <a:gd name="T32" fmla="*/ 0 w 28"/>
                      <a:gd name="T33" fmla="*/ 7 h 23"/>
                      <a:gd name="T34" fmla="*/ 7 w 28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3">
                        <a:moveTo>
                          <a:pt x="28" y="23"/>
                        </a:moveTo>
                        <a:lnTo>
                          <a:pt x="27" y="17"/>
                        </a:lnTo>
                        <a:lnTo>
                          <a:pt x="25" y="13"/>
                        </a:lnTo>
                        <a:lnTo>
                          <a:pt x="24" y="9"/>
                        </a:lnTo>
                        <a:lnTo>
                          <a:pt x="23" y="5"/>
                        </a:lnTo>
                        <a:lnTo>
                          <a:pt x="21" y="3"/>
                        </a:lnTo>
                        <a:lnTo>
                          <a:pt x="18" y="1"/>
                        </a:lnTo>
                        <a:lnTo>
                          <a:pt x="16" y="0"/>
                        </a:lnTo>
                        <a:lnTo>
                          <a:pt x="14" y="0"/>
                        </a:lnTo>
                        <a:lnTo>
                          <a:pt x="11" y="0"/>
                        </a:lnTo>
                        <a:lnTo>
                          <a:pt x="9" y="1"/>
                        </a:lnTo>
                        <a:lnTo>
                          <a:pt x="7" y="3"/>
                        </a:lnTo>
                        <a:lnTo>
                          <a:pt x="4" y="5"/>
                        </a:lnTo>
                        <a:lnTo>
                          <a:pt x="2" y="9"/>
                        </a:lnTo>
                        <a:lnTo>
                          <a:pt x="1" y="13"/>
                        </a:lnTo>
                        <a:lnTo>
                          <a:pt x="0" y="17"/>
                        </a:lnTo>
                        <a:lnTo>
                          <a:pt x="0" y="23"/>
                        </a:lnTo>
                        <a:lnTo>
                          <a:pt x="2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9" name="Rectangle 42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712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40" name="Freeform 429"/>
                  <p:cNvSpPr>
                    <a:spLocks noChangeAspect="1"/>
                  </p:cNvSpPr>
                  <p:nvPr/>
                </p:nvSpPr>
                <p:spPr bwMode="auto">
                  <a:xfrm>
                    <a:off x="2712" y="1503"/>
                    <a:ext cx="7" cy="7"/>
                  </a:xfrm>
                  <a:custGeom>
                    <a:avLst/>
                    <a:gdLst>
                      <a:gd name="T0" fmla="*/ 0 w 28"/>
                      <a:gd name="T1" fmla="*/ 0 h 24"/>
                      <a:gd name="T2" fmla="*/ 0 w 28"/>
                      <a:gd name="T3" fmla="*/ 2 h 24"/>
                      <a:gd name="T4" fmla="*/ 0 w 28"/>
                      <a:gd name="T5" fmla="*/ 3 h 24"/>
                      <a:gd name="T6" fmla="*/ 1 w 28"/>
                      <a:gd name="T7" fmla="*/ 4 h 24"/>
                      <a:gd name="T8" fmla="*/ 1 w 28"/>
                      <a:gd name="T9" fmla="*/ 5 h 24"/>
                      <a:gd name="T10" fmla="*/ 2 w 28"/>
                      <a:gd name="T11" fmla="*/ 6 h 24"/>
                      <a:gd name="T12" fmla="*/ 2 w 28"/>
                      <a:gd name="T13" fmla="*/ 6 h 24"/>
                      <a:gd name="T14" fmla="*/ 3 w 28"/>
                      <a:gd name="T15" fmla="*/ 7 h 24"/>
                      <a:gd name="T16" fmla="*/ 4 w 28"/>
                      <a:gd name="T17" fmla="*/ 7 h 24"/>
                      <a:gd name="T18" fmla="*/ 4 w 28"/>
                      <a:gd name="T19" fmla="*/ 7 h 24"/>
                      <a:gd name="T20" fmla="*/ 5 w 28"/>
                      <a:gd name="T21" fmla="*/ 6 h 24"/>
                      <a:gd name="T22" fmla="*/ 5 w 28"/>
                      <a:gd name="T23" fmla="*/ 6 h 24"/>
                      <a:gd name="T24" fmla="*/ 6 w 28"/>
                      <a:gd name="T25" fmla="*/ 5 h 24"/>
                      <a:gd name="T26" fmla="*/ 6 w 28"/>
                      <a:gd name="T27" fmla="*/ 4 h 24"/>
                      <a:gd name="T28" fmla="*/ 6 w 28"/>
                      <a:gd name="T29" fmla="*/ 3 h 24"/>
                      <a:gd name="T30" fmla="*/ 7 w 28"/>
                      <a:gd name="T31" fmla="*/ 2 h 24"/>
                      <a:gd name="T32" fmla="*/ 7 w 28"/>
                      <a:gd name="T33" fmla="*/ 0 h 24"/>
                      <a:gd name="T34" fmla="*/ 0 w 28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4">
                        <a:moveTo>
                          <a:pt x="0" y="0"/>
                        </a:moveTo>
                        <a:lnTo>
                          <a:pt x="0" y="7"/>
                        </a:lnTo>
                        <a:lnTo>
                          <a:pt x="1" y="11"/>
                        </a:lnTo>
                        <a:lnTo>
                          <a:pt x="2" y="15"/>
                        </a:lnTo>
                        <a:lnTo>
                          <a:pt x="4" y="18"/>
                        </a:lnTo>
                        <a:lnTo>
                          <a:pt x="7" y="20"/>
                        </a:lnTo>
                        <a:lnTo>
                          <a:pt x="9" y="22"/>
                        </a:lnTo>
                        <a:lnTo>
                          <a:pt x="11" y="23"/>
                        </a:lnTo>
                        <a:lnTo>
                          <a:pt x="14" y="24"/>
                        </a:lnTo>
                        <a:lnTo>
                          <a:pt x="16" y="23"/>
                        </a:lnTo>
                        <a:lnTo>
                          <a:pt x="18" y="22"/>
                        </a:lnTo>
                        <a:lnTo>
                          <a:pt x="21" y="20"/>
                        </a:lnTo>
                        <a:lnTo>
                          <a:pt x="23" y="18"/>
                        </a:lnTo>
                        <a:lnTo>
                          <a:pt x="24" y="15"/>
                        </a:lnTo>
                        <a:lnTo>
                          <a:pt x="25" y="11"/>
                        </a:lnTo>
                        <a:lnTo>
                          <a:pt x="27" y="7"/>
                        </a:lnTo>
                        <a:lnTo>
                          <a:pt x="2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1" name="Freeform 430"/>
                  <p:cNvSpPr>
                    <a:spLocks noChangeAspect="1"/>
                  </p:cNvSpPr>
                  <p:nvPr/>
                </p:nvSpPr>
                <p:spPr bwMode="auto">
                  <a:xfrm>
                    <a:off x="2819" y="1453"/>
                    <a:ext cx="7" cy="7"/>
                  </a:xfrm>
                  <a:custGeom>
                    <a:avLst/>
                    <a:gdLst>
                      <a:gd name="T0" fmla="*/ 7 w 28"/>
                      <a:gd name="T1" fmla="*/ 7 h 23"/>
                      <a:gd name="T2" fmla="*/ 7 w 28"/>
                      <a:gd name="T3" fmla="*/ 5 h 23"/>
                      <a:gd name="T4" fmla="*/ 7 w 28"/>
                      <a:gd name="T5" fmla="*/ 4 h 23"/>
                      <a:gd name="T6" fmla="*/ 7 w 28"/>
                      <a:gd name="T7" fmla="*/ 3 h 23"/>
                      <a:gd name="T8" fmla="*/ 6 w 28"/>
                      <a:gd name="T9" fmla="*/ 2 h 23"/>
                      <a:gd name="T10" fmla="*/ 5 w 28"/>
                      <a:gd name="T11" fmla="*/ 1 h 23"/>
                      <a:gd name="T12" fmla="*/ 5 w 28"/>
                      <a:gd name="T13" fmla="*/ 0 h 23"/>
                      <a:gd name="T14" fmla="*/ 4 w 28"/>
                      <a:gd name="T15" fmla="*/ 0 h 23"/>
                      <a:gd name="T16" fmla="*/ 4 w 28"/>
                      <a:gd name="T17" fmla="*/ 0 h 23"/>
                      <a:gd name="T18" fmla="*/ 3 w 28"/>
                      <a:gd name="T19" fmla="*/ 0 h 23"/>
                      <a:gd name="T20" fmla="*/ 3 w 28"/>
                      <a:gd name="T21" fmla="*/ 0 h 23"/>
                      <a:gd name="T22" fmla="*/ 2 w 28"/>
                      <a:gd name="T23" fmla="*/ 1 h 23"/>
                      <a:gd name="T24" fmla="*/ 1 w 28"/>
                      <a:gd name="T25" fmla="*/ 2 h 23"/>
                      <a:gd name="T26" fmla="*/ 1 w 28"/>
                      <a:gd name="T27" fmla="*/ 3 h 23"/>
                      <a:gd name="T28" fmla="*/ 1 w 28"/>
                      <a:gd name="T29" fmla="*/ 4 h 23"/>
                      <a:gd name="T30" fmla="*/ 0 w 28"/>
                      <a:gd name="T31" fmla="*/ 5 h 23"/>
                      <a:gd name="T32" fmla="*/ 0 w 28"/>
                      <a:gd name="T33" fmla="*/ 7 h 23"/>
                      <a:gd name="T34" fmla="*/ 7 w 28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3">
                        <a:moveTo>
                          <a:pt x="28" y="23"/>
                        </a:moveTo>
                        <a:lnTo>
                          <a:pt x="28" y="17"/>
                        </a:lnTo>
                        <a:lnTo>
                          <a:pt x="27" y="13"/>
                        </a:lnTo>
                        <a:lnTo>
                          <a:pt x="26" y="9"/>
                        </a:lnTo>
                        <a:lnTo>
                          <a:pt x="24" y="5"/>
                        </a:lnTo>
                        <a:lnTo>
                          <a:pt x="21" y="3"/>
                        </a:lnTo>
                        <a:lnTo>
                          <a:pt x="19" y="1"/>
                        </a:lnTo>
                        <a:lnTo>
                          <a:pt x="17" y="0"/>
                        </a:lnTo>
                        <a:lnTo>
                          <a:pt x="14" y="0"/>
                        </a:lnTo>
                        <a:lnTo>
                          <a:pt x="12" y="0"/>
                        </a:lnTo>
                        <a:lnTo>
                          <a:pt x="10" y="1"/>
                        </a:lnTo>
                        <a:lnTo>
                          <a:pt x="7" y="3"/>
                        </a:lnTo>
                        <a:lnTo>
                          <a:pt x="5" y="5"/>
                        </a:lnTo>
                        <a:lnTo>
                          <a:pt x="4" y="9"/>
                        </a:lnTo>
                        <a:lnTo>
                          <a:pt x="3" y="13"/>
                        </a:lnTo>
                        <a:lnTo>
                          <a:pt x="1" y="17"/>
                        </a:lnTo>
                        <a:lnTo>
                          <a:pt x="0" y="23"/>
                        </a:lnTo>
                        <a:lnTo>
                          <a:pt x="2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2" name="Rectangle 43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819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43" name="Freeform 432"/>
                  <p:cNvSpPr>
                    <a:spLocks noChangeAspect="1"/>
                  </p:cNvSpPr>
                  <p:nvPr/>
                </p:nvSpPr>
                <p:spPr bwMode="auto">
                  <a:xfrm>
                    <a:off x="2819" y="1503"/>
                    <a:ext cx="7" cy="7"/>
                  </a:xfrm>
                  <a:custGeom>
                    <a:avLst/>
                    <a:gdLst>
                      <a:gd name="T0" fmla="*/ 0 w 28"/>
                      <a:gd name="T1" fmla="*/ 0 h 24"/>
                      <a:gd name="T2" fmla="*/ 0 w 28"/>
                      <a:gd name="T3" fmla="*/ 2 h 24"/>
                      <a:gd name="T4" fmla="*/ 1 w 28"/>
                      <a:gd name="T5" fmla="*/ 3 h 24"/>
                      <a:gd name="T6" fmla="*/ 1 w 28"/>
                      <a:gd name="T7" fmla="*/ 4 h 24"/>
                      <a:gd name="T8" fmla="*/ 1 w 28"/>
                      <a:gd name="T9" fmla="*/ 5 h 24"/>
                      <a:gd name="T10" fmla="*/ 2 w 28"/>
                      <a:gd name="T11" fmla="*/ 6 h 24"/>
                      <a:gd name="T12" fmla="*/ 3 w 28"/>
                      <a:gd name="T13" fmla="*/ 6 h 24"/>
                      <a:gd name="T14" fmla="*/ 3 w 28"/>
                      <a:gd name="T15" fmla="*/ 7 h 24"/>
                      <a:gd name="T16" fmla="*/ 4 w 28"/>
                      <a:gd name="T17" fmla="*/ 7 h 24"/>
                      <a:gd name="T18" fmla="*/ 4 w 28"/>
                      <a:gd name="T19" fmla="*/ 7 h 24"/>
                      <a:gd name="T20" fmla="*/ 5 w 28"/>
                      <a:gd name="T21" fmla="*/ 6 h 24"/>
                      <a:gd name="T22" fmla="*/ 5 w 28"/>
                      <a:gd name="T23" fmla="*/ 6 h 24"/>
                      <a:gd name="T24" fmla="*/ 6 w 28"/>
                      <a:gd name="T25" fmla="*/ 5 h 24"/>
                      <a:gd name="T26" fmla="*/ 7 w 28"/>
                      <a:gd name="T27" fmla="*/ 4 h 24"/>
                      <a:gd name="T28" fmla="*/ 7 w 28"/>
                      <a:gd name="T29" fmla="*/ 3 h 24"/>
                      <a:gd name="T30" fmla="*/ 7 w 28"/>
                      <a:gd name="T31" fmla="*/ 2 h 24"/>
                      <a:gd name="T32" fmla="*/ 7 w 28"/>
                      <a:gd name="T33" fmla="*/ 0 h 24"/>
                      <a:gd name="T34" fmla="*/ 0 w 28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4">
                        <a:moveTo>
                          <a:pt x="0" y="0"/>
                        </a:moveTo>
                        <a:lnTo>
                          <a:pt x="1" y="7"/>
                        </a:lnTo>
                        <a:lnTo>
                          <a:pt x="3" y="11"/>
                        </a:lnTo>
                        <a:lnTo>
                          <a:pt x="4" y="15"/>
                        </a:lnTo>
                        <a:lnTo>
                          <a:pt x="5" y="18"/>
                        </a:lnTo>
                        <a:lnTo>
                          <a:pt x="7" y="20"/>
                        </a:lnTo>
                        <a:lnTo>
                          <a:pt x="10" y="22"/>
                        </a:lnTo>
                        <a:lnTo>
                          <a:pt x="12" y="23"/>
                        </a:lnTo>
                        <a:lnTo>
                          <a:pt x="14" y="24"/>
                        </a:lnTo>
                        <a:lnTo>
                          <a:pt x="17" y="23"/>
                        </a:lnTo>
                        <a:lnTo>
                          <a:pt x="19" y="22"/>
                        </a:lnTo>
                        <a:lnTo>
                          <a:pt x="21" y="20"/>
                        </a:lnTo>
                        <a:lnTo>
                          <a:pt x="24" y="18"/>
                        </a:lnTo>
                        <a:lnTo>
                          <a:pt x="26" y="15"/>
                        </a:lnTo>
                        <a:lnTo>
                          <a:pt x="27" y="11"/>
                        </a:lnTo>
                        <a:lnTo>
                          <a:pt x="28" y="7"/>
                        </a:lnTo>
                        <a:lnTo>
                          <a:pt x="2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4" name="Freeform 433"/>
                  <p:cNvSpPr>
                    <a:spLocks noChangeAspect="1"/>
                  </p:cNvSpPr>
                  <p:nvPr/>
                </p:nvSpPr>
                <p:spPr bwMode="auto">
                  <a:xfrm>
                    <a:off x="2547" y="1453"/>
                    <a:ext cx="7" cy="7"/>
                  </a:xfrm>
                  <a:custGeom>
                    <a:avLst/>
                    <a:gdLst>
                      <a:gd name="T0" fmla="*/ 7 w 27"/>
                      <a:gd name="T1" fmla="*/ 7 h 23"/>
                      <a:gd name="T2" fmla="*/ 7 w 27"/>
                      <a:gd name="T3" fmla="*/ 5 h 23"/>
                      <a:gd name="T4" fmla="*/ 7 w 27"/>
                      <a:gd name="T5" fmla="*/ 4 h 23"/>
                      <a:gd name="T6" fmla="*/ 6 w 27"/>
                      <a:gd name="T7" fmla="*/ 3 h 23"/>
                      <a:gd name="T8" fmla="*/ 6 w 27"/>
                      <a:gd name="T9" fmla="*/ 2 h 23"/>
                      <a:gd name="T10" fmla="*/ 5 w 27"/>
                      <a:gd name="T11" fmla="*/ 1 h 23"/>
                      <a:gd name="T12" fmla="*/ 5 w 27"/>
                      <a:gd name="T13" fmla="*/ 0 h 23"/>
                      <a:gd name="T14" fmla="*/ 4 w 27"/>
                      <a:gd name="T15" fmla="*/ 0 h 23"/>
                      <a:gd name="T16" fmla="*/ 4 w 27"/>
                      <a:gd name="T17" fmla="*/ 0 h 23"/>
                      <a:gd name="T18" fmla="*/ 3 w 27"/>
                      <a:gd name="T19" fmla="*/ 0 h 23"/>
                      <a:gd name="T20" fmla="*/ 2 w 27"/>
                      <a:gd name="T21" fmla="*/ 0 h 23"/>
                      <a:gd name="T22" fmla="*/ 2 w 27"/>
                      <a:gd name="T23" fmla="*/ 1 h 23"/>
                      <a:gd name="T24" fmla="*/ 1 w 27"/>
                      <a:gd name="T25" fmla="*/ 2 h 23"/>
                      <a:gd name="T26" fmla="*/ 1 w 27"/>
                      <a:gd name="T27" fmla="*/ 3 h 23"/>
                      <a:gd name="T28" fmla="*/ 0 w 27"/>
                      <a:gd name="T29" fmla="*/ 4 h 23"/>
                      <a:gd name="T30" fmla="*/ 0 w 27"/>
                      <a:gd name="T31" fmla="*/ 5 h 23"/>
                      <a:gd name="T32" fmla="*/ 0 w 27"/>
                      <a:gd name="T33" fmla="*/ 7 h 23"/>
                      <a:gd name="T34" fmla="*/ 7 w 27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7" h="23">
                        <a:moveTo>
                          <a:pt x="27" y="23"/>
                        </a:moveTo>
                        <a:lnTo>
                          <a:pt x="27" y="17"/>
                        </a:lnTo>
                        <a:lnTo>
                          <a:pt x="26" y="13"/>
                        </a:lnTo>
                        <a:lnTo>
                          <a:pt x="25" y="9"/>
                        </a:lnTo>
                        <a:lnTo>
                          <a:pt x="23" y="5"/>
                        </a:lnTo>
                        <a:lnTo>
                          <a:pt x="21" y="3"/>
                        </a:lnTo>
                        <a:lnTo>
                          <a:pt x="19" y="1"/>
                        </a:lnTo>
                        <a:lnTo>
                          <a:pt x="17" y="0"/>
                        </a:lnTo>
                        <a:lnTo>
                          <a:pt x="14" y="0"/>
                        </a:lnTo>
                        <a:lnTo>
                          <a:pt x="12" y="0"/>
                        </a:lnTo>
                        <a:lnTo>
                          <a:pt x="8" y="1"/>
                        </a:lnTo>
                        <a:lnTo>
                          <a:pt x="6" y="3"/>
                        </a:lnTo>
                        <a:lnTo>
                          <a:pt x="4" y="5"/>
                        </a:lnTo>
                        <a:lnTo>
                          <a:pt x="3" y="9"/>
                        </a:lnTo>
                        <a:lnTo>
                          <a:pt x="1" y="13"/>
                        </a:lnTo>
                        <a:lnTo>
                          <a:pt x="1" y="17"/>
                        </a:lnTo>
                        <a:lnTo>
                          <a:pt x="0" y="23"/>
                        </a:lnTo>
                        <a:lnTo>
                          <a:pt x="27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5" name="Rectangle 43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547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46" name="Freeform 435"/>
                  <p:cNvSpPr>
                    <a:spLocks noChangeAspect="1"/>
                  </p:cNvSpPr>
                  <p:nvPr/>
                </p:nvSpPr>
                <p:spPr bwMode="auto">
                  <a:xfrm>
                    <a:off x="2547" y="1503"/>
                    <a:ext cx="7" cy="7"/>
                  </a:xfrm>
                  <a:custGeom>
                    <a:avLst/>
                    <a:gdLst>
                      <a:gd name="T0" fmla="*/ 0 w 27"/>
                      <a:gd name="T1" fmla="*/ 0 h 24"/>
                      <a:gd name="T2" fmla="*/ 0 w 27"/>
                      <a:gd name="T3" fmla="*/ 2 h 24"/>
                      <a:gd name="T4" fmla="*/ 0 w 27"/>
                      <a:gd name="T5" fmla="*/ 3 h 24"/>
                      <a:gd name="T6" fmla="*/ 1 w 27"/>
                      <a:gd name="T7" fmla="*/ 4 h 24"/>
                      <a:gd name="T8" fmla="*/ 1 w 27"/>
                      <a:gd name="T9" fmla="*/ 5 h 24"/>
                      <a:gd name="T10" fmla="*/ 2 w 27"/>
                      <a:gd name="T11" fmla="*/ 6 h 24"/>
                      <a:gd name="T12" fmla="*/ 2 w 27"/>
                      <a:gd name="T13" fmla="*/ 6 h 24"/>
                      <a:gd name="T14" fmla="*/ 3 w 27"/>
                      <a:gd name="T15" fmla="*/ 7 h 24"/>
                      <a:gd name="T16" fmla="*/ 4 w 27"/>
                      <a:gd name="T17" fmla="*/ 7 h 24"/>
                      <a:gd name="T18" fmla="*/ 4 w 27"/>
                      <a:gd name="T19" fmla="*/ 7 h 24"/>
                      <a:gd name="T20" fmla="*/ 5 w 27"/>
                      <a:gd name="T21" fmla="*/ 6 h 24"/>
                      <a:gd name="T22" fmla="*/ 5 w 27"/>
                      <a:gd name="T23" fmla="*/ 6 h 24"/>
                      <a:gd name="T24" fmla="*/ 6 w 27"/>
                      <a:gd name="T25" fmla="*/ 5 h 24"/>
                      <a:gd name="T26" fmla="*/ 6 w 27"/>
                      <a:gd name="T27" fmla="*/ 4 h 24"/>
                      <a:gd name="T28" fmla="*/ 7 w 27"/>
                      <a:gd name="T29" fmla="*/ 3 h 24"/>
                      <a:gd name="T30" fmla="*/ 7 w 27"/>
                      <a:gd name="T31" fmla="*/ 2 h 24"/>
                      <a:gd name="T32" fmla="*/ 7 w 27"/>
                      <a:gd name="T33" fmla="*/ 0 h 24"/>
                      <a:gd name="T34" fmla="*/ 0 w 27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7" h="24">
                        <a:moveTo>
                          <a:pt x="0" y="0"/>
                        </a:moveTo>
                        <a:lnTo>
                          <a:pt x="1" y="7"/>
                        </a:lnTo>
                        <a:lnTo>
                          <a:pt x="1" y="11"/>
                        </a:lnTo>
                        <a:lnTo>
                          <a:pt x="3" y="15"/>
                        </a:lnTo>
                        <a:lnTo>
                          <a:pt x="4" y="18"/>
                        </a:lnTo>
                        <a:lnTo>
                          <a:pt x="6" y="20"/>
                        </a:lnTo>
                        <a:lnTo>
                          <a:pt x="8" y="22"/>
                        </a:lnTo>
                        <a:lnTo>
                          <a:pt x="12" y="23"/>
                        </a:lnTo>
                        <a:lnTo>
                          <a:pt x="14" y="24"/>
                        </a:lnTo>
                        <a:lnTo>
                          <a:pt x="17" y="23"/>
                        </a:lnTo>
                        <a:lnTo>
                          <a:pt x="19" y="22"/>
                        </a:lnTo>
                        <a:lnTo>
                          <a:pt x="21" y="20"/>
                        </a:lnTo>
                        <a:lnTo>
                          <a:pt x="23" y="18"/>
                        </a:lnTo>
                        <a:lnTo>
                          <a:pt x="25" y="15"/>
                        </a:lnTo>
                        <a:lnTo>
                          <a:pt x="26" y="11"/>
                        </a:lnTo>
                        <a:lnTo>
                          <a:pt x="27" y="7"/>
                        </a:lnTo>
                        <a:lnTo>
                          <a:pt x="2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7" name="Freeform 436"/>
                  <p:cNvSpPr>
                    <a:spLocks noChangeAspect="1"/>
                  </p:cNvSpPr>
                  <p:nvPr/>
                </p:nvSpPr>
                <p:spPr bwMode="auto">
                  <a:xfrm>
                    <a:off x="2647" y="1453"/>
                    <a:ext cx="7" cy="7"/>
                  </a:xfrm>
                  <a:custGeom>
                    <a:avLst/>
                    <a:gdLst>
                      <a:gd name="T0" fmla="*/ 7 w 28"/>
                      <a:gd name="T1" fmla="*/ 7 h 23"/>
                      <a:gd name="T2" fmla="*/ 7 w 28"/>
                      <a:gd name="T3" fmla="*/ 5 h 23"/>
                      <a:gd name="T4" fmla="*/ 7 w 28"/>
                      <a:gd name="T5" fmla="*/ 4 h 23"/>
                      <a:gd name="T6" fmla="*/ 7 w 28"/>
                      <a:gd name="T7" fmla="*/ 3 h 23"/>
                      <a:gd name="T8" fmla="*/ 6 w 28"/>
                      <a:gd name="T9" fmla="*/ 2 h 23"/>
                      <a:gd name="T10" fmla="*/ 5 w 28"/>
                      <a:gd name="T11" fmla="*/ 1 h 23"/>
                      <a:gd name="T12" fmla="*/ 5 w 28"/>
                      <a:gd name="T13" fmla="*/ 0 h 23"/>
                      <a:gd name="T14" fmla="*/ 4 w 28"/>
                      <a:gd name="T15" fmla="*/ 0 h 23"/>
                      <a:gd name="T16" fmla="*/ 4 w 28"/>
                      <a:gd name="T17" fmla="*/ 0 h 23"/>
                      <a:gd name="T18" fmla="*/ 3 w 28"/>
                      <a:gd name="T19" fmla="*/ 0 h 23"/>
                      <a:gd name="T20" fmla="*/ 2 w 28"/>
                      <a:gd name="T21" fmla="*/ 0 h 23"/>
                      <a:gd name="T22" fmla="*/ 2 w 28"/>
                      <a:gd name="T23" fmla="*/ 1 h 23"/>
                      <a:gd name="T24" fmla="*/ 1 w 28"/>
                      <a:gd name="T25" fmla="*/ 2 h 23"/>
                      <a:gd name="T26" fmla="*/ 1 w 28"/>
                      <a:gd name="T27" fmla="*/ 3 h 23"/>
                      <a:gd name="T28" fmla="*/ 0 w 28"/>
                      <a:gd name="T29" fmla="*/ 4 h 23"/>
                      <a:gd name="T30" fmla="*/ 0 w 28"/>
                      <a:gd name="T31" fmla="*/ 5 h 23"/>
                      <a:gd name="T32" fmla="*/ 0 w 28"/>
                      <a:gd name="T33" fmla="*/ 7 h 23"/>
                      <a:gd name="T34" fmla="*/ 7 w 28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3">
                        <a:moveTo>
                          <a:pt x="28" y="23"/>
                        </a:moveTo>
                        <a:lnTo>
                          <a:pt x="28" y="17"/>
                        </a:lnTo>
                        <a:lnTo>
                          <a:pt x="27" y="13"/>
                        </a:lnTo>
                        <a:lnTo>
                          <a:pt x="26" y="9"/>
                        </a:lnTo>
                        <a:lnTo>
                          <a:pt x="24" y="5"/>
                        </a:lnTo>
                        <a:lnTo>
                          <a:pt x="21" y="3"/>
                        </a:lnTo>
                        <a:lnTo>
                          <a:pt x="19" y="1"/>
                        </a:lnTo>
                        <a:lnTo>
                          <a:pt x="17" y="0"/>
                        </a:lnTo>
                        <a:lnTo>
                          <a:pt x="14" y="0"/>
                        </a:lnTo>
                        <a:lnTo>
                          <a:pt x="12" y="0"/>
                        </a:lnTo>
                        <a:lnTo>
                          <a:pt x="9" y="1"/>
                        </a:lnTo>
                        <a:lnTo>
                          <a:pt x="7" y="3"/>
                        </a:lnTo>
                        <a:lnTo>
                          <a:pt x="5" y="5"/>
                        </a:lnTo>
                        <a:lnTo>
                          <a:pt x="4" y="9"/>
                        </a:lnTo>
                        <a:lnTo>
                          <a:pt x="1" y="13"/>
                        </a:lnTo>
                        <a:lnTo>
                          <a:pt x="0" y="17"/>
                        </a:lnTo>
                        <a:lnTo>
                          <a:pt x="0" y="23"/>
                        </a:lnTo>
                        <a:lnTo>
                          <a:pt x="2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8" name="Rectangle 43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647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49" name="Freeform 438"/>
                  <p:cNvSpPr>
                    <a:spLocks noChangeAspect="1"/>
                  </p:cNvSpPr>
                  <p:nvPr/>
                </p:nvSpPr>
                <p:spPr bwMode="auto">
                  <a:xfrm>
                    <a:off x="2647" y="1503"/>
                    <a:ext cx="7" cy="7"/>
                  </a:xfrm>
                  <a:custGeom>
                    <a:avLst/>
                    <a:gdLst>
                      <a:gd name="T0" fmla="*/ 0 w 28"/>
                      <a:gd name="T1" fmla="*/ 0 h 24"/>
                      <a:gd name="T2" fmla="*/ 0 w 28"/>
                      <a:gd name="T3" fmla="*/ 2 h 24"/>
                      <a:gd name="T4" fmla="*/ 0 w 28"/>
                      <a:gd name="T5" fmla="*/ 3 h 24"/>
                      <a:gd name="T6" fmla="*/ 1 w 28"/>
                      <a:gd name="T7" fmla="*/ 4 h 24"/>
                      <a:gd name="T8" fmla="*/ 1 w 28"/>
                      <a:gd name="T9" fmla="*/ 5 h 24"/>
                      <a:gd name="T10" fmla="*/ 2 w 28"/>
                      <a:gd name="T11" fmla="*/ 6 h 24"/>
                      <a:gd name="T12" fmla="*/ 2 w 28"/>
                      <a:gd name="T13" fmla="*/ 6 h 24"/>
                      <a:gd name="T14" fmla="*/ 3 w 28"/>
                      <a:gd name="T15" fmla="*/ 7 h 24"/>
                      <a:gd name="T16" fmla="*/ 4 w 28"/>
                      <a:gd name="T17" fmla="*/ 7 h 24"/>
                      <a:gd name="T18" fmla="*/ 4 w 28"/>
                      <a:gd name="T19" fmla="*/ 7 h 24"/>
                      <a:gd name="T20" fmla="*/ 5 w 28"/>
                      <a:gd name="T21" fmla="*/ 6 h 24"/>
                      <a:gd name="T22" fmla="*/ 5 w 28"/>
                      <a:gd name="T23" fmla="*/ 6 h 24"/>
                      <a:gd name="T24" fmla="*/ 6 w 28"/>
                      <a:gd name="T25" fmla="*/ 5 h 24"/>
                      <a:gd name="T26" fmla="*/ 7 w 28"/>
                      <a:gd name="T27" fmla="*/ 4 h 24"/>
                      <a:gd name="T28" fmla="*/ 7 w 28"/>
                      <a:gd name="T29" fmla="*/ 3 h 24"/>
                      <a:gd name="T30" fmla="*/ 7 w 28"/>
                      <a:gd name="T31" fmla="*/ 2 h 24"/>
                      <a:gd name="T32" fmla="*/ 7 w 28"/>
                      <a:gd name="T33" fmla="*/ 0 h 24"/>
                      <a:gd name="T34" fmla="*/ 0 w 28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4">
                        <a:moveTo>
                          <a:pt x="0" y="0"/>
                        </a:moveTo>
                        <a:lnTo>
                          <a:pt x="0" y="7"/>
                        </a:lnTo>
                        <a:lnTo>
                          <a:pt x="1" y="11"/>
                        </a:lnTo>
                        <a:lnTo>
                          <a:pt x="4" y="15"/>
                        </a:lnTo>
                        <a:lnTo>
                          <a:pt x="5" y="18"/>
                        </a:lnTo>
                        <a:lnTo>
                          <a:pt x="7" y="20"/>
                        </a:lnTo>
                        <a:lnTo>
                          <a:pt x="9" y="22"/>
                        </a:lnTo>
                        <a:lnTo>
                          <a:pt x="12" y="23"/>
                        </a:lnTo>
                        <a:lnTo>
                          <a:pt x="14" y="24"/>
                        </a:lnTo>
                        <a:lnTo>
                          <a:pt x="17" y="23"/>
                        </a:lnTo>
                        <a:lnTo>
                          <a:pt x="19" y="22"/>
                        </a:lnTo>
                        <a:lnTo>
                          <a:pt x="21" y="20"/>
                        </a:lnTo>
                        <a:lnTo>
                          <a:pt x="24" y="18"/>
                        </a:lnTo>
                        <a:lnTo>
                          <a:pt x="26" y="15"/>
                        </a:lnTo>
                        <a:lnTo>
                          <a:pt x="27" y="11"/>
                        </a:lnTo>
                        <a:lnTo>
                          <a:pt x="28" y="7"/>
                        </a:lnTo>
                        <a:lnTo>
                          <a:pt x="2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" name="Freeform 439"/>
                  <p:cNvSpPr>
                    <a:spLocks noChangeAspect="1"/>
                  </p:cNvSpPr>
                  <p:nvPr/>
                </p:nvSpPr>
                <p:spPr bwMode="auto">
                  <a:xfrm>
                    <a:off x="2483" y="1453"/>
                    <a:ext cx="7" cy="7"/>
                  </a:xfrm>
                  <a:custGeom>
                    <a:avLst/>
                    <a:gdLst>
                      <a:gd name="T0" fmla="*/ 7 w 28"/>
                      <a:gd name="T1" fmla="*/ 7 h 23"/>
                      <a:gd name="T2" fmla="*/ 7 w 28"/>
                      <a:gd name="T3" fmla="*/ 5 h 23"/>
                      <a:gd name="T4" fmla="*/ 7 w 28"/>
                      <a:gd name="T5" fmla="*/ 4 h 23"/>
                      <a:gd name="T6" fmla="*/ 7 w 28"/>
                      <a:gd name="T7" fmla="*/ 3 h 23"/>
                      <a:gd name="T8" fmla="*/ 6 w 28"/>
                      <a:gd name="T9" fmla="*/ 2 h 23"/>
                      <a:gd name="T10" fmla="*/ 5 w 28"/>
                      <a:gd name="T11" fmla="*/ 1 h 23"/>
                      <a:gd name="T12" fmla="*/ 5 w 28"/>
                      <a:gd name="T13" fmla="*/ 0 h 23"/>
                      <a:gd name="T14" fmla="*/ 4 w 28"/>
                      <a:gd name="T15" fmla="*/ 0 h 23"/>
                      <a:gd name="T16" fmla="*/ 4 w 28"/>
                      <a:gd name="T17" fmla="*/ 0 h 23"/>
                      <a:gd name="T18" fmla="*/ 3 w 28"/>
                      <a:gd name="T19" fmla="*/ 0 h 23"/>
                      <a:gd name="T20" fmla="*/ 3 w 28"/>
                      <a:gd name="T21" fmla="*/ 0 h 23"/>
                      <a:gd name="T22" fmla="*/ 2 w 28"/>
                      <a:gd name="T23" fmla="*/ 1 h 23"/>
                      <a:gd name="T24" fmla="*/ 2 w 28"/>
                      <a:gd name="T25" fmla="*/ 2 h 23"/>
                      <a:gd name="T26" fmla="*/ 1 w 28"/>
                      <a:gd name="T27" fmla="*/ 3 h 23"/>
                      <a:gd name="T28" fmla="*/ 1 w 28"/>
                      <a:gd name="T29" fmla="*/ 4 h 23"/>
                      <a:gd name="T30" fmla="*/ 0 w 28"/>
                      <a:gd name="T31" fmla="*/ 5 h 23"/>
                      <a:gd name="T32" fmla="*/ 0 w 28"/>
                      <a:gd name="T33" fmla="*/ 7 h 23"/>
                      <a:gd name="T34" fmla="*/ 7 w 28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3">
                        <a:moveTo>
                          <a:pt x="28" y="23"/>
                        </a:moveTo>
                        <a:lnTo>
                          <a:pt x="28" y="17"/>
                        </a:lnTo>
                        <a:lnTo>
                          <a:pt x="27" y="13"/>
                        </a:lnTo>
                        <a:lnTo>
                          <a:pt x="26" y="9"/>
                        </a:lnTo>
                        <a:lnTo>
                          <a:pt x="23" y="5"/>
                        </a:lnTo>
                        <a:lnTo>
                          <a:pt x="21" y="3"/>
                        </a:lnTo>
                        <a:lnTo>
                          <a:pt x="19" y="1"/>
                        </a:lnTo>
                        <a:lnTo>
                          <a:pt x="17" y="0"/>
                        </a:lnTo>
                        <a:lnTo>
                          <a:pt x="14" y="0"/>
                        </a:lnTo>
                        <a:lnTo>
                          <a:pt x="12" y="0"/>
                        </a:lnTo>
                        <a:lnTo>
                          <a:pt x="10" y="1"/>
                        </a:lnTo>
                        <a:lnTo>
                          <a:pt x="7" y="3"/>
                        </a:lnTo>
                        <a:lnTo>
                          <a:pt x="6" y="5"/>
                        </a:lnTo>
                        <a:lnTo>
                          <a:pt x="3" y="9"/>
                        </a:lnTo>
                        <a:lnTo>
                          <a:pt x="2" y="13"/>
                        </a:lnTo>
                        <a:lnTo>
                          <a:pt x="1" y="17"/>
                        </a:lnTo>
                        <a:lnTo>
                          <a:pt x="0" y="23"/>
                        </a:lnTo>
                        <a:lnTo>
                          <a:pt x="2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1" name="Rectangle 44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483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52" name="Freeform 441"/>
                  <p:cNvSpPr>
                    <a:spLocks noChangeAspect="1"/>
                  </p:cNvSpPr>
                  <p:nvPr/>
                </p:nvSpPr>
                <p:spPr bwMode="auto">
                  <a:xfrm>
                    <a:off x="2483" y="1503"/>
                    <a:ext cx="7" cy="7"/>
                  </a:xfrm>
                  <a:custGeom>
                    <a:avLst/>
                    <a:gdLst>
                      <a:gd name="T0" fmla="*/ 0 w 28"/>
                      <a:gd name="T1" fmla="*/ 0 h 24"/>
                      <a:gd name="T2" fmla="*/ 0 w 28"/>
                      <a:gd name="T3" fmla="*/ 2 h 24"/>
                      <a:gd name="T4" fmla="*/ 1 w 28"/>
                      <a:gd name="T5" fmla="*/ 3 h 24"/>
                      <a:gd name="T6" fmla="*/ 1 w 28"/>
                      <a:gd name="T7" fmla="*/ 4 h 24"/>
                      <a:gd name="T8" fmla="*/ 2 w 28"/>
                      <a:gd name="T9" fmla="*/ 5 h 24"/>
                      <a:gd name="T10" fmla="*/ 2 w 28"/>
                      <a:gd name="T11" fmla="*/ 6 h 24"/>
                      <a:gd name="T12" fmla="*/ 3 w 28"/>
                      <a:gd name="T13" fmla="*/ 6 h 24"/>
                      <a:gd name="T14" fmla="*/ 3 w 28"/>
                      <a:gd name="T15" fmla="*/ 7 h 24"/>
                      <a:gd name="T16" fmla="*/ 4 w 28"/>
                      <a:gd name="T17" fmla="*/ 7 h 24"/>
                      <a:gd name="T18" fmla="*/ 4 w 28"/>
                      <a:gd name="T19" fmla="*/ 7 h 24"/>
                      <a:gd name="T20" fmla="*/ 5 w 28"/>
                      <a:gd name="T21" fmla="*/ 6 h 24"/>
                      <a:gd name="T22" fmla="*/ 5 w 28"/>
                      <a:gd name="T23" fmla="*/ 6 h 24"/>
                      <a:gd name="T24" fmla="*/ 6 w 28"/>
                      <a:gd name="T25" fmla="*/ 5 h 24"/>
                      <a:gd name="T26" fmla="*/ 7 w 28"/>
                      <a:gd name="T27" fmla="*/ 4 h 24"/>
                      <a:gd name="T28" fmla="*/ 7 w 28"/>
                      <a:gd name="T29" fmla="*/ 3 h 24"/>
                      <a:gd name="T30" fmla="*/ 7 w 28"/>
                      <a:gd name="T31" fmla="*/ 2 h 24"/>
                      <a:gd name="T32" fmla="*/ 7 w 28"/>
                      <a:gd name="T33" fmla="*/ 0 h 24"/>
                      <a:gd name="T34" fmla="*/ 0 w 28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4">
                        <a:moveTo>
                          <a:pt x="0" y="0"/>
                        </a:moveTo>
                        <a:lnTo>
                          <a:pt x="1" y="7"/>
                        </a:lnTo>
                        <a:lnTo>
                          <a:pt x="2" y="11"/>
                        </a:lnTo>
                        <a:lnTo>
                          <a:pt x="3" y="15"/>
                        </a:lnTo>
                        <a:lnTo>
                          <a:pt x="6" y="18"/>
                        </a:lnTo>
                        <a:lnTo>
                          <a:pt x="7" y="20"/>
                        </a:lnTo>
                        <a:lnTo>
                          <a:pt x="10" y="22"/>
                        </a:lnTo>
                        <a:lnTo>
                          <a:pt x="12" y="23"/>
                        </a:lnTo>
                        <a:lnTo>
                          <a:pt x="14" y="24"/>
                        </a:lnTo>
                        <a:lnTo>
                          <a:pt x="17" y="23"/>
                        </a:lnTo>
                        <a:lnTo>
                          <a:pt x="19" y="22"/>
                        </a:lnTo>
                        <a:lnTo>
                          <a:pt x="21" y="20"/>
                        </a:lnTo>
                        <a:lnTo>
                          <a:pt x="23" y="18"/>
                        </a:lnTo>
                        <a:lnTo>
                          <a:pt x="26" y="15"/>
                        </a:lnTo>
                        <a:lnTo>
                          <a:pt x="27" y="11"/>
                        </a:lnTo>
                        <a:lnTo>
                          <a:pt x="28" y="7"/>
                        </a:lnTo>
                        <a:lnTo>
                          <a:pt x="2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3" name="Freeform 442"/>
                  <p:cNvSpPr>
                    <a:spLocks noChangeAspect="1"/>
                  </p:cNvSpPr>
                  <p:nvPr/>
                </p:nvSpPr>
                <p:spPr bwMode="auto">
                  <a:xfrm>
                    <a:off x="2383" y="1453"/>
                    <a:ext cx="7" cy="7"/>
                  </a:xfrm>
                  <a:custGeom>
                    <a:avLst/>
                    <a:gdLst>
                      <a:gd name="T0" fmla="*/ 7 w 27"/>
                      <a:gd name="T1" fmla="*/ 7 h 23"/>
                      <a:gd name="T2" fmla="*/ 7 w 27"/>
                      <a:gd name="T3" fmla="*/ 5 h 23"/>
                      <a:gd name="T4" fmla="*/ 6 w 27"/>
                      <a:gd name="T5" fmla="*/ 4 h 23"/>
                      <a:gd name="T6" fmla="*/ 6 w 27"/>
                      <a:gd name="T7" fmla="*/ 3 h 23"/>
                      <a:gd name="T8" fmla="*/ 6 w 27"/>
                      <a:gd name="T9" fmla="*/ 2 h 23"/>
                      <a:gd name="T10" fmla="*/ 5 w 27"/>
                      <a:gd name="T11" fmla="*/ 1 h 23"/>
                      <a:gd name="T12" fmla="*/ 5 w 27"/>
                      <a:gd name="T13" fmla="*/ 0 h 23"/>
                      <a:gd name="T14" fmla="*/ 4 w 27"/>
                      <a:gd name="T15" fmla="*/ 0 h 23"/>
                      <a:gd name="T16" fmla="*/ 4 w 27"/>
                      <a:gd name="T17" fmla="*/ 0 h 23"/>
                      <a:gd name="T18" fmla="*/ 3 w 27"/>
                      <a:gd name="T19" fmla="*/ 0 h 23"/>
                      <a:gd name="T20" fmla="*/ 2 w 27"/>
                      <a:gd name="T21" fmla="*/ 0 h 23"/>
                      <a:gd name="T22" fmla="*/ 2 w 27"/>
                      <a:gd name="T23" fmla="*/ 1 h 23"/>
                      <a:gd name="T24" fmla="*/ 1 w 27"/>
                      <a:gd name="T25" fmla="*/ 2 h 23"/>
                      <a:gd name="T26" fmla="*/ 1 w 27"/>
                      <a:gd name="T27" fmla="*/ 3 h 23"/>
                      <a:gd name="T28" fmla="*/ 0 w 27"/>
                      <a:gd name="T29" fmla="*/ 4 h 23"/>
                      <a:gd name="T30" fmla="*/ 0 w 27"/>
                      <a:gd name="T31" fmla="*/ 5 h 23"/>
                      <a:gd name="T32" fmla="*/ 0 w 27"/>
                      <a:gd name="T33" fmla="*/ 7 h 23"/>
                      <a:gd name="T34" fmla="*/ 7 w 27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7" h="23">
                        <a:moveTo>
                          <a:pt x="27" y="23"/>
                        </a:moveTo>
                        <a:lnTo>
                          <a:pt x="26" y="17"/>
                        </a:lnTo>
                        <a:lnTo>
                          <a:pt x="25" y="13"/>
                        </a:lnTo>
                        <a:lnTo>
                          <a:pt x="24" y="9"/>
                        </a:lnTo>
                        <a:lnTo>
                          <a:pt x="23" y="5"/>
                        </a:lnTo>
                        <a:lnTo>
                          <a:pt x="21" y="3"/>
                        </a:lnTo>
                        <a:lnTo>
                          <a:pt x="18" y="1"/>
                        </a:lnTo>
                        <a:lnTo>
                          <a:pt x="16" y="0"/>
                        </a:lnTo>
                        <a:lnTo>
                          <a:pt x="14" y="0"/>
                        </a:lnTo>
                        <a:lnTo>
                          <a:pt x="11" y="0"/>
                        </a:lnTo>
                        <a:lnTo>
                          <a:pt x="9" y="1"/>
                        </a:lnTo>
                        <a:lnTo>
                          <a:pt x="6" y="3"/>
                        </a:lnTo>
                        <a:lnTo>
                          <a:pt x="4" y="5"/>
                        </a:lnTo>
                        <a:lnTo>
                          <a:pt x="2" y="9"/>
                        </a:lnTo>
                        <a:lnTo>
                          <a:pt x="1" y="13"/>
                        </a:lnTo>
                        <a:lnTo>
                          <a:pt x="0" y="17"/>
                        </a:lnTo>
                        <a:lnTo>
                          <a:pt x="0" y="23"/>
                        </a:lnTo>
                        <a:lnTo>
                          <a:pt x="27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4" name="Rectangle 44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83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55" name="Freeform 444"/>
                  <p:cNvSpPr>
                    <a:spLocks noChangeAspect="1"/>
                  </p:cNvSpPr>
                  <p:nvPr/>
                </p:nvSpPr>
                <p:spPr bwMode="auto">
                  <a:xfrm>
                    <a:off x="2383" y="1503"/>
                    <a:ext cx="7" cy="7"/>
                  </a:xfrm>
                  <a:custGeom>
                    <a:avLst/>
                    <a:gdLst>
                      <a:gd name="T0" fmla="*/ 0 w 27"/>
                      <a:gd name="T1" fmla="*/ 0 h 24"/>
                      <a:gd name="T2" fmla="*/ 0 w 27"/>
                      <a:gd name="T3" fmla="*/ 2 h 24"/>
                      <a:gd name="T4" fmla="*/ 0 w 27"/>
                      <a:gd name="T5" fmla="*/ 3 h 24"/>
                      <a:gd name="T6" fmla="*/ 1 w 27"/>
                      <a:gd name="T7" fmla="*/ 4 h 24"/>
                      <a:gd name="T8" fmla="*/ 1 w 27"/>
                      <a:gd name="T9" fmla="*/ 5 h 24"/>
                      <a:gd name="T10" fmla="*/ 2 w 27"/>
                      <a:gd name="T11" fmla="*/ 6 h 24"/>
                      <a:gd name="T12" fmla="*/ 2 w 27"/>
                      <a:gd name="T13" fmla="*/ 6 h 24"/>
                      <a:gd name="T14" fmla="*/ 3 w 27"/>
                      <a:gd name="T15" fmla="*/ 7 h 24"/>
                      <a:gd name="T16" fmla="*/ 4 w 27"/>
                      <a:gd name="T17" fmla="*/ 7 h 24"/>
                      <a:gd name="T18" fmla="*/ 4 w 27"/>
                      <a:gd name="T19" fmla="*/ 7 h 24"/>
                      <a:gd name="T20" fmla="*/ 5 w 27"/>
                      <a:gd name="T21" fmla="*/ 6 h 24"/>
                      <a:gd name="T22" fmla="*/ 5 w 27"/>
                      <a:gd name="T23" fmla="*/ 6 h 24"/>
                      <a:gd name="T24" fmla="*/ 6 w 27"/>
                      <a:gd name="T25" fmla="*/ 5 h 24"/>
                      <a:gd name="T26" fmla="*/ 6 w 27"/>
                      <a:gd name="T27" fmla="*/ 4 h 24"/>
                      <a:gd name="T28" fmla="*/ 6 w 27"/>
                      <a:gd name="T29" fmla="*/ 3 h 24"/>
                      <a:gd name="T30" fmla="*/ 7 w 27"/>
                      <a:gd name="T31" fmla="*/ 2 h 24"/>
                      <a:gd name="T32" fmla="*/ 7 w 27"/>
                      <a:gd name="T33" fmla="*/ 0 h 24"/>
                      <a:gd name="T34" fmla="*/ 0 w 27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7" h="24">
                        <a:moveTo>
                          <a:pt x="0" y="0"/>
                        </a:moveTo>
                        <a:lnTo>
                          <a:pt x="0" y="7"/>
                        </a:lnTo>
                        <a:lnTo>
                          <a:pt x="1" y="11"/>
                        </a:lnTo>
                        <a:lnTo>
                          <a:pt x="2" y="15"/>
                        </a:lnTo>
                        <a:lnTo>
                          <a:pt x="4" y="18"/>
                        </a:lnTo>
                        <a:lnTo>
                          <a:pt x="6" y="20"/>
                        </a:lnTo>
                        <a:lnTo>
                          <a:pt x="9" y="22"/>
                        </a:lnTo>
                        <a:lnTo>
                          <a:pt x="11" y="23"/>
                        </a:lnTo>
                        <a:lnTo>
                          <a:pt x="14" y="24"/>
                        </a:lnTo>
                        <a:lnTo>
                          <a:pt x="16" y="23"/>
                        </a:lnTo>
                        <a:lnTo>
                          <a:pt x="18" y="22"/>
                        </a:lnTo>
                        <a:lnTo>
                          <a:pt x="21" y="20"/>
                        </a:lnTo>
                        <a:lnTo>
                          <a:pt x="23" y="18"/>
                        </a:lnTo>
                        <a:lnTo>
                          <a:pt x="24" y="15"/>
                        </a:lnTo>
                        <a:lnTo>
                          <a:pt x="25" y="11"/>
                        </a:lnTo>
                        <a:lnTo>
                          <a:pt x="26" y="7"/>
                        </a:lnTo>
                        <a:lnTo>
                          <a:pt x="2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6" name="Rectangle 44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140" y="1439"/>
                    <a:ext cx="21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57" name="Rectangle 44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218" y="1439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58" name="Rectangle 44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183" y="1439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59" name="Rectangle 44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05" y="1439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60" name="Rectangle 44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76" y="1439"/>
                    <a:ext cx="21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61" name="Rectangle 45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40" y="1439"/>
                    <a:ext cx="21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62" name="Freeform 451"/>
                  <p:cNvSpPr>
                    <a:spLocks noChangeAspect="1"/>
                  </p:cNvSpPr>
                  <p:nvPr/>
                </p:nvSpPr>
                <p:spPr bwMode="auto">
                  <a:xfrm>
                    <a:off x="789" y="1661"/>
                    <a:ext cx="57" cy="79"/>
                  </a:xfrm>
                  <a:custGeom>
                    <a:avLst/>
                    <a:gdLst>
                      <a:gd name="T0" fmla="*/ 29 w 194"/>
                      <a:gd name="T1" fmla="*/ 0 h 266"/>
                      <a:gd name="T2" fmla="*/ 31 w 194"/>
                      <a:gd name="T3" fmla="*/ 0 h 266"/>
                      <a:gd name="T4" fmla="*/ 34 w 194"/>
                      <a:gd name="T5" fmla="*/ 1 h 266"/>
                      <a:gd name="T6" fmla="*/ 37 w 194"/>
                      <a:gd name="T7" fmla="*/ 1 h 266"/>
                      <a:gd name="T8" fmla="*/ 40 w 194"/>
                      <a:gd name="T9" fmla="*/ 2 h 266"/>
                      <a:gd name="T10" fmla="*/ 42 w 194"/>
                      <a:gd name="T11" fmla="*/ 3 h 266"/>
                      <a:gd name="T12" fmla="*/ 45 w 194"/>
                      <a:gd name="T13" fmla="*/ 5 h 266"/>
                      <a:gd name="T14" fmla="*/ 47 w 194"/>
                      <a:gd name="T15" fmla="*/ 7 h 266"/>
                      <a:gd name="T16" fmla="*/ 48 w 194"/>
                      <a:gd name="T17" fmla="*/ 8 h 266"/>
                      <a:gd name="T18" fmla="*/ 51 w 194"/>
                      <a:gd name="T19" fmla="*/ 10 h 266"/>
                      <a:gd name="T20" fmla="*/ 52 w 194"/>
                      <a:gd name="T21" fmla="*/ 12 h 266"/>
                      <a:gd name="T22" fmla="*/ 53 w 194"/>
                      <a:gd name="T23" fmla="*/ 15 h 266"/>
                      <a:gd name="T24" fmla="*/ 55 w 194"/>
                      <a:gd name="T25" fmla="*/ 18 h 266"/>
                      <a:gd name="T26" fmla="*/ 56 w 194"/>
                      <a:gd name="T27" fmla="*/ 20 h 266"/>
                      <a:gd name="T28" fmla="*/ 56 w 194"/>
                      <a:gd name="T29" fmla="*/ 22 h 266"/>
                      <a:gd name="T30" fmla="*/ 57 w 194"/>
                      <a:gd name="T31" fmla="*/ 25 h 266"/>
                      <a:gd name="T32" fmla="*/ 57 w 194"/>
                      <a:gd name="T33" fmla="*/ 28 h 266"/>
                      <a:gd name="T34" fmla="*/ 57 w 194"/>
                      <a:gd name="T35" fmla="*/ 79 h 266"/>
                      <a:gd name="T36" fmla="*/ 0 w 194"/>
                      <a:gd name="T37" fmla="*/ 79 h 266"/>
                      <a:gd name="T38" fmla="*/ 0 w 194"/>
                      <a:gd name="T39" fmla="*/ 28 h 266"/>
                      <a:gd name="T40" fmla="*/ 0 w 194"/>
                      <a:gd name="T41" fmla="*/ 25 h 266"/>
                      <a:gd name="T42" fmla="*/ 1 w 194"/>
                      <a:gd name="T43" fmla="*/ 22 h 266"/>
                      <a:gd name="T44" fmla="*/ 1 w 194"/>
                      <a:gd name="T45" fmla="*/ 20 h 266"/>
                      <a:gd name="T46" fmla="*/ 2 w 194"/>
                      <a:gd name="T47" fmla="*/ 18 h 266"/>
                      <a:gd name="T48" fmla="*/ 4 w 194"/>
                      <a:gd name="T49" fmla="*/ 15 h 266"/>
                      <a:gd name="T50" fmla="*/ 5 w 194"/>
                      <a:gd name="T51" fmla="*/ 12 h 266"/>
                      <a:gd name="T52" fmla="*/ 6 w 194"/>
                      <a:gd name="T53" fmla="*/ 10 h 266"/>
                      <a:gd name="T54" fmla="*/ 8 w 194"/>
                      <a:gd name="T55" fmla="*/ 8 h 266"/>
                      <a:gd name="T56" fmla="*/ 11 w 194"/>
                      <a:gd name="T57" fmla="*/ 7 h 266"/>
                      <a:gd name="T58" fmla="*/ 13 w 194"/>
                      <a:gd name="T59" fmla="*/ 5 h 266"/>
                      <a:gd name="T60" fmla="*/ 15 w 194"/>
                      <a:gd name="T61" fmla="*/ 3 h 266"/>
                      <a:gd name="T62" fmla="*/ 17 w 194"/>
                      <a:gd name="T63" fmla="*/ 2 h 266"/>
                      <a:gd name="T64" fmla="*/ 20 w 194"/>
                      <a:gd name="T65" fmla="*/ 1 h 266"/>
                      <a:gd name="T66" fmla="*/ 23 w 194"/>
                      <a:gd name="T67" fmla="*/ 1 h 266"/>
                      <a:gd name="T68" fmla="*/ 26 w 194"/>
                      <a:gd name="T69" fmla="*/ 0 h 266"/>
                      <a:gd name="T70" fmla="*/ 29 w 194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6">
                        <a:moveTo>
                          <a:pt x="97" y="0"/>
                        </a:moveTo>
                        <a:lnTo>
                          <a:pt x="107" y="1"/>
                        </a:lnTo>
                        <a:lnTo>
                          <a:pt x="117" y="2"/>
                        </a:lnTo>
                        <a:lnTo>
                          <a:pt x="126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2" y="17"/>
                        </a:lnTo>
                        <a:lnTo>
                          <a:pt x="159" y="22"/>
                        </a:lnTo>
                        <a:lnTo>
                          <a:pt x="165" y="28"/>
                        </a:lnTo>
                        <a:lnTo>
                          <a:pt x="172" y="34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90" y="67"/>
                        </a:lnTo>
                        <a:lnTo>
                          <a:pt x="192" y="75"/>
                        </a:lnTo>
                        <a:lnTo>
                          <a:pt x="194" y="85"/>
                        </a:lnTo>
                        <a:lnTo>
                          <a:pt x="194" y="94"/>
                        </a:lnTo>
                        <a:lnTo>
                          <a:pt x="194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6" y="22"/>
                        </a:lnTo>
                        <a:lnTo>
                          <a:pt x="43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8" y="2"/>
                        </a:lnTo>
                        <a:lnTo>
                          <a:pt x="87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3" name="Freeform 452"/>
                  <p:cNvSpPr>
                    <a:spLocks noChangeAspect="1"/>
                  </p:cNvSpPr>
                  <p:nvPr/>
                </p:nvSpPr>
                <p:spPr bwMode="auto">
                  <a:xfrm>
                    <a:off x="789" y="1783"/>
                    <a:ext cx="57" cy="86"/>
                  </a:xfrm>
                  <a:custGeom>
                    <a:avLst/>
                    <a:gdLst>
                      <a:gd name="T0" fmla="*/ 29 w 194"/>
                      <a:gd name="T1" fmla="*/ 0 h 267"/>
                      <a:gd name="T2" fmla="*/ 31 w 194"/>
                      <a:gd name="T3" fmla="*/ 0 h 267"/>
                      <a:gd name="T4" fmla="*/ 34 w 194"/>
                      <a:gd name="T5" fmla="*/ 0 h 267"/>
                      <a:gd name="T6" fmla="*/ 37 w 194"/>
                      <a:gd name="T7" fmla="*/ 1 h 267"/>
                      <a:gd name="T8" fmla="*/ 40 w 194"/>
                      <a:gd name="T9" fmla="*/ 2 h 267"/>
                      <a:gd name="T10" fmla="*/ 42 w 194"/>
                      <a:gd name="T11" fmla="*/ 4 h 267"/>
                      <a:gd name="T12" fmla="*/ 45 w 194"/>
                      <a:gd name="T13" fmla="*/ 5 h 267"/>
                      <a:gd name="T14" fmla="*/ 47 w 194"/>
                      <a:gd name="T15" fmla="*/ 7 h 267"/>
                      <a:gd name="T16" fmla="*/ 48 w 194"/>
                      <a:gd name="T17" fmla="*/ 9 h 267"/>
                      <a:gd name="T18" fmla="*/ 51 w 194"/>
                      <a:gd name="T19" fmla="*/ 11 h 267"/>
                      <a:gd name="T20" fmla="*/ 52 w 194"/>
                      <a:gd name="T21" fmla="*/ 14 h 267"/>
                      <a:gd name="T22" fmla="*/ 53 w 194"/>
                      <a:gd name="T23" fmla="*/ 16 h 267"/>
                      <a:gd name="T24" fmla="*/ 55 w 194"/>
                      <a:gd name="T25" fmla="*/ 19 h 267"/>
                      <a:gd name="T26" fmla="*/ 56 w 194"/>
                      <a:gd name="T27" fmla="*/ 22 h 267"/>
                      <a:gd name="T28" fmla="*/ 56 w 194"/>
                      <a:gd name="T29" fmla="*/ 25 h 267"/>
                      <a:gd name="T30" fmla="*/ 57 w 194"/>
                      <a:gd name="T31" fmla="*/ 28 h 267"/>
                      <a:gd name="T32" fmla="*/ 57 w 194"/>
                      <a:gd name="T33" fmla="*/ 31 h 267"/>
                      <a:gd name="T34" fmla="*/ 57 w 194"/>
                      <a:gd name="T35" fmla="*/ 86 h 267"/>
                      <a:gd name="T36" fmla="*/ 0 w 194"/>
                      <a:gd name="T37" fmla="*/ 86 h 267"/>
                      <a:gd name="T38" fmla="*/ 0 w 194"/>
                      <a:gd name="T39" fmla="*/ 31 h 267"/>
                      <a:gd name="T40" fmla="*/ 0 w 194"/>
                      <a:gd name="T41" fmla="*/ 28 h 267"/>
                      <a:gd name="T42" fmla="*/ 1 w 194"/>
                      <a:gd name="T43" fmla="*/ 25 h 267"/>
                      <a:gd name="T44" fmla="*/ 1 w 194"/>
                      <a:gd name="T45" fmla="*/ 22 h 267"/>
                      <a:gd name="T46" fmla="*/ 2 w 194"/>
                      <a:gd name="T47" fmla="*/ 19 h 267"/>
                      <a:gd name="T48" fmla="*/ 4 w 194"/>
                      <a:gd name="T49" fmla="*/ 16 h 267"/>
                      <a:gd name="T50" fmla="*/ 5 w 194"/>
                      <a:gd name="T51" fmla="*/ 14 h 267"/>
                      <a:gd name="T52" fmla="*/ 6 w 194"/>
                      <a:gd name="T53" fmla="*/ 11 h 267"/>
                      <a:gd name="T54" fmla="*/ 8 w 194"/>
                      <a:gd name="T55" fmla="*/ 9 h 267"/>
                      <a:gd name="T56" fmla="*/ 11 w 194"/>
                      <a:gd name="T57" fmla="*/ 7 h 267"/>
                      <a:gd name="T58" fmla="*/ 13 w 194"/>
                      <a:gd name="T59" fmla="*/ 5 h 267"/>
                      <a:gd name="T60" fmla="*/ 15 w 194"/>
                      <a:gd name="T61" fmla="*/ 4 h 267"/>
                      <a:gd name="T62" fmla="*/ 17 w 194"/>
                      <a:gd name="T63" fmla="*/ 2 h 267"/>
                      <a:gd name="T64" fmla="*/ 20 w 194"/>
                      <a:gd name="T65" fmla="*/ 1 h 267"/>
                      <a:gd name="T66" fmla="*/ 23 w 194"/>
                      <a:gd name="T67" fmla="*/ 0 h 267"/>
                      <a:gd name="T68" fmla="*/ 26 w 194"/>
                      <a:gd name="T69" fmla="*/ 0 h 267"/>
                      <a:gd name="T70" fmla="*/ 29 w 194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7">
                        <a:moveTo>
                          <a:pt x="97" y="0"/>
                        </a:moveTo>
                        <a:lnTo>
                          <a:pt x="107" y="0"/>
                        </a:lnTo>
                        <a:lnTo>
                          <a:pt x="117" y="1"/>
                        </a:lnTo>
                        <a:lnTo>
                          <a:pt x="126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2" y="16"/>
                        </a:lnTo>
                        <a:lnTo>
                          <a:pt x="159" y="21"/>
                        </a:lnTo>
                        <a:lnTo>
                          <a:pt x="165" y="27"/>
                        </a:lnTo>
                        <a:lnTo>
                          <a:pt x="172" y="35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90" y="67"/>
                        </a:lnTo>
                        <a:lnTo>
                          <a:pt x="192" y="77"/>
                        </a:lnTo>
                        <a:lnTo>
                          <a:pt x="194" y="86"/>
                        </a:lnTo>
                        <a:lnTo>
                          <a:pt x="194" y="96"/>
                        </a:lnTo>
                        <a:lnTo>
                          <a:pt x="194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6" y="21"/>
                        </a:lnTo>
                        <a:lnTo>
                          <a:pt x="43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8" y="1"/>
                        </a:lnTo>
                        <a:lnTo>
                          <a:pt x="87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4" name="Freeform 453"/>
                  <p:cNvSpPr>
                    <a:spLocks noChangeAspect="1"/>
                  </p:cNvSpPr>
                  <p:nvPr/>
                </p:nvSpPr>
                <p:spPr bwMode="auto">
                  <a:xfrm>
                    <a:off x="3519" y="1661"/>
                    <a:ext cx="57" cy="79"/>
                  </a:xfrm>
                  <a:custGeom>
                    <a:avLst/>
                    <a:gdLst>
                      <a:gd name="T0" fmla="*/ 29 w 194"/>
                      <a:gd name="T1" fmla="*/ 0 h 266"/>
                      <a:gd name="T2" fmla="*/ 31 w 194"/>
                      <a:gd name="T3" fmla="*/ 0 h 266"/>
                      <a:gd name="T4" fmla="*/ 34 w 194"/>
                      <a:gd name="T5" fmla="*/ 1 h 266"/>
                      <a:gd name="T6" fmla="*/ 37 w 194"/>
                      <a:gd name="T7" fmla="*/ 1 h 266"/>
                      <a:gd name="T8" fmla="*/ 40 w 194"/>
                      <a:gd name="T9" fmla="*/ 2 h 266"/>
                      <a:gd name="T10" fmla="*/ 42 w 194"/>
                      <a:gd name="T11" fmla="*/ 3 h 266"/>
                      <a:gd name="T12" fmla="*/ 44 w 194"/>
                      <a:gd name="T13" fmla="*/ 5 h 266"/>
                      <a:gd name="T14" fmla="*/ 46 w 194"/>
                      <a:gd name="T15" fmla="*/ 7 h 266"/>
                      <a:gd name="T16" fmla="*/ 49 w 194"/>
                      <a:gd name="T17" fmla="*/ 8 h 266"/>
                      <a:gd name="T18" fmla="*/ 51 w 194"/>
                      <a:gd name="T19" fmla="*/ 10 h 266"/>
                      <a:gd name="T20" fmla="*/ 52 w 194"/>
                      <a:gd name="T21" fmla="*/ 12 h 266"/>
                      <a:gd name="T22" fmla="*/ 54 w 194"/>
                      <a:gd name="T23" fmla="*/ 15 h 266"/>
                      <a:gd name="T24" fmla="*/ 55 w 194"/>
                      <a:gd name="T25" fmla="*/ 18 h 266"/>
                      <a:gd name="T26" fmla="*/ 56 w 194"/>
                      <a:gd name="T27" fmla="*/ 20 h 266"/>
                      <a:gd name="T28" fmla="*/ 56 w 194"/>
                      <a:gd name="T29" fmla="*/ 22 h 266"/>
                      <a:gd name="T30" fmla="*/ 57 w 194"/>
                      <a:gd name="T31" fmla="*/ 25 h 266"/>
                      <a:gd name="T32" fmla="*/ 57 w 194"/>
                      <a:gd name="T33" fmla="*/ 28 h 266"/>
                      <a:gd name="T34" fmla="*/ 57 w 194"/>
                      <a:gd name="T35" fmla="*/ 79 h 266"/>
                      <a:gd name="T36" fmla="*/ 0 w 194"/>
                      <a:gd name="T37" fmla="*/ 79 h 266"/>
                      <a:gd name="T38" fmla="*/ 0 w 194"/>
                      <a:gd name="T39" fmla="*/ 28 h 266"/>
                      <a:gd name="T40" fmla="*/ 0 w 194"/>
                      <a:gd name="T41" fmla="*/ 25 h 266"/>
                      <a:gd name="T42" fmla="*/ 1 w 194"/>
                      <a:gd name="T43" fmla="*/ 22 h 266"/>
                      <a:gd name="T44" fmla="*/ 1 w 194"/>
                      <a:gd name="T45" fmla="*/ 20 h 266"/>
                      <a:gd name="T46" fmla="*/ 2 w 194"/>
                      <a:gd name="T47" fmla="*/ 18 h 266"/>
                      <a:gd name="T48" fmla="*/ 4 w 194"/>
                      <a:gd name="T49" fmla="*/ 15 h 266"/>
                      <a:gd name="T50" fmla="*/ 5 w 194"/>
                      <a:gd name="T51" fmla="*/ 12 h 266"/>
                      <a:gd name="T52" fmla="*/ 6 w 194"/>
                      <a:gd name="T53" fmla="*/ 10 h 266"/>
                      <a:gd name="T54" fmla="*/ 9 w 194"/>
                      <a:gd name="T55" fmla="*/ 8 h 266"/>
                      <a:gd name="T56" fmla="*/ 10 w 194"/>
                      <a:gd name="T57" fmla="*/ 7 h 266"/>
                      <a:gd name="T58" fmla="*/ 12 w 194"/>
                      <a:gd name="T59" fmla="*/ 5 h 266"/>
                      <a:gd name="T60" fmla="*/ 15 w 194"/>
                      <a:gd name="T61" fmla="*/ 3 h 266"/>
                      <a:gd name="T62" fmla="*/ 17 w 194"/>
                      <a:gd name="T63" fmla="*/ 2 h 266"/>
                      <a:gd name="T64" fmla="*/ 20 w 194"/>
                      <a:gd name="T65" fmla="*/ 1 h 266"/>
                      <a:gd name="T66" fmla="*/ 23 w 194"/>
                      <a:gd name="T67" fmla="*/ 1 h 266"/>
                      <a:gd name="T68" fmla="*/ 26 w 194"/>
                      <a:gd name="T69" fmla="*/ 0 h 266"/>
                      <a:gd name="T70" fmla="*/ 29 w 194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6">
                        <a:moveTo>
                          <a:pt x="97" y="0"/>
                        </a:moveTo>
                        <a:lnTo>
                          <a:pt x="107" y="1"/>
                        </a:lnTo>
                        <a:lnTo>
                          <a:pt x="116" y="2"/>
                        </a:lnTo>
                        <a:lnTo>
                          <a:pt x="126" y="4"/>
                        </a:lnTo>
                        <a:lnTo>
                          <a:pt x="135" y="7"/>
                        </a:lnTo>
                        <a:lnTo>
                          <a:pt x="144" y="11"/>
                        </a:lnTo>
                        <a:lnTo>
                          <a:pt x="151" y="17"/>
                        </a:lnTo>
                        <a:lnTo>
                          <a:pt x="158" y="22"/>
                        </a:lnTo>
                        <a:lnTo>
                          <a:pt x="166" y="28"/>
                        </a:lnTo>
                        <a:lnTo>
                          <a:pt x="172" y="34"/>
                        </a:lnTo>
                        <a:lnTo>
                          <a:pt x="177" y="42"/>
                        </a:lnTo>
                        <a:lnTo>
                          <a:pt x="183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2" y="75"/>
                        </a:lnTo>
                        <a:lnTo>
                          <a:pt x="193" y="85"/>
                        </a:lnTo>
                        <a:lnTo>
                          <a:pt x="194" y="94"/>
                        </a:lnTo>
                        <a:lnTo>
                          <a:pt x="194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2" y="75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9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7" y="2"/>
                        </a:lnTo>
                        <a:lnTo>
                          <a:pt x="87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" name="Freeform 454"/>
                  <p:cNvSpPr>
                    <a:spLocks noChangeAspect="1"/>
                  </p:cNvSpPr>
                  <p:nvPr/>
                </p:nvSpPr>
                <p:spPr bwMode="auto">
                  <a:xfrm>
                    <a:off x="3519" y="1783"/>
                    <a:ext cx="57" cy="86"/>
                  </a:xfrm>
                  <a:custGeom>
                    <a:avLst/>
                    <a:gdLst>
                      <a:gd name="T0" fmla="*/ 29 w 194"/>
                      <a:gd name="T1" fmla="*/ 0 h 267"/>
                      <a:gd name="T2" fmla="*/ 31 w 194"/>
                      <a:gd name="T3" fmla="*/ 0 h 267"/>
                      <a:gd name="T4" fmla="*/ 34 w 194"/>
                      <a:gd name="T5" fmla="*/ 0 h 267"/>
                      <a:gd name="T6" fmla="*/ 37 w 194"/>
                      <a:gd name="T7" fmla="*/ 1 h 267"/>
                      <a:gd name="T8" fmla="*/ 40 w 194"/>
                      <a:gd name="T9" fmla="*/ 2 h 267"/>
                      <a:gd name="T10" fmla="*/ 42 w 194"/>
                      <a:gd name="T11" fmla="*/ 4 h 267"/>
                      <a:gd name="T12" fmla="*/ 44 w 194"/>
                      <a:gd name="T13" fmla="*/ 5 h 267"/>
                      <a:gd name="T14" fmla="*/ 46 w 194"/>
                      <a:gd name="T15" fmla="*/ 7 h 267"/>
                      <a:gd name="T16" fmla="*/ 49 w 194"/>
                      <a:gd name="T17" fmla="*/ 9 h 267"/>
                      <a:gd name="T18" fmla="*/ 51 w 194"/>
                      <a:gd name="T19" fmla="*/ 11 h 267"/>
                      <a:gd name="T20" fmla="*/ 52 w 194"/>
                      <a:gd name="T21" fmla="*/ 14 h 267"/>
                      <a:gd name="T22" fmla="*/ 54 w 194"/>
                      <a:gd name="T23" fmla="*/ 16 h 267"/>
                      <a:gd name="T24" fmla="*/ 55 w 194"/>
                      <a:gd name="T25" fmla="*/ 19 h 267"/>
                      <a:gd name="T26" fmla="*/ 56 w 194"/>
                      <a:gd name="T27" fmla="*/ 22 h 267"/>
                      <a:gd name="T28" fmla="*/ 56 w 194"/>
                      <a:gd name="T29" fmla="*/ 25 h 267"/>
                      <a:gd name="T30" fmla="*/ 57 w 194"/>
                      <a:gd name="T31" fmla="*/ 28 h 267"/>
                      <a:gd name="T32" fmla="*/ 57 w 194"/>
                      <a:gd name="T33" fmla="*/ 31 h 267"/>
                      <a:gd name="T34" fmla="*/ 57 w 194"/>
                      <a:gd name="T35" fmla="*/ 86 h 267"/>
                      <a:gd name="T36" fmla="*/ 0 w 194"/>
                      <a:gd name="T37" fmla="*/ 86 h 267"/>
                      <a:gd name="T38" fmla="*/ 0 w 194"/>
                      <a:gd name="T39" fmla="*/ 31 h 267"/>
                      <a:gd name="T40" fmla="*/ 0 w 194"/>
                      <a:gd name="T41" fmla="*/ 28 h 267"/>
                      <a:gd name="T42" fmla="*/ 1 w 194"/>
                      <a:gd name="T43" fmla="*/ 25 h 267"/>
                      <a:gd name="T44" fmla="*/ 1 w 194"/>
                      <a:gd name="T45" fmla="*/ 22 h 267"/>
                      <a:gd name="T46" fmla="*/ 2 w 194"/>
                      <a:gd name="T47" fmla="*/ 19 h 267"/>
                      <a:gd name="T48" fmla="*/ 4 w 194"/>
                      <a:gd name="T49" fmla="*/ 16 h 267"/>
                      <a:gd name="T50" fmla="*/ 5 w 194"/>
                      <a:gd name="T51" fmla="*/ 14 h 267"/>
                      <a:gd name="T52" fmla="*/ 6 w 194"/>
                      <a:gd name="T53" fmla="*/ 11 h 267"/>
                      <a:gd name="T54" fmla="*/ 9 w 194"/>
                      <a:gd name="T55" fmla="*/ 9 h 267"/>
                      <a:gd name="T56" fmla="*/ 10 w 194"/>
                      <a:gd name="T57" fmla="*/ 7 h 267"/>
                      <a:gd name="T58" fmla="*/ 12 w 194"/>
                      <a:gd name="T59" fmla="*/ 5 h 267"/>
                      <a:gd name="T60" fmla="*/ 15 w 194"/>
                      <a:gd name="T61" fmla="*/ 4 h 267"/>
                      <a:gd name="T62" fmla="*/ 17 w 194"/>
                      <a:gd name="T63" fmla="*/ 2 h 267"/>
                      <a:gd name="T64" fmla="*/ 20 w 194"/>
                      <a:gd name="T65" fmla="*/ 1 h 267"/>
                      <a:gd name="T66" fmla="*/ 23 w 194"/>
                      <a:gd name="T67" fmla="*/ 0 h 267"/>
                      <a:gd name="T68" fmla="*/ 26 w 194"/>
                      <a:gd name="T69" fmla="*/ 0 h 267"/>
                      <a:gd name="T70" fmla="*/ 29 w 194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7">
                        <a:moveTo>
                          <a:pt x="97" y="0"/>
                        </a:moveTo>
                        <a:lnTo>
                          <a:pt x="107" y="0"/>
                        </a:lnTo>
                        <a:lnTo>
                          <a:pt x="116" y="1"/>
                        </a:lnTo>
                        <a:lnTo>
                          <a:pt x="126" y="4"/>
                        </a:lnTo>
                        <a:lnTo>
                          <a:pt x="135" y="7"/>
                        </a:lnTo>
                        <a:lnTo>
                          <a:pt x="144" y="11"/>
                        </a:lnTo>
                        <a:lnTo>
                          <a:pt x="151" y="16"/>
                        </a:lnTo>
                        <a:lnTo>
                          <a:pt x="158" y="21"/>
                        </a:lnTo>
                        <a:lnTo>
                          <a:pt x="166" y="27"/>
                        </a:lnTo>
                        <a:lnTo>
                          <a:pt x="172" y="35"/>
                        </a:lnTo>
                        <a:lnTo>
                          <a:pt x="177" y="42"/>
                        </a:lnTo>
                        <a:lnTo>
                          <a:pt x="183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2" y="77"/>
                        </a:lnTo>
                        <a:lnTo>
                          <a:pt x="193" y="86"/>
                        </a:lnTo>
                        <a:lnTo>
                          <a:pt x="194" y="96"/>
                        </a:lnTo>
                        <a:lnTo>
                          <a:pt x="194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2" y="77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9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7" y="1"/>
                        </a:lnTo>
                        <a:lnTo>
                          <a:pt x="87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6" name="Freeform 455"/>
                  <p:cNvSpPr>
                    <a:spLocks noChangeAspect="1"/>
                  </p:cNvSpPr>
                  <p:nvPr/>
                </p:nvSpPr>
                <p:spPr bwMode="auto">
                  <a:xfrm>
                    <a:off x="1425" y="1661"/>
                    <a:ext cx="57" cy="79"/>
                  </a:xfrm>
                  <a:custGeom>
                    <a:avLst/>
                    <a:gdLst>
                      <a:gd name="T0" fmla="*/ 29 w 191"/>
                      <a:gd name="T1" fmla="*/ 0 h 266"/>
                      <a:gd name="T2" fmla="*/ 32 w 191"/>
                      <a:gd name="T3" fmla="*/ 0 h 266"/>
                      <a:gd name="T4" fmla="*/ 35 w 191"/>
                      <a:gd name="T5" fmla="*/ 1 h 266"/>
                      <a:gd name="T6" fmla="*/ 37 w 191"/>
                      <a:gd name="T7" fmla="*/ 1 h 266"/>
                      <a:gd name="T8" fmla="*/ 40 w 191"/>
                      <a:gd name="T9" fmla="*/ 2 h 266"/>
                      <a:gd name="T10" fmla="*/ 42 w 191"/>
                      <a:gd name="T11" fmla="*/ 3 h 266"/>
                      <a:gd name="T12" fmla="*/ 44 w 191"/>
                      <a:gd name="T13" fmla="*/ 5 h 266"/>
                      <a:gd name="T14" fmla="*/ 47 w 191"/>
                      <a:gd name="T15" fmla="*/ 7 h 266"/>
                      <a:gd name="T16" fmla="*/ 49 w 191"/>
                      <a:gd name="T17" fmla="*/ 8 h 266"/>
                      <a:gd name="T18" fmla="*/ 50 w 191"/>
                      <a:gd name="T19" fmla="*/ 10 h 266"/>
                      <a:gd name="T20" fmla="*/ 52 w 191"/>
                      <a:gd name="T21" fmla="*/ 12 h 266"/>
                      <a:gd name="T22" fmla="*/ 54 w 191"/>
                      <a:gd name="T23" fmla="*/ 15 h 266"/>
                      <a:gd name="T24" fmla="*/ 55 w 191"/>
                      <a:gd name="T25" fmla="*/ 18 h 266"/>
                      <a:gd name="T26" fmla="*/ 56 w 191"/>
                      <a:gd name="T27" fmla="*/ 20 h 266"/>
                      <a:gd name="T28" fmla="*/ 56 w 191"/>
                      <a:gd name="T29" fmla="*/ 22 h 266"/>
                      <a:gd name="T30" fmla="*/ 57 w 191"/>
                      <a:gd name="T31" fmla="*/ 25 h 266"/>
                      <a:gd name="T32" fmla="*/ 57 w 191"/>
                      <a:gd name="T33" fmla="*/ 28 h 266"/>
                      <a:gd name="T34" fmla="*/ 57 w 191"/>
                      <a:gd name="T35" fmla="*/ 79 h 266"/>
                      <a:gd name="T36" fmla="*/ 0 w 191"/>
                      <a:gd name="T37" fmla="*/ 79 h 266"/>
                      <a:gd name="T38" fmla="*/ 0 w 191"/>
                      <a:gd name="T39" fmla="*/ 28 h 266"/>
                      <a:gd name="T40" fmla="*/ 0 w 191"/>
                      <a:gd name="T41" fmla="*/ 25 h 266"/>
                      <a:gd name="T42" fmla="*/ 1 w 191"/>
                      <a:gd name="T43" fmla="*/ 22 h 266"/>
                      <a:gd name="T44" fmla="*/ 1 w 191"/>
                      <a:gd name="T45" fmla="*/ 20 h 266"/>
                      <a:gd name="T46" fmla="*/ 2 w 191"/>
                      <a:gd name="T47" fmla="*/ 18 h 266"/>
                      <a:gd name="T48" fmla="*/ 3 w 191"/>
                      <a:gd name="T49" fmla="*/ 15 h 266"/>
                      <a:gd name="T50" fmla="*/ 5 w 191"/>
                      <a:gd name="T51" fmla="*/ 12 h 266"/>
                      <a:gd name="T52" fmla="*/ 7 w 191"/>
                      <a:gd name="T53" fmla="*/ 10 h 266"/>
                      <a:gd name="T54" fmla="*/ 8 w 191"/>
                      <a:gd name="T55" fmla="*/ 8 h 266"/>
                      <a:gd name="T56" fmla="*/ 10 w 191"/>
                      <a:gd name="T57" fmla="*/ 7 h 266"/>
                      <a:gd name="T58" fmla="*/ 13 w 191"/>
                      <a:gd name="T59" fmla="*/ 5 h 266"/>
                      <a:gd name="T60" fmla="*/ 15 w 191"/>
                      <a:gd name="T61" fmla="*/ 3 h 266"/>
                      <a:gd name="T62" fmla="*/ 18 w 191"/>
                      <a:gd name="T63" fmla="*/ 2 h 266"/>
                      <a:gd name="T64" fmla="*/ 20 w 191"/>
                      <a:gd name="T65" fmla="*/ 1 h 266"/>
                      <a:gd name="T66" fmla="*/ 23 w 191"/>
                      <a:gd name="T67" fmla="*/ 1 h 266"/>
                      <a:gd name="T68" fmla="*/ 26 w 191"/>
                      <a:gd name="T69" fmla="*/ 0 h 266"/>
                      <a:gd name="T70" fmla="*/ 29 w 191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1" h="266">
                        <a:moveTo>
                          <a:pt x="97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4" y="4"/>
                        </a:lnTo>
                        <a:lnTo>
                          <a:pt x="133" y="7"/>
                        </a:lnTo>
                        <a:lnTo>
                          <a:pt x="142" y="11"/>
                        </a:lnTo>
                        <a:lnTo>
                          <a:pt x="149" y="17"/>
                        </a:lnTo>
                        <a:lnTo>
                          <a:pt x="157" y="22"/>
                        </a:lnTo>
                        <a:lnTo>
                          <a:pt x="163" y="28"/>
                        </a:lnTo>
                        <a:lnTo>
                          <a:pt x="169" y="34"/>
                        </a:lnTo>
                        <a:lnTo>
                          <a:pt x="174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89" y="75"/>
                        </a:lnTo>
                        <a:lnTo>
                          <a:pt x="191" y="85"/>
                        </a:lnTo>
                        <a:lnTo>
                          <a:pt x="191" y="94"/>
                        </a:lnTo>
                        <a:lnTo>
                          <a:pt x="191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4" y="22"/>
                        </a:lnTo>
                        <a:lnTo>
                          <a:pt x="42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7" name="Freeform 456"/>
                  <p:cNvSpPr>
                    <a:spLocks noChangeAspect="1"/>
                  </p:cNvSpPr>
                  <p:nvPr/>
                </p:nvSpPr>
                <p:spPr bwMode="auto">
                  <a:xfrm>
                    <a:off x="1425" y="1783"/>
                    <a:ext cx="57" cy="86"/>
                  </a:xfrm>
                  <a:custGeom>
                    <a:avLst/>
                    <a:gdLst>
                      <a:gd name="T0" fmla="*/ 29 w 191"/>
                      <a:gd name="T1" fmla="*/ 0 h 267"/>
                      <a:gd name="T2" fmla="*/ 32 w 191"/>
                      <a:gd name="T3" fmla="*/ 0 h 267"/>
                      <a:gd name="T4" fmla="*/ 35 w 191"/>
                      <a:gd name="T5" fmla="*/ 0 h 267"/>
                      <a:gd name="T6" fmla="*/ 37 w 191"/>
                      <a:gd name="T7" fmla="*/ 1 h 267"/>
                      <a:gd name="T8" fmla="*/ 40 w 191"/>
                      <a:gd name="T9" fmla="*/ 2 h 267"/>
                      <a:gd name="T10" fmla="*/ 42 w 191"/>
                      <a:gd name="T11" fmla="*/ 4 h 267"/>
                      <a:gd name="T12" fmla="*/ 44 w 191"/>
                      <a:gd name="T13" fmla="*/ 5 h 267"/>
                      <a:gd name="T14" fmla="*/ 47 w 191"/>
                      <a:gd name="T15" fmla="*/ 7 h 267"/>
                      <a:gd name="T16" fmla="*/ 49 w 191"/>
                      <a:gd name="T17" fmla="*/ 9 h 267"/>
                      <a:gd name="T18" fmla="*/ 50 w 191"/>
                      <a:gd name="T19" fmla="*/ 11 h 267"/>
                      <a:gd name="T20" fmla="*/ 52 w 191"/>
                      <a:gd name="T21" fmla="*/ 14 h 267"/>
                      <a:gd name="T22" fmla="*/ 54 w 191"/>
                      <a:gd name="T23" fmla="*/ 16 h 267"/>
                      <a:gd name="T24" fmla="*/ 55 w 191"/>
                      <a:gd name="T25" fmla="*/ 19 h 267"/>
                      <a:gd name="T26" fmla="*/ 56 w 191"/>
                      <a:gd name="T27" fmla="*/ 22 h 267"/>
                      <a:gd name="T28" fmla="*/ 56 w 191"/>
                      <a:gd name="T29" fmla="*/ 25 h 267"/>
                      <a:gd name="T30" fmla="*/ 57 w 191"/>
                      <a:gd name="T31" fmla="*/ 28 h 267"/>
                      <a:gd name="T32" fmla="*/ 57 w 191"/>
                      <a:gd name="T33" fmla="*/ 31 h 267"/>
                      <a:gd name="T34" fmla="*/ 57 w 191"/>
                      <a:gd name="T35" fmla="*/ 86 h 267"/>
                      <a:gd name="T36" fmla="*/ 0 w 191"/>
                      <a:gd name="T37" fmla="*/ 86 h 267"/>
                      <a:gd name="T38" fmla="*/ 0 w 191"/>
                      <a:gd name="T39" fmla="*/ 31 h 267"/>
                      <a:gd name="T40" fmla="*/ 0 w 191"/>
                      <a:gd name="T41" fmla="*/ 28 h 267"/>
                      <a:gd name="T42" fmla="*/ 1 w 191"/>
                      <a:gd name="T43" fmla="*/ 25 h 267"/>
                      <a:gd name="T44" fmla="*/ 1 w 191"/>
                      <a:gd name="T45" fmla="*/ 22 h 267"/>
                      <a:gd name="T46" fmla="*/ 2 w 191"/>
                      <a:gd name="T47" fmla="*/ 19 h 267"/>
                      <a:gd name="T48" fmla="*/ 3 w 191"/>
                      <a:gd name="T49" fmla="*/ 16 h 267"/>
                      <a:gd name="T50" fmla="*/ 5 w 191"/>
                      <a:gd name="T51" fmla="*/ 14 h 267"/>
                      <a:gd name="T52" fmla="*/ 7 w 191"/>
                      <a:gd name="T53" fmla="*/ 11 h 267"/>
                      <a:gd name="T54" fmla="*/ 8 w 191"/>
                      <a:gd name="T55" fmla="*/ 9 h 267"/>
                      <a:gd name="T56" fmla="*/ 10 w 191"/>
                      <a:gd name="T57" fmla="*/ 7 h 267"/>
                      <a:gd name="T58" fmla="*/ 13 w 191"/>
                      <a:gd name="T59" fmla="*/ 5 h 267"/>
                      <a:gd name="T60" fmla="*/ 15 w 191"/>
                      <a:gd name="T61" fmla="*/ 4 h 267"/>
                      <a:gd name="T62" fmla="*/ 18 w 191"/>
                      <a:gd name="T63" fmla="*/ 2 h 267"/>
                      <a:gd name="T64" fmla="*/ 20 w 191"/>
                      <a:gd name="T65" fmla="*/ 1 h 267"/>
                      <a:gd name="T66" fmla="*/ 23 w 191"/>
                      <a:gd name="T67" fmla="*/ 0 h 267"/>
                      <a:gd name="T68" fmla="*/ 26 w 191"/>
                      <a:gd name="T69" fmla="*/ 0 h 267"/>
                      <a:gd name="T70" fmla="*/ 29 w 191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1" h="267">
                        <a:moveTo>
                          <a:pt x="97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4" y="4"/>
                        </a:lnTo>
                        <a:lnTo>
                          <a:pt x="133" y="7"/>
                        </a:lnTo>
                        <a:lnTo>
                          <a:pt x="142" y="11"/>
                        </a:lnTo>
                        <a:lnTo>
                          <a:pt x="149" y="16"/>
                        </a:lnTo>
                        <a:lnTo>
                          <a:pt x="157" y="21"/>
                        </a:lnTo>
                        <a:lnTo>
                          <a:pt x="163" y="27"/>
                        </a:lnTo>
                        <a:lnTo>
                          <a:pt x="169" y="35"/>
                        </a:lnTo>
                        <a:lnTo>
                          <a:pt x="174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89" y="77"/>
                        </a:lnTo>
                        <a:lnTo>
                          <a:pt x="191" y="86"/>
                        </a:lnTo>
                        <a:lnTo>
                          <a:pt x="191" y="96"/>
                        </a:lnTo>
                        <a:lnTo>
                          <a:pt x="191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4" y="21"/>
                        </a:lnTo>
                        <a:lnTo>
                          <a:pt x="42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8" name="Freeform 457"/>
                  <p:cNvSpPr>
                    <a:spLocks noChangeAspect="1"/>
                  </p:cNvSpPr>
                  <p:nvPr/>
                </p:nvSpPr>
                <p:spPr bwMode="auto">
                  <a:xfrm>
                    <a:off x="4155" y="1661"/>
                    <a:ext cx="57" cy="79"/>
                  </a:xfrm>
                  <a:custGeom>
                    <a:avLst/>
                    <a:gdLst>
                      <a:gd name="T0" fmla="*/ 28 w 193"/>
                      <a:gd name="T1" fmla="*/ 0 h 266"/>
                      <a:gd name="T2" fmla="*/ 31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40 w 193"/>
                      <a:gd name="T9" fmla="*/ 2 h 266"/>
                      <a:gd name="T10" fmla="*/ 42 w 193"/>
                      <a:gd name="T11" fmla="*/ 3 h 266"/>
                      <a:gd name="T12" fmla="*/ 44 w 193"/>
                      <a:gd name="T13" fmla="*/ 5 h 266"/>
                      <a:gd name="T14" fmla="*/ 46 w 193"/>
                      <a:gd name="T15" fmla="*/ 7 h 266"/>
                      <a:gd name="T16" fmla="*/ 48 w 193"/>
                      <a:gd name="T17" fmla="*/ 8 h 266"/>
                      <a:gd name="T18" fmla="*/ 51 w 193"/>
                      <a:gd name="T19" fmla="*/ 10 h 266"/>
                      <a:gd name="T20" fmla="*/ 52 w 193"/>
                      <a:gd name="T21" fmla="*/ 12 h 266"/>
                      <a:gd name="T22" fmla="*/ 53 w 193"/>
                      <a:gd name="T23" fmla="*/ 15 h 266"/>
                      <a:gd name="T24" fmla="*/ 54 w 193"/>
                      <a:gd name="T25" fmla="*/ 18 h 266"/>
                      <a:gd name="T26" fmla="*/ 55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1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4 w 193"/>
                      <a:gd name="T49" fmla="*/ 15 h 266"/>
                      <a:gd name="T50" fmla="*/ 5 w 193"/>
                      <a:gd name="T51" fmla="*/ 12 h 266"/>
                      <a:gd name="T52" fmla="*/ 6 w 193"/>
                      <a:gd name="T53" fmla="*/ 10 h 266"/>
                      <a:gd name="T54" fmla="*/ 8 w 193"/>
                      <a:gd name="T55" fmla="*/ 8 h 266"/>
                      <a:gd name="T56" fmla="*/ 11 w 193"/>
                      <a:gd name="T57" fmla="*/ 7 h 266"/>
                      <a:gd name="T58" fmla="*/ 13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3 w 193"/>
                      <a:gd name="T67" fmla="*/ 1 h 266"/>
                      <a:gd name="T68" fmla="*/ 25 w 193"/>
                      <a:gd name="T69" fmla="*/ 0 h 266"/>
                      <a:gd name="T70" fmla="*/ 28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5" y="1"/>
                        </a:lnTo>
                        <a:lnTo>
                          <a:pt x="115" y="2"/>
                        </a:lnTo>
                        <a:lnTo>
                          <a:pt x="124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0" y="17"/>
                        </a:lnTo>
                        <a:lnTo>
                          <a:pt x="157" y="22"/>
                        </a:lnTo>
                        <a:lnTo>
                          <a:pt x="164" y="28"/>
                        </a:lnTo>
                        <a:lnTo>
                          <a:pt x="171" y="34"/>
                        </a:lnTo>
                        <a:lnTo>
                          <a:pt x="176" y="42"/>
                        </a:lnTo>
                        <a:lnTo>
                          <a:pt x="181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91" y="75"/>
                        </a:lnTo>
                        <a:lnTo>
                          <a:pt x="192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6" y="22"/>
                        </a:lnTo>
                        <a:lnTo>
                          <a:pt x="43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9" name="Freeform 458"/>
                  <p:cNvSpPr>
                    <a:spLocks noChangeAspect="1"/>
                  </p:cNvSpPr>
                  <p:nvPr/>
                </p:nvSpPr>
                <p:spPr bwMode="auto">
                  <a:xfrm>
                    <a:off x="4155" y="1783"/>
                    <a:ext cx="57" cy="86"/>
                  </a:xfrm>
                  <a:custGeom>
                    <a:avLst/>
                    <a:gdLst>
                      <a:gd name="T0" fmla="*/ 28 w 193"/>
                      <a:gd name="T1" fmla="*/ 0 h 267"/>
                      <a:gd name="T2" fmla="*/ 31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40 w 193"/>
                      <a:gd name="T9" fmla="*/ 2 h 267"/>
                      <a:gd name="T10" fmla="*/ 42 w 193"/>
                      <a:gd name="T11" fmla="*/ 4 h 267"/>
                      <a:gd name="T12" fmla="*/ 44 w 193"/>
                      <a:gd name="T13" fmla="*/ 5 h 267"/>
                      <a:gd name="T14" fmla="*/ 46 w 193"/>
                      <a:gd name="T15" fmla="*/ 7 h 267"/>
                      <a:gd name="T16" fmla="*/ 48 w 193"/>
                      <a:gd name="T17" fmla="*/ 9 h 267"/>
                      <a:gd name="T18" fmla="*/ 51 w 193"/>
                      <a:gd name="T19" fmla="*/ 11 h 267"/>
                      <a:gd name="T20" fmla="*/ 52 w 193"/>
                      <a:gd name="T21" fmla="*/ 14 h 267"/>
                      <a:gd name="T22" fmla="*/ 53 w 193"/>
                      <a:gd name="T23" fmla="*/ 16 h 267"/>
                      <a:gd name="T24" fmla="*/ 54 w 193"/>
                      <a:gd name="T25" fmla="*/ 19 h 267"/>
                      <a:gd name="T26" fmla="*/ 55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1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4 w 193"/>
                      <a:gd name="T49" fmla="*/ 16 h 267"/>
                      <a:gd name="T50" fmla="*/ 5 w 193"/>
                      <a:gd name="T51" fmla="*/ 14 h 267"/>
                      <a:gd name="T52" fmla="*/ 6 w 193"/>
                      <a:gd name="T53" fmla="*/ 11 h 267"/>
                      <a:gd name="T54" fmla="*/ 8 w 193"/>
                      <a:gd name="T55" fmla="*/ 9 h 267"/>
                      <a:gd name="T56" fmla="*/ 11 w 193"/>
                      <a:gd name="T57" fmla="*/ 7 h 267"/>
                      <a:gd name="T58" fmla="*/ 13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3 w 193"/>
                      <a:gd name="T67" fmla="*/ 0 h 267"/>
                      <a:gd name="T68" fmla="*/ 25 w 193"/>
                      <a:gd name="T69" fmla="*/ 0 h 267"/>
                      <a:gd name="T70" fmla="*/ 28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5" y="0"/>
                        </a:lnTo>
                        <a:lnTo>
                          <a:pt x="115" y="1"/>
                        </a:lnTo>
                        <a:lnTo>
                          <a:pt x="124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0" y="16"/>
                        </a:lnTo>
                        <a:lnTo>
                          <a:pt x="157" y="21"/>
                        </a:lnTo>
                        <a:lnTo>
                          <a:pt x="164" y="27"/>
                        </a:lnTo>
                        <a:lnTo>
                          <a:pt x="171" y="35"/>
                        </a:lnTo>
                        <a:lnTo>
                          <a:pt x="176" y="42"/>
                        </a:lnTo>
                        <a:lnTo>
                          <a:pt x="181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91" y="77"/>
                        </a:lnTo>
                        <a:lnTo>
                          <a:pt x="192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6" y="21"/>
                        </a:lnTo>
                        <a:lnTo>
                          <a:pt x="43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0" name="Freeform 459"/>
                  <p:cNvSpPr>
                    <a:spLocks noChangeAspect="1"/>
                  </p:cNvSpPr>
                  <p:nvPr/>
                </p:nvSpPr>
                <p:spPr bwMode="auto">
                  <a:xfrm>
                    <a:off x="632" y="1654"/>
                    <a:ext cx="36" cy="79"/>
                  </a:xfrm>
                  <a:custGeom>
                    <a:avLst/>
                    <a:gdLst>
                      <a:gd name="T0" fmla="*/ 18 w 124"/>
                      <a:gd name="T1" fmla="*/ 0 h 267"/>
                      <a:gd name="T2" fmla="*/ 21 w 124"/>
                      <a:gd name="T3" fmla="*/ 0 h 267"/>
                      <a:gd name="T4" fmla="*/ 24 w 124"/>
                      <a:gd name="T5" fmla="*/ 1 h 267"/>
                      <a:gd name="T6" fmla="*/ 25 w 124"/>
                      <a:gd name="T7" fmla="*/ 2 h 267"/>
                      <a:gd name="T8" fmla="*/ 27 w 124"/>
                      <a:gd name="T9" fmla="*/ 3 h 267"/>
                      <a:gd name="T10" fmla="*/ 28 w 124"/>
                      <a:gd name="T11" fmla="*/ 4 h 267"/>
                      <a:gd name="T12" fmla="*/ 30 w 124"/>
                      <a:gd name="T13" fmla="*/ 5 h 267"/>
                      <a:gd name="T14" fmla="*/ 31 w 124"/>
                      <a:gd name="T15" fmla="*/ 6 h 267"/>
                      <a:gd name="T16" fmla="*/ 32 w 124"/>
                      <a:gd name="T17" fmla="*/ 8 h 267"/>
                      <a:gd name="T18" fmla="*/ 33 w 124"/>
                      <a:gd name="T19" fmla="*/ 9 h 267"/>
                      <a:gd name="T20" fmla="*/ 34 w 124"/>
                      <a:gd name="T21" fmla="*/ 12 h 267"/>
                      <a:gd name="T22" fmla="*/ 35 w 124"/>
                      <a:gd name="T23" fmla="*/ 14 h 267"/>
                      <a:gd name="T24" fmla="*/ 35 w 124"/>
                      <a:gd name="T25" fmla="*/ 16 h 267"/>
                      <a:gd name="T26" fmla="*/ 36 w 124"/>
                      <a:gd name="T27" fmla="*/ 19 h 267"/>
                      <a:gd name="T28" fmla="*/ 36 w 124"/>
                      <a:gd name="T29" fmla="*/ 21 h 267"/>
                      <a:gd name="T30" fmla="*/ 36 w 124"/>
                      <a:gd name="T31" fmla="*/ 79 h 267"/>
                      <a:gd name="T32" fmla="*/ 0 w 124"/>
                      <a:gd name="T33" fmla="*/ 79 h 267"/>
                      <a:gd name="T34" fmla="*/ 0 w 124"/>
                      <a:gd name="T35" fmla="*/ 21 h 267"/>
                      <a:gd name="T36" fmla="*/ 1 w 124"/>
                      <a:gd name="T37" fmla="*/ 19 h 267"/>
                      <a:gd name="T38" fmla="*/ 1 w 124"/>
                      <a:gd name="T39" fmla="*/ 16 h 267"/>
                      <a:gd name="T40" fmla="*/ 1 w 124"/>
                      <a:gd name="T41" fmla="*/ 14 h 267"/>
                      <a:gd name="T42" fmla="*/ 2 w 124"/>
                      <a:gd name="T43" fmla="*/ 12 h 267"/>
                      <a:gd name="T44" fmla="*/ 3 w 124"/>
                      <a:gd name="T45" fmla="*/ 9 h 267"/>
                      <a:gd name="T46" fmla="*/ 4 w 124"/>
                      <a:gd name="T47" fmla="*/ 8 h 267"/>
                      <a:gd name="T48" fmla="*/ 5 w 124"/>
                      <a:gd name="T49" fmla="*/ 6 h 267"/>
                      <a:gd name="T50" fmla="*/ 7 w 124"/>
                      <a:gd name="T51" fmla="*/ 5 h 267"/>
                      <a:gd name="T52" fmla="*/ 8 w 124"/>
                      <a:gd name="T53" fmla="*/ 4 h 267"/>
                      <a:gd name="T54" fmla="*/ 10 w 124"/>
                      <a:gd name="T55" fmla="*/ 3 h 267"/>
                      <a:gd name="T56" fmla="*/ 11 w 124"/>
                      <a:gd name="T57" fmla="*/ 2 h 267"/>
                      <a:gd name="T58" fmla="*/ 13 w 124"/>
                      <a:gd name="T59" fmla="*/ 1 h 267"/>
                      <a:gd name="T60" fmla="*/ 16 w 124"/>
                      <a:gd name="T61" fmla="*/ 0 h 267"/>
                      <a:gd name="T62" fmla="*/ 18 w 124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4" h="267">
                        <a:moveTo>
                          <a:pt x="63" y="0"/>
                        </a:moveTo>
                        <a:lnTo>
                          <a:pt x="72" y="1"/>
                        </a:lnTo>
                        <a:lnTo>
                          <a:pt x="82" y="4"/>
                        </a:lnTo>
                        <a:lnTo>
                          <a:pt x="87" y="6"/>
                        </a:lnTo>
                        <a:lnTo>
                          <a:pt x="92" y="9"/>
                        </a:lnTo>
                        <a:lnTo>
                          <a:pt x="96" y="12"/>
                        </a:lnTo>
                        <a:lnTo>
                          <a:pt x="102" y="17"/>
                        </a:lnTo>
                        <a:lnTo>
                          <a:pt x="106" y="21"/>
                        </a:lnTo>
                        <a:lnTo>
                          <a:pt x="110" y="26"/>
                        </a:lnTo>
                        <a:lnTo>
                          <a:pt x="114" y="32"/>
                        </a:lnTo>
                        <a:lnTo>
                          <a:pt x="117" y="39"/>
                        </a:lnTo>
                        <a:lnTo>
                          <a:pt x="119" y="46"/>
                        </a:lnTo>
                        <a:lnTo>
                          <a:pt x="122" y="54"/>
                        </a:lnTo>
                        <a:lnTo>
                          <a:pt x="123" y="63"/>
                        </a:lnTo>
                        <a:lnTo>
                          <a:pt x="124" y="72"/>
                        </a:lnTo>
                        <a:lnTo>
                          <a:pt x="124" y="267"/>
                        </a:lnTo>
                        <a:lnTo>
                          <a:pt x="0" y="267"/>
                        </a:lnTo>
                        <a:lnTo>
                          <a:pt x="0" y="72"/>
                        </a:lnTo>
                        <a:lnTo>
                          <a:pt x="2" y="63"/>
                        </a:lnTo>
                        <a:lnTo>
                          <a:pt x="3" y="54"/>
                        </a:lnTo>
                        <a:lnTo>
                          <a:pt x="5" y="46"/>
                        </a:lnTo>
                        <a:lnTo>
                          <a:pt x="7" y="39"/>
                        </a:lnTo>
                        <a:lnTo>
                          <a:pt x="11" y="32"/>
                        </a:lnTo>
                        <a:lnTo>
                          <a:pt x="14" y="26"/>
                        </a:lnTo>
                        <a:lnTo>
                          <a:pt x="18" y="21"/>
                        </a:lnTo>
                        <a:lnTo>
                          <a:pt x="24" y="17"/>
                        </a:lnTo>
                        <a:lnTo>
                          <a:pt x="28" y="12"/>
                        </a:lnTo>
                        <a:lnTo>
                          <a:pt x="33" y="9"/>
                        </a:lnTo>
                        <a:lnTo>
                          <a:pt x="38" y="6"/>
                        </a:lnTo>
                        <a:lnTo>
                          <a:pt x="44" y="4"/>
                        </a:lnTo>
                        <a:lnTo>
                          <a:pt x="54" y="1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1" name="Freeform 460"/>
                  <p:cNvSpPr>
                    <a:spLocks noChangeAspect="1"/>
                  </p:cNvSpPr>
                  <p:nvPr/>
                </p:nvSpPr>
                <p:spPr bwMode="auto">
                  <a:xfrm>
                    <a:off x="4863" y="1654"/>
                    <a:ext cx="36" cy="79"/>
                  </a:xfrm>
                  <a:custGeom>
                    <a:avLst/>
                    <a:gdLst>
                      <a:gd name="T0" fmla="*/ 18 w 123"/>
                      <a:gd name="T1" fmla="*/ 0 h 267"/>
                      <a:gd name="T2" fmla="*/ 21 w 123"/>
                      <a:gd name="T3" fmla="*/ 0 h 267"/>
                      <a:gd name="T4" fmla="*/ 24 w 123"/>
                      <a:gd name="T5" fmla="*/ 1 h 267"/>
                      <a:gd name="T6" fmla="*/ 25 w 123"/>
                      <a:gd name="T7" fmla="*/ 2 h 267"/>
                      <a:gd name="T8" fmla="*/ 27 w 123"/>
                      <a:gd name="T9" fmla="*/ 3 h 267"/>
                      <a:gd name="T10" fmla="*/ 28 w 123"/>
                      <a:gd name="T11" fmla="*/ 4 h 267"/>
                      <a:gd name="T12" fmla="*/ 30 w 123"/>
                      <a:gd name="T13" fmla="*/ 5 h 267"/>
                      <a:gd name="T14" fmla="*/ 31 w 123"/>
                      <a:gd name="T15" fmla="*/ 6 h 267"/>
                      <a:gd name="T16" fmla="*/ 32 w 123"/>
                      <a:gd name="T17" fmla="*/ 8 h 267"/>
                      <a:gd name="T18" fmla="*/ 33 w 123"/>
                      <a:gd name="T19" fmla="*/ 9 h 267"/>
                      <a:gd name="T20" fmla="*/ 34 w 123"/>
                      <a:gd name="T21" fmla="*/ 12 h 267"/>
                      <a:gd name="T22" fmla="*/ 35 w 123"/>
                      <a:gd name="T23" fmla="*/ 14 h 267"/>
                      <a:gd name="T24" fmla="*/ 35 w 123"/>
                      <a:gd name="T25" fmla="*/ 16 h 267"/>
                      <a:gd name="T26" fmla="*/ 36 w 123"/>
                      <a:gd name="T27" fmla="*/ 19 h 267"/>
                      <a:gd name="T28" fmla="*/ 36 w 123"/>
                      <a:gd name="T29" fmla="*/ 21 h 267"/>
                      <a:gd name="T30" fmla="*/ 36 w 123"/>
                      <a:gd name="T31" fmla="*/ 79 h 267"/>
                      <a:gd name="T32" fmla="*/ 0 w 123"/>
                      <a:gd name="T33" fmla="*/ 79 h 267"/>
                      <a:gd name="T34" fmla="*/ 0 w 123"/>
                      <a:gd name="T35" fmla="*/ 21 h 267"/>
                      <a:gd name="T36" fmla="*/ 0 w 123"/>
                      <a:gd name="T37" fmla="*/ 19 h 267"/>
                      <a:gd name="T38" fmla="*/ 1 w 123"/>
                      <a:gd name="T39" fmla="*/ 16 h 267"/>
                      <a:gd name="T40" fmla="*/ 1 w 123"/>
                      <a:gd name="T41" fmla="*/ 14 h 267"/>
                      <a:gd name="T42" fmla="*/ 2 w 123"/>
                      <a:gd name="T43" fmla="*/ 12 h 267"/>
                      <a:gd name="T44" fmla="*/ 3 w 123"/>
                      <a:gd name="T45" fmla="*/ 9 h 267"/>
                      <a:gd name="T46" fmla="*/ 4 w 123"/>
                      <a:gd name="T47" fmla="*/ 8 h 267"/>
                      <a:gd name="T48" fmla="*/ 6 w 123"/>
                      <a:gd name="T49" fmla="*/ 6 h 267"/>
                      <a:gd name="T50" fmla="*/ 7 w 123"/>
                      <a:gd name="T51" fmla="*/ 5 h 267"/>
                      <a:gd name="T52" fmla="*/ 8 w 123"/>
                      <a:gd name="T53" fmla="*/ 4 h 267"/>
                      <a:gd name="T54" fmla="*/ 9 w 123"/>
                      <a:gd name="T55" fmla="*/ 3 h 267"/>
                      <a:gd name="T56" fmla="*/ 11 w 123"/>
                      <a:gd name="T57" fmla="*/ 2 h 267"/>
                      <a:gd name="T58" fmla="*/ 13 w 123"/>
                      <a:gd name="T59" fmla="*/ 1 h 267"/>
                      <a:gd name="T60" fmla="*/ 16 w 123"/>
                      <a:gd name="T61" fmla="*/ 0 h 267"/>
                      <a:gd name="T62" fmla="*/ 18 w 123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3" h="267">
                        <a:moveTo>
                          <a:pt x="63" y="0"/>
                        </a:moveTo>
                        <a:lnTo>
                          <a:pt x="71" y="1"/>
                        </a:lnTo>
                        <a:lnTo>
                          <a:pt x="81" y="4"/>
                        </a:lnTo>
                        <a:lnTo>
                          <a:pt x="86" y="6"/>
                        </a:lnTo>
                        <a:lnTo>
                          <a:pt x="91" y="9"/>
                        </a:lnTo>
                        <a:lnTo>
                          <a:pt x="97" y="12"/>
                        </a:lnTo>
                        <a:lnTo>
                          <a:pt x="101" y="17"/>
                        </a:lnTo>
                        <a:lnTo>
                          <a:pt x="105" y="21"/>
                        </a:lnTo>
                        <a:lnTo>
                          <a:pt x="109" y="26"/>
                        </a:lnTo>
                        <a:lnTo>
                          <a:pt x="114" y="32"/>
                        </a:lnTo>
                        <a:lnTo>
                          <a:pt x="117" y="39"/>
                        </a:lnTo>
                        <a:lnTo>
                          <a:pt x="119" y="46"/>
                        </a:lnTo>
                        <a:lnTo>
                          <a:pt x="121" y="54"/>
                        </a:lnTo>
                        <a:lnTo>
                          <a:pt x="123" y="63"/>
                        </a:lnTo>
                        <a:lnTo>
                          <a:pt x="123" y="72"/>
                        </a:lnTo>
                        <a:lnTo>
                          <a:pt x="123" y="267"/>
                        </a:lnTo>
                        <a:lnTo>
                          <a:pt x="0" y="267"/>
                        </a:lnTo>
                        <a:lnTo>
                          <a:pt x="0" y="72"/>
                        </a:lnTo>
                        <a:lnTo>
                          <a:pt x="1" y="63"/>
                        </a:lnTo>
                        <a:lnTo>
                          <a:pt x="2" y="54"/>
                        </a:lnTo>
                        <a:lnTo>
                          <a:pt x="4" y="46"/>
                        </a:lnTo>
                        <a:lnTo>
                          <a:pt x="7" y="39"/>
                        </a:lnTo>
                        <a:lnTo>
                          <a:pt x="10" y="32"/>
                        </a:lnTo>
                        <a:lnTo>
                          <a:pt x="15" y="26"/>
                        </a:lnTo>
                        <a:lnTo>
                          <a:pt x="19" y="21"/>
                        </a:lnTo>
                        <a:lnTo>
                          <a:pt x="23" y="17"/>
                        </a:lnTo>
                        <a:lnTo>
                          <a:pt x="28" y="12"/>
                        </a:lnTo>
                        <a:lnTo>
                          <a:pt x="32" y="9"/>
                        </a:lnTo>
                        <a:lnTo>
                          <a:pt x="38" y="6"/>
                        </a:lnTo>
                        <a:lnTo>
                          <a:pt x="43" y="4"/>
                        </a:lnTo>
                        <a:lnTo>
                          <a:pt x="53" y="1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2" name="Freeform 461"/>
                  <p:cNvSpPr>
                    <a:spLocks noChangeAspect="1"/>
                  </p:cNvSpPr>
                  <p:nvPr/>
                </p:nvSpPr>
                <p:spPr bwMode="auto">
                  <a:xfrm>
                    <a:off x="4998" y="1654"/>
                    <a:ext cx="36" cy="79"/>
                  </a:xfrm>
                  <a:custGeom>
                    <a:avLst/>
                    <a:gdLst>
                      <a:gd name="T0" fmla="*/ 18 w 122"/>
                      <a:gd name="T1" fmla="*/ 0 h 267"/>
                      <a:gd name="T2" fmla="*/ 21 w 122"/>
                      <a:gd name="T3" fmla="*/ 0 h 267"/>
                      <a:gd name="T4" fmla="*/ 23 w 122"/>
                      <a:gd name="T5" fmla="*/ 1 h 267"/>
                      <a:gd name="T6" fmla="*/ 25 w 122"/>
                      <a:gd name="T7" fmla="*/ 2 h 267"/>
                      <a:gd name="T8" fmla="*/ 27 w 122"/>
                      <a:gd name="T9" fmla="*/ 3 h 267"/>
                      <a:gd name="T10" fmla="*/ 28 w 122"/>
                      <a:gd name="T11" fmla="*/ 4 h 267"/>
                      <a:gd name="T12" fmla="*/ 30 w 122"/>
                      <a:gd name="T13" fmla="*/ 5 h 267"/>
                      <a:gd name="T14" fmla="*/ 31 w 122"/>
                      <a:gd name="T15" fmla="*/ 6 h 267"/>
                      <a:gd name="T16" fmla="*/ 32 w 122"/>
                      <a:gd name="T17" fmla="*/ 8 h 267"/>
                      <a:gd name="T18" fmla="*/ 33 w 122"/>
                      <a:gd name="T19" fmla="*/ 9 h 267"/>
                      <a:gd name="T20" fmla="*/ 34 w 122"/>
                      <a:gd name="T21" fmla="*/ 12 h 267"/>
                      <a:gd name="T22" fmla="*/ 35 w 122"/>
                      <a:gd name="T23" fmla="*/ 14 h 267"/>
                      <a:gd name="T24" fmla="*/ 36 w 122"/>
                      <a:gd name="T25" fmla="*/ 16 h 267"/>
                      <a:gd name="T26" fmla="*/ 36 w 122"/>
                      <a:gd name="T27" fmla="*/ 19 h 267"/>
                      <a:gd name="T28" fmla="*/ 36 w 122"/>
                      <a:gd name="T29" fmla="*/ 21 h 267"/>
                      <a:gd name="T30" fmla="*/ 36 w 122"/>
                      <a:gd name="T31" fmla="*/ 79 h 267"/>
                      <a:gd name="T32" fmla="*/ 0 w 122"/>
                      <a:gd name="T33" fmla="*/ 79 h 267"/>
                      <a:gd name="T34" fmla="*/ 0 w 122"/>
                      <a:gd name="T35" fmla="*/ 21 h 267"/>
                      <a:gd name="T36" fmla="*/ 0 w 122"/>
                      <a:gd name="T37" fmla="*/ 19 h 267"/>
                      <a:gd name="T38" fmla="*/ 0 w 122"/>
                      <a:gd name="T39" fmla="*/ 16 h 267"/>
                      <a:gd name="T40" fmla="*/ 1 w 122"/>
                      <a:gd name="T41" fmla="*/ 14 h 267"/>
                      <a:gd name="T42" fmla="*/ 2 w 122"/>
                      <a:gd name="T43" fmla="*/ 12 h 267"/>
                      <a:gd name="T44" fmla="*/ 3 w 122"/>
                      <a:gd name="T45" fmla="*/ 9 h 267"/>
                      <a:gd name="T46" fmla="*/ 4 w 122"/>
                      <a:gd name="T47" fmla="*/ 8 h 267"/>
                      <a:gd name="T48" fmla="*/ 5 w 122"/>
                      <a:gd name="T49" fmla="*/ 6 h 267"/>
                      <a:gd name="T50" fmla="*/ 6 w 122"/>
                      <a:gd name="T51" fmla="*/ 5 h 267"/>
                      <a:gd name="T52" fmla="*/ 8 w 122"/>
                      <a:gd name="T53" fmla="*/ 4 h 267"/>
                      <a:gd name="T54" fmla="*/ 9 w 122"/>
                      <a:gd name="T55" fmla="*/ 3 h 267"/>
                      <a:gd name="T56" fmla="*/ 11 w 122"/>
                      <a:gd name="T57" fmla="*/ 2 h 267"/>
                      <a:gd name="T58" fmla="*/ 12 w 122"/>
                      <a:gd name="T59" fmla="*/ 1 h 267"/>
                      <a:gd name="T60" fmla="*/ 15 w 122"/>
                      <a:gd name="T61" fmla="*/ 0 h 267"/>
                      <a:gd name="T62" fmla="*/ 18 w 122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2" h="267">
                        <a:moveTo>
                          <a:pt x="60" y="0"/>
                        </a:moveTo>
                        <a:lnTo>
                          <a:pt x="70" y="1"/>
                        </a:lnTo>
                        <a:lnTo>
                          <a:pt x="79" y="4"/>
                        </a:lnTo>
                        <a:lnTo>
                          <a:pt x="85" y="6"/>
                        </a:lnTo>
                        <a:lnTo>
                          <a:pt x="90" y="9"/>
                        </a:lnTo>
                        <a:lnTo>
                          <a:pt x="95" y="12"/>
                        </a:lnTo>
                        <a:lnTo>
                          <a:pt x="100" y="17"/>
                        </a:lnTo>
                        <a:lnTo>
                          <a:pt x="105" y="21"/>
                        </a:lnTo>
                        <a:lnTo>
                          <a:pt x="109" y="26"/>
                        </a:lnTo>
                        <a:lnTo>
                          <a:pt x="113" y="32"/>
                        </a:lnTo>
                        <a:lnTo>
                          <a:pt x="116" y="39"/>
                        </a:lnTo>
                        <a:lnTo>
                          <a:pt x="119" y="46"/>
                        </a:lnTo>
                        <a:lnTo>
                          <a:pt x="121" y="54"/>
                        </a:lnTo>
                        <a:lnTo>
                          <a:pt x="122" y="63"/>
                        </a:lnTo>
                        <a:lnTo>
                          <a:pt x="122" y="72"/>
                        </a:lnTo>
                        <a:lnTo>
                          <a:pt x="122" y="267"/>
                        </a:lnTo>
                        <a:lnTo>
                          <a:pt x="0" y="267"/>
                        </a:lnTo>
                        <a:lnTo>
                          <a:pt x="0" y="72"/>
                        </a:lnTo>
                        <a:lnTo>
                          <a:pt x="0" y="63"/>
                        </a:lnTo>
                        <a:lnTo>
                          <a:pt x="1" y="54"/>
                        </a:lnTo>
                        <a:lnTo>
                          <a:pt x="3" y="46"/>
                        </a:lnTo>
                        <a:lnTo>
                          <a:pt x="7" y="39"/>
                        </a:lnTo>
                        <a:lnTo>
                          <a:pt x="10" y="32"/>
                        </a:lnTo>
                        <a:lnTo>
                          <a:pt x="14" y="26"/>
                        </a:lnTo>
                        <a:lnTo>
                          <a:pt x="18" y="21"/>
                        </a:lnTo>
                        <a:lnTo>
                          <a:pt x="22" y="17"/>
                        </a:lnTo>
                        <a:lnTo>
                          <a:pt x="28" y="12"/>
                        </a:lnTo>
                        <a:lnTo>
                          <a:pt x="32" y="9"/>
                        </a:lnTo>
                        <a:lnTo>
                          <a:pt x="37" y="6"/>
                        </a:lnTo>
                        <a:lnTo>
                          <a:pt x="42" y="4"/>
                        </a:lnTo>
                        <a:lnTo>
                          <a:pt x="52" y="1"/>
                        </a:lnTo>
                        <a:lnTo>
                          <a:pt x="6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3" name="Freeform 462"/>
                  <p:cNvSpPr>
                    <a:spLocks noChangeAspect="1"/>
                  </p:cNvSpPr>
                  <p:nvPr/>
                </p:nvSpPr>
                <p:spPr bwMode="auto">
                  <a:xfrm>
                    <a:off x="5134" y="1654"/>
                    <a:ext cx="36" cy="79"/>
                  </a:xfrm>
                  <a:custGeom>
                    <a:avLst/>
                    <a:gdLst>
                      <a:gd name="T0" fmla="*/ 18 w 121"/>
                      <a:gd name="T1" fmla="*/ 0 h 267"/>
                      <a:gd name="T2" fmla="*/ 21 w 121"/>
                      <a:gd name="T3" fmla="*/ 0 h 267"/>
                      <a:gd name="T4" fmla="*/ 24 w 121"/>
                      <a:gd name="T5" fmla="*/ 1 h 267"/>
                      <a:gd name="T6" fmla="*/ 25 w 121"/>
                      <a:gd name="T7" fmla="*/ 2 h 267"/>
                      <a:gd name="T8" fmla="*/ 26 w 121"/>
                      <a:gd name="T9" fmla="*/ 3 h 267"/>
                      <a:gd name="T10" fmla="*/ 28 w 121"/>
                      <a:gd name="T11" fmla="*/ 4 h 267"/>
                      <a:gd name="T12" fmla="*/ 29 w 121"/>
                      <a:gd name="T13" fmla="*/ 5 h 267"/>
                      <a:gd name="T14" fmla="*/ 31 w 121"/>
                      <a:gd name="T15" fmla="*/ 6 h 267"/>
                      <a:gd name="T16" fmla="*/ 32 w 121"/>
                      <a:gd name="T17" fmla="*/ 8 h 267"/>
                      <a:gd name="T18" fmla="*/ 33 w 121"/>
                      <a:gd name="T19" fmla="*/ 9 h 267"/>
                      <a:gd name="T20" fmla="*/ 34 w 121"/>
                      <a:gd name="T21" fmla="*/ 12 h 267"/>
                      <a:gd name="T22" fmla="*/ 35 w 121"/>
                      <a:gd name="T23" fmla="*/ 14 h 267"/>
                      <a:gd name="T24" fmla="*/ 35 w 121"/>
                      <a:gd name="T25" fmla="*/ 16 h 267"/>
                      <a:gd name="T26" fmla="*/ 36 w 121"/>
                      <a:gd name="T27" fmla="*/ 19 h 267"/>
                      <a:gd name="T28" fmla="*/ 36 w 121"/>
                      <a:gd name="T29" fmla="*/ 21 h 267"/>
                      <a:gd name="T30" fmla="*/ 36 w 121"/>
                      <a:gd name="T31" fmla="*/ 79 h 267"/>
                      <a:gd name="T32" fmla="*/ 0 w 121"/>
                      <a:gd name="T33" fmla="*/ 79 h 267"/>
                      <a:gd name="T34" fmla="*/ 0 w 121"/>
                      <a:gd name="T35" fmla="*/ 21 h 267"/>
                      <a:gd name="T36" fmla="*/ 0 w 121"/>
                      <a:gd name="T37" fmla="*/ 19 h 267"/>
                      <a:gd name="T38" fmla="*/ 1 w 121"/>
                      <a:gd name="T39" fmla="*/ 16 h 267"/>
                      <a:gd name="T40" fmla="*/ 1 w 121"/>
                      <a:gd name="T41" fmla="*/ 14 h 267"/>
                      <a:gd name="T42" fmla="*/ 2 w 121"/>
                      <a:gd name="T43" fmla="*/ 12 h 267"/>
                      <a:gd name="T44" fmla="*/ 3 w 121"/>
                      <a:gd name="T45" fmla="*/ 9 h 267"/>
                      <a:gd name="T46" fmla="*/ 4 w 121"/>
                      <a:gd name="T47" fmla="*/ 8 h 267"/>
                      <a:gd name="T48" fmla="*/ 5 w 121"/>
                      <a:gd name="T49" fmla="*/ 6 h 267"/>
                      <a:gd name="T50" fmla="*/ 7 w 121"/>
                      <a:gd name="T51" fmla="*/ 5 h 267"/>
                      <a:gd name="T52" fmla="*/ 8 w 121"/>
                      <a:gd name="T53" fmla="*/ 4 h 267"/>
                      <a:gd name="T54" fmla="*/ 9 w 121"/>
                      <a:gd name="T55" fmla="*/ 3 h 267"/>
                      <a:gd name="T56" fmla="*/ 11 w 121"/>
                      <a:gd name="T57" fmla="*/ 2 h 267"/>
                      <a:gd name="T58" fmla="*/ 12 w 121"/>
                      <a:gd name="T59" fmla="*/ 1 h 267"/>
                      <a:gd name="T60" fmla="*/ 15 w 121"/>
                      <a:gd name="T61" fmla="*/ 0 h 267"/>
                      <a:gd name="T62" fmla="*/ 18 w 121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1" h="267">
                        <a:moveTo>
                          <a:pt x="60" y="0"/>
                        </a:moveTo>
                        <a:lnTo>
                          <a:pt x="69" y="1"/>
                        </a:lnTo>
                        <a:lnTo>
                          <a:pt x="79" y="4"/>
                        </a:lnTo>
                        <a:lnTo>
                          <a:pt x="84" y="6"/>
                        </a:lnTo>
                        <a:lnTo>
                          <a:pt x="89" y="9"/>
                        </a:lnTo>
                        <a:lnTo>
                          <a:pt x="95" y="12"/>
                        </a:lnTo>
                        <a:lnTo>
                          <a:pt x="99" y="17"/>
                        </a:lnTo>
                        <a:lnTo>
                          <a:pt x="103" y="21"/>
                        </a:lnTo>
                        <a:lnTo>
                          <a:pt x="107" y="26"/>
                        </a:lnTo>
                        <a:lnTo>
                          <a:pt x="111" y="32"/>
                        </a:lnTo>
                        <a:lnTo>
                          <a:pt x="115" y="39"/>
                        </a:lnTo>
                        <a:lnTo>
                          <a:pt x="117" y="46"/>
                        </a:lnTo>
                        <a:lnTo>
                          <a:pt x="119" y="54"/>
                        </a:lnTo>
                        <a:lnTo>
                          <a:pt x="120" y="63"/>
                        </a:lnTo>
                        <a:lnTo>
                          <a:pt x="121" y="72"/>
                        </a:lnTo>
                        <a:lnTo>
                          <a:pt x="121" y="267"/>
                        </a:lnTo>
                        <a:lnTo>
                          <a:pt x="0" y="267"/>
                        </a:lnTo>
                        <a:lnTo>
                          <a:pt x="0" y="72"/>
                        </a:lnTo>
                        <a:lnTo>
                          <a:pt x="0" y="63"/>
                        </a:lnTo>
                        <a:lnTo>
                          <a:pt x="2" y="54"/>
                        </a:lnTo>
                        <a:lnTo>
                          <a:pt x="4" y="46"/>
                        </a:lnTo>
                        <a:lnTo>
                          <a:pt x="6" y="39"/>
                        </a:lnTo>
                        <a:lnTo>
                          <a:pt x="9" y="32"/>
                        </a:lnTo>
                        <a:lnTo>
                          <a:pt x="14" y="26"/>
                        </a:lnTo>
                        <a:lnTo>
                          <a:pt x="18" y="21"/>
                        </a:lnTo>
                        <a:lnTo>
                          <a:pt x="22" y="17"/>
                        </a:lnTo>
                        <a:lnTo>
                          <a:pt x="26" y="12"/>
                        </a:lnTo>
                        <a:lnTo>
                          <a:pt x="31" y="9"/>
                        </a:lnTo>
                        <a:lnTo>
                          <a:pt x="37" y="6"/>
                        </a:lnTo>
                        <a:lnTo>
                          <a:pt x="42" y="4"/>
                        </a:lnTo>
                        <a:lnTo>
                          <a:pt x="51" y="1"/>
                        </a:lnTo>
                        <a:lnTo>
                          <a:pt x="6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4" name="Freeform 463"/>
                  <p:cNvSpPr>
                    <a:spLocks noChangeAspect="1"/>
                  </p:cNvSpPr>
                  <p:nvPr/>
                </p:nvSpPr>
                <p:spPr bwMode="auto">
                  <a:xfrm>
                    <a:off x="4863" y="1783"/>
                    <a:ext cx="36" cy="86"/>
                  </a:xfrm>
                  <a:custGeom>
                    <a:avLst/>
                    <a:gdLst>
                      <a:gd name="T0" fmla="*/ 18 w 123"/>
                      <a:gd name="T1" fmla="*/ 0 h 267"/>
                      <a:gd name="T2" fmla="*/ 21 w 123"/>
                      <a:gd name="T3" fmla="*/ 0 h 267"/>
                      <a:gd name="T4" fmla="*/ 24 w 123"/>
                      <a:gd name="T5" fmla="*/ 1 h 267"/>
                      <a:gd name="T6" fmla="*/ 25 w 123"/>
                      <a:gd name="T7" fmla="*/ 2 h 267"/>
                      <a:gd name="T8" fmla="*/ 27 w 123"/>
                      <a:gd name="T9" fmla="*/ 3 h 267"/>
                      <a:gd name="T10" fmla="*/ 28 w 123"/>
                      <a:gd name="T11" fmla="*/ 4 h 267"/>
                      <a:gd name="T12" fmla="*/ 30 w 123"/>
                      <a:gd name="T13" fmla="*/ 5 h 267"/>
                      <a:gd name="T14" fmla="*/ 31 w 123"/>
                      <a:gd name="T15" fmla="*/ 6 h 267"/>
                      <a:gd name="T16" fmla="*/ 32 w 123"/>
                      <a:gd name="T17" fmla="*/ 8 h 267"/>
                      <a:gd name="T18" fmla="*/ 33 w 123"/>
                      <a:gd name="T19" fmla="*/ 10 h 267"/>
                      <a:gd name="T20" fmla="*/ 34 w 123"/>
                      <a:gd name="T21" fmla="*/ 12 h 267"/>
                      <a:gd name="T22" fmla="*/ 35 w 123"/>
                      <a:gd name="T23" fmla="*/ 14 h 267"/>
                      <a:gd name="T24" fmla="*/ 35 w 123"/>
                      <a:gd name="T25" fmla="*/ 17 h 267"/>
                      <a:gd name="T26" fmla="*/ 36 w 123"/>
                      <a:gd name="T27" fmla="*/ 20 h 267"/>
                      <a:gd name="T28" fmla="*/ 36 w 123"/>
                      <a:gd name="T29" fmla="*/ 23 h 267"/>
                      <a:gd name="T30" fmla="*/ 36 w 123"/>
                      <a:gd name="T31" fmla="*/ 86 h 267"/>
                      <a:gd name="T32" fmla="*/ 0 w 123"/>
                      <a:gd name="T33" fmla="*/ 86 h 267"/>
                      <a:gd name="T34" fmla="*/ 0 w 123"/>
                      <a:gd name="T35" fmla="*/ 23 h 267"/>
                      <a:gd name="T36" fmla="*/ 0 w 123"/>
                      <a:gd name="T37" fmla="*/ 20 h 267"/>
                      <a:gd name="T38" fmla="*/ 1 w 123"/>
                      <a:gd name="T39" fmla="*/ 17 h 267"/>
                      <a:gd name="T40" fmla="*/ 1 w 123"/>
                      <a:gd name="T41" fmla="*/ 14 h 267"/>
                      <a:gd name="T42" fmla="*/ 2 w 123"/>
                      <a:gd name="T43" fmla="*/ 12 h 267"/>
                      <a:gd name="T44" fmla="*/ 3 w 123"/>
                      <a:gd name="T45" fmla="*/ 10 h 267"/>
                      <a:gd name="T46" fmla="*/ 4 w 123"/>
                      <a:gd name="T47" fmla="*/ 8 h 267"/>
                      <a:gd name="T48" fmla="*/ 6 w 123"/>
                      <a:gd name="T49" fmla="*/ 6 h 267"/>
                      <a:gd name="T50" fmla="*/ 7 w 123"/>
                      <a:gd name="T51" fmla="*/ 5 h 267"/>
                      <a:gd name="T52" fmla="*/ 8 w 123"/>
                      <a:gd name="T53" fmla="*/ 4 h 267"/>
                      <a:gd name="T54" fmla="*/ 9 w 123"/>
                      <a:gd name="T55" fmla="*/ 3 h 267"/>
                      <a:gd name="T56" fmla="*/ 11 w 123"/>
                      <a:gd name="T57" fmla="*/ 2 h 267"/>
                      <a:gd name="T58" fmla="*/ 13 w 123"/>
                      <a:gd name="T59" fmla="*/ 1 h 267"/>
                      <a:gd name="T60" fmla="*/ 16 w 123"/>
                      <a:gd name="T61" fmla="*/ 0 h 267"/>
                      <a:gd name="T62" fmla="*/ 18 w 123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3" h="267">
                        <a:moveTo>
                          <a:pt x="63" y="0"/>
                        </a:moveTo>
                        <a:lnTo>
                          <a:pt x="71" y="0"/>
                        </a:lnTo>
                        <a:lnTo>
                          <a:pt x="81" y="3"/>
                        </a:lnTo>
                        <a:lnTo>
                          <a:pt x="86" y="5"/>
                        </a:lnTo>
                        <a:lnTo>
                          <a:pt x="91" y="8"/>
                        </a:lnTo>
                        <a:lnTo>
                          <a:pt x="97" y="11"/>
                        </a:lnTo>
                        <a:lnTo>
                          <a:pt x="101" y="16"/>
                        </a:lnTo>
                        <a:lnTo>
                          <a:pt x="105" y="20"/>
                        </a:lnTo>
                        <a:lnTo>
                          <a:pt x="109" y="25"/>
                        </a:lnTo>
                        <a:lnTo>
                          <a:pt x="114" y="31"/>
                        </a:lnTo>
                        <a:lnTo>
                          <a:pt x="117" y="38"/>
                        </a:lnTo>
                        <a:lnTo>
                          <a:pt x="119" y="45"/>
                        </a:lnTo>
                        <a:lnTo>
                          <a:pt x="121" y="54"/>
                        </a:lnTo>
                        <a:lnTo>
                          <a:pt x="123" y="62"/>
                        </a:lnTo>
                        <a:lnTo>
                          <a:pt x="123" y="71"/>
                        </a:lnTo>
                        <a:lnTo>
                          <a:pt x="123" y="267"/>
                        </a:lnTo>
                        <a:lnTo>
                          <a:pt x="0" y="267"/>
                        </a:lnTo>
                        <a:lnTo>
                          <a:pt x="0" y="71"/>
                        </a:lnTo>
                        <a:lnTo>
                          <a:pt x="1" y="62"/>
                        </a:lnTo>
                        <a:lnTo>
                          <a:pt x="2" y="54"/>
                        </a:lnTo>
                        <a:lnTo>
                          <a:pt x="4" y="45"/>
                        </a:lnTo>
                        <a:lnTo>
                          <a:pt x="7" y="38"/>
                        </a:lnTo>
                        <a:lnTo>
                          <a:pt x="10" y="31"/>
                        </a:lnTo>
                        <a:lnTo>
                          <a:pt x="15" y="25"/>
                        </a:lnTo>
                        <a:lnTo>
                          <a:pt x="19" y="20"/>
                        </a:lnTo>
                        <a:lnTo>
                          <a:pt x="23" y="16"/>
                        </a:lnTo>
                        <a:lnTo>
                          <a:pt x="28" y="11"/>
                        </a:lnTo>
                        <a:lnTo>
                          <a:pt x="32" y="8"/>
                        </a:lnTo>
                        <a:lnTo>
                          <a:pt x="38" y="5"/>
                        </a:lnTo>
                        <a:lnTo>
                          <a:pt x="43" y="3"/>
                        </a:lnTo>
                        <a:lnTo>
                          <a:pt x="53" y="0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5" name="Freeform 464"/>
                  <p:cNvSpPr>
                    <a:spLocks noChangeAspect="1"/>
                  </p:cNvSpPr>
                  <p:nvPr/>
                </p:nvSpPr>
                <p:spPr bwMode="auto">
                  <a:xfrm>
                    <a:off x="4998" y="1783"/>
                    <a:ext cx="36" cy="86"/>
                  </a:xfrm>
                  <a:custGeom>
                    <a:avLst/>
                    <a:gdLst>
                      <a:gd name="T0" fmla="*/ 18 w 122"/>
                      <a:gd name="T1" fmla="*/ 0 h 267"/>
                      <a:gd name="T2" fmla="*/ 21 w 122"/>
                      <a:gd name="T3" fmla="*/ 0 h 267"/>
                      <a:gd name="T4" fmla="*/ 23 w 122"/>
                      <a:gd name="T5" fmla="*/ 1 h 267"/>
                      <a:gd name="T6" fmla="*/ 25 w 122"/>
                      <a:gd name="T7" fmla="*/ 2 h 267"/>
                      <a:gd name="T8" fmla="*/ 27 w 122"/>
                      <a:gd name="T9" fmla="*/ 3 h 267"/>
                      <a:gd name="T10" fmla="*/ 28 w 122"/>
                      <a:gd name="T11" fmla="*/ 4 h 267"/>
                      <a:gd name="T12" fmla="*/ 30 w 122"/>
                      <a:gd name="T13" fmla="*/ 5 h 267"/>
                      <a:gd name="T14" fmla="*/ 31 w 122"/>
                      <a:gd name="T15" fmla="*/ 6 h 267"/>
                      <a:gd name="T16" fmla="*/ 32 w 122"/>
                      <a:gd name="T17" fmla="*/ 8 h 267"/>
                      <a:gd name="T18" fmla="*/ 33 w 122"/>
                      <a:gd name="T19" fmla="*/ 10 h 267"/>
                      <a:gd name="T20" fmla="*/ 34 w 122"/>
                      <a:gd name="T21" fmla="*/ 12 h 267"/>
                      <a:gd name="T22" fmla="*/ 35 w 122"/>
                      <a:gd name="T23" fmla="*/ 14 h 267"/>
                      <a:gd name="T24" fmla="*/ 36 w 122"/>
                      <a:gd name="T25" fmla="*/ 17 h 267"/>
                      <a:gd name="T26" fmla="*/ 36 w 122"/>
                      <a:gd name="T27" fmla="*/ 20 h 267"/>
                      <a:gd name="T28" fmla="*/ 36 w 122"/>
                      <a:gd name="T29" fmla="*/ 23 h 267"/>
                      <a:gd name="T30" fmla="*/ 36 w 122"/>
                      <a:gd name="T31" fmla="*/ 86 h 267"/>
                      <a:gd name="T32" fmla="*/ 0 w 122"/>
                      <a:gd name="T33" fmla="*/ 86 h 267"/>
                      <a:gd name="T34" fmla="*/ 0 w 122"/>
                      <a:gd name="T35" fmla="*/ 23 h 267"/>
                      <a:gd name="T36" fmla="*/ 0 w 122"/>
                      <a:gd name="T37" fmla="*/ 20 h 267"/>
                      <a:gd name="T38" fmla="*/ 0 w 122"/>
                      <a:gd name="T39" fmla="*/ 17 h 267"/>
                      <a:gd name="T40" fmla="*/ 1 w 122"/>
                      <a:gd name="T41" fmla="*/ 14 h 267"/>
                      <a:gd name="T42" fmla="*/ 2 w 122"/>
                      <a:gd name="T43" fmla="*/ 12 h 267"/>
                      <a:gd name="T44" fmla="*/ 3 w 122"/>
                      <a:gd name="T45" fmla="*/ 10 h 267"/>
                      <a:gd name="T46" fmla="*/ 4 w 122"/>
                      <a:gd name="T47" fmla="*/ 8 h 267"/>
                      <a:gd name="T48" fmla="*/ 5 w 122"/>
                      <a:gd name="T49" fmla="*/ 6 h 267"/>
                      <a:gd name="T50" fmla="*/ 6 w 122"/>
                      <a:gd name="T51" fmla="*/ 5 h 267"/>
                      <a:gd name="T52" fmla="*/ 8 w 122"/>
                      <a:gd name="T53" fmla="*/ 4 h 267"/>
                      <a:gd name="T54" fmla="*/ 9 w 122"/>
                      <a:gd name="T55" fmla="*/ 3 h 267"/>
                      <a:gd name="T56" fmla="*/ 11 w 122"/>
                      <a:gd name="T57" fmla="*/ 2 h 267"/>
                      <a:gd name="T58" fmla="*/ 12 w 122"/>
                      <a:gd name="T59" fmla="*/ 1 h 267"/>
                      <a:gd name="T60" fmla="*/ 15 w 122"/>
                      <a:gd name="T61" fmla="*/ 0 h 267"/>
                      <a:gd name="T62" fmla="*/ 18 w 122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2" h="267">
                        <a:moveTo>
                          <a:pt x="60" y="0"/>
                        </a:moveTo>
                        <a:lnTo>
                          <a:pt x="70" y="0"/>
                        </a:lnTo>
                        <a:lnTo>
                          <a:pt x="79" y="3"/>
                        </a:lnTo>
                        <a:lnTo>
                          <a:pt x="85" y="5"/>
                        </a:lnTo>
                        <a:lnTo>
                          <a:pt x="90" y="8"/>
                        </a:lnTo>
                        <a:lnTo>
                          <a:pt x="95" y="11"/>
                        </a:lnTo>
                        <a:lnTo>
                          <a:pt x="100" y="16"/>
                        </a:lnTo>
                        <a:lnTo>
                          <a:pt x="105" y="20"/>
                        </a:lnTo>
                        <a:lnTo>
                          <a:pt x="109" y="25"/>
                        </a:lnTo>
                        <a:lnTo>
                          <a:pt x="113" y="31"/>
                        </a:lnTo>
                        <a:lnTo>
                          <a:pt x="116" y="38"/>
                        </a:lnTo>
                        <a:lnTo>
                          <a:pt x="119" y="45"/>
                        </a:lnTo>
                        <a:lnTo>
                          <a:pt x="121" y="54"/>
                        </a:lnTo>
                        <a:lnTo>
                          <a:pt x="122" y="62"/>
                        </a:lnTo>
                        <a:lnTo>
                          <a:pt x="122" y="71"/>
                        </a:lnTo>
                        <a:lnTo>
                          <a:pt x="122" y="267"/>
                        </a:lnTo>
                        <a:lnTo>
                          <a:pt x="0" y="267"/>
                        </a:lnTo>
                        <a:lnTo>
                          <a:pt x="0" y="71"/>
                        </a:lnTo>
                        <a:lnTo>
                          <a:pt x="0" y="62"/>
                        </a:lnTo>
                        <a:lnTo>
                          <a:pt x="1" y="54"/>
                        </a:lnTo>
                        <a:lnTo>
                          <a:pt x="3" y="45"/>
                        </a:lnTo>
                        <a:lnTo>
                          <a:pt x="7" y="38"/>
                        </a:lnTo>
                        <a:lnTo>
                          <a:pt x="10" y="31"/>
                        </a:lnTo>
                        <a:lnTo>
                          <a:pt x="14" y="25"/>
                        </a:lnTo>
                        <a:lnTo>
                          <a:pt x="18" y="20"/>
                        </a:lnTo>
                        <a:lnTo>
                          <a:pt x="22" y="16"/>
                        </a:lnTo>
                        <a:lnTo>
                          <a:pt x="28" y="11"/>
                        </a:lnTo>
                        <a:lnTo>
                          <a:pt x="32" y="8"/>
                        </a:lnTo>
                        <a:lnTo>
                          <a:pt x="37" y="5"/>
                        </a:lnTo>
                        <a:lnTo>
                          <a:pt x="42" y="3"/>
                        </a:lnTo>
                        <a:lnTo>
                          <a:pt x="52" y="0"/>
                        </a:lnTo>
                        <a:lnTo>
                          <a:pt x="6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6" name="Freeform 465"/>
                  <p:cNvSpPr>
                    <a:spLocks noChangeAspect="1"/>
                  </p:cNvSpPr>
                  <p:nvPr/>
                </p:nvSpPr>
                <p:spPr bwMode="auto">
                  <a:xfrm>
                    <a:off x="5134" y="1783"/>
                    <a:ext cx="36" cy="86"/>
                  </a:xfrm>
                  <a:custGeom>
                    <a:avLst/>
                    <a:gdLst>
                      <a:gd name="T0" fmla="*/ 18 w 121"/>
                      <a:gd name="T1" fmla="*/ 0 h 267"/>
                      <a:gd name="T2" fmla="*/ 21 w 121"/>
                      <a:gd name="T3" fmla="*/ 0 h 267"/>
                      <a:gd name="T4" fmla="*/ 24 w 121"/>
                      <a:gd name="T5" fmla="*/ 1 h 267"/>
                      <a:gd name="T6" fmla="*/ 25 w 121"/>
                      <a:gd name="T7" fmla="*/ 2 h 267"/>
                      <a:gd name="T8" fmla="*/ 26 w 121"/>
                      <a:gd name="T9" fmla="*/ 3 h 267"/>
                      <a:gd name="T10" fmla="*/ 28 w 121"/>
                      <a:gd name="T11" fmla="*/ 4 h 267"/>
                      <a:gd name="T12" fmla="*/ 29 w 121"/>
                      <a:gd name="T13" fmla="*/ 5 h 267"/>
                      <a:gd name="T14" fmla="*/ 31 w 121"/>
                      <a:gd name="T15" fmla="*/ 6 h 267"/>
                      <a:gd name="T16" fmla="*/ 32 w 121"/>
                      <a:gd name="T17" fmla="*/ 8 h 267"/>
                      <a:gd name="T18" fmla="*/ 33 w 121"/>
                      <a:gd name="T19" fmla="*/ 10 h 267"/>
                      <a:gd name="T20" fmla="*/ 34 w 121"/>
                      <a:gd name="T21" fmla="*/ 12 h 267"/>
                      <a:gd name="T22" fmla="*/ 35 w 121"/>
                      <a:gd name="T23" fmla="*/ 14 h 267"/>
                      <a:gd name="T24" fmla="*/ 35 w 121"/>
                      <a:gd name="T25" fmla="*/ 17 h 267"/>
                      <a:gd name="T26" fmla="*/ 36 w 121"/>
                      <a:gd name="T27" fmla="*/ 20 h 267"/>
                      <a:gd name="T28" fmla="*/ 36 w 121"/>
                      <a:gd name="T29" fmla="*/ 23 h 267"/>
                      <a:gd name="T30" fmla="*/ 36 w 121"/>
                      <a:gd name="T31" fmla="*/ 86 h 267"/>
                      <a:gd name="T32" fmla="*/ 0 w 121"/>
                      <a:gd name="T33" fmla="*/ 86 h 267"/>
                      <a:gd name="T34" fmla="*/ 0 w 121"/>
                      <a:gd name="T35" fmla="*/ 23 h 267"/>
                      <a:gd name="T36" fmla="*/ 0 w 121"/>
                      <a:gd name="T37" fmla="*/ 20 h 267"/>
                      <a:gd name="T38" fmla="*/ 1 w 121"/>
                      <a:gd name="T39" fmla="*/ 17 h 267"/>
                      <a:gd name="T40" fmla="*/ 1 w 121"/>
                      <a:gd name="T41" fmla="*/ 14 h 267"/>
                      <a:gd name="T42" fmla="*/ 2 w 121"/>
                      <a:gd name="T43" fmla="*/ 12 h 267"/>
                      <a:gd name="T44" fmla="*/ 3 w 121"/>
                      <a:gd name="T45" fmla="*/ 10 h 267"/>
                      <a:gd name="T46" fmla="*/ 4 w 121"/>
                      <a:gd name="T47" fmla="*/ 8 h 267"/>
                      <a:gd name="T48" fmla="*/ 5 w 121"/>
                      <a:gd name="T49" fmla="*/ 6 h 267"/>
                      <a:gd name="T50" fmla="*/ 7 w 121"/>
                      <a:gd name="T51" fmla="*/ 5 h 267"/>
                      <a:gd name="T52" fmla="*/ 8 w 121"/>
                      <a:gd name="T53" fmla="*/ 4 h 267"/>
                      <a:gd name="T54" fmla="*/ 9 w 121"/>
                      <a:gd name="T55" fmla="*/ 3 h 267"/>
                      <a:gd name="T56" fmla="*/ 11 w 121"/>
                      <a:gd name="T57" fmla="*/ 2 h 267"/>
                      <a:gd name="T58" fmla="*/ 12 w 121"/>
                      <a:gd name="T59" fmla="*/ 1 h 267"/>
                      <a:gd name="T60" fmla="*/ 15 w 121"/>
                      <a:gd name="T61" fmla="*/ 0 h 267"/>
                      <a:gd name="T62" fmla="*/ 18 w 121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1" h="267">
                        <a:moveTo>
                          <a:pt x="60" y="0"/>
                        </a:moveTo>
                        <a:lnTo>
                          <a:pt x="69" y="0"/>
                        </a:lnTo>
                        <a:lnTo>
                          <a:pt x="79" y="3"/>
                        </a:lnTo>
                        <a:lnTo>
                          <a:pt x="84" y="5"/>
                        </a:lnTo>
                        <a:lnTo>
                          <a:pt x="89" y="8"/>
                        </a:lnTo>
                        <a:lnTo>
                          <a:pt x="95" y="11"/>
                        </a:lnTo>
                        <a:lnTo>
                          <a:pt x="99" y="16"/>
                        </a:lnTo>
                        <a:lnTo>
                          <a:pt x="103" y="20"/>
                        </a:lnTo>
                        <a:lnTo>
                          <a:pt x="107" y="25"/>
                        </a:lnTo>
                        <a:lnTo>
                          <a:pt x="111" y="31"/>
                        </a:lnTo>
                        <a:lnTo>
                          <a:pt x="115" y="38"/>
                        </a:lnTo>
                        <a:lnTo>
                          <a:pt x="117" y="45"/>
                        </a:lnTo>
                        <a:lnTo>
                          <a:pt x="119" y="54"/>
                        </a:lnTo>
                        <a:lnTo>
                          <a:pt x="120" y="62"/>
                        </a:lnTo>
                        <a:lnTo>
                          <a:pt x="121" y="71"/>
                        </a:lnTo>
                        <a:lnTo>
                          <a:pt x="121" y="267"/>
                        </a:lnTo>
                        <a:lnTo>
                          <a:pt x="0" y="267"/>
                        </a:lnTo>
                        <a:lnTo>
                          <a:pt x="0" y="71"/>
                        </a:lnTo>
                        <a:lnTo>
                          <a:pt x="0" y="62"/>
                        </a:lnTo>
                        <a:lnTo>
                          <a:pt x="2" y="54"/>
                        </a:lnTo>
                        <a:lnTo>
                          <a:pt x="4" y="45"/>
                        </a:lnTo>
                        <a:lnTo>
                          <a:pt x="6" y="38"/>
                        </a:lnTo>
                        <a:lnTo>
                          <a:pt x="9" y="31"/>
                        </a:lnTo>
                        <a:lnTo>
                          <a:pt x="14" y="25"/>
                        </a:lnTo>
                        <a:lnTo>
                          <a:pt x="18" y="20"/>
                        </a:lnTo>
                        <a:lnTo>
                          <a:pt x="22" y="16"/>
                        </a:lnTo>
                        <a:lnTo>
                          <a:pt x="26" y="11"/>
                        </a:lnTo>
                        <a:lnTo>
                          <a:pt x="31" y="8"/>
                        </a:lnTo>
                        <a:lnTo>
                          <a:pt x="37" y="5"/>
                        </a:lnTo>
                        <a:lnTo>
                          <a:pt x="42" y="3"/>
                        </a:lnTo>
                        <a:lnTo>
                          <a:pt x="51" y="0"/>
                        </a:lnTo>
                        <a:lnTo>
                          <a:pt x="6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7" name="Freeform 466"/>
                  <p:cNvSpPr>
                    <a:spLocks noChangeAspect="1"/>
                  </p:cNvSpPr>
                  <p:nvPr/>
                </p:nvSpPr>
                <p:spPr bwMode="auto">
                  <a:xfrm>
                    <a:off x="503" y="1654"/>
                    <a:ext cx="36" cy="79"/>
                  </a:xfrm>
                  <a:custGeom>
                    <a:avLst/>
                    <a:gdLst>
                      <a:gd name="T0" fmla="*/ 18 w 123"/>
                      <a:gd name="T1" fmla="*/ 0 h 267"/>
                      <a:gd name="T2" fmla="*/ 20 w 123"/>
                      <a:gd name="T3" fmla="*/ 0 h 267"/>
                      <a:gd name="T4" fmla="*/ 23 w 123"/>
                      <a:gd name="T5" fmla="*/ 1 h 267"/>
                      <a:gd name="T6" fmla="*/ 25 w 123"/>
                      <a:gd name="T7" fmla="*/ 2 h 267"/>
                      <a:gd name="T8" fmla="*/ 26 w 123"/>
                      <a:gd name="T9" fmla="*/ 3 h 267"/>
                      <a:gd name="T10" fmla="*/ 28 w 123"/>
                      <a:gd name="T11" fmla="*/ 4 h 267"/>
                      <a:gd name="T12" fmla="*/ 29 w 123"/>
                      <a:gd name="T13" fmla="*/ 5 h 267"/>
                      <a:gd name="T14" fmla="*/ 31 w 123"/>
                      <a:gd name="T15" fmla="*/ 6 h 267"/>
                      <a:gd name="T16" fmla="*/ 32 w 123"/>
                      <a:gd name="T17" fmla="*/ 8 h 267"/>
                      <a:gd name="T18" fmla="*/ 33 w 123"/>
                      <a:gd name="T19" fmla="*/ 9 h 267"/>
                      <a:gd name="T20" fmla="*/ 34 w 123"/>
                      <a:gd name="T21" fmla="*/ 12 h 267"/>
                      <a:gd name="T22" fmla="*/ 35 w 123"/>
                      <a:gd name="T23" fmla="*/ 14 h 267"/>
                      <a:gd name="T24" fmla="*/ 35 w 123"/>
                      <a:gd name="T25" fmla="*/ 16 h 267"/>
                      <a:gd name="T26" fmla="*/ 36 w 123"/>
                      <a:gd name="T27" fmla="*/ 19 h 267"/>
                      <a:gd name="T28" fmla="*/ 36 w 123"/>
                      <a:gd name="T29" fmla="*/ 21 h 267"/>
                      <a:gd name="T30" fmla="*/ 36 w 123"/>
                      <a:gd name="T31" fmla="*/ 79 h 267"/>
                      <a:gd name="T32" fmla="*/ 0 w 123"/>
                      <a:gd name="T33" fmla="*/ 79 h 267"/>
                      <a:gd name="T34" fmla="*/ 0 w 123"/>
                      <a:gd name="T35" fmla="*/ 21 h 267"/>
                      <a:gd name="T36" fmla="*/ 0 w 123"/>
                      <a:gd name="T37" fmla="*/ 19 h 267"/>
                      <a:gd name="T38" fmla="*/ 1 w 123"/>
                      <a:gd name="T39" fmla="*/ 16 h 267"/>
                      <a:gd name="T40" fmla="*/ 1 w 123"/>
                      <a:gd name="T41" fmla="*/ 14 h 267"/>
                      <a:gd name="T42" fmla="*/ 2 w 123"/>
                      <a:gd name="T43" fmla="*/ 12 h 267"/>
                      <a:gd name="T44" fmla="*/ 3 w 123"/>
                      <a:gd name="T45" fmla="*/ 9 h 267"/>
                      <a:gd name="T46" fmla="*/ 4 w 123"/>
                      <a:gd name="T47" fmla="*/ 8 h 267"/>
                      <a:gd name="T48" fmla="*/ 5 w 123"/>
                      <a:gd name="T49" fmla="*/ 6 h 267"/>
                      <a:gd name="T50" fmla="*/ 6 w 123"/>
                      <a:gd name="T51" fmla="*/ 5 h 267"/>
                      <a:gd name="T52" fmla="*/ 8 w 123"/>
                      <a:gd name="T53" fmla="*/ 4 h 267"/>
                      <a:gd name="T54" fmla="*/ 9 w 123"/>
                      <a:gd name="T55" fmla="*/ 3 h 267"/>
                      <a:gd name="T56" fmla="*/ 11 w 123"/>
                      <a:gd name="T57" fmla="*/ 2 h 267"/>
                      <a:gd name="T58" fmla="*/ 12 w 123"/>
                      <a:gd name="T59" fmla="*/ 1 h 267"/>
                      <a:gd name="T60" fmla="*/ 15 w 123"/>
                      <a:gd name="T61" fmla="*/ 0 h 267"/>
                      <a:gd name="T62" fmla="*/ 18 w 123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3" h="267">
                        <a:moveTo>
                          <a:pt x="61" y="0"/>
                        </a:moveTo>
                        <a:lnTo>
                          <a:pt x="69" y="1"/>
                        </a:lnTo>
                        <a:lnTo>
                          <a:pt x="80" y="4"/>
                        </a:lnTo>
                        <a:lnTo>
                          <a:pt x="85" y="6"/>
                        </a:lnTo>
                        <a:lnTo>
                          <a:pt x="90" y="9"/>
                        </a:lnTo>
                        <a:lnTo>
                          <a:pt x="95" y="12"/>
                        </a:lnTo>
                        <a:lnTo>
                          <a:pt x="100" y="17"/>
                        </a:lnTo>
                        <a:lnTo>
                          <a:pt x="105" y="21"/>
                        </a:lnTo>
                        <a:lnTo>
                          <a:pt x="109" y="26"/>
                        </a:lnTo>
                        <a:lnTo>
                          <a:pt x="112" y="32"/>
                        </a:lnTo>
                        <a:lnTo>
                          <a:pt x="116" y="39"/>
                        </a:lnTo>
                        <a:lnTo>
                          <a:pt x="119" y="46"/>
                        </a:lnTo>
                        <a:lnTo>
                          <a:pt x="121" y="54"/>
                        </a:lnTo>
                        <a:lnTo>
                          <a:pt x="122" y="63"/>
                        </a:lnTo>
                        <a:lnTo>
                          <a:pt x="123" y="72"/>
                        </a:lnTo>
                        <a:lnTo>
                          <a:pt x="123" y="267"/>
                        </a:lnTo>
                        <a:lnTo>
                          <a:pt x="0" y="267"/>
                        </a:lnTo>
                        <a:lnTo>
                          <a:pt x="0" y="72"/>
                        </a:lnTo>
                        <a:lnTo>
                          <a:pt x="1" y="63"/>
                        </a:lnTo>
                        <a:lnTo>
                          <a:pt x="2" y="54"/>
                        </a:lnTo>
                        <a:lnTo>
                          <a:pt x="4" y="46"/>
                        </a:lnTo>
                        <a:lnTo>
                          <a:pt x="6" y="39"/>
                        </a:lnTo>
                        <a:lnTo>
                          <a:pt x="9" y="32"/>
                        </a:lnTo>
                        <a:lnTo>
                          <a:pt x="13" y="26"/>
                        </a:lnTo>
                        <a:lnTo>
                          <a:pt x="17" y="21"/>
                        </a:lnTo>
                        <a:lnTo>
                          <a:pt x="22" y="17"/>
                        </a:lnTo>
                        <a:lnTo>
                          <a:pt x="27" y="12"/>
                        </a:lnTo>
                        <a:lnTo>
                          <a:pt x="31" y="9"/>
                        </a:lnTo>
                        <a:lnTo>
                          <a:pt x="36" y="6"/>
                        </a:lnTo>
                        <a:lnTo>
                          <a:pt x="42" y="4"/>
                        </a:lnTo>
                        <a:lnTo>
                          <a:pt x="51" y="1"/>
                        </a:lnTo>
                        <a:lnTo>
                          <a:pt x="61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8" name="Freeform 467"/>
                  <p:cNvSpPr>
                    <a:spLocks noChangeAspect="1"/>
                  </p:cNvSpPr>
                  <p:nvPr/>
                </p:nvSpPr>
                <p:spPr bwMode="auto">
                  <a:xfrm>
                    <a:off x="368" y="1654"/>
                    <a:ext cx="36" cy="79"/>
                  </a:xfrm>
                  <a:custGeom>
                    <a:avLst/>
                    <a:gdLst>
                      <a:gd name="T0" fmla="*/ 18 w 123"/>
                      <a:gd name="T1" fmla="*/ 0 h 267"/>
                      <a:gd name="T2" fmla="*/ 21 w 123"/>
                      <a:gd name="T3" fmla="*/ 0 h 267"/>
                      <a:gd name="T4" fmla="*/ 24 w 123"/>
                      <a:gd name="T5" fmla="*/ 1 h 267"/>
                      <a:gd name="T6" fmla="*/ 25 w 123"/>
                      <a:gd name="T7" fmla="*/ 2 h 267"/>
                      <a:gd name="T8" fmla="*/ 27 w 123"/>
                      <a:gd name="T9" fmla="*/ 3 h 267"/>
                      <a:gd name="T10" fmla="*/ 28 w 123"/>
                      <a:gd name="T11" fmla="*/ 4 h 267"/>
                      <a:gd name="T12" fmla="*/ 30 w 123"/>
                      <a:gd name="T13" fmla="*/ 5 h 267"/>
                      <a:gd name="T14" fmla="*/ 31 w 123"/>
                      <a:gd name="T15" fmla="*/ 6 h 267"/>
                      <a:gd name="T16" fmla="*/ 32 w 123"/>
                      <a:gd name="T17" fmla="*/ 8 h 267"/>
                      <a:gd name="T18" fmla="*/ 33 w 123"/>
                      <a:gd name="T19" fmla="*/ 9 h 267"/>
                      <a:gd name="T20" fmla="*/ 34 w 123"/>
                      <a:gd name="T21" fmla="*/ 12 h 267"/>
                      <a:gd name="T22" fmla="*/ 35 w 123"/>
                      <a:gd name="T23" fmla="*/ 14 h 267"/>
                      <a:gd name="T24" fmla="*/ 35 w 123"/>
                      <a:gd name="T25" fmla="*/ 16 h 267"/>
                      <a:gd name="T26" fmla="*/ 36 w 123"/>
                      <a:gd name="T27" fmla="*/ 19 h 267"/>
                      <a:gd name="T28" fmla="*/ 36 w 123"/>
                      <a:gd name="T29" fmla="*/ 21 h 267"/>
                      <a:gd name="T30" fmla="*/ 36 w 123"/>
                      <a:gd name="T31" fmla="*/ 79 h 267"/>
                      <a:gd name="T32" fmla="*/ 0 w 123"/>
                      <a:gd name="T33" fmla="*/ 79 h 267"/>
                      <a:gd name="T34" fmla="*/ 0 w 123"/>
                      <a:gd name="T35" fmla="*/ 21 h 267"/>
                      <a:gd name="T36" fmla="*/ 0 w 123"/>
                      <a:gd name="T37" fmla="*/ 19 h 267"/>
                      <a:gd name="T38" fmla="*/ 1 w 123"/>
                      <a:gd name="T39" fmla="*/ 16 h 267"/>
                      <a:gd name="T40" fmla="*/ 1 w 123"/>
                      <a:gd name="T41" fmla="*/ 14 h 267"/>
                      <a:gd name="T42" fmla="*/ 2 w 123"/>
                      <a:gd name="T43" fmla="*/ 12 h 267"/>
                      <a:gd name="T44" fmla="*/ 3 w 123"/>
                      <a:gd name="T45" fmla="*/ 9 h 267"/>
                      <a:gd name="T46" fmla="*/ 4 w 123"/>
                      <a:gd name="T47" fmla="*/ 8 h 267"/>
                      <a:gd name="T48" fmla="*/ 5 w 123"/>
                      <a:gd name="T49" fmla="*/ 6 h 267"/>
                      <a:gd name="T50" fmla="*/ 7 w 123"/>
                      <a:gd name="T51" fmla="*/ 5 h 267"/>
                      <a:gd name="T52" fmla="*/ 8 w 123"/>
                      <a:gd name="T53" fmla="*/ 4 h 267"/>
                      <a:gd name="T54" fmla="*/ 9 w 123"/>
                      <a:gd name="T55" fmla="*/ 3 h 267"/>
                      <a:gd name="T56" fmla="*/ 11 w 123"/>
                      <a:gd name="T57" fmla="*/ 2 h 267"/>
                      <a:gd name="T58" fmla="*/ 13 w 123"/>
                      <a:gd name="T59" fmla="*/ 1 h 267"/>
                      <a:gd name="T60" fmla="*/ 16 w 123"/>
                      <a:gd name="T61" fmla="*/ 0 h 267"/>
                      <a:gd name="T62" fmla="*/ 18 w 123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3" h="267">
                        <a:moveTo>
                          <a:pt x="62" y="0"/>
                        </a:moveTo>
                        <a:lnTo>
                          <a:pt x="71" y="1"/>
                        </a:lnTo>
                        <a:lnTo>
                          <a:pt x="81" y="4"/>
                        </a:lnTo>
                        <a:lnTo>
                          <a:pt x="86" y="6"/>
                        </a:lnTo>
                        <a:lnTo>
                          <a:pt x="91" y="9"/>
                        </a:lnTo>
                        <a:lnTo>
                          <a:pt x="96" y="12"/>
                        </a:lnTo>
                        <a:lnTo>
                          <a:pt x="101" y="17"/>
                        </a:lnTo>
                        <a:lnTo>
                          <a:pt x="105" y="21"/>
                        </a:lnTo>
                        <a:lnTo>
                          <a:pt x="109" y="26"/>
                        </a:lnTo>
                        <a:lnTo>
                          <a:pt x="113" y="32"/>
                        </a:lnTo>
                        <a:lnTo>
                          <a:pt x="116" y="39"/>
                        </a:lnTo>
                        <a:lnTo>
                          <a:pt x="119" y="46"/>
                        </a:lnTo>
                        <a:lnTo>
                          <a:pt x="121" y="54"/>
                        </a:lnTo>
                        <a:lnTo>
                          <a:pt x="122" y="63"/>
                        </a:lnTo>
                        <a:lnTo>
                          <a:pt x="123" y="72"/>
                        </a:lnTo>
                        <a:lnTo>
                          <a:pt x="123" y="267"/>
                        </a:lnTo>
                        <a:lnTo>
                          <a:pt x="0" y="267"/>
                        </a:lnTo>
                        <a:lnTo>
                          <a:pt x="0" y="72"/>
                        </a:lnTo>
                        <a:lnTo>
                          <a:pt x="1" y="63"/>
                        </a:lnTo>
                        <a:lnTo>
                          <a:pt x="2" y="54"/>
                        </a:lnTo>
                        <a:lnTo>
                          <a:pt x="4" y="46"/>
                        </a:lnTo>
                        <a:lnTo>
                          <a:pt x="6" y="39"/>
                        </a:lnTo>
                        <a:lnTo>
                          <a:pt x="10" y="32"/>
                        </a:lnTo>
                        <a:lnTo>
                          <a:pt x="13" y="26"/>
                        </a:lnTo>
                        <a:lnTo>
                          <a:pt x="17" y="21"/>
                        </a:lnTo>
                        <a:lnTo>
                          <a:pt x="23" y="17"/>
                        </a:lnTo>
                        <a:lnTo>
                          <a:pt x="27" y="12"/>
                        </a:lnTo>
                        <a:lnTo>
                          <a:pt x="32" y="9"/>
                        </a:lnTo>
                        <a:lnTo>
                          <a:pt x="37" y="6"/>
                        </a:lnTo>
                        <a:lnTo>
                          <a:pt x="43" y="4"/>
                        </a:lnTo>
                        <a:lnTo>
                          <a:pt x="53" y="1"/>
                        </a:lnTo>
                        <a:lnTo>
                          <a:pt x="62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9" name="Freeform 468"/>
                  <p:cNvSpPr>
                    <a:spLocks noChangeAspect="1"/>
                  </p:cNvSpPr>
                  <p:nvPr/>
                </p:nvSpPr>
                <p:spPr bwMode="auto">
                  <a:xfrm>
                    <a:off x="632" y="1783"/>
                    <a:ext cx="36" cy="86"/>
                  </a:xfrm>
                  <a:custGeom>
                    <a:avLst/>
                    <a:gdLst>
                      <a:gd name="T0" fmla="*/ 18 w 124"/>
                      <a:gd name="T1" fmla="*/ 0 h 267"/>
                      <a:gd name="T2" fmla="*/ 21 w 124"/>
                      <a:gd name="T3" fmla="*/ 0 h 267"/>
                      <a:gd name="T4" fmla="*/ 24 w 124"/>
                      <a:gd name="T5" fmla="*/ 1 h 267"/>
                      <a:gd name="T6" fmla="*/ 25 w 124"/>
                      <a:gd name="T7" fmla="*/ 2 h 267"/>
                      <a:gd name="T8" fmla="*/ 27 w 124"/>
                      <a:gd name="T9" fmla="*/ 3 h 267"/>
                      <a:gd name="T10" fmla="*/ 28 w 124"/>
                      <a:gd name="T11" fmla="*/ 4 h 267"/>
                      <a:gd name="T12" fmla="*/ 30 w 124"/>
                      <a:gd name="T13" fmla="*/ 5 h 267"/>
                      <a:gd name="T14" fmla="*/ 31 w 124"/>
                      <a:gd name="T15" fmla="*/ 6 h 267"/>
                      <a:gd name="T16" fmla="*/ 32 w 124"/>
                      <a:gd name="T17" fmla="*/ 8 h 267"/>
                      <a:gd name="T18" fmla="*/ 33 w 124"/>
                      <a:gd name="T19" fmla="*/ 10 h 267"/>
                      <a:gd name="T20" fmla="*/ 34 w 124"/>
                      <a:gd name="T21" fmla="*/ 12 h 267"/>
                      <a:gd name="T22" fmla="*/ 35 w 124"/>
                      <a:gd name="T23" fmla="*/ 14 h 267"/>
                      <a:gd name="T24" fmla="*/ 35 w 124"/>
                      <a:gd name="T25" fmla="*/ 17 h 267"/>
                      <a:gd name="T26" fmla="*/ 36 w 124"/>
                      <a:gd name="T27" fmla="*/ 20 h 267"/>
                      <a:gd name="T28" fmla="*/ 36 w 124"/>
                      <a:gd name="T29" fmla="*/ 23 h 267"/>
                      <a:gd name="T30" fmla="*/ 36 w 124"/>
                      <a:gd name="T31" fmla="*/ 86 h 267"/>
                      <a:gd name="T32" fmla="*/ 0 w 124"/>
                      <a:gd name="T33" fmla="*/ 86 h 267"/>
                      <a:gd name="T34" fmla="*/ 0 w 124"/>
                      <a:gd name="T35" fmla="*/ 23 h 267"/>
                      <a:gd name="T36" fmla="*/ 1 w 124"/>
                      <a:gd name="T37" fmla="*/ 20 h 267"/>
                      <a:gd name="T38" fmla="*/ 1 w 124"/>
                      <a:gd name="T39" fmla="*/ 17 h 267"/>
                      <a:gd name="T40" fmla="*/ 1 w 124"/>
                      <a:gd name="T41" fmla="*/ 14 h 267"/>
                      <a:gd name="T42" fmla="*/ 2 w 124"/>
                      <a:gd name="T43" fmla="*/ 12 h 267"/>
                      <a:gd name="T44" fmla="*/ 3 w 124"/>
                      <a:gd name="T45" fmla="*/ 10 h 267"/>
                      <a:gd name="T46" fmla="*/ 4 w 124"/>
                      <a:gd name="T47" fmla="*/ 8 h 267"/>
                      <a:gd name="T48" fmla="*/ 5 w 124"/>
                      <a:gd name="T49" fmla="*/ 6 h 267"/>
                      <a:gd name="T50" fmla="*/ 7 w 124"/>
                      <a:gd name="T51" fmla="*/ 5 h 267"/>
                      <a:gd name="T52" fmla="*/ 8 w 124"/>
                      <a:gd name="T53" fmla="*/ 4 h 267"/>
                      <a:gd name="T54" fmla="*/ 10 w 124"/>
                      <a:gd name="T55" fmla="*/ 3 h 267"/>
                      <a:gd name="T56" fmla="*/ 11 w 124"/>
                      <a:gd name="T57" fmla="*/ 2 h 267"/>
                      <a:gd name="T58" fmla="*/ 13 w 124"/>
                      <a:gd name="T59" fmla="*/ 1 h 267"/>
                      <a:gd name="T60" fmla="*/ 16 w 124"/>
                      <a:gd name="T61" fmla="*/ 0 h 267"/>
                      <a:gd name="T62" fmla="*/ 18 w 124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4" h="267">
                        <a:moveTo>
                          <a:pt x="63" y="0"/>
                        </a:moveTo>
                        <a:lnTo>
                          <a:pt x="72" y="0"/>
                        </a:lnTo>
                        <a:lnTo>
                          <a:pt x="82" y="3"/>
                        </a:lnTo>
                        <a:lnTo>
                          <a:pt x="87" y="5"/>
                        </a:lnTo>
                        <a:lnTo>
                          <a:pt x="92" y="8"/>
                        </a:lnTo>
                        <a:lnTo>
                          <a:pt x="96" y="11"/>
                        </a:lnTo>
                        <a:lnTo>
                          <a:pt x="102" y="16"/>
                        </a:lnTo>
                        <a:lnTo>
                          <a:pt x="106" y="20"/>
                        </a:lnTo>
                        <a:lnTo>
                          <a:pt x="110" y="25"/>
                        </a:lnTo>
                        <a:lnTo>
                          <a:pt x="114" y="31"/>
                        </a:lnTo>
                        <a:lnTo>
                          <a:pt x="117" y="38"/>
                        </a:lnTo>
                        <a:lnTo>
                          <a:pt x="119" y="45"/>
                        </a:lnTo>
                        <a:lnTo>
                          <a:pt x="122" y="54"/>
                        </a:lnTo>
                        <a:lnTo>
                          <a:pt x="123" y="62"/>
                        </a:lnTo>
                        <a:lnTo>
                          <a:pt x="124" y="71"/>
                        </a:lnTo>
                        <a:lnTo>
                          <a:pt x="124" y="267"/>
                        </a:lnTo>
                        <a:lnTo>
                          <a:pt x="0" y="267"/>
                        </a:lnTo>
                        <a:lnTo>
                          <a:pt x="0" y="71"/>
                        </a:lnTo>
                        <a:lnTo>
                          <a:pt x="2" y="62"/>
                        </a:lnTo>
                        <a:lnTo>
                          <a:pt x="3" y="54"/>
                        </a:lnTo>
                        <a:lnTo>
                          <a:pt x="5" y="45"/>
                        </a:lnTo>
                        <a:lnTo>
                          <a:pt x="7" y="38"/>
                        </a:lnTo>
                        <a:lnTo>
                          <a:pt x="11" y="31"/>
                        </a:lnTo>
                        <a:lnTo>
                          <a:pt x="14" y="25"/>
                        </a:lnTo>
                        <a:lnTo>
                          <a:pt x="18" y="20"/>
                        </a:lnTo>
                        <a:lnTo>
                          <a:pt x="24" y="16"/>
                        </a:lnTo>
                        <a:lnTo>
                          <a:pt x="28" y="11"/>
                        </a:lnTo>
                        <a:lnTo>
                          <a:pt x="33" y="8"/>
                        </a:lnTo>
                        <a:lnTo>
                          <a:pt x="38" y="5"/>
                        </a:lnTo>
                        <a:lnTo>
                          <a:pt x="44" y="3"/>
                        </a:lnTo>
                        <a:lnTo>
                          <a:pt x="54" y="0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0" name="Freeform 469"/>
                  <p:cNvSpPr>
                    <a:spLocks noChangeAspect="1"/>
                  </p:cNvSpPr>
                  <p:nvPr/>
                </p:nvSpPr>
                <p:spPr bwMode="auto">
                  <a:xfrm>
                    <a:off x="503" y="1783"/>
                    <a:ext cx="36" cy="86"/>
                  </a:xfrm>
                  <a:custGeom>
                    <a:avLst/>
                    <a:gdLst>
                      <a:gd name="T0" fmla="*/ 18 w 123"/>
                      <a:gd name="T1" fmla="*/ 0 h 267"/>
                      <a:gd name="T2" fmla="*/ 20 w 123"/>
                      <a:gd name="T3" fmla="*/ 0 h 267"/>
                      <a:gd name="T4" fmla="*/ 23 w 123"/>
                      <a:gd name="T5" fmla="*/ 1 h 267"/>
                      <a:gd name="T6" fmla="*/ 25 w 123"/>
                      <a:gd name="T7" fmla="*/ 2 h 267"/>
                      <a:gd name="T8" fmla="*/ 26 w 123"/>
                      <a:gd name="T9" fmla="*/ 3 h 267"/>
                      <a:gd name="T10" fmla="*/ 28 w 123"/>
                      <a:gd name="T11" fmla="*/ 4 h 267"/>
                      <a:gd name="T12" fmla="*/ 29 w 123"/>
                      <a:gd name="T13" fmla="*/ 5 h 267"/>
                      <a:gd name="T14" fmla="*/ 31 w 123"/>
                      <a:gd name="T15" fmla="*/ 6 h 267"/>
                      <a:gd name="T16" fmla="*/ 32 w 123"/>
                      <a:gd name="T17" fmla="*/ 8 h 267"/>
                      <a:gd name="T18" fmla="*/ 33 w 123"/>
                      <a:gd name="T19" fmla="*/ 10 h 267"/>
                      <a:gd name="T20" fmla="*/ 34 w 123"/>
                      <a:gd name="T21" fmla="*/ 12 h 267"/>
                      <a:gd name="T22" fmla="*/ 35 w 123"/>
                      <a:gd name="T23" fmla="*/ 14 h 267"/>
                      <a:gd name="T24" fmla="*/ 35 w 123"/>
                      <a:gd name="T25" fmla="*/ 17 h 267"/>
                      <a:gd name="T26" fmla="*/ 36 w 123"/>
                      <a:gd name="T27" fmla="*/ 20 h 267"/>
                      <a:gd name="T28" fmla="*/ 36 w 123"/>
                      <a:gd name="T29" fmla="*/ 23 h 267"/>
                      <a:gd name="T30" fmla="*/ 36 w 123"/>
                      <a:gd name="T31" fmla="*/ 86 h 267"/>
                      <a:gd name="T32" fmla="*/ 0 w 123"/>
                      <a:gd name="T33" fmla="*/ 86 h 267"/>
                      <a:gd name="T34" fmla="*/ 0 w 123"/>
                      <a:gd name="T35" fmla="*/ 23 h 267"/>
                      <a:gd name="T36" fmla="*/ 0 w 123"/>
                      <a:gd name="T37" fmla="*/ 20 h 267"/>
                      <a:gd name="T38" fmla="*/ 1 w 123"/>
                      <a:gd name="T39" fmla="*/ 17 h 267"/>
                      <a:gd name="T40" fmla="*/ 1 w 123"/>
                      <a:gd name="T41" fmla="*/ 14 h 267"/>
                      <a:gd name="T42" fmla="*/ 2 w 123"/>
                      <a:gd name="T43" fmla="*/ 12 h 267"/>
                      <a:gd name="T44" fmla="*/ 3 w 123"/>
                      <a:gd name="T45" fmla="*/ 10 h 267"/>
                      <a:gd name="T46" fmla="*/ 4 w 123"/>
                      <a:gd name="T47" fmla="*/ 8 h 267"/>
                      <a:gd name="T48" fmla="*/ 5 w 123"/>
                      <a:gd name="T49" fmla="*/ 6 h 267"/>
                      <a:gd name="T50" fmla="*/ 6 w 123"/>
                      <a:gd name="T51" fmla="*/ 5 h 267"/>
                      <a:gd name="T52" fmla="*/ 8 w 123"/>
                      <a:gd name="T53" fmla="*/ 4 h 267"/>
                      <a:gd name="T54" fmla="*/ 9 w 123"/>
                      <a:gd name="T55" fmla="*/ 3 h 267"/>
                      <a:gd name="T56" fmla="*/ 11 w 123"/>
                      <a:gd name="T57" fmla="*/ 2 h 267"/>
                      <a:gd name="T58" fmla="*/ 12 w 123"/>
                      <a:gd name="T59" fmla="*/ 1 h 267"/>
                      <a:gd name="T60" fmla="*/ 15 w 123"/>
                      <a:gd name="T61" fmla="*/ 0 h 267"/>
                      <a:gd name="T62" fmla="*/ 18 w 123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3" h="267">
                        <a:moveTo>
                          <a:pt x="61" y="0"/>
                        </a:moveTo>
                        <a:lnTo>
                          <a:pt x="69" y="0"/>
                        </a:lnTo>
                        <a:lnTo>
                          <a:pt x="80" y="3"/>
                        </a:lnTo>
                        <a:lnTo>
                          <a:pt x="85" y="5"/>
                        </a:lnTo>
                        <a:lnTo>
                          <a:pt x="90" y="8"/>
                        </a:lnTo>
                        <a:lnTo>
                          <a:pt x="95" y="11"/>
                        </a:lnTo>
                        <a:lnTo>
                          <a:pt x="100" y="16"/>
                        </a:lnTo>
                        <a:lnTo>
                          <a:pt x="105" y="20"/>
                        </a:lnTo>
                        <a:lnTo>
                          <a:pt x="109" y="25"/>
                        </a:lnTo>
                        <a:lnTo>
                          <a:pt x="112" y="31"/>
                        </a:lnTo>
                        <a:lnTo>
                          <a:pt x="116" y="38"/>
                        </a:lnTo>
                        <a:lnTo>
                          <a:pt x="119" y="45"/>
                        </a:lnTo>
                        <a:lnTo>
                          <a:pt x="121" y="54"/>
                        </a:lnTo>
                        <a:lnTo>
                          <a:pt x="122" y="62"/>
                        </a:lnTo>
                        <a:lnTo>
                          <a:pt x="123" y="71"/>
                        </a:lnTo>
                        <a:lnTo>
                          <a:pt x="123" y="267"/>
                        </a:lnTo>
                        <a:lnTo>
                          <a:pt x="0" y="267"/>
                        </a:lnTo>
                        <a:lnTo>
                          <a:pt x="0" y="71"/>
                        </a:lnTo>
                        <a:lnTo>
                          <a:pt x="1" y="62"/>
                        </a:lnTo>
                        <a:lnTo>
                          <a:pt x="2" y="54"/>
                        </a:lnTo>
                        <a:lnTo>
                          <a:pt x="4" y="45"/>
                        </a:lnTo>
                        <a:lnTo>
                          <a:pt x="6" y="38"/>
                        </a:lnTo>
                        <a:lnTo>
                          <a:pt x="9" y="31"/>
                        </a:lnTo>
                        <a:lnTo>
                          <a:pt x="13" y="25"/>
                        </a:lnTo>
                        <a:lnTo>
                          <a:pt x="17" y="20"/>
                        </a:lnTo>
                        <a:lnTo>
                          <a:pt x="22" y="16"/>
                        </a:lnTo>
                        <a:lnTo>
                          <a:pt x="27" y="11"/>
                        </a:lnTo>
                        <a:lnTo>
                          <a:pt x="31" y="8"/>
                        </a:lnTo>
                        <a:lnTo>
                          <a:pt x="36" y="5"/>
                        </a:lnTo>
                        <a:lnTo>
                          <a:pt x="42" y="3"/>
                        </a:lnTo>
                        <a:lnTo>
                          <a:pt x="51" y="0"/>
                        </a:lnTo>
                        <a:lnTo>
                          <a:pt x="61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1" name="Freeform 470"/>
                  <p:cNvSpPr>
                    <a:spLocks noChangeAspect="1"/>
                  </p:cNvSpPr>
                  <p:nvPr/>
                </p:nvSpPr>
                <p:spPr bwMode="auto">
                  <a:xfrm>
                    <a:off x="368" y="1783"/>
                    <a:ext cx="36" cy="86"/>
                  </a:xfrm>
                  <a:custGeom>
                    <a:avLst/>
                    <a:gdLst>
                      <a:gd name="T0" fmla="*/ 18 w 123"/>
                      <a:gd name="T1" fmla="*/ 0 h 267"/>
                      <a:gd name="T2" fmla="*/ 21 w 123"/>
                      <a:gd name="T3" fmla="*/ 0 h 267"/>
                      <a:gd name="T4" fmla="*/ 24 w 123"/>
                      <a:gd name="T5" fmla="*/ 1 h 267"/>
                      <a:gd name="T6" fmla="*/ 25 w 123"/>
                      <a:gd name="T7" fmla="*/ 2 h 267"/>
                      <a:gd name="T8" fmla="*/ 27 w 123"/>
                      <a:gd name="T9" fmla="*/ 3 h 267"/>
                      <a:gd name="T10" fmla="*/ 28 w 123"/>
                      <a:gd name="T11" fmla="*/ 4 h 267"/>
                      <a:gd name="T12" fmla="*/ 30 w 123"/>
                      <a:gd name="T13" fmla="*/ 5 h 267"/>
                      <a:gd name="T14" fmla="*/ 31 w 123"/>
                      <a:gd name="T15" fmla="*/ 6 h 267"/>
                      <a:gd name="T16" fmla="*/ 32 w 123"/>
                      <a:gd name="T17" fmla="*/ 8 h 267"/>
                      <a:gd name="T18" fmla="*/ 33 w 123"/>
                      <a:gd name="T19" fmla="*/ 10 h 267"/>
                      <a:gd name="T20" fmla="*/ 34 w 123"/>
                      <a:gd name="T21" fmla="*/ 12 h 267"/>
                      <a:gd name="T22" fmla="*/ 35 w 123"/>
                      <a:gd name="T23" fmla="*/ 14 h 267"/>
                      <a:gd name="T24" fmla="*/ 35 w 123"/>
                      <a:gd name="T25" fmla="*/ 17 h 267"/>
                      <a:gd name="T26" fmla="*/ 36 w 123"/>
                      <a:gd name="T27" fmla="*/ 20 h 267"/>
                      <a:gd name="T28" fmla="*/ 36 w 123"/>
                      <a:gd name="T29" fmla="*/ 23 h 267"/>
                      <a:gd name="T30" fmla="*/ 36 w 123"/>
                      <a:gd name="T31" fmla="*/ 86 h 267"/>
                      <a:gd name="T32" fmla="*/ 0 w 123"/>
                      <a:gd name="T33" fmla="*/ 86 h 267"/>
                      <a:gd name="T34" fmla="*/ 0 w 123"/>
                      <a:gd name="T35" fmla="*/ 23 h 267"/>
                      <a:gd name="T36" fmla="*/ 0 w 123"/>
                      <a:gd name="T37" fmla="*/ 20 h 267"/>
                      <a:gd name="T38" fmla="*/ 1 w 123"/>
                      <a:gd name="T39" fmla="*/ 17 h 267"/>
                      <a:gd name="T40" fmla="*/ 1 w 123"/>
                      <a:gd name="T41" fmla="*/ 14 h 267"/>
                      <a:gd name="T42" fmla="*/ 2 w 123"/>
                      <a:gd name="T43" fmla="*/ 12 h 267"/>
                      <a:gd name="T44" fmla="*/ 3 w 123"/>
                      <a:gd name="T45" fmla="*/ 10 h 267"/>
                      <a:gd name="T46" fmla="*/ 4 w 123"/>
                      <a:gd name="T47" fmla="*/ 8 h 267"/>
                      <a:gd name="T48" fmla="*/ 5 w 123"/>
                      <a:gd name="T49" fmla="*/ 6 h 267"/>
                      <a:gd name="T50" fmla="*/ 7 w 123"/>
                      <a:gd name="T51" fmla="*/ 5 h 267"/>
                      <a:gd name="T52" fmla="*/ 8 w 123"/>
                      <a:gd name="T53" fmla="*/ 4 h 267"/>
                      <a:gd name="T54" fmla="*/ 9 w 123"/>
                      <a:gd name="T55" fmla="*/ 3 h 267"/>
                      <a:gd name="T56" fmla="*/ 11 w 123"/>
                      <a:gd name="T57" fmla="*/ 2 h 267"/>
                      <a:gd name="T58" fmla="*/ 13 w 123"/>
                      <a:gd name="T59" fmla="*/ 1 h 267"/>
                      <a:gd name="T60" fmla="*/ 16 w 123"/>
                      <a:gd name="T61" fmla="*/ 0 h 267"/>
                      <a:gd name="T62" fmla="*/ 18 w 123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3" h="267">
                        <a:moveTo>
                          <a:pt x="62" y="0"/>
                        </a:moveTo>
                        <a:lnTo>
                          <a:pt x="71" y="0"/>
                        </a:lnTo>
                        <a:lnTo>
                          <a:pt x="81" y="3"/>
                        </a:lnTo>
                        <a:lnTo>
                          <a:pt x="86" y="5"/>
                        </a:lnTo>
                        <a:lnTo>
                          <a:pt x="91" y="8"/>
                        </a:lnTo>
                        <a:lnTo>
                          <a:pt x="96" y="11"/>
                        </a:lnTo>
                        <a:lnTo>
                          <a:pt x="101" y="16"/>
                        </a:lnTo>
                        <a:lnTo>
                          <a:pt x="105" y="20"/>
                        </a:lnTo>
                        <a:lnTo>
                          <a:pt x="109" y="25"/>
                        </a:lnTo>
                        <a:lnTo>
                          <a:pt x="113" y="31"/>
                        </a:lnTo>
                        <a:lnTo>
                          <a:pt x="116" y="38"/>
                        </a:lnTo>
                        <a:lnTo>
                          <a:pt x="119" y="45"/>
                        </a:lnTo>
                        <a:lnTo>
                          <a:pt x="121" y="54"/>
                        </a:lnTo>
                        <a:lnTo>
                          <a:pt x="122" y="62"/>
                        </a:lnTo>
                        <a:lnTo>
                          <a:pt x="123" y="71"/>
                        </a:lnTo>
                        <a:lnTo>
                          <a:pt x="123" y="267"/>
                        </a:lnTo>
                        <a:lnTo>
                          <a:pt x="0" y="267"/>
                        </a:lnTo>
                        <a:lnTo>
                          <a:pt x="0" y="71"/>
                        </a:lnTo>
                        <a:lnTo>
                          <a:pt x="1" y="62"/>
                        </a:lnTo>
                        <a:lnTo>
                          <a:pt x="2" y="54"/>
                        </a:lnTo>
                        <a:lnTo>
                          <a:pt x="4" y="45"/>
                        </a:lnTo>
                        <a:lnTo>
                          <a:pt x="6" y="38"/>
                        </a:lnTo>
                        <a:lnTo>
                          <a:pt x="10" y="31"/>
                        </a:lnTo>
                        <a:lnTo>
                          <a:pt x="13" y="25"/>
                        </a:lnTo>
                        <a:lnTo>
                          <a:pt x="17" y="20"/>
                        </a:lnTo>
                        <a:lnTo>
                          <a:pt x="23" y="16"/>
                        </a:lnTo>
                        <a:lnTo>
                          <a:pt x="27" y="11"/>
                        </a:lnTo>
                        <a:lnTo>
                          <a:pt x="32" y="8"/>
                        </a:lnTo>
                        <a:lnTo>
                          <a:pt x="37" y="5"/>
                        </a:lnTo>
                        <a:lnTo>
                          <a:pt x="43" y="3"/>
                        </a:lnTo>
                        <a:lnTo>
                          <a:pt x="53" y="0"/>
                        </a:lnTo>
                        <a:lnTo>
                          <a:pt x="62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2" name="Freeform 471"/>
                  <p:cNvSpPr>
                    <a:spLocks noChangeAspect="1"/>
                  </p:cNvSpPr>
                  <p:nvPr/>
                </p:nvSpPr>
                <p:spPr bwMode="auto">
                  <a:xfrm>
                    <a:off x="889" y="1661"/>
                    <a:ext cx="64" cy="79"/>
                  </a:xfrm>
                  <a:custGeom>
                    <a:avLst/>
                    <a:gdLst>
                      <a:gd name="T0" fmla="*/ 32 w 192"/>
                      <a:gd name="T1" fmla="*/ 0 h 266"/>
                      <a:gd name="T2" fmla="*/ 35 w 192"/>
                      <a:gd name="T3" fmla="*/ 0 h 266"/>
                      <a:gd name="T4" fmla="*/ 39 w 192"/>
                      <a:gd name="T5" fmla="*/ 1 h 266"/>
                      <a:gd name="T6" fmla="*/ 42 w 192"/>
                      <a:gd name="T7" fmla="*/ 1 h 266"/>
                      <a:gd name="T8" fmla="*/ 45 w 192"/>
                      <a:gd name="T9" fmla="*/ 2 h 266"/>
                      <a:gd name="T10" fmla="*/ 47 w 192"/>
                      <a:gd name="T11" fmla="*/ 3 h 266"/>
                      <a:gd name="T12" fmla="*/ 50 w 192"/>
                      <a:gd name="T13" fmla="*/ 5 h 266"/>
                      <a:gd name="T14" fmla="*/ 52 w 192"/>
                      <a:gd name="T15" fmla="*/ 7 h 266"/>
                      <a:gd name="T16" fmla="*/ 55 w 192"/>
                      <a:gd name="T17" fmla="*/ 8 h 266"/>
                      <a:gd name="T18" fmla="*/ 57 w 192"/>
                      <a:gd name="T19" fmla="*/ 10 h 266"/>
                      <a:gd name="T20" fmla="*/ 59 w 192"/>
                      <a:gd name="T21" fmla="*/ 12 h 266"/>
                      <a:gd name="T22" fmla="*/ 60 w 192"/>
                      <a:gd name="T23" fmla="*/ 15 h 266"/>
                      <a:gd name="T24" fmla="*/ 61 w 192"/>
                      <a:gd name="T25" fmla="*/ 18 h 266"/>
                      <a:gd name="T26" fmla="*/ 62 w 192"/>
                      <a:gd name="T27" fmla="*/ 20 h 266"/>
                      <a:gd name="T28" fmla="*/ 64 w 192"/>
                      <a:gd name="T29" fmla="*/ 22 h 266"/>
                      <a:gd name="T30" fmla="*/ 64 w 192"/>
                      <a:gd name="T31" fmla="*/ 25 h 266"/>
                      <a:gd name="T32" fmla="*/ 64 w 192"/>
                      <a:gd name="T33" fmla="*/ 28 h 266"/>
                      <a:gd name="T34" fmla="*/ 64 w 192"/>
                      <a:gd name="T35" fmla="*/ 79 h 266"/>
                      <a:gd name="T36" fmla="*/ 0 w 192"/>
                      <a:gd name="T37" fmla="*/ 79 h 266"/>
                      <a:gd name="T38" fmla="*/ 0 w 192"/>
                      <a:gd name="T39" fmla="*/ 28 h 266"/>
                      <a:gd name="T40" fmla="*/ 0 w 192"/>
                      <a:gd name="T41" fmla="*/ 25 h 266"/>
                      <a:gd name="T42" fmla="*/ 1 w 192"/>
                      <a:gd name="T43" fmla="*/ 22 h 266"/>
                      <a:gd name="T44" fmla="*/ 1 w 192"/>
                      <a:gd name="T45" fmla="*/ 20 h 266"/>
                      <a:gd name="T46" fmla="*/ 2 w 192"/>
                      <a:gd name="T47" fmla="*/ 18 h 266"/>
                      <a:gd name="T48" fmla="*/ 4 w 192"/>
                      <a:gd name="T49" fmla="*/ 15 h 266"/>
                      <a:gd name="T50" fmla="*/ 6 w 192"/>
                      <a:gd name="T51" fmla="*/ 12 h 266"/>
                      <a:gd name="T52" fmla="*/ 7 w 192"/>
                      <a:gd name="T53" fmla="*/ 10 h 266"/>
                      <a:gd name="T54" fmla="*/ 9 w 192"/>
                      <a:gd name="T55" fmla="*/ 8 h 266"/>
                      <a:gd name="T56" fmla="*/ 12 w 192"/>
                      <a:gd name="T57" fmla="*/ 7 h 266"/>
                      <a:gd name="T58" fmla="*/ 14 w 192"/>
                      <a:gd name="T59" fmla="*/ 5 h 266"/>
                      <a:gd name="T60" fmla="*/ 17 w 192"/>
                      <a:gd name="T61" fmla="*/ 3 h 266"/>
                      <a:gd name="T62" fmla="*/ 20 w 192"/>
                      <a:gd name="T63" fmla="*/ 2 h 266"/>
                      <a:gd name="T64" fmla="*/ 23 w 192"/>
                      <a:gd name="T65" fmla="*/ 1 h 266"/>
                      <a:gd name="T66" fmla="*/ 26 w 192"/>
                      <a:gd name="T67" fmla="*/ 1 h 266"/>
                      <a:gd name="T68" fmla="*/ 29 w 192"/>
                      <a:gd name="T69" fmla="*/ 0 h 266"/>
                      <a:gd name="T70" fmla="*/ 32 w 192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6">
                        <a:moveTo>
                          <a:pt x="97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49" y="17"/>
                        </a:lnTo>
                        <a:lnTo>
                          <a:pt x="157" y="22"/>
                        </a:lnTo>
                        <a:lnTo>
                          <a:pt x="164" y="28"/>
                        </a:lnTo>
                        <a:lnTo>
                          <a:pt x="171" y="34"/>
                        </a:lnTo>
                        <a:lnTo>
                          <a:pt x="176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91" y="75"/>
                        </a:lnTo>
                        <a:lnTo>
                          <a:pt x="192" y="85"/>
                        </a:lnTo>
                        <a:lnTo>
                          <a:pt x="192" y="94"/>
                        </a:lnTo>
                        <a:lnTo>
                          <a:pt x="192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6" y="22"/>
                        </a:lnTo>
                        <a:lnTo>
                          <a:pt x="43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8" y="2"/>
                        </a:lnTo>
                        <a:lnTo>
                          <a:pt x="87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3" name="Freeform 472"/>
                  <p:cNvSpPr>
                    <a:spLocks noChangeAspect="1"/>
                  </p:cNvSpPr>
                  <p:nvPr/>
                </p:nvSpPr>
                <p:spPr bwMode="auto">
                  <a:xfrm>
                    <a:off x="889" y="1783"/>
                    <a:ext cx="64" cy="86"/>
                  </a:xfrm>
                  <a:custGeom>
                    <a:avLst/>
                    <a:gdLst>
                      <a:gd name="T0" fmla="*/ 32 w 192"/>
                      <a:gd name="T1" fmla="*/ 0 h 267"/>
                      <a:gd name="T2" fmla="*/ 35 w 192"/>
                      <a:gd name="T3" fmla="*/ 0 h 267"/>
                      <a:gd name="T4" fmla="*/ 39 w 192"/>
                      <a:gd name="T5" fmla="*/ 0 h 267"/>
                      <a:gd name="T6" fmla="*/ 42 w 192"/>
                      <a:gd name="T7" fmla="*/ 1 h 267"/>
                      <a:gd name="T8" fmla="*/ 45 w 192"/>
                      <a:gd name="T9" fmla="*/ 2 h 267"/>
                      <a:gd name="T10" fmla="*/ 47 w 192"/>
                      <a:gd name="T11" fmla="*/ 4 h 267"/>
                      <a:gd name="T12" fmla="*/ 50 w 192"/>
                      <a:gd name="T13" fmla="*/ 5 h 267"/>
                      <a:gd name="T14" fmla="*/ 52 w 192"/>
                      <a:gd name="T15" fmla="*/ 7 h 267"/>
                      <a:gd name="T16" fmla="*/ 55 w 192"/>
                      <a:gd name="T17" fmla="*/ 9 h 267"/>
                      <a:gd name="T18" fmla="*/ 57 w 192"/>
                      <a:gd name="T19" fmla="*/ 11 h 267"/>
                      <a:gd name="T20" fmla="*/ 59 w 192"/>
                      <a:gd name="T21" fmla="*/ 14 h 267"/>
                      <a:gd name="T22" fmla="*/ 60 w 192"/>
                      <a:gd name="T23" fmla="*/ 16 h 267"/>
                      <a:gd name="T24" fmla="*/ 61 w 192"/>
                      <a:gd name="T25" fmla="*/ 19 h 267"/>
                      <a:gd name="T26" fmla="*/ 62 w 192"/>
                      <a:gd name="T27" fmla="*/ 22 h 267"/>
                      <a:gd name="T28" fmla="*/ 64 w 192"/>
                      <a:gd name="T29" fmla="*/ 25 h 267"/>
                      <a:gd name="T30" fmla="*/ 64 w 192"/>
                      <a:gd name="T31" fmla="*/ 28 h 267"/>
                      <a:gd name="T32" fmla="*/ 64 w 192"/>
                      <a:gd name="T33" fmla="*/ 31 h 267"/>
                      <a:gd name="T34" fmla="*/ 64 w 192"/>
                      <a:gd name="T35" fmla="*/ 86 h 267"/>
                      <a:gd name="T36" fmla="*/ 0 w 192"/>
                      <a:gd name="T37" fmla="*/ 86 h 267"/>
                      <a:gd name="T38" fmla="*/ 0 w 192"/>
                      <a:gd name="T39" fmla="*/ 31 h 267"/>
                      <a:gd name="T40" fmla="*/ 0 w 192"/>
                      <a:gd name="T41" fmla="*/ 28 h 267"/>
                      <a:gd name="T42" fmla="*/ 1 w 192"/>
                      <a:gd name="T43" fmla="*/ 25 h 267"/>
                      <a:gd name="T44" fmla="*/ 1 w 192"/>
                      <a:gd name="T45" fmla="*/ 22 h 267"/>
                      <a:gd name="T46" fmla="*/ 2 w 192"/>
                      <a:gd name="T47" fmla="*/ 19 h 267"/>
                      <a:gd name="T48" fmla="*/ 4 w 192"/>
                      <a:gd name="T49" fmla="*/ 16 h 267"/>
                      <a:gd name="T50" fmla="*/ 6 w 192"/>
                      <a:gd name="T51" fmla="*/ 14 h 267"/>
                      <a:gd name="T52" fmla="*/ 7 w 192"/>
                      <a:gd name="T53" fmla="*/ 11 h 267"/>
                      <a:gd name="T54" fmla="*/ 9 w 192"/>
                      <a:gd name="T55" fmla="*/ 9 h 267"/>
                      <a:gd name="T56" fmla="*/ 12 w 192"/>
                      <a:gd name="T57" fmla="*/ 7 h 267"/>
                      <a:gd name="T58" fmla="*/ 14 w 192"/>
                      <a:gd name="T59" fmla="*/ 5 h 267"/>
                      <a:gd name="T60" fmla="*/ 17 w 192"/>
                      <a:gd name="T61" fmla="*/ 4 h 267"/>
                      <a:gd name="T62" fmla="*/ 20 w 192"/>
                      <a:gd name="T63" fmla="*/ 2 h 267"/>
                      <a:gd name="T64" fmla="*/ 23 w 192"/>
                      <a:gd name="T65" fmla="*/ 1 h 267"/>
                      <a:gd name="T66" fmla="*/ 26 w 192"/>
                      <a:gd name="T67" fmla="*/ 0 h 267"/>
                      <a:gd name="T68" fmla="*/ 29 w 192"/>
                      <a:gd name="T69" fmla="*/ 0 h 267"/>
                      <a:gd name="T70" fmla="*/ 32 w 192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7">
                        <a:moveTo>
                          <a:pt x="97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49" y="16"/>
                        </a:lnTo>
                        <a:lnTo>
                          <a:pt x="157" y="21"/>
                        </a:lnTo>
                        <a:lnTo>
                          <a:pt x="164" y="27"/>
                        </a:lnTo>
                        <a:lnTo>
                          <a:pt x="171" y="35"/>
                        </a:lnTo>
                        <a:lnTo>
                          <a:pt x="176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91" y="77"/>
                        </a:lnTo>
                        <a:lnTo>
                          <a:pt x="192" y="86"/>
                        </a:lnTo>
                        <a:lnTo>
                          <a:pt x="192" y="96"/>
                        </a:lnTo>
                        <a:lnTo>
                          <a:pt x="192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6" y="21"/>
                        </a:lnTo>
                        <a:lnTo>
                          <a:pt x="43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8" y="1"/>
                        </a:lnTo>
                        <a:lnTo>
                          <a:pt x="87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4" name="Freeform 473"/>
                  <p:cNvSpPr>
                    <a:spLocks noChangeAspect="1"/>
                  </p:cNvSpPr>
                  <p:nvPr/>
                </p:nvSpPr>
                <p:spPr bwMode="auto">
                  <a:xfrm>
                    <a:off x="3626" y="1661"/>
                    <a:ext cx="57" cy="79"/>
                  </a:xfrm>
                  <a:custGeom>
                    <a:avLst/>
                    <a:gdLst>
                      <a:gd name="T0" fmla="*/ 28 w 192"/>
                      <a:gd name="T1" fmla="*/ 0 h 266"/>
                      <a:gd name="T2" fmla="*/ 31 w 192"/>
                      <a:gd name="T3" fmla="*/ 0 h 266"/>
                      <a:gd name="T4" fmla="*/ 34 w 192"/>
                      <a:gd name="T5" fmla="*/ 1 h 266"/>
                      <a:gd name="T6" fmla="*/ 37 w 192"/>
                      <a:gd name="T7" fmla="*/ 1 h 266"/>
                      <a:gd name="T8" fmla="*/ 39 w 192"/>
                      <a:gd name="T9" fmla="*/ 2 h 266"/>
                      <a:gd name="T10" fmla="*/ 42 w 192"/>
                      <a:gd name="T11" fmla="*/ 3 h 266"/>
                      <a:gd name="T12" fmla="*/ 45 w 192"/>
                      <a:gd name="T13" fmla="*/ 5 h 266"/>
                      <a:gd name="T14" fmla="*/ 47 w 192"/>
                      <a:gd name="T15" fmla="*/ 7 h 266"/>
                      <a:gd name="T16" fmla="*/ 49 w 192"/>
                      <a:gd name="T17" fmla="*/ 8 h 266"/>
                      <a:gd name="T18" fmla="*/ 50 w 192"/>
                      <a:gd name="T19" fmla="*/ 10 h 266"/>
                      <a:gd name="T20" fmla="*/ 52 w 192"/>
                      <a:gd name="T21" fmla="*/ 12 h 266"/>
                      <a:gd name="T22" fmla="*/ 53 w 192"/>
                      <a:gd name="T23" fmla="*/ 15 h 266"/>
                      <a:gd name="T24" fmla="*/ 55 w 192"/>
                      <a:gd name="T25" fmla="*/ 18 h 266"/>
                      <a:gd name="T26" fmla="*/ 56 w 192"/>
                      <a:gd name="T27" fmla="*/ 20 h 266"/>
                      <a:gd name="T28" fmla="*/ 56 w 192"/>
                      <a:gd name="T29" fmla="*/ 22 h 266"/>
                      <a:gd name="T30" fmla="*/ 57 w 192"/>
                      <a:gd name="T31" fmla="*/ 25 h 266"/>
                      <a:gd name="T32" fmla="*/ 57 w 192"/>
                      <a:gd name="T33" fmla="*/ 28 h 266"/>
                      <a:gd name="T34" fmla="*/ 57 w 192"/>
                      <a:gd name="T35" fmla="*/ 79 h 266"/>
                      <a:gd name="T36" fmla="*/ 0 w 192"/>
                      <a:gd name="T37" fmla="*/ 79 h 266"/>
                      <a:gd name="T38" fmla="*/ 0 w 192"/>
                      <a:gd name="T39" fmla="*/ 28 h 266"/>
                      <a:gd name="T40" fmla="*/ 0 w 192"/>
                      <a:gd name="T41" fmla="*/ 25 h 266"/>
                      <a:gd name="T42" fmla="*/ 1 w 192"/>
                      <a:gd name="T43" fmla="*/ 22 h 266"/>
                      <a:gd name="T44" fmla="*/ 1 w 192"/>
                      <a:gd name="T45" fmla="*/ 20 h 266"/>
                      <a:gd name="T46" fmla="*/ 2 w 192"/>
                      <a:gd name="T47" fmla="*/ 18 h 266"/>
                      <a:gd name="T48" fmla="*/ 4 w 192"/>
                      <a:gd name="T49" fmla="*/ 15 h 266"/>
                      <a:gd name="T50" fmla="*/ 5 w 192"/>
                      <a:gd name="T51" fmla="*/ 12 h 266"/>
                      <a:gd name="T52" fmla="*/ 7 w 192"/>
                      <a:gd name="T53" fmla="*/ 10 h 266"/>
                      <a:gd name="T54" fmla="*/ 9 w 192"/>
                      <a:gd name="T55" fmla="*/ 8 h 266"/>
                      <a:gd name="T56" fmla="*/ 10 w 192"/>
                      <a:gd name="T57" fmla="*/ 7 h 266"/>
                      <a:gd name="T58" fmla="*/ 12 w 192"/>
                      <a:gd name="T59" fmla="*/ 5 h 266"/>
                      <a:gd name="T60" fmla="*/ 15 w 192"/>
                      <a:gd name="T61" fmla="*/ 3 h 266"/>
                      <a:gd name="T62" fmla="*/ 17 w 192"/>
                      <a:gd name="T63" fmla="*/ 2 h 266"/>
                      <a:gd name="T64" fmla="*/ 20 w 192"/>
                      <a:gd name="T65" fmla="*/ 1 h 266"/>
                      <a:gd name="T66" fmla="*/ 23 w 192"/>
                      <a:gd name="T67" fmla="*/ 1 h 266"/>
                      <a:gd name="T68" fmla="*/ 26 w 192"/>
                      <a:gd name="T69" fmla="*/ 0 h 266"/>
                      <a:gd name="T70" fmla="*/ 28 w 192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6">
                        <a:moveTo>
                          <a:pt x="95" y="0"/>
                        </a:moveTo>
                        <a:lnTo>
                          <a:pt x="105" y="1"/>
                        </a:lnTo>
                        <a:lnTo>
                          <a:pt x="115" y="2"/>
                        </a:lnTo>
                        <a:lnTo>
                          <a:pt x="124" y="4"/>
                        </a:lnTo>
                        <a:lnTo>
                          <a:pt x="133" y="7"/>
                        </a:lnTo>
                        <a:lnTo>
                          <a:pt x="141" y="11"/>
                        </a:lnTo>
                        <a:lnTo>
                          <a:pt x="150" y="17"/>
                        </a:lnTo>
                        <a:lnTo>
                          <a:pt x="157" y="22"/>
                        </a:lnTo>
                        <a:lnTo>
                          <a:pt x="164" y="28"/>
                        </a:lnTo>
                        <a:lnTo>
                          <a:pt x="170" y="34"/>
                        </a:lnTo>
                        <a:lnTo>
                          <a:pt x="175" y="42"/>
                        </a:lnTo>
                        <a:lnTo>
                          <a:pt x="180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0" y="75"/>
                        </a:lnTo>
                        <a:lnTo>
                          <a:pt x="191" y="85"/>
                        </a:lnTo>
                        <a:lnTo>
                          <a:pt x="192" y="94"/>
                        </a:lnTo>
                        <a:lnTo>
                          <a:pt x="192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2" y="75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6" y="42"/>
                        </a:lnTo>
                        <a:lnTo>
                          <a:pt x="22" y="34"/>
                        </a:lnTo>
                        <a:lnTo>
                          <a:pt x="29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50" y="11"/>
                        </a:lnTo>
                        <a:lnTo>
                          <a:pt x="58" y="7"/>
                        </a:lnTo>
                        <a:lnTo>
                          <a:pt x="67" y="4"/>
                        </a:lnTo>
                        <a:lnTo>
                          <a:pt x="76" y="2"/>
                        </a:lnTo>
                        <a:lnTo>
                          <a:pt x="86" y="1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5" name="Freeform 474"/>
                  <p:cNvSpPr>
                    <a:spLocks noChangeAspect="1"/>
                  </p:cNvSpPr>
                  <p:nvPr/>
                </p:nvSpPr>
                <p:spPr bwMode="auto">
                  <a:xfrm>
                    <a:off x="3626" y="1783"/>
                    <a:ext cx="57" cy="86"/>
                  </a:xfrm>
                  <a:custGeom>
                    <a:avLst/>
                    <a:gdLst>
                      <a:gd name="T0" fmla="*/ 28 w 192"/>
                      <a:gd name="T1" fmla="*/ 0 h 267"/>
                      <a:gd name="T2" fmla="*/ 31 w 192"/>
                      <a:gd name="T3" fmla="*/ 0 h 267"/>
                      <a:gd name="T4" fmla="*/ 34 w 192"/>
                      <a:gd name="T5" fmla="*/ 0 h 267"/>
                      <a:gd name="T6" fmla="*/ 37 w 192"/>
                      <a:gd name="T7" fmla="*/ 1 h 267"/>
                      <a:gd name="T8" fmla="*/ 39 w 192"/>
                      <a:gd name="T9" fmla="*/ 2 h 267"/>
                      <a:gd name="T10" fmla="*/ 42 w 192"/>
                      <a:gd name="T11" fmla="*/ 4 h 267"/>
                      <a:gd name="T12" fmla="*/ 45 w 192"/>
                      <a:gd name="T13" fmla="*/ 5 h 267"/>
                      <a:gd name="T14" fmla="*/ 47 w 192"/>
                      <a:gd name="T15" fmla="*/ 7 h 267"/>
                      <a:gd name="T16" fmla="*/ 49 w 192"/>
                      <a:gd name="T17" fmla="*/ 9 h 267"/>
                      <a:gd name="T18" fmla="*/ 50 w 192"/>
                      <a:gd name="T19" fmla="*/ 11 h 267"/>
                      <a:gd name="T20" fmla="*/ 52 w 192"/>
                      <a:gd name="T21" fmla="*/ 14 h 267"/>
                      <a:gd name="T22" fmla="*/ 53 w 192"/>
                      <a:gd name="T23" fmla="*/ 16 h 267"/>
                      <a:gd name="T24" fmla="*/ 55 w 192"/>
                      <a:gd name="T25" fmla="*/ 19 h 267"/>
                      <a:gd name="T26" fmla="*/ 56 w 192"/>
                      <a:gd name="T27" fmla="*/ 22 h 267"/>
                      <a:gd name="T28" fmla="*/ 56 w 192"/>
                      <a:gd name="T29" fmla="*/ 25 h 267"/>
                      <a:gd name="T30" fmla="*/ 57 w 192"/>
                      <a:gd name="T31" fmla="*/ 28 h 267"/>
                      <a:gd name="T32" fmla="*/ 57 w 192"/>
                      <a:gd name="T33" fmla="*/ 31 h 267"/>
                      <a:gd name="T34" fmla="*/ 57 w 192"/>
                      <a:gd name="T35" fmla="*/ 86 h 267"/>
                      <a:gd name="T36" fmla="*/ 0 w 192"/>
                      <a:gd name="T37" fmla="*/ 86 h 267"/>
                      <a:gd name="T38" fmla="*/ 0 w 192"/>
                      <a:gd name="T39" fmla="*/ 31 h 267"/>
                      <a:gd name="T40" fmla="*/ 0 w 192"/>
                      <a:gd name="T41" fmla="*/ 28 h 267"/>
                      <a:gd name="T42" fmla="*/ 1 w 192"/>
                      <a:gd name="T43" fmla="*/ 25 h 267"/>
                      <a:gd name="T44" fmla="*/ 1 w 192"/>
                      <a:gd name="T45" fmla="*/ 22 h 267"/>
                      <a:gd name="T46" fmla="*/ 2 w 192"/>
                      <a:gd name="T47" fmla="*/ 19 h 267"/>
                      <a:gd name="T48" fmla="*/ 4 w 192"/>
                      <a:gd name="T49" fmla="*/ 16 h 267"/>
                      <a:gd name="T50" fmla="*/ 5 w 192"/>
                      <a:gd name="T51" fmla="*/ 14 h 267"/>
                      <a:gd name="T52" fmla="*/ 7 w 192"/>
                      <a:gd name="T53" fmla="*/ 11 h 267"/>
                      <a:gd name="T54" fmla="*/ 9 w 192"/>
                      <a:gd name="T55" fmla="*/ 9 h 267"/>
                      <a:gd name="T56" fmla="*/ 10 w 192"/>
                      <a:gd name="T57" fmla="*/ 7 h 267"/>
                      <a:gd name="T58" fmla="*/ 12 w 192"/>
                      <a:gd name="T59" fmla="*/ 5 h 267"/>
                      <a:gd name="T60" fmla="*/ 15 w 192"/>
                      <a:gd name="T61" fmla="*/ 4 h 267"/>
                      <a:gd name="T62" fmla="*/ 17 w 192"/>
                      <a:gd name="T63" fmla="*/ 2 h 267"/>
                      <a:gd name="T64" fmla="*/ 20 w 192"/>
                      <a:gd name="T65" fmla="*/ 1 h 267"/>
                      <a:gd name="T66" fmla="*/ 23 w 192"/>
                      <a:gd name="T67" fmla="*/ 0 h 267"/>
                      <a:gd name="T68" fmla="*/ 26 w 192"/>
                      <a:gd name="T69" fmla="*/ 0 h 267"/>
                      <a:gd name="T70" fmla="*/ 28 w 192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7">
                        <a:moveTo>
                          <a:pt x="95" y="0"/>
                        </a:moveTo>
                        <a:lnTo>
                          <a:pt x="105" y="0"/>
                        </a:lnTo>
                        <a:lnTo>
                          <a:pt x="115" y="1"/>
                        </a:lnTo>
                        <a:lnTo>
                          <a:pt x="124" y="4"/>
                        </a:lnTo>
                        <a:lnTo>
                          <a:pt x="133" y="7"/>
                        </a:lnTo>
                        <a:lnTo>
                          <a:pt x="141" y="11"/>
                        </a:lnTo>
                        <a:lnTo>
                          <a:pt x="150" y="16"/>
                        </a:lnTo>
                        <a:lnTo>
                          <a:pt x="157" y="21"/>
                        </a:lnTo>
                        <a:lnTo>
                          <a:pt x="164" y="27"/>
                        </a:lnTo>
                        <a:lnTo>
                          <a:pt x="170" y="35"/>
                        </a:lnTo>
                        <a:lnTo>
                          <a:pt x="175" y="42"/>
                        </a:lnTo>
                        <a:lnTo>
                          <a:pt x="180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0" y="77"/>
                        </a:lnTo>
                        <a:lnTo>
                          <a:pt x="191" y="86"/>
                        </a:lnTo>
                        <a:lnTo>
                          <a:pt x="192" y="96"/>
                        </a:lnTo>
                        <a:lnTo>
                          <a:pt x="192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2" y="77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6" y="42"/>
                        </a:lnTo>
                        <a:lnTo>
                          <a:pt x="22" y="35"/>
                        </a:lnTo>
                        <a:lnTo>
                          <a:pt x="29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50" y="11"/>
                        </a:lnTo>
                        <a:lnTo>
                          <a:pt x="58" y="7"/>
                        </a:lnTo>
                        <a:lnTo>
                          <a:pt x="67" y="4"/>
                        </a:lnTo>
                        <a:lnTo>
                          <a:pt x="76" y="1"/>
                        </a:lnTo>
                        <a:lnTo>
                          <a:pt x="86" y="0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6" name="Freeform 475"/>
                  <p:cNvSpPr>
                    <a:spLocks noChangeAspect="1"/>
                  </p:cNvSpPr>
                  <p:nvPr/>
                </p:nvSpPr>
                <p:spPr bwMode="auto">
                  <a:xfrm>
                    <a:off x="1532" y="1661"/>
                    <a:ext cx="57" cy="79"/>
                  </a:xfrm>
                  <a:custGeom>
                    <a:avLst/>
                    <a:gdLst>
                      <a:gd name="T0" fmla="*/ 28 w 193"/>
                      <a:gd name="T1" fmla="*/ 0 h 266"/>
                      <a:gd name="T2" fmla="*/ 32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40 w 193"/>
                      <a:gd name="T9" fmla="*/ 2 h 266"/>
                      <a:gd name="T10" fmla="*/ 42 w 193"/>
                      <a:gd name="T11" fmla="*/ 3 h 266"/>
                      <a:gd name="T12" fmla="*/ 45 w 193"/>
                      <a:gd name="T13" fmla="*/ 5 h 266"/>
                      <a:gd name="T14" fmla="*/ 47 w 193"/>
                      <a:gd name="T15" fmla="*/ 7 h 266"/>
                      <a:gd name="T16" fmla="*/ 49 w 193"/>
                      <a:gd name="T17" fmla="*/ 8 h 266"/>
                      <a:gd name="T18" fmla="*/ 51 w 193"/>
                      <a:gd name="T19" fmla="*/ 10 h 266"/>
                      <a:gd name="T20" fmla="*/ 52 w 193"/>
                      <a:gd name="T21" fmla="*/ 12 h 266"/>
                      <a:gd name="T22" fmla="*/ 54 w 193"/>
                      <a:gd name="T23" fmla="*/ 15 h 266"/>
                      <a:gd name="T24" fmla="*/ 55 w 193"/>
                      <a:gd name="T25" fmla="*/ 18 h 266"/>
                      <a:gd name="T26" fmla="*/ 56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1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3 w 193"/>
                      <a:gd name="T49" fmla="*/ 15 h 266"/>
                      <a:gd name="T50" fmla="*/ 5 w 193"/>
                      <a:gd name="T51" fmla="*/ 12 h 266"/>
                      <a:gd name="T52" fmla="*/ 6 w 193"/>
                      <a:gd name="T53" fmla="*/ 10 h 266"/>
                      <a:gd name="T54" fmla="*/ 8 w 193"/>
                      <a:gd name="T55" fmla="*/ 8 h 266"/>
                      <a:gd name="T56" fmla="*/ 10 w 193"/>
                      <a:gd name="T57" fmla="*/ 7 h 266"/>
                      <a:gd name="T58" fmla="*/ 13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3 w 193"/>
                      <a:gd name="T67" fmla="*/ 1 h 266"/>
                      <a:gd name="T68" fmla="*/ 26 w 193"/>
                      <a:gd name="T69" fmla="*/ 0 h 266"/>
                      <a:gd name="T70" fmla="*/ 28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7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3" y="11"/>
                        </a:lnTo>
                        <a:lnTo>
                          <a:pt x="151" y="17"/>
                        </a:lnTo>
                        <a:lnTo>
                          <a:pt x="159" y="22"/>
                        </a:lnTo>
                        <a:lnTo>
                          <a:pt x="165" y="28"/>
                        </a:lnTo>
                        <a:lnTo>
                          <a:pt x="171" y="34"/>
                        </a:lnTo>
                        <a:lnTo>
                          <a:pt x="176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1" y="75"/>
                        </a:lnTo>
                        <a:lnTo>
                          <a:pt x="193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5" y="22"/>
                        </a:lnTo>
                        <a:lnTo>
                          <a:pt x="43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7" y="2"/>
                        </a:lnTo>
                        <a:lnTo>
                          <a:pt x="87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7" name="Freeform 476"/>
                  <p:cNvSpPr>
                    <a:spLocks noChangeAspect="1"/>
                  </p:cNvSpPr>
                  <p:nvPr/>
                </p:nvSpPr>
                <p:spPr bwMode="auto">
                  <a:xfrm>
                    <a:off x="1532" y="1783"/>
                    <a:ext cx="57" cy="86"/>
                  </a:xfrm>
                  <a:custGeom>
                    <a:avLst/>
                    <a:gdLst>
                      <a:gd name="T0" fmla="*/ 28 w 193"/>
                      <a:gd name="T1" fmla="*/ 0 h 267"/>
                      <a:gd name="T2" fmla="*/ 32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40 w 193"/>
                      <a:gd name="T9" fmla="*/ 2 h 267"/>
                      <a:gd name="T10" fmla="*/ 42 w 193"/>
                      <a:gd name="T11" fmla="*/ 4 h 267"/>
                      <a:gd name="T12" fmla="*/ 45 w 193"/>
                      <a:gd name="T13" fmla="*/ 5 h 267"/>
                      <a:gd name="T14" fmla="*/ 47 w 193"/>
                      <a:gd name="T15" fmla="*/ 7 h 267"/>
                      <a:gd name="T16" fmla="*/ 49 w 193"/>
                      <a:gd name="T17" fmla="*/ 9 h 267"/>
                      <a:gd name="T18" fmla="*/ 51 w 193"/>
                      <a:gd name="T19" fmla="*/ 11 h 267"/>
                      <a:gd name="T20" fmla="*/ 52 w 193"/>
                      <a:gd name="T21" fmla="*/ 14 h 267"/>
                      <a:gd name="T22" fmla="*/ 54 w 193"/>
                      <a:gd name="T23" fmla="*/ 16 h 267"/>
                      <a:gd name="T24" fmla="*/ 55 w 193"/>
                      <a:gd name="T25" fmla="*/ 19 h 267"/>
                      <a:gd name="T26" fmla="*/ 56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1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3 w 193"/>
                      <a:gd name="T49" fmla="*/ 16 h 267"/>
                      <a:gd name="T50" fmla="*/ 5 w 193"/>
                      <a:gd name="T51" fmla="*/ 14 h 267"/>
                      <a:gd name="T52" fmla="*/ 6 w 193"/>
                      <a:gd name="T53" fmla="*/ 11 h 267"/>
                      <a:gd name="T54" fmla="*/ 8 w 193"/>
                      <a:gd name="T55" fmla="*/ 9 h 267"/>
                      <a:gd name="T56" fmla="*/ 10 w 193"/>
                      <a:gd name="T57" fmla="*/ 7 h 267"/>
                      <a:gd name="T58" fmla="*/ 13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3 w 193"/>
                      <a:gd name="T67" fmla="*/ 0 h 267"/>
                      <a:gd name="T68" fmla="*/ 26 w 193"/>
                      <a:gd name="T69" fmla="*/ 0 h 267"/>
                      <a:gd name="T70" fmla="*/ 28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7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3" y="11"/>
                        </a:lnTo>
                        <a:lnTo>
                          <a:pt x="151" y="16"/>
                        </a:lnTo>
                        <a:lnTo>
                          <a:pt x="159" y="21"/>
                        </a:lnTo>
                        <a:lnTo>
                          <a:pt x="165" y="27"/>
                        </a:lnTo>
                        <a:lnTo>
                          <a:pt x="171" y="35"/>
                        </a:lnTo>
                        <a:lnTo>
                          <a:pt x="176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1" y="77"/>
                        </a:lnTo>
                        <a:lnTo>
                          <a:pt x="193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5" y="21"/>
                        </a:lnTo>
                        <a:lnTo>
                          <a:pt x="43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7" y="1"/>
                        </a:lnTo>
                        <a:lnTo>
                          <a:pt x="87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8" name="Freeform 477"/>
                  <p:cNvSpPr>
                    <a:spLocks noChangeAspect="1"/>
                  </p:cNvSpPr>
                  <p:nvPr/>
                </p:nvSpPr>
                <p:spPr bwMode="auto">
                  <a:xfrm>
                    <a:off x="4262" y="1661"/>
                    <a:ext cx="57" cy="79"/>
                  </a:xfrm>
                  <a:custGeom>
                    <a:avLst/>
                    <a:gdLst>
                      <a:gd name="T0" fmla="*/ 29 w 194"/>
                      <a:gd name="T1" fmla="*/ 0 h 266"/>
                      <a:gd name="T2" fmla="*/ 31 w 194"/>
                      <a:gd name="T3" fmla="*/ 0 h 266"/>
                      <a:gd name="T4" fmla="*/ 34 w 194"/>
                      <a:gd name="T5" fmla="*/ 1 h 266"/>
                      <a:gd name="T6" fmla="*/ 37 w 194"/>
                      <a:gd name="T7" fmla="*/ 1 h 266"/>
                      <a:gd name="T8" fmla="*/ 40 w 194"/>
                      <a:gd name="T9" fmla="*/ 2 h 266"/>
                      <a:gd name="T10" fmla="*/ 42 w 194"/>
                      <a:gd name="T11" fmla="*/ 3 h 266"/>
                      <a:gd name="T12" fmla="*/ 44 w 194"/>
                      <a:gd name="T13" fmla="*/ 5 h 266"/>
                      <a:gd name="T14" fmla="*/ 46 w 194"/>
                      <a:gd name="T15" fmla="*/ 7 h 266"/>
                      <a:gd name="T16" fmla="*/ 48 w 194"/>
                      <a:gd name="T17" fmla="*/ 8 h 266"/>
                      <a:gd name="T18" fmla="*/ 51 w 194"/>
                      <a:gd name="T19" fmla="*/ 10 h 266"/>
                      <a:gd name="T20" fmla="*/ 52 w 194"/>
                      <a:gd name="T21" fmla="*/ 12 h 266"/>
                      <a:gd name="T22" fmla="*/ 53 w 194"/>
                      <a:gd name="T23" fmla="*/ 15 h 266"/>
                      <a:gd name="T24" fmla="*/ 54 w 194"/>
                      <a:gd name="T25" fmla="*/ 18 h 266"/>
                      <a:gd name="T26" fmla="*/ 55 w 194"/>
                      <a:gd name="T27" fmla="*/ 20 h 266"/>
                      <a:gd name="T28" fmla="*/ 56 w 194"/>
                      <a:gd name="T29" fmla="*/ 22 h 266"/>
                      <a:gd name="T30" fmla="*/ 57 w 194"/>
                      <a:gd name="T31" fmla="*/ 25 h 266"/>
                      <a:gd name="T32" fmla="*/ 57 w 194"/>
                      <a:gd name="T33" fmla="*/ 28 h 266"/>
                      <a:gd name="T34" fmla="*/ 57 w 194"/>
                      <a:gd name="T35" fmla="*/ 79 h 266"/>
                      <a:gd name="T36" fmla="*/ 0 w 194"/>
                      <a:gd name="T37" fmla="*/ 79 h 266"/>
                      <a:gd name="T38" fmla="*/ 0 w 194"/>
                      <a:gd name="T39" fmla="*/ 28 h 266"/>
                      <a:gd name="T40" fmla="*/ 0 w 194"/>
                      <a:gd name="T41" fmla="*/ 25 h 266"/>
                      <a:gd name="T42" fmla="*/ 1 w 194"/>
                      <a:gd name="T43" fmla="*/ 22 h 266"/>
                      <a:gd name="T44" fmla="*/ 1 w 194"/>
                      <a:gd name="T45" fmla="*/ 20 h 266"/>
                      <a:gd name="T46" fmla="*/ 2 w 194"/>
                      <a:gd name="T47" fmla="*/ 18 h 266"/>
                      <a:gd name="T48" fmla="*/ 4 w 194"/>
                      <a:gd name="T49" fmla="*/ 15 h 266"/>
                      <a:gd name="T50" fmla="*/ 5 w 194"/>
                      <a:gd name="T51" fmla="*/ 12 h 266"/>
                      <a:gd name="T52" fmla="*/ 6 w 194"/>
                      <a:gd name="T53" fmla="*/ 10 h 266"/>
                      <a:gd name="T54" fmla="*/ 8 w 194"/>
                      <a:gd name="T55" fmla="*/ 8 h 266"/>
                      <a:gd name="T56" fmla="*/ 10 w 194"/>
                      <a:gd name="T57" fmla="*/ 7 h 266"/>
                      <a:gd name="T58" fmla="*/ 12 w 194"/>
                      <a:gd name="T59" fmla="*/ 5 h 266"/>
                      <a:gd name="T60" fmla="*/ 15 w 194"/>
                      <a:gd name="T61" fmla="*/ 3 h 266"/>
                      <a:gd name="T62" fmla="*/ 17 w 194"/>
                      <a:gd name="T63" fmla="*/ 2 h 266"/>
                      <a:gd name="T64" fmla="*/ 20 w 194"/>
                      <a:gd name="T65" fmla="*/ 1 h 266"/>
                      <a:gd name="T66" fmla="*/ 23 w 194"/>
                      <a:gd name="T67" fmla="*/ 1 h 266"/>
                      <a:gd name="T68" fmla="*/ 25 w 194"/>
                      <a:gd name="T69" fmla="*/ 0 h 266"/>
                      <a:gd name="T70" fmla="*/ 29 w 194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6">
                        <a:moveTo>
                          <a:pt x="97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1" y="17"/>
                        </a:lnTo>
                        <a:lnTo>
                          <a:pt x="158" y="22"/>
                        </a:lnTo>
                        <a:lnTo>
                          <a:pt x="165" y="28"/>
                        </a:lnTo>
                        <a:lnTo>
                          <a:pt x="172" y="34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2" y="75"/>
                        </a:lnTo>
                        <a:lnTo>
                          <a:pt x="193" y="85"/>
                        </a:lnTo>
                        <a:lnTo>
                          <a:pt x="194" y="94"/>
                        </a:lnTo>
                        <a:lnTo>
                          <a:pt x="194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6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9" name="Freeform 478"/>
                  <p:cNvSpPr>
                    <a:spLocks noChangeAspect="1"/>
                  </p:cNvSpPr>
                  <p:nvPr/>
                </p:nvSpPr>
                <p:spPr bwMode="auto">
                  <a:xfrm>
                    <a:off x="4262" y="1783"/>
                    <a:ext cx="57" cy="86"/>
                  </a:xfrm>
                  <a:custGeom>
                    <a:avLst/>
                    <a:gdLst>
                      <a:gd name="T0" fmla="*/ 29 w 194"/>
                      <a:gd name="T1" fmla="*/ 0 h 267"/>
                      <a:gd name="T2" fmla="*/ 31 w 194"/>
                      <a:gd name="T3" fmla="*/ 0 h 267"/>
                      <a:gd name="T4" fmla="*/ 34 w 194"/>
                      <a:gd name="T5" fmla="*/ 0 h 267"/>
                      <a:gd name="T6" fmla="*/ 37 w 194"/>
                      <a:gd name="T7" fmla="*/ 1 h 267"/>
                      <a:gd name="T8" fmla="*/ 40 w 194"/>
                      <a:gd name="T9" fmla="*/ 2 h 267"/>
                      <a:gd name="T10" fmla="*/ 42 w 194"/>
                      <a:gd name="T11" fmla="*/ 4 h 267"/>
                      <a:gd name="T12" fmla="*/ 44 w 194"/>
                      <a:gd name="T13" fmla="*/ 5 h 267"/>
                      <a:gd name="T14" fmla="*/ 46 w 194"/>
                      <a:gd name="T15" fmla="*/ 7 h 267"/>
                      <a:gd name="T16" fmla="*/ 48 w 194"/>
                      <a:gd name="T17" fmla="*/ 9 h 267"/>
                      <a:gd name="T18" fmla="*/ 51 w 194"/>
                      <a:gd name="T19" fmla="*/ 11 h 267"/>
                      <a:gd name="T20" fmla="*/ 52 w 194"/>
                      <a:gd name="T21" fmla="*/ 14 h 267"/>
                      <a:gd name="T22" fmla="*/ 53 w 194"/>
                      <a:gd name="T23" fmla="*/ 16 h 267"/>
                      <a:gd name="T24" fmla="*/ 54 w 194"/>
                      <a:gd name="T25" fmla="*/ 19 h 267"/>
                      <a:gd name="T26" fmla="*/ 55 w 194"/>
                      <a:gd name="T27" fmla="*/ 22 h 267"/>
                      <a:gd name="T28" fmla="*/ 56 w 194"/>
                      <a:gd name="T29" fmla="*/ 25 h 267"/>
                      <a:gd name="T30" fmla="*/ 57 w 194"/>
                      <a:gd name="T31" fmla="*/ 28 h 267"/>
                      <a:gd name="T32" fmla="*/ 57 w 194"/>
                      <a:gd name="T33" fmla="*/ 31 h 267"/>
                      <a:gd name="T34" fmla="*/ 57 w 194"/>
                      <a:gd name="T35" fmla="*/ 86 h 267"/>
                      <a:gd name="T36" fmla="*/ 0 w 194"/>
                      <a:gd name="T37" fmla="*/ 86 h 267"/>
                      <a:gd name="T38" fmla="*/ 0 w 194"/>
                      <a:gd name="T39" fmla="*/ 31 h 267"/>
                      <a:gd name="T40" fmla="*/ 0 w 194"/>
                      <a:gd name="T41" fmla="*/ 28 h 267"/>
                      <a:gd name="T42" fmla="*/ 1 w 194"/>
                      <a:gd name="T43" fmla="*/ 25 h 267"/>
                      <a:gd name="T44" fmla="*/ 1 w 194"/>
                      <a:gd name="T45" fmla="*/ 22 h 267"/>
                      <a:gd name="T46" fmla="*/ 2 w 194"/>
                      <a:gd name="T47" fmla="*/ 19 h 267"/>
                      <a:gd name="T48" fmla="*/ 4 w 194"/>
                      <a:gd name="T49" fmla="*/ 16 h 267"/>
                      <a:gd name="T50" fmla="*/ 5 w 194"/>
                      <a:gd name="T51" fmla="*/ 14 h 267"/>
                      <a:gd name="T52" fmla="*/ 6 w 194"/>
                      <a:gd name="T53" fmla="*/ 11 h 267"/>
                      <a:gd name="T54" fmla="*/ 8 w 194"/>
                      <a:gd name="T55" fmla="*/ 9 h 267"/>
                      <a:gd name="T56" fmla="*/ 10 w 194"/>
                      <a:gd name="T57" fmla="*/ 7 h 267"/>
                      <a:gd name="T58" fmla="*/ 12 w 194"/>
                      <a:gd name="T59" fmla="*/ 5 h 267"/>
                      <a:gd name="T60" fmla="*/ 15 w 194"/>
                      <a:gd name="T61" fmla="*/ 4 h 267"/>
                      <a:gd name="T62" fmla="*/ 17 w 194"/>
                      <a:gd name="T63" fmla="*/ 2 h 267"/>
                      <a:gd name="T64" fmla="*/ 20 w 194"/>
                      <a:gd name="T65" fmla="*/ 1 h 267"/>
                      <a:gd name="T66" fmla="*/ 23 w 194"/>
                      <a:gd name="T67" fmla="*/ 0 h 267"/>
                      <a:gd name="T68" fmla="*/ 25 w 194"/>
                      <a:gd name="T69" fmla="*/ 0 h 267"/>
                      <a:gd name="T70" fmla="*/ 29 w 194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7">
                        <a:moveTo>
                          <a:pt x="97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1" y="16"/>
                        </a:lnTo>
                        <a:lnTo>
                          <a:pt x="158" y="21"/>
                        </a:lnTo>
                        <a:lnTo>
                          <a:pt x="165" y="27"/>
                        </a:lnTo>
                        <a:lnTo>
                          <a:pt x="172" y="35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2" y="77"/>
                        </a:lnTo>
                        <a:lnTo>
                          <a:pt x="193" y="86"/>
                        </a:lnTo>
                        <a:lnTo>
                          <a:pt x="194" y="96"/>
                        </a:lnTo>
                        <a:lnTo>
                          <a:pt x="194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6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0" name="Freeform 479"/>
                  <p:cNvSpPr>
                    <a:spLocks noChangeAspect="1"/>
                  </p:cNvSpPr>
                  <p:nvPr/>
                </p:nvSpPr>
                <p:spPr bwMode="auto">
                  <a:xfrm>
                    <a:off x="996" y="1661"/>
                    <a:ext cx="57" cy="79"/>
                  </a:xfrm>
                  <a:custGeom>
                    <a:avLst/>
                    <a:gdLst>
                      <a:gd name="T0" fmla="*/ 28 w 193"/>
                      <a:gd name="T1" fmla="*/ 0 h 266"/>
                      <a:gd name="T2" fmla="*/ 31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40 w 193"/>
                      <a:gd name="T9" fmla="*/ 2 h 266"/>
                      <a:gd name="T10" fmla="*/ 42 w 193"/>
                      <a:gd name="T11" fmla="*/ 3 h 266"/>
                      <a:gd name="T12" fmla="*/ 44 w 193"/>
                      <a:gd name="T13" fmla="*/ 5 h 266"/>
                      <a:gd name="T14" fmla="*/ 47 w 193"/>
                      <a:gd name="T15" fmla="*/ 7 h 266"/>
                      <a:gd name="T16" fmla="*/ 48 w 193"/>
                      <a:gd name="T17" fmla="*/ 8 h 266"/>
                      <a:gd name="T18" fmla="*/ 50 w 193"/>
                      <a:gd name="T19" fmla="*/ 10 h 266"/>
                      <a:gd name="T20" fmla="*/ 52 w 193"/>
                      <a:gd name="T21" fmla="*/ 12 h 266"/>
                      <a:gd name="T22" fmla="*/ 53 w 193"/>
                      <a:gd name="T23" fmla="*/ 15 h 266"/>
                      <a:gd name="T24" fmla="*/ 55 w 193"/>
                      <a:gd name="T25" fmla="*/ 18 h 266"/>
                      <a:gd name="T26" fmla="*/ 56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0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3 w 193"/>
                      <a:gd name="T49" fmla="*/ 15 h 266"/>
                      <a:gd name="T50" fmla="*/ 5 w 193"/>
                      <a:gd name="T51" fmla="*/ 12 h 266"/>
                      <a:gd name="T52" fmla="*/ 6 w 193"/>
                      <a:gd name="T53" fmla="*/ 10 h 266"/>
                      <a:gd name="T54" fmla="*/ 8 w 193"/>
                      <a:gd name="T55" fmla="*/ 8 h 266"/>
                      <a:gd name="T56" fmla="*/ 10 w 193"/>
                      <a:gd name="T57" fmla="*/ 7 h 266"/>
                      <a:gd name="T58" fmla="*/ 12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3 w 193"/>
                      <a:gd name="T67" fmla="*/ 1 h 266"/>
                      <a:gd name="T68" fmla="*/ 25 w 193"/>
                      <a:gd name="T69" fmla="*/ 0 h 266"/>
                      <a:gd name="T70" fmla="*/ 28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0" y="17"/>
                        </a:lnTo>
                        <a:lnTo>
                          <a:pt x="158" y="22"/>
                        </a:lnTo>
                        <a:lnTo>
                          <a:pt x="164" y="28"/>
                        </a:lnTo>
                        <a:lnTo>
                          <a:pt x="170" y="34"/>
                        </a:lnTo>
                        <a:lnTo>
                          <a:pt x="177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0" y="75"/>
                        </a:lnTo>
                        <a:lnTo>
                          <a:pt x="193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1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4"/>
                        </a:lnTo>
                        <a:lnTo>
                          <a:pt x="27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1" name="Freeform 480"/>
                  <p:cNvSpPr>
                    <a:spLocks noChangeAspect="1"/>
                  </p:cNvSpPr>
                  <p:nvPr/>
                </p:nvSpPr>
                <p:spPr bwMode="auto">
                  <a:xfrm>
                    <a:off x="996" y="1783"/>
                    <a:ext cx="57" cy="86"/>
                  </a:xfrm>
                  <a:custGeom>
                    <a:avLst/>
                    <a:gdLst>
                      <a:gd name="T0" fmla="*/ 28 w 193"/>
                      <a:gd name="T1" fmla="*/ 0 h 267"/>
                      <a:gd name="T2" fmla="*/ 31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40 w 193"/>
                      <a:gd name="T9" fmla="*/ 2 h 267"/>
                      <a:gd name="T10" fmla="*/ 42 w 193"/>
                      <a:gd name="T11" fmla="*/ 4 h 267"/>
                      <a:gd name="T12" fmla="*/ 44 w 193"/>
                      <a:gd name="T13" fmla="*/ 5 h 267"/>
                      <a:gd name="T14" fmla="*/ 47 w 193"/>
                      <a:gd name="T15" fmla="*/ 7 h 267"/>
                      <a:gd name="T16" fmla="*/ 48 w 193"/>
                      <a:gd name="T17" fmla="*/ 9 h 267"/>
                      <a:gd name="T18" fmla="*/ 50 w 193"/>
                      <a:gd name="T19" fmla="*/ 11 h 267"/>
                      <a:gd name="T20" fmla="*/ 52 w 193"/>
                      <a:gd name="T21" fmla="*/ 14 h 267"/>
                      <a:gd name="T22" fmla="*/ 53 w 193"/>
                      <a:gd name="T23" fmla="*/ 16 h 267"/>
                      <a:gd name="T24" fmla="*/ 55 w 193"/>
                      <a:gd name="T25" fmla="*/ 19 h 267"/>
                      <a:gd name="T26" fmla="*/ 56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0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3 w 193"/>
                      <a:gd name="T49" fmla="*/ 16 h 267"/>
                      <a:gd name="T50" fmla="*/ 5 w 193"/>
                      <a:gd name="T51" fmla="*/ 14 h 267"/>
                      <a:gd name="T52" fmla="*/ 6 w 193"/>
                      <a:gd name="T53" fmla="*/ 11 h 267"/>
                      <a:gd name="T54" fmla="*/ 8 w 193"/>
                      <a:gd name="T55" fmla="*/ 9 h 267"/>
                      <a:gd name="T56" fmla="*/ 10 w 193"/>
                      <a:gd name="T57" fmla="*/ 7 h 267"/>
                      <a:gd name="T58" fmla="*/ 12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3 w 193"/>
                      <a:gd name="T67" fmla="*/ 0 h 267"/>
                      <a:gd name="T68" fmla="*/ 25 w 193"/>
                      <a:gd name="T69" fmla="*/ 0 h 267"/>
                      <a:gd name="T70" fmla="*/ 28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0" y="16"/>
                        </a:lnTo>
                        <a:lnTo>
                          <a:pt x="158" y="21"/>
                        </a:lnTo>
                        <a:lnTo>
                          <a:pt x="164" y="27"/>
                        </a:lnTo>
                        <a:lnTo>
                          <a:pt x="170" y="35"/>
                        </a:lnTo>
                        <a:lnTo>
                          <a:pt x="177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0" y="77"/>
                        </a:lnTo>
                        <a:lnTo>
                          <a:pt x="193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1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5"/>
                        </a:lnTo>
                        <a:lnTo>
                          <a:pt x="27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2" name="Freeform 481"/>
                  <p:cNvSpPr>
                    <a:spLocks noChangeAspect="1"/>
                  </p:cNvSpPr>
                  <p:nvPr/>
                </p:nvSpPr>
                <p:spPr bwMode="auto">
                  <a:xfrm>
                    <a:off x="3733" y="1661"/>
                    <a:ext cx="57" cy="79"/>
                  </a:xfrm>
                  <a:custGeom>
                    <a:avLst/>
                    <a:gdLst>
                      <a:gd name="T0" fmla="*/ 29 w 194"/>
                      <a:gd name="T1" fmla="*/ 0 h 266"/>
                      <a:gd name="T2" fmla="*/ 31 w 194"/>
                      <a:gd name="T3" fmla="*/ 0 h 266"/>
                      <a:gd name="T4" fmla="*/ 34 w 194"/>
                      <a:gd name="T5" fmla="*/ 1 h 266"/>
                      <a:gd name="T6" fmla="*/ 37 w 194"/>
                      <a:gd name="T7" fmla="*/ 1 h 266"/>
                      <a:gd name="T8" fmla="*/ 40 w 194"/>
                      <a:gd name="T9" fmla="*/ 2 h 266"/>
                      <a:gd name="T10" fmla="*/ 42 w 194"/>
                      <a:gd name="T11" fmla="*/ 3 h 266"/>
                      <a:gd name="T12" fmla="*/ 44 w 194"/>
                      <a:gd name="T13" fmla="*/ 5 h 266"/>
                      <a:gd name="T14" fmla="*/ 47 w 194"/>
                      <a:gd name="T15" fmla="*/ 7 h 266"/>
                      <a:gd name="T16" fmla="*/ 49 w 194"/>
                      <a:gd name="T17" fmla="*/ 8 h 266"/>
                      <a:gd name="T18" fmla="*/ 51 w 194"/>
                      <a:gd name="T19" fmla="*/ 10 h 266"/>
                      <a:gd name="T20" fmla="*/ 52 w 194"/>
                      <a:gd name="T21" fmla="*/ 12 h 266"/>
                      <a:gd name="T22" fmla="*/ 53 w 194"/>
                      <a:gd name="T23" fmla="*/ 15 h 266"/>
                      <a:gd name="T24" fmla="*/ 55 w 194"/>
                      <a:gd name="T25" fmla="*/ 18 h 266"/>
                      <a:gd name="T26" fmla="*/ 56 w 194"/>
                      <a:gd name="T27" fmla="*/ 20 h 266"/>
                      <a:gd name="T28" fmla="*/ 56 w 194"/>
                      <a:gd name="T29" fmla="*/ 22 h 266"/>
                      <a:gd name="T30" fmla="*/ 57 w 194"/>
                      <a:gd name="T31" fmla="*/ 25 h 266"/>
                      <a:gd name="T32" fmla="*/ 57 w 194"/>
                      <a:gd name="T33" fmla="*/ 28 h 266"/>
                      <a:gd name="T34" fmla="*/ 57 w 194"/>
                      <a:gd name="T35" fmla="*/ 79 h 266"/>
                      <a:gd name="T36" fmla="*/ 0 w 194"/>
                      <a:gd name="T37" fmla="*/ 79 h 266"/>
                      <a:gd name="T38" fmla="*/ 0 w 194"/>
                      <a:gd name="T39" fmla="*/ 28 h 266"/>
                      <a:gd name="T40" fmla="*/ 0 w 194"/>
                      <a:gd name="T41" fmla="*/ 25 h 266"/>
                      <a:gd name="T42" fmla="*/ 1 w 194"/>
                      <a:gd name="T43" fmla="*/ 22 h 266"/>
                      <a:gd name="T44" fmla="*/ 1 w 194"/>
                      <a:gd name="T45" fmla="*/ 20 h 266"/>
                      <a:gd name="T46" fmla="*/ 2 w 194"/>
                      <a:gd name="T47" fmla="*/ 18 h 266"/>
                      <a:gd name="T48" fmla="*/ 4 w 194"/>
                      <a:gd name="T49" fmla="*/ 15 h 266"/>
                      <a:gd name="T50" fmla="*/ 5 w 194"/>
                      <a:gd name="T51" fmla="*/ 12 h 266"/>
                      <a:gd name="T52" fmla="*/ 6 w 194"/>
                      <a:gd name="T53" fmla="*/ 10 h 266"/>
                      <a:gd name="T54" fmla="*/ 9 w 194"/>
                      <a:gd name="T55" fmla="*/ 8 h 266"/>
                      <a:gd name="T56" fmla="*/ 11 w 194"/>
                      <a:gd name="T57" fmla="*/ 7 h 266"/>
                      <a:gd name="T58" fmla="*/ 13 w 194"/>
                      <a:gd name="T59" fmla="*/ 5 h 266"/>
                      <a:gd name="T60" fmla="*/ 15 w 194"/>
                      <a:gd name="T61" fmla="*/ 3 h 266"/>
                      <a:gd name="T62" fmla="*/ 17 w 194"/>
                      <a:gd name="T63" fmla="*/ 2 h 266"/>
                      <a:gd name="T64" fmla="*/ 20 w 194"/>
                      <a:gd name="T65" fmla="*/ 1 h 266"/>
                      <a:gd name="T66" fmla="*/ 23 w 194"/>
                      <a:gd name="T67" fmla="*/ 1 h 266"/>
                      <a:gd name="T68" fmla="*/ 26 w 194"/>
                      <a:gd name="T69" fmla="*/ 0 h 266"/>
                      <a:gd name="T70" fmla="*/ 29 w 194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6">
                        <a:moveTo>
                          <a:pt x="97" y="0"/>
                        </a:moveTo>
                        <a:lnTo>
                          <a:pt x="107" y="1"/>
                        </a:lnTo>
                        <a:lnTo>
                          <a:pt x="117" y="2"/>
                        </a:lnTo>
                        <a:lnTo>
                          <a:pt x="126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1" y="17"/>
                        </a:lnTo>
                        <a:lnTo>
                          <a:pt x="159" y="22"/>
                        </a:lnTo>
                        <a:lnTo>
                          <a:pt x="166" y="28"/>
                        </a:lnTo>
                        <a:lnTo>
                          <a:pt x="172" y="34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7" y="59"/>
                        </a:lnTo>
                        <a:lnTo>
                          <a:pt x="190" y="67"/>
                        </a:lnTo>
                        <a:lnTo>
                          <a:pt x="192" y="75"/>
                        </a:lnTo>
                        <a:lnTo>
                          <a:pt x="193" y="85"/>
                        </a:lnTo>
                        <a:lnTo>
                          <a:pt x="194" y="94"/>
                        </a:lnTo>
                        <a:lnTo>
                          <a:pt x="194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9" y="28"/>
                        </a:lnTo>
                        <a:lnTo>
                          <a:pt x="36" y="22"/>
                        </a:lnTo>
                        <a:lnTo>
                          <a:pt x="43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9" y="4"/>
                        </a:lnTo>
                        <a:lnTo>
                          <a:pt x="78" y="2"/>
                        </a:lnTo>
                        <a:lnTo>
                          <a:pt x="88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3" name="Freeform 482"/>
                  <p:cNvSpPr>
                    <a:spLocks noChangeAspect="1"/>
                  </p:cNvSpPr>
                  <p:nvPr/>
                </p:nvSpPr>
                <p:spPr bwMode="auto">
                  <a:xfrm>
                    <a:off x="3733" y="1783"/>
                    <a:ext cx="57" cy="86"/>
                  </a:xfrm>
                  <a:custGeom>
                    <a:avLst/>
                    <a:gdLst>
                      <a:gd name="T0" fmla="*/ 29 w 194"/>
                      <a:gd name="T1" fmla="*/ 0 h 267"/>
                      <a:gd name="T2" fmla="*/ 31 w 194"/>
                      <a:gd name="T3" fmla="*/ 0 h 267"/>
                      <a:gd name="T4" fmla="*/ 34 w 194"/>
                      <a:gd name="T5" fmla="*/ 0 h 267"/>
                      <a:gd name="T6" fmla="*/ 37 w 194"/>
                      <a:gd name="T7" fmla="*/ 1 h 267"/>
                      <a:gd name="T8" fmla="*/ 40 w 194"/>
                      <a:gd name="T9" fmla="*/ 2 h 267"/>
                      <a:gd name="T10" fmla="*/ 42 w 194"/>
                      <a:gd name="T11" fmla="*/ 4 h 267"/>
                      <a:gd name="T12" fmla="*/ 44 w 194"/>
                      <a:gd name="T13" fmla="*/ 5 h 267"/>
                      <a:gd name="T14" fmla="*/ 47 w 194"/>
                      <a:gd name="T15" fmla="*/ 7 h 267"/>
                      <a:gd name="T16" fmla="*/ 49 w 194"/>
                      <a:gd name="T17" fmla="*/ 9 h 267"/>
                      <a:gd name="T18" fmla="*/ 51 w 194"/>
                      <a:gd name="T19" fmla="*/ 11 h 267"/>
                      <a:gd name="T20" fmla="*/ 52 w 194"/>
                      <a:gd name="T21" fmla="*/ 14 h 267"/>
                      <a:gd name="T22" fmla="*/ 53 w 194"/>
                      <a:gd name="T23" fmla="*/ 16 h 267"/>
                      <a:gd name="T24" fmla="*/ 55 w 194"/>
                      <a:gd name="T25" fmla="*/ 19 h 267"/>
                      <a:gd name="T26" fmla="*/ 56 w 194"/>
                      <a:gd name="T27" fmla="*/ 22 h 267"/>
                      <a:gd name="T28" fmla="*/ 56 w 194"/>
                      <a:gd name="T29" fmla="*/ 25 h 267"/>
                      <a:gd name="T30" fmla="*/ 57 w 194"/>
                      <a:gd name="T31" fmla="*/ 28 h 267"/>
                      <a:gd name="T32" fmla="*/ 57 w 194"/>
                      <a:gd name="T33" fmla="*/ 31 h 267"/>
                      <a:gd name="T34" fmla="*/ 57 w 194"/>
                      <a:gd name="T35" fmla="*/ 86 h 267"/>
                      <a:gd name="T36" fmla="*/ 0 w 194"/>
                      <a:gd name="T37" fmla="*/ 86 h 267"/>
                      <a:gd name="T38" fmla="*/ 0 w 194"/>
                      <a:gd name="T39" fmla="*/ 31 h 267"/>
                      <a:gd name="T40" fmla="*/ 0 w 194"/>
                      <a:gd name="T41" fmla="*/ 28 h 267"/>
                      <a:gd name="T42" fmla="*/ 1 w 194"/>
                      <a:gd name="T43" fmla="*/ 25 h 267"/>
                      <a:gd name="T44" fmla="*/ 1 w 194"/>
                      <a:gd name="T45" fmla="*/ 22 h 267"/>
                      <a:gd name="T46" fmla="*/ 2 w 194"/>
                      <a:gd name="T47" fmla="*/ 19 h 267"/>
                      <a:gd name="T48" fmla="*/ 4 w 194"/>
                      <a:gd name="T49" fmla="*/ 16 h 267"/>
                      <a:gd name="T50" fmla="*/ 5 w 194"/>
                      <a:gd name="T51" fmla="*/ 14 h 267"/>
                      <a:gd name="T52" fmla="*/ 6 w 194"/>
                      <a:gd name="T53" fmla="*/ 11 h 267"/>
                      <a:gd name="T54" fmla="*/ 9 w 194"/>
                      <a:gd name="T55" fmla="*/ 9 h 267"/>
                      <a:gd name="T56" fmla="*/ 11 w 194"/>
                      <a:gd name="T57" fmla="*/ 7 h 267"/>
                      <a:gd name="T58" fmla="*/ 13 w 194"/>
                      <a:gd name="T59" fmla="*/ 5 h 267"/>
                      <a:gd name="T60" fmla="*/ 15 w 194"/>
                      <a:gd name="T61" fmla="*/ 4 h 267"/>
                      <a:gd name="T62" fmla="*/ 17 w 194"/>
                      <a:gd name="T63" fmla="*/ 2 h 267"/>
                      <a:gd name="T64" fmla="*/ 20 w 194"/>
                      <a:gd name="T65" fmla="*/ 1 h 267"/>
                      <a:gd name="T66" fmla="*/ 23 w 194"/>
                      <a:gd name="T67" fmla="*/ 0 h 267"/>
                      <a:gd name="T68" fmla="*/ 26 w 194"/>
                      <a:gd name="T69" fmla="*/ 0 h 267"/>
                      <a:gd name="T70" fmla="*/ 29 w 194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7">
                        <a:moveTo>
                          <a:pt x="97" y="0"/>
                        </a:moveTo>
                        <a:lnTo>
                          <a:pt x="107" y="0"/>
                        </a:lnTo>
                        <a:lnTo>
                          <a:pt x="117" y="1"/>
                        </a:lnTo>
                        <a:lnTo>
                          <a:pt x="126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1" y="16"/>
                        </a:lnTo>
                        <a:lnTo>
                          <a:pt x="159" y="21"/>
                        </a:lnTo>
                        <a:lnTo>
                          <a:pt x="166" y="27"/>
                        </a:lnTo>
                        <a:lnTo>
                          <a:pt x="172" y="35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7" y="59"/>
                        </a:lnTo>
                        <a:lnTo>
                          <a:pt x="190" y="67"/>
                        </a:lnTo>
                        <a:lnTo>
                          <a:pt x="192" y="77"/>
                        </a:lnTo>
                        <a:lnTo>
                          <a:pt x="193" y="86"/>
                        </a:lnTo>
                        <a:lnTo>
                          <a:pt x="194" y="96"/>
                        </a:lnTo>
                        <a:lnTo>
                          <a:pt x="194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9" y="27"/>
                        </a:lnTo>
                        <a:lnTo>
                          <a:pt x="36" y="21"/>
                        </a:lnTo>
                        <a:lnTo>
                          <a:pt x="43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9" y="4"/>
                        </a:lnTo>
                        <a:lnTo>
                          <a:pt x="78" y="1"/>
                        </a:lnTo>
                        <a:lnTo>
                          <a:pt x="88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4" name="Freeform 483"/>
                  <p:cNvSpPr>
                    <a:spLocks noChangeAspect="1"/>
                  </p:cNvSpPr>
                  <p:nvPr/>
                </p:nvSpPr>
                <p:spPr bwMode="auto">
                  <a:xfrm>
                    <a:off x="1640" y="1661"/>
                    <a:ext cx="57" cy="79"/>
                  </a:xfrm>
                  <a:custGeom>
                    <a:avLst/>
                    <a:gdLst>
                      <a:gd name="T0" fmla="*/ 28 w 193"/>
                      <a:gd name="T1" fmla="*/ 0 h 266"/>
                      <a:gd name="T2" fmla="*/ 32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40 w 193"/>
                      <a:gd name="T9" fmla="*/ 2 h 266"/>
                      <a:gd name="T10" fmla="*/ 42 w 193"/>
                      <a:gd name="T11" fmla="*/ 3 h 266"/>
                      <a:gd name="T12" fmla="*/ 45 w 193"/>
                      <a:gd name="T13" fmla="*/ 5 h 266"/>
                      <a:gd name="T14" fmla="*/ 47 w 193"/>
                      <a:gd name="T15" fmla="*/ 7 h 266"/>
                      <a:gd name="T16" fmla="*/ 49 w 193"/>
                      <a:gd name="T17" fmla="*/ 8 h 266"/>
                      <a:gd name="T18" fmla="*/ 51 w 193"/>
                      <a:gd name="T19" fmla="*/ 10 h 266"/>
                      <a:gd name="T20" fmla="*/ 52 w 193"/>
                      <a:gd name="T21" fmla="*/ 12 h 266"/>
                      <a:gd name="T22" fmla="*/ 54 w 193"/>
                      <a:gd name="T23" fmla="*/ 15 h 266"/>
                      <a:gd name="T24" fmla="*/ 55 w 193"/>
                      <a:gd name="T25" fmla="*/ 18 h 266"/>
                      <a:gd name="T26" fmla="*/ 56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1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3 w 193"/>
                      <a:gd name="T49" fmla="*/ 15 h 266"/>
                      <a:gd name="T50" fmla="*/ 5 w 193"/>
                      <a:gd name="T51" fmla="*/ 12 h 266"/>
                      <a:gd name="T52" fmla="*/ 6 w 193"/>
                      <a:gd name="T53" fmla="*/ 10 h 266"/>
                      <a:gd name="T54" fmla="*/ 8 w 193"/>
                      <a:gd name="T55" fmla="*/ 8 h 266"/>
                      <a:gd name="T56" fmla="*/ 10 w 193"/>
                      <a:gd name="T57" fmla="*/ 7 h 266"/>
                      <a:gd name="T58" fmla="*/ 13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3 w 193"/>
                      <a:gd name="T67" fmla="*/ 1 h 266"/>
                      <a:gd name="T68" fmla="*/ 26 w 193"/>
                      <a:gd name="T69" fmla="*/ 0 h 266"/>
                      <a:gd name="T70" fmla="*/ 28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7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3" y="11"/>
                        </a:lnTo>
                        <a:lnTo>
                          <a:pt x="151" y="17"/>
                        </a:lnTo>
                        <a:lnTo>
                          <a:pt x="159" y="22"/>
                        </a:lnTo>
                        <a:lnTo>
                          <a:pt x="165" y="28"/>
                        </a:lnTo>
                        <a:lnTo>
                          <a:pt x="171" y="34"/>
                        </a:lnTo>
                        <a:lnTo>
                          <a:pt x="176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1" y="75"/>
                        </a:lnTo>
                        <a:lnTo>
                          <a:pt x="192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5" y="22"/>
                        </a:lnTo>
                        <a:lnTo>
                          <a:pt x="43" y="17"/>
                        </a:lnTo>
                        <a:lnTo>
                          <a:pt x="50" y="11"/>
                        </a:lnTo>
                        <a:lnTo>
                          <a:pt x="58" y="7"/>
                        </a:lnTo>
                        <a:lnTo>
                          <a:pt x="68" y="4"/>
                        </a:lnTo>
                        <a:lnTo>
                          <a:pt x="77" y="2"/>
                        </a:lnTo>
                        <a:lnTo>
                          <a:pt x="87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5" name="Freeform 484"/>
                  <p:cNvSpPr>
                    <a:spLocks noChangeAspect="1"/>
                  </p:cNvSpPr>
                  <p:nvPr/>
                </p:nvSpPr>
                <p:spPr bwMode="auto">
                  <a:xfrm>
                    <a:off x="1640" y="1783"/>
                    <a:ext cx="57" cy="86"/>
                  </a:xfrm>
                  <a:custGeom>
                    <a:avLst/>
                    <a:gdLst>
                      <a:gd name="T0" fmla="*/ 28 w 193"/>
                      <a:gd name="T1" fmla="*/ 0 h 267"/>
                      <a:gd name="T2" fmla="*/ 32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40 w 193"/>
                      <a:gd name="T9" fmla="*/ 2 h 267"/>
                      <a:gd name="T10" fmla="*/ 42 w 193"/>
                      <a:gd name="T11" fmla="*/ 4 h 267"/>
                      <a:gd name="T12" fmla="*/ 45 w 193"/>
                      <a:gd name="T13" fmla="*/ 5 h 267"/>
                      <a:gd name="T14" fmla="*/ 47 w 193"/>
                      <a:gd name="T15" fmla="*/ 7 h 267"/>
                      <a:gd name="T16" fmla="*/ 49 w 193"/>
                      <a:gd name="T17" fmla="*/ 9 h 267"/>
                      <a:gd name="T18" fmla="*/ 51 w 193"/>
                      <a:gd name="T19" fmla="*/ 11 h 267"/>
                      <a:gd name="T20" fmla="*/ 52 w 193"/>
                      <a:gd name="T21" fmla="*/ 14 h 267"/>
                      <a:gd name="T22" fmla="*/ 54 w 193"/>
                      <a:gd name="T23" fmla="*/ 16 h 267"/>
                      <a:gd name="T24" fmla="*/ 55 w 193"/>
                      <a:gd name="T25" fmla="*/ 19 h 267"/>
                      <a:gd name="T26" fmla="*/ 56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1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3 w 193"/>
                      <a:gd name="T49" fmla="*/ 16 h 267"/>
                      <a:gd name="T50" fmla="*/ 5 w 193"/>
                      <a:gd name="T51" fmla="*/ 14 h 267"/>
                      <a:gd name="T52" fmla="*/ 6 w 193"/>
                      <a:gd name="T53" fmla="*/ 11 h 267"/>
                      <a:gd name="T54" fmla="*/ 8 w 193"/>
                      <a:gd name="T55" fmla="*/ 9 h 267"/>
                      <a:gd name="T56" fmla="*/ 10 w 193"/>
                      <a:gd name="T57" fmla="*/ 7 h 267"/>
                      <a:gd name="T58" fmla="*/ 13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3 w 193"/>
                      <a:gd name="T67" fmla="*/ 0 h 267"/>
                      <a:gd name="T68" fmla="*/ 26 w 193"/>
                      <a:gd name="T69" fmla="*/ 0 h 267"/>
                      <a:gd name="T70" fmla="*/ 28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7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3" y="11"/>
                        </a:lnTo>
                        <a:lnTo>
                          <a:pt x="151" y="16"/>
                        </a:lnTo>
                        <a:lnTo>
                          <a:pt x="159" y="21"/>
                        </a:lnTo>
                        <a:lnTo>
                          <a:pt x="165" y="27"/>
                        </a:lnTo>
                        <a:lnTo>
                          <a:pt x="171" y="35"/>
                        </a:lnTo>
                        <a:lnTo>
                          <a:pt x="176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1" y="77"/>
                        </a:lnTo>
                        <a:lnTo>
                          <a:pt x="192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5" y="21"/>
                        </a:lnTo>
                        <a:lnTo>
                          <a:pt x="43" y="16"/>
                        </a:lnTo>
                        <a:lnTo>
                          <a:pt x="50" y="11"/>
                        </a:lnTo>
                        <a:lnTo>
                          <a:pt x="58" y="7"/>
                        </a:lnTo>
                        <a:lnTo>
                          <a:pt x="68" y="4"/>
                        </a:lnTo>
                        <a:lnTo>
                          <a:pt x="77" y="1"/>
                        </a:lnTo>
                        <a:lnTo>
                          <a:pt x="87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6" name="Freeform 485"/>
                  <p:cNvSpPr>
                    <a:spLocks noChangeAspect="1"/>
                  </p:cNvSpPr>
                  <p:nvPr/>
                </p:nvSpPr>
                <p:spPr bwMode="auto">
                  <a:xfrm>
                    <a:off x="4369" y="1661"/>
                    <a:ext cx="57" cy="79"/>
                  </a:xfrm>
                  <a:custGeom>
                    <a:avLst/>
                    <a:gdLst>
                      <a:gd name="T0" fmla="*/ 29 w 194"/>
                      <a:gd name="T1" fmla="*/ 0 h 266"/>
                      <a:gd name="T2" fmla="*/ 31 w 194"/>
                      <a:gd name="T3" fmla="*/ 0 h 266"/>
                      <a:gd name="T4" fmla="*/ 34 w 194"/>
                      <a:gd name="T5" fmla="*/ 1 h 266"/>
                      <a:gd name="T6" fmla="*/ 36 w 194"/>
                      <a:gd name="T7" fmla="*/ 1 h 266"/>
                      <a:gd name="T8" fmla="*/ 39 w 194"/>
                      <a:gd name="T9" fmla="*/ 2 h 266"/>
                      <a:gd name="T10" fmla="*/ 41 w 194"/>
                      <a:gd name="T11" fmla="*/ 3 h 266"/>
                      <a:gd name="T12" fmla="*/ 44 w 194"/>
                      <a:gd name="T13" fmla="*/ 5 h 266"/>
                      <a:gd name="T14" fmla="*/ 46 w 194"/>
                      <a:gd name="T15" fmla="*/ 7 h 266"/>
                      <a:gd name="T16" fmla="*/ 48 w 194"/>
                      <a:gd name="T17" fmla="*/ 8 h 266"/>
                      <a:gd name="T18" fmla="*/ 50 w 194"/>
                      <a:gd name="T19" fmla="*/ 10 h 266"/>
                      <a:gd name="T20" fmla="*/ 51 w 194"/>
                      <a:gd name="T21" fmla="*/ 12 h 266"/>
                      <a:gd name="T22" fmla="*/ 53 w 194"/>
                      <a:gd name="T23" fmla="*/ 15 h 266"/>
                      <a:gd name="T24" fmla="*/ 54 w 194"/>
                      <a:gd name="T25" fmla="*/ 18 h 266"/>
                      <a:gd name="T26" fmla="*/ 55 w 194"/>
                      <a:gd name="T27" fmla="*/ 20 h 266"/>
                      <a:gd name="T28" fmla="*/ 56 w 194"/>
                      <a:gd name="T29" fmla="*/ 22 h 266"/>
                      <a:gd name="T30" fmla="*/ 56 w 194"/>
                      <a:gd name="T31" fmla="*/ 25 h 266"/>
                      <a:gd name="T32" fmla="*/ 56 w 194"/>
                      <a:gd name="T33" fmla="*/ 28 h 266"/>
                      <a:gd name="T34" fmla="*/ 57 w 194"/>
                      <a:gd name="T35" fmla="*/ 79 h 266"/>
                      <a:gd name="T36" fmla="*/ 0 w 194"/>
                      <a:gd name="T37" fmla="*/ 79 h 266"/>
                      <a:gd name="T38" fmla="*/ 0 w 194"/>
                      <a:gd name="T39" fmla="*/ 28 h 266"/>
                      <a:gd name="T40" fmla="*/ 0 w 194"/>
                      <a:gd name="T41" fmla="*/ 25 h 266"/>
                      <a:gd name="T42" fmla="*/ 1 w 194"/>
                      <a:gd name="T43" fmla="*/ 22 h 266"/>
                      <a:gd name="T44" fmla="*/ 1 w 194"/>
                      <a:gd name="T45" fmla="*/ 20 h 266"/>
                      <a:gd name="T46" fmla="*/ 2 w 194"/>
                      <a:gd name="T47" fmla="*/ 18 h 266"/>
                      <a:gd name="T48" fmla="*/ 3 w 194"/>
                      <a:gd name="T49" fmla="*/ 15 h 266"/>
                      <a:gd name="T50" fmla="*/ 5 w 194"/>
                      <a:gd name="T51" fmla="*/ 12 h 266"/>
                      <a:gd name="T52" fmla="*/ 6 w 194"/>
                      <a:gd name="T53" fmla="*/ 10 h 266"/>
                      <a:gd name="T54" fmla="*/ 8 w 194"/>
                      <a:gd name="T55" fmla="*/ 8 h 266"/>
                      <a:gd name="T56" fmla="*/ 10 w 194"/>
                      <a:gd name="T57" fmla="*/ 7 h 266"/>
                      <a:gd name="T58" fmla="*/ 12 w 194"/>
                      <a:gd name="T59" fmla="*/ 5 h 266"/>
                      <a:gd name="T60" fmla="*/ 15 w 194"/>
                      <a:gd name="T61" fmla="*/ 3 h 266"/>
                      <a:gd name="T62" fmla="*/ 17 w 194"/>
                      <a:gd name="T63" fmla="*/ 2 h 266"/>
                      <a:gd name="T64" fmla="*/ 20 w 194"/>
                      <a:gd name="T65" fmla="*/ 1 h 266"/>
                      <a:gd name="T66" fmla="*/ 23 w 194"/>
                      <a:gd name="T67" fmla="*/ 1 h 266"/>
                      <a:gd name="T68" fmla="*/ 25 w 194"/>
                      <a:gd name="T69" fmla="*/ 0 h 266"/>
                      <a:gd name="T70" fmla="*/ 29 w 194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6">
                        <a:moveTo>
                          <a:pt x="97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4" y="4"/>
                        </a:lnTo>
                        <a:lnTo>
                          <a:pt x="134" y="7"/>
                        </a:lnTo>
                        <a:lnTo>
                          <a:pt x="141" y="11"/>
                        </a:lnTo>
                        <a:lnTo>
                          <a:pt x="149" y="17"/>
                        </a:lnTo>
                        <a:lnTo>
                          <a:pt x="157" y="22"/>
                        </a:lnTo>
                        <a:lnTo>
                          <a:pt x="163" y="28"/>
                        </a:lnTo>
                        <a:lnTo>
                          <a:pt x="169" y="34"/>
                        </a:lnTo>
                        <a:lnTo>
                          <a:pt x="175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89" y="75"/>
                        </a:lnTo>
                        <a:lnTo>
                          <a:pt x="191" y="85"/>
                        </a:lnTo>
                        <a:lnTo>
                          <a:pt x="192" y="94"/>
                        </a:lnTo>
                        <a:lnTo>
                          <a:pt x="194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7" name="Freeform 486"/>
                  <p:cNvSpPr>
                    <a:spLocks noChangeAspect="1"/>
                  </p:cNvSpPr>
                  <p:nvPr/>
                </p:nvSpPr>
                <p:spPr bwMode="auto">
                  <a:xfrm>
                    <a:off x="4369" y="1783"/>
                    <a:ext cx="57" cy="86"/>
                  </a:xfrm>
                  <a:custGeom>
                    <a:avLst/>
                    <a:gdLst>
                      <a:gd name="T0" fmla="*/ 29 w 194"/>
                      <a:gd name="T1" fmla="*/ 0 h 267"/>
                      <a:gd name="T2" fmla="*/ 31 w 194"/>
                      <a:gd name="T3" fmla="*/ 0 h 267"/>
                      <a:gd name="T4" fmla="*/ 34 w 194"/>
                      <a:gd name="T5" fmla="*/ 0 h 267"/>
                      <a:gd name="T6" fmla="*/ 36 w 194"/>
                      <a:gd name="T7" fmla="*/ 1 h 267"/>
                      <a:gd name="T8" fmla="*/ 39 w 194"/>
                      <a:gd name="T9" fmla="*/ 2 h 267"/>
                      <a:gd name="T10" fmla="*/ 41 w 194"/>
                      <a:gd name="T11" fmla="*/ 4 h 267"/>
                      <a:gd name="T12" fmla="*/ 44 w 194"/>
                      <a:gd name="T13" fmla="*/ 5 h 267"/>
                      <a:gd name="T14" fmla="*/ 46 w 194"/>
                      <a:gd name="T15" fmla="*/ 7 h 267"/>
                      <a:gd name="T16" fmla="*/ 48 w 194"/>
                      <a:gd name="T17" fmla="*/ 9 h 267"/>
                      <a:gd name="T18" fmla="*/ 50 w 194"/>
                      <a:gd name="T19" fmla="*/ 11 h 267"/>
                      <a:gd name="T20" fmla="*/ 51 w 194"/>
                      <a:gd name="T21" fmla="*/ 14 h 267"/>
                      <a:gd name="T22" fmla="*/ 53 w 194"/>
                      <a:gd name="T23" fmla="*/ 16 h 267"/>
                      <a:gd name="T24" fmla="*/ 54 w 194"/>
                      <a:gd name="T25" fmla="*/ 19 h 267"/>
                      <a:gd name="T26" fmla="*/ 55 w 194"/>
                      <a:gd name="T27" fmla="*/ 22 h 267"/>
                      <a:gd name="T28" fmla="*/ 56 w 194"/>
                      <a:gd name="T29" fmla="*/ 25 h 267"/>
                      <a:gd name="T30" fmla="*/ 56 w 194"/>
                      <a:gd name="T31" fmla="*/ 28 h 267"/>
                      <a:gd name="T32" fmla="*/ 56 w 194"/>
                      <a:gd name="T33" fmla="*/ 31 h 267"/>
                      <a:gd name="T34" fmla="*/ 57 w 194"/>
                      <a:gd name="T35" fmla="*/ 86 h 267"/>
                      <a:gd name="T36" fmla="*/ 0 w 194"/>
                      <a:gd name="T37" fmla="*/ 86 h 267"/>
                      <a:gd name="T38" fmla="*/ 0 w 194"/>
                      <a:gd name="T39" fmla="*/ 31 h 267"/>
                      <a:gd name="T40" fmla="*/ 0 w 194"/>
                      <a:gd name="T41" fmla="*/ 28 h 267"/>
                      <a:gd name="T42" fmla="*/ 1 w 194"/>
                      <a:gd name="T43" fmla="*/ 25 h 267"/>
                      <a:gd name="T44" fmla="*/ 1 w 194"/>
                      <a:gd name="T45" fmla="*/ 22 h 267"/>
                      <a:gd name="T46" fmla="*/ 2 w 194"/>
                      <a:gd name="T47" fmla="*/ 19 h 267"/>
                      <a:gd name="T48" fmla="*/ 3 w 194"/>
                      <a:gd name="T49" fmla="*/ 16 h 267"/>
                      <a:gd name="T50" fmla="*/ 5 w 194"/>
                      <a:gd name="T51" fmla="*/ 14 h 267"/>
                      <a:gd name="T52" fmla="*/ 6 w 194"/>
                      <a:gd name="T53" fmla="*/ 11 h 267"/>
                      <a:gd name="T54" fmla="*/ 8 w 194"/>
                      <a:gd name="T55" fmla="*/ 9 h 267"/>
                      <a:gd name="T56" fmla="*/ 10 w 194"/>
                      <a:gd name="T57" fmla="*/ 7 h 267"/>
                      <a:gd name="T58" fmla="*/ 12 w 194"/>
                      <a:gd name="T59" fmla="*/ 5 h 267"/>
                      <a:gd name="T60" fmla="*/ 15 w 194"/>
                      <a:gd name="T61" fmla="*/ 4 h 267"/>
                      <a:gd name="T62" fmla="*/ 17 w 194"/>
                      <a:gd name="T63" fmla="*/ 2 h 267"/>
                      <a:gd name="T64" fmla="*/ 20 w 194"/>
                      <a:gd name="T65" fmla="*/ 1 h 267"/>
                      <a:gd name="T66" fmla="*/ 23 w 194"/>
                      <a:gd name="T67" fmla="*/ 0 h 267"/>
                      <a:gd name="T68" fmla="*/ 25 w 194"/>
                      <a:gd name="T69" fmla="*/ 0 h 267"/>
                      <a:gd name="T70" fmla="*/ 29 w 194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7">
                        <a:moveTo>
                          <a:pt x="97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4" y="4"/>
                        </a:lnTo>
                        <a:lnTo>
                          <a:pt x="134" y="7"/>
                        </a:lnTo>
                        <a:lnTo>
                          <a:pt x="141" y="11"/>
                        </a:lnTo>
                        <a:lnTo>
                          <a:pt x="149" y="16"/>
                        </a:lnTo>
                        <a:lnTo>
                          <a:pt x="157" y="21"/>
                        </a:lnTo>
                        <a:lnTo>
                          <a:pt x="163" y="27"/>
                        </a:lnTo>
                        <a:lnTo>
                          <a:pt x="169" y="35"/>
                        </a:lnTo>
                        <a:lnTo>
                          <a:pt x="175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89" y="77"/>
                        </a:lnTo>
                        <a:lnTo>
                          <a:pt x="191" y="86"/>
                        </a:lnTo>
                        <a:lnTo>
                          <a:pt x="192" y="96"/>
                        </a:lnTo>
                        <a:lnTo>
                          <a:pt x="194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8" name="Freeform 487"/>
                  <p:cNvSpPr>
                    <a:spLocks noChangeAspect="1"/>
                  </p:cNvSpPr>
                  <p:nvPr/>
                </p:nvSpPr>
                <p:spPr bwMode="auto">
                  <a:xfrm>
                    <a:off x="1104" y="1661"/>
                    <a:ext cx="57" cy="79"/>
                  </a:xfrm>
                  <a:custGeom>
                    <a:avLst/>
                    <a:gdLst>
                      <a:gd name="T0" fmla="*/ 28 w 193"/>
                      <a:gd name="T1" fmla="*/ 0 h 266"/>
                      <a:gd name="T2" fmla="*/ 31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40 w 193"/>
                      <a:gd name="T9" fmla="*/ 2 h 266"/>
                      <a:gd name="T10" fmla="*/ 42 w 193"/>
                      <a:gd name="T11" fmla="*/ 3 h 266"/>
                      <a:gd name="T12" fmla="*/ 44 w 193"/>
                      <a:gd name="T13" fmla="*/ 5 h 266"/>
                      <a:gd name="T14" fmla="*/ 46 w 193"/>
                      <a:gd name="T15" fmla="*/ 7 h 266"/>
                      <a:gd name="T16" fmla="*/ 48 w 193"/>
                      <a:gd name="T17" fmla="*/ 8 h 266"/>
                      <a:gd name="T18" fmla="*/ 50 w 193"/>
                      <a:gd name="T19" fmla="*/ 10 h 266"/>
                      <a:gd name="T20" fmla="*/ 52 w 193"/>
                      <a:gd name="T21" fmla="*/ 12 h 266"/>
                      <a:gd name="T22" fmla="*/ 53 w 193"/>
                      <a:gd name="T23" fmla="*/ 15 h 266"/>
                      <a:gd name="T24" fmla="*/ 55 w 193"/>
                      <a:gd name="T25" fmla="*/ 18 h 266"/>
                      <a:gd name="T26" fmla="*/ 56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0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3 w 193"/>
                      <a:gd name="T49" fmla="*/ 15 h 266"/>
                      <a:gd name="T50" fmla="*/ 5 w 193"/>
                      <a:gd name="T51" fmla="*/ 12 h 266"/>
                      <a:gd name="T52" fmla="*/ 6 w 193"/>
                      <a:gd name="T53" fmla="*/ 10 h 266"/>
                      <a:gd name="T54" fmla="*/ 8 w 193"/>
                      <a:gd name="T55" fmla="*/ 8 h 266"/>
                      <a:gd name="T56" fmla="*/ 10 w 193"/>
                      <a:gd name="T57" fmla="*/ 7 h 266"/>
                      <a:gd name="T58" fmla="*/ 12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3 w 193"/>
                      <a:gd name="T67" fmla="*/ 1 h 266"/>
                      <a:gd name="T68" fmla="*/ 25 w 193"/>
                      <a:gd name="T69" fmla="*/ 0 h 266"/>
                      <a:gd name="T70" fmla="*/ 28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4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49" y="17"/>
                        </a:lnTo>
                        <a:lnTo>
                          <a:pt x="157" y="22"/>
                        </a:lnTo>
                        <a:lnTo>
                          <a:pt x="164" y="28"/>
                        </a:lnTo>
                        <a:lnTo>
                          <a:pt x="170" y="34"/>
                        </a:lnTo>
                        <a:lnTo>
                          <a:pt x="176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0" y="75"/>
                        </a:lnTo>
                        <a:lnTo>
                          <a:pt x="193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1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4"/>
                        </a:lnTo>
                        <a:lnTo>
                          <a:pt x="27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9" name="Freeform 488"/>
                  <p:cNvSpPr>
                    <a:spLocks noChangeAspect="1"/>
                  </p:cNvSpPr>
                  <p:nvPr/>
                </p:nvSpPr>
                <p:spPr bwMode="auto">
                  <a:xfrm>
                    <a:off x="1104" y="1783"/>
                    <a:ext cx="57" cy="86"/>
                  </a:xfrm>
                  <a:custGeom>
                    <a:avLst/>
                    <a:gdLst>
                      <a:gd name="T0" fmla="*/ 28 w 193"/>
                      <a:gd name="T1" fmla="*/ 0 h 267"/>
                      <a:gd name="T2" fmla="*/ 31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40 w 193"/>
                      <a:gd name="T9" fmla="*/ 2 h 267"/>
                      <a:gd name="T10" fmla="*/ 42 w 193"/>
                      <a:gd name="T11" fmla="*/ 4 h 267"/>
                      <a:gd name="T12" fmla="*/ 44 w 193"/>
                      <a:gd name="T13" fmla="*/ 5 h 267"/>
                      <a:gd name="T14" fmla="*/ 46 w 193"/>
                      <a:gd name="T15" fmla="*/ 7 h 267"/>
                      <a:gd name="T16" fmla="*/ 48 w 193"/>
                      <a:gd name="T17" fmla="*/ 9 h 267"/>
                      <a:gd name="T18" fmla="*/ 50 w 193"/>
                      <a:gd name="T19" fmla="*/ 11 h 267"/>
                      <a:gd name="T20" fmla="*/ 52 w 193"/>
                      <a:gd name="T21" fmla="*/ 14 h 267"/>
                      <a:gd name="T22" fmla="*/ 53 w 193"/>
                      <a:gd name="T23" fmla="*/ 16 h 267"/>
                      <a:gd name="T24" fmla="*/ 55 w 193"/>
                      <a:gd name="T25" fmla="*/ 19 h 267"/>
                      <a:gd name="T26" fmla="*/ 56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0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3 w 193"/>
                      <a:gd name="T49" fmla="*/ 16 h 267"/>
                      <a:gd name="T50" fmla="*/ 5 w 193"/>
                      <a:gd name="T51" fmla="*/ 14 h 267"/>
                      <a:gd name="T52" fmla="*/ 6 w 193"/>
                      <a:gd name="T53" fmla="*/ 11 h 267"/>
                      <a:gd name="T54" fmla="*/ 8 w 193"/>
                      <a:gd name="T55" fmla="*/ 9 h 267"/>
                      <a:gd name="T56" fmla="*/ 10 w 193"/>
                      <a:gd name="T57" fmla="*/ 7 h 267"/>
                      <a:gd name="T58" fmla="*/ 12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3 w 193"/>
                      <a:gd name="T67" fmla="*/ 0 h 267"/>
                      <a:gd name="T68" fmla="*/ 25 w 193"/>
                      <a:gd name="T69" fmla="*/ 0 h 267"/>
                      <a:gd name="T70" fmla="*/ 28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4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49" y="16"/>
                        </a:lnTo>
                        <a:lnTo>
                          <a:pt x="157" y="21"/>
                        </a:lnTo>
                        <a:lnTo>
                          <a:pt x="164" y="27"/>
                        </a:lnTo>
                        <a:lnTo>
                          <a:pt x="170" y="35"/>
                        </a:lnTo>
                        <a:lnTo>
                          <a:pt x="176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0" y="77"/>
                        </a:lnTo>
                        <a:lnTo>
                          <a:pt x="193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1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5"/>
                        </a:lnTo>
                        <a:lnTo>
                          <a:pt x="27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0" name="Freeform 489"/>
                  <p:cNvSpPr>
                    <a:spLocks noChangeAspect="1"/>
                  </p:cNvSpPr>
                  <p:nvPr/>
                </p:nvSpPr>
                <p:spPr bwMode="auto">
                  <a:xfrm>
                    <a:off x="3833" y="1661"/>
                    <a:ext cx="57" cy="79"/>
                  </a:xfrm>
                  <a:custGeom>
                    <a:avLst/>
                    <a:gdLst>
                      <a:gd name="T0" fmla="*/ 29 w 192"/>
                      <a:gd name="T1" fmla="*/ 0 h 266"/>
                      <a:gd name="T2" fmla="*/ 32 w 192"/>
                      <a:gd name="T3" fmla="*/ 0 h 266"/>
                      <a:gd name="T4" fmla="*/ 34 w 192"/>
                      <a:gd name="T5" fmla="*/ 1 h 266"/>
                      <a:gd name="T6" fmla="*/ 37 w 192"/>
                      <a:gd name="T7" fmla="*/ 1 h 266"/>
                      <a:gd name="T8" fmla="*/ 40 w 192"/>
                      <a:gd name="T9" fmla="*/ 2 h 266"/>
                      <a:gd name="T10" fmla="*/ 42 w 192"/>
                      <a:gd name="T11" fmla="*/ 3 h 266"/>
                      <a:gd name="T12" fmla="*/ 45 w 192"/>
                      <a:gd name="T13" fmla="*/ 5 h 266"/>
                      <a:gd name="T14" fmla="*/ 47 w 192"/>
                      <a:gd name="T15" fmla="*/ 7 h 266"/>
                      <a:gd name="T16" fmla="*/ 49 w 192"/>
                      <a:gd name="T17" fmla="*/ 8 h 266"/>
                      <a:gd name="T18" fmla="*/ 50 w 192"/>
                      <a:gd name="T19" fmla="*/ 10 h 266"/>
                      <a:gd name="T20" fmla="*/ 52 w 192"/>
                      <a:gd name="T21" fmla="*/ 12 h 266"/>
                      <a:gd name="T22" fmla="*/ 53 w 192"/>
                      <a:gd name="T23" fmla="*/ 15 h 266"/>
                      <a:gd name="T24" fmla="*/ 55 w 192"/>
                      <a:gd name="T25" fmla="*/ 18 h 266"/>
                      <a:gd name="T26" fmla="*/ 56 w 192"/>
                      <a:gd name="T27" fmla="*/ 20 h 266"/>
                      <a:gd name="T28" fmla="*/ 56 w 192"/>
                      <a:gd name="T29" fmla="*/ 22 h 266"/>
                      <a:gd name="T30" fmla="*/ 57 w 192"/>
                      <a:gd name="T31" fmla="*/ 25 h 266"/>
                      <a:gd name="T32" fmla="*/ 57 w 192"/>
                      <a:gd name="T33" fmla="*/ 28 h 266"/>
                      <a:gd name="T34" fmla="*/ 57 w 192"/>
                      <a:gd name="T35" fmla="*/ 79 h 266"/>
                      <a:gd name="T36" fmla="*/ 0 w 192"/>
                      <a:gd name="T37" fmla="*/ 79 h 266"/>
                      <a:gd name="T38" fmla="*/ 0 w 192"/>
                      <a:gd name="T39" fmla="*/ 28 h 266"/>
                      <a:gd name="T40" fmla="*/ 0 w 192"/>
                      <a:gd name="T41" fmla="*/ 25 h 266"/>
                      <a:gd name="T42" fmla="*/ 1 w 192"/>
                      <a:gd name="T43" fmla="*/ 22 h 266"/>
                      <a:gd name="T44" fmla="*/ 1 w 192"/>
                      <a:gd name="T45" fmla="*/ 20 h 266"/>
                      <a:gd name="T46" fmla="*/ 2 w 192"/>
                      <a:gd name="T47" fmla="*/ 18 h 266"/>
                      <a:gd name="T48" fmla="*/ 4 w 192"/>
                      <a:gd name="T49" fmla="*/ 15 h 266"/>
                      <a:gd name="T50" fmla="*/ 5 w 192"/>
                      <a:gd name="T51" fmla="*/ 12 h 266"/>
                      <a:gd name="T52" fmla="*/ 7 w 192"/>
                      <a:gd name="T53" fmla="*/ 10 h 266"/>
                      <a:gd name="T54" fmla="*/ 9 w 192"/>
                      <a:gd name="T55" fmla="*/ 8 h 266"/>
                      <a:gd name="T56" fmla="*/ 11 w 192"/>
                      <a:gd name="T57" fmla="*/ 7 h 266"/>
                      <a:gd name="T58" fmla="*/ 13 w 192"/>
                      <a:gd name="T59" fmla="*/ 5 h 266"/>
                      <a:gd name="T60" fmla="*/ 15 w 192"/>
                      <a:gd name="T61" fmla="*/ 3 h 266"/>
                      <a:gd name="T62" fmla="*/ 18 w 192"/>
                      <a:gd name="T63" fmla="*/ 2 h 266"/>
                      <a:gd name="T64" fmla="*/ 20 w 192"/>
                      <a:gd name="T65" fmla="*/ 1 h 266"/>
                      <a:gd name="T66" fmla="*/ 23 w 192"/>
                      <a:gd name="T67" fmla="*/ 1 h 266"/>
                      <a:gd name="T68" fmla="*/ 26 w 192"/>
                      <a:gd name="T69" fmla="*/ 0 h 266"/>
                      <a:gd name="T70" fmla="*/ 29 w 192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6">
                        <a:moveTo>
                          <a:pt x="97" y="0"/>
                        </a:moveTo>
                        <a:lnTo>
                          <a:pt x="107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0" y="17"/>
                        </a:lnTo>
                        <a:lnTo>
                          <a:pt x="157" y="22"/>
                        </a:lnTo>
                        <a:lnTo>
                          <a:pt x="164" y="28"/>
                        </a:lnTo>
                        <a:lnTo>
                          <a:pt x="170" y="34"/>
                        </a:lnTo>
                        <a:lnTo>
                          <a:pt x="176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8" y="67"/>
                        </a:lnTo>
                        <a:lnTo>
                          <a:pt x="190" y="75"/>
                        </a:lnTo>
                        <a:lnTo>
                          <a:pt x="192" y="85"/>
                        </a:lnTo>
                        <a:lnTo>
                          <a:pt x="192" y="94"/>
                        </a:lnTo>
                        <a:lnTo>
                          <a:pt x="192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9" y="28"/>
                        </a:lnTo>
                        <a:lnTo>
                          <a:pt x="36" y="22"/>
                        </a:lnTo>
                        <a:lnTo>
                          <a:pt x="43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9" y="4"/>
                        </a:lnTo>
                        <a:lnTo>
                          <a:pt x="77" y="2"/>
                        </a:lnTo>
                        <a:lnTo>
                          <a:pt x="88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1" name="Freeform 490"/>
                  <p:cNvSpPr>
                    <a:spLocks noChangeAspect="1"/>
                  </p:cNvSpPr>
                  <p:nvPr/>
                </p:nvSpPr>
                <p:spPr bwMode="auto">
                  <a:xfrm>
                    <a:off x="3833" y="1783"/>
                    <a:ext cx="57" cy="86"/>
                  </a:xfrm>
                  <a:custGeom>
                    <a:avLst/>
                    <a:gdLst>
                      <a:gd name="T0" fmla="*/ 29 w 192"/>
                      <a:gd name="T1" fmla="*/ 0 h 267"/>
                      <a:gd name="T2" fmla="*/ 32 w 192"/>
                      <a:gd name="T3" fmla="*/ 0 h 267"/>
                      <a:gd name="T4" fmla="*/ 34 w 192"/>
                      <a:gd name="T5" fmla="*/ 0 h 267"/>
                      <a:gd name="T6" fmla="*/ 37 w 192"/>
                      <a:gd name="T7" fmla="*/ 1 h 267"/>
                      <a:gd name="T8" fmla="*/ 40 w 192"/>
                      <a:gd name="T9" fmla="*/ 2 h 267"/>
                      <a:gd name="T10" fmla="*/ 42 w 192"/>
                      <a:gd name="T11" fmla="*/ 4 h 267"/>
                      <a:gd name="T12" fmla="*/ 45 w 192"/>
                      <a:gd name="T13" fmla="*/ 5 h 267"/>
                      <a:gd name="T14" fmla="*/ 47 w 192"/>
                      <a:gd name="T15" fmla="*/ 7 h 267"/>
                      <a:gd name="T16" fmla="*/ 49 w 192"/>
                      <a:gd name="T17" fmla="*/ 9 h 267"/>
                      <a:gd name="T18" fmla="*/ 50 w 192"/>
                      <a:gd name="T19" fmla="*/ 11 h 267"/>
                      <a:gd name="T20" fmla="*/ 52 w 192"/>
                      <a:gd name="T21" fmla="*/ 14 h 267"/>
                      <a:gd name="T22" fmla="*/ 53 w 192"/>
                      <a:gd name="T23" fmla="*/ 16 h 267"/>
                      <a:gd name="T24" fmla="*/ 55 w 192"/>
                      <a:gd name="T25" fmla="*/ 19 h 267"/>
                      <a:gd name="T26" fmla="*/ 56 w 192"/>
                      <a:gd name="T27" fmla="*/ 22 h 267"/>
                      <a:gd name="T28" fmla="*/ 56 w 192"/>
                      <a:gd name="T29" fmla="*/ 25 h 267"/>
                      <a:gd name="T30" fmla="*/ 57 w 192"/>
                      <a:gd name="T31" fmla="*/ 28 h 267"/>
                      <a:gd name="T32" fmla="*/ 57 w 192"/>
                      <a:gd name="T33" fmla="*/ 31 h 267"/>
                      <a:gd name="T34" fmla="*/ 57 w 192"/>
                      <a:gd name="T35" fmla="*/ 86 h 267"/>
                      <a:gd name="T36" fmla="*/ 0 w 192"/>
                      <a:gd name="T37" fmla="*/ 86 h 267"/>
                      <a:gd name="T38" fmla="*/ 0 w 192"/>
                      <a:gd name="T39" fmla="*/ 31 h 267"/>
                      <a:gd name="T40" fmla="*/ 0 w 192"/>
                      <a:gd name="T41" fmla="*/ 28 h 267"/>
                      <a:gd name="T42" fmla="*/ 1 w 192"/>
                      <a:gd name="T43" fmla="*/ 25 h 267"/>
                      <a:gd name="T44" fmla="*/ 1 w 192"/>
                      <a:gd name="T45" fmla="*/ 22 h 267"/>
                      <a:gd name="T46" fmla="*/ 2 w 192"/>
                      <a:gd name="T47" fmla="*/ 19 h 267"/>
                      <a:gd name="T48" fmla="*/ 4 w 192"/>
                      <a:gd name="T49" fmla="*/ 16 h 267"/>
                      <a:gd name="T50" fmla="*/ 5 w 192"/>
                      <a:gd name="T51" fmla="*/ 14 h 267"/>
                      <a:gd name="T52" fmla="*/ 7 w 192"/>
                      <a:gd name="T53" fmla="*/ 11 h 267"/>
                      <a:gd name="T54" fmla="*/ 9 w 192"/>
                      <a:gd name="T55" fmla="*/ 9 h 267"/>
                      <a:gd name="T56" fmla="*/ 11 w 192"/>
                      <a:gd name="T57" fmla="*/ 7 h 267"/>
                      <a:gd name="T58" fmla="*/ 13 w 192"/>
                      <a:gd name="T59" fmla="*/ 5 h 267"/>
                      <a:gd name="T60" fmla="*/ 15 w 192"/>
                      <a:gd name="T61" fmla="*/ 4 h 267"/>
                      <a:gd name="T62" fmla="*/ 18 w 192"/>
                      <a:gd name="T63" fmla="*/ 2 h 267"/>
                      <a:gd name="T64" fmla="*/ 20 w 192"/>
                      <a:gd name="T65" fmla="*/ 1 h 267"/>
                      <a:gd name="T66" fmla="*/ 23 w 192"/>
                      <a:gd name="T67" fmla="*/ 0 h 267"/>
                      <a:gd name="T68" fmla="*/ 26 w 192"/>
                      <a:gd name="T69" fmla="*/ 0 h 267"/>
                      <a:gd name="T70" fmla="*/ 29 w 192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7">
                        <a:moveTo>
                          <a:pt x="97" y="0"/>
                        </a:moveTo>
                        <a:lnTo>
                          <a:pt x="107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0" y="16"/>
                        </a:lnTo>
                        <a:lnTo>
                          <a:pt x="157" y="21"/>
                        </a:lnTo>
                        <a:lnTo>
                          <a:pt x="164" y="27"/>
                        </a:lnTo>
                        <a:lnTo>
                          <a:pt x="170" y="35"/>
                        </a:lnTo>
                        <a:lnTo>
                          <a:pt x="176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8" y="67"/>
                        </a:lnTo>
                        <a:lnTo>
                          <a:pt x="190" y="77"/>
                        </a:lnTo>
                        <a:lnTo>
                          <a:pt x="192" y="86"/>
                        </a:lnTo>
                        <a:lnTo>
                          <a:pt x="192" y="96"/>
                        </a:lnTo>
                        <a:lnTo>
                          <a:pt x="192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9" y="27"/>
                        </a:lnTo>
                        <a:lnTo>
                          <a:pt x="36" y="21"/>
                        </a:lnTo>
                        <a:lnTo>
                          <a:pt x="43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9" y="4"/>
                        </a:lnTo>
                        <a:lnTo>
                          <a:pt x="77" y="1"/>
                        </a:lnTo>
                        <a:lnTo>
                          <a:pt x="88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2" name="Freeform 491"/>
                  <p:cNvSpPr>
                    <a:spLocks noChangeAspect="1"/>
                  </p:cNvSpPr>
                  <p:nvPr/>
                </p:nvSpPr>
                <p:spPr bwMode="auto">
                  <a:xfrm>
                    <a:off x="1747" y="1661"/>
                    <a:ext cx="57" cy="79"/>
                  </a:xfrm>
                  <a:custGeom>
                    <a:avLst/>
                    <a:gdLst>
                      <a:gd name="T0" fmla="*/ 28 w 192"/>
                      <a:gd name="T1" fmla="*/ 0 h 266"/>
                      <a:gd name="T2" fmla="*/ 31 w 192"/>
                      <a:gd name="T3" fmla="*/ 0 h 266"/>
                      <a:gd name="T4" fmla="*/ 34 w 192"/>
                      <a:gd name="T5" fmla="*/ 1 h 266"/>
                      <a:gd name="T6" fmla="*/ 37 w 192"/>
                      <a:gd name="T7" fmla="*/ 1 h 266"/>
                      <a:gd name="T8" fmla="*/ 39 w 192"/>
                      <a:gd name="T9" fmla="*/ 2 h 266"/>
                      <a:gd name="T10" fmla="*/ 42 w 192"/>
                      <a:gd name="T11" fmla="*/ 3 h 266"/>
                      <a:gd name="T12" fmla="*/ 45 w 192"/>
                      <a:gd name="T13" fmla="*/ 5 h 266"/>
                      <a:gd name="T14" fmla="*/ 47 w 192"/>
                      <a:gd name="T15" fmla="*/ 7 h 266"/>
                      <a:gd name="T16" fmla="*/ 49 w 192"/>
                      <a:gd name="T17" fmla="*/ 8 h 266"/>
                      <a:gd name="T18" fmla="*/ 50 w 192"/>
                      <a:gd name="T19" fmla="*/ 10 h 266"/>
                      <a:gd name="T20" fmla="*/ 52 w 192"/>
                      <a:gd name="T21" fmla="*/ 12 h 266"/>
                      <a:gd name="T22" fmla="*/ 54 w 192"/>
                      <a:gd name="T23" fmla="*/ 15 h 266"/>
                      <a:gd name="T24" fmla="*/ 55 w 192"/>
                      <a:gd name="T25" fmla="*/ 18 h 266"/>
                      <a:gd name="T26" fmla="*/ 56 w 192"/>
                      <a:gd name="T27" fmla="*/ 20 h 266"/>
                      <a:gd name="T28" fmla="*/ 56 w 192"/>
                      <a:gd name="T29" fmla="*/ 22 h 266"/>
                      <a:gd name="T30" fmla="*/ 57 w 192"/>
                      <a:gd name="T31" fmla="*/ 25 h 266"/>
                      <a:gd name="T32" fmla="*/ 57 w 192"/>
                      <a:gd name="T33" fmla="*/ 28 h 266"/>
                      <a:gd name="T34" fmla="*/ 57 w 192"/>
                      <a:gd name="T35" fmla="*/ 79 h 266"/>
                      <a:gd name="T36" fmla="*/ 0 w 192"/>
                      <a:gd name="T37" fmla="*/ 79 h 266"/>
                      <a:gd name="T38" fmla="*/ 0 w 192"/>
                      <a:gd name="T39" fmla="*/ 28 h 266"/>
                      <a:gd name="T40" fmla="*/ 1 w 192"/>
                      <a:gd name="T41" fmla="*/ 25 h 266"/>
                      <a:gd name="T42" fmla="*/ 1 w 192"/>
                      <a:gd name="T43" fmla="*/ 22 h 266"/>
                      <a:gd name="T44" fmla="*/ 1 w 192"/>
                      <a:gd name="T45" fmla="*/ 20 h 266"/>
                      <a:gd name="T46" fmla="*/ 2 w 192"/>
                      <a:gd name="T47" fmla="*/ 18 h 266"/>
                      <a:gd name="T48" fmla="*/ 4 w 192"/>
                      <a:gd name="T49" fmla="*/ 15 h 266"/>
                      <a:gd name="T50" fmla="*/ 5 w 192"/>
                      <a:gd name="T51" fmla="*/ 12 h 266"/>
                      <a:gd name="T52" fmla="*/ 7 w 192"/>
                      <a:gd name="T53" fmla="*/ 10 h 266"/>
                      <a:gd name="T54" fmla="*/ 9 w 192"/>
                      <a:gd name="T55" fmla="*/ 8 h 266"/>
                      <a:gd name="T56" fmla="*/ 10 w 192"/>
                      <a:gd name="T57" fmla="*/ 7 h 266"/>
                      <a:gd name="T58" fmla="*/ 13 w 192"/>
                      <a:gd name="T59" fmla="*/ 5 h 266"/>
                      <a:gd name="T60" fmla="*/ 15 w 192"/>
                      <a:gd name="T61" fmla="*/ 3 h 266"/>
                      <a:gd name="T62" fmla="*/ 18 w 192"/>
                      <a:gd name="T63" fmla="*/ 2 h 266"/>
                      <a:gd name="T64" fmla="*/ 20 w 192"/>
                      <a:gd name="T65" fmla="*/ 1 h 266"/>
                      <a:gd name="T66" fmla="*/ 23 w 192"/>
                      <a:gd name="T67" fmla="*/ 1 h 266"/>
                      <a:gd name="T68" fmla="*/ 26 w 192"/>
                      <a:gd name="T69" fmla="*/ 0 h 266"/>
                      <a:gd name="T70" fmla="*/ 28 w 192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6">
                        <a:moveTo>
                          <a:pt x="95" y="0"/>
                        </a:moveTo>
                        <a:lnTo>
                          <a:pt x="106" y="1"/>
                        </a:lnTo>
                        <a:lnTo>
                          <a:pt x="115" y="2"/>
                        </a:lnTo>
                        <a:lnTo>
                          <a:pt x="125" y="4"/>
                        </a:lnTo>
                        <a:lnTo>
                          <a:pt x="133" y="7"/>
                        </a:lnTo>
                        <a:lnTo>
                          <a:pt x="142" y="11"/>
                        </a:lnTo>
                        <a:lnTo>
                          <a:pt x="150" y="17"/>
                        </a:lnTo>
                        <a:lnTo>
                          <a:pt x="157" y="22"/>
                        </a:lnTo>
                        <a:lnTo>
                          <a:pt x="164" y="28"/>
                        </a:lnTo>
                        <a:lnTo>
                          <a:pt x="170" y="34"/>
                        </a:lnTo>
                        <a:lnTo>
                          <a:pt x="176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0" y="75"/>
                        </a:lnTo>
                        <a:lnTo>
                          <a:pt x="192" y="85"/>
                        </a:lnTo>
                        <a:lnTo>
                          <a:pt x="192" y="94"/>
                        </a:lnTo>
                        <a:lnTo>
                          <a:pt x="192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2" y="85"/>
                        </a:lnTo>
                        <a:lnTo>
                          <a:pt x="3" y="75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3" y="34"/>
                        </a:lnTo>
                        <a:lnTo>
                          <a:pt x="29" y="28"/>
                        </a:lnTo>
                        <a:lnTo>
                          <a:pt x="35" y="22"/>
                        </a:lnTo>
                        <a:lnTo>
                          <a:pt x="43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6" y="2"/>
                        </a:lnTo>
                        <a:lnTo>
                          <a:pt x="86" y="1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3" name="Freeform 492"/>
                  <p:cNvSpPr>
                    <a:spLocks noChangeAspect="1"/>
                  </p:cNvSpPr>
                  <p:nvPr/>
                </p:nvSpPr>
                <p:spPr bwMode="auto">
                  <a:xfrm>
                    <a:off x="1747" y="1783"/>
                    <a:ext cx="57" cy="86"/>
                  </a:xfrm>
                  <a:custGeom>
                    <a:avLst/>
                    <a:gdLst>
                      <a:gd name="T0" fmla="*/ 28 w 192"/>
                      <a:gd name="T1" fmla="*/ 0 h 267"/>
                      <a:gd name="T2" fmla="*/ 31 w 192"/>
                      <a:gd name="T3" fmla="*/ 0 h 267"/>
                      <a:gd name="T4" fmla="*/ 34 w 192"/>
                      <a:gd name="T5" fmla="*/ 0 h 267"/>
                      <a:gd name="T6" fmla="*/ 37 w 192"/>
                      <a:gd name="T7" fmla="*/ 1 h 267"/>
                      <a:gd name="T8" fmla="*/ 39 w 192"/>
                      <a:gd name="T9" fmla="*/ 2 h 267"/>
                      <a:gd name="T10" fmla="*/ 42 w 192"/>
                      <a:gd name="T11" fmla="*/ 4 h 267"/>
                      <a:gd name="T12" fmla="*/ 45 w 192"/>
                      <a:gd name="T13" fmla="*/ 5 h 267"/>
                      <a:gd name="T14" fmla="*/ 47 w 192"/>
                      <a:gd name="T15" fmla="*/ 7 h 267"/>
                      <a:gd name="T16" fmla="*/ 49 w 192"/>
                      <a:gd name="T17" fmla="*/ 9 h 267"/>
                      <a:gd name="T18" fmla="*/ 50 w 192"/>
                      <a:gd name="T19" fmla="*/ 11 h 267"/>
                      <a:gd name="T20" fmla="*/ 52 w 192"/>
                      <a:gd name="T21" fmla="*/ 14 h 267"/>
                      <a:gd name="T22" fmla="*/ 54 w 192"/>
                      <a:gd name="T23" fmla="*/ 16 h 267"/>
                      <a:gd name="T24" fmla="*/ 55 w 192"/>
                      <a:gd name="T25" fmla="*/ 19 h 267"/>
                      <a:gd name="T26" fmla="*/ 56 w 192"/>
                      <a:gd name="T27" fmla="*/ 22 h 267"/>
                      <a:gd name="T28" fmla="*/ 56 w 192"/>
                      <a:gd name="T29" fmla="*/ 25 h 267"/>
                      <a:gd name="T30" fmla="*/ 57 w 192"/>
                      <a:gd name="T31" fmla="*/ 28 h 267"/>
                      <a:gd name="T32" fmla="*/ 57 w 192"/>
                      <a:gd name="T33" fmla="*/ 31 h 267"/>
                      <a:gd name="T34" fmla="*/ 57 w 192"/>
                      <a:gd name="T35" fmla="*/ 86 h 267"/>
                      <a:gd name="T36" fmla="*/ 0 w 192"/>
                      <a:gd name="T37" fmla="*/ 86 h 267"/>
                      <a:gd name="T38" fmla="*/ 0 w 192"/>
                      <a:gd name="T39" fmla="*/ 31 h 267"/>
                      <a:gd name="T40" fmla="*/ 1 w 192"/>
                      <a:gd name="T41" fmla="*/ 28 h 267"/>
                      <a:gd name="T42" fmla="*/ 1 w 192"/>
                      <a:gd name="T43" fmla="*/ 25 h 267"/>
                      <a:gd name="T44" fmla="*/ 1 w 192"/>
                      <a:gd name="T45" fmla="*/ 22 h 267"/>
                      <a:gd name="T46" fmla="*/ 2 w 192"/>
                      <a:gd name="T47" fmla="*/ 19 h 267"/>
                      <a:gd name="T48" fmla="*/ 4 w 192"/>
                      <a:gd name="T49" fmla="*/ 16 h 267"/>
                      <a:gd name="T50" fmla="*/ 5 w 192"/>
                      <a:gd name="T51" fmla="*/ 14 h 267"/>
                      <a:gd name="T52" fmla="*/ 7 w 192"/>
                      <a:gd name="T53" fmla="*/ 11 h 267"/>
                      <a:gd name="T54" fmla="*/ 9 w 192"/>
                      <a:gd name="T55" fmla="*/ 9 h 267"/>
                      <a:gd name="T56" fmla="*/ 10 w 192"/>
                      <a:gd name="T57" fmla="*/ 7 h 267"/>
                      <a:gd name="T58" fmla="*/ 13 w 192"/>
                      <a:gd name="T59" fmla="*/ 5 h 267"/>
                      <a:gd name="T60" fmla="*/ 15 w 192"/>
                      <a:gd name="T61" fmla="*/ 4 h 267"/>
                      <a:gd name="T62" fmla="*/ 18 w 192"/>
                      <a:gd name="T63" fmla="*/ 2 h 267"/>
                      <a:gd name="T64" fmla="*/ 20 w 192"/>
                      <a:gd name="T65" fmla="*/ 1 h 267"/>
                      <a:gd name="T66" fmla="*/ 23 w 192"/>
                      <a:gd name="T67" fmla="*/ 0 h 267"/>
                      <a:gd name="T68" fmla="*/ 26 w 192"/>
                      <a:gd name="T69" fmla="*/ 0 h 267"/>
                      <a:gd name="T70" fmla="*/ 28 w 192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7">
                        <a:moveTo>
                          <a:pt x="95" y="0"/>
                        </a:moveTo>
                        <a:lnTo>
                          <a:pt x="106" y="0"/>
                        </a:lnTo>
                        <a:lnTo>
                          <a:pt x="115" y="1"/>
                        </a:lnTo>
                        <a:lnTo>
                          <a:pt x="125" y="4"/>
                        </a:lnTo>
                        <a:lnTo>
                          <a:pt x="133" y="7"/>
                        </a:lnTo>
                        <a:lnTo>
                          <a:pt x="142" y="11"/>
                        </a:lnTo>
                        <a:lnTo>
                          <a:pt x="150" y="16"/>
                        </a:lnTo>
                        <a:lnTo>
                          <a:pt x="157" y="21"/>
                        </a:lnTo>
                        <a:lnTo>
                          <a:pt x="164" y="27"/>
                        </a:lnTo>
                        <a:lnTo>
                          <a:pt x="170" y="35"/>
                        </a:lnTo>
                        <a:lnTo>
                          <a:pt x="176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0" y="77"/>
                        </a:lnTo>
                        <a:lnTo>
                          <a:pt x="192" y="86"/>
                        </a:lnTo>
                        <a:lnTo>
                          <a:pt x="192" y="96"/>
                        </a:lnTo>
                        <a:lnTo>
                          <a:pt x="192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2" y="86"/>
                        </a:lnTo>
                        <a:lnTo>
                          <a:pt x="3" y="77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3" y="35"/>
                        </a:lnTo>
                        <a:lnTo>
                          <a:pt x="29" y="27"/>
                        </a:lnTo>
                        <a:lnTo>
                          <a:pt x="35" y="21"/>
                        </a:lnTo>
                        <a:lnTo>
                          <a:pt x="43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6" y="1"/>
                        </a:lnTo>
                        <a:lnTo>
                          <a:pt x="86" y="0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4" name="Freeform 493"/>
                  <p:cNvSpPr>
                    <a:spLocks noChangeAspect="1"/>
                  </p:cNvSpPr>
                  <p:nvPr/>
                </p:nvSpPr>
                <p:spPr bwMode="auto">
                  <a:xfrm>
                    <a:off x="4477" y="1661"/>
                    <a:ext cx="57" cy="79"/>
                  </a:xfrm>
                  <a:custGeom>
                    <a:avLst/>
                    <a:gdLst>
                      <a:gd name="T0" fmla="*/ 28 w 192"/>
                      <a:gd name="T1" fmla="*/ 0 h 266"/>
                      <a:gd name="T2" fmla="*/ 31 w 192"/>
                      <a:gd name="T3" fmla="*/ 0 h 266"/>
                      <a:gd name="T4" fmla="*/ 34 w 192"/>
                      <a:gd name="T5" fmla="*/ 1 h 266"/>
                      <a:gd name="T6" fmla="*/ 37 w 192"/>
                      <a:gd name="T7" fmla="*/ 1 h 266"/>
                      <a:gd name="T8" fmla="*/ 39 w 192"/>
                      <a:gd name="T9" fmla="*/ 2 h 266"/>
                      <a:gd name="T10" fmla="*/ 42 w 192"/>
                      <a:gd name="T11" fmla="*/ 3 h 266"/>
                      <a:gd name="T12" fmla="*/ 44 w 192"/>
                      <a:gd name="T13" fmla="*/ 5 h 266"/>
                      <a:gd name="T14" fmla="*/ 47 w 192"/>
                      <a:gd name="T15" fmla="*/ 7 h 266"/>
                      <a:gd name="T16" fmla="*/ 48 w 192"/>
                      <a:gd name="T17" fmla="*/ 8 h 266"/>
                      <a:gd name="T18" fmla="*/ 50 w 192"/>
                      <a:gd name="T19" fmla="*/ 10 h 266"/>
                      <a:gd name="T20" fmla="*/ 52 w 192"/>
                      <a:gd name="T21" fmla="*/ 12 h 266"/>
                      <a:gd name="T22" fmla="*/ 53 w 192"/>
                      <a:gd name="T23" fmla="*/ 15 h 266"/>
                      <a:gd name="T24" fmla="*/ 55 w 192"/>
                      <a:gd name="T25" fmla="*/ 18 h 266"/>
                      <a:gd name="T26" fmla="*/ 56 w 192"/>
                      <a:gd name="T27" fmla="*/ 20 h 266"/>
                      <a:gd name="T28" fmla="*/ 56 w 192"/>
                      <a:gd name="T29" fmla="*/ 22 h 266"/>
                      <a:gd name="T30" fmla="*/ 56 w 192"/>
                      <a:gd name="T31" fmla="*/ 25 h 266"/>
                      <a:gd name="T32" fmla="*/ 57 w 192"/>
                      <a:gd name="T33" fmla="*/ 28 h 266"/>
                      <a:gd name="T34" fmla="*/ 57 w 192"/>
                      <a:gd name="T35" fmla="*/ 79 h 266"/>
                      <a:gd name="T36" fmla="*/ 0 w 192"/>
                      <a:gd name="T37" fmla="*/ 79 h 266"/>
                      <a:gd name="T38" fmla="*/ 0 w 192"/>
                      <a:gd name="T39" fmla="*/ 28 h 266"/>
                      <a:gd name="T40" fmla="*/ 0 w 192"/>
                      <a:gd name="T41" fmla="*/ 25 h 266"/>
                      <a:gd name="T42" fmla="*/ 1 w 192"/>
                      <a:gd name="T43" fmla="*/ 22 h 266"/>
                      <a:gd name="T44" fmla="*/ 1 w 192"/>
                      <a:gd name="T45" fmla="*/ 20 h 266"/>
                      <a:gd name="T46" fmla="*/ 2 w 192"/>
                      <a:gd name="T47" fmla="*/ 18 h 266"/>
                      <a:gd name="T48" fmla="*/ 3 w 192"/>
                      <a:gd name="T49" fmla="*/ 15 h 266"/>
                      <a:gd name="T50" fmla="*/ 5 w 192"/>
                      <a:gd name="T51" fmla="*/ 12 h 266"/>
                      <a:gd name="T52" fmla="*/ 7 w 192"/>
                      <a:gd name="T53" fmla="*/ 10 h 266"/>
                      <a:gd name="T54" fmla="*/ 8 w 192"/>
                      <a:gd name="T55" fmla="*/ 8 h 266"/>
                      <a:gd name="T56" fmla="*/ 10 w 192"/>
                      <a:gd name="T57" fmla="*/ 7 h 266"/>
                      <a:gd name="T58" fmla="*/ 12 w 192"/>
                      <a:gd name="T59" fmla="*/ 5 h 266"/>
                      <a:gd name="T60" fmla="*/ 15 w 192"/>
                      <a:gd name="T61" fmla="*/ 3 h 266"/>
                      <a:gd name="T62" fmla="*/ 17 w 192"/>
                      <a:gd name="T63" fmla="*/ 2 h 266"/>
                      <a:gd name="T64" fmla="*/ 20 w 192"/>
                      <a:gd name="T65" fmla="*/ 1 h 266"/>
                      <a:gd name="T66" fmla="*/ 23 w 192"/>
                      <a:gd name="T67" fmla="*/ 1 h 266"/>
                      <a:gd name="T68" fmla="*/ 25 w 192"/>
                      <a:gd name="T69" fmla="*/ 0 h 266"/>
                      <a:gd name="T70" fmla="*/ 28 w 192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6">
                        <a:moveTo>
                          <a:pt x="95" y="0"/>
                        </a:moveTo>
                        <a:lnTo>
                          <a:pt x="104" y="1"/>
                        </a:lnTo>
                        <a:lnTo>
                          <a:pt x="115" y="2"/>
                        </a:lnTo>
                        <a:lnTo>
                          <a:pt x="123" y="4"/>
                        </a:lnTo>
                        <a:lnTo>
                          <a:pt x="133" y="7"/>
                        </a:lnTo>
                        <a:lnTo>
                          <a:pt x="141" y="11"/>
                        </a:lnTo>
                        <a:lnTo>
                          <a:pt x="148" y="17"/>
                        </a:lnTo>
                        <a:lnTo>
                          <a:pt x="157" y="22"/>
                        </a:lnTo>
                        <a:lnTo>
                          <a:pt x="163" y="28"/>
                        </a:lnTo>
                        <a:lnTo>
                          <a:pt x="169" y="34"/>
                        </a:lnTo>
                        <a:lnTo>
                          <a:pt x="175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89" y="75"/>
                        </a:lnTo>
                        <a:lnTo>
                          <a:pt x="190" y="85"/>
                        </a:lnTo>
                        <a:lnTo>
                          <a:pt x="192" y="94"/>
                        </a:lnTo>
                        <a:lnTo>
                          <a:pt x="192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4"/>
                        </a:lnTo>
                        <a:lnTo>
                          <a:pt x="27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49" y="11"/>
                        </a:lnTo>
                        <a:lnTo>
                          <a:pt x="58" y="7"/>
                        </a:lnTo>
                        <a:lnTo>
                          <a:pt x="66" y="4"/>
                        </a:lnTo>
                        <a:lnTo>
                          <a:pt x="76" y="2"/>
                        </a:lnTo>
                        <a:lnTo>
                          <a:pt x="85" y="1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5" name="Freeform 494"/>
                  <p:cNvSpPr>
                    <a:spLocks noChangeAspect="1"/>
                  </p:cNvSpPr>
                  <p:nvPr/>
                </p:nvSpPr>
                <p:spPr bwMode="auto">
                  <a:xfrm>
                    <a:off x="4477" y="1783"/>
                    <a:ext cx="57" cy="86"/>
                  </a:xfrm>
                  <a:custGeom>
                    <a:avLst/>
                    <a:gdLst>
                      <a:gd name="T0" fmla="*/ 28 w 192"/>
                      <a:gd name="T1" fmla="*/ 0 h 267"/>
                      <a:gd name="T2" fmla="*/ 31 w 192"/>
                      <a:gd name="T3" fmla="*/ 0 h 267"/>
                      <a:gd name="T4" fmla="*/ 34 w 192"/>
                      <a:gd name="T5" fmla="*/ 0 h 267"/>
                      <a:gd name="T6" fmla="*/ 37 w 192"/>
                      <a:gd name="T7" fmla="*/ 1 h 267"/>
                      <a:gd name="T8" fmla="*/ 39 w 192"/>
                      <a:gd name="T9" fmla="*/ 2 h 267"/>
                      <a:gd name="T10" fmla="*/ 42 w 192"/>
                      <a:gd name="T11" fmla="*/ 4 h 267"/>
                      <a:gd name="T12" fmla="*/ 44 w 192"/>
                      <a:gd name="T13" fmla="*/ 5 h 267"/>
                      <a:gd name="T14" fmla="*/ 47 w 192"/>
                      <a:gd name="T15" fmla="*/ 7 h 267"/>
                      <a:gd name="T16" fmla="*/ 48 w 192"/>
                      <a:gd name="T17" fmla="*/ 9 h 267"/>
                      <a:gd name="T18" fmla="*/ 50 w 192"/>
                      <a:gd name="T19" fmla="*/ 11 h 267"/>
                      <a:gd name="T20" fmla="*/ 52 w 192"/>
                      <a:gd name="T21" fmla="*/ 14 h 267"/>
                      <a:gd name="T22" fmla="*/ 53 w 192"/>
                      <a:gd name="T23" fmla="*/ 16 h 267"/>
                      <a:gd name="T24" fmla="*/ 55 w 192"/>
                      <a:gd name="T25" fmla="*/ 19 h 267"/>
                      <a:gd name="T26" fmla="*/ 56 w 192"/>
                      <a:gd name="T27" fmla="*/ 22 h 267"/>
                      <a:gd name="T28" fmla="*/ 56 w 192"/>
                      <a:gd name="T29" fmla="*/ 25 h 267"/>
                      <a:gd name="T30" fmla="*/ 56 w 192"/>
                      <a:gd name="T31" fmla="*/ 28 h 267"/>
                      <a:gd name="T32" fmla="*/ 57 w 192"/>
                      <a:gd name="T33" fmla="*/ 31 h 267"/>
                      <a:gd name="T34" fmla="*/ 57 w 192"/>
                      <a:gd name="T35" fmla="*/ 86 h 267"/>
                      <a:gd name="T36" fmla="*/ 0 w 192"/>
                      <a:gd name="T37" fmla="*/ 86 h 267"/>
                      <a:gd name="T38" fmla="*/ 0 w 192"/>
                      <a:gd name="T39" fmla="*/ 31 h 267"/>
                      <a:gd name="T40" fmla="*/ 0 w 192"/>
                      <a:gd name="T41" fmla="*/ 28 h 267"/>
                      <a:gd name="T42" fmla="*/ 1 w 192"/>
                      <a:gd name="T43" fmla="*/ 25 h 267"/>
                      <a:gd name="T44" fmla="*/ 1 w 192"/>
                      <a:gd name="T45" fmla="*/ 22 h 267"/>
                      <a:gd name="T46" fmla="*/ 2 w 192"/>
                      <a:gd name="T47" fmla="*/ 19 h 267"/>
                      <a:gd name="T48" fmla="*/ 3 w 192"/>
                      <a:gd name="T49" fmla="*/ 16 h 267"/>
                      <a:gd name="T50" fmla="*/ 5 w 192"/>
                      <a:gd name="T51" fmla="*/ 14 h 267"/>
                      <a:gd name="T52" fmla="*/ 7 w 192"/>
                      <a:gd name="T53" fmla="*/ 11 h 267"/>
                      <a:gd name="T54" fmla="*/ 8 w 192"/>
                      <a:gd name="T55" fmla="*/ 9 h 267"/>
                      <a:gd name="T56" fmla="*/ 10 w 192"/>
                      <a:gd name="T57" fmla="*/ 7 h 267"/>
                      <a:gd name="T58" fmla="*/ 12 w 192"/>
                      <a:gd name="T59" fmla="*/ 5 h 267"/>
                      <a:gd name="T60" fmla="*/ 15 w 192"/>
                      <a:gd name="T61" fmla="*/ 4 h 267"/>
                      <a:gd name="T62" fmla="*/ 17 w 192"/>
                      <a:gd name="T63" fmla="*/ 2 h 267"/>
                      <a:gd name="T64" fmla="*/ 20 w 192"/>
                      <a:gd name="T65" fmla="*/ 1 h 267"/>
                      <a:gd name="T66" fmla="*/ 23 w 192"/>
                      <a:gd name="T67" fmla="*/ 0 h 267"/>
                      <a:gd name="T68" fmla="*/ 25 w 192"/>
                      <a:gd name="T69" fmla="*/ 0 h 267"/>
                      <a:gd name="T70" fmla="*/ 28 w 192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7">
                        <a:moveTo>
                          <a:pt x="95" y="0"/>
                        </a:moveTo>
                        <a:lnTo>
                          <a:pt x="104" y="0"/>
                        </a:lnTo>
                        <a:lnTo>
                          <a:pt x="115" y="1"/>
                        </a:lnTo>
                        <a:lnTo>
                          <a:pt x="123" y="4"/>
                        </a:lnTo>
                        <a:lnTo>
                          <a:pt x="133" y="7"/>
                        </a:lnTo>
                        <a:lnTo>
                          <a:pt x="141" y="11"/>
                        </a:lnTo>
                        <a:lnTo>
                          <a:pt x="148" y="16"/>
                        </a:lnTo>
                        <a:lnTo>
                          <a:pt x="157" y="21"/>
                        </a:lnTo>
                        <a:lnTo>
                          <a:pt x="163" y="27"/>
                        </a:lnTo>
                        <a:lnTo>
                          <a:pt x="169" y="35"/>
                        </a:lnTo>
                        <a:lnTo>
                          <a:pt x="175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89" y="77"/>
                        </a:lnTo>
                        <a:lnTo>
                          <a:pt x="190" y="86"/>
                        </a:lnTo>
                        <a:lnTo>
                          <a:pt x="192" y="96"/>
                        </a:lnTo>
                        <a:lnTo>
                          <a:pt x="192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5"/>
                        </a:lnTo>
                        <a:lnTo>
                          <a:pt x="27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49" y="11"/>
                        </a:lnTo>
                        <a:lnTo>
                          <a:pt x="58" y="7"/>
                        </a:lnTo>
                        <a:lnTo>
                          <a:pt x="66" y="4"/>
                        </a:lnTo>
                        <a:lnTo>
                          <a:pt x="76" y="1"/>
                        </a:lnTo>
                        <a:lnTo>
                          <a:pt x="85" y="0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6" name="Freeform 495"/>
                  <p:cNvSpPr>
                    <a:spLocks noChangeAspect="1"/>
                  </p:cNvSpPr>
                  <p:nvPr/>
                </p:nvSpPr>
                <p:spPr bwMode="auto">
                  <a:xfrm>
                    <a:off x="1211" y="1661"/>
                    <a:ext cx="57" cy="79"/>
                  </a:xfrm>
                  <a:custGeom>
                    <a:avLst/>
                    <a:gdLst>
                      <a:gd name="T0" fmla="*/ 28 w 191"/>
                      <a:gd name="T1" fmla="*/ 0 h 266"/>
                      <a:gd name="T2" fmla="*/ 31 w 191"/>
                      <a:gd name="T3" fmla="*/ 0 h 266"/>
                      <a:gd name="T4" fmla="*/ 34 w 191"/>
                      <a:gd name="T5" fmla="*/ 1 h 266"/>
                      <a:gd name="T6" fmla="*/ 37 w 191"/>
                      <a:gd name="T7" fmla="*/ 1 h 266"/>
                      <a:gd name="T8" fmla="*/ 40 w 191"/>
                      <a:gd name="T9" fmla="*/ 2 h 266"/>
                      <a:gd name="T10" fmla="*/ 42 w 191"/>
                      <a:gd name="T11" fmla="*/ 3 h 266"/>
                      <a:gd name="T12" fmla="*/ 44 w 191"/>
                      <a:gd name="T13" fmla="*/ 5 h 266"/>
                      <a:gd name="T14" fmla="*/ 47 w 191"/>
                      <a:gd name="T15" fmla="*/ 7 h 266"/>
                      <a:gd name="T16" fmla="*/ 49 w 191"/>
                      <a:gd name="T17" fmla="*/ 8 h 266"/>
                      <a:gd name="T18" fmla="*/ 50 w 191"/>
                      <a:gd name="T19" fmla="*/ 10 h 266"/>
                      <a:gd name="T20" fmla="*/ 52 w 191"/>
                      <a:gd name="T21" fmla="*/ 12 h 266"/>
                      <a:gd name="T22" fmla="*/ 54 w 191"/>
                      <a:gd name="T23" fmla="*/ 15 h 266"/>
                      <a:gd name="T24" fmla="*/ 55 w 191"/>
                      <a:gd name="T25" fmla="*/ 18 h 266"/>
                      <a:gd name="T26" fmla="*/ 56 w 191"/>
                      <a:gd name="T27" fmla="*/ 20 h 266"/>
                      <a:gd name="T28" fmla="*/ 56 w 191"/>
                      <a:gd name="T29" fmla="*/ 22 h 266"/>
                      <a:gd name="T30" fmla="*/ 57 w 191"/>
                      <a:gd name="T31" fmla="*/ 25 h 266"/>
                      <a:gd name="T32" fmla="*/ 57 w 191"/>
                      <a:gd name="T33" fmla="*/ 28 h 266"/>
                      <a:gd name="T34" fmla="*/ 57 w 191"/>
                      <a:gd name="T35" fmla="*/ 79 h 266"/>
                      <a:gd name="T36" fmla="*/ 0 w 191"/>
                      <a:gd name="T37" fmla="*/ 79 h 266"/>
                      <a:gd name="T38" fmla="*/ 0 w 191"/>
                      <a:gd name="T39" fmla="*/ 28 h 266"/>
                      <a:gd name="T40" fmla="*/ 0 w 191"/>
                      <a:gd name="T41" fmla="*/ 25 h 266"/>
                      <a:gd name="T42" fmla="*/ 0 w 191"/>
                      <a:gd name="T43" fmla="*/ 22 h 266"/>
                      <a:gd name="T44" fmla="*/ 1 w 191"/>
                      <a:gd name="T45" fmla="*/ 20 h 266"/>
                      <a:gd name="T46" fmla="*/ 2 w 191"/>
                      <a:gd name="T47" fmla="*/ 18 h 266"/>
                      <a:gd name="T48" fmla="*/ 3 w 191"/>
                      <a:gd name="T49" fmla="*/ 15 h 266"/>
                      <a:gd name="T50" fmla="*/ 5 w 191"/>
                      <a:gd name="T51" fmla="*/ 12 h 266"/>
                      <a:gd name="T52" fmla="*/ 6 w 191"/>
                      <a:gd name="T53" fmla="*/ 10 h 266"/>
                      <a:gd name="T54" fmla="*/ 8 w 191"/>
                      <a:gd name="T55" fmla="*/ 8 h 266"/>
                      <a:gd name="T56" fmla="*/ 10 w 191"/>
                      <a:gd name="T57" fmla="*/ 7 h 266"/>
                      <a:gd name="T58" fmla="*/ 13 w 191"/>
                      <a:gd name="T59" fmla="*/ 5 h 266"/>
                      <a:gd name="T60" fmla="*/ 15 w 191"/>
                      <a:gd name="T61" fmla="*/ 3 h 266"/>
                      <a:gd name="T62" fmla="*/ 17 w 191"/>
                      <a:gd name="T63" fmla="*/ 2 h 266"/>
                      <a:gd name="T64" fmla="*/ 20 w 191"/>
                      <a:gd name="T65" fmla="*/ 1 h 266"/>
                      <a:gd name="T66" fmla="*/ 23 w 191"/>
                      <a:gd name="T67" fmla="*/ 1 h 266"/>
                      <a:gd name="T68" fmla="*/ 25 w 191"/>
                      <a:gd name="T69" fmla="*/ 0 h 266"/>
                      <a:gd name="T70" fmla="*/ 28 w 191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1" h="266">
                        <a:moveTo>
                          <a:pt x="95" y="0"/>
                        </a:moveTo>
                        <a:lnTo>
                          <a:pt x="104" y="1"/>
                        </a:lnTo>
                        <a:lnTo>
                          <a:pt x="114" y="2"/>
                        </a:lnTo>
                        <a:lnTo>
                          <a:pt x="123" y="4"/>
                        </a:lnTo>
                        <a:lnTo>
                          <a:pt x="133" y="7"/>
                        </a:lnTo>
                        <a:lnTo>
                          <a:pt x="141" y="11"/>
                        </a:lnTo>
                        <a:lnTo>
                          <a:pt x="148" y="17"/>
                        </a:lnTo>
                        <a:lnTo>
                          <a:pt x="156" y="22"/>
                        </a:lnTo>
                        <a:lnTo>
                          <a:pt x="163" y="28"/>
                        </a:lnTo>
                        <a:lnTo>
                          <a:pt x="169" y="34"/>
                        </a:lnTo>
                        <a:lnTo>
                          <a:pt x="175" y="42"/>
                        </a:lnTo>
                        <a:lnTo>
                          <a:pt x="180" y="50"/>
                        </a:lnTo>
                        <a:lnTo>
                          <a:pt x="183" y="59"/>
                        </a:lnTo>
                        <a:lnTo>
                          <a:pt x="187" y="67"/>
                        </a:lnTo>
                        <a:lnTo>
                          <a:pt x="189" y="75"/>
                        </a:lnTo>
                        <a:lnTo>
                          <a:pt x="190" y="85"/>
                        </a:lnTo>
                        <a:lnTo>
                          <a:pt x="191" y="94"/>
                        </a:lnTo>
                        <a:lnTo>
                          <a:pt x="191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1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1" y="34"/>
                        </a:lnTo>
                        <a:lnTo>
                          <a:pt x="27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49" y="11"/>
                        </a:lnTo>
                        <a:lnTo>
                          <a:pt x="58" y="7"/>
                        </a:lnTo>
                        <a:lnTo>
                          <a:pt x="66" y="4"/>
                        </a:lnTo>
                        <a:lnTo>
                          <a:pt x="76" y="2"/>
                        </a:lnTo>
                        <a:lnTo>
                          <a:pt x="85" y="1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7" name="Freeform 496"/>
                  <p:cNvSpPr>
                    <a:spLocks noChangeAspect="1"/>
                  </p:cNvSpPr>
                  <p:nvPr/>
                </p:nvSpPr>
                <p:spPr bwMode="auto">
                  <a:xfrm>
                    <a:off x="1211" y="1783"/>
                    <a:ext cx="57" cy="86"/>
                  </a:xfrm>
                  <a:custGeom>
                    <a:avLst/>
                    <a:gdLst>
                      <a:gd name="T0" fmla="*/ 28 w 191"/>
                      <a:gd name="T1" fmla="*/ 0 h 267"/>
                      <a:gd name="T2" fmla="*/ 31 w 191"/>
                      <a:gd name="T3" fmla="*/ 0 h 267"/>
                      <a:gd name="T4" fmla="*/ 34 w 191"/>
                      <a:gd name="T5" fmla="*/ 0 h 267"/>
                      <a:gd name="T6" fmla="*/ 37 w 191"/>
                      <a:gd name="T7" fmla="*/ 1 h 267"/>
                      <a:gd name="T8" fmla="*/ 40 w 191"/>
                      <a:gd name="T9" fmla="*/ 2 h 267"/>
                      <a:gd name="T10" fmla="*/ 42 w 191"/>
                      <a:gd name="T11" fmla="*/ 4 h 267"/>
                      <a:gd name="T12" fmla="*/ 44 w 191"/>
                      <a:gd name="T13" fmla="*/ 5 h 267"/>
                      <a:gd name="T14" fmla="*/ 47 w 191"/>
                      <a:gd name="T15" fmla="*/ 7 h 267"/>
                      <a:gd name="T16" fmla="*/ 49 w 191"/>
                      <a:gd name="T17" fmla="*/ 9 h 267"/>
                      <a:gd name="T18" fmla="*/ 50 w 191"/>
                      <a:gd name="T19" fmla="*/ 11 h 267"/>
                      <a:gd name="T20" fmla="*/ 52 w 191"/>
                      <a:gd name="T21" fmla="*/ 14 h 267"/>
                      <a:gd name="T22" fmla="*/ 54 w 191"/>
                      <a:gd name="T23" fmla="*/ 16 h 267"/>
                      <a:gd name="T24" fmla="*/ 55 w 191"/>
                      <a:gd name="T25" fmla="*/ 19 h 267"/>
                      <a:gd name="T26" fmla="*/ 56 w 191"/>
                      <a:gd name="T27" fmla="*/ 22 h 267"/>
                      <a:gd name="T28" fmla="*/ 56 w 191"/>
                      <a:gd name="T29" fmla="*/ 25 h 267"/>
                      <a:gd name="T30" fmla="*/ 57 w 191"/>
                      <a:gd name="T31" fmla="*/ 28 h 267"/>
                      <a:gd name="T32" fmla="*/ 57 w 191"/>
                      <a:gd name="T33" fmla="*/ 31 h 267"/>
                      <a:gd name="T34" fmla="*/ 57 w 191"/>
                      <a:gd name="T35" fmla="*/ 86 h 267"/>
                      <a:gd name="T36" fmla="*/ 0 w 191"/>
                      <a:gd name="T37" fmla="*/ 86 h 267"/>
                      <a:gd name="T38" fmla="*/ 0 w 191"/>
                      <a:gd name="T39" fmla="*/ 31 h 267"/>
                      <a:gd name="T40" fmla="*/ 0 w 191"/>
                      <a:gd name="T41" fmla="*/ 28 h 267"/>
                      <a:gd name="T42" fmla="*/ 0 w 191"/>
                      <a:gd name="T43" fmla="*/ 25 h 267"/>
                      <a:gd name="T44" fmla="*/ 1 w 191"/>
                      <a:gd name="T45" fmla="*/ 22 h 267"/>
                      <a:gd name="T46" fmla="*/ 2 w 191"/>
                      <a:gd name="T47" fmla="*/ 19 h 267"/>
                      <a:gd name="T48" fmla="*/ 3 w 191"/>
                      <a:gd name="T49" fmla="*/ 16 h 267"/>
                      <a:gd name="T50" fmla="*/ 5 w 191"/>
                      <a:gd name="T51" fmla="*/ 14 h 267"/>
                      <a:gd name="T52" fmla="*/ 6 w 191"/>
                      <a:gd name="T53" fmla="*/ 11 h 267"/>
                      <a:gd name="T54" fmla="*/ 8 w 191"/>
                      <a:gd name="T55" fmla="*/ 9 h 267"/>
                      <a:gd name="T56" fmla="*/ 10 w 191"/>
                      <a:gd name="T57" fmla="*/ 7 h 267"/>
                      <a:gd name="T58" fmla="*/ 13 w 191"/>
                      <a:gd name="T59" fmla="*/ 5 h 267"/>
                      <a:gd name="T60" fmla="*/ 15 w 191"/>
                      <a:gd name="T61" fmla="*/ 4 h 267"/>
                      <a:gd name="T62" fmla="*/ 17 w 191"/>
                      <a:gd name="T63" fmla="*/ 2 h 267"/>
                      <a:gd name="T64" fmla="*/ 20 w 191"/>
                      <a:gd name="T65" fmla="*/ 1 h 267"/>
                      <a:gd name="T66" fmla="*/ 23 w 191"/>
                      <a:gd name="T67" fmla="*/ 0 h 267"/>
                      <a:gd name="T68" fmla="*/ 25 w 191"/>
                      <a:gd name="T69" fmla="*/ 0 h 267"/>
                      <a:gd name="T70" fmla="*/ 28 w 191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1" h="267">
                        <a:moveTo>
                          <a:pt x="95" y="0"/>
                        </a:moveTo>
                        <a:lnTo>
                          <a:pt x="104" y="0"/>
                        </a:lnTo>
                        <a:lnTo>
                          <a:pt x="114" y="1"/>
                        </a:lnTo>
                        <a:lnTo>
                          <a:pt x="123" y="4"/>
                        </a:lnTo>
                        <a:lnTo>
                          <a:pt x="133" y="7"/>
                        </a:lnTo>
                        <a:lnTo>
                          <a:pt x="141" y="11"/>
                        </a:lnTo>
                        <a:lnTo>
                          <a:pt x="148" y="16"/>
                        </a:lnTo>
                        <a:lnTo>
                          <a:pt x="156" y="21"/>
                        </a:lnTo>
                        <a:lnTo>
                          <a:pt x="163" y="27"/>
                        </a:lnTo>
                        <a:lnTo>
                          <a:pt x="169" y="35"/>
                        </a:lnTo>
                        <a:lnTo>
                          <a:pt x="175" y="42"/>
                        </a:lnTo>
                        <a:lnTo>
                          <a:pt x="180" y="50"/>
                        </a:lnTo>
                        <a:lnTo>
                          <a:pt x="183" y="59"/>
                        </a:lnTo>
                        <a:lnTo>
                          <a:pt x="187" y="67"/>
                        </a:lnTo>
                        <a:lnTo>
                          <a:pt x="189" y="77"/>
                        </a:lnTo>
                        <a:lnTo>
                          <a:pt x="190" y="86"/>
                        </a:lnTo>
                        <a:lnTo>
                          <a:pt x="191" y="96"/>
                        </a:lnTo>
                        <a:lnTo>
                          <a:pt x="191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1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1" y="35"/>
                        </a:lnTo>
                        <a:lnTo>
                          <a:pt x="27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49" y="11"/>
                        </a:lnTo>
                        <a:lnTo>
                          <a:pt x="58" y="7"/>
                        </a:lnTo>
                        <a:lnTo>
                          <a:pt x="66" y="4"/>
                        </a:lnTo>
                        <a:lnTo>
                          <a:pt x="76" y="1"/>
                        </a:lnTo>
                        <a:lnTo>
                          <a:pt x="85" y="0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8" name="Freeform 497"/>
                  <p:cNvSpPr>
                    <a:spLocks noChangeAspect="1"/>
                  </p:cNvSpPr>
                  <p:nvPr/>
                </p:nvSpPr>
                <p:spPr bwMode="auto">
                  <a:xfrm>
                    <a:off x="3941" y="1661"/>
                    <a:ext cx="57" cy="79"/>
                  </a:xfrm>
                  <a:custGeom>
                    <a:avLst/>
                    <a:gdLst>
                      <a:gd name="T0" fmla="*/ 28 w 193"/>
                      <a:gd name="T1" fmla="*/ 0 h 266"/>
                      <a:gd name="T2" fmla="*/ 31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40 w 193"/>
                      <a:gd name="T9" fmla="*/ 2 h 266"/>
                      <a:gd name="T10" fmla="*/ 42 w 193"/>
                      <a:gd name="T11" fmla="*/ 3 h 266"/>
                      <a:gd name="T12" fmla="*/ 45 w 193"/>
                      <a:gd name="T13" fmla="*/ 5 h 266"/>
                      <a:gd name="T14" fmla="*/ 47 w 193"/>
                      <a:gd name="T15" fmla="*/ 7 h 266"/>
                      <a:gd name="T16" fmla="*/ 48 w 193"/>
                      <a:gd name="T17" fmla="*/ 8 h 266"/>
                      <a:gd name="T18" fmla="*/ 51 w 193"/>
                      <a:gd name="T19" fmla="*/ 10 h 266"/>
                      <a:gd name="T20" fmla="*/ 52 w 193"/>
                      <a:gd name="T21" fmla="*/ 12 h 266"/>
                      <a:gd name="T22" fmla="*/ 53 w 193"/>
                      <a:gd name="T23" fmla="*/ 15 h 266"/>
                      <a:gd name="T24" fmla="*/ 55 w 193"/>
                      <a:gd name="T25" fmla="*/ 18 h 266"/>
                      <a:gd name="T26" fmla="*/ 56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0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4 w 193"/>
                      <a:gd name="T49" fmla="*/ 15 h 266"/>
                      <a:gd name="T50" fmla="*/ 5 w 193"/>
                      <a:gd name="T51" fmla="*/ 12 h 266"/>
                      <a:gd name="T52" fmla="*/ 6 w 193"/>
                      <a:gd name="T53" fmla="*/ 10 h 266"/>
                      <a:gd name="T54" fmla="*/ 9 w 193"/>
                      <a:gd name="T55" fmla="*/ 8 h 266"/>
                      <a:gd name="T56" fmla="*/ 11 w 193"/>
                      <a:gd name="T57" fmla="*/ 7 h 266"/>
                      <a:gd name="T58" fmla="*/ 13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3 w 193"/>
                      <a:gd name="T67" fmla="*/ 1 h 266"/>
                      <a:gd name="T68" fmla="*/ 25 w 193"/>
                      <a:gd name="T69" fmla="*/ 0 h 266"/>
                      <a:gd name="T70" fmla="*/ 28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1" y="17"/>
                        </a:lnTo>
                        <a:lnTo>
                          <a:pt x="158" y="22"/>
                        </a:lnTo>
                        <a:lnTo>
                          <a:pt x="164" y="28"/>
                        </a:lnTo>
                        <a:lnTo>
                          <a:pt x="171" y="34"/>
                        </a:lnTo>
                        <a:lnTo>
                          <a:pt x="177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9" y="67"/>
                        </a:lnTo>
                        <a:lnTo>
                          <a:pt x="191" y="75"/>
                        </a:lnTo>
                        <a:lnTo>
                          <a:pt x="193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1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9" y="28"/>
                        </a:lnTo>
                        <a:lnTo>
                          <a:pt x="36" y="22"/>
                        </a:lnTo>
                        <a:lnTo>
                          <a:pt x="43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9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9" name="Freeform 498"/>
                  <p:cNvSpPr>
                    <a:spLocks noChangeAspect="1"/>
                  </p:cNvSpPr>
                  <p:nvPr/>
                </p:nvSpPr>
                <p:spPr bwMode="auto">
                  <a:xfrm>
                    <a:off x="3941" y="1783"/>
                    <a:ext cx="57" cy="86"/>
                  </a:xfrm>
                  <a:custGeom>
                    <a:avLst/>
                    <a:gdLst>
                      <a:gd name="T0" fmla="*/ 28 w 193"/>
                      <a:gd name="T1" fmla="*/ 0 h 267"/>
                      <a:gd name="T2" fmla="*/ 31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40 w 193"/>
                      <a:gd name="T9" fmla="*/ 2 h 267"/>
                      <a:gd name="T10" fmla="*/ 42 w 193"/>
                      <a:gd name="T11" fmla="*/ 4 h 267"/>
                      <a:gd name="T12" fmla="*/ 45 w 193"/>
                      <a:gd name="T13" fmla="*/ 5 h 267"/>
                      <a:gd name="T14" fmla="*/ 47 w 193"/>
                      <a:gd name="T15" fmla="*/ 7 h 267"/>
                      <a:gd name="T16" fmla="*/ 48 w 193"/>
                      <a:gd name="T17" fmla="*/ 9 h 267"/>
                      <a:gd name="T18" fmla="*/ 51 w 193"/>
                      <a:gd name="T19" fmla="*/ 11 h 267"/>
                      <a:gd name="T20" fmla="*/ 52 w 193"/>
                      <a:gd name="T21" fmla="*/ 14 h 267"/>
                      <a:gd name="T22" fmla="*/ 53 w 193"/>
                      <a:gd name="T23" fmla="*/ 16 h 267"/>
                      <a:gd name="T24" fmla="*/ 55 w 193"/>
                      <a:gd name="T25" fmla="*/ 19 h 267"/>
                      <a:gd name="T26" fmla="*/ 56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0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4 w 193"/>
                      <a:gd name="T49" fmla="*/ 16 h 267"/>
                      <a:gd name="T50" fmla="*/ 5 w 193"/>
                      <a:gd name="T51" fmla="*/ 14 h 267"/>
                      <a:gd name="T52" fmla="*/ 6 w 193"/>
                      <a:gd name="T53" fmla="*/ 11 h 267"/>
                      <a:gd name="T54" fmla="*/ 9 w 193"/>
                      <a:gd name="T55" fmla="*/ 9 h 267"/>
                      <a:gd name="T56" fmla="*/ 11 w 193"/>
                      <a:gd name="T57" fmla="*/ 7 h 267"/>
                      <a:gd name="T58" fmla="*/ 13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3 w 193"/>
                      <a:gd name="T67" fmla="*/ 0 h 267"/>
                      <a:gd name="T68" fmla="*/ 25 w 193"/>
                      <a:gd name="T69" fmla="*/ 0 h 267"/>
                      <a:gd name="T70" fmla="*/ 28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1" y="16"/>
                        </a:lnTo>
                        <a:lnTo>
                          <a:pt x="158" y="21"/>
                        </a:lnTo>
                        <a:lnTo>
                          <a:pt x="164" y="27"/>
                        </a:lnTo>
                        <a:lnTo>
                          <a:pt x="171" y="35"/>
                        </a:lnTo>
                        <a:lnTo>
                          <a:pt x="177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9" y="67"/>
                        </a:lnTo>
                        <a:lnTo>
                          <a:pt x="191" y="77"/>
                        </a:lnTo>
                        <a:lnTo>
                          <a:pt x="193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1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9" y="27"/>
                        </a:lnTo>
                        <a:lnTo>
                          <a:pt x="36" y="21"/>
                        </a:lnTo>
                        <a:lnTo>
                          <a:pt x="43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9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0" name="Freeform 499"/>
                  <p:cNvSpPr>
                    <a:spLocks noChangeAspect="1"/>
                  </p:cNvSpPr>
                  <p:nvPr/>
                </p:nvSpPr>
                <p:spPr bwMode="auto">
                  <a:xfrm>
                    <a:off x="1854" y="1661"/>
                    <a:ext cx="57" cy="79"/>
                  </a:xfrm>
                  <a:custGeom>
                    <a:avLst/>
                    <a:gdLst>
                      <a:gd name="T0" fmla="*/ 28 w 193"/>
                      <a:gd name="T1" fmla="*/ 0 h 266"/>
                      <a:gd name="T2" fmla="*/ 32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40 w 193"/>
                      <a:gd name="T9" fmla="*/ 2 h 266"/>
                      <a:gd name="T10" fmla="*/ 42 w 193"/>
                      <a:gd name="T11" fmla="*/ 3 h 266"/>
                      <a:gd name="T12" fmla="*/ 45 w 193"/>
                      <a:gd name="T13" fmla="*/ 5 h 266"/>
                      <a:gd name="T14" fmla="*/ 47 w 193"/>
                      <a:gd name="T15" fmla="*/ 7 h 266"/>
                      <a:gd name="T16" fmla="*/ 49 w 193"/>
                      <a:gd name="T17" fmla="*/ 8 h 266"/>
                      <a:gd name="T18" fmla="*/ 51 w 193"/>
                      <a:gd name="T19" fmla="*/ 10 h 266"/>
                      <a:gd name="T20" fmla="*/ 52 w 193"/>
                      <a:gd name="T21" fmla="*/ 12 h 266"/>
                      <a:gd name="T22" fmla="*/ 54 w 193"/>
                      <a:gd name="T23" fmla="*/ 15 h 266"/>
                      <a:gd name="T24" fmla="*/ 55 w 193"/>
                      <a:gd name="T25" fmla="*/ 18 h 266"/>
                      <a:gd name="T26" fmla="*/ 56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0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4 w 193"/>
                      <a:gd name="T49" fmla="*/ 15 h 266"/>
                      <a:gd name="T50" fmla="*/ 5 w 193"/>
                      <a:gd name="T51" fmla="*/ 12 h 266"/>
                      <a:gd name="T52" fmla="*/ 6 w 193"/>
                      <a:gd name="T53" fmla="*/ 10 h 266"/>
                      <a:gd name="T54" fmla="*/ 8 w 193"/>
                      <a:gd name="T55" fmla="*/ 8 h 266"/>
                      <a:gd name="T56" fmla="*/ 10 w 193"/>
                      <a:gd name="T57" fmla="*/ 7 h 266"/>
                      <a:gd name="T58" fmla="*/ 13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3 w 193"/>
                      <a:gd name="T67" fmla="*/ 1 h 266"/>
                      <a:gd name="T68" fmla="*/ 26 w 193"/>
                      <a:gd name="T69" fmla="*/ 0 h 266"/>
                      <a:gd name="T70" fmla="*/ 28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7" y="1"/>
                        </a:lnTo>
                        <a:lnTo>
                          <a:pt x="116" y="2"/>
                        </a:lnTo>
                        <a:lnTo>
                          <a:pt x="126" y="4"/>
                        </a:lnTo>
                        <a:lnTo>
                          <a:pt x="134" y="7"/>
                        </a:lnTo>
                        <a:lnTo>
                          <a:pt x="143" y="11"/>
                        </a:lnTo>
                        <a:lnTo>
                          <a:pt x="151" y="17"/>
                        </a:lnTo>
                        <a:lnTo>
                          <a:pt x="158" y="22"/>
                        </a:lnTo>
                        <a:lnTo>
                          <a:pt x="165" y="28"/>
                        </a:lnTo>
                        <a:lnTo>
                          <a:pt x="171" y="34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1" y="75"/>
                        </a:lnTo>
                        <a:lnTo>
                          <a:pt x="193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1" y="75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6" y="42"/>
                        </a:lnTo>
                        <a:lnTo>
                          <a:pt x="21" y="34"/>
                        </a:lnTo>
                        <a:lnTo>
                          <a:pt x="28" y="28"/>
                        </a:lnTo>
                        <a:lnTo>
                          <a:pt x="35" y="22"/>
                        </a:lnTo>
                        <a:lnTo>
                          <a:pt x="43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7" y="2"/>
                        </a:lnTo>
                        <a:lnTo>
                          <a:pt x="87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1" name="Freeform 500"/>
                  <p:cNvSpPr>
                    <a:spLocks noChangeAspect="1"/>
                  </p:cNvSpPr>
                  <p:nvPr/>
                </p:nvSpPr>
                <p:spPr bwMode="auto">
                  <a:xfrm>
                    <a:off x="1854" y="1783"/>
                    <a:ext cx="57" cy="86"/>
                  </a:xfrm>
                  <a:custGeom>
                    <a:avLst/>
                    <a:gdLst>
                      <a:gd name="T0" fmla="*/ 28 w 193"/>
                      <a:gd name="T1" fmla="*/ 0 h 267"/>
                      <a:gd name="T2" fmla="*/ 32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40 w 193"/>
                      <a:gd name="T9" fmla="*/ 2 h 267"/>
                      <a:gd name="T10" fmla="*/ 42 w 193"/>
                      <a:gd name="T11" fmla="*/ 4 h 267"/>
                      <a:gd name="T12" fmla="*/ 45 w 193"/>
                      <a:gd name="T13" fmla="*/ 5 h 267"/>
                      <a:gd name="T14" fmla="*/ 47 w 193"/>
                      <a:gd name="T15" fmla="*/ 7 h 267"/>
                      <a:gd name="T16" fmla="*/ 49 w 193"/>
                      <a:gd name="T17" fmla="*/ 9 h 267"/>
                      <a:gd name="T18" fmla="*/ 51 w 193"/>
                      <a:gd name="T19" fmla="*/ 11 h 267"/>
                      <a:gd name="T20" fmla="*/ 52 w 193"/>
                      <a:gd name="T21" fmla="*/ 14 h 267"/>
                      <a:gd name="T22" fmla="*/ 54 w 193"/>
                      <a:gd name="T23" fmla="*/ 16 h 267"/>
                      <a:gd name="T24" fmla="*/ 55 w 193"/>
                      <a:gd name="T25" fmla="*/ 19 h 267"/>
                      <a:gd name="T26" fmla="*/ 56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0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4 w 193"/>
                      <a:gd name="T49" fmla="*/ 16 h 267"/>
                      <a:gd name="T50" fmla="*/ 5 w 193"/>
                      <a:gd name="T51" fmla="*/ 14 h 267"/>
                      <a:gd name="T52" fmla="*/ 6 w 193"/>
                      <a:gd name="T53" fmla="*/ 11 h 267"/>
                      <a:gd name="T54" fmla="*/ 8 w 193"/>
                      <a:gd name="T55" fmla="*/ 9 h 267"/>
                      <a:gd name="T56" fmla="*/ 10 w 193"/>
                      <a:gd name="T57" fmla="*/ 7 h 267"/>
                      <a:gd name="T58" fmla="*/ 13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3 w 193"/>
                      <a:gd name="T67" fmla="*/ 0 h 267"/>
                      <a:gd name="T68" fmla="*/ 26 w 193"/>
                      <a:gd name="T69" fmla="*/ 0 h 267"/>
                      <a:gd name="T70" fmla="*/ 28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7" y="0"/>
                        </a:lnTo>
                        <a:lnTo>
                          <a:pt x="116" y="1"/>
                        </a:lnTo>
                        <a:lnTo>
                          <a:pt x="126" y="4"/>
                        </a:lnTo>
                        <a:lnTo>
                          <a:pt x="134" y="7"/>
                        </a:lnTo>
                        <a:lnTo>
                          <a:pt x="143" y="11"/>
                        </a:lnTo>
                        <a:lnTo>
                          <a:pt x="151" y="16"/>
                        </a:lnTo>
                        <a:lnTo>
                          <a:pt x="158" y="21"/>
                        </a:lnTo>
                        <a:lnTo>
                          <a:pt x="165" y="27"/>
                        </a:lnTo>
                        <a:lnTo>
                          <a:pt x="171" y="35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1" y="77"/>
                        </a:lnTo>
                        <a:lnTo>
                          <a:pt x="193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1" y="77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6" y="42"/>
                        </a:lnTo>
                        <a:lnTo>
                          <a:pt x="21" y="35"/>
                        </a:lnTo>
                        <a:lnTo>
                          <a:pt x="28" y="27"/>
                        </a:lnTo>
                        <a:lnTo>
                          <a:pt x="35" y="21"/>
                        </a:lnTo>
                        <a:lnTo>
                          <a:pt x="43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7" y="1"/>
                        </a:lnTo>
                        <a:lnTo>
                          <a:pt x="87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2" name="Freeform 501"/>
                  <p:cNvSpPr>
                    <a:spLocks noChangeAspect="1"/>
                  </p:cNvSpPr>
                  <p:nvPr/>
                </p:nvSpPr>
                <p:spPr bwMode="auto">
                  <a:xfrm>
                    <a:off x="4584" y="1661"/>
                    <a:ext cx="57" cy="79"/>
                  </a:xfrm>
                  <a:custGeom>
                    <a:avLst/>
                    <a:gdLst>
                      <a:gd name="T0" fmla="*/ 29 w 194"/>
                      <a:gd name="T1" fmla="*/ 0 h 266"/>
                      <a:gd name="T2" fmla="*/ 31 w 194"/>
                      <a:gd name="T3" fmla="*/ 0 h 266"/>
                      <a:gd name="T4" fmla="*/ 34 w 194"/>
                      <a:gd name="T5" fmla="*/ 1 h 266"/>
                      <a:gd name="T6" fmla="*/ 37 w 194"/>
                      <a:gd name="T7" fmla="*/ 1 h 266"/>
                      <a:gd name="T8" fmla="*/ 40 w 194"/>
                      <a:gd name="T9" fmla="*/ 2 h 266"/>
                      <a:gd name="T10" fmla="*/ 42 w 194"/>
                      <a:gd name="T11" fmla="*/ 3 h 266"/>
                      <a:gd name="T12" fmla="*/ 44 w 194"/>
                      <a:gd name="T13" fmla="*/ 5 h 266"/>
                      <a:gd name="T14" fmla="*/ 46 w 194"/>
                      <a:gd name="T15" fmla="*/ 7 h 266"/>
                      <a:gd name="T16" fmla="*/ 48 w 194"/>
                      <a:gd name="T17" fmla="*/ 8 h 266"/>
                      <a:gd name="T18" fmla="*/ 50 w 194"/>
                      <a:gd name="T19" fmla="*/ 10 h 266"/>
                      <a:gd name="T20" fmla="*/ 52 w 194"/>
                      <a:gd name="T21" fmla="*/ 12 h 266"/>
                      <a:gd name="T22" fmla="*/ 53 w 194"/>
                      <a:gd name="T23" fmla="*/ 15 h 266"/>
                      <a:gd name="T24" fmla="*/ 55 w 194"/>
                      <a:gd name="T25" fmla="*/ 18 h 266"/>
                      <a:gd name="T26" fmla="*/ 56 w 194"/>
                      <a:gd name="T27" fmla="*/ 20 h 266"/>
                      <a:gd name="T28" fmla="*/ 56 w 194"/>
                      <a:gd name="T29" fmla="*/ 22 h 266"/>
                      <a:gd name="T30" fmla="*/ 56 w 194"/>
                      <a:gd name="T31" fmla="*/ 25 h 266"/>
                      <a:gd name="T32" fmla="*/ 57 w 194"/>
                      <a:gd name="T33" fmla="*/ 28 h 266"/>
                      <a:gd name="T34" fmla="*/ 57 w 194"/>
                      <a:gd name="T35" fmla="*/ 79 h 266"/>
                      <a:gd name="T36" fmla="*/ 0 w 194"/>
                      <a:gd name="T37" fmla="*/ 79 h 266"/>
                      <a:gd name="T38" fmla="*/ 0 w 194"/>
                      <a:gd name="T39" fmla="*/ 28 h 266"/>
                      <a:gd name="T40" fmla="*/ 0 w 194"/>
                      <a:gd name="T41" fmla="*/ 25 h 266"/>
                      <a:gd name="T42" fmla="*/ 1 w 194"/>
                      <a:gd name="T43" fmla="*/ 22 h 266"/>
                      <a:gd name="T44" fmla="*/ 1 w 194"/>
                      <a:gd name="T45" fmla="*/ 20 h 266"/>
                      <a:gd name="T46" fmla="*/ 2 w 194"/>
                      <a:gd name="T47" fmla="*/ 18 h 266"/>
                      <a:gd name="T48" fmla="*/ 3 w 194"/>
                      <a:gd name="T49" fmla="*/ 15 h 266"/>
                      <a:gd name="T50" fmla="*/ 5 w 194"/>
                      <a:gd name="T51" fmla="*/ 12 h 266"/>
                      <a:gd name="T52" fmla="*/ 6 w 194"/>
                      <a:gd name="T53" fmla="*/ 10 h 266"/>
                      <a:gd name="T54" fmla="*/ 8 w 194"/>
                      <a:gd name="T55" fmla="*/ 8 h 266"/>
                      <a:gd name="T56" fmla="*/ 11 w 194"/>
                      <a:gd name="T57" fmla="*/ 7 h 266"/>
                      <a:gd name="T58" fmla="*/ 13 w 194"/>
                      <a:gd name="T59" fmla="*/ 5 h 266"/>
                      <a:gd name="T60" fmla="*/ 15 w 194"/>
                      <a:gd name="T61" fmla="*/ 3 h 266"/>
                      <a:gd name="T62" fmla="*/ 17 w 194"/>
                      <a:gd name="T63" fmla="*/ 2 h 266"/>
                      <a:gd name="T64" fmla="*/ 20 w 194"/>
                      <a:gd name="T65" fmla="*/ 1 h 266"/>
                      <a:gd name="T66" fmla="*/ 23 w 194"/>
                      <a:gd name="T67" fmla="*/ 1 h 266"/>
                      <a:gd name="T68" fmla="*/ 26 w 194"/>
                      <a:gd name="T69" fmla="*/ 0 h 266"/>
                      <a:gd name="T70" fmla="*/ 29 w 194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6">
                        <a:moveTo>
                          <a:pt x="97" y="0"/>
                        </a:moveTo>
                        <a:lnTo>
                          <a:pt x="106" y="1"/>
                        </a:lnTo>
                        <a:lnTo>
                          <a:pt x="117" y="2"/>
                        </a:lnTo>
                        <a:lnTo>
                          <a:pt x="125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0" y="17"/>
                        </a:lnTo>
                        <a:lnTo>
                          <a:pt x="158" y="22"/>
                        </a:lnTo>
                        <a:lnTo>
                          <a:pt x="165" y="28"/>
                        </a:lnTo>
                        <a:lnTo>
                          <a:pt x="171" y="34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1" y="75"/>
                        </a:lnTo>
                        <a:lnTo>
                          <a:pt x="192" y="85"/>
                        </a:lnTo>
                        <a:lnTo>
                          <a:pt x="194" y="94"/>
                        </a:lnTo>
                        <a:lnTo>
                          <a:pt x="194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6" y="22"/>
                        </a:lnTo>
                        <a:lnTo>
                          <a:pt x="43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7" y="2"/>
                        </a:lnTo>
                        <a:lnTo>
                          <a:pt x="87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3" name="Freeform 502"/>
                  <p:cNvSpPr>
                    <a:spLocks noChangeAspect="1"/>
                  </p:cNvSpPr>
                  <p:nvPr/>
                </p:nvSpPr>
                <p:spPr bwMode="auto">
                  <a:xfrm>
                    <a:off x="4584" y="1783"/>
                    <a:ext cx="57" cy="86"/>
                  </a:xfrm>
                  <a:custGeom>
                    <a:avLst/>
                    <a:gdLst>
                      <a:gd name="T0" fmla="*/ 29 w 194"/>
                      <a:gd name="T1" fmla="*/ 0 h 267"/>
                      <a:gd name="T2" fmla="*/ 31 w 194"/>
                      <a:gd name="T3" fmla="*/ 0 h 267"/>
                      <a:gd name="T4" fmla="*/ 34 w 194"/>
                      <a:gd name="T5" fmla="*/ 0 h 267"/>
                      <a:gd name="T6" fmla="*/ 37 w 194"/>
                      <a:gd name="T7" fmla="*/ 1 h 267"/>
                      <a:gd name="T8" fmla="*/ 40 w 194"/>
                      <a:gd name="T9" fmla="*/ 2 h 267"/>
                      <a:gd name="T10" fmla="*/ 42 w 194"/>
                      <a:gd name="T11" fmla="*/ 4 h 267"/>
                      <a:gd name="T12" fmla="*/ 44 w 194"/>
                      <a:gd name="T13" fmla="*/ 5 h 267"/>
                      <a:gd name="T14" fmla="*/ 46 w 194"/>
                      <a:gd name="T15" fmla="*/ 7 h 267"/>
                      <a:gd name="T16" fmla="*/ 48 w 194"/>
                      <a:gd name="T17" fmla="*/ 9 h 267"/>
                      <a:gd name="T18" fmla="*/ 50 w 194"/>
                      <a:gd name="T19" fmla="*/ 11 h 267"/>
                      <a:gd name="T20" fmla="*/ 52 w 194"/>
                      <a:gd name="T21" fmla="*/ 14 h 267"/>
                      <a:gd name="T22" fmla="*/ 53 w 194"/>
                      <a:gd name="T23" fmla="*/ 16 h 267"/>
                      <a:gd name="T24" fmla="*/ 55 w 194"/>
                      <a:gd name="T25" fmla="*/ 19 h 267"/>
                      <a:gd name="T26" fmla="*/ 56 w 194"/>
                      <a:gd name="T27" fmla="*/ 22 h 267"/>
                      <a:gd name="T28" fmla="*/ 56 w 194"/>
                      <a:gd name="T29" fmla="*/ 25 h 267"/>
                      <a:gd name="T30" fmla="*/ 56 w 194"/>
                      <a:gd name="T31" fmla="*/ 28 h 267"/>
                      <a:gd name="T32" fmla="*/ 57 w 194"/>
                      <a:gd name="T33" fmla="*/ 31 h 267"/>
                      <a:gd name="T34" fmla="*/ 57 w 194"/>
                      <a:gd name="T35" fmla="*/ 86 h 267"/>
                      <a:gd name="T36" fmla="*/ 0 w 194"/>
                      <a:gd name="T37" fmla="*/ 86 h 267"/>
                      <a:gd name="T38" fmla="*/ 0 w 194"/>
                      <a:gd name="T39" fmla="*/ 31 h 267"/>
                      <a:gd name="T40" fmla="*/ 0 w 194"/>
                      <a:gd name="T41" fmla="*/ 28 h 267"/>
                      <a:gd name="T42" fmla="*/ 1 w 194"/>
                      <a:gd name="T43" fmla="*/ 25 h 267"/>
                      <a:gd name="T44" fmla="*/ 1 w 194"/>
                      <a:gd name="T45" fmla="*/ 22 h 267"/>
                      <a:gd name="T46" fmla="*/ 2 w 194"/>
                      <a:gd name="T47" fmla="*/ 19 h 267"/>
                      <a:gd name="T48" fmla="*/ 3 w 194"/>
                      <a:gd name="T49" fmla="*/ 16 h 267"/>
                      <a:gd name="T50" fmla="*/ 5 w 194"/>
                      <a:gd name="T51" fmla="*/ 14 h 267"/>
                      <a:gd name="T52" fmla="*/ 6 w 194"/>
                      <a:gd name="T53" fmla="*/ 11 h 267"/>
                      <a:gd name="T54" fmla="*/ 8 w 194"/>
                      <a:gd name="T55" fmla="*/ 9 h 267"/>
                      <a:gd name="T56" fmla="*/ 11 w 194"/>
                      <a:gd name="T57" fmla="*/ 7 h 267"/>
                      <a:gd name="T58" fmla="*/ 13 w 194"/>
                      <a:gd name="T59" fmla="*/ 5 h 267"/>
                      <a:gd name="T60" fmla="*/ 15 w 194"/>
                      <a:gd name="T61" fmla="*/ 4 h 267"/>
                      <a:gd name="T62" fmla="*/ 17 w 194"/>
                      <a:gd name="T63" fmla="*/ 2 h 267"/>
                      <a:gd name="T64" fmla="*/ 20 w 194"/>
                      <a:gd name="T65" fmla="*/ 1 h 267"/>
                      <a:gd name="T66" fmla="*/ 23 w 194"/>
                      <a:gd name="T67" fmla="*/ 0 h 267"/>
                      <a:gd name="T68" fmla="*/ 26 w 194"/>
                      <a:gd name="T69" fmla="*/ 0 h 267"/>
                      <a:gd name="T70" fmla="*/ 29 w 194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7">
                        <a:moveTo>
                          <a:pt x="97" y="0"/>
                        </a:moveTo>
                        <a:lnTo>
                          <a:pt x="106" y="0"/>
                        </a:lnTo>
                        <a:lnTo>
                          <a:pt x="117" y="1"/>
                        </a:lnTo>
                        <a:lnTo>
                          <a:pt x="125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0" y="16"/>
                        </a:lnTo>
                        <a:lnTo>
                          <a:pt x="158" y="21"/>
                        </a:lnTo>
                        <a:lnTo>
                          <a:pt x="165" y="27"/>
                        </a:lnTo>
                        <a:lnTo>
                          <a:pt x="171" y="35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1" y="77"/>
                        </a:lnTo>
                        <a:lnTo>
                          <a:pt x="192" y="86"/>
                        </a:lnTo>
                        <a:lnTo>
                          <a:pt x="194" y="96"/>
                        </a:lnTo>
                        <a:lnTo>
                          <a:pt x="194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6" y="21"/>
                        </a:lnTo>
                        <a:lnTo>
                          <a:pt x="43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7" y="1"/>
                        </a:lnTo>
                        <a:lnTo>
                          <a:pt x="87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4" name="Freeform 503"/>
                  <p:cNvSpPr>
                    <a:spLocks noChangeAspect="1"/>
                  </p:cNvSpPr>
                  <p:nvPr/>
                </p:nvSpPr>
                <p:spPr bwMode="auto">
                  <a:xfrm>
                    <a:off x="1954" y="1661"/>
                    <a:ext cx="57" cy="79"/>
                  </a:xfrm>
                  <a:custGeom>
                    <a:avLst/>
                    <a:gdLst>
                      <a:gd name="T0" fmla="*/ 29 w 194"/>
                      <a:gd name="T1" fmla="*/ 0 h 266"/>
                      <a:gd name="T2" fmla="*/ 31 w 194"/>
                      <a:gd name="T3" fmla="*/ 0 h 266"/>
                      <a:gd name="T4" fmla="*/ 34 w 194"/>
                      <a:gd name="T5" fmla="*/ 1 h 266"/>
                      <a:gd name="T6" fmla="*/ 37 w 194"/>
                      <a:gd name="T7" fmla="*/ 1 h 266"/>
                      <a:gd name="T8" fmla="*/ 40 w 194"/>
                      <a:gd name="T9" fmla="*/ 2 h 266"/>
                      <a:gd name="T10" fmla="*/ 42 w 194"/>
                      <a:gd name="T11" fmla="*/ 3 h 266"/>
                      <a:gd name="T12" fmla="*/ 44 w 194"/>
                      <a:gd name="T13" fmla="*/ 5 h 266"/>
                      <a:gd name="T14" fmla="*/ 47 w 194"/>
                      <a:gd name="T15" fmla="*/ 7 h 266"/>
                      <a:gd name="T16" fmla="*/ 49 w 194"/>
                      <a:gd name="T17" fmla="*/ 8 h 266"/>
                      <a:gd name="T18" fmla="*/ 51 w 194"/>
                      <a:gd name="T19" fmla="*/ 10 h 266"/>
                      <a:gd name="T20" fmla="*/ 52 w 194"/>
                      <a:gd name="T21" fmla="*/ 12 h 266"/>
                      <a:gd name="T22" fmla="*/ 53 w 194"/>
                      <a:gd name="T23" fmla="*/ 15 h 266"/>
                      <a:gd name="T24" fmla="*/ 55 w 194"/>
                      <a:gd name="T25" fmla="*/ 18 h 266"/>
                      <a:gd name="T26" fmla="*/ 56 w 194"/>
                      <a:gd name="T27" fmla="*/ 20 h 266"/>
                      <a:gd name="T28" fmla="*/ 56 w 194"/>
                      <a:gd name="T29" fmla="*/ 22 h 266"/>
                      <a:gd name="T30" fmla="*/ 57 w 194"/>
                      <a:gd name="T31" fmla="*/ 25 h 266"/>
                      <a:gd name="T32" fmla="*/ 57 w 194"/>
                      <a:gd name="T33" fmla="*/ 28 h 266"/>
                      <a:gd name="T34" fmla="*/ 57 w 194"/>
                      <a:gd name="T35" fmla="*/ 79 h 266"/>
                      <a:gd name="T36" fmla="*/ 0 w 194"/>
                      <a:gd name="T37" fmla="*/ 79 h 266"/>
                      <a:gd name="T38" fmla="*/ 0 w 194"/>
                      <a:gd name="T39" fmla="*/ 28 h 266"/>
                      <a:gd name="T40" fmla="*/ 0 w 194"/>
                      <a:gd name="T41" fmla="*/ 25 h 266"/>
                      <a:gd name="T42" fmla="*/ 1 w 194"/>
                      <a:gd name="T43" fmla="*/ 22 h 266"/>
                      <a:gd name="T44" fmla="*/ 1 w 194"/>
                      <a:gd name="T45" fmla="*/ 20 h 266"/>
                      <a:gd name="T46" fmla="*/ 3 w 194"/>
                      <a:gd name="T47" fmla="*/ 18 h 266"/>
                      <a:gd name="T48" fmla="*/ 4 w 194"/>
                      <a:gd name="T49" fmla="*/ 15 h 266"/>
                      <a:gd name="T50" fmla="*/ 5 w 194"/>
                      <a:gd name="T51" fmla="*/ 12 h 266"/>
                      <a:gd name="T52" fmla="*/ 7 w 194"/>
                      <a:gd name="T53" fmla="*/ 10 h 266"/>
                      <a:gd name="T54" fmla="*/ 9 w 194"/>
                      <a:gd name="T55" fmla="*/ 8 h 266"/>
                      <a:gd name="T56" fmla="*/ 11 w 194"/>
                      <a:gd name="T57" fmla="*/ 7 h 266"/>
                      <a:gd name="T58" fmla="*/ 13 w 194"/>
                      <a:gd name="T59" fmla="*/ 5 h 266"/>
                      <a:gd name="T60" fmla="*/ 15 w 194"/>
                      <a:gd name="T61" fmla="*/ 3 h 266"/>
                      <a:gd name="T62" fmla="*/ 18 w 194"/>
                      <a:gd name="T63" fmla="*/ 2 h 266"/>
                      <a:gd name="T64" fmla="*/ 20 w 194"/>
                      <a:gd name="T65" fmla="*/ 1 h 266"/>
                      <a:gd name="T66" fmla="*/ 23 w 194"/>
                      <a:gd name="T67" fmla="*/ 1 h 266"/>
                      <a:gd name="T68" fmla="*/ 26 w 194"/>
                      <a:gd name="T69" fmla="*/ 0 h 266"/>
                      <a:gd name="T70" fmla="*/ 29 w 194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6">
                        <a:moveTo>
                          <a:pt x="97" y="0"/>
                        </a:moveTo>
                        <a:lnTo>
                          <a:pt x="107" y="1"/>
                        </a:lnTo>
                        <a:lnTo>
                          <a:pt x="117" y="2"/>
                        </a:lnTo>
                        <a:lnTo>
                          <a:pt x="126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1" y="17"/>
                        </a:lnTo>
                        <a:lnTo>
                          <a:pt x="159" y="22"/>
                        </a:lnTo>
                        <a:lnTo>
                          <a:pt x="166" y="28"/>
                        </a:lnTo>
                        <a:lnTo>
                          <a:pt x="172" y="34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7" y="59"/>
                        </a:lnTo>
                        <a:lnTo>
                          <a:pt x="190" y="67"/>
                        </a:lnTo>
                        <a:lnTo>
                          <a:pt x="192" y="75"/>
                        </a:lnTo>
                        <a:lnTo>
                          <a:pt x="193" y="85"/>
                        </a:lnTo>
                        <a:lnTo>
                          <a:pt x="194" y="94"/>
                        </a:lnTo>
                        <a:lnTo>
                          <a:pt x="194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9" y="59"/>
                        </a:lnTo>
                        <a:lnTo>
                          <a:pt x="13" y="50"/>
                        </a:lnTo>
                        <a:lnTo>
                          <a:pt x="17" y="42"/>
                        </a:lnTo>
                        <a:lnTo>
                          <a:pt x="23" y="34"/>
                        </a:lnTo>
                        <a:lnTo>
                          <a:pt x="30" y="28"/>
                        </a:lnTo>
                        <a:lnTo>
                          <a:pt x="36" y="22"/>
                        </a:lnTo>
                        <a:lnTo>
                          <a:pt x="43" y="17"/>
                        </a:lnTo>
                        <a:lnTo>
                          <a:pt x="52" y="11"/>
                        </a:lnTo>
                        <a:lnTo>
                          <a:pt x="60" y="7"/>
                        </a:lnTo>
                        <a:lnTo>
                          <a:pt x="69" y="4"/>
                        </a:lnTo>
                        <a:lnTo>
                          <a:pt x="78" y="2"/>
                        </a:lnTo>
                        <a:lnTo>
                          <a:pt x="88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5" name="Freeform 504"/>
                  <p:cNvSpPr>
                    <a:spLocks noChangeAspect="1"/>
                  </p:cNvSpPr>
                  <p:nvPr/>
                </p:nvSpPr>
                <p:spPr bwMode="auto">
                  <a:xfrm>
                    <a:off x="1954" y="1783"/>
                    <a:ext cx="57" cy="86"/>
                  </a:xfrm>
                  <a:custGeom>
                    <a:avLst/>
                    <a:gdLst>
                      <a:gd name="T0" fmla="*/ 29 w 194"/>
                      <a:gd name="T1" fmla="*/ 0 h 267"/>
                      <a:gd name="T2" fmla="*/ 31 w 194"/>
                      <a:gd name="T3" fmla="*/ 0 h 267"/>
                      <a:gd name="T4" fmla="*/ 34 w 194"/>
                      <a:gd name="T5" fmla="*/ 0 h 267"/>
                      <a:gd name="T6" fmla="*/ 37 w 194"/>
                      <a:gd name="T7" fmla="*/ 1 h 267"/>
                      <a:gd name="T8" fmla="*/ 40 w 194"/>
                      <a:gd name="T9" fmla="*/ 2 h 267"/>
                      <a:gd name="T10" fmla="*/ 42 w 194"/>
                      <a:gd name="T11" fmla="*/ 4 h 267"/>
                      <a:gd name="T12" fmla="*/ 44 w 194"/>
                      <a:gd name="T13" fmla="*/ 5 h 267"/>
                      <a:gd name="T14" fmla="*/ 47 w 194"/>
                      <a:gd name="T15" fmla="*/ 7 h 267"/>
                      <a:gd name="T16" fmla="*/ 49 w 194"/>
                      <a:gd name="T17" fmla="*/ 9 h 267"/>
                      <a:gd name="T18" fmla="*/ 51 w 194"/>
                      <a:gd name="T19" fmla="*/ 11 h 267"/>
                      <a:gd name="T20" fmla="*/ 52 w 194"/>
                      <a:gd name="T21" fmla="*/ 14 h 267"/>
                      <a:gd name="T22" fmla="*/ 53 w 194"/>
                      <a:gd name="T23" fmla="*/ 16 h 267"/>
                      <a:gd name="T24" fmla="*/ 55 w 194"/>
                      <a:gd name="T25" fmla="*/ 19 h 267"/>
                      <a:gd name="T26" fmla="*/ 56 w 194"/>
                      <a:gd name="T27" fmla="*/ 22 h 267"/>
                      <a:gd name="T28" fmla="*/ 56 w 194"/>
                      <a:gd name="T29" fmla="*/ 25 h 267"/>
                      <a:gd name="T30" fmla="*/ 57 w 194"/>
                      <a:gd name="T31" fmla="*/ 28 h 267"/>
                      <a:gd name="T32" fmla="*/ 57 w 194"/>
                      <a:gd name="T33" fmla="*/ 31 h 267"/>
                      <a:gd name="T34" fmla="*/ 57 w 194"/>
                      <a:gd name="T35" fmla="*/ 86 h 267"/>
                      <a:gd name="T36" fmla="*/ 0 w 194"/>
                      <a:gd name="T37" fmla="*/ 86 h 267"/>
                      <a:gd name="T38" fmla="*/ 0 w 194"/>
                      <a:gd name="T39" fmla="*/ 31 h 267"/>
                      <a:gd name="T40" fmla="*/ 0 w 194"/>
                      <a:gd name="T41" fmla="*/ 28 h 267"/>
                      <a:gd name="T42" fmla="*/ 1 w 194"/>
                      <a:gd name="T43" fmla="*/ 25 h 267"/>
                      <a:gd name="T44" fmla="*/ 1 w 194"/>
                      <a:gd name="T45" fmla="*/ 22 h 267"/>
                      <a:gd name="T46" fmla="*/ 3 w 194"/>
                      <a:gd name="T47" fmla="*/ 19 h 267"/>
                      <a:gd name="T48" fmla="*/ 4 w 194"/>
                      <a:gd name="T49" fmla="*/ 16 h 267"/>
                      <a:gd name="T50" fmla="*/ 5 w 194"/>
                      <a:gd name="T51" fmla="*/ 14 h 267"/>
                      <a:gd name="T52" fmla="*/ 7 w 194"/>
                      <a:gd name="T53" fmla="*/ 11 h 267"/>
                      <a:gd name="T54" fmla="*/ 9 w 194"/>
                      <a:gd name="T55" fmla="*/ 9 h 267"/>
                      <a:gd name="T56" fmla="*/ 11 w 194"/>
                      <a:gd name="T57" fmla="*/ 7 h 267"/>
                      <a:gd name="T58" fmla="*/ 13 w 194"/>
                      <a:gd name="T59" fmla="*/ 5 h 267"/>
                      <a:gd name="T60" fmla="*/ 15 w 194"/>
                      <a:gd name="T61" fmla="*/ 4 h 267"/>
                      <a:gd name="T62" fmla="*/ 18 w 194"/>
                      <a:gd name="T63" fmla="*/ 2 h 267"/>
                      <a:gd name="T64" fmla="*/ 20 w 194"/>
                      <a:gd name="T65" fmla="*/ 1 h 267"/>
                      <a:gd name="T66" fmla="*/ 23 w 194"/>
                      <a:gd name="T67" fmla="*/ 0 h 267"/>
                      <a:gd name="T68" fmla="*/ 26 w 194"/>
                      <a:gd name="T69" fmla="*/ 0 h 267"/>
                      <a:gd name="T70" fmla="*/ 29 w 194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7">
                        <a:moveTo>
                          <a:pt x="97" y="0"/>
                        </a:moveTo>
                        <a:lnTo>
                          <a:pt x="107" y="0"/>
                        </a:lnTo>
                        <a:lnTo>
                          <a:pt x="117" y="1"/>
                        </a:lnTo>
                        <a:lnTo>
                          <a:pt x="126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1" y="16"/>
                        </a:lnTo>
                        <a:lnTo>
                          <a:pt x="159" y="21"/>
                        </a:lnTo>
                        <a:lnTo>
                          <a:pt x="166" y="27"/>
                        </a:lnTo>
                        <a:lnTo>
                          <a:pt x="172" y="35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7" y="59"/>
                        </a:lnTo>
                        <a:lnTo>
                          <a:pt x="190" y="67"/>
                        </a:lnTo>
                        <a:lnTo>
                          <a:pt x="192" y="77"/>
                        </a:lnTo>
                        <a:lnTo>
                          <a:pt x="193" y="86"/>
                        </a:lnTo>
                        <a:lnTo>
                          <a:pt x="194" y="96"/>
                        </a:lnTo>
                        <a:lnTo>
                          <a:pt x="194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9" y="59"/>
                        </a:lnTo>
                        <a:lnTo>
                          <a:pt x="13" y="50"/>
                        </a:lnTo>
                        <a:lnTo>
                          <a:pt x="17" y="42"/>
                        </a:lnTo>
                        <a:lnTo>
                          <a:pt x="23" y="35"/>
                        </a:lnTo>
                        <a:lnTo>
                          <a:pt x="30" y="27"/>
                        </a:lnTo>
                        <a:lnTo>
                          <a:pt x="36" y="21"/>
                        </a:lnTo>
                        <a:lnTo>
                          <a:pt x="43" y="16"/>
                        </a:lnTo>
                        <a:lnTo>
                          <a:pt x="52" y="11"/>
                        </a:lnTo>
                        <a:lnTo>
                          <a:pt x="60" y="7"/>
                        </a:lnTo>
                        <a:lnTo>
                          <a:pt x="69" y="4"/>
                        </a:lnTo>
                        <a:lnTo>
                          <a:pt x="78" y="1"/>
                        </a:lnTo>
                        <a:lnTo>
                          <a:pt x="88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6" name="Freeform 505"/>
                  <p:cNvSpPr>
                    <a:spLocks noChangeAspect="1"/>
                  </p:cNvSpPr>
                  <p:nvPr/>
                </p:nvSpPr>
                <p:spPr bwMode="auto">
                  <a:xfrm>
                    <a:off x="4684" y="1661"/>
                    <a:ext cx="57" cy="79"/>
                  </a:xfrm>
                  <a:custGeom>
                    <a:avLst/>
                    <a:gdLst>
                      <a:gd name="T0" fmla="*/ 28 w 193"/>
                      <a:gd name="T1" fmla="*/ 0 h 266"/>
                      <a:gd name="T2" fmla="*/ 31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39 w 193"/>
                      <a:gd name="T9" fmla="*/ 2 h 266"/>
                      <a:gd name="T10" fmla="*/ 42 w 193"/>
                      <a:gd name="T11" fmla="*/ 3 h 266"/>
                      <a:gd name="T12" fmla="*/ 44 w 193"/>
                      <a:gd name="T13" fmla="*/ 5 h 266"/>
                      <a:gd name="T14" fmla="*/ 47 w 193"/>
                      <a:gd name="T15" fmla="*/ 7 h 266"/>
                      <a:gd name="T16" fmla="*/ 49 w 193"/>
                      <a:gd name="T17" fmla="*/ 8 h 266"/>
                      <a:gd name="T18" fmla="*/ 51 w 193"/>
                      <a:gd name="T19" fmla="*/ 10 h 266"/>
                      <a:gd name="T20" fmla="*/ 52 w 193"/>
                      <a:gd name="T21" fmla="*/ 12 h 266"/>
                      <a:gd name="T22" fmla="*/ 53 w 193"/>
                      <a:gd name="T23" fmla="*/ 15 h 266"/>
                      <a:gd name="T24" fmla="*/ 55 w 193"/>
                      <a:gd name="T25" fmla="*/ 18 h 266"/>
                      <a:gd name="T26" fmla="*/ 56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1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3 w 193"/>
                      <a:gd name="T49" fmla="*/ 15 h 266"/>
                      <a:gd name="T50" fmla="*/ 4 w 193"/>
                      <a:gd name="T51" fmla="*/ 12 h 266"/>
                      <a:gd name="T52" fmla="*/ 6 w 193"/>
                      <a:gd name="T53" fmla="*/ 10 h 266"/>
                      <a:gd name="T54" fmla="*/ 8 w 193"/>
                      <a:gd name="T55" fmla="*/ 8 h 266"/>
                      <a:gd name="T56" fmla="*/ 10 w 193"/>
                      <a:gd name="T57" fmla="*/ 7 h 266"/>
                      <a:gd name="T58" fmla="*/ 12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2 w 193"/>
                      <a:gd name="T67" fmla="*/ 1 h 266"/>
                      <a:gd name="T68" fmla="*/ 25 w 193"/>
                      <a:gd name="T69" fmla="*/ 0 h 266"/>
                      <a:gd name="T70" fmla="*/ 28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6" y="1"/>
                        </a:lnTo>
                        <a:lnTo>
                          <a:pt x="115" y="2"/>
                        </a:lnTo>
                        <a:lnTo>
                          <a:pt x="125" y="4"/>
                        </a:lnTo>
                        <a:lnTo>
                          <a:pt x="133" y="7"/>
                        </a:lnTo>
                        <a:lnTo>
                          <a:pt x="142" y="11"/>
                        </a:lnTo>
                        <a:lnTo>
                          <a:pt x="150" y="17"/>
                        </a:lnTo>
                        <a:lnTo>
                          <a:pt x="158" y="22"/>
                        </a:lnTo>
                        <a:lnTo>
                          <a:pt x="165" y="28"/>
                        </a:lnTo>
                        <a:lnTo>
                          <a:pt x="171" y="34"/>
                        </a:lnTo>
                        <a:lnTo>
                          <a:pt x="177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1" y="75"/>
                        </a:lnTo>
                        <a:lnTo>
                          <a:pt x="192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5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4" y="22"/>
                        </a:lnTo>
                        <a:lnTo>
                          <a:pt x="42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6" y="2"/>
                        </a:lnTo>
                        <a:lnTo>
                          <a:pt x="86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7" name="Freeform 506"/>
                  <p:cNvSpPr>
                    <a:spLocks noChangeAspect="1"/>
                  </p:cNvSpPr>
                  <p:nvPr/>
                </p:nvSpPr>
                <p:spPr bwMode="auto">
                  <a:xfrm>
                    <a:off x="4684" y="1783"/>
                    <a:ext cx="57" cy="86"/>
                  </a:xfrm>
                  <a:custGeom>
                    <a:avLst/>
                    <a:gdLst>
                      <a:gd name="T0" fmla="*/ 28 w 193"/>
                      <a:gd name="T1" fmla="*/ 0 h 267"/>
                      <a:gd name="T2" fmla="*/ 31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39 w 193"/>
                      <a:gd name="T9" fmla="*/ 2 h 267"/>
                      <a:gd name="T10" fmla="*/ 42 w 193"/>
                      <a:gd name="T11" fmla="*/ 4 h 267"/>
                      <a:gd name="T12" fmla="*/ 44 w 193"/>
                      <a:gd name="T13" fmla="*/ 5 h 267"/>
                      <a:gd name="T14" fmla="*/ 47 w 193"/>
                      <a:gd name="T15" fmla="*/ 7 h 267"/>
                      <a:gd name="T16" fmla="*/ 49 w 193"/>
                      <a:gd name="T17" fmla="*/ 9 h 267"/>
                      <a:gd name="T18" fmla="*/ 51 w 193"/>
                      <a:gd name="T19" fmla="*/ 11 h 267"/>
                      <a:gd name="T20" fmla="*/ 52 w 193"/>
                      <a:gd name="T21" fmla="*/ 14 h 267"/>
                      <a:gd name="T22" fmla="*/ 53 w 193"/>
                      <a:gd name="T23" fmla="*/ 16 h 267"/>
                      <a:gd name="T24" fmla="*/ 55 w 193"/>
                      <a:gd name="T25" fmla="*/ 19 h 267"/>
                      <a:gd name="T26" fmla="*/ 56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1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3 w 193"/>
                      <a:gd name="T49" fmla="*/ 16 h 267"/>
                      <a:gd name="T50" fmla="*/ 4 w 193"/>
                      <a:gd name="T51" fmla="*/ 14 h 267"/>
                      <a:gd name="T52" fmla="*/ 6 w 193"/>
                      <a:gd name="T53" fmla="*/ 11 h 267"/>
                      <a:gd name="T54" fmla="*/ 8 w 193"/>
                      <a:gd name="T55" fmla="*/ 9 h 267"/>
                      <a:gd name="T56" fmla="*/ 10 w 193"/>
                      <a:gd name="T57" fmla="*/ 7 h 267"/>
                      <a:gd name="T58" fmla="*/ 12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2 w 193"/>
                      <a:gd name="T67" fmla="*/ 0 h 267"/>
                      <a:gd name="T68" fmla="*/ 25 w 193"/>
                      <a:gd name="T69" fmla="*/ 0 h 267"/>
                      <a:gd name="T70" fmla="*/ 28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6" y="0"/>
                        </a:lnTo>
                        <a:lnTo>
                          <a:pt x="115" y="1"/>
                        </a:lnTo>
                        <a:lnTo>
                          <a:pt x="125" y="4"/>
                        </a:lnTo>
                        <a:lnTo>
                          <a:pt x="133" y="7"/>
                        </a:lnTo>
                        <a:lnTo>
                          <a:pt x="142" y="11"/>
                        </a:lnTo>
                        <a:lnTo>
                          <a:pt x="150" y="16"/>
                        </a:lnTo>
                        <a:lnTo>
                          <a:pt x="158" y="21"/>
                        </a:lnTo>
                        <a:lnTo>
                          <a:pt x="165" y="27"/>
                        </a:lnTo>
                        <a:lnTo>
                          <a:pt x="171" y="35"/>
                        </a:lnTo>
                        <a:lnTo>
                          <a:pt x="177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1" y="77"/>
                        </a:lnTo>
                        <a:lnTo>
                          <a:pt x="192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5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4" y="21"/>
                        </a:lnTo>
                        <a:lnTo>
                          <a:pt x="42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6" y="1"/>
                        </a:lnTo>
                        <a:lnTo>
                          <a:pt x="86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8" name="Freeform 507"/>
                  <p:cNvSpPr>
                    <a:spLocks noChangeAspect="1"/>
                  </p:cNvSpPr>
                  <p:nvPr/>
                </p:nvSpPr>
                <p:spPr bwMode="auto">
                  <a:xfrm>
                    <a:off x="1318" y="1661"/>
                    <a:ext cx="57" cy="79"/>
                  </a:xfrm>
                  <a:custGeom>
                    <a:avLst/>
                    <a:gdLst>
                      <a:gd name="T0" fmla="*/ 29 w 193"/>
                      <a:gd name="T1" fmla="*/ 0 h 266"/>
                      <a:gd name="T2" fmla="*/ 31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40 w 193"/>
                      <a:gd name="T9" fmla="*/ 2 h 266"/>
                      <a:gd name="T10" fmla="*/ 42 w 193"/>
                      <a:gd name="T11" fmla="*/ 3 h 266"/>
                      <a:gd name="T12" fmla="*/ 44 w 193"/>
                      <a:gd name="T13" fmla="*/ 5 h 266"/>
                      <a:gd name="T14" fmla="*/ 47 w 193"/>
                      <a:gd name="T15" fmla="*/ 7 h 266"/>
                      <a:gd name="T16" fmla="*/ 49 w 193"/>
                      <a:gd name="T17" fmla="*/ 8 h 266"/>
                      <a:gd name="T18" fmla="*/ 51 w 193"/>
                      <a:gd name="T19" fmla="*/ 10 h 266"/>
                      <a:gd name="T20" fmla="*/ 52 w 193"/>
                      <a:gd name="T21" fmla="*/ 12 h 266"/>
                      <a:gd name="T22" fmla="*/ 54 w 193"/>
                      <a:gd name="T23" fmla="*/ 15 h 266"/>
                      <a:gd name="T24" fmla="*/ 55 w 193"/>
                      <a:gd name="T25" fmla="*/ 18 h 266"/>
                      <a:gd name="T26" fmla="*/ 56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1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3 w 193"/>
                      <a:gd name="T49" fmla="*/ 15 h 266"/>
                      <a:gd name="T50" fmla="*/ 5 w 193"/>
                      <a:gd name="T51" fmla="*/ 12 h 266"/>
                      <a:gd name="T52" fmla="*/ 6 w 193"/>
                      <a:gd name="T53" fmla="*/ 10 h 266"/>
                      <a:gd name="T54" fmla="*/ 8 w 193"/>
                      <a:gd name="T55" fmla="*/ 8 h 266"/>
                      <a:gd name="T56" fmla="*/ 10 w 193"/>
                      <a:gd name="T57" fmla="*/ 7 h 266"/>
                      <a:gd name="T58" fmla="*/ 12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3 w 193"/>
                      <a:gd name="T67" fmla="*/ 1 h 266"/>
                      <a:gd name="T68" fmla="*/ 25 w 193"/>
                      <a:gd name="T69" fmla="*/ 0 h 266"/>
                      <a:gd name="T70" fmla="*/ 29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7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3" y="11"/>
                        </a:lnTo>
                        <a:lnTo>
                          <a:pt x="150" y="17"/>
                        </a:lnTo>
                        <a:lnTo>
                          <a:pt x="158" y="22"/>
                        </a:lnTo>
                        <a:lnTo>
                          <a:pt x="165" y="28"/>
                        </a:lnTo>
                        <a:lnTo>
                          <a:pt x="171" y="34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5" y="59"/>
                        </a:lnTo>
                        <a:lnTo>
                          <a:pt x="189" y="67"/>
                        </a:lnTo>
                        <a:lnTo>
                          <a:pt x="191" y="75"/>
                        </a:lnTo>
                        <a:lnTo>
                          <a:pt x="192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4" y="22"/>
                        </a:lnTo>
                        <a:lnTo>
                          <a:pt x="42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9" name="Freeform 508"/>
                  <p:cNvSpPr>
                    <a:spLocks noChangeAspect="1"/>
                  </p:cNvSpPr>
                  <p:nvPr/>
                </p:nvSpPr>
                <p:spPr bwMode="auto">
                  <a:xfrm>
                    <a:off x="1318" y="1783"/>
                    <a:ext cx="57" cy="86"/>
                  </a:xfrm>
                  <a:custGeom>
                    <a:avLst/>
                    <a:gdLst>
                      <a:gd name="T0" fmla="*/ 29 w 193"/>
                      <a:gd name="T1" fmla="*/ 0 h 267"/>
                      <a:gd name="T2" fmla="*/ 31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40 w 193"/>
                      <a:gd name="T9" fmla="*/ 2 h 267"/>
                      <a:gd name="T10" fmla="*/ 42 w 193"/>
                      <a:gd name="T11" fmla="*/ 4 h 267"/>
                      <a:gd name="T12" fmla="*/ 44 w 193"/>
                      <a:gd name="T13" fmla="*/ 5 h 267"/>
                      <a:gd name="T14" fmla="*/ 47 w 193"/>
                      <a:gd name="T15" fmla="*/ 7 h 267"/>
                      <a:gd name="T16" fmla="*/ 49 w 193"/>
                      <a:gd name="T17" fmla="*/ 9 h 267"/>
                      <a:gd name="T18" fmla="*/ 51 w 193"/>
                      <a:gd name="T19" fmla="*/ 11 h 267"/>
                      <a:gd name="T20" fmla="*/ 52 w 193"/>
                      <a:gd name="T21" fmla="*/ 14 h 267"/>
                      <a:gd name="T22" fmla="*/ 54 w 193"/>
                      <a:gd name="T23" fmla="*/ 16 h 267"/>
                      <a:gd name="T24" fmla="*/ 55 w 193"/>
                      <a:gd name="T25" fmla="*/ 19 h 267"/>
                      <a:gd name="T26" fmla="*/ 56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1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3 w 193"/>
                      <a:gd name="T49" fmla="*/ 16 h 267"/>
                      <a:gd name="T50" fmla="*/ 5 w 193"/>
                      <a:gd name="T51" fmla="*/ 14 h 267"/>
                      <a:gd name="T52" fmla="*/ 6 w 193"/>
                      <a:gd name="T53" fmla="*/ 11 h 267"/>
                      <a:gd name="T54" fmla="*/ 8 w 193"/>
                      <a:gd name="T55" fmla="*/ 9 h 267"/>
                      <a:gd name="T56" fmla="*/ 10 w 193"/>
                      <a:gd name="T57" fmla="*/ 7 h 267"/>
                      <a:gd name="T58" fmla="*/ 12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3 w 193"/>
                      <a:gd name="T67" fmla="*/ 0 h 267"/>
                      <a:gd name="T68" fmla="*/ 25 w 193"/>
                      <a:gd name="T69" fmla="*/ 0 h 267"/>
                      <a:gd name="T70" fmla="*/ 29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7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3" y="11"/>
                        </a:lnTo>
                        <a:lnTo>
                          <a:pt x="150" y="16"/>
                        </a:lnTo>
                        <a:lnTo>
                          <a:pt x="158" y="21"/>
                        </a:lnTo>
                        <a:lnTo>
                          <a:pt x="165" y="27"/>
                        </a:lnTo>
                        <a:lnTo>
                          <a:pt x="171" y="35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5" y="59"/>
                        </a:lnTo>
                        <a:lnTo>
                          <a:pt x="189" y="67"/>
                        </a:lnTo>
                        <a:lnTo>
                          <a:pt x="191" y="77"/>
                        </a:lnTo>
                        <a:lnTo>
                          <a:pt x="192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4" y="21"/>
                        </a:lnTo>
                        <a:lnTo>
                          <a:pt x="42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0" name="Freeform 509"/>
                  <p:cNvSpPr>
                    <a:spLocks noChangeAspect="1"/>
                  </p:cNvSpPr>
                  <p:nvPr/>
                </p:nvSpPr>
                <p:spPr bwMode="auto">
                  <a:xfrm>
                    <a:off x="4048" y="1661"/>
                    <a:ext cx="64" cy="79"/>
                  </a:xfrm>
                  <a:custGeom>
                    <a:avLst/>
                    <a:gdLst>
                      <a:gd name="T0" fmla="*/ 32 w 193"/>
                      <a:gd name="T1" fmla="*/ 0 h 266"/>
                      <a:gd name="T2" fmla="*/ 35 w 193"/>
                      <a:gd name="T3" fmla="*/ 0 h 266"/>
                      <a:gd name="T4" fmla="*/ 38 w 193"/>
                      <a:gd name="T5" fmla="*/ 1 h 266"/>
                      <a:gd name="T6" fmla="*/ 41 w 193"/>
                      <a:gd name="T7" fmla="*/ 1 h 266"/>
                      <a:gd name="T8" fmla="*/ 44 w 193"/>
                      <a:gd name="T9" fmla="*/ 2 h 266"/>
                      <a:gd name="T10" fmla="*/ 47 w 193"/>
                      <a:gd name="T11" fmla="*/ 3 h 266"/>
                      <a:gd name="T12" fmla="*/ 50 w 193"/>
                      <a:gd name="T13" fmla="*/ 5 h 266"/>
                      <a:gd name="T14" fmla="*/ 52 w 193"/>
                      <a:gd name="T15" fmla="*/ 7 h 266"/>
                      <a:gd name="T16" fmla="*/ 54 w 193"/>
                      <a:gd name="T17" fmla="*/ 8 h 266"/>
                      <a:gd name="T18" fmla="*/ 57 w 193"/>
                      <a:gd name="T19" fmla="*/ 10 h 266"/>
                      <a:gd name="T20" fmla="*/ 59 w 193"/>
                      <a:gd name="T21" fmla="*/ 12 h 266"/>
                      <a:gd name="T22" fmla="*/ 60 w 193"/>
                      <a:gd name="T23" fmla="*/ 15 h 266"/>
                      <a:gd name="T24" fmla="*/ 61 w 193"/>
                      <a:gd name="T25" fmla="*/ 18 h 266"/>
                      <a:gd name="T26" fmla="*/ 63 w 193"/>
                      <a:gd name="T27" fmla="*/ 20 h 266"/>
                      <a:gd name="T28" fmla="*/ 63 w 193"/>
                      <a:gd name="T29" fmla="*/ 22 h 266"/>
                      <a:gd name="T30" fmla="*/ 64 w 193"/>
                      <a:gd name="T31" fmla="*/ 25 h 266"/>
                      <a:gd name="T32" fmla="*/ 64 w 193"/>
                      <a:gd name="T33" fmla="*/ 28 h 266"/>
                      <a:gd name="T34" fmla="*/ 64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0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4 w 193"/>
                      <a:gd name="T49" fmla="*/ 15 h 266"/>
                      <a:gd name="T50" fmla="*/ 5 w 193"/>
                      <a:gd name="T51" fmla="*/ 12 h 266"/>
                      <a:gd name="T52" fmla="*/ 7 w 193"/>
                      <a:gd name="T53" fmla="*/ 10 h 266"/>
                      <a:gd name="T54" fmla="*/ 9 w 193"/>
                      <a:gd name="T55" fmla="*/ 8 h 266"/>
                      <a:gd name="T56" fmla="*/ 12 w 193"/>
                      <a:gd name="T57" fmla="*/ 7 h 266"/>
                      <a:gd name="T58" fmla="*/ 14 w 193"/>
                      <a:gd name="T59" fmla="*/ 5 h 266"/>
                      <a:gd name="T60" fmla="*/ 17 w 193"/>
                      <a:gd name="T61" fmla="*/ 3 h 266"/>
                      <a:gd name="T62" fmla="*/ 20 w 193"/>
                      <a:gd name="T63" fmla="*/ 2 h 266"/>
                      <a:gd name="T64" fmla="*/ 22 w 193"/>
                      <a:gd name="T65" fmla="*/ 1 h 266"/>
                      <a:gd name="T66" fmla="*/ 26 w 193"/>
                      <a:gd name="T67" fmla="*/ 1 h 266"/>
                      <a:gd name="T68" fmla="*/ 29 w 193"/>
                      <a:gd name="T69" fmla="*/ 0 h 266"/>
                      <a:gd name="T70" fmla="*/ 32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1" y="17"/>
                        </a:lnTo>
                        <a:lnTo>
                          <a:pt x="158" y="22"/>
                        </a:lnTo>
                        <a:lnTo>
                          <a:pt x="164" y="28"/>
                        </a:lnTo>
                        <a:lnTo>
                          <a:pt x="171" y="34"/>
                        </a:lnTo>
                        <a:lnTo>
                          <a:pt x="177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9" y="67"/>
                        </a:lnTo>
                        <a:lnTo>
                          <a:pt x="191" y="75"/>
                        </a:lnTo>
                        <a:lnTo>
                          <a:pt x="193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1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6" y="42"/>
                        </a:lnTo>
                        <a:lnTo>
                          <a:pt x="21" y="34"/>
                        </a:lnTo>
                        <a:lnTo>
                          <a:pt x="27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1" name="Freeform 510"/>
                  <p:cNvSpPr>
                    <a:spLocks noChangeAspect="1"/>
                  </p:cNvSpPr>
                  <p:nvPr/>
                </p:nvSpPr>
                <p:spPr bwMode="auto">
                  <a:xfrm>
                    <a:off x="4048" y="1783"/>
                    <a:ext cx="64" cy="86"/>
                  </a:xfrm>
                  <a:custGeom>
                    <a:avLst/>
                    <a:gdLst>
                      <a:gd name="T0" fmla="*/ 32 w 193"/>
                      <a:gd name="T1" fmla="*/ 0 h 267"/>
                      <a:gd name="T2" fmla="*/ 35 w 193"/>
                      <a:gd name="T3" fmla="*/ 0 h 267"/>
                      <a:gd name="T4" fmla="*/ 38 w 193"/>
                      <a:gd name="T5" fmla="*/ 0 h 267"/>
                      <a:gd name="T6" fmla="*/ 41 w 193"/>
                      <a:gd name="T7" fmla="*/ 1 h 267"/>
                      <a:gd name="T8" fmla="*/ 44 w 193"/>
                      <a:gd name="T9" fmla="*/ 2 h 267"/>
                      <a:gd name="T10" fmla="*/ 47 w 193"/>
                      <a:gd name="T11" fmla="*/ 4 h 267"/>
                      <a:gd name="T12" fmla="*/ 50 w 193"/>
                      <a:gd name="T13" fmla="*/ 5 h 267"/>
                      <a:gd name="T14" fmla="*/ 52 w 193"/>
                      <a:gd name="T15" fmla="*/ 7 h 267"/>
                      <a:gd name="T16" fmla="*/ 54 w 193"/>
                      <a:gd name="T17" fmla="*/ 9 h 267"/>
                      <a:gd name="T18" fmla="*/ 57 w 193"/>
                      <a:gd name="T19" fmla="*/ 11 h 267"/>
                      <a:gd name="T20" fmla="*/ 59 w 193"/>
                      <a:gd name="T21" fmla="*/ 14 h 267"/>
                      <a:gd name="T22" fmla="*/ 60 w 193"/>
                      <a:gd name="T23" fmla="*/ 16 h 267"/>
                      <a:gd name="T24" fmla="*/ 61 w 193"/>
                      <a:gd name="T25" fmla="*/ 19 h 267"/>
                      <a:gd name="T26" fmla="*/ 63 w 193"/>
                      <a:gd name="T27" fmla="*/ 22 h 267"/>
                      <a:gd name="T28" fmla="*/ 63 w 193"/>
                      <a:gd name="T29" fmla="*/ 25 h 267"/>
                      <a:gd name="T30" fmla="*/ 64 w 193"/>
                      <a:gd name="T31" fmla="*/ 28 h 267"/>
                      <a:gd name="T32" fmla="*/ 64 w 193"/>
                      <a:gd name="T33" fmla="*/ 31 h 267"/>
                      <a:gd name="T34" fmla="*/ 64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0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4 w 193"/>
                      <a:gd name="T49" fmla="*/ 16 h 267"/>
                      <a:gd name="T50" fmla="*/ 5 w 193"/>
                      <a:gd name="T51" fmla="*/ 14 h 267"/>
                      <a:gd name="T52" fmla="*/ 7 w 193"/>
                      <a:gd name="T53" fmla="*/ 11 h 267"/>
                      <a:gd name="T54" fmla="*/ 9 w 193"/>
                      <a:gd name="T55" fmla="*/ 9 h 267"/>
                      <a:gd name="T56" fmla="*/ 12 w 193"/>
                      <a:gd name="T57" fmla="*/ 7 h 267"/>
                      <a:gd name="T58" fmla="*/ 14 w 193"/>
                      <a:gd name="T59" fmla="*/ 5 h 267"/>
                      <a:gd name="T60" fmla="*/ 17 w 193"/>
                      <a:gd name="T61" fmla="*/ 4 h 267"/>
                      <a:gd name="T62" fmla="*/ 20 w 193"/>
                      <a:gd name="T63" fmla="*/ 2 h 267"/>
                      <a:gd name="T64" fmla="*/ 22 w 193"/>
                      <a:gd name="T65" fmla="*/ 1 h 267"/>
                      <a:gd name="T66" fmla="*/ 26 w 193"/>
                      <a:gd name="T67" fmla="*/ 0 h 267"/>
                      <a:gd name="T68" fmla="*/ 29 w 193"/>
                      <a:gd name="T69" fmla="*/ 0 h 267"/>
                      <a:gd name="T70" fmla="*/ 32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1" y="16"/>
                        </a:lnTo>
                        <a:lnTo>
                          <a:pt x="158" y="21"/>
                        </a:lnTo>
                        <a:lnTo>
                          <a:pt x="164" y="27"/>
                        </a:lnTo>
                        <a:lnTo>
                          <a:pt x="171" y="35"/>
                        </a:lnTo>
                        <a:lnTo>
                          <a:pt x="177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9" y="67"/>
                        </a:lnTo>
                        <a:lnTo>
                          <a:pt x="191" y="77"/>
                        </a:lnTo>
                        <a:lnTo>
                          <a:pt x="193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1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6" y="42"/>
                        </a:lnTo>
                        <a:lnTo>
                          <a:pt x="21" y="35"/>
                        </a:lnTo>
                        <a:lnTo>
                          <a:pt x="27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2" name="Freeform 511"/>
                  <p:cNvSpPr>
                    <a:spLocks noChangeAspect="1"/>
                  </p:cNvSpPr>
                  <p:nvPr/>
                </p:nvSpPr>
                <p:spPr bwMode="auto">
                  <a:xfrm>
                    <a:off x="789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4 w 157"/>
                      <a:gd name="T7" fmla="*/ 1 h 262"/>
                      <a:gd name="T8" fmla="*/ 36 w 157"/>
                      <a:gd name="T9" fmla="*/ 2 h 262"/>
                      <a:gd name="T10" fmla="*/ 39 w 157"/>
                      <a:gd name="T11" fmla="*/ 4 h 262"/>
                      <a:gd name="T12" fmla="*/ 40 w 157"/>
                      <a:gd name="T13" fmla="*/ 5 h 262"/>
                      <a:gd name="T14" fmla="*/ 42 w 157"/>
                      <a:gd name="T15" fmla="*/ 7 h 262"/>
                      <a:gd name="T16" fmla="*/ 44 w 157"/>
                      <a:gd name="T17" fmla="*/ 8 h 262"/>
                      <a:gd name="T18" fmla="*/ 45 w 157"/>
                      <a:gd name="T19" fmla="*/ 11 h 262"/>
                      <a:gd name="T20" fmla="*/ 46 w 157"/>
                      <a:gd name="T21" fmla="*/ 13 h 262"/>
                      <a:gd name="T22" fmla="*/ 47 w 157"/>
                      <a:gd name="T23" fmla="*/ 16 h 262"/>
                      <a:gd name="T24" fmla="*/ 49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5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6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8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4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3" y="22"/>
                        </a:lnTo>
                        <a:lnTo>
                          <a:pt x="138" y="28"/>
                        </a:lnTo>
                        <a:lnTo>
                          <a:pt x="142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3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2" y="72"/>
                        </a:lnTo>
                        <a:lnTo>
                          <a:pt x="4" y="61"/>
                        </a:lnTo>
                        <a:lnTo>
                          <a:pt x="7" y="52"/>
                        </a:lnTo>
                        <a:lnTo>
                          <a:pt x="10" y="43"/>
                        </a:lnTo>
                        <a:lnTo>
                          <a:pt x="15" y="36"/>
                        </a:lnTo>
                        <a:lnTo>
                          <a:pt x="19" y="28"/>
                        </a:lnTo>
                        <a:lnTo>
                          <a:pt x="24" y="22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1" y="4"/>
                        </a:lnTo>
                        <a:lnTo>
                          <a:pt x="60" y="2"/>
                        </a:lnTo>
                        <a:lnTo>
                          <a:pt x="69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3" name="Freeform 512"/>
                  <p:cNvSpPr>
                    <a:spLocks noChangeAspect="1"/>
                  </p:cNvSpPr>
                  <p:nvPr/>
                </p:nvSpPr>
                <p:spPr bwMode="auto">
                  <a:xfrm>
                    <a:off x="3519" y="1947"/>
                    <a:ext cx="50" cy="79"/>
                  </a:xfrm>
                  <a:custGeom>
                    <a:avLst/>
                    <a:gdLst>
                      <a:gd name="T0" fmla="*/ 25 w 158"/>
                      <a:gd name="T1" fmla="*/ 0 h 262"/>
                      <a:gd name="T2" fmla="*/ 28 w 158"/>
                      <a:gd name="T3" fmla="*/ 0 h 262"/>
                      <a:gd name="T4" fmla="*/ 31 w 158"/>
                      <a:gd name="T5" fmla="*/ 1 h 262"/>
                      <a:gd name="T6" fmla="*/ 34 w 158"/>
                      <a:gd name="T7" fmla="*/ 1 h 262"/>
                      <a:gd name="T8" fmla="*/ 36 w 158"/>
                      <a:gd name="T9" fmla="*/ 2 h 262"/>
                      <a:gd name="T10" fmla="*/ 38 w 158"/>
                      <a:gd name="T11" fmla="*/ 4 h 262"/>
                      <a:gd name="T12" fmla="*/ 41 w 158"/>
                      <a:gd name="T13" fmla="*/ 5 h 262"/>
                      <a:gd name="T14" fmla="*/ 42 w 158"/>
                      <a:gd name="T15" fmla="*/ 7 h 262"/>
                      <a:gd name="T16" fmla="*/ 44 w 158"/>
                      <a:gd name="T17" fmla="*/ 8 h 262"/>
                      <a:gd name="T18" fmla="*/ 45 w 158"/>
                      <a:gd name="T19" fmla="*/ 11 h 262"/>
                      <a:gd name="T20" fmla="*/ 47 w 158"/>
                      <a:gd name="T21" fmla="*/ 13 h 262"/>
                      <a:gd name="T22" fmla="*/ 48 w 158"/>
                      <a:gd name="T23" fmla="*/ 16 h 262"/>
                      <a:gd name="T24" fmla="*/ 48 w 158"/>
                      <a:gd name="T25" fmla="*/ 18 h 262"/>
                      <a:gd name="T26" fmla="*/ 49 w 158"/>
                      <a:gd name="T27" fmla="*/ 22 h 262"/>
                      <a:gd name="T28" fmla="*/ 49 w 158"/>
                      <a:gd name="T29" fmla="*/ 25 h 262"/>
                      <a:gd name="T30" fmla="*/ 50 w 158"/>
                      <a:gd name="T31" fmla="*/ 28 h 262"/>
                      <a:gd name="T32" fmla="*/ 50 w 158"/>
                      <a:gd name="T33" fmla="*/ 32 h 262"/>
                      <a:gd name="T34" fmla="*/ 50 w 158"/>
                      <a:gd name="T35" fmla="*/ 79 h 262"/>
                      <a:gd name="T36" fmla="*/ 0 w 158"/>
                      <a:gd name="T37" fmla="*/ 79 h 262"/>
                      <a:gd name="T38" fmla="*/ 0 w 158"/>
                      <a:gd name="T39" fmla="*/ 32 h 262"/>
                      <a:gd name="T40" fmla="*/ 0 w 158"/>
                      <a:gd name="T41" fmla="*/ 28 h 262"/>
                      <a:gd name="T42" fmla="*/ 0 w 158"/>
                      <a:gd name="T43" fmla="*/ 25 h 262"/>
                      <a:gd name="T44" fmla="*/ 1 w 158"/>
                      <a:gd name="T45" fmla="*/ 22 h 262"/>
                      <a:gd name="T46" fmla="*/ 2 w 158"/>
                      <a:gd name="T47" fmla="*/ 18 h 262"/>
                      <a:gd name="T48" fmla="*/ 3 w 158"/>
                      <a:gd name="T49" fmla="*/ 16 h 262"/>
                      <a:gd name="T50" fmla="*/ 4 w 158"/>
                      <a:gd name="T51" fmla="*/ 13 h 262"/>
                      <a:gd name="T52" fmla="*/ 5 w 158"/>
                      <a:gd name="T53" fmla="*/ 11 h 262"/>
                      <a:gd name="T54" fmla="*/ 6 w 158"/>
                      <a:gd name="T55" fmla="*/ 8 h 262"/>
                      <a:gd name="T56" fmla="*/ 8 w 158"/>
                      <a:gd name="T57" fmla="*/ 7 h 262"/>
                      <a:gd name="T58" fmla="*/ 10 w 158"/>
                      <a:gd name="T59" fmla="*/ 5 h 262"/>
                      <a:gd name="T60" fmla="*/ 12 w 158"/>
                      <a:gd name="T61" fmla="*/ 4 h 262"/>
                      <a:gd name="T62" fmla="*/ 14 w 158"/>
                      <a:gd name="T63" fmla="*/ 2 h 262"/>
                      <a:gd name="T64" fmla="*/ 17 w 158"/>
                      <a:gd name="T65" fmla="*/ 1 h 262"/>
                      <a:gd name="T66" fmla="*/ 19 w 158"/>
                      <a:gd name="T67" fmla="*/ 1 h 262"/>
                      <a:gd name="T68" fmla="*/ 22 w 158"/>
                      <a:gd name="T69" fmla="*/ 0 h 262"/>
                      <a:gd name="T70" fmla="*/ 25 w 158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8" h="262">
                        <a:moveTo>
                          <a:pt x="80" y="0"/>
                        </a:moveTo>
                        <a:lnTo>
                          <a:pt x="90" y="1"/>
                        </a:lnTo>
                        <a:lnTo>
                          <a:pt x="99" y="2"/>
                        </a:lnTo>
                        <a:lnTo>
                          <a:pt x="107" y="4"/>
                        </a:lnTo>
                        <a:lnTo>
                          <a:pt x="115" y="7"/>
                        </a:lnTo>
                        <a:lnTo>
                          <a:pt x="121" y="12"/>
                        </a:lnTo>
                        <a:lnTo>
                          <a:pt x="128" y="16"/>
                        </a:lnTo>
                        <a:lnTo>
                          <a:pt x="134" y="22"/>
                        </a:lnTo>
                        <a:lnTo>
                          <a:pt x="139" y="28"/>
                        </a:lnTo>
                        <a:lnTo>
                          <a:pt x="143" y="36"/>
                        </a:lnTo>
                        <a:lnTo>
                          <a:pt x="148" y="43"/>
                        </a:lnTo>
                        <a:lnTo>
                          <a:pt x="151" y="52"/>
                        </a:lnTo>
                        <a:lnTo>
                          <a:pt x="153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8" y="105"/>
                        </a:lnTo>
                        <a:lnTo>
                          <a:pt x="158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1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9" y="52"/>
                        </a:lnTo>
                        <a:lnTo>
                          <a:pt x="12" y="43"/>
                        </a:lnTo>
                        <a:lnTo>
                          <a:pt x="16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2" y="16"/>
                        </a:lnTo>
                        <a:lnTo>
                          <a:pt x="38" y="12"/>
                        </a:lnTo>
                        <a:lnTo>
                          <a:pt x="44" y="7"/>
                        </a:lnTo>
                        <a:lnTo>
                          <a:pt x="53" y="4"/>
                        </a:lnTo>
                        <a:lnTo>
                          <a:pt x="61" y="2"/>
                        </a:lnTo>
                        <a:lnTo>
                          <a:pt x="71" y="1"/>
                        </a:lnTo>
                        <a:lnTo>
                          <a:pt x="8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4" name="Freeform 513"/>
                  <p:cNvSpPr>
                    <a:spLocks noChangeAspect="1"/>
                  </p:cNvSpPr>
                  <p:nvPr/>
                </p:nvSpPr>
                <p:spPr bwMode="auto">
                  <a:xfrm>
                    <a:off x="1432" y="1947"/>
                    <a:ext cx="43" cy="79"/>
                  </a:xfrm>
                  <a:custGeom>
                    <a:avLst/>
                    <a:gdLst>
                      <a:gd name="T0" fmla="*/ 22 w 157"/>
                      <a:gd name="T1" fmla="*/ 0 h 262"/>
                      <a:gd name="T2" fmla="*/ 24 w 157"/>
                      <a:gd name="T3" fmla="*/ 0 h 262"/>
                      <a:gd name="T4" fmla="*/ 27 w 157"/>
                      <a:gd name="T5" fmla="*/ 1 h 262"/>
                      <a:gd name="T6" fmla="*/ 29 w 157"/>
                      <a:gd name="T7" fmla="*/ 1 h 262"/>
                      <a:gd name="T8" fmla="*/ 31 w 157"/>
                      <a:gd name="T9" fmla="*/ 2 h 262"/>
                      <a:gd name="T10" fmla="*/ 33 w 157"/>
                      <a:gd name="T11" fmla="*/ 4 h 262"/>
                      <a:gd name="T12" fmla="*/ 35 w 157"/>
                      <a:gd name="T13" fmla="*/ 5 h 262"/>
                      <a:gd name="T14" fmla="*/ 36 w 157"/>
                      <a:gd name="T15" fmla="*/ 7 h 262"/>
                      <a:gd name="T16" fmla="*/ 38 w 157"/>
                      <a:gd name="T17" fmla="*/ 8 h 262"/>
                      <a:gd name="T18" fmla="*/ 39 w 157"/>
                      <a:gd name="T19" fmla="*/ 11 h 262"/>
                      <a:gd name="T20" fmla="*/ 40 w 157"/>
                      <a:gd name="T21" fmla="*/ 13 h 262"/>
                      <a:gd name="T22" fmla="*/ 41 w 157"/>
                      <a:gd name="T23" fmla="*/ 16 h 262"/>
                      <a:gd name="T24" fmla="*/ 42 w 157"/>
                      <a:gd name="T25" fmla="*/ 18 h 262"/>
                      <a:gd name="T26" fmla="*/ 42 w 157"/>
                      <a:gd name="T27" fmla="*/ 22 h 262"/>
                      <a:gd name="T28" fmla="*/ 42 w 157"/>
                      <a:gd name="T29" fmla="*/ 25 h 262"/>
                      <a:gd name="T30" fmla="*/ 43 w 157"/>
                      <a:gd name="T31" fmla="*/ 28 h 262"/>
                      <a:gd name="T32" fmla="*/ 43 w 157"/>
                      <a:gd name="T33" fmla="*/ 32 h 262"/>
                      <a:gd name="T34" fmla="*/ 43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4 w 157"/>
                      <a:gd name="T53" fmla="*/ 11 h 262"/>
                      <a:gd name="T54" fmla="*/ 5 w 157"/>
                      <a:gd name="T55" fmla="*/ 8 h 262"/>
                      <a:gd name="T56" fmla="*/ 7 w 157"/>
                      <a:gd name="T57" fmla="*/ 7 h 262"/>
                      <a:gd name="T58" fmla="*/ 8 w 157"/>
                      <a:gd name="T59" fmla="*/ 5 h 262"/>
                      <a:gd name="T60" fmla="*/ 10 w 157"/>
                      <a:gd name="T61" fmla="*/ 4 h 262"/>
                      <a:gd name="T62" fmla="*/ 12 w 157"/>
                      <a:gd name="T63" fmla="*/ 2 h 262"/>
                      <a:gd name="T64" fmla="*/ 14 w 157"/>
                      <a:gd name="T65" fmla="*/ 1 h 262"/>
                      <a:gd name="T66" fmla="*/ 17 w 157"/>
                      <a:gd name="T67" fmla="*/ 1 h 262"/>
                      <a:gd name="T68" fmla="*/ 19 w 157"/>
                      <a:gd name="T69" fmla="*/ 0 h 262"/>
                      <a:gd name="T70" fmla="*/ 22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80" y="0"/>
                        </a:moveTo>
                        <a:lnTo>
                          <a:pt x="89" y="1"/>
                        </a:lnTo>
                        <a:lnTo>
                          <a:pt x="97" y="2"/>
                        </a:lnTo>
                        <a:lnTo>
                          <a:pt x="106" y="4"/>
                        </a:lnTo>
                        <a:lnTo>
                          <a:pt x="113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2" y="22"/>
                        </a:lnTo>
                        <a:lnTo>
                          <a:pt x="137" y="28"/>
                        </a:lnTo>
                        <a:lnTo>
                          <a:pt x="142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2" y="61"/>
                        </a:lnTo>
                        <a:lnTo>
                          <a:pt x="154" y="72"/>
                        </a:lnTo>
                        <a:lnTo>
                          <a:pt x="155" y="82"/>
                        </a:lnTo>
                        <a:lnTo>
                          <a:pt x="156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1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8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5" y="7"/>
                        </a:lnTo>
                        <a:lnTo>
                          <a:pt x="52" y="4"/>
                        </a:lnTo>
                        <a:lnTo>
                          <a:pt x="61" y="2"/>
                        </a:lnTo>
                        <a:lnTo>
                          <a:pt x="70" y="1"/>
                        </a:lnTo>
                        <a:lnTo>
                          <a:pt x="8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5" name="Freeform 514"/>
                  <p:cNvSpPr>
                    <a:spLocks noChangeAspect="1"/>
                  </p:cNvSpPr>
                  <p:nvPr/>
                </p:nvSpPr>
                <p:spPr bwMode="auto">
                  <a:xfrm>
                    <a:off x="4162" y="1947"/>
                    <a:ext cx="50" cy="79"/>
                  </a:xfrm>
                  <a:custGeom>
                    <a:avLst/>
                    <a:gdLst>
                      <a:gd name="T0" fmla="*/ 25 w 156"/>
                      <a:gd name="T1" fmla="*/ 0 h 262"/>
                      <a:gd name="T2" fmla="*/ 28 w 156"/>
                      <a:gd name="T3" fmla="*/ 0 h 262"/>
                      <a:gd name="T4" fmla="*/ 31 w 156"/>
                      <a:gd name="T5" fmla="*/ 1 h 262"/>
                      <a:gd name="T6" fmla="*/ 33 w 156"/>
                      <a:gd name="T7" fmla="*/ 1 h 262"/>
                      <a:gd name="T8" fmla="*/ 36 w 156"/>
                      <a:gd name="T9" fmla="*/ 2 h 262"/>
                      <a:gd name="T10" fmla="*/ 38 w 156"/>
                      <a:gd name="T11" fmla="*/ 4 h 262"/>
                      <a:gd name="T12" fmla="*/ 40 w 156"/>
                      <a:gd name="T13" fmla="*/ 5 h 262"/>
                      <a:gd name="T14" fmla="*/ 42 w 156"/>
                      <a:gd name="T15" fmla="*/ 7 h 262"/>
                      <a:gd name="T16" fmla="*/ 44 w 156"/>
                      <a:gd name="T17" fmla="*/ 8 h 262"/>
                      <a:gd name="T18" fmla="*/ 45 w 156"/>
                      <a:gd name="T19" fmla="*/ 11 h 262"/>
                      <a:gd name="T20" fmla="*/ 46 w 156"/>
                      <a:gd name="T21" fmla="*/ 13 h 262"/>
                      <a:gd name="T22" fmla="*/ 47 w 156"/>
                      <a:gd name="T23" fmla="*/ 16 h 262"/>
                      <a:gd name="T24" fmla="*/ 48 w 156"/>
                      <a:gd name="T25" fmla="*/ 18 h 262"/>
                      <a:gd name="T26" fmla="*/ 49 w 156"/>
                      <a:gd name="T27" fmla="*/ 22 h 262"/>
                      <a:gd name="T28" fmla="*/ 49 w 156"/>
                      <a:gd name="T29" fmla="*/ 25 h 262"/>
                      <a:gd name="T30" fmla="*/ 50 w 156"/>
                      <a:gd name="T31" fmla="*/ 28 h 262"/>
                      <a:gd name="T32" fmla="*/ 50 w 156"/>
                      <a:gd name="T33" fmla="*/ 32 h 262"/>
                      <a:gd name="T34" fmla="*/ 50 w 156"/>
                      <a:gd name="T35" fmla="*/ 79 h 262"/>
                      <a:gd name="T36" fmla="*/ 0 w 156"/>
                      <a:gd name="T37" fmla="*/ 79 h 262"/>
                      <a:gd name="T38" fmla="*/ 0 w 156"/>
                      <a:gd name="T39" fmla="*/ 32 h 262"/>
                      <a:gd name="T40" fmla="*/ 0 w 156"/>
                      <a:gd name="T41" fmla="*/ 28 h 262"/>
                      <a:gd name="T42" fmla="*/ 0 w 156"/>
                      <a:gd name="T43" fmla="*/ 25 h 262"/>
                      <a:gd name="T44" fmla="*/ 1 w 156"/>
                      <a:gd name="T45" fmla="*/ 22 h 262"/>
                      <a:gd name="T46" fmla="*/ 2 w 156"/>
                      <a:gd name="T47" fmla="*/ 18 h 262"/>
                      <a:gd name="T48" fmla="*/ 2 w 156"/>
                      <a:gd name="T49" fmla="*/ 16 h 262"/>
                      <a:gd name="T50" fmla="*/ 3 w 156"/>
                      <a:gd name="T51" fmla="*/ 13 h 262"/>
                      <a:gd name="T52" fmla="*/ 5 w 156"/>
                      <a:gd name="T53" fmla="*/ 11 h 262"/>
                      <a:gd name="T54" fmla="*/ 6 w 156"/>
                      <a:gd name="T55" fmla="*/ 8 h 262"/>
                      <a:gd name="T56" fmla="*/ 8 w 156"/>
                      <a:gd name="T57" fmla="*/ 7 h 262"/>
                      <a:gd name="T58" fmla="*/ 10 w 156"/>
                      <a:gd name="T59" fmla="*/ 5 h 262"/>
                      <a:gd name="T60" fmla="*/ 12 w 156"/>
                      <a:gd name="T61" fmla="*/ 4 h 262"/>
                      <a:gd name="T62" fmla="*/ 14 w 156"/>
                      <a:gd name="T63" fmla="*/ 2 h 262"/>
                      <a:gd name="T64" fmla="*/ 17 w 156"/>
                      <a:gd name="T65" fmla="*/ 1 h 262"/>
                      <a:gd name="T66" fmla="*/ 19 w 156"/>
                      <a:gd name="T67" fmla="*/ 1 h 262"/>
                      <a:gd name="T68" fmla="*/ 22 w 156"/>
                      <a:gd name="T69" fmla="*/ 0 h 262"/>
                      <a:gd name="T70" fmla="*/ 25 w 156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6" h="262">
                        <a:moveTo>
                          <a:pt x="78" y="0"/>
                        </a:moveTo>
                        <a:lnTo>
                          <a:pt x="87" y="1"/>
                        </a:lnTo>
                        <a:lnTo>
                          <a:pt x="96" y="2"/>
                        </a:lnTo>
                        <a:lnTo>
                          <a:pt x="104" y="4"/>
                        </a:lnTo>
                        <a:lnTo>
                          <a:pt x="113" y="7"/>
                        </a:lnTo>
                        <a:lnTo>
                          <a:pt x="119" y="12"/>
                        </a:lnTo>
                        <a:lnTo>
                          <a:pt x="125" y="16"/>
                        </a:lnTo>
                        <a:lnTo>
                          <a:pt x="132" y="22"/>
                        </a:lnTo>
                        <a:lnTo>
                          <a:pt x="137" y="28"/>
                        </a:lnTo>
                        <a:lnTo>
                          <a:pt x="141" y="36"/>
                        </a:lnTo>
                        <a:lnTo>
                          <a:pt x="145" y="43"/>
                        </a:lnTo>
                        <a:lnTo>
                          <a:pt x="148" y="52"/>
                        </a:lnTo>
                        <a:lnTo>
                          <a:pt x="151" y="61"/>
                        </a:lnTo>
                        <a:lnTo>
                          <a:pt x="153" y="72"/>
                        </a:lnTo>
                        <a:lnTo>
                          <a:pt x="154" y="82"/>
                        </a:lnTo>
                        <a:lnTo>
                          <a:pt x="155" y="94"/>
                        </a:lnTo>
                        <a:lnTo>
                          <a:pt x="156" y="105"/>
                        </a:lnTo>
                        <a:lnTo>
                          <a:pt x="156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2" y="72"/>
                        </a:lnTo>
                        <a:lnTo>
                          <a:pt x="5" y="61"/>
                        </a:lnTo>
                        <a:lnTo>
                          <a:pt x="7" y="52"/>
                        </a:lnTo>
                        <a:lnTo>
                          <a:pt x="10" y="43"/>
                        </a:lnTo>
                        <a:lnTo>
                          <a:pt x="15" y="36"/>
                        </a:lnTo>
                        <a:lnTo>
                          <a:pt x="19" y="28"/>
                        </a:lnTo>
                        <a:lnTo>
                          <a:pt x="24" y="22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3" y="7"/>
                        </a:lnTo>
                        <a:lnTo>
                          <a:pt x="52" y="4"/>
                        </a:lnTo>
                        <a:lnTo>
                          <a:pt x="59" y="2"/>
                        </a:lnTo>
                        <a:lnTo>
                          <a:pt x="68" y="1"/>
                        </a:lnTo>
                        <a:lnTo>
                          <a:pt x="78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6" name="Freeform 515"/>
                  <p:cNvSpPr>
                    <a:spLocks noChangeAspect="1"/>
                  </p:cNvSpPr>
                  <p:nvPr/>
                </p:nvSpPr>
                <p:spPr bwMode="auto">
                  <a:xfrm>
                    <a:off x="639" y="1940"/>
                    <a:ext cx="29" cy="86"/>
                  </a:xfrm>
                  <a:custGeom>
                    <a:avLst/>
                    <a:gdLst>
                      <a:gd name="T0" fmla="*/ 14 w 116"/>
                      <a:gd name="T1" fmla="*/ 0 h 277"/>
                      <a:gd name="T2" fmla="*/ 17 w 116"/>
                      <a:gd name="T3" fmla="*/ 0 h 277"/>
                      <a:gd name="T4" fmla="*/ 19 w 116"/>
                      <a:gd name="T5" fmla="*/ 1 h 277"/>
                      <a:gd name="T6" fmla="*/ 21 w 116"/>
                      <a:gd name="T7" fmla="*/ 1 h 277"/>
                      <a:gd name="T8" fmla="*/ 22 w 116"/>
                      <a:gd name="T9" fmla="*/ 2 h 277"/>
                      <a:gd name="T10" fmla="*/ 23 w 116"/>
                      <a:gd name="T11" fmla="*/ 2 h 277"/>
                      <a:gd name="T12" fmla="*/ 24 w 116"/>
                      <a:gd name="T13" fmla="*/ 3 h 277"/>
                      <a:gd name="T14" fmla="*/ 25 w 116"/>
                      <a:gd name="T15" fmla="*/ 5 h 277"/>
                      <a:gd name="T16" fmla="*/ 26 w 116"/>
                      <a:gd name="T17" fmla="*/ 6 h 277"/>
                      <a:gd name="T18" fmla="*/ 27 w 116"/>
                      <a:gd name="T19" fmla="*/ 7 h 277"/>
                      <a:gd name="T20" fmla="*/ 28 w 116"/>
                      <a:gd name="T21" fmla="*/ 9 h 277"/>
                      <a:gd name="T22" fmla="*/ 28 w 116"/>
                      <a:gd name="T23" fmla="*/ 12 h 277"/>
                      <a:gd name="T24" fmla="*/ 29 w 116"/>
                      <a:gd name="T25" fmla="*/ 15 h 277"/>
                      <a:gd name="T26" fmla="*/ 29 w 116"/>
                      <a:gd name="T27" fmla="*/ 18 h 277"/>
                      <a:gd name="T28" fmla="*/ 29 w 116"/>
                      <a:gd name="T29" fmla="*/ 21 h 277"/>
                      <a:gd name="T30" fmla="*/ 29 w 116"/>
                      <a:gd name="T31" fmla="*/ 86 h 277"/>
                      <a:gd name="T32" fmla="*/ 0 w 116"/>
                      <a:gd name="T33" fmla="*/ 86 h 277"/>
                      <a:gd name="T34" fmla="*/ 0 w 116"/>
                      <a:gd name="T35" fmla="*/ 21 h 277"/>
                      <a:gd name="T36" fmla="*/ 0 w 116"/>
                      <a:gd name="T37" fmla="*/ 18 h 277"/>
                      <a:gd name="T38" fmla="*/ 0 w 116"/>
                      <a:gd name="T39" fmla="*/ 15 h 277"/>
                      <a:gd name="T40" fmla="*/ 1 w 116"/>
                      <a:gd name="T41" fmla="*/ 12 h 277"/>
                      <a:gd name="T42" fmla="*/ 1 w 116"/>
                      <a:gd name="T43" fmla="*/ 9 h 277"/>
                      <a:gd name="T44" fmla="*/ 2 w 116"/>
                      <a:gd name="T45" fmla="*/ 7 h 277"/>
                      <a:gd name="T46" fmla="*/ 2 w 116"/>
                      <a:gd name="T47" fmla="*/ 6 h 277"/>
                      <a:gd name="T48" fmla="*/ 3 w 116"/>
                      <a:gd name="T49" fmla="*/ 5 h 277"/>
                      <a:gd name="T50" fmla="*/ 4 w 116"/>
                      <a:gd name="T51" fmla="*/ 3 h 277"/>
                      <a:gd name="T52" fmla="*/ 5 w 116"/>
                      <a:gd name="T53" fmla="*/ 2 h 277"/>
                      <a:gd name="T54" fmla="*/ 6 w 116"/>
                      <a:gd name="T55" fmla="*/ 2 h 277"/>
                      <a:gd name="T56" fmla="*/ 7 w 116"/>
                      <a:gd name="T57" fmla="*/ 1 h 277"/>
                      <a:gd name="T58" fmla="*/ 9 w 116"/>
                      <a:gd name="T59" fmla="*/ 1 h 277"/>
                      <a:gd name="T60" fmla="*/ 11 w 116"/>
                      <a:gd name="T61" fmla="*/ 0 h 277"/>
                      <a:gd name="T62" fmla="*/ 14 w 116"/>
                      <a:gd name="T63" fmla="*/ 0 h 27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16" h="277">
                        <a:moveTo>
                          <a:pt x="55" y="0"/>
                        </a:moveTo>
                        <a:lnTo>
                          <a:pt x="66" y="1"/>
                        </a:lnTo>
                        <a:lnTo>
                          <a:pt x="77" y="2"/>
                        </a:lnTo>
                        <a:lnTo>
                          <a:pt x="82" y="3"/>
                        </a:lnTo>
                        <a:lnTo>
                          <a:pt x="87" y="5"/>
                        </a:lnTo>
                        <a:lnTo>
                          <a:pt x="91" y="7"/>
                        </a:lnTo>
                        <a:lnTo>
                          <a:pt x="96" y="10"/>
                        </a:lnTo>
                        <a:lnTo>
                          <a:pt x="100" y="15"/>
                        </a:lnTo>
                        <a:lnTo>
                          <a:pt x="104" y="19"/>
                        </a:lnTo>
                        <a:lnTo>
                          <a:pt x="107" y="24"/>
                        </a:lnTo>
                        <a:lnTo>
                          <a:pt x="110" y="30"/>
                        </a:lnTo>
                        <a:lnTo>
                          <a:pt x="113" y="39"/>
                        </a:lnTo>
                        <a:lnTo>
                          <a:pt x="114" y="47"/>
                        </a:lnTo>
                        <a:lnTo>
                          <a:pt x="115" y="57"/>
                        </a:lnTo>
                        <a:lnTo>
                          <a:pt x="116" y="67"/>
                        </a:lnTo>
                        <a:lnTo>
                          <a:pt x="116" y="277"/>
                        </a:lnTo>
                        <a:lnTo>
                          <a:pt x="0" y="277"/>
                        </a:lnTo>
                        <a:lnTo>
                          <a:pt x="0" y="67"/>
                        </a:lnTo>
                        <a:lnTo>
                          <a:pt x="0" y="57"/>
                        </a:lnTo>
                        <a:lnTo>
                          <a:pt x="1" y="47"/>
                        </a:lnTo>
                        <a:lnTo>
                          <a:pt x="2" y="39"/>
                        </a:lnTo>
                        <a:lnTo>
                          <a:pt x="4" y="30"/>
                        </a:lnTo>
                        <a:lnTo>
                          <a:pt x="6" y="24"/>
                        </a:lnTo>
                        <a:lnTo>
                          <a:pt x="9" y="19"/>
                        </a:lnTo>
                        <a:lnTo>
                          <a:pt x="12" y="15"/>
                        </a:lnTo>
                        <a:lnTo>
                          <a:pt x="17" y="10"/>
                        </a:lnTo>
                        <a:lnTo>
                          <a:pt x="20" y="7"/>
                        </a:lnTo>
                        <a:lnTo>
                          <a:pt x="24" y="5"/>
                        </a:lnTo>
                        <a:lnTo>
                          <a:pt x="29" y="3"/>
                        </a:lnTo>
                        <a:lnTo>
                          <a:pt x="34" y="2"/>
                        </a:lnTo>
                        <a:lnTo>
                          <a:pt x="44" y="1"/>
                        </a:lnTo>
                        <a:lnTo>
                          <a:pt x="5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7" name="Freeform 516"/>
                  <p:cNvSpPr>
                    <a:spLocks noChangeAspect="1"/>
                  </p:cNvSpPr>
                  <p:nvPr/>
                </p:nvSpPr>
                <p:spPr bwMode="auto">
                  <a:xfrm>
                    <a:off x="4863" y="1940"/>
                    <a:ext cx="36" cy="72"/>
                  </a:xfrm>
                  <a:custGeom>
                    <a:avLst/>
                    <a:gdLst>
                      <a:gd name="T0" fmla="*/ 17 w 116"/>
                      <a:gd name="T1" fmla="*/ 0 h 234"/>
                      <a:gd name="T2" fmla="*/ 20 w 116"/>
                      <a:gd name="T3" fmla="*/ 0 h 234"/>
                      <a:gd name="T4" fmla="*/ 24 w 116"/>
                      <a:gd name="T5" fmla="*/ 1 h 234"/>
                      <a:gd name="T6" fmla="*/ 25 w 116"/>
                      <a:gd name="T7" fmla="*/ 2 h 234"/>
                      <a:gd name="T8" fmla="*/ 27 w 116"/>
                      <a:gd name="T9" fmla="*/ 2 h 234"/>
                      <a:gd name="T10" fmla="*/ 29 w 116"/>
                      <a:gd name="T11" fmla="*/ 3 h 234"/>
                      <a:gd name="T12" fmla="*/ 30 w 116"/>
                      <a:gd name="T13" fmla="*/ 4 h 234"/>
                      <a:gd name="T14" fmla="*/ 31 w 116"/>
                      <a:gd name="T15" fmla="*/ 5 h 234"/>
                      <a:gd name="T16" fmla="*/ 32 w 116"/>
                      <a:gd name="T17" fmla="*/ 7 h 234"/>
                      <a:gd name="T18" fmla="*/ 34 w 116"/>
                      <a:gd name="T19" fmla="*/ 8 h 234"/>
                      <a:gd name="T20" fmla="*/ 34 w 116"/>
                      <a:gd name="T21" fmla="*/ 10 h 234"/>
                      <a:gd name="T22" fmla="*/ 35 w 116"/>
                      <a:gd name="T23" fmla="*/ 12 h 234"/>
                      <a:gd name="T24" fmla="*/ 36 w 116"/>
                      <a:gd name="T25" fmla="*/ 14 h 234"/>
                      <a:gd name="T26" fmla="*/ 36 w 116"/>
                      <a:gd name="T27" fmla="*/ 18 h 234"/>
                      <a:gd name="T28" fmla="*/ 36 w 116"/>
                      <a:gd name="T29" fmla="*/ 20 h 234"/>
                      <a:gd name="T30" fmla="*/ 36 w 116"/>
                      <a:gd name="T31" fmla="*/ 72 h 234"/>
                      <a:gd name="T32" fmla="*/ 0 w 116"/>
                      <a:gd name="T33" fmla="*/ 72 h 234"/>
                      <a:gd name="T34" fmla="*/ 0 w 116"/>
                      <a:gd name="T35" fmla="*/ 20 h 234"/>
                      <a:gd name="T36" fmla="*/ 0 w 116"/>
                      <a:gd name="T37" fmla="*/ 18 h 234"/>
                      <a:gd name="T38" fmla="*/ 0 w 116"/>
                      <a:gd name="T39" fmla="*/ 14 h 234"/>
                      <a:gd name="T40" fmla="*/ 1 w 116"/>
                      <a:gd name="T41" fmla="*/ 12 h 234"/>
                      <a:gd name="T42" fmla="*/ 1 w 116"/>
                      <a:gd name="T43" fmla="*/ 10 h 234"/>
                      <a:gd name="T44" fmla="*/ 2 w 116"/>
                      <a:gd name="T45" fmla="*/ 8 h 234"/>
                      <a:gd name="T46" fmla="*/ 3 w 116"/>
                      <a:gd name="T47" fmla="*/ 7 h 234"/>
                      <a:gd name="T48" fmla="*/ 4 w 116"/>
                      <a:gd name="T49" fmla="*/ 5 h 234"/>
                      <a:gd name="T50" fmla="*/ 5 w 116"/>
                      <a:gd name="T51" fmla="*/ 4 h 234"/>
                      <a:gd name="T52" fmla="*/ 7 w 116"/>
                      <a:gd name="T53" fmla="*/ 3 h 234"/>
                      <a:gd name="T54" fmla="*/ 8 w 116"/>
                      <a:gd name="T55" fmla="*/ 2 h 234"/>
                      <a:gd name="T56" fmla="*/ 9 w 116"/>
                      <a:gd name="T57" fmla="*/ 2 h 234"/>
                      <a:gd name="T58" fmla="*/ 11 w 116"/>
                      <a:gd name="T59" fmla="*/ 1 h 234"/>
                      <a:gd name="T60" fmla="*/ 14 w 116"/>
                      <a:gd name="T61" fmla="*/ 0 h 234"/>
                      <a:gd name="T62" fmla="*/ 17 w 116"/>
                      <a:gd name="T63" fmla="*/ 0 h 234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16" h="234">
                        <a:moveTo>
                          <a:pt x="56" y="0"/>
                        </a:moveTo>
                        <a:lnTo>
                          <a:pt x="66" y="1"/>
                        </a:lnTo>
                        <a:lnTo>
                          <a:pt x="77" y="3"/>
                        </a:lnTo>
                        <a:lnTo>
                          <a:pt x="82" y="5"/>
                        </a:lnTo>
                        <a:lnTo>
                          <a:pt x="88" y="7"/>
                        </a:lnTo>
                        <a:lnTo>
                          <a:pt x="92" y="9"/>
                        </a:lnTo>
                        <a:lnTo>
                          <a:pt x="97" y="13"/>
                        </a:lnTo>
                        <a:lnTo>
                          <a:pt x="101" y="17"/>
                        </a:lnTo>
                        <a:lnTo>
                          <a:pt x="104" y="22"/>
                        </a:lnTo>
                        <a:lnTo>
                          <a:pt x="108" y="27"/>
                        </a:lnTo>
                        <a:lnTo>
                          <a:pt x="111" y="34"/>
                        </a:lnTo>
                        <a:lnTo>
                          <a:pt x="113" y="40"/>
                        </a:lnTo>
                        <a:lnTo>
                          <a:pt x="115" y="47"/>
                        </a:lnTo>
                        <a:lnTo>
                          <a:pt x="116" y="57"/>
                        </a:lnTo>
                        <a:lnTo>
                          <a:pt x="116" y="66"/>
                        </a:lnTo>
                        <a:lnTo>
                          <a:pt x="116" y="234"/>
                        </a:lnTo>
                        <a:lnTo>
                          <a:pt x="0" y="234"/>
                        </a:lnTo>
                        <a:lnTo>
                          <a:pt x="0" y="66"/>
                        </a:lnTo>
                        <a:lnTo>
                          <a:pt x="0" y="57"/>
                        </a:lnTo>
                        <a:lnTo>
                          <a:pt x="1" y="47"/>
                        </a:lnTo>
                        <a:lnTo>
                          <a:pt x="2" y="40"/>
                        </a:lnTo>
                        <a:lnTo>
                          <a:pt x="4" y="34"/>
                        </a:lnTo>
                        <a:lnTo>
                          <a:pt x="8" y="27"/>
                        </a:lnTo>
                        <a:lnTo>
                          <a:pt x="10" y="22"/>
                        </a:lnTo>
                        <a:lnTo>
                          <a:pt x="13" y="17"/>
                        </a:lnTo>
                        <a:lnTo>
                          <a:pt x="17" y="13"/>
                        </a:lnTo>
                        <a:lnTo>
                          <a:pt x="21" y="9"/>
                        </a:lnTo>
                        <a:lnTo>
                          <a:pt x="25" y="7"/>
                        </a:lnTo>
                        <a:lnTo>
                          <a:pt x="30" y="5"/>
                        </a:lnTo>
                        <a:lnTo>
                          <a:pt x="35" y="3"/>
                        </a:lnTo>
                        <a:lnTo>
                          <a:pt x="44" y="1"/>
                        </a:lnTo>
                        <a:lnTo>
                          <a:pt x="5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8" name="Freeform 517"/>
                  <p:cNvSpPr>
                    <a:spLocks noChangeAspect="1"/>
                  </p:cNvSpPr>
                  <p:nvPr/>
                </p:nvSpPr>
                <p:spPr bwMode="auto">
                  <a:xfrm>
                    <a:off x="4998" y="1940"/>
                    <a:ext cx="36" cy="72"/>
                  </a:xfrm>
                  <a:custGeom>
                    <a:avLst/>
                    <a:gdLst>
                      <a:gd name="T0" fmla="*/ 17 w 115"/>
                      <a:gd name="T1" fmla="*/ 0 h 234"/>
                      <a:gd name="T2" fmla="*/ 21 w 115"/>
                      <a:gd name="T3" fmla="*/ 0 h 234"/>
                      <a:gd name="T4" fmla="*/ 24 w 115"/>
                      <a:gd name="T5" fmla="*/ 1 h 234"/>
                      <a:gd name="T6" fmla="*/ 26 w 115"/>
                      <a:gd name="T7" fmla="*/ 2 h 234"/>
                      <a:gd name="T8" fmla="*/ 27 w 115"/>
                      <a:gd name="T9" fmla="*/ 2 h 234"/>
                      <a:gd name="T10" fmla="*/ 29 w 115"/>
                      <a:gd name="T11" fmla="*/ 3 h 234"/>
                      <a:gd name="T12" fmla="*/ 30 w 115"/>
                      <a:gd name="T13" fmla="*/ 4 h 234"/>
                      <a:gd name="T14" fmla="*/ 32 w 115"/>
                      <a:gd name="T15" fmla="*/ 5 h 234"/>
                      <a:gd name="T16" fmla="*/ 33 w 115"/>
                      <a:gd name="T17" fmla="*/ 7 h 234"/>
                      <a:gd name="T18" fmla="*/ 34 w 115"/>
                      <a:gd name="T19" fmla="*/ 8 h 234"/>
                      <a:gd name="T20" fmla="*/ 34 w 115"/>
                      <a:gd name="T21" fmla="*/ 10 h 234"/>
                      <a:gd name="T22" fmla="*/ 35 w 115"/>
                      <a:gd name="T23" fmla="*/ 12 h 234"/>
                      <a:gd name="T24" fmla="*/ 36 w 115"/>
                      <a:gd name="T25" fmla="*/ 14 h 234"/>
                      <a:gd name="T26" fmla="*/ 36 w 115"/>
                      <a:gd name="T27" fmla="*/ 18 h 234"/>
                      <a:gd name="T28" fmla="*/ 36 w 115"/>
                      <a:gd name="T29" fmla="*/ 20 h 234"/>
                      <a:gd name="T30" fmla="*/ 36 w 115"/>
                      <a:gd name="T31" fmla="*/ 72 h 234"/>
                      <a:gd name="T32" fmla="*/ 0 w 115"/>
                      <a:gd name="T33" fmla="*/ 72 h 234"/>
                      <a:gd name="T34" fmla="*/ 0 w 115"/>
                      <a:gd name="T35" fmla="*/ 20 h 234"/>
                      <a:gd name="T36" fmla="*/ 0 w 115"/>
                      <a:gd name="T37" fmla="*/ 18 h 234"/>
                      <a:gd name="T38" fmla="*/ 0 w 115"/>
                      <a:gd name="T39" fmla="*/ 14 h 234"/>
                      <a:gd name="T40" fmla="*/ 1 w 115"/>
                      <a:gd name="T41" fmla="*/ 12 h 234"/>
                      <a:gd name="T42" fmla="*/ 1 w 115"/>
                      <a:gd name="T43" fmla="*/ 10 h 234"/>
                      <a:gd name="T44" fmla="*/ 2 w 115"/>
                      <a:gd name="T45" fmla="*/ 8 h 234"/>
                      <a:gd name="T46" fmla="*/ 3 w 115"/>
                      <a:gd name="T47" fmla="*/ 7 h 234"/>
                      <a:gd name="T48" fmla="*/ 4 w 115"/>
                      <a:gd name="T49" fmla="*/ 5 h 234"/>
                      <a:gd name="T50" fmla="*/ 5 w 115"/>
                      <a:gd name="T51" fmla="*/ 4 h 234"/>
                      <a:gd name="T52" fmla="*/ 6 w 115"/>
                      <a:gd name="T53" fmla="*/ 3 h 234"/>
                      <a:gd name="T54" fmla="*/ 8 w 115"/>
                      <a:gd name="T55" fmla="*/ 2 h 234"/>
                      <a:gd name="T56" fmla="*/ 9 w 115"/>
                      <a:gd name="T57" fmla="*/ 2 h 234"/>
                      <a:gd name="T58" fmla="*/ 10 w 115"/>
                      <a:gd name="T59" fmla="*/ 1 h 234"/>
                      <a:gd name="T60" fmla="*/ 14 w 115"/>
                      <a:gd name="T61" fmla="*/ 0 h 234"/>
                      <a:gd name="T62" fmla="*/ 17 w 115"/>
                      <a:gd name="T63" fmla="*/ 0 h 234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15" h="234">
                        <a:moveTo>
                          <a:pt x="55" y="0"/>
                        </a:moveTo>
                        <a:lnTo>
                          <a:pt x="66" y="1"/>
                        </a:lnTo>
                        <a:lnTo>
                          <a:pt x="78" y="3"/>
                        </a:lnTo>
                        <a:lnTo>
                          <a:pt x="82" y="5"/>
                        </a:lnTo>
                        <a:lnTo>
                          <a:pt x="87" y="7"/>
                        </a:lnTo>
                        <a:lnTo>
                          <a:pt x="92" y="9"/>
                        </a:lnTo>
                        <a:lnTo>
                          <a:pt x="97" y="13"/>
                        </a:lnTo>
                        <a:lnTo>
                          <a:pt x="101" y="17"/>
                        </a:lnTo>
                        <a:lnTo>
                          <a:pt x="104" y="22"/>
                        </a:lnTo>
                        <a:lnTo>
                          <a:pt x="108" y="27"/>
                        </a:lnTo>
                        <a:lnTo>
                          <a:pt x="110" y="34"/>
                        </a:lnTo>
                        <a:lnTo>
                          <a:pt x="112" y="40"/>
                        </a:lnTo>
                        <a:lnTo>
                          <a:pt x="114" y="47"/>
                        </a:lnTo>
                        <a:lnTo>
                          <a:pt x="115" y="57"/>
                        </a:lnTo>
                        <a:lnTo>
                          <a:pt x="115" y="66"/>
                        </a:lnTo>
                        <a:lnTo>
                          <a:pt x="115" y="234"/>
                        </a:lnTo>
                        <a:lnTo>
                          <a:pt x="0" y="234"/>
                        </a:lnTo>
                        <a:lnTo>
                          <a:pt x="0" y="66"/>
                        </a:lnTo>
                        <a:lnTo>
                          <a:pt x="1" y="57"/>
                        </a:lnTo>
                        <a:lnTo>
                          <a:pt x="1" y="47"/>
                        </a:lnTo>
                        <a:lnTo>
                          <a:pt x="3" y="40"/>
                        </a:lnTo>
                        <a:lnTo>
                          <a:pt x="4" y="34"/>
                        </a:lnTo>
                        <a:lnTo>
                          <a:pt x="7" y="27"/>
                        </a:lnTo>
                        <a:lnTo>
                          <a:pt x="9" y="22"/>
                        </a:lnTo>
                        <a:lnTo>
                          <a:pt x="12" y="17"/>
                        </a:lnTo>
                        <a:lnTo>
                          <a:pt x="15" y="13"/>
                        </a:lnTo>
                        <a:lnTo>
                          <a:pt x="20" y="9"/>
                        </a:lnTo>
                        <a:lnTo>
                          <a:pt x="24" y="7"/>
                        </a:lnTo>
                        <a:lnTo>
                          <a:pt x="29" y="5"/>
                        </a:lnTo>
                        <a:lnTo>
                          <a:pt x="33" y="3"/>
                        </a:lnTo>
                        <a:lnTo>
                          <a:pt x="44" y="1"/>
                        </a:lnTo>
                        <a:lnTo>
                          <a:pt x="5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9" name="Freeform 518"/>
                  <p:cNvSpPr>
                    <a:spLocks noChangeAspect="1"/>
                  </p:cNvSpPr>
                  <p:nvPr/>
                </p:nvSpPr>
                <p:spPr bwMode="auto">
                  <a:xfrm>
                    <a:off x="5134" y="1940"/>
                    <a:ext cx="36" cy="72"/>
                  </a:xfrm>
                  <a:custGeom>
                    <a:avLst/>
                    <a:gdLst>
                      <a:gd name="T0" fmla="*/ 17 w 114"/>
                      <a:gd name="T1" fmla="*/ 0 h 234"/>
                      <a:gd name="T2" fmla="*/ 20 w 114"/>
                      <a:gd name="T3" fmla="*/ 0 h 234"/>
                      <a:gd name="T4" fmla="*/ 24 w 114"/>
                      <a:gd name="T5" fmla="*/ 1 h 234"/>
                      <a:gd name="T6" fmla="*/ 25 w 114"/>
                      <a:gd name="T7" fmla="*/ 2 h 234"/>
                      <a:gd name="T8" fmla="*/ 27 w 114"/>
                      <a:gd name="T9" fmla="*/ 2 h 234"/>
                      <a:gd name="T10" fmla="*/ 28 w 114"/>
                      <a:gd name="T11" fmla="*/ 3 h 234"/>
                      <a:gd name="T12" fmla="*/ 30 w 114"/>
                      <a:gd name="T13" fmla="*/ 4 h 234"/>
                      <a:gd name="T14" fmla="*/ 31 w 114"/>
                      <a:gd name="T15" fmla="*/ 5 h 234"/>
                      <a:gd name="T16" fmla="*/ 32 w 114"/>
                      <a:gd name="T17" fmla="*/ 7 h 234"/>
                      <a:gd name="T18" fmla="*/ 33 w 114"/>
                      <a:gd name="T19" fmla="*/ 8 h 234"/>
                      <a:gd name="T20" fmla="*/ 34 w 114"/>
                      <a:gd name="T21" fmla="*/ 10 h 234"/>
                      <a:gd name="T22" fmla="*/ 35 w 114"/>
                      <a:gd name="T23" fmla="*/ 12 h 234"/>
                      <a:gd name="T24" fmla="*/ 36 w 114"/>
                      <a:gd name="T25" fmla="*/ 14 h 234"/>
                      <a:gd name="T26" fmla="*/ 36 w 114"/>
                      <a:gd name="T27" fmla="*/ 18 h 234"/>
                      <a:gd name="T28" fmla="*/ 36 w 114"/>
                      <a:gd name="T29" fmla="*/ 20 h 234"/>
                      <a:gd name="T30" fmla="*/ 36 w 114"/>
                      <a:gd name="T31" fmla="*/ 72 h 234"/>
                      <a:gd name="T32" fmla="*/ 0 w 114"/>
                      <a:gd name="T33" fmla="*/ 72 h 234"/>
                      <a:gd name="T34" fmla="*/ 0 w 114"/>
                      <a:gd name="T35" fmla="*/ 20 h 234"/>
                      <a:gd name="T36" fmla="*/ 0 w 114"/>
                      <a:gd name="T37" fmla="*/ 18 h 234"/>
                      <a:gd name="T38" fmla="*/ 0 w 114"/>
                      <a:gd name="T39" fmla="*/ 14 h 234"/>
                      <a:gd name="T40" fmla="*/ 1 w 114"/>
                      <a:gd name="T41" fmla="*/ 12 h 234"/>
                      <a:gd name="T42" fmla="*/ 1 w 114"/>
                      <a:gd name="T43" fmla="*/ 10 h 234"/>
                      <a:gd name="T44" fmla="*/ 2 w 114"/>
                      <a:gd name="T45" fmla="*/ 8 h 234"/>
                      <a:gd name="T46" fmla="*/ 3 w 114"/>
                      <a:gd name="T47" fmla="*/ 7 h 234"/>
                      <a:gd name="T48" fmla="*/ 4 w 114"/>
                      <a:gd name="T49" fmla="*/ 5 h 234"/>
                      <a:gd name="T50" fmla="*/ 5 w 114"/>
                      <a:gd name="T51" fmla="*/ 4 h 234"/>
                      <a:gd name="T52" fmla="*/ 6 w 114"/>
                      <a:gd name="T53" fmla="*/ 3 h 234"/>
                      <a:gd name="T54" fmla="*/ 7 w 114"/>
                      <a:gd name="T55" fmla="*/ 2 h 234"/>
                      <a:gd name="T56" fmla="*/ 9 w 114"/>
                      <a:gd name="T57" fmla="*/ 2 h 234"/>
                      <a:gd name="T58" fmla="*/ 10 w 114"/>
                      <a:gd name="T59" fmla="*/ 1 h 234"/>
                      <a:gd name="T60" fmla="*/ 13 w 114"/>
                      <a:gd name="T61" fmla="*/ 0 h 234"/>
                      <a:gd name="T62" fmla="*/ 17 w 114"/>
                      <a:gd name="T63" fmla="*/ 0 h 234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14" h="234">
                        <a:moveTo>
                          <a:pt x="53" y="0"/>
                        </a:moveTo>
                        <a:lnTo>
                          <a:pt x="64" y="1"/>
                        </a:lnTo>
                        <a:lnTo>
                          <a:pt x="75" y="3"/>
                        </a:lnTo>
                        <a:lnTo>
                          <a:pt x="80" y="5"/>
                        </a:lnTo>
                        <a:lnTo>
                          <a:pt x="85" y="7"/>
                        </a:lnTo>
                        <a:lnTo>
                          <a:pt x="90" y="9"/>
                        </a:lnTo>
                        <a:lnTo>
                          <a:pt x="95" y="13"/>
                        </a:lnTo>
                        <a:lnTo>
                          <a:pt x="99" y="17"/>
                        </a:lnTo>
                        <a:lnTo>
                          <a:pt x="102" y="22"/>
                        </a:lnTo>
                        <a:lnTo>
                          <a:pt x="106" y="27"/>
                        </a:lnTo>
                        <a:lnTo>
                          <a:pt x="109" y="34"/>
                        </a:lnTo>
                        <a:lnTo>
                          <a:pt x="111" y="40"/>
                        </a:lnTo>
                        <a:lnTo>
                          <a:pt x="113" y="47"/>
                        </a:lnTo>
                        <a:lnTo>
                          <a:pt x="114" y="57"/>
                        </a:lnTo>
                        <a:lnTo>
                          <a:pt x="114" y="66"/>
                        </a:lnTo>
                        <a:lnTo>
                          <a:pt x="114" y="234"/>
                        </a:lnTo>
                        <a:lnTo>
                          <a:pt x="0" y="234"/>
                        </a:lnTo>
                        <a:lnTo>
                          <a:pt x="0" y="66"/>
                        </a:lnTo>
                        <a:lnTo>
                          <a:pt x="0" y="57"/>
                        </a:lnTo>
                        <a:lnTo>
                          <a:pt x="1" y="47"/>
                        </a:lnTo>
                        <a:lnTo>
                          <a:pt x="2" y="40"/>
                        </a:lnTo>
                        <a:lnTo>
                          <a:pt x="4" y="34"/>
                        </a:lnTo>
                        <a:lnTo>
                          <a:pt x="7" y="27"/>
                        </a:lnTo>
                        <a:lnTo>
                          <a:pt x="9" y="22"/>
                        </a:lnTo>
                        <a:lnTo>
                          <a:pt x="12" y="17"/>
                        </a:lnTo>
                        <a:lnTo>
                          <a:pt x="16" y="13"/>
                        </a:lnTo>
                        <a:lnTo>
                          <a:pt x="19" y="9"/>
                        </a:lnTo>
                        <a:lnTo>
                          <a:pt x="23" y="7"/>
                        </a:lnTo>
                        <a:lnTo>
                          <a:pt x="28" y="5"/>
                        </a:lnTo>
                        <a:lnTo>
                          <a:pt x="33" y="3"/>
                        </a:lnTo>
                        <a:lnTo>
                          <a:pt x="42" y="1"/>
                        </a:lnTo>
                        <a:lnTo>
                          <a:pt x="5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0" name="Freeform 519"/>
                  <p:cNvSpPr>
                    <a:spLocks noChangeAspect="1"/>
                  </p:cNvSpPr>
                  <p:nvPr/>
                </p:nvSpPr>
                <p:spPr bwMode="auto">
                  <a:xfrm>
                    <a:off x="503" y="1940"/>
                    <a:ext cx="36" cy="86"/>
                  </a:xfrm>
                  <a:custGeom>
                    <a:avLst/>
                    <a:gdLst>
                      <a:gd name="T0" fmla="*/ 17 w 116"/>
                      <a:gd name="T1" fmla="*/ 0 h 277"/>
                      <a:gd name="T2" fmla="*/ 20 w 116"/>
                      <a:gd name="T3" fmla="*/ 0 h 277"/>
                      <a:gd name="T4" fmla="*/ 24 w 116"/>
                      <a:gd name="T5" fmla="*/ 1 h 277"/>
                      <a:gd name="T6" fmla="*/ 25 w 116"/>
                      <a:gd name="T7" fmla="*/ 1 h 277"/>
                      <a:gd name="T8" fmla="*/ 27 w 116"/>
                      <a:gd name="T9" fmla="*/ 2 h 277"/>
                      <a:gd name="T10" fmla="*/ 29 w 116"/>
                      <a:gd name="T11" fmla="*/ 2 h 277"/>
                      <a:gd name="T12" fmla="*/ 30 w 116"/>
                      <a:gd name="T13" fmla="*/ 3 h 277"/>
                      <a:gd name="T14" fmla="*/ 31 w 116"/>
                      <a:gd name="T15" fmla="*/ 5 h 277"/>
                      <a:gd name="T16" fmla="*/ 32 w 116"/>
                      <a:gd name="T17" fmla="*/ 6 h 277"/>
                      <a:gd name="T18" fmla="*/ 33 w 116"/>
                      <a:gd name="T19" fmla="*/ 7 h 277"/>
                      <a:gd name="T20" fmla="*/ 34 w 116"/>
                      <a:gd name="T21" fmla="*/ 9 h 277"/>
                      <a:gd name="T22" fmla="*/ 35 w 116"/>
                      <a:gd name="T23" fmla="*/ 12 h 277"/>
                      <a:gd name="T24" fmla="*/ 36 w 116"/>
                      <a:gd name="T25" fmla="*/ 15 h 277"/>
                      <a:gd name="T26" fmla="*/ 36 w 116"/>
                      <a:gd name="T27" fmla="*/ 18 h 277"/>
                      <a:gd name="T28" fmla="*/ 36 w 116"/>
                      <a:gd name="T29" fmla="*/ 21 h 277"/>
                      <a:gd name="T30" fmla="*/ 36 w 116"/>
                      <a:gd name="T31" fmla="*/ 86 h 277"/>
                      <a:gd name="T32" fmla="*/ 0 w 116"/>
                      <a:gd name="T33" fmla="*/ 86 h 277"/>
                      <a:gd name="T34" fmla="*/ 0 w 116"/>
                      <a:gd name="T35" fmla="*/ 21 h 277"/>
                      <a:gd name="T36" fmla="*/ 0 w 116"/>
                      <a:gd name="T37" fmla="*/ 18 h 277"/>
                      <a:gd name="T38" fmla="*/ 0 w 116"/>
                      <a:gd name="T39" fmla="*/ 15 h 277"/>
                      <a:gd name="T40" fmla="*/ 1 w 116"/>
                      <a:gd name="T41" fmla="*/ 12 h 277"/>
                      <a:gd name="T42" fmla="*/ 1 w 116"/>
                      <a:gd name="T43" fmla="*/ 9 h 277"/>
                      <a:gd name="T44" fmla="*/ 2 w 116"/>
                      <a:gd name="T45" fmla="*/ 7 h 277"/>
                      <a:gd name="T46" fmla="*/ 3 w 116"/>
                      <a:gd name="T47" fmla="*/ 6 h 277"/>
                      <a:gd name="T48" fmla="*/ 4 w 116"/>
                      <a:gd name="T49" fmla="*/ 5 h 277"/>
                      <a:gd name="T50" fmla="*/ 5 w 116"/>
                      <a:gd name="T51" fmla="*/ 3 h 277"/>
                      <a:gd name="T52" fmla="*/ 6 w 116"/>
                      <a:gd name="T53" fmla="*/ 2 h 277"/>
                      <a:gd name="T54" fmla="*/ 7 w 116"/>
                      <a:gd name="T55" fmla="*/ 2 h 277"/>
                      <a:gd name="T56" fmla="*/ 9 w 116"/>
                      <a:gd name="T57" fmla="*/ 1 h 277"/>
                      <a:gd name="T58" fmla="*/ 10 w 116"/>
                      <a:gd name="T59" fmla="*/ 1 h 277"/>
                      <a:gd name="T60" fmla="*/ 13 w 116"/>
                      <a:gd name="T61" fmla="*/ 0 h 277"/>
                      <a:gd name="T62" fmla="*/ 17 w 116"/>
                      <a:gd name="T63" fmla="*/ 0 h 27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16" h="277">
                        <a:moveTo>
                          <a:pt x="54" y="0"/>
                        </a:moveTo>
                        <a:lnTo>
                          <a:pt x="65" y="1"/>
                        </a:lnTo>
                        <a:lnTo>
                          <a:pt x="77" y="2"/>
                        </a:lnTo>
                        <a:lnTo>
                          <a:pt x="82" y="3"/>
                        </a:lnTo>
                        <a:lnTo>
                          <a:pt x="86" y="5"/>
                        </a:lnTo>
                        <a:lnTo>
                          <a:pt x="92" y="7"/>
                        </a:lnTo>
                        <a:lnTo>
                          <a:pt x="96" y="10"/>
                        </a:lnTo>
                        <a:lnTo>
                          <a:pt x="100" y="15"/>
                        </a:lnTo>
                        <a:lnTo>
                          <a:pt x="104" y="19"/>
                        </a:lnTo>
                        <a:lnTo>
                          <a:pt x="107" y="24"/>
                        </a:lnTo>
                        <a:lnTo>
                          <a:pt x="111" y="30"/>
                        </a:lnTo>
                        <a:lnTo>
                          <a:pt x="113" y="39"/>
                        </a:lnTo>
                        <a:lnTo>
                          <a:pt x="115" y="47"/>
                        </a:lnTo>
                        <a:lnTo>
                          <a:pt x="116" y="57"/>
                        </a:lnTo>
                        <a:lnTo>
                          <a:pt x="116" y="67"/>
                        </a:lnTo>
                        <a:lnTo>
                          <a:pt x="116" y="277"/>
                        </a:lnTo>
                        <a:lnTo>
                          <a:pt x="0" y="277"/>
                        </a:lnTo>
                        <a:lnTo>
                          <a:pt x="0" y="67"/>
                        </a:lnTo>
                        <a:lnTo>
                          <a:pt x="0" y="57"/>
                        </a:lnTo>
                        <a:lnTo>
                          <a:pt x="1" y="47"/>
                        </a:lnTo>
                        <a:lnTo>
                          <a:pt x="2" y="39"/>
                        </a:lnTo>
                        <a:lnTo>
                          <a:pt x="4" y="30"/>
                        </a:lnTo>
                        <a:lnTo>
                          <a:pt x="6" y="24"/>
                        </a:lnTo>
                        <a:lnTo>
                          <a:pt x="9" y="19"/>
                        </a:lnTo>
                        <a:lnTo>
                          <a:pt x="13" y="15"/>
                        </a:lnTo>
                        <a:lnTo>
                          <a:pt x="16" y="10"/>
                        </a:lnTo>
                        <a:lnTo>
                          <a:pt x="20" y="7"/>
                        </a:lnTo>
                        <a:lnTo>
                          <a:pt x="23" y="5"/>
                        </a:lnTo>
                        <a:lnTo>
                          <a:pt x="28" y="3"/>
                        </a:lnTo>
                        <a:lnTo>
                          <a:pt x="33" y="2"/>
                        </a:lnTo>
                        <a:lnTo>
                          <a:pt x="43" y="1"/>
                        </a:lnTo>
                        <a:lnTo>
                          <a:pt x="5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1" name="Freeform 520"/>
                  <p:cNvSpPr>
                    <a:spLocks noChangeAspect="1"/>
                  </p:cNvSpPr>
                  <p:nvPr/>
                </p:nvSpPr>
                <p:spPr bwMode="auto">
                  <a:xfrm>
                    <a:off x="368" y="1940"/>
                    <a:ext cx="36" cy="86"/>
                  </a:xfrm>
                  <a:custGeom>
                    <a:avLst/>
                    <a:gdLst>
                      <a:gd name="T0" fmla="*/ 17 w 116"/>
                      <a:gd name="T1" fmla="*/ 0 h 277"/>
                      <a:gd name="T2" fmla="*/ 20 w 116"/>
                      <a:gd name="T3" fmla="*/ 0 h 277"/>
                      <a:gd name="T4" fmla="*/ 24 w 116"/>
                      <a:gd name="T5" fmla="*/ 1 h 277"/>
                      <a:gd name="T6" fmla="*/ 25 w 116"/>
                      <a:gd name="T7" fmla="*/ 1 h 277"/>
                      <a:gd name="T8" fmla="*/ 27 w 116"/>
                      <a:gd name="T9" fmla="*/ 2 h 277"/>
                      <a:gd name="T10" fmla="*/ 29 w 116"/>
                      <a:gd name="T11" fmla="*/ 2 h 277"/>
                      <a:gd name="T12" fmla="*/ 30 w 116"/>
                      <a:gd name="T13" fmla="*/ 4 h 277"/>
                      <a:gd name="T14" fmla="*/ 31 w 116"/>
                      <a:gd name="T15" fmla="*/ 5 h 277"/>
                      <a:gd name="T16" fmla="*/ 32 w 116"/>
                      <a:gd name="T17" fmla="*/ 6 h 277"/>
                      <a:gd name="T18" fmla="*/ 33 w 116"/>
                      <a:gd name="T19" fmla="*/ 8 h 277"/>
                      <a:gd name="T20" fmla="*/ 34 w 116"/>
                      <a:gd name="T21" fmla="*/ 10 h 277"/>
                      <a:gd name="T22" fmla="*/ 35 w 116"/>
                      <a:gd name="T23" fmla="*/ 12 h 277"/>
                      <a:gd name="T24" fmla="*/ 35 w 116"/>
                      <a:gd name="T25" fmla="*/ 15 h 277"/>
                      <a:gd name="T26" fmla="*/ 36 w 116"/>
                      <a:gd name="T27" fmla="*/ 18 h 277"/>
                      <a:gd name="T28" fmla="*/ 36 w 116"/>
                      <a:gd name="T29" fmla="*/ 21 h 277"/>
                      <a:gd name="T30" fmla="*/ 36 w 116"/>
                      <a:gd name="T31" fmla="*/ 86 h 277"/>
                      <a:gd name="T32" fmla="*/ 0 w 116"/>
                      <a:gd name="T33" fmla="*/ 86 h 277"/>
                      <a:gd name="T34" fmla="*/ 0 w 116"/>
                      <a:gd name="T35" fmla="*/ 21 h 277"/>
                      <a:gd name="T36" fmla="*/ 0 w 116"/>
                      <a:gd name="T37" fmla="*/ 18 h 277"/>
                      <a:gd name="T38" fmla="*/ 0 w 116"/>
                      <a:gd name="T39" fmla="*/ 15 h 277"/>
                      <a:gd name="T40" fmla="*/ 1 w 116"/>
                      <a:gd name="T41" fmla="*/ 12 h 277"/>
                      <a:gd name="T42" fmla="*/ 1 w 116"/>
                      <a:gd name="T43" fmla="*/ 10 h 277"/>
                      <a:gd name="T44" fmla="*/ 2 w 116"/>
                      <a:gd name="T45" fmla="*/ 8 h 277"/>
                      <a:gd name="T46" fmla="*/ 3 w 116"/>
                      <a:gd name="T47" fmla="*/ 6 h 277"/>
                      <a:gd name="T48" fmla="*/ 4 w 116"/>
                      <a:gd name="T49" fmla="*/ 5 h 277"/>
                      <a:gd name="T50" fmla="*/ 5 w 116"/>
                      <a:gd name="T51" fmla="*/ 4 h 277"/>
                      <a:gd name="T52" fmla="*/ 6 w 116"/>
                      <a:gd name="T53" fmla="*/ 2 h 277"/>
                      <a:gd name="T54" fmla="*/ 7 w 116"/>
                      <a:gd name="T55" fmla="*/ 2 h 277"/>
                      <a:gd name="T56" fmla="*/ 9 w 116"/>
                      <a:gd name="T57" fmla="*/ 1 h 277"/>
                      <a:gd name="T58" fmla="*/ 11 w 116"/>
                      <a:gd name="T59" fmla="*/ 1 h 277"/>
                      <a:gd name="T60" fmla="*/ 14 w 116"/>
                      <a:gd name="T61" fmla="*/ 0 h 277"/>
                      <a:gd name="T62" fmla="*/ 17 w 116"/>
                      <a:gd name="T63" fmla="*/ 0 h 27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16" h="277">
                        <a:moveTo>
                          <a:pt x="55" y="0"/>
                        </a:moveTo>
                        <a:lnTo>
                          <a:pt x="66" y="1"/>
                        </a:lnTo>
                        <a:lnTo>
                          <a:pt x="77" y="2"/>
                        </a:lnTo>
                        <a:lnTo>
                          <a:pt x="82" y="4"/>
                        </a:lnTo>
                        <a:lnTo>
                          <a:pt x="87" y="6"/>
                        </a:lnTo>
                        <a:lnTo>
                          <a:pt x="92" y="8"/>
                        </a:lnTo>
                        <a:lnTo>
                          <a:pt x="96" y="12"/>
                        </a:lnTo>
                        <a:lnTo>
                          <a:pt x="100" y="16"/>
                        </a:lnTo>
                        <a:lnTo>
                          <a:pt x="104" y="20"/>
                        </a:lnTo>
                        <a:lnTo>
                          <a:pt x="107" y="26"/>
                        </a:lnTo>
                        <a:lnTo>
                          <a:pt x="110" y="33"/>
                        </a:lnTo>
                        <a:lnTo>
                          <a:pt x="113" y="40"/>
                        </a:lnTo>
                        <a:lnTo>
                          <a:pt x="114" y="48"/>
                        </a:lnTo>
                        <a:lnTo>
                          <a:pt x="115" y="59"/>
                        </a:lnTo>
                        <a:lnTo>
                          <a:pt x="116" y="69"/>
                        </a:lnTo>
                        <a:lnTo>
                          <a:pt x="116" y="277"/>
                        </a:lnTo>
                        <a:lnTo>
                          <a:pt x="0" y="277"/>
                        </a:lnTo>
                        <a:lnTo>
                          <a:pt x="0" y="69"/>
                        </a:lnTo>
                        <a:lnTo>
                          <a:pt x="0" y="59"/>
                        </a:lnTo>
                        <a:lnTo>
                          <a:pt x="1" y="48"/>
                        </a:lnTo>
                        <a:lnTo>
                          <a:pt x="2" y="40"/>
                        </a:lnTo>
                        <a:lnTo>
                          <a:pt x="4" y="33"/>
                        </a:lnTo>
                        <a:lnTo>
                          <a:pt x="6" y="26"/>
                        </a:lnTo>
                        <a:lnTo>
                          <a:pt x="9" y="20"/>
                        </a:lnTo>
                        <a:lnTo>
                          <a:pt x="13" y="16"/>
                        </a:lnTo>
                        <a:lnTo>
                          <a:pt x="17" y="12"/>
                        </a:lnTo>
                        <a:lnTo>
                          <a:pt x="20" y="8"/>
                        </a:lnTo>
                        <a:lnTo>
                          <a:pt x="24" y="6"/>
                        </a:lnTo>
                        <a:lnTo>
                          <a:pt x="29" y="4"/>
                        </a:lnTo>
                        <a:lnTo>
                          <a:pt x="34" y="2"/>
                        </a:lnTo>
                        <a:lnTo>
                          <a:pt x="44" y="1"/>
                        </a:lnTo>
                        <a:lnTo>
                          <a:pt x="5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2" name="Freeform 521"/>
                  <p:cNvSpPr>
                    <a:spLocks noChangeAspect="1"/>
                  </p:cNvSpPr>
                  <p:nvPr/>
                </p:nvSpPr>
                <p:spPr bwMode="auto">
                  <a:xfrm>
                    <a:off x="896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3 w 157"/>
                      <a:gd name="T7" fmla="*/ 1 h 262"/>
                      <a:gd name="T8" fmla="*/ 36 w 157"/>
                      <a:gd name="T9" fmla="*/ 2 h 262"/>
                      <a:gd name="T10" fmla="*/ 38 w 157"/>
                      <a:gd name="T11" fmla="*/ 4 h 262"/>
                      <a:gd name="T12" fmla="*/ 40 w 157"/>
                      <a:gd name="T13" fmla="*/ 5 h 262"/>
                      <a:gd name="T14" fmla="*/ 42 w 157"/>
                      <a:gd name="T15" fmla="*/ 7 h 262"/>
                      <a:gd name="T16" fmla="*/ 44 w 157"/>
                      <a:gd name="T17" fmla="*/ 8 h 262"/>
                      <a:gd name="T18" fmla="*/ 45 w 157"/>
                      <a:gd name="T19" fmla="*/ 11 h 262"/>
                      <a:gd name="T20" fmla="*/ 46 w 157"/>
                      <a:gd name="T21" fmla="*/ 13 h 262"/>
                      <a:gd name="T22" fmla="*/ 47 w 157"/>
                      <a:gd name="T23" fmla="*/ 16 h 262"/>
                      <a:gd name="T24" fmla="*/ 48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5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6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8" y="1"/>
                        </a:lnTo>
                        <a:lnTo>
                          <a:pt x="97" y="2"/>
                        </a:lnTo>
                        <a:lnTo>
                          <a:pt x="105" y="4"/>
                        </a:lnTo>
                        <a:lnTo>
                          <a:pt x="113" y="7"/>
                        </a:lnTo>
                        <a:lnTo>
                          <a:pt x="120" y="12"/>
                        </a:lnTo>
                        <a:lnTo>
                          <a:pt x="126" y="16"/>
                        </a:lnTo>
                        <a:lnTo>
                          <a:pt x="133" y="22"/>
                        </a:lnTo>
                        <a:lnTo>
                          <a:pt x="138" y="28"/>
                        </a:lnTo>
                        <a:lnTo>
                          <a:pt x="142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2" y="61"/>
                        </a:lnTo>
                        <a:lnTo>
                          <a:pt x="154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2" y="72"/>
                        </a:lnTo>
                        <a:lnTo>
                          <a:pt x="4" y="61"/>
                        </a:lnTo>
                        <a:lnTo>
                          <a:pt x="7" y="52"/>
                        </a:lnTo>
                        <a:lnTo>
                          <a:pt x="10" y="43"/>
                        </a:lnTo>
                        <a:lnTo>
                          <a:pt x="15" y="36"/>
                        </a:lnTo>
                        <a:lnTo>
                          <a:pt x="19" y="28"/>
                        </a:lnTo>
                        <a:lnTo>
                          <a:pt x="24" y="22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1" y="4"/>
                        </a:lnTo>
                        <a:lnTo>
                          <a:pt x="60" y="2"/>
                        </a:lnTo>
                        <a:lnTo>
                          <a:pt x="69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3" name="Freeform 522"/>
                  <p:cNvSpPr>
                    <a:spLocks noChangeAspect="1"/>
                  </p:cNvSpPr>
                  <p:nvPr/>
                </p:nvSpPr>
                <p:spPr bwMode="auto">
                  <a:xfrm>
                    <a:off x="3626" y="1947"/>
                    <a:ext cx="50" cy="79"/>
                  </a:xfrm>
                  <a:custGeom>
                    <a:avLst/>
                    <a:gdLst>
                      <a:gd name="T0" fmla="*/ 25 w 156"/>
                      <a:gd name="T1" fmla="*/ 0 h 262"/>
                      <a:gd name="T2" fmla="*/ 28 w 156"/>
                      <a:gd name="T3" fmla="*/ 0 h 262"/>
                      <a:gd name="T4" fmla="*/ 31 w 156"/>
                      <a:gd name="T5" fmla="*/ 1 h 262"/>
                      <a:gd name="T6" fmla="*/ 34 w 156"/>
                      <a:gd name="T7" fmla="*/ 1 h 262"/>
                      <a:gd name="T8" fmla="*/ 36 w 156"/>
                      <a:gd name="T9" fmla="*/ 2 h 262"/>
                      <a:gd name="T10" fmla="*/ 38 w 156"/>
                      <a:gd name="T11" fmla="*/ 4 h 262"/>
                      <a:gd name="T12" fmla="*/ 41 w 156"/>
                      <a:gd name="T13" fmla="*/ 5 h 262"/>
                      <a:gd name="T14" fmla="*/ 42 w 156"/>
                      <a:gd name="T15" fmla="*/ 7 h 262"/>
                      <a:gd name="T16" fmla="*/ 44 w 156"/>
                      <a:gd name="T17" fmla="*/ 8 h 262"/>
                      <a:gd name="T18" fmla="*/ 45 w 156"/>
                      <a:gd name="T19" fmla="*/ 11 h 262"/>
                      <a:gd name="T20" fmla="*/ 47 w 156"/>
                      <a:gd name="T21" fmla="*/ 13 h 262"/>
                      <a:gd name="T22" fmla="*/ 48 w 156"/>
                      <a:gd name="T23" fmla="*/ 16 h 262"/>
                      <a:gd name="T24" fmla="*/ 49 w 156"/>
                      <a:gd name="T25" fmla="*/ 18 h 262"/>
                      <a:gd name="T26" fmla="*/ 49 w 156"/>
                      <a:gd name="T27" fmla="*/ 22 h 262"/>
                      <a:gd name="T28" fmla="*/ 50 w 156"/>
                      <a:gd name="T29" fmla="*/ 25 h 262"/>
                      <a:gd name="T30" fmla="*/ 50 w 156"/>
                      <a:gd name="T31" fmla="*/ 28 h 262"/>
                      <a:gd name="T32" fmla="*/ 50 w 156"/>
                      <a:gd name="T33" fmla="*/ 32 h 262"/>
                      <a:gd name="T34" fmla="*/ 50 w 156"/>
                      <a:gd name="T35" fmla="*/ 79 h 262"/>
                      <a:gd name="T36" fmla="*/ 0 w 156"/>
                      <a:gd name="T37" fmla="*/ 79 h 262"/>
                      <a:gd name="T38" fmla="*/ 0 w 156"/>
                      <a:gd name="T39" fmla="*/ 32 h 262"/>
                      <a:gd name="T40" fmla="*/ 0 w 156"/>
                      <a:gd name="T41" fmla="*/ 28 h 262"/>
                      <a:gd name="T42" fmla="*/ 0 w 156"/>
                      <a:gd name="T43" fmla="*/ 25 h 262"/>
                      <a:gd name="T44" fmla="*/ 1 w 156"/>
                      <a:gd name="T45" fmla="*/ 22 h 262"/>
                      <a:gd name="T46" fmla="*/ 2 w 156"/>
                      <a:gd name="T47" fmla="*/ 18 h 262"/>
                      <a:gd name="T48" fmla="*/ 3 w 156"/>
                      <a:gd name="T49" fmla="*/ 16 h 262"/>
                      <a:gd name="T50" fmla="*/ 4 w 156"/>
                      <a:gd name="T51" fmla="*/ 13 h 262"/>
                      <a:gd name="T52" fmla="*/ 5 w 156"/>
                      <a:gd name="T53" fmla="*/ 11 h 262"/>
                      <a:gd name="T54" fmla="*/ 6 w 156"/>
                      <a:gd name="T55" fmla="*/ 8 h 262"/>
                      <a:gd name="T56" fmla="*/ 8 w 156"/>
                      <a:gd name="T57" fmla="*/ 7 h 262"/>
                      <a:gd name="T58" fmla="*/ 10 w 156"/>
                      <a:gd name="T59" fmla="*/ 5 h 262"/>
                      <a:gd name="T60" fmla="*/ 12 w 156"/>
                      <a:gd name="T61" fmla="*/ 4 h 262"/>
                      <a:gd name="T62" fmla="*/ 14 w 156"/>
                      <a:gd name="T63" fmla="*/ 2 h 262"/>
                      <a:gd name="T64" fmla="*/ 17 w 156"/>
                      <a:gd name="T65" fmla="*/ 1 h 262"/>
                      <a:gd name="T66" fmla="*/ 19 w 156"/>
                      <a:gd name="T67" fmla="*/ 1 h 262"/>
                      <a:gd name="T68" fmla="*/ 22 w 156"/>
                      <a:gd name="T69" fmla="*/ 0 h 262"/>
                      <a:gd name="T70" fmla="*/ 25 w 156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6" h="262">
                        <a:moveTo>
                          <a:pt x="78" y="0"/>
                        </a:moveTo>
                        <a:lnTo>
                          <a:pt x="88" y="1"/>
                        </a:lnTo>
                        <a:lnTo>
                          <a:pt x="97" y="2"/>
                        </a:lnTo>
                        <a:lnTo>
                          <a:pt x="105" y="4"/>
                        </a:lnTo>
                        <a:lnTo>
                          <a:pt x="113" y="7"/>
                        </a:lnTo>
                        <a:lnTo>
                          <a:pt x="120" y="12"/>
                        </a:lnTo>
                        <a:lnTo>
                          <a:pt x="127" y="16"/>
                        </a:lnTo>
                        <a:lnTo>
                          <a:pt x="132" y="22"/>
                        </a:lnTo>
                        <a:lnTo>
                          <a:pt x="137" y="28"/>
                        </a:lnTo>
                        <a:lnTo>
                          <a:pt x="141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2" y="61"/>
                        </a:lnTo>
                        <a:lnTo>
                          <a:pt x="153" y="72"/>
                        </a:lnTo>
                        <a:lnTo>
                          <a:pt x="155" y="82"/>
                        </a:lnTo>
                        <a:lnTo>
                          <a:pt x="156" y="94"/>
                        </a:lnTo>
                        <a:lnTo>
                          <a:pt x="156" y="105"/>
                        </a:lnTo>
                        <a:lnTo>
                          <a:pt x="156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1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8" y="52"/>
                        </a:lnTo>
                        <a:lnTo>
                          <a:pt x="12" y="43"/>
                        </a:lnTo>
                        <a:lnTo>
                          <a:pt x="15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2" y="4"/>
                        </a:lnTo>
                        <a:lnTo>
                          <a:pt x="60" y="2"/>
                        </a:lnTo>
                        <a:lnTo>
                          <a:pt x="69" y="1"/>
                        </a:lnTo>
                        <a:lnTo>
                          <a:pt x="78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4" name="Freeform 523"/>
                  <p:cNvSpPr>
                    <a:spLocks noChangeAspect="1"/>
                  </p:cNvSpPr>
                  <p:nvPr/>
                </p:nvSpPr>
                <p:spPr bwMode="auto">
                  <a:xfrm>
                    <a:off x="1540" y="1947"/>
                    <a:ext cx="43" cy="79"/>
                  </a:xfrm>
                  <a:custGeom>
                    <a:avLst/>
                    <a:gdLst>
                      <a:gd name="T0" fmla="*/ 22 w 157"/>
                      <a:gd name="T1" fmla="*/ 0 h 262"/>
                      <a:gd name="T2" fmla="*/ 24 w 157"/>
                      <a:gd name="T3" fmla="*/ 0 h 262"/>
                      <a:gd name="T4" fmla="*/ 27 w 157"/>
                      <a:gd name="T5" fmla="*/ 1 h 262"/>
                      <a:gd name="T6" fmla="*/ 29 w 157"/>
                      <a:gd name="T7" fmla="*/ 1 h 262"/>
                      <a:gd name="T8" fmla="*/ 31 w 157"/>
                      <a:gd name="T9" fmla="*/ 2 h 262"/>
                      <a:gd name="T10" fmla="*/ 33 w 157"/>
                      <a:gd name="T11" fmla="*/ 4 h 262"/>
                      <a:gd name="T12" fmla="*/ 35 w 157"/>
                      <a:gd name="T13" fmla="*/ 5 h 262"/>
                      <a:gd name="T14" fmla="*/ 36 w 157"/>
                      <a:gd name="T15" fmla="*/ 7 h 262"/>
                      <a:gd name="T16" fmla="*/ 38 w 157"/>
                      <a:gd name="T17" fmla="*/ 8 h 262"/>
                      <a:gd name="T18" fmla="*/ 39 w 157"/>
                      <a:gd name="T19" fmla="*/ 11 h 262"/>
                      <a:gd name="T20" fmla="*/ 40 w 157"/>
                      <a:gd name="T21" fmla="*/ 13 h 262"/>
                      <a:gd name="T22" fmla="*/ 41 w 157"/>
                      <a:gd name="T23" fmla="*/ 16 h 262"/>
                      <a:gd name="T24" fmla="*/ 42 w 157"/>
                      <a:gd name="T25" fmla="*/ 18 h 262"/>
                      <a:gd name="T26" fmla="*/ 42 w 157"/>
                      <a:gd name="T27" fmla="*/ 22 h 262"/>
                      <a:gd name="T28" fmla="*/ 43 w 157"/>
                      <a:gd name="T29" fmla="*/ 25 h 262"/>
                      <a:gd name="T30" fmla="*/ 43 w 157"/>
                      <a:gd name="T31" fmla="*/ 28 h 262"/>
                      <a:gd name="T32" fmla="*/ 43 w 157"/>
                      <a:gd name="T33" fmla="*/ 32 h 262"/>
                      <a:gd name="T34" fmla="*/ 43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4 w 157"/>
                      <a:gd name="T53" fmla="*/ 11 h 262"/>
                      <a:gd name="T54" fmla="*/ 5 w 157"/>
                      <a:gd name="T55" fmla="*/ 8 h 262"/>
                      <a:gd name="T56" fmla="*/ 7 w 157"/>
                      <a:gd name="T57" fmla="*/ 7 h 262"/>
                      <a:gd name="T58" fmla="*/ 8 w 157"/>
                      <a:gd name="T59" fmla="*/ 5 h 262"/>
                      <a:gd name="T60" fmla="*/ 10 w 157"/>
                      <a:gd name="T61" fmla="*/ 4 h 262"/>
                      <a:gd name="T62" fmla="*/ 12 w 157"/>
                      <a:gd name="T63" fmla="*/ 2 h 262"/>
                      <a:gd name="T64" fmla="*/ 14 w 157"/>
                      <a:gd name="T65" fmla="*/ 1 h 262"/>
                      <a:gd name="T66" fmla="*/ 16 w 157"/>
                      <a:gd name="T67" fmla="*/ 1 h 262"/>
                      <a:gd name="T68" fmla="*/ 19 w 157"/>
                      <a:gd name="T69" fmla="*/ 0 h 262"/>
                      <a:gd name="T70" fmla="*/ 22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7" y="4"/>
                        </a:lnTo>
                        <a:lnTo>
                          <a:pt x="114" y="7"/>
                        </a:lnTo>
                        <a:lnTo>
                          <a:pt x="122" y="12"/>
                        </a:lnTo>
                        <a:lnTo>
                          <a:pt x="128" y="16"/>
                        </a:lnTo>
                        <a:lnTo>
                          <a:pt x="133" y="22"/>
                        </a:lnTo>
                        <a:lnTo>
                          <a:pt x="138" y="28"/>
                        </a:lnTo>
                        <a:lnTo>
                          <a:pt x="143" y="36"/>
                        </a:lnTo>
                        <a:lnTo>
                          <a:pt x="147" y="43"/>
                        </a:lnTo>
                        <a:lnTo>
                          <a:pt x="150" y="52"/>
                        </a:lnTo>
                        <a:lnTo>
                          <a:pt x="153" y="61"/>
                        </a:lnTo>
                        <a:lnTo>
                          <a:pt x="154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8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19" y="28"/>
                        </a:lnTo>
                        <a:lnTo>
                          <a:pt x="25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5" y="7"/>
                        </a:lnTo>
                        <a:lnTo>
                          <a:pt x="52" y="4"/>
                        </a:lnTo>
                        <a:lnTo>
                          <a:pt x="60" y="2"/>
                        </a:lnTo>
                        <a:lnTo>
                          <a:pt x="70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5" name="Freeform 524"/>
                  <p:cNvSpPr>
                    <a:spLocks noChangeAspect="1"/>
                  </p:cNvSpPr>
                  <p:nvPr/>
                </p:nvSpPr>
                <p:spPr bwMode="auto">
                  <a:xfrm>
                    <a:off x="4269" y="1947"/>
                    <a:ext cx="50" cy="79"/>
                  </a:xfrm>
                  <a:custGeom>
                    <a:avLst/>
                    <a:gdLst>
                      <a:gd name="T0" fmla="*/ 25 w 158"/>
                      <a:gd name="T1" fmla="*/ 0 h 262"/>
                      <a:gd name="T2" fmla="*/ 28 w 158"/>
                      <a:gd name="T3" fmla="*/ 0 h 262"/>
                      <a:gd name="T4" fmla="*/ 31 w 158"/>
                      <a:gd name="T5" fmla="*/ 1 h 262"/>
                      <a:gd name="T6" fmla="*/ 34 w 158"/>
                      <a:gd name="T7" fmla="*/ 1 h 262"/>
                      <a:gd name="T8" fmla="*/ 36 w 158"/>
                      <a:gd name="T9" fmla="*/ 2 h 262"/>
                      <a:gd name="T10" fmla="*/ 38 w 158"/>
                      <a:gd name="T11" fmla="*/ 4 h 262"/>
                      <a:gd name="T12" fmla="*/ 40 w 158"/>
                      <a:gd name="T13" fmla="*/ 5 h 262"/>
                      <a:gd name="T14" fmla="*/ 42 w 158"/>
                      <a:gd name="T15" fmla="*/ 7 h 262"/>
                      <a:gd name="T16" fmla="*/ 44 w 158"/>
                      <a:gd name="T17" fmla="*/ 8 h 262"/>
                      <a:gd name="T18" fmla="*/ 45 w 158"/>
                      <a:gd name="T19" fmla="*/ 11 h 262"/>
                      <a:gd name="T20" fmla="*/ 47 w 158"/>
                      <a:gd name="T21" fmla="*/ 13 h 262"/>
                      <a:gd name="T22" fmla="*/ 47 w 158"/>
                      <a:gd name="T23" fmla="*/ 16 h 262"/>
                      <a:gd name="T24" fmla="*/ 48 w 158"/>
                      <a:gd name="T25" fmla="*/ 18 h 262"/>
                      <a:gd name="T26" fmla="*/ 49 w 158"/>
                      <a:gd name="T27" fmla="*/ 22 h 262"/>
                      <a:gd name="T28" fmla="*/ 49 w 158"/>
                      <a:gd name="T29" fmla="*/ 25 h 262"/>
                      <a:gd name="T30" fmla="*/ 50 w 158"/>
                      <a:gd name="T31" fmla="*/ 28 h 262"/>
                      <a:gd name="T32" fmla="*/ 50 w 158"/>
                      <a:gd name="T33" fmla="*/ 32 h 262"/>
                      <a:gd name="T34" fmla="*/ 50 w 158"/>
                      <a:gd name="T35" fmla="*/ 79 h 262"/>
                      <a:gd name="T36" fmla="*/ 0 w 158"/>
                      <a:gd name="T37" fmla="*/ 79 h 262"/>
                      <a:gd name="T38" fmla="*/ 0 w 158"/>
                      <a:gd name="T39" fmla="*/ 32 h 262"/>
                      <a:gd name="T40" fmla="*/ 0 w 158"/>
                      <a:gd name="T41" fmla="*/ 28 h 262"/>
                      <a:gd name="T42" fmla="*/ 0 w 158"/>
                      <a:gd name="T43" fmla="*/ 25 h 262"/>
                      <a:gd name="T44" fmla="*/ 1 w 158"/>
                      <a:gd name="T45" fmla="*/ 22 h 262"/>
                      <a:gd name="T46" fmla="*/ 2 w 158"/>
                      <a:gd name="T47" fmla="*/ 18 h 262"/>
                      <a:gd name="T48" fmla="*/ 2 w 158"/>
                      <a:gd name="T49" fmla="*/ 16 h 262"/>
                      <a:gd name="T50" fmla="*/ 3 w 158"/>
                      <a:gd name="T51" fmla="*/ 13 h 262"/>
                      <a:gd name="T52" fmla="*/ 5 w 158"/>
                      <a:gd name="T53" fmla="*/ 11 h 262"/>
                      <a:gd name="T54" fmla="*/ 6 w 158"/>
                      <a:gd name="T55" fmla="*/ 8 h 262"/>
                      <a:gd name="T56" fmla="*/ 8 w 158"/>
                      <a:gd name="T57" fmla="*/ 7 h 262"/>
                      <a:gd name="T58" fmla="*/ 9 w 158"/>
                      <a:gd name="T59" fmla="*/ 5 h 262"/>
                      <a:gd name="T60" fmla="*/ 12 w 158"/>
                      <a:gd name="T61" fmla="*/ 4 h 262"/>
                      <a:gd name="T62" fmla="*/ 14 w 158"/>
                      <a:gd name="T63" fmla="*/ 2 h 262"/>
                      <a:gd name="T64" fmla="*/ 16 w 158"/>
                      <a:gd name="T65" fmla="*/ 1 h 262"/>
                      <a:gd name="T66" fmla="*/ 19 w 158"/>
                      <a:gd name="T67" fmla="*/ 1 h 262"/>
                      <a:gd name="T68" fmla="*/ 22 w 158"/>
                      <a:gd name="T69" fmla="*/ 0 h 262"/>
                      <a:gd name="T70" fmla="*/ 25 w 158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8" h="262">
                        <a:moveTo>
                          <a:pt x="80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5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4" y="22"/>
                        </a:lnTo>
                        <a:lnTo>
                          <a:pt x="139" y="28"/>
                        </a:lnTo>
                        <a:lnTo>
                          <a:pt x="143" y="36"/>
                        </a:lnTo>
                        <a:lnTo>
                          <a:pt x="147" y="43"/>
                        </a:lnTo>
                        <a:lnTo>
                          <a:pt x="150" y="52"/>
                        </a:lnTo>
                        <a:lnTo>
                          <a:pt x="152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8" y="105"/>
                        </a:lnTo>
                        <a:lnTo>
                          <a:pt x="158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1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7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0" y="16"/>
                        </a:lnTo>
                        <a:lnTo>
                          <a:pt x="38" y="12"/>
                        </a:lnTo>
                        <a:lnTo>
                          <a:pt x="44" y="7"/>
                        </a:lnTo>
                        <a:lnTo>
                          <a:pt x="52" y="4"/>
                        </a:lnTo>
                        <a:lnTo>
                          <a:pt x="61" y="2"/>
                        </a:lnTo>
                        <a:lnTo>
                          <a:pt x="69" y="1"/>
                        </a:lnTo>
                        <a:lnTo>
                          <a:pt x="8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6" name="Freeform 525"/>
                  <p:cNvSpPr>
                    <a:spLocks noChangeAspect="1"/>
                  </p:cNvSpPr>
                  <p:nvPr/>
                </p:nvSpPr>
                <p:spPr bwMode="auto">
                  <a:xfrm>
                    <a:off x="1004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4 w 157"/>
                      <a:gd name="T7" fmla="*/ 1 h 262"/>
                      <a:gd name="T8" fmla="*/ 36 w 157"/>
                      <a:gd name="T9" fmla="*/ 2 h 262"/>
                      <a:gd name="T10" fmla="*/ 39 w 157"/>
                      <a:gd name="T11" fmla="*/ 4 h 262"/>
                      <a:gd name="T12" fmla="*/ 40 w 157"/>
                      <a:gd name="T13" fmla="*/ 5 h 262"/>
                      <a:gd name="T14" fmla="*/ 42 w 157"/>
                      <a:gd name="T15" fmla="*/ 7 h 262"/>
                      <a:gd name="T16" fmla="*/ 44 w 157"/>
                      <a:gd name="T17" fmla="*/ 8 h 262"/>
                      <a:gd name="T18" fmla="*/ 46 w 157"/>
                      <a:gd name="T19" fmla="*/ 11 h 262"/>
                      <a:gd name="T20" fmla="*/ 46 w 157"/>
                      <a:gd name="T21" fmla="*/ 13 h 262"/>
                      <a:gd name="T22" fmla="*/ 47 w 157"/>
                      <a:gd name="T23" fmla="*/ 16 h 262"/>
                      <a:gd name="T24" fmla="*/ 48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2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4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7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3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3" y="22"/>
                        </a:lnTo>
                        <a:lnTo>
                          <a:pt x="138" y="28"/>
                        </a:lnTo>
                        <a:lnTo>
                          <a:pt x="143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2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7" y="52"/>
                        </a:lnTo>
                        <a:lnTo>
                          <a:pt x="10" y="43"/>
                        </a:lnTo>
                        <a:lnTo>
                          <a:pt x="14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2" y="4"/>
                        </a:lnTo>
                        <a:lnTo>
                          <a:pt x="61" y="2"/>
                        </a:lnTo>
                        <a:lnTo>
                          <a:pt x="69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7" name="Freeform 526"/>
                  <p:cNvSpPr>
                    <a:spLocks noChangeAspect="1"/>
                  </p:cNvSpPr>
                  <p:nvPr/>
                </p:nvSpPr>
                <p:spPr bwMode="auto">
                  <a:xfrm>
                    <a:off x="3733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4 w 157"/>
                      <a:gd name="T7" fmla="*/ 1 h 262"/>
                      <a:gd name="T8" fmla="*/ 36 w 157"/>
                      <a:gd name="T9" fmla="*/ 2 h 262"/>
                      <a:gd name="T10" fmla="*/ 39 w 157"/>
                      <a:gd name="T11" fmla="*/ 4 h 262"/>
                      <a:gd name="T12" fmla="*/ 41 w 157"/>
                      <a:gd name="T13" fmla="*/ 5 h 262"/>
                      <a:gd name="T14" fmla="*/ 42 w 157"/>
                      <a:gd name="T15" fmla="*/ 7 h 262"/>
                      <a:gd name="T16" fmla="*/ 44 w 157"/>
                      <a:gd name="T17" fmla="*/ 8 h 262"/>
                      <a:gd name="T18" fmla="*/ 45 w 157"/>
                      <a:gd name="T19" fmla="*/ 11 h 262"/>
                      <a:gd name="T20" fmla="*/ 46 w 157"/>
                      <a:gd name="T21" fmla="*/ 13 h 262"/>
                      <a:gd name="T22" fmla="*/ 48 w 157"/>
                      <a:gd name="T23" fmla="*/ 16 h 262"/>
                      <a:gd name="T24" fmla="*/ 49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4 w 157"/>
                      <a:gd name="T51" fmla="*/ 13 h 262"/>
                      <a:gd name="T52" fmla="*/ 5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7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4" y="7"/>
                        </a:lnTo>
                        <a:lnTo>
                          <a:pt x="121" y="12"/>
                        </a:lnTo>
                        <a:lnTo>
                          <a:pt x="128" y="16"/>
                        </a:lnTo>
                        <a:lnTo>
                          <a:pt x="133" y="22"/>
                        </a:lnTo>
                        <a:lnTo>
                          <a:pt x="138" y="28"/>
                        </a:lnTo>
                        <a:lnTo>
                          <a:pt x="142" y="36"/>
                        </a:lnTo>
                        <a:lnTo>
                          <a:pt x="146" y="43"/>
                        </a:lnTo>
                        <a:lnTo>
                          <a:pt x="150" y="52"/>
                        </a:lnTo>
                        <a:lnTo>
                          <a:pt x="153" y="61"/>
                        </a:lnTo>
                        <a:lnTo>
                          <a:pt x="154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2" y="72"/>
                        </a:lnTo>
                        <a:lnTo>
                          <a:pt x="4" y="61"/>
                        </a:lnTo>
                        <a:lnTo>
                          <a:pt x="7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19" y="28"/>
                        </a:lnTo>
                        <a:lnTo>
                          <a:pt x="24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2" y="4"/>
                        </a:lnTo>
                        <a:lnTo>
                          <a:pt x="60" y="2"/>
                        </a:lnTo>
                        <a:lnTo>
                          <a:pt x="70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8" name="Freeform 527"/>
                  <p:cNvSpPr>
                    <a:spLocks noChangeAspect="1"/>
                  </p:cNvSpPr>
                  <p:nvPr/>
                </p:nvSpPr>
                <p:spPr bwMode="auto">
                  <a:xfrm>
                    <a:off x="1647" y="1947"/>
                    <a:ext cx="43" cy="79"/>
                  </a:xfrm>
                  <a:custGeom>
                    <a:avLst/>
                    <a:gdLst>
                      <a:gd name="T0" fmla="*/ 22 w 157"/>
                      <a:gd name="T1" fmla="*/ 0 h 262"/>
                      <a:gd name="T2" fmla="*/ 24 w 157"/>
                      <a:gd name="T3" fmla="*/ 0 h 262"/>
                      <a:gd name="T4" fmla="*/ 27 w 157"/>
                      <a:gd name="T5" fmla="*/ 1 h 262"/>
                      <a:gd name="T6" fmla="*/ 29 w 157"/>
                      <a:gd name="T7" fmla="*/ 1 h 262"/>
                      <a:gd name="T8" fmla="*/ 31 w 157"/>
                      <a:gd name="T9" fmla="*/ 2 h 262"/>
                      <a:gd name="T10" fmla="*/ 33 w 157"/>
                      <a:gd name="T11" fmla="*/ 4 h 262"/>
                      <a:gd name="T12" fmla="*/ 35 w 157"/>
                      <a:gd name="T13" fmla="*/ 5 h 262"/>
                      <a:gd name="T14" fmla="*/ 36 w 157"/>
                      <a:gd name="T15" fmla="*/ 7 h 262"/>
                      <a:gd name="T16" fmla="*/ 38 w 157"/>
                      <a:gd name="T17" fmla="*/ 8 h 262"/>
                      <a:gd name="T18" fmla="*/ 39 w 157"/>
                      <a:gd name="T19" fmla="*/ 11 h 262"/>
                      <a:gd name="T20" fmla="*/ 40 w 157"/>
                      <a:gd name="T21" fmla="*/ 13 h 262"/>
                      <a:gd name="T22" fmla="*/ 41 w 157"/>
                      <a:gd name="T23" fmla="*/ 16 h 262"/>
                      <a:gd name="T24" fmla="*/ 42 w 157"/>
                      <a:gd name="T25" fmla="*/ 18 h 262"/>
                      <a:gd name="T26" fmla="*/ 42 w 157"/>
                      <a:gd name="T27" fmla="*/ 22 h 262"/>
                      <a:gd name="T28" fmla="*/ 43 w 157"/>
                      <a:gd name="T29" fmla="*/ 25 h 262"/>
                      <a:gd name="T30" fmla="*/ 43 w 157"/>
                      <a:gd name="T31" fmla="*/ 28 h 262"/>
                      <a:gd name="T32" fmla="*/ 43 w 157"/>
                      <a:gd name="T33" fmla="*/ 32 h 262"/>
                      <a:gd name="T34" fmla="*/ 43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4 w 157"/>
                      <a:gd name="T53" fmla="*/ 11 h 262"/>
                      <a:gd name="T54" fmla="*/ 5 w 157"/>
                      <a:gd name="T55" fmla="*/ 8 h 262"/>
                      <a:gd name="T56" fmla="*/ 7 w 157"/>
                      <a:gd name="T57" fmla="*/ 7 h 262"/>
                      <a:gd name="T58" fmla="*/ 8 w 157"/>
                      <a:gd name="T59" fmla="*/ 5 h 262"/>
                      <a:gd name="T60" fmla="*/ 10 w 157"/>
                      <a:gd name="T61" fmla="*/ 4 h 262"/>
                      <a:gd name="T62" fmla="*/ 12 w 157"/>
                      <a:gd name="T63" fmla="*/ 2 h 262"/>
                      <a:gd name="T64" fmla="*/ 14 w 157"/>
                      <a:gd name="T65" fmla="*/ 1 h 262"/>
                      <a:gd name="T66" fmla="*/ 16 w 157"/>
                      <a:gd name="T67" fmla="*/ 1 h 262"/>
                      <a:gd name="T68" fmla="*/ 19 w 157"/>
                      <a:gd name="T69" fmla="*/ 0 h 262"/>
                      <a:gd name="T70" fmla="*/ 22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7" y="4"/>
                        </a:lnTo>
                        <a:lnTo>
                          <a:pt x="114" y="7"/>
                        </a:lnTo>
                        <a:lnTo>
                          <a:pt x="122" y="12"/>
                        </a:lnTo>
                        <a:lnTo>
                          <a:pt x="128" y="16"/>
                        </a:lnTo>
                        <a:lnTo>
                          <a:pt x="133" y="22"/>
                        </a:lnTo>
                        <a:lnTo>
                          <a:pt x="138" y="28"/>
                        </a:lnTo>
                        <a:lnTo>
                          <a:pt x="143" y="36"/>
                        </a:lnTo>
                        <a:lnTo>
                          <a:pt x="147" y="43"/>
                        </a:lnTo>
                        <a:lnTo>
                          <a:pt x="150" y="52"/>
                        </a:lnTo>
                        <a:lnTo>
                          <a:pt x="153" y="61"/>
                        </a:lnTo>
                        <a:lnTo>
                          <a:pt x="154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8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19" y="28"/>
                        </a:lnTo>
                        <a:lnTo>
                          <a:pt x="25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5" y="7"/>
                        </a:lnTo>
                        <a:lnTo>
                          <a:pt x="52" y="4"/>
                        </a:lnTo>
                        <a:lnTo>
                          <a:pt x="60" y="2"/>
                        </a:lnTo>
                        <a:lnTo>
                          <a:pt x="70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9" name="Freeform 528"/>
                  <p:cNvSpPr>
                    <a:spLocks noChangeAspect="1"/>
                  </p:cNvSpPr>
                  <p:nvPr/>
                </p:nvSpPr>
                <p:spPr bwMode="auto">
                  <a:xfrm>
                    <a:off x="4377" y="1947"/>
                    <a:ext cx="43" cy="79"/>
                  </a:xfrm>
                  <a:custGeom>
                    <a:avLst/>
                    <a:gdLst>
                      <a:gd name="T0" fmla="*/ 22 w 158"/>
                      <a:gd name="T1" fmla="*/ 0 h 262"/>
                      <a:gd name="T2" fmla="*/ 24 w 158"/>
                      <a:gd name="T3" fmla="*/ 0 h 262"/>
                      <a:gd name="T4" fmla="*/ 27 w 158"/>
                      <a:gd name="T5" fmla="*/ 1 h 262"/>
                      <a:gd name="T6" fmla="*/ 29 w 158"/>
                      <a:gd name="T7" fmla="*/ 1 h 262"/>
                      <a:gd name="T8" fmla="*/ 31 w 158"/>
                      <a:gd name="T9" fmla="*/ 2 h 262"/>
                      <a:gd name="T10" fmla="*/ 33 w 158"/>
                      <a:gd name="T11" fmla="*/ 4 h 262"/>
                      <a:gd name="T12" fmla="*/ 35 w 158"/>
                      <a:gd name="T13" fmla="*/ 5 h 262"/>
                      <a:gd name="T14" fmla="*/ 36 w 158"/>
                      <a:gd name="T15" fmla="*/ 7 h 262"/>
                      <a:gd name="T16" fmla="*/ 38 w 158"/>
                      <a:gd name="T17" fmla="*/ 8 h 262"/>
                      <a:gd name="T18" fmla="*/ 39 w 158"/>
                      <a:gd name="T19" fmla="*/ 11 h 262"/>
                      <a:gd name="T20" fmla="*/ 40 w 158"/>
                      <a:gd name="T21" fmla="*/ 13 h 262"/>
                      <a:gd name="T22" fmla="*/ 41 w 158"/>
                      <a:gd name="T23" fmla="*/ 16 h 262"/>
                      <a:gd name="T24" fmla="*/ 41 w 158"/>
                      <a:gd name="T25" fmla="*/ 18 h 262"/>
                      <a:gd name="T26" fmla="*/ 42 w 158"/>
                      <a:gd name="T27" fmla="*/ 22 h 262"/>
                      <a:gd name="T28" fmla="*/ 42 w 158"/>
                      <a:gd name="T29" fmla="*/ 25 h 262"/>
                      <a:gd name="T30" fmla="*/ 43 w 158"/>
                      <a:gd name="T31" fmla="*/ 28 h 262"/>
                      <a:gd name="T32" fmla="*/ 43 w 158"/>
                      <a:gd name="T33" fmla="*/ 32 h 262"/>
                      <a:gd name="T34" fmla="*/ 43 w 158"/>
                      <a:gd name="T35" fmla="*/ 79 h 262"/>
                      <a:gd name="T36" fmla="*/ 0 w 158"/>
                      <a:gd name="T37" fmla="*/ 79 h 262"/>
                      <a:gd name="T38" fmla="*/ 0 w 158"/>
                      <a:gd name="T39" fmla="*/ 32 h 262"/>
                      <a:gd name="T40" fmla="*/ 0 w 158"/>
                      <a:gd name="T41" fmla="*/ 28 h 262"/>
                      <a:gd name="T42" fmla="*/ 0 w 158"/>
                      <a:gd name="T43" fmla="*/ 25 h 262"/>
                      <a:gd name="T44" fmla="*/ 1 w 158"/>
                      <a:gd name="T45" fmla="*/ 22 h 262"/>
                      <a:gd name="T46" fmla="*/ 1 w 158"/>
                      <a:gd name="T47" fmla="*/ 18 h 262"/>
                      <a:gd name="T48" fmla="*/ 2 w 158"/>
                      <a:gd name="T49" fmla="*/ 16 h 262"/>
                      <a:gd name="T50" fmla="*/ 3 w 158"/>
                      <a:gd name="T51" fmla="*/ 13 h 262"/>
                      <a:gd name="T52" fmla="*/ 4 w 158"/>
                      <a:gd name="T53" fmla="*/ 11 h 262"/>
                      <a:gd name="T54" fmla="*/ 5 w 158"/>
                      <a:gd name="T55" fmla="*/ 8 h 262"/>
                      <a:gd name="T56" fmla="*/ 7 w 158"/>
                      <a:gd name="T57" fmla="*/ 7 h 262"/>
                      <a:gd name="T58" fmla="*/ 8 w 158"/>
                      <a:gd name="T59" fmla="*/ 5 h 262"/>
                      <a:gd name="T60" fmla="*/ 10 w 158"/>
                      <a:gd name="T61" fmla="*/ 4 h 262"/>
                      <a:gd name="T62" fmla="*/ 12 w 158"/>
                      <a:gd name="T63" fmla="*/ 2 h 262"/>
                      <a:gd name="T64" fmla="*/ 14 w 158"/>
                      <a:gd name="T65" fmla="*/ 1 h 262"/>
                      <a:gd name="T66" fmla="*/ 17 w 158"/>
                      <a:gd name="T67" fmla="*/ 1 h 262"/>
                      <a:gd name="T68" fmla="*/ 19 w 158"/>
                      <a:gd name="T69" fmla="*/ 0 h 262"/>
                      <a:gd name="T70" fmla="*/ 22 w 158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8" h="262">
                        <a:moveTo>
                          <a:pt x="80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3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2" y="22"/>
                        </a:lnTo>
                        <a:lnTo>
                          <a:pt x="138" y="28"/>
                        </a:lnTo>
                        <a:lnTo>
                          <a:pt x="142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2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8" y="105"/>
                        </a:lnTo>
                        <a:lnTo>
                          <a:pt x="158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7" y="52"/>
                        </a:lnTo>
                        <a:lnTo>
                          <a:pt x="11" y="43"/>
                        </a:lnTo>
                        <a:lnTo>
                          <a:pt x="14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0" y="16"/>
                        </a:lnTo>
                        <a:lnTo>
                          <a:pt x="38" y="12"/>
                        </a:lnTo>
                        <a:lnTo>
                          <a:pt x="44" y="7"/>
                        </a:lnTo>
                        <a:lnTo>
                          <a:pt x="52" y="4"/>
                        </a:lnTo>
                        <a:lnTo>
                          <a:pt x="61" y="2"/>
                        </a:lnTo>
                        <a:lnTo>
                          <a:pt x="69" y="1"/>
                        </a:lnTo>
                        <a:lnTo>
                          <a:pt x="8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0" name="Freeform 529"/>
                  <p:cNvSpPr>
                    <a:spLocks noChangeAspect="1"/>
                  </p:cNvSpPr>
                  <p:nvPr/>
                </p:nvSpPr>
                <p:spPr bwMode="auto">
                  <a:xfrm>
                    <a:off x="1111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4 w 157"/>
                      <a:gd name="T7" fmla="*/ 1 h 262"/>
                      <a:gd name="T8" fmla="*/ 36 w 157"/>
                      <a:gd name="T9" fmla="*/ 2 h 262"/>
                      <a:gd name="T10" fmla="*/ 38 w 157"/>
                      <a:gd name="T11" fmla="*/ 4 h 262"/>
                      <a:gd name="T12" fmla="*/ 40 w 157"/>
                      <a:gd name="T13" fmla="*/ 5 h 262"/>
                      <a:gd name="T14" fmla="*/ 42 w 157"/>
                      <a:gd name="T15" fmla="*/ 7 h 262"/>
                      <a:gd name="T16" fmla="*/ 44 w 157"/>
                      <a:gd name="T17" fmla="*/ 8 h 262"/>
                      <a:gd name="T18" fmla="*/ 45 w 157"/>
                      <a:gd name="T19" fmla="*/ 11 h 262"/>
                      <a:gd name="T20" fmla="*/ 46 w 157"/>
                      <a:gd name="T21" fmla="*/ 13 h 262"/>
                      <a:gd name="T22" fmla="*/ 47 w 157"/>
                      <a:gd name="T23" fmla="*/ 16 h 262"/>
                      <a:gd name="T24" fmla="*/ 48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2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4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7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8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3" y="7"/>
                        </a:lnTo>
                        <a:lnTo>
                          <a:pt x="120" y="12"/>
                        </a:lnTo>
                        <a:lnTo>
                          <a:pt x="126" y="16"/>
                        </a:lnTo>
                        <a:lnTo>
                          <a:pt x="132" y="22"/>
                        </a:lnTo>
                        <a:lnTo>
                          <a:pt x="138" y="28"/>
                        </a:lnTo>
                        <a:lnTo>
                          <a:pt x="142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2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7" y="52"/>
                        </a:lnTo>
                        <a:lnTo>
                          <a:pt x="10" y="43"/>
                        </a:lnTo>
                        <a:lnTo>
                          <a:pt x="14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2" y="4"/>
                        </a:lnTo>
                        <a:lnTo>
                          <a:pt x="61" y="2"/>
                        </a:lnTo>
                        <a:lnTo>
                          <a:pt x="69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1" name="Freeform 530"/>
                  <p:cNvSpPr>
                    <a:spLocks noChangeAspect="1"/>
                  </p:cNvSpPr>
                  <p:nvPr/>
                </p:nvSpPr>
                <p:spPr bwMode="auto">
                  <a:xfrm>
                    <a:off x="3841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3 w 157"/>
                      <a:gd name="T7" fmla="*/ 1 h 262"/>
                      <a:gd name="T8" fmla="*/ 36 w 157"/>
                      <a:gd name="T9" fmla="*/ 2 h 262"/>
                      <a:gd name="T10" fmla="*/ 38 w 157"/>
                      <a:gd name="T11" fmla="*/ 4 h 262"/>
                      <a:gd name="T12" fmla="*/ 40 w 157"/>
                      <a:gd name="T13" fmla="*/ 5 h 262"/>
                      <a:gd name="T14" fmla="*/ 42 w 157"/>
                      <a:gd name="T15" fmla="*/ 7 h 262"/>
                      <a:gd name="T16" fmla="*/ 44 w 157"/>
                      <a:gd name="T17" fmla="*/ 8 h 262"/>
                      <a:gd name="T18" fmla="*/ 45 w 157"/>
                      <a:gd name="T19" fmla="*/ 11 h 262"/>
                      <a:gd name="T20" fmla="*/ 46 w 157"/>
                      <a:gd name="T21" fmla="*/ 13 h 262"/>
                      <a:gd name="T22" fmla="*/ 48 w 157"/>
                      <a:gd name="T23" fmla="*/ 16 h 262"/>
                      <a:gd name="T24" fmla="*/ 48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4 w 157"/>
                      <a:gd name="T51" fmla="*/ 13 h 262"/>
                      <a:gd name="T52" fmla="*/ 5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7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9" y="1"/>
                        </a:lnTo>
                        <a:lnTo>
                          <a:pt x="97" y="2"/>
                        </a:lnTo>
                        <a:lnTo>
                          <a:pt x="105" y="4"/>
                        </a:lnTo>
                        <a:lnTo>
                          <a:pt x="113" y="7"/>
                        </a:lnTo>
                        <a:lnTo>
                          <a:pt x="120" y="12"/>
                        </a:lnTo>
                        <a:lnTo>
                          <a:pt x="126" y="16"/>
                        </a:lnTo>
                        <a:lnTo>
                          <a:pt x="133" y="22"/>
                        </a:lnTo>
                        <a:lnTo>
                          <a:pt x="137" y="28"/>
                        </a:lnTo>
                        <a:lnTo>
                          <a:pt x="142" y="36"/>
                        </a:lnTo>
                        <a:lnTo>
                          <a:pt x="145" y="43"/>
                        </a:lnTo>
                        <a:lnTo>
                          <a:pt x="150" y="52"/>
                        </a:lnTo>
                        <a:lnTo>
                          <a:pt x="152" y="61"/>
                        </a:lnTo>
                        <a:lnTo>
                          <a:pt x="154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2" y="72"/>
                        </a:lnTo>
                        <a:lnTo>
                          <a:pt x="4" y="61"/>
                        </a:lnTo>
                        <a:lnTo>
                          <a:pt x="7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19" y="28"/>
                        </a:lnTo>
                        <a:lnTo>
                          <a:pt x="24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2" y="4"/>
                        </a:lnTo>
                        <a:lnTo>
                          <a:pt x="60" y="2"/>
                        </a:lnTo>
                        <a:lnTo>
                          <a:pt x="70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2" name="Freeform 531"/>
                  <p:cNvSpPr>
                    <a:spLocks noChangeAspect="1"/>
                  </p:cNvSpPr>
                  <p:nvPr/>
                </p:nvSpPr>
                <p:spPr bwMode="auto">
                  <a:xfrm>
                    <a:off x="1754" y="1947"/>
                    <a:ext cx="43" cy="79"/>
                  </a:xfrm>
                  <a:custGeom>
                    <a:avLst/>
                    <a:gdLst>
                      <a:gd name="T0" fmla="*/ 21 w 155"/>
                      <a:gd name="T1" fmla="*/ 0 h 262"/>
                      <a:gd name="T2" fmla="*/ 24 w 155"/>
                      <a:gd name="T3" fmla="*/ 0 h 262"/>
                      <a:gd name="T4" fmla="*/ 27 w 155"/>
                      <a:gd name="T5" fmla="*/ 1 h 262"/>
                      <a:gd name="T6" fmla="*/ 29 w 155"/>
                      <a:gd name="T7" fmla="*/ 1 h 262"/>
                      <a:gd name="T8" fmla="*/ 31 w 155"/>
                      <a:gd name="T9" fmla="*/ 2 h 262"/>
                      <a:gd name="T10" fmla="*/ 33 w 155"/>
                      <a:gd name="T11" fmla="*/ 4 h 262"/>
                      <a:gd name="T12" fmla="*/ 35 w 155"/>
                      <a:gd name="T13" fmla="*/ 5 h 262"/>
                      <a:gd name="T14" fmla="*/ 37 w 155"/>
                      <a:gd name="T15" fmla="*/ 7 h 262"/>
                      <a:gd name="T16" fmla="*/ 38 w 155"/>
                      <a:gd name="T17" fmla="*/ 8 h 262"/>
                      <a:gd name="T18" fmla="*/ 39 w 155"/>
                      <a:gd name="T19" fmla="*/ 11 h 262"/>
                      <a:gd name="T20" fmla="*/ 40 w 155"/>
                      <a:gd name="T21" fmla="*/ 13 h 262"/>
                      <a:gd name="T22" fmla="*/ 41 w 155"/>
                      <a:gd name="T23" fmla="*/ 16 h 262"/>
                      <a:gd name="T24" fmla="*/ 42 w 155"/>
                      <a:gd name="T25" fmla="*/ 18 h 262"/>
                      <a:gd name="T26" fmla="*/ 42 w 155"/>
                      <a:gd name="T27" fmla="*/ 22 h 262"/>
                      <a:gd name="T28" fmla="*/ 43 w 155"/>
                      <a:gd name="T29" fmla="*/ 25 h 262"/>
                      <a:gd name="T30" fmla="*/ 43 w 155"/>
                      <a:gd name="T31" fmla="*/ 28 h 262"/>
                      <a:gd name="T32" fmla="*/ 43 w 155"/>
                      <a:gd name="T33" fmla="*/ 32 h 262"/>
                      <a:gd name="T34" fmla="*/ 43 w 155"/>
                      <a:gd name="T35" fmla="*/ 79 h 262"/>
                      <a:gd name="T36" fmla="*/ 0 w 155"/>
                      <a:gd name="T37" fmla="*/ 79 h 262"/>
                      <a:gd name="T38" fmla="*/ 0 w 155"/>
                      <a:gd name="T39" fmla="*/ 32 h 262"/>
                      <a:gd name="T40" fmla="*/ 0 w 155"/>
                      <a:gd name="T41" fmla="*/ 28 h 262"/>
                      <a:gd name="T42" fmla="*/ 0 w 155"/>
                      <a:gd name="T43" fmla="*/ 25 h 262"/>
                      <a:gd name="T44" fmla="*/ 1 w 155"/>
                      <a:gd name="T45" fmla="*/ 22 h 262"/>
                      <a:gd name="T46" fmla="*/ 1 w 155"/>
                      <a:gd name="T47" fmla="*/ 18 h 262"/>
                      <a:gd name="T48" fmla="*/ 2 w 155"/>
                      <a:gd name="T49" fmla="*/ 16 h 262"/>
                      <a:gd name="T50" fmla="*/ 3 w 155"/>
                      <a:gd name="T51" fmla="*/ 13 h 262"/>
                      <a:gd name="T52" fmla="*/ 4 w 155"/>
                      <a:gd name="T53" fmla="*/ 11 h 262"/>
                      <a:gd name="T54" fmla="*/ 5 w 155"/>
                      <a:gd name="T55" fmla="*/ 8 h 262"/>
                      <a:gd name="T56" fmla="*/ 7 w 155"/>
                      <a:gd name="T57" fmla="*/ 7 h 262"/>
                      <a:gd name="T58" fmla="*/ 8 w 155"/>
                      <a:gd name="T59" fmla="*/ 5 h 262"/>
                      <a:gd name="T60" fmla="*/ 10 w 155"/>
                      <a:gd name="T61" fmla="*/ 4 h 262"/>
                      <a:gd name="T62" fmla="*/ 12 w 155"/>
                      <a:gd name="T63" fmla="*/ 2 h 262"/>
                      <a:gd name="T64" fmla="*/ 14 w 155"/>
                      <a:gd name="T65" fmla="*/ 1 h 262"/>
                      <a:gd name="T66" fmla="*/ 16 w 155"/>
                      <a:gd name="T67" fmla="*/ 1 h 262"/>
                      <a:gd name="T68" fmla="*/ 19 w 155"/>
                      <a:gd name="T69" fmla="*/ 0 h 262"/>
                      <a:gd name="T70" fmla="*/ 21 w 155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5" h="262">
                        <a:moveTo>
                          <a:pt x="77" y="0"/>
                        </a:moveTo>
                        <a:lnTo>
                          <a:pt x="88" y="1"/>
                        </a:lnTo>
                        <a:lnTo>
                          <a:pt x="96" y="2"/>
                        </a:lnTo>
                        <a:lnTo>
                          <a:pt x="105" y="4"/>
                        </a:lnTo>
                        <a:lnTo>
                          <a:pt x="112" y="7"/>
                        </a:lnTo>
                        <a:lnTo>
                          <a:pt x="119" y="12"/>
                        </a:lnTo>
                        <a:lnTo>
                          <a:pt x="126" y="16"/>
                        </a:lnTo>
                        <a:lnTo>
                          <a:pt x="132" y="22"/>
                        </a:lnTo>
                        <a:lnTo>
                          <a:pt x="136" y="28"/>
                        </a:lnTo>
                        <a:lnTo>
                          <a:pt x="142" y="36"/>
                        </a:lnTo>
                        <a:lnTo>
                          <a:pt x="145" y="43"/>
                        </a:lnTo>
                        <a:lnTo>
                          <a:pt x="148" y="52"/>
                        </a:lnTo>
                        <a:lnTo>
                          <a:pt x="151" y="61"/>
                        </a:lnTo>
                        <a:lnTo>
                          <a:pt x="153" y="72"/>
                        </a:lnTo>
                        <a:lnTo>
                          <a:pt x="154" y="82"/>
                        </a:lnTo>
                        <a:lnTo>
                          <a:pt x="155" y="94"/>
                        </a:lnTo>
                        <a:lnTo>
                          <a:pt x="155" y="105"/>
                        </a:lnTo>
                        <a:lnTo>
                          <a:pt x="155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8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19" y="28"/>
                        </a:lnTo>
                        <a:lnTo>
                          <a:pt x="25" y="22"/>
                        </a:lnTo>
                        <a:lnTo>
                          <a:pt x="30" y="16"/>
                        </a:lnTo>
                        <a:lnTo>
                          <a:pt x="36" y="12"/>
                        </a:lnTo>
                        <a:lnTo>
                          <a:pt x="44" y="7"/>
                        </a:lnTo>
                        <a:lnTo>
                          <a:pt x="51" y="4"/>
                        </a:lnTo>
                        <a:lnTo>
                          <a:pt x="59" y="2"/>
                        </a:lnTo>
                        <a:lnTo>
                          <a:pt x="68" y="1"/>
                        </a:lnTo>
                        <a:lnTo>
                          <a:pt x="7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3" name="Freeform 532"/>
                  <p:cNvSpPr>
                    <a:spLocks noChangeAspect="1"/>
                  </p:cNvSpPr>
                  <p:nvPr/>
                </p:nvSpPr>
                <p:spPr bwMode="auto">
                  <a:xfrm>
                    <a:off x="4484" y="1947"/>
                    <a:ext cx="43" cy="79"/>
                  </a:xfrm>
                  <a:custGeom>
                    <a:avLst/>
                    <a:gdLst>
                      <a:gd name="T0" fmla="*/ 22 w 157"/>
                      <a:gd name="T1" fmla="*/ 0 h 262"/>
                      <a:gd name="T2" fmla="*/ 24 w 157"/>
                      <a:gd name="T3" fmla="*/ 0 h 262"/>
                      <a:gd name="T4" fmla="*/ 27 w 157"/>
                      <a:gd name="T5" fmla="*/ 1 h 262"/>
                      <a:gd name="T6" fmla="*/ 29 w 157"/>
                      <a:gd name="T7" fmla="*/ 1 h 262"/>
                      <a:gd name="T8" fmla="*/ 31 w 157"/>
                      <a:gd name="T9" fmla="*/ 2 h 262"/>
                      <a:gd name="T10" fmla="*/ 33 w 157"/>
                      <a:gd name="T11" fmla="*/ 4 h 262"/>
                      <a:gd name="T12" fmla="*/ 35 w 157"/>
                      <a:gd name="T13" fmla="*/ 5 h 262"/>
                      <a:gd name="T14" fmla="*/ 36 w 157"/>
                      <a:gd name="T15" fmla="*/ 7 h 262"/>
                      <a:gd name="T16" fmla="*/ 38 w 157"/>
                      <a:gd name="T17" fmla="*/ 8 h 262"/>
                      <a:gd name="T18" fmla="*/ 39 w 157"/>
                      <a:gd name="T19" fmla="*/ 11 h 262"/>
                      <a:gd name="T20" fmla="*/ 40 w 157"/>
                      <a:gd name="T21" fmla="*/ 13 h 262"/>
                      <a:gd name="T22" fmla="*/ 41 w 157"/>
                      <a:gd name="T23" fmla="*/ 16 h 262"/>
                      <a:gd name="T24" fmla="*/ 41 w 157"/>
                      <a:gd name="T25" fmla="*/ 18 h 262"/>
                      <a:gd name="T26" fmla="*/ 42 w 157"/>
                      <a:gd name="T27" fmla="*/ 22 h 262"/>
                      <a:gd name="T28" fmla="*/ 43 w 157"/>
                      <a:gd name="T29" fmla="*/ 25 h 262"/>
                      <a:gd name="T30" fmla="*/ 43 w 157"/>
                      <a:gd name="T31" fmla="*/ 28 h 262"/>
                      <a:gd name="T32" fmla="*/ 43 w 157"/>
                      <a:gd name="T33" fmla="*/ 32 h 262"/>
                      <a:gd name="T34" fmla="*/ 43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4 w 157"/>
                      <a:gd name="T53" fmla="*/ 11 h 262"/>
                      <a:gd name="T54" fmla="*/ 5 w 157"/>
                      <a:gd name="T55" fmla="*/ 8 h 262"/>
                      <a:gd name="T56" fmla="*/ 7 w 157"/>
                      <a:gd name="T57" fmla="*/ 7 h 262"/>
                      <a:gd name="T58" fmla="*/ 8 w 157"/>
                      <a:gd name="T59" fmla="*/ 5 h 262"/>
                      <a:gd name="T60" fmla="*/ 10 w 157"/>
                      <a:gd name="T61" fmla="*/ 4 h 262"/>
                      <a:gd name="T62" fmla="*/ 12 w 157"/>
                      <a:gd name="T63" fmla="*/ 2 h 262"/>
                      <a:gd name="T64" fmla="*/ 14 w 157"/>
                      <a:gd name="T65" fmla="*/ 1 h 262"/>
                      <a:gd name="T66" fmla="*/ 17 w 157"/>
                      <a:gd name="T67" fmla="*/ 1 h 262"/>
                      <a:gd name="T68" fmla="*/ 19 w 157"/>
                      <a:gd name="T69" fmla="*/ 0 h 262"/>
                      <a:gd name="T70" fmla="*/ 22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8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3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2" y="22"/>
                        </a:lnTo>
                        <a:lnTo>
                          <a:pt x="138" y="28"/>
                        </a:lnTo>
                        <a:lnTo>
                          <a:pt x="142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1" y="61"/>
                        </a:lnTo>
                        <a:lnTo>
                          <a:pt x="153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2" y="72"/>
                        </a:lnTo>
                        <a:lnTo>
                          <a:pt x="4" y="61"/>
                        </a:lnTo>
                        <a:lnTo>
                          <a:pt x="7" y="52"/>
                        </a:lnTo>
                        <a:lnTo>
                          <a:pt x="10" y="43"/>
                        </a:lnTo>
                        <a:lnTo>
                          <a:pt x="14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1" y="16"/>
                        </a:lnTo>
                        <a:lnTo>
                          <a:pt x="38" y="12"/>
                        </a:lnTo>
                        <a:lnTo>
                          <a:pt x="44" y="7"/>
                        </a:lnTo>
                        <a:lnTo>
                          <a:pt x="52" y="4"/>
                        </a:lnTo>
                        <a:lnTo>
                          <a:pt x="61" y="2"/>
                        </a:lnTo>
                        <a:lnTo>
                          <a:pt x="69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4" name="Freeform 533"/>
                  <p:cNvSpPr>
                    <a:spLocks noChangeAspect="1"/>
                  </p:cNvSpPr>
                  <p:nvPr/>
                </p:nvSpPr>
                <p:spPr bwMode="auto">
                  <a:xfrm>
                    <a:off x="1218" y="1947"/>
                    <a:ext cx="50" cy="79"/>
                  </a:xfrm>
                  <a:custGeom>
                    <a:avLst/>
                    <a:gdLst>
                      <a:gd name="T0" fmla="*/ 25 w 158"/>
                      <a:gd name="T1" fmla="*/ 0 h 262"/>
                      <a:gd name="T2" fmla="*/ 28 w 158"/>
                      <a:gd name="T3" fmla="*/ 0 h 262"/>
                      <a:gd name="T4" fmla="*/ 31 w 158"/>
                      <a:gd name="T5" fmla="*/ 1 h 262"/>
                      <a:gd name="T6" fmla="*/ 34 w 158"/>
                      <a:gd name="T7" fmla="*/ 1 h 262"/>
                      <a:gd name="T8" fmla="*/ 36 w 158"/>
                      <a:gd name="T9" fmla="*/ 2 h 262"/>
                      <a:gd name="T10" fmla="*/ 38 w 158"/>
                      <a:gd name="T11" fmla="*/ 4 h 262"/>
                      <a:gd name="T12" fmla="*/ 41 w 158"/>
                      <a:gd name="T13" fmla="*/ 5 h 262"/>
                      <a:gd name="T14" fmla="*/ 42 w 158"/>
                      <a:gd name="T15" fmla="*/ 7 h 262"/>
                      <a:gd name="T16" fmla="*/ 44 w 158"/>
                      <a:gd name="T17" fmla="*/ 8 h 262"/>
                      <a:gd name="T18" fmla="*/ 45 w 158"/>
                      <a:gd name="T19" fmla="*/ 11 h 262"/>
                      <a:gd name="T20" fmla="*/ 47 w 158"/>
                      <a:gd name="T21" fmla="*/ 13 h 262"/>
                      <a:gd name="T22" fmla="*/ 47 w 158"/>
                      <a:gd name="T23" fmla="*/ 16 h 262"/>
                      <a:gd name="T24" fmla="*/ 48 w 158"/>
                      <a:gd name="T25" fmla="*/ 18 h 262"/>
                      <a:gd name="T26" fmla="*/ 49 w 158"/>
                      <a:gd name="T27" fmla="*/ 22 h 262"/>
                      <a:gd name="T28" fmla="*/ 49 w 158"/>
                      <a:gd name="T29" fmla="*/ 25 h 262"/>
                      <a:gd name="T30" fmla="*/ 49 w 158"/>
                      <a:gd name="T31" fmla="*/ 28 h 262"/>
                      <a:gd name="T32" fmla="*/ 50 w 158"/>
                      <a:gd name="T33" fmla="*/ 32 h 262"/>
                      <a:gd name="T34" fmla="*/ 50 w 158"/>
                      <a:gd name="T35" fmla="*/ 79 h 262"/>
                      <a:gd name="T36" fmla="*/ 0 w 158"/>
                      <a:gd name="T37" fmla="*/ 79 h 262"/>
                      <a:gd name="T38" fmla="*/ 0 w 158"/>
                      <a:gd name="T39" fmla="*/ 32 h 262"/>
                      <a:gd name="T40" fmla="*/ 0 w 158"/>
                      <a:gd name="T41" fmla="*/ 28 h 262"/>
                      <a:gd name="T42" fmla="*/ 1 w 158"/>
                      <a:gd name="T43" fmla="*/ 25 h 262"/>
                      <a:gd name="T44" fmla="*/ 1 w 158"/>
                      <a:gd name="T45" fmla="*/ 22 h 262"/>
                      <a:gd name="T46" fmla="*/ 2 w 158"/>
                      <a:gd name="T47" fmla="*/ 18 h 262"/>
                      <a:gd name="T48" fmla="*/ 3 w 158"/>
                      <a:gd name="T49" fmla="*/ 16 h 262"/>
                      <a:gd name="T50" fmla="*/ 3 w 158"/>
                      <a:gd name="T51" fmla="*/ 13 h 262"/>
                      <a:gd name="T52" fmla="*/ 5 w 158"/>
                      <a:gd name="T53" fmla="*/ 11 h 262"/>
                      <a:gd name="T54" fmla="*/ 7 w 158"/>
                      <a:gd name="T55" fmla="*/ 8 h 262"/>
                      <a:gd name="T56" fmla="*/ 8 w 158"/>
                      <a:gd name="T57" fmla="*/ 7 h 262"/>
                      <a:gd name="T58" fmla="*/ 10 w 158"/>
                      <a:gd name="T59" fmla="*/ 5 h 262"/>
                      <a:gd name="T60" fmla="*/ 12 w 158"/>
                      <a:gd name="T61" fmla="*/ 4 h 262"/>
                      <a:gd name="T62" fmla="*/ 14 w 158"/>
                      <a:gd name="T63" fmla="*/ 2 h 262"/>
                      <a:gd name="T64" fmla="*/ 17 w 158"/>
                      <a:gd name="T65" fmla="*/ 1 h 262"/>
                      <a:gd name="T66" fmla="*/ 19 w 158"/>
                      <a:gd name="T67" fmla="*/ 1 h 262"/>
                      <a:gd name="T68" fmla="*/ 22 w 158"/>
                      <a:gd name="T69" fmla="*/ 0 h 262"/>
                      <a:gd name="T70" fmla="*/ 25 w 158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8" h="262">
                        <a:moveTo>
                          <a:pt x="80" y="0"/>
                        </a:moveTo>
                        <a:lnTo>
                          <a:pt x="89" y="1"/>
                        </a:lnTo>
                        <a:lnTo>
                          <a:pt x="99" y="2"/>
                        </a:lnTo>
                        <a:lnTo>
                          <a:pt x="106" y="4"/>
                        </a:lnTo>
                        <a:lnTo>
                          <a:pt x="114" y="7"/>
                        </a:lnTo>
                        <a:lnTo>
                          <a:pt x="121" y="12"/>
                        </a:lnTo>
                        <a:lnTo>
                          <a:pt x="128" y="16"/>
                        </a:lnTo>
                        <a:lnTo>
                          <a:pt x="133" y="22"/>
                        </a:lnTo>
                        <a:lnTo>
                          <a:pt x="139" y="28"/>
                        </a:lnTo>
                        <a:lnTo>
                          <a:pt x="143" y="36"/>
                        </a:lnTo>
                        <a:lnTo>
                          <a:pt x="147" y="43"/>
                        </a:lnTo>
                        <a:lnTo>
                          <a:pt x="150" y="52"/>
                        </a:lnTo>
                        <a:lnTo>
                          <a:pt x="152" y="61"/>
                        </a:lnTo>
                        <a:lnTo>
                          <a:pt x="154" y="72"/>
                        </a:lnTo>
                        <a:lnTo>
                          <a:pt x="156" y="82"/>
                        </a:lnTo>
                        <a:lnTo>
                          <a:pt x="156" y="94"/>
                        </a:lnTo>
                        <a:lnTo>
                          <a:pt x="158" y="105"/>
                        </a:lnTo>
                        <a:lnTo>
                          <a:pt x="158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1" y="94"/>
                        </a:lnTo>
                        <a:lnTo>
                          <a:pt x="2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8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21" y="28"/>
                        </a:lnTo>
                        <a:lnTo>
                          <a:pt x="26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5" y="7"/>
                        </a:lnTo>
                        <a:lnTo>
                          <a:pt x="53" y="4"/>
                        </a:lnTo>
                        <a:lnTo>
                          <a:pt x="61" y="2"/>
                        </a:lnTo>
                        <a:lnTo>
                          <a:pt x="70" y="1"/>
                        </a:lnTo>
                        <a:lnTo>
                          <a:pt x="8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5" name="Freeform 534"/>
                  <p:cNvSpPr>
                    <a:spLocks noChangeAspect="1"/>
                  </p:cNvSpPr>
                  <p:nvPr/>
                </p:nvSpPr>
                <p:spPr bwMode="auto">
                  <a:xfrm>
                    <a:off x="3948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4 w 157"/>
                      <a:gd name="T7" fmla="*/ 1 h 262"/>
                      <a:gd name="T8" fmla="*/ 36 w 157"/>
                      <a:gd name="T9" fmla="*/ 2 h 262"/>
                      <a:gd name="T10" fmla="*/ 39 w 157"/>
                      <a:gd name="T11" fmla="*/ 4 h 262"/>
                      <a:gd name="T12" fmla="*/ 40 w 157"/>
                      <a:gd name="T13" fmla="*/ 5 h 262"/>
                      <a:gd name="T14" fmla="*/ 43 w 157"/>
                      <a:gd name="T15" fmla="*/ 7 h 262"/>
                      <a:gd name="T16" fmla="*/ 44 w 157"/>
                      <a:gd name="T17" fmla="*/ 8 h 262"/>
                      <a:gd name="T18" fmla="*/ 46 w 157"/>
                      <a:gd name="T19" fmla="*/ 11 h 262"/>
                      <a:gd name="T20" fmla="*/ 46 w 157"/>
                      <a:gd name="T21" fmla="*/ 13 h 262"/>
                      <a:gd name="T22" fmla="*/ 47 w 157"/>
                      <a:gd name="T23" fmla="*/ 16 h 262"/>
                      <a:gd name="T24" fmla="*/ 49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2 w 157"/>
                      <a:gd name="T47" fmla="*/ 18 h 262"/>
                      <a:gd name="T48" fmla="*/ 3 w 157"/>
                      <a:gd name="T49" fmla="*/ 16 h 262"/>
                      <a:gd name="T50" fmla="*/ 4 w 157"/>
                      <a:gd name="T51" fmla="*/ 13 h 262"/>
                      <a:gd name="T52" fmla="*/ 5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7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4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4" y="22"/>
                        </a:lnTo>
                        <a:lnTo>
                          <a:pt x="138" y="28"/>
                        </a:lnTo>
                        <a:lnTo>
                          <a:pt x="143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3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8" y="52"/>
                        </a:lnTo>
                        <a:lnTo>
                          <a:pt x="12" y="43"/>
                        </a:lnTo>
                        <a:lnTo>
                          <a:pt x="16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2" y="16"/>
                        </a:lnTo>
                        <a:lnTo>
                          <a:pt x="38" y="12"/>
                        </a:lnTo>
                        <a:lnTo>
                          <a:pt x="45" y="7"/>
                        </a:lnTo>
                        <a:lnTo>
                          <a:pt x="53" y="4"/>
                        </a:lnTo>
                        <a:lnTo>
                          <a:pt x="61" y="2"/>
                        </a:lnTo>
                        <a:lnTo>
                          <a:pt x="69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6" name="Freeform 535"/>
                  <p:cNvSpPr>
                    <a:spLocks noChangeAspect="1"/>
                  </p:cNvSpPr>
                  <p:nvPr/>
                </p:nvSpPr>
                <p:spPr bwMode="auto">
                  <a:xfrm>
                    <a:off x="1854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9 w 157"/>
                      <a:gd name="T3" fmla="*/ 0 h 262"/>
                      <a:gd name="T4" fmla="*/ 31 w 157"/>
                      <a:gd name="T5" fmla="*/ 1 h 262"/>
                      <a:gd name="T6" fmla="*/ 34 w 157"/>
                      <a:gd name="T7" fmla="*/ 1 h 262"/>
                      <a:gd name="T8" fmla="*/ 36 w 157"/>
                      <a:gd name="T9" fmla="*/ 2 h 262"/>
                      <a:gd name="T10" fmla="*/ 39 w 157"/>
                      <a:gd name="T11" fmla="*/ 4 h 262"/>
                      <a:gd name="T12" fmla="*/ 41 w 157"/>
                      <a:gd name="T13" fmla="*/ 5 h 262"/>
                      <a:gd name="T14" fmla="*/ 43 w 157"/>
                      <a:gd name="T15" fmla="*/ 7 h 262"/>
                      <a:gd name="T16" fmla="*/ 44 w 157"/>
                      <a:gd name="T17" fmla="*/ 8 h 262"/>
                      <a:gd name="T18" fmla="*/ 46 w 157"/>
                      <a:gd name="T19" fmla="*/ 11 h 262"/>
                      <a:gd name="T20" fmla="*/ 47 w 157"/>
                      <a:gd name="T21" fmla="*/ 13 h 262"/>
                      <a:gd name="T22" fmla="*/ 48 w 157"/>
                      <a:gd name="T23" fmla="*/ 16 h 262"/>
                      <a:gd name="T24" fmla="*/ 49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2 w 157"/>
                      <a:gd name="T47" fmla="*/ 18 h 262"/>
                      <a:gd name="T48" fmla="*/ 3 w 157"/>
                      <a:gd name="T49" fmla="*/ 16 h 262"/>
                      <a:gd name="T50" fmla="*/ 4 w 157"/>
                      <a:gd name="T51" fmla="*/ 13 h 262"/>
                      <a:gd name="T52" fmla="*/ 5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7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90" y="1"/>
                        </a:lnTo>
                        <a:lnTo>
                          <a:pt x="98" y="2"/>
                        </a:lnTo>
                        <a:lnTo>
                          <a:pt x="107" y="4"/>
                        </a:lnTo>
                        <a:lnTo>
                          <a:pt x="114" y="7"/>
                        </a:lnTo>
                        <a:lnTo>
                          <a:pt x="121" y="12"/>
                        </a:lnTo>
                        <a:lnTo>
                          <a:pt x="128" y="16"/>
                        </a:lnTo>
                        <a:lnTo>
                          <a:pt x="134" y="22"/>
                        </a:lnTo>
                        <a:lnTo>
                          <a:pt x="138" y="28"/>
                        </a:lnTo>
                        <a:lnTo>
                          <a:pt x="144" y="36"/>
                        </a:lnTo>
                        <a:lnTo>
                          <a:pt x="147" y="43"/>
                        </a:lnTo>
                        <a:lnTo>
                          <a:pt x="150" y="52"/>
                        </a:lnTo>
                        <a:lnTo>
                          <a:pt x="153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6" y="61"/>
                        </a:lnTo>
                        <a:lnTo>
                          <a:pt x="8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20" y="28"/>
                        </a:lnTo>
                        <a:lnTo>
                          <a:pt x="26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5" y="7"/>
                        </a:lnTo>
                        <a:lnTo>
                          <a:pt x="53" y="4"/>
                        </a:lnTo>
                        <a:lnTo>
                          <a:pt x="61" y="2"/>
                        </a:lnTo>
                        <a:lnTo>
                          <a:pt x="70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7" name="Freeform 536"/>
                  <p:cNvSpPr>
                    <a:spLocks noChangeAspect="1"/>
                  </p:cNvSpPr>
                  <p:nvPr/>
                </p:nvSpPr>
                <p:spPr bwMode="auto">
                  <a:xfrm>
                    <a:off x="4591" y="1947"/>
                    <a:ext cx="43" cy="79"/>
                  </a:xfrm>
                  <a:custGeom>
                    <a:avLst/>
                    <a:gdLst>
                      <a:gd name="T0" fmla="*/ 22 w 157"/>
                      <a:gd name="T1" fmla="*/ 0 h 262"/>
                      <a:gd name="T2" fmla="*/ 24 w 157"/>
                      <a:gd name="T3" fmla="*/ 0 h 262"/>
                      <a:gd name="T4" fmla="*/ 27 w 157"/>
                      <a:gd name="T5" fmla="*/ 1 h 262"/>
                      <a:gd name="T6" fmla="*/ 29 w 157"/>
                      <a:gd name="T7" fmla="*/ 1 h 262"/>
                      <a:gd name="T8" fmla="*/ 31 w 157"/>
                      <a:gd name="T9" fmla="*/ 2 h 262"/>
                      <a:gd name="T10" fmla="*/ 33 w 157"/>
                      <a:gd name="T11" fmla="*/ 4 h 262"/>
                      <a:gd name="T12" fmla="*/ 35 w 157"/>
                      <a:gd name="T13" fmla="*/ 5 h 262"/>
                      <a:gd name="T14" fmla="*/ 36 w 157"/>
                      <a:gd name="T15" fmla="*/ 7 h 262"/>
                      <a:gd name="T16" fmla="*/ 38 w 157"/>
                      <a:gd name="T17" fmla="*/ 8 h 262"/>
                      <a:gd name="T18" fmla="*/ 39 w 157"/>
                      <a:gd name="T19" fmla="*/ 11 h 262"/>
                      <a:gd name="T20" fmla="*/ 40 w 157"/>
                      <a:gd name="T21" fmla="*/ 13 h 262"/>
                      <a:gd name="T22" fmla="*/ 41 w 157"/>
                      <a:gd name="T23" fmla="*/ 16 h 262"/>
                      <a:gd name="T24" fmla="*/ 41 w 157"/>
                      <a:gd name="T25" fmla="*/ 18 h 262"/>
                      <a:gd name="T26" fmla="*/ 42 w 157"/>
                      <a:gd name="T27" fmla="*/ 22 h 262"/>
                      <a:gd name="T28" fmla="*/ 43 w 157"/>
                      <a:gd name="T29" fmla="*/ 25 h 262"/>
                      <a:gd name="T30" fmla="*/ 43 w 157"/>
                      <a:gd name="T31" fmla="*/ 28 h 262"/>
                      <a:gd name="T32" fmla="*/ 43 w 157"/>
                      <a:gd name="T33" fmla="*/ 32 h 262"/>
                      <a:gd name="T34" fmla="*/ 43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4 w 157"/>
                      <a:gd name="T53" fmla="*/ 11 h 262"/>
                      <a:gd name="T54" fmla="*/ 5 w 157"/>
                      <a:gd name="T55" fmla="*/ 8 h 262"/>
                      <a:gd name="T56" fmla="*/ 7 w 157"/>
                      <a:gd name="T57" fmla="*/ 7 h 262"/>
                      <a:gd name="T58" fmla="*/ 8 w 157"/>
                      <a:gd name="T59" fmla="*/ 5 h 262"/>
                      <a:gd name="T60" fmla="*/ 10 w 157"/>
                      <a:gd name="T61" fmla="*/ 4 h 262"/>
                      <a:gd name="T62" fmla="*/ 12 w 157"/>
                      <a:gd name="T63" fmla="*/ 2 h 262"/>
                      <a:gd name="T64" fmla="*/ 14 w 157"/>
                      <a:gd name="T65" fmla="*/ 1 h 262"/>
                      <a:gd name="T66" fmla="*/ 16 w 157"/>
                      <a:gd name="T67" fmla="*/ 1 h 262"/>
                      <a:gd name="T68" fmla="*/ 19 w 157"/>
                      <a:gd name="T69" fmla="*/ 0 h 262"/>
                      <a:gd name="T70" fmla="*/ 22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8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3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2" y="22"/>
                        </a:lnTo>
                        <a:lnTo>
                          <a:pt x="138" y="28"/>
                        </a:lnTo>
                        <a:lnTo>
                          <a:pt x="142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1" y="61"/>
                        </a:lnTo>
                        <a:lnTo>
                          <a:pt x="153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2" y="72"/>
                        </a:lnTo>
                        <a:lnTo>
                          <a:pt x="4" y="61"/>
                        </a:lnTo>
                        <a:lnTo>
                          <a:pt x="7" y="52"/>
                        </a:lnTo>
                        <a:lnTo>
                          <a:pt x="10" y="43"/>
                        </a:lnTo>
                        <a:lnTo>
                          <a:pt x="14" y="36"/>
                        </a:lnTo>
                        <a:lnTo>
                          <a:pt x="19" y="28"/>
                        </a:lnTo>
                        <a:lnTo>
                          <a:pt x="24" y="22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1" y="4"/>
                        </a:lnTo>
                        <a:lnTo>
                          <a:pt x="60" y="2"/>
                        </a:lnTo>
                        <a:lnTo>
                          <a:pt x="69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8" name="Freeform 537"/>
                  <p:cNvSpPr>
                    <a:spLocks noChangeAspect="1"/>
                  </p:cNvSpPr>
                  <p:nvPr/>
                </p:nvSpPr>
                <p:spPr bwMode="auto">
                  <a:xfrm>
                    <a:off x="1954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4 w 157"/>
                      <a:gd name="T7" fmla="*/ 1 h 262"/>
                      <a:gd name="T8" fmla="*/ 36 w 157"/>
                      <a:gd name="T9" fmla="*/ 2 h 262"/>
                      <a:gd name="T10" fmla="*/ 39 w 157"/>
                      <a:gd name="T11" fmla="*/ 4 h 262"/>
                      <a:gd name="T12" fmla="*/ 41 w 157"/>
                      <a:gd name="T13" fmla="*/ 5 h 262"/>
                      <a:gd name="T14" fmla="*/ 42 w 157"/>
                      <a:gd name="T15" fmla="*/ 7 h 262"/>
                      <a:gd name="T16" fmla="*/ 44 w 157"/>
                      <a:gd name="T17" fmla="*/ 8 h 262"/>
                      <a:gd name="T18" fmla="*/ 45 w 157"/>
                      <a:gd name="T19" fmla="*/ 11 h 262"/>
                      <a:gd name="T20" fmla="*/ 47 w 157"/>
                      <a:gd name="T21" fmla="*/ 13 h 262"/>
                      <a:gd name="T22" fmla="*/ 48 w 157"/>
                      <a:gd name="T23" fmla="*/ 16 h 262"/>
                      <a:gd name="T24" fmla="*/ 49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4 w 157"/>
                      <a:gd name="T51" fmla="*/ 13 h 262"/>
                      <a:gd name="T52" fmla="*/ 5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7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4" y="7"/>
                        </a:lnTo>
                        <a:lnTo>
                          <a:pt x="121" y="12"/>
                        </a:lnTo>
                        <a:lnTo>
                          <a:pt x="128" y="16"/>
                        </a:lnTo>
                        <a:lnTo>
                          <a:pt x="133" y="22"/>
                        </a:lnTo>
                        <a:lnTo>
                          <a:pt x="138" y="28"/>
                        </a:lnTo>
                        <a:lnTo>
                          <a:pt x="142" y="36"/>
                        </a:lnTo>
                        <a:lnTo>
                          <a:pt x="147" y="43"/>
                        </a:lnTo>
                        <a:lnTo>
                          <a:pt x="150" y="52"/>
                        </a:lnTo>
                        <a:lnTo>
                          <a:pt x="153" y="61"/>
                        </a:lnTo>
                        <a:lnTo>
                          <a:pt x="154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2" y="72"/>
                        </a:lnTo>
                        <a:lnTo>
                          <a:pt x="4" y="61"/>
                        </a:lnTo>
                        <a:lnTo>
                          <a:pt x="7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2" y="16"/>
                        </a:lnTo>
                        <a:lnTo>
                          <a:pt x="38" y="12"/>
                        </a:lnTo>
                        <a:lnTo>
                          <a:pt x="45" y="7"/>
                        </a:lnTo>
                        <a:lnTo>
                          <a:pt x="53" y="4"/>
                        </a:lnTo>
                        <a:lnTo>
                          <a:pt x="61" y="2"/>
                        </a:lnTo>
                        <a:lnTo>
                          <a:pt x="70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9" name="Freeform 538"/>
                  <p:cNvSpPr>
                    <a:spLocks noChangeAspect="1"/>
                  </p:cNvSpPr>
                  <p:nvPr/>
                </p:nvSpPr>
                <p:spPr bwMode="auto">
                  <a:xfrm>
                    <a:off x="4691" y="1947"/>
                    <a:ext cx="43" cy="79"/>
                  </a:xfrm>
                  <a:custGeom>
                    <a:avLst/>
                    <a:gdLst>
                      <a:gd name="T0" fmla="*/ 22 w 157"/>
                      <a:gd name="T1" fmla="*/ 0 h 262"/>
                      <a:gd name="T2" fmla="*/ 25 w 157"/>
                      <a:gd name="T3" fmla="*/ 0 h 262"/>
                      <a:gd name="T4" fmla="*/ 27 w 157"/>
                      <a:gd name="T5" fmla="*/ 1 h 262"/>
                      <a:gd name="T6" fmla="*/ 29 w 157"/>
                      <a:gd name="T7" fmla="*/ 1 h 262"/>
                      <a:gd name="T8" fmla="*/ 31 w 157"/>
                      <a:gd name="T9" fmla="*/ 2 h 262"/>
                      <a:gd name="T10" fmla="*/ 33 w 157"/>
                      <a:gd name="T11" fmla="*/ 4 h 262"/>
                      <a:gd name="T12" fmla="*/ 35 w 157"/>
                      <a:gd name="T13" fmla="*/ 5 h 262"/>
                      <a:gd name="T14" fmla="*/ 37 w 157"/>
                      <a:gd name="T15" fmla="*/ 7 h 262"/>
                      <a:gd name="T16" fmla="*/ 38 w 157"/>
                      <a:gd name="T17" fmla="*/ 8 h 262"/>
                      <a:gd name="T18" fmla="*/ 39 w 157"/>
                      <a:gd name="T19" fmla="*/ 11 h 262"/>
                      <a:gd name="T20" fmla="*/ 41 w 157"/>
                      <a:gd name="T21" fmla="*/ 13 h 262"/>
                      <a:gd name="T22" fmla="*/ 41 w 157"/>
                      <a:gd name="T23" fmla="*/ 16 h 262"/>
                      <a:gd name="T24" fmla="*/ 42 w 157"/>
                      <a:gd name="T25" fmla="*/ 18 h 262"/>
                      <a:gd name="T26" fmla="*/ 42 w 157"/>
                      <a:gd name="T27" fmla="*/ 22 h 262"/>
                      <a:gd name="T28" fmla="*/ 43 w 157"/>
                      <a:gd name="T29" fmla="*/ 25 h 262"/>
                      <a:gd name="T30" fmla="*/ 43 w 157"/>
                      <a:gd name="T31" fmla="*/ 28 h 262"/>
                      <a:gd name="T32" fmla="*/ 43 w 157"/>
                      <a:gd name="T33" fmla="*/ 32 h 262"/>
                      <a:gd name="T34" fmla="*/ 43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1 w 157"/>
                      <a:gd name="T43" fmla="*/ 25 h 262"/>
                      <a:gd name="T44" fmla="*/ 1 w 157"/>
                      <a:gd name="T45" fmla="*/ 22 h 262"/>
                      <a:gd name="T46" fmla="*/ 2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4 w 157"/>
                      <a:gd name="T53" fmla="*/ 11 h 262"/>
                      <a:gd name="T54" fmla="*/ 5 w 157"/>
                      <a:gd name="T55" fmla="*/ 8 h 262"/>
                      <a:gd name="T56" fmla="*/ 7 w 157"/>
                      <a:gd name="T57" fmla="*/ 7 h 262"/>
                      <a:gd name="T58" fmla="*/ 8 w 157"/>
                      <a:gd name="T59" fmla="*/ 5 h 262"/>
                      <a:gd name="T60" fmla="*/ 10 w 157"/>
                      <a:gd name="T61" fmla="*/ 4 h 262"/>
                      <a:gd name="T62" fmla="*/ 12 w 157"/>
                      <a:gd name="T63" fmla="*/ 2 h 262"/>
                      <a:gd name="T64" fmla="*/ 15 w 157"/>
                      <a:gd name="T65" fmla="*/ 1 h 262"/>
                      <a:gd name="T66" fmla="*/ 17 w 157"/>
                      <a:gd name="T67" fmla="*/ 1 h 262"/>
                      <a:gd name="T68" fmla="*/ 19 w 157"/>
                      <a:gd name="T69" fmla="*/ 0 h 262"/>
                      <a:gd name="T70" fmla="*/ 22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80" y="0"/>
                        </a:moveTo>
                        <a:lnTo>
                          <a:pt x="90" y="1"/>
                        </a:lnTo>
                        <a:lnTo>
                          <a:pt x="98" y="2"/>
                        </a:lnTo>
                        <a:lnTo>
                          <a:pt x="107" y="4"/>
                        </a:lnTo>
                        <a:lnTo>
                          <a:pt x="115" y="7"/>
                        </a:lnTo>
                        <a:lnTo>
                          <a:pt x="122" y="12"/>
                        </a:lnTo>
                        <a:lnTo>
                          <a:pt x="128" y="16"/>
                        </a:lnTo>
                        <a:lnTo>
                          <a:pt x="134" y="22"/>
                        </a:lnTo>
                        <a:lnTo>
                          <a:pt x="139" y="28"/>
                        </a:lnTo>
                        <a:lnTo>
                          <a:pt x="144" y="36"/>
                        </a:lnTo>
                        <a:lnTo>
                          <a:pt x="148" y="43"/>
                        </a:lnTo>
                        <a:lnTo>
                          <a:pt x="151" y="52"/>
                        </a:lnTo>
                        <a:lnTo>
                          <a:pt x="153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2" y="82"/>
                        </a:lnTo>
                        <a:lnTo>
                          <a:pt x="4" y="72"/>
                        </a:lnTo>
                        <a:lnTo>
                          <a:pt x="6" y="61"/>
                        </a:lnTo>
                        <a:lnTo>
                          <a:pt x="8" y="52"/>
                        </a:lnTo>
                        <a:lnTo>
                          <a:pt x="12" y="43"/>
                        </a:lnTo>
                        <a:lnTo>
                          <a:pt x="15" y="36"/>
                        </a:lnTo>
                        <a:lnTo>
                          <a:pt x="20" y="28"/>
                        </a:lnTo>
                        <a:lnTo>
                          <a:pt x="26" y="22"/>
                        </a:lnTo>
                        <a:lnTo>
                          <a:pt x="31" y="16"/>
                        </a:lnTo>
                        <a:lnTo>
                          <a:pt x="38" y="12"/>
                        </a:lnTo>
                        <a:lnTo>
                          <a:pt x="45" y="7"/>
                        </a:lnTo>
                        <a:lnTo>
                          <a:pt x="53" y="4"/>
                        </a:lnTo>
                        <a:lnTo>
                          <a:pt x="62" y="2"/>
                        </a:lnTo>
                        <a:lnTo>
                          <a:pt x="70" y="1"/>
                        </a:lnTo>
                        <a:lnTo>
                          <a:pt x="8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0" name="Freeform 539"/>
                  <p:cNvSpPr>
                    <a:spLocks noChangeAspect="1"/>
                  </p:cNvSpPr>
                  <p:nvPr/>
                </p:nvSpPr>
                <p:spPr bwMode="auto">
                  <a:xfrm>
                    <a:off x="1325" y="1947"/>
                    <a:ext cx="50" cy="79"/>
                  </a:xfrm>
                  <a:custGeom>
                    <a:avLst/>
                    <a:gdLst>
                      <a:gd name="T0" fmla="*/ 25 w 158"/>
                      <a:gd name="T1" fmla="*/ 0 h 262"/>
                      <a:gd name="T2" fmla="*/ 28 w 158"/>
                      <a:gd name="T3" fmla="*/ 0 h 262"/>
                      <a:gd name="T4" fmla="*/ 31 w 158"/>
                      <a:gd name="T5" fmla="*/ 1 h 262"/>
                      <a:gd name="T6" fmla="*/ 34 w 158"/>
                      <a:gd name="T7" fmla="*/ 1 h 262"/>
                      <a:gd name="T8" fmla="*/ 36 w 158"/>
                      <a:gd name="T9" fmla="*/ 2 h 262"/>
                      <a:gd name="T10" fmla="*/ 38 w 158"/>
                      <a:gd name="T11" fmla="*/ 4 h 262"/>
                      <a:gd name="T12" fmla="*/ 40 w 158"/>
                      <a:gd name="T13" fmla="*/ 5 h 262"/>
                      <a:gd name="T14" fmla="*/ 42 w 158"/>
                      <a:gd name="T15" fmla="*/ 7 h 262"/>
                      <a:gd name="T16" fmla="*/ 44 w 158"/>
                      <a:gd name="T17" fmla="*/ 8 h 262"/>
                      <a:gd name="T18" fmla="*/ 45 w 158"/>
                      <a:gd name="T19" fmla="*/ 11 h 262"/>
                      <a:gd name="T20" fmla="*/ 47 w 158"/>
                      <a:gd name="T21" fmla="*/ 13 h 262"/>
                      <a:gd name="T22" fmla="*/ 47 w 158"/>
                      <a:gd name="T23" fmla="*/ 16 h 262"/>
                      <a:gd name="T24" fmla="*/ 48 w 158"/>
                      <a:gd name="T25" fmla="*/ 18 h 262"/>
                      <a:gd name="T26" fmla="*/ 49 w 158"/>
                      <a:gd name="T27" fmla="*/ 22 h 262"/>
                      <a:gd name="T28" fmla="*/ 49 w 158"/>
                      <a:gd name="T29" fmla="*/ 25 h 262"/>
                      <a:gd name="T30" fmla="*/ 49 w 158"/>
                      <a:gd name="T31" fmla="*/ 28 h 262"/>
                      <a:gd name="T32" fmla="*/ 50 w 158"/>
                      <a:gd name="T33" fmla="*/ 32 h 262"/>
                      <a:gd name="T34" fmla="*/ 50 w 158"/>
                      <a:gd name="T35" fmla="*/ 79 h 262"/>
                      <a:gd name="T36" fmla="*/ 0 w 158"/>
                      <a:gd name="T37" fmla="*/ 79 h 262"/>
                      <a:gd name="T38" fmla="*/ 0 w 158"/>
                      <a:gd name="T39" fmla="*/ 32 h 262"/>
                      <a:gd name="T40" fmla="*/ 0 w 158"/>
                      <a:gd name="T41" fmla="*/ 28 h 262"/>
                      <a:gd name="T42" fmla="*/ 0 w 158"/>
                      <a:gd name="T43" fmla="*/ 25 h 262"/>
                      <a:gd name="T44" fmla="*/ 1 w 158"/>
                      <a:gd name="T45" fmla="*/ 22 h 262"/>
                      <a:gd name="T46" fmla="*/ 2 w 158"/>
                      <a:gd name="T47" fmla="*/ 18 h 262"/>
                      <a:gd name="T48" fmla="*/ 3 w 158"/>
                      <a:gd name="T49" fmla="*/ 16 h 262"/>
                      <a:gd name="T50" fmla="*/ 3 w 158"/>
                      <a:gd name="T51" fmla="*/ 13 h 262"/>
                      <a:gd name="T52" fmla="*/ 5 w 158"/>
                      <a:gd name="T53" fmla="*/ 11 h 262"/>
                      <a:gd name="T54" fmla="*/ 6 w 158"/>
                      <a:gd name="T55" fmla="*/ 8 h 262"/>
                      <a:gd name="T56" fmla="*/ 8 w 158"/>
                      <a:gd name="T57" fmla="*/ 7 h 262"/>
                      <a:gd name="T58" fmla="*/ 10 w 158"/>
                      <a:gd name="T59" fmla="*/ 5 h 262"/>
                      <a:gd name="T60" fmla="*/ 12 w 158"/>
                      <a:gd name="T61" fmla="*/ 4 h 262"/>
                      <a:gd name="T62" fmla="*/ 14 w 158"/>
                      <a:gd name="T63" fmla="*/ 2 h 262"/>
                      <a:gd name="T64" fmla="*/ 16 w 158"/>
                      <a:gd name="T65" fmla="*/ 1 h 262"/>
                      <a:gd name="T66" fmla="*/ 19 w 158"/>
                      <a:gd name="T67" fmla="*/ 1 h 262"/>
                      <a:gd name="T68" fmla="*/ 22 w 158"/>
                      <a:gd name="T69" fmla="*/ 0 h 262"/>
                      <a:gd name="T70" fmla="*/ 25 w 158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8" h="262">
                        <a:moveTo>
                          <a:pt x="80" y="0"/>
                        </a:moveTo>
                        <a:lnTo>
                          <a:pt x="89" y="1"/>
                        </a:lnTo>
                        <a:lnTo>
                          <a:pt x="99" y="2"/>
                        </a:lnTo>
                        <a:lnTo>
                          <a:pt x="106" y="4"/>
                        </a:lnTo>
                        <a:lnTo>
                          <a:pt x="114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3" y="22"/>
                        </a:lnTo>
                        <a:lnTo>
                          <a:pt x="139" y="28"/>
                        </a:lnTo>
                        <a:lnTo>
                          <a:pt x="143" y="36"/>
                        </a:lnTo>
                        <a:lnTo>
                          <a:pt x="147" y="43"/>
                        </a:lnTo>
                        <a:lnTo>
                          <a:pt x="150" y="52"/>
                        </a:lnTo>
                        <a:lnTo>
                          <a:pt x="152" y="61"/>
                        </a:lnTo>
                        <a:lnTo>
                          <a:pt x="154" y="72"/>
                        </a:lnTo>
                        <a:lnTo>
                          <a:pt x="156" y="82"/>
                        </a:lnTo>
                        <a:lnTo>
                          <a:pt x="156" y="94"/>
                        </a:lnTo>
                        <a:lnTo>
                          <a:pt x="158" y="105"/>
                        </a:lnTo>
                        <a:lnTo>
                          <a:pt x="158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1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8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5" y="7"/>
                        </a:lnTo>
                        <a:lnTo>
                          <a:pt x="52" y="4"/>
                        </a:lnTo>
                        <a:lnTo>
                          <a:pt x="61" y="2"/>
                        </a:lnTo>
                        <a:lnTo>
                          <a:pt x="70" y="1"/>
                        </a:lnTo>
                        <a:lnTo>
                          <a:pt x="8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1" name="Freeform 540"/>
                  <p:cNvSpPr>
                    <a:spLocks noChangeAspect="1"/>
                  </p:cNvSpPr>
                  <p:nvPr/>
                </p:nvSpPr>
                <p:spPr bwMode="auto">
                  <a:xfrm>
                    <a:off x="4055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4 w 157"/>
                      <a:gd name="T7" fmla="*/ 1 h 262"/>
                      <a:gd name="T8" fmla="*/ 36 w 157"/>
                      <a:gd name="T9" fmla="*/ 2 h 262"/>
                      <a:gd name="T10" fmla="*/ 39 w 157"/>
                      <a:gd name="T11" fmla="*/ 4 h 262"/>
                      <a:gd name="T12" fmla="*/ 40 w 157"/>
                      <a:gd name="T13" fmla="*/ 5 h 262"/>
                      <a:gd name="T14" fmla="*/ 43 w 157"/>
                      <a:gd name="T15" fmla="*/ 7 h 262"/>
                      <a:gd name="T16" fmla="*/ 44 w 157"/>
                      <a:gd name="T17" fmla="*/ 8 h 262"/>
                      <a:gd name="T18" fmla="*/ 46 w 157"/>
                      <a:gd name="T19" fmla="*/ 11 h 262"/>
                      <a:gd name="T20" fmla="*/ 46 w 157"/>
                      <a:gd name="T21" fmla="*/ 13 h 262"/>
                      <a:gd name="T22" fmla="*/ 47 w 157"/>
                      <a:gd name="T23" fmla="*/ 16 h 262"/>
                      <a:gd name="T24" fmla="*/ 49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2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5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7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4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4" y="22"/>
                        </a:lnTo>
                        <a:lnTo>
                          <a:pt x="138" y="28"/>
                        </a:lnTo>
                        <a:lnTo>
                          <a:pt x="143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3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7" y="52"/>
                        </a:lnTo>
                        <a:lnTo>
                          <a:pt x="10" y="43"/>
                        </a:lnTo>
                        <a:lnTo>
                          <a:pt x="15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3" y="4"/>
                        </a:lnTo>
                        <a:lnTo>
                          <a:pt x="61" y="2"/>
                        </a:lnTo>
                        <a:lnTo>
                          <a:pt x="69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2" name="Rectangle 54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46" y="1589"/>
                    <a:ext cx="1322" cy="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353" name="Rectangle 54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469" y="1589"/>
                    <a:ext cx="1322" cy="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354" name="Freeform 543"/>
                  <p:cNvSpPr>
                    <a:spLocks noChangeAspect="1"/>
                  </p:cNvSpPr>
                  <p:nvPr/>
                </p:nvSpPr>
                <p:spPr bwMode="auto">
                  <a:xfrm>
                    <a:off x="2297" y="1496"/>
                    <a:ext cx="7" cy="14"/>
                  </a:xfrm>
                  <a:custGeom>
                    <a:avLst/>
                    <a:gdLst>
                      <a:gd name="T0" fmla="*/ 7 w 25"/>
                      <a:gd name="T1" fmla="*/ 0 h 47"/>
                      <a:gd name="T2" fmla="*/ 5 w 25"/>
                      <a:gd name="T3" fmla="*/ 0 h 47"/>
                      <a:gd name="T4" fmla="*/ 4 w 25"/>
                      <a:gd name="T5" fmla="*/ 1 h 47"/>
                      <a:gd name="T6" fmla="*/ 3 w 25"/>
                      <a:gd name="T7" fmla="*/ 1 h 47"/>
                      <a:gd name="T8" fmla="*/ 2 w 25"/>
                      <a:gd name="T9" fmla="*/ 2 h 47"/>
                      <a:gd name="T10" fmla="*/ 1 w 25"/>
                      <a:gd name="T11" fmla="*/ 4 h 47"/>
                      <a:gd name="T12" fmla="*/ 1 w 25"/>
                      <a:gd name="T13" fmla="*/ 4 h 47"/>
                      <a:gd name="T14" fmla="*/ 1 w 25"/>
                      <a:gd name="T15" fmla="*/ 6 h 47"/>
                      <a:gd name="T16" fmla="*/ 0 w 25"/>
                      <a:gd name="T17" fmla="*/ 7 h 47"/>
                      <a:gd name="T18" fmla="*/ 1 w 25"/>
                      <a:gd name="T19" fmla="*/ 9 h 47"/>
                      <a:gd name="T20" fmla="*/ 1 w 25"/>
                      <a:gd name="T21" fmla="*/ 10 h 47"/>
                      <a:gd name="T22" fmla="*/ 1 w 25"/>
                      <a:gd name="T23" fmla="*/ 11 h 47"/>
                      <a:gd name="T24" fmla="*/ 2 w 25"/>
                      <a:gd name="T25" fmla="*/ 12 h 47"/>
                      <a:gd name="T26" fmla="*/ 3 w 25"/>
                      <a:gd name="T27" fmla="*/ 13 h 47"/>
                      <a:gd name="T28" fmla="*/ 4 w 25"/>
                      <a:gd name="T29" fmla="*/ 13 h 47"/>
                      <a:gd name="T30" fmla="*/ 5 w 25"/>
                      <a:gd name="T31" fmla="*/ 14 h 47"/>
                      <a:gd name="T32" fmla="*/ 7 w 25"/>
                      <a:gd name="T33" fmla="*/ 14 h 47"/>
                      <a:gd name="T34" fmla="*/ 7 w 25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7">
                        <a:moveTo>
                          <a:pt x="25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5"/>
                        </a:lnTo>
                        <a:lnTo>
                          <a:pt x="7" y="7"/>
                        </a:lnTo>
                        <a:lnTo>
                          <a:pt x="5" y="12"/>
                        </a:lnTo>
                        <a:lnTo>
                          <a:pt x="3" y="15"/>
                        </a:lnTo>
                        <a:lnTo>
                          <a:pt x="2" y="19"/>
                        </a:lnTo>
                        <a:lnTo>
                          <a:pt x="0" y="23"/>
                        </a:lnTo>
                        <a:lnTo>
                          <a:pt x="2" y="29"/>
                        </a:lnTo>
                        <a:lnTo>
                          <a:pt x="3" y="33"/>
                        </a:lnTo>
                        <a:lnTo>
                          <a:pt x="5" y="36"/>
                        </a:lnTo>
                        <a:lnTo>
                          <a:pt x="7" y="40"/>
                        </a:lnTo>
                        <a:lnTo>
                          <a:pt x="10" y="42"/>
                        </a:lnTo>
                        <a:lnTo>
                          <a:pt x="14" y="45"/>
                        </a:lnTo>
                        <a:lnTo>
                          <a:pt x="18" y="46"/>
                        </a:lnTo>
                        <a:lnTo>
                          <a:pt x="25" y="47"/>
                        </a:lnTo>
                        <a:lnTo>
                          <a:pt x="2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5" name="Rectangle 54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04" y="1496"/>
                    <a:ext cx="929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356" name="Freeform 545"/>
                  <p:cNvSpPr>
                    <a:spLocks noChangeAspect="1"/>
                  </p:cNvSpPr>
                  <p:nvPr/>
                </p:nvSpPr>
                <p:spPr bwMode="auto">
                  <a:xfrm>
                    <a:off x="3233" y="1496"/>
                    <a:ext cx="7" cy="14"/>
                  </a:xfrm>
                  <a:custGeom>
                    <a:avLst/>
                    <a:gdLst>
                      <a:gd name="T0" fmla="*/ 0 w 23"/>
                      <a:gd name="T1" fmla="*/ 14 h 47"/>
                      <a:gd name="T2" fmla="*/ 2 w 23"/>
                      <a:gd name="T3" fmla="*/ 14 h 47"/>
                      <a:gd name="T4" fmla="*/ 3 w 23"/>
                      <a:gd name="T5" fmla="*/ 13 h 47"/>
                      <a:gd name="T6" fmla="*/ 4 w 23"/>
                      <a:gd name="T7" fmla="*/ 13 h 47"/>
                      <a:gd name="T8" fmla="*/ 5 w 23"/>
                      <a:gd name="T9" fmla="*/ 12 h 47"/>
                      <a:gd name="T10" fmla="*/ 6 w 23"/>
                      <a:gd name="T11" fmla="*/ 11 h 47"/>
                      <a:gd name="T12" fmla="*/ 6 w 23"/>
                      <a:gd name="T13" fmla="*/ 10 h 47"/>
                      <a:gd name="T14" fmla="*/ 7 w 23"/>
                      <a:gd name="T15" fmla="*/ 9 h 47"/>
                      <a:gd name="T16" fmla="*/ 7 w 23"/>
                      <a:gd name="T17" fmla="*/ 7 h 47"/>
                      <a:gd name="T18" fmla="*/ 7 w 23"/>
                      <a:gd name="T19" fmla="*/ 6 h 47"/>
                      <a:gd name="T20" fmla="*/ 6 w 23"/>
                      <a:gd name="T21" fmla="*/ 4 h 47"/>
                      <a:gd name="T22" fmla="*/ 6 w 23"/>
                      <a:gd name="T23" fmla="*/ 4 h 47"/>
                      <a:gd name="T24" fmla="*/ 5 w 23"/>
                      <a:gd name="T25" fmla="*/ 2 h 47"/>
                      <a:gd name="T26" fmla="*/ 4 w 23"/>
                      <a:gd name="T27" fmla="*/ 1 h 47"/>
                      <a:gd name="T28" fmla="*/ 3 w 23"/>
                      <a:gd name="T29" fmla="*/ 1 h 47"/>
                      <a:gd name="T30" fmla="*/ 2 w 23"/>
                      <a:gd name="T31" fmla="*/ 0 h 47"/>
                      <a:gd name="T32" fmla="*/ 0 w 23"/>
                      <a:gd name="T33" fmla="*/ 0 h 47"/>
                      <a:gd name="T34" fmla="*/ 0 w 23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0" y="47"/>
                        </a:moveTo>
                        <a:lnTo>
                          <a:pt x="5" y="46"/>
                        </a:lnTo>
                        <a:lnTo>
                          <a:pt x="9" y="45"/>
                        </a:lnTo>
                        <a:lnTo>
                          <a:pt x="13" y="42"/>
                        </a:lnTo>
                        <a:lnTo>
                          <a:pt x="16" y="40"/>
                        </a:lnTo>
                        <a:lnTo>
                          <a:pt x="20" y="36"/>
                        </a:lnTo>
                        <a:lnTo>
                          <a:pt x="21" y="33"/>
                        </a:lnTo>
                        <a:lnTo>
                          <a:pt x="22" y="29"/>
                        </a:lnTo>
                        <a:lnTo>
                          <a:pt x="23" y="23"/>
                        </a:lnTo>
                        <a:lnTo>
                          <a:pt x="22" y="19"/>
                        </a:lnTo>
                        <a:lnTo>
                          <a:pt x="21" y="15"/>
                        </a:lnTo>
                        <a:lnTo>
                          <a:pt x="20" y="12"/>
                        </a:lnTo>
                        <a:lnTo>
                          <a:pt x="16" y="7"/>
                        </a:lnTo>
                        <a:lnTo>
                          <a:pt x="13" y="5"/>
                        </a:lnTo>
                        <a:lnTo>
                          <a:pt x="9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7" name="Freeform 546"/>
                  <p:cNvSpPr>
                    <a:spLocks noChangeAspect="1"/>
                  </p:cNvSpPr>
                  <p:nvPr/>
                </p:nvSpPr>
                <p:spPr bwMode="auto">
                  <a:xfrm>
                    <a:off x="296" y="1425"/>
                    <a:ext cx="43" cy="143"/>
                  </a:xfrm>
                  <a:custGeom>
                    <a:avLst/>
                    <a:gdLst>
                      <a:gd name="T0" fmla="*/ 43 w 144"/>
                      <a:gd name="T1" fmla="*/ 143 h 469"/>
                      <a:gd name="T2" fmla="*/ 43 w 144"/>
                      <a:gd name="T3" fmla="*/ 55 h 469"/>
                      <a:gd name="T4" fmla="*/ 37 w 144"/>
                      <a:gd name="T5" fmla="*/ 52 h 469"/>
                      <a:gd name="T6" fmla="*/ 37 w 144"/>
                      <a:gd name="T7" fmla="*/ 23 h 469"/>
                      <a:gd name="T8" fmla="*/ 37 w 144"/>
                      <a:gd name="T9" fmla="*/ 20 h 469"/>
                      <a:gd name="T10" fmla="*/ 36 w 144"/>
                      <a:gd name="T11" fmla="*/ 16 h 469"/>
                      <a:gd name="T12" fmla="*/ 35 w 144"/>
                      <a:gd name="T13" fmla="*/ 12 h 469"/>
                      <a:gd name="T14" fmla="*/ 34 w 144"/>
                      <a:gd name="T15" fmla="*/ 8 h 469"/>
                      <a:gd name="T16" fmla="*/ 33 w 144"/>
                      <a:gd name="T17" fmla="*/ 7 h 469"/>
                      <a:gd name="T18" fmla="*/ 32 w 144"/>
                      <a:gd name="T19" fmla="*/ 5 h 469"/>
                      <a:gd name="T20" fmla="*/ 30 w 144"/>
                      <a:gd name="T21" fmla="*/ 3 h 469"/>
                      <a:gd name="T22" fmla="*/ 29 w 144"/>
                      <a:gd name="T23" fmla="*/ 2 h 469"/>
                      <a:gd name="T24" fmla="*/ 27 w 144"/>
                      <a:gd name="T25" fmla="*/ 1 h 469"/>
                      <a:gd name="T26" fmla="*/ 26 w 144"/>
                      <a:gd name="T27" fmla="*/ 1 h 469"/>
                      <a:gd name="T28" fmla="*/ 24 w 144"/>
                      <a:gd name="T29" fmla="*/ 0 h 469"/>
                      <a:gd name="T30" fmla="*/ 22 w 144"/>
                      <a:gd name="T31" fmla="*/ 0 h 469"/>
                      <a:gd name="T32" fmla="*/ 19 w 144"/>
                      <a:gd name="T33" fmla="*/ 0 h 469"/>
                      <a:gd name="T34" fmla="*/ 17 w 144"/>
                      <a:gd name="T35" fmla="*/ 1 h 469"/>
                      <a:gd name="T36" fmla="*/ 16 w 144"/>
                      <a:gd name="T37" fmla="*/ 1 h 469"/>
                      <a:gd name="T38" fmla="*/ 14 w 144"/>
                      <a:gd name="T39" fmla="*/ 2 h 469"/>
                      <a:gd name="T40" fmla="*/ 13 w 144"/>
                      <a:gd name="T41" fmla="*/ 3 h 469"/>
                      <a:gd name="T42" fmla="*/ 11 w 144"/>
                      <a:gd name="T43" fmla="*/ 5 h 469"/>
                      <a:gd name="T44" fmla="*/ 10 w 144"/>
                      <a:gd name="T45" fmla="*/ 6 h 469"/>
                      <a:gd name="T46" fmla="*/ 9 w 144"/>
                      <a:gd name="T47" fmla="*/ 8 h 469"/>
                      <a:gd name="T48" fmla="*/ 7 w 144"/>
                      <a:gd name="T49" fmla="*/ 11 h 469"/>
                      <a:gd name="T50" fmla="*/ 7 w 144"/>
                      <a:gd name="T51" fmla="*/ 16 h 469"/>
                      <a:gd name="T52" fmla="*/ 6 w 144"/>
                      <a:gd name="T53" fmla="*/ 20 h 469"/>
                      <a:gd name="T54" fmla="*/ 6 w 144"/>
                      <a:gd name="T55" fmla="*/ 23 h 469"/>
                      <a:gd name="T56" fmla="*/ 6 w 144"/>
                      <a:gd name="T57" fmla="*/ 52 h 469"/>
                      <a:gd name="T58" fmla="*/ 0 w 144"/>
                      <a:gd name="T59" fmla="*/ 54 h 469"/>
                      <a:gd name="T60" fmla="*/ 0 w 144"/>
                      <a:gd name="T61" fmla="*/ 143 h 469"/>
                      <a:gd name="T62" fmla="*/ 43 w 144"/>
                      <a:gd name="T63" fmla="*/ 143 h 469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44" h="469">
                        <a:moveTo>
                          <a:pt x="144" y="469"/>
                        </a:moveTo>
                        <a:lnTo>
                          <a:pt x="144" y="181"/>
                        </a:lnTo>
                        <a:lnTo>
                          <a:pt x="125" y="172"/>
                        </a:lnTo>
                        <a:lnTo>
                          <a:pt x="124" y="76"/>
                        </a:lnTo>
                        <a:lnTo>
                          <a:pt x="123" y="65"/>
                        </a:lnTo>
                        <a:lnTo>
                          <a:pt x="121" y="52"/>
                        </a:lnTo>
                        <a:lnTo>
                          <a:pt x="118" y="40"/>
                        </a:lnTo>
                        <a:lnTo>
                          <a:pt x="113" y="27"/>
                        </a:lnTo>
                        <a:lnTo>
                          <a:pt x="110" y="22"/>
                        </a:lnTo>
                        <a:lnTo>
                          <a:pt x="106" y="16"/>
                        </a:lnTo>
                        <a:lnTo>
                          <a:pt x="102" y="11"/>
                        </a:lnTo>
                        <a:lnTo>
                          <a:pt x="97" y="7"/>
                        </a:lnTo>
                        <a:lnTo>
                          <a:pt x="92" y="4"/>
                        </a:lnTo>
                        <a:lnTo>
                          <a:pt x="86" y="2"/>
                        </a:lnTo>
                        <a:lnTo>
                          <a:pt x="79" y="0"/>
                        </a:lnTo>
                        <a:lnTo>
                          <a:pt x="73" y="0"/>
                        </a:lnTo>
                        <a:lnTo>
                          <a:pt x="65" y="0"/>
                        </a:lnTo>
                        <a:lnTo>
                          <a:pt x="58" y="2"/>
                        </a:lnTo>
                        <a:lnTo>
                          <a:pt x="52" y="4"/>
                        </a:lnTo>
                        <a:lnTo>
                          <a:pt x="46" y="7"/>
                        </a:lnTo>
                        <a:lnTo>
                          <a:pt x="42" y="10"/>
                        </a:lnTo>
                        <a:lnTo>
                          <a:pt x="38" y="15"/>
                        </a:lnTo>
                        <a:lnTo>
                          <a:pt x="34" y="21"/>
                        </a:lnTo>
                        <a:lnTo>
                          <a:pt x="31" y="26"/>
                        </a:lnTo>
                        <a:lnTo>
                          <a:pt x="25" y="37"/>
                        </a:lnTo>
                        <a:lnTo>
                          <a:pt x="22" y="51"/>
                        </a:lnTo>
                        <a:lnTo>
                          <a:pt x="20" y="64"/>
                        </a:lnTo>
                        <a:lnTo>
                          <a:pt x="19" y="76"/>
                        </a:lnTo>
                        <a:lnTo>
                          <a:pt x="19" y="172"/>
                        </a:lnTo>
                        <a:lnTo>
                          <a:pt x="0" y="178"/>
                        </a:lnTo>
                        <a:lnTo>
                          <a:pt x="0" y="469"/>
                        </a:lnTo>
                        <a:lnTo>
                          <a:pt x="144" y="469"/>
                        </a:lnTo>
                        <a:close/>
                      </a:path>
                    </a:pathLst>
                  </a:custGeom>
                  <a:solidFill>
                    <a:srgbClr val="8C253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8" name="Freeform 547"/>
                  <p:cNvSpPr>
                    <a:spLocks noChangeAspect="1"/>
                  </p:cNvSpPr>
                  <p:nvPr/>
                </p:nvSpPr>
                <p:spPr bwMode="auto">
                  <a:xfrm>
                    <a:off x="332" y="1475"/>
                    <a:ext cx="21" cy="93"/>
                  </a:xfrm>
                  <a:custGeom>
                    <a:avLst/>
                    <a:gdLst>
                      <a:gd name="T0" fmla="*/ 15 w 48"/>
                      <a:gd name="T1" fmla="*/ 0 h 309"/>
                      <a:gd name="T2" fmla="*/ 0 w 48"/>
                      <a:gd name="T3" fmla="*/ 6 h 309"/>
                      <a:gd name="T4" fmla="*/ 0 w 48"/>
                      <a:gd name="T5" fmla="*/ 93 h 309"/>
                      <a:gd name="T6" fmla="*/ 21 w 48"/>
                      <a:gd name="T7" fmla="*/ 93 h 309"/>
                      <a:gd name="T8" fmla="*/ 21 w 48"/>
                      <a:gd name="T9" fmla="*/ 6 h 309"/>
                      <a:gd name="T10" fmla="*/ 15 w 48"/>
                      <a:gd name="T11" fmla="*/ 0 h 309"/>
                      <a:gd name="T12" fmla="*/ 21 w 48"/>
                      <a:gd name="T13" fmla="*/ 6 h 309"/>
                      <a:gd name="T14" fmla="*/ 21 w 48"/>
                      <a:gd name="T15" fmla="*/ 2 h 309"/>
                      <a:gd name="T16" fmla="*/ 15 w 48"/>
                      <a:gd name="T17" fmla="*/ 0 h 309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8" h="309">
                        <a:moveTo>
                          <a:pt x="34" y="0"/>
                        </a:moveTo>
                        <a:lnTo>
                          <a:pt x="0" y="21"/>
                        </a:lnTo>
                        <a:lnTo>
                          <a:pt x="0" y="309"/>
                        </a:lnTo>
                        <a:lnTo>
                          <a:pt x="48" y="309"/>
                        </a:lnTo>
                        <a:lnTo>
                          <a:pt x="48" y="21"/>
                        </a:lnTo>
                        <a:lnTo>
                          <a:pt x="34" y="0"/>
                        </a:lnTo>
                        <a:lnTo>
                          <a:pt x="48" y="21"/>
                        </a:lnTo>
                        <a:lnTo>
                          <a:pt x="48" y="6"/>
                        </a:lnTo>
                        <a:lnTo>
                          <a:pt x="3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9" name="Freeform 548"/>
                  <p:cNvSpPr>
                    <a:spLocks noChangeAspect="1"/>
                  </p:cNvSpPr>
                  <p:nvPr/>
                </p:nvSpPr>
                <p:spPr bwMode="auto">
                  <a:xfrm>
                    <a:off x="332" y="1468"/>
                    <a:ext cx="14" cy="14"/>
                  </a:xfrm>
                  <a:custGeom>
                    <a:avLst/>
                    <a:gdLst>
                      <a:gd name="T0" fmla="*/ 0 w 53"/>
                      <a:gd name="T1" fmla="*/ 6 h 51"/>
                      <a:gd name="T2" fmla="*/ 4 w 53"/>
                      <a:gd name="T3" fmla="*/ 12 h 51"/>
                      <a:gd name="T4" fmla="*/ 9 w 53"/>
                      <a:gd name="T5" fmla="*/ 14 h 51"/>
                      <a:gd name="T6" fmla="*/ 14 w 53"/>
                      <a:gd name="T7" fmla="*/ 2 h 51"/>
                      <a:gd name="T8" fmla="*/ 9 w 53"/>
                      <a:gd name="T9" fmla="*/ 0 h 51"/>
                      <a:gd name="T10" fmla="*/ 0 w 53"/>
                      <a:gd name="T11" fmla="*/ 6 h 51"/>
                      <a:gd name="T12" fmla="*/ 0 w 53"/>
                      <a:gd name="T13" fmla="*/ 6 h 51"/>
                      <a:gd name="T14" fmla="*/ 0 w 53"/>
                      <a:gd name="T15" fmla="*/ 10 h 51"/>
                      <a:gd name="T16" fmla="*/ 4 w 53"/>
                      <a:gd name="T17" fmla="*/ 12 h 51"/>
                      <a:gd name="T18" fmla="*/ 0 w 53"/>
                      <a:gd name="T19" fmla="*/ 6 h 5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53" h="51">
                        <a:moveTo>
                          <a:pt x="0" y="21"/>
                        </a:moveTo>
                        <a:lnTo>
                          <a:pt x="14" y="42"/>
                        </a:lnTo>
                        <a:lnTo>
                          <a:pt x="33" y="51"/>
                        </a:lnTo>
                        <a:lnTo>
                          <a:pt x="53" y="9"/>
                        </a:lnTo>
                        <a:lnTo>
                          <a:pt x="33" y="0"/>
                        </a:lnTo>
                        <a:lnTo>
                          <a:pt x="0" y="21"/>
                        </a:lnTo>
                        <a:lnTo>
                          <a:pt x="1" y="36"/>
                        </a:lnTo>
                        <a:lnTo>
                          <a:pt x="14" y="42"/>
                        </a:lnTo>
                        <a:lnTo>
                          <a:pt x="0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0" name="Freeform 549"/>
                  <p:cNvSpPr>
                    <a:spLocks noChangeAspect="1"/>
                  </p:cNvSpPr>
                  <p:nvPr/>
                </p:nvSpPr>
                <p:spPr bwMode="auto">
                  <a:xfrm>
                    <a:off x="332" y="1446"/>
                    <a:ext cx="14" cy="29"/>
                  </a:xfrm>
                  <a:custGeom>
                    <a:avLst/>
                    <a:gdLst>
                      <a:gd name="T0" fmla="*/ 0 w 48"/>
                      <a:gd name="T1" fmla="*/ 0 h 96"/>
                      <a:gd name="T2" fmla="*/ 0 w 48"/>
                      <a:gd name="T3" fmla="*/ 0 h 96"/>
                      <a:gd name="T4" fmla="*/ 0 w 48"/>
                      <a:gd name="T5" fmla="*/ 29 h 96"/>
                      <a:gd name="T6" fmla="*/ 14 w 48"/>
                      <a:gd name="T7" fmla="*/ 29 h 96"/>
                      <a:gd name="T8" fmla="*/ 13 w 48"/>
                      <a:gd name="T9" fmla="*/ 0 h 96"/>
                      <a:gd name="T10" fmla="*/ 0 w 48"/>
                      <a:gd name="T11" fmla="*/ 0 h 96"/>
                      <a:gd name="T12" fmla="*/ 0 w 48"/>
                      <a:gd name="T13" fmla="*/ 0 h 96"/>
                      <a:gd name="T14" fmla="*/ 0 w 48"/>
                      <a:gd name="T15" fmla="*/ 0 h 96"/>
                      <a:gd name="T16" fmla="*/ 0 w 48"/>
                      <a:gd name="T17" fmla="*/ 0 h 96"/>
                      <a:gd name="T18" fmla="*/ 0 w 48"/>
                      <a:gd name="T19" fmla="*/ 0 h 9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8" h="96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1" y="96"/>
                        </a:lnTo>
                        <a:lnTo>
                          <a:pt x="48" y="9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1" name="Freeform 550"/>
                  <p:cNvSpPr>
                    <a:spLocks noChangeAspect="1"/>
                  </p:cNvSpPr>
                  <p:nvPr/>
                </p:nvSpPr>
                <p:spPr bwMode="auto">
                  <a:xfrm>
                    <a:off x="318" y="1417"/>
                    <a:ext cx="21" cy="29"/>
                  </a:xfrm>
                  <a:custGeom>
                    <a:avLst/>
                    <a:gdLst>
                      <a:gd name="T0" fmla="*/ 0 w 74"/>
                      <a:gd name="T1" fmla="*/ 14 h 100"/>
                      <a:gd name="T2" fmla="*/ 0 w 74"/>
                      <a:gd name="T3" fmla="*/ 14 h 100"/>
                      <a:gd name="T4" fmla="*/ 1 w 74"/>
                      <a:gd name="T5" fmla="*/ 14 h 100"/>
                      <a:gd name="T6" fmla="*/ 2 w 74"/>
                      <a:gd name="T7" fmla="*/ 14 h 100"/>
                      <a:gd name="T8" fmla="*/ 2 w 74"/>
                      <a:gd name="T9" fmla="*/ 14 h 100"/>
                      <a:gd name="T10" fmla="*/ 3 w 74"/>
                      <a:gd name="T11" fmla="*/ 14 h 100"/>
                      <a:gd name="T12" fmla="*/ 3 w 74"/>
                      <a:gd name="T13" fmla="*/ 15 h 100"/>
                      <a:gd name="T14" fmla="*/ 5 w 74"/>
                      <a:gd name="T15" fmla="*/ 16 h 100"/>
                      <a:gd name="T16" fmla="*/ 5 w 74"/>
                      <a:gd name="T17" fmla="*/ 17 h 100"/>
                      <a:gd name="T18" fmla="*/ 5 w 74"/>
                      <a:gd name="T19" fmla="*/ 17 h 100"/>
                      <a:gd name="T20" fmla="*/ 7 w 74"/>
                      <a:gd name="T21" fmla="*/ 21 h 100"/>
                      <a:gd name="T22" fmla="*/ 7 w 74"/>
                      <a:gd name="T23" fmla="*/ 23 h 100"/>
                      <a:gd name="T24" fmla="*/ 8 w 74"/>
                      <a:gd name="T25" fmla="*/ 27 h 100"/>
                      <a:gd name="T26" fmla="*/ 8 w 74"/>
                      <a:gd name="T27" fmla="*/ 29 h 100"/>
                      <a:gd name="T28" fmla="*/ 21 w 74"/>
                      <a:gd name="T29" fmla="*/ 29 h 100"/>
                      <a:gd name="T30" fmla="*/ 21 w 74"/>
                      <a:gd name="T31" fmla="*/ 25 h 100"/>
                      <a:gd name="T32" fmla="*/ 20 w 74"/>
                      <a:gd name="T33" fmla="*/ 21 h 100"/>
                      <a:gd name="T34" fmla="*/ 19 w 74"/>
                      <a:gd name="T35" fmla="*/ 16 h 100"/>
                      <a:gd name="T36" fmla="*/ 17 w 74"/>
                      <a:gd name="T37" fmla="*/ 12 h 100"/>
                      <a:gd name="T38" fmla="*/ 16 w 74"/>
                      <a:gd name="T39" fmla="*/ 10 h 100"/>
                      <a:gd name="T40" fmla="*/ 14 w 74"/>
                      <a:gd name="T41" fmla="*/ 8 h 100"/>
                      <a:gd name="T42" fmla="*/ 13 w 74"/>
                      <a:gd name="T43" fmla="*/ 5 h 100"/>
                      <a:gd name="T44" fmla="*/ 11 w 74"/>
                      <a:gd name="T45" fmla="*/ 4 h 100"/>
                      <a:gd name="T46" fmla="*/ 8 w 74"/>
                      <a:gd name="T47" fmla="*/ 2 h 100"/>
                      <a:gd name="T48" fmla="*/ 6 w 74"/>
                      <a:gd name="T49" fmla="*/ 1 h 100"/>
                      <a:gd name="T50" fmla="*/ 3 w 74"/>
                      <a:gd name="T51" fmla="*/ 0 h 100"/>
                      <a:gd name="T52" fmla="*/ 0 w 74"/>
                      <a:gd name="T53" fmla="*/ 0 h 100"/>
                      <a:gd name="T54" fmla="*/ 0 w 74"/>
                      <a:gd name="T55" fmla="*/ 0 h 100"/>
                      <a:gd name="T56" fmla="*/ 0 w 74"/>
                      <a:gd name="T57" fmla="*/ 14 h 100"/>
                      <a:gd name="T58" fmla="*/ 0 w 74"/>
                      <a:gd name="T59" fmla="*/ 14 h 100"/>
                      <a:gd name="T60" fmla="*/ 0 w 74"/>
                      <a:gd name="T61" fmla="*/ 14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4" h="100">
                        <a:moveTo>
                          <a:pt x="0" y="47"/>
                        </a:moveTo>
                        <a:lnTo>
                          <a:pt x="0" y="47"/>
                        </a:lnTo>
                        <a:lnTo>
                          <a:pt x="3" y="47"/>
                        </a:lnTo>
                        <a:lnTo>
                          <a:pt x="6" y="48"/>
                        </a:lnTo>
                        <a:lnTo>
                          <a:pt x="8" y="49"/>
                        </a:lnTo>
                        <a:lnTo>
                          <a:pt x="10" y="50"/>
                        </a:lnTo>
                        <a:lnTo>
                          <a:pt x="12" y="52"/>
                        </a:lnTo>
                        <a:lnTo>
                          <a:pt x="16" y="54"/>
                        </a:lnTo>
                        <a:lnTo>
                          <a:pt x="18" y="57"/>
                        </a:lnTo>
                        <a:lnTo>
                          <a:pt x="19" y="60"/>
                        </a:lnTo>
                        <a:lnTo>
                          <a:pt x="23" y="71"/>
                        </a:lnTo>
                        <a:lnTo>
                          <a:pt x="26" y="81"/>
                        </a:lnTo>
                        <a:lnTo>
                          <a:pt x="27" y="92"/>
                        </a:lnTo>
                        <a:lnTo>
                          <a:pt x="28" y="100"/>
                        </a:lnTo>
                        <a:lnTo>
                          <a:pt x="74" y="100"/>
                        </a:lnTo>
                        <a:lnTo>
                          <a:pt x="73" y="87"/>
                        </a:lnTo>
                        <a:lnTo>
                          <a:pt x="71" y="72"/>
                        </a:lnTo>
                        <a:lnTo>
                          <a:pt x="67" y="56"/>
                        </a:lnTo>
                        <a:lnTo>
                          <a:pt x="61" y="41"/>
                        </a:lnTo>
                        <a:lnTo>
                          <a:pt x="57" y="33"/>
                        </a:lnTo>
                        <a:lnTo>
                          <a:pt x="51" y="26"/>
                        </a:lnTo>
                        <a:lnTo>
                          <a:pt x="45" y="18"/>
                        </a:lnTo>
                        <a:lnTo>
                          <a:pt x="38" y="13"/>
                        </a:lnTo>
                        <a:lnTo>
                          <a:pt x="29" y="8"/>
                        </a:lnTo>
                        <a:lnTo>
                          <a:pt x="20" y="4"/>
                        </a:lnTo>
                        <a:lnTo>
                          <a:pt x="10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2" name="Freeform 551"/>
                  <p:cNvSpPr>
                    <a:spLocks noChangeAspect="1"/>
                  </p:cNvSpPr>
                  <p:nvPr/>
                </p:nvSpPr>
                <p:spPr bwMode="auto">
                  <a:xfrm>
                    <a:off x="296" y="1417"/>
                    <a:ext cx="21" cy="29"/>
                  </a:xfrm>
                  <a:custGeom>
                    <a:avLst/>
                    <a:gdLst>
                      <a:gd name="T0" fmla="*/ 13 w 77"/>
                      <a:gd name="T1" fmla="*/ 29 h 100"/>
                      <a:gd name="T2" fmla="*/ 13 w 77"/>
                      <a:gd name="T3" fmla="*/ 29 h 100"/>
                      <a:gd name="T4" fmla="*/ 13 w 77"/>
                      <a:gd name="T5" fmla="*/ 26 h 100"/>
                      <a:gd name="T6" fmla="*/ 13 w 77"/>
                      <a:gd name="T7" fmla="*/ 23 h 100"/>
                      <a:gd name="T8" fmla="*/ 14 w 77"/>
                      <a:gd name="T9" fmla="*/ 20 h 100"/>
                      <a:gd name="T10" fmla="*/ 15 w 77"/>
                      <a:gd name="T11" fmla="*/ 17 h 100"/>
                      <a:gd name="T12" fmla="*/ 16 w 77"/>
                      <a:gd name="T13" fmla="*/ 17 h 100"/>
                      <a:gd name="T14" fmla="*/ 16 w 77"/>
                      <a:gd name="T15" fmla="*/ 16 h 100"/>
                      <a:gd name="T16" fmla="*/ 17 w 77"/>
                      <a:gd name="T17" fmla="*/ 15 h 100"/>
                      <a:gd name="T18" fmla="*/ 17 w 77"/>
                      <a:gd name="T19" fmla="*/ 14 h 100"/>
                      <a:gd name="T20" fmla="*/ 18 w 77"/>
                      <a:gd name="T21" fmla="*/ 14 h 100"/>
                      <a:gd name="T22" fmla="*/ 19 w 77"/>
                      <a:gd name="T23" fmla="*/ 14 h 100"/>
                      <a:gd name="T24" fmla="*/ 20 w 77"/>
                      <a:gd name="T25" fmla="*/ 14 h 100"/>
                      <a:gd name="T26" fmla="*/ 21 w 77"/>
                      <a:gd name="T27" fmla="*/ 14 h 100"/>
                      <a:gd name="T28" fmla="*/ 21 w 77"/>
                      <a:gd name="T29" fmla="*/ 0 h 100"/>
                      <a:gd name="T30" fmla="*/ 18 w 77"/>
                      <a:gd name="T31" fmla="*/ 0 h 100"/>
                      <a:gd name="T32" fmla="*/ 15 w 77"/>
                      <a:gd name="T33" fmla="*/ 1 h 100"/>
                      <a:gd name="T34" fmla="*/ 13 w 77"/>
                      <a:gd name="T35" fmla="*/ 2 h 100"/>
                      <a:gd name="T36" fmla="*/ 10 w 77"/>
                      <a:gd name="T37" fmla="*/ 3 h 100"/>
                      <a:gd name="T38" fmla="*/ 8 w 77"/>
                      <a:gd name="T39" fmla="*/ 5 h 100"/>
                      <a:gd name="T40" fmla="*/ 6 w 77"/>
                      <a:gd name="T41" fmla="*/ 7 h 100"/>
                      <a:gd name="T42" fmla="*/ 5 w 77"/>
                      <a:gd name="T43" fmla="*/ 9 h 100"/>
                      <a:gd name="T44" fmla="*/ 4 w 77"/>
                      <a:gd name="T45" fmla="*/ 11 h 100"/>
                      <a:gd name="T46" fmla="*/ 2 w 77"/>
                      <a:gd name="T47" fmla="*/ 16 h 100"/>
                      <a:gd name="T48" fmla="*/ 1 w 77"/>
                      <a:gd name="T49" fmla="*/ 20 h 100"/>
                      <a:gd name="T50" fmla="*/ 0 w 77"/>
                      <a:gd name="T51" fmla="*/ 25 h 100"/>
                      <a:gd name="T52" fmla="*/ 0 w 77"/>
                      <a:gd name="T53" fmla="*/ 29 h 100"/>
                      <a:gd name="T54" fmla="*/ 0 w 77"/>
                      <a:gd name="T55" fmla="*/ 29 h 100"/>
                      <a:gd name="T56" fmla="*/ 13 w 77"/>
                      <a:gd name="T57" fmla="*/ 29 h 100"/>
                      <a:gd name="T58" fmla="*/ 13 w 77"/>
                      <a:gd name="T59" fmla="*/ 29 h 100"/>
                      <a:gd name="T60" fmla="*/ 13 w 77"/>
                      <a:gd name="T61" fmla="*/ 29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46" y="100"/>
                        </a:moveTo>
                        <a:lnTo>
                          <a:pt x="46" y="100"/>
                        </a:lnTo>
                        <a:lnTo>
                          <a:pt x="46" y="90"/>
                        </a:lnTo>
                        <a:lnTo>
                          <a:pt x="48" y="79"/>
                        </a:lnTo>
                        <a:lnTo>
                          <a:pt x="50" y="70"/>
                        </a:lnTo>
                        <a:lnTo>
                          <a:pt x="55" y="59"/>
                        </a:lnTo>
                        <a:lnTo>
                          <a:pt x="57" y="57"/>
                        </a:lnTo>
                        <a:lnTo>
                          <a:pt x="59" y="54"/>
                        </a:lnTo>
                        <a:lnTo>
                          <a:pt x="61" y="52"/>
                        </a:lnTo>
                        <a:lnTo>
                          <a:pt x="63" y="50"/>
                        </a:lnTo>
                        <a:lnTo>
                          <a:pt x="66" y="49"/>
                        </a:lnTo>
                        <a:lnTo>
                          <a:pt x="68" y="48"/>
                        </a:lnTo>
                        <a:lnTo>
                          <a:pt x="73" y="47"/>
                        </a:lnTo>
                        <a:lnTo>
                          <a:pt x="77" y="47"/>
                        </a:lnTo>
                        <a:lnTo>
                          <a:pt x="77" y="0"/>
                        </a:lnTo>
                        <a:lnTo>
                          <a:pt x="66" y="0"/>
                        </a:lnTo>
                        <a:lnTo>
                          <a:pt x="56" y="2"/>
                        </a:lnTo>
                        <a:lnTo>
                          <a:pt x="46" y="7"/>
                        </a:lnTo>
                        <a:lnTo>
                          <a:pt x="38" y="12"/>
                        </a:lnTo>
                        <a:lnTo>
                          <a:pt x="30" y="17"/>
                        </a:lnTo>
                        <a:lnTo>
                          <a:pt x="23" y="24"/>
                        </a:lnTo>
                        <a:lnTo>
                          <a:pt x="18" y="31"/>
                        </a:lnTo>
                        <a:lnTo>
                          <a:pt x="14" y="39"/>
                        </a:lnTo>
                        <a:lnTo>
                          <a:pt x="7" y="54"/>
                        </a:lnTo>
                        <a:lnTo>
                          <a:pt x="3" y="70"/>
                        </a:lnTo>
                        <a:lnTo>
                          <a:pt x="0" y="86"/>
                        </a:lnTo>
                        <a:lnTo>
                          <a:pt x="0" y="100"/>
                        </a:lnTo>
                        <a:lnTo>
                          <a:pt x="46" y="10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3" name="Freeform 552"/>
                  <p:cNvSpPr>
                    <a:spLocks noChangeAspect="1"/>
                  </p:cNvSpPr>
                  <p:nvPr/>
                </p:nvSpPr>
                <p:spPr bwMode="auto">
                  <a:xfrm>
                    <a:off x="296" y="1446"/>
                    <a:ext cx="14" cy="36"/>
                  </a:xfrm>
                  <a:custGeom>
                    <a:avLst/>
                    <a:gdLst>
                      <a:gd name="T0" fmla="*/ 9 w 46"/>
                      <a:gd name="T1" fmla="*/ 36 h 117"/>
                      <a:gd name="T2" fmla="*/ 14 w 46"/>
                      <a:gd name="T3" fmla="*/ 30 h 117"/>
                      <a:gd name="T4" fmla="*/ 14 w 46"/>
                      <a:gd name="T5" fmla="*/ 0 h 117"/>
                      <a:gd name="T6" fmla="*/ 0 w 46"/>
                      <a:gd name="T7" fmla="*/ 0 h 117"/>
                      <a:gd name="T8" fmla="*/ 0 w 46"/>
                      <a:gd name="T9" fmla="*/ 30 h 117"/>
                      <a:gd name="T10" fmla="*/ 9 w 46"/>
                      <a:gd name="T11" fmla="*/ 36 h 117"/>
                      <a:gd name="T12" fmla="*/ 9 w 46"/>
                      <a:gd name="T13" fmla="*/ 36 h 117"/>
                      <a:gd name="T14" fmla="*/ 14 w 46"/>
                      <a:gd name="T15" fmla="*/ 34 h 117"/>
                      <a:gd name="T16" fmla="*/ 14 w 46"/>
                      <a:gd name="T17" fmla="*/ 30 h 117"/>
                      <a:gd name="T18" fmla="*/ 9 w 46"/>
                      <a:gd name="T19" fmla="*/ 36 h 117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117">
                        <a:moveTo>
                          <a:pt x="30" y="117"/>
                        </a:moveTo>
                        <a:lnTo>
                          <a:pt x="46" y="9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30" y="117"/>
                        </a:lnTo>
                        <a:lnTo>
                          <a:pt x="46" y="112"/>
                        </a:lnTo>
                        <a:lnTo>
                          <a:pt x="46" y="96"/>
                        </a:lnTo>
                        <a:lnTo>
                          <a:pt x="30" y="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4" name="Freeform 553"/>
                  <p:cNvSpPr>
                    <a:spLocks noChangeAspect="1"/>
                  </p:cNvSpPr>
                  <p:nvPr/>
                </p:nvSpPr>
                <p:spPr bwMode="auto">
                  <a:xfrm>
                    <a:off x="289" y="1468"/>
                    <a:ext cx="14" cy="14"/>
                  </a:xfrm>
                  <a:custGeom>
                    <a:avLst/>
                    <a:gdLst>
                      <a:gd name="T0" fmla="*/ 0 w 49"/>
                      <a:gd name="T1" fmla="*/ 8 h 51"/>
                      <a:gd name="T2" fmla="*/ 9 w 49"/>
                      <a:gd name="T3" fmla="*/ 14 h 51"/>
                      <a:gd name="T4" fmla="*/ 14 w 49"/>
                      <a:gd name="T5" fmla="*/ 12 h 51"/>
                      <a:gd name="T6" fmla="*/ 10 w 49"/>
                      <a:gd name="T7" fmla="*/ 0 h 51"/>
                      <a:gd name="T8" fmla="*/ 4 w 49"/>
                      <a:gd name="T9" fmla="*/ 2 h 51"/>
                      <a:gd name="T10" fmla="*/ 0 w 49"/>
                      <a:gd name="T11" fmla="*/ 8 h 51"/>
                      <a:gd name="T12" fmla="*/ 4 w 49"/>
                      <a:gd name="T13" fmla="*/ 2 h 51"/>
                      <a:gd name="T14" fmla="*/ 0 w 49"/>
                      <a:gd name="T15" fmla="*/ 4 h 51"/>
                      <a:gd name="T16" fmla="*/ 0 w 49"/>
                      <a:gd name="T17" fmla="*/ 8 h 5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9" h="51">
                        <a:moveTo>
                          <a:pt x="0" y="28"/>
                        </a:moveTo>
                        <a:lnTo>
                          <a:pt x="30" y="51"/>
                        </a:lnTo>
                        <a:lnTo>
                          <a:pt x="49" y="43"/>
                        </a:lnTo>
                        <a:lnTo>
                          <a:pt x="34" y="0"/>
                        </a:lnTo>
                        <a:lnTo>
                          <a:pt x="15" y="7"/>
                        </a:lnTo>
                        <a:lnTo>
                          <a:pt x="0" y="28"/>
                        </a:lnTo>
                        <a:lnTo>
                          <a:pt x="15" y="7"/>
                        </a:lnTo>
                        <a:lnTo>
                          <a:pt x="0" y="13"/>
                        </a:lnTo>
                        <a:lnTo>
                          <a:pt x="0" y="2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5" name="Freeform 554"/>
                  <p:cNvSpPr>
                    <a:spLocks noChangeAspect="1"/>
                  </p:cNvSpPr>
                  <p:nvPr/>
                </p:nvSpPr>
                <p:spPr bwMode="auto">
                  <a:xfrm>
                    <a:off x="289" y="1475"/>
                    <a:ext cx="14" cy="100"/>
                  </a:xfrm>
                  <a:custGeom>
                    <a:avLst/>
                    <a:gdLst>
                      <a:gd name="T0" fmla="*/ 7 w 46"/>
                      <a:gd name="T1" fmla="*/ 100 h 314"/>
                      <a:gd name="T2" fmla="*/ 14 w 46"/>
                      <a:gd name="T3" fmla="*/ 93 h 314"/>
                      <a:gd name="T4" fmla="*/ 14 w 46"/>
                      <a:gd name="T5" fmla="*/ 0 h 314"/>
                      <a:gd name="T6" fmla="*/ 0 w 46"/>
                      <a:gd name="T7" fmla="*/ 0 h 314"/>
                      <a:gd name="T8" fmla="*/ 0 w 46"/>
                      <a:gd name="T9" fmla="*/ 93 h 314"/>
                      <a:gd name="T10" fmla="*/ 7 w 46"/>
                      <a:gd name="T11" fmla="*/ 100 h 314"/>
                      <a:gd name="T12" fmla="*/ 0 w 46"/>
                      <a:gd name="T13" fmla="*/ 93 h 314"/>
                      <a:gd name="T14" fmla="*/ 0 w 46"/>
                      <a:gd name="T15" fmla="*/ 100 h 314"/>
                      <a:gd name="T16" fmla="*/ 7 w 46"/>
                      <a:gd name="T17" fmla="*/ 100 h 314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6" h="314">
                        <a:moveTo>
                          <a:pt x="23" y="314"/>
                        </a:moveTo>
                        <a:lnTo>
                          <a:pt x="46" y="29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3" y="314"/>
                        </a:lnTo>
                        <a:lnTo>
                          <a:pt x="0" y="291"/>
                        </a:lnTo>
                        <a:lnTo>
                          <a:pt x="0" y="314"/>
                        </a:lnTo>
                        <a:lnTo>
                          <a:pt x="23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6" name="Freeform 555"/>
                  <p:cNvSpPr>
                    <a:spLocks noChangeAspect="1"/>
                  </p:cNvSpPr>
                  <p:nvPr/>
                </p:nvSpPr>
                <p:spPr bwMode="auto">
                  <a:xfrm>
                    <a:off x="296" y="1561"/>
                    <a:ext cx="57" cy="14"/>
                  </a:xfrm>
                  <a:custGeom>
                    <a:avLst/>
                    <a:gdLst>
                      <a:gd name="T0" fmla="*/ 57 w 169"/>
                      <a:gd name="T1" fmla="*/ 7 h 46"/>
                      <a:gd name="T2" fmla="*/ 49 w 169"/>
                      <a:gd name="T3" fmla="*/ 0 h 46"/>
                      <a:gd name="T4" fmla="*/ 0 w 169"/>
                      <a:gd name="T5" fmla="*/ 0 h 46"/>
                      <a:gd name="T6" fmla="*/ 0 w 169"/>
                      <a:gd name="T7" fmla="*/ 14 h 46"/>
                      <a:gd name="T8" fmla="*/ 49 w 169"/>
                      <a:gd name="T9" fmla="*/ 14 h 46"/>
                      <a:gd name="T10" fmla="*/ 57 w 169"/>
                      <a:gd name="T11" fmla="*/ 7 h 46"/>
                      <a:gd name="T12" fmla="*/ 49 w 169"/>
                      <a:gd name="T13" fmla="*/ 14 h 46"/>
                      <a:gd name="T14" fmla="*/ 57 w 169"/>
                      <a:gd name="T15" fmla="*/ 14 h 46"/>
                      <a:gd name="T16" fmla="*/ 57 w 169"/>
                      <a:gd name="T17" fmla="*/ 7 h 4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69" h="46">
                        <a:moveTo>
                          <a:pt x="169" y="23"/>
                        </a:moveTo>
                        <a:lnTo>
                          <a:pt x="144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44" y="46"/>
                        </a:lnTo>
                        <a:lnTo>
                          <a:pt x="169" y="23"/>
                        </a:lnTo>
                        <a:lnTo>
                          <a:pt x="144" y="46"/>
                        </a:lnTo>
                        <a:lnTo>
                          <a:pt x="169" y="46"/>
                        </a:lnTo>
                        <a:lnTo>
                          <a:pt x="169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7" name="Freeform 556"/>
                  <p:cNvSpPr>
                    <a:spLocks noChangeAspect="1"/>
                  </p:cNvSpPr>
                  <p:nvPr/>
                </p:nvSpPr>
                <p:spPr bwMode="auto">
                  <a:xfrm>
                    <a:off x="5198" y="1425"/>
                    <a:ext cx="43" cy="143"/>
                  </a:xfrm>
                  <a:custGeom>
                    <a:avLst/>
                    <a:gdLst>
                      <a:gd name="T0" fmla="*/ 0 w 143"/>
                      <a:gd name="T1" fmla="*/ 143 h 469"/>
                      <a:gd name="T2" fmla="*/ 0 w 143"/>
                      <a:gd name="T3" fmla="*/ 55 h 469"/>
                      <a:gd name="T4" fmla="*/ 6 w 143"/>
                      <a:gd name="T5" fmla="*/ 52 h 469"/>
                      <a:gd name="T6" fmla="*/ 6 w 143"/>
                      <a:gd name="T7" fmla="*/ 23 h 469"/>
                      <a:gd name="T8" fmla="*/ 6 w 143"/>
                      <a:gd name="T9" fmla="*/ 20 h 469"/>
                      <a:gd name="T10" fmla="*/ 6 w 143"/>
                      <a:gd name="T11" fmla="*/ 16 h 469"/>
                      <a:gd name="T12" fmla="*/ 7 w 143"/>
                      <a:gd name="T13" fmla="*/ 12 h 469"/>
                      <a:gd name="T14" fmla="*/ 9 w 143"/>
                      <a:gd name="T15" fmla="*/ 8 h 469"/>
                      <a:gd name="T16" fmla="*/ 10 w 143"/>
                      <a:gd name="T17" fmla="*/ 7 h 469"/>
                      <a:gd name="T18" fmla="*/ 11 w 143"/>
                      <a:gd name="T19" fmla="*/ 5 h 469"/>
                      <a:gd name="T20" fmla="*/ 12 w 143"/>
                      <a:gd name="T21" fmla="*/ 3 h 469"/>
                      <a:gd name="T22" fmla="*/ 14 w 143"/>
                      <a:gd name="T23" fmla="*/ 2 h 469"/>
                      <a:gd name="T24" fmla="*/ 15 w 143"/>
                      <a:gd name="T25" fmla="*/ 1 h 469"/>
                      <a:gd name="T26" fmla="*/ 17 w 143"/>
                      <a:gd name="T27" fmla="*/ 1 h 469"/>
                      <a:gd name="T28" fmla="*/ 19 w 143"/>
                      <a:gd name="T29" fmla="*/ 0 h 469"/>
                      <a:gd name="T30" fmla="*/ 21 w 143"/>
                      <a:gd name="T31" fmla="*/ 0 h 469"/>
                      <a:gd name="T32" fmla="*/ 24 w 143"/>
                      <a:gd name="T33" fmla="*/ 0 h 469"/>
                      <a:gd name="T34" fmla="*/ 26 w 143"/>
                      <a:gd name="T35" fmla="*/ 1 h 469"/>
                      <a:gd name="T36" fmla="*/ 28 w 143"/>
                      <a:gd name="T37" fmla="*/ 1 h 469"/>
                      <a:gd name="T38" fmla="*/ 29 w 143"/>
                      <a:gd name="T39" fmla="*/ 2 h 469"/>
                      <a:gd name="T40" fmla="*/ 31 w 143"/>
                      <a:gd name="T41" fmla="*/ 3 h 469"/>
                      <a:gd name="T42" fmla="*/ 32 w 143"/>
                      <a:gd name="T43" fmla="*/ 5 h 469"/>
                      <a:gd name="T44" fmla="*/ 33 w 143"/>
                      <a:gd name="T45" fmla="*/ 6 h 469"/>
                      <a:gd name="T46" fmla="*/ 34 w 143"/>
                      <a:gd name="T47" fmla="*/ 8 h 469"/>
                      <a:gd name="T48" fmla="*/ 35 w 143"/>
                      <a:gd name="T49" fmla="*/ 11 h 469"/>
                      <a:gd name="T50" fmla="*/ 36 w 143"/>
                      <a:gd name="T51" fmla="*/ 16 h 469"/>
                      <a:gd name="T52" fmla="*/ 37 w 143"/>
                      <a:gd name="T53" fmla="*/ 20 h 469"/>
                      <a:gd name="T54" fmla="*/ 37 w 143"/>
                      <a:gd name="T55" fmla="*/ 23 h 469"/>
                      <a:gd name="T56" fmla="*/ 37 w 143"/>
                      <a:gd name="T57" fmla="*/ 52 h 469"/>
                      <a:gd name="T58" fmla="*/ 43 w 143"/>
                      <a:gd name="T59" fmla="*/ 54 h 469"/>
                      <a:gd name="T60" fmla="*/ 43 w 143"/>
                      <a:gd name="T61" fmla="*/ 143 h 469"/>
                      <a:gd name="T62" fmla="*/ 0 w 143"/>
                      <a:gd name="T63" fmla="*/ 143 h 469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43" h="469">
                        <a:moveTo>
                          <a:pt x="0" y="469"/>
                        </a:moveTo>
                        <a:lnTo>
                          <a:pt x="0" y="181"/>
                        </a:lnTo>
                        <a:lnTo>
                          <a:pt x="19" y="172"/>
                        </a:lnTo>
                        <a:lnTo>
                          <a:pt x="19" y="76"/>
                        </a:lnTo>
                        <a:lnTo>
                          <a:pt x="19" y="65"/>
                        </a:lnTo>
                        <a:lnTo>
                          <a:pt x="21" y="52"/>
                        </a:lnTo>
                        <a:lnTo>
                          <a:pt x="24" y="40"/>
                        </a:lnTo>
                        <a:lnTo>
                          <a:pt x="29" y="27"/>
                        </a:lnTo>
                        <a:lnTo>
                          <a:pt x="32" y="22"/>
                        </a:lnTo>
                        <a:lnTo>
                          <a:pt x="37" y="16"/>
                        </a:lnTo>
                        <a:lnTo>
                          <a:pt x="41" y="11"/>
                        </a:lnTo>
                        <a:lnTo>
                          <a:pt x="46" y="7"/>
                        </a:lnTo>
                        <a:lnTo>
                          <a:pt x="51" y="4"/>
                        </a:lnTo>
                        <a:lnTo>
                          <a:pt x="58" y="2"/>
                        </a:lnTo>
                        <a:lnTo>
                          <a:pt x="64" y="0"/>
                        </a:lnTo>
                        <a:lnTo>
                          <a:pt x="71" y="0"/>
                        </a:lnTo>
                        <a:lnTo>
                          <a:pt x="79" y="0"/>
                        </a:lnTo>
                        <a:lnTo>
                          <a:pt x="86" y="2"/>
                        </a:lnTo>
                        <a:lnTo>
                          <a:pt x="92" y="4"/>
                        </a:lnTo>
                        <a:lnTo>
                          <a:pt x="98" y="7"/>
                        </a:lnTo>
                        <a:lnTo>
                          <a:pt x="102" y="10"/>
                        </a:lnTo>
                        <a:lnTo>
                          <a:pt x="106" y="15"/>
                        </a:lnTo>
                        <a:lnTo>
                          <a:pt x="110" y="21"/>
                        </a:lnTo>
                        <a:lnTo>
                          <a:pt x="113" y="26"/>
                        </a:lnTo>
                        <a:lnTo>
                          <a:pt x="118" y="37"/>
                        </a:lnTo>
                        <a:lnTo>
                          <a:pt x="121" y="51"/>
                        </a:lnTo>
                        <a:lnTo>
                          <a:pt x="123" y="64"/>
                        </a:lnTo>
                        <a:lnTo>
                          <a:pt x="124" y="76"/>
                        </a:lnTo>
                        <a:lnTo>
                          <a:pt x="124" y="172"/>
                        </a:lnTo>
                        <a:lnTo>
                          <a:pt x="143" y="178"/>
                        </a:lnTo>
                        <a:lnTo>
                          <a:pt x="143" y="469"/>
                        </a:lnTo>
                        <a:lnTo>
                          <a:pt x="0" y="469"/>
                        </a:lnTo>
                        <a:close/>
                      </a:path>
                    </a:pathLst>
                  </a:custGeom>
                  <a:solidFill>
                    <a:srgbClr val="8C253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8" name="Freeform 557"/>
                  <p:cNvSpPr>
                    <a:spLocks noChangeAspect="1"/>
                  </p:cNvSpPr>
                  <p:nvPr/>
                </p:nvSpPr>
                <p:spPr bwMode="auto">
                  <a:xfrm>
                    <a:off x="5184" y="1475"/>
                    <a:ext cx="21" cy="93"/>
                  </a:xfrm>
                  <a:custGeom>
                    <a:avLst/>
                    <a:gdLst>
                      <a:gd name="T0" fmla="*/ 6 w 48"/>
                      <a:gd name="T1" fmla="*/ 0 h 309"/>
                      <a:gd name="T2" fmla="*/ 0 w 48"/>
                      <a:gd name="T3" fmla="*/ 6 h 309"/>
                      <a:gd name="T4" fmla="*/ 0 w 48"/>
                      <a:gd name="T5" fmla="*/ 93 h 309"/>
                      <a:gd name="T6" fmla="*/ 21 w 48"/>
                      <a:gd name="T7" fmla="*/ 93 h 309"/>
                      <a:gd name="T8" fmla="*/ 21 w 48"/>
                      <a:gd name="T9" fmla="*/ 6 h 309"/>
                      <a:gd name="T10" fmla="*/ 6 w 48"/>
                      <a:gd name="T11" fmla="*/ 0 h 309"/>
                      <a:gd name="T12" fmla="*/ 6 w 48"/>
                      <a:gd name="T13" fmla="*/ 0 h 309"/>
                      <a:gd name="T14" fmla="*/ 0 w 48"/>
                      <a:gd name="T15" fmla="*/ 2 h 309"/>
                      <a:gd name="T16" fmla="*/ 0 w 48"/>
                      <a:gd name="T17" fmla="*/ 6 h 309"/>
                      <a:gd name="T18" fmla="*/ 6 w 48"/>
                      <a:gd name="T19" fmla="*/ 0 h 309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8" h="309">
                        <a:moveTo>
                          <a:pt x="14" y="0"/>
                        </a:moveTo>
                        <a:lnTo>
                          <a:pt x="0" y="21"/>
                        </a:lnTo>
                        <a:lnTo>
                          <a:pt x="0" y="309"/>
                        </a:lnTo>
                        <a:lnTo>
                          <a:pt x="48" y="309"/>
                        </a:lnTo>
                        <a:lnTo>
                          <a:pt x="48" y="21"/>
                        </a:lnTo>
                        <a:lnTo>
                          <a:pt x="14" y="0"/>
                        </a:lnTo>
                        <a:lnTo>
                          <a:pt x="0" y="6"/>
                        </a:lnTo>
                        <a:lnTo>
                          <a:pt x="0" y="21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9" name="Freeform 558"/>
                  <p:cNvSpPr>
                    <a:spLocks noChangeAspect="1"/>
                  </p:cNvSpPr>
                  <p:nvPr/>
                </p:nvSpPr>
                <p:spPr bwMode="auto">
                  <a:xfrm>
                    <a:off x="5191" y="1468"/>
                    <a:ext cx="14" cy="14"/>
                  </a:xfrm>
                  <a:custGeom>
                    <a:avLst/>
                    <a:gdLst>
                      <a:gd name="T0" fmla="*/ 14 w 53"/>
                      <a:gd name="T1" fmla="*/ 6 h 51"/>
                      <a:gd name="T2" fmla="*/ 5 w 53"/>
                      <a:gd name="T3" fmla="*/ 0 h 51"/>
                      <a:gd name="T4" fmla="*/ 0 w 53"/>
                      <a:gd name="T5" fmla="*/ 2 h 51"/>
                      <a:gd name="T6" fmla="*/ 5 w 53"/>
                      <a:gd name="T7" fmla="*/ 14 h 51"/>
                      <a:gd name="T8" fmla="*/ 10 w 53"/>
                      <a:gd name="T9" fmla="*/ 12 h 51"/>
                      <a:gd name="T10" fmla="*/ 14 w 53"/>
                      <a:gd name="T11" fmla="*/ 6 h 51"/>
                      <a:gd name="T12" fmla="*/ 10 w 53"/>
                      <a:gd name="T13" fmla="*/ 12 h 51"/>
                      <a:gd name="T14" fmla="*/ 14 w 53"/>
                      <a:gd name="T15" fmla="*/ 10 h 51"/>
                      <a:gd name="T16" fmla="*/ 14 w 53"/>
                      <a:gd name="T17" fmla="*/ 6 h 5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53" h="51">
                        <a:moveTo>
                          <a:pt x="53" y="21"/>
                        </a:moveTo>
                        <a:lnTo>
                          <a:pt x="20" y="0"/>
                        </a:lnTo>
                        <a:lnTo>
                          <a:pt x="0" y="9"/>
                        </a:lnTo>
                        <a:lnTo>
                          <a:pt x="20" y="51"/>
                        </a:lnTo>
                        <a:lnTo>
                          <a:pt x="39" y="42"/>
                        </a:lnTo>
                        <a:lnTo>
                          <a:pt x="53" y="21"/>
                        </a:lnTo>
                        <a:lnTo>
                          <a:pt x="39" y="42"/>
                        </a:lnTo>
                        <a:lnTo>
                          <a:pt x="53" y="36"/>
                        </a:lnTo>
                        <a:lnTo>
                          <a:pt x="53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0" name="Freeform 559"/>
                  <p:cNvSpPr>
                    <a:spLocks noChangeAspect="1"/>
                  </p:cNvSpPr>
                  <p:nvPr/>
                </p:nvSpPr>
                <p:spPr bwMode="auto">
                  <a:xfrm>
                    <a:off x="5191" y="1446"/>
                    <a:ext cx="14" cy="29"/>
                  </a:xfrm>
                  <a:custGeom>
                    <a:avLst/>
                    <a:gdLst>
                      <a:gd name="T0" fmla="*/ 14 w 48"/>
                      <a:gd name="T1" fmla="*/ 0 h 96"/>
                      <a:gd name="T2" fmla="*/ 0 w 48"/>
                      <a:gd name="T3" fmla="*/ 0 h 96"/>
                      <a:gd name="T4" fmla="*/ 0 w 48"/>
                      <a:gd name="T5" fmla="*/ 29 h 96"/>
                      <a:gd name="T6" fmla="*/ 14 w 48"/>
                      <a:gd name="T7" fmla="*/ 29 h 96"/>
                      <a:gd name="T8" fmla="*/ 14 w 48"/>
                      <a:gd name="T9" fmla="*/ 0 h 96"/>
                      <a:gd name="T10" fmla="*/ 14 w 48"/>
                      <a:gd name="T11" fmla="*/ 0 h 96"/>
                      <a:gd name="T12" fmla="*/ 0 w 48"/>
                      <a:gd name="T13" fmla="*/ 0 h 96"/>
                      <a:gd name="T14" fmla="*/ 0 w 48"/>
                      <a:gd name="T15" fmla="*/ 0 h 96"/>
                      <a:gd name="T16" fmla="*/ 0 w 48"/>
                      <a:gd name="T17" fmla="*/ 0 h 96"/>
                      <a:gd name="T18" fmla="*/ 14 w 48"/>
                      <a:gd name="T19" fmla="*/ 0 h 9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8" h="96">
                        <a:moveTo>
                          <a:pt x="48" y="0"/>
                        </a:move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48" y="96"/>
                        </a:lnTo>
                        <a:lnTo>
                          <a:pt x="48" y="0"/>
                        </a:lnTo>
                        <a:lnTo>
                          <a:pt x="0" y="0"/>
                        </a:lnTo>
                        <a:lnTo>
                          <a:pt x="48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1" name="Freeform 560"/>
                  <p:cNvSpPr>
                    <a:spLocks noChangeAspect="1"/>
                  </p:cNvSpPr>
                  <p:nvPr/>
                </p:nvSpPr>
                <p:spPr bwMode="auto">
                  <a:xfrm>
                    <a:off x="5191" y="1417"/>
                    <a:ext cx="29" cy="29"/>
                  </a:xfrm>
                  <a:custGeom>
                    <a:avLst/>
                    <a:gdLst>
                      <a:gd name="T0" fmla="*/ 29 w 77"/>
                      <a:gd name="T1" fmla="*/ 0 h 100"/>
                      <a:gd name="T2" fmla="*/ 29 w 77"/>
                      <a:gd name="T3" fmla="*/ 0 h 100"/>
                      <a:gd name="T4" fmla="*/ 25 w 77"/>
                      <a:gd name="T5" fmla="*/ 0 h 100"/>
                      <a:gd name="T6" fmla="*/ 21 w 77"/>
                      <a:gd name="T7" fmla="*/ 1 h 100"/>
                      <a:gd name="T8" fmla="*/ 18 w 77"/>
                      <a:gd name="T9" fmla="*/ 2 h 100"/>
                      <a:gd name="T10" fmla="*/ 14 w 77"/>
                      <a:gd name="T11" fmla="*/ 3 h 100"/>
                      <a:gd name="T12" fmla="*/ 12 w 77"/>
                      <a:gd name="T13" fmla="*/ 5 h 100"/>
                      <a:gd name="T14" fmla="*/ 9 w 77"/>
                      <a:gd name="T15" fmla="*/ 8 h 100"/>
                      <a:gd name="T16" fmla="*/ 7 w 77"/>
                      <a:gd name="T17" fmla="*/ 10 h 100"/>
                      <a:gd name="T18" fmla="*/ 5 w 77"/>
                      <a:gd name="T19" fmla="*/ 12 h 100"/>
                      <a:gd name="T20" fmla="*/ 3 w 77"/>
                      <a:gd name="T21" fmla="*/ 16 h 100"/>
                      <a:gd name="T22" fmla="*/ 2 w 77"/>
                      <a:gd name="T23" fmla="*/ 21 h 100"/>
                      <a:gd name="T24" fmla="*/ 0 w 77"/>
                      <a:gd name="T25" fmla="*/ 25 h 100"/>
                      <a:gd name="T26" fmla="*/ 0 w 77"/>
                      <a:gd name="T27" fmla="*/ 29 h 100"/>
                      <a:gd name="T28" fmla="*/ 18 w 77"/>
                      <a:gd name="T29" fmla="*/ 29 h 100"/>
                      <a:gd name="T30" fmla="*/ 18 w 77"/>
                      <a:gd name="T31" fmla="*/ 27 h 100"/>
                      <a:gd name="T32" fmla="*/ 18 w 77"/>
                      <a:gd name="T33" fmla="*/ 23 h 100"/>
                      <a:gd name="T34" fmla="*/ 20 w 77"/>
                      <a:gd name="T35" fmla="*/ 21 h 100"/>
                      <a:gd name="T36" fmla="*/ 21 w 77"/>
                      <a:gd name="T37" fmla="*/ 17 h 100"/>
                      <a:gd name="T38" fmla="*/ 22 w 77"/>
                      <a:gd name="T39" fmla="*/ 17 h 100"/>
                      <a:gd name="T40" fmla="*/ 23 w 77"/>
                      <a:gd name="T41" fmla="*/ 16 h 100"/>
                      <a:gd name="T42" fmla="*/ 24 w 77"/>
                      <a:gd name="T43" fmla="*/ 15 h 100"/>
                      <a:gd name="T44" fmla="*/ 25 w 77"/>
                      <a:gd name="T45" fmla="*/ 14 h 100"/>
                      <a:gd name="T46" fmla="*/ 26 w 77"/>
                      <a:gd name="T47" fmla="*/ 14 h 100"/>
                      <a:gd name="T48" fmla="*/ 27 w 77"/>
                      <a:gd name="T49" fmla="*/ 14 h 100"/>
                      <a:gd name="T50" fmla="*/ 28 w 77"/>
                      <a:gd name="T51" fmla="*/ 14 h 100"/>
                      <a:gd name="T52" fmla="*/ 29 w 77"/>
                      <a:gd name="T53" fmla="*/ 14 h 100"/>
                      <a:gd name="T54" fmla="*/ 29 w 77"/>
                      <a:gd name="T55" fmla="*/ 14 h 100"/>
                      <a:gd name="T56" fmla="*/ 29 w 77"/>
                      <a:gd name="T57" fmla="*/ 0 h 100"/>
                      <a:gd name="T58" fmla="*/ 29 w 77"/>
                      <a:gd name="T59" fmla="*/ 0 h 100"/>
                      <a:gd name="T60" fmla="*/ 29 w 77"/>
                      <a:gd name="T61" fmla="*/ 0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77" y="0"/>
                        </a:moveTo>
                        <a:lnTo>
                          <a:pt x="77" y="0"/>
                        </a:lnTo>
                        <a:lnTo>
                          <a:pt x="67" y="0"/>
                        </a:lnTo>
                        <a:lnTo>
                          <a:pt x="56" y="4"/>
                        </a:lnTo>
                        <a:lnTo>
                          <a:pt x="47" y="7"/>
                        </a:lnTo>
                        <a:lnTo>
                          <a:pt x="38" y="12"/>
                        </a:lnTo>
                        <a:lnTo>
                          <a:pt x="31" y="18"/>
                        </a:lnTo>
                        <a:lnTo>
                          <a:pt x="25" y="26"/>
                        </a:lnTo>
                        <a:lnTo>
                          <a:pt x="19" y="33"/>
                        </a:lnTo>
                        <a:lnTo>
                          <a:pt x="14" y="41"/>
                        </a:lnTo>
                        <a:lnTo>
                          <a:pt x="8" y="56"/>
                        </a:lnTo>
                        <a:lnTo>
                          <a:pt x="4" y="72"/>
                        </a:lnTo>
                        <a:lnTo>
                          <a:pt x="1" y="87"/>
                        </a:lnTo>
                        <a:lnTo>
                          <a:pt x="0" y="100"/>
                        </a:lnTo>
                        <a:lnTo>
                          <a:pt x="48" y="100"/>
                        </a:lnTo>
                        <a:lnTo>
                          <a:pt x="48" y="92"/>
                        </a:lnTo>
                        <a:lnTo>
                          <a:pt x="49" y="81"/>
                        </a:lnTo>
                        <a:lnTo>
                          <a:pt x="52" y="71"/>
                        </a:lnTo>
                        <a:lnTo>
                          <a:pt x="56" y="60"/>
                        </a:lnTo>
                        <a:lnTo>
                          <a:pt x="58" y="58"/>
                        </a:lnTo>
                        <a:lnTo>
                          <a:pt x="60" y="55"/>
                        </a:lnTo>
                        <a:lnTo>
                          <a:pt x="63" y="52"/>
                        </a:lnTo>
                        <a:lnTo>
                          <a:pt x="66" y="50"/>
                        </a:lnTo>
                        <a:lnTo>
                          <a:pt x="68" y="49"/>
                        </a:lnTo>
                        <a:lnTo>
                          <a:pt x="71" y="48"/>
                        </a:lnTo>
                        <a:lnTo>
                          <a:pt x="74" y="47"/>
                        </a:lnTo>
                        <a:lnTo>
                          <a:pt x="77" y="47"/>
                        </a:lnTo>
                        <a:lnTo>
                          <a:pt x="7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2" name="Freeform 561"/>
                  <p:cNvSpPr>
                    <a:spLocks noChangeAspect="1"/>
                  </p:cNvSpPr>
                  <p:nvPr/>
                </p:nvSpPr>
                <p:spPr bwMode="auto">
                  <a:xfrm>
                    <a:off x="5220" y="1417"/>
                    <a:ext cx="21" cy="29"/>
                  </a:xfrm>
                  <a:custGeom>
                    <a:avLst/>
                    <a:gdLst>
                      <a:gd name="T0" fmla="*/ 21 w 76"/>
                      <a:gd name="T1" fmla="*/ 29 h 100"/>
                      <a:gd name="T2" fmla="*/ 21 w 76"/>
                      <a:gd name="T3" fmla="*/ 29 h 100"/>
                      <a:gd name="T4" fmla="*/ 21 w 76"/>
                      <a:gd name="T5" fmla="*/ 25 h 100"/>
                      <a:gd name="T6" fmla="*/ 20 w 76"/>
                      <a:gd name="T7" fmla="*/ 21 h 100"/>
                      <a:gd name="T8" fmla="*/ 19 w 76"/>
                      <a:gd name="T9" fmla="*/ 16 h 100"/>
                      <a:gd name="T10" fmla="*/ 17 w 76"/>
                      <a:gd name="T11" fmla="*/ 12 h 100"/>
                      <a:gd name="T12" fmla="*/ 16 w 76"/>
                      <a:gd name="T13" fmla="*/ 9 h 100"/>
                      <a:gd name="T14" fmla="*/ 15 w 76"/>
                      <a:gd name="T15" fmla="*/ 7 h 100"/>
                      <a:gd name="T16" fmla="*/ 13 w 76"/>
                      <a:gd name="T17" fmla="*/ 5 h 100"/>
                      <a:gd name="T18" fmla="*/ 11 w 76"/>
                      <a:gd name="T19" fmla="*/ 3 h 100"/>
                      <a:gd name="T20" fmla="*/ 9 w 76"/>
                      <a:gd name="T21" fmla="*/ 2 h 100"/>
                      <a:gd name="T22" fmla="*/ 6 w 76"/>
                      <a:gd name="T23" fmla="*/ 1 h 100"/>
                      <a:gd name="T24" fmla="*/ 3 w 76"/>
                      <a:gd name="T25" fmla="*/ 0 h 100"/>
                      <a:gd name="T26" fmla="*/ 0 w 76"/>
                      <a:gd name="T27" fmla="*/ 0 h 100"/>
                      <a:gd name="T28" fmla="*/ 0 w 76"/>
                      <a:gd name="T29" fmla="*/ 14 h 100"/>
                      <a:gd name="T30" fmla="*/ 1 w 76"/>
                      <a:gd name="T31" fmla="*/ 14 h 100"/>
                      <a:gd name="T32" fmla="*/ 2 w 76"/>
                      <a:gd name="T33" fmla="*/ 14 h 100"/>
                      <a:gd name="T34" fmla="*/ 3 w 76"/>
                      <a:gd name="T35" fmla="*/ 14 h 100"/>
                      <a:gd name="T36" fmla="*/ 4 w 76"/>
                      <a:gd name="T37" fmla="*/ 14 h 100"/>
                      <a:gd name="T38" fmla="*/ 4 w 76"/>
                      <a:gd name="T39" fmla="*/ 15 h 100"/>
                      <a:gd name="T40" fmla="*/ 5 w 76"/>
                      <a:gd name="T41" fmla="*/ 16 h 100"/>
                      <a:gd name="T42" fmla="*/ 5 w 76"/>
                      <a:gd name="T43" fmla="*/ 16 h 100"/>
                      <a:gd name="T44" fmla="*/ 6 w 76"/>
                      <a:gd name="T45" fmla="*/ 17 h 100"/>
                      <a:gd name="T46" fmla="*/ 7 w 76"/>
                      <a:gd name="T47" fmla="*/ 20 h 100"/>
                      <a:gd name="T48" fmla="*/ 8 w 76"/>
                      <a:gd name="T49" fmla="*/ 23 h 100"/>
                      <a:gd name="T50" fmla="*/ 8 w 76"/>
                      <a:gd name="T51" fmla="*/ 26 h 100"/>
                      <a:gd name="T52" fmla="*/ 8 w 76"/>
                      <a:gd name="T53" fmla="*/ 29 h 100"/>
                      <a:gd name="T54" fmla="*/ 8 w 76"/>
                      <a:gd name="T55" fmla="*/ 29 h 100"/>
                      <a:gd name="T56" fmla="*/ 21 w 76"/>
                      <a:gd name="T57" fmla="*/ 29 h 100"/>
                      <a:gd name="T58" fmla="*/ 21 w 76"/>
                      <a:gd name="T59" fmla="*/ 29 h 100"/>
                      <a:gd name="T60" fmla="*/ 21 w 76"/>
                      <a:gd name="T61" fmla="*/ 29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6" h="100">
                        <a:moveTo>
                          <a:pt x="76" y="100"/>
                        </a:moveTo>
                        <a:lnTo>
                          <a:pt x="76" y="100"/>
                        </a:lnTo>
                        <a:lnTo>
                          <a:pt x="75" y="86"/>
                        </a:lnTo>
                        <a:lnTo>
                          <a:pt x="73" y="71"/>
                        </a:lnTo>
                        <a:lnTo>
                          <a:pt x="69" y="55"/>
                        </a:lnTo>
                        <a:lnTo>
                          <a:pt x="63" y="40"/>
                        </a:lnTo>
                        <a:lnTo>
                          <a:pt x="58" y="32"/>
                        </a:lnTo>
                        <a:lnTo>
                          <a:pt x="53" y="25"/>
                        </a:lnTo>
                        <a:lnTo>
                          <a:pt x="47" y="17"/>
                        </a:lnTo>
                        <a:lnTo>
                          <a:pt x="39" y="12"/>
                        </a:lnTo>
                        <a:lnTo>
                          <a:pt x="31" y="7"/>
                        </a:lnTo>
                        <a:lnTo>
                          <a:pt x="21" y="2"/>
                        </a:lnTo>
                        <a:lnTo>
                          <a:pt x="11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4" y="47"/>
                        </a:lnTo>
                        <a:lnTo>
                          <a:pt x="8" y="48"/>
                        </a:lnTo>
                        <a:lnTo>
                          <a:pt x="11" y="49"/>
                        </a:lnTo>
                        <a:lnTo>
                          <a:pt x="13" y="50"/>
                        </a:lnTo>
                        <a:lnTo>
                          <a:pt x="15" y="52"/>
                        </a:lnTo>
                        <a:lnTo>
                          <a:pt x="17" y="54"/>
                        </a:lnTo>
                        <a:lnTo>
                          <a:pt x="19" y="56"/>
                        </a:lnTo>
                        <a:lnTo>
                          <a:pt x="21" y="59"/>
                        </a:lnTo>
                        <a:lnTo>
                          <a:pt x="25" y="69"/>
                        </a:lnTo>
                        <a:lnTo>
                          <a:pt x="28" y="79"/>
                        </a:lnTo>
                        <a:lnTo>
                          <a:pt x="29" y="90"/>
                        </a:lnTo>
                        <a:lnTo>
                          <a:pt x="30" y="100"/>
                        </a:lnTo>
                        <a:lnTo>
                          <a:pt x="76" y="10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3" name="Freeform 562"/>
                  <p:cNvSpPr>
                    <a:spLocks noChangeAspect="1"/>
                  </p:cNvSpPr>
                  <p:nvPr/>
                </p:nvSpPr>
                <p:spPr bwMode="auto">
                  <a:xfrm>
                    <a:off x="5227" y="1446"/>
                    <a:ext cx="14" cy="36"/>
                  </a:xfrm>
                  <a:custGeom>
                    <a:avLst/>
                    <a:gdLst>
                      <a:gd name="T0" fmla="*/ 5 w 46"/>
                      <a:gd name="T1" fmla="*/ 36 h 117"/>
                      <a:gd name="T2" fmla="*/ 14 w 46"/>
                      <a:gd name="T3" fmla="*/ 30 h 117"/>
                      <a:gd name="T4" fmla="*/ 14 w 46"/>
                      <a:gd name="T5" fmla="*/ 0 h 117"/>
                      <a:gd name="T6" fmla="*/ 0 w 46"/>
                      <a:gd name="T7" fmla="*/ 0 h 117"/>
                      <a:gd name="T8" fmla="*/ 0 w 46"/>
                      <a:gd name="T9" fmla="*/ 30 h 117"/>
                      <a:gd name="T10" fmla="*/ 5 w 46"/>
                      <a:gd name="T11" fmla="*/ 36 h 117"/>
                      <a:gd name="T12" fmla="*/ 0 w 46"/>
                      <a:gd name="T13" fmla="*/ 30 h 117"/>
                      <a:gd name="T14" fmla="*/ 0 w 46"/>
                      <a:gd name="T15" fmla="*/ 34 h 117"/>
                      <a:gd name="T16" fmla="*/ 5 w 46"/>
                      <a:gd name="T17" fmla="*/ 36 h 117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6" h="117">
                        <a:moveTo>
                          <a:pt x="15" y="117"/>
                        </a:moveTo>
                        <a:lnTo>
                          <a:pt x="46" y="9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15" y="117"/>
                        </a:lnTo>
                        <a:lnTo>
                          <a:pt x="0" y="96"/>
                        </a:lnTo>
                        <a:lnTo>
                          <a:pt x="0" y="112"/>
                        </a:lnTo>
                        <a:lnTo>
                          <a:pt x="15" y="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4" name="Freeform 563"/>
                  <p:cNvSpPr>
                    <a:spLocks noChangeAspect="1"/>
                  </p:cNvSpPr>
                  <p:nvPr/>
                </p:nvSpPr>
                <p:spPr bwMode="auto">
                  <a:xfrm>
                    <a:off x="5227" y="1468"/>
                    <a:ext cx="21" cy="14"/>
                  </a:xfrm>
                  <a:custGeom>
                    <a:avLst/>
                    <a:gdLst>
                      <a:gd name="T0" fmla="*/ 21 w 50"/>
                      <a:gd name="T1" fmla="*/ 8 h 51"/>
                      <a:gd name="T2" fmla="*/ 14 w 50"/>
                      <a:gd name="T3" fmla="*/ 2 h 51"/>
                      <a:gd name="T4" fmla="*/ 6 w 50"/>
                      <a:gd name="T5" fmla="*/ 0 h 51"/>
                      <a:gd name="T6" fmla="*/ 0 w 50"/>
                      <a:gd name="T7" fmla="*/ 12 h 51"/>
                      <a:gd name="T8" fmla="*/ 8 w 50"/>
                      <a:gd name="T9" fmla="*/ 14 h 51"/>
                      <a:gd name="T10" fmla="*/ 21 w 50"/>
                      <a:gd name="T11" fmla="*/ 8 h 51"/>
                      <a:gd name="T12" fmla="*/ 21 w 50"/>
                      <a:gd name="T13" fmla="*/ 8 h 51"/>
                      <a:gd name="T14" fmla="*/ 21 w 50"/>
                      <a:gd name="T15" fmla="*/ 4 h 51"/>
                      <a:gd name="T16" fmla="*/ 14 w 50"/>
                      <a:gd name="T17" fmla="*/ 2 h 51"/>
                      <a:gd name="T18" fmla="*/ 21 w 50"/>
                      <a:gd name="T19" fmla="*/ 8 h 5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50" h="51">
                        <a:moveTo>
                          <a:pt x="50" y="28"/>
                        </a:moveTo>
                        <a:lnTo>
                          <a:pt x="34" y="7"/>
                        </a:lnTo>
                        <a:lnTo>
                          <a:pt x="15" y="0"/>
                        </a:lnTo>
                        <a:lnTo>
                          <a:pt x="0" y="43"/>
                        </a:lnTo>
                        <a:lnTo>
                          <a:pt x="18" y="51"/>
                        </a:lnTo>
                        <a:lnTo>
                          <a:pt x="50" y="28"/>
                        </a:lnTo>
                        <a:lnTo>
                          <a:pt x="50" y="13"/>
                        </a:lnTo>
                        <a:lnTo>
                          <a:pt x="34" y="7"/>
                        </a:lnTo>
                        <a:lnTo>
                          <a:pt x="50" y="2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5" name="Freeform 564"/>
                  <p:cNvSpPr>
                    <a:spLocks noChangeAspect="1"/>
                  </p:cNvSpPr>
                  <p:nvPr/>
                </p:nvSpPr>
                <p:spPr bwMode="auto">
                  <a:xfrm>
                    <a:off x="5234" y="1475"/>
                    <a:ext cx="14" cy="100"/>
                  </a:xfrm>
                  <a:custGeom>
                    <a:avLst/>
                    <a:gdLst>
                      <a:gd name="T0" fmla="*/ 7 w 46"/>
                      <a:gd name="T1" fmla="*/ 100 h 314"/>
                      <a:gd name="T2" fmla="*/ 14 w 46"/>
                      <a:gd name="T3" fmla="*/ 93 h 314"/>
                      <a:gd name="T4" fmla="*/ 14 w 46"/>
                      <a:gd name="T5" fmla="*/ 0 h 314"/>
                      <a:gd name="T6" fmla="*/ 0 w 46"/>
                      <a:gd name="T7" fmla="*/ 0 h 314"/>
                      <a:gd name="T8" fmla="*/ 0 w 46"/>
                      <a:gd name="T9" fmla="*/ 93 h 314"/>
                      <a:gd name="T10" fmla="*/ 7 w 46"/>
                      <a:gd name="T11" fmla="*/ 100 h 314"/>
                      <a:gd name="T12" fmla="*/ 7 w 46"/>
                      <a:gd name="T13" fmla="*/ 100 h 314"/>
                      <a:gd name="T14" fmla="*/ 14 w 46"/>
                      <a:gd name="T15" fmla="*/ 100 h 314"/>
                      <a:gd name="T16" fmla="*/ 14 w 46"/>
                      <a:gd name="T17" fmla="*/ 93 h 314"/>
                      <a:gd name="T18" fmla="*/ 7 w 46"/>
                      <a:gd name="T19" fmla="*/ 100 h 314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314">
                        <a:moveTo>
                          <a:pt x="23" y="314"/>
                        </a:moveTo>
                        <a:lnTo>
                          <a:pt x="46" y="29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3" y="314"/>
                        </a:lnTo>
                        <a:lnTo>
                          <a:pt x="46" y="314"/>
                        </a:lnTo>
                        <a:lnTo>
                          <a:pt x="46" y="291"/>
                        </a:lnTo>
                        <a:lnTo>
                          <a:pt x="23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6" name="Freeform 565"/>
                  <p:cNvSpPr>
                    <a:spLocks noChangeAspect="1"/>
                  </p:cNvSpPr>
                  <p:nvPr/>
                </p:nvSpPr>
                <p:spPr bwMode="auto">
                  <a:xfrm>
                    <a:off x="5184" y="1561"/>
                    <a:ext cx="57" cy="14"/>
                  </a:xfrm>
                  <a:custGeom>
                    <a:avLst/>
                    <a:gdLst>
                      <a:gd name="T0" fmla="*/ 0 w 168"/>
                      <a:gd name="T1" fmla="*/ 7 h 46"/>
                      <a:gd name="T2" fmla="*/ 8 w 168"/>
                      <a:gd name="T3" fmla="*/ 14 h 46"/>
                      <a:gd name="T4" fmla="*/ 57 w 168"/>
                      <a:gd name="T5" fmla="*/ 14 h 46"/>
                      <a:gd name="T6" fmla="*/ 57 w 168"/>
                      <a:gd name="T7" fmla="*/ 0 h 46"/>
                      <a:gd name="T8" fmla="*/ 8 w 168"/>
                      <a:gd name="T9" fmla="*/ 0 h 46"/>
                      <a:gd name="T10" fmla="*/ 0 w 168"/>
                      <a:gd name="T11" fmla="*/ 7 h 46"/>
                      <a:gd name="T12" fmla="*/ 0 w 168"/>
                      <a:gd name="T13" fmla="*/ 7 h 46"/>
                      <a:gd name="T14" fmla="*/ 0 w 168"/>
                      <a:gd name="T15" fmla="*/ 14 h 46"/>
                      <a:gd name="T16" fmla="*/ 8 w 168"/>
                      <a:gd name="T17" fmla="*/ 14 h 46"/>
                      <a:gd name="T18" fmla="*/ 0 w 168"/>
                      <a:gd name="T19" fmla="*/ 7 h 4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68" h="46">
                        <a:moveTo>
                          <a:pt x="0" y="23"/>
                        </a:moveTo>
                        <a:lnTo>
                          <a:pt x="25" y="46"/>
                        </a:lnTo>
                        <a:lnTo>
                          <a:pt x="168" y="46"/>
                        </a:lnTo>
                        <a:lnTo>
                          <a:pt x="168" y="0"/>
                        </a:lnTo>
                        <a:lnTo>
                          <a:pt x="25" y="0"/>
                        </a:lnTo>
                        <a:lnTo>
                          <a:pt x="0" y="23"/>
                        </a:lnTo>
                        <a:lnTo>
                          <a:pt x="0" y="46"/>
                        </a:lnTo>
                        <a:lnTo>
                          <a:pt x="25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7" name="Freeform 566"/>
                  <p:cNvSpPr>
                    <a:spLocks noChangeAspect="1"/>
                  </p:cNvSpPr>
                  <p:nvPr/>
                </p:nvSpPr>
                <p:spPr bwMode="auto">
                  <a:xfrm>
                    <a:off x="432" y="1425"/>
                    <a:ext cx="43" cy="143"/>
                  </a:xfrm>
                  <a:custGeom>
                    <a:avLst/>
                    <a:gdLst>
                      <a:gd name="T0" fmla="*/ 43 w 145"/>
                      <a:gd name="T1" fmla="*/ 143 h 469"/>
                      <a:gd name="T2" fmla="*/ 43 w 145"/>
                      <a:gd name="T3" fmla="*/ 55 h 469"/>
                      <a:gd name="T4" fmla="*/ 37 w 145"/>
                      <a:gd name="T5" fmla="*/ 52 h 469"/>
                      <a:gd name="T6" fmla="*/ 37 w 145"/>
                      <a:gd name="T7" fmla="*/ 23 h 469"/>
                      <a:gd name="T8" fmla="*/ 37 w 145"/>
                      <a:gd name="T9" fmla="*/ 20 h 469"/>
                      <a:gd name="T10" fmla="*/ 36 w 145"/>
                      <a:gd name="T11" fmla="*/ 16 h 469"/>
                      <a:gd name="T12" fmla="*/ 35 w 145"/>
                      <a:gd name="T13" fmla="*/ 12 h 469"/>
                      <a:gd name="T14" fmla="*/ 34 w 145"/>
                      <a:gd name="T15" fmla="*/ 8 h 469"/>
                      <a:gd name="T16" fmla="*/ 33 w 145"/>
                      <a:gd name="T17" fmla="*/ 7 h 469"/>
                      <a:gd name="T18" fmla="*/ 32 w 145"/>
                      <a:gd name="T19" fmla="*/ 5 h 469"/>
                      <a:gd name="T20" fmla="*/ 31 w 145"/>
                      <a:gd name="T21" fmla="*/ 3 h 469"/>
                      <a:gd name="T22" fmla="*/ 29 w 145"/>
                      <a:gd name="T23" fmla="*/ 2 h 469"/>
                      <a:gd name="T24" fmla="*/ 27 w 145"/>
                      <a:gd name="T25" fmla="*/ 1 h 469"/>
                      <a:gd name="T26" fmla="*/ 26 w 145"/>
                      <a:gd name="T27" fmla="*/ 1 h 469"/>
                      <a:gd name="T28" fmla="*/ 23 w 145"/>
                      <a:gd name="T29" fmla="*/ 0 h 469"/>
                      <a:gd name="T30" fmla="*/ 21 w 145"/>
                      <a:gd name="T31" fmla="*/ 0 h 469"/>
                      <a:gd name="T32" fmla="*/ 19 w 145"/>
                      <a:gd name="T33" fmla="*/ 0 h 469"/>
                      <a:gd name="T34" fmla="*/ 17 w 145"/>
                      <a:gd name="T35" fmla="*/ 1 h 469"/>
                      <a:gd name="T36" fmla="*/ 15 w 145"/>
                      <a:gd name="T37" fmla="*/ 1 h 469"/>
                      <a:gd name="T38" fmla="*/ 14 w 145"/>
                      <a:gd name="T39" fmla="*/ 2 h 469"/>
                      <a:gd name="T40" fmla="*/ 12 w 145"/>
                      <a:gd name="T41" fmla="*/ 3 h 469"/>
                      <a:gd name="T42" fmla="*/ 11 w 145"/>
                      <a:gd name="T43" fmla="*/ 5 h 469"/>
                      <a:gd name="T44" fmla="*/ 10 w 145"/>
                      <a:gd name="T45" fmla="*/ 6 h 469"/>
                      <a:gd name="T46" fmla="*/ 9 w 145"/>
                      <a:gd name="T47" fmla="*/ 8 h 469"/>
                      <a:gd name="T48" fmla="*/ 8 w 145"/>
                      <a:gd name="T49" fmla="*/ 11 h 469"/>
                      <a:gd name="T50" fmla="*/ 7 w 145"/>
                      <a:gd name="T51" fmla="*/ 16 h 469"/>
                      <a:gd name="T52" fmla="*/ 6 w 145"/>
                      <a:gd name="T53" fmla="*/ 20 h 469"/>
                      <a:gd name="T54" fmla="*/ 6 w 145"/>
                      <a:gd name="T55" fmla="*/ 23 h 469"/>
                      <a:gd name="T56" fmla="*/ 6 w 145"/>
                      <a:gd name="T57" fmla="*/ 52 h 469"/>
                      <a:gd name="T58" fmla="*/ 0 w 145"/>
                      <a:gd name="T59" fmla="*/ 54 h 469"/>
                      <a:gd name="T60" fmla="*/ 0 w 145"/>
                      <a:gd name="T61" fmla="*/ 143 h 469"/>
                      <a:gd name="T62" fmla="*/ 43 w 145"/>
                      <a:gd name="T63" fmla="*/ 143 h 469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45" h="469">
                        <a:moveTo>
                          <a:pt x="145" y="469"/>
                        </a:moveTo>
                        <a:lnTo>
                          <a:pt x="145" y="181"/>
                        </a:lnTo>
                        <a:lnTo>
                          <a:pt x="125" y="172"/>
                        </a:lnTo>
                        <a:lnTo>
                          <a:pt x="125" y="76"/>
                        </a:lnTo>
                        <a:lnTo>
                          <a:pt x="125" y="65"/>
                        </a:lnTo>
                        <a:lnTo>
                          <a:pt x="123" y="52"/>
                        </a:lnTo>
                        <a:lnTo>
                          <a:pt x="119" y="40"/>
                        </a:lnTo>
                        <a:lnTo>
                          <a:pt x="114" y="27"/>
                        </a:lnTo>
                        <a:lnTo>
                          <a:pt x="111" y="22"/>
                        </a:lnTo>
                        <a:lnTo>
                          <a:pt x="107" y="16"/>
                        </a:lnTo>
                        <a:lnTo>
                          <a:pt x="103" y="11"/>
                        </a:lnTo>
                        <a:lnTo>
                          <a:pt x="97" y="7"/>
                        </a:lnTo>
                        <a:lnTo>
                          <a:pt x="92" y="4"/>
                        </a:lnTo>
                        <a:lnTo>
                          <a:pt x="86" y="2"/>
                        </a:lnTo>
                        <a:lnTo>
                          <a:pt x="79" y="0"/>
                        </a:lnTo>
                        <a:lnTo>
                          <a:pt x="72" y="0"/>
                        </a:lnTo>
                        <a:lnTo>
                          <a:pt x="65" y="0"/>
                        </a:lnTo>
                        <a:lnTo>
                          <a:pt x="57" y="2"/>
                        </a:lnTo>
                        <a:lnTo>
                          <a:pt x="51" y="4"/>
                        </a:lnTo>
                        <a:lnTo>
                          <a:pt x="46" y="7"/>
                        </a:lnTo>
                        <a:lnTo>
                          <a:pt x="42" y="10"/>
                        </a:lnTo>
                        <a:lnTo>
                          <a:pt x="37" y="15"/>
                        </a:lnTo>
                        <a:lnTo>
                          <a:pt x="33" y="21"/>
                        </a:lnTo>
                        <a:lnTo>
                          <a:pt x="30" y="26"/>
                        </a:lnTo>
                        <a:lnTo>
                          <a:pt x="26" y="37"/>
                        </a:lnTo>
                        <a:lnTo>
                          <a:pt x="23" y="51"/>
                        </a:lnTo>
                        <a:lnTo>
                          <a:pt x="20" y="64"/>
                        </a:lnTo>
                        <a:lnTo>
                          <a:pt x="19" y="76"/>
                        </a:lnTo>
                        <a:lnTo>
                          <a:pt x="19" y="172"/>
                        </a:lnTo>
                        <a:lnTo>
                          <a:pt x="0" y="178"/>
                        </a:lnTo>
                        <a:lnTo>
                          <a:pt x="0" y="469"/>
                        </a:lnTo>
                        <a:lnTo>
                          <a:pt x="145" y="469"/>
                        </a:lnTo>
                        <a:close/>
                      </a:path>
                    </a:pathLst>
                  </a:custGeom>
                  <a:solidFill>
                    <a:srgbClr val="8C253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8" name="Freeform 567"/>
                  <p:cNvSpPr>
                    <a:spLocks noChangeAspect="1"/>
                  </p:cNvSpPr>
                  <p:nvPr/>
                </p:nvSpPr>
                <p:spPr bwMode="auto">
                  <a:xfrm>
                    <a:off x="468" y="1475"/>
                    <a:ext cx="14" cy="93"/>
                  </a:xfrm>
                  <a:custGeom>
                    <a:avLst/>
                    <a:gdLst>
                      <a:gd name="T0" fmla="*/ 10 w 47"/>
                      <a:gd name="T1" fmla="*/ 0 h 309"/>
                      <a:gd name="T2" fmla="*/ 0 w 47"/>
                      <a:gd name="T3" fmla="*/ 6 h 309"/>
                      <a:gd name="T4" fmla="*/ 0 w 47"/>
                      <a:gd name="T5" fmla="*/ 93 h 309"/>
                      <a:gd name="T6" fmla="*/ 14 w 47"/>
                      <a:gd name="T7" fmla="*/ 93 h 309"/>
                      <a:gd name="T8" fmla="*/ 14 w 47"/>
                      <a:gd name="T9" fmla="*/ 6 h 309"/>
                      <a:gd name="T10" fmla="*/ 10 w 47"/>
                      <a:gd name="T11" fmla="*/ 0 h 309"/>
                      <a:gd name="T12" fmla="*/ 14 w 47"/>
                      <a:gd name="T13" fmla="*/ 6 h 309"/>
                      <a:gd name="T14" fmla="*/ 14 w 47"/>
                      <a:gd name="T15" fmla="*/ 2 h 309"/>
                      <a:gd name="T16" fmla="*/ 10 w 47"/>
                      <a:gd name="T17" fmla="*/ 0 h 309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7" h="309">
                        <a:moveTo>
                          <a:pt x="33" y="0"/>
                        </a:moveTo>
                        <a:lnTo>
                          <a:pt x="0" y="21"/>
                        </a:lnTo>
                        <a:lnTo>
                          <a:pt x="0" y="309"/>
                        </a:lnTo>
                        <a:lnTo>
                          <a:pt x="47" y="309"/>
                        </a:lnTo>
                        <a:lnTo>
                          <a:pt x="47" y="21"/>
                        </a:lnTo>
                        <a:lnTo>
                          <a:pt x="33" y="0"/>
                        </a:lnTo>
                        <a:lnTo>
                          <a:pt x="47" y="21"/>
                        </a:lnTo>
                        <a:lnTo>
                          <a:pt x="47" y="6"/>
                        </a:lnTo>
                        <a:lnTo>
                          <a:pt x="3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9" name="Freeform 568"/>
                  <p:cNvSpPr>
                    <a:spLocks noChangeAspect="1"/>
                  </p:cNvSpPr>
                  <p:nvPr/>
                </p:nvSpPr>
                <p:spPr bwMode="auto">
                  <a:xfrm>
                    <a:off x="460" y="1468"/>
                    <a:ext cx="14" cy="14"/>
                  </a:xfrm>
                  <a:custGeom>
                    <a:avLst/>
                    <a:gdLst>
                      <a:gd name="T0" fmla="*/ 0 w 52"/>
                      <a:gd name="T1" fmla="*/ 6 h 51"/>
                      <a:gd name="T2" fmla="*/ 4 w 52"/>
                      <a:gd name="T3" fmla="*/ 12 h 51"/>
                      <a:gd name="T4" fmla="*/ 9 w 52"/>
                      <a:gd name="T5" fmla="*/ 14 h 51"/>
                      <a:gd name="T6" fmla="*/ 14 w 52"/>
                      <a:gd name="T7" fmla="*/ 2 h 51"/>
                      <a:gd name="T8" fmla="*/ 9 w 52"/>
                      <a:gd name="T9" fmla="*/ 0 h 51"/>
                      <a:gd name="T10" fmla="*/ 0 w 52"/>
                      <a:gd name="T11" fmla="*/ 6 h 51"/>
                      <a:gd name="T12" fmla="*/ 0 w 52"/>
                      <a:gd name="T13" fmla="*/ 6 h 51"/>
                      <a:gd name="T14" fmla="*/ 0 w 52"/>
                      <a:gd name="T15" fmla="*/ 10 h 51"/>
                      <a:gd name="T16" fmla="*/ 4 w 52"/>
                      <a:gd name="T17" fmla="*/ 12 h 51"/>
                      <a:gd name="T18" fmla="*/ 0 w 52"/>
                      <a:gd name="T19" fmla="*/ 6 h 5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52" h="51">
                        <a:moveTo>
                          <a:pt x="0" y="21"/>
                        </a:moveTo>
                        <a:lnTo>
                          <a:pt x="13" y="42"/>
                        </a:lnTo>
                        <a:lnTo>
                          <a:pt x="32" y="51"/>
                        </a:lnTo>
                        <a:lnTo>
                          <a:pt x="52" y="9"/>
                        </a:lnTo>
                        <a:lnTo>
                          <a:pt x="33" y="0"/>
                        </a:lnTo>
                        <a:lnTo>
                          <a:pt x="0" y="21"/>
                        </a:lnTo>
                        <a:lnTo>
                          <a:pt x="0" y="36"/>
                        </a:lnTo>
                        <a:lnTo>
                          <a:pt x="13" y="42"/>
                        </a:lnTo>
                        <a:lnTo>
                          <a:pt x="0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0" name="Freeform 569"/>
                  <p:cNvSpPr>
                    <a:spLocks noChangeAspect="1"/>
                  </p:cNvSpPr>
                  <p:nvPr/>
                </p:nvSpPr>
                <p:spPr bwMode="auto">
                  <a:xfrm>
                    <a:off x="460" y="1446"/>
                    <a:ext cx="14" cy="29"/>
                  </a:xfrm>
                  <a:custGeom>
                    <a:avLst/>
                    <a:gdLst>
                      <a:gd name="T0" fmla="*/ 14 w 47"/>
                      <a:gd name="T1" fmla="*/ 0 h 96"/>
                      <a:gd name="T2" fmla="*/ 0 w 47"/>
                      <a:gd name="T3" fmla="*/ 0 h 96"/>
                      <a:gd name="T4" fmla="*/ 0 w 47"/>
                      <a:gd name="T5" fmla="*/ 29 h 96"/>
                      <a:gd name="T6" fmla="*/ 14 w 47"/>
                      <a:gd name="T7" fmla="*/ 29 h 96"/>
                      <a:gd name="T8" fmla="*/ 14 w 47"/>
                      <a:gd name="T9" fmla="*/ 0 h 96"/>
                      <a:gd name="T10" fmla="*/ 14 w 47"/>
                      <a:gd name="T11" fmla="*/ 0 h 96"/>
                      <a:gd name="T12" fmla="*/ 0 w 47"/>
                      <a:gd name="T13" fmla="*/ 0 h 96"/>
                      <a:gd name="T14" fmla="*/ 0 w 47"/>
                      <a:gd name="T15" fmla="*/ 0 h 96"/>
                      <a:gd name="T16" fmla="*/ 0 w 47"/>
                      <a:gd name="T17" fmla="*/ 0 h 96"/>
                      <a:gd name="T18" fmla="*/ 14 w 47"/>
                      <a:gd name="T19" fmla="*/ 0 h 9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" h="96">
                        <a:moveTo>
                          <a:pt x="47" y="0"/>
                        </a:move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47" y="9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4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1" name="Freeform 570"/>
                  <p:cNvSpPr>
                    <a:spLocks noChangeAspect="1"/>
                  </p:cNvSpPr>
                  <p:nvPr/>
                </p:nvSpPr>
                <p:spPr bwMode="auto">
                  <a:xfrm>
                    <a:off x="453" y="1417"/>
                    <a:ext cx="21" cy="29"/>
                  </a:xfrm>
                  <a:custGeom>
                    <a:avLst/>
                    <a:gdLst>
                      <a:gd name="T0" fmla="*/ 0 w 77"/>
                      <a:gd name="T1" fmla="*/ 14 h 100"/>
                      <a:gd name="T2" fmla="*/ 0 w 77"/>
                      <a:gd name="T3" fmla="*/ 14 h 100"/>
                      <a:gd name="T4" fmla="*/ 1 w 77"/>
                      <a:gd name="T5" fmla="*/ 14 h 100"/>
                      <a:gd name="T6" fmla="*/ 2 w 77"/>
                      <a:gd name="T7" fmla="*/ 14 h 100"/>
                      <a:gd name="T8" fmla="*/ 3 w 77"/>
                      <a:gd name="T9" fmla="*/ 14 h 100"/>
                      <a:gd name="T10" fmla="*/ 3 w 77"/>
                      <a:gd name="T11" fmla="*/ 14 h 100"/>
                      <a:gd name="T12" fmla="*/ 4 w 77"/>
                      <a:gd name="T13" fmla="*/ 15 h 100"/>
                      <a:gd name="T14" fmla="*/ 5 w 77"/>
                      <a:gd name="T15" fmla="*/ 16 h 100"/>
                      <a:gd name="T16" fmla="*/ 5 w 77"/>
                      <a:gd name="T17" fmla="*/ 17 h 100"/>
                      <a:gd name="T18" fmla="*/ 6 w 77"/>
                      <a:gd name="T19" fmla="*/ 17 h 100"/>
                      <a:gd name="T20" fmla="*/ 7 w 77"/>
                      <a:gd name="T21" fmla="*/ 21 h 100"/>
                      <a:gd name="T22" fmla="*/ 8 w 77"/>
                      <a:gd name="T23" fmla="*/ 23 h 100"/>
                      <a:gd name="T24" fmla="*/ 8 w 77"/>
                      <a:gd name="T25" fmla="*/ 27 h 100"/>
                      <a:gd name="T26" fmla="*/ 8 w 77"/>
                      <a:gd name="T27" fmla="*/ 29 h 100"/>
                      <a:gd name="T28" fmla="*/ 21 w 77"/>
                      <a:gd name="T29" fmla="*/ 29 h 100"/>
                      <a:gd name="T30" fmla="*/ 21 w 77"/>
                      <a:gd name="T31" fmla="*/ 25 h 100"/>
                      <a:gd name="T32" fmla="*/ 20 w 77"/>
                      <a:gd name="T33" fmla="*/ 21 h 100"/>
                      <a:gd name="T34" fmla="*/ 19 w 77"/>
                      <a:gd name="T35" fmla="*/ 16 h 100"/>
                      <a:gd name="T36" fmla="*/ 17 w 77"/>
                      <a:gd name="T37" fmla="*/ 12 h 100"/>
                      <a:gd name="T38" fmla="*/ 16 w 77"/>
                      <a:gd name="T39" fmla="*/ 10 h 100"/>
                      <a:gd name="T40" fmla="*/ 14 w 77"/>
                      <a:gd name="T41" fmla="*/ 8 h 100"/>
                      <a:gd name="T42" fmla="*/ 13 w 77"/>
                      <a:gd name="T43" fmla="*/ 5 h 100"/>
                      <a:gd name="T44" fmla="*/ 11 w 77"/>
                      <a:gd name="T45" fmla="*/ 3 h 100"/>
                      <a:gd name="T46" fmla="*/ 8 w 77"/>
                      <a:gd name="T47" fmla="*/ 2 h 100"/>
                      <a:gd name="T48" fmla="*/ 6 w 77"/>
                      <a:gd name="T49" fmla="*/ 1 h 100"/>
                      <a:gd name="T50" fmla="*/ 3 w 77"/>
                      <a:gd name="T51" fmla="*/ 0 h 100"/>
                      <a:gd name="T52" fmla="*/ 0 w 77"/>
                      <a:gd name="T53" fmla="*/ 0 h 100"/>
                      <a:gd name="T54" fmla="*/ 0 w 77"/>
                      <a:gd name="T55" fmla="*/ 0 h 100"/>
                      <a:gd name="T56" fmla="*/ 0 w 77"/>
                      <a:gd name="T57" fmla="*/ 14 h 100"/>
                      <a:gd name="T58" fmla="*/ 0 w 77"/>
                      <a:gd name="T59" fmla="*/ 14 h 100"/>
                      <a:gd name="T60" fmla="*/ 0 w 77"/>
                      <a:gd name="T61" fmla="*/ 14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0" y="47"/>
                        </a:moveTo>
                        <a:lnTo>
                          <a:pt x="0" y="47"/>
                        </a:lnTo>
                        <a:lnTo>
                          <a:pt x="3" y="47"/>
                        </a:lnTo>
                        <a:lnTo>
                          <a:pt x="6" y="48"/>
                        </a:lnTo>
                        <a:lnTo>
                          <a:pt x="10" y="49"/>
                        </a:lnTo>
                        <a:lnTo>
                          <a:pt x="12" y="50"/>
                        </a:lnTo>
                        <a:lnTo>
                          <a:pt x="15" y="52"/>
                        </a:lnTo>
                        <a:lnTo>
                          <a:pt x="17" y="55"/>
                        </a:lnTo>
                        <a:lnTo>
                          <a:pt x="19" y="58"/>
                        </a:lnTo>
                        <a:lnTo>
                          <a:pt x="21" y="60"/>
                        </a:lnTo>
                        <a:lnTo>
                          <a:pt x="25" y="71"/>
                        </a:lnTo>
                        <a:lnTo>
                          <a:pt x="28" y="81"/>
                        </a:lnTo>
                        <a:lnTo>
                          <a:pt x="30" y="92"/>
                        </a:lnTo>
                        <a:lnTo>
                          <a:pt x="30" y="100"/>
                        </a:lnTo>
                        <a:lnTo>
                          <a:pt x="77" y="100"/>
                        </a:lnTo>
                        <a:lnTo>
                          <a:pt x="76" y="87"/>
                        </a:lnTo>
                        <a:lnTo>
                          <a:pt x="74" y="72"/>
                        </a:lnTo>
                        <a:lnTo>
                          <a:pt x="70" y="56"/>
                        </a:lnTo>
                        <a:lnTo>
                          <a:pt x="63" y="41"/>
                        </a:lnTo>
                        <a:lnTo>
                          <a:pt x="58" y="33"/>
                        </a:lnTo>
                        <a:lnTo>
                          <a:pt x="53" y="26"/>
                        </a:lnTo>
                        <a:lnTo>
                          <a:pt x="46" y="18"/>
                        </a:lnTo>
                        <a:lnTo>
                          <a:pt x="39" y="12"/>
                        </a:lnTo>
                        <a:lnTo>
                          <a:pt x="31" y="7"/>
                        </a:lnTo>
                        <a:lnTo>
                          <a:pt x="21" y="4"/>
                        </a:lnTo>
                        <a:lnTo>
                          <a:pt x="11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2" name="Freeform 571"/>
                  <p:cNvSpPr>
                    <a:spLocks noChangeAspect="1"/>
                  </p:cNvSpPr>
                  <p:nvPr/>
                </p:nvSpPr>
                <p:spPr bwMode="auto">
                  <a:xfrm>
                    <a:off x="432" y="1417"/>
                    <a:ext cx="21" cy="29"/>
                  </a:xfrm>
                  <a:custGeom>
                    <a:avLst/>
                    <a:gdLst>
                      <a:gd name="T0" fmla="*/ 13 w 76"/>
                      <a:gd name="T1" fmla="*/ 29 h 100"/>
                      <a:gd name="T2" fmla="*/ 13 w 76"/>
                      <a:gd name="T3" fmla="*/ 29 h 100"/>
                      <a:gd name="T4" fmla="*/ 13 w 76"/>
                      <a:gd name="T5" fmla="*/ 26 h 100"/>
                      <a:gd name="T6" fmla="*/ 14 w 76"/>
                      <a:gd name="T7" fmla="*/ 23 h 100"/>
                      <a:gd name="T8" fmla="*/ 14 w 76"/>
                      <a:gd name="T9" fmla="*/ 20 h 100"/>
                      <a:gd name="T10" fmla="*/ 15 w 76"/>
                      <a:gd name="T11" fmla="*/ 17 h 100"/>
                      <a:gd name="T12" fmla="*/ 16 w 76"/>
                      <a:gd name="T13" fmla="*/ 16 h 100"/>
                      <a:gd name="T14" fmla="*/ 16 w 76"/>
                      <a:gd name="T15" fmla="*/ 16 h 100"/>
                      <a:gd name="T16" fmla="*/ 17 w 76"/>
                      <a:gd name="T17" fmla="*/ 15 h 100"/>
                      <a:gd name="T18" fmla="*/ 17 w 76"/>
                      <a:gd name="T19" fmla="*/ 14 h 100"/>
                      <a:gd name="T20" fmla="*/ 18 w 76"/>
                      <a:gd name="T21" fmla="*/ 14 h 100"/>
                      <a:gd name="T22" fmla="*/ 19 w 76"/>
                      <a:gd name="T23" fmla="*/ 14 h 100"/>
                      <a:gd name="T24" fmla="*/ 20 w 76"/>
                      <a:gd name="T25" fmla="*/ 14 h 100"/>
                      <a:gd name="T26" fmla="*/ 21 w 76"/>
                      <a:gd name="T27" fmla="*/ 14 h 100"/>
                      <a:gd name="T28" fmla="*/ 21 w 76"/>
                      <a:gd name="T29" fmla="*/ 0 h 100"/>
                      <a:gd name="T30" fmla="*/ 18 w 76"/>
                      <a:gd name="T31" fmla="*/ 0 h 100"/>
                      <a:gd name="T32" fmla="*/ 15 w 76"/>
                      <a:gd name="T33" fmla="*/ 1 h 100"/>
                      <a:gd name="T34" fmla="*/ 13 w 76"/>
                      <a:gd name="T35" fmla="*/ 2 h 100"/>
                      <a:gd name="T36" fmla="*/ 10 w 76"/>
                      <a:gd name="T37" fmla="*/ 3 h 100"/>
                      <a:gd name="T38" fmla="*/ 8 w 76"/>
                      <a:gd name="T39" fmla="*/ 5 h 100"/>
                      <a:gd name="T40" fmla="*/ 6 w 76"/>
                      <a:gd name="T41" fmla="*/ 7 h 100"/>
                      <a:gd name="T42" fmla="*/ 5 w 76"/>
                      <a:gd name="T43" fmla="*/ 9 h 100"/>
                      <a:gd name="T44" fmla="*/ 4 w 76"/>
                      <a:gd name="T45" fmla="*/ 12 h 100"/>
                      <a:gd name="T46" fmla="*/ 2 w 76"/>
                      <a:gd name="T47" fmla="*/ 16 h 100"/>
                      <a:gd name="T48" fmla="*/ 1 w 76"/>
                      <a:gd name="T49" fmla="*/ 21 h 100"/>
                      <a:gd name="T50" fmla="*/ 0 w 76"/>
                      <a:gd name="T51" fmla="*/ 25 h 100"/>
                      <a:gd name="T52" fmla="*/ 0 w 76"/>
                      <a:gd name="T53" fmla="*/ 29 h 100"/>
                      <a:gd name="T54" fmla="*/ 0 w 76"/>
                      <a:gd name="T55" fmla="*/ 29 h 100"/>
                      <a:gd name="T56" fmla="*/ 13 w 76"/>
                      <a:gd name="T57" fmla="*/ 29 h 100"/>
                      <a:gd name="T58" fmla="*/ 13 w 76"/>
                      <a:gd name="T59" fmla="*/ 29 h 100"/>
                      <a:gd name="T60" fmla="*/ 13 w 76"/>
                      <a:gd name="T61" fmla="*/ 29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6" h="100">
                        <a:moveTo>
                          <a:pt x="47" y="100"/>
                        </a:moveTo>
                        <a:lnTo>
                          <a:pt x="47" y="100"/>
                        </a:lnTo>
                        <a:lnTo>
                          <a:pt x="48" y="90"/>
                        </a:lnTo>
                        <a:lnTo>
                          <a:pt x="49" y="79"/>
                        </a:lnTo>
                        <a:lnTo>
                          <a:pt x="51" y="69"/>
                        </a:lnTo>
                        <a:lnTo>
                          <a:pt x="55" y="59"/>
                        </a:lnTo>
                        <a:lnTo>
                          <a:pt x="57" y="56"/>
                        </a:lnTo>
                        <a:lnTo>
                          <a:pt x="59" y="54"/>
                        </a:lnTo>
                        <a:lnTo>
                          <a:pt x="61" y="52"/>
                        </a:lnTo>
                        <a:lnTo>
                          <a:pt x="63" y="50"/>
                        </a:lnTo>
                        <a:lnTo>
                          <a:pt x="66" y="49"/>
                        </a:lnTo>
                        <a:lnTo>
                          <a:pt x="69" y="48"/>
                        </a:lnTo>
                        <a:lnTo>
                          <a:pt x="72" y="47"/>
                        </a:lnTo>
                        <a:lnTo>
                          <a:pt x="76" y="47"/>
                        </a:lnTo>
                        <a:lnTo>
                          <a:pt x="76" y="0"/>
                        </a:lnTo>
                        <a:lnTo>
                          <a:pt x="66" y="0"/>
                        </a:lnTo>
                        <a:lnTo>
                          <a:pt x="55" y="2"/>
                        </a:lnTo>
                        <a:lnTo>
                          <a:pt x="46" y="7"/>
                        </a:lnTo>
                        <a:lnTo>
                          <a:pt x="37" y="12"/>
                        </a:lnTo>
                        <a:lnTo>
                          <a:pt x="30" y="17"/>
                        </a:lnTo>
                        <a:lnTo>
                          <a:pt x="23" y="25"/>
                        </a:lnTo>
                        <a:lnTo>
                          <a:pt x="18" y="32"/>
                        </a:lnTo>
                        <a:lnTo>
                          <a:pt x="13" y="40"/>
                        </a:lnTo>
                        <a:lnTo>
                          <a:pt x="8" y="55"/>
                        </a:lnTo>
                        <a:lnTo>
                          <a:pt x="3" y="71"/>
                        </a:lnTo>
                        <a:lnTo>
                          <a:pt x="1" y="86"/>
                        </a:lnTo>
                        <a:lnTo>
                          <a:pt x="0" y="100"/>
                        </a:lnTo>
                        <a:lnTo>
                          <a:pt x="47" y="10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3" name="Freeform 572"/>
                  <p:cNvSpPr>
                    <a:spLocks noChangeAspect="1"/>
                  </p:cNvSpPr>
                  <p:nvPr/>
                </p:nvSpPr>
                <p:spPr bwMode="auto">
                  <a:xfrm>
                    <a:off x="432" y="1446"/>
                    <a:ext cx="14" cy="36"/>
                  </a:xfrm>
                  <a:custGeom>
                    <a:avLst/>
                    <a:gdLst>
                      <a:gd name="T0" fmla="*/ 10 w 47"/>
                      <a:gd name="T1" fmla="*/ 36 h 117"/>
                      <a:gd name="T2" fmla="*/ 14 w 47"/>
                      <a:gd name="T3" fmla="*/ 30 h 117"/>
                      <a:gd name="T4" fmla="*/ 14 w 47"/>
                      <a:gd name="T5" fmla="*/ 0 h 117"/>
                      <a:gd name="T6" fmla="*/ 0 w 47"/>
                      <a:gd name="T7" fmla="*/ 0 h 117"/>
                      <a:gd name="T8" fmla="*/ 0 w 47"/>
                      <a:gd name="T9" fmla="*/ 30 h 117"/>
                      <a:gd name="T10" fmla="*/ 10 w 47"/>
                      <a:gd name="T11" fmla="*/ 36 h 117"/>
                      <a:gd name="T12" fmla="*/ 10 w 47"/>
                      <a:gd name="T13" fmla="*/ 36 h 117"/>
                      <a:gd name="T14" fmla="*/ 14 w 47"/>
                      <a:gd name="T15" fmla="*/ 34 h 117"/>
                      <a:gd name="T16" fmla="*/ 14 w 47"/>
                      <a:gd name="T17" fmla="*/ 30 h 117"/>
                      <a:gd name="T18" fmla="*/ 10 w 47"/>
                      <a:gd name="T19" fmla="*/ 36 h 117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" h="117">
                        <a:moveTo>
                          <a:pt x="32" y="117"/>
                        </a:moveTo>
                        <a:lnTo>
                          <a:pt x="47" y="9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32" y="117"/>
                        </a:lnTo>
                        <a:lnTo>
                          <a:pt x="47" y="112"/>
                        </a:lnTo>
                        <a:lnTo>
                          <a:pt x="47" y="96"/>
                        </a:lnTo>
                        <a:lnTo>
                          <a:pt x="32" y="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4" name="Freeform 573"/>
                  <p:cNvSpPr>
                    <a:spLocks noChangeAspect="1"/>
                  </p:cNvSpPr>
                  <p:nvPr/>
                </p:nvSpPr>
                <p:spPr bwMode="auto">
                  <a:xfrm>
                    <a:off x="425" y="1468"/>
                    <a:ext cx="14" cy="14"/>
                  </a:xfrm>
                  <a:custGeom>
                    <a:avLst/>
                    <a:gdLst>
                      <a:gd name="T0" fmla="*/ 0 w 51"/>
                      <a:gd name="T1" fmla="*/ 8 h 51"/>
                      <a:gd name="T2" fmla="*/ 9 w 51"/>
                      <a:gd name="T3" fmla="*/ 14 h 51"/>
                      <a:gd name="T4" fmla="*/ 14 w 51"/>
                      <a:gd name="T5" fmla="*/ 12 h 51"/>
                      <a:gd name="T6" fmla="*/ 10 w 51"/>
                      <a:gd name="T7" fmla="*/ 0 h 51"/>
                      <a:gd name="T8" fmla="*/ 4 w 51"/>
                      <a:gd name="T9" fmla="*/ 2 h 51"/>
                      <a:gd name="T10" fmla="*/ 0 w 51"/>
                      <a:gd name="T11" fmla="*/ 8 h 51"/>
                      <a:gd name="T12" fmla="*/ 4 w 51"/>
                      <a:gd name="T13" fmla="*/ 2 h 51"/>
                      <a:gd name="T14" fmla="*/ 0 w 51"/>
                      <a:gd name="T15" fmla="*/ 4 h 51"/>
                      <a:gd name="T16" fmla="*/ 0 w 51"/>
                      <a:gd name="T17" fmla="*/ 8 h 5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51" h="51">
                        <a:moveTo>
                          <a:pt x="0" y="28"/>
                        </a:moveTo>
                        <a:lnTo>
                          <a:pt x="32" y="51"/>
                        </a:lnTo>
                        <a:lnTo>
                          <a:pt x="51" y="43"/>
                        </a:lnTo>
                        <a:lnTo>
                          <a:pt x="35" y="0"/>
                        </a:lnTo>
                        <a:lnTo>
                          <a:pt x="16" y="7"/>
                        </a:lnTo>
                        <a:lnTo>
                          <a:pt x="0" y="28"/>
                        </a:lnTo>
                        <a:lnTo>
                          <a:pt x="16" y="7"/>
                        </a:lnTo>
                        <a:lnTo>
                          <a:pt x="0" y="13"/>
                        </a:lnTo>
                        <a:lnTo>
                          <a:pt x="0" y="2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5" name="Freeform 574"/>
                  <p:cNvSpPr>
                    <a:spLocks noChangeAspect="1"/>
                  </p:cNvSpPr>
                  <p:nvPr/>
                </p:nvSpPr>
                <p:spPr bwMode="auto">
                  <a:xfrm>
                    <a:off x="425" y="1475"/>
                    <a:ext cx="14" cy="100"/>
                  </a:xfrm>
                  <a:custGeom>
                    <a:avLst/>
                    <a:gdLst>
                      <a:gd name="T0" fmla="*/ 7 w 47"/>
                      <a:gd name="T1" fmla="*/ 100 h 314"/>
                      <a:gd name="T2" fmla="*/ 14 w 47"/>
                      <a:gd name="T3" fmla="*/ 93 h 314"/>
                      <a:gd name="T4" fmla="*/ 14 w 47"/>
                      <a:gd name="T5" fmla="*/ 0 h 314"/>
                      <a:gd name="T6" fmla="*/ 0 w 47"/>
                      <a:gd name="T7" fmla="*/ 0 h 314"/>
                      <a:gd name="T8" fmla="*/ 0 w 47"/>
                      <a:gd name="T9" fmla="*/ 93 h 314"/>
                      <a:gd name="T10" fmla="*/ 7 w 47"/>
                      <a:gd name="T11" fmla="*/ 100 h 314"/>
                      <a:gd name="T12" fmla="*/ 0 w 47"/>
                      <a:gd name="T13" fmla="*/ 93 h 314"/>
                      <a:gd name="T14" fmla="*/ 0 w 47"/>
                      <a:gd name="T15" fmla="*/ 100 h 314"/>
                      <a:gd name="T16" fmla="*/ 7 w 47"/>
                      <a:gd name="T17" fmla="*/ 100 h 314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7" h="314">
                        <a:moveTo>
                          <a:pt x="23" y="314"/>
                        </a:moveTo>
                        <a:lnTo>
                          <a:pt x="47" y="291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3" y="314"/>
                        </a:lnTo>
                        <a:lnTo>
                          <a:pt x="0" y="291"/>
                        </a:lnTo>
                        <a:lnTo>
                          <a:pt x="0" y="314"/>
                        </a:lnTo>
                        <a:lnTo>
                          <a:pt x="23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6" name="Freeform 575"/>
                  <p:cNvSpPr>
                    <a:spLocks noChangeAspect="1"/>
                  </p:cNvSpPr>
                  <p:nvPr/>
                </p:nvSpPr>
                <p:spPr bwMode="auto">
                  <a:xfrm>
                    <a:off x="432" y="1561"/>
                    <a:ext cx="50" cy="14"/>
                  </a:xfrm>
                  <a:custGeom>
                    <a:avLst/>
                    <a:gdLst>
                      <a:gd name="T0" fmla="*/ 50 w 168"/>
                      <a:gd name="T1" fmla="*/ 7 h 46"/>
                      <a:gd name="T2" fmla="*/ 43 w 168"/>
                      <a:gd name="T3" fmla="*/ 0 h 46"/>
                      <a:gd name="T4" fmla="*/ 0 w 168"/>
                      <a:gd name="T5" fmla="*/ 0 h 46"/>
                      <a:gd name="T6" fmla="*/ 0 w 168"/>
                      <a:gd name="T7" fmla="*/ 14 h 46"/>
                      <a:gd name="T8" fmla="*/ 43 w 168"/>
                      <a:gd name="T9" fmla="*/ 14 h 46"/>
                      <a:gd name="T10" fmla="*/ 50 w 168"/>
                      <a:gd name="T11" fmla="*/ 7 h 46"/>
                      <a:gd name="T12" fmla="*/ 43 w 168"/>
                      <a:gd name="T13" fmla="*/ 14 h 46"/>
                      <a:gd name="T14" fmla="*/ 50 w 168"/>
                      <a:gd name="T15" fmla="*/ 14 h 46"/>
                      <a:gd name="T16" fmla="*/ 50 w 168"/>
                      <a:gd name="T17" fmla="*/ 7 h 4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68" h="46">
                        <a:moveTo>
                          <a:pt x="168" y="23"/>
                        </a:moveTo>
                        <a:lnTo>
                          <a:pt x="145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45" y="46"/>
                        </a:lnTo>
                        <a:lnTo>
                          <a:pt x="168" y="23"/>
                        </a:lnTo>
                        <a:lnTo>
                          <a:pt x="145" y="46"/>
                        </a:lnTo>
                        <a:lnTo>
                          <a:pt x="168" y="46"/>
                        </a:lnTo>
                        <a:lnTo>
                          <a:pt x="16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7" name="Freeform 576"/>
                  <p:cNvSpPr>
                    <a:spLocks noChangeAspect="1"/>
                  </p:cNvSpPr>
                  <p:nvPr/>
                </p:nvSpPr>
                <p:spPr bwMode="auto">
                  <a:xfrm>
                    <a:off x="5063" y="1425"/>
                    <a:ext cx="43" cy="143"/>
                  </a:xfrm>
                  <a:custGeom>
                    <a:avLst/>
                    <a:gdLst>
                      <a:gd name="T0" fmla="*/ 0 w 145"/>
                      <a:gd name="T1" fmla="*/ 143 h 469"/>
                      <a:gd name="T2" fmla="*/ 0 w 145"/>
                      <a:gd name="T3" fmla="*/ 55 h 469"/>
                      <a:gd name="T4" fmla="*/ 6 w 145"/>
                      <a:gd name="T5" fmla="*/ 52 h 469"/>
                      <a:gd name="T6" fmla="*/ 6 w 145"/>
                      <a:gd name="T7" fmla="*/ 23 h 469"/>
                      <a:gd name="T8" fmla="*/ 6 w 145"/>
                      <a:gd name="T9" fmla="*/ 20 h 469"/>
                      <a:gd name="T10" fmla="*/ 7 w 145"/>
                      <a:gd name="T11" fmla="*/ 16 h 469"/>
                      <a:gd name="T12" fmla="*/ 8 w 145"/>
                      <a:gd name="T13" fmla="*/ 12 h 469"/>
                      <a:gd name="T14" fmla="*/ 9 w 145"/>
                      <a:gd name="T15" fmla="*/ 8 h 469"/>
                      <a:gd name="T16" fmla="*/ 10 w 145"/>
                      <a:gd name="T17" fmla="*/ 7 h 469"/>
                      <a:gd name="T18" fmla="*/ 11 w 145"/>
                      <a:gd name="T19" fmla="*/ 5 h 469"/>
                      <a:gd name="T20" fmla="*/ 12 w 145"/>
                      <a:gd name="T21" fmla="*/ 3 h 469"/>
                      <a:gd name="T22" fmla="*/ 14 w 145"/>
                      <a:gd name="T23" fmla="*/ 2 h 469"/>
                      <a:gd name="T24" fmla="*/ 16 w 145"/>
                      <a:gd name="T25" fmla="*/ 1 h 469"/>
                      <a:gd name="T26" fmla="*/ 17 w 145"/>
                      <a:gd name="T27" fmla="*/ 1 h 469"/>
                      <a:gd name="T28" fmla="*/ 20 w 145"/>
                      <a:gd name="T29" fmla="*/ 0 h 469"/>
                      <a:gd name="T30" fmla="*/ 22 w 145"/>
                      <a:gd name="T31" fmla="*/ 0 h 469"/>
                      <a:gd name="T32" fmla="*/ 24 w 145"/>
                      <a:gd name="T33" fmla="*/ 0 h 469"/>
                      <a:gd name="T34" fmla="*/ 26 w 145"/>
                      <a:gd name="T35" fmla="*/ 1 h 469"/>
                      <a:gd name="T36" fmla="*/ 28 w 145"/>
                      <a:gd name="T37" fmla="*/ 1 h 469"/>
                      <a:gd name="T38" fmla="*/ 29 w 145"/>
                      <a:gd name="T39" fmla="*/ 2 h 469"/>
                      <a:gd name="T40" fmla="*/ 31 w 145"/>
                      <a:gd name="T41" fmla="*/ 3 h 469"/>
                      <a:gd name="T42" fmla="*/ 32 w 145"/>
                      <a:gd name="T43" fmla="*/ 5 h 469"/>
                      <a:gd name="T44" fmla="*/ 33 w 145"/>
                      <a:gd name="T45" fmla="*/ 6 h 469"/>
                      <a:gd name="T46" fmla="*/ 34 w 145"/>
                      <a:gd name="T47" fmla="*/ 8 h 469"/>
                      <a:gd name="T48" fmla="*/ 35 w 145"/>
                      <a:gd name="T49" fmla="*/ 11 h 469"/>
                      <a:gd name="T50" fmla="*/ 36 w 145"/>
                      <a:gd name="T51" fmla="*/ 16 h 469"/>
                      <a:gd name="T52" fmla="*/ 37 w 145"/>
                      <a:gd name="T53" fmla="*/ 20 h 469"/>
                      <a:gd name="T54" fmla="*/ 37 w 145"/>
                      <a:gd name="T55" fmla="*/ 23 h 469"/>
                      <a:gd name="T56" fmla="*/ 37 w 145"/>
                      <a:gd name="T57" fmla="*/ 52 h 469"/>
                      <a:gd name="T58" fmla="*/ 43 w 145"/>
                      <a:gd name="T59" fmla="*/ 54 h 469"/>
                      <a:gd name="T60" fmla="*/ 43 w 145"/>
                      <a:gd name="T61" fmla="*/ 143 h 469"/>
                      <a:gd name="T62" fmla="*/ 0 w 145"/>
                      <a:gd name="T63" fmla="*/ 143 h 469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45" h="469">
                        <a:moveTo>
                          <a:pt x="0" y="469"/>
                        </a:moveTo>
                        <a:lnTo>
                          <a:pt x="0" y="181"/>
                        </a:lnTo>
                        <a:lnTo>
                          <a:pt x="20" y="172"/>
                        </a:lnTo>
                        <a:lnTo>
                          <a:pt x="20" y="76"/>
                        </a:lnTo>
                        <a:lnTo>
                          <a:pt x="20" y="65"/>
                        </a:lnTo>
                        <a:lnTo>
                          <a:pt x="22" y="52"/>
                        </a:lnTo>
                        <a:lnTo>
                          <a:pt x="26" y="40"/>
                        </a:lnTo>
                        <a:lnTo>
                          <a:pt x="31" y="27"/>
                        </a:lnTo>
                        <a:lnTo>
                          <a:pt x="34" y="22"/>
                        </a:lnTo>
                        <a:lnTo>
                          <a:pt x="38" y="16"/>
                        </a:lnTo>
                        <a:lnTo>
                          <a:pt x="42" y="11"/>
                        </a:lnTo>
                        <a:lnTo>
                          <a:pt x="48" y="7"/>
                        </a:lnTo>
                        <a:lnTo>
                          <a:pt x="53" y="4"/>
                        </a:lnTo>
                        <a:lnTo>
                          <a:pt x="59" y="2"/>
                        </a:lnTo>
                        <a:lnTo>
                          <a:pt x="66" y="0"/>
                        </a:lnTo>
                        <a:lnTo>
                          <a:pt x="73" y="0"/>
                        </a:lnTo>
                        <a:lnTo>
                          <a:pt x="80" y="0"/>
                        </a:lnTo>
                        <a:lnTo>
                          <a:pt x="87" y="2"/>
                        </a:lnTo>
                        <a:lnTo>
                          <a:pt x="93" y="4"/>
                        </a:lnTo>
                        <a:lnTo>
                          <a:pt x="98" y="7"/>
                        </a:lnTo>
                        <a:lnTo>
                          <a:pt x="103" y="10"/>
                        </a:lnTo>
                        <a:lnTo>
                          <a:pt x="108" y="15"/>
                        </a:lnTo>
                        <a:lnTo>
                          <a:pt x="111" y="21"/>
                        </a:lnTo>
                        <a:lnTo>
                          <a:pt x="114" y="26"/>
                        </a:lnTo>
                        <a:lnTo>
                          <a:pt x="119" y="37"/>
                        </a:lnTo>
                        <a:lnTo>
                          <a:pt x="122" y="51"/>
                        </a:lnTo>
                        <a:lnTo>
                          <a:pt x="125" y="64"/>
                        </a:lnTo>
                        <a:lnTo>
                          <a:pt x="126" y="76"/>
                        </a:lnTo>
                        <a:lnTo>
                          <a:pt x="126" y="172"/>
                        </a:lnTo>
                        <a:lnTo>
                          <a:pt x="145" y="178"/>
                        </a:lnTo>
                        <a:lnTo>
                          <a:pt x="145" y="469"/>
                        </a:lnTo>
                        <a:lnTo>
                          <a:pt x="0" y="469"/>
                        </a:lnTo>
                        <a:close/>
                      </a:path>
                    </a:pathLst>
                  </a:custGeom>
                  <a:solidFill>
                    <a:srgbClr val="8C253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8" name="Freeform 577"/>
                  <p:cNvSpPr>
                    <a:spLocks noChangeAspect="1"/>
                  </p:cNvSpPr>
                  <p:nvPr/>
                </p:nvSpPr>
                <p:spPr bwMode="auto">
                  <a:xfrm>
                    <a:off x="5055" y="1475"/>
                    <a:ext cx="14" cy="93"/>
                  </a:xfrm>
                  <a:custGeom>
                    <a:avLst/>
                    <a:gdLst>
                      <a:gd name="T0" fmla="*/ 4 w 47"/>
                      <a:gd name="T1" fmla="*/ 0 h 309"/>
                      <a:gd name="T2" fmla="*/ 0 w 47"/>
                      <a:gd name="T3" fmla="*/ 6 h 309"/>
                      <a:gd name="T4" fmla="*/ 0 w 47"/>
                      <a:gd name="T5" fmla="*/ 93 h 309"/>
                      <a:gd name="T6" fmla="*/ 14 w 47"/>
                      <a:gd name="T7" fmla="*/ 93 h 309"/>
                      <a:gd name="T8" fmla="*/ 14 w 47"/>
                      <a:gd name="T9" fmla="*/ 6 h 309"/>
                      <a:gd name="T10" fmla="*/ 4 w 47"/>
                      <a:gd name="T11" fmla="*/ 0 h 309"/>
                      <a:gd name="T12" fmla="*/ 4 w 47"/>
                      <a:gd name="T13" fmla="*/ 0 h 309"/>
                      <a:gd name="T14" fmla="*/ 0 w 47"/>
                      <a:gd name="T15" fmla="*/ 2 h 309"/>
                      <a:gd name="T16" fmla="*/ 0 w 47"/>
                      <a:gd name="T17" fmla="*/ 6 h 309"/>
                      <a:gd name="T18" fmla="*/ 4 w 47"/>
                      <a:gd name="T19" fmla="*/ 0 h 309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" h="309">
                        <a:moveTo>
                          <a:pt x="14" y="0"/>
                        </a:moveTo>
                        <a:lnTo>
                          <a:pt x="0" y="21"/>
                        </a:lnTo>
                        <a:lnTo>
                          <a:pt x="0" y="309"/>
                        </a:lnTo>
                        <a:lnTo>
                          <a:pt x="47" y="309"/>
                        </a:lnTo>
                        <a:lnTo>
                          <a:pt x="47" y="21"/>
                        </a:lnTo>
                        <a:lnTo>
                          <a:pt x="14" y="0"/>
                        </a:lnTo>
                        <a:lnTo>
                          <a:pt x="0" y="6"/>
                        </a:lnTo>
                        <a:lnTo>
                          <a:pt x="0" y="21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9" name="Freeform 578"/>
                  <p:cNvSpPr>
                    <a:spLocks noChangeAspect="1"/>
                  </p:cNvSpPr>
                  <p:nvPr/>
                </p:nvSpPr>
                <p:spPr bwMode="auto">
                  <a:xfrm>
                    <a:off x="5063" y="1468"/>
                    <a:ext cx="14" cy="14"/>
                  </a:xfrm>
                  <a:custGeom>
                    <a:avLst/>
                    <a:gdLst>
                      <a:gd name="T0" fmla="*/ 14 w 52"/>
                      <a:gd name="T1" fmla="*/ 6 h 51"/>
                      <a:gd name="T2" fmla="*/ 5 w 52"/>
                      <a:gd name="T3" fmla="*/ 0 h 51"/>
                      <a:gd name="T4" fmla="*/ 0 w 52"/>
                      <a:gd name="T5" fmla="*/ 2 h 51"/>
                      <a:gd name="T6" fmla="*/ 5 w 52"/>
                      <a:gd name="T7" fmla="*/ 14 h 51"/>
                      <a:gd name="T8" fmla="*/ 11 w 52"/>
                      <a:gd name="T9" fmla="*/ 12 h 51"/>
                      <a:gd name="T10" fmla="*/ 14 w 52"/>
                      <a:gd name="T11" fmla="*/ 6 h 51"/>
                      <a:gd name="T12" fmla="*/ 11 w 52"/>
                      <a:gd name="T13" fmla="*/ 12 h 51"/>
                      <a:gd name="T14" fmla="*/ 14 w 52"/>
                      <a:gd name="T15" fmla="*/ 10 h 51"/>
                      <a:gd name="T16" fmla="*/ 14 w 52"/>
                      <a:gd name="T17" fmla="*/ 6 h 5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52" h="51">
                        <a:moveTo>
                          <a:pt x="52" y="21"/>
                        </a:moveTo>
                        <a:lnTo>
                          <a:pt x="19" y="0"/>
                        </a:lnTo>
                        <a:lnTo>
                          <a:pt x="0" y="9"/>
                        </a:lnTo>
                        <a:lnTo>
                          <a:pt x="20" y="51"/>
                        </a:lnTo>
                        <a:lnTo>
                          <a:pt x="39" y="42"/>
                        </a:lnTo>
                        <a:lnTo>
                          <a:pt x="52" y="21"/>
                        </a:lnTo>
                        <a:lnTo>
                          <a:pt x="39" y="42"/>
                        </a:lnTo>
                        <a:lnTo>
                          <a:pt x="52" y="36"/>
                        </a:lnTo>
                        <a:lnTo>
                          <a:pt x="52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0" name="Freeform 579"/>
                  <p:cNvSpPr>
                    <a:spLocks noChangeAspect="1"/>
                  </p:cNvSpPr>
                  <p:nvPr/>
                </p:nvSpPr>
                <p:spPr bwMode="auto">
                  <a:xfrm>
                    <a:off x="5063" y="1446"/>
                    <a:ext cx="14" cy="29"/>
                  </a:xfrm>
                  <a:custGeom>
                    <a:avLst/>
                    <a:gdLst>
                      <a:gd name="T0" fmla="*/ 14 w 47"/>
                      <a:gd name="T1" fmla="*/ 0 h 96"/>
                      <a:gd name="T2" fmla="*/ 0 w 47"/>
                      <a:gd name="T3" fmla="*/ 0 h 96"/>
                      <a:gd name="T4" fmla="*/ 0 w 47"/>
                      <a:gd name="T5" fmla="*/ 29 h 96"/>
                      <a:gd name="T6" fmla="*/ 14 w 47"/>
                      <a:gd name="T7" fmla="*/ 29 h 96"/>
                      <a:gd name="T8" fmla="*/ 14 w 47"/>
                      <a:gd name="T9" fmla="*/ 0 h 96"/>
                      <a:gd name="T10" fmla="*/ 14 w 47"/>
                      <a:gd name="T11" fmla="*/ 0 h 96"/>
                      <a:gd name="T12" fmla="*/ 0 w 47"/>
                      <a:gd name="T13" fmla="*/ 0 h 96"/>
                      <a:gd name="T14" fmla="*/ 0 w 47"/>
                      <a:gd name="T15" fmla="*/ 0 h 96"/>
                      <a:gd name="T16" fmla="*/ 0 w 47"/>
                      <a:gd name="T17" fmla="*/ 0 h 96"/>
                      <a:gd name="T18" fmla="*/ 14 w 47"/>
                      <a:gd name="T19" fmla="*/ 0 h 9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" h="96">
                        <a:moveTo>
                          <a:pt x="47" y="0"/>
                        </a:move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47" y="9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4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1" name="Freeform 580"/>
                  <p:cNvSpPr>
                    <a:spLocks noChangeAspect="1"/>
                  </p:cNvSpPr>
                  <p:nvPr/>
                </p:nvSpPr>
                <p:spPr bwMode="auto">
                  <a:xfrm>
                    <a:off x="5063" y="1417"/>
                    <a:ext cx="21" cy="29"/>
                  </a:xfrm>
                  <a:custGeom>
                    <a:avLst/>
                    <a:gdLst>
                      <a:gd name="T0" fmla="*/ 21 w 77"/>
                      <a:gd name="T1" fmla="*/ 0 h 100"/>
                      <a:gd name="T2" fmla="*/ 21 w 77"/>
                      <a:gd name="T3" fmla="*/ 0 h 100"/>
                      <a:gd name="T4" fmla="*/ 18 w 77"/>
                      <a:gd name="T5" fmla="*/ 0 h 100"/>
                      <a:gd name="T6" fmla="*/ 15 w 77"/>
                      <a:gd name="T7" fmla="*/ 1 h 100"/>
                      <a:gd name="T8" fmla="*/ 13 w 77"/>
                      <a:gd name="T9" fmla="*/ 2 h 100"/>
                      <a:gd name="T10" fmla="*/ 10 w 77"/>
                      <a:gd name="T11" fmla="*/ 3 h 100"/>
                      <a:gd name="T12" fmla="*/ 8 w 77"/>
                      <a:gd name="T13" fmla="*/ 5 h 100"/>
                      <a:gd name="T14" fmla="*/ 7 w 77"/>
                      <a:gd name="T15" fmla="*/ 8 h 100"/>
                      <a:gd name="T16" fmla="*/ 5 w 77"/>
                      <a:gd name="T17" fmla="*/ 10 h 100"/>
                      <a:gd name="T18" fmla="*/ 4 w 77"/>
                      <a:gd name="T19" fmla="*/ 12 h 100"/>
                      <a:gd name="T20" fmla="*/ 2 w 77"/>
                      <a:gd name="T21" fmla="*/ 16 h 100"/>
                      <a:gd name="T22" fmla="*/ 1 w 77"/>
                      <a:gd name="T23" fmla="*/ 21 h 100"/>
                      <a:gd name="T24" fmla="*/ 0 w 77"/>
                      <a:gd name="T25" fmla="*/ 25 h 100"/>
                      <a:gd name="T26" fmla="*/ 0 w 77"/>
                      <a:gd name="T27" fmla="*/ 29 h 100"/>
                      <a:gd name="T28" fmla="*/ 13 w 77"/>
                      <a:gd name="T29" fmla="*/ 29 h 100"/>
                      <a:gd name="T30" fmla="*/ 13 w 77"/>
                      <a:gd name="T31" fmla="*/ 27 h 100"/>
                      <a:gd name="T32" fmla="*/ 13 w 77"/>
                      <a:gd name="T33" fmla="*/ 23 h 100"/>
                      <a:gd name="T34" fmla="*/ 14 w 77"/>
                      <a:gd name="T35" fmla="*/ 21 h 100"/>
                      <a:gd name="T36" fmla="*/ 15 w 77"/>
                      <a:gd name="T37" fmla="*/ 17 h 100"/>
                      <a:gd name="T38" fmla="*/ 16 w 77"/>
                      <a:gd name="T39" fmla="*/ 17 h 100"/>
                      <a:gd name="T40" fmla="*/ 16 w 77"/>
                      <a:gd name="T41" fmla="*/ 16 h 100"/>
                      <a:gd name="T42" fmla="*/ 17 w 77"/>
                      <a:gd name="T43" fmla="*/ 15 h 100"/>
                      <a:gd name="T44" fmla="*/ 18 w 77"/>
                      <a:gd name="T45" fmla="*/ 14 h 100"/>
                      <a:gd name="T46" fmla="*/ 18 w 77"/>
                      <a:gd name="T47" fmla="*/ 14 h 100"/>
                      <a:gd name="T48" fmla="*/ 19 w 77"/>
                      <a:gd name="T49" fmla="*/ 14 h 100"/>
                      <a:gd name="T50" fmla="*/ 20 w 77"/>
                      <a:gd name="T51" fmla="*/ 14 h 100"/>
                      <a:gd name="T52" fmla="*/ 21 w 77"/>
                      <a:gd name="T53" fmla="*/ 14 h 100"/>
                      <a:gd name="T54" fmla="*/ 21 w 77"/>
                      <a:gd name="T55" fmla="*/ 14 h 100"/>
                      <a:gd name="T56" fmla="*/ 21 w 77"/>
                      <a:gd name="T57" fmla="*/ 0 h 100"/>
                      <a:gd name="T58" fmla="*/ 21 w 77"/>
                      <a:gd name="T59" fmla="*/ 0 h 100"/>
                      <a:gd name="T60" fmla="*/ 21 w 77"/>
                      <a:gd name="T61" fmla="*/ 0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77" y="0"/>
                        </a:moveTo>
                        <a:lnTo>
                          <a:pt x="77" y="0"/>
                        </a:lnTo>
                        <a:lnTo>
                          <a:pt x="66" y="0"/>
                        </a:lnTo>
                        <a:lnTo>
                          <a:pt x="56" y="4"/>
                        </a:lnTo>
                        <a:lnTo>
                          <a:pt x="46" y="7"/>
                        </a:lnTo>
                        <a:lnTo>
                          <a:pt x="38" y="12"/>
                        </a:lnTo>
                        <a:lnTo>
                          <a:pt x="31" y="18"/>
                        </a:lnTo>
                        <a:lnTo>
                          <a:pt x="24" y="26"/>
                        </a:lnTo>
                        <a:lnTo>
                          <a:pt x="19" y="33"/>
                        </a:lnTo>
                        <a:lnTo>
                          <a:pt x="14" y="41"/>
                        </a:lnTo>
                        <a:lnTo>
                          <a:pt x="7" y="56"/>
                        </a:lnTo>
                        <a:lnTo>
                          <a:pt x="3" y="72"/>
                        </a:lnTo>
                        <a:lnTo>
                          <a:pt x="1" y="87"/>
                        </a:lnTo>
                        <a:lnTo>
                          <a:pt x="0" y="100"/>
                        </a:lnTo>
                        <a:lnTo>
                          <a:pt x="47" y="100"/>
                        </a:lnTo>
                        <a:lnTo>
                          <a:pt x="47" y="92"/>
                        </a:lnTo>
                        <a:lnTo>
                          <a:pt x="49" y="81"/>
                        </a:lnTo>
                        <a:lnTo>
                          <a:pt x="52" y="71"/>
                        </a:lnTo>
                        <a:lnTo>
                          <a:pt x="56" y="60"/>
                        </a:lnTo>
                        <a:lnTo>
                          <a:pt x="58" y="58"/>
                        </a:lnTo>
                        <a:lnTo>
                          <a:pt x="60" y="55"/>
                        </a:lnTo>
                        <a:lnTo>
                          <a:pt x="62" y="52"/>
                        </a:lnTo>
                        <a:lnTo>
                          <a:pt x="65" y="50"/>
                        </a:lnTo>
                        <a:lnTo>
                          <a:pt x="67" y="49"/>
                        </a:lnTo>
                        <a:lnTo>
                          <a:pt x="71" y="48"/>
                        </a:lnTo>
                        <a:lnTo>
                          <a:pt x="74" y="47"/>
                        </a:lnTo>
                        <a:lnTo>
                          <a:pt x="77" y="47"/>
                        </a:lnTo>
                        <a:lnTo>
                          <a:pt x="7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2" name="Freeform 581"/>
                  <p:cNvSpPr>
                    <a:spLocks noChangeAspect="1"/>
                  </p:cNvSpPr>
                  <p:nvPr/>
                </p:nvSpPr>
                <p:spPr bwMode="auto">
                  <a:xfrm>
                    <a:off x="5084" y="1417"/>
                    <a:ext cx="21" cy="29"/>
                  </a:xfrm>
                  <a:custGeom>
                    <a:avLst/>
                    <a:gdLst>
                      <a:gd name="T0" fmla="*/ 21 w 76"/>
                      <a:gd name="T1" fmla="*/ 29 h 100"/>
                      <a:gd name="T2" fmla="*/ 21 w 76"/>
                      <a:gd name="T3" fmla="*/ 29 h 100"/>
                      <a:gd name="T4" fmla="*/ 21 w 76"/>
                      <a:gd name="T5" fmla="*/ 25 h 100"/>
                      <a:gd name="T6" fmla="*/ 20 w 76"/>
                      <a:gd name="T7" fmla="*/ 20 h 100"/>
                      <a:gd name="T8" fmla="*/ 19 w 76"/>
                      <a:gd name="T9" fmla="*/ 16 h 100"/>
                      <a:gd name="T10" fmla="*/ 17 w 76"/>
                      <a:gd name="T11" fmla="*/ 12 h 100"/>
                      <a:gd name="T12" fmla="*/ 16 w 76"/>
                      <a:gd name="T13" fmla="*/ 9 h 100"/>
                      <a:gd name="T14" fmla="*/ 15 w 76"/>
                      <a:gd name="T15" fmla="*/ 7 h 100"/>
                      <a:gd name="T16" fmla="*/ 13 w 76"/>
                      <a:gd name="T17" fmla="*/ 5 h 100"/>
                      <a:gd name="T18" fmla="*/ 11 w 76"/>
                      <a:gd name="T19" fmla="*/ 3 h 100"/>
                      <a:gd name="T20" fmla="*/ 8 w 76"/>
                      <a:gd name="T21" fmla="*/ 2 h 100"/>
                      <a:gd name="T22" fmla="*/ 6 w 76"/>
                      <a:gd name="T23" fmla="*/ 1 h 100"/>
                      <a:gd name="T24" fmla="*/ 3 w 76"/>
                      <a:gd name="T25" fmla="*/ 0 h 100"/>
                      <a:gd name="T26" fmla="*/ 0 w 76"/>
                      <a:gd name="T27" fmla="*/ 0 h 100"/>
                      <a:gd name="T28" fmla="*/ 0 w 76"/>
                      <a:gd name="T29" fmla="*/ 14 h 100"/>
                      <a:gd name="T30" fmla="*/ 1 w 76"/>
                      <a:gd name="T31" fmla="*/ 14 h 100"/>
                      <a:gd name="T32" fmla="*/ 2 w 76"/>
                      <a:gd name="T33" fmla="*/ 14 h 100"/>
                      <a:gd name="T34" fmla="*/ 2 w 76"/>
                      <a:gd name="T35" fmla="*/ 14 h 100"/>
                      <a:gd name="T36" fmla="*/ 3 w 76"/>
                      <a:gd name="T37" fmla="*/ 14 h 100"/>
                      <a:gd name="T38" fmla="*/ 4 w 76"/>
                      <a:gd name="T39" fmla="*/ 15 h 100"/>
                      <a:gd name="T40" fmla="*/ 5 w 76"/>
                      <a:gd name="T41" fmla="*/ 16 h 100"/>
                      <a:gd name="T42" fmla="*/ 5 w 76"/>
                      <a:gd name="T43" fmla="*/ 17 h 100"/>
                      <a:gd name="T44" fmla="*/ 6 w 76"/>
                      <a:gd name="T45" fmla="*/ 17 h 100"/>
                      <a:gd name="T46" fmla="*/ 7 w 76"/>
                      <a:gd name="T47" fmla="*/ 20 h 100"/>
                      <a:gd name="T48" fmla="*/ 7 w 76"/>
                      <a:gd name="T49" fmla="*/ 23 h 100"/>
                      <a:gd name="T50" fmla="*/ 8 w 76"/>
                      <a:gd name="T51" fmla="*/ 26 h 100"/>
                      <a:gd name="T52" fmla="*/ 8 w 76"/>
                      <a:gd name="T53" fmla="*/ 29 h 100"/>
                      <a:gd name="T54" fmla="*/ 8 w 76"/>
                      <a:gd name="T55" fmla="*/ 29 h 100"/>
                      <a:gd name="T56" fmla="*/ 21 w 76"/>
                      <a:gd name="T57" fmla="*/ 29 h 100"/>
                      <a:gd name="T58" fmla="*/ 21 w 76"/>
                      <a:gd name="T59" fmla="*/ 29 h 100"/>
                      <a:gd name="T60" fmla="*/ 21 w 76"/>
                      <a:gd name="T61" fmla="*/ 29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6" h="100">
                        <a:moveTo>
                          <a:pt x="76" y="100"/>
                        </a:moveTo>
                        <a:lnTo>
                          <a:pt x="76" y="100"/>
                        </a:lnTo>
                        <a:lnTo>
                          <a:pt x="75" y="86"/>
                        </a:lnTo>
                        <a:lnTo>
                          <a:pt x="73" y="70"/>
                        </a:lnTo>
                        <a:lnTo>
                          <a:pt x="68" y="54"/>
                        </a:lnTo>
                        <a:lnTo>
                          <a:pt x="62" y="40"/>
                        </a:lnTo>
                        <a:lnTo>
                          <a:pt x="58" y="32"/>
                        </a:lnTo>
                        <a:lnTo>
                          <a:pt x="53" y="25"/>
                        </a:lnTo>
                        <a:lnTo>
                          <a:pt x="46" y="17"/>
                        </a:lnTo>
                        <a:lnTo>
                          <a:pt x="39" y="12"/>
                        </a:lnTo>
                        <a:lnTo>
                          <a:pt x="30" y="7"/>
                        </a:lnTo>
                        <a:lnTo>
                          <a:pt x="21" y="2"/>
                        </a:lnTo>
                        <a:lnTo>
                          <a:pt x="10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4" y="47"/>
                        </a:lnTo>
                        <a:lnTo>
                          <a:pt x="7" y="48"/>
                        </a:lnTo>
                        <a:lnTo>
                          <a:pt x="9" y="48"/>
                        </a:lnTo>
                        <a:lnTo>
                          <a:pt x="12" y="50"/>
                        </a:lnTo>
                        <a:lnTo>
                          <a:pt x="14" y="52"/>
                        </a:lnTo>
                        <a:lnTo>
                          <a:pt x="17" y="54"/>
                        </a:lnTo>
                        <a:lnTo>
                          <a:pt x="19" y="57"/>
                        </a:lnTo>
                        <a:lnTo>
                          <a:pt x="20" y="59"/>
                        </a:lnTo>
                        <a:lnTo>
                          <a:pt x="24" y="69"/>
                        </a:lnTo>
                        <a:lnTo>
                          <a:pt x="27" y="79"/>
                        </a:lnTo>
                        <a:lnTo>
                          <a:pt x="28" y="90"/>
                        </a:lnTo>
                        <a:lnTo>
                          <a:pt x="29" y="100"/>
                        </a:lnTo>
                        <a:lnTo>
                          <a:pt x="76" y="10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3" name="Freeform 582"/>
                  <p:cNvSpPr>
                    <a:spLocks noChangeAspect="1"/>
                  </p:cNvSpPr>
                  <p:nvPr/>
                </p:nvSpPr>
                <p:spPr bwMode="auto">
                  <a:xfrm>
                    <a:off x="5091" y="1446"/>
                    <a:ext cx="14" cy="36"/>
                  </a:xfrm>
                  <a:custGeom>
                    <a:avLst/>
                    <a:gdLst>
                      <a:gd name="T0" fmla="*/ 4 w 47"/>
                      <a:gd name="T1" fmla="*/ 36 h 117"/>
                      <a:gd name="T2" fmla="*/ 14 w 47"/>
                      <a:gd name="T3" fmla="*/ 30 h 117"/>
                      <a:gd name="T4" fmla="*/ 14 w 47"/>
                      <a:gd name="T5" fmla="*/ 0 h 117"/>
                      <a:gd name="T6" fmla="*/ 0 w 47"/>
                      <a:gd name="T7" fmla="*/ 0 h 117"/>
                      <a:gd name="T8" fmla="*/ 0 w 47"/>
                      <a:gd name="T9" fmla="*/ 30 h 117"/>
                      <a:gd name="T10" fmla="*/ 4 w 47"/>
                      <a:gd name="T11" fmla="*/ 36 h 117"/>
                      <a:gd name="T12" fmla="*/ 0 w 47"/>
                      <a:gd name="T13" fmla="*/ 30 h 117"/>
                      <a:gd name="T14" fmla="*/ 0 w 47"/>
                      <a:gd name="T15" fmla="*/ 34 h 117"/>
                      <a:gd name="T16" fmla="*/ 4 w 47"/>
                      <a:gd name="T17" fmla="*/ 36 h 117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7" h="117">
                        <a:moveTo>
                          <a:pt x="15" y="117"/>
                        </a:moveTo>
                        <a:lnTo>
                          <a:pt x="47" y="9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15" y="117"/>
                        </a:lnTo>
                        <a:lnTo>
                          <a:pt x="0" y="96"/>
                        </a:lnTo>
                        <a:lnTo>
                          <a:pt x="0" y="112"/>
                        </a:lnTo>
                        <a:lnTo>
                          <a:pt x="15" y="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4" name="Freeform 583"/>
                  <p:cNvSpPr>
                    <a:spLocks noChangeAspect="1"/>
                  </p:cNvSpPr>
                  <p:nvPr/>
                </p:nvSpPr>
                <p:spPr bwMode="auto">
                  <a:xfrm>
                    <a:off x="5098" y="1468"/>
                    <a:ext cx="14" cy="14"/>
                  </a:xfrm>
                  <a:custGeom>
                    <a:avLst/>
                    <a:gdLst>
                      <a:gd name="T0" fmla="*/ 14 w 51"/>
                      <a:gd name="T1" fmla="*/ 8 h 51"/>
                      <a:gd name="T2" fmla="*/ 10 w 51"/>
                      <a:gd name="T3" fmla="*/ 2 h 51"/>
                      <a:gd name="T4" fmla="*/ 4 w 51"/>
                      <a:gd name="T5" fmla="*/ 0 h 51"/>
                      <a:gd name="T6" fmla="*/ 0 w 51"/>
                      <a:gd name="T7" fmla="*/ 12 h 51"/>
                      <a:gd name="T8" fmla="*/ 5 w 51"/>
                      <a:gd name="T9" fmla="*/ 14 h 51"/>
                      <a:gd name="T10" fmla="*/ 14 w 51"/>
                      <a:gd name="T11" fmla="*/ 8 h 51"/>
                      <a:gd name="T12" fmla="*/ 14 w 51"/>
                      <a:gd name="T13" fmla="*/ 8 h 51"/>
                      <a:gd name="T14" fmla="*/ 14 w 51"/>
                      <a:gd name="T15" fmla="*/ 4 h 51"/>
                      <a:gd name="T16" fmla="*/ 10 w 51"/>
                      <a:gd name="T17" fmla="*/ 2 h 51"/>
                      <a:gd name="T18" fmla="*/ 14 w 51"/>
                      <a:gd name="T19" fmla="*/ 8 h 5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51" h="51">
                        <a:moveTo>
                          <a:pt x="51" y="28"/>
                        </a:moveTo>
                        <a:lnTo>
                          <a:pt x="35" y="7"/>
                        </a:lnTo>
                        <a:lnTo>
                          <a:pt x="16" y="0"/>
                        </a:lnTo>
                        <a:lnTo>
                          <a:pt x="0" y="43"/>
                        </a:lnTo>
                        <a:lnTo>
                          <a:pt x="19" y="51"/>
                        </a:lnTo>
                        <a:lnTo>
                          <a:pt x="51" y="28"/>
                        </a:lnTo>
                        <a:lnTo>
                          <a:pt x="51" y="13"/>
                        </a:lnTo>
                        <a:lnTo>
                          <a:pt x="35" y="7"/>
                        </a:lnTo>
                        <a:lnTo>
                          <a:pt x="51" y="2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5" name="Freeform 584"/>
                  <p:cNvSpPr>
                    <a:spLocks noChangeAspect="1"/>
                  </p:cNvSpPr>
                  <p:nvPr/>
                </p:nvSpPr>
                <p:spPr bwMode="auto">
                  <a:xfrm>
                    <a:off x="5098" y="1475"/>
                    <a:ext cx="14" cy="100"/>
                  </a:xfrm>
                  <a:custGeom>
                    <a:avLst/>
                    <a:gdLst>
                      <a:gd name="T0" fmla="*/ 7 w 47"/>
                      <a:gd name="T1" fmla="*/ 100 h 314"/>
                      <a:gd name="T2" fmla="*/ 14 w 47"/>
                      <a:gd name="T3" fmla="*/ 93 h 314"/>
                      <a:gd name="T4" fmla="*/ 14 w 47"/>
                      <a:gd name="T5" fmla="*/ 0 h 314"/>
                      <a:gd name="T6" fmla="*/ 0 w 47"/>
                      <a:gd name="T7" fmla="*/ 0 h 314"/>
                      <a:gd name="T8" fmla="*/ 0 w 47"/>
                      <a:gd name="T9" fmla="*/ 93 h 314"/>
                      <a:gd name="T10" fmla="*/ 7 w 47"/>
                      <a:gd name="T11" fmla="*/ 100 h 314"/>
                      <a:gd name="T12" fmla="*/ 7 w 47"/>
                      <a:gd name="T13" fmla="*/ 100 h 314"/>
                      <a:gd name="T14" fmla="*/ 14 w 47"/>
                      <a:gd name="T15" fmla="*/ 100 h 314"/>
                      <a:gd name="T16" fmla="*/ 14 w 47"/>
                      <a:gd name="T17" fmla="*/ 93 h 314"/>
                      <a:gd name="T18" fmla="*/ 7 w 47"/>
                      <a:gd name="T19" fmla="*/ 100 h 314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" h="314">
                        <a:moveTo>
                          <a:pt x="24" y="314"/>
                        </a:moveTo>
                        <a:lnTo>
                          <a:pt x="47" y="291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4" y="314"/>
                        </a:lnTo>
                        <a:lnTo>
                          <a:pt x="47" y="314"/>
                        </a:lnTo>
                        <a:lnTo>
                          <a:pt x="47" y="291"/>
                        </a:lnTo>
                        <a:lnTo>
                          <a:pt x="24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6" name="Freeform 585"/>
                  <p:cNvSpPr>
                    <a:spLocks noChangeAspect="1"/>
                  </p:cNvSpPr>
                  <p:nvPr/>
                </p:nvSpPr>
                <p:spPr bwMode="auto">
                  <a:xfrm>
                    <a:off x="5055" y="1561"/>
                    <a:ext cx="50" cy="14"/>
                  </a:xfrm>
                  <a:custGeom>
                    <a:avLst/>
                    <a:gdLst>
                      <a:gd name="T0" fmla="*/ 0 w 168"/>
                      <a:gd name="T1" fmla="*/ 7 h 46"/>
                      <a:gd name="T2" fmla="*/ 7 w 168"/>
                      <a:gd name="T3" fmla="*/ 14 h 46"/>
                      <a:gd name="T4" fmla="*/ 50 w 168"/>
                      <a:gd name="T5" fmla="*/ 14 h 46"/>
                      <a:gd name="T6" fmla="*/ 50 w 168"/>
                      <a:gd name="T7" fmla="*/ 0 h 46"/>
                      <a:gd name="T8" fmla="*/ 7 w 168"/>
                      <a:gd name="T9" fmla="*/ 0 h 46"/>
                      <a:gd name="T10" fmla="*/ 0 w 168"/>
                      <a:gd name="T11" fmla="*/ 7 h 46"/>
                      <a:gd name="T12" fmla="*/ 0 w 168"/>
                      <a:gd name="T13" fmla="*/ 7 h 46"/>
                      <a:gd name="T14" fmla="*/ 0 w 168"/>
                      <a:gd name="T15" fmla="*/ 14 h 46"/>
                      <a:gd name="T16" fmla="*/ 7 w 168"/>
                      <a:gd name="T17" fmla="*/ 14 h 46"/>
                      <a:gd name="T18" fmla="*/ 0 w 168"/>
                      <a:gd name="T19" fmla="*/ 7 h 4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68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168" y="46"/>
                        </a:lnTo>
                        <a:lnTo>
                          <a:pt x="168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0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7" name="Freeform 586"/>
                  <p:cNvSpPr>
                    <a:spLocks noChangeAspect="1"/>
                  </p:cNvSpPr>
                  <p:nvPr/>
                </p:nvSpPr>
                <p:spPr bwMode="auto">
                  <a:xfrm>
                    <a:off x="568" y="1425"/>
                    <a:ext cx="43" cy="143"/>
                  </a:xfrm>
                  <a:custGeom>
                    <a:avLst/>
                    <a:gdLst>
                      <a:gd name="T0" fmla="*/ 43 w 145"/>
                      <a:gd name="T1" fmla="*/ 143 h 469"/>
                      <a:gd name="T2" fmla="*/ 43 w 145"/>
                      <a:gd name="T3" fmla="*/ 55 h 469"/>
                      <a:gd name="T4" fmla="*/ 37 w 145"/>
                      <a:gd name="T5" fmla="*/ 52 h 469"/>
                      <a:gd name="T6" fmla="*/ 37 w 145"/>
                      <a:gd name="T7" fmla="*/ 23 h 469"/>
                      <a:gd name="T8" fmla="*/ 37 w 145"/>
                      <a:gd name="T9" fmla="*/ 20 h 469"/>
                      <a:gd name="T10" fmla="*/ 36 w 145"/>
                      <a:gd name="T11" fmla="*/ 16 h 469"/>
                      <a:gd name="T12" fmla="*/ 36 w 145"/>
                      <a:gd name="T13" fmla="*/ 12 h 469"/>
                      <a:gd name="T14" fmla="*/ 34 w 145"/>
                      <a:gd name="T15" fmla="*/ 8 h 469"/>
                      <a:gd name="T16" fmla="*/ 33 w 145"/>
                      <a:gd name="T17" fmla="*/ 7 h 469"/>
                      <a:gd name="T18" fmla="*/ 32 w 145"/>
                      <a:gd name="T19" fmla="*/ 5 h 469"/>
                      <a:gd name="T20" fmla="*/ 31 w 145"/>
                      <a:gd name="T21" fmla="*/ 3 h 469"/>
                      <a:gd name="T22" fmla="*/ 29 w 145"/>
                      <a:gd name="T23" fmla="*/ 2 h 469"/>
                      <a:gd name="T24" fmla="*/ 27 w 145"/>
                      <a:gd name="T25" fmla="*/ 1 h 469"/>
                      <a:gd name="T26" fmla="*/ 26 w 145"/>
                      <a:gd name="T27" fmla="*/ 1 h 469"/>
                      <a:gd name="T28" fmla="*/ 24 w 145"/>
                      <a:gd name="T29" fmla="*/ 0 h 469"/>
                      <a:gd name="T30" fmla="*/ 21 w 145"/>
                      <a:gd name="T31" fmla="*/ 0 h 469"/>
                      <a:gd name="T32" fmla="*/ 19 w 145"/>
                      <a:gd name="T33" fmla="*/ 0 h 469"/>
                      <a:gd name="T34" fmla="*/ 17 w 145"/>
                      <a:gd name="T35" fmla="*/ 1 h 469"/>
                      <a:gd name="T36" fmla="*/ 15 w 145"/>
                      <a:gd name="T37" fmla="*/ 1 h 469"/>
                      <a:gd name="T38" fmla="*/ 14 w 145"/>
                      <a:gd name="T39" fmla="*/ 2 h 469"/>
                      <a:gd name="T40" fmla="*/ 12 w 145"/>
                      <a:gd name="T41" fmla="*/ 3 h 469"/>
                      <a:gd name="T42" fmla="*/ 11 w 145"/>
                      <a:gd name="T43" fmla="*/ 5 h 469"/>
                      <a:gd name="T44" fmla="*/ 10 w 145"/>
                      <a:gd name="T45" fmla="*/ 6 h 469"/>
                      <a:gd name="T46" fmla="*/ 9 w 145"/>
                      <a:gd name="T47" fmla="*/ 8 h 469"/>
                      <a:gd name="T48" fmla="*/ 7 w 145"/>
                      <a:gd name="T49" fmla="*/ 11 h 469"/>
                      <a:gd name="T50" fmla="*/ 7 w 145"/>
                      <a:gd name="T51" fmla="*/ 16 h 469"/>
                      <a:gd name="T52" fmla="*/ 6 w 145"/>
                      <a:gd name="T53" fmla="*/ 20 h 469"/>
                      <a:gd name="T54" fmla="*/ 6 w 145"/>
                      <a:gd name="T55" fmla="*/ 23 h 469"/>
                      <a:gd name="T56" fmla="*/ 6 w 145"/>
                      <a:gd name="T57" fmla="*/ 52 h 469"/>
                      <a:gd name="T58" fmla="*/ 0 w 145"/>
                      <a:gd name="T59" fmla="*/ 54 h 469"/>
                      <a:gd name="T60" fmla="*/ 0 w 145"/>
                      <a:gd name="T61" fmla="*/ 143 h 469"/>
                      <a:gd name="T62" fmla="*/ 43 w 145"/>
                      <a:gd name="T63" fmla="*/ 143 h 469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45" h="469">
                        <a:moveTo>
                          <a:pt x="145" y="469"/>
                        </a:moveTo>
                        <a:lnTo>
                          <a:pt x="145" y="181"/>
                        </a:lnTo>
                        <a:lnTo>
                          <a:pt x="126" y="172"/>
                        </a:lnTo>
                        <a:lnTo>
                          <a:pt x="126" y="76"/>
                        </a:lnTo>
                        <a:lnTo>
                          <a:pt x="125" y="65"/>
                        </a:lnTo>
                        <a:lnTo>
                          <a:pt x="123" y="52"/>
                        </a:lnTo>
                        <a:lnTo>
                          <a:pt x="120" y="40"/>
                        </a:lnTo>
                        <a:lnTo>
                          <a:pt x="115" y="27"/>
                        </a:lnTo>
                        <a:lnTo>
                          <a:pt x="111" y="22"/>
                        </a:lnTo>
                        <a:lnTo>
                          <a:pt x="107" y="16"/>
                        </a:lnTo>
                        <a:lnTo>
                          <a:pt x="103" y="11"/>
                        </a:lnTo>
                        <a:lnTo>
                          <a:pt x="98" y="7"/>
                        </a:lnTo>
                        <a:lnTo>
                          <a:pt x="92" y="4"/>
                        </a:lnTo>
                        <a:lnTo>
                          <a:pt x="86" y="2"/>
                        </a:lnTo>
                        <a:lnTo>
                          <a:pt x="80" y="0"/>
                        </a:lnTo>
                        <a:lnTo>
                          <a:pt x="72" y="0"/>
                        </a:lnTo>
                        <a:lnTo>
                          <a:pt x="65" y="0"/>
                        </a:lnTo>
                        <a:lnTo>
                          <a:pt x="59" y="2"/>
                        </a:lnTo>
                        <a:lnTo>
                          <a:pt x="52" y="4"/>
                        </a:lnTo>
                        <a:lnTo>
                          <a:pt x="47" y="7"/>
                        </a:lnTo>
                        <a:lnTo>
                          <a:pt x="42" y="10"/>
                        </a:lnTo>
                        <a:lnTo>
                          <a:pt x="38" y="15"/>
                        </a:lnTo>
                        <a:lnTo>
                          <a:pt x="33" y="21"/>
                        </a:lnTo>
                        <a:lnTo>
                          <a:pt x="30" y="26"/>
                        </a:lnTo>
                        <a:lnTo>
                          <a:pt x="25" y="37"/>
                        </a:lnTo>
                        <a:lnTo>
                          <a:pt x="22" y="51"/>
                        </a:lnTo>
                        <a:lnTo>
                          <a:pt x="20" y="64"/>
                        </a:lnTo>
                        <a:lnTo>
                          <a:pt x="19" y="76"/>
                        </a:lnTo>
                        <a:lnTo>
                          <a:pt x="19" y="172"/>
                        </a:lnTo>
                        <a:lnTo>
                          <a:pt x="0" y="178"/>
                        </a:lnTo>
                        <a:lnTo>
                          <a:pt x="0" y="469"/>
                        </a:lnTo>
                        <a:lnTo>
                          <a:pt x="145" y="469"/>
                        </a:lnTo>
                        <a:close/>
                      </a:path>
                    </a:pathLst>
                  </a:custGeom>
                  <a:solidFill>
                    <a:srgbClr val="8C253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8" name="Freeform 587"/>
                  <p:cNvSpPr>
                    <a:spLocks noChangeAspect="1"/>
                  </p:cNvSpPr>
                  <p:nvPr/>
                </p:nvSpPr>
                <p:spPr bwMode="auto">
                  <a:xfrm>
                    <a:off x="603" y="1475"/>
                    <a:ext cx="14" cy="93"/>
                  </a:xfrm>
                  <a:custGeom>
                    <a:avLst/>
                    <a:gdLst>
                      <a:gd name="T0" fmla="*/ 10 w 46"/>
                      <a:gd name="T1" fmla="*/ 0 h 309"/>
                      <a:gd name="T2" fmla="*/ 0 w 46"/>
                      <a:gd name="T3" fmla="*/ 6 h 309"/>
                      <a:gd name="T4" fmla="*/ 0 w 46"/>
                      <a:gd name="T5" fmla="*/ 93 h 309"/>
                      <a:gd name="T6" fmla="*/ 14 w 46"/>
                      <a:gd name="T7" fmla="*/ 93 h 309"/>
                      <a:gd name="T8" fmla="*/ 14 w 46"/>
                      <a:gd name="T9" fmla="*/ 6 h 309"/>
                      <a:gd name="T10" fmla="*/ 10 w 46"/>
                      <a:gd name="T11" fmla="*/ 0 h 309"/>
                      <a:gd name="T12" fmla="*/ 14 w 46"/>
                      <a:gd name="T13" fmla="*/ 6 h 309"/>
                      <a:gd name="T14" fmla="*/ 14 w 46"/>
                      <a:gd name="T15" fmla="*/ 2 h 309"/>
                      <a:gd name="T16" fmla="*/ 10 w 46"/>
                      <a:gd name="T17" fmla="*/ 0 h 309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6" h="309">
                        <a:moveTo>
                          <a:pt x="33" y="0"/>
                        </a:moveTo>
                        <a:lnTo>
                          <a:pt x="0" y="21"/>
                        </a:lnTo>
                        <a:lnTo>
                          <a:pt x="0" y="309"/>
                        </a:lnTo>
                        <a:lnTo>
                          <a:pt x="46" y="309"/>
                        </a:lnTo>
                        <a:lnTo>
                          <a:pt x="46" y="21"/>
                        </a:lnTo>
                        <a:lnTo>
                          <a:pt x="33" y="0"/>
                        </a:lnTo>
                        <a:lnTo>
                          <a:pt x="46" y="21"/>
                        </a:lnTo>
                        <a:lnTo>
                          <a:pt x="46" y="6"/>
                        </a:lnTo>
                        <a:lnTo>
                          <a:pt x="3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9" name="Freeform 588"/>
                  <p:cNvSpPr>
                    <a:spLocks noChangeAspect="1"/>
                  </p:cNvSpPr>
                  <p:nvPr/>
                </p:nvSpPr>
                <p:spPr bwMode="auto">
                  <a:xfrm>
                    <a:off x="596" y="1468"/>
                    <a:ext cx="14" cy="14"/>
                  </a:xfrm>
                  <a:custGeom>
                    <a:avLst/>
                    <a:gdLst>
                      <a:gd name="T0" fmla="*/ 0 w 52"/>
                      <a:gd name="T1" fmla="*/ 6 h 51"/>
                      <a:gd name="T2" fmla="*/ 4 w 52"/>
                      <a:gd name="T3" fmla="*/ 12 h 51"/>
                      <a:gd name="T4" fmla="*/ 9 w 52"/>
                      <a:gd name="T5" fmla="*/ 14 h 51"/>
                      <a:gd name="T6" fmla="*/ 14 w 52"/>
                      <a:gd name="T7" fmla="*/ 2 h 51"/>
                      <a:gd name="T8" fmla="*/ 9 w 52"/>
                      <a:gd name="T9" fmla="*/ 0 h 51"/>
                      <a:gd name="T10" fmla="*/ 0 w 52"/>
                      <a:gd name="T11" fmla="*/ 6 h 51"/>
                      <a:gd name="T12" fmla="*/ 0 w 52"/>
                      <a:gd name="T13" fmla="*/ 6 h 51"/>
                      <a:gd name="T14" fmla="*/ 0 w 52"/>
                      <a:gd name="T15" fmla="*/ 10 h 51"/>
                      <a:gd name="T16" fmla="*/ 4 w 52"/>
                      <a:gd name="T17" fmla="*/ 12 h 51"/>
                      <a:gd name="T18" fmla="*/ 0 w 52"/>
                      <a:gd name="T19" fmla="*/ 6 h 5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52" h="51">
                        <a:moveTo>
                          <a:pt x="0" y="21"/>
                        </a:moveTo>
                        <a:lnTo>
                          <a:pt x="14" y="42"/>
                        </a:lnTo>
                        <a:lnTo>
                          <a:pt x="33" y="51"/>
                        </a:lnTo>
                        <a:lnTo>
                          <a:pt x="52" y="9"/>
                        </a:lnTo>
                        <a:lnTo>
                          <a:pt x="33" y="0"/>
                        </a:lnTo>
                        <a:lnTo>
                          <a:pt x="0" y="21"/>
                        </a:lnTo>
                        <a:lnTo>
                          <a:pt x="0" y="36"/>
                        </a:lnTo>
                        <a:lnTo>
                          <a:pt x="14" y="42"/>
                        </a:lnTo>
                        <a:lnTo>
                          <a:pt x="0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0" name="Freeform 589"/>
                  <p:cNvSpPr>
                    <a:spLocks noChangeAspect="1"/>
                  </p:cNvSpPr>
                  <p:nvPr/>
                </p:nvSpPr>
                <p:spPr bwMode="auto">
                  <a:xfrm>
                    <a:off x="596" y="1446"/>
                    <a:ext cx="14" cy="29"/>
                  </a:xfrm>
                  <a:custGeom>
                    <a:avLst/>
                    <a:gdLst>
                      <a:gd name="T0" fmla="*/ 14 w 46"/>
                      <a:gd name="T1" fmla="*/ 0 h 96"/>
                      <a:gd name="T2" fmla="*/ 0 w 46"/>
                      <a:gd name="T3" fmla="*/ 0 h 96"/>
                      <a:gd name="T4" fmla="*/ 0 w 46"/>
                      <a:gd name="T5" fmla="*/ 29 h 96"/>
                      <a:gd name="T6" fmla="*/ 14 w 46"/>
                      <a:gd name="T7" fmla="*/ 29 h 96"/>
                      <a:gd name="T8" fmla="*/ 14 w 46"/>
                      <a:gd name="T9" fmla="*/ 0 h 96"/>
                      <a:gd name="T10" fmla="*/ 14 w 46"/>
                      <a:gd name="T11" fmla="*/ 0 h 96"/>
                      <a:gd name="T12" fmla="*/ 0 w 46"/>
                      <a:gd name="T13" fmla="*/ 0 h 96"/>
                      <a:gd name="T14" fmla="*/ 0 w 46"/>
                      <a:gd name="T15" fmla="*/ 0 h 96"/>
                      <a:gd name="T16" fmla="*/ 0 w 46"/>
                      <a:gd name="T17" fmla="*/ 0 h 96"/>
                      <a:gd name="T18" fmla="*/ 14 w 46"/>
                      <a:gd name="T19" fmla="*/ 0 h 9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96">
                        <a:moveTo>
                          <a:pt x="46" y="0"/>
                        </a:move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46" y="9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4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1" name="Freeform 590"/>
                  <p:cNvSpPr>
                    <a:spLocks noChangeAspect="1"/>
                  </p:cNvSpPr>
                  <p:nvPr/>
                </p:nvSpPr>
                <p:spPr bwMode="auto">
                  <a:xfrm>
                    <a:off x="589" y="1417"/>
                    <a:ext cx="21" cy="29"/>
                  </a:xfrm>
                  <a:custGeom>
                    <a:avLst/>
                    <a:gdLst>
                      <a:gd name="T0" fmla="*/ 0 w 77"/>
                      <a:gd name="T1" fmla="*/ 14 h 100"/>
                      <a:gd name="T2" fmla="*/ 0 w 77"/>
                      <a:gd name="T3" fmla="*/ 14 h 100"/>
                      <a:gd name="T4" fmla="*/ 1 w 77"/>
                      <a:gd name="T5" fmla="*/ 14 h 100"/>
                      <a:gd name="T6" fmla="*/ 2 w 77"/>
                      <a:gd name="T7" fmla="*/ 14 h 100"/>
                      <a:gd name="T8" fmla="*/ 3 w 77"/>
                      <a:gd name="T9" fmla="*/ 14 h 100"/>
                      <a:gd name="T10" fmla="*/ 3 w 77"/>
                      <a:gd name="T11" fmla="*/ 14 h 100"/>
                      <a:gd name="T12" fmla="*/ 4 w 77"/>
                      <a:gd name="T13" fmla="*/ 15 h 100"/>
                      <a:gd name="T14" fmla="*/ 5 w 77"/>
                      <a:gd name="T15" fmla="*/ 16 h 100"/>
                      <a:gd name="T16" fmla="*/ 5 w 77"/>
                      <a:gd name="T17" fmla="*/ 17 h 100"/>
                      <a:gd name="T18" fmla="*/ 6 w 77"/>
                      <a:gd name="T19" fmla="*/ 18 h 100"/>
                      <a:gd name="T20" fmla="*/ 7 w 77"/>
                      <a:gd name="T21" fmla="*/ 21 h 100"/>
                      <a:gd name="T22" fmla="*/ 8 w 77"/>
                      <a:gd name="T23" fmla="*/ 23 h 100"/>
                      <a:gd name="T24" fmla="*/ 8 w 77"/>
                      <a:gd name="T25" fmla="*/ 27 h 100"/>
                      <a:gd name="T26" fmla="*/ 8 w 77"/>
                      <a:gd name="T27" fmla="*/ 29 h 100"/>
                      <a:gd name="T28" fmla="*/ 21 w 77"/>
                      <a:gd name="T29" fmla="*/ 29 h 100"/>
                      <a:gd name="T30" fmla="*/ 21 w 77"/>
                      <a:gd name="T31" fmla="*/ 25 h 100"/>
                      <a:gd name="T32" fmla="*/ 20 w 77"/>
                      <a:gd name="T33" fmla="*/ 21 h 100"/>
                      <a:gd name="T34" fmla="*/ 19 w 77"/>
                      <a:gd name="T35" fmla="*/ 16 h 100"/>
                      <a:gd name="T36" fmla="*/ 17 w 77"/>
                      <a:gd name="T37" fmla="*/ 12 h 100"/>
                      <a:gd name="T38" fmla="*/ 16 w 77"/>
                      <a:gd name="T39" fmla="*/ 9 h 100"/>
                      <a:gd name="T40" fmla="*/ 14 w 77"/>
                      <a:gd name="T41" fmla="*/ 8 h 100"/>
                      <a:gd name="T42" fmla="*/ 13 w 77"/>
                      <a:gd name="T43" fmla="*/ 5 h 100"/>
                      <a:gd name="T44" fmla="*/ 11 w 77"/>
                      <a:gd name="T45" fmla="*/ 3 h 100"/>
                      <a:gd name="T46" fmla="*/ 8 w 77"/>
                      <a:gd name="T47" fmla="*/ 2 h 100"/>
                      <a:gd name="T48" fmla="*/ 6 w 77"/>
                      <a:gd name="T49" fmla="*/ 1 h 100"/>
                      <a:gd name="T50" fmla="*/ 3 w 77"/>
                      <a:gd name="T51" fmla="*/ 0 h 100"/>
                      <a:gd name="T52" fmla="*/ 0 w 77"/>
                      <a:gd name="T53" fmla="*/ 0 h 100"/>
                      <a:gd name="T54" fmla="*/ 0 w 77"/>
                      <a:gd name="T55" fmla="*/ 0 h 100"/>
                      <a:gd name="T56" fmla="*/ 0 w 77"/>
                      <a:gd name="T57" fmla="*/ 14 h 100"/>
                      <a:gd name="T58" fmla="*/ 0 w 77"/>
                      <a:gd name="T59" fmla="*/ 14 h 100"/>
                      <a:gd name="T60" fmla="*/ 0 w 77"/>
                      <a:gd name="T61" fmla="*/ 14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0" y="47"/>
                        </a:moveTo>
                        <a:lnTo>
                          <a:pt x="0" y="47"/>
                        </a:lnTo>
                        <a:lnTo>
                          <a:pt x="5" y="47"/>
                        </a:lnTo>
                        <a:lnTo>
                          <a:pt x="7" y="48"/>
                        </a:lnTo>
                        <a:lnTo>
                          <a:pt x="10" y="49"/>
                        </a:lnTo>
                        <a:lnTo>
                          <a:pt x="12" y="50"/>
                        </a:lnTo>
                        <a:lnTo>
                          <a:pt x="15" y="52"/>
                        </a:lnTo>
                        <a:lnTo>
                          <a:pt x="17" y="55"/>
                        </a:lnTo>
                        <a:lnTo>
                          <a:pt x="19" y="58"/>
                        </a:lnTo>
                        <a:lnTo>
                          <a:pt x="22" y="61"/>
                        </a:lnTo>
                        <a:lnTo>
                          <a:pt x="26" y="71"/>
                        </a:lnTo>
                        <a:lnTo>
                          <a:pt x="29" y="81"/>
                        </a:lnTo>
                        <a:lnTo>
                          <a:pt x="31" y="92"/>
                        </a:lnTo>
                        <a:lnTo>
                          <a:pt x="31" y="100"/>
                        </a:lnTo>
                        <a:lnTo>
                          <a:pt x="77" y="100"/>
                        </a:lnTo>
                        <a:lnTo>
                          <a:pt x="76" y="87"/>
                        </a:lnTo>
                        <a:lnTo>
                          <a:pt x="74" y="71"/>
                        </a:lnTo>
                        <a:lnTo>
                          <a:pt x="70" y="55"/>
                        </a:lnTo>
                        <a:lnTo>
                          <a:pt x="64" y="40"/>
                        </a:lnTo>
                        <a:lnTo>
                          <a:pt x="58" y="32"/>
                        </a:lnTo>
                        <a:lnTo>
                          <a:pt x="53" y="26"/>
                        </a:lnTo>
                        <a:lnTo>
                          <a:pt x="47" y="18"/>
                        </a:lnTo>
                        <a:lnTo>
                          <a:pt x="39" y="12"/>
                        </a:lnTo>
                        <a:lnTo>
                          <a:pt x="31" y="7"/>
                        </a:lnTo>
                        <a:lnTo>
                          <a:pt x="22" y="4"/>
                        </a:lnTo>
                        <a:lnTo>
                          <a:pt x="11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2" name="Freeform 591"/>
                  <p:cNvSpPr>
                    <a:spLocks noChangeAspect="1"/>
                  </p:cNvSpPr>
                  <p:nvPr/>
                </p:nvSpPr>
                <p:spPr bwMode="auto">
                  <a:xfrm>
                    <a:off x="560" y="1417"/>
                    <a:ext cx="29" cy="29"/>
                  </a:xfrm>
                  <a:custGeom>
                    <a:avLst/>
                    <a:gdLst>
                      <a:gd name="T0" fmla="*/ 18 w 76"/>
                      <a:gd name="T1" fmla="*/ 29 h 100"/>
                      <a:gd name="T2" fmla="*/ 18 w 76"/>
                      <a:gd name="T3" fmla="*/ 29 h 100"/>
                      <a:gd name="T4" fmla="*/ 18 w 76"/>
                      <a:gd name="T5" fmla="*/ 26 h 100"/>
                      <a:gd name="T6" fmla="*/ 18 w 76"/>
                      <a:gd name="T7" fmla="*/ 23 h 100"/>
                      <a:gd name="T8" fmla="*/ 19 w 76"/>
                      <a:gd name="T9" fmla="*/ 20 h 100"/>
                      <a:gd name="T10" fmla="*/ 21 w 76"/>
                      <a:gd name="T11" fmla="*/ 17 h 100"/>
                      <a:gd name="T12" fmla="*/ 21 w 76"/>
                      <a:gd name="T13" fmla="*/ 17 h 100"/>
                      <a:gd name="T14" fmla="*/ 23 w 76"/>
                      <a:gd name="T15" fmla="*/ 16 h 100"/>
                      <a:gd name="T16" fmla="*/ 24 w 76"/>
                      <a:gd name="T17" fmla="*/ 15 h 100"/>
                      <a:gd name="T18" fmla="*/ 24 w 76"/>
                      <a:gd name="T19" fmla="*/ 14 h 100"/>
                      <a:gd name="T20" fmla="*/ 25 w 76"/>
                      <a:gd name="T21" fmla="*/ 14 h 100"/>
                      <a:gd name="T22" fmla="*/ 26 w 76"/>
                      <a:gd name="T23" fmla="*/ 14 h 100"/>
                      <a:gd name="T24" fmla="*/ 27 w 76"/>
                      <a:gd name="T25" fmla="*/ 14 h 100"/>
                      <a:gd name="T26" fmla="*/ 29 w 76"/>
                      <a:gd name="T27" fmla="*/ 14 h 100"/>
                      <a:gd name="T28" fmla="*/ 29 w 76"/>
                      <a:gd name="T29" fmla="*/ 0 h 100"/>
                      <a:gd name="T30" fmla="*/ 25 w 76"/>
                      <a:gd name="T31" fmla="*/ 0 h 100"/>
                      <a:gd name="T32" fmla="*/ 21 w 76"/>
                      <a:gd name="T33" fmla="*/ 1 h 100"/>
                      <a:gd name="T34" fmla="*/ 18 w 76"/>
                      <a:gd name="T35" fmla="*/ 2 h 100"/>
                      <a:gd name="T36" fmla="*/ 14 w 76"/>
                      <a:gd name="T37" fmla="*/ 3 h 100"/>
                      <a:gd name="T38" fmla="*/ 11 w 76"/>
                      <a:gd name="T39" fmla="*/ 5 h 100"/>
                      <a:gd name="T40" fmla="*/ 9 w 76"/>
                      <a:gd name="T41" fmla="*/ 7 h 100"/>
                      <a:gd name="T42" fmla="*/ 7 w 76"/>
                      <a:gd name="T43" fmla="*/ 9 h 100"/>
                      <a:gd name="T44" fmla="*/ 5 w 76"/>
                      <a:gd name="T45" fmla="*/ 11 h 100"/>
                      <a:gd name="T46" fmla="*/ 3 w 76"/>
                      <a:gd name="T47" fmla="*/ 16 h 100"/>
                      <a:gd name="T48" fmla="*/ 1 w 76"/>
                      <a:gd name="T49" fmla="*/ 20 h 100"/>
                      <a:gd name="T50" fmla="*/ 0 w 76"/>
                      <a:gd name="T51" fmla="*/ 25 h 100"/>
                      <a:gd name="T52" fmla="*/ 0 w 76"/>
                      <a:gd name="T53" fmla="*/ 29 h 100"/>
                      <a:gd name="T54" fmla="*/ 0 w 76"/>
                      <a:gd name="T55" fmla="*/ 29 h 100"/>
                      <a:gd name="T56" fmla="*/ 18 w 76"/>
                      <a:gd name="T57" fmla="*/ 29 h 100"/>
                      <a:gd name="T58" fmla="*/ 18 w 76"/>
                      <a:gd name="T59" fmla="*/ 29 h 100"/>
                      <a:gd name="T60" fmla="*/ 18 w 76"/>
                      <a:gd name="T61" fmla="*/ 29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6" h="100">
                        <a:moveTo>
                          <a:pt x="46" y="100"/>
                        </a:moveTo>
                        <a:lnTo>
                          <a:pt x="46" y="100"/>
                        </a:lnTo>
                        <a:lnTo>
                          <a:pt x="47" y="90"/>
                        </a:lnTo>
                        <a:lnTo>
                          <a:pt x="48" y="79"/>
                        </a:lnTo>
                        <a:lnTo>
                          <a:pt x="51" y="70"/>
                        </a:lnTo>
                        <a:lnTo>
                          <a:pt x="55" y="59"/>
                        </a:lnTo>
                        <a:lnTo>
                          <a:pt x="56" y="57"/>
                        </a:lnTo>
                        <a:lnTo>
                          <a:pt x="60" y="54"/>
                        </a:lnTo>
                        <a:lnTo>
                          <a:pt x="62" y="52"/>
                        </a:lnTo>
                        <a:lnTo>
                          <a:pt x="64" y="50"/>
                        </a:lnTo>
                        <a:lnTo>
                          <a:pt x="66" y="49"/>
                        </a:lnTo>
                        <a:lnTo>
                          <a:pt x="69" y="48"/>
                        </a:lnTo>
                        <a:lnTo>
                          <a:pt x="72" y="47"/>
                        </a:lnTo>
                        <a:lnTo>
                          <a:pt x="76" y="47"/>
                        </a:lnTo>
                        <a:lnTo>
                          <a:pt x="76" y="0"/>
                        </a:lnTo>
                        <a:lnTo>
                          <a:pt x="66" y="0"/>
                        </a:lnTo>
                        <a:lnTo>
                          <a:pt x="55" y="2"/>
                        </a:lnTo>
                        <a:lnTo>
                          <a:pt x="47" y="7"/>
                        </a:lnTo>
                        <a:lnTo>
                          <a:pt x="37" y="12"/>
                        </a:lnTo>
                        <a:lnTo>
                          <a:pt x="30" y="17"/>
                        </a:lnTo>
                        <a:lnTo>
                          <a:pt x="24" y="24"/>
                        </a:lnTo>
                        <a:lnTo>
                          <a:pt x="19" y="31"/>
                        </a:lnTo>
                        <a:lnTo>
                          <a:pt x="13" y="39"/>
                        </a:lnTo>
                        <a:lnTo>
                          <a:pt x="7" y="54"/>
                        </a:lnTo>
                        <a:lnTo>
                          <a:pt x="3" y="70"/>
                        </a:lnTo>
                        <a:lnTo>
                          <a:pt x="1" y="86"/>
                        </a:lnTo>
                        <a:lnTo>
                          <a:pt x="0" y="100"/>
                        </a:lnTo>
                        <a:lnTo>
                          <a:pt x="46" y="10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3" name="Freeform 592"/>
                  <p:cNvSpPr>
                    <a:spLocks noChangeAspect="1"/>
                  </p:cNvSpPr>
                  <p:nvPr/>
                </p:nvSpPr>
                <p:spPr bwMode="auto">
                  <a:xfrm>
                    <a:off x="560" y="1446"/>
                    <a:ext cx="14" cy="36"/>
                  </a:xfrm>
                  <a:custGeom>
                    <a:avLst/>
                    <a:gdLst>
                      <a:gd name="T0" fmla="*/ 9 w 46"/>
                      <a:gd name="T1" fmla="*/ 36 h 117"/>
                      <a:gd name="T2" fmla="*/ 14 w 46"/>
                      <a:gd name="T3" fmla="*/ 30 h 117"/>
                      <a:gd name="T4" fmla="*/ 14 w 46"/>
                      <a:gd name="T5" fmla="*/ 0 h 117"/>
                      <a:gd name="T6" fmla="*/ 0 w 46"/>
                      <a:gd name="T7" fmla="*/ 0 h 117"/>
                      <a:gd name="T8" fmla="*/ 0 w 46"/>
                      <a:gd name="T9" fmla="*/ 30 h 117"/>
                      <a:gd name="T10" fmla="*/ 9 w 46"/>
                      <a:gd name="T11" fmla="*/ 36 h 117"/>
                      <a:gd name="T12" fmla="*/ 9 w 46"/>
                      <a:gd name="T13" fmla="*/ 36 h 117"/>
                      <a:gd name="T14" fmla="*/ 14 w 46"/>
                      <a:gd name="T15" fmla="*/ 34 h 117"/>
                      <a:gd name="T16" fmla="*/ 14 w 46"/>
                      <a:gd name="T17" fmla="*/ 30 h 117"/>
                      <a:gd name="T18" fmla="*/ 9 w 46"/>
                      <a:gd name="T19" fmla="*/ 36 h 117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117">
                        <a:moveTo>
                          <a:pt x="31" y="117"/>
                        </a:moveTo>
                        <a:lnTo>
                          <a:pt x="46" y="9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31" y="117"/>
                        </a:lnTo>
                        <a:lnTo>
                          <a:pt x="46" y="112"/>
                        </a:lnTo>
                        <a:lnTo>
                          <a:pt x="46" y="96"/>
                        </a:lnTo>
                        <a:lnTo>
                          <a:pt x="31" y="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4" name="Freeform 593"/>
                  <p:cNvSpPr>
                    <a:spLocks noChangeAspect="1"/>
                  </p:cNvSpPr>
                  <p:nvPr/>
                </p:nvSpPr>
                <p:spPr bwMode="auto">
                  <a:xfrm>
                    <a:off x="560" y="1468"/>
                    <a:ext cx="14" cy="14"/>
                  </a:xfrm>
                  <a:custGeom>
                    <a:avLst/>
                    <a:gdLst>
                      <a:gd name="T0" fmla="*/ 0 w 50"/>
                      <a:gd name="T1" fmla="*/ 8 h 51"/>
                      <a:gd name="T2" fmla="*/ 9 w 50"/>
                      <a:gd name="T3" fmla="*/ 14 h 51"/>
                      <a:gd name="T4" fmla="*/ 14 w 50"/>
                      <a:gd name="T5" fmla="*/ 12 h 51"/>
                      <a:gd name="T6" fmla="*/ 10 w 50"/>
                      <a:gd name="T7" fmla="*/ 0 h 51"/>
                      <a:gd name="T8" fmla="*/ 4 w 50"/>
                      <a:gd name="T9" fmla="*/ 2 h 51"/>
                      <a:gd name="T10" fmla="*/ 0 w 50"/>
                      <a:gd name="T11" fmla="*/ 8 h 51"/>
                      <a:gd name="T12" fmla="*/ 4 w 50"/>
                      <a:gd name="T13" fmla="*/ 2 h 51"/>
                      <a:gd name="T14" fmla="*/ 0 w 50"/>
                      <a:gd name="T15" fmla="*/ 4 h 51"/>
                      <a:gd name="T16" fmla="*/ 0 w 50"/>
                      <a:gd name="T17" fmla="*/ 8 h 5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50" h="51">
                        <a:moveTo>
                          <a:pt x="0" y="28"/>
                        </a:moveTo>
                        <a:lnTo>
                          <a:pt x="31" y="51"/>
                        </a:lnTo>
                        <a:lnTo>
                          <a:pt x="50" y="43"/>
                        </a:lnTo>
                        <a:lnTo>
                          <a:pt x="34" y="0"/>
                        </a:lnTo>
                        <a:lnTo>
                          <a:pt x="15" y="7"/>
                        </a:lnTo>
                        <a:lnTo>
                          <a:pt x="0" y="28"/>
                        </a:lnTo>
                        <a:lnTo>
                          <a:pt x="15" y="7"/>
                        </a:lnTo>
                        <a:lnTo>
                          <a:pt x="0" y="13"/>
                        </a:lnTo>
                        <a:lnTo>
                          <a:pt x="0" y="2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5" name="Freeform 594"/>
                  <p:cNvSpPr>
                    <a:spLocks noChangeAspect="1"/>
                  </p:cNvSpPr>
                  <p:nvPr/>
                </p:nvSpPr>
                <p:spPr bwMode="auto">
                  <a:xfrm>
                    <a:off x="560" y="1475"/>
                    <a:ext cx="7" cy="100"/>
                  </a:xfrm>
                  <a:custGeom>
                    <a:avLst/>
                    <a:gdLst>
                      <a:gd name="T0" fmla="*/ 4 w 46"/>
                      <a:gd name="T1" fmla="*/ 100 h 314"/>
                      <a:gd name="T2" fmla="*/ 7 w 46"/>
                      <a:gd name="T3" fmla="*/ 93 h 314"/>
                      <a:gd name="T4" fmla="*/ 7 w 46"/>
                      <a:gd name="T5" fmla="*/ 0 h 314"/>
                      <a:gd name="T6" fmla="*/ 0 w 46"/>
                      <a:gd name="T7" fmla="*/ 0 h 314"/>
                      <a:gd name="T8" fmla="*/ 0 w 46"/>
                      <a:gd name="T9" fmla="*/ 93 h 314"/>
                      <a:gd name="T10" fmla="*/ 4 w 46"/>
                      <a:gd name="T11" fmla="*/ 100 h 314"/>
                      <a:gd name="T12" fmla="*/ 0 w 46"/>
                      <a:gd name="T13" fmla="*/ 93 h 314"/>
                      <a:gd name="T14" fmla="*/ 0 w 46"/>
                      <a:gd name="T15" fmla="*/ 100 h 314"/>
                      <a:gd name="T16" fmla="*/ 4 w 46"/>
                      <a:gd name="T17" fmla="*/ 100 h 314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6" h="314">
                        <a:moveTo>
                          <a:pt x="23" y="314"/>
                        </a:moveTo>
                        <a:lnTo>
                          <a:pt x="46" y="29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3" y="314"/>
                        </a:lnTo>
                        <a:lnTo>
                          <a:pt x="0" y="291"/>
                        </a:lnTo>
                        <a:lnTo>
                          <a:pt x="0" y="314"/>
                        </a:lnTo>
                        <a:lnTo>
                          <a:pt x="23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6" name="Freeform 595"/>
                  <p:cNvSpPr>
                    <a:spLocks noChangeAspect="1"/>
                  </p:cNvSpPr>
                  <p:nvPr/>
                </p:nvSpPr>
                <p:spPr bwMode="auto">
                  <a:xfrm>
                    <a:off x="568" y="1561"/>
                    <a:ext cx="50" cy="14"/>
                  </a:xfrm>
                  <a:custGeom>
                    <a:avLst/>
                    <a:gdLst>
                      <a:gd name="T0" fmla="*/ 50 w 168"/>
                      <a:gd name="T1" fmla="*/ 7 h 46"/>
                      <a:gd name="T2" fmla="*/ 43 w 168"/>
                      <a:gd name="T3" fmla="*/ 0 h 46"/>
                      <a:gd name="T4" fmla="*/ 0 w 168"/>
                      <a:gd name="T5" fmla="*/ 0 h 46"/>
                      <a:gd name="T6" fmla="*/ 0 w 168"/>
                      <a:gd name="T7" fmla="*/ 14 h 46"/>
                      <a:gd name="T8" fmla="*/ 43 w 168"/>
                      <a:gd name="T9" fmla="*/ 14 h 46"/>
                      <a:gd name="T10" fmla="*/ 50 w 168"/>
                      <a:gd name="T11" fmla="*/ 7 h 46"/>
                      <a:gd name="T12" fmla="*/ 43 w 168"/>
                      <a:gd name="T13" fmla="*/ 14 h 46"/>
                      <a:gd name="T14" fmla="*/ 50 w 168"/>
                      <a:gd name="T15" fmla="*/ 14 h 46"/>
                      <a:gd name="T16" fmla="*/ 50 w 168"/>
                      <a:gd name="T17" fmla="*/ 7 h 4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68" h="46">
                        <a:moveTo>
                          <a:pt x="168" y="23"/>
                        </a:moveTo>
                        <a:lnTo>
                          <a:pt x="145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45" y="46"/>
                        </a:lnTo>
                        <a:lnTo>
                          <a:pt x="168" y="23"/>
                        </a:lnTo>
                        <a:lnTo>
                          <a:pt x="145" y="46"/>
                        </a:lnTo>
                        <a:lnTo>
                          <a:pt x="168" y="46"/>
                        </a:lnTo>
                        <a:lnTo>
                          <a:pt x="16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7" name="Freeform 596"/>
                  <p:cNvSpPr>
                    <a:spLocks noChangeAspect="1"/>
                  </p:cNvSpPr>
                  <p:nvPr/>
                </p:nvSpPr>
                <p:spPr bwMode="auto">
                  <a:xfrm>
                    <a:off x="4927" y="1425"/>
                    <a:ext cx="43" cy="143"/>
                  </a:xfrm>
                  <a:custGeom>
                    <a:avLst/>
                    <a:gdLst>
                      <a:gd name="T0" fmla="*/ 0 w 143"/>
                      <a:gd name="T1" fmla="*/ 143 h 469"/>
                      <a:gd name="T2" fmla="*/ 0 w 143"/>
                      <a:gd name="T3" fmla="*/ 55 h 469"/>
                      <a:gd name="T4" fmla="*/ 6 w 143"/>
                      <a:gd name="T5" fmla="*/ 52 h 469"/>
                      <a:gd name="T6" fmla="*/ 6 w 143"/>
                      <a:gd name="T7" fmla="*/ 23 h 469"/>
                      <a:gd name="T8" fmla="*/ 6 w 143"/>
                      <a:gd name="T9" fmla="*/ 20 h 469"/>
                      <a:gd name="T10" fmla="*/ 7 w 143"/>
                      <a:gd name="T11" fmla="*/ 16 h 469"/>
                      <a:gd name="T12" fmla="*/ 8 w 143"/>
                      <a:gd name="T13" fmla="*/ 12 h 469"/>
                      <a:gd name="T14" fmla="*/ 9 w 143"/>
                      <a:gd name="T15" fmla="*/ 8 h 469"/>
                      <a:gd name="T16" fmla="*/ 10 w 143"/>
                      <a:gd name="T17" fmla="*/ 7 h 469"/>
                      <a:gd name="T18" fmla="*/ 11 w 143"/>
                      <a:gd name="T19" fmla="*/ 5 h 469"/>
                      <a:gd name="T20" fmla="*/ 13 w 143"/>
                      <a:gd name="T21" fmla="*/ 3 h 469"/>
                      <a:gd name="T22" fmla="*/ 14 w 143"/>
                      <a:gd name="T23" fmla="*/ 2 h 469"/>
                      <a:gd name="T24" fmla="*/ 16 w 143"/>
                      <a:gd name="T25" fmla="*/ 1 h 469"/>
                      <a:gd name="T26" fmla="*/ 18 w 143"/>
                      <a:gd name="T27" fmla="*/ 1 h 469"/>
                      <a:gd name="T28" fmla="*/ 20 w 143"/>
                      <a:gd name="T29" fmla="*/ 0 h 469"/>
                      <a:gd name="T30" fmla="*/ 22 w 143"/>
                      <a:gd name="T31" fmla="*/ 0 h 469"/>
                      <a:gd name="T32" fmla="*/ 24 w 143"/>
                      <a:gd name="T33" fmla="*/ 0 h 469"/>
                      <a:gd name="T34" fmla="*/ 26 w 143"/>
                      <a:gd name="T35" fmla="*/ 1 h 469"/>
                      <a:gd name="T36" fmla="*/ 28 w 143"/>
                      <a:gd name="T37" fmla="*/ 1 h 469"/>
                      <a:gd name="T38" fmla="*/ 29 w 143"/>
                      <a:gd name="T39" fmla="*/ 2 h 469"/>
                      <a:gd name="T40" fmla="*/ 31 w 143"/>
                      <a:gd name="T41" fmla="*/ 3 h 469"/>
                      <a:gd name="T42" fmla="*/ 32 w 143"/>
                      <a:gd name="T43" fmla="*/ 5 h 469"/>
                      <a:gd name="T44" fmla="*/ 33 w 143"/>
                      <a:gd name="T45" fmla="*/ 6 h 469"/>
                      <a:gd name="T46" fmla="*/ 34 w 143"/>
                      <a:gd name="T47" fmla="*/ 8 h 469"/>
                      <a:gd name="T48" fmla="*/ 36 w 143"/>
                      <a:gd name="T49" fmla="*/ 11 h 469"/>
                      <a:gd name="T50" fmla="*/ 37 w 143"/>
                      <a:gd name="T51" fmla="*/ 16 h 469"/>
                      <a:gd name="T52" fmla="*/ 38 w 143"/>
                      <a:gd name="T53" fmla="*/ 20 h 469"/>
                      <a:gd name="T54" fmla="*/ 38 w 143"/>
                      <a:gd name="T55" fmla="*/ 23 h 469"/>
                      <a:gd name="T56" fmla="*/ 38 w 143"/>
                      <a:gd name="T57" fmla="*/ 52 h 469"/>
                      <a:gd name="T58" fmla="*/ 43 w 143"/>
                      <a:gd name="T59" fmla="*/ 54 h 469"/>
                      <a:gd name="T60" fmla="*/ 43 w 143"/>
                      <a:gd name="T61" fmla="*/ 143 h 469"/>
                      <a:gd name="T62" fmla="*/ 0 w 143"/>
                      <a:gd name="T63" fmla="*/ 143 h 469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43" h="469">
                        <a:moveTo>
                          <a:pt x="0" y="469"/>
                        </a:moveTo>
                        <a:lnTo>
                          <a:pt x="0" y="181"/>
                        </a:lnTo>
                        <a:lnTo>
                          <a:pt x="19" y="172"/>
                        </a:lnTo>
                        <a:lnTo>
                          <a:pt x="19" y="76"/>
                        </a:lnTo>
                        <a:lnTo>
                          <a:pt x="20" y="65"/>
                        </a:lnTo>
                        <a:lnTo>
                          <a:pt x="22" y="52"/>
                        </a:lnTo>
                        <a:lnTo>
                          <a:pt x="25" y="40"/>
                        </a:lnTo>
                        <a:lnTo>
                          <a:pt x="30" y="27"/>
                        </a:lnTo>
                        <a:lnTo>
                          <a:pt x="34" y="22"/>
                        </a:lnTo>
                        <a:lnTo>
                          <a:pt x="38" y="16"/>
                        </a:lnTo>
                        <a:lnTo>
                          <a:pt x="42" y="11"/>
                        </a:lnTo>
                        <a:lnTo>
                          <a:pt x="47" y="7"/>
                        </a:lnTo>
                        <a:lnTo>
                          <a:pt x="53" y="4"/>
                        </a:lnTo>
                        <a:lnTo>
                          <a:pt x="59" y="2"/>
                        </a:lnTo>
                        <a:lnTo>
                          <a:pt x="65" y="0"/>
                        </a:lnTo>
                        <a:lnTo>
                          <a:pt x="73" y="0"/>
                        </a:lnTo>
                        <a:lnTo>
                          <a:pt x="80" y="0"/>
                        </a:lnTo>
                        <a:lnTo>
                          <a:pt x="86" y="2"/>
                        </a:lnTo>
                        <a:lnTo>
                          <a:pt x="93" y="4"/>
                        </a:lnTo>
                        <a:lnTo>
                          <a:pt x="98" y="7"/>
                        </a:lnTo>
                        <a:lnTo>
                          <a:pt x="103" y="10"/>
                        </a:lnTo>
                        <a:lnTo>
                          <a:pt x="107" y="15"/>
                        </a:lnTo>
                        <a:lnTo>
                          <a:pt x="110" y="21"/>
                        </a:lnTo>
                        <a:lnTo>
                          <a:pt x="114" y="26"/>
                        </a:lnTo>
                        <a:lnTo>
                          <a:pt x="119" y="37"/>
                        </a:lnTo>
                        <a:lnTo>
                          <a:pt x="122" y="51"/>
                        </a:lnTo>
                        <a:lnTo>
                          <a:pt x="125" y="64"/>
                        </a:lnTo>
                        <a:lnTo>
                          <a:pt x="126" y="76"/>
                        </a:lnTo>
                        <a:lnTo>
                          <a:pt x="126" y="172"/>
                        </a:lnTo>
                        <a:lnTo>
                          <a:pt x="143" y="178"/>
                        </a:lnTo>
                        <a:lnTo>
                          <a:pt x="143" y="469"/>
                        </a:lnTo>
                        <a:lnTo>
                          <a:pt x="0" y="469"/>
                        </a:lnTo>
                        <a:close/>
                      </a:path>
                    </a:pathLst>
                  </a:custGeom>
                  <a:solidFill>
                    <a:srgbClr val="8C253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8" name="Freeform 597"/>
                  <p:cNvSpPr>
                    <a:spLocks noChangeAspect="1"/>
                  </p:cNvSpPr>
                  <p:nvPr/>
                </p:nvSpPr>
                <p:spPr bwMode="auto">
                  <a:xfrm>
                    <a:off x="4920" y="1475"/>
                    <a:ext cx="14" cy="93"/>
                  </a:xfrm>
                  <a:custGeom>
                    <a:avLst/>
                    <a:gdLst>
                      <a:gd name="T0" fmla="*/ 4 w 46"/>
                      <a:gd name="T1" fmla="*/ 0 h 309"/>
                      <a:gd name="T2" fmla="*/ 0 w 46"/>
                      <a:gd name="T3" fmla="*/ 6 h 309"/>
                      <a:gd name="T4" fmla="*/ 0 w 46"/>
                      <a:gd name="T5" fmla="*/ 93 h 309"/>
                      <a:gd name="T6" fmla="*/ 14 w 46"/>
                      <a:gd name="T7" fmla="*/ 93 h 309"/>
                      <a:gd name="T8" fmla="*/ 14 w 46"/>
                      <a:gd name="T9" fmla="*/ 6 h 309"/>
                      <a:gd name="T10" fmla="*/ 4 w 46"/>
                      <a:gd name="T11" fmla="*/ 0 h 309"/>
                      <a:gd name="T12" fmla="*/ 4 w 46"/>
                      <a:gd name="T13" fmla="*/ 0 h 309"/>
                      <a:gd name="T14" fmla="*/ 0 w 46"/>
                      <a:gd name="T15" fmla="*/ 2 h 309"/>
                      <a:gd name="T16" fmla="*/ 0 w 46"/>
                      <a:gd name="T17" fmla="*/ 6 h 309"/>
                      <a:gd name="T18" fmla="*/ 4 w 46"/>
                      <a:gd name="T19" fmla="*/ 0 h 309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309">
                        <a:moveTo>
                          <a:pt x="13" y="0"/>
                        </a:moveTo>
                        <a:lnTo>
                          <a:pt x="0" y="21"/>
                        </a:lnTo>
                        <a:lnTo>
                          <a:pt x="0" y="309"/>
                        </a:lnTo>
                        <a:lnTo>
                          <a:pt x="46" y="309"/>
                        </a:lnTo>
                        <a:lnTo>
                          <a:pt x="46" y="21"/>
                        </a:lnTo>
                        <a:lnTo>
                          <a:pt x="13" y="0"/>
                        </a:lnTo>
                        <a:lnTo>
                          <a:pt x="0" y="6"/>
                        </a:lnTo>
                        <a:lnTo>
                          <a:pt x="0" y="21"/>
                        </a:lnTo>
                        <a:lnTo>
                          <a:pt x="1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9" name="Freeform 598"/>
                  <p:cNvSpPr>
                    <a:spLocks noChangeAspect="1"/>
                  </p:cNvSpPr>
                  <p:nvPr/>
                </p:nvSpPr>
                <p:spPr bwMode="auto">
                  <a:xfrm>
                    <a:off x="4927" y="1468"/>
                    <a:ext cx="14" cy="14"/>
                  </a:xfrm>
                  <a:custGeom>
                    <a:avLst/>
                    <a:gdLst>
                      <a:gd name="T0" fmla="*/ 14 w 52"/>
                      <a:gd name="T1" fmla="*/ 6 h 51"/>
                      <a:gd name="T2" fmla="*/ 5 w 52"/>
                      <a:gd name="T3" fmla="*/ 0 h 51"/>
                      <a:gd name="T4" fmla="*/ 0 w 52"/>
                      <a:gd name="T5" fmla="*/ 2 h 51"/>
                      <a:gd name="T6" fmla="*/ 5 w 52"/>
                      <a:gd name="T7" fmla="*/ 14 h 51"/>
                      <a:gd name="T8" fmla="*/ 10 w 52"/>
                      <a:gd name="T9" fmla="*/ 12 h 51"/>
                      <a:gd name="T10" fmla="*/ 14 w 52"/>
                      <a:gd name="T11" fmla="*/ 6 h 51"/>
                      <a:gd name="T12" fmla="*/ 10 w 52"/>
                      <a:gd name="T13" fmla="*/ 12 h 51"/>
                      <a:gd name="T14" fmla="*/ 14 w 52"/>
                      <a:gd name="T15" fmla="*/ 10 h 51"/>
                      <a:gd name="T16" fmla="*/ 14 w 52"/>
                      <a:gd name="T17" fmla="*/ 6 h 5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52" h="51">
                        <a:moveTo>
                          <a:pt x="52" y="21"/>
                        </a:moveTo>
                        <a:lnTo>
                          <a:pt x="19" y="0"/>
                        </a:lnTo>
                        <a:lnTo>
                          <a:pt x="0" y="9"/>
                        </a:lnTo>
                        <a:lnTo>
                          <a:pt x="19" y="51"/>
                        </a:lnTo>
                        <a:lnTo>
                          <a:pt x="38" y="42"/>
                        </a:lnTo>
                        <a:lnTo>
                          <a:pt x="52" y="21"/>
                        </a:lnTo>
                        <a:lnTo>
                          <a:pt x="38" y="42"/>
                        </a:lnTo>
                        <a:lnTo>
                          <a:pt x="52" y="36"/>
                        </a:lnTo>
                        <a:lnTo>
                          <a:pt x="52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0" name="Freeform 599"/>
                  <p:cNvSpPr>
                    <a:spLocks noChangeAspect="1"/>
                  </p:cNvSpPr>
                  <p:nvPr/>
                </p:nvSpPr>
                <p:spPr bwMode="auto">
                  <a:xfrm>
                    <a:off x="4927" y="1446"/>
                    <a:ext cx="14" cy="29"/>
                  </a:xfrm>
                  <a:custGeom>
                    <a:avLst/>
                    <a:gdLst>
                      <a:gd name="T0" fmla="*/ 14 w 46"/>
                      <a:gd name="T1" fmla="*/ 0 h 96"/>
                      <a:gd name="T2" fmla="*/ 0 w 46"/>
                      <a:gd name="T3" fmla="*/ 0 h 96"/>
                      <a:gd name="T4" fmla="*/ 0 w 46"/>
                      <a:gd name="T5" fmla="*/ 29 h 96"/>
                      <a:gd name="T6" fmla="*/ 14 w 46"/>
                      <a:gd name="T7" fmla="*/ 29 h 96"/>
                      <a:gd name="T8" fmla="*/ 14 w 46"/>
                      <a:gd name="T9" fmla="*/ 0 h 96"/>
                      <a:gd name="T10" fmla="*/ 14 w 46"/>
                      <a:gd name="T11" fmla="*/ 0 h 96"/>
                      <a:gd name="T12" fmla="*/ 0 w 46"/>
                      <a:gd name="T13" fmla="*/ 0 h 96"/>
                      <a:gd name="T14" fmla="*/ 0 w 46"/>
                      <a:gd name="T15" fmla="*/ 0 h 96"/>
                      <a:gd name="T16" fmla="*/ 0 w 46"/>
                      <a:gd name="T17" fmla="*/ 0 h 96"/>
                      <a:gd name="T18" fmla="*/ 14 w 46"/>
                      <a:gd name="T19" fmla="*/ 0 h 9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96">
                        <a:moveTo>
                          <a:pt x="46" y="0"/>
                        </a:move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46" y="9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4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1" name="Freeform 600"/>
                  <p:cNvSpPr>
                    <a:spLocks noChangeAspect="1"/>
                  </p:cNvSpPr>
                  <p:nvPr/>
                </p:nvSpPr>
                <p:spPr bwMode="auto">
                  <a:xfrm>
                    <a:off x="4927" y="1417"/>
                    <a:ext cx="21" cy="29"/>
                  </a:xfrm>
                  <a:custGeom>
                    <a:avLst/>
                    <a:gdLst>
                      <a:gd name="T0" fmla="*/ 21 w 77"/>
                      <a:gd name="T1" fmla="*/ 0 h 100"/>
                      <a:gd name="T2" fmla="*/ 21 w 77"/>
                      <a:gd name="T3" fmla="*/ 0 h 100"/>
                      <a:gd name="T4" fmla="*/ 18 w 77"/>
                      <a:gd name="T5" fmla="*/ 0 h 100"/>
                      <a:gd name="T6" fmla="*/ 15 w 77"/>
                      <a:gd name="T7" fmla="*/ 1 h 100"/>
                      <a:gd name="T8" fmla="*/ 13 w 77"/>
                      <a:gd name="T9" fmla="*/ 2 h 100"/>
                      <a:gd name="T10" fmla="*/ 10 w 77"/>
                      <a:gd name="T11" fmla="*/ 3 h 100"/>
                      <a:gd name="T12" fmla="*/ 8 w 77"/>
                      <a:gd name="T13" fmla="*/ 5 h 100"/>
                      <a:gd name="T14" fmla="*/ 7 w 77"/>
                      <a:gd name="T15" fmla="*/ 8 h 100"/>
                      <a:gd name="T16" fmla="*/ 5 w 77"/>
                      <a:gd name="T17" fmla="*/ 9 h 100"/>
                      <a:gd name="T18" fmla="*/ 4 w 77"/>
                      <a:gd name="T19" fmla="*/ 12 h 100"/>
                      <a:gd name="T20" fmla="*/ 2 w 77"/>
                      <a:gd name="T21" fmla="*/ 16 h 100"/>
                      <a:gd name="T22" fmla="*/ 1 w 77"/>
                      <a:gd name="T23" fmla="*/ 21 h 100"/>
                      <a:gd name="T24" fmla="*/ 0 w 77"/>
                      <a:gd name="T25" fmla="*/ 25 h 100"/>
                      <a:gd name="T26" fmla="*/ 0 w 77"/>
                      <a:gd name="T27" fmla="*/ 29 h 100"/>
                      <a:gd name="T28" fmla="*/ 13 w 77"/>
                      <a:gd name="T29" fmla="*/ 29 h 100"/>
                      <a:gd name="T30" fmla="*/ 13 w 77"/>
                      <a:gd name="T31" fmla="*/ 27 h 100"/>
                      <a:gd name="T32" fmla="*/ 13 w 77"/>
                      <a:gd name="T33" fmla="*/ 23 h 100"/>
                      <a:gd name="T34" fmla="*/ 14 w 77"/>
                      <a:gd name="T35" fmla="*/ 21 h 100"/>
                      <a:gd name="T36" fmla="*/ 15 w 77"/>
                      <a:gd name="T37" fmla="*/ 18 h 100"/>
                      <a:gd name="T38" fmla="*/ 16 w 77"/>
                      <a:gd name="T39" fmla="*/ 17 h 100"/>
                      <a:gd name="T40" fmla="*/ 16 w 77"/>
                      <a:gd name="T41" fmla="*/ 16 h 100"/>
                      <a:gd name="T42" fmla="*/ 17 w 77"/>
                      <a:gd name="T43" fmla="*/ 15 h 100"/>
                      <a:gd name="T44" fmla="*/ 18 w 77"/>
                      <a:gd name="T45" fmla="*/ 14 h 100"/>
                      <a:gd name="T46" fmla="*/ 18 w 77"/>
                      <a:gd name="T47" fmla="*/ 14 h 100"/>
                      <a:gd name="T48" fmla="*/ 19 w 77"/>
                      <a:gd name="T49" fmla="*/ 14 h 100"/>
                      <a:gd name="T50" fmla="*/ 20 w 77"/>
                      <a:gd name="T51" fmla="*/ 14 h 100"/>
                      <a:gd name="T52" fmla="*/ 21 w 77"/>
                      <a:gd name="T53" fmla="*/ 14 h 100"/>
                      <a:gd name="T54" fmla="*/ 21 w 77"/>
                      <a:gd name="T55" fmla="*/ 14 h 100"/>
                      <a:gd name="T56" fmla="*/ 21 w 77"/>
                      <a:gd name="T57" fmla="*/ 0 h 100"/>
                      <a:gd name="T58" fmla="*/ 21 w 77"/>
                      <a:gd name="T59" fmla="*/ 0 h 100"/>
                      <a:gd name="T60" fmla="*/ 21 w 77"/>
                      <a:gd name="T61" fmla="*/ 0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77" y="0"/>
                        </a:moveTo>
                        <a:lnTo>
                          <a:pt x="77" y="0"/>
                        </a:lnTo>
                        <a:lnTo>
                          <a:pt x="66" y="0"/>
                        </a:lnTo>
                        <a:lnTo>
                          <a:pt x="55" y="4"/>
                        </a:lnTo>
                        <a:lnTo>
                          <a:pt x="46" y="7"/>
                        </a:lnTo>
                        <a:lnTo>
                          <a:pt x="38" y="12"/>
                        </a:lnTo>
                        <a:lnTo>
                          <a:pt x="30" y="18"/>
                        </a:lnTo>
                        <a:lnTo>
                          <a:pt x="24" y="26"/>
                        </a:lnTo>
                        <a:lnTo>
                          <a:pt x="19" y="32"/>
                        </a:lnTo>
                        <a:lnTo>
                          <a:pt x="13" y="41"/>
                        </a:lnTo>
                        <a:lnTo>
                          <a:pt x="7" y="55"/>
                        </a:lnTo>
                        <a:lnTo>
                          <a:pt x="3" y="71"/>
                        </a:lnTo>
                        <a:lnTo>
                          <a:pt x="1" y="87"/>
                        </a:lnTo>
                        <a:lnTo>
                          <a:pt x="0" y="100"/>
                        </a:lnTo>
                        <a:lnTo>
                          <a:pt x="46" y="100"/>
                        </a:lnTo>
                        <a:lnTo>
                          <a:pt x="46" y="92"/>
                        </a:lnTo>
                        <a:lnTo>
                          <a:pt x="48" y="81"/>
                        </a:lnTo>
                        <a:lnTo>
                          <a:pt x="51" y="71"/>
                        </a:lnTo>
                        <a:lnTo>
                          <a:pt x="55" y="61"/>
                        </a:lnTo>
                        <a:lnTo>
                          <a:pt x="58" y="58"/>
                        </a:lnTo>
                        <a:lnTo>
                          <a:pt x="60" y="55"/>
                        </a:lnTo>
                        <a:lnTo>
                          <a:pt x="62" y="52"/>
                        </a:lnTo>
                        <a:lnTo>
                          <a:pt x="65" y="50"/>
                        </a:lnTo>
                        <a:lnTo>
                          <a:pt x="67" y="49"/>
                        </a:lnTo>
                        <a:lnTo>
                          <a:pt x="70" y="48"/>
                        </a:lnTo>
                        <a:lnTo>
                          <a:pt x="72" y="47"/>
                        </a:lnTo>
                        <a:lnTo>
                          <a:pt x="77" y="47"/>
                        </a:lnTo>
                        <a:lnTo>
                          <a:pt x="7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2" name="Freeform 601"/>
                  <p:cNvSpPr>
                    <a:spLocks noChangeAspect="1"/>
                  </p:cNvSpPr>
                  <p:nvPr/>
                </p:nvSpPr>
                <p:spPr bwMode="auto">
                  <a:xfrm>
                    <a:off x="4948" y="1417"/>
                    <a:ext cx="29" cy="29"/>
                  </a:xfrm>
                  <a:custGeom>
                    <a:avLst/>
                    <a:gdLst>
                      <a:gd name="T0" fmla="*/ 29 w 76"/>
                      <a:gd name="T1" fmla="*/ 29 h 100"/>
                      <a:gd name="T2" fmla="*/ 29 w 76"/>
                      <a:gd name="T3" fmla="*/ 29 h 100"/>
                      <a:gd name="T4" fmla="*/ 29 w 76"/>
                      <a:gd name="T5" fmla="*/ 25 h 100"/>
                      <a:gd name="T6" fmla="*/ 28 w 76"/>
                      <a:gd name="T7" fmla="*/ 20 h 100"/>
                      <a:gd name="T8" fmla="*/ 26 w 76"/>
                      <a:gd name="T9" fmla="*/ 16 h 100"/>
                      <a:gd name="T10" fmla="*/ 24 w 76"/>
                      <a:gd name="T11" fmla="*/ 11 h 100"/>
                      <a:gd name="T12" fmla="*/ 22 w 76"/>
                      <a:gd name="T13" fmla="*/ 9 h 100"/>
                      <a:gd name="T14" fmla="*/ 20 w 76"/>
                      <a:gd name="T15" fmla="*/ 7 h 100"/>
                      <a:gd name="T16" fmla="*/ 18 w 76"/>
                      <a:gd name="T17" fmla="*/ 5 h 100"/>
                      <a:gd name="T18" fmla="*/ 15 w 76"/>
                      <a:gd name="T19" fmla="*/ 3 h 100"/>
                      <a:gd name="T20" fmla="*/ 11 w 76"/>
                      <a:gd name="T21" fmla="*/ 2 h 100"/>
                      <a:gd name="T22" fmla="*/ 8 w 76"/>
                      <a:gd name="T23" fmla="*/ 1 h 100"/>
                      <a:gd name="T24" fmla="*/ 4 w 76"/>
                      <a:gd name="T25" fmla="*/ 0 h 100"/>
                      <a:gd name="T26" fmla="*/ 0 w 76"/>
                      <a:gd name="T27" fmla="*/ 0 h 100"/>
                      <a:gd name="T28" fmla="*/ 0 w 76"/>
                      <a:gd name="T29" fmla="*/ 14 h 100"/>
                      <a:gd name="T30" fmla="*/ 2 w 76"/>
                      <a:gd name="T31" fmla="*/ 14 h 100"/>
                      <a:gd name="T32" fmla="*/ 3 w 76"/>
                      <a:gd name="T33" fmla="*/ 14 h 100"/>
                      <a:gd name="T34" fmla="*/ 4 w 76"/>
                      <a:gd name="T35" fmla="*/ 14 h 100"/>
                      <a:gd name="T36" fmla="*/ 5 w 76"/>
                      <a:gd name="T37" fmla="*/ 14 h 100"/>
                      <a:gd name="T38" fmla="*/ 5 w 76"/>
                      <a:gd name="T39" fmla="*/ 15 h 100"/>
                      <a:gd name="T40" fmla="*/ 6 w 76"/>
                      <a:gd name="T41" fmla="*/ 16 h 100"/>
                      <a:gd name="T42" fmla="*/ 7 w 76"/>
                      <a:gd name="T43" fmla="*/ 17 h 100"/>
                      <a:gd name="T44" fmla="*/ 8 w 76"/>
                      <a:gd name="T45" fmla="*/ 17 h 100"/>
                      <a:gd name="T46" fmla="*/ 10 w 76"/>
                      <a:gd name="T47" fmla="*/ 20 h 100"/>
                      <a:gd name="T48" fmla="*/ 11 w 76"/>
                      <a:gd name="T49" fmla="*/ 23 h 100"/>
                      <a:gd name="T50" fmla="*/ 11 w 76"/>
                      <a:gd name="T51" fmla="*/ 26 h 100"/>
                      <a:gd name="T52" fmla="*/ 11 w 76"/>
                      <a:gd name="T53" fmla="*/ 29 h 100"/>
                      <a:gd name="T54" fmla="*/ 11 w 76"/>
                      <a:gd name="T55" fmla="*/ 29 h 100"/>
                      <a:gd name="T56" fmla="*/ 29 w 76"/>
                      <a:gd name="T57" fmla="*/ 29 h 100"/>
                      <a:gd name="T58" fmla="*/ 29 w 76"/>
                      <a:gd name="T59" fmla="*/ 29 h 100"/>
                      <a:gd name="T60" fmla="*/ 29 w 76"/>
                      <a:gd name="T61" fmla="*/ 29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6" h="100">
                        <a:moveTo>
                          <a:pt x="76" y="100"/>
                        </a:moveTo>
                        <a:lnTo>
                          <a:pt x="76" y="100"/>
                        </a:lnTo>
                        <a:lnTo>
                          <a:pt x="75" y="86"/>
                        </a:lnTo>
                        <a:lnTo>
                          <a:pt x="73" y="70"/>
                        </a:lnTo>
                        <a:lnTo>
                          <a:pt x="69" y="54"/>
                        </a:lnTo>
                        <a:lnTo>
                          <a:pt x="63" y="39"/>
                        </a:lnTo>
                        <a:lnTo>
                          <a:pt x="57" y="31"/>
                        </a:lnTo>
                        <a:lnTo>
                          <a:pt x="52" y="24"/>
                        </a:lnTo>
                        <a:lnTo>
                          <a:pt x="46" y="17"/>
                        </a:lnTo>
                        <a:lnTo>
                          <a:pt x="39" y="12"/>
                        </a:lnTo>
                        <a:lnTo>
                          <a:pt x="29" y="7"/>
                        </a:lnTo>
                        <a:lnTo>
                          <a:pt x="21" y="2"/>
                        </a:lnTo>
                        <a:lnTo>
                          <a:pt x="10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4" y="47"/>
                        </a:lnTo>
                        <a:lnTo>
                          <a:pt x="7" y="48"/>
                        </a:lnTo>
                        <a:lnTo>
                          <a:pt x="10" y="49"/>
                        </a:lnTo>
                        <a:lnTo>
                          <a:pt x="12" y="50"/>
                        </a:lnTo>
                        <a:lnTo>
                          <a:pt x="14" y="52"/>
                        </a:lnTo>
                        <a:lnTo>
                          <a:pt x="16" y="54"/>
                        </a:lnTo>
                        <a:lnTo>
                          <a:pt x="19" y="57"/>
                        </a:lnTo>
                        <a:lnTo>
                          <a:pt x="21" y="59"/>
                        </a:lnTo>
                        <a:lnTo>
                          <a:pt x="25" y="70"/>
                        </a:lnTo>
                        <a:lnTo>
                          <a:pt x="28" y="79"/>
                        </a:lnTo>
                        <a:lnTo>
                          <a:pt x="29" y="90"/>
                        </a:lnTo>
                        <a:lnTo>
                          <a:pt x="30" y="100"/>
                        </a:lnTo>
                        <a:lnTo>
                          <a:pt x="76" y="10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3" name="Freeform 602"/>
                  <p:cNvSpPr>
                    <a:spLocks noChangeAspect="1"/>
                  </p:cNvSpPr>
                  <p:nvPr/>
                </p:nvSpPr>
                <p:spPr bwMode="auto">
                  <a:xfrm>
                    <a:off x="4963" y="1446"/>
                    <a:ext cx="14" cy="36"/>
                  </a:xfrm>
                  <a:custGeom>
                    <a:avLst/>
                    <a:gdLst>
                      <a:gd name="T0" fmla="*/ 4 w 46"/>
                      <a:gd name="T1" fmla="*/ 36 h 117"/>
                      <a:gd name="T2" fmla="*/ 14 w 46"/>
                      <a:gd name="T3" fmla="*/ 30 h 117"/>
                      <a:gd name="T4" fmla="*/ 14 w 46"/>
                      <a:gd name="T5" fmla="*/ 0 h 117"/>
                      <a:gd name="T6" fmla="*/ 0 w 46"/>
                      <a:gd name="T7" fmla="*/ 0 h 117"/>
                      <a:gd name="T8" fmla="*/ 0 w 46"/>
                      <a:gd name="T9" fmla="*/ 30 h 117"/>
                      <a:gd name="T10" fmla="*/ 4 w 46"/>
                      <a:gd name="T11" fmla="*/ 36 h 117"/>
                      <a:gd name="T12" fmla="*/ 0 w 46"/>
                      <a:gd name="T13" fmla="*/ 30 h 117"/>
                      <a:gd name="T14" fmla="*/ 0 w 46"/>
                      <a:gd name="T15" fmla="*/ 34 h 117"/>
                      <a:gd name="T16" fmla="*/ 4 w 46"/>
                      <a:gd name="T17" fmla="*/ 36 h 117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6" h="117">
                        <a:moveTo>
                          <a:pt x="14" y="117"/>
                        </a:moveTo>
                        <a:lnTo>
                          <a:pt x="46" y="9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14" y="117"/>
                        </a:lnTo>
                        <a:lnTo>
                          <a:pt x="0" y="96"/>
                        </a:lnTo>
                        <a:lnTo>
                          <a:pt x="0" y="112"/>
                        </a:lnTo>
                        <a:lnTo>
                          <a:pt x="14" y="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4" name="Freeform 603"/>
                  <p:cNvSpPr>
                    <a:spLocks noChangeAspect="1"/>
                  </p:cNvSpPr>
                  <p:nvPr/>
                </p:nvSpPr>
                <p:spPr bwMode="auto">
                  <a:xfrm>
                    <a:off x="4963" y="1468"/>
                    <a:ext cx="14" cy="14"/>
                  </a:xfrm>
                  <a:custGeom>
                    <a:avLst/>
                    <a:gdLst>
                      <a:gd name="T0" fmla="*/ 14 w 49"/>
                      <a:gd name="T1" fmla="*/ 8 h 51"/>
                      <a:gd name="T2" fmla="*/ 10 w 49"/>
                      <a:gd name="T3" fmla="*/ 2 h 51"/>
                      <a:gd name="T4" fmla="*/ 5 w 49"/>
                      <a:gd name="T5" fmla="*/ 0 h 51"/>
                      <a:gd name="T6" fmla="*/ 0 w 49"/>
                      <a:gd name="T7" fmla="*/ 12 h 51"/>
                      <a:gd name="T8" fmla="*/ 5 w 49"/>
                      <a:gd name="T9" fmla="*/ 14 h 51"/>
                      <a:gd name="T10" fmla="*/ 14 w 49"/>
                      <a:gd name="T11" fmla="*/ 8 h 51"/>
                      <a:gd name="T12" fmla="*/ 14 w 49"/>
                      <a:gd name="T13" fmla="*/ 8 h 51"/>
                      <a:gd name="T14" fmla="*/ 14 w 49"/>
                      <a:gd name="T15" fmla="*/ 4 h 51"/>
                      <a:gd name="T16" fmla="*/ 10 w 49"/>
                      <a:gd name="T17" fmla="*/ 2 h 51"/>
                      <a:gd name="T18" fmla="*/ 14 w 49"/>
                      <a:gd name="T19" fmla="*/ 8 h 5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9" h="51">
                        <a:moveTo>
                          <a:pt x="49" y="28"/>
                        </a:moveTo>
                        <a:lnTo>
                          <a:pt x="35" y="7"/>
                        </a:lnTo>
                        <a:lnTo>
                          <a:pt x="18" y="0"/>
                        </a:lnTo>
                        <a:lnTo>
                          <a:pt x="0" y="43"/>
                        </a:lnTo>
                        <a:lnTo>
                          <a:pt x="18" y="51"/>
                        </a:lnTo>
                        <a:lnTo>
                          <a:pt x="49" y="28"/>
                        </a:lnTo>
                        <a:lnTo>
                          <a:pt x="49" y="13"/>
                        </a:lnTo>
                        <a:lnTo>
                          <a:pt x="35" y="7"/>
                        </a:lnTo>
                        <a:lnTo>
                          <a:pt x="49" y="2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5" name="Freeform 604"/>
                  <p:cNvSpPr>
                    <a:spLocks noChangeAspect="1"/>
                  </p:cNvSpPr>
                  <p:nvPr/>
                </p:nvSpPr>
                <p:spPr bwMode="auto">
                  <a:xfrm>
                    <a:off x="4963" y="1475"/>
                    <a:ext cx="14" cy="100"/>
                  </a:xfrm>
                  <a:custGeom>
                    <a:avLst/>
                    <a:gdLst>
                      <a:gd name="T0" fmla="*/ 7 w 46"/>
                      <a:gd name="T1" fmla="*/ 100 h 314"/>
                      <a:gd name="T2" fmla="*/ 14 w 46"/>
                      <a:gd name="T3" fmla="*/ 93 h 314"/>
                      <a:gd name="T4" fmla="*/ 14 w 46"/>
                      <a:gd name="T5" fmla="*/ 0 h 314"/>
                      <a:gd name="T6" fmla="*/ 0 w 46"/>
                      <a:gd name="T7" fmla="*/ 0 h 314"/>
                      <a:gd name="T8" fmla="*/ 0 w 46"/>
                      <a:gd name="T9" fmla="*/ 93 h 314"/>
                      <a:gd name="T10" fmla="*/ 7 w 46"/>
                      <a:gd name="T11" fmla="*/ 100 h 314"/>
                      <a:gd name="T12" fmla="*/ 7 w 46"/>
                      <a:gd name="T13" fmla="*/ 100 h 314"/>
                      <a:gd name="T14" fmla="*/ 14 w 46"/>
                      <a:gd name="T15" fmla="*/ 100 h 314"/>
                      <a:gd name="T16" fmla="*/ 14 w 46"/>
                      <a:gd name="T17" fmla="*/ 93 h 314"/>
                      <a:gd name="T18" fmla="*/ 7 w 46"/>
                      <a:gd name="T19" fmla="*/ 100 h 314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314">
                        <a:moveTo>
                          <a:pt x="23" y="314"/>
                        </a:moveTo>
                        <a:lnTo>
                          <a:pt x="46" y="29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3" y="314"/>
                        </a:lnTo>
                        <a:lnTo>
                          <a:pt x="46" y="314"/>
                        </a:lnTo>
                        <a:lnTo>
                          <a:pt x="46" y="291"/>
                        </a:lnTo>
                        <a:lnTo>
                          <a:pt x="23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6" name="Freeform 605"/>
                  <p:cNvSpPr>
                    <a:spLocks noChangeAspect="1"/>
                  </p:cNvSpPr>
                  <p:nvPr/>
                </p:nvSpPr>
                <p:spPr bwMode="auto">
                  <a:xfrm>
                    <a:off x="4920" y="1561"/>
                    <a:ext cx="50" cy="14"/>
                  </a:xfrm>
                  <a:custGeom>
                    <a:avLst/>
                    <a:gdLst>
                      <a:gd name="T0" fmla="*/ 0 w 166"/>
                      <a:gd name="T1" fmla="*/ 7 h 46"/>
                      <a:gd name="T2" fmla="*/ 7 w 166"/>
                      <a:gd name="T3" fmla="*/ 14 h 46"/>
                      <a:gd name="T4" fmla="*/ 50 w 166"/>
                      <a:gd name="T5" fmla="*/ 14 h 46"/>
                      <a:gd name="T6" fmla="*/ 50 w 166"/>
                      <a:gd name="T7" fmla="*/ 0 h 46"/>
                      <a:gd name="T8" fmla="*/ 7 w 166"/>
                      <a:gd name="T9" fmla="*/ 0 h 46"/>
                      <a:gd name="T10" fmla="*/ 0 w 166"/>
                      <a:gd name="T11" fmla="*/ 7 h 46"/>
                      <a:gd name="T12" fmla="*/ 0 w 166"/>
                      <a:gd name="T13" fmla="*/ 7 h 46"/>
                      <a:gd name="T14" fmla="*/ 0 w 166"/>
                      <a:gd name="T15" fmla="*/ 14 h 46"/>
                      <a:gd name="T16" fmla="*/ 7 w 166"/>
                      <a:gd name="T17" fmla="*/ 14 h 46"/>
                      <a:gd name="T18" fmla="*/ 0 w 166"/>
                      <a:gd name="T19" fmla="*/ 7 h 4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66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166" y="46"/>
                        </a:lnTo>
                        <a:lnTo>
                          <a:pt x="166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0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7" name="Freeform 606"/>
                  <p:cNvSpPr>
                    <a:spLocks noChangeAspect="1"/>
                  </p:cNvSpPr>
                  <p:nvPr/>
                </p:nvSpPr>
                <p:spPr bwMode="auto">
                  <a:xfrm>
                    <a:off x="696" y="1425"/>
                    <a:ext cx="43" cy="143"/>
                  </a:xfrm>
                  <a:custGeom>
                    <a:avLst/>
                    <a:gdLst>
                      <a:gd name="T0" fmla="*/ 43 w 143"/>
                      <a:gd name="T1" fmla="*/ 143 h 469"/>
                      <a:gd name="T2" fmla="*/ 43 w 143"/>
                      <a:gd name="T3" fmla="*/ 55 h 469"/>
                      <a:gd name="T4" fmla="*/ 38 w 143"/>
                      <a:gd name="T5" fmla="*/ 52 h 469"/>
                      <a:gd name="T6" fmla="*/ 38 w 143"/>
                      <a:gd name="T7" fmla="*/ 23 h 469"/>
                      <a:gd name="T8" fmla="*/ 38 w 143"/>
                      <a:gd name="T9" fmla="*/ 20 h 469"/>
                      <a:gd name="T10" fmla="*/ 37 w 143"/>
                      <a:gd name="T11" fmla="*/ 16 h 469"/>
                      <a:gd name="T12" fmla="*/ 36 w 143"/>
                      <a:gd name="T13" fmla="*/ 12 h 469"/>
                      <a:gd name="T14" fmla="*/ 34 w 143"/>
                      <a:gd name="T15" fmla="*/ 8 h 469"/>
                      <a:gd name="T16" fmla="*/ 33 w 143"/>
                      <a:gd name="T17" fmla="*/ 7 h 469"/>
                      <a:gd name="T18" fmla="*/ 32 w 143"/>
                      <a:gd name="T19" fmla="*/ 5 h 469"/>
                      <a:gd name="T20" fmla="*/ 31 w 143"/>
                      <a:gd name="T21" fmla="*/ 3 h 469"/>
                      <a:gd name="T22" fmla="*/ 29 w 143"/>
                      <a:gd name="T23" fmla="*/ 2 h 469"/>
                      <a:gd name="T24" fmla="*/ 28 w 143"/>
                      <a:gd name="T25" fmla="*/ 1 h 469"/>
                      <a:gd name="T26" fmla="*/ 26 w 143"/>
                      <a:gd name="T27" fmla="*/ 1 h 469"/>
                      <a:gd name="T28" fmla="*/ 24 w 143"/>
                      <a:gd name="T29" fmla="*/ 0 h 469"/>
                      <a:gd name="T30" fmla="*/ 22 w 143"/>
                      <a:gd name="T31" fmla="*/ 0 h 469"/>
                      <a:gd name="T32" fmla="*/ 20 w 143"/>
                      <a:gd name="T33" fmla="*/ 0 h 469"/>
                      <a:gd name="T34" fmla="*/ 17 w 143"/>
                      <a:gd name="T35" fmla="*/ 1 h 469"/>
                      <a:gd name="T36" fmla="*/ 16 w 143"/>
                      <a:gd name="T37" fmla="*/ 1 h 469"/>
                      <a:gd name="T38" fmla="*/ 14 w 143"/>
                      <a:gd name="T39" fmla="*/ 2 h 469"/>
                      <a:gd name="T40" fmla="*/ 13 w 143"/>
                      <a:gd name="T41" fmla="*/ 3 h 469"/>
                      <a:gd name="T42" fmla="*/ 11 w 143"/>
                      <a:gd name="T43" fmla="*/ 5 h 469"/>
                      <a:gd name="T44" fmla="*/ 10 w 143"/>
                      <a:gd name="T45" fmla="*/ 6 h 469"/>
                      <a:gd name="T46" fmla="*/ 9 w 143"/>
                      <a:gd name="T47" fmla="*/ 8 h 469"/>
                      <a:gd name="T48" fmla="*/ 8 w 143"/>
                      <a:gd name="T49" fmla="*/ 11 h 469"/>
                      <a:gd name="T50" fmla="*/ 6 w 143"/>
                      <a:gd name="T51" fmla="*/ 16 h 469"/>
                      <a:gd name="T52" fmla="*/ 6 w 143"/>
                      <a:gd name="T53" fmla="*/ 20 h 469"/>
                      <a:gd name="T54" fmla="*/ 6 w 143"/>
                      <a:gd name="T55" fmla="*/ 23 h 469"/>
                      <a:gd name="T56" fmla="*/ 6 w 143"/>
                      <a:gd name="T57" fmla="*/ 52 h 469"/>
                      <a:gd name="T58" fmla="*/ 0 w 143"/>
                      <a:gd name="T59" fmla="*/ 54 h 469"/>
                      <a:gd name="T60" fmla="*/ 0 w 143"/>
                      <a:gd name="T61" fmla="*/ 143 h 469"/>
                      <a:gd name="T62" fmla="*/ 43 w 143"/>
                      <a:gd name="T63" fmla="*/ 143 h 469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43" h="469">
                        <a:moveTo>
                          <a:pt x="143" y="469"/>
                        </a:moveTo>
                        <a:lnTo>
                          <a:pt x="143" y="181"/>
                        </a:lnTo>
                        <a:lnTo>
                          <a:pt x="127" y="172"/>
                        </a:lnTo>
                        <a:lnTo>
                          <a:pt x="127" y="76"/>
                        </a:lnTo>
                        <a:lnTo>
                          <a:pt x="126" y="65"/>
                        </a:lnTo>
                        <a:lnTo>
                          <a:pt x="123" y="52"/>
                        </a:lnTo>
                        <a:lnTo>
                          <a:pt x="120" y="40"/>
                        </a:lnTo>
                        <a:lnTo>
                          <a:pt x="114" y="27"/>
                        </a:lnTo>
                        <a:lnTo>
                          <a:pt x="111" y="22"/>
                        </a:lnTo>
                        <a:lnTo>
                          <a:pt x="108" y="16"/>
                        </a:lnTo>
                        <a:lnTo>
                          <a:pt x="102" y="11"/>
                        </a:lnTo>
                        <a:lnTo>
                          <a:pt x="98" y="7"/>
                        </a:lnTo>
                        <a:lnTo>
                          <a:pt x="93" y="4"/>
                        </a:lnTo>
                        <a:lnTo>
                          <a:pt x="87" y="2"/>
                        </a:lnTo>
                        <a:lnTo>
                          <a:pt x="80" y="0"/>
                        </a:lnTo>
                        <a:lnTo>
                          <a:pt x="73" y="0"/>
                        </a:lnTo>
                        <a:lnTo>
                          <a:pt x="66" y="0"/>
                        </a:lnTo>
                        <a:lnTo>
                          <a:pt x="58" y="2"/>
                        </a:lnTo>
                        <a:lnTo>
                          <a:pt x="53" y="4"/>
                        </a:lnTo>
                        <a:lnTo>
                          <a:pt x="47" y="7"/>
                        </a:lnTo>
                        <a:lnTo>
                          <a:pt x="42" y="10"/>
                        </a:lnTo>
                        <a:lnTo>
                          <a:pt x="38" y="15"/>
                        </a:lnTo>
                        <a:lnTo>
                          <a:pt x="34" y="21"/>
                        </a:lnTo>
                        <a:lnTo>
                          <a:pt x="31" y="26"/>
                        </a:lnTo>
                        <a:lnTo>
                          <a:pt x="26" y="37"/>
                        </a:lnTo>
                        <a:lnTo>
                          <a:pt x="21" y="51"/>
                        </a:lnTo>
                        <a:lnTo>
                          <a:pt x="20" y="64"/>
                        </a:lnTo>
                        <a:lnTo>
                          <a:pt x="19" y="76"/>
                        </a:lnTo>
                        <a:lnTo>
                          <a:pt x="19" y="172"/>
                        </a:lnTo>
                        <a:lnTo>
                          <a:pt x="0" y="178"/>
                        </a:lnTo>
                        <a:lnTo>
                          <a:pt x="0" y="469"/>
                        </a:lnTo>
                        <a:lnTo>
                          <a:pt x="143" y="469"/>
                        </a:lnTo>
                        <a:close/>
                      </a:path>
                    </a:pathLst>
                  </a:custGeom>
                  <a:solidFill>
                    <a:srgbClr val="8C253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8" name="Freeform 607"/>
                  <p:cNvSpPr>
                    <a:spLocks noChangeAspect="1"/>
                  </p:cNvSpPr>
                  <p:nvPr/>
                </p:nvSpPr>
                <p:spPr bwMode="auto">
                  <a:xfrm>
                    <a:off x="732" y="1475"/>
                    <a:ext cx="14" cy="93"/>
                  </a:xfrm>
                  <a:custGeom>
                    <a:avLst/>
                    <a:gdLst>
                      <a:gd name="T0" fmla="*/ 10 w 47"/>
                      <a:gd name="T1" fmla="*/ 0 h 309"/>
                      <a:gd name="T2" fmla="*/ 0 w 47"/>
                      <a:gd name="T3" fmla="*/ 6 h 309"/>
                      <a:gd name="T4" fmla="*/ 0 w 47"/>
                      <a:gd name="T5" fmla="*/ 93 h 309"/>
                      <a:gd name="T6" fmla="*/ 14 w 47"/>
                      <a:gd name="T7" fmla="*/ 93 h 309"/>
                      <a:gd name="T8" fmla="*/ 14 w 47"/>
                      <a:gd name="T9" fmla="*/ 6 h 309"/>
                      <a:gd name="T10" fmla="*/ 10 w 47"/>
                      <a:gd name="T11" fmla="*/ 0 h 309"/>
                      <a:gd name="T12" fmla="*/ 14 w 47"/>
                      <a:gd name="T13" fmla="*/ 6 h 309"/>
                      <a:gd name="T14" fmla="*/ 14 w 47"/>
                      <a:gd name="T15" fmla="*/ 2 h 309"/>
                      <a:gd name="T16" fmla="*/ 10 w 47"/>
                      <a:gd name="T17" fmla="*/ 0 h 309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7" h="309">
                        <a:moveTo>
                          <a:pt x="34" y="0"/>
                        </a:moveTo>
                        <a:lnTo>
                          <a:pt x="0" y="21"/>
                        </a:lnTo>
                        <a:lnTo>
                          <a:pt x="0" y="309"/>
                        </a:lnTo>
                        <a:lnTo>
                          <a:pt x="47" y="309"/>
                        </a:lnTo>
                        <a:lnTo>
                          <a:pt x="47" y="21"/>
                        </a:lnTo>
                        <a:lnTo>
                          <a:pt x="34" y="0"/>
                        </a:lnTo>
                        <a:lnTo>
                          <a:pt x="47" y="21"/>
                        </a:lnTo>
                        <a:lnTo>
                          <a:pt x="47" y="6"/>
                        </a:lnTo>
                        <a:lnTo>
                          <a:pt x="3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9" name="Freeform 608"/>
                  <p:cNvSpPr>
                    <a:spLocks noChangeAspect="1"/>
                  </p:cNvSpPr>
                  <p:nvPr/>
                </p:nvSpPr>
                <p:spPr bwMode="auto">
                  <a:xfrm>
                    <a:off x="732" y="1468"/>
                    <a:ext cx="14" cy="14"/>
                  </a:xfrm>
                  <a:custGeom>
                    <a:avLst/>
                    <a:gdLst>
                      <a:gd name="T0" fmla="*/ 0 w 51"/>
                      <a:gd name="T1" fmla="*/ 6 h 51"/>
                      <a:gd name="T2" fmla="*/ 4 w 51"/>
                      <a:gd name="T3" fmla="*/ 11 h 51"/>
                      <a:gd name="T4" fmla="*/ 8 w 51"/>
                      <a:gd name="T5" fmla="*/ 14 h 51"/>
                      <a:gd name="T6" fmla="*/ 14 w 51"/>
                      <a:gd name="T7" fmla="*/ 2 h 51"/>
                      <a:gd name="T8" fmla="*/ 9 w 51"/>
                      <a:gd name="T9" fmla="*/ 0 h 51"/>
                      <a:gd name="T10" fmla="*/ 0 w 51"/>
                      <a:gd name="T11" fmla="*/ 6 h 51"/>
                      <a:gd name="T12" fmla="*/ 0 w 51"/>
                      <a:gd name="T13" fmla="*/ 6 h 51"/>
                      <a:gd name="T14" fmla="*/ 0 w 51"/>
                      <a:gd name="T15" fmla="*/ 10 h 51"/>
                      <a:gd name="T16" fmla="*/ 4 w 51"/>
                      <a:gd name="T17" fmla="*/ 11 h 51"/>
                      <a:gd name="T18" fmla="*/ 0 w 51"/>
                      <a:gd name="T19" fmla="*/ 6 h 5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51" h="51">
                        <a:moveTo>
                          <a:pt x="0" y="21"/>
                        </a:moveTo>
                        <a:lnTo>
                          <a:pt x="13" y="41"/>
                        </a:lnTo>
                        <a:lnTo>
                          <a:pt x="30" y="51"/>
                        </a:lnTo>
                        <a:lnTo>
                          <a:pt x="51" y="9"/>
                        </a:lnTo>
                        <a:lnTo>
                          <a:pt x="34" y="0"/>
                        </a:lnTo>
                        <a:lnTo>
                          <a:pt x="0" y="21"/>
                        </a:lnTo>
                        <a:lnTo>
                          <a:pt x="0" y="35"/>
                        </a:lnTo>
                        <a:lnTo>
                          <a:pt x="13" y="41"/>
                        </a:lnTo>
                        <a:lnTo>
                          <a:pt x="0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0" name="Freeform 609"/>
                  <p:cNvSpPr>
                    <a:spLocks noChangeAspect="1"/>
                  </p:cNvSpPr>
                  <p:nvPr/>
                </p:nvSpPr>
                <p:spPr bwMode="auto">
                  <a:xfrm>
                    <a:off x="732" y="1446"/>
                    <a:ext cx="7" cy="29"/>
                  </a:xfrm>
                  <a:custGeom>
                    <a:avLst/>
                    <a:gdLst>
                      <a:gd name="T0" fmla="*/ 7 w 47"/>
                      <a:gd name="T1" fmla="*/ 0 h 96"/>
                      <a:gd name="T2" fmla="*/ 0 w 47"/>
                      <a:gd name="T3" fmla="*/ 0 h 96"/>
                      <a:gd name="T4" fmla="*/ 0 w 47"/>
                      <a:gd name="T5" fmla="*/ 29 h 96"/>
                      <a:gd name="T6" fmla="*/ 7 w 47"/>
                      <a:gd name="T7" fmla="*/ 29 h 96"/>
                      <a:gd name="T8" fmla="*/ 7 w 47"/>
                      <a:gd name="T9" fmla="*/ 0 h 96"/>
                      <a:gd name="T10" fmla="*/ 7 w 47"/>
                      <a:gd name="T11" fmla="*/ 0 h 96"/>
                      <a:gd name="T12" fmla="*/ 0 w 47"/>
                      <a:gd name="T13" fmla="*/ 0 h 96"/>
                      <a:gd name="T14" fmla="*/ 0 w 47"/>
                      <a:gd name="T15" fmla="*/ 0 h 96"/>
                      <a:gd name="T16" fmla="*/ 0 w 47"/>
                      <a:gd name="T17" fmla="*/ 0 h 96"/>
                      <a:gd name="T18" fmla="*/ 7 w 47"/>
                      <a:gd name="T19" fmla="*/ 0 h 9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" h="96">
                        <a:moveTo>
                          <a:pt x="47" y="0"/>
                        </a:move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47" y="9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4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1" name="Freeform 610"/>
                  <p:cNvSpPr>
                    <a:spLocks noChangeAspect="1"/>
                  </p:cNvSpPr>
                  <p:nvPr/>
                </p:nvSpPr>
                <p:spPr bwMode="auto">
                  <a:xfrm>
                    <a:off x="718" y="1417"/>
                    <a:ext cx="21" cy="29"/>
                  </a:xfrm>
                  <a:custGeom>
                    <a:avLst/>
                    <a:gdLst>
                      <a:gd name="T0" fmla="*/ 0 w 77"/>
                      <a:gd name="T1" fmla="*/ 14 h 100"/>
                      <a:gd name="T2" fmla="*/ 0 w 77"/>
                      <a:gd name="T3" fmla="*/ 14 h 100"/>
                      <a:gd name="T4" fmla="*/ 1 w 77"/>
                      <a:gd name="T5" fmla="*/ 14 h 100"/>
                      <a:gd name="T6" fmla="*/ 2 w 77"/>
                      <a:gd name="T7" fmla="*/ 14 h 100"/>
                      <a:gd name="T8" fmla="*/ 2 w 77"/>
                      <a:gd name="T9" fmla="*/ 14 h 100"/>
                      <a:gd name="T10" fmla="*/ 3 w 77"/>
                      <a:gd name="T11" fmla="*/ 14 h 100"/>
                      <a:gd name="T12" fmla="*/ 4 w 77"/>
                      <a:gd name="T13" fmla="*/ 15 h 100"/>
                      <a:gd name="T14" fmla="*/ 5 w 77"/>
                      <a:gd name="T15" fmla="*/ 16 h 100"/>
                      <a:gd name="T16" fmla="*/ 5 w 77"/>
                      <a:gd name="T17" fmla="*/ 17 h 100"/>
                      <a:gd name="T18" fmla="*/ 6 w 77"/>
                      <a:gd name="T19" fmla="*/ 18 h 100"/>
                      <a:gd name="T20" fmla="*/ 7 w 77"/>
                      <a:gd name="T21" fmla="*/ 21 h 100"/>
                      <a:gd name="T22" fmla="*/ 8 w 77"/>
                      <a:gd name="T23" fmla="*/ 23 h 100"/>
                      <a:gd name="T24" fmla="*/ 8 w 77"/>
                      <a:gd name="T25" fmla="*/ 27 h 100"/>
                      <a:gd name="T26" fmla="*/ 8 w 77"/>
                      <a:gd name="T27" fmla="*/ 29 h 100"/>
                      <a:gd name="T28" fmla="*/ 21 w 77"/>
                      <a:gd name="T29" fmla="*/ 29 h 100"/>
                      <a:gd name="T30" fmla="*/ 21 w 77"/>
                      <a:gd name="T31" fmla="*/ 25 h 100"/>
                      <a:gd name="T32" fmla="*/ 20 w 77"/>
                      <a:gd name="T33" fmla="*/ 21 h 100"/>
                      <a:gd name="T34" fmla="*/ 19 w 77"/>
                      <a:gd name="T35" fmla="*/ 16 h 100"/>
                      <a:gd name="T36" fmla="*/ 17 w 77"/>
                      <a:gd name="T37" fmla="*/ 12 h 100"/>
                      <a:gd name="T38" fmla="*/ 16 w 77"/>
                      <a:gd name="T39" fmla="*/ 9 h 100"/>
                      <a:gd name="T40" fmla="*/ 14 w 77"/>
                      <a:gd name="T41" fmla="*/ 8 h 100"/>
                      <a:gd name="T42" fmla="*/ 13 w 77"/>
                      <a:gd name="T43" fmla="*/ 5 h 100"/>
                      <a:gd name="T44" fmla="*/ 11 w 77"/>
                      <a:gd name="T45" fmla="*/ 3 h 100"/>
                      <a:gd name="T46" fmla="*/ 8 w 77"/>
                      <a:gd name="T47" fmla="*/ 2 h 100"/>
                      <a:gd name="T48" fmla="*/ 6 w 77"/>
                      <a:gd name="T49" fmla="*/ 1 h 100"/>
                      <a:gd name="T50" fmla="*/ 3 w 77"/>
                      <a:gd name="T51" fmla="*/ 0 h 100"/>
                      <a:gd name="T52" fmla="*/ 0 w 77"/>
                      <a:gd name="T53" fmla="*/ 0 h 100"/>
                      <a:gd name="T54" fmla="*/ 0 w 77"/>
                      <a:gd name="T55" fmla="*/ 0 h 100"/>
                      <a:gd name="T56" fmla="*/ 0 w 77"/>
                      <a:gd name="T57" fmla="*/ 14 h 100"/>
                      <a:gd name="T58" fmla="*/ 0 w 77"/>
                      <a:gd name="T59" fmla="*/ 14 h 100"/>
                      <a:gd name="T60" fmla="*/ 0 w 77"/>
                      <a:gd name="T61" fmla="*/ 14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0" y="47"/>
                        </a:moveTo>
                        <a:lnTo>
                          <a:pt x="0" y="47"/>
                        </a:lnTo>
                        <a:lnTo>
                          <a:pt x="3" y="47"/>
                        </a:lnTo>
                        <a:lnTo>
                          <a:pt x="6" y="48"/>
                        </a:lnTo>
                        <a:lnTo>
                          <a:pt x="9" y="49"/>
                        </a:lnTo>
                        <a:lnTo>
                          <a:pt x="11" y="50"/>
                        </a:lnTo>
                        <a:lnTo>
                          <a:pt x="14" y="52"/>
                        </a:lnTo>
                        <a:lnTo>
                          <a:pt x="17" y="55"/>
                        </a:lnTo>
                        <a:lnTo>
                          <a:pt x="19" y="58"/>
                        </a:lnTo>
                        <a:lnTo>
                          <a:pt x="21" y="61"/>
                        </a:lnTo>
                        <a:lnTo>
                          <a:pt x="25" y="71"/>
                        </a:lnTo>
                        <a:lnTo>
                          <a:pt x="28" y="81"/>
                        </a:lnTo>
                        <a:lnTo>
                          <a:pt x="29" y="92"/>
                        </a:lnTo>
                        <a:lnTo>
                          <a:pt x="30" y="100"/>
                        </a:lnTo>
                        <a:lnTo>
                          <a:pt x="77" y="100"/>
                        </a:lnTo>
                        <a:lnTo>
                          <a:pt x="76" y="87"/>
                        </a:lnTo>
                        <a:lnTo>
                          <a:pt x="74" y="71"/>
                        </a:lnTo>
                        <a:lnTo>
                          <a:pt x="68" y="55"/>
                        </a:lnTo>
                        <a:lnTo>
                          <a:pt x="62" y="40"/>
                        </a:lnTo>
                        <a:lnTo>
                          <a:pt x="58" y="32"/>
                        </a:lnTo>
                        <a:lnTo>
                          <a:pt x="53" y="26"/>
                        </a:lnTo>
                        <a:lnTo>
                          <a:pt x="46" y="18"/>
                        </a:lnTo>
                        <a:lnTo>
                          <a:pt x="39" y="12"/>
                        </a:lnTo>
                        <a:lnTo>
                          <a:pt x="30" y="7"/>
                        </a:lnTo>
                        <a:lnTo>
                          <a:pt x="21" y="4"/>
                        </a:lnTo>
                        <a:lnTo>
                          <a:pt x="10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2" name="Freeform 611"/>
                  <p:cNvSpPr>
                    <a:spLocks noChangeAspect="1"/>
                  </p:cNvSpPr>
                  <p:nvPr/>
                </p:nvSpPr>
                <p:spPr bwMode="auto">
                  <a:xfrm>
                    <a:off x="696" y="1417"/>
                    <a:ext cx="21" cy="29"/>
                  </a:xfrm>
                  <a:custGeom>
                    <a:avLst/>
                    <a:gdLst>
                      <a:gd name="T0" fmla="*/ 13 w 77"/>
                      <a:gd name="T1" fmla="*/ 29 h 100"/>
                      <a:gd name="T2" fmla="*/ 13 w 77"/>
                      <a:gd name="T3" fmla="*/ 29 h 100"/>
                      <a:gd name="T4" fmla="*/ 13 w 77"/>
                      <a:gd name="T5" fmla="*/ 26 h 100"/>
                      <a:gd name="T6" fmla="*/ 13 w 77"/>
                      <a:gd name="T7" fmla="*/ 23 h 100"/>
                      <a:gd name="T8" fmla="*/ 14 w 77"/>
                      <a:gd name="T9" fmla="*/ 20 h 100"/>
                      <a:gd name="T10" fmla="*/ 15 w 77"/>
                      <a:gd name="T11" fmla="*/ 17 h 100"/>
                      <a:gd name="T12" fmla="*/ 16 w 77"/>
                      <a:gd name="T13" fmla="*/ 17 h 100"/>
                      <a:gd name="T14" fmla="*/ 16 w 77"/>
                      <a:gd name="T15" fmla="*/ 16 h 100"/>
                      <a:gd name="T16" fmla="*/ 17 w 77"/>
                      <a:gd name="T17" fmla="*/ 15 h 100"/>
                      <a:gd name="T18" fmla="*/ 17 w 77"/>
                      <a:gd name="T19" fmla="*/ 14 h 100"/>
                      <a:gd name="T20" fmla="*/ 18 w 77"/>
                      <a:gd name="T21" fmla="*/ 14 h 100"/>
                      <a:gd name="T22" fmla="*/ 19 w 77"/>
                      <a:gd name="T23" fmla="*/ 14 h 100"/>
                      <a:gd name="T24" fmla="*/ 20 w 77"/>
                      <a:gd name="T25" fmla="*/ 14 h 100"/>
                      <a:gd name="T26" fmla="*/ 21 w 77"/>
                      <a:gd name="T27" fmla="*/ 14 h 100"/>
                      <a:gd name="T28" fmla="*/ 21 w 77"/>
                      <a:gd name="T29" fmla="*/ 0 h 100"/>
                      <a:gd name="T30" fmla="*/ 18 w 77"/>
                      <a:gd name="T31" fmla="*/ 0 h 100"/>
                      <a:gd name="T32" fmla="*/ 15 w 77"/>
                      <a:gd name="T33" fmla="*/ 1 h 100"/>
                      <a:gd name="T34" fmla="*/ 13 w 77"/>
                      <a:gd name="T35" fmla="*/ 2 h 100"/>
                      <a:gd name="T36" fmla="*/ 10 w 77"/>
                      <a:gd name="T37" fmla="*/ 3 h 100"/>
                      <a:gd name="T38" fmla="*/ 8 w 77"/>
                      <a:gd name="T39" fmla="*/ 5 h 100"/>
                      <a:gd name="T40" fmla="*/ 7 w 77"/>
                      <a:gd name="T41" fmla="*/ 7 h 100"/>
                      <a:gd name="T42" fmla="*/ 5 w 77"/>
                      <a:gd name="T43" fmla="*/ 9 h 100"/>
                      <a:gd name="T44" fmla="*/ 4 w 77"/>
                      <a:gd name="T45" fmla="*/ 11 h 100"/>
                      <a:gd name="T46" fmla="*/ 2 w 77"/>
                      <a:gd name="T47" fmla="*/ 16 h 100"/>
                      <a:gd name="T48" fmla="*/ 1 w 77"/>
                      <a:gd name="T49" fmla="*/ 20 h 100"/>
                      <a:gd name="T50" fmla="*/ 0 w 77"/>
                      <a:gd name="T51" fmla="*/ 25 h 100"/>
                      <a:gd name="T52" fmla="*/ 0 w 77"/>
                      <a:gd name="T53" fmla="*/ 29 h 100"/>
                      <a:gd name="T54" fmla="*/ 0 w 77"/>
                      <a:gd name="T55" fmla="*/ 29 h 100"/>
                      <a:gd name="T56" fmla="*/ 13 w 77"/>
                      <a:gd name="T57" fmla="*/ 29 h 100"/>
                      <a:gd name="T58" fmla="*/ 13 w 77"/>
                      <a:gd name="T59" fmla="*/ 29 h 100"/>
                      <a:gd name="T60" fmla="*/ 13 w 77"/>
                      <a:gd name="T61" fmla="*/ 29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46" y="100"/>
                        </a:moveTo>
                        <a:lnTo>
                          <a:pt x="46" y="100"/>
                        </a:lnTo>
                        <a:lnTo>
                          <a:pt x="47" y="90"/>
                        </a:lnTo>
                        <a:lnTo>
                          <a:pt x="48" y="79"/>
                        </a:lnTo>
                        <a:lnTo>
                          <a:pt x="52" y="70"/>
                        </a:lnTo>
                        <a:lnTo>
                          <a:pt x="56" y="59"/>
                        </a:lnTo>
                        <a:lnTo>
                          <a:pt x="57" y="57"/>
                        </a:lnTo>
                        <a:lnTo>
                          <a:pt x="59" y="54"/>
                        </a:lnTo>
                        <a:lnTo>
                          <a:pt x="61" y="52"/>
                        </a:lnTo>
                        <a:lnTo>
                          <a:pt x="64" y="50"/>
                        </a:lnTo>
                        <a:lnTo>
                          <a:pt x="66" y="49"/>
                        </a:lnTo>
                        <a:lnTo>
                          <a:pt x="70" y="48"/>
                        </a:lnTo>
                        <a:lnTo>
                          <a:pt x="73" y="47"/>
                        </a:lnTo>
                        <a:lnTo>
                          <a:pt x="77" y="47"/>
                        </a:lnTo>
                        <a:lnTo>
                          <a:pt x="77" y="0"/>
                        </a:lnTo>
                        <a:lnTo>
                          <a:pt x="66" y="0"/>
                        </a:lnTo>
                        <a:lnTo>
                          <a:pt x="56" y="2"/>
                        </a:lnTo>
                        <a:lnTo>
                          <a:pt x="46" y="7"/>
                        </a:lnTo>
                        <a:lnTo>
                          <a:pt x="38" y="12"/>
                        </a:lnTo>
                        <a:lnTo>
                          <a:pt x="31" y="17"/>
                        </a:lnTo>
                        <a:lnTo>
                          <a:pt x="24" y="24"/>
                        </a:lnTo>
                        <a:lnTo>
                          <a:pt x="19" y="31"/>
                        </a:lnTo>
                        <a:lnTo>
                          <a:pt x="14" y="39"/>
                        </a:lnTo>
                        <a:lnTo>
                          <a:pt x="7" y="54"/>
                        </a:lnTo>
                        <a:lnTo>
                          <a:pt x="3" y="70"/>
                        </a:lnTo>
                        <a:lnTo>
                          <a:pt x="1" y="86"/>
                        </a:lnTo>
                        <a:lnTo>
                          <a:pt x="0" y="100"/>
                        </a:lnTo>
                        <a:lnTo>
                          <a:pt x="46" y="10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3" name="Freeform 612"/>
                  <p:cNvSpPr>
                    <a:spLocks noChangeAspect="1"/>
                  </p:cNvSpPr>
                  <p:nvPr/>
                </p:nvSpPr>
                <p:spPr bwMode="auto">
                  <a:xfrm>
                    <a:off x="696" y="1446"/>
                    <a:ext cx="14" cy="36"/>
                  </a:xfrm>
                  <a:custGeom>
                    <a:avLst/>
                    <a:gdLst>
                      <a:gd name="T0" fmla="*/ 10 w 46"/>
                      <a:gd name="T1" fmla="*/ 36 h 117"/>
                      <a:gd name="T2" fmla="*/ 14 w 46"/>
                      <a:gd name="T3" fmla="*/ 30 h 117"/>
                      <a:gd name="T4" fmla="*/ 14 w 46"/>
                      <a:gd name="T5" fmla="*/ 0 h 117"/>
                      <a:gd name="T6" fmla="*/ 0 w 46"/>
                      <a:gd name="T7" fmla="*/ 0 h 117"/>
                      <a:gd name="T8" fmla="*/ 0 w 46"/>
                      <a:gd name="T9" fmla="*/ 30 h 117"/>
                      <a:gd name="T10" fmla="*/ 10 w 46"/>
                      <a:gd name="T11" fmla="*/ 36 h 117"/>
                      <a:gd name="T12" fmla="*/ 10 w 46"/>
                      <a:gd name="T13" fmla="*/ 36 h 117"/>
                      <a:gd name="T14" fmla="*/ 14 w 46"/>
                      <a:gd name="T15" fmla="*/ 34 h 117"/>
                      <a:gd name="T16" fmla="*/ 14 w 46"/>
                      <a:gd name="T17" fmla="*/ 30 h 117"/>
                      <a:gd name="T18" fmla="*/ 10 w 46"/>
                      <a:gd name="T19" fmla="*/ 36 h 117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117">
                        <a:moveTo>
                          <a:pt x="32" y="117"/>
                        </a:moveTo>
                        <a:lnTo>
                          <a:pt x="46" y="9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32" y="117"/>
                        </a:lnTo>
                        <a:lnTo>
                          <a:pt x="46" y="112"/>
                        </a:lnTo>
                        <a:lnTo>
                          <a:pt x="46" y="96"/>
                        </a:lnTo>
                        <a:lnTo>
                          <a:pt x="32" y="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4" name="Freeform 613"/>
                  <p:cNvSpPr>
                    <a:spLocks noChangeAspect="1"/>
                  </p:cNvSpPr>
                  <p:nvPr/>
                </p:nvSpPr>
                <p:spPr bwMode="auto">
                  <a:xfrm>
                    <a:off x="689" y="1468"/>
                    <a:ext cx="14" cy="14"/>
                  </a:xfrm>
                  <a:custGeom>
                    <a:avLst/>
                    <a:gdLst>
                      <a:gd name="T0" fmla="*/ 0 w 51"/>
                      <a:gd name="T1" fmla="*/ 8 h 51"/>
                      <a:gd name="T2" fmla="*/ 9 w 51"/>
                      <a:gd name="T3" fmla="*/ 14 h 51"/>
                      <a:gd name="T4" fmla="*/ 14 w 51"/>
                      <a:gd name="T5" fmla="*/ 12 h 51"/>
                      <a:gd name="T6" fmla="*/ 10 w 51"/>
                      <a:gd name="T7" fmla="*/ 0 h 51"/>
                      <a:gd name="T8" fmla="*/ 4 w 51"/>
                      <a:gd name="T9" fmla="*/ 2 h 51"/>
                      <a:gd name="T10" fmla="*/ 0 w 51"/>
                      <a:gd name="T11" fmla="*/ 8 h 51"/>
                      <a:gd name="T12" fmla="*/ 4 w 51"/>
                      <a:gd name="T13" fmla="*/ 2 h 51"/>
                      <a:gd name="T14" fmla="*/ 0 w 51"/>
                      <a:gd name="T15" fmla="*/ 4 h 51"/>
                      <a:gd name="T16" fmla="*/ 0 w 51"/>
                      <a:gd name="T17" fmla="*/ 8 h 5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51" h="51">
                        <a:moveTo>
                          <a:pt x="0" y="28"/>
                        </a:moveTo>
                        <a:lnTo>
                          <a:pt x="32" y="51"/>
                        </a:lnTo>
                        <a:lnTo>
                          <a:pt x="51" y="43"/>
                        </a:lnTo>
                        <a:lnTo>
                          <a:pt x="35" y="0"/>
                        </a:lnTo>
                        <a:lnTo>
                          <a:pt x="16" y="7"/>
                        </a:lnTo>
                        <a:lnTo>
                          <a:pt x="0" y="28"/>
                        </a:lnTo>
                        <a:lnTo>
                          <a:pt x="16" y="7"/>
                        </a:lnTo>
                        <a:lnTo>
                          <a:pt x="0" y="13"/>
                        </a:lnTo>
                        <a:lnTo>
                          <a:pt x="0" y="2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5" name="Freeform 614"/>
                  <p:cNvSpPr>
                    <a:spLocks noChangeAspect="1"/>
                  </p:cNvSpPr>
                  <p:nvPr/>
                </p:nvSpPr>
                <p:spPr bwMode="auto">
                  <a:xfrm>
                    <a:off x="689" y="1475"/>
                    <a:ext cx="14" cy="100"/>
                  </a:xfrm>
                  <a:custGeom>
                    <a:avLst/>
                    <a:gdLst>
                      <a:gd name="T0" fmla="*/ 7 w 46"/>
                      <a:gd name="T1" fmla="*/ 100 h 314"/>
                      <a:gd name="T2" fmla="*/ 14 w 46"/>
                      <a:gd name="T3" fmla="*/ 93 h 314"/>
                      <a:gd name="T4" fmla="*/ 14 w 46"/>
                      <a:gd name="T5" fmla="*/ 0 h 314"/>
                      <a:gd name="T6" fmla="*/ 0 w 46"/>
                      <a:gd name="T7" fmla="*/ 0 h 314"/>
                      <a:gd name="T8" fmla="*/ 0 w 46"/>
                      <a:gd name="T9" fmla="*/ 93 h 314"/>
                      <a:gd name="T10" fmla="*/ 7 w 46"/>
                      <a:gd name="T11" fmla="*/ 100 h 314"/>
                      <a:gd name="T12" fmla="*/ 0 w 46"/>
                      <a:gd name="T13" fmla="*/ 93 h 314"/>
                      <a:gd name="T14" fmla="*/ 0 w 46"/>
                      <a:gd name="T15" fmla="*/ 100 h 314"/>
                      <a:gd name="T16" fmla="*/ 7 w 46"/>
                      <a:gd name="T17" fmla="*/ 100 h 314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6" h="314">
                        <a:moveTo>
                          <a:pt x="23" y="314"/>
                        </a:moveTo>
                        <a:lnTo>
                          <a:pt x="46" y="29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3" y="314"/>
                        </a:lnTo>
                        <a:lnTo>
                          <a:pt x="0" y="291"/>
                        </a:lnTo>
                        <a:lnTo>
                          <a:pt x="0" y="314"/>
                        </a:lnTo>
                        <a:lnTo>
                          <a:pt x="23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6" name="Freeform 615"/>
                  <p:cNvSpPr>
                    <a:spLocks noChangeAspect="1"/>
                  </p:cNvSpPr>
                  <p:nvPr/>
                </p:nvSpPr>
                <p:spPr bwMode="auto">
                  <a:xfrm>
                    <a:off x="696" y="1561"/>
                    <a:ext cx="50" cy="14"/>
                  </a:xfrm>
                  <a:custGeom>
                    <a:avLst/>
                    <a:gdLst>
                      <a:gd name="T0" fmla="*/ 50 w 167"/>
                      <a:gd name="T1" fmla="*/ 7 h 46"/>
                      <a:gd name="T2" fmla="*/ 43 w 167"/>
                      <a:gd name="T3" fmla="*/ 0 h 46"/>
                      <a:gd name="T4" fmla="*/ 0 w 167"/>
                      <a:gd name="T5" fmla="*/ 0 h 46"/>
                      <a:gd name="T6" fmla="*/ 0 w 167"/>
                      <a:gd name="T7" fmla="*/ 14 h 46"/>
                      <a:gd name="T8" fmla="*/ 43 w 167"/>
                      <a:gd name="T9" fmla="*/ 14 h 46"/>
                      <a:gd name="T10" fmla="*/ 50 w 167"/>
                      <a:gd name="T11" fmla="*/ 7 h 46"/>
                      <a:gd name="T12" fmla="*/ 43 w 167"/>
                      <a:gd name="T13" fmla="*/ 14 h 46"/>
                      <a:gd name="T14" fmla="*/ 50 w 167"/>
                      <a:gd name="T15" fmla="*/ 14 h 46"/>
                      <a:gd name="T16" fmla="*/ 50 w 167"/>
                      <a:gd name="T17" fmla="*/ 7 h 4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67" h="46">
                        <a:moveTo>
                          <a:pt x="167" y="23"/>
                        </a:moveTo>
                        <a:lnTo>
                          <a:pt x="143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43" y="46"/>
                        </a:lnTo>
                        <a:lnTo>
                          <a:pt x="167" y="23"/>
                        </a:lnTo>
                        <a:lnTo>
                          <a:pt x="143" y="46"/>
                        </a:lnTo>
                        <a:lnTo>
                          <a:pt x="167" y="46"/>
                        </a:lnTo>
                        <a:lnTo>
                          <a:pt x="167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7" name="Freeform 616"/>
                  <p:cNvSpPr>
                    <a:spLocks noChangeAspect="1"/>
                  </p:cNvSpPr>
                  <p:nvPr/>
                </p:nvSpPr>
                <p:spPr bwMode="auto">
                  <a:xfrm>
                    <a:off x="4798" y="1425"/>
                    <a:ext cx="43" cy="143"/>
                  </a:xfrm>
                  <a:custGeom>
                    <a:avLst/>
                    <a:gdLst>
                      <a:gd name="T0" fmla="*/ 0 w 143"/>
                      <a:gd name="T1" fmla="*/ 143 h 469"/>
                      <a:gd name="T2" fmla="*/ 0 w 143"/>
                      <a:gd name="T3" fmla="*/ 55 h 469"/>
                      <a:gd name="T4" fmla="*/ 5 w 143"/>
                      <a:gd name="T5" fmla="*/ 52 h 469"/>
                      <a:gd name="T6" fmla="*/ 5 w 143"/>
                      <a:gd name="T7" fmla="*/ 23 h 469"/>
                      <a:gd name="T8" fmla="*/ 5 w 143"/>
                      <a:gd name="T9" fmla="*/ 20 h 469"/>
                      <a:gd name="T10" fmla="*/ 6 w 143"/>
                      <a:gd name="T11" fmla="*/ 16 h 469"/>
                      <a:gd name="T12" fmla="*/ 7 w 143"/>
                      <a:gd name="T13" fmla="*/ 12 h 469"/>
                      <a:gd name="T14" fmla="*/ 8 w 143"/>
                      <a:gd name="T15" fmla="*/ 8 h 469"/>
                      <a:gd name="T16" fmla="*/ 10 w 143"/>
                      <a:gd name="T17" fmla="*/ 7 h 469"/>
                      <a:gd name="T18" fmla="*/ 11 w 143"/>
                      <a:gd name="T19" fmla="*/ 5 h 469"/>
                      <a:gd name="T20" fmla="*/ 12 w 143"/>
                      <a:gd name="T21" fmla="*/ 3 h 469"/>
                      <a:gd name="T22" fmla="*/ 14 w 143"/>
                      <a:gd name="T23" fmla="*/ 2 h 469"/>
                      <a:gd name="T24" fmla="*/ 15 w 143"/>
                      <a:gd name="T25" fmla="*/ 1 h 469"/>
                      <a:gd name="T26" fmla="*/ 17 w 143"/>
                      <a:gd name="T27" fmla="*/ 1 h 469"/>
                      <a:gd name="T28" fmla="*/ 19 w 143"/>
                      <a:gd name="T29" fmla="*/ 0 h 469"/>
                      <a:gd name="T30" fmla="*/ 21 w 143"/>
                      <a:gd name="T31" fmla="*/ 0 h 469"/>
                      <a:gd name="T32" fmla="*/ 23 w 143"/>
                      <a:gd name="T33" fmla="*/ 0 h 469"/>
                      <a:gd name="T34" fmla="*/ 26 w 143"/>
                      <a:gd name="T35" fmla="*/ 1 h 469"/>
                      <a:gd name="T36" fmla="*/ 27 w 143"/>
                      <a:gd name="T37" fmla="*/ 1 h 469"/>
                      <a:gd name="T38" fmla="*/ 29 w 143"/>
                      <a:gd name="T39" fmla="*/ 2 h 469"/>
                      <a:gd name="T40" fmla="*/ 30 w 143"/>
                      <a:gd name="T41" fmla="*/ 3 h 469"/>
                      <a:gd name="T42" fmla="*/ 32 w 143"/>
                      <a:gd name="T43" fmla="*/ 5 h 469"/>
                      <a:gd name="T44" fmla="*/ 33 w 143"/>
                      <a:gd name="T45" fmla="*/ 6 h 469"/>
                      <a:gd name="T46" fmla="*/ 34 w 143"/>
                      <a:gd name="T47" fmla="*/ 8 h 469"/>
                      <a:gd name="T48" fmla="*/ 35 w 143"/>
                      <a:gd name="T49" fmla="*/ 11 h 469"/>
                      <a:gd name="T50" fmla="*/ 37 w 143"/>
                      <a:gd name="T51" fmla="*/ 16 h 469"/>
                      <a:gd name="T52" fmla="*/ 37 w 143"/>
                      <a:gd name="T53" fmla="*/ 20 h 469"/>
                      <a:gd name="T54" fmla="*/ 37 w 143"/>
                      <a:gd name="T55" fmla="*/ 23 h 469"/>
                      <a:gd name="T56" fmla="*/ 37 w 143"/>
                      <a:gd name="T57" fmla="*/ 52 h 469"/>
                      <a:gd name="T58" fmla="*/ 43 w 143"/>
                      <a:gd name="T59" fmla="*/ 54 h 469"/>
                      <a:gd name="T60" fmla="*/ 43 w 143"/>
                      <a:gd name="T61" fmla="*/ 143 h 469"/>
                      <a:gd name="T62" fmla="*/ 0 w 143"/>
                      <a:gd name="T63" fmla="*/ 143 h 469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43" h="469">
                        <a:moveTo>
                          <a:pt x="0" y="469"/>
                        </a:moveTo>
                        <a:lnTo>
                          <a:pt x="0" y="181"/>
                        </a:lnTo>
                        <a:lnTo>
                          <a:pt x="16" y="172"/>
                        </a:lnTo>
                        <a:lnTo>
                          <a:pt x="16" y="76"/>
                        </a:lnTo>
                        <a:lnTo>
                          <a:pt x="17" y="65"/>
                        </a:lnTo>
                        <a:lnTo>
                          <a:pt x="20" y="52"/>
                        </a:lnTo>
                        <a:lnTo>
                          <a:pt x="23" y="40"/>
                        </a:lnTo>
                        <a:lnTo>
                          <a:pt x="28" y="27"/>
                        </a:lnTo>
                        <a:lnTo>
                          <a:pt x="32" y="22"/>
                        </a:lnTo>
                        <a:lnTo>
                          <a:pt x="35" y="16"/>
                        </a:lnTo>
                        <a:lnTo>
                          <a:pt x="41" y="11"/>
                        </a:lnTo>
                        <a:lnTo>
                          <a:pt x="45" y="7"/>
                        </a:lnTo>
                        <a:lnTo>
                          <a:pt x="50" y="4"/>
                        </a:lnTo>
                        <a:lnTo>
                          <a:pt x="56" y="2"/>
                        </a:lnTo>
                        <a:lnTo>
                          <a:pt x="63" y="0"/>
                        </a:lnTo>
                        <a:lnTo>
                          <a:pt x="70" y="0"/>
                        </a:lnTo>
                        <a:lnTo>
                          <a:pt x="77" y="0"/>
                        </a:lnTo>
                        <a:lnTo>
                          <a:pt x="85" y="2"/>
                        </a:lnTo>
                        <a:lnTo>
                          <a:pt x="90" y="4"/>
                        </a:lnTo>
                        <a:lnTo>
                          <a:pt x="96" y="7"/>
                        </a:lnTo>
                        <a:lnTo>
                          <a:pt x="101" y="10"/>
                        </a:lnTo>
                        <a:lnTo>
                          <a:pt x="105" y="15"/>
                        </a:lnTo>
                        <a:lnTo>
                          <a:pt x="109" y="21"/>
                        </a:lnTo>
                        <a:lnTo>
                          <a:pt x="112" y="26"/>
                        </a:lnTo>
                        <a:lnTo>
                          <a:pt x="117" y="37"/>
                        </a:lnTo>
                        <a:lnTo>
                          <a:pt x="122" y="51"/>
                        </a:lnTo>
                        <a:lnTo>
                          <a:pt x="123" y="64"/>
                        </a:lnTo>
                        <a:lnTo>
                          <a:pt x="124" y="76"/>
                        </a:lnTo>
                        <a:lnTo>
                          <a:pt x="124" y="172"/>
                        </a:lnTo>
                        <a:lnTo>
                          <a:pt x="143" y="178"/>
                        </a:lnTo>
                        <a:lnTo>
                          <a:pt x="143" y="469"/>
                        </a:lnTo>
                        <a:lnTo>
                          <a:pt x="0" y="469"/>
                        </a:lnTo>
                        <a:close/>
                      </a:path>
                    </a:pathLst>
                  </a:custGeom>
                  <a:solidFill>
                    <a:srgbClr val="8C253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8" name="Freeform 617"/>
                  <p:cNvSpPr>
                    <a:spLocks noChangeAspect="1"/>
                  </p:cNvSpPr>
                  <p:nvPr/>
                </p:nvSpPr>
                <p:spPr bwMode="auto">
                  <a:xfrm>
                    <a:off x="4791" y="1475"/>
                    <a:ext cx="14" cy="93"/>
                  </a:xfrm>
                  <a:custGeom>
                    <a:avLst/>
                    <a:gdLst>
                      <a:gd name="T0" fmla="*/ 4 w 47"/>
                      <a:gd name="T1" fmla="*/ 0 h 309"/>
                      <a:gd name="T2" fmla="*/ 0 w 47"/>
                      <a:gd name="T3" fmla="*/ 6 h 309"/>
                      <a:gd name="T4" fmla="*/ 0 w 47"/>
                      <a:gd name="T5" fmla="*/ 93 h 309"/>
                      <a:gd name="T6" fmla="*/ 14 w 47"/>
                      <a:gd name="T7" fmla="*/ 93 h 309"/>
                      <a:gd name="T8" fmla="*/ 14 w 47"/>
                      <a:gd name="T9" fmla="*/ 6 h 309"/>
                      <a:gd name="T10" fmla="*/ 4 w 47"/>
                      <a:gd name="T11" fmla="*/ 0 h 309"/>
                      <a:gd name="T12" fmla="*/ 4 w 47"/>
                      <a:gd name="T13" fmla="*/ 0 h 309"/>
                      <a:gd name="T14" fmla="*/ 0 w 47"/>
                      <a:gd name="T15" fmla="*/ 2 h 309"/>
                      <a:gd name="T16" fmla="*/ 0 w 47"/>
                      <a:gd name="T17" fmla="*/ 6 h 309"/>
                      <a:gd name="T18" fmla="*/ 4 w 47"/>
                      <a:gd name="T19" fmla="*/ 0 h 309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" h="309">
                        <a:moveTo>
                          <a:pt x="13" y="0"/>
                        </a:moveTo>
                        <a:lnTo>
                          <a:pt x="0" y="21"/>
                        </a:lnTo>
                        <a:lnTo>
                          <a:pt x="0" y="309"/>
                        </a:lnTo>
                        <a:lnTo>
                          <a:pt x="47" y="309"/>
                        </a:lnTo>
                        <a:lnTo>
                          <a:pt x="47" y="21"/>
                        </a:lnTo>
                        <a:lnTo>
                          <a:pt x="13" y="0"/>
                        </a:lnTo>
                        <a:lnTo>
                          <a:pt x="0" y="6"/>
                        </a:lnTo>
                        <a:lnTo>
                          <a:pt x="0" y="21"/>
                        </a:lnTo>
                        <a:lnTo>
                          <a:pt x="1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9" name="Freeform 618"/>
                  <p:cNvSpPr>
                    <a:spLocks noChangeAspect="1"/>
                  </p:cNvSpPr>
                  <p:nvPr/>
                </p:nvSpPr>
                <p:spPr bwMode="auto">
                  <a:xfrm>
                    <a:off x="4791" y="1468"/>
                    <a:ext cx="14" cy="14"/>
                  </a:xfrm>
                  <a:custGeom>
                    <a:avLst/>
                    <a:gdLst>
                      <a:gd name="T0" fmla="*/ 14 w 51"/>
                      <a:gd name="T1" fmla="*/ 6 h 51"/>
                      <a:gd name="T2" fmla="*/ 5 w 51"/>
                      <a:gd name="T3" fmla="*/ 0 h 51"/>
                      <a:gd name="T4" fmla="*/ 0 w 51"/>
                      <a:gd name="T5" fmla="*/ 2 h 51"/>
                      <a:gd name="T6" fmla="*/ 6 w 51"/>
                      <a:gd name="T7" fmla="*/ 14 h 51"/>
                      <a:gd name="T8" fmla="*/ 10 w 51"/>
                      <a:gd name="T9" fmla="*/ 11 h 51"/>
                      <a:gd name="T10" fmla="*/ 14 w 51"/>
                      <a:gd name="T11" fmla="*/ 6 h 51"/>
                      <a:gd name="T12" fmla="*/ 10 w 51"/>
                      <a:gd name="T13" fmla="*/ 11 h 51"/>
                      <a:gd name="T14" fmla="*/ 14 w 51"/>
                      <a:gd name="T15" fmla="*/ 10 h 51"/>
                      <a:gd name="T16" fmla="*/ 14 w 51"/>
                      <a:gd name="T17" fmla="*/ 6 h 5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51" h="51">
                        <a:moveTo>
                          <a:pt x="51" y="21"/>
                        </a:moveTo>
                        <a:lnTo>
                          <a:pt x="17" y="0"/>
                        </a:lnTo>
                        <a:lnTo>
                          <a:pt x="0" y="9"/>
                        </a:lnTo>
                        <a:lnTo>
                          <a:pt x="21" y="51"/>
                        </a:lnTo>
                        <a:lnTo>
                          <a:pt x="38" y="41"/>
                        </a:lnTo>
                        <a:lnTo>
                          <a:pt x="51" y="21"/>
                        </a:lnTo>
                        <a:lnTo>
                          <a:pt x="38" y="41"/>
                        </a:lnTo>
                        <a:lnTo>
                          <a:pt x="51" y="35"/>
                        </a:lnTo>
                        <a:lnTo>
                          <a:pt x="51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0" name="Freeform 619"/>
                  <p:cNvSpPr>
                    <a:spLocks noChangeAspect="1"/>
                  </p:cNvSpPr>
                  <p:nvPr/>
                </p:nvSpPr>
                <p:spPr bwMode="auto">
                  <a:xfrm>
                    <a:off x="4798" y="1446"/>
                    <a:ext cx="7" cy="29"/>
                  </a:xfrm>
                  <a:custGeom>
                    <a:avLst/>
                    <a:gdLst>
                      <a:gd name="T0" fmla="*/ 7 w 47"/>
                      <a:gd name="T1" fmla="*/ 0 h 96"/>
                      <a:gd name="T2" fmla="*/ 0 w 47"/>
                      <a:gd name="T3" fmla="*/ 0 h 96"/>
                      <a:gd name="T4" fmla="*/ 0 w 47"/>
                      <a:gd name="T5" fmla="*/ 29 h 96"/>
                      <a:gd name="T6" fmla="*/ 7 w 47"/>
                      <a:gd name="T7" fmla="*/ 29 h 96"/>
                      <a:gd name="T8" fmla="*/ 7 w 47"/>
                      <a:gd name="T9" fmla="*/ 0 h 96"/>
                      <a:gd name="T10" fmla="*/ 7 w 47"/>
                      <a:gd name="T11" fmla="*/ 0 h 96"/>
                      <a:gd name="T12" fmla="*/ 0 w 47"/>
                      <a:gd name="T13" fmla="*/ 0 h 96"/>
                      <a:gd name="T14" fmla="*/ 0 w 47"/>
                      <a:gd name="T15" fmla="*/ 0 h 96"/>
                      <a:gd name="T16" fmla="*/ 0 w 47"/>
                      <a:gd name="T17" fmla="*/ 0 h 96"/>
                      <a:gd name="T18" fmla="*/ 7 w 47"/>
                      <a:gd name="T19" fmla="*/ 0 h 9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" h="96">
                        <a:moveTo>
                          <a:pt x="47" y="0"/>
                        </a:move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47" y="9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4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1" name="Freeform 620"/>
                  <p:cNvSpPr>
                    <a:spLocks noChangeAspect="1"/>
                  </p:cNvSpPr>
                  <p:nvPr/>
                </p:nvSpPr>
                <p:spPr bwMode="auto">
                  <a:xfrm>
                    <a:off x="4798" y="1417"/>
                    <a:ext cx="21" cy="29"/>
                  </a:xfrm>
                  <a:custGeom>
                    <a:avLst/>
                    <a:gdLst>
                      <a:gd name="T0" fmla="*/ 21 w 77"/>
                      <a:gd name="T1" fmla="*/ 0 h 100"/>
                      <a:gd name="T2" fmla="*/ 21 w 77"/>
                      <a:gd name="T3" fmla="*/ 0 h 100"/>
                      <a:gd name="T4" fmla="*/ 18 w 77"/>
                      <a:gd name="T5" fmla="*/ 0 h 100"/>
                      <a:gd name="T6" fmla="*/ 15 w 77"/>
                      <a:gd name="T7" fmla="*/ 1 h 100"/>
                      <a:gd name="T8" fmla="*/ 13 w 77"/>
                      <a:gd name="T9" fmla="*/ 2 h 100"/>
                      <a:gd name="T10" fmla="*/ 10 w 77"/>
                      <a:gd name="T11" fmla="*/ 3 h 100"/>
                      <a:gd name="T12" fmla="*/ 8 w 77"/>
                      <a:gd name="T13" fmla="*/ 5 h 100"/>
                      <a:gd name="T14" fmla="*/ 7 w 77"/>
                      <a:gd name="T15" fmla="*/ 8 h 100"/>
                      <a:gd name="T16" fmla="*/ 5 w 77"/>
                      <a:gd name="T17" fmla="*/ 9 h 100"/>
                      <a:gd name="T18" fmla="*/ 4 w 77"/>
                      <a:gd name="T19" fmla="*/ 12 h 100"/>
                      <a:gd name="T20" fmla="*/ 2 w 77"/>
                      <a:gd name="T21" fmla="*/ 16 h 100"/>
                      <a:gd name="T22" fmla="*/ 1 w 77"/>
                      <a:gd name="T23" fmla="*/ 21 h 100"/>
                      <a:gd name="T24" fmla="*/ 0 w 77"/>
                      <a:gd name="T25" fmla="*/ 25 h 100"/>
                      <a:gd name="T26" fmla="*/ 0 w 77"/>
                      <a:gd name="T27" fmla="*/ 29 h 100"/>
                      <a:gd name="T28" fmla="*/ 13 w 77"/>
                      <a:gd name="T29" fmla="*/ 29 h 100"/>
                      <a:gd name="T30" fmla="*/ 13 w 77"/>
                      <a:gd name="T31" fmla="*/ 27 h 100"/>
                      <a:gd name="T32" fmla="*/ 13 w 77"/>
                      <a:gd name="T33" fmla="*/ 23 h 100"/>
                      <a:gd name="T34" fmla="*/ 14 w 77"/>
                      <a:gd name="T35" fmla="*/ 21 h 100"/>
                      <a:gd name="T36" fmla="*/ 15 w 77"/>
                      <a:gd name="T37" fmla="*/ 18 h 100"/>
                      <a:gd name="T38" fmla="*/ 16 w 77"/>
                      <a:gd name="T39" fmla="*/ 17 h 100"/>
                      <a:gd name="T40" fmla="*/ 16 w 77"/>
                      <a:gd name="T41" fmla="*/ 16 h 100"/>
                      <a:gd name="T42" fmla="*/ 17 w 77"/>
                      <a:gd name="T43" fmla="*/ 15 h 100"/>
                      <a:gd name="T44" fmla="*/ 18 w 77"/>
                      <a:gd name="T45" fmla="*/ 14 h 100"/>
                      <a:gd name="T46" fmla="*/ 19 w 77"/>
                      <a:gd name="T47" fmla="*/ 14 h 100"/>
                      <a:gd name="T48" fmla="*/ 19 w 77"/>
                      <a:gd name="T49" fmla="*/ 14 h 100"/>
                      <a:gd name="T50" fmla="*/ 20 w 77"/>
                      <a:gd name="T51" fmla="*/ 14 h 100"/>
                      <a:gd name="T52" fmla="*/ 21 w 77"/>
                      <a:gd name="T53" fmla="*/ 14 h 100"/>
                      <a:gd name="T54" fmla="*/ 21 w 77"/>
                      <a:gd name="T55" fmla="*/ 14 h 100"/>
                      <a:gd name="T56" fmla="*/ 21 w 77"/>
                      <a:gd name="T57" fmla="*/ 0 h 100"/>
                      <a:gd name="T58" fmla="*/ 21 w 77"/>
                      <a:gd name="T59" fmla="*/ 0 h 100"/>
                      <a:gd name="T60" fmla="*/ 21 w 77"/>
                      <a:gd name="T61" fmla="*/ 0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77" y="0"/>
                        </a:moveTo>
                        <a:lnTo>
                          <a:pt x="77" y="0"/>
                        </a:lnTo>
                        <a:lnTo>
                          <a:pt x="67" y="0"/>
                        </a:lnTo>
                        <a:lnTo>
                          <a:pt x="56" y="4"/>
                        </a:lnTo>
                        <a:lnTo>
                          <a:pt x="47" y="7"/>
                        </a:lnTo>
                        <a:lnTo>
                          <a:pt x="38" y="12"/>
                        </a:lnTo>
                        <a:lnTo>
                          <a:pt x="31" y="18"/>
                        </a:lnTo>
                        <a:lnTo>
                          <a:pt x="24" y="26"/>
                        </a:lnTo>
                        <a:lnTo>
                          <a:pt x="19" y="32"/>
                        </a:lnTo>
                        <a:lnTo>
                          <a:pt x="15" y="41"/>
                        </a:lnTo>
                        <a:lnTo>
                          <a:pt x="9" y="55"/>
                        </a:lnTo>
                        <a:lnTo>
                          <a:pt x="3" y="71"/>
                        </a:lnTo>
                        <a:lnTo>
                          <a:pt x="1" y="87"/>
                        </a:lnTo>
                        <a:lnTo>
                          <a:pt x="0" y="100"/>
                        </a:lnTo>
                        <a:lnTo>
                          <a:pt x="47" y="100"/>
                        </a:lnTo>
                        <a:lnTo>
                          <a:pt x="48" y="92"/>
                        </a:lnTo>
                        <a:lnTo>
                          <a:pt x="49" y="81"/>
                        </a:lnTo>
                        <a:lnTo>
                          <a:pt x="52" y="71"/>
                        </a:lnTo>
                        <a:lnTo>
                          <a:pt x="56" y="61"/>
                        </a:lnTo>
                        <a:lnTo>
                          <a:pt x="58" y="58"/>
                        </a:lnTo>
                        <a:lnTo>
                          <a:pt x="60" y="55"/>
                        </a:lnTo>
                        <a:lnTo>
                          <a:pt x="63" y="52"/>
                        </a:lnTo>
                        <a:lnTo>
                          <a:pt x="66" y="50"/>
                        </a:lnTo>
                        <a:lnTo>
                          <a:pt x="68" y="49"/>
                        </a:lnTo>
                        <a:lnTo>
                          <a:pt x="71" y="48"/>
                        </a:lnTo>
                        <a:lnTo>
                          <a:pt x="74" y="47"/>
                        </a:lnTo>
                        <a:lnTo>
                          <a:pt x="77" y="47"/>
                        </a:lnTo>
                        <a:lnTo>
                          <a:pt x="7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2" name="Freeform 621"/>
                  <p:cNvSpPr>
                    <a:spLocks noChangeAspect="1"/>
                  </p:cNvSpPr>
                  <p:nvPr/>
                </p:nvSpPr>
                <p:spPr bwMode="auto">
                  <a:xfrm>
                    <a:off x="4820" y="1417"/>
                    <a:ext cx="21" cy="29"/>
                  </a:xfrm>
                  <a:custGeom>
                    <a:avLst/>
                    <a:gdLst>
                      <a:gd name="T0" fmla="*/ 21 w 77"/>
                      <a:gd name="T1" fmla="*/ 29 h 100"/>
                      <a:gd name="T2" fmla="*/ 21 w 77"/>
                      <a:gd name="T3" fmla="*/ 29 h 100"/>
                      <a:gd name="T4" fmla="*/ 21 w 77"/>
                      <a:gd name="T5" fmla="*/ 25 h 100"/>
                      <a:gd name="T6" fmla="*/ 20 w 77"/>
                      <a:gd name="T7" fmla="*/ 20 h 100"/>
                      <a:gd name="T8" fmla="*/ 19 w 77"/>
                      <a:gd name="T9" fmla="*/ 16 h 100"/>
                      <a:gd name="T10" fmla="*/ 17 w 77"/>
                      <a:gd name="T11" fmla="*/ 11 h 100"/>
                      <a:gd name="T12" fmla="*/ 16 w 77"/>
                      <a:gd name="T13" fmla="*/ 9 h 100"/>
                      <a:gd name="T14" fmla="*/ 14 w 77"/>
                      <a:gd name="T15" fmla="*/ 7 h 100"/>
                      <a:gd name="T16" fmla="*/ 13 w 77"/>
                      <a:gd name="T17" fmla="*/ 5 h 100"/>
                      <a:gd name="T18" fmla="*/ 11 w 77"/>
                      <a:gd name="T19" fmla="*/ 3 h 100"/>
                      <a:gd name="T20" fmla="*/ 8 w 77"/>
                      <a:gd name="T21" fmla="*/ 2 h 100"/>
                      <a:gd name="T22" fmla="*/ 6 w 77"/>
                      <a:gd name="T23" fmla="*/ 1 h 100"/>
                      <a:gd name="T24" fmla="*/ 3 w 77"/>
                      <a:gd name="T25" fmla="*/ 0 h 100"/>
                      <a:gd name="T26" fmla="*/ 0 w 77"/>
                      <a:gd name="T27" fmla="*/ 0 h 100"/>
                      <a:gd name="T28" fmla="*/ 0 w 77"/>
                      <a:gd name="T29" fmla="*/ 14 h 100"/>
                      <a:gd name="T30" fmla="*/ 1 w 77"/>
                      <a:gd name="T31" fmla="*/ 14 h 100"/>
                      <a:gd name="T32" fmla="*/ 2 w 77"/>
                      <a:gd name="T33" fmla="*/ 14 h 100"/>
                      <a:gd name="T34" fmla="*/ 3 w 77"/>
                      <a:gd name="T35" fmla="*/ 14 h 100"/>
                      <a:gd name="T36" fmla="*/ 4 w 77"/>
                      <a:gd name="T37" fmla="*/ 14 h 100"/>
                      <a:gd name="T38" fmla="*/ 4 w 77"/>
                      <a:gd name="T39" fmla="*/ 15 h 100"/>
                      <a:gd name="T40" fmla="*/ 5 w 77"/>
                      <a:gd name="T41" fmla="*/ 16 h 100"/>
                      <a:gd name="T42" fmla="*/ 5 w 77"/>
                      <a:gd name="T43" fmla="*/ 17 h 100"/>
                      <a:gd name="T44" fmla="*/ 6 w 77"/>
                      <a:gd name="T45" fmla="*/ 17 h 100"/>
                      <a:gd name="T46" fmla="*/ 7 w 77"/>
                      <a:gd name="T47" fmla="*/ 20 h 100"/>
                      <a:gd name="T48" fmla="*/ 8 w 77"/>
                      <a:gd name="T49" fmla="*/ 23 h 100"/>
                      <a:gd name="T50" fmla="*/ 8 w 77"/>
                      <a:gd name="T51" fmla="*/ 26 h 100"/>
                      <a:gd name="T52" fmla="*/ 8 w 77"/>
                      <a:gd name="T53" fmla="*/ 29 h 100"/>
                      <a:gd name="T54" fmla="*/ 8 w 77"/>
                      <a:gd name="T55" fmla="*/ 29 h 100"/>
                      <a:gd name="T56" fmla="*/ 21 w 77"/>
                      <a:gd name="T57" fmla="*/ 29 h 100"/>
                      <a:gd name="T58" fmla="*/ 21 w 77"/>
                      <a:gd name="T59" fmla="*/ 29 h 100"/>
                      <a:gd name="T60" fmla="*/ 21 w 77"/>
                      <a:gd name="T61" fmla="*/ 29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77" y="100"/>
                        </a:moveTo>
                        <a:lnTo>
                          <a:pt x="77" y="100"/>
                        </a:lnTo>
                        <a:lnTo>
                          <a:pt x="76" y="86"/>
                        </a:lnTo>
                        <a:lnTo>
                          <a:pt x="74" y="70"/>
                        </a:lnTo>
                        <a:lnTo>
                          <a:pt x="70" y="54"/>
                        </a:lnTo>
                        <a:lnTo>
                          <a:pt x="63" y="39"/>
                        </a:lnTo>
                        <a:lnTo>
                          <a:pt x="58" y="31"/>
                        </a:lnTo>
                        <a:lnTo>
                          <a:pt x="53" y="24"/>
                        </a:lnTo>
                        <a:lnTo>
                          <a:pt x="46" y="17"/>
                        </a:lnTo>
                        <a:lnTo>
                          <a:pt x="39" y="12"/>
                        </a:lnTo>
                        <a:lnTo>
                          <a:pt x="31" y="7"/>
                        </a:lnTo>
                        <a:lnTo>
                          <a:pt x="21" y="2"/>
                        </a:lnTo>
                        <a:lnTo>
                          <a:pt x="11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4" y="47"/>
                        </a:lnTo>
                        <a:lnTo>
                          <a:pt x="7" y="48"/>
                        </a:lnTo>
                        <a:lnTo>
                          <a:pt x="11" y="49"/>
                        </a:lnTo>
                        <a:lnTo>
                          <a:pt x="13" y="50"/>
                        </a:lnTo>
                        <a:lnTo>
                          <a:pt x="16" y="52"/>
                        </a:lnTo>
                        <a:lnTo>
                          <a:pt x="18" y="54"/>
                        </a:lnTo>
                        <a:lnTo>
                          <a:pt x="20" y="57"/>
                        </a:lnTo>
                        <a:lnTo>
                          <a:pt x="21" y="59"/>
                        </a:lnTo>
                        <a:lnTo>
                          <a:pt x="25" y="70"/>
                        </a:lnTo>
                        <a:lnTo>
                          <a:pt x="29" y="79"/>
                        </a:lnTo>
                        <a:lnTo>
                          <a:pt x="30" y="90"/>
                        </a:lnTo>
                        <a:lnTo>
                          <a:pt x="31" y="100"/>
                        </a:lnTo>
                        <a:lnTo>
                          <a:pt x="77" y="10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3" name="Freeform 622"/>
                  <p:cNvSpPr>
                    <a:spLocks noChangeAspect="1"/>
                  </p:cNvSpPr>
                  <p:nvPr/>
                </p:nvSpPr>
                <p:spPr bwMode="auto">
                  <a:xfrm>
                    <a:off x="4827" y="1446"/>
                    <a:ext cx="14" cy="36"/>
                  </a:xfrm>
                  <a:custGeom>
                    <a:avLst/>
                    <a:gdLst>
                      <a:gd name="T0" fmla="*/ 4 w 46"/>
                      <a:gd name="T1" fmla="*/ 36 h 117"/>
                      <a:gd name="T2" fmla="*/ 14 w 46"/>
                      <a:gd name="T3" fmla="*/ 30 h 117"/>
                      <a:gd name="T4" fmla="*/ 14 w 46"/>
                      <a:gd name="T5" fmla="*/ 0 h 117"/>
                      <a:gd name="T6" fmla="*/ 0 w 46"/>
                      <a:gd name="T7" fmla="*/ 0 h 117"/>
                      <a:gd name="T8" fmla="*/ 0 w 46"/>
                      <a:gd name="T9" fmla="*/ 30 h 117"/>
                      <a:gd name="T10" fmla="*/ 4 w 46"/>
                      <a:gd name="T11" fmla="*/ 36 h 117"/>
                      <a:gd name="T12" fmla="*/ 0 w 46"/>
                      <a:gd name="T13" fmla="*/ 30 h 117"/>
                      <a:gd name="T14" fmla="*/ 0 w 46"/>
                      <a:gd name="T15" fmla="*/ 34 h 117"/>
                      <a:gd name="T16" fmla="*/ 4 w 46"/>
                      <a:gd name="T17" fmla="*/ 36 h 117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6" h="117">
                        <a:moveTo>
                          <a:pt x="14" y="117"/>
                        </a:moveTo>
                        <a:lnTo>
                          <a:pt x="46" y="9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14" y="117"/>
                        </a:lnTo>
                        <a:lnTo>
                          <a:pt x="0" y="96"/>
                        </a:lnTo>
                        <a:lnTo>
                          <a:pt x="0" y="112"/>
                        </a:lnTo>
                        <a:lnTo>
                          <a:pt x="14" y="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4" name="Freeform 623"/>
                  <p:cNvSpPr>
                    <a:spLocks noChangeAspect="1"/>
                  </p:cNvSpPr>
                  <p:nvPr/>
                </p:nvSpPr>
                <p:spPr bwMode="auto">
                  <a:xfrm>
                    <a:off x="4834" y="1468"/>
                    <a:ext cx="14" cy="14"/>
                  </a:xfrm>
                  <a:custGeom>
                    <a:avLst/>
                    <a:gdLst>
                      <a:gd name="T0" fmla="*/ 14 w 51"/>
                      <a:gd name="T1" fmla="*/ 8 h 51"/>
                      <a:gd name="T2" fmla="*/ 10 w 51"/>
                      <a:gd name="T3" fmla="*/ 2 h 51"/>
                      <a:gd name="T4" fmla="*/ 4 w 51"/>
                      <a:gd name="T5" fmla="*/ 0 h 51"/>
                      <a:gd name="T6" fmla="*/ 0 w 51"/>
                      <a:gd name="T7" fmla="*/ 12 h 51"/>
                      <a:gd name="T8" fmla="*/ 5 w 51"/>
                      <a:gd name="T9" fmla="*/ 14 h 51"/>
                      <a:gd name="T10" fmla="*/ 14 w 51"/>
                      <a:gd name="T11" fmla="*/ 8 h 51"/>
                      <a:gd name="T12" fmla="*/ 14 w 51"/>
                      <a:gd name="T13" fmla="*/ 8 h 51"/>
                      <a:gd name="T14" fmla="*/ 14 w 51"/>
                      <a:gd name="T15" fmla="*/ 4 h 51"/>
                      <a:gd name="T16" fmla="*/ 10 w 51"/>
                      <a:gd name="T17" fmla="*/ 2 h 51"/>
                      <a:gd name="T18" fmla="*/ 14 w 51"/>
                      <a:gd name="T19" fmla="*/ 8 h 5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51" h="51">
                        <a:moveTo>
                          <a:pt x="51" y="28"/>
                        </a:moveTo>
                        <a:lnTo>
                          <a:pt x="35" y="7"/>
                        </a:lnTo>
                        <a:lnTo>
                          <a:pt x="16" y="0"/>
                        </a:lnTo>
                        <a:lnTo>
                          <a:pt x="0" y="43"/>
                        </a:lnTo>
                        <a:lnTo>
                          <a:pt x="19" y="51"/>
                        </a:lnTo>
                        <a:lnTo>
                          <a:pt x="51" y="28"/>
                        </a:lnTo>
                        <a:lnTo>
                          <a:pt x="51" y="13"/>
                        </a:lnTo>
                        <a:lnTo>
                          <a:pt x="35" y="7"/>
                        </a:lnTo>
                        <a:lnTo>
                          <a:pt x="51" y="2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5" name="Freeform 624"/>
                  <p:cNvSpPr>
                    <a:spLocks noChangeAspect="1"/>
                  </p:cNvSpPr>
                  <p:nvPr/>
                </p:nvSpPr>
                <p:spPr bwMode="auto">
                  <a:xfrm>
                    <a:off x="4834" y="1475"/>
                    <a:ext cx="14" cy="100"/>
                  </a:xfrm>
                  <a:custGeom>
                    <a:avLst/>
                    <a:gdLst>
                      <a:gd name="T0" fmla="*/ 7 w 46"/>
                      <a:gd name="T1" fmla="*/ 100 h 314"/>
                      <a:gd name="T2" fmla="*/ 14 w 46"/>
                      <a:gd name="T3" fmla="*/ 93 h 314"/>
                      <a:gd name="T4" fmla="*/ 14 w 46"/>
                      <a:gd name="T5" fmla="*/ 0 h 314"/>
                      <a:gd name="T6" fmla="*/ 0 w 46"/>
                      <a:gd name="T7" fmla="*/ 0 h 314"/>
                      <a:gd name="T8" fmla="*/ 0 w 46"/>
                      <a:gd name="T9" fmla="*/ 93 h 314"/>
                      <a:gd name="T10" fmla="*/ 7 w 46"/>
                      <a:gd name="T11" fmla="*/ 100 h 314"/>
                      <a:gd name="T12" fmla="*/ 7 w 46"/>
                      <a:gd name="T13" fmla="*/ 100 h 314"/>
                      <a:gd name="T14" fmla="*/ 14 w 46"/>
                      <a:gd name="T15" fmla="*/ 100 h 314"/>
                      <a:gd name="T16" fmla="*/ 14 w 46"/>
                      <a:gd name="T17" fmla="*/ 93 h 314"/>
                      <a:gd name="T18" fmla="*/ 7 w 46"/>
                      <a:gd name="T19" fmla="*/ 100 h 314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314">
                        <a:moveTo>
                          <a:pt x="23" y="314"/>
                        </a:moveTo>
                        <a:lnTo>
                          <a:pt x="46" y="29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3" y="314"/>
                        </a:lnTo>
                        <a:lnTo>
                          <a:pt x="46" y="314"/>
                        </a:lnTo>
                        <a:lnTo>
                          <a:pt x="46" y="291"/>
                        </a:lnTo>
                        <a:lnTo>
                          <a:pt x="23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6" name="Freeform 625"/>
                  <p:cNvSpPr>
                    <a:spLocks noChangeAspect="1"/>
                  </p:cNvSpPr>
                  <p:nvPr/>
                </p:nvSpPr>
                <p:spPr bwMode="auto">
                  <a:xfrm>
                    <a:off x="4791" y="1561"/>
                    <a:ext cx="50" cy="14"/>
                  </a:xfrm>
                  <a:custGeom>
                    <a:avLst/>
                    <a:gdLst>
                      <a:gd name="T0" fmla="*/ 0 w 167"/>
                      <a:gd name="T1" fmla="*/ 7 h 46"/>
                      <a:gd name="T2" fmla="*/ 7 w 167"/>
                      <a:gd name="T3" fmla="*/ 14 h 46"/>
                      <a:gd name="T4" fmla="*/ 50 w 167"/>
                      <a:gd name="T5" fmla="*/ 14 h 46"/>
                      <a:gd name="T6" fmla="*/ 50 w 167"/>
                      <a:gd name="T7" fmla="*/ 0 h 46"/>
                      <a:gd name="T8" fmla="*/ 7 w 167"/>
                      <a:gd name="T9" fmla="*/ 0 h 46"/>
                      <a:gd name="T10" fmla="*/ 0 w 167"/>
                      <a:gd name="T11" fmla="*/ 7 h 46"/>
                      <a:gd name="T12" fmla="*/ 0 w 167"/>
                      <a:gd name="T13" fmla="*/ 7 h 46"/>
                      <a:gd name="T14" fmla="*/ 0 w 167"/>
                      <a:gd name="T15" fmla="*/ 14 h 46"/>
                      <a:gd name="T16" fmla="*/ 7 w 167"/>
                      <a:gd name="T17" fmla="*/ 14 h 46"/>
                      <a:gd name="T18" fmla="*/ 0 w 167"/>
                      <a:gd name="T19" fmla="*/ 7 h 4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67" h="46">
                        <a:moveTo>
                          <a:pt x="0" y="23"/>
                        </a:moveTo>
                        <a:lnTo>
                          <a:pt x="24" y="46"/>
                        </a:lnTo>
                        <a:lnTo>
                          <a:pt x="167" y="46"/>
                        </a:lnTo>
                        <a:lnTo>
                          <a:pt x="167" y="0"/>
                        </a:lnTo>
                        <a:lnTo>
                          <a:pt x="24" y="0"/>
                        </a:lnTo>
                        <a:lnTo>
                          <a:pt x="0" y="23"/>
                        </a:lnTo>
                        <a:lnTo>
                          <a:pt x="0" y="46"/>
                        </a:lnTo>
                        <a:lnTo>
                          <a:pt x="24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7" name="Freeform 626"/>
                  <p:cNvSpPr>
                    <a:spLocks noChangeAspect="1"/>
                  </p:cNvSpPr>
                  <p:nvPr/>
                </p:nvSpPr>
                <p:spPr bwMode="auto">
                  <a:xfrm>
                    <a:off x="289" y="1561"/>
                    <a:ext cx="7" cy="14"/>
                  </a:xfrm>
                  <a:custGeom>
                    <a:avLst/>
                    <a:gdLst>
                      <a:gd name="T0" fmla="*/ 0 w 31"/>
                      <a:gd name="T1" fmla="*/ 7 h 46"/>
                      <a:gd name="T2" fmla="*/ 5 w 31"/>
                      <a:gd name="T3" fmla="*/ 14 h 46"/>
                      <a:gd name="T4" fmla="*/ 7 w 31"/>
                      <a:gd name="T5" fmla="*/ 14 h 46"/>
                      <a:gd name="T6" fmla="*/ 7 w 31"/>
                      <a:gd name="T7" fmla="*/ 0 h 46"/>
                      <a:gd name="T8" fmla="*/ 5 w 31"/>
                      <a:gd name="T9" fmla="*/ 0 h 46"/>
                      <a:gd name="T10" fmla="*/ 0 w 31"/>
                      <a:gd name="T11" fmla="*/ 7 h 46"/>
                      <a:gd name="T12" fmla="*/ 5 w 31"/>
                      <a:gd name="T13" fmla="*/ 0 h 46"/>
                      <a:gd name="T14" fmla="*/ 4 w 31"/>
                      <a:gd name="T15" fmla="*/ 0 h 46"/>
                      <a:gd name="T16" fmla="*/ 3 w 31"/>
                      <a:gd name="T17" fmla="*/ 1 h 46"/>
                      <a:gd name="T18" fmla="*/ 2 w 31"/>
                      <a:gd name="T19" fmla="*/ 1 h 46"/>
                      <a:gd name="T20" fmla="*/ 1 w 31"/>
                      <a:gd name="T21" fmla="*/ 2 h 46"/>
                      <a:gd name="T22" fmla="*/ 1 w 31"/>
                      <a:gd name="T23" fmla="*/ 3 h 46"/>
                      <a:gd name="T24" fmla="*/ 0 w 31"/>
                      <a:gd name="T25" fmla="*/ 5 h 46"/>
                      <a:gd name="T26" fmla="*/ 0 w 31"/>
                      <a:gd name="T27" fmla="*/ 6 h 46"/>
                      <a:gd name="T28" fmla="*/ 0 w 31"/>
                      <a:gd name="T29" fmla="*/ 7 h 46"/>
                      <a:gd name="T30" fmla="*/ 0 w 31"/>
                      <a:gd name="T31" fmla="*/ 8 h 46"/>
                      <a:gd name="T32" fmla="*/ 0 w 31"/>
                      <a:gd name="T33" fmla="*/ 10 h 46"/>
                      <a:gd name="T34" fmla="*/ 1 w 31"/>
                      <a:gd name="T35" fmla="*/ 11 h 46"/>
                      <a:gd name="T36" fmla="*/ 1 w 31"/>
                      <a:gd name="T37" fmla="*/ 12 h 46"/>
                      <a:gd name="T38" fmla="*/ 2 w 31"/>
                      <a:gd name="T39" fmla="*/ 13 h 46"/>
                      <a:gd name="T40" fmla="*/ 3 w 31"/>
                      <a:gd name="T41" fmla="*/ 13 h 46"/>
                      <a:gd name="T42" fmla="*/ 4 w 31"/>
                      <a:gd name="T43" fmla="*/ 14 h 46"/>
                      <a:gd name="T44" fmla="*/ 5 w 31"/>
                      <a:gd name="T45" fmla="*/ 14 h 46"/>
                      <a:gd name="T46" fmla="*/ 0 w 3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1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31" y="46"/>
                        </a:lnTo>
                        <a:lnTo>
                          <a:pt x="31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12" y="2"/>
                        </a:lnTo>
                        <a:lnTo>
                          <a:pt x="9" y="4"/>
                        </a:lnTo>
                        <a:lnTo>
                          <a:pt x="6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9" y="42"/>
                        </a:lnTo>
                        <a:lnTo>
                          <a:pt x="12" y="44"/>
                        </a:lnTo>
                        <a:lnTo>
                          <a:pt x="17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8" name="Freeform 627"/>
                  <p:cNvSpPr>
                    <a:spLocks noChangeAspect="1"/>
                  </p:cNvSpPr>
                  <p:nvPr/>
                </p:nvSpPr>
                <p:spPr bwMode="auto">
                  <a:xfrm>
                    <a:off x="289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4 w 46"/>
                      <a:gd name="T25" fmla="*/ 36 h 123"/>
                      <a:gd name="T26" fmla="*/ 5 w 46"/>
                      <a:gd name="T27" fmla="*/ 36 h 123"/>
                      <a:gd name="T28" fmla="*/ 7 w 46"/>
                      <a:gd name="T29" fmla="*/ 36 h 123"/>
                      <a:gd name="T30" fmla="*/ 8 w 46"/>
                      <a:gd name="T31" fmla="*/ 36 h 123"/>
                      <a:gd name="T32" fmla="*/ 9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1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0" y="120"/>
                        </a:lnTo>
                        <a:lnTo>
                          <a:pt x="14" y="122"/>
                        </a:lnTo>
                        <a:lnTo>
                          <a:pt x="18" y="123"/>
                        </a:lnTo>
                        <a:lnTo>
                          <a:pt x="23" y="123"/>
                        </a:lnTo>
                        <a:lnTo>
                          <a:pt x="27" y="123"/>
                        </a:lnTo>
                        <a:lnTo>
                          <a:pt x="31" y="122"/>
                        </a:lnTo>
                        <a:lnTo>
                          <a:pt x="35" y="120"/>
                        </a:lnTo>
                        <a:lnTo>
                          <a:pt x="38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6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9" name="Freeform 628"/>
                  <p:cNvSpPr>
                    <a:spLocks noChangeAspect="1"/>
                  </p:cNvSpPr>
                  <p:nvPr/>
                </p:nvSpPr>
                <p:spPr bwMode="auto">
                  <a:xfrm>
                    <a:off x="296" y="1589"/>
                    <a:ext cx="14" cy="14"/>
                  </a:xfrm>
                  <a:custGeom>
                    <a:avLst/>
                    <a:gdLst>
                      <a:gd name="T0" fmla="*/ 14 w 41"/>
                      <a:gd name="T1" fmla="*/ 7 h 46"/>
                      <a:gd name="T2" fmla="*/ 6 w 41"/>
                      <a:gd name="T3" fmla="*/ 0 h 46"/>
                      <a:gd name="T4" fmla="*/ 0 w 41"/>
                      <a:gd name="T5" fmla="*/ 0 h 46"/>
                      <a:gd name="T6" fmla="*/ 0 w 41"/>
                      <a:gd name="T7" fmla="*/ 14 h 46"/>
                      <a:gd name="T8" fmla="*/ 6 w 41"/>
                      <a:gd name="T9" fmla="*/ 14 h 46"/>
                      <a:gd name="T10" fmla="*/ 14 w 41"/>
                      <a:gd name="T11" fmla="*/ 7 h 46"/>
                      <a:gd name="T12" fmla="*/ 6 w 41"/>
                      <a:gd name="T13" fmla="*/ 14 h 46"/>
                      <a:gd name="T14" fmla="*/ 8 w 41"/>
                      <a:gd name="T15" fmla="*/ 14 h 46"/>
                      <a:gd name="T16" fmla="*/ 9 w 41"/>
                      <a:gd name="T17" fmla="*/ 13 h 46"/>
                      <a:gd name="T18" fmla="*/ 11 w 41"/>
                      <a:gd name="T19" fmla="*/ 13 h 46"/>
                      <a:gd name="T20" fmla="*/ 12 w 41"/>
                      <a:gd name="T21" fmla="*/ 12 h 46"/>
                      <a:gd name="T22" fmla="*/ 13 w 41"/>
                      <a:gd name="T23" fmla="*/ 11 h 46"/>
                      <a:gd name="T24" fmla="*/ 13 w 41"/>
                      <a:gd name="T25" fmla="*/ 10 h 46"/>
                      <a:gd name="T26" fmla="*/ 14 w 41"/>
                      <a:gd name="T27" fmla="*/ 8 h 46"/>
                      <a:gd name="T28" fmla="*/ 14 w 41"/>
                      <a:gd name="T29" fmla="*/ 7 h 46"/>
                      <a:gd name="T30" fmla="*/ 14 w 41"/>
                      <a:gd name="T31" fmla="*/ 6 h 46"/>
                      <a:gd name="T32" fmla="*/ 13 w 41"/>
                      <a:gd name="T33" fmla="*/ 5 h 46"/>
                      <a:gd name="T34" fmla="*/ 13 w 41"/>
                      <a:gd name="T35" fmla="*/ 3 h 46"/>
                      <a:gd name="T36" fmla="*/ 12 w 41"/>
                      <a:gd name="T37" fmla="*/ 2 h 46"/>
                      <a:gd name="T38" fmla="*/ 11 w 41"/>
                      <a:gd name="T39" fmla="*/ 1 h 46"/>
                      <a:gd name="T40" fmla="*/ 9 w 41"/>
                      <a:gd name="T41" fmla="*/ 1 h 46"/>
                      <a:gd name="T42" fmla="*/ 8 w 41"/>
                      <a:gd name="T43" fmla="*/ 0 h 46"/>
                      <a:gd name="T44" fmla="*/ 6 w 41"/>
                      <a:gd name="T45" fmla="*/ 0 h 46"/>
                      <a:gd name="T46" fmla="*/ 14 w 4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1" h="46">
                        <a:moveTo>
                          <a:pt x="41" y="23"/>
                        </a:moveTo>
                        <a:lnTo>
                          <a:pt x="18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8" y="46"/>
                        </a:lnTo>
                        <a:lnTo>
                          <a:pt x="41" y="23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27" y="44"/>
                        </a:lnTo>
                        <a:lnTo>
                          <a:pt x="31" y="42"/>
                        </a:lnTo>
                        <a:lnTo>
                          <a:pt x="34" y="39"/>
                        </a:lnTo>
                        <a:lnTo>
                          <a:pt x="37" y="36"/>
                        </a:lnTo>
                        <a:lnTo>
                          <a:pt x="39" y="32"/>
                        </a:lnTo>
                        <a:lnTo>
                          <a:pt x="40" y="27"/>
                        </a:lnTo>
                        <a:lnTo>
                          <a:pt x="41" y="23"/>
                        </a:lnTo>
                        <a:lnTo>
                          <a:pt x="40" y="19"/>
                        </a:lnTo>
                        <a:lnTo>
                          <a:pt x="39" y="15"/>
                        </a:lnTo>
                        <a:lnTo>
                          <a:pt x="37" y="10"/>
                        </a:lnTo>
                        <a:lnTo>
                          <a:pt x="34" y="7"/>
                        </a:lnTo>
                        <a:lnTo>
                          <a:pt x="31" y="4"/>
                        </a:lnTo>
                        <a:lnTo>
                          <a:pt x="27" y="2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41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0" name="Freeform 629"/>
                  <p:cNvSpPr>
                    <a:spLocks noChangeAspect="1"/>
                  </p:cNvSpPr>
                  <p:nvPr/>
                </p:nvSpPr>
                <p:spPr bwMode="auto">
                  <a:xfrm>
                    <a:off x="296" y="1596"/>
                    <a:ext cx="14" cy="315"/>
                  </a:xfrm>
                  <a:custGeom>
                    <a:avLst/>
                    <a:gdLst>
                      <a:gd name="T0" fmla="*/ 7 w 48"/>
                      <a:gd name="T1" fmla="*/ 315 h 1067"/>
                      <a:gd name="T2" fmla="*/ 14 w 48"/>
                      <a:gd name="T3" fmla="*/ 308 h 1067"/>
                      <a:gd name="T4" fmla="*/ 14 w 48"/>
                      <a:gd name="T5" fmla="*/ 0 h 1067"/>
                      <a:gd name="T6" fmla="*/ 0 w 48"/>
                      <a:gd name="T7" fmla="*/ 0 h 1067"/>
                      <a:gd name="T8" fmla="*/ 0 w 48"/>
                      <a:gd name="T9" fmla="*/ 308 h 1067"/>
                      <a:gd name="T10" fmla="*/ 7 w 48"/>
                      <a:gd name="T11" fmla="*/ 315 h 1067"/>
                      <a:gd name="T12" fmla="*/ 0 w 48"/>
                      <a:gd name="T13" fmla="*/ 308 h 1067"/>
                      <a:gd name="T14" fmla="*/ 0 w 48"/>
                      <a:gd name="T15" fmla="*/ 310 h 1067"/>
                      <a:gd name="T16" fmla="*/ 1 w 48"/>
                      <a:gd name="T17" fmla="*/ 311 h 1067"/>
                      <a:gd name="T18" fmla="*/ 2 w 48"/>
                      <a:gd name="T19" fmla="*/ 312 h 1067"/>
                      <a:gd name="T20" fmla="*/ 2 w 48"/>
                      <a:gd name="T21" fmla="*/ 313 h 1067"/>
                      <a:gd name="T22" fmla="*/ 4 w 48"/>
                      <a:gd name="T23" fmla="*/ 314 h 1067"/>
                      <a:gd name="T24" fmla="*/ 4 w 48"/>
                      <a:gd name="T25" fmla="*/ 315 h 1067"/>
                      <a:gd name="T26" fmla="*/ 6 w 48"/>
                      <a:gd name="T27" fmla="*/ 315 h 1067"/>
                      <a:gd name="T28" fmla="*/ 7 w 48"/>
                      <a:gd name="T29" fmla="*/ 315 h 1067"/>
                      <a:gd name="T30" fmla="*/ 8 w 48"/>
                      <a:gd name="T31" fmla="*/ 315 h 1067"/>
                      <a:gd name="T32" fmla="*/ 10 w 48"/>
                      <a:gd name="T33" fmla="*/ 315 h 1067"/>
                      <a:gd name="T34" fmla="*/ 11 w 48"/>
                      <a:gd name="T35" fmla="*/ 314 h 1067"/>
                      <a:gd name="T36" fmla="*/ 12 w 48"/>
                      <a:gd name="T37" fmla="*/ 313 h 1067"/>
                      <a:gd name="T38" fmla="*/ 12 w 48"/>
                      <a:gd name="T39" fmla="*/ 312 h 1067"/>
                      <a:gd name="T40" fmla="*/ 13 w 48"/>
                      <a:gd name="T41" fmla="*/ 311 h 1067"/>
                      <a:gd name="T42" fmla="*/ 14 w 48"/>
                      <a:gd name="T43" fmla="*/ 310 h 1067"/>
                      <a:gd name="T44" fmla="*/ 14 w 48"/>
                      <a:gd name="T45" fmla="*/ 308 h 1067"/>
                      <a:gd name="T46" fmla="*/ 7 w 48"/>
                      <a:gd name="T47" fmla="*/ 315 h 106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8" h="1067">
                        <a:moveTo>
                          <a:pt x="25" y="1067"/>
                        </a:moveTo>
                        <a:lnTo>
                          <a:pt x="48" y="1044"/>
                        </a:lnTo>
                        <a:lnTo>
                          <a:pt x="48" y="0"/>
                        </a:lnTo>
                        <a:lnTo>
                          <a:pt x="0" y="0"/>
                        </a:lnTo>
                        <a:lnTo>
                          <a:pt x="0" y="1044"/>
                        </a:lnTo>
                        <a:lnTo>
                          <a:pt x="25" y="1067"/>
                        </a:lnTo>
                        <a:lnTo>
                          <a:pt x="0" y="1044"/>
                        </a:lnTo>
                        <a:lnTo>
                          <a:pt x="1" y="1049"/>
                        </a:lnTo>
                        <a:lnTo>
                          <a:pt x="2" y="1054"/>
                        </a:lnTo>
                        <a:lnTo>
                          <a:pt x="6" y="1057"/>
                        </a:lnTo>
                        <a:lnTo>
                          <a:pt x="8" y="1061"/>
                        </a:lnTo>
                        <a:lnTo>
                          <a:pt x="12" y="1064"/>
                        </a:lnTo>
                        <a:lnTo>
                          <a:pt x="15" y="1066"/>
                        </a:lnTo>
                        <a:lnTo>
                          <a:pt x="19" y="1067"/>
                        </a:lnTo>
                        <a:lnTo>
                          <a:pt x="25" y="1067"/>
                        </a:lnTo>
                        <a:lnTo>
                          <a:pt x="29" y="1067"/>
                        </a:lnTo>
                        <a:lnTo>
                          <a:pt x="33" y="1066"/>
                        </a:lnTo>
                        <a:lnTo>
                          <a:pt x="36" y="1064"/>
                        </a:lnTo>
                        <a:lnTo>
                          <a:pt x="40" y="1061"/>
                        </a:lnTo>
                        <a:lnTo>
                          <a:pt x="42" y="1057"/>
                        </a:lnTo>
                        <a:lnTo>
                          <a:pt x="46" y="1054"/>
                        </a:lnTo>
                        <a:lnTo>
                          <a:pt x="47" y="1049"/>
                        </a:lnTo>
                        <a:lnTo>
                          <a:pt x="48" y="1044"/>
                        </a:lnTo>
                        <a:lnTo>
                          <a:pt x="25" y="106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1" name="Freeform 630"/>
                  <p:cNvSpPr>
                    <a:spLocks noChangeAspect="1"/>
                  </p:cNvSpPr>
                  <p:nvPr/>
                </p:nvSpPr>
                <p:spPr bwMode="auto">
                  <a:xfrm>
                    <a:off x="282" y="1904"/>
                    <a:ext cx="21" cy="7"/>
                  </a:xfrm>
                  <a:custGeom>
                    <a:avLst/>
                    <a:gdLst>
                      <a:gd name="T0" fmla="*/ 0 w 71"/>
                      <a:gd name="T1" fmla="*/ 4 h 47"/>
                      <a:gd name="T2" fmla="*/ 7 w 71"/>
                      <a:gd name="T3" fmla="*/ 7 h 47"/>
                      <a:gd name="T4" fmla="*/ 21 w 71"/>
                      <a:gd name="T5" fmla="*/ 7 h 47"/>
                      <a:gd name="T6" fmla="*/ 21 w 71"/>
                      <a:gd name="T7" fmla="*/ 0 h 47"/>
                      <a:gd name="T8" fmla="*/ 7 w 71"/>
                      <a:gd name="T9" fmla="*/ 0 h 47"/>
                      <a:gd name="T10" fmla="*/ 0 w 71"/>
                      <a:gd name="T11" fmla="*/ 4 h 47"/>
                      <a:gd name="T12" fmla="*/ 7 w 71"/>
                      <a:gd name="T13" fmla="*/ 0 h 47"/>
                      <a:gd name="T14" fmla="*/ 5 w 71"/>
                      <a:gd name="T15" fmla="*/ 0 h 47"/>
                      <a:gd name="T16" fmla="*/ 4 w 71"/>
                      <a:gd name="T17" fmla="*/ 0 h 47"/>
                      <a:gd name="T18" fmla="*/ 3 w 71"/>
                      <a:gd name="T19" fmla="*/ 1 h 47"/>
                      <a:gd name="T20" fmla="*/ 2 w 71"/>
                      <a:gd name="T21" fmla="*/ 1 h 47"/>
                      <a:gd name="T22" fmla="*/ 1 w 71"/>
                      <a:gd name="T23" fmla="*/ 2 h 47"/>
                      <a:gd name="T24" fmla="*/ 1 w 71"/>
                      <a:gd name="T25" fmla="*/ 2 h 47"/>
                      <a:gd name="T26" fmla="*/ 0 w 71"/>
                      <a:gd name="T27" fmla="*/ 3 h 47"/>
                      <a:gd name="T28" fmla="*/ 0 w 71"/>
                      <a:gd name="T29" fmla="*/ 4 h 47"/>
                      <a:gd name="T30" fmla="*/ 0 w 71"/>
                      <a:gd name="T31" fmla="*/ 4 h 47"/>
                      <a:gd name="T32" fmla="*/ 1 w 71"/>
                      <a:gd name="T33" fmla="*/ 5 h 47"/>
                      <a:gd name="T34" fmla="*/ 1 w 71"/>
                      <a:gd name="T35" fmla="*/ 5 h 47"/>
                      <a:gd name="T36" fmla="*/ 2 w 71"/>
                      <a:gd name="T37" fmla="*/ 6 h 47"/>
                      <a:gd name="T38" fmla="*/ 3 w 71"/>
                      <a:gd name="T39" fmla="*/ 6 h 47"/>
                      <a:gd name="T40" fmla="*/ 4 w 71"/>
                      <a:gd name="T41" fmla="*/ 7 h 47"/>
                      <a:gd name="T42" fmla="*/ 5 w 71"/>
                      <a:gd name="T43" fmla="*/ 7 h 47"/>
                      <a:gd name="T44" fmla="*/ 7 w 71"/>
                      <a:gd name="T45" fmla="*/ 7 h 47"/>
                      <a:gd name="T46" fmla="*/ 0 w 71"/>
                      <a:gd name="T47" fmla="*/ 4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71" h="47">
                        <a:moveTo>
                          <a:pt x="0" y="24"/>
                        </a:moveTo>
                        <a:lnTo>
                          <a:pt x="23" y="47"/>
                        </a:lnTo>
                        <a:lnTo>
                          <a:pt x="71" y="47"/>
                        </a:lnTo>
                        <a:lnTo>
                          <a:pt x="71" y="0"/>
                        </a:lnTo>
                        <a:lnTo>
                          <a:pt x="23" y="0"/>
                        </a:lnTo>
                        <a:lnTo>
                          <a:pt x="0" y="24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4" y="2"/>
                        </a:lnTo>
                        <a:lnTo>
                          <a:pt x="9" y="5"/>
                        </a:lnTo>
                        <a:lnTo>
                          <a:pt x="6" y="8"/>
                        </a:lnTo>
                        <a:lnTo>
                          <a:pt x="3" y="11"/>
                        </a:lnTo>
                        <a:lnTo>
                          <a:pt x="2" y="15"/>
                        </a:lnTo>
                        <a:lnTo>
                          <a:pt x="1" y="19"/>
                        </a:lnTo>
                        <a:lnTo>
                          <a:pt x="0" y="24"/>
                        </a:lnTo>
                        <a:lnTo>
                          <a:pt x="1" y="28"/>
                        </a:lnTo>
                        <a:lnTo>
                          <a:pt x="2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9" y="42"/>
                        </a:lnTo>
                        <a:lnTo>
                          <a:pt x="14" y="45"/>
                        </a:lnTo>
                        <a:lnTo>
                          <a:pt x="18" y="47"/>
                        </a:lnTo>
                        <a:lnTo>
                          <a:pt x="23" y="47"/>
                        </a:ln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2" name="Freeform 631"/>
                  <p:cNvSpPr>
                    <a:spLocks noChangeAspect="1"/>
                  </p:cNvSpPr>
                  <p:nvPr/>
                </p:nvSpPr>
                <p:spPr bwMode="auto">
                  <a:xfrm>
                    <a:off x="282" y="1911"/>
                    <a:ext cx="14" cy="21"/>
                  </a:xfrm>
                  <a:custGeom>
                    <a:avLst/>
                    <a:gdLst>
                      <a:gd name="T0" fmla="*/ 7 w 46"/>
                      <a:gd name="T1" fmla="*/ 21 h 87"/>
                      <a:gd name="T2" fmla="*/ 14 w 46"/>
                      <a:gd name="T3" fmla="*/ 15 h 87"/>
                      <a:gd name="T4" fmla="*/ 14 w 46"/>
                      <a:gd name="T5" fmla="*/ 0 h 87"/>
                      <a:gd name="T6" fmla="*/ 0 w 46"/>
                      <a:gd name="T7" fmla="*/ 0 h 87"/>
                      <a:gd name="T8" fmla="*/ 0 w 46"/>
                      <a:gd name="T9" fmla="*/ 15 h 87"/>
                      <a:gd name="T10" fmla="*/ 7 w 46"/>
                      <a:gd name="T11" fmla="*/ 21 h 87"/>
                      <a:gd name="T12" fmla="*/ 0 w 46"/>
                      <a:gd name="T13" fmla="*/ 15 h 87"/>
                      <a:gd name="T14" fmla="*/ 0 w 46"/>
                      <a:gd name="T15" fmla="*/ 17 h 87"/>
                      <a:gd name="T16" fmla="*/ 1 w 46"/>
                      <a:gd name="T17" fmla="*/ 18 h 87"/>
                      <a:gd name="T18" fmla="*/ 1 w 46"/>
                      <a:gd name="T19" fmla="*/ 19 h 87"/>
                      <a:gd name="T20" fmla="*/ 2 w 46"/>
                      <a:gd name="T21" fmla="*/ 20 h 87"/>
                      <a:gd name="T22" fmla="*/ 3 w 46"/>
                      <a:gd name="T23" fmla="*/ 20 h 87"/>
                      <a:gd name="T24" fmla="*/ 5 w 46"/>
                      <a:gd name="T25" fmla="*/ 21 h 87"/>
                      <a:gd name="T26" fmla="*/ 6 w 46"/>
                      <a:gd name="T27" fmla="*/ 21 h 87"/>
                      <a:gd name="T28" fmla="*/ 7 w 46"/>
                      <a:gd name="T29" fmla="*/ 21 h 87"/>
                      <a:gd name="T30" fmla="*/ 8 w 46"/>
                      <a:gd name="T31" fmla="*/ 21 h 87"/>
                      <a:gd name="T32" fmla="*/ 10 w 46"/>
                      <a:gd name="T33" fmla="*/ 21 h 87"/>
                      <a:gd name="T34" fmla="*/ 11 w 46"/>
                      <a:gd name="T35" fmla="*/ 20 h 87"/>
                      <a:gd name="T36" fmla="*/ 12 w 46"/>
                      <a:gd name="T37" fmla="*/ 20 h 87"/>
                      <a:gd name="T38" fmla="*/ 13 w 46"/>
                      <a:gd name="T39" fmla="*/ 19 h 87"/>
                      <a:gd name="T40" fmla="*/ 13 w 46"/>
                      <a:gd name="T41" fmla="*/ 18 h 87"/>
                      <a:gd name="T42" fmla="*/ 14 w 46"/>
                      <a:gd name="T43" fmla="*/ 17 h 87"/>
                      <a:gd name="T44" fmla="*/ 14 w 46"/>
                      <a:gd name="T45" fmla="*/ 15 h 87"/>
                      <a:gd name="T46" fmla="*/ 7 w 46"/>
                      <a:gd name="T47" fmla="*/ 21 h 8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87">
                        <a:moveTo>
                          <a:pt x="23" y="87"/>
                        </a:moveTo>
                        <a:lnTo>
                          <a:pt x="46" y="64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64"/>
                        </a:lnTo>
                        <a:lnTo>
                          <a:pt x="23" y="87"/>
                        </a:lnTo>
                        <a:lnTo>
                          <a:pt x="0" y="64"/>
                        </a:lnTo>
                        <a:lnTo>
                          <a:pt x="1" y="69"/>
                        </a:lnTo>
                        <a:lnTo>
                          <a:pt x="2" y="73"/>
                        </a:lnTo>
                        <a:lnTo>
                          <a:pt x="4" y="77"/>
                        </a:lnTo>
                        <a:lnTo>
                          <a:pt x="7" y="81"/>
                        </a:lnTo>
                        <a:lnTo>
                          <a:pt x="11" y="84"/>
                        </a:lnTo>
                        <a:lnTo>
                          <a:pt x="15" y="85"/>
                        </a:lnTo>
                        <a:lnTo>
                          <a:pt x="19" y="86"/>
                        </a:lnTo>
                        <a:lnTo>
                          <a:pt x="23" y="87"/>
                        </a:lnTo>
                        <a:lnTo>
                          <a:pt x="27" y="86"/>
                        </a:lnTo>
                        <a:lnTo>
                          <a:pt x="32" y="85"/>
                        </a:lnTo>
                        <a:lnTo>
                          <a:pt x="36" y="84"/>
                        </a:lnTo>
                        <a:lnTo>
                          <a:pt x="39" y="81"/>
                        </a:lnTo>
                        <a:lnTo>
                          <a:pt x="42" y="77"/>
                        </a:lnTo>
                        <a:lnTo>
                          <a:pt x="44" y="73"/>
                        </a:lnTo>
                        <a:lnTo>
                          <a:pt x="46" y="69"/>
                        </a:lnTo>
                        <a:lnTo>
                          <a:pt x="46" y="64"/>
                        </a:lnTo>
                        <a:lnTo>
                          <a:pt x="23" y="8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3" name="Freeform 632"/>
                  <p:cNvSpPr>
                    <a:spLocks noChangeAspect="1"/>
                  </p:cNvSpPr>
                  <p:nvPr/>
                </p:nvSpPr>
                <p:spPr bwMode="auto">
                  <a:xfrm>
                    <a:off x="289" y="1919"/>
                    <a:ext cx="21" cy="14"/>
                  </a:xfrm>
                  <a:custGeom>
                    <a:avLst/>
                    <a:gdLst>
                      <a:gd name="T0" fmla="*/ 21 w 65"/>
                      <a:gd name="T1" fmla="*/ 7 h 46"/>
                      <a:gd name="T2" fmla="*/ 14 w 65"/>
                      <a:gd name="T3" fmla="*/ 0 h 46"/>
                      <a:gd name="T4" fmla="*/ 0 w 65"/>
                      <a:gd name="T5" fmla="*/ 0 h 46"/>
                      <a:gd name="T6" fmla="*/ 0 w 65"/>
                      <a:gd name="T7" fmla="*/ 14 h 46"/>
                      <a:gd name="T8" fmla="*/ 14 w 65"/>
                      <a:gd name="T9" fmla="*/ 14 h 46"/>
                      <a:gd name="T10" fmla="*/ 21 w 65"/>
                      <a:gd name="T11" fmla="*/ 7 h 46"/>
                      <a:gd name="T12" fmla="*/ 14 w 65"/>
                      <a:gd name="T13" fmla="*/ 14 h 46"/>
                      <a:gd name="T14" fmla="*/ 16 w 65"/>
                      <a:gd name="T15" fmla="*/ 14 h 46"/>
                      <a:gd name="T16" fmla="*/ 17 w 65"/>
                      <a:gd name="T17" fmla="*/ 13 h 46"/>
                      <a:gd name="T18" fmla="*/ 18 w 65"/>
                      <a:gd name="T19" fmla="*/ 13 h 46"/>
                      <a:gd name="T20" fmla="*/ 19 w 65"/>
                      <a:gd name="T21" fmla="*/ 12 h 46"/>
                      <a:gd name="T22" fmla="*/ 20 w 65"/>
                      <a:gd name="T23" fmla="*/ 11 h 46"/>
                      <a:gd name="T24" fmla="*/ 20 w 65"/>
                      <a:gd name="T25" fmla="*/ 9 h 46"/>
                      <a:gd name="T26" fmla="*/ 21 w 65"/>
                      <a:gd name="T27" fmla="*/ 8 h 46"/>
                      <a:gd name="T28" fmla="*/ 21 w 65"/>
                      <a:gd name="T29" fmla="*/ 7 h 46"/>
                      <a:gd name="T30" fmla="*/ 21 w 65"/>
                      <a:gd name="T31" fmla="*/ 6 h 46"/>
                      <a:gd name="T32" fmla="*/ 20 w 65"/>
                      <a:gd name="T33" fmla="*/ 4 h 46"/>
                      <a:gd name="T34" fmla="*/ 20 w 65"/>
                      <a:gd name="T35" fmla="*/ 3 h 46"/>
                      <a:gd name="T36" fmla="*/ 19 w 65"/>
                      <a:gd name="T37" fmla="*/ 2 h 46"/>
                      <a:gd name="T38" fmla="*/ 18 w 65"/>
                      <a:gd name="T39" fmla="*/ 1 h 46"/>
                      <a:gd name="T40" fmla="*/ 17 w 65"/>
                      <a:gd name="T41" fmla="*/ 1 h 46"/>
                      <a:gd name="T42" fmla="*/ 16 w 65"/>
                      <a:gd name="T43" fmla="*/ 0 h 46"/>
                      <a:gd name="T44" fmla="*/ 14 w 65"/>
                      <a:gd name="T45" fmla="*/ 0 h 46"/>
                      <a:gd name="T46" fmla="*/ 21 w 65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5" h="46">
                        <a:moveTo>
                          <a:pt x="65" y="23"/>
                        </a:moveTo>
                        <a:lnTo>
                          <a:pt x="42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42" y="46"/>
                        </a:lnTo>
                        <a:lnTo>
                          <a:pt x="65" y="23"/>
                        </a:lnTo>
                        <a:lnTo>
                          <a:pt x="42" y="46"/>
                        </a:lnTo>
                        <a:lnTo>
                          <a:pt x="48" y="45"/>
                        </a:lnTo>
                        <a:lnTo>
                          <a:pt x="52" y="44"/>
                        </a:lnTo>
                        <a:lnTo>
                          <a:pt x="56" y="42"/>
                        </a:lnTo>
                        <a:lnTo>
                          <a:pt x="59" y="39"/>
                        </a:lnTo>
                        <a:lnTo>
                          <a:pt x="62" y="35"/>
                        </a:lnTo>
                        <a:lnTo>
                          <a:pt x="63" y="31"/>
                        </a:lnTo>
                        <a:lnTo>
                          <a:pt x="64" y="27"/>
                        </a:lnTo>
                        <a:lnTo>
                          <a:pt x="65" y="23"/>
                        </a:lnTo>
                        <a:lnTo>
                          <a:pt x="64" y="19"/>
                        </a:lnTo>
                        <a:lnTo>
                          <a:pt x="63" y="14"/>
                        </a:lnTo>
                        <a:lnTo>
                          <a:pt x="62" y="10"/>
                        </a:lnTo>
                        <a:lnTo>
                          <a:pt x="59" y="7"/>
                        </a:lnTo>
                        <a:lnTo>
                          <a:pt x="56" y="4"/>
                        </a:lnTo>
                        <a:lnTo>
                          <a:pt x="52" y="2"/>
                        </a:lnTo>
                        <a:lnTo>
                          <a:pt x="48" y="0"/>
                        </a:lnTo>
                        <a:lnTo>
                          <a:pt x="42" y="0"/>
                        </a:lnTo>
                        <a:lnTo>
                          <a:pt x="65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4" name="Freeform 633"/>
                  <p:cNvSpPr>
                    <a:spLocks noChangeAspect="1"/>
                  </p:cNvSpPr>
                  <p:nvPr/>
                </p:nvSpPr>
                <p:spPr bwMode="auto">
                  <a:xfrm>
                    <a:off x="296" y="1926"/>
                    <a:ext cx="14" cy="136"/>
                  </a:xfrm>
                  <a:custGeom>
                    <a:avLst/>
                    <a:gdLst>
                      <a:gd name="T0" fmla="*/ 11 w 46"/>
                      <a:gd name="T1" fmla="*/ 135 h 455"/>
                      <a:gd name="T2" fmla="*/ 14 w 46"/>
                      <a:gd name="T3" fmla="*/ 129 h 455"/>
                      <a:gd name="T4" fmla="*/ 14 w 46"/>
                      <a:gd name="T5" fmla="*/ 0 h 455"/>
                      <a:gd name="T6" fmla="*/ 0 w 46"/>
                      <a:gd name="T7" fmla="*/ 0 h 455"/>
                      <a:gd name="T8" fmla="*/ 0 w 46"/>
                      <a:gd name="T9" fmla="*/ 129 h 455"/>
                      <a:gd name="T10" fmla="*/ 11 w 46"/>
                      <a:gd name="T11" fmla="*/ 135 h 455"/>
                      <a:gd name="T12" fmla="*/ 0 w 46"/>
                      <a:gd name="T13" fmla="*/ 129 h 455"/>
                      <a:gd name="T14" fmla="*/ 0 w 46"/>
                      <a:gd name="T15" fmla="*/ 131 h 455"/>
                      <a:gd name="T16" fmla="*/ 0 w 46"/>
                      <a:gd name="T17" fmla="*/ 132 h 455"/>
                      <a:gd name="T18" fmla="*/ 1 w 46"/>
                      <a:gd name="T19" fmla="*/ 133 h 455"/>
                      <a:gd name="T20" fmla="*/ 2 w 46"/>
                      <a:gd name="T21" fmla="*/ 134 h 455"/>
                      <a:gd name="T22" fmla="*/ 3 w 46"/>
                      <a:gd name="T23" fmla="*/ 135 h 455"/>
                      <a:gd name="T24" fmla="*/ 4 w 46"/>
                      <a:gd name="T25" fmla="*/ 136 h 455"/>
                      <a:gd name="T26" fmla="*/ 5 w 46"/>
                      <a:gd name="T27" fmla="*/ 136 h 455"/>
                      <a:gd name="T28" fmla="*/ 7 w 46"/>
                      <a:gd name="T29" fmla="*/ 136 h 455"/>
                      <a:gd name="T30" fmla="*/ 9 w 46"/>
                      <a:gd name="T31" fmla="*/ 136 h 455"/>
                      <a:gd name="T32" fmla="*/ 10 w 46"/>
                      <a:gd name="T33" fmla="*/ 136 h 455"/>
                      <a:gd name="T34" fmla="*/ 11 w 46"/>
                      <a:gd name="T35" fmla="*/ 135 h 455"/>
                      <a:gd name="T36" fmla="*/ 12 w 46"/>
                      <a:gd name="T37" fmla="*/ 134 h 455"/>
                      <a:gd name="T38" fmla="*/ 13 w 46"/>
                      <a:gd name="T39" fmla="*/ 133 h 455"/>
                      <a:gd name="T40" fmla="*/ 13 w 46"/>
                      <a:gd name="T41" fmla="*/ 132 h 455"/>
                      <a:gd name="T42" fmla="*/ 14 w 46"/>
                      <a:gd name="T43" fmla="*/ 131 h 455"/>
                      <a:gd name="T44" fmla="*/ 14 w 46"/>
                      <a:gd name="T45" fmla="*/ 129 h 455"/>
                      <a:gd name="T46" fmla="*/ 11 w 46"/>
                      <a:gd name="T47" fmla="*/ 135 h 45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455">
                        <a:moveTo>
                          <a:pt x="36" y="450"/>
                        </a:moveTo>
                        <a:lnTo>
                          <a:pt x="46" y="43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431"/>
                        </a:lnTo>
                        <a:lnTo>
                          <a:pt x="36" y="450"/>
                        </a:lnTo>
                        <a:lnTo>
                          <a:pt x="0" y="431"/>
                        </a:lnTo>
                        <a:lnTo>
                          <a:pt x="0" y="437"/>
                        </a:lnTo>
                        <a:lnTo>
                          <a:pt x="1" y="442"/>
                        </a:lnTo>
                        <a:lnTo>
                          <a:pt x="4" y="445"/>
                        </a:lnTo>
                        <a:lnTo>
                          <a:pt x="6" y="448"/>
                        </a:lnTo>
                        <a:lnTo>
                          <a:pt x="11" y="451"/>
                        </a:lnTo>
                        <a:lnTo>
                          <a:pt x="14" y="454"/>
                        </a:lnTo>
                        <a:lnTo>
                          <a:pt x="18" y="455"/>
                        </a:lnTo>
                        <a:lnTo>
                          <a:pt x="23" y="455"/>
                        </a:lnTo>
                        <a:lnTo>
                          <a:pt x="28" y="455"/>
                        </a:lnTo>
                        <a:lnTo>
                          <a:pt x="32" y="454"/>
                        </a:lnTo>
                        <a:lnTo>
                          <a:pt x="35" y="451"/>
                        </a:lnTo>
                        <a:lnTo>
                          <a:pt x="39" y="448"/>
                        </a:lnTo>
                        <a:lnTo>
                          <a:pt x="42" y="445"/>
                        </a:lnTo>
                        <a:lnTo>
                          <a:pt x="44" y="442"/>
                        </a:lnTo>
                        <a:lnTo>
                          <a:pt x="45" y="437"/>
                        </a:lnTo>
                        <a:lnTo>
                          <a:pt x="46" y="431"/>
                        </a:lnTo>
                        <a:lnTo>
                          <a:pt x="36" y="45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5" name="Freeform 634"/>
                  <p:cNvSpPr>
                    <a:spLocks noChangeAspect="1"/>
                  </p:cNvSpPr>
                  <p:nvPr/>
                </p:nvSpPr>
                <p:spPr bwMode="auto">
                  <a:xfrm>
                    <a:off x="282" y="2055"/>
                    <a:ext cx="21" cy="14"/>
                  </a:xfrm>
                  <a:custGeom>
                    <a:avLst/>
                    <a:gdLst>
                      <a:gd name="T0" fmla="*/ 0 w 67"/>
                      <a:gd name="T1" fmla="*/ 9 h 66"/>
                      <a:gd name="T2" fmla="*/ 11 w 67"/>
                      <a:gd name="T3" fmla="*/ 13 h 66"/>
                      <a:gd name="T4" fmla="*/ 21 w 67"/>
                      <a:gd name="T5" fmla="*/ 8 h 66"/>
                      <a:gd name="T6" fmla="*/ 13 w 67"/>
                      <a:gd name="T7" fmla="*/ 0 h 66"/>
                      <a:gd name="T8" fmla="*/ 3 w 67"/>
                      <a:gd name="T9" fmla="*/ 5 h 66"/>
                      <a:gd name="T10" fmla="*/ 0 w 67"/>
                      <a:gd name="T11" fmla="*/ 9 h 66"/>
                      <a:gd name="T12" fmla="*/ 3 w 67"/>
                      <a:gd name="T13" fmla="*/ 5 h 66"/>
                      <a:gd name="T14" fmla="*/ 2 w 67"/>
                      <a:gd name="T15" fmla="*/ 6 h 66"/>
                      <a:gd name="T16" fmla="*/ 1 w 67"/>
                      <a:gd name="T17" fmla="*/ 7 h 66"/>
                      <a:gd name="T18" fmla="*/ 0 w 67"/>
                      <a:gd name="T19" fmla="*/ 7 h 66"/>
                      <a:gd name="T20" fmla="*/ 0 w 67"/>
                      <a:gd name="T21" fmla="*/ 8 h 66"/>
                      <a:gd name="T22" fmla="*/ 0 w 67"/>
                      <a:gd name="T23" fmla="*/ 9 h 66"/>
                      <a:gd name="T24" fmla="*/ 0 w 67"/>
                      <a:gd name="T25" fmla="*/ 10 h 66"/>
                      <a:gd name="T26" fmla="*/ 1 w 67"/>
                      <a:gd name="T27" fmla="*/ 11 h 66"/>
                      <a:gd name="T28" fmla="*/ 1 w 67"/>
                      <a:gd name="T29" fmla="*/ 12 h 66"/>
                      <a:gd name="T30" fmla="*/ 2 w 67"/>
                      <a:gd name="T31" fmla="*/ 12 h 66"/>
                      <a:gd name="T32" fmla="*/ 3 w 67"/>
                      <a:gd name="T33" fmla="*/ 13 h 66"/>
                      <a:gd name="T34" fmla="*/ 4 w 67"/>
                      <a:gd name="T35" fmla="*/ 14 h 66"/>
                      <a:gd name="T36" fmla="*/ 6 w 67"/>
                      <a:gd name="T37" fmla="*/ 14 h 66"/>
                      <a:gd name="T38" fmla="*/ 7 w 67"/>
                      <a:gd name="T39" fmla="*/ 14 h 66"/>
                      <a:gd name="T40" fmla="*/ 8 w 67"/>
                      <a:gd name="T41" fmla="*/ 14 h 66"/>
                      <a:gd name="T42" fmla="*/ 10 w 67"/>
                      <a:gd name="T43" fmla="*/ 14 h 66"/>
                      <a:gd name="T44" fmla="*/ 11 w 67"/>
                      <a:gd name="T45" fmla="*/ 13 h 66"/>
                      <a:gd name="T46" fmla="*/ 0 w 67"/>
                      <a:gd name="T47" fmla="*/ 9 h 6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7" h="66">
                        <a:moveTo>
                          <a:pt x="0" y="42"/>
                        </a:moveTo>
                        <a:lnTo>
                          <a:pt x="36" y="60"/>
                        </a:lnTo>
                        <a:lnTo>
                          <a:pt x="67" y="38"/>
                        </a:lnTo>
                        <a:lnTo>
                          <a:pt x="41" y="0"/>
                        </a:lnTo>
                        <a:lnTo>
                          <a:pt x="9" y="23"/>
                        </a:lnTo>
                        <a:lnTo>
                          <a:pt x="0" y="42"/>
                        </a:lnTo>
                        <a:lnTo>
                          <a:pt x="9" y="23"/>
                        </a:lnTo>
                        <a:lnTo>
                          <a:pt x="5" y="27"/>
                        </a:lnTo>
                        <a:lnTo>
                          <a:pt x="3" y="31"/>
                        </a:lnTo>
                        <a:lnTo>
                          <a:pt x="1" y="35"/>
                        </a:lnTo>
                        <a:lnTo>
                          <a:pt x="0" y="39"/>
                        </a:lnTo>
                        <a:lnTo>
                          <a:pt x="0" y="44"/>
                        </a:lnTo>
                        <a:lnTo>
                          <a:pt x="1" y="48"/>
                        </a:lnTo>
                        <a:lnTo>
                          <a:pt x="2" y="52"/>
                        </a:lnTo>
                        <a:lnTo>
                          <a:pt x="4" y="55"/>
                        </a:lnTo>
                        <a:lnTo>
                          <a:pt x="7" y="58"/>
                        </a:lnTo>
                        <a:lnTo>
                          <a:pt x="10" y="62"/>
                        </a:lnTo>
                        <a:lnTo>
                          <a:pt x="14" y="64"/>
                        </a:lnTo>
                        <a:lnTo>
                          <a:pt x="19" y="65"/>
                        </a:lnTo>
                        <a:lnTo>
                          <a:pt x="23" y="66"/>
                        </a:lnTo>
                        <a:lnTo>
                          <a:pt x="27" y="65"/>
                        </a:lnTo>
                        <a:lnTo>
                          <a:pt x="31" y="64"/>
                        </a:lnTo>
                        <a:lnTo>
                          <a:pt x="36" y="60"/>
                        </a:lnTo>
                        <a:lnTo>
                          <a:pt x="0" y="4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6" name="Rectangle 63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82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47" name="Freeform 636"/>
                  <p:cNvSpPr>
                    <a:spLocks noChangeAspect="1"/>
                  </p:cNvSpPr>
                  <p:nvPr/>
                </p:nvSpPr>
                <p:spPr bwMode="auto">
                  <a:xfrm>
                    <a:off x="5241" y="1561"/>
                    <a:ext cx="7" cy="14"/>
                  </a:xfrm>
                  <a:custGeom>
                    <a:avLst/>
                    <a:gdLst>
                      <a:gd name="T0" fmla="*/ 7 w 31"/>
                      <a:gd name="T1" fmla="*/ 7 h 46"/>
                      <a:gd name="T2" fmla="*/ 2 w 31"/>
                      <a:gd name="T3" fmla="*/ 0 h 46"/>
                      <a:gd name="T4" fmla="*/ 0 w 31"/>
                      <a:gd name="T5" fmla="*/ 0 h 46"/>
                      <a:gd name="T6" fmla="*/ 0 w 31"/>
                      <a:gd name="T7" fmla="*/ 14 h 46"/>
                      <a:gd name="T8" fmla="*/ 2 w 31"/>
                      <a:gd name="T9" fmla="*/ 14 h 46"/>
                      <a:gd name="T10" fmla="*/ 7 w 31"/>
                      <a:gd name="T11" fmla="*/ 7 h 46"/>
                      <a:gd name="T12" fmla="*/ 2 w 31"/>
                      <a:gd name="T13" fmla="*/ 14 h 46"/>
                      <a:gd name="T14" fmla="*/ 3 w 31"/>
                      <a:gd name="T15" fmla="*/ 14 h 46"/>
                      <a:gd name="T16" fmla="*/ 4 w 31"/>
                      <a:gd name="T17" fmla="*/ 13 h 46"/>
                      <a:gd name="T18" fmla="*/ 5 w 31"/>
                      <a:gd name="T19" fmla="*/ 13 h 46"/>
                      <a:gd name="T20" fmla="*/ 6 w 31"/>
                      <a:gd name="T21" fmla="*/ 12 h 46"/>
                      <a:gd name="T22" fmla="*/ 6 w 31"/>
                      <a:gd name="T23" fmla="*/ 11 h 46"/>
                      <a:gd name="T24" fmla="*/ 7 w 31"/>
                      <a:gd name="T25" fmla="*/ 10 h 46"/>
                      <a:gd name="T26" fmla="*/ 7 w 31"/>
                      <a:gd name="T27" fmla="*/ 8 h 46"/>
                      <a:gd name="T28" fmla="*/ 7 w 31"/>
                      <a:gd name="T29" fmla="*/ 7 h 46"/>
                      <a:gd name="T30" fmla="*/ 7 w 31"/>
                      <a:gd name="T31" fmla="*/ 6 h 46"/>
                      <a:gd name="T32" fmla="*/ 7 w 31"/>
                      <a:gd name="T33" fmla="*/ 5 h 46"/>
                      <a:gd name="T34" fmla="*/ 6 w 31"/>
                      <a:gd name="T35" fmla="*/ 3 h 46"/>
                      <a:gd name="T36" fmla="*/ 6 w 31"/>
                      <a:gd name="T37" fmla="*/ 2 h 46"/>
                      <a:gd name="T38" fmla="*/ 5 w 31"/>
                      <a:gd name="T39" fmla="*/ 1 h 46"/>
                      <a:gd name="T40" fmla="*/ 4 w 31"/>
                      <a:gd name="T41" fmla="*/ 1 h 46"/>
                      <a:gd name="T42" fmla="*/ 3 w 31"/>
                      <a:gd name="T43" fmla="*/ 0 h 46"/>
                      <a:gd name="T44" fmla="*/ 2 w 31"/>
                      <a:gd name="T45" fmla="*/ 0 h 46"/>
                      <a:gd name="T46" fmla="*/ 7 w 3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1" h="46">
                        <a:moveTo>
                          <a:pt x="31" y="23"/>
                        </a:moveTo>
                        <a:lnTo>
                          <a:pt x="8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8" y="46"/>
                        </a:lnTo>
                        <a:lnTo>
                          <a:pt x="31" y="23"/>
                        </a:lnTo>
                        <a:lnTo>
                          <a:pt x="8" y="46"/>
                        </a:lnTo>
                        <a:lnTo>
                          <a:pt x="14" y="45"/>
                        </a:lnTo>
                        <a:lnTo>
                          <a:pt x="19" y="44"/>
                        </a:lnTo>
                        <a:lnTo>
                          <a:pt x="22" y="42"/>
                        </a:lnTo>
                        <a:lnTo>
                          <a:pt x="25" y="39"/>
                        </a:lnTo>
                        <a:lnTo>
                          <a:pt x="28" y="36"/>
                        </a:lnTo>
                        <a:lnTo>
                          <a:pt x="30" y="32"/>
                        </a:lnTo>
                        <a:lnTo>
                          <a:pt x="31" y="27"/>
                        </a:lnTo>
                        <a:lnTo>
                          <a:pt x="31" y="23"/>
                        </a:lnTo>
                        <a:lnTo>
                          <a:pt x="31" y="19"/>
                        </a:lnTo>
                        <a:lnTo>
                          <a:pt x="30" y="15"/>
                        </a:lnTo>
                        <a:lnTo>
                          <a:pt x="28" y="10"/>
                        </a:lnTo>
                        <a:lnTo>
                          <a:pt x="25" y="7"/>
                        </a:lnTo>
                        <a:lnTo>
                          <a:pt x="22" y="4"/>
                        </a:lnTo>
                        <a:lnTo>
                          <a:pt x="19" y="2"/>
                        </a:lnTo>
                        <a:lnTo>
                          <a:pt x="14" y="0"/>
                        </a:lnTo>
                        <a:lnTo>
                          <a:pt x="8" y="0"/>
                        </a:lnTo>
                        <a:lnTo>
                          <a:pt x="31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8" name="Freeform 637"/>
                  <p:cNvSpPr>
                    <a:spLocks noChangeAspect="1"/>
                  </p:cNvSpPr>
                  <p:nvPr/>
                </p:nvSpPr>
                <p:spPr bwMode="auto">
                  <a:xfrm>
                    <a:off x="5234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5 w 46"/>
                      <a:gd name="T25" fmla="*/ 36 h 123"/>
                      <a:gd name="T26" fmla="*/ 6 w 46"/>
                      <a:gd name="T27" fmla="*/ 36 h 123"/>
                      <a:gd name="T28" fmla="*/ 7 w 46"/>
                      <a:gd name="T29" fmla="*/ 36 h 123"/>
                      <a:gd name="T30" fmla="*/ 9 w 46"/>
                      <a:gd name="T31" fmla="*/ 36 h 123"/>
                      <a:gd name="T32" fmla="*/ 10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8" y="118"/>
                        </a:lnTo>
                        <a:lnTo>
                          <a:pt x="11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8" y="123"/>
                        </a:lnTo>
                        <a:lnTo>
                          <a:pt x="32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5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9" name="Freeform 638"/>
                  <p:cNvSpPr>
                    <a:spLocks noChangeAspect="1"/>
                  </p:cNvSpPr>
                  <p:nvPr/>
                </p:nvSpPr>
                <p:spPr bwMode="auto">
                  <a:xfrm>
                    <a:off x="5227" y="1589"/>
                    <a:ext cx="14" cy="14"/>
                  </a:xfrm>
                  <a:custGeom>
                    <a:avLst/>
                    <a:gdLst>
                      <a:gd name="T0" fmla="*/ 0 w 41"/>
                      <a:gd name="T1" fmla="*/ 7 h 46"/>
                      <a:gd name="T2" fmla="*/ 8 w 41"/>
                      <a:gd name="T3" fmla="*/ 14 h 46"/>
                      <a:gd name="T4" fmla="*/ 14 w 41"/>
                      <a:gd name="T5" fmla="*/ 14 h 46"/>
                      <a:gd name="T6" fmla="*/ 14 w 41"/>
                      <a:gd name="T7" fmla="*/ 0 h 46"/>
                      <a:gd name="T8" fmla="*/ 8 w 41"/>
                      <a:gd name="T9" fmla="*/ 0 h 46"/>
                      <a:gd name="T10" fmla="*/ 0 w 41"/>
                      <a:gd name="T11" fmla="*/ 7 h 46"/>
                      <a:gd name="T12" fmla="*/ 8 w 41"/>
                      <a:gd name="T13" fmla="*/ 0 h 46"/>
                      <a:gd name="T14" fmla="*/ 6 w 41"/>
                      <a:gd name="T15" fmla="*/ 0 h 46"/>
                      <a:gd name="T16" fmla="*/ 5 w 41"/>
                      <a:gd name="T17" fmla="*/ 1 h 46"/>
                      <a:gd name="T18" fmla="*/ 3 w 41"/>
                      <a:gd name="T19" fmla="*/ 1 h 46"/>
                      <a:gd name="T20" fmla="*/ 2 w 41"/>
                      <a:gd name="T21" fmla="*/ 2 h 46"/>
                      <a:gd name="T22" fmla="*/ 1 w 41"/>
                      <a:gd name="T23" fmla="*/ 3 h 46"/>
                      <a:gd name="T24" fmla="*/ 1 w 41"/>
                      <a:gd name="T25" fmla="*/ 5 h 46"/>
                      <a:gd name="T26" fmla="*/ 0 w 41"/>
                      <a:gd name="T27" fmla="*/ 6 h 46"/>
                      <a:gd name="T28" fmla="*/ 0 w 41"/>
                      <a:gd name="T29" fmla="*/ 7 h 46"/>
                      <a:gd name="T30" fmla="*/ 0 w 41"/>
                      <a:gd name="T31" fmla="*/ 8 h 46"/>
                      <a:gd name="T32" fmla="*/ 1 w 41"/>
                      <a:gd name="T33" fmla="*/ 10 h 46"/>
                      <a:gd name="T34" fmla="*/ 1 w 41"/>
                      <a:gd name="T35" fmla="*/ 11 h 46"/>
                      <a:gd name="T36" fmla="*/ 2 w 41"/>
                      <a:gd name="T37" fmla="*/ 12 h 46"/>
                      <a:gd name="T38" fmla="*/ 3 w 41"/>
                      <a:gd name="T39" fmla="*/ 13 h 46"/>
                      <a:gd name="T40" fmla="*/ 5 w 41"/>
                      <a:gd name="T41" fmla="*/ 13 h 46"/>
                      <a:gd name="T42" fmla="*/ 6 w 41"/>
                      <a:gd name="T43" fmla="*/ 14 h 46"/>
                      <a:gd name="T44" fmla="*/ 8 w 41"/>
                      <a:gd name="T45" fmla="*/ 14 h 46"/>
                      <a:gd name="T46" fmla="*/ 0 w 4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1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41" y="46"/>
                        </a:lnTo>
                        <a:lnTo>
                          <a:pt x="41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7" y="7"/>
                        </a:lnTo>
                        <a:lnTo>
                          <a:pt x="4" y="10"/>
                        </a:lnTo>
                        <a:lnTo>
                          <a:pt x="2" y="15"/>
                        </a:lnTo>
                        <a:lnTo>
                          <a:pt x="1" y="19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2" y="32"/>
                        </a:lnTo>
                        <a:lnTo>
                          <a:pt x="4" y="36"/>
                        </a:lnTo>
                        <a:lnTo>
                          <a:pt x="7" y="39"/>
                        </a:lnTo>
                        <a:lnTo>
                          <a:pt x="10" y="42"/>
                        </a:lnTo>
                        <a:lnTo>
                          <a:pt x="14" y="44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0" name="Freeform 639"/>
                  <p:cNvSpPr>
                    <a:spLocks noChangeAspect="1"/>
                  </p:cNvSpPr>
                  <p:nvPr/>
                </p:nvSpPr>
                <p:spPr bwMode="auto">
                  <a:xfrm>
                    <a:off x="5227" y="1596"/>
                    <a:ext cx="14" cy="315"/>
                  </a:xfrm>
                  <a:custGeom>
                    <a:avLst/>
                    <a:gdLst>
                      <a:gd name="T0" fmla="*/ 7 w 48"/>
                      <a:gd name="T1" fmla="*/ 315 h 1067"/>
                      <a:gd name="T2" fmla="*/ 14 w 48"/>
                      <a:gd name="T3" fmla="*/ 308 h 1067"/>
                      <a:gd name="T4" fmla="*/ 14 w 48"/>
                      <a:gd name="T5" fmla="*/ 0 h 1067"/>
                      <a:gd name="T6" fmla="*/ 0 w 48"/>
                      <a:gd name="T7" fmla="*/ 0 h 1067"/>
                      <a:gd name="T8" fmla="*/ 0 w 48"/>
                      <a:gd name="T9" fmla="*/ 308 h 1067"/>
                      <a:gd name="T10" fmla="*/ 7 w 48"/>
                      <a:gd name="T11" fmla="*/ 315 h 1067"/>
                      <a:gd name="T12" fmla="*/ 0 w 48"/>
                      <a:gd name="T13" fmla="*/ 308 h 1067"/>
                      <a:gd name="T14" fmla="*/ 0 w 48"/>
                      <a:gd name="T15" fmla="*/ 310 h 1067"/>
                      <a:gd name="T16" fmla="*/ 1 w 48"/>
                      <a:gd name="T17" fmla="*/ 311 h 1067"/>
                      <a:gd name="T18" fmla="*/ 1 w 48"/>
                      <a:gd name="T19" fmla="*/ 312 h 1067"/>
                      <a:gd name="T20" fmla="*/ 2 w 48"/>
                      <a:gd name="T21" fmla="*/ 313 h 1067"/>
                      <a:gd name="T22" fmla="*/ 4 w 48"/>
                      <a:gd name="T23" fmla="*/ 314 h 1067"/>
                      <a:gd name="T24" fmla="*/ 4 w 48"/>
                      <a:gd name="T25" fmla="*/ 315 h 1067"/>
                      <a:gd name="T26" fmla="*/ 6 w 48"/>
                      <a:gd name="T27" fmla="*/ 315 h 1067"/>
                      <a:gd name="T28" fmla="*/ 7 w 48"/>
                      <a:gd name="T29" fmla="*/ 315 h 1067"/>
                      <a:gd name="T30" fmla="*/ 8 w 48"/>
                      <a:gd name="T31" fmla="*/ 315 h 1067"/>
                      <a:gd name="T32" fmla="*/ 10 w 48"/>
                      <a:gd name="T33" fmla="*/ 315 h 1067"/>
                      <a:gd name="T34" fmla="*/ 11 w 48"/>
                      <a:gd name="T35" fmla="*/ 314 h 1067"/>
                      <a:gd name="T36" fmla="*/ 12 w 48"/>
                      <a:gd name="T37" fmla="*/ 313 h 1067"/>
                      <a:gd name="T38" fmla="*/ 12 w 48"/>
                      <a:gd name="T39" fmla="*/ 312 h 1067"/>
                      <a:gd name="T40" fmla="*/ 13 w 48"/>
                      <a:gd name="T41" fmla="*/ 311 h 1067"/>
                      <a:gd name="T42" fmla="*/ 14 w 48"/>
                      <a:gd name="T43" fmla="*/ 310 h 1067"/>
                      <a:gd name="T44" fmla="*/ 14 w 48"/>
                      <a:gd name="T45" fmla="*/ 308 h 1067"/>
                      <a:gd name="T46" fmla="*/ 7 w 48"/>
                      <a:gd name="T47" fmla="*/ 315 h 106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8" h="1067">
                        <a:moveTo>
                          <a:pt x="23" y="1067"/>
                        </a:moveTo>
                        <a:lnTo>
                          <a:pt x="48" y="1044"/>
                        </a:lnTo>
                        <a:lnTo>
                          <a:pt x="48" y="0"/>
                        </a:lnTo>
                        <a:lnTo>
                          <a:pt x="0" y="0"/>
                        </a:lnTo>
                        <a:lnTo>
                          <a:pt x="0" y="1044"/>
                        </a:lnTo>
                        <a:lnTo>
                          <a:pt x="23" y="1067"/>
                        </a:lnTo>
                        <a:lnTo>
                          <a:pt x="0" y="1044"/>
                        </a:lnTo>
                        <a:lnTo>
                          <a:pt x="1" y="1049"/>
                        </a:lnTo>
                        <a:lnTo>
                          <a:pt x="2" y="1054"/>
                        </a:lnTo>
                        <a:lnTo>
                          <a:pt x="4" y="1057"/>
                        </a:lnTo>
                        <a:lnTo>
                          <a:pt x="8" y="1061"/>
                        </a:lnTo>
                        <a:lnTo>
                          <a:pt x="12" y="1064"/>
                        </a:lnTo>
                        <a:lnTo>
                          <a:pt x="15" y="1066"/>
                        </a:lnTo>
                        <a:lnTo>
                          <a:pt x="19" y="1067"/>
                        </a:lnTo>
                        <a:lnTo>
                          <a:pt x="23" y="1067"/>
                        </a:lnTo>
                        <a:lnTo>
                          <a:pt x="29" y="1067"/>
                        </a:lnTo>
                        <a:lnTo>
                          <a:pt x="33" y="1066"/>
                        </a:lnTo>
                        <a:lnTo>
                          <a:pt x="36" y="1064"/>
                        </a:lnTo>
                        <a:lnTo>
                          <a:pt x="40" y="1061"/>
                        </a:lnTo>
                        <a:lnTo>
                          <a:pt x="42" y="1057"/>
                        </a:lnTo>
                        <a:lnTo>
                          <a:pt x="46" y="1054"/>
                        </a:lnTo>
                        <a:lnTo>
                          <a:pt x="47" y="1049"/>
                        </a:lnTo>
                        <a:lnTo>
                          <a:pt x="48" y="1044"/>
                        </a:lnTo>
                        <a:lnTo>
                          <a:pt x="23" y="106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1" name="Freeform 640"/>
                  <p:cNvSpPr>
                    <a:spLocks noChangeAspect="1"/>
                  </p:cNvSpPr>
                  <p:nvPr/>
                </p:nvSpPr>
                <p:spPr bwMode="auto">
                  <a:xfrm>
                    <a:off x="5234" y="1904"/>
                    <a:ext cx="21" cy="7"/>
                  </a:xfrm>
                  <a:custGeom>
                    <a:avLst/>
                    <a:gdLst>
                      <a:gd name="T0" fmla="*/ 21 w 71"/>
                      <a:gd name="T1" fmla="*/ 4 h 47"/>
                      <a:gd name="T2" fmla="*/ 14 w 71"/>
                      <a:gd name="T3" fmla="*/ 0 h 47"/>
                      <a:gd name="T4" fmla="*/ 0 w 71"/>
                      <a:gd name="T5" fmla="*/ 0 h 47"/>
                      <a:gd name="T6" fmla="*/ 0 w 71"/>
                      <a:gd name="T7" fmla="*/ 7 h 47"/>
                      <a:gd name="T8" fmla="*/ 14 w 71"/>
                      <a:gd name="T9" fmla="*/ 7 h 47"/>
                      <a:gd name="T10" fmla="*/ 21 w 71"/>
                      <a:gd name="T11" fmla="*/ 4 h 47"/>
                      <a:gd name="T12" fmla="*/ 14 w 71"/>
                      <a:gd name="T13" fmla="*/ 7 h 47"/>
                      <a:gd name="T14" fmla="*/ 16 w 71"/>
                      <a:gd name="T15" fmla="*/ 7 h 47"/>
                      <a:gd name="T16" fmla="*/ 17 w 71"/>
                      <a:gd name="T17" fmla="*/ 7 h 47"/>
                      <a:gd name="T18" fmla="*/ 18 w 71"/>
                      <a:gd name="T19" fmla="*/ 6 h 47"/>
                      <a:gd name="T20" fmla="*/ 19 w 71"/>
                      <a:gd name="T21" fmla="*/ 6 h 47"/>
                      <a:gd name="T22" fmla="*/ 20 w 71"/>
                      <a:gd name="T23" fmla="*/ 5 h 47"/>
                      <a:gd name="T24" fmla="*/ 20 w 71"/>
                      <a:gd name="T25" fmla="*/ 5 h 47"/>
                      <a:gd name="T26" fmla="*/ 21 w 71"/>
                      <a:gd name="T27" fmla="*/ 4 h 47"/>
                      <a:gd name="T28" fmla="*/ 21 w 71"/>
                      <a:gd name="T29" fmla="*/ 4 h 47"/>
                      <a:gd name="T30" fmla="*/ 21 w 71"/>
                      <a:gd name="T31" fmla="*/ 3 h 47"/>
                      <a:gd name="T32" fmla="*/ 20 w 71"/>
                      <a:gd name="T33" fmla="*/ 2 h 47"/>
                      <a:gd name="T34" fmla="*/ 20 w 71"/>
                      <a:gd name="T35" fmla="*/ 2 h 47"/>
                      <a:gd name="T36" fmla="*/ 19 w 71"/>
                      <a:gd name="T37" fmla="*/ 1 h 47"/>
                      <a:gd name="T38" fmla="*/ 18 w 71"/>
                      <a:gd name="T39" fmla="*/ 1 h 47"/>
                      <a:gd name="T40" fmla="*/ 17 w 71"/>
                      <a:gd name="T41" fmla="*/ 0 h 47"/>
                      <a:gd name="T42" fmla="*/ 16 w 71"/>
                      <a:gd name="T43" fmla="*/ 0 h 47"/>
                      <a:gd name="T44" fmla="*/ 14 w 71"/>
                      <a:gd name="T45" fmla="*/ 0 h 47"/>
                      <a:gd name="T46" fmla="*/ 21 w 71"/>
                      <a:gd name="T47" fmla="*/ 4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71" h="47">
                        <a:moveTo>
                          <a:pt x="71" y="24"/>
                        </a:moveTo>
                        <a:lnTo>
                          <a:pt x="48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48" y="47"/>
                        </a:lnTo>
                        <a:lnTo>
                          <a:pt x="71" y="24"/>
                        </a:lnTo>
                        <a:lnTo>
                          <a:pt x="48" y="47"/>
                        </a:lnTo>
                        <a:lnTo>
                          <a:pt x="53" y="47"/>
                        </a:lnTo>
                        <a:lnTo>
                          <a:pt x="57" y="45"/>
                        </a:lnTo>
                        <a:lnTo>
                          <a:pt x="62" y="42"/>
                        </a:lnTo>
                        <a:lnTo>
                          <a:pt x="65" y="39"/>
                        </a:lnTo>
                        <a:lnTo>
                          <a:pt x="68" y="36"/>
                        </a:lnTo>
                        <a:lnTo>
                          <a:pt x="69" y="32"/>
                        </a:lnTo>
                        <a:lnTo>
                          <a:pt x="70" y="28"/>
                        </a:lnTo>
                        <a:lnTo>
                          <a:pt x="71" y="24"/>
                        </a:lnTo>
                        <a:lnTo>
                          <a:pt x="70" y="19"/>
                        </a:lnTo>
                        <a:lnTo>
                          <a:pt x="69" y="15"/>
                        </a:lnTo>
                        <a:lnTo>
                          <a:pt x="68" y="11"/>
                        </a:lnTo>
                        <a:lnTo>
                          <a:pt x="65" y="8"/>
                        </a:lnTo>
                        <a:lnTo>
                          <a:pt x="62" y="5"/>
                        </a:lnTo>
                        <a:lnTo>
                          <a:pt x="57" y="2"/>
                        </a:lnTo>
                        <a:lnTo>
                          <a:pt x="53" y="0"/>
                        </a:lnTo>
                        <a:lnTo>
                          <a:pt x="48" y="0"/>
                        </a:lnTo>
                        <a:lnTo>
                          <a:pt x="71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2" name="Freeform 641"/>
                  <p:cNvSpPr>
                    <a:spLocks noChangeAspect="1"/>
                  </p:cNvSpPr>
                  <p:nvPr/>
                </p:nvSpPr>
                <p:spPr bwMode="auto">
                  <a:xfrm>
                    <a:off x="5241" y="1911"/>
                    <a:ext cx="14" cy="21"/>
                  </a:xfrm>
                  <a:custGeom>
                    <a:avLst/>
                    <a:gdLst>
                      <a:gd name="T0" fmla="*/ 7 w 46"/>
                      <a:gd name="T1" fmla="*/ 21 h 87"/>
                      <a:gd name="T2" fmla="*/ 14 w 46"/>
                      <a:gd name="T3" fmla="*/ 15 h 87"/>
                      <a:gd name="T4" fmla="*/ 14 w 46"/>
                      <a:gd name="T5" fmla="*/ 0 h 87"/>
                      <a:gd name="T6" fmla="*/ 0 w 46"/>
                      <a:gd name="T7" fmla="*/ 0 h 87"/>
                      <a:gd name="T8" fmla="*/ 0 w 46"/>
                      <a:gd name="T9" fmla="*/ 15 h 87"/>
                      <a:gd name="T10" fmla="*/ 7 w 46"/>
                      <a:gd name="T11" fmla="*/ 21 h 87"/>
                      <a:gd name="T12" fmla="*/ 0 w 46"/>
                      <a:gd name="T13" fmla="*/ 15 h 87"/>
                      <a:gd name="T14" fmla="*/ 0 w 46"/>
                      <a:gd name="T15" fmla="*/ 17 h 87"/>
                      <a:gd name="T16" fmla="*/ 1 w 46"/>
                      <a:gd name="T17" fmla="*/ 18 h 87"/>
                      <a:gd name="T18" fmla="*/ 1 w 46"/>
                      <a:gd name="T19" fmla="*/ 19 h 87"/>
                      <a:gd name="T20" fmla="*/ 2 w 46"/>
                      <a:gd name="T21" fmla="*/ 20 h 87"/>
                      <a:gd name="T22" fmla="*/ 3 w 46"/>
                      <a:gd name="T23" fmla="*/ 20 h 87"/>
                      <a:gd name="T24" fmla="*/ 4 w 46"/>
                      <a:gd name="T25" fmla="*/ 21 h 87"/>
                      <a:gd name="T26" fmla="*/ 6 w 46"/>
                      <a:gd name="T27" fmla="*/ 21 h 87"/>
                      <a:gd name="T28" fmla="*/ 7 w 46"/>
                      <a:gd name="T29" fmla="*/ 21 h 87"/>
                      <a:gd name="T30" fmla="*/ 8 w 46"/>
                      <a:gd name="T31" fmla="*/ 21 h 87"/>
                      <a:gd name="T32" fmla="*/ 9 w 46"/>
                      <a:gd name="T33" fmla="*/ 21 h 87"/>
                      <a:gd name="T34" fmla="*/ 11 w 46"/>
                      <a:gd name="T35" fmla="*/ 20 h 87"/>
                      <a:gd name="T36" fmla="*/ 12 w 46"/>
                      <a:gd name="T37" fmla="*/ 20 h 87"/>
                      <a:gd name="T38" fmla="*/ 13 w 46"/>
                      <a:gd name="T39" fmla="*/ 19 h 87"/>
                      <a:gd name="T40" fmla="*/ 13 w 46"/>
                      <a:gd name="T41" fmla="*/ 18 h 87"/>
                      <a:gd name="T42" fmla="*/ 14 w 46"/>
                      <a:gd name="T43" fmla="*/ 17 h 87"/>
                      <a:gd name="T44" fmla="*/ 14 w 46"/>
                      <a:gd name="T45" fmla="*/ 15 h 87"/>
                      <a:gd name="T46" fmla="*/ 7 w 46"/>
                      <a:gd name="T47" fmla="*/ 21 h 8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87">
                        <a:moveTo>
                          <a:pt x="23" y="87"/>
                        </a:moveTo>
                        <a:lnTo>
                          <a:pt x="46" y="64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64"/>
                        </a:lnTo>
                        <a:lnTo>
                          <a:pt x="23" y="87"/>
                        </a:lnTo>
                        <a:lnTo>
                          <a:pt x="0" y="64"/>
                        </a:lnTo>
                        <a:lnTo>
                          <a:pt x="0" y="69"/>
                        </a:lnTo>
                        <a:lnTo>
                          <a:pt x="2" y="73"/>
                        </a:lnTo>
                        <a:lnTo>
                          <a:pt x="4" y="77"/>
                        </a:lnTo>
                        <a:lnTo>
                          <a:pt x="7" y="81"/>
                        </a:lnTo>
                        <a:lnTo>
                          <a:pt x="10" y="84"/>
                        </a:lnTo>
                        <a:lnTo>
                          <a:pt x="14" y="85"/>
                        </a:lnTo>
                        <a:lnTo>
                          <a:pt x="19" y="86"/>
                        </a:lnTo>
                        <a:lnTo>
                          <a:pt x="23" y="87"/>
                        </a:lnTo>
                        <a:lnTo>
                          <a:pt x="27" y="86"/>
                        </a:lnTo>
                        <a:lnTo>
                          <a:pt x="31" y="85"/>
                        </a:lnTo>
                        <a:lnTo>
                          <a:pt x="35" y="84"/>
                        </a:lnTo>
                        <a:lnTo>
                          <a:pt x="39" y="81"/>
                        </a:lnTo>
                        <a:lnTo>
                          <a:pt x="42" y="77"/>
                        </a:lnTo>
                        <a:lnTo>
                          <a:pt x="44" y="73"/>
                        </a:lnTo>
                        <a:lnTo>
                          <a:pt x="45" y="69"/>
                        </a:lnTo>
                        <a:lnTo>
                          <a:pt x="46" y="64"/>
                        </a:lnTo>
                        <a:lnTo>
                          <a:pt x="23" y="8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3" name="Freeform 642"/>
                  <p:cNvSpPr>
                    <a:spLocks noChangeAspect="1"/>
                  </p:cNvSpPr>
                  <p:nvPr/>
                </p:nvSpPr>
                <p:spPr bwMode="auto">
                  <a:xfrm>
                    <a:off x="5227" y="1919"/>
                    <a:ext cx="21" cy="14"/>
                  </a:xfrm>
                  <a:custGeom>
                    <a:avLst/>
                    <a:gdLst>
                      <a:gd name="T0" fmla="*/ 0 w 65"/>
                      <a:gd name="T1" fmla="*/ 7 h 46"/>
                      <a:gd name="T2" fmla="*/ 7 w 65"/>
                      <a:gd name="T3" fmla="*/ 14 h 46"/>
                      <a:gd name="T4" fmla="*/ 21 w 65"/>
                      <a:gd name="T5" fmla="*/ 14 h 46"/>
                      <a:gd name="T6" fmla="*/ 21 w 65"/>
                      <a:gd name="T7" fmla="*/ 0 h 46"/>
                      <a:gd name="T8" fmla="*/ 7 w 65"/>
                      <a:gd name="T9" fmla="*/ 0 h 46"/>
                      <a:gd name="T10" fmla="*/ 0 w 65"/>
                      <a:gd name="T11" fmla="*/ 7 h 46"/>
                      <a:gd name="T12" fmla="*/ 7 w 65"/>
                      <a:gd name="T13" fmla="*/ 0 h 46"/>
                      <a:gd name="T14" fmla="*/ 5 w 65"/>
                      <a:gd name="T15" fmla="*/ 0 h 46"/>
                      <a:gd name="T16" fmla="*/ 4 w 65"/>
                      <a:gd name="T17" fmla="*/ 1 h 46"/>
                      <a:gd name="T18" fmla="*/ 3 w 65"/>
                      <a:gd name="T19" fmla="*/ 1 h 46"/>
                      <a:gd name="T20" fmla="*/ 2 w 65"/>
                      <a:gd name="T21" fmla="*/ 2 h 46"/>
                      <a:gd name="T22" fmla="*/ 1 w 65"/>
                      <a:gd name="T23" fmla="*/ 3 h 46"/>
                      <a:gd name="T24" fmla="*/ 1 w 65"/>
                      <a:gd name="T25" fmla="*/ 4 h 46"/>
                      <a:gd name="T26" fmla="*/ 0 w 65"/>
                      <a:gd name="T27" fmla="*/ 6 h 46"/>
                      <a:gd name="T28" fmla="*/ 0 w 65"/>
                      <a:gd name="T29" fmla="*/ 7 h 46"/>
                      <a:gd name="T30" fmla="*/ 0 w 65"/>
                      <a:gd name="T31" fmla="*/ 8 h 46"/>
                      <a:gd name="T32" fmla="*/ 1 w 65"/>
                      <a:gd name="T33" fmla="*/ 9 h 46"/>
                      <a:gd name="T34" fmla="*/ 1 w 65"/>
                      <a:gd name="T35" fmla="*/ 11 h 46"/>
                      <a:gd name="T36" fmla="*/ 2 w 65"/>
                      <a:gd name="T37" fmla="*/ 12 h 46"/>
                      <a:gd name="T38" fmla="*/ 3 w 65"/>
                      <a:gd name="T39" fmla="*/ 13 h 46"/>
                      <a:gd name="T40" fmla="*/ 4 w 65"/>
                      <a:gd name="T41" fmla="*/ 13 h 46"/>
                      <a:gd name="T42" fmla="*/ 5 w 65"/>
                      <a:gd name="T43" fmla="*/ 14 h 46"/>
                      <a:gd name="T44" fmla="*/ 7 w 65"/>
                      <a:gd name="T45" fmla="*/ 14 h 46"/>
                      <a:gd name="T46" fmla="*/ 0 w 65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5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65" y="46"/>
                        </a:lnTo>
                        <a:lnTo>
                          <a:pt x="65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6" y="7"/>
                        </a:lnTo>
                        <a:lnTo>
                          <a:pt x="3" y="10"/>
                        </a:lnTo>
                        <a:lnTo>
                          <a:pt x="2" y="14"/>
                        </a:lnTo>
                        <a:lnTo>
                          <a:pt x="1" y="19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2" y="31"/>
                        </a:lnTo>
                        <a:lnTo>
                          <a:pt x="3" y="35"/>
                        </a:lnTo>
                        <a:lnTo>
                          <a:pt x="6" y="39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7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4" name="Freeform 643"/>
                  <p:cNvSpPr>
                    <a:spLocks noChangeAspect="1"/>
                  </p:cNvSpPr>
                  <p:nvPr/>
                </p:nvSpPr>
                <p:spPr bwMode="auto">
                  <a:xfrm>
                    <a:off x="5227" y="1926"/>
                    <a:ext cx="14" cy="136"/>
                  </a:xfrm>
                  <a:custGeom>
                    <a:avLst/>
                    <a:gdLst>
                      <a:gd name="T0" fmla="*/ 3 w 46"/>
                      <a:gd name="T1" fmla="*/ 135 h 455"/>
                      <a:gd name="T2" fmla="*/ 14 w 46"/>
                      <a:gd name="T3" fmla="*/ 129 h 455"/>
                      <a:gd name="T4" fmla="*/ 14 w 46"/>
                      <a:gd name="T5" fmla="*/ 0 h 455"/>
                      <a:gd name="T6" fmla="*/ 0 w 46"/>
                      <a:gd name="T7" fmla="*/ 0 h 455"/>
                      <a:gd name="T8" fmla="*/ 0 w 46"/>
                      <a:gd name="T9" fmla="*/ 129 h 455"/>
                      <a:gd name="T10" fmla="*/ 3 w 46"/>
                      <a:gd name="T11" fmla="*/ 135 h 455"/>
                      <a:gd name="T12" fmla="*/ 0 w 46"/>
                      <a:gd name="T13" fmla="*/ 129 h 455"/>
                      <a:gd name="T14" fmla="*/ 0 w 46"/>
                      <a:gd name="T15" fmla="*/ 131 h 455"/>
                      <a:gd name="T16" fmla="*/ 1 w 46"/>
                      <a:gd name="T17" fmla="*/ 132 h 455"/>
                      <a:gd name="T18" fmla="*/ 1 w 46"/>
                      <a:gd name="T19" fmla="*/ 133 h 455"/>
                      <a:gd name="T20" fmla="*/ 2 w 46"/>
                      <a:gd name="T21" fmla="*/ 134 h 455"/>
                      <a:gd name="T22" fmla="*/ 3 w 46"/>
                      <a:gd name="T23" fmla="*/ 135 h 455"/>
                      <a:gd name="T24" fmla="*/ 4 w 46"/>
                      <a:gd name="T25" fmla="*/ 136 h 455"/>
                      <a:gd name="T26" fmla="*/ 5 w 46"/>
                      <a:gd name="T27" fmla="*/ 136 h 455"/>
                      <a:gd name="T28" fmla="*/ 7 w 46"/>
                      <a:gd name="T29" fmla="*/ 136 h 455"/>
                      <a:gd name="T30" fmla="*/ 9 w 46"/>
                      <a:gd name="T31" fmla="*/ 136 h 455"/>
                      <a:gd name="T32" fmla="*/ 9 w 46"/>
                      <a:gd name="T33" fmla="*/ 136 h 455"/>
                      <a:gd name="T34" fmla="*/ 11 w 46"/>
                      <a:gd name="T35" fmla="*/ 135 h 455"/>
                      <a:gd name="T36" fmla="*/ 12 w 46"/>
                      <a:gd name="T37" fmla="*/ 134 h 455"/>
                      <a:gd name="T38" fmla="*/ 13 w 46"/>
                      <a:gd name="T39" fmla="*/ 133 h 455"/>
                      <a:gd name="T40" fmla="*/ 14 w 46"/>
                      <a:gd name="T41" fmla="*/ 132 h 455"/>
                      <a:gd name="T42" fmla="*/ 14 w 46"/>
                      <a:gd name="T43" fmla="*/ 131 h 455"/>
                      <a:gd name="T44" fmla="*/ 14 w 46"/>
                      <a:gd name="T45" fmla="*/ 129 h 455"/>
                      <a:gd name="T46" fmla="*/ 3 w 46"/>
                      <a:gd name="T47" fmla="*/ 135 h 45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455">
                        <a:moveTo>
                          <a:pt x="10" y="450"/>
                        </a:moveTo>
                        <a:lnTo>
                          <a:pt x="46" y="43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431"/>
                        </a:lnTo>
                        <a:lnTo>
                          <a:pt x="10" y="450"/>
                        </a:lnTo>
                        <a:lnTo>
                          <a:pt x="0" y="431"/>
                        </a:lnTo>
                        <a:lnTo>
                          <a:pt x="1" y="437"/>
                        </a:lnTo>
                        <a:lnTo>
                          <a:pt x="2" y="442"/>
                        </a:lnTo>
                        <a:lnTo>
                          <a:pt x="4" y="445"/>
                        </a:lnTo>
                        <a:lnTo>
                          <a:pt x="7" y="448"/>
                        </a:lnTo>
                        <a:lnTo>
                          <a:pt x="11" y="451"/>
                        </a:lnTo>
                        <a:lnTo>
                          <a:pt x="14" y="454"/>
                        </a:lnTo>
                        <a:lnTo>
                          <a:pt x="18" y="455"/>
                        </a:lnTo>
                        <a:lnTo>
                          <a:pt x="23" y="455"/>
                        </a:lnTo>
                        <a:lnTo>
                          <a:pt x="28" y="455"/>
                        </a:lnTo>
                        <a:lnTo>
                          <a:pt x="31" y="454"/>
                        </a:lnTo>
                        <a:lnTo>
                          <a:pt x="35" y="451"/>
                        </a:lnTo>
                        <a:lnTo>
                          <a:pt x="40" y="448"/>
                        </a:lnTo>
                        <a:lnTo>
                          <a:pt x="42" y="445"/>
                        </a:lnTo>
                        <a:lnTo>
                          <a:pt x="45" y="442"/>
                        </a:lnTo>
                        <a:lnTo>
                          <a:pt x="46" y="437"/>
                        </a:lnTo>
                        <a:lnTo>
                          <a:pt x="46" y="431"/>
                        </a:lnTo>
                        <a:lnTo>
                          <a:pt x="10" y="45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5" name="Freeform 644"/>
                  <p:cNvSpPr>
                    <a:spLocks noChangeAspect="1"/>
                  </p:cNvSpPr>
                  <p:nvPr/>
                </p:nvSpPr>
                <p:spPr bwMode="auto">
                  <a:xfrm>
                    <a:off x="5234" y="2055"/>
                    <a:ext cx="21" cy="14"/>
                  </a:xfrm>
                  <a:custGeom>
                    <a:avLst/>
                    <a:gdLst>
                      <a:gd name="T0" fmla="*/ 21 w 67"/>
                      <a:gd name="T1" fmla="*/ 9 h 66"/>
                      <a:gd name="T2" fmla="*/ 18 w 67"/>
                      <a:gd name="T3" fmla="*/ 5 h 66"/>
                      <a:gd name="T4" fmla="*/ 8 w 67"/>
                      <a:gd name="T5" fmla="*/ 0 h 66"/>
                      <a:gd name="T6" fmla="*/ 0 w 67"/>
                      <a:gd name="T7" fmla="*/ 8 h 66"/>
                      <a:gd name="T8" fmla="*/ 10 w 67"/>
                      <a:gd name="T9" fmla="*/ 13 h 66"/>
                      <a:gd name="T10" fmla="*/ 21 w 67"/>
                      <a:gd name="T11" fmla="*/ 9 h 66"/>
                      <a:gd name="T12" fmla="*/ 10 w 67"/>
                      <a:gd name="T13" fmla="*/ 13 h 66"/>
                      <a:gd name="T14" fmla="*/ 11 w 67"/>
                      <a:gd name="T15" fmla="*/ 14 h 66"/>
                      <a:gd name="T16" fmla="*/ 13 w 67"/>
                      <a:gd name="T17" fmla="*/ 14 h 66"/>
                      <a:gd name="T18" fmla="*/ 14 w 67"/>
                      <a:gd name="T19" fmla="*/ 14 h 66"/>
                      <a:gd name="T20" fmla="*/ 15 w 67"/>
                      <a:gd name="T21" fmla="*/ 14 h 66"/>
                      <a:gd name="T22" fmla="*/ 17 w 67"/>
                      <a:gd name="T23" fmla="*/ 14 h 66"/>
                      <a:gd name="T24" fmla="*/ 18 w 67"/>
                      <a:gd name="T25" fmla="*/ 13 h 66"/>
                      <a:gd name="T26" fmla="*/ 19 w 67"/>
                      <a:gd name="T27" fmla="*/ 12 h 66"/>
                      <a:gd name="T28" fmla="*/ 20 w 67"/>
                      <a:gd name="T29" fmla="*/ 12 h 66"/>
                      <a:gd name="T30" fmla="*/ 20 w 67"/>
                      <a:gd name="T31" fmla="*/ 11 h 66"/>
                      <a:gd name="T32" fmla="*/ 21 w 67"/>
                      <a:gd name="T33" fmla="*/ 10 h 66"/>
                      <a:gd name="T34" fmla="*/ 21 w 67"/>
                      <a:gd name="T35" fmla="*/ 9 h 66"/>
                      <a:gd name="T36" fmla="*/ 21 w 67"/>
                      <a:gd name="T37" fmla="*/ 8 h 66"/>
                      <a:gd name="T38" fmla="*/ 21 w 67"/>
                      <a:gd name="T39" fmla="*/ 7 h 66"/>
                      <a:gd name="T40" fmla="*/ 20 w 67"/>
                      <a:gd name="T41" fmla="*/ 7 h 66"/>
                      <a:gd name="T42" fmla="*/ 19 w 67"/>
                      <a:gd name="T43" fmla="*/ 6 h 66"/>
                      <a:gd name="T44" fmla="*/ 18 w 67"/>
                      <a:gd name="T45" fmla="*/ 5 h 66"/>
                      <a:gd name="T46" fmla="*/ 21 w 67"/>
                      <a:gd name="T47" fmla="*/ 9 h 6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7" h="66">
                        <a:moveTo>
                          <a:pt x="67" y="42"/>
                        </a:moveTo>
                        <a:lnTo>
                          <a:pt x="58" y="23"/>
                        </a:lnTo>
                        <a:lnTo>
                          <a:pt x="26" y="0"/>
                        </a:lnTo>
                        <a:lnTo>
                          <a:pt x="0" y="38"/>
                        </a:lnTo>
                        <a:lnTo>
                          <a:pt x="31" y="60"/>
                        </a:lnTo>
                        <a:lnTo>
                          <a:pt x="67" y="42"/>
                        </a:lnTo>
                        <a:lnTo>
                          <a:pt x="31" y="60"/>
                        </a:lnTo>
                        <a:lnTo>
                          <a:pt x="36" y="64"/>
                        </a:lnTo>
                        <a:lnTo>
                          <a:pt x="40" y="65"/>
                        </a:lnTo>
                        <a:lnTo>
                          <a:pt x="44" y="66"/>
                        </a:lnTo>
                        <a:lnTo>
                          <a:pt x="48" y="65"/>
                        </a:lnTo>
                        <a:lnTo>
                          <a:pt x="53" y="64"/>
                        </a:lnTo>
                        <a:lnTo>
                          <a:pt x="57" y="62"/>
                        </a:lnTo>
                        <a:lnTo>
                          <a:pt x="60" y="58"/>
                        </a:lnTo>
                        <a:lnTo>
                          <a:pt x="63" y="55"/>
                        </a:lnTo>
                        <a:lnTo>
                          <a:pt x="65" y="52"/>
                        </a:lnTo>
                        <a:lnTo>
                          <a:pt x="66" y="48"/>
                        </a:lnTo>
                        <a:lnTo>
                          <a:pt x="67" y="44"/>
                        </a:lnTo>
                        <a:lnTo>
                          <a:pt x="67" y="39"/>
                        </a:lnTo>
                        <a:lnTo>
                          <a:pt x="66" y="35"/>
                        </a:lnTo>
                        <a:lnTo>
                          <a:pt x="64" y="31"/>
                        </a:lnTo>
                        <a:lnTo>
                          <a:pt x="62" y="27"/>
                        </a:lnTo>
                        <a:lnTo>
                          <a:pt x="58" y="23"/>
                        </a:lnTo>
                        <a:lnTo>
                          <a:pt x="67" y="4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6" name="Rectangle 64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241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57" name="Freeform 646"/>
                  <p:cNvSpPr>
                    <a:spLocks noChangeAspect="1"/>
                  </p:cNvSpPr>
                  <p:nvPr/>
                </p:nvSpPr>
                <p:spPr bwMode="auto">
                  <a:xfrm>
                    <a:off x="339" y="1561"/>
                    <a:ext cx="14" cy="14"/>
                  </a:xfrm>
                  <a:custGeom>
                    <a:avLst/>
                    <a:gdLst>
                      <a:gd name="T0" fmla="*/ 14 w 31"/>
                      <a:gd name="T1" fmla="*/ 7 h 46"/>
                      <a:gd name="T2" fmla="*/ 4 w 31"/>
                      <a:gd name="T3" fmla="*/ 0 h 46"/>
                      <a:gd name="T4" fmla="*/ 0 w 31"/>
                      <a:gd name="T5" fmla="*/ 0 h 46"/>
                      <a:gd name="T6" fmla="*/ 0 w 31"/>
                      <a:gd name="T7" fmla="*/ 14 h 46"/>
                      <a:gd name="T8" fmla="*/ 4 w 31"/>
                      <a:gd name="T9" fmla="*/ 14 h 46"/>
                      <a:gd name="T10" fmla="*/ 14 w 31"/>
                      <a:gd name="T11" fmla="*/ 7 h 46"/>
                      <a:gd name="T12" fmla="*/ 4 w 31"/>
                      <a:gd name="T13" fmla="*/ 14 h 46"/>
                      <a:gd name="T14" fmla="*/ 6 w 31"/>
                      <a:gd name="T15" fmla="*/ 14 h 46"/>
                      <a:gd name="T16" fmla="*/ 8 w 31"/>
                      <a:gd name="T17" fmla="*/ 13 h 46"/>
                      <a:gd name="T18" fmla="*/ 9 w 31"/>
                      <a:gd name="T19" fmla="*/ 13 h 46"/>
                      <a:gd name="T20" fmla="*/ 12 w 31"/>
                      <a:gd name="T21" fmla="*/ 12 h 46"/>
                      <a:gd name="T22" fmla="*/ 13 w 31"/>
                      <a:gd name="T23" fmla="*/ 11 h 46"/>
                      <a:gd name="T24" fmla="*/ 14 w 31"/>
                      <a:gd name="T25" fmla="*/ 10 h 46"/>
                      <a:gd name="T26" fmla="*/ 14 w 31"/>
                      <a:gd name="T27" fmla="*/ 8 h 46"/>
                      <a:gd name="T28" fmla="*/ 14 w 31"/>
                      <a:gd name="T29" fmla="*/ 7 h 46"/>
                      <a:gd name="T30" fmla="*/ 14 w 31"/>
                      <a:gd name="T31" fmla="*/ 6 h 46"/>
                      <a:gd name="T32" fmla="*/ 14 w 31"/>
                      <a:gd name="T33" fmla="*/ 5 h 46"/>
                      <a:gd name="T34" fmla="*/ 13 w 31"/>
                      <a:gd name="T35" fmla="*/ 3 h 46"/>
                      <a:gd name="T36" fmla="*/ 12 w 31"/>
                      <a:gd name="T37" fmla="*/ 2 h 46"/>
                      <a:gd name="T38" fmla="*/ 9 w 31"/>
                      <a:gd name="T39" fmla="*/ 1 h 46"/>
                      <a:gd name="T40" fmla="*/ 8 w 31"/>
                      <a:gd name="T41" fmla="*/ 1 h 46"/>
                      <a:gd name="T42" fmla="*/ 6 w 31"/>
                      <a:gd name="T43" fmla="*/ 0 h 46"/>
                      <a:gd name="T44" fmla="*/ 4 w 31"/>
                      <a:gd name="T45" fmla="*/ 0 h 46"/>
                      <a:gd name="T46" fmla="*/ 14 w 3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1" h="46">
                        <a:moveTo>
                          <a:pt x="31" y="23"/>
                        </a:moveTo>
                        <a:lnTo>
                          <a:pt x="8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8" y="46"/>
                        </a:lnTo>
                        <a:lnTo>
                          <a:pt x="31" y="23"/>
                        </a:lnTo>
                        <a:lnTo>
                          <a:pt x="8" y="46"/>
                        </a:lnTo>
                        <a:lnTo>
                          <a:pt x="13" y="45"/>
                        </a:lnTo>
                        <a:lnTo>
                          <a:pt x="18" y="44"/>
                        </a:lnTo>
                        <a:lnTo>
                          <a:pt x="21" y="42"/>
                        </a:lnTo>
                        <a:lnTo>
                          <a:pt x="26" y="39"/>
                        </a:lnTo>
                        <a:lnTo>
                          <a:pt x="28" y="36"/>
                        </a:lnTo>
                        <a:lnTo>
                          <a:pt x="30" y="32"/>
                        </a:lnTo>
                        <a:lnTo>
                          <a:pt x="31" y="27"/>
                        </a:lnTo>
                        <a:lnTo>
                          <a:pt x="31" y="23"/>
                        </a:lnTo>
                        <a:lnTo>
                          <a:pt x="31" y="19"/>
                        </a:lnTo>
                        <a:lnTo>
                          <a:pt x="30" y="15"/>
                        </a:lnTo>
                        <a:lnTo>
                          <a:pt x="28" y="10"/>
                        </a:lnTo>
                        <a:lnTo>
                          <a:pt x="26" y="7"/>
                        </a:lnTo>
                        <a:lnTo>
                          <a:pt x="21" y="4"/>
                        </a:lnTo>
                        <a:lnTo>
                          <a:pt x="18" y="2"/>
                        </a:lnTo>
                        <a:lnTo>
                          <a:pt x="13" y="0"/>
                        </a:lnTo>
                        <a:lnTo>
                          <a:pt x="8" y="0"/>
                        </a:lnTo>
                        <a:lnTo>
                          <a:pt x="31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8" name="Freeform 647"/>
                  <p:cNvSpPr>
                    <a:spLocks noChangeAspect="1"/>
                  </p:cNvSpPr>
                  <p:nvPr/>
                </p:nvSpPr>
                <p:spPr bwMode="auto">
                  <a:xfrm>
                    <a:off x="339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4 w 46"/>
                      <a:gd name="T25" fmla="*/ 36 h 123"/>
                      <a:gd name="T26" fmla="*/ 5 w 46"/>
                      <a:gd name="T27" fmla="*/ 36 h 123"/>
                      <a:gd name="T28" fmla="*/ 7 w 46"/>
                      <a:gd name="T29" fmla="*/ 36 h 123"/>
                      <a:gd name="T30" fmla="*/ 8 w 46"/>
                      <a:gd name="T31" fmla="*/ 36 h 123"/>
                      <a:gd name="T32" fmla="*/ 9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0" y="120"/>
                        </a:lnTo>
                        <a:lnTo>
                          <a:pt x="14" y="122"/>
                        </a:lnTo>
                        <a:lnTo>
                          <a:pt x="18" y="123"/>
                        </a:lnTo>
                        <a:lnTo>
                          <a:pt x="23" y="123"/>
                        </a:lnTo>
                        <a:lnTo>
                          <a:pt x="27" y="123"/>
                        </a:lnTo>
                        <a:lnTo>
                          <a:pt x="31" y="122"/>
                        </a:lnTo>
                        <a:lnTo>
                          <a:pt x="35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6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9" name="Freeform 648"/>
                  <p:cNvSpPr>
                    <a:spLocks noChangeAspect="1"/>
                  </p:cNvSpPr>
                  <p:nvPr/>
                </p:nvSpPr>
                <p:spPr bwMode="auto">
                  <a:xfrm>
                    <a:off x="332" y="1589"/>
                    <a:ext cx="14" cy="14"/>
                  </a:xfrm>
                  <a:custGeom>
                    <a:avLst/>
                    <a:gdLst>
                      <a:gd name="T0" fmla="*/ 0 w 40"/>
                      <a:gd name="T1" fmla="*/ 7 h 46"/>
                      <a:gd name="T2" fmla="*/ 8 w 40"/>
                      <a:gd name="T3" fmla="*/ 14 h 46"/>
                      <a:gd name="T4" fmla="*/ 14 w 40"/>
                      <a:gd name="T5" fmla="*/ 14 h 46"/>
                      <a:gd name="T6" fmla="*/ 14 w 40"/>
                      <a:gd name="T7" fmla="*/ 0 h 46"/>
                      <a:gd name="T8" fmla="*/ 8 w 40"/>
                      <a:gd name="T9" fmla="*/ 0 h 46"/>
                      <a:gd name="T10" fmla="*/ 0 w 40"/>
                      <a:gd name="T11" fmla="*/ 7 h 46"/>
                      <a:gd name="T12" fmla="*/ 8 w 40"/>
                      <a:gd name="T13" fmla="*/ 0 h 46"/>
                      <a:gd name="T14" fmla="*/ 6 w 40"/>
                      <a:gd name="T15" fmla="*/ 0 h 46"/>
                      <a:gd name="T16" fmla="*/ 4 w 40"/>
                      <a:gd name="T17" fmla="*/ 1 h 46"/>
                      <a:gd name="T18" fmla="*/ 3 w 40"/>
                      <a:gd name="T19" fmla="*/ 1 h 46"/>
                      <a:gd name="T20" fmla="*/ 2 w 40"/>
                      <a:gd name="T21" fmla="*/ 2 h 46"/>
                      <a:gd name="T22" fmla="*/ 1 w 40"/>
                      <a:gd name="T23" fmla="*/ 3 h 46"/>
                      <a:gd name="T24" fmla="*/ 0 w 40"/>
                      <a:gd name="T25" fmla="*/ 5 h 46"/>
                      <a:gd name="T26" fmla="*/ 0 w 40"/>
                      <a:gd name="T27" fmla="*/ 6 h 46"/>
                      <a:gd name="T28" fmla="*/ 0 w 40"/>
                      <a:gd name="T29" fmla="*/ 7 h 46"/>
                      <a:gd name="T30" fmla="*/ 0 w 40"/>
                      <a:gd name="T31" fmla="*/ 8 h 46"/>
                      <a:gd name="T32" fmla="*/ 0 w 40"/>
                      <a:gd name="T33" fmla="*/ 10 h 46"/>
                      <a:gd name="T34" fmla="*/ 1 w 40"/>
                      <a:gd name="T35" fmla="*/ 11 h 46"/>
                      <a:gd name="T36" fmla="*/ 2 w 40"/>
                      <a:gd name="T37" fmla="*/ 12 h 46"/>
                      <a:gd name="T38" fmla="*/ 3 w 40"/>
                      <a:gd name="T39" fmla="*/ 13 h 46"/>
                      <a:gd name="T40" fmla="*/ 4 w 40"/>
                      <a:gd name="T41" fmla="*/ 13 h 46"/>
                      <a:gd name="T42" fmla="*/ 6 w 40"/>
                      <a:gd name="T43" fmla="*/ 14 h 46"/>
                      <a:gd name="T44" fmla="*/ 8 w 40"/>
                      <a:gd name="T45" fmla="*/ 14 h 46"/>
                      <a:gd name="T46" fmla="*/ 0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40" y="46"/>
                        </a:lnTo>
                        <a:lnTo>
                          <a:pt x="40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7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0" name="Rectangle 64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2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61" name="Freeform 650"/>
                  <p:cNvSpPr>
                    <a:spLocks noChangeAspect="1"/>
                  </p:cNvSpPr>
                  <p:nvPr/>
                </p:nvSpPr>
                <p:spPr bwMode="auto">
                  <a:xfrm>
                    <a:off x="5184" y="1561"/>
                    <a:ext cx="14" cy="14"/>
                  </a:xfrm>
                  <a:custGeom>
                    <a:avLst/>
                    <a:gdLst>
                      <a:gd name="T0" fmla="*/ 0 w 31"/>
                      <a:gd name="T1" fmla="*/ 7 h 46"/>
                      <a:gd name="T2" fmla="*/ 10 w 31"/>
                      <a:gd name="T3" fmla="*/ 14 h 46"/>
                      <a:gd name="T4" fmla="*/ 14 w 31"/>
                      <a:gd name="T5" fmla="*/ 14 h 46"/>
                      <a:gd name="T6" fmla="*/ 14 w 31"/>
                      <a:gd name="T7" fmla="*/ 0 h 46"/>
                      <a:gd name="T8" fmla="*/ 10 w 31"/>
                      <a:gd name="T9" fmla="*/ 0 h 46"/>
                      <a:gd name="T10" fmla="*/ 0 w 31"/>
                      <a:gd name="T11" fmla="*/ 7 h 46"/>
                      <a:gd name="T12" fmla="*/ 10 w 31"/>
                      <a:gd name="T13" fmla="*/ 0 h 46"/>
                      <a:gd name="T14" fmla="*/ 8 w 31"/>
                      <a:gd name="T15" fmla="*/ 0 h 46"/>
                      <a:gd name="T16" fmla="*/ 6 w 31"/>
                      <a:gd name="T17" fmla="*/ 1 h 46"/>
                      <a:gd name="T18" fmla="*/ 4 w 31"/>
                      <a:gd name="T19" fmla="*/ 1 h 46"/>
                      <a:gd name="T20" fmla="*/ 2 w 31"/>
                      <a:gd name="T21" fmla="*/ 2 h 46"/>
                      <a:gd name="T22" fmla="*/ 1 w 31"/>
                      <a:gd name="T23" fmla="*/ 3 h 46"/>
                      <a:gd name="T24" fmla="*/ 0 w 31"/>
                      <a:gd name="T25" fmla="*/ 5 h 46"/>
                      <a:gd name="T26" fmla="*/ 0 w 31"/>
                      <a:gd name="T27" fmla="*/ 6 h 46"/>
                      <a:gd name="T28" fmla="*/ 0 w 31"/>
                      <a:gd name="T29" fmla="*/ 7 h 46"/>
                      <a:gd name="T30" fmla="*/ 0 w 31"/>
                      <a:gd name="T31" fmla="*/ 8 h 46"/>
                      <a:gd name="T32" fmla="*/ 0 w 31"/>
                      <a:gd name="T33" fmla="*/ 10 h 46"/>
                      <a:gd name="T34" fmla="*/ 1 w 31"/>
                      <a:gd name="T35" fmla="*/ 11 h 46"/>
                      <a:gd name="T36" fmla="*/ 2 w 31"/>
                      <a:gd name="T37" fmla="*/ 12 h 46"/>
                      <a:gd name="T38" fmla="*/ 4 w 31"/>
                      <a:gd name="T39" fmla="*/ 13 h 46"/>
                      <a:gd name="T40" fmla="*/ 6 w 31"/>
                      <a:gd name="T41" fmla="*/ 13 h 46"/>
                      <a:gd name="T42" fmla="*/ 8 w 31"/>
                      <a:gd name="T43" fmla="*/ 14 h 46"/>
                      <a:gd name="T44" fmla="*/ 10 w 31"/>
                      <a:gd name="T45" fmla="*/ 14 h 46"/>
                      <a:gd name="T46" fmla="*/ 0 w 3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1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31" y="46"/>
                        </a:lnTo>
                        <a:lnTo>
                          <a:pt x="31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8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2" name="Freeform 651"/>
                  <p:cNvSpPr>
                    <a:spLocks noChangeAspect="1"/>
                  </p:cNvSpPr>
                  <p:nvPr/>
                </p:nvSpPr>
                <p:spPr bwMode="auto">
                  <a:xfrm>
                    <a:off x="5184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5 w 46"/>
                      <a:gd name="T25" fmla="*/ 36 h 123"/>
                      <a:gd name="T26" fmla="*/ 6 w 46"/>
                      <a:gd name="T27" fmla="*/ 36 h 123"/>
                      <a:gd name="T28" fmla="*/ 7 w 46"/>
                      <a:gd name="T29" fmla="*/ 36 h 123"/>
                      <a:gd name="T30" fmla="*/ 9 w 46"/>
                      <a:gd name="T31" fmla="*/ 36 h 123"/>
                      <a:gd name="T32" fmla="*/ 10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1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8" y="123"/>
                        </a:lnTo>
                        <a:lnTo>
                          <a:pt x="32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5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3" name="Freeform 652"/>
                  <p:cNvSpPr>
                    <a:spLocks noChangeAspect="1"/>
                  </p:cNvSpPr>
                  <p:nvPr/>
                </p:nvSpPr>
                <p:spPr bwMode="auto">
                  <a:xfrm>
                    <a:off x="5191" y="1589"/>
                    <a:ext cx="14" cy="14"/>
                  </a:xfrm>
                  <a:custGeom>
                    <a:avLst/>
                    <a:gdLst>
                      <a:gd name="T0" fmla="*/ 14 w 40"/>
                      <a:gd name="T1" fmla="*/ 7 h 46"/>
                      <a:gd name="T2" fmla="*/ 6 w 40"/>
                      <a:gd name="T3" fmla="*/ 0 h 46"/>
                      <a:gd name="T4" fmla="*/ 0 w 40"/>
                      <a:gd name="T5" fmla="*/ 0 h 46"/>
                      <a:gd name="T6" fmla="*/ 0 w 40"/>
                      <a:gd name="T7" fmla="*/ 14 h 46"/>
                      <a:gd name="T8" fmla="*/ 6 w 40"/>
                      <a:gd name="T9" fmla="*/ 14 h 46"/>
                      <a:gd name="T10" fmla="*/ 14 w 40"/>
                      <a:gd name="T11" fmla="*/ 7 h 46"/>
                      <a:gd name="T12" fmla="*/ 6 w 40"/>
                      <a:gd name="T13" fmla="*/ 14 h 46"/>
                      <a:gd name="T14" fmla="*/ 8 w 40"/>
                      <a:gd name="T15" fmla="*/ 14 h 46"/>
                      <a:gd name="T16" fmla="*/ 10 w 40"/>
                      <a:gd name="T17" fmla="*/ 13 h 46"/>
                      <a:gd name="T18" fmla="*/ 11 w 40"/>
                      <a:gd name="T19" fmla="*/ 13 h 46"/>
                      <a:gd name="T20" fmla="*/ 12 w 40"/>
                      <a:gd name="T21" fmla="*/ 12 h 46"/>
                      <a:gd name="T22" fmla="*/ 13 w 40"/>
                      <a:gd name="T23" fmla="*/ 11 h 46"/>
                      <a:gd name="T24" fmla="*/ 14 w 40"/>
                      <a:gd name="T25" fmla="*/ 10 h 46"/>
                      <a:gd name="T26" fmla="*/ 14 w 40"/>
                      <a:gd name="T27" fmla="*/ 8 h 46"/>
                      <a:gd name="T28" fmla="*/ 14 w 40"/>
                      <a:gd name="T29" fmla="*/ 7 h 46"/>
                      <a:gd name="T30" fmla="*/ 14 w 40"/>
                      <a:gd name="T31" fmla="*/ 6 h 46"/>
                      <a:gd name="T32" fmla="*/ 14 w 40"/>
                      <a:gd name="T33" fmla="*/ 5 h 46"/>
                      <a:gd name="T34" fmla="*/ 13 w 40"/>
                      <a:gd name="T35" fmla="*/ 3 h 46"/>
                      <a:gd name="T36" fmla="*/ 12 w 40"/>
                      <a:gd name="T37" fmla="*/ 2 h 46"/>
                      <a:gd name="T38" fmla="*/ 11 w 40"/>
                      <a:gd name="T39" fmla="*/ 1 h 46"/>
                      <a:gd name="T40" fmla="*/ 10 w 40"/>
                      <a:gd name="T41" fmla="*/ 1 h 46"/>
                      <a:gd name="T42" fmla="*/ 8 w 40"/>
                      <a:gd name="T43" fmla="*/ 0 h 46"/>
                      <a:gd name="T44" fmla="*/ 6 w 40"/>
                      <a:gd name="T45" fmla="*/ 0 h 46"/>
                      <a:gd name="T46" fmla="*/ 14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40" y="23"/>
                        </a:moveTo>
                        <a:lnTo>
                          <a:pt x="17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7" y="46"/>
                        </a:lnTo>
                        <a:lnTo>
                          <a:pt x="40" y="23"/>
                        </a:lnTo>
                        <a:lnTo>
                          <a:pt x="17" y="46"/>
                        </a:lnTo>
                        <a:lnTo>
                          <a:pt x="23" y="46"/>
                        </a:lnTo>
                        <a:lnTo>
                          <a:pt x="28" y="44"/>
                        </a:lnTo>
                        <a:lnTo>
                          <a:pt x="32" y="42"/>
                        </a:lnTo>
                        <a:lnTo>
                          <a:pt x="35" y="39"/>
                        </a:lnTo>
                        <a:lnTo>
                          <a:pt x="37" y="36"/>
                        </a:lnTo>
                        <a:lnTo>
                          <a:pt x="39" y="32"/>
                        </a:lnTo>
                        <a:lnTo>
                          <a:pt x="40" y="27"/>
                        </a:lnTo>
                        <a:lnTo>
                          <a:pt x="40" y="23"/>
                        </a:lnTo>
                        <a:lnTo>
                          <a:pt x="40" y="19"/>
                        </a:lnTo>
                        <a:lnTo>
                          <a:pt x="39" y="15"/>
                        </a:lnTo>
                        <a:lnTo>
                          <a:pt x="37" y="10"/>
                        </a:lnTo>
                        <a:lnTo>
                          <a:pt x="35" y="7"/>
                        </a:lnTo>
                        <a:lnTo>
                          <a:pt x="32" y="4"/>
                        </a:lnTo>
                        <a:lnTo>
                          <a:pt x="28" y="2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4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4" name="Rectangle 65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191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65" name="Freeform 654"/>
                  <p:cNvSpPr>
                    <a:spLocks noChangeAspect="1"/>
                  </p:cNvSpPr>
                  <p:nvPr/>
                </p:nvSpPr>
                <p:spPr bwMode="auto">
                  <a:xfrm>
                    <a:off x="475" y="1561"/>
                    <a:ext cx="7" cy="14"/>
                  </a:xfrm>
                  <a:custGeom>
                    <a:avLst/>
                    <a:gdLst>
                      <a:gd name="T0" fmla="*/ 7 w 29"/>
                      <a:gd name="T1" fmla="*/ 7 h 46"/>
                      <a:gd name="T2" fmla="*/ 1 w 29"/>
                      <a:gd name="T3" fmla="*/ 0 h 46"/>
                      <a:gd name="T4" fmla="*/ 0 w 29"/>
                      <a:gd name="T5" fmla="*/ 0 h 46"/>
                      <a:gd name="T6" fmla="*/ 0 w 29"/>
                      <a:gd name="T7" fmla="*/ 14 h 46"/>
                      <a:gd name="T8" fmla="*/ 1 w 29"/>
                      <a:gd name="T9" fmla="*/ 14 h 46"/>
                      <a:gd name="T10" fmla="*/ 7 w 29"/>
                      <a:gd name="T11" fmla="*/ 7 h 46"/>
                      <a:gd name="T12" fmla="*/ 1 w 29"/>
                      <a:gd name="T13" fmla="*/ 14 h 46"/>
                      <a:gd name="T14" fmla="*/ 3 w 29"/>
                      <a:gd name="T15" fmla="*/ 14 h 46"/>
                      <a:gd name="T16" fmla="*/ 4 w 29"/>
                      <a:gd name="T17" fmla="*/ 13 h 46"/>
                      <a:gd name="T18" fmla="*/ 5 w 29"/>
                      <a:gd name="T19" fmla="*/ 13 h 46"/>
                      <a:gd name="T20" fmla="*/ 6 w 29"/>
                      <a:gd name="T21" fmla="*/ 12 h 46"/>
                      <a:gd name="T22" fmla="*/ 6 w 29"/>
                      <a:gd name="T23" fmla="*/ 11 h 46"/>
                      <a:gd name="T24" fmla="*/ 7 w 29"/>
                      <a:gd name="T25" fmla="*/ 10 h 46"/>
                      <a:gd name="T26" fmla="*/ 7 w 29"/>
                      <a:gd name="T27" fmla="*/ 8 h 46"/>
                      <a:gd name="T28" fmla="*/ 7 w 29"/>
                      <a:gd name="T29" fmla="*/ 7 h 46"/>
                      <a:gd name="T30" fmla="*/ 7 w 29"/>
                      <a:gd name="T31" fmla="*/ 6 h 46"/>
                      <a:gd name="T32" fmla="*/ 7 w 29"/>
                      <a:gd name="T33" fmla="*/ 5 h 46"/>
                      <a:gd name="T34" fmla="*/ 6 w 29"/>
                      <a:gd name="T35" fmla="*/ 3 h 46"/>
                      <a:gd name="T36" fmla="*/ 6 w 29"/>
                      <a:gd name="T37" fmla="*/ 2 h 46"/>
                      <a:gd name="T38" fmla="*/ 5 w 29"/>
                      <a:gd name="T39" fmla="*/ 1 h 46"/>
                      <a:gd name="T40" fmla="*/ 4 w 29"/>
                      <a:gd name="T41" fmla="*/ 1 h 46"/>
                      <a:gd name="T42" fmla="*/ 3 w 29"/>
                      <a:gd name="T43" fmla="*/ 0 h 46"/>
                      <a:gd name="T44" fmla="*/ 1 w 29"/>
                      <a:gd name="T45" fmla="*/ 0 h 46"/>
                      <a:gd name="T46" fmla="*/ 7 w 29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29" h="46">
                        <a:moveTo>
                          <a:pt x="29" y="23"/>
                        </a:moveTo>
                        <a:lnTo>
                          <a:pt x="6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6" y="46"/>
                        </a:lnTo>
                        <a:lnTo>
                          <a:pt x="29" y="23"/>
                        </a:lnTo>
                        <a:lnTo>
                          <a:pt x="6" y="46"/>
                        </a:lnTo>
                        <a:lnTo>
                          <a:pt x="11" y="45"/>
                        </a:lnTo>
                        <a:lnTo>
                          <a:pt x="17" y="44"/>
                        </a:lnTo>
                        <a:lnTo>
                          <a:pt x="21" y="42"/>
                        </a:lnTo>
                        <a:lnTo>
                          <a:pt x="24" y="39"/>
                        </a:lnTo>
                        <a:lnTo>
                          <a:pt x="26" y="36"/>
                        </a:lnTo>
                        <a:lnTo>
                          <a:pt x="28" y="32"/>
                        </a:lnTo>
                        <a:lnTo>
                          <a:pt x="29" y="27"/>
                        </a:lnTo>
                        <a:lnTo>
                          <a:pt x="29" y="23"/>
                        </a:lnTo>
                        <a:lnTo>
                          <a:pt x="29" y="19"/>
                        </a:lnTo>
                        <a:lnTo>
                          <a:pt x="28" y="15"/>
                        </a:lnTo>
                        <a:lnTo>
                          <a:pt x="26" y="10"/>
                        </a:lnTo>
                        <a:lnTo>
                          <a:pt x="24" y="7"/>
                        </a:lnTo>
                        <a:lnTo>
                          <a:pt x="21" y="4"/>
                        </a:lnTo>
                        <a:lnTo>
                          <a:pt x="17" y="2"/>
                        </a:lnTo>
                        <a:lnTo>
                          <a:pt x="11" y="0"/>
                        </a:lnTo>
                        <a:lnTo>
                          <a:pt x="6" y="0"/>
                        </a:lnTo>
                        <a:lnTo>
                          <a:pt x="29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6" name="Freeform 655"/>
                  <p:cNvSpPr>
                    <a:spLocks noChangeAspect="1"/>
                  </p:cNvSpPr>
                  <p:nvPr/>
                </p:nvSpPr>
                <p:spPr bwMode="auto">
                  <a:xfrm>
                    <a:off x="468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5 w 46"/>
                      <a:gd name="T25" fmla="*/ 36 h 123"/>
                      <a:gd name="T26" fmla="*/ 6 w 46"/>
                      <a:gd name="T27" fmla="*/ 36 h 123"/>
                      <a:gd name="T28" fmla="*/ 7 w 46"/>
                      <a:gd name="T29" fmla="*/ 36 h 123"/>
                      <a:gd name="T30" fmla="*/ 8 w 46"/>
                      <a:gd name="T31" fmla="*/ 36 h 123"/>
                      <a:gd name="T32" fmla="*/ 9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1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0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7" y="123"/>
                        </a:lnTo>
                        <a:lnTo>
                          <a:pt x="31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6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7" name="Freeform 656"/>
                  <p:cNvSpPr>
                    <a:spLocks noChangeAspect="1"/>
                  </p:cNvSpPr>
                  <p:nvPr/>
                </p:nvSpPr>
                <p:spPr bwMode="auto">
                  <a:xfrm>
                    <a:off x="468" y="1589"/>
                    <a:ext cx="7" cy="14"/>
                  </a:xfrm>
                  <a:custGeom>
                    <a:avLst/>
                    <a:gdLst>
                      <a:gd name="T0" fmla="*/ 0 w 40"/>
                      <a:gd name="T1" fmla="*/ 7 h 46"/>
                      <a:gd name="T2" fmla="*/ 4 w 40"/>
                      <a:gd name="T3" fmla="*/ 14 h 46"/>
                      <a:gd name="T4" fmla="*/ 7 w 40"/>
                      <a:gd name="T5" fmla="*/ 14 h 46"/>
                      <a:gd name="T6" fmla="*/ 7 w 40"/>
                      <a:gd name="T7" fmla="*/ 0 h 46"/>
                      <a:gd name="T8" fmla="*/ 4 w 40"/>
                      <a:gd name="T9" fmla="*/ 0 h 46"/>
                      <a:gd name="T10" fmla="*/ 0 w 40"/>
                      <a:gd name="T11" fmla="*/ 7 h 46"/>
                      <a:gd name="T12" fmla="*/ 4 w 40"/>
                      <a:gd name="T13" fmla="*/ 0 h 46"/>
                      <a:gd name="T14" fmla="*/ 3 w 40"/>
                      <a:gd name="T15" fmla="*/ 0 h 46"/>
                      <a:gd name="T16" fmla="*/ 2 w 40"/>
                      <a:gd name="T17" fmla="*/ 1 h 46"/>
                      <a:gd name="T18" fmla="*/ 1 w 40"/>
                      <a:gd name="T19" fmla="*/ 1 h 46"/>
                      <a:gd name="T20" fmla="*/ 1 w 40"/>
                      <a:gd name="T21" fmla="*/ 2 h 46"/>
                      <a:gd name="T22" fmla="*/ 1 w 40"/>
                      <a:gd name="T23" fmla="*/ 3 h 46"/>
                      <a:gd name="T24" fmla="*/ 0 w 40"/>
                      <a:gd name="T25" fmla="*/ 5 h 46"/>
                      <a:gd name="T26" fmla="*/ 0 w 40"/>
                      <a:gd name="T27" fmla="*/ 6 h 46"/>
                      <a:gd name="T28" fmla="*/ 0 w 40"/>
                      <a:gd name="T29" fmla="*/ 7 h 46"/>
                      <a:gd name="T30" fmla="*/ 0 w 40"/>
                      <a:gd name="T31" fmla="*/ 8 h 46"/>
                      <a:gd name="T32" fmla="*/ 0 w 40"/>
                      <a:gd name="T33" fmla="*/ 10 h 46"/>
                      <a:gd name="T34" fmla="*/ 1 w 40"/>
                      <a:gd name="T35" fmla="*/ 11 h 46"/>
                      <a:gd name="T36" fmla="*/ 1 w 40"/>
                      <a:gd name="T37" fmla="*/ 12 h 46"/>
                      <a:gd name="T38" fmla="*/ 1 w 40"/>
                      <a:gd name="T39" fmla="*/ 13 h 46"/>
                      <a:gd name="T40" fmla="*/ 2 w 40"/>
                      <a:gd name="T41" fmla="*/ 13 h 46"/>
                      <a:gd name="T42" fmla="*/ 3 w 40"/>
                      <a:gd name="T43" fmla="*/ 14 h 46"/>
                      <a:gd name="T44" fmla="*/ 4 w 40"/>
                      <a:gd name="T45" fmla="*/ 14 h 46"/>
                      <a:gd name="T46" fmla="*/ 0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40" y="46"/>
                        </a:lnTo>
                        <a:lnTo>
                          <a:pt x="40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13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3" y="44"/>
                        </a:lnTo>
                        <a:lnTo>
                          <a:pt x="17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8" name="Rectangle 65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68" y="1596"/>
                    <a:ext cx="7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69" name="Freeform 658"/>
                  <p:cNvSpPr>
                    <a:spLocks noChangeAspect="1"/>
                  </p:cNvSpPr>
                  <p:nvPr/>
                </p:nvSpPr>
                <p:spPr bwMode="auto">
                  <a:xfrm>
                    <a:off x="5055" y="1561"/>
                    <a:ext cx="7" cy="14"/>
                  </a:xfrm>
                  <a:custGeom>
                    <a:avLst/>
                    <a:gdLst>
                      <a:gd name="T0" fmla="*/ 0 w 29"/>
                      <a:gd name="T1" fmla="*/ 7 h 46"/>
                      <a:gd name="T2" fmla="*/ 6 w 29"/>
                      <a:gd name="T3" fmla="*/ 14 h 46"/>
                      <a:gd name="T4" fmla="*/ 7 w 29"/>
                      <a:gd name="T5" fmla="*/ 14 h 46"/>
                      <a:gd name="T6" fmla="*/ 7 w 29"/>
                      <a:gd name="T7" fmla="*/ 0 h 46"/>
                      <a:gd name="T8" fmla="*/ 6 w 29"/>
                      <a:gd name="T9" fmla="*/ 0 h 46"/>
                      <a:gd name="T10" fmla="*/ 0 w 29"/>
                      <a:gd name="T11" fmla="*/ 7 h 46"/>
                      <a:gd name="T12" fmla="*/ 6 w 29"/>
                      <a:gd name="T13" fmla="*/ 0 h 46"/>
                      <a:gd name="T14" fmla="*/ 4 w 29"/>
                      <a:gd name="T15" fmla="*/ 0 h 46"/>
                      <a:gd name="T16" fmla="*/ 3 w 29"/>
                      <a:gd name="T17" fmla="*/ 1 h 46"/>
                      <a:gd name="T18" fmla="*/ 2 w 29"/>
                      <a:gd name="T19" fmla="*/ 1 h 46"/>
                      <a:gd name="T20" fmla="*/ 1 w 29"/>
                      <a:gd name="T21" fmla="*/ 2 h 46"/>
                      <a:gd name="T22" fmla="*/ 1 w 29"/>
                      <a:gd name="T23" fmla="*/ 3 h 46"/>
                      <a:gd name="T24" fmla="*/ 0 w 29"/>
                      <a:gd name="T25" fmla="*/ 5 h 46"/>
                      <a:gd name="T26" fmla="*/ 0 w 29"/>
                      <a:gd name="T27" fmla="*/ 6 h 46"/>
                      <a:gd name="T28" fmla="*/ 0 w 29"/>
                      <a:gd name="T29" fmla="*/ 7 h 46"/>
                      <a:gd name="T30" fmla="*/ 0 w 29"/>
                      <a:gd name="T31" fmla="*/ 8 h 46"/>
                      <a:gd name="T32" fmla="*/ 0 w 29"/>
                      <a:gd name="T33" fmla="*/ 10 h 46"/>
                      <a:gd name="T34" fmla="*/ 1 w 29"/>
                      <a:gd name="T35" fmla="*/ 11 h 46"/>
                      <a:gd name="T36" fmla="*/ 1 w 29"/>
                      <a:gd name="T37" fmla="*/ 12 h 46"/>
                      <a:gd name="T38" fmla="*/ 2 w 29"/>
                      <a:gd name="T39" fmla="*/ 13 h 46"/>
                      <a:gd name="T40" fmla="*/ 3 w 29"/>
                      <a:gd name="T41" fmla="*/ 13 h 46"/>
                      <a:gd name="T42" fmla="*/ 4 w 29"/>
                      <a:gd name="T43" fmla="*/ 14 h 46"/>
                      <a:gd name="T44" fmla="*/ 6 w 29"/>
                      <a:gd name="T45" fmla="*/ 14 h 46"/>
                      <a:gd name="T46" fmla="*/ 0 w 29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29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29" y="46"/>
                        </a:lnTo>
                        <a:lnTo>
                          <a:pt x="29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8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0" name="Freeform 659"/>
                  <p:cNvSpPr>
                    <a:spLocks noChangeAspect="1"/>
                  </p:cNvSpPr>
                  <p:nvPr/>
                </p:nvSpPr>
                <p:spPr bwMode="auto">
                  <a:xfrm>
                    <a:off x="5055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5 w 46"/>
                      <a:gd name="T25" fmla="*/ 36 h 123"/>
                      <a:gd name="T26" fmla="*/ 6 w 46"/>
                      <a:gd name="T27" fmla="*/ 36 h 123"/>
                      <a:gd name="T28" fmla="*/ 7 w 46"/>
                      <a:gd name="T29" fmla="*/ 36 h 123"/>
                      <a:gd name="T30" fmla="*/ 8 w 46"/>
                      <a:gd name="T31" fmla="*/ 36 h 123"/>
                      <a:gd name="T32" fmla="*/ 9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0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7" y="123"/>
                        </a:lnTo>
                        <a:lnTo>
                          <a:pt x="31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5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1" name="Freeform 660"/>
                  <p:cNvSpPr>
                    <a:spLocks noChangeAspect="1"/>
                  </p:cNvSpPr>
                  <p:nvPr/>
                </p:nvSpPr>
                <p:spPr bwMode="auto">
                  <a:xfrm>
                    <a:off x="5063" y="1589"/>
                    <a:ext cx="7" cy="14"/>
                  </a:xfrm>
                  <a:custGeom>
                    <a:avLst/>
                    <a:gdLst>
                      <a:gd name="T0" fmla="*/ 7 w 40"/>
                      <a:gd name="T1" fmla="*/ 7 h 46"/>
                      <a:gd name="T2" fmla="*/ 3 w 40"/>
                      <a:gd name="T3" fmla="*/ 0 h 46"/>
                      <a:gd name="T4" fmla="*/ 0 w 40"/>
                      <a:gd name="T5" fmla="*/ 0 h 46"/>
                      <a:gd name="T6" fmla="*/ 0 w 40"/>
                      <a:gd name="T7" fmla="*/ 14 h 46"/>
                      <a:gd name="T8" fmla="*/ 3 w 40"/>
                      <a:gd name="T9" fmla="*/ 14 h 46"/>
                      <a:gd name="T10" fmla="*/ 7 w 40"/>
                      <a:gd name="T11" fmla="*/ 7 h 46"/>
                      <a:gd name="T12" fmla="*/ 3 w 40"/>
                      <a:gd name="T13" fmla="*/ 14 h 46"/>
                      <a:gd name="T14" fmla="*/ 4 w 40"/>
                      <a:gd name="T15" fmla="*/ 14 h 46"/>
                      <a:gd name="T16" fmla="*/ 5 w 40"/>
                      <a:gd name="T17" fmla="*/ 13 h 46"/>
                      <a:gd name="T18" fmla="*/ 6 w 40"/>
                      <a:gd name="T19" fmla="*/ 13 h 46"/>
                      <a:gd name="T20" fmla="*/ 6 w 40"/>
                      <a:gd name="T21" fmla="*/ 12 h 46"/>
                      <a:gd name="T22" fmla="*/ 6 w 40"/>
                      <a:gd name="T23" fmla="*/ 11 h 46"/>
                      <a:gd name="T24" fmla="*/ 7 w 40"/>
                      <a:gd name="T25" fmla="*/ 10 h 46"/>
                      <a:gd name="T26" fmla="*/ 7 w 40"/>
                      <a:gd name="T27" fmla="*/ 8 h 46"/>
                      <a:gd name="T28" fmla="*/ 7 w 40"/>
                      <a:gd name="T29" fmla="*/ 7 h 46"/>
                      <a:gd name="T30" fmla="*/ 7 w 40"/>
                      <a:gd name="T31" fmla="*/ 6 h 46"/>
                      <a:gd name="T32" fmla="*/ 7 w 40"/>
                      <a:gd name="T33" fmla="*/ 5 h 46"/>
                      <a:gd name="T34" fmla="*/ 6 w 40"/>
                      <a:gd name="T35" fmla="*/ 3 h 46"/>
                      <a:gd name="T36" fmla="*/ 6 w 40"/>
                      <a:gd name="T37" fmla="*/ 2 h 46"/>
                      <a:gd name="T38" fmla="*/ 6 w 40"/>
                      <a:gd name="T39" fmla="*/ 1 h 46"/>
                      <a:gd name="T40" fmla="*/ 5 w 40"/>
                      <a:gd name="T41" fmla="*/ 1 h 46"/>
                      <a:gd name="T42" fmla="*/ 4 w 40"/>
                      <a:gd name="T43" fmla="*/ 0 h 46"/>
                      <a:gd name="T44" fmla="*/ 3 w 40"/>
                      <a:gd name="T45" fmla="*/ 0 h 46"/>
                      <a:gd name="T46" fmla="*/ 7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40" y="23"/>
                        </a:moveTo>
                        <a:lnTo>
                          <a:pt x="17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7" y="46"/>
                        </a:lnTo>
                        <a:lnTo>
                          <a:pt x="40" y="23"/>
                        </a:lnTo>
                        <a:lnTo>
                          <a:pt x="17" y="46"/>
                        </a:lnTo>
                        <a:lnTo>
                          <a:pt x="22" y="46"/>
                        </a:lnTo>
                        <a:lnTo>
                          <a:pt x="27" y="44"/>
                        </a:lnTo>
                        <a:lnTo>
                          <a:pt x="32" y="42"/>
                        </a:lnTo>
                        <a:lnTo>
                          <a:pt x="35" y="39"/>
                        </a:lnTo>
                        <a:lnTo>
                          <a:pt x="37" y="36"/>
                        </a:lnTo>
                        <a:lnTo>
                          <a:pt x="39" y="32"/>
                        </a:lnTo>
                        <a:lnTo>
                          <a:pt x="40" y="27"/>
                        </a:lnTo>
                        <a:lnTo>
                          <a:pt x="40" y="23"/>
                        </a:lnTo>
                        <a:lnTo>
                          <a:pt x="40" y="19"/>
                        </a:lnTo>
                        <a:lnTo>
                          <a:pt x="39" y="15"/>
                        </a:lnTo>
                        <a:lnTo>
                          <a:pt x="37" y="10"/>
                        </a:lnTo>
                        <a:lnTo>
                          <a:pt x="35" y="7"/>
                        </a:lnTo>
                        <a:lnTo>
                          <a:pt x="32" y="4"/>
                        </a:lnTo>
                        <a:lnTo>
                          <a:pt x="27" y="2"/>
                        </a:lnTo>
                        <a:lnTo>
                          <a:pt x="22" y="0"/>
                        </a:lnTo>
                        <a:lnTo>
                          <a:pt x="17" y="0"/>
                        </a:lnTo>
                        <a:lnTo>
                          <a:pt x="4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2" name="Rectangle 66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063" y="1596"/>
                    <a:ext cx="7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73" name="Freeform 662"/>
                  <p:cNvSpPr>
                    <a:spLocks noChangeAspect="1"/>
                  </p:cNvSpPr>
                  <p:nvPr/>
                </p:nvSpPr>
                <p:spPr bwMode="auto">
                  <a:xfrm>
                    <a:off x="611" y="1561"/>
                    <a:ext cx="7" cy="14"/>
                  </a:xfrm>
                  <a:custGeom>
                    <a:avLst/>
                    <a:gdLst>
                      <a:gd name="T0" fmla="*/ 7 w 31"/>
                      <a:gd name="T1" fmla="*/ 7 h 46"/>
                      <a:gd name="T2" fmla="*/ 2 w 31"/>
                      <a:gd name="T3" fmla="*/ 0 h 46"/>
                      <a:gd name="T4" fmla="*/ 0 w 31"/>
                      <a:gd name="T5" fmla="*/ 0 h 46"/>
                      <a:gd name="T6" fmla="*/ 0 w 31"/>
                      <a:gd name="T7" fmla="*/ 14 h 46"/>
                      <a:gd name="T8" fmla="*/ 2 w 31"/>
                      <a:gd name="T9" fmla="*/ 14 h 46"/>
                      <a:gd name="T10" fmla="*/ 7 w 31"/>
                      <a:gd name="T11" fmla="*/ 7 h 46"/>
                      <a:gd name="T12" fmla="*/ 2 w 31"/>
                      <a:gd name="T13" fmla="*/ 14 h 46"/>
                      <a:gd name="T14" fmla="*/ 3 w 31"/>
                      <a:gd name="T15" fmla="*/ 14 h 46"/>
                      <a:gd name="T16" fmla="*/ 4 w 31"/>
                      <a:gd name="T17" fmla="*/ 13 h 46"/>
                      <a:gd name="T18" fmla="*/ 5 w 31"/>
                      <a:gd name="T19" fmla="*/ 13 h 46"/>
                      <a:gd name="T20" fmla="*/ 5 w 31"/>
                      <a:gd name="T21" fmla="*/ 12 h 46"/>
                      <a:gd name="T22" fmla="*/ 6 w 31"/>
                      <a:gd name="T23" fmla="*/ 11 h 46"/>
                      <a:gd name="T24" fmla="*/ 7 w 31"/>
                      <a:gd name="T25" fmla="*/ 10 h 46"/>
                      <a:gd name="T26" fmla="*/ 7 w 31"/>
                      <a:gd name="T27" fmla="*/ 8 h 46"/>
                      <a:gd name="T28" fmla="*/ 7 w 31"/>
                      <a:gd name="T29" fmla="*/ 7 h 46"/>
                      <a:gd name="T30" fmla="*/ 7 w 31"/>
                      <a:gd name="T31" fmla="*/ 6 h 46"/>
                      <a:gd name="T32" fmla="*/ 7 w 31"/>
                      <a:gd name="T33" fmla="*/ 5 h 46"/>
                      <a:gd name="T34" fmla="*/ 6 w 31"/>
                      <a:gd name="T35" fmla="*/ 3 h 46"/>
                      <a:gd name="T36" fmla="*/ 5 w 31"/>
                      <a:gd name="T37" fmla="*/ 2 h 46"/>
                      <a:gd name="T38" fmla="*/ 5 w 31"/>
                      <a:gd name="T39" fmla="*/ 1 h 46"/>
                      <a:gd name="T40" fmla="*/ 4 w 31"/>
                      <a:gd name="T41" fmla="*/ 1 h 46"/>
                      <a:gd name="T42" fmla="*/ 3 w 31"/>
                      <a:gd name="T43" fmla="*/ 0 h 46"/>
                      <a:gd name="T44" fmla="*/ 2 w 31"/>
                      <a:gd name="T45" fmla="*/ 0 h 46"/>
                      <a:gd name="T46" fmla="*/ 7 w 3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1" h="46">
                        <a:moveTo>
                          <a:pt x="31" y="23"/>
                        </a:moveTo>
                        <a:lnTo>
                          <a:pt x="7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7" y="46"/>
                        </a:lnTo>
                        <a:lnTo>
                          <a:pt x="31" y="23"/>
                        </a:lnTo>
                        <a:lnTo>
                          <a:pt x="7" y="46"/>
                        </a:lnTo>
                        <a:lnTo>
                          <a:pt x="13" y="45"/>
                        </a:lnTo>
                        <a:lnTo>
                          <a:pt x="17" y="44"/>
                        </a:lnTo>
                        <a:lnTo>
                          <a:pt x="21" y="42"/>
                        </a:lnTo>
                        <a:lnTo>
                          <a:pt x="24" y="39"/>
                        </a:lnTo>
                        <a:lnTo>
                          <a:pt x="28" y="36"/>
                        </a:lnTo>
                        <a:lnTo>
                          <a:pt x="29" y="32"/>
                        </a:lnTo>
                        <a:lnTo>
                          <a:pt x="30" y="27"/>
                        </a:lnTo>
                        <a:lnTo>
                          <a:pt x="31" y="23"/>
                        </a:lnTo>
                        <a:lnTo>
                          <a:pt x="30" y="19"/>
                        </a:lnTo>
                        <a:lnTo>
                          <a:pt x="29" y="15"/>
                        </a:lnTo>
                        <a:lnTo>
                          <a:pt x="28" y="10"/>
                        </a:lnTo>
                        <a:lnTo>
                          <a:pt x="24" y="7"/>
                        </a:lnTo>
                        <a:lnTo>
                          <a:pt x="21" y="4"/>
                        </a:lnTo>
                        <a:lnTo>
                          <a:pt x="17" y="2"/>
                        </a:lnTo>
                        <a:lnTo>
                          <a:pt x="13" y="0"/>
                        </a:lnTo>
                        <a:lnTo>
                          <a:pt x="7" y="0"/>
                        </a:lnTo>
                        <a:lnTo>
                          <a:pt x="31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4" name="Freeform 663"/>
                  <p:cNvSpPr>
                    <a:spLocks noChangeAspect="1"/>
                  </p:cNvSpPr>
                  <p:nvPr/>
                </p:nvSpPr>
                <p:spPr bwMode="auto">
                  <a:xfrm>
                    <a:off x="603" y="1568"/>
                    <a:ext cx="14" cy="36"/>
                  </a:xfrm>
                  <a:custGeom>
                    <a:avLst/>
                    <a:gdLst>
                      <a:gd name="T0" fmla="*/ 7 w 47"/>
                      <a:gd name="T1" fmla="*/ 36 h 123"/>
                      <a:gd name="T2" fmla="*/ 14 w 47"/>
                      <a:gd name="T3" fmla="*/ 29 h 123"/>
                      <a:gd name="T4" fmla="*/ 14 w 47"/>
                      <a:gd name="T5" fmla="*/ 0 h 123"/>
                      <a:gd name="T6" fmla="*/ 0 w 47"/>
                      <a:gd name="T7" fmla="*/ 0 h 123"/>
                      <a:gd name="T8" fmla="*/ 0 w 47"/>
                      <a:gd name="T9" fmla="*/ 29 h 123"/>
                      <a:gd name="T10" fmla="*/ 7 w 47"/>
                      <a:gd name="T11" fmla="*/ 36 h 123"/>
                      <a:gd name="T12" fmla="*/ 0 w 47"/>
                      <a:gd name="T13" fmla="*/ 29 h 123"/>
                      <a:gd name="T14" fmla="*/ 0 w 47"/>
                      <a:gd name="T15" fmla="*/ 31 h 123"/>
                      <a:gd name="T16" fmla="*/ 1 w 47"/>
                      <a:gd name="T17" fmla="*/ 32 h 123"/>
                      <a:gd name="T18" fmla="*/ 1 w 47"/>
                      <a:gd name="T19" fmla="*/ 34 h 123"/>
                      <a:gd name="T20" fmla="*/ 2 w 47"/>
                      <a:gd name="T21" fmla="*/ 35 h 123"/>
                      <a:gd name="T22" fmla="*/ 3 w 47"/>
                      <a:gd name="T23" fmla="*/ 35 h 123"/>
                      <a:gd name="T24" fmla="*/ 4 w 47"/>
                      <a:gd name="T25" fmla="*/ 36 h 123"/>
                      <a:gd name="T26" fmla="*/ 6 w 47"/>
                      <a:gd name="T27" fmla="*/ 36 h 123"/>
                      <a:gd name="T28" fmla="*/ 7 w 47"/>
                      <a:gd name="T29" fmla="*/ 36 h 123"/>
                      <a:gd name="T30" fmla="*/ 8 w 47"/>
                      <a:gd name="T31" fmla="*/ 36 h 123"/>
                      <a:gd name="T32" fmla="*/ 10 w 47"/>
                      <a:gd name="T33" fmla="*/ 36 h 123"/>
                      <a:gd name="T34" fmla="*/ 11 w 47"/>
                      <a:gd name="T35" fmla="*/ 35 h 123"/>
                      <a:gd name="T36" fmla="*/ 12 w 47"/>
                      <a:gd name="T37" fmla="*/ 35 h 123"/>
                      <a:gd name="T38" fmla="*/ 13 w 47"/>
                      <a:gd name="T39" fmla="*/ 34 h 123"/>
                      <a:gd name="T40" fmla="*/ 13 w 47"/>
                      <a:gd name="T41" fmla="*/ 32 h 123"/>
                      <a:gd name="T42" fmla="*/ 14 w 47"/>
                      <a:gd name="T43" fmla="*/ 31 h 123"/>
                      <a:gd name="T44" fmla="*/ 14 w 47"/>
                      <a:gd name="T45" fmla="*/ 29 h 123"/>
                      <a:gd name="T46" fmla="*/ 7 w 47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123">
                        <a:moveTo>
                          <a:pt x="23" y="123"/>
                        </a:moveTo>
                        <a:lnTo>
                          <a:pt x="47" y="100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2" y="111"/>
                        </a:lnTo>
                        <a:lnTo>
                          <a:pt x="5" y="115"/>
                        </a:lnTo>
                        <a:lnTo>
                          <a:pt x="8" y="118"/>
                        </a:lnTo>
                        <a:lnTo>
                          <a:pt x="11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8" y="123"/>
                        </a:lnTo>
                        <a:lnTo>
                          <a:pt x="32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5" y="111"/>
                        </a:lnTo>
                        <a:lnTo>
                          <a:pt x="46" y="105"/>
                        </a:lnTo>
                        <a:lnTo>
                          <a:pt x="47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5" name="Freeform 664"/>
                  <p:cNvSpPr>
                    <a:spLocks noChangeAspect="1"/>
                  </p:cNvSpPr>
                  <p:nvPr/>
                </p:nvSpPr>
                <p:spPr bwMode="auto">
                  <a:xfrm>
                    <a:off x="596" y="1589"/>
                    <a:ext cx="14" cy="14"/>
                  </a:xfrm>
                  <a:custGeom>
                    <a:avLst/>
                    <a:gdLst>
                      <a:gd name="T0" fmla="*/ 0 w 41"/>
                      <a:gd name="T1" fmla="*/ 7 h 46"/>
                      <a:gd name="T2" fmla="*/ 8 w 41"/>
                      <a:gd name="T3" fmla="*/ 14 h 46"/>
                      <a:gd name="T4" fmla="*/ 14 w 41"/>
                      <a:gd name="T5" fmla="*/ 14 h 46"/>
                      <a:gd name="T6" fmla="*/ 14 w 41"/>
                      <a:gd name="T7" fmla="*/ 0 h 46"/>
                      <a:gd name="T8" fmla="*/ 8 w 41"/>
                      <a:gd name="T9" fmla="*/ 0 h 46"/>
                      <a:gd name="T10" fmla="*/ 0 w 41"/>
                      <a:gd name="T11" fmla="*/ 7 h 46"/>
                      <a:gd name="T12" fmla="*/ 8 w 41"/>
                      <a:gd name="T13" fmla="*/ 0 h 46"/>
                      <a:gd name="T14" fmla="*/ 6 w 41"/>
                      <a:gd name="T15" fmla="*/ 0 h 46"/>
                      <a:gd name="T16" fmla="*/ 5 w 41"/>
                      <a:gd name="T17" fmla="*/ 1 h 46"/>
                      <a:gd name="T18" fmla="*/ 3 w 41"/>
                      <a:gd name="T19" fmla="*/ 1 h 46"/>
                      <a:gd name="T20" fmla="*/ 2 w 41"/>
                      <a:gd name="T21" fmla="*/ 2 h 46"/>
                      <a:gd name="T22" fmla="*/ 1 w 41"/>
                      <a:gd name="T23" fmla="*/ 3 h 46"/>
                      <a:gd name="T24" fmla="*/ 1 w 41"/>
                      <a:gd name="T25" fmla="*/ 5 h 46"/>
                      <a:gd name="T26" fmla="*/ 0 w 41"/>
                      <a:gd name="T27" fmla="*/ 6 h 46"/>
                      <a:gd name="T28" fmla="*/ 0 w 41"/>
                      <a:gd name="T29" fmla="*/ 7 h 46"/>
                      <a:gd name="T30" fmla="*/ 0 w 41"/>
                      <a:gd name="T31" fmla="*/ 8 h 46"/>
                      <a:gd name="T32" fmla="*/ 1 w 41"/>
                      <a:gd name="T33" fmla="*/ 10 h 46"/>
                      <a:gd name="T34" fmla="*/ 1 w 41"/>
                      <a:gd name="T35" fmla="*/ 11 h 46"/>
                      <a:gd name="T36" fmla="*/ 2 w 41"/>
                      <a:gd name="T37" fmla="*/ 12 h 46"/>
                      <a:gd name="T38" fmla="*/ 3 w 41"/>
                      <a:gd name="T39" fmla="*/ 13 h 46"/>
                      <a:gd name="T40" fmla="*/ 5 w 41"/>
                      <a:gd name="T41" fmla="*/ 13 h 46"/>
                      <a:gd name="T42" fmla="*/ 6 w 41"/>
                      <a:gd name="T43" fmla="*/ 14 h 46"/>
                      <a:gd name="T44" fmla="*/ 8 w 41"/>
                      <a:gd name="T45" fmla="*/ 14 h 46"/>
                      <a:gd name="T46" fmla="*/ 0 w 4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1" h="46">
                        <a:moveTo>
                          <a:pt x="0" y="23"/>
                        </a:moveTo>
                        <a:lnTo>
                          <a:pt x="24" y="46"/>
                        </a:lnTo>
                        <a:lnTo>
                          <a:pt x="41" y="46"/>
                        </a:lnTo>
                        <a:lnTo>
                          <a:pt x="41" y="0"/>
                        </a:lnTo>
                        <a:lnTo>
                          <a:pt x="24" y="0"/>
                        </a:lnTo>
                        <a:lnTo>
                          <a:pt x="0" y="23"/>
                        </a:lnTo>
                        <a:lnTo>
                          <a:pt x="24" y="0"/>
                        </a:lnTo>
                        <a:lnTo>
                          <a:pt x="18" y="0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7" y="7"/>
                        </a:lnTo>
                        <a:lnTo>
                          <a:pt x="4" y="10"/>
                        </a:lnTo>
                        <a:lnTo>
                          <a:pt x="3" y="15"/>
                        </a:lnTo>
                        <a:lnTo>
                          <a:pt x="1" y="19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3" y="32"/>
                        </a:lnTo>
                        <a:lnTo>
                          <a:pt x="4" y="36"/>
                        </a:lnTo>
                        <a:lnTo>
                          <a:pt x="7" y="39"/>
                        </a:lnTo>
                        <a:lnTo>
                          <a:pt x="10" y="42"/>
                        </a:lnTo>
                        <a:lnTo>
                          <a:pt x="14" y="44"/>
                        </a:lnTo>
                        <a:lnTo>
                          <a:pt x="18" y="46"/>
                        </a:lnTo>
                        <a:lnTo>
                          <a:pt x="24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6" name="Rectangle 66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96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77" name="Freeform 666"/>
                  <p:cNvSpPr>
                    <a:spLocks noChangeAspect="1"/>
                  </p:cNvSpPr>
                  <p:nvPr/>
                </p:nvSpPr>
                <p:spPr bwMode="auto">
                  <a:xfrm>
                    <a:off x="4920" y="1561"/>
                    <a:ext cx="7" cy="14"/>
                  </a:xfrm>
                  <a:custGeom>
                    <a:avLst/>
                    <a:gdLst>
                      <a:gd name="T0" fmla="*/ 0 w 31"/>
                      <a:gd name="T1" fmla="*/ 7 h 46"/>
                      <a:gd name="T2" fmla="*/ 5 w 31"/>
                      <a:gd name="T3" fmla="*/ 14 h 46"/>
                      <a:gd name="T4" fmla="*/ 7 w 31"/>
                      <a:gd name="T5" fmla="*/ 14 h 46"/>
                      <a:gd name="T6" fmla="*/ 7 w 31"/>
                      <a:gd name="T7" fmla="*/ 0 h 46"/>
                      <a:gd name="T8" fmla="*/ 5 w 31"/>
                      <a:gd name="T9" fmla="*/ 0 h 46"/>
                      <a:gd name="T10" fmla="*/ 0 w 31"/>
                      <a:gd name="T11" fmla="*/ 7 h 46"/>
                      <a:gd name="T12" fmla="*/ 5 w 31"/>
                      <a:gd name="T13" fmla="*/ 0 h 46"/>
                      <a:gd name="T14" fmla="*/ 4 w 31"/>
                      <a:gd name="T15" fmla="*/ 0 h 46"/>
                      <a:gd name="T16" fmla="*/ 3 w 31"/>
                      <a:gd name="T17" fmla="*/ 1 h 46"/>
                      <a:gd name="T18" fmla="*/ 2 w 31"/>
                      <a:gd name="T19" fmla="*/ 1 h 46"/>
                      <a:gd name="T20" fmla="*/ 2 w 31"/>
                      <a:gd name="T21" fmla="*/ 2 h 46"/>
                      <a:gd name="T22" fmla="*/ 1 w 31"/>
                      <a:gd name="T23" fmla="*/ 3 h 46"/>
                      <a:gd name="T24" fmla="*/ 0 w 31"/>
                      <a:gd name="T25" fmla="*/ 5 h 46"/>
                      <a:gd name="T26" fmla="*/ 0 w 31"/>
                      <a:gd name="T27" fmla="*/ 6 h 46"/>
                      <a:gd name="T28" fmla="*/ 0 w 31"/>
                      <a:gd name="T29" fmla="*/ 7 h 46"/>
                      <a:gd name="T30" fmla="*/ 0 w 31"/>
                      <a:gd name="T31" fmla="*/ 8 h 46"/>
                      <a:gd name="T32" fmla="*/ 0 w 31"/>
                      <a:gd name="T33" fmla="*/ 10 h 46"/>
                      <a:gd name="T34" fmla="*/ 1 w 31"/>
                      <a:gd name="T35" fmla="*/ 11 h 46"/>
                      <a:gd name="T36" fmla="*/ 2 w 31"/>
                      <a:gd name="T37" fmla="*/ 12 h 46"/>
                      <a:gd name="T38" fmla="*/ 2 w 31"/>
                      <a:gd name="T39" fmla="*/ 13 h 46"/>
                      <a:gd name="T40" fmla="*/ 3 w 31"/>
                      <a:gd name="T41" fmla="*/ 13 h 46"/>
                      <a:gd name="T42" fmla="*/ 4 w 31"/>
                      <a:gd name="T43" fmla="*/ 14 h 46"/>
                      <a:gd name="T44" fmla="*/ 5 w 31"/>
                      <a:gd name="T45" fmla="*/ 14 h 46"/>
                      <a:gd name="T46" fmla="*/ 0 w 3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1" h="46">
                        <a:moveTo>
                          <a:pt x="0" y="23"/>
                        </a:moveTo>
                        <a:lnTo>
                          <a:pt x="24" y="46"/>
                        </a:lnTo>
                        <a:lnTo>
                          <a:pt x="31" y="46"/>
                        </a:lnTo>
                        <a:lnTo>
                          <a:pt x="31" y="0"/>
                        </a:lnTo>
                        <a:lnTo>
                          <a:pt x="24" y="0"/>
                        </a:lnTo>
                        <a:lnTo>
                          <a:pt x="0" y="23"/>
                        </a:lnTo>
                        <a:lnTo>
                          <a:pt x="24" y="0"/>
                        </a:lnTo>
                        <a:lnTo>
                          <a:pt x="18" y="0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7" y="7"/>
                        </a:lnTo>
                        <a:lnTo>
                          <a:pt x="3" y="10"/>
                        </a:lnTo>
                        <a:lnTo>
                          <a:pt x="2" y="15"/>
                        </a:lnTo>
                        <a:lnTo>
                          <a:pt x="1" y="19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2" y="32"/>
                        </a:lnTo>
                        <a:lnTo>
                          <a:pt x="3" y="36"/>
                        </a:lnTo>
                        <a:lnTo>
                          <a:pt x="7" y="39"/>
                        </a:lnTo>
                        <a:lnTo>
                          <a:pt x="10" y="42"/>
                        </a:lnTo>
                        <a:lnTo>
                          <a:pt x="14" y="44"/>
                        </a:lnTo>
                        <a:lnTo>
                          <a:pt x="18" y="45"/>
                        </a:lnTo>
                        <a:lnTo>
                          <a:pt x="24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8" name="Freeform 667"/>
                  <p:cNvSpPr>
                    <a:spLocks noChangeAspect="1"/>
                  </p:cNvSpPr>
                  <p:nvPr/>
                </p:nvSpPr>
                <p:spPr bwMode="auto">
                  <a:xfrm>
                    <a:off x="4920" y="1568"/>
                    <a:ext cx="14" cy="36"/>
                  </a:xfrm>
                  <a:custGeom>
                    <a:avLst/>
                    <a:gdLst>
                      <a:gd name="T0" fmla="*/ 7 w 47"/>
                      <a:gd name="T1" fmla="*/ 36 h 123"/>
                      <a:gd name="T2" fmla="*/ 14 w 47"/>
                      <a:gd name="T3" fmla="*/ 29 h 123"/>
                      <a:gd name="T4" fmla="*/ 14 w 47"/>
                      <a:gd name="T5" fmla="*/ 0 h 123"/>
                      <a:gd name="T6" fmla="*/ 0 w 47"/>
                      <a:gd name="T7" fmla="*/ 0 h 123"/>
                      <a:gd name="T8" fmla="*/ 0 w 47"/>
                      <a:gd name="T9" fmla="*/ 29 h 123"/>
                      <a:gd name="T10" fmla="*/ 7 w 47"/>
                      <a:gd name="T11" fmla="*/ 36 h 123"/>
                      <a:gd name="T12" fmla="*/ 0 w 47"/>
                      <a:gd name="T13" fmla="*/ 29 h 123"/>
                      <a:gd name="T14" fmla="*/ 0 w 47"/>
                      <a:gd name="T15" fmla="*/ 31 h 123"/>
                      <a:gd name="T16" fmla="*/ 1 w 47"/>
                      <a:gd name="T17" fmla="*/ 32 h 123"/>
                      <a:gd name="T18" fmla="*/ 1 w 47"/>
                      <a:gd name="T19" fmla="*/ 34 h 123"/>
                      <a:gd name="T20" fmla="*/ 2 w 47"/>
                      <a:gd name="T21" fmla="*/ 35 h 123"/>
                      <a:gd name="T22" fmla="*/ 3 w 47"/>
                      <a:gd name="T23" fmla="*/ 35 h 123"/>
                      <a:gd name="T24" fmla="*/ 4 w 47"/>
                      <a:gd name="T25" fmla="*/ 36 h 123"/>
                      <a:gd name="T26" fmla="*/ 6 w 47"/>
                      <a:gd name="T27" fmla="*/ 36 h 123"/>
                      <a:gd name="T28" fmla="*/ 7 w 47"/>
                      <a:gd name="T29" fmla="*/ 36 h 123"/>
                      <a:gd name="T30" fmla="*/ 8 w 47"/>
                      <a:gd name="T31" fmla="*/ 36 h 123"/>
                      <a:gd name="T32" fmla="*/ 10 w 47"/>
                      <a:gd name="T33" fmla="*/ 36 h 123"/>
                      <a:gd name="T34" fmla="*/ 11 w 47"/>
                      <a:gd name="T35" fmla="*/ 35 h 123"/>
                      <a:gd name="T36" fmla="*/ 12 w 47"/>
                      <a:gd name="T37" fmla="*/ 35 h 123"/>
                      <a:gd name="T38" fmla="*/ 13 w 47"/>
                      <a:gd name="T39" fmla="*/ 34 h 123"/>
                      <a:gd name="T40" fmla="*/ 13 w 47"/>
                      <a:gd name="T41" fmla="*/ 32 h 123"/>
                      <a:gd name="T42" fmla="*/ 14 w 47"/>
                      <a:gd name="T43" fmla="*/ 31 h 123"/>
                      <a:gd name="T44" fmla="*/ 14 w 47"/>
                      <a:gd name="T45" fmla="*/ 29 h 123"/>
                      <a:gd name="T46" fmla="*/ 7 w 47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123">
                        <a:moveTo>
                          <a:pt x="24" y="123"/>
                        </a:moveTo>
                        <a:lnTo>
                          <a:pt x="47" y="100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4" y="123"/>
                        </a:lnTo>
                        <a:lnTo>
                          <a:pt x="0" y="100"/>
                        </a:lnTo>
                        <a:lnTo>
                          <a:pt x="1" y="105"/>
                        </a:lnTo>
                        <a:lnTo>
                          <a:pt x="2" y="111"/>
                        </a:lnTo>
                        <a:lnTo>
                          <a:pt x="5" y="115"/>
                        </a:lnTo>
                        <a:lnTo>
                          <a:pt x="8" y="118"/>
                        </a:lnTo>
                        <a:lnTo>
                          <a:pt x="11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4" y="123"/>
                        </a:lnTo>
                        <a:lnTo>
                          <a:pt x="28" y="123"/>
                        </a:lnTo>
                        <a:lnTo>
                          <a:pt x="32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5" y="111"/>
                        </a:lnTo>
                        <a:lnTo>
                          <a:pt x="47" y="105"/>
                        </a:lnTo>
                        <a:lnTo>
                          <a:pt x="47" y="100"/>
                        </a:lnTo>
                        <a:lnTo>
                          <a:pt x="24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9" name="Freeform 668"/>
                  <p:cNvSpPr>
                    <a:spLocks noChangeAspect="1"/>
                  </p:cNvSpPr>
                  <p:nvPr/>
                </p:nvSpPr>
                <p:spPr bwMode="auto">
                  <a:xfrm>
                    <a:off x="4927" y="1589"/>
                    <a:ext cx="14" cy="14"/>
                  </a:xfrm>
                  <a:custGeom>
                    <a:avLst/>
                    <a:gdLst>
                      <a:gd name="T0" fmla="*/ 14 w 41"/>
                      <a:gd name="T1" fmla="*/ 7 h 46"/>
                      <a:gd name="T2" fmla="*/ 6 w 41"/>
                      <a:gd name="T3" fmla="*/ 0 h 46"/>
                      <a:gd name="T4" fmla="*/ 0 w 41"/>
                      <a:gd name="T5" fmla="*/ 0 h 46"/>
                      <a:gd name="T6" fmla="*/ 0 w 41"/>
                      <a:gd name="T7" fmla="*/ 14 h 46"/>
                      <a:gd name="T8" fmla="*/ 6 w 41"/>
                      <a:gd name="T9" fmla="*/ 14 h 46"/>
                      <a:gd name="T10" fmla="*/ 14 w 41"/>
                      <a:gd name="T11" fmla="*/ 7 h 46"/>
                      <a:gd name="T12" fmla="*/ 6 w 41"/>
                      <a:gd name="T13" fmla="*/ 14 h 46"/>
                      <a:gd name="T14" fmla="*/ 8 w 41"/>
                      <a:gd name="T15" fmla="*/ 14 h 46"/>
                      <a:gd name="T16" fmla="*/ 9 w 41"/>
                      <a:gd name="T17" fmla="*/ 13 h 46"/>
                      <a:gd name="T18" fmla="*/ 11 w 41"/>
                      <a:gd name="T19" fmla="*/ 13 h 46"/>
                      <a:gd name="T20" fmla="*/ 12 w 41"/>
                      <a:gd name="T21" fmla="*/ 12 h 46"/>
                      <a:gd name="T22" fmla="*/ 13 w 41"/>
                      <a:gd name="T23" fmla="*/ 11 h 46"/>
                      <a:gd name="T24" fmla="*/ 13 w 41"/>
                      <a:gd name="T25" fmla="*/ 10 h 46"/>
                      <a:gd name="T26" fmla="*/ 14 w 41"/>
                      <a:gd name="T27" fmla="*/ 8 h 46"/>
                      <a:gd name="T28" fmla="*/ 14 w 41"/>
                      <a:gd name="T29" fmla="*/ 7 h 46"/>
                      <a:gd name="T30" fmla="*/ 14 w 41"/>
                      <a:gd name="T31" fmla="*/ 6 h 46"/>
                      <a:gd name="T32" fmla="*/ 13 w 41"/>
                      <a:gd name="T33" fmla="*/ 5 h 46"/>
                      <a:gd name="T34" fmla="*/ 13 w 41"/>
                      <a:gd name="T35" fmla="*/ 3 h 46"/>
                      <a:gd name="T36" fmla="*/ 12 w 41"/>
                      <a:gd name="T37" fmla="*/ 2 h 46"/>
                      <a:gd name="T38" fmla="*/ 11 w 41"/>
                      <a:gd name="T39" fmla="*/ 1 h 46"/>
                      <a:gd name="T40" fmla="*/ 9 w 41"/>
                      <a:gd name="T41" fmla="*/ 1 h 46"/>
                      <a:gd name="T42" fmla="*/ 8 w 41"/>
                      <a:gd name="T43" fmla="*/ 0 h 46"/>
                      <a:gd name="T44" fmla="*/ 6 w 41"/>
                      <a:gd name="T45" fmla="*/ 0 h 46"/>
                      <a:gd name="T46" fmla="*/ 14 w 4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1" h="46">
                        <a:moveTo>
                          <a:pt x="41" y="23"/>
                        </a:moveTo>
                        <a:lnTo>
                          <a:pt x="17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7" y="46"/>
                        </a:lnTo>
                        <a:lnTo>
                          <a:pt x="41" y="23"/>
                        </a:lnTo>
                        <a:lnTo>
                          <a:pt x="17" y="46"/>
                        </a:lnTo>
                        <a:lnTo>
                          <a:pt x="23" y="46"/>
                        </a:lnTo>
                        <a:lnTo>
                          <a:pt x="27" y="44"/>
                        </a:lnTo>
                        <a:lnTo>
                          <a:pt x="31" y="42"/>
                        </a:lnTo>
                        <a:lnTo>
                          <a:pt x="34" y="39"/>
                        </a:lnTo>
                        <a:lnTo>
                          <a:pt x="37" y="36"/>
                        </a:lnTo>
                        <a:lnTo>
                          <a:pt x="38" y="32"/>
                        </a:lnTo>
                        <a:lnTo>
                          <a:pt x="40" y="27"/>
                        </a:lnTo>
                        <a:lnTo>
                          <a:pt x="41" y="23"/>
                        </a:lnTo>
                        <a:lnTo>
                          <a:pt x="40" y="19"/>
                        </a:lnTo>
                        <a:lnTo>
                          <a:pt x="38" y="15"/>
                        </a:lnTo>
                        <a:lnTo>
                          <a:pt x="37" y="10"/>
                        </a:lnTo>
                        <a:lnTo>
                          <a:pt x="34" y="7"/>
                        </a:lnTo>
                        <a:lnTo>
                          <a:pt x="31" y="4"/>
                        </a:lnTo>
                        <a:lnTo>
                          <a:pt x="27" y="2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41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0" name="Rectangle 66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927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81" name="Freeform 670"/>
                  <p:cNvSpPr>
                    <a:spLocks noChangeAspect="1"/>
                  </p:cNvSpPr>
                  <p:nvPr/>
                </p:nvSpPr>
                <p:spPr bwMode="auto">
                  <a:xfrm>
                    <a:off x="425" y="1561"/>
                    <a:ext cx="7" cy="14"/>
                  </a:xfrm>
                  <a:custGeom>
                    <a:avLst/>
                    <a:gdLst>
                      <a:gd name="T0" fmla="*/ 0 w 29"/>
                      <a:gd name="T1" fmla="*/ 7 h 46"/>
                      <a:gd name="T2" fmla="*/ 6 w 29"/>
                      <a:gd name="T3" fmla="*/ 14 h 46"/>
                      <a:gd name="T4" fmla="*/ 7 w 29"/>
                      <a:gd name="T5" fmla="*/ 14 h 46"/>
                      <a:gd name="T6" fmla="*/ 7 w 29"/>
                      <a:gd name="T7" fmla="*/ 0 h 46"/>
                      <a:gd name="T8" fmla="*/ 6 w 29"/>
                      <a:gd name="T9" fmla="*/ 0 h 46"/>
                      <a:gd name="T10" fmla="*/ 0 w 29"/>
                      <a:gd name="T11" fmla="*/ 7 h 46"/>
                      <a:gd name="T12" fmla="*/ 6 w 29"/>
                      <a:gd name="T13" fmla="*/ 0 h 46"/>
                      <a:gd name="T14" fmla="*/ 4 w 29"/>
                      <a:gd name="T15" fmla="*/ 0 h 46"/>
                      <a:gd name="T16" fmla="*/ 3 w 29"/>
                      <a:gd name="T17" fmla="*/ 1 h 46"/>
                      <a:gd name="T18" fmla="*/ 2 w 29"/>
                      <a:gd name="T19" fmla="*/ 1 h 46"/>
                      <a:gd name="T20" fmla="*/ 1 w 29"/>
                      <a:gd name="T21" fmla="*/ 2 h 46"/>
                      <a:gd name="T22" fmla="*/ 1 w 29"/>
                      <a:gd name="T23" fmla="*/ 3 h 46"/>
                      <a:gd name="T24" fmla="*/ 0 w 29"/>
                      <a:gd name="T25" fmla="*/ 5 h 46"/>
                      <a:gd name="T26" fmla="*/ 0 w 29"/>
                      <a:gd name="T27" fmla="*/ 6 h 46"/>
                      <a:gd name="T28" fmla="*/ 0 w 29"/>
                      <a:gd name="T29" fmla="*/ 7 h 46"/>
                      <a:gd name="T30" fmla="*/ 0 w 29"/>
                      <a:gd name="T31" fmla="*/ 8 h 46"/>
                      <a:gd name="T32" fmla="*/ 0 w 29"/>
                      <a:gd name="T33" fmla="*/ 10 h 46"/>
                      <a:gd name="T34" fmla="*/ 1 w 29"/>
                      <a:gd name="T35" fmla="*/ 11 h 46"/>
                      <a:gd name="T36" fmla="*/ 1 w 29"/>
                      <a:gd name="T37" fmla="*/ 12 h 46"/>
                      <a:gd name="T38" fmla="*/ 2 w 29"/>
                      <a:gd name="T39" fmla="*/ 13 h 46"/>
                      <a:gd name="T40" fmla="*/ 3 w 29"/>
                      <a:gd name="T41" fmla="*/ 13 h 46"/>
                      <a:gd name="T42" fmla="*/ 4 w 29"/>
                      <a:gd name="T43" fmla="*/ 14 h 46"/>
                      <a:gd name="T44" fmla="*/ 6 w 29"/>
                      <a:gd name="T45" fmla="*/ 14 h 46"/>
                      <a:gd name="T46" fmla="*/ 0 w 29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29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29" y="46"/>
                        </a:lnTo>
                        <a:lnTo>
                          <a:pt x="29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3" y="44"/>
                        </a:lnTo>
                        <a:lnTo>
                          <a:pt x="18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2" name="Freeform 671"/>
                  <p:cNvSpPr>
                    <a:spLocks noChangeAspect="1"/>
                  </p:cNvSpPr>
                  <p:nvPr/>
                </p:nvSpPr>
                <p:spPr bwMode="auto">
                  <a:xfrm>
                    <a:off x="425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5 w 46"/>
                      <a:gd name="T25" fmla="*/ 36 h 123"/>
                      <a:gd name="T26" fmla="*/ 6 w 46"/>
                      <a:gd name="T27" fmla="*/ 36 h 123"/>
                      <a:gd name="T28" fmla="*/ 7 w 46"/>
                      <a:gd name="T29" fmla="*/ 36 h 123"/>
                      <a:gd name="T30" fmla="*/ 8 w 46"/>
                      <a:gd name="T31" fmla="*/ 36 h 123"/>
                      <a:gd name="T32" fmla="*/ 10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0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7" y="123"/>
                        </a:lnTo>
                        <a:lnTo>
                          <a:pt x="32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5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3" name="Freeform 672"/>
                  <p:cNvSpPr>
                    <a:spLocks noChangeAspect="1"/>
                  </p:cNvSpPr>
                  <p:nvPr/>
                </p:nvSpPr>
                <p:spPr bwMode="auto">
                  <a:xfrm>
                    <a:off x="432" y="1589"/>
                    <a:ext cx="7" cy="14"/>
                  </a:xfrm>
                  <a:custGeom>
                    <a:avLst/>
                    <a:gdLst>
                      <a:gd name="T0" fmla="*/ 7 w 40"/>
                      <a:gd name="T1" fmla="*/ 7 h 46"/>
                      <a:gd name="T2" fmla="*/ 3 w 40"/>
                      <a:gd name="T3" fmla="*/ 0 h 46"/>
                      <a:gd name="T4" fmla="*/ 0 w 40"/>
                      <a:gd name="T5" fmla="*/ 0 h 46"/>
                      <a:gd name="T6" fmla="*/ 0 w 40"/>
                      <a:gd name="T7" fmla="*/ 14 h 46"/>
                      <a:gd name="T8" fmla="*/ 3 w 40"/>
                      <a:gd name="T9" fmla="*/ 14 h 46"/>
                      <a:gd name="T10" fmla="*/ 7 w 40"/>
                      <a:gd name="T11" fmla="*/ 7 h 46"/>
                      <a:gd name="T12" fmla="*/ 3 w 40"/>
                      <a:gd name="T13" fmla="*/ 14 h 46"/>
                      <a:gd name="T14" fmla="*/ 4 w 40"/>
                      <a:gd name="T15" fmla="*/ 14 h 46"/>
                      <a:gd name="T16" fmla="*/ 5 w 40"/>
                      <a:gd name="T17" fmla="*/ 13 h 46"/>
                      <a:gd name="T18" fmla="*/ 6 w 40"/>
                      <a:gd name="T19" fmla="*/ 13 h 46"/>
                      <a:gd name="T20" fmla="*/ 6 w 40"/>
                      <a:gd name="T21" fmla="*/ 12 h 46"/>
                      <a:gd name="T22" fmla="*/ 6 w 40"/>
                      <a:gd name="T23" fmla="*/ 11 h 46"/>
                      <a:gd name="T24" fmla="*/ 7 w 40"/>
                      <a:gd name="T25" fmla="*/ 10 h 46"/>
                      <a:gd name="T26" fmla="*/ 7 w 40"/>
                      <a:gd name="T27" fmla="*/ 8 h 46"/>
                      <a:gd name="T28" fmla="*/ 7 w 40"/>
                      <a:gd name="T29" fmla="*/ 7 h 46"/>
                      <a:gd name="T30" fmla="*/ 7 w 40"/>
                      <a:gd name="T31" fmla="*/ 6 h 46"/>
                      <a:gd name="T32" fmla="*/ 7 w 40"/>
                      <a:gd name="T33" fmla="*/ 5 h 46"/>
                      <a:gd name="T34" fmla="*/ 6 w 40"/>
                      <a:gd name="T35" fmla="*/ 3 h 46"/>
                      <a:gd name="T36" fmla="*/ 6 w 40"/>
                      <a:gd name="T37" fmla="*/ 2 h 46"/>
                      <a:gd name="T38" fmla="*/ 6 w 40"/>
                      <a:gd name="T39" fmla="*/ 1 h 46"/>
                      <a:gd name="T40" fmla="*/ 5 w 40"/>
                      <a:gd name="T41" fmla="*/ 1 h 46"/>
                      <a:gd name="T42" fmla="*/ 4 w 40"/>
                      <a:gd name="T43" fmla="*/ 0 h 46"/>
                      <a:gd name="T44" fmla="*/ 3 w 40"/>
                      <a:gd name="T45" fmla="*/ 0 h 46"/>
                      <a:gd name="T46" fmla="*/ 7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40" y="23"/>
                        </a:moveTo>
                        <a:lnTo>
                          <a:pt x="17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7" y="46"/>
                        </a:lnTo>
                        <a:lnTo>
                          <a:pt x="40" y="23"/>
                        </a:lnTo>
                        <a:lnTo>
                          <a:pt x="17" y="46"/>
                        </a:lnTo>
                        <a:lnTo>
                          <a:pt x="22" y="46"/>
                        </a:lnTo>
                        <a:lnTo>
                          <a:pt x="28" y="44"/>
                        </a:lnTo>
                        <a:lnTo>
                          <a:pt x="32" y="42"/>
                        </a:lnTo>
                        <a:lnTo>
                          <a:pt x="35" y="39"/>
                        </a:lnTo>
                        <a:lnTo>
                          <a:pt x="37" y="36"/>
                        </a:lnTo>
                        <a:lnTo>
                          <a:pt x="39" y="32"/>
                        </a:lnTo>
                        <a:lnTo>
                          <a:pt x="40" y="27"/>
                        </a:lnTo>
                        <a:lnTo>
                          <a:pt x="40" y="23"/>
                        </a:lnTo>
                        <a:lnTo>
                          <a:pt x="40" y="19"/>
                        </a:lnTo>
                        <a:lnTo>
                          <a:pt x="39" y="15"/>
                        </a:lnTo>
                        <a:lnTo>
                          <a:pt x="37" y="10"/>
                        </a:lnTo>
                        <a:lnTo>
                          <a:pt x="35" y="7"/>
                        </a:lnTo>
                        <a:lnTo>
                          <a:pt x="32" y="4"/>
                        </a:lnTo>
                        <a:lnTo>
                          <a:pt x="28" y="2"/>
                        </a:lnTo>
                        <a:lnTo>
                          <a:pt x="22" y="0"/>
                        </a:lnTo>
                        <a:lnTo>
                          <a:pt x="17" y="0"/>
                        </a:lnTo>
                        <a:lnTo>
                          <a:pt x="4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4" name="Rectangle 67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25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85" name="Freeform 674"/>
                  <p:cNvSpPr>
                    <a:spLocks noChangeAspect="1"/>
                  </p:cNvSpPr>
                  <p:nvPr/>
                </p:nvSpPr>
                <p:spPr bwMode="auto">
                  <a:xfrm>
                    <a:off x="5105" y="1561"/>
                    <a:ext cx="7" cy="14"/>
                  </a:xfrm>
                  <a:custGeom>
                    <a:avLst/>
                    <a:gdLst>
                      <a:gd name="T0" fmla="*/ 7 w 29"/>
                      <a:gd name="T1" fmla="*/ 7 h 46"/>
                      <a:gd name="T2" fmla="*/ 1 w 29"/>
                      <a:gd name="T3" fmla="*/ 0 h 46"/>
                      <a:gd name="T4" fmla="*/ 0 w 29"/>
                      <a:gd name="T5" fmla="*/ 0 h 46"/>
                      <a:gd name="T6" fmla="*/ 0 w 29"/>
                      <a:gd name="T7" fmla="*/ 14 h 46"/>
                      <a:gd name="T8" fmla="*/ 1 w 29"/>
                      <a:gd name="T9" fmla="*/ 14 h 46"/>
                      <a:gd name="T10" fmla="*/ 7 w 29"/>
                      <a:gd name="T11" fmla="*/ 7 h 46"/>
                      <a:gd name="T12" fmla="*/ 1 w 29"/>
                      <a:gd name="T13" fmla="*/ 14 h 46"/>
                      <a:gd name="T14" fmla="*/ 3 w 29"/>
                      <a:gd name="T15" fmla="*/ 14 h 46"/>
                      <a:gd name="T16" fmla="*/ 4 w 29"/>
                      <a:gd name="T17" fmla="*/ 13 h 46"/>
                      <a:gd name="T18" fmla="*/ 5 w 29"/>
                      <a:gd name="T19" fmla="*/ 13 h 46"/>
                      <a:gd name="T20" fmla="*/ 6 w 29"/>
                      <a:gd name="T21" fmla="*/ 12 h 46"/>
                      <a:gd name="T22" fmla="*/ 6 w 29"/>
                      <a:gd name="T23" fmla="*/ 11 h 46"/>
                      <a:gd name="T24" fmla="*/ 7 w 29"/>
                      <a:gd name="T25" fmla="*/ 10 h 46"/>
                      <a:gd name="T26" fmla="*/ 7 w 29"/>
                      <a:gd name="T27" fmla="*/ 8 h 46"/>
                      <a:gd name="T28" fmla="*/ 7 w 29"/>
                      <a:gd name="T29" fmla="*/ 7 h 46"/>
                      <a:gd name="T30" fmla="*/ 7 w 29"/>
                      <a:gd name="T31" fmla="*/ 6 h 46"/>
                      <a:gd name="T32" fmla="*/ 7 w 29"/>
                      <a:gd name="T33" fmla="*/ 5 h 46"/>
                      <a:gd name="T34" fmla="*/ 6 w 29"/>
                      <a:gd name="T35" fmla="*/ 3 h 46"/>
                      <a:gd name="T36" fmla="*/ 6 w 29"/>
                      <a:gd name="T37" fmla="*/ 2 h 46"/>
                      <a:gd name="T38" fmla="*/ 5 w 29"/>
                      <a:gd name="T39" fmla="*/ 1 h 46"/>
                      <a:gd name="T40" fmla="*/ 4 w 29"/>
                      <a:gd name="T41" fmla="*/ 1 h 46"/>
                      <a:gd name="T42" fmla="*/ 3 w 29"/>
                      <a:gd name="T43" fmla="*/ 0 h 46"/>
                      <a:gd name="T44" fmla="*/ 1 w 29"/>
                      <a:gd name="T45" fmla="*/ 0 h 46"/>
                      <a:gd name="T46" fmla="*/ 7 w 29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29" h="46">
                        <a:moveTo>
                          <a:pt x="29" y="23"/>
                        </a:moveTo>
                        <a:lnTo>
                          <a:pt x="6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6" y="46"/>
                        </a:lnTo>
                        <a:lnTo>
                          <a:pt x="29" y="23"/>
                        </a:lnTo>
                        <a:lnTo>
                          <a:pt x="6" y="46"/>
                        </a:lnTo>
                        <a:lnTo>
                          <a:pt x="11" y="45"/>
                        </a:lnTo>
                        <a:lnTo>
                          <a:pt x="16" y="44"/>
                        </a:lnTo>
                        <a:lnTo>
                          <a:pt x="21" y="42"/>
                        </a:lnTo>
                        <a:lnTo>
                          <a:pt x="24" y="39"/>
                        </a:lnTo>
                        <a:lnTo>
                          <a:pt x="26" y="36"/>
                        </a:lnTo>
                        <a:lnTo>
                          <a:pt x="28" y="32"/>
                        </a:lnTo>
                        <a:lnTo>
                          <a:pt x="29" y="27"/>
                        </a:lnTo>
                        <a:lnTo>
                          <a:pt x="29" y="23"/>
                        </a:lnTo>
                        <a:lnTo>
                          <a:pt x="29" y="19"/>
                        </a:lnTo>
                        <a:lnTo>
                          <a:pt x="28" y="15"/>
                        </a:lnTo>
                        <a:lnTo>
                          <a:pt x="26" y="10"/>
                        </a:lnTo>
                        <a:lnTo>
                          <a:pt x="24" y="7"/>
                        </a:lnTo>
                        <a:lnTo>
                          <a:pt x="21" y="4"/>
                        </a:lnTo>
                        <a:lnTo>
                          <a:pt x="16" y="2"/>
                        </a:lnTo>
                        <a:lnTo>
                          <a:pt x="11" y="0"/>
                        </a:lnTo>
                        <a:lnTo>
                          <a:pt x="6" y="0"/>
                        </a:lnTo>
                        <a:lnTo>
                          <a:pt x="29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6" name="Freeform 675"/>
                  <p:cNvSpPr>
                    <a:spLocks noChangeAspect="1"/>
                  </p:cNvSpPr>
                  <p:nvPr/>
                </p:nvSpPr>
                <p:spPr bwMode="auto">
                  <a:xfrm>
                    <a:off x="5098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4 w 46"/>
                      <a:gd name="T25" fmla="*/ 36 h 123"/>
                      <a:gd name="T26" fmla="*/ 6 w 46"/>
                      <a:gd name="T27" fmla="*/ 36 h 123"/>
                      <a:gd name="T28" fmla="*/ 7 w 46"/>
                      <a:gd name="T29" fmla="*/ 36 h 123"/>
                      <a:gd name="T30" fmla="*/ 8 w 46"/>
                      <a:gd name="T31" fmla="*/ 36 h 123"/>
                      <a:gd name="T32" fmla="*/ 9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1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0" y="120"/>
                        </a:lnTo>
                        <a:lnTo>
                          <a:pt x="14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7" y="123"/>
                        </a:lnTo>
                        <a:lnTo>
                          <a:pt x="31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6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7" name="Freeform 676"/>
                  <p:cNvSpPr>
                    <a:spLocks noChangeAspect="1"/>
                  </p:cNvSpPr>
                  <p:nvPr/>
                </p:nvSpPr>
                <p:spPr bwMode="auto">
                  <a:xfrm>
                    <a:off x="5098" y="1589"/>
                    <a:ext cx="7" cy="14"/>
                  </a:xfrm>
                  <a:custGeom>
                    <a:avLst/>
                    <a:gdLst>
                      <a:gd name="T0" fmla="*/ 0 w 40"/>
                      <a:gd name="T1" fmla="*/ 7 h 46"/>
                      <a:gd name="T2" fmla="*/ 4 w 40"/>
                      <a:gd name="T3" fmla="*/ 14 h 46"/>
                      <a:gd name="T4" fmla="*/ 7 w 40"/>
                      <a:gd name="T5" fmla="*/ 14 h 46"/>
                      <a:gd name="T6" fmla="*/ 7 w 40"/>
                      <a:gd name="T7" fmla="*/ 0 h 46"/>
                      <a:gd name="T8" fmla="*/ 4 w 40"/>
                      <a:gd name="T9" fmla="*/ 0 h 46"/>
                      <a:gd name="T10" fmla="*/ 0 w 40"/>
                      <a:gd name="T11" fmla="*/ 7 h 46"/>
                      <a:gd name="T12" fmla="*/ 4 w 40"/>
                      <a:gd name="T13" fmla="*/ 0 h 46"/>
                      <a:gd name="T14" fmla="*/ 3 w 40"/>
                      <a:gd name="T15" fmla="*/ 0 h 46"/>
                      <a:gd name="T16" fmla="*/ 2 w 40"/>
                      <a:gd name="T17" fmla="*/ 1 h 46"/>
                      <a:gd name="T18" fmla="*/ 1 w 40"/>
                      <a:gd name="T19" fmla="*/ 1 h 46"/>
                      <a:gd name="T20" fmla="*/ 1 w 40"/>
                      <a:gd name="T21" fmla="*/ 2 h 46"/>
                      <a:gd name="T22" fmla="*/ 1 w 40"/>
                      <a:gd name="T23" fmla="*/ 3 h 46"/>
                      <a:gd name="T24" fmla="*/ 0 w 40"/>
                      <a:gd name="T25" fmla="*/ 5 h 46"/>
                      <a:gd name="T26" fmla="*/ 0 w 40"/>
                      <a:gd name="T27" fmla="*/ 6 h 46"/>
                      <a:gd name="T28" fmla="*/ 0 w 40"/>
                      <a:gd name="T29" fmla="*/ 7 h 46"/>
                      <a:gd name="T30" fmla="*/ 0 w 40"/>
                      <a:gd name="T31" fmla="*/ 8 h 46"/>
                      <a:gd name="T32" fmla="*/ 0 w 40"/>
                      <a:gd name="T33" fmla="*/ 10 h 46"/>
                      <a:gd name="T34" fmla="*/ 1 w 40"/>
                      <a:gd name="T35" fmla="*/ 11 h 46"/>
                      <a:gd name="T36" fmla="*/ 1 w 40"/>
                      <a:gd name="T37" fmla="*/ 12 h 46"/>
                      <a:gd name="T38" fmla="*/ 1 w 40"/>
                      <a:gd name="T39" fmla="*/ 13 h 46"/>
                      <a:gd name="T40" fmla="*/ 2 w 40"/>
                      <a:gd name="T41" fmla="*/ 13 h 46"/>
                      <a:gd name="T42" fmla="*/ 3 w 40"/>
                      <a:gd name="T43" fmla="*/ 14 h 46"/>
                      <a:gd name="T44" fmla="*/ 4 w 40"/>
                      <a:gd name="T45" fmla="*/ 14 h 46"/>
                      <a:gd name="T46" fmla="*/ 0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40" y="46"/>
                        </a:lnTo>
                        <a:lnTo>
                          <a:pt x="40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8" name="Rectangle 67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098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89" name="Freeform 678"/>
                  <p:cNvSpPr>
                    <a:spLocks noChangeAspect="1"/>
                  </p:cNvSpPr>
                  <p:nvPr/>
                </p:nvSpPr>
                <p:spPr bwMode="auto">
                  <a:xfrm>
                    <a:off x="553" y="1561"/>
                    <a:ext cx="14" cy="14"/>
                  </a:xfrm>
                  <a:custGeom>
                    <a:avLst/>
                    <a:gdLst>
                      <a:gd name="T0" fmla="*/ 0 w 32"/>
                      <a:gd name="T1" fmla="*/ 7 h 46"/>
                      <a:gd name="T2" fmla="*/ 10 w 32"/>
                      <a:gd name="T3" fmla="*/ 14 h 46"/>
                      <a:gd name="T4" fmla="*/ 14 w 32"/>
                      <a:gd name="T5" fmla="*/ 14 h 46"/>
                      <a:gd name="T6" fmla="*/ 14 w 32"/>
                      <a:gd name="T7" fmla="*/ 0 h 46"/>
                      <a:gd name="T8" fmla="*/ 10 w 32"/>
                      <a:gd name="T9" fmla="*/ 0 h 46"/>
                      <a:gd name="T10" fmla="*/ 0 w 32"/>
                      <a:gd name="T11" fmla="*/ 7 h 46"/>
                      <a:gd name="T12" fmla="*/ 10 w 32"/>
                      <a:gd name="T13" fmla="*/ 0 h 46"/>
                      <a:gd name="T14" fmla="*/ 8 w 32"/>
                      <a:gd name="T15" fmla="*/ 0 h 46"/>
                      <a:gd name="T16" fmla="*/ 6 w 32"/>
                      <a:gd name="T17" fmla="*/ 1 h 46"/>
                      <a:gd name="T18" fmla="*/ 4 w 32"/>
                      <a:gd name="T19" fmla="*/ 1 h 46"/>
                      <a:gd name="T20" fmla="*/ 3 w 32"/>
                      <a:gd name="T21" fmla="*/ 2 h 46"/>
                      <a:gd name="T22" fmla="*/ 1 w 32"/>
                      <a:gd name="T23" fmla="*/ 3 h 46"/>
                      <a:gd name="T24" fmla="*/ 0 w 32"/>
                      <a:gd name="T25" fmla="*/ 5 h 46"/>
                      <a:gd name="T26" fmla="*/ 0 w 32"/>
                      <a:gd name="T27" fmla="*/ 6 h 46"/>
                      <a:gd name="T28" fmla="*/ 0 w 32"/>
                      <a:gd name="T29" fmla="*/ 7 h 46"/>
                      <a:gd name="T30" fmla="*/ 0 w 32"/>
                      <a:gd name="T31" fmla="*/ 8 h 46"/>
                      <a:gd name="T32" fmla="*/ 0 w 32"/>
                      <a:gd name="T33" fmla="*/ 10 h 46"/>
                      <a:gd name="T34" fmla="*/ 1 w 32"/>
                      <a:gd name="T35" fmla="*/ 11 h 46"/>
                      <a:gd name="T36" fmla="*/ 3 w 32"/>
                      <a:gd name="T37" fmla="*/ 12 h 46"/>
                      <a:gd name="T38" fmla="*/ 4 w 32"/>
                      <a:gd name="T39" fmla="*/ 13 h 46"/>
                      <a:gd name="T40" fmla="*/ 6 w 32"/>
                      <a:gd name="T41" fmla="*/ 13 h 46"/>
                      <a:gd name="T42" fmla="*/ 8 w 32"/>
                      <a:gd name="T43" fmla="*/ 14 h 46"/>
                      <a:gd name="T44" fmla="*/ 10 w 32"/>
                      <a:gd name="T45" fmla="*/ 14 h 46"/>
                      <a:gd name="T46" fmla="*/ 0 w 32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2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32" y="46"/>
                        </a:lnTo>
                        <a:lnTo>
                          <a:pt x="32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6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8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0" name="Freeform 679"/>
                  <p:cNvSpPr>
                    <a:spLocks noChangeAspect="1"/>
                  </p:cNvSpPr>
                  <p:nvPr/>
                </p:nvSpPr>
                <p:spPr bwMode="auto">
                  <a:xfrm>
                    <a:off x="553" y="1568"/>
                    <a:ext cx="14" cy="36"/>
                  </a:xfrm>
                  <a:custGeom>
                    <a:avLst/>
                    <a:gdLst>
                      <a:gd name="T0" fmla="*/ 7 w 47"/>
                      <a:gd name="T1" fmla="*/ 36 h 123"/>
                      <a:gd name="T2" fmla="*/ 14 w 47"/>
                      <a:gd name="T3" fmla="*/ 29 h 123"/>
                      <a:gd name="T4" fmla="*/ 14 w 47"/>
                      <a:gd name="T5" fmla="*/ 0 h 123"/>
                      <a:gd name="T6" fmla="*/ 0 w 47"/>
                      <a:gd name="T7" fmla="*/ 0 h 123"/>
                      <a:gd name="T8" fmla="*/ 0 w 47"/>
                      <a:gd name="T9" fmla="*/ 29 h 123"/>
                      <a:gd name="T10" fmla="*/ 7 w 47"/>
                      <a:gd name="T11" fmla="*/ 36 h 123"/>
                      <a:gd name="T12" fmla="*/ 0 w 47"/>
                      <a:gd name="T13" fmla="*/ 29 h 123"/>
                      <a:gd name="T14" fmla="*/ 0 w 47"/>
                      <a:gd name="T15" fmla="*/ 31 h 123"/>
                      <a:gd name="T16" fmla="*/ 1 w 47"/>
                      <a:gd name="T17" fmla="*/ 32 h 123"/>
                      <a:gd name="T18" fmla="*/ 1 w 47"/>
                      <a:gd name="T19" fmla="*/ 34 h 123"/>
                      <a:gd name="T20" fmla="*/ 2 w 47"/>
                      <a:gd name="T21" fmla="*/ 35 h 123"/>
                      <a:gd name="T22" fmla="*/ 3 w 47"/>
                      <a:gd name="T23" fmla="*/ 35 h 123"/>
                      <a:gd name="T24" fmla="*/ 4 w 47"/>
                      <a:gd name="T25" fmla="*/ 36 h 123"/>
                      <a:gd name="T26" fmla="*/ 6 w 47"/>
                      <a:gd name="T27" fmla="*/ 36 h 123"/>
                      <a:gd name="T28" fmla="*/ 7 w 47"/>
                      <a:gd name="T29" fmla="*/ 36 h 123"/>
                      <a:gd name="T30" fmla="*/ 8 w 47"/>
                      <a:gd name="T31" fmla="*/ 36 h 123"/>
                      <a:gd name="T32" fmla="*/ 10 w 47"/>
                      <a:gd name="T33" fmla="*/ 36 h 123"/>
                      <a:gd name="T34" fmla="*/ 11 w 47"/>
                      <a:gd name="T35" fmla="*/ 35 h 123"/>
                      <a:gd name="T36" fmla="*/ 12 w 47"/>
                      <a:gd name="T37" fmla="*/ 35 h 123"/>
                      <a:gd name="T38" fmla="*/ 13 w 47"/>
                      <a:gd name="T39" fmla="*/ 34 h 123"/>
                      <a:gd name="T40" fmla="*/ 13 w 47"/>
                      <a:gd name="T41" fmla="*/ 32 h 123"/>
                      <a:gd name="T42" fmla="*/ 14 w 47"/>
                      <a:gd name="T43" fmla="*/ 31 h 123"/>
                      <a:gd name="T44" fmla="*/ 14 w 47"/>
                      <a:gd name="T45" fmla="*/ 29 h 123"/>
                      <a:gd name="T46" fmla="*/ 7 w 47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123">
                        <a:moveTo>
                          <a:pt x="23" y="123"/>
                        </a:moveTo>
                        <a:lnTo>
                          <a:pt x="47" y="100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2" y="111"/>
                        </a:lnTo>
                        <a:lnTo>
                          <a:pt x="5" y="115"/>
                        </a:lnTo>
                        <a:lnTo>
                          <a:pt x="8" y="118"/>
                        </a:lnTo>
                        <a:lnTo>
                          <a:pt x="11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8" y="123"/>
                        </a:lnTo>
                        <a:lnTo>
                          <a:pt x="32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5" y="111"/>
                        </a:lnTo>
                        <a:lnTo>
                          <a:pt x="46" y="105"/>
                        </a:lnTo>
                        <a:lnTo>
                          <a:pt x="47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1" name="Freeform 680"/>
                  <p:cNvSpPr>
                    <a:spLocks noChangeAspect="1"/>
                  </p:cNvSpPr>
                  <p:nvPr/>
                </p:nvSpPr>
                <p:spPr bwMode="auto">
                  <a:xfrm>
                    <a:off x="560" y="1589"/>
                    <a:ext cx="14" cy="14"/>
                  </a:xfrm>
                  <a:custGeom>
                    <a:avLst/>
                    <a:gdLst>
                      <a:gd name="T0" fmla="*/ 14 w 40"/>
                      <a:gd name="T1" fmla="*/ 7 h 46"/>
                      <a:gd name="T2" fmla="*/ 6 w 40"/>
                      <a:gd name="T3" fmla="*/ 0 h 46"/>
                      <a:gd name="T4" fmla="*/ 0 w 40"/>
                      <a:gd name="T5" fmla="*/ 0 h 46"/>
                      <a:gd name="T6" fmla="*/ 0 w 40"/>
                      <a:gd name="T7" fmla="*/ 14 h 46"/>
                      <a:gd name="T8" fmla="*/ 6 w 40"/>
                      <a:gd name="T9" fmla="*/ 14 h 46"/>
                      <a:gd name="T10" fmla="*/ 14 w 40"/>
                      <a:gd name="T11" fmla="*/ 7 h 46"/>
                      <a:gd name="T12" fmla="*/ 6 w 40"/>
                      <a:gd name="T13" fmla="*/ 14 h 46"/>
                      <a:gd name="T14" fmla="*/ 8 w 40"/>
                      <a:gd name="T15" fmla="*/ 14 h 46"/>
                      <a:gd name="T16" fmla="*/ 10 w 40"/>
                      <a:gd name="T17" fmla="*/ 13 h 46"/>
                      <a:gd name="T18" fmla="*/ 11 w 40"/>
                      <a:gd name="T19" fmla="*/ 13 h 46"/>
                      <a:gd name="T20" fmla="*/ 12 w 40"/>
                      <a:gd name="T21" fmla="*/ 12 h 46"/>
                      <a:gd name="T22" fmla="*/ 13 w 40"/>
                      <a:gd name="T23" fmla="*/ 11 h 46"/>
                      <a:gd name="T24" fmla="*/ 14 w 40"/>
                      <a:gd name="T25" fmla="*/ 10 h 46"/>
                      <a:gd name="T26" fmla="*/ 14 w 40"/>
                      <a:gd name="T27" fmla="*/ 8 h 46"/>
                      <a:gd name="T28" fmla="*/ 14 w 40"/>
                      <a:gd name="T29" fmla="*/ 7 h 46"/>
                      <a:gd name="T30" fmla="*/ 14 w 40"/>
                      <a:gd name="T31" fmla="*/ 6 h 46"/>
                      <a:gd name="T32" fmla="*/ 14 w 40"/>
                      <a:gd name="T33" fmla="*/ 5 h 46"/>
                      <a:gd name="T34" fmla="*/ 13 w 40"/>
                      <a:gd name="T35" fmla="*/ 3 h 46"/>
                      <a:gd name="T36" fmla="*/ 12 w 40"/>
                      <a:gd name="T37" fmla="*/ 2 h 46"/>
                      <a:gd name="T38" fmla="*/ 11 w 40"/>
                      <a:gd name="T39" fmla="*/ 1 h 46"/>
                      <a:gd name="T40" fmla="*/ 10 w 40"/>
                      <a:gd name="T41" fmla="*/ 1 h 46"/>
                      <a:gd name="T42" fmla="*/ 8 w 40"/>
                      <a:gd name="T43" fmla="*/ 0 h 46"/>
                      <a:gd name="T44" fmla="*/ 6 w 40"/>
                      <a:gd name="T45" fmla="*/ 0 h 46"/>
                      <a:gd name="T46" fmla="*/ 14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40" y="23"/>
                        </a:moveTo>
                        <a:lnTo>
                          <a:pt x="17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7" y="46"/>
                        </a:lnTo>
                        <a:lnTo>
                          <a:pt x="40" y="23"/>
                        </a:lnTo>
                        <a:lnTo>
                          <a:pt x="17" y="46"/>
                        </a:lnTo>
                        <a:lnTo>
                          <a:pt x="23" y="46"/>
                        </a:lnTo>
                        <a:lnTo>
                          <a:pt x="28" y="44"/>
                        </a:lnTo>
                        <a:lnTo>
                          <a:pt x="32" y="42"/>
                        </a:lnTo>
                        <a:lnTo>
                          <a:pt x="35" y="39"/>
                        </a:lnTo>
                        <a:lnTo>
                          <a:pt x="37" y="36"/>
                        </a:lnTo>
                        <a:lnTo>
                          <a:pt x="39" y="32"/>
                        </a:lnTo>
                        <a:lnTo>
                          <a:pt x="40" y="27"/>
                        </a:lnTo>
                        <a:lnTo>
                          <a:pt x="40" y="23"/>
                        </a:lnTo>
                        <a:lnTo>
                          <a:pt x="40" y="19"/>
                        </a:lnTo>
                        <a:lnTo>
                          <a:pt x="39" y="15"/>
                        </a:lnTo>
                        <a:lnTo>
                          <a:pt x="37" y="10"/>
                        </a:lnTo>
                        <a:lnTo>
                          <a:pt x="35" y="7"/>
                        </a:lnTo>
                        <a:lnTo>
                          <a:pt x="32" y="4"/>
                        </a:lnTo>
                        <a:lnTo>
                          <a:pt x="28" y="2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4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2" name="Rectangle 68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60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93" name="Freeform 682"/>
                  <p:cNvSpPr>
                    <a:spLocks noChangeAspect="1"/>
                  </p:cNvSpPr>
                  <p:nvPr/>
                </p:nvSpPr>
                <p:spPr bwMode="auto">
                  <a:xfrm>
                    <a:off x="4970" y="1561"/>
                    <a:ext cx="14" cy="14"/>
                  </a:xfrm>
                  <a:custGeom>
                    <a:avLst/>
                    <a:gdLst>
                      <a:gd name="T0" fmla="*/ 14 w 32"/>
                      <a:gd name="T1" fmla="*/ 7 h 46"/>
                      <a:gd name="T2" fmla="*/ 4 w 32"/>
                      <a:gd name="T3" fmla="*/ 0 h 46"/>
                      <a:gd name="T4" fmla="*/ 0 w 32"/>
                      <a:gd name="T5" fmla="*/ 0 h 46"/>
                      <a:gd name="T6" fmla="*/ 0 w 32"/>
                      <a:gd name="T7" fmla="*/ 14 h 46"/>
                      <a:gd name="T8" fmla="*/ 4 w 32"/>
                      <a:gd name="T9" fmla="*/ 14 h 46"/>
                      <a:gd name="T10" fmla="*/ 14 w 32"/>
                      <a:gd name="T11" fmla="*/ 7 h 46"/>
                      <a:gd name="T12" fmla="*/ 4 w 32"/>
                      <a:gd name="T13" fmla="*/ 14 h 46"/>
                      <a:gd name="T14" fmla="*/ 6 w 32"/>
                      <a:gd name="T15" fmla="*/ 14 h 46"/>
                      <a:gd name="T16" fmla="*/ 8 w 32"/>
                      <a:gd name="T17" fmla="*/ 13 h 46"/>
                      <a:gd name="T18" fmla="*/ 10 w 32"/>
                      <a:gd name="T19" fmla="*/ 13 h 46"/>
                      <a:gd name="T20" fmla="*/ 11 w 32"/>
                      <a:gd name="T21" fmla="*/ 12 h 46"/>
                      <a:gd name="T22" fmla="*/ 13 w 32"/>
                      <a:gd name="T23" fmla="*/ 11 h 46"/>
                      <a:gd name="T24" fmla="*/ 14 w 32"/>
                      <a:gd name="T25" fmla="*/ 10 h 46"/>
                      <a:gd name="T26" fmla="*/ 14 w 32"/>
                      <a:gd name="T27" fmla="*/ 8 h 46"/>
                      <a:gd name="T28" fmla="*/ 14 w 32"/>
                      <a:gd name="T29" fmla="*/ 7 h 46"/>
                      <a:gd name="T30" fmla="*/ 14 w 32"/>
                      <a:gd name="T31" fmla="*/ 6 h 46"/>
                      <a:gd name="T32" fmla="*/ 14 w 32"/>
                      <a:gd name="T33" fmla="*/ 5 h 46"/>
                      <a:gd name="T34" fmla="*/ 13 w 32"/>
                      <a:gd name="T35" fmla="*/ 3 h 46"/>
                      <a:gd name="T36" fmla="*/ 11 w 32"/>
                      <a:gd name="T37" fmla="*/ 2 h 46"/>
                      <a:gd name="T38" fmla="*/ 10 w 32"/>
                      <a:gd name="T39" fmla="*/ 1 h 46"/>
                      <a:gd name="T40" fmla="*/ 8 w 32"/>
                      <a:gd name="T41" fmla="*/ 1 h 46"/>
                      <a:gd name="T42" fmla="*/ 6 w 32"/>
                      <a:gd name="T43" fmla="*/ 0 h 46"/>
                      <a:gd name="T44" fmla="*/ 4 w 32"/>
                      <a:gd name="T45" fmla="*/ 0 h 46"/>
                      <a:gd name="T46" fmla="*/ 14 w 32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2" h="46">
                        <a:moveTo>
                          <a:pt x="32" y="23"/>
                        </a:moveTo>
                        <a:lnTo>
                          <a:pt x="9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9" y="46"/>
                        </a:lnTo>
                        <a:lnTo>
                          <a:pt x="32" y="23"/>
                        </a:lnTo>
                        <a:lnTo>
                          <a:pt x="9" y="46"/>
                        </a:lnTo>
                        <a:lnTo>
                          <a:pt x="14" y="45"/>
                        </a:lnTo>
                        <a:lnTo>
                          <a:pt x="19" y="44"/>
                        </a:lnTo>
                        <a:lnTo>
                          <a:pt x="23" y="42"/>
                        </a:lnTo>
                        <a:lnTo>
                          <a:pt x="26" y="39"/>
                        </a:lnTo>
                        <a:lnTo>
                          <a:pt x="29" y="36"/>
                        </a:lnTo>
                        <a:lnTo>
                          <a:pt x="31" y="32"/>
                        </a:lnTo>
                        <a:lnTo>
                          <a:pt x="32" y="27"/>
                        </a:lnTo>
                        <a:lnTo>
                          <a:pt x="32" y="23"/>
                        </a:lnTo>
                        <a:lnTo>
                          <a:pt x="32" y="19"/>
                        </a:lnTo>
                        <a:lnTo>
                          <a:pt x="31" y="15"/>
                        </a:lnTo>
                        <a:lnTo>
                          <a:pt x="29" y="10"/>
                        </a:lnTo>
                        <a:lnTo>
                          <a:pt x="26" y="7"/>
                        </a:lnTo>
                        <a:lnTo>
                          <a:pt x="23" y="4"/>
                        </a:lnTo>
                        <a:lnTo>
                          <a:pt x="19" y="2"/>
                        </a:lnTo>
                        <a:lnTo>
                          <a:pt x="14" y="0"/>
                        </a:lnTo>
                        <a:lnTo>
                          <a:pt x="9" y="0"/>
                        </a:lnTo>
                        <a:lnTo>
                          <a:pt x="32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4" name="Freeform 683"/>
                  <p:cNvSpPr>
                    <a:spLocks noChangeAspect="1"/>
                  </p:cNvSpPr>
                  <p:nvPr/>
                </p:nvSpPr>
                <p:spPr bwMode="auto">
                  <a:xfrm>
                    <a:off x="4970" y="1568"/>
                    <a:ext cx="14" cy="36"/>
                  </a:xfrm>
                  <a:custGeom>
                    <a:avLst/>
                    <a:gdLst>
                      <a:gd name="T0" fmla="*/ 7 w 47"/>
                      <a:gd name="T1" fmla="*/ 36 h 123"/>
                      <a:gd name="T2" fmla="*/ 14 w 47"/>
                      <a:gd name="T3" fmla="*/ 29 h 123"/>
                      <a:gd name="T4" fmla="*/ 14 w 47"/>
                      <a:gd name="T5" fmla="*/ 0 h 123"/>
                      <a:gd name="T6" fmla="*/ 0 w 47"/>
                      <a:gd name="T7" fmla="*/ 0 h 123"/>
                      <a:gd name="T8" fmla="*/ 0 w 47"/>
                      <a:gd name="T9" fmla="*/ 29 h 123"/>
                      <a:gd name="T10" fmla="*/ 7 w 47"/>
                      <a:gd name="T11" fmla="*/ 36 h 123"/>
                      <a:gd name="T12" fmla="*/ 0 w 47"/>
                      <a:gd name="T13" fmla="*/ 29 h 123"/>
                      <a:gd name="T14" fmla="*/ 0 w 47"/>
                      <a:gd name="T15" fmla="*/ 31 h 123"/>
                      <a:gd name="T16" fmla="*/ 1 w 47"/>
                      <a:gd name="T17" fmla="*/ 32 h 123"/>
                      <a:gd name="T18" fmla="*/ 1 w 47"/>
                      <a:gd name="T19" fmla="*/ 34 h 123"/>
                      <a:gd name="T20" fmla="*/ 2 w 47"/>
                      <a:gd name="T21" fmla="*/ 35 h 123"/>
                      <a:gd name="T22" fmla="*/ 3 w 47"/>
                      <a:gd name="T23" fmla="*/ 35 h 123"/>
                      <a:gd name="T24" fmla="*/ 4 w 47"/>
                      <a:gd name="T25" fmla="*/ 36 h 123"/>
                      <a:gd name="T26" fmla="*/ 6 w 47"/>
                      <a:gd name="T27" fmla="*/ 36 h 123"/>
                      <a:gd name="T28" fmla="*/ 7 w 47"/>
                      <a:gd name="T29" fmla="*/ 36 h 123"/>
                      <a:gd name="T30" fmla="*/ 8 w 47"/>
                      <a:gd name="T31" fmla="*/ 36 h 123"/>
                      <a:gd name="T32" fmla="*/ 10 w 47"/>
                      <a:gd name="T33" fmla="*/ 36 h 123"/>
                      <a:gd name="T34" fmla="*/ 11 w 47"/>
                      <a:gd name="T35" fmla="*/ 35 h 123"/>
                      <a:gd name="T36" fmla="*/ 12 w 47"/>
                      <a:gd name="T37" fmla="*/ 35 h 123"/>
                      <a:gd name="T38" fmla="*/ 13 w 47"/>
                      <a:gd name="T39" fmla="*/ 34 h 123"/>
                      <a:gd name="T40" fmla="*/ 13 w 47"/>
                      <a:gd name="T41" fmla="*/ 32 h 123"/>
                      <a:gd name="T42" fmla="*/ 14 w 47"/>
                      <a:gd name="T43" fmla="*/ 31 h 123"/>
                      <a:gd name="T44" fmla="*/ 14 w 47"/>
                      <a:gd name="T45" fmla="*/ 29 h 123"/>
                      <a:gd name="T46" fmla="*/ 7 w 47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123">
                        <a:moveTo>
                          <a:pt x="24" y="123"/>
                        </a:moveTo>
                        <a:lnTo>
                          <a:pt x="47" y="100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4" y="123"/>
                        </a:lnTo>
                        <a:lnTo>
                          <a:pt x="0" y="100"/>
                        </a:lnTo>
                        <a:lnTo>
                          <a:pt x="1" y="105"/>
                        </a:lnTo>
                        <a:lnTo>
                          <a:pt x="2" y="111"/>
                        </a:lnTo>
                        <a:lnTo>
                          <a:pt x="5" y="115"/>
                        </a:lnTo>
                        <a:lnTo>
                          <a:pt x="8" y="118"/>
                        </a:lnTo>
                        <a:lnTo>
                          <a:pt x="11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4" y="123"/>
                        </a:lnTo>
                        <a:lnTo>
                          <a:pt x="28" y="123"/>
                        </a:lnTo>
                        <a:lnTo>
                          <a:pt x="32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5" y="111"/>
                        </a:lnTo>
                        <a:lnTo>
                          <a:pt x="47" y="105"/>
                        </a:lnTo>
                        <a:lnTo>
                          <a:pt x="47" y="100"/>
                        </a:lnTo>
                        <a:lnTo>
                          <a:pt x="24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5" name="Freeform 684"/>
                  <p:cNvSpPr>
                    <a:spLocks noChangeAspect="1"/>
                  </p:cNvSpPr>
                  <p:nvPr/>
                </p:nvSpPr>
                <p:spPr bwMode="auto">
                  <a:xfrm>
                    <a:off x="4963" y="1589"/>
                    <a:ext cx="14" cy="14"/>
                  </a:xfrm>
                  <a:custGeom>
                    <a:avLst/>
                    <a:gdLst>
                      <a:gd name="T0" fmla="*/ 0 w 40"/>
                      <a:gd name="T1" fmla="*/ 7 h 46"/>
                      <a:gd name="T2" fmla="*/ 8 w 40"/>
                      <a:gd name="T3" fmla="*/ 14 h 46"/>
                      <a:gd name="T4" fmla="*/ 14 w 40"/>
                      <a:gd name="T5" fmla="*/ 14 h 46"/>
                      <a:gd name="T6" fmla="*/ 14 w 40"/>
                      <a:gd name="T7" fmla="*/ 0 h 46"/>
                      <a:gd name="T8" fmla="*/ 8 w 40"/>
                      <a:gd name="T9" fmla="*/ 0 h 46"/>
                      <a:gd name="T10" fmla="*/ 0 w 40"/>
                      <a:gd name="T11" fmla="*/ 7 h 46"/>
                      <a:gd name="T12" fmla="*/ 8 w 40"/>
                      <a:gd name="T13" fmla="*/ 0 h 46"/>
                      <a:gd name="T14" fmla="*/ 6 w 40"/>
                      <a:gd name="T15" fmla="*/ 0 h 46"/>
                      <a:gd name="T16" fmla="*/ 4 w 40"/>
                      <a:gd name="T17" fmla="*/ 1 h 46"/>
                      <a:gd name="T18" fmla="*/ 3 w 40"/>
                      <a:gd name="T19" fmla="*/ 1 h 46"/>
                      <a:gd name="T20" fmla="*/ 2 w 40"/>
                      <a:gd name="T21" fmla="*/ 2 h 46"/>
                      <a:gd name="T22" fmla="*/ 1 w 40"/>
                      <a:gd name="T23" fmla="*/ 3 h 46"/>
                      <a:gd name="T24" fmla="*/ 0 w 40"/>
                      <a:gd name="T25" fmla="*/ 5 h 46"/>
                      <a:gd name="T26" fmla="*/ 0 w 40"/>
                      <a:gd name="T27" fmla="*/ 6 h 46"/>
                      <a:gd name="T28" fmla="*/ 0 w 40"/>
                      <a:gd name="T29" fmla="*/ 7 h 46"/>
                      <a:gd name="T30" fmla="*/ 0 w 40"/>
                      <a:gd name="T31" fmla="*/ 8 h 46"/>
                      <a:gd name="T32" fmla="*/ 0 w 40"/>
                      <a:gd name="T33" fmla="*/ 10 h 46"/>
                      <a:gd name="T34" fmla="*/ 1 w 40"/>
                      <a:gd name="T35" fmla="*/ 11 h 46"/>
                      <a:gd name="T36" fmla="*/ 2 w 40"/>
                      <a:gd name="T37" fmla="*/ 12 h 46"/>
                      <a:gd name="T38" fmla="*/ 3 w 40"/>
                      <a:gd name="T39" fmla="*/ 13 h 46"/>
                      <a:gd name="T40" fmla="*/ 4 w 40"/>
                      <a:gd name="T41" fmla="*/ 13 h 46"/>
                      <a:gd name="T42" fmla="*/ 6 w 40"/>
                      <a:gd name="T43" fmla="*/ 14 h 46"/>
                      <a:gd name="T44" fmla="*/ 8 w 40"/>
                      <a:gd name="T45" fmla="*/ 14 h 46"/>
                      <a:gd name="T46" fmla="*/ 0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40" y="46"/>
                        </a:lnTo>
                        <a:lnTo>
                          <a:pt x="40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7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6" name="Rectangle 68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963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97" name="Freeform 686"/>
                  <p:cNvSpPr>
                    <a:spLocks noChangeAspect="1"/>
                  </p:cNvSpPr>
                  <p:nvPr/>
                </p:nvSpPr>
                <p:spPr bwMode="auto">
                  <a:xfrm>
                    <a:off x="689" y="1561"/>
                    <a:ext cx="7" cy="14"/>
                  </a:xfrm>
                  <a:custGeom>
                    <a:avLst/>
                    <a:gdLst>
                      <a:gd name="T0" fmla="*/ 0 w 30"/>
                      <a:gd name="T1" fmla="*/ 7 h 46"/>
                      <a:gd name="T2" fmla="*/ 5 w 30"/>
                      <a:gd name="T3" fmla="*/ 14 h 46"/>
                      <a:gd name="T4" fmla="*/ 7 w 30"/>
                      <a:gd name="T5" fmla="*/ 14 h 46"/>
                      <a:gd name="T6" fmla="*/ 7 w 30"/>
                      <a:gd name="T7" fmla="*/ 0 h 46"/>
                      <a:gd name="T8" fmla="*/ 5 w 30"/>
                      <a:gd name="T9" fmla="*/ 0 h 46"/>
                      <a:gd name="T10" fmla="*/ 0 w 30"/>
                      <a:gd name="T11" fmla="*/ 7 h 46"/>
                      <a:gd name="T12" fmla="*/ 5 w 30"/>
                      <a:gd name="T13" fmla="*/ 0 h 46"/>
                      <a:gd name="T14" fmla="*/ 4 w 30"/>
                      <a:gd name="T15" fmla="*/ 0 h 46"/>
                      <a:gd name="T16" fmla="*/ 3 w 30"/>
                      <a:gd name="T17" fmla="*/ 1 h 46"/>
                      <a:gd name="T18" fmla="*/ 2 w 30"/>
                      <a:gd name="T19" fmla="*/ 1 h 46"/>
                      <a:gd name="T20" fmla="*/ 1 w 30"/>
                      <a:gd name="T21" fmla="*/ 2 h 46"/>
                      <a:gd name="T22" fmla="*/ 1 w 30"/>
                      <a:gd name="T23" fmla="*/ 3 h 46"/>
                      <a:gd name="T24" fmla="*/ 0 w 30"/>
                      <a:gd name="T25" fmla="*/ 5 h 46"/>
                      <a:gd name="T26" fmla="*/ 0 w 30"/>
                      <a:gd name="T27" fmla="*/ 6 h 46"/>
                      <a:gd name="T28" fmla="*/ 0 w 30"/>
                      <a:gd name="T29" fmla="*/ 7 h 46"/>
                      <a:gd name="T30" fmla="*/ 0 w 30"/>
                      <a:gd name="T31" fmla="*/ 8 h 46"/>
                      <a:gd name="T32" fmla="*/ 0 w 30"/>
                      <a:gd name="T33" fmla="*/ 10 h 46"/>
                      <a:gd name="T34" fmla="*/ 1 w 30"/>
                      <a:gd name="T35" fmla="*/ 11 h 46"/>
                      <a:gd name="T36" fmla="*/ 1 w 30"/>
                      <a:gd name="T37" fmla="*/ 12 h 46"/>
                      <a:gd name="T38" fmla="*/ 2 w 30"/>
                      <a:gd name="T39" fmla="*/ 13 h 46"/>
                      <a:gd name="T40" fmla="*/ 3 w 30"/>
                      <a:gd name="T41" fmla="*/ 13 h 46"/>
                      <a:gd name="T42" fmla="*/ 4 w 30"/>
                      <a:gd name="T43" fmla="*/ 14 h 46"/>
                      <a:gd name="T44" fmla="*/ 5 w 30"/>
                      <a:gd name="T45" fmla="*/ 14 h 46"/>
                      <a:gd name="T46" fmla="*/ 0 w 3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0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30" y="46"/>
                        </a:lnTo>
                        <a:lnTo>
                          <a:pt x="30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6" y="7"/>
                        </a:lnTo>
                        <a:lnTo>
                          <a:pt x="3" y="10"/>
                        </a:lnTo>
                        <a:lnTo>
                          <a:pt x="2" y="15"/>
                        </a:lnTo>
                        <a:lnTo>
                          <a:pt x="1" y="19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2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8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8" name="Freeform 687"/>
                  <p:cNvSpPr>
                    <a:spLocks noChangeAspect="1"/>
                  </p:cNvSpPr>
                  <p:nvPr/>
                </p:nvSpPr>
                <p:spPr bwMode="auto">
                  <a:xfrm>
                    <a:off x="689" y="1568"/>
                    <a:ext cx="14" cy="36"/>
                  </a:xfrm>
                  <a:custGeom>
                    <a:avLst/>
                    <a:gdLst>
                      <a:gd name="T0" fmla="*/ 7 w 47"/>
                      <a:gd name="T1" fmla="*/ 36 h 123"/>
                      <a:gd name="T2" fmla="*/ 14 w 47"/>
                      <a:gd name="T3" fmla="*/ 29 h 123"/>
                      <a:gd name="T4" fmla="*/ 14 w 47"/>
                      <a:gd name="T5" fmla="*/ 0 h 123"/>
                      <a:gd name="T6" fmla="*/ 0 w 47"/>
                      <a:gd name="T7" fmla="*/ 0 h 123"/>
                      <a:gd name="T8" fmla="*/ 0 w 47"/>
                      <a:gd name="T9" fmla="*/ 29 h 123"/>
                      <a:gd name="T10" fmla="*/ 7 w 47"/>
                      <a:gd name="T11" fmla="*/ 36 h 123"/>
                      <a:gd name="T12" fmla="*/ 0 w 47"/>
                      <a:gd name="T13" fmla="*/ 29 h 123"/>
                      <a:gd name="T14" fmla="*/ 0 w 47"/>
                      <a:gd name="T15" fmla="*/ 31 h 123"/>
                      <a:gd name="T16" fmla="*/ 1 w 47"/>
                      <a:gd name="T17" fmla="*/ 32 h 123"/>
                      <a:gd name="T18" fmla="*/ 1 w 47"/>
                      <a:gd name="T19" fmla="*/ 34 h 123"/>
                      <a:gd name="T20" fmla="*/ 2 w 47"/>
                      <a:gd name="T21" fmla="*/ 35 h 123"/>
                      <a:gd name="T22" fmla="*/ 3 w 47"/>
                      <a:gd name="T23" fmla="*/ 35 h 123"/>
                      <a:gd name="T24" fmla="*/ 4 w 47"/>
                      <a:gd name="T25" fmla="*/ 36 h 123"/>
                      <a:gd name="T26" fmla="*/ 6 w 47"/>
                      <a:gd name="T27" fmla="*/ 36 h 123"/>
                      <a:gd name="T28" fmla="*/ 7 w 47"/>
                      <a:gd name="T29" fmla="*/ 36 h 123"/>
                      <a:gd name="T30" fmla="*/ 8 w 47"/>
                      <a:gd name="T31" fmla="*/ 36 h 123"/>
                      <a:gd name="T32" fmla="*/ 10 w 47"/>
                      <a:gd name="T33" fmla="*/ 36 h 123"/>
                      <a:gd name="T34" fmla="*/ 10 w 47"/>
                      <a:gd name="T35" fmla="*/ 35 h 123"/>
                      <a:gd name="T36" fmla="*/ 12 w 47"/>
                      <a:gd name="T37" fmla="*/ 35 h 123"/>
                      <a:gd name="T38" fmla="*/ 13 w 47"/>
                      <a:gd name="T39" fmla="*/ 34 h 123"/>
                      <a:gd name="T40" fmla="*/ 13 w 47"/>
                      <a:gd name="T41" fmla="*/ 32 h 123"/>
                      <a:gd name="T42" fmla="*/ 14 w 47"/>
                      <a:gd name="T43" fmla="*/ 31 h 123"/>
                      <a:gd name="T44" fmla="*/ 14 w 47"/>
                      <a:gd name="T45" fmla="*/ 29 h 123"/>
                      <a:gd name="T46" fmla="*/ 7 w 47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123">
                        <a:moveTo>
                          <a:pt x="23" y="123"/>
                        </a:moveTo>
                        <a:lnTo>
                          <a:pt x="47" y="100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1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1" y="120"/>
                        </a:lnTo>
                        <a:lnTo>
                          <a:pt x="14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8" y="123"/>
                        </a:lnTo>
                        <a:lnTo>
                          <a:pt x="32" y="122"/>
                        </a:lnTo>
                        <a:lnTo>
                          <a:pt x="35" y="120"/>
                        </a:lnTo>
                        <a:lnTo>
                          <a:pt x="40" y="118"/>
                        </a:lnTo>
                        <a:lnTo>
                          <a:pt x="42" y="115"/>
                        </a:lnTo>
                        <a:lnTo>
                          <a:pt x="45" y="111"/>
                        </a:lnTo>
                        <a:lnTo>
                          <a:pt x="46" y="105"/>
                        </a:lnTo>
                        <a:lnTo>
                          <a:pt x="47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9" name="Freeform 688"/>
                  <p:cNvSpPr>
                    <a:spLocks noChangeAspect="1"/>
                  </p:cNvSpPr>
                  <p:nvPr/>
                </p:nvSpPr>
                <p:spPr bwMode="auto">
                  <a:xfrm>
                    <a:off x="696" y="1589"/>
                    <a:ext cx="14" cy="14"/>
                  </a:xfrm>
                  <a:custGeom>
                    <a:avLst/>
                    <a:gdLst>
                      <a:gd name="T0" fmla="*/ 14 w 41"/>
                      <a:gd name="T1" fmla="*/ 7 h 46"/>
                      <a:gd name="T2" fmla="*/ 6 w 41"/>
                      <a:gd name="T3" fmla="*/ 0 h 46"/>
                      <a:gd name="T4" fmla="*/ 0 w 41"/>
                      <a:gd name="T5" fmla="*/ 0 h 46"/>
                      <a:gd name="T6" fmla="*/ 0 w 41"/>
                      <a:gd name="T7" fmla="*/ 14 h 46"/>
                      <a:gd name="T8" fmla="*/ 6 w 41"/>
                      <a:gd name="T9" fmla="*/ 14 h 46"/>
                      <a:gd name="T10" fmla="*/ 14 w 41"/>
                      <a:gd name="T11" fmla="*/ 7 h 46"/>
                      <a:gd name="T12" fmla="*/ 6 w 41"/>
                      <a:gd name="T13" fmla="*/ 14 h 46"/>
                      <a:gd name="T14" fmla="*/ 8 w 41"/>
                      <a:gd name="T15" fmla="*/ 14 h 46"/>
                      <a:gd name="T16" fmla="*/ 9 w 41"/>
                      <a:gd name="T17" fmla="*/ 13 h 46"/>
                      <a:gd name="T18" fmla="*/ 11 w 41"/>
                      <a:gd name="T19" fmla="*/ 13 h 46"/>
                      <a:gd name="T20" fmla="*/ 12 w 41"/>
                      <a:gd name="T21" fmla="*/ 12 h 46"/>
                      <a:gd name="T22" fmla="*/ 13 w 41"/>
                      <a:gd name="T23" fmla="*/ 11 h 46"/>
                      <a:gd name="T24" fmla="*/ 14 w 41"/>
                      <a:gd name="T25" fmla="*/ 10 h 46"/>
                      <a:gd name="T26" fmla="*/ 14 w 41"/>
                      <a:gd name="T27" fmla="*/ 8 h 46"/>
                      <a:gd name="T28" fmla="*/ 14 w 41"/>
                      <a:gd name="T29" fmla="*/ 7 h 46"/>
                      <a:gd name="T30" fmla="*/ 14 w 41"/>
                      <a:gd name="T31" fmla="*/ 6 h 46"/>
                      <a:gd name="T32" fmla="*/ 14 w 41"/>
                      <a:gd name="T33" fmla="*/ 5 h 46"/>
                      <a:gd name="T34" fmla="*/ 13 w 41"/>
                      <a:gd name="T35" fmla="*/ 3 h 46"/>
                      <a:gd name="T36" fmla="*/ 12 w 41"/>
                      <a:gd name="T37" fmla="*/ 2 h 46"/>
                      <a:gd name="T38" fmla="*/ 11 w 41"/>
                      <a:gd name="T39" fmla="*/ 1 h 46"/>
                      <a:gd name="T40" fmla="*/ 9 w 41"/>
                      <a:gd name="T41" fmla="*/ 1 h 46"/>
                      <a:gd name="T42" fmla="*/ 8 w 41"/>
                      <a:gd name="T43" fmla="*/ 0 h 46"/>
                      <a:gd name="T44" fmla="*/ 6 w 41"/>
                      <a:gd name="T45" fmla="*/ 0 h 46"/>
                      <a:gd name="T46" fmla="*/ 14 w 4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1" h="46">
                        <a:moveTo>
                          <a:pt x="41" y="23"/>
                        </a:moveTo>
                        <a:lnTo>
                          <a:pt x="18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8" y="46"/>
                        </a:lnTo>
                        <a:lnTo>
                          <a:pt x="41" y="23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27" y="44"/>
                        </a:lnTo>
                        <a:lnTo>
                          <a:pt x="31" y="42"/>
                        </a:lnTo>
                        <a:lnTo>
                          <a:pt x="35" y="39"/>
                        </a:lnTo>
                        <a:lnTo>
                          <a:pt x="38" y="36"/>
                        </a:lnTo>
                        <a:lnTo>
                          <a:pt x="40" y="32"/>
                        </a:lnTo>
                        <a:lnTo>
                          <a:pt x="41" y="27"/>
                        </a:lnTo>
                        <a:lnTo>
                          <a:pt x="41" y="23"/>
                        </a:lnTo>
                        <a:lnTo>
                          <a:pt x="41" y="19"/>
                        </a:lnTo>
                        <a:lnTo>
                          <a:pt x="40" y="15"/>
                        </a:lnTo>
                        <a:lnTo>
                          <a:pt x="38" y="10"/>
                        </a:lnTo>
                        <a:lnTo>
                          <a:pt x="35" y="7"/>
                        </a:lnTo>
                        <a:lnTo>
                          <a:pt x="31" y="4"/>
                        </a:lnTo>
                        <a:lnTo>
                          <a:pt x="27" y="2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41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0" name="Rectangle 68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696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01" name="Freeform 690"/>
                  <p:cNvSpPr>
                    <a:spLocks noChangeAspect="1"/>
                  </p:cNvSpPr>
                  <p:nvPr/>
                </p:nvSpPr>
                <p:spPr bwMode="auto">
                  <a:xfrm>
                    <a:off x="4841" y="1561"/>
                    <a:ext cx="7" cy="14"/>
                  </a:xfrm>
                  <a:custGeom>
                    <a:avLst/>
                    <a:gdLst>
                      <a:gd name="T0" fmla="*/ 7 w 30"/>
                      <a:gd name="T1" fmla="*/ 7 h 46"/>
                      <a:gd name="T2" fmla="*/ 2 w 30"/>
                      <a:gd name="T3" fmla="*/ 0 h 46"/>
                      <a:gd name="T4" fmla="*/ 0 w 30"/>
                      <a:gd name="T5" fmla="*/ 0 h 46"/>
                      <a:gd name="T6" fmla="*/ 0 w 30"/>
                      <a:gd name="T7" fmla="*/ 14 h 46"/>
                      <a:gd name="T8" fmla="*/ 2 w 30"/>
                      <a:gd name="T9" fmla="*/ 14 h 46"/>
                      <a:gd name="T10" fmla="*/ 7 w 30"/>
                      <a:gd name="T11" fmla="*/ 7 h 46"/>
                      <a:gd name="T12" fmla="*/ 2 w 30"/>
                      <a:gd name="T13" fmla="*/ 14 h 46"/>
                      <a:gd name="T14" fmla="*/ 3 w 30"/>
                      <a:gd name="T15" fmla="*/ 14 h 46"/>
                      <a:gd name="T16" fmla="*/ 4 w 30"/>
                      <a:gd name="T17" fmla="*/ 13 h 46"/>
                      <a:gd name="T18" fmla="*/ 5 w 30"/>
                      <a:gd name="T19" fmla="*/ 13 h 46"/>
                      <a:gd name="T20" fmla="*/ 6 w 30"/>
                      <a:gd name="T21" fmla="*/ 12 h 46"/>
                      <a:gd name="T22" fmla="*/ 6 w 30"/>
                      <a:gd name="T23" fmla="*/ 11 h 46"/>
                      <a:gd name="T24" fmla="*/ 7 w 30"/>
                      <a:gd name="T25" fmla="*/ 10 h 46"/>
                      <a:gd name="T26" fmla="*/ 7 w 30"/>
                      <a:gd name="T27" fmla="*/ 8 h 46"/>
                      <a:gd name="T28" fmla="*/ 7 w 30"/>
                      <a:gd name="T29" fmla="*/ 7 h 46"/>
                      <a:gd name="T30" fmla="*/ 7 w 30"/>
                      <a:gd name="T31" fmla="*/ 6 h 46"/>
                      <a:gd name="T32" fmla="*/ 7 w 30"/>
                      <a:gd name="T33" fmla="*/ 5 h 46"/>
                      <a:gd name="T34" fmla="*/ 6 w 30"/>
                      <a:gd name="T35" fmla="*/ 3 h 46"/>
                      <a:gd name="T36" fmla="*/ 6 w 30"/>
                      <a:gd name="T37" fmla="*/ 2 h 46"/>
                      <a:gd name="T38" fmla="*/ 5 w 30"/>
                      <a:gd name="T39" fmla="*/ 1 h 46"/>
                      <a:gd name="T40" fmla="*/ 4 w 30"/>
                      <a:gd name="T41" fmla="*/ 1 h 46"/>
                      <a:gd name="T42" fmla="*/ 3 w 30"/>
                      <a:gd name="T43" fmla="*/ 0 h 46"/>
                      <a:gd name="T44" fmla="*/ 2 w 30"/>
                      <a:gd name="T45" fmla="*/ 0 h 46"/>
                      <a:gd name="T46" fmla="*/ 7 w 3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0" h="46">
                        <a:moveTo>
                          <a:pt x="30" y="23"/>
                        </a:moveTo>
                        <a:lnTo>
                          <a:pt x="7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7" y="46"/>
                        </a:lnTo>
                        <a:lnTo>
                          <a:pt x="30" y="23"/>
                        </a:lnTo>
                        <a:lnTo>
                          <a:pt x="7" y="46"/>
                        </a:lnTo>
                        <a:lnTo>
                          <a:pt x="12" y="45"/>
                        </a:lnTo>
                        <a:lnTo>
                          <a:pt x="17" y="44"/>
                        </a:lnTo>
                        <a:lnTo>
                          <a:pt x="21" y="42"/>
                        </a:lnTo>
                        <a:lnTo>
                          <a:pt x="24" y="39"/>
                        </a:lnTo>
                        <a:lnTo>
                          <a:pt x="26" y="36"/>
                        </a:lnTo>
                        <a:lnTo>
                          <a:pt x="28" y="32"/>
                        </a:lnTo>
                        <a:lnTo>
                          <a:pt x="29" y="27"/>
                        </a:lnTo>
                        <a:lnTo>
                          <a:pt x="30" y="23"/>
                        </a:lnTo>
                        <a:lnTo>
                          <a:pt x="29" y="19"/>
                        </a:lnTo>
                        <a:lnTo>
                          <a:pt x="28" y="15"/>
                        </a:lnTo>
                        <a:lnTo>
                          <a:pt x="26" y="10"/>
                        </a:lnTo>
                        <a:lnTo>
                          <a:pt x="24" y="7"/>
                        </a:lnTo>
                        <a:lnTo>
                          <a:pt x="21" y="4"/>
                        </a:lnTo>
                        <a:lnTo>
                          <a:pt x="17" y="2"/>
                        </a:lnTo>
                        <a:lnTo>
                          <a:pt x="12" y="0"/>
                        </a:lnTo>
                        <a:lnTo>
                          <a:pt x="7" y="0"/>
                        </a:lnTo>
                        <a:lnTo>
                          <a:pt x="3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2" name="Freeform 691"/>
                  <p:cNvSpPr>
                    <a:spLocks noChangeAspect="1"/>
                  </p:cNvSpPr>
                  <p:nvPr/>
                </p:nvSpPr>
                <p:spPr bwMode="auto">
                  <a:xfrm>
                    <a:off x="4834" y="1568"/>
                    <a:ext cx="14" cy="36"/>
                  </a:xfrm>
                  <a:custGeom>
                    <a:avLst/>
                    <a:gdLst>
                      <a:gd name="T0" fmla="*/ 7 w 47"/>
                      <a:gd name="T1" fmla="*/ 36 h 123"/>
                      <a:gd name="T2" fmla="*/ 14 w 47"/>
                      <a:gd name="T3" fmla="*/ 29 h 123"/>
                      <a:gd name="T4" fmla="*/ 14 w 47"/>
                      <a:gd name="T5" fmla="*/ 0 h 123"/>
                      <a:gd name="T6" fmla="*/ 0 w 47"/>
                      <a:gd name="T7" fmla="*/ 0 h 123"/>
                      <a:gd name="T8" fmla="*/ 0 w 47"/>
                      <a:gd name="T9" fmla="*/ 29 h 123"/>
                      <a:gd name="T10" fmla="*/ 7 w 47"/>
                      <a:gd name="T11" fmla="*/ 36 h 123"/>
                      <a:gd name="T12" fmla="*/ 0 w 47"/>
                      <a:gd name="T13" fmla="*/ 29 h 123"/>
                      <a:gd name="T14" fmla="*/ 0 w 47"/>
                      <a:gd name="T15" fmla="*/ 31 h 123"/>
                      <a:gd name="T16" fmla="*/ 1 w 47"/>
                      <a:gd name="T17" fmla="*/ 32 h 123"/>
                      <a:gd name="T18" fmla="*/ 1 w 47"/>
                      <a:gd name="T19" fmla="*/ 34 h 123"/>
                      <a:gd name="T20" fmla="*/ 2 w 47"/>
                      <a:gd name="T21" fmla="*/ 35 h 123"/>
                      <a:gd name="T22" fmla="*/ 4 w 47"/>
                      <a:gd name="T23" fmla="*/ 35 h 123"/>
                      <a:gd name="T24" fmla="*/ 4 w 47"/>
                      <a:gd name="T25" fmla="*/ 36 h 123"/>
                      <a:gd name="T26" fmla="*/ 6 w 47"/>
                      <a:gd name="T27" fmla="*/ 36 h 123"/>
                      <a:gd name="T28" fmla="*/ 7 w 47"/>
                      <a:gd name="T29" fmla="*/ 36 h 123"/>
                      <a:gd name="T30" fmla="*/ 8 w 47"/>
                      <a:gd name="T31" fmla="*/ 36 h 123"/>
                      <a:gd name="T32" fmla="*/ 10 w 47"/>
                      <a:gd name="T33" fmla="*/ 36 h 123"/>
                      <a:gd name="T34" fmla="*/ 11 w 47"/>
                      <a:gd name="T35" fmla="*/ 35 h 123"/>
                      <a:gd name="T36" fmla="*/ 12 w 47"/>
                      <a:gd name="T37" fmla="*/ 35 h 123"/>
                      <a:gd name="T38" fmla="*/ 13 w 47"/>
                      <a:gd name="T39" fmla="*/ 34 h 123"/>
                      <a:gd name="T40" fmla="*/ 13 w 47"/>
                      <a:gd name="T41" fmla="*/ 32 h 123"/>
                      <a:gd name="T42" fmla="*/ 14 w 47"/>
                      <a:gd name="T43" fmla="*/ 31 h 123"/>
                      <a:gd name="T44" fmla="*/ 14 w 47"/>
                      <a:gd name="T45" fmla="*/ 29 h 123"/>
                      <a:gd name="T46" fmla="*/ 7 w 47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123">
                        <a:moveTo>
                          <a:pt x="24" y="123"/>
                        </a:moveTo>
                        <a:lnTo>
                          <a:pt x="47" y="100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4" y="123"/>
                        </a:lnTo>
                        <a:lnTo>
                          <a:pt x="0" y="100"/>
                        </a:lnTo>
                        <a:lnTo>
                          <a:pt x="1" y="105"/>
                        </a:lnTo>
                        <a:lnTo>
                          <a:pt x="2" y="111"/>
                        </a:lnTo>
                        <a:lnTo>
                          <a:pt x="5" y="115"/>
                        </a:lnTo>
                        <a:lnTo>
                          <a:pt x="7" y="118"/>
                        </a:lnTo>
                        <a:lnTo>
                          <a:pt x="12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4" y="123"/>
                        </a:lnTo>
                        <a:lnTo>
                          <a:pt x="28" y="123"/>
                        </a:lnTo>
                        <a:lnTo>
                          <a:pt x="33" y="122"/>
                        </a:lnTo>
                        <a:lnTo>
                          <a:pt x="36" y="120"/>
                        </a:lnTo>
                        <a:lnTo>
                          <a:pt x="40" y="118"/>
                        </a:lnTo>
                        <a:lnTo>
                          <a:pt x="43" y="115"/>
                        </a:lnTo>
                        <a:lnTo>
                          <a:pt x="45" y="111"/>
                        </a:lnTo>
                        <a:lnTo>
                          <a:pt x="46" y="105"/>
                        </a:lnTo>
                        <a:lnTo>
                          <a:pt x="47" y="100"/>
                        </a:lnTo>
                        <a:lnTo>
                          <a:pt x="24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3" name="Freeform 692"/>
                  <p:cNvSpPr>
                    <a:spLocks noChangeAspect="1"/>
                  </p:cNvSpPr>
                  <p:nvPr/>
                </p:nvSpPr>
                <p:spPr bwMode="auto">
                  <a:xfrm>
                    <a:off x="4827" y="1589"/>
                    <a:ext cx="14" cy="14"/>
                  </a:xfrm>
                  <a:custGeom>
                    <a:avLst/>
                    <a:gdLst>
                      <a:gd name="T0" fmla="*/ 0 w 41"/>
                      <a:gd name="T1" fmla="*/ 7 h 46"/>
                      <a:gd name="T2" fmla="*/ 8 w 41"/>
                      <a:gd name="T3" fmla="*/ 14 h 46"/>
                      <a:gd name="T4" fmla="*/ 14 w 41"/>
                      <a:gd name="T5" fmla="*/ 14 h 46"/>
                      <a:gd name="T6" fmla="*/ 14 w 41"/>
                      <a:gd name="T7" fmla="*/ 0 h 46"/>
                      <a:gd name="T8" fmla="*/ 8 w 41"/>
                      <a:gd name="T9" fmla="*/ 0 h 46"/>
                      <a:gd name="T10" fmla="*/ 0 w 41"/>
                      <a:gd name="T11" fmla="*/ 7 h 46"/>
                      <a:gd name="T12" fmla="*/ 8 w 41"/>
                      <a:gd name="T13" fmla="*/ 0 h 46"/>
                      <a:gd name="T14" fmla="*/ 6 w 41"/>
                      <a:gd name="T15" fmla="*/ 0 h 46"/>
                      <a:gd name="T16" fmla="*/ 4 w 41"/>
                      <a:gd name="T17" fmla="*/ 1 h 46"/>
                      <a:gd name="T18" fmla="*/ 3 w 41"/>
                      <a:gd name="T19" fmla="*/ 1 h 46"/>
                      <a:gd name="T20" fmla="*/ 2 w 41"/>
                      <a:gd name="T21" fmla="*/ 2 h 46"/>
                      <a:gd name="T22" fmla="*/ 1 w 41"/>
                      <a:gd name="T23" fmla="*/ 3 h 46"/>
                      <a:gd name="T24" fmla="*/ 0 w 41"/>
                      <a:gd name="T25" fmla="*/ 5 h 46"/>
                      <a:gd name="T26" fmla="*/ 0 w 41"/>
                      <a:gd name="T27" fmla="*/ 6 h 46"/>
                      <a:gd name="T28" fmla="*/ 0 w 41"/>
                      <a:gd name="T29" fmla="*/ 7 h 46"/>
                      <a:gd name="T30" fmla="*/ 0 w 41"/>
                      <a:gd name="T31" fmla="*/ 8 h 46"/>
                      <a:gd name="T32" fmla="*/ 0 w 41"/>
                      <a:gd name="T33" fmla="*/ 10 h 46"/>
                      <a:gd name="T34" fmla="*/ 1 w 41"/>
                      <a:gd name="T35" fmla="*/ 11 h 46"/>
                      <a:gd name="T36" fmla="*/ 2 w 41"/>
                      <a:gd name="T37" fmla="*/ 12 h 46"/>
                      <a:gd name="T38" fmla="*/ 3 w 41"/>
                      <a:gd name="T39" fmla="*/ 13 h 46"/>
                      <a:gd name="T40" fmla="*/ 4 w 41"/>
                      <a:gd name="T41" fmla="*/ 13 h 46"/>
                      <a:gd name="T42" fmla="*/ 6 w 41"/>
                      <a:gd name="T43" fmla="*/ 14 h 46"/>
                      <a:gd name="T44" fmla="*/ 8 w 41"/>
                      <a:gd name="T45" fmla="*/ 14 h 46"/>
                      <a:gd name="T46" fmla="*/ 0 w 4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1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41" y="46"/>
                        </a:lnTo>
                        <a:lnTo>
                          <a:pt x="41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10" y="4"/>
                        </a:lnTo>
                        <a:lnTo>
                          <a:pt x="6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10" y="42"/>
                        </a:lnTo>
                        <a:lnTo>
                          <a:pt x="13" y="44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4" name="Rectangle 69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827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05" name="Freeform 694"/>
                  <p:cNvSpPr>
                    <a:spLocks noChangeAspect="1"/>
                  </p:cNvSpPr>
                  <p:nvPr/>
                </p:nvSpPr>
                <p:spPr bwMode="auto">
                  <a:xfrm>
                    <a:off x="739" y="1561"/>
                    <a:ext cx="14" cy="14"/>
                  </a:xfrm>
                  <a:custGeom>
                    <a:avLst/>
                    <a:gdLst>
                      <a:gd name="T0" fmla="*/ 14 w 31"/>
                      <a:gd name="T1" fmla="*/ 7 h 46"/>
                      <a:gd name="T2" fmla="*/ 4 w 31"/>
                      <a:gd name="T3" fmla="*/ 0 h 46"/>
                      <a:gd name="T4" fmla="*/ 0 w 31"/>
                      <a:gd name="T5" fmla="*/ 0 h 46"/>
                      <a:gd name="T6" fmla="*/ 0 w 31"/>
                      <a:gd name="T7" fmla="*/ 14 h 46"/>
                      <a:gd name="T8" fmla="*/ 4 w 31"/>
                      <a:gd name="T9" fmla="*/ 14 h 46"/>
                      <a:gd name="T10" fmla="*/ 14 w 31"/>
                      <a:gd name="T11" fmla="*/ 7 h 46"/>
                      <a:gd name="T12" fmla="*/ 4 w 31"/>
                      <a:gd name="T13" fmla="*/ 14 h 46"/>
                      <a:gd name="T14" fmla="*/ 6 w 31"/>
                      <a:gd name="T15" fmla="*/ 14 h 46"/>
                      <a:gd name="T16" fmla="*/ 8 w 31"/>
                      <a:gd name="T17" fmla="*/ 13 h 46"/>
                      <a:gd name="T18" fmla="*/ 10 w 31"/>
                      <a:gd name="T19" fmla="*/ 13 h 46"/>
                      <a:gd name="T20" fmla="*/ 11 w 31"/>
                      <a:gd name="T21" fmla="*/ 12 h 46"/>
                      <a:gd name="T22" fmla="*/ 13 w 31"/>
                      <a:gd name="T23" fmla="*/ 11 h 46"/>
                      <a:gd name="T24" fmla="*/ 13 w 31"/>
                      <a:gd name="T25" fmla="*/ 10 h 46"/>
                      <a:gd name="T26" fmla="*/ 14 w 31"/>
                      <a:gd name="T27" fmla="*/ 8 h 46"/>
                      <a:gd name="T28" fmla="*/ 14 w 31"/>
                      <a:gd name="T29" fmla="*/ 7 h 46"/>
                      <a:gd name="T30" fmla="*/ 14 w 31"/>
                      <a:gd name="T31" fmla="*/ 6 h 46"/>
                      <a:gd name="T32" fmla="*/ 13 w 31"/>
                      <a:gd name="T33" fmla="*/ 5 h 46"/>
                      <a:gd name="T34" fmla="*/ 13 w 31"/>
                      <a:gd name="T35" fmla="*/ 3 h 46"/>
                      <a:gd name="T36" fmla="*/ 11 w 31"/>
                      <a:gd name="T37" fmla="*/ 2 h 46"/>
                      <a:gd name="T38" fmla="*/ 10 w 31"/>
                      <a:gd name="T39" fmla="*/ 1 h 46"/>
                      <a:gd name="T40" fmla="*/ 8 w 31"/>
                      <a:gd name="T41" fmla="*/ 1 h 46"/>
                      <a:gd name="T42" fmla="*/ 6 w 31"/>
                      <a:gd name="T43" fmla="*/ 0 h 46"/>
                      <a:gd name="T44" fmla="*/ 4 w 31"/>
                      <a:gd name="T45" fmla="*/ 0 h 46"/>
                      <a:gd name="T46" fmla="*/ 14 w 3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1" h="46">
                        <a:moveTo>
                          <a:pt x="31" y="23"/>
                        </a:moveTo>
                        <a:lnTo>
                          <a:pt x="8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8" y="46"/>
                        </a:lnTo>
                        <a:lnTo>
                          <a:pt x="31" y="23"/>
                        </a:lnTo>
                        <a:lnTo>
                          <a:pt x="8" y="46"/>
                        </a:lnTo>
                        <a:lnTo>
                          <a:pt x="13" y="45"/>
                        </a:lnTo>
                        <a:lnTo>
                          <a:pt x="17" y="44"/>
                        </a:lnTo>
                        <a:lnTo>
                          <a:pt x="22" y="42"/>
                        </a:lnTo>
                        <a:lnTo>
                          <a:pt x="25" y="39"/>
                        </a:lnTo>
                        <a:lnTo>
                          <a:pt x="28" y="36"/>
                        </a:lnTo>
                        <a:lnTo>
                          <a:pt x="29" y="32"/>
                        </a:lnTo>
                        <a:lnTo>
                          <a:pt x="30" y="27"/>
                        </a:lnTo>
                        <a:lnTo>
                          <a:pt x="31" y="23"/>
                        </a:lnTo>
                        <a:lnTo>
                          <a:pt x="30" y="19"/>
                        </a:lnTo>
                        <a:lnTo>
                          <a:pt x="29" y="15"/>
                        </a:lnTo>
                        <a:lnTo>
                          <a:pt x="28" y="10"/>
                        </a:lnTo>
                        <a:lnTo>
                          <a:pt x="25" y="7"/>
                        </a:lnTo>
                        <a:lnTo>
                          <a:pt x="22" y="4"/>
                        </a:lnTo>
                        <a:lnTo>
                          <a:pt x="17" y="2"/>
                        </a:lnTo>
                        <a:lnTo>
                          <a:pt x="13" y="0"/>
                        </a:lnTo>
                        <a:lnTo>
                          <a:pt x="8" y="0"/>
                        </a:lnTo>
                        <a:lnTo>
                          <a:pt x="31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6" name="Freeform 695"/>
                  <p:cNvSpPr>
                    <a:spLocks noChangeAspect="1"/>
                  </p:cNvSpPr>
                  <p:nvPr/>
                </p:nvSpPr>
                <p:spPr bwMode="auto">
                  <a:xfrm>
                    <a:off x="739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4 w 46"/>
                      <a:gd name="T25" fmla="*/ 36 h 123"/>
                      <a:gd name="T26" fmla="*/ 6 w 46"/>
                      <a:gd name="T27" fmla="*/ 36 h 123"/>
                      <a:gd name="T28" fmla="*/ 7 w 46"/>
                      <a:gd name="T29" fmla="*/ 36 h 123"/>
                      <a:gd name="T30" fmla="*/ 8 w 46"/>
                      <a:gd name="T31" fmla="*/ 36 h 123"/>
                      <a:gd name="T32" fmla="*/ 9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0" y="120"/>
                        </a:lnTo>
                        <a:lnTo>
                          <a:pt x="14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7" y="123"/>
                        </a:lnTo>
                        <a:lnTo>
                          <a:pt x="31" y="122"/>
                        </a:lnTo>
                        <a:lnTo>
                          <a:pt x="35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5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7" name="Freeform 696"/>
                  <p:cNvSpPr>
                    <a:spLocks noChangeAspect="1"/>
                  </p:cNvSpPr>
                  <p:nvPr/>
                </p:nvSpPr>
                <p:spPr bwMode="auto">
                  <a:xfrm>
                    <a:off x="732" y="1589"/>
                    <a:ext cx="7" cy="14"/>
                  </a:xfrm>
                  <a:custGeom>
                    <a:avLst/>
                    <a:gdLst>
                      <a:gd name="T0" fmla="*/ 0 w 39"/>
                      <a:gd name="T1" fmla="*/ 7 h 46"/>
                      <a:gd name="T2" fmla="*/ 4 w 39"/>
                      <a:gd name="T3" fmla="*/ 14 h 46"/>
                      <a:gd name="T4" fmla="*/ 7 w 39"/>
                      <a:gd name="T5" fmla="*/ 14 h 46"/>
                      <a:gd name="T6" fmla="*/ 7 w 39"/>
                      <a:gd name="T7" fmla="*/ 0 h 46"/>
                      <a:gd name="T8" fmla="*/ 4 w 39"/>
                      <a:gd name="T9" fmla="*/ 0 h 46"/>
                      <a:gd name="T10" fmla="*/ 0 w 39"/>
                      <a:gd name="T11" fmla="*/ 7 h 46"/>
                      <a:gd name="T12" fmla="*/ 4 w 39"/>
                      <a:gd name="T13" fmla="*/ 0 h 46"/>
                      <a:gd name="T14" fmla="*/ 3 w 39"/>
                      <a:gd name="T15" fmla="*/ 0 h 46"/>
                      <a:gd name="T16" fmla="*/ 2 w 39"/>
                      <a:gd name="T17" fmla="*/ 1 h 46"/>
                      <a:gd name="T18" fmla="*/ 2 w 39"/>
                      <a:gd name="T19" fmla="*/ 1 h 46"/>
                      <a:gd name="T20" fmla="*/ 1 w 39"/>
                      <a:gd name="T21" fmla="*/ 2 h 46"/>
                      <a:gd name="T22" fmla="*/ 1 w 39"/>
                      <a:gd name="T23" fmla="*/ 3 h 46"/>
                      <a:gd name="T24" fmla="*/ 0 w 39"/>
                      <a:gd name="T25" fmla="*/ 5 h 46"/>
                      <a:gd name="T26" fmla="*/ 0 w 39"/>
                      <a:gd name="T27" fmla="*/ 6 h 46"/>
                      <a:gd name="T28" fmla="*/ 0 w 39"/>
                      <a:gd name="T29" fmla="*/ 7 h 46"/>
                      <a:gd name="T30" fmla="*/ 0 w 39"/>
                      <a:gd name="T31" fmla="*/ 8 h 46"/>
                      <a:gd name="T32" fmla="*/ 0 w 39"/>
                      <a:gd name="T33" fmla="*/ 10 h 46"/>
                      <a:gd name="T34" fmla="*/ 1 w 39"/>
                      <a:gd name="T35" fmla="*/ 11 h 46"/>
                      <a:gd name="T36" fmla="*/ 1 w 39"/>
                      <a:gd name="T37" fmla="*/ 12 h 46"/>
                      <a:gd name="T38" fmla="*/ 2 w 39"/>
                      <a:gd name="T39" fmla="*/ 13 h 46"/>
                      <a:gd name="T40" fmla="*/ 2 w 39"/>
                      <a:gd name="T41" fmla="*/ 13 h 46"/>
                      <a:gd name="T42" fmla="*/ 3 w 39"/>
                      <a:gd name="T43" fmla="*/ 14 h 46"/>
                      <a:gd name="T44" fmla="*/ 4 w 39"/>
                      <a:gd name="T45" fmla="*/ 14 h 46"/>
                      <a:gd name="T46" fmla="*/ 0 w 39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9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39" y="46"/>
                        </a:lnTo>
                        <a:lnTo>
                          <a:pt x="39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8" name="Freeform 697"/>
                  <p:cNvSpPr>
                    <a:spLocks noChangeAspect="1"/>
                  </p:cNvSpPr>
                  <p:nvPr/>
                </p:nvSpPr>
                <p:spPr bwMode="auto">
                  <a:xfrm>
                    <a:off x="732" y="1596"/>
                    <a:ext cx="14" cy="315"/>
                  </a:xfrm>
                  <a:custGeom>
                    <a:avLst/>
                    <a:gdLst>
                      <a:gd name="T0" fmla="*/ 7 w 46"/>
                      <a:gd name="T1" fmla="*/ 315 h 1067"/>
                      <a:gd name="T2" fmla="*/ 14 w 46"/>
                      <a:gd name="T3" fmla="*/ 308 h 1067"/>
                      <a:gd name="T4" fmla="*/ 14 w 46"/>
                      <a:gd name="T5" fmla="*/ 0 h 1067"/>
                      <a:gd name="T6" fmla="*/ 0 w 46"/>
                      <a:gd name="T7" fmla="*/ 0 h 1067"/>
                      <a:gd name="T8" fmla="*/ 0 w 46"/>
                      <a:gd name="T9" fmla="*/ 308 h 1067"/>
                      <a:gd name="T10" fmla="*/ 7 w 46"/>
                      <a:gd name="T11" fmla="*/ 315 h 1067"/>
                      <a:gd name="T12" fmla="*/ 0 w 46"/>
                      <a:gd name="T13" fmla="*/ 308 h 1067"/>
                      <a:gd name="T14" fmla="*/ 0 w 46"/>
                      <a:gd name="T15" fmla="*/ 310 h 1067"/>
                      <a:gd name="T16" fmla="*/ 1 w 46"/>
                      <a:gd name="T17" fmla="*/ 311 h 1067"/>
                      <a:gd name="T18" fmla="*/ 1 w 46"/>
                      <a:gd name="T19" fmla="*/ 312 h 1067"/>
                      <a:gd name="T20" fmla="*/ 2 w 46"/>
                      <a:gd name="T21" fmla="*/ 313 h 1067"/>
                      <a:gd name="T22" fmla="*/ 3 w 46"/>
                      <a:gd name="T23" fmla="*/ 314 h 1067"/>
                      <a:gd name="T24" fmla="*/ 5 w 46"/>
                      <a:gd name="T25" fmla="*/ 315 h 1067"/>
                      <a:gd name="T26" fmla="*/ 6 w 46"/>
                      <a:gd name="T27" fmla="*/ 315 h 1067"/>
                      <a:gd name="T28" fmla="*/ 7 w 46"/>
                      <a:gd name="T29" fmla="*/ 315 h 1067"/>
                      <a:gd name="T30" fmla="*/ 8 w 46"/>
                      <a:gd name="T31" fmla="*/ 315 h 1067"/>
                      <a:gd name="T32" fmla="*/ 9 w 46"/>
                      <a:gd name="T33" fmla="*/ 315 h 1067"/>
                      <a:gd name="T34" fmla="*/ 11 w 46"/>
                      <a:gd name="T35" fmla="*/ 314 h 1067"/>
                      <a:gd name="T36" fmla="*/ 12 w 46"/>
                      <a:gd name="T37" fmla="*/ 313 h 1067"/>
                      <a:gd name="T38" fmla="*/ 13 w 46"/>
                      <a:gd name="T39" fmla="*/ 312 h 1067"/>
                      <a:gd name="T40" fmla="*/ 13 w 46"/>
                      <a:gd name="T41" fmla="*/ 311 h 1067"/>
                      <a:gd name="T42" fmla="*/ 14 w 46"/>
                      <a:gd name="T43" fmla="*/ 310 h 1067"/>
                      <a:gd name="T44" fmla="*/ 14 w 46"/>
                      <a:gd name="T45" fmla="*/ 308 h 1067"/>
                      <a:gd name="T46" fmla="*/ 7 w 46"/>
                      <a:gd name="T47" fmla="*/ 315 h 106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067">
                        <a:moveTo>
                          <a:pt x="23" y="1067"/>
                        </a:moveTo>
                        <a:lnTo>
                          <a:pt x="46" y="1044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44"/>
                        </a:lnTo>
                        <a:lnTo>
                          <a:pt x="23" y="1067"/>
                        </a:lnTo>
                        <a:lnTo>
                          <a:pt x="0" y="1044"/>
                        </a:lnTo>
                        <a:lnTo>
                          <a:pt x="0" y="1049"/>
                        </a:lnTo>
                        <a:lnTo>
                          <a:pt x="2" y="1054"/>
                        </a:lnTo>
                        <a:lnTo>
                          <a:pt x="4" y="1057"/>
                        </a:lnTo>
                        <a:lnTo>
                          <a:pt x="7" y="1061"/>
                        </a:lnTo>
                        <a:lnTo>
                          <a:pt x="10" y="1064"/>
                        </a:lnTo>
                        <a:lnTo>
                          <a:pt x="15" y="1066"/>
                        </a:lnTo>
                        <a:lnTo>
                          <a:pt x="19" y="1067"/>
                        </a:lnTo>
                        <a:lnTo>
                          <a:pt x="23" y="1067"/>
                        </a:lnTo>
                        <a:lnTo>
                          <a:pt x="27" y="1067"/>
                        </a:lnTo>
                        <a:lnTo>
                          <a:pt x="31" y="1066"/>
                        </a:lnTo>
                        <a:lnTo>
                          <a:pt x="36" y="1064"/>
                        </a:lnTo>
                        <a:lnTo>
                          <a:pt x="39" y="1061"/>
                        </a:lnTo>
                        <a:lnTo>
                          <a:pt x="42" y="1057"/>
                        </a:lnTo>
                        <a:lnTo>
                          <a:pt x="44" y="1054"/>
                        </a:lnTo>
                        <a:lnTo>
                          <a:pt x="46" y="1049"/>
                        </a:lnTo>
                        <a:lnTo>
                          <a:pt x="46" y="1044"/>
                        </a:lnTo>
                        <a:lnTo>
                          <a:pt x="23" y="106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9" name="Freeform 698"/>
                  <p:cNvSpPr>
                    <a:spLocks noChangeAspect="1"/>
                  </p:cNvSpPr>
                  <p:nvPr/>
                </p:nvSpPr>
                <p:spPr bwMode="auto">
                  <a:xfrm>
                    <a:off x="739" y="1904"/>
                    <a:ext cx="21" cy="7"/>
                  </a:xfrm>
                  <a:custGeom>
                    <a:avLst/>
                    <a:gdLst>
                      <a:gd name="T0" fmla="*/ 21 w 68"/>
                      <a:gd name="T1" fmla="*/ 4 h 47"/>
                      <a:gd name="T2" fmla="*/ 14 w 68"/>
                      <a:gd name="T3" fmla="*/ 0 h 47"/>
                      <a:gd name="T4" fmla="*/ 0 w 68"/>
                      <a:gd name="T5" fmla="*/ 0 h 47"/>
                      <a:gd name="T6" fmla="*/ 0 w 68"/>
                      <a:gd name="T7" fmla="*/ 7 h 47"/>
                      <a:gd name="T8" fmla="*/ 14 w 68"/>
                      <a:gd name="T9" fmla="*/ 7 h 47"/>
                      <a:gd name="T10" fmla="*/ 21 w 68"/>
                      <a:gd name="T11" fmla="*/ 4 h 47"/>
                      <a:gd name="T12" fmla="*/ 14 w 68"/>
                      <a:gd name="T13" fmla="*/ 7 h 47"/>
                      <a:gd name="T14" fmla="*/ 16 w 68"/>
                      <a:gd name="T15" fmla="*/ 7 h 47"/>
                      <a:gd name="T16" fmla="*/ 17 w 68"/>
                      <a:gd name="T17" fmla="*/ 7 h 47"/>
                      <a:gd name="T18" fmla="*/ 18 w 68"/>
                      <a:gd name="T19" fmla="*/ 6 h 47"/>
                      <a:gd name="T20" fmla="*/ 19 w 68"/>
                      <a:gd name="T21" fmla="*/ 6 h 47"/>
                      <a:gd name="T22" fmla="*/ 20 w 68"/>
                      <a:gd name="T23" fmla="*/ 5 h 47"/>
                      <a:gd name="T24" fmla="*/ 20 w 68"/>
                      <a:gd name="T25" fmla="*/ 5 h 47"/>
                      <a:gd name="T26" fmla="*/ 21 w 68"/>
                      <a:gd name="T27" fmla="*/ 4 h 47"/>
                      <a:gd name="T28" fmla="*/ 21 w 68"/>
                      <a:gd name="T29" fmla="*/ 4 h 47"/>
                      <a:gd name="T30" fmla="*/ 21 w 68"/>
                      <a:gd name="T31" fmla="*/ 3 h 47"/>
                      <a:gd name="T32" fmla="*/ 20 w 68"/>
                      <a:gd name="T33" fmla="*/ 2 h 47"/>
                      <a:gd name="T34" fmla="*/ 20 w 68"/>
                      <a:gd name="T35" fmla="*/ 2 h 47"/>
                      <a:gd name="T36" fmla="*/ 19 w 68"/>
                      <a:gd name="T37" fmla="*/ 1 h 47"/>
                      <a:gd name="T38" fmla="*/ 18 w 68"/>
                      <a:gd name="T39" fmla="*/ 1 h 47"/>
                      <a:gd name="T40" fmla="*/ 17 w 68"/>
                      <a:gd name="T41" fmla="*/ 0 h 47"/>
                      <a:gd name="T42" fmla="*/ 16 w 68"/>
                      <a:gd name="T43" fmla="*/ 0 h 47"/>
                      <a:gd name="T44" fmla="*/ 14 w 68"/>
                      <a:gd name="T45" fmla="*/ 0 h 47"/>
                      <a:gd name="T46" fmla="*/ 21 w 68"/>
                      <a:gd name="T47" fmla="*/ 4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8" h="47">
                        <a:moveTo>
                          <a:pt x="68" y="24"/>
                        </a:moveTo>
                        <a:lnTo>
                          <a:pt x="45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45" y="47"/>
                        </a:lnTo>
                        <a:lnTo>
                          <a:pt x="68" y="24"/>
                        </a:lnTo>
                        <a:lnTo>
                          <a:pt x="45" y="47"/>
                        </a:lnTo>
                        <a:lnTo>
                          <a:pt x="51" y="47"/>
                        </a:lnTo>
                        <a:lnTo>
                          <a:pt x="55" y="45"/>
                        </a:lnTo>
                        <a:lnTo>
                          <a:pt x="59" y="42"/>
                        </a:lnTo>
                        <a:lnTo>
                          <a:pt x="62" y="39"/>
                        </a:lnTo>
                        <a:lnTo>
                          <a:pt x="65" y="36"/>
                        </a:lnTo>
                        <a:lnTo>
                          <a:pt x="66" y="32"/>
                        </a:lnTo>
                        <a:lnTo>
                          <a:pt x="67" y="28"/>
                        </a:lnTo>
                        <a:lnTo>
                          <a:pt x="68" y="24"/>
                        </a:lnTo>
                        <a:lnTo>
                          <a:pt x="67" y="19"/>
                        </a:lnTo>
                        <a:lnTo>
                          <a:pt x="66" y="15"/>
                        </a:lnTo>
                        <a:lnTo>
                          <a:pt x="65" y="11"/>
                        </a:lnTo>
                        <a:lnTo>
                          <a:pt x="62" y="8"/>
                        </a:lnTo>
                        <a:lnTo>
                          <a:pt x="59" y="5"/>
                        </a:lnTo>
                        <a:lnTo>
                          <a:pt x="55" y="2"/>
                        </a:lnTo>
                        <a:lnTo>
                          <a:pt x="51" y="0"/>
                        </a:lnTo>
                        <a:lnTo>
                          <a:pt x="45" y="0"/>
                        </a:lnTo>
                        <a:lnTo>
                          <a:pt x="68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0" name="Freeform 699"/>
                  <p:cNvSpPr>
                    <a:spLocks noChangeAspect="1"/>
                  </p:cNvSpPr>
                  <p:nvPr/>
                </p:nvSpPr>
                <p:spPr bwMode="auto">
                  <a:xfrm>
                    <a:off x="746" y="1911"/>
                    <a:ext cx="14" cy="21"/>
                  </a:xfrm>
                  <a:custGeom>
                    <a:avLst/>
                    <a:gdLst>
                      <a:gd name="T0" fmla="*/ 7 w 46"/>
                      <a:gd name="T1" fmla="*/ 21 h 87"/>
                      <a:gd name="T2" fmla="*/ 14 w 46"/>
                      <a:gd name="T3" fmla="*/ 15 h 87"/>
                      <a:gd name="T4" fmla="*/ 14 w 46"/>
                      <a:gd name="T5" fmla="*/ 0 h 87"/>
                      <a:gd name="T6" fmla="*/ 0 w 46"/>
                      <a:gd name="T7" fmla="*/ 0 h 87"/>
                      <a:gd name="T8" fmla="*/ 0 w 46"/>
                      <a:gd name="T9" fmla="*/ 15 h 87"/>
                      <a:gd name="T10" fmla="*/ 7 w 46"/>
                      <a:gd name="T11" fmla="*/ 21 h 87"/>
                      <a:gd name="T12" fmla="*/ 0 w 46"/>
                      <a:gd name="T13" fmla="*/ 15 h 87"/>
                      <a:gd name="T14" fmla="*/ 0 w 46"/>
                      <a:gd name="T15" fmla="*/ 17 h 87"/>
                      <a:gd name="T16" fmla="*/ 0 w 46"/>
                      <a:gd name="T17" fmla="*/ 18 h 87"/>
                      <a:gd name="T18" fmla="*/ 1 w 46"/>
                      <a:gd name="T19" fmla="*/ 19 h 87"/>
                      <a:gd name="T20" fmla="*/ 2 w 46"/>
                      <a:gd name="T21" fmla="*/ 20 h 87"/>
                      <a:gd name="T22" fmla="*/ 3 w 46"/>
                      <a:gd name="T23" fmla="*/ 20 h 87"/>
                      <a:gd name="T24" fmla="*/ 5 w 46"/>
                      <a:gd name="T25" fmla="*/ 21 h 87"/>
                      <a:gd name="T26" fmla="*/ 6 w 46"/>
                      <a:gd name="T27" fmla="*/ 21 h 87"/>
                      <a:gd name="T28" fmla="*/ 7 w 46"/>
                      <a:gd name="T29" fmla="*/ 21 h 87"/>
                      <a:gd name="T30" fmla="*/ 9 w 46"/>
                      <a:gd name="T31" fmla="*/ 21 h 87"/>
                      <a:gd name="T32" fmla="*/ 10 w 46"/>
                      <a:gd name="T33" fmla="*/ 21 h 87"/>
                      <a:gd name="T34" fmla="*/ 11 w 46"/>
                      <a:gd name="T35" fmla="*/ 20 h 87"/>
                      <a:gd name="T36" fmla="*/ 12 w 46"/>
                      <a:gd name="T37" fmla="*/ 20 h 87"/>
                      <a:gd name="T38" fmla="*/ 13 w 46"/>
                      <a:gd name="T39" fmla="*/ 19 h 87"/>
                      <a:gd name="T40" fmla="*/ 13 w 46"/>
                      <a:gd name="T41" fmla="*/ 18 h 87"/>
                      <a:gd name="T42" fmla="*/ 14 w 46"/>
                      <a:gd name="T43" fmla="*/ 17 h 87"/>
                      <a:gd name="T44" fmla="*/ 14 w 46"/>
                      <a:gd name="T45" fmla="*/ 15 h 87"/>
                      <a:gd name="T46" fmla="*/ 7 w 46"/>
                      <a:gd name="T47" fmla="*/ 21 h 8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87">
                        <a:moveTo>
                          <a:pt x="23" y="87"/>
                        </a:moveTo>
                        <a:lnTo>
                          <a:pt x="46" y="64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64"/>
                        </a:lnTo>
                        <a:lnTo>
                          <a:pt x="23" y="87"/>
                        </a:lnTo>
                        <a:lnTo>
                          <a:pt x="0" y="64"/>
                        </a:lnTo>
                        <a:lnTo>
                          <a:pt x="0" y="69"/>
                        </a:lnTo>
                        <a:lnTo>
                          <a:pt x="1" y="73"/>
                        </a:lnTo>
                        <a:lnTo>
                          <a:pt x="4" y="77"/>
                        </a:lnTo>
                        <a:lnTo>
                          <a:pt x="6" y="81"/>
                        </a:lnTo>
                        <a:lnTo>
                          <a:pt x="11" y="84"/>
                        </a:lnTo>
                        <a:lnTo>
                          <a:pt x="15" y="85"/>
                        </a:lnTo>
                        <a:lnTo>
                          <a:pt x="19" y="86"/>
                        </a:lnTo>
                        <a:lnTo>
                          <a:pt x="23" y="87"/>
                        </a:lnTo>
                        <a:lnTo>
                          <a:pt x="28" y="86"/>
                        </a:lnTo>
                        <a:lnTo>
                          <a:pt x="32" y="85"/>
                        </a:lnTo>
                        <a:lnTo>
                          <a:pt x="35" y="84"/>
                        </a:lnTo>
                        <a:lnTo>
                          <a:pt x="39" y="81"/>
                        </a:lnTo>
                        <a:lnTo>
                          <a:pt x="42" y="77"/>
                        </a:lnTo>
                        <a:lnTo>
                          <a:pt x="44" y="73"/>
                        </a:lnTo>
                        <a:lnTo>
                          <a:pt x="45" y="69"/>
                        </a:lnTo>
                        <a:lnTo>
                          <a:pt x="46" y="64"/>
                        </a:lnTo>
                        <a:lnTo>
                          <a:pt x="23" y="8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1" name="Freeform 700"/>
                  <p:cNvSpPr>
                    <a:spLocks noChangeAspect="1"/>
                  </p:cNvSpPr>
                  <p:nvPr/>
                </p:nvSpPr>
                <p:spPr bwMode="auto">
                  <a:xfrm>
                    <a:off x="732" y="1919"/>
                    <a:ext cx="21" cy="14"/>
                  </a:xfrm>
                  <a:custGeom>
                    <a:avLst/>
                    <a:gdLst>
                      <a:gd name="T0" fmla="*/ 0 w 63"/>
                      <a:gd name="T1" fmla="*/ 7 h 46"/>
                      <a:gd name="T2" fmla="*/ 8 w 63"/>
                      <a:gd name="T3" fmla="*/ 14 h 46"/>
                      <a:gd name="T4" fmla="*/ 21 w 63"/>
                      <a:gd name="T5" fmla="*/ 14 h 46"/>
                      <a:gd name="T6" fmla="*/ 21 w 63"/>
                      <a:gd name="T7" fmla="*/ 0 h 46"/>
                      <a:gd name="T8" fmla="*/ 8 w 63"/>
                      <a:gd name="T9" fmla="*/ 0 h 46"/>
                      <a:gd name="T10" fmla="*/ 0 w 63"/>
                      <a:gd name="T11" fmla="*/ 7 h 46"/>
                      <a:gd name="T12" fmla="*/ 8 w 63"/>
                      <a:gd name="T13" fmla="*/ 0 h 46"/>
                      <a:gd name="T14" fmla="*/ 6 w 63"/>
                      <a:gd name="T15" fmla="*/ 0 h 46"/>
                      <a:gd name="T16" fmla="*/ 4 w 63"/>
                      <a:gd name="T17" fmla="*/ 1 h 46"/>
                      <a:gd name="T18" fmla="*/ 3 w 63"/>
                      <a:gd name="T19" fmla="*/ 1 h 46"/>
                      <a:gd name="T20" fmla="*/ 2 w 63"/>
                      <a:gd name="T21" fmla="*/ 2 h 46"/>
                      <a:gd name="T22" fmla="*/ 1 w 63"/>
                      <a:gd name="T23" fmla="*/ 3 h 46"/>
                      <a:gd name="T24" fmla="*/ 0 w 63"/>
                      <a:gd name="T25" fmla="*/ 4 h 46"/>
                      <a:gd name="T26" fmla="*/ 0 w 63"/>
                      <a:gd name="T27" fmla="*/ 6 h 46"/>
                      <a:gd name="T28" fmla="*/ 0 w 63"/>
                      <a:gd name="T29" fmla="*/ 7 h 46"/>
                      <a:gd name="T30" fmla="*/ 0 w 63"/>
                      <a:gd name="T31" fmla="*/ 8 h 46"/>
                      <a:gd name="T32" fmla="*/ 0 w 63"/>
                      <a:gd name="T33" fmla="*/ 9 h 46"/>
                      <a:gd name="T34" fmla="*/ 1 w 63"/>
                      <a:gd name="T35" fmla="*/ 11 h 46"/>
                      <a:gd name="T36" fmla="*/ 2 w 63"/>
                      <a:gd name="T37" fmla="*/ 12 h 46"/>
                      <a:gd name="T38" fmla="*/ 3 w 63"/>
                      <a:gd name="T39" fmla="*/ 13 h 46"/>
                      <a:gd name="T40" fmla="*/ 4 w 63"/>
                      <a:gd name="T41" fmla="*/ 13 h 46"/>
                      <a:gd name="T42" fmla="*/ 6 w 63"/>
                      <a:gd name="T43" fmla="*/ 14 h 46"/>
                      <a:gd name="T44" fmla="*/ 8 w 63"/>
                      <a:gd name="T45" fmla="*/ 14 h 46"/>
                      <a:gd name="T46" fmla="*/ 0 w 63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3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63" y="46"/>
                        </a:lnTo>
                        <a:lnTo>
                          <a:pt x="63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4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1"/>
                        </a:lnTo>
                        <a:lnTo>
                          <a:pt x="3" y="35"/>
                        </a:lnTo>
                        <a:lnTo>
                          <a:pt x="5" y="39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8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2" name="Freeform 701"/>
                  <p:cNvSpPr>
                    <a:spLocks noChangeAspect="1"/>
                  </p:cNvSpPr>
                  <p:nvPr/>
                </p:nvSpPr>
                <p:spPr bwMode="auto">
                  <a:xfrm>
                    <a:off x="732" y="1926"/>
                    <a:ext cx="14" cy="136"/>
                  </a:xfrm>
                  <a:custGeom>
                    <a:avLst/>
                    <a:gdLst>
                      <a:gd name="T0" fmla="*/ 3 w 46"/>
                      <a:gd name="T1" fmla="*/ 135 h 455"/>
                      <a:gd name="T2" fmla="*/ 14 w 46"/>
                      <a:gd name="T3" fmla="*/ 129 h 455"/>
                      <a:gd name="T4" fmla="*/ 14 w 46"/>
                      <a:gd name="T5" fmla="*/ 0 h 455"/>
                      <a:gd name="T6" fmla="*/ 0 w 46"/>
                      <a:gd name="T7" fmla="*/ 0 h 455"/>
                      <a:gd name="T8" fmla="*/ 0 w 46"/>
                      <a:gd name="T9" fmla="*/ 129 h 455"/>
                      <a:gd name="T10" fmla="*/ 3 w 46"/>
                      <a:gd name="T11" fmla="*/ 135 h 455"/>
                      <a:gd name="T12" fmla="*/ 0 w 46"/>
                      <a:gd name="T13" fmla="*/ 129 h 455"/>
                      <a:gd name="T14" fmla="*/ 0 w 46"/>
                      <a:gd name="T15" fmla="*/ 131 h 455"/>
                      <a:gd name="T16" fmla="*/ 1 w 46"/>
                      <a:gd name="T17" fmla="*/ 132 h 455"/>
                      <a:gd name="T18" fmla="*/ 1 w 46"/>
                      <a:gd name="T19" fmla="*/ 133 h 455"/>
                      <a:gd name="T20" fmla="*/ 2 w 46"/>
                      <a:gd name="T21" fmla="*/ 134 h 455"/>
                      <a:gd name="T22" fmla="*/ 3 w 46"/>
                      <a:gd name="T23" fmla="*/ 135 h 455"/>
                      <a:gd name="T24" fmla="*/ 5 w 46"/>
                      <a:gd name="T25" fmla="*/ 136 h 455"/>
                      <a:gd name="T26" fmla="*/ 6 w 46"/>
                      <a:gd name="T27" fmla="*/ 136 h 455"/>
                      <a:gd name="T28" fmla="*/ 7 w 46"/>
                      <a:gd name="T29" fmla="*/ 136 h 455"/>
                      <a:gd name="T30" fmla="*/ 9 w 46"/>
                      <a:gd name="T31" fmla="*/ 136 h 455"/>
                      <a:gd name="T32" fmla="*/ 10 w 46"/>
                      <a:gd name="T33" fmla="*/ 136 h 455"/>
                      <a:gd name="T34" fmla="*/ 11 w 46"/>
                      <a:gd name="T35" fmla="*/ 135 h 455"/>
                      <a:gd name="T36" fmla="*/ 12 w 46"/>
                      <a:gd name="T37" fmla="*/ 134 h 455"/>
                      <a:gd name="T38" fmla="*/ 13 w 46"/>
                      <a:gd name="T39" fmla="*/ 133 h 455"/>
                      <a:gd name="T40" fmla="*/ 13 w 46"/>
                      <a:gd name="T41" fmla="*/ 132 h 455"/>
                      <a:gd name="T42" fmla="*/ 14 w 46"/>
                      <a:gd name="T43" fmla="*/ 131 h 455"/>
                      <a:gd name="T44" fmla="*/ 14 w 46"/>
                      <a:gd name="T45" fmla="*/ 129 h 455"/>
                      <a:gd name="T46" fmla="*/ 3 w 46"/>
                      <a:gd name="T47" fmla="*/ 135 h 45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455">
                        <a:moveTo>
                          <a:pt x="10" y="450"/>
                        </a:moveTo>
                        <a:lnTo>
                          <a:pt x="46" y="43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431"/>
                        </a:lnTo>
                        <a:lnTo>
                          <a:pt x="10" y="450"/>
                        </a:lnTo>
                        <a:lnTo>
                          <a:pt x="0" y="431"/>
                        </a:lnTo>
                        <a:lnTo>
                          <a:pt x="0" y="437"/>
                        </a:lnTo>
                        <a:lnTo>
                          <a:pt x="2" y="442"/>
                        </a:lnTo>
                        <a:lnTo>
                          <a:pt x="4" y="445"/>
                        </a:lnTo>
                        <a:lnTo>
                          <a:pt x="8" y="448"/>
                        </a:lnTo>
                        <a:lnTo>
                          <a:pt x="11" y="451"/>
                        </a:lnTo>
                        <a:lnTo>
                          <a:pt x="15" y="454"/>
                        </a:lnTo>
                        <a:lnTo>
                          <a:pt x="19" y="455"/>
                        </a:lnTo>
                        <a:lnTo>
                          <a:pt x="23" y="455"/>
                        </a:lnTo>
                        <a:lnTo>
                          <a:pt x="28" y="455"/>
                        </a:lnTo>
                        <a:lnTo>
                          <a:pt x="32" y="454"/>
                        </a:lnTo>
                        <a:lnTo>
                          <a:pt x="36" y="451"/>
                        </a:lnTo>
                        <a:lnTo>
                          <a:pt x="39" y="448"/>
                        </a:lnTo>
                        <a:lnTo>
                          <a:pt x="42" y="445"/>
                        </a:lnTo>
                        <a:lnTo>
                          <a:pt x="44" y="442"/>
                        </a:lnTo>
                        <a:lnTo>
                          <a:pt x="45" y="437"/>
                        </a:lnTo>
                        <a:lnTo>
                          <a:pt x="46" y="431"/>
                        </a:lnTo>
                        <a:lnTo>
                          <a:pt x="10" y="45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3" name="Freeform 702"/>
                  <p:cNvSpPr>
                    <a:spLocks noChangeAspect="1"/>
                  </p:cNvSpPr>
                  <p:nvPr/>
                </p:nvSpPr>
                <p:spPr bwMode="auto">
                  <a:xfrm>
                    <a:off x="739" y="2055"/>
                    <a:ext cx="14" cy="14"/>
                  </a:xfrm>
                  <a:custGeom>
                    <a:avLst/>
                    <a:gdLst>
                      <a:gd name="T0" fmla="*/ 14 w 68"/>
                      <a:gd name="T1" fmla="*/ 9 h 66"/>
                      <a:gd name="T2" fmla="*/ 12 w 68"/>
                      <a:gd name="T3" fmla="*/ 5 h 66"/>
                      <a:gd name="T4" fmla="*/ 6 w 68"/>
                      <a:gd name="T5" fmla="*/ 0 h 66"/>
                      <a:gd name="T6" fmla="*/ 0 w 68"/>
                      <a:gd name="T7" fmla="*/ 8 h 66"/>
                      <a:gd name="T8" fmla="*/ 6 w 68"/>
                      <a:gd name="T9" fmla="*/ 13 h 66"/>
                      <a:gd name="T10" fmla="*/ 14 w 68"/>
                      <a:gd name="T11" fmla="*/ 9 h 66"/>
                      <a:gd name="T12" fmla="*/ 6 w 68"/>
                      <a:gd name="T13" fmla="*/ 13 h 66"/>
                      <a:gd name="T14" fmla="*/ 7 w 68"/>
                      <a:gd name="T15" fmla="*/ 14 h 66"/>
                      <a:gd name="T16" fmla="*/ 8 w 68"/>
                      <a:gd name="T17" fmla="*/ 14 h 66"/>
                      <a:gd name="T18" fmla="*/ 9 w 68"/>
                      <a:gd name="T19" fmla="*/ 14 h 66"/>
                      <a:gd name="T20" fmla="*/ 10 w 68"/>
                      <a:gd name="T21" fmla="*/ 14 h 66"/>
                      <a:gd name="T22" fmla="*/ 11 w 68"/>
                      <a:gd name="T23" fmla="*/ 14 h 66"/>
                      <a:gd name="T24" fmla="*/ 12 w 68"/>
                      <a:gd name="T25" fmla="*/ 13 h 66"/>
                      <a:gd name="T26" fmla="*/ 13 w 68"/>
                      <a:gd name="T27" fmla="*/ 12 h 66"/>
                      <a:gd name="T28" fmla="*/ 13 w 68"/>
                      <a:gd name="T29" fmla="*/ 12 h 66"/>
                      <a:gd name="T30" fmla="*/ 13 w 68"/>
                      <a:gd name="T31" fmla="*/ 11 h 66"/>
                      <a:gd name="T32" fmla="*/ 14 w 68"/>
                      <a:gd name="T33" fmla="*/ 10 h 66"/>
                      <a:gd name="T34" fmla="*/ 14 w 68"/>
                      <a:gd name="T35" fmla="*/ 9 h 66"/>
                      <a:gd name="T36" fmla="*/ 14 w 68"/>
                      <a:gd name="T37" fmla="*/ 8 h 66"/>
                      <a:gd name="T38" fmla="*/ 14 w 68"/>
                      <a:gd name="T39" fmla="*/ 7 h 66"/>
                      <a:gd name="T40" fmla="*/ 13 w 68"/>
                      <a:gd name="T41" fmla="*/ 7 h 66"/>
                      <a:gd name="T42" fmla="*/ 13 w 68"/>
                      <a:gd name="T43" fmla="*/ 6 h 66"/>
                      <a:gd name="T44" fmla="*/ 12 w 68"/>
                      <a:gd name="T45" fmla="*/ 5 h 66"/>
                      <a:gd name="T46" fmla="*/ 14 w 68"/>
                      <a:gd name="T47" fmla="*/ 9 h 6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8" h="66">
                        <a:moveTo>
                          <a:pt x="67" y="42"/>
                        </a:moveTo>
                        <a:lnTo>
                          <a:pt x="58" y="23"/>
                        </a:lnTo>
                        <a:lnTo>
                          <a:pt x="27" y="0"/>
                        </a:lnTo>
                        <a:lnTo>
                          <a:pt x="0" y="38"/>
                        </a:lnTo>
                        <a:lnTo>
                          <a:pt x="31" y="60"/>
                        </a:lnTo>
                        <a:lnTo>
                          <a:pt x="67" y="42"/>
                        </a:lnTo>
                        <a:lnTo>
                          <a:pt x="31" y="60"/>
                        </a:lnTo>
                        <a:lnTo>
                          <a:pt x="35" y="64"/>
                        </a:lnTo>
                        <a:lnTo>
                          <a:pt x="40" y="65"/>
                        </a:lnTo>
                        <a:lnTo>
                          <a:pt x="45" y="66"/>
                        </a:lnTo>
                        <a:lnTo>
                          <a:pt x="49" y="65"/>
                        </a:lnTo>
                        <a:lnTo>
                          <a:pt x="53" y="64"/>
                        </a:lnTo>
                        <a:lnTo>
                          <a:pt x="56" y="62"/>
                        </a:lnTo>
                        <a:lnTo>
                          <a:pt x="61" y="58"/>
                        </a:lnTo>
                        <a:lnTo>
                          <a:pt x="63" y="55"/>
                        </a:lnTo>
                        <a:lnTo>
                          <a:pt x="65" y="52"/>
                        </a:lnTo>
                        <a:lnTo>
                          <a:pt x="67" y="48"/>
                        </a:lnTo>
                        <a:lnTo>
                          <a:pt x="68" y="44"/>
                        </a:lnTo>
                        <a:lnTo>
                          <a:pt x="68" y="39"/>
                        </a:lnTo>
                        <a:lnTo>
                          <a:pt x="67" y="35"/>
                        </a:lnTo>
                        <a:lnTo>
                          <a:pt x="65" y="31"/>
                        </a:lnTo>
                        <a:lnTo>
                          <a:pt x="62" y="27"/>
                        </a:lnTo>
                        <a:lnTo>
                          <a:pt x="58" y="23"/>
                        </a:lnTo>
                        <a:lnTo>
                          <a:pt x="67" y="4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4" name="Rectangle 70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39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15" name="Freeform 704"/>
                  <p:cNvSpPr>
                    <a:spLocks noChangeAspect="1"/>
                  </p:cNvSpPr>
                  <p:nvPr/>
                </p:nvSpPr>
                <p:spPr bwMode="auto">
                  <a:xfrm>
                    <a:off x="4784" y="1561"/>
                    <a:ext cx="14" cy="14"/>
                  </a:xfrm>
                  <a:custGeom>
                    <a:avLst/>
                    <a:gdLst>
                      <a:gd name="T0" fmla="*/ 0 w 32"/>
                      <a:gd name="T1" fmla="*/ 7 h 46"/>
                      <a:gd name="T2" fmla="*/ 10 w 32"/>
                      <a:gd name="T3" fmla="*/ 14 h 46"/>
                      <a:gd name="T4" fmla="*/ 14 w 32"/>
                      <a:gd name="T5" fmla="*/ 14 h 46"/>
                      <a:gd name="T6" fmla="*/ 14 w 32"/>
                      <a:gd name="T7" fmla="*/ 0 h 46"/>
                      <a:gd name="T8" fmla="*/ 10 w 32"/>
                      <a:gd name="T9" fmla="*/ 0 h 46"/>
                      <a:gd name="T10" fmla="*/ 0 w 32"/>
                      <a:gd name="T11" fmla="*/ 7 h 46"/>
                      <a:gd name="T12" fmla="*/ 10 w 32"/>
                      <a:gd name="T13" fmla="*/ 0 h 46"/>
                      <a:gd name="T14" fmla="*/ 7 w 32"/>
                      <a:gd name="T15" fmla="*/ 0 h 46"/>
                      <a:gd name="T16" fmla="*/ 6 w 32"/>
                      <a:gd name="T17" fmla="*/ 1 h 46"/>
                      <a:gd name="T18" fmla="*/ 4 w 32"/>
                      <a:gd name="T19" fmla="*/ 1 h 46"/>
                      <a:gd name="T20" fmla="*/ 2 w 32"/>
                      <a:gd name="T21" fmla="*/ 2 h 46"/>
                      <a:gd name="T22" fmla="*/ 1 w 32"/>
                      <a:gd name="T23" fmla="*/ 3 h 46"/>
                      <a:gd name="T24" fmla="*/ 0 w 32"/>
                      <a:gd name="T25" fmla="*/ 5 h 46"/>
                      <a:gd name="T26" fmla="*/ 0 w 32"/>
                      <a:gd name="T27" fmla="*/ 6 h 46"/>
                      <a:gd name="T28" fmla="*/ 0 w 32"/>
                      <a:gd name="T29" fmla="*/ 7 h 46"/>
                      <a:gd name="T30" fmla="*/ 0 w 32"/>
                      <a:gd name="T31" fmla="*/ 8 h 46"/>
                      <a:gd name="T32" fmla="*/ 0 w 32"/>
                      <a:gd name="T33" fmla="*/ 10 h 46"/>
                      <a:gd name="T34" fmla="*/ 1 w 32"/>
                      <a:gd name="T35" fmla="*/ 11 h 46"/>
                      <a:gd name="T36" fmla="*/ 2 w 32"/>
                      <a:gd name="T37" fmla="*/ 12 h 46"/>
                      <a:gd name="T38" fmla="*/ 4 w 32"/>
                      <a:gd name="T39" fmla="*/ 13 h 46"/>
                      <a:gd name="T40" fmla="*/ 6 w 32"/>
                      <a:gd name="T41" fmla="*/ 13 h 46"/>
                      <a:gd name="T42" fmla="*/ 7 w 32"/>
                      <a:gd name="T43" fmla="*/ 14 h 46"/>
                      <a:gd name="T44" fmla="*/ 10 w 32"/>
                      <a:gd name="T45" fmla="*/ 14 h 46"/>
                      <a:gd name="T46" fmla="*/ 0 w 32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2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32" y="46"/>
                        </a:lnTo>
                        <a:lnTo>
                          <a:pt x="32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13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3" y="44"/>
                        </a:lnTo>
                        <a:lnTo>
                          <a:pt x="17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6" name="Freeform 705"/>
                  <p:cNvSpPr>
                    <a:spLocks noChangeAspect="1"/>
                  </p:cNvSpPr>
                  <p:nvPr/>
                </p:nvSpPr>
                <p:spPr bwMode="auto">
                  <a:xfrm>
                    <a:off x="4784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0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4 w 46"/>
                      <a:gd name="T25" fmla="*/ 36 h 123"/>
                      <a:gd name="T26" fmla="*/ 5 w 46"/>
                      <a:gd name="T27" fmla="*/ 36 h 123"/>
                      <a:gd name="T28" fmla="*/ 7 w 46"/>
                      <a:gd name="T29" fmla="*/ 36 h 123"/>
                      <a:gd name="T30" fmla="*/ 8 w 46"/>
                      <a:gd name="T31" fmla="*/ 36 h 123"/>
                      <a:gd name="T32" fmla="*/ 10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1" y="111"/>
                        </a:lnTo>
                        <a:lnTo>
                          <a:pt x="4" y="115"/>
                        </a:lnTo>
                        <a:lnTo>
                          <a:pt x="6" y="118"/>
                        </a:lnTo>
                        <a:lnTo>
                          <a:pt x="10" y="120"/>
                        </a:lnTo>
                        <a:lnTo>
                          <a:pt x="14" y="122"/>
                        </a:lnTo>
                        <a:lnTo>
                          <a:pt x="18" y="123"/>
                        </a:lnTo>
                        <a:lnTo>
                          <a:pt x="23" y="123"/>
                        </a:lnTo>
                        <a:lnTo>
                          <a:pt x="27" y="123"/>
                        </a:lnTo>
                        <a:lnTo>
                          <a:pt x="32" y="122"/>
                        </a:lnTo>
                        <a:lnTo>
                          <a:pt x="35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5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7" name="Freeform 706"/>
                  <p:cNvSpPr>
                    <a:spLocks noChangeAspect="1"/>
                  </p:cNvSpPr>
                  <p:nvPr/>
                </p:nvSpPr>
                <p:spPr bwMode="auto">
                  <a:xfrm>
                    <a:off x="4798" y="1589"/>
                    <a:ext cx="7" cy="14"/>
                  </a:xfrm>
                  <a:custGeom>
                    <a:avLst/>
                    <a:gdLst>
                      <a:gd name="T0" fmla="*/ 7 w 40"/>
                      <a:gd name="T1" fmla="*/ 7 h 46"/>
                      <a:gd name="T2" fmla="*/ 3 w 40"/>
                      <a:gd name="T3" fmla="*/ 0 h 46"/>
                      <a:gd name="T4" fmla="*/ 0 w 40"/>
                      <a:gd name="T5" fmla="*/ 0 h 46"/>
                      <a:gd name="T6" fmla="*/ 0 w 40"/>
                      <a:gd name="T7" fmla="*/ 14 h 46"/>
                      <a:gd name="T8" fmla="*/ 3 w 40"/>
                      <a:gd name="T9" fmla="*/ 14 h 46"/>
                      <a:gd name="T10" fmla="*/ 7 w 40"/>
                      <a:gd name="T11" fmla="*/ 7 h 46"/>
                      <a:gd name="T12" fmla="*/ 3 w 40"/>
                      <a:gd name="T13" fmla="*/ 14 h 46"/>
                      <a:gd name="T14" fmla="*/ 4 w 40"/>
                      <a:gd name="T15" fmla="*/ 14 h 46"/>
                      <a:gd name="T16" fmla="*/ 5 w 40"/>
                      <a:gd name="T17" fmla="*/ 13 h 46"/>
                      <a:gd name="T18" fmla="*/ 5 w 40"/>
                      <a:gd name="T19" fmla="*/ 13 h 46"/>
                      <a:gd name="T20" fmla="*/ 6 w 40"/>
                      <a:gd name="T21" fmla="*/ 12 h 46"/>
                      <a:gd name="T22" fmla="*/ 6 w 40"/>
                      <a:gd name="T23" fmla="*/ 11 h 46"/>
                      <a:gd name="T24" fmla="*/ 7 w 40"/>
                      <a:gd name="T25" fmla="*/ 10 h 46"/>
                      <a:gd name="T26" fmla="*/ 7 w 40"/>
                      <a:gd name="T27" fmla="*/ 8 h 46"/>
                      <a:gd name="T28" fmla="*/ 7 w 40"/>
                      <a:gd name="T29" fmla="*/ 7 h 46"/>
                      <a:gd name="T30" fmla="*/ 7 w 40"/>
                      <a:gd name="T31" fmla="*/ 6 h 46"/>
                      <a:gd name="T32" fmla="*/ 7 w 40"/>
                      <a:gd name="T33" fmla="*/ 5 h 46"/>
                      <a:gd name="T34" fmla="*/ 6 w 40"/>
                      <a:gd name="T35" fmla="*/ 3 h 46"/>
                      <a:gd name="T36" fmla="*/ 6 w 40"/>
                      <a:gd name="T37" fmla="*/ 2 h 46"/>
                      <a:gd name="T38" fmla="*/ 5 w 40"/>
                      <a:gd name="T39" fmla="*/ 1 h 46"/>
                      <a:gd name="T40" fmla="*/ 5 w 40"/>
                      <a:gd name="T41" fmla="*/ 1 h 46"/>
                      <a:gd name="T42" fmla="*/ 4 w 40"/>
                      <a:gd name="T43" fmla="*/ 0 h 46"/>
                      <a:gd name="T44" fmla="*/ 3 w 40"/>
                      <a:gd name="T45" fmla="*/ 0 h 46"/>
                      <a:gd name="T46" fmla="*/ 7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40" y="23"/>
                        </a:moveTo>
                        <a:lnTo>
                          <a:pt x="17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7" y="46"/>
                        </a:lnTo>
                        <a:lnTo>
                          <a:pt x="40" y="23"/>
                        </a:lnTo>
                        <a:lnTo>
                          <a:pt x="17" y="46"/>
                        </a:lnTo>
                        <a:lnTo>
                          <a:pt x="22" y="46"/>
                        </a:lnTo>
                        <a:lnTo>
                          <a:pt x="27" y="44"/>
                        </a:lnTo>
                        <a:lnTo>
                          <a:pt x="31" y="42"/>
                        </a:lnTo>
                        <a:lnTo>
                          <a:pt x="35" y="39"/>
                        </a:lnTo>
                        <a:lnTo>
                          <a:pt x="37" y="36"/>
                        </a:lnTo>
                        <a:lnTo>
                          <a:pt x="39" y="32"/>
                        </a:lnTo>
                        <a:lnTo>
                          <a:pt x="40" y="27"/>
                        </a:lnTo>
                        <a:lnTo>
                          <a:pt x="40" y="23"/>
                        </a:lnTo>
                        <a:lnTo>
                          <a:pt x="40" y="19"/>
                        </a:lnTo>
                        <a:lnTo>
                          <a:pt x="39" y="15"/>
                        </a:lnTo>
                        <a:lnTo>
                          <a:pt x="37" y="10"/>
                        </a:lnTo>
                        <a:lnTo>
                          <a:pt x="35" y="7"/>
                        </a:lnTo>
                        <a:lnTo>
                          <a:pt x="31" y="4"/>
                        </a:lnTo>
                        <a:lnTo>
                          <a:pt x="27" y="2"/>
                        </a:lnTo>
                        <a:lnTo>
                          <a:pt x="22" y="0"/>
                        </a:lnTo>
                        <a:lnTo>
                          <a:pt x="17" y="0"/>
                        </a:lnTo>
                        <a:lnTo>
                          <a:pt x="4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8" name="Freeform 707"/>
                  <p:cNvSpPr>
                    <a:spLocks noChangeAspect="1"/>
                  </p:cNvSpPr>
                  <p:nvPr/>
                </p:nvSpPr>
                <p:spPr bwMode="auto">
                  <a:xfrm>
                    <a:off x="4791" y="1596"/>
                    <a:ext cx="14" cy="315"/>
                  </a:xfrm>
                  <a:custGeom>
                    <a:avLst/>
                    <a:gdLst>
                      <a:gd name="T0" fmla="*/ 7 w 46"/>
                      <a:gd name="T1" fmla="*/ 315 h 1067"/>
                      <a:gd name="T2" fmla="*/ 14 w 46"/>
                      <a:gd name="T3" fmla="*/ 308 h 1067"/>
                      <a:gd name="T4" fmla="*/ 14 w 46"/>
                      <a:gd name="T5" fmla="*/ 0 h 1067"/>
                      <a:gd name="T6" fmla="*/ 0 w 46"/>
                      <a:gd name="T7" fmla="*/ 0 h 1067"/>
                      <a:gd name="T8" fmla="*/ 0 w 46"/>
                      <a:gd name="T9" fmla="*/ 308 h 1067"/>
                      <a:gd name="T10" fmla="*/ 7 w 46"/>
                      <a:gd name="T11" fmla="*/ 315 h 1067"/>
                      <a:gd name="T12" fmla="*/ 0 w 46"/>
                      <a:gd name="T13" fmla="*/ 308 h 1067"/>
                      <a:gd name="T14" fmla="*/ 0 w 46"/>
                      <a:gd name="T15" fmla="*/ 310 h 1067"/>
                      <a:gd name="T16" fmla="*/ 1 w 46"/>
                      <a:gd name="T17" fmla="*/ 311 h 1067"/>
                      <a:gd name="T18" fmla="*/ 1 w 46"/>
                      <a:gd name="T19" fmla="*/ 312 h 1067"/>
                      <a:gd name="T20" fmla="*/ 2 w 46"/>
                      <a:gd name="T21" fmla="*/ 313 h 1067"/>
                      <a:gd name="T22" fmla="*/ 3 w 46"/>
                      <a:gd name="T23" fmla="*/ 314 h 1067"/>
                      <a:gd name="T24" fmla="*/ 5 w 46"/>
                      <a:gd name="T25" fmla="*/ 315 h 1067"/>
                      <a:gd name="T26" fmla="*/ 6 w 46"/>
                      <a:gd name="T27" fmla="*/ 315 h 1067"/>
                      <a:gd name="T28" fmla="*/ 7 w 46"/>
                      <a:gd name="T29" fmla="*/ 315 h 1067"/>
                      <a:gd name="T30" fmla="*/ 8 w 46"/>
                      <a:gd name="T31" fmla="*/ 315 h 1067"/>
                      <a:gd name="T32" fmla="*/ 9 w 46"/>
                      <a:gd name="T33" fmla="*/ 315 h 1067"/>
                      <a:gd name="T34" fmla="*/ 11 w 46"/>
                      <a:gd name="T35" fmla="*/ 314 h 1067"/>
                      <a:gd name="T36" fmla="*/ 12 w 46"/>
                      <a:gd name="T37" fmla="*/ 313 h 1067"/>
                      <a:gd name="T38" fmla="*/ 13 w 46"/>
                      <a:gd name="T39" fmla="*/ 312 h 1067"/>
                      <a:gd name="T40" fmla="*/ 13 w 46"/>
                      <a:gd name="T41" fmla="*/ 311 h 1067"/>
                      <a:gd name="T42" fmla="*/ 14 w 46"/>
                      <a:gd name="T43" fmla="*/ 310 h 1067"/>
                      <a:gd name="T44" fmla="*/ 14 w 46"/>
                      <a:gd name="T45" fmla="*/ 308 h 1067"/>
                      <a:gd name="T46" fmla="*/ 7 w 46"/>
                      <a:gd name="T47" fmla="*/ 315 h 106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067">
                        <a:moveTo>
                          <a:pt x="23" y="1067"/>
                        </a:moveTo>
                        <a:lnTo>
                          <a:pt x="46" y="1044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44"/>
                        </a:lnTo>
                        <a:lnTo>
                          <a:pt x="23" y="1067"/>
                        </a:lnTo>
                        <a:lnTo>
                          <a:pt x="0" y="1044"/>
                        </a:lnTo>
                        <a:lnTo>
                          <a:pt x="0" y="1049"/>
                        </a:lnTo>
                        <a:lnTo>
                          <a:pt x="2" y="1054"/>
                        </a:lnTo>
                        <a:lnTo>
                          <a:pt x="4" y="1057"/>
                        </a:lnTo>
                        <a:lnTo>
                          <a:pt x="7" y="1061"/>
                        </a:lnTo>
                        <a:lnTo>
                          <a:pt x="10" y="1064"/>
                        </a:lnTo>
                        <a:lnTo>
                          <a:pt x="15" y="1066"/>
                        </a:lnTo>
                        <a:lnTo>
                          <a:pt x="19" y="1067"/>
                        </a:lnTo>
                        <a:lnTo>
                          <a:pt x="23" y="1067"/>
                        </a:lnTo>
                        <a:lnTo>
                          <a:pt x="27" y="1067"/>
                        </a:lnTo>
                        <a:lnTo>
                          <a:pt x="31" y="1066"/>
                        </a:lnTo>
                        <a:lnTo>
                          <a:pt x="36" y="1064"/>
                        </a:lnTo>
                        <a:lnTo>
                          <a:pt x="39" y="1061"/>
                        </a:lnTo>
                        <a:lnTo>
                          <a:pt x="42" y="1057"/>
                        </a:lnTo>
                        <a:lnTo>
                          <a:pt x="44" y="1054"/>
                        </a:lnTo>
                        <a:lnTo>
                          <a:pt x="46" y="1049"/>
                        </a:lnTo>
                        <a:lnTo>
                          <a:pt x="46" y="1044"/>
                        </a:lnTo>
                        <a:lnTo>
                          <a:pt x="23" y="106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9" name="Freeform 708"/>
                  <p:cNvSpPr>
                    <a:spLocks noChangeAspect="1"/>
                  </p:cNvSpPr>
                  <p:nvPr/>
                </p:nvSpPr>
                <p:spPr bwMode="auto">
                  <a:xfrm>
                    <a:off x="4777" y="1904"/>
                    <a:ext cx="21" cy="7"/>
                  </a:xfrm>
                  <a:custGeom>
                    <a:avLst/>
                    <a:gdLst>
                      <a:gd name="T0" fmla="*/ 0 w 70"/>
                      <a:gd name="T1" fmla="*/ 4 h 47"/>
                      <a:gd name="T2" fmla="*/ 7 w 70"/>
                      <a:gd name="T3" fmla="*/ 7 h 47"/>
                      <a:gd name="T4" fmla="*/ 21 w 70"/>
                      <a:gd name="T5" fmla="*/ 7 h 47"/>
                      <a:gd name="T6" fmla="*/ 21 w 70"/>
                      <a:gd name="T7" fmla="*/ 0 h 47"/>
                      <a:gd name="T8" fmla="*/ 7 w 70"/>
                      <a:gd name="T9" fmla="*/ 0 h 47"/>
                      <a:gd name="T10" fmla="*/ 0 w 70"/>
                      <a:gd name="T11" fmla="*/ 4 h 47"/>
                      <a:gd name="T12" fmla="*/ 7 w 70"/>
                      <a:gd name="T13" fmla="*/ 0 h 47"/>
                      <a:gd name="T14" fmla="*/ 5 w 70"/>
                      <a:gd name="T15" fmla="*/ 0 h 47"/>
                      <a:gd name="T16" fmla="*/ 4 w 70"/>
                      <a:gd name="T17" fmla="*/ 0 h 47"/>
                      <a:gd name="T18" fmla="*/ 3 w 70"/>
                      <a:gd name="T19" fmla="*/ 1 h 47"/>
                      <a:gd name="T20" fmla="*/ 2 w 70"/>
                      <a:gd name="T21" fmla="*/ 1 h 47"/>
                      <a:gd name="T22" fmla="*/ 1 w 70"/>
                      <a:gd name="T23" fmla="*/ 2 h 47"/>
                      <a:gd name="T24" fmla="*/ 1 w 70"/>
                      <a:gd name="T25" fmla="*/ 2 h 47"/>
                      <a:gd name="T26" fmla="*/ 0 w 70"/>
                      <a:gd name="T27" fmla="*/ 3 h 47"/>
                      <a:gd name="T28" fmla="*/ 0 w 70"/>
                      <a:gd name="T29" fmla="*/ 4 h 47"/>
                      <a:gd name="T30" fmla="*/ 0 w 70"/>
                      <a:gd name="T31" fmla="*/ 4 h 47"/>
                      <a:gd name="T32" fmla="*/ 1 w 70"/>
                      <a:gd name="T33" fmla="*/ 5 h 47"/>
                      <a:gd name="T34" fmla="*/ 1 w 70"/>
                      <a:gd name="T35" fmla="*/ 5 h 47"/>
                      <a:gd name="T36" fmla="*/ 2 w 70"/>
                      <a:gd name="T37" fmla="*/ 6 h 47"/>
                      <a:gd name="T38" fmla="*/ 3 w 70"/>
                      <a:gd name="T39" fmla="*/ 6 h 47"/>
                      <a:gd name="T40" fmla="*/ 4 w 70"/>
                      <a:gd name="T41" fmla="*/ 7 h 47"/>
                      <a:gd name="T42" fmla="*/ 5 w 70"/>
                      <a:gd name="T43" fmla="*/ 7 h 47"/>
                      <a:gd name="T44" fmla="*/ 7 w 70"/>
                      <a:gd name="T45" fmla="*/ 7 h 47"/>
                      <a:gd name="T46" fmla="*/ 0 w 70"/>
                      <a:gd name="T47" fmla="*/ 4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70" h="47">
                        <a:moveTo>
                          <a:pt x="0" y="24"/>
                        </a:moveTo>
                        <a:lnTo>
                          <a:pt x="24" y="47"/>
                        </a:lnTo>
                        <a:lnTo>
                          <a:pt x="70" y="47"/>
                        </a:lnTo>
                        <a:lnTo>
                          <a:pt x="70" y="0"/>
                        </a:lnTo>
                        <a:lnTo>
                          <a:pt x="24" y="0"/>
                        </a:lnTo>
                        <a:lnTo>
                          <a:pt x="0" y="24"/>
                        </a:lnTo>
                        <a:lnTo>
                          <a:pt x="24" y="0"/>
                        </a:ln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9" y="5"/>
                        </a:lnTo>
                        <a:lnTo>
                          <a:pt x="6" y="8"/>
                        </a:lnTo>
                        <a:lnTo>
                          <a:pt x="4" y="11"/>
                        </a:lnTo>
                        <a:lnTo>
                          <a:pt x="2" y="15"/>
                        </a:lnTo>
                        <a:lnTo>
                          <a:pt x="0" y="19"/>
                        </a:lnTo>
                        <a:lnTo>
                          <a:pt x="0" y="24"/>
                        </a:lnTo>
                        <a:lnTo>
                          <a:pt x="0" y="28"/>
                        </a:lnTo>
                        <a:lnTo>
                          <a:pt x="2" y="32"/>
                        </a:lnTo>
                        <a:lnTo>
                          <a:pt x="4" y="36"/>
                        </a:lnTo>
                        <a:lnTo>
                          <a:pt x="6" y="39"/>
                        </a:lnTo>
                        <a:lnTo>
                          <a:pt x="9" y="42"/>
                        </a:lnTo>
                        <a:lnTo>
                          <a:pt x="13" y="45"/>
                        </a:lnTo>
                        <a:lnTo>
                          <a:pt x="18" y="47"/>
                        </a:lnTo>
                        <a:lnTo>
                          <a:pt x="24" y="47"/>
                        </a:ln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20" name="Freeform 709"/>
                  <p:cNvSpPr>
                    <a:spLocks noChangeAspect="1"/>
                  </p:cNvSpPr>
                  <p:nvPr/>
                </p:nvSpPr>
                <p:spPr bwMode="auto">
                  <a:xfrm>
                    <a:off x="4777" y="1911"/>
                    <a:ext cx="14" cy="21"/>
                  </a:xfrm>
                  <a:custGeom>
                    <a:avLst/>
                    <a:gdLst>
                      <a:gd name="T0" fmla="*/ 7 w 47"/>
                      <a:gd name="T1" fmla="*/ 21 h 87"/>
                      <a:gd name="T2" fmla="*/ 14 w 47"/>
                      <a:gd name="T3" fmla="*/ 15 h 87"/>
                      <a:gd name="T4" fmla="*/ 14 w 47"/>
                      <a:gd name="T5" fmla="*/ 0 h 87"/>
                      <a:gd name="T6" fmla="*/ 0 w 47"/>
                      <a:gd name="T7" fmla="*/ 0 h 87"/>
                      <a:gd name="T8" fmla="*/ 0 w 47"/>
                      <a:gd name="T9" fmla="*/ 15 h 87"/>
                      <a:gd name="T10" fmla="*/ 7 w 47"/>
                      <a:gd name="T11" fmla="*/ 21 h 87"/>
                      <a:gd name="T12" fmla="*/ 0 w 47"/>
                      <a:gd name="T13" fmla="*/ 15 h 87"/>
                      <a:gd name="T14" fmla="*/ 0 w 47"/>
                      <a:gd name="T15" fmla="*/ 17 h 87"/>
                      <a:gd name="T16" fmla="*/ 1 w 47"/>
                      <a:gd name="T17" fmla="*/ 18 h 87"/>
                      <a:gd name="T18" fmla="*/ 1 w 47"/>
                      <a:gd name="T19" fmla="*/ 19 h 87"/>
                      <a:gd name="T20" fmla="*/ 2 w 47"/>
                      <a:gd name="T21" fmla="*/ 20 h 87"/>
                      <a:gd name="T22" fmla="*/ 3 w 47"/>
                      <a:gd name="T23" fmla="*/ 20 h 87"/>
                      <a:gd name="T24" fmla="*/ 4 w 47"/>
                      <a:gd name="T25" fmla="*/ 21 h 87"/>
                      <a:gd name="T26" fmla="*/ 6 w 47"/>
                      <a:gd name="T27" fmla="*/ 21 h 87"/>
                      <a:gd name="T28" fmla="*/ 7 w 47"/>
                      <a:gd name="T29" fmla="*/ 21 h 87"/>
                      <a:gd name="T30" fmla="*/ 8 w 47"/>
                      <a:gd name="T31" fmla="*/ 21 h 87"/>
                      <a:gd name="T32" fmla="*/ 10 w 47"/>
                      <a:gd name="T33" fmla="*/ 21 h 87"/>
                      <a:gd name="T34" fmla="*/ 11 w 47"/>
                      <a:gd name="T35" fmla="*/ 20 h 87"/>
                      <a:gd name="T36" fmla="*/ 12 w 47"/>
                      <a:gd name="T37" fmla="*/ 20 h 87"/>
                      <a:gd name="T38" fmla="*/ 13 w 47"/>
                      <a:gd name="T39" fmla="*/ 19 h 87"/>
                      <a:gd name="T40" fmla="*/ 13 w 47"/>
                      <a:gd name="T41" fmla="*/ 18 h 87"/>
                      <a:gd name="T42" fmla="*/ 14 w 47"/>
                      <a:gd name="T43" fmla="*/ 17 h 87"/>
                      <a:gd name="T44" fmla="*/ 14 w 47"/>
                      <a:gd name="T45" fmla="*/ 15 h 87"/>
                      <a:gd name="T46" fmla="*/ 7 w 47"/>
                      <a:gd name="T47" fmla="*/ 21 h 8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87">
                        <a:moveTo>
                          <a:pt x="24" y="87"/>
                        </a:moveTo>
                        <a:lnTo>
                          <a:pt x="47" y="64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64"/>
                        </a:lnTo>
                        <a:lnTo>
                          <a:pt x="24" y="87"/>
                        </a:lnTo>
                        <a:lnTo>
                          <a:pt x="0" y="64"/>
                        </a:lnTo>
                        <a:lnTo>
                          <a:pt x="0" y="69"/>
                        </a:lnTo>
                        <a:lnTo>
                          <a:pt x="3" y="73"/>
                        </a:lnTo>
                        <a:lnTo>
                          <a:pt x="5" y="77"/>
                        </a:lnTo>
                        <a:lnTo>
                          <a:pt x="8" y="81"/>
                        </a:lnTo>
                        <a:lnTo>
                          <a:pt x="11" y="84"/>
                        </a:lnTo>
                        <a:lnTo>
                          <a:pt x="15" y="85"/>
                        </a:lnTo>
                        <a:lnTo>
                          <a:pt x="19" y="86"/>
                        </a:lnTo>
                        <a:lnTo>
                          <a:pt x="24" y="87"/>
                        </a:lnTo>
                        <a:lnTo>
                          <a:pt x="28" y="86"/>
                        </a:lnTo>
                        <a:lnTo>
                          <a:pt x="32" y="85"/>
                        </a:lnTo>
                        <a:lnTo>
                          <a:pt x="36" y="84"/>
                        </a:lnTo>
                        <a:lnTo>
                          <a:pt x="39" y="81"/>
                        </a:lnTo>
                        <a:lnTo>
                          <a:pt x="43" y="77"/>
                        </a:lnTo>
                        <a:lnTo>
                          <a:pt x="45" y="73"/>
                        </a:lnTo>
                        <a:lnTo>
                          <a:pt x="46" y="69"/>
                        </a:lnTo>
                        <a:lnTo>
                          <a:pt x="47" y="64"/>
                        </a:lnTo>
                        <a:lnTo>
                          <a:pt x="24" y="8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21" name="Freeform 710"/>
                  <p:cNvSpPr>
                    <a:spLocks noChangeAspect="1"/>
                  </p:cNvSpPr>
                  <p:nvPr/>
                </p:nvSpPr>
                <p:spPr bwMode="auto">
                  <a:xfrm>
                    <a:off x="4784" y="1919"/>
                    <a:ext cx="21" cy="14"/>
                  </a:xfrm>
                  <a:custGeom>
                    <a:avLst/>
                    <a:gdLst>
                      <a:gd name="T0" fmla="*/ 21 w 64"/>
                      <a:gd name="T1" fmla="*/ 7 h 46"/>
                      <a:gd name="T2" fmla="*/ 13 w 64"/>
                      <a:gd name="T3" fmla="*/ 0 h 46"/>
                      <a:gd name="T4" fmla="*/ 0 w 64"/>
                      <a:gd name="T5" fmla="*/ 0 h 46"/>
                      <a:gd name="T6" fmla="*/ 0 w 64"/>
                      <a:gd name="T7" fmla="*/ 14 h 46"/>
                      <a:gd name="T8" fmla="*/ 13 w 64"/>
                      <a:gd name="T9" fmla="*/ 14 h 46"/>
                      <a:gd name="T10" fmla="*/ 21 w 64"/>
                      <a:gd name="T11" fmla="*/ 7 h 46"/>
                      <a:gd name="T12" fmla="*/ 13 w 64"/>
                      <a:gd name="T13" fmla="*/ 14 h 46"/>
                      <a:gd name="T14" fmla="*/ 15 w 64"/>
                      <a:gd name="T15" fmla="*/ 14 h 46"/>
                      <a:gd name="T16" fmla="*/ 17 w 64"/>
                      <a:gd name="T17" fmla="*/ 13 h 46"/>
                      <a:gd name="T18" fmla="*/ 18 w 64"/>
                      <a:gd name="T19" fmla="*/ 13 h 46"/>
                      <a:gd name="T20" fmla="*/ 19 w 64"/>
                      <a:gd name="T21" fmla="*/ 12 h 46"/>
                      <a:gd name="T22" fmla="*/ 20 w 64"/>
                      <a:gd name="T23" fmla="*/ 11 h 46"/>
                      <a:gd name="T24" fmla="*/ 21 w 64"/>
                      <a:gd name="T25" fmla="*/ 9 h 46"/>
                      <a:gd name="T26" fmla="*/ 21 w 64"/>
                      <a:gd name="T27" fmla="*/ 8 h 46"/>
                      <a:gd name="T28" fmla="*/ 21 w 64"/>
                      <a:gd name="T29" fmla="*/ 7 h 46"/>
                      <a:gd name="T30" fmla="*/ 21 w 64"/>
                      <a:gd name="T31" fmla="*/ 6 h 46"/>
                      <a:gd name="T32" fmla="*/ 21 w 64"/>
                      <a:gd name="T33" fmla="*/ 4 h 46"/>
                      <a:gd name="T34" fmla="*/ 20 w 64"/>
                      <a:gd name="T35" fmla="*/ 3 h 46"/>
                      <a:gd name="T36" fmla="*/ 19 w 64"/>
                      <a:gd name="T37" fmla="*/ 2 h 46"/>
                      <a:gd name="T38" fmla="*/ 18 w 64"/>
                      <a:gd name="T39" fmla="*/ 1 h 46"/>
                      <a:gd name="T40" fmla="*/ 17 w 64"/>
                      <a:gd name="T41" fmla="*/ 1 h 46"/>
                      <a:gd name="T42" fmla="*/ 15 w 64"/>
                      <a:gd name="T43" fmla="*/ 0 h 46"/>
                      <a:gd name="T44" fmla="*/ 13 w 64"/>
                      <a:gd name="T45" fmla="*/ 0 h 46"/>
                      <a:gd name="T46" fmla="*/ 21 w 64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4" h="46">
                        <a:moveTo>
                          <a:pt x="64" y="23"/>
                        </a:moveTo>
                        <a:lnTo>
                          <a:pt x="41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41" y="46"/>
                        </a:lnTo>
                        <a:lnTo>
                          <a:pt x="64" y="23"/>
                        </a:lnTo>
                        <a:lnTo>
                          <a:pt x="41" y="46"/>
                        </a:lnTo>
                        <a:lnTo>
                          <a:pt x="46" y="45"/>
                        </a:lnTo>
                        <a:lnTo>
                          <a:pt x="51" y="44"/>
                        </a:lnTo>
                        <a:lnTo>
                          <a:pt x="55" y="42"/>
                        </a:lnTo>
                        <a:lnTo>
                          <a:pt x="59" y="39"/>
                        </a:lnTo>
                        <a:lnTo>
                          <a:pt x="61" y="35"/>
                        </a:lnTo>
                        <a:lnTo>
                          <a:pt x="63" y="31"/>
                        </a:lnTo>
                        <a:lnTo>
                          <a:pt x="64" y="27"/>
                        </a:lnTo>
                        <a:lnTo>
                          <a:pt x="64" y="23"/>
                        </a:lnTo>
                        <a:lnTo>
                          <a:pt x="64" y="19"/>
                        </a:lnTo>
                        <a:lnTo>
                          <a:pt x="63" y="14"/>
                        </a:lnTo>
                        <a:lnTo>
                          <a:pt x="61" y="10"/>
                        </a:lnTo>
                        <a:lnTo>
                          <a:pt x="59" y="7"/>
                        </a:lnTo>
                        <a:lnTo>
                          <a:pt x="55" y="4"/>
                        </a:lnTo>
                        <a:lnTo>
                          <a:pt x="51" y="2"/>
                        </a:lnTo>
                        <a:lnTo>
                          <a:pt x="46" y="0"/>
                        </a:lnTo>
                        <a:lnTo>
                          <a:pt x="41" y="0"/>
                        </a:lnTo>
                        <a:lnTo>
                          <a:pt x="64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22" name="Freeform 711"/>
                  <p:cNvSpPr>
                    <a:spLocks noChangeAspect="1"/>
                  </p:cNvSpPr>
                  <p:nvPr/>
                </p:nvSpPr>
                <p:spPr bwMode="auto">
                  <a:xfrm>
                    <a:off x="4791" y="1926"/>
                    <a:ext cx="14" cy="136"/>
                  </a:xfrm>
                  <a:custGeom>
                    <a:avLst/>
                    <a:gdLst>
                      <a:gd name="T0" fmla="*/ 11 w 46"/>
                      <a:gd name="T1" fmla="*/ 135 h 455"/>
                      <a:gd name="T2" fmla="*/ 14 w 46"/>
                      <a:gd name="T3" fmla="*/ 129 h 455"/>
                      <a:gd name="T4" fmla="*/ 14 w 46"/>
                      <a:gd name="T5" fmla="*/ 0 h 455"/>
                      <a:gd name="T6" fmla="*/ 0 w 46"/>
                      <a:gd name="T7" fmla="*/ 0 h 455"/>
                      <a:gd name="T8" fmla="*/ 0 w 46"/>
                      <a:gd name="T9" fmla="*/ 129 h 455"/>
                      <a:gd name="T10" fmla="*/ 11 w 46"/>
                      <a:gd name="T11" fmla="*/ 135 h 455"/>
                      <a:gd name="T12" fmla="*/ 0 w 46"/>
                      <a:gd name="T13" fmla="*/ 129 h 455"/>
                      <a:gd name="T14" fmla="*/ 0 w 46"/>
                      <a:gd name="T15" fmla="*/ 131 h 455"/>
                      <a:gd name="T16" fmla="*/ 1 w 46"/>
                      <a:gd name="T17" fmla="*/ 132 h 455"/>
                      <a:gd name="T18" fmla="*/ 1 w 46"/>
                      <a:gd name="T19" fmla="*/ 133 h 455"/>
                      <a:gd name="T20" fmla="*/ 2 w 46"/>
                      <a:gd name="T21" fmla="*/ 134 h 455"/>
                      <a:gd name="T22" fmla="*/ 3 w 46"/>
                      <a:gd name="T23" fmla="*/ 135 h 455"/>
                      <a:gd name="T24" fmla="*/ 4 w 46"/>
                      <a:gd name="T25" fmla="*/ 136 h 455"/>
                      <a:gd name="T26" fmla="*/ 5 w 46"/>
                      <a:gd name="T27" fmla="*/ 136 h 455"/>
                      <a:gd name="T28" fmla="*/ 7 w 46"/>
                      <a:gd name="T29" fmla="*/ 136 h 455"/>
                      <a:gd name="T30" fmla="*/ 8 w 46"/>
                      <a:gd name="T31" fmla="*/ 136 h 455"/>
                      <a:gd name="T32" fmla="*/ 9 w 46"/>
                      <a:gd name="T33" fmla="*/ 136 h 455"/>
                      <a:gd name="T34" fmla="*/ 11 w 46"/>
                      <a:gd name="T35" fmla="*/ 135 h 455"/>
                      <a:gd name="T36" fmla="*/ 12 w 46"/>
                      <a:gd name="T37" fmla="*/ 134 h 455"/>
                      <a:gd name="T38" fmla="*/ 13 w 46"/>
                      <a:gd name="T39" fmla="*/ 133 h 455"/>
                      <a:gd name="T40" fmla="*/ 13 w 46"/>
                      <a:gd name="T41" fmla="*/ 132 h 455"/>
                      <a:gd name="T42" fmla="*/ 14 w 46"/>
                      <a:gd name="T43" fmla="*/ 131 h 455"/>
                      <a:gd name="T44" fmla="*/ 14 w 46"/>
                      <a:gd name="T45" fmla="*/ 129 h 455"/>
                      <a:gd name="T46" fmla="*/ 11 w 46"/>
                      <a:gd name="T47" fmla="*/ 135 h 45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455">
                        <a:moveTo>
                          <a:pt x="36" y="450"/>
                        </a:moveTo>
                        <a:lnTo>
                          <a:pt x="46" y="43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431"/>
                        </a:lnTo>
                        <a:lnTo>
                          <a:pt x="36" y="450"/>
                        </a:lnTo>
                        <a:lnTo>
                          <a:pt x="0" y="431"/>
                        </a:lnTo>
                        <a:lnTo>
                          <a:pt x="1" y="437"/>
                        </a:lnTo>
                        <a:lnTo>
                          <a:pt x="2" y="442"/>
                        </a:lnTo>
                        <a:lnTo>
                          <a:pt x="4" y="445"/>
                        </a:lnTo>
                        <a:lnTo>
                          <a:pt x="7" y="448"/>
                        </a:lnTo>
                        <a:lnTo>
                          <a:pt x="10" y="451"/>
                        </a:lnTo>
                        <a:lnTo>
                          <a:pt x="14" y="454"/>
                        </a:lnTo>
                        <a:lnTo>
                          <a:pt x="18" y="455"/>
                        </a:lnTo>
                        <a:lnTo>
                          <a:pt x="23" y="455"/>
                        </a:lnTo>
                        <a:lnTo>
                          <a:pt x="27" y="455"/>
                        </a:lnTo>
                        <a:lnTo>
                          <a:pt x="31" y="454"/>
                        </a:lnTo>
                        <a:lnTo>
                          <a:pt x="35" y="451"/>
                        </a:lnTo>
                        <a:lnTo>
                          <a:pt x="38" y="448"/>
                        </a:lnTo>
                        <a:lnTo>
                          <a:pt x="42" y="445"/>
                        </a:lnTo>
                        <a:lnTo>
                          <a:pt x="44" y="442"/>
                        </a:lnTo>
                        <a:lnTo>
                          <a:pt x="46" y="437"/>
                        </a:lnTo>
                        <a:lnTo>
                          <a:pt x="46" y="431"/>
                        </a:lnTo>
                        <a:lnTo>
                          <a:pt x="36" y="45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23" name="Freeform 712"/>
                  <p:cNvSpPr>
                    <a:spLocks noChangeAspect="1"/>
                  </p:cNvSpPr>
                  <p:nvPr/>
                </p:nvSpPr>
                <p:spPr bwMode="auto">
                  <a:xfrm>
                    <a:off x="4784" y="2055"/>
                    <a:ext cx="14" cy="14"/>
                  </a:xfrm>
                  <a:custGeom>
                    <a:avLst/>
                    <a:gdLst>
                      <a:gd name="T0" fmla="*/ 0 w 68"/>
                      <a:gd name="T1" fmla="*/ 9 h 66"/>
                      <a:gd name="T2" fmla="*/ 8 w 68"/>
                      <a:gd name="T3" fmla="*/ 13 h 66"/>
                      <a:gd name="T4" fmla="*/ 14 w 68"/>
                      <a:gd name="T5" fmla="*/ 8 h 66"/>
                      <a:gd name="T6" fmla="*/ 8 w 68"/>
                      <a:gd name="T7" fmla="*/ 0 h 66"/>
                      <a:gd name="T8" fmla="*/ 2 w 68"/>
                      <a:gd name="T9" fmla="*/ 5 h 66"/>
                      <a:gd name="T10" fmla="*/ 0 w 68"/>
                      <a:gd name="T11" fmla="*/ 9 h 66"/>
                      <a:gd name="T12" fmla="*/ 2 w 68"/>
                      <a:gd name="T13" fmla="*/ 5 h 66"/>
                      <a:gd name="T14" fmla="*/ 1 w 68"/>
                      <a:gd name="T15" fmla="*/ 6 h 66"/>
                      <a:gd name="T16" fmla="*/ 1 w 68"/>
                      <a:gd name="T17" fmla="*/ 7 h 66"/>
                      <a:gd name="T18" fmla="*/ 0 w 68"/>
                      <a:gd name="T19" fmla="*/ 7 h 66"/>
                      <a:gd name="T20" fmla="*/ 0 w 68"/>
                      <a:gd name="T21" fmla="*/ 8 h 66"/>
                      <a:gd name="T22" fmla="*/ 0 w 68"/>
                      <a:gd name="T23" fmla="*/ 9 h 66"/>
                      <a:gd name="T24" fmla="*/ 0 w 68"/>
                      <a:gd name="T25" fmla="*/ 10 h 66"/>
                      <a:gd name="T26" fmla="*/ 1 w 68"/>
                      <a:gd name="T27" fmla="*/ 11 h 66"/>
                      <a:gd name="T28" fmla="*/ 1 w 68"/>
                      <a:gd name="T29" fmla="*/ 12 h 66"/>
                      <a:gd name="T30" fmla="*/ 1 w 68"/>
                      <a:gd name="T31" fmla="*/ 12 h 66"/>
                      <a:gd name="T32" fmla="*/ 2 w 68"/>
                      <a:gd name="T33" fmla="*/ 13 h 66"/>
                      <a:gd name="T34" fmla="*/ 3 w 68"/>
                      <a:gd name="T35" fmla="*/ 14 h 66"/>
                      <a:gd name="T36" fmla="*/ 4 w 68"/>
                      <a:gd name="T37" fmla="*/ 14 h 66"/>
                      <a:gd name="T38" fmla="*/ 5 w 68"/>
                      <a:gd name="T39" fmla="*/ 14 h 66"/>
                      <a:gd name="T40" fmla="*/ 6 w 68"/>
                      <a:gd name="T41" fmla="*/ 14 h 66"/>
                      <a:gd name="T42" fmla="*/ 7 w 68"/>
                      <a:gd name="T43" fmla="*/ 14 h 66"/>
                      <a:gd name="T44" fmla="*/ 8 w 68"/>
                      <a:gd name="T45" fmla="*/ 13 h 66"/>
                      <a:gd name="T46" fmla="*/ 0 w 68"/>
                      <a:gd name="T47" fmla="*/ 9 h 6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8" h="66">
                        <a:moveTo>
                          <a:pt x="1" y="42"/>
                        </a:moveTo>
                        <a:lnTo>
                          <a:pt x="37" y="60"/>
                        </a:lnTo>
                        <a:lnTo>
                          <a:pt x="68" y="38"/>
                        </a:lnTo>
                        <a:lnTo>
                          <a:pt x="41" y="0"/>
                        </a:lnTo>
                        <a:lnTo>
                          <a:pt x="10" y="23"/>
                        </a:lnTo>
                        <a:lnTo>
                          <a:pt x="1" y="42"/>
                        </a:lnTo>
                        <a:lnTo>
                          <a:pt x="10" y="23"/>
                        </a:lnTo>
                        <a:lnTo>
                          <a:pt x="6" y="27"/>
                        </a:lnTo>
                        <a:lnTo>
                          <a:pt x="3" y="31"/>
                        </a:lnTo>
                        <a:lnTo>
                          <a:pt x="1" y="35"/>
                        </a:lnTo>
                        <a:lnTo>
                          <a:pt x="0" y="39"/>
                        </a:lnTo>
                        <a:lnTo>
                          <a:pt x="0" y="44"/>
                        </a:lnTo>
                        <a:lnTo>
                          <a:pt x="1" y="48"/>
                        </a:lnTo>
                        <a:lnTo>
                          <a:pt x="3" y="52"/>
                        </a:lnTo>
                        <a:lnTo>
                          <a:pt x="5" y="55"/>
                        </a:lnTo>
                        <a:lnTo>
                          <a:pt x="7" y="58"/>
                        </a:lnTo>
                        <a:lnTo>
                          <a:pt x="12" y="62"/>
                        </a:lnTo>
                        <a:lnTo>
                          <a:pt x="15" y="64"/>
                        </a:lnTo>
                        <a:lnTo>
                          <a:pt x="19" y="65"/>
                        </a:lnTo>
                        <a:lnTo>
                          <a:pt x="23" y="66"/>
                        </a:lnTo>
                        <a:lnTo>
                          <a:pt x="27" y="65"/>
                        </a:lnTo>
                        <a:lnTo>
                          <a:pt x="33" y="64"/>
                        </a:lnTo>
                        <a:lnTo>
                          <a:pt x="37" y="60"/>
                        </a:lnTo>
                        <a:lnTo>
                          <a:pt x="1" y="4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24" name="Rectangle 71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784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25" name="Rectangle 71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013" y="1496"/>
                    <a:ext cx="14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26" name="Rectangle 71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141" y="1496"/>
                    <a:ext cx="14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27" name="Rectangle 71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877" y="1496"/>
                    <a:ext cx="14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28" name="Freeform 717"/>
                  <p:cNvSpPr>
                    <a:spLocks noChangeAspect="1"/>
                  </p:cNvSpPr>
                  <p:nvPr/>
                </p:nvSpPr>
                <p:spPr bwMode="auto">
                  <a:xfrm>
                    <a:off x="2111" y="1410"/>
                    <a:ext cx="14" cy="93"/>
                  </a:xfrm>
                  <a:custGeom>
                    <a:avLst/>
                    <a:gdLst>
                      <a:gd name="T0" fmla="*/ 14 w 46"/>
                      <a:gd name="T1" fmla="*/ 7 h 315"/>
                      <a:gd name="T2" fmla="*/ 0 w 46"/>
                      <a:gd name="T3" fmla="*/ 7 h 315"/>
                      <a:gd name="T4" fmla="*/ 0 w 46"/>
                      <a:gd name="T5" fmla="*/ 93 h 315"/>
                      <a:gd name="T6" fmla="*/ 14 w 46"/>
                      <a:gd name="T7" fmla="*/ 93 h 315"/>
                      <a:gd name="T8" fmla="*/ 14 w 46"/>
                      <a:gd name="T9" fmla="*/ 7 h 315"/>
                      <a:gd name="T10" fmla="*/ 14 w 46"/>
                      <a:gd name="T11" fmla="*/ 7 h 315"/>
                      <a:gd name="T12" fmla="*/ 14 w 46"/>
                      <a:gd name="T13" fmla="*/ 7 h 315"/>
                      <a:gd name="T14" fmla="*/ 14 w 46"/>
                      <a:gd name="T15" fmla="*/ 5 h 315"/>
                      <a:gd name="T16" fmla="*/ 13 w 46"/>
                      <a:gd name="T17" fmla="*/ 4 h 315"/>
                      <a:gd name="T18" fmla="*/ 13 w 46"/>
                      <a:gd name="T19" fmla="*/ 3 h 315"/>
                      <a:gd name="T20" fmla="*/ 12 w 46"/>
                      <a:gd name="T21" fmla="*/ 2 h 315"/>
                      <a:gd name="T22" fmla="*/ 11 w 46"/>
                      <a:gd name="T23" fmla="*/ 1 h 315"/>
                      <a:gd name="T24" fmla="*/ 9 w 46"/>
                      <a:gd name="T25" fmla="*/ 1 h 315"/>
                      <a:gd name="T26" fmla="*/ 8 w 46"/>
                      <a:gd name="T27" fmla="*/ 0 h 315"/>
                      <a:gd name="T28" fmla="*/ 7 w 46"/>
                      <a:gd name="T29" fmla="*/ 0 h 315"/>
                      <a:gd name="T30" fmla="*/ 6 w 46"/>
                      <a:gd name="T31" fmla="*/ 0 h 315"/>
                      <a:gd name="T32" fmla="*/ 4 w 46"/>
                      <a:gd name="T33" fmla="*/ 1 h 315"/>
                      <a:gd name="T34" fmla="*/ 3 w 46"/>
                      <a:gd name="T35" fmla="*/ 1 h 315"/>
                      <a:gd name="T36" fmla="*/ 2 w 46"/>
                      <a:gd name="T37" fmla="*/ 2 h 315"/>
                      <a:gd name="T38" fmla="*/ 1 w 46"/>
                      <a:gd name="T39" fmla="*/ 3 h 315"/>
                      <a:gd name="T40" fmla="*/ 1 w 46"/>
                      <a:gd name="T41" fmla="*/ 4 h 315"/>
                      <a:gd name="T42" fmla="*/ 0 w 46"/>
                      <a:gd name="T43" fmla="*/ 5 h 315"/>
                      <a:gd name="T44" fmla="*/ 0 w 46"/>
                      <a:gd name="T45" fmla="*/ 7 h 315"/>
                      <a:gd name="T46" fmla="*/ 14 w 46"/>
                      <a:gd name="T47" fmla="*/ 7 h 31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315">
                        <a:moveTo>
                          <a:pt x="46" y="24"/>
                        </a:moveTo>
                        <a:lnTo>
                          <a:pt x="0" y="24"/>
                        </a:lnTo>
                        <a:lnTo>
                          <a:pt x="0" y="315"/>
                        </a:lnTo>
                        <a:lnTo>
                          <a:pt x="46" y="315"/>
                        </a:lnTo>
                        <a:lnTo>
                          <a:pt x="46" y="24"/>
                        </a:lnTo>
                        <a:lnTo>
                          <a:pt x="46" y="18"/>
                        </a:lnTo>
                        <a:lnTo>
                          <a:pt x="44" y="14"/>
                        </a:lnTo>
                        <a:lnTo>
                          <a:pt x="42" y="10"/>
                        </a:lnTo>
                        <a:lnTo>
                          <a:pt x="39" y="7"/>
                        </a:lnTo>
                        <a:lnTo>
                          <a:pt x="36" y="4"/>
                        </a:lnTo>
                        <a:lnTo>
                          <a:pt x="31" y="3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3"/>
                        </a:lnTo>
                        <a:lnTo>
                          <a:pt x="10" y="4"/>
                        </a:lnTo>
                        <a:lnTo>
                          <a:pt x="7" y="7"/>
                        </a:lnTo>
                        <a:lnTo>
                          <a:pt x="4" y="10"/>
                        </a:lnTo>
                        <a:lnTo>
                          <a:pt x="2" y="14"/>
                        </a:lnTo>
                        <a:lnTo>
                          <a:pt x="1" y="18"/>
                        </a:lnTo>
                        <a:lnTo>
                          <a:pt x="0" y="24"/>
                        </a:lnTo>
                        <a:lnTo>
                          <a:pt x="46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29" name="Freeform 718"/>
                  <p:cNvSpPr>
                    <a:spLocks noChangeAspect="1"/>
                  </p:cNvSpPr>
                  <p:nvPr/>
                </p:nvSpPr>
                <p:spPr bwMode="auto">
                  <a:xfrm>
                    <a:off x="2090" y="1360"/>
                    <a:ext cx="36" cy="57"/>
                  </a:xfrm>
                  <a:custGeom>
                    <a:avLst/>
                    <a:gdLst>
                      <a:gd name="T0" fmla="*/ 12 w 122"/>
                      <a:gd name="T1" fmla="*/ 12 h 191"/>
                      <a:gd name="T2" fmla="*/ 2 w 122"/>
                      <a:gd name="T3" fmla="*/ 12 h 191"/>
                      <a:gd name="T4" fmla="*/ 5 w 122"/>
                      <a:gd name="T5" fmla="*/ 15 h 191"/>
                      <a:gd name="T6" fmla="*/ 8 w 122"/>
                      <a:gd name="T7" fmla="*/ 18 h 191"/>
                      <a:gd name="T8" fmla="*/ 10 w 122"/>
                      <a:gd name="T9" fmla="*/ 21 h 191"/>
                      <a:gd name="T10" fmla="*/ 12 w 122"/>
                      <a:gd name="T11" fmla="*/ 24 h 191"/>
                      <a:gd name="T12" fmla="*/ 14 w 122"/>
                      <a:gd name="T13" fmla="*/ 27 h 191"/>
                      <a:gd name="T14" fmla="*/ 16 w 122"/>
                      <a:gd name="T15" fmla="*/ 29 h 191"/>
                      <a:gd name="T16" fmla="*/ 17 w 122"/>
                      <a:gd name="T17" fmla="*/ 32 h 191"/>
                      <a:gd name="T18" fmla="*/ 18 w 122"/>
                      <a:gd name="T19" fmla="*/ 35 h 191"/>
                      <a:gd name="T20" fmla="*/ 19 w 122"/>
                      <a:gd name="T21" fmla="*/ 37 h 191"/>
                      <a:gd name="T22" fmla="*/ 20 w 122"/>
                      <a:gd name="T23" fmla="*/ 40 h 191"/>
                      <a:gd name="T24" fmla="*/ 21 w 122"/>
                      <a:gd name="T25" fmla="*/ 43 h 191"/>
                      <a:gd name="T26" fmla="*/ 22 w 122"/>
                      <a:gd name="T27" fmla="*/ 45 h 191"/>
                      <a:gd name="T28" fmla="*/ 22 w 122"/>
                      <a:gd name="T29" fmla="*/ 51 h 191"/>
                      <a:gd name="T30" fmla="*/ 22 w 122"/>
                      <a:gd name="T31" fmla="*/ 57 h 191"/>
                      <a:gd name="T32" fmla="*/ 36 w 122"/>
                      <a:gd name="T33" fmla="*/ 57 h 191"/>
                      <a:gd name="T34" fmla="*/ 36 w 122"/>
                      <a:gd name="T35" fmla="*/ 50 h 191"/>
                      <a:gd name="T36" fmla="*/ 35 w 122"/>
                      <a:gd name="T37" fmla="*/ 43 h 191"/>
                      <a:gd name="T38" fmla="*/ 34 w 122"/>
                      <a:gd name="T39" fmla="*/ 40 h 191"/>
                      <a:gd name="T40" fmla="*/ 33 w 122"/>
                      <a:gd name="T41" fmla="*/ 36 h 191"/>
                      <a:gd name="T42" fmla="*/ 32 w 122"/>
                      <a:gd name="T43" fmla="*/ 33 h 191"/>
                      <a:gd name="T44" fmla="*/ 31 w 122"/>
                      <a:gd name="T45" fmla="*/ 29 h 191"/>
                      <a:gd name="T46" fmla="*/ 30 w 122"/>
                      <a:gd name="T47" fmla="*/ 26 h 191"/>
                      <a:gd name="T48" fmla="*/ 28 w 122"/>
                      <a:gd name="T49" fmla="*/ 22 h 191"/>
                      <a:gd name="T50" fmla="*/ 26 w 122"/>
                      <a:gd name="T51" fmla="*/ 19 h 191"/>
                      <a:gd name="T52" fmla="*/ 24 w 122"/>
                      <a:gd name="T53" fmla="*/ 16 h 191"/>
                      <a:gd name="T54" fmla="*/ 21 w 122"/>
                      <a:gd name="T55" fmla="*/ 12 h 191"/>
                      <a:gd name="T56" fmla="*/ 18 w 122"/>
                      <a:gd name="T57" fmla="*/ 9 h 191"/>
                      <a:gd name="T58" fmla="*/ 15 w 122"/>
                      <a:gd name="T59" fmla="*/ 5 h 191"/>
                      <a:gd name="T60" fmla="*/ 12 w 122"/>
                      <a:gd name="T61" fmla="*/ 2 h 191"/>
                      <a:gd name="T62" fmla="*/ 2 w 122"/>
                      <a:gd name="T63" fmla="*/ 2 h 191"/>
                      <a:gd name="T64" fmla="*/ 12 w 122"/>
                      <a:gd name="T65" fmla="*/ 2 h 191"/>
                      <a:gd name="T66" fmla="*/ 10 w 122"/>
                      <a:gd name="T67" fmla="*/ 1 h 191"/>
                      <a:gd name="T68" fmla="*/ 9 w 122"/>
                      <a:gd name="T69" fmla="*/ 0 h 191"/>
                      <a:gd name="T70" fmla="*/ 7 w 122"/>
                      <a:gd name="T71" fmla="*/ 0 h 191"/>
                      <a:gd name="T72" fmla="*/ 6 w 122"/>
                      <a:gd name="T73" fmla="*/ 0 h 191"/>
                      <a:gd name="T74" fmla="*/ 5 w 122"/>
                      <a:gd name="T75" fmla="*/ 0 h 191"/>
                      <a:gd name="T76" fmla="*/ 4 w 122"/>
                      <a:gd name="T77" fmla="*/ 1 h 191"/>
                      <a:gd name="T78" fmla="*/ 3 w 122"/>
                      <a:gd name="T79" fmla="*/ 1 h 191"/>
                      <a:gd name="T80" fmla="*/ 2 w 122"/>
                      <a:gd name="T81" fmla="*/ 3 h 191"/>
                      <a:gd name="T82" fmla="*/ 1 w 122"/>
                      <a:gd name="T83" fmla="*/ 4 h 191"/>
                      <a:gd name="T84" fmla="*/ 0 w 122"/>
                      <a:gd name="T85" fmla="*/ 5 h 191"/>
                      <a:gd name="T86" fmla="*/ 0 w 122"/>
                      <a:gd name="T87" fmla="*/ 6 h 191"/>
                      <a:gd name="T88" fmla="*/ 0 w 122"/>
                      <a:gd name="T89" fmla="*/ 7 h 191"/>
                      <a:gd name="T90" fmla="*/ 0 w 122"/>
                      <a:gd name="T91" fmla="*/ 9 h 191"/>
                      <a:gd name="T92" fmla="*/ 1 w 122"/>
                      <a:gd name="T93" fmla="*/ 10 h 191"/>
                      <a:gd name="T94" fmla="*/ 1 w 122"/>
                      <a:gd name="T95" fmla="*/ 11 h 191"/>
                      <a:gd name="T96" fmla="*/ 2 w 122"/>
                      <a:gd name="T97" fmla="*/ 12 h 191"/>
                      <a:gd name="T98" fmla="*/ 12 w 122"/>
                      <a:gd name="T99" fmla="*/ 12 h 191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</a:gdLst>
                    <a:ahLst/>
                    <a:cxnLst>
                      <a:cxn ang="T100">
                        <a:pos x="T0" y="T1"/>
                      </a:cxn>
                      <a:cxn ang="T101">
                        <a:pos x="T2" y="T3"/>
                      </a:cxn>
                      <a:cxn ang="T102">
                        <a:pos x="T4" y="T5"/>
                      </a:cxn>
                      <a:cxn ang="T103">
                        <a:pos x="T6" y="T7"/>
                      </a:cxn>
                      <a:cxn ang="T104">
                        <a:pos x="T8" y="T9"/>
                      </a:cxn>
                      <a:cxn ang="T105">
                        <a:pos x="T10" y="T11"/>
                      </a:cxn>
                      <a:cxn ang="T106">
                        <a:pos x="T12" y="T13"/>
                      </a:cxn>
                      <a:cxn ang="T107">
                        <a:pos x="T14" y="T15"/>
                      </a:cxn>
                      <a:cxn ang="T108">
                        <a:pos x="T16" y="T17"/>
                      </a:cxn>
                      <a:cxn ang="T109">
                        <a:pos x="T18" y="T19"/>
                      </a:cxn>
                      <a:cxn ang="T110">
                        <a:pos x="T20" y="T21"/>
                      </a:cxn>
                      <a:cxn ang="T111">
                        <a:pos x="T22" y="T23"/>
                      </a:cxn>
                      <a:cxn ang="T112">
                        <a:pos x="T24" y="T25"/>
                      </a:cxn>
                      <a:cxn ang="T113">
                        <a:pos x="T26" y="T27"/>
                      </a:cxn>
                      <a:cxn ang="T114">
                        <a:pos x="T28" y="T29"/>
                      </a:cxn>
                      <a:cxn ang="T115">
                        <a:pos x="T30" y="T31"/>
                      </a:cxn>
                      <a:cxn ang="T116">
                        <a:pos x="T32" y="T33"/>
                      </a:cxn>
                      <a:cxn ang="T117">
                        <a:pos x="T34" y="T35"/>
                      </a:cxn>
                      <a:cxn ang="T118">
                        <a:pos x="T36" y="T37"/>
                      </a:cxn>
                      <a:cxn ang="T119">
                        <a:pos x="T38" y="T39"/>
                      </a:cxn>
                      <a:cxn ang="T120">
                        <a:pos x="T40" y="T41"/>
                      </a:cxn>
                      <a:cxn ang="T121">
                        <a:pos x="T42" y="T43"/>
                      </a:cxn>
                      <a:cxn ang="T122">
                        <a:pos x="T44" y="T45"/>
                      </a:cxn>
                      <a:cxn ang="T123">
                        <a:pos x="T46" y="T47"/>
                      </a:cxn>
                      <a:cxn ang="T124">
                        <a:pos x="T48" y="T49"/>
                      </a:cxn>
                      <a:cxn ang="T125">
                        <a:pos x="T50" y="T51"/>
                      </a:cxn>
                      <a:cxn ang="T126">
                        <a:pos x="T52" y="T53"/>
                      </a:cxn>
                      <a:cxn ang="T127">
                        <a:pos x="T54" y="T55"/>
                      </a:cxn>
                      <a:cxn ang="T128">
                        <a:pos x="T56" y="T57"/>
                      </a:cxn>
                      <a:cxn ang="T129">
                        <a:pos x="T58" y="T59"/>
                      </a:cxn>
                      <a:cxn ang="T130">
                        <a:pos x="T60" y="T61"/>
                      </a:cxn>
                      <a:cxn ang="T131">
                        <a:pos x="T62" y="T63"/>
                      </a:cxn>
                      <a:cxn ang="T132">
                        <a:pos x="T64" y="T65"/>
                      </a:cxn>
                      <a:cxn ang="T133">
                        <a:pos x="T66" y="T67"/>
                      </a:cxn>
                      <a:cxn ang="T134">
                        <a:pos x="T68" y="T69"/>
                      </a:cxn>
                      <a:cxn ang="T135">
                        <a:pos x="T70" y="T71"/>
                      </a:cxn>
                      <a:cxn ang="T136">
                        <a:pos x="T72" y="T73"/>
                      </a:cxn>
                      <a:cxn ang="T137">
                        <a:pos x="T74" y="T75"/>
                      </a:cxn>
                      <a:cxn ang="T138">
                        <a:pos x="T76" y="T77"/>
                      </a:cxn>
                      <a:cxn ang="T139">
                        <a:pos x="T78" y="T79"/>
                      </a:cxn>
                      <a:cxn ang="T140">
                        <a:pos x="T80" y="T81"/>
                      </a:cxn>
                      <a:cxn ang="T141">
                        <a:pos x="T82" y="T83"/>
                      </a:cxn>
                      <a:cxn ang="T142">
                        <a:pos x="T84" y="T85"/>
                      </a:cxn>
                      <a:cxn ang="T143">
                        <a:pos x="T86" y="T87"/>
                      </a:cxn>
                      <a:cxn ang="T144">
                        <a:pos x="T88" y="T89"/>
                      </a:cxn>
                      <a:cxn ang="T145">
                        <a:pos x="T90" y="T91"/>
                      </a:cxn>
                      <a:cxn ang="T146">
                        <a:pos x="T92" y="T93"/>
                      </a:cxn>
                      <a:cxn ang="T147">
                        <a:pos x="T94" y="T95"/>
                      </a:cxn>
                      <a:cxn ang="T148">
                        <a:pos x="T96" y="T97"/>
                      </a:cxn>
                      <a:cxn ang="T149">
                        <a:pos x="T98" y="T99"/>
                      </a:cxn>
                    </a:cxnLst>
                    <a:rect l="0" t="0" r="r" b="b"/>
                    <a:pathLst>
                      <a:path w="122" h="191">
                        <a:moveTo>
                          <a:pt x="40" y="40"/>
                        </a:moveTo>
                        <a:lnTo>
                          <a:pt x="7" y="41"/>
                        </a:lnTo>
                        <a:lnTo>
                          <a:pt x="18" y="51"/>
                        </a:lnTo>
                        <a:lnTo>
                          <a:pt x="27" y="60"/>
                        </a:lnTo>
                        <a:lnTo>
                          <a:pt x="35" y="70"/>
                        </a:lnTo>
                        <a:lnTo>
                          <a:pt x="42" y="79"/>
                        </a:lnTo>
                        <a:lnTo>
                          <a:pt x="48" y="89"/>
                        </a:lnTo>
                        <a:lnTo>
                          <a:pt x="54" y="97"/>
                        </a:lnTo>
                        <a:lnTo>
                          <a:pt x="59" y="106"/>
                        </a:lnTo>
                        <a:lnTo>
                          <a:pt x="62" y="116"/>
                        </a:lnTo>
                        <a:lnTo>
                          <a:pt x="65" y="124"/>
                        </a:lnTo>
                        <a:lnTo>
                          <a:pt x="68" y="134"/>
                        </a:lnTo>
                        <a:lnTo>
                          <a:pt x="70" y="143"/>
                        </a:lnTo>
                        <a:lnTo>
                          <a:pt x="73" y="152"/>
                        </a:lnTo>
                        <a:lnTo>
                          <a:pt x="75" y="172"/>
                        </a:lnTo>
                        <a:lnTo>
                          <a:pt x="76" y="191"/>
                        </a:lnTo>
                        <a:lnTo>
                          <a:pt x="122" y="190"/>
                        </a:lnTo>
                        <a:lnTo>
                          <a:pt x="121" y="167"/>
                        </a:lnTo>
                        <a:lnTo>
                          <a:pt x="118" y="145"/>
                        </a:lnTo>
                        <a:lnTo>
                          <a:pt x="116" y="133"/>
                        </a:lnTo>
                        <a:lnTo>
                          <a:pt x="113" y="121"/>
                        </a:lnTo>
                        <a:lnTo>
                          <a:pt x="109" y="110"/>
                        </a:lnTo>
                        <a:lnTo>
                          <a:pt x="105" y="98"/>
                        </a:lnTo>
                        <a:lnTo>
                          <a:pt x="100" y="86"/>
                        </a:lnTo>
                        <a:lnTo>
                          <a:pt x="95" y="75"/>
                        </a:lnTo>
                        <a:lnTo>
                          <a:pt x="87" y="63"/>
                        </a:lnTo>
                        <a:lnTo>
                          <a:pt x="80" y="52"/>
                        </a:lnTo>
                        <a:lnTo>
                          <a:pt x="71" y="40"/>
                        </a:lnTo>
                        <a:lnTo>
                          <a:pt x="61" y="30"/>
                        </a:lnTo>
                        <a:lnTo>
                          <a:pt x="50" y="18"/>
                        </a:lnTo>
                        <a:lnTo>
                          <a:pt x="39" y="6"/>
                        </a:lnTo>
                        <a:lnTo>
                          <a:pt x="7" y="7"/>
                        </a:lnTo>
                        <a:lnTo>
                          <a:pt x="39" y="6"/>
                        </a:lnTo>
                        <a:lnTo>
                          <a:pt x="35" y="3"/>
                        </a:lnTo>
                        <a:lnTo>
                          <a:pt x="29" y="1"/>
                        </a:lnTo>
                        <a:lnTo>
                          <a:pt x="25" y="0"/>
                        </a:lnTo>
                        <a:lnTo>
                          <a:pt x="21" y="0"/>
                        </a:lnTo>
                        <a:lnTo>
                          <a:pt x="17" y="1"/>
                        </a:lnTo>
                        <a:lnTo>
                          <a:pt x="13" y="3"/>
                        </a:lnTo>
                        <a:lnTo>
                          <a:pt x="9" y="5"/>
                        </a:lnTo>
                        <a:lnTo>
                          <a:pt x="6" y="9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2" y="33"/>
                        </a:lnTo>
                        <a:lnTo>
                          <a:pt x="4" y="37"/>
                        </a:lnTo>
                        <a:lnTo>
                          <a:pt x="7" y="41"/>
                        </a:lnTo>
                        <a:lnTo>
                          <a:pt x="40" y="4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0" name="Freeform 719"/>
                  <p:cNvSpPr>
                    <a:spLocks noChangeAspect="1"/>
                  </p:cNvSpPr>
                  <p:nvPr/>
                </p:nvSpPr>
                <p:spPr bwMode="auto">
                  <a:xfrm>
                    <a:off x="2068" y="1360"/>
                    <a:ext cx="29" cy="64"/>
                  </a:xfrm>
                  <a:custGeom>
                    <a:avLst/>
                    <a:gdLst>
                      <a:gd name="T0" fmla="*/ 12 w 115"/>
                      <a:gd name="T1" fmla="*/ 57 h 206"/>
                      <a:gd name="T2" fmla="*/ 12 w 115"/>
                      <a:gd name="T3" fmla="*/ 57 h 206"/>
                      <a:gd name="T4" fmla="*/ 12 w 115"/>
                      <a:gd name="T5" fmla="*/ 51 h 206"/>
                      <a:gd name="T6" fmla="*/ 13 w 115"/>
                      <a:gd name="T7" fmla="*/ 45 h 206"/>
                      <a:gd name="T8" fmla="*/ 13 w 115"/>
                      <a:gd name="T9" fmla="*/ 42 h 206"/>
                      <a:gd name="T10" fmla="*/ 14 w 115"/>
                      <a:gd name="T11" fmla="*/ 40 h 206"/>
                      <a:gd name="T12" fmla="*/ 15 w 115"/>
                      <a:gd name="T13" fmla="*/ 37 h 206"/>
                      <a:gd name="T14" fmla="*/ 15 w 115"/>
                      <a:gd name="T15" fmla="*/ 34 h 206"/>
                      <a:gd name="T16" fmla="*/ 16 w 115"/>
                      <a:gd name="T17" fmla="*/ 31 h 206"/>
                      <a:gd name="T18" fmla="*/ 18 w 115"/>
                      <a:gd name="T19" fmla="*/ 28 h 206"/>
                      <a:gd name="T20" fmla="*/ 19 w 115"/>
                      <a:gd name="T21" fmla="*/ 25 h 206"/>
                      <a:gd name="T22" fmla="*/ 21 w 115"/>
                      <a:gd name="T23" fmla="*/ 22 h 206"/>
                      <a:gd name="T24" fmla="*/ 23 w 115"/>
                      <a:gd name="T25" fmla="*/ 20 h 206"/>
                      <a:gd name="T26" fmla="*/ 24 w 115"/>
                      <a:gd name="T27" fmla="*/ 16 h 206"/>
                      <a:gd name="T28" fmla="*/ 26 w 115"/>
                      <a:gd name="T29" fmla="*/ 13 h 206"/>
                      <a:gd name="T30" fmla="*/ 29 w 115"/>
                      <a:gd name="T31" fmla="*/ 10 h 206"/>
                      <a:gd name="T32" fmla="*/ 21 w 115"/>
                      <a:gd name="T33" fmla="*/ 0 h 206"/>
                      <a:gd name="T34" fmla="*/ 18 w 115"/>
                      <a:gd name="T35" fmla="*/ 4 h 206"/>
                      <a:gd name="T36" fmla="*/ 15 w 115"/>
                      <a:gd name="T37" fmla="*/ 7 h 206"/>
                      <a:gd name="T38" fmla="*/ 13 w 115"/>
                      <a:gd name="T39" fmla="*/ 11 h 206"/>
                      <a:gd name="T40" fmla="*/ 11 w 115"/>
                      <a:gd name="T41" fmla="*/ 14 h 206"/>
                      <a:gd name="T42" fmla="*/ 9 w 115"/>
                      <a:gd name="T43" fmla="*/ 17 h 206"/>
                      <a:gd name="T44" fmla="*/ 8 w 115"/>
                      <a:gd name="T45" fmla="*/ 21 h 206"/>
                      <a:gd name="T46" fmla="*/ 6 w 115"/>
                      <a:gd name="T47" fmla="*/ 25 h 206"/>
                      <a:gd name="T48" fmla="*/ 5 w 115"/>
                      <a:gd name="T49" fmla="*/ 28 h 206"/>
                      <a:gd name="T50" fmla="*/ 4 w 115"/>
                      <a:gd name="T51" fmla="*/ 32 h 206"/>
                      <a:gd name="T52" fmla="*/ 3 w 115"/>
                      <a:gd name="T53" fmla="*/ 35 h 206"/>
                      <a:gd name="T54" fmla="*/ 2 w 115"/>
                      <a:gd name="T55" fmla="*/ 39 h 206"/>
                      <a:gd name="T56" fmla="*/ 1 w 115"/>
                      <a:gd name="T57" fmla="*/ 43 h 206"/>
                      <a:gd name="T58" fmla="*/ 1 w 115"/>
                      <a:gd name="T59" fmla="*/ 50 h 206"/>
                      <a:gd name="T60" fmla="*/ 0 w 115"/>
                      <a:gd name="T61" fmla="*/ 57 h 206"/>
                      <a:gd name="T62" fmla="*/ 0 w 115"/>
                      <a:gd name="T63" fmla="*/ 57 h 206"/>
                      <a:gd name="T64" fmla="*/ 0 w 115"/>
                      <a:gd name="T65" fmla="*/ 57 h 206"/>
                      <a:gd name="T66" fmla="*/ 0 w 115"/>
                      <a:gd name="T67" fmla="*/ 58 h 206"/>
                      <a:gd name="T68" fmla="*/ 1 w 115"/>
                      <a:gd name="T69" fmla="*/ 60 h 206"/>
                      <a:gd name="T70" fmla="*/ 1 w 115"/>
                      <a:gd name="T71" fmla="*/ 61 h 206"/>
                      <a:gd name="T72" fmla="*/ 2 w 115"/>
                      <a:gd name="T73" fmla="*/ 62 h 206"/>
                      <a:gd name="T74" fmla="*/ 3 w 115"/>
                      <a:gd name="T75" fmla="*/ 63 h 206"/>
                      <a:gd name="T76" fmla="*/ 4 w 115"/>
                      <a:gd name="T77" fmla="*/ 64 h 206"/>
                      <a:gd name="T78" fmla="*/ 5 w 115"/>
                      <a:gd name="T79" fmla="*/ 64 h 206"/>
                      <a:gd name="T80" fmla="*/ 6 w 115"/>
                      <a:gd name="T81" fmla="*/ 64 h 206"/>
                      <a:gd name="T82" fmla="*/ 7 w 115"/>
                      <a:gd name="T83" fmla="*/ 64 h 206"/>
                      <a:gd name="T84" fmla="*/ 8 w 115"/>
                      <a:gd name="T85" fmla="*/ 64 h 206"/>
                      <a:gd name="T86" fmla="*/ 9 w 115"/>
                      <a:gd name="T87" fmla="*/ 63 h 206"/>
                      <a:gd name="T88" fmla="*/ 10 w 115"/>
                      <a:gd name="T89" fmla="*/ 62 h 206"/>
                      <a:gd name="T90" fmla="*/ 11 w 115"/>
                      <a:gd name="T91" fmla="*/ 61 h 206"/>
                      <a:gd name="T92" fmla="*/ 11 w 115"/>
                      <a:gd name="T93" fmla="*/ 60 h 206"/>
                      <a:gd name="T94" fmla="*/ 12 w 115"/>
                      <a:gd name="T95" fmla="*/ 58 h 206"/>
                      <a:gd name="T96" fmla="*/ 12 w 115"/>
                      <a:gd name="T97" fmla="*/ 57 h 20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</a:gdLst>
                    <a:ahLst/>
                    <a:cxnLst>
                      <a:cxn ang="T98">
                        <a:pos x="T0" y="T1"/>
                      </a:cxn>
                      <a:cxn ang="T99">
                        <a:pos x="T2" y="T3"/>
                      </a:cxn>
                      <a:cxn ang="T100">
                        <a:pos x="T4" y="T5"/>
                      </a:cxn>
                      <a:cxn ang="T101">
                        <a:pos x="T6" y="T7"/>
                      </a:cxn>
                      <a:cxn ang="T102">
                        <a:pos x="T8" y="T9"/>
                      </a:cxn>
                      <a:cxn ang="T103">
                        <a:pos x="T10" y="T11"/>
                      </a:cxn>
                      <a:cxn ang="T104">
                        <a:pos x="T12" y="T13"/>
                      </a:cxn>
                      <a:cxn ang="T105">
                        <a:pos x="T14" y="T15"/>
                      </a:cxn>
                      <a:cxn ang="T106">
                        <a:pos x="T16" y="T17"/>
                      </a:cxn>
                      <a:cxn ang="T107">
                        <a:pos x="T18" y="T19"/>
                      </a:cxn>
                      <a:cxn ang="T108">
                        <a:pos x="T20" y="T21"/>
                      </a:cxn>
                      <a:cxn ang="T109">
                        <a:pos x="T22" y="T23"/>
                      </a:cxn>
                      <a:cxn ang="T110">
                        <a:pos x="T24" y="T25"/>
                      </a:cxn>
                      <a:cxn ang="T111">
                        <a:pos x="T26" y="T27"/>
                      </a:cxn>
                      <a:cxn ang="T112">
                        <a:pos x="T28" y="T29"/>
                      </a:cxn>
                      <a:cxn ang="T113">
                        <a:pos x="T30" y="T31"/>
                      </a:cxn>
                      <a:cxn ang="T114">
                        <a:pos x="T32" y="T33"/>
                      </a:cxn>
                      <a:cxn ang="T115">
                        <a:pos x="T34" y="T35"/>
                      </a:cxn>
                      <a:cxn ang="T116">
                        <a:pos x="T36" y="T37"/>
                      </a:cxn>
                      <a:cxn ang="T117">
                        <a:pos x="T38" y="T39"/>
                      </a:cxn>
                      <a:cxn ang="T118">
                        <a:pos x="T40" y="T41"/>
                      </a:cxn>
                      <a:cxn ang="T119">
                        <a:pos x="T42" y="T43"/>
                      </a:cxn>
                      <a:cxn ang="T120">
                        <a:pos x="T44" y="T45"/>
                      </a:cxn>
                      <a:cxn ang="T121">
                        <a:pos x="T46" y="T47"/>
                      </a:cxn>
                      <a:cxn ang="T122">
                        <a:pos x="T48" y="T49"/>
                      </a:cxn>
                      <a:cxn ang="T123">
                        <a:pos x="T50" y="T51"/>
                      </a:cxn>
                      <a:cxn ang="T124">
                        <a:pos x="T52" y="T53"/>
                      </a:cxn>
                      <a:cxn ang="T125">
                        <a:pos x="T54" y="T55"/>
                      </a:cxn>
                      <a:cxn ang="T126">
                        <a:pos x="T56" y="T57"/>
                      </a:cxn>
                      <a:cxn ang="T127">
                        <a:pos x="T58" y="T59"/>
                      </a:cxn>
                      <a:cxn ang="T128">
                        <a:pos x="T60" y="T61"/>
                      </a:cxn>
                      <a:cxn ang="T129">
                        <a:pos x="T62" y="T63"/>
                      </a:cxn>
                      <a:cxn ang="T130">
                        <a:pos x="T64" y="T65"/>
                      </a:cxn>
                      <a:cxn ang="T131">
                        <a:pos x="T66" y="T67"/>
                      </a:cxn>
                      <a:cxn ang="T132">
                        <a:pos x="T68" y="T69"/>
                      </a:cxn>
                      <a:cxn ang="T133">
                        <a:pos x="T70" y="T71"/>
                      </a:cxn>
                      <a:cxn ang="T134">
                        <a:pos x="T72" y="T73"/>
                      </a:cxn>
                      <a:cxn ang="T135">
                        <a:pos x="T74" y="T75"/>
                      </a:cxn>
                      <a:cxn ang="T136">
                        <a:pos x="T76" y="T77"/>
                      </a:cxn>
                      <a:cxn ang="T137">
                        <a:pos x="T78" y="T79"/>
                      </a:cxn>
                      <a:cxn ang="T138">
                        <a:pos x="T80" y="T81"/>
                      </a:cxn>
                      <a:cxn ang="T139">
                        <a:pos x="T82" y="T83"/>
                      </a:cxn>
                      <a:cxn ang="T140">
                        <a:pos x="T84" y="T85"/>
                      </a:cxn>
                      <a:cxn ang="T141">
                        <a:pos x="T86" y="T87"/>
                      </a:cxn>
                      <a:cxn ang="T142">
                        <a:pos x="T88" y="T89"/>
                      </a:cxn>
                      <a:cxn ang="T143">
                        <a:pos x="T90" y="T91"/>
                      </a:cxn>
                      <a:cxn ang="T144">
                        <a:pos x="T92" y="T93"/>
                      </a:cxn>
                      <a:cxn ang="T145">
                        <a:pos x="T94" y="T95"/>
                      </a:cxn>
                      <a:cxn ang="T146">
                        <a:pos x="T96" y="T97"/>
                      </a:cxn>
                    </a:cxnLst>
                    <a:rect l="0" t="0" r="r" b="b"/>
                    <a:pathLst>
                      <a:path w="115" h="206">
                        <a:moveTo>
                          <a:pt x="47" y="183"/>
                        </a:moveTo>
                        <a:lnTo>
                          <a:pt x="47" y="183"/>
                        </a:lnTo>
                        <a:lnTo>
                          <a:pt x="47" y="165"/>
                        </a:lnTo>
                        <a:lnTo>
                          <a:pt x="51" y="145"/>
                        </a:lnTo>
                        <a:lnTo>
                          <a:pt x="53" y="136"/>
                        </a:lnTo>
                        <a:lnTo>
                          <a:pt x="55" y="128"/>
                        </a:lnTo>
                        <a:lnTo>
                          <a:pt x="58" y="118"/>
                        </a:lnTo>
                        <a:lnTo>
                          <a:pt x="61" y="109"/>
                        </a:lnTo>
                        <a:lnTo>
                          <a:pt x="65" y="99"/>
                        </a:lnTo>
                        <a:lnTo>
                          <a:pt x="71" y="90"/>
                        </a:lnTo>
                        <a:lnTo>
                          <a:pt x="76" y="82"/>
                        </a:lnTo>
                        <a:lnTo>
                          <a:pt x="82" y="72"/>
                        </a:lnTo>
                        <a:lnTo>
                          <a:pt x="90" y="63"/>
                        </a:lnTo>
                        <a:lnTo>
                          <a:pt x="97" y="53"/>
                        </a:lnTo>
                        <a:lnTo>
                          <a:pt x="105" y="43"/>
                        </a:lnTo>
                        <a:lnTo>
                          <a:pt x="115" y="33"/>
                        </a:lnTo>
                        <a:lnTo>
                          <a:pt x="82" y="0"/>
                        </a:lnTo>
                        <a:lnTo>
                          <a:pt x="71" y="12"/>
                        </a:lnTo>
                        <a:lnTo>
                          <a:pt x="61" y="23"/>
                        </a:lnTo>
                        <a:lnTo>
                          <a:pt x="53" y="34"/>
                        </a:lnTo>
                        <a:lnTo>
                          <a:pt x="44" y="46"/>
                        </a:lnTo>
                        <a:lnTo>
                          <a:pt x="37" y="56"/>
                        </a:lnTo>
                        <a:lnTo>
                          <a:pt x="30" y="68"/>
                        </a:lnTo>
                        <a:lnTo>
                          <a:pt x="24" y="79"/>
                        </a:lnTo>
                        <a:lnTo>
                          <a:pt x="19" y="91"/>
                        </a:lnTo>
                        <a:lnTo>
                          <a:pt x="15" y="103"/>
                        </a:lnTo>
                        <a:lnTo>
                          <a:pt x="11" y="114"/>
                        </a:lnTo>
                        <a:lnTo>
                          <a:pt x="7" y="126"/>
                        </a:lnTo>
                        <a:lnTo>
                          <a:pt x="4" y="137"/>
                        </a:lnTo>
                        <a:lnTo>
                          <a:pt x="2" y="160"/>
                        </a:lnTo>
                        <a:lnTo>
                          <a:pt x="0" y="183"/>
                        </a:lnTo>
                        <a:lnTo>
                          <a:pt x="1" y="188"/>
                        </a:lnTo>
                        <a:lnTo>
                          <a:pt x="2" y="193"/>
                        </a:lnTo>
                        <a:lnTo>
                          <a:pt x="5" y="197"/>
                        </a:lnTo>
                        <a:lnTo>
                          <a:pt x="7" y="201"/>
                        </a:lnTo>
                        <a:lnTo>
                          <a:pt x="12" y="203"/>
                        </a:lnTo>
                        <a:lnTo>
                          <a:pt x="15" y="205"/>
                        </a:lnTo>
                        <a:lnTo>
                          <a:pt x="19" y="206"/>
                        </a:lnTo>
                        <a:lnTo>
                          <a:pt x="24" y="206"/>
                        </a:lnTo>
                        <a:lnTo>
                          <a:pt x="29" y="206"/>
                        </a:lnTo>
                        <a:lnTo>
                          <a:pt x="33" y="205"/>
                        </a:lnTo>
                        <a:lnTo>
                          <a:pt x="36" y="203"/>
                        </a:lnTo>
                        <a:lnTo>
                          <a:pt x="40" y="201"/>
                        </a:lnTo>
                        <a:lnTo>
                          <a:pt x="43" y="197"/>
                        </a:lnTo>
                        <a:lnTo>
                          <a:pt x="45" y="193"/>
                        </a:lnTo>
                        <a:lnTo>
                          <a:pt x="46" y="188"/>
                        </a:lnTo>
                        <a:lnTo>
                          <a:pt x="47" y="18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1" name="Freeform 720"/>
                  <p:cNvSpPr>
                    <a:spLocks noChangeAspect="1"/>
                  </p:cNvSpPr>
                  <p:nvPr/>
                </p:nvSpPr>
                <p:spPr bwMode="auto">
                  <a:xfrm>
                    <a:off x="2068" y="1417"/>
                    <a:ext cx="7" cy="93"/>
                  </a:xfrm>
                  <a:custGeom>
                    <a:avLst/>
                    <a:gdLst>
                      <a:gd name="T0" fmla="*/ 4 w 47"/>
                      <a:gd name="T1" fmla="*/ 93 h 315"/>
                      <a:gd name="T2" fmla="*/ 7 w 47"/>
                      <a:gd name="T3" fmla="*/ 86 h 315"/>
                      <a:gd name="T4" fmla="*/ 7 w 47"/>
                      <a:gd name="T5" fmla="*/ 0 h 315"/>
                      <a:gd name="T6" fmla="*/ 0 w 47"/>
                      <a:gd name="T7" fmla="*/ 0 h 315"/>
                      <a:gd name="T8" fmla="*/ 0 w 47"/>
                      <a:gd name="T9" fmla="*/ 86 h 315"/>
                      <a:gd name="T10" fmla="*/ 4 w 47"/>
                      <a:gd name="T11" fmla="*/ 93 h 315"/>
                      <a:gd name="T12" fmla="*/ 0 w 47"/>
                      <a:gd name="T13" fmla="*/ 86 h 315"/>
                      <a:gd name="T14" fmla="*/ 0 w 47"/>
                      <a:gd name="T15" fmla="*/ 88 h 315"/>
                      <a:gd name="T16" fmla="*/ 0 w 47"/>
                      <a:gd name="T17" fmla="*/ 89 h 315"/>
                      <a:gd name="T18" fmla="*/ 1 w 47"/>
                      <a:gd name="T19" fmla="*/ 90 h 315"/>
                      <a:gd name="T20" fmla="*/ 1 w 47"/>
                      <a:gd name="T21" fmla="*/ 91 h 315"/>
                      <a:gd name="T22" fmla="*/ 2 w 47"/>
                      <a:gd name="T23" fmla="*/ 92 h 315"/>
                      <a:gd name="T24" fmla="*/ 2 w 47"/>
                      <a:gd name="T25" fmla="*/ 92 h 315"/>
                      <a:gd name="T26" fmla="*/ 3 w 47"/>
                      <a:gd name="T27" fmla="*/ 93 h 315"/>
                      <a:gd name="T28" fmla="*/ 4 w 47"/>
                      <a:gd name="T29" fmla="*/ 93 h 315"/>
                      <a:gd name="T30" fmla="*/ 4 w 47"/>
                      <a:gd name="T31" fmla="*/ 93 h 315"/>
                      <a:gd name="T32" fmla="*/ 5 w 47"/>
                      <a:gd name="T33" fmla="*/ 92 h 315"/>
                      <a:gd name="T34" fmla="*/ 5 w 47"/>
                      <a:gd name="T35" fmla="*/ 92 h 315"/>
                      <a:gd name="T36" fmla="*/ 6 w 47"/>
                      <a:gd name="T37" fmla="*/ 91 h 315"/>
                      <a:gd name="T38" fmla="*/ 6 w 47"/>
                      <a:gd name="T39" fmla="*/ 90 h 315"/>
                      <a:gd name="T40" fmla="*/ 7 w 47"/>
                      <a:gd name="T41" fmla="*/ 89 h 315"/>
                      <a:gd name="T42" fmla="*/ 7 w 47"/>
                      <a:gd name="T43" fmla="*/ 88 h 315"/>
                      <a:gd name="T44" fmla="*/ 7 w 47"/>
                      <a:gd name="T45" fmla="*/ 86 h 315"/>
                      <a:gd name="T46" fmla="*/ 4 w 47"/>
                      <a:gd name="T47" fmla="*/ 93 h 31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315">
                        <a:moveTo>
                          <a:pt x="29" y="314"/>
                        </a:moveTo>
                        <a:lnTo>
                          <a:pt x="47" y="291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9" y="314"/>
                        </a:lnTo>
                        <a:lnTo>
                          <a:pt x="0" y="291"/>
                        </a:lnTo>
                        <a:lnTo>
                          <a:pt x="1" y="298"/>
                        </a:lnTo>
                        <a:lnTo>
                          <a:pt x="2" y="302"/>
                        </a:lnTo>
                        <a:lnTo>
                          <a:pt x="5" y="306"/>
                        </a:lnTo>
                        <a:lnTo>
                          <a:pt x="7" y="309"/>
                        </a:lnTo>
                        <a:lnTo>
                          <a:pt x="12" y="311"/>
                        </a:lnTo>
                        <a:lnTo>
                          <a:pt x="15" y="313"/>
                        </a:lnTo>
                        <a:lnTo>
                          <a:pt x="19" y="314"/>
                        </a:lnTo>
                        <a:lnTo>
                          <a:pt x="24" y="315"/>
                        </a:lnTo>
                        <a:lnTo>
                          <a:pt x="29" y="314"/>
                        </a:lnTo>
                        <a:lnTo>
                          <a:pt x="33" y="313"/>
                        </a:lnTo>
                        <a:lnTo>
                          <a:pt x="36" y="311"/>
                        </a:lnTo>
                        <a:lnTo>
                          <a:pt x="40" y="309"/>
                        </a:lnTo>
                        <a:lnTo>
                          <a:pt x="43" y="306"/>
                        </a:lnTo>
                        <a:lnTo>
                          <a:pt x="45" y="302"/>
                        </a:lnTo>
                        <a:lnTo>
                          <a:pt x="46" y="298"/>
                        </a:lnTo>
                        <a:lnTo>
                          <a:pt x="47" y="291"/>
                        </a:lnTo>
                        <a:lnTo>
                          <a:pt x="29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2" name="Freeform 721"/>
                  <p:cNvSpPr>
                    <a:spLocks noChangeAspect="1"/>
                  </p:cNvSpPr>
                  <p:nvPr/>
                </p:nvSpPr>
                <p:spPr bwMode="auto">
                  <a:xfrm>
                    <a:off x="2040" y="1496"/>
                    <a:ext cx="36" cy="21"/>
                  </a:xfrm>
                  <a:custGeom>
                    <a:avLst/>
                    <a:gdLst>
                      <a:gd name="T0" fmla="*/ 0 w 119"/>
                      <a:gd name="T1" fmla="*/ 14 h 66"/>
                      <a:gd name="T2" fmla="*/ 8 w 119"/>
                      <a:gd name="T3" fmla="*/ 21 h 66"/>
                      <a:gd name="T4" fmla="*/ 36 w 119"/>
                      <a:gd name="T5" fmla="*/ 14 h 66"/>
                      <a:gd name="T6" fmla="*/ 33 w 119"/>
                      <a:gd name="T7" fmla="*/ 0 h 66"/>
                      <a:gd name="T8" fmla="*/ 5 w 119"/>
                      <a:gd name="T9" fmla="*/ 7 h 66"/>
                      <a:gd name="T10" fmla="*/ 0 w 119"/>
                      <a:gd name="T11" fmla="*/ 14 h 66"/>
                      <a:gd name="T12" fmla="*/ 5 w 119"/>
                      <a:gd name="T13" fmla="*/ 7 h 66"/>
                      <a:gd name="T14" fmla="*/ 4 w 119"/>
                      <a:gd name="T15" fmla="*/ 7 h 66"/>
                      <a:gd name="T16" fmla="*/ 2 w 119"/>
                      <a:gd name="T17" fmla="*/ 8 h 66"/>
                      <a:gd name="T18" fmla="*/ 2 w 119"/>
                      <a:gd name="T19" fmla="*/ 9 h 66"/>
                      <a:gd name="T20" fmla="*/ 1 w 119"/>
                      <a:gd name="T21" fmla="*/ 10 h 66"/>
                      <a:gd name="T22" fmla="*/ 0 w 119"/>
                      <a:gd name="T23" fmla="*/ 11 h 66"/>
                      <a:gd name="T24" fmla="*/ 0 w 119"/>
                      <a:gd name="T25" fmla="*/ 13 h 66"/>
                      <a:gd name="T26" fmla="*/ 0 w 119"/>
                      <a:gd name="T27" fmla="*/ 14 h 66"/>
                      <a:gd name="T28" fmla="*/ 0 w 119"/>
                      <a:gd name="T29" fmla="*/ 16 h 66"/>
                      <a:gd name="T30" fmla="*/ 0 w 119"/>
                      <a:gd name="T31" fmla="*/ 17 h 66"/>
                      <a:gd name="T32" fmla="*/ 1 w 119"/>
                      <a:gd name="T33" fmla="*/ 18 h 66"/>
                      <a:gd name="T34" fmla="*/ 2 w 119"/>
                      <a:gd name="T35" fmla="*/ 19 h 66"/>
                      <a:gd name="T36" fmla="*/ 3 w 119"/>
                      <a:gd name="T37" fmla="*/ 20 h 66"/>
                      <a:gd name="T38" fmla="*/ 4 w 119"/>
                      <a:gd name="T39" fmla="*/ 21 h 66"/>
                      <a:gd name="T40" fmla="*/ 5 w 119"/>
                      <a:gd name="T41" fmla="*/ 21 h 66"/>
                      <a:gd name="T42" fmla="*/ 7 w 119"/>
                      <a:gd name="T43" fmla="*/ 21 h 66"/>
                      <a:gd name="T44" fmla="*/ 8 w 119"/>
                      <a:gd name="T45" fmla="*/ 21 h 66"/>
                      <a:gd name="T46" fmla="*/ 0 w 119"/>
                      <a:gd name="T47" fmla="*/ 14 h 6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119" h="66">
                        <a:moveTo>
                          <a:pt x="0" y="43"/>
                        </a:moveTo>
                        <a:lnTo>
                          <a:pt x="27" y="66"/>
                        </a:lnTo>
                        <a:lnTo>
                          <a:pt x="119" y="45"/>
                        </a:lnTo>
                        <a:lnTo>
                          <a:pt x="109" y="0"/>
                        </a:lnTo>
                        <a:lnTo>
                          <a:pt x="17" y="21"/>
                        </a:lnTo>
                        <a:lnTo>
                          <a:pt x="0" y="43"/>
                        </a:lnTo>
                        <a:lnTo>
                          <a:pt x="17" y="21"/>
                        </a:lnTo>
                        <a:lnTo>
                          <a:pt x="12" y="22"/>
                        </a:lnTo>
                        <a:lnTo>
                          <a:pt x="8" y="25"/>
                        </a:lnTo>
                        <a:lnTo>
                          <a:pt x="5" y="29"/>
                        </a:lnTo>
                        <a:lnTo>
                          <a:pt x="2" y="32"/>
                        </a:lnTo>
                        <a:lnTo>
                          <a:pt x="1" y="36"/>
                        </a:lnTo>
                        <a:lnTo>
                          <a:pt x="0" y="40"/>
                        </a:lnTo>
                        <a:lnTo>
                          <a:pt x="0" y="44"/>
                        </a:lnTo>
                        <a:lnTo>
                          <a:pt x="0" y="49"/>
                        </a:lnTo>
                        <a:lnTo>
                          <a:pt x="1" y="53"/>
                        </a:lnTo>
                        <a:lnTo>
                          <a:pt x="3" y="57"/>
                        </a:lnTo>
                        <a:lnTo>
                          <a:pt x="6" y="60"/>
                        </a:lnTo>
                        <a:lnTo>
                          <a:pt x="9" y="63"/>
                        </a:lnTo>
                        <a:lnTo>
                          <a:pt x="12" y="65"/>
                        </a:lnTo>
                        <a:lnTo>
                          <a:pt x="17" y="66"/>
                        </a:lnTo>
                        <a:lnTo>
                          <a:pt x="22" y="66"/>
                        </a:lnTo>
                        <a:lnTo>
                          <a:pt x="27" y="66"/>
                        </a:lnTo>
                        <a:lnTo>
                          <a:pt x="0" y="4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3" name="Freeform 722"/>
                  <p:cNvSpPr>
                    <a:spLocks noChangeAspect="1"/>
                  </p:cNvSpPr>
                  <p:nvPr/>
                </p:nvSpPr>
                <p:spPr bwMode="auto">
                  <a:xfrm>
                    <a:off x="2040" y="1511"/>
                    <a:ext cx="14" cy="36"/>
                  </a:xfrm>
                  <a:custGeom>
                    <a:avLst/>
                    <a:gdLst>
                      <a:gd name="T0" fmla="*/ 7 w 46"/>
                      <a:gd name="T1" fmla="*/ 36 h 112"/>
                      <a:gd name="T2" fmla="*/ 14 w 46"/>
                      <a:gd name="T3" fmla="*/ 29 h 112"/>
                      <a:gd name="T4" fmla="*/ 14 w 46"/>
                      <a:gd name="T5" fmla="*/ 0 h 112"/>
                      <a:gd name="T6" fmla="*/ 0 w 46"/>
                      <a:gd name="T7" fmla="*/ 0 h 112"/>
                      <a:gd name="T8" fmla="*/ 0 w 46"/>
                      <a:gd name="T9" fmla="*/ 29 h 112"/>
                      <a:gd name="T10" fmla="*/ 7 w 46"/>
                      <a:gd name="T11" fmla="*/ 36 h 112"/>
                      <a:gd name="T12" fmla="*/ 0 w 46"/>
                      <a:gd name="T13" fmla="*/ 29 h 112"/>
                      <a:gd name="T14" fmla="*/ 0 w 46"/>
                      <a:gd name="T15" fmla="*/ 30 h 112"/>
                      <a:gd name="T16" fmla="*/ 0 w 46"/>
                      <a:gd name="T17" fmla="*/ 32 h 112"/>
                      <a:gd name="T18" fmla="*/ 1 w 46"/>
                      <a:gd name="T19" fmla="*/ 33 h 112"/>
                      <a:gd name="T20" fmla="*/ 2 w 46"/>
                      <a:gd name="T21" fmla="*/ 34 h 112"/>
                      <a:gd name="T22" fmla="*/ 3 w 46"/>
                      <a:gd name="T23" fmla="*/ 35 h 112"/>
                      <a:gd name="T24" fmla="*/ 4 w 46"/>
                      <a:gd name="T25" fmla="*/ 36 h 112"/>
                      <a:gd name="T26" fmla="*/ 5 w 46"/>
                      <a:gd name="T27" fmla="*/ 36 h 112"/>
                      <a:gd name="T28" fmla="*/ 7 w 46"/>
                      <a:gd name="T29" fmla="*/ 36 h 112"/>
                      <a:gd name="T30" fmla="*/ 8 w 46"/>
                      <a:gd name="T31" fmla="*/ 36 h 112"/>
                      <a:gd name="T32" fmla="*/ 9 w 46"/>
                      <a:gd name="T33" fmla="*/ 36 h 112"/>
                      <a:gd name="T34" fmla="*/ 10 w 46"/>
                      <a:gd name="T35" fmla="*/ 35 h 112"/>
                      <a:gd name="T36" fmla="*/ 12 w 46"/>
                      <a:gd name="T37" fmla="*/ 34 h 112"/>
                      <a:gd name="T38" fmla="*/ 13 w 46"/>
                      <a:gd name="T39" fmla="*/ 33 h 112"/>
                      <a:gd name="T40" fmla="*/ 13 w 46"/>
                      <a:gd name="T41" fmla="*/ 32 h 112"/>
                      <a:gd name="T42" fmla="*/ 14 w 46"/>
                      <a:gd name="T43" fmla="*/ 30 h 112"/>
                      <a:gd name="T44" fmla="*/ 14 w 46"/>
                      <a:gd name="T45" fmla="*/ 29 h 112"/>
                      <a:gd name="T46" fmla="*/ 7 w 46"/>
                      <a:gd name="T47" fmla="*/ 36 h 112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12">
                        <a:moveTo>
                          <a:pt x="23" y="112"/>
                        </a:moveTo>
                        <a:lnTo>
                          <a:pt x="46" y="89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89"/>
                        </a:lnTo>
                        <a:lnTo>
                          <a:pt x="23" y="112"/>
                        </a:lnTo>
                        <a:lnTo>
                          <a:pt x="0" y="89"/>
                        </a:lnTo>
                        <a:lnTo>
                          <a:pt x="0" y="94"/>
                        </a:lnTo>
                        <a:lnTo>
                          <a:pt x="1" y="99"/>
                        </a:lnTo>
                        <a:lnTo>
                          <a:pt x="4" y="102"/>
                        </a:lnTo>
                        <a:lnTo>
                          <a:pt x="6" y="106"/>
                        </a:lnTo>
                        <a:lnTo>
                          <a:pt x="10" y="109"/>
                        </a:lnTo>
                        <a:lnTo>
                          <a:pt x="13" y="111"/>
                        </a:lnTo>
                        <a:lnTo>
                          <a:pt x="17" y="112"/>
                        </a:lnTo>
                        <a:lnTo>
                          <a:pt x="23" y="112"/>
                        </a:lnTo>
                        <a:lnTo>
                          <a:pt x="27" y="112"/>
                        </a:lnTo>
                        <a:lnTo>
                          <a:pt x="31" y="111"/>
                        </a:lnTo>
                        <a:lnTo>
                          <a:pt x="34" y="109"/>
                        </a:lnTo>
                        <a:lnTo>
                          <a:pt x="38" y="106"/>
                        </a:lnTo>
                        <a:lnTo>
                          <a:pt x="42" y="102"/>
                        </a:lnTo>
                        <a:lnTo>
                          <a:pt x="44" y="99"/>
                        </a:lnTo>
                        <a:lnTo>
                          <a:pt x="45" y="94"/>
                        </a:lnTo>
                        <a:lnTo>
                          <a:pt x="46" y="89"/>
                        </a:lnTo>
                        <a:lnTo>
                          <a:pt x="23" y="11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4" name="Freeform 723"/>
                  <p:cNvSpPr>
                    <a:spLocks noChangeAspect="1"/>
                  </p:cNvSpPr>
                  <p:nvPr/>
                </p:nvSpPr>
                <p:spPr bwMode="auto">
                  <a:xfrm>
                    <a:off x="2047" y="1532"/>
                    <a:ext cx="29" cy="14"/>
                  </a:xfrm>
                  <a:custGeom>
                    <a:avLst/>
                    <a:gdLst>
                      <a:gd name="T0" fmla="*/ 29 w 102"/>
                      <a:gd name="T1" fmla="*/ 7 h 46"/>
                      <a:gd name="T2" fmla="*/ 22 w 102"/>
                      <a:gd name="T3" fmla="*/ 0 h 46"/>
                      <a:gd name="T4" fmla="*/ 0 w 102"/>
                      <a:gd name="T5" fmla="*/ 0 h 46"/>
                      <a:gd name="T6" fmla="*/ 0 w 102"/>
                      <a:gd name="T7" fmla="*/ 14 h 46"/>
                      <a:gd name="T8" fmla="*/ 22 w 102"/>
                      <a:gd name="T9" fmla="*/ 14 h 46"/>
                      <a:gd name="T10" fmla="*/ 29 w 102"/>
                      <a:gd name="T11" fmla="*/ 7 h 46"/>
                      <a:gd name="T12" fmla="*/ 22 w 102"/>
                      <a:gd name="T13" fmla="*/ 14 h 46"/>
                      <a:gd name="T14" fmla="*/ 24 w 102"/>
                      <a:gd name="T15" fmla="*/ 14 h 46"/>
                      <a:gd name="T16" fmla="*/ 25 w 102"/>
                      <a:gd name="T17" fmla="*/ 13 h 46"/>
                      <a:gd name="T18" fmla="*/ 26 w 102"/>
                      <a:gd name="T19" fmla="*/ 13 h 46"/>
                      <a:gd name="T20" fmla="*/ 28 w 102"/>
                      <a:gd name="T21" fmla="*/ 12 h 46"/>
                      <a:gd name="T22" fmla="*/ 28 w 102"/>
                      <a:gd name="T23" fmla="*/ 11 h 46"/>
                      <a:gd name="T24" fmla="*/ 29 w 102"/>
                      <a:gd name="T25" fmla="*/ 9 h 46"/>
                      <a:gd name="T26" fmla="*/ 29 w 102"/>
                      <a:gd name="T27" fmla="*/ 8 h 46"/>
                      <a:gd name="T28" fmla="*/ 29 w 102"/>
                      <a:gd name="T29" fmla="*/ 7 h 46"/>
                      <a:gd name="T30" fmla="*/ 29 w 102"/>
                      <a:gd name="T31" fmla="*/ 6 h 46"/>
                      <a:gd name="T32" fmla="*/ 29 w 102"/>
                      <a:gd name="T33" fmla="*/ 4 h 46"/>
                      <a:gd name="T34" fmla="*/ 28 w 102"/>
                      <a:gd name="T35" fmla="*/ 3 h 46"/>
                      <a:gd name="T36" fmla="*/ 28 w 102"/>
                      <a:gd name="T37" fmla="*/ 2 h 46"/>
                      <a:gd name="T38" fmla="*/ 26 w 102"/>
                      <a:gd name="T39" fmla="*/ 1 h 46"/>
                      <a:gd name="T40" fmla="*/ 25 w 102"/>
                      <a:gd name="T41" fmla="*/ 1 h 46"/>
                      <a:gd name="T42" fmla="*/ 24 w 102"/>
                      <a:gd name="T43" fmla="*/ 0 h 46"/>
                      <a:gd name="T44" fmla="*/ 22 w 102"/>
                      <a:gd name="T45" fmla="*/ 0 h 46"/>
                      <a:gd name="T46" fmla="*/ 29 w 102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102" h="46">
                        <a:moveTo>
                          <a:pt x="102" y="23"/>
                        </a:moveTo>
                        <a:lnTo>
                          <a:pt x="79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79" y="46"/>
                        </a:lnTo>
                        <a:lnTo>
                          <a:pt x="102" y="23"/>
                        </a:lnTo>
                        <a:lnTo>
                          <a:pt x="79" y="46"/>
                        </a:lnTo>
                        <a:lnTo>
                          <a:pt x="84" y="45"/>
                        </a:lnTo>
                        <a:lnTo>
                          <a:pt x="89" y="44"/>
                        </a:lnTo>
                        <a:lnTo>
                          <a:pt x="92" y="42"/>
                        </a:lnTo>
                        <a:lnTo>
                          <a:pt x="97" y="39"/>
                        </a:lnTo>
                        <a:lnTo>
                          <a:pt x="99" y="35"/>
                        </a:lnTo>
                        <a:lnTo>
                          <a:pt x="101" y="31"/>
                        </a:lnTo>
                        <a:lnTo>
                          <a:pt x="102" y="27"/>
                        </a:lnTo>
                        <a:lnTo>
                          <a:pt x="102" y="23"/>
                        </a:lnTo>
                        <a:lnTo>
                          <a:pt x="102" y="19"/>
                        </a:lnTo>
                        <a:lnTo>
                          <a:pt x="101" y="14"/>
                        </a:lnTo>
                        <a:lnTo>
                          <a:pt x="99" y="10"/>
                        </a:lnTo>
                        <a:lnTo>
                          <a:pt x="97" y="7"/>
                        </a:lnTo>
                        <a:lnTo>
                          <a:pt x="92" y="4"/>
                        </a:lnTo>
                        <a:lnTo>
                          <a:pt x="89" y="2"/>
                        </a:lnTo>
                        <a:lnTo>
                          <a:pt x="84" y="0"/>
                        </a:lnTo>
                        <a:lnTo>
                          <a:pt x="79" y="0"/>
                        </a:lnTo>
                        <a:lnTo>
                          <a:pt x="102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5" name="Freeform 724"/>
                  <p:cNvSpPr>
                    <a:spLocks noChangeAspect="1"/>
                  </p:cNvSpPr>
                  <p:nvPr/>
                </p:nvSpPr>
                <p:spPr bwMode="auto">
                  <a:xfrm>
                    <a:off x="2061" y="1539"/>
                    <a:ext cx="14" cy="336"/>
                  </a:xfrm>
                  <a:custGeom>
                    <a:avLst/>
                    <a:gdLst>
                      <a:gd name="T0" fmla="*/ 7 w 46"/>
                      <a:gd name="T1" fmla="*/ 336 h 1116"/>
                      <a:gd name="T2" fmla="*/ 14 w 46"/>
                      <a:gd name="T3" fmla="*/ 329 h 1116"/>
                      <a:gd name="T4" fmla="*/ 14 w 46"/>
                      <a:gd name="T5" fmla="*/ 0 h 1116"/>
                      <a:gd name="T6" fmla="*/ 0 w 46"/>
                      <a:gd name="T7" fmla="*/ 0 h 1116"/>
                      <a:gd name="T8" fmla="*/ 0 w 46"/>
                      <a:gd name="T9" fmla="*/ 329 h 1116"/>
                      <a:gd name="T10" fmla="*/ 7 w 46"/>
                      <a:gd name="T11" fmla="*/ 336 h 1116"/>
                      <a:gd name="T12" fmla="*/ 0 w 46"/>
                      <a:gd name="T13" fmla="*/ 329 h 1116"/>
                      <a:gd name="T14" fmla="*/ 0 w 46"/>
                      <a:gd name="T15" fmla="*/ 331 h 1116"/>
                      <a:gd name="T16" fmla="*/ 1 w 46"/>
                      <a:gd name="T17" fmla="*/ 332 h 1116"/>
                      <a:gd name="T18" fmla="*/ 1 w 46"/>
                      <a:gd name="T19" fmla="*/ 333 h 1116"/>
                      <a:gd name="T20" fmla="*/ 2 w 46"/>
                      <a:gd name="T21" fmla="*/ 334 h 1116"/>
                      <a:gd name="T22" fmla="*/ 3 w 46"/>
                      <a:gd name="T23" fmla="*/ 335 h 1116"/>
                      <a:gd name="T24" fmla="*/ 4 w 46"/>
                      <a:gd name="T25" fmla="*/ 336 h 1116"/>
                      <a:gd name="T26" fmla="*/ 5 w 46"/>
                      <a:gd name="T27" fmla="*/ 336 h 1116"/>
                      <a:gd name="T28" fmla="*/ 7 w 46"/>
                      <a:gd name="T29" fmla="*/ 336 h 1116"/>
                      <a:gd name="T30" fmla="*/ 8 w 46"/>
                      <a:gd name="T31" fmla="*/ 336 h 1116"/>
                      <a:gd name="T32" fmla="*/ 9 w 46"/>
                      <a:gd name="T33" fmla="*/ 336 h 1116"/>
                      <a:gd name="T34" fmla="*/ 11 w 46"/>
                      <a:gd name="T35" fmla="*/ 335 h 1116"/>
                      <a:gd name="T36" fmla="*/ 12 w 46"/>
                      <a:gd name="T37" fmla="*/ 334 h 1116"/>
                      <a:gd name="T38" fmla="*/ 13 w 46"/>
                      <a:gd name="T39" fmla="*/ 333 h 1116"/>
                      <a:gd name="T40" fmla="*/ 13 w 46"/>
                      <a:gd name="T41" fmla="*/ 332 h 1116"/>
                      <a:gd name="T42" fmla="*/ 14 w 46"/>
                      <a:gd name="T43" fmla="*/ 331 h 1116"/>
                      <a:gd name="T44" fmla="*/ 14 w 46"/>
                      <a:gd name="T45" fmla="*/ 329 h 1116"/>
                      <a:gd name="T46" fmla="*/ 7 w 46"/>
                      <a:gd name="T47" fmla="*/ 336 h 111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116">
                        <a:moveTo>
                          <a:pt x="23" y="1116"/>
                        </a:moveTo>
                        <a:lnTo>
                          <a:pt x="46" y="1093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93"/>
                        </a:lnTo>
                        <a:lnTo>
                          <a:pt x="23" y="1116"/>
                        </a:lnTo>
                        <a:lnTo>
                          <a:pt x="0" y="1093"/>
                        </a:lnTo>
                        <a:lnTo>
                          <a:pt x="1" y="1099"/>
                        </a:lnTo>
                        <a:lnTo>
                          <a:pt x="2" y="1103"/>
                        </a:lnTo>
                        <a:lnTo>
                          <a:pt x="4" y="1107"/>
                        </a:lnTo>
                        <a:lnTo>
                          <a:pt x="7" y="1111"/>
                        </a:lnTo>
                        <a:lnTo>
                          <a:pt x="10" y="1113"/>
                        </a:lnTo>
                        <a:lnTo>
                          <a:pt x="14" y="1115"/>
                        </a:lnTo>
                        <a:lnTo>
                          <a:pt x="18" y="1116"/>
                        </a:lnTo>
                        <a:lnTo>
                          <a:pt x="23" y="1116"/>
                        </a:lnTo>
                        <a:lnTo>
                          <a:pt x="27" y="1116"/>
                        </a:lnTo>
                        <a:lnTo>
                          <a:pt x="31" y="1115"/>
                        </a:lnTo>
                        <a:lnTo>
                          <a:pt x="35" y="1113"/>
                        </a:lnTo>
                        <a:lnTo>
                          <a:pt x="38" y="1111"/>
                        </a:lnTo>
                        <a:lnTo>
                          <a:pt x="42" y="1107"/>
                        </a:lnTo>
                        <a:lnTo>
                          <a:pt x="44" y="1103"/>
                        </a:lnTo>
                        <a:lnTo>
                          <a:pt x="46" y="1099"/>
                        </a:lnTo>
                        <a:lnTo>
                          <a:pt x="46" y="1093"/>
                        </a:lnTo>
                        <a:lnTo>
                          <a:pt x="23" y="111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6" name="Freeform 725"/>
                  <p:cNvSpPr>
                    <a:spLocks noChangeAspect="1"/>
                  </p:cNvSpPr>
                  <p:nvPr/>
                </p:nvSpPr>
                <p:spPr bwMode="auto">
                  <a:xfrm>
                    <a:off x="2054" y="1861"/>
                    <a:ext cx="14" cy="14"/>
                  </a:xfrm>
                  <a:custGeom>
                    <a:avLst/>
                    <a:gdLst>
                      <a:gd name="T0" fmla="*/ 0 w 56"/>
                      <a:gd name="T1" fmla="*/ 7 h 47"/>
                      <a:gd name="T2" fmla="*/ 6 w 56"/>
                      <a:gd name="T3" fmla="*/ 14 h 47"/>
                      <a:gd name="T4" fmla="*/ 14 w 56"/>
                      <a:gd name="T5" fmla="*/ 14 h 47"/>
                      <a:gd name="T6" fmla="*/ 14 w 56"/>
                      <a:gd name="T7" fmla="*/ 0 h 47"/>
                      <a:gd name="T8" fmla="*/ 6 w 56"/>
                      <a:gd name="T9" fmla="*/ 0 h 47"/>
                      <a:gd name="T10" fmla="*/ 0 w 56"/>
                      <a:gd name="T11" fmla="*/ 7 h 47"/>
                      <a:gd name="T12" fmla="*/ 6 w 56"/>
                      <a:gd name="T13" fmla="*/ 0 h 47"/>
                      <a:gd name="T14" fmla="*/ 5 w 56"/>
                      <a:gd name="T15" fmla="*/ 1 h 47"/>
                      <a:gd name="T16" fmla="*/ 3 w 56"/>
                      <a:gd name="T17" fmla="*/ 1 h 47"/>
                      <a:gd name="T18" fmla="*/ 2 w 56"/>
                      <a:gd name="T19" fmla="*/ 1 h 47"/>
                      <a:gd name="T20" fmla="*/ 1 w 56"/>
                      <a:gd name="T21" fmla="*/ 2 h 47"/>
                      <a:gd name="T22" fmla="*/ 1 w 56"/>
                      <a:gd name="T23" fmla="*/ 4 h 47"/>
                      <a:gd name="T24" fmla="*/ 0 w 56"/>
                      <a:gd name="T25" fmla="*/ 4 h 47"/>
                      <a:gd name="T26" fmla="*/ 0 w 56"/>
                      <a:gd name="T27" fmla="*/ 6 h 47"/>
                      <a:gd name="T28" fmla="*/ 0 w 56"/>
                      <a:gd name="T29" fmla="*/ 7 h 47"/>
                      <a:gd name="T30" fmla="*/ 0 w 56"/>
                      <a:gd name="T31" fmla="*/ 9 h 47"/>
                      <a:gd name="T32" fmla="*/ 0 w 56"/>
                      <a:gd name="T33" fmla="*/ 10 h 47"/>
                      <a:gd name="T34" fmla="*/ 1 w 56"/>
                      <a:gd name="T35" fmla="*/ 11 h 47"/>
                      <a:gd name="T36" fmla="*/ 1 w 56"/>
                      <a:gd name="T37" fmla="*/ 12 h 47"/>
                      <a:gd name="T38" fmla="*/ 2 w 56"/>
                      <a:gd name="T39" fmla="*/ 13 h 47"/>
                      <a:gd name="T40" fmla="*/ 3 w 56"/>
                      <a:gd name="T41" fmla="*/ 14 h 47"/>
                      <a:gd name="T42" fmla="*/ 5 w 56"/>
                      <a:gd name="T43" fmla="*/ 14 h 47"/>
                      <a:gd name="T44" fmla="*/ 6 w 56"/>
                      <a:gd name="T45" fmla="*/ 14 h 47"/>
                      <a:gd name="T46" fmla="*/ 0 w 56"/>
                      <a:gd name="T47" fmla="*/ 7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56" h="47">
                        <a:moveTo>
                          <a:pt x="0" y="24"/>
                        </a:moveTo>
                        <a:lnTo>
                          <a:pt x="23" y="47"/>
                        </a:lnTo>
                        <a:lnTo>
                          <a:pt x="56" y="47"/>
                        </a:lnTo>
                        <a:lnTo>
                          <a:pt x="56" y="0"/>
                        </a:lnTo>
                        <a:lnTo>
                          <a:pt x="23" y="0"/>
                        </a:lnTo>
                        <a:lnTo>
                          <a:pt x="0" y="24"/>
                        </a:lnTo>
                        <a:lnTo>
                          <a:pt x="23" y="0"/>
                        </a:lnTo>
                        <a:lnTo>
                          <a:pt x="18" y="2"/>
                        </a:lnTo>
                        <a:lnTo>
                          <a:pt x="13" y="3"/>
                        </a:lnTo>
                        <a:lnTo>
                          <a:pt x="8" y="5"/>
                        </a:lnTo>
                        <a:lnTo>
                          <a:pt x="5" y="8"/>
                        </a:lnTo>
                        <a:lnTo>
                          <a:pt x="3" y="12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6"/>
                        </a:lnTo>
                        <a:lnTo>
                          <a:pt x="5" y="40"/>
                        </a:lnTo>
                        <a:lnTo>
                          <a:pt x="8" y="43"/>
                        </a:lnTo>
                        <a:lnTo>
                          <a:pt x="13" y="46"/>
                        </a:lnTo>
                        <a:lnTo>
                          <a:pt x="18" y="47"/>
                        </a:lnTo>
                        <a:lnTo>
                          <a:pt x="23" y="47"/>
                        </a:ln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7" name="Freeform 726"/>
                  <p:cNvSpPr>
                    <a:spLocks noChangeAspect="1"/>
                  </p:cNvSpPr>
                  <p:nvPr/>
                </p:nvSpPr>
                <p:spPr bwMode="auto">
                  <a:xfrm>
                    <a:off x="2054" y="1868"/>
                    <a:ext cx="14" cy="64"/>
                  </a:xfrm>
                  <a:custGeom>
                    <a:avLst/>
                    <a:gdLst>
                      <a:gd name="T0" fmla="*/ 7 w 46"/>
                      <a:gd name="T1" fmla="*/ 64 h 221"/>
                      <a:gd name="T2" fmla="*/ 14 w 46"/>
                      <a:gd name="T3" fmla="*/ 57 h 221"/>
                      <a:gd name="T4" fmla="*/ 14 w 46"/>
                      <a:gd name="T5" fmla="*/ 0 h 221"/>
                      <a:gd name="T6" fmla="*/ 0 w 46"/>
                      <a:gd name="T7" fmla="*/ 0 h 221"/>
                      <a:gd name="T8" fmla="*/ 0 w 46"/>
                      <a:gd name="T9" fmla="*/ 57 h 221"/>
                      <a:gd name="T10" fmla="*/ 7 w 46"/>
                      <a:gd name="T11" fmla="*/ 64 h 221"/>
                      <a:gd name="T12" fmla="*/ 0 w 46"/>
                      <a:gd name="T13" fmla="*/ 57 h 221"/>
                      <a:gd name="T14" fmla="*/ 0 w 46"/>
                      <a:gd name="T15" fmla="*/ 59 h 221"/>
                      <a:gd name="T16" fmla="*/ 1 w 46"/>
                      <a:gd name="T17" fmla="*/ 60 h 221"/>
                      <a:gd name="T18" fmla="*/ 1 w 46"/>
                      <a:gd name="T19" fmla="*/ 61 h 221"/>
                      <a:gd name="T20" fmla="*/ 2 w 46"/>
                      <a:gd name="T21" fmla="*/ 62 h 221"/>
                      <a:gd name="T22" fmla="*/ 3 w 46"/>
                      <a:gd name="T23" fmla="*/ 63 h 221"/>
                      <a:gd name="T24" fmla="*/ 5 w 46"/>
                      <a:gd name="T25" fmla="*/ 63 h 221"/>
                      <a:gd name="T26" fmla="*/ 6 w 46"/>
                      <a:gd name="T27" fmla="*/ 64 h 221"/>
                      <a:gd name="T28" fmla="*/ 7 w 46"/>
                      <a:gd name="T29" fmla="*/ 64 h 221"/>
                      <a:gd name="T30" fmla="*/ 8 w 46"/>
                      <a:gd name="T31" fmla="*/ 64 h 221"/>
                      <a:gd name="T32" fmla="*/ 9 w 46"/>
                      <a:gd name="T33" fmla="*/ 63 h 221"/>
                      <a:gd name="T34" fmla="*/ 11 w 46"/>
                      <a:gd name="T35" fmla="*/ 63 h 221"/>
                      <a:gd name="T36" fmla="*/ 12 w 46"/>
                      <a:gd name="T37" fmla="*/ 62 h 221"/>
                      <a:gd name="T38" fmla="*/ 13 w 46"/>
                      <a:gd name="T39" fmla="*/ 61 h 221"/>
                      <a:gd name="T40" fmla="*/ 13 w 46"/>
                      <a:gd name="T41" fmla="*/ 60 h 221"/>
                      <a:gd name="T42" fmla="*/ 14 w 46"/>
                      <a:gd name="T43" fmla="*/ 59 h 221"/>
                      <a:gd name="T44" fmla="*/ 14 w 46"/>
                      <a:gd name="T45" fmla="*/ 57 h 221"/>
                      <a:gd name="T46" fmla="*/ 7 w 46"/>
                      <a:gd name="T47" fmla="*/ 64 h 221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221">
                        <a:moveTo>
                          <a:pt x="23" y="221"/>
                        </a:moveTo>
                        <a:lnTo>
                          <a:pt x="46" y="197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97"/>
                        </a:lnTo>
                        <a:lnTo>
                          <a:pt x="23" y="221"/>
                        </a:lnTo>
                        <a:lnTo>
                          <a:pt x="0" y="197"/>
                        </a:lnTo>
                        <a:lnTo>
                          <a:pt x="0" y="203"/>
                        </a:lnTo>
                        <a:lnTo>
                          <a:pt x="2" y="207"/>
                        </a:lnTo>
                        <a:lnTo>
                          <a:pt x="4" y="211"/>
                        </a:lnTo>
                        <a:lnTo>
                          <a:pt x="7" y="214"/>
                        </a:lnTo>
                        <a:lnTo>
                          <a:pt x="10" y="217"/>
                        </a:lnTo>
                        <a:lnTo>
                          <a:pt x="15" y="219"/>
                        </a:lnTo>
                        <a:lnTo>
                          <a:pt x="19" y="220"/>
                        </a:lnTo>
                        <a:lnTo>
                          <a:pt x="23" y="221"/>
                        </a:lnTo>
                        <a:lnTo>
                          <a:pt x="27" y="220"/>
                        </a:lnTo>
                        <a:lnTo>
                          <a:pt x="31" y="219"/>
                        </a:lnTo>
                        <a:lnTo>
                          <a:pt x="36" y="217"/>
                        </a:lnTo>
                        <a:lnTo>
                          <a:pt x="39" y="214"/>
                        </a:lnTo>
                        <a:lnTo>
                          <a:pt x="42" y="211"/>
                        </a:lnTo>
                        <a:lnTo>
                          <a:pt x="44" y="207"/>
                        </a:lnTo>
                        <a:lnTo>
                          <a:pt x="45" y="203"/>
                        </a:lnTo>
                        <a:lnTo>
                          <a:pt x="46" y="197"/>
                        </a:lnTo>
                        <a:lnTo>
                          <a:pt x="23" y="2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8" name="Freeform 727"/>
                  <p:cNvSpPr>
                    <a:spLocks noChangeAspect="1"/>
                  </p:cNvSpPr>
                  <p:nvPr/>
                </p:nvSpPr>
                <p:spPr bwMode="auto">
                  <a:xfrm>
                    <a:off x="2061" y="1919"/>
                    <a:ext cx="14" cy="14"/>
                  </a:xfrm>
                  <a:custGeom>
                    <a:avLst/>
                    <a:gdLst>
                      <a:gd name="T0" fmla="*/ 14 w 44"/>
                      <a:gd name="T1" fmla="*/ 7 h 48"/>
                      <a:gd name="T2" fmla="*/ 7 w 44"/>
                      <a:gd name="T3" fmla="*/ 0 h 48"/>
                      <a:gd name="T4" fmla="*/ 0 w 44"/>
                      <a:gd name="T5" fmla="*/ 0 h 48"/>
                      <a:gd name="T6" fmla="*/ 0 w 44"/>
                      <a:gd name="T7" fmla="*/ 14 h 48"/>
                      <a:gd name="T8" fmla="*/ 7 w 44"/>
                      <a:gd name="T9" fmla="*/ 14 h 48"/>
                      <a:gd name="T10" fmla="*/ 14 w 44"/>
                      <a:gd name="T11" fmla="*/ 7 h 48"/>
                      <a:gd name="T12" fmla="*/ 7 w 44"/>
                      <a:gd name="T13" fmla="*/ 14 h 48"/>
                      <a:gd name="T14" fmla="*/ 8 w 44"/>
                      <a:gd name="T15" fmla="*/ 14 h 48"/>
                      <a:gd name="T16" fmla="*/ 10 w 44"/>
                      <a:gd name="T17" fmla="*/ 13 h 48"/>
                      <a:gd name="T18" fmla="*/ 11 w 44"/>
                      <a:gd name="T19" fmla="*/ 12 h 48"/>
                      <a:gd name="T20" fmla="*/ 12 w 44"/>
                      <a:gd name="T21" fmla="*/ 12 h 48"/>
                      <a:gd name="T22" fmla="*/ 13 w 44"/>
                      <a:gd name="T23" fmla="*/ 11 h 48"/>
                      <a:gd name="T24" fmla="*/ 13 w 44"/>
                      <a:gd name="T25" fmla="*/ 10 h 48"/>
                      <a:gd name="T26" fmla="*/ 14 w 44"/>
                      <a:gd name="T27" fmla="*/ 8 h 48"/>
                      <a:gd name="T28" fmla="*/ 14 w 44"/>
                      <a:gd name="T29" fmla="*/ 7 h 48"/>
                      <a:gd name="T30" fmla="*/ 14 w 44"/>
                      <a:gd name="T31" fmla="*/ 6 h 48"/>
                      <a:gd name="T32" fmla="*/ 13 w 44"/>
                      <a:gd name="T33" fmla="*/ 4 h 48"/>
                      <a:gd name="T34" fmla="*/ 13 w 44"/>
                      <a:gd name="T35" fmla="*/ 4 h 48"/>
                      <a:gd name="T36" fmla="*/ 12 w 44"/>
                      <a:gd name="T37" fmla="*/ 2 h 48"/>
                      <a:gd name="T38" fmla="*/ 11 w 44"/>
                      <a:gd name="T39" fmla="*/ 1 h 48"/>
                      <a:gd name="T40" fmla="*/ 10 w 44"/>
                      <a:gd name="T41" fmla="*/ 1 h 48"/>
                      <a:gd name="T42" fmla="*/ 8 w 44"/>
                      <a:gd name="T43" fmla="*/ 0 h 48"/>
                      <a:gd name="T44" fmla="*/ 7 w 44"/>
                      <a:gd name="T45" fmla="*/ 0 h 48"/>
                      <a:gd name="T46" fmla="*/ 14 w 44"/>
                      <a:gd name="T47" fmla="*/ 7 h 48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4" h="48">
                        <a:moveTo>
                          <a:pt x="44" y="24"/>
                        </a:moveTo>
                        <a:lnTo>
                          <a:pt x="21" y="0"/>
                        </a:lnTo>
                        <a:lnTo>
                          <a:pt x="0" y="0"/>
                        </a:lnTo>
                        <a:lnTo>
                          <a:pt x="0" y="48"/>
                        </a:lnTo>
                        <a:lnTo>
                          <a:pt x="21" y="48"/>
                        </a:lnTo>
                        <a:lnTo>
                          <a:pt x="44" y="24"/>
                        </a:lnTo>
                        <a:lnTo>
                          <a:pt x="21" y="48"/>
                        </a:lnTo>
                        <a:lnTo>
                          <a:pt x="26" y="47"/>
                        </a:lnTo>
                        <a:lnTo>
                          <a:pt x="31" y="46"/>
                        </a:lnTo>
                        <a:lnTo>
                          <a:pt x="35" y="42"/>
                        </a:lnTo>
                        <a:lnTo>
                          <a:pt x="38" y="40"/>
                        </a:lnTo>
                        <a:lnTo>
                          <a:pt x="41" y="36"/>
                        </a:lnTo>
                        <a:lnTo>
                          <a:pt x="42" y="33"/>
                        </a:lnTo>
                        <a:lnTo>
                          <a:pt x="43" y="29"/>
                        </a:lnTo>
                        <a:lnTo>
                          <a:pt x="44" y="24"/>
                        </a:lnTo>
                        <a:lnTo>
                          <a:pt x="43" y="19"/>
                        </a:lnTo>
                        <a:lnTo>
                          <a:pt x="42" y="15"/>
                        </a:lnTo>
                        <a:lnTo>
                          <a:pt x="41" y="12"/>
                        </a:lnTo>
                        <a:lnTo>
                          <a:pt x="38" y="8"/>
                        </a:lnTo>
                        <a:lnTo>
                          <a:pt x="35" y="5"/>
                        </a:lnTo>
                        <a:lnTo>
                          <a:pt x="31" y="2"/>
                        </a:lnTo>
                        <a:lnTo>
                          <a:pt x="26" y="1"/>
                        </a:lnTo>
                        <a:lnTo>
                          <a:pt x="21" y="0"/>
                        </a:lnTo>
                        <a:lnTo>
                          <a:pt x="44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9" name="Freeform 728"/>
                  <p:cNvSpPr>
                    <a:spLocks noChangeAspect="1"/>
                  </p:cNvSpPr>
                  <p:nvPr/>
                </p:nvSpPr>
                <p:spPr bwMode="auto">
                  <a:xfrm>
                    <a:off x="2054" y="1926"/>
                    <a:ext cx="21" cy="136"/>
                  </a:xfrm>
                  <a:custGeom>
                    <a:avLst/>
                    <a:gdLst>
                      <a:gd name="T0" fmla="*/ 19 w 46"/>
                      <a:gd name="T1" fmla="*/ 133 h 442"/>
                      <a:gd name="T2" fmla="*/ 21 w 46"/>
                      <a:gd name="T3" fmla="*/ 129 h 442"/>
                      <a:gd name="T4" fmla="*/ 21 w 46"/>
                      <a:gd name="T5" fmla="*/ 0 h 442"/>
                      <a:gd name="T6" fmla="*/ 0 w 46"/>
                      <a:gd name="T7" fmla="*/ 0 h 442"/>
                      <a:gd name="T8" fmla="*/ 0 w 46"/>
                      <a:gd name="T9" fmla="*/ 129 h 442"/>
                      <a:gd name="T10" fmla="*/ 19 w 46"/>
                      <a:gd name="T11" fmla="*/ 133 h 442"/>
                      <a:gd name="T12" fmla="*/ 0 w 46"/>
                      <a:gd name="T13" fmla="*/ 129 h 442"/>
                      <a:gd name="T14" fmla="*/ 0 w 46"/>
                      <a:gd name="T15" fmla="*/ 130 h 442"/>
                      <a:gd name="T16" fmla="*/ 0 w 46"/>
                      <a:gd name="T17" fmla="*/ 132 h 442"/>
                      <a:gd name="T18" fmla="*/ 2 w 46"/>
                      <a:gd name="T19" fmla="*/ 133 h 442"/>
                      <a:gd name="T20" fmla="*/ 3 w 46"/>
                      <a:gd name="T21" fmla="*/ 134 h 442"/>
                      <a:gd name="T22" fmla="*/ 5 w 46"/>
                      <a:gd name="T23" fmla="*/ 135 h 442"/>
                      <a:gd name="T24" fmla="*/ 6 w 46"/>
                      <a:gd name="T25" fmla="*/ 135 h 442"/>
                      <a:gd name="T26" fmla="*/ 8 w 46"/>
                      <a:gd name="T27" fmla="*/ 136 h 442"/>
                      <a:gd name="T28" fmla="*/ 11 w 46"/>
                      <a:gd name="T29" fmla="*/ 136 h 442"/>
                      <a:gd name="T30" fmla="*/ 12 w 46"/>
                      <a:gd name="T31" fmla="*/ 136 h 442"/>
                      <a:gd name="T32" fmla="*/ 15 w 46"/>
                      <a:gd name="T33" fmla="*/ 135 h 442"/>
                      <a:gd name="T34" fmla="*/ 16 w 46"/>
                      <a:gd name="T35" fmla="*/ 135 h 442"/>
                      <a:gd name="T36" fmla="*/ 18 w 46"/>
                      <a:gd name="T37" fmla="*/ 134 h 442"/>
                      <a:gd name="T38" fmla="*/ 19 w 46"/>
                      <a:gd name="T39" fmla="*/ 133 h 442"/>
                      <a:gd name="T40" fmla="*/ 20 w 46"/>
                      <a:gd name="T41" fmla="*/ 132 h 442"/>
                      <a:gd name="T42" fmla="*/ 21 w 46"/>
                      <a:gd name="T43" fmla="*/ 130 h 442"/>
                      <a:gd name="T44" fmla="*/ 21 w 46"/>
                      <a:gd name="T45" fmla="*/ 129 h 442"/>
                      <a:gd name="T46" fmla="*/ 19 w 46"/>
                      <a:gd name="T47" fmla="*/ 133 h 442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442">
                        <a:moveTo>
                          <a:pt x="41" y="431"/>
                        </a:moveTo>
                        <a:lnTo>
                          <a:pt x="46" y="418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418"/>
                        </a:lnTo>
                        <a:lnTo>
                          <a:pt x="41" y="431"/>
                        </a:lnTo>
                        <a:lnTo>
                          <a:pt x="0" y="418"/>
                        </a:lnTo>
                        <a:lnTo>
                          <a:pt x="0" y="424"/>
                        </a:lnTo>
                        <a:lnTo>
                          <a:pt x="1" y="428"/>
                        </a:lnTo>
                        <a:lnTo>
                          <a:pt x="4" y="432"/>
                        </a:lnTo>
                        <a:lnTo>
                          <a:pt x="6" y="435"/>
                        </a:lnTo>
                        <a:lnTo>
                          <a:pt x="10" y="438"/>
                        </a:lnTo>
                        <a:lnTo>
                          <a:pt x="14" y="440"/>
                        </a:lnTo>
                        <a:lnTo>
                          <a:pt x="18" y="441"/>
                        </a:lnTo>
                        <a:lnTo>
                          <a:pt x="23" y="442"/>
                        </a:lnTo>
                        <a:lnTo>
                          <a:pt x="27" y="441"/>
                        </a:lnTo>
                        <a:lnTo>
                          <a:pt x="32" y="440"/>
                        </a:lnTo>
                        <a:lnTo>
                          <a:pt x="35" y="438"/>
                        </a:lnTo>
                        <a:lnTo>
                          <a:pt x="39" y="435"/>
                        </a:lnTo>
                        <a:lnTo>
                          <a:pt x="42" y="432"/>
                        </a:lnTo>
                        <a:lnTo>
                          <a:pt x="44" y="428"/>
                        </a:lnTo>
                        <a:lnTo>
                          <a:pt x="45" y="424"/>
                        </a:lnTo>
                        <a:lnTo>
                          <a:pt x="46" y="418"/>
                        </a:lnTo>
                        <a:lnTo>
                          <a:pt x="41" y="43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0" name="Freeform 729"/>
                  <p:cNvSpPr>
                    <a:spLocks noChangeAspect="1"/>
                  </p:cNvSpPr>
                  <p:nvPr/>
                </p:nvSpPr>
                <p:spPr bwMode="auto">
                  <a:xfrm>
                    <a:off x="2047" y="2047"/>
                    <a:ext cx="21" cy="21"/>
                  </a:xfrm>
                  <a:custGeom>
                    <a:avLst/>
                    <a:gdLst>
                      <a:gd name="T0" fmla="*/ 0 w 70"/>
                      <a:gd name="T1" fmla="*/ 14 h 75"/>
                      <a:gd name="T2" fmla="*/ 13 w 70"/>
                      <a:gd name="T3" fmla="*/ 18 h 75"/>
                      <a:gd name="T4" fmla="*/ 21 w 70"/>
                      <a:gd name="T5" fmla="*/ 7 h 75"/>
                      <a:gd name="T6" fmla="*/ 10 w 70"/>
                      <a:gd name="T7" fmla="*/ 0 h 75"/>
                      <a:gd name="T8" fmla="*/ 2 w 70"/>
                      <a:gd name="T9" fmla="*/ 11 h 75"/>
                      <a:gd name="T10" fmla="*/ 0 w 70"/>
                      <a:gd name="T11" fmla="*/ 14 h 75"/>
                      <a:gd name="T12" fmla="*/ 2 w 70"/>
                      <a:gd name="T13" fmla="*/ 11 h 75"/>
                      <a:gd name="T14" fmla="*/ 1 w 70"/>
                      <a:gd name="T15" fmla="*/ 12 h 75"/>
                      <a:gd name="T16" fmla="*/ 0 w 70"/>
                      <a:gd name="T17" fmla="*/ 13 h 75"/>
                      <a:gd name="T18" fmla="*/ 0 w 70"/>
                      <a:gd name="T19" fmla="*/ 14 h 75"/>
                      <a:gd name="T20" fmla="*/ 0 w 70"/>
                      <a:gd name="T21" fmla="*/ 16 h 75"/>
                      <a:gd name="T22" fmla="*/ 1 w 70"/>
                      <a:gd name="T23" fmla="*/ 17 h 75"/>
                      <a:gd name="T24" fmla="*/ 2 w 70"/>
                      <a:gd name="T25" fmla="*/ 18 h 75"/>
                      <a:gd name="T26" fmla="*/ 2 w 70"/>
                      <a:gd name="T27" fmla="*/ 19 h 75"/>
                      <a:gd name="T28" fmla="*/ 3 w 70"/>
                      <a:gd name="T29" fmla="*/ 19 h 75"/>
                      <a:gd name="T30" fmla="*/ 4 w 70"/>
                      <a:gd name="T31" fmla="*/ 20 h 75"/>
                      <a:gd name="T32" fmla="*/ 5 w 70"/>
                      <a:gd name="T33" fmla="*/ 21 h 75"/>
                      <a:gd name="T34" fmla="*/ 7 w 70"/>
                      <a:gd name="T35" fmla="*/ 21 h 75"/>
                      <a:gd name="T36" fmla="*/ 8 w 70"/>
                      <a:gd name="T37" fmla="*/ 21 h 75"/>
                      <a:gd name="T38" fmla="*/ 9 w 70"/>
                      <a:gd name="T39" fmla="*/ 21 h 75"/>
                      <a:gd name="T40" fmla="*/ 11 w 70"/>
                      <a:gd name="T41" fmla="*/ 20 h 75"/>
                      <a:gd name="T42" fmla="*/ 12 w 70"/>
                      <a:gd name="T43" fmla="*/ 19 h 75"/>
                      <a:gd name="T44" fmla="*/ 13 w 70"/>
                      <a:gd name="T45" fmla="*/ 18 h 75"/>
                      <a:gd name="T46" fmla="*/ 0 w 70"/>
                      <a:gd name="T47" fmla="*/ 14 h 7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70" h="75">
                        <a:moveTo>
                          <a:pt x="0" y="51"/>
                        </a:moveTo>
                        <a:lnTo>
                          <a:pt x="43" y="65"/>
                        </a:lnTo>
                        <a:lnTo>
                          <a:pt x="70" y="26"/>
                        </a:lnTo>
                        <a:lnTo>
                          <a:pt x="33" y="0"/>
                        </a:lnTo>
                        <a:lnTo>
                          <a:pt x="5" y="38"/>
                        </a:lnTo>
                        <a:lnTo>
                          <a:pt x="0" y="51"/>
                        </a:lnTo>
                        <a:lnTo>
                          <a:pt x="5" y="38"/>
                        </a:lnTo>
                        <a:lnTo>
                          <a:pt x="3" y="42"/>
                        </a:lnTo>
                        <a:lnTo>
                          <a:pt x="0" y="47"/>
                        </a:lnTo>
                        <a:lnTo>
                          <a:pt x="0" y="51"/>
                        </a:lnTo>
                        <a:lnTo>
                          <a:pt x="0" y="56"/>
                        </a:lnTo>
                        <a:lnTo>
                          <a:pt x="3" y="60"/>
                        </a:lnTo>
                        <a:lnTo>
                          <a:pt x="5" y="64"/>
                        </a:lnTo>
                        <a:lnTo>
                          <a:pt x="7" y="67"/>
                        </a:lnTo>
                        <a:lnTo>
                          <a:pt x="10" y="69"/>
                        </a:lnTo>
                        <a:lnTo>
                          <a:pt x="14" y="73"/>
                        </a:lnTo>
                        <a:lnTo>
                          <a:pt x="18" y="74"/>
                        </a:lnTo>
                        <a:lnTo>
                          <a:pt x="23" y="75"/>
                        </a:lnTo>
                        <a:lnTo>
                          <a:pt x="27" y="75"/>
                        </a:lnTo>
                        <a:lnTo>
                          <a:pt x="31" y="74"/>
                        </a:lnTo>
                        <a:lnTo>
                          <a:pt x="35" y="71"/>
                        </a:lnTo>
                        <a:lnTo>
                          <a:pt x="39" y="68"/>
                        </a:lnTo>
                        <a:lnTo>
                          <a:pt x="43" y="65"/>
                        </a:lnTo>
                        <a:lnTo>
                          <a:pt x="0" y="5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1" name="Rectangle 73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047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42" name="Freeform 731"/>
                  <p:cNvSpPr>
                    <a:spLocks noChangeAspect="1"/>
                  </p:cNvSpPr>
                  <p:nvPr/>
                </p:nvSpPr>
                <p:spPr bwMode="auto">
                  <a:xfrm>
                    <a:off x="3269" y="1410"/>
                    <a:ext cx="14" cy="93"/>
                  </a:xfrm>
                  <a:custGeom>
                    <a:avLst/>
                    <a:gdLst>
                      <a:gd name="T0" fmla="*/ 14 w 47"/>
                      <a:gd name="T1" fmla="*/ 6 h 316"/>
                      <a:gd name="T2" fmla="*/ 0 w 47"/>
                      <a:gd name="T3" fmla="*/ 7 h 316"/>
                      <a:gd name="T4" fmla="*/ 0 w 47"/>
                      <a:gd name="T5" fmla="*/ 93 h 316"/>
                      <a:gd name="T6" fmla="*/ 14 w 47"/>
                      <a:gd name="T7" fmla="*/ 93 h 316"/>
                      <a:gd name="T8" fmla="*/ 14 w 47"/>
                      <a:gd name="T9" fmla="*/ 7 h 316"/>
                      <a:gd name="T10" fmla="*/ 14 w 47"/>
                      <a:gd name="T11" fmla="*/ 6 h 316"/>
                      <a:gd name="T12" fmla="*/ 14 w 47"/>
                      <a:gd name="T13" fmla="*/ 7 h 316"/>
                      <a:gd name="T14" fmla="*/ 14 w 47"/>
                      <a:gd name="T15" fmla="*/ 5 h 316"/>
                      <a:gd name="T16" fmla="*/ 13 w 47"/>
                      <a:gd name="T17" fmla="*/ 4 h 316"/>
                      <a:gd name="T18" fmla="*/ 13 w 47"/>
                      <a:gd name="T19" fmla="*/ 3 h 316"/>
                      <a:gd name="T20" fmla="*/ 12 w 47"/>
                      <a:gd name="T21" fmla="*/ 2 h 316"/>
                      <a:gd name="T22" fmla="*/ 11 w 47"/>
                      <a:gd name="T23" fmla="*/ 1 h 316"/>
                      <a:gd name="T24" fmla="*/ 10 w 47"/>
                      <a:gd name="T25" fmla="*/ 0 h 316"/>
                      <a:gd name="T26" fmla="*/ 9 w 47"/>
                      <a:gd name="T27" fmla="*/ 0 h 316"/>
                      <a:gd name="T28" fmla="*/ 7 w 47"/>
                      <a:gd name="T29" fmla="*/ 0 h 316"/>
                      <a:gd name="T30" fmla="*/ 6 w 47"/>
                      <a:gd name="T31" fmla="*/ 0 h 316"/>
                      <a:gd name="T32" fmla="*/ 4 w 47"/>
                      <a:gd name="T33" fmla="*/ 0 h 316"/>
                      <a:gd name="T34" fmla="*/ 4 w 47"/>
                      <a:gd name="T35" fmla="*/ 1 h 316"/>
                      <a:gd name="T36" fmla="*/ 2 w 47"/>
                      <a:gd name="T37" fmla="*/ 2 h 316"/>
                      <a:gd name="T38" fmla="*/ 1 w 47"/>
                      <a:gd name="T39" fmla="*/ 3 h 316"/>
                      <a:gd name="T40" fmla="*/ 1 w 47"/>
                      <a:gd name="T41" fmla="*/ 4 h 316"/>
                      <a:gd name="T42" fmla="*/ 0 w 47"/>
                      <a:gd name="T43" fmla="*/ 5 h 316"/>
                      <a:gd name="T44" fmla="*/ 0 w 47"/>
                      <a:gd name="T45" fmla="*/ 7 h 316"/>
                      <a:gd name="T46" fmla="*/ 14 w 47"/>
                      <a:gd name="T47" fmla="*/ 6 h 31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316">
                        <a:moveTo>
                          <a:pt x="47" y="21"/>
                        </a:moveTo>
                        <a:lnTo>
                          <a:pt x="0" y="24"/>
                        </a:lnTo>
                        <a:lnTo>
                          <a:pt x="0" y="316"/>
                        </a:lnTo>
                        <a:lnTo>
                          <a:pt x="47" y="316"/>
                        </a:lnTo>
                        <a:lnTo>
                          <a:pt x="47" y="24"/>
                        </a:lnTo>
                        <a:lnTo>
                          <a:pt x="47" y="21"/>
                        </a:lnTo>
                        <a:lnTo>
                          <a:pt x="47" y="24"/>
                        </a:lnTo>
                        <a:lnTo>
                          <a:pt x="47" y="17"/>
                        </a:lnTo>
                        <a:lnTo>
                          <a:pt x="45" y="13"/>
                        </a:lnTo>
                        <a:lnTo>
                          <a:pt x="42" y="9"/>
                        </a:lnTo>
                        <a:lnTo>
                          <a:pt x="40" y="6"/>
                        </a:lnTo>
                        <a:lnTo>
                          <a:pt x="36" y="4"/>
                        </a:lnTo>
                        <a:lnTo>
                          <a:pt x="33" y="1"/>
                        </a:lnTo>
                        <a:lnTo>
                          <a:pt x="29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12" y="4"/>
                        </a:lnTo>
                        <a:lnTo>
                          <a:pt x="8" y="6"/>
                        </a:lnTo>
                        <a:lnTo>
                          <a:pt x="4" y="9"/>
                        </a:lnTo>
                        <a:lnTo>
                          <a:pt x="2" y="13"/>
                        </a:lnTo>
                        <a:lnTo>
                          <a:pt x="1" y="17"/>
                        </a:lnTo>
                        <a:lnTo>
                          <a:pt x="0" y="24"/>
                        </a:lnTo>
                        <a:lnTo>
                          <a:pt x="47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3" name="Freeform 732"/>
                  <p:cNvSpPr>
                    <a:spLocks noChangeAspect="1"/>
                  </p:cNvSpPr>
                  <p:nvPr/>
                </p:nvSpPr>
                <p:spPr bwMode="auto">
                  <a:xfrm>
                    <a:off x="3247" y="1360"/>
                    <a:ext cx="36" cy="57"/>
                  </a:xfrm>
                  <a:custGeom>
                    <a:avLst/>
                    <a:gdLst>
                      <a:gd name="T0" fmla="*/ 12 w 123"/>
                      <a:gd name="T1" fmla="*/ 12 h 191"/>
                      <a:gd name="T2" fmla="*/ 3 w 123"/>
                      <a:gd name="T3" fmla="*/ 12 h 191"/>
                      <a:gd name="T4" fmla="*/ 5 w 123"/>
                      <a:gd name="T5" fmla="*/ 15 h 191"/>
                      <a:gd name="T6" fmla="*/ 8 w 123"/>
                      <a:gd name="T7" fmla="*/ 18 h 191"/>
                      <a:gd name="T8" fmla="*/ 10 w 123"/>
                      <a:gd name="T9" fmla="*/ 20 h 191"/>
                      <a:gd name="T10" fmla="*/ 12 w 123"/>
                      <a:gd name="T11" fmla="*/ 23 h 191"/>
                      <a:gd name="T12" fmla="*/ 14 w 123"/>
                      <a:gd name="T13" fmla="*/ 26 h 191"/>
                      <a:gd name="T14" fmla="*/ 16 w 123"/>
                      <a:gd name="T15" fmla="*/ 29 h 191"/>
                      <a:gd name="T16" fmla="*/ 17 w 123"/>
                      <a:gd name="T17" fmla="*/ 31 h 191"/>
                      <a:gd name="T18" fmla="*/ 18 w 123"/>
                      <a:gd name="T19" fmla="*/ 34 h 191"/>
                      <a:gd name="T20" fmla="*/ 19 w 123"/>
                      <a:gd name="T21" fmla="*/ 37 h 191"/>
                      <a:gd name="T22" fmla="*/ 20 w 123"/>
                      <a:gd name="T23" fmla="*/ 40 h 191"/>
                      <a:gd name="T24" fmla="*/ 21 w 123"/>
                      <a:gd name="T25" fmla="*/ 42 h 191"/>
                      <a:gd name="T26" fmla="*/ 21 w 123"/>
                      <a:gd name="T27" fmla="*/ 45 h 191"/>
                      <a:gd name="T28" fmla="*/ 22 w 123"/>
                      <a:gd name="T29" fmla="*/ 51 h 191"/>
                      <a:gd name="T30" fmla="*/ 22 w 123"/>
                      <a:gd name="T31" fmla="*/ 57 h 191"/>
                      <a:gd name="T32" fmla="*/ 36 w 123"/>
                      <a:gd name="T33" fmla="*/ 56 h 191"/>
                      <a:gd name="T34" fmla="*/ 35 w 123"/>
                      <a:gd name="T35" fmla="*/ 49 h 191"/>
                      <a:gd name="T36" fmla="*/ 35 w 123"/>
                      <a:gd name="T37" fmla="*/ 43 h 191"/>
                      <a:gd name="T38" fmla="*/ 34 w 123"/>
                      <a:gd name="T39" fmla="*/ 40 h 191"/>
                      <a:gd name="T40" fmla="*/ 33 w 123"/>
                      <a:gd name="T41" fmla="*/ 36 h 191"/>
                      <a:gd name="T42" fmla="*/ 32 w 123"/>
                      <a:gd name="T43" fmla="*/ 33 h 191"/>
                      <a:gd name="T44" fmla="*/ 31 w 123"/>
                      <a:gd name="T45" fmla="*/ 29 h 191"/>
                      <a:gd name="T46" fmla="*/ 29 w 123"/>
                      <a:gd name="T47" fmla="*/ 26 h 191"/>
                      <a:gd name="T48" fmla="*/ 28 w 123"/>
                      <a:gd name="T49" fmla="*/ 22 h 191"/>
                      <a:gd name="T50" fmla="*/ 26 w 123"/>
                      <a:gd name="T51" fmla="*/ 19 h 191"/>
                      <a:gd name="T52" fmla="*/ 23 w 123"/>
                      <a:gd name="T53" fmla="*/ 16 h 191"/>
                      <a:gd name="T54" fmla="*/ 21 w 123"/>
                      <a:gd name="T55" fmla="*/ 12 h 191"/>
                      <a:gd name="T56" fmla="*/ 18 w 123"/>
                      <a:gd name="T57" fmla="*/ 8 h 191"/>
                      <a:gd name="T58" fmla="*/ 15 w 123"/>
                      <a:gd name="T59" fmla="*/ 5 h 191"/>
                      <a:gd name="T60" fmla="*/ 11 w 123"/>
                      <a:gd name="T61" fmla="*/ 2 h 191"/>
                      <a:gd name="T62" fmla="*/ 2 w 123"/>
                      <a:gd name="T63" fmla="*/ 2 h 191"/>
                      <a:gd name="T64" fmla="*/ 11 w 123"/>
                      <a:gd name="T65" fmla="*/ 2 h 191"/>
                      <a:gd name="T66" fmla="*/ 10 w 123"/>
                      <a:gd name="T67" fmla="*/ 1 h 191"/>
                      <a:gd name="T68" fmla="*/ 9 w 123"/>
                      <a:gd name="T69" fmla="*/ 0 h 191"/>
                      <a:gd name="T70" fmla="*/ 8 w 123"/>
                      <a:gd name="T71" fmla="*/ 0 h 191"/>
                      <a:gd name="T72" fmla="*/ 6 w 123"/>
                      <a:gd name="T73" fmla="*/ 0 h 191"/>
                      <a:gd name="T74" fmla="*/ 5 w 123"/>
                      <a:gd name="T75" fmla="*/ 0 h 191"/>
                      <a:gd name="T76" fmla="*/ 4 w 123"/>
                      <a:gd name="T77" fmla="*/ 1 h 191"/>
                      <a:gd name="T78" fmla="*/ 3 w 123"/>
                      <a:gd name="T79" fmla="*/ 1 h 191"/>
                      <a:gd name="T80" fmla="*/ 2 w 123"/>
                      <a:gd name="T81" fmla="*/ 2 h 191"/>
                      <a:gd name="T82" fmla="*/ 1 w 123"/>
                      <a:gd name="T83" fmla="*/ 4 h 191"/>
                      <a:gd name="T84" fmla="*/ 0 w 123"/>
                      <a:gd name="T85" fmla="*/ 4 h 191"/>
                      <a:gd name="T86" fmla="*/ 0 w 123"/>
                      <a:gd name="T87" fmla="*/ 6 h 191"/>
                      <a:gd name="T88" fmla="*/ 0 w 123"/>
                      <a:gd name="T89" fmla="*/ 7 h 191"/>
                      <a:gd name="T90" fmla="*/ 0 w 123"/>
                      <a:gd name="T91" fmla="*/ 8 h 191"/>
                      <a:gd name="T92" fmla="*/ 1 w 123"/>
                      <a:gd name="T93" fmla="*/ 10 h 191"/>
                      <a:gd name="T94" fmla="*/ 1 w 123"/>
                      <a:gd name="T95" fmla="*/ 11 h 191"/>
                      <a:gd name="T96" fmla="*/ 3 w 123"/>
                      <a:gd name="T97" fmla="*/ 12 h 191"/>
                      <a:gd name="T98" fmla="*/ 12 w 123"/>
                      <a:gd name="T99" fmla="*/ 12 h 191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</a:gdLst>
                    <a:ahLst/>
                    <a:cxnLst>
                      <a:cxn ang="T100">
                        <a:pos x="T0" y="T1"/>
                      </a:cxn>
                      <a:cxn ang="T101">
                        <a:pos x="T2" y="T3"/>
                      </a:cxn>
                      <a:cxn ang="T102">
                        <a:pos x="T4" y="T5"/>
                      </a:cxn>
                      <a:cxn ang="T103">
                        <a:pos x="T6" y="T7"/>
                      </a:cxn>
                      <a:cxn ang="T104">
                        <a:pos x="T8" y="T9"/>
                      </a:cxn>
                      <a:cxn ang="T105">
                        <a:pos x="T10" y="T11"/>
                      </a:cxn>
                      <a:cxn ang="T106">
                        <a:pos x="T12" y="T13"/>
                      </a:cxn>
                      <a:cxn ang="T107">
                        <a:pos x="T14" y="T15"/>
                      </a:cxn>
                      <a:cxn ang="T108">
                        <a:pos x="T16" y="T17"/>
                      </a:cxn>
                      <a:cxn ang="T109">
                        <a:pos x="T18" y="T19"/>
                      </a:cxn>
                      <a:cxn ang="T110">
                        <a:pos x="T20" y="T21"/>
                      </a:cxn>
                      <a:cxn ang="T111">
                        <a:pos x="T22" y="T23"/>
                      </a:cxn>
                      <a:cxn ang="T112">
                        <a:pos x="T24" y="T25"/>
                      </a:cxn>
                      <a:cxn ang="T113">
                        <a:pos x="T26" y="T27"/>
                      </a:cxn>
                      <a:cxn ang="T114">
                        <a:pos x="T28" y="T29"/>
                      </a:cxn>
                      <a:cxn ang="T115">
                        <a:pos x="T30" y="T31"/>
                      </a:cxn>
                      <a:cxn ang="T116">
                        <a:pos x="T32" y="T33"/>
                      </a:cxn>
                      <a:cxn ang="T117">
                        <a:pos x="T34" y="T35"/>
                      </a:cxn>
                      <a:cxn ang="T118">
                        <a:pos x="T36" y="T37"/>
                      </a:cxn>
                      <a:cxn ang="T119">
                        <a:pos x="T38" y="T39"/>
                      </a:cxn>
                      <a:cxn ang="T120">
                        <a:pos x="T40" y="T41"/>
                      </a:cxn>
                      <a:cxn ang="T121">
                        <a:pos x="T42" y="T43"/>
                      </a:cxn>
                      <a:cxn ang="T122">
                        <a:pos x="T44" y="T45"/>
                      </a:cxn>
                      <a:cxn ang="T123">
                        <a:pos x="T46" y="T47"/>
                      </a:cxn>
                      <a:cxn ang="T124">
                        <a:pos x="T48" y="T49"/>
                      </a:cxn>
                      <a:cxn ang="T125">
                        <a:pos x="T50" y="T51"/>
                      </a:cxn>
                      <a:cxn ang="T126">
                        <a:pos x="T52" y="T53"/>
                      </a:cxn>
                      <a:cxn ang="T127">
                        <a:pos x="T54" y="T55"/>
                      </a:cxn>
                      <a:cxn ang="T128">
                        <a:pos x="T56" y="T57"/>
                      </a:cxn>
                      <a:cxn ang="T129">
                        <a:pos x="T58" y="T59"/>
                      </a:cxn>
                      <a:cxn ang="T130">
                        <a:pos x="T60" y="T61"/>
                      </a:cxn>
                      <a:cxn ang="T131">
                        <a:pos x="T62" y="T63"/>
                      </a:cxn>
                      <a:cxn ang="T132">
                        <a:pos x="T64" y="T65"/>
                      </a:cxn>
                      <a:cxn ang="T133">
                        <a:pos x="T66" y="T67"/>
                      </a:cxn>
                      <a:cxn ang="T134">
                        <a:pos x="T68" y="T69"/>
                      </a:cxn>
                      <a:cxn ang="T135">
                        <a:pos x="T70" y="T71"/>
                      </a:cxn>
                      <a:cxn ang="T136">
                        <a:pos x="T72" y="T73"/>
                      </a:cxn>
                      <a:cxn ang="T137">
                        <a:pos x="T74" y="T75"/>
                      </a:cxn>
                      <a:cxn ang="T138">
                        <a:pos x="T76" y="T77"/>
                      </a:cxn>
                      <a:cxn ang="T139">
                        <a:pos x="T78" y="T79"/>
                      </a:cxn>
                      <a:cxn ang="T140">
                        <a:pos x="T80" y="T81"/>
                      </a:cxn>
                      <a:cxn ang="T141">
                        <a:pos x="T82" y="T83"/>
                      </a:cxn>
                      <a:cxn ang="T142">
                        <a:pos x="T84" y="T85"/>
                      </a:cxn>
                      <a:cxn ang="T143">
                        <a:pos x="T86" y="T87"/>
                      </a:cxn>
                      <a:cxn ang="T144">
                        <a:pos x="T88" y="T89"/>
                      </a:cxn>
                      <a:cxn ang="T145">
                        <a:pos x="T90" y="T91"/>
                      </a:cxn>
                      <a:cxn ang="T146">
                        <a:pos x="T92" y="T93"/>
                      </a:cxn>
                      <a:cxn ang="T147">
                        <a:pos x="T94" y="T95"/>
                      </a:cxn>
                      <a:cxn ang="T148">
                        <a:pos x="T96" y="T97"/>
                      </a:cxn>
                      <a:cxn ang="T149">
                        <a:pos x="T98" y="T99"/>
                      </a:cxn>
                    </a:cxnLst>
                    <a:rect l="0" t="0" r="r" b="b"/>
                    <a:pathLst>
                      <a:path w="123" h="191">
                        <a:moveTo>
                          <a:pt x="40" y="40"/>
                        </a:moveTo>
                        <a:lnTo>
                          <a:pt x="9" y="41"/>
                        </a:lnTo>
                        <a:lnTo>
                          <a:pt x="18" y="51"/>
                        </a:lnTo>
                        <a:lnTo>
                          <a:pt x="28" y="59"/>
                        </a:lnTo>
                        <a:lnTo>
                          <a:pt x="35" y="68"/>
                        </a:lnTo>
                        <a:lnTo>
                          <a:pt x="42" y="78"/>
                        </a:lnTo>
                        <a:lnTo>
                          <a:pt x="49" y="87"/>
                        </a:lnTo>
                        <a:lnTo>
                          <a:pt x="54" y="97"/>
                        </a:lnTo>
                        <a:lnTo>
                          <a:pt x="58" y="105"/>
                        </a:lnTo>
                        <a:lnTo>
                          <a:pt x="62" y="115"/>
                        </a:lnTo>
                        <a:lnTo>
                          <a:pt x="66" y="123"/>
                        </a:lnTo>
                        <a:lnTo>
                          <a:pt x="68" y="133"/>
                        </a:lnTo>
                        <a:lnTo>
                          <a:pt x="71" y="142"/>
                        </a:lnTo>
                        <a:lnTo>
                          <a:pt x="72" y="152"/>
                        </a:lnTo>
                        <a:lnTo>
                          <a:pt x="75" y="171"/>
                        </a:lnTo>
                        <a:lnTo>
                          <a:pt x="76" y="191"/>
                        </a:lnTo>
                        <a:lnTo>
                          <a:pt x="123" y="187"/>
                        </a:lnTo>
                        <a:lnTo>
                          <a:pt x="121" y="165"/>
                        </a:lnTo>
                        <a:lnTo>
                          <a:pt x="118" y="144"/>
                        </a:lnTo>
                        <a:lnTo>
                          <a:pt x="116" y="133"/>
                        </a:lnTo>
                        <a:lnTo>
                          <a:pt x="113" y="121"/>
                        </a:lnTo>
                        <a:lnTo>
                          <a:pt x="110" y="110"/>
                        </a:lnTo>
                        <a:lnTo>
                          <a:pt x="106" y="98"/>
                        </a:lnTo>
                        <a:lnTo>
                          <a:pt x="100" y="86"/>
                        </a:lnTo>
                        <a:lnTo>
                          <a:pt x="95" y="75"/>
                        </a:lnTo>
                        <a:lnTo>
                          <a:pt x="88" y="63"/>
                        </a:lnTo>
                        <a:lnTo>
                          <a:pt x="80" y="52"/>
                        </a:lnTo>
                        <a:lnTo>
                          <a:pt x="72" y="40"/>
                        </a:lnTo>
                        <a:lnTo>
                          <a:pt x="61" y="28"/>
                        </a:lnTo>
                        <a:lnTo>
                          <a:pt x="51" y="17"/>
                        </a:lnTo>
                        <a:lnTo>
                          <a:pt x="39" y="6"/>
                        </a:lnTo>
                        <a:lnTo>
                          <a:pt x="8" y="6"/>
                        </a:lnTo>
                        <a:lnTo>
                          <a:pt x="39" y="6"/>
                        </a:lnTo>
                        <a:lnTo>
                          <a:pt x="35" y="3"/>
                        </a:lnTo>
                        <a:lnTo>
                          <a:pt x="30" y="1"/>
                        </a:lnTo>
                        <a:lnTo>
                          <a:pt x="26" y="0"/>
                        </a:lnTo>
                        <a:lnTo>
                          <a:pt x="21" y="0"/>
                        </a:lnTo>
                        <a:lnTo>
                          <a:pt x="17" y="1"/>
                        </a:lnTo>
                        <a:lnTo>
                          <a:pt x="13" y="2"/>
                        </a:lnTo>
                        <a:lnTo>
                          <a:pt x="10" y="5"/>
                        </a:lnTo>
                        <a:lnTo>
                          <a:pt x="7" y="7"/>
                        </a:lnTo>
                        <a:lnTo>
                          <a:pt x="4" y="12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8"/>
                        </a:lnTo>
                        <a:lnTo>
                          <a:pt x="2" y="33"/>
                        </a:lnTo>
                        <a:lnTo>
                          <a:pt x="5" y="37"/>
                        </a:lnTo>
                        <a:lnTo>
                          <a:pt x="9" y="41"/>
                        </a:lnTo>
                        <a:lnTo>
                          <a:pt x="40" y="4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4" name="Freeform 733"/>
                  <p:cNvSpPr>
                    <a:spLocks noChangeAspect="1"/>
                  </p:cNvSpPr>
                  <p:nvPr/>
                </p:nvSpPr>
                <p:spPr bwMode="auto">
                  <a:xfrm>
                    <a:off x="3226" y="1360"/>
                    <a:ext cx="36" cy="64"/>
                  </a:xfrm>
                  <a:custGeom>
                    <a:avLst/>
                    <a:gdLst>
                      <a:gd name="T0" fmla="*/ 15 w 113"/>
                      <a:gd name="T1" fmla="*/ 57 h 207"/>
                      <a:gd name="T2" fmla="*/ 15 w 113"/>
                      <a:gd name="T3" fmla="*/ 57 h 207"/>
                      <a:gd name="T4" fmla="*/ 15 w 113"/>
                      <a:gd name="T5" fmla="*/ 51 h 207"/>
                      <a:gd name="T6" fmla="*/ 16 w 113"/>
                      <a:gd name="T7" fmla="*/ 45 h 207"/>
                      <a:gd name="T8" fmla="*/ 16 w 113"/>
                      <a:gd name="T9" fmla="*/ 42 h 207"/>
                      <a:gd name="T10" fmla="*/ 17 w 113"/>
                      <a:gd name="T11" fmla="*/ 40 h 207"/>
                      <a:gd name="T12" fmla="*/ 18 w 113"/>
                      <a:gd name="T13" fmla="*/ 36 h 207"/>
                      <a:gd name="T14" fmla="*/ 19 w 113"/>
                      <a:gd name="T15" fmla="*/ 34 h 207"/>
                      <a:gd name="T16" fmla="*/ 21 w 113"/>
                      <a:gd name="T17" fmla="*/ 31 h 207"/>
                      <a:gd name="T18" fmla="*/ 22 w 113"/>
                      <a:gd name="T19" fmla="*/ 28 h 207"/>
                      <a:gd name="T20" fmla="*/ 24 w 113"/>
                      <a:gd name="T21" fmla="*/ 25 h 207"/>
                      <a:gd name="T22" fmla="*/ 26 w 113"/>
                      <a:gd name="T23" fmla="*/ 22 h 207"/>
                      <a:gd name="T24" fmla="*/ 28 w 113"/>
                      <a:gd name="T25" fmla="*/ 19 h 207"/>
                      <a:gd name="T26" fmla="*/ 30 w 113"/>
                      <a:gd name="T27" fmla="*/ 16 h 207"/>
                      <a:gd name="T28" fmla="*/ 33 w 113"/>
                      <a:gd name="T29" fmla="*/ 14 h 207"/>
                      <a:gd name="T30" fmla="*/ 36 w 113"/>
                      <a:gd name="T31" fmla="*/ 11 h 207"/>
                      <a:gd name="T32" fmla="*/ 26 w 113"/>
                      <a:gd name="T33" fmla="*/ 0 h 207"/>
                      <a:gd name="T34" fmla="*/ 22 w 113"/>
                      <a:gd name="T35" fmla="*/ 4 h 207"/>
                      <a:gd name="T36" fmla="*/ 19 w 113"/>
                      <a:gd name="T37" fmla="*/ 7 h 207"/>
                      <a:gd name="T38" fmla="*/ 16 w 113"/>
                      <a:gd name="T39" fmla="*/ 11 h 207"/>
                      <a:gd name="T40" fmla="*/ 14 w 113"/>
                      <a:gd name="T41" fmla="*/ 14 h 207"/>
                      <a:gd name="T42" fmla="*/ 11 w 113"/>
                      <a:gd name="T43" fmla="*/ 18 h 207"/>
                      <a:gd name="T44" fmla="*/ 9 w 113"/>
                      <a:gd name="T45" fmla="*/ 21 h 207"/>
                      <a:gd name="T46" fmla="*/ 7 w 113"/>
                      <a:gd name="T47" fmla="*/ 24 h 207"/>
                      <a:gd name="T48" fmla="*/ 6 w 113"/>
                      <a:gd name="T49" fmla="*/ 28 h 207"/>
                      <a:gd name="T50" fmla="*/ 4 w 113"/>
                      <a:gd name="T51" fmla="*/ 32 h 207"/>
                      <a:gd name="T52" fmla="*/ 3 w 113"/>
                      <a:gd name="T53" fmla="*/ 35 h 207"/>
                      <a:gd name="T54" fmla="*/ 2 w 113"/>
                      <a:gd name="T55" fmla="*/ 39 h 207"/>
                      <a:gd name="T56" fmla="*/ 1 w 113"/>
                      <a:gd name="T57" fmla="*/ 43 h 207"/>
                      <a:gd name="T58" fmla="*/ 0 w 113"/>
                      <a:gd name="T59" fmla="*/ 49 h 207"/>
                      <a:gd name="T60" fmla="*/ 0 w 113"/>
                      <a:gd name="T61" fmla="*/ 57 h 207"/>
                      <a:gd name="T62" fmla="*/ 0 w 113"/>
                      <a:gd name="T63" fmla="*/ 57 h 207"/>
                      <a:gd name="T64" fmla="*/ 0 w 113"/>
                      <a:gd name="T65" fmla="*/ 57 h 207"/>
                      <a:gd name="T66" fmla="*/ 0 w 113"/>
                      <a:gd name="T67" fmla="*/ 58 h 207"/>
                      <a:gd name="T68" fmla="*/ 1 w 113"/>
                      <a:gd name="T69" fmla="*/ 60 h 207"/>
                      <a:gd name="T70" fmla="*/ 1 w 113"/>
                      <a:gd name="T71" fmla="*/ 61 h 207"/>
                      <a:gd name="T72" fmla="*/ 2 w 113"/>
                      <a:gd name="T73" fmla="*/ 62 h 207"/>
                      <a:gd name="T74" fmla="*/ 3 w 113"/>
                      <a:gd name="T75" fmla="*/ 63 h 207"/>
                      <a:gd name="T76" fmla="*/ 4 w 113"/>
                      <a:gd name="T77" fmla="*/ 63 h 207"/>
                      <a:gd name="T78" fmla="*/ 6 w 113"/>
                      <a:gd name="T79" fmla="*/ 64 h 207"/>
                      <a:gd name="T80" fmla="*/ 7 w 113"/>
                      <a:gd name="T81" fmla="*/ 64 h 207"/>
                      <a:gd name="T82" fmla="*/ 9 w 113"/>
                      <a:gd name="T83" fmla="*/ 64 h 207"/>
                      <a:gd name="T84" fmla="*/ 10 w 113"/>
                      <a:gd name="T85" fmla="*/ 63 h 207"/>
                      <a:gd name="T86" fmla="*/ 11 w 113"/>
                      <a:gd name="T87" fmla="*/ 63 h 207"/>
                      <a:gd name="T88" fmla="*/ 12 w 113"/>
                      <a:gd name="T89" fmla="*/ 62 h 207"/>
                      <a:gd name="T90" fmla="*/ 13 w 113"/>
                      <a:gd name="T91" fmla="*/ 61 h 207"/>
                      <a:gd name="T92" fmla="*/ 14 w 113"/>
                      <a:gd name="T93" fmla="*/ 60 h 207"/>
                      <a:gd name="T94" fmla="*/ 14 w 113"/>
                      <a:gd name="T95" fmla="*/ 58 h 207"/>
                      <a:gd name="T96" fmla="*/ 15 w 113"/>
                      <a:gd name="T97" fmla="*/ 57 h 207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</a:gdLst>
                    <a:ahLst/>
                    <a:cxnLst>
                      <a:cxn ang="T98">
                        <a:pos x="T0" y="T1"/>
                      </a:cxn>
                      <a:cxn ang="T99">
                        <a:pos x="T2" y="T3"/>
                      </a:cxn>
                      <a:cxn ang="T100">
                        <a:pos x="T4" y="T5"/>
                      </a:cxn>
                      <a:cxn ang="T101">
                        <a:pos x="T6" y="T7"/>
                      </a:cxn>
                      <a:cxn ang="T102">
                        <a:pos x="T8" y="T9"/>
                      </a:cxn>
                      <a:cxn ang="T103">
                        <a:pos x="T10" y="T11"/>
                      </a:cxn>
                      <a:cxn ang="T104">
                        <a:pos x="T12" y="T13"/>
                      </a:cxn>
                      <a:cxn ang="T105">
                        <a:pos x="T14" y="T15"/>
                      </a:cxn>
                      <a:cxn ang="T106">
                        <a:pos x="T16" y="T17"/>
                      </a:cxn>
                      <a:cxn ang="T107">
                        <a:pos x="T18" y="T19"/>
                      </a:cxn>
                      <a:cxn ang="T108">
                        <a:pos x="T20" y="T21"/>
                      </a:cxn>
                      <a:cxn ang="T109">
                        <a:pos x="T22" y="T23"/>
                      </a:cxn>
                      <a:cxn ang="T110">
                        <a:pos x="T24" y="T25"/>
                      </a:cxn>
                      <a:cxn ang="T111">
                        <a:pos x="T26" y="T27"/>
                      </a:cxn>
                      <a:cxn ang="T112">
                        <a:pos x="T28" y="T29"/>
                      </a:cxn>
                      <a:cxn ang="T113">
                        <a:pos x="T30" y="T31"/>
                      </a:cxn>
                      <a:cxn ang="T114">
                        <a:pos x="T32" y="T33"/>
                      </a:cxn>
                      <a:cxn ang="T115">
                        <a:pos x="T34" y="T35"/>
                      </a:cxn>
                      <a:cxn ang="T116">
                        <a:pos x="T36" y="T37"/>
                      </a:cxn>
                      <a:cxn ang="T117">
                        <a:pos x="T38" y="T39"/>
                      </a:cxn>
                      <a:cxn ang="T118">
                        <a:pos x="T40" y="T41"/>
                      </a:cxn>
                      <a:cxn ang="T119">
                        <a:pos x="T42" y="T43"/>
                      </a:cxn>
                      <a:cxn ang="T120">
                        <a:pos x="T44" y="T45"/>
                      </a:cxn>
                      <a:cxn ang="T121">
                        <a:pos x="T46" y="T47"/>
                      </a:cxn>
                      <a:cxn ang="T122">
                        <a:pos x="T48" y="T49"/>
                      </a:cxn>
                      <a:cxn ang="T123">
                        <a:pos x="T50" y="T51"/>
                      </a:cxn>
                      <a:cxn ang="T124">
                        <a:pos x="T52" y="T53"/>
                      </a:cxn>
                      <a:cxn ang="T125">
                        <a:pos x="T54" y="T55"/>
                      </a:cxn>
                      <a:cxn ang="T126">
                        <a:pos x="T56" y="T57"/>
                      </a:cxn>
                      <a:cxn ang="T127">
                        <a:pos x="T58" y="T59"/>
                      </a:cxn>
                      <a:cxn ang="T128">
                        <a:pos x="T60" y="T61"/>
                      </a:cxn>
                      <a:cxn ang="T129">
                        <a:pos x="T62" y="T63"/>
                      </a:cxn>
                      <a:cxn ang="T130">
                        <a:pos x="T64" y="T65"/>
                      </a:cxn>
                      <a:cxn ang="T131">
                        <a:pos x="T66" y="T67"/>
                      </a:cxn>
                      <a:cxn ang="T132">
                        <a:pos x="T68" y="T69"/>
                      </a:cxn>
                      <a:cxn ang="T133">
                        <a:pos x="T70" y="T71"/>
                      </a:cxn>
                      <a:cxn ang="T134">
                        <a:pos x="T72" y="T73"/>
                      </a:cxn>
                      <a:cxn ang="T135">
                        <a:pos x="T74" y="T75"/>
                      </a:cxn>
                      <a:cxn ang="T136">
                        <a:pos x="T76" y="T77"/>
                      </a:cxn>
                      <a:cxn ang="T137">
                        <a:pos x="T78" y="T79"/>
                      </a:cxn>
                      <a:cxn ang="T138">
                        <a:pos x="T80" y="T81"/>
                      </a:cxn>
                      <a:cxn ang="T139">
                        <a:pos x="T82" y="T83"/>
                      </a:cxn>
                      <a:cxn ang="T140">
                        <a:pos x="T84" y="T85"/>
                      </a:cxn>
                      <a:cxn ang="T141">
                        <a:pos x="T86" y="T87"/>
                      </a:cxn>
                      <a:cxn ang="T142">
                        <a:pos x="T88" y="T89"/>
                      </a:cxn>
                      <a:cxn ang="T143">
                        <a:pos x="T90" y="T91"/>
                      </a:cxn>
                      <a:cxn ang="T144">
                        <a:pos x="T92" y="T93"/>
                      </a:cxn>
                      <a:cxn ang="T145">
                        <a:pos x="T94" y="T95"/>
                      </a:cxn>
                      <a:cxn ang="T146">
                        <a:pos x="T96" y="T97"/>
                      </a:cxn>
                    </a:cxnLst>
                    <a:rect l="0" t="0" r="r" b="b"/>
                    <a:pathLst>
                      <a:path w="113" h="207">
                        <a:moveTo>
                          <a:pt x="46" y="184"/>
                        </a:moveTo>
                        <a:lnTo>
                          <a:pt x="46" y="184"/>
                        </a:lnTo>
                        <a:lnTo>
                          <a:pt x="46" y="165"/>
                        </a:lnTo>
                        <a:lnTo>
                          <a:pt x="49" y="146"/>
                        </a:lnTo>
                        <a:lnTo>
                          <a:pt x="51" y="137"/>
                        </a:lnTo>
                        <a:lnTo>
                          <a:pt x="53" y="128"/>
                        </a:lnTo>
                        <a:lnTo>
                          <a:pt x="56" y="118"/>
                        </a:lnTo>
                        <a:lnTo>
                          <a:pt x="61" y="109"/>
                        </a:lnTo>
                        <a:lnTo>
                          <a:pt x="65" y="100"/>
                        </a:lnTo>
                        <a:lnTo>
                          <a:pt x="69" y="91"/>
                        </a:lnTo>
                        <a:lnTo>
                          <a:pt x="74" y="81"/>
                        </a:lnTo>
                        <a:lnTo>
                          <a:pt x="81" y="72"/>
                        </a:lnTo>
                        <a:lnTo>
                          <a:pt x="88" y="62"/>
                        </a:lnTo>
                        <a:lnTo>
                          <a:pt x="95" y="53"/>
                        </a:lnTo>
                        <a:lnTo>
                          <a:pt x="104" y="44"/>
                        </a:lnTo>
                        <a:lnTo>
                          <a:pt x="113" y="34"/>
                        </a:lnTo>
                        <a:lnTo>
                          <a:pt x="81" y="0"/>
                        </a:lnTo>
                        <a:lnTo>
                          <a:pt x="70" y="12"/>
                        </a:lnTo>
                        <a:lnTo>
                          <a:pt x="60" y="24"/>
                        </a:lnTo>
                        <a:lnTo>
                          <a:pt x="51" y="34"/>
                        </a:lnTo>
                        <a:lnTo>
                          <a:pt x="43" y="46"/>
                        </a:lnTo>
                        <a:lnTo>
                          <a:pt x="35" y="57"/>
                        </a:lnTo>
                        <a:lnTo>
                          <a:pt x="29" y="69"/>
                        </a:lnTo>
                        <a:lnTo>
                          <a:pt x="23" y="79"/>
                        </a:lnTo>
                        <a:lnTo>
                          <a:pt x="18" y="91"/>
                        </a:lnTo>
                        <a:lnTo>
                          <a:pt x="13" y="102"/>
                        </a:lnTo>
                        <a:lnTo>
                          <a:pt x="9" y="114"/>
                        </a:lnTo>
                        <a:lnTo>
                          <a:pt x="6" y="126"/>
                        </a:lnTo>
                        <a:lnTo>
                          <a:pt x="4" y="138"/>
                        </a:lnTo>
                        <a:lnTo>
                          <a:pt x="1" y="160"/>
                        </a:lnTo>
                        <a:lnTo>
                          <a:pt x="0" y="184"/>
                        </a:lnTo>
                        <a:lnTo>
                          <a:pt x="0" y="189"/>
                        </a:lnTo>
                        <a:lnTo>
                          <a:pt x="2" y="193"/>
                        </a:lnTo>
                        <a:lnTo>
                          <a:pt x="4" y="197"/>
                        </a:lnTo>
                        <a:lnTo>
                          <a:pt x="7" y="200"/>
                        </a:lnTo>
                        <a:lnTo>
                          <a:pt x="10" y="204"/>
                        </a:lnTo>
                        <a:lnTo>
                          <a:pt x="14" y="205"/>
                        </a:lnTo>
                        <a:lnTo>
                          <a:pt x="19" y="206"/>
                        </a:lnTo>
                        <a:lnTo>
                          <a:pt x="23" y="207"/>
                        </a:lnTo>
                        <a:lnTo>
                          <a:pt x="27" y="206"/>
                        </a:lnTo>
                        <a:lnTo>
                          <a:pt x="31" y="205"/>
                        </a:lnTo>
                        <a:lnTo>
                          <a:pt x="35" y="204"/>
                        </a:lnTo>
                        <a:lnTo>
                          <a:pt x="39" y="200"/>
                        </a:lnTo>
                        <a:lnTo>
                          <a:pt x="42" y="197"/>
                        </a:lnTo>
                        <a:lnTo>
                          <a:pt x="44" y="193"/>
                        </a:lnTo>
                        <a:lnTo>
                          <a:pt x="45" y="189"/>
                        </a:lnTo>
                        <a:lnTo>
                          <a:pt x="46" y="18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5" name="Freeform 734"/>
                  <p:cNvSpPr>
                    <a:spLocks noChangeAspect="1"/>
                  </p:cNvSpPr>
                  <p:nvPr/>
                </p:nvSpPr>
                <p:spPr bwMode="auto">
                  <a:xfrm>
                    <a:off x="3226" y="1417"/>
                    <a:ext cx="14" cy="93"/>
                  </a:xfrm>
                  <a:custGeom>
                    <a:avLst/>
                    <a:gdLst>
                      <a:gd name="T0" fmla="*/ 8 w 46"/>
                      <a:gd name="T1" fmla="*/ 93 h 316"/>
                      <a:gd name="T2" fmla="*/ 14 w 46"/>
                      <a:gd name="T3" fmla="*/ 86 h 316"/>
                      <a:gd name="T4" fmla="*/ 14 w 46"/>
                      <a:gd name="T5" fmla="*/ 0 h 316"/>
                      <a:gd name="T6" fmla="*/ 0 w 46"/>
                      <a:gd name="T7" fmla="*/ 0 h 316"/>
                      <a:gd name="T8" fmla="*/ 0 w 46"/>
                      <a:gd name="T9" fmla="*/ 86 h 316"/>
                      <a:gd name="T10" fmla="*/ 8 w 46"/>
                      <a:gd name="T11" fmla="*/ 93 h 316"/>
                      <a:gd name="T12" fmla="*/ 0 w 46"/>
                      <a:gd name="T13" fmla="*/ 86 h 316"/>
                      <a:gd name="T14" fmla="*/ 0 w 46"/>
                      <a:gd name="T15" fmla="*/ 88 h 316"/>
                      <a:gd name="T16" fmla="*/ 1 w 46"/>
                      <a:gd name="T17" fmla="*/ 89 h 316"/>
                      <a:gd name="T18" fmla="*/ 1 w 46"/>
                      <a:gd name="T19" fmla="*/ 90 h 316"/>
                      <a:gd name="T20" fmla="*/ 2 w 46"/>
                      <a:gd name="T21" fmla="*/ 91 h 316"/>
                      <a:gd name="T22" fmla="*/ 3 w 46"/>
                      <a:gd name="T23" fmla="*/ 92 h 316"/>
                      <a:gd name="T24" fmla="*/ 4 w 46"/>
                      <a:gd name="T25" fmla="*/ 92 h 316"/>
                      <a:gd name="T26" fmla="*/ 6 w 46"/>
                      <a:gd name="T27" fmla="*/ 93 h 316"/>
                      <a:gd name="T28" fmla="*/ 7 w 46"/>
                      <a:gd name="T29" fmla="*/ 93 h 316"/>
                      <a:gd name="T30" fmla="*/ 8 w 46"/>
                      <a:gd name="T31" fmla="*/ 93 h 316"/>
                      <a:gd name="T32" fmla="*/ 9 w 46"/>
                      <a:gd name="T33" fmla="*/ 92 h 316"/>
                      <a:gd name="T34" fmla="*/ 11 w 46"/>
                      <a:gd name="T35" fmla="*/ 92 h 316"/>
                      <a:gd name="T36" fmla="*/ 12 w 46"/>
                      <a:gd name="T37" fmla="*/ 91 h 316"/>
                      <a:gd name="T38" fmla="*/ 13 w 46"/>
                      <a:gd name="T39" fmla="*/ 90 h 316"/>
                      <a:gd name="T40" fmla="*/ 13 w 46"/>
                      <a:gd name="T41" fmla="*/ 89 h 316"/>
                      <a:gd name="T42" fmla="*/ 14 w 46"/>
                      <a:gd name="T43" fmla="*/ 88 h 316"/>
                      <a:gd name="T44" fmla="*/ 14 w 46"/>
                      <a:gd name="T45" fmla="*/ 86 h 316"/>
                      <a:gd name="T46" fmla="*/ 8 w 46"/>
                      <a:gd name="T47" fmla="*/ 93 h 31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316">
                        <a:moveTo>
                          <a:pt x="27" y="315"/>
                        </a:moveTo>
                        <a:lnTo>
                          <a:pt x="46" y="292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292"/>
                        </a:lnTo>
                        <a:lnTo>
                          <a:pt x="27" y="315"/>
                        </a:lnTo>
                        <a:lnTo>
                          <a:pt x="0" y="292"/>
                        </a:lnTo>
                        <a:lnTo>
                          <a:pt x="0" y="299"/>
                        </a:lnTo>
                        <a:lnTo>
                          <a:pt x="2" y="303"/>
                        </a:lnTo>
                        <a:lnTo>
                          <a:pt x="4" y="307"/>
                        </a:lnTo>
                        <a:lnTo>
                          <a:pt x="7" y="310"/>
                        </a:lnTo>
                        <a:lnTo>
                          <a:pt x="10" y="312"/>
                        </a:lnTo>
                        <a:lnTo>
                          <a:pt x="14" y="314"/>
                        </a:lnTo>
                        <a:lnTo>
                          <a:pt x="19" y="315"/>
                        </a:lnTo>
                        <a:lnTo>
                          <a:pt x="23" y="316"/>
                        </a:lnTo>
                        <a:lnTo>
                          <a:pt x="27" y="315"/>
                        </a:lnTo>
                        <a:lnTo>
                          <a:pt x="31" y="314"/>
                        </a:lnTo>
                        <a:lnTo>
                          <a:pt x="35" y="312"/>
                        </a:lnTo>
                        <a:lnTo>
                          <a:pt x="39" y="310"/>
                        </a:lnTo>
                        <a:lnTo>
                          <a:pt x="42" y="307"/>
                        </a:lnTo>
                        <a:lnTo>
                          <a:pt x="44" y="303"/>
                        </a:lnTo>
                        <a:lnTo>
                          <a:pt x="45" y="299"/>
                        </a:lnTo>
                        <a:lnTo>
                          <a:pt x="46" y="292"/>
                        </a:lnTo>
                        <a:lnTo>
                          <a:pt x="27" y="31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6" name="Freeform 735"/>
                  <p:cNvSpPr>
                    <a:spLocks noChangeAspect="1"/>
                  </p:cNvSpPr>
                  <p:nvPr/>
                </p:nvSpPr>
                <p:spPr bwMode="auto">
                  <a:xfrm>
                    <a:off x="3197" y="1496"/>
                    <a:ext cx="36" cy="21"/>
                  </a:xfrm>
                  <a:custGeom>
                    <a:avLst/>
                    <a:gdLst>
                      <a:gd name="T0" fmla="*/ 0 w 119"/>
                      <a:gd name="T1" fmla="*/ 14 h 65"/>
                      <a:gd name="T2" fmla="*/ 8 w 119"/>
                      <a:gd name="T3" fmla="*/ 21 h 65"/>
                      <a:gd name="T4" fmla="*/ 36 w 119"/>
                      <a:gd name="T5" fmla="*/ 15 h 65"/>
                      <a:gd name="T6" fmla="*/ 33 w 119"/>
                      <a:gd name="T7" fmla="*/ 0 h 65"/>
                      <a:gd name="T8" fmla="*/ 5 w 119"/>
                      <a:gd name="T9" fmla="*/ 6 h 65"/>
                      <a:gd name="T10" fmla="*/ 0 w 119"/>
                      <a:gd name="T11" fmla="*/ 14 h 65"/>
                      <a:gd name="T12" fmla="*/ 5 w 119"/>
                      <a:gd name="T13" fmla="*/ 6 h 65"/>
                      <a:gd name="T14" fmla="*/ 4 w 119"/>
                      <a:gd name="T15" fmla="*/ 7 h 65"/>
                      <a:gd name="T16" fmla="*/ 2 w 119"/>
                      <a:gd name="T17" fmla="*/ 7 h 65"/>
                      <a:gd name="T18" fmla="*/ 2 w 119"/>
                      <a:gd name="T19" fmla="*/ 8 h 65"/>
                      <a:gd name="T20" fmla="*/ 1 w 119"/>
                      <a:gd name="T21" fmla="*/ 10 h 65"/>
                      <a:gd name="T22" fmla="*/ 0 w 119"/>
                      <a:gd name="T23" fmla="*/ 11 h 65"/>
                      <a:gd name="T24" fmla="*/ 0 w 119"/>
                      <a:gd name="T25" fmla="*/ 12 h 65"/>
                      <a:gd name="T26" fmla="*/ 0 w 119"/>
                      <a:gd name="T27" fmla="*/ 14 h 65"/>
                      <a:gd name="T28" fmla="*/ 0 w 119"/>
                      <a:gd name="T29" fmla="*/ 15 h 65"/>
                      <a:gd name="T30" fmla="*/ 0 w 119"/>
                      <a:gd name="T31" fmla="*/ 16 h 65"/>
                      <a:gd name="T32" fmla="*/ 1 w 119"/>
                      <a:gd name="T33" fmla="*/ 18 h 65"/>
                      <a:gd name="T34" fmla="*/ 2 w 119"/>
                      <a:gd name="T35" fmla="*/ 19 h 65"/>
                      <a:gd name="T36" fmla="*/ 3 w 119"/>
                      <a:gd name="T37" fmla="*/ 20 h 65"/>
                      <a:gd name="T38" fmla="*/ 4 w 119"/>
                      <a:gd name="T39" fmla="*/ 20 h 65"/>
                      <a:gd name="T40" fmla="*/ 5 w 119"/>
                      <a:gd name="T41" fmla="*/ 21 h 65"/>
                      <a:gd name="T42" fmla="*/ 7 w 119"/>
                      <a:gd name="T43" fmla="*/ 21 h 65"/>
                      <a:gd name="T44" fmla="*/ 8 w 119"/>
                      <a:gd name="T45" fmla="*/ 21 h 65"/>
                      <a:gd name="T46" fmla="*/ 0 w 119"/>
                      <a:gd name="T47" fmla="*/ 14 h 6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119" h="65">
                        <a:moveTo>
                          <a:pt x="0" y="42"/>
                        </a:moveTo>
                        <a:lnTo>
                          <a:pt x="27" y="64"/>
                        </a:lnTo>
                        <a:lnTo>
                          <a:pt x="119" y="45"/>
                        </a:lnTo>
                        <a:lnTo>
                          <a:pt x="110" y="0"/>
                        </a:lnTo>
                        <a:lnTo>
                          <a:pt x="18" y="19"/>
                        </a:lnTo>
                        <a:lnTo>
                          <a:pt x="0" y="42"/>
                        </a:lnTo>
                        <a:lnTo>
                          <a:pt x="18" y="19"/>
                        </a:lnTo>
                        <a:lnTo>
                          <a:pt x="13" y="21"/>
                        </a:lnTo>
                        <a:lnTo>
                          <a:pt x="8" y="23"/>
                        </a:lnTo>
                        <a:lnTo>
                          <a:pt x="5" y="26"/>
                        </a:lnTo>
                        <a:lnTo>
                          <a:pt x="2" y="30"/>
                        </a:lnTo>
                        <a:lnTo>
                          <a:pt x="1" y="34"/>
                        </a:lnTo>
                        <a:lnTo>
                          <a:pt x="0" y="38"/>
                        </a:lnTo>
                        <a:lnTo>
                          <a:pt x="0" y="42"/>
                        </a:lnTo>
                        <a:lnTo>
                          <a:pt x="0" y="46"/>
                        </a:lnTo>
                        <a:lnTo>
                          <a:pt x="1" y="51"/>
                        </a:lnTo>
                        <a:lnTo>
                          <a:pt x="3" y="55"/>
                        </a:lnTo>
                        <a:lnTo>
                          <a:pt x="6" y="58"/>
                        </a:lnTo>
                        <a:lnTo>
                          <a:pt x="9" y="61"/>
                        </a:lnTo>
                        <a:lnTo>
                          <a:pt x="13" y="63"/>
                        </a:lnTo>
                        <a:lnTo>
                          <a:pt x="17" y="64"/>
                        </a:lnTo>
                        <a:lnTo>
                          <a:pt x="22" y="65"/>
                        </a:lnTo>
                        <a:lnTo>
                          <a:pt x="27" y="64"/>
                        </a:lnTo>
                        <a:lnTo>
                          <a:pt x="0" y="4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7" name="Freeform 736"/>
                  <p:cNvSpPr>
                    <a:spLocks noChangeAspect="1"/>
                  </p:cNvSpPr>
                  <p:nvPr/>
                </p:nvSpPr>
                <p:spPr bwMode="auto">
                  <a:xfrm>
                    <a:off x="3197" y="1511"/>
                    <a:ext cx="14" cy="36"/>
                  </a:xfrm>
                  <a:custGeom>
                    <a:avLst/>
                    <a:gdLst>
                      <a:gd name="T0" fmla="*/ 7 w 46"/>
                      <a:gd name="T1" fmla="*/ 36 h 113"/>
                      <a:gd name="T2" fmla="*/ 14 w 46"/>
                      <a:gd name="T3" fmla="*/ 29 h 113"/>
                      <a:gd name="T4" fmla="*/ 14 w 46"/>
                      <a:gd name="T5" fmla="*/ 0 h 113"/>
                      <a:gd name="T6" fmla="*/ 0 w 46"/>
                      <a:gd name="T7" fmla="*/ 0 h 113"/>
                      <a:gd name="T8" fmla="*/ 0 w 46"/>
                      <a:gd name="T9" fmla="*/ 29 h 113"/>
                      <a:gd name="T10" fmla="*/ 7 w 46"/>
                      <a:gd name="T11" fmla="*/ 36 h 113"/>
                      <a:gd name="T12" fmla="*/ 0 w 46"/>
                      <a:gd name="T13" fmla="*/ 29 h 113"/>
                      <a:gd name="T14" fmla="*/ 0 w 46"/>
                      <a:gd name="T15" fmla="*/ 30 h 113"/>
                      <a:gd name="T16" fmla="*/ 1 w 46"/>
                      <a:gd name="T17" fmla="*/ 32 h 113"/>
                      <a:gd name="T18" fmla="*/ 1 w 46"/>
                      <a:gd name="T19" fmla="*/ 33 h 113"/>
                      <a:gd name="T20" fmla="*/ 2 w 46"/>
                      <a:gd name="T21" fmla="*/ 34 h 113"/>
                      <a:gd name="T22" fmla="*/ 3 w 46"/>
                      <a:gd name="T23" fmla="*/ 35 h 113"/>
                      <a:gd name="T24" fmla="*/ 5 w 46"/>
                      <a:gd name="T25" fmla="*/ 36 h 113"/>
                      <a:gd name="T26" fmla="*/ 6 w 46"/>
                      <a:gd name="T27" fmla="*/ 36 h 113"/>
                      <a:gd name="T28" fmla="*/ 7 w 46"/>
                      <a:gd name="T29" fmla="*/ 36 h 113"/>
                      <a:gd name="T30" fmla="*/ 8 w 46"/>
                      <a:gd name="T31" fmla="*/ 36 h 113"/>
                      <a:gd name="T32" fmla="*/ 10 w 46"/>
                      <a:gd name="T33" fmla="*/ 36 h 113"/>
                      <a:gd name="T34" fmla="*/ 11 w 46"/>
                      <a:gd name="T35" fmla="*/ 35 h 113"/>
                      <a:gd name="T36" fmla="*/ 12 w 46"/>
                      <a:gd name="T37" fmla="*/ 34 h 113"/>
                      <a:gd name="T38" fmla="*/ 13 w 46"/>
                      <a:gd name="T39" fmla="*/ 33 h 113"/>
                      <a:gd name="T40" fmla="*/ 13 w 46"/>
                      <a:gd name="T41" fmla="*/ 32 h 113"/>
                      <a:gd name="T42" fmla="*/ 14 w 46"/>
                      <a:gd name="T43" fmla="*/ 30 h 113"/>
                      <a:gd name="T44" fmla="*/ 14 w 46"/>
                      <a:gd name="T45" fmla="*/ 29 h 113"/>
                      <a:gd name="T46" fmla="*/ 7 w 46"/>
                      <a:gd name="T47" fmla="*/ 36 h 11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13">
                        <a:moveTo>
                          <a:pt x="23" y="113"/>
                        </a:moveTo>
                        <a:lnTo>
                          <a:pt x="46" y="9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90"/>
                        </a:lnTo>
                        <a:lnTo>
                          <a:pt x="23" y="113"/>
                        </a:lnTo>
                        <a:lnTo>
                          <a:pt x="0" y="90"/>
                        </a:lnTo>
                        <a:lnTo>
                          <a:pt x="0" y="95"/>
                        </a:lnTo>
                        <a:lnTo>
                          <a:pt x="2" y="100"/>
                        </a:lnTo>
                        <a:lnTo>
                          <a:pt x="4" y="103"/>
                        </a:lnTo>
                        <a:lnTo>
                          <a:pt x="7" y="107"/>
                        </a:lnTo>
                        <a:lnTo>
                          <a:pt x="11" y="110"/>
                        </a:lnTo>
                        <a:lnTo>
                          <a:pt x="15" y="112"/>
                        </a:lnTo>
                        <a:lnTo>
                          <a:pt x="19" y="113"/>
                        </a:lnTo>
                        <a:lnTo>
                          <a:pt x="23" y="113"/>
                        </a:lnTo>
                        <a:lnTo>
                          <a:pt x="27" y="113"/>
                        </a:lnTo>
                        <a:lnTo>
                          <a:pt x="32" y="112"/>
                        </a:lnTo>
                        <a:lnTo>
                          <a:pt x="36" y="110"/>
                        </a:lnTo>
                        <a:lnTo>
                          <a:pt x="39" y="107"/>
                        </a:lnTo>
                        <a:lnTo>
                          <a:pt x="42" y="103"/>
                        </a:lnTo>
                        <a:lnTo>
                          <a:pt x="44" y="100"/>
                        </a:lnTo>
                        <a:lnTo>
                          <a:pt x="45" y="95"/>
                        </a:lnTo>
                        <a:lnTo>
                          <a:pt x="46" y="90"/>
                        </a:lnTo>
                        <a:lnTo>
                          <a:pt x="23" y="11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8" name="Freeform 737"/>
                  <p:cNvSpPr>
                    <a:spLocks noChangeAspect="1"/>
                  </p:cNvSpPr>
                  <p:nvPr/>
                </p:nvSpPr>
                <p:spPr bwMode="auto">
                  <a:xfrm>
                    <a:off x="3205" y="1532"/>
                    <a:ext cx="36" cy="14"/>
                  </a:xfrm>
                  <a:custGeom>
                    <a:avLst/>
                    <a:gdLst>
                      <a:gd name="T0" fmla="*/ 36 w 102"/>
                      <a:gd name="T1" fmla="*/ 7 h 46"/>
                      <a:gd name="T2" fmla="*/ 28 w 102"/>
                      <a:gd name="T3" fmla="*/ 0 h 46"/>
                      <a:gd name="T4" fmla="*/ 0 w 102"/>
                      <a:gd name="T5" fmla="*/ 0 h 46"/>
                      <a:gd name="T6" fmla="*/ 0 w 102"/>
                      <a:gd name="T7" fmla="*/ 14 h 46"/>
                      <a:gd name="T8" fmla="*/ 28 w 102"/>
                      <a:gd name="T9" fmla="*/ 14 h 46"/>
                      <a:gd name="T10" fmla="*/ 36 w 102"/>
                      <a:gd name="T11" fmla="*/ 7 h 46"/>
                      <a:gd name="T12" fmla="*/ 28 w 102"/>
                      <a:gd name="T13" fmla="*/ 14 h 46"/>
                      <a:gd name="T14" fmla="*/ 30 w 102"/>
                      <a:gd name="T15" fmla="*/ 14 h 46"/>
                      <a:gd name="T16" fmla="*/ 32 w 102"/>
                      <a:gd name="T17" fmla="*/ 13 h 46"/>
                      <a:gd name="T18" fmla="*/ 33 w 102"/>
                      <a:gd name="T19" fmla="*/ 13 h 46"/>
                      <a:gd name="T20" fmla="*/ 34 w 102"/>
                      <a:gd name="T21" fmla="*/ 12 h 46"/>
                      <a:gd name="T22" fmla="*/ 35 w 102"/>
                      <a:gd name="T23" fmla="*/ 11 h 46"/>
                      <a:gd name="T24" fmla="*/ 36 w 102"/>
                      <a:gd name="T25" fmla="*/ 9 h 46"/>
                      <a:gd name="T26" fmla="*/ 36 w 102"/>
                      <a:gd name="T27" fmla="*/ 8 h 46"/>
                      <a:gd name="T28" fmla="*/ 36 w 102"/>
                      <a:gd name="T29" fmla="*/ 7 h 46"/>
                      <a:gd name="T30" fmla="*/ 36 w 102"/>
                      <a:gd name="T31" fmla="*/ 6 h 46"/>
                      <a:gd name="T32" fmla="*/ 36 w 102"/>
                      <a:gd name="T33" fmla="*/ 4 h 46"/>
                      <a:gd name="T34" fmla="*/ 35 w 102"/>
                      <a:gd name="T35" fmla="*/ 3 h 46"/>
                      <a:gd name="T36" fmla="*/ 34 w 102"/>
                      <a:gd name="T37" fmla="*/ 2 h 46"/>
                      <a:gd name="T38" fmla="*/ 33 w 102"/>
                      <a:gd name="T39" fmla="*/ 1 h 46"/>
                      <a:gd name="T40" fmla="*/ 32 w 102"/>
                      <a:gd name="T41" fmla="*/ 1 h 46"/>
                      <a:gd name="T42" fmla="*/ 30 w 102"/>
                      <a:gd name="T43" fmla="*/ 0 h 46"/>
                      <a:gd name="T44" fmla="*/ 28 w 102"/>
                      <a:gd name="T45" fmla="*/ 0 h 46"/>
                      <a:gd name="T46" fmla="*/ 36 w 102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102" h="46">
                        <a:moveTo>
                          <a:pt x="102" y="23"/>
                        </a:moveTo>
                        <a:lnTo>
                          <a:pt x="79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79" y="46"/>
                        </a:lnTo>
                        <a:lnTo>
                          <a:pt x="102" y="23"/>
                        </a:lnTo>
                        <a:lnTo>
                          <a:pt x="79" y="46"/>
                        </a:lnTo>
                        <a:lnTo>
                          <a:pt x="84" y="45"/>
                        </a:lnTo>
                        <a:lnTo>
                          <a:pt x="90" y="44"/>
                        </a:lnTo>
                        <a:lnTo>
                          <a:pt x="94" y="42"/>
                        </a:lnTo>
                        <a:lnTo>
                          <a:pt x="97" y="39"/>
                        </a:lnTo>
                        <a:lnTo>
                          <a:pt x="99" y="35"/>
                        </a:lnTo>
                        <a:lnTo>
                          <a:pt x="101" y="31"/>
                        </a:lnTo>
                        <a:lnTo>
                          <a:pt x="102" y="27"/>
                        </a:lnTo>
                        <a:lnTo>
                          <a:pt x="102" y="23"/>
                        </a:lnTo>
                        <a:lnTo>
                          <a:pt x="102" y="19"/>
                        </a:lnTo>
                        <a:lnTo>
                          <a:pt x="101" y="14"/>
                        </a:lnTo>
                        <a:lnTo>
                          <a:pt x="99" y="10"/>
                        </a:lnTo>
                        <a:lnTo>
                          <a:pt x="97" y="7"/>
                        </a:lnTo>
                        <a:lnTo>
                          <a:pt x="94" y="4"/>
                        </a:lnTo>
                        <a:lnTo>
                          <a:pt x="90" y="2"/>
                        </a:lnTo>
                        <a:lnTo>
                          <a:pt x="84" y="0"/>
                        </a:lnTo>
                        <a:lnTo>
                          <a:pt x="79" y="0"/>
                        </a:lnTo>
                        <a:lnTo>
                          <a:pt x="102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9" name="Freeform 738"/>
                  <p:cNvSpPr>
                    <a:spLocks noChangeAspect="1"/>
                  </p:cNvSpPr>
                  <p:nvPr/>
                </p:nvSpPr>
                <p:spPr bwMode="auto">
                  <a:xfrm>
                    <a:off x="3226" y="1539"/>
                    <a:ext cx="14" cy="336"/>
                  </a:xfrm>
                  <a:custGeom>
                    <a:avLst/>
                    <a:gdLst>
                      <a:gd name="T0" fmla="*/ 7 w 46"/>
                      <a:gd name="T1" fmla="*/ 336 h 1115"/>
                      <a:gd name="T2" fmla="*/ 14 w 46"/>
                      <a:gd name="T3" fmla="*/ 329 h 1115"/>
                      <a:gd name="T4" fmla="*/ 14 w 46"/>
                      <a:gd name="T5" fmla="*/ 0 h 1115"/>
                      <a:gd name="T6" fmla="*/ 0 w 46"/>
                      <a:gd name="T7" fmla="*/ 0 h 1115"/>
                      <a:gd name="T8" fmla="*/ 0 w 46"/>
                      <a:gd name="T9" fmla="*/ 329 h 1115"/>
                      <a:gd name="T10" fmla="*/ 7 w 46"/>
                      <a:gd name="T11" fmla="*/ 336 h 1115"/>
                      <a:gd name="T12" fmla="*/ 0 w 46"/>
                      <a:gd name="T13" fmla="*/ 329 h 1115"/>
                      <a:gd name="T14" fmla="*/ 0 w 46"/>
                      <a:gd name="T15" fmla="*/ 331 h 1115"/>
                      <a:gd name="T16" fmla="*/ 1 w 46"/>
                      <a:gd name="T17" fmla="*/ 332 h 1115"/>
                      <a:gd name="T18" fmla="*/ 1 w 46"/>
                      <a:gd name="T19" fmla="*/ 333 h 1115"/>
                      <a:gd name="T20" fmla="*/ 2 w 46"/>
                      <a:gd name="T21" fmla="*/ 334 h 1115"/>
                      <a:gd name="T22" fmla="*/ 3 w 46"/>
                      <a:gd name="T23" fmla="*/ 335 h 1115"/>
                      <a:gd name="T24" fmla="*/ 5 w 46"/>
                      <a:gd name="T25" fmla="*/ 335 h 1115"/>
                      <a:gd name="T26" fmla="*/ 6 w 46"/>
                      <a:gd name="T27" fmla="*/ 336 h 1115"/>
                      <a:gd name="T28" fmla="*/ 7 w 46"/>
                      <a:gd name="T29" fmla="*/ 336 h 1115"/>
                      <a:gd name="T30" fmla="*/ 8 w 46"/>
                      <a:gd name="T31" fmla="*/ 336 h 1115"/>
                      <a:gd name="T32" fmla="*/ 10 w 46"/>
                      <a:gd name="T33" fmla="*/ 335 h 1115"/>
                      <a:gd name="T34" fmla="*/ 11 w 46"/>
                      <a:gd name="T35" fmla="*/ 335 h 1115"/>
                      <a:gd name="T36" fmla="*/ 12 w 46"/>
                      <a:gd name="T37" fmla="*/ 334 h 1115"/>
                      <a:gd name="T38" fmla="*/ 13 w 46"/>
                      <a:gd name="T39" fmla="*/ 333 h 1115"/>
                      <a:gd name="T40" fmla="*/ 13 w 46"/>
                      <a:gd name="T41" fmla="*/ 332 h 1115"/>
                      <a:gd name="T42" fmla="*/ 14 w 46"/>
                      <a:gd name="T43" fmla="*/ 331 h 1115"/>
                      <a:gd name="T44" fmla="*/ 14 w 46"/>
                      <a:gd name="T45" fmla="*/ 329 h 1115"/>
                      <a:gd name="T46" fmla="*/ 7 w 46"/>
                      <a:gd name="T47" fmla="*/ 336 h 111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115">
                        <a:moveTo>
                          <a:pt x="23" y="1115"/>
                        </a:moveTo>
                        <a:lnTo>
                          <a:pt x="46" y="1092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92"/>
                        </a:lnTo>
                        <a:lnTo>
                          <a:pt x="23" y="1115"/>
                        </a:lnTo>
                        <a:lnTo>
                          <a:pt x="0" y="1092"/>
                        </a:lnTo>
                        <a:lnTo>
                          <a:pt x="1" y="1097"/>
                        </a:lnTo>
                        <a:lnTo>
                          <a:pt x="2" y="1101"/>
                        </a:lnTo>
                        <a:lnTo>
                          <a:pt x="4" y="1105"/>
                        </a:lnTo>
                        <a:lnTo>
                          <a:pt x="7" y="1108"/>
                        </a:lnTo>
                        <a:lnTo>
                          <a:pt x="11" y="1112"/>
                        </a:lnTo>
                        <a:lnTo>
                          <a:pt x="15" y="1113"/>
                        </a:lnTo>
                        <a:lnTo>
                          <a:pt x="19" y="1114"/>
                        </a:lnTo>
                        <a:lnTo>
                          <a:pt x="23" y="1115"/>
                        </a:lnTo>
                        <a:lnTo>
                          <a:pt x="27" y="1114"/>
                        </a:lnTo>
                        <a:lnTo>
                          <a:pt x="32" y="1113"/>
                        </a:lnTo>
                        <a:lnTo>
                          <a:pt x="36" y="1112"/>
                        </a:lnTo>
                        <a:lnTo>
                          <a:pt x="39" y="1108"/>
                        </a:lnTo>
                        <a:lnTo>
                          <a:pt x="42" y="1105"/>
                        </a:lnTo>
                        <a:lnTo>
                          <a:pt x="44" y="1101"/>
                        </a:lnTo>
                        <a:lnTo>
                          <a:pt x="46" y="1097"/>
                        </a:lnTo>
                        <a:lnTo>
                          <a:pt x="46" y="1092"/>
                        </a:lnTo>
                        <a:lnTo>
                          <a:pt x="23" y="111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0" name="Freeform 739"/>
                  <p:cNvSpPr>
                    <a:spLocks noChangeAspect="1"/>
                  </p:cNvSpPr>
                  <p:nvPr/>
                </p:nvSpPr>
                <p:spPr bwMode="auto">
                  <a:xfrm>
                    <a:off x="3212" y="1861"/>
                    <a:ext cx="21" cy="14"/>
                  </a:xfrm>
                  <a:custGeom>
                    <a:avLst/>
                    <a:gdLst>
                      <a:gd name="T0" fmla="*/ 0 w 56"/>
                      <a:gd name="T1" fmla="*/ 7 h 47"/>
                      <a:gd name="T2" fmla="*/ 9 w 56"/>
                      <a:gd name="T3" fmla="*/ 14 h 47"/>
                      <a:gd name="T4" fmla="*/ 21 w 56"/>
                      <a:gd name="T5" fmla="*/ 14 h 47"/>
                      <a:gd name="T6" fmla="*/ 21 w 56"/>
                      <a:gd name="T7" fmla="*/ 0 h 47"/>
                      <a:gd name="T8" fmla="*/ 9 w 56"/>
                      <a:gd name="T9" fmla="*/ 0 h 47"/>
                      <a:gd name="T10" fmla="*/ 0 w 56"/>
                      <a:gd name="T11" fmla="*/ 7 h 47"/>
                      <a:gd name="T12" fmla="*/ 9 w 56"/>
                      <a:gd name="T13" fmla="*/ 0 h 47"/>
                      <a:gd name="T14" fmla="*/ 7 w 56"/>
                      <a:gd name="T15" fmla="*/ 0 h 47"/>
                      <a:gd name="T16" fmla="*/ 5 w 56"/>
                      <a:gd name="T17" fmla="*/ 1 h 47"/>
                      <a:gd name="T18" fmla="*/ 4 w 56"/>
                      <a:gd name="T19" fmla="*/ 1 h 47"/>
                      <a:gd name="T20" fmla="*/ 2 w 56"/>
                      <a:gd name="T21" fmla="*/ 2 h 47"/>
                      <a:gd name="T22" fmla="*/ 1 w 56"/>
                      <a:gd name="T23" fmla="*/ 3 h 47"/>
                      <a:gd name="T24" fmla="*/ 0 w 56"/>
                      <a:gd name="T25" fmla="*/ 4 h 47"/>
                      <a:gd name="T26" fmla="*/ 0 w 56"/>
                      <a:gd name="T27" fmla="*/ 6 h 47"/>
                      <a:gd name="T28" fmla="*/ 0 w 56"/>
                      <a:gd name="T29" fmla="*/ 7 h 47"/>
                      <a:gd name="T30" fmla="*/ 0 w 56"/>
                      <a:gd name="T31" fmla="*/ 8 h 47"/>
                      <a:gd name="T32" fmla="*/ 0 w 56"/>
                      <a:gd name="T33" fmla="*/ 10 h 47"/>
                      <a:gd name="T34" fmla="*/ 1 w 56"/>
                      <a:gd name="T35" fmla="*/ 11 h 47"/>
                      <a:gd name="T36" fmla="*/ 2 w 56"/>
                      <a:gd name="T37" fmla="*/ 12 h 47"/>
                      <a:gd name="T38" fmla="*/ 4 w 56"/>
                      <a:gd name="T39" fmla="*/ 13 h 47"/>
                      <a:gd name="T40" fmla="*/ 5 w 56"/>
                      <a:gd name="T41" fmla="*/ 13 h 47"/>
                      <a:gd name="T42" fmla="*/ 7 w 56"/>
                      <a:gd name="T43" fmla="*/ 14 h 47"/>
                      <a:gd name="T44" fmla="*/ 9 w 56"/>
                      <a:gd name="T45" fmla="*/ 14 h 47"/>
                      <a:gd name="T46" fmla="*/ 0 w 56"/>
                      <a:gd name="T47" fmla="*/ 7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56" h="47">
                        <a:moveTo>
                          <a:pt x="0" y="24"/>
                        </a:moveTo>
                        <a:lnTo>
                          <a:pt x="24" y="47"/>
                        </a:lnTo>
                        <a:lnTo>
                          <a:pt x="56" y="47"/>
                        </a:lnTo>
                        <a:lnTo>
                          <a:pt x="56" y="0"/>
                        </a:lnTo>
                        <a:lnTo>
                          <a:pt x="24" y="0"/>
                        </a:lnTo>
                        <a:lnTo>
                          <a:pt x="0" y="24"/>
                        </a:lnTo>
                        <a:lnTo>
                          <a:pt x="24" y="0"/>
                        </a:lnTo>
                        <a:lnTo>
                          <a:pt x="18" y="0"/>
                        </a:lnTo>
                        <a:lnTo>
                          <a:pt x="13" y="3"/>
                        </a:lnTo>
                        <a:lnTo>
                          <a:pt x="10" y="5"/>
                        </a:lnTo>
                        <a:lnTo>
                          <a:pt x="6" y="8"/>
                        </a:lnTo>
                        <a:lnTo>
                          <a:pt x="3" y="11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4"/>
                        </a:lnTo>
                        <a:lnTo>
                          <a:pt x="0" y="28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10" y="43"/>
                        </a:lnTo>
                        <a:lnTo>
                          <a:pt x="13" y="45"/>
                        </a:lnTo>
                        <a:lnTo>
                          <a:pt x="18" y="46"/>
                        </a:lnTo>
                        <a:lnTo>
                          <a:pt x="24" y="47"/>
                        </a:ln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1" name="Freeform 740"/>
                  <p:cNvSpPr>
                    <a:spLocks noChangeAspect="1"/>
                  </p:cNvSpPr>
                  <p:nvPr/>
                </p:nvSpPr>
                <p:spPr bwMode="auto">
                  <a:xfrm>
                    <a:off x="3212" y="1868"/>
                    <a:ext cx="14" cy="64"/>
                  </a:xfrm>
                  <a:custGeom>
                    <a:avLst/>
                    <a:gdLst>
                      <a:gd name="T0" fmla="*/ 7 w 47"/>
                      <a:gd name="T1" fmla="*/ 64 h 220"/>
                      <a:gd name="T2" fmla="*/ 14 w 47"/>
                      <a:gd name="T3" fmla="*/ 57 h 220"/>
                      <a:gd name="T4" fmla="*/ 14 w 47"/>
                      <a:gd name="T5" fmla="*/ 0 h 220"/>
                      <a:gd name="T6" fmla="*/ 0 w 47"/>
                      <a:gd name="T7" fmla="*/ 0 h 220"/>
                      <a:gd name="T8" fmla="*/ 0 w 47"/>
                      <a:gd name="T9" fmla="*/ 57 h 220"/>
                      <a:gd name="T10" fmla="*/ 7 w 47"/>
                      <a:gd name="T11" fmla="*/ 64 h 220"/>
                      <a:gd name="T12" fmla="*/ 0 w 47"/>
                      <a:gd name="T13" fmla="*/ 57 h 220"/>
                      <a:gd name="T14" fmla="*/ 0 w 47"/>
                      <a:gd name="T15" fmla="*/ 59 h 220"/>
                      <a:gd name="T16" fmla="*/ 1 w 47"/>
                      <a:gd name="T17" fmla="*/ 60 h 220"/>
                      <a:gd name="T18" fmla="*/ 1 w 47"/>
                      <a:gd name="T19" fmla="*/ 61 h 220"/>
                      <a:gd name="T20" fmla="*/ 2 w 47"/>
                      <a:gd name="T21" fmla="*/ 62 h 220"/>
                      <a:gd name="T22" fmla="*/ 3 w 47"/>
                      <a:gd name="T23" fmla="*/ 63 h 220"/>
                      <a:gd name="T24" fmla="*/ 4 w 47"/>
                      <a:gd name="T25" fmla="*/ 63 h 220"/>
                      <a:gd name="T26" fmla="*/ 6 w 47"/>
                      <a:gd name="T27" fmla="*/ 64 h 220"/>
                      <a:gd name="T28" fmla="*/ 7 w 47"/>
                      <a:gd name="T29" fmla="*/ 64 h 220"/>
                      <a:gd name="T30" fmla="*/ 8 w 47"/>
                      <a:gd name="T31" fmla="*/ 64 h 220"/>
                      <a:gd name="T32" fmla="*/ 10 w 47"/>
                      <a:gd name="T33" fmla="*/ 63 h 220"/>
                      <a:gd name="T34" fmla="*/ 11 w 47"/>
                      <a:gd name="T35" fmla="*/ 63 h 220"/>
                      <a:gd name="T36" fmla="*/ 12 w 47"/>
                      <a:gd name="T37" fmla="*/ 62 h 220"/>
                      <a:gd name="T38" fmla="*/ 13 w 47"/>
                      <a:gd name="T39" fmla="*/ 61 h 220"/>
                      <a:gd name="T40" fmla="*/ 13 w 47"/>
                      <a:gd name="T41" fmla="*/ 60 h 220"/>
                      <a:gd name="T42" fmla="*/ 14 w 47"/>
                      <a:gd name="T43" fmla="*/ 59 h 220"/>
                      <a:gd name="T44" fmla="*/ 14 w 47"/>
                      <a:gd name="T45" fmla="*/ 57 h 220"/>
                      <a:gd name="T46" fmla="*/ 7 w 47"/>
                      <a:gd name="T47" fmla="*/ 64 h 220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220">
                        <a:moveTo>
                          <a:pt x="24" y="220"/>
                        </a:moveTo>
                        <a:lnTo>
                          <a:pt x="47" y="19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96"/>
                        </a:lnTo>
                        <a:lnTo>
                          <a:pt x="24" y="220"/>
                        </a:lnTo>
                        <a:lnTo>
                          <a:pt x="0" y="196"/>
                        </a:lnTo>
                        <a:lnTo>
                          <a:pt x="0" y="202"/>
                        </a:lnTo>
                        <a:lnTo>
                          <a:pt x="2" y="206"/>
                        </a:lnTo>
                        <a:lnTo>
                          <a:pt x="5" y="210"/>
                        </a:lnTo>
                        <a:lnTo>
                          <a:pt x="8" y="213"/>
                        </a:lnTo>
                        <a:lnTo>
                          <a:pt x="11" y="216"/>
                        </a:lnTo>
                        <a:lnTo>
                          <a:pt x="15" y="218"/>
                        </a:lnTo>
                        <a:lnTo>
                          <a:pt x="19" y="220"/>
                        </a:lnTo>
                        <a:lnTo>
                          <a:pt x="24" y="220"/>
                        </a:lnTo>
                        <a:lnTo>
                          <a:pt x="28" y="220"/>
                        </a:lnTo>
                        <a:lnTo>
                          <a:pt x="32" y="218"/>
                        </a:lnTo>
                        <a:lnTo>
                          <a:pt x="36" y="216"/>
                        </a:lnTo>
                        <a:lnTo>
                          <a:pt x="39" y="213"/>
                        </a:lnTo>
                        <a:lnTo>
                          <a:pt x="42" y="210"/>
                        </a:lnTo>
                        <a:lnTo>
                          <a:pt x="45" y="206"/>
                        </a:lnTo>
                        <a:lnTo>
                          <a:pt x="47" y="202"/>
                        </a:lnTo>
                        <a:lnTo>
                          <a:pt x="47" y="196"/>
                        </a:lnTo>
                        <a:lnTo>
                          <a:pt x="24" y="2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2" name="Freeform 741"/>
                  <p:cNvSpPr>
                    <a:spLocks noChangeAspect="1"/>
                  </p:cNvSpPr>
                  <p:nvPr/>
                </p:nvSpPr>
                <p:spPr bwMode="auto">
                  <a:xfrm>
                    <a:off x="3219" y="1919"/>
                    <a:ext cx="14" cy="14"/>
                  </a:xfrm>
                  <a:custGeom>
                    <a:avLst/>
                    <a:gdLst>
                      <a:gd name="T0" fmla="*/ 14 w 44"/>
                      <a:gd name="T1" fmla="*/ 7 h 47"/>
                      <a:gd name="T2" fmla="*/ 7 w 44"/>
                      <a:gd name="T3" fmla="*/ 0 h 47"/>
                      <a:gd name="T4" fmla="*/ 0 w 44"/>
                      <a:gd name="T5" fmla="*/ 0 h 47"/>
                      <a:gd name="T6" fmla="*/ 0 w 44"/>
                      <a:gd name="T7" fmla="*/ 14 h 47"/>
                      <a:gd name="T8" fmla="*/ 7 w 44"/>
                      <a:gd name="T9" fmla="*/ 14 h 47"/>
                      <a:gd name="T10" fmla="*/ 14 w 44"/>
                      <a:gd name="T11" fmla="*/ 7 h 47"/>
                      <a:gd name="T12" fmla="*/ 7 w 44"/>
                      <a:gd name="T13" fmla="*/ 14 h 47"/>
                      <a:gd name="T14" fmla="*/ 8 w 44"/>
                      <a:gd name="T15" fmla="*/ 14 h 47"/>
                      <a:gd name="T16" fmla="*/ 10 w 44"/>
                      <a:gd name="T17" fmla="*/ 13 h 47"/>
                      <a:gd name="T18" fmla="*/ 11 w 44"/>
                      <a:gd name="T19" fmla="*/ 13 h 47"/>
                      <a:gd name="T20" fmla="*/ 12 w 44"/>
                      <a:gd name="T21" fmla="*/ 12 h 47"/>
                      <a:gd name="T22" fmla="*/ 13 w 44"/>
                      <a:gd name="T23" fmla="*/ 11 h 47"/>
                      <a:gd name="T24" fmla="*/ 13 w 44"/>
                      <a:gd name="T25" fmla="*/ 10 h 47"/>
                      <a:gd name="T26" fmla="*/ 14 w 44"/>
                      <a:gd name="T27" fmla="*/ 8 h 47"/>
                      <a:gd name="T28" fmla="*/ 14 w 44"/>
                      <a:gd name="T29" fmla="*/ 7 h 47"/>
                      <a:gd name="T30" fmla="*/ 14 w 44"/>
                      <a:gd name="T31" fmla="*/ 6 h 47"/>
                      <a:gd name="T32" fmla="*/ 13 w 44"/>
                      <a:gd name="T33" fmla="*/ 4 h 47"/>
                      <a:gd name="T34" fmla="*/ 13 w 44"/>
                      <a:gd name="T35" fmla="*/ 3 h 47"/>
                      <a:gd name="T36" fmla="*/ 12 w 44"/>
                      <a:gd name="T37" fmla="*/ 2 h 47"/>
                      <a:gd name="T38" fmla="*/ 11 w 44"/>
                      <a:gd name="T39" fmla="*/ 1 h 47"/>
                      <a:gd name="T40" fmla="*/ 10 w 44"/>
                      <a:gd name="T41" fmla="*/ 1 h 47"/>
                      <a:gd name="T42" fmla="*/ 8 w 44"/>
                      <a:gd name="T43" fmla="*/ 0 h 47"/>
                      <a:gd name="T44" fmla="*/ 7 w 44"/>
                      <a:gd name="T45" fmla="*/ 0 h 47"/>
                      <a:gd name="T46" fmla="*/ 14 w 44"/>
                      <a:gd name="T47" fmla="*/ 7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4" h="47">
                        <a:moveTo>
                          <a:pt x="44" y="23"/>
                        </a:moveTo>
                        <a:lnTo>
                          <a:pt x="21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21" y="47"/>
                        </a:lnTo>
                        <a:lnTo>
                          <a:pt x="44" y="23"/>
                        </a:lnTo>
                        <a:lnTo>
                          <a:pt x="21" y="47"/>
                        </a:lnTo>
                        <a:lnTo>
                          <a:pt x="26" y="46"/>
                        </a:lnTo>
                        <a:lnTo>
                          <a:pt x="30" y="45"/>
                        </a:lnTo>
                        <a:lnTo>
                          <a:pt x="34" y="42"/>
                        </a:lnTo>
                        <a:lnTo>
                          <a:pt x="37" y="39"/>
                        </a:lnTo>
                        <a:lnTo>
                          <a:pt x="41" y="36"/>
                        </a:lnTo>
                        <a:lnTo>
                          <a:pt x="42" y="32"/>
                        </a:lnTo>
                        <a:lnTo>
                          <a:pt x="43" y="28"/>
                        </a:lnTo>
                        <a:lnTo>
                          <a:pt x="44" y="23"/>
                        </a:lnTo>
                        <a:lnTo>
                          <a:pt x="43" y="19"/>
                        </a:lnTo>
                        <a:lnTo>
                          <a:pt x="42" y="15"/>
                        </a:lnTo>
                        <a:lnTo>
                          <a:pt x="41" y="11"/>
                        </a:lnTo>
                        <a:lnTo>
                          <a:pt x="37" y="8"/>
                        </a:lnTo>
                        <a:lnTo>
                          <a:pt x="34" y="5"/>
                        </a:lnTo>
                        <a:lnTo>
                          <a:pt x="30" y="2"/>
                        </a:lnTo>
                        <a:lnTo>
                          <a:pt x="26" y="0"/>
                        </a:lnTo>
                        <a:lnTo>
                          <a:pt x="21" y="0"/>
                        </a:lnTo>
                        <a:lnTo>
                          <a:pt x="44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3" name="Freeform 742"/>
                  <p:cNvSpPr>
                    <a:spLocks noChangeAspect="1"/>
                  </p:cNvSpPr>
                  <p:nvPr/>
                </p:nvSpPr>
                <p:spPr bwMode="auto">
                  <a:xfrm>
                    <a:off x="3219" y="1926"/>
                    <a:ext cx="14" cy="136"/>
                  </a:xfrm>
                  <a:custGeom>
                    <a:avLst/>
                    <a:gdLst>
                      <a:gd name="T0" fmla="*/ 13 w 47"/>
                      <a:gd name="T1" fmla="*/ 133 h 442"/>
                      <a:gd name="T2" fmla="*/ 14 w 47"/>
                      <a:gd name="T3" fmla="*/ 129 h 442"/>
                      <a:gd name="T4" fmla="*/ 14 w 47"/>
                      <a:gd name="T5" fmla="*/ 0 h 442"/>
                      <a:gd name="T6" fmla="*/ 0 w 47"/>
                      <a:gd name="T7" fmla="*/ 0 h 442"/>
                      <a:gd name="T8" fmla="*/ 0 w 47"/>
                      <a:gd name="T9" fmla="*/ 129 h 442"/>
                      <a:gd name="T10" fmla="*/ 13 w 47"/>
                      <a:gd name="T11" fmla="*/ 133 h 442"/>
                      <a:gd name="T12" fmla="*/ 0 w 47"/>
                      <a:gd name="T13" fmla="*/ 129 h 442"/>
                      <a:gd name="T14" fmla="*/ 0 w 47"/>
                      <a:gd name="T15" fmla="*/ 130 h 442"/>
                      <a:gd name="T16" fmla="*/ 1 w 47"/>
                      <a:gd name="T17" fmla="*/ 132 h 442"/>
                      <a:gd name="T18" fmla="*/ 1 w 47"/>
                      <a:gd name="T19" fmla="*/ 133 h 442"/>
                      <a:gd name="T20" fmla="*/ 2 w 47"/>
                      <a:gd name="T21" fmla="*/ 134 h 442"/>
                      <a:gd name="T22" fmla="*/ 3 w 47"/>
                      <a:gd name="T23" fmla="*/ 135 h 442"/>
                      <a:gd name="T24" fmla="*/ 4 w 47"/>
                      <a:gd name="T25" fmla="*/ 136 h 442"/>
                      <a:gd name="T26" fmla="*/ 6 w 47"/>
                      <a:gd name="T27" fmla="*/ 136 h 442"/>
                      <a:gd name="T28" fmla="*/ 7 w 47"/>
                      <a:gd name="T29" fmla="*/ 136 h 442"/>
                      <a:gd name="T30" fmla="*/ 8 w 47"/>
                      <a:gd name="T31" fmla="*/ 136 h 442"/>
                      <a:gd name="T32" fmla="*/ 10 w 47"/>
                      <a:gd name="T33" fmla="*/ 136 h 442"/>
                      <a:gd name="T34" fmla="*/ 11 w 47"/>
                      <a:gd name="T35" fmla="*/ 135 h 442"/>
                      <a:gd name="T36" fmla="*/ 12 w 47"/>
                      <a:gd name="T37" fmla="*/ 134 h 442"/>
                      <a:gd name="T38" fmla="*/ 13 w 47"/>
                      <a:gd name="T39" fmla="*/ 133 h 442"/>
                      <a:gd name="T40" fmla="*/ 13 w 47"/>
                      <a:gd name="T41" fmla="*/ 132 h 442"/>
                      <a:gd name="T42" fmla="*/ 14 w 47"/>
                      <a:gd name="T43" fmla="*/ 130 h 442"/>
                      <a:gd name="T44" fmla="*/ 14 w 47"/>
                      <a:gd name="T45" fmla="*/ 129 h 442"/>
                      <a:gd name="T46" fmla="*/ 13 w 47"/>
                      <a:gd name="T47" fmla="*/ 133 h 442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442">
                        <a:moveTo>
                          <a:pt x="43" y="432"/>
                        </a:moveTo>
                        <a:lnTo>
                          <a:pt x="47" y="418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418"/>
                        </a:lnTo>
                        <a:lnTo>
                          <a:pt x="43" y="432"/>
                        </a:lnTo>
                        <a:lnTo>
                          <a:pt x="0" y="418"/>
                        </a:lnTo>
                        <a:lnTo>
                          <a:pt x="0" y="424"/>
                        </a:lnTo>
                        <a:lnTo>
                          <a:pt x="3" y="429"/>
                        </a:lnTo>
                        <a:lnTo>
                          <a:pt x="5" y="432"/>
                        </a:lnTo>
                        <a:lnTo>
                          <a:pt x="8" y="435"/>
                        </a:lnTo>
                        <a:lnTo>
                          <a:pt x="11" y="438"/>
                        </a:lnTo>
                        <a:lnTo>
                          <a:pt x="15" y="441"/>
                        </a:lnTo>
                        <a:lnTo>
                          <a:pt x="19" y="442"/>
                        </a:lnTo>
                        <a:lnTo>
                          <a:pt x="24" y="442"/>
                        </a:lnTo>
                        <a:lnTo>
                          <a:pt x="28" y="442"/>
                        </a:lnTo>
                        <a:lnTo>
                          <a:pt x="32" y="441"/>
                        </a:lnTo>
                        <a:lnTo>
                          <a:pt x="36" y="438"/>
                        </a:lnTo>
                        <a:lnTo>
                          <a:pt x="39" y="435"/>
                        </a:lnTo>
                        <a:lnTo>
                          <a:pt x="43" y="432"/>
                        </a:lnTo>
                        <a:lnTo>
                          <a:pt x="45" y="429"/>
                        </a:lnTo>
                        <a:lnTo>
                          <a:pt x="46" y="424"/>
                        </a:lnTo>
                        <a:lnTo>
                          <a:pt x="47" y="418"/>
                        </a:lnTo>
                        <a:lnTo>
                          <a:pt x="43" y="43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4" name="Freeform 743"/>
                  <p:cNvSpPr>
                    <a:spLocks noChangeAspect="1"/>
                  </p:cNvSpPr>
                  <p:nvPr/>
                </p:nvSpPr>
                <p:spPr bwMode="auto">
                  <a:xfrm>
                    <a:off x="3212" y="2047"/>
                    <a:ext cx="21" cy="21"/>
                  </a:xfrm>
                  <a:custGeom>
                    <a:avLst/>
                    <a:gdLst>
                      <a:gd name="T0" fmla="*/ 0 w 71"/>
                      <a:gd name="T1" fmla="*/ 14 h 75"/>
                      <a:gd name="T2" fmla="*/ 12 w 71"/>
                      <a:gd name="T3" fmla="*/ 18 h 75"/>
                      <a:gd name="T4" fmla="*/ 21 w 71"/>
                      <a:gd name="T5" fmla="*/ 8 h 75"/>
                      <a:gd name="T6" fmla="*/ 10 w 71"/>
                      <a:gd name="T7" fmla="*/ 0 h 75"/>
                      <a:gd name="T8" fmla="*/ 1 w 71"/>
                      <a:gd name="T9" fmla="*/ 11 h 75"/>
                      <a:gd name="T10" fmla="*/ 0 w 71"/>
                      <a:gd name="T11" fmla="*/ 14 h 75"/>
                      <a:gd name="T12" fmla="*/ 1 w 71"/>
                      <a:gd name="T13" fmla="*/ 11 h 75"/>
                      <a:gd name="T14" fmla="*/ 1 w 71"/>
                      <a:gd name="T15" fmla="*/ 12 h 75"/>
                      <a:gd name="T16" fmla="*/ 0 w 71"/>
                      <a:gd name="T17" fmla="*/ 13 h 75"/>
                      <a:gd name="T18" fmla="*/ 0 w 71"/>
                      <a:gd name="T19" fmla="*/ 14 h 75"/>
                      <a:gd name="T20" fmla="*/ 0 w 71"/>
                      <a:gd name="T21" fmla="*/ 16 h 75"/>
                      <a:gd name="T22" fmla="*/ 1 w 71"/>
                      <a:gd name="T23" fmla="*/ 17 h 75"/>
                      <a:gd name="T24" fmla="*/ 1 w 71"/>
                      <a:gd name="T25" fmla="*/ 18 h 75"/>
                      <a:gd name="T26" fmla="*/ 2 w 71"/>
                      <a:gd name="T27" fmla="*/ 19 h 75"/>
                      <a:gd name="T28" fmla="*/ 3 w 71"/>
                      <a:gd name="T29" fmla="*/ 20 h 75"/>
                      <a:gd name="T30" fmla="*/ 4 w 71"/>
                      <a:gd name="T31" fmla="*/ 20 h 75"/>
                      <a:gd name="T32" fmla="*/ 5 w 71"/>
                      <a:gd name="T33" fmla="*/ 20 h 75"/>
                      <a:gd name="T34" fmla="*/ 7 w 71"/>
                      <a:gd name="T35" fmla="*/ 21 h 75"/>
                      <a:gd name="T36" fmla="*/ 8 w 71"/>
                      <a:gd name="T37" fmla="*/ 21 h 75"/>
                      <a:gd name="T38" fmla="*/ 9 w 71"/>
                      <a:gd name="T39" fmla="*/ 20 h 75"/>
                      <a:gd name="T40" fmla="*/ 10 w 71"/>
                      <a:gd name="T41" fmla="*/ 20 h 75"/>
                      <a:gd name="T42" fmla="*/ 12 w 71"/>
                      <a:gd name="T43" fmla="*/ 19 h 75"/>
                      <a:gd name="T44" fmla="*/ 12 w 71"/>
                      <a:gd name="T45" fmla="*/ 18 h 75"/>
                      <a:gd name="T46" fmla="*/ 0 w 71"/>
                      <a:gd name="T47" fmla="*/ 14 h 7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71" h="75">
                        <a:moveTo>
                          <a:pt x="0" y="51"/>
                        </a:moveTo>
                        <a:lnTo>
                          <a:pt x="42" y="65"/>
                        </a:lnTo>
                        <a:lnTo>
                          <a:pt x="71" y="27"/>
                        </a:lnTo>
                        <a:lnTo>
                          <a:pt x="33" y="0"/>
                        </a:lnTo>
                        <a:lnTo>
                          <a:pt x="5" y="38"/>
                        </a:lnTo>
                        <a:lnTo>
                          <a:pt x="0" y="51"/>
                        </a:lnTo>
                        <a:lnTo>
                          <a:pt x="5" y="38"/>
                        </a:lnTo>
                        <a:lnTo>
                          <a:pt x="2" y="43"/>
                        </a:lnTo>
                        <a:lnTo>
                          <a:pt x="1" y="47"/>
                        </a:lnTo>
                        <a:lnTo>
                          <a:pt x="0" y="51"/>
                        </a:lnTo>
                        <a:lnTo>
                          <a:pt x="1" y="56"/>
                        </a:lnTo>
                        <a:lnTo>
                          <a:pt x="2" y="60"/>
                        </a:lnTo>
                        <a:lnTo>
                          <a:pt x="4" y="64"/>
                        </a:lnTo>
                        <a:lnTo>
                          <a:pt x="6" y="67"/>
                        </a:lnTo>
                        <a:lnTo>
                          <a:pt x="10" y="70"/>
                        </a:lnTo>
                        <a:lnTo>
                          <a:pt x="14" y="72"/>
                        </a:lnTo>
                        <a:lnTo>
                          <a:pt x="18" y="73"/>
                        </a:lnTo>
                        <a:lnTo>
                          <a:pt x="22" y="75"/>
                        </a:lnTo>
                        <a:lnTo>
                          <a:pt x="26" y="75"/>
                        </a:lnTo>
                        <a:lnTo>
                          <a:pt x="31" y="73"/>
                        </a:lnTo>
                        <a:lnTo>
                          <a:pt x="35" y="72"/>
                        </a:lnTo>
                        <a:lnTo>
                          <a:pt x="39" y="69"/>
                        </a:lnTo>
                        <a:lnTo>
                          <a:pt x="42" y="65"/>
                        </a:lnTo>
                        <a:lnTo>
                          <a:pt x="0" y="5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5" name="Rectangle 74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212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56" name="Freeform 745"/>
                  <p:cNvSpPr>
                    <a:spLocks noChangeAspect="1"/>
                  </p:cNvSpPr>
                  <p:nvPr/>
                </p:nvSpPr>
                <p:spPr bwMode="auto">
                  <a:xfrm>
                    <a:off x="2254" y="1410"/>
                    <a:ext cx="14" cy="93"/>
                  </a:xfrm>
                  <a:custGeom>
                    <a:avLst/>
                    <a:gdLst>
                      <a:gd name="T0" fmla="*/ 0 w 47"/>
                      <a:gd name="T1" fmla="*/ 7 h 315"/>
                      <a:gd name="T2" fmla="*/ 0 w 47"/>
                      <a:gd name="T3" fmla="*/ 7 h 315"/>
                      <a:gd name="T4" fmla="*/ 0 w 47"/>
                      <a:gd name="T5" fmla="*/ 93 h 315"/>
                      <a:gd name="T6" fmla="*/ 14 w 47"/>
                      <a:gd name="T7" fmla="*/ 93 h 315"/>
                      <a:gd name="T8" fmla="*/ 14 w 47"/>
                      <a:gd name="T9" fmla="*/ 7 h 315"/>
                      <a:gd name="T10" fmla="*/ 0 w 47"/>
                      <a:gd name="T11" fmla="*/ 7 h 315"/>
                      <a:gd name="T12" fmla="*/ 14 w 47"/>
                      <a:gd name="T13" fmla="*/ 7 h 315"/>
                      <a:gd name="T14" fmla="*/ 14 w 47"/>
                      <a:gd name="T15" fmla="*/ 5 h 315"/>
                      <a:gd name="T16" fmla="*/ 13 w 47"/>
                      <a:gd name="T17" fmla="*/ 4 h 315"/>
                      <a:gd name="T18" fmla="*/ 13 w 47"/>
                      <a:gd name="T19" fmla="*/ 3 h 315"/>
                      <a:gd name="T20" fmla="*/ 12 w 47"/>
                      <a:gd name="T21" fmla="*/ 2 h 315"/>
                      <a:gd name="T22" fmla="*/ 10 w 47"/>
                      <a:gd name="T23" fmla="*/ 1 h 315"/>
                      <a:gd name="T24" fmla="*/ 10 w 47"/>
                      <a:gd name="T25" fmla="*/ 1 h 315"/>
                      <a:gd name="T26" fmla="*/ 8 w 47"/>
                      <a:gd name="T27" fmla="*/ 0 h 315"/>
                      <a:gd name="T28" fmla="*/ 7 w 47"/>
                      <a:gd name="T29" fmla="*/ 0 h 315"/>
                      <a:gd name="T30" fmla="*/ 5 w 47"/>
                      <a:gd name="T31" fmla="*/ 0 h 315"/>
                      <a:gd name="T32" fmla="*/ 4 w 47"/>
                      <a:gd name="T33" fmla="*/ 1 h 315"/>
                      <a:gd name="T34" fmla="*/ 3 w 47"/>
                      <a:gd name="T35" fmla="*/ 1 h 315"/>
                      <a:gd name="T36" fmla="*/ 2 w 47"/>
                      <a:gd name="T37" fmla="*/ 2 h 315"/>
                      <a:gd name="T38" fmla="*/ 1 w 47"/>
                      <a:gd name="T39" fmla="*/ 3 h 315"/>
                      <a:gd name="T40" fmla="*/ 1 w 47"/>
                      <a:gd name="T41" fmla="*/ 4 h 315"/>
                      <a:gd name="T42" fmla="*/ 0 w 47"/>
                      <a:gd name="T43" fmla="*/ 5 h 315"/>
                      <a:gd name="T44" fmla="*/ 0 w 47"/>
                      <a:gd name="T45" fmla="*/ 7 h 315"/>
                      <a:gd name="T46" fmla="*/ 0 w 47"/>
                      <a:gd name="T47" fmla="*/ 7 h 31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315">
                        <a:moveTo>
                          <a:pt x="0" y="23"/>
                        </a:moveTo>
                        <a:lnTo>
                          <a:pt x="0" y="24"/>
                        </a:lnTo>
                        <a:lnTo>
                          <a:pt x="0" y="315"/>
                        </a:lnTo>
                        <a:lnTo>
                          <a:pt x="47" y="315"/>
                        </a:lnTo>
                        <a:lnTo>
                          <a:pt x="47" y="24"/>
                        </a:lnTo>
                        <a:lnTo>
                          <a:pt x="0" y="23"/>
                        </a:lnTo>
                        <a:lnTo>
                          <a:pt x="47" y="24"/>
                        </a:lnTo>
                        <a:lnTo>
                          <a:pt x="46" y="18"/>
                        </a:lnTo>
                        <a:lnTo>
                          <a:pt x="45" y="14"/>
                        </a:lnTo>
                        <a:lnTo>
                          <a:pt x="43" y="10"/>
                        </a:lnTo>
                        <a:lnTo>
                          <a:pt x="39" y="7"/>
                        </a:lnTo>
                        <a:lnTo>
                          <a:pt x="35" y="4"/>
                        </a:lnTo>
                        <a:lnTo>
                          <a:pt x="32" y="3"/>
                        </a:lnTo>
                        <a:lnTo>
                          <a:pt x="28" y="1"/>
                        </a:lnTo>
                        <a:lnTo>
                          <a:pt x="24" y="0"/>
                        </a:lnTo>
                        <a:lnTo>
                          <a:pt x="18" y="1"/>
                        </a:lnTo>
                        <a:lnTo>
                          <a:pt x="14" y="3"/>
                        </a:lnTo>
                        <a:lnTo>
                          <a:pt x="11" y="4"/>
                        </a:lnTo>
                        <a:lnTo>
                          <a:pt x="7" y="7"/>
                        </a:lnTo>
                        <a:lnTo>
                          <a:pt x="5" y="10"/>
                        </a:lnTo>
                        <a:lnTo>
                          <a:pt x="2" y="14"/>
                        </a:lnTo>
                        <a:lnTo>
                          <a:pt x="0" y="18"/>
                        </a:lnTo>
                        <a:lnTo>
                          <a:pt x="0" y="24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7" name="Freeform 746"/>
                  <p:cNvSpPr>
                    <a:spLocks noChangeAspect="1"/>
                  </p:cNvSpPr>
                  <p:nvPr/>
                </p:nvSpPr>
                <p:spPr bwMode="auto">
                  <a:xfrm>
                    <a:off x="2254" y="1360"/>
                    <a:ext cx="36" cy="57"/>
                  </a:xfrm>
                  <a:custGeom>
                    <a:avLst/>
                    <a:gdLst>
                      <a:gd name="T0" fmla="*/ 34 w 123"/>
                      <a:gd name="T1" fmla="*/ 2 h 192"/>
                      <a:gd name="T2" fmla="*/ 25 w 123"/>
                      <a:gd name="T3" fmla="*/ 2 h 192"/>
                      <a:gd name="T4" fmla="*/ 21 w 123"/>
                      <a:gd name="T5" fmla="*/ 5 h 192"/>
                      <a:gd name="T6" fmla="*/ 18 w 123"/>
                      <a:gd name="T7" fmla="*/ 9 h 192"/>
                      <a:gd name="T8" fmla="*/ 15 w 123"/>
                      <a:gd name="T9" fmla="*/ 12 h 192"/>
                      <a:gd name="T10" fmla="*/ 13 w 123"/>
                      <a:gd name="T11" fmla="*/ 15 h 192"/>
                      <a:gd name="T12" fmla="*/ 10 w 123"/>
                      <a:gd name="T13" fmla="*/ 19 h 192"/>
                      <a:gd name="T14" fmla="*/ 8 w 123"/>
                      <a:gd name="T15" fmla="*/ 22 h 192"/>
                      <a:gd name="T16" fmla="*/ 7 w 123"/>
                      <a:gd name="T17" fmla="*/ 26 h 192"/>
                      <a:gd name="T18" fmla="*/ 5 w 123"/>
                      <a:gd name="T19" fmla="*/ 29 h 192"/>
                      <a:gd name="T20" fmla="*/ 4 w 123"/>
                      <a:gd name="T21" fmla="*/ 33 h 192"/>
                      <a:gd name="T22" fmla="*/ 3 w 123"/>
                      <a:gd name="T23" fmla="*/ 36 h 192"/>
                      <a:gd name="T24" fmla="*/ 2 w 123"/>
                      <a:gd name="T25" fmla="*/ 39 h 192"/>
                      <a:gd name="T26" fmla="*/ 1 w 123"/>
                      <a:gd name="T27" fmla="*/ 43 h 192"/>
                      <a:gd name="T28" fmla="*/ 1 w 123"/>
                      <a:gd name="T29" fmla="*/ 49 h 192"/>
                      <a:gd name="T30" fmla="*/ 0 w 123"/>
                      <a:gd name="T31" fmla="*/ 56 h 192"/>
                      <a:gd name="T32" fmla="*/ 14 w 123"/>
                      <a:gd name="T33" fmla="*/ 57 h 192"/>
                      <a:gd name="T34" fmla="*/ 14 w 123"/>
                      <a:gd name="T35" fmla="*/ 51 h 192"/>
                      <a:gd name="T36" fmla="*/ 15 w 123"/>
                      <a:gd name="T37" fmla="*/ 45 h 192"/>
                      <a:gd name="T38" fmla="*/ 15 w 123"/>
                      <a:gd name="T39" fmla="*/ 42 h 192"/>
                      <a:gd name="T40" fmla="*/ 16 w 123"/>
                      <a:gd name="T41" fmla="*/ 40 h 192"/>
                      <a:gd name="T42" fmla="*/ 17 w 123"/>
                      <a:gd name="T43" fmla="*/ 37 h 192"/>
                      <a:gd name="T44" fmla="*/ 18 w 123"/>
                      <a:gd name="T45" fmla="*/ 34 h 192"/>
                      <a:gd name="T46" fmla="*/ 19 w 123"/>
                      <a:gd name="T47" fmla="*/ 31 h 192"/>
                      <a:gd name="T48" fmla="*/ 20 w 123"/>
                      <a:gd name="T49" fmla="*/ 29 h 192"/>
                      <a:gd name="T50" fmla="*/ 22 w 123"/>
                      <a:gd name="T51" fmla="*/ 26 h 192"/>
                      <a:gd name="T52" fmla="*/ 24 w 123"/>
                      <a:gd name="T53" fmla="*/ 23 h 192"/>
                      <a:gd name="T54" fmla="*/ 26 w 123"/>
                      <a:gd name="T55" fmla="*/ 21 h 192"/>
                      <a:gd name="T56" fmla="*/ 28 w 123"/>
                      <a:gd name="T57" fmla="*/ 18 h 192"/>
                      <a:gd name="T58" fmla="*/ 31 w 123"/>
                      <a:gd name="T59" fmla="*/ 15 h 192"/>
                      <a:gd name="T60" fmla="*/ 33 w 123"/>
                      <a:gd name="T61" fmla="*/ 12 h 192"/>
                      <a:gd name="T62" fmla="*/ 24 w 123"/>
                      <a:gd name="T63" fmla="*/ 12 h 192"/>
                      <a:gd name="T64" fmla="*/ 33 w 123"/>
                      <a:gd name="T65" fmla="*/ 12 h 192"/>
                      <a:gd name="T66" fmla="*/ 35 w 123"/>
                      <a:gd name="T67" fmla="*/ 11 h 192"/>
                      <a:gd name="T68" fmla="*/ 35 w 123"/>
                      <a:gd name="T69" fmla="*/ 10 h 192"/>
                      <a:gd name="T70" fmla="*/ 36 w 123"/>
                      <a:gd name="T71" fmla="*/ 9 h 192"/>
                      <a:gd name="T72" fmla="*/ 36 w 123"/>
                      <a:gd name="T73" fmla="*/ 7 h 192"/>
                      <a:gd name="T74" fmla="*/ 36 w 123"/>
                      <a:gd name="T75" fmla="*/ 6 h 192"/>
                      <a:gd name="T76" fmla="*/ 36 w 123"/>
                      <a:gd name="T77" fmla="*/ 5 h 192"/>
                      <a:gd name="T78" fmla="*/ 35 w 123"/>
                      <a:gd name="T79" fmla="*/ 4 h 192"/>
                      <a:gd name="T80" fmla="*/ 34 w 123"/>
                      <a:gd name="T81" fmla="*/ 3 h 192"/>
                      <a:gd name="T82" fmla="*/ 33 w 123"/>
                      <a:gd name="T83" fmla="*/ 1 h 192"/>
                      <a:gd name="T84" fmla="*/ 32 w 123"/>
                      <a:gd name="T85" fmla="*/ 1 h 192"/>
                      <a:gd name="T86" fmla="*/ 31 w 123"/>
                      <a:gd name="T87" fmla="*/ 0 h 192"/>
                      <a:gd name="T88" fmla="*/ 30 w 123"/>
                      <a:gd name="T89" fmla="*/ 0 h 192"/>
                      <a:gd name="T90" fmla="*/ 28 w 123"/>
                      <a:gd name="T91" fmla="*/ 0 h 192"/>
                      <a:gd name="T92" fmla="*/ 27 w 123"/>
                      <a:gd name="T93" fmla="*/ 0 h 192"/>
                      <a:gd name="T94" fmla="*/ 26 w 123"/>
                      <a:gd name="T95" fmla="*/ 1 h 192"/>
                      <a:gd name="T96" fmla="*/ 25 w 123"/>
                      <a:gd name="T97" fmla="*/ 2 h 192"/>
                      <a:gd name="T98" fmla="*/ 34 w 123"/>
                      <a:gd name="T99" fmla="*/ 2 h 192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</a:gdLst>
                    <a:ahLst/>
                    <a:cxnLst>
                      <a:cxn ang="T100">
                        <a:pos x="T0" y="T1"/>
                      </a:cxn>
                      <a:cxn ang="T101">
                        <a:pos x="T2" y="T3"/>
                      </a:cxn>
                      <a:cxn ang="T102">
                        <a:pos x="T4" y="T5"/>
                      </a:cxn>
                      <a:cxn ang="T103">
                        <a:pos x="T6" y="T7"/>
                      </a:cxn>
                      <a:cxn ang="T104">
                        <a:pos x="T8" y="T9"/>
                      </a:cxn>
                      <a:cxn ang="T105">
                        <a:pos x="T10" y="T11"/>
                      </a:cxn>
                      <a:cxn ang="T106">
                        <a:pos x="T12" y="T13"/>
                      </a:cxn>
                      <a:cxn ang="T107">
                        <a:pos x="T14" y="T15"/>
                      </a:cxn>
                      <a:cxn ang="T108">
                        <a:pos x="T16" y="T17"/>
                      </a:cxn>
                      <a:cxn ang="T109">
                        <a:pos x="T18" y="T19"/>
                      </a:cxn>
                      <a:cxn ang="T110">
                        <a:pos x="T20" y="T21"/>
                      </a:cxn>
                      <a:cxn ang="T111">
                        <a:pos x="T22" y="T23"/>
                      </a:cxn>
                      <a:cxn ang="T112">
                        <a:pos x="T24" y="T25"/>
                      </a:cxn>
                      <a:cxn ang="T113">
                        <a:pos x="T26" y="T27"/>
                      </a:cxn>
                      <a:cxn ang="T114">
                        <a:pos x="T28" y="T29"/>
                      </a:cxn>
                      <a:cxn ang="T115">
                        <a:pos x="T30" y="T31"/>
                      </a:cxn>
                      <a:cxn ang="T116">
                        <a:pos x="T32" y="T33"/>
                      </a:cxn>
                      <a:cxn ang="T117">
                        <a:pos x="T34" y="T35"/>
                      </a:cxn>
                      <a:cxn ang="T118">
                        <a:pos x="T36" y="T37"/>
                      </a:cxn>
                      <a:cxn ang="T119">
                        <a:pos x="T38" y="T39"/>
                      </a:cxn>
                      <a:cxn ang="T120">
                        <a:pos x="T40" y="T41"/>
                      </a:cxn>
                      <a:cxn ang="T121">
                        <a:pos x="T42" y="T43"/>
                      </a:cxn>
                      <a:cxn ang="T122">
                        <a:pos x="T44" y="T45"/>
                      </a:cxn>
                      <a:cxn ang="T123">
                        <a:pos x="T46" y="T47"/>
                      </a:cxn>
                      <a:cxn ang="T124">
                        <a:pos x="T48" y="T49"/>
                      </a:cxn>
                      <a:cxn ang="T125">
                        <a:pos x="T50" y="T51"/>
                      </a:cxn>
                      <a:cxn ang="T126">
                        <a:pos x="T52" y="T53"/>
                      </a:cxn>
                      <a:cxn ang="T127">
                        <a:pos x="T54" y="T55"/>
                      </a:cxn>
                      <a:cxn ang="T128">
                        <a:pos x="T56" y="T57"/>
                      </a:cxn>
                      <a:cxn ang="T129">
                        <a:pos x="T58" y="T59"/>
                      </a:cxn>
                      <a:cxn ang="T130">
                        <a:pos x="T60" y="T61"/>
                      </a:cxn>
                      <a:cxn ang="T131">
                        <a:pos x="T62" y="T63"/>
                      </a:cxn>
                      <a:cxn ang="T132">
                        <a:pos x="T64" y="T65"/>
                      </a:cxn>
                      <a:cxn ang="T133">
                        <a:pos x="T66" y="T67"/>
                      </a:cxn>
                      <a:cxn ang="T134">
                        <a:pos x="T68" y="T69"/>
                      </a:cxn>
                      <a:cxn ang="T135">
                        <a:pos x="T70" y="T71"/>
                      </a:cxn>
                      <a:cxn ang="T136">
                        <a:pos x="T72" y="T73"/>
                      </a:cxn>
                      <a:cxn ang="T137">
                        <a:pos x="T74" y="T75"/>
                      </a:cxn>
                      <a:cxn ang="T138">
                        <a:pos x="T76" y="T77"/>
                      </a:cxn>
                      <a:cxn ang="T139">
                        <a:pos x="T78" y="T79"/>
                      </a:cxn>
                      <a:cxn ang="T140">
                        <a:pos x="T80" y="T81"/>
                      </a:cxn>
                      <a:cxn ang="T141">
                        <a:pos x="T82" y="T83"/>
                      </a:cxn>
                      <a:cxn ang="T142">
                        <a:pos x="T84" y="T85"/>
                      </a:cxn>
                      <a:cxn ang="T143">
                        <a:pos x="T86" y="T87"/>
                      </a:cxn>
                      <a:cxn ang="T144">
                        <a:pos x="T88" y="T89"/>
                      </a:cxn>
                      <a:cxn ang="T145">
                        <a:pos x="T90" y="T91"/>
                      </a:cxn>
                      <a:cxn ang="T146">
                        <a:pos x="T92" y="T93"/>
                      </a:cxn>
                      <a:cxn ang="T147">
                        <a:pos x="T94" y="T95"/>
                      </a:cxn>
                      <a:cxn ang="T148">
                        <a:pos x="T96" y="T97"/>
                      </a:cxn>
                      <a:cxn ang="T149">
                        <a:pos x="T98" y="T99"/>
                      </a:cxn>
                    </a:cxnLst>
                    <a:rect l="0" t="0" r="r" b="b"/>
                    <a:pathLst>
                      <a:path w="123" h="192">
                        <a:moveTo>
                          <a:pt x="115" y="7"/>
                        </a:moveTo>
                        <a:lnTo>
                          <a:pt x="84" y="6"/>
                        </a:lnTo>
                        <a:lnTo>
                          <a:pt x="72" y="18"/>
                        </a:lnTo>
                        <a:lnTo>
                          <a:pt x="62" y="30"/>
                        </a:lnTo>
                        <a:lnTo>
                          <a:pt x="51" y="40"/>
                        </a:lnTo>
                        <a:lnTo>
                          <a:pt x="43" y="52"/>
                        </a:lnTo>
                        <a:lnTo>
                          <a:pt x="35" y="63"/>
                        </a:lnTo>
                        <a:lnTo>
                          <a:pt x="28" y="75"/>
                        </a:lnTo>
                        <a:lnTo>
                          <a:pt x="23" y="86"/>
                        </a:lnTo>
                        <a:lnTo>
                          <a:pt x="17" y="98"/>
                        </a:lnTo>
                        <a:lnTo>
                          <a:pt x="13" y="110"/>
                        </a:lnTo>
                        <a:lnTo>
                          <a:pt x="10" y="121"/>
                        </a:lnTo>
                        <a:lnTo>
                          <a:pt x="7" y="133"/>
                        </a:lnTo>
                        <a:lnTo>
                          <a:pt x="5" y="144"/>
                        </a:lnTo>
                        <a:lnTo>
                          <a:pt x="2" y="166"/>
                        </a:lnTo>
                        <a:lnTo>
                          <a:pt x="0" y="189"/>
                        </a:lnTo>
                        <a:lnTo>
                          <a:pt x="47" y="192"/>
                        </a:lnTo>
                        <a:lnTo>
                          <a:pt x="48" y="172"/>
                        </a:lnTo>
                        <a:lnTo>
                          <a:pt x="51" y="152"/>
                        </a:lnTo>
                        <a:lnTo>
                          <a:pt x="52" y="143"/>
                        </a:lnTo>
                        <a:lnTo>
                          <a:pt x="55" y="134"/>
                        </a:lnTo>
                        <a:lnTo>
                          <a:pt x="57" y="124"/>
                        </a:lnTo>
                        <a:lnTo>
                          <a:pt x="61" y="115"/>
                        </a:lnTo>
                        <a:lnTo>
                          <a:pt x="65" y="106"/>
                        </a:lnTo>
                        <a:lnTo>
                          <a:pt x="69" y="97"/>
                        </a:lnTo>
                        <a:lnTo>
                          <a:pt x="74" y="87"/>
                        </a:lnTo>
                        <a:lnTo>
                          <a:pt x="81" y="79"/>
                        </a:lnTo>
                        <a:lnTo>
                          <a:pt x="88" y="70"/>
                        </a:lnTo>
                        <a:lnTo>
                          <a:pt x="95" y="60"/>
                        </a:lnTo>
                        <a:lnTo>
                          <a:pt x="105" y="51"/>
                        </a:lnTo>
                        <a:lnTo>
                          <a:pt x="114" y="41"/>
                        </a:lnTo>
                        <a:lnTo>
                          <a:pt x="83" y="40"/>
                        </a:lnTo>
                        <a:lnTo>
                          <a:pt x="114" y="41"/>
                        </a:lnTo>
                        <a:lnTo>
                          <a:pt x="118" y="37"/>
                        </a:lnTo>
                        <a:lnTo>
                          <a:pt x="121" y="33"/>
                        </a:lnTo>
                        <a:lnTo>
                          <a:pt x="123" y="29"/>
                        </a:lnTo>
                        <a:lnTo>
                          <a:pt x="123" y="24"/>
                        </a:lnTo>
                        <a:lnTo>
                          <a:pt x="123" y="20"/>
                        </a:lnTo>
                        <a:lnTo>
                          <a:pt x="122" y="16"/>
                        </a:lnTo>
                        <a:lnTo>
                          <a:pt x="119" y="12"/>
                        </a:lnTo>
                        <a:lnTo>
                          <a:pt x="116" y="9"/>
                        </a:lnTo>
                        <a:lnTo>
                          <a:pt x="113" y="5"/>
                        </a:lnTo>
                        <a:lnTo>
                          <a:pt x="110" y="3"/>
                        </a:lnTo>
                        <a:lnTo>
                          <a:pt x="106" y="1"/>
                        </a:lnTo>
                        <a:lnTo>
                          <a:pt x="102" y="0"/>
                        </a:lnTo>
                        <a:lnTo>
                          <a:pt x="97" y="0"/>
                        </a:lnTo>
                        <a:lnTo>
                          <a:pt x="93" y="1"/>
                        </a:lnTo>
                        <a:lnTo>
                          <a:pt x="88" y="3"/>
                        </a:lnTo>
                        <a:lnTo>
                          <a:pt x="84" y="6"/>
                        </a:lnTo>
                        <a:lnTo>
                          <a:pt x="115" y="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8" name="Freeform 747"/>
                  <p:cNvSpPr>
                    <a:spLocks noChangeAspect="1"/>
                  </p:cNvSpPr>
                  <p:nvPr/>
                </p:nvSpPr>
                <p:spPr bwMode="auto">
                  <a:xfrm>
                    <a:off x="2276" y="1360"/>
                    <a:ext cx="36" cy="64"/>
                  </a:xfrm>
                  <a:custGeom>
                    <a:avLst/>
                    <a:gdLst>
                      <a:gd name="T0" fmla="*/ 36 w 113"/>
                      <a:gd name="T1" fmla="*/ 57 h 206"/>
                      <a:gd name="T2" fmla="*/ 36 w 113"/>
                      <a:gd name="T3" fmla="*/ 57 h 206"/>
                      <a:gd name="T4" fmla="*/ 36 w 113"/>
                      <a:gd name="T5" fmla="*/ 50 h 206"/>
                      <a:gd name="T6" fmla="*/ 35 w 113"/>
                      <a:gd name="T7" fmla="*/ 43 h 206"/>
                      <a:gd name="T8" fmla="*/ 34 w 113"/>
                      <a:gd name="T9" fmla="*/ 39 h 206"/>
                      <a:gd name="T10" fmla="*/ 33 w 113"/>
                      <a:gd name="T11" fmla="*/ 35 h 206"/>
                      <a:gd name="T12" fmla="*/ 32 w 113"/>
                      <a:gd name="T13" fmla="*/ 32 h 206"/>
                      <a:gd name="T14" fmla="*/ 30 w 113"/>
                      <a:gd name="T15" fmla="*/ 28 h 206"/>
                      <a:gd name="T16" fmla="*/ 29 w 113"/>
                      <a:gd name="T17" fmla="*/ 25 h 206"/>
                      <a:gd name="T18" fmla="*/ 27 w 113"/>
                      <a:gd name="T19" fmla="*/ 21 h 206"/>
                      <a:gd name="T20" fmla="*/ 25 w 113"/>
                      <a:gd name="T21" fmla="*/ 17 h 206"/>
                      <a:gd name="T22" fmla="*/ 22 w 113"/>
                      <a:gd name="T23" fmla="*/ 14 h 206"/>
                      <a:gd name="T24" fmla="*/ 20 w 113"/>
                      <a:gd name="T25" fmla="*/ 11 h 206"/>
                      <a:gd name="T26" fmla="*/ 17 w 113"/>
                      <a:gd name="T27" fmla="*/ 7 h 206"/>
                      <a:gd name="T28" fmla="*/ 14 w 113"/>
                      <a:gd name="T29" fmla="*/ 4 h 206"/>
                      <a:gd name="T30" fmla="*/ 10 w 113"/>
                      <a:gd name="T31" fmla="*/ 0 h 206"/>
                      <a:gd name="T32" fmla="*/ 0 w 113"/>
                      <a:gd name="T33" fmla="*/ 10 h 206"/>
                      <a:gd name="T34" fmla="*/ 3 w 113"/>
                      <a:gd name="T35" fmla="*/ 13 h 206"/>
                      <a:gd name="T36" fmla="*/ 6 w 113"/>
                      <a:gd name="T37" fmla="*/ 16 h 206"/>
                      <a:gd name="T38" fmla="*/ 8 w 113"/>
                      <a:gd name="T39" fmla="*/ 20 h 206"/>
                      <a:gd name="T40" fmla="*/ 10 w 113"/>
                      <a:gd name="T41" fmla="*/ 22 h 206"/>
                      <a:gd name="T42" fmla="*/ 12 w 113"/>
                      <a:gd name="T43" fmla="*/ 25 h 206"/>
                      <a:gd name="T44" fmla="*/ 14 w 113"/>
                      <a:gd name="T45" fmla="*/ 28 h 206"/>
                      <a:gd name="T46" fmla="*/ 15 w 113"/>
                      <a:gd name="T47" fmla="*/ 31 h 206"/>
                      <a:gd name="T48" fmla="*/ 17 w 113"/>
                      <a:gd name="T49" fmla="*/ 34 h 206"/>
                      <a:gd name="T50" fmla="*/ 18 w 113"/>
                      <a:gd name="T51" fmla="*/ 37 h 206"/>
                      <a:gd name="T52" fmla="*/ 19 w 113"/>
                      <a:gd name="T53" fmla="*/ 39 h 206"/>
                      <a:gd name="T54" fmla="*/ 20 w 113"/>
                      <a:gd name="T55" fmla="*/ 42 h 206"/>
                      <a:gd name="T56" fmla="*/ 20 w 113"/>
                      <a:gd name="T57" fmla="*/ 45 h 206"/>
                      <a:gd name="T58" fmla="*/ 21 w 113"/>
                      <a:gd name="T59" fmla="*/ 51 h 206"/>
                      <a:gd name="T60" fmla="*/ 21 w 113"/>
                      <a:gd name="T61" fmla="*/ 57 h 206"/>
                      <a:gd name="T62" fmla="*/ 21 w 113"/>
                      <a:gd name="T63" fmla="*/ 57 h 206"/>
                      <a:gd name="T64" fmla="*/ 21 w 113"/>
                      <a:gd name="T65" fmla="*/ 57 h 206"/>
                      <a:gd name="T66" fmla="*/ 22 w 113"/>
                      <a:gd name="T67" fmla="*/ 58 h 206"/>
                      <a:gd name="T68" fmla="*/ 22 w 113"/>
                      <a:gd name="T69" fmla="*/ 60 h 206"/>
                      <a:gd name="T70" fmla="*/ 23 w 113"/>
                      <a:gd name="T71" fmla="*/ 61 h 206"/>
                      <a:gd name="T72" fmla="*/ 24 w 113"/>
                      <a:gd name="T73" fmla="*/ 62 h 206"/>
                      <a:gd name="T74" fmla="*/ 25 w 113"/>
                      <a:gd name="T75" fmla="*/ 63 h 206"/>
                      <a:gd name="T76" fmla="*/ 26 w 113"/>
                      <a:gd name="T77" fmla="*/ 64 h 206"/>
                      <a:gd name="T78" fmla="*/ 27 w 113"/>
                      <a:gd name="T79" fmla="*/ 64 h 206"/>
                      <a:gd name="T80" fmla="*/ 29 w 113"/>
                      <a:gd name="T81" fmla="*/ 64 h 206"/>
                      <a:gd name="T82" fmla="*/ 30 w 113"/>
                      <a:gd name="T83" fmla="*/ 64 h 206"/>
                      <a:gd name="T84" fmla="*/ 32 w 113"/>
                      <a:gd name="T85" fmla="*/ 64 h 206"/>
                      <a:gd name="T86" fmla="*/ 33 w 113"/>
                      <a:gd name="T87" fmla="*/ 63 h 206"/>
                      <a:gd name="T88" fmla="*/ 34 w 113"/>
                      <a:gd name="T89" fmla="*/ 62 h 206"/>
                      <a:gd name="T90" fmla="*/ 35 w 113"/>
                      <a:gd name="T91" fmla="*/ 61 h 206"/>
                      <a:gd name="T92" fmla="*/ 35 w 113"/>
                      <a:gd name="T93" fmla="*/ 60 h 206"/>
                      <a:gd name="T94" fmla="*/ 36 w 113"/>
                      <a:gd name="T95" fmla="*/ 58 h 206"/>
                      <a:gd name="T96" fmla="*/ 36 w 113"/>
                      <a:gd name="T97" fmla="*/ 57 h 20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</a:gdLst>
                    <a:ahLst/>
                    <a:cxnLst>
                      <a:cxn ang="T98">
                        <a:pos x="T0" y="T1"/>
                      </a:cxn>
                      <a:cxn ang="T99">
                        <a:pos x="T2" y="T3"/>
                      </a:cxn>
                      <a:cxn ang="T100">
                        <a:pos x="T4" y="T5"/>
                      </a:cxn>
                      <a:cxn ang="T101">
                        <a:pos x="T6" y="T7"/>
                      </a:cxn>
                      <a:cxn ang="T102">
                        <a:pos x="T8" y="T9"/>
                      </a:cxn>
                      <a:cxn ang="T103">
                        <a:pos x="T10" y="T11"/>
                      </a:cxn>
                      <a:cxn ang="T104">
                        <a:pos x="T12" y="T13"/>
                      </a:cxn>
                      <a:cxn ang="T105">
                        <a:pos x="T14" y="T15"/>
                      </a:cxn>
                      <a:cxn ang="T106">
                        <a:pos x="T16" y="T17"/>
                      </a:cxn>
                      <a:cxn ang="T107">
                        <a:pos x="T18" y="T19"/>
                      </a:cxn>
                      <a:cxn ang="T108">
                        <a:pos x="T20" y="T21"/>
                      </a:cxn>
                      <a:cxn ang="T109">
                        <a:pos x="T22" y="T23"/>
                      </a:cxn>
                      <a:cxn ang="T110">
                        <a:pos x="T24" y="T25"/>
                      </a:cxn>
                      <a:cxn ang="T111">
                        <a:pos x="T26" y="T27"/>
                      </a:cxn>
                      <a:cxn ang="T112">
                        <a:pos x="T28" y="T29"/>
                      </a:cxn>
                      <a:cxn ang="T113">
                        <a:pos x="T30" y="T31"/>
                      </a:cxn>
                      <a:cxn ang="T114">
                        <a:pos x="T32" y="T33"/>
                      </a:cxn>
                      <a:cxn ang="T115">
                        <a:pos x="T34" y="T35"/>
                      </a:cxn>
                      <a:cxn ang="T116">
                        <a:pos x="T36" y="T37"/>
                      </a:cxn>
                      <a:cxn ang="T117">
                        <a:pos x="T38" y="T39"/>
                      </a:cxn>
                      <a:cxn ang="T118">
                        <a:pos x="T40" y="T41"/>
                      </a:cxn>
                      <a:cxn ang="T119">
                        <a:pos x="T42" y="T43"/>
                      </a:cxn>
                      <a:cxn ang="T120">
                        <a:pos x="T44" y="T45"/>
                      </a:cxn>
                      <a:cxn ang="T121">
                        <a:pos x="T46" y="T47"/>
                      </a:cxn>
                      <a:cxn ang="T122">
                        <a:pos x="T48" y="T49"/>
                      </a:cxn>
                      <a:cxn ang="T123">
                        <a:pos x="T50" y="T51"/>
                      </a:cxn>
                      <a:cxn ang="T124">
                        <a:pos x="T52" y="T53"/>
                      </a:cxn>
                      <a:cxn ang="T125">
                        <a:pos x="T54" y="T55"/>
                      </a:cxn>
                      <a:cxn ang="T126">
                        <a:pos x="T56" y="T57"/>
                      </a:cxn>
                      <a:cxn ang="T127">
                        <a:pos x="T58" y="T59"/>
                      </a:cxn>
                      <a:cxn ang="T128">
                        <a:pos x="T60" y="T61"/>
                      </a:cxn>
                      <a:cxn ang="T129">
                        <a:pos x="T62" y="T63"/>
                      </a:cxn>
                      <a:cxn ang="T130">
                        <a:pos x="T64" y="T65"/>
                      </a:cxn>
                      <a:cxn ang="T131">
                        <a:pos x="T66" y="T67"/>
                      </a:cxn>
                      <a:cxn ang="T132">
                        <a:pos x="T68" y="T69"/>
                      </a:cxn>
                      <a:cxn ang="T133">
                        <a:pos x="T70" y="T71"/>
                      </a:cxn>
                      <a:cxn ang="T134">
                        <a:pos x="T72" y="T73"/>
                      </a:cxn>
                      <a:cxn ang="T135">
                        <a:pos x="T74" y="T75"/>
                      </a:cxn>
                      <a:cxn ang="T136">
                        <a:pos x="T76" y="T77"/>
                      </a:cxn>
                      <a:cxn ang="T137">
                        <a:pos x="T78" y="T79"/>
                      </a:cxn>
                      <a:cxn ang="T138">
                        <a:pos x="T80" y="T81"/>
                      </a:cxn>
                      <a:cxn ang="T139">
                        <a:pos x="T82" y="T83"/>
                      </a:cxn>
                      <a:cxn ang="T140">
                        <a:pos x="T84" y="T85"/>
                      </a:cxn>
                      <a:cxn ang="T141">
                        <a:pos x="T86" y="T87"/>
                      </a:cxn>
                      <a:cxn ang="T142">
                        <a:pos x="T88" y="T89"/>
                      </a:cxn>
                      <a:cxn ang="T143">
                        <a:pos x="T90" y="T91"/>
                      </a:cxn>
                      <a:cxn ang="T144">
                        <a:pos x="T92" y="T93"/>
                      </a:cxn>
                      <a:cxn ang="T145">
                        <a:pos x="T94" y="T95"/>
                      </a:cxn>
                      <a:cxn ang="T146">
                        <a:pos x="T96" y="T97"/>
                      </a:cxn>
                    </a:cxnLst>
                    <a:rect l="0" t="0" r="r" b="b"/>
                    <a:pathLst>
                      <a:path w="113" h="206">
                        <a:moveTo>
                          <a:pt x="113" y="183"/>
                        </a:moveTo>
                        <a:lnTo>
                          <a:pt x="113" y="183"/>
                        </a:lnTo>
                        <a:lnTo>
                          <a:pt x="112" y="160"/>
                        </a:lnTo>
                        <a:lnTo>
                          <a:pt x="109" y="137"/>
                        </a:lnTo>
                        <a:lnTo>
                          <a:pt x="107" y="126"/>
                        </a:lnTo>
                        <a:lnTo>
                          <a:pt x="104" y="114"/>
                        </a:lnTo>
                        <a:lnTo>
                          <a:pt x="100" y="103"/>
                        </a:lnTo>
                        <a:lnTo>
                          <a:pt x="95" y="91"/>
                        </a:lnTo>
                        <a:lnTo>
                          <a:pt x="90" y="79"/>
                        </a:lnTo>
                        <a:lnTo>
                          <a:pt x="84" y="68"/>
                        </a:lnTo>
                        <a:lnTo>
                          <a:pt x="78" y="56"/>
                        </a:lnTo>
                        <a:lnTo>
                          <a:pt x="70" y="46"/>
                        </a:lnTo>
                        <a:lnTo>
                          <a:pt x="62" y="34"/>
                        </a:lnTo>
                        <a:lnTo>
                          <a:pt x="53" y="23"/>
                        </a:lnTo>
                        <a:lnTo>
                          <a:pt x="43" y="12"/>
                        </a:lnTo>
                        <a:lnTo>
                          <a:pt x="32" y="0"/>
                        </a:lnTo>
                        <a:lnTo>
                          <a:pt x="0" y="33"/>
                        </a:lnTo>
                        <a:lnTo>
                          <a:pt x="9" y="43"/>
                        </a:lnTo>
                        <a:lnTo>
                          <a:pt x="18" y="53"/>
                        </a:lnTo>
                        <a:lnTo>
                          <a:pt x="25" y="63"/>
                        </a:lnTo>
                        <a:lnTo>
                          <a:pt x="32" y="72"/>
                        </a:lnTo>
                        <a:lnTo>
                          <a:pt x="39" y="80"/>
                        </a:lnTo>
                        <a:lnTo>
                          <a:pt x="44" y="90"/>
                        </a:lnTo>
                        <a:lnTo>
                          <a:pt x="48" y="99"/>
                        </a:lnTo>
                        <a:lnTo>
                          <a:pt x="52" y="109"/>
                        </a:lnTo>
                        <a:lnTo>
                          <a:pt x="57" y="118"/>
                        </a:lnTo>
                        <a:lnTo>
                          <a:pt x="60" y="127"/>
                        </a:lnTo>
                        <a:lnTo>
                          <a:pt x="62" y="136"/>
                        </a:lnTo>
                        <a:lnTo>
                          <a:pt x="64" y="145"/>
                        </a:lnTo>
                        <a:lnTo>
                          <a:pt x="67" y="165"/>
                        </a:lnTo>
                        <a:lnTo>
                          <a:pt x="67" y="183"/>
                        </a:lnTo>
                        <a:lnTo>
                          <a:pt x="68" y="188"/>
                        </a:lnTo>
                        <a:lnTo>
                          <a:pt x="69" y="193"/>
                        </a:lnTo>
                        <a:lnTo>
                          <a:pt x="71" y="197"/>
                        </a:lnTo>
                        <a:lnTo>
                          <a:pt x="74" y="201"/>
                        </a:lnTo>
                        <a:lnTo>
                          <a:pt x="78" y="203"/>
                        </a:lnTo>
                        <a:lnTo>
                          <a:pt x="82" y="205"/>
                        </a:lnTo>
                        <a:lnTo>
                          <a:pt x="86" y="206"/>
                        </a:lnTo>
                        <a:lnTo>
                          <a:pt x="90" y="206"/>
                        </a:lnTo>
                        <a:lnTo>
                          <a:pt x="94" y="206"/>
                        </a:lnTo>
                        <a:lnTo>
                          <a:pt x="99" y="205"/>
                        </a:lnTo>
                        <a:lnTo>
                          <a:pt x="103" y="203"/>
                        </a:lnTo>
                        <a:lnTo>
                          <a:pt x="106" y="201"/>
                        </a:lnTo>
                        <a:lnTo>
                          <a:pt x="109" y="197"/>
                        </a:lnTo>
                        <a:lnTo>
                          <a:pt x="111" y="193"/>
                        </a:lnTo>
                        <a:lnTo>
                          <a:pt x="113" y="188"/>
                        </a:lnTo>
                        <a:lnTo>
                          <a:pt x="113" y="18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9" name="Freeform 748"/>
                  <p:cNvSpPr>
                    <a:spLocks noChangeAspect="1"/>
                  </p:cNvSpPr>
                  <p:nvPr/>
                </p:nvSpPr>
                <p:spPr bwMode="auto">
                  <a:xfrm>
                    <a:off x="2297" y="1417"/>
                    <a:ext cx="14" cy="93"/>
                  </a:xfrm>
                  <a:custGeom>
                    <a:avLst/>
                    <a:gdLst>
                      <a:gd name="T0" fmla="*/ 5 w 46"/>
                      <a:gd name="T1" fmla="*/ 93 h 315"/>
                      <a:gd name="T2" fmla="*/ 14 w 46"/>
                      <a:gd name="T3" fmla="*/ 86 h 315"/>
                      <a:gd name="T4" fmla="*/ 14 w 46"/>
                      <a:gd name="T5" fmla="*/ 0 h 315"/>
                      <a:gd name="T6" fmla="*/ 0 w 46"/>
                      <a:gd name="T7" fmla="*/ 0 h 315"/>
                      <a:gd name="T8" fmla="*/ 0 w 46"/>
                      <a:gd name="T9" fmla="*/ 86 h 315"/>
                      <a:gd name="T10" fmla="*/ 5 w 46"/>
                      <a:gd name="T11" fmla="*/ 93 h 315"/>
                      <a:gd name="T12" fmla="*/ 0 w 46"/>
                      <a:gd name="T13" fmla="*/ 86 h 315"/>
                      <a:gd name="T14" fmla="*/ 0 w 46"/>
                      <a:gd name="T15" fmla="*/ 88 h 315"/>
                      <a:gd name="T16" fmla="*/ 1 w 46"/>
                      <a:gd name="T17" fmla="*/ 89 h 315"/>
                      <a:gd name="T18" fmla="*/ 1 w 46"/>
                      <a:gd name="T19" fmla="*/ 90 h 315"/>
                      <a:gd name="T20" fmla="*/ 2 w 46"/>
                      <a:gd name="T21" fmla="*/ 91 h 315"/>
                      <a:gd name="T22" fmla="*/ 3 w 46"/>
                      <a:gd name="T23" fmla="*/ 92 h 315"/>
                      <a:gd name="T24" fmla="*/ 5 w 46"/>
                      <a:gd name="T25" fmla="*/ 92 h 315"/>
                      <a:gd name="T26" fmla="*/ 6 w 46"/>
                      <a:gd name="T27" fmla="*/ 93 h 315"/>
                      <a:gd name="T28" fmla="*/ 7 w 46"/>
                      <a:gd name="T29" fmla="*/ 93 h 315"/>
                      <a:gd name="T30" fmla="*/ 8 w 46"/>
                      <a:gd name="T31" fmla="*/ 93 h 315"/>
                      <a:gd name="T32" fmla="*/ 10 w 46"/>
                      <a:gd name="T33" fmla="*/ 92 h 315"/>
                      <a:gd name="T34" fmla="*/ 11 w 46"/>
                      <a:gd name="T35" fmla="*/ 92 h 315"/>
                      <a:gd name="T36" fmla="*/ 12 w 46"/>
                      <a:gd name="T37" fmla="*/ 91 h 315"/>
                      <a:gd name="T38" fmla="*/ 13 w 46"/>
                      <a:gd name="T39" fmla="*/ 90 h 315"/>
                      <a:gd name="T40" fmla="*/ 13 w 46"/>
                      <a:gd name="T41" fmla="*/ 89 h 315"/>
                      <a:gd name="T42" fmla="*/ 14 w 46"/>
                      <a:gd name="T43" fmla="*/ 88 h 315"/>
                      <a:gd name="T44" fmla="*/ 14 w 46"/>
                      <a:gd name="T45" fmla="*/ 86 h 315"/>
                      <a:gd name="T46" fmla="*/ 5 w 46"/>
                      <a:gd name="T47" fmla="*/ 93 h 31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315">
                        <a:moveTo>
                          <a:pt x="18" y="314"/>
                        </a:moveTo>
                        <a:lnTo>
                          <a:pt x="46" y="29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18" y="314"/>
                        </a:lnTo>
                        <a:lnTo>
                          <a:pt x="0" y="291"/>
                        </a:lnTo>
                        <a:lnTo>
                          <a:pt x="1" y="298"/>
                        </a:lnTo>
                        <a:lnTo>
                          <a:pt x="2" y="302"/>
                        </a:lnTo>
                        <a:lnTo>
                          <a:pt x="4" y="306"/>
                        </a:lnTo>
                        <a:lnTo>
                          <a:pt x="7" y="309"/>
                        </a:lnTo>
                        <a:lnTo>
                          <a:pt x="11" y="311"/>
                        </a:lnTo>
                        <a:lnTo>
                          <a:pt x="15" y="313"/>
                        </a:lnTo>
                        <a:lnTo>
                          <a:pt x="19" y="314"/>
                        </a:lnTo>
                        <a:lnTo>
                          <a:pt x="23" y="315"/>
                        </a:lnTo>
                        <a:lnTo>
                          <a:pt x="27" y="314"/>
                        </a:lnTo>
                        <a:lnTo>
                          <a:pt x="32" y="313"/>
                        </a:lnTo>
                        <a:lnTo>
                          <a:pt x="36" y="311"/>
                        </a:lnTo>
                        <a:lnTo>
                          <a:pt x="39" y="309"/>
                        </a:lnTo>
                        <a:lnTo>
                          <a:pt x="42" y="306"/>
                        </a:lnTo>
                        <a:lnTo>
                          <a:pt x="44" y="302"/>
                        </a:lnTo>
                        <a:lnTo>
                          <a:pt x="46" y="298"/>
                        </a:lnTo>
                        <a:lnTo>
                          <a:pt x="46" y="291"/>
                        </a:lnTo>
                        <a:lnTo>
                          <a:pt x="18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0" name="Freeform 749"/>
                  <p:cNvSpPr>
                    <a:spLocks noChangeAspect="1"/>
                  </p:cNvSpPr>
                  <p:nvPr/>
                </p:nvSpPr>
                <p:spPr bwMode="auto">
                  <a:xfrm>
                    <a:off x="2304" y="1496"/>
                    <a:ext cx="36" cy="21"/>
                  </a:xfrm>
                  <a:custGeom>
                    <a:avLst/>
                    <a:gdLst>
                      <a:gd name="T0" fmla="*/ 36 w 120"/>
                      <a:gd name="T1" fmla="*/ 14 h 66"/>
                      <a:gd name="T2" fmla="*/ 31 w 120"/>
                      <a:gd name="T3" fmla="*/ 7 h 66"/>
                      <a:gd name="T4" fmla="*/ 3 w 120"/>
                      <a:gd name="T5" fmla="*/ 0 h 66"/>
                      <a:gd name="T6" fmla="*/ 0 w 120"/>
                      <a:gd name="T7" fmla="*/ 14 h 66"/>
                      <a:gd name="T8" fmla="*/ 28 w 120"/>
                      <a:gd name="T9" fmla="*/ 21 h 66"/>
                      <a:gd name="T10" fmla="*/ 36 w 120"/>
                      <a:gd name="T11" fmla="*/ 14 h 66"/>
                      <a:gd name="T12" fmla="*/ 28 w 120"/>
                      <a:gd name="T13" fmla="*/ 21 h 66"/>
                      <a:gd name="T14" fmla="*/ 29 w 120"/>
                      <a:gd name="T15" fmla="*/ 21 h 66"/>
                      <a:gd name="T16" fmla="*/ 31 w 120"/>
                      <a:gd name="T17" fmla="*/ 21 h 66"/>
                      <a:gd name="T18" fmla="*/ 32 w 120"/>
                      <a:gd name="T19" fmla="*/ 21 h 66"/>
                      <a:gd name="T20" fmla="*/ 33 w 120"/>
                      <a:gd name="T21" fmla="*/ 20 h 66"/>
                      <a:gd name="T22" fmla="*/ 34 w 120"/>
                      <a:gd name="T23" fmla="*/ 19 h 66"/>
                      <a:gd name="T24" fmla="*/ 35 w 120"/>
                      <a:gd name="T25" fmla="*/ 18 h 66"/>
                      <a:gd name="T26" fmla="*/ 35 w 120"/>
                      <a:gd name="T27" fmla="*/ 17 h 66"/>
                      <a:gd name="T28" fmla="*/ 36 w 120"/>
                      <a:gd name="T29" fmla="*/ 16 h 66"/>
                      <a:gd name="T30" fmla="*/ 36 w 120"/>
                      <a:gd name="T31" fmla="*/ 14 h 66"/>
                      <a:gd name="T32" fmla="*/ 36 w 120"/>
                      <a:gd name="T33" fmla="*/ 13 h 66"/>
                      <a:gd name="T34" fmla="*/ 36 w 120"/>
                      <a:gd name="T35" fmla="*/ 11 h 66"/>
                      <a:gd name="T36" fmla="*/ 35 w 120"/>
                      <a:gd name="T37" fmla="*/ 10 h 66"/>
                      <a:gd name="T38" fmla="*/ 35 w 120"/>
                      <a:gd name="T39" fmla="*/ 9 h 66"/>
                      <a:gd name="T40" fmla="*/ 34 w 120"/>
                      <a:gd name="T41" fmla="*/ 8 h 66"/>
                      <a:gd name="T42" fmla="*/ 32 w 120"/>
                      <a:gd name="T43" fmla="*/ 7 h 66"/>
                      <a:gd name="T44" fmla="*/ 31 w 120"/>
                      <a:gd name="T45" fmla="*/ 7 h 66"/>
                      <a:gd name="T46" fmla="*/ 36 w 120"/>
                      <a:gd name="T47" fmla="*/ 14 h 6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120" h="66">
                        <a:moveTo>
                          <a:pt x="120" y="43"/>
                        </a:moveTo>
                        <a:lnTo>
                          <a:pt x="102" y="21"/>
                        </a:lnTo>
                        <a:lnTo>
                          <a:pt x="10" y="0"/>
                        </a:lnTo>
                        <a:lnTo>
                          <a:pt x="0" y="45"/>
                        </a:lnTo>
                        <a:lnTo>
                          <a:pt x="92" y="66"/>
                        </a:lnTo>
                        <a:lnTo>
                          <a:pt x="120" y="43"/>
                        </a:lnTo>
                        <a:lnTo>
                          <a:pt x="92" y="66"/>
                        </a:lnTo>
                        <a:lnTo>
                          <a:pt x="98" y="66"/>
                        </a:lnTo>
                        <a:lnTo>
                          <a:pt x="102" y="66"/>
                        </a:lnTo>
                        <a:lnTo>
                          <a:pt x="106" y="65"/>
                        </a:lnTo>
                        <a:lnTo>
                          <a:pt x="111" y="63"/>
                        </a:lnTo>
                        <a:lnTo>
                          <a:pt x="114" y="60"/>
                        </a:lnTo>
                        <a:lnTo>
                          <a:pt x="117" y="57"/>
                        </a:lnTo>
                        <a:lnTo>
                          <a:pt x="118" y="53"/>
                        </a:lnTo>
                        <a:lnTo>
                          <a:pt x="120" y="49"/>
                        </a:lnTo>
                        <a:lnTo>
                          <a:pt x="120" y="44"/>
                        </a:lnTo>
                        <a:lnTo>
                          <a:pt x="120" y="40"/>
                        </a:lnTo>
                        <a:lnTo>
                          <a:pt x="119" y="36"/>
                        </a:lnTo>
                        <a:lnTo>
                          <a:pt x="118" y="32"/>
                        </a:lnTo>
                        <a:lnTo>
                          <a:pt x="115" y="29"/>
                        </a:lnTo>
                        <a:lnTo>
                          <a:pt x="112" y="25"/>
                        </a:lnTo>
                        <a:lnTo>
                          <a:pt x="107" y="22"/>
                        </a:lnTo>
                        <a:lnTo>
                          <a:pt x="102" y="21"/>
                        </a:lnTo>
                        <a:lnTo>
                          <a:pt x="120" y="4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1" name="Freeform 750"/>
                  <p:cNvSpPr>
                    <a:spLocks noChangeAspect="1"/>
                  </p:cNvSpPr>
                  <p:nvPr/>
                </p:nvSpPr>
                <p:spPr bwMode="auto">
                  <a:xfrm>
                    <a:off x="2326" y="1511"/>
                    <a:ext cx="14" cy="36"/>
                  </a:xfrm>
                  <a:custGeom>
                    <a:avLst/>
                    <a:gdLst>
                      <a:gd name="T0" fmla="*/ 7 w 46"/>
                      <a:gd name="T1" fmla="*/ 36 h 112"/>
                      <a:gd name="T2" fmla="*/ 14 w 46"/>
                      <a:gd name="T3" fmla="*/ 29 h 112"/>
                      <a:gd name="T4" fmla="*/ 14 w 46"/>
                      <a:gd name="T5" fmla="*/ 0 h 112"/>
                      <a:gd name="T6" fmla="*/ 0 w 46"/>
                      <a:gd name="T7" fmla="*/ 0 h 112"/>
                      <a:gd name="T8" fmla="*/ 0 w 46"/>
                      <a:gd name="T9" fmla="*/ 29 h 112"/>
                      <a:gd name="T10" fmla="*/ 7 w 46"/>
                      <a:gd name="T11" fmla="*/ 36 h 112"/>
                      <a:gd name="T12" fmla="*/ 0 w 46"/>
                      <a:gd name="T13" fmla="*/ 29 h 112"/>
                      <a:gd name="T14" fmla="*/ 0 w 46"/>
                      <a:gd name="T15" fmla="*/ 30 h 112"/>
                      <a:gd name="T16" fmla="*/ 1 w 46"/>
                      <a:gd name="T17" fmla="*/ 32 h 112"/>
                      <a:gd name="T18" fmla="*/ 1 w 46"/>
                      <a:gd name="T19" fmla="*/ 33 h 112"/>
                      <a:gd name="T20" fmla="*/ 2 w 46"/>
                      <a:gd name="T21" fmla="*/ 34 h 112"/>
                      <a:gd name="T22" fmla="*/ 3 w 46"/>
                      <a:gd name="T23" fmla="*/ 35 h 112"/>
                      <a:gd name="T24" fmla="*/ 4 w 46"/>
                      <a:gd name="T25" fmla="*/ 36 h 112"/>
                      <a:gd name="T26" fmla="*/ 6 w 46"/>
                      <a:gd name="T27" fmla="*/ 36 h 112"/>
                      <a:gd name="T28" fmla="*/ 7 w 46"/>
                      <a:gd name="T29" fmla="*/ 36 h 112"/>
                      <a:gd name="T30" fmla="*/ 8 w 46"/>
                      <a:gd name="T31" fmla="*/ 36 h 112"/>
                      <a:gd name="T32" fmla="*/ 9 w 46"/>
                      <a:gd name="T33" fmla="*/ 36 h 112"/>
                      <a:gd name="T34" fmla="*/ 11 w 46"/>
                      <a:gd name="T35" fmla="*/ 35 h 112"/>
                      <a:gd name="T36" fmla="*/ 12 w 46"/>
                      <a:gd name="T37" fmla="*/ 34 h 112"/>
                      <a:gd name="T38" fmla="*/ 13 w 46"/>
                      <a:gd name="T39" fmla="*/ 33 h 112"/>
                      <a:gd name="T40" fmla="*/ 13 w 46"/>
                      <a:gd name="T41" fmla="*/ 32 h 112"/>
                      <a:gd name="T42" fmla="*/ 14 w 46"/>
                      <a:gd name="T43" fmla="*/ 30 h 112"/>
                      <a:gd name="T44" fmla="*/ 14 w 46"/>
                      <a:gd name="T45" fmla="*/ 29 h 112"/>
                      <a:gd name="T46" fmla="*/ 7 w 46"/>
                      <a:gd name="T47" fmla="*/ 36 h 112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12">
                        <a:moveTo>
                          <a:pt x="23" y="112"/>
                        </a:moveTo>
                        <a:lnTo>
                          <a:pt x="46" y="89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89"/>
                        </a:lnTo>
                        <a:lnTo>
                          <a:pt x="23" y="112"/>
                        </a:lnTo>
                        <a:lnTo>
                          <a:pt x="0" y="89"/>
                        </a:lnTo>
                        <a:lnTo>
                          <a:pt x="1" y="94"/>
                        </a:lnTo>
                        <a:lnTo>
                          <a:pt x="2" y="99"/>
                        </a:lnTo>
                        <a:lnTo>
                          <a:pt x="4" y="102"/>
                        </a:lnTo>
                        <a:lnTo>
                          <a:pt x="7" y="106"/>
                        </a:lnTo>
                        <a:lnTo>
                          <a:pt x="10" y="109"/>
                        </a:lnTo>
                        <a:lnTo>
                          <a:pt x="14" y="111"/>
                        </a:lnTo>
                        <a:lnTo>
                          <a:pt x="19" y="112"/>
                        </a:lnTo>
                        <a:lnTo>
                          <a:pt x="23" y="112"/>
                        </a:lnTo>
                        <a:lnTo>
                          <a:pt x="27" y="112"/>
                        </a:lnTo>
                        <a:lnTo>
                          <a:pt x="31" y="111"/>
                        </a:lnTo>
                        <a:lnTo>
                          <a:pt x="35" y="109"/>
                        </a:lnTo>
                        <a:lnTo>
                          <a:pt x="39" y="106"/>
                        </a:lnTo>
                        <a:lnTo>
                          <a:pt x="42" y="102"/>
                        </a:lnTo>
                        <a:lnTo>
                          <a:pt x="44" y="99"/>
                        </a:lnTo>
                        <a:lnTo>
                          <a:pt x="46" y="94"/>
                        </a:lnTo>
                        <a:lnTo>
                          <a:pt x="46" y="89"/>
                        </a:lnTo>
                        <a:lnTo>
                          <a:pt x="23" y="11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2" name="Freeform 751"/>
                  <p:cNvSpPr>
                    <a:spLocks noChangeAspect="1"/>
                  </p:cNvSpPr>
                  <p:nvPr/>
                </p:nvSpPr>
                <p:spPr bwMode="auto">
                  <a:xfrm>
                    <a:off x="2297" y="1532"/>
                    <a:ext cx="36" cy="14"/>
                  </a:xfrm>
                  <a:custGeom>
                    <a:avLst/>
                    <a:gdLst>
                      <a:gd name="T0" fmla="*/ 0 w 102"/>
                      <a:gd name="T1" fmla="*/ 7 h 46"/>
                      <a:gd name="T2" fmla="*/ 8 w 102"/>
                      <a:gd name="T3" fmla="*/ 14 h 46"/>
                      <a:gd name="T4" fmla="*/ 36 w 102"/>
                      <a:gd name="T5" fmla="*/ 14 h 46"/>
                      <a:gd name="T6" fmla="*/ 36 w 102"/>
                      <a:gd name="T7" fmla="*/ 0 h 46"/>
                      <a:gd name="T8" fmla="*/ 8 w 102"/>
                      <a:gd name="T9" fmla="*/ 0 h 46"/>
                      <a:gd name="T10" fmla="*/ 0 w 102"/>
                      <a:gd name="T11" fmla="*/ 7 h 46"/>
                      <a:gd name="T12" fmla="*/ 8 w 102"/>
                      <a:gd name="T13" fmla="*/ 0 h 46"/>
                      <a:gd name="T14" fmla="*/ 6 w 102"/>
                      <a:gd name="T15" fmla="*/ 0 h 46"/>
                      <a:gd name="T16" fmla="*/ 4 w 102"/>
                      <a:gd name="T17" fmla="*/ 1 h 46"/>
                      <a:gd name="T18" fmla="*/ 3 w 102"/>
                      <a:gd name="T19" fmla="*/ 1 h 46"/>
                      <a:gd name="T20" fmla="*/ 2 w 102"/>
                      <a:gd name="T21" fmla="*/ 2 h 46"/>
                      <a:gd name="T22" fmla="*/ 1 w 102"/>
                      <a:gd name="T23" fmla="*/ 3 h 46"/>
                      <a:gd name="T24" fmla="*/ 0 w 102"/>
                      <a:gd name="T25" fmla="*/ 4 h 46"/>
                      <a:gd name="T26" fmla="*/ 0 w 102"/>
                      <a:gd name="T27" fmla="*/ 6 h 46"/>
                      <a:gd name="T28" fmla="*/ 0 w 102"/>
                      <a:gd name="T29" fmla="*/ 7 h 46"/>
                      <a:gd name="T30" fmla="*/ 0 w 102"/>
                      <a:gd name="T31" fmla="*/ 8 h 46"/>
                      <a:gd name="T32" fmla="*/ 0 w 102"/>
                      <a:gd name="T33" fmla="*/ 9 h 46"/>
                      <a:gd name="T34" fmla="*/ 1 w 102"/>
                      <a:gd name="T35" fmla="*/ 11 h 46"/>
                      <a:gd name="T36" fmla="*/ 2 w 102"/>
                      <a:gd name="T37" fmla="*/ 12 h 46"/>
                      <a:gd name="T38" fmla="*/ 3 w 102"/>
                      <a:gd name="T39" fmla="*/ 13 h 46"/>
                      <a:gd name="T40" fmla="*/ 4 w 102"/>
                      <a:gd name="T41" fmla="*/ 13 h 46"/>
                      <a:gd name="T42" fmla="*/ 6 w 102"/>
                      <a:gd name="T43" fmla="*/ 14 h 46"/>
                      <a:gd name="T44" fmla="*/ 8 w 102"/>
                      <a:gd name="T45" fmla="*/ 14 h 46"/>
                      <a:gd name="T46" fmla="*/ 0 w 102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102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102" y="46"/>
                        </a:lnTo>
                        <a:lnTo>
                          <a:pt x="102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4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1"/>
                        </a:lnTo>
                        <a:lnTo>
                          <a:pt x="3" y="35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8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3" name="Freeform 752"/>
                  <p:cNvSpPr>
                    <a:spLocks noChangeAspect="1"/>
                  </p:cNvSpPr>
                  <p:nvPr/>
                </p:nvSpPr>
                <p:spPr bwMode="auto">
                  <a:xfrm>
                    <a:off x="2297" y="1539"/>
                    <a:ext cx="14" cy="336"/>
                  </a:xfrm>
                  <a:custGeom>
                    <a:avLst/>
                    <a:gdLst>
                      <a:gd name="T0" fmla="*/ 7 w 46"/>
                      <a:gd name="T1" fmla="*/ 336 h 1116"/>
                      <a:gd name="T2" fmla="*/ 14 w 46"/>
                      <a:gd name="T3" fmla="*/ 329 h 1116"/>
                      <a:gd name="T4" fmla="*/ 14 w 46"/>
                      <a:gd name="T5" fmla="*/ 0 h 1116"/>
                      <a:gd name="T6" fmla="*/ 0 w 46"/>
                      <a:gd name="T7" fmla="*/ 0 h 1116"/>
                      <a:gd name="T8" fmla="*/ 0 w 46"/>
                      <a:gd name="T9" fmla="*/ 329 h 1116"/>
                      <a:gd name="T10" fmla="*/ 7 w 46"/>
                      <a:gd name="T11" fmla="*/ 336 h 1116"/>
                      <a:gd name="T12" fmla="*/ 0 w 46"/>
                      <a:gd name="T13" fmla="*/ 329 h 1116"/>
                      <a:gd name="T14" fmla="*/ 0 w 46"/>
                      <a:gd name="T15" fmla="*/ 331 h 1116"/>
                      <a:gd name="T16" fmla="*/ 1 w 46"/>
                      <a:gd name="T17" fmla="*/ 332 h 1116"/>
                      <a:gd name="T18" fmla="*/ 1 w 46"/>
                      <a:gd name="T19" fmla="*/ 333 h 1116"/>
                      <a:gd name="T20" fmla="*/ 2 w 46"/>
                      <a:gd name="T21" fmla="*/ 334 h 1116"/>
                      <a:gd name="T22" fmla="*/ 3 w 46"/>
                      <a:gd name="T23" fmla="*/ 335 h 1116"/>
                      <a:gd name="T24" fmla="*/ 4 w 46"/>
                      <a:gd name="T25" fmla="*/ 336 h 1116"/>
                      <a:gd name="T26" fmla="*/ 6 w 46"/>
                      <a:gd name="T27" fmla="*/ 336 h 1116"/>
                      <a:gd name="T28" fmla="*/ 7 w 46"/>
                      <a:gd name="T29" fmla="*/ 336 h 1116"/>
                      <a:gd name="T30" fmla="*/ 8 w 46"/>
                      <a:gd name="T31" fmla="*/ 336 h 1116"/>
                      <a:gd name="T32" fmla="*/ 9 w 46"/>
                      <a:gd name="T33" fmla="*/ 336 h 1116"/>
                      <a:gd name="T34" fmla="*/ 11 w 46"/>
                      <a:gd name="T35" fmla="*/ 335 h 1116"/>
                      <a:gd name="T36" fmla="*/ 12 w 46"/>
                      <a:gd name="T37" fmla="*/ 334 h 1116"/>
                      <a:gd name="T38" fmla="*/ 13 w 46"/>
                      <a:gd name="T39" fmla="*/ 333 h 1116"/>
                      <a:gd name="T40" fmla="*/ 13 w 46"/>
                      <a:gd name="T41" fmla="*/ 332 h 1116"/>
                      <a:gd name="T42" fmla="*/ 14 w 46"/>
                      <a:gd name="T43" fmla="*/ 331 h 1116"/>
                      <a:gd name="T44" fmla="*/ 14 w 46"/>
                      <a:gd name="T45" fmla="*/ 329 h 1116"/>
                      <a:gd name="T46" fmla="*/ 7 w 46"/>
                      <a:gd name="T47" fmla="*/ 336 h 111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116">
                        <a:moveTo>
                          <a:pt x="23" y="1116"/>
                        </a:moveTo>
                        <a:lnTo>
                          <a:pt x="46" y="1093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93"/>
                        </a:lnTo>
                        <a:lnTo>
                          <a:pt x="23" y="1116"/>
                        </a:lnTo>
                        <a:lnTo>
                          <a:pt x="0" y="1093"/>
                        </a:lnTo>
                        <a:lnTo>
                          <a:pt x="0" y="1099"/>
                        </a:lnTo>
                        <a:lnTo>
                          <a:pt x="2" y="1103"/>
                        </a:lnTo>
                        <a:lnTo>
                          <a:pt x="4" y="1107"/>
                        </a:lnTo>
                        <a:lnTo>
                          <a:pt x="7" y="1111"/>
                        </a:lnTo>
                        <a:lnTo>
                          <a:pt x="10" y="1113"/>
                        </a:lnTo>
                        <a:lnTo>
                          <a:pt x="14" y="1115"/>
                        </a:lnTo>
                        <a:lnTo>
                          <a:pt x="19" y="1116"/>
                        </a:lnTo>
                        <a:lnTo>
                          <a:pt x="23" y="1116"/>
                        </a:lnTo>
                        <a:lnTo>
                          <a:pt x="27" y="1116"/>
                        </a:lnTo>
                        <a:lnTo>
                          <a:pt x="31" y="1115"/>
                        </a:lnTo>
                        <a:lnTo>
                          <a:pt x="35" y="1113"/>
                        </a:lnTo>
                        <a:lnTo>
                          <a:pt x="39" y="1111"/>
                        </a:lnTo>
                        <a:lnTo>
                          <a:pt x="42" y="1107"/>
                        </a:lnTo>
                        <a:lnTo>
                          <a:pt x="44" y="1103"/>
                        </a:lnTo>
                        <a:lnTo>
                          <a:pt x="45" y="1099"/>
                        </a:lnTo>
                        <a:lnTo>
                          <a:pt x="46" y="1093"/>
                        </a:lnTo>
                        <a:lnTo>
                          <a:pt x="23" y="111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4" name="Freeform 753"/>
                  <p:cNvSpPr>
                    <a:spLocks noChangeAspect="1"/>
                  </p:cNvSpPr>
                  <p:nvPr/>
                </p:nvSpPr>
                <p:spPr bwMode="auto">
                  <a:xfrm>
                    <a:off x="2304" y="1861"/>
                    <a:ext cx="21" cy="14"/>
                  </a:xfrm>
                  <a:custGeom>
                    <a:avLst/>
                    <a:gdLst>
                      <a:gd name="T0" fmla="*/ 21 w 56"/>
                      <a:gd name="T1" fmla="*/ 7 h 47"/>
                      <a:gd name="T2" fmla="*/ 12 w 56"/>
                      <a:gd name="T3" fmla="*/ 0 h 47"/>
                      <a:gd name="T4" fmla="*/ 0 w 56"/>
                      <a:gd name="T5" fmla="*/ 0 h 47"/>
                      <a:gd name="T6" fmla="*/ 0 w 56"/>
                      <a:gd name="T7" fmla="*/ 14 h 47"/>
                      <a:gd name="T8" fmla="*/ 12 w 56"/>
                      <a:gd name="T9" fmla="*/ 14 h 47"/>
                      <a:gd name="T10" fmla="*/ 21 w 56"/>
                      <a:gd name="T11" fmla="*/ 7 h 47"/>
                      <a:gd name="T12" fmla="*/ 12 w 56"/>
                      <a:gd name="T13" fmla="*/ 14 h 47"/>
                      <a:gd name="T14" fmla="*/ 14 w 56"/>
                      <a:gd name="T15" fmla="*/ 14 h 47"/>
                      <a:gd name="T16" fmla="*/ 16 w 56"/>
                      <a:gd name="T17" fmla="*/ 14 h 47"/>
                      <a:gd name="T18" fmla="*/ 17 w 56"/>
                      <a:gd name="T19" fmla="*/ 13 h 47"/>
                      <a:gd name="T20" fmla="*/ 18 w 56"/>
                      <a:gd name="T21" fmla="*/ 12 h 47"/>
                      <a:gd name="T22" fmla="*/ 20 w 56"/>
                      <a:gd name="T23" fmla="*/ 11 h 47"/>
                      <a:gd name="T24" fmla="*/ 21 w 56"/>
                      <a:gd name="T25" fmla="*/ 10 h 47"/>
                      <a:gd name="T26" fmla="*/ 21 w 56"/>
                      <a:gd name="T27" fmla="*/ 9 h 47"/>
                      <a:gd name="T28" fmla="*/ 21 w 56"/>
                      <a:gd name="T29" fmla="*/ 7 h 47"/>
                      <a:gd name="T30" fmla="*/ 21 w 56"/>
                      <a:gd name="T31" fmla="*/ 6 h 47"/>
                      <a:gd name="T32" fmla="*/ 21 w 56"/>
                      <a:gd name="T33" fmla="*/ 4 h 47"/>
                      <a:gd name="T34" fmla="*/ 20 w 56"/>
                      <a:gd name="T35" fmla="*/ 4 h 47"/>
                      <a:gd name="T36" fmla="*/ 18 w 56"/>
                      <a:gd name="T37" fmla="*/ 2 h 47"/>
                      <a:gd name="T38" fmla="*/ 17 w 56"/>
                      <a:gd name="T39" fmla="*/ 1 h 47"/>
                      <a:gd name="T40" fmla="*/ 16 w 56"/>
                      <a:gd name="T41" fmla="*/ 1 h 47"/>
                      <a:gd name="T42" fmla="*/ 14 w 56"/>
                      <a:gd name="T43" fmla="*/ 1 h 47"/>
                      <a:gd name="T44" fmla="*/ 12 w 56"/>
                      <a:gd name="T45" fmla="*/ 0 h 47"/>
                      <a:gd name="T46" fmla="*/ 21 w 56"/>
                      <a:gd name="T47" fmla="*/ 7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56" h="47">
                        <a:moveTo>
                          <a:pt x="56" y="24"/>
                        </a:moveTo>
                        <a:lnTo>
                          <a:pt x="32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32" y="47"/>
                        </a:lnTo>
                        <a:lnTo>
                          <a:pt x="56" y="24"/>
                        </a:lnTo>
                        <a:lnTo>
                          <a:pt x="32" y="47"/>
                        </a:lnTo>
                        <a:lnTo>
                          <a:pt x="38" y="47"/>
                        </a:lnTo>
                        <a:lnTo>
                          <a:pt x="43" y="46"/>
                        </a:lnTo>
                        <a:lnTo>
                          <a:pt x="46" y="43"/>
                        </a:lnTo>
                        <a:lnTo>
                          <a:pt x="49" y="40"/>
                        </a:lnTo>
                        <a:lnTo>
                          <a:pt x="53" y="36"/>
                        </a:lnTo>
                        <a:lnTo>
                          <a:pt x="55" y="33"/>
                        </a:lnTo>
                        <a:lnTo>
                          <a:pt x="56" y="29"/>
                        </a:lnTo>
                        <a:lnTo>
                          <a:pt x="56" y="24"/>
                        </a:lnTo>
                        <a:lnTo>
                          <a:pt x="56" y="19"/>
                        </a:lnTo>
                        <a:lnTo>
                          <a:pt x="55" y="15"/>
                        </a:lnTo>
                        <a:lnTo>
                          <a:pt x="53" y="12"/>
                        </a:lnTo>
                        <a:lnTo>
                          <a:pt x="49" y="8"/>
                        </a:lnTo>
                        <a:lnTo>
                          <a:pt x="46" y="5"/>
                        </a:lnTo>
                        <a:lnTo>
                          <a:pt x="43" y="3"/>
                        </a:lnTo>
                        <a:lnTo>
                          <a:pt x="38" y="2"/>
                        </a:lnTo>
                        <a:lnTo>
                          <a:pt x="32" y="0"/>
                        </a:lnTo>
                        <a:lnTo>
                          <a:pt x="56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5" name="Freeform 754"/>
                  <p:cNvSpPr>
                    <a:spLocks noChangeAspect="1"/>
                  </p:cNvSpPr>
                  <p:nvPr/>
                </p:nvSpPr>
                <p:spPr bwMode="auto">
                  <a:xfrm>
                    <a:off x="2311" y="1868"/>
                    <a:ext cx="14" cy="64"/>
                  </a:xfrm>
                  <a:custGeom>
                    <a:avLst/>
                    <a:gdLst>
                      <a:gd name="T0" fmla="*/ 7 w 47"/>
                      <a:gd name="T1" fmla="*/ 64 h 221"/>
                      <a:gd name="T2" fmla="*/ 14 w 47"/>
                      <a:gd name="T3" fmla="*/ 57 h 221"/>
                      <a:gd name="T4" fmla="*/ 14 w 47"/>
                      <a:gd name="T5" fmla="*/ 0 h 221"/>
                      <a:gd name="T6" fmla="*/ 0 w 47"/>
                      <a:gd name="T7" fmla="*/ 0 h 221"/>
                      <a:gd name="T8" fmla="*/ 0 w 47"/>
                      <a:gd name="T9" fmla="*/ 57 h 221"/>
                      <a:gd name="T10" fmla="*/ 7 w 47"/>
                      <a:gd name="T11" fmla="*/ 64 h 221"/>
                      <a:gd name="T12" fmla="*/ 0 w 47"/>
                      <a:gd name="T13" fmla="*/ 57 h 221"/>
                      <a:gd name="T14" fmla="*/ 0 w 47"/>
                      <a:gd name="T15" fmla="*/ 59 h 221"/>
                      <a:gd name="T16" fmla="*/ 1 w 47"/>
                      <a:gd name="T17" fmla="*/ 60 h 221"/>
                      <a:gd name="T18" fmla="*/ 1 w 47"/>
                      <a:gd name="T19" fmla="*/ 61 h 221"/>
                      <a:gd name="T20" fmla="*/ 2 w 47"/>
                      <a:gd name="T21" fmla="*/ 62 h 221"/>
                      <a:gd name="T22" fmla="*/ 3 w 47"/>
                      <a:gd name="T23" fmla="*/ 63 h 221"/>
                      <a:gd name="T24" fmla="*/ 4 w 47"/>
                      <a:gd name="T25" fmla="*/ 63 h 221"/>
                      <a:gd name="T26" fmla="*/ 6 w 47"/>
                      <a:gd name="T27" fmla="*/ 64 h 221"/>
                      <a:gd name="T28" fmla="*/ 7 w 47"/>
                      <a:gd name="T29" fmla="*/ 64 h 221"/>
                      <a:gd name="T30" fmla="*/ 8 w 47"/>
                      <a:gd name="T31" fmla="*/ 64 h 221"/>
                      <a:gd name="T32" fmla="*/ 10 w 47"/>
                      <a:gd name="T33" fmla="*/ 63 h 221"/>
                      <a:gd name="T34" fmla="*/ 11 w 47"/>
                      <a:gd name="T35" fmla="*/ 63 h 221"/>
                      <a:gd name="T36" fmla="*/ 12 w 47"/>
                      <a:gd name="T37" fmla="*/ 62 h 221"/>
                      <a:gd name="T38" fmla="*/ 13 w 47"/>
                      <a:gd name="T39" fmla="*/ 61 h 221"/>
                      <a:gd name="T40" fmla="*/ 13 w 47"/>
                      <a:gd name="T41" fmla="*/ 60 h 221"/>
                      <a:gd name="T42" fmla="*/ 14 w 47"/>
                      <a:gd name="T43" fmla="*/ 59 h 221"/>
                      <a:gd name="T44" fmla="*/ 14 w 47"/>
                      <a:gd name="T45" fmla="*/ 57 h 221"/>
                      <a:gd name="T46" fmla="*/ 7 w 47"/>
                      <a:gd name="T47" fmla="*/ 64 h 221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221">
                        <a:moveTo>
                          <a:pt x="23" y="221"/>
                        </a:moveTo>
                        <a:lnTo>
                          <a:pt x="47" y="197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97"/>
                        </a:lnTo>
                        <a:lnTo>
                          <a:pt x="23" y="221"/>
                        </a:lnTo>
                        <a:lnTo>
                          <a:pt x="0" y="197"/>
                        </a:lnTo>
                        <a:lnTo>
                          <a:pt x="0" y="203"/>
                        </a:lnTo>
                        <a:lnTo>
                          <a:pt x="2" y="207"/>
                        </a:lnTo>
                        <a:lnTo>
                          <a:pt x="5" y="211"/>
                        </a:lnTo>
                        <a:lnTo>
                          <a:pt x="8" y="214"/>
                        </a:lnTo>
                        <a:lnTo>
                          <a:pt x="11" y="217"/>
                        </a:lnTo>
                        <a:lnTo>
                          <a:pt x="15" y="219"/>
                        </a:lnTo>
                        <a:lnTo>
                          <a:pt x="19" y="220"/>
                        </a:lnTo>
                        <a:lnTo>
                          <a:pt x="23" y="221"/>
                        </a:lnTo>
                        <a:lnTo>
                          <a:pt x="28" y="220"/>
                        </a:lnTo>
                        <a:lnTo>
                          <a:pt x="32" y="219"/>
                        </a:lnTo>
                        <a:lnTo>
                          <a:pt x="36" y="217"/>
                        </a:lnTo>
                        <a:lnTo>
                          <a:pt x="39" y="214"/>
                        </a:lnTo>
                        <a:lnTo>
                          <a:pt x="42" y="211"/>
                        </a:lnTo>
                        <a:lnTo>
                          <a:pt x="45" y="207"/>
                        </a:lnTo>
                        <a:lnTo>
                          <a:pt x="47" y="203"/>
                        </a:lnTo>
                        <a:lnTo>
                          <a:pt x="47" y="197"/>
                        </a:lnTo>
                        <a:lnTo>
                          <a:pt x="23" y="2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6" name="Freeform 755"/>
                  <p:cNvSpPr>
                    <a:spLocks noChangeAspect="1"/>
                  </p:cNvSpPr>
                  <p:nvPr/>
                </p:nvSpPr>
                <p:spPr bwMode="auto">
                  <a:xfrm>
                    <a:off x="2304" y="1919"/>
                    <a:ext cx="14" cy="14"/>
                  </a:xfrm>
                  <a:custGeom>
                    <a:avLst/>
                    <a:gdLst>
                      <a:gd name="T0" fmla="*/ 0 w 44"/>
                      <a:gd name="T1" fmla="*/ 7 h 48"/>
                      <a:gd name="T2" fmla="*/ 7 w 44"/>
                      <a:gd name="T3" fmla="*/ 14 h 48"/>
                      <a:gd name="T4" fmla="*/ 14 w 44"/>
                      <a:gd name="T5" fmla="*/ 14 h 48"/>
                      <a:gd name="T6" fmla="*/ 14 w 44"/>
                      <a:gd name="T7" fmla="*/ 0 h 48"/>
                      <a:gd name="T8" fmla="*/ 7 w 44"/>
                      <a:gd name="T9" fmla="*/ 0 h 48"/>
                      <a:gd name="T10" fmla="*/ 0 w 44"/>
                      <a:gd name="T11" fmla="*/ 7 h 48"/>
                      <a:gd name="T12" fmla="*/ 7 w 44"/>
                      <a:gd name="T13" fmla="*/ 0 h 48"/>
                      <a:gd name="T14" fmla="*/ 6 w 44"/>
                      <a:gd name="T15" fmla="*/ 0 h 48"/>
                      <a:gd name="T16" fmla="*/ 4 w 44"/>
                      <a:gd name="T17" fmla="*/ 1 h 48"/>
                      <a:gd name="T18" fmla="*/ 3 w 44"/>
                      <a:gd name="T19" fmla="*/ 1 h 48"/>
                      <a:gd name="T20" fmla="*/ 2 w 44"/>
                      <a:gd name="T21" fmla="*/ 2 h 48"/>
                      <a:gd name="T22" fmla="*/ 1 w 44"/>
                      <a:gd name="T23" fmla="*/ 4 h 48"/>
                      <a:gd name="T24" fmla="*/ 1 w 44"/>
                      <a:gd name="T25" fmla="*/ 4 h 48"/>
                      <a:gd name="T26" fmla="*/ 0 w 44"/>
                      <a:gd name="T27" fmla="*/ 6 h 48"/>
                      <a:gd name="T28" fmla="*/ 0 w 44"/>
                      <a:gd name="T29" fmla="*/ 7 h 48"/>
                      <a:gd name="T30" fmla="*/ 0 w 44"/>
                      <a:gd name="T31" fmla="*/ 8 h 48"/>
                      <a:gd name="T32" fmla="*/ 1 w 44"/>
                      <a:gd name="T33" fmla="*/ 10 h 48"/>
                      <a:gd name="T34" fmla="*/ 1 w 44"/>
                      <a:gd name="T35" fmla="*/ 11 h 48"/>
                      <a:gd name="T36" fmla="*/ 2 w 44"/>
                      <a:gd name="T37" fmla="*/ 12 h 48"/>
                      <a:gd name="T38" fmla="*/ 3 w 44"/>
                      <a:gd name="T39" fmla="*/ 12 h 48"/>
                      <a:gd name="T40" fmla="*/ 4 w 44"/>
                      <a:gd name="T41" fmla="*/ 13 h 48"/>
                      <a:gd name="T42" fmla="*/ 6 w 44"/>
                      <a:gd name="T43" fmla="*/ 14 h 48"/>
                      <a:gd name="T44" fmla="*/ 7 w 44"/>
                      <a:gd name="T45" fmla="*/ 14 h 48"/>
                      <a:gd name="T46" fmla="*/ 0 w 44"/>
                      <a:gd name="T47" fmla="*/ 7 h 48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4" h="48">
                        <a:moveTo>
                          <a:pt x="0" y="24"/>
                        </a:moveTo>
                        <a:lnTo>
                          <a:pt x="23" y="48"/>
                        </a:lnTo>
                        <a:lnTo>
                          <a:pt x="44" y="48"/>
                        </a:lnTo>
                        <a:lnTo>
                          <a:pt x="44" y="0"/>
                        </a:lnTo>
                        <a:lnTo>
                          <a:pt x="23" y="0"/>
                        </a:lnTo>
                        <a:lnTo>
                          <a:pt x="0" y="24"/>
                        </a:lnTo>
                        <a:lnTo>
                          <a:pt x="23" y="0"/>
                        </a:ln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5"/>
                        </a:lnTo>
                        <a:lnTo>
                          <a:pt x="7" y="8"/>
                        </a:lnTo>
                        <a:lnTo>
                          <a:pt x="3" y="12"/>
                        </a:lnTo>
                        <a:lnTo>
                          <a:pt x="2" y="15"/>
                        </a:lnTo>
                        <a:lnTo>
                          <a:pt x="1" y="19"/>
                        </a:lnTo>
                        <a:lnTo>
                          <a:pt x="0" y="24"/>
                        </a:lnTo>
                        <a:lnTo>
                          <a:pt x="1" y="29"/>
                        </a:lnTo>
                        <a:lnTo>
                          <a:pt x="2" y="33"/>
                        </a:lnTo>
                        <a:lnTo>
                          <a:pt x="3" y="36"/>
                        </a:lnTo>
                        <a:lnTo>
                          <a:pt x="7" y="40"/>
                        </a:lnTo>
                        <a:lnTo>
                          <a:pt x="10" y="42"/>
                        </a:lnTo>
                        <a:lnTo>
                          <a:pt x="14" y="46"/>
                        </a:lnTo>
                        <a:lnTo>
                          <a:pt x="18" y="47"/>
                        </a:lnTo>
                        <a:lnTo>
                          <a:pt x="23" y="48"/>
                        </a:ln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7" name="Freeform 756"/>
                  <p:cNvSpPr>
                    <a:spLocks noChangeAspect="1"/>
                  </p:cNvSpPr>
                  <p:nvPr/>
                </p:nvSpPr>
                <p:spPr bwMode="auto">
                  <a:xfrm>
                    <a:off x="2304" y="1926"/>
                    <a:ext cx="14" cy="136"/>
                  </a:xfrm>
                  <a:custGeom>
                    <a:avLst/>
                    <a:gdLst>
                      <a:gd name="T0" fmla="*/ 1 w 47"/>
                      <a:gd name="T1" fmla="*/ 133 h 442"/>
                      <a:gd name="T2" fmla="*/ 14 w 47"/>
                      <a:gd name="T3" fmla="*/ 129 h 442"/>
                      <a:gd name="T4" fmla="*/ 14 w 47"/>
                      <a:gd name="T5" fmla="*/ 0 h 442"/>
                      <a:gd name="T6" fmla="*/ 0 w 47"/>
                      <a:gd name="T7" fmla="*/ 0 h 442"/>
                      <a:gd name="T8" fmla="*/ 0 w 47"/>
                      <a:gd name="T9" fmla="*/ 129 h 442"/>
                      <a:gd name="T10" fmla="*/ 1 w 47"/>
                      <a:gd name="T11" fmla="*/ 133 h 442"/>
                      <a:gd name="T12" fmla="*/ 0 w 47"/>
                      <a:gd name="T13" fmla="*/ 129 h 442"/>
                      <a:gd name="T14" fmla="*/ 0 w 47"/>
                      <a:gd name="T15" fmla="*/ 130 h 442"/>
                      <a:gd name="T16" fmla="*/ 1 w 47"/>
                      <a:gd name="T17" fmla="*/ 132 h 442"/>
                      <a:gd name="T18" fmla="*/ 1 w 47"/>
                      <a:gd name="T19" fmla="*/ 133 h 442"/>
                      <a:gd name="T20" fmla="*/ 2 w 47"/>
                      <a:gd name="T21" fmla="*/ 134 h 442"/>
                      <a:gd name="T22" fmla="*/ 3 w 47"/>
                      <a:gd name="T23" fmla="*/ 135 h 442"/>
                      <a:gd name="T24" fmla="*/ 4 w 47"/>
                      <a:gd name="T25" fmla="*/ 135 h 442"/>
                      <a:gd name="T26" fmla="*/ 6 w 47"/>
                      <a:gd name="T27" fmla="*/ 136 h 442"/>
                      <a:gd name="T28" fmla="*/ 7 w 47"/>
                      <a:gd name="T29" fmla="*/ 136 h 442"/>
                      <a:gd name="T30" fmla="*/ 8 w 47"/>
                      <a:gd name="T31" fmla="*/ 136 h 442"/>
                      <a:gd name="T32" fmla="*/ 10 w 47"/>
                      <a:gd name="T33" fmla="*/ 135 h 442"/>
                      <a:gd name="T34" fmla="*/ 11 w 47"/>
                      <a:gd name="T35" fmla="*/ 135 h 442"/>
                      <a:gd name="T36" fmla="*/ 12 w 47"/>
                      <a:gd name="T37" fmla="*/ 134 h 442"/>
                      <a:gd name="T38" fmla="*/ 13 w 47"/>
                      <a:gd name="T39" fmla="*/ 133 h 442"/>
                      <a:gd name="T40" fmla="*/ 13 w 47"/>
                      <a:gd name="T41" fmla="*/ 132 h 442"/>
                      <a:gd name="T42" fmla="*/ 14 w 47"/>
                      <a:gd name="T43" fmla="*/ 130 h 442"/>
                      <a:gd name="T44" fmla="*/ 14 w 47"/>
                      <a:gd name="T45" fmla="*/ 129 h 442"/>
                      <a:gd name="T46" fmla="*/ 1 w 47"/>
                      <a:gd name="T47" fmla="*/ 133 h 442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442">
                        <a:moveTo>
                          <a:pt x="4" y="431"/>
                        </a:moveTo>
                        <a:lnTo>
                          <a:pt x="47" y="418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418"/>
                        </a:lnTo>
                        <a:lnTo>
                          <a:pt x="4" y="431"/>
                        </a:lnTo>
                        <a:lnTo>
                          <a:pt x="0" y="418"/>
                        </a:lnTo>
                        <a:lnTo>
                          <a:pt x="1" y="424"/>
                        </a:lnTo>
                        <a:lnTo>
                          <a:pt x="2" y="428"/>
                        </a:lnTo>
                        <a:lnTo>
                          <a:pt x="4" y="432"/>
                        </a:lnTo>
                        <a:lnTo>
                          <a:pt x="8" y="435"/>
                        </a:lnTo>
                        <a:lnTo>
                          <a:pt x="11" y="438"/>
                        </a:lnTo>
                        <a:lnTo>
                          <a:pt x="15" y="440"/>
                        </a:lnTo>
                        <a:lnTo>
                          <a:pt x="19" y="441"/>
                        </a:lnTo>
                        <a:lnTo>
                          <a:pt x="23" y="442"/>
                        </a:lnTo>
                        <a:lnTo>
                          <a:pt x="28" y="441"/>
                        </a:lnTo>
                        <a:lnTo>
                          <a:pt x="32" y="440"/>
                        </a:lnTo>
                        <a:lnTo>
                          <a:pt x="36" y="438"/>
                        </a:lnTo>
                        <a:lnTo>
                          <a:pt x="39" y="435"/>
                        </a:lnTo>
                        <a:lnTo>
                          <a:pt x="42" y="432"/>
                        </a:lnTo>
                        <a:lnTo>
                          <a:pt x="44" y="428"/>
                        </a:lnTo>
                        <a:lnTo>
                          <a:pt x="47" y="424"/>
                        </a:lnTo>
                        <a:lnTo>
                          <a:pt x="47" y="418"/>
                        </a:lnTo>
                        <a:lnTo>
                          <a:pt x="4" y="43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8" name="Freeform 757"/>
                  <p:cNvSpPr>
                    <a:spLocks noChangeAspect="1"/>
                  </p:cNvSpPr>
                  <p:nvPr/>
                </p:nvSpPr>
                <p:spPr bwMode="auto">
                  <a:xfrm>
                    <a:off x="2304" y="2047"/>
                    <a:ext cx="21" cy="21"/>
                  </a:xfrm>
                  <a:custGeom>
                    <a:avLst/>
                    <a:gdLst>
                      <a:gd name="T0" fmla="*/ 21 w 71"/>
                      <a:gd name="T1" fmla="*/ 14 h 75"/>
                      <a:gd name="T2" fmla="*/ 20 w 71"/>
                      <a:gd name="T3" fmla="*/ 11 h 75"/>
                      <a:gd name="T4" fmla="*/ 11 w 71"/>
                      <a:gd name="T5" fmla="*/ 0 h 75"/>
                      <a:gd name="T6" fmla="*/ 0 w 71"/>
                      <a:gd name="T7" fmla="*/ 7 h 75"/>
                      <a:gd name="T8" fmla="*/ 9 w 71"/>
                      <a:gd name="T9" fmla="*/ 18 h 75"/>
                      <a:gd name="T10" fmla="*/ 21 w 71"/>
                      <a:gd name="T11" fmla="*/ 14 h 75"/>
                      <a:gd name="T12" fmla="*/ 9 w 71"/>
                      <a:gd name="T13" fmla="*/ 18 h 75"/>
                      <a:gd name="T14" fmla="*/ 9 w 71"/>
                      <a:gd name="T15" fmla="*/ 19 h 75"/>
                      <a:gd name="T16" fmla="*/ 11 w 71"/>
                      <a:gd name="T17" fmla="*/ 20 h 75"/>
                      <a:gd name="T18" fmla="*/ 12 w 71"/>
                      <a:gd name="T19" fmla="*/ 21 h 75"/>
                      <a:gd name="T20" fmla="*/ 13 w 71"/>
                      <a:gd name="T21" fmla="*/ 21 h 75"/>
                      <a:gd name="T22" fmla="*/ 14 w 71"/>
                      <a:gd name="T23" fmla="*/ 21 h 75"/>
                      <a:gd name="T24" fmla="*/ 16 w 71"/>
                      <a:gd name="T25" fmla="*/ 21 h 75"/>
                      <a:gd name="T26" fmla="*/ 17 w 71"/>
                      <a:gd name="T27" fmla="*/ 20 h 75"/>
                      <a:gd name="T28" fmla="*/ 18 w 71"/>
                      <a:gd name="T29" fmla="*/ 19 h 75"/>
                      <a:gd name="T30" fmla="*/ 19 w 71"/>
                      <a:gd name="T31" fmla="*/ 19 h 75"/>
                      <a:gd name="T32" fmla="*/ 20 w 71"/>
                      <a:gd name="T33" fmla="*/ 18 h 75"/>
                      <a:gd name="T34" fmla="*/ 20 w 71"/>
                      <a:gd name="T35" fmla="*/ 17 h 75"/>
                      <a:gd name="T36" fmla="*/ 21 w 71"/>
                      <a:gd name="T37" fmla="*/ 16 h 75"/>
                      <a:gd name="T38" fmla="*/ 21 w 71"/>
                      <a:gd name="T39" fmla="*/ 14 h 75"/>
                      <a:gd name="T40" fmla="*/ 21 w 71"/>
                      <a:gd name="T41" fmla="*/ 13 h 75"/>
                      <a:gd name="T42" fmla="*/ 20 w 71"/>
                      <a:gd name="T43" fmla="*/ 12 h 75"/>
                      <a:gd name="T44" fmla="*/ 20 w 71"/>
                      <a:gd name="T45" fmla="*/ 11 h 75"/>
                      <a:gd name="T46" fmla="*/ 21 w 71"/>
                      <a:gd name="T47" fmla="*/ 14 h 7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71" h="75">
                        <a:moveTo>
                          <a:pt x="71" y="51"/>
                        </a:moveTo>
                        <a:lnTo>
                          <a:pt x="66" y="38"/>
                        </a:lnTo>
                        <a:lnTo>
                          <a:pt x="38" y="0"/>
                        </a:lnTo>
                        <a:lnTo>
                          <a:pt x="0" y="26"/>
                        </a:lnTo>
                        <a:lnTo>
                          <a:pt x="29" y="65"/>
                        </a:lnTo>
                        <a:lnTo>
                          <a:pt x="71" y="51"/>
                        </a:lnTo>
                        <a:lnTo>
                          <a:pt x="29" y="65"/>
                        </a:lnTo>
                        <a:lnTo>
                          <a:pt x="32" y="68"/>
                        </a:lnTo>
                        <a:lnTo>
                          <a:pt x="36" y="71"/>
                        </a:lnTo>
                        <a:lnTo>
                          <a:pt x="40" y="74"/>
                        </a:lnTo>
                        <a:lnTo>
                          <a:pt x="45" y="75"/>
                        </a:lnTo>
                        <a:lnTo>
                          <a:pt x="49" y="75"/>
                        </a:lnTo>
                        <a:lnTo>
                          <a:pt x="53" y="74"/>
                        </a:lnTo>
                        <a:lnTo>
                          <a:pt x="57" y="73"/>
                        </a:lnTo>
                        <a:lnTo>
                          <a:pt x="61" y="69"/>
                        </a:lnTo>
                        <a:lnTo>
                          <a:pt x="65" y="67"/>
                        </a:lnTo>
                        <a:lnTo>
                          <a:pt x="67" y="64"/>
                        </a:lnTo>
                        <a:lnTo>
                          <a:pt x="69" y="60"/>
                        </a:lnTo>
                        <a:lnTo>
                          <a:pt x="70" y="56"/>
                        </a:lnTo>
                        <a:lnTo>
                          <a:pt x="71" y="51"/>
                        </a:lnTo>
                        <a:lnTo>
                          <a:pt x="70" y="47"/>
                        </a:lnTo>
                        <a:lnTo>
                          <a:pt x="69" y="42"/>
                        </a:lnTo>
                        <a:lnTo>
                          <a:pt x="66" y="38"/>
                        </a:lnTo>
                        <a:lnTo>
                          <a:pt x="71" y="5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9" name="Rectangle 75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11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70" name="Freeform 759"/>
                  <p:cNvSpPr>
                    <a:spLocks noChangeAspect="1"/>
                  </p:cNvSpPr>
                  <p:nvPr/>
                </p:nvSpPr>
                <p:spPr bwMode="auto">
                  <a:xfrm>
                    <a:off x="3412" y="1410"/>
                    <a:ext cx="14" cy="93"/>
                  </a:xfrm>
                  <a:custGeom>
                    <a:avLst/>
                    <a:gdLst>
                      <a:gd name="T0" fmla="*/ 0 w 46"/>
                      <a:gd name="T1" fmla="*/ 7 h 315"/>
                      <a:gd name="T2" fmla="*/ 0 w 46"/>
                      <a:gd name="T3" fmla="*/ 7 h 315"/>
                      <a:gd name="T4" fmla="*/ 0 w 46"/>
                      <a:gd name="T5" fmla="*/ 93 h 315"/>
                      <a:gd name="T6" fmla="*/ 14 w 46"/>
                      <a:gd name="T7" fmla="*/ 93 h 315"/>
                      <a:gd name="T8" fmla="*/ 14 w 46"/>
                      <a:gd name="T9" fmla="*/ 7 h 315"/>
                      <a:gd name="T10" fmla="*/ 0 w 46"/>
                      <a:gd name="T11" fmla="*/ 7 h 315"/>
                      <a:gd name="T12" fmla="*/ 14 w 46"/>
                      <a:gd name="T13" fmla="*/ 7 h 315"/>
                      <a:gd name="T14" fmla="*/ 14 w 46"/>
                      <a:gd name="T15" fmla="*/ 5 h 315"/>
                      <a:gd name="T16" fmla="*/ 13 w 46"/>
                      <a:gd name="T17" fmla="*/ 4 h 315"/>
                      <a:gd name="T18" fmla="*/ 13 w 46"/>
                      <a:gd name="T19" fmla="*/ 3 h 315"/>
                      <a:gd name="T20" fmla="*/ 12 w 46"/>
                      <a:gd name="T21" fmla="*/ 2 h 315"/>
                      <a:gd name="T22" fmla="*/ 11 w 46"/>
                      <a:gd name="T23" fmla="*/ 1 h 315"/>
                      <a:gd name="T24" fmla="*/ 10 w 46"/>
                      <a:gd name="T25" fmla="*/ 0 h 315"/>
                      <a:gd name="T26" fmla="*/ 8 w 46"/>
                      <a:gd name="T27" fmla="*/ 0 h 315"/>
                      <a:gd name="T28" fmla="*/ 7 w 46"/>
                      <a:gd name="T29" fmla="*/ 0 h 315"/>
                      <a:gd name="T30" fmla="*/ 6 w 46"/>
                      <a:gd name="T31" fmla="*/ 0 h 315"/>
                      <a:gd name="T32" fmla="*/ 5 w 46"/>
                      <a:gd name="T33" fmla="*/ 0 h 315"/>
                      <a:gd name="T34" fmla="*/ 3 w 46"/>
                      <a:gd name="T35" fmla="*/ 1 h 315"/>
                      <a:gd name="T36" fmla="*/ 2 w 46"/>
                      <a:gd name="T37" fmla="*/ 2 h 315"/>
                      <a:gd name="T38" fmla="*/ 1 w 46"/>
                      <a:gd name="T39" fmla="*/ 3 h 315"/>
                      <a:gd name="T40" fmla="*/ 1 w 46"/>
                      <a:gd name="T41" fmla="*/ 4 h 315"/>
                      <a:gd name="T42" fmla="*/ 0 w 46"/>
                      <a:gd name="T43" fmla="*/ 5 h 315"/>
                      <a:gd name="T44" fmla="*/ 0 w 46"/>
                      <a:gd name="T45" fmla="*/ 7 h 315"/>
                      <a:gd name="T46" fmla="*/ 0 w 46"/>
                      <a:gd name="T47" fmla="*/ 7 h 31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315">
                        <a:moveTo>
                          <a:pt x="0" y="23"/>
                        </a:moveTo>
                        <a:lnTo>
                          <a:pt x="0" y="24"/>
                        </a:lnTo>
                        <a:lnTo>
                          <a:pt x="0" y="315"/>
                        </a:lnTo>
                        <a:lnTo>
                          <a:pt x="46" y="315"/>
                        </a:lnTo>
                        <a:lnTo>
                          <a:pt x="46" y="24"/>
                        </a:lnTo>
                        <a:lnTo>
                          <a:pt x="0" y="23"/>
                        </a:lnTo>
                        <a:lnTo>
                          <a:pt x="46" y="24"/>
                        </a:lnTo>
                        <a:lnTo>
                          <a:pt x="45" y="17"/>
                        </a:lnTo>
                        <a:lnTo>
                          <a:pt x="44" y="13"/>
                        </a:lnTo>
                        <a:lnTo>
                          <a:pt x="42" y="9"/>
                        </a:lnTo>
                        <a:lnTo>
                          <a:pt x="39" y="6"/>
                        </a:lnTo>
                        <a:lnTo>
                          <a:pt x="36" y="4"/>
                        </a:lnTo>
                        <a:lnTo>
                          <a:pt x="32" y="1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10" y="4"/>
                        </a:lnTo>
                        <a:lnTo>
                          <a:pt x="7" y="6"/>
                        </a:lnTo>
                        <a:lnTo>
                          <a:pt x="4" y="9"/>
                        </a:lnTo>
                        <a:lnTo>
                          <a:pt x="2" y="13"/>
                        </a:lnTo>
                        <a:lnTo>
                          <a:pt x="0" y="17"/>
                        </a:lnTo>
                        <a:lnTo>
                          <a:pt x="0" y="24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1" name="Freeform 760"/>
                  <p:cNvSpPr>
                    <a:spLocks noChangeAspect="1"/>
                  </p:cNvSpPr>
                  <p:nvPr/>
                </p:nvSpPr>
                <p:spPr bwMode="auto">
                  <a:xfrm>
                    <a:off x="3412" y="1360"/>
                    <a:ext cx="36" cy="57"/>
                  </a:xfrm>
                  <a:custGeom>
                    <a:avLst/>
                    <a:gdLst>
                      <a:gd name="T0" fmla="*/ 34 w 121"/>
                      <a:gd name="T1" fmla="*/ 2 h 190"/>
                      <a:gd name="T2" fmla="*/ 24 w 121"/>
                      <a:gd name="T3" fmla="*/ 2 h 190"/>
                      <a:gd name="T4" fmla="*/ 21 w 121"/>
                      <a:gd name="T5" fmla="*/ 5 h 190"/>
                      <a:gd name="T6" fmla="*/ 18 w 121"/>
                      <a:gd name="T7" fmla="*/ 8 h 190"/>
                      <a:gd name="T8" fmla="*/ 15 w 121"/>
                      <a:gd name="T9" fmla="*/ 12 h 190"/>
                      <a:gd name="T10" fmla="*/ 12 w 121"/>
                      <a:gd name="T11" fmla="*/ 16 h 190"/>
                      <a:gd name="T12" fmla="*/ 10 w 121"/>
                      <a:gd name="T13" fmla="*/ 19 h 190"/>
                      <a:gd name="T14" fmla="*/ 8 w 121"/>
                      <a:gd name="T15" fmla="*/ 23 h 190"/>
                      <a:gd name="T16" fmla="*/ 6 w 121"/>
                      <a:gd name="T17" fmla="*/ 26 h 190"/>
                      <a:gd name="T18" fmla="*/ 5 w 121"/>
                      <a:gd name="T19" fmla="*/ 29 h 190"/>
                      <a:gd name="T20" fmla="*/ 4 w 121"/>
                      <a:gd name="T21" fmla="*/ 33 h 190"/>
                      <a:gd name="T22" fmla="*/ 2 w 121"/>
                      <a:gd name="T23" fmla="*/ 36 h 190"/>
                      <a:gd name="T24" fmla="*/ 1 w 121"/>
                      <a:gd name="T25" fmla="*/ 40 h 190"/>
                      <a:gd name="T26" fmla="*/ 1 w 121"/>
                      <a:gd name="T27" fmla="*/ 43 h 190"/>
                      <a:gd name="T28" fmla="*/ 0 w 121"/>
                      <a:gd name="T29" fmla="*/ 50 h 190"/>
                      <a:gd name="T30" fmla="*/ 0 w 121"/>
                      <a:gd name="T31" fmla="*/ 57 h 190"/>
                      <a:gd name="T32" fmla="*/ 14 w 121"/>
                      <a:gd name="T33" fmla="*/ 57 h 190"/>
                      <a:gd name="T34" fmla="*/ 14 w 121"/>
                      <a:gd name="T35" fmla="*/ 51 h 190"/>
                      <a:gd name="T36" fmla="*/ 15 w 121"/>
                      <a:gd name="T37" fmla="*/ 45 h 190"/>
                      <a:gd name="T38" fmla="*/ 15 w 121"/>
                      <a:gd name="T39" fmla="*/ 43 h 190"/>
                      <a:gd name="T40" fmla="*/ 16 w 121"/>
                      <a:gd name="T41" fmla="*/ 40 h 190"/>
                      <a:gd name="T42" fmla="*/ 17 w 121"/>
                      <a:gd name="T43" fmla="*/ 37 h 190"/>
                      <a:gd name="T44" fmla="*/ 18 w 121"/>
                      <a:gd name="T45" fmla="*/ 35 h 190"/>
                      <a:gd name="T46" fmla="*/ 19 w 121"/>
                      <a:gd name="T47" fmla="*/ 32 h 190"/>
                      <a:gd name="T48" fmla="*/ 20 w 121"/>
                      <a:gd name="T49" fmla="*/ 29 h 190"/>
                      <a:gd name="T50" fmla="*/ 22 w 121"/>
                      <a:gd name="T51" fmla="*/ 26 h 190"/>
                      <a:gd name="T52" fmla="*/ 24 w 121"/>
                      <a:gd name="T53" fmla="*/ 23 h 190"/>
                      <a:gd name="T54" fmla="*/ 25 w 121"/>
                      <a:gd name="T55" fmla="*/ 20 h 190"/>
                      <a:gd name="T56" fmla="*/ 28 w 121"/>
                      <a:gd name="T57" fmla="*/ 18 h 190"/>
                      <a:gd name="T58" fmla="*/ 30 w 121"/>
                      <a:gd name="T59" fmla="*/ 15 h 190"/>
                      <a:gd name="T60" fmla="*/ 34 w 121"/>
                      <a:gd name="T61" fmla="*/ 12 h 190"/>
                      <a:gd name="T62" fmla="*/ 24 w 121"/>
                      <a:gd name="T63" fmla="*/ 12 h 190"/>
                      <a:gd name="T64" fmla="*/ 34 w 121"/>
                      <a:gd name="T65" fmla="*/ 12 h 190"/>
                      <a:gd name="T66" fmla="*/ 35 w 121"/>
                      <a:gd name="T67" fmla="*/ 11 h 190"/>
                      <a:gd name="T68" fmla="*/ 35 w 121"/>
                      <a:gd name="T69" fmla="*/ 10 h 190"/>
                      <a:gd name="T70" fmla="*/ 36 w 121"/>
                      <a:gd name="T71" fmla="*/ 8 h 190"/>
                      <a:gd name="T72" fmla="*/ 36 w 121"/>
                      <a:gd name="T73" fmla="*/ 7 h 190"/>
                      <a:gd name="T74" fmla="*/ 36 w 121"/>
                      <a:gd name="T75" fmla="*/ 6 h 190"/>
                      <a:gd name="T76" fmla="*/ 35 w 121"/>
                      <a:gd name="T77" fmla="*/ 5 h 190"/>
                      <a:gd name="T78" fmla="*/ 35 w 121"/>
                      <a:gd name="T79" fmla="*/ 4 h 190"/>
                      <a:gd name="T80" fmla="*/ 34 w 121"/>
                      <a:gd name="T81" fmla="*/ 2 h 190"/>
                      <a:gd name="T82" fmla="*/ 33 w 121"/>
                      <a:gd name="T83" fmla="*/ 2 h 190"/>
                      <a:gd name="T84" fmla="*/ 32 w 121"/>
                      <a:gd name="T85" fmla="*/ 1 h 190"/>
                      <a:gd name="T86" fmla="*/ 31 w 121"/>
                      <a:gd name="T87" fmla="*/ 0 h 190"/>
                      <a:gd name="T88" fmla="*/ 30 w 121"/>
                      <a:gd name="T89" fmla="*/ 0 h 190"/>
                      <a:gd name="T90" fmla="*/ 28 w 121"/>
                      <a:gd name="T91" fmla="*/ 0 h 190"/>
                      <a:gd name="T92" fmla="*/ 27 w 121"/>
                      <a:gd name="T93" fmla="*/ 0 h 190"/>
                      <a:gd name="T94" fmla="*/ 26 w 121"/>
                      <a:gd name="T95" fmla="*/ 1 h 190"/>
                      <a:gd name="T96" fmla="*/ 24 w 121"/>
                      <a:gd name="T97" fmla="*/ 2 h 190"/>
                      <a:gd name="T98" fmla="*/ 34 w 121"/>
                      <a:gd name="T99" fmla="*/ 2 h 190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</a:gdLst>
                    <a:ahLst/>
                    <a:cxnLst>
                      <a:cxn ang="T100">
                        <a:pos x="T0" y="T1"/>
                      </a:cxn>
                      <a:cxn ang="T101">
                        <a:pos x="T2" y="T3"/>
                      </a:cxn>
                      <a:cxn ang="T102">
                        <a:pos x="T4" y="T5"/>
                      </a:cxn>
                      <a:cxn ang="T103">
                        <a:pos x="T6" y="T7"/>
                      </a:cxn>
                      <a:cxn ang="T104">
                        <a:pos x="T8" y="T9"/>
                      </a:cxn>
                      <a:cxn ang="T105">
                        <a:pos x="T10" y="T11"/>
                      </a:cxn>
                      <a:cxn ang="T106">
                        <a:pos x="T12" y="T13"/>
                      </a:cxn>
                      <a:cxn ang="T107">
                        <a:pos x="T14" y="T15"/>
                      </a:cxn>
                      <a:cxn ang="T108">
                        <a:pos x="T16" y="T17"/>
                      </a:cxn>
                      <a:cxn ang="T109">
                        <a:pos x="T18" y="T19"/>
                      </a:cxn>
                      <a:cxn ang="T110">
                        <a:pos x="T20" y="T21"/>
                      </a:cxn>
                      <a:cxn ang="T111">
                        <a:pos x="T22" y="T23"/>
                      </a:cxn>
                      <a:cxn ang="T112">
                        <a:pos x="T24" y="T25"/>
                      </a:cxn>
                      <a:cxn ang="T113">
                        <a:pos x="T26" y="T27"/>
                      </a:cxn>
                      <a:cxn ang="T114">
                        <a:pos x="T28" y="T29"/>
                      </a:cxn>
                      <a:cxn ang="T115">
                        <a:pos x="T30" y="T31"/>
                      </a:cxn>
                      <a:cxn ang="T116">
                        <a:pos x="T32" y="T33"/>
                      </a:cxn>
                      <a:cxn ang="T117">
                        <a:pos x="T34" y="T35"/>
                      </a:cxn>
                      <a:cxn ang="T118">
                        <a:pos x="T36" y="T37"/>
                      </a:cxn>
                      <a:cxn ang="T119">
                        <a:pos x="T38" y="T39"/>
                      </a:cxn>
                      <a:cxn ang="T120">
                        <a:pos x="T40" y="T41"/>
                      </a:cxn>
                      <a:cxn ang="T121">
                        <a:pos x="T42" y="T43"/>
                      </a:cxn>
                      <a:cxn ang="T122">
                        <a:pos x="T44" y="T45"/>
                      </a:cxn>
                      <a:cxn ang="T123">
                        <a:pos x="T46" y="T47"/>
                      </a:cxn>
                      <a:cxn ang="T124">
                        <a:pos x="T48" y="T49"/>
                      </a:cxn>
                      <a:cxn ang="T125">
                        <a:pos x="T50" y="T51"/>
                      </a:cxn>
                      <a:cxn ang="T126">
                        <a:pos x="T52" y="T53"/>
                      </a:cxn>
                      <a:cxn ang="T127">
                        <a:pos x="T54" y="T55"/>
                      </a:cxn>
                      <a:cxn ang="T128">
                        <a:pos x="T56" y="T57"/>
                      </a:cxn>
                      <a:cxn ang="T129">
                        <a:pos x="T58" y="T59"/>
                      </a:cxn>
                      <a:cxn ang="T130">
                        <a:pos x="T60" y="T61"/>
                      </a:cxn>
                      <a:cxn ang="T131">
                        <a:pos x="T62" y="T63"/>
                      </a:cxn>
                      <a:cxn ang="T132">
                        <a:pos x="T64" y="T65"/>
                      </a:cxn>
                      <a:cxn ang="T133">
                        <a:pos x="T66" y="T67"/>
                      </a:cxn>
                      <a:cxn ang="T134">
                        <a:pos x="T68" y="T69"/>
                      </a:cxn>
                      <a:cxn ang="T135">
                        <a:pos x="T70" y="T71"/>
                      </a:cxn>
                      <a:cxn ang="T136">
                        <a:pos x="T72" y="T73"/>
                      </a:cxn>
                      <a:cxn ang="T137">
                        <a:pos x="T74" y="T75"/>
                      </a:cxn>
                      <a:cxn ang="T138">
                        <a:pos x="T76" y="T77"/>
                      </a:cxn>
                      <a:cxn ang="T139">
                        <a:pos x="T78" y="T79"/>
                      </a:cxn>
                      <a:cxn ang="T140">
                        <a:pos x="T80" y="T81"/>
                      </a:cxn>
                      <a:cxn ang="T141">
                        <a:pos x="T82" y="T83"/>
                      </a:cxn>
                      <a:cxn ang="T142">
                        <a:pos x="T84" y="T85"/>
                      </a:cxn>
                      <a:cxn ang="T143">
                        <a:pos x="T86" y="T87"/>
                      </a:cxn>
                      <a:cxn ang="T144">
                        <a:pos x="T88" y="T89"/>
                      </a:cxn>
                      <a:cxn ang="T145">
                        <a:pos x="T90" y="T91"/>
                      </a:cxn>
                      <a:cxn ang="T146">
                        <a:pos x="T92" y="T93"/>
                      </a:cxn>
                      <a:cxn ang="T147">
                        <a:pos x="T94" y="T95"/>
                      </a:cxn>
                      <a:cxn ang="T148">
                        <a:pos x="T96" y="T97"/>
                      </a:cxn>
                      <a:cxn ang="T149">
                        <a:pos x="T98" y="T99"/>
                      </a:cxn>
                    </a:cxnLst>
                    <a:rect l="0" t="0" r="r" b="b"/>
                    <a:pathLst>
                      <a:path w="121" h="190">
                        <a:moveTo>
                          <a:pt x="114" y="6"/>
                        </a:moveTo>
                        <a:lnTo>
                          <a:pt x="82" y="6"/>
                        </a:lnTo>
                        <a:lnTo>
                          <a:pt x="69" y="17"/>
                        </a:lnTo>
                        <a:lnTo>
                          <a:pt x="59" y="28"/>
                        </a:lnTo>
                        <a:lnTo>
                          <a:pt x="49" y="40"/>
                        </a:lnTo>
                        <a:lnTo>
                          <a:pt x="41" y="52"/>
                        </a:lnTo>
                        <a:lnTo>
                          <a:pt x="33" y="63"/>
                        </a:lnTo>
                        <a:lnTo>
                          <a:pt x="26" y="75"/>
                        </a:lnTo>
                        <a:lnTo>
                          <a:pt x="20" y="86"/>
                        </a:lnTo>
                        <a:lnTo>
                          <a:pt x="16" y="98"/>
                        </a:lnTo>
                        <a:lnTo>
                          <a:pt x="12" y="110"/>
                        </a:lnTo>
                        <a:lnTo>
                          <a:pt x="8" y="121"/>
                        </a:lnTo>
                        <a:lnTo>
                          <a:pt x="5" y="133"/>
                        </a:lnTo>
                        <a:lnTo>
                          <a:pt x="3" y="144"/>
                        </a:lnTo>
                        <a:lnTo>
                          <a:pt x="1" y="166"/>
                        </a:lnTo>
                        <a:lnTo>
                          <a:pt x="0" y="189"/>
                        </a:lnTo>
                        <a:lnTo>
                          <a:pt x="46" y="190"/>
                        </a:lnTo>
                        <a:lnTo>
                          <a:pt x="47" y="171"/>
                        </a:lnTo>
                        <a:lnTo>
                          <a:pt x="49" y="151"/>
                        </a:lnTo>
                        <a:lnTo>
                          <a:pt x="51" y="142"/>
                        </a:lnTo>
                        <a:lnTo>
                          <a:pt x="53" y="133"/>
                        </a:lnTo>
                        <a:lnTo>
                          <a:pt x="56" y="123"/>
                        </a:lnTo>
                        <a:lnTo>
                          <a:pt x="59" y="115"/>
                        </a:lnTo>
                        <a:lnTo>
                          <a:pt x="63" y="105"/>
                        </a:lnTo>
                        <a:lnTo>
                          <a:pt x="67" y="96"/>
                        </a:lnTo>
                        <a:lnTo>
                          <a:pt x="73" y="87"/>
                        </a:lnTo>
                        <a:lnTo>
                          <a:pt x="79" y="78"/>
                        </a:lnTo>
                        <a:lnTo>
                          <a:pt x="85" y="68"/>
                        </a:lnTo>
                        <a:lnTo>
                          <a:pt x="94" y="59"/>
                        </a:lnTo>
                        <a:lnTo>
                          <a:pt x="102" y="51"/>
                        </a:lnTo>
                        <a:lnTo>
                          <a:pt x="113" y="41"/>
                        </a:lnTo>
                        <a:lnTo>
                          <a:pt x="81" y="40"/>
                        </a:lnTo>
                        <a:lnTo>
                          <a:pt x="113" y="41"/>
                        </a:lnTo>
                        <a:lnTo>
                          <a:pt x="116" y="37"/>
                        </a:lnTo>
                        <a:lnTo>
                          <a:pt x="119" y="33"/>
                        </a:lnTo>
                        <a:lnTo>
                          <a:pt x="120" y="28"/>
                        </a:lnTo>
                        <a:lnTo>
                          <a:pt x="121" y="23"/>
                        </a:lnTo>
                        <a:lnTo>
                          <a:pt x="120" y="19"/>
                        </a:lnTo>
                        <a:lnTo>
                          <a:pt x="119" y="15"/>
                        </a:lnTo>
                        <a:lnTo>
                          <a:pt x="117" y="12"/>
                        </a:lnTo>
                        <a:lnTo>
                          <a:pt x="115" y="7"/>
                        </a:lnTo>
                        <a:lnTo>
                          <a:pt x="112" y="5"/>
                        </a:lnTo>
                        <a:lnTo>
                          <a:pt x="107" y="2"/>
                        </a:lnTo>
                        <a:lnTo>
                          <a:pt x="104" y="1"/>
                        </a:lnTo>
                        <a:lnTo>
                          <a:pt x="100" y="0"/>
                        </a:lnTo>
                        <a:lnTo>
                          <a:pt x="95" y="0"/>
                        </a:lnTo>
                        <a:lnTo>
                          <a:pt x="91" y="1"/>
                        </a:lnTo>
                        <a:lnTo>
                          <a:pt x="86" y="3"/>
                        </a:lnTo>
                        <a:lnTo>
                          <a:pt x="82" y="6"/>
                        </a:lnTo>
                        <a:lnTo>
                          <a:pt x="114" y="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2" name="Freeform 761"/>
                  <p:cNvSpPr>
                    <a:spLocks noChangeAspect="1"/>
                  </p:cNvSpPr>
                  <p:nvPr/>
                </p:nvSpPr>
                <p:spPr bwMode="auto">
                  <a:xfrm>
                    <a:off x="3440" y="1360"/>
                    <a:ext cx="29" cy="64"/>
                  </a:xfrm>
                  <a:custGeom>
                    <a:avLst/>
                    <a:gdLst>
                      <a:gd name="T0" fmla="*/ 29 w 114"/>
                      <a:gd name="T1" fmla="*/ 57 h 207"/>
                      <a:gd name="T2" fmla="*/ 29 w 114"/>
                      <a:gd name="T3" fmla="*/ 57 h 207"/>
                      <a:gd name="T4" fmla="*/ 29 w 114"/>
                      <a:gd name="T5" fmla="*/ 49 h 207"/>
                      <a:gd name="T6" fmla="*/ 28 w 114"/>
                      <a:gd name="T7" fmla="*/ 43 h 207"/>
                      <a:gd name="T8" fmla="*/ 27 w 114"/>
                      <a:gd name="T9" fmla="*/ 39 h 207"/>
                      <a:gd name="T10" fmla="*/ 26 w 114"/>
                      <a:gd name="T11" fmla="*/ 35 h 207"/>
                      <a:gd name="T12" fmla="*/ 25 w 114"/>
                      <a:gd name="T13" fmla="*/ 32 h 207"/>
                      <a:gd name="T14" fmla="*/ 24 w 114"/>
                      <a:gd name="T15" fmla="*/ 28 h 207"/>
                      <a:gd name="T16" fmla="*/ 23 w 114"/>
                      <a:gd name="T17" fmla="*/ 24 h 207"/>
                      <a:gd name="T18" fmla="*/ 22 w 114"/>
                      <a:gd name="T19" fmla="*/ 21 h 207"/>
                      <a:gd name="T20" fmla="*/ 20 w 114"/>
                      <a:gd name="T21" fmla="*/ 18 h 207"/>
                      <a:gd name="T22" fmla="*/ 18 w 114"/>
                      <a:gd name="T23" fmla="*/ 14 h 207"/>
                      <a:gd name="T24" fmla="*/ 16 w 114"/>
                      <a:gd name="T25" fmla="*/ 11 h 207"/>
                      <a:gd name="T26" fmla="*/ 14 w 114"/>
                      <a:gd name="T27" fmla="*/ 7 h 207"/>
                      <a:gd name="T28" fmla="*/ 11 w 114"/>
                      <a:gd name="T29" fmla="*/ 4 h 207"/>
                      <a:gd name="T30" fmla="*/ 8 w 114"/>
                      <a:gd name="T31" fmla="*/ 0 h 207"/>
                      <a:gd name="T32" fmla="*/ 0 w 114"/>
                      <a:gd name="T33" fmla="*/ 11 h 207"/>
                      <a:gd name="T34" fmla="*/ 3 w 114"/>
                      <a:gd name="T35" fmla="*/ 14 h 207"/>
                      <a:gd name="T36" fmla="*/ 5 w 114"/>
                      <a:gd name="T37" fmla="*/ 16 h 207"/>
                      <a:gd name="T38" fmla="*/ 6 w 114"/>
                      <a:gd name="T39" fmla="*/ 19 h 207"/>
                      <a:gd name="T40" fmla="*/ 8 w 114"/>
                      <a:gd name="T41" fmla="*/ 22 h 207"/>
                      <a:gd name="T42" fmla="*/ 10 w 114"/>
                      <a:gd name="T43" fmla="*/ 25 h 207"/>
                      <a:gd name="T44" fmla="*/ 11 w 114"/>
                      <a:gd name="T45" fmla="*/ 28 h 207"/>
                      <a:gd name="T46" fmla="*/ 13 w 114"/>
                      <a:gd name="T47" fmla="*/ 31 h 207"/>
                      <a:gd name="T48" fmla="*/ 13 w 114"/>
                      <a:gd name="T49" fmla="*/ 34 h 207"/>
                      <a:gd name="T50" fmla="*/ 15 w 114"/>
                      <a:gd name="T51" fmla="*/ 36 h 207"/>
                      <a:gd name="T52" fmla="*/ 15 w 114"/>
                      <a:gd name="T53" fmla="*/ 40 h 207"/>
                      <a:gd name="T54" fmla="*/ 16 w 114"/>
                      <a:gd name="T55" fmla="*/ 42 h 207"/>
                      <a:gd name="T56" fmla="*/ 16 w 114"/>
                      <a:gd name="T57" fmla="*/ 45 h 207"/>
                      <a:gd name="T58" fmla="*/ 17 w 114"/>
                      <a:gd name="T59" fmla="*/ 51 h 207"/>
                      <a:gd name="T60" fmla="*/ 17 w 114"/>
                      <a:gd name="T61" fmla="*/ 57 h 207"/>
                      <a:gd name="T62" fmla="*/ 17 w 114"/>
                      <a:gd name="T63" fmla="*/ 57 h 207"/>
                      <a:gd name="T64" fmla="*/ 17 w 114"/>
                      <a:gd name="T65" fmla="*/ 57 h 207"/>
                      <a:gd name="T66" fmla="*/ 17 w 114"/>
                      <a:gd name="T67" fmla="*/ 58 h 207"/>
                      <a:gd name="T68" fmla="*/ 18 w 114"/>
                      <a:gd name="T69" fmla="*/ 60 h 207"/>
                      <a:gd name="T70" fmla="*/ 18 w 114"/>
                      <a:gd name="T71" fmla="*/ 61 h 207"/>
                      <a:gd name="T72" fmla="*/ 19 w 114"/>
                      <a:gd name="T73" fmla="*/ 62 h 207"/>
                      <a:gd name="T74" fmla="*/ 20 w 114"/>
                      <a:gd name="T75" fmla="*/ 63 h 207"/>
                      <a:gd name="T76" fmla="*/ 21 w 114"/>
                      <a:gd name="T77" fmla="*/ 63 h 207"/>
                      <a:gd name="T78" fmla="*/ 22 w 114"/>
                      <a:gd name="T79" fmla="*/ 64 h 207"/>
                      <a:gd name="T80" fmla="*/ 23 w 114"/>
                      <a:gd name="T81" fmla="*/ 64 h 207"/>
                      <a:gd name="T82" fmla="*/ 24 w 114"/>
                      <a:gd name="T83" fmla="*/ 64 h 207"/>
                      <a:gd name="T84" fmla="*/ 25 w 114"/>
                      <a:gd name="T85" fmla="*/ 63 h 207"/>
                      <a:gd name="T86" fmla="*/ 26 w 114"/>
                      <a:gd name="T87" fmla="*/ 63 h 207"/>
                      <a:gd name="T88" fmla="*/ 27 w 114"/>
                      <a:gd name="T89" fmla="*/ 62 h 207"/>
                      <a:gd name="T90" fmla="*/ 28 w 114"/>
                      <a:gd name="T91" fmla="*/ 61 h 207"/>
                      <a:gd name="T92" fmla="*/ 28 w 114"/>
                      <a:gd name="T93" fmla="*/ 60 h 207"/>
                      <a:gd name="T94" fmla="*/ 29 w 114"/>
                      <a:gd name="T95" fmla="*/ 58 h 207"/>
                      <a:gd name="T96" fmla="*/ 29 w 114"/>
                      <a:gd name="T97" fmla="*/ 57 h 207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</a:gdLst>
                    <a:ahLst/>
                    <a:cxnLst>
                      <a:cxn ang="T98">
                        <a:pos x="T0" y="T1"/>
                      </a:cxn>
                      <a:cxn ang="T99">
                        <a:pos x="T2" y="T3"/>
                      </a:cxn>
                      <a:cxn ang="T100">
                        <a:pos x="T4" y="T5"/>
                      </a:cxn>
                      <a:cxn ang="T101">
                        <a:pos x="T6" y="T7"/>
                      </a:cxn>
                      <a:cxn ang="T102">
                        <a:pos x="T8" y="T9"/>
                      </a:cxn>
                      <a:cxn ang="T103">
                        <a:pos x="T10" y="T11"/>
                      </a:cxn>
                      <a:cxn ang="T104">
                        <a:pos x="T12" y="T13"/>
                      </a:cxn>
                      <a:cxn ang="T105">
                        <a:pos x="T14" y="T15"/>
                      </a:cxn>
                      <a:cxn ang="T106">
                        <a:pos x="T16" y="T17"/>
                      </a:cxn>
                      <a:cxn ang="T107">
                        <a:pos x="T18" y="T19"/>
                      </a:cxn>
                      <a:cxn ang="T108">
                        <a:pos x="T20" y="T21"/>
                      </a:cxn>
                      <a:cxn ang="T109">
                        <a:pos x="T22" y="T23"/>
                      </a:cxn>
                      <a:cxn ang="T110">
                        <a:pos x="T24" y="T25"/>
                      </a:cxn>
                      <a:cxn ang="T111">
                        <a:pos x="T26" y="T27"/>
                      </a:cxn>
                      <a:cxn ang="T112">
                        <a:pos x="T28" y="T29"/>
                      </a:cxn>
                      <a:cxn ang="T113">
                        <a:pos x="T30" y="T31"/>
                      </a:cxn>
                      <a:cxn ang="T114">
                        <a:pos x="T32" y="T33"/>
                      </a:cxn>
                      <a:cxn ang="T115">
                        <a:pos x="T34" y="T35"/>
                      </a:cxn>
                      <a:cxn ang="T116">
                        <a:pos x="T36" y="T37"/>
                      </a:cxn>
                      <a:cxn ang="T117">
                        <a:pos x="T38" y="T39"/>
                      </a:cxn>
                      <a:cxn ang="T118">
                        <a:pos x="T40" y="T41"/>
                      </a:cxn>
                      <a:cxn ang="T119">
                        <a:pos x="T42" y="T43"/>
                      </a:cxn>
                      <a:cxn ang="T120">
                        <a:pos x="T44" y="T45"/>
                      </a:cxn>
                      <a:cxn ang="T121">
                        <a:pos x="T46" y="T47"/>
                      </a:cxn>
                      <a:cxn ang="T122">
                        <a:pos x="T48" y="T49"/>
                      </a:cxn>
                      <a:cxn ang="T123">
                        <a:pos x="T50" y="T51"/>
                      </a:cxn>
                      <a:cxn ang="T124">
                        <a:pos x="T52" y="T53"/>
                      </a:cxn>
                      <a:cxn ang="T125">
                        <a:pos x="T54" y="T55"/>
                      </a:cxn>
                      <a:cxn ang="T126">
                        <a:pos x="T56" y="T57"/>
                      </a:cxn>
                      <a:cxn ang="T127">
                        <a:pos x="T58" y="T59"/>
                      </a:cxn>
                      <a:cxn ang="T128">
                        <a:pos x="T60" y="T61"/>
                      </a:cxn>
                      <a:cxn ang="T129">
                        <a:pos x="T62" y="T63"/>
                      </a:cxn>
                      <a:cxn ang="T130">
                        <a:pos x="T64" y="T65"/>
                      </a:cxn>
                      <a:cxn ang="T131">
                        <a:pos x="T66" y="T67"/>
                      </a:cxn>
                      <a:cxn ang="T132">
                        <a:pos x="T68" y="T69"/>
                      </a:cxn>
                      <a:cxn ang="T133">
                        <a:pos x="T70" y="T71"/>
                      </a:cxn>
                      <a:cxn ang="T134">
                        <a:pos x="T72" y="T73"/>
                      </a:cxn>
                      <a:cxn ang="T135">
                        <a:pos x="T74" y="T75"/>
                      </a:cxn>
                      <a:cxn ang="T136">
                        <a:pos x="T76" y="T77"/>
                      </a:cxn>
                      <a:cxn ang="T137">
                        <a:pos x="T78" y="T79"/>
                      </a:cxn>
                      <a:cxn ang="T138">
                        <a:pos x="T80" y="T81"/>
                      </a:cxn>
                      <a:cxn ang="T139">
                        <a:pos x="T82" y="T83"/>
                      </a:cxn>
                      <a:cxn ang="T140">
                        <a:pos x="T84" y="T85"/>
                      </a:cxn>
                      <a:cxn ang="T141">
                        <a:pos x="T86" y="T87"/>
                      </a:cxn>
                      <a:cxn ang="T142">
                        <a:pos x="T88" y="T89"/>
                      </a:cxn>
                      <a:cxn ang="T143">
                        <a:pos x="T90" y="T91"/>
                      </a:cxn>
                      <a:cxn ang="T144">
                        <a:pos x="T92" y="T93"/>
                      </a:cxn>
                      <a:cxn ang="T145">
                        <a:pos x="T94" y="T95"/>
                      </a:cxn>
                      <a:cxn ang="T146">
                        <a:pos x="T96" y="T97"/>
                      </a:cxn>
                    </a:cxnLst>
                    <a:rect l="0" t="0" r="r" b="b"/>
                    <a:pathLst>
                      <a:path w="114" h="207">
                        <a:moveTo>
                          <a:pt x="114" y="184"/>
                        </a:moveTo>
                        <a:lnTo>
                          <a:pt x="114" y="184"/>
                        </a:lnTo>
                        <a:lnTo>
                          <a:pt x="113" y="160"/>
                        </a:lnTo>
                        <a:lnTo>
                          <a:pt x="110" y="138"/>
                        </a:lnTo>
                        <a:lnTo>
                          <a:pt x="107" y="126"/>
                        </a:lnTo>
                        <a:lnTo>
                          <a:pt x="104" y="114"/>
                        </a:lnTo>
                        <a:lnTo>
                          <a:pt x="100" y="102"/>
                        </a:lnTo>
                        <a:lnTo>
                          <a:pt x="96" y="91"/>
                        </a:lnTo>
                        <a:lnTo>
                          <a:pt x="91" y="79"/>
                        </a:lnTo>
                        <a:lnTo>
                          <a:pt x="85" y="69"/>
                        </a:lnTo>
                        <a:lnTo>
                          <a:pt x="78" y="57"/>
                        </a:lnTo>
                        <a:lnTo>
                          <a:pt x="71" y="46"/>
                        </a:lnTo>
                        <a:lnTo>
                          <a:pt x="62" y="34"/>
                        </a:lnTo>
                        <a:lnTo>
                          <a:pt x="54" y="22"/>
                        </a:lnTo>
                        <a:lnTo>
                          <a:pt x="43" y="12"/>
                        </a:lnTo>
                        <a:lnTo>
                          <a:pt x="33" y="0"/>
                        </a:lnTo>
                        <a:lnTo>
                          <a:pt x="0" y="34"/>
                        </a:lnTo>
                        <a:lnTo>
                          <a:pt x="10" y="44"/>
                        </a:lnTo>
                        <a:lnTo>
                          <a:pt x="18" y="53"/>
                        </a:lnTo>
                        <a:lnTo>
                          <a:pt x="25" y="62"/>
                        </a:lnTo>
                        <a:lnTo>
                          <a:pt x="33" y="72"/>
                        </a:lnTo>
                        <a:lnTo>
                          <a:pt x="39" y="81"/>
                        </a:lnTo>
                        <a:lnTo>
                          <a:pt x="44" y="91"/>
                        </a:lnTo>
                        <a:lnTo>
                          <a:pt x="50" y="99"/>
                        </a:lnTo>
                        <a:lnTo>
                          <a:pt x="53" y="109"/>
                        </a:lnTo>
                        <a:lnTo>
                          <a:pt x="57" y="118"/>
                        </a:lnTo>
                        <a:lnTo>
                          <a:pt x="60" y="128"/>
                        </a:lnTo>
                        <a:lnTo>
                          <a:pt x="62" y="136"/>
                        </a:lnTo>
                        <a:lnTo>
                          <a:pt x="64" y="146"/>
                        </a:lnTo>
                        <a:lnTo>
                          <a:pt x="66" y="165"/>
                        </a:lnTo>
                        <a:lnTo>
                          <a:pt x="67" y="184"/>
                        </a:lnTo>
                        <a:lnTo>
                          <a:pt x="67" y="189"/>
                        </a:lnTo>
                        <a:lnTo>
                          <a:pt x="70" y="193"/>
                        </a:lnTo>
                        <a:lnTo>
                          <a:pt x="72" y="197"/>
                        </a:lnTo>
                        <a:lnTo>
                          <a:pt x="75" y="200"/>
                        </a:lnTo>
                        <a:lnTo>
                          <a:pt x="78" y="204"/>
                        </a:lnTo>
                        <a:lnTo>
                          <a:pt x="82" y="205"/>
                        </a:lnTo>
                        <a:lnTo>
                          <a:pt x="86" y="206"/>
                        </a:lnTo>
                        <a:lnTo>
                          <a:pt x="91" y="207"/>
                        </a:lnTo>
                        <a:lnTo>
                          <a:pt x="95" y="206"/>
                        </a:lnTo>
                        <a:lnTo>
                          <a:pt x="99" y="205"/>
                        </a:lnTo>
                        <a:lnTo>
                          <a:pt x="103" y="204"/>
                        </a:lnTo>
                        <a:lnTo>
                          <a:pt x="106" y="200"/>
                        </a:lnTo>
                        <a:lnTo>
                          <a:pt x="110" y="197"/>
                        </a:lnTo>
                        <a:lnTo>
                          <a:pt x="112" y="193"/>
                        </a:lnTo>
                        <a:lnTo>
                          <a:pt x="113" y="189"/>
                        </a:lnTo>
                        <a:lnTo>
                          <a:pt x="114" y="18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3" name="Freeform 762"/>
                  <p:cNvSpPr>
                    <a:spLocks noChangeAspect="1"/>
                  </p:cNvSpPr>
                  <p:nvPr/>
                </p:nvSpPr>
                <p:spPr bwMode="auto">
                  <a:xfrm>
                    <a:off x="3462" y="1417"/>
                    <a:ext cx="7" cy="93"/>
                  </a:xfrm>
                  <a:custGeom>
                    <a:avLst/>
                    <a:gdLst>
                      <a:gd name="T0" fmla="*/ 3 w 47"/>
                      <a:gd name="T1" fmla="*/ 93 h 316"/>
                      <a:gd name="T2" fmla="*/ 7 w 47"/>
                      <a:gd name="T3" fmla="*/ 86 h 316"/>
                      <a:gd name="T4" fmla="*/ 7 w 47"/>
                      <a:gd name="T5" fmla="*/ 0 h 316"/>
                      <a:gd name="T6" fmla="*/ 0 w 47"/>
                      <a:gd name="T7" fmla="*/ 0 h 316"/>
                      <a:gd name="T8" fmla="*/ 0 w 47"/>
                      <a:gd name="T9" fmla="*/ 86 h 316"/>
                      <a:gd name="T10" fmla="*/ 3 w 47"/>
                      <a:gd name="T11" fmla="*/ 93 h 316"/>
                      <a:gd name="T12" fmla="*/ 0 w 47"/>
                      <a:gd name="T13" fmla="*/ 86 h 316"/>
                      <a:gd name="T14" fmla="*/ 0 w 47"/>
                      <a:gd name="T15" fmla="*/ 88 h 316"/>
                      <a:gd name="T16" fmla="*/ 0 w 47"/>
                      <a:gd name="T17" fmla="*/ 89 h 316"/>
                      <a:gd name="T18" fmla="*/ 1 w 47"/>
                      <a:gd name="T19" fmla="*/ 90 h 316"/>
                      <a:gd name="T20" fmla="*/ 1 w 47"/>
                      <a:gd name="T21" fmla="*/ 91 h 316"/>
                      <a:gd name="T22" fmla="*/ 2 w 47"/>
                      <a:gd name="T23" fmla="*/ 92 h 316"/>
                      <a:gd name="T24" fmla="*/ 2 w 47"/>
                      <a:gd name="T25" fmla="*/ 92 h 316"/>
                      <a:gd name="T26" fmla="*/ 3 w 47"/>
                      <a:gd name="T27" fmla="*/ 93 h 316"/>
                      <a:gd name="T28" fmla="*/ 4 w 47"/>
                      <a:gd name="T29" fmla="*/ 93 h 316"/>
                      <a:gd name="T30" fmla="*/ 4 w 47"/>
                      <a:gd name="T31" fmla="*/ 93 h 316"/>
                      <a:gd name="T32" fmla="*/ 5 w 47"/>
                      <a:gd name="T33" fmla="*/ 92 h 316"/>
                      <a:gd name="T34" fmla="*/ 5 w 47"/>
                      <a:gd name="T35" fmla="*/ 92 h 316"/>
                      <a:gd name="T36" fmla="*/ 6 w 47"/>
                      <a:gd name="T37" fmla="*/ 91 h 316"/>
                      <a:gd name="T38" fmla="*/ 6 w 47"/>
                      <a:gd name="T39" fmla="*/ 90 h 316"/>
                      <a:gd name="T40" fmla="*/ 7 w 47"/>
                      <a:gd name="T41" fmla="*/ 89 h 316"/>
                      <a:gd name="T42" fmla="*/ 7 w 47"/>
                      <a:gd name="T43" fmla="*/ 88 h 316"/>
                      <a:gd name="T44" fmla="*/ 7 w 47"/>
                      <a:gd name="T45" fmla="*/ 86 h 316"/>
                      <a:gd name="T46" fmla="*/ 3 w 47"/>
                      <a:gd name="T47" fmla="*/ 93 h 31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316">
                        <a:moveTo>
                          <a:pt x="18" y="315"/>
                        </a:moveTo>
                        <a:lnTo>
                          <a:pt x="47" y="292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292"/>
                        </a:lnTo>
                        <a:lnTo>
                          <a:pt x="18" y="315"/>
                        </a:lnTo>
                        <a:lnTo>
                          <a:pt x="0" y="292"/>
                        </a:lnTo>
                        <a:lnTo>
                          <a:pt x="0" y="299"/>
                        </a:lnTo>
                        <a:lnTo>
                          <a:pt x="3" y="303"/>
                        </a:lnTo>
                        <a:lnTo>
                          <a:pt x="5" y="307"/>
                        </a:lnTo>
                        <a:lnTo>
                          <a:pt x="8" y="310"/>
                        </a:lnTo>
                        <a:lnTo>
                          <a:pt x="11" y="312"/>
                        </a:lnTo>
                        <a:lnTo>
                          <a:pt x="15" y="314"/>
                        </a:lnTo>
                        <a:lnTo>
                          <a:pt x="19" y="315"/>
                        </a:lnTo>
                        <a:lnTo>
                          <a:pt x="24" y="316"/>
                        </a:lnTo>
                        <a:lnTo>
                          <a:pt x="28" y="315"/>
                        </a:lnTo>
                        <a:lnTo>
                          <a:pt x="32" y="314"/>
                        </a:lnTo>
                        <a:lnTo>
                          <a:pt x="36" y="312"/>
                        </a:lnTo>
                        <a:lnTo>
                          <a:pt x="39" y="310"/>
                        </a:lnTo>
                        <a:lnTo>
                          <a:pt x="43" y="307"/>
                        </a:lnTo>
                        <a:lnTo>
                          <a:pt x="45" y="303"/>
                        </a:lnTo>
                        <a:lnTo>
                          <a:pt x="46" y="299"/>
                        </a:lnTo>
                        <a:lnTo>
                          <a:pt x="47" y="292"/>
                        </a:lnTo>
                        <a:lnTo>
                          <a:pt x="18" y="31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4" name="Freeform 763"/>
                  <p:cNvSpPr>
                    <a:spLocks noChangeAspect="1"/>
                  </p:cNvSpPr>
                  <p:nvPr/>
                </p:nvSpPr>
                <p:spPr bwMode="auto">
                  <a:xfrm>
                    <a:off x="3462" y="1496"/>
                    <a:ext cx="36" cy="21"/>
                  </a:xfrm>
                  <a:custGeom>
                    <a:avLst/>
                    <a:gdLst>
                      <a:gd name="T0" fmla="*/ 36 w 121"/>
                      <a:gd name="T1" fmla="*/ 14 h 66"/>
                      <a:gd name="T2" fmla="*/ 31 w 121"/>
                      <a:gd name="T3" fmla="*/ 7 h 66"/>
                      <a:gd name="T4" fmla="*/ 3 w 121"/>
                      <a:gd name="T5" fmla="*/ 0 h 66"/>
                      <a:gd name="T6" fmla="*/ 0 w 121"/>
                      <a:gd name="T7" fmla="*/ 14 h 66"/>
                      <a:gd name="T8" fmla="*/ 28 w 121"/>
                      <a:gd name="T9" fmla="*/ 21 h 66"/>
                      <a:gd name="T10" fmla="*/ 36 w 121"/>
                      <a:gd name="T11" fmla="*/ 14 h 66"/>
                      <a:gd name="T12" fmla="*/ 28 w 121"/>
                      <a:gd name="T13" fmla="*/ 21 h 66"/>
                      <a:gd name="T14" fmla="*/ 29 w 121"/>
                      <a:gd name="T15" fmla="*/ 21 h 66"/>
                      <a:gd name="T16" fmla="*/ 31 w 121"/>
                      <a:gd name="T17" fmla="*/ 21 h 66"/>
                      <a:gd name="T18" fmla="*/ 32 w 121"/>
                      <a:gd name="T19" fmla="*/ 21 h 66"/>
                      <a:gd name="T20" fmla="*/ 33 w 121"/>
                      <a:gd name="T21" fmla="*/ 20 h 66"/>
                      <a:gd name="T22" fmla="*/ 34 w 121"/>
                      <a:gd name="T23" fmla="*/ 19 h 66"/>
                      <a:gd name="T24" fmla="*/ 35 w 121"/>
                      <a:gd name="T25" fmla="*/ 18 h 66"/>
                      <a:gd name="T26" fmla="*/ 36 w 121"/>
                      <a:gd name="T27" fmla="*/ 17 h 66"/>
                      <a:gd name="T28" fmla="*/ 36 w 121"/>
                      <a:gd name="T29" fmla="*/ 16 h 66"/>
                      <a:gd name="T30" fmla="*/ 36 w 121"/>
                      <a:gd name="T31" fmla="*/ 14 h 66"/>
                      <a:gd name="T32" fmla="*/ 36 w 121"/>
                      <a:gd name="T33" fmla="*/ 13 h 66"/>
                      <a:gd name="T34" fmla="*/ 36 w 121"/>
                      <a:gd name="T35" fmla="*/ 11 h 66"/>
                      <a:gd name="T36" fmla="*/ 35 w 121"/>
                      <a:gd name="T37" fmla="*/ 10 h 66"/>
                      <a:gd name="T38" fmla="*/ 35 w 121"/>
                      <a:gd name="T39" fmla="*/ 9 h 66"/>
                      <a:gd name="T40" fmla="*/ 34 w 121"/>
                      <a:gd name="T41" fmla="*/ 8 h 66"/>
                      <a:gd name="T42" fmla="*/ 32 w 121"/>
                      <a:gd name="T43" fmla="*/ 7 h 66"/>
                      <a:gd name="T44" fmla="*/ 31 w 121"/>
                      <a:gd name="T45" fmla="*/ 7 h 66"/>
                      <a:gd name="T46" fmla="*/ 36 w 121"/>
                      <a:gd name="T47" fmla="*/ 14 h 6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121" h="66">
                        <a:moveTo>
                          <a:pt x="121" y="43"/>
                        </a:moveTo>
                        <a:lnTo>
                          <a:pt x="104" y="21"/>
                        </a:lnTo>
                        <a:lnTo>
                          <a:pt x="11" y="0"/>
                        </a:lnTo>
                        <a:lnTo>
                          <a:pt x="0" y="45"/>
                        </a:lnTo>
                        <a:lnTo>
                          <a:pt x="94" y="66"/>
                        </a:lnTo>
                        <a:lnTo>
                          <a:pt x="121" y="43"/>
                        </a:lnTo>
                        <a:lnTo>
                          <a:pt x="94" y="66"/>
                        </a:lnTo>
                        <a:lnTo>
                          <a:pt x="99" y="66"/>
                        </a:lnTo>
                        <a:lnTo>
                          <a:pt x="104" y="66"/>
                        </a:lnTo>
                        <a:lnTo>
                          <a:pt x="109" y="65"/>
                        </a:lnTo>
                        <a:lnTo>
                          <a:pt x="112" y="62"/>
                        </a:lnTo>
                        <a:lnTo>
                          <a:pt x="115" y="60"/>
                        </a:lnTo>
                        <a:lnTo>
                          <a:pt x="118" y="57"/>
                        </a:lnTo>
                        <a:lnTo>
                          <a:pt x="120" y="53"/>
                        </a:lnTo>
                        <a:lnTo>
                          <a:pt x="121" y="49"/>
                        </a:lnTo>
                        <a:lnTo>
                          <a:pt x="121" y="44"/>
                        </a:lnTo>
                        <a:lnTo>
                          <a:pt x="121" y="40"/>
                        </a:lnTo>
                        <a:lnTo>
                          <a:pt x="120" y="36"/>
                        </a:lnTo>
                        <a:lnTo>
                          <a:pt x="119" y="32"/>
                        </a:lnTo>
                        <a:lnTo>
                          <a:pt x="116" y="29"/>
                        </a:lnTo>
                        <a:lnTo>
                          <a:pt x="113" y="25"/>
                        </a:lnTo>
                        <a:lnTo>
                          <a:pt x="109" y="22"/>
                        </a:lnTo>
                        <a:lnTo>
                          <a:pt x="104" y="21"/>
                        </a:lnTo>
                        <a:lnTo>
                          <a:pt x="121" y="4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5" name="Freeform 764"/>
                  <p:cNvSpPr>
                    <a:spLocks noChangeAspect="1"/>
                  </p:cNvSpPr>
                  <p:nvPr/>
                </p:nvSpPr>
                <p:spPr bwMode="auto">
                  <a:xfrm>
                    <a:off x="3483" y="1511"/>
                    <a:ext cx="14" cy="36"/>
                  </a:xfrm>
                  <a:custGeom>
                    <a:avLst/>
                    <a:gdLst>
                      <a:gd name="T0" fmla="*/ 7 w 46"/>
                      <a:gd name="T1" fmla="*/ 36 h 110"/>
                      <a:gd name="T2" fmla="*/ 14 w 46"/>
                      <a:gd name="T3" fmla="*/ 28 h 110"/>
                      <a:gd name="T4" fmla="*/ 14 w 46"/>
                      <a:gd name="T5" fmla="*/ 0 h 110"/>
                      <a:gd name="T6" fmla="*/ 0 w 46"/>
                      <a:gd name="T7" fmla="*/ 0 h 110"/>
                      <a:gd name="T8" fmla="*/ 0 w 46"/>
                      <a:gd name="T9" fmla="*/ 28 h 110"/>
                      <a:gd name="T10" fmla="*/ 7 w 46"/>
                      <a:gd name="T11" fmla="*/ 36 h 110"/>
                      <a:gd name="T12" fmla="*/ 0 w 46"/>
                      <a:gd name="T13" fmla="*/ 28 h 110"/>
                      <a:gd name="T14" fmla="*/ 0 w 46"/>
                      <a:gd name="T15" fmla="*/ 30 h 110"/>
                      <a:gd name="T16" fmla="*/ 1 w 46"/>
                      <a:gd name="T17" fmla="*/ 32 h 110"/>
                      <a:gd name="T18" fmla="*/ 1 w 46"/>
                      <a:gd name="T19" fmla="*/ 33 h 110"/>
                      <a:gd name="T20" fmla="*/ 2 w 46"/>
                      <a:gd name="T21" fmla="*/ 34 h 110"/>
                      <a:gd name="T22" fmla="*/ 4 w 46"/>
                      <a:gd name="T23" fmla="*/ 35 h 110"/>
                      <a:gd name="T24" fmla="*/ 5 w 46"/>
                      <a:gd name="T25" fmla="*/ 36 h 110"/>
                      <a:gd name="T26" fmla="*/ 6 w 46"/>
                      <a:gd name="T27" fmla="*/ 36 h 110"/>
                      <a:gd name="T28" fmla="*/ 7 w 46"/>
                      <a:gd name="T29" fmla="*/ 36 h 110"/>
                      <a:gd name="T30" fmla="*/ 9 w 46"/>
                      <a:gd name="T31" fmla="*/ 36 h 110"/>
                      <a:gd name="T32" fmla="*/ 10 w 46"/>
                      <a:gd name="T33" fmla="*/ 36 h 110"/>
                      <a:gd name="T34" fmla="*/ 11 w 46"/>
                      <a:gd name="T35" fmla="*/ 35 h 110"/>
                      <a:gd name="T36" fmla="*/ 12 w 46"/>
                      <a:gd name="T37" fmla="*/ 34 h 110"/>
                      <a:gd name="T38" fmla="*/ 13 w 46"/>
                      <a:gd name="T39" fmla="*/ 33 h 110"/>
                      <a:gd name="T40" fmla="*/ 14 w 46"/>
                      <a:gd name="T41" fmla="*/ 32 h 110"/>
                      <a:gd name="T42" fmla="*/ 14 w 46"/>
                      <a:gd name="T43" fmla="*/ 30 h 110"/>
                      <a:gd name="T44" fmla="*/ 14 w 46"/>
                      <a:gd name="T45" fmla="*/ 28 h 110"/>
                      <a:gd name="T46" fmla="*/ 7 w 46"/>
                      <a:gd name="T47" fmla="*/ 36 h 110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10">
                        <a:moveTo>
                          <a:pt x="23" y="110"/>
                        </a:moveTo>
                        <a:lnTo>
                          <a:pt x="46" y="87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87"/>
                        </a:lnTo>
                        <a:lnTo>
                          <a:pt x="23" y="110"/>
                        </a:lnTo>
                        <a:lnTo>
                          <a:pt x="0" y="87"/>
                        </a:lnTo>
                        <a:lnTo>
                          <a:pt x="1" y="92"/>
                        </a:lnTo>
                        <a:lnTo>
                          <a:pt x="2" y="97"/>
                        </a:lnTo>
                        <a:lnTo>
                          <a:pt x="4" y="101"/>
                        </a:lnTo>
                        <a:lnTo>
                          <a:pt x="8" y="105"/>
                        </a:lnTo>
                        <a:lnTo>
                          <a:pt x="12" y="107"/>
                        </a:lnTo>
                        <a:lnTo>
                          <a:pt x="15" y="109"/>
                        </a:lnTo>
                        <a:lnTo>
                          <a:pt x="19" y="110"/>
                        </a:lnTo>
                        <a:lnTo>
                          <a:pt x="23" y="110"/>
                        </a:lnTo>
                        <a:lnTo>
                          <a:pt x="29" y="110"/>
                        </a:lnTo>
                        <a:lnTo>
                          <a:pt x="32" y="109"/>
                        </a:lnTo>
                        <a:lnTo>
                          <a:pt x="36" y="107"/>
                        </a:lnTo>
                        <a:lnTo>
                          <a:pt x="40" y="105"/>
                        </a:lnTo>
                        <a:lnTo>
                          <a:pt x="42" y="101"/>
                        </a:lnTo>
                        <a:lnTo>
                          <a:pt x="45" y="97"/>
                        </a:lnTo>
                        <a:lnTo>
                          <a:pt x="46" y="92"/>
                        </a:lnTo>
                        <a:lnTo>
                          <a:pt x="46" y="87"/>
                        </a:lnTo>
                        <a:lnTo>
                          <a:pt x="23" y="11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6" name="Freeform 765"/>
                  <p:cNvSpPr>
                    <a:spLocks noChangeAspect="1"/>
                  </p:cNvSpPr>
                  <p:nvPr/>
                </p:nvSpPr>
                <p:spPr bwMode="auto">
                  <a:xfrm>
                    <a:off x="3462" y="1532"/>
                    <a:ext cx="29" cy="14"/>
                  </a:xfrm>
                  <a:custGeom>
                    <a:avLst/>
                    <a:gdLst>
                      <a:gd name="T0" fmla="*/ 0 w 102"/>
                      <a:gd name="T1" fmla="*/ 7 h 47"/>
                      <a:gd name="T2" fmla="*/ 7 w 102"/>
                      <a:gd name="T3" fmla="*/ 14 h 47"/>
                      <a:gd name="T4" fmla="*/ 29 w 102"/>
                      <a:gd name="T5" fmla="*/ 14 h 47"/>
                      <a:gd name="T6" fmla="*/ 29 w 102"/>
                      <a:gd name="T7" fmla="*/ 0 h 47"/>
                      <a:gd name="T8" fmla="*/ 7 w 102"/>
                      <a:gd name="T9" fmla="*/ 0 h 47"/>
                      <a:gd name="T10" fmla="*/ 0 w 102"/>
                      <a:gd name="T11" fmla="*/ 7 h 47"/>
                      <a:gd name="T12" fmla="*/ 7 w 102"/>
                      <a:gd name="T13" fmla="*/ 0 h 47"/>
                      <a:gd name="T14" fmla="*/ 5 w 102"/>
                      <a:gd name="T15" fmla="*/ 1 h 47"/>
                      <a:gd name="T16" fmla="*/ 4 w 102"/>
                      <a:gd name="T17" fmla="*/ 1 h 47"/>
                      <a:gd name="T18" fmla="*/ 3 w 102"/>
                      <a:gd name="T19" fmla="*/ 1 h 47"/>
                      <a:gd name="T20" fmla="*/ 1 w 102"/>
                      <a:gd name="T21" fmla="*/ 2 h 47"/>
                      <a:gd name="T22" fmla="*/ 1 w 102"/>
                      <a:gd name="T23" fmla="*/ 3 h 47"/>
                      <a:gd name="T24" fmla="*/ 0 w 102"/>
                      <a:gd name="T25" fmla="*/ 4 h 47"/>
                      <a:gd name="T26" fmla="*/ 0 w 102"/>
                      <a:gd name="T27" fmla="*/ 6 h 47"/>
                      <a:gd name="T28" fmla="*/ 0 w 102"/>
                      <a:gd name="T29" fmla="*/ 7 h 47"/>
                      <a:gd name="T30" fmla="*/ 0 w 102"/>
                      <a:gd name="T31" fmla="*/ 8 h 47"/>
                      <a:gd name="T32" fmla="*/ 0 w 102"/>
                      <a:gd name="T33" fmla="*/ 10 h 47"/>
                      <a:gd name="T34" fmla="*/ 1 w 102"/>
                      <a:gd name="T35" fmla="*/ 11 h 47"/>
                      <a:gd name="T36" fmla="*/ 1 w 102"/>
                      <a:gd name="T37" fmla="*/ 12 h 47"/>
                      <a:gd name="T38" fmla="*/ 3 w 102"/>
                      <a:gd name="T39" fmla="*/ 13 h 47"/>
                      <a:gd name="T40" fmla="*/ 4 w 102"/>
                      <a:gd name="T41" fmla="*/ 13 h 47"/>
                      <a:gd name="T42" fmla="*/ 5 w 102"/>
                      <a:gd name="T43" fmla="*/ 14 h 47"/>
                      <a:gd name="T44" fmla="*/ 7 w 102"/>
                      <a:gd name="T45" fmla="*/ 14 h 47"/>
                      <a:gd name="T46" fmla="*/ 0 w 102"/>
                      <a:gd name="T47" fmla="*/ 7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102" h="47">
                        <a:moveTo>
                          <a:pt x="0" y="24"/>
                        </a:moveTo>
                        <a:lnTo>
                          <a:pt x="23" y="47"/>
                        </a:lnTo>
                        <a:lnTo>
                          <a:pt x="102" y="47"/>
                        </a:lnTo>
                        <a:lnTo>
                          <a:pt x="102" y="0"/>
                        </a:lnTo>
                        <a:lnTo>
                          <a:pt x="23" y="0"/>
                        </a:lnTo>
                        <a:lnTo>
                          <a:pt x="0" y="24"/>
                        </a:lnTo>
                        <a:lnTo>
                          <a:pt x="23" y="0"/>
                        </a:lnTo>
                        <a:lnTo>
                          <a:pt x="18" y="2"/>
                        </a:lnTo>
                        <a:lnTo>
                          <a:pt x="13" y="3"/>
                        </a:lnTo>
                        <a:lnTo>
                          <a:pt x="9" y="5"/>
                        </a:lnTo>
                        <a:lnTo>
                          <a:pt x="5" y="8"/>
                        </a:lnTo>
                        <a:lnTo>
                          <a:pt x="3" y="11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4"/>
                        </a:lnTo>
                        <a:lnTo>
                          <a:pt x="0" y="28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9" y="43"/>
                        </a:lnTo>
                        <a:lnTo>
                          <a:pt x="13" y="45"/>
                        </a:lnTo>
                        <a:lnTo>
                          <a:pt x="18" y="47"/>
                        </a:lnTo>
                        <a:lnTo>
                          <a:pt x="23" y="47"/>
                        </a:ln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7" name="Freeform 766"/>
                  <p:cNvSpPr>
                    <a:spLocks noChangeAspect="1"/>
                  </p:cNvSpPr>
                  <p:nvPr/>
                </p:nvSpPr>
                <p:spPr bwMode="auto">
                  <a:xfrm>
                    <a:off x="3462" y="1539"/>
                    <a:ext cx="14" cy="336"/>
                  </a:xfrm>
                  <a:custGeom>
                    <a:avLst/>
                    <a:gdLst>
                      <a:gd name="T0" fmla="*/ 7 w 46"/>
                      <a:gd name="T1" fmla="*/ 336 h 1117"/>
                      <a:gd name="T2" fmla="*/ 14 w 46"/>
                      <a:gd name="T3" fmla="*/ 329 h 1117"/>
                      <a:gd name="T4" fmla="*/ 14 w 46"/>
                      <a:gd name="T5" fmla="*/ 0 h 1117"/>
                      <a:gd name="T6" fmla="*/ 0 w 46"/>
                      <a:gd name="T7" fmla="*/ 0 h 1117"/>
                      <a:gd name="T8" fmla="*/ 0 w 46"/>
                      <a:gd name="T9" fmla="*/ 329 h 1117"/>
                      <a:gd name="T10" fmla="*/ 7 w 46"/>
                      <a:gd name="T11" fmla="*/ 336 h 1117"/>
                      <a:gd name="T12" fmla="*/ 0 w 46"/>
                      <a:gd name="T13" fmla="*/ 329 h 1117"/>
                      <a:gd name="T14" fmla="*/ 0 w 46"/>
                      <a:gd name="T15" fmla="*/ 331 h 1117"/>
                      <a:gd name="T16" fmla="*/ 1 w 46"/>
                      <a:gd name="T17" fmla="*/ 332 h 1117"/>
                      <a:gd name="T18" fmla="*/ 1 w 46"/>
                      <a:gd name="T19" fmla="*/ 333 h 1117"/>
                      <a:gd name="T20" fmla="*/ 2 w 46"/>
                      <a:gd name="T21" fmla="*/ 334 h 1117"/>
                      <a:gd name="T22" fmla="*/ 3 w 46"/>
                      <a:gd name="T23" fmla="*/ 335 h 1117"/>
                      <a:gd name="T24" fmla="*/ 5 w 46"/>
                      <a:gd name="T25" fmla="*/ 335 h 1117"/>
                      <a:gd name="T26" fmla="*/ 6 w 46"/>
                      <a:gd name="T27" fmla="*/ 336 h 1117"/>
                      <a:gd name="T28" fmla="*/ 7 w 46"/>
                      <a:gd name="T29" fmla="*/ 336 h 1117"/>
                      <a:gd name="T30" fmla="*/ 9 w 46"/>
                      <a:gd name="T31" fmla="*/ 336 h 1117"/>
                      <a:gd name="T32" fmla="*/ 10 w 46"/>
                      <a:gd name="T33" fmla="*/ 335 h 1117"/>
                      <a:gd name="T34" fmla="*/ 11 w 46"/>
                      <a:gd name="T35" fmla="*/ 335 h 1117"/>
                      <a:gd name="T36" fmla="*/ 12 w 46"/>
                      <a:gd name="T37" fmla="*/ 334 h 1117"/>
                      <a:gd name="T38" fmla="*/ 13 w 46"/>
                      <a:gd name="T39" fmla="*/ 333 h 1117"/>
                      <a:gd name="T40" fmla="*/ 13 w 46"/>
                      <a:gd name="T41" fmla="*/ 332 h 1117"/>
                      <a:gd name="T42" fmla="*/ 14 w 46"/>
                      <a:gd name="T43" fmla="*/ 331 h 1117"/>
                      <a:gd name="T44" fmla="*/ 14 w 46"/>
                      <a:gd name="T45" fmla="*/ 329 h 1117"/>
                      <a:gd name="T46" fmla="*/ 7 w 46"/>
                      <a:gd name="T47" fmla="*/ 336 h 111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117">
                        <a:moveTo>
                          <a:pt x="23" y="1117"/>
                        </a:moveTo>
                        <a:lnTo>
                          <a:pt x="46" y="1094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94"/>
                        </a:lnTo>
                        <a:lnTo>
                          <a:pt x="23" y="1117"/>
                        </a:lnTo>
                        <a:lnTo>
                          <a:pt x="0" y="1094"/>
                        </a:lnTo>
                        <a:lnTo>
                          <a:pt x="0" y="1099"/>
                        </a:lnTo>
                        <a:lnTo>
                          <a:pt x="2" y="1103"/>
                        </a:lnTo>
                        <a:lnTo>
                          <a:pt x="4" y="1107"/>
                        </a:lnTo>
                        <a:lnTo>
                          <a:pt x="8" y="1110"/>
                        </a:lnTo>
                        <a:lnTo>
                          <a:pt x="11" y="1114"/>
                        </a:lnTo>
                        <a:lnTo>
                          <a:pt x="15" y="1115"/>
                        </a:lnTo>
                        <a:lnTo>
                          <a:pt x="19" y="1116"/>
                        </a:lnTo>
                        <a:lnTo>
                          <a:pt x="23" y="1117"/>
                        </a:lnTo>
                        <a:lnTo>
                          <a:pt x="28" y="1116"/>
                        </a:lnTo>
                        <a:lnTo>
                          <a:pt x="32" y="1115"/>
                        </a:lnTo>
                        <a:lnTo>
                          <a:pt x="36" y="1114"/>
                        </a:lnTo>
                        <a:lnTo>
                          <a:pt x="39" y="1110"/>
                        </a:lnTo>
                        <a:lnTo>
                          <a:pt x="42" y="1107"/>
                        </a:lnTo>
                        <a:lnTo>
                          <a:pt x="44" y="1103"/>
                        </a:lnTo>
                        <a:lnTo>
                          <a:pt x="45" y="1099"/>
                        </a:lnTo>
                        <a:lnTo>
                          <a:pt x="46" y="1094"/>
                        </a:lnTo>
                        <a:lnTo>
                          <a:pt x="23" y="1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8" name="Freeform 767"/>
                  <p:cNvSpPr>
                    <a:spLocks noChangeAspect="1"/>
                  </p:cNvSpPr>
                  <p:nvPr/>
                </p:nvSpPr>
                <p:spPr bwMode="auto">
                  <a:xfrm>
                    <a:off x="3469" y="1861"/>
                    <a:ext cx="14" cy="14"/>
                  </a:xfrm>
                  <a:custGeom>
                    <a:avLst/>
                    <a:gdLst>
                      <a:gd name="T0" fmla="*/ 14 w 55"/>
                      <a:gd name="T1" fmla="*/ 7 h 47"/>
                      <a:gd name="T2" fmla="*/ 8 w 55"/>
                      <a:gd name="T3" fmla="*/ 0 h 47"/>
                      <a:gd name="T4" fmla="*/ 0 w 55"/>
                      <a:gd name="T5" fmla="*/ 0 h 47"/>
                      <a:gd name="T6" fmla="*/ 0 w 55"/>
                      <a:gd name="T7" fmla="*/ 14 h 47"/>
                      <a:gd name="T8" fmla="*/ 8 w 55"/>
                      <a:gd name="T9" fmla="*/ 14 h 47"/>
                      <a:gd name="T10" fmla="*/ 14 w 55"/>
                      <a:gd name="T11" fmla="*/ 7 h 47"/>
                      <a:gd name="T12" fmla="*/ 8 w 55"/>
                      <a:gd name="T13" fmla="*/ 14 h 47"/>
                      <a:gd name="T14" fmla="*/ 9 w 55"/>
                      <a:gd name="T15" fmla="*/ 14 h 47"/>
                      <a:gd name="T16" fmla="*/ 10 w 55"/>
                      <a:gd name="T17" fmla="*/ 13 h 47"/>
                      <a:gd name="T18" fmla="*/ 12 w 55"/>
                      <a:gd name="T19" fmla="*/ 13 h 47"/>
                      <a:gd name="T20" fmla="*/ 12 w 55"/>
                      <a:gd name="T21" fmla="*/ 12 h 47"/>
                      <a:gd name="T22" fmla="*/ 13 w 55"/>
                      <a:gd name="T23" fmla="*/ 11 h 47"/>
                      <a:gd name="T24" fmla="*/ 13 w 55"/>
                      <a:gd name="T25" fmla="*/ 10 h 47"/>
                      <a:gd name="T26" fmla="*/ 14 w 55"/>
                      <a:gd name="T27" fmla="*/ 8 h 47"/>
                      <a:gd name="T28" fmla="*/ 14 w 55"/>
                      <a:gd name="T29" fmla="*/ 7 h 47"/>
                      <a:gd name="T30" fmla="*/ 14 w 55"/>
                      <a:gd name="T31" fmla="*/ 6 h 47"/>
                      <a:gd name="T32" fmla="*/ 13 w 55"/>
                      <a:gd name="T33" fmla="*/ 4 h 47"/>
                      <a:gd name="T34" fmla="*/ 13 w 55"/>
                      <a:gd name="T35" fmla="*/ 3 h 47"/>
                      <a:gd name="T36" fmla="*/ 12 w 55"/>
                      <a:gd name="T37" fmla="*/ 2 h 47"/>
                      <a:gd name="T38" fmla="*/ 12 w 55"/>
                      <a:gd name="T39" fmla="*/ 1 h 47"/>
                      <a:gd name="T40" fmla="*/ 10 w 55"/>
                      <a:gd name="T41" fmla="*/ 1 h 47"/>
                      <a:gd name="T42" fmla="*/ 9 w 55"/>
                      <a:gd name="T43" fmla="*/ 0 h 47"/>
                      <a:gd name="T44" fmla="*/ 8 w 55"/>
                      <a:gd name="T45" fmla="*/ 0 h 47"/>
                      <a:gd name="T46" fmla="*/ 14 w 55"/>
                      <a:gd name="T47" fmla="*/ 7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55" h="47">
                        <a:moveTo>
                          <a:pt x="55" y="24"/>
                        </a:moveTo>
                        <a:lnTo>
                          <a:pt x="31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31" y="47"/>
                        </a:lnTo>
                        <a:lnTo>
                          <a:pt x="55" y="24"/>
                        </a:lnTo>
                        <a:lnTo>
                          <a:pt x="31" y="47"/>
                        </a:lnTo>
                        <a:lnTo>
                          <a:pt x="37" y="46"/>
                        </a:lnTo>
                        <a:lnTo>
                          <a:pt x="41" y="45"/>
                        </a:lnTo>
                        <a:lnTo>
                          <a:pt x="46" y="43"/>
                        </a:lnTo>
                        <a:lnTo>
                          <a:pt x="49" y="39"/>
                        </a:lnTo>
                        <a:lnTo>
                          <a:pt x="51" y="36"/>
                        </a:lnTo>
                        <a:lnTo>
                          <a:pt x="53" y="32"/>
                        </a:lnTo>
                        <a:lnTo>
                          <a:pt x="54" y="28"/>
                        </a:lnTo>
                        <a:lnTo>
                          <a:pt x="55" y="24"/>
                        </a:lnTo>
                        <a:lnTo>
                          <a:pt x="54" y="19"/>
                        </a:lnTo>
                        <a:lnTo>
                          <a:pt x="53" y="15"/>
                        </a:lnTo>
                        <a:lnTo>
                          <a:pt x="51" y="11"/>
                        </a:lnTo>
                        <a:lnTo>
                          <a:pt x="49" y="8"/>
                        </a:lnTo>
                        <a:lnTo>
                          <a:pt x="46" y="5"/>
                        </a:lnTo>
                        <a:lnTo>
                          <a:pt x="41" y="3"/>
                        </a:lnTo>
                        <a:lnTo>
                          <a:pt x="37" y="0"/>
                        </a:lnTo>
                        <a:lnTo>
                          <a:pt x="31" y="0"/>
                        </a:lnTo>
                        <a:lnTo>
                          <a:pt x="55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9" name="Freeform 768"/>
                  <p:cNvSpPr>
                    <a:spLocks noChangeAspect="1"/>
                  </p:cNvSpPr>
                  <p:nvPr/>
                </p:nvSpPr>
                <p:spPr bwMode="auto">
                  <a:xfrm>
                    <a:off x="3469" y="1868"/>
                    <a:ext cx="14" cy="64"/>
                  </a:xfrm>
                  <a:custGeom>
                    <a:avLst/>
                    <a:gdLst>
                      <a:gd name="T0" fmla="*/ 7 w 47"/>
                      <a:gd name="T1" fmla="*/ 64 h 220"/>
                      <a:gd name="T2" fmla="*/ 14 w 47"/>
                      <a:gd name="T3" fmla="*/ 57 h 220"/>
                      <a:gd name="T4" fmla="*/ 14 w 47"/>
                      <a:gd name="T5" fmla="*/ 0 h 220"/>
                      <a:gd name="T6" fmla="*/ 0 w 47"/>
                      <a:gd name="T7" fmla="*/ 0 h 220"/>
                      <a:gd name="T8" fmla="*/ 0 w 47"/>
                      <a:gd name="T9" fmla="*/ 57 h 220"/>
                      <a:gd name="T10" fmla="*/ 7 w 47"/>
                      <a:gd name="T11" fmla="*/ 64 h 220"/>
                      <a:gd name="T12" fmla="*/ 0 w 47"/>
                      <a:gd name="T13" fmla="*/ 57 h 220"/>
                      <a:gd name="T14" fmla="*/ 0 w 47"/>
                      <a:gd name="T15" fmla="*/ 59 h 220"/>
                      <a:gd name="T16" fmla="*/ 1 w 47"/>
                      <a:gd name="T17" fmla="*/ 60 h 220"/>
                      <a:gd name="T18" fmla="*/ 1 w 47"/>
                      <a:gd name="T19" fmla="*/ 61 h 220"/>
                      <a:gd name="T20" fmla="*/ 2 w 47"/>
                      <a:gd name="T21" fmla="*/ 62 h 220"/>
                      <a:gd name="T22" fmla="*/ 3 w 47"/>
                      <a:gd name="T23" fmla="*/ 63 h 220"/>
                      <a:gd name="T24" fmla="*/ 4 w 47"/>
                      <a:gd name="T25" fmla="*/ 63 h 220"/>
                      <a:gd name="T26" fmla="*/ 6 w 47"/>
                      <a:gd name="T27" fmla="*/ 64 h 220"/>
                      <a:gd name="T28" fmla="*/ 7 w 47"/>
                      <a:gd name="T29" fmla="*/ 64 h 220"/>
                      <a:gd name="T30" fmla="*/ 8 w 47"/>
                      <a:gd name="T31" fmla="*/ 64 h 220"/>
                      <a:gd name="T32" fmla="*/ 10 w 47"/>
                      <a:gd name="T33" fmla="*/ 63 h 220"/>
                      <a:gd name="T34" fmla="*/ 10 w 47"/>
                      <a:gd name="T35" fmla="*/ 63 h 220"/>
                      <a:gd name="T36" fmla="*/ 12 w 47"/>
                      <a:gd name="T37" fmla="*/ 62 h 220"/>
                      <a:gd name="T38" fmla="*/ 13 w 47"/>
                      <a:gd name="T39" fmla="*/ 61 h 220"/>
                      <a:gd name="T40" fmla="*/ 13 w 47"/>
                      <a:gd name="T41" fmla="*/ 60 h 220"/>
                      <a:gd name="T42" fmla="*/ 14 w 47"/>
                      <a:gd name="T43" fmla="*/ 59 h 220"/>
                      <a:gd name="T44" fmla="*/ 14 w 47"/>
                      <a:gd name="T45" fmla="*/ 57 h 220"/>
                      <a:gd name="T46" fmla="*/ 7 w 47"/>
                      <a:gd name="T47" fmla="*/ 64 h 220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220">
                        <a:moveTo>
                          <a:pt x="23" y="220"/>
                        </a:moveTo>
                        <a:lnTo>
                          <a:pt x="47" y="19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96"/>
                        </a:lnTo>
                        <a:lnTo>
                          <a:pt x="23" y="220"/>
                        </a:lnTo>
                        <a:lnTo>
                          <a:pt x="0" y="196"/>
                        </a:lnTo>
                        <a:lnTo>
                          <a:pt x="1" y="202"/>
                        </a:lnTo>
                        <a:lnTo>
                          <a:pt x="2" y="206"/>
                        </a:lnTo>
                        <a:lnTo>
                          <a:pt x="4" y="210"/>
                        </a:lnTo>
                        <a:lnTo>
                          <a:pt x="7" y="213"/>
                        </a:lnTo>
                        <a:lnTo>
                          <a:pt x="11" y="216"/>
                        </a:lnTo>
                        <a:lnTo>
                          <a:pt x="14" y="218"/>
                        </a:lnTo>
                        <a:lnTo>
                          <a:pt x="19" y="220"/>
                        </a:lnTo>
                        <a:lnTo>
                          <a:pt x="23" y="220"/>
                        </a:lnTo>
                        <a:lnTo>
                          <a:pt x="28" y="220"/>
                        </a:lnTo>
                        <a:lnTo>
                          <a:pt x="32" y="218"/>
                        </a:lnTo>
                        <a:lnTo>
                          <a:pt x="35" y="216"/>
                        </a:lnTo>
                        <a:lnTo>
                          <a:pt x="40" y="213"/>
                        </a:lnTo>
                        <a:lnTo>
                          <a:pt x="42" y="210"/>
                        </a:lnTo>
                        <a:lnTo>
                          <a:pt x="45" y="206"/>
                        </a:lnTo>
                        <a:lnTo>
                          <a:pt x="46" y="202"/>
                        </a:lnTo>
                        <a:lnTo>
                          <a:pt x="47" y="196"/>
                        </a:lnTo>
                        <a:lnTo>
                          <a:pt x="23" y="2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0" name="Freeform 769"/>
                  <p:cNvSpPr>
                    <a:spLocks noChangeAspect="1"/>
                  </p:cNvSpPr>
                  <p:nvPr/>
                </p:nvSpPr>
                <p:spPr bwMode="auto">
                  <a:xfrm>
                    <a:off x="3462" y="1919"/>
                    <a:ext cx="14" cy="14"/>
                  </a:xfrm>
                  <a:custGeom>
                    <a:avLst/>
                    <a:gdLst>
                      <a:gd name="T0" fmla="*/ 0 w 43"/>
                      <a:gd name="T1" fmla="*/ 7 h 47"/>
                      <a:gd name="T2" fmla="*/ 7 w 43"/>
                      <a:gd name="T3" fmla="*/ 14 h 47"/>
                      <a:gd name="T4" fmla="*/ 14 w 43"/>
                      <a:gd name="T5" fmla="*/ 14 h 47"/>
                      <a:gd name="T6" fmla="*/ 14 w 43"/>
                      <a:gd name="T7" fmla="*/ 0 h 47"/>
                      <a:gd name="T8" fmla="*/ 7 w 43"/>
                      <a:gd name="T9" fmla="*/ 0 h 47"/>
                      <a:gd name="T10" fmla="*/ 0 w 43"/>
                      <a:gd name="T11" fmla="*/ 7 h 47"/>
                      <a:gd name="T12" fmla="*/ 7 w 43"/>
                      <a:gd name="T13" fmla="*/ 0 h 47"/>
                      <a:gd name="T14" fmla="*/ 6 w 43"/>
                      <a:gd name="T15" fmla="*/ 0 h 47"/>
                      <a:gd name="T16" fmla="*/ 4 w 43"/>
                      <a:gd name="T17" fmla="*/ 1 h 47"/>
                      <a:gd name="T18" fmla="*/ 3 w 43"/>
                      <a:gd name="T19" fmla="*/ 1 h 47"/>
                      <a:gd name="T20" fmla="*/ 2 w 43"/>
                      <a:gd name="T21" fmla="*/ 2 h 47"/>
                      <a:gd name="T22" fmla="*/ 1 w 43"/>
                      <a:gd name="T23" fmla="*/ 3 h 47"/>
                      <a:gd name="T24" fmla="*/ 0 w 43"/>
                      <a:gd name="T25" fmla="*/ 4 h 47"/>
                      <a:gd name="T26" fmla="*/ 0 w 43"/>
                      <a:gd name="T27" fmla="*/ 6 h 47"/>
                      <a:gd name="T28" fmla="*/ 0 w 43"/>
                      <a:gd name="T29" fmla="*/ 7 h 47"/>
                      <a:gd name="T30" fmla="*/ 0 w 43"/>
                      <a:gd name="T31" fmla="*/ 8 h 47"/>
                      <a:gd name="T32" fmla="*/ 0 w 43"/>
                      <a:gd name="T33" fmla="*/ 10 h 47"/>
                      <a:gd name="T34" fmla="*/ 1 w 43"/>
                      <a:gd name="T35" fmla="*/ 11 h 47"/>
                      <a:gd name="T36" fmla="*/ 2 w 43"/>
                      <a:gd name="T37" fmla="*/ 12 h 47"/>
                      <a:gd name="T38" fmla="*/ 3 w 43"/>
                      <a:gd name="T39" fmla="*/ 13 h 47"/>
                      <a:gd name="T40" fmla="*/ 4 w 43"/>
                      <a:gd name="T41" fmla="*/ 13 h 47"/>
                      <a:gd name="T42" fmla="*/ 6 w 43"/>
                      <a:gd name="T43" fmla="*/ 14 h 47"/>
                      <a:gd name="T44" fmla="*/ 7 w 43"/>
                      <a:gd name="T45" fmla="*/ 14 h 47"/>
                      <a:gd name="T46" fmla="*/ 0 w 43"/>
                      <a:gd name="T47" fmla="*/ 7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3" h="47">
                        <a:moveTo>
                          <a:pt x="0" y="23"/>
                        </a:moveTo>
                        <a:lnTo>
                          <a:pt x="23" y="47"/>
                        </a:lnTo>
                        <a:lnTo>
                          <a:pt x="43" y="47"/>
                        </a:lnTo>
                        <a:lnTo>
                          <a:pt x="43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2" y="2"/>
                        </a:lnTo>
                        <a:lnTo>
                          <a:pt x="8" y="5"/>
                        </a:lnTo>
                        <a:lnTo>
                          <a:pt x="5" y="8"/>
                        </a:lnTo>
                        <a:lnTo>
                          <a:pt x="3" y="11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8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5"/>
                        </a:lnTo>
                        <a:lnTo>
                          <a:pt x="18" y="46"/>
                        </a:lnTo>
                        <a:lnTo>
                          <a:pt x="23" y="47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1" name="Freeform 770"/>
                  <p:cNvSpPr>
                    <a:spLocks noChangeAspect="1"/>
                  </p:cNvSpPr>
                  <p:nvPr/>
                </p:nvSpPr>
                <p:spPr bwMode="auto">
                  <a:xfrm>
                    <a:off x="3462" y="1926"/>
                    <a:ext cx="14" cy="136"/>
                  </a:xfrm>
                  <a:custGeom>
                    <a:avLst/>
                    <a:gdLst>
                      <a:gd name="T0" fmla="*/ 1 w 46"/>
                      <a:gd name="T1" fmla="*/ 133 h 442"/>
                      <a:gd name="T2" fmla="*/ 14 w 46"/>
                      <a:gd name="T3" fmla="*/ 129 h 442"/>
                      <a:gd name="T4" fmla="*/ 14 w 46"/>
                      <a:gd name="T5" fmla="*/ 0 h 442"/>
                      <a:gd name="T6" fmla="*/ 0 w 46"/>
                      <a:gd name="T7" fmla="*/ 0 h 442"/>
                      <a:gd name="T8" fmla="*/ 0 w 46"/>
                      <a:gd name="T9" fmla="*/ 129 h 442"/>
                      <a:gd name="T10" fmla="*/ 1 w 46"/>
                      <a:gd name="T11" fmla="*/ 133 h 442"/>
                      <a:gd name="T12" fmla="*/ 0 w 46"/>
                      <a:gd name="T13" fmla="*/ 129 h 442"/>
                      <a:gd name="T14" fmla="*/ 0 w 46"/>
                      <a:gd name="T15" fmla="*/ 130 h 442"/>
                      <a:gd name="T16" fmla="*/ 1 w 46"/>
                      <a:gd name="T17" fmla="*/ 132 h 442"/>
                      <a:gd name="T18" fmla="*/ 1 w 46"/>
                      <a:gd name="T19" fmla="*/ 133 h 442"/>
                      <a:gd name="T20" fmla="*/ 2 w 46"/>
                      <a:gd name="T21" fmla="*/ 134 h 442"/>
                      <a:gd name="T22" fmla="*/ 3 w 46"/>
                      <a:gd name="T23" fmla="*/ 135 h 442"/>
                      <a:gd name="T24" fmla="*/ 4 w 46"/>
                      <a:gd name="T25" fmla="*/ 136 h 442"/>
                      <a:gd name="T26" fmla="*/ 6 w 46"/>
                      <a:gd name="T27" fmla="*/ 136 h 442"/>
                      <a:gd name="T28" fmla="*/ 7 w 46"/>
                      <a:gd name="T29" fmla="*/ 136 h 442"/>
                      <a:gd name="T30" fmla="*/ 8 w 46"/>
                      <a:gd name="T31" fmla="*/ 136 h 442"/>
                      <a:gd name="T32" fmla="*/ 9 w 46"/>
                      <a:gd name="T33" fmla="*/ 136 h 442"/>
                      <a:gd name="T34" fmla="*/ 11 w 46"/>
                      <a:gd name="T35" fmla="*/ 135 h 442"/>
                      <a:gd name="T36" fmla="*/ 12 w 46"/>
                      <a:gd name="T37" fmla="*/ 134 h 442"/>
                      <a:gd name="T38" fmla="*/ 13 w 46"/>
                      <a:gd name="T39" fmla="*/ 133 h 442"/>
                      <a:gd name="T40" fmla="*/ 13 w 46"/>
                      <a:gd name="T41" fmla="*/ 132 h 442"/>
                      <a:gd name="T42" fmla="*/ 14 w 46"/>
                      <a:gd name="T43" fmla="*/ 130 h 442"/>
                      <a:gd name="T44" fmla="*/ 14 w 46"/>
                      <a:gd name="T45" fmla="*/ 129 h 442"/>
                      <a:gd name="T46" fmla="*/ 1 w 46"/>
                      <a:gd name="T47" fmla="*/ 133 h 442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442">
                        <a:moveTo>
                          <a:pt x="4" y="432"/>
                        </a:moveTo>
                        <a:lnTo>
                          <a:pt x="46" y="418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418"/>
                        </a:lnTo>
                        <a:lnTo>
                          <a:pt x="4" y="432"/>
                        </a:lnTo>
                        <a:lnTo>
                          <a:pt x="0" y="418"/>
                        </a:lnTo>
                        <a:lnTo>
                          <a:pt x="0" y="424"/>
                        </a:lnTo>
                        <a:lnTo>
                          <a:pt x="2" y="429"/>
                        </a:lnTo>
                        <a:lnTo>
                          <a:pt x="4" y="432"/>
                        </a:lnTo>
                        <a:lnTo>
                          <a:pt x="7" y="435"/>
                        </a:lnTo>
                        <a:lnTo>
                          <a:pt x="10" y="438"/>
                        </a:lnTo>
                        <a:lnTo>
                          <a:pt x="14" y="441"/>
                        </a:lnTo>
                        <a:lnTo>
                          <a:pt x="19" y="442"/>
                        </a:lnTo>
                        <a:lnTo>
                          <a:pt x="23" y="442"/>
                        </a:lnTo>
                        <a:lnTo>
                          <a:pt x="27" y="442"/>
                        </a:lnTo>
                        <a:lnTo>
                          <a:pt x="31" y="441"/>
                        </a:lnTo>
                        <a:lnTo>
                          <a:pt x="35" y="438"/>
                        </a:lnTo>
                        <a:lnTo>
                          <a:pt x="39" y="435"/>
                        </a:lnTo>
                        <a:lnTo>
                          <a:pt x="42" y="432"/>
                        </a:lnTo>
                        <a:lnTo>
                          <a:pt x="44" y="429"/>
                        </a:lnTo>
                        <a:lnTo>
                          <a:pt x="45" y="424"/>
                        </a:lnTo>
                        <a:lnTo>
                          <a:pt x="46" y="418"/>
                        </a:lnTo>
                        <a:lnTo>
                          <a:pt x="4" y="43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2" name="Freeform 771"/>
                  <p:cNvSpPr>
                    <a:spLocks noChangeAspect="1"/>
                  </p:cNvSpPr>
                  <p:nvPr/>
                </p:nvSpPr>
                <p:spPr bwMode="auto">
                  <a:xfrm>
                    <a:off x="3469" y="2047"/>
                    <a:ext cx="21" cy="21"/>
                  </a:xfrm>
                  <a:custGeom>
                    <a:avLst/>
                    <a:gdLst>
                      <a:gd name="T0" fmla="*/ 21 w 72"/>
                      <a:gd name="T1" fmla="*/ 14 h 76"/>
                      <a:gd name="T2" fmla="*/ 19 w 72"/>
                      <a:gd name="T3" fmla="*/ 11 h 76"/>
                      <a:gd name="T4" fmla="*/ 11 w 72"/>
                      <a:gd name="T5" fmla="*/ 0 h 76"/>
                      <a:gd name="T6" fmla="*/ 0 w 72"/>
                      <a:gd name="T7" fmla="*/ 8 h 76"/>
                      <a:gd name="T8" fmla="*/ 8 w 72"/>
                      <a:gd name="T9" fmla="*/ 18 h 76"/>
                      <a:gd name="T10" fmla="*/ 21 w 72"/>
                      <a:gd name="T11" fmla="*/ 14 h 76"/>
                      <a:gd name="T12" fmla="*/ 8 w 72"/>
                      <a:gd name="T13" fmla="*/ 18 h 76"/>
                      <a:gd name="T14" fmla="*/ 10 w 72"/>
                      <a:gd name="T15" fmla="*/ 19 h 76"/>
                      <a:gd name="T16" fmla="*/ 11 w 72"/>
                      <a:gd name="T17" fmla="*/ 20 h 76"/>
                      <a:gd name="T18" fmla="*/ 12 w 72"/>
                      <a:gd name="T19" fmla="*/ 21 h 76"/>
                      <a:gd name="T20" fmla="*/ 13 w 72"/>
                      <a:gd name="T21" fmla="*/ 21 h 76"/>
                      <a:gd name="T22" fmla="*/ 15 w 72"/>
                      <a:gd name="T23" fmla="*/ 21 h 76"/>
                      <a:gd name="T24" fmla="*/ 16 w 72"/>
                      <a:gd name="T25" fmla="*/ 20 h 76"/>
                      <a:gd name="T26" fmla="*/ 17 w 72"/>
                      <a:gd name="T27" fmla="*/ 20 h 76"/>
                      <a:gd name="T28" fmla="*/ 18 w 72"/>
                      <a:gd name="T29" fmla="*/ 19 h 76"/>
                      <a:gd name="T30" fmla="*/ 19 w 72"/>
                      <a:gd name="T31" fmla="*/ 19 h 76"/>
                      <a:gd name="T32" fmla="*/ 20 w 72"/>
                      <a:gd name="T33" fmla="*/ 18 h 76"/>
                      <a:gd name="T34" fmla="*/ 20 w 72"/>
                      <a:gd name="T35" fmla="*/ 17 h 76"/>
                      <a:gd name="T36" fmla="*/ 21 w 72"/>
                      <a:gd name="T37" fmla="*/ 16 h 76"/>
                      <a:gd name="T38" fmla="*/ 21 w 72"/>
                      <a:gd name="T39" fmla="*/ 14 h 76"/>
                      <a:gd name="T40" fmla="*/ 20 w 72"/>
                      <a:gd name="T41" fmla="*/ 13 h 76"/>
                      <a:gd name="T42" fmla="*/ 20 w 72"/>
                      <a:gd name="T43" fmla="*/ 12 h 76"/>
                      <a:gd name="T44" fmla="*/ 19 w 72"/>
                      <a:gd name="T45" fmla="*/ 11 h 76"/>
                      <a:gd name="T46" fmla="*/ 21 w 72"/>
                      <a:gd name="T47" fmla="*/ 14 h 7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72" h="76">
                        <a:moveTo>
                          <a:pt x="72" y="52"/>
                        </a:moveTo>
                        <a:lnTo>
                          <a:pt x="66" y="39"/>
                        </a:lnTo>
                        <a:lnTo>
                          <a:pt x="37" y="0"/>
                        </a:lnTo>
                        <a:lnTo>
                          <a:pt x="0" y="28"/>
                        </a:lnTo>
                        <a:lnTo>
                          <a:pt x="29" y="66"/>
                        </a:lnTo>
                        <a:lnTo>
                          <a:pt x="72" y="52"/>
                        </a:lnTo>
                        <a:lnTo>
                          <a:pt x="29" y="66"/>
                        </a:lnTo>
                        <a:lnTo>
                          <a:pt x="34" y="70"/>
                        </a:lnTo>
                        <a:lnTo>
                          <a:pt x="38" y="73"/>
                        </a:lnTo>
                        <a:lnTo>
                          <a:pt x="42" y="76"/>
                        </a:lnTo>
                        <a:lnTo>
                          <a:pt x="46" y="76"/>
                        </a:lnTo>
                        <a:lnTo>
                          <a:pt x="50" y="76"/>
                        </a:lnTo>
                        <a:lnTo>
                          <a:pt x="55" y="74"/>
                        </a:lnTo>
                        <a:lnTo>
                          <a:pt x="59" y="73"/>
                        </a:lnTo>
                        <a:lnTo>
                          <a:pt x="62" y="70"/>
                        </a:lnTo>
                        <a:lnTo>
                          <a:pt x="65" y="68"/>
                        </a:lnTo>
                        <a:lnTo>
                          <a:pt x="68" y="64"/>
                        </a:lnTo>
                        <a:lnTo>
                          <a:pt x="70" y="61"/>
                        </a:lnTo>
                        <a:lnTo>
                          <a:pt x="72" y="57"/>
                        </a:lnTo>
                        <a:lnTo>
                          <a:pt x="72" y="52"/>
                        </a:lnTo>
                        <a:lnTo>
                          <a:pt x="70" y="47"/>
                        </a:lnTo>
                        <a:lnTo>
                          <a:pt x="69" y="43"/>
                        </a:lnTo>
                        <a:lnTo>
                          <a:pt x="66" y="39"/>
                        </a:lnTo>
                        <a:lnTo>
                          <a:pt x="72" y="5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3" name="Rectangle 77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476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84" name="Freeform 773"/>
                  <p:cNvSpPr>
                    <a:spLocks noChangeAspect="1"/>
                  </p:cNvSpPr>
                  <p:nvPr/>
                </p:nvSpPr>
                <p:spPr bwMode="auto">
                  <a:xfrm>
                    <a:off x="2326" y="1639"/>
                    <a:ext cx="50" cy="272"/>
                  </a:xfrm>
                  <a:custGeom>
                    <a:avLst/>
                    <a:gdLst>
                      <a:gd name="T0" fmla="*/ 0 w 151"/>
                      <a:gd name="T1" fmla="*/ 240 h 896"/>
                      <a:gd name="T2" fmla="*/ 0 w 151"/>
                      <a:gd name="T3" fmla="*/ 272 h 896"/>
                      <a:gd name="T4" fmla="*/ 50 w 151"/>
                      <a:gd name="T5" fmla="*/ 272 h 896"/>
                      <a:gd name="T6" fmla="*/ 50 w 151"/>
                      <a:gd name="T7" fmla="*/ 240 h 896"/>
                      <a:gd name="T8" fmla="*/ 43 w 151"/>
                      <a:gd name="T9" fmla="*/ 223 h 896"/>
                      <a:gd name="T10" fmla="*/ 41 w 151"/>
                      <a:gd name="T11" fmla="*/ 0 h 896"/>
                      <a:gd name="T12" fmla="*/ 10 w 151"/>
                      <a:gd name="T13" fmla="*/ 0 h 896"/>
                      <a:gd name="T14" fmla="*/ 8 w 151"/>
                      <a:gd name="T15" fmla="*/ 224 h 896"/>
                      <a:gd name="T16" fmla="*/ 0 w 151"/>
                      <a:gd name="T17" fmla="*/ 240 h 89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51" h="896">
                        <a:moveTo>
                          <a:pt x="0" y="792"/>
                        </a:moveTo>
                        <a:lnTo>
                          <a:pt x="0" y="896"/>
                        </a:lnTo>
                        <a:lnTo>
                          <a:pt x="151" y="896"/>
                        </a:lnTo>
                        <a:lnTo>
                          <a:pt x="151" y="792"/>
                        </a:lnTo>
                        <a:lnTo>
                          <a:pt x="129" y="734"/>
                        </a:lnTo>
                        <a:lnTo>
                          <a:pt x="124" y="0"/>
                        </a:lnTo>
                        <a:lnTo>
                          <a:pt x="29" y="0"/>
                        </a:lnTo>
                        <a:lnTo>
                          <a:pt x="24" y="737"/>
                        </a:lnTo>
                        <a:lnTo>
                          <a:pt x="0" y="79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5" name="Freeform 774"/>
                  <p:cNvSpPr>
                    <a:spLocks noChangeAspect="1"/>
                  </p:cNvSpPr>
                  <p:nvPr/>
                </p:nvSpPr>
                <p:spPr bwMode="auto">
                  <a:xfrm>
                    <a:off x="2497" y="1639"/>
                    <a:ext cx="43" cy="272"/>
                  </a:xfrm>
                  <a:custGeom>
                    <a:avLst/>
                    <a:gdLst>
                      <a:gd name="T0" fmla="*/ 0 w 151"/>
                      <a:gd name="T1" fmla="*/ 240 h 896"/>
                      <a:gd name="T2" fmla="*/ 0 w 151"/>
                      <a:gd name="T3" fmla="*/ 272 h 896"/>
                      <a:gd name="T4" fmla="*/ 43 w 151"/>
                      <a:gd name="T5" fmla="*/ 272 h 896"/>
                      <a:gd name="T6" fmla="*/ 43 w 151"/>
                      <a:gd name="T7" fmla="*/ 240 h 896"/>
                      <a:gd name="T8" fmla="*/ 37 w 151"/>
                      <a:gd name="T9" fmla="*/ 223 h 896"/>
                      <a:gd name="T10" fmla="*/ 35 w 151"/>
                      <a:gd name="T11" fmla="*/ 0 h 896"/>
                      <a:gd name="T12" fmla="*/ 8 w 151"/>
                      <a:gd name="T13" fmla="*/ 0 h 896"/>
                      <a:gd name="T14" fmla="*/ 7 w 151"/>
                      <a:gd name="T15" fmla="*/ 224 h 896"/>
                      <a:gd name="T16" fmla="*/ 0 w 151"/>
                      <a:gd name="T17" fmla="*/ 240 h 89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51" h="896">
                        <a:moveTo>
                          <a:pt x="0" y="792"/>
                        </a:moveTo>
                        <a:lnTo>
                          <a:pt x="0" y="896"/>
                        </a:lnTo>
                        <a:lnTo>
                          <a:pt x="151" y="896"/>
                        </a:lnTo>
                        <a:lnTo>
                          <a:pt x="151" y="792"/>
                        </a:lnTo>
                        <a:lnTo>
                          <a:pt x="129" y="734"/>
                        </a:lnTo>
                        <a:lnTo>
                          <a:pt x="124" y="0"/>
                        </a:lnTo>
                        <a:lnTo>
                          <a:pt x="27" y="0"/>
                        </a:lnTo>
                        <a:lnTo>
                          <a:pt x="24" y="737"/>
                        </a:lnTo>
                        <a:lnTo>
                          <a:pt x="0" y="79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6" name="Freeform 775"/>
                  <p:cNvSpPr>
                    <a:spLocks noChangeAspect="1"/>
                  </p:cNvSpPr>
                  <p:nvPr/>
                </p:nvSpPr>
                <p:spPr bwMode="auto">
                  <a:xfrm>
                    <a:off x="2661" y="1639"/>
                    <a:ext cx="43" cy="272"/>
                  </a:xfrm>
                  <a:custGeom>
                    <a:avLst/>
                    <a:gdLst>
                      <a:gd name="T0" fmla="*/ 0 w 151"/>
                      <a:gd name="T1" fmla="*/ 240 h 896"/>
                      <a:gd name="T2" fmla="*/ 0 w 151"/>
                      <a:gd name="T3" fmla="*/ 272 h 896"/>
                      <a:gd name="T4" fmla="*/ 43 w 151"/>
                      <a:gd name="T5" fmla="*/ 272 h 896"/>
                      <a:gd name="T6" fmla="*/ 43 w 151"/>
                      <a:gd name="T7" fmla="*/ 240 h 896"/>
                      <a:gd name="T8" fmla="*/ 37 w 151"/>
                      <a:gd name="T9" fmla="*/ 223 h 896"/>
                      <a:gd name="T10" fmla="*/ 35 w 151"/>
                      <a:gd name="T11" fmla="*/ 0 h 896"/>
                      <a:gd name="T12" fmla="*/ 8 w 151"/>
                      <a:gd name="T13" fmla="*/ 0 h 896"/>
                      <a:gd name="T14" fmla="*/ 7 w 151"/>
                      <a:gd name="T15" fmla="*/ 224 h 896"/>
                      <a:gd name="T16" fmla="*/ 0 w 151"/>
                      <a:gd name="T17" fmla="*/ 240 h 89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51" h="896">
                        <a:moveTo>
                          <a:pt x="0" y="792"/>
                        </a:moveTo>
                        <a:lnTo>
                          <a:pt x="0" y="896"/>
                        </a:lnTo>
                        <a:lnTo>
                          <a:pt x="151" y="896"/>
                        </a:lnTo>
                        <a:lnTo>
                          <a:pt x="151" y="792"/>
                        </a:lnTo>
                        <a:lnTo>
                          <a:pt x="129" y="734"/>
                        </a:lnTo>
                        <a:lnTo>
                          <a:pt x="124" y="0"/>
                        </a:lnTo>
                        <a:lnTo>
                          <a:pt x="29" y="0"/>
                        </a:lnTo>
                        <a:lnTo>
                          <a:pt x="24" y="737"/>
                        </a:lnTo>
                        <a:lnTo>
                          <a:pt x="0" y="79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7" name="Freeform 776"/>
                  <p:cNvSpPr>
                    <a:spLocks noChangeAspect="1"/>
                  </p:cNvSpPr>
                  <p:nvPr/>
                </p:nvSpPr>
                <p:spPr bwMode="auto">
                  <a:xfrm>
                    <a:off x="2833" y="1639"/>
                    <a:ext cx="43" cy="272"/>
                  </a:xfrm>
                  <a:custGeom>
                    <a:avLst/>
                    <a:gdLst>
                      <a:gd name="T0" fmla="*/ 0 w 151"/>
                      <a:gd name="T1" fmla="*/ 240 h 896"/>
                      <a:gd name="T2" fmla="*/ 0 w 151"/>
                      <a:gd name="T3" fmla="*/ 272 h 896"/>
                      <a:gd name="T4" fmla="*/ 43 w 151"/>
                      <a:gd name="T5" fmla="*/ 272 h 896"/>
                      <a:gd name="T6" fmla="*/ 43 w 151"/>
                      <a:gd name="T7" fmla="*/ 240 h 896"/>
                      <a:gd name="T8" fmla="*/ 37 w 151"/>
                      <a:gd name="T9" fmla="*/ 223 h 896"/>
                      <a:gd name="T10" fmla="*/ 36 w 151"/>
                      <a:gd name="T11" fmla="*/ 0 h 896"/>
                      <a:gd name="T12" fmla="*/ 8 w 151"/>
                      <a:gd name="T13" fmla="*/ 0 h 896"/>
                      <a:gd name="T14" fmla="*/ 7 w 151"/>
                      <a:gd name="T15" fmla="*/ 224 h 896"/>
                      <a:gd name="T16" fmla="*/ 0 w 151"/>
                      <a:gd name="T17" fmla="*/ 240 h 89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51" h="896">
                        <a:moveTo>
                          <a:pt x="0" y="792"/>
                        </a:moveTo>
                        <a:lnTo>
                          <a:pt x="0" y="896"/>
                        </a:lnTo>
                        <a:lnTo>
                          <a:pt x="151" y="896"/>
                        </a:lnTo>
                        <a:lnTo>
                          <a:pt x="151" y="792"/>
                        </a:lnTo>
                        <a:lnTo>
                          <a:pt x="129" y="734"/>
                        </a:lnTo>
                        <a:lnTo>
                          <a:pt x="126" y="0"/>
                        </a:lnTo>
                        <a:lnTo>
                          <a:pt x="29" y="0"/>
                        </a:lnTo>
                        <a:lnTo>
                          <a:pt x="24" y="737"/>
                        </a:lnTo>
                        <a:lnTo>
                          <a:pt x="0" y="79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8" name="Freeform 777"/>
                  <p:cNvSpPr>
                    <a:spLocks noChangeAspect="1"/>
                  </p:cNvSpPr>
                  <p:nvPr/>
                </p:nvSpPr>
                <p:spPr bwMode="auto">
                  <a:xfrm>
                    <a:off x="2997" y="1639"/>
                    <a:ext cx="43" cy="272"/>
                  </a:xfrm>
                  <a:custGeom>
                    <a:avLst/>
                    <a:gdLst>
                      <a:gd name="T0" fmla="*/ 0 w 153"/>
                      <a:gd name="T1" fmla="*/ 240 h 896"/>
                      <a:gd name="T2" fmla="*/ 0 w 153"/>
                      <a:gd name="T3" fmla="*/ 272 h 896"/>
                      <a:gd name="T4" fmla="*/ 43 w 153"/>
                      <a:gd name="T5" fmla="*/ 272 h 896"/>
                      <a:gd name="T6" fmla="*/ 43 w 153"/>
                      <a:gd name="T7" fmla="*/ 240 h 896"/>
                      <a:gd name="T8" fmla="*/ 36 w 153"/>
                      <a:gd name="T9" fmla="*/ 223 h 896"/>
                      <a:gd name="T10" fmla="*/ 35 w 153"/>
                      <a:gd name="T11" fmla="*/ 0 h 896"/>
                      <a:gd name="T12" fmla="*/ 8 w 153"/>
                      <a:gd name="T13" fmla="*/ 0 h 896"/>
                      <a:gd name="T14" fmla="*/ 7 w 153"/>
                      <a:gd name="T15" fmla="*/ 224 h 896"/>
                      <a:gd name="T16" fmla="*/ 0 w 153"/>
                      <a:gd name="T17" fmla="*/ 240 h 89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53" h="896">
                        <a:moveTo>
                          <a:pt x="0" y="792"/>
                        </a:moveTo>
                        <a:lnTo>
                          <a:pt x="0" y="896"/>
                        </a:lnTo>
                        <a:lnTo>
                          <a:pt x="153" y="896"/>
                        </a:lnTo>
                        <a:lnTo>
                          <a:pt x="153" y="792"/>
                        </a:lnTo>
                        <a:lnTo>
                          <a:pt x="129" y="734"/>
                        </a:lnTo>
                        <a:lnTo>
                          <a:pt x="124" y="0"/>
                        </a:lnTo>
                        <a:lnTo>
                          <a:pt x="29" y="0"/>
                        </a:lnTo>
                        <a:lnTo>
                          <a:pt x="24" y="737"/>
                        </a:lnTo>
                        <a:lnTo>
                          <a:pt x="0" y="79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9" name="Freeform 778"/>
                  <p:cNvSpPr>
                    <a:spLocks noChangeAspect="1"/>
                  </p:cNvSpPr>
                  <p:nvPr/>
                </p:nvSpPr>
                <p:spPr bwMode="auto">
                  <a:xfrm>
                    <a:off x="3162" y="1639"/>
                    <a:ext cx="50" cy="272"/>
                  </a:xfrm>
                  <a:custGeom>
                    <a:avLst/>
                    <a:gdLst>
                      <a:gd name="T0" fmla="*/ 0 w 151"/>
                      <a:gd name="T1" fmla="*/ 240 h 896"/>
                      <a:gd name="T2" fmla="*/ 0 w 151"/>
                      <a:gd name="T3" fmla="*/ 272 h 896"/>
                      <a:gd name="T4" fmla="*/ 50 w 151"/>
                      <a:gd name="T5" fmla="*/ 272 h 896"/>
                      <a:gd name="T6" fmla="*/ 50 w 151"/>
                      <a:gd name="T7" fmla="*/ 240 h 896"/>
                      <a:gd name="T8" fmla="*/ 43 w 151"/>
                      <a:gd name="T9" fmla="*/ 223 h 896"/>
                      <a:gd name="T10" fmla="*/ 41 w 151"/>
                      <a:gd name="T11" fmla="*/ 0 h 896"/>
                      <a:gd name="T12" fmla="*/ 10 w 151"/>
                      <a:gd name="T13" fmla="*/ 0 h 896"/>
                      <a:gd name="T14" fmla="*/ 8 w 151"/>
                      <a:gd name="T15" fmla="*/ 224 h 896"/>
                      <a:gd name="T16" fmla="*/ 0 w 151"/>
                      <a:gd name="T17" fmla="*/ 240 h 89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51" h="896">
                        <a:moveTo>
                          <a:pt x="0" y="792"/>
                        </a:moveTo>
                        <a:lnTo>
                          <a:pt x="0" y="896"/>
                        </a:lnTo>
                        <a:lnTo>
                          <a:pt x="151" y="896"/>
                        </a:lnTo>
                        <a:lnTo>
                          <a:pt x="151" y="792"/>
                        </a:lnTo>
                        <a:lnTo>
                          <a:pt x="129" y="734"/>
                        </a:lnTo>
                        <a:lnTo>
                          <a:pt x="124" y="0"/>
                        </a:lnTo>
                        <a:lnTo>
                          <a:pt x="29" y="0"/>
                        </a:lnTo>
                        <a:lnTo>
                          <a:pt x="24" y="737"/>
                        </a:lnTo>
                        <a:lnTo>
                          <a:pt x="0" y="79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0" name="Freeform 779"/>
                  <p:cNvSpPr>
                    <a:spLocks noChangeAspect="1"/>
                  </p:cNvSpPr>
                  <p:nvPr/>
                </p:nvSpPr>
                <p:spPr bwMode="auto">
                  <a:xfrm>
                    <a:off x="339" y="1246"/>
                    <a:ext cx="379" cy="251"/>
                  </a:xfrm>
                  <a:custGeom>
                    <a:avLst/>
                    <a:gdLst>
                      <a:gd name="T0" fmla="*/ 342 w 1264"/>
                      <a:gd name="T1" fmla="*/ 179 h 847"/>
                      <a:gd name="T2" fmla="*/ 252 w 1264"/>
                      <a:gd name="T3" fmla="*/ 18 h 847"/>
                      <a:gd name="T4" fmla="*/ 242 w 1264"/>
                      <a:gd name="T5" fmla="*/ 2 h 847"/>
                      <a:gd name="T6" fmla="*/ 240 w 1264"/>
                      <a:gd name="T7" fmla="*/ 0 h 847"/>
                      <a:gd name="T8" fmla="*/ 238 w 1264"/>
                      <a:gd name="T9" fmla="*/ 2 h 847"/>
                      <a:gd name="T10" fmla="*/ 229 w 1264"/>
                      <a:gd name="T11" fmla="*/ 16 h 847"/>
                      <a:gd name="T12" fmla="*/ 136 w 1264"/>
                      <a:gd name="T13" fmla="*/ 8 h 847"/>
                      <a:gd name="T14" fmla="*/ 128 w 1264"/>
                      <a:gd name="T15" fmla="*/ 1 h 847"/>
                      <a:gd name="T16" fmla="*/ 125 w 1264"/>
                      <a:gd name="T17" fmla="*/ 1 h 847"/>
                      <a:gd name="T18" fmla="*/ 118 w 1264"/>
                      <a:gd name="T19" fmla="*/ 8 h 847"/>
                      <a:gd name="T20" fmla="*/ 115 w 1264"/>
                      <a:gd name="T21" fmla="*/ 57 h 847"/>
                      <a:gd name="T22" fmla="*/ 0 w 1264"/>
                      <a:gd name="T23" fmla="*/ 213 h 847"/>
                      <a:gd name="T24" fmla="*/ 6 w 1264"/>
                      <a:gd name="T25" fmla="*/ 232 h 847"/>
                      <a:gd name="T26" fmla="*/ 95 w 1264"/>
                      <a:gd name="T27" fmla="*/ 251 h 847"/>
                      <a:gd name="T28" fmla="*/ 101 w 1264"/>
                      <a:gd name="T29" fmla="*/ 229 h 847"/>
                      <a:gd name="T30" fmla="*/ 101 w 1264"/>
                      <a:gd name="T31" fmla="*/ 197 h 847"/>
                      <a:gd name="T32" fmla="*/ 103 w 1264"/>
                      <a:gd name="T33" fmla="*/ 191 h 847"/>
                      <a:gd name="T34" fmla="*/ 104 w 1264"/>
                      <a:gd name="T35" fmla="*/ 186 h 847"/>
                      <a:gd name="T36" fmla="*/ 106 w 1264"/>
                      <a:gd name="T37" fmla="*/ 183 h 847"/>
                      <a:gd name="T38" fmla="*/ 109 w 1264"/>
                      <a:gd name="T39" fmla="*/ 180 h 847"/>
                      <a:gd name="T40" fmla="*/ 112 w 1264"/>
                      <a:gd name="T41" fmla="*/ 179 h 847"/>
                      <a:gd name="T42" fmla="*/ 115 w 1264"/>
                      <a:gd name="T43" fmla="*/ 178 h 847"/>
                      <a:gd name="T44" fmla="*/ 118 w 1264"/>
                      <a:gd name="T45" fmla="*/ 178 h 847"/>
                      <a:gd name="T46" fmla="*/ 122 w 1264"/>
                      <a:gd name="T47" fmla="*/ 179 h 847"/>
                      <a:gd name="T48" fmla="*/ 124 w 1264"/>
                      <a:gd name="T49" fmla="*/ 180 h 847"/>
                      <a:gd name="T50" fmla="*/ 127 w 1264"/>
                      <a:gd name="T51" fmla="*/ 183 h 847"/>
                      <a:gd name="T52" fmla="*/ 130 w 1264"/>
                      <a:gd name="T53" fmla="*/ 186 h 847"/>
                      <a:gd name="T54" fmla="*/ 132 w 1264"/>
                      <a:gd name="T55" fmla="*/ 191 h 847"/>
                      <a:gd name="T56" fmla="*/ 133 w 1264"/>
                      <a:gd name="T57" fmla="*/ 198 h 847"/>
                      <a:gd name="T58" fmla="*/ 133 w 1264"/>
                      <a:gd name="T59" fmla="*/ 229 h 847"/>
                      <a:gd name="T60" fmla="*/ 139 w 1264"/>
                      <a:gd name="T61" fmla="*/ 251 h 847"/>
                      <a:gd name="T62" fmla="*/ 228 w 1264"/>
                      <a:gd name="T63" fmla="*/ 231 h 847"/>
                      <a:gd name="T64" fmla="*/ 234 w 1264"/>
                      <a:gd name="T65" fmla="*/ 201 h 847"/>
                      <a:gd name="T66" fmla="*/ 235 w 1264"/>
                      <a:gd name="T67" fmla="*/ 194 h 847"/>
                      <a:gd name="T68" fmla="*/ 236 w 1264"/>
                      <a:gd name="T69" fmla="*/ 188 h 847"/>
                      <a:gd name="T70" fmla="*/ 238 w 1264"/>
                      <a:gd name="T71" fmla="*/ 185 h 847"/>
                      <a:gd name="T72" fmla="*/ 241 w 1264"/>
                      <a:gd name="T73" fmla="*/ 182 h 847"/>
                      <a:gd name="T74" fmla="*/ 243 w 1264"/>
                      <a:gd name="T75" fmla="*/ 180 h 847"/>
                      <a:gd name="T76" fmla="*/ 246 w 1264"/>
                      <a:gd name="T77" fmla="*/ 179 h 847"/>
                      <a:gd name="T78" fmla="*/ 250 w 1264"/>
                      <a:gd name="T79" fmla="*/ 178 h 847"/>
                      <a:gd name="T80" fmla="*/ 254 w 1264"/>
                      <a:gd name="T81" fmla="*/ 179 h 847"/>
                      <a:gd name="T82" fmla="*/ 257 w 1264"/>
                      <a:gd name="T83" fmla="*/ 180 h 847"/>
                      <a:gd name="T84" fmla="*/ 259 w 1264"/>
                      <a:gd name="T85" fmla="*/ 182 h 847"/>
                      <a:gd name="T86" fmla="*/ 261 w 1264"/>
                      <a:gd name="T87" fmla="*/ 185 h 847"/>
                      <a:gd name="T88" fmla="*/ 264 w 1264"/>
                      <a:gd name="T89" fmla="*/ 188 h 847"/>
                      <a:gd name="T90" fmla="*/ 265 w 1264"/>
                      <a:gd name="T91" fmla="*/ 194 h 847"/>
                      <a:gd name="T92" fmla="*/ 266 w 1264"/>
                      <a:gd name="T93" fmla="*/ 201 h 847"/>
                      <a:gd name="T94" fmla="*/ 272 w 1264"/>
                      <a:gd name="T95" fmla="*/ 232 h 847"/>
                      <a:gd name="T96" fmla="*/ 361 w 1264"/>
                      <a:gd name="T97" fmla="*/ 251 h 847"/>
                      <a:gd name="T98" fmla="*/ 367 w 1264"/>
                      <a:gd name="T99" fmla="*/ 229 h 847"/>
                      <a:gd name="T100" fmla="*/ 367 w 1264"/>
                      <a:gd name="T101" fmla="*/ 201 h 847"/>
                      <a:gd name="T102" fmla="*/ 367 w 1264"/>
                      <a:gd name="T103" fmla="*/ 195 h 847"/>
                      <a:gd name="T104" fmla="*/ 369 w 1264"/>
                      <a:gd name="T105" fmla="*/ 189 h 847"/>
                      <a:gd name="T106" fmla="*/ 371 w 1264"/>
                      <a:gd name="T107" fmla="*/ 186 h 847"/>
                      <a:gd name="T108" fmla="*/ 373 w 1264"/>
                      <a:gd name="T109" fmla="*/ 183 h 847"/>
                      <a:gd name="T110" fmla="*/ 376 w 1264"/>
                      <a:gd name="T111" fmla="*/ 180 h 847"/>
                      <a:gd name="T112" fmla="*/ 379 w 1264"/>
                      <a:gd name="T113" fmla="*/ 179 h 847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</a:gdLst>
                    <a:ahLst/>
                    <a:cxnLst>
                      <a:cxn ang="T114">
                        <a:pos x="T0" y="T1"/>
                      </a:cxn>
                      <a:cxn ang="T115">
                        <a:pos x="T2" y="T3"/>
                      </a:cxn>
                      <a:cxn ang="T116">
                        <a:pos x="T4" y="T5"/>
                      </a:cxn>
                      <a:cxn ang="T117">
                        <a:pos x="T6" y="T7"/>
                      </a:cxn>
                      <a:cxn ang="T118">
                        <a:pos x="T8" y="T9"/>
                      </a:cxn>
                      <a:cxn ang="T119">
                        <a:pos x="T10" y="T11"/>
                      </a:cxn>
                      <a:cxn ang="T120">
                        <a:pos x="T12" y="T13"/>
                      </a:cxn>
                      <a:cxn ang="T121">
                        <a:pos x="T14" y="T15"/>
                      </a:cxn>
                      <a:cxn ang="T122">
                        <a:pos x="T16" y="T17"/>
                      </a:cxn>
                      <a:cxn ang="T123">
                        <a:pos x="T18" y="T19"/>
                      </a:cxn>
                      <a:cxn ang="T124">
                        <a:pos x="T20" y="T21"/>
                      </a:cxn>
                      <a:cxn ang="T125">
                        <a:pos x="T22" y="T23"/>
                      </a:cxn>
                      <a:cxn ang="T126">
                        <a:pos x="T24" y="T25"/>
                      </a:cxn>
                      <a:cxn ang="T127">
                        <a:pos x="T26" y="T27"/>
                      </a:cxn>
                      <a:cxn ang="T128">
                        <a:pos x="T28" y="T29"/>
                      </a:cxn>
                      <a:cxn ang="T129">
                        <a:pos x="T30" y="T31"/>
                      </a:cxn>
                      <a:cxn ang="T130">
                        <a:pos x="T32" y="T33"/>
                      </a:cxn>
                      <a:cxn ang="T131">
                        <a:pos x="T34" y="T35"/>
                      </a:cxn>
                      <a:cxn ang="T132">
                        <a:pos x="T36" y="T37"/>
                      </a:cxn>
                      <a:cxn ang="T133">
                        <a:pos x="T38" y="T39"/>
                      </a:cxn>
                      <a:cxn ang="T134">
                        <a:pos x="T40" y="T41"/>
                      </a:cxn>
                      <a:cxn ang="T135">
                        <a:pos x="T42" y="T43"/>
                      </a:cxn>
                      <a:cxn ang="T136">
                        <a:pos x="T44" y="T45"/>
                      </a:cxn>
                      <a:cxn ang="T137">
                        <a:pos x="T46" y="T47"/>
                      </a:cxn>
                      <a:cxn ang="T138">
                        <a:pos x="T48" y="T49"/>
                      </a:cxn>
                      <a:cxn ang="T139">
                        <a:pos x="T50" y="T51"/>
                      </a:cxn>
                      <a:cxn ang="T140">
                        <a:pos x="T52" y="T53"/>
                      </a:cxn>
                      <a:cxn ang="T141">
                        <a:pos x="T54" y="T55"/>
                      </a:cxn>
                      <a:cxn ang="T142">
                        <a:pos x="T56" y="T57"/>
                      </a:cxn>
                      <a:cxn ang="T143">
                        <a:pos x="T58" y="T59"/>
                      </a:cxn>
                      <a:cxn ang="T144">
                        <a:pos x="T60" y="T61"/>
                      </a:cxn>
                      <a:cxn ang="T145">
                        <a:pos x="T62" y="T63"/>
                      </a:cxn>
                      <a:cxn ang="T146">
                        <a:pos x="T64" y="T65"/>
                      </a:cxn>
                      <a:cxn ang="T147">
                        <a:pos x="T66" y="T67"/>
                      </a:cxn>
                      <a:cxn ang="T148">
                        <a:pos x="T68" y="T69"/>
                      </a:cxn>
                      <a:cxn ang="T149">
                        <a:pos x="T70" y="T71"/>
                      </a:cxn>
                      <a:cxn ang="T150">
                        <a:pos x="T72" y="T73"/>
                      </a:cxn>
                      <a:cxn ang="T151">
                        <a:pos x="T74" y="T75"/>
                      </a:cxn>
                      <a:cxn ang="T152">
                        <a:pos x="T76" y="T77"/>
                      </a:cxn>
                      <a:cxn ang="T153">
                        <a:pos x="T78" y="T79"/>
                      </a:cxn>
                      <a:cxn ang="T154">
                        <a:pos x="T80" y="T81"/>
                      </a:cxn>
                      <a:cxn ang="T155">
                        <a:pos x="T82" y="T83"/>
                      </a:cxn>
                      <a:cxn ang="T156">
                        <a:pos x="T84" y="T85"/>
                      </a:cxn>
                      <a:cxn ang="T157">
                        <a:pos x="T86" y="T87"/>
                      </a:cxn>
                      <a:cxn ang="T158">
                        <a:pos x="T88" y="T89"/>
                      </a:cxn>
                      <a:cxn ang="T159">
                        <a:pos x="T90" y="T91"/>
                      </a:cxn>
                      <a:cxn ang="T160">
                        <a:pos x="T92" y="T93"/>
                      </a:cxn>
                      <a:cxn ang="T161">
                        <a:pos x="T94" y="T95"/>
                      </a:cxn>
                      <a:cxn ang="T162">
                        <a:pos x="T96" y="T97"/>
                      </a:cxn>
                      <a:cxn ang="T163">
                        <a:pos x="T98" y="T99"/>
                      </a:cxn>
                      <a:cxn ang="T164">
                        <a:pos x="T100" y="T101"/>
                      </a:cxn>
                      <a:cxn ang="T165">
                        <a:pos x="T102" y="T103"/>
                      </a:cxn>
                      <a:cxn ang="T166">
                        <a:pos x="T104" y="T105"/>
                      </a:cxn>
                      <a:cxn ang="T167">
                        <a:pos x="T106" y="T107"/>
                      </a:cxn>
                      <a:cxn ang="T168">
                        <a:pos x="T108" y="T109"/>
                      </a:cxn>
                      <a:cxn ang="T169">
                        <a:pos x="T110" y="T111"/>
                      </a:cxn>
                      <a:cxn ang="T170">
                        <a:pos x="T112" y="T113"/>
                      </a:cxn>
                    </a:cxnLst>
                    <a:rect l="0" t="0" r="r" b="b"/>
                    <a:pathLst>
                      <a:path w="1264" h="847">
                        <a:moveTo>
                          <a:pt x="1264" y="603"/>
                        </a:moveTo>
                        <a:lnTo>
                          <a:pt x="1141" y="603"/>
                        </a:lnTo>
                        <a:lnTo>
                          <a:pt x="841" y="192"/>
                        </a:lnTo>
                        <a:lnTo>
                          <a:pt x="841" y="60"/>
                        </a:lnTo>
                        <a:lnTo>
                          <a:pt x="832" y="28"/>
                        </a:lnTo>
                        <a:lnTo>
                          <a:pt x="808" y="6"/>
                        </a:lnTo>
                        <a:lnTo>
                          <a:pt x="806" y="3"/>
                        </a:lnTo>
                        <a:lnTo>
                          <a:pt x="801" y="0"/>
                        </a:lnTo>
                        <a:lnTo>
                          <a:pt x="798" y="3"/>
                        </a:lnTo>
                        <a:lnTo>
                          <a:pt x="794" y="6"/>
                        </a:lnTo>
                        <a:lnTo>
                          <a:pt x="773" y="26"/>
                        </a:lnTo>
                        <a:lnTo>
                          <a:pt x="763" y="54"/>
                        </a:lnTo>
                        <a:lnTo>
                          <a:pt x="463" y="54"/>
                        </a:lnTo>
                        <a:lnTo>
                          <a:pt x="452" y="26"/>
                        </a:lnTo>
                        <a:lnTo>
                          <a:pt x="429" y="6"/>
                        </a:lnTo>
                        <a:lnTo>
                          <a:pt x="428" y="3"/>
                        </a:lnTo>
                        <a:lnTo>
                          <a:pt x="423" y="0"/>
                        </a:lnTo>
                        <a:lnTo>
                          <a:pt x="418" y="3"/>
                        </a:lnTo>
                        <a:lnTo>
                          <a:pt x="417" y="6"/>
                        </a:lnTo>
                        <a:lnTo>
                          <a:pt x="393" y="28"/>
                        </a:lnTo>
                        <a:lnTo>
                          <a:pt x="385" y="60"/>
                        </a:lnTo>
                        <a:lnTo>
                          <a:pt x="385" y="192"/>
                        </a:lnTo>
                        <a:lnTo>
                          <a:pt x="383" y="192"/>
                        </a:lnTo>
                        <a:lnTo>
                          <a:pt x="0" y="718"/>
                        </a:lnTo>
                        <a:lnTo>
                          <a:pt x="0" y="774"/>
                        </a:lnTo>
                        <a:lnTo>
                          <a:pt x="19" y="783"/>
                        </a:lnTo>
                        <a:lnTo>
                          <a:pt x="19" y="847"/>
                        </a:lnTo>
                        <a:lnTo>
                          <a:pt x="318" y="847"/>
                        </a:lnTo>
                        <a:lnTo>
                          <a:pt x="318" y="780"/>
                        </a:lnTo>
                        <a:lnTo>
                          <a:pt x="337" y="774"/>
                        </a:lnTo>
                        <a:lnTo>
                          <a:pt x="337" y="678"/>
                        </a:lnTo>
                        <a:lnTo>
                          <a:pt x="338" y="666"/>
                        </a:lnTo>
                        <a:lnTo>
                          <a:pt x="340" y="655"/>
                        </a:lnTo>
                        <a:lnTo>
                          <a:pt x="343" y="645"/>
                        </a:lnTo>
                        <a:lnTo>
                          <a:pt x="345" y="636"/>
                        </a:lnTo>
                        <a:lnTo>
                          <a:pt x="348" y="629"/>
                        </a:lnTo>
                        <a:lnTo>
                          <a:pt x="352" y="623"/>
                        </a:lnTo>
                        <a:lnTo>
                          <a:pt x="355" y="617"/>
                        </a:lnTo>
                        <a:lnTo>
                          <a:pt x="360" y="613"/>
                        </a:lnTo>
                        <a:lnTo>
                          <a:pt x="364" y="609"/>
                        </a:lnTo>
                        <a:lnTo>
                          <a:pt x="368" y="607"/>
                        </a:lnTo>
                        <a:lnTo>
                          <a:pt x="372" y="605"/>
                        </a:lnTo>
                        <a:lnTo>
                          <a:pt x="376" y="603"/>
                        </a:lnTo>
                        <a:lnTo>
                          <a:pt x="384" y="602"/>
                        </a:lnTo>
                        <a:lnTo>
                          <a:pt x="390" y="602"/>
                        </a:lnTo>
                        <a:lnTo>
                          <a:pt x="395" y="602"/>
                        </a:lnTo>
                        <a:lnTo>
                          <a:pt x="403" y="603"/>
                        </a:lnTo>
                        <a:lnTo>
                          <a:pt x="407" y="604"/>
                        </a:lnTo>
                        <a:lnTo>
                          <a:pt x="411" y="607"/>
                        </a:lnTo>
                        <a:lnTo>
                          <a:pt x="415" y="609"/>
                        </a:lnTo>
                        <a:lnTo>
                          <a:pt x="420" y="613"/>
                        </a:lnTo>
                        <a:lnTo>
                          <a:pt x="424" y="617"/>
                        </a:lnTo>
                        <a:lnTo>
                          <a:pt x="428" y="623"/>
                        </a:lnTo>
                        <a:lnTo>
                          <a:pt x="432" y="629"/>
                        </a:lnTo>
                        <a:lnTo>
                          <a:pt x="435" y="636"/>
                        </a:lnTo>
                        <a:lnTo>
                          <a:pt x="439" y="646"/>
                        </a:lnTo>
                        <a:lnTo>
                          <a:pt x="441" y="655"/>
                        </a:lnTo>
                        <a:lnTo>
                          <a:pt x="442" y="667"/>
                        </a:lnTo>
                        <a:lnTo>
                          <a:pt x="443" y="678"/>
                        </a:lnTo>
                        <a:lnTo>
                          <a:pt x="443" y="774"/>
                        </a:lnTo>
                        <a:lnTo>
                          <a:pt x="463" y="783"/>
                        </a:lnTo>
                        <a:lnTo>
                          <a:pt x="463" y="847"/>
                        </a:lnTo>
                        <a:lnTo>
                          <a:pt x="761" y="847"/>
                        </a:lnTo>
                        <a:lnTo>
                          <a:pt x="761" y="780"/>
                        </a:lnTo>
                        <a:lnTo>
                          <a:pt x="780" y="774"/>
                        </a:lnTo>
                        <a:lnTo>
                          <a:pt x="780" y="678"/>
                        </a:lnTo>
                        <a:lnTo>
                          <a:pt x="781" y="667"/>
                        </a:lnTo>
                        <a:lnTo>
                          <a:pt x="783" y="655"/>
                        </a:lnTo>
                        <a:lnTo>
                          <a:pt x="785" y="646"/>
                        </a:lnTo>
                        <a:lnTo>
                          <a:pt x="787" y="636"/>
                        </a:lnTo>
                        <a:lnTo>
                          <a:pt x="790" y="629"/>
                        </a:lnTo>
                        <a:lnTo>
                          <a:pt x="794" y="623"/>
                        </a:lnTo>
                        <a:lnTo>
                          <a:pt x="799" y="617"/>
                        </a:lnTo>
                        <a:lnTo>
                          <a:pt x="803" y="613"/>
                        </a:lnTo>
                        <a:lnTo>
                          <a:pt x="807" y="609"/>
                        </a:lnTo>
                        <a:lnTo>
                          <a:pt x="811" y="607"/>
                        </a:lnTo>
                        <a:lnTo>
                          <a:pt x="816" y="604"/>
                        </a:lnTo>
                        <a:lnTo>
                          <a:pt x="820" y="603"/>
                        </a:lnTo>
                        <a:lnTo>
                          <a:pt x="827" y="602"/>
                        </a:lnTo>
                        <a:lnTo>
                          <a:pt x="833" y="602"/>
                        </a:lnTo>
                        <a:lnTo>
                          <a:pt x="840" y="602"/>
                        </a:lnTo>
                        <a:lnTo>
                          <a:pt x="847" y="603"/>
                        </a:lnTo>
                        <a:lnTo>
                          <a:pt x="851" y="604"/>
                        </a:lnTo>
                        <a:lnTo>
                          <a:pt x="856" y="607"/>
                        </a:lnTo>
                        <a:lnTo>
                          <a:pt x="860" y="609"/>
                        </a:lnTo>
                        <a:lnTo>
                          <a:pt x="864" y="613"/>
                        </a:lnTo>
                        <a:lnTo>
                          <a:pt x="868" y="617"/>
                        </a:lnTo>
                        <a:lnTo>
                          <a:pt x="872" y="623"/>
                        </a:lnTo>
                        <a:lnTo>
                          <a:pt x="877" y="629"/>
                        </a:lnTo>
                        <a:lnTo>
                          <a:pt x="880" y="636"/>
                        </a:lnTo>
                        <a:lnTo>
                          <a:pt x="883" y="646"/>
                        </a:lnTo>
                        <a:lnTo>
                          <a:pt x="885" y="655"/>
                        </a:lnTo>
                        <a:lnTo>
                          <a:pt x="886" y="667"/>
                        </a:lnTo>
                        <a:lnTo>
                          <a:pt x="887" y="678"/>
                        </a:lnTo>
                        <a:lnTo>
                          <a:pt x="887" y="774"/>
                        </a:lnTo>
                        <a:lnTo>
                          <a:pt x="906" y="783"/>
                        </a:lnTo>
                        <a:lnTo>
                          <a:pt x="906" y="847"/>
                        </a:lnTo>
                        <a:lnTo>
                          <a:pt x="1205" y="847"/>
                        </a:lnTo>
                        <a:lnTo>
                          <a:pt x="1205" y="780"/>
                        </a:lnTo>
                        <a:lnTo>
                          <a:pt x="1224" y="774"/>
                        </a:lnTo>
                        <a:lnTo>
                          <a:pt x="1224" y="727"/>
                        </a:lnTo>
                        <a:lnTo>
                          <a:pt x="1224" y="678"/>
                        </a:lnTo>
                        <a:lnTo>
                          <a:pt x="1224" y="670"/>
                        </a:lnTo>
                        <a:lnTo>
                          <a:pt x="1225" y="659"/>
                        </a:lnTo>
                        <a:lnTo>
                          <a:pt x="1227" y="649"/>
                        </a:lnTo>
                        <a:lnTo>
                          <a:pt x="1232" y="637"/>
                        </a:lnTo>
                        <a:lnTo>
                          <a:pt x="1234" y="631"/>
                        </a:lnTo>
                        <a:lnTo>
                          <a:pt x="1236" y="626"/>
                        </a:lnTo>
                        <a:lnTo>
                          <a:pt x="1239" y="620"/>
                        </a:lnTo>
                        <a:lnTo>
                          <a:pt x="1243" y="616"/>
                        </a:lnTo>
                        <a:lnTo>
                          <a:pt x="1247" y="612"/>
                        </a:lnTo>
                        <a:lnTo>
                          <a:pt x="1253" y="608"/>
                        </a:lnTo>
                        <a:lnTo>
                          <a:pt x="1258" y="605"/>
                        </a:lnTo>
                        <a:lnTo>
                          <a:pt x="1264" y="60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1" name="Freeform 780"/>
                  <p:cNvSpPr>
                    <a:spLocks noChangeAspect="1"/>
                  </p:cNvSpPr>
                  <p:nvPr/>
                </p:nvSpPr>
                <p:spPr bwMode="auto">
                  <a:xfrm>
                    <a:off x="4820" y="1246"/>
                    <a:ext cx="379" cy="251"/>
                  </a:xfrm>
                  <a:custGeom>
                    <a:avLst/>
                    <a:gdLst>
                      <a:gd name="T0" fmla="*/ 37 w 1264"/>
                      <a:gd name="T1" fmla="*/ 179 h 847"/>
                      <a:gd name="T2" fmla="*/ 127 w 1264"/>
                      <a:gd name="T3" fmla="*/ 18 h 847"/>
                      <a:gd name="T4" fmla="*/ 137 w 1264"/>
                      <a:gd name="T5" fmla="*/ 2 h 847"/>
                      <a:gd name="T6" fmla="*/ 139 w 1264"/>
                      <a:gd name="T7" fmla="*/ 0 h 847"/>
                      <a:gd name="T8" fmla="*/ 140 w 1264"/>
                      <a:gd name="T9" fmla="*/ 2 h 847"/>
                      <a:gd name="T10" fmla="*/ 150 w 1264"/>
                      <a:gd name="T11" fmla="*/ 16 h 847"/>
                      <a:gd name="T12" fmla="*/ 243 w 1264"/>
                      <a:gd name="T13" fmla="*/ 8 h 847"/>
                      <a:gd name="T14" fmla="*/ 251 w 1264"/>
                      <a:gd name="T15" fmla="*/ 1 h 847"/>
                      <a:gd name="T16" fmla="*/ 254 w 1264"/>
                      <a:gd name="T17" fmla="*/ 1 h 847"/>
                      <a:gd name="T18" fmla="*/ 261 w 1264"/>
                      <a:gd name="T19" fmla="*/ 8 h 847"/>
                      <a:gd name="T20" fmla="*/ 264 w 1264"/>
                      <a:gd name="T21" fmla="*/ 57 h 847"/>
                      <a:gd name="T22" fmla="*/ 379 w 1264"/>
                      <a:gd name="T23" fmla="*/ 213 h 847"/>
                      <a:gd name="T24" fmla="*/ 373 w 1264"/>
                      <a:gd name="T25" fmla="*/ 232 h 847"/>
                      <a:gd name="T26" fmla="*/ 284 w 1264"/>
                      <a:gd name="T27" fmla="*/ 251 h 847"/>
                      <a:gd name="T28" fmla="*/ 278 w 1264"/>
                      <a:gd name="T29" fmla="*/ 229 h 847"/>
                      <a:gd name="T30" fmla="*/ 278 w 1264"/>
                      <a:gd name="T31" fmla="*/ 197 h 847"/>
                      <a:gd name="T32" fmla="*/ 276 w 1264"/>
                      <a:gd name="T33" fmla="*/ 191 h 847"/>
                      <a:gd name="T34" fmla="*/ 275 w 1264"/>
                      <a:gd name="T35" fmla="*/ 186 h 847"/>
                      <a:gd name="T36" fmla="*/ 273 w 1264"/>
                      <a:gd name="T37" fmla="*/ 183 h 847"/>
                      <a:gd name="T38" fmla="*/ 270 w 1264"/>
                      <a:gd name="T39" fmla="*/ 180 h 847"/>
                      <a:gd name="T40" fmla="*/ 267 w 1264"/>
                      <a:gd name="T41" fmla="*/ 179 h 847"/>
                      <a:gd name="T42" fmla="*/ 264 w 1264"/>
                      <a:gd name="T43" fmla="*/ 178 h 847"/>
                      <a:gd name="T44" fmla="*/ 261 w 1264"/>
                      <a:gd name="T45" fmla="*/ 178 h 847"/>
                      <a:gd name="T46" fmla="*/ 257 w 1264"/>
                      <a:gd name="T47" fmla="*/ 179 h 847"/>
                      <a:gd name="T48" fmla="*/ 255 w 1264"/>
                      <a:gd name="T49" fmla="*/ 180 h 847"/>
                      <a:gd name="T50" fmla="*/ 252 w 1264"/>
                      <a:gd name="T51" fmla="*/ 183 h 847"/>
                      <a:gd name="T52" fmla="*/ 249 w 1264"/>
                      <a:gd name="T53" fmla="*/ 186 h 847"/>
                      <a:gd name="T54" fmla="*/ 247 w 1264"/>
                      <a:gd name="T55" fmla="*/ 191 h 847"/>
                      <a:gd name="T56" fmla="*/ 246 w 1264"/>
                      <a:gd name="T57" fmla="*/ 198 h 847"/>
                      <a:gd name="T58" fmla="*/ 246 w 1264"/>
                      <a:gd name="T59" fmla="*/ 229 h 847"/>
                      <a:gd name="T60" fmla="*/ 240 w 1264"/>
                      <a:gd name="T61" fmla="*/ 251 h 847"/>
                      <a:gd name="T62" fmla="*/ 150 w 1264"/>
                      <a:gd name="T63" fmla="*/ 231 h 847"/>
                      <a:gd name="T64" fmla="*/ 145 w 1264"/>
                      <a:gd name="T65" fmla="*/ 201 h 847"/>
                      <a:gd name="T66" fmla="*/ 144 w 1264"/>
                      <a:gd name="T67" fmla="*/ 194 h 847"/>
                      <a:gd name="T68" fmla="*/ 143 w 1264"/>
                      <a:gd name="T69" fmla="*/ 188 h 847"/>
                      <a:gd name="T70" fmla="*/ 141 w 1264"/>
                      <a:gd name="T71" fmla="*/ 185 h 847"/>
                      <a:gd name="T72" fmla="*/ 138 w 1264"/>
                      <a:gd name="T73" fmla="*/ 182 h 847"/>
                      <a:gd name="T74" fmla="*/ 136 w 1264"/>
                      <a:gd name="T75" fmla="*/ 180 h 847"/>
                      <a:gd name="T76" fmla="*/ 133 w 1264"/>
                      <a:gd name="T77" fmla="*/ 179 h 847"/>
                      <a:gd name="T78" fmla="*/ 129 w 1264"/>
                      <a:gd name="T79" fmla="*/ 178 h 847"/>
                      <a:gd name="T80" fmla="*/ 125 w 1264"/>
                      <a:gd name="T81" fmla="*/ 179 h 847"/>
                      <a:gd name="T82" fmla="*/ 122 w 1264"/>
                      <a:gd name="T83" fmla="*/ 180 h 847"/>
                      <a:gd name="T84" fmla="*/ 120 w 1264"/>
                      <a:gd name="T85" fmla="*/ 182 h 847"/>
                      <a:gd name="T86" fmla="*/ 118 w 1264"/>
                      <a:gd name="T87" fmla="*/ 185 h 847"/>
                      <a:gd name="T88" fmla="*/ 115 w 1264"/>
                      <a:gd name="T89" fmla="*/ 188 h 847"/>
                      <a:gd name="T90" fmla="*/ 114 w 1264"/>
                      <a:gd name="T91" fmla="*/ 194 h 847"/>
                      <a:gd name="T92" fmla="*/ 113 w 1264"/>
                      <a:gd name="T93" fmla="*/ 201 h 847"/>
                      <a:gd name="T94" fmla="*/ 107 w 1264"/>
                      <a:gd name="T95" fmla="*/ 232 h 847"/>
                      <a:gd name="T96" fmla="*/ 18 w 1264"/>
                      <a:gd name="T97" fmla="*/ 251 h 847"/>
                      <a:gd name="T98" fmla="*/ 12 w 1264"/>
                      <a:gd name="T99" fmla="*/ 229 h 847"/>
                      <a:gd name="T100" fmla="*/ 12 w 1264"/>
                      <a:gd name="T101" fmla="*/ 201 h 847"/>
                      <a:gd name="T102" fmla="*/ 12 w 1264"/>
                      <a:gd name="T103" fmla="*/ 195 h 847"/>
                      <a:gd name="T104" fmla="*/ 10 w 1264"/>
                      <a:gd name="T105" fmla="*/ 189 h 847"/>
                      <a:gd name="T106" fmla="*/ 8 w 1264"/>
                      <a:gd name="T107" fmla="*/ 186 h 847"/>
                      <a:gd name="T108" fmla="*/ 6 w 1264"/>
                      <a:gd name="T109" fmla="*/ 183 h 847"/>
                      <a:gd name="T110" fmla="*/ 3 w 1264"/>
                      <a:gd name="T111" fmla="*/ 180 h 847"/>
                      <a:gd name="T112" fmla="*/ 0 w 1264"/>
                      <a:gd name="T113" fmla="*/ 179 h 847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</a:gdLst>
                    <a:ahLst/>
                    <a:cxnLst>
                      <a:cxn ang="T114">
                        <a:pos x="T0" y="T1"/>
                      </a:cxn>
                      <a:cxn ang="T115">
                        <a:pos x="T2" y="T3"/>
                      </a:cxn>
                      <a:cxn ang="T116">
                        <a:pos x="T4" y="T5"/>
                      </a:cxn>
                      <a:cxn ang="T117">
                        <a:pos x="T6" y="T7"/>
                      </a:cxn>
                      <a:cxn ang="T118">
                        <a:pos x="T8" y="T9"/>
                      </a:cxn>
                      <a:cxn ang="T119">
                        <a:pos x="T10" y="T11"/>
                      </a:cxn>
                      <a:cxn ang="T120">
                        <a:pos x="T12" y="T13"/>
                      </a:cxn>
                      <a:cxn ang="T121">
                        <a:pos x="T14" y="T15"/>
                      </a:cxn>
                      <a:cxn ang="T122">
                        <a:pos x="T16" y="T17"/>
                      </a:cxn>
                      <a:cxn ang="T123">
                        <a:pos x="T18" y="T19"/>
                      </a:cxn>
                      <a:cxn ang="T124">
                        <a:pos x="T20" y="T21"/>
                      </a:cxn>
                      <a:cxn ang="T125">
                        <a:pos x="T22" y="T23"/>
                      </a:cxn>
                      <a:cxn ang="T126">
                        <a:pos x="T24" y="T25"/>
                      </a:cxn>
                      <a:cxn ang="T127">
                        <a:pos x="T26" y="T27"/>
                      </a:cxn>
                      <a:cxn ang="T128">
                        <a:pos x="T28" y="T29"/>
                      </a:cxn>
                      <a:cxn ang="T129">
                        <a:pos x="T30" y="T31"/>
                      </a:cxn>
                      <a:cxn ang="T130">
                        <a:pos x="T32" y="T33"/>
                      </a:cxn>
                      <a:cxn ang="T131">
                        <a:pos x="T34" y="T35"/>
                      </a:cxn>
                      <a:cxn ang="T132">
                        <a:pos x="T36" y="T37"/>
                      </a:cxn>
                      <a:cxn ang="T133">
                        <a:pos x="T38" y="T39"/>
                      </a:cxn>
                      <a:cxn ang="T134">
                        <a:pos x="T40" y="T41"/>
                      </a:cxn>
                      <a:cxn ang="T135">
                        <a:pos x="T42" y="T43"/>
                      </a:cxn>
                      <a:cxn ang="T136">
                        <a:pos x="T44" y="T45"/>
                      </a:cxn>
                      <a:cxn ang="T137">
                        <a:pos x="T46" y="T47"/>
                      </a:cxn>
                      <a:cxn ang="T138">
                        <a:pos x="T48" y="T49"/>
                      </a:cxn>
                      <a:cxn ang="T139">
                        <a:pos x="T50" y="T51"/>
                      </a:cxn>
                      <a:cxn ang="T140">
                        <a:pos x="T52" y="T53"/>
                      </a:cxn>
                      <a:cxn ang="T141">
                        <a:pos x="T54" y="T55"/>
                      </a:cxn>
                      <a:cxn ang="T142">
                        <a:pos x="T56" y="T57"/>
                      </a:cxn>
                      <a:cxn ang="T143">
                        <a:pos x="T58" y="T59"/>
                      </a:cxn>
                      <a:cxn ang="T144">
                        <a:pos x="T60" y="T61"/>
                      </a:cxn>
                      <a:cxn ang="T145">
                        <a:pos x="T62" y="T63"/>
                      </a:cxn>
                      <a:cxn ang="T146">
                        <a:pos x="T64" y="T65"/>
                      </a:cxn>
                      <a:cxn ang="T147">
                        <a:pos x="T66" y="T67"/>
                      </a:cxn>
                      <a:cxn ang="T148">
                        <a:pos x="T68" y="T69"/>
                      </a:cxn>
                      <a:cxn ang="T149">
                        <a:pos x="T70" y="T71"/>
                      </a:cxn>
                      <a:cxn ang="T150">
                        <a:pos x="T72" y="T73"/>
                      </a:cxn>
                      <a:cxn ang="T151">
                        <a:pos x="T74" y="T75"/>
                      </a:cxn>
                      <a:cxn ang="T152">
                        <a:pos x="T76" y="T77"/>
                      </a:cxn>
                      <a:cxn ang="T153">
                        <a:pos x="T78" y="T79"/>
                      </a:cxn>
                      <a:cxn ang="T154">
                        <a:pos x="T80" y="T81"/>
                      </a:cxn>
                      <a:cxn ang="T155">
                        <a:pos x="T82" y="T83"/>
                      </a:cxn>
                      <a:cxn ang="T156">
                        <a:pos x="T84" y="T85"/>
                      </a:cxn>
                      <a:cxn ang="T157">
                        <a:pos x="T86" y="T87"/>
                      </a:cxn>
                      <a:cxn ang="T158">
                        <a:pos x="T88" y="T89"/>
                      </a:cxn>
                      <a:cxn ang="T159">
                        <a:pos x="T90" y="T91"/>
                      </a:cxn>
                      <a:cxn ang="T160">
                        <a:pos x="T92" y="T93"/>
                      </a:cxn>
                      <a:cxn ang="T161">
                        <a:pos x="T94" y="T95"/>
                      </a:cxn>
                      <a:cxn ang="T162">
                        <a:pos x="T96" y="T97"/>
                      </a:cxn>
                      <a:cxn ang="T163">
                        <a:pos x="T98" y="T99"/>
                      </a:cxn>
                      <a:cxn ang="T164">
                        <a:pos x="T100" y="T101"/>
                      </a:cxn>
                      <a:cxn ang="T165">
                        <a:pos x="T102" y="T103"/>
                      </a:cxn>
                      <a:cxn ang="T166">
                        <a:pos x="T104" y="T105"/>
                      </a:cxn>
                      <a:cxn ang="T167">
                        <a:pos x="T106" y="T107"/>
                      </a:cxn>
                      <a:cxn ang="T168">
                        <a:pos x="T108" y="T109"/>
                      </a:cxn>
                      <a:cxn ang="T169">
                        <a:pos x="T110" y="T111"/>
                      </a:cxn>
                      <a:cxn ang="T170">
                        <a:pos x="T112" y="T113"/>
                      </a:cxn>
                    </a:cxnLst>
                    <a:rect l="0" t="0" r="r" b="b"/>
                    <a:pathLst>
                      <a:path w="1264" h="847">
                        <a:moveTo>
                          <a:pt x="0" y="603"/>
                        </a:moveTo>
                        <a:lnTo>
                          <a:pt x="123" y="603"/>
                        </a:lnTo>
                        <a:lnTo>
                          <a:pt x="423" y="192"/>
                        </a:lnTo>
                        <a:lnTo>
                          <a:pt x="423" y="60"/>
                        </a:lnTo>
                        <a:lnTo>
                          <a:pt x="432" y="28"/>
                        </a:lnTo>
                        <a:lnTo>
                          <a:pt x="456" y="6"/>
                        </a:lnTo>
                        <a:lnTo>
                          <a:pt x="458" y="3"/>
                        </a:lnTo>
                        <a:lnTo>
                          <a:pt x="463" y="0"/>
                        </a:lnTo>
                        <a:lnTo>
                          <a:pt x="466" y="3"/>
                        </a:lnTo>
                        <a:lnTo>
                          <a:pt x="468" y="6"/>
                        </a:lnTo>
                        <a:lnTo>
                          <a:pt x="491" y="26"/>
                        </a:lnTo>
                        <a:lnTo>
                          <a:pt x="501" y="54"/>
                        </a:lnTo>
                        <a:lnTo>
                          <a:pt x="801" y="54"/>
                        </a:lnTo>
                        <a:lnTo>
                          <a:pt x="812" y="26"/>
                        </a:lnTo>
                        <a:lnTo>
                          <a:pt x="835" y="6"/>
                        </a:lnTo>
                        <a:lnTo>
                          <a:pt x="836" y="3"/>
                        </a:lnTo>
                        <a:lnTo>
                          <a:pt x="840" y="0"/>
                        </a:lnTo>
                        <a:lnTo>
                          <a:pt x="846" y="3"/>
                        </a:lnTo>
                        <a:lnTo>
                          <a:pt x="847" y="6"/>
                        </a:lnTo>
                        <a:lnTo>
                          <a:pt x="871" y="28"/>
                        </a:lnTo>
                        <a:lnTo>
                          <a:pt x="879" y="60"/>
                        </a:lnTo>
                        <a:lnTo>
                          <a:pt x="879" y="192"/>
                        </a:lnTo>
                        <a:lnTo>
                          <a:pt x="881" y="192"/>
                        </a:lnTo>
                        <a:lnTo>
                          <a:pt x="1264" y="718"/>
                        </a:lnTo>
                        <a:lnTo>
                          <a:pt x="1264" y="774"/>
                        </a:lnTo>
                        <a:lnTo>
                          <a:pt x="1245" y="783"/>
                        </a:lnTo>
                        <a:lnTo>
                          <a:pt x="1245" y="847"/>
                        </a:lnTo>
                        <a:lnTo>
                          <a:pt x="946" y="847"/>
                        </a:lnTo>
                        <a:lnTo>
                          <a:pt x="946" y="780"/>
                        </a:lnTo>
                        <a:lnTo>
                          <a:pt x="927" y="774"/>
                        </a:lnTo>
                        <a:lnTo>
                          <a:pt x="927" y="678"/>
                        </a:lnTo>
                        <a:lnTo>
                          <a:pt x="926" y="666"/>
                        </a:lnTo>
                        <a:lnTo>
                          <a:pt x="923" y="655"/>
                        </a:lnTo>
                        <a:lnTo>
                          <a:pt x="921" y="645"/>
                        </a:lnTo>
                        <a:lnTo>
                          <a:pt x="919" y="636"/>
                        </a:lnTo>
                        <a:lnTo>
                          <a:pt x="916" y="629"/>
                        </a:lnTo>
                        <a:lnTo>
                          <a:pt x="912" y="623"/>
                        </a:lnTo>
                        <a:lnTo>
                          <a:pt x="909" y="617"/>
                        </a:lnTo>
                        <a:lnTo>
                          <a:pt x="904" y="613"/>
                        </a:lnTo>
                        <a:lnTo>
                          <a:pt x="900" y="609"/>
                        </a:lnTo>
                        <a:lnTo>
                          <a:pt x="896" y="607"/>
                        </a:lnTo>
                        <a:lnTo>
                          <a:pt x="892" y="605"/>
                        </a:lnTo>
                        <a:lnTo>
                          <a:pt x="888" y="603"/>
                        </a:lnTo>
                        <a:lnTo>
                          <a:pt x="880" y="602"/>
                        </a:lnTo>
                        <a:lnTo>
                          <a:pt x="874" y="602"/>
                        </a:lnTo>
                        <a:lnTo>
                          <a:pt x="869" y="602"/>
                        </a:lnTo>
                        <a:lnTo>
                          <a:pt x="861" y="603"/>
                        </a:lnTo>
                        <a:lnTo>
                          <a:pt x="857" y="604"/>
                        </a:lnTo>
                        <a:lnTo>
                          <a:pt x="853" y="607"/>
                        </a:lnTo>
                        <a:lnTo>
                          <a:pt x="849" y="609"/>
                        </a:lnTo>
                        <a:lnTo>
                          <a:pt x="844" y="613"/>
                        </a:lnTo>
                        <a:lnTo>
                          <a:pt x="840" y="617"/>
                        </a:lnTo>
                        <a:lnTo>
                          <a:pt x="836" y="623"/>
                        </a:lnTo>
                        <a:lnTo>
                          <a:pt x="832" y="629"/>
                        </a:lnTo>
                        <a:lnTo>
                          <a:pt x="829" y="636"/>
                        </a:lnTo>
                        <a:lnTo>
                          <a:pt x="825" y="646"/>
                        </a:lnTo>
                        <a:lnTo>
                          <a:pt x="823" y="655"/>
                        </a:lnTo>
                        <a:lnTo>
                          <a:pt x="822" y="667"/>
                        </a:lnTo>
                        <a:lnTo>
                          <a:pt x="821" y="678"/>
                        </a:lnTo>
                        <a:lnTo>
                          <a:pt x="821" y="774"/>
                        </a:lnTo>
                        <a:lnTo>
                          <a:pt x="801" y="783"/>
                        </a:lnTo>
                        <a:lnTo>
                          <a:pt x="801" y="847"/>
                        </a:lnTo>
                        <a:lnTo>
                          <a:pt x="503" y="847"/>
                        </a:lnTo>
                        <a:lnTo>
                          <a:pt x="501" y="780"/>
                        </a:lnTo>
                        <a:lnTo>
                          <a:pt x="482" y="774"/>
                        </a:lnTo>
                        <a:lnTo>
                          <a:pt x="484" y="678"/>
                        </a:lnTo>
                        <a:lnTo>
                          <a:pt x="483" y="667"/>
                        </a:lnTo>
                        <a:lnTo>
                          <a:pt x="481" y="655"/>
                        </a:lnTo>
                        <a:lnTo>
                          <a:pt x="479" y="646"/>
                        </a:lnTo>
                        <a:lnTo>
                          <a:pt x="477" y="636"/>
                        </a:lnTo>
                        <a:lnTo>
                          <a:pt x="474" y="629"/>
                        </a:lnTo>
                        <a:lnTo>
                          <a:pt x="470" y="623"/>
                        </a:lnTo>
                        <a:lnTo>
                          <a:pt x="465" y="617"/>
                        </a:lnTo>
                        <a:lnTo>
                          <a:pt x="461" y="613"/>
                        </a:lnTo>
                        <a:lnTo>
                          <a:pt x="457" y="609"/>
                        </a:lnTo>
                        <a:lnTo>
                          <a:pt x="453" y="607"/>
                        </a:lnTo>
                        <a:lnTo>
                          <a:pt x="448" y="604"/>
                        </a:lnTo>
                        <a:lnTo>
                          <a:pt x="444" y="603"/>
                        </a:lnTo>
                        <a:lnTo>
                          <a:pt x="437" y="602"/>
                        </a:lnTo>
                        <a:lnTo>
                          <a:pt x="431" y="602"/>
                        </a:lnTo>
                        <a:lnTo>
                          <a:pt x="424" y="602"/>
                        </a:lnTo>
                        <a:lnTo>
                          <a:pt x="417" y="603"/>
                        </a:lnTo>
                        <a:lnTo>
                          <a:pt x="413" y="604"/>
                        </a:lnTo>
                        <a:lnTo>
                          <a:pt x="408" y="607"/>
                        </a:lnTo>
                        <a:lnTo>
                          <a:pt x="404" y="609"/>
                        </a:lnTo>
                        <a:lnTo>
                          <a:pt x="400" y="613"/>
                        </a:lnTo>
                        <a:lnTo>
                          <a:pt x="396" y="617"/>
                        </a:lnTo>
                        <a:lnTo>
                          <a:pt x="392" y="623"/>
                        </a:lnTo>
                        <a:lnTo>
                          <a:pt x="387" y="629"/>
                        </a:lnTo>
                        <a:lnTo>
                          <a:pt x="384" y="636"/>
                        </a:lnTo>
                        <a:lnTo>
                          <a:pt x="381" y="646"/>
                        </a:lnTo>
                        <a:lnTo>
                          <a:pt x="379" y="655"/>
                        </a:lnTo>
                        <a:lnTo>
                          <a:pt x="378" y="667"/>
                        </a:lnTo>
                        <a:lnTo>
                          <a:pt x="377" y="678"/>
                        </a:lnTo>
                        <a:lnTo>
                          <a:pt x="377" y="774"/>
                        </a:lnTo>
                        <a:lnTo>
                          <a:pt x="358" y="783"/>
                        </a:lnTo>
                        <a:lnTo>
                          <a:pt x="358" y="847"/>
                        </a:lnTo>
                        <a:lnTo>
                          <a:pt x="59" y="847"/>
                        </a:lnTo>
                        <a:lnTo>
                          <a:pt x="59" y="780"/>
                        </a:lnTo>
                        <a:lnTo>
                          <a:pt x="40" y="774"/>
                        </a:lnTo>
                        <a:lnTo>
                          <a:pt x="40" y="727"/>
                        </a:lnTo>
                        <a:lnTo>
                          <a:pt x="40" y="678"/>
                        </a:lnTo>
                        <a:lnTo>
                          <a:pt x="40" y="670"/>
                        </a:lnTo>
                        <a:lnTo>
                          <a:pt x="39" y="659"/>
                        </a:lnTo>
                        <a:lnTo>
                          <a:pt x="37" y="649"/>
                        </a:lnTo>
                        <a:lnTo>
                          <a:pt x="32" y="637"/>
                        </a:lnTo>
                        <a:lnTo>
                          <a:pt x="30" y="631"/>
                        </a:lnTo>
                        <a:lnTo>
                          <a:pt x="28" y="626"/>
                        </a:lnTo>
                        <a:lnTo>
                          <a:pt x="24" y="620"/>
                        </a:lnTo>
                        <a:lnTo>
                          <a:pt x="21" y="616"/>
                        </a:lnTo>
                        <a:lnTo>
                          <a:pt x="17" y="612"/>
                        </a:lnTo>
                        <a:lnTo>
                          <a:pt x="11" y="608"/>
                        </a:lnTo>
                        <a:lnTo>
                          <a:pt x="6" y="605"/>
                        </a:lnTo>
                        <a:lnTo>
                          <a:pt x="0" y="60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2" name="Freeform 781"/>
                  <p:cNvSpPr>
                    <a:spLocks noChangeAspect="1"/>
                  </p:cNvSpPr>
                  <p:nvPr/>
                </p:nvSpPr>
                <p:spPr bwMode="auto">
                  <a:xfrm>
                    <a:off x="3005" y="1983"/>
                    <a:ext cx="29" cy="14"/>
                  </a:xfrm>
                  <a:custGeom>
                    <a:avLst/>
                    <a:gdLst>
                      <a:gd name="T0" fmla="*/ 0 w 97"/>
                      <a:gd name="T1" fmla="*/ 8 h 40"/>
                      <a:gd name="T2" fmla="*/ 7 w 97"/>
                      <a:gd name="T3" fmla="*/ 14 h 40"/>
                      <a:gd name="T4" fmla="*/ 29 w 97"/>
                      <a:gd name="T5" fmla="*/ 14 h 40"/>
                      <a:gd name="T6" fmla="*/ 29 w 97"/>
                      <a:gd name="T7" fmla="*/ 0 h 40"/>
                      <a:gd name="T8" fmla="*/ 7 w 97"/>
                      <a:gd name="T9" fmla="*/ 0 h 40"/>
                      <a:gd name="T10" fmla="*/ 0 w 97"/>
                      <a:gd name="T11" fmla="*/ 8 h 40"/>
                      <a:gd name="T12" fmla="*/ 0 w 97"/>
                      <a:gd name="T13" fmla="*/ 8 h 40"/>
                      <a:gd name="T14" fmla="*/ 1 w 97"/>
                      <a:gd name="T15" fmla="*/ 14 h 40"/>
                      <a:gd name="T16" fmla="*/ 7 w 97"/>
                      <a:gd name="T17" fmla="*/ 14 h 40"/>
                      <a:gd name="T18" fmla="*/ 0 w 97"/>
                      <a:gd name="T19" fmla="*/ 8 h 40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97" h="40">
                        <a:moveTo>
                          <a:pt x="0" y="22"/>
                        </a:moveTo>
                        <a:lnTo>
                          <a:pt x="23" y="40"/>
                        </a:lnTo>
                        <a:lnTo>
                          <a:pt x="97" y="40"/>
                        </a:lnTo>
                        <a:lnTo>
                          <a:pt x="97" y="0"/>
                        </a:lnTo>
                        <a:lnTo>
                          <a:pt x="23" y="0"/>
                        </a:lnTo>
                        <a:lnTo>
                          <a:pt x="0" y="22"/>
                        </a:lnTo>
                        <a:lnTo>
                          <a:pt x="2" y="40"/>
                        </a:lnTo>
                        <a:lnTo>
                          <a:pt x="23" y="40"/>
                        </a:lnTo>
                        <a:lnTo>
                          <a:pt x="0" y="2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3" name="Freeform 782"/>
                  <p:cNvSpPr>
                    <a:spLocks noChangeAspect="1"/>
                  </p:cNvSpPr>
                  <p:nvPr/>
                </p:nvSpPr>
                <p:spPr bwMode="auto">
                  <a:xfrm>
                    <a:off x="2933" y="1919"/>
                    <a:ext cx="86" cy="72"/>
                  </a:xfrm>
                  <a:custGeom>
                    <a:avLst/>
                    <a:gdLst>
                      <a:gd name="T0" fmla="*/ 0 w 271"/>
                      <a:gd name="T1" fmla="*/ 12 h 243"/>
                      <a:gd name="T2" fmla="*/ 0 w 271"/>
                      <a:gd name="T3" fmla="*/ 12 h 243"/>
                      <a:gd name="T4" fmla="*/ 3 w 271"/>
                      <a:gd name="T5" fmla="*/ 12 h 243"/>
                      <a:gd name="T6" fmla="*/ 7 w 271"/>
                      <a:gd name="T7" fmla="*/ 12 h 243"/>
                      <a:gd name="T8" fmla="*/ 10 w 271"/>
                      <a:gd name="T9" fmla="*/ 12 h 243"/>
                      <a:gd name="T10" fmla="*/ 13 w 271"/>
                      <a:gd name="T11" fmla="*/ 13 h 243"/>
                      <a:gd name="T12" fmla="*/ 20 w 271"/>
                      <a:gd name="T13" fmla="*/ 15 h 243"/>
                      <a:gd name="T14" fmla="*/ 26 w 271"/>
                      <a:gd name="T15" fmla="*/ 17 h 243"/>
                      <a:gd name="T16" fmla="*/ 32 w 271"/>
                      <a:gd name="T17" fmla="*/ 19 h 243"/>
                      <a:gd name="T18" fmla="*/ 37 w 271"/>
                      <a:gd name="T19" fmla="*/ 22 h 243"/>
                      <a:gd name="T20" fmla="*/ 43 w 271"/>
                      <a:gd name="T21" fmla="*/ 25 h 243"/>
                      <a:gd name="T22" fmla="*/ 48 w 271"/>
                      <a:gd name="T23" fmla="*/ 29 h 243"/>
                      <a:gd name="T24" fmla="*/ 52 w 271"/>
                      <a:gd name="T25" fmla="*/ 33 h 243"/>
                      <a:gd name="T26" fmla="*/ 57 w 271"/>
                      <a:gd name="T27" fmla="*/ 38 h 243"/>
                      <a:gd name="T28" fmla="*/ 60 w 271"/>
                      <a:gd name="T29" fmla="*/ 43 h 243"/>
                      <a:gd name="T30" fmla="*/ 64 w 271"/>
                      <a:gd name="T31" fmla="*/ 48 h 243"/>
                      <a:gd name="T32" fmla="*/ 66 w 271"/>
                      <a:gd name="T33" fmla="*/ 54 h 243"/>
                      <a:gd name="T34" fmla="*/ 69 w 271"/>
                      <a:gd name="T35" fmla="*/ 60 h 243"/>
                      <a:gd name="T36" fmla="*/ 70 w 271"/>
                      <a:gd name="T37" fmla="*/ 63 h 243"/>
                      <a:gd name="T38" fmla="*/ 70 w 271"/>
                      <a:gd name="T39" fmla="*/ 66 h 243"/>
                      <a:gd name="T40" fmla="*/ 71 w 271"/>
                      <a:gd name="T41" fmla="*/ 69 h 243"/>
                      <a:gd name="T42" fmla="*/ 71 w 271"/>
                      <a:gd name="T43" fmla="*/ 72 h 243"/>
                      <a:gd name="T44" fmla="*/ 86 w 271"/>
                      <a:gd name="T45" fmla="*/ 71 h 243"/>
                      <a:gd name="T46" fmla="*/ 85 w 271"/>
                      <a:gd name="T47" fmla="*/ 67 h 243"/>
                      <a:gd name="T48" fmla="*/ 85 w 271"/>
                      <a:gd name="T49" fmla="*/ 64 h 243"/>
                      <a:gd name="T50" fmla="*/ 84 w 271"/>
                      <a:gd name="T51" fmla="*/ 60 h 243"/>
                      <a:gd name="T52" fmla="*/ 83 w 271"/>
                      <a:gd name="T53" fmla="*/ 56 h 243"/>
                      <a:gd name="T54" fmla="*/ 80 w 271"/>
                      <a:gd name="T55" fmla="*/ 49 h 243"/>
                      <a:gd name="T56" fmla="*/ 77 w 271"/>
                      <a:gd name="T57" fmla="*/ 43 h 243"/>
                      <a:gd name="T58" fmla="*/ 73 w 271"/>
                      <a:gd name="T59" fmla="*/ 37 h 243"/>
                      <a:gd name="T60" fmla="*/ 68 w 271"/>
                      <a:gd name="T61" fmla="*/ 31 h 243"/>
                      <a:gd name="T62" fmla="*/ 63 w 271"/>
                      <a:gd name="T63" fmla="*/ 25 h 243"/>
                      <a:gd name="T64" fmla="*/ 58 w 271"/>
                      <a:gd name="T65" fmla="*/ 20 h 243"/>
                      <a:gd name="T66" fmla="*/ 52 w 271"/>
                      <a:gd name="T67" fmla="*/ 16 h 243"/>
                      <a:gd name="T68" fmla="*/ 46 w 271"/>
                      <a:gd name="T69" fmla="*/ 12 h 243"/>
                      <a:gd name="T70" fmla="*/ 39 w 271"/>
                      <a:gd name="T71" fmla="*/ 8 h 243"/>
                      <a:gd name="T72" fmla="*/ 32 w 271"/>
                      <a:gd name="T73" fmla="*/ 5 h 243"/>
                      <a:gd name="T74" fmla="*/ 24 w 271"/>
                      <a:gd name="T75" fmla="*/ 3 h 243"/>
                      <a:gd name="T76" fmla="*/ 16 w 271"/>
                      <a:gd name="T77" fmla="*/ 1 h 243"/>
                      <a:gd name="T78" fmla="*/ 12 w 271"/>
                      <a:gd name="T79" fmla="*/ 1 h 243"/>
                      <a:gd name="T80" fmla="*/ 8 w 271"/>
                      <a:gd name="T81" fmla="*/ 0 h 243"/>
                      <a:gd name="T82" fmla="*/ 4 w 271"/>
                      <a:gd name="T83" fmla="*/ 0 h 243"/>
                      <a:gd name="T84" fmla="*/ 0 w 271"/>
                      <a:gd name="T85" fmla="*/ 0 h 243"/>
                      <a:gd name="T86" fmla="*/ 0 w 271"/>
                      <a:gd name="T87" fmla="*/ 0 h 243"/>
                      <a:gd name="T88" fmla="*/ 0 w 271"/>
                      <a:gd name="T89" fmla="*/ 12 h 243"/>
                      <a:gd name="T90" fmla="*/ 0 w 271"/>
                      <a:gd name="T91" fmla="*/ 12 h 243"/>
                      <a:gd name="T92" fmla="*/ 0 w 271"/>
                      <a:gd name="T93" fmla="*/ 12 h 243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</a:gdLst>
                    <a:ahLst/>
                    <a:cxnLst>
                      <a:cxn ang="T94">
                        <a:pos x="T0" y="T1"/>
                      </a:cxn>
                      <a:cxn ang="T95">
                        <a:pos x="T2" y="T3"/>
                      </a:cxn>
                      <a:cxn ang="T96">
                        <a:pos x="T4" y="T5"/>
                      </a:cxn>
                      <a:cxn ang="T97">
                        <a:pos x="T6" y="T7"/>
                      </a:cxn>
                      <a:cxn ang="T98">
                        <a:pos x="T8" y="T9"/>
                      </a:cxn>
                      <a:cxn ang="T99">
                        <a:pos x="T10" y="T11"/>
                      </a:cxn>
                      <a:cxn ang="T100">
                        <a:pos x="T12" y="T13"/>
                      </a:cxn>
                      <a:cxn ang="T101">
                        <a:pos x="T14" y="T15"/>
                      </a:cxn>
                      <a:cxn ang="T102">
                        <a:pos x="T16" y="T17"/>
                      </a:cxn>
                      <a:cxn ang="T103">
                        <a:pos x="T18" y="T19"/>
                      </a:cxn>
                      <a:cxn ang="T104">
                        <a:pos x="T20" y="T21"/>
                      </a:cxn>
                      <a:cxn ang="T105">
                        <a:pos x="T22" y="T23"/>
                      </a:cxn>
                      <a:cxn ang="T106">
                        <a:pos x="T24" y="T25"/>
                      </a:cxn>
                      <a:cxn ang="T107">
                        <a:pos x="T26" y="T27"/>
                      </a:cxn>
                      <a:cxn ang="T108">
                        <a:pos x="T28" y="T29"/>
                      </a:cxn>
                      <a:cxn ang="T109">
                        <a:pos x="T30" y="T31"/>
                      </a:cxn>
                      <a:cxn ang="T110">
                        <a:pos x="T32" y="T33"/>
                      </a:cxn>
                      <a:cxn ang="T111">
                        <a:pos x="T34" y="T35"/>
                      </a:cxn>
                      <a:cxn ang="T112">
                        <a:pos x="T36" y="T37"/>
                      </a:cxn>
                      <a:cxn ang="T113">
                        <a:pos x="T38" y="T39"/>
                      </a:cxn>
                      <a:cxn ang="T114">
                        <a:pos x="T40" y="T41"/>
                      </a:cxn>
                      <a:cxn ang="T115">
                        <a:pos x="T42" y="T43"/>
                      </a:cxn>
                      <a:cxn ang="T116">
                        <a:pos x="T44" y="T45"/>
                      </a:cxn>
                      <a:cxn ang="T117">
                        <a:pos x="T46" y="T47"/>
                      </a:cxn>
                      <a:cxn ang="T118">
                        <a:pos x="T48" y="T49"/>
                      </a:cxn>
                      <a:cxn ang="T119">
                        <a:pos x="T50" y="T51"/>
                      </a:cxn>
                      <a:cxn ang="T120">
                        <a:pos x="T52" y="T53"/>
                      </a:cxn>
                      <a:cxn ang="T121">
                        <a:pos x="T54" y="T55"/>
                      </a:cxn>
                      <a:cxn ang="T122">
                        <a:pos x="T56" y="T57"/>
                      </a:cxn>
                      <a:cxn ang="T123">
                        <a:pos x="T58" y="T59"/>
                      </a:cxn>
                      <a:cxn ang="T124">
                        <a:pos x="T60" y="T61"/>
                      </a:cxn>
                      <a:cxn ang="T125">
                        <a:pos x="T62" y="T63"/>
                      </a:cxn>
                      <a:cxn ang="T126">
                        <a:pos x="T64" y="T65"/>
                      </a:cxn>
                      <a:cxn ang="T127">
                        <a:pos x="T66" y="T67"/>
                      </a:cxn>
                      <a:cxn ang="T128">
                        <a:pos x="T68" y="T69"/>
                      </a:cxn>
                      <a:cxn ang="T129">
                        <a:pos x="T70" y="T71"/>
                      </a:cxn>
                      <a:cxn ang="T130">
                        <a:pos x="T72" y="T73"/>
                      </a:cxn>
                      <a:cxn ang="T131">
                        <a:pos x="T74" y="T75"/>
                      </a:cxn>
                      <a:cxn ang="T132">
                        <a:pos x="T76" y="T77"/>
                      </a:cxn>
                      <a:cxn ang="T133">
                        <a:pos x="T78" y="T79"/>
                      </a:cxn>
                      <a:cxn ang="T134">
                        <a:pos x="T80" y="T81"/>
                      </a:cxn>
                      <a:cxn ang="T135">
                        <a:pos x="T82" y="T83"/>
                      </a:cxn>
                      <a:cxn ang="T136">
                        <a:pos x="T84" y="T85"/>
                      </a:cxn>
                      <a:cxn ang="T137">
                        <a:pos x="T86" y="T87"/>
                      </a:cxn>
                      <a:cxn ang="T138">
                        <a:pos x="T88" y="T89"/>
                      </a:cxn>
                      <a:cxn ang="T139">
                        <a:pos x="T90" y="T91"/>
                      </a:cxn>
                      <a:cxn ang="T140">
                        <a:pos x="T92" y="T93"/>
                      </a:cxn>
                    </a:cxnLst>
                    <a:rect l="0" t="0" r="r" b="b"/>
                    <a:pathLst>
                      <a:path w="271" h="243">
                        <a:moveTo>
                          <a:pt x="0" y="40"/>
                        </a:moveTo>
                        <a:lnTo>
                          <a:pt x="0" y="40"/>
                        </a:lnTo>
                        <a:lnTo>
                          <a:pt x="10" y="41"/>
                        </a:lnTo>
                        <a:lnTo>
                          <a:pt x="21" y="41"/>
                        </a:lnTo>
                        <a:lnTo>
                          <a:pt x="31" y="42"/>
                        </a:lnTo>
                        <a:lnTo>
                          <a:pt x="41" y="44"/>
                        </a:lnTo>
                        <a:lnTo>
                          <a:pt x="62" y="49"/>
                        </a:lnTo>
                        <a:lnTo>
                          <a:pt x="81" y="56"/>
                        </a:lnTo>
                        <a:lnTo>
                          <a:pt x="100" y="64"/>
                        </a:lnTo>
                        <a:lnTo>
                          <a:pt x="117" y="74"/>
                        </a:lnTo>
                        <a:lnTo>
                          <a:pt x="134" y="85"/>
                        </a:lnTo>
                        <a:lnTo>
                          <a:pt x="150" y="98"/>
                        </a:lnTo>
                        <a:lnTo>
                          <a:pt x="165" y="113"/>
                        </a:lnTo>
                        <a:lnTo>
                          <a:pt x="179" y="128"/>
                        </a:lnTo>
                        <a:lnTo>
                          <a:pt x="190" y="145"/>
                        </a:lnTo>
                        <a:lnTo>
                          <a:pt x="201" y="163"/>
                        </a:lnTo>
                        <a:lnTo>
                          <a:pt x="209" y="181"/>
                        </a:lnTo>
                        <a:lnTo>
                          <a:pt x="216" y="202"/>
                        </a:lnTo>
                        <a:lnTo>
                          <a:pt x="220" y="212"/>
                        </a:lnTo>
                        <a:lnTo>
                          <a:pt x="222" y="222"/>
                        </a:lnTo>
                        <a:lnTo>
                          <a:pt x="224" y="233"/>
                        </a:lnTo>
                        <a:lnTo>
                          <a:pt x="225" y="243"/>
                        </a:lnTo>
                        <a:lnTo>
                          <a:pt x="271" y="239"/>
                        </a:lnTo>
                        <a:lnTo>
                          <a:pt x="269" y="226"/>
                        </a:lnTo>
                        <a:lnTo>
                          <a:pt x="267" y="215"/>
                        </a:lnTo>
                        <a:lnTo>
                          <a:pt x="264" y="202"/>
                        </a:lnTo>
                        <a:lnTo>
                          <a:pt x="261" y="189"/>
                        </a:lnTo>
                        <a:lnTo>
                          <a:pt x="252" y="167"/>
                        </a:lnTo>
                        <a:lnTo>
                          <a:pt x="242" y="145"/>
                        </a:lnTo>
                        <a:lnTo>
                          <a:pt x="230" y="124"/>
                        </a:lnTo>
                        <a:lnTo>
                          <a:pt x="215" y="105"/>
                        </a:lnTo>
                        <a:lnTo>
                          <a:pt x="200" y="86"/>
                        </a:lnTo>
                        <a:lnTo>
                          <a:pt x="183" y="69"/>
                        </a:lnTo>
                        <a:lnTo>
                          <a:pt x="164" y="54"/>
                        </a:lnTo>
                        <a:lnTo>
                          <a:pt x="144" y="40"/>
                        </a:lnTo>
                        <a:lnTo>
                          <a:pt x="122" y="28"/>
                        </a:lnTo>
                        <a:lnTo>
                          <a:pt x="100" y="18"/>
                        </a:lnTo>
                        <a:lnTo>
                          <a:pt x="75" y="10"/>
                        </a:lnTo>
                        <a:lnTo>
                          <a:pt x="51" y="4"/>
                        </a:lnTo>
                        <a:lnTo>
                          <a:pt x="38" y="2"/>
                        </a:lnTo>
                        <a:lnTo>
                          <a:pt x="25" y="1"/>
                        </a:lnTo>
                        <a:lnTo>
                          <a:pt x="12" y="0"/>
                        </a:lnTo>
                        <a:lnTo>
                          <a:pt x="0" y="0"/>
                        </a:lnTo>
                        <a:lnTo>
                          <a:pt x="0" y="4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4" name="Freeform 783"/>
                  <p:cNvSpPr>
                    <a:spLocks noChangeAspect="1"/>
                  </p:cNvSpPr>
                  <p:nvPr/>
                </p:nvSpPr>
                <p:spPr bwMode="auto">
                  <a:xfrm>
                    <a:off x="2854" y="1919"/>
                    <a:ext cx="79" cy="79"/>
                  </a:xfrm>
                  <a:custGeom>
                    <a:avLst/>
                    <a:gdLst>
                      <a:gd name="T0" fmla="*/ 7 w 271"/>
                      <a:gd name="T1" fmla="*/ 79 h 261"/>
                      <a:gd name="T2" fmla="*/ 13 w 271"/>
                      <a:gd name="T3" fmla="*/ 74 h 261"/>
                      <a:gd name="T4" fmla="*/ 14 w 271"/>
                      <a:gd name="T5" fmla="*/ 71 h 261"/>
                      <a:gd name="T6" fmla="*/ 14 w 271"/>
                      <a:gd name="T7" fmla="*/ 67 h 261"/>
                      <a:gd name="T8" fmla="*/ 15 w 271"/>
                      <a:gd name="T9" fmla="*/ 64 h 261"/>
                      <a:gd name="T10" fmla="*/ 16 w 271"/>
                      <a:gd name="T11" fmla="*/ 61 h 261"/>
                      <a:gd name="T12" fmla="*/ 18 w 271"/>
                      <a:gd name="T13" fmla="*/ 55 h 261"/>
                      <a:gd name="T14" fmla="*/ 20 w 271"/>
                      <a:gd name="T15" fmla="*/ 49 h 261"/>
                      <a:gd name="T16" fmla="*/ 24 w 271"/>
                      <a:gd name="T17" fmla="*/ 44 h 261"/>
                      <a:gd name="T18" fmla="*/ 27 w 271"/>
                      <a:gd name="T19" fmla="*/ 39 h 261"/>
                      <a:gd name="T20" fmla="*/ 31 w 271"/>
                      <a:gd name="T21" fmla="*/ 34 h 261"/>
                      <a:gd name="T22" fmla="*/ 35 w 271"/>
                      <a:gd name="T23" fmla="*/ 30 h 261"/>
                      <a:gd name="T24" fmla="*/ 40 w 271"/>
                      <a:gd name="T25" fmla="*/ 26 h 261"/>
                      <a:gd name="T26" fmla="*/ 45 w 271"/>
                      <a:gd name="T27" fmla="*/ 22 h 261"/>
                      <a:gd name="T28" fmla="*/ 50 w 271"/>
                      <a:gd name="T29" fmla="*/ 19 h 261"/>
                      <a:gd name="T30" fmla="*/ 55 w 271"/>
                      <a:gd name="T31" fmla="*/ 17 h 261"/>
                      <a:gd name="T32" fmla="*/ 61 w 271"/>
                      <a:gd name="T33" fmla="*/ 15 h 261"/>
                      <a:gd name="T34" fmla="*/ 67 w 271"/>
                      <a:gd name="T35" fmla="*/ 13 h 261"/>
                      <a:gd name="T36" fmla="*/ 70 w 271"/>
                      <a:gd name="T37" fmla="*/ 13 h 261"/>
                      <a:gd name="T38" fmla="*/ 73 w 271"/>
                      <a:gd name="T39" fmla="*/ 12 h 261"/>
                      <a:gd name="T40" fmla="*/ 76 w 271"/>
                      <a:gd name="T41" fmla="*/ 12 h 261"/>
                      <a:gd name="T42" fmla="*/ 79 w 271"/>
                      <a:gd name="T43" fmla="*/ 12 h 261"/>
                      <a:gd name="T44" fmla="*/ 79 w 271"/>
                      <a:gd name="T45" fmla="*/ 0 h 261"/>
                      <a:gd name="T46" fmla="*/ 75 w 271"/>
                      <a:gd name="T47" fmla="*/ 0 h 261"/>
                      <a:gd name="T48" fmla="*/ 71 w 271"/>
                      <a:gd name="T49" fmla="*/ 0 h 261"/>
                      <a:gd name="T50" fmla="*/ 68 w 271"/>
                      <a:gd name="T51" fmla="*/ 1 h 261"/>
                      <a:gd name="T52" fmla="*/ 64 w 271"/>
                      <a:gd name="T53" fmla="*/ 1 h 261"/>
                      <a:gd name="T54" fmla="*/ 57 w 271"/>
                      <a:gd name="T55" fmla="*/ 3 h 261"/>
                      <a:gd name="T56" fmla="*/ 50 w 271"/>
                      <a:gd name="T57" fmla="*/ 5 h 261"/>
                      <a:gd name="T58" fmla="*/ 43 w 271"/>
                      <a:gd name="T59" fmla="*/ 8 h 261"/>
                      <a:gd name="T60" fmla="*/ 37 w 271"/>
                      <a:gd name="T61" fmla="*/ 12 h 261"/>
                      <a:gd name="T62" fmla="*/ 31 w 271"/>
                      <a:gd name="T63" fmla="*/ 16 h 261"/>
                      <a:gd name="T64" fmla="*/ 26 w 271"/>
                      <a:gd name="T65" fmla="*/ 21 h 261"/>
                      <a:gd name="T66" fmla="*/ 21 w 271"/>
                      <a:gd name="T67" fmla="*/ 26 h 261"/>
                      <a:gd name="T68" fmla="*/ 16 w 271"/>
                      <a:gd name="T69" fmla="*/ 32 h 261"/>
                      <a:gd name="T70" fmla="*/ 12 w 271"/>
                      <a:gd name="T71" fmla="*/ 38 h 261"/>
                      <a:gd name="T72" fmla="*/ 8 w 271"/>
                      <a:gd name="T73" fmla="*/ 44 h 261"/>
                      <a:gd name="T74" fmla="*/ 6 w 271"/>
                      <a:gd name="T75" fmla="*/ 51 h 261"/>
                      <a:gd name="T76" fmla="*/ 3 w 271"/>
                      <a:gd name="T77" fmla="*/ 57 h 261"/>
                      <a:gd name="T78" fmla="*/ 2 w 271"/>
                      <a:gd name="T79" fmla="*/ 61 h 261"/>
                      <a:gd name="T80" fmla="*/ 1 w 271"/>
                      <a:gd name="T81" fmla="*/ 65 h 261"/>
                      <a:gd name="T82" fmla="*/ 1 w 271"/>
                      <a:gd name="T83" fmla="*/ 68 h 261"/>
                      <a:gd name="T84" fmla="*/ 0 w 271"/>
                      <a:gd name="T85" fmla="*/ 72 h 261"/>
                      <a:gd name="T86" fmla="*/ 7 w 271"/>
                      <a:gd name="T87" fmla="*/ 67 h 261"/>
                      <a:gd name="T88" fmla="*/ 7 w 271"/>
                      <a:gd name="T89" fmla="*/ 79 h 261"/>
                      <a:gd name="T90" fmla="*/ 13 w 271"/>
                      <a:gd name="T91" fmla="*/ 79 h 261"/>
                      <a:gd name="T92" fmla="*/ 13 w 271"/>
                      <a:gd name="T93" fmla="*/ 74 h 261"/>
                      <a:gd name="T94" fmla="*/ 7 w 271"/>
                      <a:gd name="T95" fmla="*/ 79 h 261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</a:gdLst>
                    <a:ahLst/>
                    <a:cxnLst>
                      <a:cxn ang="T96">
                        <a:pos x="T0" y="T1"/>
                      </a:cxn>
                      <a:cxn ang="T97">
                        <a:pos x="T2" y="T3"/>
                      </a:cxn>
                      <a:cxn ang="T98">
                        <a:pos x="T4" y="T5"/>
                      </a:cxn>
                      <a:cxn ang="T99">
                        <a:pos x="T6" y="T7"/>
                      </a:cxn>
                      <a:cxn ang="T100">
                        <a:pos x="T8" y="T9"/>
                      </a:cxn>
                      <a:cxn ang="T101">
                        <a:pos x="T10" y="T11"/>
                      </a:cxn>
                      <a:cxn ang="T102">
                        <a:pos x="T12" y="T13"/>
                      </a:cxn>
                      <a:cxn ang="T103">
                        <a:pos x="T14" y="T15"/>
                      </a:cxn>
                      <a:cxn ang="T104">
                        <a:pos x="T16" y="T17"/>
                      </a:cxn>
                      <a:cxn ang="T105">
                        <a:pos x="T18" y="T19"/>
                      </a:cxn>
                      <a:cxn ang="T106">
                        <a:pos x="T20" y="T21"/>
                      </a:cxn>
                      <a:cxn ang="T107">
                        <a:pos x="T22" y="T23"/>
                      </a:cxn>
                      <a:cxn ang="T108">
                        <a:pos x="T24" y="T25"/>
                      </a:cxn>
                      <a:cxn ang="T109">
                        <a:pos x="T26" y="T27"/>
                      </a:cxn>
                      <a:cxn ang="T110">
                        <a:pos x="T28" y="T29"/>
                      </a:cxn>
                      <a:cxn ang="T111">
                        <a:pos x="T30" y="T31"/>
                      </a:cxn>
                      <a:cxn ang="T112">
                        <a:pos x="T32" y="T33"/>
                      </a:cxn>
                      <a:cxn ang="T113">
                        <a:pos x="T34" y="T35"/>
                      </a:cxn>
                      <a:cxn ang="T114">
                        <a:pos x="T36" y="T37"/>
                      </a:cxn>
                      <a:cxn ang="T115">
                        <a:pos x="T38" y="T39"/>
                      </a:cxn>
                      <a:cxn ang="T116">
                        <a:pos x="T40" y="T41"/>
                      </a:cxn>
                      <a:cxn ang="T117">
                        <a:pos x="T42" y="T43"/>
                      </a:cxn>
                      <a:cxn ang="T118">
                        <a:pos x="T44" y="T45"/>
                      </a:cxn>
                      <a:cxn ang="T119">
                        <a:pos x="T46" y="T47"/>
                      </a:cxn>
                      <a:cxn ang="T120">
                        <a:pos x="T48" y="T49"/>
                      </a:cxn>
                      <a:cxn ang="T121">
                        <a:pos x="T50" y="T51"/>
                      </a:cxn>
                      <a:cxn ang="T122">
                        <a:pos x="T52" y="T53"/>
                      </a:cxn>
                      <a:cxn ang="T123">
                        <a:pos x="T54" y="T55"/>
                      </a:cxn>
                      <a:cxn ang="T124">
                        <a:pos x="T56" y="T57"/>
                      </a:cxn>
                      <a:cxn ang="T125">
                        <a:pos x="T58" y="T59"/>
                      </a:cxn>
                      <a:cxn ang="T126">
                        <a:pos x="T60" y="T61"/>
                      </a:cxn>
                      <a:cxn ang="T127">
                        <a:pos x="T62" y="T63"/>
                      </a:cxn>
                      <a:cxn ang="T128">
                        <a:pos x="T64" y="T65"/>
                      </a:cxn>
                      <a:cxn ang="T129">
                        <a:pos x="T66" y="T67"/>
                      </a:cxn>
                      <a:cxn ang="T130">
                        <a:pos x="T68" y="T69"/>
                      </a:cxn>
                      <a:cxn ang="T131">
                        <a:pos x="T70" y="T71"/>
                      </a:cxn>
                      <a:cxn ang="T132">
                        <a:pos x="T72" y="T73"/>
                      </a:cxn>
                      <a:cxn ang="T133">
                        <a:pos x="T74" y="T75"/>
                      </a:cxn>
                      <a:cxn ang="T134">
                        <a:pos x="T76" y="T77"/>
                      </a:cxn>
                      <a:cxn ang="T135">
                        <a:pos x="T78" y="T79"/>
                      </a:cxn>
                      <a:cxn ang="T136">
                        <a:pos x="T80" y="T81"/>
                      </a:cxn>
                      <a:cxn ang="T137">
                        <a:pos x="T82" y="T83"/>
                      </a:cxn>
                      <a:cxn ang="T138">
                        <a:pos x="T84" y="T85"/>
                      </a:cxn>
                      <a:cxn ang="T139">
                        <a:pos x="T86" y="T87"/>
                      </a:cxn>
                      <a:cxn ang="T140">
                        <a:pos x="T88" y="T89"/>
                      </a:cxn>
                      <a:cxn ang="T141">
                        <a:pos x="T90" y="T91"/>
                      </a:cxn>
                      <a:cxn ang="T142">
                        <a:pos x="T92" y="T93"/>
                      </a:cxn>
                      <a:cxn ang="T143">
                        <a:pos x="T94" y="T95"/>
                      </a:cxn>
                    </a:cxnLst>
                    <a:rect l="0" t="0" r="r" b="b"/>
                    <a:pathLst>
                      <a:path w="271" h="261">
                        <a:moveTo>
                          <a:pt x="23" y="261"/>
                        </a:moveTo>
                        <a:lnTo>
                          <a:pt x="46" y="243"/>
                        </a:lnTo>
                        <a:lnTo>
                          <a:pt x="47" y="233"/>
                        </a:lnTo>
                        <a:lnTo>
                          <a:pt x="49" y="222"/>
                        </a:lnTo>
                        <a:lnTo>
                          <a:pt x="51" y="212"/>
                        </a:lnTo>
                        <a:lnTo>
                          <a:pt x="55" y="202"/>
                        </a:lnTo>
                        <a:lnTo>
                          <a:pt x="62" y="181"/>
                        </a:lnTo>
                        <a:lnTo>
                          <a:pt x="70" y="163"/>
                        </a:lnTo>
                        <a:lnTo>
                          <a:pt x="81" y="145"/>
                        </a:lnTo>
                        <a:lnTo>
                          <a:pt x="93" y="128"/>
                        </a:lnTo>
                        <a:lnTo>
                          <a:pt x="106" y="113"/>
                        </a:lnTo>
                        <a:lnTo>
                          <a:pt x="121" y="98"/>
                        </a:lnTo>
                        <a:lnTo>
                          <a:pt x="137" y="85"/>
                        </a:lnTo>
                        <a:lnTo>
                          <a:pt x="154" y="74"/>
                        </a:lnTo>
                        <a:lnTo>
                          <a:pt x="170" y="64"/>
                        </a:lnTo>
                        <a:lnTo>
                          <a:pt x="189" y="56"/>
                        </a:lnTo>
                        <a:lnTo>
                          <a:pt x="208" y="49"/>
                        </a:lnTo>
                        <a:lnTo>
                          <a:pt x="229" y="44"/>
                        </a:lnTo>
                        <a:lnTo>
                          <a:pt x="239" y="42"/>
                        </a:lnTo>
                        <a:lnTo>
                          <a:pt x="249" y="41"/>
                        </a:lnTo>
                        <a:lnTo>
                          <a:pt x="260" y="41"/>
                        </a:lnTo>
                        <a:lnTo>
                          <a:pt x="271" y="40"/>
                        </a:lnTo>
                        <a:lnTo>
                          <a:pt x="271" y="0"/>
                        </a:lnTo>
                        <a:lnTo>
                          <a:pt x="257" y="0"/>
                        </a:lnTo>
                        <a:lnTo>
                          <a:pt x="244" y="1"/>
                        </a:lnTo>
                        <a:lnTo>
                          <a:pt x="232" y="2"/>
                        </a:lnTo>
                        <a:lnTo>
                          <a:pt x="219" y="4"/>
                        </a:lnTo>
                        <a:lnTo>
                          <a:pt x="195" y="10"/>
                        </a:lnTo>
                        <a:lnTo>
                          <a:pt x="172" y="18"/>
                        </a:lnTo>
                        <a:lnTo>
                          <a:pt x="148" y="28"/>
                        </a:lnTo>
                        <a:lnTo>
                          <a:pt x="127" y="40"/>
                        </a:lnTo>
                        <a:lnTo>
                          <a:pt x="107" y="54"/>
                        </a:lnTo>
                        <a:lnTo>
                          <a:pt x="88" y="69"/>
                        </a:lnTo>
                        <a:lnTo>
                          <a:pt x="71" y="86"/>
                        </a:lnTo>
                        <a:lnTo>
                          <a:pt x="56" y="105"/>
                        </a:lnTo>
                        <a:lnTo>
                          <a:pt x="41" y="124"/>
                        </a:lnTo>
                        <a:lnTo>
                          <a:pt x="29" y="145"/>
                        </a:lnTo>
                        <a:lnTo>
                          <a:pt x="19" y="167"/>
                        </a:lnTo>
                        <a:lnTo>
                          <a:pt x="10" y="189"/>
                        </a:lnTo>
                        <a:lnTo>
                          <a:pt x="7" y="202"/>
                        </a:lnTo>
                        <a:lnTo>
                          <a:pt x="4" y="215"/>
                        </a:lnTo>
                        <a:lnTo>
                          <a:pt x="2" y="226"/>
                        </a:lnTo>
                        <a:lnTo>
                          <a:pt x="0" y="239"/>
                        </a:lnTo>
                        <a:lnTo>
                          <a:pt x="23" y="221"/>
                        </a:lnTo>
                        <a:lnTo>
                          <a:pt x="23" y="261"/>
                        </a:lnTo>
                        <a:lnTo>
                          <a:pt x="44" y="261"/>
                        </a:lnTo>
                        <a:lnTo>
                          <a:pt x="46" y="243"/>
                        </a:lnTo>
                        <a:lnTo>
                          <a:pt x="23" y="26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5" name="Freeform 784"/>
                  <p:cNvSpPr>
                    <a:spLocks noChangeAspect="1"/>
                  </p:cNvSpPr>
                  <p:nvPr/>
                </p:nvSpPr>
                <p:spPr bwMode="auto">
                  <a:xfrm>
                    <a:off x="2833" y="1983"/>
                    <a:ext cx="29" cy="14"/>
                  </a:xfrm>
                  <a:custGeom>
                    <a:avLst/>
                    <a:gdLst>
                      <a:gd name="T0" fmla="*/ 0 w 83"/>
                      <a:gd name="T1" fmla="*/ 8 h 40"/>
                      <a:gd name="T2" fmla="*/ 8 w 83"/>
                      <a:gd name="T3" fmla="*/ 14 h 40"/>
                      <a:gd name="T4" fmla="*/ 29 w 83"/>
                      <a:gd name="T5" fmla="*/ 14 h 40"/>
                      <a:gd name="T6" fmla="*/ 29 w 83"/>
                      <a:gd name="T7" fmla="*/ 0 h 40"/>
                      <a:gd name="T8" fmla="*/ 8 w 83"/>
                      <a:gd name="T9" fmla="*/ 0 h 40"/>
                      <a:gd name="T10" fmla="*/ 0 w 83"/>
                      <a:gd name="T11" fmla="*/ 8 h 40"/>
                      <a:gd name="T12" fmla="*/ 0 w 83"/>
                      <a:gd name="T13" fmla="*/ 8 h 40"/>
                      <a:gd name="T14" fmla="*/ 1 w 83"/>
                      <a:gd name="T15" fmla="*/ 14 h 40"/>
                      <a:gd name="T16" fmla="*/ 8 w 83"/>
                      <a:gd name="T17" fmla="*/ 14 h 40"/>
                      <a:gd name="T18" fmla="*/ 0 w 83"/>
                      <a:gd name="T19" fmla="*/ 8 h 40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83" h="40">
                        <a:moveTo>
                          <a:pt x="0" y="22"/>
                        </a:moveTo>
                        <a:lnTo>
                          <a:pt x="23" y="40"/>
                        </a:lnTo>
                        <a:lnTo>
                          <a:pt x="83" y="40"/>
                        </a:lnTo>
                        <a:lnTo>
                          <a:pt x="83" y="0"/>
                        </a:lnTo>
                        <a:lnTo>
                          <a:pt x="23" y="0"/>
                        </a:lnTo>
                        <a:lnTo>
                          <a:pt x="0" y="22"/>
                        </a:lnTo>
                        <a:lnTo>
                          <a:pt x="2" y="40"/>
                        </a:lnTo>
                        <a:lnTo>
                          <a:pt x="23" y="40"/>
                        </a:lnTo>
                        <a:lnTo>
                          <a:pt x="0" y="2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6" name="Freeform 785"/>
                  <p:cNvSpPr>
                    <a:spLocks noChangeAspect="1"/>
                  </p:cNvSpPr>
                  <p:nvPr/>
                </p:nvSpPr>
                <p:spPr bwMode="auto">
                  <a:xfrm>
                    <a:off x="2769" y="1919"/>
                    <a:ext cx="79" cy="72"/>
                  </a:xfrm>
                  <a:custGeom>
                    <a:avLst/>
                    <a:gdLst>
                      <a:gd name="T0" fmla="*/ 0 w 269"/>
                      <a:gd name="T1" fmla="*/ 12 h 243"/>
                      <a:gd name="T2" fmla="*/ 0 w 269"/>
                      <a:gd name="T3" fmla="*/ 12 h 243"/>
                      <a:gd name="T4" fmla="*/ 3 w 269"/>
                      <a:gd name="T5" fmla="*/ 12 h 243"/>
                      <a:gd name="T6" fmla="*/ 6 w 269"/>
                      <a:gd name="T7" fmla="*/ 12 h 243"/>
                      <a:gd name="T8" fmla="*/ 9 w 269"/>
                      <a:gd name="T9" fmla="*/ 12 h 243"/>
                      <a:gd name="T10" fmla="*/ 12 w 269"/>
                      <a:gd name="T11" fmla="*/ 13 h 243"/>
                      <a:gd name="T12" fmla="*/ 18 w 269"/>
                      <a:gd name="T13" fmla="*/ 15 h 243"/>
                      <a:gd name="T14" fmla="*/ 24 w 269"/>
                      <a:gd name="T15" fmla="*/ 17 h 243"/>
                      <a:gd name="T16" fmla="*/ 29 w 269"/>
                      <a:gd name="T17" fmla="*/ 19 h 243"/>
                      <a:gd name="T18" fmla="*/ 34 w 269"/>
                      <a:gd name="T19" fmla="*/ 22 h 243"/>
                      <a:gd name="T20" fmla="*/ 39 w 269"/>
                      <a:gd name="T21" fmla="*/ 25 h 243"/>
                      <a:gd name="T22" fmla="*/ 44 w 269"/>
                      <a:gd name="T23" fmla="*/ 29 h 243"/>
                      <a:gd name="T24" fmla="*/ 48 w 269"/>
                      <a:gd name="T25" fmla="*/ 33 h 243"/>
                      <a:gd name="T26" fmla="*/ 52 w 269"/>
                      <a:gd name="T27" fmla="*/ 38 h 243"/>
                      <a:gd name="T28" fmla="*/ 56 w 269"/>
                      <a:gd name="T29" fmla="*/ 43 h 243"/>
                      <a:gd name="T30" fmla="*/ 59 w 269"/>
                      <a:gd name="T31" fmla="*/ 48 h 243"/>
                      <a:gd name="T32" fmla="*/ 61 w 269"/>
                      <a:gd name="T33" fmla="*/ 54 h 243"/>
                      <a:gd name="T34" fmla="*/ 63 w 269"/>
                      <a:gd name="T35" fmla="*/ 60 h 243"/>
                      <a:gd name="T36" fmla="*/ 64 w 269"/>
                      <a:gd name="T37" fmla="*/ 63 h 243"/>
                      <a:gd name="T38" fmla="*/ 65 w 269"/>
                      <a:gd name="T39" fmla="*/ 66 h 243"/>
                      <a:gd name="T40" fmla="*/ 65 w 269"/>
                      <a:gd name="T41" fmla="*/ 69 h 243"/>
                      <a:gd name="T42" fmla="*/ 66 w 269"/>
                      <a:gd name="T43" fmla="*/ 72 h 243"/>
                      <a:gd name="T44" fmla="*/ 79 w 269"/>
                      <a:gd name="T45" fmla="*/ 71 h 243"/>
                      <a:gd name="T46" fmla="*/ 79 w 269"/>
                      <a:gd name="T47" fmla="*/ 67 h 243"/>
                      <a:gd name="T48" fmla="*/ 78 w 269"/>
                      <a:gd name="T49" fmla="*/ 64 h 243"/>
                      <a:gd name="T50" fmla="*/ 77 w 269"/>
                      <a:gd name="T51" fmla="*/ 60 h 243"/>
                      <a:gd name="T52" fmla="*/ 76 w 269"/>
                      <a:gd name="T53" fmla="*/ 56 h 243"/>
                      <a:gd name="T54" fmla="*/ 74 w 269"/>
                      <a:gd name="T55" fmla="*/ 49 h 243"/>
                      <a:gd name="T56" fmla="*/ 71 w 269"/>
                      <a:gd name="T57" fmla="*/ 43 h 243"/>
                      <a:gd name="T58" fmla="*/ 67 w 269"/>
                      <a:gd name="T59" fmla="*/ 37 h 243"/>
                      <a:gd name="T60" fmla="*/ 63 w 269"/>
                      <a:gd name="T61" fmla="*/ 31 h 243"/>
                      <a:gd name="T62" fmla="*/ 58 w 269"/>
                      <a:gd name="T63" fmla="*/ 25 h 243"/>
                      <a:gd name="T64" fmla="*/ 53 w 269"/>
                      <a:gd name="T65" fmla="*/ 20 h 243"/>
                      <a:gd name="T66" fmla="*/ 48 w 269"/>
                      <a:gd name="T67" fmla="*/ 16 h 243"/>
                      <a:gd name="T68" fmla="*/ 42 w 269"/>
                      <a:gd name="T69" fmla="*/ 12 h 243"/>
                      <a:gd name="T70" fmla="*/ 36 w 269"/>
                      <a:gd name="T71" fmla="*/ 8 h 243"/>
                      <a:gd name="T72" fmla="*/ 29 w 269"/>
                      <a:gd name="T73" fmla="*/ 5 h 243"/>
                      <a:gd name="T74" fmla="*/ 22 w 269"/>
                      <a:gd name="T75" fmla="*/ 3 h 243"/>
                      <a:gd name="T76" fmla="*/ 15 w 269"/>
                      <a:gd name="T77" fmla="*/ 1 h 243"/>
                      <a:gd name="T78" fmla="*/ 11 w 269"/>
                      <a:gd name="T79" fmla="*/ 1 h 243"/>
                      <a:gd name="T80" fmla="*/ 8 w 269"/>
                      <a:gd name="T81" fmla="*/ 0 h 243"/>
                      <a:gd name="T82" fmla="*/ 4 w 269"/>
                      <a:gd name="T83" fmla="*/ 0 h 243"/>
                      <a:gd name="T84" fmla="*/ 0 w 269"/>
                      <a:gd name="T85" fmla="*/ 0 h 243"/>
                      <a:gd name="T86" fmla="*/ 0 w 269"/>
                      <a:gd name="T87" fmla="*/ 0 h 243"/>
                      <a:gd name="T88" fmla="*/ 0 w 269"/>
                      <a:gd name="T89" fmla="*/ 12 h 243"/>
                      <a:gd name="T90" fmla="*/ 0 w 269"/>
                      <a:gd name="T91" fmla="*/ 12 h 243"/>
                      <a:gd name="T92" fmla="*/ 0 w 269"/>
                      <a:gd name="T93" fmla="*/ 12 h 243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</a:gdLst>
                    <a:ahLst/>
                    <a:cxnLst>
                      <a:cxn ang="T94">
                        <a:pos x="T0" y="T1"/>
                      </a:cxn>
                      <a:cxn ang="T95">
                        <a:pos x="T2" y="T3"/>
                      </a:cxn>
                      <a:cxn ang="T96">
                        <a:pos x="T4" y="T5"/>
                      </a:cxn>
                      <a:cxn ang="T97">
                        <a:pos x="T6" y="T7"/>
                      </a:cxn>
                      <a:cxn ang="T98">
                        <a:pos x="T8" y="T9"/>
                      </a:cxn>
                      <a:cxn ang="T99">
                        <a:pos x="T10" y="T11"/>
                      </a:cxn>
                      <a:cxn ang="T100">
                        <a:pos x="T12" y="T13"/>
                      </a:cxn>
                      <a:cxn ang="T101">
                        <a:pos x="T14" y="T15"/>
                      </a:cxn>
                      <a:cxn ang="T102">
                        <a:pos x="T16" y="T17"/>
                      </a:cxn>
                      <a:cxn ang="T103">
                        <a:pos x="T18" y="T19"/>
                      </a:cxn>
                      <a:cxn ang="T104">
                        <a:pos x="T20" y="T21"/>
                      </a:cxn>
                      <a:cxn ang="T105">
                        <a:pos x="T22" y="T23"/>
                      </a:cxn>
                      <a:cxn ang="T106">
                        <a:pos x="T24" y="T25"/>
                      </a:cxn>
                      <a:cxn ang="T107">
                        <a:pos x="T26" y="T27"/>
                      </a:cxn>
                      <a:cxn ang="T108">
                        <a:pos x="T28" y="T29"/>
                      </a:cxn>
                      <a:cxn ang="T109">
                        <a:pos x="T30" y="T31"/>
                      </a:cxn>
                      <a:cxn ang="T110">
                        <a:pos x="T32" y="T33"/>
                      </a:cxn>
                      <a:cxn ang="T111">
                        <a:pos x="T34" y="T35"/>
                      </a:cxn>
                      <a:cxn ang="T112">
                        <a:pos x="T36" y="T37"/>
                      </a:cxn>
                      <a:cxn ang="T113">
                        <a:pos x="T38" y="T39"/>
                      </a:cxn>
                      <a:cxn ang="T114">
                        <a:pos x="T40" y="T41"/>
                      </a:cxn>
                      <a:cxn ang="T115">
                        <a:pos x="T42" y="T43"/>
                      </a:cxn>
                      <a:cxn ang="T116">
                        <a:pos x="T44" y="T45"/>
                      </a:cxn>
                      <a:cxn ang="T117">
                        <a:pos x="T46" y="T47"/>
                      </a:cxn>
                      <a:cxn ang="T118">
                        <a:pos x="T48" y="T49"/>
                      </a:cxn>
                      <a:cxn ang="T119">
                        <a:pos x="T50" y="T51"/>
                      </a:cxn>
                      <a:cxn ang="T120">
                        <a:pos x="T52" y="T53"/>
                      </a:cxn>
                      <a:cxn ang="T121">
                        <a:pos x="T54" y="T55"/>
                      </a:cxn>
                      <a:cxn ang="T122">
                        <a:pos x="T56" y="T57"/>
                      </a:cxn>
                      <a:cxn ang="T123">
                        <a:pos x="T58" y="T59"/>
                      </a:cxn>
                      <a:cxn ang="T124">
                        <a:pos x="T60" y="T61"/>
                      </a:cxn>
                      <a:cxn ang="T125">
                        <a:pos x="T62" y="T63"/>
                      </a:cxn>
                      <a:cxn ang="T126">
                        <a:pos x="T64" y="T65"/>
                      </a:cxn>
                      <a:cxn ang="T127">
                        <a:pos x="T66" y="T67"/>
                      </a:cxn>
                      <a:cxn ang="T128">
                        <a:pos x="T68" y="T69"/>
                      </a:cxn>
                      <a:cxn ang="T129">
                        <a:pos x="T70" y="T71"/>
                      </a:cxn>
                      <a:cxn ang="T130">
                        <a:pos x="T72" y="T73"/>
                      </a:cxn>
                      <a:cxn ang="T131">
                        <a:pos x="T74" y="T75"/>
                      </a:cxn>
                      <a:cxn ang="T132">
                        <a:pos x="T76" y="T77"/>
                      </a:cxn>
                      <a:cxn ang="T133">
                        <a:pos x="T78" y="T79"/>
                      </a:cxn>
                      <a:cxn ang="T134">
                        <a:pos x="T80" y="T81"/>
                      </a:cxn>
                      <a:cxn ang="T135">
                        <a:pos x="T82" y="T83"/>
                      </a:cxn>
                      <a:cxn ang="T136">
                        <a:pos x="T84" y="T85"/>
                      </a:cxn>
                      <a:cxn ang="T137">
                        <a:pos x="T86" y="T87"/>
                      </a:cxn>
                      <a:cxn ang="T138">
                        <a:pos x="T88" y="T89"/>
                      </a:cxn>
                      <a:cxn ang="T139">
                        <a:pos x="T90" y="T91"/>
                      </a:cxn>
                      <a:cxn ang="T140">
                        <a:pos x="T92" y="T93"/>
                      </a:cxn>
                    </a:cxnLst>
                    <a:rect l="0" t="0" r="r" b="b"/>
                    <a:pathLst>
                      <a:path w="269" h="243">
                        <a:moveTo>
                          <a:pt x="0" y="40"/>
                        </a:moveTo>
                        <a:lnTo>
                          <a:pt x="0" y="40"/>
                        </a:lnTo>
                        <a:lnTo>
                          <a:pt x="10" y="41"/>
                        </a:lnTo>
                        <a:lnTo>
                          <a:pt x="21" y="41"/>
                        </a:lnTo>
                        <a:lnTo>
                          <a:pt x="31" y="42"/>
                        </a:lnTo>
                        <a:lnTo>
                          <a:pt x="41" y="44"/>
                        </a:lnTo>
                        <a:lnTo>
                          <a:pt x="61" y="49"/>
                        </a:lnTo>
                        <a:lnTo>
                          <a:pt x="81" y="56"/>
                        </a:lnTo>
                        <a:lnTo>
                          <a:pt x="98" y="64"/>
                        </a:lnTo>
                        <a:lnTo>
                          <a:pt x="116" y="74"/>
                        </a:lnTo>
                        <a:lnTo>
                          <a:pt x="133" y="85"/>
                        </a:lnTo>
                        <a:lnTo>
                          <a:pt x="149" y="98"/>
                        </a:lnTo>
                        <a:lnTo>
                          <a:pt x="164" y="113"/>
                        </a:lnTo>
                        <a:lnTo>
                          <a:pt x="176" y="128"/>
                        </a:lnTo>
                        <a:lnTo>
                          <a:pt x="189" y="145"/>
                        </a:lnTo>
                        <a:lnTo>
                          <a:pt x="200" y="163"/>
                        </a:lnTo>
                        <a:lnTo>
                          <a:pt x="208" y="181"/>
                        </a:lnTo>
                        <a:lnTo>
                          <a:pt x="215" y="202"/>
                        </a:lnTo>
                        <a:lnTo>
                          <a:pt x="218" y="212"/>
                        </a:lnTo>
                        <a:lnTo>
                          <a:pt x="221" y="222"/>
                        </a:lnTo>
                        <a:lnTo>
                          <a:pt x="223" y="233"/>
                        </a:lnTo>
                        <a:lnTo>
                          <a:pt x="224" y="243"/>
                        </a:lnTo>
                        <a:lnTo>
                          <a:pt x="269" y="239"/>
                        </a:lnTo>
                        <a:lnTo>
                          <a:pt x="268" y="226"/>
                        </a:lnTo>
                        <a:lnTo>
                          <a:pt x="266" y="215"/>
                        </a:lnTo>
                        <a:lnTo>
                          <a:pt x="263" y="202"/>
                        </a:lnTo>
                        <a:lnTo>
                          <a:pt x="260" y="189"/>
                        </a:lnTo>
                        <a:lnTo>
                          <a:pt x="251" y="167"/>
                        </a:lnTo>
                        <a:lnTo>
                          <a:pt x="241" y="145"/>
                        </a:lnTo>
                        <a:lnTo>
                          <a:pt x="228" y="124"/>
                        </a:lnTo>
                        <a:lnTo>
                          <a:pt x="214" y="105"/>
                        </a:lnTo>
                        <a:lnTo>
                          <a:pt x="199" y="86"/>
                        </a:lnTo>
                        <a:lnTo>
                          <a:pt x="182" y="69"/>
                        </a:lnTo>
                        <a:lnTo>
                          <a:pt x="163" y="54"/>
                        </a:lnTo>
                        <a:lnTo>
                          <a:pt x="143" y="40"/>
                        </a:lnTo>
                        <a:lnTo>
                          <a:pt x="121" y="28"/>
                        </a:lnTo>
                        <a:lnTo>
                          <a:pt x="98" y="18"/>
                        </a:lnTo>
                        <a:lnTo>
                          <a:pt x="75" y="10"/>
                        </a:lnTo>
                        <a:lnTo>
                          <a:pt x="51" y="4"/>
                        </a:lnTo>
                        <a:lnTo>
                          <a:pt x="38" y="2"/>
                        </a:lnTo>
                        <a:lnTo>
                          <a:pt x="26" y="1"/>
                        </a:lnTo>
                        <a:lnTo>
                          <a:pt x="12" y="0"/>
                        </a:lnTo>
                        <a:lnTo>
                          <a:pt x="0" y="0"/>
                        </a:lnTo>
                        <a:lnTo>
                          <a:pt x="0" y="4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7" name="Freeform 786"/>
                  <p:cNvSpPr>
                    <a:spLocks noChangeAspect="1"/>
                  </p:cNvSpPr>
                  <p:nvPr/>
                </p:nvSpPr>
                <p:spPr bwMode="auto">
                  <a:xfrm>
                    <a:off x="2690" y="1919"/>
                    <a:ext cx="79" cy="79"/>
                  </a:xfrm>
                  <a:custGeom>
                    <a:avLst/>
                    <a:gdLst>
                      <a:gd name="T0" fmla="*/ 6 w 270"/>
                      <a:gd name="T1" fmla="*/ 79 h 261"/>
                      <a:gd name="T2" fmla="*/ 13 w 270"/>
                      <a:gd name="T3" fmla="*/ 74 h 261"/>
                      <a:gd name="T4" fmla="*/ 13 w 270"/>
                      <a:gd name="T5" fmla="*/ 70 h 261"/>
                      <a:gd name="T6" fmla="*/ 14 w 270"/>
                      <a:gd name="T7" fmla="*/ 67 h 261"/>
                      <a:gd name="T8" fmla="*/ 15 w 270"/>
                      <a:gd name="T9" fmla="*/ 64 h 261"/>
                      <a:gd name="T10" fmla="*/ 16 w 270"/>
                      <a:gd name="T11" fmla="*/ 61 h 261"/>
                      <a:gd name="T12" fmla="*/ 17 w 270"/>
                      <a:gd name="T13" fmla="*/ 58 h 261"/>
                      <a:gd name="T14" fmla="*/ 18 w 270"/>
                      <a:gd name="T15" fmla="*/ 55 h 261"/>
                      <a:gd name="T16" fmla="*/ 19 w 270"/>
                      <a:gd name="T17" fmla="*/ 52 h 261"/>
                      <a:gd name="T18" fmla="*/ 20 w 270"/>
                      <a:gd name="T19" fmla="*/ 49 h 261"/>
                      <a:gd name="T20" fmla="*/ 23 w 270"/>
                      <a:gd name="T21" fmla="*/ 44 h 261"/>
                      <a:gd name="T22" fmla="*/ 27 w 270"/>
                      <a:gd name="T23" fmla="*/ 39 h 261"/>
                      <a:gd name="T24" fmla="*/ 30 w 270"/>
                      <a:gd name="T25" fmla="*/ 34 h 261"/>
                      <a:gd name="T26" fmla="*/ 35 w 270"/>
                      <a:gd name="T27" fmla="*/ 30 h 261"/>
                      <a:gd name="T28" fmla="*/ 40 w 270"/>
                      <a:gd name="T29" fmla="*/ 26 h 261"/>
                      <a:gd name="T30" fmla="*/ 44 w 270"/>
                      <a:gd name="T31" fmla="*/ 22 h 261"/>
                      <a:gd name="T32" fmla="*/ 49 w 270"/>
                      <a:gd name="T33" fmla="*/ 19 h 261"/>
                      <a:gd name="T34" fmla="*/ 55 w 270"/>
                      <a:gd name="T35" fmla="*/ 17 h 261"/>
                      <a:gd name="T36" fmla="*/ 58 w 270"/>
                      <a:gd name="T37" fmla="*/ 16 h 261"/>
                      <a:gd name="T38" fmla="*/ 61 w 270"/>
                      <a:gd name="T39" fmla="*/ 15 h 261"/>
                      <a:gd name="T40" fmla="*/ 63 w 270"/>
                      <a:gd name="T41" fmla="*/ 14 h 261"/>
                      <a:gd name="T42" fmla="*/ 66 w 270"/>
                      <a:gd name="T43" fmla="*/ 13 h 261"/>
                      <a:gd name="T44" fmla="*/ 70 w 270"/>
                      <a:gd name="T45" fmla="*/ 13 h 261"/>
                      <a:gd name="T46" fmla="*/ 73 w 270"/>
                      <a:gd name="T47" fmla="*/ 12 h 261"/>
                      <a:gd name="T48" fmla="*/ 76 w 270"/>
                      <a:gd name="T49" fmla="*/ 12 h 261"/>
                      <a:gd name="T50" fmla="*/ 79 w 270"/>
                      <a:gd name="T51" fmla="*/ 12 h 261"/>
                      <a:gd name="T52" fmla="*/ 79 w 270"/>
                      <a:gd name="T53" fmla="*/ 0 h 261"/>
                      <a:gd name="T54" fmla="*/ 75 w 270"/>
                      <a:gd name="T55" fmla="*/ 0 h 261"/>
                      <a:gd name="T56" fmla="*/ 71 w 270"/>
                      <a:gd name="T57" fmla="*/ 0 h 261"/>
                      <a:gd name="T58" fmla="*/ 68 w 270"/>
                      <a:gd name="T59" fmla="*/ 1 h 261"/>
                      <a:gd name="T60" fmla="*/ 64 w 270"/>
                      <a:gd name="T61" fmla="*/ 1 h 261"/>
                      <a:gd name="T62" fmla="*/ 60 w 270"/>
                      <a:gd name="T63" fmla="*/ 2 h 261"/>
                      <a:gd name="T64" fmla="*/ 57 w 270"/>
                      <a:gd name="T65" fmla="*/ 3 h 261"/>
                      <a:gd name="T66" fmla="*/ 53 w 270"/>
                      <a:gd name="T67" fmla="*/ 4 h 261"/>
                      <a:gd name="T68" fmla="*/ 49 w 270"/>
                      <a:gd name="T69" fmla="*/ 6 h 261"/>
                      <a:gd name="T70" fmla="*/ 43 w 270"/>
                      <a:gd name="T71" fmla="*/ 8 h 261"/>
                      <a:gd name="T72" fmla="*/ 37 w 270"/>
                      <a:gd name="T73" fmla="*/ 12 h 261"/>
                      <a:gd name="T74" fmla="*/ 31 w 270"/>
                      <a:gd name="T75" fmla="*/ 16 h 261"/>
                      <a:gd name="T76" fmla="*/ 25 w 270"/>
                      <a:gd name="T77" fmla="*/ 21 h 261"/>
                      <a:gd name="T78" fmla="*/ 20 w 270"/>
                      <a:gd name="T79" fmla="*/ 26 h 261"/>
                      <a:gd name="T80" fmla="*/ 16 w 270"/>
                      <a:gd name="T81" fmla="*/ 32 h 261"/>
                      <a:gd name="T82" fmla="*/ 11 w 270"/>
                      <a:gd name="T83" fmla="*/ 38 h 261"/>
                      <a:gd name="T84" fmla="*/ 8 w 270"/>
                      <a:gd name="T85" fmla="*/ 44 h 261"/>
                      <a:gd name="T86" fmla="*/ 6 w 270"/>
                      <a:gd name="T87" fmla="*/ 48 h 261"/>
                      <a:gd name="T88" fmla="*/ 5 w 270"/>
                      <a:gd name="T89" fmla="*/ 51 h 261"/>
                      <a:gd name="T90" fmla="*/ 4 w 270"/>
                      <a:gd name="T91" fmla="*/ 54 h 261"/>
                      <a:gd name="T92" fmla="*/ 3 w 270"/>
                      <a:gd name="T93" fmla="*/ 58 h 261"/>
                      <a:gd name="T94" fmla="*/ 2 w 270"/>
                      <a:gd name="T95" fmla="*/ 61 h 261"/>
                      <a:gd name="T96" fmla="*/ 1 w 270"/>
                      <a:gd name="T97" fmla="*/ 65 h 261"/>
                      <a:gd name="T98" fmla="*/ 0 w 270"/>
                      <a:gd name="T99" fmla="*/ 69 h 261"/>
                      <a:gd name="T100" fmla="*/ 0 w 270"/>
                      <a:gd name="T101" fmla="*/ 72 h 261"/>
                      <a:gd name="T102" fmla="*/ 6 w 270"/>
                      <a:gd name="T103" fmla="*/ 67 h 261"/>
                      <a:gd name="T104" fmla="*/ 6 w 270"/>
                      <a:gd name="T105" fmla="*/ 79 h 261"/>
                      <a:gd name="T106" fmla="*/ 13 w 270"/>
                      <a:gd name="T107" fmla="*/ 79 h 261"/>
                      <a:gd name="T108" fmla="*/ 13 w 270"/>
                      <a:gd name="T109" fmla="*/ 74 h 261"/>
                      <a:gd name="T110" fmla="*/ 6 w 270"/>
                      <a:gd name="T111" fmla="*/ 79 h 261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</a:gdLst>
                    <a:ahLst/>
                    <a:cxnLst>
                      <a:cxn ang="T112">
                        <a:pos x="T0" y="T1"/>
                      </a:cxn>
                      <a:cxn ang="T113">
                        <a:pos x="T2" y="T3"/>
                      </a:cxn>
                      <a:cxn ang="T114">
                        <a:pos x="T4" y="T5"/>
                      </a:cxn>
                      <a:cxn ang="T115">
                        <a:pos x="T6" y="T7"/>
                      </a:cxn>
                      <a:cxn ang="T116">
                        <a:pos x="T8" y="T9"/>
                      </a:cxn>
                      <a:cxn ang="T117">
                        <a:pos x="T10" y="T11"/>
                      </a:cxn>
                      <a:cxn ang="T118">
                        <a:pos x="T12" y="T13"/>
                      </a:cxn>
                      <a:cxn ang="T119">
                        <a:pos x="T14" y="T15"/>
                      </a:cxn>
                      <a:cxn ang="T120">
                        <a:pos x="T16" y="T17"/>
                      </a:cxn>
                      <a:cxn ang="T121">
                        <a:pos x="T18" y="T19"/>
                      </a:cxn>
                      <a:cxn ang="T122">
                        <a:pos x="T20" y="T21"/>
                      </a:cxn>
                      <a:cxn ang="T123">
                        <a:pos x="T22" y="T23"/>
                      </a:cxn>
                      <a:cxn ang="T124">
                        <a:pos x="T24" y="T25"/>
                      </a:cxn>
                      <a:cxn ang="T125">
                        <a:pos x="T26" y="T27"/>
                      </a:cxn>
                      <a:cxn ang="T126">
                        <a:pos x="T28" y="T29"/>
                      </a:cxn>
                      <a:cxn ang="T127">
                        <a:pos x="T30" y="T31"/>
                      </a:cxn>
                      <a:cxn ang="T128">
                        <a:pos x="T32" y="T33"/>
                      </a:cxn>
                      <a:cxn ang="T129">
                        <a:pos x="T34" y="T35"/>
                      </a:cxn>
                      <a:cxn ang="T130">
                        <a:pos x="T36" y="T37"/>
                      </a:cxn>
                      <a:cxn ang="T131">
                        <a:pos x="T38" y="T39"/>
                      </a:cxn>
                      <a:cxn ang="T132">
                        <a:pos x="T40" y="T41"/>
                      </a:cxn>
                      <a:cxn ang="T133">
                        <a:pos x="T42" y="T43"/>
                      </a:cxn>
                      <a:cxn ang="T134">
                        <a:pos x="T44" y="T45"/>
                      </a:cxn>
                      <a:cxn ang="T135">
                        <a:pos x="T46" y="T47"/>
                      </a:cxn>
                      <a:cxn ang="T136">
                        <a:pos x="T48" y="T49"/>
                      </a:cxn>
                      <a:cxn ang="T137">
                        <a:pos x="T50" y="T51"/>
                      </a:cxn>
                      <a:cxn ang="T138">
                        <a:pos x="T52" y="T53"/>
                      </a:cxn>
                      <a:cxn ang="T139">
                        <a:pos x="T54" y="T55"/>
                      </a:cxn>
                      <a:cxn ang="T140">
                        <a:pos x="T56" y="T57"/>
                      </a:cxn>
                      <a:cxn ang="T141">
                        <a:pos x="T58" y="T59"/>
                      </a:cxn>
                      <a:cxn ang="T142">
                        <a:pos x="T60" y="T61"/>
                      </a:cxn>
                      <a:cxn ang="T143">
                        <a:pos x="T62" y="T63"/>
                      </a:cxn>
                      <a:cxn ang="T144">
                        <a:pos x="T64" y="T65"/>
                      </a:cxn>
                      <a:cxn ang="T145">
                        <a:pos x="T66" y="T67"/>
                      </a:cxn>
                      <a:cxn ang="T146">
                        <a:pos x="T68" y="T69"/>
                      </a:cxn>
                      <a:cxn ang="T147">
                        <a:pos x="T70" y="T71"/>
                      </a:cxn>
                      <a:cxn ang="T148">
                        <a:pos x="T72" y="T73"/>
                      </a:cxn>
                      <a:cxn ang="T149">
                        <a:pos x="T74" y="T75"/>
                      </a:cxn>
                      <a:cxn ang="T150">
                        <a:pos x="T76" y="T77"/>
                      </a:cxn>
                      <a:cxn ang="T151">
                        <a:pos x="T78" y="T79"/>
                      </a:cxn>
                      <a:cxn ang="T152">
                        <a:pos x="T80" y="T81"/>
                      </a:cxn>
                      <a:cxn ang="T153">
                        <a:pos x="T82" y="T83"/>
                      </a:cxn>
                      <a:cxn ang="T154">
                        <a:pos x="T84" y="T85"/>
                      </a:cxn>
                      <a:cxn ang="T155">
                        <a:pos x="T86" y="T87"/>
                      </a:cxn>
                      <a:cxn ang="T156">
                        <a:pos x="T88" y="T89"/>
                      </a:cxn>
                      <a:cxn ang="T157">
                        <a:pos x="T90" y="T91"/>
                      </a:cxn>
                      <a:cxn ang="T158">
                        <a:pos x="T92" y="T93"/>
                      </a:cxn>
                      <a:cxn ang="T159">
                        <a:pos x="T94" y="T95"/>
                      </a:cxn>
                      <a:cxn ang="T160">
                        <a:pos x="T96" y="T97"/>
                      </a:cxn>
                      <a:cxn ang="T161">
                        <a:pos x="T98" y="T99"/>
                      </a:cxn>
                      <a:cxn ang="T162">
                        <a:pos x="T100" y="T101"/>
                      </a:cxn>
                      <a:cxn ang="T163">
                        <a:pos x="T102" y="T103"/>
                      </a:cxn>
                      <a:cxn ang="T164">
                        <a:pos x="T104" y="T105"/>
                      </a:cxn>
                      <a:cxn ang="T165">
                        <a:pos x="T106" y="T107"/>
                      </a:cxn>
                      <a:cxn ang="T166">
                        <a:pos x="T108" y="T109"/>
                      </a:cxn>
                      <a:cxn ang="T167">
                        <a:pos x="T110" y="T111"/>
                      </a:cxn>
                    </a:cxnLst>
                    <a:rect l="0" t="0" r="r" b="b"/>
                    <a:pathLst>
                      <a:path w="270" h="261">
                        <a:moveTo>
                          <a:pt x="22" y="261"/>
                        </a:moveTo>
                        <a:lnTo>
                          <a:pt x="45" y="243"/>
                        </a:lnTo>
                        <a:lnTo>
                          <a:pt x="46" y="232"/>
                        </a:lnTo>
                        <a:lnTo>
                          <a:pt x="48" y="221"/>
                        </a:lnTo>
                        <a:lnTo>
                          <a:pt x="50" y="212"/>
                        </a:lnTo>
                        <a:lnTo>
                          <a:pt x="54" y="201"/>
                        </a:lnTo>
                        <a:lnTo>
                          <a:pt x="57" y="192"/>
                        </a:lnTo>
                        <a:lnTo>
                          <a:pt x="60" y="181"/>
                        </a:lnTo>
                        <a:lnTo>
                          <a:pt x="64" y="172"/>
                        </a:lnTo>
                        <a:lnTo>
                          <a:pt x="68" y="163"/>
                        </a:lnTo>
                        <a:lnTo>
                          <a:pt x="79" y="144"/>
                        </a:lnTo>
                        <a:lnTo>
                          <a:pt x="92" y="128"/>
                        </a:lnTo>
                        <a:lnTo>
                          <a:pt x="104" y="113"/>
                        </a:lnTo>
                        <a:lnTo>
                          <a:pt x="119" y="98"/>
                        </a:lnTo>
                        <a:lnTo>
                          <a:pt x="135" y="85"/>
                        </a:lnTo>
                        <a:lnTo>
                          <a:pt x="152" y="74"/>
                        </a:lnTo>
                        <a:lnTo>
                          <a:pt x="169" y="64"/>
                        </a:lnTo>
                        <a:lnTo>
                          <a:pt x="188" y="56"/>
                        </a:lnTo>
                        <a:lnTo>
                          <a:pt x="198" y="53"/>
                        </a:lnTo>
                        <a:lnTo>
                          <a:pt x="207" y="49"/>
                        </a:lnTo>
                        <a:lnTo>
                          <a:pt x="217" y="46"/>
                        </a:lnTo>
                        <a:lnTo>
                          <a:pt x="227" y="44"/>
                        </a:lnTo>
                        <a:lnTo>
                          <a:pt x="238" y="42"/>
                        </a:lnTo>
                        <a:lnTo>
                          <a:pt x="248" y="41"/>
                        </a:lnTo>
                        <a:lnTo>
                          <a:pt x="259" y="41"/>
                        </a:lnTo>
                        <a:lnTo>
                          <a:pt x="270" y="40"/>
                        </a:lnTo>
                        <a:lnTo>
                          <a:pt x="270" y="0"/>
                        </a:lnTo>
                        <a:lnTo>
                          <a:pt x="257" y="0"/>
                        </a:lnTo>
                        <a:lnTo>
                          <a:pt x="243" y="1"/>
                        </a:lnTo>
                        <a:lnTo>
                          <a:pt x="231" y="2"/>
                        </a:lnTo>
                        <a:lnTo>
                          <a:pt x="218" y="4"/>
                        </a:lnTo>
                        <a:lnTo>
                          <a:pt x="205" y="7"/>
                        </a:lnTo>
                        <a:lnTo>
                          <a:pt x="194" y="10"/>
                        </a:lnTo>
                        <a:lnTo>
                          <a:pt x="181" y="14"/>
                        </a:lnTo>
                        <a:lnTo>
                          <a:pt x="169" y="19"/>
                        </a:lnTo>
                        <a:lnTo>
                          <a:pt x="146" y="28"/>
                        </a:lnTo>
                        <a:lnTo>
                          <a:pt x="125" y="40"/>
                        </a:lnTo>
                        <a:lnTo>
                          <a:pt x="105" y="54"/>
                        </a:lnTo>
                        <a:lnTo>
                          <a:pt x="86" y="69"/>
                        </a:lnTo>
                        <a:lnTo>
                          <a:pt x="69" y="86"/>
                        </a:lnTo>
                        <a:lnTo>
                          <a:pt x="54" y="105"/>
                        </a:lnTo>
                        <a:lnTo>
                          <a:pt x="39" y="124"/>
                        </a:lnTo>
                        <a:lnTo>
                          <a:pt x="27" y="145"/>
                        </a:lnTo>
                        <a:lnTo>
                          <a:pt x="22" y="157"/>
                        </a:lnTo>
                        <a:lnTo>
                          <a:pt x="17" y="167"/>
                        </a:lnTo>
                        <a:lnTo>
                          <a:pt x="13" y="179"/>
                        </a:lnTo>
                        <a:lnTo>
                          <a:pt x="9" y="191"/>
                        </a:lnTo>
                        <a:lnTo>
                          <a:pt x="6" y="202"/>
                        </a:lnTo>
                        <a:lnTo>
                          <a:pt x="3" y="215"/>
                        </a:lnTo>
                        <a:lnTo>
                          <a:pt x="1" y="227"/>
                        </a:lnTo>
                        <a:lnTo>
                          <a:pt x="0" y="239"/>
                        </a:lnTo>
                        <a:lnTo>
                          <a:pt x="22" y="221"/>
                        </a:lnTo>
                        <a:lnTo>
                          <a:pt x="22" y="261"/>
                        </a:lnTo>
                        <a:lnTo>
                          <a:pt x="43" y="261"/>
                        </a:lnTo>
                        <a:lnTo>
                          <a:pt x="45" y="243"/>
                        </a:lnTo>
                        <a:lnTo>
                          <a:pt x="22" y="26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8" name="Freeform 787"/>
                  <p:cNvSpPr>
                    <a:spLocks noChangeAspect="1"/>
                  </p:cNvSpPr>
                  <p:nvPr/>
                </p:nvSpPr>
                <p:spPr bwMode="auto">
                  <a:xfrm>
                    <a:off x="2669" y="1983"/>
                    <a:ext cx="29" cy="14"/>
                  </a:xfrm>
                  <a:custGeom>
                    <a:avLst/>
                    <a:gdLst>
                      <a:gd name="T0" fmla="*/ 0 w 84"/>
                      <a:gd name="T1" fmla="*/ 8 h 40"/>
                      <a:gd name="T2" fmla="*/ 8 w 84"/>
                      <a:gd name="T3" fmla="*/ 14 h 40"/>
                      <a:gd name="T4" fmla="*/ 29 w 84"/>
                      <a:gd name="T5" fmla="*/ 14 h 40"/>
                      <a:gd name="T6" fmla="*/ 29 w 84"/>
                      <a:gd name="T7" fmla="*/ 0 h 40"/>
                      <a:gd name="T8" fmla="*/ 8 w 84"/>
                      <a:gd name="T9" fmla="*/ 0 h 40"/>
                      <a:gd name="T10" fmla="*/ 0 w 84"/>
                      <a:gd name="T11" fmla="*/ 8 h 40"/>
                      <a:gd name="T12" fmla="*/ 0 w 84"/>
                      <a:gd name="T13" fmla="*/ 8 h 40"/>
                      <a:gd name="T14" fmla="*/ 1 w 84"/>
                      <a:gd name="T15" fmla="*/ 14 h 40"/>
                      <a:gd name="T16" fmla="*/ 8 w 84"/>
                      <a:gd name="T17" fmla="*/ 14 h 40"/>
                      <a:gd name="T18" fmla="*/ 0 w 84"/>
                      <a:gd name="T19" fmla="*/ 8 h 40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84" h="40">
                        <a:moveTo>
                          <a:pt x="0" y="22"/>
                        </a:moveTo>
                        <a:lnTo>
                          <a:pt x="22" y="40"/>
                        </a:lnTo>
                        <a:lnTo>
                          <a:pt x="84" y="40"/>
                        </a:lnTo>
                        <a:lnTo>
                          <a:pt x="84" y="0"/>
                        </a:lnTo>
                        <a:lnTo>
                          <a:pt x="22" y="0"/>
                        </a:lnTo>
                        <a:lnTo>
                          <a:pt x="0" y="22"/>
                        </a:lnTo>
                        <a:lnTo>
                          <a:pt x="2" y="40"/>
                        </a:lnTo>
                        <a:lnTo>
                          <a:pt x="22" y="40"/>
                        </a:lnTo>
                        <a:lnTo>
                          <a:pt x="0" y="2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9" name="Freeform 788"/>
                  <p:cNvSpPr>
                    <a:spLocks noChangeAspect="1"/>
                  </p:cNvSpPr>
                  <p:nvPr/>
                </p:nvSpPr>
                <p:spPr bwMode="auto">
                  <a:xfrm>
                    <a:off x="2604" y="1919"/>
                    <a:ext cx="79" cy="72"/>
                  </a:xfrm>
                  <a:custGeom>
                    <a:avLst/>
                    <a:gdLst>
                      <a:gd name="T0" fmla="*/ 0 w 270"/>
                      <a:gd name="T1" fmla="*/ 12 h 243"/>
                      <a:gd name="T2" fmla="*/ 0 w 270"/>
                      <a:gd name="T3" fmla="*/ 12 h 243"/>
                      <a:gd name="T4" fmla="*/ 3 w 270"/>
                      <a:gd name="T5" fmla="*/ 12 h 243"/>
                      <a:gd name="T6" fmla="*/ 6 w 270"/>
                      <a:gd name="T7" fmla="*/ 12 h 243"/>
                      <a:gd name="T8" fmla="*/ 9 w 270"/>
                      <a:gd name="T9" fmla="*/ 12 h 243"/>
                      <a:gd name="T10" fmla="*/ 12 w 270"/>
                      <a:gd name="T11" fmla="*/ 13 h 243"/>
                      <a:gd name="T12" fmla="*/ 18 w 270"/>
                      <a:gd name="T13" fmla="*/ 15 h 243"/>
                      <a:gd name="T14" fmla="*/ 23 w 270"/>
                      <a:gd name="T15" fmla="*/ 17 h 243"/>
                      <a:gd name="T16" fmla="*/ 29 w 270"/>
                      <a:gd name="T17" fmla="*/ 19 h 243"/>
                      <a:gd name="T18" fmla="*/ 34 w 270"/>
                      <a:gd name="T19" fmla="*/ 22 h 243"/>
                      <a:gd name="T20" fmla="*/ 39 w 270"/>
                      <a:gd name="T21" fmla="*/ 25 h 243"/>
                      <a:gd name="T22" fmla="*/ 44 w 270"/>
                      <a:gd name="T23" fmla="*/ 29 h 243"/>
                      <a:gd name="T24" fmla="*/ 48 w 270"/>
                      <a:gd name="T25" fmla="*/ 33 h 243"/>
                      <a:gd name="T26" fmla="*/ 52 w 270"/>
                      <a:gd name="T27" fmla="*/ 38 h 243"/>
                      <a:gd name="T28" fmla="*/ 55 w 270"/>
                      <a:gd name="T29" fmla="*/ 43 h 243"/>
                      <a:gd name="T30" fmla="*/ 58 w 270"/>
                      <a:gd name="T31" fmla="*/ 48 h 243"/>
                      <a:gd name="T32" fmla="*/ 61 w 270"/>
                      <a:gd name="T33" fmla="*/ 54 h 243"/>
                      <a:gd name="T34" fmla="*/ 63 w 270"/>
                      <a:gd name="T35" fmla="*/ 60 h 243"/>
                      <a:gd name="T36" fmla="*/ 64 w 270"/>
                      <a:gd name="T37" fmla="*/ 63 h 243"/>
                      <a:gd name="T38" fmla="*/ 65 w 270"/>
                      <a:gd name="T39" fmla="*/ 66 h 243"/>
                      <a:gd name="T40" fmla="*/ 65 w 270"/>
                      <a:gd name="T41" fmla="*/ 69 h 243"/>
                      <a:gd name="T42" fmla="*/ 66 w 270"/>
                      <a:gd name="T43" fmla="*/ 72 h 243"/>
                      <a:gd name="T44" fmla="*/ 79 w 270"/>
                      <a:gd name="T45" fmla="*/ 71 h 243"/>
                      <a:gd name="T46" fmla="*/ 78 w 270"/>
                      <a:gd name="T47" fmla="*/ 67 h 243"/>
                      <a:gd name="T48" fmla="*/ 78 w 270"/>
                      <a:gd name="T49" fmla="*/ 64 h 243"/>
                      <a:gd name="T50" fmla="*/ 77 w 270"/>
                      <a:gd name="T51" fmla="*/ 60 h 243"/>
                      <a:gd name="T52" fmla="*/ 76 w 270"/>
                      <a:gd name="T53" fmla="*/ 56 h 243"/>
                      <a:gd name="T54" fmla="*/ 74 w 270"/>
                      <a:gd name="T55" fmla="*/ 49 h 243"/>
                      <a:gd name="T56" fmla="*/ 71 w 270"/>
                      <a:gd name="T57" fmla="*/ 43 h 243"/>
                      <a:gd name="T58" fmla="*/ 67 w 270"/>
                      <a:gd name="T59" fmla="*/ 37 h 243"/>
                      <a:gd name="T60" fmla="*/ 63 w 270"/>
                      <a:gd name="T61" fmla="*/ 31 h 243"/>
                      <a:gd name="T62" fmla="*/ 58 w 270"/>
                      <a:gd name="T63" fmla="*/ 25 h 243"/>
                      <a:gd name="T64" fmla="*/ 53 w 270"/>
                      <a:gd name="T65" fmla="*/ 20 h 243"/>
                      <a:gd name="T66" fmla="*/ 48 w 270"/>
                      <a:gd name="T67" fmla="*/ 16 h 243"/>
                      <a:gd name="T68" fmla="*/ 42 w 270"/>
                      <a:gd name="T69" fmla="*/ 12 h 243"/>
                      <a:gd name="T70" fmla="*/ 36 w 270"/>
                      <a:gd name="T71" fmla="*/ 8 h 243"/>
                      <a:gd name="T72" fmla="*/ 29 w 270"/>
                      <a:gd name="T73" fmla="*/ 5 h 243"/>
                      <a:gd name="T74" fmla="*/ 22 w 270"/>
                      <a:gd name="T75" fmla="*/ 3 h 243"/>
                      <a:gd name="T76" fmla="*/ 15 w 270"/>
                      <a:gd name="T77" fmla="*/ 1 h 243"/>
                      <a:gd name="T78" fmla="*/ 11 w 270"/>
                      <a:gd name="T79" fmla="*/ 1 h 243"/>
                      <a:gd name="T80" fmla="*/ 8 w 270"/>
                      <a:gd name="T81" fmla="*/ 0 h 243"/>
                      <a:gd name="T82" fmla="*/ 4 w 270"/>
                      <a:gd name="T83" fmla="*/ 0 h 243"/>
                      <a:gd name="T84" fmla="*/ 0 w 270"/>
                      <a:gd name="T85" fmla="*/ 0 h 243"/>
                      <a:gd name="T86" fmla="*/ 0 w 270"/>
                      <a:gd name="T87" fmla="*/ 0 h 243"/>
                      <a:gd name="T88" fmla="*/ 0 w 270"/>
                      <a:gd name="T89" fmla="*/ 12 h 243"/>
                      <a:gd name="T90" fmla="*/ 0 w 270"/>
                      <a:gd name="T91" fmla="*/ 12 h 243"/>
                      <a:gd name="T92" fmla="*/ 0 w 270"/>
                      <a:gd name="T93" fmla="*/ 12 h 243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</a:gdLst>
                    <a:ahLst/>
                    <a:cxnLst>
                      <a:cxn ang="T94">
                        <a:pos x="T0" y="T1"/>
                      </a:cxn>
                      <a:cxn ang="T95">
                        <a:pos x="T2" y="T3"/>
                      </a:cxn>
                      <a:cxn ang="T96">
                        <a:pos x="T4" y="T5"/>
                      </a:cxn>
                      <a:cxn ang="T97">
                        <a:pos x="T6" y="T7"/>
                      </a:cxn>
                      <a:cxn ang="T98">
                        <a:pos x="T8" y="T9"/>
                      </a:cxn>
                      <a:cxn ang="T99">
                        <a:pos x="T10" y="T11"/>
                      </a:cxn>
                      <a:cxn ang="T100">
                        <a:pos x="T12" y="T13"/>
                      </a:cxn>
                      <a:cxn ang="T101">
                        <a:pos x="T14" y="T15"/>
                      </a:cxn>
                      <a:cxn ang="T102">
                        <a:pos x="T16" y="T17"/>
                      </a:cxn>
                      <a:cxn ang="T103">
                        <a:pos x="T18" y="T19"/>
                      </a:cxn>
                      <a:cxn ang="T104">
                        <a:pos x="T20" y="T21"/>
                      </a:cxn>
                      <a:cxn ang="T105">
                        <a:pos x="T22" y="T23"/>
                      </a:cxn>
                      <a:cxn ang="T106">
                        <a:pos x="T24" y="T25"/>
                      </a:cxn>
                      <a:cxn ang="T107">
                        <a:pos x="T26" y="T27"/>
                      </a:cxn>
                      <a:cxn ang="T108">
                        <a:pos x="T28" y="T29"/>
                      </a:cxn>
                      <a:cxn ang="T109">
                        <a:pos x="T30" y="T31"/>
                      </a:cxn>
                      <a:cxn ang="T110">
                        <a:pos x="T32" y="T33"/>
                      </a:cxn>
                      <a:cxn ang="T111">
                        <a:pos x="T34" y="T35"/>
                      </a:cxn>
                      <a:cxn ang="T112">
                        <a:pos x="T36" y="T37"/>
                      </a:cxn>
                      <a:cxn ang="T113">
                        <a:pos x="T38" y="T39"/>
                      </a:cxn>
                      <a:cxn ang="T114">
                        <a:pos x="T40" y="T41"/>
                      </a:cxn>
                      <a:cxn ang="T115">
                        <a:pos x="T42" y="T43"/>
                      </a:cxn>
                      <a:cxn ang="T116">
                        <a:pos x="T44" y="T45"/>
                      </a:cxn>
                      <a:cxn ang="T117">
                        <a:pos x="T46" y="T47"/>
                      </a:cxn>
                      <a:cxn ang="T118">
                        <a:pos x="T48" y="T49"/>
                      </a:cxn>
                      <a:cxn ang="T119">
                        <a:pos x="T50" y="T51"/>
                      </a:cxn>
                      <a:cxn ang="T120">
                        <a:pos x="T52" y="T53"/>
                      </a:cxn>
                      <a:cxn ang="T121">
                        <a:pos x="T54" y="T55"/>
                      </a:cxn>
                      <a:cxn ang="T122">
                        <a:pos x="T56" y="T57"/>
                      </a:cxn>
                      <a:cxn ang="T123">
                        <a:pos x="T58" y="T59"/>
                      </a:cxn>
                      <a:cxn ang="T124">
                        <a:pos x="T60" y="T61"/>
                      </a:cxn>
                      <a:cxn ang="T125">
                        <a:pos x="T62" y="T63"/>
                      </a:cxn>
                      <a:cxn ang="T126">
                        <a:pos x="T64" y="T65"/>
                      </a:cxn>
                      <a:cxn ang="T127">
                        <a:pos x="T66" y="T67"/>
                      </a:cxn>
                      <a:cxn ang="T128">
                        <a:pos x="T68" y="T69"/>
                      </a:cxn>
                      <a:cxn ang="T129">
                        <a:pos x="T70" y="T71"/>
                      </a:cxn>
                      <a:cxn ang="T130">
                        <a:pos x="T72" y="T73"/>
                      </a:cxn>
                      <a:cxn ang="T131">
                        <a:pos x="T74" y="T75"/>
                      </a:cxn>
                      <a:cxn ang="T132">
                        <a:pos x="T76" y="T77"/>
                      </a:cxn>
                      <a:cxn ang="T133">
                        <a:pos x="T78" y="T79"/>
                      </a:cxn>
                      <a:cxn ang="T134">
                        <a:pos x="T80" y="T81"/>
                      </a:cxn>
                      <a:cxn ang="T135">
                        <a:pos x="T82" y="T83"/>
                      </a:cxn>
                      <a:cxn ang="T136">
                        <a:pos x="T84" y="T85"/>
                      </a:cxn>
                      <a:cxn ang="T137">
                        <a:pos x="T86" y="T87"/>
                      </a:cxn>
                      <a:cxn ang="T138">
                        <a:pos x="T88" y="T89"/>
                      </a:cxn>
                      <a:cxn ang="T139">
                        <a:pos x="T90" y="T91"/>
                      </a:cxn>
                      <a:cxn ang="T140">
                        <a:pos x="T92" y="T93"/>
                      </a:cxn>
                    </a:cxnLst>
                    <a:rect l="0" t="0" r="r" b="b"/>
                    <a:pathLst>
                      <a:path w="270" h="243">
                        <a:moveTo>
                          <a:pt x="0" y="40"/>
                        </a:moveTo>
                        <a:lnTo>
                          <a:pt x="0" y="40"/>
                        </a:lnTo>
                        <a:lnTo>
                          <a:pt x="11" y="41"/>
                        </a:lnTo>
                        <a:lnTo>
                          <a:pt x="21" y="41"/>
                        </a:lnTo>
                        <a:lnTo>
                          <a:pt x="31" y="42"/>
                        </a:lnTo>
                        <a:lnTo>
                          <a:pt x="41" y="44"/>
                        </a:lnTo>
                        <a:lnTo>
                          <a:pt x="62" y="49"/>
                        </a:lnTo>
                        <a:lnTo>
                          <a:pt x="80" y="56"/>
                        </a:lnTo>
                        <a:lnTo>
                          <a:pt x="99" y="64"/>
                        </a:lnTo>
                        <a:lnTo>
                          <a:pt x="117" y="74"/>
                        </a:lnTo>
                        <a:lnTo>
                          <a:pt x="134" y="85"/>
                        </a:lnTo>
                        <a:lnTo>
                          <a:pt x="150" y="98"/>
                        </a:lnTo>
                        <a:lnTo>
                          <a:pt x="164" y="113"/>
                        </a:lnTo>
                        <a:lnTo>
                          <a:pt x="177" y="128"/>
                        </a:lnTo>
                        <a:lnTo>
                          <a:pt x="189" y="145"/>
                        </a:lnTo>
                        <a:lnTo>
                          <a:pt x="199" y="163"/>
                        </a:lnTo>
                        <a:lnTo>
                          <a:pt x="209" y="181"/>
                        </a:lnTo>
                        <a:lnTo>
                          <a:pt x="215" y="202"/>
                        </a:lnTo>
                        <a:lnTo>
                          <a:pt x="218" y="212"/>
                        </a:lnTo>
                        <a:lnTo>
                          <a:pt x="221" y="222"/>
                        </a:lnTo>
                        <a:lnTo>
                          <a:pt x="223" y="233"/>
                        </a:lnTo>
                        <a:lnTo>
                          <a:pt x="225" y="243"/>
                        </a:lnTo>
                        <a:lnTo>
                          <a:pt x="270" y="239"/>
                        </a:lnTo>
                        <a:lnTo>
                          <a:pt x="268" y="226"/>
                        </a:lnTo>
                        <a:lnTo>
                          <a:pt x="266" y="215"/>
                        </a:lnTo>
                        <a:lnTo>
                          <a:pt x="264" y="202"/>
                        </a:lnTo>
                        <a:lnTo>
                          <a:pt x="260" y="189"/>
                        </a:lnTo>
                        <a:lnTo>
                          <a:pt x="252" y="167"/>
                        </a:lnTo>
                        <a:lnTo>
                          <a:pt x="242" y="145"/>
                        </a:lnTo>
                        <a:lnTo>
                          <a:pt x="229" y="124"/>
                        </a:lnTo>
                        <a:lnTo>
                          <a:pt x="215" y="105"/>
                        </a:lnTo>
                        <a:lnTo>
                          <a:pt x="199" y="86"/>
                        </a:lnTo>
                        <a:lnTo>
                          <a:pt x="182" y="69"/>
                        </a:lnTo>
                        <a:lnTo>
                          <a:pt x="164" y="54"/>
                        </a:lnTo>
                        <a:lnTo>
                          <a:pt x="144" y="40"/>
                        </a:lnTo>
                        <a:lnTo>
                          <a:pt x="122" y="28"/>
                        </a:lnTo>
                        <a:lnTo>
                          <a:pt x="99" y="18"/>
                        </a:lnTo>
                        <a:lnTo>
                          <a:pt x="75" y="10"/>
                        </a:lnTo>
                        <a:lnTo>
                          <a:pt x="52" y="4"/>
                        </a:lnTo>
                        <a:lnTo>
                          <a:pt x="38" y="2"/>
                        </a:lnTo>
                        <a:lnTo>
                          <a:pt x="26" y="1"/>
                        </a:lnTo>
                        <a:lnTo>
                          <a:pt x="13" y="0"/>
                        </a:lnTo>
                        <a:lnTo>
                          <a:pt x="0" y="0"/>
                        </a:lnTo>
                        <a:lnTo>
                          <a:pt x="0" y="4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0" name="Freeform 789"/>
                  <p:cNvSpPr>
                    <a:spLocks noChangeAspect="1"/>
                  </p:cNvSpPr>
                  <p:nvPr/>
                </p:nvSpPr>
                <p:spPr bwMode="auto">
                  <a:xfrm>
                    <a:off x="2519" y="1919"/>
                    <a:ext cx="86" cy="79"/>
                  </a:xfrm>
                  <a:custGeom>
                    <a:avLst/>
                    <a:gdLst>
                      <a:gd name="T0" fmla="*/ 7 w 270"/>
                      <a:gd name="T1" fmla="*/ 79 h 263"/>
                      <a:gd name="T2" fmla="*/ 15 w 270"/>
                      <a:gd name="T3" fmla="*/ 74 h 263"/>
                      <a:gd name="T4" fmla="*/ 15 w 270"/>
                      <a:gd name="T5" fmla="*/ 70 h 263"/>
                      <a:gd name="T6" fmla="*/ 16 w 270"/>
                      <a:gd name="T7" fmla="*/ 67 h 263"/>
                      <a:gd name="T8" fmla="*/ 16 w 270"/>
                      <a:gd name="T9" fmla="*/ 64 h 263"/>
                      <a:gd name="T10" fmla="*/ 18 w 270"/>
                      <a:gd name="T11" fmla="*/ 61 h 263"/>
                      <a:gd name="T12" fmla="*/ 20 w 270"/>
                      <a:gd name="T13" fmla="*/ 55 h 263"/>
                      <a:gd name="T14" fmla="*/ 22 w 270"/>
                      <a:gd name="T15" fmla="*/ 49 h 263"/>
                      <a:gd name="T16" fmla="*/ 26 w 270"/>
                      <a:gd name="T17" fmla="*/ 44 h 263"/>
                      <a:gd name="T18" fmla="*/ 29 w 270"/>
                      <a:gd name="T19" fmla="*/ 39 h 263"/>
                      <a:gd name="T20" fmla="*/ 34 w 270"/>
                      <a:gd name="T21" fmla="*/ 34 h 263"/>
                      <a:gd name="T22" fmla="*/ 39 w 270"/>
                      <a:gd name="T23" fmla="*/ 30 h 263"/>
                      <a:gd name="T24" fmla="*/ 44 w 270"/>
                      <a:gd name="T25" fmla="*/ 26 h 263"/>
                      <a:gd name="T26" fmla="*/ 49 w 270"/>
                      <a:gd name="T27" fmla="*/ 23 h 263"/>
                      <a:gd name="T28" fmla="*/ 54 w 270"/>
                      <a:gd name="T29" fmla="*/ 19 h 263"/>
                      <a:gd name="T30" fmla="*/ 61 w 270"/>
                      <a:gd name="T31" fmla="*/ 17 h 263"/>
                      <a:gd name="T32" fmla="*/ 63 w 270"/>
                      <a:gd name="T33" fmla="*/ 16 h 263"/>
                      <a:gd name="T34" fmla="*/ 67 w 270"/>
                      <a:gd name="T35" fmla="*/ 15 h 263"/>
                      <a:gd name="T36" fmla="*/ 70 w 270"/>
                      <a:gd name="T37" fmla="*/ 14 h 263"/>
                      <a:gd name="T38" fmla="*/ 73 w 270"/>
                      <a:gd name="T39" fmla="*/ 13 h 263"/>
                      <a:gd name="T40" fmla="*/ 76 w 270"/>
                      <a:gd name="T41" fmla="*/ 13 h 263"/>
                      <a:gd name="T42" fmla="*/ 79 w 270"/>
                      <a:gd name="T43" fmla="*/ 12 h 263"/>
                      <a:gd name="T44" fmla="*/ 83 w 270"/>
                      <a:gd name="T45" fmla="*/ 12 h 263"/>
                      <a:gd name="T46" fmla="*/ 86 w 270"/>
                      <a:gd name="T47" fmla="*/ 12 h 263"/>
                      <a:gd name="T48" fmla="*/ 86 w 270"/>
                      <a:gd name="T49" fmla="*/ 0 h 263"/>
                      <a:gd name="T50" fmla="*/ 82 w 270"/>
                      <a:gd name="T51" fmla="*/ 0 h 263"/>
                      <a:gd name="T52" fmla="*/ 78 w 270"/>
                      <a:gd name="T53" fmla="*/ 0 h 263"/>
                      <a:gd name="T54" fmla="*/ 74 w 270"/>
                      <a:gd name="T55" fmla="*/ 1 h 263"/>
                      <a:gd name="T56" fmla="*/ 70 w 270"/>
                      <a:gd name="T57" fmla="*/ 1 h 263"/>
                      <a:gd name="T58" fmla="*/ 66 w 270"/>
                      <a:gd name="T59" fmla="*/ 2 h 263"/>
                      <a:gd name="T60" fmla="*/ 62 w 270"/>
                      <a:gd name="T61" fmla="*/ 3 h 263"/>
                      <a:gd name="T62" fmla="*/ 58 w 270"/>
                      <a:gd name="T63" fmla="*/ 5 h 263"/>
                      <a:gd name="T64" fmla="*/ 54 w 270"/>
                      <a:gd name="T65" fmla="*/ 6 h 263"/>
                      <a:gd name="T66" fmla="*/ 47 w 270"/>
                      <a:gd name="T67" fmla="*/ 8 h 263"/>
                      <a:gd name="T68" fmla="*/ 40 w 270"/>
                      <a:gd name="T69" fmla="*/ 12 h 263"/>
                      <a:gd name="T70" fmla="*/ 34 w 270"/>
                      <a:gd name="T71" fmla="*/ 17 h 263"/>
                      <a:gd name="T72" fmla="*/ 28 w 270"/>
                      <a:gd name="T73" fmla="*/ 21 h 263"/>
                      <a:gd name="T74" fmla="*/ 22 w 270"/>
                      <a:gd name="T75" fmla="*/ 26 h 263"/>
                      <a:gd name="T76" fmla="*/ 18 w 270"/>
                      <a:gd name="T77" fmla="*/ 32 h 263"/>
                      <a:gd name="T78" fmla="*/ 13 w 270"/>
                      <a:gd name="T79" fmla="*/ 38 h 263"/>
                      <a:gd name="T80" fmla="*/ 9 w 270"/>
                      <a:gd name="T81" fmla="*/ 44 h 263"/>
                      <a:gd name="T82" fmla="*/ 6 w 270"/>
                      <a:gd name="T83" fmla="*/ 51 h 263"/>
                      <a:gd name="T84" fmla="*/ 3 w 270"/>
                      <a:gd name="T85" fmla="*/ 58 h 263"/>
                      <a:gd name="T86" fmla="*/ 2 w 270"/>
                      <a:gd name="T87" fmla="*/ 61 h 263"/>
                      <a:gd name="T88" fmla="*/ 1 w 270"/>
                      <a:gd name="T89" fmla="*/ 65 h 263"/>
                      <a:gd name="T90" fmla="*/ 1 w 270"/>
                      <a:gd name="T91" fmla="*/ 68 h 263"/>
                      <a:gd name="T92" fmla="*/ 0 w 270"/>
                      <a:gd name="T93" fmla="*/ 72 h 263"/>
                      <a:gd name="T94" fmla="*/ 7 w 270"/>
                      <a:gd name="T95" fmla="*/ 67 h 263"/>
                      <a:gd name="T96" fmla="*/ 7 w 270"/>
                      <a:gd name="T97" fmla="*/ 79 h 263"/>
                      <a:gd name="T98" fmla="*/ 14 w 270"/>
                      <a:gd name="T99" fmla="*/ 79 h 263"/>
                      <a:gd name="T100" fmla="*/ 15 w 270"/>
                      <a:gd name="T101" fmla="*/ 74 h 263"/>
                      <a:gd name="T102" fmla="*/ 7 w 270"/>
                      <a:gd name="T103" fmla="*/ 79 h 263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</a:gdLst>
                    <a:ahLst/>
                    <a:cxnLst>
                      <a:cxn ang="T104">
                        <a:pos x="T0" y="T1"/>
                      </a:cxn>
                      <a:cxn ang="T105">
                        <a:pos x="T2" y="T3"/>
                      </a:cxn>
                      <a:cxn ang="T106">
                        <a:pos x="T4" y="T5"/>
                      </a:cxn>
                      <a:cxn ang="T107">
                        <a:pos x="T6" y="T7"/>
                      </a:cxn>
                      <a:cxn ang="T108">
                        <a:pos x="T8" y="T9"/>
                      </a:cxn>
                      <a:cxn ang="T109">
                        <a:pos x="T10" y="T11"/>
                      </a:cxn>
                      <a:cxn ang="T110">
                        <a:pos x="T12" y="T13"/>
                      </a:cxn>
                      <a:cxn ang="T111">
                        <a:pos x="T14" y="T15"/>
                      </a:cxn>
                      <a:cxn ang="T112">
                        <a:pos x="T16" y="T17"/>
                      </a:cxn>
                      <a:cxn ang="T113">
                        <a:pos x="T18" y="T19"/>
                      </a:cxn>
                      <a:cxn ang="T114">
                        <a:pos x="T20" y="T21"/>
                      </a:cxn>
                      <a:cxn ang="T115">
                        <a:pos x="T22" y="T23"/>
                      </a:cxn>
                      <a:cxn ang="T116">
                        <a:pos x="T24" y="T25"/>
                      </a:cxn>
                      <a:cxn ang="T117">
                        <a:pos x="T26" y="T27"/>
                      </a:cxn>
                      <a:cxn ang="T118">
                        <a:pos x="T28" y="T29"/>
                      </a:cxn>
                      <a:cxn ang="T119">
                        <a:pos x="T30" y="T31"/>
                      </a:cxn>
                      <a:cxn ang="T120">
                        <a:pos x="T32" y="T33"/>
                      </a:cxn>
                      <a:cxn ang="T121">
                        <a:pos x="T34" y="T35"/>
                      </a:cxn>
                      <a:cxn ang="T122">
                        <a:pos x="T36" y="T37"/>
                      </a:cxn>
                      <a:cxn ang="T123">
                        <a:pos x="T38" y="T39"/>
                      </a:cxn>
                      <a:cxn ang="T124">
                        <a:pos x="T40" y="T41"/>
                      </a:cxn>
                      <a:cxn ang="T125">
                        <a:pos x="T42" y="T43"/>
                      </a:cxn>
                      <a:cxn ang="T126">
                        <a:pos x="T44" y="T45"/>
                      </a:cxn>
                      <a:cxn ang="T127">
                        <a:pos x="T46" y="T47"/>
                      </a:cxn>
                      <a:cxn ang="T128">
                        <a:pos x="T48" y="T49"/>
                      </a:cxn>
                      <a:cxn ang="T129">
                        <a:pos x="T50" y="T51"/>
                      </a:cxn>
                      <a:cxn ang="T130">
                        <a:pos x="T52" y="T53"/>
                      </a:cxn>
                      <a:cxn ang="T131">
                        <a:pos x="T54" y="T55"/>
                      </a:cxn>
                      <a:cxn ang="T132">
                        <a:pos x="T56" y="T57"/>
                      </a:cxn>
                      <a:cxn ang="T133">
                        <a:pos x="T58" y="T59"/>
                      </a:cxn>
                      <a:cxn ang="T134">
                        <a:pos x="T60" y="T61"/>
                      </a:cxn>
                      <a:cxn ang="T135">
                        <a:pos x="T62" y="T63"/>
                      </a:cxn>
                      <a:cxn ang="T136">
                        <a:pos x="T64" y="T65"/>
                      </a:cxn>
                      <a:cxn ang="T137">
                        <a:pos x="T66" y="T67"/>
                      </a:cxn>
                      <a:cxn ang="T138">
                        <a:pos x="T68" y="T69"/>
                      </a:cxn>
                      <a:cxn ang="T139">
                        <a:pos x="T70" y="T71"/>
                      </a:cxn>
                      <a:cxn ang="T140">
                        <a:pos x="T72" y="T73"/>
                      </a:cxn>
                      <a:cxn ang="T141">
                        <a:pos x="T74" y="T75"/>
                      </a:cxn>
                      <a:cxn ang="T142">
                        <a:pos x="T76" y="T77"/>
                      </a:cxn>
                      <a:cxn ang="T143">
                        <a:pos x="T78" y="T79"/>
                      </a:cxn>
                      <a:cxn ang="T144">
                        <a:pos x="T80" y="T81"/>
                      </a:cxn>
                      <a:cxn ang="T145">
                        <a:pos x="T82" y="T83"/>
                      </a:cxn>
                      <a:cxn ang="T146">
                        <a:pos x="T84" y="T85"/>
                      </a:cxn>
                      <a:cxn ang="T147">
                        <a:pos x="T86" y="T87"/>
                      </a:cxn>
                      <a:cxn ang="T148">
                        <a:pos x="T88" y="T89"/>
                      </a:cxn>
                      <a:cxn ang="T149">
                        <a:pos x="T90" y="T91"/>
                      </a:cxn>
                      <a:cxn ang="T150">
                        <a:pos x="T92" y="T93"/>
                      </a:cxn>
                      <a:cxn ang="T151">
                        <a:pos x="T94" y="T95"/>
                      </a:cxn>
                      <a:cxn ang="T152">
                        <a:pos x="T96" y="T97"/>
                      </a:cxn>
                      <a:cxn ang="T153">
                        <a:pos x="T98" y="T99"/>
                      </a:cxn>
                      <a:cxn ang="T154">
                        <a:pos x="T100" y="T101"/>
                      </a:cxn>
                      <a:cxn ang="T155">
                        <a:pos x="T102" y="T103"/>
                      </a:cxn>
                    </a:cxnLst>
                    <a:rect l="0" t="0" r="r" b="b"/>
                    <a:pathLst>
                      <a:path w="270" h="263">
                        <a:moveTo>
                          <a:pt x="23" y="263"/>
                        </a:moveTo>
                        <a:lnTo>
                          <a:pt x="46" y="245"/>
                        </a:lnTo>
                        <a:lnTo>
                          <a:pt x="47" y="234"/>
                        </a:lnTo>
                        <a:lnTo>
                          <a:pt x="49" y="223"/>
                        </a:lnTo>
                        <a:lnTo>
                          <a:pt x="51" y="213"/>
                        </a:lnTo>
                        <a:lnTo>
                          <a:pt x="55" y="203"/>
                        </a:lnTo>
                        <a:lnTo>
                          <a:pt x="62" y="183"/>
                        </a:lnTo>
                        <a:lnTo>
                          <a:pt x="70" y="164"/>
                        </a:lnTo>
                        <a:lnTo>
                          <a:pt x="81" y="146"/>
                        </a:lnTo>
                        <a:lnTo>
                          <a:pt x="92" y="129"/>
                        </a:lnTo>
                        <a:lnTo>
                          <a:pt x="106" y="114"/>
                        </a:lnTo>
                        <a:lnTo>
                          <a:pt x="121" y="99"/>
                        </a:lnTo>
                        <a:lnTo>
                          <a:pt x="137" y="86"/>
                        </a:lnTo>
                        <a:lnTo>
                          <a:pt x="154" y="75"/>
                        </a:lnTo>
                        <a:lnTo>
                          <a:pt x="171" y="64"/>
                        </a:lnTo>
                        <a:lnTo>
                          <a:pt x="190" y="56"/>
                        </a:lnTo>
                        <a:lnTo>
                          <a:pt x="199" y="53"/>
                        </a:lnTo>
                        <a:lnTo>
                          <a:pt x="209" y="49"/>
                        </a:lnTo>
                        <a:lnTo>
                          <a:pt x="219" y="46"/>
                        </a:lnTo>
                        <a:lnTo>
                          <a:pt x="228" y="44"/>
                        </a:lnTo>
                        <a:lnTo>
                          <a:pt x="239" y="43"/>
                        </a:lnTo>
                        <a:lnTo>
                          <a:pt x="249" y="41"/>
                        </a:lnTo>
                        <a:lnTo>
                          <a:pt x="260" y="41"/>
                        </a:lnTo>
                        <a:lnTo>
                          <a:pt x="270" y="40"/>
                        </a:lnTo>
                        <a:lnTo>
                          <a:pt x="270" y="0"/>
                        </a:lnTo>
                        <a:lnTo>
                          <a:pt x="257" y="0"/>
                        </a:lnTo>
                        <a:lnTo>
                          <a:pt x="244" y="1"/>
                        </a:lnTo>
                        <a:lnTo>
                          <a:pt x="231" y="2"/>
                        </a:lnTo>
                        <a:lnTo>
                          <a:pt x="219" y="4"/>
                        </a:lnTo>
                        <a:lnTo>
                          <a:pt x="206" y="7"/>
                        </a:lnTo>
                        <a:lnTo>
                          <a:pt x="195" y="10"/>
                        </a:lnTo>
                        <a:lnTo>
                          <a:pt x="183" y="15"/>
                        </a:lnTo>
                        <a:lnTo>
                          <a:pt x="170" y="19"/>
                        </a:lnTo>
                        <a:lnTo>
                          <a:pt x="148" y="28"/>
                        </a:lnTo>
                        <a:lnTo>
                          <a:pt x="127" y="41"/>
                        </a:lnTo>
                        <a:lnTo>
                          <a:pt x="107" y="55"/>
                        </a:lnTo>
                        <a:lnTo>
                          <a:pt x="88" y="70"/>
                        </a:lnTo>
                        <a:lnTo>
                          <a:pt x="70" y="87"/>
                        </a:lnTo>
                        <a:lnTo>
                          <a:pt x="56" y="106"/>
                        </a:lnTo>
                        <a:lnTo>
                          <a:pt x="41" y="126"/>
                        </a:lnTo>
                        <a:lnTo>
                          <a:pt x="29" y="147"/>
                        </a:lnTo>
                        <a:lnTo>
                          <a:pt x="19" y="169"/>
                        </a:lnTo>
                        <a:lnTo>
                          <a:pt x="10" y="192"/>
                        </a:lnTo>
                        <a:lnTo>
                          <a:pt x="7" y="204"/>
                        </a:lnTo>
                        <a:lnTo>
                          <a:pt x="4" y="216"/>
                        </a:lnTo>
                        <a:lnTo>
                          <a:pt x="2" y="228"/>
                        </a:lnTo>
                        <a:lnTo>
                          <a:pt x="0" y="241"/>
                        </a:lnTo>
                        <a:lnTo>
                          <a:pt x="23" y="222"/>
                        </a:lnTo>
                        <a:lnTo>
                          <a:pt x="23" y="263"/>
                        </a:lnTo>
                        <a:lnTo>
                          <a:pt x="44" y="263"/>
                        </a:lnTo>
                        <a:lnTo>
                          <a:pt x="46" y="245"/>
                        </a:lnTo>
                        <a:lnTo>
                          <a:pt x="23" y="26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1" name="Rectangle 79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504" y="1983"/>
                    <a:ext cx="21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02" name="Rectangle 79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212" y="1911"/>
                    <a:ext cx="14" cy="2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03" name="Rectangle 79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469" y="1911"/>
                    <a:ext cx="14" cy="2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04" name="Rectangle 79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219" y="1589"/>
                    <a:ext cx="7" cy="315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05" name="Rectangle 79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476" y="1539"/>
                    <a:ext cx="7" cy="3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06" name="Rectangle 79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11" y="1911"/>
                    <a:ext cx="14" cy="2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07" name="Rectangle 79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047" y="1911"/>
                    <a:ext cx="21" cy="2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08" name="Rectangle 79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11" y="1589"/>
                    <a:ext cx="7" cy="315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09" name="Rectangle 79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054" y="1539"/>
                    <a:ext cx="7" cy="3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10" name="Freeform 799"/>
                  <p:cNvSpPr>
                    <a:spLocks noChangeAspect="1"/>
                  </p:cNvSpPr>
                  <p:nvPr/>
                </p:nvSpPr>
                <p:spPr bwMode="auto">
                  <a:xfrm>
                    <a:off x="3841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1" name="Rectangle 80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841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12" name="Freeform 801"/>
                  <p:cNvSpPr>
                    <a:spLocks noChangeAspect="1"/>
                  </p:cNvSpPr>
                  <p:nvPr/>
                </p:nvSpPr>
                <p:spPr bwMode="auto">
                  <a:xfrm>
                    <a:off x="3841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3" name="Freeform 802"/>
                  <p:cNvSpPr>
                    <a:spLocks noChangeAspect="1"/>
                  </p:cNvSpPr>
                  <p:nvPr/>
                </p:nvSpPr>
                <p:spPr bwMode="auto">
                  <a:xfrm>
                    <a:off x="3948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4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1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1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6" y="15"/>
                        </a:lnTo>
                        <a:lnTo>
                          <a:pt x="45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8" y="5"/>
                        </a:lnTo>
                        <a:lnTo>
                          <a:pt x="5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4" name="Rectangle 80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948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15" name="Freeform 804"/>
                  <p:cNvSpPr>
                    <a:spLocks noChangeAspect="1"/>
                  </p:cNvSpPr>
                  <p:nvPr/>
                </p:nvSpPr>
                <p:spPr bwMode="auto">
                  <a:xfrm>
                    <a:off x="3948" y="1596"/>
                    <a:ext cx="14" cy="0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0 h 20"/>
                      <a:gd name="T4" fmla="*/ 1 w 47"/>
                      <a:gd name="T5" fmla="*/ 0 h 20"/>
                      <a:gd name="T6" fmla="*/ 1 w 47"/>
                      <a:gd name="T7" fmla="*/ 1 h 20"/>
                      <a:gd name="T8" fmla="*/ 2 w 47"/>
                      <a:gd name="T9" fmla="*/ 1 h 20"/>
                      <a:gd name="T10" fmla="*/ 3 w 47"/>
                      <a:gd name="T11" fmla="*/ 1 h 20"/>
                      <a:gd name="T12" fmla="*/ 4 w 47"/>
                      <a:gd name="T13" fmla="*/ 1 h 20"/>
                      <a:gd name="T14" fmla="*/ 6 w 47"/>
                      <a:gd name="T15" fmla="*/ 1 h 20"/>
                      <a:gd name="T16" fmla="*/ 7 w 47"/>
                      <a:gd name="T17" fmla="*/ 1 h 20"/>
                      <a:gd name="T18" fmla="*/ 8 w 47"/>
                      <a:gd name="T19" fmla="*/ 1 h 20"/>
                      <a:gd name="T20" fmla="*/ 10 w 47"/>
                      <a:gd name="T21" fmla="*/ 1 h 20"/>
                      <a:gd name="T22" fmla="*/ 11 w 47"/>
                      <a:gd name="T23" fmla="*/ 1 h 20"/>
                      <a:gd name="T24" fmla="*/ 12 w 47"/>
                      <a:gd name="T25" fmla="*/ 1 h 20"/>
                      <a:gd name="T26" fmla="*/ 13 w 47"/>
                      <a:gd name="T27" fmla="*/ 1 h 20"/>
                      <a:gd name="T28" fmla="*/ 13 w 47"/>
                      <a:gd name="T29" fmla="*/ 0 h 20"/>
                      <a:gd name="T30" fmla="*/ 14 w 47"/>
                      <a:gd name="T31" fmla="*/ 0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5" y="12"/>
                        </a:lnTo>
                        <a:lnTo>
                          <a:pt x="8" y="15"/>
                        </a:lnTo>
                        <a:lnTo>
                          <a:pt x="11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5" y="8"/>
                        </a:lnTo>
                        <a:lnTo>
                          <a:pt x="46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6" name="Freeform 805"/>
                  <p:cNvSpPr>
                    <a:spLocks noChangeAspect="1"/>
                  </p:cNvSpPr>
                  <p:nvPr/>
                </p:nvSpPr>
                <p:spPr bwMode="auto">
                  <a:xfrm>
                    <a:off x="4048" y="1525"/>
                    <a:ext cx="21" cy="7"/>
                  </a:xfrm>
                  <a:custGeom>
                    <a:avLst/>
                    <a:gdLst>
                      <a:gd name="T0" fmla="*/ 21 w 47"/>
                      <a:gd name="T1" fmla="*/ 7 h 20"/>
                      <a:gd name="T2" fmla="*/ 21 w 47"/>
                      <a:gd name="T3" fmla="*/ 5 h 20"/>
                      <a:gd name="T4" fmla="*/ 20 w 47"/>
                      <a:gd name="T5" fmla="*/ 4 h 20"/>
                      <a:gd name="T6" fmla="*/ 19 w 47"/>
                      <a:gd name="T7" fmla="*/ 3 h 20"/>
                      <a:gd name="T8" fmla="*/ 17 w 47"/>
                      <a:gd name="T9" fmla="*/ 2 h 20"/>
                      <a:gd name="T10" fmla="*/ 16 w 47"/>
                      <a:gd name="T11" fmla="*/ 1 h 20"/>
                      <a:gd name="T12" fmla="*/ 14 w 47"/>
                      <a:gd name="T13" fmla="*/ 1 h 20"/>
                      <a:gd name="T14" fmla="*/ 13 w 47"/>
                      <a:gd name="T15" fmla="*/ 0 h 20"/>
                      <a:gd name="T16" fmla="*/ 10 w 47"/>
                      <a:gd name="T17" fmla="*/ 0 h 20"/>
                      <a:gd name="T18" fmla="*/ 8 w 47"/>
                      <a:gd name="T19" fmla="*/ 0 h 20"/>
                      <a:gd name="T20" fmla="*/ 7 w 47"/>
                      <a:gd name="T21" fmla="*/ 1 h 20"/>
                      <a:gd name="T22" fmla="*/ 5 w 47"/>
                      <a:gd name="T23" fmla="*/ 1 h 20"/>
                      <a:gd name="T24" fmla="*/ 4 w 47"/>
                      <a:gd name="T25" fmla="*/ 2 h 20"/>
                      <a:gd name="T26" fmla="*/ 2 w 47"/>
                      <a:gd name="T27" fmla="*/ 3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21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7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8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7" name="Rectangle 80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048" y="1532"/>
                    <a:ext cx="21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18" name="Freeform 807"/>
                  <p:cNvSpPr>
                    <a:spLocks noChangeAspect="1"/>
                  </p:cNvSpPr>
                  <p:nvPr/>
                </p:nvSpPr>
                <p:spPr bwMode="auto">
                  <a:xfrm>
                    <a:off x="4048" y="1596"/>
                    <a:ext cx="21" cy="0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0 h 20"/>
                      <a:gd name="T4" fmla="*/ 1 w 47"/>
                      <a:gd name="T5" fmla="*/ 0 h 20"/>
                      <a:gd name="T6" fmla="*/ 2 w 47"/>
                      <a:gd name="T7" fmla="*/ 1 h 20"/>
                      <a:gd name="T8" fmla="*/ 4 w 47"/>
                      <a:gd name="T9" fmla="*/ 1 h 20"/>
                      <a:gd name="T10" fmla="*/ 5 w 47"/>
                      <a:gd name="T11" fmla="*/ 1 h 20"/>
                      <a:gd name="T12" fmla="*/ 7 w 47"/>
                      <a:gd name="T13" fmla="*/ 1 h 20"/>
                      <a:gd name="T14" fmla="*/ 8 w 47"/>
                      <a:gd name="T15" fmla="*/ 1 h 20"/>
                      <a:gd name="T16" fmla="*/ 10 w 47"/>
                      <a:gd name="T17" fmla="*/ 1 h 20"/>
                      <a:gd name="T18" fmla="*/ 13 w 47"/>
                      <a:gd name="T19" fmla="*/ 1 h 20"/>
                      <a:gd name="T20" fmla="*/ 14 w 47"/>
                      <a:gd name="T21" fmla="*/ 1 h 20"/>
                      <a:gd name="T22" fmla="*/ 16 w 47"/>
                      <a:gd name="T23" fmla="*/ 1 h 20"/>
                      <a:gd name="T24" fmla="*/ 17 w 47"/>
                      <a:gd name="T25" fmla="*/ 1 h 20"/>
                      <a:gd name="T26" fmla="*/ 19 w 47"/>
                      <a:gd name="T27" fmla="*/ 1 h 20"/>
                      <a:gd name="T28" fmla="*/ 20 w 47"/>
                      <a:gd name="T29" fmla="*/ 0 h 20"/>
                      <a:gd name="T30" fmla="*/ 21 w 47"/>
                      <a:gd name="T31" fmla="*/ 0 h 20"/>
                      <a:gd name="T32" fmla="*/ 21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8" y="15"/>
                        </a:lnTo>
                        <a:lnTo>
                          <a:pt x="11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7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9" name="Freeform 808"/>
                  <p:cNvSpPr>
                    <a:spLocks noChangeAspect="1"/>
                  </p:cNvSpPr>
                  <p:nvPr/>
                </p:nvSpPr>
                <p:spPr bwMode="auto">
                  <a:xfrm>
                    <a:off x="4162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0" name="Rectangle 80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162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21" name="Freeform 810"/>
                  <p:cNvSpPr>
                    <a:spLocks noChangeAspect="1"/>
                  </p:cNvSpPr>
                  <p:nvPr/>
                </p:nvSpPr>
                <p:spPr bwMode="auto">
                  <a:xfrm>
                    <a:off x="4162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2" name="Freeform 811"/>
                  <p:cNvSpPr>
                    <a:spLocks noChangeAspect="1"/>
                  </p:cNvSpPr>
                  <p:nvPr/>
                </p:nvSpPr>
                <p:spPr bwMode="auto">
                  <a:xfrm>
                    <a:off x="4262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4 w 47"/>
                      <a:gd name="T3" fmla="*/ 5 h 20"/>
                      <a:gd name="T4" fmla="*/ 14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1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1 h 20"/>
                      <a:gd name="T22" fmla="*/ 4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7" y="15"/>
                        </a:lnTo>
                        <a:lnTo>
                          <a:pt x="46" y="11"/>
                        </a:lnTo>
                        <a:lnTo>
                          <a:pt x="42" y="8"/>
                        </a:lnTo>
                        <a:lnTo>
                          <a:pt x="40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2" y="3"/>
                        </a:lnTo>
                        <a:lnTo>
                          <a:pt x="8" y="5"/>
                        </a:lnTo>
                        <a:lnTo>
                          <a:pt x="5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3" name="Rectangle 81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262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24" name="Freeform 813"/>
                  <p:cNvSpPr>
                    <a:spLocks noChangeAspect="1"/>
                  </p:cNvSpPr>
                  <p:nvPr/>
                </p:nvSpPr>
                <p:spPr bwMode="auto">
                  <a:xfrm>
                    <a:off x="4262" y="1596"/>
                    <a:ext cx="14" cy="0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0 h 20"/>
                      <a:gd name="T4" fmla="*/ 1 w 47"/>
                      <a:gd name="T5" fmla="*/ 0 h 20"/>
                      <a:gd name="T6" fmla="*/ 1 w 47"/>
                      <a:gd name="T7" fmla="*/ 1 h 20"/>
                      <a:gd name="T8" fmla="*/ 2 w 47"/>
                      <a:gd name="T9" fmla="*/ 1 h 20"/>
                      <a:gd name="T10" fmla="*/ 4 w 47"/>
                      <a:gd name="T11" fmla="*/ 1 h 20"/>
                      <a:gd name="T12" fmla="*/ 4 w 47"/>
                      <a:gd name="T13" fmla="*/ 1 h 20"/>
                      <a:gd name="T14" fmla="*/ 6 w 47"/>
                      <a:gd name="T15" fmla="*/ 1 h 20"/>
                      <a:gd name="T16" fmla="*/ 7 w 47"/>
                      <a:gd name="T17" fmla="*/ 1 h 20"/>
                      <a:gd name="T18" fmla="*/ 8 w 47"/>
                      <a:gd name="T19" fmla="*/ 1 h 20"/>
                      <a:gd name="T20" fmla="*/ 10 w 47"/>
                      <a:gd name="T21" fmla="*/ 1 h 20"/>
                      <a:gd name="T22" fmla="*/ 11 w 47"/>
                      <a:gd name="T23" fmla="*/ 1 h 20"/>
                      <a:gd name="T24" fmla="*/ 12 w 47"/>
                      <a:gd name="T25" fmla="*/ 1 h 20"/>
                      <a:gd name="T26" fmla="*/ 13 w 47"/>
                      <a:gd name="T27" fmla="*/ 1 h 20"/>
                      <a:gd name="T28" fmla="*/ 14 w 47"/>
                      <a:gd name="T29" fmla="*/ 0 h 20"/>
                      <a:gd name="T30" fmla="*/ 14 w 47"/>
                      <a:gd name="T31" fmla="*/ 0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8"/>
                        </a:lnTo>
                        <a:lnTo>
                          <a:pt x="5" y="12"/>
                        </a:lnTo>
                        <a:lnTo>
                          <a:pt x="8" y="15"/>
                        </a:lnTo>
                        <a:lnTo>
                          <a:pt x="12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7"/>
                        </a:lnTo>
                        <a:lnTo>
                          <a:pt x="40" y="15"/>
                        </a:lnTo>
                        <a:lnTo>
                          <a:pt x="42" y="12"/>
                        </a:lnTo>
                        <a:lnTo>
                          <a:pt x="46" y="8"/>
                        </a:lnTo>
                        <a:lnTo>
                          <a:pt x="47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5" name="Freeform 814"/>
                  <p:cNvSpPr>
                    <a:spLocks noChangeAspect="1"/>
                  </p:cNvSpPr>
                  <p:nvPr/>
                </p:nvSpPr>
                <p:spPr bwMode="auto">
                  <a:xfrm>
                    <a:off x="4377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5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6" name="Rectangle 81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377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27" name="Freeform 816"/>
                  <p:cNvSpPr>
                    <a:spLocks noChangeAspect="1"/>
                  </p:cNvSpPr>
                  <p:nvPr/>
                </p:nvSpPr>
                <p:spPr bwMode="auto">
                  <a:xfrm>
                    <a:off x="4377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5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8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8" name="Freeform 817"/>
                  <p:cNvSpPr>
                    <a:spLocks noChangeAspect="1"/>
                  </p:cNvSpPr>
                  <p:nvPr/>
                </p:nvSpPr>
                <p:spPr bwMode="auto">
                  <a:xfrm>
                    <a:off x="4484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9" name="Rectangle 81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484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30" name="Freeform 819"/>
                  <p:cNvSpPr>
                    <a:spLocks noChangeAspect="1"/>
                  </p:cNvSpPr>
                  <p:nvPr/>
                </p:nvSpPr>
                <p:spPr bwMode="auto">
                  <a:xfrm>
                    <a:off x="4484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1" name="Freeform 820"/>
                  <p:cNvSpPr>
                    <a:spLocks noChangeAspect="1"/>
                  </p:cNvSpPr>
                  <p:nvPr/>
                </p:nvSpPr>
                <p:spPr bwMode="auto">
                  <a:xfrm>
                    <a:off x="4584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3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0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1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0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6" y="5"/>
                        </a:lnTo>
                        <a:lnTo>
                          <a:pt x="4" y="8"/>
                        </a:lnTo>
                        <a:lnTo>
                          <a:pt x="1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2" name="Rectangle 82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584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33" name="Freeform 822"/>
                  <p:cNvSpPr>
                    <a:spLocks noChangeAspect="1"/>
                  </p:cNvSpPr>
                  <p:nvPr/>
                </p:nvSpPr>
                <p:spPr bwMode="auto">
                  <a:xfrm>
                    <a:off x="4584" y="1596"/>
                    <a:ext cx="14" cy="0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0 h 20"/>
                      <a:gd name="T4" fmla="*/ 0 w 47"/>
                      <a:gd name="T5" fmla="*/ 0 h 20"/>
                      <a:gd name="T6" fmla="*/ 1 w 47"/>
                      <a:gd name="T7" fmla="*/ 1 h 20"/>
                      <a:gd name="T8" fmla="*/ 2 w 47"/>
                      <a:gd name="T9" fmla="*/ 1 h 20"/>
                      <a:gd name="T10" fmla="*/ 3 w 47"/>
                      <a:gd name="T11" fmla="*/ 1 h 20"/>
                      <a:gd name="T12" fmla="*/ 4 w 47"/>
                      <a:gd name="T13" fmla="*/ 1 h 20"/>
                      <a:gd name="T14" fmla="*/ 6 w 47"/>
                      <a:gd name="T15" fmla="*/ 1 h 20"/>
                      <a:gd name="T16" fmla="*/ 7 w 47"/>
                      <a:gd name="T17" fmla="*/ 1 h 20"/>
                      <a:gd name="T18" fmla="*/ 8 w 47"/>
                      <a:gd name="T19" fmla="*/ 1 h 20"/>
                      <a:gd name="T20" fmla="*/ 10 w 47"/>
                      <a:gd name="T21" fmla="*/ 1 h 20"/>
                      <a:gd name="T22" fmla="*/ 10 w 47"/>
                      <a:gd name="T23" fmla="*/ 1 h 20"/>
                      <a:gd name="T24" fmla="*/ 12 w 47"/>
                      <a:gd name="T25" fmla="*/ 1 h 20"/>
                      <a:gd name="T26" fmla="*/ 13 w 47"/>
                      <a:gd name="T27" fmla="*/ 1 h 20"/>
                      <a:gd name="T28" fmla="*/ 13 w 47"/>
                      <a:gd name="T29" fmla="*/ 0 h 20"/>
                      <a:gd name="T30" fmla="*/ 13 w 47"/>
                      <a:gd name="T31" fmla="*/ 0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1" y="8"/>
                        </a:lnTo>
                        <a:lnTo>
                          <a:pt x="4" y="12"/>
                        </a:lnTo>
                        <a:lnTo>
                          <a:pt x="6" y="15"/>
                        </a:lnTo>
                        <a:lnTo>
                          <a:pt x="11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4" name="Freeform 823"/>
                  <p:cNvSpPr>
                    <a:spLocks noChangeAspect="1"/>
                  </p:cNvSpPr>
                  <p:nvPr/>
                </p:nvSpPr>
                <p:spPr bwMode="auto">
                  <a:xfrm>
                    <a:off x="4691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5" name="Rectangle 82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691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36" name="Freeform 825"/>
                  <p:cNvSpPr>
                    <a:spLocks noChangeAspect="1"/>
                  </p:cNvSpPr>
                  <p:nvPr/>
                </p:nvSpPr>
                <p:spPr bwMode="auto">
                  <a:xfrm>
                    <a:off x="4691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5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7" name="Freeform 826"/>
                  <p:cNvSpPr>
                    <a:spLocks noChangeAspect="1"/>
                  </p:cNvSpPr>
                  <p:nvPr/>
                </p:nvSpPr>
                <p:spPr bwMode="auto">
                  <a:xfrm>
                    <a:off x="3733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8" name="Rectangle 82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733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39" name="Freeform 828"/>
                  <p:cNvSpPr>
                    <a:spLocks noChangeAspect="1"/>
                  </p:cNvSpPr>
                  <p:nvPr/>
                </p:nvSpPr>
                <p:spPr bwMode="auto">
                  <a:xfrm>
                    <a:off x="3733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5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0" name="Freeform 829"/>
                  <p:cNvSpPr>
                    <a:spLocks noChangeAspect="1"/>
                  </p:cNvSpPr>
                  <p:nvPr/>
                </p:nvSpPr>
                <p:spPr bwMode="auto">
                  <a:xfrm>
                    <a:off x="3626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1" name="Rectangle 83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626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42" name="Freeform 831"/>
                  <p:cNvSpPr>
                    <a:spLocks noChangeAspect="1"/>
                  </p:cNvSpPr>
                  <p:nvPr/>
                </p:nvSpPr>
                <p:spPr bwMode="auto">
                  <a:xfrm>
                    <a:off x="3626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3" name="Freeform 832"/>
                  <p:cNvSpPr>
                    <a:spLocks noChangeAspect="1"/>
                  </p:cNvSpPr>
                  <p:nvPr/>
                </p:nvSpPr>
                <p:spPr bwMode="auto">
                  <a:xfrm>
                    <a:off x="3526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4" name="Rectangle 83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526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45" name="Freeform 834"/>
                  <p:cNvSpPr>
                    <a:spLocks noChangeAspect="1"/>
                  </p:cNvSpPr>
                  <p:nvPr/>
                </p:nvSpPr>
                <p:spPr bwMode="auto">
                  <a:xfrm>
                    <a:off x="3526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6" name="Freeform 835"/>
                  <p:cNvSpPr>
                    <a:spLocks noChangeAspect="1"/>
                  </p:cNvSpPr>
                  <p:nvPr/>
                </p:nvSpPr>
                <p:spPr bwMode="auto">
                  <a:xfrm>
                    <a:off x="3891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7" name="Rectangle 83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891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48" name="Freeform 837"/>
                  <p:cNvSpPr>
                    <a:spLocks noChangeAspect="1"/>
                  </p:cNvSpPr>
                  <p:nvPr/>
                </p:nvSpPr>
                <p:spPr bwMode="auto">
                  <a:xfrm>
                    <a:off x="3891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5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9" name="Freeform 838"/>
                  <p:cNvSpPr>
                    <a:spLocks noChangeAspect="1"/>
                  </p:cNvSpPr>
                  <p:nvPr/>
                </p:nvSpPr>
                <p:spPr bwMode="auto">
                  <a:xfrm>
                    <a:off x="3991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4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1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1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6" y="15"/>
                        </a:lnTo>
                        <a:lnTo>
                          <a:pt x="45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4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8" y="5"/>
                        </a:lnTo>
                        <a:lnTo>
                          <a:pt x="5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0" name="Rectangle 83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991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51" name="Freeform 840"/>
                  <p:cNvSpPr>
                    <a:spLocks noChangeAspect="1"/>
                  </p:cNvSpPr>
                  <p:nvPr/>
                </p:nvSpPr>
                <p:spPr bwMode="auto">
                  <a:xfrm>
                    <a:off x="3991" y="1596"/>
                    <a:ext cx="14" cy="0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0 h 20"/>
                      <a:gd name="T4" fmla="*/ 1 w 47"/>
                      <a:gd name="T5" fmla="*/ 0 h 20"/>
                      <a:gd name="T6" fmla="*/ 1 w 47"/>
                      <a:gd name="T7" fmla="*/ 1 h 20"/>
                      <a:gd name="T8" fmla="*/ 2 w 47"/>
                      <a:gd name="T9" fmla="*/ 1 h 20"/>
                      <a:gd name="T10" fmla="*/ 3 w 47"/>
                      <a:gd name="T11" fmla="*/ 1 h 20"/>
                      <a:gd name="T12" fmla="*/ 4 w 47"/>
                      <a:gd name="T13" fmla="*/ 1 h 20"/>
                      <a:gd name="T14" fmla="*/ 6 w 47"/>
                      <a:gd name="T15" fmla="*/ 1 h 20"/>
                      <a:gd name="T16" fmla="*/ 7 w 47"/>
                      <a:gd name="T17" fmla="*/ 1 h 20"/>
                      <a:gd name="T18" fmla="*/ 8 w 47"/>
                      <a:gd name="T19" fmla="*/ 1 h 20"/>
                      <a:gd name="T20" fmla="*/ 10 w 47"/>
                      <a:gd name="T21" fmla="*/ 1 h 20"/>
                      <a:gd name="T22" fmla="*/ 11 w 47"/>
                      <a:gd name="T23" fmla="*/ 1 h 20"/>
                      <a:gd name="T24" fmla="*/ 12 w 47"/>
                      <a:gd name="T25" fmla="*/ 1 h 20"/>
                      <a:gd name="T26" fmla="*/ 13 w 47"/>
                      <a:gd name="T27" fmla="*/ 1 h 20"/>
                      <a:gd name="T28" fmla="*/ 13 w 47"/>
                      <a:gd name="T29" fmla="*/ 0 h 20"/>
                      <a:gd name="T30" fmla="*/ 14 w 47"/>
                      <a:gd name="T31" fmla="*/ 0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5" y="12"/>
                        </a:lnTo>
                        <a:lnTo>
                          <a:pt x="8" y="15"/>
                        </a:lnTo>
                        <a:lnTo>
                          <a:pt x="11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4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5" y="8"/>
                        </a:lnTo>
                        <a:lnTo>
                          <a:pt x="46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2" name="Freeform 841"/>
                  <p:cNvSpPr>
                    <a:spLocks noChangeAspect="1"/>
                  </p:cNvSpPr>
                  <p:nvPr/>
                </p:nvSpPr>
                <p:spPr bwMode="auto">
                  <a:xfrm>
                    <a:off x="4098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4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1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1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7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8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3" name="Rectangle 84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098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54" name="Freeform 843"/>
                  <p:cNvSpPr>
                    <a:spLocks noChangeAspect="1"/>
                  </p:cNvSpPr>
                  <p:nvPr/>
                </p:nvSpPr>
                <p:spPr bwMode="auto">
                  <a:xfrm>
                    <a:off x="4098" y="1596"/>
                    <a:ext cx="14" cy="0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0 h 20"/>
                      <a:gd name="T4" fmla="*/ 1 w 47"/>
                      <a:gd name="T5" fmla="*/ 0 h 20"/>
                      <a:gd name="T6" fmla="*/ 1 w 47"/>
                      <a:gd name="T7" fmla="*/ 1 h 20"/>
                      <a:gd name="T8" fmla="*/ 2 w 47"/>
                      <a:gd name="T9" fmla="*/ 1 h 20"/>
                      <a:gd name="T10" fmla="*/ 3 w 47"/>
                      <a:gd name="T11" fmla="*/ 1 h 20"/>
                      <a:gd name="T12" fmla="*/ 4 w 47"/>
                      <a:gd name="T13" fmla="*/ 1 h 20"/>
                      <a:gd name="T14" fmla="*/ 6 w 47"/>
                      <a:gd name="T15" fmla="*/ 1 h 20"/>
                      <a:gd name="T16" fmla="*/ 7 w 47"/>
                      <a:gd name="T17" fmla="*/ 1 h 20"/>
                      <a:gd name="T18" fmla="*/ 8 w 47"/>
                      <a:gd name="T19" fmla="*/ 1 h 20"/>
                      <a:gd name="T20" fmla="*/ 10 w 47"/>
                      <a:gd name="T21" fmla="*/ 1 h 20"/>
                      <a:gd name="T22" fmla="*/ 11 w 47"/>
                      <a:gd name="T23" fmla="*/ 1 h 20"/>
                      <a:gd name="T24" fmla="*/ 12 w 47"/>
                      <a:gd name="T25" fmla="*/ 1 h 20"/>
                      <a:gd name="T26" fmla="*/ 13 w 47"/>
                      <a:gd name="T27" fmla="*/ 1 h 20"/>
                      <a:gd name="T28" fmla="*/ 13 w 47"/>
                      <a:gd name="T29" fmla="*/ 0 h 20"/>
                      <a:gd name="T30" fmla="*/ 14 w 47"/>
                      <a:gd name="T31" fmla="*/ 0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8" y="15"/>
                        </a:lnTo>
                        <a:lnTo>
                          <a:pt x="11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7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5" name="Freeform 844"/>
                  <p:cNvSpPr>
                    <a:spLocks noChangeAspect="1"/>
                  </p:cNvSpPr>
                  <p:nvPr/>
                </p:nvSpPr>
                <p:spPr bwMode="auto">
                  <a:xfrm>
                    <a:off x="4212" y="1525"/>
                    <a:ext cx="7" cy="7"/>
                  </a:xfrm>
                  <a:custGeom>
                    <a:avLst/>
                    <a:gdLst>
                      <a:gd name="T0" fmla="*/ 7 w 46"/>
                      <a:gd name="T1" fmla="*/ 7 h 20"/>
                      <a:gd name="T2" fmla="*/ 7 w 46"/>
                      <a:gd name="T3" fmla="*/ 5 h 20"/>
                      <a:gd name="T4" fmla="*/ 7 w 46"/>
                      <a:gd name="T5" fmla="*/ 4 h 20"/>
                      <a:gd name="T6" fmla="*/ 6 w 46"/>
                      <a:gd name="T7" fmla="*/ 3 h 20"/>
                      <a:gd name="T8" fmla="*/ 6 w 46"/>
                      <a:gd name="T9" fmla="*/ 2 h 20"/>
                      <a:gd name="T10" fmla="*/ 5 w 46"/>
                      <a:gd name="T11" fmla="*/ 1 h 20"/>
                      <a:gd name="T12" fmla="*/ 5 w 46"/>
                      <a:gd name="T13" fmla="*/ 1 h 20"/>
                      <a:gd name="T14" fmla="*/ 4 w 46"/>
                      <a:gd name="T15" fmla="*/ 0 h 20"/>
                      <a:gd name="T16" fmla="*/ 4 w 46"/>
                      <a:gd name="T17" fmla="*/ 0 h 20"/>
                      <a:gd name="T18" fmla="*/ 3 w 46"/>
                      <a:gd name="T19" fmla="*/ 0 h 20"/>
                      <a:gd name="T20" fmla="*/ 2 w 46"/>
                      <a:gd name="T21" fmla="*/ 1 h 20"/>
                      <a:gd name="T22" fmla="*/ 2 w 46"/>
                      <a:gd name="T23" fmla="*/ 1 h 20"/>
                      <a:gd name="T24" fmla="*/ 1 w 46"/>
                      <a:gd name="T25" fmla="*/ 2 h 20"/>
                      <a:gd name="T26" fmla="*/ 1 w 46"/>
                      <a:gd name="T27" fmla="*/ 3 h 20"/>
                      <a:gd name="T28" fmla="*/ 0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7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6" name="Rectangle 84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212" y="1532"/>
                    <a:ext cx="7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57" name="Freeform 846"/>
                  <p:cNvSpPr>
                    <a:spLocks noChangeAspect="1"/>
                  </p:cNvSpPr>
                  <p:nvPr/>
                </p:nvSpPr>
                <p:spPr bwMode="auto">
                  <a:xfrm>
                    <a:off x="4212" y="1596"/>
                    <a:ext cx="7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0 w 46"/>
                      <a:gd name="T5" fmla="*/ 0 h 20"/>
                      <a:gd name="T6" fmla="*/ 1 w 46"/>
                      <a:gd name="T7" fmla="*/ 1 h 20"/>
                      <a:gd name="T8" fmla="*/ 1 w 46"/>
                      <a:gd name="T9" fmla="*/ 1 h 20"/>
                      <a:gd name="T10" fmla="*/ 2 w 46"/>
                      <a:gd name="T11" fmla="*/ 1 h 20"/>
                      <a:gd name="T12" fmla="*/ 2 w 46"/>
                      <a:gd name="T13" fmla="*/ 1 h 20"/>
                      <a:gd name="T14" fmla="*/ 3 w 46"/>
                      <a:gd name="T15" fmla="*/ 1 h 20"/>
                      <a:gd name="T16" fmla="*/ 4 w 46"/>
                      <a:gd name="T17" fmla="*/ 1 h 20"/>
                      <a:gd name="T18" fmla="*/ 4 w 46"/>
                      <a:gd name="T19" fmla="*/ 1 h 20"/>
                      <a:gd name="T20" fmla="*/ 5 w 46"/>
                      <a:gd name="T21" fmla="*/ 1 h 20"/>
                      <a:gd name="T22" fmla="*/ 5 w 46"/>
                      <a:gd name="T23" fmla="*/ 1 h 20"/>
                      <a:gd name="T24" fmla="*/ 6 w 46"/>
                      <a:gd name="T25" fmla="*/ 1 h 20"/>
                      <a:gd name="T26" fmla="*/ 6 w 46"/>
                      <a:gd name="T27" fmla="*/ 1 h 20"/>
                      <a:gd name="T28" fmla="*/ 7 w 46"/>
                      <a:gd name="T29" fmla="*/ 0 h 20"/>
                      <a:gd name="T30" fmla="*/ 7 w 46"/>
                      <a:gd name="T31" fmla="*/ 0 h 20"/>
                      <a:gd name="T32" fmla="*/ 7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8" name="Freeform 847"/>
                  <p:cNvSpPr>
                    <a:spLocks noChangeAspect="1"/>
                  </p:cNvSpPr>
                  <p:nvPr/>
                </p:nvSpPr>
                <p:spPr bwMode="auto">
                  <a:xfrm>
                    <a:off x="4312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4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1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1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7" y="15"/>
                        </a:lnTo>
                        <a:lnTo>
                          <a:pt x="45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8" y="5"/>
                        </a:lnTo>
                        <a:lnTo>
                          <a:pt x="5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9" name="Rectangle 84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312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60" name="Freeform 849"/>
                  <p:cNvSpPr>
                    <a:spLocks noChangeAspect="1"/>
                  </p:cNvSpPr>
                  <p:nvPr/>
                </p:nvSpPr>
                <p:spPr bwMode="auto">
                  <a:xfrm>
                    <a:off x="4312" y="1596"/>
                    <a:ext cx="14" cy="0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0 h 20"/>
                      <a:gd name="T4" fmla="*/ 1 w 47"/>
                      <a:gd name="T5" fmla="*/ 0 h 20"/>
                      <a:gd name="T6" fmla="*/ 1 w 47"/>
                      <a:gd name="T7" fmla="*/ 1 h 20"/>
                      <a:gd name="T8" fmla="*/ 2 w 47"/>
                      <a:gd name="T9" fmla="*/ 1 h 20"/>
                      <a:gd name="T10" fmla="*/ 3 w 47"/>
                      <a:gd name="T11" fmla="*/ 1 h 20"/>
                      <a:gd name="T12" fmla="*/ 4 w 47"/>
                      <a:gd name="T13" fmla="*/ 1 h 20"/>
                      <a:gd name="T14" fmla="*/ 6 w 47"/>
                      <a:gd name="T15" fmla="*/ 1 h 20"/>
                      <a:gd name="T16" fmla="*/ 7 w 47"/>
                      <a:gd name="T17" fmla="*/ 1 h 20"/>
                      <a:gd name="T18" fmla="*/ 8 w 47"/>
                      <a:gd name="T19" fmla="*/ 1 h 20"/>
                      <a:gd name="T20" fmla="*/ 10 w 47"/>
                      <a:gd name="T21" fmla="*/ 1 h 20"/>
                      <a:gd name="T22" fmla="*/ 11 w 47"/>
                      <a:gd name="T23" fmla="*/ 1 h 20"/>
                      <a:gd name="T24" fmla="*/ 12 w 47"/>
                      <a:gd name="T25" fmla="*/ 1 h 20"/>
                      <a:gd name="T26" fmla="*/ 13 w 47"/>
                      <a:gd name="T27" fmla="*/ 1 h 20"/>
                      <a:gd name="T28" fmla="*/ 13 w 47"/>
                      <a:gd name="T29" fmla="*/ 0 h 20"/>
                      <a:gd name="T30" fmla="*/ 14 w 47"/>
                      <a:gd name="T31" fmla="*/ 0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8"/>
                        </a:lnTo>
                        <a:lnTo>
                          <a:pt x="5" y="12"/>
                        </a:lnTo>
                        <a:lnTo>
                          <a:pt x="8" y="15"/>
                        </a:lnTo>
                        <a:lnTo>
                          <a:pt x="11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5" y="8"/>
                        </a:lnTo>
                        <a:lnTo>
                          <a:pt x="47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1" name="Freeform 850"/>
                  <p:cNvSpPr>
                    <a:spLocks noChangeAspect="1"/>
                  </p:cNvSpPr>
                  <p:nvPr/>
                </p:nvSpPr>
                <p:spPr bwMode="auto">
                  <a:xfrm>
                    <a:off x="4419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2" name="Rectangle 85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419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63" name="Freeform 852"/>
                  <p:cNvSpPr>
                    <a:spLocks noChangeAspect="1"/>
                  </p:cNvSpPr>
                  <p:nvPr/>
                </p:nvSpPr>
                <p:spPr bwMode="auto">
                  <a:xfrm>
                    <a:off x="4419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4" name="Freeform 853"/>
                  <p:cNvSpPr>
                    <a:spLocks noChangeAspect="1"/>
                  </p:cNvSpPr>
                  <p:nvPr/>
                </p:nvSpPr>
                <p:spPr bwMode="auto">
                  <a:xfrm>
                    <a:off x="4527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5" name="Rectangle 85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527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66" name="Freeform 855"/>
                  <p:cNvSpPr>
                    <a:spLocks noChangeAspect="1"/>
                  </p:cNvSpPr>
                  <p:nvPr/>
                </p:nvSpPr>
                <p:spPr bwMode="auto">
                  <a:xfrm>
                    <a:off x="4527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7" name="Freeform 856"/>
                  <p:cNvSpPr>
                    <a:spLocks noChangeAspect="1"/>
                  </p:cNvSpPr>
                  <p:nvPr/>
                </p:nvSpPr>
                <p:spPr bwMode="auto">
                  <a:xfrm>
                    <a:off x="4634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3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0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5 w 47"/>
                      <a:gd name="T19" fmla="*/ 0 h 20"/>
                      <a:gd name="T20" fmla="*/ 4 w 47"/>
                      <a:gd name="T21" fmla="*/ 1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0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1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1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8" name="Rectangle 85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634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69" name="Freeform 858"/>
                  <p:cNvSpPr>
                    <a:spLocks noChangeAspect="1"/>
                  </p:cNvSpPr>
                  <p:nvPr/>
                </p:nvSpPr>
                <p:spPr bwMode="auto">
                  <a:xfrm>
                    <a:off x="4634" y="1596"/>
                    <a:ext cx="14" cy="0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0 h 20"/>
                      <a:gd name="T4" fmla="*/ 0 w 47"/>
                      <a:gd name="T5" fmla="*/ 0 h 20"/>
                      <a:gd name="T6" fmla="*/ 1 w 47"/>
                      <a:gd name="T7" fmla="*/ 1 h 20"/>
                      <a:gd name="T8" fmla="*/ 2 w 47"/>
                      <a:gd name="T9" fmla="*/ 1 h 20"/>
                      <a:gd name="T10" fmla="*/ 3 w 47"/>
                      <a:gd name="T11" fmla="*/ 1 h 20"/>
                      <a:gd name="T12" fmla="*/ 4 w 47"/>
                      <a:gd name="T13" fmla="*/ 1 h 20"/>
                      <a:gd name="T14" fmla="*/ 5 w 47"/>
                      <a:gd name="T15" fmla="*/ 1 h 20"/>
                      <a:gd name="T16" fmla="*/ 7 w 47"/>
                      <a:gd name="T17" fmla="*/ 1 h 20"/>
                      <a:gd name="T18" fmla="*/ 8 w 47"/>
                      <a:gd name="T19" fmla="*/ 1 h 20"/>
                      <a:gd name="T20" fmla="*/ 10 w 47"/>
                      <a:gd name="T21" fmla="*/ 1 h 20"/>
                      <a:gd name="T22" fmla="*/ 10 w 47"/>
                      <a:gd name="T23" fmla="*/ 1 h 20"/>
                      <a:gd name="T24" fmla="*/ 12 w 47"/>
                      <a:gd name="T25" fmla="*/ 1 h 20"/>
                      <a:gd name="T26" fmla="*/ 13 w 47"/>
                      <a:gd name="T27" fmla="*/ 1 h 20"/>
                      <a:gd name="T28" fmla="*/ 13 w 47"/>
                      <a:gd name="T29" fmla="*/ 0 h 20"/>
                      <a:gd name="T30" fmla="*/ 13 w 47"/>
                      <a:gd name="T31" fmla="*/ 0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1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1" y="17"/>
                        </a:lnTo>
                        <a:lnTo>
                          <a:pt x="14" y="19"/>
                        </a:lnTo>
                        <a:lnTo>
                          <a:pt x="18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0" name="Freeform 859"/>
                  <p:cNvSpPr>
                    <a:spLocks noChangeAspect="1"/>
                  </p:cNvSpPr>
                  <p:nvPr/>
                </p:nvSpPr>
                <p:spPr bwMode="auto">
                  <a:xfrm>
                    <a:off x="4741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1" name="Rectangle 86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741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72" name="Freeform 861"/>
                  <p:cNvSpPr>
                    <a:spLocks noChangeAspect="1"/>
                  </p:cNvSpPr>
                  <p:nvPr/>
                </p:nvSpPr>
                <p:spPr bwMode="auto">
                  <a:xfrm>
                    <a:off x="4741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5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3" name="Freeform 862"/>
                  <p:cNvSpPr>
                    <a:spLocks noChangeAspect="1"/>
                  </p:cNvSpPr>
                  <p:nvPr/>
                </p:nvSpPr>
                <p:spPr bwMode="auto">
                  <a:xfrm>
                    <a:off x="3783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4" name="Rectangle 86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783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75" name="Freeform 864"/>
                  <p:cNvSpPr>
                    <a:spLocks noChangeAspect="1"/>
                  </p:cNvSpPr>
                  <p:nvPr/>
                </p:nvSpPr>
                <p:spPr bwMode="auto">
                  <a:xfrm>
                    <a:off x="3783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5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6" name="Freeform 865"/>
                  <p:cNvSpPr>
                    <a:spLocks noChangeAspect="1"/>
                  </p:cNvSpPr>
                  <p:nvPr/>
                </p:nvSpPr>
                <p:spPr bwMode="auto">
                  <a:xfrm>
                    <a:off x="3676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7" name="Rectangle 86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676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78" name="Freeform 867"/>
                  <p:cNvSpPr>
                    <a:spLocks noChangeAspect="1"/>
                  </p:cNvSpPr>
                  <p:nvPr/>
                </p:nvSpPr>
                <p:spPr bwMode="auto">
                  <a:xfrm>
                    <a:off x="3676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9" name="Freeform 868"/>
                  <p:cNvSpPr>
                    <a:spLocks noChangeAspect="1"/>
                  </p:cNvSpPr>
                  <p:nvPr/>
                </p:nvSpPr>
                <p:spPr bwMode="auto">
                  <a:xfrm>
                    <a:off x="3569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0" name="Rectangle 86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569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81" name="Freeform 870"/>
                  <p:cNvSpPr>
                    <a:spLocks noChangeAspect="1"/>
                  </p:cNvSpPr>
                  <p:nvPr/>
                </p:nvSpPr>
                <p:spPr bwMode="auto">
                  <a:xfrm>
                    <a:off x="3569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2" name="Freeform 871"/>
                  <p:cNvSpPr>
                    <a:spLocks noChangeAspect="1"/>
                  </p:cNvSpPr>
                  <p:nvPr/>
                </p:nvSpPr>
                <p:spPr bwMode="auto">
                  <a:xfrm>
                    <a:off x="1104" y="1525"/>
                    <a:ext cx="7" cy="7"/>
                  </a:xfrm>
                  <a:custGeom>
                    <a:avLst/>
                    <a:gdLst>
                      <a:gd name="T0" fmla="*/ 7 w 46"/>
                      <a:gd name="T1" fmla="*/ 7 h 20"/>
                      <a:gd name="T2" fmla="*/ 7 w 46"/>
                      <a:gd name="T3" fmla="*/ 5 h 20"/>
                      <a:gd name="T4" fmla="*/ 7 w 46"/>
                      <a:gd name="T5" fmla="*/ 4 h 20"/>
                      <a:gd name="T6" fmla="*/ 6 w 46"/>
                      <a:gd name="T7" fmla="*/ 3 h 20"/>
                      <a:gd name="T8" fmla="*/ 6 w 46"/>
                      <a:gd name="T9" fmla="*/ 2 h 20"/>
                      <a:gd name="T10" fmla="*/ 5 w 46"/>
                      <a:gd name="T11" fmla="*/ 1 h 20"/>
                      <a:gd name="T12" fmla="*/ 5 w 46"/>
                      <a:gd name="T13" fmla="*/ 1 h 20"/>
                      <a:gd name="T14" fmla="*/ 4 w 46"/>
                      <a:gd name="T15" fmla="*/ 0 h 20"/>
                      <a:gd name="T16" fmla="*/ 4 w 46"/>
                      <a:gd name="T17" fmla="*/ 0 h 20"/>
                      <a:gd name="T18" fmla="*/ 3 w 46"/>
                      <a:gd name="T19" fmla="*/ 0 h 20"/>
                      <a:gd name="T20" fmla="*/ 2 w 46"/>
                      <a:gd name="T21" fmla="*/ 1 h 20"/>
                      <a:gd name="T22" fmla="*/ 2 w 46"/>
                      <a:gd name="T23" fmla="*/ 1 h 20"/>
                      <a:gd name="T24" fmla="*/ 1 w 46"/>
                      <a:gd name="T25" fmla="*/ 2 h 20"/>
                      <a:gd name="T26" fmla="*/ 1 w 46"/>
                      <a:gd name="T27" fmla="*/ 3 h 20"/>
                      <a:gd name="T28" fmla="*/ 0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7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3" name="Rectangle 87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104" y="1532"/>
                    <a:ext cx="7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84" name="Freeform 873"/>
                  <p:cNvSpPr>
                    <a:spLocks noChangeAspect="1"/>
                  </p:cNvSpPr>
                  <p:nvPr/>
                </p:nvSpPr>
                <p:spPr bwMode="auto">
                  <a:xfrm>
                    <a:off x="1104" y="1589"/>
                    <a:ext cx="7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0 w 46"/>
                      <a:gd name="T5" fmla="*/ 3 h 20"/>
                      <a:gd name="T6" fmla="*/ 1 w 46"/>
                      <a:gd name="T7" fmla="*/ 4 h 20"/>
                      <a:gd name="T8" fmla="*/ 1 w 46"/>
                      <a:gd name="T9" fmla="*/ 6 h 20"/>
                      <a:gd name="T10" fmla="*/ 2 w 46"/>
                      <a:gd name="T11" fmla="*/ 6 h 20"/>
                      <a:gd name="T12" fmla="*/ 2 w 46"/>
                      <a:gd name="T13" fmla="*/ 7 h 20"/>
                      <a:gd name="T14" fmla="*/ 3 w 46"/>
                      <a:gd name="T15" fmla="*/ 7 h 20"/>
                      <a:gd name="T16" fmla="*/ 4 w 46"/>
                      <a:gd name="T17" fmla="*/ 7 h 20"/>
                      <a:gd name="T18" fmla="*/ 4 w 46"/>
                      <a:gd name="T19" fmla="*/ 7 h 20"/>
                      <a:gd name="T20" fmla="*/ 5 w 46"/>
                      <a:gd name="T21" fmla="*/ 7 h 20"/>
                      <a:gd name="T22" fmla="*/ 5 w 46"/>
                      <a:gd name="T23" fmla="*/ 6 h 20"/>
                      <a:gd name="T24" fmla="*/ 6 w 46"/>
                      <a:gd name="T25" fmla="*/ 6 h 20"/>
                      <a:gd name="T26" fmla="*/ 6 w 46"/>
                      <a:gd name="T27" fmla="*/ 4 h 20"/>
                      <a:gd name="T28" fmla="*/ 7 w 46"/>
                      <a:gd name="T29" fmla="*/ 3 h 20"/>
                      <a:gd name="T30" fmla="*/ 7 w 46"/>
                      <a:gd name="T31" fmla="*/ 2 h 20"/>
                      <a:gd name="T32" fmla="*/ 7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5" name="Freeform 874"/>
                  <p:cNvSpPr>
                    <a:spLocks noChangeAspect="1"/>
                  </p:cNvSpPr>
                  <p:nvPr/>
                </p:nvSpPr>
                <p:spPr bwMode="auto">
                  <a:xfrm>
                    <a:off x="1211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4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1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1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7" y="15"/>
                        </a:lnTo>
                        <a:lnTo>
                          <a:pt x="45" y="11"/>
                        </a:lnTo>
                        <a:lnTo>
                          <a:pt x="43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4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8" y="5"/>
                        </a:lnTo>
                        <a:lnTo>
                          <a:pt x="5" y="8"/>
                        </a:lnTo>
                        <a:lnTo>
                          <a:pt x="3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6" name="Rectangle 87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211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87" name="Freeform 876"/>
                  <p:cNvSpPr>
                    <a:spLocks noChangeAspect="1"/>
                  </p:cNvSpPr>
                  <p:nvPr/>
                </p:nvSpPr>
                <p:spPr bwMode="auto">
                  <a:xfrm>
                    <a:off x="1211" y="1589"/>
                    <a:ext cx="14" cy="7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2 h 20"/>
                      <a:gd name="T4" fmla="*/ 1 w 47"/>
                      <a:gd name="T5" fmla="*/ 3 h 20"/>
                      <a:gd name="T6" fmla="*/ 1 w 47"/>
                      <a:gd name="T7" fmla="*/ 4 h 20"/>
                      <a:gd name="T8" fmla="*/ 2 w 47"/>
                      <a:gd name="T9" fmla="*/ 6 h 20"/>
                      <a:gd name="T10" fmla="*/ 3 w 47"/>
                      <a:gd name="T11" fmla="*/ 6 h 20"/>
                      <a:gd name="T12" fmla="*/ 4 w 47"/>
                      <a:gd name="T13" fmla="*/ 7 h 20"/>
                      <a:gd name="T14" fmla="*/ 6 w 47"/>
                      <a:gd name="T15" fmla="*/ 7 h 20"/>
                      <a:gd name="T16" fmla="*/ 7 w 47"/>
                      <a:gd name="T17" fmla="*/ 7 h 20"/>
                      <a:gd name="T18" fmla="*/ 8 w 47"/>
                      <a:gd name="T19" fmla="*/ 7 h 20"/>
                      <a:gd name="T20" fmla="*/ 10 w 47"/>
                      <a:gd name="T21" fmla="*/ 7 h 20"/>
                      <a:gd name="T22" fmla="*/ 11 w 47"/>
                      <a:gd name="T23" fmla="*/ 6 h 20"/>
                      <a:gd name="T24" fmla="*/ 12 w 47"/>
                      <a:gd name="T25" fmla="*/ 6 h 20"/>
                      <a:gd name="T26" fmla="*/ 13 w 47"/>
                      <a:gd name="T27" fmla="*/ 4 h 20"/>
                      <a:gd name="T28" fmla="*/ 13 w 47"/>
                      <a:gd name="T29" fmla="*/ 3 h 20"/>
                      <a:gd name="T30" fmla="*/ 14 w 47"/>
                      <a:gd name="T31" fmla="*/ 2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3" y="9"/>
                        </a:lnTo>
                        <a:lnTo>
                          <a:pt x="5" y="12"/>
                        </a:lnTo>
                        <a:lnTo>
                          <a:pt x="8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4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3" y="12"/>
                        </a:lnTo>
                        <a:lnTo>
                          <a:pt x="45" y="9"/>
                        </a:lnTo>
                        <a:lnTo>
                          <a:pt x="47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8" name="Freeform 877"/>
                  <p:cNvSpPr>
                    <a:spLocks noChangeAspect="1"/>
                  </p:cNvSpPr>
                  <p:nvPr/>
                </p:nvSpPr>
                <p:spPr bwMode="auto">
                  <a:xfrm>
                    <a:off x="1318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4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1 h 20"/>
                      <a:gd name="T14" fmla="*/ 9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4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5" y="11"/>
                        </a:lnTo>
                        <a:lnTo>
                          <a:pt x="42" y="8"/>
                        </a:lnTo>
                        <a:lnTo>
                          <a:pt x="40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9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2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9" name="Rectangle 87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318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90" name="Freeform 879"/>
                  <p:cNvSpPr>
                    <a:spLocks noChangeAspect="1"/>
                  </p:cNvSpPr>
                  <p:nvPr/>
                </p:nvSpPr>
                <p:spPr bwMode="auto">
                  <a:xfrm>
                    <a:off x="1318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4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9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4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2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9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40" y="16"/>
                        </a:lnTo>
                        <a:lnTo>
                          <a:pt x="42" y="12"/>
                        </a:lnTo>
                        <a:lnTo>
                          <a:pt x="45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1" name="Freeform 880"/>
                  <p:cNvSpPr>
                    <a:spLocks noChangeAspect="1"/>
                  </p:cNvSpPr>
                  <p:nvPr/>
                </p:nvSpPr>
                <p:spPr bwMode="auto">
                  <a:xfrm>
                    <a:off x="1425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2" name="Rectangle 88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425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93" name="Freeform 882"/>
                  <p:cNvSpPr>
                    <a:spLocks noChangeAspect="1"/>
                  </p:cNvSpPr>
                  <p:nvPr/>
                </p:nvSpPr>
                <p:spPr bwMode="auto">
                  <a:xfrm>
                    <a:off x="1425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4" name="Freeform 883"/>
                  <p:cNvSpPr>
                    <a:spLocks noChangeAspect="1"/>
                  </p:cNvSpPr>
                  <p:nvPr/>
                </p:nvSpPr>
                <p:spPr bwMode="auto">
                  <a:xfrm>
                    <a:off x="1532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4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1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1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7" y="15"/>
                        </a:lnTo>
                        <a:lnTo>
                          <a:pt x="45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8" y="5"/>
                        </a:lnTo>
                        <a:lnTo>
                          <a:pt x="5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5" name="Rectangle 88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532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96" name="Freeform 885"/>
                  <p:cNvSpPr>
                    <a:spLocks noChangeAspect="1"/>
                  </p:cNvSpPr>
                  <p:nvPr/>
                </p:nvSpPr>
                <p:spPr bwMode="auto">
                  <a:xfrm>
                    <a:off x="1532" y="1589"/>
                    <a:ext cx="14" cy="7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2 h 20"/>
                      <a:gd name="T4" fmla="*/ 1 w 47"/>
                      <a:gd name="T5" fmla="*/ 3 h 20"/>
                      <a:gd name="T6" fmla="*/ 1 w 47"/>
                      <a:gd name="T7" fmla="*/ 4 h 20"/>
                      <a:gd name="T8" fmla="*/ 2 w 47"/>
                      <a:gd name="T9" fmla="*/ 6 h 20"/>
                      <a:gd name="T10" fmla="*/ 3 w 47"/>
                      <a:gd name="T11" fmla="*/ 6 h 20"/>
                      <a:gd name="T12" fmla="*/ 4 w 47"/>
                      <a:gd name="T13" fmla="*/ 7 h 20"/>
                      <a:gd name="T14" fmla="*/ 6 w 47"/>
                      <a:gd name="T15" fmla="*/ 7 h 20"/>
                      <a:gd name="T16" fmla="*/ 7 w 47"/>
                      <a:gd name="T17" fmla="*/ 7 h 20"/>
                      <a:gd name="T18" fmla="*/ 8 w 47"/>
                      <a:gd name="T19" fmla="*/ 7 h 20"/>
                      <a:gd name="T20" fmla="*/ 10 w 47"/>
                      <a:gd name="T21" fmla="*/ 7 h 20"/>
                      <a:gd name="T22" fmla="*/ 11 w 47"/>
                      <a:gd name="T23" fmla="*/ 6 h 20"/>
                      <a:gd name="T24" fmla="*/ 12 w 47"/>
                      <a:gd name="T25" fmla="*/ 6 h 20"/>
                      <a:gd name="T26" fmla="*/ 13 w 47"/>
                      <a:gd name="T27" fmla="*/ 4 h 20"/>
                      <a:gd name="T28" fmla="*/ 13 w 47"/>
                      <a:gd name="T29" fmla="*/ 3 h 20"/>
                      <a:gd name="T30" fmla="*/ 14 w 47"/>
                      <a:gd name="T31" fmla="*/ 2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5" y="12"/>
                        </a:lnTo>
                        <a:lnTo>
                          <a:pt x="8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5" y="9"/>
                        </a:lnTo>
                        <a:lnTo>
                          <a:pt x="47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7" name="Freeform 886"/>
                  <p:cNvSpPr>
                    <a:spLocks noChangeAspect="1"/>
                  </p:cNvSpPr>
                  <p:nvPr/>
                </p:nvSpPr>
                <p:spPr bwMode="auto">
                  <a:xfrm>
                    <a:off x="1640" y="1525"/>
                    <a:ext cx="7" cy="7"/>
                  </a:xfrm>
                  <a:custGeom>
                    <a:avLst/>
                    <a:gdLst>
                      <a:gd name="T0" fmla="*/ 7 w 46"/>
                      <a:gd name="T1" fmla="*/ 7 h 20"/>
                      <a:gd name="T2" fmla="*/ 7 w 46"/>
                      <a:gd name="T3" fmla="*/ 5 h 20"/>
                      <a:gd name="T4" fmla="*/ 7 w 46"/>
                      <a:gd name="T5" fmla="*/ 4 h 20"/>
                      <a:gd name="T6" fmla="*/ 6 w 46"/>
                      <a:gd name="T7" fmla="*/ 2 h 20"/>
                      <a:gd name="T8" fmla="*/ 6 w 46"/>
                      <a:gd name="T9" fmla="*/ 2 h 20"/>
                      <a:gd name="T10" fmla="*/ 5 w 46"/>
                      <a:gd name="T11" fmla="*/ 1 h 20"/>
                      <a:gd name="T12" fmla="*/ 5 w 46"/>
                      <a:gd name="T13" fmla="*/ 0 h 20"/>
                      <a:gd name="T14" fmla="*/ 4 w 46"/>
                      <a:gd name="T15" fmla="*/ 0 h 20"/>
                      <a:gd name="T16" fmla="*/ 4 w 46"/>
                      <a:gd name="T17" fmla="*/ 0 h 20"/>
                      <a:gd name="T18" fmla="*/ 3 w 46"/>
                      <a:gd name="T19" fmla="*/ 0 h 20"/>
                      <a:gd name="T20" fmla="*/ 2 w 46"/>
                      <a:gd name="T21" fmla="*/ 0 h 20"/>
                      <a:gd name="T22" fmla="*/ 2 w 46"/>
                      <a:gd name="T23" fmla="*/ 1 h 20"/>
                      <a:gd name="T24" fmla="*/ 1 w 46"/>
                      <a:gd name="T25" fmla="*/ 2 h 20"/>
                      <a:gd name="T26" fmla="*/ 1 w 46"/>
                      <a:gd name="T27" fmla="*/ 2 h 20"/>
                      <a:gd name="T28" fmla="*/ 0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7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7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1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11" y="3"/>
                        </a:lnTo>
                        <a:lnTo>
                          <a:pt x="7" y="5"/>
                        </a:lnTo>
                        <a:lnTo>
                          <a:pt x="4" y="7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8" name="Rectangle 88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640" y="1532"/>
                    <a:ext cx="7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99" name="Freeform 888"/>
                  <p:cNvSpPr>
                    <a:spLocks noChangeAspect="1"/>
                  </p:cNvSpPr>
                  <p:nvPr/>
                </p:nvSpPr>
                <p:spPr bwMode="auto">
                  <a:xfrm>
                    <a:off x="1640" y="1589"/>
                    <a:ext cx="7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0 w 46"/>
                      <a:gd name="T5" fmla="*/ 3 h 20"/>
                      <a:gd name="T6" fmla="*/ 1 w 46"/>
                      <a:gd name="T7" fmla="*/ 4 h 20"/>
                      <a:gd name="T8" fmla="*/ 1 w 46"/>
                      <a:gd name="T9" fmla="*/ 6 h 20"/>
                      <a:gd name="T10" fmla="*/ 2 w 46"/>
                      <a:gd name="T11" fmla="*/ 6 h 20"/>
                      <a:gd name="T12" fmla="*/ 2 w 46"/>
                      <a:gd name="T13" fmla="*/ 7 h 20"/>
                      <a:gd name="T14" fmla="*/ 3 w 46"/>
                      <a:gd name="T15" fmla="*/ 7 h 20"/>
                      <a:gd name="T16" fmla="*/ 4 w 46"/>
                      <a:gd name="T17" fmla="*/ 7 h 20"/>
                      <a:gd name="T18" fmla="*/ 4 w 46"/>
                      <a:gd name="T19" fmla="*/ 7 h 20"/>
                      <a:gd name="T20" fmla="*/ 5 w 46"/>
                      <a:gd name="T21" fmla="*/ 7 h 20"/>
                      <a:gd name="T22" fmla="*/ 5 w 46"/>
                      <a:gd name="T23" fmla="*/ 6 h 20"/>
                      <a:gd name="T24" fmla="*/ 6 w 46"/>
                      <a:gd name="T25" fmla="*/ 6 h 20"/>
                      <a:gd name="T26" fmla="*/ 6 w 46"/>
                      <a:gd name="T27" fmla="*/ 4 h 20"/>
                      <a:gd name="T28" fmla="*/ 7 w 46"/>
                      <a:gd name="T29" fmla="*/ 3 h 20"/>
                      <a:gd name="T30" fmla="*/ 7 w 46"/>
                      <a:gd name="T31" fmla="*/ 2 h 20"/>
                      <a:gd name="T32" fmla="*/ 7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0" name="Freeform 889"/>
                  <p:cNvSpPr>
                    <a:spLocks noChangeAspect="1"/>
                  </p:cNvSpPr>
                  <p:nvPr/>
                </p:nvSpPr>
                <p:spPr bwMode="auto">
                  <a:xfrm>
                    <a:off x="1740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2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0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0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2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7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1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4" y="1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7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1" name="Rectangle 89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740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02" name="Freeform 891"/>
                  <p:cNvSpPr>
                    <a:spLocks noChangeAspect="1"/>
                  </p:cNvSpPr>
                  <p:nvPr/>
                </p:nvSpPr>
                <p:spPr bwMode="auto">
                  <a:xfrm>
                    <a:off x="1740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3" name="Freeform 892"/>
                  <p:cNvSpPr>
                    <a:spLocks noChangeAspect="1"/>
                  </p:cNvSpPr>
                  <p:nvPr/>
                </p:nvSpPr>
                <p:spPr bwMode="auto">
                  <a:xfrm>
                    <a:off x="1847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0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2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6" y="5"/>
                        </a:lnTo>
                        <a:lnTo>
                          <a:pt x="4" y="8"/>
                        </a:lnTo>
                        <a:lnTo>
                          <a:pt x="1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4" name="Rectangle 89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847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05" name="Freeform 894"/>
                  <p:cNvSpPr>
                    <a:spLocks noChangeAspect="1"/>
                  </p:cNvSpPr>
                  <p:nvPr/>
                </p:nvSpPr>
                <p:spPr bwMode="auto">
                  <a:xfrm>
                    <a:off x="1847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0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1" y="9"/>
                        </a:lnTo>
                        <a:lnTo>
                          <a:pt x="4" y="12"/>
                        </a:lnTo>
                        <a:lnTo>
                          <a:pt x="6" y="16"/>
                        </a:lnTo>
                        <a:lnTo>
                          <a:pt x="10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2" y="19"/>
                        </a:lnTo>
                        <a:lnTo>
                          <a:pt x="35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6" name="Freeform 895"/>
                  <p:cNvSpPr>
                    <a:spLocks noChangeAspect="1"/>
                  </p:cNvSpPr>
                  <p:nvPr/>
                </p:nvSpPr>
                <p:spPr bwMode="auto">
                  <a:xfrm>
                    <a:off x="1954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7" name="Rectangle 89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954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08" name="Freeform 897"/>
                  <p:cNvSpPr>
                    <a:spLocks noChangeAspect="1"/>
                  </p:cNvSpPr>
                  <p:nvPr/>
                </p:nvSpPr>
                <p:spPr bwMode="auto">
                  <a:xfrm>
                    <a:off x="1954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9" name="Freeform 898"/>
                  <p:cNvSpPr>
                    <a:spLocks noChangeAspect="1"/>
                  </p:cNvSpPr>
                  <p:nvPr/>
                </p:nvSpPr>
                <p:spPr bwMode="auto">
                  <a:xfrm>
                    <a:off x="996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0" name="Rectangle 89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996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11" name="Freeform 900"/>
                  <p:cNvSpPr>
                    <a:spLocks noChangeAspect="1"/>
                  </p:cNvSpPr>
                  <p:nvPr/>
                </p:nvSpPr>
                <p:spPr bwMode="auto">
                  <a:xfrm>
                    <a:off x="996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2" name="Freeform 901"/>
                  <p:cNvSpPr>
                    <a:spLocks noChangeAspect="1"/>
                  </p:cNvSpPr>
                  <p:nvPr/>
                </p:nvSpPr>
                <p:spPr bwMode="auto">
                  <a:xfrm>
                    <a:off x="889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3" name="Rectangle 90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889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14" name="Freeform 903"/>
                  <p:cNvSpPr>
                    <a:spLocks noChangeAspect="1"/>
                  </p:cNvSpPr>
                  <p:nvPr/>
                </p:nvSpPr>
                <p:spPr bwMode="auto">
                  <a:xfrm>
                    <a:off x="889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5" name="Freeform 904"/>
                  <p:cNvSpPr>
                    <a:spLocks noChangeAspect="1"/>
                  </p:cNvSpPr>
                  <p:nvPr/>
                </p:nvSpPr>
                <p:spPr bwMode="auto">
                  <a:xfrm>
                    <a:off x="782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6" name="Rectangle 90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82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17" name="Freeform 906"/>
                  <p:cNvSpPr>
                    <a:spLocks noChangeAspect="1"/>
                  </p:cNvSpPr>
                  <p:nvPr/>
                </p:nvSpPr>
                <p:spPr bwMode="auto">
                  <a:xfrm>
                    <a:off x="782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8" name="Freeform 907"/>
                  <p:cNvSpPr>
                    <a:spLocks noChangeAspect="1"/>
                  </p:cNvSpPr>
                  <p:nvPr/>
                </p:nvSpPr>
                <p:spPr bwMode="auto">
                  <a:xfrm>
                    <a:off x="1146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9" name="Rectangle 90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146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20" name="Freeform 909"/>
                  <p:cNvSpPr>
                    <a:spLocks noChangeAspect="1"/>
                  </p:cNvSpPr>
                  <p:nvPr/>
                </p:nvSpPr>
                <p:spPr bwMode="auto">
                  <a:xfrm>
                    <a:off x="1146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1" name="Freeform 910"/>
                  <p:cNvSpPr>
                    <a:spLocks noChangeAspect="1"/>
                  </p:cNvSpPr>
                  <p:nvPr/>
                </p:nvSpPr>
                <p:spPr bwMode="auto">
                  <a:xfrm>
                    <a:off x="1261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5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8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2" name="Rectangle 91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261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23" name="Freeform 912"/>
                  <p:cNvSpPr>
                    <a:spLocks noChangeAspect="1"/>
                  </p:cNvSpPr>
                  <p:nvPr/>
                </p:nvSpPr>
                <p:spPr bwMode="auto">
                  <a:xfrm>
                    <a:off x="1261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5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4" y="19"/>
                        </a:lnTo>
                        <a:lnTo>
                          <a:pt x="18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8"/>
                        </a:lnTo>
                        <a:lnTo>
                          <a:pt x="38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4" name="Freeform 913"/>
                  <p:cNvSpPr>
                    <a:spLocks noChangeAspect="1"/>
                  </p:cNvSpPr>
                  <p:nvPr/>
                </p:nvSpPr>
                <p:spPr bwMode="auto">
                  <a:xfrm>
                    <a:off x="1361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4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1 h 20"/>
                      <a:gd name="T14" fmla="*/ 9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4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5" y="11"/>
                        </a:lnTo>
                        <a:lnTo>
                          <a:pt x="42" y="8"/>
                        </a:lnTo>
                        <a:lnTo>
                          <a:pt x="40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2" y="3"/>
                        </a:lnTo>
                        <a:lnTo>
                          <a:pt x="8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5" name="Rectangle 91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361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26" name="Freeform 915"/>
                  <p:cNvSpPr>
                    <a:spLocks noChangeAspect="1"/>
                  </p:cNvSpPr>
                  <p:nvPr/>
                </p:nvSpPr>
                <p:spPr bwMode="auto">
                  <a:xfrm>
                    <a:off x="1361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4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9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4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8" y="16"/>
                        </a:lnTo>
                        <a:lnTo>
                          <a:pt x="12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40" y="16"/>
                        </a:lnTo>
                        <a:lnTo>
                          <a:pt x="42" y="12"/>
                        </a:lnTo>
                        <a:lnTo>
                          <a:pt x="45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7" name="Freeform 916"/>
                  <p:cNvSpPr>
                    <a:spLocks noChangeAspect="1"/>
                  </p:cNvSpPr>
                  <p:nvPr/>
                </p:nvSpPr>
                <p:spPr bwMode="auto">
                  <a:xfrm>
                    <a:off x="1475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8" name="Rectangle 91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475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29" name="Freeform 918"/>
                  <p:cNvSpPr>
                    <a:spLocks noChangeAspect="1"/>
                  </p:cNvSpPr>
                  <p:nvPr/>
                </p:nvSpPr>
                <p:spPr bwMode="auto">
                  <a:xfrm>
                    <a:off x="1475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0" name="Freeform 919"/>
                  <p:cNvSpPr>
                    <a:spLocks noChangeAspect="1"/>
                  </p:cNvSpPr>
                  <p:nvPr/>
                </p:nvSpPr>
                <p:spPr bwMode="auto">
                  <a:xfrm>
                    <a:off x="1575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4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2 h 20"/>
                      <a:gd name="T8" fmla="*/ 12 w 47"/>
                      <a:gd name="T9" fmla="*/ 2 h 20"/>
                      <a:gd name="T10" fmla="*/ 11 w 47"/>
                      <a:gd name="T11" fmla="*/ 1 h 20"/>
                      <a:gd name="T12" fmla="*/ 10 w 47"/>
                      <a:gd name="T13" fmla="*/ 0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0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2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7" y="15"/>
                        </a:lnTo>
                        <a:lnTo>
                          <a:pt x="45" y="11"/>
                        </a:lnTo>
                        <a:lnTo>
                          <a:pt x="42" y="7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1"/>
                        </a:lnTo>
                        <a:lnTo>
                          <a:pt x="28" y="0"/>
                        </a:lnTo>
                        <a:lnTo>
                          <a:pt x="24" y="0"/>
                        </a:ln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11" y="3"/>
                        </a:lnTo>
                        <a:lnTo>
                          <a:pt x="8" y="5"/>
                        </a:lnTo>
                        <a:lnTo>
                          <a:pt x="5" y="7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1" name="Rectangle 92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575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32" name="Freeform 921"/>
                  <p:cNvSpPr>
                    <a:spLocks noChangeAspect="1"/>
                  </p:cNvSpPr>
                  <p:nvPr/>
                </p:nvSpPr>
                <p:spPr bwMode="auto">
                  <a:xfrm>
                    <a:off x="1575" y="1589"/>
                    <a:ext cx="14" cy="7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2 h 20"/>
                      <a:gd name="T4" fmla="*/ 1 w 47"/>
                      <a:gd name="T5" fmla="*/ 3 h 20"/>
                      <a:gd name="T6" fmla="*/ 1 w 47"/>
                      <a:gd name="T7" fmla="*/ 4 h 20"/>
                      <a:gd name="T8" fmla="*/ 2 w 47"/>
                      <a:gd name="T9" fmla="*/ 6 h 20"/>
                      <a:gd name="T10" fmla="*/ 3 w 47"/>
                      <a:gd name="T11" fmla="*/ 6 h 20"/>
                      <a:gd name="T12" fmla="*/ 4 w 47"/>
                      <a:gd name="T13" fmla="*/ 7 h 20"/>
                      <a:gd name="T14" fmla="*/ 6 w 47"/>
                      <a:gd name="T15" fmla="*/ 7 h 20"/>
                      <a:gd name="T16" fmla="*/ 7 w 47"/>
                      <a:gd name="T17" fmla="*/ 7 h 20"/>
                      <a:gd name="T18" fmla="*/ 8 w 47"/>
                      <a:gd name="T19" fmla="*/ 7 h 20"/>
                      <a:gd name="T20" fmla="*/ 10 w 47"/>
                      <a:gd name="T21" fmla="*/ 7 h 20"/>
                      <a:gd name="T22" fmla="*/ 11 w 47"/>
                      <a:gd name="T23" fmla="*/ 6 h 20"/>
                      <a:gd name="T24" fmla="*/ 12 w 47"/>
                      <a:gd name="T25" fmla="*/ 6 h 20"/>
                      <a:gd name="T26" fmla="*/ 13 w 47"/>
                      <a:gd name="T27" fmla="*/ 4 h 20"/>
                      <a:gd name="T28" fmla="*/ 13 w 47"/>
                      <a:gd name="T29" fmla="*/ 3 h 20"/>
                      <a:gd name="T30" fmla="*/ 14 w 47"/>
                      <a:gd name="T31" fmla="*/ 2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5" y="12"/>
                        </a:lnTo>
                        <a:lnTo>
                          <a:pt x="8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4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5" y="9"/>
                        </a:lnTo>
                        <a:lnTo>
                          <a:pt x="47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3" name="Freeform 922"/>
                  <p:cNvSpPr>
                    <a:spLocks noChangeAspect="1"/>
                  </p:cNvSpPr>
                  <p:nvPr/>
                </p:nvSpPr>
                <p:spPr bwMode="auto">
                  <a:xfrm>
                    <a:off x="1682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2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0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0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2 h 20"/>
                      <a:gd name="T28" fmla="*/ 0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7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2" y="1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11" y="3"/>
                        </a:lnTo>
                        <a:lnTo>
                          <a:pt x="6" y="5"/>
                        </a:lnTo>
                        <a:lnTo>
                          <a:pt x="4" y="7"/>
                        </a:lnTo>
                        <a:lnTo>
                          <a:pt x="1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4" name="Rectangle 92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682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35" name="Freeform 924"/>
                  <p:cNvSpPr>
                    <a:spLocks noChangeAspect="1"/>
                  </p:cNvSpPr>
                  <p:nvPr/>
                </p:nvSpPr>
                <p:spPr bwMode="auto">
                  <a:xfrm>
                    <a:off x="1682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0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1" y="9"/>
                        </a:lnTo>
                        <a:lnTo>
                          <a:pt x="4" y="12"/>
                        </a:lnTo>
                        <a:lnTo>
                          <a:pt x="6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2" y="19"/>
                        </a:lnTo>
                        <a:lnTo>
                          <a:pt x="35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6" name="Freeform 925"/>
                  <p:cNvSpPr>
                    <a:spLocks noChangeAspect="1"/>
                  </p:cNvSpPr>
                  <p:nvPr/>
                </p:nvSpPr>
                <p:spPr bwMode="auto">
                  <a:xfrm>
                    <a:off x="1790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7" name="Rectangle 92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790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38" name="Freeform 927"/>
                  <p:cNvSpPr>
                    <a:spLocks noChangeAspect="1"/>
                  </p:cNvSpPr>
                  <p:nvPr/>
                </p:nvSpPr>
                <p:spPr bwMode="auto">
                  <a:xfrm>
                    <a:off x="1790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9" name="Freeform 928"/>
                  <p:cNvSpPr>
                    <a:spLocks noChangeAspect="1"/>
                  </p:cNvSpPr>
                  <p:nvPr/>
                </p:nvSpPr>
                <p:spPr bwMode="auto">
                  <a:xfrm>
                    <a:off x="1897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5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0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2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1" y="3"/>
                        </a:lnTo>
                        <a:lnTo>
                          <a:pt x="6" y="5"/>
                        </a:lnTo>
                        <a:lnTo>
                          <a:pt x="4" y="8"/>
                        </a:lnTo>
                        <a:lnTo>
                          <a:pt x="1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40" name="Rectangle 92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897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41" name="Freeform 930"/>
                  <p:cNvSpPr>
                    <a:spLocks noChangeAspect="1"/>
                  </p:cNvSpPr>
                  <p:nvPr/>
                </p:nvSpPr>
                <p:spPr bwMode="auto">
                  <a:xfrm>
                    <a:off x="1897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0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5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1" y="9"/>
                        </a:lnTo>
                        <a:lnTo>
                          <a:pt x="4" y="12"/>
                        </a:lnTo>
                        <a:lnTo>
                          <a:pt x="6" y="16"/>
                        </a:lnTo>
                        <a:lnTo>
                          <a:pt x="11" y="18"/>
                        </a:lnTo>
                        <a:lnTo>
                          <a:pt x="14" y="19"/>
                        </a:lnTo>
                        <a:lnTo>
                          <a:pt x="18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2" y="19"/>
                        </a:lnTo>
                        <a:lnTo>
                          <a:pt x="35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42" name="Freeform 931"/>
                  <p:cNvSpPr>
                    <a:spLocks noChangeAspect="1"/>
                  </p:cNvSpPr>
                  <p:nvPr/>
                </p:nvSpPr>
                <p:spPr bwMode="auto">
                  <a:xfrm>
                    <a:off x="1997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43" name="Rectangle 93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997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44" name="Freeform 933"/>
                  <p:cNvSpPr>
                    <a:spLocks noChangeAspect="1"/>
                  </p:cNvSpPr>
                  <p:nvPr/>
                </p:nvSpPr>
                <p:spPr bwMode="auto">
                  <a:xfrm>
                    <a:off x="1997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45" name="Freeform 934"/>
                  <p:cNvSpPr>
                    <a:spLocks noChangeAspect="1"/>
                  </p:cNvSpPr>
                  <p:nvPr/>
                </p:nvSpPr>
                <p:spPr bwMode="auto">
                  <a:xfrm>
                    <a:off x="1039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46" name="Rectangle 93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039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47" name="Freeform 936"/>
                  <p:cNvSpPr>
                    <a:spLocks noChangeAspect="1"/>
                  </p:cNvSpPr>
                  <p:nvPr/>
                </p:nvSpPr>
                <p:spPr bwMode="auto">
                  <a:xfrm>
                    <a:off x="1039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48" name="Freeform 937"/>
                  <p:cNvSpPr>
                    <a:spLocks noChangeAspect="1"/>
                  </p:cNvSpPr>
                  <p:nvPr/>
                </p:nvSpPr>
                <p:spPr bwMode="auto">
                  <a:xfrm>
                    <a:off x="939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2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0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0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2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7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1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4" y="1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7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49" name="Rectangle 93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939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50" name="Freeform 939"/>
                  <p:cNvSpPr>
                    <a:spLocks noChangeAspect="1"/>
                  </p:cNvSpPr>
                  <p:nvPr/>
                </p:nvSpPr>
                <p:spPr bwMode="auto">
                  <a:xfrm>
                    <a:off x="939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51" name="Freeform 940"/>
                  <p:cNvSpPr>
                    <a:spLocks noChangeAspect="1"/>
                  </p:cNvSpPr>
                  <p:nvPr/>
                </p:nvSpPr>
                <p:spPr bwMode="auto">
                  <a:xfrm>
                    <a:off x="832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52" name="Rectangle 94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832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53" name="Freeform 942"/>
                  <p:cNvSpPr>
                    <a:spLocks noChangeAspect="1"/>
                  </p:cNvSpPr>
                  <p:nvPr/>
                </p:nvSpPr>
                <p:spPr bwMode="auto">
                  <a:xfrm>
                    <a:off x="832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14" name="Group 943"/>
                <p:cNvGrpSpPr>
                  <a:grpSpLocks noChangeAspect="1"/>
                </p:cNvGrpSpPr>
                <p:nvPr/>
              </p:nvGrpSpPr>
              <p:grpSpPr bwMode="auto">
                <a:xfrm>
                  <a:off x="282" y="2198"/>
                  <a:ext cx="4969" cy="265"/>
                  <a:chOff x="282" y="2198"/>
                  <a:chExt cx="4969" cy="265"/>
                </a:xfrm>
              </p:grpSpPr>
              <p:sp>
                <p:nvSpPr>
                  <p:cNvPr id="15" name="Freeform 944"/>
                  <p:cNvSpPr>
                    <a:spLocks noChangeAspect="1"/>
                  </p:cNvSpPr>
                  <p:nvPr/>
                </p:nvSpPr>
                <p:spPr bwMode="auto">
                  <a:xfrm>
                    <a:off x="282" y="2262"/>
                    <a:ext cx="207" cy="193"/>
                  </a:xfrm>
                  <a:custGeom>
                    <a:avLst/>
                    <a:gdLst>
                      <a:gd name="T0" fmla="*/ 158 w 687"/>
                      <a:gd name="T1" fmla="*/ 190 h 635"/>
                      <a:gd name="T2" fmla="*/ 164 w 687"/>
                      <a:gd name="T3" fmla="*/ 183 h 635"/>
                      <a:gd name="T4" fmla="*/ 167 w 687"/>
                      <a:gd name="T5" fmla="*/ 175 h 635"/>
                      <a:gd name="T6" fmla="*/ 168 w 687"/>
                      <a:gd name="T7" fmla="*/ 165 h 635"/>
                      <a:gd name="T8" fmla="*/ 169 w 687"/>
                      <a:gd name="T9" fmla="*/ 53 h 635"/>
                      <a:gd name="T10" fmla="*/ 169 w 687"/>
                      <a:gd name="T11" fmla="*/ 36 h 635"/>
                      <a:gd name="T12" fmla="*/ 171 w 687"/>
                      <a:gd name="T13" fmla="*/ 21 h 635"/>
                      <a:gd name="T14" fmla="*/ 166 w 687"/>
                      <a:gd name="T15" fmla="*/ 38 h 635"/>
                      <a:gd name="T16" fmla="*/ 161 w 687"/>
                      <a:gd name="T17" fmla="*/ 53 h 635"/>
                      <a:gd name="T18" fmla="*/ 118 w 687"/>
                      <a:gd name="T19" fmla="*/ 183 h 635"/>
                      <a:gd name="T20" fmla="*/ 117 w 687"/>
                      <a:gd name="T21" fmla="*/ 191 h 635"/>
                      <a:gd name="T22" fmla="*/ 87 w 687"/>
                      <a:gd name="T23" fmla="*/ 193 h 635"/>
                      <a:gd name="T24" fmla="*/ 87 w 687"/>
                      <a:gd name="T25" fmla="*/ 187 h 635"/>
                      <a:gd name="T26" fmla="*/ 86 w 687"/>
                      <a:gd name="T27" fmla="*/ 180 h 635"/>
                      <a:gd name="T28" fmla="*/ 40 w 687"/>
                      <a:gd name="T29" fmla="*/ 46 h 635"/>
                      <a:gd name="T30" fmla="*/ 36 w 687"/>
                      <a:gd name="T31" fmla="*/ 29 h 635"/>
                      <a:gd name="T32" fmla="*/ 35 w 687"/>
                      <a:gd name="T33" fmla="*/ 28 h 635"/>
                      <a:gd name="T34" fmla="*/ 36 w 687"/>
                      <a:gd name="T35" fmla="*/ 43 h 635"/>
                      <a:gd name="T36" fmla="*/ 36 w 687"/>
                      <a:gd name="T37" fmla="*/ 160 h 635"/>
                      <a:gd name="T38" fmla="*/ 37 w 687"/>
                      <a:gd name="T39" fmla="*/ 170 h 635"/>
                      <a:gd name="T40" fmla="*/ 39 w 687"/>
                      <a:gd name="T41" fmla="*/ 179 h 635"/>
                      <a:gd name="T42" fmla="*/ 44 w 687"/>
                      <a:gd name="T43" fmla="*/ 186 h 635"/>
                      <a:gd name="T44" fmla="*/ 50 w 687"/>
                      <a:gd name="T45" fmla="*/ 193 h 635"/>
                      <a:gd name="T46" fmla="*/ 3 w 687"/>
                      <a:gd name="T47" fmla="*/ 190 h 635"/>
                      <a:gd name="T48" fmla="*/ 8 w 687"/>
                      <a:gd name="T49" fmla="*/ 183 h 635"/>
                      <a:gd name="T50" fmla="*/ 12 w 687"/>
                      <a:gd name="T51" fmla="*/ 175 h 635"/>
                      <a:gd name="T52" fmla="*/ 13 w 687"/>
                      <a:gd name="T53" fmla="*/ 165 h 635"/>
                      <a:gd name="T54" fmla="*/ 14 w 687"/>
                      <a:gd name="T55" fmla="*/ 33 h 635"/>
                      <a:gd name="T56" fmla="*/ 13 w 687"/>
                      <a:gd name="T57" fmla="*/ 23 h 635"/>
                      <a:gd name="T58" fmla="*/ 10 w 687"/>
                      <a:gd name="T59" fmla="*/ 14 h 635"/>
                      <a:gd name="T60" fmla="*/ 6 w 687"/>
                      <a:gd name="T61" fmla="*/ 7 h 635"/>
                      <a:gd name="T62" fmla="*/ 0 w 687"/>
                      <a:gd name="T63" fmla="*/ 0 h 635"/>
                      <a:gd name="T64" fmla="*/ 52 w 687"/>
                      <a:gd name="T65" fmla="*/ 3 h 635"/>
                      <a:gd name="T66" fmla="*/ 52 w 687"/>
                      <a:gd name="T67" fmla="*/ 7 h 635"/>
                      <a:gd name="T68" fmla="*/ 94 w 687"/>
                      <a:gd name="T69" fmla="*/ 130 h 635"/>
                      <a:gd name="T70" fmla="*/ 99 w 687"/>
                      <a:gd name="T71" fmla="*/ 147 h 635"/>
                      <a:gd name="T72" fmla="*/ 103 w 687"/>
                      <a:gd name="T73" fmla="*/ 167 h 635"/>
                      <a:gd name="T74" fmla="*/ 108 w 687"/>
                      <a:gd name="T75" fmla="*/ 146 h 635"/>
                      <a:gd name="T76" fmla="*/ 112 w 687"/>
                      <a:gd name="T77" fmla="*/ 130 h 635"/>
                      <a:gd name="T78" fmla="*/ 153 w 687"/>
                      <a:gd name="T79" fmla="*/ 7 h 635"/>
                      <a:gd name="T80" fmla="*/ 153 w 687"/>
                      <a:gd name="T81" fmla="*/ 6 h 635"/>
                      <a:gd name="T82" fmla="*/ 153 w 687"/>
                      <a:gd name="T83" fmla="*/ 4 h 635"/>
                      <a:gd name="T84" fmla="*/ 207 w 687"/>
                      <a:gd name="T85" fmla="*/ 0 h 635"/>
                      <a:gd name="T86" fmla="*/ 201 w 687"/>
                      <a:gd name="T87" fmla="*/ 6 h 635"/>
                      <a:gd name="T88" fmla="*/ 197 w 687"/>
                      <a:gd name="T89" fmla="*/ 14 h 635"/>
                      <a:gd name="T90" fmla="*/ 194 w 687"/>
                      <a:gd name="T91" fmla="*/ 23 h 635"/>
                      <a:gd name="T92" fmla="*/ 194 w 687"/>
                      <a:gd name="T93" fmla="*/ 33 h 635"/>
                      <a:gd name="T94" fmla="*/ 194 w 687"/>
                      <a:gd name="T95" fmla="*/ 165 h 635"/>
                      <a:gd name="T96" fmla="*/ 196 w 687"/>
                      <a:gd name="T97" fmla="*/ 175 h 635"/>
                      <a:gd name="T98" fmla="*/ 199 w 687"/>
                      <a:gd name="T99" fmla="*/ 183 h 635"/>
                      <a:gd name="T100" fmla="*/ 204 w 687"/>
                      <a:gd name="T101" fmla="*/ 190 h 635"/>
                      <a:gd name="T102" fmla="*/ 155 w 687"/>
                      <a:gd name="T103" fmla="*/ 193 h 635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</a:gdLst>
                    <a:ahLst/>
                    <a:cxnLst>
                      <a:cxn ang="T104">
                        <a:pos x="T0" y="T1"/>
                      </a:cxn>
                      <a:cxn ang="T105">
                        <a:pos x="T2" y="T3"/>
                      </a:cxn>
                      <a:cxn ang="T106">
                        <a:pos x="T4" y="T5"/>
                      </a:cxn>
                      <a:cxn ang="T107">
                        <a:pos x="T6" y="T7"/>
                      </a:cxn>
                      <a:cxn ang="T108">
                        <a:pos x="T8" y="T9"/>
                      </a:cxn>
                      <a:cxn ang="T109">
                        <a:pos x="T10" y="T11"/>
                      </a:cxn>
                      <a:cxn ang="T110">
                        <a:pos x="T12" y="T13"/>
                      </a:cxn>
                      <a:cxn ang="T111">
                        <a:pos x="T14" y="T15"/>
                      </a:cxn>
                      <a:cxn ang="T112">
                        <a:pos x="T16" y="T17"/>
                      </a:cxn>
                      <a:cxn ang="T113">
                        <a:pos x="T18" y="T19"/>
                      </a:cxn>
                      <a:cxn ang="T114">
                        <a:pos x="T20" y="T21"/>
                      </a:cxn>
                      <a:cxn ang="T115">
                        <a:pos x="T22" y="T23"/>
                      </a:cxn>
                      <a:cxn ang="T116">
                        <a:pos x="T24" y="T25"/>
                      </a:cxn>
                      <a:cxn ang="T117">
                        <a:pos x="T26" y="T27"/>
                      </a:cxn>
                      <a:cxn ang="T118">
                        <a:pos x="T28" y="T29"/>
                      </a:cxn>
                      <a:cxn ang="T119">
                        <a:pos x="T30" y="T31"/>
                      </a:cxn>
                      <a:cxn ang="T120">
                        <a:pos x="T32" y="T33"/>
                      </a:cxn>
                      <a:cxn ang="T121">
                        <a:pos x="T34" y="T35"/>
                      </a:cxn>
                      <a:cxn ang="T122">
                        <a:pos x="T36" y="T37"/>
                      </a:cxn>
                      <a:cxn ang="T123">
                        <a:pos x="T38" y="T39"/>
                      </a:cxn>
                      <a:cxn ang="T124">
                        <a:pos x="T40" y="T41"/>
                      </a:cxn>
                      <a:cxn ang="T125">
                        <a:pos x="T42" y="T43"/>
                      </a:cxn>
                      <a:cxn ang="T126">
                        <a:pos x="T44" y="T45"/>
                      </a:cxn>
                      <a:cxn ang="T127">
                        <a:pos x="T46" y="T47"/>
                      </a:cxn>
                      <a:cxn ang="T128">
                        <a:pos x="T48" y="T49"/>
                      </a:cxn>
                      <a:cxn ang="T129">
                        <a:pos x="T50" y="T51"/>
                      </a:cxn>
                      <a:cxn ang="T130">
                        <a:pos x="T52" y="T53"/>
                      </a:cxn>
                      <a:cxn ang="T131">
                        <a:pos x="T54" y="T55"/>
                      </a:cxn>
                      <a:cxn ang="T132">
                        <a:pos x="T56" y="T57"/>
                      </a:cxn>
                      <a:cxn ang="T133">
                        <a:pos x="T58" y="T59"/>
                      </a:cxn>
                      <a:cxn ang="T134">
                        <a:pos x="T60" y="T61"/>
                      </a:cxn>
                      <a:cxn ang="T135">
                        <a:pos x="T62" y="T63"/>
                      </a:cxn>
                      <a:cxn ang="T136">
                        <a:pos x="T64" y="T65"/>
                      </a:cxn>
                      <a:cxn ang="T137">
                        <a:pos x="T66" y="T67"/>
                      </a:cxn>
                      <a:cxn ang="T138">
                        <a:pos x="T68" y="T69"/>
                      </a:cxn>
                      <a:cxn ang="T139">
                        <a:pos x="T70" y="T71"/>
                      </a:cxn>
                      <a:cxn ang="T140">
                        <a:pos x="T72" y="T73"/>
                      </a:cxn>
                      <a:cxn ang="T141">
                        <a:pos x="T74" y="T75"/>
                      </a:cxn>
                      <a:cxn ang="T142">
                        <a:pos x="T76" y="T77"/>
                      </a:cxn>
                      <a:cxn ang="T143">
                        <a:pos x="T78" y="T79"/>
                      </a:cxn>
                      <a:cxn ang="T144">
                        <a:pos x="T80" y="T81"/>
                      </a:cxn>
                      <a:cxn ang="T145">
                        <a:pos x="T82" y="T83"/>
                      </a:cxn>
                      <a:cxn ang="T146">
                        <a:pos x="T84" y="T85"/>
                      </a:cxn>
                      <a:cxn ang="T147">
                        <a:pos x="T86" y="T87"/>
                      </a:cxn>
                      <a:cxn ang="T148">
                        <a:pos x="T88" y="T89"/>
                      </a:cxn>
                      <a:cxn ang="T149">
                        <a:pos x="T90" y="T91"/>
                      </a:cxn>
                      <a:cxn ang="T150">
                        <a:pos x="T92" y="T93"/>
                      </a:cxn>
                      <a:cxn ang="T151">
                        <a:pos x="T94" y="T95"/>
                      </a:cxn>
                      <a:cxn ang="T152">
                        <a:pos x="T96" y="T97"/>
                      </a:cxn>
                      <a:cxn ang="T153">
                        <a:pos x="T98" y="T99"/>
                      </a:cxn>
                      <a:cxn ang="T154">
                        <a:pos x="T100" y="T101"/>
                      </a:cxn>
                      <a:cxn ang="T155">
                        <a:pos x="T102" y="T103"/>
                      </a:cxn>
                    </a:cxnLst>
                    <a:rect l="0" t="0" r="r" b="b"/>
                    <a:pathLst>
                      <a:path w="687" h="635">
                        <a:moveTo>
                          <a:pt x="515" y="635"/>
                        </a:moveTo>
                        <a:lnTo>
                          <a:pt x="526" y="625"/>
                        </a:lnTo>
                        <a:lnTo>
                          <a:pt x="535" y="614"/>
                        </a:lnTo>
                        <a:lnTo>
                          <a:pt x="543" y="601"/>
                        </a:lnTo>
                        <a:lnTo>
                          <a:pt x="549" y="589"/>
                        </a:lnTo>
                        <a:lnTo>
                          <a:pt x="554" y="575"/>
                        </a:lnTo>
                        <a:lnTo>
                          <a:pt x="557" y="559"/>
                        </a:lnTo>
                        <a:lnTo>
                          <a:pt x="559" y="543"/>
                        </a:lnTo>
                        <a:lnTo>
                          <a:pt x="560" y="526"/>
                        </a:lnTo>
                        <a:lnTo>
                          <a:pt x="560" y="174"/>
                        </a:lnTo>
                        <a:lnTo>
                          <a:pt x="561" y="146"/>
                        </a:lnTo>
                        <a:lnTo>
                          <a:pt x="562" y="120"/>
                        </a:lnTo>
                        <a:lnTo>
                          <a:pt x="565" y="94"/>
                        </a:lnTo>
                        <a:lnTo>
                          <a:pt x="568" y="68"/>
                        </a:lnTo>
                        <a:lnTo>
                          <a:pt x="560" y="97"/>
                        </a:lnTo>
                        <a:lnTo>
                          <a:pt x="552" y="124"/>
                        </a:lnTo>
                        <a:lnTo>
                          <a:pt x="543" y="151"/>
                        </a:lnTo>
                        <a:lnTo>
                          <a:pt x="534" y="176"/>
                        </a:lnTo>
                        <a:lnTo>
                          <a:pt x="392" y="591"/>
                        </a:lnTo>
                        <a:lnTo>
                          <a:pt x="390" y="602"/>
                        </a:lnTo>
                        <a:lnTo>
                          <a:pt x="389" y="616"/>
                        </a:lnTo>
                        <a:lnTo>
                          <a:pt x="389" y="628"/>
                        </a:lnTo>
                        <a:lnTo>
                          <a:pt x="390" y="635"/>
                        </a:lnTo>
                        <a:lnTo>
                          <a:pt x="288" y="635"/>
                        </a:lnTo>
                        <a:lnTo>
                          <a:pt x="289" y="627"/>
                        </a:lnTo>
                        <a:lnTo>
                          <a:pt x="290" y="616"/>
                        </a:lnTo>
                        <a:lnTo>
                          <a:pt x="289" y="602"/>
                        </a:lnTo>
                        <a:lnTo>
                          <a:pt x="287" y="591"/>
                        </a:lnTo>
                        <a:lnTo>
                          <a:pt x="144" y="176"/>
                        </a:lnTo>
                        <a:lnTo>
                          <a:pt x="134" y="150"/>
                        </a:lnTo>
                        <a:lnTo>
                          <a:pt x="126" y="123"/>
                        </a:lnTo>
                        <a:lnTo>
                          <a:pt x="119" y="96"/>
                        </a:lnTo>
                        <a:lnTo>
                          <a:pt x="110" y="68"/>
                        </a:lnTo>
                        <a:lnTo>
                          <a:pt x="116" y="91"/>
                        </a:lnTo>
                        <a:lnTo>
                          <a:pt x="119" y="116"/>
                        </a:lnTo>
                        <a:lnTo>
                          <a:pt x="121" y="143"/>
                        </a:lnTo>
                        <a:lnTo>
                          <a:pt x="121" y="174"/>
                        </a:lnTo>
                        <a:lnTo>
                          <a:pt x="121" y="526"/>
                        </a:lnTo>
                        <a:lnTo>
                          <a:pt x="122" y="543"/>
                        </a:lnTo>
                        <a:lnTo>
                          <a:pt x="124" y="558"/>
                        </a:lnTo>
                        <a:lnTo>
                          <a:pt x="127" y="573"/>
                        </a:lnTo>
                        <a:lnTo>
                          <a:pt x="131" y="588"/>
                        </a:lnTo>
                        <a:lnTo>
                          <a:pt x="138" y="600"/>
                        </a:lnTo>
                        <a:lnTo>
                          <a:pt x="146" y="613"/>
                        </a:lnTo>
                        <a:lnTo>
                          <a:pt x="156" y="624"/>
                        </a:lnTo>
                        <a:lnTo>
                          <a:pt x="166" y="635"/>
                        </a:lnTo>
                        <a:lnTo>
                          <a:pt x="0" y="635"/>
                        </a:lnTo>
                        <a:lnTo>
                          <a:pt x="10" y="625"/>
                        </a:lnTo>
                        <a:lnTo>
                          <a:pt x="20" y="614"/>
                        </a:lnTo>
                        <a:lnTo>
                          <a:pt x="27" y="601"/>
                        </a:lnTo>
                        <a:lnTo>
                          <a:pt x="33" y="589"/>
                        </a:lnTo>
                        <a:lnTo>
                          <a:pt x="39" y="575"/>
                        </a:lnTo>
                        <a:lnTo>
                          <a:pt x="42" y="559"/>
                        </a:lnTo>
                        <a:lnTo>
                          <a:pt x="44" y="543"/>
                        </a:lnTo>
                        <a:lnTo>
                          <a:pt x="45" y="526"/>
                        </a:lnTo>
                        <a:lnTo>
                          <a:pt x="45" y="109"/>
                        </a:lnTo>
                        <a:lnTo>
                          <a:pt x="44" y="92"/>
                        </a:lnTo>
                        <a:lnTo>
                          <a:pt x="42" y="76"/>
                        </a:lnTo>
                        <a:lnTo>
                          <a:pt x="39" y="61"/>
                        </a:lnTo>
                        <a:lnTo>
                          <a:pt x="33" y="46"/>
                        </a:lnTo>
                        <a:lnTo>
                          <a:pt x="27" y="34"/>
                        </a:lnTo>
                        <a:lnTo>
                          <a:pt x="20" y="22"/>
                        </a:lnTo>
                        <a:lnTo>
                          <a:pt x="10" y="11"/>
                        </a:lnTo>
                        <a:lnTo>
                          <a:pt x="0" y="0"/>
                        </a:lnTo>
                        <a:lnTo>
                          <a:pt x="180" y="0"/>
                        </a:lnTo>
                        <a:lnTo>
                          <a:pt x="174" y="10"/>
                        </a:lnTo>
                        <a:lnTo>
                          <a:pt x="172" y="19"/>
                        </a:lnTo>
                        <a:lnTo>
                          <a:pt x="173" y="22"/>
                        </a:lnTo>
                        <a:lnTo>
                          <a:pt x="174" y="25"/>
                        </a:lnTo>
                        <a:lnTo>
                          <a:pt x="312" y="428"/>
                        </a:lnTo>
                        <a:lnTo>
                          <a:pt x="321" y="455"/>
                        </a:lnTo>
                        <a:lnTo>
                          <a:pt x="329" y="483"/>
                        </a:lnTo>
                        <a:lnTo>
                          <a:pt x="336" y="514"/>
                        </a:lnTo>
                        <a:lnTo>
                          <a:pt x="342" y="548"/>
                        </a:lnTo>
                        <a:lnTo>
                          <a:pt x="349" y="512"/>
                        </a:lnTo>
                        <a:lnTo>
                          <a:pt x="357" y="480"/>
                        </a:lnTo>
                        <a:lnTo>
                          <a:pt x="364" y="453"/>
                        </a:lnTo>
                        <a:lnTo>
                          <a:pt x="371" y="428"/>
                        </a:lnTo>
                        <a:lnTo>
                          <a:pt x="508" y="25"/>
                        </a:lnTo>
                        <a:lnTo>
                          <a:pt x="508" y="24"/>
                        </a:lnTo>
                        <a:lnTo>
                          <a:pt x="509" y="20"/>
                        </a:lnTo>
                        <a:lnTo>
                          <a:pt x="509" y="17"/>
                        </a:lnTo>
                        <a:lnTo>
                          <a:pt x="508" y="12"/>
                        </a:lnTo>
                        <a:lnTo>
                          <a:pt x="504" y="0"/>
                        </a:lnTo>
                        <a:lnTo>
                          <a:pt x="687" y="0"/>
                        </a:lnTo>
                        <a:lnTo>
                          <a:pt x="678" y="10"/>
                        </a:lnTo>
                        <a:lnTo>
                          <a:pt x="668" y="21"/>
                        </a:lnTo>
                        <a:lnTo>
                          <a:pt x="661" y="33"/>
                        </a:lnTo>
                        <a:lnTo>
                          <a:pt x="655" y="46"/>
                        </a:lnTo>
                        <a:lnTo>
                          <a:pt x="649" y="60"/>
                        </a:lnTo>
                        <a:lnTo>
                          <a:pt x="645" y="76"/>
                        </a:lnTo>
                        <a:lnTo>
                          <a:pt x="643" y="92"/>
                        </a:lnTo>
                        <a:lnTo>
                          <a:pt x="643" y="109"/>
                        </a:lnTo>
                        <a:lnTo>
                          <a:pt x="643" y="526"/>
                        </a:lnTo>
                        <a:lnTo>
                          <a:pt x="643" y="543"/>
                        </a:lnTo>
                        <a:lnTo>
                          <a:pt x="645" y="559"/>
                        </a:lnTo>
                        <a:lnTo>
                          <a:pt x="649" y="575"/>
                        </a:lnTo>
                        <a:lnTo>
                          <a:pt x="655" y="589"/>
                        </a:lnTo>
                        <a:lnTo>
                          <a:pt x="661" y="601"/>
                        </a:lnTo>
                        <a:lnTo>
                          <a:pt x="668" y="614"/>
                        </a:lnTo>
                        <a:lnTo>
                          <a:pt x="678" y="625"/>
                        </a:lnTo>
                        <a:lnTo>
                          <a:pt x="687" y="635"/>
                        </a:lnTo>
                        <a:lnTo>
                          <a:pt x="515" y="63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" name="Freeform 945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725" y="2198"/>
                    <a:ext cx="157" cy="265"/>
                  </a:xfrm>
                  <a:custGeom>
                    <a:avLst/>
                    <a:gdLst>
                      <a:gd name="T0" fmla="*/ 13 w 519"/>
                      <a:gd name="T1" fmla="*/ 91 h 874"/>
                      <a:gd name="T2" fmla="*/ 8 w 519"/>
                      <a:gd name="T3" fmla="*/ 79 h 874"/>
                      <a:gd name="T4" fmla="*/ 0 w 519"/>
                      <a:gd name="T5" fmla="*/ 68 h 874"/>
                      <a:gd name="T6" fmla="*/ 47 w 519"/>
                      <a:gd name="T7" fmla="*/ 75 h 874"/>
                      <a:gd name="T8" fmla="*/ 41 w 519"/>
                      <a:gd name="T9" fmla="*/ 87 h 874"/>
                      <a:gd name="T10" fmla="*/ 39 w 519"/>
                      <a:gd name="T11" fmla="*/ 101 h 874"/>
                      <a:gd name="T12" fmla="*/ 40 w 519"/>
                      <a:gd name="T13" fmla="*/ 206 h 874"/>
                      <a:gd name="T14" fmla="*/ 42 w 519"/>
                      <a:gd name="T15" fmla="*/ 220 h 874"/>
                      <a:gd name="T16" fmla="*/ 47 w 519"/>
                      <a:gd name="T17" fmla="*/ 230 h 874"/>
                      <a:gd name="T18" fmla="*/ 56 w 519"/>
                      <a:gd name="T19" fmla="*/ 238 h 874"/>
                      <a:gd name="T20" fmla="*/ 69 w 519"/>
                      <a:gd name="T21" fmla="*/ 242 h 874"/>
                      <a:gd name="T22" fmla="*/ 85 w 519"/>
                      <a:gd name="T23" fmla="*/ 242 h 874"/>
                      <a:gd name="T24" fmla="*/ 100 w 519"/>
                      <a:gd name="T25" fmla="*/ 239 h 874"/>
                      <a:gd name="T26" fmla="*/ 110 w 519"/>
                      <a:gd name="T27" fmla="*/ 233 h 874"/>
                      <a:gd name="T28" fmla="*/ 116 w 519"/>
                      <a:gd name="T29" fmla="*/ 224 h 874"/>
                      <a:gd name="T30" fmla="*/ 119 w 519"/>
                      <a:gd name="T31" fmla="*/ 211 h 874"/>
                      <a:gd name="T32" fmla="*/ 120 w 519"/>
                      <a:gd name="T33" fmla="*/ 194 h 874"/>
                      <a:gd name="T34" fmla="*/ 119 w 519"/>
                      <a:gd name="T35" fmla="*/ 91 h 874"/>
                      <a:gd name="T36" fmla="*/ 115 w 519"/>
                      <a:gd name="T37" fmla="*/ 79 h 874"/>
                      <a:gd name="T38" fmla="*/ 106 w 519"/>
                      <a:gd name="T39" fmla="*/ 68 h 874"/>
                      <a:gd name="T40" fmla="*/ 151 w 519"/>
                      <a:gd name="T41" fmla="*/ 75 h 874"/>
                      <a:gd name="T42" fmla="*/ 146 w 519"/>
                      <a:gd name="T43" fmla="*/ 86 h 874"/>
                      <a:gd name="T44" fmla="*/ 144 w 519"/>
                      <a:gd name="T45" fmla="*/ 101 h 874"/>
                      <a:gd name="T46" fmla="*/ 143 w 519"/>
                      <a:gd name="T47" fmla="*/ 209 h 874"/>
                      <a:gd name="T48" fmla="*/ 140 w 519"/>
                      <a:gd name="T49" fmla="*/ 229 h 874"/>
                      <a:gd name="T50" fmla="*/ 134 w 519"/>
                      <a:gd name="T51" fmla="*/ 243 h 874"/>
                      <a:gd name="T52" fmla="*/ 127 w 519"/>
                      <a:gd name="T53" fmla="*/ 250 h 874"/>
                      <a:gd name="T54" fmla="*/ 119 w 519"/>
                      <a:gd name="T55" fmla="*/ 256 h 874"/>
                      <a:gd name="T56" fmla="*/ 109 w 519"/>
                      <a:gd name="T57" fmla="*/ 261 h 874"/>
                      <a:gd name="T58" fmla="*/ 97 w 519"/>
                      <a:gd name="T59" fmla="*/ 263 h 874"/>
                      <a:gd name="T60" fmla="*/ 83 w 519"/>
                      <a:gd name="T61" fmla="*/ 265 h 874"/>
                      <a:gd name="T62" fmla="*/ 69 w 519"/>
                      <a:gd name="T63" fmla="*/ 265 h 874"/>
                      <a:gd name="T64" fmla="*/ 56 w 519"/>
                      <a:gd name="T65" fmla="*/ 263 h 874"/>
                      <a:gd name="T66" fmla="*/ 44 w 519"/>
                      <a:gd name="T67" fmla="*/ 260 h 874"/>
                      <a:gd name="T68" fmla="*/ 35 w 519"/>
                      <a:gd name="T69" fmla="*/ 254 h 874"/>
                      <a:gd name="T70" fmla="*/ 27 w 519"/>
                      <a:gd name="T71" fmla="*/ 248 h 874"/>
                      <a:gd name="T72" fmla="*/ 21 w 519"/>
                      <a:gd name="T73" fmla="*/ 239 h 874"/>
                      <a:gd name="T74" fmla="*/ 16 w 519"/>
                      <a:gd name="T75" fmla="*/ 223 h 874"/>
                      <a:gd name="T76" fmla="*/ 14 w 519"/>
                      <a:gd name="T77" fmla="*/ 201 h 874"/>
                      <a:gd name="T78" fmla="*/ 90 w 519"/>
                      <a:gd name="T79" fmla="*/ 49 h 874"/>
                      <a:gd name="T80" fmla="*/ 116 w 519"/>
                      <a:gd name="T81" fmla="*/ 6 h 874"/>
                      <a:gd name="T82" fmla="*/ 122 w 519"/>
                      <a:gd name="T83" fmla="*/ 1 h 874"/>
                      <a:gd name="T84" fmla="*/ 127 w 519"/>
                      <a:gd name="T85" fmla="*/ 0 h 874"/>
                      <a:gd name="T86" fmla="*/ 133 w 519"/>
                      <a:gd name="T87" fmla="*/ 1 h 874"/>
                      <a:gd name="T88" fmla="*/ 136 w 519"/>
                      <a:gd name="T89" fmla="*/ 6 h 874"/>
                      <a:gd name="T90" fmla="*/ 136 w 519"/>
                      <a:gd name="T91" fmla="*/ 12 h 874"/>
                      <a:gd name="T92" fmla="*/ 134 w 519"/>
                      <a:gd name="T93" fmla="*/ 16 h 874"/>
                      <a:gd name="T94" fmla="*/ 98 w 519"/>
                      <a:gd name="T95" fmla="*/ 49 h 874"/>
                      <a:gd name="T96" fmla="*/ 75 w 519"/>
                      <a:gd name="T97" fmla="*/ 12 h 874"/>
                      <a:gd name="T98" fmla="*/ 79 w 519"/>
                      <a:gd name="T99" fmla="*/ 4 h 874"/>
                      <a:gd name="T100" fmla="*/ 84 w 519"/>
                      <a:gd name="T101" fmla="*/ 1 h 874"/>
                      <a:gd name="T102" fmla="*/ 90 w 519"/>
                      <a:gd name="T103" fmla="*/ 0 h 874"/>
                      <a:gd name="T104" fmla="*/ 95 w 519"/>
                      <a:gd name="T105" fmla="*/ 2 h 874"/>
                      <a:gd name="T106" fmla="*/ 97 w 519"/>
                      <a:gd name="T107" fmla="*/ 8 h 874"/>
                      <a:gd name="T108" fmla="*/ 97 w 519"/>
                      <a:gd name="T109" fmla="*/ 12 h 874"/>
                      <a:gd name="T110" fmla="*/ 93 w 519"/>
                      <a:gd name="T111" fmla="*/ 19 h 874"/>
                      <a:gd name="T112" fmla="*/ 57 w 519"/>
                      <a:gd name="T113" fmla="*/ 49 h 874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</a:gdLst>
                    <a:ahLst/>
                    <a:cxnLst>
                      <a:cxn ang="T114">
                        <a:pos x="T0" y="T1"/>
                      </a:cxn>
                      <a:cxn ang="T115">
                        <a:pos x="T2" y="T3"/>
                      </a:cxn>
                      <a:cxn ang="T116">
                        <a:pos x="T4" y="T5"/>
                      </a:cxn>
                      <a:cxn ang="T117">
                        <a:pos x="T6" y="T7"/>
                      </a:cxn>
                      <a:cxn ang="T118">
                        <a:pos x="T8" y="T9"/>
                      </a:cxn>
                      <a:cxn ang="T119">
                        <a:pos x="T10" y="T11"/>
                      </a:cxn>
                      <a:cxn ang="T120">
                        <a:pos x="T12" y="T13"/>
                      </a:cxn>
                      <a:cxn ang="T121">
                        <a:pos x="T14" y="T15"/>
                      </a:cxn>
                      <a:cxn ang="T122">
                        <a:pos x="T16" y="T17"/>
                      </a:cxn>
                      <a:cxn ang="T123">
                        <a:pos x="T18" y="T19"/>
                      </a:cxn>
                      <a:cxn ang="T124">
                        <a:pos x="T20" y="T21"/>
                      </a:cxn>
                      <a:cxn ang="T125">
                        <a:pos x="T22" y="T23"/>
                      </a:cxn>
                      <a:cxn ang="T126">
                        <a:pos x="T24" y="T25"/>
                      </a:cxn>
                      <a:cxn ang="T127">
                        <a:pos x="T26" y="T27"/>
                      </a:cxn>
                      <a:cxn ang="T128">
                        <a:pos x="T28" y="T29"/>
                      </a:cxn>
                      <a:cxn ang="T129">
                        <a:pos x="T30" y="T31"/>
                      </a:cxn>
                      <a:cxn ang="T130">
                        <a:pos x="T32" y="T33"/>
                      </a:cxn>
                      <a:cxn ang="T131">
                        <a:pos x="T34" y="T35"/>
                      </a:cxn>
                      <a:cxn ang="T132">
                        <a:pos x="T36" y="T37"/>
                      </a:cxn>
                      <a:cxn ang="T133">
                        <a:pos x="T38" y="T39"/>
                      </a:cxn>
                      <a:cxn ang="T134">
                        <a:pos x="T40" y="T41"/>
                      </a:cxn>
                      <a:cxn ang="T135">
                        <a:pos x="T42" y="T43"/>
                      </a:cxn>
                      <a:cxn ang="T136">
                        <a:pos x="T44" y="T45"/>
                      </a:cxn>
                      <a:cxn ang="T137">
                        <a:pos x="T46" y="T47"/>
                      </a:cxn>
                      <a:cxn ang="T138">
                        <a:pos x="T48" y="T49"/>
                      </a:cxn>
                      <a:cxn ang="T139">
                        <a:pos x="T50" y="T51"/>
                      </a:cxn>
                      <a:cxn ang="T140">
                        <a:pos x="T52" y="T53"/>
                      </a:cxn>
                      <a:cxn ang="T141">
                        <a:pos x="T54" y="T55"/>
                      </a:cxn>
                      <a:cxn ang="T142">
                        <a:pos x="T56" y="T57"/>
                      </a:cxn>
                      <a:cxn ang="T143">
                        <a:pos x="T58" y="T59"/>
                      </a:cxn>
                      <a:cxn ang="T144">
                        <a:pos x="T60" y="T61"/>
                      </a:cxn>
                      <a:cxn ang="T145">
                        <a:pos x="T62" y="T63"/>
                      </a:cxn>
                      <a:cxn ang="T146">
                        <a:pos x="T64" y="T65"/>
                      </a:cxn>
                      <a:cxn ang="T147">
                        <a:pos x="T66" y="T67"/>
                      </a:cxn>
                      <a:cxn ang="T148">
                        <a:pos x="T68" y="T69"/>
                      </a:cxn>
                      <a:cxn ang="T149">
                        <a:pos x="T70" y="T71"/>
                      </a:cxn>
                      <a:cxn ang="T150">
                        <a:pos x="T72" y="T73"/>
                      </a:cxn>
                      <a:cxn ang="T151">
                        <a:pos x="T74" y="T75"/>
                      </a:cxn>
                      <a:cxn ang="T152">
                        <a:pos x="T76" y="T77"/>
                      </a:cxn>
                      <a:cxn ang="T153">
                        <a:pos x="T78" y="T79"/>
                      </a:cxn>
                      <a:cxn ang="T154">
                        <a:pos x="T80" y="T81"/>
                      </a:cxn>
                      <a:cxn ang="T155">
                        <a:pos x="T82" y="T83"/>
                      </a:cxn>
                      <a:cxn ang="T156">
                        <a:pos x="T84" y="T85"/>
                      </a:cxn>
                      <a:cxn ang="T157">
                        <a:pos x="T86" y="T87"/>
                      </a:cxn>
                      <a:cxn ang="T158">
                        <a:pos x="T88" y="T89"/>
                      </a:cxn>
                      <a:cxn ang="T159">
                        <a:pos x="T90" y="T91"/>
                      </a:cxn>
                      <a:cxn ang="T160">
                        <a:pos x="T92" y="T93"/>
                      </a:cxn>
                      <a:cxn ang="T161">
                        <a:pos x="T94" y="T95"/>
                      </a:cxn>
                      <a:cxn ang="T162">
                        <a:pos x="T96" y="T97"/>
                      </a:cxn>
                      <a:cxn ang="T163">
                        <a:pos x="T98" y="T99"/>
                      </a:cxn>
                      <a:cxn ang="T164">
                        <a:pos x="T100" y="T101"/>
                      </a:cxn>
                      <a:cxn ang="T165">
                        <a:pos x="T102" y="T103"/>
                      </a:cxn>
                      <a:cxn ang="T166">
                        <a:pos x="T104" y="T105"/>
                      </a:cxn>
                      <a:cxn ang="T167">
                        <a:pos x="T106" y="T107"/>
                      </a:cxn>
                      <a:cxn ang="T168">
                        <a:pos x="T108" y="T109"/>
                      </a:cxn>
                      <a:cxn ang="T169">
                        <a:pos x="T110" y="T111"/>
                      </a:cxn>
                      <a:cxn ang="T170">
                        <a:pos x="T112" y="T113"/>
                      </a:cxn>
                    </a:cxnLst>
                    <a:rect l="0" t="0" r="r" b="b"/>
                    <a:pathLst>
                      <a:path w="519" h="874">
                        <a:moveTo>
                          <a:pt x="45" y="334"/>
                        </a:moveTo>
                        <a:lnTo>
                          <a:pt x="44" y="317"/>
                        </a:lnTo>
                        <a:lnTo>
                          <a:pt x="42" y="301"/>
                        </a:lnTo>
                        <a:lnTo>
                          <a:pt x="39" y="286"/>
                        </a:lnTo>
                        <a:lnTo>
                          <a:pt x="33" y="271"/>
                        </a:lnTo>
                        <a:lnTo>
                          <a:pt x="27" y="259"/>
                        </a:lnTo>
                        <a:lnTo>
                          <a:pt x="20" y="247"/>
                        </a:lnTo>
                        <a:lnTo>
                          <a:pt x="10" y="236"/>
                        </a:lnTo>
                        <a:lnTo>
                          <a:pt x="0" y="225"/>
                        </a:lnTo>
                        <a:lnTo>
                          <a:pt x="175" y="225"/>
                        </a:lnTo>
                        <a:lnTo>
                          <a:pt x="164" y="236"/>
                        </a:lnTo>
                        <a:lnTo>
                          <a:pt x="156" y="247"/>
                        </a:lnTo>
                        <a:lnTo>
                          <a:pt x="147" y="259"/>
                        </a:lnTo>
                        <a:lnTo>
                          <a:pt x="141" y="271"/>
                        </a:lnTo>
                        <a:lnTo>
                          <a:pt x="137" y="286"/>
                        </a:lnTo>
                        <a:lnTo>
                          <a:pt x="132" y="301"/>
                        </a:lnTo>
                        <a:lnTo>
                          <a:pt x="130" y="317"/>
                        </a:lnTo>
                        <a:lnTo>
                          <a:pt x="129" y="334"/>
                        </a:lnTo>
                        <a:lnTo>
                          <a:pt x="129" y="641"/>
                        </a:lnTo>
                        <a:lnTo>
                          <a:pt x="130" y="661"/>
                        </a:lnTo>
                        <a:lnTo>
                          <a:pt x="131" y="680"/>
                        </a:lnTo>
                        <a:lnTo>
                          <a:pt x="134" y="697"/>
                        </a:lnTo>
                        <a:lnTo>
                          <a:pt x="136" y="711"/>
                        </a:lnTo>
                        <a:lnTo>
                          <a:pt x="140" y="726"/>
                        </a:lnTo>
                        <a:lnTo>
                          <a:pt x="144" y="738"/>
                        </a:lnTo>
                        <a:lnTo>
                          <a:pt x="148" y="749"/>
                        </a:lnTo>
                        <a:lnTo>
                          <a:pt x="154" y="759"/>
                        </a:lnTo>
                        <a:lnTo>
                          <a:pt x="162" y="768"/>
                        </a:lnTo>
                        <a:lnTo>
                          <a:pt x="172" y="777"/>
                        </a:lnTo>
                        <a:lnTo>
                          <a:pt x="184" y="784"/>
                        </a:lnTo>
                        <a:lnTo>
                          <a:pt x="197" y="789"/>
                        </a:lnTo>
                        <a:lnTo>
                          <a:pt x="211" y="794"/>
                        </a:lnTo>
                        <a:lnTo>
                          <a:pt x="227" y="797"/>
                        </a:lnTo>
                        <a:lnTo>
                          <a:pt x="244" y="799"/>
                        </a:lnTo>
                        <a:lnTo>
                          <a:pt x="263" y="800"/>
                        </a:lnTo>
                        <a:lnTo>
                          <a:pt x="282" y="799"/>
                        </a:lnTo>
                        <a:lnTo>
                          <a:pt x="300" y="797"/>
                        </a:lnTo>
                        <a:lnTo>
                          <a:pt x="316" y="794"/>
                        </a:lnTo>
                        <a:lnTo>
                          <a:pt x="330" y="789"/>
                        </a:lnTo>
                        <a:lnTo>
                          <a:pt x="343" y="784"/>
                        </a:lnTo>
                        <a:lnTo>
                          <a:pt x="354" y="777"/>
                        </a:lnTo>
                        <a:lnTo>
                          <a:pt x="364" y="768"/>
                        </a:lnTo>
                        <a:lnTo>
                          <a:pt x="372" y="759"/>
                        </a:lnTo>
                        <a:lnTo>
                          <a:pt x="378" y="749"/>
                        </a:lnTo>
                        <a:lnTo>
                          <a:pt x="383" y="738"/>
                        </a:lnTo>
                        <a:lnTo>
                          <a:pt x="387" y="726"/>
                        </a:lnTo>
                        <a:lnTo>
                          <a:pt x="390" y="711"/>
                        </a:lnTo>
                        <a:lnTo>
                          <a:pt x="393" y="697"/>
                        </a:lnTo>
                        <a:lnTo>
                          <a:pt x="395" y="680"/>
                        </a:lnTo>
                        <a:lnTo>
                          <a:pt x="396" y="661"/>
                        </a:lnTo>
                        <a:lnTo>
                          <a:pt x="396" y="641"/>
                        </a:lnTo>
                        <a:lnTo>
                          <a:pt x="396" y="334"/>
                        </a:lnTo>
                        <a:lnTo>
                          <a:pt x="395" y="317"/>
                        </a:lnTo>
                        <a:lnTo>
                          <a:pt x="394" y="301"/>
                        </a:lnTo>
                        <a:lnTo>
                          <a:pt x="389" y="286"/>
                        </a:lnTo>
                        <a:lnTo>
                          <a:pt x="385" y="272"/>
                        </a:lnTo>
                        <a:lnTo>
                          <a:pt x="379" y="260"/>
                        </a:lnTo>
                        <a:lnTo>
                          <a:pt x="372" y="247"/>
                        </a:lnTo>
                        <a:lnTo>
                          <a:pt x="362" y="236"/>
                        </a:lnTo>
                        <a:lnTo>
                          <a:pt x="350" y="225"/>
                        </a:lnTo>
                        <a:lnTo>
                          <a:pt x="519" y="225"/>
                        </a:lnTo>
                        <a:lnTo>
                          <a:pt x="508" y="235"/>
                        </a:lnTo>
                        <a:lnTo>
                          <a:pt x="499" y="246"/>
                        </a:lnTo>
                        <a:lnTo>
                          <a:pt x="492" y="258"/>
                        </a:lnTo>
                        <a:lnTo>
                          <a:pt x="486" y="271"/>
                        </a:lnTo>
                        <a:lnTo>
                          <a:pt x="481" y="285"/>
                        </a:lnTo>
                        <a:lnTo>
                          <a:pt x="478" y="301"/>
                        </a:lnTo>
                        <a:lnTo>
                          <a:pt x="476" y="317"/>
                        </a:lnTo>
                        <a:lnTo>
                          <a:pt x="476" y="334"/>
                        </a:lnTo>
                        <a:lnTo>
                          <a:pt x="476" y="634"/>
                        </a:lnTo>
                        <a:lnTo>
                          <a:pt x="475" y="663"/>
                        </a:lnTo>
                        <a:lnTo>
                          <a:pt x="474" y="690"/>
                        </a:lnTo>
                        <a:lnTo>
                          <a:pt x="471" y="715"/>
                        </a:lnTo>
                        <a:lnTo>
                          <a:pt x="467" y="737"/>
                        </a:lnTo>
                        <a:lnTo>
                          <a:pt x="463" y="756"/>
                        </a:lnTo>
                        <a:lnTo>
                          <a:pt x="458" y="773"/>
                        </a:lnTo>
                        <a:lnTo>
                          <a:pt x="452" y="787"/>
                        </a:lnTo>
                        <a:lnTo>
                          <a:pt x="444" y="800"/>
                        </a:lnTo>
                        <a:lnTo>
                          <a:pt x="437" y="809"/>
                        </a:lnTo>
                        <a:lnTo>
                          <a:pt x="429" y="818"/>
                        </a:lnTo>
                        <a:lnTo>
                          <a:pt x="421" y="825"/>
                        </a:lnTo>
                        <a:lnTo>
                          <a:pt x="413" y="833"/>
                        </a:lnTo>
                        <a:lnTo>
                          <a:pt x="403" y="839"/>
                        </a:lnTo>
                        <a:lnTo>
                          <a:pt x="393" y="845"/>
                        </a:lnTo>
                        <a:lnTo>
                          <a:pt x="382" y="850"/>
                        </a:lnTo>
                        <a:lnTo>
                          <a:pt x="372" y="856"/>
                        </a:lnTo>
                        <a:lnTo>
                          <a:pt x="359" y="860"/>
                        </a:lnTo>
                        <a:lnTo>
                          <a:pt x="347" y="864"/>
                        </a:lnTo>
                        <a:lnTo>
                          <a:pt x="334" y="867"/>
                        </a:lnTo>
                        <a:lnTo>
                          <a:pt x="320" y="869"/>
                        </a:lnTo>
                        <a:lnTo>
                          <a:pt x="306" y="872"/>
                        </a:lnTo>
                        <a:lnTo>
                          <a:pt x="291" y="873"/>
                        </a:lnTo>
                        <a:lnTo>
                          <a:pt x="276" y="874"/>
                        </a:lnTo>
                        <a:lnTo>
                          <a:pt x="259" y="874"/>
                        </a:lnTo>
                        <a:lnTo>
                          <a:pt x="243" y="874"/>
                        </a:lnTo>
                        <a:lnTo>
                          <a:pt x="227" y="873"/>
                        </a:lnTo>
                        <a:lnTo>
                          <a:pt x="212" y="872"/>
                        </a:lnTo>
                        <a:lnTo>
                          <a:pt x="199" y="869"/>
                        </a:lnTo>
                        <a:lnTo>
                          <a:pt x="185" y="867"/>
                        </a:lnTo>
                        <a:lnTo>
                          <a:pt x="171" y="864"/>
                        </a:lnTo>
                        <a:lnTo>
                          <a:pt x="160" y="860"/>
                        </a:lnTo>
                        <a:lnTo>
                          <a:pt x="147" y="856"/>
                        </a:lnTo>
                        <a:lnTo>
                          <a:pt x="137" y="850"/>
                        </a:lnTo>
                        <a:lnTo>
                          <a:pt x="126" y="845"/>
                        </a:lnTo>
                        <a:lnTo>
                          <a:pt x="117" y="839"/>
                        </a:lnTo>
                        <a:lnTo>
                          <a:pt x="107" y="833"/>
                        </a:lnTo>
                        <a:lnTo>
                          <a:pt x="99" y="825"/>
                        </a:lnTo>
                        <a:lnTo>
                          <a:pt x="90" y="818"/>
                        </a:lnTo>
                        <a:lnTo>
                          <a:pt x="83" y="809"/>
                        </a:lnTo>
                        <a:lnTo>
                          <a:pt x="77" y="800"/>
                        </a:lnTo>
                        <a:lnTo>
                          <a:pt x="69" y="787"/>
                        </a:lnTo>
                        <a:lnTo>
                          <a:pt x="63" y="773"/>
                        </a:lnTo>
                        <a:lnTo>
                          <a:pt x="58" y="756"/>
                        </a:lnTo>
                        <a:lnTo>
                          <a:pt x="52" y="737"/>
                        </a:lnTo>
                        <a:lnTo>
                          <a:pt x="49" y="715"/>
                        </a:lnTo>
                        <a:lnTo>
                          <a:pt x="47" y="690"/>
                        </a:lnTo>
                        <a:lnTo>
                          <a:pt x="45" y="663"/>
                        </a:lnTo>
                        <a:lnTo>
                          <a:pt x="45" y="634"/>
                        </a:lnTo>
                        <a:lnTo>
                          <a:pt x="45" y="334"/>
                        </a:lnTo>
                        <a:close/>
                        <a:moveTo>
                          <a:pt x="298" y="161"/>
                        </a:moveTo>
                        <a:lnTo>
                          <a:pt x="375" y="32"/>
                        </a:lnTo>
                        <a:lnTo>
                          <a:pt x="380" y="25"/>
                        </a:lnTo>
                        <a:lnTo>
                          <a:pt x="385" y="19"/>
                        </a:lnTo>
                        <a:lnTo>
                          <a:pt x="392" y="12"/>
                        </a:lnTo>
                        <a:lnTo>
                          <a:pt x="397" y="8"/>
                        </a:lnTo>
                        <a:lnTo>
                          <a:pt x="402" y="4"/>
                        </a:lnTo>
                        <a:lnTo>
                          <a:pt x="408" y="2"/>
                        </a:lnTo>
                        <a:lnTo>
                          <a:pt x="414" y="1"/>
                        </a:lnTo>
                        <a:lnTo>
                          <a:pt x="420" y="0"/>
                        </a:lnTo>
                        <a:lnTo>
                          <a:pt x="427" y="1"/>
                        </a:lnTo>
                        <a:lnTo>
                          <a:pt x="434" y="2"/>
                        </a:lnTo>
                        <a:lnTo>
                          <a:pt x="439" y="4"/>
                        </a:lnTo>
                        <a:lnTo>
                          <a:pt x="443" y="8"/>
                        </a:lnTo>
                        <a:lnTo>
                          <a:pt x="446" y="12"/>
                        </a:lnTo>
                        <a:lnTo>
                          <a:pt x="449" y="19"/>
                        </a:lnTo>
                        <a:lnTo>
                          <a:pt x="451" y="25"/>
                        </a:lnTo>
                        <a:lnTo>
                          <a:pt x="452" y="32"/>
                        </a:lnTo>
                        <a:lnTo>
                          <a:pt x="451" y="38"/>
                        </a:lnTo>
                        <a:lnTo>
                          <a:pt x="449" y="42"/>
                        </a:lnTo>
                        <a:lnTo>
                          <a:pt x="447" y="47"/>
                        </a:lnTo>
                        <a:lnTo>
                          <a:pt x="444" y="52"/>
                        </a:lnTo>
                        <a:lnTo>
                          <a:pt x="435" y="64"/>
                        </a:lnTo>
                        <a:lnTo>
                          <a:pt x="423" y="76"/>
                        </a:lnTo>
                        <a:lnTo>
                          <a:pt x="323" y="161"/>
                        </a:lnTo>
                        <a:lnTo>
                          <a:pt x="298" y="161"/>
                        </a:lnTo>
                        <a:close/>
                        <a:moveTo>
                          <a:pt x="187" y="161"/>
                        </a:moveTo>
                        <a:lnTo>
                          <a:pt x="247" y="38"/>
                        </a:lnTo>
                        <a:lnTo>
                          <a:pt x="251" y="29"/>
                        </a:lnTo>
                        <a:lnTo>
                          <a:pt x="257" y="21"/>
                        </a:lnTo>
                        <a:lnTo>
                          <a:pt x="262" y="14"/>
                        </a:lnTo>
                        <a:lnTo>
                          <a:pt x="267" y="9"/>
                        </a:lnTo>
                        <a:lnTo>
                          <a:pt x="273" y="5"/>
                        </a:lnTo>
                        <a:lnTo>
                          <a:pt x="278" y="2"/>
                        </a:lnTo>
                        <a:lnTo>
                          <a:pt x="284" y="1"/>
                        </a:lnTo>
                        <a:lnTo>
                          <a:pt x="290" y="0"/>
                        </a:lnTo>
                        <a:lnTo>
                          <a:pt x="297" y="1"/>
                        </a:lnTo>
                        <a:lnTo>
                          <a:pt x="302" y="2"/>
                        </a:lnTo>
                        <a:lnTo>
                          <a:pt x="307" y="4"/>
                        </a:lnTo>
                        <a:lnTo>
                          <a:pt x="313" y="8"/>
                        </a:lnTo>
                        <a:lnTo>
                          <a:pt x="317" y="14"/>
                        </a:lnTo>
                        <a:lnTo>
                          <a:pt x="319" y="20"/>
                        </a:lnTo>
                        <a:lnTo>
                          <a:pt x="321" y="26"/>
                        </a:lnTo>
                        <a:lnTo>
                          <a:pt x="321" y="31"/>
                        </a:lnTo>
                        <a:lnTo>
                          <a:pt x="321" y="36"/>
                        </a:lnTo>
                        <a:lnTo>
                          <a:pt x="320" y="41"/>
                        </a:lnTo>
                        <a:lnTo>
                          <a:pt x="319" y="45"/>
                        </a:lnTo>
                        <a:lnTo>
                          <a:pt x="316" y="50"/>
                        </a:lnTo>
                        <a:lnTo>
                          <a:pt x="308" y="62"/>
                        </a:lnTo>
                        <a:lnTo>
                          <a:pt x="298" y="74"/>
                        </a:lnTo>
                        <a:lnTo>
                          <a:pt x="215" y="161"/>
                        </a:lnTo>
                        <a:lnTo>
                          <a:pt x="187" y="16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" name="Freeform 946"/>
                  <p:cNvSpPr>
                    <a:spLocks noChangeAspect="1"/>
                  </p:cNvSpPr>
                  <p:nvPr/>
                </p:nvSpPr>
                <p:spPr bwMode="auto">
                  <a:xfrm>
                    <a:off x="1111" y="2262"/>
                    <a:ext cx="143" cy="200"/>
                  </a:xfrm>
                  <a:custGeom>
                    <a:avLst/>
                    <a:gdLst>
                      <a:gd name="T0" fmla="*/ 121 w 474"/>
                      <a:gd name="T1" fmla="*/ 6 h 679"/>
                      <a:gd name="T2" fmla="*/ 126 w 474"/>
                      <a:gd name="T3" fmla="*/ 6 h 679"/>
                      <a:gd name="T4" fmla="*/ 130 w 474"/>
                      <a:gd name="T5" fmla="*/ 4 h 679"/>
                      <a:gd name="T6" fmla="*/ 135 w 474"/>
                      <a:gd name="T7" fmla="*/ 1 h 679"/>
                      <a:gd name="T8" fmla="*/ 137 w 474"/>
                      <a:gd name="T9" fmla="*/ 62 h 679"/>
                      <a:gd name="T10" fmla="*/ 132 w 474"/>
                      <a:gd name="T11" fmla="*/ 52 h 679"/>
                      <a:gd name="T12" fmla="*/ 126 w 474"/>
                      <a:gd name="T13" fmla="*/ 44 h 679"/>
                      <a:gd name="T14" fmla="*/ 118 w 474"/>
                      <a:gd name="T15" fmla="*/ 37 h 679"/>
                      <a:gd name="T16" fmla="*/ 110 w 474"/>
                      <a:gd name="T17" fmla="*/ 32 h 679"/>
                      <a:gd name="T18" fmla="*/ 101 w 474"/>
                      <a:gd name="T19" fmla="*/ 30 h 679"/>
                      <a:gd name="T20" fmla="*/ 92 w 474"/>
                      <a:gd name="T21" fmla="*/ 28 h 679"/>
                      <a:gd name="T22" fmla="*/ 81 w 474"/>
                      <a:gd name="T23" fmla="*/ 26 h 679"/>
                      <a:gd name="T24" fmla="*/ 68 w 474"/>
                      <a:gd name="T25" fmla="*/ 26 h 679"/>
                      <a:gd name="T26" fmla="*/ 56 w 474"/>
                      <a:gd name="T27" fmla="*/ 27 h 679"/>
                      <a:gd name="T28" fmla="*/ 52 w 474"/>
                      <a:gd name="T29" fmla="*/ 28 h 679"/>
                      <a:gd name="T30" fmla="*/ 48 w 474"/>
                      <a:gd name="T31" fmla="*/ 29 h 679"/>
                      <a:gd name="T32" fmla="*/ 44 w 474"/>
                      <a:gd name="T33" fmla="*/ 32 h 679"/>
                      <a:gd name="T34" fmla="*/ 42 w 474"/>
                      <a:gd name="T35" fmla="*/ 36 h 679"/>
                      <a:gd name="T36" fmla="*/ 40 w 474"/>
                      <a:gd name="T37" fmla="*/ 40 h 679"/>
                      <a:gd name="T38" fmla="*/ 40 w 474"/>
                      <a:gd name="T39" fmla="*/ 46 h 679"/>
                      <a:gd name="T40" fmla="*/ 74 w 474"/>
                      <a:gd name="T41" fmla="*/ 85 h 679"/>
                      <a:gd name="T42" fmla="*/ 85 w 474"/>
                      <a:gd name="T43" fmla="*/ 84 h 679"/>
                      <a:gd name="T44" fmla="*/ 94 w 474"/>
                      <a:gd name="T45" fmla="*/ 81 h 679"/>
                      <a:gd name="T46" fmla="*/ 99 w 474"/>
                      <a:gd name="T47" fmla="*/ 79 h 679"/>
                      <a:gd name="T48" fmla="*/ 103 w 474"/>
                      <a:gd name="T49" fmla="*/ 76 h 679"/>
                      <a:gd name="T50" fmla="*/ 110 w 474"/>
                      <a:gd name="T51" fmla="*/ 69 h 679"/>
                      <a:gd name="T52" fmla="*/ 106 w 474"/>
                      <a:gd name="T53" fmla="*/ 118 h 679"/>
                      <a:gd name="T54" fmla="*/ 99 w 474"/>
                      <a:gd name="T55" fmla="*/ 112 h 679"/>
                      <a:gd name="T56" fmla="*/ 90 w 474"/>
                      <a:gd name="T57" fmla="*/ 108 h 679"/>
                      <a:gd name="T58" fmla="*/ 80 w 474"/>
                      <a:gd name="T59" fmla="*/ 106 h 679"/>
                      <a:gd name="T60" fmla="*/ 40 w 474"/>
                      <a:gd name="T61" fmla="*/ 105 h 679"/>
                      <a:gd name="T62" fmla="*/ 40 w 474"/>
                      <a:gd name="T63" fmla="*/ 157 h 679"/>
                      <a:gd name="T64" fmla="*/ 41 w 474"/>
                      <a:gd name="T65" fmla="*/ 163 h 679"/>
                      <a:gd name="T66" fmla="*/ 43 w 474"/>
                      <a:gd name="T67" fmla="*/ 167 h 679"/>
                      <a:gd name="T68" fmla="*/ 47 w 474"/>
                      <a:gd name="T69" fmla="*/ 170 h 679"/>
                      <a:gd name="T70" fmla="*/ 53 w 474"/>
                      <a:gd name="T71" fmla="*/ 173 h 679"/>
                      <a:gd name="T72" fmla="*/ 64 w 474"/>
                      <a:gd name="T73" fmla="*/ 174 h 679"/>
                      <a:gd name="T74" fmla="*/ 78 w 474"/>
                      <a:gd name="T75" fmla="*/ 175 h 679"/>
                      <a:gd name="T76" fmla="*/ 91 w 474"/>
                      <a:gd name="T77" fmla="*/ 174 h 679"/>
                      <a:gd name="T78" fmla="*/ 101 w 474"/>
                      <a:gd name="T79" fmla="*/ 172 h 679"/>
                      <a:gd name="T80" fmla="*/ 110 w 474"/>
                      <a:gd name="T81" fmla="*/ 169 h 679"/>
                      <a:gd name="T82" fmla="*/ 119 w 474"/>
                      <a:gd name="T83" fmla="*/ 165 h 679"/>
                      <a:gd name="T84" fmla="*/ 127 w 474"/>
                      <a:gd name="T85" fmla="*/ 159 h 679"/>
                      <a:gd name="T86" fmla="*/ 134 w 474"/>
                      <a:gd name="T87" fmla="*/ 152 h 679"/>
                      <a:gd name="T88" fmla="*/ 140 w 474"/>
                      <a:gd name="T89" fmla="*/ 142 h 679"/>
                      <a:gd name="T90" fmla="*/ 143 w 474"/>
                      <a:gd name="T91" fmla="*/ 200 h 679"/>
                      <a:gd name="T92" fmla="*/ 138 w 474"/>
                      <a:gd name="T93" fmla="*/ 197 h 679"/>
                      <a:gd name="T94" fmla="*/ 134 w 474"/>
                      <a:gd name="T95" fmla="*/ 195 h 679"/>
                      <a:gd name="T96" fmla="*/ 129 w 474"/>
                      <a:gd name="T97" fmla="*/ 194 h 679"/>
                      <a:gd name="T98" fmla="*/ 123 w 474"/>
                      <a:gd name="T99" fmla="*/ 194 h 679"/>
                      <a:gd name="T100" fmla="*/ 3 w 474"/>
                      <a:gd name="T101" fmla="*/ 191 h 679"/>
                      <a:gd name="T102" fmla="*/ 8 w 474"/>
                      <a:gd name="T103" fmla="*/ 184 h 679"/>
                      <a:gd name="T104" fmla="*/ 12 w 474"/>
                      <a:gd name="T105" fmla="*/ 176 h 679"/>
                      <a:gd name="T106" fmla="*/ 14 w 474"/>
                      <a:gd name="T107" fmla="*/ 167 h 679"/>
                      <a:gd name="T108" fmla="*/ 14 w 474"/>
                      <a:gd name="T109" fmla="*/ 39 h 679"/>
                      <a:gd name="T110" fmla="*/ 13 w 474"/>
                      <a:gd name="T111" fmla="*/ 29 h 679"/>
                      <a:gd name="T112" fmla="*/ 10 w 474"/>
                      <a:gd name="T113" fmla="*/ 20 h 679"/>
                      <a:gd name="T114" fmla="*/ 6 w 474"/>
                      <a:gd name="T115" fmla="*/ 13 h 679"/>
                      <a:gd name="T116" fmla="*/ 0 w 474"/>
                      <a:gd name="T117" fmla="*/ 7 h 679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</a:gdLst>
                    <a:ahLst/>
                    <a:cxnLst>
                      <a:cxn ang="T118">
                        <a:pos x="T0" y="T1"/>
                      </a:cxn>
                      <a:cxn ang="T119">
                        <a:pos x="T2" y="T3"/>
                      </a:cxn>
                      <a:cxn ang="T120">
                        <a:pos x="T4" y="T5"/>
                      </a:cxn>
                      <a:cxn ang="T121">
                        <a:pos x="T6" y="T7"/>
                      </a:cxn>
                      <a:cxn ang="T122">
                        <a:pos x="T8" y="T9"/>
                      </a:cxn>
                      <a:cxn ang="T123">
                        <a:pos x="T10" y="T11"/>
                      </a:cxn>
                      <a:cxn ang="T124">
                        <a:pos x="T12" y="T13"/>
                      </a:cxn>
                      <a:cxn ang="T125">
                        <a:pos x="T14" y="T15"/>
                      </a:cxn>
                      <a:cxn ang="T126">
                        <a:pos x="T16" y="T17"/>
                      </a:cxn>
                      <a:cxn ang="T127">
                        <a:pos x="T18" y="T19"/>
                      </a:cxn>
                      <a:cxn ang="T128">
                        <a:pos x="T20" y="T21"/>
                      </a:cxn>
                      <a:cxn ang="T129">
                        <a:pos x="T22" y="T23"/>
                      </a:cxn>
                      <a:cxn ang="T130">
                        <a:pos x="T24" y="T25"/>
                      </a:cxn>
                      <a:cxn ang="T131">
                        <a:pos x="T26" y="T27"/>
                      </a:cxn>
                      <a:cxn ang="T132">
                        <a:pos x="T28" y="T29"/>
                      </a:cxn>
                      <a:cxn ang="T133">
                        <a:pos x="T30" y="T31"/>
                      </a:cxn>
                      <a:cxn ang="T134">
                        <a:pos x="T32" y="T33"/>
                      </a:cxn>
                      <a:cxn ang="T135">
                        <a:pos x="T34" y="T35"/>
                      </a:cxn>
                      <a:cxn ang="T136">
                        <a:pos x="T36" y="T37"/>
                      </a:cxn>
                      <a:cxn ang="T137">
                        <a:pos x="T38" y="T39"/>
                      </a:cxn>
                      <a:cxn ang="T138">
                        <a:pos x="T40" y="T41"/>
                      </a:cxn>
                      <a:cxn ang="T139">
                        <a:pos x="T42" y="T43"/>
                      </a:cxn>
                      <a:cxn ang="T140">
                        <a:pos x="T44" y="T45"/>
                      </a:cxn>
                      <a:cxn ang="T141">
                        <a:pos x="T46" y="T47"/>
                      </a:cxn>
                      <a:cxn ang="T142">
                        <a:pos x="T48" y="T49"/>
                      </a:cxn>
                      <a:cxn ang="T143">
                        <a:pos x="T50" y="T51"/>
                      </a:cxn>
                      <a:cxn ang="T144">
                        <a:pos x="T52" y="T53"/>
                      </a:cxn>
                      <a:cxn ang="T145">
                        <a:pos x="T54" y="T55"/>
                      </a:cxn>
                      <a:cxn ang="T146">
                        <a:pos x="T56" y="T57"/>
                      </a:cxn>
                      <a:cxn ang="T147">
                        <a:pos x="T58" y="T59"/>
                      </a:cxn>
                      <a:cxn ang="T148">
                        <a:pos x="T60" y="T61"/>
                      </a:cxn>
                      <a:cxn ang="T149">
                        <a:pos x="T62" y="T63"/>
                      </a:cxn>
                      <a:cxn ang="T150">
                        <a:pos x="T64" y="T65"/>
                      </a:cxn>
                      <a:cxn ang="T151">
                        <a:pos x="T66" y="T67"/>
                      </a:cxn>
                      <a:cxn ang="T152">
                        <a:pos x="T68" y="T69"/>
                      </a:cxn>
                      <a:cxn ang="T153">
                        <a:pos x="T70" y="T71"/>
                      </a:cxn>
                      <a:cxn ang="T154">
                        <a:pos x="T72" y="T73"/>
                      </a:cxn>
                      <a:cxn ang="T155">
                        <a:pos x="T74" y="T75"/>
                      </a:cxn>
                      <a:cxn ang="T156">
                        <a:pos x="T76" y="T77"/>
                      </a:cxn>
                      <a:cxn ang="T157">
                        <a:pos x="T78" y="T79"/>
                      </a:cxn>
                      <a:cxn ang="T158">
                        <a:pos x="T80" y="T81"/>
                      </a:cxn>
                      <a:cxn ang="T159">
                        <a:pos x="T82" y="T83"/>
                      </a:cxn>
                      <a:cxn ang="T160">
                        <a:pos x="T84" y="T85"/>
                      </a:cxn>
                      <a:cxn ang="T161">
                        <a:pos x="T86" y="T87"/>
                      </a:cxn>
                      <a:cxn ang="T162">
                        <a:pos x="T88" y="T89"/>
                      </a:cxn>
                      <a:cxn ang="T163">
                        <a:pos x="T90" y="T91"/>
                      </a:cxn>
                      <a:cxn ang="T164">
                        <a:pos x="T92" y="T93"/>
                      </a:cxn>
                      <a:cxn ang="T165">
                        <a:pos x="T94" y="T95"/>
                      </a:cxn>
                      <a:cxn ang="T166">
                        <a:pos x="T96" y="T97"/>
                      </a:cxn>
                      <a:cxn ang="T167">
                        <a:pos x="T98" y="T99"/>
                      </a:cxn>
                      <a:cxn ang="T168">
                        <a:pos x="T100" y="T101"/>
                      </a:cxn>
                      <a:cxn ang="T169">
                        <a:pos x="T102" y="T103"/>
                      </a:cxn>
                      <a:cxn ang="T170">
                        <a:pos x="T104" y="T105"/>
                      </a:cxn>
                      <a:cxn ang="T171">
                        <a:pos x="T106" y="T107"/>
                      </a:cxn>
                      <a:cxn ang="T172">
                        <a:pos x="T108" y="T109"/>
                      </a:cxn>
                      <a:cxn ang="T173">
                        <a:pos x="T110" y="T111"/>
                      </a:cxn>
                      <a:cxn ang="T174">
                        <a:pos x="T112" y="T113"/>
                      </a:cxn>
                      <a:cxn ang="T175">
                        <a:pos x="T114" y="T115"/>
                      </a:cxn>
                      <a:cxn ang="T176">
                        <a:pos x="T116" y="T117"/>
                      </a:cxn>
                    </a:cxnLst>
                    <a:rect l="0" t="0" r="r" b="b"/>
                    <a:pathLst>
                      <a:path w="474" h="679">
                        <a:moveTo>
                          <a:pt x="393" y="23"/>
                        </a:moveTo>
                        <a:lnTo>
                          <a:pt x="400" y="22"/>
                        </a:lnTo>
                        <a:lnTo>
                          <a:pt x="409" y="21"/>
                        </a:lnTo>
                        <a:lnTo>
                          <a:pt x="416" y="20"/>
                        </a:lnTo>
                        <a:lnTo>
                          <a:pt x="424" y="17"/>
                        </a:lnTo>
                        <a:lnTo>
                          <a:pt x="432" y="14"/>
                        </a:lnTo>
                        <a:lnTo>
                          <a:pt x="439" y="10"/>
                        </a:lnTo>
                        <a:lnTo>
                          <a:pt x="448" y="5"/>
                        </a:lnTo>
                        <a:lnTo>
                          <a:pt x="455" y="0"/>
                        </a:lnTo>
                        <a:lnTo>
                          <a:pt x="455" y="209"/>
                        </a:lnTo>
                        <a:lnTo>
                          <a:pt x="447" y="193"/>
                        </a:lnTo>
                        <a:lnTo>
                          <a:pt x="437" y="177"/>
                        </a:lnTo>
                        <a:lnTo>
                          <a:pt x="428" y="162"/>
                        </a:lnTo>
                        <a:lnTo>
                          <a:pt x="416" y="149"/>
                        </a:lnTo>
                        <a:lnTo>
                          <a:pt x="405" y="138"/>
                        </a:lnTo>
                        <a:lnTo>
                          <a:pt x="392" y="127"/>
                        </a:lnTo>
                        <a:lnTo>
                          <a:pt x="378" y="119"/>
                        </a:lnTo>
                        <a:lnTo>
                          <a:pt x="364" y="110"/>
                        </a:lnTo>
                        <a:lnTo>
                          <a:pt x="350" y="105"/>
                        </a:lnTo>
                        <a:lnTo>
                          <a:pt x="336" y="101"/>
                        </a:lnTo>
                        <a:lnTo>
                          <a:pt x="320" y="97"/>
                        </a:lnTo>
                        <a:lnTo>
                          <a:pt x="304" y="94"/>
                        </a:lnTo>
                        <a:lnTo>
                          <a:pt x="287" y="91"/>
                        </a:lnTo>
                        <a:lnTo>
                          <a:pt x="268" y="89"/>
                        </a:lnTo>
                        <a:lnTo>
                          <a:pt x="248" y="88"/>
                        </a:lnTo>
                        <a:lnTo>
                          <a:pt x="227" y="88"/>
                        </a:lnTo>
                        <a:lnTo>
                          <a:pt x="206" y="89"/>
                        </a:lnTo>
                        <a:lnTo>
                          <a:pt x="187" y="90"/>
                        </a:lnTo>
                        <a:lnTo>
                          <a:pt x="179" y="93"/>
                        </a:lnTo>
                        <a:lnTo>
                          <a:pt x="172" y="94"/>
                        </a:lnTo>
                        <a:lnTo>
                          <a:pt x="166" y="96"/>
                        </a:lnTo>
                        <a:lnTo>
                          <a:pt x="159" y="99"/>
                        </a:lnTo>
                        <a:lnTo>
                          <a:pt x="153" y="103"/>
                        </a:lnTo>
                        <a:lnTo>
                          <a:pt x="147" y="108"/>
                        </a:lnTo>
                        <a:lnTo>
                          <a:pt x="142" y="114"/>
                        </a:lnTo>
                        <a:lnTo>
                          <a:pt x="138" y="121"/>
                        </a:lnTo>
                        <a:lnTo>
                          <a:pt x="135" y="128"/>
                        </a:lnTo>
                        <a:lnTo>
                          <a:pt x="132" y="137"/>
                        </a:lnTo>
                        <a:lnTo>
                          <a:pt x="131" y="145"/>
                        </a:lnTo>
                        <a:lnTo>
                          <a:pt x="131" y="156"/>
                        </a:lnTo>
                        <a:lnTo>
                          <a:pt x="131" y="290"/>
                        </a:lnTo>
                        <a:lnTo>
                          <a:pt x="245" y="290"/>
                        </a:lnTo>
                        <a:lnTo>
                          <a:pt x="264" y="289"/>
                        </a:lnTo>
                        <a:lnTo>
                          <a:pt x="281" y="286"/>
                        </a:lnTo>
                        <a:lnTo>
                          <a:pt x="297" y="282"/>
                        </a:lnTo>
                        <a:lnTo>
                          <a:pt x="313" y="276"/>
                        </a:lnTo>
                        <a:lnTo>
                          <a:pt x="320" y="273"/>
                        </a:lnTo>
                        <a:lnTo>
                          <a:pt x="328" y="268"/>
                        </a:lnTo>
                        <a:lnTo>
                          <a:pt x="334" y="263"/>
                        </a:lnTo>
                        <a:lnTo>
                          <a:pt x="340" y="258"/>
                        </a:lnTo>
                        <a:lnTo>
                          <a:pt x="353" y="246"/>
                        </a:lnTo>
                        <a:lnTo>
                          <a:pt x="364" y="234"/>
                        </a:lnTo>
                        <a:lnTo>
                          <a:pt x="364" y="413"/>
                        </a:lnTo>
                        <a:lnTo>
                          <a:pt x="353" y="400"/>
                        </a:lnTo>
                        <a:lnTo>
                          <a:pt x="340" y="389"/>
                        </a:lnTo>
                        <a:lnTo>
                          <a:pt x="328" y="380"/>
                        </a:lnTo>
                        <a:lnTo>
                          <a:pt x="313" y="372"/>
                        </a:lnTo>
                        <a:lnTo>
                          <a:pt x="297" y="365"/>
                        </a:lnTo>
                        <a:lnTo>
                          <a:pt x="281" y="361"/>
                        </a:lnTo>
                        <a:lnTo>
                          <a:pt x="264" y="359"/>
                        </a:lnTo>
                        <a:lnTo>
                          <a:pt x="245" y="358"/>
                        </a:lnTo>
                        <a:lnTo>
                          <a:pt x="131" y="358"/>
                        </a:lnTo>
                        <a:lnTo>
                          <a:pt x="131" y="522"/>
                        </a:lnTo>
                        <a:lnTo>
                          <a:pt x="131" y="533"/>
                        </a:lnTo>
                        <a:lnTo>
                          <a:pt x="132" y="542"/>
                        </a:lnTo>
                        <a:lnTo>
                          <a:pt x="135" y="552"/>
                        </a:lnTo>
                        <a:lnTo>
                          <a:pt x="138" y="559"/>
                        </a:lnTo>
                        <a:lnTo>
                          <a:pt x="142" y="566"/>
                        </a:lnTo>
                        <a:lnTo>
                          <a:pt x="149" y="573"/>
                        </a:lnTo>
                        <a:lnTo>
                          <a:pt x="155" y="578"/>
                        </a:lnTo>
                        <a:lnTo>
                          <a:pt x="164" y="582"/>
                        </a:lnTo>
                        <a:lnTo>
                          <a:pt x="176" y="586"/>
                        </a:lnTo>
                        <a:lnTo>
                          <a:pt x="193" y="591"/>
                        </a:lnTo>
                        <a:lnTo>
                          <a:pt x="213" y="592"/>
                        </a:lnTo>
                        <a:lnTo>
                          <a:pt x="236" y="593"/>
                        </a:lnTo>
                        <a:lnTo>
                          <a:pt x="259" y="593"/>
                        </a:lnTo>
                        <a:lnTo>
                          <a:pt x="280" y="592"/>
                        </a:lnTo>
                        <a:lnTo>
                          <a:pt x="300" y="590"/>
                        </a:lnTo>
                        <a:lnTo>
                          <a:pt x="319" y="587"/>
                        </a:lnTo>
                        <a:lnTo>
                          <a:pt x="336" y="583"/>
                        </a:lnTo>
                        <a:lnTo>
                          <a:pt x="352" y="580"/>
                        </a:lnTo>
                        <a:lnTo>
                          <a:pt x="366" y="575"/>
                        </a:lnTo>
                        <a:lnTo>
                          <a:pt x="379" y="568"/>
                        </a:lnTo>
                        <a:lnTo>
                          <a:pt x="394" y="561"/>
                        </a:lnTo>
                        <a:lnTo>
                          <a:pt x="408" y="552"/>
                        </a:lnTo>
                        <a:lnTo>
                          <a:pt x="420" y="541"/>
                        </a:lnTo>
                        <a:lnTo>
                          <a:pt x="432" y="528"/>
                        </a:lnTo>
                        <a:lnTo>
                          <a:pt x="444" y="515"/>
                        </a:lnTo>
                        <a:lnTo>
                          <a:pt x="455" y="499"/>
                        </a:lnTo>
                        <a:lnTo>
                          <a:pt x="465" y="482"/>
                        </a:lnTo>
                        <a:lnTo>
                          <a:pt x="474" y="463"/>
                        </a:lnTo>
                        <a:lnTo>
                          <a:pt x="474" y="679"/>
                        </a:lnTo>
                        <a:lnTo>
                          <a:pt x="467" y="674"/>
                        </a:lnTo>
                        <a:lnTo>
                          <a:pt x="459" y="670"/>
                        </a:lnTo>
                        <a:lnTo>
                          <a:pt x="451" y="666"/>
                        </a:lnTo>
                        <a:lnTo>
                          <a:pt x="443" y="663"/>
                        </a:lnTo>
                        <a:lnTo>
                          <a:pt x="434" y="661"/>
                        </a:lnTo>
                        <a:lnTo>
                          <a:pt x="426" y="660"/>
                        </a:lnTo>
                        <a:lnTo>
                          <a:pt x="416" y="659"/>
                        </a:lnTo>
                        <a:lnTo>
                          <a:pt x="407" y="658"/>
                        </a:lnTo>
                        <a:lnTo>
                          <a:pt x="0" y="658"/>
                        </a:lnTo>
                        <a:lnTo>
                          <a:pt x="11" y="648"/>
                        </a:lnTo>
                        <a:lnTo>
                          <a:pt x="20" y="637"/>
                        </a:lnTo>
                        <a:lnTo>
                          <a:pt x="28" y="624"/>
                        </a:lnTo>
                        <a:lnTo>
                          <a:pt x="34" y="612"/>
                        </a:lnTo>
                        <a:lnTo>
                          <a:pt x="39" y="598"/>
                        </a:lnTo>
                        <a:lnTo>
                          <a:pt x="42" y="582"/>
                        </a:lnTo>
                        <a:lnTo>
                          <a:pt x="45" y="566"/>
                        </a:lnTo>
                        <a:lnTo>
                          <a:pt x="46" y="549"/>
                        </a:lnTo>
                        <a:lnTo>
                          <a:pt x="46" y="132"/>
                        </a:lnTo>
                        <a:lnTo>
                          <a:pt x="45" y="115"/>
                        </a:lnTo>
                        <a:lnTo>
                          <a:pt x="42" y="99"/>
                        </a:lnTo>
                        <a:lnTo>
                          <a:pt x="39" y="84"/>
                        </a:lnTo>
                        <a:lnTo>
                          <a:pt x="34" y="69"/>
                        </a:lnTo>
                        <a:lnTo>
                          <a:pt x="28" y="57"/>
                        </a:lnTo>
                        <a:lnTo>
                          <a:pt x="20" y="45"/>
                        </a:lnTo>
                        <a:lnTo>
                          <a:pt x="11" y="34"/>
                        </a:lnTo>
                        <a:lnTo>
                          <a:pt x="0" y="23"/>
                        </a:lnTo>
                        <a:lnTo>
                          <a:pt x="393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" name="Freeform 947"/>
                  <p:cNvSpPr>
                    <a:spLocks noChangeAspect="1"/>
                  </p:cNvSpPr>
                  <p:nvPr/>
                </p:nvSpPr>
                <p:spPr bwMode="auto">
                  <a:xfrm>
                    <a:off x="1489" y="2262"/>
                    <a:ext cx="150" cy="200"/>
                  </a:xfrm>
                  <a:custGeom>
                    <a:avLst/>
                    <a:gdLst>
                      <a:gd name="T0" fmla="*/ 136 w 509"/>
                      <a:gd name="T1" fmla="*/ 194 h 674"/>
                      <a:gd name="T2" fmla="*/ 127 w 509"/>
                      <a:gd name="T3" fmla="*/ 190 h 674"/>
                      <a:gd name="T4" fmla="*/ 109 w 509"/>
                      <a:gd name="T5" fmla="*/ 193 h 674"/>
                      <a:gd name="T6" fmla="*/ 83 w 509"/>
                      <a:gd name="T7" fmla="*/ 198 h 674"/>
                      <a:gd name="T8" fmla="*/ 65 w 509"/>
                      <a:gd name="T9" fmla="*/ 197 h 674"/>
                      <a:gd name="T10" fmla="*/ 48 w 509"/>
                      <a:gd name="T11" fmla="*/ 193 h 674"/>
                      <a:gd name="T12" fmla="*/ 34 w 509"/>
                      <a:gd name="T13" fmla="*/ 187 h 674"/>
                      <a:gd name="T14" fmla="*/ 22 w 509"/>
                      <a:gd name="T15" fmla="*/ 177 h 674"/>
                      <a:gd name="T16" fmla="*/ 13 w 509"/>
                      <a:gd name="T17" fmla="*/ 165 h 674"/>
                      <a:gd name="T18" fmla="*/ 6 w 509"/>
                      <a:gd name="T19" fmla="*/ 149 h 674"/>
                      <a:gd name="T20" fmla="*/ 2 w 509"/>
                      <a:gd name="T21" fmla="*/ 131 h 674"/>
                      <a:gd name="T22" fmla="*/ 0 w 509"/>
                      <a:gd name="T23" fmla="*/ 110 h 674"/>
                      <a:gd name="T24" fmla="*/ 2 w 509"/>
                      <a:gd name="T25" fmla="*/ 78 h 674"/>
                      <a:gd name="T26" fmla="*/ 6 w 509"/>
                      <a:gd name="T27" fmla="*/ 60 h 674"/>
                      <a:gd name="T28" fmla="*/ 11 w 509"/>
                      <a:gd name="T29" fmla="*/ 44 h 674"/>
                      <a:gd name="T30" fmla="*/ 20 w 509"/>
                      <a:gd name="T31" fmla="*/ 29 h 674"/>
                      <a:gd name="T32" fmla="*/ 32 w 509"/>
                      <a:gd name="T33" fmla="*/ 17 h 674"/>
                      <a:gd name="T34" fmla="*/ 47 w 509"/>
                      <a:gd name="T35" fmla="*/ 7 h 674"/>
                      <a:gd name="T36" fmla="*/ 65 w 509"/>
                      <a:gd name="T37" fmla="*/ 3 h 674"/>
                      <a:gd name="T38" fmla="*/ 83 w 509"/>
                      <a:gd name="T39" fmla="*/ 2 h 674"/>
                      <a:gd name="T40" fmla="*/ 106 w 509"/>
                      <a:gd name="T41" fmla="*/ 6 h 674"/>
                      <a:gd name="T42" fmla="*/ 122 w 509"/>
                      <a:gd name="T43" fmla="*/ 7 h 674"/>
                      <a:gd name="T44" fmla="*/ 130 w 509"/>
                      <a:gd name="T45" fmla="*/ 5 h 674"/>
                      <a:gd name="T46" fmla="*/ 136 w 509"/>
                      <a:gd name="T47" fmla="*/ 73 h 674"/>
                      <a:gd name="T48" fmla="*/ 125 w 509"/>
                      <a:gd name="T49" fmla="*/ 53 h 674"/>
                      <a:gd name="T50" fmla="*/ 113 w 509"/>
                      <a:gd name="T51" fmla="*/ 39 h 674"/>
                      <a:gd name="T52" fmla="*/ 97 w 509"/>
                      <a:gd name="T53" fmla="*/ 27 h 674"/>
                      <a:gd name="T54" fmla="*/ 78 w 509"/>
                      <a:gd name="T55" fmla="*/ 24 h 674"/>
                      <a:gd name="T56" fmla="*/ 65 w 509"/>
                      <a:gd name="T57" fmla="*/ 25 h 674"/>
                      <a:gd name="T58" fmla="*/ 53 w 509"/>
                      <a:gd name="T59" fmla="*/ 30 h 674"/>
                      <a:gd name="T60" fmla="*/ 44 w 509"/>
                      <a:gd name="T61" fmla="*/ 39 h 674"/>
                      <a:gd name="T62" fmla="*/ 36 w 509"/>
                      <a:gd name="T63" fmla="*/ 50 h 674"/>
                      <a:gd name="T64" fmla="*/ 29 w 509"/>
                      <a:gd name="T65" fmla="*/ 73 h 674"/>
                      <a:gd name="T66" fmla="*/ 26 w 509"/>
                      <a:gd name="T67" fmla="*/ 101 h 674"/>
                      <a:gd name="T68" fmla="*/ 29 w 509"/>
                      <a:gd name="T69" fmla="*/ 129 h 674"/>
                      <a:gd name="T70" fmla="*/ 36 w 509"/>
                      <a:gd name="T71" fmla="*/ 151 h 674"/>
                      <a:gd name="T72" fmla="*/ 44 w 509"/>
                      <a:gd name="T73" fmla="*/ 163 h 674"/>
                      <a:gd name="T74" fmla="*/ 53 w 509"/>
                      <a:gd name="T75" fmla="*/ 171 h 674"/>
                      <a:gd name="T76" fmla="*/ 64 w 509"/>
                      <a:gd name="T77" fmla="*/ 175 h 674"/>
                      <a:gd name="T78" fmla="*/ 76 w 509"/>
                      <a:gd name="T79" fmla="*/ 177 h 674"/>
                      <a:gd name="T80" fmla="*/ 92 w 509"/>
                      <a:gd name="T81" fmla="*/ 175 h 674"/>
                      <a:gd name="T82" fmla="*/ 105 w 509"/>
                      <a:gd name="T83" fmla="*/ 169 h 674"/>
                      <a:gd name="T84" fmla="*/ 114 w 509"/>
                      <a:gd name="T85" fmla="*/ 159 h 674"/>
                      <a:gd name="T86" fmla="*/ 118 w 509"/>
                      <a:gd name="T87" fmla="*/ 145 h 674"/>
                      <a:gd name="T88" fmla="*/ 116 w 509"/>
                      <a:gd name="T89" fmla="*/ 113 h 674"/>
                      <a:gd name="T90" fmla="*/ 106 w 509"/>
                      <a:gd name="T91" fmla="*/ 98 h 674"/>
                      <a:gd name="T92" fmla="*/ 147 w 509"/>
                      <a:gd name="T93" fmla="*/ 100 h 674"/>
                      <a:gd name="T94" fmla="*/ 143 w 509"/>
                      <a:gd name="T95" fmla="*/ 117 h 674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</a:gdLst>
                    <a:ahLst/>
                    <a:cxnLst>
                      <a:cxn ang="T96">
                        <a:pos x="T0" y="T1"/>
                      </a:cxn>
                      <a:cxn ang="T97">
                        <a:pos x="T2" y="T3"/>
                      </a:cxn>
                      <a:cxn ang="T98">
                        <a:pos x="T4" y="T5"/>
                      </a:cxn>
                      <a:cxn ang="T99">
                        <a:pos x="T6" y="T7"/>
                      </a:cxn>
                      <a:cxn ang="T100">
                        <a:pos x="T8" y="T9"/>
                      </a:cxn>
                      <a:cxn ang="T101">
                        <a:pos x="T10" y="T11"/>
                      </a:cxn>
                      <a:cxn ang="T102">
                        <a:pos x="T12" y="T13"/>
                      </a:cxn>
                      <a:cxn ang="T103">
                        <a:pos x="T14" y="T15"/>
                      </a:cxn>
                      <a:cxn ang="T104">
                        <a:pos x="T16" y="T17"/>
                      </a:cxn>
                      <a:cxn ang="T105">
                        <a:pos x="T18" y="T19"/>
                      </a:cxn>
                      <a:cxn ang="T106">
                        <a:pos x="T20" y="T21"/>
                      </a:cxn>
                      <a:cxn ang="T107">
                        <a:pos x="T22" y="T23"/>
                      </a:cxn>
                      <a:cxn ang="T108">
                        <a:pos x="T24" y="T25"/>
                      </a:cxn>
                      <a:cxn ang="T109">
                        <a:pos x="T26" y="T27"/>
                      </a:cxn>
                      <a:cxn ang="T110">
                        <a:pos x="T28" y="T29"/>
                      </a:cxn>
                      <a:cxn ang="T111">
                        <a:pos x="T30" y="T31"/>
                      </a:cxn>
                      <a:cxn ang="T112">
                        <a:pos x="T32" y="T33"/>
                      </a:cxn>
                      <a:cxn ang="T113">
                        <a:pos x="T34" y="T35"/>
                      </a:cxn>
                      <a:cxn ang="T114">
                        <a:pos x="T36" y="T37"/>
                      </a:cxn>
                      <a:cxn ang="T115">
                        <a:pos x="T38" y="T39"/>
                      </a:cxn>
                      <a:cxn ang="T116">
                        <a:pos x="T40" y="T41"/>
                      </a:cxn>
                      <a:cxn ang="T117">
                        <a:pos x="T42" y="T43"/>
                      </a:cxn>
                      <a:cxn ang="T118">
                        <a:pos x="T44" y="T45"/>
                      </a:cxn>
                      <a:cxn ang="T119">
                        <a:pos x="T46" y="T47"/>
                      </a:cxn>
                      <a:cxn ang="T120">
                        <a:pos x="T48" y="T49"/>
                      </a:cxn>
                      <a:cxn ang="T121">
                        <a:pos x="T50" y="T51"/>
                      </a:cxn>
                      <a:cxn ang="T122">
                        <a:pos x="T52" y="T53"/>
                      </a:cxn>
                      <a:cxn ang="T123">
                        <a:pos x="T54" y="T55"/>
                      </a:cxn>
                      <a:cxn ang="T124">
                        <a:pos x="T56" y="T57"/>
                      </a:cxn>
                      <a:cxn ang="T125">
                        <a:pos x="T58" y="T59"/>
                      </a:cxn>
                      <a:cxn ang="T126">
                        <a:pos x="T60" y="T61"/>
                      </a:cxn>
                      <a:cxn ang="T127">
                        <a:pos x="T62" y="T63"/>
                      </a:cxn>
                      <a:cxn ang="T128">
                        <a:pos x="T64" y="T65"/>
                      </a:cxn>
                      <a:cxn ang="T129">
                        <a:pos x="T66" y="T67"/>
                      </a:cxn>
                      <a:cxn ang="T130">
                        <a:pos x="T68" y="T69"/>
                      </a:cxn>
                      <a:cxn ang="T131">
                        <a:pos x="T70" y="T71"/>
                      </a:cxn>
                      <a:cxn ang="T132">
                        <a:pos x="T72" y="T73"/>
                      </a:cxn>
                      <a:cxn ang="T133">
                        <a:pos x="T74" y="T75"/>
                      </a:cxn>
                      <a:cxn ang="T134">
                        <a:pos x="T76" y="T77"/>
                      </a:cxn>
                      <a:cxn ang="T135">
                        <a:pos x="T78" y="T79"/>
                      </a:cxn>
                      <a:cxn ang="T136">
                        <a:pos x="T80" y="T81"/>
                      </a:cxn>
                      <a:cxn ang="T137">
                        <a:pos x="T82" y="T83"/>
                      </a:cxn>
                      <a:cxn ang="T138">
                        <a:pos x="T84" y="T85"/>
                      </a:cxn>
                      <a:cxn ang="T139">
                        <a:pos x="T86" y="T87"/>
                      </a:cxn>
                      <a:cxn ang="T140">
                        <a:pos x="T88" y="T89"/>
                      </a:cxn>
                      <a:cxn ang="T141">
                        <a:pos x="T90" y="T91"/>
                      </a:cxn>
                      <a:cxn ang="T142">
                        <a:pos x="T92" y="T93"/>
                      </a:cxn>
                      <a:cxn ang="T143">
                        <a:pos x="T94" y="T95"/>
                      </a:cxn>
                    </a:cxnLst>
                    <a:rect l="0" t="0" r="r" b="b"/>
                    <a:pathLst>
                      <a:path w="509" h="674">
                        <a:moveTo>
                          <a:pt x="484" y="674"/>
                        </a:moveTo>
                        <a:lnTo>
                          <a:pt x="477" y="667"/>
                        </a:lnTo>
                        <a:lnTo>
                          <a:pt x="471" y="660"/>
                        </a:lnTo>
                        <a:lnTo>
                          <a:pt x="463" y="654"/>
                        </a:lnTo>
                        <a:lnTo>
                          <a:pt x="456" y="650"/>
                        </a:lnTo>
                        <a:lnTo>
                          <a:pt x="448" y="647"/>
                        </a:lnTo>
                        <a:lnTo>
                          <a:pt x="439" y="643"/>
                        </a:lnTo>
                        <a:lnTo>
                          <a:pt x="431" y="641"/>
                        </a:lnTo>
                        <a:lnTo>
                          <a:pt x="422" y="641"/>
                        </a:lnTo>
                        <a:lnTo>
                          <a:pt x="408" y="642"/>
                        </a:lnTo>
                        <a:lnTo>
                          <a:pt x="390" y="645"/>
                        </a:lnTo>
                        <a:lnTo>
                          <a:pt x="369" y="649"/>
                        </a:lnTo>
                        <a:lnTo>
                          <a:pt x="344" y="655"/>
                        </a:lnTo>
                        <a:lnTo>
                          <a:pt x="320" y="660"/>
                        </a:lnTo>
                        <a:lnTo>
                          <a:pt x="299" y="663"/>
                        </a:lnTo>
                        <a:lnTo>
                          <a:pt x="281" y="667"/>
                        </a:lnTo>
                        <a:lnTo>
                          <a:pt x="266" y="667"/>
                        </a:lnTo>
                        <a:lnTo>
                          <a:pt x="250" y="667"/>
                        </a:lnTo>
                        <a:lnTo>
                          <a:pt x="234" y="666"/>
                        </a:lnTo>
                        <a:lnTo>
                          <a:pt x="219" y="665"/>
                        </a:lnTo>
                        <a:lnTo>
                          <a:pt x="203" y="662"/>
                        </a:lnTo>
                        <a:lnTo>
                          <a:pt x="190" y="659"/>
                        </a:lnTo>
                        <a:lnTo>
                          <a:pt x="176" y="656"/>
                        </a:lnTo>
                        <a:lnTo>
                          <a:pt x="162" y="652"/>
                        </a:lnTo>
                        <a:lnTo>
                          <a:pt x="150" y="648"/>
                        </a:lnTo>
                        <a:lnTo>
                          <a:pt x="137" y="642"/>
                        </a:lnTo>
                        <a:lnTo>
                          <a:pt x="125" y="636"/>
                        </a:lnTo>
                        <a:lnTo>
                          <a:pt x="115" y="630"/>
                        </a:lnTo>
                        <a:lnTo>
                          <a:pt x="104" y="622"/>
                        </a:lnTo>
                        <a:lnTo>
                          <a:pt x="94" y="615"/>
                        </a:lnTo>
                        <a:lnTo>
                          <a:pt x="84" y="607"/>
                        </a:lnTo>
                        <a:lnTo>
                          <a:pt x="75" y="597"/>
                        </a:lnTo>
                        <a:lnTo>
                          <a:pt x="66" y="588"/>
                        </a:lnTo>
                        <a:lnTo>
                          <a:pt x="58" y="578"/>
                        </a:lnTo>
                        <a:lnTo>
                          <a:pt x="51" y="567"/>
                        </a:lnTo>
                        <a:lnTo>
                          <a:pt x="44" y="556"/>
                        </a:lnTo>
                        <a:lnTo>
                          <a:pt x="38" y="543"/>
                        </a:lnTo>
                        <a:lnTo>
                          <a:pt x="32" y="531"/>
                        </a:lnTo>
                        <a:lnTo>
                          <a:pt x="26" y="518"/>
                        </a:lnTo>
                        <a:lnTo>
                          <a:pt x="21" y="503"/>
                        </a:lnTo>
                        <a:lnTo>
                          <a:pt x="17" y="490"/>
                        </a:lnTo>
                        <a:lnTo>
                          <a:pt x="13" y="474"/>
                        </a:lnTo>
                        <a:lnTo>
                          <a:pt x="9" y="458"/>
                        </a:lnTo>
                        <a:lnTo>
                          <a:pt x="6" y="442"/>
                        </a:lnTo>
                        <a:lnTo>
                          <a:pt x="4" y="426"/>
                        </a:lnTo>
                        <a:lnTo>
                          <a:pt x="2" y="408"/>
                        </a:lnTo>
                        <a:lnTo>
                          <a:pt x="1" y="390"/>
                        </a:lnTo>
                        <a:lnTo>
                          <a:pt x="0" y="371"/>
                        </a:lnTo>
                        <a:lnTo>
                          <a:pt x="0" y="351"/>
                        </a:lnTo>
                        <a:lnTo>
                          <a:pt x="1" y="314"/>
                        </a:lnTo>
                        <a:lnTo>
                          <a:pt x="4" y="280"/>
                        </a:lnTo>
                        <a:lnTo>
                          <a:pt x="6" y="263"/>
                        </a:lnTo>
                        <a:lnTo>
                          <a:pt x="8" y="247"/>
                        </a:lnTo>
                        <a:lnTo>
                          <a:pt x="12" y="232"/>
                        </a:lnTo>
                        <a:lnTo>
                          <a:pt x="15" y="216"/>
                        </a:lnTo>
                        <a:lnTo>
                          <a:pt x="19" y="201"/>
                        </a:lnTo>
                        <a:lnTo>
                          <a:pt x="23" y="188"/>
                        </a:lnTo>
                        <a:lnTo>
                          <a:pt x="27" y="174"/>
                        </a:lnTo>
                        <a:lnTo>
                          <a:pt x="33" y="160"/>
                        </a:lnTo>
                        <a:lnTo>
                          <a:pt x="39" y="148"/>
                        </a:lnTo>
                        <a:lnTo>
                          <a:pt x="45" y="136"/>
                        </a:lnTo>
                        <a:lnTo>
                          <a:pt x="52" y="123"/>
                        </a:lnTo>
                        <a:lnTo>
                          <a:pt x="59" y="113"/>
                        </a:lnTo>
                        <a:lnTo>
                          <a:pt x="67" y="99"/>
                        </a:lnTo>
                        <a:lnTo>
                          <a:pt x="77" y="88"/>
                        </a:lnTo>
                        <a:lnTo>
                          <a:pt x="87" y="76"/>
                        </a:lnTo>
                        <a:lnTo>
                          <a:pt x="98" y="65"/>
                        </a:lnTo>
                        <a:lnTo>
                          <a:pt x="108" y="56"/>
                        </a:lnTo>
                        <a:lnTo>
                          <a:pt x="120" y="46"/>
                        </a:lnTo>
                        <a:lnTo>
                          <a:pt x="133" y="39"/>
                        </a:lnTo>
                        <a:lnTo>
                          <a:pt x="145" y="32"/>
                        </a:lnTo>
                        <a:lnTo>
                          <a:pt x="159" y="25"/>
                        </a:lnTo>
                        <a:lnTo>
                          <a:pt x="173" y="20"/>
                        </a:lnTo>
                        <a:lnTo>
                          <a:pt x="187" y="16"/>
                        </a:lnTo>
                        <a:lnTo>
                          <a:pt x="203" y="12"/>
                        </a:lnTo>
                        <a:lnTo>
                          <a:pt x="219" y="10"/>
                        </a:lnTo>
                        <a:lnTo>
                          <a:pt x="235" y="8"/>
                        </a:lnTo>
                        <a:lnTo>
                          <a:pt x="252" y="5"/>
                        </a:lnTo>
                        <a:lnTo>
                          <a:pt x="270" y="5"/>
                        </a:lnTo>
                        <a:lnTo>
                          <a:pt x="282" y="6"/>
                        </a:lnTo>
                        <a:lnTo>
                          <a:pt x="298" y="8"/>
                        </a:lnTo>
                        <a:lnTo>
                          <a:pt x="317" y="11"/>
                        </a:lnTo>
                        <a:lnTo>
                          <a:pt x="339" y="14"/>
                        </a:lnTo>
                        <a:lnTo>
                          <a:pt x="360" y="19"/>
                        </a:lnTo>
                        <a:lnTo>
                          <a:pt x="379" y="22"/>
                        </a:lnTo>
                        <a:lnTo>
                          <a:pt x="395" y="23"/>
                        </a:lnTo>
                        <a:lnTo>
                          <a:pt x="408" y="24"/>
                        </a:lnTo>
                        <a:lnTo>
                          <a:pt x="415" y="24"/>
                        </a:lnTo>
                        <a:lnTo>
                          <a:pt x="421" y="23"/>
                        </a:lnTo>
                        <a:lnTo>
                          <a:pt x="428" y="21"/>
                        </a:lnTo>
                        <a:lnTo>
                          <a:pt x="435" y="19"/>
                        </a:lnTo>
                        <a:lnTo>
                          <a:pt x="442" y="16"/>
                        </a:lnTo>
                        <a:lnTo>
                          <a:pt x="449" y="12"/>
                        </a:lnTo>
                        <a:lnTo>
                          <a:pt x="456" y="6"/>
                        </a:lnTo>
                        <a:lnTo>
                          <a:pt x="463" y="0"/>
                        </a:lnTo>
                        <a:lnTo>
                          <a:pt x="463" y="245"/>
                        </a:lnTo>
                        <a:lnTo>
                          <a:pt x="453" y="227"/>
                        </a:lnTo>
                        <a:lnTo>
                          <a:pt x="442" y="209"/>
                        </a:lnTo>
                        <a:lnTo>
                          <a:pt x="433" y="192"/>
                        </a:lnTo>
                        <a:lnTo>
                          <a:pt x="423" y="177"/>
                        </a:lnTo>
                        <a:lnTo>
                          <a:pt x="414" y="163"/>
                        </a:lnTo>
                        <a:lnTo>
                          <a:pt x="404" y="151"/>
                        </a:lnTo>
                        <a:lnTo>
                          <a:pt x="395" y="139"/>
                        </a:lnTo>
                        <a:lnTo>
                          <a:pt x="385" y="130"/>
                        </a:lnTo>
                        <a:lnTo>
                          <a:pt x="373" y="118"/>
                        </a:lnTo>
                        <a:lnTo>
                          <a:pt x="358" y="108"/>
                        </a:lnTo>
                        <a:lnTo>
                          <a:pt x="344" y="99"/>
                        </a:lnTo>
                        <a:lnTo>
                          <a:pt x="330" y="92"/>
                        </a:lnTo>
                        <a:lnTo>
                          <a:pt x="314" y="86"/>
                        </a:lnTo>
                        <a:lnTo>
                          <a:pt x="298" y="82"/>
                        </a:lnTo>
                        <a:lnTo>
                          <a:pt x="280" y="80"/>
                        </a:lnTo>
                        <a:lnTo>
                          <a:pt x="263" y="80"/>
                        </a:lnTo>
                        <a:lnTo>
                          <a:pt x="252" y="80"/>
                        </a:lnTo>
                        <a:lnTo>
                          <a:pt x="240" y="81"/>
                        </a:lnTo>
                        <a:lnTo>
                          <a:pt x="230" y="83"/>
                        </a:lnTo>
                        <a:lnTo>
                          <a:pt x="219" y="85"/>
                        </a:lnTo>
                        <a:lnTo>
                          <a:pt x="210" y="89"/>
                        </a:lnTo>
                        <a:lnTo>
                          <a:pt x="199" y="92"/>
                        </a:lnTo>
                        <a:lnTo>
                          <a:pt x="191" y="97"/>
                        </a:lnTo>
                        <a:lnTo>
                          <a:pt x="181" y="102"/>
                        </a:lnTo>
                        <a:lnTo>
                          <a:pt x="173" y="108"/>
                        </a:lnTo>
                        <a:lnTo>
                          <a:pt x="164" y="115"/>
                        </a:lnTo>
                        <a:lnTo>
                          <a:pt x="157" y="122"/>
                        </a:lnTo>
                        <a:lnTo>
                          <a:pt x="150" y="130"/>
                        </a:lnTo>
                        <a:lnTo>
                          <a:pt x="142" y="139"/>
                        </a:lnTo>
                        <a:lnTo>
                          <a:pt x="135" y="149"/>
                        </a:lnTo>
                        <a:lnTo>
                          <a:pt x="128" y="159"/>
                        </a:lnTo>
                        <a:lnTo>
                          <a:pt x="123" y="170"/>
                        </a:lnTo>
                        <a:lnTo>
                          <a:pt x="115" y="188"/>
                        </a:lnTo>
                        <a:lnTo>
                          <a:pt x="108" y="205"/>
                        </a:lnTo>
                        <a:lnTo>
                          <a:pt x="102" y="225"/>
                        </a:lnTo>
                        <a:lnTo>
                          <a:pt x="97" y="247"/>
                        </a:lnTo>
                        <a:lnTo>
                          <a:pt x="94" y="269"/>
                        </a:lnTo>
                        <a:lnTo>
                          <a:pt x="91" y="293"/>
                        </a:lnTo>
                        <a:lnTo>
                          <a:pt x="88" y="317"/>
                        </a:lnTo>
                        <a:lnTo>
                          <a:pt x="88" y="342"/>
                        </a:lnTo>
                        <a:lnTo>
                          <a:pt x="88" y="367"/>
                        </a:lnTo>
                        <a:lnTo>
                          <a:pt x="91" y="391"/>
                        </a:lnTo>
                        <a:lnTo>
                          <a:pt x="94" y="413"/>
                        </a:lnTo>
                        <a:lnTo>
                          <a:pt x="97" y="435"/>
                        </a:lnTo>
                        <a:lnTo>
                          <a:pt x="102" y="455"/>
                        </a:lnTo>
                        <a:lnTo>
                          <a:pt x="108" y="474"/>
                        </a:lnTo>
                        <a:lnTo>
                          <a:pt x="115" y="493"/>
                        </a:lnTo>
                        <a:lnTo>
                          <a:pt x="123" y="510"/>
                        </a:lnTo>
                        <a:lnTo>
                          <a:pt x="128" y="520"/>
                        </a:lnTo>
                        <a:lnTo>
                          <a:pt x="135" y="531"/>
                        </a:lnTo>
                        <a:lnTo>
                          <a:pt x="142" y="539"/>
                        </a:lnTo>
                        <a:lnTo>
                          <a:pt x="148" y="548"/>
                        </a:lnTo>
                        <a:lnTo>
                          <a:pt x="156" y="556"/>
                        </a:lnTo>
                        <a:lnTo>
                          <a:pt x="164" y="563"/>
                        </a:lnTo>
                        <a:lnTo>
                          <a:pt x="172" y="570"/>
                        </a:lnTo>
                        <a:lnTo>
                          <a:pt x="180" y="575"/>
                        </a:lnTo>
                        <a:lnTo>
                          <a:pt x="189" y="580"/>
                        </a:lnTo>
                        <a:lnTo>
                          <a:pt x="198" y="585"/>
                        </a:lnTo>
                        <a:lnTo>
                          <a:pt x="207" y="588"/>
                        </a:lnTo>
                        <a:lnTo>
                          <a:pt x="217" y="591"/>
                        </a:lnTo>
                        <a:lnTo>
                          <a:pt x="227" y="593"/>
                        </a:lnTo>
                        <a:lnTo>
                          <a:pt x="237" y="595"/>
                        </a:lnTo>
                        <a:lnTo>
                          <a:pt x="249" y="596"/>
                        </a:lnTo>
                        <a:lnTo>
                          <a:pt x="259" y="596"/>
                        </a:lnTo>
                        <a:lnTo>
                          <a:pt x="274" y="596"/>
                        </a:lnTo>
                        <a:lnTo>
                          <a:pt x="286" y="595"/>
                        </a:lnTo>
                        <a:lnTo>
                          <a:pt x="299" y="593"/>
                        </a:lnTo>
                        <a:lnTo>
                          <a:pt x="312" y="590"/>
                        </a:lnTo>
                        <a:lnTo>
                          <a:pt x="323" y="587"/>
                        </a:lnTo>
                        <a:lnTo>
                          <a:pt x="334" y="581"/>
                        </a:lnTo>
                        <a:lnTo>
                          <a:pt x="344" y="576"/>
                        </a:lnTo>
                        <a:lnTo>
                          <a:pt x="355" y="571"/>
                        </a:lnTo>
                        <a:lnTo>
                          <a:pt x="364" y="562"/>
                        </a:lnTo>
                        <a:lnTo>
                          <a:pt x="374" y="554"/>
                        </a:lnTo>
                        <a:lnTo>
                          <a:pt x="381" y="546"/>
                        </a:lnTo>
                        <a:lnTo>
                          <a:pt x="388" y="535"/>
                        </a:lnTo>
                        <a:lnTo>
                          <a:pt x="393" y="524"/>
                        </a:lnTo>
                        <a:lnTo>
                          <a:pt x="396" y="513"/>
                        </a:lnTo>
                        <a:lnTo>
                          <a:pt x="398" y="500"/>
                        </a:lnTo>
                        <a:lnTo>
                          <a:pt x="399" y="488"/>
                        </a:lnTo>
                        <a:lnTo>
                          <a:pt x="399" y="429"/>
                        </a:lnTo>
                        <a:lnTo>
                          <a:pt x="398" y="412"/>
                        </a:lnTo>
                        <a:lnTo>
                          <a:pt x="396" y="397"/>
                        </a:lnTo>
                        <a:lnTo>
                          <a:pt x="392" y="382"/>
                        </a:lnTo>
                        <a:lnTo>
                          <a:pt x="387" y="368"/>
                        </a:lnTo>
                        <a:lnTo>
                          <a:pt x="379" y="355"/>
                        </a:lnTo>
                        <a:lnTo>
                          <a:pt x="370" y="342"/>
                        </a:lnTo>
                        <a:lnTo>
                          <a:pt x="358" y="331"/>
                        </a:lnTo>
                        <a:lnTo>
                          <a:pt x="345" y="320"/>
                        </a:lnTo>
                        <a:lnTo>
                          <a:pt x="509" y="320"/>
                        </a:lnTo>
                        <a:lnTo>
                          <a:pt x="502" y="329"/>
                        </a:lnTo>
                        <a:lnTo>
                          <a:pt x="498" y="338"/>
                        </a:lnTo>
                        <a:lnTo>
                          <a:pt x="494" y="350"/>
                        </a:lnTo>
                        <a:lnTo>
                          <a:pt x="491" y="362"/>
                        </a:lnTo>
                        <a:lnTo>
                          <a:pt x="488" y="377"/>
                        </a:lnTo>
                        <a:lnTo>
                          <a:pt x="486" y="393"/>
                        </a:lnTo>
                        <a:lnTo>
                          <a:pt x="484" y="410"/>
                        </a:lnTo>
                        <a:lnTo>
                          <a:pt x="484" y="429"/>
                        </a:lnTo>
                        <a:lnTo>
                          <a:pt x="484" y="67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" name="Freeform 948"/>
                  <p:cNvSpPr>
                    <a:spLocks noChangeAspect="1"/>
                  </p:cNvSpPr>
                  <p:nvPr/>
                </p:nvSpPr>
                <p:spPr bwMode="auto">
                  <a:xfrm>
                    <a:off x="1861" y="2262"/>
                    <a:ext cx="164" cy="193"/>
                  </a:xfrm>
                  <a:custGeom>
                    <a:avLst/>
                    <a:gdLst>
                      <a:gd name="T0" fmla="*/ 117 w 558"/>
                      <a:gd name="T1" fmla="*/ 30 h 635"/>
                      <a:gd name="T2" fmla="*/ 119 w 558"/>
                      <a:gd name="T3" fmla="*/ 25 h 635"/>
                      <a:gd name="T4" fmla="*/ 121 w 558"/>
                      <a:gd name="T5" fmla="*/ 20 h 635"/>
                      <a:gd name="T6" fmla="*/ 122 w 558"/>
                      <a:gd name="T7" fmla="*/ 16 h 635"/>
                      <a:gd name="T8" fmla="*/ 123 w 558"/>
                      <a:gd name="T9" fmla="*/ 12 h 635"/>
                      <a:gd name="T10" fmla="*/ 122 w 558"/>
                      <a:gd name="T11" fmla="*/ 11 h 635"/>
                      <a:gd name="T12" fmla="*/ 122 w 558"/>
                      <a:gd name="T13" fmla="*/ 10 h 635"/>
                      <a:gd name="T14" fmla="*/ 122 w 558"/>
                      <a:gd name="T15" fmla="*/ 8 h 635"/>
                      <a:gd name="T16" fmla="*/ 121 w 558"/>
                      <a:gd name="T17" fmla="*/ 6 h 635"/>
                      <a:gd name="T18" fmla="*/ 118 w 558"/>
                      <a:gd name="T19" fmla="*/ 3 h 635"/>
                      <a:gd name="T20" fmla="*/ 116 w 558"/>
                      <a:gd name="T21" fmla="*/ 0 h 635"/>
                      <a:gd name="T22" fmla="*/ 164 w 558"/>
                      <a:gd name="T23" fmla="*/ 0 h 635"/>
                      <a:gd name="T24" fmla="*/ 159 w 558"/>
                      <a:gd name="T25" fmla="*/ 6 h 635"/>
                      <a:gd name="T26" fmla="*/ 153 w 558"/>
                      <a:gd name="T27" fmla="*/ 12 h 635"/>
                      <a:gd name="T28" fmla="*/ 151 w 558"/>
                      <a:gd name="T29" fmla="*/ 16 h 635"/>
                      <a:gd name="T30" fmla="*/ 149 w 558"/>
                      <a:gd name="T31" fmla="*/ 19 h 635"/>
                      <a:gd name="T32" fmla="*/ 147 w 558"/>
                      <a:gd name="T33" fmla="*/ 23 h 635"/>
                      <a:gd name="T34" fmla="*/ 145 w 558"/>
                      <a:gd name="T35" fmla="*/ 26 h 635"/>
                      <a:gd name="T36" fmla="*/ 95 w 558"/>
                      <a:gd name="T37" fmla="*/ 125 h 635"/>
                      <a:gd name="T38" fmla="*/ 95 w 558"/>
                      <a:gd name="T39" fmla="*/ 160 h 635"/>
                      <a:gd name="T40" fmla="*/ 95 w 558"/>
                      <a:gd name="T41" fmla="*/ 165 h 635"/>
                      <a:gd name="T42" fmla="*/ 95 w 558"/>
                      <a:gd name="T43" fmla="*/ 170 h 635"/>
                      <a:gd name="T44" fmla="*/ 96 w 558"/>
                      <a:gd name="T45" fmla="*/ 175 h 635"/>
                      <a:gd name="T46" fmla="*/ 98 w 558"/>
                      <a:gd name="T47" fmla="*/ 179 h 635"/>
                      <a:gd name="T48" fmla="*/ 99 w 558"/>
                      <a:gd name="T49" fmla="*/ 183 h 635"/>
                      <a:gd name="T50" fmla="*/ 101 w 558"/>
                      <a:gd name="T51" fmla="*/ 187 h 635"/>
                      <a:gd name="T52" fmla="*/ 104 w 558"/>
                      <a:gd name="T53" fmla="*/ 190 h 635"/>
                      <a:gd name="T54" fmla="*/ 107 w 558"/>
                      <a:gd name="T55" fmla="*/ 193 h 635"/>
                      <a:gd name="T56" fmla="*/ 56 w 558"/>
                      <a:gd name="T57" fmla="*/ 193 h 635"/>
                      <a:gd name="T58" fmla="*/ 59 w 558"/>
                      <a:gd name="T59" fmla="*/ 190 h 635"/>
                      <a:gd name="T60" fmla="*/ 62 w 558"/>
                      <a:gd name="T61" fmla="*/ 187 h 635"/>
                      <a:gd name="T62" fmla="*/ 64 w 558"/>
                      <a:gd name="T63" fmla="*/ 183 h 635"/>
                      <a:gd name="T64" fmla="*/ 66 w 558"/>
                      <a:gd name="T65" fmla="*/ 179 h 635"/>
                      <a:gd name="T66" fmla="*/ 67 w 558"/>
                      <a:gd name="T67" fmla="*/ 175 h 635"/>
                      <a:gd name="T68" fmla="*/ 68 w 558"/>
                      <a:gd name="T69" fmla="*/ 170 h 635"/>
                      <a:gd name="T70" fmla="*/ 69 w 558"/>
                      <a:gd name="T71" fmla="*/ 165 h 635"/>
                      <a:gd name="T72" fmla="*/ 69 w 558"/>
                      <a:gd name="T73" fmla="*/ 160 h 635"/>
                      <a:gd name="T74" fmla="*/ 69 w 558"/>
                      <a:gd name="T75" fmla="*/ 126 h 635"/>
                      <a:gd name="T76" fmla="*/ 19 w 558"/>
                      <a:gd name="T77" fmla="*/ 26 h 635"/>
                      <a:gd name="T78" fmla="*/ 14 w 558"/>
                      <a:gd name="T79" fmla="*/ 19 h 635"/>
                      <a:gd name="T80" fmla="*/ 10 w 558"/>
                      <a:gd name="T81" fmla="*/ 12 h 635"/>
                      <a:gd name="T82" fmla="*/ 5 w 558"/>
                      <a:gd name="T83" fmla="*/ 6 h 635"/>
                      <a:gd name="T84" fmla="*/ 0 w 558"/>
                      <a:gd name="T85" fmla="*/ 0 h 635"/>
                      <a:gd name="T86" fmla="*/ 51 w 558"/>
                      <a:gd name="T87" fmla="*/ 0 h 635"/>
                      <a:gd name="T88" fmla="*/ 48 w 558"/>
                      <a:gd name="T89" fmla="*/ 3 h 635"/>
                      <a:gd name="T90" fmla="*/ 47 w 558"/>
                      <a:gd name="T91" fmla="*/ 6 h 635"/>
                      <a:gd name="T92" fmla="*/ 46 w 558"/>
                      <a:gd name="T93" fmla="*/ 8 h 635"/>
                      <a:gd name="T94" fmla="*/ 46 w 558"/>
                      <a:gd name="T95" fmla="*/ 9 h 635"/>
                      <a:gd name="T96" fmla="*/ 46 w 558"/>
                      <a:gd name="T97" fmla="*/ 11 h 635"/>
                      <a:gd name="T98" fmla="*/ 45 w 558"/>
                      <a:gd name="T99" fmla="*/ 12 h 635"/>
                      <a:gd name="T100" fmla="*/ 46 w 558"/>
                      <a:gd name="T101" fmla="*/ 16 h 635"/>
                      <a:gd name="T102" fmla="*/ 46 w 558"/>
                      <a:gd name="T103" fmla="*/ 20 h 635"/>
                      <a:gd name="T104" fmla="*/ 48 w 558"/>
                      <a:gd name="T105" fmla="*/ 25 h 635"/>
                      <a:gd name="T106" fmla="*/ 51 w 558"/>
                      <a:gd name="T107" fmla="*/ 30 h 635"/>
                      <a:gd name="T108" fmla="*/ 83 w 558"/>
                      <a:gd name="T109" fmla="*/ 98 h 635"/>
                      <a:gd name="T110" fmla="*/ 117 w 558"/>
                      <a:gd name="T111" fmla="*/ 30 h 635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</a:gdLst>
                    <a:ahLst/>
                    <a:cxnLst>
                      <a:cxn ang="T112">
                        <a:pos x="T0" y="T1"/>
                      </a:cxn>
                      <a:cxn ang="T113">
                        <a:pos x="T2" y="T3"/>
                      </a:cxn>
                      <a:cxn ang="T114">
                        <a:pos x="T4" y="T5"/>
                      </a:cxn>
                      <a:cxn ang="T115">
                        <a:pos x="T6" y="T7"/>
                      </a:cxn>
                      <a:cxn ang="T116">
                        <a:pos x="T8" y="T9"/>
                      </a:cxn>
                      <a:cxn ang="T117">
                        <a:pos x="T10" y="T11"/>
                      </a:cxn>
                      <a:cxn ang="T118">
                        <a:pos x="T12" y="T13"/>
                      </a:cxn>
                      <a:cxn ang="T119">
                        <a:pos x="T14" y="T15"/>
                      </a:cxn>
                      <a:cxn ang="T120">
                        <a:pos x="T16" y="T17"/>
                      </a:cxn>
                      <a:cxn ang="T121">
                        <a:pos x="T18" y="T19"/>
                      </a:cxn>
                      <a:cxn ang="T122">
                        <a:pos x="T20" y="T21"/>
                      </a:cxn>
                      <a:cxn ang="T123">
                        <a:pos x="T22" y="T23"/>
                      </a:cxn>
                      <a:cxn ang="T124">
                        <a:pos x="T24" y="T25"/>
                      </a:cxn>
                      <a:cxn ang="T125">
                        <a:pos x="T26" y="T27"/>
                      </a:cxn>
                      <a:cxn ang="T126">
                        <a:pos x="T28" y="T29"/>
                      </a:cxn>
                      <a:cxn ang="T127">
                        <a:pos x="T30" y="T31"/>
                      </a:cxn>
                      <a:cxn ang="T128">
                        <a:pos x="T32" y="T33"/>
                      </a:cxn>
                      <a:cxn ang="T129">
                        <a:pos x="T34" y="T35"/>
                      </a:cxn>
                      <a:cxn ang="T130">
                        <a:pos x="T36" y="T37"/>
                      </a:cxn>
                      <a:cxn ang="T131">
                        <a:pos x="T38" y="T39"/>
                      </a:cxn>
                      <a:cxn ang="T132">
                        <a:pos x="T40" y="T41"/>
                      </a:cxn>
                      <a:cxn ang="T133">
                        <a:pos x="T42" y="T43"/>
                      </a:cxn>
                      <a:cxn ang="T134">
                        <a:pos x="T44" y="T45"/>
                      </a:cxn>
                      <a:cxn ang="T135">
                        <a:pos x="T46" y="T47"/>
                      </a:cxn>
                      <a:cxn ang="T136">
                        <a:pos x="T48" y="T49"/>
                      </a:cxn>
                      <a:cxn ang="T137">
                        <a:pos x="T50" y="T51"/>
                      </a:cxn>
                      <a:cxn ang="T138">
                        <a:pos x="T52" y="T53"/>
                      </a:cxn>
                      <a:cxn ang="T139">
                        <a:pos x="T54" y="T55"/>
                      </a:cxn>
                      <a:cxn ang="T140">
                        <a:pos x="T56" y="T57"/>
                      </a:cxn>
                      <a:cxn ang="T141">
                        <a:pos x="T58" y="T59"/>
                      </a:cxn>
                      <a:cxn ang="T142">
                        <a:pos x="T60" y="T61"/>
                      </a:cxn>
                      <a:cxn ang="T143">
                        <a:pos x="T62" y="T63"/>
                      </a:cxn>
                      <a:cxn ang="T144">
                        <a:pos x="T64" y="T65"/>
                      </a:cxn>
                      <a:cxn ang="T145">
                        <a:pos x="T66" y="T67"/>
                      </a:cxn>
                      <a:cxn ang="T146">
                        <a:pos x="T68" y="T69"/>
                      </a:cxn>
                      <a:cxn ang="T147">
                        <a:pos x="T70" y="T71"/>
                      </a:cxn>
                      <a:cxn ang="T148">
                        <a:pos x="T72" y="T73"/>
                      </a:cxn>
                      <a:cxn ang="T149">
                        <a:pos x="T74" y="T75"/>
                      </a:cxn>
                      <a:cxn ang="T150">
                        <a:pos x="T76" y="T77"/>
                      </a:cxn>
                      <a:cxn ang="T151">
                        <a:pos x="T78" y="T79"/>
                      </a:cxn>
                      <a:cxn ang="T152">
                        <a:pos x="T80" y="T81"/>
                      </a:cxn>
                      <a:cxn ang="T153">
                        <a:pos x="T82" y="T83"/>
                      </a:cxn>
                      <a:cxn ang="T154">
                        <a:pos x="T84" y="T85"/>
                      </a:cxn>
                      <a:cxn ang="T155">
                        <a:pos x="T86" y="T87"/>
                      </a:cxn>
                      <a:cxn ang="T156">
                        <a:pos x="T88" y="T89"/>
                      </a:cxn>
                      <a:cxn ang="T157">
                        <a:pos x="T90" y="T91"/>
                      </a:cxn>
                      <a:cxn ang="T158">
                        <a:pos x="T92" y="T93"/>
                      </a:cxn>
                      <a:cxn ang="T159">
                        <a:pos x="T94" y="T95"/>
                      </a:cxn>
                      <a:cxn ang="T160">
                        <a:pos x="T96" y="T97"/>
                      </a:cxn>
                      <a:cxn ang="T161">
                        <a:pos x="T98" y="T99"/>
                      </a:cxn>
                      <a:cxn ang="T162">
                        <a:pos x="T100" y="T101"/>
                      </a:cxn>
                      <a:cxn ang="T163">
                        <a:pos x="T102" y="T103"/>
                      </a:cxn>
                      <a:cxn ang="T164">
                        <a:pos x="T104" y="T105"/>
                      </a:cxn>
                      <a:cxn ang="T165">
                        <a:pos x="T106" y="T107"/>
                      </a:cxn>
                      <a:cxn ang="T166">
                        <a:pos x="T108" y="T109"/>
                      </a:cxn>
                      <a:cxn ang="T167">
                        <a:pos x="T110" y="T111"/>
                      </a:cxn>
                    </a:cxnLst>
                    <a:rect l="0" t="0" r="r" b="b"/>
                    <a:pathLst>
                      <a:path w="558" h="635">
                        <a:moveTo>
                          <a:pt x="398" y="98"/>
                        </a:moveTo>
                        <a:lnTo>
                          <a:pt x="405" y="81"/>
                        </a:lnTo>
                        <a:lnTo>
                          <a:pt x="412" y="65"/>
                        </a:lnTo>
                        <a:lnTo>
                          <a:pt x="416" y="53"/>
                        </a:lnTo>
                        <a:lnTo>
                          <a:pt x="417" y="41"/>
                        </a:lnTo>
                        <a:lnTo>
                          <a:pt x="416" y="37"/>
                        </a:lnTo>
                        <a:lnTo>
                          <a:pt x="415" y="32"/>
                        </a:lnTo>
                        <a:lnTo>
                          <a:pt x="414" y="26"/>
                        </a:lnTo>
                        <a:lnTo>
                          <a:pt x="411" y="21"/>
                        </a:lnTo>
                        <a:lnTo>
                          <a:pt x="403" y="11"/>
                        </a:lnTo>
                        <a:lnTo>
                          <a:pt x="395" y="0"/>
                        </a:lnTo>
                        <a:lnTo>
                          <a:pt x="558" y="0"/>
                        </a:lnTo>
                        <a:lnTo>
                          <a:pt x="540" y="20"/>
                        </a:lnTo>
                        <a:lnTo>
                          <a:pt x="522" y="41"/>
                        </a:lnTo>
                        <a:lnTo>
                          <a:pt x="514" y="53"/>
                        </a:lnTo>
                        <a:lnTo>
                          <a:pt x="506" y="63"/>
                        </a:lnTo>
                        <a:lnTo>
                          <a:pt x="499" y="76"/>
                        </a:lnTo>
                        <a:lnTo>
                          <a:pt x="493" y="87"/>
                        </a:lnTo>
                        <a:lnTo>
                          <a:pt x="322" y="411"/>
                        </a:lnTo>
                        <a:lnTo>
                          <a:pt x="322" y="526"/>
                        </a:lnTo>
                        <a:lnTo>
                          <a:pt x="322" y="543"/>
                        </a:lnTo>
                        <a:lnTo>
                          <a:pt x="324" y="559"/>
                        </a:lnTo>
                        <a:lnTo>
                          <a:pt x="327" y="575"/>
                        </a:lnTo>
                        <a:lnTo>
                          <a:pt x="333" y="589"/>
                        </a:lnTo>
                        <a:lnTo>
                          <a:pt x="338" y="601"/>
                        </a:lnTo>
                        <a:lnTo>
                          <a:pt x="345" y="614"/>
                        </a:lnTo>
                        <a:lnTo>
                          <a:pt x="355" y="625"/>
                        </a:lnTo>
                        <a:lnTo>
                          <a:pt x="365" y="635"/>
                        </a:lnTo>
                        <a:lnTo>
                          <a:pt x="190" y="635"/>
                        </a:lnTo>
                        <a:lnTo>
                          <a:pt x="201" y="625"/>
                        </a:lnTo>
                        <a:lnTo>
                          <a:pt x="210" y="614"/>
                        </a:lnTo>
                        <a:lnTo>
                          <a:pt x="218" y="601"/>
                        </a:lnTo>
                        <a:lnTo>
                          <a:pt x="224" y="589"/>
                        </a:lnTo>
                        <a:lnTo>
                          <a:pt x="229" y="575"/>
                        </a:lnTo>
                        <a:lnTo>
                          <a:pt x="233" y="559"/>
                        </a:lnTo>
                        <a:lnTo>
                          <a:pt x="235" y="543"/>
                        </a:lnTo>
                        <a:lnTo>
                          <a:pt x="236" y="526"/>
                        </a:lnTo>
                        <a:lnTo>
                          <a:pt x="236" y="414"/>
                        </a:lnTo>
                        <a:lnTo>
                          <a:pt x="64" y="87"/>
                        </a:lnTo>
                        <a:lnTo>
                          <a:pt x="49" y="63"/>
                        </a:lnTo>
                        <a:lnTo>
                          <a:pt x="35" y="41"/>
                        </a:lnTo>
                        <a:lnTo>
                          <a:pt x="18" y="20"/>
                        </a:lnTo>
                        <a:lnTo>
                          <a:pt x="0" y="0"/>
                        </a:lnTo>
                        <a:lnTo>
                          <a:pt x="174" y="0"/>
                        </a:lnTo>
                        <a:lnTo>
                          <a:pt x="165" y="10"/>
                        </a:lnTo>
                        <a:lnTo>
                          <a:pt x="159" y="20"/>
                        </a:lnTo>
                        <a:lnTo>
                          <a:pt x="157" y="25"/>
                        </a:lnTo>
                        <a:lnTo>
                          <a:pt x="156" y="31"/>
                        </a:lnTo>
                        <a:lnTo>
                          <a:pt x="155" y="36"/>
                        </a:lnTo>
                        <a:lnTo>
                          <a:pt x="154" y="41"/>
                        </a:lnTo>
                        <a:lnTo>
                          <a:pt x="155" y="54"/>
                        </a:lnTo>
                        <a:lnTo>
                          <a:pt x="158" y="67"/>
                        </a:lnTo>
                        <a:lnTo>
                          <a:pt x="163" y="82"/>
                        </a:lnTo>
                        <a:lnTo>
                          <a:pt x="172" y="98"/>
                        </a:lnTo>
                        <a:lnTo>
                          <a:pt x="284" y="324"/>
                        </a:lnTo>
                        <a:lnTo>
                          <a:pt x="398" y="9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" name="Freeform 949"/>
                  <p:cNvSpPr>
                    <a:spLocks noChangeAspect="1"/>
                  </p:cNvSpPr>
                  <p:nvPr/>
                </p:nvSpPr>
                <p:spPr bwMode="auto">
                  <a:xfrm>
                    <a:off x="2240" y="2262"/>
                    <a:ext cx="143" cy="200"/>
                  </a:xfrm>
                  <a:custGeom>
                    <a:avLst/>
                    <a:gdLst>
                      <a:gd name="T0" fmla="*/ 121 w 471"/>
                      <a:gd name="T1" fmla="*/ 6 h 679"/>
                      <a:gd name="T2" fmla="*/ 125 w 471"/>
                      <a:gd name="T3" fmla="*/ 6 h 679"/>
                      <a:gd name="T4" fmla="*/ 130 w 471"/>
                      <a:gd name="T5" fmla="*/ 4 h 679"/>
                      <a:gd name="T6" fmla="*/ 135 w 471"/>
                      <a:gd name="T7" fmla="*/ 1 h 679"/>
                      <a:gd name="T8" fmla="*/ 137 w 471"/>
                      <a:gd name="T9" fmla="*/ 62 h 679"/>
                      <a:gd name="T10" fmla="*/ 132 w 471"/>
                      <a:gd name="T11" fmla="*/ 52 h 679"/>
                      <a:gd name="T12" fmla="*/ 126 w 471"/>
                      <a:gd name="T13" fmla="*/ 44 h 679"/>
                      <a:gd name="T14" fmla="*/ 118 w 471"/>
                      <a:gd name="T15" fmla="*/ 37 h 679"/>
                      <a:gd name="T16" fmla="*/ 110 w 471"/>
                      <a:gd name="T17" fmla="*/ 32 h 679"/>
                      <a:gd name="T18" fmla="*/ 101 w 471"/>
                      <a:gd name="T19" fmla="*/ 30 h 679"/>
                      <a:gd name="T20" fmla="*/ 92 w 471"/>
                      <a:gd name="T21" fmla="*/ 28 h 679"/>
                      <a:gd name="T22" fmla="*/ 81 w 471"/>
                      <a:gd name="T23" fmla="*/ 26 h 679"/>
                      <a:gd name="T24" fmla="*/ 69 w 471"/>
                      <a:gd name="T25" fmla="*/ 26 h 679"/>
                      <a:gd name="T26" fmla="*/ 56 w 471"/>
                      <a:gd name="T27" fmla="*/ 27 h 679"/>
                      <a:gd name="T28" fmla="*/ 52 w 471"/>
                      <a:gd name="T29" fmla="*/ 28 h 679"/>
                      <a:gd name="T30" fmla="*/ 48 w 471"/>
                      <a:gd name="T31" fmla="*/ 29 h 679"/>
                      <a:gd name="T32" fmla="*/ 44 w 471"/>
                      <a:gd name="T33" fmla="*/ 32 h 679"/>
                      <a:gd name="T34" fmla="*/ 41 w 471"/>
                      <a:gd name="T35" fmla="*/ 36 h 679"/>
                      <a:gd name="T36" fmla="*/ 39 w 471"/>
                      <a:gd name="T37" fmla="*/ 40 h 679"/>
                      <a:gd name="T38" fmla="*/ 39 w 471"/>
                      <a:gd name="T39" fmla="*/ 46 h 679"/>
                      <a:gd name="T40" fmla="*/ 73 w 471"/>
                      <a:gd name="T41" fmla="*/ 85 h 679"/>
                      <a:gd name="T42" fmla="*/ 85 w 471"/>
                      <a:gd name="T43" fmla="*/ 84 h 679"/>
                      <a:gd name="T44" fmla="*/ 94 w 471"/>
                      <a:gd name="T45" fmla="*/ 81 h 679"/>
                      <a:gd name="T46" fmla="*/ 99 w 471"/>
                      <a:gd name="T47" fmla="*/ 79 h 679"/>
                      <a:gd name="T48" fmla="*/ 103 w 471"/>
                      <a:gd name="T49" fmla="*/ 76 h 679"/>
                      <a:gd name="T50" fmla="*/ 110 w 471"/>
                      <a:gd name="T51" fmla="*/ 69 h 679"/>
                      <a:gd name="T52" fmla="*/ 106 w 471"/>
                      <a:gd name="T53" fmla="*/ 118 h 679"/>
                      <a:gd name="T54" fmla="*/ 99 w 471"/>
                      <a:gd name="T55" fmla="*/ 112 h 679"/>
                      <a:gd name="T56" fmla="*/ 89 w 471"/>
                      <a:gd name="T57" fmla="*/ 108 h 679"/>
                      <a:gd name="T58" fmla="*/ 79 w 471"/>
                      <a:gd name="T59" fmla="*/ 106 h 679"/>
                      <a:gd name="T60" fmla="*/ 39 w 471"/>
                      <a:gd name="T61" fmla="*/ 105 h 679"/>
                      <a:gd name="T62" fmla="*/ 39 w 471"/>
                      <a:gd name="T63" fmla="*/ 157 h 679"/>
                      <a:gd name="T64" fmla="*/ 40 w 471"/>
                      <a:gd name="T65" fmla="*/ 163 h 679"/>
                      <a:gd name="T66" fmla="*/ 43 w 471"/>
                      <a:gd name="T67" fmla="*/ 167 h 679"/>
                      <a:gd name="T68" fmla="*/ 46 w 471"/>
                      <a:gd name="T69" fmla="*/ 170 h 679"/>
                      <a:gd name="T70" fmla="*/ 51 w 471"/>
                      <a:gd name="T71" fmla="*/ 172 h 679"/>
                      <a:gd name="T72" fmla="*/ 55 w 471"/>
                      <a:gd name="T73" fmla="*/ 173 h 679"/>
                      <a:gd name="T74" fmla="*/ 64 w 471"/>
                      <a:gd name="T75" fmla="*/ 174 h 679"/>
                      <a:gd name="T76" fmla="*/ 78 w 471"/>
                      <a:gd name="T77" fmla="*/ 175 h 679"/>
                      <a:gd name="T78" fmla="*/ 91 w 471"/>
                      <a:gd name="T79" fmla="*/ 174 h 679"/>
                      <a:gd name="T80" fmla="*/ 101 w 471"/>
                      <a:gd name="T81" fmla="*/ 172 h 679"/>
                      <a:gd name="T82" fmla="*/ 111 w 471"/>
                      <a:gd name="T83" fmla="*/ 169 h 679"/>
                      <a:gd name="T84" fmla="*/ 119 w 471"/>
                      <a:gd name="T85" fmla="*/ 165 h 679"/>
                      <a:gd name="T86" fmla="*/ 127 w 471"/>
                      <a:gd name="T87" fmla="*/ 159 h 679"/>
                      <a:gd name="T88" fmla="*/ 134 w 471"/>
                      <a:gd name="T89" fmla="*/ 152 h 679"/>
                      <a:gd name="T90" fmla="*/ 140 w 471"/>
                      <a:gd name="T91" fmla="*/ 142 h 679"/>
                      <a:gd name="T92" fmla="*/ 143 w 471"/>
                      <a:gd name="T93" fmla="*/ 200 h 679"/>
                      <a:gd name="T94" fmla="*/ 139 w 471"/>
                      <a:gd name="T95" fmla="*/ 197 h 679"/>
                      <a:gd name="T96" fmla="*/ 134 w 471"/>
                      <a:gd name="T97" fmla="*/ 195 h 679"/>
                      <a:gd name="T98" fmla="*/ 128 w 471"/>
                      <a:gd name="T99" fmla="*/ 194 h 679"/>
                      <a:gd name="T100" fmla="*/ 123 w 471"/>
                      <a:gd name="T101" fmla="*/ 194 h 679"/>
                      <a:gd name="T102" fmla="*/ 3 w 471"/>
                      <a:gd name="T103" fmla="*/ 191 h 679"/>
                      <a:gd name="T104" fmla="*/ 8 w 471"/>
                      <a:gd name="T105" fmla="*/ 184 h 679"/>
                      <a:gd name="T106" fmla="*/ 11 w 471"/>
                      <a:gd name="T107" fmla="*/ 176 h 679"/>
                      <a:gd name="T108" fmla="*/ 13 w 471"/>
                      <a:gd name="T109" fmla="*/ 167 h 679"/>
                      <a:gd name="T110" fmla="*/ 13 w 471"/>
                      <a:gd name="T111" fmla="*/ 39 h 679"/>
                      <a:gd name="T112" fmla="*/ 12 w 471"/>
                      <a:gd name="T113" fmla="*/ 29 h 679"/>
                      <a:gd name="T114" fmla="*/ 10 w 471"/>
                      <a:gd name="T115" fmla="*/ 20 h 679"/>
                      <a:gd name="T116" fmla="*/ 5 w 471"/>
                      <a:gd name="T117" fmla="*/ 13 h 679"/>
                      <a:gd name="T118" fmla="*/ 0 w 471"/>
                      <a:gd name="T119" fmla="*/ 7 h 679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</a:gdLst>
                    <a:ahLst/>
                    <a:cxnLst>
                      <a:cxn ang="T120">
                        <a:pos x="T0" y="T1"/>
                      </a:cxn>
                      <a:cxn ang="T121">
                        <a:pos x="T2" y="T3"/>
                      </a:cxn>
                      <a:cxn ang="T122">
                        <a:pos x="T4" y="T5"/>
                      </a:cxn>
                      <a:cxn ang="T123">
                        <a:pos x="T6" y="T7"/>
                      </a:cxn>
                      <a:cxn ang="T124">
                        <a:pos x="T8" y="T9"/>
                      </a:cxn>
                      <a:cxn ang="T125">
                        <a:pos x="T10" y="T11"/>
                      </a:cxn>
                      <a:cxn ang="T126">
                        <a:pos x="T12" y="T13"/>
                      </a:cxn>
                      <a:cxn ang="T127">
                        <a:pos x="T14" y="T15"/>
                      </a:cxn>
                      <a:cxn ang="T128">
                        <a:pos x="T16" y="T17"/>
                      </a:cxn>
                      <a:cxn ang="T129">
                        <a:pos x="T18" y="T19"/>
                      </a:cxn>
                      <a:cxn ang="T130">
                        <a:pos x="T20" y="T21"/>
                      </a:cxn>
                      <a:cxn ang="T131">
                        <a:pos x="T22" y="T23"/>
                      </a:cxn>
                      <a:cxn ang="T132">
                        <a:pos x="T24" y="T25"/>
                      </a:cxn>
                      <a:cxn ang="T133">
                        <a:pos x="T26" y="T27"/>
                      </a:cxn>
                      <a:cxn ang="T134">
                        <a:pos x="T28" y="T29"/>
                      </a:cxn>
                      <a:cxn ang="T135">
                        <a:pos x="T30" y="T31"/>
                      </a:cxn>
                      <a:cxn ang="T136">
                        <a:pos x="T32" y="T33"/>
                      </a:cxn>
                      <a:cxn ang="T137">
                        <a:pos x="T34" y="T35"/>
                      </a:cxn>
                      <a:cxn ang="T138">
                        <a:pos x="T36" y="T37"/>
                      </a:cxn>
                      <a:cxn ang="T139">
                        <a:pos x="T38" y="T39"/>
                      </a:cxn>
                      <a:cxn ang="T140">
                        <a:pos x="T40" y="T41"/>
                      </a:cxn>
                      <a:cxn ang="T141">
                        <a:pos x="T42" y="T43"/>
                      </a:cxn>
                      <a:cxn ang="T142">
                        <a:pos x="T44" y="T45"/>
                      </a:cxn>
                      <a:cxn ang="T143">
                        <a:pos x="T46" y="T47"/>
                      </a:cxn>
                      <a:cxn ang="T144">
                        <a:pos x="T48" y="T49"/>
                      </a:cxn>
                      <a:cxn ang="T145">
                        <a:pos x="T50" y="T51"/>
                      </a:cxn>
                      <a:cxn ang="T146">
                        <a:pos x="T52" y="T53"/>
                      </a:cxn>
                      <a:cxn ang="T147">
                        <a:pos x="T54" y="T55"/>
                      </a:cxn>
                      <a:cxn ang="T148">
                        <a:pos x="T56" y="T57"/>
                      </a:cxn>
                      <a:cxn ang="T149">
                        <a:pos x="T58" y="T59"/>
                      </a:cxn>
                      <a:cxn ang="T150">
                        <a:pos x="T60" y="T61"/>
                      </a:cxn>
                      <a:cxn ang="T151">
                        <a:pos x="T62" y="T63"/>
                      </a:cxn>
                      <a:cxn ang="T152">
                        <a:pos x="T64" y="T65"/>
                      </a:cxn>
                      <a:cxn ang="T153">
                        <a:pos x="T66" y="T67"/>
                      </a:cxn>
                      <a:cxn ang="T154">
                        <a:pos x="T68" y="T69"/>
                      </a:cxn>
                      <a:cxn ang="T155">
                        <a:pos x="T70" y="T71"/>
                      </a:cxn>
                      <a:cxn ang="T156">
                        <a:pos x="T72" y="T73"/>
                      </a:cxn>
                      <a:cxn ang="T157">
                        <a:pos x="T74" y="T75"/>
                      </a:cxn>
                      <a:cxn ang="T158">
                        <a:pos x="T76" y="T77"/>
                      </a:cxn>
                      <a:cxn ang="T159">
                        <a:pos x="T78" y="T79"/>
                      </a:cxn>
                      <a:cxn ang="T160">
                        <a:pos x="T80" y="T81"/>
                      </a:cxn>
                      <a:cxn ang="T161">
                        <a:pos x="T82" y="T83"/>
                      </a:cxn>
                      <a:cxn ang="T162">
                        <a:pos x="T84" y="T85"/>
                      </a:cxn>
                      <a:cxn ang="T163">
                        <a:pos x="T86" y="T87"/>
                      </a:cxn>
                      <a:cxn ang="T164">
                        <a:pos x="T88" y="T89"/>
                      </a:cxn>
                      <a:cxn ang="T165">
                        <a:pos x="T90" y="T91"/>
                      </a:cxn>
                      <a:cxn ang="T166">
                        <a:pos x="T92" y="T93"/>
                      </a:cxn>
                      <a:cxn ang="T167">
                        <a:pos x="T94" y="T95"/>
                      </a:cxn>
                      <a:cxn ang="T168">
                        <a:pos x="T96" y="T97"/>
                      </a:cxn>
                      <a:cxn ang="T169">
                        <a:pos x="T98" y="T99"/>
                      </a:cxn>
                      <a:cxn ang="T170">
                        <a:pos x="T100" y="T101"/>
                      </a:cxn>
                      <a:cxn ang="T171">
                        <a:pos x="T102" y="T103"/>
                      </a:cxn>
                      <a:cxn ang="T172">
                        <a:pos x="T104" y="T105"/>
                      </a:cxn>
                      <a:cxn ang="T173">
                        <a:pos x="T106" y="T107"/>
                      </a:cxn>
                      <a:cxn ang="T174">
                        <a:pos x="T108" y="T109"/>
                      </a:cxn>
                      <a:cxn ang="T175">
                        <a:pos x="T110" y="T111"/>
                      </a:cxn>
                      <a:cxn ang="T176">
                        <a:pos x="T112" y="T113"/>
                      </a:cxn>
                      <a:cxn ang="T177">
                        <a:pos x="T114" y="T115"/>
                      </a:cxn>
                      <a:cxn ang="T178">
                        <a:pos x="T116" y="T117"/>
                      </a:cxn>
                      <a:cxn ang="T179">
                        <a:pos x="T118" y="T119"/>
                      </a:cxn>
                    </a:cxnLst>
                    <a:rect l="0" t="0" r="r" b="b"/>
                    <a:pathLst>
                      <a:path w="471" h="679">
                        <a:moveTo>
                          <a:pt x="390" y="23"/>
                        </a:moveTo>
                        <a:lnTo>
                          <a:pt x="398" y="22"/>
                        </a:lnTo>
                        <a:lnTo>
                          <a:pt x="406" y="21"/>
                        </a:lnTo>
                        <a:lnTo>
                          <a:pt x="413" y="20"/>
                        </a:lnTo>
                        <a:lnTo>
                          <a:pt x="422" y="17"/>
                        </a:lnTo>
                        <a:lnTo>
                          <a:pt x="429" y="14"/>
                        </a:lnTo>
                        <a:lnTo>
                          <a:pt x="437" y="10"/>
                        </a:lnTo>
                        <a:lnTo>
                          <a:pt x="445" y="5"/>
                        </a:lnTo>
                        <a:lnTo>
                          <a:pt x="452" y="0"/>
                        </a:lnTo>
                        <a:lnTo>
                          <a:pt x="452" y="209"/>
                        </a:lnTo>
                        <a:lnTo>
                          <a:pt x="445" y="193"/>
                        </a:lnTo>
                        <a:lnTo>
                          <a:pt x="436" y="177"/>
                        </a:lnTo>
                        <a:lnTo>
                          <a:pt x="426" y="162"/>
                        </a:lnTo>
                        <a:lnTo>
                          <a:pt x="416" y="149"/>
                        </a:lnTo>
                        <a:lnTo>
                          <a:pt x="403" y="138"/>
                        </a:lnTo>
                        <a:lnTo>
                          <a:pt x="390" y="127"/>
                        </a:lnTo>
                        <a:lnTo>
                          <a:pt x="376" y="119"/>
                        </a:lnTo>
                        <a:lnTo>
                          <a:pt x="361" y="110"/>
                        </a:lnTo>
                        <a:lnTo>
                          <a:pt x="348" y="105"/>
                        </a:lnTo>
                        <a:lnTo>
                          <a:pt x="333" y="101"/>
                        </a:lnTo>
                        <a:lnTo>
                          <a:pt x="319" y="97"/>
                        </a:lnTo>
                        <a:lnTo>
                          <a:pt x="302" y="94"/>
                        </a:lnTo>
                        <a:lnTo>
                          <a:pt x="284" y="91"/>
                        </a:lnTo>
                        <a:lnTo>
                          <a:pt x="266" y="89"/>
                        </a:lnTo>
                        <a:lnTo>
                          <a:pt x="246" y="88"/>
                        </a:lnTo>
                        <a:lnTo>
                          <a:pt x="226" y="88"/>
                        </a:lnTo>
                        <a:lnTo>
                          <a:pt x="204" y="89"/>
                        </a:lnTo>
                        <a:lnTo>
                          <a:pt x="186" y="90"/>
                        </a:lnTo>
                        <a:lnTo>
                          <a:pt x="178" y="93"/>
                        </a:lnTo>
                        <a:lnTo>
                          <a:pt x="171" y="94"/>
                        </a:lnTo>
                        <a:lnTo>
                          <a:pt x="164" y="96"/>
                        </a:lnTo>
                        <a:lnTo>
                          <a:pt x="159" y="99"/>
                        </a:lnTo>
                        <a:lnTo>
                          <a:pt x="151" y="103"/>
                        </a:lnTo>
                        <a:lnTo>
                          <a:pt x="145" y="108"/>
                        </a:lnTo>
                        <a:lnTo>
                          <a:pt x="140" y="114"/>
                        </a:lnTo>
                        <a:lnTo>
                          <a:pt x="135" y="121"/>
                        </a:lnTo>
                        <a:lnTo>
                          <a:pt x="132" y="128"/>
                        </a:lnTo>
                        <a:lnTo>
                          <a:pt x="129" y="137"/>
                        </a:lnTo>
                        <a:lnTo>
                          <a:pt x="128" y="145"/>
                        </a:lnTo>
                        <a:lnTo>
                          <a:pt x="128" y="156"/>
                        </a:lnTo>
                        <a:lnTo>
                          <a:pt x="128" y="290"/>
                        </a:lnTo>
                        <a:lnTo>
                          <a:pt x="242" y="290"/>
                        </a:lnTo>
                        <a:lnTo>
                          <a:pt x="261" y="289"/>
                        </a:lnTo>
                        <a:lnTo>
                          <a:pt x="279" y="286"/>
                        </a:lnTo>
                        <a:lnTo>
                          <a:pt x="294" y="282"/>
                        </a:lnTo>
                        <a:lnTo>
                          <a:pt x="310" y="276"/>
                        </a:lnTo>
                        <a:lnTo>
                          <a:pt x="318" y="273"/>
                        </a:lnTo>
                        <a:lnTo>
                          <a:pt x="325" y="268"/>
                        </a:lnTo>
                        <a:lnTo>
                          <a:pt x="331" y="263"/>
                        </a:lnTo>
                        <a:lnTo>
                          <a:pt x="338" y="258"/>
                        </a:lnTo>
                        <a:lnTo>
                          <a:pt x="350" y="246"/>
                        </a:lnTo>
                        <a:lnTo>
                          <a:pt x="361" y="234"/>
                        </a:lnTo>
                        <a:lnTo>
                          <a:pt x="361" y="413"/>
                        </a:lnTo>
                        <a:lnTo>
                          <a:pt x="350" y="400"/>
                        </a:lnTo>
                        <a:lnTo>
                          <a:pt x="338" y="389"/>
                        </a:lnTo>
                        <a:lnTo>
                          <a:pt x="325" y="380"/>
                        </a:lnTo>
                        <a:lnTo>
                          <a:pt x="310" y="372"/>
                        </a:lnTo>
                        <a:lnTo>
                          <a:pt x="294" y="365"/>
                        </a:lnTo>
                        <a:lnTo>
                          <a:pt x="279" y="361"/>
                        </a:lnTo>
                        <a:lnTo>
                          <a:pt x="261" y="359"/>
                        </a:lnTo>
                        <a:lnTo>
                          <a:pt x="242" y="358"/>
                        </a:lnTo>
                        <a:lnTo>
                          <a:pt x="128" y="358"/>
                        </a:lnTo>
                        <a:lnTo>
                          <a:pt x="128" y="522"/>
                        </a:lnTo>
                        <a:lnTo>
                          <a:pt x="128" y="533"/>
                        </a:lnTo>
                        <a:lnTo>
                          <a:pt x="130" y="542"/>
                        </a:lnTo>
                        <a:lnTo>
                          <a:pt x="132" y="552"/>
                        </a:lnTo>
                        <a:lnTo>
                          <a:pt x="136" y="559"/>
                        </a:lnTo>
                        <a:lnTo>
                          <a:pt x="141" y="566"/>
                        </a:lnTo>
                        <a:lnTo>
                          <a:pt x="147" y="573"/>
                        </a:lnTo>
                        <a:lnTo>
                          <a:pt x="153" y="578"/>
                        </a:lnTo>
                        <a:lnTo>
                          <a:pt x="161" y="582"/>
                        </a:lnTo>
                        <a:lnTo>
                          <a:pt x="167" y="584"/>
                        </a:lnTo>
                        <a:lnTo>
                          <a:pt x="173" y="586"/>
                        </a:lnTo>
                        <a:lnTo>
                          <a:pt x="182" y="588"/>
                        </a:lnTo>
                        <a:lnTo>
                          <a:pt x="190" y="591"/>
                        </a:lnTo>
                        <a:lnTo>
                          <a:pt x="211" y="592"/>
                        </a:lnTo>
                        <a:lnTo>
                          <a:pt x="234" y="593"/>
                        </a:lnTo>
                        <a:lnTo>
                          <a:pt x="258" y="593"/>
                        </a:lnTo>
                        <a:lnTo>
                          <a:pt x="279" y="592"/>
                        </a:lnTo>
                        <a:lnTo>
                          <a:pt x="299" y="590"/>
                        </a:lnTo>
                        <a:lnTo>
                          <a:pt x="318" y="587"/>
                        </a:lnTo>
                        <a:lnTo>
                          <a:pt x="334" y="583"/>
                        </a:lnTo>
                        <a:lnTo>
                          <a:pt x="350" y="580"/>
                        </a:lnTo>
                        <a:lnTo>
                          <a:pt x="364" y="575"/>
                        </a:lnTo>
                        <a:lnTo>
                          <a:pt x="377" y="568"/>
                        </a:lnTo>
                        <a:lnTo>
                          <a:pt x="391" y="561"/>
                        </a:lnTo>
                        <a:lnTo>
                          <a:pt x="405" y="552"/>
                        </a:lnTo>
                        <a:lnTo>
                          <a:pt x="418" y="541"/>
                        </a:lnTo>
                        <a:lnTo>
                          <a:pt x="430" y="528"/>
                        </a:lnTo>
                        <a:lnTo>
                          <a:pt x="441" y="515"/>
                        </a:lnTo>
                        <a:lnTo>
                          <a:pt x="452" y="499"/>
                        </a:lnTo>
                        <a:lnTo>
                          <a:pt x="462" y="482"/>
                        </a:lnTo>
                        <a:lnTo>
                          <a:pt x="471" y="463"/>
                        </a:lnTo>
                        <a:lnTo>
                          <a:pt x="471" y="679"/>
                        </a:lnTo>
                        <a:lnTo>
                          <a:pt x="464" y="674"/>
                        </a:lnTo>
                        <a:lnTo>
                          <a:pt x="457" y="670"/>
                        </a:lnTo>
                        <a:lnTo>
                          <a:pt x="448" y="666"/>
                        </a:lnTo>
                        <a:lnTo>
                          <a:pt x="441" y="663"/>
                        </a:lnTo>
                        <a:lnTo>
                          <a:pt x="431" y="661"/>
                        </a:lnTo>
                        <a:lnTo>
                          <a:pt x="423" y="660"/>
                        </a:lnTo>
                        <a:lnTo>
                          <a:pt x="413" y="659"/>
                        </a:lnTo>
                        <a:lnTo>
                          <a:pt x="404" y="658"/>
                        </a:lnTo>
                        <a:lnTo>
                          <a:pt x="0" y="658"/>
                        </a:lnTo>
                        <a:lnTo>
                          <a:pt x="10" y="648"/>
                        </a:lnTo>
                        <a:lnTo>
                          <a:pt x="18" y="637"/>
                        </a:lnTo>
                        <a:lnTo>
                          <a:pt x="26" y="624"/>
                        </a:lnTo>
                        <a:lnTo>
                          <a:pt x="32" y="612"/>
                        </a:lnTo>
                        <a:lnTo>
                          <a:pt x="37" y="598"/>
                        </a:lnTo>
                        <a:lnTo>
                          <a:pt x="41" y="582"/>
                        </a:lnTo>
                        <a:lnTo>
                          <a:pt x="43" y="566"/>
                        </a:lnTo>
                        <a:lnTo>
                          <a:pt x="43" y="549"/>
                        </a:lnTo>
                        <a:lnTo>
                          <a:pt x="43" y="132"/>
                        </a:lnTo>
                        <a:lnTo>
                          <a:pt x="43" y="115"/>
                        </a:lnTo>
                        <a:lnTo>
                          <a:pt x="41" y="99"/>
                        </a:lnTo>
                        <a:lnTo>
                          <a:pt x="37" y="84"/>
                        </a:lnTo>
                        <a:lnTo>
                          <a:pt x="32" y="69"/>
                        </a:lnTo>
                        <a:lnTo>
                          <a:pt x="26" y="57"/>
                        </a:lnTo>
                        <a:lnTo>
                          <a:pt x="18" y="45"/>
                        </a:lnTo>
                        <a:lnTo>
                          <a:pt x="10" y="34"/>
                        </a:lnTo>
                        <a:lnTo>
                          <a:pt x="0" y="23"/>
                        </a:lnTo>
                        <a:lnTo>
                          <a:pt x="39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" name="Freeform 950"/>
                  <p:cNvSpPr>
                    <a:spLocks noChangeAspect="1"/>
                  </p:cNvSpPr>
                  <p:nvPr/>
                </p:nvSpPr>
                <p:spPr bwMode="auto">
                  <a:xfrm>
                    <a:off x="2619" y="2262"/>
                    <a:ext cx="143" cy="193"/>
                  </a:xfrm>
                  <a:custGeom>
                    <a:avLst/>
                    <a:gdLst>
                      <a:gd name="T0" fmla="*/ 85 w 477"/>
                      <a:gd name="T1" fmla="*/ 166 h 658"/>
                      <a:gd name="T2" fmla="*/ 86 w 477"/>
                      <a:gd name="T3" fmla="*/ 175 h 658"/>
                      <a:gd name="T4" fmla="*/ 89 w 477"/>
                      <a:gd name="T5" fmla="*/ 183 h 658"/>
                      <a:gd name="T6" fmla="*/ 94 w 477"/>
                      <a:gd name="T7" fmla="*/ 190 h 658"/>
                      <a:gd name="T8" fmla="*/ 46 w 477"/>
                      <a:gd name="T9" fmla="*/ 193 h 658"/>
                      <a:gd name="T10" fmla="*/ 51 w 477"/>
                      <a:gd name="T11" fmla="*/ 187 h 658"/>
                      <a:gd name="T12" fmla="*/ 55 w 477"/>
                      <a:gd name="T13" fmla="*/ 180 h 658"/>
                      <a:gd name="T14" fmla="*/ 58 w 477"/>
                      <a:gd name="T15" fmla="*/ 171 h 658"/>
                      <a:gd name="T16" fmla="*/ 58 w 477"/>
                      <a:gd name="T17" fmla="*/ 161 h 658"/>
                      <a:gd name="T18" fmla="*/ 58 w 477"/>
                      <a:gd name="T19" fmla="*/ 39 h 658"/>
                      <a:gd name="T20" fmla="*/ 57 w 477"/>
                      <a:gd name="T21" fmla="*/ 33 h 658"/>
                      <a:gd name="T22" fmla="*/ 56 w 477"/>
                      <a:gd name="T23" fmla="*/ 31 h 658"/>
                      <a:gd name="T24" fmla="*/ 54 w 477"/>
                      <a:gd name="T25" fmla="*/ 29 h 658"/>
                      <a:gd name="T26" fmla="*/ 52 w 477"/>
                      <a:gd name="T27" fmla="*/ 27 h 658"/>
                      <a:gd name="T28" fmla="*/ 47 w 477"/>
                      <a:gd name="T29" fmla="*/ 26 h 658"/>
                      <a:gd name="T30" fmla="*/ 40 w 477"/>
                      <a:gd name="T31" fmla="*/ 26 h 658"/>
                      <a:gd name="T32" fmla="*/ 33 w 477"/>
                      <a:gd name="T33" fmla="*/ 27 h 658"/>
                      <a:gd name="T34" fmla="*/ 26 w 477"/>
                      <a:gd name="T35" fmla="*/ 30 h 658"/>
                      <a:gd name="T36" fmla="*/ 20 w 477"/>
                      <a:gd name="T37" fmla="*/ 34 h 658"/>
                      <a:gd name="T38" fmla="*/ 15 w 477"/>
                      <a:gd name="T39" fmla="*/ 39 h 658"/>
                      <a:gd name="T40" fmla="*/ 10 w 477"/>
                      <a:gd name="T41" fmla="*/ 45 h 658"/>
                      <a:gd name="T42" fmla="*/ 5 w 477"/>
                      <a:gd name="T43" fmla="*/ 53 h 658"/>
                      <a:gd name="T44" fmla="*/ 2 w 477"/>
                      <a:gd name="T45" fmla="*/ 63 h 658"/>
                      <a:gd name="T46" fmla="*/ 0 w 477"/>
                      <a:gd name="T47" fmla="*/ 0 h 658"/>
                      <a:gd name="T48" fmla="*/ 4 w 477"/>
                      <a:gd name="T49" fmla="*/ 3 h 658"/>
                      <a:gd name="T50" fmla="*/ 7 w 477"/>
                      <a:gd name="T51" fmla="*/ 5 h 658"/>
                      <a:gd name="T52" fmla="*/ 11 w 477"/>
                      <a:gd name="T53" fmla="*/ 6 h 658"/>
                      <a:gd name="T54" fmla="*/ 15 w 477"/>
                      <a:gd name="T55" fmla="*/ 7 h 658"/>
                      <a:gd name="T56" fmla="*/ 131 w 477"/>
                      <a:gd name="T57" fmla="*/ 6 h 658"/>
                      <a:gd name="T58" fmla="*/ 134 w 477"/>
                      <a:gd name="T59" fmla="*/ 6 h 658"/>
                      <a:gd name="T60" fmla="*/ 138 w 477"/>
                      <a:gd name="T61" fmla="*/ 4 h 658"/>
                      <a:gd name="T62" fmla="*/ 141 w 477"/>
                      <a:gd name="T63" fmla="*/ 1 h 658"/>
                      <a:gd name="T64" fmla="*/ 143 w 477"/>
                      <a:gd name="T65" fmla="*/ 68 h 658"/>
                      <a:gd name="T66" fmla="*/ 140 w 477"/>
                      <a:gd name="T67" fmla="*/ 58 h 658"/>
                      <a:gd name="T68" fmla="*/ 136 w 477"/>
                      <a:gd name="T69" fmla="*/ 49 h 658"/>
                      <a:gd name="T70" fmla="*/ 131 w 477"/>
                      <a:gd name="T71" fmla="*/ 42 h 658"/>
                      <a:gd name="T72" fmla="*/ 126 w 477"/>
                      <a:gd name="T73" fmla="*/ 36 h 658"/>
                      <a:gd name="T74" fmla="*/ 121 w 477"/>
                      <a:gd name="T75" fmla="*/ 31 h 658"/>
                      <a:gd name="T76" fmla="*/ 114 w 477"/>
                      <a:gd name="T77" fmla="*/ 28 h 658"/>
                      <a:gd name="T78" fmla="*/ 107 w 477"/>
                      <a:gd name="T79" fmla="*/ 26 h 658"/>
                      <a:gd name="T80" fmla="*/ 100 w 477"/>
                      <a:gd name="T81" fmla="*/ 25 h 658"/>
                      <a:gd name="T82" fmla="*/ 93 w 477"/>
                      <a:gd name="T83" fmla="*/ 26 h 658"/>
                      <a:gd name="T84" fmla="*/ 91 w 477"/>
                      <a:gd name="T85" fmla="*/ 28 h 658"/>
                      <a:gd name="T86" fmla="*/ 88 w 477"/>
                      <a:gd name="T87" fmla="*/ 30 h 658"/>
                      <a:gd name="T88" fmla="*/ 87 w 477"/>
                      <a:gd name="T89" fmla="*/ 32 h 658"/>
                      <a:gd name="T90" fmla="*/ 85 w 477"/>
                      <a:gd name="T91" fmla="*/ 35 h 658"/>
                      <a:gd name="T92" fmla="*/ 84 w 477"/>
                      <a:gd name="T93" fmla="*/ 43 h 658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</a:gdLst>
                    <a:ahLst/>
                    <a:cxnLst>
                      <a:cxn ang="T94">
                        <a:pos x="T0" y="T1"/>
                      </a:cxn>
                      <a:cxn ang="T95">
                        <a:pos x="T2" y="T3"/>
                      </a:cxn>
                      <a:cxn ang="T96">
                        <a:pos x="T4" y="T5"/>
                      </a:cxn>
                      <a:cxn ang="T97">
                        <a:pos x="T6" y="T7"/>
                      </a:cxn>
                      <a:cxn ang="T98">
                        <a:pos x="T8" y="T9"/>
                      </a:cxn>
                      <a:cxn ang="T99">
                        <a:pos x="T10" y="T11"/>
                      </a:cxn>
                      <a:cxn ang="T100">
                        <a:pos x="T12" y="T13"/>
                      </a:cxn>
                      <a:cxn ang="T101">
                        <a:pos x="T14" y="T15"/>
                      </a:cxn>
                      <a:cxn ang="T102">
                        <a:pos x="T16" y="T17"/>
                      </a:cxn>
                      <a:cxn ang="T103">
                        <a:pos x="T18" y="T19"/>
                      </a:cxn>
                      <a:cxn ang="T104">
                        <a:pos x="T20" y="T21"/>
                      </a:cxn>
                      <a:cxn ang="T105">
                        <a:pos x="T22" y="T23"/>
                      </a:cxn>
                      <a:cxn ang="T106">
                        <a:pos x="T24" y="T25"/>
                      </a:cxn>
                      <a:cxn ang="T107">
                        <a:pos x="T26" y="T27"/>
                      </a:cxn>
                      <a:cxn ang="T108">
                        <a:pos x="T28" y="T29"/>
                      </a:cxn>
                      <a:cxn ang="T109">
                        <a:pos x="T30" y="T31"/>
                      </a:cxn>
                      <a:cxn ang="T110">
                        <a:pos x="T32" y="T33"/>
                      </a:cxn>
                      <a:cxn ang="T111">
                        <a:pos x="T34" y="T35"/>
                      </a:cxn>
                      <a:cxn ang="T112">
                        <a:pos x="T36" y="T37"/>
                      </a:cxn>
                      <a:cxn ang="T113">
                        <a:pos x="T38" y="T39"/>
                      </a:cxn>
                      <a:cxn ang="T114">
                        <a:pos x="T40" y="T41"/>
                      </a:cxn>
                      <a:cxn ang="T115">
                        <a:pos x="T42" y="T43"/>
                      </a:cxn>
                      <a:cxn ang="T116">
                        <a:pos x="T44" y="T45"/>
                      </a:cxn>
                      <a:cxn ang="T117">
                        <a:pos x="T46" y="T47"/>
                      </a:cxn>
                      <a:cxn ang="T118">
                        <a:pos x="T48" y="T49"/>
                      </a:cxn>
                      <a:cxn ang="T119">
                        <a:pos x="T50" y="T51"/>
                      </a:cxn>
                      <a:cxn ang="T120">
                        <a:pos x="T52" y="T53"/>
                      </a:cxn>
                      <a:cxn ang="T121">
                        <a:pos x="T54" y="T55"/>
                      </a:cxn>
                      <a:cxn ang="T122">
                        <a:pos x="T56" y="T57"/>
                      </a:cxn>
                      <a:cxn ang="T123">
                        <a:pos x="T58" y="T59"/>
                      </a:cxn>
                      <a:cxn ang="T124">
                        <a:pos x="T60" y="T61"/>
                      </a:cxn>
                      <a:cxn ang="T125">
                        <a:pos x="T62" y="T63"/>
                      </a:cxn>
                      <a:cxn ang="T126">
                        <a:pos x="T64" y="T65"/>
                      </a:cxn>
                      <a:cxn ang="T127">
                        <a:pos x="T66" y="T67"/>
                      </a:cxn>
                      <a:cxn ang="T128">
                        <a:pos x="T68" y="T69"/>
                      </a:cxn>
                      <a:cxn ang="T129">
                        <a:pos x="T70" y="T71"/>
                      </a:cxn>
                      <a:cxn ang="T130">
                        <a:pos x="T72" y="T73"/>
                      </a:cxn>
                      <a:cxn ang="T131">
                        <a:pos x="T74" y="T75"/>
                      </a:cxn>
                      <a:cxn ang="T132">
                        <a:pos x="T76" y="T77"/>
                      </a:cxn>
                      <a:cxn ang="T133">
                        <a:pos x="T78" y="T79"/>
                      </a:cxn>
                      <a:cxn ang="T134">
                        <a:pos x="T80" y="T81"/>
                      </a:cxn>
                      <a:cxn ang="T135">
                        <a:pos x="T82" y="T83"/>
                      </a:cxn>
                      <a:cxn ang="T136">
                        <a:pos x="T84" y="T85"/>
                      </a:cxn>
                      <a:cxn ang="T137">
                        <a:pos x="T86" y="T87"/>
                      </a:cxn>
                      <a:cxn ang="T138">
                        <a:pos x="T88" y="T89"/>
                      </a:cxn>
                      <a:cxn ang="T139">
                        <a:pos x="T90" y="T91"/>
                      </a:cxn>
                      <a:cxn ang="T140">
                        <a:pos x="T92" y="T93"/>
                      </a:cxn>
                    </a:cxnLst>
                    <a:rect l="0" t="0" r="r" b="b"/>
                    <a:pathLst>
                      <a:path w="477" h="658">
                        <a:moveTo>
                          <a:pt x="281" y="549"/>
                        </a:moveTo>
                        <a:lnTo>
                          <a:pt x="283" y="566"/>
                        </a:lnTo>
                        <a:lnTo>
                          <a:pt x="285" y="582"/>
                        </a:lnTo>
                        <a:lnTo>
                          <a:pt x="288" y="598"/>
                        </a:lnTo>
                        <a:lnTo>
                          <a:pt x="292" y="612"/>
                        </a:lnTo>
                        <a:lnTo>
                          <a:pt x="298" y="624"/>
                        </a:lnTo>
                        <a:lnTo>
                          <a:pt x="306" y="637"/>
                        </a:lnTo>
                        <a:lnTo>
                          <a:pt x="315" y="648"/>
                        </a:lnTo>
                        <a:lnTo>
                          <a:pt x="325" y="658"/>
                        </a:lnTo>
                        <a:lnTo>
                          <a:pt x="152" y="658"/>
                        </a:lnTo>
                        <a:lnTo>
                          <a:pt x="162" y="648"/>
                        </a:lnTo>
                        <a:lnTo>
                          <a:pt x="171" y="637"/>
                        </a:lnTo>
                        <a:lnTo>
                          <a:pt x="178" y="624"/>
                        </a:lnTo>
                        <a:lnTo>
                          <a:pt x="185" y="612"/>
                        </a:lnTo>
                        <a:lnTo>
                          <a:pt x="190" y="598"/>
                        </a:lnTo>
                        <a:lnTo>
                          <a:pt x="193" y="582"/>
                        </a:lnTo>
                        <a:lnTo>
                          <a:pt x="195" y="566"/>
                        </a:lnTo>
                        <a:lnTo>
                          <a:pt x="195" y="549"/>
                        </a:lnTo>
                        <a:lnTo>
                          <a:pt x="195" y="145"/>
                        </a:lnTo>
                        <a:lnTo>
                          <a:pt x="195" y="132"/>
                        </a:lnTo>
                        <a:lnTo>
                          <a:pt x="192" y="119"/>
                        </a:lnTo>
                        <a:lnTo>
                          <a:pt x="191" y="114"/>
                        </a:lnTo>
                        <a:lnTo>
                          <a:pt x="189" y="109"/>
                        </a:lnTo>
                        <a:lnTo>
                          <a:pt x="186" y="105"/>
                        </a:lnTo>
                        <a:lnTo>
                          <a:pt x="184" y="101"/>
                        </a:lnTo>
                        <a:lnTo>
                          <a:pt x="180" y="98"/>
                        </a:lnTo>
                        <a:lnTo>
                          <a:pt x="176" y="95"/>
                        </a:lnTo>
                        <a:lnTo>
                          <a:pt x="172" y="93"/>
                        </a:lnTo>
                        <a:lnTo>
                          <a:pt x="168" y="90"/>
                        </a:lnTo>
                        <a:lnTo>
                          <a:pt x="157" y="87"/>
                        </a:lnTo>
                        <a:lnTo>
                          <a:pt x="146" y="86"/>
                        </a:lnTo>
                        <a:lnTo>
                          <a:pt x="133" y="87"/>
                        </a:lnTo>
                        <a:lnTo>
                          <a:pt x="121" y="88"/>
                        </a:lnTo>
                        <a:lnTo>
                          <a:pt x="110" y="91"/>
                        </a:lnTo>
                        <a:lnTo>
                          <a:pt x="98" y="96"/>
                        </a:lnTo>
                        <a:lnTo>
                          <a:pt x="88" y="101"/>
                        </a:lnTo>
                        <a:lnTo>
                          <a:pt x="77" y="107"/>
                        </a:lnTo>
                        <a:lnTo>
                          <a:pt x="68" y="115"/>
                        </a:lnTo>
                        <a:lnTo>
                          <a:pt x="58" y="123"/>
                        </a:lnTo>
                        <a:lnTo>
                          <a:pt x="50" y="133"/>
                        </a:lnTo>
                        <a:lnTo>
                          <a:pt x="41" y="143"/>
                        </a:lnTo>
                        <a:lnTo>
                          <a:pt x="33" y="155"/>
                        </a:lnTo>
                        <a:lnTo>
                          <a:pt x="26" y="168"/>
                        </a:lnTo>
                        <a:lnTo>
                          <a:pt x="18" y="182"/>
                        </a:lnTo>
                        <a:lnTo>
                          <a:pt x="12" y="198"/>
                        </a:lnTo>
                        <a:lnTo>
                          <a:pt x="6" y="214"/>
                        </a:lnTo>
                        <a:lnTo>
                          <a:pt x="0" y="232"/>
                        </a:lnTo>
                        <a:lnTo>
                          <a:pt x="0" y="0"/>
                        </a:lnTo>
                        <a:lnTo>
                          <a:pt x="6" y="5"/>
                        </a:lnTo>
                        <a:lnTo>
                          <a:pt x="12" y="10"/>
                        </a:lnTo>
                        <a:lnTo>
                          <a:pt x="18" y="14"/>
                        </a:lnTo>
                        <a:lnTo>
                          <a:pt x="25" y="17"/>
                        </a:lnTo>
                        <a:lnTo>
                          <a:pt x="31" y="20"/>
                        </a:lnTo>
                        <a:lnTo>
                          <a:pt x="36" y="21"/>
                        </a:lnTo>
                        <a:lnTo>
                          <a:pt x="42" y="22"/>
                        </a:lnTo>
                        <a:lnTo>
                          <a:pt x="49" y="23"/>
                        </a:lnTo>
                        <a:lnTo>
                          <a:pt x="430" y="23"/>
                        </a:lnTo>
                        <a:lnTo>
                          <a:pt x="436" y="22"/>
                        </a:lnTo>
                        <a:lnTo>
                          <a:pt x="442" y="21"/>
                        </a:lnTo>
                        <a:lnTo>
                          <a:pt x="448" y="20"/>
                        </a:lnTo>
                        <a:lnTo>
                          <a:pt x="454" y="17"/>
                        </a:lnTo>
                        <a:lnTo>
                          <a:pt x="459" y="14"/>
                        </a:lnTo>
                        <a:lnTo>
                          <a:pt x="466" y="10"/>
                        </a:lnTo>
                        <a:lnTo>
                          <a:pt x="471" y="5"/>
                        </a:lnTo>
                        <a:lnTo>
                          <a:pt x="477" y="0"/>
                        </a:lnTo>
                        <a:lnTo>
                          <a:pt x="477" y="232"/>
                        </a:lnTo>
                        <a:lnTo>
                          <a:pt x="472" y="214"/>
                        </a:lnTo>
                        <a:lnTo>
                          <a:pt x="466" y="198"/>
                        </a:lnTo>
                        <a:lnTo>
                          <a:pt x="459" y="182"/>
                        </a:lnTo>
                        <a:lnTo>
                          <a:pt x="452" y="168"/>
                        </a:lnTo>
                        <a:lnTo>
                          <a:pt x="445" y="155"/>
                        </a:lnTo>
                        <a:lnTo>
                          <a:pt x="437" y="143"/>
                        </a:lnTo>
                        <a:lnTo>
                          <a:pt x="429" y="133"/>
                        </a:lnTo>
                        <a:lnTo>
                          <a:pt x="421" y="123"/>
                        </a:lnTo>
                        <a:lnTo>
                          <a:pt x="411" y="115"/>
                        </a:lnTo>
                        <a:lnTo>
                          <a:pt x="402" y="107"/>
                        </a:lnTo>
                        <a:lnTo>
                          <a:pt x="391" y="101"/>
                        </a:lnTo>
                        <a:lnTo>
                          <a:pt x="380" y="96"/>
                        </a:lnTo>
                        <a:lnTo>
                          <a:pt x="370" y="91"/>
                        </a:lnTo>
                        <a:lnTo>
                          <a:pt x="358" y="88"/>
                        </a:lnTo>
                        <a:lnTo>
                          <a:pt x="346" y="87"/>
                        </a:lnTo>
                        <a:lnTo>
                          <a:pt x="333" y="86"/>
                        </a:lnTo>
                        <a:lnTo>
                          <a:pt x="322" y="87"/>
                        </a:lnTo>
                        <a:lnTo>
                          <a:pt x="311" y="90"/>
                        </a:lnTo>
                        <a:lnTo>
                          <a:pt x="307" y="93"/>
                        </a:lnTo>
                        <a:lnTo>
                          <a:pt x="302" y="95"/>
                        </a:lnTo>
                        <a:lnTo>
                          <a:pt x="298" y="98"/>
                        </a:lnTo>
                        <a:lnTo>
                          <a:pt x="295" y="101"/>
                        </a:lnTo>
                        <a:lnTo>
                          <a:pt x="292" y="105"/>
                        </a:lnTo>
                        <a:lnTo>
                          <a:pt x="289" y="109"/>
                        </a:lnTo>
                        <a:lnTo>
                          <a:pt x="287" y="114"/>
                        </a:lnTo>
                        <a:lnTo>
                          <a:pt x="285" y="119"/>
                        </a:lnTo>
                        <a:lnTo>
                          <a:pt x="283" y="132"/>
                        </a:lnTo>
                        <a:lnTo>
                          <a:pt x="281" y="145"/>
                        </a:lnTo>
                        <a:lnTo>
                          <a:pt x="281" y="5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" name="Freeform 951"/>
                  <p:cNvSpPr>
                    <a:spLocks noChangeAspect="1"/>
                  </p:cNvSpPr>
                  <p:nvPr/>
                </p:nvSpPr>
                <p:spPr bwMode="auto">
                  <a:xfrm>
                    <a:off x="2990" y="2262"/>
                    <a:ext cx="143" cy="200"/>
                  </a:xfrm>
                  <a:custGeom>
                    <a:avLst/>
                    <a:gdLst>
                      <a:gd name="T0" fmla="*/ 120 w 473"/>
                      <a:gd name="T1" fmla="*/ 6 h 679"/>
                      <a:gd name="T2" fmla="*/ 125 w 473"/>
                      <a:gd name="T3" fmla="*/ 6 h 679"/>
                      <a:gd name="T4" fmla="*/ 130 w 473"/>
                      <a:gd name="T5" fmla="*/ 4 h 679"/>
                      <a:gd name="T6" fmla="*/ 134 w 473"/>
                      <a:gd name="T7" fmla="*/ 1 h 679"/>
                      <a:gd name="T8" fmla="*/ 137 w 473"/>
                      <a:gd name="T9" fmla="*/ 62 h 679"/>
                      <a:gd name="T10" fmla="*/ 132 w 473"/>
                      <a:gd name="T11" fmla="*/ 52 h 679"/>
                      <a:gd name="T12" fmla="*/ 125 w 473"/>
                      <a:gd name="T13" fmla="*/ 44 h 679"/>
                      <a:gd name="T14" fmla="*/ 118 w 473"/>
                      <a:gd name="T15" fmla="*/ 37 h 679"/>
                      <a:gd name="T16" fmla="*/ 109 w 473"/>
                      <a:gd name="T17" fmla="*/ 32 h 679"/>
                      <a:gd name="T18" fmla="*/ 101 w 473"/>
                      <a:gd name="T19" fmla="*/ 30 h 679"/>
                      <a:gd name="T20" fmla="*/ 91 w 473"/>
                      <a:gd name="T21" fmla="*/ 28 h 679"/>
                      <a:gd name="T22" fmla="*/ 80 w 473"/>
                      <a:gd name="T23" fmla="*/ 26 h 679"/>
                      <a:gd name="T24" fmla="*/ 68 w 473"/>
                      <a:gd name="T25" fmla="*/ 26 h 679"/>
                      <a:gd name="T26" fmla="*/ 56 w 473"/>
                      <a:gd name="T27" fmla="*/ 27 h 679"/>
                      <a:gd name="T28" fmla="*/ 52 w 473"/>
                      <a:gd name="T29" fmla="*/ 28 h 679"/>
                      <a:gd name="T30" fmla="*/ 48 w 473"/>
                      <a:gd name="T31" fmla="*/ 29 h 679"/>
                      <a:gd name="T32" fmla="*/ 44 w 473"/>
                      <a:gd name="T33" fmla="*/ 32 h 679"/>
                      <a:gd name="T34" fmla="*/ 41 w 473"/>
                      <a:gd name="T35" fmla="*/ 36 h 679"/>
                      <a:gd name="T36" fmla="*/ 40 w 473"/>
                      <a:gd name="T37" fmla="*/ 40 h 679"/>
                      <a:gd name="T38" fmla="*/ 39 w 473"/>
                      <a:gd name="T39" fmla="*/ 46 h 679"/>
                      <a:gd name="T40" fmla="*/ 73 w 473"/>
                      <a:gd name="T41" fmla="*/ 85 h 679"/>
                      <a:gd name="T42" fmla="*/ 84 w 473"/>
                      <a:gd name="T43" fmla="*/ 84 h 679"/>
                      <a:gd name="T44" fmla="*/ 94 w 473"/>
                      <a:gd name="T45" fmla="*/ 81 h 679"/>
                      <a:gd name="T46" fmla="*/ 98 w 473"/>
                      <a:gd name="T47" fmla="*/ 79 h 679"/>
                      <a:gd name="T48" fmla="*/ 102 w 473"/>
                      <a:gd name="T49" fmla="*/ 76 h 679"/>
                      <a:gd name="T50" fmla="*/ 109 w 473"/>
                      <a:gd name="T51" fmla="*/ 69 h 679"/>
                      <a:gd name="T52" fmla="*/ 106 w 473"/>
                      <a:gd name="T53" fmla="*/ 118 h 679"/>
                      <a:gd name="T54" fmla="*/ 98 w 473"/>
                      <a:gd name="T55" fmla="*/ 112 h 679"/>
                      <a:gd name="T56" fmla="*/ 89 w 473"/>
                      <a:gd name="T57" fmla="*/ 108 h 679"/>
                      <a:gd name="T58" fmla="*/ 79 w 473"/>
                      <a:gd name="T59" fmla="*/ 106 h 679"/>
                      <a:gd name="T60" fmla="*/ 39 w 473"/>
                      <a:gd name="T61" fmla="*/ 105 h 679"/>
                      <a:gd name="T62" fmla="*/ 39 w 473"/>
                      <a:gd name="T63" fmla="*/ 157 h 679"/>
                      <a:gd name="T64" fmla="*/ 41 w 473"/>
                      <a:gd name="T65" fmla="*/ 163 h 679"/>
                      <a:gd name="T66" fmla="*/ 43 w 473"/>
                      <a:gd name="T67" fmla="*/ 167 h 679"/>
                      <a:gd name="T68" fmla="*/ 47 w 473"/>
                      <a:gd name="T69" fmla="*/ 170 h 679"/>
                      <a:gd name="T70" fmla="*/ 50 w 473"/>
                      <a:gd name="T71" fmla="*/ 172 h 679"/>
                      <a:gd name="T72" fmla="*/ 55 w 473"/>
                      <a:gd name="T73" fmla="*/ 173 h 679"/>
                      <a:gd name="T74" fmla="*/ 64 w 473"/>
                      <a:gd name="T75" fmla="*/ 174 h 679"/>
                      <a:gd name="T76" fmla="*/ 78 w 473"/>
                      <a:gd name="T77" fmla="*/ 175 h 679"/>
                      <a:gd name="T78" fmla="*/ 90 w 473"/>
                      <a:gd name="T79" fmla="*/ 174 h 679"/>
                      <a:gd name="T80" fmla="*/ 101 w 473"/>
                      <a:gd name="T81" fmla="*/ 172 h 679"/>
                      <a:gd name="T82" fmla="*/ 110 w 473"/>
                      <a:gd name="T83" fmla="*/ 169 h 679"/>
                      <a:gd name="T84" fmla="*/ 119 w 473"/>
                      <a:gd name="T85" fmla="*/ 165 h 679"/>
                      <a:gd name="T86" fmla="*/ 127 w 473"/>
                      <a:gd name="T87" fmla="*/ 159 h 679"/>
                      <a:gd name="T88" fmla="*/ 134 w 473"/>
                      <a:gd name="T89" fmla="*/ 152 h 679"/>
                      <a:gd name="T90" fmla="*/ 140 w 473"/>
                      <a:gd name="T91" fmla="*/ 142 h 679"/>
                      <a:gd name="T92" fmla="*/ 143 w 473"/>
                      <a:gd name="T93" fmla="*/ 200 h 679"/>
                      <a:gd name="T94" fmla="*/ 138 w 473"/>
                      <a:gd name="T95" fmla="*/ 197 h 679"/>
                      <a:gd name="T96" fmla="*/ 133 w 473"/>
                      <a:gd name="T97" fmla="*/ 195 h 679"/>
                      <a:gd name="T98" fmla="*/ 128 w 473"/>
                      <a:gd name="T99" fmla="*/ 194 h 679"/>
                      <a:gd name="T100" fmla="*/ 122 w 473"/>
                      <a:gd name="T101" fmla="*/ 194 h 679"/>
                      <a:gd name="T102" fmla="*/ 3 w 473"/>
                      <a:gd name="T103" fmla="*/ 191 h 679"/>
                      <a:gd name="T104" fmla="*/ 8 w 473"/>
                      <a:gd name="T105" fmla="*/ 184 h 679"/>
                      <a:gd name="T106" fmla="*/ 11 w 473"/>
                      <a:gd name="T107" fmla="*/ 176 h 679"/>
                      <a:gd name="T108" fmla="*/ 13 w 473"/>
                      <a:gd name="T109" fmla="*/ 167 h 679"/>
                      <a:gd name="T110" fmla="*/ 14 w 473"/>
                      <a:gd name="T111" fmla="*/ 39 h 679"/>
                      <a:gd name="T112" fmla="*/ 13 w 473"/>
                      <a:gd name="T113" fmla="*/ 29 h 679"/>
                      <a:gd name="T114" fmla="*/ 10 w 473"/>
                      <a:gd name="T115" fmla="*/ 20 h 679"/>
                      <a:gd name="T116" fmla="*/ 6 w 473"/>
                      <a:gd name="T117" fmla="*/ 13 h 679"/>
                      <a:gd name="T118" fmla="*/ 0 w 473"/>
                      <a:gd name="T119" fmla="*/ 7 h 679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</a:gdLst>
                    <a:ahLst/>
                    <a:cxnLst>
                      <a:cxn ang="T120">
                        <a:pos x="T0" y="T1"/>
                      </a:cxn>
                      <a:cxn ang="T121">
                        <a:pos x="T2" y="T3"/>
                      </a:cxn>
                      <a:cxn ang="T122">
                        <a:pos x="T4" y="T5"/>
                      </a:cxn>
                      <a:cxn ang="T123">
                        <a:pos x="T6" y="T7"/>
                      </a:cxn>
                      <a:cxn ang="T124">
                        <a:pos x="T8" y="T9"/>
                      </a:cxn>
                      <a:cxn ang="T125">
                        <a:pos x="T10" y="T11"/>
                      </a:cxn>
                      <a:cxn ang="T126">
                        <a:pos x="T12" y="T13"/>
                      </a:cxn>
                      <a:cxn ang="T127">
                        <a:pos x="T14" y="T15"/>
                      </a:cxn>
                      <a:cxn ang="T128">
                        <a:pos x="T16" y="T17"/>
                      </a:cxn>
                      <a:cxn ang="T129">
                        <a:pos x="T18" y="T19"/>
                      </a:cxn>
                      <a:cxn ang="T130">
                        <a:pos x="T20" y="T21"/>
                      </a:cxn>
                      <a:cxn ang="T131">
                        <a:pos x="T22" y="T23"/>
                      </a:cxn>
                      <a:cxn ang="T132">
                        <a:pos x="T24" y="T25"/>
                      </a:cxn>
                      <a:cxn ang="T133">
                        <a:pos x="T26" y="T27"/>
                      </a:cxn>
                      <a:cxn ang="T134">
                        <a:pos x="T28" y="T29"/>
                      </a:cxn>
                      <a:cxn ang="T135">
                        <a:pos x="T30" y="T31"/>
                      </a:cxn>
                      <a:cxn ang="T136">
                        <a:pos x="T32" y="T33"/>
                      </a:cxn>
                      <a:cxn ang="T137">
                        <a:pos x="T34" y="T35"/>
                      </a:cxn>
                      <a:cxn ang="T138">
                        <a:pos x="T36" y="T37"/>
                      </a:cxn>
                      <a:cxn ang="T139">
                        <a:pos x="T38" y="T39"/>
                      </a:cxn>
                      <a:cxn ang="T140">
                        <a:pos x="T40" y="T41"/>
                      </a:cxn>
                      <a:cxn ang="T141">
                        <a:pos x="T42" y="T43"/>
                      </a:cxn>
                      <a:cxn ang="T142">
                        <a:pos x="T44" y="T45"/>
                      </a:cxn>
                      <a:cxn ang="T143">
                        <a:pos x="T46" y="T47"/>
                      </a:cxn>
                      <a:cxn ang="T144">
                        <a:pos x="T48" y="T49"/>
                      </a:cxn>
                      <a:cxn ang="T145">
                        <a:pos x="T50" y="T51"/>
                      </a:cxn>
                      <a:cxn ang="T146">
                        <a:pos x="T52" y="T53"/>
                      </a:cxn>
                      <a:cxn ang="T147">
                        <a:pos x="T54" y="T55"/>
                      </a:cxn>
                      <a:cxn ang="T148">
                        <a:pos x="T56" y="T57"/>
                      </a:cxn>
                      <a:cxn ang="T149">
                        <a:pos x="T58" y="T59"/>
                      </a:cxn>
                      <a:cxn ang="T150">
                        <a:pos x="T60" y="T61"/>
                      </a:cxn>
                      <a:cxn ang="T151">
                        <a:pos x="T62" y="T63"/>
                      </a:cxn>
                      <a:cxn ang="T152">
                        <a:pos x="T64" y="T65"/>
                      </a:cxn>
                      <a:cxn ang="T153">
                        <a:pos x="T66" y="T67"/>
                      </a:cxn>
                      <a:cxn ang="T154">
                        <a:pos x="T68" y="T69"/>
                      </a:cxn>
                      <a:cxn ang="T155">
                        <a:pos x="T70" y="T71"/>
                      </a:cxn>
                      <a:cxn ang="T156">
                        <a:pos x="T72" y="T73"/>
                      </a:cxn>
                      <a:cxn ang="T157">
                        <a:pos x="T74" y="T75"/>
                      </a:cxn>
                      <a:cxn ang="T158">
                        <a:pos x="T76" y="T77"/>
                      </a:cxn>
                      <a:cxn ang="T159">
                        <a:pos x="T78" y="T79"/>
                      </a:cxn>
                      <a:cxn ang="T160">
                        <a:pos x="T80" y="T81"/>
                      </a:cxn>
                      <a:cxn ang="T161">
                        <a:pos x="T82" y="T83"/>
                      </a:cxn>
                      <a:cxn ang="T162">
                        <a:pos x="T84" y="T85"/>
                      </a:cxn>
                      <a:cxn ang="T163">
                        <a:pos x="T86" y="T87"/>
                      </a:cxn>
                      <a:cxn ang="T164">
                        <a:pos x="T88" y="T89"/>
                      </a:cxn>
                      <a:cxn ang="T165">
                        <a:pos x="T90" y="T91"/>
                      </a:cxn>
                      <a:cxn ang="T166">
                        <a:pos x="T92" y="T93"/>
                      </a:cxn>
                      <a:cxn ang="T167">
                        <a:pos x="T94" y="T95"/>
                      </a:cxn>
                      <a:cxn ang="T168">
                        <a:pos x="T96" y="T97"/>
                      </a:cxn>
                      <a:cxn ang="T169">
                        <a:pos x="T98" y="T99"/>
                      </a:cxn>
                      <a:cxn ang="T170">
                        <a:pos x="T100" y="T101"/>
                      </a:cxn>
                      <a:cxn ang="T171">
                        <a:pos x="T102" y="T103"/>
                      </a:cxn>
                      <a:cxn ang="T172">
                        <a:pos x="T104" y="T105"/>
                      </a:cxn>
                      <a:cxn ang="T173">
                        <a:pos x="T106" y="T107"/>
                      </a:cxn>
                      <a:cxn ang="T174">
                        <a:pos x="T108" y="T109"/>
                      </a:cxn>
                      <a:cxn ang="T175">
                        <a:pos x="T110" y="T111"/>
                      </a:cxn>
                      <a:cxn ang="T176">
                        <a:pos x="T112" y="T113"/>
                      </a:cxn>
                      <a:cxn ang="T177">
                        <a:pos x="T114" y="T115"/>
                      </a:cxn>
                      <a:cxn ang="T178">
                        <a:pos x="T116" y="T117"/>
                      </a:cxn>
                      <a:cxn ang="T179">
                        <a:pos x="T118" y="T119"/>
                      </a:cxn>
                    </a:cxnLst>
                    <a:rect l="0" t="0" r="r" b="b"/>
                    <a:pathLst>
                      <a:path w="473" h="679">
                        <a:moveTo>
                          <a:pt x="391" y="23"/>
                        </a:moveTo>
                        <a:lnTo>
                          <a:pt x="398" y="22"/>
                        </a:lnTo>
                        <a:lnTo>
                          <a:pt x="405" y="21"/>
                        </a:lnTo>
                        <a:lnTo>
                          <a:pt x="414" y="20"/>
                        </a:lnTo>
                        <a:lnTo>
                          <a:pt x="421" y="17"/>
                        </a:lnTo>
                        <a:lnTo>
                          <a:pt x="430" y="14"/>
                        </a:lnTo>
                        <a:lnTo>
                          <a:pt x="437" y="10"/>
                        </a:lnTo>
                        <a:lnTo>
                          <a:pt x="444" y="5"/>
                        </a:lnTo>
                        <a:lnTo>
                          <a:pt x="453" y="0"/>
                        </a:lnTo>
                        <a:lnTo>
                          <a:pt x="453" y="209"/>
                        </a:lnTo>
                        <a:lnTo>
                          <a:pt x="444" y="193"/>
                        </a:lnTo>
                        <a:lnTo>
                          <a:pt x="436" y="177"/>
                        </a:lnTo>
                        <a:lnTo>
                          <a:pt x="426" y="162"/>
                        </a:lnTo>
                        <a:lnTo>
                          <a:pt x="415" y="149"/>
                        </a:lnTo>
                        <a:lnTo>
                          <a:pt x="403" y="138"/>
                        </a:lnTo>
                        <a:lnTo>
                          <a:pt x="390" y="127"/>
                        </a:lnTo>
                        <a:lnTo>
                          <a:pt x="376" y="119"/>
                        </a:lnTo>
                        <a:lnTo>
                          <a:pt x="361" y="110"/>
                        </a:lnTo>
                        <a:lnTo>
                          <a:pt x="349" y="105"/>
                        </a:lnTo>
                        <a:lnTo>
                          <a:pt x="334" y="101"/>
                        </a:lnTo>
                        <a:lnTo>
                          <a:pt x="319" y="97"/>
                        </a:lnTo>
                        <a:lnTo>
                          <a:pt x="302" y="94"/>
                        </a:lnTo>
                        <a:lnTo>
                          <a:pt x="285" y="91"/>
                        </a:lnTo>
                        <a:lnTo>
                          <a:pt x="266" y="89"/>
                        </a:lnTo>
                        <a:lnTo>
                          <a:pt x="247" y="88"/>
                        </a:lnTo>
                        <a:lnTo>
                          <a:pt x="226" y="88"/>
                        </a:lnTo>
                        <a:lnTo>
                          <a:pt x="204" y="89"/>
                        </a:lnTo>
                        <a:lnTo>
                          <a:pt x="186" y="90"/>
                        </a:lnTo>
                        <a:lnTo>
                          <a:pt x="178" y="93"/>
                        </a:lnTo>
                        <a:lnTo>
                          <a:pt x="171" y="94"/>
                        </a:lnTo>
                        <a:lnTo>
                          <a:pt x="164" y="96"/>
                        </a:lnTo>
                        <a:lnTo>
                          <a:pt x="159" y="99"/>
                        </a:lnTo>
                        <a:lnTo>
                          <a:pt x="152" y="103"/>
                        </a:lnTo>
                        <a:lnTo>
                          <a:pt x="145" y="108"/>
                        </a:lnTo>
                        <a:lnTo>
                          <a:pt x="140" y="114"/>
                        </a:lnTo>
                        <a:lnTo>
                          <a:pt x="136" y="121"/>
                        </a:lnTo>
                        <a:lnTo>
                          <a:pt x="134" y="128"/>
                        </a:lnTo>
                        <a:lnTo>
                          <a:pt x="131" y="137"/>
                        </a:lnTo>
                        <a:lnTo>
                          <a:pt x="129" y="145"/>
                        </a:lnTo>
                        <a:lnTo>
                          <a:pt x="129" y="156"/>
                        </a:lnTo>
                        <a:lnTo>
                          <a:pt x="129" y="290"/>
                        </a:lnTo>
                        <a:lnTo>
                          <a:pt x="242" y="290"/>
                        </a:lnTo>
                        <a:lnTo>
                          <a:pt x="260" y="289"/>
                        </a:lnTo>
                        <a:lnTo>
                          <a:pt x="278" y="286"/>
                        </a:lnTo>
                        <a:lnTo>
                          <a:pt x="295" y="282"/>
                        </a:lnTo>
                        <a:lnTo>
                          <a:pt x="311" y="276"/>
                        </a:lnTo>
                        <a:lnTo>
                          <a:pt x="318" y="273"/>
                        </a:lnTo>
                        <a:lnTo>
                          <a:pt x="324" y="268"/>
                        </a:lnTo>
                        <a:lnTo>
                          <a:pt x="332" y="263"/>
                        </a:lnTo>
                        <a:lnTo>
                          <a:pt x="338" y="258"/>
                        </a:lnTo>
                        <a:lnTo>
                          <a:pt x="350" y="246"/>
                        </a:lnTo>
                        <a:lnTo>
                          <a:pt x="361" y="234"/>
                        </a:lnTo>
                        <a:lnTo>
                          <a:pt x="361" y="413"/>
                        </a:lnTo>
                        <a:lnTo>
                          <a:pt x="350" y="400"/>
                        </a:lnTo>
                        <a:lnTo>
                          <a:pt x="338" y="389"/>
                        </a:lnTo>
                        <a:lnTo>
                          <a:pt x="324" y="380"/>
                        </a:lnTo>
                        <a:lnTo>
                          <a:pt x="311" y="372"/>
                        </a:lnTo>
                        <a:lnTo>
                          <a:pt x="295" y="365"/>
                        </a:lnTo>
                        <a:lnTo>
                          <a:pt x="278" y="361"/>
                        </a:lnTo>
                        <a:lnTo>
                          <a:pt x="260" y="359"/>
                        </a:lnTo>
                        <a:lnTo>
                          <a:pt x="242" y="358"/>
                        </a:lnTo>
                        <a:lnTo>
                          <a:pt x="129" y="358"/>
                        </a:lnTo>
                        <a:lnTo>
                          <a:pt x="129" y="522"/>
                        </a:lnTo>
                        <a:lnTo>
                          <a:pt x="129" y="533"/>
                        </a:lnTo>
                        <a:lnTo>
                          <a:pt x="132" y="542"/>
                        </a:lnTo>
                        <a:lnTo>
                          <a:pt x="134" y="552"/>
                        </a:lnTo>
                        <a:lnTo>
                          <a:pt x="137" y="559"/>
                        </a:lnTo>
                        <a:lnTo>
                          <a:pt x="142" y="566"/>
                        </a:lnTo>
                        <a:lnTo>
                          <a:pt x="147" y="573"/>
                        </a:lnTo>
                        <a:lnTo>
                          <a:pt x="155" y="578"/>
                        </a:lnTo>
                        <a:lnTo>
                          <a:pt x="162" y="582"/>
                        </a:lnTo>
                        <a:lnTo>
                          <a:pt x="167" y="584"/>
                        </a:lnTo>
                        <a:lnTo>
                          <a:pt x="175" y="586"/>
                        </a:lnTo>
                        <a:lnTo>
                          <a:pt x="182" y="588"/>
                        </a:lnTo>
                        <a:lnTo>
                          <a:pt x="191" y="591"/>
                        </a:lnTo>
                        <a:lnTo>
                          <a:pt x="211" y="592"/>
                        </a:lnTo>
                        <a:lnTo>
                          <a:pt x="235" y="593"/>
                        </a:lnTo>
                        <a:lnTo>
                          <a:pt x="258" y="593"/>
                        </a:lnTo>
                        <a:lnTo>
                          <a:pt x="279" y="592"/>
                        </a:lnTo>
                        <a:lnTo>
                          <a:pt x="299" y="590"/>
                        </a:lnTo>
                        <a:lnTo>
                          <a:pt x="318" y="587"/>
                        </a:lnTo>
                        <a:lnTo>
                          <a:pt x="335" y="583"/>
                        </a:lnTo>
                        <a:lnTo>
                          <a:pt x="351" y="580"/>
                        </a:lnTo>
                        <a:lnTo>
                          <a:pt x="365" y="575"/>
                        </a:lnTo>
                        <a:lnTo>
                          <a:pt x="378" y="568"/>
                        </a:lnTo>
                        <a:lnTo>
                          <a:pt x="392" y="561"/>
                        </a:lnTo>
                        <a:lnTo>
                          <a:pt x="405" y="552"/>
                        </a:lnTo>
                        <a:lnTo>
                          <a:pt x="419" y="541"/>
                        </a:lnTo>
                        <a:lnTo>
                          <a:pt x="431" y="528"/>
                        </a:lnTo>
                        <a:lnTo>
                          <a:pt x="442" y="515"/>
                        </a:lnTo>
                        <a:lnTo>
                          <a:pt x="454" y="499"/>
                        </a:lnTo>
                        <a:lnTo>
                          <a:pt x="463" y="482"/>
                        </a:lnTo>
                        <a:lnTo>
                          <a:pt x="473" y="463"/>
                        </a:lnTo>
                        <a:lnTo>
                          <a:pt x="473" y="679"/>
                        </a:lnTo>
                        <a:lnTo>
                          <a:pt x="465" y="674"/>
                        </a:lnTo>
                        <a:lnTo>
                          <a:pt x="457" y="670"/>
                        </a:lnTo>
                        <a:lnTo>
                          <a:pt x="450" y="666"/>
                        </a:lnTo>
                        <a:lnTo>
                          <a:pt x="441" y="663"/>
                        </a:lnTo>
                        <a:lnTo>
                          <a:pt x="433" y="661"/>
                        </a:lnTo>
                        <a:lnTo>
                          <a:pt x="423" y="660"/>
                        </a:lnTo>
                        <a:lnTo>
                          <a:pt x="415" y="659"/>
                        </a:lnTo>
                        <a:lnTo>
                          <a:pt x="405" y="658"/>
                        </a:lnTo>
                        <a:lnTo>
                          <a:pt x="0" y="658"/>
                        </a:lnTo>
                        <a:lnTo>
                          <a:pt x="10" y="648"/>
                        </a:lnTo>
                        <a:lnTo>
                          <a:pt x="19" y="637"/>
                        </a:lnTo>
                        <a:lnTo>
                          <a:pt x="27" y="624"/>
                        </a:lnTo>
                        <a:lnTo>
                          <a:pt x="34" y="612"/>
                        </a:lnTo>
                        <a:lnTo>
                          <a:pt x="38" y="598"/>
                        </a:lnTo>
                        <a:lnTo>
                          <a:pt x="42" y="582"/>
                        </a:lnTo>
                        <a:lnTo>
                          <a:pt x="44" y="566"/>
                        </a:lnTo>
                        <a:lnTo>
                          <a:pt x="45" y="549"/>
                        </a:lnTo>
                        <a:lnTo>
                          <a:pt x="45" y="132"/>
                        </a:lnTo>
                        <a:lnTo>
                          <a:pt x="44" y="115"/>
                        </a:lnTo>
                        <a:lnTo>
                          <a:pt x="42" y="99"/>
                        </a:lnTo>
                        <a:lnTo>
                          <a:pt x="38" y="84"/>
                        </a:lnTo>
                        <a:lnTo>
                          <a:pt x="34" y="69"/>
                        </a:lnTo>
                        <a:lnTo>
                          <a:pt x="27" y="57"/>
                        </a:lnTo>
                        <a:lnTo>
                          <a:pt x="19" y="45"/>
                        </a:lnTo>
                        <a:lnTo>
                          <a:pt x="10" y="34"/>
                        </a:lnTo>
                        <a:lnTo>
                          <a:pt x="0" y="23"/>
                        </a:lnTo>
                        <a:lnTo>
                          <a:pt x="391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" name="Freeform 952"/>
                  <p:cNvSpPr>
                    <a:spLocks noChangeAspect="1"/>
                  </p:cNvSpPr>
                  <p:nvPr/>
                </p:nvSpPr>
                <p:spPr bwMode="auto">
                  <a:xfrm>
                    <a:off x="3369" y="2262"/>
                    <a:ext cx="207" cy="193"/>
                  </a:xfrm>
                  <a:custGeom>
                    <a:avLst/>
                    <a:gdLst>
                      <a:gd name="T0" fmla="*/ 158 w 688"/>
                      <a:gd name="T1" fmla="*/ 190 h 635"/>
                      <a:gd name="T2" fmla="*/ 163 w 688"/>
                      <a:gd name="T3" fmla="*/ 183 h 635"/>
                      <a:gd name="T4" fmla="*/ 167 w 688"/>
                      <a:gd name="T5" fmla="*/ 175 h 635"/>
                      <a:gd name="T6" fmla="*/ 168 w 688"/>
                      <a:gd name="T7" fmla="*/ 165 h 635"/>
                      <a:gd name="T8" fmla="*/ 168 w 688"/>
                      <a:gd name="T9" fmla="*/ 53 h 635"/>
                      <a:gd name="T10" fmla="*/ 169 w 688"/>
                      <a:gd name="T11" fmla="*/ 36 h 635"/>
                      <a:gd name="T12" fmla="*/ 171 w 688"/>
                      <a:gd name="T13" fmla="*/ 21 h 635"/>
                      <a:gd name="T14" fmla="*/ 166 w 688"/>
                      <a:gd name="T15" fmla="*/ 38 h 635"/>
                      <a:gd name="T16" fmla="*/ 161 w 688"/>
                      <a:gd name="T17" fmla="*/ 53 h 635"/>
                      <a:gd name="T18" fmla="*/ 118 w 688"/>
                      <a:gd name="T19" fmla="*/ 183 h 635"/>
                      <a:gd name="T20" fmla="*/ 117 w 688"/>
                      <a:gd name="T21" fmla="*/ 191 h 635"/>
                      <a:gd name="T22" fmla="*/ 87 w 688"/>
                      <a:gd name="T23" fmla="*/ 193 h 635"/>
                      <a:gd name="T24" fmla="*/ 88 w 688"/>
                      <a:gd name="T25" fmla="*/ 187 h 635"/>
                      <a:gd name="T26" fmla="*/ 86 w 688"/>
                      <a:gd name="T27" fmla="*/ 180 h 635"/>
                      <a:gd name="T28" fmla="*/ 41 w 688"/>
                      <a:gd name="T29" fmla="*/ 46 h 635"/>
                      <a:gd name="T30" fmla="*/ 36 w 688"/>
                      <a:gd name="T31" fmla="*/ 29 h 635"/>
                      <a:gd name="T32" fmla="*/ 35 w 688"/>
                      <a:gd name="T33" fmla="*/ 28 h 635"/>
                      <a:gd name="T34" fmla="*/ 36 w 688"/>
                      <a:gd name="T35" fmla="*/ 43 h 635"/>
                      <a:gd name="T36" fmla="*/ 36 w 688"/>
                      <a:gd name="T37" fmla="*/ 160 h 635"/>
                      <a:gd name="T38" fmla="*/ 37 w 688"/>
                      <a:gd name="T39" fmla="*/ 170 h 635"/>
                      <a:gd name="T40" fmla="*/ 40 w 688"/>
                      <a:gd name="T41" fmla="*/ 179 h 635"/>
                      <a:gd name="T42" fmla="*/ 44 w 688"/>
                      <a:gd name="T43" fmla="*/ 186 h 635"/>
                      <a:gd name="T44" fmla="*/ 50 w 688"/>
                      <a:gd name="T45" fmla="*/ 193 h 635"/>
                      <a:gd name="T46" fmla="*/ 3 w 688"/>
                      <a:gd name="T47" fmla="*/ 190 h 635"/>
                      <a:gd name="T48" fmla="*/ 8 w 688"/>
                      <a:gd name="T49" fmla="*/ 183 h 635"/>
                      <a:gd name="T50" fmla="*/ 12 w 688"/>
                      <a:gd name="T51" fmla="*/ 175 h 635"/>
                      <a:gd name="T52" fmla="*/ 13 w 688"/>
                      <a:gd name="T53" fmla="*/ 165 h 635"/>
                      <a:gd name="T54" fmla="*/ 14 w 688"/>
                      <a:gd name="T55" fmla="*/ 33 h 635"/>
                      <a:gd name="T56" fmla="*/ 13 w 688"/>
                      <a:gd name="T57" fmla="*/ 23 h 635"/>
                      <a:gd name="T58" fmla="*/ 10 w 688"/>
                      <a:gd name="T59" fmla="*/ 14 h 635"/>
                      <a:gd name="T60" fmla="*/ 6 w 688"/>
                      <a:gd name="T61" fmla="*/ 7 h 635"/>
                      <a:gd name="T62" fmla="*/ 0 w 688"/>
                      <a:gd name="T63" fmla="*/ 0 h 635"/>
                      <a:gd name="T64" fmla="*/ 54 w 688"/>
                      <a:gd name="T65" fmla="*/ 1 h 635"/>
                      <a:gd name="T66" fmla="*/ 53 w 688"/>
                      <a:gd name="T67" fmla="*/ 5 h 635"/>
                      <a:gd name="T68" fmla="*/ 53 w 688"/>
                      <a:gd name="T69" fmla="*/ 7 h 635"/>
                      <a:gd name="T70" fmla="*/ 94 w 688"/>
                      <a:gd name="T71" fmla="*/ 130 h 635"/>
                      <a:gd name="T72" fmla="*/ 99 w 688"/>
                      <a:gd name="T73" fmla="*/ 147 h 635"/>
                      <a:gd name="T74" fmla="*/ 103 w 688"/>
                      <a:gd name="T75" fmla="*/ 167 h 635"/>
                      <a:gd name="T76" fmla="*/ 107 w 688"/>
                      <a:gd name="T77" fmla="*/ 146 h 635"/>
                      <a:gd name="T78" fmla="*/ 112 w 688"/>
                      <a:gd name="T79" fmla="*/ 130 h 635"/>
                      <a:gd name="T80" fmla="*/ 153 w 688"/>
                      <a:gd name="T81" fmla="*/ 7 h 635"/>
                      <a:gd name="T82" fmla="*/ 153 w 688"/>
                      <a:gd name="T83" fmla="*/ 6 h 635"/>
                      <a:gd name="T84" fmla="*/ 153 w 688"/>
                      <a:gd name="T85" fmla="*/ 4 h 635"/>
                      <a:gd name="T86" fmla="*/ 207 w 688"/>
                      <a:gd name="T87" fmla="*/ 0 h 635"/>
                      <a:gd name="T88" fmla="*/ 201 w 688"/>
                      <a:gd name="T89" fmla="*/ 6 h 635"/>
                      <a:gd name="T90" fmla="*/ 197 w 688"/>
                      <a:gd name="T91" fmla="*/ 14 h 635"/>
                      <a:gd name="T92" fmla="*/ 195 w 688"/>
                      <a:gd name="T93" fmla="*/ 23 h 635"/>
                      <a:gd name="T94" fmla="*/ 193 w 688"/>
                      <a:gd name="T95" fmla="*/ 33 h 635"/>
                      <a:gd name="T96" fmla="*/ 193 w 688"/>
                      <a:gd name="T97" fmla="*/ 165 h 635"/>
                      <a:gd name="T98" fmla="*/ 196 w 688"/>
                      <a:gd name="T99" fmla="*/ 175 h 635"/>
                      <a:gd name="T100" fmla="*/ 199 w 688"/>
                      <a:gd name="T101" fmla="*/ 183 h 635"/>
                      <a:gd name="T102" fmla="*/ 204 w 688"/>
                      <a:gd name="T103" fmla="*/ 190 h 635"/>
                      <a:gd name="T104" fmla="*/ 155 w 688"/>
                      <a:gd name="T105" fmla="*/ 193 h 635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</a:gdLst>
                    <a:ahLst/>
                    <a:cxnLst>
                      <a:cxn ang="T106">
                        <a:pos x="T0" y="T1"/>
                      </a:cxn>
                      <a:cxn ang="T107">
                        <a:pos x="T2" y="T3"/>
                      </a:cxn>
                      <a:cxn ang="T108">
                        <a:pos x="T4" y="T5"/>
                      </a:cxn>
                      <a:cxn ang="T109">
                        <a:pos x="T6" y="T7"/>
                      </a:cxn>
                      <a:cxn ang="T110">
                        <a:pos x="T8" y="T9"/>
                      </a:cxn>
                      <a:cxn ang="T111">
                        <a:pos x="T10" y="T11"/>
                      </a:cxn>
                      <a:cxn ang="T112">
                        <a:pos x="T12" y="T13"/>
                      </a:cxn>
                      <a:cxn ang="T113">
                        <a:pos x="T14" y="T15"/>
                      </a:cxn>
                      <a:cxn ang="T114">
                        <a:pos x="T16" y="T17"/>
                      </a:cxn>
                      <a:cxn ang="T115">
                        <a:pos x="T18" y="T19"/>
                      </a:cxn>
                      <a:cxn ang="T116">
                        <a:pos x="T20" y="T21"/>
                      </a:cxn>
                      <a:cxn ang="T117">
                        <a:pos x="T22" y="T23"/>
                      </a:cxn>
                      <a:cxn ang="T118">
                        <a:pos x="T24" y="T25"/>
                      </a:cxn>
                      <a:cxn ang="T119">
                        <a:pos x="T26" y="T27"/>
                      </a:cxn>
                      <a:cxn ang="T120">
                        <a:pos x="T28" y="T29"/>
                      </a:cxn>
                      <a:cxn ang="T121">
                        <a:pos x="T30" y="T31"/>
                      </a:cxn>
                      <a:cxn ang="T122">
                        <a:pos x="T32" y="T33"/>
                      </a:cxn>
                      <a:cxn ang="T123">
                        <a:pos x="T34" y="T35"/>
                      </a:cxn>
                      <a:cxn ang="T124">
                        <a:pos x="T36" y="T37"/>
                      </a:cxn>
                      <a:cxn ang="T125">
                        <a:pos x="T38" y="T39"/>
                      </a:cxn>
                      <a:cxn ang="T126">
                        <a:pos x="T40" y="T41"/>
                      </a:cxn>
                      <a:cxn ang="T127">
                        <a:pos x="T42" y="T43"/>
                      </a:cxn>
                      <a:cxn ang="T128">
                        <a:pos x="T44" y="T45"/>
                      </a:cxn>
                      <a:cxn ang="T129">
                        <a:pos x="T46" y="T47"/>
                      </a:cxn>
                      <a:cxn ang="T130">
                        <a:pos x="T48" y="T49"/>
                      </a:cxn>
                      <a:cxn ang="T131">
                        <a:pos x="T50" y="T51"/>
                      </a:cxn>
                      <a:cxn ang="T132">
                        <a:pos x="T52" y="T53"/>
                      </a:cxn>
                      <a:cxn ang="T133">
                        <a:pos x="T54" y="T55"/>
                      </a:cxn>
                      <a:cxn ang="T134">
                        <a:pos x="T56" y="T57"/>
                      </a:cxn>
                      <a:cxn ang="T135">
                        <a:pos x="T58" y="T59"/>
                      </a:cxn>
                      <a:cxn ang="T136">
                        <a:pos x="T60" y="T61"/>
                      </a:cxn>
                      <a:cxn ang="T137">
                        <a:pos x="T62" y="T63"/>
                      </a:cxn>
                      <a:cxn ang="T138">
                        <a:pos x="T64" y="T65"/>
                      </a:cxn>
                      <a:cxn ang="T139">
                        <a:pos x="T66" y="T67"/>
                      </a:cxn>
                      <a:cxn ang="T140">
                        <a:pos x="T68" y="T69"/>
                      </a:cxn>
                      <a:cxn ang="T141">
                        <a:pos x="T70" y="T71"/>
                      </a:cxn>
                      <a:cxn ang="T142">
                        <a:pos x="T72" y="T73"/>
                      </a:cxn>
                      <a:cxn ang="T143">
                        <a:pos x="T74" y="T75"/>
                      </a:cxn>
                      <a:cxn ang="T144">
                        <a:pos x="T76" y="T77"/>
                      </a:cxn>
                      <a:cxn ang="T145">
                        <a:pos x="T78" y="T79"/>
                      </a:cxn>
                      <a:cxn ang="T146">
                        <a:pos x="T80" y="T81"/>
                      </a:cxn>
                      <a:cxn ang="T147">
                        <a:pos x="T82" y="T83"/>
                      </a:cxn>
                      <a:cxn ang="T148">
                        <a:pos x="T84" y="T85"/>
                      </a:cxn>
                      <a:cxn ang="T149">
                        <a:pos x="T86" y="T87"/>
                      </a:cxn>
                      <a:cxn ang="T150">
                        <a:pos x="T88" y="T89"/>
                      </a:cxn>
                      <a:cxn ang="T151">
                        <a:pos x="T90" y="T91"/>
                      </a:cxn>
                      <a:cxn ang="T152">
                        <a:pos x="T92" y="T93"/>
                      </a:cxn>
                      <a:cxn ang="T153">
                        <a:pos x="T94" y="T95"/>
                      </a:cxn>
                      <a:cxn ang="T154">
                        <a:pos x="T96" y="T97"/>
                      </a:cxn>
                      <a:cxn ang="T155">
                        <a:pos x="T98" y="T99"/>
                      </a:cxn>
                      <a:cxn ang="T156">
                        <a:pos x="T100" y="T101"/>
                      </a:cxn>
                      <a:cxn ang="T157">
                        <a:pos x="T102" y="T103"/>
                      </a:cxn>
                      <a:cxn ang="T158">
                        <a:pos x="T104" y="T105"/>
                      </a:cxn>
                    </a:cxnLst>
                    <a:rect l="0" t="0" r="r" b="b"/>
                    <a:pathLst>
                      <a:path w="688" h="635">
                        <a:moveTo>
                          <a:pt x="515" y="635"/>
                        </a:moveTo>
                        <a:lnTo>
                          <a:pt x="526" y="625"/>
                        </a:lnTo>
                        <a:lnTo>
                          <a:pt x="536" y="614"/>
                        </a:lnTo>
                        <a:lnTo>
                          <a:pt x="543" y="601"/>
                        </a:lnTo>
                        <a:lnTo>
                          <a:pt x="550" y="589"/>
                        </a:lnTo>
                        <a:lnTo>
                          <a:pt x="554" y="575"/>
                        </a:lnTo>
                        <a:lnTo>
                          <a:pt x="558" y="559"/>
                        </a:lnTo>
                        <a:lnTo>
                          <a:pt x="559" y="543"/>
                        </a:lnTo>
                        <a:lnTo>
                          <a:pt x="560" y="526"/>
                        </a:lnTo>
                        <a:lnTo>
                          <a:pt x="560" y="174"/>
                        </a:lnTo>
                        <a:lnTo>
                          <a:pt x="561" y="146"/>
                        </a:lnTo>
                        <a:lnTo>
                          <a:pt x="562" y="120"/>
                        </a:lnTo>
                        <a:lnTo>
                          <a:pt x="565" y="94"/>
                        </a:lnTo>
                        <a:lnTo>
                          <a:pt x="569" y="68"/>
                        </a:lnTo>
                        <a:lnTo>
                          <a:pt x="561" y="97"/>
                        </a:lnTo>
                        <a:lnTo>
                          <a:pt x="553" y="124"/>
                        </a:lnTo>
                        <a:lnTo>
                          <a:pt x="544" y="151"/>
                        </a:lnTo>
                        <a:lnTo>
                          <a:pt x="536" y="176"/>
                        </a:lnTo>
                        <a:lnTo>
                          <a:pt x="393" y="591"/>
                        </a:lnTo>
                        <a:lnTo>
                          <a:pt x="391" y="602"/>
                        </a:lnTo>
                        <a:lnTo>
                          <a:pt x="390" y="616"/>
                        </a:lnTo>
                        <a:lnTo>
                          <a:pt x="390" y="628"/>
                        </a:lnTo>
                        <a:lnTo>
                          <a:pt x="391" y="635"/>
                        </a:lnTo>
                        <a:lnTo>
                          <a:pt x="288" y="635"/>
                        </a:lnTo>
                        <a:lnTo>
                          <a:pt x="291" y="627"/>
                        </a:lnTo>
                        <a:lnTo>
                          <a:pt x="291" y="616"/>
                        </a:lnTo>
                        <a:lnTo>
                          <a:pt x="290" y="602"/>
                        </a:lnTo>
                        <a:lnTo>
                          <a:pt x="287" y="591"/>
                        </a:lnTo>
                        <a:lnTo>
                          <a:pt x="144" y="176"/>
                        </a:lnTo>
                        <a:lnTo>
                          <a:pt x="135" y="150"/>
                        </a:lnTo>
                        <a:lnTo>
                          <a:pt x="126" y="123"/>
                        </a:lnTo>
                        <a:lnTo>
                          <a:pt x="119" y="96"/>
                        </a:lnTo>
                        <a:lnTo>
                          <a:pt x="110" y="68"/>
                        </a:lnTo>
                        <a:lnTo>
                          <a:pt x="116" y="91"/>
                        </a:lnTo>
                        <a:lnTo>
                          <a:pt x="119" y="116"/>
                        </a:lnTo>
                        <a:lnTo>
                          <a:pt x="121" y="143"/>
                        </a:lnTo>
                        <a:lnTo>
                          <a:pt x="121" y="174"/>
                        </a:lnTo>
                        <a:lnTo>
                          <a:pt x="121" y="526"/>
                        </a:lnTo>
                        <a:lnTo>
                          <a:pt x="122" y="543"/>
                        </a:lnTo>
                        <a:lnTo>
                          <a:pt x="124" y="558"/>
                        </a:lnTo>
                        <a:lnTo>
                          <a:pt x="127" y="573"/>
                        </a:lnTo>
                        <a:lnTo>
                          <a:pt x="133" y="588"/>
                        </a:lnTo>
                        <a:lnTo>
                          <a:pt x="139" y="600"/>
                        </a:lnTo>
                        <a:lnTo>
                          <a:pt x="146" y="613"/>
                        </a:lnTo>
                        <a:lnTo>
                          <a:pt x="156" y="624"/>
                        </a:lnTo>
                        <a:lnTo>
                          <a:pt x="166" y="635"/>
                        </a:lnTo>
                        <a:lnTo>
                          <a:pt x="0" y="635"/>
                        </a:lnTo>
                        <a:lnTo>
                          <a:pt x="10" y="625"/>
                        </a:lnTo>
                        <a:lnTo>
                          <a:pt x="20" y="614"/>
                        </a:lnTo>
                        <a:lnTo>
                          <a:pt x="27" y="601"/>
                        </a:lnTo>
                        <a:lnTo>
                          <a:pt x="34" y="589"/>
                        </a:lnTo>
                        <a:lnTo>
                          <a:pt x="39" y="575"/>
                        </a:lnTo>
                        <a:lnTo>
                          <a:pt x="42" y="559"/>
                        </a:lnTo>
                        <a:lnTo>
                          <a:pt x="44" y="543"/>
                        </a:lnTo>
                        <a:lnTo>
                          <a:pt x="45" y="526"/>
                        </a:lnTo>
                        <a:lnTo>
                          <a:pt x="45" y="109"/>
                        </a:lnTo>
                        <a:lnTo>
                          <a:pt x="44" y="92"/>
                        </a:lnTo>
                        <a:lnTo>
                          <a:pt x="42" y="76"/>
                        </a:lnTo>
                        <a:lnTo>
                          <a:pt x="39" y="61"/>
                        </a:lnTo>
                        <a:lnTo>
                          <a:pt x="34" y="46"/>
                        </a:lnTo>
                        <a:lnTo>
                          <a:pt x="27" y="34"/>
                        </a:lnTo>
                        <a:lnTo>
                          <a:pt x="20" y="22"/>
                        </a:lnTo>
                        <a:lnTo>
                          <a:pt x="10" y="11"/>
                        </a:lnTo>
                        <a:lnTo>
                          <a:pt x="0" y="0"/>
                        </a:lnTo>
                        <a:lnTo>
                          <a:pt x="180" y="0"/>
                        </a:lnTo>
                        <a:lnTo>
                          <a:pt x="178" y="4"/>
                        </a:lnTo>
                        <a:lnTo>
                          <a:pt x="176" y="10"/>
                        </a:lnTo>
                        <a:lnTo>
                          <a:pt x="175" y="15"/>
                        </a:lnTo>
                        <a:lnTo>
                          <a:pt x="175" y="19"/>
                        </a:lnTo>
                        <a:lnTo>
                          <a:pt x="175" y="22"/>
                        </a:lnTo>
                        <a:lnTo>
                          <a:pt x="175" y="25"/>
                        </a:lnTo>
                        <a:lnTo>
                          <a:pt x="313" y="428"/>
                        </a:lnTo>
                        <a:lnTo>
                          <a:pt x="322" y="455"/>
                        </a:lnTo>
                        <a:lnTo>
                          <a:pt x="330" y="483"/>
                        </a:lnTo>
                        <a:lnTo>
                          <a:pt x="337" y="514"/>
                        </a:lnTo>
                        <a:lnTo>
                          <a:pt x="342" y="548"/>
                        </a:lnTo>
                        <a:lnTo>
                          <a:pt x="350" y="512"/>
                        </a:lnTo>
                        <a:lnTo>
                          <a:pt x="357" y="480"/>
                        </a:lnTo>
                        <a:lnTo>
                          <a:pt x="364" y="453"/>
                        </a:lnTo>
                        <a:lnTo>
                          <a:pt x="372" y="428"/>
                        </a:lnTo>
                        <a:lnTo>
                          <a:pt x="509" y="25"/>
                        </a:lnTo>
                        <a:lnTo>
                          <a:pt x="509" y="24"/>
                        </a:lnTo>
                        <a:lnTo>
                          <a:pt x="510" y="24"/>
                        </a:lnTo>
                        <a:lnTo>
                          <a:pt x="510" y="20"/>
                        </a:lnTo>
                        <a:lnTo>
                          <a:pt x="510" y="17"/>
                        </a:lnTo>
                        <a:lnTo>
                          <a:pt x="509" y="12"/>
                        </a:lnTo>
                        <a:lnTo>
                          <a:pt x="505" y="0"/>
                        </a:lnTo>
                        <a:lnTo>
                          <a:pt x="688" y="0"/>
                        </a:lnTo>
                        <a:lnTo>
                          <a:pt x="678" y="10"/>
                        </a:lnTo>
                        <a:lnTo>
                          <a:pt x="669" y="21"/>
                        </a:lnTo>
                        <a:lnTo>
                          <a:pt x="661" y="33"/>
                        </a:lnTo>
                        <a:lnTo>
                          <a:pt x="655" y="46"/>
                        </a:lnTo>
                        <a:lnTo>
                          <a:pt x="650" y="60"/>
                        </a:lnTo>
                        <a:lnTo>
                          <a:pt x="647" y="76"/>
                        </a:lnTo>
                        <a:lnTo>
                          <a:pt x="643" y="92"/>
                        </a:lnTo>
                        <a:lnTo>
                          <a:pt x="643" y="109"/>
                        </a:lnTo>
                        <a:lnTo>
                          <a:pt x="643" y="526"/>
                        </a:lnTo>
                        <a:lnTo>
                          <a:pt x="643" y="543"/>
                        </a:lnTo>
                        <a:lnTo>
                          <a:pt x="647" y="559"/>
                        </a:lnTo>
                        <a:lnTo>
                          <a:pt x="650" y="575"/>
                        </a:lnTo>
                        <a:lnTo>
                          <a:pt x="655" y="589"/>
                        </a:lnTo>
                        <a:lnTo>
                          <a:pt x="661" y="601"/>
                        </a:lnTo>
                        <a:lnTo>
                          <a:pt x="669" y="614"/>
                        </a:lnTo>
                        <a:lnTo>
                          <a:pt x="678" y="625"/>
                        </a:lnTo>
                        <a:lnTo>
                          <a:pt x="688" y="635"/>
                        </a:lnTo>
                        <a:lnTo>
                          <a:pt x="515" y="63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" name="Freeform 953"/>
                  <p:cNvSpPr>
                    <a:spLocks noChangeAspect="1"/>
                  </p:cNvSpPr>
                  <p:nvPr/>
                </p:nvSpPr>
                <p:spPr bwMode="auto">
                  <a:xfrm>
                    <a:off x="4034" y="2262"/>
                    <a:ext cx="64" cy="193"/>
                  </a:xfrm>
                  <a:custGeom>
                    <a:avLst/>
                    <a:gdLst>
                      <a:gd name="T0" fmla="*/ 29 w 232"/>
                      <a:gd name="T1" fmla="*/ 59 h 648"/>
                      <a:gd name="T2" fmla="*/ 13 w 232"/>
                      <a:gd name="T3" fmla="*/ 59 h 648"/>
                      <a:gd name="T4" fmla="*/ 9 w 232"/>
                      <a:gd name="T5" fmla="*/ 59 h 648"/>
                      <a:gd name="T6" fmla="*/ 6 w 232"/>
                      <a:gd name="T7" fmla="*/ 60 h 648"/>
                      <a:gd name="T8" fmla="*/ 4 w 232"/>
                      <a:gd name="T9" fmla="*/ 61 h 648"/>
                      <a:gd name="T10" fmla="*/ 3 w 232"/>
                      <a:gd name="T11" fmla="*/ 62 h 648"/>
                      <a:gd name="T12" fmla="*/ 2 w 232"/>
                      <a:gd name="T13" fmla="*/ 62 h 648"/>
                      <a:gd name="T14" fmla="*/ 0 w 232"/>
                      <a:gd name="T15" fmla="*/ 63 h 648"/>
                      <a:gd name="T16" fmla="*/ 0 w 232"/>
                      <a:gd name="T17" fmla="*/ 35 h 648"/>
                      <a:gd name="T18" fmla="*/ 4 w 232"/>
                      <a:gd name="T19" fmla="*/ 38 h 648"/>
                      <a:gd name="T20" fmla="*/ 7 w 232"/>
                      <a:gd name="T21" fmla="*/ 38 h 648"/>
                      <a:gd name="T22" fmla="*/ 10 w 232"/>
                      <a:gd name="T23" fmla="*/ 39 h 648"/>
                      <a:gd name="T24" fmla="*/ 14 w 232"/>
                      <a:gd name="T25" fmla="*/ 39 h 648"/>
                      <a:gd name="T26" fmla="*/ 16 w 232"/>
                      <a:gd name="T27" fmla="*/ 39 h 648"/>
                      <a:gd name="T28" fmla="*/ 19 w 232"/>
                      <a:gd name="T29" fmla="*/ 39 h 648"/>
                      <a:gd name="T30" fmla="*/ 21 w 232"/>
                      <a:gd name="T31" fmla="*/ 38 h 648"/>
                      <a:gd name="T32" fmla="*/ 23 w 232"/>
                      <a:gd name="T33" fmla="*/ 38 h 648"/>
                      <a:gd name="T34" fmla="*/ 25 w 232"/>
                      <a:gd name="T35" fmla="*/ 37 h 648"/>
                      <a:gd name="T36" fmla="*/ 26 w 232"/>
                      <a:gd name="T37" fmla="*/ 35 h 648"/>
                      <a:gd name="T38" fmla="*/ 28 w 232"/>
                      <a:gd name="T39" fmla="*/ 34 h 648"/>
                      <a:gd name="T40" fmla="*/ 30 w 232"/>
                      <a:gd name="T41" fmla="*/ 33 h 648"/>
                      <a:gd name="T42" fmla="*/ 31 w 232"/>
                      <a:gd name="T43" fmla="*/ 31 h 648"/>
                      <a:gd name="T44" fmla="*/ 32 w 232"/>
                      <a:gd name="T45" fmla="*/ 29 h 648"/>
                      <a:gd name="T46" fmla="*/ 33 w 232"/>
                      <a:gd name="T47" fmla="*/ 27 h 648"/>
                      <a:gd name="T48" fmla="*/ 34 w 232"/>
                      <a:gd name="T49" fmla="*/ 25 h 648"/>
                      <a:gd name="T50" fmla="*/ 34 w 232"/>
                      <a:gd name="T51" fmla="*/ 22 h 648"/>
                      <a:gd name="T52" fmla="*/ 35 w 232"/>
                      <a:gd name="T53" fmla="*/ 20 h 648"/>
                      <a:gd name="T54" fmla="*/ 35 w 232"/>
                      <a:gd name="T55" fmla="*/ 17 h 648"/>
                      <a:gd name="T56" fmla="*/ 35 w 232"/>
                      <a:gd name="T57" fmla="*/ 14 h 648"/>
                      <a:gd name="T58" fmla="*/ 35 w 232"/>
                      <a:gd name="T59" fmla="*/ 10 h 648"/>
                      <a:gd name="T60" fmla="*/ 34 w 232"/>
                      <a:gd name="T61" fmla="*/ 6 h 648"/>
                      <a:gd name="T62" fmla="*/ 34 w 232"/>
                      <a:gd name="T63" fmla="*/ 3 h 648"/>
                      <a:gd name="T64" fmla="*/ 32 w 232"/>
                      <a:gd name="T65" fmla="*/ 0 h 648"/>
                      <a:gd name="T66" fmla="*/ 54 w 232"/>
                      <a:gd name="T67" fmla="*/ 0 h 648"/>
                      <a:gd name="T68" fmla="*/ 53 w 232"/>
                      <a:gd name="T69" fmla="*/ 4 h 648"/>
                      <a:gd name="T70" fmla="*/ 53 w 232"/>
                      <a:gd name="T71" fmla="*/ 10 h 648"/>
                      <a:gd name="T72" fmla="*/ 52 w 232"/>
                      <a:gd name="T73" fmla="*/ 15 h 648"/>
                      <a:gd name="T74" fmla="*/ 52 w 232"/>
                      <a:gd name="T75" fmla="*/ 21 h 648"/>
                      <a:gd name="T76" fmla="*/ 52 w 232"/>
                      <a:gd name="T77" fmla="*/ 161 h 648"/>
                      <a:gd name="T78" fmla="*/ 52 w 232"/>
                      <a:gd name="T79" fmla="*/ 166 h 648"/>
                      <a:gd name="T80" fmla="*/ 53 w 232"/>
                      <a:gd name="T81" fmla="*/ 170 h 648"/>
                      <a:gd name="T82" fmla="*/ 54 w 232"/>
                      <a:gd name="T83" fmla="*/ 175 h 648"/>
                      <a:gd name="T84" fmla="*/ 55 w 232"/>
                      <a:gd name="T85" fmla="*/ 179 h 648"/>
                      <a:gd name="T86" fmla="*/ 57 w 232"/>
                      <a:gd name="T87" fmla="*/ 183 h 648"/>
                      <a:gd name="T88" fmla="*/ 59 w 232"/>
                      <a:gd name="T89" fmla="*/ 187 h 648"/>
                      <a:gd name="T90" fmla="*/ 61 w 232"/>
                      <a:gd name="T91" fmla="*/ 190 h 648"/>
                      <a:gd name="T92" fmla="*/ 64 w 232"/>
                      <a:gd name="T93" fmla="*/ 193 h 648"/>
                      <a:gd name="T94" fmla="*/ 17 w 232"/>
                      <a:gd name="T95" fmla="*/ 193 h 648"/>
                      <a:gd name="T96" fmla="*/ 20 w 232"/>
                      <a:gd name="T97" fmla="*/ 190 h 648"/>
                      <a:gd name="T98" fmla="*/ 22 w 232"/>
                      <a:gd name="T99" fmla="*/ 187 h 648"/>
                      <a:gd name="T100" fmla="*/ 24 w 232"/>
                      <a:gd name="T101" fmla="*/ 183 h 648"/>
                      <a:gd name="T102" fmla="*/ 26 w 232"/>
                      <a:gd name="T103" fmla="*/ 179 h 648"/>
                      <a:gd name="T104" fmla="*/ 27 w 232"/>
                      <a:gd name="T105" fmla="*/ 175 h 648"/>
                      <a:gd name="T106" fmla="*/ 28 w 232"/>
                      <a:gd name="T107" fmla="*/ 170 h 648"/>
                      <a:gd name="T108" fmla="*/ 29 w 232"/>
                      <a:gd name="T109" fmla="*/ 166 h 648"/>
                      <a:gd name="T110" fmla="*/ 29 w 232"/>
                      <a:gd name="T111" fmla="*/ 161 h 648"/>
                      <a:gd name="T112" fmla="*/ 29 w 232"/>
                      <a:gd name="T113" fmla="*/ 59 h 648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</a:gdLst>
                    <a:ahLst/>
                    <a:cxnLst>
                      <a:cxn ang="T114">
                        <a:pos x="T0" y="T1"/>
                      </a:cxn>
                      <a:cxn ang="T115">
                        <a:pos x="T2" y="T3"/>
                      </a:cxn>
                      <a:cxn ang="T116">
                        <a:pos x="T4" y="T5"/>
                      </a:cxn>
                      <a:cxn ang="T117">
                        <a:pos x="T6" y="T7"/>
                      </a:cxn>
                      <a:cxn ang="T118">
                        <a:pos x="T8" y="T9"/>
                      </a:cxn>
                      <a:cxn ang="T119">
                        <a:pos x="T10" y="T11"/>
                      </a:cxn>
                      <a:cxn ang="T120">
                        <a:pos x="T12" y="T13"/>
                      </a:cxn>
                      <a:cxn ang="T121">
                        <a:pos x="T14" y="T15"/>
                      </a:cxn>
                      <a:cxn ang="T122">
                        <a:pos x="T16" y="T17"/>
                      </a:cxn>
                      <a:cxn ang="T123">
                        <a:pos x="T18" y="T19"/>
                      </a:cxn>
                      <a:cxn ang="T124">
                        <a:pos x="T20" y="T21"/>
                      </a:cxn>
                      <a:cxn ang="T125">
                        <a:pos x="T22" y="T23"/>
                      </a:cxn>
                      <a:cxn ang="T126">
                        <a:pos x="T24" y="T25"/>
                      </a:cxn>
                      <a:cxn ang="T127">
                        <a:pos x="T26" y="T27"/>
                      </a:cxn>
                      <a:cxn ang="T128">
                        <a:pos x="T28" y="T29"/>
                      </a:cxn>
                      <a:cxn ang="T129">
                        <a:pos x="T30" y="T31"/>
                      </a:cxn>
                      <a:cxn ang="T130">
                        <a:pos x="T32" y="T33"/>
                      </a:cxn>
                      <a:cxn ang="T131">
                        <a:pos x="T34" y="T35"/>
                      </a:cxn>
                      <a:cxn ang="T132">
                        <a:pos x="T36" y="T37"/>
                      </a:cxn>
                      <a:cxn ang="T133">
                        <a:pos x="T38" y="T39"/>
                      </a:cxn>
                      <a:cxn ang="T134">
                        <a:pos x="T40" y="T41"/>
                      </a:cxn>
                      <a:cxn ang="T135">
                        <a:pos x="T42" y="T43"/>
                      </a:cxn>
                      <a:cxn ang="T136">
                        <a:pos x="T44" y="T45"/>
                      </a:cxn>
                      <a:cxn ang="T137">
                        <a:pos x="T46" y="T47"/>
                      </a:cxn>
                      <a:cxn ang="T138">
                        <a:pos x="T48" y="T49"/>
                      </a:cxn>
                      <a:cxn ang="T139">
                        <a:pos x="T50" y="T51"/>
                      </a:cxn>
                      <a:cxn ang="T140">
                        <a:pos x="T52" y="T53"/>
                      </a:cxn>
                      <a:cxn ang="T141">
                        <a:pos x="T54" y="T55"/>
                      </a:cxn>
                      <a:cxn ang="T142">
                        <a:pos x="T56" y="T57"/>
                      </a:cxn>
                      <a:cxn ang="T143">
                        <a:pos x="T58" y="T59"/>
                      </a:cxn>
                      <a:cxn ang="T144">
                        <a:pos x="T60" y="T61"/>
                      </a:cxn>
                      <a:cxn ang="T145">
                        <a:pos x="T62" y="T63"/>
                      </a:cxn>
                      <a:cxn ang="T146">
                        <a:pos x="T64" y="T65"/>
                      </a:cxn>
                      <a:cxn ang="T147">
                        <a:pos x="T66" y="T67"/>
                      </a:cxn>
                      <a:cxn ang="T148">
                        <a:pos x="T68" y="T69"/>
                      </a:cxn>
                      <a:cxn ang="T149">
                        <a:pos x="T70" y="T71"/>
                      </a:cxn>
                      <a:cxn ang="T150">
                        <a:pos x="T72" y="T73"/>
                      </a:cxn>
                      <a:cxn ang="T151">
                        <a:pos x="T74" y="T75"/>
                      </a:cxn>
                      <a:cxn ang="T152">
                        <a:pos x="T76" y="T77"/>
                      </a:cxn>
                      <a:cxn ang="T153">
                        <a:pos x="T78" y="T79"/>
                      </a:cxn>
                      <a:cxn ang="T154">
                        <a:pos x="T80" y="T81"/>
                      </a:cxn>
                      <a:cxn ang="T155">
                        <a:pos x="T82" y="T83"/>
                      </a:cxn>
                      <a:cxn ang="T156">
                        <a:pos x="T84" y="T85"/>
                      </a:cxn>
                      <a:cxn ang="T157">
                        <a:pos x="T86" y="T87"/>
                      </a:cxn>
                      <a:cxn ang="T158">
                        <a:pos x="T88" y="T89"/>
                      </a:cxn>
                      <a:cxn ang="T159">
                        <a:pos x="T90" y="T91"/>
                      </a:cxn>
                      <a:cxn ang="T160">
                        <a:pos x="T92" y="T93"/>
                      </a:cxn>
                      <a:cxn ang="T161">
                        <a:pos x="T94" y="T95"/>
                      </a:cxn>
                      <a:cxn ang="T162">
                        <a:pos x="T96" y="T97"/>
                      </a:cxn>
                      <a:cxn ang="T163">
                        <a:pos x="T98" y="T99"/>
                      </a:cxn>
                      <a:cxn ang="T164">
                        <a:pos x="T100" y="T101"/>
                      </a:cxn>
                      <a:cxn ang="T165">
                        <a:pos x="T102" y="T103"/>
                      </a:cxn>
                      <a:cxn ang="T166">
                        <a:pos x="T104" y="T105"/>
                      </a:cxn>
                      <a:cxn ang="T167">
                        <a:pos x="T106" y="T107"/>
                      </a:cxn>
                      <a:cxn ang="T168">
                        <a:pos x="T108" y="T109"/>
                      </a:cxn>
                      <a:cxn ang="T169">
                        <a:pos x="T110" y="T111"/>
                      </a:cxn>
                      <a:cxn ang="T170">
                        <a:pos x="T112" y="T113"/>
                      </a:cxn>
                    </a:cxnLst>
                    <a:rect l="0" t="0" r="r" b="b"/>
                    <a:pathLst>
                      <a:path w="232" h="648">
                        <a:moveTo>
                          <a:pt x="105" y="199"/>
                        </a:moveTo>
                        <a:lnTo>
                          <a:pt x="48" y="199"/>
                        </a:lnTo>
                        <a:lnTo>
                          <a:pt x="34" y="199"/>
                        </a:lnTo>
                        <a:lnTo>
                          <a:pt x="21" y="203"/>
                        </a:lnTo>
                        <a:lnTo>
                          <a:pt x="16" y="204"/>
                        </a:lnTo>
                        <a:lnTo>
                          <a:pt x="11" y="207"/>
                        </a:lnTo>
                        <a:lnTo>
                          <a:pt x="6" y="209"/>
                        </a:lnTo>
                        <a:lnTo>
                          <a:pt x="0" y="213"/>
                        </a:lnTo>
                        <a:lnTo>
                          <a:pt x="0" y="119"/>
                        </a:lnTo>
                        <a:lnTo>
                          <a:pt x="13" y="126"/>
                        </a:lnTo>
                        <a:lnTo>
                          <a:pt x="26" y="129"/>
                        </a:lnTo>
                        <a:lnTo>
                          <a:pt x="37" y="131"/>
                        </a:lnTo>
                        <a:lnTo>
                          <a:pt x="49" y="132"/>
                        </a:lnTo>
                        <a:lnTo>
                          <a:pt x="58" y="131"/>
                        </a:lnTo>
                        <a:lnTo>
                          <a:pt x="68" y="130"/>
                        </a:lnTo>
                        <a:lnTo>
                          <a:pt x="75" y="129"/>
                        </a:lnTo>
                        <a:lnTo>
                          <a:pt x="84" y="127"/>
                        </a:lnTo>
                        <a:lnTo>
                          <a:pt x="90" y="124"/>
                        </a:lnTo>
                        <a:lnTo>
                          <a:pt x="96" y="119"/>
                        </a:lnTo>
                        <a:lnTo>
                          <a:pt x="103" y="115"/>
                        </a:lnTo>
                        <a:lnTo>
                          <a:pt x="108" y="110"/>
                        </a:lnTo>
                        <a:lnTo>
                          <a:pt x="112" y="105"/>
                        </a:lnTo>
                        <a:lnTo>
                          <a:pt x="116" y="97"/>
                        </a:lnTo>
                        <a:lnTo>
                          <a:pt x="119" y="91"/>
                        </a:lnTo>
                        <a:lnTo>
                          <a:pt x="122" y="83"/>
                        </a:lnTo>
                        <a:lnTo>
                          <a:pt x="124" y="74"/>
                        </a:lnTo>
                        <a:lnTo>
                          <a:pt x="126" y="66"/>
                        </a:lnTo>
                        <a:lnTo>
                          <a:pt x="127" y="56"/>
                        </a:lnTo>
                        <a:lnTo>
                          <a:pt x="127" y="46"/>
                        </a:lnTo>
                        <a:lnTo>
                          <a:pt x="126" y="33"/>
                        </a:lnTo>
                        <a:lnTo>
                          <a:pt x="125" y="21"/>
                        </a:lnTo>
                        <a:lnTo>
                          <a:pt x="122" y="11"/>
                        </a:lnTo>
                        <a:lnTo>
                          <a:pt x="116" y="0"/>
                        </a:lnTo>
                        <a:lnTo>
                          <a:pt x="197" y="0"/>
                        </a:lnTo>
                        <a:lnTo>
                          <a:pt x="193" y="15"/>
                        </a:lnTo>
                        <a:lnTo>
                          <a:pt x="191" y="32"/>
                        </a:lnTo>
                        <a:lnTo>
                          <a:pt x="189" y="51"/>
                        </a:lnTo>
                        <a:lnTo>
                          <a:pt x="189" y="71"/>
                        </a:lnTo>
                        <a:lnTo>
                          <a:pt x="189" y="539"/>
                        </a:lnTo>
                        <a:lnTo>
                          <a:pt x="190" y="556"/>
                        </a:lnTo>
                        <a:lnTo>
                          <a:pt x="192" y="572"/>
                        </a:lnTo>
                        <a:lnTo>
                          <a:pt x="195" y="588"/>
                        </a:lnTo>
                        <a:lnTo>
                          <a:pt x="199" y="602"/>
                        </a:lnTo>
                        <a:lnTo>
                          <a:pt x="206" y="614"/>
                        </a:lnTo>
                        <a:lnTo>
                          <a:pt x="213" y="627"/>
                        </a:lnTo>
                        <a:lnTo>
                          <a:pt x="222" y="638"/>
                        </a:lnTo>
                        <a:lnTo>
                          <a:pt x="232" y="648"/>
                        </a:lnTo>
                        <a:lnTo>
                          <a:pt x="61" y="648"/>
                        </a:lnTo>
                        <a:lnTo>
                          <a:pt x="71" y="638"/>
                        </a:lnTo>
                        <a:lnTo>
                          <a:pt x="80" y="627"/>
                        </a:lnTo>
                        <a:lnTo>
                          <a:pt x="88" y="614"/>
                        </a:lnTo>
                        <a:lnTo>
                          <a:pt x="94" y="602"/>
                        </a:lnTo>
                        <a:lnTo>
                          <a:pt x="98" y="588"/>
                        </a:lnTo>
                        <a:lnTo>
                          <a:pt x="102" y="572"/>
                        </a:lnTo>
                        <a:lnTo>
                          <a:pt x="104" y="556"/>
                        </a:lnTo>
                        <a:lnTo>
                          <a:pt x="105" y="539"/>
                        </a:lnTo>
                        <a:lnTo>
                          <a:pt x="105" y="19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" name="Freeform 954"/>
                  <p:cNvSpPr>
                    <a:spLocks noChangeAspect="1"/>
                  </p:cNvSpPr>
                  <p:nvPr/>
                </p:nvSpPr>
                <p:spPr bwMode="auto">
                  <a:xfrm>
                    <a:off x="4377" y="2262"/>
                    <a:ext cx="143" cy="193"/>
                  </a:xfrm>
                  <a:custGeom>
                    <a:avLst/>
                    <a:gdLst>
                      <a:gd name="T0" fmla="*/ 30 w 474"/>
                      <a:gd name="T1" fmla="*/ 188 h 656"/>
                      <a:gd name="T2" fmla="*/ 39 w 474"/>
                      <a:gd name="T3" fmla="*/ 177 h 656"/>
                      <a:gd name="T4" fmla="*/ 47 w 474"/>
                      <a:gd name="T5" fmla="*/ 165 h 656"/>
                      <a:gd name="T6" fmla="*/ 54 w 474"/>
                      <a:gd name="T7" fmla="*/ 150 h 656"/>
                      <a:gd name="T8" fmla="*/ 92 w 474"/>
                      <a:gd name="T9" fmla="*/ 48 h 656"/>
                      <a:gd name="T10" fmla="*/ 93 w 474"/>
                      <a:gd name="T11" fmla="*/ 41 h 656"/>
                      <a:gd name="T12" fmla="*/ 94 w 474"/>
                      <a:gd name="T13" fmla="*/ 37 h 656"/>
                      <a:gd name="T14" fmla="*/ 93 w 474"/>
                      <a:gd name="T15" fmla="*/ 34 h 656"/>
                      <a:gd name="T16" fmla="*/ 92 w 474"/>
                      <a:gd name="T17" fmla="*/ 31 h 656"/>
                      <a:gd name="T18" fmla="*/ 91 w 474"/>
                      <a:gd name="T19" fmla="*/ 28 h 656"/>
                      <a:gd name="T20" fmla="*/ 88 w 474"/>
                      <a:gd name="T21" fmla="*/ 26 h 656"/>
                      <a:gd name="T22" fmla="*/ 85 w 474"/>
                      <a:gd name="T23" fmla="*/ 25 h 656"/>
                      <a:gd name="T24" fmla="*/ 81 w 474"/>
                      <a:gd name="T25" fmla="*/ 24 h 656"/>
                      <a:gd name="T26" fmla="*/ 71 w 474"/>
                      <a:gd name="T27" fmla="*/ 23 h 656"/>
                      <a:gd name="T28" fmla="*/ 59 w 474"/>
                      <a:gd name="T29" fmla="*/ 24 h 656"/>
                      <a:gd name="T30" fmla="*/ 49 w 474"/>
                      <a:gd name="T31" fmla="*/ 26 h 656"/>
                      <a:gd name="T32" fmla="*/ 39 w 474"/>
                      <a:gd name="T33" fmla="*/ 29 h 656"/>
                      <a:gd name="T34" fmla="*/ 30 w 474"/>
                      <a:gd name="T35" fmla="*/ 34 h 656"/>
                      <a:gd name="T36" fmla="*/ 21 w 474"/>
                      <a:gd name="T37" fmla="*/ 40 h 656"/>
                      <a:gd name="T38" fmla="*/ 13 w 474"/>
                      <a:gd name="T39" fmla="*/ 47 h 656"/>
                      <a:gd name="T40" fmla="*/ 6 w 474"/>
                      <a:gd name="T41" fmla="*/ 56 h 656"/>
                      <a:gd name="T42" fmla="*/ 0 w 474"/>
                      <a:gd name="T43" fmla="*/ 66 h 656"/>
                      <a:gd name="T44" fmla="*/ 2 w 474"/>
                      <a:gd name="T45" fmla="*/ 1 h 656"/>
                      <a:gd name="T46" fmla="*/ 7 w 474"/>
                      <a:gd name="T47" fmla="*/ 4 h 656"/>
                      <a:gd name="T48" fmla="*/ 12 w 474"/>
                      <a:gd name="T49" fmla="*/ 5 h 656"/>
                      <a:gd name="T50" fmla="*/ 18 w 474"/>
                      <a:gd name="T51" fmla="*/ 6 h 656"/>
                      <a:gd name="T52" fmla="*/ 143 w 474"/>
                      <a:gd name="T53" fmla="*/ 6 h 656"/>
                      <a:gd name="T54" fmla="*/ 135 w 474"/>
                      <a:gd name="T55" fmla="*/ 14 h 656"/>
                      <a:gd name="T56" fmla="*/ 129 w 474"/>
                      <a:gd name="T57" fmla="*/ 23 h 656"/>
                      <a:gd name="T58" fmla="*/ 123 w 474"/>
                      <a:gd name="T59" fmla="*/ 34 h 656"/>
                      <a:gd name="T60" fmla="*/ 119 w 474"/>
                      <a:gd name="T61" fmla="*/ 45 h 656"/>
                      <a:gd name="T62" fmla="*/ 77 w 474"/>
                      <a:gd name="T63" fmla="*/ 159 h 656"/>
                      <a:gd name="T64" fmla="*/ 75 w 474"/>
                      <a:gd name="T65" fmla="*/ 169 h 656"/>
                      <a:gd name="T66" fmla="*/ 75 w 474"/>
                      <a:gd name="T67" fmla="*/ 176 h 656"/>
                      <a:gd name="T68" fmla="*/ 76 w 474"/>
                      <a:gd name="T69" fmla="*/ 181 h 656"/>
                      <a:gd name="T70" fmla="*/ 78 w 474"/>
                      <a:gd name="T71" fmla="*/ 186 h 656"/>
                      <a:gd name="T72" fmla="*/ 81 w 474"/>
                      <a:gd name="T73" fmla="*/ 191 h 656"/>
                      <a:gd name="T74" fmla="*/ 26 w 474"/>
                      <a:gd name="T75" fmla="*/ 193 h 65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</a:gdLst>
                    <a:ahLst/>
                    <a:cxnLst>
                      <a:cxn ang="T76">
                        <a:pos x="T0" y="T1"/>
                      </a:cxn>
                      <a:cxn ang="T77">
                        <a:pos x="T2" y="T3"/>
                      </a:cxn>
                      <a:cxn ang="T78">
                        <a:pos x="T4" y="T5"/>
                      </a:cxn>
                      <a:cxn ang="T79">
                        <a:pos x="T6" y="T7"/>
                      </a:cxn>
                      <a:cxn ang="T80">
                        <a:pos x="T8" y="T9"/>
                      </a:cxn>
                      <a:cxn ang="T81">
                        <a:pos x="T10" y="T11"/>
                      </a:cxn>
                      <a:cxn ang="T82">
                        <a:pos x="T12" y="T13"/>
                      </a:cxn>
                      <a:cxn ang="T83">
                        <a:pos x="T14" y="T15"/>
                      </a:cxn>
                      <a:cxn ang="T84">
                        <a:pos x="T16" y="T17"/>
                      </a:cxn>
                      <a:cxn ang="T85">
                        <a:pos x="T18" y="T19"/>
                      </a:cxn>
                      <a:cxn ang="T86">
                        <a:pos x="T20" y="T21"/>
                      </a:cxn>
                      <a:cxn ang="T87">
                        <a:pos x="T22" y="T23"/>
                      </a:cxn>
                      <a:cxn ang="T88">
                        <a:pos x="T24" y="T25"/>
                      </a:cxn>
                      <a:cxn ang="T89">
                        <a:pos x="T26" y="T27"/>
                      </a:cxn>
                      <a:cxn ang="T90">
                        <a:pos x="T28" y="T29"/>
                      </a:cxn>
                      <a:cxn ang="T91">
                        <a:pos x="T30" y="T31"/>
                      </a:cxn>
                      <a:cxn ang="T92">
                        <a:pos x="T32" y="T33"/>
                      </a:cxn>
                      <a:cxn ang="T93">
                        <a:pos x="T34" y="T35"/>
                      </a:cxn>
                      <a:cxn ang="T94">
                        <a:pos x="T36" y="T37"/>
                      </a:cxn>
                      <a:cxn ang="T95">
                        <a:pos x="T38" y="T39"/>
                      </a:cxn>
                      <a:cxn ang="T96">
                        <a:pos x="T40" y="T41"/>
                      </a:cxn>
                      <a:cxn ang="T97">
                        <a:pos x="T42" y="T43"/>
                      </a:cxn>
                      <a:cxn ang="T98">
                        <a:pos x="T44" y="T45"/>
                      </a:cxn>
                      <a:cxn ang="T99">
                        <a:pos x="T46" y="T47"/>
                      </a:cxn>
                      <a:cxn ang="T100">
                        <a:pos x="T48" y="T49"/>
                      </a:cxn>
                      <a:cxn ang="T101">
                        <a:pos x="T50" y="T51"/>
                      </a:cxn>
                      <a:cxn ang="T102">
                        <a:pos x="T52" y="T53"/>
                      </a:cxn>
                      <a:cxn ang="T103">
                        <a:pos x="T54" y="T55"/>
                      </a:cxn>
                      <a:cxn ang="T104">
                        <a:pos x="T56" y="T57"/>
                      </a:cxn>
                      <a:cxn ang="T105">
                        <a:pos x="T58" y="T59"/>
                      </a:cxn>
                      <a:cxn ang="T106">
                        <a:pos x="T60" y="T61"/>
                      </a:cxn>
                      <a:cxn ang="T107">
                        <a:pos x="T62" y="T63"/>
                      </a:cxn>
                      <a:cxn ang="T108">
                        <a:pos x="T64" y="T65"/>
                      </a:cxn>
                      <a:cxn ang="T109">
                        <a:pos x="T66" y="T67"/>
                      </a:cxn>
                      <a:cxn ang="T110">
                        <a:pos x="T68" y="T69"/>
                      </a:cxn>
                      <a:cxn ang="T111">
                        <a:pos x="T70" y="T71"/>
                      </a:cxn>
                      <a:cxn ang="T112">
                        <a:pos x="T72" y="T73"/>
                      </a:cxn>
                      <a:cxn ang="T113">
                        <a:pos x="T74" y="T75"/>
                      </a:cxn>
                    </a:cxnLst>
                    <a:rect l="0" t="0" r="r" b="b"/>
                    <a:pathLst>
                      <a:path w="474" h="656">
                        <a:moveTo>
                          <a:pt x="85" y="656"/>
                        </a:moveTo>
                        <a:lnTo>
                          <a:pt x="100" y="640"/>
                        </a:lnTo>
                        <a:lnTo>
                          <a:pt x="115" y="623"/>
                        </a:lnTo>
                        <a:lnTo>
                          <a:pt x="128" y="603"/>
                        </a:lnTo>
                        <a:lnTo>
                          <a:pt x="142" y="582"/>
                        </a:lnTo>
                        <a:lnTo>
                          <a:pt x="155" y="560"/>
                        </a:lnTo>
                        <a:lnTo>
                          <a:pt x="166" y="536"/>
                        </a:lnTo>
                        <a:lnTo>
                          <a:pt x="178" y="510"/>
                        </a:lnTo>
                        <a:lnTo>
                          <a:pt x="188" y="482"/>
                        </a:lnTo>
                        <a:lnTo>
                          <a:pt x="304" y="162"/>
                        </a:lnTo>
                        <a:lnTo>
                          <a:pt x="307" y="152"/>
                        </a:lnTo>
                        <a:lnTo>
                          <a:pt x="309" y="141"/>
                        </a:lnTo>
                        <a:lnTo>
                          <a:pt x="310" y="133"/>
                        </a:lnTo>
                        <a:lnTo>
                          <a:pt x="311" y="126"/>
                        </a:lnTo>
                        <a:lnTo>
                          <a:pt x="310" y="120"/>
                        </a:lnTo>
                        <a:lnTo>
                          <a:pt x="309" y="115"/>
                        </a:lnTo>
                        <a:lnTo>
                          <a:pt x="308" y="109"/>
                        </a:lnTo>
                        <a:lnTo>
                          <a:pt x="306" y="104"/>
                        </a:lnTo>
                        <a:lnTo>
                          <a:pt x="303" y="100"/>
                        </a:lnTo>
                        <a:lnTo>
                          <a:pt x="300" y="96"/>
                        </a:lnTo>
                        <a:lnTo>
                          <a:pt x="297" y="93"/>
                        </a:lnTo>
                        <a:lnTo>
                          <a:pt x="291" y="89"/>
                        </a:lnTo>
                        <a:lnTo>
                          <a:pt x="287" y="86"/>
                        </a:lnTo>
                        <a:lnTo>
                          <a:pt x="281" y="84"/>
                        </a:lnTo>
                        <a:lnTo>
                          <a:pt x="275" y="82"/>
                        </a:lnTo>
                        <a:lnTo>
                          <a:pt x="268" y="80"/>
                        </a:lnTo>
                        <a:lnTo>
                          <a:pt x="252" y="78"/>
                        </a:lnTo>
                        <a:lnTo>
                          <a:pt x="235" y="78"/>
                        </a:lnTo>
                        <a:lnTo>
                          <a:pt x="216" y="78"/>
                        </a:lnTo>
                        <a:lnTo>
                          <a:pt x="197" y="80"/>
                        </a:lnTo>
                        <a:lnTo>
                          <a:pt x="179" y="83"/>
                        </a:lnTo>
                        <a:lnTo>
                          <a:pt x="161" y="87"/>
                        </a:lnTo>
                        <a:lnTo>
                          <a:pt x="144" y="93"/>
                        </a:lnTo>
                        <a:lnTo>
                          <a:pt x="128" y="99"/>
                        </a:lnTo>
                        <a:lnTo>
                          <a:pt x="112" y="106"/>
                        </a:lnTo>
                        <a:lnTo>
                          <a:pt x="98" y="115"/>
                        </a:lnTo>
                        <a:lnTo>
                          <a:pt x="83" y="125"/>
                        </a:lnTo>
                        <a:lnTo>
                          <a:pt x="69" y="136"/>
                        </a:lnTo>
                        <a:lnTo>
                          <a:pt x="57" y="148"/>
                        </a:lnTo>
                        <a:lnTo>
                          <a:pt x="44" y="161"/>
                        </a:lnTo>
                        <a:lnTo>
                          <a:pt x="32" y="176"/>
                        </a:lnTo>
                        <a:lnTo>
                          <a:pt x="21" y="192"/>
                        </a:lnTo>
                        <a:lnTo>
                          <a:pt x="10" y="208"/>
                        </a:lnTo>
                        <a:lnTo>
                          <a:pt x="0" y="226"/>
                        </a:lnTo>
                        <a:lnTo>
                          <a:pt x="0" y="0"/>
                        </a:lnTo>
                        <a:lnTo>
                          <a:pt x="8" y="4"/>
                        </a:lnTo>
                        <a:lnTo>
                          <a:pt x="16" y="8"/>
                        </a:lnTo>
                        <a:lnTo>
                          <a:pt x="24" y="13"/>
                        </a:lnTo>
                        <a:lnTo>
                          <a:pt x="32" y="16"/>
                        </a:lnTo>
                        <a:lnTo>
                          <a:pt x="41" y="18"/>
                        </a:lnTo>
                        <a:lnTo>
                          <a:pt x="49" y="19"/>
                        </a:lnTo>
                        <a:lnTo>
                          <a:pt x="59" y="20"/>
                        </a:lnTo>
                        <a:lnTo>
                          <a:pt x="67" y="21"/>
                        </a:lnTo>
                        <a:lnTo>
                          <a:pt x="474" y="21"/>
                        </a:lnTo>
                        <a:lnTo>
                          <a:pt x="461" y="34"/>
                        </a:lnTo>
                        <a:lnTo>
                          <a:pt x="449" y="47"/>
                        </a:lnTo>
                        <a:lnTo>
                          <a:pt x="439" y="62"/>
                        </a:lnTo>
                        <a:lnTo>
                          <a:pt x="428" y="79"/>
                        </a:lnTo>
                        <a:lnTo>
                          <a:pt x="419" y="96"/>
                        </a:lnTo>
                        <a:lnTo>
                          <a:pt x="409" y="114"/>
                        </a:lnTo>
                        <a:lnTo>
                          <a:pt x="401" y="134"/>
                        </a:lnTo>
                        <a:lnTo>
                          <a:pt x="394" y="154"/>
                        </a:lnTo>
                        <a:lnTo>
                          <a:pt x="261" y="520"/>
                        </a:lnTo>
                        <a:lnTo>
                          <a:pt x="255" y="539"/>
                        </a:lnTo>
                        <a:lnTo>
                          <a:pt x="250" y="557"/>
                        </a:lnTo>
                        <a:lnTo>
                          <a:pt x="248" y="573"/>
                        </a:lnTo>
                        <a:lnTo>
                          <a:pt x="247" y="588"/>
                        </a:lnTo>
                        <a:lnTo>
                          <a:pt x="247" y="597"/>
                        </a:lnTo>
                        <a:lnTo>
                          <a:pt x="249" y="606"/>
                        </a:lnTo>
                        <a:lnTo>
                          <a:pt x="251" y="615"/>
                        </a:lnTo>
                        <a:lnTo>
                          <a:pt x="255" y="623"/>
                        </a:lnTo>
                        <a:lnTo>
                          <a:pt x="259" y="632"/>
                        </a:lnTo>
                        <a:lnTo>
                          <a:pt x="264" y="640"/>
                        </a:lnTo>
                        <a:lnTo>
                          <a:pt x="270" y="649"/>
                        </a:lnTo>
                        <a:lnTo>
                          <a:pt x="278" y="656"/>
                        </a:lnTo>
                        <a:lnTo>
                          <a:pt x="85" y="65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" name="Freeform 955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4741" y="2262"/>
                    <a:ext cx="143" cy="200"/>
                  </a:xfrm>
                  <a:custGeom>
                    <a:avLst/>
                    <a:gdLst>
                      <a:gd name="T0" fmla="*/ 125 w 477"/>
                      <a:gd name="T1" fmla="*/ 100 h 662"/>
                      <a:gd name="T2" fmla="*/ 137 w 477"/>
                      <a:gd name="T3" fmla="*/ 114 h 662"/>
                      <a:gd name="T4" fmla="*/ 143 w 477"/>
                      <a:gd name="T5" fmla="*/ 132 h 662"/>
                      <a:gd name="T6" fmla="*/ 142 w 477"/>
                      <a:gd name="T7" fmla="*/ 152 h 662"/>
                      <a:gd name="T8" fmla="*/ 138 w 477"/>
                      <a:gd name="T9" fmla="*/ 167 h 662"/>
                      <a:gd name="T10" fmla="*/ 129 w 477"/>
                      <a:gd name="T11" fmla="*/ 180 h 662"/>
                      <a:gd name="T12" fmla="*/ 111 w 477"/>
                      <a:gd name="T13" fmla="*/ 192 h 662"/>
                      <a:gd name="T14" fmla="*/ 79 w 477"/>
                      <a:gd name="T15" fmla="*/ 200 h 662"/>
                      <a:gd name="T16" fmla="*/ 43 w 477"/>
                      <a:gd name="T17" fmla="*/ 197 h 662"/>
                      <a:gd name="T18" fmla="*/ 19 w 477"/>
                      <a:gd name="T19" fmla="*/ 185 h 662"/>
                      <a:gd name="T20" fmla="*/ 8 w 477"/>
                      <a:gd name="T21" fmla="*/ 173 h 662"/>
                      <a:gd name="T22" fmla="*/ 2 w 477"/>
                      <a:gd name="T23" fmla="*/ 159 h 662"/>
                      <a:gd name="T24" fmla="*/ 0 w 477"/>
                      <a:gd name="T25" fmla="*/ 141 h 662"/>
                      <a:gd name="T26" fmla="*/ 3 w 477"/>
                      <a:gd name="T27" fmla="*/ 121 h 662"/>
                      <a:gd name="T28" fmla="*/ 12 w 477"/>
                      <a:gd name="T29" fmla="*/ 105 h 662"/>
                      <a:gd name="T30" fmla="*/ 28 w 477"/>
                      <a:gd name="T31" fmla="*/ 94 h 662"/>
                      <a:gd name="T32" fmla="*/ 21 w 477"/>
                      <a:gd name="T33" fmla="*/ 85 h 662"/>
                      <a:gd name="T34" fmla="*/ 12 w 477"/>
                      <a:gd name="T35" fmla="*/ 73 h 662"/>
                      <a:gd name="T36" fmla="*/ 8 w 477"/>
                      <a:gd name="T37" fmla="*/ 58 h 662"/>
                      <a:gd name="T38" fmla="*/ 8 w 477"/>
                      <a:gd name="T39" fmla="*/ 42 h 662"/>
                      <a:gd name="T40" fmla="*/ 12 w 477"/>
                      <a:gd name="T41" fmla="*/ 28 h 662"/>
                      <a:gd name="T42" fmla="*/ 20 w 477"/>
                      <a:gd name="T43" fmla="*/ 17 h 662"/>
                      <a:gd name="T44" fmla="*/ 36 w 477"/>
                      <a:gd name="T45" fmla="*/ 6 h 662"/>
                      <a:gd name="T46" fmla="*/ 65 w 477"/>
                      <a:gd name="T47" fmla="*/ 0 h 662"/>
                      <a:gd name="T48" fmla="*/ 96 w 477"/>
                      <a:gd name="T49" fmla="*/ 3 h 662"/>
                      <a:gd name="T50" fmla="*/ 118 w 477"/>
                      <a:gd name="T51" fmla="*/ 14 h 662"/>
                      <a:gd name="T52" fmla="*/ 128 w 477"/>
                      <a:gd name="T53" fmla="*/ 23 h 662"/>
                      <a:gd name="T54" fmla="*/ 134 w 477"/>
                      <a:gd name="T55" fmla="*/ 36 h 662"/>
                      <a:gd name="T56" fmla="*/ 136 w 477"/>
                      <a:gd name="T57" fmla="*/ 51 h 662"/>
                      <a:gd name="T58" fmla="*/ 133 w 477"/>
                      <a:gd name="T59" fmla="*/ 68 h 662"/>
                      <a:gd name="T60" fmla="*/ 126 w 477"/>
                      <a:gd name="T61" fmla="*/ 81 h 662"/>
                      <a:gd name="T62" fmla="*/ 114 w 477"/>
                      <a:gd name="T63" fmla="*/ 90 h 662"/>
                      <a:gd name="T64" fmla="*/ 60 w 477"/>
                      <a:gd name="T65" fmla="*/ 21 h 662"/>
                      <a:gd name="T66" fmla="*/ 44 w 477"/>
                      <a:gd name="T67" fmla="*/ 27 h 662"/>
                      <a:gd name="T68" fmla="*/ 34 w 477"/>
                      <a:gd name="T69" fmla="*/ 41 h 662"/>
                      <a:gd name="T70" fmla="*/ 34 w 477"/>
                      <a:gd name="T71" fmla="*/ 60 h 662"/>
                      <a:gd name="T72" fmla="*/ 42 w 477"/>
                      <a:gd name="T73" fmla="*/ 74 h 662"/>
                      <a:gd name="T74" fmla="*/ 56 w 477"/>
                      <a:gd name="T75" fmla="*/ 82 h 662"/>
                      <a:gd name="T76" fmla="*/ 76 w 477"/>
                      <a:gd name="T77" fmla="*/ 83 h 662"/>
                      <a:gd name="T78" fmla="*/ 93 w 477"/>
                      <a:gd name="T79" fmla="*/ 80 h 662"/>
                      <a:gd name="T80" fmla="*/ 106 w 477"/>
                      <a:gd name="T81" fmla="*/ 69 h 662"/>
                      <a:gd name="T82" fmla="*/ 110 w 477"/>
                      <a:gd name="T83" fmla="*/ 52 h 662"/>
                      <a:gd name="T84" fmla="*/ 106 w 477"/>
                      <a:gd name="T85" fmla="*/ 35 h 662"/>
                      <a:gd name="T86" fmla="*/ 93 w 477"/>
                      <a:gd name="T87" fmla="*/ 24 h 662"/>
                      <a:gd name="T88" fmla="*/ 76 w 477"/>
                      <a:gd name="T89" fmla="*/ 20 h 662"/>
                      <a:gd name="T90" fmla="*/ 58 w 477"/>
                      <a:gd name="T91" fmla="*/ 105 h 662"/>
                      <a:gd name="T92" fmla="*/ 39 w 477"/>
                      <a:gd name="T93" fmla="*/ 112 h 662"/>
                      <a:gd name="T94" fmla="*/ 27 w 477"/>
                      <a:gd name="T95" fmla="*/ 128 h 662"/>
                      <a:gd name="T96" fmla="*/ 26 w 477"/>
                      <a:gd name="T97" fmla="*/ 151 h 662"/>
                      <a:gd name="T98" fmla="*/ 36 w 477"/>
                      <a:gd name="T99" fmla="*/ 168 h 662"/>
                      <a:gd name="T100" fmla="*/ 53 w 477"/>
                      <a:gd name="T101" fmla="*/ 177 h 662"/>
                      <a:gd name="T102" fmla="*/ 76 w 477"/>
                      <a:gd name="T103" fmla="*/ 179 h 662"/>
                      <a:gd name="T104" fmla="*/ 97 w 477"/>
                      <a:gd name="T105" fmla="*/ 175 h 662"/>
                      <a:gd name="T106" fmla="*/ 112 w 477"/>
                      <a:gd name="T107" fmla="*/ 162 h 662"/>
                      <a:gd name="T108" fmla="*/ 118 w 477"/>
                      <a:gd name="T109" fmla="*/ 142 h 662"/>
                      <a:gd name="T110" fmla="*/ 112 w 477"/>
                      <a:gd name="T111" fmla="*/ 121 h 662"/>
                      <a:gd name="T112" fmla="*/ 97 w 477"/>
                      <a:gd name="T113" fmla="*/ 108 h 662"/>
                      <a:gd name="T114" fmla="*/ 76 w 477"/>
                      <a:gd name="T115" fmla="*/ 104 h 662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</a:gdLst>
                    <a:ahLst/>
                    <a:cxnLst>
                      <a:cxn ang="T116">
                        <a:pos x="T0" y="T1"/>
                      </a:cxn>
                      <a:cxn ang="T117">
                        <a:pos x="T2" y="T3"/>
                      </a:cxn>
                      <a:cxn ang="T118">
                        <a:pos x="T4" y="T5"/>
                      </a:cxn>
                      <a:cxn ang="T119">
                        <a:pos x="T6" y="T7"/>
                      </a:cxn>
                      <a:cxn ang="T120">
                        <a:pos x="T8" y="T9"/>
                      </a:cxn>
                      <a:cxn ang="T121">
                        <a:pos x="T10" y="T11"/>
                      </a:cxn>
                      <a:cxn ang="T122">
                        <a:pos x="T12" y="T13"/>
                      </a:cxn>
                      <a:cxn ang="T123">
                        <a:pos x="T14" y="T15"/>
                      </a:cxn>
                      <a:cxn ang="T124">
                        <a:pos x="T16" y="T17"/>
                      </a:cxn>
                      <a:cxn ang="T125">
                        <a:pos x="T18" y="T19"/>
                      </a:cxn>
                      <a:cxn ang="T126">
                        <a:pos x="T20" y="T21"/>
                      </a:cxn>
                      <a:cxn ang="T127">
                        <a:pos x="T22" y="T23"/>
                      </a:cxn>
                      <a:cxn ang="T128">
                        <a:pos x="T24" y="T25"/>
                      </a:cxn>
                      <a:cxn ang="T129">
                        <a:pos x="T26" y="T27"/>
                      </a:cxn>
                      <a:cxn ang="T130">
                        <a:pos x="T28" y="T29"/>
                      </a:cxn>
                      <a:cxn ang="T131">
                        <a:pos x="T30" y="T31"/>
                      </a:cxn>
                      <a:cxn ang="T132">
                        <a:pos x="T32" y="T33"/>
                      </a:cxn>
                      <a:cxn ang="T133">
                        <a:pos x="T34" y="T35"/>
                      </a:cxn>
                      <a:cxn ang="T134">
                        <a:pos x="T36" y="T37"/>
                      </a:cxn>
                      <a:cxn ang="T135">
                        <a:pos x="T38" y="T39"/>
                      </a:cxn>
                      <a:cxn ang="T136">
                        <a:pos x="T40" y="T41"/>
                      </a:cxn>
                      <a:cxn ang="T137">
                        <a:pos x="T42" y="T43"/>
                      </a:cxn>
                      <a:cxn ang="T138">
                        <a:pos x="T44" y="T45"/>
                      </a:cxn>
                      <a:cxn ang="T139">
                        <a:pos x="T46" y="T47"/>
                      </a:cxn>
                      <a:cxn ang="T140">
                        <a:pos x="T48" y="T49"/>
                      </a:cxn>
                      <a:cxn ang="T141">
                        <a:pos x="T50" y="T51"/>
                      </a:cxn>
                      <a:cxn ang="T142">
                        <a:pos x="T52" y="T53"/>
                      </a:cxn>
                      <a:cxn ang="T143">
                        <a:pos x="T54" y="T55"/>
                      </a:cxn>
                      <a:cxn ang="T144">
                        <a:pos x="T56" y="T57"/>
                      </a:cxn>
                      <a:cxn ang="T145">
                        <a:pos x="T58" y="T59"/>
                      </a:cxn>
                      <a:cxn ang="T146">
                        <a:pos x="T60" y="T61"/>
                      </a:cxn>
                      <a:cxn ang="T147">
                        <a:pos x="T62" y="T63"/>
                      </a:cxn>
                      <a:cxn ang="T148">
                        <a:pos x="T64" y="T65"/>
                      </a:cxn>
                      <a:cxn ang="T149">
                        <a:pos x="T66" y="T67"/>
                      </a:cxn>
                      <a:cxn ang="T150">
                        <a:pos x="T68" y="T69"/>
                      </a:cxn>
                      <a:cxn ang="T151">
                        <a:pos x="T70" y="T71"/>
                      </a:cxn>
                      <a:cxn ang="T152">
                        <a:pos x="T72" y="T73"/>
                      </a:cxn>
                      <a:cxn ang="T153">
                        <a:pos x="T74" y="T75"/>
                      </a:cxn>
                      <a:cxn ang="T154">
                        <a:pos x="T76" y="T77"/>
                      </a:cxn>
                      <a:cxn ang="T155">
                        <a:pos x="T78" y="T79"/>
                      </a:cxn>
                      <a:cxn ang="T156">
                        <a:pos x="T80" y="T81"/>
                      </a:cxn>
                      <a:cxn ang="T157">
                        <a:pos x="T82" y="T83"/>
                      </a:cxn>
                      <a:cxn ang="T158">
                        <a:pos x="T84" y="T85"/>
                      </a:cxn>
                      <a:cxn ang="T159">
                        <a:pos x="T86" y="T87"/>
                      </a:cxn>
                      <a:cxn ang="T160">
                        <a:pos x="T88" y="T89"/>
                      </a:cxn>
                      <a:cxn ang="T161">
                        <a:pos x="T90" y="T91"/>
                      </a:cxn>
                      <a:cxn ang="T162">
                        <a:pos x="T92" y="T93"/>
                      </a:cxn>
                      <a:cxn ang="T163">
                        <a:pos x="T94" y="T95"/>
                      </a:cxn>
                      <a:cxn ang="T164">
                        <a:pos x="T96" y="T97"/>
                      </a:cxn>
                      <a:cxn ang="T165">
                        <a:pos x="T98" y="T99"/>
                      </a:cxn>
                      <a:cxn ang="T166">
                        <a:pos x="T100" y="T101"/>
                      </a:cxn>
                      <a:cxn ang="T167">
                        <a:pos x="T102" y="T103"/>
                      </a:cxn>
                      <a:cxn ang="T168">
                        <a:pos x="T104" y="T105"/>
                      </a:cxn>
                      <a:cxn ang="T169">
                        <a:pos x="T106" y="T107"/>
                      </a:cxn>
                      <a:cxn ang="T170">
                        <a:pos x="T108" y="T109"/>
                      </a:cxn>
                      <a:cxn ang="T171">
                        <a:pos x="T110" y="T111"/>
                      </a:cxn>
                      <a:cxn ang="T172">
                        <a:pos x="T112" y="T113"/>
                      </a:cxn>
                      <a:cxn ang="T173">
                        <a:pos x="T114" y="T115"/>
                      </a:cxn>
                    </a:cxnLst>
                    <a:rect l="0" t="0" r="r" b="b"/>
                    <a:pathLst>
                      <a:path w="477" h="662">
                        <a:moveTo>
                          <a:pt x="370" y="305"/>
                        </a:moveTo>
                        <a:lnTo>
                          <a:pt x="383" y="310"/>
                        </a:lnTo>
                        <a:lnTo>
                          <a:pt x="395" y="316"/>
                        </a:lnTo>
                        <a:lnTo>
                          <a:pt x="406" y="324"/>
                        </a:lnTo>
                        <a:lnTo>
                          <a:pt x="417" y="331"/>
                        </a:lnTo>
                        <a:lnTo>
                          <a:pt x="426" y="339"/>
                        </a:lnTo>
                        <a:lnTo>
                          <a:pt x="435" y="348"/>
                        </a:lnTo>
                        <a:lnTo>
                          <a:pt x="443" y="357"/>
                        </a:lnTo>
                        <a:lnTo>
                          <a:pt x="451" y="367"/>
                        </a:lnTo>
                        <a:lnTo>
                          <a:pt x="457" y="377"/>
                        </a:lnTo>
                        <a:lnTo>
                          <a:pt x="462" y="388"/>
                        </a:lnTo>
                        <a:lnTo>
                          <a:pt x="466" y="399"/>
                        </a:lnTo>
                        <a:lnTo>
                          <a:pt x="471" y="412"/>
                        </a:lnTo>
                        <a:lnTo>
                          <a:pt x="474" y="425"/>
                        </a:lnTo>
                        <a:lnTo>
                          <a:pt x="476" y="438"/>
                        </a:lnTo>
                        <a:lnTo>
                          <a:pt x="477" y="452"/>
                        </a:lnTo>
                        <a:lnTo>
                          <a:pt x="477" y="467"/>
                        </a:lnTo>
                        <a:lnTo>
                          <a:pt x="477" y="479"/>
                        </a:lnTo>
                        <a:lnTo>
                          <a:pt x="476" y="491"/>
                        </a:lnTo>
                        <a:lnTo>
                          <a:pt x="475" y="503"/>
                        </a:lnTo>
                        <a:lnTo>
                          <a:pt x="473" y="513"/>
                        </a:lnTo>
                        <a:lnTo>
                          <a:pt x="470" y="525"/>
                        </a:lnTo>
                        <a:lnTo>
                          <a:pt x="467" y="534"/>
                        </a:lnTo>
                        <a:lnTo>
                          <a:pt x="463" y="545"/>
                        </a:lnTo>
                        <a:lnTo>
                          <a:pt x="459" y="554"/>
                        </a:lnTo>
                        <a:lnTo>
                          <a:pt x="454" y="564"/>
                        </a:lnTo>
                        <a:lnTo>
                          <a:pt x="449" y="572"/>
                        </a:lnTo>
                        <a:lnTo>
                          <a:pt x="443" y="581"/>
                        </a:lnTo>
                        <a:lnTo>
                          <a:pt x="436" y="589"/>
                        </a:lnTo>
                        <a:lnTo>
                          <a:pt x="430" y="596"/>
                        </a:lnTo>
                        <a:lnTo>
                          <a:pt x="421" y="604"/>
                        </a:lnTo>
                        <a:lnTo>
                          <a:pt x="414" y="611"/>
                        </a:lnTo>
                        <a:lnTo>
                          <a:pt x="404" y="617"/>
                        </a:lnTo>
                        <a:lnTo>
                          <a:pt x="388" y="628"/>
                        </a:lnTo>
                        <a:lnTo>
                          <a:pt x="371" y="636"/>
                        </a:lnTo>
                        <a:lnTo>
                          <a:pt x="352" y="645"/>
                        </a:lnTo>
                        <a:lnTo>
                          <a:pt x="332" y="651"/>
                        </a:lnTo>
                        <a:lnTo>
                          <a:pt x="311" y="655"/>
                        </a:lnTo>
                        <a:lnTo>
                          <a:pt x="288" y="660"/>
                        </a:lnTo>
                        <a:lnTo>
                          <a:pt x="264" y="662"/>
                        </a:lnTo>
                        <a:lnTo>
                          <a:pt x="239" y="662"/>
                        </a:lnTo>
                        <a:lnTo>
                          <a:pt x="213" y="662"/>
                        </a:lnTo>
                        <a:lnTo>
                          <a:pt x="188" y="660"/>
                        </a:lnTo>
                        <a:lnTo>
                          <a:pt x="165" y="655"/>
                        </a:lnTo>
                        <a:lnTo>
                          <a:pt x="144" y="651"/>
                        </a:lnTo>
                        <a:lnTo>
                          <a:pt x="124" y="645"/>
                        </a:lnTo>
                        <a:lnTo>
                          <a:pt x="105" y="636"/>
                        </a:lnTo>
                        <a:lnTo>
                          <a:pt x="87" y="628"/>
                        </a:lnTo>
                        <a:lnTo>
                          <a:pt x="71" y="617"/>
                        </a:lnTo>
                        <a:lnTo>
                          <a:pt x="62" y="611"/>
                        </a:lnTo>
                        <a:lnTo>
                          <a:pt x="55" y="604"/>
                        </a:lnTo>
                        <a:lnTo>
                          <a:pt x="46" y="596"/>
                        </a:lnTo>
                        <a:lnTo>
                          <a:pt x="40" y="589"/>
                        </a:lnTo>
                        <a:lnTo>
                          <a:pt x="34" y="581"/>
                        </a:lnTo>
                        <a:lnTo>
                          <a:pt x="27" y="572"/>
                        </a:lnTo>
                        <a:lnTo>
                          <a:pt x="22" y="564"/>
                        </a:lnTo>
                        <a:lnTo>
                          <a:pt x="18" y="554"/>
                        </a:lnTo>
                        <a:lnTo>
                          <a:pt x="14" y="545"/>
                        </a:lnTo>
                        <a:lnTo>
                          <a:pt x="10" y="534"/>
                        </a:lnTo>
                        <a:lnTo>
                          <a:pt x="7" y="525"/>
                        </a:lnTo>
                        <a:lnTo>
                          <a:pt x="4" y="513"/>
                        </a:lnTo>
                        <a:lnTo>
                          <a:pt x="3" y="503"/>
                        </a:lnTo>
                        <a:lnTo>
                          <a:pt x="1" y="491"/>
                        </a:lnTo>
                        <a:lnTo>
                          <a:pt x="1" y="479"/>
                        </a:lnTo>
                        <a:lnTo>
                          <a:pt x="0" y="467"/>
                        </a:lnTo>
                        <a:lnTo>
                          <a:pt x="1" y="452"/>
                        </a:lnTo>
                        <a:lnTo>
                          <a:pt x="2" y="438"/>
                        </a:lnTo>
                        <a:lnTo>
                          <a:pt x="4" y="425"/>
                        </a:lnTo>
                        <a:lnTo>
                          <a:pt x="7" y="412"/>
                        </a:lnTo>
                        <a:lnTo>
                          <a:pt x="10" y="399"/>
                        </a:lnTo>
                        <a:lnTo>
                          <a:pt x="15" y="388"/>
                        </a:lnTo>
                        <a:lnTo>
                          <a:pt x="20" y="377"/>
                        </a:lnTo>
                        <a:lnTo>
                          <a:pt x="26" y="367"/>
                        </a:lnTo>
                        <a:lnTo>
                          <a:pt x="34" y="357"/>
                        </a:lnTo>
                        <a:lnTo>
                          <a:pt x="41" y="348"/>
                        </a:lnTo>
                        <a:lnTo>
                          <a:pt x="49" y="339"/>
                        </a:lnTo>
                        <a:lnTo>
                          <a:pt x="59" y="331"/>
                        </a:lnTo>
                        <a:lnTo>
                          <a:pt x="69" y="324"/>
                        </a:lnTo>
                        <a:lnTo>
                          <a:pt x="81" y="316"/>
                        </a:lnTo>
                        <a:lnTo>
                          <a:pt x="93" y="310"/>
                        </a:lnTo>
                        <a:lnTo>
                          <a:pt x="105" y="305"/>
                        </a:lnTo>
                        <a:lnTo>
                          <a:pt x="96" y="299"/>
                        </a:lnTo>
                        <a:lnTo>
                          <a:pt x="87" y="294"/>
                        </a:lnTo>
                        <a:lnTo>
                          <a:pt x="78" y="288"/>
                        </a:lnTo>
                        <a:lnTo>
                          <a:pt x="70" y="282"/>
                        </a:lnTo>
                        <a:lnTo>
                          <a:pt x="63" y="274"/>
                        </a:lnTo>
                        <a:lnTo>
                          <a:pt x="57" y="268"/>
                        </a:lnTo>
                        <a:lnTo>
                          <a:pt x="50" y="259"/>
                        </a:lnTo>
                        <a:lnTo>
                          <a:pt x="45" y="251"/>
                        </a:lnTo>
                        <a:lnTo>
                          <a:pt x="40" y="243"/>
                        </a:lnTo>
                        <a:lnTo>
                          <a:pt x="36" y="234"/>
                        </a:lnTo>
                        <a:lnTo>
                          <a:pt x="33" y="224"/>
                        </a:lnTo>
                        <a:lnTo>
                          <a:pt x="29" y="214"/>
                        </a:lnTo>
                        <a:lnTo>
                          <a:pt x="27" y="204"/>
                        </a:lnTo>
                        <a:lnTo>
                          <a:pt x="26" y="193"/>
                        </a:lnTo>
                        <a:lnTo>
                          <a:pt x="25" y="182"/>
                        </a:lnTo>
                        <a:lnTo>
                          <a:pt x="24" y="170"/>
                        </a:lnTo>
                        <a:lnTo>
                          <a:pt x="25" y="159"/>
                        </a:lnTo>
                        <a:lnTo>
                          <a:pt x="25" y="149"/>
                        </a:lnTo>
                        <a:lnTo>
                          <a:pt x="27" y="138"/>
                        </a:lnTo>
                        <a:lnTo>
                          <a:pt x="28" y="129"/>
                        </a:lnTo>
                        <a:lnTo>
                          <a:pt x="31" y="119"/>
                        </a:lnTo>
                        <a:lnTo>
                          <a:pt x="34" y="110"/>
                        </a:lnTo>
                        <a:lnTo>
                          <a:pt x="37" y="101"/>
                        </a:lnTo>
                        <a:lnTo>
                          <a:pt x="41" y="93"/>
                        </a:lnTo>
                        <a:lnTo>
                          <a:pt x="45" y="85"/>
                        </a:lnTo>
                        <a:lnTo>
                          <a:pt x="50" y="77"/>
                        </a:lnTo>
                        <a:lnTo>
                          <a:pt x="56" y="70"/>
                        </a:lnTo>
                        <a:lnTo>
                          <a:pt x="62" y="64"/>
                        </a:lnTo>
                        <a:lnTo>
                          <a:pt x="68" y="56"/>
                        </a:lnTo>
                        <a:lnTo>
                          <a:pt x="75" y="50"/>
                        </a:lnTo>
                        <a:lnTo>
                          <a:pt x="82" y="45"/>
                        </a:lnTo>
                        <a:lnTo>
                          <a:pt x="90" y="38"/>
                        </a:lnTo>
                        <a:lnTo>
                          <a:pt x="105" y="30"/>
                        </a:lnTo>
                        <a:lnTo>
                          <a:pt x="121" y="21"/>
                        </a:lnTo>
                        <a:lnTo>
                          <a:pt x="138" y="15"/>
                        </a:lnTo>
                        <a:lnTo>
                          <a:pt x="156" y="10"/>
                        </a:lnTo>
                        <a:lnTo>
                          <a:pt x="175" y="6"/>
                        </a:lnTo>
                        <a:lnTo>
                          <a:pt x="195" y="3"/>
                        </a:lnTo>
                        <a:lnTo>
                          <a:pt x="216" y="1"/>
                        </a:lnTo>
                        <a:lnTo>
                          <a:pt x="239" y="0"/>
                        </a:lnTo>
                        <a:lnTo>
                          <a:pt x="261" y="1"/>
                        </a:lnTo>
                        <a:lnTo>
                          <a:pt x="282" y="3"/>
                        </a:lnTo>
                        <a:lnTo>
                          <a:pt x="302" y="6"/>
                        </a:lnTo>
                        <a:lnTo>
                          <a:pt x="321" y="10"/>
                        </a:lnTo>
                        <a:lnTo>
                          <a:pt x="340" y="15"/>
                        </a:lnTo>
                        <a:lnTo>
                          <a:pt x="357" y="21"/>
                        </a:lnTo>
                        <a:lnTo>
                          <a:pt x="373" y="30"/>
                        </a:lnTo>
                        <a:lnTo>
                          <a:pt x="387" y="38"/>
                        </a:lnTo>
                        <a:lnTo>
                          <a:pt x="395" y="45"/>
                        </a:lnTo>
                        <a:lnTo>
                          <a:pt x="402" y="50"/>
                        </a:lnTo>
                        <a:lnTo>
                          <a:pt x="410" y="56"/>
                        </a:lnTo>
                        <a:lnTo>
                          <a:pt x="416" y="64"/>
                        </a:lnTo>
                        <a:lnTo>
                          <a:pt x="422" y="70"/>
                        </a:lnTo>
                        <a:lnTo>
                          <a:pt x="427" y="77"/>
                        </a:lnTo>
                        <a:lnTo>
                          <a:pt x="432" y="85"/>
                        </a:lnTo>
                        <a:lnTo>
                          <a:pt x="436" y="93"/>
                        </a:lnTo>
                        <a:lnTo>
                          <a:pt x="440" y="101"/>
                        </a:lnTo>
                        <a:lnTo>
                          <a:pt x="443" y="110"/>
                        </a:lnTo>
                        <a:lnTo>
                          <a:pt x="446" y="119"/>
                        </a:lnTo>
                        <a:lnTo>
                          <a:pt x="449" y="129"/>
                        </a:lnTo>
                        <a:lnTo>
                          <a:pt x="451" y="138"/>
                        </a:lnTo>
                        <a:lnTo>
                          <a:pt x="452" y="149"/>
                        </a:lnTo>
                        <a:lnTo>
                          <a:pt x="453" y="159"/>
                        </a:lnTo>
                        <a:lnTo>
                          <a:pt x="453" y="170"/>
                        </a:lnTo>
                        <a:lnTo>
                          <a:pt x="453" y="182"/>
                        </a:lnTo>
                        <a:lnTo>
                          <a:pt x="452" y="193"/>
                        </a:lnTo>
                        <a:lnTo>
                          <a:pt x="450" y="204"/>
                        </a:lnTo>
                        <a:lnTo>
                          <a:pt x="447" y="214"/>
                        </a:lnTo>
                        <a:lnTo>
                          <a:pt x="445" y="224"/>
                        </a:lnTo>
                        <a:lnTo>
                          <a:pt x="441" y="234"/>
                        </a:lnTo>
                        <a:lnTo>
                          <a:pt x="437" y="243"/>
                        </a:lnTo>
                        <a:lnTo>
                          <a:pt x="433" y="251"/>
                        </a:lnTo>
                        <a:lnTo>
                          <a:pt x="426" y="259"/>
                        </a:lnTo>
                        <a:lnTo>
                          <a:pt x="420" y="268"/>
                        </a:lnTo>
                        <a:lnTo>
                          <a:pt x="414" y="274"/>
                        </a:lnTo>
                        <a:lnTo>
                          <a:pt x="406" y="282"/>
                        </a:lnTo>
                        <a:lnTo>
                          <a:pt x="398" y="288"/>
                        </a:lnTo>
                        <a:lnTo>
                          <a:pt x="390" y="294"/>
                        </a:lnTo>
                        <a:lnTo>
                          <a:pt x="380" y="299"/>
                        </a:lnTo>
                        <a:lnTo>
                          <a:pt x="370" y="305"/>
                        </a:lnTo>
                        <a:close/>
                        <a:moveTo>
                          <a:pt x="239" y="66"/>
                        </a:moveTo>
                        <a:lnTo>
                          <a:pt x="225" y="67"/>
                        </a:lnTo>
                        <a:lnTo>
                          <a:pt x="212" y="68"/>
                        </a:lnTo>
                        <a:lnTo>
                          <a:pt x="200" y="70"/>
                        </a:lnTo>
                        <a:lnTo>
                          <a:pt x="188" y="72"/>
                        </a:lnTo>
                        <a:lnTo>
                          <a:pt x="177" y="76"/>
                        </a:lnTo>
                        <a:lnTo>
                          <a:pt x="167" y="80"/>
                        </a:lnTo>
                        <a:lnTo>
                          <a:pt x="158" y="85"/>
                        </a:lnTo>
                        <a:lnTo>
                          <a:pt x="148" y="90"/>
                        </a:lnTo>
                        <a:lnTo>
                          <a:pt x="140" y="97"/>
                        </a:lnTo>
                        <a:lnTo>
                          <a:pt x="132" y="106"/>
                        </a:lnTo>
                        <a:lnTo>
                          <a:pt x="125" y="115"/>
                        </a:lnTo>
                        <a:lnTo>
                          <a:pt x="119" y="125"/>
                        </a:lnTo>
                        <a:lnTo>
                          <a:pt x="115" y="135"/>
                        </a:lnTo>
                        <a:lnTo>
                          <a:pt x="112" y="146"/>
                        </a:lnTo>
                        <a:lnTo>
                          <a:pt x="109" y="158"/>
                        </a:lnTo>
                        <a:lnTo>
                          <a:pt x="109" y="171"/>
                        </a:lnTo>
                        <a:lnTo>
                          <a:pt x="109" y="185"/>
                        </a:lnTo>
                        <a:lnTo>
                          <a:pt x="112" y="197"/>
                        </a:lnTo>
                        <a:lnTo>
                          <a:pt x="115" y="209"/>
                        </a:lnTo>
                        <a:lnTo>
                          <a:pt x="119" y="219"/>
                        </a:lnTo>
                        <a:lnTo>
                          <a:pt x="125" y="229"/>
                        </a:lnTo>
                        <a:lnTo>
                          <a:pt x="132" y="237"/>
                        </a:lnTo>
                        <a:lnTo>
                          <a:pt x="140" y="246"/>
                        </a:lnTo>
                        <a:lnTo>
                          <a:pt x="148" y="253"/>
                        </a:lnTo>
                        <a:lnTo>
                          <a:pt x="158" y="258"/>
                        </a:lnTo>
                        <a:lnTo>
                          <a:pt x="167" y="264"/>
                        </a:lnTo>
                        <a:lnTo>
                          <a:pt x="177" y="268"/>
                        </a:lnTo>
                        <a:lnTo>
                          <a:pt x="188" y="271"/>
                        </a:lnTo>
                        <a:lnTo>
                          <a:pt x="200" y="274"/>
                        </a:lnTo>
                        <a:lnTo>
                          <a:pt x="212" y="275"/>
                        </a:lnTo>
                        <a:lnTo>
                          <a:pt x="225" y="276"/>
                        </a:lnTo>
                        <a:lnTo>
                          <a:pt x="239" y="277"/>
                        </a:lnTo>
                        <a:lnTo>
                          <a:pt x="252" y="276"/>
                        </a:lnTo>
                        <a:lnTo>
                          <a:pt x="265" y="275"/>
                        </a:lnTo>
                        <a:lnTo>
                          <a:pt x="277" y="274"/>
                        </a:lnTo>
                        <a:lnTo>
                          <a:pt x="288" y="271"/>
                        </a:lnTo>
                        <a:lnTo>
                          <a:pt x="300" y="268"/>
                        </a:lnTo>
                        <a:lnTo>
                          <a:pt x="311" y="264"/>
                        </a:lnTo>
                        <a:lnTo>
                          <a:pt x="320" y="258"/>
                        </a:lnTo>
                        <a:lnTo>
                          <a:pt x="328" y="253"/>
                        </a:lnTo>
                        <a:lnTo>
                          <a:pt x="338" y="246"/>
                        </a:lnTo>
                        <a:lnTo>
                          <a:pt x="345" y="237"/>
                        </a:lnTo>
                        <a:lnTo>
                          <a:pt x="352" y="229"/>
                        </a:lnTo>
                        <a:lnTo>
                          <a:pt x="357" y="219"/>
                        </a:lnTo>
                        <a:lnTo>
                          <a:pt x="361" y="209"/>
                        </a:lnTo>
                        <a:lnTo>
                          <a:pt x="364" y="197"/>
                        </a:lnTo>
                        <a:lnTo>
                          <a:pt x="366" y="185"/>
                        </a:lnTo>
                        <a:lnTo>
                          <a:pt x="366" y="171"/>
                        </a:lnTo>
                        <a:lnTo>
                          <a:pt x="366" y="158"/>
                        </a:lnTo>
                        <a:lnTo>
                          <a:pt x="364" y="146"/>
                        </a:lnTo>
                        <a:lnTo>
                          <a:pt x="361" y="135"/>
                        </a:lnTo>
                        <a:lnTo>
                          <a:pt x="357" y="125"/>
                        </a:lnTo>
                        <a:lnTo>
                          <a:pt x="352" y="115"/>
                        </a:lnTo>
                        <a:lnTo>
                          <a:pt x="345" y="106"/>
                        </a:lnTo>
                        <a:lnTo>
                          <a:pt x="338" y="97"/>
                        </a:lnTo>
                        <a:lnTo>
                          <a:pt x="328" y="90"/>
                        </a:lnTo>
                        <a:lnTo>
                          <a:pt x="320" y="85"/>
                        </a:lnTo>
                        <a:lnTo>
                          <a:pt x="311" y="80"/>
                        </a:lnTo>
                        <a:lnTo>
                          <a:pt x="300" y="76"/>
                        </a:lnTo>
                        <a:lnTo>
                          <a:pt x="288" y="72"/>
                        </a:lnTo>
                        <a:lnTo>
                          <a:pt x="277" y="70"/>
                        </a:lnTo>
                        <a:lnTo>
                          <a:pt x="265" y="68"/>
                        </a:lnTo>
                        <a:lnTo>
                          <a:pt x="252" y="67"/>
                        </a:lnTo>
                        <a:lnTo>
                          <a:pt x="239" y="66"/>
                        </a:lnTo>
                        <a:close/>
                        <a:moveTo>
                          <a:pt x="239" y="343"/>
                        </a:moveTo>
                        <a:lnTo>
                          <a:pt x="222" y="343"/>
                        </a:lnTo>
                        <a:lnTo>
                          <a:pt x="206" y="345"/>
                        </a:lnTo>
                        <a:lnTo>
                          <a:pt x="192" y="347"/>
                        </a:lnTo>
                        <a:lnTo>
                          <a:pt x="178" y="350"/>
                        </a:lnTo>
                        <a:lnTo>
                          <a:pt x="164" y="354"/>
                        </a:lnTo>
                        <a:lnTo>
                          <a:pt x="153" y="358"/>
                        </a:lnTo>
                        <a:lnTo>
                          <a:pt x="141" y="364"/>
                        </a:lnTo>
                        <a:lnTo>
                          <a:pt x="129" y="370"/>
                        </a:lnTo>
                        <a:lnTo>
                          <a:pt x="120" y="379"/>
                        </a:lnTo>
                        <a:lnTo>
                          <a:pt x="110" y="389"/>
                        </a:lnTo>
                        <a:lnTo>
                          <a:pt x="103" y="399"/>
                        </a:lnTo>
                        <a:lnTo>
                          <a:pt x="97" y="412"/>
                        </a:lnTo>
                        <a:lnTo>
                          <a:pt x="91" y="425"/>
                        </a:lnTo>
                        <a:lnTo>
                          <a:pt x="88" y="438"/>
                        </a:lnTo>
                        <a:lnTo>
                          <a:pt x="85" y="453"/>
                        </a:lnTo>
                        <a:lnTo>
                          <a:pt x="85" y="469"/>
                        </a:lnTo>
                        <a:lnTo>
                          <a:pt x="85" y="485"/>
                        </a:lnTo>
                        <a:lnTo>
                          <a:pt x="87" y="499"/>
                        </a:lnTo>
                        <a:lnTo>
                          <a:pt x="90" y="513"/>
                        </a:lnTo>
                        <a:lnTo>
                          <a:pt x="96" y="526"/>
                        </a:lnTo>
                        <a:lnTo>
                          <a:pt x="102" y="537"/>
                        </a:lnTo>
                        <a:lnTo>
                          <a:pt x="109" y="548"/>
                        </a:lnTo>
                        <a:lnTo>
                          <a:pt x="119" y="557"/>
                        </a:lnTo>
                        <a:lnTo>
                          <a:pt x="129" y="566"/>
                        </a:lnTo>
                        <a:lnTo>
                          <a:pt x="141" y="572"/>
                        </a:lnTo>
                        <a:lnTo>
                          <a:pt x="153" y="578"/>
                        </a:lnTo>
                        <a:lnTo>
                          <a:pt x="164" y="583"/>
                        </a:lnTo>
                        <a:lnTo>
                          <a:pt x="178" y="587"/>
                        </a:lnTo>
                        <a:lnTo>
                          <a:pt x="192" y="590"/>
                        </a:lnTo>
                        <a:lnTo>
                          <a:pt x="206" y="593"/>
                        </a:lnTo>
                        <a:lnTo>
                          <a:pt x="222" y="594"/>
                        </a:lnTo>
                        <a:lnTo>
                          <a:pt x="239" y="594"/>
                        </a:lnTo>
                        <a:lnTo>
                          <a:pt x="255" y="594"/>
                        </a:lnTo>
                        <a:lnTo>
                          <a:pt x="271" y="593"/>
                        </a:lnTo>
                        <a:lnTo>
                          <a:pt x="285" y="590"/>
                        </a:lnTo>
                        <a:lnTo>
                          <a:pt x="299" y="587"/>
                        </a:lnTo>
                        <a:lnTo>
                          <a:pt x="313" y="583"/>
                        </a:lnTo>
                        <a:lnTo>
                          <a:pt x="324" y="578"/>
                        </a:lnTo>
                        <a:lnTo>
                          <a:pt x="336" y="572"/>
                        </a:lnTo>
                        <a:lnTo>
                          <a:pt x="346" y="566"/>
                        </a:lnTo>
                        <a:lnTo>
                          <a:pt x="357" y="557"/>
                        </a:lnTo>
                        <a:lnTo>
                          <a:pt x="366" y="548"/>
                        </a:lnTo>
                        <a:lnTo>
                          <a:pt x="375" y="537"/>
                        </a:lnTo>
                        <a:lnTo>
                          <a:pt x="381" y="526"/>
                        </a:lnTo>
                        <a:lnTo>
                          <a:pt x="386" y="513"/>
                        </a:lnTo>
                        <a:lnTo>
                          <a:pt x="390" y="499"/>
                        </a:lnTo>
                        <a:lnTo>
                          <a:pt x="392" y="485"/>
                        </a:lnTo>
                        <a:lnTo>
                          <a:pt x="393" y="469"/>
                        </a:lnTo>
                        <a:lnTo>
                          <a:pt x="392" y="453"/>
                        </a:lnTo>
                        <a:lnTo>
                          <a:pt x="390" y="438"/>
                        </a:lnTo>
                        <a:lnTo>
                          <a:pt x="386" y="425"/>
                        </a:lnTo>
                        <a:lnTo>
                          <a:pt x="381" y="412"/>
                        </a:lnTo>
                        <a:lnTo>
                          <a:pt x="375" y="401"/>
                        </a:lnTo>
                        <a:lnTo>
                          <a:pt x="366" y="390"/>
                        </a:lnTo>
                        <a:lnTo>
                          <a:pt x="357" y="381"/>
                        </a:lnTo>
                        <a:lnTo>
                          <a:pt x="346" y="372"/>
                        </a:lnTo>
                        <a:lnTo>
                          <a:pt x="335" y="365"/>
                        </a:lnTo>
                        <a:lnTo>
                          <a:pt x="323" y="359"/>
                        </a:lnTo>
                        <a:lnTo>
                          <a:pt x="312" y="354"/>
                        </a:lnTo>
                        <a:lnTo>
                          <a:pt x="298" y="350"/>
                        </a:lnTo>
                        <a:lnTo>
                          <a:pt x="284" y="347"/>
                        </a:lnTo>
                        <a:lnTo>
                          <a:pt x="269" y="345"/>
                        </a:lnTo>
                        <a:lnTo>
                          <a:pt x="255" y="343"/>
                        </a:lnTo>
                        <a:lnTo>
                          <a:pt x="239" y="34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" name="Freeform 956"/>
                  <p:cNvSpPr>
                    <a:spLocks noChangeAspect="1"/>
                  </p:cNvSpPr>
                  <p:nvPr/>
                </p:nvSpPr>
                <p:spPr bwMode="auto">
                  <a:xfrm>
                    <a:off x="5113" y="2262"/>
                    <a:ext cx="136" cy="200"/>
                  </a:xfrm>
                  <a:custGeom>
                    <a:avLst/>
                    <a:gdLst>
                      <a:gd name="T0" fmla="*/ 0 w 443"/>
                      <a:gd name="T1" fmla="*/ 198 h 674"/>
                      <a:gd name="T2" fmla="*/ 0 w 443"/>
                      <a:gd name="T3" fmla="*/ 189 h 674"/>
                      <a:gd name="T4" fmla="*/ 1 w 443"/>
                      <a:gd name="T5" fmla="*/ 176 h 674"/>
                      <a:gd name="T6" fmla="*/ 4 w 443"/>
                      <a:gd name="T7" fmla="*/ 160 h 674"/>
                      <a:gd name="T8" fmla="*/ 10 w 443"/>
                      <a:gd name="T9" fmla="*/ 145 h 674"/>
                      <a:gd name="T10" fmla="*/ 19 w 443"/>
                      <a:gd name="T11" fmla="*/ 131 h 674"/>
                      <a:gd name="T12" fmla="*/ 31 w 443"/>
                      <a:gd name="T13" fmla="*/ 118 h 674"/>
                      <a:gd name="T14" fmla="*/ 49 w 443"/>
                      <a:gd name="T15" fmla="*/ 105 h 674"/>
                      <a:gd name="T16" fmla="*/ 86 w 443"/>
                      <a:gd name="T17" fmla="*/ 77 h 674"/>
                      <a:gd name="T18" fmla="*/ 97 w 443"/>
                      <a:gd name="T19" fmla="*/ 67 h 674"/>
                      <a:gd name="T20" fmla="*/ 103 w 443"/>
                      <a:gd name="T21" fmla="*/ 56 h 674"/>
                      <a:gd name="T22" fmla="*/ 104 w 443"/>
                      <a:gd name="T23" fmla="*/ 45 h 674"/>
                      <a:gd name="T24" fmla="*/ 102 w 443"/>
                      <a:gd name="T25" fmla="*/ 36 h 674"/>
                      <a:gd name="T26" fmla="*/ 97 w 443"/>
                      <a:gd name="T27" fmla="*/ 30 h 674"/>
                      <a:gd name="T28" fmla="*/ 91 w 443"/>
                      <a:gd name="T29" fmla="*/ 26 h 674"/>
                      <a:gd name="T30" fmla="*/ 82 w 443"/>
                      <a:gd name="T31" fmla="*/ 23 h 674"/>
                      <a:gd name="T32" fmla="*/ 73 w 443"/>
                      <a:gd name="T33" fmla="*/ 22 h 674"/>
                      <a:gd name="T34" fmla="*/ 58 w 443"/>
                      <a:gd name="T35" fmla="*/ 24 h 674"/>
                      <a:gd name="T36" fmla="*/ 45 w 443"/>
                      <a:gd name="T37" fmla="*/ 29 h 674"/>
                      <a:gd name="T38" fmla="*/ 32 w 443"/>
                      <a:gd name="T39" fmla="*/ 37 h 674"/>
                      <a:gd name="T40" fmla="*/ 20 w 443"/>
                      <a:gd name="T41" fmla="*/ 49 h 674"/>
                      <a:gd name="T42" fmla="*/ 10 w 443"/>
                      <a:gd name="T43" fmla="*/ 64 h 674"/>
                      <a:gd name="T44" fmla="*/ 8 w 443"/>
                      <a:gd name="T45" fmla="*/ 2 h 674"/>
                      <a:gd name="T46" fmla="*/ 15 w 443"/>
                      <a:gd name="T47" fmla="*/ 6 h 674"/>
                      <a:gd name="T48" fmla="*/ 23 w 443"/>
                      <a:gd name="T49" fmla="*/ 7 h 674"/>
                      <a:gd name="T50" fmla="*/ 36 w 443"/>
                      <a:gd name="T51" fmla="*/ 7 h 674"/>
                      <a:gd name="T52" fmla="*/ 58 w 443"/>
                      <a:gd name="T53" fmla="*/ 3 h 674"/>
                      <a:gd name="T54" fmla="*/ 76 w 443"/>
                      <a:gd name="T55" fmla="*/ 1 h 674"/>
                      <a:gd name="T56" fmla="*/ 93 w 443"/>
                      <a:gd name="T57" fmla="*/ 3 h 674"/>
                      <a:gd name="T58" fmla="*/ 107 w 443"/>
                      <a:gd name="T59" fmla="*/ 8 h 674"/>
                      <a:gd name="T60" fmla="*/ 118 w 443"/>
                      <a:gd name="T61" fmla="*/ 16 h 674"/>
                      <a:gd name="T62" fmla="*/ 126 w 443"/>
                      <a:gd name="T63" fmla="*/ 28 h 674"/>
                      <a:gd name="T64" fmla="*/ 130 w 443"/>
                      <a:gd name="T65" fmla="*/ 42 h 674"/>
                      <a:gd name="T66" fmla="*/ 130 w 443"/>
                      <a:gd name="T67" fmla="*/ 56 h 674"/>
                      <a:gd name="T68" fmla="*/ 127 w 443"/>
                      <a:gd name="T69" fmla="*/ 66 h 674"/>
                      <a:gd name="T70" fmla="*/ 122 w 443"/>
                      <a:gd name="T71" fmla="*/ 77 h 674"/>
                      <a:gd name="T72" fmla="*/ 113 w 443"/>
                      <a:gd name="T73" fmla="*/ 86 h 674"/>
                      <a:gd name="T74" fmla="*/ 97 w 443"/>
                      <a:gd name="T75" fmla="*/ 99 h 674"/>
                      <a:gd name="T76" fmla="*/ 80 w 443"/>
                      <a:gd name="T77" fmla="*/ 111 h 674"/>
                      <a:gd name="T78" fmla="*/ 54 w 443"/>
                      <a:gd name="T79" fmla="*/ 132 h 674"/>
                      <a:gd name="T80" fmla="*/ 37 w 443"/>
                      <a:gd name="T81" fmla="*/ 147 h 674"/>
                      <a:gd name="T82" fmla="*/ 33 w 443"/>
                      <a:gd name="T83" fmla="*/ 155 h 674"/>
                      <a:gd name="T84" fmla="*/ 31 w 443"/>
                      <a:gd name="T85" fmla="*/ 162 h 674"/>
                      <a:gd name="T86" fmla="*/ 33 w 443"/>
                      <a:gd name="T87" fmla="*/ 169 h 674"/>
                      <a:gd name="T88" fmla="*/ 39 w 443"/>
                      <a:gd name="T89" fmla="*/ 173 h 674"/>
                      <a:gd name="T90" fmla="*/ 48 w 443"/>
                      <a:gd name="T91" fmla="*/ 175 h 674"/>
                      <a:gd name="T92" fmla="*/ 65 w 443"/>
                      <a:gd name="T93" fmla="*/ 175 h 674"/>
                      <a:gd name="T94" fmla="*/ 87 w 443"/>
                      <a:gd name="T95" fmla="*/ 174 h 674"/>
                      <a:gd name="T96" fmla="*/ 104 w 443"/>
                      <a:gd name="T97" fmla="*/ 169 h 674"/>
                      <a:gd name="T98" fmla="*/ 110 w 443"/>
                      <a:gd name="T99" fmla="*/ 166 h 674"/>
                      <a:gd name="T100" fmla="*/ 118 w 443"/>
                      <a:gd name="T101" fmla="*/ 158 h 674"/>
                      <a:gd name="T102" fmla="*/ 127 w 443"/>
                      <a:gd name="T103" fmla="*/ 143 h 674"/>
                      <a:gd name="T104" fmla="*/ 136 w 443"/>
                      <a:gd name="T105" fmla="*/ 123 h 674"/>
                      <a:gd name="T106" fmla="*/ 132 w 443"/>
                      <a:gd name="T107" fmla="*/ 197 h 674"/>
                      <a:gd name="T108" fmla="*/ 126 w 443"/>
                      <a:gd name="T109" fmla="*/ 195 h 674"/>
                      <a:gd name="T110" fmla="*/ 119 w 443"/>
                      <a:gd name="T111" fmla="*/ 194 h 674"/>
                      <a:gd name="T112" fmla="*/ 11 w 443"/>
                      <a:gd name="T113" fmla="*/ 194 h 674"/>
                      <a:gd name="T114" fmla="*/ 6 w 443"/>
                      <a:gd name="T115" fmla="*/ 196 h 674"/>
                      <a:gd name="T116" fmla="*/ 0 w 443"/>
                      <a:gd name="T117" fmla="*/ 199 h 674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</a:gdLst>
                    <a:ahLst/>
                    <a:cxnLst>
                      <a:cxn ang="T118">
                        <a:pos x="T0" y="T1"/>
                      </a:cxn>
                      <a:cxn ang="T119">
                        <a:pos x="T2" y="T3"/>
                      </a:cxn>
                      <a:cxn ang="T120">
                        <a:pos x="T4" y="T5"/>
                      </a:cxn>
                      <a:cxn ang="T121">
                        <a:pos x="T6" y="T7"/>
                      </a:cxn>
                      <a:cxn ang="T122">
                        <a:pos x="T8" y="T9"/>
                      </a:cxn>
                      <a:cxn ang="T123">
                        <a:pos x="T10" y="T11"/>
                      </a:cxn>
                      <a:cxn ang="T124">
                        <a:pos x="T12" y="T13"/>
                      </a:cxn>
                      <a:cxn ang="T125">
                        <a:pos x="T14" y="T15"/>
                      </a:cxn>
                      <a:cxn ang="T126">
                        <a:pos x="T16" y="T17"/>
                      </a:cxn>
                      <a:cxn ang="T127">
                        <a:pos x="T18" y="T19"/>
                      </a:cxn>
                      <a:cxn ang="T128">
                        <a:pos x="T20" y="T21"/>
                      </a:cxn>
                      <a:cxn ang="T129">
                        <a:pos x="T22" y="T23"/>
                      </a:cxn>
                      <a:cxn ang="T130">
                        <a:pos x="T24" y="T25"/>
                      </a:cxn>
                      <a:cxn ang="T131">
                        <a:pos x="T26" y="T27"/>
                      </a:cxn>
                      <a:cxn ang="T132">
                        <a:pos x="T28" y="T29"/>
                      </a:cxn>
                      <a:cxn ang="T133">
                        <a:pos x="T30" y="T31"/>
                      </a:cxn>
                      <a:cxn ang="T134">
                        <a:pos x="T32" y="T33"/>
                      </a:cxn>
                      <a:cxn ang="T135">
                        <a:pos x="T34" y="T35"/>
                      </a:cxn>
                      <a:cxn ang="T136">
                        <a:pos x="T36" y="T37"/>
                      </a:cxn>
                      <a:cxn ang="T137">
                        <a:pos x="T38" y="T39"/>
                      </a:cxn>
                      <a:cxn ang="T138">
                        <a:pos x="T40" y="T41"/>
                      </a:cxn>
                      <a:cxn ang="T139">
                        <a:pos x="T42" y="T43"/>
                      </a:cxn>
                      <a:cxn ang="T140">
                        <a:pos x="T44" y="T45"/>
                      </a:cxn>
                      <a:cxn ang="T141">
                        <a:pos x="T46" y="T47"/>
                      </a:cxn>
                      <a:cxn ang="T142">
                        <a:pos x="T48" y="T49"/>
                      </a:cxn>
                      <a:cxn ang="T143">
                        <a:pos x="T50" y="T51"/>
                      </a:cxn>
                      <a:cxn ang="T144">
                        <a:pos x="T52" y="T53"/>
                      </a:cxn>
                      <a:cxn ang="T145">
                        <a:pos x="T54" y="T55"/>
                      </a:cxn>
                      <a:cxn ang="T146">
                        <a:pos x="T56" y="T57"/>
                      </a:cxn>
                      <a:cxn ang="T147">
                        <a:pos x="T58" y="T59"/>
                      </a:cxn>
                      <a:cxn ang="T148">
                        <a:pos x="T60" y="T61"/>
                      </a:cxn>
                      <a:cxn ang="T149">
                        <a:pos x="T62" y="T63"/>
                      </a:cxn>
                      <a:cxn ang="T150">
                        <a:pos x="T64" y="T65"/>
                      </a:cxn>
                      <a:cxn ang="T151">
                        <a:pos x="T66" y="T67"/>
                      </a:cxn>
                      <a:cxn ang="T152">
                        <a:pos x="T68" y="T69"/>
                      </a:cxn>
                      <a:cxn ang="T153">
                        <a:pos x="T70" y="T71"/>
                      </a:cxn>
                      <a:cxn ang="T154">
                        <a:pos x="T72" y="T73"/>
                      </a:cxn>
                      <a:cxn ang="T155">
                        <a:pos x="T74" y="T75"/>
                      </a:cxn>
                      <a:cxn ang="T156">
                        <a:pos x="T76" y="T77"/>
                      </a:cxn>
                      <a:cxn ang="T157">
                        <a:pos x="T78" y="T79"/>
                      </a:cxn>
                      <a:cxn ang="T158">
                        <a:pos x="T80" y="T81"/>
                      </a:cxn>
                      <a:cxn ang="T159">
                        <a:pos x="T82" y="T83"/>
                      </a:cxn>
                      <a:cxn ang="T160">
                        <a:pos x="T84" y="T85"/>
                      </a:cxn>
                      <a:cxn ang="T161">
                        <a:pos x="T86" y="T87"/>
                      </a:cxn>
                      <a:cxn ang="T162">
                        <a:pos x="T88" y="T89"/>
                      </a:cxn>
                      <a:cxn ang="T163">
                        <a:pos x="T90" y="T91"/>
                      </a:cxn>
                      <a:cxn ang="T164">
                        <a:pos x="T92" y="T93"/>
                      </a:cxn>
                      <a:cxn ang="T165">
                        <a:pos x="T94" y="T95"/>
                      </a:cxn>
                      <a:cxn ang="T166">
                        <a:pos x="T96" y="T97"/>
                      </a:cxn>
                      <a:cxn ang="T167">
                        <a:pos x="T98" y="T99"/>
                      </a:cxn>
                      <a:cxn ang="T168">
                        <a:pos x="T100" y="T101"/>
                      </a:cxn>
                      <a:cxn ang="T169">
                        <a:pos x="T102" y="T103"/>
                      </a:cxn>
                      <a:cxn ang="T170">
                        <a:pos x="T104" y="T105"/>
                      </a:cxn>
                      <a:cxn ang="T171">
                        <a:pos x="T106" y="T107"/>
                      </a:cxn>
                      <a:cxn ang="T172">
                        <a:pos x="T108" y="T109"/>
                      </a:cxn>
                      <a:cxn ang="T173">
                        <a:pos x="T110" y="T111"/>
                      </a:cxn>
                      <a:cxn ang="T174">
                        <a:pos x="T112" y="T113"/>
                      </a:cxn>
                      <a:cxn ang="T175">
                        <a:pos x="T114" y="T115"/>
                      </a:cxn>
                      <a:cxn ang="T176">
                        <a:pos x="T116" y="T117"/>
                      </a:cxn>
                    </a:cxnLst>
                    <a:rect l="0" t="0" r="r" b="b"/>
                    <a:pathLst>
                      <a:path w="443" h="674">
                        <a:moveTo>
                          <a:pt x="1" y="669"/>
                        </a:moveTo>
                        <a:lnTo>
                          <a:pt x="1" y="667"/>
                        </a:lnTo>
                        <a:lnTo>
                          <a:pt x="1" y="666"/>
                        </a:lnTo>
                        <a:lnTo>
                          <a:pt x="0" y="655"/>
                        </a:lnTo>
                        <a:lnTo>
                          <a:pt x="0" y="646"/>
                        </a:lnTo>
                        <a:lnTo>
                          <a:pt x="0" y="638"/>
                        </a:lnTo>
                        <a:lnTo>
                          <a:pt x="0" y="633"/>
                        </a:lnTo>
                        <a:lnTo>
                          <a:pt x="0" y="613"/>
                        </a:lnTo>
                        <a:lnTo>
                          <a:pt x="2" y="593"/>
                        </a:lnTo>
                        <a:lnTo>
                          <a:pt x="4" y="574"/>
                        </a:lnTo>
                        <a:lnTo>
                          <a:pt x="8" y="556"/>
                        </a:lnTo>
                        <a:lnTo>
                          <a:pt x="12" y="538"/>
                        </a:lnTo>
                        <a:lnTo>
                          <a:pt x="19" y="520"/>
                        </a:lnTo>
                        <a:lnTo>
                          <a:pt x="25" y="503"/>
                        </a:lnTo>
                        <a:lnTo>
                          <a:pt x="32" y="488"/>
                        </a:lnTo>
                        <a:lnTo>
                          <a:pt x="42" y="471"/>
                        </a:lnTo>
                        <a:lnTo>
                          <a:pt x="51" y="456"/>
                        </a:lnTo>
                        <a:lnTo>
                          <a:pt x="63" y="440"/>
                        </a:lnTo>
                        <a:lnTo>
                          <a:pt x="75" y="426"/>
                        </a:lnTo>
                        <a:lnTo>
                          <a:pt x="87" y="412"/>
                        </a:lnTo>
                        <a:lnTo>
                          <a:pt x="102" y="398"/>
                        </a:lnTo>
                        <a:lnTo>
                          <a:pt x="117" y="384"/>
                        </a:lnTo>
                        <a:lnTo>
                          <a:pt x="132" y="372"/>
                        </a:lnTo>
                        <a:lnTo>
                          <a:pt x="158" y="354"/>
                        </a:lnTo>
                        <a:lnTo>
                          <a:pt x="190" y="330"/>
                        </a:lnTo>
                        <a:lnTo>
                          <a:pt x="231" y="298"/>
                        </a:lnTo>
                        <a:lnTo>
                          <a:pt x="281" y="261"/>
                        </a:lnTo>
                        <a:lnTo>
                          <a:pt x="295" y="250"/>
                        </a:lnTo>
                        <a:lnTo>
                          <a:pt x="306" y="237"/>
                        </a:lnTo>
                        <a:lnTo>
                          <a:pt x="316" y="225"/>
                        </a:lnTo>
                        <a:lnTo>
                          <a:pt x="324" y="213"/>
                        </a:lnTo>
                        <a:lnTo>
                          <a:pt x="330" y="201"/>
                        </a:lnTo>
                        <a:lnTo>
                          <a:pt x="335" y="189"/>
                        </a:lnTo>
                        <a:lnTo>
                          <a:pt x="337" y="176"/>
                        </a:lnTo>
                        <a:lnTo>
                          <a:pt x="338" y="162"/>
                        </a:lnTo>
                        <a:lnTo>
                          <a:pt x="338" y="152"/>
                        </a:lnTo>
                        <a:lnTo>
                          <a:pt x="337" y="142"/>
                        </a:lnTo>
                        <a:lnTo>
                          <a:pt x="335" y="133"/>
                        </a:lnTo>
                        <a:lnTo>
                          <a:pt x="331" y="123"/>
                        </a:lnTo>
                        <a:lnTo>
                          <a:pt x="327" y="116"/>
                        </a:lnTo>
                        <a:lnTo>
                          <a:pt x="322" y="109"/>
                        </a:lnTo>
                        <a:lnTo>
                          <a:pt x="316" y="101"/>
                        </a:lnTo>
                        <a:lnTo>
                          <a:pt x="308" y="95"/>
                        </a:lnTo>
                        <a:lnTo>
                          <a:pt x="302" y="91"/>
                        </a:lnTo>
                        <a:lnTo>
                          <a:pt x="295" y="86"/>
                        </a:lnTo>
                        <a:lnTo>
                          <a:pt x="286" y="82"/>
                        </a:lnTo>
                        <a:lnTo>
                          <a:pt x="278" y="80"/>
                        </a:lnTo>
                        <a:lnTo>
                          <a:pt x="268" y="77"/>
                        </a:lnTo>
                        <a:lnTo>
                          <a:pt x="259" y="76"/>
                        </a:lnTo>
                        <a:lnTo>
                          <a:pt x="248" y="75"/>
                        </a:lnTo>
                        <a:lnTo>
                          <a:pt x="238" y="75"/>
                        </a:lnTo>
                        <a:lnTo>
                          <a:pt x="222" y="75"/>
                        </a:lnTo>
                        <a:lnTo>
                          <a:pt x="205" y="77"/>
                        </a:lnTo>
                        <a:lnTo>
                          <a:pt x="190" y="80"/>
                        </a:lnTo>
                        <a:lnTo>
                          <a:pt x="175" y="84"/>
                        </a:lnTo>
                        <a:lnTo>
                          <a:pt x="160" y="91"/>
                        </a:lnTo>
                        <a:lnTo>
                          <a:pt x="145" y="97"/>
                        </a:lnTo>
                        <a:lnTo>
                          <a:pt x="131" y="105"/>
                        </a:lnTo>
                        <a:lnTo>
                          <a:pt x="118" y="115"/>
                        </a:lnTo>
                        <a:lnTo>
                          <a:pt x="104" y="125"/>
                        </a:lnTo>
                        <a:lnTo>
                          <a:pt x="91" y="138"/>
                        </a:lnTo>
                        <a:lnTo>
                          <a:pt x="78" y="151"/>
                        </a:lnTo>
                        <a:lnTo>
                          <a:pt x="66" y="165"/>
                        </a:lnTo>
                        <a:lnTo>
                          <a:pt x="53" y="181"/>
                        </a:lnTo>
                        <a:lnTo>
                          <a:pt x="42" y="199"/>
                        </a:lnTo>
                        <a:lnTo>
                          <a:pt x="31" y="217"/>
                        </a:lnTo>
                        <a:lnTo>
                          <a:pt x="20" y="237"/>
                        </a:lnTo>
                        <a:lnTo>
                          <a:pt x="20" y="0"/>
                        </a:lnTo>
                        <a:lnTo>
                          <a:pt x="27" y="6"/>
                        </a:lnTo>
                        <a:lnTo>
                          <a:pt x="34" y="12"/>
                        </a:lnTo>
                        <a:lnTo>
                          <a:pt x="42" y="16"/>
                        </a:lnTo>
                        <a:lnTo>
                          <a:pt x="49" y="20"/>
                        </a:lnTo>
                        <a:lnTo>
                          <a:pt x="58" y="22"/>
                        </a:lnTo>
                        <a:lnTo>
                          <a:pt x="66" y="24"/>
                        </a:lnTo>
                        <a:lnTo>
                          <a:pt x="76" y="25"/>
                        </a:lnTo>
                        <a:lnTo>
                          <a:pt x="84" y="26"/>
                        </a:lnTo>
                        <a:lnTo>
                          <a:pt x="99" y="25"/>
                        </a:lnTo>
                        <a:lnTo>
                          <a:pt x="118" y="23"/>
                        </a:lnTo>
                        <a:lnTo>
                          <a:pt x="140" y="20"/>
                        </a:lnTo>
                        <a:lnTo>
                          <a:pt x="165" y="14"/>
                        </a:lnTo>
                        <a:lnTo>
                          <a:pt x="190" y="10"/>
                        </a:lnTo>
                        <a:lnTo>
                          <a:pt x="214" y="6"/>
                        </a:lnTo>
                        <a:lnTo>
                          <a:pt x="232" y="4"/>
                        </a:lnTo>
                        <a:lnTo>
                          <a:pt x="248" y="3"/>
                        </a:lnTo>
                        <a:lnTo>
                          <a:pt x="267" y="4"/>
                        </a:lnTo>
                        <a:lnTo>
                          <a:pt x="285" y="6"/>
                        </a:lnTo>
                        <a:lnTo>
                          <a:pt x="302" y="10"/>
                        </a:lnTo>
                        <a:lnTo>
                          <a:pt x="318" y="14"/>
                        </a:lnTo>
                        <a:lnTo>
                          <a:pt x="334" y="19"/>
                        </a:lnTo>
                        <a:lnTo>
                          <a:pt x="347" y="26"/>
                        </a:lnTo>
                        <a:lnTo>
                          <a:pt x="361" y="34"/>
                        </a:lnTo>
                        <a:lnTo>
                          <a:pt x="373" y="43"/>
                        </a:lnTo>
                        <a:lnTo>
                          <a:pt x="385" y="55"/>
                        </a:lnTo>
                        <a:lnTo>
                          <a:pt x="396" y="66"/>
                        </a:lnTo>
                        <a:lnTo>
                          <a:pt x="404" y="80"/>
                        </a:lnTo>
                        <a:lnTo>
                          <a:pt x="412" y="94"/>
                        </a:lnTo>
                        <a:lnTo>
                          <a:pt x="417" y="110"/>
                        </a:lnTo>
                        <a:lnTo>
                          <a:pt x="421" y="127"/>
                        </a:lnTo>
                        <a:lnTo>
                          <a:pt x="424" y="143"/>
                        </a:lnTo>
                        <a:lnTo>
                          <a:pt x="424" y="162"/>
                        </a:lnTo>
                        <a:lnTo>
                          <a:pt x="424" y="176"/>
                        </a:lnTo>
                        <a:lnTo>
                          <a:pt x="422" y="188"/>
                        </a:lnTo>
                        <a:lnTo>
                          <a:pt x="420" y="200"/>
                        </a:lnTo>
                        <a:lnTo>
                          <a:pt x="417" y="212"/>
                        </a:lnTo>
                        <a:lnTo>
                          <a:pt x="414" y="223"/>
                        </a:lnTo>
                        <a:lnTo>
                          <a:pt x="408" y="235"/>
                        </a:lnTo>
                        <a:lnTo>
                          <a:pt x="403" y="247"/>
                        </a:lnTo>
                        <a:lnTo>
                          <a:pt x="397" y="258"/>
                        </a:lnTo>
                        <a:lnTo>
                          <a:pt x="392" y="267"/>
                        </a:lnTo>
                        <a:lnTo>
                          <a:pt x="381" y="276"/>
                        </a:lnTo>
                        <a:lnTo>
                          <a:pt x="368" y="289"/>
                        </a:lnTo>
                        <a:lnTo>
                          <a:pt x="352" y="302"/>
                        </a:lnTo>
                        <a:lnTo>
                          <a:pt x="336" y="316"/>
                        </a:lnTo>
                        <a:lnTo>
                          <a:pt x="316" y="332"/>
                        </a:lnTo>
                        <a:lnTo>
                          <a:pt x="293" y="350"/>
                        </a:lnTo>
                        <a:lnTo>
                          <a:pt x="265" y="372"/>
                        </a:lnTo>
                        <a:lnTo>
                          <a:pt x="262" y="374"/>
                        </a:lnTo>
                        <a:lnTo>
                          <a:pt x="240" y="392"/>
                        </a:lnTo>
                        <a:lnTo>
                          <a:pt x="211" y="415"/>
                        </a:lnTo>
                        <a:lnTo>
                          <a:pt x="176" y="444"/>
                        </a:lnTo>
                        <a:lnTo>
                          <a:pt x="135" y="479"/>
                        </a:lnTo>
                        <a:lnTo>
                          <a:pt x="127" y="488"/>
                        </a:lnTo>
                        <a:lnTo>
                          <a:pt x="120" y="497"/>
                        </a:lnTo>
                        <a:lnTo>
                          <a:pt x="115" y="506"/>
                        </a:lnTo>
                        <a:lnTo>
                          <a:pt x="110" y="514"/>
                        </a:lnTo>
                        <a:lnTo>
                          <a:pt x="106" y="522"/>
                        </a:lnTo>
                        <a:lnTo>
                          <a:pt x="104" y="531"/>
                        </a:lnTo>
                        <a:lnTo>
                          <a:pt x="102" y="538"/>
                        </a:lnTo>
                        <a:lnTo>
                          <a:pt x="101" y="547"/>
                        </a:lnTo>
                        <a:lnTo>
                          <a:pt x="102" y="554"/>
                        </a:lnTo>
                        <a:lnTo>
                          <a:pt x="104" y="561"/>
                        </a:lnTo>
                        <a:lnTo>
                          <a:pt x="108" y="568"/>
                        </a:lnTo>
                        <a:lnTo>
                          <a:pt x="112" y="573"/>
                        </a:lnTo>
                        <a:lnTo>
                          <a:pt x="119" y="578"/>
                        </a:lnTo>
                        <a:lnTo>
                          <a:pt x="126" y="582"/>
                        </a:lnTo>
                        <a:lnTo>
                          <a:pt x="135" y="586"/>
                        </a:lnTo>
                        <a:lnTo>
                          <a:pt x="144" y="588"/>
                        </a:lnTo>
                        <a:lnTo>
                          <a:pt x="155" y="590"/>
                        </a:lnTo>
                        <a:lnTo>
                          <a:pt x="169" y="591"/>
                        </a:lnTo>
                        <a:lnTo>
                          <a:pt x="188" y="591"/>
                        </a:lnTo>
                        <a:lnTo>
                          <a:pt x="211" y="591"/>
                        </a:lnTo>
                        <a:lnTo>
                          <a:pt x="238" y="591"/>
                        </a:lnTo>
                        <a:lnTo>
                          <a:pt x="261" y="589"/>
                        </a:lnTo>
                        <a:lnTo>
                          <a:pt x="283" y="586"/>
                        </a:lnTo>
                        <a:lnTo>
                          <a:pt x="303" y="581"/>
                        </a:lnTo>
                        <a:lnTo>
                          <a:pt x="322" y="576"/>
                        </a:lnTo>
                        <a:lnTo>
                          <a:pt x="338" y="570"/>
                        </a:lnTo>
                        <a:lnTo>
                          <a:pt x="345" y="567"/>
                        </a:lnTo>
                        <a:lnTo>
                          <a:pt x="352" y="562"/>
                        </a:lnTo>
                        <a:lnTo>
                          <a:pt x="358" y="558"/>
                        </a:lnTo>
                        <a:lnTo>
                          <a:pt x="364" y="553"/>
                        </a:lnTo>
                        <a:lnTo>
                          <a:pt x="374" y="543"/>
                        </a:lnTo>
                        <a:lnTo>
                          <a:pt x="383" y="532"/>
                        </a:lnTo>
                        <a:lnTo>
                          <a:pt x="393" y="518"/>
                        </a:lnTo>
                        <a:lnTo>
                          <a:pt x="402" y="502"/>
                        </a:lnTo>
                        <a:lnTo>
                          <a:pt x="413" y="483"/>
                        </a:lnTo>
                        <a:lnTo>
                          <a:pt x="423" y="463"/>
                        </a:lnTo>
                        <a:lnTo>
                          <a:pt x="433" y="440"/>
                        </a:lnTo>
                        <a:lnTo>
                          <a:pt x="443" y="415"/>
                        </a:lnTo>
                        <a:lnTo>
                          <a:pt x="443" y="674"/>
                        </a:lnTo>
                        <a:lnTo>
                          <a:pt x="437" y="669"/>
                        </a:lnTo>
                        <a:lnTo>
                          <a:pt x="430" y="665"/>
                        </a:lnTo>
                        <a:lnTo>
                          <a:pt x="423" y="661"/>
                        </a:lnTo>
                        <a:lnTo>
                          <a:pt x="417" y="658"/>
                        </a:lnTo>
                        <a:lnTo>
                          <a:pt x="409" y="656"/>
                        </a:lnTo>
                        <a:lnTo>
                          <a:pt x="402" y="655"/>
                        </a:lnTo>
                        <a:lnTo>
                          <a:pt x="396" y="654"/>
                        </a:lnTo>
                        <a:lnTo>
                          <a:pt x="388" y="653"/>
                        </a:lnTo>
                        <a:lnTo>
                          <a:pt x="51" y="653"/>
                        </a:lnTo>
                        <a:lnTo>
                          <a:pt x="44" y="654"/>
                        </a:lnTo>
                        <a:lnTo>
                          <a:pt x="37" y="654"/>
                        </a:lnTo>
                        <a:lnTo>
                          <a:pt x="30" y="655"/>
                        </a:lnTo>
                        <a:lnTo>
                          <a:pt x="24" y="657"/>
                        </a:lnTo>
                        <a:lnTo>
                          <a:pt x="18" y="659"/>
                        </a:lnTo>
                        <a:lnTo>
                          <a:pt x="12" y="662"/>
                        </a:lnTo>
                        <a:lnTo>
                          <a:pt x="6" y="666"/>
                        </a:lnTo>
                        <a:lnTo>
                          <a:pt x="1" y="66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</p:grpSp>
        </p:grpSp>
        <p:sp>
          <p:nvSpPr>
            <p:cNvPr id="10" name="Text Box 957"/>
            <p:cNvSpPr txBox="1">
              <a:spLocks noChangeArrowheads="1"/>
            </p:cNvSpPr>
            <p:nvPr userDrawn="1"/>
          </p:nvSpPr>
          <p:spPr bwMode="auto">
            <a:xfrm>
              <a:off x="839" y="18"/>
              <a:ext cx="1805" cy="2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85000"/>
                </a:lnSpc>
                <a:spcBef>
                  <a:spcPct val="50000"/>
                </a:spcBef>
                <a:spcAft>
                  <a:spcPct val="0"/>
                </a:spcAft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85000"/>
                </a:lnSpc>
                <a:spcBef>
                  <a:spcPct val="50000"/>
                </a:spcBef>
                <a:spcAft>
                  <a:spcPct val="0"/>
                </a:spcAft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85000"/>
                </a:lnSpc>
                <a:spcBef>
                  <a:spcPct val="50000"/>
                </a:spcBef>
                <a:spcAft>
                  <a:spcPct val="0"/>
                </a:spcAft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85000"/>
                </a:lnSpc>
                <a:spcBef>
                  <a:spcPct val="50000"/>
                </a:spcBef>
                <a:spcAft>
                  <a:spcPct val="0"/>
                </a:spcAft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lnSpc>
                  <a:spcPct val="85000"/>
                </a:lnSpc>
                <a:spcBef>
                  <a:spcPct val="20000"/>
                </a:spcBef>
                <a:defRPr/>
              </a:pPr>
              <a:r>
                <a:rPr lang="hu-HU" altLang="hu-HU" sz="700" b="1" smtClean="0">
                  <a:solidFill>
                    <a:schemeClr val="bg1"/>
                  </a:solidFill>
                </a:rPr>
                <a:t>Budapesti Műszaki és Gazdaságtudomanyi Egyetem</a:t>
              </a:r>
              <a:endParaRPr lang="en-US" altLang="hu-HU" sz="700" b="1" smtClean="0">
                <a:solidFill>
                  <a:schemeClr val="bg1"/>
                </a:solidFill>
              </a:endParaRPr>
            </a:p>
            <a:p>
              <a:pPr>
                <a:lnSpc>
                  <a:spcPct val="85000"/>
                </a:lnSpc>
                <a:spcBef>
                  <a:spcPct val="20000"/>
                </a:spcBef>
                <a:defRPr/>
              </a:pPr>
              <a:r>
                <a:rPr lang="hu-HU" altLang="hu-HU" sz="1200" smtClean="0">
                  <a:solidFill>
                    <a:schemeClr val="bg1"/>
                  </a:solidFill>
                </a:rPr>
                <a:t>Elektronikus Eszközök Tanszéke</a:t>
              </a:r>
              <a:endParaRPr lang="en-US" altLang="hu-HU" sz="1200" smtClean="0">
                <a:solidFill>
                  <a:schemeClr val="bg1"/>
                </a:solidFill>
              </a:endParaRPr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95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hu-HU" dirty="0" smtClean="0"/>
              <a:t>2017.02.21.</a:t>
            </a:r>
            <a:endParaRPr lang="en-US" dirty="0"/>
          </a:p>
        </p:txBody>
      </p:sp>
      <p:sp>
        <p:nvSpPr>
          <p:cNvPr id="95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hu-HU" dirty="0"/>
              <a:t>Mikroelektronika - Félvezető fizikai alapok © </a:t>
            </a:r>
            <a:r>
              <a:rPr lang="hu-HU" dirty="0" err="1" smtClean="0"/>
              <a:t>Poppe</a:t>
            </a:r>
            <a:r>
              <a:rPr lang="hu-HU" dirty="0" smtClean="0"/>
              <a:t> András, Székely Vladimír, Bognár György, BME-EET 2017</a:t>
            </a:r>
            <a:endParaRPr lang="en-US" sz="900" b="0" dirty="0"/>
          </a:p>
        </p:txBody>
      </p:sp>
      <p:sp>
        <p:nvSpPr>
          <p:cNvPr id="95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67F3C5DC-C1C8-42C0-A557-7ACC53BE19C8}" type="slidenum">
              <a:rPr lang="en-US" altLang="hu-HU"/>
              <a:pPr>
                <a:defRPr/>
              </a:pPr>
              <a:t>‹#›</a:t>
            </a:fld>
            <a:endParaRPr lang="en-US" altLang="hu-HU"/>
          </a:p>
        </p:txBody>
      </p:sp>
    </p:spTree>
    <p:extLst>
      <p:ext uri="{BB962C8B-B14F-4D97-AF65-F5344CB8AC3E}">
        <p14:creationId xmlns:p14="http://schemas.microsoft.com/office/powerpoint/2010/main" val="329592023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11"/>
          <p:cNvSpPr>
            <a:spLocks noChangeArrowheads="1"/>
          </p:cNvSpPr>
          <p:nvPr userDrawn="1"/>
        </p:nvSpPr>
        <p:spPr bwMode="auto">
          <a:xfrm>
            <a:off x="0" y="6721475"/>
            <a:ext cx="9144000" cy="63500"/>
          </a:xfrm>
          <a:prstGeom prst="rect">
            <a:avLst/>
          </a:prstGeom>
          <a:solidFill>
            <a:srgbClr val="8C253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50000"/>
              </a:spcBef>
              <a:defRPr/>
            </a:pPr>
            <a:endParaRPr lang="hu-HU" altLang="hu-HU" smtClean="0"/>
          </a:p>
        </p:txBody>
      </p:sp>
      <p:graphicFrame>
        <p:nvGraphicFramePr>
          <p:cNvPr id="6" name="Object 12"/>
          <p:cNvGraphicFramePr>
            <a:graphicFrameLocks noChangeAspect="1"/>
          </p:cNvGraphicFramePr>
          <p:nvPr userDrawn="1"/>
        </p:nvGraphicFramePr>
        <p:xfrm>
          <a:off x="0" y="5746750"/>
          <a:ext cx="849313" cy="11112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4288" name="Photo Editor Photo" r:id="rId3" imgW="3123810" imgH="4086795" progId="MSPhotoEd.3">
                  <p:embed/>
                </p:oleObj>
              </mc:Choice>
              <mc:Fallback>
                <p:oleObj name="Photo Editor Photo" r:id="rId3" imgW="3123810" imgH="4086795" progId="MSPhotoEd.3">
                  <p:embed/>
                  <p:pic>
                    <p:nvPicPr>
                      <p:cNvPr id="5123" name="Object 1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0" y="5746750"/>
                        <a:ext cx="849313" cy="11112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 algn="ctr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7" name="Group 960"/>
          <p:cNvGrpSpPr>
            <a:grpSpLocks/>
          </p:cNvGrpSpPr>
          <p:nvPr userDrawn="1"/>
        </p:nvGrpSpPr>
        <p:grpSpPr bwMode="auto">
          <a:xfrm>
            <a:off x="0" y="0"/>
            <a:ext cx="9144000" cy="492125"/>
            <a:chOff x="0" y="0"/>
            <a:chExt cx="5760" cy="310"/>
          </a:xfrm>
        </p:grpSpPr>
        <p:sp>
          <p:nvSpPr>
            <p:cNvPr id="8" name="Rectangle 958"/>
            <p:cNvSpPr>
              <a:spLocks noChangeArrowheads="1"/>
            </p:cNvSpPr>
            <p:nvPr userDrawn="1"/>
          </p:nvSpPr>
          <p:spPr bwMode="auto">
            <a:xfrm>
              <a:off x="0" y="0"/>
              <a:ext cx="5760" cy="310"/>
            </a:xfrm>
            <a:prstGeom prst="rect">
              <a:avLst/>
            </a:prstGeom>
            <a:solidFill>
              <a:srgbClr val="8C25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85000"/>
                </a:lnSpc>
                <a:spcBef>
                  <a:spcPct val="50000"/>
                </a:spcBef>
                <a:spcAft>
                  <a:spcPct val="0"/>
                </a:spcAft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85000"/>
                </a:lnSpc>
                <a:spcBef>
                  <a:spcPct val="50000"/>
                </a:spcBef>
                <a:spcAft>
                  <a:spcPct val="0"/>
                </a:spcAft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85000"/>
                </a:lnSpc>
                <a:spcBef>
                  <a:spcPct val="50000"/>
                </a:spcBef>
                <a:spcAft>
                  <a:spcPct val="0"/>
                </a:spcAft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85000"/>
                </a:lnSpc>
                <a:spcBef>
                  <a:spcPct val="50000"/>
                </a:spcBef>
                <a:spcAft>
                  <a:spcPct val="0"/>
                </a:spcAft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lnSpc>
                  <a:spcPct val="85000"/>
                </a:lnSpc>
                <a:spcBef>
                  <a:spcPct val="50000"/>
                </a:spcBef>
                <a:defRPr/>
              </a:pPr>
              <a:endParaRPr lang="hu-HU" altLang="hu-HU" smtClean="0"/>
            </a:p>
          </p:txBody>
        </p:sp>
        <p:pic>
          <p:nvPicPr>
            <p:cNvPr id="9" name="Picture 959"/>
            <p:cNvPicPr>
              <a:picLocks noChangeAspect="1" noChangeArrowheads="1"/>
            </p:cNvPicPr>
            <p:nvPr userDrawn="1"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83" y="4"/>
              <a:ext cx="1177" cy="29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0" name="Group 13"/>
            <p:cNvGrpSpPr>
              <a:grpSpLocks noChangeAspect="1"/>
            </p:cNvGrpSpPr>
            <p:nvPr userDrawn="1"/>
          </p:nvGrpSpPr>
          <p:grpSpPr bwMode="auto">
            <a:xfrm>
              <a:off x="49" y="51"/>
              <a:ext cx="800" cy="207"/>
              <a:chOff x="158" y="2628"/>
              <a:chExt cx="5717" cy="1482"/>
            </a:xfrm>
          </p:grpSpPr>
          <p:sp>
            <p:nvSpPr>
              <p:cNvPr id="12" name="Rectangle 14"/>
              <p:cNvSpPr>
                <a:spLocks noChangeAspect="1" noChangeArrowheads="1"/>
              </p:cNvSpPr>
              <p:nvPr/>
            </p:nvSpPr>
            <p:spPr bwMode="auto">
              <a:xfrm>
                <a:off x="158" y="2628"/>
                <a:ext cx="5245" cy="1482"/>
              </a:xfrm>
              <a:prstGeom prst="rect">
                <a:avLst/>
              </a:prstGeom>
              <a:solidFill>
                <a:srgbClr val="8C25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587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>
                <a:spAutoFit/>
              </a:bodyPr>
              <a:lstStyle>
                <a:lvl1pPr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lnSpc>
                    <a:spcPct val="85000"/>
                  </a:lnSpc>
                  <a:spcBef>
                    <a:spcPct val="50000"/>
                  </a:spcBef>
                  <a:spcAft>
                    <a:spcPct val="0"/>
                  </a:spcAft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lnSpc>
                    <a:spcPct val="85000"/>
                  </a:lnSpc>
                  <a:spcBef>
                    <a:spcPct val="50000"/>
                  </a:spcBef>
                  <a:spcAft>
                    <a:spcPct val="0"/>
                  </a:spcAft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lnSpc>
                    <a:spcPct val="85000"/>
                  </a:lnSpc>
                  <a:spcBef>
                    <a:spcPct val="50000"/>
                  </a:spcBef>
                  <a:spcAft>
                    <a:spcPct val="0"/>
                  </a:spcAft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lnSpc>
                    <a:spcPct val="85000"/>
                  </a:lnSpc>
                  <a:spcBef>
                    <a:spcPct val="50000"/>
                  </a:spcBef>
                  <a:spcAft>
                    <a:spcPct val="0"/>
                  </a:spcAft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lnSpc>
                    <a:spcPct val="85000"/>
                  </a:lnSpc>
                  <a:spcBef>
                    <a:spcPct val="50000"/>
                  </a:spcBef>
                  <a:defRPr/>
                </a:pPr>
                <a:endParaRPr lang="hu-HU" altLang="hu-HU" smtClean="0"/>
              </a:p>
            </p:txBody>
          </p:sp>
          <p:grpSp>
            <p:nvGrpSpPr>
              <p:cNvPr id="13" name="Group 15"/>
              <p:cNvGrpSpPr>
                <a:grpSpLocks noChangeAspect="1"/>
              </p:cNvGrpSpPr>
              <p:nvPr/>
            </p:nvGrpSpPr>
            <p:grpSpPr bwMode="auto">
              <a:xfrm>
                <a:off x="258" y="2700"/>
                <a:ext cx="5617" cy="1353"/>
                <a:chOff x="246" y="1110"/>
                <a:chExt cx="5617" cy="1353"/>
              </a:xfrm>
            </p:grpSpPr>
            <p:grpSp>
              <p:nvGrpSpPr>
                <p:cNvPr id="14" name="Group 16"/>
                <p:cNvGrpSpPr>
                  <a:grpSpLocks noChangeAspect="1"/>
                </p:cNvGrpSpPr>
                <p:nvPr/>
              </p:nvGrpSpPr>
              <p:grpSpPr bwMode="auto">
                <a:xfrm>
                  <a:off x="246" y="1110"/>
                  <a:ext cx="5617" cy="1305"/>
                  <a:chOff x="246" y="1110"/>
                  <a:chExt cx="5617" cy="1305"/>
                </a:xfrm>
              </p:grpSpPr>
              <p:sp>
                <p:nvSpPr>
                  <p:cNvPr id="29" name="Freeform 17"/>
                  <p:cNvSpPr>
                    <a:spLocks noChangeAspect="1"/>
                  </p:cNvSpPr>
                  <p:nvPr/>
                </p:nvSpPr>
                <p:spPr bwMode="auto">
                  <a:xfrm>
                    <a:off x="3269" y="1110"/>
                    <a:ext cx="157" cy="301"/>
                  </a:xfrm>
                  <a:custGeom>
                    <a:avLst/>
                    <a:gdLst>
                      <a:gd name="T0" fmla="*/ 64 w 517"/>
                      <a:gd name="T1" fmla="*/ 84 h 1005"/>
                      <a:gd name="T2" fmla="*/ 64 w 517"/>
                      <a:gd name="T3" fmla="*/ 72 h 1005"/>
                      <a:gd name="T4" fmla="*/ 70 w 517"/>
                      <a:gd name="T5" fmla="*/ 72 h 1005"/>
                      <a:gd name="T6" fmla="*/ 70 w 517"/>
                      <a:gd name="T7" fmla="*/ 36 h 1005"/>
                      <a:gd name="T8" fmla="*/ 72 w 517"/>
                      <a:gd name="T9" fmla="*/ 23 h 1005"/>
                      <a:gd name="T10" fmla="*/ 79 w 517"/>
                      <a:gd name="T11" fmla="*/ 0 h 1005"/>
                      <a:gd name="T12" fmla="*/ 85 w 517"/>
                      <a:gd name="T13" fmla="*/ 23 h 1005"/>
                      <a:gd name="T14" fmla="*/ 88 w 517"/>
                      <a:gd name="T15" fmla="*/ 36 h 1005"/>
                      <a:gd name="T16" fmla="*/ 88 w 517"/>
                      <a:gd name="T17" fmla="*/ 72 h 1005"/>
                      <a:gd name="T18" fmla="*/ 94 w 517"/>
                      <a:gd name="T19" fmla="*/ 72 h 1005"/>
                      <a:gd name="T20" fmla="*/ 94 w 517"/>
                      <a:gd name="T21" fmla="*/ 84 h 1005"/>
                      <a:gd name="T22" fmla="*/ 157 w 517"/>
                      <a:gd name="T23" fmla="*/ 277 h 1005"/>
                      <a:gd name="T24" fmla="*/ 155 w 517"/>
                      <a:gd name="T25" fmla="*/ 282 h 1005"/>
                      <a:gd name="T26" fmla="*/ 153 w 517"/>
                      <a:gd name="T27" fmla="*/ 288 h 1005"/>
                      <a:gd name="T28" fmla="*/ 152 w 517"/>
                      <a:gd name="T29" fmla="*/ 291 h 1005"/>
                      <a:gd name="T30" fmla="*/ 152 w 517"/>
                      <a:gd name="T31" fmla="*/ 294 h 1005"/>
                      <a:gd name="T32" fmla="*/ 151 w 517"/>
                      <a:gd name="T33" fmla="*/ 298 h 1005"/>
                      <a:gd name="T34" fmla="*/ 151 w 517"/>
                      <a:gd name="T35" fmla="*/ 301 h 1005"/>
                      <a:gd name="T36" fmla="*/ 7 w 517"/>
                      <a:gd name="T37" fmla="*/ 301 h 1005"/>
                      <a:gd name="T38" fmla="*/ 6 w 517"/>
                      <a:gd name="T39" fmla="*/ 296 h 1005"/>
                      <a:gd name="T40" fmla="*/ 5 w 517"/>
                      <a:gd name="T41" fmla="*/ 291 h 1005"/>
                      <a:gd name="T42" fmla="*/ 4 w 517"/>
                      <a:gd name="T43" fmla="*/ 287 h 1005"/>
                      <a:gd name="T44" fmla="*/ 3 w 517"/>
                      <a:gd name="T45" fmla="*/ 284 h 1005"/>
                      <a:gd name="T46" fmla="*/ 2 w 517"/>
                      <a:gd name="T47" fmla="*/ 281 h 1005"/>
                      <a:gd name="T48" fmla="*/ 0 w 517"/>
                      <a:gd name="T49" fmla="*/ 277 h 1005"/>
                      <a:gd name="T50" fmla="*/ 64 w 517"/>
                      <a:gd name="T51" fmla="*/ 84 h 1005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</a:gdLst>
                    <a:ahLst/>
                    <a:cxnLst>
                      <a:cxn ang="T52">
                        <a:pos x="T0" y="T1"/>
                      </a:cxn>
                      <a:cxn ang="T53">
                        <a:pos x="T2" y="T3"/>
                      </a:cxn>
                      <a:cxn ang="T54">
                        <a:pos x="T4" y="T5"/>
                      </a:cxn>
                      <a:cxn ang="T55">
                        <a:pos x="T6" y="T7"/>
                      </a:cxn>
                      <a:cxn ang="T56">
                        <a:pos x="T8" y="T9"/>
                      </a:cxn>
                      <a:cxn ang="T57">
                        <a:pos x="T10" y="T11"/>
                      </a:cxn>
                      <a:cxn ang="T58">
                        <a:pos x="T12" y="T13"/>
                      </a:cxn>
                      <a:cxn ang="T59">
                        <a:pos x="T14" y="T15"/>
                      </a:cxn>
                      <a:cxn ang="T60">
                        <a:pos x="T16" y="T17"/>
                      </a:cxn>
                      <a:cxn ang="T61">
                        <a:pos x="T18" y="T19"/>
                      </a:cxn>
                      <a:cxn ang="T62">
                        <a:pos x="T20" y="T21"/>
                      </a:cxn>
                      <a:cxn ang="T63">
                        <a:pos x="T22" y="T23"/>
                      </a:cxn>
                      <a:cxn ang="T64">
                        <a:pos x="T24" y="T25"/>
                      </a:cxn>
                      <a:cxn ang="T65">
                        <a:pos x="T26" y="T27"/>
                      </a:cxn>
                      <a:cxn ang="T66">
                        <a:pos x="T28" y="T29"/>
                      </a:cxn>
                      <a:cxn ang="T67">
                        <a:pos x="T30" y="T31"/>
                      </a:cxn>
                      <a:cxn ang="T68">
                        <a:pos x="T32" y="T33"/>
                      </a:cxn>
                      <a:cxn ang="T69">
                        <a:pos x="T34" y="T35"/>
                      </a:cxn>
                      <a:cxn ang="T70">
                        <a:pos x="T36" y="T37"/>
                      </a:cxn>
                      <a:cxn ang="T71">
                        <a:pos x="T38" y="T39"/>
                      </a:cxn>
                      <a:cxn ang="T72">
                        <a:pos x="T40" y="T41"/>
                      </a:cxn>
                      <a:cxn ang="T73">
                        <a:pos x="T42" y="T43"/>
                      </a:cxn>
                      <a:cxn ang="T74">
                        <a:pos x="T44" y="T45"/>
                      </a:cxn>
                      <a:cxn ang="T75">
                        <a:pos x="T46" y="T47"/>
                      </a:cxn>
                      <a:cxn ang="T76">
                        <a:pos x="T48" y="T49"/>
                      </a:cxn>
                      <a:cxn ang="T77">
                        <a:pos x="T50" y="T51"/>
                      </a:cxn>
                    </a:cxnLst>
                    <a:rect l="0" t="0" r="r" b="b"/>
                    <a:pathLst>
                      <a:path w="517" h="1005">
                        <a:moveTo>
                          <a:pt x="210" y="281"/>
                        </a:moveTo>
                        <a:lnTo>
                          <a:pt x="210" y="240"/>
                        </a:lnTo>
                        <a:lnTo>
                          <a:pt x="231" y="240"/>
                        </a:lnTo>
                        <a:lnTo>
                          <a:pt x="231" y="121"/>
                        </a:lnTo>
                        <a:lnTo>
                          <a:pt x="237" y="76"/>
                        </a:lnTo>
                        <a:lnTo>
                          <a:pt x="260" y="0"/>
                        </a:lnTo>
                        <a:lnTo>
                          <a:pt x="280" y="76"/>
                        </a:lnTo>
                        <a:lnTo>
                          <a:pt x="289" y="121"/>
                        </a:lnTo>
                        <a:lnTo>
                          <a:pt x="289" y="240"/>
                        </a:lnTo>
                        <a:lnTo>
                          <a:pt x="309" y="240"/>
                        </a:lnTo>
                        <a:lnTo>
                          <a:pt x="309" y="281"/>
                        </a:lnTo>
                        <a:lnTo>
                          <a:pt x="517" y="924"/>
                        </a:lnTo>
                        <a:lnTo>
                          <a:pt x="510" y="942"/>
                        </a:lnTo>
                        <a:lnTo>
                          <a:pt x="504" y="962"/>
                        </a:lnTo>
                        <a:lnTo>
                          <a:pt x="501" y="973"/>
                        </a:lnTo>
                        <a:lnTo>
                          <a:pt x="499" y="983"/>
                        </a:lnTo>
                        <a:lnTo>
                          <a:pt x="497" y="994"/>
                        </a:lnTo>
                        <a:lnTo>
                          <a:pt x="496" y="1005"/>
                        </a:lnTo>
                        <a:lnTo>
                          <a:pt x="23" y="1005"/>
                        </a:lnTo>
                        <a:lnTo>
                          <a:pt x="21" y="989"/>
                        </a:lnTo>
                        <a:lnTo>
                          <a:pt x="17" y="970"/>
                        </a:lnTo>
                        <a:lnTo>
                          <a:pt x="14" y="959"/>
                        </a:lnTo>
                        <a:lnTo>
                          <a:pt x="11" y="948"/>
                        </a:lnTo>
                        <a:lnTo>
                          <a:pt x="6" y="937"/>
                        </a:lnTo>
                        <a:lnTo>
                          <a:pt x="0" y="925"/>
                        </a:lnTo>
                        <a:lnTo>
                          <a:pt x="210" y="28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" name="Freeform 18"/>
                  <p:cNvSpPr>
                    <a:spLocks noChangeAspect="1"/>
                  </p:cNvSpPr>
                  <p:nvPr/>
                </p:nvSpPr>
                <p:spPr bwMode="auto">
                  <a:xfrm>
                    <a:off x="2333" y="1589"/>
                    <a:ext cx="43" cy="36"/>
                  </a:xfrm>
                  <a:custGeom>
                    <a:avLst/>
                    <a:gdLst>
                      <a:gd name="T0" fmla="*/ 38 w 139"/>
                      <a:gd name="T1" fmla="*/ 36 h 118"/>
                      <a:gd name="T2" fmla="*/ 4 w 139"/>
                      <a:gd name="T3" fmla="*/ 36 h 118"/>
                      <a:gd name="T4" fmla="*/ 0 w 139"/>
                      <a:gd name="T5" fmla="*/ 5 h 118"/>
                      <a:gd name="T6" fmla="*/ 0 w 139"/>
                      <a:gd name="T7" fmla="*/ 0 h 118"/>
                      <a:gd name="T8" fmla="*/ 43 w 139"/>
                      <a:gd name="T9" fmla="*/ 0 h 118"/>
                      <a:gd name="T10" fmla="*/ 43 w 139"/>
                      <a:gd name="T11" fmla="*/ 5 h 118"/>
                      <a:gd name="T12" fmla="*/ 38 w 139"/>
                      <a:gd name="T13" fmla="*/ 36 h 11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139" h="118">
                        <a:moveTo>
                          <a:pt x="124" y="118"/>
                        </a:moveTo>
                        <a:lnTo>
                          <a:pt x="14" y="118"/>
                        </a:ln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9" y="0"/>
                        </a:lnTo>
                        <a:lnTo>
                          <a:pt x="139" y="17"/>
                        </a:lnTo>
                        <a:lnTo>
                          <a:pt x="124" y="11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" name="Freeform 19"/>
                  <p:cNvSpPr>
                    <a:spLocks noChangeAspect="1"/>
                  </p:cNvSpPr>
                  <p:nvPr/>
                </p:nvSpPr>
                <p:spPr bwMode="auto">
                  <a:xfrm>
                    <a:off x="2383" y="1668"/>
                    <a:ext cx="100" cy="208"/>
                  </a:xfrm>
                  <a:custGeom>
                    <a:avLst/>
                    <a:gdLst>
                      <a:gd name="T0" fmla="*/ 92 w 320"/>
                      <a:gd name="T1" fmla="*/ 15 h 693"/>
                      <a:gd name="T2" fmla="*/ 90 w 320"/>
                      <a:gd name="T3" fmla="*/ 12 h 693"/>
                      <a:gd name="T4" fmla="*/ 87 w 320"/>
                      <a:gd name="T5" fmla="*/ 10 h 693"/>
                      <a:gd name="T6" fmla="*/ 84 w 320"/>
                      <a:gd name="T7" fmla="*/ 8 h 693"/>
                      <a:gd name="T8" fmla="*/ 81 w 320"/>
                      <a:gd name="T9" fmla="*/ 7 h 693"/>
                      <a:gd name="T10" fmla="*/ 77 w 320"/>
                      <a:gd name="T11" fmla="*/ 5 h 693"/>
                      <a:gd name="T12" fmla="*/ 73 w 320"/>
                      <a:gd name="T13" fmla="*/ 3 h 693"/>
                      <a:gd name="T14" fmla="*/ 69 w 320"/>
                      <a:gd name="T15" fmla="*/ 2 h 693"/>
                      <a:gd name="T16" fmla="*/ 66 w 320"/>
                      <a:gd name="T17" fmla="*/ 2 h 693"/>
                      <a:gd name="T18" fmla="*/ 62 w 320"/>
                      <a:gd name="T19" fmla="*/ 1 h 693"/>
                      <a:gd name="T20" fmla="*/ 58 w 320"/>
                      <a:gd name="T21" fmla="*/ 0 h 693"/>
                      <a:gd name="T22" fmla="*/ 54 w 320"/>
                      <a:gd name="T23" fmla="*/ 0 h 693"/>
                      <a:gd name="T24" fmla="*/ 50 w 320"/>
                      <a:gd name="T25" fmla="*/ 0 h 693"/>
                      <a:gd name="T26" fmla="*/ 47 w 320"/>
                      <a:gd name="T27" fmla="*/ 0 h 693"/>
                      <a:gd name="T28" fmla="*/ 43 w 320"/>
                      <a:gd name="T29" fmla="*/ 0 h 693"/>
                      <a:gd name="T30" fmla="*/ 38 w 320"/>
                      <a:gd name="T31" fmla="*/ 1 h 693"/>
                      <a:gd name="T32" fmla="*/ 35 w 320"/>
                      <a:gd name="T33" fmla="*/ 2 h 693"/>
                      <a:gd name="T34" fmla="*/ 31 w 320"/>
                      <a:gd name="T35" fmla="*/ 2 h 693"/>
                      <a:gd name="T36" fmla="*/ 28 w 320"/>
                      <a:gd name="T37" fmla="*/ 3 h 693"/>
                      <a:gd name="T38" fmla="*/ 24 w 320"/>
                      <a:gd name="T39" fmla="*/ 5 h 693"/>
                      <a:gd name="T40" fmla="*/ 20 w 320"/>
                      <a:gd name="T41" fmla="*/ 7 h 693"/>
                      <a:gd name="T42" fmla="*/ 17 w 320"/>
                      <a:gd name="T43" fmla="*/ 8 h 693"/>
                      <a:gd name="T44" fmla="*/ 14 w 320"/>
                      <a:gd name="T45" fmla="*/ 10 h 693"/>
                      <a:gd name="T46" fmla="*/ 11 w 320"/>
                      <a:gd name="T47" fmla="*/ 12 h 693"/>
                      <a:gd name="T48" fmla="*/ 8 w 320"/>
                      <a:gd name="T49" fmla="*/ 15 h 693"/>
                      <a:gd name="T50" fmla="*/ 7 w 320"/>
                      <a:gd name="T51" fmla="*/ 17 h 693"/>
                      <a:gd name="T52" fmla="*/ 5 w 320"/>
                      <a:gd name="T53" fmla="*/ 19 h 693"/>
                      <a:gd name="T54" fmla="*/ 4 w 320"/>
                      <a:gd name="T55" fmla="*/ 20 h 693"/>
                      <a:gd name="T56" fmla="*/ 3 w 320"/>
                      <a:gd name="T57" fmla="*/ 23 h 693"/>
                      <a:gd name="T58" fmla="*/ 2 w 320"/>
                      <a:gd name="T59" fmla="*/ 25 h 693"/>
                      <a:gd name="T60" fmla="*/ 1 w 320"/>
                      <a:gd name="T61" fmla="*/ 27 h 693"/>
                      <a:gd name="T62" fmla="*/ 0 w 320"/>
                      <a:gd name="T63" fmla="*/ 30 h 693"/>
                      <a:gd name="T64" fmla="*/ 0 w 320"/>
                      <a:gd name="T65" fmla="*/ 32 h 693"/>
                      <a:gd name="T66" fmla="*/ 0 w 320"/>
                      <a:gd name="T67" fmla="*/ 208 h 693"/>
                      <a:gd name="T68" fmla="*/ 100 w 320"/>
                      <a:gd name="T69" fmla="*/ 208 h 693"/>
                      <a:gd name="T70" fmla="*/ 100 w 320"/>
                      <a:gd name="T71" fmla="*/ 32 h 693"/>
                      <a:gd name="T72" fmla="*/ 100 w 320"/>
                      <a:gd name="T73" fmla="*/ 30 h 693"/>
                      <a:gd name="T74" fmla="*/ 99 w 320"/>
                      <a:gd name="T75" fmla="*/ 27 h 693"/>
                      <a:gd name="T76" fmla="*/ 99 w 320"/>
                      <a:gd name="T77" fmla="*/ 25 h 693"/>
                      <a:gd name="T78" fmla="*/ 98 w 320"/>
                      <a:gd name="T79" fmla="*/ 23 h 693"/>
                      <a:gd name="T80" fmla="*/ 97 w 320"/>
                      <a:gd name="T81" fmla="*/ 20 h 693"/>
                      <a:gd name="T82" fmla="*/ 95 w 320"/>
                      <a:gd name="T83" fmla="*/ 19 h 693"/>
                      <a:gd name="T84" fmla="*/ 94 w 320"/>
                      <a:gd name="T85" fmla="*/ 17 h 693"/>
                      <a:gd name="T86" fmla="*/ 92 w 320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20" h="693">
                        <a:moveTo>
                          <a:pt x="294" y="49"/>
                        </a:moveTo>
                        <a:lnTo>
                          <a:pt x="287" y="41"/>
                        </a:lnTo>
                        <a:lnTo>
                          <a:pt x="277" y="33"/>
                        </a:lnTo>
                        <a:lnTo>
                          <a:pt x="268" y="27"/>
                        </a:lnTo>
                        <a:lnTo>
                          <a:pt x="258" y="22"/>
                        </a:lnTo>
                        <a:lnTo>
                          <a:pt x="247" y="16"/>
                        </a:lnTo>
                        <a:lnTo>
                          <a:pt x="234" y="11"/>
                        </a:lnTo>
                        <a:lnTo>
                          <a:pt x="222" y="8"/>
                        </a:lnTo>
                        <a:lnTo>
                          <a:pt x="210" y="5"/>
                        </a:lnTo>
                        <a:lnTo>
                          <a:pt x="198" y="3"/>
                        </a:lnTo>
                        <a:lnTo>
                          <a:pt x="186" y="1"/>
                        </a:lnTo>
                        <a:lnTo>
                          <a:pt x="173" y="0"/>
                        </a:lnTo>
                        <a:lnTo>
                          <a:pt x="160" y="0"/>
                        </a:lnTo>
                        <a:lnTo>
                          <a:pt x="149" y="0"/>
                        </a:lnTo>
                        <a:lnTo>
                          <a:pt x="136" y="1"/>
                        </a:lnTo>
                        <a:lnTo>
                          <a:pt x="123" y="3"/>
                        </a:lnTo>
                        <a:lnTo>
                          <a:pt x="112" y="5"/>
                        </a:lnTo>
                        <a:lnTo>
                          <a:pt x="99" y="8"/>
                        </a:lnTo>
                        <a:lnTo>
                          <a:pt x="88" y="11"/>
                        </a:lnTo>
                        <a:lnTo>
                          <a:pt x="76" y="16"/>
                        </a:lnTo>
                        <a:lnTo>
                          <a:pt x="64" y="22"/>
                        </a:lnTo>
                        <a:lnTo>
                          <a:pt x="55" y="27"/>
                        </a:lnTo>
                        <a:lnTo>
                          <a:pt x="44" y="33"/>
                        </a:lnTo>
                        <a:lnTo>
                          <a:pt x="36" y="41"/>
                        </a:lnTo>
                        <a:lnTo>
                          <a:pt x="27" y="49"/>
                        </a:lnTo>
                        <a:lnTo>
                          <a:pt x="21" y="55"/>
                        </a:lnTo>
                        <a:lnTo>
                          <a:pt x="16" y="62"/>
                        </a:lnTo>
                        <a:lnTo>
                          <a:pt x="12" y="68"/>
                        </a:lnTo>
                        <a:lnTo>
                          <a:pt x="9" y="75"/>
                        </a:lnTo>
                        <a:lnTo>
                          <a:pt x="6" y="84"/>
                        </a:lnTo>
                        <a:lnTo>
                          <a:pt x="3" y="91"/>
                        </a:lnTo>
                        <a:lnTo>
                          <a:pt x="1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20" y="693"/>
                        </a:lnTo>
                        <a:lnTo>
                          <a:pt x="320" y="108"/>
                        </a:lnTo>
                        <a:lnTo>
                          <a:pt x="320" y="100"/>
                        </a:lnTo>
                        <a:lnTo>
                          <a:pt x="318" y="91"/>
                        </a:lnTo>
                        <a:lnTo>
                          <a:pt x="316" y="84"/>
                        </a:lnTo>
                        <a:lnTo>
                          <a:pt x="313" y="75"/>
                        </a:lnTo>
                        <a:lnTo>
                          <a:pt x="310" y="68"/>
                        </a:lnTo>
                        <a:lnTo>
                          <a:pt x="305" y="62"/>
                        </a:lnTo>
                        <a:lnTo>
                          <a:pt x="300" y="55"/>
                        </a:lnTo>
                        <a:lnTo>
                          <a:pt x="294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" name="Freeform 20"/>
                  <p:cNvSpPr>
                    <a:spLocks noChangeAspect="1"/>
                  </p:cNvSpPr>
                  <p:nvPr/>
                </p:nvSpPr>
                <p:spPr bwMode="auto">
                  <a:xfrm>
                    <a:off x="2383" y="1668"/>
                    <a:ext cx="100" cy="208"/>
                  </a:xfrm>
                  <a:custGeom>
                    <a:avLst/>
                    <a:gdLst>
                      <a:gd name="T0" fmla="*/ 92 w 320"/>
                      <a:gd name="T1" fmla="*/ 15 h 693"/>
                      <a:gd name="T2" fmla="*/ 90 w 320"/>
                      <a:gd name="T3" fmla="*/ 12 h 693"/>
                      <a:gd name="T4" fmla="*/ 87 w 320"/>
                      <a:gd name="T5" fmla="*/ 10 h 693"/>
                      <a:gd name="T6" fmla="*/ 84 w 320"/>
                      <a:gd name="T7" fmla="*/ 8 h 693"/>
                      <a:gd name="T8" fmla="*/ 81 w 320"/>
                      <a:gd name="T9" fmla="*/ 7 h 693"/>
                      <a:gd name="T10" fmla="*/ 77 w 320"/>
                      <a:gd name="T11" fmla="*/ 5 h 693"/>
                      <a:gd name="T12" fmla="*/ 73 w 320"/>
                      <a:gd name="T13" fmla="*/ 3 h 693"/>
                      <a:gd name="T14" fmla="*/ 69 w 320"/>
                      <a:gd name="T15" fmla="*/ 2 h 693"/>
                      <a:gd name="T16" fmla="*/ 66 w 320"/>
                      <a:gd name="T17" fmla="*/ 2 h 693"/>
                      <a:gd name="T18" fmla="*/ 62 w 320"/>
                      <a:gd name="T19" fmla="*/ 1 h 693"/>
                      <a:gd name="T20" fmla="*/ 58 w 320"/>
                      <a:gd name="T21" fmla="*/ 0 h 693"/>
                      <a:gd name="T22" fmla="*/ 54 w 320"/>
                      <a:gd name="T23" fmla="*/ 0 h 693"/>
                      <a:gd name="T24" fmla="*/ 50 w 320"/>
                      <a:gd name="T25" fmla="*/ 0 h 693"/>
                      <a:gd name="T26" fmla="*/ 47 w 320"/>
                      <a:gd name="T27" fmla="*/ 0 h 693"/>
                      <a:gd name="T28" fmla="*/ 43 w 320"/>
                      <a:gd name="T29" fmla="*/ 0 h 693"/>
                      <a:gd name="T30" fmla="*/ 38 w 320"/>
                      <a:gd name="T31" fmla="*/ 1 h 693"/>
                      <a:gd name="T32" fmla="*/ 35 w 320"/>
                      <a:gd name="T33" fmla="*/ 2 h 693"/>
                      <a:gd name="T34" fmla="*/ 31 w 320"/>
                      <a:gd name="T35" fmla="*/ 2 h 693"/>
                      <a:gd name="T36" fmla="*/ 28 w 320"/>
                      <a:gd name="T37" fmla="*/ 3 h 693"/>
                      <a:gd name="T38" fmla="*/ 24 w 320"/>
                      <a:gd name="T39" fmla="*/ 5 h 693"/>
                      <a:gd name="T40" fmla="*/ 20 w 320"/>
                      <a:gd name="T41" fmla="*/ 7 h 693"/>
                      <a:gd name="T42" fmla="*/ 17 w 320"/>
                      <a:gd name="T43" fmla="*/ 8 h 693"/>
                      <a:gd name="T44" fmla="*/ 14 w 320"/>
                      <a:gd name="T45" fmla="*/ 10 h 693"/>
                      <a:gd name="T46" fmla="*/ 11 w 320"/>
                      <a:gd name="T47" fmla="*/ 12 h 693"/>
                      <a:gd name="T48" fmla="*/ 8 w 320"/>
                      <a:gd name="T49" fmla="*/ 15 h 693"/>
                      <a:gd name="T50" fmla="*/ 7 w 320"/>
                      <a:gd name="T51" fmla="*/ 17 h 693"/>
                      <a:gd name="T52" fmla="*/ 5 w 320"/>
                      <a:gd name="T53" fmla="*/ 19 h 693"/>
                      <a:gd name="T54" fmla="*/ 4 w 320"/>
                      <a:gd name="T55" fmla="*/ 20 h 693"/>
                      <a:gd name="T56" fmla="*/ 3 w 320"/>
                      <a:gd name="T57" fmla="*/ 23 h 693"/>
                      <a:gd name="T58" fmla="*/ 2 w 320"/>
                      <a:gd name="T59" fmla="*/ 25 h 693"/>
                      <a:gd name="T60" fmla="*/ 1 w 320"/>
                      <a:gd name="T61" fmla="*/ 27 h 693"/>
                      <a:gd name="T62" fmla="*/ 0 w 320"/>
                      <a:gd name="T63" fmla="*/ 30 h 693"/>
                      <a:gd name="T64" fmla="*/ 0 w 320"/>
                      <a:gd name="T65" fmla="*/ 32 h 693"/>
                      <a:gd name="T66" fmla="*/ 0 w 320"/>
                      <a:gd name="T67" fmla="*/ 208 h 693"/>
                      <a:gd name="T68" fmla="*/ 100 w 320"/>
                      <a:gd name="T69" fmla="*/ 208 h 693"/>
                      <a:gd name="T70" fmla="*/ 100 w 320"/>
                      <a:gd name="T71" fmla="*/ 32 h 693"/>
                      <a:gd name="T72" fmla="*/ 100 w 320"/>
                      <a:gd name="T73" fmla="*/ 30 h 693"/>
                      <a:gd name="T74" fmla="*/ 99 w 320"/>
                      <a:gd name="T75" fmla="*/ 27 h 693"/>
                      <a:gd name="T76" fmla="*/ 99 w 320"/>
                      <a:gd name="T77" fmla="*/ 25 h 693"/>
                      <a:gd name="T78" fmla="*/ 98 w 320"/>
                      <a:gd name="T79" fmla="*/ 23 h 693"/>
                      <a:gd name="T80" fmla="*/ 97 w 320"/>
                      <a:gd name="T81" fmla="*/ 20 h 693"/>
                      <a:gd name="T82" fmla="*/ 95 w 320"/>
                      <a:gd name="T83" fmla="*/ 19 h 693"/>
                      <a:gd name="T84" fmla="*/ 94 w 320"/>
                      <a:gd name="T85" fmla="*/ 17 h 693"/>
                      <a:gd name="T86" fmla="*/ 92 w 320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20" h="693">
                        <a:moveTo>
                          <a:pt x="294" y="49"/>
                        </a:moveTo>
                        <a:lnTo>
                          <a:pt x="287" y="41"/>
                        </a:lnTo>
                        <a:lnTo>
                          <a:pt x="277" y="33"/>
                        </a:lnTo>
                        <a:lnTo>
                          <a:pt x="268" y="27"/>
                        </a:lnTo>
                        <a:lnTo>
                          <a:pt x="258" y="22"/>
                        </a:lnTo>
                        <a:lnTo>
                          <a:pt x="247" y="16"/>
                        </a:lnTo>
                        <a:lnTo>
                          <a:pt x="234" y="11"/>
                        </a:lnTo>
                        <a:lnTo>
                          <a:pt x="222" y="8"/>
                        </a:lnTo>
                        <a:lnTo>
                          <a:pt x="210" y="5"/>
                        </a:lnTo>
                        <a:lnTo>
                          <a:pt x="198" y="3"/>
                        </a:lnTo>
                        <a:lnTo>
                          <a:pt x="186" y="1"/>
                        </a:lnTo>
                        <a:lnTo>
                          <a:pt x="173" y="0"/>
                        </a:lnTo>
                        <a:lnTo>
                          <a:pt x="160" y="0"/>
                        </a:lnTo>
                        <a:lnTo>
                          <a:pt x="149" y="0"/>
                        </a:lnTo>
                        <a:lnTo>
                          <a:pt x="136" y="1"/>
                        </a:lnTo>
                        <a:lnTo>
                          <a:pt x="123" y="3"/>
                        </a:lnTo>
                        <a:lnTo>
                          <a:pt x="112" y="5"/>
                        </a:lnTo>
                        <a:lnTo>
                          <a:pt x="99" y="8"/>
                        </a:lnTo>
                        <a:lnTo>
                          <a:pt x="88" y="11"/>
                        </a:lnTo>
                        <a:lnTo>
                          <a:pt x="76" y="16"/>
                        </a:lnTo>
                        <a:lnTo>
                          <a:pt x="64" y="22"/>
                        </a:lnTo>
                        <a:lnTo>
                          <a:pt x="55" y="27"/>
                        </a:lnTo>
                        <a:lnTo>
                          <a:pt x="44" y="33"/>
                        </a:lnTo>
                        <a:lnTo>
                          <a:pt x="36" y="41"/>
                        </a:lnTo>
                        <a:lnTo>
                          <a:pt x="27" y="49"/>
                        </a:lnTo>
                        <a:lnTo>
                          <a:pt x="21" y="55"/>
                        </a:lnTo>
                        <a:lnTo>
                          <a:pt x="16" y="62"/>
                        </a:lnTo>
                        <a:lnTo>
                          <a:pt x="12" y="68"/>
                        </a:lnTo>
                        <a:lnTo>
                          <a:pt x="9" y="75"/>
                        </a:lnTo>
                        <a:lnTo>
                          <a:pt x="6" y="84"/>
                        </a:lnTo>
                        <a:lnTo>
                          <a:pt x="3" y="91"/>
                        </a:lnTo>
                        <a:lnTo>
                          <a:pt x="1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20" y="693"/>
                        </a:lnTo>
                        <a:lnTo>
                          <a:pt x="320" y="108"/>
                        </a:lnTo>
                        <a:lnTo>
                          <a:pt x="320" y="100"/>
                        </a:lnTo>
                        <a:lnTo>
                          <a:pt x="318" y="91"/>
                        </a:lnTo>
                        <a:lnTo>
                          <a:pt x="316" y="84"/>
                        </a:lnTo>
                        <a:lnTo>
                          <a:pt x="313" y="75"/>
                        </a:lnTo>
                        <a:lnTo>
                          <a:pt x="310" y="68"/>
                        </a:lnTo>
                        <a:lnTo>
                          <a:pt x="305" y="62"/>
                        </a:lnTo>
                        <a:lnTo>
                          <a:pt x="300" y="55"/>
                        </a:lnTo>
                        <a:lnTo>
                          <a:pt x="294" y="49"/>
                        </a:lnTo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" name="Freeform 21"/>
                  <p:cNvSpPr>
                    <a:spLocks noChangeAspect="1"/>
                  </p:cNvSpPr>
                  <p:nvPr/>
                </p:nvSpPr>
                <p:spPr bwMode="auto">
                  <a:xfrm>
                    <a:off x="2497" y="1589"/>
                    <a:ext cx="43" cy="36"/>
                  </a:xfrm>
                  <a:custGeom>
                    <a:avLst/>
                    <a:gdLst>
                      <a:gd name="T0" fmla="*/ 39 w 136"/>
                      <a:gd name="T1" fmla="*/ 36 h 118"/>
                      <a:gd name="T2" fmla="*/ 4 w 136"/>
                      <a:gd name="T3" fmla="*/ 36 h 118"/>
                      <a:gd name="T4" fmla="*/ 0 w 136"/>
                      <a:gd name="T5" fmla="*/ 5 h 118"/>
                      <a:gd name="T6" fmla="*/ 0 w 136"/>
                      <a:gd name="T7" fmla="*/ 0 h 118"/>
                      <a:gd name="T8" fmla="*/ 43 w 136"/>
                      <a:gd name="T9" fmla="*/ 0 h 118"/>
                      <a:gd name="T10" fmla="*/ 43 w 136"/>
                      <a:gd name="T11" fmla="*/ 5 h 118"/>
                      <a:gd name="T12" fmla="*/ 39 w 136"/>
                      <a:gd name="T13" fmla="*/ 36 h 11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136" h="118">
                        <a:moveTo>
                          <a:pt x="122" y="118"/>
                        </a:moveTo>
                        <a:lnTo>
                          <a:pt x="14" y="118"/>
                        </a:ln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6" y="0"/>
                        </a:lnTo>
                        <a:lnTo>
                          <a:pt x="136" y="17"/>
                        </a:lnTo>
                        <a:lnTo>
                          <a:pt x="122" y="11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" name="Freeform 22"/>
                  <p:cNvSpPr>
                    <a:spLocks noChangeAspect="1"/>
                  </p:cNvSpPr>
                  <p:nvPr/>
                </p:nvSpPr>
                <p:spPr bwMode="auto">
                  <a:xfrm>
                    <a:off x="2554" y="1668"/>
                    <a:ext cx="93" cy="208"/>
                  </a:xfrm>
                  <a:custGeom>
                    <a:avLst/>
                    <a:gdLst>
                      <a:gd name="T0" fmla="*/ 85 w 320"/>
                      <a:gd name="T1" fmla="*/ 15 h 693"/>
                      <a:gd name="T2" fmla="*/ 83 w 320"/>
                      <a:gd name="T3" fmla="*/ 12 h 693"/>
                      <a:gd name="T4" fmla="*/ 80 w 320"/>
                      <a:gd name="T5" fmla="*/ 10 h 693"/>
                      <a:gd name="T6" fmla="*/ 77 w 320"/>
                      <a:gd name="T7" fmla="*/ 8 h 693"/>
                      <a:gd name="T8" fmla="*/ 74 w 320"/>
                      <a:gd name="T9" fmla="*/ 7 h 693"/>
                      <a:gd name="T10" fmla="*/ 71 w 320"/>
                      <a:gd name="T11" fmla="*/ 5 h 693"/>
                      <a:gd name="T12" fmla="*/ 68 w 320"/>
                      <a:gd name="T13" fmla="*/ 3 h 693"/>
                      <a:gd name="T14" fmla="*/ 64 w 320"/>
                      <a:gd name="T15" fmla="*/ 2 h 693"/>
                      <a:gd name="T16" fmla="*/ 61 w 320"/>
                      <a:gd name="T17" fmla="*/ 2 h 693"/>
                      <a:gd name="T18" fmla="*/ 57 w 320"/>
                      <a:gd name="T19" fmla="*/ 1 h 693"/>
                      <a:gd name="T20" fmla="*/ 54 w 320"/>
                      <a:gd name="T21" fmla="*/ 0 h 693"/>
                      <a:gd name="T22" fmla="*/ 50 w 320"/>
                      <a:gd name="T23" fmla="*/ 0 h 693"/>
                      <a:gd name="T24" fmla="*/ 47 w 320"/>
                      <a:gd name="T25" fmla="*/ 0 h 693"/>
                      <a:gd name="T26" fmla="*/ 43 w 320"/>
                      <a:gd name="T27" fmla="*/ 0 h 693"/>
                      <a:gd name="T28" fmla="*/ 39 w 320"/>
                      <a:gd name="T29" fmla="*/ 0 h 693"/>
                      <a:gd name="T30" fmla="*/ 36 w 320"/>
                      <a:gd name="T31" fmla="*/ 1 h 693"/>
                      <a:gd name="T32" fmla="*/ 32 w 320"/>
                      <a:gd name="T33" fmla="*/ 2 h 693"/>
                      <a:gd name="T34" fmla="*/ 29 w 320"/>
                      <a:gd name="T35" fmla="*/ 2 h 693"/>
                      <a:gd name="T36" fmla="*/ 25 w 320"/>
                      <a:gd name="T37" fmla="*/ 3 h 693"/>
                      <a:gd name="T38" fmla="*/ 22 w 320"/>
                      <a:gd name="T39" fmla="*/ 5 h 693"/>
                      <a:gd name="T40" fmla="*/ 19 w 320"/>
                      <a:gd name="T41" fmla="*/ 7 h 693"/>
                      <a:gd name="T42" fmla="*/ 15 w 320"/>
                      <a:gd name="T43" fmla="*/ 8 h 693"/>
                      <a:gd name="T44" fmla="*/ 13 w 320"/>
                      <a:gd name="T45" fmla="*/ 10 h 693"/>
                      <a:gd name="T46" fmla="*/ 10 w 320"/>
                      <a:gd name="T47" fmla="*/ 12 h 693"/>
                      <a:gd name="T48" fmla="*/ 8 w 320"/>
                      <a:gd name="T49" fmla="*/ 15 h 693"/>
                      <a:gd name="T50" fmla="*/ 6 w 320"/>
                      <a:gd name="T51" fmla="*/ 17 h 693"/>
                      <a:gd name="T52" fmla="*/ 4 w 320"/>
                      <a:gd name="T53" fmla="*/ 19 h 693"/>
                      <a:gd name="T54" fmla="*/ 3 w 320"/>
                      <a:gd name="T55" fmla="*/ 20 h 693"/>
                      <a:gd name="T56" fmla="*/ 2 w 320"/>
                      <a:gd name="T57" fmla="*/ 23 h 693"/>
                      <a:gd name="T58" fmla="*/ 1 w 320"/>
                      <a:gd name="T59" fmla="*/ 25 h 693"/>
                      <a:gd name="T60" fmla="*/ 1 w 320"/>
                      <a:gd name="T61" fmla="*/ 27 h 693"/>
                      <a:gd name="T62" fmla="*/ 0 w 320"/>
                      <a:gd name="T63" fmla="*/ 30 h 693"/>
                      <a:gd name="T64" fmla="*/ 0 w 320"/>
                      <a:gd name="T65" fmla="*/ 32 h 693"/>
                      <a:gd name="T66" fmla="*/ 0 w 320"/>
                      <a:gd name="T67" fmla="*/ 208 h 693"/>
                      <a:gd name="T68" fmla="*/ 93 w 320"/>
                      <a:gd name="T69" fmla="*/ 208 h 693"/>
                      <a:gd name="T70" fmla="*/ 93 w 320"/>
                      <a:gd name="T71" fmla="*/ 32 h 693"/>
                      <a:gd name="T72" fmla="*/ 92 w 320"/>
                      <a:gd name="T73" fmla="*/ 30 h 693"/>
                      <a:gd name="T74" fmla="*/ 92 w 320"/>
                      <a:gd name="T75" fmla="*/ 27 h 693"/>
                      <a:gd name="T76" fmla="*/ 92 w 320"/>
                      <a:gd name="T77" fmla="*/ 25 h 693"/>
                      <a:gd name="T78" fmla="*/ 91 w 320"/>
                      <a:gd name="T79" fmla="*/ 23 h 693"/>
                      <a:gd name="T80" fmla="*/ 90 w 320"/>
                      <a:gd name="T81" fmla="*/ 20 h 693"/>
                      <a:gd name="T82" fmla="*/ 89 w 320"/>
                      <a:gd name="T83" fmla="*/ 19 h 693"/>
                      <a:gd name="T84" fmla="*/ 87 w 320"/>
                      <a:gd name="T85" fmla="*/ 17 h 693"/>
                      <a:gd name="T86" fmla="*/ 85 w 320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20" h="693">
                        <a:moveTo>
                          <a:pt x="294" y="49"/>
                        </a:moveTo>
                        <a:lnTo>
                          <a:pt x="285" y="41"/>
                        </a:lnTo>
                        <a:lnTo>
                          <a:pt x="275" y="33"/>
                        </a:lnTo>
                        <a:lnTo>
                          <a:pt x="266" y="27"/>
                        </a:lnTo>
                        <a:lnTo>
                          <a:pt x="256" y="22"/>
                        </a:lnTo>
                        <a:lnTo>
                          <a:pt x="245" y="16"/>
                        </a:lnTo>
                        <a:lnTo>
                          <a:pt x="233" y="11"/>
                        </a:lnTo>
                        <a:lnTo>
                          <a:pt x="221" y="8"/>
                        </a:lnTo>
                        <a:lnTo>
                          <a:pt x="209" y="5"/>
                        </a:lnTo>
                        <a:lnTo>
                          <a:pt x="196" y="3"/>
                        </a:lnTo>
                        <a:lnTo>
                          <a:pt x="185" y="1"/>
                        </a:lnTo>
                        <a:lnTo>
                          <a:pt x="172" y="0"/>
                        </a:lnTo>
                        <a:lnTo>
                          <a:pt x="160" y="0"/>
                        </a:lnTo>
                        <a:lnTo>
                          <a:pt x="148" y="0"/>
                        </a:lnTo>
                        <a:lnTo>
                          <a:pt x="135" y="1"/>
                        </a:lnTo>
                        <a:lnTo>
                          <a:pt x="124" y="3"/>
                        </a:lnTo>
                        <a:lnTo>
                          <a:pt x="111" y="5"/>
                        </a:lnTo>
                        <a:lnTo>
                          <a:pt x="99" y="8"/>
                        </a:lnTo>
                        <a:lnTo>
                          <a:pt x="87" y="11"/>
                        </a:lnTo>
                        <a:lnTo>
                          <a:pt x="75" y="16"/>
                        </a:lnTo>
                        <a:lnTo>
                          <a:pt x="64" y="22"/>
                        </a:lnTo>
                        <a:lnTo>
                          <a:pt x="53" y="27"/>
                        </a:lnTo>
                        <a:lnTo>
                          <a:pt x="44" y="33"/>
                        </a:lnTo>
                        <a:lnTo>
                          <a:pt x="34" y="41"/>
                        </a:lnTo>
                        <a:lnTo>
                          <a:pt x="26" y="49"/>
                        </a:lnTo>
                        <a:lnTo>
                          <a:pt x="20" y="55"/>
                        </a:lnTo>
                        <a:lnTo>
                          <a:pt x="15" y="62"/>
                        </a:lnTo>
                        <a:lnTo>
                          <a:pt x="11" y="68"/>
                        </a:lnTo>
                        <a:lnTo>
                          <a:pt x="8" y="75"/>
                        </a:lnTo>
                        <a:lnTo>
                          <a:pt x="5" y="84"/>
                        </a:lnTo>
                        <a:lnTo>
                          <a:pt x="2" y="91"/>
                        </a:lnTo>
                        <a:lnTo>
                          <a:pt x="0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20" y="693"/>
                        </a:lnTo>
                        <a:lnTo>
                          <a:pt x="320" y="108"/>
                        </a:lnTo>
                        <a:lnTo>
                          <a:pt x="318" y="100"/>
                        </a:lnTo>
                        <a:lnTo>
                          <a:pt x="317" y="91"/>
                        </a:lnTo>
                        <a:lnTo>
                          <a:pt x="315" y="84"/>
                        </a:lnTo>
                        <a:lnTo>
                          <a:pt x="312" y="75"/>
                        </a:lnTo>
                        <a:lnTo>
                          <a:pt x="309" y="68"/>
                        </a:lnTo>
                        <a:lnTo>
                          <a:pt x="305" y="62"/>
                        </a:lnTo>
                        <a:lnTo>
                          <a:pt x="299" y="55"/>
                        </a:lnTo>
                        <a:lnTo>
                          <a:pt x="294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" name="Freeform 23"/>
                  <p:cNvSpPr>
                    <a:spLocks noChangeAspect="1"/>
                  </p:cNvSpPr>
                  <p:nvPr/>
                </p:nvSpPr>
                <p:spPr bwMode="auto">
                  <a:xfrm>
                    <a:off x="2554" y="1668"/>
                    <a:ext cx="93" cy="208"/>
                  </a:xfrm>
                  <a:custGeom>
                    <a:avLst/>
                    <a:gdLst>
                      <a:gd name="T0" fmla="*/ 85 w 320"/>
                      <a:gd name="T1" fmla="*/ 15 h 693"/>
                      <a:gd name="T2" fmla="*/ 83 w 320"/>
                      <a:gd name="T3" fmla="*/ 12 h 693"/>
                      <a:gd name="T4" fmla="*/ 80 w 320"/>
                      <a:gd name="T5" fmla="*/ 10 h 693"/>
                      <a:gd name="T6" fmla="*/ 77 w 320"/>
                      <a:gd name="T7" fmla="*/ 8 h 693"/>
                      <a:gd name="T8" fmla="*/ 74 w 320"/>
                      <a:gd name="T9" fmla="*/ 7 h 693"/>
                      <a:gd name="T10" fmla="*/ 71 w 320"/>
                      <a:gd name="T11" fmla="*/ 5 h 693"/>
                      <a:gd name="T12" fmla="*/ 68 w 320"/>
                      <a:gd name="T13" fmla="*/ 3 h 693"/>
                      <a:gd name="T14" fmla="*/ 64 w 320"/>
                      <a:gd name="T15" fmla="*/ 2 h 693"/>
                      <a:gd name="T16" fmla="*/ 61 w 320"/>
                      <a:gd name="T17" fmla="*/ 2 h 693"/>
                      <a:gd name="T18" fmla="*/ 57 w 320"/>
                      <a:gd name="T19" fmla="*/ 1 h 693"/>
                      <a:gd name="T20" fmla="*/ 54 w 320"/>
                      <a:gd name="T21" fmla="*/ 0 h 693"/>
                      <a:gd name="T22" fmla="*/ 50 w 320"/>
                      <a:gd name="T23" fmla="*/ 0 h 693"/>
                      <a:gd name="T24" fmla="*/ 47 w 320"/>
                      <a:gd name="T25" fmla="*/ 0 h 693"/>
                      <a:gd name="T26" fmla="*/ 43 w 320"/>
                      <a:gd name="T27" fmla="*/ 0 h 693"/>
                      <a:gd name="T28" fmla="*/ 39 w 320"/>
                      <a:gd name="T29" fmla="*/ 0 h 693"/>
                      <a:gd name="T30" fmla="*/ 36 w 320"/>
                      <a:gd name="T31" fmla="*/ 1 h 693"/>
                      <a:gd name="T32" fmla="*/ 32 w 320"/>
                      <a:gd name="T33" fmla="*/ 2 h 693"/>
                      <a:gd name="T34" fmla="*/ 29 w 320"/>
                      <a:gd name="T35" fmla="*/ 2 h 693"/>
                      <a:gd name="T36" fmla="*/ 25 w 320"/>
                      <a:gd name="T37" fmla="*/ 3 h 693"/>
                      <a:gd name="T38" fmla="*/ 22 w 320"/>
                      <a:gd name="T39" fmla="*/ 5 h 693"/>
                      <a:gd name="T40" fmla="*/ 19 w 320"/>
                      <a:gd name="T41" fmla="*/ 7 h 693"/>
                      <a:gd name="T42" fmla="*/ 15 w 320"/>
                      <a:gd name="T43" fmla="*/ 8 h 693"/>
                      <a:gd name="T44" fmla="*/ 13 w 320"/>
                      <a:gd name="T45" fmla="*/ 10 h 693"/>
                      <a:gd name="T46" fmla="*/ 10 w 320"/>
                      <a:gd name="T47" fmla="*/ 12 h 693"/>
                      <a:gd name="T48" fmla="*/ 8 w 320"/>
                      <a:gd name="T49" fmla="*/ 15 h 693"/>
                      <a:gd name="T50" fmla="*/ 6 w 320"/>
                      <a:gd name="T51" fmla="*/ 17 h 693"/>
                      <a:gd name="T52" fmla="*/ 4 w 320"/>
                      <a:gd name="T53" fmla="*/ 19 h 693"/>
                      <a:gd name="T54" fmla="*/ 3 w 320"/>
                      <a:gd name="T55" fmla="*/ 20 h 693"/>
                      <a:gd name="T56" fmla="*/ 2 w 320"/>
                      <a:gd name="T57" fmla="*/ 23 h 693"/>
                      <a:gd name="T58" fmla="*/ 1 w 320"/>
                      <a:gd name="T59" fmla="*/ 25 h 693"/>
                      <a:gd name="T60" fmla="*/ 1 w 320"/>
                      <a:gd name="T61" fmla="*/ 27 h 693"/>
                      <a:gd name="T62" fmla="*/ 0 w 320"/>
                      <a:gd name="T63" fmla="*/ 30 h 693"/>
                      <a:gd name="T64" fmla="*/ 0 w 320"/>
                      <a:gd name="T65" fmla="*/ 32 h 693"/>
                      <a:gd name="T66" fmla="*/ 0 w 320"/>
                      <a:gd name="T67" fmla="*/ 208 h 693"/>
                      <a:gd name="T68" fmla="*/ 93 w 320"/>
                      <a:gd name="T69" fmla="*/ 208 h 693"/>
                      <a:gd name="T70" fmla="*/ 93 w 320"/>
                      <a:gd name="T71" fmla="*/ 32 h 693"/>
                      <a:gd name="T72" fmla="*/ 92 w 320"/>
                      <a:gd name="T73" fmla="*/ 30 h 693"/>
                      <a:gd name="T74" fmla="*/ 92 w 320"/>
                      <a:gd name="T75" fmla="*/ 27 h 693"/>
                      <a:gd name="T76" fmla="*/ 92 w 320"/>
                      <a:gd name="T77" fmla="*/ 25 h 693"/>
                      <a:gd name="T78" fmla="*/ 91 w 320"/>
                      <a:gd name="T79" fmla="*/ 23 h 693"/>
                      <a:gd name="T80" fmla="*/ 90 w 320"/>
                      <a:gd name="T81" fmla="*/ 20 h 693"/>
                      <a:gd name="T82" fmla="*/ 89 w 320"/>
                      <a:gd name="T83" fmla="*/ 19 h 693"/>
                      <a:gd name="T84" fmla="*/ 87 w 320"/>
                      <a:gd name="T85" fmla="*/ 17 h 693"/>
                      <a:gd name="T86" fmla="*/ 85 w 320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20" h="693">
                        <a:moveTo>
                          <a:pt x="294" y="49"/>
                        </a:moveTo>
                        <a:lnTo>
                          <a:pt x="285" y="41"/>
                        </a:lnTo>
                        <a:lnTo>
                          <a:pt x="275" y="33"/>
                        </a:lnTo>
                        <a:lnTo>
                          <a:pt x="266" y="27"/>
                        </a:lnTo>
                        <a:lnTo>
                          <a:pt x="256" y="22"/>
                        </a:lnTo>
                        <a:lnTo>
                          <a:pt x="245" y="16"/>
                        </a:lnTo>
                        <a:lnTo>
                          <a:pt x="233" y="11"/>
                        </a:lnTo>
                        <a:lnTo>
                          <a:pt x="221" y="8"/>
                        </a:lnTo>
                        <a:lnTo>
                          <a:pt x="209" y="5"/>
                        </a:lnTo>
                        <a:lnTo>
                          <a:pt x="196" y="3"/>
                        </a:lnTo>
                        <a:lnTo>
                          <a:pt x="185" y="1"/>
                        </a:lnTo>
                        <a:lnTo>
                          <a:pt x="172" y="0"/>
                        </a:lnTo>
                        <a:lnTo>
                          <a:pt x="160" y="0"/>
                        </a:lnTo>
                        <a:lnTo>
                          <a:pt x="148" y="0"/>
                        </a:lnTo>
                        <a:lnTo>
                          <a:pt x="135" y="1"/>
                        </a:lnTo>
                        <a:lnTo>
                          <a:pt x="124" y="3"/>
                        </a:lnTo>
                        <a:lnTo>
                          <a:pt x="111" y="5"/>
                        </a:lnTo>
                        <a:lnTo>
                          <a:pt x="99" y="8"/>
                        </a:lnTo>
                        <a:lnTo>
                          <a:pt x="87" y="11"/>
                        </a:lnTo>
                        <a:lnTo>
                          <a:pt x="75" y="16"/>
                        </a:lnTo>
                        <a:lnTo>
                          <a:pt x="64" y="22"/>
                        </a:lnTo>
                        <a:lnTo>
                          <a:pt x="53" y="27"/>
                        </a:lnTo>
                        <a:lnTo>
                          <a:pt x="44" y="33"/>
                        </a:lnTo>
                        <a:lnTo>
                          <a:pt x="34" y="41"/>
                        </a:lnTo>
                        <a:lnTo>
                          <a:pt x="26" y="49"/>
                        </a:lnTo>
                        <a:lnTo>
                          <a:pt x="20" y="55"/>
                        </a:lnTo>
                        <a:lnTo>
                          <a:pt x="15" y="62"/>
                        </a:lnTo>
                        <a:lnTo>
                          <a:pt x="11" y="68"/>
                        </a:lnTo>
                        <a:lnTo>
                          <a:pt x="8" y="75"/>
                        </a:lnTo>
                        <a:lnTo>
                          <a:pt x="5" y="84"/>
                        </a:lnTo>
                        <a:lnTo>
                          <a:pt x="2" y="91"/>
                        </a:lnTo>
                        <a:lnTo>
                          <a:pt x="0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20" y="693"/>
                        </a:lnTo>
                        <a:lnTo>
                          <a:pt x="320" y="108"/>
                        </a:lnTo>
                        <a:lnTo>
                          <a:pt x="318" y="100"/>
                        </a:lnTo>
                        <a:lnTo>
                          <a:pt x="317" y="91"/>
                        </a:lnTo>
                        <a:lnTo>
                          <a:pt x="315" y="84"/>
                        </a:lnTo>
                        <a:lnTo>
                          <a:pt x="312" y="75"/>
                        </a:lnTo>
                        <a:lnTo>
                          <a:pt x="309" y="68"/>
                        </a:lnTo>
                        <a:lnTo>
                          <a:pt x="305" y="62"/>
                        </a:lnTo>
                        <a:lnTo>
                          <a:pt x="299" y="55"/>
                        </a:lnTo>
                        <a:lnTo>
                          <a:pt x="294" y="49"/>
                        </a:lnTo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" name="Freeform 24"/>
                  <p:cNvSpPr>
                    <a:spLocks noChangeAspect="1"/>
                  </p:cNvSpPr>
                  <p:nvPr/>
                </p:nvSpPr>
                <p:spPr bwMode="auto">
                  <a:xfrm>
                    <a:off x="2719" y="1668"/>
                    <a:ext cx="100" cy="208"/>
                  </a:xfrm>
                  <a:custGeom>
                    <a:avLst/>
                    <a:gdLst>
                      <a:gd name="T0" fmla="*/ 92 w 319"/>
                      <a:gd name="T1" fmla="*/ 15 h 693"/>
                      <a:gd name="T2" fmla="*/ 89 w 319"/>
                      <a:gd name="T3" fmla="*/ 12 h 693"/>
                      <a:gd name="T4" fmla="*/ 86 w 319"/>
                      <a:gd name="T5" fmla="*/ 10 h 693"/>
                      <a:gd name="T6" fmla="*/ 83 w 319"/>
                      <a:gd name="T7" fmla="*/ 8 h 693"/>
                      <a:gd name="T8" fmla="*/ 80 w 319"/>
                      <a:gd name="T9" fmla="*/ 7 h 693"/>
                      <a:gd name="T10" fmla="*/ 77 w 319"/>
                      <a:gd name="T11" fmla="*/ 5 h 693"/>
                      <a:gd name="T12" fmla="*/ 73 w 319"/>
                      <a:gd name="T13" fmla="*/ 3 h 693"/>
                      <a:gd name="T14" fmla="*/ 69 w 319"/>
                      <a:gd name="T15" fmla="*/ 2 h 693"/>
                      <a:gd name="T16" fmla="*/ 65 w 319"/>
                      <a:gd name="T17" fmla="*/ 2 h 693"/>
                      <a:gd name="T18" fmla="*/ 61 w 319"/>
                      <a:gd name="T19" fmla="*/ 1 h 693"/>
                      <a:gd name="T20" fmla="*/ 58 w 319"/>
                      <a:gd name="T21" fmla="*/ 0 h 693"/>
                      <a:gd name="T22" fmla="*/ 54 w 319"/>
                      <a:gd name="T23" fmla="*/ 0 h 693"/>
                      <a:gd name="T24" fmla="*/ 50 w 319"/>
                      <a:gd name="T25" fmla="*/ 0 h 693"/>
                      <a:gd name="T26" fmla="*/ 46 w 319"/>
                      <a:gd name="T27" fmla="*/ 0 h 693"/>
                      <a:gd name="T28" fmla="*/ 42 w 319"/>
                      <a:gd name="T29" fmla="*/ 0 h 693"/>
                      <a:gd name="T30" fmla="*/ 38 w 319"/>
                      <a:gd name="T31" fmla="*/ 1 h 693"/>
                      <a:gd name="T32" fmla="*/ 34 w 319"/>
                      <a:gd name="T33" fmla="*/ 2 h 693"/>
                      <a:gd name="T34" fmla="*/ 30 w 319"/>
                      <a:gd name="T35" fmla="*/ 2 h 693"/>
                      <a:gd name="T36" fmla="*/ 27 w 319"/>
                      <a:gd name="T37" fmla="*/ 3 h 693"/>
                      <a:gd name="T38" fmla="*/ 23 w 319"/>
                      <a:gd name="T39" fmla="*/ 5 h 693"/>
                      <a:gd name="T40" fmla="*/ 20 w 319"/>
                      <a:gd name="T41" fmla="*/ 7 h 693"/>
                      <a:gd name="T42" fmla="*/ 17 w 319"/>
                      <a:gd name="T43" fmla="*/ 8 h 693"/>
                      <a:gd name="T44" fmla="*/ 13 w 319"/>
                      <a:gd name="T45" fmla="*/ 10 h 693"/>
                      <a:gd name="T46" fmla="*/ 11 w 319"/>
                      <a:gd name="T47" fmla="*/ 12 h 693"/>
                      <a:gd name="T48" fmla="*/ 8 w 319"/>
                      <a:gd name="T49" fmla="*/ 15 h 693"/>
                      <a:gd name="T50" fmla="*/ 6 w 319"/>
                      <a:gd name="T51" fmla="*/ 17 h 693"/>
                      <a:gd name="T52" fmla="*/ 4 w 319"/>
                      <a:gd name="T53" fmla="*/ 19 h 693"/>
                      <a:gd name="T54" fmla="*/ 3 w 319"/>
                      <a:gd name="T55" fmla="*/ 20 h 693"/>
                      <a:gd name="T56" fmla="*/ 2 w 319"/>
                      <a:gd name="T57" fmla="*/ 23 h 693"/>
                      <a:gd name="T58" fmla="*/ 1 w 319"/>
                      <a:gd name="T59" fmla="*/ 25 h 693"/>
                      <a:gd name="T60" fmla="*/ 1 w 319"/>
                      <a:gd name="T61" fmla="*/ 27 h 693"/>
                      <a:gd name="T62" fmla="*/ 0 w 319"/>
                      <a:gd name="T63" fmla="*/ 30 h 693"/>
                      <a:gd name="T64" fmla="*/ 0 w 319"/>
                      <a:gd name="T65" fmla="*/ 32 h 693"/>
                      <a:gd name="T66" fmla="*/ 0 w 319"/>
                      <a:gd name="T67" fmla="*/ 208 h 693"/>
                      <a:gd name="T68" fmla="*/ 100 w 319"/>
                      <a:gd name="T69" fmla="*/ 208 h 693"/>
                      <a:gd name="T70" fmla="*/ 100 w 319"/>
                      <a:gd name="T71" fmla="*/ 32 h 693"/>
                      <a:gd name="T72" fmla="*/ 99 w 319"/>
                      <a:gd name="T73" fmla="*/ 30 h 693"/>
                      <a:gd name="T74" fmla="*/ 99 w 319"/>
                      <a:gd name="T75" fmla="*/ 27 h 693"/>
                      <a:gd name="T76" fmla="*/ 98 w 319"/>
                      <a:gd name="T77" fmla="*/ 25 h 693"/>
                      <a:gd name="T78" fmla="*/ 97 w 319"/>
                      <a:gd name="T79" fmla="*/ 23 h 693"/>
                      <a:gd name="T80" fmla="*/ 97 w 319"/>
                      <a:gd name="T81" fmla="*/ 20 h 693"/>
                      <a:gd name="T82" fmla="*/ 95 w 319"/>
                      <a:gd name="T83" fmla="*/ 19 h 693"/>
                      <a:gd name="T84" fmla="*/ 94 w 319"/>
                      <a:gd name="T85" fmla="*/ 17 h 693"/>
                      <a:gd name="T86" fmla="*/ 92 w 319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19" h="693">
                        <a:moveTo>
                          <a:pt x="292" y="49"/>
                        </a:moveTo>
                        <a:lnTo>
                          <a:pt x="285" y="41"/>
                        </a:lnTo>
                        <a:lnTo>
                          <a:pt x="275" y="33"/>
                        </a:lnTo>
                        <a:lnTo>
                          <a:pt x="266" y="27"/>
                        </a:lnTo>
                        <a:lnTo>
                          <a:pt x="256" y="22"/>
                        </a:lnTo>
                        <a:lnTo>
                          <a:pt x="245" y="16"/>
                        </a:lnTo>
                        <a:lnTo>
                          <a:pt x="232" y="11"/>
                        </a:lnTo>
                        <a:lnTo>
                          <a:pt x="221" y="8"/>
                        </a:lnTo>
                        <a:lnTo>
                          <a:pt x="208" y="5"/>
                        </a:lnTo>
                        <a:lnTo>
                          <a:pt x="196" y="3"/>
                        </a:lnTo>
                        <a:lnTo>
                          <a:pt x="184" y="1"/>
                        </a:lnTo>
                        <a:lnTo>
                          <a:pt x="171" y="0"/>
                        </a:lnTo>
                        <a:lnTo>
                          <a:pt x="158" y="0"/>
                        </a:lnTo>
                        <a:lnTo>
                          <a:pt x="147" y="0"/>
                        </a:lnTo>
                        <a:lnTo>
                          <a:pt x="134" y="1"/>
                        </a:lnTo>
                        <a:lnTo>
                          <a:pt x="122" y="3"/>
                        </a:lnTo>
                        <a:lnTo>
                          <a:pt x="110" y="5"/>
                        </a:lnTo>
                        <a:lnTo>
                          <a:pt x="97" y="8"/>
                        </a:lnTo>
                        <a:lnTo>
                          <a:pt x="86" y="11"/>
                        </a:lnTo>
                        <a:lnTo>
                          <a:pt x="74" y="16"/>
                        </a:lnTo>
                        <a:lnTo>
                          <a:pt x="63" y="22"/>
                        </a:lnTo>
                        <a:lnTo>
                          <a:pt x="53" y="27"/>
                        </a:lnTo>
                        <a:lnTo>
                          <a:pt x="43" y="33"/>
                        </a:lnTo>
                        <a:lnTo>
                          <a:pt x="34" y="41"/>
                        </a:lnTo>
                        <a:lnTo>
                          <a:pt x="25" y="49"/>
                        </a:lnTo>
                        <a:lnTo>
                          <a:pt x="19" y="55"/>
                        </a:lnTo>
                        <a:lnTo>
                          <a:pt x="14" y="62"/>
                        </a:lnTo>
                        <a:lnTo>
                          <a:pt x="10" y="68"/>
                        </a:lnTo>
                        <a:lnTo>
                          <a:pt x="7" y="75"/>
                        </a:lnTo>
                        <a:lnTo>
                          <a:pt x="4" y="84"/>
                        </a:lnTo>
                        <a:lnTo>
                          <a:pt x="3" y="91"/>
                        </a:lnTo>
                        <a:lnTo>
                          <a:pt x="0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19" y="693"/>
                        </a:lnTo>
                        <a:lnTo>
                          <a:pt x="319" y="108"/>
                        </a:lnTo>
                        <a:lnTo>
                          <a:pt x="317" y="100"/>
                        </a:lnTo>
                        <a:lnTo>
                          <a:pt x="316" y="91"/>
                        </a:lnTo>
                        <a:lnTo>
                          <a:pt x="314" y="84"/>
                        </a:lnTo>
                        <a:lnTo>
                          <a:pt x="311" y="75"/>
                        </a:lnTo>
                        <a:lnTo>
                          <a:pt x="308" y="68"/>
                        </a:lnTo>
                        <a:lnTo>
                          <a:pt x="303" y="62"/>
                        </a:lnTo>
                        <a:lnTo>
                          <a:pt x="299" y="55"/>
                        </a:lnTo>
                        <a:lnTo>
                          <a:pt x="292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" name="Freeform 25"/>
                  <p:cNvSpPr>
                    <a:spLocks noChangeAspect="1"/>
                  </p:cNvSpPr>
                  <p:nvPr/>
                </p:nvSpPr>
                <p:spPr bwMode="auto">
                  <a:xfrm>
                    <a:off x="2719" y="1668"/>
                    <a:ext cx="100" cy="208"/>
                  </a:xfrm>
                  <a:custGeom>
                    <a:avLst/>
                    <a:gdLst>
                      <a:gd name="T0" fmla="*/ 92 w 319"/>
                      <a:gd name="T1" fmla="*/ 15 h 693"/>
                      <a:gd name="T2" fmla="*/ 89 w 319"/>
                      <a:gd name="T3" fmla="*/ 12 h 693"/>
                      <a:gd name="T4" fmla="*/ 86 w 319"/>
                      <a:gd name="T5" fmla="*/ 10 h 693"/>
                      <a:gd name="T6" fmla="*/ 83 w 319"/>
                      <a:gd name="T7" fmla="*/ 8 h 693"/>
                      <a:gd name="T8" fmla="*/ 80 w 319"/>
                      <a:gd name="T9" fmla="*/ 7 h 693"/>
                      <a:gd name="T10" fmla="*/ 77 w 319"/>
                      <a:gd name="T11" fmla="*/ 5 h 693"/>
                      <a:gd name="T12" fmla="*/ 73 w 319"/>
                      <a:gd name="T13" fmla="*/ 3 h 693"/>
                      <a:gd name="T14" fmla="*/ 69 w 319"/>
                      <a:gd name="T15" fmla="*/ 2 h 693"/>
                      <a:gd name="T16" fmla="*/ 65 w 319"/>
                      <a:gd name="T17" fmla="*/ 2 h 693"/>
                      <a:gd name="T18" fmla="*/ 61 w 319"/>
                      <a:gd name="T19" fmla="*/ 1 h 693"/>
                      <a:gd name="T20" fmla="*/ 58 w 319"/>
                      <a:gd name="T21" fmla="*/ 0 h 693"/>
                      <a:gd name="T22" fmla="*/ 54 w 319"/>
                      <a:gd name="T23" fmla="*/ 0 h 693"/>
                      <a:gd name="T24" fmla="*/ 50 w 319"/>
                      <a:gd name="T25" fmla="*/ 0 h 693"/>
                      <a:gd name="T26" fmla="*/ 46 w 319"/>
                      <a:gd name="T27" fmla="*/ 0 h 693"/>
                      <a:gd name="T28" fmla="*/ 42 w 319"/>
                      <a:gd name="T29" fmla="*/ 0 h 693"/>
                      <a:gd name="T30" fmla="*/ 38 w 319"/>
                      <a:gd name="T31" fmla="*/ 1 h 693"/>
                      <a:gd name="T32" fmla="*/ 34 w 319"/>
                      <a:gd name="T33" fmla="*/ 2 h 693"/>
                      <a:gd name="T34" fmla="*/ 30 w 319"/>
                      <a:gd name="T35" fmla="*/ 2 h 693"/>
                      <a:gd name="T36" fmla="*/ 27 w 319"/>
                      <a:gd name="T37" fmla="*/ 3 h 693"/>
                      <a:gd name="T38" fmla="*/ 23 w 319"/>
                      <a:gd name="T39" fmla="*/ 5 h 693"/>
                      <a:gd name="T40" fmla="*/ 20 w 319"/>
                      <a:gd name="T41" fmla="*/ 7 h 693"/>
                      <a:gd name="T42" fmla="*/ 17 w 319"/>
                      <a:gd name="T43" fmla="*/ 8 h 693"/>
                      <a:gd name="T44" fmla="*/ 13 w 319"/>
                      <a:gd name="T45" fmla="*/ 10 h 693"/>
                      <a:gd name="T46" fmla="*/ 11 w 319"/>
                      <a:gd name="T47" fmla="*/ 12 h 693"/>
                      <a:gd name="T48" fmla="*/ 8 w 319"/>
                      <a:gd name="T49" fmla="*/ 15 h 693"/>
                      <a:gd name="T50" fmla="*/ 6 w 319"/>
                      <a:gd name="T51" fmla="*/ 17 h 693"/>
                      <a:gd name="T52" fmla="*/ 4 w 319"/>
                      <a:gd name="T53" fmla="*/ 19 h 693"/>
                      <a:gd name="T54" fmla="*/ 3 w 319"/>
                      <a:gd name="T55" fmla="*/ 20 h 693"/>
                      <a:gd name="T56" fmla="*/ 2 w 319"/>
                      <a:gd name="T57" fmla="*/ 23 h 693"/>
                      <a:gd name="T58" fmla="*/ 1 w 319"/>
                      <a:gd name="T59" fmla="*/ 25 h 693"/>
                      <a:gd name="T60" fmla="*/ 1 w 319"/>
                      <a:gd name="T61" fmla="*/ 27 h 693"/>
                      <a:gd name="T62" fmla="*/ 0 w 319"/>
                      <a:gd name="T63" fmla="*/ 30 h 693"/>
                      <a:gd name="T64" fmla="*/ 0 w 319"/>
                      <a:gd name="T65" fmla="*/ 32 h 693"/>
                      <a:gd name="T66" fmla="*/ 0 w 319"/>
                      <a:gd name="T67" fmla="*/ 208 h 693"/>
                      <a:gd name="T68" fmla="*/ 100 w 319"/>
                      <a:gd name="T69" fmla="*/ 208 h 693"/>
                      <a:gd name="T70" fmla="*/ 100 w 319"/>
                      <a:gd name="T71" fmla="*/ 32 h 693"/>
                      <a:gd name="T72" fmla="*/ 99 w 319"/>
                      <a:gd name="T73" fmla="*/ 30 h 693"/>
                      <a:gd name="T74" fmla="*/ 99 w 319"/>
                      <a:gd name="T75" fmla="*/ 27 h 693"/>
                      <a:gd name="T76" fmla="*/ 98 w 319"/>
                      <a:gd name="T77" fmla="*/ 25 h 693"/>
                      <a:gd name="T78" fmla="*/ 97 w 319"/>
                      <a:gd name="T79" fmla="*/ 23 h 693"/>
                      <a:gd name="T80" fmla="*/ 97 w 319"/>
                      <a:gd name="T81" fmla="*/ 20 h 693"/>
                      <a:gd name="T82" fmla="*/ 95 w 319"/>
                      <a:gd name="T83" fmla="*/ 19 h 693"/>
                      <a:gd name="T84" fmla="*/ 94 w 319"/>
                      <a:gd name="T85" fmla="*/ 17 h 693"/>
                      <a:gd name="T86" fmla="*/ 92 w 319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19" h="693">
                        <a:moveTo>
                          <a:pt x="292" y="49"/>
                        </a:moveTo>
                        <a:lnTo>
                          <a:pt x="285" y="41"/>
                        </a:lnTo>
                        <a:lnTo>
                          <a:pt x="275" y="33"/>
                        </a:lnTo>
                        <a:lnTo>
                          <a:pt x="266" y="27"/>
                        </a:lnTo>
                        <a:lnTo>
                          <a:pt x="256" y="22"/>
                        </a:lnTo>
                        <a:lnTo>
                          <a:pt x="245" y="16"/>
                        </a:lnTo>
                        <a:lnTo>
                          <a:pt x="232" y="11"/>
                        </a:lnTo>
                        <a:lnTo>
                          <a:pt x="221" y="8"/>
                        </a:lnTo>
                        <a:lnTo>
                          <a:pt x="208" y="5"/>
                        </a:lnTo>
                        <a:lnTo>
                          <a:pt x="196" y="3"/>
                        </a:lnTo>
                        <a:lnTo>
                          <a:pt x="184" y="1"/>
                        </a:lnTo>
                        <a:lnTo>
                          <a:pt x="171" y="0"/>
                        </a:lnTo>
                        <a:lnTo>
                          <a:pt x="158" y="0"/>
                        </a:lnTo>
                        <a:lnTo>
                          <a:pt x="147" y="0"/>
                        </a:lnTo>
                        <a:lnTo>
                          <a:pt x="134" y="1"/>
                        </a:lnTo>
                        <a:lnTo>
                          <a:pt x="122" y="3"/>
                        </a:lnTo>
                        <a:lnTo>
                          <a:pt x="110" y="5"/>
                        </a:lnTo>
                        <a:lnTo>
                          <a:pt x="97" y="8"/>
                        </a:lnTo>
                        <a:lnTo>
                          <a:pt x="86" y="11"/>
                        </a:lnTo>
                        <a:lnTo>
                          <a:pt x="74" y="16"/>
                        </a:lnTo>
                        <a:lnTo>
                          <a:pt x="63" y="22"/>
                        </a:lnTo>
                        <a:lnTo>
                          <a:pt x="53" y="27"/>
                        </a:lnTo>
                        <a:lnTo>
                          <a:pt x="43" y="33"/>
                        </a:lnTo>
                        <a:lnTo>
                          <a:pt x="34" y="41"/>
                        </a:lnTo>
                        <a:lnTo>
                          <a:pt x="25" y="49"/>
                        </a:lnTo>
                        <a:lnTo>
                          <a:pt x="19" y="55"/>
                        </a:lnTo>
                        <a:lnTo>
                          <a:pt x="14" y="62"/>
                        </a:lnTo>
                        <a:lnTo>
                          <a:pt x="10" y="68"/>
                        </a:lnTo>
                        <a:lnTo>
                          <a:pt x="7" y="75"/>
                        </a:lnTo>
                        <a:lnTo>
                          <a:pt x="4" y="84"/>
                        </a:lnTo>
                        <a:lnTo>
                          <a:pt x="3" y="91"/>
                        </a:lnTo>
                        <a:lnTo>
                          <a:pt x="0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19" y="693"/>
                        </a:lnTo>
                        <a:lnTo>
                          <a:pt x="319" y="108"/>
                        </a:lnTo>
                        <a:lnTo>
                          <a:pt x="317" y="100"/>
                        </a:lnTo>
                        <a:lnTo>
                          <a:pt x="316" y="91"/>
                        </a:lnTo>
                        <a:lnTo>
                          <a:pt x="314" y="84"/>
                        </a:lnTo>
                        <a:lnTo>
                          <a:pt x="311" y="75"/>
                        </a:lnTo>
                        <a:lnTo>
                          <a:pt x="308" y="68"/>
                        </a:lnTo>
                        <a:lnTo>
                          <a:pt x="303" y="62"/>
                        </a:lnTo>
                        <a:lnTo>
                          <a:pt x="299" y="55"/>
                        </a:lnTo>
                        <a:lnTo>
                          <a:pt x="292" y="49"/>
                        </a:lnTo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" name="Freeform 26"/>
                  <p:cNvSpPr>
                    <a:spLocks noChangeAspect="1"/>
                  </p:cNvSpPr>
                  <p:nvPr/>
                </p:nvSpPr>
                <p:spPr bwMode="auto">
                  <a:xfrm>
                    <a:off x="2661" y="1589"/>
                    <a:ext cx="43" cy="36"/>
                  </a:xfrm>
                  <a:custGeom>
                    <a:avLst/>
                    <a:gdLst>
                      <a:gd name="T0" fmla="*/ 39 w 138"/>
                      <a:gd name="T1" fmla="*/ 36 h 118"/>
                      <a:gd name="T2" fmla="*/ 4 w 138"/>
                      <a:gd name="T3" fmla="*/ 36 h 118"/>
                      <a:gd name="T4" fmla="*/ 0 w 138"/>
                      <a:gd name="T5" fmla="*/ 5 h 118"/>
                      <a:gd name="T6" fmla="*/ 0 w 138"/>
                      <a:gd name="T7" fmla="*/ 0 h 118"/>
                      <a:gd name="T8" fmla="*/ 43 w 138"/>
                      <a:gd name="T9" fmla="*/ 0 h 118"/>
                      <a:gd name="T10" fmla="*/ 43 w 138"/>
                      <a:gd name="T11" fmla="*/ 5 h 118"/>
                      <a:gd name="T12" fmla="*/ 39 w 138"/>
                      <a:gd name="T13" fmla="*/ 36 h 11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138" h="118">
                        <a:moveTo>
                          <a:pt x="124" y="118"/>
                        </a:moveTo>
                        <a:lnTo>
                          <a:pt x="14" y="118"/>
                        </a:ln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8" y="0"/>
                        </a:lnTo>
                        <a:lnTo>
                          <a:pt x="138" y="17"/>
                        </a:lnTo>
                        <a:lnTo>
                          <a:pt x="124" y="11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" name="Freeform 27"/>
                  <p:cNvSpPr>
                    <a:spLocks noChangeAspect="1"/>
                  </p:cNvSpPr>
                  <p:nvPr/>
                </p:nvSpPr>
                <p:spPr bwMode="auto">
                  <a:xfrm>
                    <a:off x="2661" y="1589"/>
                    <a:ext cx="43" cy="36"/>
                  </a:xfrm>
                  <a:custGeom>
                    <a:avLst/>
                    <a:gdLst>
                      <a:gd name="T0" fmla="*/ 39 w 138"/>
                      <a:gd name="T1" fmla="*/ 36 h 118"/>
                      <a:gd name="T2" fmla="*/ 4 w 138"/>
                      <a:gd name="T3" fmla="*/ 36 h 118"/>
                      <a:gd name="T4" fmla="*/ 0 w 138"/>
                      <a:gd name="T5" fmla="*/ 5 h 118"/>
                      <a:gd name="T6" fmla="*/ 0 w 138"/>
                      <a:gd name="T7" fmla="*/ 0 h 118"/>
                      <a:gd name="T8" fmla="*/ 43 w 138"/>
                      <a:gd name="T9" fmla="*/ 0 h 118"/>
                      <a:gd name="T10" fmla="*/ 43 w 138"/>
                      <a:gd name="T11" fmla="*/ 5 h 118"/>
                      <a:gd name="T12" fmla="*/ 39 w 138"/>
                      <a:gd name="T13" fmla="*/ 36 h 11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138" h="118">
                        <a:moveTo>
                          <a:pt x="124" y="118"/>
                        </a:moveTo>
                        <a:lnTo>
                          <a:pt x="14" y="118"/>
                        </a:ln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8" y="0"/>
                        </a:lnTo>
                        <a:lnTo>
                          <a:pt x="138" y="17"/>
                        </a:lnTo>
                        <a:lnTo>
                          <a:pt x="124" y="118"/>
                        </a:lnTo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" name="Freeform 28"/>
                  <p:cNvSpPr>
                    <a:spLocks noChangeAspect="1"/>
                  </p:cNvSpPr>
                  <p:nvPr/>
                </p:nvSpPr>
                <p:spPr bwMode="auto">
                  <a:xfrm>
                    <a:off x="2890" y="1668"/>
                    <a:ext cx="93" cy="208"/>
                  </a:xfrm>
                  <a:custGeom>
                    <a:avLst/>
                    <a:gdLst>
                      <a:gd name="T0" fmla="*/ 85 w 320"/>
                      <a:gd name="T1" fmla="*/ 15 h 693"/>
                      <a:gd name="T2" fmla="*/ 83 w 320"/>
                      <a:gd name="T3" fmla="*/ 12 h 693"/>
                      <a:gd name="T4" fmla="*/ 80 w 320"/>
                      <a:gd name="T5" fmla="*/ 10 h 693"/>
                      <a:gd name="T6" fmla="*/ 77 w 320"/>
                      <a:gd name="T7" fmla="*/ 8 h 693"/>
                      <a:gd name="T8" fmla="*/ 74 w 320"/>
                      <a:gd name="T9" fmla="*/ 7 h 693"/>
                      <a:gd name="T10" fmla="*/ 71 w 320"/>
                      <a:gd name="T11" fmla="*/ 5 h 693"/>
                      <a:gd name="T12" fmla="*/ 68 w 320"/>
                      <a:gd name="T13" fmla="*/ 3 h 693"/>
                      <a:gd name="T14" fmla="*/ 64 w 320"/>
                      <a:gd name="T15" fmla="*/ 2 h 693"/>
                      <a:gd name="T16" fmla="*/ 61 w 320"/>
                      <a:gd name="T17" fmla="*/ 2 h 693"/>
                      <a:gd name="T18" fmla="*/ 57 w 320"/>
                      <a:gd name="T19" fmla="*/ 1 h 693"/>
                      <a:gd name="T20" fmla="*/ 54 w 320"/>
                      <a:gd name="T21" fmla="*/ 0 h 693"/>
                      <a:gd name="T22" fmla="*/ 50 w 320"/>
                      <a:gd name="T23" fmla="*/ 0 h 693"/>
                      <a:gd name="T24" fmla="*/ 47 w 320"/>
                      <a:gd name="T25" fmla="*/ 0 h 693"/>
                      <a:gd name="T26" fmla="*/ 43 w 320"/>
                      <a:gd name="T27" fmla="*/ 0 h 693"/>
                      <a:gd name="T28" fmla="*/ 39 w 320"/>
                      <a:gd name="T29" fmla="*/ 0 h 693"/>
                      <a:gd name="T30" fmla="*/ 36 w 320"/>
                      <a:gd name="T31" fmla="*/ 1 h 693"/>
                      <a:gd name="T32" fmla="*/ 32 w 320"/>
                      <a:gd name="T33" fmla="*/ 2 h 693"/>
                      <a:gd name="T34" fmla="*/ 29 w 320"/>
                      <a:gd name="T35" fmla="*/ 2 h 693"/>
                      <a:gd name="T36" fmla="*/ 25 w 320"/>
                      <a:gd name="T37" fmla="*/ 3 h 693"/>
                      <a:gd name="T38" fmla="*/ 22 w 320"/>
                      <a:gd name="T39" fmla="*/ 5 h 693"/>
                      <a:gd name="T40" fmla="*/ 19 w 320"/>
                      <a:gd name="T41" fmla="*/ 7 h 693"/>
                      <a:gd name="T42" fmla="*/ 15 w 320"/>
                      <a:gd name="T43" fmla="*/ 8 h 693"/>
                      <a:gd name="T44" fmla="*/ 13 w 320"/>
                      <a:gd name="T45" fmla="*/ 10 h 693"/>
                      <a:gd name="T46" fmla="*/ 10 w 320"/>
                      <a:gd name="T47" fmla="*/ 12 h 693"/>
                      <a:gd name="T48" fmla="*/ 8 w 320"/>
                      <a:gd name="T49" fmla="*/ 15 h 693"/>
                      <a:gd name="T50" fmla="*/ 6 w 320"/>
                      <a:gd name="T51" fmla="*/ 17 h 693"/>
                      <a:gd name="T52" fmla="*/ 4 w 320"/>
                      <a:gd name="T53" fmla="*/ 19 h 693"/>
                      <a:gd name="T54" fmla="*/ 3 w 320"/>
                      <a:gd name="T55" fmla="*/ 20 h 693"/>
                      <a:gd name="T56" fmla="*/ 2 w 320"/>
                      <a:gd name="T57" fmla="*/ 23 h 693"/>
                      <a:gd name="T58" fmla="*/ 1 w 320"/>
                      <a:gd name="T59" fmla="*/ 25 h 693"/>
                      <a:gd name="T60" fmla="*/ 1 w 320"/>
                      <a:gd name="T61" fmla="*/ 27 h 693"/>
                      <a:gd name="T62" fmla="*/ 0 w 320"/>
                      <a:gd name="T63" fmla="*/ 30 h 693"/>
                      <a:gd name="T64" fmla="*/ 0 w 320"/>
                      <a:gd name="T65" fmla="*/ 32 h 693"/>
                      <a:gd name="T66" fmla="*/ 0 w 320"/>
                      <a:gd name="T67" fmla="*/ 208 h 693"/>
                      <a:gd name="T68" fmla="*/ 93 w 320"/>
                      <a:gd name="T69" fmla="*/ 208 h 693"/>
                      <a:gd name="T70" fmla="*/ 93 w 320"/>
                      <a:gd name="T71" fmla="*/ 32 h 693"/>
                      <a:gd name="T72" fmla="*/ 93 w 320"/>
                      <a:gd name="T73" fmla="*/ 30 h 693"/>
                      <a:gd name="T74" fmla="*/ 92 w 320"/>
                      <a:gd name="T75" fmla="*/ 27 h 693"/>
                      <a:gd name="T76" fmla="*/ 92 w 320"/>
                      <a:gd name="T77" fmla="*/ 25 h 693"/>
                      <a:gd name="T78" fmla="*/ 91 w 320"/>
                      <a:gd name="T79" fmla="*/ 23 h 693"/>
                      <a:gd name="T80" fmla="*/ 90 w 320"/>
                      <a:gd name="T81" fmla="*/ 20 h 693"/>
                      <a:gd name="T82" fmla="*/ 88 w 320"/>
                      <a:gd name="T83" fmla="*/ 19 h 693"/>
                      <a:gd name="T84" fmla="*/ 87 w 320"/>
                      <a:gd name="T85" fmla="*/ 17 h 693"/>
                      <a:gd name="T86" fmla="*/ 85 w 320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20" h="693">
                        <a:moveTo>
                          <a:pt x="294" y="49"/>
                        </a:moveTo>
                        <a:lnTo>
                          <a:pt x="285" y="41"/>
                        </a:lnTo>
                        <a:lnTo>
                          <a:pt x="275" y="33"/>
                        </a:lnTo>
                        <a:lnTo>
                          <a:pt x="266" y="27"/>
                        </a:lnTo>
                        <a:lnTo>
                          <a:pt x="256" y="22"/>
                        </a:lnTo>
                        <a:lnTo>
                          <a:pt x="245" y="16"/>
                        </a:lnTo>
                        <a:lnTo>
                          <a:pt x="233" y="11"/>
                        </a:lnTo>
                        <a:lnTo>
                          <a:pt x="221" y="8"/>
                        </a:lnTo>
                        <a:lnTo>
                          <a:pt x="209" y="5"/>
                        </a:lnTo>
                        <a:lnTo>
                          <a:pt x="196" y="3"/>
                        </a:lnTo>
                        <a:lnTo>
                          <a:pt x="185" y="1"/>
                        </a:lnTo>
                        <a:lnTo>
                          <a:pt x="172" y="0"/>
                        </a:lnTo>
                        <a:lnTo>
                          <a:pt x="160" y="0"/>
                        </a:lnTo>
                        <a:lnTo>
                          <a:pt x="148" y="0"/>
                        </a:lnTo>
                        <a:lnTo>
                          <a:pt x="135" y="1"/>
                        </a:lnTo>
                        <a:lnTo>
                          <a:pt x="124" y="3"/>
                        </a:lnTo>
                        <a:lnTo>
                          <a:pt x="111" y="5"/>
                        </a:lnTo>
                        <a:lnTo>
                          <a:pt x="99" y="8"/>
                        </a:lnTo>
                        <a:lnTo>
                          <a:pt x="87" y="11"/>
                        </a:lnTo>
                        <a:lnTo>
                          <a:pt x="75" y="16"/>
                        </a:lnTo>
                        <a:lnTo>
                          <a:pt x="64" y="22"/>
                        </a:lnTo>
                        <a:lnTo>
                          <a:pt x="53" y="27"/>
                        </a:lnTo>
                        <a:lnTo>
                          <a:pt x="44" y="33"/>
                        </a:lnTo>
                        <a:lnTo>
                          <a:pt x="34" y="41"/>
                        </a:lnTo>
                        <a:lnTo>
                          <a:pt x="26" y="49"/>
                        </a:lnTo>
                        <a:lnTo>
                          <a:pt x="21" y="55"/>
                        </a:lnTo>
                        <a:lnTo>
                          <a:pt x="15" y="62"/>
                        </a:lnTo>
                        <a:lnTo>
                          <a:pt x="11" y="68"/>
                        </a:lnTo>
                        <a:lnTo>
                          <a:pt x="7" y="75"/>
                        </a:lnTo>
                        <a:lnTo>
                          <a:pt x="5" y="84"/>
                        </a:lnTo>
                        <a:lnTo>
                          <a:pt x="2" y="91"/>
                        </a:lnTo>
                        <a:lnTo>
                          <a:pt x="0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20" y="693"/>
                        </a:lnTo>
                        <a:lnTo>
                          <a:pt x="320" y="108"/>
                        </a:lnTo>
                        <a:lnTo>
                          <a:pt x="319" y="100"/>
                        </a:lnTo>
                        <a:lnTo>
                          <a:pt x="318" y="91"/>
                        </a:lnTo>
                        <a:lnTo>
                          <a:pt x="315" y="84"/>
                        </a:lnTo>
                        <a:lnTo>
                          <a:pt x="312" y="75"/>
                        </a:lnTo>
                        <a:lnTo>
                          <a:pt x="308" y="68"/>
                        </a:lnTo>
                        <a:lnTo>
                          <a:pt x="304" y="62"/>
                        </a:lnTo>
                        <a:lnTo>
                          <a:pt x="300" y="55"/>
                        </a:lnTo>
                        <a:lnTo>
                          <a:pt x="294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" name="Freeform 29"/>
                  <p:cNvSpPr>
                    <a:spLocks noChangeAspect="1"/>
                  </p:cNvSpPr>
                  <p:nvPr/>
                </p:nvSpPr>
                <p:spPr bwMode="auto">
                  <a:xfrm>
                    <a:off x="2890" y="1668"/>
                    <a:ext cx="93" cy="208"/>
                  </a:xfrm>
                  <a:custGeom>
                    <a:avLst/>
                    <a:gdLst>
                      <a:gd name="T0" fmla="*/ 85 w 320"/>
                      <a:gd name="T1" fmla="*/ 15 h 693"/>
                      <a:gd name="T2" fmla="*/ 83 w 320"/>
                      <a:gd name="T3" fmla="*/ 12 h 693"/>
                      <a:gd name="T4" fmla="*/ 80 w 320"/>
                      <a:gd name="T5" fmla="*/ 10 h 693"/>
                      <a:gd name="T6" fmla="*/ 77 w 320"/>
                      <a:gd name="T7" fmla="*/ 8 h 693"/>
                      <a:gd name="T8" fmla="*/ 74 w 320"/>
                      <a:gd name="T9" fmla="*/ 7 h 693"/>
                      <a:gd name="T10" fmla="*/ 71 w 320"/>
                      <a:gd name="T11" fmla="*/ 5 h 693"/>
                      <a:gd name="T12" fmla="*/ 68 w 320"/>
                      <a:gd name="T13" fmla="*/ 3 h 693"/>
                      <a:gd name="T14" fmla="*/ 64 w 320"/>
                      <a:gd name="T15" fmla="*/ 2 h 693"/>
                      <a:gd name="T16" fmla="*/ 61 w 320"/>
                      <a:gd name="T17" fmla="*/ 2 h 693"/>
                      <a:gd name="T18" fmla="*/ 57 w 320"/>
                      <a:gd name="T19" fmla="*/ 1 h 693"/>
                      <a:gd name="T20" fmla="*/ 54 w 320"/>
                      <a:gd name="T21" fmla="*/ 0 h 693"/>
                      <a:gd name="T22" fmla="*/ 50 w 320"/>
                      <a:gd name="T23" fmla="*/ 0 h 693"/>
                      <a:gd name="T24" fmla="*/ 47 w 320"/>
                      <a:gd name="T25" fmla="*/ 0 h 693"/>
                      <a:gd name="T26" fmla="*/ 43 w 320"/>
                      <a:gd name="T27" fmla="*/ 0 h 693"/>
                      <a:gd name="T28" fmla="*/ 39 w 320"/>
                      <a:gd name="T29" fmla="*/ 0 h 693"/>
                      <a:gd name="T30" fmla="*/ 36 w 320"/>
                      <a:gd name="T31" fmla="*/ 1 h 693"/>
                      <a:gd name="T32" fmla="*/ 32 w 320"/>
                      <a:gd name="T33" fmla="*/ 2 h 693"/>
                      <a:gd name="T34" fmla="*/ 29 w 320"/>
                      <a:gd name="T35" fmla="*/ 2 h 693"/>
                      <a:gd name="T36" fmla="*/ 25 w 320"/>
                      <a:gd name="T37" fmla="*/ 3 h 693"/>
                      <a:gd name="T38" fmla="*/ 22 w 320"/>
                      <a:gd name="T39" fmla="*/ 5 h 693"/>
                      <a:gd name="T40" fmla="*/ 19 w 320"/>
                      <a:gd name="T41" fmla="*/ 7 h 693"/>
                      <a:gd name="T42" fmla="*/ 15 w 320"/>
                      <a:gd name="T43" fmla="*/ 8 h 693"/>
                      <a:gd name="T44" fmla="*/ 13 w 320"/>
                      <a:gd name="T45" fmla="*/ 10 h 693"/>
                      <a:gd name="T46" fmla="*/ 10 w 320"/>
                      <a:gd name="T47" fmla="*/ 12 h 693"/>
                      <a:gd name="T48" fmla="*/ 8 w 320"/>
                      <a:gd name="T49" fmla="*/ 15 h 693"/>
                      <a:gd name="T50" fmla="*/ 6 w 320"/>
                      <a:gd name="T51" fmla="*/ 17 h 693"/>
                      <a:gd name="T52" fmla="*/ 4 w 320"/>
                      <a:gd name="T53" fmla="*/ 19 h 693"/>
                      <a:gd name="T54" fmla="*/ 3 w 320"/>
                      <a:gd name="T55" fmla="*/ 20 h 693"/>
                      <a:gd name="T56" fmla="*/ 2 w 320"/>
                      <a:gd name="T57" fmla="*/ 23 h 693"/>
                      <a:gd name="T58" fmla="*/ 1 w 320"/>
                      <a:gd name="T59" fmla="*/ 25 h 693"/>
                      <a:gd name="T60" fmla="*/ 1 w 320"/>
                      <a:gd name="T61" fmla="*/ 27 h 693"/>
                      <a:gd name="T62" fmla="*/ 0 w 320"/>
                      <a:gd name="T63" fmla="*/ 30 h 693"/>
                      <a:gd name="T64" fmla="*/ 0 w 320"/>
                      <a:gd name="T65" fmla="*/ 32 h 693"/>
                      <a:gd name="T66" fmla="*/ 0 w 320"/>
                      <a:gd name="T67" fmla="*/ 208 h 693"/>
                      <a:gd name="T68" fmla="*/ 93 w 320"/>
                      <a:gd name="T69" fmla="*/ 208 h 693"/>
                      <a:gd name="T70" fmla="*/ 93 w 320"/>
                      <a:gd name="T71" fmla="*/ 32 h 693"/>
                      <a:gd name="T72" fmla="*/ 93 w 320"/>
                      <a:gd name="T73" fmla="*/ 30 h 693"/>
                      <a:gd name="T74" fmla="*/ 92 w 320"/>
                      <a:gd name="T75" fmla="*/ 27 h 693"/>
                      <a:gd name="T76" fmla="*/ 92 w 320"/>
                      <a:gd name="T77" fmla="*/ 25 h 693"/>
                      <a:gd name="T78" fmla="*/ 91 w 320"/>
                      <a:gd name="T79" fmla="*/ 23 h 693"/>
                      <a:gd name="T80" fmla="*/ 90 w 320"/>
                      <a:gd name="T81" fmla="*/ 20 h 693"/>
                      <a:gd name="T82" fmla="*/ 88 w 320"/>
                      <a:gd name="T83" fmla="*/ 19 h 693"/>
                      <a:gd name="T84" fmla="*/ 87 w 320"/>
                      <a:gd name="T85" fmla="*/ 17 h 693"/>
                      <a:gd name="T86" fmla="*/ 85 w 320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20" h="693">
                        <a:moveTo>
                          <a:pt x="294" y="49"/>
                        </a:moveTo>
                        <a:lnTo>
                          <a:pt x="285" y="41"/>
                        </a:lnTo>
                        <a:lnTo>
                          <a:pt x="275" y="33"/>
                        </a:lnTo>
                        <a:lnTo>
                          <a:pt x="266" y="27"/>
                        </a:lnTo>
                        <a:lnTo>
                          <a:pt x="256" y="22"/>
                        </a:lnTo>
                        <a:lnTo>
                          <a:pt x="245" y="16"/>
                        </a:lnTo>
                        <a:lnTo>
                          <a:pt x="233" y="11"/>
                        </a:lnTo>
                        <a:lnTo>
                          <a:pt x="221" y="8"/>
                        </a:lnTo>
                        <a:lnTo>
                          <a:pt x="209" y="5"/>
                        </a:lnTo>
                        <a:lnTo>
                          <a:pt x="196" y="3"/>
                        </a:lnTo>
                        <a:lnTo>
                          <a:pt x="185" y="1"/>
                        </a:lnTo>
                        <a:lnTo>
                          <a:pt x="172" y="0"/>
                        </a:lnTo>
                        <a:lnTo>
                          <a:pt x="160" y="0"/>
                        </a:lnTo>
                        <a:lnTo>
                          <a:pt x="148" y="0"/>
                        </a:lnTo>
                        <a:lnTo>
                          <a:pt x="135" y="1"/>
                        </a:lnTo>
                        <a:lnTo>
                          <a:pt x="124" y="3"/>
                        </a:lnTo>
                        <a:lnTo>
                          <a:pt x="111" y="5"/>
                        </a:lnTo>
                        <a:lnTo>
                          <a:pt x="99" y="8"/>
                        </a:lnTo>
                        <a:lnTo>
                          <a:pt x="87" y="11"/>
                        </a:lnTo>
                        <a:lnTo>
                          <a:pt x="75" y="16"/>
                        </a:lnTo>
                        <a:lnTo>
                          <a:pt x="64" y="22"/>
                        </a:lnTo>
                        <a:lnTo>
                          <a:pt x="53" y="27"/>
                        </a:lnTo>
                        <a:lnTo>
                          <a:pt x="44" y="33"/>
                        </a:lnTo>
                        <a:lnTo>
                          <a:pt x="34" y="41"/>
                        </a:lnTo>
                        <a:lnTo>
                          <a:pt x="26" y="49"/>
                        </a:lnTo>
                        <a:lnTo>
                          <a:pt x="21" y="55"/>
                        </a:lnTo>
                        <a:lnTo>
                          <a:pt x="15" y="62"/>
                        </a:lnTo>
                        <a:lnTo>
                          <a:pt x="11" y="68"/>
                        </a:lnTo>
                        <a:lnTo>
                          <a:pt x="7" y="75"/>
                        </a:lnTo>
                        <a:lnTo>
                          <a:pt x="5" y="84"/>
                        </a:lnTo>
                        <a:lnTo>
                          <a:pt x="2" y="91"/>
                        </a:lnTo>
                        <a:lnTo>
                          <a:pt x="0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20" y="693"/>
                        </a:lnTo>
                        <a:lnTo>
                          <a:pt x="320" y="108"/>
                        </a:lnTo>
                        <a:lnTo>
                          <a:pt x="319" y="100"/>
                        </a:lnTo>
                        <a:lnTo>
                          <a:pt x="318" y="91"/>
                        </a:lnTo>
                        <a:lnTo>
                          <a:pt x="315" y="84"/>
                        </a:lnTo>
                        <a:lnTo>
                          <a:pt x="312" y="75"/>
                        </a:lnTo>
                        <a:lnTo>
                          <a:pt x="308" y="68"/>
                        </a:lnTo>
                        <a:lnTo>
                          <a:pt x="304" y="62"/>
                        </a:lnTo>
                        <a:lnTo>
                          <a:pt x="300" y="55"/>
                        </a:lnTo>
                        <a:lnTo>
                          <a:pt x="294" y="49"/>
                        </a:lnTo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" name="Freeform 30"/>
                  <p:cNvSpPr>
                    <a:spLocks noChangeAspect="1"/>
                  </p:cNvSpPr>
                  <p:nvPr/>
                </p:nvSpPr>
                <p:spPr bwMode="auto">
                  <a:xfrm>
                    <a:off x="2833" y="1589"/>
                    <a:ext cx="43" cy="36"/>
                  </a:xfrm>
                  <a:custGeom>
                    <a:avLst/>
                    <a:gdLst>
                      <a:gd name="T0" fmla="*/ 39 w 136"/>
                      <a:gd name="T1" fmla="*/ 36 h 118"/>
                      <a:gd name="T2" fmla="*/ 4 w 136"/>
                      <a:gd name="T3" fmla="*/ 36 h 118"/>
                      <a:gd name="T4" fmla="*/ 0 w 136"/>
                      <a:gd name="T5" fmla="*/ 5 h 118"/>
                      <a:gd name="T6" fmla="*/ 0 w 136"/>
                      <a:gd name="T7" fmla="*/ 0 h 118"/>
                      <a:gd name="T8" fmla="*/ 43 w 136"/>
                      <a:gd name="T9" fmla="*/ 0 h 118"/>
                      <a:gd name="T10" fmla="*/ 43 w 136"/>
                      <a:gd name="T11" fmla="*/ 5 h 118"/>
                      <a:gd name="T12" fmla="*/ 39 w 136"/>
                      <a:gd name="T13" fmla="*/ 36 h 11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136" h="118">
                        <a:moveTo>
                          <a:pt x="124" y="118"/>
                        </a:moveTo>
                        <a:lnTo>
                          <a:pt x="14" y="118"/>
                        </a:ln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6" y="0"/>
                        </a:lnTo>
                        <a:lnTo>
                          <a:pt x="136" y="17"/>
                        </a:lnTo>
                        <a:lnTo>
                          <a:pt x="124" y="11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" name="Freeform 31"/>
                  <p:cNvSpPr>
                    <a:spLocks noChangeAspect="1"/>
                  </p:cNvSpPr>
                  <p:nvPr/>
                </p:nvSpPr>
                <p:spPr bwMode="auto">
                  <a:xfrm>
                    <a:off x="3055" y="1668"/>
                    <a:ext cx="93" cy="208"/>
                  </a:xfrm>
                  <a:custGeom>
                    <a:avLst/>
                    <a:gdLst>
                      <a:gd name="T0" fmla="*/ 85 w 318"/>
                      <a:gd name="T1" fmla="*/ 15 h 693"/>
                      <a:gd name="T2" fmla="*/ 83 w 318"/>
                      <a:gd name="T3" fmla="*/ 12 h 693"/>
                      <a:gd name="T4" fmla="*/ 80 w 318"/>
                      <a:gd name="T5" fmla="*/ 10 h 693"/>
                      <a:gd name="T6" fmla="*/ 78 w 318"/>
                      <a:gd name="T7" fmla="*/ 8 h 693"/>
                      <a:gd name="T8" fmla="*/ 75 w 318"/>
                      <a:gd name="T9" fmla="*/ 7 h 693"/>
                      <a:gd name="T10" fmla="*/ 71 w 318"/>
                      <a:gd name="T11" fmla="*/ 5 h 693"/>
                      <a:gd name="T12" fmla="*/ 68 w 318"/>
                      <a:gd name="T13" fmla="*/ 3 h 693"/>
                      <a:gd name="T14" fmla="*/ 64 w 318"/>
                      <a:gd name="T15" fmla="*/ 2 h 693"/>
                      <a:gd name="T16" fmla="*/ 61 w 318"/>
                      <a:gd name="T17" fmla="*/ 2 h 693"/>
                      <a:gd name="T18" fmla="*/ 57 w 318"/>
                      <a:gd name="T19" fmla="*/ 1 h 693"/>
                      <a:gd name="T20" fmla="*/ 54 w 318"/>
                      <a:gd name="T21" fmla="*/ 0 h 693"/>
                      <a:gd name="T22" fmla="*/ 50 w 318"/>
                      <a:gd name="T23" fmla="*/ 0 h 693"/>
                      <a:gd name="T24" fmla="*/ 46 w 318"/>
                      <a:gd name="T25" fmla="*/ 0 h 693"/>
                      <a:gd name="T26" fmla="*/ 43 w 318"/>
                      <a:gd name="T27" fmla="*/ 0 h 693"/>
                      <a:gd name="T28" fmla="*/ 39 w 318"/>
                      <a:gd name="T29" fmla="*/ 0 h 693"/>
                      <a:gd name="T30" fmla="*/ 35 w 318"/>
                      <a:gd name="T31" fmla="*/ 1 h 693"/>
                      <a:gd name="T32" fmla="*/ 32 w 318"/>
                      <a:gd name="T33" fmla="*/ 2 h 693"/>
                      <a:gd name="T34" fmla="*/ 28 w 318"/>
                      <a:gd name="T35" fmla="*/ 2 h 693"/>
                      <a:gd name="T36" fmla="*/ 25 w 318"/>
                      <a:gd name="T37" fmla="*/ 3 h 693"/>
                      <a:gd name="T38" fmla="*/ 21 w 318"/>
                      <a:gd name="T39" fmla="*/ 5 h 693"/>
                      <a:gd name="T40" fmla="*/ 18 w 318"/>
                      <a:gd name="T41" fmla="*/ 7 h 693"/>
                      <a:gd name="T42" fmla="*/ 15 w 318"/>
                      <a:gd name="T43" fmla="*/ 8 h 693"/>
                      <a:gd name="T44" fmla="*/ 12 w 318"/>
                      <a:gd name="T45" fmla="*/ 10 h 693"/>
                      <a:gd name="T46" fmla="*/ 10 w 318"/>
                      <a:gd name="T47" fmla="*/ 12 h 693"/>
                      <a:gd name="T48" fmla="*/ 7 w 318"/>
                      <a:gd name="T49" fmla="*/ 15 h 693"/>
                      <a:gd name="T50" fmla="*/ 6 w 318"/>
                      <a:gd name="T51" fmla="*/ 17 h 693"/>
                      <a:gd name="T52" fmla="*/ 4 w 318"/>
                      <a:gd name="T53" fmla="*/ 19 h 693"/>
                      <a:gd name="T54" fmla="*/ 3 w 318"/>
                      <a:gd name="T55" fmla="*/ 20 h 693"/>
                      <a:gd name="T56" fmla="*/ 2 w 318"/>
                      <a:gd name="T57" fmla="*/ 23 h 693"/>
                      <a:gd name="T58" fmla="*/ 1 w 318"/>
                      <a:gd name="T59" fmla="*/ 25 h 693"/>
                      <a:gd name="T60" fmla="*/ 1 w 318"/>
                      <a:gd name="T61" fmla="*/ 27 h 693"/>
                      <a:gd name="T62" fmla="*/ 0 w 318"/>
                      <a:gd name="T63" fmla="*/ 30 h 693"/>
                      <a:gd name="T64" fmla="*/ 0 w 318"/>
                      <a:gd name="T65" fmla="*/ 32 h 693"/>
                      <a:gd name="T66" fmla="*/ 0 w 318"/>
                      <a:gd name="T67" fmla="*/ 208 h 693"/>
                      <a:gd name="T68" fmla="*/ 93 w 318"/>
                      <a:gd name="T69" fmla="*/ 208 h 693"/>
                      <a:gd name="T70" fmla="*/ 93 w 318"/>
                      <a:gd name="T71" fmla="*/ 32 h 693"/>
                      <a:gd name="T72" fmla="*/ 93 w 318"/>
                      <a:gd name="T73" fmla="*/ 30 h 693"/>
                      <a:gd name="T74" fmla="*/ 92 w 318"/>
                      <a:gd name="T75" fmla="*/ 27 h 693"/>
                      <a:gd name="T76" fmla="*/ 92 w 318"/>
                      <a:gd name="T77" fmla="*/ 25 h 693"/>
                      <a:gd name="T78" fmla="*/ 91 w 318"/>
                      <a:gd name="T79" fmla="*/ 23 h 693"/>
                      <a:gd name="T80" fmla="*/ 90 w 318"/>
                      <a:gd name="T81" fmla="*/ 20 h 693"/>
                      <a:gd name="T82" fmla="*/ 88 w 318"/>
                      <a:gd name="T83" fmla="*/ 19 h 693"/>
                      <a:gd name="T84" fmla="*/ 87 w 318"/>
                      <a:gd name="T85" fmla="*/ 17 h 693"/>
                      <a:gd name="T86" fmla="*/ 85 w 318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18" h="693">
                        <a:moveTo>
                          <a:pt x="291" y="49"/>
                        </a:moveTo>
                        <a:lnTo>
                          <a:pt x="284" y="41"/>
                        </a:lnTo>
                        <a:lnTo>
                          <a:pt x="274" y="33"/>
                        </a:lnTo>
                        <a:lnTo>
                          <a:pt x="265" y="27"/>
                        </a:lnTo>
                        <a:lnTo>
                          <a:pt x="256" y="22"/>
                        </a:lnTo>
                        <a:lnTo>
                          <a:pt x="244" y="16"/>
                        </a:lnTo>
                        <a:lnTo>
                          <a:pt x="231" y="11"/>
                        </a:lnTo>
                        <a:lnTo>
                          <a:pt x="220" y="8"/>
                        </a:lnTo>
                        <a:lnTo>
                          <a:pt x="207" y="5"/>
                        </a:lnTo>
                        <a:lnTo>
                          <a:pt x="195" y="3"/>
                        </a:lnTo>
                        <a:lnTo>
                          <a:pt x="183" y="1"/>
                        </a:lnTo>
                        <a:lnTo>
                          <a:pt x="170" y="0"/>
                        </a:lnTo>
                        <a:lnTo>
                          <a:pt x="158" y="0"/>
                        </a:lnTo>
                        <a:lnTo>
                          <a:pt x="146" y="0"/>
                        </a:lnTo>
                        <a:lnTo>
                          <a:pt x="133" y="1"/>
                        </a:lnTo>
                        <a:lnTo>
                          <a:pt x="121" y="3"/>
                        </a:lnTo>
                        <a:lnTo>
                          <a:pt x="109" y="5"/>
                        </a:lnTo>
                        <a:lnTo>
                          <a:pt x="96" y="8"/>
                        </a:lnTo>
                        <a:lnTo>
                          <a:pt x="85" y="11"/>
                        </a:lnTo>
                        <a:lnTo>
                          <a:pt x="73" y="16"/>
                        </a:lnTo>
                        <a:lnTo>
                          <a:pt x="62" y="22"/>
                        </a:lnTo>
                        <a:lnTo>
                          <a:pt x="52" y="27"/>
                        </a:lnTo>
                        <a:lnTo>
                          <a:pt x="42" y="33"/>
                        </a:lnTo>
                        <a:lnTo>
                          <a:pt x="33" y="41"/>
                        </a:lnTo>
                        <a:lnTo>
                          <a:pt x="24" y="49"/>
                        </a:lnTo>
                        <a:lnTo>
                          <a:pt x="19" y="55"/>
                        </a:lnTo>
                        <a:lnTo>
                          <a:pt x="13" y="62"/>
                        </a:lnTo>
                        <a:lnTo>
                          <a:pt x="9" y="68"/>
                        </a:lnTo>
                        <a:lnTo>
                          <a:pt x="6" y="75"/>
                        </a:lnTo>
                        <a:lnTo>
                          <a:pt x="3" y="84"/>
                        </a:lnTo>
                        <a:lnTo>
                          <a:pt x="2" y="91"/>
                        </a:lnTo>
                        <a:lnTo>
                          <a:pt x="0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18" y="693"/>
                        </a:lnTo>
                        <a:lnTo>
                          <a:pt x="318" y="108"/>
                        </a:lnTo>
                        <a:lnTo>
                          <a:pt x="317" y="100"/>
                        </a:lnTo>
                        <a:lnTo>
                          <a:pt x="316" y="91"/>
                        </a:lnTo>
                        <a:lnTo>
                          <a:pt x="313" y="84"/>
                        </a:lnTo>
                        <a:lnTo>
                          <a:pt x="310" y="75"/>
                        </a:lnTo>
                        <a:lnTo>
                          <a:pt x="307" y="68"/>
                        </a:lnTo>
                        <a:lnTo>
                          <a:pt x="302" y="62"/>
                        </a:lnTo>
                        <a:lnTo>
                          <a:pt x="298" y="55"/>
                        </a:lnTo>
                        <a:lnTo>
                          <a:pt x="291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" name="Freeform 32"/>
                  <p:cNvSpPr>
                    <a:spLocks noChangeAspect="1"/>
                  </p:cNvSpPr>
                  <p:nvPr/>
                </p:nvSpPr>
                <p:spPr bwMode="auto">
                  <a:xfrm>
                    <a:off x="3055" y="1668"/>
                    <a:ext cx="93" cy="208"/>
                  </a:xfrm>
                  <a:custGeom>
                    <a:avLst/>
                    <a:gdLst>
                      <a:gd name="T0" fmla="*/ 85 w 318"/>
                      <a:gd name="T1" fmla="*/ 15 h 693"/>
                      <a:gd name="T2" fmla="*/ 83 w 318"/>
                      <a:gd name="T3" fmla="*/ 12 h 693"/>
                      <a:gd name="T4" fmla="*/ 80 w 318"/>
                      <a:gd name="T5" fmla="*/ 10 h 693"/>
                      <a:gd name="T6" fmla="*/ 78 w 318"/>
                      <a:gd name="T7" fmla="*/ 8 h 693"/>
                      <a:gd name="T8" fmla="*/ 75 w 318"/>
                      <a:gd name="T9" fmla="*/ 7 h 693"/>
                      <a:gd name="T10" fmla="*/ 71 w 318"/>
                      <a:gd name="T11" fmla="*/ 5 h 693"/>
                      <a:gd name="T12" fmla="*/ 68 w 318"/>
                      <a:gd name="T13" fmla="*/ 3 h 693"/>
                      <a:gd name="T14" fmla="*/ 64 w 318"/>
                      <a:gd name="T15" fmla="*/ 2 h 693"/>
                      <a:gd name="T16" fmla="*/ 61 w 318"/>
                      <a:gd name="T17" fmla="*/ 2 h 693"/>
                      <a:gd name="T18" fmla="*/ 57 w 318"/>
                      <a:gd name="T19" fmla="*/ 1 h 693"/>
                      <a:gd name="T20" fmla="*/ 54 w 318"/>
                      <a:gd name="T21" fmla="*/ 0 h 693"/>
                      <a:gd name="T22" fmla="*/ 50 w 318"/>
                      <a:gd name="T23" fmla="*/ 0 h 693"/>
                      <a:gd name="T24" fmla="*/ 46 w 318"/>
                      <a:gd name="T25" fmla="*/ 0 h 693"/>
                      <a:gd name="T26" fmla="*/ 43 w 318"/>
                      <a:gd name="T27" fmla="*/ 0 h 693"/>
                      <a:gd name="T28" fmla="*/ 39 w 318"/>
                      <a:gd name="T29" fmla="*/ 0 h 693"/>
                      <a:gd name="T30" fmla="*/ 35 w 318"/>
                      <a:gd name="T31" fmla="*/ 1 h 693"/>
                      <a:gd name="T32" fmla="*/ 32 w 318"/>
                      <a:gd name="T33" fmla="*/ 2 h 693"/>
                      <a:gd name="T34" fmla="*/ 28 w 318"/>
                      <a:gd name="T35" fmla="*/ 2 h 693"/>
                      <a:gd name="T36" fmla="*/ 25 w 318"/>
                      <a:gd name="T37" fmla="*/ 3 h 693"/>
                      <a:gd name="T38" fmla="*/ 21 w 318"/>
                      <a:gd name="T39" fmla="*/ 5 h 693"/>
                      <a:gd name="T40" fmla="*/ 18 w 318"/>
                      <a:gd name="T41" fmla="*/ 7 h 693"/>
                      <a:gd name="T42" fmla="*/ 15 w 318"/>
                      <a:gd name="T43" fmla="*/ 8 h 693"/>
                      <a:gd name="T44" fmla="*/ 12 w 318"/>
                      <a:gd name="T45" fmla="*/ 10 h 693"/>
                      <a:gd name="T46" fmla="*/ 10 w 318"/>
                      <a:gd name="T47" fmla="*/ 12 h 693"/>
                      <a:gd name="T48" fmla="*/ 7 w 318"/>
                      <a:gd name="T49" fmla="*/ 15 h 693"/>
                      <a:gd name="T50" fmla="*/ 6 w 318"/>
                      <a:gd name="T51" fmla="*/ 17 h 693"/>
                      <a:gd name="T52" fmla="*/ 4 w 318"/>
                      <a:gd name="T53" fmla="*/ 19 h 693"/>
                      <a:gd name="T54" fmla="*/ 3 w 318"/>
                      <a:gd name="T55" fmla="*/ 20 h 693"/>
                      <a:gd name="T56" fmla="*/ 2 w 318"/>
                      <a:gd name="T57" fmla="*/ 23 h 693"/>
                      <a:gd name="T58" fmla="*/ 1 w 318"/>
                      <a:gd name="T59" fmla="*/ 25 h 693"/>
                      <a:gd name="T60" fmla="*/ 1 w 318"/>
                      <a:gd name="T61" fmla="*/ 27 h 693"/>
                      <a:gd name="T62" fmla="*/ 0 w 318"/>
                      <a:gd name="T63" fmla="*/ 30 h 693"/>
                      <a:gd name="T64" fmla="*/ 0 w 318"/>
                      <a:gd name="T65" fmla="*/ 32 h 693"/>
                      <a:gd name="T66" fmla="*/ 0 w 318"/>
                      <a:gd name="T67" fmla="*/ 208 h 693"/>
                      <a:gd name="T68" fmla="*/ 93 w 318"/>
                      <a:gd name="T69" fmla="*/ 208 h 693"/>
                      <a:gd name="T70" fmla="*/ 93 w 318"/>
                      <a:gd name="T71" fmla="*/ 32 h 693"/>
                      <a:gd name="T72" fmla="*/ 93 w 318"/>
                      <a:gd name="T73" fmla="*/ 30 h 693"/>
                      <a:gd name="T74" fmla="*/ 92 w 318"/>
                      <a:gd name="T75" fmla="*/ 27 h 693"/>
                      <a:gd name="T76" fmla="*/ 92 w 318"/>
                      <a:gd name="T77" fmla="*/ 25 h 693"/>
                      <a:gd name="T78" fmla="*/ 91 w 318"/>
                      <a:gd name="T79" fmla="*/ 23 h 693"/>
                      <a:gd name="T80" fmla="*/ 90 w 318"/>
                      <a:gd name="T81" fmla="*/ 20 h 693"/>
                      <a:gd name="T82" fmla="*/ 88 w 318"/>
                      <a:gd name="T83" fmla="*/ 19 h 693"/>
                      <a:gd name="T84" fmla="*/ 87 w 318"/>
                      <a:gd name="T85" fmla="*/ 17 h 693"/>
                      <a:gd name="T86" fmla="*/ 85 w 318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18" h="693">
                        <a:moveTo>
                          <a:pt x="291" y="49"/>
                        </a:moveTo>
                        <a:lnTo>
                          <a:pt x="284" y="41"/>
                        </a:lnTo>
                        <a:lnTo>
                          <a:pt x="274" y="33"/>
                        </a:lnTo>
                        <a:lnTo>
                          <a:pt x="265" y="27"/>
                        </a:lnTo>
                        <a:lnTo>
                          <a:pt x="256" y="22"/>
                        </a:lnTo>
                        <a:lnTo>
                          <a:pt x="244" y="16"/>
                        </a:lnTo>
                        <a:lnTo>
                          <a:pt x="231" y="11"/>
                        </a:lnTo>
                        <a:lnTo>
                          <a:pt x="220" y="8"/>
                        </a:lnTo>
                        <a:lnTo>
                          <a:pt x="207" y="5"/>
                        </a:lnTo>
                        <a:lnTo>
                          <a:pt x="195" y="3"/>
                        </a:lnTo>
                        <a:lnTo>
                          <a:pt x="183" y="1"/>
                        </a:lnTo>
                        <a:lnTo>
                          <a:pt x="170" y="0"/>
                        </a:lnTo>
                        <a:lnTo>
                          <a:pt x="158" y="0"/>
                        </a:lnTo>
                        <a:lnTo>
                          <a:pt x="146" y="0"/>
                        </a:lnTo>
                        <a:lnTo>
                          <a:pt x="133" y="1"/>
                        </a:lnTo>
                        <a:lnTo>
                          <a:pt x="121" y="3"/>
                        </a:lnTo>
                        <a:lnTo>
                          <a:pt x="109" y="5"/>
                        </a:lnTo>
                        <a:lnTo>
                          <a:pt x="96" y="8"/>
                        </a:lnTo>
                        <a:lnTo>
                          <a:pt x="85" y="11"/>
                        </a:lnTo>
                        <a:lnTo>
                          <a:pt x="73" y="16"/>
                        </a:lnTo>
                        <a:lnTo>
                          <a:pt x="62" y="22"/>
                        </a:lnTo>
                        <a:lnTo>
                          <a:pt x="52" y="27"/>
                        </a:lnTo>
                        <a:lnTo>
                          <a:pt x="42" y="33"/>
                        </a:lnTo>
                        <a:lnTo>
                          <a:pt x="33" y="41"/>
                        </a:lnTo>
                        <a:lnTo>
                          <a:pt x="24" y="49"/>
                        </a:lnTo>
                        <a:lnTo>
                          <a:pt x="19" y="55"/>
                        </a:lnTo>
                        <a:lnTo>
                          <a:pt x="13" y="62"/>
                        </a:lnTo>
                        <a:lnTo>
                          <a:pt x="9" y="68"/>
                        </a:lnTo>
                        <a:lnTo>
                          <a:pt x="6" y="75"/>
                        </a:lnTo>
                        <a:lnTo>
                          <a:pt x="3" y="84"/>
                        </a:lnTo>
                        <a:lnTo>
                          <a:pt x="2" y="91"/>
                        </a:lnTo>
                        <a:lnTo>
                          <a:pt x="0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18" y="693"/>
                        </a:lnTo>
                        <a:lnTo>
                          <a:pt x="318" y="108"/>
                        </a:lnTo>
                        <a:lnTo>
                          <a:pt x="317" y="100"/>
                        </a:lnTo>
                        <a:lnTo>
                          <a:pt x="316" y="91"/>
                        </a:lnTo>
                        <a:lnTo>
                          <a:pt x="313" y="84"/>
                        </a:lnTo>
                        <a:lnTo>
                          <a:pt x="310" y="75"/>
                        </a:lnTo>
                        <a:lnTo>
                          <a:pt x="307" y="68"/>
                        </a:lnTo>
                        <a:lnTo>
                          <a:pt x="302" y="62"/>
                        </a:lnTo>
                        <a:lnTo>
                          <a:pt x="298" y="55"/>
                        </a:lnTo>
                        <a:lnTo>
                          <a:pt x="291" y="49"/>
                        </a:lnTo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" name="Freeform 33"/>
                  <p:cNvSpPr>
                    <a:spLocks noChangeAspect="1"/>
                  </p:cNvSpPr>
                  <p:nvPr/>
                </p:nvSpPr>
                <p:spPr bwMode="auto">
                  <a:xfrm>
                    <a:off x="2997" y="1589"/>
                    <a:ext cx="43" cy="36"/>
                  </a:xfrm>
                  <a:custGeom>
                    <a:avLst/>
                    <a:gdLst>
                      <a:gd name="T0" fmla="*/ 39 w 138"/>
                      <a:gd name="T1" fmla="*/ 36 h 118"/>
                      <a:gd name="T2" fmla="*/ 4 w 138"/>
                      <a:gd name="T3" fmla="*/ 36 h 118"/>
                      <a:gd name="T4" fmla="*/ 0 w 138"/>
                      <a:gd name="T5" fmla="*/ 5 h 118"/>
                      <a:gd name="T6" fmla="*/ 0 w 138"/>
                      <a:gd name="T7" fmla="*/ 0 h 118"/>
                      <a:gd name="T8" fmla="*/ 43 w 138"/>
                      <a:gd name="T9" fmla="*/ 0 h 118"/>
                      <a:gd name="T10" fmla="*/ 43 w 138"/>
                      <a:gd name="T11" fmla="*/ 5 h 118"/>
                      <a:gd name="T12" fmla="*/ 39 w 138"/>
                      <a:gd name="T13" fmla="*/ 36 h 11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138" h="118">
                        <a:moveTo>
                          <a:pt x="124" y="118"/>
                        </a:moveTo>
                        <a:lnTo>
                          <a:pt x="14" y="118"/>
                        </a:ln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8" y="0"/>
                        </a:lnTo>
                        <a:lnTo>
                          <a:pt x="138" y="17"/>
                        </a:lnTo>
                        <a:lnTo>
                          <a:pt x="124" y="11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" name="Freeform 34"/>
                  <p:cNvSpPr>
                    <a:spLocks noChangeAspect="1"/>
                  </p:cNvSpPr>
                  <p:nvPr/>
                </p:nvSpPr>
                <p:spPr bwMode="auto">
                  <a:xfrm>
                    <a:off x="3162" y="1589"/>
                    <a:ext cx="43" cy="36"/>
                  </a:xfrm>
                  <a:custGeom>
                    <a:avLst/>
                    <a:gdLst>
                      <a:gd name="T0" fmla="*/ 39 w 137"/>
                      <a:gd name="T1" fmla="*/ 36 h 118"/>
                      <a:gd name="T2" fmla="*/ 5 w 137"/>
                      <a:gd name="T3" fmla="*/ 36 h 118"/>
                      <a:gd name="T4" fmla="*/ 0 w 137"/>
                      <a:gd name="T5" fmla="*/ 5 h 118"/>
                      <a:gd name="T6" fmla="*/ 0 w 137"/>
                      <a:gd name="T7" fmla="*/ 0 h 118"/>
                      <a:gd name="T8" fmla="*/ 43 w 137"/>
                      <a:gd name="T9" fmla="*/ 0 h 118"/>
                      <a:gd name="T10" fmla="*/ 43 w 137"/>
                      <a:gd name="T11" fmla="*/ 5 h 118"/>
                      <a:gd name="T12" fmla="*/ 39 w 137"/>
                      <a:gd name="T13" fmla="*/ 36 h 11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137" h="118">
                        <a:moveTo>
                          <a:pt x="125" y="118"/>
                        </a:moveTo>
                        <a:lnTo>
                          <a:pt x="15" y="118"/>
                        </a:ln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7" y="0"/>
                        </a:lnTo>
                        <a:lnTo>
                          <a:pt x="137" y="17"/>
                        </a:lnTo>
                        <a:lnTo>
                          <a:pt x="125" y="11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" name="Freeform 35"/>
                  <p:cNvSpPr>
                    <a:spLocks noChangeAspect="1"/>
                  </p:cNvSpPr>
                  <p:nvPr/>
                </p:nvSpPr>
                <p:spPr bwMode="auto">
                  <a:xfrm>
                    <a:off x="3162" y="1589"/>
                    <a:ext cx="43" cy="36"/>
                  </a:xfrm>
                  <a:custGeom>
                    <a:avLst/>
                    <a:gdLst>
                      <a:gd name="T0" fmla="*/ 39 w 137"/>
                      <a:gd name="T1" fmla="*/ 36 h 118"/>
                      <a:gd name="T2" fmla="*/ 5 w 137"/>
                      <a:gd name="T3" fmla="*/ 36 h 118"/>
                      <a:gd name="T4" fmla="*/ 0 w 137"/>
                      <a:gd name="T5" fmla="*/ 5 h 118"/>
                      <a:gd name="T6" fmla="*/ 0 w 137"/>
                      <a:gd name="T7" fmla="*/ 0 h 118"/>
                      <a:gd name="T8" fmla="*/ 43 w 137"/>
                      <a:gd name="T9" fmla="*/ 0 h 118"/>
                      <a:gd name="T10" fmla="*/ 43 w 137"/>
                      <a:gd name="T11" fmla="*/ 5 h 118"/>
                      <a:gd name="T12" fmla="*/ 39 w 137"/>
                      <a:gd name="T13" fmla="*/ 36 h 11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137" h="118">
                        <a:moveTo>
                          <a:pt x="125" y="118"/>
                        </a:moveTo>
                        <a:lnTo>
                          <a:pt x="15" y="118"/>
                        </a:ln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7" y="0"/>
                        </a:lnTo>
                        <a:lnTo>
                          <a:pt x="137" y="17"/>
                        </a:lnTo>
                        <a:lnTo>
                          <a:pt x="125" y="118"/>
                        </a:lnTo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" name="Rectangle 3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076" y="2026"/>
                    <a:ext cx="5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9" name="Rectangle 3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076" y="2026"/>
                    <a:ext cx="5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0" name="Rectangle 3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069" y="1954"/>
                    <a:ext cx="71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1" name="Rectangle 3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069" y="1954"/>
                    <a:ext cx="71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2" name="Freeform 40"/>
                  <p:cNvSpPr>
                    <a:spLocks noChangeAspect="1"/>
                  </p:cNvSpPr>
                  <p:nvPr/>
                </p:nvSpPr>
                <p:spPr bwMode="auto">
                  <a:xfrm>
                    <a:off x="2554" y="1947"/>
                    <a:ext cx="93" cy="158"/>
                  </a:xfrm>
                  <a:custGeom>
                    <a:avLst/>
                    <a:gdLst>
                      <a:gd name="T0" fmla="*/ 93 w 312"/>
                      <a:gd name="T1" fmla="*/ 64 h 526"/>
                      <a:gd name="T2" fmla="*/ 93 w 312"/>
                      <a:gd name="T3" fmla="*/ 60 h 526"/>
                      <a:gd name="T4" fmla="*/ 93 w 312"/>
                      <a:gd name="T5" fmla="*/ 47 h 526"/>
                      <a:gd name="T6" fmla="*/ 93 w 312"/>
                      <a:gd name="T7" fmla="*/ 42 h 526"/>
                      <a:gd name="T8" fmla="*/ 92 w 312"/>
                      <a:gd name="T9" fmla="*/ 38 h 526"/>
                      <a:gd name="T10" fmla="*/ 91 w 312"/>
                      <a:gd name="T11" fmla="*/ 33 h 526"/>
                      <a:gd name="T12" fmla="*/ 89 w 312"/>
                      <a:gd name="T13" fmla="*/ 29 h 526"/>
                      <a:gd name="T14" fmla="*/ 87 w 312"/>
                      <a:gd name="T15" fmla="*/ 25 h 526"/>
                      <a:gd name="T16" fmla="*/ 85 w 312"/>
                      <a:gd name="T17" fmla="*/ 21 h 526"/>
                      <a:gd name="T18" fmla="*/ 83 w 312"/>
                      <a:gd name="T19" fmla="*/ 17 h 526"/>
                      <a:gd name="T20" fmla="*/ 79 w 312"/>
                      <a:gd name="T21" fmla="*/ 14 h 526"/>
                      <a:gd name="T22" fmla="*/ 76 w 312"/>
                      <a:gd name="T23" fmla="*/ 11 h 526"/>
                      <a:gd name="T24" fmla="*/ 72 w 312"/>
                      <a:gd name="T25" fmla="*/ 8 h 526"/>
                      <a:gd name="T26" fmla="*/ 69 w 312"/>
                      <a:gd name="T27" fmla="*/ 6 h 526"/>
                      <a:gd name="T28" fmla="*/ 65 w 312"/>
                      <a:gd name="T29" fmla="*/ 4 h 526"/>
                      <a:gd name="T30" fmla="*/ 60 w 312"/>
                      <a:gd name="T31" fmla="*/ 2 h 526"/>
                      <a:gd name="T32" fmla="*/ 56 w 312"/>
                      <a:gd name="T33" fmla="*/ 1 h 526"/>
                      <a:gd name="T34" fmla="*/ 51 w 312"/>
                      <a:gd name="T35" fmla="*/ 0 h 526"/>
                      <a:gd name="T36" fmla="*/ 46 w 312"/>
                      <a:gd name="T37" fmla="*/ 0 h 526"/>
                      <a:gd name="T38" fmla="*/ 42 w 312"/>
                      <a:gd name="T39" fmla="*/ 0 h 526"/>
                      <a:gd name="T40" fmla="*/ 37 w 312"/>
                      <a:gd name="T41" fmla="*/ 1 h 526"/>
                      <a:gd name="T42" fmla="*/ 32 w 312"/>
                      <a:gd name="T43" fmla="*/ 2 h 526"/>
                      <a:gd name="T44" fmla="*/ 28 w 312"/>
                      <a:gd name="T45" fmla="*/ 4 h 526"/>
                      <a:gd name="T46" fmla="*/ 24 w 312"/>
                      <a:gd name="T47" fmla="*/ 6 h 526"/>
                      <a:gd name="T48" fmla="*/ 20 w 312"/>
                      <a:gd name="T49" fmla="*/ 8 h 526"/>
                      <a:gd name="T50" fmla="*/ 17 w 312"/>
                      <a:gd name="T51" fmla="*/ 11 h 526"/>
                      <a:gd name="T52" fmla="*/ 13 w 312"/>
                      <a:gd name="T53" fmla="*/ 14 h 526"/>
                      <a:gd name="T54" fmla="*/ 10 w 312"/>
                      <a:gd name="T55" fmla="*/ 17 h 526"/>
                      <a:gd name="T56" fmla="*/ 8 w 312"/>
                      <a:gd name="T57" fmla="*/ 21 h 526"/>
                      <a:gd name="T58" fmla="*/ 6 w 312"/>
                      <a:gd name="T59" fmla="*/ 25 h 526"/>
                      <a:gd name="T60" fmla="*/ 4 w 312"/>
                      <a:gd name="T61" fmla="*/ 29 h 526"/>
                      <a:gd name="T62" fmla="*/ 2 w 312"/>
                      <a:gd name="T63" fmla="*/ 33 h 526"/>
                      <a:gd name="T64" fmla="*/ 1 w 312"/>
                      <a:gd name="T65" fmla="*/ 38 h 526"/>
                      <a:gd name="T66" fmla="*/ 0 w 312"/>
                      <a:gd name="T67" fmla="*/ 42 h 526"/>
                      <a:gd name="T68" fmla="*/ 0 w 312"/>
                      <a:gd name="T69" fmla="*/ 47 h 526"/>
                      <a:gd name="T70" fmla="*/ 0 w 312"/>
                      <a:gd name="T71" fmla="*/ 60 h 526"/>
                      <a:gd name="T72" fmla="*/ 0 w 312"/>
                      <a:gd name="T73" fmla="*/ 64 h 526"/>
                      <a:gd name="T74" fmla="*/ 0 w 312"/>
                      <a:gd name="T75" fmla="*/ 125 h 526"/>
                      <a:gd name="T76" fmla="*/ 1 w 312"/>
                      <a:gd name="T77" fmla="*/ 126 h 526"/>
                      <a:gd name="T78" fmla="*/ 1 w 312"/>
                      <a:gd name="T79" fmla="*/ 158 h 526"/>
                      <a:gd name="T80" fmla="*/ 92 w 312"/>
                      <a:gd name="T81" fmla="*/ 158 h 526"/>
                      <a:gd name="T82" fmla="*/ 92 w 312"/>
                      <a:gd name="T83" fmla="*/ 126 h 526"/>
                      <a:gd name="T84" fmla="*/ 93 w 312"/>
                      <a:gd name="T85" fmla="*/ 126 h 526"/>
                      <a:gd name="T86" fmla="*/ 93 w 312"/>
                      <a:gd name="T87" fmla="*/ 64 h 52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12" h="526">
                        <a:moveTo>
                          <a:pt x="312" y="212"/>
                        </a:moveTo>
                        <a:lnTo>
                          <a:pt x="312" y="199"/>
                        </a:lnTo>
                        <a:lnTo>
                          <a:pt x="312" y="158"/>
                        </a:lnTo>
                        <a:lnTo>
                          <a:pt x="311" y="141"/>
                        </a:lnTo>
                        <a:lnTo>
                          <a:pt x="309" y="127"/>
                        </a:lnTo>
                        <a:lnTo>
                          <a:pt x="305" y="111"/>
                        </a:lnTo>
                        <a:lnTo>
                          <a:pt x="300" y="97"/>
                        </a:lnTo>
                        <a:lnTo>
                          <a:pt x="293" y="83"/>
                        </a:lnTo>
                        <a:lnTo>
                          <a:pt x="285" y="70"/>
                        </a:lnTo>
                        <a:lnTo>
                          <a:pt x="277" y="58"/>
                        </a:lnTo>
                        <a:lnTo>
                          <a:pt x="266" y="47"/>
                        </a:lnTo>
                        <a:lnTo>
                          <a:pt x="254" y="37"/>
                        </a:lnTo>
                        <a:lnTo>
                          <a:pt x="243" y="28"/>
                        </a:lnTo>
                        <a:lnTo>
                          <a:pt x="230" y="19"/>
                        </a:lnTo>
                        <a:lnTo>
                          <a:pt x="217" y="13"/>
                        </a:lnTo>
                        <a:lnTo>
                          <a:pt x="202" y="8"/>
                        </a:lnTo>
                        <a:lnTo>
                          <a:pt x="187" y="3"/>
                        </a:lnTo>
                        <a:lnTo>
                          <a:pt x="171" y="1"/>
                        </a:lnTo>
                        <a:lnTo>
                          <a:pt x="155" y="0"/>
                        </a:lnTo>
                        <a:lnTo>
                          <a:pt x="140" y="1"/>
                        </a:lnTo>
                        <a:lnTo>
                          <a:pt x="124" y="3"/>
                        </a:lnTo>
                        <a:lnTo>
                          <a:pt x="109" y="8"/>
                        </a:lnTo>
                        <a:lnTo>
                          <a:pt x="94" y="13"/>
                        </a:lnTo>
                        <a:lnTo>
                          <a:pt x="81" y="19"/>
                        </a:lnTo>
                        <a:lnTo>
                          <a:pt x="68" y="28"/>
                        </a:lnTo>
                        <a:lnTo>
                          <a:pt x="56" y="37"/>
                        </a:lnTo>
                        <a:lnTo>
                          <a:pt x="45" y="47"/>
                        </a:lnTo>
                        <a:lnTo>
                          <a:pt x="35" y="58"/>
                        </a:lnTo>
                        <a:lnTo>
                          <a:pt x="26" y="70"/>
                        </a:lnTo>
                        <a:lnTo>
                          <a:pt x="19" y="83"/>
                        </a:lnTo>
                        <a:lnTo>
                          <a:pt x="12" y="97"/>
                        </a:lnTo>
                        <a:lnTo>
                          <a:pt x="7" y="111"/>
                        </a:lnTo>
                        <a:lnTo>
                          <a:pt x="3" y="127"/>
                        </a:lnTo>
                        <a:lnTo>
                          <a:pt x="1" y="141"/>
                        </a:lnTo>
                        <a:lnTo>
                          <a:pt x="0" y="158"/>
                        </a:lnTo>
                        <a:lnTo>
                          <a:pt x="0" y="199"/>
                        </a:lnTo>
                        <a:lnTo>
                          <a:pt x="0" y="212"/>
                        </a:lnTo>
                        <a:lnTo>
                          <a:pt x="0" y="417"/>
                        </a:lnTo>
                        <a:lnTo>
                          <a:pt x="2" y="420"/>
                        </a:lnTo>
                        <a:lnTo>
                          <a:pt x="2" y="526"/>
                        </a:lnTo>
                        <a:lnTo>
                          <a:pt x="310" y="526"/>
                        </a:lnTo>
                        <a:lnTo>
                          <a:pt x="310" y="420"/>
                        </a:lnTo>
                        <a:lnTo>
                          <a:pt x="312" y="418"/>
                        </a:lnTo>
                        <a:lnTo>
                          <a:pt x="312" y="21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" name="Freeform 41"/>
                  <p:cNvSpPr>
                    <a:spLocks noChangeAspect="1"/>
                  </p:cNvSpPr>
                  <p:nvPr/>
                </p:nvSpPr>
                <p:spPr bwMode="auto">
                  <a:xfrm>
                    <a:off x="2719" y="1954"/>
                    <a:ext cx="100" cy="150"/>
                  </a:xfrm>
                  <a:custGeom>
                    <a:avLst/>
                    <a:gdLst>
                      <a:gd name="T0" fmla="*/ 100 w 313"/>
                      <a:gd name="T1" fmla="*/ 61 h 516"/>
                      <a:gd name="T2" fmla="*/ 100 w 313"/>
                      <a:gd name="T3" fmla="*/ 58 h 516"/>
                      <a:gd name="T4" fmla="*/ 100 w 313"/>
                      <a:gd name="T5" fmla="*/ 46 h 516"/>
                      <a:gd name="T6" fmla="*/ 100 w 313"/>
                      <a:gd name="T7" fmla="*/ 41 h 516"/>
                      <a:gd name="T8" fmla="*/ 99 w 313"/>
                      <a:gd name="T9" fmla="*/ 36 h 516"/>
                      <a:gd name="T10" fmla="*/ 98 w 313"/>
                      <a:gd name="T11" fmla="*/ 32 h 516"/>
                      <a:gd name="T12" fmla="*/ 96 w 313"/>
                      <a:gd name="T13" fmla="*/ 28 h 516"/>
                      <a:gd name="T14" fmla="*/ 94 w 313"/>
                      <a:gd name="T15" fmla="*/ 24 h 516"/>
                      <a:gd name="T16" fmla="*/ 92 w 313"/>
                      <a:gd name="T17" fmla="*/ 20 h 516"/>
                      <a:gd name="T18" fmla="*/ 89 w 313"/>
                      <a:gd name="T19" fmla="*/ 17 h 516"/>
                      <a:gd name="T20" fmla="*/ 85 w 313"/>
                      <a:gd name="T21" fmla="*/ 13 h 516"/>
                      <a:gd name="T22" fmla="*/ 82 w 313"/>
                      <a:gd name="T23" fmla="*/ 10 h 516"/>
                      <a:gd name="T24" fmla="*/ 78 w 313"/>
                      <a:gd name="T25" fmla="*/ 8 h 516"/>
                      <a:gd name="T26" fmla="*/ 74 w 313"/>
                      <a:gd name="T27" fmla="*/ 6 h 516"/>
                      <a:gd name="T28" fmla="*/ 70 w 313"/>
                      <a:gd name="T29" fmla="*/ 3 h 516"/>
                      <a:gd name="T30" fmla="*/ 65 w 313"/>
                      <a:gd name="T31" fmla="*/ 2 h 516"/>
                      <a:gd name="T32" fmla="*/ 60 w 313"/>
                      <a:gd name="T33" fmla="*/ 1 h 516"/>
                      <a:gd name="T34" fmla="*/ 55 w 313"/>
                      <a:gd name="T35" fmla="*/ 0 h 516"/>
                      <a:gd name="T36" fmla="*/ 50 w 313"/>
                      <a:gd name="T37" fmla="*/ 0 h 516"/>
                      <a:gd name="T38" fmla="*/ 45 w 313"/>
                      <a:gd name="T39" fmla="*/ 0 h 516"/>
                      <a:gd name="T40" fmla="*/ 40 w 313"/>
                      <a:gd name="T41" fmla="*/ 1 h 516"/>
                      <a:gd name="T42" fmla="*/ 35 w 313"/>
                      <a:gd name="T43" fmla="*/ 2 h 516"/>
                      <a:gd name="T44" fmla="*/ 30 w 313"/>
                      <a:gd name="T45" fmla="*/ 3 h 516"/>
                      <a:gd name="T46" fmla="*/ 26 w 313"/>
                      <a:gd name="T47" fmla="*/ 6 h 516"/>
                      <a:gd name="T48" fmla="*/ 22 w 313"/>
                      <a:gd name="T49" fmla="*/ 8 h 516"/>
                      <a:gd name="T50" fmla="*/ 18 w 313"/>
                      <a:gd name="T51" fmla="*/ 10 h 516"/>
                      <a:gd name="T52" fmla="*/ 15 w 313"/>
                      <a:gd name="T53" fmla="*/ 13 h 516"/>
                      <a:gd name="T54" fmla="*/ 11 w 313"/>
                      <a:gd name="T55" fmla="*/ 17 h 516"/>
                      <a:gd name="T56" fmla="*/ 8 w 313"/>
                      <a:gd name="T57" fmla="*/ 20 h 516"/>
                      <a:gd name="T58" fmla="*/ 6 w 313"/>
                      <a:gd name="T59" fmla="*/ 24 h 516"/>
                      <a:gd name="T60" fmla="*/ 4 w 313"/>
                      <a:gd name="T61" fmla="*/ 28 h 516"/>
                      <a:gd name="T62" fmla="*/ 2 w 313"/>
                      <a:gd name="T63" fmla="*/ 32 h 516"/>
                      <a:gd name="T64" fmla="*/ 1 w 313"/>
                      <a:gd name="T65" fmla="*/ 36 h 516"/>
                      <a:gd name="T66" fmla="*/ 0 w 313"/>
                      <a:gd name="T67" fmla="*/ 41 h 516"/>
                      <a:gd name="T68" fmla="*/ 0 w 313"/>
                      <a:gd name="T69" fmla="*/ 46 h 516"/>
                      <a:gd name="T70" fmla="*/ 0 w 313"/>
                      <a:gd name="T71" fmla="*/ 58 h 516"/>
                      <a:gd name="T72" fmla="*/ 0 w 313"/>
                      <a:gd name="T73" fmla="*/ 61 h 516"/>
                      <a:gd name="T74" fmla="*/ 0 w 313"/>
                      <a:gd name="T75" fmla="*/ 118 h 516"/>
                      <a:gd name="T76" fmla="*/ 0 w 313"/>
                      <a:gd name="T77" fmla="*/ 119 h 516"/>
                      <a:gd name="T78" fmla="*/ 0 w 313"/>
                      <a:gd name="T79" fmla="*/ 150 h 516"/>
                      <a:gd name="T80" fmla="*/ 100 w 313"/>
                      <a:gd name="T81" fmla="*/ 150 h 516"/>
                      <a:gd name="T82" fmla="*/ 100 w 313"/>
                      <a:gd name="T83" fmla="*/ 119 h 516"/>
                      <a:gd name="T84" fmla="*/ 100 w 313"/>
                      <a:gd name="T85" fmla="*/ 119 h 516"/>
                      <a:gd name="T86" fmla="*/ 100 w 313"/>
                      <a:gd name="T87" fmla="*/ 61 h 51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13" h="516">
                        <a:moveTo>
                          <a:pt x="313" y="211"/>
                        </a:moveTo>
                        <a:lnTo>
                          <a:pt x="313" y="198"/>
                        </a:lnTo>
                        <a:lnTo>
                          <a:pt x="313" y="157"/>
                        </a:lnTo>
                        <a:lnTo>
                          <a:pt x="313" y="141"/>
                        </a:lnTo>
                        <a:lnTo>
                          <a:pt x="310" y="125"/>
                        </a:lnTo>
                        <a:lnTo>
                          <a:pt x="307" y="110"/>
                        </a:lnTo>
                        <a:lnTo>
                          <a:pt x="302" y="95"/>
                        </a:lnTo>
                        <a:lnTo>
                          <a:pt x="294" y="82"/>
                        </a:lnTo>
                        <a:lnTo>
                          <a:pt x="287" y="69"/>
                        </a:lnTo>
                        <a:lnTo>
                          <a:pt x="278" y="57"/>
                        </a:lnTo>
                        <a:lnTo>
                          <a:pt x="267" y="45"/>
                        </a:lnTo>
                        <a:lnTo>
                          <a:pt x="257" y="35"/>
                        </a:lnTo>
                        <a:lnTo>
                          <a:pt x="244" y="26"/>
                        </a:lnTo>
                        <a:lnTo>
                          <a:pt x="231" y="19"/>
                        </a:lnTo>
                        <a:lnTo>
                          <a:pt x="218" y="11"/>
                        </a:lnTo>
                        <a:lnTo>
                          <a:pt x="203" y="6"/>
                        </a:lnTo>
                        <a:lnTo>
                          <a:pt x="188" y="3"/>
                        </a:lnTo>
                        <a:lnTo>
                          <a:pt x="172" y="0"/>
                        </a:lnTo>
                        <a:lnTo>
                          <a:pt x="157" y="0"/>
                        </a:lnTo>
                        <a:lnTo>
                          <a:pt x="141" y="0"/>
                        </a:lnTo>
                        <a:lnTo>
                          <a:pt x="125" y="3"/>
                        </a:lnTo>
                        <a:lnTo>
                          <a:pt x="110" y="6"/>
                        </a:lnTo>
                        <a:lnTo>
                          <a:pt x="95" y="11"/>
                        </a:lnTo>
                        <a:lnTo>
                          <a:pt x="82" y="19"/>
                        </a:lnTo>
                        <a:lnTo>
                          <a:pt x="69" y="26"/>
                        </a:lnTo>
                        <a:lnTo>
                          <a:pt x="56" y="35"/>
                        </a:lnTo>
                        <a:lnTo>
                          <a:pt x="46" y="45"/>
                        </a:lnTo>
                        <a:lnTo>
                          <a:pt x="35" y="57"/>
                        </a:lnTo>
                        <a:lnTo>
                          <a:pt x="26" y="69"/>
                        </a:lnTo>
                        <a:lnTo>
                          <a:pt x="19" y="82"/>
                        </a:lnTo>
                        <a:lnTo>
                          <a:pt x="11" y="95"/>
                        </a:lnTo>
                        <a:lnTo>
                          <a:pt x="6" y="110"/>
                        </a:lnTo>
                        <a:lnTo>
                          <a:pt x="3" y="125"/>
                        </a:lnTo>
                        <a:lnTo>
                          <a:pt x="0" y="141"/>
                        </a:lnTo>
                        <a:lnTo>
                          <a:pt x="0" y="157"/>
                        </a:lnTo>
                        <a:lnTo>
                          <a:pt x="0" y="198"/>
                        </a:lnTo>
                        <a:lnTo>
                          <a:pt x="0" y="211"/>
                        </a:lnTo>
                        <a:lnTo>
                          <a:pt x="0" y="407"/>
                        </a:lnTo>
                        <a:lnTo>
                          <a:pt x="1" y="410"/>
                        </a:lnTo>
                        <a:lnTo>
                          <a:pt x="1" y="516"/>
                        </a:lnTo>
                        <a:lnTo>
                          <a:pt x="312" y="516"/>
                        </a:lnTo>
                        <a:lnTo>
                          <a:pt x="312" y="410"/>
                        </a:lnTo>
                        <a:lnTo>
                          <a:pt x="313" y="408"/>
                        </a:lnTo>
                        <a:lnTo>
                          <a:pt x="313" y="21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" name="Freeform 42"/>
                  <p:cNvSpPr>
                    <a:spLocks noChangeAspect="1"/>
                  </p:cNvSpPr>
                  <p:nvPr/>
                </p:nvSpPr>
                <p:spPr bwMode="auto">
                  <a:xfrm>
                    <a:off x="2890" y="1954"/>
                    <a:ext cx="93" cy="150"/>
                  </a:xfrm>
                  <a:custGeom>
                    <a:avLst/>
                    <a:gdLst>
                      <a:gd name="T0" fmla="*/ 93 w 312"/>
                      <a:gd name="T1" fmla="*/ 61 h 518"/>
                      <a:gd name="T2" fmla="*/ 93 w 312"/>
                      <a:gd name="T3" fmla="*/ 58 h 518"/>
                      <a:gd name="T4" fmla="*/ 93 w 312"/>
                      <a:gd name="T5" fmla="*/ 45 h 518"/>
                      <a:gd name="T6" fmla="*/ 93 w 312"/>
                      <a:gd name="T7" fmla="*/ 40 h 518"/>
                      <a:gd name="T8" fmla="*/ 92 w 312"/>
                      <a:gd name="T9" fmla="*/ 36 h 518"/>
                      <a:gd name="T10" fmla="*/ 91 w 312"/>
                      <a:gd name="T11" fmla="*/ 32 h 518"/>
                      <a:gd name="T12" fmla="*/ 89 w 312"/>
                      <a:gd name="T13" fmla="*/ 27 h 518"/>
                      <a:gd name="T14" fmla="*/ 87 w 312"/>
                      <a:gd name="T15" fmla="*/ 23 h 518"/>
                      <a:gd name="T16" fmla="*/ 85 w 312"/>
                      <a:gd name="T17" fmla="*/ 20 h 518"/>
                      <a:gd name="T18" fmla="*/ 83 w 312"/>
                      <a:gd name="T19" fmla="*/ 16 h 518"/>
                      <a:gd name="T20" fmla="*/ 79 w 312"/>
                      <a:gd name="T21" fmla="*/ 13 h 518"/>
                      <a:gd name="T22" fmla="*/ 76 w 312"/>
                      <a:gd name="T23" fmla="*/ 10 h 518"/>
                      <a:gd name="T24" fmla="*/ 72 w 312"/>
                      <a:gd name="T25" fmla="*/ 8 h 518"/>
                      <a:gd name="T26" fmla="*/ 69 w 312"/>
                      <a:gd name="T27" fmla="*/ 6 h 518"/>
                      <a:gd name="T28" fmla="*/ 65 w 312"/>
                      <a:gd name="T29" fmla="*/ 3 h 518"/>
                      <a:gd name="T30" fmla="*/ 60 w 312"/>
                      <a:gd name="T31" fmla="*/ 2 h 518"/>
                      <a:gd name="T32" fmla="*/ 56 w 312"/>
                      <a:gd name="T33" fmla="*/ 1 h 518"/>
                      <a:gd name="T34" fmla="*/ 51 w 312"/>
                      <a:gd name="T35" fmla="*/ 0 h 518"/>
                      <a:gd name="T36" fmla="*/ 47 w 312"/>
                      <a:gd name="T37" fmla="*/ 0 h 518"/>
                      <a:gd name="T38" fmla="*/ 41 w 312"/>
                      <a:gd name="T39" fmla="*/ 0 h 518"/>
                      <a:gd name="T40" fmla="*/ 37 w 312"/>
                      <a:gd name="T41" fmla="*/ 1 h 518"/>
                      <a:gd name="T42" fmla="*/ 32 w 312"/>
                      <a:gd name="T43" fmla="*/ 2 h 518"/>
                      <a:gd name="T44" fmla="*/ 28 w 312"/>
                      <a:gd name="T45" fmla="*/ 3 h 518"/>
                      <a:gd name="T46" fmla="*/ 24 w 312"/>
                      <a:gd name="T47" fmla="*/ 6 h 518"/>
                      <a:gd name="T48" fmla="*/ 20 w 312"/>
                      <a:gd name="T49" fmla="*/ 8 h 518"/>
                      <a:gd name="T50" fmla="*/ 17 w 312"/>
                      <a:gd name="T51" fmla="*/ 10 h 518"/>
                      <a:gd name="T52" fmla="*/ 13 w 312"/>
                      <a:gd name="T53" fmla="*/ 13 h 518"/>
                      <a:gd name="T54" fmla="*/ 10 w 312"/>
                      <a:gd name="T55" fmla="*/ 16 h 518"/>
                      <a:gd name="T56" fmla="*/ 8 w 312"/>
                      <a:gd name="T57" fmla="*/ 20 h 518"/>
                      <a:gd name="T58" fmla="*/ 6 w 312"/>
                      <a:gd name="T59" fmla="*/ 23 h 518"/>
                      <a:gd name="T60" fmla="*/ 4 w 312"/>
                      <a:gd name="T61" fmla="*/ 27 h 518"/>
                      <a:gd name="T62" fmla="*/ 2 w 312"/>
                      <a:gd name="T63" fmla="*/ 32 h 518"/>
                      <a:gd name="T64" fmla="*/ 1 w 312"/>
                      <a:gd name="T65" fmla="*/ 36 h 518"/>
                      <a:gd name="T66" fmla="*/ 0 w 312"/>
                      <a:gd name="T67" fmla="*/ 40 h 518"/>
                      <a:gd name="T68" fmla="*/ 0 w 312"/>
                      <a:gd name="T69" fmla="*/ 45 h 518"/>
                      <a:gd name="T70" fmla="*/ 0 w 312"/>
                      <a:gd name="T71" fmla="*/ 58 h 518"/>
                      <a:gd name="T72" fmla="*/ 0 w 312"/>
                      <a:gd name="T73" fmla="*/ 61 h 518"/>
                      <a:gd name="T74" fmla="*/ 0 w 312"/>
                      <a:gd name="T75" fmla="*/ 118 h 518"/>
                      <a:gd name="T76" fmla="*/ 1 w 312"/>
                      <a:gd name="T77" fmla="*/ 119 h 518"/>
                      <a:gd name="T78" fmla="*/ 1 w 312"/>
                      <a:gd name="T79" fmla="*/ 150 h 518"/>
                      <a:gd name="T80" fmla="*/ 92 w 312"/>
                      <a:gd name="T81" fmla="*/ 150 h 518"/>
                      <a:gd name="T82" fmla="*/ 92 w 312"/>
                      <a:gd name="T83" fmla="*/ 119 h 518"/>
                      <a:gd name="T84" fmla="*/ 93 w 312"/>
                      <a:gd name="T85" fmla="*/ 119 h 518"/>
                      <a:gd name="T86" fmla="*/ 93 w 312"/>
                      <a:gd name="T87" fmla="*/ 61 h 518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12" h="518">
                        <a:moveTo>
                          <a:pt x="312" y="210"/>
                        </a:moveTo>
                        <a:lnTo>
                          <a:pt x="312" y="199"/>
                        </a:lnTo>
                        <a:lnTo>
                          <a:pt x="312" y="155"/>
                        </a:lnTo>
                        <a:lnTo>
                          <a:pt x="311" y="139"/>
                        </a:lnTo>
                        <a:lnTo>
                          <a:pt x="309" y="124"/>
                        </a:lnTo>
                        <a:lnTo>
                          <a:pt x="305" y="109"/>
                        </a:lnTo>
                        <a:lnTo>
                          <a:pt x="300" y="94"/>
                        </a:lnTo>
                        <a:lnTo>
                          <a:pt x="293" y="81"/>
                        </a:lnTo>
                        <a:lnTo>
                          <a:pt x="285" y="68"/>
                        </a:lnTo>
                        <a:lnTo>
                          <a:pt x="277" y="55"/>
                        </a:lnTo>
                        <a:lnTo>
                          <a:pt x="266" y="45"/>
                        </a:lnTo>
                        <a:lnTo>
                          <a:pt x="255" y="34"/>
                        </a:lnTo>
                        <a:lnTo>
                          <a:pt x="243" y="26"/>
                        </a:lnTo>
                        <a:lnTo>
                          <a:pt x="230" y="19"/>
                        </a:lnTo>
                        <a:lnTo>
                          <a:pt x="217" y="11"/>
                        </a:lnTo>
                        <a:lnTo>
                          <a:pt x="202" y="7"/>
                        </a:lnTo>
                        <a:lnTo>
                          <a:pt x="187" y="3"/>
                        </a:lnTo>
                        <a:lnTo>
                          <a:pt x="171" y="1"/>
                        </a:lnTo>
                        <a:lnTo>
                          <a:pt x="156" y="0"/>
                        </a:lnTo>
                        <a:lnTo>
                          <a:pt x="139" y="1"/>
                        </a:lnTo>
                        <a:lnTo>
                          <a:pt x="124" y="3"/>
                        </a:lnTo>
                        <a:lnTo>
                          <a:pt x="109" y="7"/>
                        </a:lnTo>
                        <a:lnTo>
                          <a:pt x="94" y="11"/>
                        </a:lnTo>
                        <a:lnTo>
                          <a:pt x="81" y="19"/>
                        </a:lnTo>
                        <a:lnTo>
                          <a:pt x="68" y="26"/>
                        </a:lnTo>
                        <a:lnTo>
                          <a:pt x="57" y="34"/>
                        </a:lnTo>
                        <a:lnTo>
                          <a:pt x="45" y="45"/>
                        </a:lnTo>
                        <a:lnTo>
                          <a:pt x="35" y="55"/>
                        </a:lnTo>
                        <a:lnTo>
                          <a:pt x="26" y="68"/>
                        </a:lnTo>
                        <a:lnTo>
                          <a:pt x="19" y="81"/>
                        </a:lnTo>
                        <a:lnTo>
                          <a:pt x="12" y="94"/>
                        </a:lnTo>
                        <a:lnTo>
                          <a:pt x="7" y="109"/>
                        </a:lnTo>
                        <a:lnTo>
                          <a:pt x="3" y="124"/>
                        </a:lnTo>
                        <a:lnTo>
                          <a:pt x="1" y="139"/>
                        </a:lnTo>
                        <a:lnTo>
                          <a:pt x="0" y="155"/>
                        </a:lnTo>
                        <a:lnTo>
                          <a:pt x="0" y="199"/>
                        </a:lnTo>
                        <a:lnTo>
                          <a:pt x="0" y="210"/>
                        </a:lnTo>
                        <a:lnTo>
                          <a:pt x="0" y="409"/>
                        </a:lnTo>
                        <a:lnTo>
                          <a:pt x="2" y="412"/>
                        </a:lnTo>
                        <a:lnTo>
                          <a:pt x="2" y="518"/>
                        </a:lnTo>
                        <a:lnTo>
                          <a:pt x="310" y="518"/>
                        </a:lnTo>
                        <a:lnTo>
                          <a:pt x="310" y="412"/>
                        </a:lnTo>
                        <a:lnTo>
                          <a:pt x="312" y="410"/>
                        </a:lnTo>
                        <a:lnTo>
                          <a:pt x="312" y="21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" name="Freeform 43"/>
                  <p:cNvSpPr>
                    <a:spLocks noChangeAspect="1"/>
                  </p:cNvSpPr>
                  <p:nvPr/>
                </p:nvSpPr>
                <p:spPr bwMode="auto">
                  <a:xfrm>
                    <a:off x="2304" y="1160"/>
                    <a:ext cx="929" cy="301"/>
                  </a:xfrm>
                  <a:custGeom>
                    <a:avLst/>
                    <a:gdLst>
                      <a:gd name="T0" fmla="*/ 829 w 3101"/>
                      <a:gd name="T1" fmla="*/ 291 h 997"/>
                      <a:gd name="T2" fmla="*/ 823 w 3101"/>
                      <a:gd name="T3" fmla="*/ 280 h 997"/>
                      <a:gd name="T4" fmla="*/ 812 w 3101"/>
                      <a:gd name="T5" fmla="*/ 274 h 997"/>
                      <a:gd name="T6" fmla="*/ 800 w 3101"/>
                      <a:gd name="T7" fmla="*/ 271 h 997"/>
                      <a:gd name="T8" fmla="*/ 788 w 3101"/>
                      <a:gd name="T9" fmla="*/ 273 h 997"/>
                      <a:gd name="T10" fmla="*/ 777 w 3101"/>
                      <a:gd name="T11" fmla="*/ 277 h 997"/>
                      <a:gd name="T12" fmla="*/ 768 w 3101"/>
                      <a:gd name="T13" fmla="*/ 286 h 997"/>
                      <a:gd name="T14" fmla="*/ 764 w 3101"/>
                      <a:gd name="T15" fmla="*/ 297 h 997"/>
                      <a:gd name="T16" fmla="*/ 664 w 3101"/>
                      <a:gd name="T17" fmla="*/ 294 h 997"/>
                      <a:gd name="T18" fmla="*/ 658 w 3101"/>
                      <a:gd name="T19" fmla="*/ 283 h 997"/>
                      <a:gd name="T20" fmla="*/ 649 w 3101"/>
                      <a:gd name="T21" fmla="*/ 276 h 997"/>
                      <a:gd name="T22" fmla="*/ 637 w 3101"/>
                      <a:gd name="T23" fmla="*/ 273 h 997"/>
                      <a:gd name="T24" fmla="*/ 625 w 3101"/>
                      <a:gd name="T25" fmla="*/ 273 h 997"/>
                      <a:gd name="T26" fmla="*/ 613 w 3101"/>
                      <a:gd name="T27" fmla="*/ 276 h 997"/>
                      <a:gd name="T28" fmla="*/ 604 w 3101"/>
                      <a:gd name="T29" fmla="*/ 283 h 997"/>
                      <a:gd name="T30" fmla="*/ 598 w 3101"/>
                      <a:gd name="T31" fmla="*/ 294 h 997"/>
                      <a:gd name="T32" fmla="*/ 498 w 3101"/>
                      <a:gd name="T33" fmla="*/ 298 h 997"/>
                      <a:gd name="T34" fmla="*/ 494 w 3101"/>
                      <a:gd name="T35" fmla="*/ 286 h 997"/>
                      <a:gd name="T36" fmla="*/ 485 w 3101"/>
                      <a:gd name="T37" fmla="*/ 278 h 997"/>
                      <a:gd name="T38" fmla="*/ 474 w 3101"/>
                      <a:gd name="T39" fmla="*/ 273 h 997"/>
                      <a:gd name="T40" fmla="*/ 461 w 3101"/>
                      <a:gd name="T41" fmla="*/ 272 h 997"/>
                      <a:gd name="T42" fmla="*/ 449 w 3101"/>
                      <a:gd name="T43" fmla="*/ 275 h 997"/>
                      <a:gd name="T44" fmla="*/ 439 w 3101"/>
                      <a:gd name="T45" fmla="*/ 281 h 997"/>
                      <a:gd name="T46" fmla="*/ 433 w 3101"/>
                      <a:gd name="T47" fmla="*/ 291 h 997"/>
                      <a:gd name="T48" fmla="*/ 331 w 3101"/>
                      <a:gd name="T49" fmla="*/ 301 h 997"/>
                      <a:gd name="T50" fmla="*/ 329 w 3101"/>
                      <a:gd name="T51" fmla="*/ 288 h 997"/>
                      <a:gd name="T52" fmla="*/ 321 w 3101"/>
                      <a:gd name="T53" fmla="*/ 280 h 997"/>
                      <a:gd name="T54" fmla="*/ 310 w 3101"/>
                      <a:gd name="T55" fmla="*/ 274 h 997"/>
                      <a:gd name="T56" fmla="*/ 298 w 3101"/>
                      <a:gd name="T57" fmla="*/ 273 h 997"/>
                      <a:gd name="T58" fmla="*/ 286 w 3101"/>
                      <a:gd name="T59" fmla="*/ 274 h 997"/>
                      <a:gd name="T60" fmla="*/ 275 w 3101"/>
                      <a:gd name="T61" fmla="*/ 280 h 997"/>
                      <a:gd name="T62" fmla="*/ 268 w 3101"/>
                      <a:gd name="T63" fmla="*/ 288 h 997"/>
                      <a:gd name="T64" fmla="*/ 265 w 3101"/>
                      <a:gd name="T65" fmla="*/ 301 h 997"/>
                      <a:gd name="T66" fmla="*/ 164 w 3101"/>
                      <a:gd name="T67" fmla="*/ 291 h 997"/>
                      <a:gd name="T68" fmla="*/ 157 w 3101"/>
                      <a:gd name="T69" fmla="*/ 282 h 997"/>
                      <a:gd name="T70" fmla="*/ 147 w 3101"/>
                      <a:gd name="T71" fmla="*/ 275 h 997"/>
                      <a:gd name="T72" fmla="*/ 135 w 3101"/>
                      <a:gd name="T73" fmla="*/ 273 h 997"/>
                      <a:gd name="T74" fmla="*/ 122 w 3101"/>
                      <a:gd name="T75" fmla="*/ 274 h 997"/>
                      <a:gd name="T76" fmla="*/ 111 w 3101"/>
                      <a:gd name="T77" fmla="*/ 278 h 997"/>
                      <a:gd name="T78" fmla="*/ 102 w 3101"/>
                      <a:gd name="T79" fmla="*/ 286 h 997"/>
                      <a:gd name="T80" fmla="*/ 98 w 3101"/>
                      <a:gd name="T81" fmla="*/ 298 h 997"/>
                      <a:gd name="T82" fmla="*/ 23 w 3101"/>
                      <a:gd name="T83" fmla="*/ 267 h 997"/>
                      <a:gd name="T84" fmla="*/ 199 w 3101"/>
                      <a:gd name="T85" fmla="*/ 59 h 997"/>
                      <a:gd name="T86" fmla="*/ 198 w 3101"/>
                      <a:gd name="T87" fmla="*/ 13 h 997"/>
                      <a:gd name="T88" fmla="*/ 203 w 3101"/>
                      <a:gd name="T89" fmla="*/ 3 h 997"/>
                      <a:gd name="T90" fmla="*/ 208 w 3101"/>
                      <a:gd name="T91" fmla="*/ 1 h 997"/>
                      <a:gd name="T92" fmla="*/ 217 w 3101"/>
                      <a:gd name="T93" fmla="*/ 3 h 997"/>
                      <a:gd name="T94" fmla="*/ 220 w 3101"/>
                      <a:gd name="T95" fmla="*/ 8 h 997"/>
                      <a:gd name="T96" fmla="*/ 223 w 3101"/>
                      <a:gd name="T97" fmla="*/ 19 h 997"/>
                      <a:gd name="T98" fmla="*/ 706 w 3101"/>
                      <a:gd name="T99" fmla="*/ 19 h 997"/>
                      <a:gd name="T100" fmla="*/ 709 w 3101"/>
                      <a:gd name="T101" fmla="*/ 8 h 997"/>
                      <a:gd name="T102" fmla="*/ 712 w 3101"/>
                      <a:gd name="T103" fmla="*/ 3 h 997"/>
                      <a:gd name="T104" fmla="*/ 721 w 3101"/>
                      <a:gd name="T105" fmla="*/ 1 h 997"/>
                      <a:gd name="T106" fmla="*/ 728 w 3101"/>
                      <a:gd name="T107" fmla="*/ 5 h 997"/>
                      <a:gd name="T108" fmla="*/ 731 w 3101"/>
                      <a:gd name="T109" fmla="*/ 13 h 997"/>
                      <a:gd name="T110" fmla="*/ 730 w 3101"/>
                      <a:gd name="T111" fmla="*/ 59 h 997"/>
                      <a:gd name="T112" fmla="*/ 906 w 3101"/>
                      <a:gd name="T113" fmla="*/ 267 h 997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</a:gdLst>
                    <a:ahLst/>
                    <a:cxnLst>
                      <a:cxn ang="T114">
                        <a:pos x="T0" y="T1"/>
                      </a:cxn>
                      <a:cxn ang="T115">
                        <a:pos x="T2" y="T3"/>
                      </a:cxn>
                      <a:cxn ang="T116">
                        <a:pos x="T4" y="T5"/>
                      </a:cxn>
                      <a:cxn ang="T117">
                        <a:pos x="T6" y="T7"/>
                      </a:cxn>
                      <a:cxn ang="T118">
                        <a:pos x="T8" y="T9"/>
                      </a:cxn>
                      <a:cxn ang="T119">
                        <a:pos x="T10" y="T11"/>
                      </a:cxn>
                      <a:cxn ang="T120">
                        <a:pos x="T12" y="T13"/>
                      </a:cxn>
                      <a:cxn ang="T121">
                        <a:pos x="T14" y="T15"/>
                      </a:cxn>
                      <a:cxn ang="T122">
                        <a:pos x="T16" y="T17"/>
                      </a:cxn>
                      <a:cxn ang="T123">
                        <a:pos x="T18" y="T19"/>
                      </a:cxn>
                      <a:cxn ang="T124">
                        <a:pos x="T20" y="T21"/>
                      </a:cxn>
                      <a:cxn ang="T125">
                        <a:pos x="T22" y="T23"/>
                      </a:cxn>
                      <a:cxn ang="T126">
                        <a:pos x="T24" y="T25"/>
                      </a:cxn>
                      <a:cxn ang="T127">
                        <a:pos x="T26" y="T27"/>
                      </a:cxn>
                      <a:cxn ang="T128">
                        <a:pos x="T28" y="T29"/>
                      </a:cxn>
                      <a:cxn ang="T129">
                        <a:pos x="T30" y="T31"/>
                      </a:cxn>
                      <a:cxn ang="T130">
                        <a:pos x="T32" y="T33"/>
                      </a:cxn>
                      <a:cxn ang="T131">
                        <a:pos x="T34" y="T35"/>
                      </a:cxn>
                      <a:cxn ang="T132">
                        <a:pos x="T36" y="T37"/>
                      </a:cxn>
                      <a:cxn ang="T133">
                        <a:pos x="T38" y="T39"/>
                      </a:cxn>
                      <a:cxn ang="T134">
                        <a:pos x="T40" y="T41"/>
                      </a:cxn>
                      <a:cxn ang="T135">
                        <a:pos x="T42" y="T43"/>
                      </a:cxn>
                      <a:cxn ang="T136">
                        <a:pos x="T44" y="T45"/>
                      </a:cxn>
                      <a:cxn ang="T137">
                        <a:pos x="T46" y="T47"/>
                      </a:cxn>
                      <a:cxn ang="T138">
                        <a:pos x="T48" y="T49"/>
                      </a:cxn>
                      <a:cxn ang="T139">
                        <a:pos x="T50" y="T51"/>
                      </a:cxn>
                      <a:cxn ang="T140">
                        <a:pos x="T52" y="T53"/>
                      </a:cxn>
                      <a:cxn ang="T141">
                        <a:pos x="T54" y="T55"/>
                      </a:cxn>
                      <a:cxn ang="T142">
                        <a:pos x="T56" y="T57"/>
                      </a:cxn>
                      <a:cxn ang="T143">
                        <a:pos x="T58" y="T59"/>
                      </a:cxn>
                      <a:cxn ang="T144">
                        <a:pos x="T60" y="T61"/>
                      </a:cxn>
                      <a:cxn ang="T145">
                        <a:pos x="T62" y="T63"/>
                      </a:cxn>
                      <a:cxn ang="T146">
                        <a:pos x="T64" y="T65"/>
                      </a:cxn>
                      <a:cxn ang="T147">
                        <a:pos x="T66" y="T67"/>
                      </a:cxn>
                      <a:cxn ang="T148">
                        <a:pos x="T68" y="T69"/>
                      </a:cxn>
                      <a:cxn ang="T149">
                        <a:pos x="T70" y="T71"/>
                      </a:cxn>
                      <a:cxn ang="T150">
                        <a:pos x="T72" y="T73"/>
                      </a:cxn>
                      <a:cxn ang="T151">
                        <a:pos x="T74" y="T75"/>
                      </a:cxn>
                      <a:cxn ang="T152">
                        <a:pos x="T76" y="T77"/>
                      </a:cxn>
                      <a:cxn ang="T153">
                        <a:pos x="T78" y="T79"/>
                      </a:cxn>
                      <a:cxn ang="T154">
                        <a:pos x="T80" y="T81"/>
                      </a:cxn>
                      <a:cxn ang="T155">
                        <a:pos x="T82" y="T83"/>
                      </a:cxn>
                      <a:cxn ang="T156">
                        <a:pos x="T84" y="T85"/>
                      </a:cxn>
                      <a:cxn ang="T157">
                        <a:pos x="T86" y="T87"/>
                      </a:cxn>
                      <a:cxn ang="T158">
                        <a:pos x="T88" y="T89"/>
                      </a:cxn>
                      <a:cxn ang="T159">
                        <a:pos x="T90" y="T91"/>
                      </a:cxn>
                      <a:cxn ang="T160">
                        <a:pos x="T92" y="T93"/>
                      </a:cxn>
                      <a:cxn ang="T161">
                        <a:pos x="T94" y="T95"/>
                      </a:cxn>
                      <a:cxn ang="T162">
                        <a:pos x="T96" y="T97"/>
                      </a:cxn>
                      <a:cxn ang="T163">
                        <a:pos x="T98" y="T99"/>
                      </a:cxn>
                      <a:cxn ang="T164">
                        <a:pos x="T100" y="T101"/>
                      </a:cxn>
                      <a:cxn ang="T165">
                        <a:pos x="T102" y="T103"/>
                      </a:cxn>
                      <a:cxn ang="T166">
                        <a:pos x="T104" y="T105"/>
                      </a:cxn>
                      <a:cxn ang="T167">
                        <a:pos x="T106" y="T107"/>
                      </a:cxn>
                      <a:cxn ang="T168">
                        <a:pos x="T108" y="T109"/>
                      </a:cxn>
                      <a:cxn ang="T169">
                        <a:pos x="T110" y="T111"/>
                      </a:cxn>
                      <a:cxn ang="T170">
                        <a:pos x="T112" y="T113"/>
                      </a:cxn>
                    </a:cxnLst>
                    <a:rect l="0" t="0" r="r" b="b"/>
                    <a:pathLst>
                      <a:path w="3101" h="997">
                        <a:moveTo>
                          <a:pt x="2774" y="997"/>
                        </a:moveTo>
                        <a:lnTo>
                          <a:pt x="2773" y="985"/>
                        </a:lnTo>
                        <a:lnTo>
                          <a:pt x="2771" y="973"/>
                        </a:lnTo>
                        <a:lnTo>
                          <a:pt x="2768" y="963"/>
                        </a:lnTo>
                        <a:lnTo>
                          <a:pt x="2764" y="953"/>
                        </a:lnTo>
                        <a:lnTo>
                          <a:pt x="2760" y="945"/>
                        </a:lnTo>
                        <a:lnTo>
                          <a:pt x="2753" y="936"/>
                        </a:lnTo>
                        <a:lnTo>
                          <a:pt x="2746" y="929"/>
                        </a:lnTo>
                        <a:lnTo>
                          <a:pt x="2738" y="923"/>
                        </a:lnTo>
                        <a:lnTo>
                          <a:pt x="2730" y="917"/>
                        </a:lnTo>
                        <a:lnTo>
                          <a:pt x="2722" y="912"/>
                        </a:lnTo>
                        <a:lnTo>
                          <a:pt x="2712" y="908"/>
                        </a:lnTo>
                        <a:lnTo>
                          <a:pt x="2703" y="905"/>
                        </a:lnTo>
                        <a:lnTo>
                          <a:pt x="2693" y="902"/>
                        </a:lnTo>
                        <a:lnTo>
                          <a:pt x="2683" y="899"/>
                        </a:lnTo>
                        <a:lnTo>
                          <a:pt x="2672" y="898"/>
                        </a:lnTo>
                        <a:lnTo>
                          <a:pt x="2662" y="898"/>
                        </a:lnTo>
                        <a:lnTo>
                          <a:pt x="2651" y="898"/>
                        </a:lnTo>
                        <a:lnTo>
                          <a:pt x="2641" y="900"/>
                        </a:lnTo>
                        <a:lnTo>
                          <a:pt x="2630" y="903"/>
                        </a:lnTo>
                        <a:lnTo>
                          <a:pt x="2621" y="905"/>
                        </a:lnTo>
                        <a:lnTo>
                          <a:pt x="2611" y="909"/>
                        </a:lnTo>
                        <a:lnTo>
                          <a:pt x="2602" y="913"/>
                        </a:lnTo>
                        <a:lnTo>
                          <a:pt x="2592" y="917"/>
                        </a:lnTo>
                        <a:lnTo>
                          <a:pt x="2585" y="924"/>
                        </a:lnTo>
                        <a:lnTo>
                          <a:pt x="2576" y="930"/>
                        </a:lnTo>
                        <a:lnTo>
                          <a:pt x="2570" y="937"/>
                        </a:lnTo>
                        <a:lnTo>
                          <a:pt x="2564" y="946"/>
                        </a:lnTo>
                        <a:lnTo>
                          <a:pt x="2558" y="954"/>
                        </a:lnTo>
                        <a:lnTo>
                          <a:pt x="2555" y="964"/>
                        </a:lnTo>
                        <a:lnTo>
                          <a:pt x="2552" y="974"/>
                        </a:lnTo>
                        <a:lnTo>
                          <a:pt x="2550" y="985"/>
                        </a:lnTo>
                        <a:lnTo>
                          <a:pt x="2549" y="997"/>
                        </a:lnTo>
                        <a:lnTo>
                          <a:pt x="2217" y="997"/>
                        </a:lnTo>
                        <a:lnTo>
                          <a:pt x="2217" y="986"/>
                        </a:lnTo>
                        <a:lnTo>
                          <a:pt x="2215" y="974"/>
                        </a:lnTo>
                        <a:lnTo>
                          <a:pt x="2212" y="965"/>
                        </a:lnTo>
                        <a:lnTo>
                          <a:pt x="2208" y="955"/>
                        </a:lnTo>
                        <a:lnTo>
                          <a:pt x="2202" y="947"/>
                        </a:lnTo>
                        <a:lnTo>
                          <a:pt x="2197" y="938"/>
                        </a:lnTo>
                        <a:lnTo>
                          <a:pt x="2190" y="931"/>
                        </a:lnTo>
                        <a:lnTo>
                          <a:pt x="2182" y="925"/>
                        </a:lnTo>
                        <a:lnTo>
                          <a:pt x="2174" y="919"/>
                        </a:lnTo>
                        <a:lnTo>
                          <a:pt x="2166" y="915"/>
                        </a:lnTo>
                        <a:lnTo>
                          <a:pt x="2156" y="911"/>
                        </a:lnTo>
                        <a:lnTo>
                          <a:pt x="2147" y="908"/>
                        </a:lnTo>
                        <a:lnTo>
                          <a:pt x="2137" y="905"/>
                        </a:lnTo>
                        <a:lnTo>
                          <a:pt x="2127" y="903"/>
                        </a:lnTo>
                        <a:lnTo>
                          <a:pt x="2116" y="902"/>
                        </a:lnTo>
                        <a:lnTo>
                          <a:pt x="2106" y="902"/>
                        </a:lnTo>
                        <a:lnTo>
                          <a:pt x="2096" y="903"/>
                        </a:lnTo>
                        <a:lnTo>
                          <a:pt x="2086" y="904"/>
                        </a:lnTo>
                        <a:lnTo>
                          <a:pt x="2075" y="905"/>
                        </a:lnTo>
                        <a:lnTo>
                          <a:pt x="2066" y="908"/>
                        </a:lnTo>
                        <a:lnTo>
                          <a:pt x="2055" y="911"/>
                        </a:lnTo>
                        <a:lnTo>
                          <a:pt x="2047" y="915"/>
                        </a:lnTo>
                        <a:lnTo>
                          <a:pt x="2037" y="920"/>
                        </a:lnTo>
                        <a:lnTo>
                          <a:pt x="2030" y="926"/>
                        </a:lnTo>
                        <a:lnTo>
                          <a:pt x="2022" y="932"/>
                        </a:lnTo>
                        <a:lnTo>
                          <a:pt x="2015" y="939"/>
                        </a:lnTo>
                        <a:lnTo>
                          <a:pt x="2010" y="947"/>
                        </a:lnTo>
                        <a:lnTo>
                          <a:pt x="2004" y="955"/>
                        </a:lnTo>
                        <a:lnTo>
                          <a:pt x="2000" y="965"/>
                        </a:lnTo>
                        <a:lnTo>
                          <a:pt x="1997" y="974"/>
                        </a:lnTo>
                        <a:lnTo>
                          <a:pt x="1995" y="986"/>
                        </a:lnTo>
                        <a:lnTo>
                          <a:pt x="1995" y="997"/>
                        </a:lnTo>
                        <a:lnTo>
                          <a:pt x="1663" y="997"/>
                        </a:lnTo>
                        <a:lnTo>
                          <a:pt x="1662" y="986"/>
                        </a:lnTo>
                        <a:lnTo>
                          <a:pt x="1660" y="974"/>
                        </a:lnTo>
                        <a:lnTo>
                          <a:pt x="1657" y="965"/>
                        </a:lnTo>
                        <a:lnTo>
                          <a:pt x="1653" y="955"/>
                        </a:lnTo>
                        <a:lnTo>
                          <a:pt x="1648" y="947"/>
                        </a:lnTo>
                        <a:lnTo>
                          <a:pt x="1642" y="939"/>
                        </a:lnTo>
                        <a:lnTo>
                          <a:pt x="1635" y="932"/>
                        </a:lnTo>
                        <a:lnTo>
                          <a:pt x="1627" y="926"/>
                        </a:lnTo>
                        <a:lnTo>
                          <a:pt x="1620" y="920"/>
                        </a:lnTo>
                        <a:lnTo>
                          <a:pt x="1611" y="915"/>
                        </a:lnTo>
                        <a:lnTo>
                          <a:pt x="1601" y="911"/>
                        </a:lnTo>
                        <a:lnTo>
                          <a:pt x="1592" y="908"/>
                        </a:lnTo>
                        <a:lnTo>
                          <a:pt x="1582" y="905"/>
                        </a:lnTo>
                        <a:lnTo>
                          <a:pt x="1572" y="904"/>
                        </a:lnTo>
                        <a:lnTo>
                          <a:pt x="1561" y="903"/>
                        </a:lnTo>
                        <a:lnTo>
                          <a:pt x="1551" y="902"/>
                        </a:lnTo>
                        <a:lnTo>
                          <a:pt x="1540" y="902"/>
                        </a:lnTo>
                        <a:lnTo>
                          <a:pt x="1529" y="903"/>
                        </a:lnTo>
                        <a:lnTo>
                          <a:pt x="1519" y="905"/>
                        </a:lnTo>
                        <a:lnTo>
                          <a:pt x="1509" y="908"/>
                        </a:lnTo>
                        <a:lnTo>
                          <a:pt x="1500" y="911"/>
                        </a:lnTo>
                        <a:lnTo>
                          <a:pt x="1490" y="915"/>
                        </a:lnTo>
                        <a:lnTo>
                          <a:pt x="1481" y="919"/>
                        </a:lnTo>
                        <a:lnTo>
                          <a:pt x="1474" y="925"/>
                        </a:lnTo>
                        <a:lnTo>
                          <a:pt x="1465" y="931"/>
                        </a:lnTo>
                        <a:lnTo>
                          <a:pt x="1459" y="938"/>
                        </a:lnTo>
                        <a:lnTo>
                          <a:pt x="1453" y="947"/>
                        </a:lnTo>
                        <a:lnTo>
                          <a:pt x="1448" y="955"/>
                        </a:lnTo>
                        <a:lnTo>
                          <a:pt x="1444" y="965"/>
                        </a:lnTo>
                        <a:lnTo>
                          <a:pt x="1441" y="974"/>
                        </a:lnTo>
                        <a:lnTo>
                          <a:pt x="1439" y="986"/>
                        </a:lnTo>
                        <a:lnTo>
                          <a:pt x="1438" y="997"/>
                        </a:lnTo>
                        <a:lnTo>
                          <a:pt x="1106" y="997"/>
                        </a:lnTo>
                        <a:lnTo>
                          <a:pt x="1106" y="986"/>
                        </a:lnTo>
                        <a:lnTo>
                          <a:pt x="1104" y="974"/>
                        </a:lnTo>
                        <a:lnTo>
                          <a:pt x="1101" y="965"/>
                        </a:lnTo>
                        <a:lnTo>
                          <a:pt x="1097" y="955"/>
                        </a:lnTo>
                        <a:lnTo>
                          <a:pt x="1091" y="947"/>
                        </a:lnTo>
                        <a:lnTo>
                          <a:pt x="1086" y="939"/>
                        </a:lnTo>
                        <a:lnTo>
                          <a:pt x="1079" y="932"/>
                        </a:lnTo>
                        <a:lnTo>
                          <a:pt x="1071" y="926"/>
                        </a:lnTo>
                        <a:lnTo>
                          <a:pt x="1064" y="920"/>
                        </a:lnTo>
                        <a:lnTo>
                          <a:pt x="1054" y="915"/>
                        </a:lnTo>
                        <a:lnTo>
                          <a:pt x="1046" y="912"/>
                        </a:lnTo>
                        <a:lnTo>
                          <a:pt x="1035" y="908"/>
                        </a:lnTo>
                        <a:lnTo>
                          <a:pt x="1026" y="906"/>
                        </a:lnTo>
                        <a:lnTo>
                          <a:pt x="1015" y="904"/>
                        </a:lnTo>
                        <a:lnTo>
                          <a:pt x="1005" y="903"/>
                        </a:lnTo>
                        <a:lnTo>
                          <a:pt x="995" y="903"/>
                        </a:lnTo>
                        <a:lnTo>
                          <a:pt x="985" y="903"/>
                        </a:lnTo>
                        <a:lnTo>
                          <a:pt x="974" y="904"/>
                        </a:lnTo>
                        <a:lnTo>
                          <a:pt x="964" y="906"/>
                        </a:lnTo>
                        <a:lnTo>
                          <a:pt x="954" y="908"/>
                        </a:lnTo>
                        <a:lnTo>
                          <a:pt x="945" y="912"/>
                        </a:lnTo>
                        <a:lnTo>
                          <a:pt x="935" y="915"/>
                        </a:lnTo>
                        <a:lnTo>
                          <a:pt x="926" y="920"/>
                        </a:lnTo>
                        <a:lnTo>
                          <a:pt x="919" y="926"/>
                        </a:lnTo>
                        <a:lnTo>
                          <a:pt x="911" y="932"/>
                        </a:lnTo>
                        <a:lnTo>
                          <a:pt x="904" y="939"/>
                        </a:lnTo>
                        <a:lnTo>
                          <a:pt x="899" y="947"/>
                        </a:lnTo>
                        <a:lnTo>
                          <a:pt x="893" y="955"/>
                        </a:lnTo>
                        <a:lnTo>
                          <a:pt x="889" y="965"/>
                        </a:lnTo>
                        <a:lnTo>
                          <a:pt x="886" y="974"/>
                        </a:lnTo>
                        <a:lnTo>
                          <a:pt x="884" y="986"/>
                        </a:lnTo>
                        <a:lnTo>
                          <a:pt x="884" y="997"/>
                        </a:lnTo>
                        <a:lnTo>
                          <a:pt x="552" y="997"/>
                        </a:lnTo>
                        <a:lnTo>
                          <a:pt x="551" y="986"/>
                        </a:lnTo>
                        <a:lnTo>
                          <a:pt x="549" y="975"/>
                        </a:lnTo>
                        <a:lnTo>
                          <a:pt x="546" y="965"/>
                        </a:lnTo>
                        <a:lnTo>
                          <a:pt x="543" y="956"/>
                        </a:lnTo>
                        <a:lnTo>
                          <a:pt x="537" y="948"/>
                        </a:lnTo>
                        <a:lnTo>
                          <a:pt x="531" y="939"/>
                        </a:lnTo>
                        <a:lnTo>
                          <a:pt x="525" y="933"/>
                        </a:lnTo>
                        <a:lnTo>
                          <a:pt x="516" y="927"/>
                        </a:lnTo>
                        <a:lnTo>
                          <a:pt x="509" y="922"/>
                        </a:lnTo>
                        <a:lnTo>
                          <a:pt x="499" y="916"/>
                        </a:lnTo>
                        <a:lnTo>
                          <a:pt x="490" y="912"/>
                        </a:lnTo>
                        <a:lnTo>
                          <a:pt x="480" y="909"/>
                        </a:lnTo>
                        <a:lnTo>
                          <a:pt x="471" y="907"/>
                        </a:lnTo>
                        <a:lnTo>
                          <a:pt x="460" y="905"/>
                        </a:lnTo>
                        <a:lnTo>
                          <a:pt x="450" y="904"/>
                        </a:lnTo>
                        <a:lnTo>
                          <a:pt x="439" y="903"/>
                        </a:lnTo>
                        <a:lnTo>
                          <a:pt x="429" y="904"/>
                        </a:lnTo>
                        <a:lnTo>
                          <a:pt x="418" y="905"/>
                        </a:lnTo>
                        <a:lnTo>
                          <a:pt x="408" y="906"/>
                        </a:lnTo>
                        <a:lnTo>
                          <a:pt x="398" y="909"/>
                        </a:lnTo>
                        <a:lnTo>
                          <a:pt x="389" y="912"/>
                        </a:lnTo>
                        <a:lnTo>
                          <a:pt x="379" y="916"/>
                        </a:lnTo>
                        <a:lnTo>
                          <a:pt x="371" y="920"/>
                        </a:lnTo>
                        <a:lnTo>
                          <a:pt x="363" y="926"/>
                        </a:lnTo>
                        <a:lnTo>
                          <a:pt x="355" y="932"/>
                        </a:lnTo>
                        <a:lnTo>
                          <a:pt x="348" y="939"/>
                        </a:lnTo>
                        <a:lnTo>
                          <a:pt x="341" y="947"/>
                        </a:lnTo>
                        <a:lnTo>
                          <a:pt x="337" y="955"/>
                        </a:lnTo>
                        <a:lnTo>
                          <a:pt x="333" y="965"/>
                        </a:lnTo>
                        <a:lnTo>
                          <a:pt x="330" y="975"/>
                        </a:lnTo>
                        <a:lnTo>
                          <a:pt x="328" y="986"/>
                        </a:lnTo>
                        <a:lnTo>
                          <a:pt x="327" y="997"/>
                        </a:lnTo>
                        <a:lnTo>
                          <a:pt x="0" y="997"/>
                        </a:lnTo>
                        <a:lnTo>
                          <a:pt x="0" y="883"/>
                        </a:lnTo>
                        <a:lnTo>
                          <a:pt x="78" y="883"/>
                        </a:lnTo>
                        <a:lnTo>
                          <a:pt x="607" y="271"/>
                        </a:lnTo>
                        <a:lnTo>
                          <a:pt x="664" y="195"/>
                        </a:lnTo>
                        <a:lnTo>
                          <a:pt x="658" y="195"/>
                        </a:lnTo>
                        <a:lnTo>
                          <a:pt x="664" y="195"/>
                        </a:lnTo>
                        <a:lnTo>
                          <a:pt x="658" y="195"/>
                        </a:lnTo>
                        <a:lnTo>
                          <a:pt x="658" y="62"/>
                        </a:lnTo>
                        <a:lnTo>
                          <a:pt x="660" y="53"/>
                        </a:lnTo>
                        <a:lnTo>
                          <a:pt x="661" y="44"/>
                        </a:lnTo>
                        <a:lnTo>
                          <a:pt x="664" y="35"/>
                        </a:lnTo>
                        <a:lnTo>
                          <a:pt x="668" y="26"/>
                        </a:lnTo>
                        <a:lnTo>
                          <a:pt x="672" y="18"/>
                        </a:lnTo>
                        <a:lnTo>
                          <a:pt x="677" y="11"/>
                        </a:lnTo>
                        <a:lnTo>
                          <a:pt x="682" y="8"/>
                        </a:lnTo>
                        <a:lnTo>
                          <a:pt x="685" y="6"/>
                        </a:lnTo>
                        <a:lnTo>
                          <a:pt x="689" y="3"/>
                        </a:lnTo>
                        <a:lnTo>
                          <a:pt x="693" y="2"/>
                        </a:lnTo>
                        <a:lnTo>
                          <a:pt x="701" y="0"/>
                        </a:lnTo>
                        <a:lnTo>
                          <a:pt x="707" y="2"/>
                        </a:lnTo>
                        <a:lnTo>
                          <a:pt x="716" y="6"/>
                        </a:lnTo>
                        <a:lnTo>
                          <a:pt x="724" y="11"/>
                        </a:lnTo>
                        <a:lnTo>
                          <a:pt x="727" y="14"/>
                        </a:lnTo>
                        <a:lnTo>
                          <a:pt x="730" y="18"/>
                        </a:lnTo>
                        <a:lnTo>
                          <a:pt x="733" y="21"/>
                        </a:lnTo>
                        <a:lnTo>
                          <a:pt x="735" y="26"/>
                        </a:lnTo>
                        <a:lnTo>
                          <a:pt x="738" y="35"/>
                        </a:lnTo>
                        <a:lnTo>
                          <a:pt x="742" y="44"/>
                        </a:lnTo>
                        <a:lnTo>
                          <a:pt x="743" y="53"/>
                        </a:lnTo>
                        <a:lnTo>
                          <a:pt x="744" y="62"/>
                        </a:lnTo>
                        <a:lnTo>
                          <a:pt x="744" y="176"/>
                        </a:lnTo>
                        <a:lnTo>
                          <a:pt x="1551" y="176"/>
                        </a:lnTo>
                        <a:lnTo>
                          <a:pt x="2357" y="176"/>
                        </a:lnTo>
                        <a:lnTo>
                          <a:pt x="2357" y="62"/>
                        </a:lnTo>
                        <a:lnTo>
                          <a:pt x="2358" y="53"/>
                        </a:lnTo>
                        <a:lnTo>
                          <a:pt x="2359" y="44"/>
                        </a:lnTo>
                        <a:lnTo>
                          <a:pt x="2363" y="35"/>
                        </a:lnTo>
                        <a:lnTo>
                          <a:pt x="2366" y="26"/>
                        </a:lnTo>
                        <a:lnTo>
                          <a:pt x="2368" y="21"/>
                        </a:lnTo>
                        <a:lnTo>
                          <a:pt x="2371" y="18"/>
                        </a:lnTo>
                        <a:lnTo>
                          <a:pt x="2374" y="14"/>
                        </a:lnTo>
                        <a:lnTo>
                          <a:pt x="2377" y="11"/>
                        </a:lnTo>
                        <a:lnTo>
                          <a:pt x="2385" y="6"/>
                        </a:lnTo>
                        <a:lnTo>
                          <a:pt x="2394" y="2"/>
                        </a:lnTo>
                        <a:lnTo>
                          <a:pt x="2399" y="0"/>
                        </a:lnTo>
                        <a:lnTo>
                          <a:pt x="2406" y="2"/>
                        </a:lnTo>
                        <a:lnTo>
                          <a:pt x="2414" y="6"/>
                        </a:lnTo>
                        <a:lnTo>
                          <a:pt x="2423" y="11"/>
                        </a:lnTo>
                        <a:lnTo>
                          <a:pt x="2426" y="14"/>
                        </a:lnTo>
                        <a:lnTo>
                          <a:pt x="2429" y="18"/>
                        </a:lnTo>
                        <a:lnTo>
                          <a:pt x="2431" y="21"/>
                        </a:lnTo>
                        <a:lnTo>
                          <a:pt x="2433" y="26"/>
                        </a:lnTo>
                        <a:lnTo>
                          <a:pt x="2437" y="35"/>
                        </a:lnTo>
                        <a:lnTo>
                          <a:pt x="2439" y="44"/>
                        </a:lnTo>
                        <a:lnTo>
                          <a:pt x="2441" y="53"/>
                        </a:lnTo>
                        <a:lnTo>
                          <a:pt x="2443" y="62"/>
                        </a:lnTo>
                        <a:lnTo>
                          <a:pt x="2443" y="195"/>
                        </a:lnTo>
                        <a:lnTo>
                          <a:pt x="2437" y="195"/>
                        </a:lnTo>
                        <a:lnTo>
                          <a:pt x="2437" y="197"/>
                        </a:lnTo>
                        <a:lnTo>
                          <a:pt x="2437" y="195"/>
                        </a:lnTo>
                        <a:lnTo>
                          <a:pt x="2495" y="271"/>
                        </a:lnTo>
                        <a:lnTo>
                          <a:pt x="3023" y="883"/>
                        </a:lnTo>
                        <a:lnTo>
                          <a:pt x="3101" y="883"/>
                        </a:lnTo>
                        <a:lnTo>
                          <a:pt x="3101" y="997"/>
                        </a:lnTo>
                        <a:lnTo>
                          <a:pt x="2774" y="99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" name="Rectangle 4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404" y="2026"/>
                    <a:ext cx="5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7" name="Rectangle 4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404" y="2026"/>
                    <a:ext cx="5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8" name="Rectangle 4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97" y="1954"/>
                    <a:ext cx="71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9" name="Rectangle 4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97" y="1954"/>
                    <a:ext cx="71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0" name="Freeform 48"/>
                  <p:cNvSpPr>
                    <a:spLocks noChangeAspect="1"/>
                  </p:cNvSpPr>
                  <p:nvPr/>
                </p:nvSpPr>
                <p:spPr bwMode="auto">
                  <a:xfrm>
                    <a:off x="2111" y="1110"/>
                    <a:ext cx="157" cy="301"/>
                  </a:xfrm>
                  <a:custGeom>
                    <a:avLst/>
                    <a:gdLst>
                      <a:gd name="T0" fmla="*/ 93 w 519"/>
                      <a:gd name="T1" fmla="*/ 84 h 1005"/>
                      <a:gd name="T2" fmla="*/ 93 w 519"/>
                      <a:gd name="T3" fmla="*/ 72 h 1005"/>
                      <a:gd name="T4" fmla="*/ 87 w 519"/>
                      <a:gd name="T5" fmla="*/ 72 h 1005"/>
                      <a:gd name="T6" fmla="*/ 87 w 519"/>
                      <a:gd name="T7" fmla="*/ 36 h 1005"/>
                      <a:gd name="T8" fmla="*/ 85 w 519"/>
                      <a:gd name="T9" fmla="*/ 23 h 1005"/>
                      <a:gd name="T10" fmla="*/ 78 w 519"/>
                      <a:gd name="T11" fmla="*/ 0 h 1005"/>
                      <a:gd name="T12" fmla="*/ 72 w 519"/>
                      <a:gd name="T13" fmla="*/ 23 h 1005"/>
                      <a:gd name="T14" fmla="*/ 70 w 519"/>
                      <a:gd name="T15" fmla="*/ 36 h 1005"/>
                      <a:gd name="T16" fmla="*/ 70 w 519"/>
                      <a:gd name="T17" fmla="*/ 72 h 1005"/>
                      <a:gd name="T18" fmla="*/ 64 w 519"/>
                      <a:gd name="T19" fmla="*/ 72 h 1005"/>
                      <a:gd name="T20" fmla="*/ 64 w 519"/>
                      <a:gd name="T21" fmla="*/ 84 h 1005"/>
                      <a:gd name="T22" fmla="*/ 0 w 519"/>
                      <a:gd name="T23" fmla="*/ 277 h 1005"/>
                      <a:gd name="T24" fmla="*/ 2 w 519"/>
                      <a:gd name="T25" fmla="*/ 281 h 1005"/>
                      <a:gd name="T26" fmla="*/ 3 w 519"/>
                      <a:gd name="T27" fmla="*/ 284 h 1005"/>
                      <a:gd name="T28" fmla="*/ 4 w 519"/>
                      <a:gd name="T29" fmla="*/ 287 h 1005"/>
                      <a:gd name="T30" fmla="*/ 5 w 519"/>
                      <a:gd name="T31" fmla="*/ 290 h 1005"/>
                      <a:gd name="T32" fmla="*/ 6 w 519"/>
                      <a:gd name="T33" fmla="*/ 295 h 1005"/>
                      <a:gd name="T34" fmla="*/ 7 w 519"/>
                      <a:gd name="T35" fmla="*/ 301 h 1005"/>
                      <a:gd name="T36" fmla="*/ 150 w 519"/>
                      <a:gd name="T37" fmla="*/ 301 h 1005"/>
                      <a:gd name="T38" fmla="*/ 151 w 519"/>
                      <a:gd name="T39" fmla="*/ 294 h 1005"/>
                      <a:gd name="T40" fmla="*/ 152 w 519"/>
                      <a:gd name="T41" fmla="*/ 288 h 1005"/>
                      <a:gd name="T42" fmla="*/ 154 w 519"/>
                      <a:gd name="T43" fmla="*/ 282 h 1005"/>
                      <a:gd name="T44" fmla="*/ 157 w 519"/>
                      <a:gd name="T45" fmla="*/ 277 h 1005"/>
                      <a:gd name="T46" fmla="*/ 93 w 519"/>
                      <a:gd name="T47" fmla="*/ 84 h 100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519" h="1005">
                        <a:moveTo>
                          <a:pt x="307" y="281"/>
                        </a:moveTo>
                        <a:lnTo>
                          <a:pt x="307" y="240"/>
                        </a:lnTo>
                        <a:lnTo>
                          <a:pt x="288" y="240"/>
                        </a:lnTo>
                        <a:lnTo>
                          <a:pt x="288" y="121"/>
                        </a:lnTo>
                        <a:lnTo>
                          <a:pt x="280" y="76"/>
                        </a:lnTo>
                        <a:lnTo>
                          <a:pt x="259" y="0"/>
                        </a:lnTo>
                        <a:lnTo>
                          <a:pt x="237" y="76"/>
                        </a:lnTo>
                        <a:lnTo>
                          <a:pt x="230" y="121"/>
                        </a:lnTo>
                        <a:lnTo>
                          <a:pt x="230" y="240"/>
                        </a:lnTo>
                        <a:lnTo>
                          <a:pt x="210" y="240"/>
                        </a:lnTo>
                        <a:lnTo>
                          <a:pt x="210" y="281"/>
                        </a:lnTo>
                        <a:lnTo>
                          <a:pt x="0" y="925"/>
                        </a:lnTo>
                        <a:lnTo>
                          <a:pt x="5" y="937"/>
                        </a:lnTo>
                        <a:lnTo>
                          <a:pt x="9" y="948"/>
                        </a:lnTo>
                        <a:lnTo>
                          <a:pt x="13" y="957"/>
                        </a:lnTo>
                        <a:lnTo>
                          <a:pt x="15" y="967"/>
                        </a:lnTo>
                        <a:lnTo>
                          <a:pt x="20" y="984"/>
                        </a:lnTo>
                        <a:lnTo>
                          <a:pt x="23" y="1005"/>
                        </a:lnTo>
                        <a:lnTo>
                          <a:pt x="496" y="1005"/>
                        </a:lnTo>
                        <a:lnTo>
                          <a:pt x="500" y="982"/>
                        </a:lnTo>
                        <a:lnTo>
                          <a:pt x="504" y="961"/>
                        </a:lnTo>
                        <a:lnTo>
                          <a:pt x="510" y="942"/>
                        </a:lnTo>
                        <a:lnTo>
                          <a:pt x="519" y="925"/>
                        </a:lnTo>
                        <a:lnTo>
                          <a:pt x="307" y="28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" name="Freeform 49"/>
                  <p:cNvSpPr>
                    <a:spLocks noChangeAspect="1"/>
                  </p:cNvSpPr>
                  <p:nvPr/>
                </p:nvSpPr>
                <p:spPr bwMode="auto">
                  <a:xfrm>
                    <a:off x="2111" y="1661"/>
                    <a:ext cx="36" cy="79"/>
                  </a:xfrm>
                  <a:custGeom>
                    <a:avLst/>
                    <a:gdLst>
                      <a:gd name="T0" fmla="*/ 36 w 105"/>
                      <a:gd name="T1" fmla="*/ 11 h 246"/>
                      <a:gd name="T2" fmla="*/ 34 w 105"/>
                      <a:gd name="T3" fmla="*/ 8 h 246"/>
                      <a:gd name="T4" fmla="*/ 32 w 105"/>
                      <a:gd name="T5" fmla="*/ 6 h 246"/>
                      <a:gd name="T6" fmla="*/ 29 w 105"/>
                      <a:gd name="T7" fmla="*/ 4 h 246"/>
                      <a:gd name="T8" fmla="*/ 27 w 105"/>
                      <a:gd name="T9" fmla="*/ 2 h 246"/>
                      <a:gd name="T10" fmla="*/ 25 w 105"/>
                      <a:gd name="T11" fmla="*/ 1 h 246"/>
                      <a:gd name="T12" fmla="*/ 22 w 105"/>
                      <a:gd name="T13" fmla="*/ 0 h 246"/>
                      <a:gd name="T14" fmla="*/ 19 w 105"/>
                      <a:gd name="T15" fmla="*/ 0 h 246"/>
                      <a:gd name="T16" fmla="*/ 16 w 105"/>
                      <a:gd name="T17" fmla="*/ 0 h 246"/>
                      <a:gd name="T18" fmla="*/ 14 w 105"/>
                      <a:gd name="T19" fmla="*/ 0 h 246"/>
                      <a:gd name="T20" fmla="*/ 11 w 105"/>
                      <a:gd name="T21" fmla="*/ 1 h 246"/>
                      <a:gd name="T22" fmla="*/ 9 w 105"/>
                      <a:gd name="T23" fmla="*/ 2 h 246"/>
                      <a:gd name="T24" fmla="*/ 7 w 105"/>
                      <a:gd name="T25" fmla="*/ 3 h 246"/>
                      <a:gd name="T26" fmla="*/ 4 w 105"/>
                      <a:gd name="T27" fmla="*/ 4 h 246"/>
                      <a:gd name="T28" fmla="*/ 3 w 105"/>
                      <a:gd name="T29" fmla="*/ 6 h 246"/>
                      <a:gd name="T30" fmla="*/ 1 w 105"/>
                      <a:gd name="T31" fmla="*/ 8 h 246"/>
                      <a:gd name="T32" fmla="*/ 0 w 105"/>
                      <a:gd name="T33" fmla="*/ 11 h 246"/>
                      <a:gd name="T34" fmla="*/ 0 w 105"/>
                      <a:gd name="T35" fmla="*/ 79 h 246"/>
                      <a:gd name="T36" fmla="*/ 36 w 105"/>
                      <a:gd name="T37" fmla="*/ 79 h 246"/>
                      <a:gd name="T38" fmla="*/ 36 w 105"/>
                      <a:gd name="T39" fmla="*/ 11 h 24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0" t="0" r="r" b="b"/>
                    <a:pathLst>
                      <a:path w="105" h="246">
                        <a:moveTo>
                          <a:pt x="105" y="33"/>
                        </a:moveTo>
                        <a:lnTo>
                          <a:pt x="99" y="25"/>
                        </a:lnTo>
                        <a:lnTo>
                          <a:pt x="93" y="18"/>
                        </a:lnTo>
                        <a:lnTo>
                          <a:pt x="86" y="11"/>
                        </a:lnTo>
                        <a:lnTo>
                          <a:pt x="79" y="7"/>
                        </a:lnTo>
                        <a:lnTo>
                          <a:pt x="72" y="3"/>
                        </a:lnTo>
                        <a:lnTo>
                          <a:pt x="63" y="1"/>
                        </a:lnTo>
                        <a:lnTo>
                          <a:pt x="56" y="0"/>
                        </a:lnTo>
                        <a:lnTo>
                          <a:pt x="48" y="0"/>
                        </a:lnTo>
                        <a:lnTo>
                          <a:pt x="40" y="1"/>
                        </a:lnTo>
                        <a:lnTo>
                          <a:pt x="33" y="3"/>
                        </a:lnTo>
                        <a:lnTo>
                          <a:pt x="25" y="6"/>
                        </a:lnTo>
                        <a:lnTo>
                          <a:pt x="19" y="9"/>
                        </a:lnTo>
                        <a:lnTo>
                          <a:pt x="13" y="14"/>
                        </a:lnTo>
                        <a:lnTo>
                          <a:pt x="8" y="20"/>
                        </a:lnTo>
                        <a:lnTo>
                          <a:pt x="3" y="26"/>
                        </a:lnTo>
                        <a:lnTo>
                          <a:pt x="0" y="33"/>
                        </a:lnTo>
                        <a:lnTo>
                          <a:pt x="0" y="246"/>
                        </a:lnTo>
                        <a:lnTo>
                          <a:pt x="105" y="246"/>
                        </a:lnTo>
                        <a:lnTo>
                          <a:pt x="105" y="3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" name="Freeform 50"/>
                  <p:cNvSpPr>
                    <a:spLocks noChangeAspect="1"/>
                  </p:cNvSpPr>
                  <p:nvPr/>
                </p:nvSpPr>
                <p:spPr bwMode="auto">
                  <a:xfrm>
                    <a:off x="3276" y="1661"/>
                    <a:ext cx="29" cy="79"/>
                  </a:xfrm>
                  <a:custGeom>
                    <a:avLst/>
                    <a:gdLst>
                      <a:gd name="T0" fmla="*/ 29 w 105"/>
                      <a:gd name="T1" fmla="*/ 11 h 246"/>
                      <a:gd name="T2" fmla="*/ 28 w 105"/>
                      <a:gd name="T3" fmla="*/ 8 h 246"/>
                      <a:gd name="T4" fmla="*/ 26 w 105"/>
                      <a:gd name="T5" fmla="*/ 6 h 246"/>
                      <a:gd name="T6" fmla="*/ 24 w 105"/>
                      <a:gd name="T7" fmla="*/ 4 h 246"/>
                      <a:gd name="T8" fmla="*/ 22 w 105"/>
                      <a:gd name="T9" fmla="*/ 2 h 246"/>
                      <a:gd name="T10" fmla="*/ 20 w 105"/>
                      <a:gd name="T11" fmla="*/ 1 h 246"/>
                      <a:gd name="T12" fmla="*/ 18 w 105"/>
                      <a:gd name="T13" fmla="*/ 0 h 246"/>
                      <a:gd name="T14" fmla="*/ 16 w 105"/>
                      <a:gd name="T15" fmla="*/ 0 h 246"/>
                      <a:gd name="T16" fmla="*/ 13 w 105"/>
                      <a:gd name="T17" fmla="*/ 0 h 246"/>
                      <a:gd name="T18" fmla="*/ 11 w 105"/>
                      <a:gd name="T19" fmla="*/ 0 h 246"/>
                      <a:gd name="T20" fmla="*/ 9 w 105"/>
                      <a:gd name="T21" fmla="*/ 1 h 246"/>
                      <a:gd name="T22" fmla="*/ 7 w 105"/>
                      <a:gd name="T23" fmla="*/ 2 h 246"/>
                      <a:gd name="T24" fmla="*/ 5 w 105"/>
                      <a:gd name="T25" fmla="*/ 3 h 246"/>
                      <a:gd name="T26" fmla="*/ 4 w 105"/>
                      <a:gd name="T27" fmla="*/ 4 h 246"/>
                      <a:gd name="T28" fmla="*/ 2 w 105"/>
                      <a:gd name="T29" fmla="*/ 6 h 246"/>
                      <a:gd name="T30" fmla="*/ 1 w 105"/>
                      <a:gd name="T31" fmla="*/ 8 h 246"/>
                      <a:gd name="T32" fmla="*/ 0 w 105"/>
                      <a:gd name="T33" fmla="*/ 11 h 246"/>
                      <a:gd name="T34" fmla="*/ 0 w 105"/>
                      <a:gd name="T35" fmla="*/ 79 h 246"/>
                      <a:gd name="T36" fmla="*/ 29 w 105"/>
                      <a:gd name="T37" fmla="*/ 79 h 246"/>
                      <a:gd name="T38" fmla="*/ 29 w 105"/>
                      <a:gd name="T39" fmla="*/ 11 h 24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0" t="0" r="r" b="b"/>
                    <a:pathLst>
                      <a:path w="105" h="246">
                        <a:moveTo>
                          <a:pt x="105" y="33"/>
                        </a:moveTo>
                        <a:lnTo>
                          <a:pt x="100" y="25"/>
                        </a:lnTo>
                        <a:lnTo>
                          <a:pt x="93" y="18"/>
                        </a:lnTo>
                        <a:lnTo>
                          <a:pt x="87" y="11"/>
                        </a:lnTo>
                        <a:lnTo>
                          <a:pt x="80" y="7"/>
                        </a:lnTo>
                        <a:lnTo>
                          <a:pt x="72" y="3"/>
                        </a:lnTo>
                        <a:lnTo>
                          <a:pt x="64" y="1"/>
                        </a:lnTo>
                        <a:lnTo>
                          <a:pt x="57" y="0"/>
                        </a:lnTo>
                        <a:lnTo>
                          <a:pt x="48" y="0"/>
                        </a:lnTo>
                        <a:lnTo>
                          <a:pt x="41" y="1"/>
                        </a:lnTo>
                        <a:lnTo>
                          <a:pt x="33" y="3"/>
                        </a:lnTo>
                        <a:lnTo>
                          <a:pt x="26" y="6"/>
                        </a:lnTo>
                        <a:lnTo>
                          <a:pt x="19" y="9"/>
                        </a:lnTo>
                        <a:lnTo>
                          <a:pt x="13" y="14"/>
                        </a:lnTo>
                        <a:lnTo>
                          <a:pt x="8" y="20"/>
                        </a:lnTo>
                        <a:lnTo>
                          <a:pt x="4" y="26"/>
                        </a:lnTo>
                        <a:lnTo>
                          <a:pt x="0" y="33"/>
                        </a:lnTo>
                        <a:lnTo>
                          <a:pt x="0" y="246"/>
                        </a:lnTo>
                        <a:lnTo>
                          <a:pt x="105" y="246"/>
                        </a:lnTo>
                        <a:lnTo>
                          <a:pt x="105" y="3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" name="Freeform 51"/>
                  <p:cNvSpPr>
                    <a:spLocks noChangeAspect="1"/>
                  </p:cNvSpPr>
                  <p:nvPr/>
                </p:nvSpPr>
                <p:spPr bwMode="auto">
                  <a:xfrm>
                    <a:off x="2176" y="1661"/>
                    <a:ext cx="29" cy="79"/>
                  </a:xfrm>
                  <a:custGeom>
                    <a:avLst/>
                    <a:gdLst>
                      <a:gd name="T0" fmla="*/ 29 w 104"/>
                      <a:gd name="T1" fmla="*/ 11 h 248"/>
                      <a:gd name="T2" fmla="*/ 28 w 104"/>
                      <a:gd name="T3" fmla="*/ 9 h 248"/>
                      <a:gd name="T4" fmla="*/ 26 w 104"/>
                      <a:gd name="T5" fmla="*/ 6 h 248"/>
                      <a:gd name="T6" fmla="*/ 25 w 104"/>
                      <a:gd name="T7" fmla="*/ 4 h 248"/>
                      <a:gd name="T8" fmla="*/ 23 w 104"/>
                      <a:gd name="T9" fmla="*/ 3 h 248"/>
                      <a:gd name="T10" fmla="*/ 21 w 104"/>
                      <a:gd name="T11" fmla="*/ 1 h 248"/>
                      <a:gd name="T12" fmla="*/ 18 w 104"/>
                      <a:gd name="T13" fmla="*/ 1 h 248"/>
                      <a:gd name="T14" fmla="*/ 16 w 104"/>
                      <a:gd name="T15" fmla="*/ 0 h 248"/>
                      <a:gd name="T16" fmla="*/ 14 w 104"/>
                      <a:gd name="T17" fmla="*/ 0 h 248"/>
                      <a:gd name="T18" fmla="*/ 11 w 104"/>
                      <a:gd name="T19" fmla="*/ 0 h 248"/>
                      <a:gd name="T20" fmla="*/ 9 w 104"/>
                      <a:gd name="T21" fmla="*/ 1 h 248"/>
                      <a:gd name="T22" fmla="*/ 7 w 104"/>
                      <a:gd name="T23" fmla="*/ 1 h 248"/>
                      <a:gd name="T24" fmla="*/ 5 w 104"/>
                      <a:gd name="T25" fmla="*/ 3 h 248"/>
                      <a:gd name="T26" fmla="*/ 3 w 104"/>
                      <a:gd name="T27" fmla="*/ 4 h 248"/>
                      <a:gd name="T28" fmla="*/ 2 w 104"/>
                      <a:gd name="T29" fmla="*/ 6 h 248"/>
                      <a:gd name="T30" fmla="*/ 1 w 104"/>
                      <a:gd name="T31" fmla="*/ 9 h 248"/>
                      <a:gd name="T32" fmla="*/ 0 w 104"/>
                      <a:gd name="T33" fmla="*/ 11 h 248"/>
                      <a:gd name="T34" fmla="*/ 0 w 104"/>
                      <a:gd name="T35" fmla="*/ 79 h 248"/>
                      <a:gd name="T36" fmla="*/ 29 w 104"/>
                      <a:gd name="T37" fmla="*/ 79 h 248"/>
                      <a:gd name="T38" fmla="*/ 29 w 104"/>
                      <a:gd name="T39" fmla="*/ 11 h 248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0" t="0" r="r" b="b"/>
                    <a:pathLst>
                      <a:path w="104" h="248">
                        <a:moveTo>
                          <a:pt x="104" y="35"/>
                        </a:moveTo>
                        <a:lnTo>
                          <a:pt x="100" y="27"/>
                        </a:lnTo>
                        <a:lnTo>
                          <a:pt x="95" y="20"/>
                        </a:lnTo>
                        <a:lnTo>
                          <a:pt x="89" y="13"/>
                        </a:lnTo>
                        <a:lnTo>
                          <a:pt x="81" y="8"/>
                        </a:lnTo>
                        <a:lnTo>
                          <a:pt x="74" y="4"/>
                        </a:lnTo>
                        <a:lnTo>
                          <a:pt x="65" y="2"/>
                        </a:lnTo>
                        <a:lnTo>
                          <a:pt x="57" y="0"/>
                        </a:lnTo>
                        <a:lnTo>
                          <a:pt x="49" y="0"/>
                        </a:lnTo>
                        <a:lnTo>
                          <a:pt x="40" y="0"/>
                        </a:lnTo>
                        <a:lnTo>
                          <a:pt x="33" y="2"/>
                        </a:lnTo>
                        <a:lnTo>
                          <a:pt x="25" y="4"/>
                        </a:lnTo>
                        <a:lnTo>
                          <a:pt x="18" y="8"/>
                        </a:lnTo>
                        <a:lnTo>
                          <a:pt x="12" y="13"/>
                        </a:lnTo>
                        <a:lnTo>
                          <a:pt x="8" y="20"/>
                        </a:lnTo>
                        <a:lnTo>
                          <a:pt x="3" y="27"/>
                        </a:lnTo>
                        <a:lnTo>
                          <a:pt x="0" y="35"/>
                        </a:lnTo>
                        <a:lnTo>
                          <a:pt x="0" y="248"/>
                        </a:lnTo>
                        <a:lnTo>
                          <a:pt x="104" y="248"/>
                        </a:lnTo>
                        <a:lnTo>
                          <a:pt x="104" y="3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" name="Freeform 52"/>
                  <p:cNvSpPr>
                    <a:spLocks noChangeAspect="1"/>
                  </p:cNvSpPr>
                  <p:nvPr/>
                </p:nvSpPr>
                <p:spPr bwMode="auto">
                  <a:xfrm>
                    <a:off x="3333" y="1661"/>
                    <a:ext cx="29" cy="79"/>
                  </a:xfrm>
                  <a:custGeom>
                    <a:avLst/>
                    <a:gdLst>
                      <a:gd name="T0" fmla="*/ 29 w 103"/>
                      <a:gd name="T1" fmla="*/ 11 h 248"/>
                      <a:gd name="T2" fmla="*/ 28 w 103"/>
                      <a:gd name="T3" fmla="*/ 9 h 248"/>
                      <a:gd name="T4" fmla="*/ 26 w 103"/>
                      <a:gd name="T5" fmla="*/ 6 h 248"/>
                      <a:gd name="T6" fmla="*/ 25 w 103"/>
                      <a:gd name="T7" fmla="*/ 4 h 248"/>
                      <a:gd name="T8" fmla="*/ 23 w 103"/>
                      <a:gd name="T9" fmla="*/ 3 h 248"/>
                      <a:gd name="T10" fmla="*/ 21 w 103"/>
                      <a:gd name="T11" fmla="*/ 1 h 248"/>
                      <a:gd name="T12" fmla="*/ 18 w 103"/>
                      <a:gd name="T13" fmla="*/ 1 h 248"/>
                      <a:gd name="T14" fmla="*/ 16 w 103"/>
                      <a:gd name="T15" fmla="*/ 0 h 248"/>
                      <a:gd name="T16" fmla="*/ 14 w 103"/>
                      <a:gd name="T17" fmla="*/ 0 h 248"/>
                      <a:gd name="T18" fmla="*/ 12 w 103"/>
                      <a:gd name="T19" fmla="*/ 0 h 248"/>
                      <a:gd name="T20" fmla="*/ 9 w 103"/>
                      <a:gd name="T21" fmla="*/ 1 h 248"/>
                      <a:gd name="T22" fmla="*/ 7 w 103"/>
                      <a:gd name="T23" fmla="*/ 1 h 248"/>
                      <a:gd name="T24" fmla="*/ 5 w 103"/>
                      <a:gd name="T25" fmla="*/ 3 h 248"/>
                      <a:gd name="T26" fmla="*/ 3 w 103"/>
                      <a:gd name="T27" fmla="*/ 4 h 248"/>
                      <a:gd name="T28" fmla="*/ 2 w 103"/>
                      <a:gd name="T29" fmla="*/ 6 h 248"/>
                      <a:gd name="T30" fmla="*/ 1 w 103"/>
                      <a:gd name="T31" fmla="*/ 9 h 248"/>
                      <a:gd name="T32" fmla="*/ 0 w 103"/>
                      <a:gd name="T33" fmla="*/ 11 h 248"/>
                      <a:gd name="T34" fmla="*/ 0 w 103"/>
                      <a:gd name="T35" fmla="*/ 79 h 248"/>
                      <a:gd name="T36" fmla="*/ 29 w 103"/>
                      <a:gd name="T37" fmla="*/ 79 h 248"/>
                      <a:gd name="T38" fmla="*/ 29 w 103"/>
                      <a:gd name="T39" fmla="*/ 11 h 248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0" t="0" r="r" b="b"/>
                    <a:pathLst>
                      <a:path w="103" h="248">
                        <a:moveTo>
                          <a:pt x="103" y="35"/>
                        </a:moveTo>
                        <a:lnTo>
                          <a:pt x="99" y="27"/>
                        </a:lnTo>
                        <a:lnTo>
                          <a:pt x="93" y="20"/>
                        </a:lnTo>
                        <a:lnTo>
                          <a:pt x="88" y="13"/>
                        </a:lnTo>
                        <a:lnTo>
                          <a:pt x="81" y="8"/>
                        </a:lnTo>
                        <a:lnTo>
                          <a:pt x="73" y="4"/>
                        </a:lnTo>
                        <a:lnTo>
                          <a:pt x="65" y="2"/>
                        </a:lnTo>
                        <a:lnTo>
                          <a:pt x="58" y="0"/>
                        </a:lnTo>
                        <a:lnTo>
                          <a:pt x="49" y="0"/>
                        </a:lnTo>
                        <a:lnTo>
                          <a:pt x="41" y="0"/>
                        </a:lnTo>
                        <a:lnTo>
                          <a:pt x="32" y="2"/>
                        </a:lnTo>
                        <a:lnTo>
                          <a:pt x="25" y="4"/>
                        </a:lnTo>
                        <a:lnTo>
                          <a:pt x="19" y="8"/>
                        </a:lnTo>
                        <a:lnTo>
                          <a:pt x="12" y="13"/>
                        </a:lnTo>
                        <a:lnTo>
                          <a:pt x="7" y="20"/>
                        </a:lnTo>
                        <a:lnTo>
                          <a:pt x="3" y="27"/>
                        </a:lnTo>
                        <a:lnTo>
                          <a:pt x="0" y="35"/>
                        </a:lnTo>
                        <a:lnTo>
                          <a:pt x="0" y="248"/>
                        </a:lnTo>
                        <a:lnTo>
                          <a:pt x="103" y="248"/>
                        </a:lnTo>
                        <a:lnTo>
                          <a:pt x="103" y="3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" name="Freeform 53"/>
                  <p:cNvSpPr>
                    <a:spLocks noChangeAspect="1"/>
                  </p:cNvSpPr>
                  <p:nvPr/>
                </p:nvSpPr>
                <p:spPr bwMode="auto">
                  <a:xfrm>
                    <a:off x="2226" y="1661"/>
                    <a:ext cx="36" cy="79"/>
                  </a:xfrm>
                  <a:custGeom>
                    <a:avLst/>
                    <a:gdLst>
                      <a:gd name="T0" fmla="*/ 36 w 104"/>
                      <a:gd name="T1" fmla="*/ 11 h 247"/>
                      <a:gd name="T2" fmla="*/ 35 w 104"/>
                      <a:gd name="T3" fmla="*/ 9 h 247"/>
                      <a:gd name="T4" fmla="*/ 33 w 104"/>
                      <a:gd name="T5" fmla="*/ 6 h 247"/>
                      <a:gd name="T6" fmla="*/ 31 w 104"/>
                      <a:gd name="T7" fmla="*/ 4 h 247"/>
                      <a:gd name="T8" fmla="*/ 29 w 104"/>
                      <a:gd name="T9" fmla="*/ 3 h 247"/>
                      <a:gd name="T10" fmla="*/ 27 w 104"/>
                      <a:gd name="T11" fmla="*/ 2 h 247"/>
                      <a:gd name="T12" fmla="*/ 24 w 104"/>
                      <a:gd name="T13" fmla="*/ 1 h 247"/>
                      <a:gd name="T14" fmla="*/ 22 w 104"/>
                      <a:gd name="T15" fmla="*/ 0 h 247"/>
                      <a:gd name="T16" fmla="*/ 19 w 104"/>
                      <a:gd name="T17" fmla="*/ 0 h 247"/>
                      <a:gd name="T18" fmla="*/ 16 w 104"/>
                      <a:gd name="T19" fmla="*/ 0 h 247"/>
                      <a:gd name="T20" fmla="*/ 14 w 104"/>
                      <a:gd name="T21" fmla="*/ 1 h 247"/>
                      <a:gd name="T22" fmla="*/ 11 w 104"/>
                      <a:gd name="T23" fmla="*/ 1 h 247"/>
                      <a:gd name="T24" fmla="*/ 9 w 104"/>
                      <a:gd name="T25" fmla="*/ 3 h 247"/>
                      <a:gd name="T26" fmla="*/ 6 w 104"/>
                      <a:gd name="T27" fmla="*/ 4 h 247"/>
                      <a:gd name="T28" fmla="*/ 4 w 104"/>
                      <a:gd name="T29" fmla="*/ 6 h 247"/>
                      <a:gd name="T30" fmla="*/ 2 w 104"/>
                      <a:gd name="T31" fmla="*/ 8 h 247"/>
                      <a:gd name="T32" fmla="*/ 0 w 104"/>
                      <a:gd name="T33" fmla="*/ 11 h 247"/>
                      <a:gd name="T34" fmla="*/ 0 w 104"/>
                      <a:gd name="T35" fmla="*/ 79 h 247"/>
                      <a:gd name="T36" fmla="*/ 36 w 104"/>
                      <a:gd name="T37" fmla="*/ 79 h 247"/>
                      <a:gd name="T38" fmla="*/ 36 w 104"/>
                      <a:gd name="T39" fmla="*/ 11 h 247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0" t="0" r="r" b="b"/>
                    <a:pathLst>
                      <a:path w="104" h="247">
                        <a:moveTo>
                          <a:pt x="104" y="34"/>
                        </a:moveTo>
                        <a:lnTo>
                          <a:pt x="101" y="27"/>
                        </a:lnTo>
                        <a:lnTo>
                          <a:pt x="95" y="20"/>
                        </a:lnTo>
                        <a:lnTo>
                          <a:pt x="90" y="14"/>
                        </a:lnTo>
                        <a:lnTo>
                          <a:pt x="84" y="9"/>
                        </a:lnTo>
                        <a:lnTo>
                          <a:pt x="77" y="6"/>
                        </a:lnTo>
                        <a:lnTo>
                          <a:pt x="70" y="3"/>
                        </a:lnTo>
                        <a:lnTo>
                          <a:pt x="63" y="1"/>
                        </a:lnTo>
                        <a:lnTo>
                          <a:pt x="54" y="0"/>
                        </a:lnTo>
                        <a:lnTo>
                          <a:pt x="47" y="1"/>
                        </a:lnTo>
                        <a:lnTo>
                          <a:pt x="39" y="2"/>
                        </a:lnTo>
                        <a:lnTo>
                          <a:pt x="31" y="4"/>
                        </a:lnTo>
                        <a:lnTo>
                          <a:pt x="25" y="8"/>
                        </a:lnTo>
                        <a:lnTo>
                          <a:pt x="17" y="13"/>
                        </a:lnTo>
                        <a:lnTo>
                          <a:pt x="11" y="19"/>
                        </a:lnTo>
                        <a:lnTo>
                          <a:pt x="5" y="26"/>
                        </a:lnTo>
                        <a:lnTo>
                          <a:pt x="0" y="34"/>
                        </a:lnTo>
                        <a:lnTo>
                          <a:pt x="0" y="247"/>
                        </a:lnTo>
                        <a:lnTo>
                          <a:pt x="104" y="247"/>
                        </a:lnTo>
                        <a:lnTo>
                          <a:pt x="104" y="3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" name="Freeform 54"/>
                  <p:cNvSpPr>
                    <a:spLocks noChangeAspect="1"/>
                  </p:cNvSpPr>
                  <p:nvPr/>
                </p:nvSpPr>
                <p:spPr bwMode="auto">
                  <a:xfrm>
                    <a:off x="3390" y="1661"/>
                    <a:ext cx="29" cy="79"/>
                  </a:xfrm>
                  <a:custGeom>
                    <a:avLst/>
                    <a:gdLst>
                      <a:gd name="T0" fmla="*/ 29 w 103"/>
                      <a:gd name="T1" fmla="*/ 11 h 247"/>
                      <a:gd name="T2" fmla="*/ 28 w 103"/>
                      <a:gd name="T3" fmla="*/ 9 h 247"/>
                      <a:gd name="T4" fmla="*/ 27 w 103"/>
                      <a:gd name="T5" fmla="*/ 6 h 247"/>
                      <a:gd name="T6" fmla="*/ 25 w 103"/>
                      <a:gd name="T7" fmla="*/ 4 h 247"/>
                      <a:gd name="T8" fmla="*/ 23 w 103"/>
                      <a:gd name="T9" fmla="*/ 3 h 247"/>
                      <a:gd name="T10" fmla="*/ 22 w 103"/>
                      <a:gd name="T11" fmla="*/ 2 h 247"/>
                      <a:gd name="T12" fmla="*/ 20 w 103"/>
                      <a:gd name="T13" fmla="*/ 1 h 247"/>
                      <a:gd name="T14" fmla="*/ 17 w 103"/>
                      <a:gd name="T15" fmla="*/ 0 h 247"/>
                      <a:gd name="T16" fmla="*/ 15 w 103"/>
                      <a:gd name="T17" fmla="*/ 0 h 247"/>
                      <a:gd name="T18" fmla="*/ 13 w 103"/>
                      <a:gd name="T19" fmla="*/ 0 h 247"/>
                      <a:gd name="T20" fmla="*/ 11 w 103"/>
                      <a:gd name="T21" fmla="*/ 1 h 247"/>
                      <a:gd name="T22" fmla="*/ 9 w 103"/>
                      <a:gd name="T23" fmla="*/ 1 h 247"/>
                      <a:gd name="T24" fmla="*/ 6 w 103"/>
                      <a:gd name="T25" fmla="*/ 3 h 247"/>
                      <a:gd name="T26" fmla="*/ 5 w 103"/>
                      <a:gd name="T27" fmla="*/ 4 h 247"/>
                      <a:gd name="T28" fmla="*/ 3 w 103"/>
                      <a:gd name="T29" fmla="*/ 6 h 247"/>
                      <a:gd name="T30" fmla="*/ 1 w 103"/>
                      <a:gd name="T31" fmla="*/ 8 h 247"/>
                      <a:gd name="T32" fmla="*/ 0 w 103"/>
                      <a:gd name="T33" fmla="*/ 11 h 247"/>
                      <a:gd name="T34" fmla="*/ 0 w 103"/>
                      <a:gd name="T35" fmla="*/ 79 h 247"/>
                      <a:gd name="T36" fmla="*/ 29 w 103"/>
                      <a:gd name="T37" fmla="*/ 79 h 247"/>
                      <a:gd name="T38" fmla="*/ 29 w 103"/>
                      <a:gd name="T39" fmla="*/ 11 h 247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0" t="0" r="r" b="b"/>
                    <a:pathLst>
                      <a:path w="103" h="247">
                        <a:moveTo>
                          <a:pt x="103" y="34"/>
                        </a:moveTo>
                        <a:lnTo>
                          <a:pt x="99" y="27"/>
                        </a:lnTo>
                        <a:lnTo>
                          <a:pt x="95" y="20"/>
                        </a:lnTo>
                        <a:lnTo>
                          <a:pt x="90" y="14"/>
                        </a:lnTo>
                        <a:lnTo>
                          <a:pt x="83" y="9"/>
                        </a:lnTo>
                        <a:lnTo>
                          <a:pt x="77" y="6"/>
                        </a:lnTo>
                        <a:lnTo>
                          <a:pt x="70" y="3"/>
                        </a:lnTo>
                        <a:lnTo>
                          <a:pt x="62" y="1"/>
                        </a:lnTo>
                        <a:lnTo>
                          <a:pt x="54" y="0"/>
                        </a:lnTo>
                        <a:lnTo>
                          <a:pt x="46" y="1"/>
                        </a:lnTo>
                        <a:lnTo>
                          <a:pt x="38" y="2"/>
                        </a:lnTo>
                        <a:lnTo>
                          <a:pt x="31" y="4"/>
                        </a:lnTo>
                        <a:lnTo>
                          <a:pt x="23" y="8"/>
                        </a:lnTo>
                        <a:lnTo>
                          <a:pt x="17" y="13"/>
                        </a:lnTo>
                        <a:lnTo>
                          <a:pt x="11" y="19"/>
                        </a:lnTo>
                        <a:lnTo>
                          <a:pt x="4" y="26"/>
                        </a:lnTo>
                        <a:lnTo>
                          <a:pt x="0" y="34"/>
                        </a:lnTo>
                        <a:lnTo>
                          <a:pt x="0" y="247"/>
                        </a:lnTo>
                        <a:lnTo>
                          <a:pt x="103" y="247"/>
                        </a:lnTo>
                        <a:lnTo>
                          <a:pt x="103" y="3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" name="Rectangle 5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111" y="1797"/>
                    <a:ext cx="36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8" name="Rectangle 5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276" y="1797"/>
                    <a:ext cx="29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9" name="Rectangle 5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176" y="1797"/>
                    <a:ext cx="29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0" name="Rectangle 5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33" y="1797"/>
                    <a:ext cx="29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1" name="Rectangle 5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226" y="1797"/>
                    <a:ext cx="36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2" name="Rectangle 6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90" y="1797"/>
                    <a:ext cx="29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3" name="Rectangle 6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111" y="1947"/>
                    <a:ext cx="36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4" name="Rectangle 6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276" y="1947"/>
                    <a:ext cx="29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5" name="Rectangle 6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176" y="1947"/>
                    <a:ext cx="29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6" name="Rectangle 6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33" y="1947"/>
                    <a:ext cx="29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7" name="Rectangle 6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226" y="1947"/>
                    <a:ext cx="36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8" name="Rectangle 6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90" y="1947"/>
                    <a:ext cx="29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9" name="Rectangle 6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111" y="2083"/>
                    <a:ext cx="36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0" name="Rectangle 6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276" y="2083"/>
                    <a:ext cx="29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1" name="Rectangle 6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176" y="2083"/>
                    <a:ext cx="29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2" name="Rectangle 7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33" y="2083"/>
                    <a:ext cx="36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3" name="Rectangle 7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226" y="2083"/>
                    <a:ext cx="36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4" name="Rectangle 7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90" y="2083"/>
                    <a:ext cx="36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5" name="Rectangle 7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632" y="2090"/>
                    <a:ext cx="43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6" name="Rectangle 7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134" y="2090"/>
                    <a:ext cx="36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7" name="Rectangle 7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03" y="2090"/>
                    <a:ext cx="43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8" name="Rectangle 7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998" y="2090"/>
                    <a:ext cx="43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9" name="Rectangle 7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68" y="2090"/>
                    <a:ext cx="36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90" name="Rectangle 7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863" y="2090"/>
                    <a:ext cx="43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91" name="Freeform 79"/>
                  <p:cNvSpPr>
                    <a:spLocks noChangeAspect="1"/>
                  </p:cNvSpPr>
                  <p:nvPr/>
                </p:nvSpPr>
                <p:spPr bwMode="auto">
                  <a:xfrm>
                    <a:off x="725" y="1425"/>
                    <a:ext cx="1351" cy="107"/>
                  </a:xfrm>
                  <a:custGeom>
                    <a:avLst/>
                    <a:gdLst>
                      <a:gd name="T0" fmla="*/ 12 w 4493"/>
                      <a:gd name="T1" fmla="*/ 18 h 361"/>
                      <a:gd name="T2" fmla="*/ 7 w 4493"/>
                      <a:gd name="T3" fmla="*/ 4 h 361"/>
                      <a:gd name="T4" fmla="*/ 1351 w 4493"/>
                      <a:gd name="T5" fmla="*/ 81 h 361"/>
                      <a:gd name="T6" fmla="*/ 1276 w 4493"/>
                      <a:gd name="T7" fmla="*/ 105 h 361"/>
                      <a:gd name="T8" fmla="*/ 1270 w 4493"/>
                      <a:gd name="T9" fmla="*/ 98 h 361"/>
                      <a:gd name="T10" fmla="*/ 1258 w 4493"/>
                      <a:gd name="T11" fmla="*/ 95 h 361"/>
                      <a:gd name="T12" fmla="*/ 1248 w 4493"/>
                      <a:gd name="T13" fmla="*/ 101 h 361"/>
                      <a:gd name="T14" fmla="*/ 1179 w 4493"/>
                      <a:gd name="T15" fmla="*/ 107 h 361"/>
                      <a:gd name="T16" fmla="*/ 1171 w 4493"/>
                      <a:gd name="T17" fmla="*/ 99 h 361"/>
                      <a:gd name="T18" fmla="*/ 1159 w 4493"/>
                      <a:gd name="T19" fmla="*/ 95 h 361"/>
                      <a:gd name="T20" fmla="*/ 1148 w 4493"/>
                      <a:gd name="T21" fmla="*/ 99 h 361"/>
                      <a:gd name="T22" fmla="*/ 1143 w 4493"/>
                      <a:gd name="T23" fmla="*/ 106 h 361"/>
                      <a:gd name="T24" fmla="*/ 1066 w 4493"/>
                      <a:gd name="T25" fmla="*/ 105 h 361"/>
                      <a:gd name="T26" fmla="*/ 1057 w 4493"/>
                      <a:gd name="T27" fmla="*/ 96 h 361"/>
                      <a:gd name="T28" fmla="*/ 1045 w 4493"/>
                      <a:gd name="T29" fmla="*/ 96 h 361"/>
                      <a:gd name="T30" fmla="*/ 1035 w 4493"/>
                      <a:gd name="T31" fmla="*/ 105 h 361"/>
                      <a:gd name="T32" fmla="*/ 961 w 4493"/>
                      <a:gd name="T33" fmla="*/ 106 h 361"/>
                      <a:gd name="T34" fmla="*/ 952 w 4493"/>
                      <a:gd name="T35" fmla="*/ 97 h 361"/>
                      <a:gd name="T36" fmla="*/ 940 w 4493"/>
                      <a:gd name="T37" fmla="*/ 96 h 361"/>
                      <a:gd name="T38" fmla="*/ 930 w 4493"/>
                      <a:gd name="T39" fmla="*/ 103 h 361"/>
                      <a:gd name="T40" fmla="*/ 857 w 4493"/>
                      <a:gd name="T41" fmla="*/ 107 h 361"/>
                      <a:gd name="T42" fmla="*/ 852 w 4493"/>
                      <a:gd name="T43" fmla="*/ 101 h 361"/>
                      <a:gd name="T44" fmla="*/ 841 w 4493"/>
                      <a:gd name="T45" fmla="*/ 95 h 361"/>
                      <a:gd name="T46" fmla="*/ 829 w 4493"/>
                      <a:gd name="T47" fmla="*/ 98 h 361"/>
                      <a:gd name="T48" fmla="*/ 823 w 4493"/>
                      <a:gd name="T49" fmla="*/ 105 h 361"/>
                      <a:gd name="T50" fmla="*/ 750 w 4493"/>
                      <a:gd name="T51" fmla="*/ 106 h 361"/>
                      <a:gd name="T52" fmla="*/ 745 w 4493"/>
                      <a:gd name="T53" fmla="*/ 99 h 361"/>
                      <a:gd name="T54" fmla="*/ 734 w 4493"/>
                      <a:gd name="T55" fmla="*/ 95 h 361"/>
                      <a:gd name="T56" fmla="*/ 722 w 4493"/>
                      <a:gd name="T57" fmla="*/ 99 h 361"/>
                      <a:gd name="T58" fmla="*/ 714 w 4493"/>
                      <a:gd name="T59" fmla="*/ 107 h 361"/>
                      <a:gd name="T60" fmla="*/ 639 w 4493"/>
                      <a:gd name="T61" fmla="*/ 104 h 361"/>
                      <a:gd name="T62" fmla="*/ 630 w 4493"/>
                      <a:gd name="T63" fmla="*/ 96 h 361"/>
                      <a:gd name="T64" fmla="*/ 618 w 4493"/>
                      <a:gd name="T65" fmla="*/ 96 h 361"/>
                      <a:gd name="T66" fmla="*/ 609 w 4493"/>
                      <a:gd name="T67" fmla="*/ 104 h 361"/>
                      <a:gd name="T68" fmla="*/ 538 w 4493"/>
                      <a:gd name="T69" fmla="*/ 107 h 361"/>
                      <a:gd name="T70" fmla="*/ 533 w 4493"/>
                      <a:gd name="T71" fmla="*/ 103 h 361"/>
                      <a:gd name="T72" fmla="*/ 522 w 4493"/>
                      <a:gd name="T73" fmla="*/ 96 h 361"/>
                      <a:gd name="T74" fmla="*/ 510 w 4493"/>
                      <a:gd name="T75" fmla="*/ 97 h 361"/>
                      <a:gd name="T76" fmla="*/ 503 w 4493"/>
                      <a:gd name="T77" fmla="*/ 105 h 361"/>
                      <a:gd name="T78" fmla="*/ 427 w 4493"/>
                      <a:gd name="T79" fmla="*/ 107 h 361"/>
                      <a:gd name="T80" fmla="*/ 419 w 4493"/>
                      <a:gd name="T81" fmla="*/ 98 h 361"/>
                      <a:gd name="T82" fmla="*/ 407 w 4493"/>
                      <a:gd name="T83" fmla="*/ 95 h 361"/>
                      <a:gd name="T84" fmla="*/ 396 w 4493"/>
                      <a:gd name="T85" fmla="*/ 101 h 361"/>
                      <a:gd name="T86" fmla="*/ 322 w 4493"/>
                      <a:gd name="T87" fmla="*/ 107 h 361"/>
                      <a:gd name="T88" fmla="*/ 316 w 4493"/>
                      <a:gd name="T89" fmla="*/ 103 h 361"/>
                      <a:gd name="T90" fmla="*/ 306 w 4493"/>
                      <a:gd name="T91" fmla="*/ 96 h 361"/>
                      <a:gd name="T92" fmla="*/ 294 w 4493"/>
                      <a:gd name="T93" fmla="*/ 97 h 361"/>
                      <a:gd name="T94" fmla="*/ 285 w 4493"/>
                      <a:gd name="T95" fmla="*/ 106 h 361"/>
                      <a:gd name="T96" fmla="*/ 213 w 4493"/>
                      <a:gd name="T97" fmla="*/ 105 h 361"/>
                      <a:gd name="T98" fmla="*/ 207 w 4493"/>
                      <a:gd name="T99" fmla="*/ 98 h 361"/>
                      <a:gd name="T100" fmla="*/ 195 w 4493"/>
                      <a:gd name="T101" fmla="*/ 95 h 361"/>
                      <a:gd name="T102" fmla="*/ 184 w 4493"/>
                      <a:gd name="T103" fmla="*/ 101 h 361"/>
                      <a:gd name="T104" fmla="*/ 180 w 4493"/>
                      <a:gd name="T105" fmla="*/ 107 h 361"/>
                      <a:gd name="T106" fmla="*/ 108 w 4493"/>
                      <a:gd name="T107" fmla="*/ 105 h 361"/>
                      <a:gd name="T108" fmla="*/ 101 w 4493"/>
                      <a:gd name="T109" fmla="*/ 97 h 361"/>
                      <a:gd name="T110" fmla="*/ 88 w 4493"/>
                      <a:gd name="T111" fmla="*/ 96 h 361"/>
                      <a:gd name="T112" fmla="*/ 78 w 4493"/>
                      <a:gd name="T113" fmla="*/ 103 h 361"/>
                      <a:gd name="T114" fmla="*/ 73 w 4493"/>
                      <a:gd name="T115" fmla="*/ 107 h 361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</a:gdLst>
                    <a:ahLst/>
                    <a:cxnLst>
                      <a:cxn ang="T116">
                        <a:pos x="T0" y="T1"/>
                      </a:cxn>
                      <a:cxn ang="T117">
                        <a:pos x="T2" y="T3"/>
                      </a:cxn>
                      <a:cxn ang="T118">
                        <a:pos x="T4" y="T5"/>
                      </a:cxn>
                      <a:cxn ang="T119">
                        <a:pos x="T6" y="T7"/>
                      </a:cxn>
                      <a:cxn ang="T120">
                        <a:pos x="T8" y="T9"/>
                      </a:cxn>
                      <a:cxn ang="T121">
                        <a:pos x="T10" y="T11"/>
                      </a:cxn>
                      <a:cxn ang="T122">
                        <a:pos x="T12" y="T13"/>
                      </a:cxn>
                      <a:cxn ang="T123">
                        <a:pos x="T14" y="T15"/>
                      </a:cxn>
                      <a:cxn ang="T124">
                        <a:pos x="T16" y="T17"/>
                      </a:cxn>
                      <a:cxn ang="T125">
                        <a:pos x="T18" y="T19"/>
                      </a:cxn>
                      <a:cxn ang="T126">
                        <a:pos x="T20" y="T21"/>
                      </a:cxn>
                      <a:cxn ang="T127">
                        <a:pos x="T22" y="T23"/>
                      </a:cxn>
                      <a:cxn ang="T128">
                        <a:pos x="T24" y="T25"/>
                      </a:cxn>
                      <a:cxn ang="T129">
                        <a:pos x="T26" y="T27"/>
                      </a:cxn>
                      <a:cxn ang="T130">
                        <a:pos x="T28" y="T29"/>
                      </a:cxn>
                      <a:cxn ang="T131">
                        <a:pos x="T30" y="T31"/>
                      </a:cxn>
                      <a:cxn ang="T132">
                        <a:pos x="T32" y="T33"/>
                      </a:cxn>
                      <a:cxn ang="T133">
                        <a:pos x="T34" y="T35"/>
                      </a:cxn>
                      <a:cxn ang="T134">
                        <a:pos x="T36" y="T37"/>
                      </a:cxn>
                      <a:cxn ang="T135">
                        <a:pos x="T38" y="T39"/>
                      </a:cxn>
                      <a:cxn ang="T136">
                        <a:pos x="T40" y="T41"/>
                      </a:cxn>
                      <a:cxn ang="T137">
                        <a:pos x="T42" y="T43"/>
                      </a:cxn>
                      <a:cxn ang="T138">
                        <a:pos x="T44" y="T45"/>
                      </a:cxn>
                      <a:cxn ang="T139">
                        <a:pos x="T46" y="T47"/>
                      </a:cxn>
                      <a:cxn ang="T140">
                        <a:pos x="T48" y="T49"/>
                      </a:cxn>
                      <a:cxn ang="T141">
                        <a:pos x="T50" y="T51"/>
                      </a:cxn>
                      <a:cxn ang="T142">
                        <a:pos x="T52" y="T53"/>
                      </a:cxn>
                      <a:cxn ang="T143">
                        <a:pos x="T54" y="T55"/>
                      </a:cxn>
                      <a:cxn ang="T144">
                        <a:pos x="T56" y="T57"/>
                      </a:cxn>
                      <a:cxn ang="T145">
                        <a:pos x="T58" y="T59"/>
                      </a:cxn>
                      <a:cxn ang="T146">
                        <a:pos x="T60" y="T61"/>
                      </a:cxn>
                      <a:cxn ang="T147">
                        <a:pos x="T62" y="T63"/>
                      </a:cxn>
                      <a:cxn ang="T148">
                        <a:pos x="T64" y="T65"/>
                      </a:cxn>
                      <a:cxn ang="T149">
                        <a:pos x="T66" y="T67"/>
                      </a:cxn>
                      <a:cxn ang="T150">
                        <a:pos x="T68" y="T69"/>
                      </a:cxn>
                      <a:cxn ang="T151">
                        <a:pos x="T70" y="T71"/>
                      </a:cxn>
                      <a:cxn ang="T152">
                        <a:pos x="T72" y="T73"/>
                      </a:cxn>
                      <a:cxn ang="T153">
                        <a:pos x="T74" y="T75"/>
                      </a:cxn>
                      <a:cxn ang="T154">
                        <a:pos x="T76" y="T77"/>
                      </a:cxn>
                      <a:cxn ang="T155">
                        <a:pos x="T78" y="T79"/>
                      </a:cxn>
                      <a:cxn ang="T156">
                        <a:pos x="T80" y="T81"/>
                      </a:cxn>
                      <a:cxn ang="T157">
                        <a:pos x="T82" y="T83"/>
                      </a:cxn>
                      <a:cxn ang="T158">
                        <a:pos x="T84" y="T85"/>
                      </a:cxn>
                      <a:cxn ang="T159">
                        <a:pos x="T86" y="T87"/>
                      </a:cxn>
                      <a:cxn ang="T160">
                        <a:pos x="T88" y="T89"/>
                      </a:cxn>
                      <a:cxn ang="T161">
                        <a:pos x="T90" y="T91"/>
                      </a:cxn>
                      <a:cxn ang="T162">
                        <a:pos x="T92" y="T93"/>
                      </a:cxn>
                      <a:cxn ang="T163">
                        <a:pos x="T94" y="T95"/>
                      </a:cxn>
                      <a:cxn ang="T164">
                        <a:pos x="T96" y="T97"/>
                      </a:cxn>
                      <a:cxn ang="T165">
                        <a:pos x="T98" y="T99"/>
                      </a:cxn>
                      <a:cxn ang="T166">
                        <a:pos x="T100" y="T101"/>
                      </a:cxn>
                      <a:cxn ang="T167">
                        <a:pos x="T102" y="T103"/>
                      </a:cxn>
                      <a:cxn ang="T168">
                        <a:pos x="T104" y="T105"/>
                      </a:cxn>
                      <a:cxn ang="T169">
                        <a:pos x="T106" y="T107"/>
                      </a:cxn>
                      <a:cxn ang="T170">
                        <a:pos x="T108" y="T109"/>
                      </a:cxn>
                      <a:cxn ang="T171">
                        <a:pos x="T110" y="T111"/>
                      </a:cxn>
                      <a:cxn ang="T172">
                        <a:pos x="T112" y="T113"/>
                      </a:cxn>
                      <a:cxn ang="T173">
                        <a:pos x="T114" y="T115"/>
                      </a:cxn>
                    </a:cxnLst>
                    <a:rect l="0" t="0" r="r" b="b"/>
                    <a:pathLst>
                      <a:path w="4493" h="361">
                        <a:moveTo>
                          <a:pt x="59" y="361"/>
                        </a:moveTo>
                        <a:lnTo>
                          <a:pt x="59" y="180"/>
                        </a:lnTo>
                        <a:lnTo>
                          <a:pt x="43" y="171"/>
                        </a:lnTo>
                        <a:lnTo>
                          <a:pt x="43" y="75"/>
                        </a:lnTo>
                        <a:lnTo>
                          <a:pt x="42" y="69"/>
                        </a:lnTo>
                        <a:lnTo>
                          <a:pt x="41" y="60"/>
                        </a:lnTo>
                        <a:lnTo>
                          <a:pt x="38" y="48"/>
                        </a:lnTo>
                        <a:lnTo>
                          <a:pt x="34" y="36"/>
                        </a:lnTo>
                        <a:lnTo>
                          <a:pt x="32" y="30"/>
                        </a:lnTo>
                        <a:lnTo>
                          <a:pt x="29" y="24"/>
                        </a:lnTo>
                        <a:lnTo>
                          <a:pt x="26" y="19"/>
                        </a:lnTo>
                        <a:lnTo>
                          <a:pt x="22" y="13"/>
                        </a:lnTo>
                        <a:lnTo>
                          <a:pt x="17" y="9"/>
                        </a:lnTo>
                        <a:lnTo>
                          <a:pt x="13" y="5"/>
                        </a:lnTo>
                        <a:lnTo>
                          <a:pt x="7" y="2"/>
                        </a:lnTo>
                        <a:lnTo>
                          <a:pt x="0" y="0"/>
                        </a:lnTo>
                        <a:lnTo>
                          <a:pt x="4492" y="0"/>
                        </a:lnTo>
                        <a:lnTo>
                          <a:pt x="4493" y="272"/>
                        </a:lnTo>
                        <a:lnTo>
                          <a:pt x="4401" y="293"/>
                        </a:lnTo>
                        <a:lnTo>
                          <a:pt x="4401" y="361"/>
                        </a:lnTo>
                        <a:lnTo>
                          <a:pt x="4259" y="361"/>
                        </a:lnTo>
                        <a:lnTo>
                          <a:pt x="4252" y="360"/>
                        </a:lnTo>
                        <a:lnTo>
                          <a:pt x="4247" y="358"/>
                        </a:lnTo>
                        <a:lnTo>
                          <a:pt x="4244" y="355"/>
                        </a:lnTo>
                        <a:lnTo>
                          <a:pt x="4242" y="353"/>
                        </a:lnTo>
                        <a:lnTo>
                          <a:pt x="4241" y="350"/>
                        </a:lnTo>
                        <a:lnTo>
                          <a:pt x="4240" y="347"/>
                        </a:lnTo>
                        <a:lnTo>
                          <a:pt x="4235" y="341"/>
                        </a:lnTo>
                        <a:lnTo>
                          <a:pt x="4230" y="335"/>
                        </a:lnTo>
                        <a:lnTo>
                          <a:pt x="4224" y="331"/>
                        </a:lnTo>
                        <a:lnTo>
                          <a:pt x="4218" y="328"/>
                        </a:lnTo>
                        <a:lnTo>
                          <a:pt x="4212" y="325"/>
                        </a:lnTo>
                        <a:lnTo>
                          <a:pt x="4205" y="323"/>
                        </a:lnTo>
                        <a:lnTo>
                          <a:pt x="4198" y="322"/>
                        </a:lnTo>
                        <a:lnTo>
                          <a:pt x="4191" y="321"/>
                        </a:lnTo>
                        <a:lnTo>
                          <a:pt x="4185" y="322"/>
                        </a:lnTo>
                        <a:lnTo>
                          <a:pt x="4177" y="323"/>
                        </a:lnTo>
                        <a:lnTo>
                          <a:pt x="4171" y="325"/>
                        </a:lnTo>
                        <a:lnTo>
                          <a:pt x="4165" y="328"/>
                        </a:lnTo>
                        <a:lnTo>
                          <a:pt x="4160" y="331"/>
                        </a:lnTo>
                        <a:lnTo>
                          <a:pt x="4153" y="335"/>
                        </a:lnTo>
                        <a:lnTo>
                          <a:pt x="4149" y="341"/>
                        </a:lnTo>
                        <a:lnTo>
                          <a:pt x="4145" y="347"/>
                        </a:lnTo>
                        <a:lnTo>
                          <a:pt x="4142" y="353"/>
                        </a:lnTo>
                        <a:lnTo>
                          <a:pt x="4137" y="358"/>
                        </a:lnTo>
                        <a:lnTo>
                          <a:pt x="4132" y="360"/>
                        </a:lnTo>
                        <a:lnTo>
                          <a:pt x="4126" y="361"/>
                        </a:lnTo>
                        <a:lnTo>
                          <a:pt x="3922" y="361"/>
                        </a:lnTo>
                        <a:lnTo>
                          <a:pt x="3915" y="360"/>
                        </a:lnTo>
                        <a:lnTo>
                          <a:pt x="3910" y="358"/>
                        </a:lnTo>
                        <a:lnTo>
                          <a:pt x="3906" y="353"/>
                        </a:lnTo>
                        <a:lnTo>
                          <a:pt x="3903" y="347"/>
                        </a:lnTo>
                        <a:lnTo>
                          <a:pt x="3898" y="341"/>
                        </a:lnTo>
                        <a:lnTo>
                          <a:pt x="3893" y="335"/>
                        </a:lnTo>
                        <a:lnTo>
                          <a:pt x="3888" y="331"/>
                        </a:lnTo>
                        <a:lnTo>
                          <a:pt x="3883" y="328"/>
                        </a:lnTo>
                        <a:lnTo>
                          <a:pt x="3876" y="325"/>
                        </a:lnTo>
                        <a:lnTo>
                          <a:pt x="3869" y="323"/>
                        </a:lnTo>
                        <a:lnTo>
                          <a:pt x="3863" y="322"/>
                        </a:lnTo>
                        <a:lnTo>
                          <a:pt x="3856" y="321"/>
                        </a:lnTo>
                        <a:lnTo>
                          <a:pt x="3849" y="322"/>
                        </a:lnTo>
                        <a:lnTo>
                          <a:pt x="3843" y="323"/>
                        </a:lnTo>
                        <a:lnTo>
                          <a:pt x="3835" y="325"/>
                        </a:lnTo>
                        <a:lnTo>
                          <a:pt x="3829" y="328"/>
                        </a:lnTo>
                        <a:lnTo>
                          <a:pt x="3823" y="331"/>
                        </a:lnTo>
                        <a:lnTo>
                          <a:pt x="3817" y="335"/>
                        </a:lnTo>
                        <a:lnTo>
                          <a:pt x="3812" y="341"/>
                        </a:lnTo>
                        <a:lnTo>
                          <a:pt x="3808" y="347"/>
                        </a:lnTo>
                        <a:lnTo>
                          <a:pt x="3807" y="350"/>
                        </a:lnTo>
                        <a:lnTo>
                          <a:pt x="3805" y="353"/>
                        </a:lnTo>
                        <a:lnTo>
                          <a:pt x="3804" y="355"/>
                        </a:lnTo>
                        <a:lnTo>
                          <a:pt x="3800" y="358"/>
                        </a:lnTo>
                        <a:lnTo>
                          <a:pt x="3795" y="360"/>
                        </a:lnTo>
                        <a:lnTo>
                          <a:pt x="3789" y="361"/>
                        </a:lnTo>
                        <a:lnTo>
                          <a:pt x="3560" y="361"/>
                        </a:lnTo>
                        <a:lnTo>
                          <a:pt x="3554" y="360"/>
                        </a:lnTo>
                        <a:lnTo>
                          <a:pt x="3549" y="358"/>
                        </a:lnTo>
                        <a:lnTo>
                          <a:pt x="3544" y="353"/>
                        </a:lnTo>
                        <a:lnTo>
                          <a:pt x="3541" y="347"/>
                        </a:lnTo>
                        <a:lnTo>
                          <a:pt x="3537" y="341"/>
                        </a:lnTo>
                        <a:lnTo>
                          <a:pt x="3532" y="335"/>
                        </a:lnTo>
                        <a:lnTo>
                          <a:pt x="3527" y="331"/>
                        </a:lnTo>
                        <a:lnTo>
                          <a:pt x="3520" y="328"/>
                        </a:lnTo>
                        <a:lnTo>
                          <a:pt x="3514" y="325"/>
                        </a:lnTo>
                        <a:lnTo>
                          <a:pt x="3508" y="323"/>
                        </a:lnTo>
                        <a:lnTo>
                          <a:pt x="3500" y="322"/>
                        </a:lnTo>
                        <a:lnTo>
                          <a:pt x="3494" y="321"/>
                        </a:lnTo>
                        <a:lnTo>
                          <a:pt x="3488" y="322"/>
                        </a:lnTo>
                        <a:lnTo>
                          <a:pt x="3480" y="323"/>
                        </a:lnTo>
                        <a:lnTo>
                          <a:pt x="3474" y="325"/>
                        </a:lnTo>
                        <a:lnTo>
                          <a:pt x="3468" y="328"/>
                        </a:lnTo>
                        <a:lnTo>
                          <a:pt x="3461" y="331"/>
                        </a:lnTo>
                        <a:lnTo>
                          <a:pt x="3456" y="335"/>
                        </a:lnTo>
                        <a:lnTo>
                          <a:pt x="3451" y="341"/>
                        </a:lnTo>
                        <a:lnTo>
                          <a:pt x="3447" y="347"/>
                        </a:lnTo>
                        <a:lnTo>
                          <a:pt x="3443" y="353"/>
                        </a:lnTo>
                        <a:lnTo>
                          <a:pt x="3439" y="358"/>
                        </a:lnTo>
                        <a:lnTo>
                          <a:pt x="3434" y="360"/>
                        </a:lnTo>
                        <a:lnTo>
                          <a:pt x="3428" y="361"/>
                        </a:lnTo>
                        <a:lnTo>
                          <a:pt x="3206" y="361"/>
                        </a:lnTo>
                        <a:lnTo>
                          <a:pt x="3200" y="360"/>
                        </a:lnTo>
                        <a:lnTo>
                          <a:pt x="3195" y="358"/>
                        </a:lnTo>
                        <a:lnTo>
                          <a:pt x="3191" y="353"/>
                        </a:lnTo>
                        <a:lnTo>
                          <a:pt x="3187" y="347"/>
                        </a:lnTo>
                        <a:lnTo>
                          <a:pt x="3183" y="341"/>
                        </a:lnTo>
                        <a:lnTo>
                          <a:pt x="3178" y="335"/>
                        </a:lnTo>
                        <a:lnTo>
                          <a:pt x="3172" y="331"/>
                        </a:lnTo>
                        <a:lnTo>
                          <a:pt x="3166" y="328"/>
                        </a:lnTo>
                        <a:lnTo>
                          <a:pt x="3160" y="325"/>
                        </a:lnTo>
                        <a:lnTo>
                          <a:pt x="3154" y="323"/>
                        </a:lnTo>
                        <a:lnTo>
                          <a:pt x="3146" y="322"/>
                        </a:lnTo>
                        <a:lnTo>
                          <a:pt x="3140" y="321"/>
                        </a:lnTo>
                        <a:lnTo>
                          <a:pt x="3133" y="322"/>
                        </a:lnTo>
                        <a:lnTo>
                          <a:pt x="3126" y="323"/>
                        </a:lnTo>
                        <a:lnTo>
                          <a:pt x="3120" y="325"/>
                        </a:lnTo>
                        <a:lnTo>
                          <a:pt x="3114" y="328"/>
                        </a:lnTo>
                        <a:lnTo>
                          <a:pt x="3107" y="331"/>
                        </a:lnTo>
                        <a:lnTo>
                          <a:pt x="3102" y="335"/>
                        </a:lnTo>
                        <a:lnTo>
                          <a:pt x="3097" y="341"/>
                        </a:lnTo>
                        <a:lnTo>
                          <a:pt x="3093" y="347"/>
                        </a:lnTo>
                        <a:lnTo>
                          <a:pt x="3089" y="353"/>
                        </a:lnTo>
                        <a:lnTo>
                          <a:pt x="3084" y="358"/>
                        </a:lnTo>
                        <a:lnTo>
                          <a:pt x="3079" y="360"/>
                        </a:lnTo>
                        <a:lnTo>
                          <a:pt x="3074" y="361"/>
                        </a:lnTo>
                        <a:lnTo>
                          <a:pt x="2856" y="361"/>
                        </a:lnTo>
                        <a:lnTo>
                          <a:pt x="2849" y="360"/>
                        </a:lnTo>
                        <a:lnTo>
                          <a:pt x="2844" y="358"/>
                        </a:lnTo>
                        <a:lnTo>
                          <a:pt x="2842" y="355"/>
                        </a:lnTo>
                        <a:lnTo>
                          <a:pt x="2841" y="353"/>
                        </a:lnTo>
                        <a:lnTo>
                          <a:pt x="2839" y="350"/>
                        </a:lnTo>
                        <a:lnTo>
                          <a:pt x="2838" y="347"/>
                        </a:lnTo>
                        <a:lnTo>
                          <a:pt x="2834" y="341"/>
                        </a:lnTo>
                        <a:lnTo>
                          <a:pt x="2828" y="335"/>
                        </a:lnTo>
                        <a:lnTo>
                          <a:pt x="2823" y="331"/>
                        </a:lnTo>
                        <a:lnTo>
                          <a:pt x="2817" y="328"/>
                        </a:lnTo>
                        <a:lnTo>
                          <a:pt x="2810" y="325"/>
                        </a:lnTo>
                        <a:lnTo>
                          <a:pt x="2804" y="323"/>
                        </a:lnTo>
                        <a:lnTo>
                          <a:pt x="2797" y="322"/>
                        </a:lnTo>
                        <a:lnTo>
                          <a:pt x="2789" y="321"/>
                        </a:lnTo>
                        <a:lnTo>
                          <a:pt x="2783" y="322"/>
                        </a:lnTo>
                        <a:lnTo>
                          <a:pt x="2776" y="323"/>
                        </a:lnTo>
                        <a:lnTo>
                          <a:pt x="2769" y="325"/>
                        </a:lnTo>
                        <a:lnTo>
                          <a:pt x="2763" y="328"/>
                        </a:lnTo>
                        <a:lnTo>
                          <a:pt x="2757" y="331"/>
                        </a:lnTo>
                        <a:lnTo>
                          <a:pt x="2751" y="335"/>
                        </a:lnTo>
                        <a:lnTo>
                          <a:pt x="2746" y="341"/>
                        </a:lnTo>
                        <a:lnTo>
                          <a:pt x="2742" y="347"/>
                        </a:lnTo>
                        <a:lnTo>
                          <a:pt x="2741" y="350"/>
                        </a:lnTo>
                        <a:lnTo>
                          <a:pt x="2739" y="353"/>
                        </a:lnTo>
                        <a:lnTo>
                          <a:pt x="2737" y="355"/>
                        </a:lnTo>
                        <a:lnTo>
                          <a:pt x="2735" y="358"/>
                        </a:lnTo>
                        <a:lnTo>
                          <a:pt x="2729" y="360"/>
                        </a:lnTo>
                        <a:lnTo>
                          <a:pt x="2724" y="361"/>
                        </a:lnTo>
                        <a:lnTo>
                          <a:pt x="2506" y="361"/>
                        </a:lnTo>
                        <a:lnTo>
                          <a:pt x="2500" y="360"/>
                        </a:lnTo>
                        <a:lnTo>
                          <a:pt x="2494" y="358"/>
                        </a:lnTo>
                        <a:lnTo>
                          <a:pt x="2492" y="355"/>
                        </a:lnTo>
                        <a:lnTo>
                          <a:pt x="2490" y="353"/>
                        </a:lnTo>
                        <a:lnTo>
                          <a:pt x="2488" y="350"/>
                        </a:lnTo>
                        <a:lnTo>
                          <a:pt x="2487" y="347"/>
                        </a:lnTo>
                        <a:lnTo>
                          <a:pt x="2483" y="341"/>
                        </a:lnTo>
                        <a:lnTo>
                          <a:pt x="2478" y="335"/>
                        </a:lnTo>
                        <a:lnTo>
                          <a:pt x="2472" y="331"/>
                        </a:lnTo>
                        <a:lnTo>
                          <a:pt x="2466" y="328"/>
                        </a:lnTo>
                        <a:lnTo>
                          <a:pt x="2460" y="325"/>
                        </a:lnTo>
                        <a:lnTo>
                          <a:pt x="2453" y="323"/>
                        </a:lnTo>
                        <a:lnTo>
                          <a:pt x="2446" y="322"/>
                        </a:lnTo>
                        <a:lnTo>
                          <a:pt x="2440" y="321"/>
                        </a:lnTo>
                        <a:lnTo>
                          <a:pt x="2432" y="322"/>
                        </a:lnTo>
                        <a:lnTo>
                          <a:pt x="2426" y="323"/>
                        </a:lnTo>
                        <a:lnTo>
                          <a:pt x="2419" y="325"/>
                        </a:lnTo>
                        <a:lnTo>
                          <a:pt x="2413" y="328"/>
                        </a:lnTo>
                        <a:lnTo>
                          <a:pt x="2407" y="331"/>
                        </a:lnTo>
                        <a:lnTo>
                          <a:pt x="2402" y="335"/>
                        </a:lnTo>
                        <a:lnTo>
                          <a:pt x="2396" y="341"/>
                        </a:lnTo>
                        <a:lnTo>
                          <a:pt x="2392" y="347"/>
                        </a:lnTo>
                        <a:lnTo>
                          <a:pt x="2389" y="353"/>
                        </a:lnTo>
                        <a:lnTo>
                          <a:pt x="2385" y="358"/>
                        </a:lnTo>
                        <a:lnTo>
                          <a:pt x="2380" y="360"/>
                        </a:lnTo>
                        <a:lnTo>
                          <a:pt x="2373" y="361"/>
                        </a:lnTo>
                        <a:lnTo>
                          <a:pt x="2142" y="361"/>
                        </a:lnTo>
                        <a:lnTo>
                          <a:pt x="2135" y="360"/>
                        </a:lnTo>
                        <a:lnTo>
                          <a:pt x="2131" y="358"/>
                        </a:lnTo>
                        <a:lnTo>
                          <a:pt x="2129" y="355"/>
                        </a:lnTo>
                        <a:lnTo>
                          <a:pt x="2127" y="353"/>
                        </a:lnTo>
                        <a:lnTo>
                          <a:pt x="2126" y="350"/>
                        </a:lnTo>
                        <a:lnTo>
                          <a:pt x="2125" y="347"/>
                        </a:lnTo>
                        <a:lnTo>
                          <a:pt x="2119" y="341"/>
                        </a:lnTo>
                        <a:lnTo>
                          <a:pt x="2115" y="335"/>
                        </a:lnTo>
                        <a:lnTo>
                          <a:pt x="2109" y="331"/>
                        </a:lnTo>
                        <a:lnTo>
                          <a:pt x="2103" y="328"/>
                        </a:lnTo>
                        <a:lnTo>
                          <a:pt x="2096" y="325"/>
                        </a:lnTo>
                        <a:lnTo>
                          <a:pt x="2090" y="323"/>
                        </a:lnTo>
                        <a:lnTo>
                          <a:pt x="2083" y="322"/>
                        </a:lnTo>
                        <a:lnTo>
                          <a:pt x="2076" y="321"/>
                        </a:lnTo>
                        <a:lnTo>
                          <a:pt x="2069" y="322"/>
                        </a:lnTo>
                        <a:lnTo>
                          <a:pt x="2063" y="323"/>
                        </a:lnTo>
                        <a:lnTo>
                          <a:pt x="2055" y="325"/>
                        </a:lnTo>
                        <a:lnTo>
                          <a:pt x="2049" y="328"/>
                        </a:lnTo>
                        <a:lnTo>
                          <a:pt x="2043" y="331"/>
                        </a:lnTo>
                        <a:lnTo>
                          <a:pt x="2037" y="335"/>
                        </a:lnTo>
                        <a:lnTo>
                          <a:pt x="2032" y="341"/>
                        </a:lnTo>
                        <a:lnTo>
                          <a:pt x="2028" y="347"/>
                        </a:lnTo>
                        <a:lnTo>
                          <a:pt x="2027" y="350"/>
                        </a:lnTo>
                        <a:lnTo>
                          <a:pt x="2026" y="353"/>
                        </a:lnTo>
                        <a:lnTo>
                          <a:pt x="2024" y="355"/>
                        </a:lnTo>
                        <a:lnTo>
                          <a:pt x="2022" y="358"/>
                        </a:lnTo>
                        <a:lnTo>
                          <a:pt x="2016" y="360"/>
                        </a:lnTo>
                        <a:lnTo>
                          <a:pt x="2011" y="361"/>
                        </a:lnTo>
                        <a:lnTo>
                          <a:pt x="1790" y="361"/>
                        </a:lnTo>
                        <a:lnTo>
                          <a:pt x="1784" y="360"/>
                        </a:lnTo>
                        <a:lnTo>
                          <a:pt x="1778" y="358"/>
                        </a:lnTo>
                        <a:lnTo>
                          <a:pt x="1776" y="355"/>
                        </a:lnTo>
                        <a:lnTo>
                          <a:pt x="1774" y="353"/>
                        </a:lnTo>
                        <a:lnTo>
                          <a:pt x="1773" y="350"/>
                        </a:lnTo>
                        <a:lnTo>
                          <a:pt x="1772" y="347"/>
                        </a:lnTo>
                        <a:lnTo>
                          <a:pt x="1768" y="341"/>
                        </a:lnTo>
                        <a:lnTo>
                          <a:pt x="1762" y="335"/>
                        </a:lnTo>
                        <a:lnTo>
                          <a:pt x="1757" y="331"/>
                        </a:lnTo>
                        <a:lnTo>
                          <a:pt x="1751" y="328"/>
                        </a:lnTo>
                        <a:lnTo>
                          <a:pt x="1745" y="325"/>
                        </a:lnTo>
                        <a:lnTo>
                          <a:pt x="1737" y="323"/>
                        </a:lnTo>
                        <a:lnTo>
                          <a:pt x="1731" y="322"/>
                        </a:lnTo>
                        <a:lnTo>
                          <a:pt x="1723" y="321"/>
                        </a:lnTo>
                        <a:lnTo>
                          <a:pt x="1717" y="322"/>
                        </a:lnTo>
                        <a:lnTo>
                          <a:pt x="1710" y="323"/>
                        </a:lnTo>
                        <a:lnTo>
                          <a:pt x="1703" y="325"/>
                        </a:lnTo>
                        <a:lnTo>
                          <a:pt x="1697" y="328"/>
                        </a:lnTo>
                        <a:lnTo>
                          <a:pt x="1691" y="331"/>
                        </a:lnTo>
                        <a:lnTo>
                          <a:pt x="1685" y="335"/>
                        </a:lnTo>
                        <a:lnTo>
                          <a:pt x="1680" y="341"/>
                        </a:lnTo>
                        <a:lnTo>
                          <a:pt x="1675" y="347"/>
                        </a:lnTo>
                        <a:lnTo>
                          <a:pt x="1674" y="350"/>
                        </a:lnTo>
                        <a:lnTo>
                          <a:pt x="1673" y="353"/>
                        </a:lnTo>
                        <a:lnTo>
                          <a:pt x="1671" y="355"/>
                        </a:lnTo>
                        <a:lnTo>
                          <a:pt x="1669" y="358"/>
                        </a:lnTo>
                        <a:lnTo>
                          <a:pt x="1662" y="360"/>
                        </a:lnTo>
                        <a:lnTo>
                          <a:pt x="1656" y="361"/>
                        </a:lnTo>
                        <a:lnTo>
                          <a:pt x="1426" y="361"/>
                        </a:lnTo>
                        <a:lnTo>
                          <a:pt x="1420" y="360"/>
                        </a:lnTo>
                        <a:lnTo>
                          <a:pt x="1415" y="358"/>
                        </a:lnTo>
                        <a:lnTo>
                          <a:pt x="1411" y="353"/>
                        </a:lnTo>
                        <a:lnTo>
                          <a:pt x="1408" y="347"/>
                        </a:lnTo>
                        <a:lnTo>
                          <a:pt x="1403" y="341"/>
                        </a:lnTo>
                        <a:lnTo>
                          <a:pt x="1398" y="335"/>
                        </a:lnTo>
                        <a:lnTo>
                          <a:pt x="1392" y="331"/>
                        </a:lnTo>
                        <a:lnTo>
                          <a:pt x="1386" y="328"/>
                        </a:lnTo>
                        <a:lnTo>
                          <a:pt x="1380" y="325"/>
                        </a:lnTo>
                        <a:lnTo>
                          <a:pt x="1374" y="323"/>
                        </a:lnTo>
                        <a:lnTo>
                          <a:pt x="1366" y="322"/>
                        </a:lnTo>
                        <a:lnTo>
                          <a:pt x="1360" y="321"/>
                        </a:lnTo>
                        <a:lnTo>
                          <a:pt x="1353" y="322"/>
                        </a:lnTo>
                        <a:lnTo>
                          <a:pt x="1346" y="323"/>
                        </a:lnTo>
                        <a:lnTo>
                          <a:pt x="1340" y="325"/>
                        </a:lnTo>
                        <a:lnTo>
                          <a:pt x="1334" y="328"/>
                        </a:lnTo>
                        <a:lnTo>
                          <a:pt x="1327" y="331"/>
                        </a:lnTo>
                        <a:lnTo>
                          <a:pt x="1322" y="335"/>
                        </a:lnTo>
                        <a:lnTo>
                          <a:pt x="1317" y="341"/>
                        </a:lnTo>
                        <a:lnTo>
                          <a:pt x="1313" y="347"/>
                        </a:lnTo>
                        <a:lnTo>
                          <a:pt x="1310" y="353"/>
                        </a:lnTo>
                        <a:lnTo>
                          <a:pt x="1305" y="358"/>
                        </a:lnTo>
                        <a:lnTo>
                          <a:pt x="1299" y="360"/>
                        </a:lnTo>
                        <a:lnTo>
                          <a:pt x="1294" y="361"/>
                        </a:lnTo>
                        <a:lnTo>
                          <a:pt x="1071" y="361"/>
                        </a:lnTo>
                        <a:lnTo>
                          <a:pt x="1064" y="360"/>
                        </a:lnTo>
                        <a:lnTo>
                          <a:pt x="1059" y="358"/>
                        </a:lnTo>
                        <a:lnTo>
                          <a:pt x="1056" y="355"/>
                        </a:lnTo>
                        <a:lnTo>
                          <a:pt x="1054" y="353"/>
                        </a:lnTo>
                        <a:lnTo>
                          <a:pt x="1053" y="350"/>
                        </a:lnTo>
                        <a:lnTo>
                          <a:pt x="1052" y="347"/>
                        </a:lnTo>
                        <a:lnTo>
                          <a:pt x="1047" y="341"/>
                        </a:lnTo>
                        <a:lnTo>
                          <a:pt x="1042" y="335"/>
                        </a:lnTo>
                        <a:lnTo>
                          <a:pt x="1037" y="331"/>
                        </a:lnTo>
                        <a:lnTo>
                          <a:pt x="1031" y="328"/>
                        </a:lnTo>
                        <a:lnTo>
                          <a:pt x="1024" y="325"/>
                        </a:lnTo>
                        <a:lnTo>
                          <a:pt x="1018" y="323"/>
                        </a:lnTo>
                        <a:lnTo>
                          <a:pt x="1010" y="322"/>
                        </a:lnTo>
                        <a:lnTo>
                          <a:pt x="1004" y="321"/>
                        </a:lnTo>
                        <a:lnTo>
                          <a:pt x="997" y="322"/>
                        </a:lnTo>
                        <a:lnTo>
                          <a:pt x="990" y="323"/>
                        </a:lnTo>
                        <a:lnTo>
                          <a:pt x="984" y="325"/>
                        </a:lnTo>
                        <a:lnTo>
                          <a:pt x="978" y="328"/>
                        </a:lnTo>
                        <a:lnTo>
                          <a:pt x="972" y="331"/>
                        </a:lnTo>
                        <a:lnTo>
                          <a:pt x="966" y="335"/>
                        </a:lnTo>
                        <a:lnTo>
                          <a:pt x="961" y="341"/>
                        </a:lnTo>
                        <a:lnTo>
                          <a:pt x="957" y="347"/>
                        </a:lnTo>
                        <a:lnTo>
                          <a:pt x="954" y="353"/>
                        </a:lnTo>
                        <a:lnTo>
                          <a:pt x="949" y="358"/>
                        </a:lnTo>
                        <a:lnTo>
                          <a:pt x="943" y="360"/>
                        </a:lnTo>
                        <a:lnTo>
                          <a:pt x="938" y="361"/>
                        </a:lnTo>
                        <a:lnTo>
                          <a:pt x="723" y="361"/>
                        </a:lnTo>
                        <a:lnTo>
                          <a:pt x="718" y="360"/>
                        </a:lnTo>
                        <a:lnTo>
                          <a:pt x="712" y="358"/>
                        </a:lnTo>
                        <a:lnTo>
                          <a:pt x="710" y="355"/>
                        </a:lnTo>
                        <a:lnTo>
                          <a:pt x="708" y="353"/>
                        </a:lnTo>
                        <a:lnTo>
                          <a:pt x="707" y="350"/>
                        </a:lnTo>
                        <a:lnTo>
                          <a:pt x="706" y="347"/>
                        </a:lnTo>
                        <a:lnTo>
                          <a:pt x="701" y="341"/>
                        </a:lnTo>
                        <a:lnTo>
                          <a:pt x="697" y="335"/>
                        </a:lnTo>
                        <a:lnTo>
                          <a:pt x="690" y="331"/>
                        </a:lnTo>
                        <a:lnTo>
                          <a:pt x="684" y="328"/>
                        </a:lnTo>
                        <a:lnTo>
                          <a:pt x="678" y="325"/>
                        </a:lnTo>
                        <a:lnTo>
                          <a:pt x="671" y="323"/>
                        </a:lnTo>
                        <a:lnTo>
                          <a:pt x="664" y="322"/>
                        </a:lnTo>
                        <a:lnTo>
                          <a:pt x="658" y="321"/>
                        </a:lnTo>
                        <a:lnTo>
                          <a:pt x="650" y="322"/>
                        </a:lnTo>
                        <a:lnTo>
                          <a:pt x="644" y="323"/>
                        </a:lnTo>
                        <a:lnTo>
                          <a:pt x="637" y="325"/>
                        </a:lnTo>
                        <a:lnTo>
                          <a:pt x="630" y="328"/>
                        </a:lnTo>
                        <a:lnTo>
                          <a:pt x="624" y="331"/>
                        </a:lnTo>
                        <a:lnTo>
                          <a:pt x="619" y="335"/>
                        </a:lnTo>
                        <a:lnTo>
                          <a:pt x="613" y="341"/>
                        </a:lnTo>
                        <a:lnTo>
                          <a:pt x="609" y="347"/>
                        </a:lnTo>
                        <a:lnTo>
                          <a:pt x="608" y="350"/>
                        </a:lnTo>
                        <a:lnTo>
                          <a:pt x="607" y="353"/>
                        </a:lnTo>
                        <a:lnTo>
                          <a:pt x="605" y="355"/>
                        </a:lnTo>
                        <a:lnTo>
                          <a:pt x="603" y="358"/>
                        </a:lnTo>
                        <a:lnTo>
                          <a:pt x="598" y="360"/>
                        </a:lnTo>
                        <a:lnTo>
                          <a:pt x="592" y="361"/>
                        </a:lnTo>
                        <a:lnTo>
                          <a:pt x="374" y="361"/>
                        </a:lnTo>
                        <a:lnTo>
                          <a:pt x="368" y="360"/>
                        </a:lnTo>
                        <a:lnTo>
                          <a:pt x="363" y="358"/>
                        </a:lnTo>
                        <a:lnTo>
                          <a:pt x="361" y="355"/>
                        </a:lnTo>
                        <a:lnTo>
                          <a:pt x="359" y="353"/>
                        </a:lnTo>
                        <a:lnTo>
                          <a:pt x="358" y="350"/>
                        </a:lnTo>
                        <a:lnTo>
                          <a:pt x="356" y="347"/>
                        </a:lnTo>
                        <a:lnTo>
                          <a:pt x="352" y="341"/>
                        </a:lnTo>
                        <a:lnTo>
                          <a:pt x="347" y="335"/>
                        </a:lnTo>
                        <a:lnTo>
                          <a:pt x="342" y="331"/>
                        </a:lnTo>
                        <a:lnTo>
                          <a:pt x="335" y="328"/>
                        </a:lnTo>
                        <a:lnTo>
                          <a:pt x="329" y="325"/>
                        </a:lnTo>
                        <a:lnTo>
                          <a:pt x="323" y="323"/>
                        </a:lnTo>
                        <a:lnTo>
                          <a:pt x="315" y="322"/>
                        </a:lnTo>
                        <a:lnTo>
                          <a:pt x="308" y="321"/>
                        </a:lnTo>
                        <a:lnTo>
                          <a:pt x="302" y="322"/>
                        </a:lnTo>
                        <a:lnTo>
                          <a:pt x="294" y="323"/>
                        </a:lnTo>
                        <a:lnTo>
                          <a:pt x="288" y="325"/>
                        </a:lnTo>
                        <a:lnTo>
                          <a:pt x="282" y="328"/>
                        </a:lnTo>
                        <a:lnTo>
                          <a:pt x="275" y="331"/>
                        </a:lnTo>
                        <a:lnTo>
                          <a:pt x="270" y="335"/>
                        </a:lnTo>
                        <a:lnTo>
                          <a:pt x="265" y="341"/>
                        </a:lnTo>
                        <a:lnTo>
                          <a:pt x="261" y="347"/>
                        </a:lnTo>
                        <a:lnTo>
                          <a:pt x="260" y="350"/>
                        </a:lnTo>
                        <a:lnTo>
                          <a:pt x="257" y="353"/>
                        </a:lnTo>
                        <a:lnTo>
                          <a:pt x="255" y="355"/>
                        </a:lnTo>
                        <a:lnTo>
                          <a:pt x="253" y="358"/>
                        </a:lnTo>
                        <a:lnTo>
                          <a:pt x="248" y="360"/>
                        </a:lnTo>
                        <a:lnTo>
                          <a:pt x="243" y="361"/>
                        </a:lnTo>
                        <a:lnTo>
                          <a:pt x="59" y="36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2" name="Freeform 80"/>
                  <p:cNvSpPr>
                    <a:spLocks noChangeAspect="1"/>
                  </p:cNvSpPr>
                  <p:nvPr/>
                </p:nvSpPr>
                <p:spPr bwMode="auto">
                  <a:xfrm>
                    <a:off x="3462" y="1425"/>
                    <a:ext cx="1351" cy="107"/>
                  </a:xfrm>
                  <a:custGeom>
                    <a:avLst/>
                    <a:gdLst>
                      <a:gd name="T0" fmla="*/ 1339 w 4493"/>
                      <a:gd name="T1" fmla="*/ 17 h 361"/>
                      <a:gd name="T2" fmla="*/ 1344 w 4493"/>
                      <a:gd name="T3" fmla="*/ 4 h 361"/>
                      <a:gd name="T4" fmla="*/ 0 w 4493"/>
                      <a:gd name="T5" fmla="*/ 81 h 361"/>
                      <a:gd name="T6" fmla="*/ 75 w 4493"/>
                      <a:gd name="T7" fmla="*/ 105 h 361"/>
                      <a:gd name="T8" fmla="*/ 84 w 4493"/>
                      <a:gd name="T9" fmla="*/ 96 h 361"/>
                      <a:gd name="T10" fmla="*/ 97 w 4493"/>
                      <a:gd name="T11" fmla="*/ 96 h 361"/>
                      <a:gd name="T12" fmla="*/ 106 w 4493"/>
                      <a:gd name="T13" fmla="*/ 105 h 361"/>
                      <a:gd name="T14" fmla="*/ 175 w 4493"/>
                      <a:gd name="T15" fmla="*/ 106 h 361"/>
                      <a:gd name="T16" fmla="*/ 180 w 4493"/>
                      <a:gd name="T17" fmla="*/ 99 h 361"/>
                      <a:gd name="T18" fmla="*/ 192 w 4493"/>
                      <a:gd name="T19" fmla="*/ 95 h 361"/>
                      <a:gd name="T20" fmla="*/ 203 w 4493"/>
                      <a:gd name="T21" fmla="*/ 99 h 361"/>
                      <a:gd name="T22" fmla="*/ 208 w 4493"/>
                      <a:gd name="T23" fmla="*/ 106 h 361"/>
                      <a:gd name="T24" fmla="*/ 285 w 4493"/>
                      <a:gd name="T25" fmla="*/ 105 h 361"/>
                      <a:gd name="T26" fmla="*/ 294 w 4493"/>
                      <a:gd name="T27" fmla="*/ 96 h 361"/>
                      <a:gd name="T28" fmla="*/ 306 w 4493"/>
                      <a:gd name="T29" fmla="*/ 96 h 361"/>
                      <a:gd name="T30" fmla="*/ 316 w 4493"/>
                      <a:gd name="T31" fmla="*/ 105 h 361"/>
                      <a:gd name="T32" fmla="*/ 390 w 4493"/>
                      <a:gd name="T33" fmla="*/ 106 h 361"/>
                      <a:gd name="T34" fmla="*/ 399 w 4493"/>
                      <a:gd name="T35" fmla="*/ 97 h 361"/>
                      <a:gd name="T36" fmla="*/ 411 w 4493"/>
                      <a:gd name="T37" fmla="*/ 96 h 361"/>
                      <a:gd name="T38" fmla="*/ 421 w 4493"/>
                      <a:gd name="T39" fmla="*/ 103 h 361"/>
                      <a:gd name="T40" fmla="*/ 427 w 4493"/>
                      <a:gd name="T41" fmla="*/ 107 h 361"/>
                      <a:gd name="T42" fmla="*/ 497 w 4493"/>
                      <a:gd name="T43" fmla="*/ 104 h 361"/>
                      <a:gd name="T44" fmla="*/ 506 w 4493"/>
                      <a:gd name="T45" fmla="*/ 96 h 361"/>
                      <a:gd name="T46" fmla="*/ 518 w 4493"/>
                      <a:gd name="T47" fmla="*/ 96 h 361"/>
                      <a:gd name="T48" fmla="*/ 527 w 4493"/>
                      <a:gd name="T49" fmla="*/ 104 h 361"/>
                      <a:gd name="T50" fmla="*/ 597 w 4493"/>
                      <a:gd name="T51" fmla="*/ 107 h 361"/>
                      <a:gd name="T52" fmla="*/ 606 w 4493"/>
                      <a:gd name="T53" fmla="*/ 99 h 361"/>
                      <a:gd name="T54" fmla="*/ 617 w 4493"/>
                      <a:gd name="T55" fmla="*/ 95 h 361"/>
                      <a:gd name="T56" fmla="*/ 629 w 4493"/>
                      <a:gd name="T57" fmla="*/ 99 h 361"/>
                      <a:gd name="T58" fmla="*/ 637 w 4493"/>
                      <a:gd name="T59" fmla="*/ 107 h 361"/>
                      <a:gd name="T60" fmla="*/ 712 w 4493"/>
                      <a:gd name="T61" fmla="*/ 104 h 361"/>
                      <a:gd name="T62" fmla="*/ 721 w 4493"/>
                      <a:gd name="T63" fmla="*/ 96 h 361"/>
                      <a:gd name="T64" fmla="*/ 733 w 4493"/>
                      <a:gd name="T65" fmla="*/ 96 h 361"/>
                      <a:gd name="T66" fmla="*/ 741 w 4493"/>
                      <a:gd name="T67" fmla="*/ 103 h 361"/>
                      <a:gd name="T68" fmla="*/ 746 w 4493"/>
                      <a:gd name="T69" fmla="*/ 107 h 361"/>
                      <a:gd name="T70" fmla="*/ 818 w 4493"/>
                      <a:gd name="T71" fmla="*/ 104 h 361"/>
                      <a:gd name="T72" fmla="*/ 826 w 4493"/>
                      <a:gd name="T73" fmla="*/ 96 h 361"/>
                      <a:gd name="T74" fmla="*/ 839 w 4493"/>
                      <a:gd name="T75" fmla="*/ 96 h 361"/>
                      <a:gd name="T76" fmla="*/ 848 w 4493"/>
                      <a:gd name="T77" fmla="*/ 104 h 361"/>
                      <a:gd name="T78" fmla="*/ 922 w 4493"/>
                      <a:gd name="T79" fmla="*/ 107 h 361"/>
                      <a:gd name="T80" fmla="*/ 931 w 4493"/>
                      <a:gd name="T81" fmla="*/ 99 h 361"/>
                      <a:gd name="T82" fmla="*/ 942 w 4493"/>
                      <a:gd name="T83" fmla="*/ 95 h 361"/>
                      <a:gd name="T84" fmla="*/ 953 w 4493"/>
                      <a:gd name="T85" fmla="*/ 99 h 361"/>
                      <a:gd name="T86" fmla="*/ 959 w 4493"/>
                      <a:gd name="T87" fmla="*/ 106 h 361"/>
                      <a:gd name="T88" fmla="*/ 1034 w 4493"/>
                      <a:gd name="T89" fmla="*/ 105 h 361"/>
                      <a:gd name="T90" fmla="*/ 1043 w 4493"/>
                      <a:gd name="T91" fmla="*/ 96 h 361"/>
                      <a:gd name="T92" fmla="*/ 1055 w 4493"/>
                      <a:gd name="T93" fmla="*/ 96 h 361"/>
                      <a:gd name="T94" fmla="*/ 1064 w 4493"/>
                      <a:gd name="T95" fmla="*/ 105 h 361"/>
                      <a:gd name="T96" fmla="*/ 1137 w 4493"/>
                      <a:gd name="T97" fmla="*/ 106 h 361"/>
                      <a:gd name="T98" fmla="*/ 1141 w 4493"/>
                      <a:gd name="T99" fmla="*/ 99 h 361"/>
                      <a:gd name="T100" fmla="*/ 1153 w 4493"/>
                      <a:gd name="T101" fmla="*/ 95 h 361"/>
                      <a:gd name="T102" fmla="*/ 1164 w 4493"/>
                      <a:gd name="T103" fmla="*/ 99 h 361"/>
                      <a:gd name="T104" fmla="*/ 1173 w 4493"/>
                      <a:gd name="T105" fmla="*/ 107 h 361"/>
                      <a:gd name="T106" fmla="*/ 1243 w 4493"/>
                      <a:gd name="T107" fmla="*/ 104 h 361"/>
                      <a:gd name="T108" fmla="*/ 1252 w 4493"/>
                      <a:gd name="T109" fmla="*/ 96 h 361"/>
                      <a:gd name="T110" fmla="*/ 1264 w 4493"/>
                      <a:gd name="T111" fmla="*/ 96 h 361"/>
                      <a:gd name="T112" fmla="*/ 1273 w 4493"/>
                      <a:gd name="T113" fmla="*/ 104 h 361"/>
                      <a:gd name="T114" fmla="*/ 1333 w 4493"/>
                      <a:gd name="T115" fmla="*/ 107 h 361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</a:gdLst>
                    <a:ahLst/>
                    <a:cxnLst>
                      <a:cxn ang="T116">
                        <a:pos x="T0" y="T1"/>
                      </a:cxn>
                      <a:cxn ang="T117">
                        <a:pos x="T2" y="T3"/>
                      </a:cxn>
                      <a:cxn ang="T118">
                        <a:pos x="T4" y="T5"/>
                      </a:cxn>
                      <a:cxn ang="T119">
                        <a:pos x="T6" y="T7"/>
                      </a:cxn>
                      <a:cxn ang="T120">
                        <a:pos x="T8" y="T9"/>
                      </a:cxn>
                      <a:cxn ang="T121">
                        <a:pos x="T10" y="T11"/>
                      </a:cxn>
                      <a:cxn ang="T122">
                        <a:pos x="T12" y="T13"/>
                      </a:cxn>
                      <a:cxn ang="T123">
                        <a:pos x="T14" y="T15"/>
                      </a:cxn>
                      <a:cxn ang="T124">
                        <a:pos x="T16" y="T17"/>
                      </a:cxn>
                      <a:cxn ang="T125">
                        <a:pos x="T18" y="T19"/>
                      </a:cxn>
                      <a:cxn ang="T126">
                        <a:pos x="T20" y="T21"/>
                      </a:cxn>
                      <a:cxn ang="T127">
                        <a:pos x="T22" y="T23"/>
                      </a:cxn>
                      <a:cxn ang="T128">
                        <a:pos x="T24" y="T25"/>
                      </a:cxn>
                      <a:cxn ang="T129">
                        <a:pos x="T26" y="T27"/>
                      </a:cxn>
                      <a:cxn ang="T130">
                        <a:pos x="T28" y="T29"/>
                      </a:cxn>
                      <a:cxn ang="T131">
                        <a:pos x="T30" y="T31"/>
                      </a:cxn>
                      <a:cxn ang="T132">
                        <a:pos x="T32" y="T33"/>
                      </a:cxn>
                      <a:cxn ang="T133">
                        <a:pos x="T34" y="T35"/>
                      </a:cxn>
                      <a:cxn ang="T134">
                        <a:pos x="T36" y="T37"/>
                      </a:cxn>
                      <a:cxn ang="T135">
                        <a:pos x="T38" y="T39"/>
                      </a:cxn>
                      <a:cxn ang="T136">
                        <a:pos x="T40" y="T41"/>
                      </a:cxn>
                      <a:cxn ang="T137">
                        <a:pos x="T42" y="T43"/>
                      </a:cxn>
                      <a:cxn ang="T138">
                        <a:pos x="T44" y="T45"/>
                      </a:cxn>
                      <a:cxn ang="T139">
                        <a:pos x="T46" y="T47"/>
                      </a:cxn>
                      <a:cxn ang="T140">
                        <a:pos x="T48" y="T49"/>
                      </a:cxn>
                      <a:cxn ang="T141">
                        <a:pos x="T50" y="T51"/>
                      </a:cxn>
                      <a:cxn ang="T142">
                        <a:pos x="T52" y="T53"/>
                      </a:cxn>
                      <a:cxn ang="T143">
                        <a:pos x="T54" y="T55"/>
                      </a:cxn>
                      <a:cxn ang="T144">
                        <a:pos x="T56" y="T57"/>
                      </a:cxn>
                      <a:cxn ang="T145">
                        <a:pos x="T58" y="T59"/>
                      </a:cxn>
                      <a:cxn ang="T146">
                        <a:pos x="T60" y="T61"/>
                      </a:cxn>
                      <a:cxn ang="T147">
                        <a:pos x="T62" y="T63"/>
                      </a:cxn>
                      <a:cxn ang="T148">
                        <a:pos x="T64" y="T65"/>
                      </a:cxn>
                      <a:cxn ang="T149">
                        <a:pos x="T66" y="T67"/>
                      </a:cxn>
                      <a:cxn ang="T150">
                        <a:pos x="T68" y="T69"/>
                      </a:cxn>
                      <a:cxn ang="T151">
                        <a:pos x="T70" y="T71"/>
                      </a:cxn>
                      <a:cxn ang="T152">
                        <a:pos x="T72" y="T73"/>
                      </a:cxn>
                      <a:cxn ang="T153">
                        <a:pos x="T74" y="T75"/>
                      </a:cxn>
                      <a:cxn ang="T154">
                        <a:pos x="T76" y="T77"/>
                      </a:cxn>
                      <a:cxn ang="T155">
                        <a:pos x="T78" y="T79"/>
                      </a:cxn>
                      <a:cxn ang="T156">
                        <a:pos x="T80" y="T81"/>
                      </a:cxn>
                      <a:cxn ang="T157">
                        <a:pos x="T82" y="T83"/>
                      </a:cxn>
                      <a:cxn ang="T158">
                        <a:pos x="T84" y="T85"/>
                      </a:cxn>
                      <a:cxn ang="T159">
                        <a:pos x="T86" y="T87"/>
                      </a:cxn>
                      <a:cxn ang="T160">
                        <a:pos x="T88" y="T89"/>
                      </a:cxn>
                      <a:cxn ang="T161">
                        <a:pos x="T90" y="T91"/>
                      </a:cxn>
                      <a:cxn ang="T162">
                        <a:pos x="T92" y="T93"/>
                      </a:cxn>
                      <a:cxn ang="T163">
                        <a:pos x="T94" y="T95"/>
                      </a:cxn>
                      <a:cxn ang="T164">
                        <a:pos x="T96" y="T97"/>
                      </a:cxn>
                      <a:cxn ang="T165">
                        <a:pos x="T98" y="T99"/>
                      </a:cxn>
                      <a:cxn ang="T166">
                        <a:pos x="T100" y="T101"/>
                      </a:cxn>
                      <a:cxn ang="T167">
                        <a:pos x="T102" y="T103"/>
                      </a:cxn>
                      <a:cxn ang="T168">
                        <a:pos x="T104" y="T105"/>
                      </a:cxn>
                      <a:cxn ang="T169">
                        <a:pos x="T106" y="T107"/>
                      </a:cxn>
                      <a:cxn ang="T170">
                        <a:pos x="T108" y="T109"/>
                      </a:cxn>
                      <a:cxn ang="T171">
                        <a:pos x="T110" y="T111"/>
                      </a:cxn>
                      <a:cxn ang="T172">
                        <a:pos x="T112" y="T113"/>
                      </a:cxn>
                      <a:cxn ang="T173">
                        <a:pos x="T114" y="T115"/>
                      </a:cxn>
                    </a:cxnLst>
                    <a:rect l="0" t="0" r="r" b="b"/>
                    <a:pathLst>
                      <a:path w="4493" h="361">
                        <a:moveTo>
                          <a:pt x="4434" y="361"/>
                        </a:moveTo>
                        <a:lnTo>
                          <a:pt x="4434" y="180"/>
                        </a:lnTo>
                        <a:lnTo>
                          <a:pt x="4450" y="171"/>
                        </a:lnTo>
                        <a:lnTo>
                          <a:pt x="4450" y="75"/>
                        </a:lnTo>
                        <a:lnTo>
                          <a:pt x="4451" y="68"/>
                        </a:lnTo>
                        <a:lnTo>
                          <a:pt x="4452" y="57"/>
                        </a:lnTo>
                        <a:lnTo>
                          <a:pt x="4455" y="47"/>
                        </a:lnTo>
                        <a:lnTo>
                          <a:pt x="4459" y="34"/>
                        </a:lnTo>
                        <a:lnTo>
                          <a:pt x="4462" y="29"/>
                        </a:lnTo>
                        <a:lnTo>
                          <a:pt x="4464" y="23"/>
                        </a:lnTo>
                        <a:lnTo>
                          <a:pt x="4468" y="17"/>
                        </a:lnTo>
                        <a:lnTo>
                          <a:pt x="4471" y="13"/>
                        </a:lnTo>
                        <a:lnTo>
                          <a:pt x="4476" y="9"/>
                        </a:lnTo>
                        <a:lnTo>
                          <a:pt x="4481" y="5"/>
                        </a:lnTo>
                        <a:lnTo>
                          <a:pt x="4486" y="2"/>
                        </a:lnTo>
                        <a:lnTo>
                          <a:pt x="4493" y="0"/>
                        </a:lnTo>
                        <a:lnTo>
                          <a:pt x="0" y="0"/>
                        </a:lnTo>
                        <a:lnTo>
                          <a:pt x="0" y="272"/>
                        </a:lnTo>
                        <a:lnTo>
                          <a:pt x="92" y="293"/>
                        </a:lnTo>
                        <a:lnTo>
                          <a:pt x="92" y="361"/>
                        </a:lnTo>
                        <a:lnTo>
                          <a:pt x="234" y="361"/>
                        </a:lnTo>
                        <a:lnTo>
                          <a:pt x="241" y="360"/>
                        </a:lnTo>
                        <a:lnTo>
                          <a:pt x="246" y="358"/>
                        </a:lnTo>
                        <a:lnTo>
                          <a:pt x="250" y="353"/>
                        </a:lnTo>
                        <a:lnTo>
                          <a:pt x="253" y="347"/>
                        </a:lnTo>
                        <a:lnTo>
                          <a:pt x="258" y="341"/>
                        </a:lnTo>
                        <a:lnTo>
                          <a:pt x="263" y="335"/>
                        </a:lnTo>
                        <a:lnTo>
                          <a:pt x="268" y="331"/>
                        </a:lnTo>
                        <a:lnTo>
                          <a:pt x="275" y="328"/>
                        </a:lnTo>
                        <a:lnTo>
                          <a:pt x="281" y="325"/>
                        </a:lnTo>
                        <a:lnTo>
                          <a:pt x="287" y="323"/>
                        </a:lnTo>
                        <a:lnTo>
                          <a:pt x="295" y="322"/>
                        </a:lnTo>
                        <a:lnTo>
                          <a:pt x="301" y="321"/>
                        </a:lnTo>
                        <a:lnTo>
                          <a:pt x="308" y="322"/>
                        </a:lnTo>
                        <a:lnTo>
                          <a:pt x="315" y="323"/>
                        </a:lnTo>
                        <a:lnTo>
                          <a:pt x="321" y="325"/>
                        </a:lnTo>
                        <a:lnTo>
                          <a:pt x="327" y="328"/>
                        </a:lnTo>
                        <a:lnTo>
                          <a:pt x="333" y="331"/>
                        </a:lnTo>
                        <a:lnTo>
                          <a:pt x="339" y="335"/>
                        </a:lnTo>
                        <a:lnTo>
                          <a:pt x="344" y="341"/>
                        </a:lnTo>
                        <a:lnTo>
                          <a:pt x="348" y="347"/>
                        </a:lnTo>
                        <a:lnTo>
                          <a:pt x="351" y="353"/>
                        </a:lnTo>
                        <a:lnTo>
                          <a:pt x="356" y="358"/>
                        </a:lnTo>
                        <a:lnTo>
                          <a:pt x="361" y="360"/>
                        </a:lnTo>
                        <a:lnTo>
                          <a:pt x="367" y="361"/>
                        </a:lnTo>
                        <a:lnTo>
                          <a:pt x="571" y="361"/>
                        </a:lnTo>
                        <a:lnTo>
                          <a:pt x="578" y="360"/>
                        </a:lnTo>
                        <a:lnTo>
                          <a:pt x="583" y="358"/>
                        </a:lnTo>
                        <a:lnTo>
                          <a:pt x="585" y="355"/>
                        </a:lnTo>
                        <a:lnTo>
                          <a:pt x="586" y="353"/>
                        </a:lnTo>
                        <a:lnTo>
                          <a:pt x="587" y="350"/>
                        </a:lnTo>
                        <a:lnTo>
                          <a:pt x="588" y="347"/>
                        </a:lnTo>
                        <a:lnTo>
                          <a:pt x="594" y="341"/>
                        </a:lnTo>
                        <a:lnTo>
                          <a:pt x="598" y="335"/>
                        </a:lnTo>
                        <a:lnTo>
                          <a:pt x="604" y="331"/>
                        </a:lnTo>
                        <a:lnTo>
                          <a:pt x="610" y="328"/>
                        </a:lnTo>
                        <a:lnTo>
                          <a:pt x="617" y="325"/>
                        </a:lnTo>
                        <a:lnTo>
                          <a:pt x="623" y="323"/>
                        </a:lnTo>
                        <a:lnTo>
                          <a:pt x="630" y="322"/>
                        </a:lnTo>
                        <a:lnTo>
                          <a:pt x="637" y="321"/>
                        </a:lnTo>
                        <a:lnTo>
                          <a:pt x="644" y="322"/>
                        </a:lnTo>
                        <a:lnTo>
                          <a:pt x="650" y="323"/>
                        </a:lnTo>
                        <a:lnTo>
                          <a:pt x="658" y="325"/>
                        </a:lnTo>
                        <a:lnTo>
                          <a:pt x="664" y="328"/>
                        </a:lnTo>
                        <a:lnTo>
                          <a:pt x="670" y="331"/>
                        </a:lnTo>
                        <a:lnTo>
                          <a:pt x="676" y="335"/>
                        </a:lnTo>
                        <a:lnTo>
                          <a:pt x="681" y="341"/>
                        </a:lnTo>
                        <a:lnTo>
                          <a:pt x="685" y="347"/>
                        </a:lnTo>
                        <a:lnTo>
                          <a:pt x="686" y="350"/>
                        </a:lnTo>
                        <a:lnTo>
                          <a:pt x="687" y="353"/>
                        </a:lnTo>
                        <a:lnTo>
                          <a:pt x="689" y="355"/>
                        </a:lnTo>
                        <a:lnTo>
                          <a:pt x="693" y="358"/>
                        </a:lnTo>
                        <a:lnTo>
                          <a:pt x="697" y="360"/>
                        </a:lnTo>
                        <a:lnTo>
                          <a:pt x="703" y="361"/>
                        </a:lnTo>
                        <a:lnTo>
                          <a:pt x="933" y="361"/>
                        </a:lnTo>
                        <a:lnTo>
                          <a:pt x="939" y="360"/>
                        </a:lnTo>
                        <a:lnTo>
                          <a:pt x="944" y="358"/>
                        </a:lnTo>
                        <a:lnTo>
                          <a:pt x="949" y="353"/>
                        </a:lnTo>
                        <a:lnTo>
                          <a:pt x="952" y="347"/>
                        </a:lnTo>
                        <a:lnTo>
                          <a:pt x="956" y="341"/>
                        </a:lnTo>
                        <a:lnTo>
                          <a:pt x="961" y="335"/>
                        </a:lnTo>
                        <a:lnTo>
                          <a:pt x="966" y="331"/>
                        </a:lnTo>
                        <a:lnTo>
                          <a:pt x="973" y="328"/>
                        </a:lnTo>
                        <a:lnTo>
                          <a:pt x="979" y="325"/>
                        </a:lnTo>
                        <a:lnTo>
                          <a:pt x="985" y="323"/>
                        </a:lnTo>
                        <a:lnTo>
                          <a:pt x="992" y="322"/>
                        </a:lnTo>
                        <a:lnTo>
                          <a:pt x="999" y="321"/>
                        </a:lnTo>
                        <a:lnTo>
                          <a:pt x="1005" y="322"/>
                        </a:lnTo>
                        <a:lnTo>
                          <a:pt x="1013" y="323"/>
                        </a:lnTo>
                        <a:lnTo>
                          <a:pt x="1019" y="325"/>
                        </a:lnTo>
                        <a:lnTo>
                          <a:pt x="1025" y="328"/>
                        </a:lnTo>
                        <a:lnTo>
                          <a:pt x="1032" y="331"/>
                        </a:lnTo>
                        <a:lnTo>
                          <a:pt x="1037" y="335"/>
                        </a:lnTo>
                        <a:lnTo>
                          <a:pt x="1042" y="341"/>
                        </a:lnTo>
                        <a:lnTo>
                          <a:pt x="1046" y="347"/>
                        </a:lnTo>
                        <a:lnTo>
                          <a:pt x="1050" y="353"/>
                        </a:lnTo>
                        <a:lnTo>
                          <a:pt x="1054" y="358"/>
                        </a:lnTo>
                        <a:lnTo>
                          <a:pt x="1059" y="360"/>
                        </a:lnTo>
                        <a:lnTo>
                          <a:pt x="1065" y="361"/>
                        </a:lnTo>
                        <a:lnTo>
                          <a:pt x="1287" y="361"/>
                        </a:lnTo>
                        <a:lnTo>
                          <a:pt x="1293" y="360"/>
                        </a:lnTo>
                        <a:lnTo>
                          <a:pt x="1298" y="358"/>
                        </a:lnTo>
                        <a:lnTo>
                          <a:pt x="1302" y="353"/>
                        </a:lnTo>
                        <a:lnTo>
                          <a:pt x="1306" y="347"/>
                        </a:lnTo>
                        <a:lnTo>
                          <a:pt x="1310" y="341"/>
                        </a:lnTo>
                        <a:lnTo>
                          <a:pt x="1315" y="335"/>
                        </a:lnTo>
                        <a:lnTo>
                          <a:pt x="1321" y="331"/>
                        </a:lnTo>
                        <a:lnTo>
                          <a:pt x="1327" y="328"/>
                        </a:lnTo>
                        <a:lnTo>
                          <a:pt x="1333" y="325"/>
                        </a:lnTo>
                        <a:lnTo>
                          <a:pt x="1339" y="323"/>
                        </a:lnTo>
                        <a:lnTo>
                          <a:pt x="1347" y="322"/>
                        </a:lnTo>
                        <a:lnTo>
                          <a:pt x="1353" y="321"/>
                        </a:lnTo>
                        <a:lnTo>
                          <a:pt x="1360" y="322"/>
                        </a:lnTo>
                        <a:lnTo>
                          <a:pt x="1367" y="323"/>
                        </a:lnTo>
                        <a:lnTo>
                          <a:pt x="1373" y="325"/>
                        </a:lnTo>
                        <a:lnTo>
                          <a:pt x="1379" y="328"/>
                        </a:lnTo>
                        <a:lnTo>
                          <a:pt x="1386" y="331"/>
                        </a:lnTo>
                        <a:lnTo>
                          <a:pt x="1391" y="335"/>
                        </a:lnTo>
                        <a:lnTo>
                          <a:pt x="1396" y="341"/>
                        </a:lnTo>
                        <a:lnTo>
                          <a:pt x="1400" y="347"/>
                        </a:lnTo>
                        <a:lnTo>
                          <a:pt x="1401" y="350"/>
                        </a:lnTo>
                        <a:lnTo>
                          <a:pt x="1404" y="353"/>
                        </a:lnTo>
                        <a:lnTo>
                          <a:pt x="1406" y="355"/>
                        </a:lnTo>
                        <a:lnTo>
                          <a:pt x="1408" y="358"/>
                        </a:lnTo>
                        <a:lnTo>
                          <a:pt x="1413" y="360"/>
                        </a:lnTo>
                        <a:lnTo>
                          <a:pt x="1419" y="361"/>
                        </a:lnTo>
                        <a:lnTo>
                          <a:pt x="1637" y="361"/>
                        </a:lnTo>
                        <a:lnTo>
                          <a:pt x="1643" y="360"/>
                        </a:lnTo>
                        <a:lnTo>
                          <a:pt x="1648" y="358"/>
                        </a:lnTo>
                        <a:lnTo>
                          <a:pt x="1650" y="355"/>
                        </a:lnTo>
                        <a:lnTo>
                          <a:pt x="1652" y="353"/>
                        </a:lnTo>
                        <a:lnTo>
                          <a:pt x="1654" y="350"/>
                        </a:lnTo>
                        <a:lnTo>
                          <a:pt x="1655" y="347"/>
                        </a:lnTo>
                        <a:lnTo>
                          <a:pt x="1659" y="341"/>
                        </a:lnTo>
                        <a:lnTo>
                          <a:pt x="1665" y="335"/>
                        </a:lnTo>
                        <a:lnTo>
                          <a:pt x="1670" y="331"/>
                        </a:lnTo>
                        <a:lnTo>
                          <a:pt x="1676" y="328"/>
                        </a:lnTo>
                        <a:lnTo>
                          <a:pt x="1683" y="325"/>
                        </a:lnTo>
                        <a:lnTo>
                          <a:pt x="1689" y="323"/>
                        </a:lnTo>
                        <a:lnTo>
                          <a:pt x="1696" y="322"/>
                        </a:lnTo>
                        <a:lnTo>
                          <a:pt x="1704" y="321"/>
                        </a:lnTo>
                        <a:lnTo>
                          <a:pt x="1710" y="322"/>
                        </a:lnTo>
                        <a:lnTo>
                          <a:pt x="1717" y="323"/>
                        </a:lnTo>
                        <a:lnTo>
                          <a:pt x="1724" y="325"/>
                        </a:lnTo>
                        <a:lnTo>
                          <a:pt x="1730" y="328"/>
                        </a:lnTo>
                        <a:lnTo>
                          <a:pt x="1736" y="331"/>
                        </a:lnTo>
                        <a:lnTo>
                          <a:pt x="1742" y="335"/>
                        </a:lnTo>
                        <a:lnTo>
                          <a:pt x="1747" y="341"/>
                        </a:lnTo>
                        <a:lnTo>
                          <a:pt x="1751" y="347"/>
                        </a:lnTo>
                        <a:lnTo>
                          <a:pt x="1752" y="350"/>
                        </a:lnTo>
                        <a:lnTo>
                          <a:pt x="1754" y="353"/>
                        </a:lnTo>
                        <a:lnTo>
                          <a:pt x="1755" y="355"/>
                        </a:lnTo>
                        <a:lnTo>
                          <a:pt x="1757" y="358"/>
                        </a:lnTo>
                        <a:lnTo>
                          <a:pt x="1763" y="360"/>
                        </a:lnTo>
                        <a:lnTo>
                          <a:pt x="1769" y="361"/>
                        </a:lnTo>
                        <a:lnTo>
                          <a:pt x="1987" y="361"/>
                        </a:lnTo>
                        <a:lnTo>
                          <a:pt x="1992" y="360"/>
                        </a:lnTo>
                        <a:lnTo>
                          <a:pt x="1998" y="358"/>
                        </a:lnTo>
                        <a:lnTo>
                          <a:pt x="2003" y="353"/>
                        </a:lnTo>
                        <a:lnTo>
                          <a:pt x="2006" y="347"/>
                        </a:lnTo>
                        <a:lnTo>
                          <a:pt x="2010" y="341"/>
                        </a:lnTo>
                        <a:lnTo>
                          <a:pt x="2015" y="335"/>
                        </a:lnTo>
                        <a:lnTo>
                          <a:pt x="2021" y="331"/>
                        </a:lnTo>
                        <a:lnTo>
                          <a:pt x="2027" y="328"/>
                        </a:lnTo>
                        <a:lnTo>
                          <a:pt x="2033" y="325"/>
                        </a:lnTo>
                        <a:lnTo>
                          <a:pt x="2040" y="323"/>
                        </a:lnTo>
                        <a:lnTo>
                          <a:pt x="2046" y="322"/>
                        </a:lnTo>
                        <a:lnTo>
                          <a:pt x="2053" y="321"/>
                        </a:lnTo>
                        <a:lnTo>
                          <a:pt x="2060" y="322"/>
                        </a:lnTo>
                        <a:lnTo>
                          <a:pt x="2067" y="323"/>
                        </a:lnTo>
                        <a:lnTo>
                          <a:pt x="2073" y="325"/>
                        </a:lnTo>
                        <a:lnTo>
                          <a:pt x="2080" y="328"/>
                        </a:lnTo>
                        <a:lnTo>
                          <a:pt x="2085" y="331"/>
                        </a:lnTo>
                        <a:lnTo>
                          <a:pt x="2091" y="335"/>
                        </a:lnTo>
                        <a:lnTo>
                          <a:pt x="2097" y="341"/>
                        </a:lnTo>
                        <a:lnTo>
                          <a:pt x="2101" y="347"/>
                        </a:lnTo>
                        <a:lnTo>
                          <a:pt x="2104" y="353"/>
                        </a:lnTo>
                        <a:lnTo>
                          <a:pt x="2108" y="358"/>
                        </a:lnTo>
                        <a:lnTo>
                          <a:pt x="2113" y="360"/>
                        </a:lnTo>
                        <a:lnTo>
                          <a:pt x="2120" y="361"/>
                        </a:lnTo>
                        <a:lnTo>
                          <a:pt x="2349" y="361"/>
                        </a:lnTo>
                        <a:lnTo>
                          <a:pt x="2356" y="360"/>
                        </a:lnTo>
                        <a:lnTo>
                          <a:pt x="2362" y="358"/>
                        </a:lnTo>
                        <a:lnTo>
                          <a:pt x="2364" y="355"/>
                        </a:lnTo>
                        <a:lnTo>
                          <a:pt x="2366" y="353"/>
                        </a:lnTo>
                        <a:lnTo>
                          <a:pt x="2367" y="350"/>
                        </a:lnTo>
                        <a:lnTo>
                          <a:pt x="2368" y="347"/>
                        </a:lnTo>
                        <a:lnTo>
                          <a:pt x="2372" y="341"/>
                        </a:lnTo>
                        <a:lnTo>
                          <a:pt x="2378" y="335"/>
                        </a:lnTo>
                        <a:lnTo>
                          <a:pt x="2384" y="331"/>
                        </a:lnTo>
                        <a:lnTo>
                          <a:pt x="2390" y="328"/>
                        </a:lnTo>
                        <a:lnTo>
                          <a:pt x="2397" y="325"/>
                        </a:lnTo>
                        <a:lnTo>
                          <a:pt x="2403" y="323"/>
                        </a:lnTo>
                        <a:lnTo>
                          <a:pt x="2409" y="322"/>
                        </a:lnTo>
                        <a:lnTo>
                          <a:pt x="2417" y="321"/>
                        </a:lnTo>
                        <a:lnTo>
                          <a:pt x="2423" y="322"/>
                        </a:lnTo>
                        <a:lnTo>
                          <a:pt x="2430" y="323"/>
                        </a:lnTo>
                        <a:lnTo>
                          <a:pt x="2437" y="325"/>
                        </a:lnTo>
                        <a:lnTo>
                          <a:pt x="2443" y="328"/>
                        </a:lnTo>
                        <a:lnTo>
                          <a:pt x="2449" y="331"/>
                        </a:lnTo>
                        <a:lnTo>
                          <a:pt x="2455" y="335"/>
                        </a:lnTo>
                        <a:lnTo>
                          <a:pt x="2459" y="341"/>
                        </a:lnTo>
                        <a:lnTo>
                          <a:pt x="2463" y="347"/>
                        </a:lnTo>
                        <a:lnTo>
                          <a:pt x="2465" y="347"/>
                        </a:lnTo>
                        <a:lnTo>
                          <a:pt x="2466" y="350"/>
                        </a:lnTo>
                        <a:lnTo>
                          <a:pt x="2467" y="353"/>
                        </a:lnTo>
                        <a:lnTo>
                          <a:pt x="2469" y="355"/>
                        </a:lnTo>
                        <a:lnTo>
                          <a:pt x="2471" y="358"/>
                        </a:lnTo>
                        <a:lnTo>
                          <a:pt x="2477" y="360"/>
                        </a:lnTo>
                        <a:lnTo>
                          <a:pt x="2482" y="361"/>
                        </a:lnTo>
                        <a:lnTo>
                          <a:pt x="2703" y="361"/>
                        </a:lnTo>
                        <a:lnTo>
                          <a:pt x="2709" y="360"/>
                        </a:lnTo>
                        <a:lnTo>
                          <a:pt x="2715" y="358"/>
                        </a:lnTo>
                        <a:lnTo>
                          <a:pt x="2717" y="355"/>
                        </a:lnTo>
                        <a:lnTo>
                          <a:pt x="2719" y="353"/>
                        </a:lnTo>
                        <a:lnTo>
                          <a:pt x="2720" y="350"/>
                        </a:lnTo>
                        <a:lnTo>
                          <a:pt x="2721" y="347"/>
                        </a:lnTo>
                        <a:lnTo>
                          <a:pt x="2725" y="341"/>
                        </a:lnTo>
                        <a:lnTo>
                          <a:pt x="2731" y="335"/>
                        </a:lnTo>
                        <a:lnTo>
                          <a:pt x="2736" y="331"/>
                        </a:lnTo>
                        <a:lnTo>
                          <a:pt x="2742" y="328"/>
                        </a:lnTo>
                        <a:lnTo>
                          <a:pt x="2748" y="325"/>
                        </a:lnTo>
                        <a:lnTo>
                          <a:pt x="2756" y="323"/>
                        </a:lnTo>
                        <a:lnTo>
                          <a:pt x="2762" y="322"/>
                        </a:lnTo>
                        <a:lnTo>
                          <a:pt x="2770" y="321"/>
                        </a:lnTo>
                        <a:lnTo>
                          <a:pt x="2776" y="322"/>
                        </a:lnTo>
                        <a:lnTo>
                          <a:pt x="2783" y="323"/>
                        </a:lnTo>
                        <a:lnTo>
                          <a:pt x="2790" y="325"/>
                        </a:lnTo>
                        <a:lnTo>
                          <a:pt x="2796" y="328"/>
                        </a:lnTo>
                        <a:lnTo>
                          <a:pt x="2802" y="331"/>
                        </a:lnTo>
                        <a:lnTo>
                          <a:pt x="2808" y="335"/>
                        </a:lnTo>
                        <a:lnTo>
                          <a:pt x="2813" y="341"/>
                        </a:lnTo>
                        <a:lnTo>
                          <a:pt x="2818" y="347"/>
                        </a:lnTo>
                        <a:lnTo>
                          <a:pt x="2819" y="350"/>
                        </a:lnTo>
                        <a:lnTo>
                          <a:pt x="2820" y="353"/>
                        </a:lnTo>
                        <a:lnTo>
                          <a:pt x="2822" y="355"/>
                        </a:lnTo>
                        <a:lnTo>
                          <a:pt x="2824" y="358"/>
                        </a:lnTo>
                        <a:lnTo>
                          <a:pt x="2828" y="360"/>
                        </a:lnTo>
                        <a:lnTo>
                          <a:pt x="2835" y="361"/>
                        </a:lnTo>
                        <a:lnTo>
                          <a:pt x="3067" y="361"/>
                        </a:lnTo>
                        <a:lnTo>
                          <a:pt x="3073" y="360"/>
                        </a:lnTo>
                        <a:lnTo>
                          <a:pt x="3078" y="358"/>
                        </a:lnTo>
                        <a:lnTo>
                          <a:pt x="3082" y="353"/>
                        </a:lnTo>
                        <a:lnTo>
                          <a:pt x="3085" y="347"/>
                        </a:lnTo>
                        <a:lnTo>
                          <a:pt x="3090" y="341"/>
                        </a:lnTo>
                        <a:lnTo>
                          <a:pt x="3095" y="335"/>
                        </a:lnTo>
                        <a:lnTo>
                          <a:pt x="3100" y="331"/>
                        </a:lnTo>
                        <a:lnTo>
                          <a:pt x="3105" y="328"/>
                        </a:lnTo>
                        <a:lnTo>
                          <a:pt x="3112" y="325"/>
                        </a:lnTo>
                        <a:lnTo>
                          <a:pt x="3119" y="323"/>
                        </a:lnTo>
                        <a:lnTo>
                          <a:pt x="3125" y="322"/>
                        </a:lnTo>
                        <a:lnTo>
                          <a:pt x="3133" y="321"/>
                        </a:lnTo>
                        <a:lnTo>
                          <a:pt x="3139" y="322"/>
                        </a:lnTo>
                        <a:lnTo>
                          <a:pt x="3147" y="323"/>
                        </a:lnTo>
                        <a:lnTo>
                          <a:pt x="3153" y="325"/>
                        </a:lnTo>
                        <a:lnTo>
                          <a:pt x="3159" y="328"/>
                        </a:lnTo>
                        <a:lnTo>
                          <a:pt x="3166" y="331"/>
                        </a:lnTo>
                        <a:lnTo>
                          <a:pt x="3171" y="335"/>
                        </a:lnTo>
                        <a:lnTo>
                          <a:pt x="3176" y="341"/>
                        </a:lnTo>
                        <a:lnTo>
                          <a:pt x="3180" y="347"/>
                        </a:lnTo>
                        <a:lnTo>
                          <a:pt x="3181" y="350"/>
                        </a:lnTo>
                        <a:lnTo>
                          <a:pt x="3183" y="353"/>
                        </a:lnTo>
                        <a:lnTo>
                          <a:pt x="3186" y="355"/>
                        </a:lnTo>
                        <a:lnTo>
                          <a:pt x="3188" y="358"/>
                        </a:lnTo>
                        <a:lnTo>
                          <a:pt x="3193" y="360"/>
                        </a:lnTo>
                        <a:lnTo>
                          <a:pt x="3199" y="361"/>
                        </a:lnTo>
                        <a:lnTo>
                          <a:pt x="3422" y="361"/>
                        </a:lnTo>
                        <a:lnTo>
                          <a:pt x="3429" y="360"/>
                        </a:lnTo>
                        <a:lnTo>
                          <a:pt x="3434" y="358"/>
                        </a:lnTo>
                        <a:lnTo>
                          <a:pt x="3438" y="353"/>
                        </a:lnTo>
                        <a:lnTo>
                          <a:pt x="3441" y="347"/>
                        </a:lnTo>
                        <a:lnTo>
                          <a:pt x="3446" y="341"/>
                        </a:lnTo>
                        <a:lnTo>
                          <a:pt x="3451" y="335"/>
                        </a:lnTo>
                        <a:lnTo>
                          <a:pt x="3456" y="331"/>
                        </a:lnTo>
                        <a:lnTo>
                          <a:pt x="3462" y="328"/>
                        </a:lnTo>
                        <a:lnTo>
                          <a:pt x="3469" y="325"/>
                        </a:lnTo>
                        <a:lnTo>
                          <a:pt x="3475" y="323"/>
                        </a:lnTo>
                        <a:lnTo>
                          <a:pt x="3483" y="322"/>
                        </a:lnTo>
                        <a:lnTo>
                          <a:pt x="3489" y="321"/>
                        </a:lnTo>
                        <a:lnTo>
                          <a:pt x="3496" y="322"/>
                        </a:lnTo>
                        <a:lnTo>
                          <a:pt x="3503" y="323"/>
                        </a:lnTo>
                        <a:lnTo>
                          <a:pt x="3509" y="325"/>
                        </a:lnTo>
                        <a:lnTo>
                          <a:pt x="3515" y="328"/>
                        </a:lnTo>
                        <a:lnTo>
                          <a:pt x="3521" y="331"/>
                        </a:lnTo>
                        <a:lnTo>
                          <a:pt x="3527" y="335"/>
                        </a:lnTo>
                        <a:lnTo>
                          <a:pt x="3532" y="341"/>
                        </a:lnTo>
                        <a:lnTo>
                          <a:pt x="3536" y="347"/>
                        </a:lnTo>
                        <a:lnTo>
                          <a:pt x="3539" y="353"/>
                        </a:lnTo>
                        <a:lnTo>
                          <a:pt x="3544" y="358"/>
                        </a:lnTo>
                        <a:lnTo>
                          <a:pt x="3550" y="360"/>
                        </a:lnTo>
                        <a:lnTo>
                          <a:pt x="3555" y="361"/>
                        </a:lnTo>
                        <a:lnTo>
                          <a:pt x="3768" y="361"/>
                        </a:lnTo>
                        <a:lnTo>
                          <a:pt x="3774" y="360"/>
                        </a:lnTo>
                        <a:lnTo>
                          <a:pt x="3781" y="358"/>
                        </a:lnTo>
                        <a:lnTo>
                          <a:pt x="3783" y="355"/>
                        </a:lnTo>
                        <a:lnTo>
                          <a:pt x="3785" y="353"/>
                        </a:lnTo>
                        <a:lnTo>
                          <a:pt x="3786" y="350"/>
                        </a:lnTo>
                        <a:lnTo>
                          <a:pt x="3787" y="347"/>
                        </a:lnTo>
                        <a:lnTo>
                          <a:pt x="3791" y="341"/>
                        </a:lnTo>
                        <a:lnTo>
                          <a:pt x="3796" y="335"/>
                        </a:lnTo>
                        <a:lnTo>
                          <a:pt x="3803" y="331"/>
                        </a:lnTo>
                        <a:lnTo>
                          <a:pt x="3808" y="328"/>
                        </a:lnTo>
                        <a:lnTo>
                          <a:pt x="3814" y="325"/>
                        </a:lnTo>
                        <a:lnTo>
                          <a:pt x="3821" y="323"/>
                        </a:lnTo>
                        <a:lnTo>
                          <a:pt x="3828" y="322"/>
                        </a:lnTo>
                        <a:lnTo>
                          <a:pt x="3834" y="321"/>
                        </a:lnTo>
                        <a:lnTo>
                          <a:pt x="3842" y="322"/>
                        </a:lnTo>
                        <a:lnTo>
                          <a:pt x="3848" y="323"/>
                        </a:lnTo>
                        <a:lnTo>
                          <a:pt x="3854" y="325"/>
                        </a:lnTo>
                        <a:lnTo>
                          <a:pt x="3861" y="328"/>
                        </a:lnTo>
                        <a:lnTo>
                          <a:pt x="3867" y="331"/>
                        </a:lnTo>
                        <a:lnTo>
                          <a:pt x="3872" y="335"/>
                        </a:lnTo>
                        <a:lnTo>
                          <a:pt x="3877" y="341"/>
                        </a:lnTo>
                        <a:lnTo>
                          <a:pt x="3882" y="347"/>
                        </a:lnTo>
                        <a:lnTo>
                          <a:pt x="3885" y="353"/>
                        </a:lnTo>
                        <a:lnTo>
                          <a:pt x="3890" y="358"/>
                        </a:lnTo>
                        <a:lnTo>
                          <a:pt x="3895" y="360"/>
                        </a:lnTo>
                        <a:lnTo>
                          <a:pt x="3901" y="361"/>
                        </a:lnTo>
                        <a:lnTo>
                          <a:pt x="4119" y="361"/>
                        </a:lnTo>
                        <a:lnTo>
                          <a:pt x="4124" y="360"/>
                        </a:lnTo>
                        <a:lnTo>
                          <a:pt x="4129" y="358"/>
                        </a:lnTo>
                        <a:lnTo>
                          <a:pt x="4131" y="355"/>
                        </a:lnTo>
                        <a:lnTo>
                          <a:pt x="4133" y="353"/>
                        </a:lnTo>
                        <a:lnTo>
                          <a:pt x="4135" y="350"/>
                        </a:lnTo>
                        <a:lnTo>
                          <a:pt x="4137" y="347"/>
                        </a:lnTo>
                        <a:lnTo>
                          <a:pt x="4141" y="341"/>
                        </a:lnTo>
                        <a:lnTo>
                          <a:pt x="4146" y="335"/>
                        </a:lnTo>
                        <a:lnTo>
                          <a:pt x="4151" y="331"/>
                        </a:lnTo>
                        <a:lnTo>
                          <a:pt x="4158" y="328"/>
                        </a:lnTo>
                        <a:lnTo>
                          <a:pt x="4164" y="325"/>
                        </a:lnTo>
                        <a:lnTo>
                          <a:pt x="4170" y="323"/>
                        </a:lnTo>
                        <a:lnTo>
                          <a:pt x="4178" y="322"/>
                        </a:lnTo>
                        <a:lnTo>
                          <a:pt x="4185" y="321"/>
                        </a:lnTo>
                        <a:lnTo>
                          <a:pt x="4191" y="322"/>
                        </a:lnTo>
                        <a:lnTo>
                          <a:pt x="4199" y="323"/>
                        </a:lnTo>
                        <a:lnTo>
                          <a:pt x="4205" y="325"/>
                        </a:lnTo>
                        <a:lnTo>
                          <a:pt x="4211" y="328"/>
                        </a:lnTo>
                        <a:lnTo>
                          <a:pt x="4218" y="331"/>
                        </a:lnTo>
                        <a:lnTo>
                          <a:pt x="4223" y="335"/>
                        </a:lnTo>
                        <a:lnTo>
                          <a:pt x="4228" y="341"/>
                        </a:lnTo>
                        <a:lnTo>
                          <a:pt x="4232" y="347"/>
                        </a:lnTo>
                        <a:lnTo>
                          <a:pt x="4233" y="350"/>
                        </a:lnTo>
                        <a:lnTo>
                          <a:pt x="4236" y="353"/>
                        </a:lnTo>
                        <a:lnTo>
                          <a:pt x="4237" y="355"/>
                        </a:lnTo>
                        <a:lnTo>
                          <a:pt x="4239" y="358"/>
                        </a:lnTo>
                        <a:lnTo>
                          <a:pt x="4244" y="360"/>
                        </a:lnTo>
                        <a:lnTo>
                          <a:pt x="4250" y="361"/>
                        </a:lnTo>
                        <a:lnTo>
                          <a:pt x="4434" y="36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3" name="Freeform 81"/>
                  <p:cNvSpPr>
                    <a:spLocks noChangeAspect="1"/>
                  </p:cNvSpPr>
                  <p:nvPr/>
                </p:nvSpPr>
                <p:spPr bwMode="auto">
                  <a:xfrm>
                    <a:off x="2762" y="1532"/>
                    <a:ext cx="7" cy="14"/>
                  </a:xfrm>
                  <a:custGeom>
                    <a:avLst/>
                    <a:gdLst>
                      <a:gd name="T0" fmla="*/ 7 w 25"/>
                      <a:gd name="T1" fmla="*/ 0 h 47"/>
                      <a:gd name="T2" fmla="*/ 5 w 25"/>
                      <a:gd name="T3" fmla="*/ 0 h 47"/>
                      <a:gd name="T4" fmla="*/ 4 w 25"/>
                      <a:gd name="T5" fmla="*/ 1 h 47"/>
                      <a:gd name="T6" fmla="*/ 3 w 25"/>
                      <a:gd name="T7" fmla="*/ 1 h 47"/>
                      <a:gd name="T8" fmla="*/ 2 w 25"/>
                      <a:gd name="T9" fmla="*/ 2 h 47"/>
                      <a:gd name="T10" fmla="*/ 1 w 25"/>
                      <a:gd name="T11" fmla="*/ 3 h 47"/>
                      <a:gd name="T12" fmla="*/ 1 w 25"/>
                      <a:gd name="T13" fmla="*/ 4 h 47"/>
                      <a:gd name="T14" fmla="*/ 0 w 25"/>
                      <a:gd name="T15" fmla="*/ 6 h 47"/>
                      <a:gd name="T16" fmla="*/ 0 w 25"/>
                      <a:gd name="T17" fmla="*/ 7 h 47"/>
                      <a:gd name="T18" fmla="*/ 0 w 25"/>
                      <a:gd name="T19" fmla="*/ 8 h 47"/>
                      <a:gd name="T20" fmla="*/ 1 w 25"/>
                      <a:gd name="T21" fmla="*/ 10 h 47"/>
                      <a:gd name="T22" fmla="*/ 1 w 25"/>
                      <a:gd name="T23" fmla="*/ 11 h 47"/>
                      <a:gd name="T24" fmla="*/ 2 w 25"/>
                      <a:gd name="T25" fmla="*/ 12 h 47"/>
                      <a:gd name="T26" fmla="*/ 3 w 25"/>
                      <a:gd name="T27" fmla="*/ 13 h 47"/>
                      <a:gd name="T28" fmla="*/ 4 w 25"/>
                      <a:gd name="T29" fmla="*/ 14 h 47"/>
                      <a:gd name="T30" fmla="*/ 5 w 25"/>
                      <a:gd name="T31" fmla="*/ 14 h 47"/>
                      <a:gd name="T32" fmla="*/ 7 w 25"/>
                      <a:gd name="T33" fmla="*/ 14 h 47"/>
                      <a:gd name="T34" fmla="*/ 7 w 25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7">
                        <a:moveTo>
                          <a:pt x="25" y="0"/>
                        </a:move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7" y="7"/>
                        </a:lnTo>
                        <a:lnTo>
                          <a:pt x="4" y="11"/>
                        </a:lnTo>
                        <a:lnTo>
                          <a:pt x="2" y="15"/>
                        </a:lnTo>
                        <a:lnTo>
                          <a:pt x="1" y="20"/>
                        </a:lnTo>
                        <a:lnTo>
                          <a:pt x="0" y="24"/>
                        </a:lnTo>
                        <a:lnTo>
                          <a:pt x="1" y="28"/>
                        </a:lnTo>
                        <a:lnTo>
                          <a:pt x="2" y="32"/>
                        </a:lnTo>
                        <a:lnTo>
                          <a:pt x="4" y="36"/>
                        </a:lnTo>
                        <a:lnTo>
                          <a:pt x="7" y="40"/>
                        </a:lnTo>
                        <a:lnTo>
                          <a:pt x="10" y="43"/>
                        </a:lnTo>
                        <a:lnTo>
                          <a:pt x="14" y="46"/>
                        </a:lnTo>
                        <a:lnTo>
                          <a:pt x="19" y="47"/>
                        </a:lnTo>
                        <a:lnTo>
                          <a:pt x="25" y="47"/>
                        </a:lnTo>
                        <a:lnTo>
                          <a:pt x="2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4" name="Rectangle 8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769" y="1532"/>
                    <a:ext cx="457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95" name="Freeform 83"/>
                  <p:cNvSpPr>
                    <a:spLocks noChangeAspect="1"/>
                  </p:cNvSpPr>
                  <p:nvPr/>
                </p:nvSpPr>
                <p:spPr bwMode="auto">
                  <a:xfrm>
                    <a:off x="3226" y="1532"/>
                    <a:ext cx="7" cy="14"/>
                  </a:xfrm>
                  <a:custGeom>
                    <a:avLst/>
                    <a:gdLst>
                      <a:gd name="T0" fmla="*/ 0 w 24"/>
                      <a:gd name="T1" fmla="*/ 14 h 47"/>
                      <a:gd name="T2" fmla="*/ 2 w 24"/>
                      <a:gd name="T3" fmla="*/ 14 h 47"/>
                      <a:gd name="T4" fmla="*/ 3 w 24"/>
                      <a:gd name="T5" fmla="*/ 14 h 47"/>
                      <a:gd name="T6" fmla="*/ 4 w 24"/>
                      <a:gd name="T7" fmla="*/ 13 h 47"/>
                      <a:gd name="T8" fmla="*/ 5 w 24"/>
                      <a:gd name="T9" fmla="*/ 12 h 47"/>
                      <a:gd name="T10" fmla="*/ 6 w 24"/>
                      <a:gd name="T11" fmla="*/ 11 h 47"/>
                      <a:gd name="T12" fmla="*/ 6 w 24"/>
                      <a:gd name="T13" fmla="*/ 10 h 47"/>
                      <a:gd name="T14" fmla="*/ 7 w 24"/>
                      <a:gd name="T15" fmla="*/ 8 h 47"/>
                      <a:gd name="T16" fmla="*/ 7 w 24"/>
                      <a:gd name="T17" fmla="*/ 7 h 47"/>
                      <a:gd name="T18" fmla="*/ 7 w 24"/>
                      <a:gd name="T19" fmla="*/ 6 h 47"/>
                      <a:gd name="T20" fmla="*/ 6 w 24"/>
                      <a:gd name="T21" fmla="*/ 4 h 47"/>
                      <a:gd name="T22" fmla="*/ 6 w 24"/>
                      <a:gd name="T23" fmla="*/ 3 h 47"/>
                      <a:gd name="T24" fmla="*/ 5 w 24"/>
                      <a:gd name="T25" fmla="*/ 2 h 47"/>
                      <a:gd name="T26" fmla="*/ 4 w 24"/>
                      <a:gd name="T27" fmla="*/ 1 h 47"/>
                      <a:gd name="T28" fmla="*/ 3 w 24"/>
                      <a:gd name="T29" fmla="*/ 1 h 47"/>
                      <a:gd name="T30" fmla="*/ 2 w 24"/>
                      <a:gd name="T31" fmla="*/ 0 h 47"/>
                      <a:gd name="T32" fmla="*/ 0 w 24"/>
                      <a:gd name="T33" fmla="*/ 0 h 47"/>
                      <a:gd name="T34" fmla="*/ 0 w 24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7">
                        <a:moveTo>
                          <a:pt x="0" y="47"/>
                        </a:moveTo>
                        <a:lnTo>
                          <a:pt x="6" y="47"/>
                        </a:lnTo>
                        <a:lnTo>
                          <a:pt x="10" y="46"/>
                        </a:lnTo>
                        <a:lnTo>
                          <a:pt x="15" y="43"/>
                        </a:lnTo>
                        <a:lnTo>
                          <a:pt x="18" y="40"/>
                        </a:lnTo>
                        <a:lnTo>
                          <a:pt x="21" y="36"/>
                        </a:lnTo>
                        <a:lnTo>
                          <a:pt x="22" y="32"/>
                        </a:lnTo>
                        <a:lnTo>
                          <a:pt x="24" y="28"/>
                        </a:lnTo>
                        <a:lnTo>
                          <a:pt x="24" y="24"/>
                        </a:lnTo>
                        <a:lnTo>
                          <a:pt x="24" y="20"/>
                        </a:lnTo>
                        <a:lnTo>
                          <a:pt x="22" y="15"/>
                        </a:lnTo>
                        <a:lnTo>
                          <a:pt x="21" y="11"/>
                        </a:lnTo>
                        <a:lnTo>
                          <a:pt x="18" y="7"/>
                        </a:lnTo>
                        <a:lnTo>
                          <a:pt x="15" y="4"/>
                        </a:lnTo>
                        <a:lnTo>
                          <a:pt x="10" y="2"/>
                        </a:lnTo>
                        <a:lnTo>
                          <a:pt x="6" y="1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6" name="Freeform 84"/>
                  <p:cNvSpPr>
                    <a:spLocks noChangeAspect="1"/>
                  </p:cNvSpPr>
                  <p:nvPr/>
                </p:nvSpPr>
                <p:spPr bwMode="auto">
                  <a:xfrm>
                    <a:off x="3348" y="1904"/>
                    <a:ext cx="7" cy="14"/>
                  </a:xfrm>
                  <a:custGeom>
                    <a:avLst/>
                    <a:gdLst>
                      <a:gd name="T0" fmla="*/ 0 w 23"/>
                      <a:gd name="T1" fmla="*/ 14 h 49"/>
                      <a:gd name="T2" fmla="*/ 2 w 23"/>
                      <a:gd name="T3" fmla="*/ 14 h 49"/>
                      <a:gd name="T4" fmla="*/ 3 w 23"/>
                      <a:gd name="T5" fmla="*/ 13 h 49"/>
                      <a:gd name="T6" fmla="*/ 4 w 23"/>
                      <a:gd name="T7" fmla="*/ 12 h 49"/>
                      <a:gd name="T8" fmla="*/ 5 w 23"/>
                      <a:gd name="T9" fmla="*/ 12 h 49"/>
                      <a:gd name="T10" fmla="*/ 6 w 23"/>
                      <a:gd name="T11" fmla="*/ 11 h 49"/>
                      <a:gd name="T12" fmla="*/ 7 w 23"/>
                      <a:gd name="T13" fmla="*/ 9 h 49"/>
                      <a:gd name="T14" fmla="*/ 7 w 23"/>
                      <a:gd name="T15" fmla="*/ 8 h 49"/>
                      <a:gd name="T16" fmla="*/ 7 w 23"/>
                      <a:gd name="T17" fmla="*/ 7 h 49"/>
                      <a:gd name="T18" fmla="*/ 7 w 23"/>
                      <a:gd name="T19" fmla="*/ 6 h 49"/>
                      <a:gd name="T20" fmla="*/ 7 w 23"/>
                      <a:gd name="T21" fmla="*/ 5 h 49"/>
                      <a:gd name="T22" fmla="*/ 6 w 23"/>
                      <a:gd name="T23" fmla="*/ 3 h 49"/>
                      <a:gd name="T24" fmla="*/ 5 w 23"/>
                      <a:gd name="T25" fmla="*/ 2 h 49"/>
                      <a:gd name="T26" fmla="*/ 4 w 23"/>
                      <a:gd name="T27" fmla="*/ 2 h 49"/>
                      <a:gd name="T28" fmla="*/ 3 w 23"/>
                      <a:gd name="T29" fmla="*/ 1 h 49"/>
                      <a:gd name="T30" fmla="*/ 2 w 23"/>
                      <a:gd name="T31" fmla="*/ 0 h 49"/>
                      <a:gd name="T32" fmla="*/ 0 w 23"/>
                      <a:gd name="T33" fmla="*/ 0 h 49"/>
                      <a:gd name="T34" fmla="*/ 0 w 23"/>
                      <a:gd name="T35" fmla="*/ 14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0" y="47"/>
                        </a:lnTo>
                        <a:lnTo>
                          <a:pt x="14" y="43"/>
                        </a:lnTo>
                        <a:lnTo>
                          <a:pt x="18" y="41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3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8"/>
                        </a:lnTo>
                        <a:lnTo>
                          <a:pt x="14" y="6"/>
                        </a:lnTo>
                        <a:lnTo>
                          <a:pt x="10" y="2"/>
                        </a:lnTo>
                        <a:lnTo>
                          <a:pt x="6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7" name="Rectangle 8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769" y="1904"/>
                    <a:ext cx="579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98" name="Freeform 86"/>
                  <p:cNvSpPr>
                    <a:spLocks noChangeAspect="1"/>
                  </p:cNvSpPr>
                  <p:nvPr/>
                </p:nvSpPr>
                <p:spPr bwMode="auto">
                  <a:xfrm>
                    <a:off x="2762" y="1904"/>
                    <a:ext cx="7" cy="14"/>
                  </a:xfrm>
                  <a:custGeom>
                    <a:avLst/>
                    <a:gdLst>
                      <a:gd name="T0" fmla="*/ 7 w 25"/>
                      <a:gd name="T1" fmla="*/ 0 h 49"/>
                      <a:gd name="T2" fmla="*/ 5 w 25"/>
                      <a:gd name="T3" fmla="*/ 0 h 49"/>
                      <a:gd name="T4" fmla="*/ 4 w 25"/>
                      <a:gd name="T5" fmla="*/ 1 h 49"/>
                      <a:gd name="T6" fmla="*/ 3 w 25"/>
                      <a:gd name="T7" fmla="*/ 2 h 49"/>
                      <a:gd name="T8" fmla="*/ 2 w 25"/>
                      <a:gd name="T9" fmla="*/ 2 h 49"/>
                      <a:gd name="T10" fmla="*/ 1 w 25"/>
                      <a:gd name="T11" fmla="*/ 3 h 49"/>
                      <a:gd name="T12" fmla="*/ 1 w 25"/>
                      <a:gd name="T13" fmla="*/ 5 h 49"/>
                      <a:gd name="T14" fmla="*/ 0 w 25"/>
                      <a:gd name="T15" fmla="*/ 6 h 49"/>
                      <a:gd name="T16" fmla="*/ 0 w 25"/>
                      <a:gd name="T17" fmla="*/ 7 h 49"/>
                      <a:gd name="T18" fmla="*/ 0 w 25"/>
                      <a:gd name="T19" fmla="*/ 8 h 49"/>
                      <a:gd name="T20" fmla="*/ 1 w 25"/>
                      <a:gd name="T21" fmla="*/ 9 h 49"/>
                      <a:gd name="T22" fmla="*/ 1 w 25"/>
                      <a:gd name="T23" fmla="*/ 11 h 49"/>
                      <a:gd name="T24" fmla="*/ 2 w 25"/>
                      <a:gd name="T25" fmla="*/ 12 h 49"/>
                      <a:gd name="T26" fmla="*/ 3 w 25"/>
                      <a:gd name="T27" fmla="*/ 12 h 49"/>
                      <a:gd name="T28" fmla="*/ 4 w 25"/>
                      <a:gd name="T29" fmla="*/ 13 h 49"/>
                      <a:gd name="T30" fmla="*/ 5 w 25"/>
                      <a:gd name="T31" fmla="*/ 14 h 49"/>
                      <a:gd name="T32" fmla="*/ 7 w 25"/>
                      <a:gd name="T33" fmla="*/ 14 h 49"/>
                      <a:gd name="T34" fmla="*/ 7 w 25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9">
                        <a:moveTo>
                          <a:pt x="25" y="0"/>
                        </a:move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6"/>
                        </a:lnTo>
                        <a:lnTo>
                          <a:pt x="7" y="8"/>
                        </a:lnTo>
                        <a:lnTo>
                          <a:pt x="4" y="12"/>
                        </a:lnTo>
                        <a:lnTo>
                          <a:pt x="2" y="16"/>
                        </a:lnTo>
                        <a:lnTo>
                          <a:pt x="1" y="20"/>
                        </a:lnTo>
                        <a:lnTo>
                          <a:pt x="0" y="25"/>
                        </a:lnTo>
                        <a:lnTo>
                          <a:pt x="1" y="29"/>
                        </a:lnTo>
                        <a:lnTo>
                          <a:pt x="2" y="33"/>
                        </a:lnTo>
                        <a:lnTo>
                          <a:pt x="4" y="37"/>
                        </a:lnTo>
                        <a:lnTo>
                          <a:pt x="7" y="41"/>
                        </a:lnTo>
                        <a:lnTo>
                          <a:pt x="10" y="43"/>
                        </a:lnTo>
                        <a:lnTo>
                          <a:pt x="14" y="47"/>
                        </a:lnTo>
                        <a:lnTo>
                          <a:pt x="19" y="48"/>
                        </a:lnTo>
                        <a:lnTo>
                          <a:pt x="25" y="49"/>
                        </a:lnTo>
                        <a:lnTo>
                          <a:pt x="2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9" name="Freeform 87"/>
                  <p:cNvSpPr>
                    <a:spLocks noChangeAspect="1"/>
                  </p:cNvSpPr>
                  <p:nvPr/>
                </p:nvSpPr>
                <p:spPr bwMode="auto">
                  <a:xfrm>
                    <a:off x="2762" y="1582"/>
                    <a:ext cx="7" cy="14"/>
                  </a:xfrm>
                  <a:custGeom>
                    <a:avLst/>
                    <a:gdLst>
                      <a:gd name="T0" fmla="*/ 7 w 25"/>
                      <a:gd name="T1" fmla="*/ 0 h 48"/>
                      <a:gd name="T2" fmla="*/ 5 w 25"/>
                      <a:gd name="T3" fmla="*/ 0 h 48"/>
                      <a:gd name="T4" fmla="*/ 4 w 25"/>
                      <a:gd name="T5" fmla="*/ 1 h 48"/>
                      <a:gd name="T6" fmla="*/ 3 w 25"/>
                      <a:gd name="T7" fmla="*/ 1 h 48"/>
                      <a:gd name="T8" fmla="*/ 2 w 25"/>
                      <a:gd name="T9" fmla="*/ 2 h 48"/>
                      <a:gd name="T10" fmla="*/ 1 w 25"/>
                      <a:gd name="T11" fmla="*/ 4 h 48"/>
                      <a:gd name="T12" fmla="*/ 1 w 25"/>
                      <a:gd name="T13" fmla="*/ 5 h 48"/>
                      <a:gd name="T14" fmla="*/ 0 w 25"/>
                      <a:gd name="T15" fmla="*/ 6 h 48"/>
                      <a:gd name="T16" fmla="*/ 0 w 25"/>
                      <a:gd name="T17" fmla="*/ 7 h 48"/>
                      <a:gd name="T18" fmla="*/ 0 w 25"/>
                      <a:gd name="T19" fmla="*/ 8 h 48"/>
                      <a:gd name="T20" fmla="*/ 1 w 25"/>
                      <a:gd name="T21" fmla="*/ 10 h 48"/>
                      <a:gd name="T22" fmla="*/ 1 w 25"/>
                      <a:gd name="T23" fmla="*/ 11 h 48"/>
                      <a:gd name="T24" fmla="*/ 2 w 25"/>
                      <a:gd name="T25" fmla="*/ 12 h 48"/>
                      <a:gd name="T26" fmla="*/ 3 w 25"/>
                      <a:gd name="T27" fmla="*/ 13 h 48"/>
                      <a:gd name="T28" fmla="*/ 4 w 25"/>
                      <a:gd name="T29" fmla="*/ 13 h 48"/>
                      <a:gd name="T30" fmla="*/ 5 w 25"/>
                      <a:gd name="T31" fmla="*/ 14 h 48"/>
                      <a:gd name="T32" fmla="*/ 7 w 25"/>
                      <a:gd name="T33" fmla="*/ 14 h 48"/>
                      <a:gd name="T34" fmla="*/ 7 w 25"/>
                      <a:gd name="T35" fmla="*/ 0 h 48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8">
                        <a:moveTo>
                          <a:pt x="25" y="0"/>
                        </a:move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5"/>
                        </a:lnTo>
                        <a:lnTo>
                          <a:pt x="7" y="7"/>
                        </a:lnTo>
                        <a:lnTo>
                          <a:pt x="4" y="12"/>
                        </a:lnTo>
                        <a:lnTo>
                          <a:pt x="2" y="16"/>
                        </a:lnTo>
                        <a:lnTo>
                          <a:pt x="1" y="20"/>
                        </a:lnTo>
                        <a:lnTo>
                          <a:pt x="0" y="24"/>
                        </a:lnTo>
                        <a:lnTo>
                          <a:pt x="1" y="28"/>
                        </a:lnTo>
                        <a:lnTo>
                          <a:pt x="2" y="33"/>
                        </a:lnTo>
                        <a:lnTo>
                          <a:pt x="4" y="37"/>
                        </a:lnTo>
                        <a:lnTo>
                          <a:pt x="7" y="41"/>
                        </a:lnTo>
                        <a:lnTo>
                          <a:pt x="10" y="43"/>
                        </a:lnTo>
                        <a:lnTo>
                          <a:pt x="14" y="46"/>
                        </a:lnTo>
                        <a:lnTo>
                          <a:pt x="19" y="47"/>
                        </a:lnTo>
                        <a:lnTo>
                          <a:pt x="25" y="48"/>
                        </a:lnTo>
                        <a:lnTo>
                          <a:pt x="2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0" name="Rectangle 8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769" y="1582"/>
                    <a:ext cx="465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01" name="Freeform 89"/>
                  <p:cNvSpPr>
                    <a:spLocks noChangeAspect="1"/>
                  </p:cNvSpPr>
                  <p:nvPr/>
                </p:nvSpPr>
                <p:spPr bwMode="auto">
                  <a:xfrm>
                    <a:off x="3233" y="1582"/>
                    <a:ext cx="0" cy="14"/>
                  </a:xfrm>
                  <a:custGeom>
                    <a:avLst/>
                    <a:gdLst>
                      <a:gd name="T0" fmla="*/ 0 w 23"/>
                      <a:gd name="T1" fmla="*/ 14 h 48"/>
                      <a:gd name="T2" fmla="*/ 0 w 23"/>
                      <a:gd name="T3" fmla="*/ 14 h 48"/>
                      <a:gd name="T4" fmla="*/ 0 w 23"/>
                      <a:gd name="T5" fmla="*/ 13 h 48"/>
                      <a:gd name="T6" fmla="*/ 1 w 23"/>
                      <a:gd name="T7" fmla="*/ 13 h 48"/>
                      <a:gd name="T8" fmla="*/ 1 w 23"/>
                      <a:gd name="T9" fmla="*/ 12 h 48"/>
                      <a:gd name="T10" fmla="*/ 1 w 23"/>
                      <a:gd name="T11" fmla="*/ 11 h 48"/>
                      <a:gd name="T12" fmla="*/ 1 w 23"/>
                      <a:gd name="T13" fmla="*/ 10 h 48"/>
                      <a:gd name="T14" fmla="*/ 1 w 23"/>
                      <a:gd name="T15" fmla="*/ 8 h 48"/>
                      <a:gd name="T16" fmla="*/ 1 w 23"/>
                      <a:gd name="T17" fmla="*/ 7 h 48"/>
                      <a:gd name="T18" fmla="*/ 1 w 23"/>
                      <a:gd name="T19" fmla="*/ 6 h 48"/>
                      <a:gd name="T20" fmla="*/ 1 w 23"/>
                      <a:gd name="T21" fmla="*/ 5 h 48"/>
                      <a:gd name="T22" fmla="*/ 1 w 23"/>
                      <a:gd name="T23" fmla="*/ 4 h 48"/>
                      <a:gd name="T24" fmla="*/ 1 w 23"/>
                      <a:gd name="T25" fmla="*/ 2 h 48"/>
                      <a:gd name="T26" fmla="*/ 1 w 23"/>
                      <a:gd name="T27" fmla="*/ 1 h 48"/>
                      <a:gd name="T28" fmla="*/ 0 w 23"/>
                      <a:gd name="T29" fmla="*/ 1 h 48"/>
                      <a:gd name="T30" fmla="*/ 0 w 23"/>
                      <a:gd name="T31" fmla="*/ 0 h 48"/>
                      <a:gd name="T32" fmla="*/ 0 w 23"/>
                      <a:gd name="T33" fmla="*/ 0 h 48"/>
                      <a:gd name="T34" fmla="*/ 0 w 23"/>
                      <a:gd name="T35" fmla="*/ 14 h 48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8">
                        <a:moveTo>
                          <a:pt x="0" y="48"/>
                        </a:moveTo>
                        <a:lnTo>
                          <a:pt x="5" y="47"/>
                        </a:lnTo>
                        <a:lnTo>
                          <a:pt x="10" y="46"/>
                        </a:lnTo>
                        <a:lnTo>
                          <a:pt x="14" y="43"/>
                        </a:lnTo>
                        <a:lnTo>
                          <a:pt x="18" y="41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8"/>
                        </a:lnTo>
                        <a:lnTo>
                          <a:pt x="23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7"/>
                        </a:lnTo>
                        <a:lnTo>
                          <a:pt x="14" y="5"/>
                        </a:lnTo>
                        <a:lnTo>
                          <a:pt x="10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2" name="Freeform 90"/>
                  <p:cNvSpPr>
                    <a:spLocks noChangeAspect="1"/>
                  </p:cNvSpPr>
                  <p:nvPr/>
                </p:nvSpPr>
                <p:spPr bwMode="auto">
                  <a:xfrm>
                    <a:off x="1282" y="2047"/>
                    <a:ext cx="7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1 w 24"/>
                      <a:gd name="T3" fmla="*/ 21 h 49"/>
                      <a:gd name="T4" fmla="*/ 3 w 24"/>
                      <a:gd name="T5" fmla="*/ 20 h 49"/>
                      <a:gd name="T6" fmla="*/ 4 w 24"/>
                      <a:gd name="T7" fmla="*/ 18 h 49"/>
                      <a:gd name="T8" fmla="*/ 5 w 24"/>
                      <a:gd name="T9" fmla="*/ 17 h 49"/>
                      <a:gd name="T10" fmla="*/ 6 w 24"/>
                      <a:gd name="T11" fmla="*/ 16 h 49"/>
                      <a:gd name="T12" fmla="*/ 6 w 24"/>
                      <a:gd name="T13" fmla="*/ 14 h 49"/>
                      <a:gd name="T14" fmla="*/ 7 w 24"/>
                      <a:gd name="T15" fmla="*/ 12 h 49"/>
                      <a:gd name="T16" fmla="*/ 7 w 24"/>
                      <a:gd name="T17" fmla="*/ 10 h 49"/>
                      <a:gd name="T18" fmla="*/ 7 w 24"/>
                      <a:gd name="T19" fmla="*/ 9 h 49"/>
                      <a:gd name="T20" fmla="*/ 6 w 24"/>
                      <a:gd name="T21" fmla="*/ 7 h 49"/>
                      <a:gd name="T22" fmla="*/ 6 w 24"/>
                      <a:gd name="T23" fmla="*/ 5 h 49"/>
                      <a:gd name="T24" fmla="*/ 5 w 24"/>
                      <a:gd name="T25" fmla="*/ 3 h 49"/>
                      <a:gd name="T26" fmla="*/ 4 w 24"/>
                      <a:gd name="T27" fmla="*/ 2 h 49"/>
                      <a:gd name="T28" fmla="*/ 3 w 24"/>
                      <a:gd name="T29" fmla="*/ 1 h 49"/>
                      <a:gd name="T30" fmla="*/ 1 w 24"/>
                      <a:gd name="T31" fmla="*/ 0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5" y="48"/>
                        </a:lnTo>
                        <a:lnTo>
                          <a:pt x="11" y="47"/>
                        </a:lnTo>
                        <a:lnTo>
                          <a:pt x="15" y="43"/>
                        </a:lnTo>
                        <a:lnTo>
                          <a:pt x="18" y="40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4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8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3" name="Rectangle 9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175" y="2047"/>
                    <a:ext cx="107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04" name="Freeform 92"/>
                  <p:cNvSpPr>
                    <a:spLocks noChangeAspect="1"/>
                  </p:cNvSpPr>
                  <p:nvPr/>
                </p:nvSpPr>
                <p:spPr bwMode="auto">
                  <a:xfrm>
                    <a:off x="1168" y="2047"/>
                    <a:ext cx="7" cy="21"/>
                  </a:xfrm>
                  <a:custGeom>
                    <a:avLst/>
                    <a:gdLst>
                      <a:gd name="T0" fmla="*/ 7 w 23"/>
                      <a:gd name="T1" fmla="*/ 0 h 49"/>
                      <a:gd name="T2" fmla="*/ 5 w 23"/>
                      <a:gd name="T3" fmla="*/ 0 h 49"/>
                      <a:gd name="T4" fmla="*/ 4 w 23"/>
                      <a:gd name="T5" fmla="*/ 1 h 49"/>
                      <a:gd name="T6" fmla="*/ 2 w 23"/>
                      <a:gd name="T7" fmla="*/ 2 h 49"/>
                      <a:gd name="T8" fmla="*/ 2 w 23"/>
                      <a:gd name="T9" fmla="*/ 3 h 49"/>
                      <a:gd name="T10" fmla="*/ 1 w 23"/>
                      <a:gd name="T11" fmla="*/ 5 h 49"/>
                      <a:gd name="T12" fmla="*/ 0 w 23"/>
                      <a:gd name="T13" fmla="*/ 7 h 49"/>
                      <a:gd name="T14" fmla="*/ 0 w 23"/>
                      <a:gd name="T15" fmla="*/ 9 h 49"/>
                      <a:gd name="T16" fmla="*/ 0 w 23"/>
                      <a:gd name="T17" fmla="*/ 10 h 49"/>
                      <a:gd name="T18" fmla="*/ 0 w 23"/>
                      <a:gd name="T19" fmla="*/ 12 h 49"/>
                      <a:gd name="T20" fmla="*/ 0 w 23"/>
                      <a:gd name="T21" fmla="*/ 14 h 49"/>
                      <a:gd name="T22" fmla="*/ 1 w 23"/>
                      <a:gd name="T23" fmla="*/ 16 h 49"/>
                      <a:gd name="T24" fmla="*/ 2 w 23"/>
                      <a:gd name="T25" fmla="*/ 17 h 49"/>
                      <a:gd name="T26" fmla="*/ 2 w 23"/>
                      <a:gd name="T27" fmla="*/ 18 h 49"/>
                      <a:gd name="T28" fmla="*/ 4 w 23"/>
                      <a:gd name="T29" fmla="*/ 20 h 49"/>
                      <a:gd name="T30" fmla="*/ 5 w 23"/>
                      <a:gd name="T31" fmla="*/ 21 h 49"/>
                      <a:gd name="T32" fmla="*/ 7 w 23"/>
                      <a:gd name="T33" fmla="*/ 21 h 49"/>
                      <a:gd name="T34" fmla="*/ 7 w 23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3" y="2"/>
                        </a:lnTo>
                        <a:lnTo>
                          <a:pt x="8" y="4"/>
                        </a:lnTo>
                        <a:lnTo>
                          <a:pt x="5" y="8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5" y="40"/>
                        </a:lnTo>
                        <a:lnTo>
                          <a:pt x="8" y="43"/>
                        </a:lnTo>
                        <a:lnTo>
                          <a:pt x="13" y="47"/>
                        </a:lnTo>
                        <a:lnTo>
                          <a:pt x="18" y="48"/>
                        </a:lnTo>
                        <a:lnTo>
                          <a:pt x="23" y="49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5" name="Freeform 93"/>
                  <p:cNvSpPr>
                    <a:spLocks noChangeAspect="1"/>
                  </p:cNvSpPr>
                  <p:nvPr/>
                </p:nvSpPr>
                <p:spPr bwMode="auto">
                  <a:xfrm>
                    <a:off x="1168" y="1618"/>
                    <a:ext cx="7" cy="21"/>
                  </a:xfrm>
                  <a:custGeom>
                    <a:avLst/>
                    <a:gdLst>
                      <a:gd name="T0" fmla="*/ 7 w 23"/>
                      <a:gd name="T1" fmla="*/ 0 h 49"/>
                      <a:gd name="T2" fmla="*/ 5 w 23"/>
                      <a:gd name="T3" fmla="*/ 1 h 49"/>
                      <a:gd name="T4" fmla="*/ 4 w 23"/>
                      <a:gd name="T5" fmla="*/ 1 h 49"/>
                      <a:gd name="T6" fmla="*/ 2 w 23"/>
                      <a:gd name="T7" fmla="*/ 3 h 49"/>
                      <a:gd name="T8" fmla="*/ 2 w 23"/>
                      <a:gd name="T9" fmla="*/ 4 h 49"/>
                      <a:gd name="T10" fmla="*/ 1 w 23"/>
                      <a:gd name="T11" fmla="*/ 5 h 49"/>
                      <a:gd name="T12" fmla="*/ 0 w 23"/>
                      <a:gd name="T13" fmla="*/ 7 h 49"/>
                      <a:gd name="T14" fmla="*/ 0 w 23"/>
                      <a:gd name="T15" fmla="*/ 9 h 49"/>
                      <a:gd name="T16" fmla="*/ 0 w 23"/>
                      <a:gd name="T17" fmla="*/ 11 h 49"/>
                      <a:gd name="T18" fmla="*/ 0 w 23"/>
                      <a:gd name="T19" fmla="*/ 12 h 49"/>
                      <a:gd name="T20" fmla="*/ 0 w 23"/>
                      <a:gd name="T21" fmla="*/ 14 h 49"/>
                      <a:gd name="T22" fmla="*/ 1 w 23"/>
                      <a:gd name="T23" fmla="*/ 16 h 49"/>
                      <a:gd name="T24" fmla="*/ 2 w 23"/>
                      <a:gd name="T25" fmla="*/ 18 h 49"/>
                      <a:gd name="T26" fmla="*/ 2 w 23"/>
                      <a:gd name="T27" fmla="*/ 19 h 49"/>
                      <a:gd name="T28" fmla="*/ 4 w 23"/>
                      <a:gd name="T29" fmla="*/ 20 h 49"/>
                      <a:gd name="T30" fmla="*/ 5 w 23"/>
                      <a:gd name="T31" fmla="*/ 21 h 49"/>
                      <a:gd name="T32" fmla="*/ 7 w 23"/>
                      <a:gd name="T33" fmla="*/ 21 h 49"/>
                      <a:gd name="T34" fmla="*/ 7 w 23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23" y="0"/>
                        </a:moveTo>
                        <a:lnTo>
                          <a:pt x="18" y="2"/>
                        </a:lnTo>
                        <a:lnTo>
                          <a:pt x="13" y="3"/>
                        </a:lnTo>
                        <a:lnTo>
                          <a:pt x="8" y="6"/>
                        </a:lnTo>
                        <a:lnTo>
                          <a:pt x="5" y="9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5" y="42"/>
                        </a:lnTo>
                        <a:lnTo>
                          <a:pt x="8" y="44"/>
                        </a:lnTo>
                        <a:lnTo>
                          <a:pt x="13" y="47"/>
                        </a:lnTo>
                        <a:lnTo>
                          <a:pt x="18" y="48"/>
                        </a:lnTo>
                        <a:lnTo>
                          <a:pt x="23" y="49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6" name="Rectangle 9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175" y="1618"/>
                    <a:ext cx="107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07" name="Freeform 95"/>
                  <p:cNvSpPr>
                    <a:spLocks noChangeAspect="1"/>
                  </p:cNvSpPr>
                  <p:nvPr/>
                </p:nvSpPr>
                <p:spPr bwMode="auto">
                  <a:xfrm>
                    <a:off x="1282" y="1618"/>
                    <a:ext cx="7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1 w 24"/>
                      <a:gd name="T3" fmla="*/ 21 h 49"/>
                      <a:gd name="T4" fmla="*/ 3 w 24"/>
                      <a:gd name="T5" fmla="*/ 20 h 49"/>
                      <a:gd name="T6" fmla="*/ 4 w 24"/>
                      <a:gd name="T7" fmla="*/ 19 h 49"/>
                      <a:gd name="T8" fmla="*/ 5 w 24"/>
                      <a:gd name="T9" fmla="*/ 18 h 49"/>
                      <a:gd name="T10" fmla="*/ 6 w 24"/>
                      <a:gd name="T11" fmla="*/ 16 h 49"/>
                      <a:gd name="T12" fmla="*/ 6 w 24"/>
                      <a:gd name="T13" fmla="*/ 14 h 49"/>
                      <a:gd name="T14" fmla="*/ 7 w 24"/>
                      <a:gd name="T15" fmla="*/ 12 h 49"/>
                      <a:gd name="T16" fmla="*/ 7 w 24"/>
                      <a:gd name="T17" fmla="*/ 11 h 49"/>
                      <a:gd name="T18" fmla="*/ 7 w 24"/>
                      <a:gd name="T19" fmla="*/ 9 h 49"/>
                      <a:gd name="T20" fmla="*/ 6 w 24"/>
                      <a:gd name="T21" fmla="*/ 7 h 49"/>
                      <a:gd name="T22" fmla="*/ 6 w 24"/>
                      <a:gd name="T23" fmla="*/ 5 h 49"/>
                      <a:gd name="T24" fmla="*/ 5 w 24"/>
                      <a:gd name="T25" fmla="*/ 4 h 49"/>
                      <a:gd name="T26" fmla="*/ 4 w 24"/>
                      <a:gd name="T27" fmla="*/ 3 h 49"/>
                      <a:gd name="T28" fmla="*/ 3 w 24"/>
                      <a:gd name="T29" fmla="*/ 1 h 49"/>
                      <a:gd name="T30" fmla="*/ 1 w 24"/>
                      <a:gd name="T31" fmla="*/ 1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5" y="48"/>
                        </a:lnTo>
                        <a:lnTo>
                          <a:pt x="11" y="47"/>
                        </a:lnTo>
                        <a:lnTo>
                          <a:pt x="15" y="44"/>
                        </a:lnTo>
                        <a:lnTo>
                          <a:pt x="18" y="42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4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9"/>
                        </a:lnTo>
                        <a:lnTo>
                          <a:pt x="15" y="6"/>
                        </a:lnTo>
                        <a:lnTo>
                          <a:pt x="11" y="3"/>
                        </a:lnTo>
                        <a:lnTo>
                          <a:pt x="5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8" name="Freeform 96"/>
                  <p:cNvSpPr>
                    <a:spLocks noChangeAspect="1"/>
                  </p:cNvSpPr>
                  <p:nvPr/>
                </p:nvSpPr>
                <p:spPr bwMode="auto">
                  <a:xfrm>
                    <a:off x="296" y="1618"/>
                    <a:ext cx="7" cy="21"/>
                  </a:xfrm>
                  <a:custGeom>
                    <a:avLst/>
                    <a:gdLst>
                      <a:gd name="T0" fmla="*/ 7 w 25"/>
                      <a:gd name="T1" fmla="*/ 0 h 49"/>
                      <a:gd name="T2" fmla="*/ 5 w 25"/>
                      <a:gd name="T3" fmla="*/ 1 h 49"/>
                      <a:gd name="T4" fmla="*/ 4 w 25"/>
                      <a:gd name="T5" fmla="*/ 1 h 49"/>
                      <a:gd name="T6" fmla="*/ 3 w 25"/>
                      <a:gd name="T7" fmla="*/ 3 h 49"/>
                      <a:gd name="T8" fmla="*/ 2 w 25"/>
                      <a:gd name="T9" fmla="*/ 4 h 49"/>
                      <a:gd name="T10" fmla="*/ 1 w 25"/>
                      <a:gd name="T11" fmla="*/ 5 h 49"/>
                      <a:gd name="T12" fmla="*/ 0 w 25"/>
                      <a:gd name="T13" fmla="*/ 7 h 49"/>
                      <a:gd name="T14" fmla="*/ 0 w 25"/>
                      <a:gd name="T15" fmla="*/ 9 h 49"/>
                      <a:gd name="T16" fmla="*/ 0 w 25"/>
                      <a:gd name="T17" fmla="*/ 11 h 49"/>
                      <a:gd name="T18" fmla="*/ 0 w 25"/>
                      <a:gd name="T19" fmla="*/ 12 h 49"/>
                      <a:gd name="T20" fmla="*/ 0 w 25"/>
                      <a:gd name="T21" fmla="*/ 14 h 49"/>
                      <a:gd name="T22" fmla="*/ 1 w 25"/>
                      <a:gd name="T23" fmla="*/ 16 h 49"/>
                      <a:gd name="T24" fmla="*/ 2 w 25"/>
                      <a:gd name="T25" fmla="*/ 18 h 49"/>
                      <a:gd name="T26" fmla="*/ 3 w 25"/>
                      <a:gd name="T27" fmla="*/ 19 h 49"/>
                      <a:gd name="T28" fmla="*/ 4 w 25"/>
                      <a:gd name="T29" fmla="*/ 20 h 49"/>
                      <a:gd name="T30" fmla="*/ 5 w 25"/>
                      <a:gd name="T31" fmla="*/ 21 h 49"/>
                      <a:gd name="T32" fmla="*/ 7 w 25"/>
                      <a:gd name="T33" fmla="*/ 21 h 49"/>
                      <a:gd name="T34" fmla="*/ 7 w 25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9">
                        <a:moveTo>
                          <a:pt x="25" y="0"/>
                        </a:moveTo>
                        <a:lnTo>
                          <a:pt x="18" y="2"/>
                        </a:lnTo>
                        <a:lnTo>
                          <a:pt x="14" y="3"/>
                        </a:lnTo>
                        <a:lnTo>
                          <a:pt x="10" y="6"/>
                        </a:lnTo>
                        <a:lnTo>
                          <a:pt x="7" y="9"/>
                        </a:lnTo>
                        <a:lnTo>
                          <a:pt x="4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4" y="37"/>
                        </a:lnTo>
                        <a:lnTo>
                          <a:pt x="7" y="42"/>
                        </a:lnTo>
                        <a:lnTo>
                          <a:pt x="10" y="44"/>
                        </a:lnTo>
                        <a:lnTo>
                          <a:pt x="14" y="47"/>
                        </a:lnTo>
                        <a:lnTo>
                          <a:pt x="18" y="48"/>
                        </a:lnTo>
                        <a:lnTo>
                          <a:pt x="25" y="49"/>
                        </a:lnTo>
                        <a:lnTo>
                          <a:pt x="2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9" name="Rectangle 9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03" y="1618"/>
                    <a:ext cx="2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10" name="Freeform 98"/>
                  <p:cNvSpPr>
                    <a:spLocks noChangeAspect="1"/>
                  </p:cNvSpPr>
                  <p:nvPr/>
                </p:nvSpPr>
                <p:spPr bwMode="auto">
                  <a:xfrm>
                    <a:off x="518" y="1618"/>
                    <a:ext cx="7" cy="21"/>
                  </a:xfrm>
                  <a:custGeom>
                    <a:avLst/>
                    <a:gdLst>
                      <a:gd name="T0" fmla="*/ 0 w 25"/>
                      <a:gd name="T1" fmla="*/ 21 h 49"/>
                      <a:gd name="T2" fmla="*/ 2 w 25"/>
                      <a:gd name="T3" fmla="*/ 21 h 49"/>
                      <a:gd name="T4" fmla="*/ 3 w 25"/>
                      <a:gd name="T5" fmla="*/ 20 h 49"/>
                      <a:gd name="T6" fmla="*/ 4 w 25"/>
                      <a:gd name="T7" fmla="*/ 19 h 49"/>
                      <a:gd name="T8" fmla="*/ 5 w 25"/>
                      <a:gd name="T9" fmla="*/ 18 h 49"/>
                      <a:gd name="T10" fmla="*/ 6 w 25"/>
                      <a:gd name="T11" fmla="*/ 16 h 49"/>
                      <a:gd name="T12" fmla="*/ 6 w 25"/>
                      <a:gd name="T13" fmla="*/ 14 h 49"/>
                      <a:gd name="T14" fmla="*/ 6 w 25"/>
                      <a:gd name="T15" fmla="*/ 12 h 49"/>
                      <a:gd name="T16" fmla="*/ 7 w 25"/>
                      <a:gd name="T17" fmla="*/ 11 h 49"/>
                      <a:gd name="T18" fmla="*/ 6 w 25"/>
                      <a:gd name="T19" fmla="*/ 9 h 49"/>
                      <a:gd name="T20" fmla="*/ 6 w 25"/>
                      <a:gd name="T21" fmla="*/ 7 h 49"/>
                      <a:gd name="T22" fmla="*/ 6 w 25"/>
                      <a:gd name="T23" fmla="*/ 5 h 49"/>
                      <a:gd name="T24" fmla="*/ 5 w 25"/>
                      <a:gd name="T25" fmla="*/ 4 h 49"/>
                      <a:gd name="T26" fmla="*/ 4 w 25"/>
                      <a:gd name="T27" fmla="*/ 3 h 49"/>
                      <a:gd name="T28" fmla="*/ 3 w 25"/>
                      <a:gd name="T29" fmla="*/ 1 h 49"/>
                      <a:gd name="T30" fmla="*/ 2 w 25"/>
                      <a:gd name="T31" fmla="*/ 1 h 49"/>
                      <a:gd name="T32" fmla="*/ 0 w 25"/>
                      <a:gd name="T33" fmla="*/ 0 h 49"/>
                      <a:gd name="T34" fmla="*/ 0 w 25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9">
                        <a:moveTo>
                          <a:pt x="0" y="49"/>
                        </a:moveTo>
                        <a:lnTo>
                          <a:pt x="7" y="48"/>
                        </a:lnTo>
                        <a:lnTo>
                          <a:pt x="11" y="47"/>
                        </a:lnTo>
                        <a:lnTo>
                          <a:pt x="15" y="44"/>
                        </a:lnTo>
                        <a:lnTo>
                          <a:pt x="18" y="42"/>
                        </a:lnTo>
                        <a:lnTo>
                          <a:pt x="21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5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1" y="12"/>
                        </a:lnTo>
                        <a:lnTo>
                          <a:pt x="18" y="9"/>
                        </a:lnTo>
                        <a:lnTo>
                          <a:pt x="15" y="6"/>
                        </a:lnTo>
                        <a:lnTo>
                          <a:pt x="11" y="3"/>
                        </a:lnTo>
                        <a:lnTo>
                          <a:pt x="7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1" name="Freeform 99"/>
                  <p:cNvSpPr>
                    <a:spLocks noChangeAspect="1"/>
                  </p:cNvSpPr>
                  <p:nvPr/>
                </p:nvSpPr>
                <p:spPr bwMode="auto">
                  <a:xfrm>
                    <a:off x="518" y="1561"/>
                    <a:ext cx="7" cy="14"/>
                  </a:xfrm>
                  <a:custGeom>
                    <a:avLst/>
                    <a:gdLst>
                      <a:gd name="T0" fmla="*/ 0 w 25"/>
                      <a:gd name="T1" fmla="*/ 14 h 47"/>
                      <a:gd name="T2" fmla="*/ 2 w 25"/>
                      <a:gd name="T3" fmla="*/ 14 h 47"/>
                      <a:gd name="T4" fmla="*/ 3 w 25"/>
                      <a:gd name="T5" fmla="*/ 14 h 47"/>
                      <a:gd name="T6" fmla="*/ 4 w 25"/>
                      <a:gd name="T7" fmla="*/ 13 h 47"/>
                      <a:gd name="T8" fmla="*/ 5 w 25"/>
                      <a:gd name="T9" fmla="*/ 12 h 47"/>
                      <a:gd name="T10" fmla="*/ 6 w 25"/>
                      <a:gd name="T11" fmla="*/ 11 h 47"/>
                      <a:gd name="T12" fmla="*/ 6 w 25"/>
                      <a:gd name="T13" fmla="*/ 10 h 47"/>
                      <a:gd name="T14" fmla="*/ 6 w 25"/>
                      <a:gd name="T15" fmla="*/ 8 h 47"/>
                      <a:gd name="T16" fmla="*/ 7 w 25"/>
                      <a:gd name="T17" fmla="*/ 7 h 47"/>
                      <a:gd name="T18" fmla="*/ 6 w 25"/>
                      <a:gd name="T19" fmla="*/ 6 h 47"/>
                      <a:gd name="T20" fmla="*/ 6 w 25"/>
                      <a:gd name="T21" fmla="*/ 5 h 47"/>
                      <a:gd name="T22" fmla="*/ 6 w 25"/>
                      <a:gd name="T23" fmla="*/ 3 h 47"/>
                      <a:gd name="T24" fmla="*/ 5 w 25"/>
                      <a:gd name="T25" fmla="*/ 2 h 47"/>
                      <a:gd name="T26" fmla="*/ 4 w 25"/>
                      <a:gd name="T27" fmla="*/ 1 h 47"/>
                      <a:gd name="T28" fmla="*/ 3 w 25"/>
                      <a:gd name="T29" fmla="*/ 1 h 47"/>
                      <a:gd name="T30" fmla="*/ 2 w 25"/>
                      <a:gd name="T31" fmla="*/ 0 h 47"/>
                      <a:gd name="T32" fmla="*/ 0 w 25"/>
                      <a:gd name="T33" fmla="*/ 0 h 47"/>
                      <a:gd name="T34" fmla="*/ 0 w 25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7">
                        <a:moveTo>
                          <a:pt x="0" y="47"/>
                        </a:moveTo>
                        <a:lnTo>
                          <a:pt x="7" y="47"/>
                        </a:lnTo>
                        <a:lnTo>
                          <a:pt x="11" y="46"/>
                        </a:lnTo>
                        <a:lnTo>
                          <a:pt x="15" y="43"/>
                        </a:lnTo>
                        <a:lnTo>
                          <a:pt x="18" y="40"/>
                        </a:lnTo>
                        <a:lnTo>
                          <a:pt x="21" y="37"/>
                        </a:lnTo>
                        <a:lnTo>
                          <a:pt x="22" y="33"/>
                        </a:lnTo>
                        <a:lnTo>
                          <a:pt x="23" y="28"/>
                        </a:lnTo>
                        <a:lnTo>
                          <a:pt x="25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1" y="11"/>
                        </a:lnTo>
                        <a:lnTo>
                          <a:pt x="18" y="7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7" y="1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2" name="Rectangle 10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9" y="1561"/>
                    <a:ext cx="179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13" name="Freeform 101"/>
                  <p:cNvSpPr>
                    <a:spLocks noChangeAspect="1"/>
                  </p:cNvSpPr>
                  <p:nvPr/>
                </p:nvSpPr>
                <p:spPr bwMode="auto">
                  <a:xfrm>
                    <a:off x="332" y="1561"/>
                    <a:ext cx="7" cy="14"/>
                  </a:xfrm>
                  <a:custGeom>
                    <a:avLst/>
                    <a:gdLst>
                      <a:gd name="T0" fmla="*/ 7 w 23"/>
                      <a:gd name="T1" fmla="*/ 0 h 47"/>
                      <a:gd name="T2" fmla="*/ 5 w 23"/>
                      <a:gd name="T3" fmla="*/ 0 h 47"/>
                      <a:gd name="T4" fmla="*/ 4 w 23"/>
                      <a:gd name="T5" fmla="*/ 1 h 47"/>
                      <a:gd name="T6" fmla="*/ 3 w 23"/>
                      <a:gd name="T7" fmla="*/ 1 h 47"/>
                      <a:gd name="T8" fmla="*/ 2 w 23"/>
                      <a:gd name="T9" fmla="*/ 2 h 47"/>
                      <a:gd name="T10" fmla="*/ 1 w 23"/>
                      <a:gd name="T11" fmla="*/ 3 h 47"/>
                      <a:gd name="T12" fmla="*/ 0 w 23"/>
                      <a:gd name="T13" fmla="*/ 5 h 47"/>
                      <a:gd name="T14" fmla="*/ 0 w 23"/>
                      <a:gd name="T15" fmla="*/ 6 h 47"/>
                      <a:gd name="T16" fmla="*/ 0 w 23"/>
                      <a:gd name="T17" fmla="*/ 7 h 47"/>
                      <a:gd name="T18" fmla="*/ 0 w 23"/>
                      <a:gd name="T19" fmla="*/ 8 h 47"/>
                      <a:gd name="T20" fmla="*/ 0 w 23"/>
                      <a:gd name="T21" fmla="*/ 10 h 47"/>
                      <a:gd name="T22" fmla="*/ 1 w 23"/>
                      <a:gd name="T23" fmla="*/ 11 h 47"/>
                      <a:gd name="T24" fmla="*/ 2 w 23"/>
                      <a:gd name="T25" fmla="*/ 12 h 47"/>
                      <a:gd name="T26" fmla="*/ 3 w 23"/>
                      <a:gd name="T27" fmla="*/ 13 h 47"/>
                      <a:gd name="T28" fmla="*/ 4 w 23"/>
                      <a:gd name="T29" fmla="*/ 14 h 47"/>
                      <a:gd name="T30" fmla="*/ 5 w 23"/>
                      <a:gd name="T31" fmla="*/ 14 h 47"/>
                      <a:gd name="T32" fmla="*/ 7 w 23"/>
                      <a:gd name="T33" fmla="*/ 14 h 47"/>
                      <a:gd name="T34" fmla="*/ 7 w 23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6" y="7"/>
                        </a:lnTo>
                        <a:lnTo>
                          <a:pt x="3" y="11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8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6" y="40"/>
                        </a:lnTo>
                        <a:lnTo>
                          <a:pt x="10" y="43"/>
                        </a:lnTo>
                        <a:lnTo>
                          <a:pt x="14" y="46"/>
                        </a:lnTo>
                        <a:lnTo>
                          <a:pt x="18" y="47"/>
                        </a:lnTo>
                        <a:lnTo>
                          <a:pt x="23" y="47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4" name="Freeform 102"/>
                  <p:cNvSpPr>
                    <a:spLocks noChangeAspect="1"/>
                  </p:cNvSpPr>
                  <p:nvPr/>
                </p:nvSpPr>
                <p:spPr bwMode="auto">
                  <a:xfrm>
                    <a:off x="518" y="2047"/>
                    <a:ext cx="7" cy="21"/>
                  </a:xfrm>
                  <a:custGeom>
                    <a:avLst/>
                    <a:gdLst>
                      <a:gd name="T0" fmla="*/ 0 w 25"/>
                      <a:gd name="T1" fmla="*/ 21 h 49"/>
                      <a:gd name="T2" fmla="*/ 2 w 25"/>
                      <a:gd name="T3" fmla="*/ 21 h 49"/>
                      <a:gd name="T4" fmla="*/ 3 w 25"/>
                      <a:gd name="T5" fmla="*/ 20 h 49"/>
                      <a:gd name="T6" fmla="*/ 4 w 25"/>
                      <a:gd name="T7" fmla="*/ 18 h 49"/>
                      <a:gd name="T8" fmla="*/ 5 w 25"/>
                      <a:gd name="T9" fmla="*/ 17 h 49"/>
                      <a:gd name="T10" fmla="*/ 6 w 25"/>
                      <a:gd name="T11" fmla="*/ 16 h 49"/>
                      <a:gd name="T12" fmla="*/ 6 w 25"/>
                      <a:gd name="T13" fmla="*/ 14 h 49"/>
                      <a:gd name="T14" fmla="*/ 6 w 25"/>
                      <a:gd name="T15" fmla="*/ 12 h 49"/>
                      <a:gd name="T16" fmla="*/ 7 w 25"/>
                      <a:gd name="T17" fmla="*/ 10 h 49"/>
                      <a:gd name="T18" fmla="*/ 6 w 25"/>
                      <a:gd name="T19" fmla="*/ 9 h 49"/>
                      <a:gd name="T20" fmla="*/ 6 w 25"/>
                      <a:gd name="T21" fmla="*/ 7 h 49"/>
                      <a:gd name="T22" fmla="*/ 6 w 25"/>
                      <a:gd name="T23" fmla="*/ 5 h 49"/>
                      <a:gd name="T24" fmla="*/ 5 w 25"/>
                      <a:gd name="T25" fmla="*/ 3 h 49"/>
                      <a:gd name="T26" fmla="*/ 4 w 25"/>
                      <a:gd name="T27" fmla="*/ 2 h 49"/>
                      <a:gd name="T28" fmla="*/ 3 w 25"/>
                      <a:gd name="T29" fmla="*/ 1 h 49"/>
                      <a:gd name="T30" fmla="*/ 2 w 25"/>
                      <a:gd name="T31" fmla="*/ 0 h 49"/>
                      <a:gd name="T32" fmla="*/ 0 w 25"/>
                      <a:gd name="T33" fmla="*/ 0 h 49"/>
                      <a:gd name="T34" fmla="*/ 0 w 25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9">
                        <a:moveTo>
                          <a:pt x="0" y="49"/>
                        </a:moveTo>
                        <a:lnTo>
                          <a:pt x="7" y="48"/>
                        </a:lnTo>
                        <a:lnTo>
                          <a:pt x="11" y="47"/>
                        </a:lnTo>
                        <a:lnTo>
                          <a:pt x="15" y="43"/>
                        </a:lnTo>
                        <a:lnTo>
                          <a:pt x="18" y="40"/>
                        </a:lnTo>
                        <a:lnTo>
                          <a:pt x="21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5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1" y="12"/>
                        </a:lnTo>
                        <a:lnTo>
                          <a:pt x="18" y="8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7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5" name="Rectangle 10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03" y="2047"/>
                    <a:ext cx="2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16" name="Freeform 104"/>
                  <p:cNvSpPr>
                    <a:spLocks noChangeAspect="1"/>
                  </p:cNvSpPr>
                  <p:nvPr/>
                </p:nvSpPr>
                <p:spPr bwMode="auto">
                  <a:xfrm>
                    <a:off x="296" y="2047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5 w 24"/>
                      <a:gd name="T3" fmla="*/ 0 h 49"/>
                      <a:gd name="T4" fmla="*/ 4 w 24"/>
                      <a:gd name="T5" fmla="*/ 1 h 49"/>
                      <a:gd name="T6" fmla="*/ 3 w 24"/>
                      <a:gd name="T7" fmla="*/ 2 h 49"/>
                      <a:gd name="T8" fmla="*/ 2 w 24"/>
                      <a:gd name="T9" fmla="*/ 3 h 49"/>
                      <a:gd name="T10" fmla="*/ 1 w 24"/>
                      <a:gd name="T11" fmla="*/ 5 h 49"/>
                      <a:gd name="T12" fmla="*/ 0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0 h 49"/>
                      <a:gd name="T18" fmla="*/ 0 w 24"/>
                      <a:gd name="T19" fmla="*/ 12 h 49"/>
                      <a:gd name="T20" fmla="*/ 0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7 h 49"/>
                      <a:gd name="T26" fmla="*/ 3 w 24"/>
                      <a:gd name="T27" fmla="*/ 18 h 49"/>
                      <a:gd name="T28" fmla="*/ 4 w 24"/>
                      <a:gd name="T29" fmla="*/ 20 h 49"/>
                      <a:gd name="T30" fmla="*/ 5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6" y="8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6" y="40"/>
                        </a:lnTo>
                        <a:lnTo>
                          <a:pt x="10" y="43"/>
                        </a:lnTo>
                        <a:lnTo>
                          <a:pt x="14" y="47"/>
                        </a:lnTo>
                        <a:lnTo>
                          <a:pt x="18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7" name="Freeform 105"/>
                  <p:cNvSpPr>
                    <a:spLocks noChangeAspect="1"/>
                  </p:cNvSpPr>
                  <p:nvPr/>
                </p:nvSpPr>
                <p:spPr bwMode="auto">
                  <a:xfrm>
                    <a:off x="739" y="2141"/>
                    <a:ext cx="14" cy="7"/>
                  </a:xfrm>
                  <a:custGeom>
                    <a:avLst/>
                    <a:gdLst>
                      <a:gd name="T0" fmla="*/ 0 w 46"/>
                      <a:gd name="T1" fmla="*/ 0 h 23"/>
                      <a:gd name="T2" fmla="*/ 0 w 46"/>
                      <a:gd name="T3" fmla="*/ 2 h 23"/>
                      <a:gd name="T4" fmla="*/ 1 w 46"/>
                      <a:gd name="T5" fmla="*/ 3 h 23"/>
                      <a:gd name="T6" fmla="*/ 1 w 46"/>
                      <a:gd name="T7" fmla="*/ 5 h 23"/>
                      <a:gd name="T8" fmla="*/ 2 w 46"/>
                      <a:gd name="T9" fmla="*/ 5 h 23"/>
                      <a:gd name="T10" fmla="*/ 3 w 46"/>
                      <a:gd name="T11" fmla="*/ 6 h 23"/>
                      <a:gd name="T12" fmla="*/ 4 w 46"/>
                      <a:gd name="T13" fmla="*/ 7 h 23"/>
                      <a:gd name="T14" fmla="*/ 6 w 46"/>
                      <a:gd name="T15" fmla="*/ 7 h 23"/>
                      <a:gd name="T16" fmla="*/ 7 w 46"/>
                      <a:gd name="T17" fmla="*/ 7 h 23"/>
                      <a:gd name="T18" fmla="*/ 9 w 46"/>
                      <a:gd name="T19" fmla="*/ 7 h 23"/>
                      <a:gd name="T20" fmla="*/ 10 w 46"/>
                      <a:gd name="T21" fmla="*/ 7 h 23"/>
                      <a:gd name="T22" fmla="*/ 11 w 46"/>
                      <a:gd name="T23" fmla="*/ 6 h 23"/>
                      <a:gd name="T24" fmla="*/ 12 w 46"/>
                      <a:gd name="T25" fmla="*/ 5 h 23"/>
                      <a:gd name="T26" fmla="*/ 13 w 46"/>
                      <a:gd name="T27" fmla="*/ 5 h 23"/>
                      <a:gd name="T28" fmla="*/ 14 w 46"/>
                      <a:gd name="T29" fmla="*/ 3 h 23"/>
                      <a:gd name="T30" fmla="*/ 14 w 46"/>
                      <a:gd name="T31" fmla="*/ 2 h 23"/>
                      <a:gd name="T32" fmla="*/ 14 w 46"/>
                      <a:gd name="T33" fmla="*/ 0 h 23"/>
                      <a:gd name="T34" fmla="*/ 0 w 46"/>
                      <a:gd name="T35" fmla="*/ 0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3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10"/>
                        </a:lnTo>
                        <a:lnTo>
                          <a:pt x="4" y="15"/>
                        </a:lnTo>
                        <a:lnTo>
                          <a:pt x="7" y="18"/>
                        </a:lnTo>
                        <a:lnTo>
                          <a:pt x="11" y="20"/>
                        </a:lnTo>
                        <a:lnTo>
                          <a:pt x="14" y="22"/>
                        </a:lnTo>
                        <a:lnTo>
                          <a:pt x="19" y="23"/>
                        </a:lnTo>
                        <a:lnTo>
                          <a:pt x="23" y="23"/>
                        </a:lnTo>
                        <a:lnTo>
                          <a:pt x="28" y="23"/>
                        </a:lnTo>
                        <a:lnTo>
                          <a:pt x="32" y="22"/>
                        </a:lnTo>
                        <a:lnTo>
                          <a:pt x="35" y="20"/>
                        </a:lnTo>
                        <a:lnTo>
                          <a:pt x="40" y="18"/>
                        </a:lnTo>
                        <a:lnTo>
                          <a:pt x="42" y="15"/>
                        </a:lnTo>
                        <a:lnTo>
                          <a:pt x="45" y="10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8" name="Rectangle 10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39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19" name="Freeform 107"/>
                  <p:cNvSpPr>
                    <a:spLocks noChangeAspect="1"/>
                  </p:cNvSpPr>
                  <p:nvPr/>
                </p:nvSpPr>
                <p:spPr bwMode="auto">
                  <a:xfrm>
                    <a:off x="739" y="2055"/>
                    <a:ext cx="14" cy="7"/>
                  </a:xfrm>
                  <a:custGeom>
                    <a:avLst/>
                    <a:gdLst>
                      <a:gd name="T0" fmla="*/ 14 w 46"/>
                      <a:gd name="T1" fmla="*/ 7 h 24"/>
                      <a:gd name="T2" fmla="*/ 14 w 46"/>
                      <a:gd name="T3" fmla="*/ 5 h 24"/>
                      <a:gd name="T4" fmla="*/ 14 w 46"/>
                      <a:gd name="T5" fmla="*/ 4 h 24"/>
                      <a:gd name="T6" fmla="*/ 13 w 46"/>
                      <a:gd name="T7" fmla="*/ 3 h 24"/>
                      <a:gd name="T8" fmla="*/ 12 w 46"/>
                      <a:gd name="T9" fmla="*/ 2 h 24"/>
                      <a:gd name="T10" fmla="*/ 11 w 46"/>
                      <a:gd name="T11" fmla="*/ 1 h 24"/>
                      <a:gd name="T12" fmla="*/ 10 w 46"/>
                      <a:gd name="T13" fmla="*/ 1 h 24"/>
                      <a:gd name="T14" fmla="*/ 9 w 46"/>
                      <a:gd name="T15" fmla="*/ 0 h 24"/>
                      <a:gd name="T16" fmla="*/ 7 w 46"/>
                      <a:gd name="T17" fmla="*/ 0 h 24"/>
                      <a:gd name="T18" fmla="*/ 6 w 46"/>
                      <a:gd name="T19" fmla="*/ 0 h 24"/>
                      <a:gd name="T20" fmla="*/ 4 w 46"/>
                      <a:gd name="T21" fmla="*/ 1 h 24"/>
                      <a:gd name="T22" fmla="*/ 3 w 46"/>
                      <a:gd name="T23" fmla="*/ 1 h 24"/>
                      <a:gd name="T24" fmla="*/ 2 w 46"/>
                      <a:gd name="T25" fmla="*/ 2 h 24"/>
                      <a:gd name="T26" fmla="*/ 1 w 46"/>
                      <a:gd name="T27" fmla="*/ 3 h 24"/>
                      <a:gd name="T28" fmla="*/ 1 w 46"/>
                      <a:gd name="T29" fmla="*/ 4 h 24"/>
                      <a:gd name="T30" fmla="*/ 0 w 46"/>
                      <a:gd name="T31" fmla="*/ 5 h 24"/>
                      <a:gd name="T32" fmla="*/ 0 w 46"/>
                      <a:gd name="T33" fmla="*/ 7 h 24"/>
                      <a:gd name="T34" fmla="*/ 14 w 46"/>
                      <a:gd name="T35" fmla="*/ 7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4">
                        <a:moveTo>
                          <a:pt x="46" y="24"/>
                        </a:moveTo>
                        <a:lnTo>
                          <a:pt x="46" y="18"/>
                        </a:lnTo>
                        <a:lnTo>
                          <a:pt x="45" y="14"/>
                        </a:lnTo>
                        <a:lnTo>
                          <a:pt x="42" y="10"/>
                        </a:lnTo>
                        <a:lnTo>
                          <a:pt x="40" y="7"/>
                        </a:lnTo>
                        <a:lnTo>
                          <a:pt x="35" y="4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1" y="4"/>
                        </a:lnTo>
                        <a:lnTo>
                          <a:pt x="7" y="7"/>
                        </a:lnTo>
                        <a:lnTo>
                          <a:pt x="4" y="10"/>
                        </a:lnTo>
                        <a:lnTo>
                          <a:pt x="2" y="14"/>
                        </a:lnTo>
                        <a:lnTo>
                          <a:pt x="1" y="18"/>
                        </a:lnTo>
                        <a:lnTo>
                          <a:pt x="0" y="24"/>
                        </a:lnTo>
                        <a:lnTo>
                          <a:pt x="46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0" name="Freeform 108"/>
                  <p:cNvSpPr>
                    <a:spLocks noChangeAspect="1"/>
                  </p:cNvSpPr>
                  <p:nvPr/>
                </p:nvSpPr>
                <p:spPr bwMode="auto">
                  <a:xfrm>
                    <a:off x="596" y="2055"/>
                    <a:ext cx="14" cy="7"/>
                  </a:xfrm>
                  <a:custGeom>
                    <a:avLst/>
                    <a:gdLst>
                      <a:gd name="T0" fmla="*/ 0 w 47"/>
                      <a:gd name="T1" fmla="*/ 0 h 24"/>
                      <a:gd name="T2" fmla="*/ 0 w 47"/>
                      <a:gd name="T3" fmla="*/ 2 h 24"/>
                      <a:gd name="T4" fmla="*/ 1 w 47"/>
                      <a:gd name="T5" fmla="*/ 3 h 24"/>
                      <a:gd name="T6" fmla="*/ 1 w 47"/>
                      <a:gd name="T7" fmla="*/ 4 h 24"/>
                      <a:gd name="T8" fmla="*/ 2 w 47"/>
                      <a:gd name="T9" fmla="*/ 5 h 24"/>
                      <a:gd name="T10" fmla="*/ 3 w 47"/>
                      <a:gd name="T11" fmla="*/ 6 h 24"/>
                      <a:gd name="T12" fmla="*/ 4 w 47"/>
                      <a:gd name="T13" fmla="*/ 7 h 24"/>
                      <a:gd name="T14" fmla="*/ 6 w 47"/>
                      <a:gd name="T15" fmla="*/ 7 h 24"/>
                      <a:gd name="T16" fmla="*/ 7 w 47"/>
                      <a:gd name="T17" fmla="*/ 7 h 24"/>
                      <a:gd name="T18" fmla="*/ 8 w 47"/>
                      <a:gd name="T19" fmla="*/ 7 h 24"/>
                      <a:gd name="T20" fmla="*/ 10 w 47"/>
                      <a:gd name="T21" fmla="*/ 7 h 24"/>
                      <a:gd name="T22" fmla="*/ 11 w 47"/>
                      <a:gd name="T23" fmla="*/ 6 h 24"/>
                      <a:gd name="T24" fmla="*/ 12 w 47"/>
                      <a:gd name="T25" fmla="*/ 5 h 24"/>
                      <a:gd name="T26" fmla="*/ 13 w 47"/>
                      <a:gd name="T27" fmla="*/ 4 h 24"/>
                      <a:gd name="T28" fmla="*/ 13 w 47"/>
                      <a:gd name="T29" fmla="*/ 3 h 24"/>
                      <a:gd name="T30" fmla="*/ 14 w 47"/>
                      <a:gd name="T31" fmla="*/ 2 h 24"/>
                      <a:gd name="T32" fmla="*/ 14 w 47"/>
                      <a:gd name="T33" fmla="*/ 0 h 24"/>
                      <a:gd name="T34" fmla="*/ 0 w 47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4">
                        <a:moveTo>
                          <a:pt x="0" y="0"/>
                        </a:moveTo>
                        <a:lnTo>
                          <a:pt x="1" y="6"/>
                        </a:lnTo>
                        <a:lnTo>
                          <a:pt x="3" y="11"/>
                        </a:lnTo>
                        <a:lnTo>
                          <a:pt x="5" y="14"/>
                        </a:lnTo>
                        <a:lnTo>
                          <a:pt x="8" y="17"/>
                        </a:lnTo>
                        <a:lnTo>
                          <a:pt x="11" y="20"/>
                        </a:lnTo>
                        <a:lnTo>
                          <a:pt x="15" y="23"/>
                        </a:lnTo>
                        <a:lnTo>
                          <a:pt x="19" y="24"/>
                        </a:lnTo>
                        <a:lnTo>
                          <a:pt x="24" y="24"/>
                        </a:lnTo>
                        <a:lnTo>
                          <a:pt x="28" y="24"/>
                        </a:lnTo>
                        <a:lnTo>
                          <a:pt x="32" y="23"/>
                        </a:lnTo>
                        <a:lnTo>
                          <a:pt x="36" y="20"/>
                        </a:lnTo>
                        <a:lnTo>
                          <a:pt x="39" y="17"/>
                        </a:lnTo>
                        <a:lnTo>
                          <a:pt x="43" y="14"/>
                        </a:lnTo>
                        <a:lnTo>
                          <a:pt x="45" y="11"/>
                        </a:lnTo>
                        <a:lnTo>
                          <a:pt x="47" y="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1" name="Rectangle 10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96" y="1625"/>
                    <a:ext cx="14" cy="430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22" name="Freeform 110"/>
                  <p:cNvSpPr>
                    <a:spLocks noChangeAspect="1"/>
                  </p:cNvSpPr>
                  <p:nvPr/>
                </p:nvSpPr>
                <p:spPr bwMode="auto">
                  <a:xfrm>
                    <a:off x="596" y="1625"/>
                    <a:ext cx="14" cy="0"/>
                  </a:xfrm>
                  <a:custGeom>
                    <a:avLst/>
                    <a:gdLst>
                      <a:gd name="T0" fmla="*/ 14 w 47"/>
                      <a:gd name="T1" fmla="*/ 1 h 23"/>
                      <a:gd name="T2" fmla="*/ 14 w 47"/>
                      <a:gd name="T3" fmla="*/ 1 h 23"/>
                      <a:gd name="T4" fmla="*/ 13 w 47"/>
                      <a:gd name="T5" fmla="*/ 1 h 23"/>
                      <a:gd name="T6" fmla="*/ 13 w 47"/>
                      <a:gd name="T7" fmla="*/ 0 h 23"/>
                      <a:gd name="T8" fmla="*/ 12 w 47"/>
                      <a:gd name="T9" fmla="*/ 0 h 23"/>
                      <a:gd name="T10" fmla="*/ 11 w 47"/>
                      <a:gd name="T11" fmla="*/ 0 h 23"/>
                      <a:gd name="T12" fmla="*/ 10 w 47"/>
                      <a:gd name="T13" fmla="*/ 0 h 23"/>
                      <a:gd name="T14" fmla="*/ 8 w 47"/>
                      <a:gd name="T15" fmla="*/ 0 h 23"/>
                      <a:gd name="T16" fmla="*/ 7 w 47"/>
                      <a:gd name="T17" fmla="*/ 0 h 23"/>
                      <a:gd name="T18" fmla="*/ 6 w 47"/>
                      <a:gd name="T19" fmla="*/ 0 h 23"/>
                      <a:gd name="T20" fmla="*/ 4 w 47"/>
                      <a:gd name="T21" fmla="*/ 0 h 23"/>
                      <a:gd name="T22" fmla="*/ 3 w 47"/>
                      <a:gd name="T23" fmla="*/ 0 h 23"/>
                      <a:gd name="T24" fmla="*/ 2 w 47"/>
                      <a:gd name="T25" fmla="*/ 0 h 23"/>
                      <a:gd name="T26" fmla="*/ 1 w 47"/>
                      <a:gd name="T27" fmla="*/ 0 h 23"/>
                      <a:gd name="T28" fmla="*/ 1 w 47"/>
                      <a:gd name="T29" fmla="*/ 1 h 23"/>
                      <a:gd name="T30" fmla="*/ 0 w 47"/>
                      <a:gd name="T31" fmla="*/ 1 h 23"/>
                      <a:gd name="T32" fmla="*/ 0 w 47"/>
                      <a:gd name="T33" fmla="*/ 1 h 23"/>
                      <a:gd name="T34" fmla="*/ 14 w 47"/>
                      <a:gd name="T35" fmla="*/ 1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3">
                        <a:moveTo>
                          <a:pt x="47" y="23"/>
                        </a:moveTo>
                        <a:lnTo>
                          <a:pt x="47" y="17"/>
                        </a:lnTo>
                        <a:lnTo>
                          <a:pt x="45" y="12"/>
                        </a:lnTo>
                        <a:lnTo>
                          <a:pt x="43" y="9"/>
                        </a:lnTo>
                        <a:lnTo>
                          <a:pt x="39" y="6"/>
                        </a:lnTo>
                        <a:lnTo>
                          <a:pt x="36" y="3"/>
                        </a:lnTo>
                        <a:lnTo>
                          <a:pt x="32" y="1"/>
                        </a:lnTo>
                        <a:lnTo>
                          <a:pt x="28" y="0"/>
                        </a:lnTo>
                        <a:lnTo>
                          <a:pt x="24" y="0"/>
                        </a:ln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11" y="3"/>
                        </a:lnTo>
                        <a:lnTo>
                          <a:pt x="8" y="6"/>
                        </a:lnTo>
                        <a:lnTo>
                          <a:pt x="5" y="9"/>
                        </a:lnTo>
                        <a:lnTo>
                          <a:pt x="3" y="12"/>
                        </a:lnTo>
                        <a:lnTo>
                          <a:pt x="1" y="17"/>
                        </a:lnTo>
                        <a:lnTo>
                          <a:pt x="0" y="23"/>
                        </a:lnTo>
                        <a:lnTo>
                          <a:pt x="47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3" name="Rectangle 11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32" y="1926"/>
                    <a:ext cx="21" cy="1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24" name="Rectangle 11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32" y="1596"/>
                    <a:ext cx="21" cy="315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25" name="Freeform 113"/>
                  <p:cNvSpPr>
                    <a:spLocks noChangeAspect="1"/>
                  </p:cNvSpPr>
                  <p:nvPr/>
                </p:nvSpPr>
                <p:spPr bwMode="auto">
                  <a:xfrm>
                    <a:off x="696" y="2055"/>
                    <a:ext cx="14" cy="7"/>
                  </a:xfrm>
                  <a:custGeom>
                    <a:avLst/>
                    <a:gdLst>
                      <a:gd name="T0" fmla="*/ 0 w 46"/>
                      <a:gd name="T1" fmla="*/ 0 h 24"/>
                      <a:gd name="T2" fmla="*/ 0 w 46"/>
                      <a:gd name="T3" fmla="*/ 2 h 24"/>
                      <a:gd name="T4" fmla="*/ 1 w 46"/>
                      <a:gd name="T5" fmla="*/ 3 h 24"/>
                      <a:gd name="T6" fmla="*/ 1 w 46"/>
                      <a:gd name="T7" fmla="*/ 4 h 24"/>
                      <a:gd name="T8" fmla="*/ 2 w 46"/>
                      <a:gd name="T9" fmla="*/ 5 h 24"/>
                      <a:gd name="T10" fmla="*/ 3 w 46"/>
                      <a:gd name="T11" fmla="*/ 6 h 24"/>
                      <a:gd name="T12" fmla="*/ 4 w 46"/>
                      <a:gd name="T13" fmla="*/ 7 h 24"/>
                      <a:gd name="T14" fmla="*/ 6 w 46"/>
                      <a:gd name="T15" fmla="*/ 7 h 24"/>
                      <a:gd name="T16" fmla="*/ 7 w 46"/>
                      <a:gd name="T17" fmla="*/ 7 h 24"/>
                      <a:gd name="T18" fmla="*/ 8 w 46"/>
                      <a:gd name="T19" fmla="*/ 7 h 24"/>
                      <a:gd name="T20" fmla="*/ 9 w 46"/>
                      <a:gd name="T21" fmla="*/ 7 h 24"/>
                      <a:gd name="T22" fmla="*/ 11 w 46"/>
                      <a:gd name="T23" fmla="*/ 6 h 24"/>
                      <a:gd name="T24" fmla="*/ 12 w 46"/>
                      <a:gd name="T25" fmla="*/ 5 h 24"/>
                      <a:gd name="T26" fmla="*/ 13 w 46"/>
                      <a:gd name="T27" fmla="*/ 4 h 24"/>
                      <a:gd name="T28" fmla="*/ 13 w 46"/>
                      <a:gd name="T29" fmla="*/ 3 h 24"/>
                      <a:gd name="T30" fmla="*/ 14 w 46"/>
                      <a:gd name="T31" fmla="*/ 2 h 24"/>
                      <a:gd name="T32" fmla="*/ 14 w 46"/>
                      <a:gd name="T33" fmla="*/ 0 h 24"/>
                      <a:gd name="T34" fmla="*/ 0 w 46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4">
                        <a:moveTo>
                          <a:pt x="0" y="0"/>
                        </a:moveTo>
                        <a:lnTo>
                          <a:pt x="0" y="6"/>
                        </a:lnTo>
                        <a:lnTo>
                          <a:pt x="2" y="11"/>
                        </a:lnTo>
                        <a:lnTo>
                          <a:pt x="4" y="14"/>
                        </a:lnTo>
                        <a:lnTo>
                          <a:pt x="7" y="17"/>
                        </a:lnTo>
                        <a:lnTo>
                          <a:pt x="10" y="20"/>
                        </a:lnTo>
                        <a:lnTo>
                          <a:pt x="14" y="23"/>
                        </a:lnTo>
                        <a:lnTo>
                          <a:pt x="19" y="24"/>
                        </a:lnTo>
                        <a:lnTo>
                          <a:pt x="23" y="24"/>
                        </a:lnTo>
                        <a:lnTo>
                          <a:pt x="27" y="24"/>
                        </a:lnTo>
                        <a:lnTo>
                          <a:pt x="31" y="23"/>
                        </a:lnTo>
                        <a:lnTo>
                          <a:pt x="35" y="20"/>
                        </a:lnTo>
                        <a:lnTo>
                          <a:pt x="39" y="17"/>
                        </a:lnTo>
                        <a:lnTo>
                          <a:pt x="42" y="14"/>
                        </a:lnTo>
                        <a:lnTo>
                          <a:pt x="44" y="11"/>
                        </a:lnTo>
                        <a:lnTo>
                          <a:pt x="45" y="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6" name="Rectangle 11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696" y="1625"/>
                    <a:ext cx="14" cy="430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27" name="Freeform 115"/>
                  <p:cNvSpPr>
                    <a:spLocks noChangeAspect="1"/>
                  </p:cNvSpPr>
                  <p:nvPr/>
                </p:nvSpPr>
                <p:spPr bwMode="auto">
                  <a:xfrm>
                    <a:off x="696" y="1625"/>
                    <a:ext cx="14" cy="0"/>
                  </a:xfrm>
                  <a:custGeom>
                    <a:avLst/>
                    <a:gdLst>
                      <a:gd name="T0" fmla="*/ 14 w 46"/>
                      <a:gd name="T1" fmla="*/ 1 h 23"/>
                      <a:gd name="T2" fmla="*/ 14 w 46"/>
                      <a:gd name="T3" fmla="*/ 1 h 23"/>
                      <a:gd name="T4" fmla="*/ 13 w 46"/>
                      <a:gd name="T5" fmla="*/ 1 h 23"/>
                      <a:gd name="T6" fmla="*/ 13 w 46"/>
                      <a:gd name="T7" fmla="*/ 0 h 23"/>
                      <a:gd name="T8" fmla="*/ 12 w 46"/>
                      <a:gd name="T9" fmla="*/ 0 h 23"/>
                      <a:gd name="T10" fmla="*/ 11 w 46"/>
                      <a:gd name="T11" fmla="*/ 0 h 23"/>
                      <a:gd name="T12" fmla="*/ 9 w 46"/>
                      <a:gd name="T13" fmla="*/ 0 h 23"/>
                      <a:gd name="T14" fmla="*/ 8 w 46"/>
                      <a:gd name="T15" fmla="*/ 0 h 23"/>
                      <a:gd name="T16" fmla="*/ 7 w 46"/>
                      <a:gd name="T17" fmla="*/ 0 h 23"/>
                      <a:gd name="T18" fmla="*/ 6 w 46"/>
                      <a:gd name="T19" fmla="*/ 0 h 23"/>
                      <a:gd name="T20" fmla="*/ 4 w 46"/>
                      <a:gd name="T21" fmla="*/ 0 h 23"/>
                      <a:gd name="T22" fmla="*/ 3 w 46"/>
                      <a:gd name="T23" fmla="*/ 0 h 23"/>
                      <a:gd name="T24" fmla="*/ 2 w 46"/>
                      <a:gd name="T25" fmla="*/ 0 h 23"/>
                      <a:gd name="T26" fmla="*/ 1 w 46"/>
                      <a:gd name="T27" fmla="*/ 0 h 23"/>
                      <a:gd name="T28" fmla="*/ 1 w 46"/>
                      <a:gd name="T29" fmla="*/ 1 h 23"/>
                      <a:gd name="T30" fmla="*/ 0 w 46"/>
                      <a:gd name="T31" fmla="*/ 1 h 23"/>
                      <a:gd name="T32" fmla="*/ 0 w 46"/>
                      <a:gd name="T33" fmla="*/ 1 h 23"/>
                      <a:gd name="T34" fmla="*/ 14 w 46"/>
                      <a:gd name="T35" fmla="*/ 1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3">
                        <a:moveTo>
                          <a:pt x="46" y="23"/>
                        </a:moveTo>
                        <a:lnTo>
                          <a:pt x="45" y="17"/>
                        </a:lnTo>
                        <a:lnTo>
                          <a:pt x="44" y="12"/>
                        </a:lnTo>
                        <a:lnTo>
                          <a:pt x="42" y="9"/>
                        </a:lnTo>
                        <a:lnTo>
                          <a:pt x="39" y="6"/>
                        </a:lnTo>
                        <a:lnTo>
                          <a:pt x="35" y="3"/>
                        </a:lnTo>
                        <a:lnTo>
                          <a:pt x="31" y="1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4" y="1"/>
                        </a:lnTo>
                        <a:lnTo>
                          <a:pt x="10" y="3"/>
                        </a:lnTo>
                        <a:lnTo>
                          <a:pt x="7" y="6"/>
                        </a:lnTo>
                        <a:lnTo>
                          <a:pt x="4" y="9"/>
                        </a:lnTo>
                        <a:lnTo>
                          <a:pt x="2" y="12"/>
                        </a:lnTo>
                        <a:lnTo>
                          <a:pt x="0" y="17"/>
                        </a:lnTo>
                        <a:lnTo>
                          <a:pt x="0" y="23"/>
                        </a:lnTo>
                        <a:lnTo>
                          <a:pt x="46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8" name="Freeform 116"/>
                  <p:cNvSpPr>
                    <a:spLocks noChangeAspect="1"/>
                  </p:cNvSpPr>
                  <p:nvPr/>
                </p:nvSpPr>
                <p:spPr bwMode="auto">
                  <a:xfrm>
                    <a:off x="560" y="2055"/>
                    <a:ext cx="14" cy="7"/>
                  </a:xfrm>
                  <a:custGeom>
                    <a:avLst/>
                    <a:gdLst>
                      <a:gd name="T0" fmla="*/ 0 w 46"/>
                      <a:gd name="T1" fmla="*/ 0 h 24"/>
                      <a:gd name="T2" fmla="*/ 0 w 46"/>
                      <a:gd name="T3" fmla="*/ 2 h 24"/>
                      <a:gd name="T4" fmla="*/ 1 w 46"/>
                      <a:gd name="T5" fmla="*/ 3 h 24"/>
                      <a:gd name="T6" fmla="*/ 1 w 46"/>
                      <a:gd name="T7" fmla="*/ 4 h 24"/>
                      <a:gd name="T8" fmla="*/ 2 w 46"/>
                      <a:gd name="T9" fmla="*/ 5 h 24"/>
                      <a:gd name="T10" fmla="*/ 3 w 46"/>
                      <a:gd name="T11" fmla="*/ 6 h 24"/>
                      <a:gd name="T12" fmla="*/ 5 w 46"/>
                      <a:gd name="T13" fmla="*/ 7 h 24"/>
                      <a:gd name="T14" fmla="*/ 6 w 46"/>
                      <a:gd name="T15" fmla="*/ 7 h 24"/>
                      <a:gd name="T16" fmla="*/ 7 w 46"/>
                      <a:gd name="T17" fmla="*/ 7 h 24"/>
                      <a:gd name="T18" fmla="*/ 9 w 46"/>
                      <a:gd name="T19" fmla="*/ 7 h 24"/>
                      <a:gd name="T20" fmla="*/ 10 w 46"/>
                      <a:gd name="T21" fmla="*/ 7 h 24"/>
                      <a:gd name="T22" fmla="*/ 11 w 46"/>
                      <a:gd name="T23" fmla="*/ 6 h 24"/>
                      <a:gd name="T24" fmla="*/ 12 w 46"/>
                      <a:gd name="T25" fmla="*/ 5 h 24"/>
                      <a:gd name="T26" fmla="*/ 13 w 46"/>
                      <a:gd name="T27" fmla="*/ 4 h 24"/>
                      <a:gd name="T28" fmla="*/ 13 w 46"/>
                      <a:gd name="T29" fmla="*/ 3 h 24"/>
                      <a:gd name="T30" fmla="*/ 14 w 46"/>
                      <a:gd name="T31" fmla="*/ 2 h 24"/>
                      <a:gd name="T32" fmla="*/ 14 w 46"/>
                      <a:gd name="T33" fmla="*/ 0 h 24"/>
                      <a:gd name="T34" fmla="*/ 0 w 46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4">
                        <a:moveTo>
                          <a:pt x="0" y="0"/>
                        </a:moveTo>
                        <a:lnTo>
                          <a:pt x="1" y="6"/>
                        </a:lnTo>
                        <a:lnTo>
                          <a:pt x="2" y="11"/>
                        </a:lnTo>
                        <a:lnTo>
                          <a:pt x="4" y="14"/>
                        </a:lnTo>
                        <a:lnTo>
                          <a:pt x="8" y="17"/>
                        </a:lnTo>
                        <a:lnTo>
                          <a:pt x="11" y="20"/>
                        </a:lnTo>
                        <a:lnTo>
                          <a:pt x="15" y="23"/>
                        </a:lnTo>
                        <a:lnTo>
                          <a:pt x="19" y="24"/>
                        </a:lnTo>
                        <a:lnTo>
                          <a:pt x="23" y="24"/>
                        </a:lnTo>
                        <a:lnTo>
                          <a:pt x="28" y="24"/>
                        </a:lnTo>
                        <a:lnTo>
                          <a:pt x="32" y="23"/>
                        </a:lnTo>
                        <a:lnTo>
                          <a:pt x="36" y="20"/>
                        </a:lnTo>
                        <a:lnTo>
                          <a:pt x="39" y="17"/>
                        </a:lnTo>
                        <a:lnTo>
                          <a:pt x="42" y="14"/>
                        </a:lnTo>
                        <a:lnTo>
                          <a:pt x="44" y="11"/>
                        </a:lnTo>
                        <a:lnTo>
                          <a:pt x="46" y="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9" name="Rectangle 11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60" y="1625"/>
                    <a:ext cx="14" cy="430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30" name="Freeform 118"/>
                  <p:cNvSpPr>
                    <a:spLocks noChangeAspect="1"/>
                  </p:cNvSpPr>
                  <p:nvPr/>
                </p:nvSpPr>
                <p:spPr bwMode="auto">
                  <a:xfrm>
                    <a:off x="560" y="1625"/>
                    <a:ext cx="14" cy="0"/>
                  </a:xfrm>
                  <a:custGeom>
                    <a:avLst/>
                    <a:gdLst>
                      <a:gd name="T0" fmla="*/ 14 w 46"/>
                      <a:gd name="T1" fmla="*/ 1 h 23"/>
                      <a:gd name="T2" fmla="*/ 14 w 46"/>
                      <a:gd name="T3" fmla="*/ 1 h 23"/>
                      <a:gd name="T4" fmla="*/ 13 w 46"/>
                      <a:gd name="T5" fmla="*/ 1 h 23"/>
                      <a:gd name="T6" fmla="*/ 13 w 46"/>
                      <a:gd name="T7" fmla="*/ 0 h 23"/>
                      <a:gd name="T8" fmla="*/ 12 w 46"/>
                      <a:gd name="T9" fmla="*/ 0 h 23"/>
                      <a:gd name="T10" fmla="*/ 11 w 46"/>
                      <a:gd name="T11" fmla="*/ 0 h 23"/>
                      <a:gd name="T12" fmla="*/ 10 w 46"/>
                      <a:gd name="T13" fmla="*/ 0 h 23"/>
                      <a:gd name="T14" fmla="*/ 9 w 46"/>
                      <a:gd name="T15" fmla="*/ 0 h 23"/>
                      <a:gd name="T16" fmla="*/ 7 w 46"/>
                      <a:gd name="T17" fmla="*/ 0 h 23"/>
                      <a:gd name="T18" fmla="*/ 6 w 46"/>
                      <a:gd name="T19" fmla="*/ 0 h 23"/>
                      <a:gd name="T20" fmla="*/ 5 w 46"/>
                      <a:gd name="T21" fmla="*/ 0 h 23"/>
                      <a:gd name="T22" fmla="*/ 3 w 46"/>
                      <a:gd name="T23" fmla="*/ 0 h 23"/>
                      <a:gd name="T24" fmla="*/ 2 w 46"/>
                      <a:gd name="T25" fmla="*/ 0 h 23"/>
                      <a:gd name="T26" fmla="*/ 1 w 46"/>
                      <a:gd name="T27" fmla="*/ 0 h 23"/>
                      <a:gd name="T28" fmla="*/ 1 w 46"/>
                      <a:gd name="T29" fmla="*/ 1 h 23"/>
                      <a:gd name="T30" fmla="*/ 0 w 46"/>
                      <a:gd name="T31" fmla="*/ 1 h 23"/>
                      <a:gd name="T32" fmla="*/ 0 w 46"/>
                      <a:gd name="T33" fmla="*/ 1 h 23"/>
                      <a:gd name="T34" fmla="*/ 14 w 46"/>
                      <a:gd name="T35" fmla="*/ 1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3">
                        <a:moveTo>
                          <a:pt x="46" y="23"/>
                        </a:moveTo>
                        <a:lnTo>
                          <a:pt x="46" y="17"/>
                        </a:lnTo>
                        <a:lnTo>
                          <a:pt x="44" y="12"/>
                        </a:lnTo>
                        <a:lnTo>
                          <a:pt x="42" y="9"/>
                        </a:lnTo>
                        <a:lnTo>
                          <a:pt x="39" y="6"/>
                        </a:lnTo>
                        <a:lnTo>
                          <a:pt x="36" y="3"/>
                        </a:lnTo>
                        <a:lnTo>
                          <a:pt x="32" y="1"/>
                        </a:lnTo>
                        <a:lnTo>
                          <a:pt x="28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11" y="3"/>
                        </a:lnTo>
                        <a:lnTo>
                          <a:pt x="8" y="6"/>
                        </a:lnTo>
                        <a:lnTo>
                          <a:pt x="4" y="9"/>
                        </a:lnTo>
                        <a:lnTo>
                          <a:pt x="2" y="12"/>
                        </a:lnTo>
                        <a:lnTo>
                          <a:pt x="1" y="17"/>
                        </a:lnTo>
                        <a:lnTo>
                          <a:pt x="0" y="23"/>
                        </a:lnTo>
                        <a:lnTo>
                          <a:pt x="46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1" name="Freeform 119"/>
                  <p:cNvSpPr>
                    <a:spLocks noChangeAspect="1"/>
                  </p:cNvSpPr>
                  <p:nvPr/>
                </p:nvSpPr>
                <p:spPr bwMode="auto">
                  <a:xfrm>
                    <a:off x="510" y="2047"/>
                    <a:ext cx="7" cy="14"/>
                  </a:xfrm>
                  <a:custGeom>
                    <a:avLst/>
                    <a:gdLst>
                      <a:gd name="T0" fmla="*/ 7 w 23"/>
                      <a:gd name="T1" fmla="*/ 0 h 47"/>
                      <a:gd name="T2" fmla="*/ 5 w 23"/>
                      <a:gd name="T3" fmla="*/ 0 h 47"/>
                      <a:gd name="T4" fmla="*/ 4 w 23"/>
                      <a:gd name="T5" fmla="*/ 1 h 47"/>
                      <a:gd name="T6" fmla="*/ 3 w 23"/>
                      <a:gd name="T7" fmla="*/ 1 h 47"/>
                      <a:gd name="T8" fmla="*/ 2 w 23"/>
                      <a:gd name="T9" fmla="*/ 2 h 47"/>
                      <a:gd name="T10" fmla="*/ 1 w 23"/>
                      <a:gd name="T11" fmla="*/ 3 h 47"/>
                      <a:gd name="T12" fmla="*/ 1 w 23"/>
                      <a:gd name="T13" fmla="*/ 4 h 47"/>
                      <a:gd name="T14" fmla="*/ 0 w 23"/>
                      <a:gd name="T15" fmla="*/ 6 h 47"/>
                      <a:gd name="T16" fmla="*/ 0 w 23"/>
                      <a:gd name="T17" fmla="*/ 7 h 47"/>
                      <a:gd name="T18" fmla="*/ 0 w 23"/>
                      <a:gd name="T19" fmla="*/ 8 h 47"/>
                      <a:gd name="T20" fmla="*/ 1 w 23"/>
                      <a:gd name="T21" fmla="*/ 10 h 47"/>
                      <a:gd name="T22" fmla="*/ 1 w 23"/>
                      <a:gd name="T23" fmla="*/ 11 h 47"/>
                      <a:gd name="T24" fmla="*/ 2 w 23"/>
                      <a:gd name="T25" fmla="*/ 12 h 47"/>
                      <a:gd name="T26" fmla="*/ 3 w 23"/>
                      <a:gd name="T27" fmla="*/ 13 h 47"/>
                      <a:gd name="T28" fmla="*/ 4 w 23"/>
                      <a:gd name="T29" fmla="*/ 13 h 47"/>
                      <a:gd name="T30" fmla="*/ 5 w 23"/>
                      <a:gd name="T31" fmla="*/ 14 h 47"/>
                      <a:gd name="T32" fmla="*/ 7 w 23"/>
                      <a:gd name="T33" fmla="*/ 14 h 47"/>
                      <a:gd name="T34" fmla="*/ 7 w 23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23" y="0"/>
                        </a:moveTo>
                        <a:lnTo>
                          <a:pt x="18" y="0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6" y="8"/>
                        </a:lnTo>
                        <a:lnTo>
                          <a:pt x="3" y="11"/>
                        </a:lnTo>
                        <a:lnTo>
                          <a:pt x="2" y="15"/>
                        </a:lnTo>
                        <a:lnTo>
                          <a:pt x="1" y="19"/>
                        </a:lnTo>
                        <a:lnTo>
                          <a:pt x="0" y="23"/>
                        </a:lnTo>
                        <a:lnTo>
                          <a:pt x="1" y="28"/>
                        </a:lnTo>
                        <a:lnTo>
                          <a:pt x="2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10" y="42"/>
                        </a:lnTo>
                        <a:lnTo>
                          <a:pt x="14" y="44"/>
                        </a:lnTo>
                        <a:lnTo>
                          <a:pt x="18" y="46"/>
                        </a:lnTo>
                        <a:lnTo>
                          <a:pt x="23" y="47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2" name="Rectangle 12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18" y="2047"/>
                    <a:ext cx="222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33" name="Freeform 121"/>
                  <p:cNvSpPr>
                    <a:spLocks noChangeAspect="1"/>
                  </p:cNvSpPr>
                  <p:nvPr/>
                </p:nvSpPr>
                <p:spPr bwMode="auto">
                  <a:xfrm>
                    <a:off x="739" y="2047"/>
                    <a:ext cx="7" cy="14"/>
                  </a:xfrm>
                  <a:custGeom>
                    <a:avLst/>
                    <a:gdLst>
                      <a:gd name="T0" fmla="*/ 0 w 24"/>
                      <a:gd name="T1" fmla="*/ 14 h 47"/>
                      <a:gd name="T2" fmla="*/ 2 w 24"/>
                      <a:gd name="T3" fmla="*/ 14 h 47"/>
                      <a:gd name="T4" fmla="*/ 3 w 24"/>
                      <a:gd name="T5" fmla="*/ 13 h 47"/>
                      <a:gd name="T6" fmla="*/ 4 w 24"/>
                      <a:gd name="T7" fmla="*/ 13 h 47"/>
                      <a:gd name="T8" fmla="*/ 5 w 24"/>
                      <a:gd name="T9" fmla="*/ 12 h 47"/>
                      <a:gd name="T10" fmla="*/ 6 w 24"/>
                      <a:gd name="T11" fmla="*/ 11 h 47"/>
                      <a:gd name="T12" fmla="*/ 6 w 24"/>
                      <a:gd name="T13" fmla="*/ 10 h 47"/>
                      <a:gd name="T14" fmla="*/ 7 w 24"/>
                      <a:gd name="T15" fmla="*/ 8 h 47"/>
                      <a:gd name="T16" fmla="*/ 7 w 24"/>
                      <a:gd name="T17" fmla="*/ 7 h 47"/>
                      <a:gd name="T18" fmla="*/ 7 w 24"/>
                      <a:gd name="T19" fmla="*/ 6 h 47"/>
                      <a:gd name="T20" fmla="*/ 6 w 24"/>
                      <a:gd name="T21" fmla="*/ 4 h 47"/>
                      <a:gd name="T22" fmla="*/ 6 w 24"/>
                      <a:gd name="T23" fmla="*/ 3 h 47"/>
                      <a:gd name="T24" fmla="*/ 5 w 24"/>
                      <a:gd name="T25" fmla="*/ 2 h 47"/>
                      <a:gd name="T26" fmla="*/ 4 w 24"/>
                      <a:gd name="T27" fmla="*/ 1 h 47"/>
                      <a:gd name="T28" fmla="*/ 3 w 24"/>
                      <a:gd name="T29" fmla="*/ 1 h 47"/>
                      <a:gd name="T30" fmla="*/ 2 w 24"/>
                      <a:gd name="T31" fmla="*/ 0 h 47"/>
                      <a:gd name="T32" fmla="*/ 0 w 24"/>
                      <a:gd name="T33" fmla="*/ 0 h 47"/>
                      <a:gd name="T34" fmla="*/ 0 w 24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7">
                        <a:moveTo>
                          <a:pt x="0" y="47"/>
                        </a:moveTo>
                        <a:lnTo>
                          <a:pt x="6" y="46"/>
                        </a:lnTo>
                        <a:lnTo>
                          <a:pt x="10" y="44"/>
                        </a:lnTo>
                        <a:lnTo>
                          <a:pt x="14" y="42"/>
                        </a:lnTo>
                        <a:lnTo>
                          <a:pt x="18" y="39"/>
                        </a:lnTo>
                        <a:lnTo>
                          <a:pt x="20" y="36"/>
                        </a:lnTo>
                        <a:lnTo>
                          <a:pt x="22" y="32"/>
                        </a:lnTo>
                        <a:lnTo>
                          <a:pt x="23" y="28"/>
                        </a:lnTo>
                        <a:lnTo>
                          <a:pt x="24" y="23"/>
                        </a:lnTo>
                        <a:lnTo>
                          <a:pt x="23" y="19"/>
                        </a:lnTo>
                        <a:lnTo>
                          <a:pt x="22" y="15"/>
                        </a:lnTo>
                        <a:lnTo>
                          <a:pt x="20" y="11"/>
                        </a:lnTo>
                        <a:lnTo>
                          <a:pt x="18" y="8"/>
                        </a:lnTo>
                        <a:lnTo>
                          <a:pt x="14" y="4"/>
                        </a:lnTo>
                        <a:lnTo>
                          <a:pt x="10" y="2"/>
                        </a:lnTo>
                        <a:lnTo>
                          <a:pt x="6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4" name="Freeform 122"/>
                  <p:cNvSpPr>
                    <a:spLocks noChangeAspect="1"/>
                  </p:cNvSpPr>
                  <p:nvPr/>
                </p:nvSpPr>
                <p:spPr bwMode="auto">
                  <a:xfrm>
                    <a:off x="510" y="1561"/>
                    <a:ext cx="7" cy="14"/>
                  </a:xfrm>
                  <a:custGeom>
                    <a:avLst/>
                    <a:gdLst>
                      <a:gd name="T0" fmla="*/ 7 w 23"/>
                      <a:gd name="T1" fmla="*/ 0 h 46"/>
                      <a:gd name="T2" fmla="*/ 5 w 23"/>
                      <a:gd name="T3" fmla="*/ 0 h 46"/>
                      <a:gd name="T4" fmla="*/ 4 w 23"/>
                      <a:gd name="T5" fmla="*/ 1 h 46"/>
                      <a:gd name="T6" fmla="*/ 3 w 23"/>
                      <a:gd name="T7" fmla="*/ 1 h 46"/>
                      <a:gd name="T8" fmla="*/ 2 w 23"/>
                      <a:gd name="T9" fmla="*/ 2 h 46"/>
                      <a:gd name="T10" fmla="*/ 1 w 23"/>
                      <a:gd name="T11" fmla="*/ 3 h 46"/>
                      <a:gd name="T12" fmla="*/ 1 w 23"/>
                      <a:gd name="T13" fmla="*/ 5 h 46"/>
                      <a:gd name="T14" fmla="*/ 0 w 23"/>
                      <a:gd name="T15" fmla="*/ 6 h 46"/>
                      <a:gd name="T16" fmla="*/ 0 w 23"/>
                      <a:gd name="T17" fmla="*/ 7 h 46"/>
                      <a:gd name="T18" fmla="*/ 0 w 23"/>
                      <a:gd name="T19" fmla="*/ 8 h 46"/>
                      <a:gd name="T20" fmla="*/ 1 w 23"/>
                      <a:gd name="T21" fmla="*/ 10 h 46"/>
                      <a:gd name="T22" fmla="*/ 1 w 23"/>
                      <a:gd name="T23" fmla="*/ 11 h 46"/>
                      <a:gd name="T24" fmla="*/ 2 w 23"/>
                      <a:gd name="T25" fmla="*/ 12 h 46"/>
                      <a:gd name="T26" fmla="*/ 3 w 23"/>
                      <a:gd name="T27" fmla="*/ 13 h 46"/>
                      <a:gd name="T28" fmla="*/ 4 w 23"/>
                      <a:gd name="T29" fmla="*/ 13 h 46"/>
                      <a:gd name="T30" fmla="*/ 5 w 23"/>
                      <a:gd name="T31" fmla="*/ 14 h 46"/>
                      <a:gd name="T32" fmla="*/ 7 w 23"/>
                      <a:gd name="T33" fmla="*/ 14 h 46"/>
                      <a:gd name="T34" fmla="*/ 7 w 23"/>
                      <a:gd name="T35" fmla="*/ 0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23" y="0"/>
                        </a:moveTo>
                        <a:lnTo>
                          <a:pt x="18" y="0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6" y="7"/>
                        </a:lnTo>
                        <a:lnTo>
                          <a:pt x="3" y="10"/>
                        </a:lnTo>
                        <a:lnTo>
                          <a:pt x="2" y="15"/>
                        </a:lnTo>
                        <a:lnTo>
                          <a:pt x="1" y="19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2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10" y="42"/>
                        </a:lnTo>
                        <a:lnTo>
                          <a:pt x="14" y="44"/>
                        </a:lnTo>
                        <a:lnTo>
                          <a:pt x="18" y="45"/>
                        </a:lnTo>
                        <a:lnTo>
                          <a:pt x="23" y="46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5" name="Rectangle 12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18" y="1561"/>
                    <a:ext cx="179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36" name="Freeform 124"/>
                  <p:cNvSpPr>
                    <a:spLocks noChangeAspect="1"/>
                  </p:cNvSpPr>
                  <p:nvPr/>
                </p:nvSpPr>
                <p:spPr bwMode="auto">
                  <a:xfrm>
                    <a:off x="696" y="1561"/>
                    <a:ext cx="7" cy="14"/>
                  </a:xfrm>
                  <a:custGeom>
                    <a:avLst/>
                    <a:gdLst>
                      <a:gd name="T0" fmla="*/ 0 w 23"/>
                      <a:gd name="T1" fmla="*/ 14 h 46"/>
                      <a:gd name="T2" fmla="*/ 2 w 23"/>
                      <a:gd name="T3" fmla="*/ 14 h 46"/>
                      <a:gd name="T4" fmla="*/ 3 w 23"/>
                      <a:gd name="T5" fmla="*/ 13 h 46"/>
                      <a:gd name="T6" fmla="*/ 4 w 23"/>
                      <a:gd name="T7" fmla="*/ 13 h 46"/>
                      <a:gd name="T8" fmla="*/ 5 w 23"/>
                      <a:gd name="T9" fmla="*/ 12 h 46"/>
                      <a:gd name="T10" fmla="*/ 6 w 23"/>
                      <a:gd name="T11" fmla="*/ 11 h 46"/>
                      <a:gd name="T12" fmla="*/ 7 w 23"/>
                      <a:gd name="T13" fmla="*/ 10 h 46"/>
                      <a:gd name="T14" fmla="*/ 7 w 23"/>
                      <a:gd name="T15" fmla="*/ 8 h 46"/>
                      <a:gd name="T16" fmla="*/ 7 w 23"/>
                      <a:gd name="T17" fmla="*/ 7 h 46"/>
                      <a:gd name="T18" fmla="*/ 7 w 23"/>
                      <a:gd name="T19" fmla="*/ 6 h 46"/>
                      <a:gd name="T20" fmla="*/ 7 w 23"/>
                      <a:gd name="T21" fmla="*/ 5 h 46"/>
                      <a:gd name="T22" fmla="*/ 6 w 23"/>
                      <a:gd name="T23" fmla="*/ 3 h 46"/>
                      <a:gd name="T24" fmla="*/ 5 w 23"/>
                      <a:gd name="T25" fmla="*/ 2 h 46"/>
                      <a:gd name="T26" fmla="*/ 4 w 23"/>
                      <a:gd name="T27" fmla="*/ 1 h 46"/>
                      <a:gd name="T28" fmla="*/ 3 w 23"/>
                      <a:gd name="T29" fmla="*/ 1 h 46"/>
                      <a:gd name="T30" fmla="*/ 2 w 23"/>
                      <a:gd name="T31" fmla="*/ 0 h 46"/>
                      <a:gd name="T32" fmla="*/ 0 w 23"/>
                      <a:gd name="T33" fmla="*/ 0 h 46"/>
                      <a:gd name="T34" fmla="*/ 0 w 23"/>
                      <a:gd name="T35" fmla="*/ 14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0" y="46"/>
                        </a:moveTo>
                        <a:lnTo>
                          <a:pt x="5" y="45"/>
                        </a:lnTo>
                        <a:lnTo>
                          <a:pt x="11" y="44"/>
                        </a:lnTo>
                        <a:lnTo>
                          <a:pt x="14" y="42"/>
                        </a:lnTo>
                        <a:lnTo>
                          <a:pt x="18" y="39"/>
                        </a:lnTo>
                        <a:lnTo>
                          <a:pt x="20" y="36"/>
                        </a:lnTo>
                        <a:lnTo>
                          <a:pt x="22" y="32"/>
                        </a:lnTo>
                        <a:lnTo>
                          <a:pt x="23" y="27"/>
                        </a:lnTo>
                        <a:lnTo>
                          <a:pt x="23" y="23"/>
                        </a:lnTo>
                        <a:lnTo>
                          <a:pt x="23" y="19"/>
                        </a:lnTo>
                        <a:lnTo>
                          <a:pt x="22" y="15"/>
                        </a:lnTo>
                        <a:lnTo>
                          <a:pt x="20" y="10"/>
                        </a:lnTo>
                        <a:lnTo>
                          <a:pt x="18" y="7"/>
                        </a:lnTo>
                        <a:lnTo>
                          <a:pt x="14" y="4"/>
                        </a:lnTo>
                        <a:lnTo>
                          <a:pt x="11" y="2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7" name="Freeform 125"/>
                  <p:cNvSpPr>
                    <a:spLocks noChangeAspect="1"/>
                  </p:cNvSpPr>
                  <p:nvPr/>
                </p:nvSpPr>
                <p:spPr bwMode="auto">
                  <a:xfrm>
                    <a:off x="739" y="1625"/>
                    <a:ext cx="7" cy="14"/>
                  </a:xfrm>
                  <a:custGeom>
                    <a:avLst/>
                    <a:gdLst>
                      <a:gd name="T0" fmla="*/ 0 w 23"/>
                      <a:gd name="T1" fmla="*/ 14 h 46"/>
                      <a:gd name="T2" fmla="*/ 2 w 23"/>
                      <a:gd name="T3" fmla="*/ 14 h 46"/>
                      <a:gd name="T4" fmla="*/ 3 w 23"/>
                      <a:gd name="T5" fmla="*/ 13 h 46"/>
                      <a:gd name="T6" fmla="*/ 4 w 23"/>
                      <a:gd name="T7" fmla="*/ 13 h 46"/>
                      <a:gd name="T8" fmla="*/ 5 w 23"/>
                      <a:gd name="T9" fmla="*/ 12 h 46"/>
                      <a:gd name="T10" fmla="*/ 6 w 23"/>
                      <a:gd name="T11" fmla="*/ 11 h 46"/>
                      <a:gd name="T12" fmla="*/ 6 w 23"/>
                      <a:gd name="T13" fmla="*/ 9 h 46"/>
                      <a:gd name="T14" fmla="*/ 7 w 23"/>
                      <a:gd name="T15" fmla="*/ 8 h 46"/>
                      <a:gd name="T16" fmla="*/ 7 w 23"/>
                      <a:gd name="T17" fmla="*/ 7 h 46"/>
                      <a:gd name="T18" fmla="*/ 7 w 23"/>
                      <a:gd name="T19" fmla="*/ 5 h 46"/>
                      <a:gd name="T20" fmla="*/ 6 w 23"/>
                      <a:gd name="T21" fmla="*/ 4 h 46"/>
                      <a:gd name="T22" fmla="*/ 6 w 23"/>
                      <a:gd name="T23" fmla="*/ 3 h 46"/>
                      <a:gd name="T24" fmla="*/ 5 w 23"/>
                      <a:gd name="T25" fmla="*/ 2 h 46"/>
                      <a:gd name="T26" fmla="*/ 4 w 23"/>
                      <a:gd name="T27" fmla="*/ 1 h 46"/>
                      <a:gd name="T28" fmla="*/ 3 w 23"/>
                      <a:gd name="T29" fmla="*/ 1 h 46"/>
                      <a:gd name="T30" fmla="*/ 2 w 23"/>
                      <a:gd name="T31" fmla="*/ 0 h 46"/>
                      <a:gd name="T32" fmla="*/ 0 w 23"/>
                      <a:gd name="T33" fmla="*/ 0 h 46"/>
                      <a:gd name="T34" fmla="*/ 0 w 23"/>
                      <a:gd name="T35" fmla="*/ 14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0" y="46"/>
                        </a:moveTo>
                        <a:lnTo>
                          <a:pt x="5" y="46"/>
                        </a:lnTo>
                        <a:lnTo>
                          <a:pt x="10" y="44"/>
                        </a:lnTo>
                        <a:lnTo>
                          <a:pt x="14" y="42"/>
                        </a:lnTo>
                        <a:lnTo>
                          <a:pt x="17" y="38"/>
                        </a:lnTo>
                        <a:lnTo>
                          <a:pt x="20" y="35"/>
                        </a:lnTo>
                        <a:lnTo>
                          <a:pt x="21" y="31"/>
                        </a:lnTo>
                        <a:lnTo>
                          <a:pt x="22" y="27"/>
                        </a:lnTo>
                        <a:lnTo>
                          <a:pt x="23" y="23"/>
                        </a:lnTo>
                        <a:lnTo>
                          <a:pt x="22" y="18"/>
                        </a:lnTo>
                        <a:lnTo>
                          <a:pt x="21" y="14"/>
                        </a:lnTo>
                        <a:lnTo>
                          <a:pt x="20" y="10"/>
                        </a:lnTo>
                        <a:lnTo>
                          <a:pt x="17" y="7"/>
                        </a:lnTo>
                        <a:lnTo>
                          <a:pt x="14" y="4"/>
                        </a:lnTo>
                        <a:lnTo>
                          <a:pt x="10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8" name="Rectangle 12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18" y="1625"/>
                    <a:ext cx="222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39" name="Freeform 127"/>
                  <p:cNvSpPr>
                    <a:spLocks noChangeAspect="1"/>
                  </p:cNvSpPr>
                  <p:nvPr/>
                </p:nvSpPr>
                <p:spPr bwMode="auto">
                  <a:xfrm>
                    <a:off x="510" y="1625"/>
                    <a:ext cx="7" cy="14"/>
                  </a:xfrm>
                  <a:custGeom>
                    <a:avLst/>
                    <a:gdLst>
                      <a:gd name="T0" fmla="*/ 7 w 23"/>
                      <a:gd name="T1" fmla="*/ 0 h 46"/>
                      <a:gd name="T2" fmla="*/ 5 w 23"/>
                      <a:gd name="T3" fmla="*/ 0 h 46"/>
                      <a:gd name="T4" fmla="*/ 4 w 23"/>
                      <a:gd name="T5" fmla="*/ 1 h 46"/>
                      <a:gd name="T6" fmla="*/ 3 w 23"/>
                      <a:gd name="T7" fmla="*/ 1 h 46"/>
                      <a:gd name="T8" fmla="*/ 2 w 23"/>
                      <a:gd name="T9" fmla="*/ 2 h 46"/>
                      <a:gd name="T10" fmla="*/ 1 w 23"/>
                      <a:gd name="T11" fmla="*/ 3 h 46"/>
                      <a:gd name="T12" fmla="*/ 1 w 23"/>
                      <a:gd name="T13" fmla="*/ 4 h 46"/>
                      <a:gd name="T14" fmla="*/ 0 w 23"/>
                      <a:gd name="T15" fmla="*/ 5 h 46"/>
                      <a:gd name="T16" fmla="*/ 0 w 23"/>
                      <a:gd name="T17" fmla="*/ 7 h 46"/>
                      <a:gd name="T18" fmla="*/ 0 w 23"/>
                      <a:gd name="T19" fmla="*/ 8 h 46"/>
                      <a:gd name="T20" fmla="*/ 1 w 23"/>
                      <a:gd name="T21" fmla="*/ 9 h 46"/>
                      <a:gd name="T22" fmla="*/ 1 w 23"/>
                      <a:gd name="T23" fmla="*/ 11 h 46"/>
                      <a:gd name="T24" fmla="*/ 2 w 23"/>
                      <a:gd name="T25" fmla="*/ 12 h 46"/>
                      <a:gd name="T26" fmla="*/ 3 w 23"/>
                      <a:gd name="T27" fmla="*/ 13 h 46"/>
                      <a:gd name="T28" fmla="*/ 4 w 23"/>
                      <a:gd name="T29" fmla="*/ 13 h 46"/>
                      <a:gd name="T30" fmla="*/ 5 w 23"/>
                      <a:gd name="T31" fmla="*/ 14 h 46"/>
                      <a:gd name="T32" fmla="*/ 7 w 23"/>
                      <a:gd name="T33" fmla="*/ 14 h 46"/>
                      <a:gd name="T34" fmla="*/ 7 w 23"/>
                      <a:gd name="T35" fmla="*/ 0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6" y="7"/>
                        </a:lnTo>
                        <a:lnTo>
                          <a:pt x="3" y="10"/>
                        </a:lnTo>
                        <a:lnTo>
                          <a:pt x="2" y="14"/>
                        </a:lnTo>
                        <a:lnTo>
                          <a:pt x="1" y="18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2" y="31"/>
                        </a:lnTo>
                        <a:lnTo>
                          <a:pt x="3" y="35"/>
                        </a:lnTo>
                        <a:lnTo>
                          <a:pt x="6" y="38"/>
                        </a:lnTo>
                        <a:lnTo>
                          <a:pt x="10" y="42"/>
                        </a:lnTo>
                        <a:lnTo>
                          <a:pt x="14" y="44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0" name="Freeform 128"/>
                  <p:cNvSpPr>
                    <a:spLocks noChangeAspect="1"/>
                  </p:cNvSpPr>
                  <p:nvPr/>
                </p:nvSpPr>
                <p:spPr bwMode="auto">
                  <a:xfrm>
                    <a:off x="732" y="1625"/>
                    <a:ext cx="7" cy="14"/>
                  </a:xfrm>
                  <a:custGeom>
                    <a:avLst/>
                    <a:gdLst>
                      <a:gd name="T0" fmla="*/ 7 w 23"/>
                      <a:gd name="T1" fmla="*/ 0 h 46"/>
                      <a:gd name="T2" fmla="*/ 5 w 23"/>
                      <a:gd name="T3" fmla="*/ 0 h 46"/>
                      <a:gd name="T4" fmla="*/ 4 w 23"/>
                      <a:gd name="T5" fmla="*/ 1 h 46"/>
                      <a:gd name="T6" fmla="*/ 3 w 23"/>
                      <a:gd name="T7" fmla="*/ 1 h 46"/>
                      <a:gd name="T8" fmla="*/ 2 w 23"/>
                      <a:gd name="T9" fmla="*/ 2 h 46"/>
                      <a:gd name="T10" fmla="*/ 1 w 23"/>
                      <a:gd name="T11" fmla="*/ 3 h 46"/>
                      <a:gd name="T12" fmla="*/ 0 w 23"/>
                      <a:gd name="T13" fmla="*/ 4 h 46"/>
                      <a:gd name="T14" fmla="*/ 0 w 23"/>
                      <a:gd name="T15" fmla="*/ 5 h 46"/>
                      <a:gd name="T16" fmla="*/ 0 w 23"/>
                      <a:gd name="T17" fmla="*/ 7 h 46"/>
                      <a:gd name="T18" fmla="*/ 0 w 23"/>
                      <a:gd name="T19" fmla="*/ 8 h 46"/>
                      <a:gd name="T20" fmla="*/ 0 w 23"/>
                      <a:gd name="T21" fmla="*/ 9 h 46"/>
                      <a:gd name="T22" fmla="*/ 1 w 23"/>
                      <a:gd name="T23" fmla="*/ 11 h 46"/>
                      <a:gd name="T24" fmla="*/ 2 w 23"/>
                      <a:gd name="T25" fmla="*/ 12 h 46"/>
                      <a:gd name="T26" fmla="*/ 3 w 23"/>
                      <a:gd name="T27" fmla="*/ 13 h 46"/>
                      <a:gd name="T28" fmla="*/ 4 w 23"/>
                      <a:gd name="T29" fmla="*/ 13 h 46"/>
                      <a:gd name="T30" fmla="*/ 5 w 23"/>
                      <a:gd name="T31" fmla="*/ 14 h 46"/>
                      <a:gd name="T32" fmla="*/ 7 w 23"/>
                      <a:gd name="T33" fmla="*/ 14 h 46"/>
                      <a:gd name="T34" fmla="*/ 7 w 23"/>
                      <a:gd name="T35" fmla="*/ 0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4"/>
                        </a:lnTo>
                        <a:lnTo>
                          <a:pt x="0" y="18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1"/>
                        </a:lnTo>
                        <a:lnTo>
                          <a:pt x="3" y="35"/>
                        </a:lnTo>
                        <a:lnTo>
                          <a:pt x="5" y="38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1" name="Rectangle 12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39" y="1625"/>
                    <a:ext cx="93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42" name="Freeform 130"/>
                  <p:cNvSpPr>
                    <a:spLocks noChangeAspect="1"/>
                  </p:cNvSpPr>
                  <p:nvPr/>
                </p:nvSpPr>
                <p:spPr bwMode="auto">
                  <a:xfrm>
                    <a:off x="832" y="1625"/>
                    <a:ext cx="7" cy="14"/>
                  </a:xfrm>
                  <a:custGeom>
                    <a:avLst/>
                    <a:gdLst>
                      <a:gd name="T0" fmla="*/ 0 w 23"/>
                      <a:gd name="T1" fmla="*/ 14 h 46"/>
                      <a:gd name="T2" fmla="*/ 2 w 23"/>
                      <a:gd name="T3" fmla="*/ 14 h 46"/>
                      <a:gd name="T4" fmla="*/ 3 w 23"/>
                      <a:gd name="T5" fmla="*/ 13 h 46"/>
                      <a:gd name="T6" fmla="*/ 4 w 23"/>
                      <a:gd name="T7" fmla="*/ 13 h 46"/>
                      <a:gd name="T8" fmla="*/ 5 w 23"/>
                      <a:gd name="T9" fmla="*/ 12 h 46"/>
                      <a:gd name="T10" fmla="*/ 6 w 23"/>
                      <a:gd name="T11" fmla="*/ 11 h 46"/>
                      <a:gd name="T12" fmla="*/ 6 w 23"/>
                      <a:gd name="T13" fmla="*/ 9 h 46"/>
                      <a:gd name="T14" fmla="*/ 7 w 23"/>
                      <a:gd name="T15" fmla="*/ 8 h 46"/>
                      <a:gd name="T16" fmla="*/ 7 w 23"/>
                      <a:gd name="T17" fmla="*/ 7 h 46"/>
                      <a:gd name="T18" fmla="*/ 7 w 23"/>
                      <a:gd name="T19" fmla="*/ 5 h 46"/>
                      <a:gd name="T20" fmla="*/ 6 w 23"/>
                      <a:gd name="T21" fmla="*/ 4 h 46"/>
                      <a:gd name="T22" fmla="*/ 6 w 23"/>
                      <a:gd name="T23" fmla="*/ 3 h 46"/>
                      <a:gd name="T24" fmla="*/ 5 w 23"/>
                      <a:gd name="T25" fmla="*/ 2 h 46"/>
                      <a:gd name="T26" fmla="*/ 4 w 23"/>
                      <a:gd name="T27" fmla="*/ 1 h 46"/>
                      <a:gd name="T28" fmla="*/ 3 w 23"/>
                      <a:gd name="T29" fmla="*/ 1 h 46"/>
                      <a:gd name="T30" fmla="*/ 2 w 23"/>
                      <a:gd name="T31" fmla="*/ 0 h 46"/>
                      <a:gd name="T32" fmla="*/ 0 w 23"/>
                      <a:gd name="T33" fmla="*/ 0 h 46"/>
                      <a:gd name="T34" fmla="*/ 0 w 23"/>
                      <a:gd name="T35" fmla="*/ 14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0" y="46"/>
                        </a:moveTo>
                        <a:lnTo>
                          <a:pt x="5" y="46"/>
                        </a:lnTo>
                        <a:lnTo>
                          <a:pt x="9" y="44"/>
                        </a:lnTo>
                        <a:lnTo>
                          <a:pt x="14" y="42"/>
                        </a:lnTo>
                        <a:lnTo>
                          <a:pt x="17" y="38"/>
                        </a:lnTo>
                        <a:lnTo>
                          <a:pt x="20" y="35"/>
                        </a:lnTo>
                        <a:lnTo>
                          <a:pt x="21" y="31"/>
                        </a:lnTo>
                        <a:lnTo>
                          <a:pt x="22" y="27"/>
                        </a:lnTo>
                        <a:lnTo>
                          <a:pt x="23" y="23"/>
                        </a:lnTo>
                        <a:lnTo>
                          <a:pt x="22" y="18"/>
                        </a:lnTo>
                        <a:lnTo>
                          <a:pt x="21" y="14"/>
                        </a:lnTo>
                        <a:lnTo>
                          <a:pt x="20" y="10"/>
                        </a:lnTo>
                        <a:lnTo>
                          <a:pt x="17" y="7"/>
                        </a:lnTo>
                        <a:lnTo>
                          <a:pt x="14" y="4"/>
                        </a:lnTo>
                        <a:lnTo>
                          <a:pt x="9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3" name="Freeform 131"/>
                  <p:cNvSpPr>
                    <a:spLocks noChangeAspect="1"/>
                  </p:cNvSpPr>
                  <p:nvPr/>
                </p:nvSpPr>
                <p:spPr bwMode="auto">
                  <a:xfrm>
                    <a:off x="832" y="2047"/>
                    <a:ext cx="7" cy="14"/>
                  </a:xfrm>
                  <a:custGeom>
                    <a:avLst/>
                    <a:gdLst>
                      <a:gd name="T0" fmla="*/ 0 w 23"/>
                      <a:gd name="T1" fmla="*/ 14 h 47"/>
                      <a:gd name="T2" fmla="*/ 2 w 23"/>
                      <a:gd name="T3" fmla="*/ 14 h 47"/>
                      <a:gd name="T4" fmla="*/ 3 w 23"/>
                      <a:gd name="T5" fmla="*/ 13 h 47"/>
                      <a:gd name="T6" fmla="*/ 4 w 23"/>
                      <a:gd name="T7" fmla="*/ 13 h 47"/>
                      <a:gd name="T8" fmla="*/ 5 w 23"/>
                      <a:gd name="T9" fmla="*/ 12 h 47"/>
                      <a:gd name="T10" fmla="*/ 6 w 23"/>
                      <a:gd name="T11" fmla="*/ 11 h 47"/>
                      <a:gd name="T12" fmla="*/ 6 w 23"/>
                      <a:gd name="T13" fmla="*/ 10 h 47"/>
                      <a:gd name="T14" fmla="*/ 7 w 23"/>
                      <a:gd name="T15" fmla="*/ 8 h 47"/>
                      <a:gd name="T16" fmla="*/ 7 w 23"/>
                      <a:gd name="T17" fmla="*/ 7 h 47"/>
                      <a:gd name="T18" fmla="*/ 7 w 23"/>
                      <a:gd name="T19" fmla="*/ 6 h 47"/>
                      <a:gd name="T20" fmla="*/ 6 w 23"/>
                      <a:gd name="T21" fmla="*/ 4 h 47"/>
                      <a:gd name="T22" fmla="*/ 6 w 23"/>
                      <a:gd name="T23" fmla="*/ 3 h 47"/>
                      <a:gd name="T24" fmla="*/ 5 w 23"/>
                      <a:gd name="T25" fmla="*/ 2 h 47"/>
                      <a:gd name="T26" fmla="*/ 4 w 23"/>
                      <a:gd name="T27" fmla="*/ 1 h 47"/>
                      <a:gd name="T28" fmla="*/ 3 w 23"/>
                      <a:gd name="T29" fmla="*/ 1 h 47"/>
                      <a:gd name="T30" fmla="*/ 2 w 23"/>
                      <a:gd name="T31" fmla="*/ 0 h 47"/>
                      <a:gd name="T32" fmla="*/ 0 w 23"/>
                      <a:gd name="T33" fmla="*/ 0 h 47"/>
                      <a:gd name="T34" fmla="*/ 0 w 23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0" y="47"/>
                        </a:moveTo>
                        <a:lnTo>
                          <a:pt x="5" y="46"/>
                        </a:lnTo>
                        <a:lnTo>
                          <a:pt x="9" y="44"/>
                        </a:lnTo>
                        <a:lnTo>
                          <a:pt x="14" y="42"/>
                        </a:lnTo>
                        <a:lnTo>
                          <a:pt x="17" y="39"/>
                        </a:lnTo>
                        <a:lnTo>
                          <a:pt x="20" y="36"/>
                        </a:lnTo>
                        <a:lnTo>
                          <a:pt x="21" y="32"/>
                        </a:lnTo>
                        <a:lnTo>
                          <a:pt x="22" y="28"/>
                        </a:lnTo>
                        <a:lnTo>
                          <a:pt x="23" y="23"/>
                        </a:lnTo>
                        <a:lnTo>
                          <a:pt x="22" y="19"/>
                        </a:lnTo>
                        <a:lnTo>
                          <a:pt x="21" y="15"/>
                        </a:lnTo>
                        <a:lnTo>
                          <a:pt x="20" y="11"/>
                        </a:lnTo>
                        <a:lnTo>
                          <a:pt x="17" y="8"/>
                        </a:lnTo>
                        <a:lnTo>
                          <a:pt x="14" y="4"/>
                        </a:lnTo>
                        <a:lnTo>
                          <a:pt x="9" y="2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4" name="Rectangle 13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18" y="2047"/>
                    <a:ext cx="114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45" name="Freeform 133"/>
                  <p:cNvSpPr>
                    <a:spLocks noChangeAspect="1"/>
                  </p:cNvSpPr>
                  <p:nvPr/>
                </p:nvSpPr>
                <p:spPr bwMode="auto">
                  <a:xfrm>
                    <a:off x="711" y="2047"/>
                    <a:ext cx="7" cy="14"/>
                  </a:xfrm>
                  <a:custGeom>
                    <a:avLst/>
                    <a:gdLst>
                      <a:gd name="T0" fmla="*/ 7 w 23"/>
                      <a:gd name="T1" fmla="*/ 0 h 47"/>
                      <a:gd name="T2" fmla="*/ 5 w 23"/>
                      <a:gd name="T3" fmla="*/ 0 h 47"/>
                      <a:gd name="T4" fmla="*/ 4 w 23"/>
                      <a:gd name="T5" fmla="*/ 1 h 47"/>
                      <a:gd name="T6" fmla="*/ 2 w 23"/>
                      <a:gd name="T7" fmla="*/ 1 h 47"/>
                      <a:gd name="T8" fmla="*/ 2 w 23"/>
                      <a:gd name="T9" fmla="*/ 2 h 47"/>
                      <a:gd name="T10" fmla="*/ 1 w 23"/>
                      <a:gd name="T11" fmla="*/ 3 h 47"/>
                      <a:gd name="T12" fmla="*/ 0 w 23"/>
                      <a:gd name="T13" fmla="*/ 4 h 47"/>
                      <a:gd name="T14" fmla="*/ 0 w 23"/>
                      <a:gd name="T15" fmla="*/ 6 h 47"/>
                      <a:gd name="T16" fmla="*/ 0 w 23"/>
                      <a:gd name="T17" fmla="*/ 7 h 47"/>
                      <a:gd name="T18" fmla="*/ 0 w 23"/>
                      <a:gd name="T19" fmla="*/ 8 h 47"/>
                      <a:gd name="T20" fmla="*/ 0 w 23"/>
                      <a:gd name="T21" fmla="*/ 10 h 47"/>
                      <a:gd name="T22" fmla="*/ 1 w 23"/>
                      <a:gd name="T23" fmla="*/ 11 h 47"/>
                      <a:gd name="T24" fmla="*/ 2 w 23"/>
                      <a:gd name="T25" fmla="*/ 12 h 47"/>
                      <a:gd name="T26" fmla="*/ 2 w 23"/>
                      <a:gd name="T27" fmla="*/ 13 h 47"/>
                      <a:gd name="T28" fmla="*/ 4 w 23"/>
                      <a:gd name="T29" fmla="*/ 13 h 47"/>
                      <a:gd name="T30" fmla="*/ 5 w 23"/>
                      <a:gd name="T31" fmla="*/ 14 h 47"/>
                      <a:gd name="T32" fmla="*/ 7 w 23"/>
                      <a:gd name="T33" fmla="*/ 14 h 47"/>
                      <a:gd name="T34" fmla="*/ 7 w 23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23" y="0"/>
                        </a:moveTo>
                        <a:lnTo>
                          <a:pt x="18" y="0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8"/>
                        </a:lnTo>
                        <a:lnTo>
                          <a:pt x="3" y="11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8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8" y="46"/>
                        </a:lnTo>
                        <a:lnTo>
                          <a:pt x="23" y="47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6" name="Freeform 134"/>
                  <p:cNvSpPr>
                    <a:spLocks noChangeAspect="1"/>
                  </p:cNvSpPr>
                  <p:nvPr/>
                </p:nvSpPr>
                <p:spPr bwMode="auto">
                  <a:xfrm>
                    <a:off x="832" y="2047"/>
                    <a:ext cx="7" cy="14"/>
                  </a:xfrm>
                  <a:custGeom>
                    <a:avLst/>
                    <a:gdLst>
                      <a:gd name="T0" fmla="*/ 0 w 23"/>
                      <a:gd name="T1" fmla="*/ 14 h 47"/>
                      <a:gd name="T2" fmla="*/ 2 w 23"/>
                      <a:gd name="T3" fmla="*/ 14 h 47"/>
                      <a:gd name="T4" fmla="*/ 3 w 23"/>
                      <a:gd name="T5" fmla="*/ 13 h 47"/>
                      <a:gd name="T6" fmla="*/ 4 w 23"/>
                      <a:gd name="T7" fmla="*/ 13 h 47"/>
                      <a:gd name="T8" fmla="*/ 5 w 23"/>
                      <a:gd name="T9" fmla="*/ 12 h 47"/>
                      <a:gd name="T10" fmla="*/ 6 w 23"/>
                      <a:gd name="T11" fmla="*/ 11 h 47"/>
                      <a:gd name="T12" fmla="*/ 6 w 23"/>
                      <a:gd name="T13" fmla="*/ 10 h 47"/>
                      <a:gd name="T14" fmla="*/ 7 w 23"/>
                      <a:gd name="T15" fmla="*/ 8 h 47"/>
                      <a:gd name="T16" fmla="*/ 7 w 23"/>
                      <a:gd name="T17" fmla="*/ 7 h 47"/>
                      <a:gd name="T18" fmla="*/ 7 w 23"/>
                      <a:gd name="T19" fmla="*/ 6 h 47"/>
                      <a:gd name="T20" fmla="*/ 6 w 23"/>
                      <a:gd name="T21" fmla="*/ 4 h 47"/>
                      <a:gd name="T22" fmla="*/ 6 w 23"/>
                      <a:gd name="T23" fmla="*/ 3 h 47"/>
                      <a:gd name="T24" fmla="*/ 5 w 23"/>
                      <a:gd name="T25" fmla="*/ 2 h 47"/>
                      <a:gd name="T26" fmla="*/ 4 w 23"/>
                      <a:gd name="T27" fmla="*/ 1 h 47"/>
                      <a:gd name="T28" fmla="*/ 3 w 23"/>
                      <a:gd name="T29" fmla="*/ 1 h 47"/>
                      <a:gd name="T30" fmla="*/ 2 w 23"/>
                      <a:gd name="T31" fmla="*/ 0 h 47"/>
                      <a:gd name="T32" fmla="*/ 0 w 23"/>
                      <a:gd name="T33" fmla="*/ 0 h 47"/>
                      <a:gd name="T34" fmla="*/ 0 w 23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0" y="47"/>
                        </a:moveTo>
                        <a:lnTo>
                          <a:pt x="5" y="46"/>
                        </a:lnTo>
                        <a:lnTo>
                          <a:pt x="9" y="44"/>
                        </a:lnTo>
                        <a:lnTo>
                          <a:pt x="14" y="42"/>
                        </a:lnTo>
                        <a:lnTo>
                          <a:pt x="17" y="39"/>
                        </a:lnTo>
                        <a:lnTo>
                          <a:pt x="20" y="36"/>
                        </a:lnTo>
                        <a:lnTo>
                          <a:pt x="21" y="32"/>
                        </a:lnTo>
                        <a:lnTo>
                          <a:pt x="22" y="28"/>
                        </a:lnTo>
                        <a:lnTo>
                          <a:pt x="23" y="23"/>
                        </a:lnTo>
                        <a:lnTo>
                          <a:pt x="22" y="19"/>
                        </a:lnTo>
                        <a:lnTo>
                          <a:pt x="21" y="15"/>
                        </a:lnTo>
                        <a:lnTo>
                          <a:pt x="20" y="11"/>
                        </a:lnTo>
                        <a:lnTo>
                          <a:pt x="17" y="8"/>
                        </a:lnTo>
                        <a:lnTo>
                          <a:pt x="14" y="4"/>
                        </a:lnTo>
                        <a:lnTo>
                          <a:pt x="9" y="2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7" name="Rectangle 13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39" y="2047"/>
                    <a:ext cx="93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48" name="Freeform 136"/>
                  <p:cNvSpPr>
                    <a:spLocks noChangeAspect="1"/>
                  </p:cNvSpPr>
                  <p:nvPr/>
                </p:nvSpPr>
                <p:spPr bwMode="auto">
                  <a:xfrm>
                    <a:off x="732" y="2047"/>
                    <a:ext cx="7" cy="14"/>
                  </a:xfrm>
                  <a:custGeom>
                    <a:avLst/>
                    <a:gdLst>
                      <a:gd name="T0" fmla="*/ 7 w 24"/>
                      <a:gd name="T1" fmla="*/ 0 h 47"/>
                      <a:gd name="T2" fmla="*/ 5 w 24"/>
                      <a:gd name="T3" fmla="*/ 0 h 47"/>
                      <a:gd name="T4" fmla="*/ 4 w 24"/>
                      <a:gd name="T5" fmla="*/ 1 h 47"/>
                      <a:gd name="T6" fmla="*/ 3 w 24"/>
                      <a:gd name="T7" fmla="*/ 1 h 47"/>
                      <a:gd name="T8" fmla="*/ 2 w 24"/>
                      <a:gd name="T9" fmla="*/ 2 h 47"/>
                      <a:gd name="T10" fmla="*/ 1 w 24"/>
                      <a:gd name="T11" fmla="*/ 3 h 47"/>
                      <a:gd name="T12" fmla="*/ 1 w 24"/>
                      <a:gd name="T13" fmla="*/ 4 h 47"/>
                      <a:gd name="T14" fmla="*/ 1 w 24"/>
                      <a:gd name="T15" fmla="*/ 6 h 47"/>
                      <a:gd name="T16" fmla="*/ 0 w 24"/>
                      <a:gd name="T17" fmla="*/ 7 h 47"/>
                      <a:gd name="T18" fmla="*/ 1 w 24"/>
                      <a:gd name="T19" fmla="*/ 8 h 47"/>
                      <a:gd name="T20" fmla="*/ 1 w 24"/>
                      <a:gd name="T21" fmla="*/ 10 h 47"/>
                      <a:gd name="T22" fmla="*/ 1 w 24"/>
                      <a:gd name="T23" fmla="*/ 11 h 47"/>
                      <a:gd name="T24" fmla="*/ 2 w 24"/>
                      <a:gd name="T25" fmla="*/ 12 h 47"/>
                      <a:gd name="T26" fmla="*/ 3 w 24"/>
                      <a:gd name="T27" fmla="*/ 13 h 47"/>
                      <a:gd name="T28" fmla="*/ 4 w 24"/>
                      <a:gd name="T29" fmla="*/ 13 h 47"/>
                      <a:gd name="T30" fmla="*/ 5 w 24"/>
                      <a:gd name="T31" fmla="*/ 14 h 47"/>
                      <a:gd name="T32" fmla="*/ 7 w 24"/>
                      <a:gd name="T33" fmla="*/ 14 h 47"/>
                      <a:gd name="T34" fmla="*/ 7 w 24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7">
                        <a:moveTo>
                          <a:pt x="24" y="0"/>
                        </a:moveTo>
                        <a:lnTo>
                          <a:pt x="18" y="0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7" y="8"/>
                        </a:lnTo>
                        <a:lnTo>
                          <a:pt x="5" y="11"/>
                        </a:lnTo>
                        <a:lnTo>
                          <a:pt x="3" y="15"/>
                        </a:lnTo>
                        <a:lnTo>
                          <a:pt x="2" y="19"/>
                        </a:lnTo>
                        <a:lnTo>
                          <a:pt x="0" y="23"/>
                        </a:lnTo>
                        <a:lnTo>
                          <a:pt x="2" y="28"/>
                        </a:lnTo>
                        <a:lnTo>
                          <a:pt x="3" y="32"/>
                        </a:lnTo>
                        <a:lnTo>
                          <a:pt x="5" y="36"/>
                        </a:lnTo>
                        <a:lnTo>
                          <a:pt x="7" y="39"/>
                        </a:lnTo>
                        <a:lnTo>
                          <a:pt x="10" y="42"/>
                        </a:lnTo>
                        <a:lnTo>
                          <a:pt x="14" y="44"/>
                        </a:lnTo>
                        <a:lnTo>
                          <a:pt x="18" y="46"/>
                        </a:lnTo>
                        <a:lnTo>
                          <a:pt x="24" y="47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9" name="Freeform 137"/>
                  <p:cNvSpPr>
                    <a:spLocks noChangeAspect="1"/>
                  </p:cNvSpPr>
                  <p:nvPr/>
                </p:nvSpPr>
                <p:spPr bwMode="auto">
                  <a:xfrm>
                    <a:off x="732" y="1625"/>
                    <a:ext cx="14" cy="0"/>
                  </a:xfrm>
                  <a:custGeom>
                    <a:avLst/>
                    <a:gdLst>
                      <a:gd name="T0" fmla="*/ 14 w 46"/>
                      <a:gd name="T1" fmla="*/ 1 h 23"/>
                      <a:gd name="T2" fmla="*/ 14 w 46"/>
                      <a:gd name="T3" fmla="*/ 1 h 23"/>
                      <a:gd name="T4" fmla="*/ 13 w 46"/>
                      <a:gd name="T5" fmla="*/ 1 h 23"/>
                      <a:gd name="T6" fmla="*/ 13 w 46"/>
                      <a:gd name="T7" fmla="*/ 0 h 23"/>
                      <a:gd name="T8" fmla="*/ 12 w 46"/>
                      <a:gd name="T9" fmla="*/ 0 h 23"/>
                      <a:gd name="T10" fmla="*/ 11 w 46"/>
                      <a:gd name="T11" fmla="*/ 0 h 23"/>
                      <a:gd name="T12" fmla="*/ 9 w 46"/>
                      <a:gd name="T13" fmla="*/ 0 h 23"/>
                      <a:gd name="T14" fmla="*/ 8 w 46"/>
                      <a:gd name="T15" fmla="*/ 0 h 23"/>
                      <a:gd name="T16" fmla="*/ 7 w 46"/>
                      <a:gd name="T17" fmla="*/ 0 h 23"/>
                      <a:gd name="T18" fmla="*/ 6 w 46"/>
                      <a:gd name="T19" fmla="*/ 0 h 23"/>
                      <a:gd name="T20" fmla="*/ 5 w 46"/>
                      <a:gd name="T21" fmla="*/ 0 h 23"/>
                      <a:gd name="T22" fmla="*/ 3 w 46"/>
                      <a:gd name="T23" fmla="*/ 0 h 23"/>
                      <a:gd name="T24" fmla="*/ 2 w 46"/>
                      <a:gd name="T25" fmla="*/ 0 h 23"/>
                      <a:gd name="T26" fmla="*/ 1 w 46"/>
                      <a:gd name="T27" fmla="*/ 0 h 23"/>
                      <a:gd name="T28" fmla="*/ 1 w 46"/>
                      <a:gd name="T29" fmla="*/ 1 h 23"/>
                      <a:gd name="T30" fmla="*/ 0 w 46"/>
                      <a:gd name="T31" fmla="*/ 1 h 23"/>
                      <a:gd name="T32" fmla="*/ 0 w 46"/>
                      <a:gd name="T33" fmla="*/ 1 h 23"/>
                      <a:gd name="T34" fmla="*/ 14 w 46"/>
                      <a:gd name="T35" fmla="*/ 1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3">
                        <a:moveTo>
                          <a:pt x="46" y="23"/>
                        </a:moveTo>
                        <a:lnTo>
                          <a:pt x="46" y="17"/>
                        </a:lnTo>
                        <a:lnTo>
                          <a:pt x="44" y="12"/>
                        </a:lnTo>
                        <a:lnTo>
                          <a:pt x="42" y="9"/>
                        </a:lnTo>
                        <a:lnTo>
                          <a:pt x="39" y="6"/>
                        </a:lnTo>
                        <a:lnTo>
                          <a:pt x="36" y="3"/>
                        </a:lnTo>
                        <a:lnTo>
                          <a:pt x="31" y="1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10" y="3"/>
                        </a:lnTo>
                        <a:lnTo>
                          <a:pt x="7" y="6"/>
                        </a:lnTo>
                        <a:lnTo>
                          <a:pt x="4" y="9"/>
                        </a:lnTo>
                        <a:lnTo>
                          <a:pt x="2" y="12"/>
                        </a:lnTo>
                        <a:lnTo>
                          <a:pt x="0" y="17"/>
                        </a:lnTo>
                        <a:lnTo>
                          <a:pt x="0" y="23"/>
                        </a:lnTo>
                        <a:lnTo>
                          <a:pt x="46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0" name="Rectangle 13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32" y="1625"/>
                    <a:ext cx="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51" name="Freeform 139"/>
                  <p:cNvSpPr>
                    <a:spLocks noChangeAspect="1"/>
                  </p:cNvSpPr>
                  <p:nvPr/>
                </p:nvSpPr>
                <p:spPr bwMode="auto">
                  <a:xfrm>
                    <a:off x="732" y="1647"/>
                    <a:ext cx="14" cy="7"/>
                  </a:xfrm>
                  <a:custGeom>
                    <a:avLst/>
                    <a:gdLst>
                      <a:gd name="T0" fmla="*/ 0 w 46"/>
                      <a:gd name="T1" fmla="*/ 0 h 23"/>
                      <a:gd name="T2" fmla="*/ 0 w 46"/>
                      <a:gd name="T3" fmla="*/ 2 h 23"/>
                      <a:gd name="T4" fmla="*/ 1 w 46"/>
                      <a:gd name="T5" fmla="*/ 3 h 23"/>
                      <a:gd name="T6" fmla="*/ 1 w 46"/>
                      <a:gd name="T7" fmla="*/ 4 h 23"/>
                      <a:gd name="T8" fmla="*/ 2 w 46"/>
                      <a:gd name="T9" fmla="*/ 5 h 23"/>
                      <a:gd name="T10" fmla="*/ 3 w 46"/>
                      <a:gd name="T11" fmla="*/ 6 h 23"/>
                      <a:gd name="T12" fmla="*/ 5 w 46"/>
                      <a:gd name="T13" fmla="*/ 6 h 23"/>
                      <a:gd name="T14" fmla="*/ 6 w 46"/>
                      <a:gd name="T15" fmla="*/ 7 h 23"/>
                      <a:gd name="T16" fmla="*/ 7 w 46"/>
                      <a:gd name="T17" fmla="*/ 7 h 23"/>
                      <a:gd name="T18" fmla="*/ 8 w 46"/>
                      <a:gd name="T19" fmla="*/ 7 h 23"/>
                      <a:gd name="T20" fmla="*/ 9 w 46"/>
                      <a:gd name="T21" fmla="*/ 6 h 23"/>
                      <a:gd name="T22" fmla="*/ 11 w 46"/>
                      <a:gd name="T23" fmla="*/ 6 h 23"/>
                      <a:gd name="T24" fmla="*/ 12 w 46"/>
                      <a:gd name="T25" fmla="*/ 5 h 23"/>
                      <a:gd name="T26" fmla="*/ 13 w 46"/>
                      <a:gd name="T27" fmla="*/ 4 h 23"/>
                      <a:gd name="T28" fmla="*/ 13 w 46"/>
                      <a:gd name="T29" fmla="*/ 3 h 23"/>
                      <a:gd name="T30" fmla="*/ 14 w 46"/>
                      <a:gd name="T31" fmla="*/ 2 h 23"/>
                      <a:gd name="T32" fmla="*/ 14 w 46"/>
                      <a:gd name="T33" fmla="*/ 0 h 23"/>
                      <a:gd name="T34" fmla="*/ 0 w 46"/>
                      <a:gd name="T35" fmla="*/ 0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3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10"/>
                        </a:lnTo>
                        <a:lnTo>
                          <a:pt x="4" y="14"/>
                        </a:lnTo>
                        <a:lnTo>
                          <a:pt x="7" y="17"/>
                        </a:lnTo>
                        <a:lnTo>
                          <a:pt x="10" y="20"/>
                        </a:lnTo>
                        <a:lnTo>
                          <a:pt x="15" y="21"/>
                        </a:lnTo>
                        <a:lnTo>
                          <a:pt x="19" y="22"/>
                        </a:lnTo>
                        <a:lnTo>
                          <a:pt x="23" y="23"/>
                        </a:lnTo>
                        <a:lnTo>
                          <a:pt x="27" y="22"/>
                        </a:lnTo>
                        <a:lnTo>
                          <a:pt x="31" y="21"/>
                        </a:lnTo>
                        <a:lnTo>
                          <a:pt x="36" y="20"/>
                        </a:lnTo>
                        <a:lnTo>
                          <a:pt x="39" y="17"/>
                        </a:lnTo>
                        <a:lnTo>
                          <a:pt x="42" y="14"/>
                        </a:lnTo>
                        <a:lnTo>
                          <a:pt x="44" y="10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2" name="Freeform 140"/>
                  <p:cNvSpPr>
                    <a:spLocks noChangeAspect="1"/>
                  </p:cNvSpPr>
                  <p:nvPr/>
                </p:nvSpPr>
                <p:spPr bwMode="auto">
                  <a:xfrm>
                    <a:off x="1061" y="2047"/>
                    <a:ext cx="7" cy="14"/>
                  </a:xfrm>
                  <a:custGeom>
                    <a:avLst/>
                    <a:gdLst>
                      <a:gd name="T0" fmla="*/ 0 w 23"/>
                      <a:gd name="T1" fmla="*/ 14 h 47"/>
                      <a:gd name="T2" fmla="*/ 2 w 23"/>
                      <a:gd name="T3" fmla="*/ 14 h 47"/>
                      <a:gd name="T4" fmla="*/ 3 w 23"/>
                      <a:gd name="T5" fmla="*/ 13 h 47"/>
                      <a:gd name="T6" fmla="*/ 4 w 23"/>
                      <a:gd name="T7" fmla="*/ 13 h 47"/>
                      <a:gd name="T8" fmla="*/ 5 w 23"/>
                      <a:gd name="T9" fmla="*/ 12 h 47"/>
                      <a:gd name="T10" fmla="*/ 6 w 23"/>
                      <a:gd name="T11" fmla="*/ 11 h 47"/>
                      <a:gd name="T12" fmla="*/ 7 w 23"/>
                      <a:gd name="T13" fmla="*/ 10 h 47"/>
                      <a:gd name="T14" fmla="*/ 7 w 23"/>
                      <a:gd name="T15" fmla="*/ 8 h 47"/>
                      <a:gd name="T16" fmla="*/ 7 w 23"/>
                      <a:gd name="T17" fmla="*/ 7 h 47"/>
                      <a:gd name="T18" fmla="*/ 7 w 23"/>
                      <a:gd name="T19" fmla="*/ 6 h 47"/>
                      <a:gd name="T20" fmla="*/ 7 w 23"/>
                      <a:gd name="T21" fmla="*/ 4 h 47"/>
                      <a:gd name="T22" fmla="*/ 6 w 23"/>
                      <a:gd name="T23" fmla="*/ 3 h 47"/>
                      <a:gd name="T24" fmla="*/ 5 w 23"/>
                      <a:gd name="T25" fmla="*/ 2 h 47"/>
                      <a:gd name="T26" fmla="*/ 4 w 23"/>
                      <a:gd name="T27" fmla="*/ 1 h 47"/>
                      <a:gd name="T28" fmla="*/ 3 w 23"/>
                      <a:gd name="T29" fmla="*/ 1 h 47"/>
                      <a:gd name="T30" fmla="*/ 2 w 23"/>
                      <a:gd name="T31" fmla="*/ 0 h 47"/>
                      <a:gd name="T32" fmla="*/ 0 w 23"/>
                      <a:gd name="T33" fmla="*/ 0 h 47"/>
                      <a:gd name="T34" fmla="*/ 0 w 23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0" y="47"/>
                        </a:moveTo>
                        <a:lnTo>
                          <a:pt x="5" y="46"/>
                        </a:lnTo>
                        <a:lnTo>
                          <a:pt x="11" y="44"/>
                        </a:lnTo>
                        <a:lnTo>
                          <a:pt x="14" y="42"/>
                        </a:lnTo>
                        <a:lnTo>
                          <a:pt x="17" y="39"/>
                        </a:lnTo>
                        <a:lnTo>
                          <a:pt x="20" y="36"/>
                        </a:lnTo>
                        <a:lnTo>
                          <a:pt x="22" y="32"/>
                        </a:lnTo>
                        <a:lnTo>
                          <a:pt x="23" y="28"/>
                        </a:lnTo>
                        <a:lnTo>
                          <a:pt x="23" y="23"/>
                        </a:lnTo>
                        <a:lnTo>
                          <a:pt x="23" y="19"/>
                        </a:lnTo>
                        <a:lnTo>
                          <a:pt x="22" y="15"/>
                        </a:lnTo>
                        <a:lnTo>
                          <a:pt x="20" y="11"/>
                        </a:lnTo>
                        <a:lnTo>
                          <a:pt x="17" y="8"/>
                        </a:lnTo>
                        <a:lnTo>
                          <a:pt x="14" y="4"/>
                        </a:lnTo>
                        <a:lnTo>
                          <a:pt x="11" y="2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3" name="Rectangle 14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946" y="2047"/>
                    <a:ext cx="114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54" name="Freeform 142"/>
                  <p:cNvSpPr>
                    <a:spLocks noChangeAspect="1"/>
                  </p:cNvSpPr>
                  <p:nvPr/>
                </p:nvSpPr>
                <p:spPr bwMode="auto">
                  <a:xfrm>
                    <a:off x="939" y="2047"/>
                    <a:ext cx="7" cy="14"/>
                  </a:xfrm>
                  <a:custGeom>
                    <a:avLst/>
                    <a:gdLst>
                      <a:gd name="T0" fmla="*/ 7 w 23"/>
                      <a:gd name="T1" fmla="*/ 0 h 47"/>
                      <a:gd name="T2" fmla="*/ 5 w 23"/>
                      <a:gd name="T3" fmla="*/ 0 h 47"/>
                      <a:gd name="T4" fmla="*/ 4 w 23"/>
                      <a:gd name="T5" fmla="*/ 1 h 47"/>
                      <a:gd name="T6" fmla="*/ 3 w 23"/>
                      <a:gd name="T7" fmla="*/ 1 h 47"/>
                      <a:gd name="T8" fmla="*/ 2 w 23"/>
                      <a:gd name="T9" fmla="*/ 2 h 47"/>
                      <a:gd name="T10" fmla="*/ 1 w 23"/>
                      <a:gd name="T11" fmla="*/ 3 h 47"/>
                      <a:gd name="T12" fmla="*/ 1 w 23"/>
                      <a:gd name="T13" fmla="*/ 4 h 47"/>
                      <a:gd name="T14" fmla="*/ 0 w 23"/>
                      <a:gd name="T15" fmla="*/ 6 h 47"/>
                      <a:gd name="T16" fmla="*/ 0 w 23"/>
                      <a:gd name="T17" fmla="*/ 7 h 47"/>
                      <a:gd name="T18" fmla="*/ 0 w 23"/>
                      <a:gd name="T19" fmla="*/ 8 h 47"/>
                      <a:gd name="T20" fmla="*/ 1 w 23"/>
                      <a:gd name="T21" fmla="*/ 10 h 47"/>
                      <a:gd name="T22" fmla="*/ 1 w 23"/>
                      <a:gd name="T23" fmla="*/ 11 h 47"/>
                      <a:gd name="T24" fmla="*/ 2 w 23"/>
                      <a:gd name="T25" fmla="*/ 12 h 47"/>
                      <a:gd name="T26" fmla="*/ 3 w 23"/>
                      <a:gd name="T27" fmla="*/ 13 h 47"/>
                      <a:gd name="T28" fmla="*/ 4 w 23"/>
                      <a:gd name="T29" fmla="*/ 13 h 47"/>
                      <a:gd name="T30" fmla="*/ 5 w 23"/>
                      <a:gd name="T31" fmla="*/ 14 h 47"/>
                      <a:gd name="T32" fmla="*/ 7 w 23"/>
                      <a:gd name="T33" fmla="*/ 14 h 47"/>
                      <a:gd name="T34" fmla="*/ 7 w 23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23" y="0"/>
                        </a:move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6" y="8"/>
                        </a:lnTo>
                        <a:lnTo>
                          <a:pt x="3" y="11"/>
                        </a:lnTo>
                        <a:lnTo>
                          <a:pt x="2" y="15"/>
                        </a:lnTo>
                        <a:lnTo>
                          <a:pt x="1" y="19"/>
                        </a:lnTo>
                        <a:lnTo>
                          <a:pt x="0" y="23"/>
                        </a:lnTo>
                        <a:lnTo>
                          <a:pt x="1" y="28"/>
                        </a:lnTo>
                        <a:lnTo>
                          <a:pt x="2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8" y="46"/>
                        </a:lnTo>
                        <a:lnTo>
                          <a:pt x="23" y="47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5" name="Freeform 143"/>
                  <p:cNvSpPr>
                    <a:spLocks noChangeAspect="1"/>
                  </p:cNvSpPr>
                  <p:nvPr/>
                </p:nvSpPr>
                <p:spPr bwMode="auto">
                  <a:xfrm>
                    <a:off x="939" y="1625"/>
                    <a:ext cx="7" cy="14"/>
                  </a:xfrm>
                  <a:custGeom>
                    <a:avLst/>
                    <a:gdLst>
                      <a:gd name="T0" fmla="*/ 7 w 23"/>
                      <a:gd name="T1" fmla="*/ 0 h 46"/>
                      <a:gd name="T2" fmla="*/ 5 w 23"/>
                      <a:gd name="T3" fmla="*/ 0 h 46"/>
                      <a:gd name="T4" fmla="*/ 4 w 23"/>
                      <a:gd name="T5" fmla="*/ 1 h 46"/>
                      <a:gd name="T6" fmla="*/ 3 w 23"/>
                      <a:gd name="T7" fmla="*/ 1 h 46"/>
                      <a:gd name="T8" fmla="*/ 2 w 23"/>
                      <a:gd name="T9" fmla="*/ 2 h 46"/>
                      <a:gd name="T10" fmla="*/ 1 w 23"/>
                      <a:gd name="T11" fmla="*/ 3 h 46"/>
                      <a:gd name="T12" fmla="*/ 1 w 23"/>
                      <a:gd name="T13" fmla="*/ 4 h 46"/>
                      <a:gd name="T14" fmla="*/ 0 w 23"/>
                      <a:gd name="T15" fmla="*/ 5 h 46"/>
                      <a:gd name="T16" fmla="*/ 0 w 23"/>
                      <a:gd name="T17" fmla="*/ 7 h 46"/>
                      <a:gd name="T18" fmla="*/ 0 w 23"/>
                      <a:gd name="T19" fmla="*/ 8 h 46"/>
                      <a:gd name="T20" fmla="*/ 1 w 23"/>
                      <a:gd name="T21" fmla="*/ 9 h 46"/>
                      <a:gd name="T22" fmla="*/ 1 w 23"/>
                      <a:gd name="T23" fmla="*/ 11 h 46"/>
                      <a:gd name="T24" fmla="*/ 2 w 23"/>
                      <a:gd name="T25" fmla="*/ 12 h 46"/>
                      <a:gd name="T26" fmla="*/ 3 w 23"/>
                      <a:gd name="T27" fmla="*/ 13 h 46"/>
                      <a:gd name="T28" fmla="*/ 4 w 23"/>
                      <a:gd name="T29" fmla="*/ 13 h 46"/>
                      <a:gd name="T30" fmla="*/ 5 w 23"/>
                      <a:gd name="T31" fmla="*/ 14 h 46"/>
                      <a:gd name="T32" fmla="*/ 7 w 23"/>
                      <a:gd name="T33" fmla="*/ 14 h 46"/>
                      <a:gd name="T34" fmla="*/ 7 w 23"/>
                      <a:gd name="T35" fmla="*/ 0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6" y="7"/>
                        </a:lnTo>
                        <a:lnTo>
                          <a:pt x="3" y="10"/>
                        </a:lnTo>
                        <a:lnTo>
                          <a:pt x="2" y="14"/>
                        </a:lnTo>
                        <a:lnTo>
                          <a:pt x="1" y="18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2" y="31"/>
                        </a:lnTo>
                        <a:lnTo>
                          <a:pt x="3" y="35"/>
                        </a:lnTo>
                        <a:lnTo>
                          <a:pt x="6" y="38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6" name="Rectangle 14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946" y="1625"/>
                    <a:ext cx="114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57" name="Freeform 145"/>
                  <p:cNvSpPr>
                    <a:spLocks noChangeAspect="1"/>
                  </p:cNvSpPr>
                  <p:nvPr/>
                </p:nvSpPr>
                <p:spPr bwMode="auto">
                  <a:xfrm>
                    <a:off x="1061" y="1625"/>
                    <a:ext cx="7" cy="14"/>
                  </a:xfrm>
                  <a:custGeom>
                    <a:avLst/>
                    <a:gdLst>
                      <a:gd name="T0" fmla="*/ 0 w 23"/>
                      <a:gd name="T1" fmla="*/ 14 h 46"/>
                      <a:gd name="T2" fmla="*/ 2 w 23"/>
                      <a:gd name="T3" fmla="*/ 14 h 46"/>
                      <a:gd name="T4" fmla="*/ 3 w 23"/>
                      <a:gd name="T5" fmla="*/ 13 h 46"/>
                      <a:gd name="T6" fmla="*/ 4 w 23"/>
                      <a:gd name="T7" fmla="*/ 13 h 46"/>
                      <a:gd name="T8" fmla="*/ 5 w 23"/>
                      <a:gd name="T9" fmla="*/ 12 h 46"/>
                      <a:gd name="T10" fmla="*/ 6 w 23"/>
                      <a:gd name="T11" fmla="*/ 11 h 46"/>
                      <a:gd name="T12" fmla="*/ 7 w 23"/>
                      <a:gd name="T13" fmla="*/ 9 h 46"/>
                      <a:gd name="T14" fmla="*/ 7 w 23"/>
                      <a:gd name="T15" fmla="*/ 8 h 46"/>
                      <a:gd name="T16" fmla="*/ 7 w 23"/>
                      <a:gd name="T17" fmla="*/ 7 h 46"/>
                      <a:gd name="T18" fmla="*/ 7 w 23"/>
                      <a:gd name="T19" fmla="*/ 5 h 46"/>
                      <a:gd name="T20" fmla="*/ 7 w 23"/>
                      <a:gd name="T21" fmla="*/ 4 h 46"/>
                      <a:gd name="T22" fmla="*/ 6 w 23"/>
                      <a:gd name="T23" fmla="*/ 3 h 46"/>
                      <a:gd name="T24" fmla="*/ 5 w 23"/>
                      <a:gd name="T25" fmla="*/ 2 h 46"/>
                      <a:gd name="T26" fmla="*/ 4 w 23"/>
                      <a:gd name="T27" fmla="*/ 1 h 46"/>
                      <a:gd name="T28" fmla="*/ 3 w 23"/>
                      <a:gd name="T29" fmla="*/ 1 h 46"/>
                      <a:gd name="T30" fmla="*/ 2 w 23"/>
                      <a:gd name="T31" fmla="*/ 0 h 46"/>
                      <a:gd name="T32" fmla="*/ 0 w 23"/>
                      <a:gd name="T33" fmla="*/ 0 h 46"/>
                      <a:gd name="T34" fmla="*/ 0 w 23"/>
                      <a:gd name="T35" fmla="*/ 14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0" y="46"/>
                        </a:moveTo>
                        <a:lnTo>
                          <a:pt x="5" y="46"/>
                        </a:lnTo>
                        <a:lnTo>
                          <a:pt x="11" y="44"/>
                        </a:lnTo>
                        <a:lnTo>
                          <a:pt x="14" y="42"/>
                        </a:lnTo>
                        <a:lnTo>
                          <a:pt x="17" y="38"/>
                        </a:lnTo>
                        <a:lnTo>
                          <a:pt x="20" y="35"/>
                        </a:lnTo>
                        <a:lnTo>
                          <a:pt x="22" y="31"/>
                        </a:lnTo>
                        <a:lnTo>
                          <a:pt x="23" y="27"/>
                        </a:lnTo>
                        <a:lnTo>
                          <a:pt x="23" y="23"/>
                        </a:lnTo>
                        <a:lnTo>
                          <a:pt x="23" y="18"/>
                        </a:lnTo>
                        <a:lnTo>
                          <a:pt x="22" y="14"/>
                        </a:lnTo>
                        <a:lnTo>
                          <a:pt x="20" y="10"/>
                        </a:lnTo>
                        <a:lnTo>
                          <a:pt x="17" y="7"/>
                        </a:lnTo>
                        <a:lnTo>
                          <a:pt x="14" y="4"/>
                        </a:lnTo>
                        <a:lnTo>
                          <a:pt x="11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8" name="Freeform 146"/>
                  <p:cNvSpPr>
                    <a:spLocks noChangeAspect="1"/>
                  </p:cNvSpPr>
                  <p:nvPr/>
                </p:nvSpPr>
                <p:spPr bwMode="auto">
                  <a:xfrm>
                    <a:off x="946" y="2047"/>
                    <a:ext cx="7" cy="14"/>
                  </a:xfrm>
                  <a:custGeom>
                    <a:avLst/>
                    <a:gdLst>
                      <a:gd name="T0" fmla="*/ 0 w 23"/>
                      <a:gd name="T1" fmla="*/ 14 h 47"/>
                      <a:gd name="T2" fmla="*/ 2 w 23"/>
                      <a:gd name="T3" fmla="*/ 14 h 47"/>
                      <a:gd name="T4" fmla="*/ 3 w 23"/>
                      <a:gd name="T5" fmla="*/ 13 h 47"/>
                      <a:gd name="T6" fmla="*/ 5 w 23"/>
                      <a:gd name="T7" fmla="*/ 13 h 47"/>
                      <a:gd name="T8" fmla="*/ 5 w 23"/>
                      <a:gd name="T9" fmla="*/ 12 h 47"/>
                      <a:gd name="T10" fmla="*/ 6 w 23"/>
                      <a:gd name="T11" fmla="*/ 11 h 47"/>
                      <a:gd name="T12" fmla="*/ 7 w 23"/>
                      <a:gd name="T13" fmla="*/ 10 h 47"/>
                      <a:gd name="T14" fmla="*/ 7 w 23"/>
                      <a:gd name="T15" fmla="*/ 8 h 47"/>
                      <a:gd name="T16" fmla="*/ 7 w 23"/>
                      <a:gd name="T17" fmla="*/ 7 h 47"/>
                      <a:gd name="T18" fmla="*/ 7 w 23"/>
                      <a:gd name="T19" fmla="*/ 6 h 47"/>
                      <a:gd name="T20" fmla="*/ 7 w 23"/>
                      <a:gd name="T21" fmla="*/ 4 h 47"/>
                      <a:gd name="T22" fmla="*/ 6 w 23"/>
                      <a:gd name="T23" fmla="*/ 3 h 47"/>
                      <a:gd name="T24" fmla="*/ 5 w 23"/>
                      <a:gd name="T25" fmla="*/ 2 h 47"/>
                      <a:gd name="T26" fmla="*/ 5 w 23"/>
                      <a:gd name="T27" fmla="*/ 1 h 47"/>
                      <a:gd name="T28" fmla="*/ 3 w 23"/>
                      <a:gd name="T29" fmla="*/ 1 h 47"/>
                      <a:gd name="T30" fmla="*/ 2 w 23"/>
                      <a:gd name="T31" fmla="*/ 0 h 47"/>
                      <a:gd name="T32" fmla="*/ 0 w 23"/>
                      <a:gd name="T33" fmla="*/ 0 h 47"/>
                      <a:gd name="T34" fmla="*/ 0 w 23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0" y="47"/>
                        </a:moveTo>
                        <a:lnTo>
                          <a:pt x="5" y="46"/>
                        </a:lnTo>
                        <a:lnTo>
                          <a:pt x="10" y="44"/>
                        </a:lnTo>
                        <a:lnTo>
                          <a:pt x="15" y="42"/>
                        </a:lnTo>
                        <a:lnTo>
                          <a:pt x="18" y="39"/>
                        </a:lnTo>
                        <a:lnTo>
                          <a:pt x="20" y="36"/>
                        </a:lnTo>
                        <a:lnTo>
                          <a:pt x="22" y="32"/>
                        </a:lnTo>
                        <a:lnTo>
                          <a:pt x="23" y="28"/>
                        </a:lnTo>
                        <a:lnTo>
                          <a:pt x="23" y="23"/>
                        </a:lnTo>
                        <a:lnTo>
                          <a:pt x="23" y="19"/>
                        </a:lnTo>
                        <a:lnTo>
                          <a:pt x="22" y="15"/>
                        </a:lnTo>
                        <a:lnTo>
                          <a:pt x="20" y="11"/>
                        </a:lnTo>
                        <a:lnTo>
                          <a:pt x="18" y="8"/>
                        </a:lnTo>
                        <a:lnTo>
                          <a:pt x="15" y="4"/>
                        </a:lnTo>
                        <a:lnTo>
                          <a:pt x="10" y="2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9" name="Rectangle 14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832" y="2047"/>
                    <a:ext cx="114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60" name="Freeform 148"/>
                  <p:cNvSpPr>
                    <a:spLocks noChangeAspect="1"/>
                  </p:cNvSpPr>
                  <p:nvPr/>
                </p:nvSpPr>
                <p:spPr bwMode="auto">
                  <a:xfrm>
                    <a:off x="825" y="2047"/>
                    <a:ext cx="7" cy="14"/>
                  </a:xfrm>
                  <a:custGeom>
                    <a:avLst/>
                    <a:gdLst>
                      <a:gd name="T0" fmla="*/ 7 w 23"/>
                      <a:gd name="T1" fmla="*/ 0 h 47"/>
                      <a:gd name="T2" fmla="*/ 5 w 23"/>
                      <a:gd name="T3" fmla="*/ 0 h 47"/>
                      <a:gd name="T4" fmla="*/ 4 w 23"/>
                      <a:gd name="T5" fmla="*/ 1 h 47"/>
                      <a:gd name="T6" fmla="*/ 2 w 23"/>
                      <a:gd name="T7" fmla="*/ 1 h 47"/>
                      <a:gd name="T8" fmla="*/ 2 w 23"/>
                      <a:gd name="T9" fmla="*/ 2 h 47"/>
                      <a:gd name="T10" fmla="*/ 1 w 23"/>
                      <a:gd name="T11" fmla="*/ 3 h 47"/>
                      <a:gd name="T12" fmla="*/ 0 w 23"/>
                      <a:gd name="T13" fmla="*/ 4 h 47"/>
                      <a:gd name="T14" fmla="*/ 0 w 23"/>
                      <a:gd name="T15" fmla="*/ 6 h 47"/>
                      <a:gd name="T16" fmla="*/ 0 w 23"/>
                      <a:gd name="T17" fmla="*/ 7 h 47"/>
                      <a:gd name="T18" fmla="*/ 0 w 23"/>
                      <a:gd name="T19" fmla="*/ 8 h 47"/>
                      <a:gd name="T20" fmla="*/ 0 w 23"/>
                      <a:gd name="T21" fmla="*/ 10 h 47"/>
                      <a:gd name="T22" fmla="*/ 1 w 23"/>
                      <a:gd name="T23" fmla="*/ 11 h 47"/>
                      <a:gd name="T24" fmla="*/ 2 w 23"/>
                      <a:gd name="T25" fmla="*/ 12 h 47"/>
                      <a:gd name="T26" fmla="*/ 2 w 23"/>
                      <a:gd name="T27" fmla="*/ 13 h 47"/>
                      <a:gd name="T28" fmla="*/ 4 w 23"/>
                      <a:gd name="T29" fmla="*/ 13 h 47"/>
                      <a:gd name="T30" fmla="*/ 5 w 23"/>
                      <a:gd name="T31" fmla="*/ 14 h 47"/>
                      <a:gd name="T32" fmla="*/ 7 w 23"/>
                      <a:gd name="T33" fmla="*/ 14 h 47"/>
                      <a:gd name="T34" fmla="*/ 7 w 23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23" y="0"/>
                        </a:moveTo>
                        <a:lnTo>
                          <a:pt x="17" y="0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8"/>
                        </a:lnTo>
                        <a:lnTo>
                          <a:pt x="3" y="11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8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7" y="46"/>
                        </a:lnTo>
                        <a:lnTo>
                          <a:pt x="23" y="47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1" name="Freeform 149"/>
                  <p:cNvSpPr>
                    <a:spLocks noChangeAspect="1"/>
                  </p:cNvSpPr>
                  <p:nvPr/>
                </p:nvSpPr>
                <p:spPr bwMode="auto">
                  <a:xfrm>
                    <a:off x="825" y="1625"/>
                    <a:ext cx="7" cy="14"/>
                  </a:xfrm>
                  <a:custGeom>
                    <a:avLst/>
                    <a:gdLst>
                      <a:gd name="T0" fmla="*/ 7 w 23"/>
                      <a:gd name="T1" fmla="*/ 0 h 46"/>
                      <a:gd name="T2" fmla="*/ 5 w 23"/>
                      <a:gd name="T3" fmla="*/ 0 h 46"/>
                      <a:gd name="T4" fmla="*/ 4 w 23"/>
                      <a:gd name="T5" fmla="*/ 1 h 46"/>
                      <a:gd name="T6" fmla="*/ 2 w 23"/>
                      <a:gd name="T7" fmla="*/ 1 h 46"/>
                      <a:gd name="T8" fmla="*/ 2 w 23"/>
                      <a:gd name="T9" fmla="*/ 2 h 46"/>
                      <a:gd name="T10" fmla="*/ 1 w 23"/>
                      <a:gd name="T11" fmla="*/ 3 h 46"/>
                      <a:gd name="T12" fmla="*/ 0 w 23"/>
                      <a:gd name="T13" fmla="*/ 4 h 46"/>
                      <a:gd name="T14" fmla="*/ 0 w 23"/>
                      <a:gd name="T15" fmla="*/ 5 h 46"/>
                      <a:gd name="T16" fmla="*/ 0 w 23"/>
                      <a:gd name="T17" fmla="*/ 7 h 46"/>
                      <a:gd name="T18" fmla="*/ 0 w 23"/>
                      <a:gd name="T19" fmla="*/ 8 h 46"/>
                      <a:gd name="T20" fmla="*/ 0 w 23"/>
                      <a:gd name="T21" fmla="*/ 9 h 46"/>
                      <a:gd name="T22" fmla="*/ 1 w 23"/>
                      <a:gd name="T23" fmla="*/ 11 h 46"/>
                      <a:gd name="T24" fmla="*/ 2 w 23"/>
                      <a:gd name="T25" fmla="*/ 12 h 46"/>
                      <a:gd name="T26" fmla="*/ 2 w 23"/>
                      <a:gd name="T27" fmla="*/ 13 h 46"/>
                      <a:gd name="T28" fmla="*/ 4 w 23"/>
                      <a:gd name="T29" fmla="*/ 13 h 46"/>
                      <a:gd name="T30" fmla="*/ 5 w 23"/>
                      <a:gd name="T31" fmla="*/ 14 h 46"/>
                      <a:gd name="T32" fmla="*/ 7 w 23"/>
                      <a:gd name="T33" fmla="*/ 14 h 46"/>
                      <a:gd name="T34" fmla="*/ 7 w 23"/>
                      <a:gd name="T35" fmla="*/ 0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23" y="0"/>
                        </a:moveTo>
                        <a:lnTo>
                          <a:pt x="17" y="1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4"/>
                        </a:lnTo>
                        <a:lnTo>
                          <a:pt x="0" y="18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1"/>
                        </a:lnTo>
                        <a:lnTo>
                          <a:pt x="3" y="35"/>
                        </a:lnTo>
                        <a:lnTo>
                          <a:pt x="5" y="38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7" y="46"/>
                        </a:lnTo>
                        <a:lnTo>
                          <a:pt x="23" y="46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2" name="Rectangle 15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832" y="1625"/>
                    <a:ext cx="114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63" name="Freeform 151"/>
                  <p:cNvSpPr>
                    <a:spLocks noChangeAspect="1"/>
                  </p:cNvSpPr>
                  <p:nvPr/>
                </p:nvSpPr>
                <p:spPr bwMode="auto">
                  <a:xfrm>
                    <a:off x="946" y="1625"/>
                    <a:ext cx="7" cy="14"/>
                  </a:xfrm>
                  <a:custGeom>
                    <a:avLst/>
                    <a:gdLst>
                      <a:gd name="T0" fmla="*/ 0 w 23"/>
                      <a:gd name="T1" fmla="*/ 14 h 46"/>
                      <a:gd name="T2" fmla="*/ 2 w 23"/>
                      <a:gd name="T3" fmla="*/ 14 h 46"/>
                      <a:gd name="T4" fmla="*/ 3 w 23"/>
                      <a:gd name="T5" fmla="*/ 13 h 46"/>
                      <a:gd name="T6" fmla="*/ 5 w 23"/>
                      <a:gd name="T7" fmla="*/ 13 h 46"/>
                      <a:gd name="T8" fmla="*/ 5 w 23"/>
                      <a:gd name="T9" fmla="*/ 12 h 46"/>
                      <a:gd name="T10" fmla="*/ 6 w 23"/>
                      <a:gd name="T11" fmla="*/ 11 h 46"/>
                      <a:gd name="T12" fmla="*/ 7 w 23"/>
                      <a:gd name="T13" fmla="*/ 9 h 46"/>
                      <a:gd name="T14" fmla="*/ 7 w 23"/>
                      <a:gd name="T15" fmla="*/ 8 h 46"/>
                      <a:gd name="T16" fmla="*/ 7 w 23"/>
                      <a:gd name="T17" fmla="*/ 7 h 46"/>
                      <a:gd name="T18" fmla="*/ 7 w 23"/>
                      <a:gd name="T19" fmla="*/ 5 h 46"/>
                      <a:gd name="T20" fmla="*/ 7 w 23"/>
                      <a:gd name="T21" fmla="*/ 4 h 46"/>
                      <a:gd name="T22" fmla="*/ 6 w 23"/>
                      <a:gd name="T23" fmla="*/ 3 h 46"/>
                      <a:gd name="T24" fmla="*/ 5 w 23"/>
                      <a:gd name="T25" fmla="*/ 2 h 46"/>
                      <a:gd name="T26" fmla="*/ 5 w 23"/>
                      <a:gd name="T27" fmla="*/ 1 h 46"/>
                      <a:gd name="T28" fmla="*/ 3 w 23"/>
                      <a:gd name="T29" fmla="*/ 1 h 46"/>
                      <a:gd name="T30" fmla="*/ 2 w 23"/>
                      <a:gd name="T31" fmla="*/ 0 h 46"/>
                      <a:gd name="T32" fmla="*/ 0 w 23"/>
                      <a:gd name="T33" fmla="*/ 0 h 46"/>
                      <a:gd name="T34" fmla="*/ 0 w 23"/>
                      <a:gd name="T35" fmla="*/ 14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0" y="46"/>
                        </a:moveTo>
                        <a:lnTo>
                          <a:pt x="5" y="46"/>
                        </a:lnTo>
                        <a:lnTo>
                          <a:pt x="10" y="44"/>
                        </a:lnTo>
                        <a:lnTo>
                          <a:pt x="15" y="42"/>
                        </a:lnTo>
                        <a:lnTo>
                          <a:pt x="18" y="38"/>
                        </a:lnTo>
                        <a:lnTo>
                          <a:pt x="20" y="35"/>
                        </a:lnTo>
                        <a:lnTo>
                          <a:pt x="22" y="31"/>
                        </a:lnTo>
                        <a:lnTo>
                          <a:pt x="23" y="27"/>
                        </a:lnTo>
                        <a:lnTo>
                          <a:pt x="23" y="23"/>
                        </a:lnTo>
                        <a:lnTo>
                          <a:pt x="23" y="18"/>
                        </a:lnTo>
                        <a:lnTo>
                          <a:pt x="22" y="14"/>
                        </a:lnTo>
                        <a:lnTo>
                          <a:pt x="20" y="10"/>
                        </a:lnTo>
                        <a:lnTo>
                          <a:pt x="18" y="7"/>
                        </a:lnTo>
                        <a:lnTo>
                          <a:pt x="15" y="4"/>
                        </a:lnTo>
                        <a:lnTo>
                          <a:pt x="10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4" name="Freeform 152"/>
                  <p:cNvSpPr>
                    <a:spLocks noChangeAspect="1"/>
                  </p:cNvSpPr>
                  <p:nvPr/>
                </p:nvSpPr>
                <p:spPr bwMode="auto">
                  <a:xfrm>
                    <a:off x="1175" y="2047"/>
                    <a:ext cx="7" cy="14"/>
                  </a:xfrm>
                  <a:custGeom>
                    <a:avLst/>
                    <a:gdLst>
                      <a:gd name="T0" fmla="*/ 0 w 23"/>
                      <a:gd name="T1" fmla="*/ 14 h 47"/>
                      <a:gd name="T2" fmla="*/ 2 w 23"/>
                      <a:gd name="T3" fmla="*/ 14 h 47"/>
                      <a:gd name="T4" fmla="*/ 3 w 23"/>
                      <a:gd name="T5" fmla="*/ 13 h 47"/>
                      <a:gd name="T6" fmla="*/ 5 w 23"/>
                      <a:gd name="T7" fmla="*/ 13 h 47"/>
                      <a:gd name="T8" fmla="*/ 5 w 23"/>
                      <a:gd name="T9" fmla="*/ 12 h 47"/>
                      <a:gd name="T10" fmla="*/ 6 w 23"/>
                      <a:gd name="T11" fmla="*/ 11 h 47"/>
                      <a:gd name="T12" fmla="*/ 7 w 23"/>
                      <a:gd name="T13" fmla="*/ 10 h 47"/>
                      <a:gd name="T14" fmla="*/ 7 w 23"/>
                      <a:gd name="T15" fmla="*/ 8 h 47"/>
                      <a:gd name="T16" fmla="*/ 7 w 23"/>
                      <a:gd name="T17" fmla="*/ 7 h 47"/>
                      <a:gd name="T18" fmla="*/ 7 w 23"/>
                      <a:gd name="T19" fmla="*/ 6 h 47"/>
                      <a:gd name="T20" fmla="*/ 7 w 23"/>
                      <a:gd name="T21" fmla="*/ 4 h 47"/>
                      <a:gd name="T22" fmla="*/ 6 w 23"/>
                      <a:gd name="T23" fmla="*/ 3 h 47"/>
                      <a:gd name="T24" fmla="*/ 5 w 23"/>
                      <a:gd name="T25" fmla="*/ 2 h 47"/>
                      <a:gd name="T26" fmla="*/ 5 w 23"/>
                      <a:gd name="T27" fmla="*/ 1 h 47"/>
                      <a:gd name="T28" fmla="*/ 3 w 23"/>
                      <a:gd name="T29" fmla="*/ 1 h 47"/>
                      <a:gd name="T30" fmla="*/ 2 w 23"/>
                      <a:gd name="T31" fmla="*/ 0 h 47"/>
                      <a:gd name="T32" fmla="*/ 0 w 23"/>
                      <a:gd name="T33" fmla="*/ 0 h 47"/>
                      <a:gd name="T34" fmla="*/ 0 w 23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0" y="47"/>
                        </a:moveTo>
                        <a:lnTo>
                          <a:pt x="5" y="46"/>
                        </a:lnTo>
                        <a:lnTo>
                          <a:pt x="11" y="44"/>
                        </a:lnTo>
                        <a:lnTo>
                          <a:pt x="15" y="42"/>
                        </a:lnTo>
                        <a:lnTo>
                          <a:pt x="18" y="39"/>
                        </a:lnTo>
                        <a:lnTo>
                          <a:pt x="20" y="36"/>
                        </a:lnTo>
                        <a:lnTo>
                          <a:pt x="22" y="32"/>
                        </a:lnTo>
                        <a:lnTo>
                          <a:pt x="23" y="28"/>
                        </a:lnTo>
                        <a:lnTo>
                          <a:pt x="23" y="23"/>
                        </a:lnTo>
                        <a:lnTo>
                          <a:pt x="23" y="19"/>
                        </a:lnTo>
                        <a:lnTo>
                          <a:pt x="22" y="15"/>
                        </a:lnTo>
                        <a:lnTo>
                          <a:pt x="20" y="11"/>
                        </a:lnTo>
                        <a:lnTo>
                          <a:pt x="18" y="8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5" name="Rectangle 15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061" y="2047"/>
                    <a:ext cx="114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66" name="Freeform 154"/>
                  <p:cNvSpPr>
                    <a:spLocks noChangeAspect="1"/>
                  </p:cNvSpPr>
                  <p:nvPr/>
                </p:nvSpPr>
                <p:spPr bwMode="auto">
                  <a:xfrm>
                    <a:off x="1054" y="2047"/>
                    <a:ext cx="7" cy="14"/>
                  </a:xfrm>
                  <a:custGeom>
                    <a:avLst/>
                    <a:gdLst>
                      <a:gd name="T0" fmla="*/ 7 w 23"/>
                      <a:gd name="T1" fmla="*/ 0 h 47"/>
                      <a:gd name="T2" fmla="*/ 5 w 23"/>
                      <a:gd name="T3" fmla="*/ 0 h 47"/>
                      <a:gd name="T4" fmla="*/ 4 w 23"/>
                      <a:gd name="T5" fmla="*/ 1 h 47"/>
                      <a:gd name="T6" fmla="*/ 2 w 23"/>
                      <a:gd name="T7" fmla="*/ 1 h 47"/>
                      <a:gd name="T8" fmla="*/ 2 w 23"/>
                      <a:gd name="T9" fmla="*/ 2 h 47"/>
                      <a:gd name="T10" fmla="*/ 1 w 23"/>
                      <a:gd name="T11" fmla="*/ 3 h 47"/>
                      <a:gd name="T12" fmla="*/ 0 w 23"/>
                      <a:gd name="T13" fmla="*/ 4 h 47"/>
                      <a:gd name="T14" fmla="*/ 0 w 23"/>
                      <a:gd name="T15" fmla="*/ 6 h 47"/>
                      <a:gd name="T16" fmla="*/ 0 w 23"/>
                      <a:gd name="T17" fmla="*/ 7 h 47"/>
                      <a:gd name="T18" fmla="*/ 0 w 23"/>
                      <a:gd name="T19" fmla="*/ 8 h 47"/>
                      <a:gd name="T20" fmla="*/ 0 w 23"/>
                      <a:gd name="T21" fmla="*/ 10 h 47"/>
                      <a:gd name="T22" fmla="*/ 1 w 23"/>
                      <a:gd name="T23" fmla="*/ 11 h 47"/>
                      <a:gd name="T24" fmla="*/ 2 w 23"/>
                      <a:gd name="T25" fmla="*/ 12 h 47"/>
                      <a:gd name="T26" fmla="*/ 2 w 23"/>
                      <a:gd name="T27" fmla="*/ 13 h 47"/>
                      <a:gd name="T28" fmla="*/ 4 w 23"/>
                      <a:gd name="T29" fmla="*/ 13 h 47"/>
                      <a:gd name="T30" fmla="*/ 5 w 23"/>
                      <a:gd name="T31" fmla="*/ 14 h 47"/>
                      <a:gd name="T32" fmla="*/ 7 w 23"/>
                      <a:gd name="T33" fmla="*/ 14 h 47"/>
                      <a:gd name="T34" fmla="*/ 7 w 23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23" y="0"/>
                        </a:moveTo>
                        <a:lnTo>
                          <a:pt x="18" y="0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8"/>
                        </a:lnTo>
                        <a:lnTo>
                          <a:pt x="3" y="11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8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8" y="46"/>
                        </a:lnTo>
                        <a:lnTo>
                          <a:pt x="23" y="47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7" name="Freeform 155"/>
                  <p:cNvSpPr>
                    <a:spLocks noChangeAspect="1"/>
                  </p:cNvSpPr>
                  <p:nvPr/>
                </p:nvSpPr>
                <p:spPr bwMode="auto">
                  <a:xfrm>
                    <a:off x="1054" y="1625"/>
                    <a:ext cx="7" cy="14"/>
                  </a:xfrm>
                  <a:custGeom>
                    <a:avLst/>
                    <a:gdLst>
                      <a:gd name="T0" fmla="*/ 7 w 23"/>
                      <a:gd name="T1" fmla="*/ 0 h 46"/>
                      <a:gd name="T2" fmla="*/ 5 w 23"/>
                      <a:gd name="T3" fmla="*/ 0 h 46"/>
                      <a:gd name="T4" fmla="*/ 4 w 23"/>
                      <a:gd name="T5" fmla="*/ 1 h 46"/>
                      <a:gd name="T6" fmla="*/ 2 w 23"/>
                      <a:gd name="T7" fmla="*/ 1 h 46"/>
                      <a:gd name="T8" fmla="*/ 2 w 23"/>
                      <a:gd name="T9" fmla="*/ 2 h 46"/>
                      <a:gd name="T10" fmla="*/ 1 w 23"/>
                      <a:gd name="T11" fmla="*/ 3 h 46"/>
                      <a:gd name="T12" fmla="*/ 0 w 23"/>
                      <a:gd name="T13" fmla="*/ 4 h 46"/>
                      <a:gd name="T14" fmla="*/ 0 w 23"/>
                      <a:gd name="T15" fmla="*/ 5 h 46"/>
                      <a:gd name="T16" fmla="*/ 0 w 23"/>
                      <a:gd name="T17" fmla="*/ 7 h 46"/>
                      <a:gd name="T18" fmla="*/ 0 w 23"/>
                      <a:gd name="T19" fmla="*/ 8 h 46"/>
                      <a:gd name="T20" fmla="*/ 0 w 23"/>
                      <a:gd name="T21" fmla="*/ 9 h 46"/>
                      <a:gd name="T22" fmla="*/ 1 w 23"/>
                      <a:gd name="T23" fmla="*/ 11 h 46"/>
                      <a:gd name="T24" fmla="*/ 2 w 23"/>
                      <a:gd name="T25" fmla="*/ 12 h 46"/>
                      <a:gd name="T26" fmla="*/ 2 w 23"/>
                      <a:gd name="T27" fmla="*/ 13 h 46"/>
                      <a:gd name="T28" fmla="*/ 4 w 23"/>
                      <a:gd name="T29" fmla="*/ 13 h 46"/>
                      <a:gd name="T30" fmla="*/ 5 w 23"/>
                      <a:gd name="T31" fmla="*/ 14 h 46"/>
                      <a:gd name="T32" fmla="*/ 7 w 23"/>
                      <a:gd name="T33" fmla="*/ 14 h 46"/>
                      <a:gd name="T34" fmla="*/ 7 w 23"/>
                      <a:gd name="T35" fmla="*/ 0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4"/>
                        </a:lnTo>
                        <a:lnTo>
                          <a:pt x="0" y="18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1"/>
                        </a:lnTo>
                        <a:lnTo>
                          <a:pt x="3" y="35"/>
                        </a:lnTo>
                        <a:lnTo>
                          <a:pt x="5" y="38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8" name="Rectangle 15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061" y="1625"/>
                    <a:ext cx="114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69" name="Freeform 157"/>
                  <p:cNvSpPr>
                    <a:spLocks noChangeAspect="1"/>
                  </p:cNvSpPr>
                  <p:nvPr/>
                </p:nvSpPr>
                <p:spPr bwMode="auto">
                  <a:xfrm>
                    <a:off x="1175" y="1625"/>
                    <a:ext cx="7" cy="14"/>
                  </a:xfrm>
                  <a:custGeom>
                    <a:avLst/>
                    <a:gdLst>
                      <a:gd name="T0" fmla="*/ 0 w 23"/>
                      <a:gd name="T1" fmla="*/ 14 h 46"/>
                      <a:gd name="T2" fmla="*/ 2 w 23"/>
                      <a:gd name="T3" fmla="*/ 14 h 46"/>
                      <a:gd name="T4" fmla="*/ 3 w 23"/>
                      <a:gd name="T5" fmla="*/ 13 h 46"/>
                      <a:gd name="T6" fmla="*/ 5 w 23"/>
                      <a:gd name="T7" fmla="*/ 13 h 46"/>
                      <a:gd name="T8" fmla="*/ 5 w 23"/>
                      <a:gd name="T9" fmla="*/ 12 h 46"/>
                      <a:gd name="T10" fmla="*/ 6 w 23"/>
                      <a:gd name="T11" fmla="*/ 11 h 46"/>
                      <a:gd name="T12" fmla="*/ 7 w 23"/>
                      <a:gd name="T13" fmla="*/ 9 h 46"/>
                      <a:gd name="T14" fmla="*/ 7 w 23"/>
                      <a:gd name="T15" fmla="*/ 8 h 46"/>
                      <a:gd name="T16" fmla="*/ 7 w 23"/>
                      <a:gd name="T17" fmla="*/ 7 h 46"/>
                      <a:gd name="T18" fmla="*/ 7 w 23"/>
                      <a:gd name="T19" fmla="*/ 5 h 46"/>
                      <a:gd name="T20" fmla="*/ 7 w 23"/>
                      <a:gd name="T21" fmla="*/ 4 h 46"/>
                      <a:gd name="T22" fmla="*/ 6 w 23"/>
                      <a:gd name="T23" fmla="*/ 3 h 46"/>
                      <a:gd name="T24" fmla="*/ 5 w 23"/>
                      <a:gd name="T25" fmla="*/ 2 h 46"/>
                      <a:gd name="T26" fmla="*/ 5 w 23"/>
                      <a:gd name="T27" fmla="*/ 1 h 46"/>
                      <a:gd name="T28" fmla="*/ 3 w 23"/>
                      <a:gd name="T29" fmla="*/ 1 h 46"/>
                      <a:gd name="T30" fmla="*/ 2 w 23"/>
                      <a:gd name="T31" fmla="*/ 0 h 46"/>
                      <a:gd name="T32" fmla="*/ 0 w 23"/>
                      <a:gd name="T33" fmla="*/ 0 h 46"/>
                      <a:gd name="T34" fmla="*/ 0 w 23"/>
                      <a:gd name="T35" fmla="*/ 14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0" y="46"/>
                        </a:moveTo>
                        <a:lnTo>
                          <a:pt x="5" y="46"/>
                        </a:lnTo>
                        <a:lnTo>
                          <a:pt x="11" y="44"/>
                        </a:lnTo>
                        <a:lnTo>
                          <a:pt x="15" y="42"/>
                        </a:lnTo>
                        <a:lnTo>
                          <a:pt x="18" y="38"/>
                        </a:lnTo>
                        <a:lnTo>
                          <a:pt x="20" y="35"/>
                        </a:lnTo>
                        <a:lnTo>
                          <a:pt x="22" y="31"/>
                        </a:lnTo>
                        <a:lnTo>
                          <a:pt x="23" y="27"/>
                        </a:lnTo>
                        <a:lnTo>
                          <a:pt x="23" y="23"/>
                        </a:lnTo>
                        <a:lnTo>
                          <a:pt x="23" y="18"/>
                        </a:lnTo>
                        <a:lnTo>
                          <a:pt x="22" y="14"/>
                        </a:lnTo>
                        <a:lnTo>
                          <a:pt x="20" y="10"/>
                        </a:lnTo>
                        <a:lnTo>
                          <a:pt x="18" y="7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0" name="Freeform 158"/>
                  <p:cNvSpPr>
                    <a:spLocks noChangeAspect="1"/>
                  </p:cNvSpPr>
                  <p:nvPr/>
                </p:nvSpPr>
                <p:spPr bwMode="auto">
                  <a:xfrm>
                    <a:off x="1954" y="1618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5 w 24"/>
                      <a:gd name="T3" fmla="*/ 1 h 49"/>
                      <a:gd name="T4" fmla="*/ 4 w 24"/>
                      <a:gd name="T5" fmla="*/ 1 h 49"/>
                      <a:gd name="T6" fmla="*/ 3 w 24"/>
                      <a:gd name="T7" fmla="*/ 3 h 49"/>
                      <a:gd name="T8" fmla="*/ 2 w 24"/>
                      <a:gd name="T9" fmla="*/ 4 h 49"/>
                      <a:gd name="T10" fmla="*/ 1 w 24"/>
                      <a:gd name="T11" fmla="*/ 5 h 49"/>
                      <a:gd name="T12" fmla="*/ 0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1 h 49"/>
                      <a:gd name="T18" fmla="*/ 0 w 24"/>
                      <a:gd name="T19" fmla="*/ 12 h 49"/>
                      <a:gd name="T20" fmla="*/ 0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8 h 49"/>
                      <a:gd name="T26" fmla="*/ 3 w 24"/>
                      <a:gd name="T27" fmla="*/ 19 h 49"/>
                      <a:gd name="T28" fmla="*/ 4 w 24"/>
                      <a:gd name="T29" fmla="*/ 20 h 49"/>
                      <a:gd name="T30" fmla="*/ 5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8" y="2"/>
                        </a:lnTo>
                        <a:lnTo>
                          <a:pt x="14" y="3"/>
                        </a:lnTo>
                        <a:lnTo>
                          <a:pt x="10" y="6"/>
                        </a:lnTo>
                        <a:lnTo>
                          <a:pt x="6" y="9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6" y="42"/>
                        </a:lnTo>
                        <a:lnTo>
                          <a:pt x="10" y="44"/>
                        </a:lnTo>
                        <a:lnTo>
                          <a:pt x="14" y="47"/>
                        </a:lnTo>
                        <a:lnTo>
                          <a:pt x="18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1" name="Rectangle 15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961" y="1618"/>
                    <a:ext cx="107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72" name="Freeform 160"/>
                  <p:cNvSpPr>
                    <a:spLocks noChangeAspect="1"/>
                  </p:cNvSpPr>
                  <p:nvPr/>
                </p:nvSpPr>
                <p:spPr bwMode="auto">
                  <a:xfrm>
                    <a:off x="2068" y="1618"/>
                    <a:ext cx="7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2 w 24"/>
                      <a:gd name="T3" fmla="*/ 21 h 49"/>
                      <a:gd name="T4" fmla="*/ 3 w 24"/>
                      <a:gd name="T5" fmla="*/ 20 h 49"/>
                      <a:gd name="T6" fmla="*/ 4 w 24"/>
                      <a:gd name="T7" fmla="*/ 19 h 49"/>
                      <a:gd name="T8" fmla="*/ 5 w 24"/>
                      <a:gd name="T9" fmla="*/ 18 h 49"/>
                      <a:gd name="T10" fmla="*/ 6 w 24"/>
                      <a:gd name="T11" fmla="*/ 16 h 49"/>
                      <a:gd name="T12" fmla="*/ 7 w 24"/>
                      <a:gd name="T13" fmla="*/ 14 h 49"/>
                      <a:gd name="T14" fmla="*/ 7 w 24"/>
                      <a:gd name="T15" fmla="*/ 12 h 49"/>
                      <a:gd name="T16" fmla="*/ 7 w 24"/>
                      <a:gd name="T17" fmla="*/ 11 h 49"/>
                      <a:gd name="T18" fmla="*/ 7 w 24"/>
                      <a:gd name="T19" fmla="*/ 9 h 49"/>
                      <a:gd name="T20" fmla="*/ 7 w 24"/>
                      <a:gd name="T21" fmla="*/ 7 h 49"/>
                      <a:gd name="T22" fmla="*/ 6 w 24"/>
                      <a:gd name="T23" fmla="*/ 5 h 49"/>
                      <a:gd name="T24" fmla="*/ 5 w 24"/>
                      <a:gd name="T25" fmla="*/ 4 h 49"/>
                      <a:gd name="T26" fmla="*/ 4 w 24"/>
                      <a:gd name="T27" fmla="*/ 3 h 49"/>
                      <a:gd name="T28" fmla="*/ 3 w 24"/>
                      <a:gd name="T29" fmla="*/ 1 h 49"/>
                      <a:gd name="T30" fmla="*/ 2 w 24"/>
                      <a:gd name="T31" fmla="*/ 1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0" y="47"/>
                        </a:lnTo>
                        <a:lnTo>
                          <a:pt x="14" y="44"/>
                        </a:lnTo>
                        <a:lnTo>
                          <a:pt x="17" y="42"/>
                        </a:lnTo>
                        <a:lnTo>
                          <a:pt x="21" y="37"/>
                        </a:lnTo>
                        <a:lnTo>
                          <a:pt x="23" y="33"/>
                        </a:lnTo>
                        <a:lnTo>
                          <a:pt x="24" y="29"/>
                        </a:lnTo>
                        <a:lnTo>
                          <a:pt x="24" y="25"/>
                        </a:lnTo>
                        <a:lnTo>
                          <a:pt x="24" y="20"/>
                        </a:lnTo>
                        <a:lnTo>
                          <a:pt x="23" y="16"/>
                        </a:lnTo>
                        <a:lnTo>
                          <a:pt x="21" y="12"/>
                        </a:lnTo>
                        <a:lnTo>
                          <a:pt x="17" y="9"/>
                        </a:lnTo>
                        <a:lnTo>
                          <a:pt x="14" y="6"/>
                        </a:lnTo>
                        <a:lnTo>
                          <a:pt x="10" y="3"/>
                        </a:lnTo>
                        <a:lnTo>
                          <a:pt x="6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3" name="Freeform 161"/>
                  <p:cNvSpPr>
                    <a:spLocks noChangeAspect="1"/>
                  </p:cNvSpPr>
                  <p:nvPr/>
                </p:nvSpPr>
                <p:spPr bwMode="auto">
                  <a:xfrm>
                    <a:off x="2061" y="2047"/>
                    <a:ext cx="7" cy="21"/>
                  </a:xfrm>
                  <a:custGeom>
                    <a:avLst/>
                    <a:gdLst>
                      <a:gd name="T0" fmla="*/ 0 w 25"/>
                      <a:gd name="T1" fmla="*/ 21 h 49"/>
                      <a:gd name="T2" fmla="*/ 2 w 25"/>
                      <a:gd name="T3" fmla="*/ 21 h 49"/>
                      <a:gd name="T4" fmla="*/ 3 w 25"/>
                      <a:gd name="T5" fmla="*/ 20 h 49"/>
                      <a:gd name="T6" fmla="*/ 4 w 25"/>
                      <a:gd name="T7" fmla="*/ 18 h 49"/>
                      <a:gd name="T8" fmla="*/ 5 w 25"/>
                      <a:gd name="T9" fmla="*/ 17 h 49"/>
                      <a:gd name="T10" fmla="*/ 6 w 25"/>
                      <a:gd name="T11" fmla="*/ 16 h 49"/>
                      <a:gd name="T12" fmla="*/ 6 w 25"/>
                      <a:gd name="T13" fmla="*/ 14 h 49"/>
                      <a:gd name="T14" fmla="*/ 7 w 25"/>
                      <a:gd name="T15" fmla="*/ 12 h 49"/>
                      <a:gd name="T16" fmla="*/ 7 w 25"/>
                      <a:gd name="T17" fmla="*/ 10 h 49"/>
                      <a:gd name="T18" fmla="*/ 7 w 25"/>
                      <a:gd name="T19" fmla="*/ 9 h 49"/>
                      <a:gd name="T20" fmla="*/ 6 w 25"/>
                      <a:gd name="T21" fmla="*/ 7 h 49"/>
                      <a:gd name="T22" fmla="*/ 6 w 25"/>
                      <a:gd name="T23" fmla="*/ 5 h 49"/>
                      <a:gd name="T24" fmla="*/ 5 w 25"/>
                      <a:gd name="T25" fmla="*/ 3 h 49"/>
                      <a:gd name="T26" fmla="*/ 4 w 25"/>
                      <a:gd name="T27" fmla="*/ 2 h 49"/>
                      <a:gd name="T28" fmla="*/ 3 w 25"/>
                      <a:gd name="T29" fmla="*/ 1 h 49"/>
                      <a:gd name="T30" fmla="*/ 2 w 25"/>
                      <a:gd name="T31" fmla="*/ 0 h 49"/>
                      <a:gd name="T32" fmla="*/ 0 w 25"/>
                      <a:gd name="T33" fmla="*/ 0 h 49"/>
                      <a:gd name="T34" fmla="*/ 0 w 25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1" y="47"/>
                        </a:lnTo>
                        <a:lnTo>
                          <a:pt x="15" y="43"/>
                        </a:lnTo>
                        <a:lnTo>
                          <a:pt x="18" y="40"/>
                        </a:lnTo>
                        <a:lnTo>
                          <a:pt x="22" y="37"/>
                        </a:lnTo>
                        <a:lnTo>
                          <a:pt x="23" y="33"/>
                        </a:lnTo>
                        <a:lnTo>
                          <a:pt x="24" y="29"/>
                        </a:lnTo>
                        <a:lnTo>
                          <a:pt x="25" y="24"/>
                        </a:lnTo>
                        <a:lnTo>
                          <a:pt x="24" y="20"/>
                        </a:lnTo>
                        <a:lnTo>
                          <a:pt x="23" y="16"/>
                        </a:lnTo>
                        <a:lnTo>
                          <a:pt x="22" y="12"/>
                        </a:lnTo>
                        <a:lnTo>
                          <a:pt x="18" y="8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6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4" name="Rectangle 16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961" y="2047"/>
                    <a:ext cx="100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75" name="Freeform 163"/>
                  <p:cNvSpPr>
                    <a:spLocks noChangeAspect="1"/>
                  </p:cNvSpPr>
                  <p:nvPr/>
                </p:nvSpPr>
                <p:spPr bwMode="auto">
                  <a:xfrm>
                    <a:off x="1954" y="2047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5 w 24"/>
                      <a:gd name="T3" fmla="*/ 0 h 49"/>
                      <a:gd name="T4" fmla="*/ 4 w 24"/>
                      <a:gd name="T5" fmla="*/ 1 h 49"/>
                      <a:gd name="T6" fmla="*/ 3 w 24"/>
                      <a:gd name="T7" fmla="*/ 2 h 49"/>
                      <a:gd name="T8" fmla="*/ 2 w 24"/>
                      <a:gd name="T9" fmla="*/ 3 h 49"/>
                      <a:gd name="T10" fmla="*/ 1 w 24"/>
                      <a:gd name="T11" fmla="*/ 5 h 49"/>
                      <a:gd name="T12" fmla="*/ 0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0 h 49"/>
                      <a:gd name="T18" fmla="*/ 0 w 24"/>
                      <a:gd name="T19" fmla="*/ 12 h 49"/>
                      <a:gd name="T20" fmla="*/ 0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7 h 49"/>
                      <a:gd name="T26" fmla="*/ 3 w 24"/>
                      <a:gd name="T27" fmla="*/ 18 h 49"/>
                      <a:gd name="T28" fmla="*/ 4 w 24"/>
                      <a:gd name="T29" fmla="*/ 20 h 49"/>
                      <a:gd name="T30" fmla="*/ 5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6" y="8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6" y="40"/>
                        </a:lnTo>
                        <a:lnTo>
                          <a:pt x="10" y="43"/>
                        </a:lnTo>
                        <a:lnTo>
                          <a:pt x="14" y="47"/>
                        </a:lnTo>
                        <a:lnTo>
                          <a:pt x="18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6" name="Freeform 164"/>
                  <p:cNvSpPr>
                    <a:spLocks noChangeAspect="1"/>
                  </p:cNvSpPr>
                  <p:nvPr/>
                </p:nvSpPr>
                <p:spPr bwMode="auto">
                  <a:xfrm>
                    <a:off x="1625" y="2047"/>
                    <a:ext cx="7" cy="21"/>
                  </a:xfrm>
                  <a:custGeom>
                    <a:avLst/>
                    <a:gdLst>
                      <a:gd name="T0" fmla="*/ 0 w 23"/>
                      <a:gd name="T1" fmla="*/ 21 h 49"/>
                      <a:gd name="T2" fmla="*/ 2 w 23"/>
                      <a:gd name="T3" fmla="*/ 21 h 49"/>
                      <a:gd name="T4" fmla="*/ 3 w 23"/>
                      <a:gd name="T5" fmla="*/ 20 h 49"/>
                      <a:gd name="T6" fmla="*/ 4 w 23"/>
                      <a:gd name="T7" fmla="*/ 18 h 49"/>
                      <a:gd name="T8" fmla="*/ 5 w 23"/>
                      <a:gd name="T9" fmla="*/ 17 h 49"/>
                      <a:gd name="T10" fmla="*/ 6 w 23"/>
                      <a:gd name="T11" fmla="*/ 16 h 49"/>
                      <a:gd name="T12" fmla="*/ 7 w 23"/>
                      <a:gd name="T13" fmla="*/ 14 h 49"/>
                      <a:gd name="T14" fmla="*/ 7 w 23"/>
                      <a:gd name="T15" fmla="*/ 12 h 49"/>
                      <a:gd name="T16" fmla="*/ 7 w 23"/>
                      <a:gd name="T17" fmla="*/ 10 h 49"/>
                      <a:gd name="T18" fmla="*/ 7 w 23"/>
                      <a:gd name="T19" fmla="*/ 9 h 49"/>
                      <a:gd name="T20" fmla="*/ 7 w 23"/>
                      <a:gd name="T21" fmla="*/ 7 h 49"/>
                      <a:gd name="T22" fmla="*/ 6 w 23"/>
                      <a:gd name="T23" fmla="*/ 5 h 49"/>
                      <a:gd name="T24" fmla="*/ 5 w 23"/>
                      <a:gd name="T25" fmla="*/ 3 h 49"/>
                      <a:gd name="T26" fmla="*/ 4 w 23"/>
                      <a:gd name="T27" fmla="*/ 2 h 49"/>
                      <a:gd name="T28" fmla="*/ 3 w 23"/>
                      <a:gd name="T29" fmla="*/ 1 h 49"/>
                      <a:gd name="T30" fmla="*/ 2 w 23"/>
                      <a:gd name="T31" fmla="*/ 0 h 49"/>
                      <a:gd name="T32" fmla="*/ 0 w 23"/>
                      <a:gd name="T33" fmla="*/ 0 h 49"/>
                      <a:gd name="T34" fmla="*/ 0 w 23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0" y="47"/>
                        </a:lnTo>
                        <a:lnTo>
                          <a:pt x="14" y="43"/>
                        </a:lnTo>
                        <a:lnTo>
                          <a:pt x="18" y="40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3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8"/>
                        </a:lnTo>
                        <a:lnTo>
                          <a:pt x="14" y="4"/>
                        </a:lnTo>
                        <a:lnTo>
                          <a:pt x="10" y="2"/>
                        </a:lnTo>
                        <a:lnTo>
                          <a:pt x="6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7" name="Rectangle 16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511" y="2047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78" name="Freeform 166"/>
                  <p:cNvSpPr>
                    <a:spLocks noChangeAspect="1"/>
                  </p:cNvSpPr>
                  <p:nvPr/>
                </p:nvSpPr>
                <p:spPr bwMode="auto">
                  <a:xfrm>
                    <a:off x="1504" y="2047"/>
                    <a:ext cx="7" cy="21"/>
                  </a:xfrm>
                  <a:custGeom>
                    <a:avLst/>
                    <a:gdLst>
                      <a:gd name="T0" fmla="*/ 7 w 23"/>
                      <a:gd name="T1" fmla="*/ 0 h 49"/>
                      <a:gd name="T2" fmla="*/ 5 w 23"/>
                      <a:gd name="T3" fmla="*/ 0 h 49"/>
                      <a:gd name="T4" fmla="*/ 4 w 23"/>
                      <a:gd name="T5" fmla="*/ 1 h 49"/>
                      <a:gd name="T6" fmla="*/ 2 w 23"/>
                      <a:gd name="T7" fmla="*/ 2 h 49"/>
                      <a:gd name="T8" fmla="*/ 2 w 23"/>
                      <a:gd name="T9" fmla="*/ 3 h 49"/>
                      <a:gd name="T10" fmla="*/ 1 w 23"/>
                      <a:gd name="T11" fmla="*/ 5 h 49"/>
                      <a:gd name="T12" fmla="*/ 0 w 23"/>
                      <a:gd name="T13" fmla="*/ 7 h 49"/>
                      <a:gd name="T14" fmla="*/ 0 w 23"/>
                      <a:gd name="T15" fmla="*/ 9 h 49"/>
                      <a:gd name="T16" fmla="*/ 0 w 23"/>
                      <a:gd name="T17" fmla="*/ 10 h 49"/>
                      <a:gd name="T18" fmla="*/ 0 w 23"/>
                      <a:gd name="T19" fmla="*/ 12 h 49"/>
                      <a:gd name="T20" fmla="*/ 0 w 23"/>
                      <a:gd name="T21" fmla="*/ 14 h 49"/>
                      <a:gd name="T22" fmla="*/ 1 w 23"/>
                      <a:gd name="T23" fmla="*/ 16 h 49"/>
                      <a:gd name="T24" fmla="*/ 2 w 23"/>
                      <a:gd name="T25" fmla="*/ 17 h 49"/>
                      <a:gd name="T26" fmla="*/ 2 w 23"/>
                      <a:gd name="T27" fmla="*/ 18 h 49"/>
                      <a:gd name="T28" fmla="*/ 4 w 23"/>
                      <a:gd name="T29" fmla="*/ 20 h 49"/>
                      <a:gd name="T30" fmla="*/ 5 w 23"/>
                      <a:gd name="T31" fmla="*/ 21 h 49"/>
                      <a:gd name="T32" fmla="*/ 7 w 23"/>
                      <a:gd name="T33" fmla="*/ 21 h 49"/>
                      <a:gd name="T34" fmla="*/ 7 w 23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3" y="2"/>
                        </a:lnTo>
                        <a:lnTo>
                          <a:pt x="8" y="4"/>
                        </a:lnTo>
                        <a:lnTo>
                          <a:pt x="5" y="8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5" y="40"/>
                        </a:lnTo>
                        <a:lnTo>
                          <a:pt x="8" y="43"/>
                        </a:lnTo>
                        <a:lnTo>
                          <a:pt x="13" y="47"/>
                        </a:lnTo>
                        <a:lnTo>
                          <a:pt x="18" y="48"/>
                        </a:lnTo>
                        <a:lnTo>
                          <a:pt x="23" y="49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9" name="Freeform 167"/>
                  <p:cNvSpPr>
                    <a:spLocks noChangeAspect="1"/>
                  </p:cNvSpPr>
                  <p:nvPr/>
                </p:nvSpPr>
                <p:spPr bwMode="auto">
                  <a:xfrm>
                    <a:off x="1504" y="1618"/>
                    <a:ext cx="7" cy="21"/>
                  </a:xfrm>
                  <a:custGeom>
                    <a:avLst/>
                    <a:gdLst>
                      <a:gd name="T0" fmla="*/ 7 w 23"/>
                      <a:gd name="T1" fmla="*/ 0 h 49"/>
                      <a:gd name="T2" fmla="*/ 5 w 23"/>
                      <a:gd name="T3" fmla="*/ 1 h 49"/>
                      <a:gd name="T4" fmla="*/ 4 w 23"/>
                      <a:gd name="T5" fmla="*/ 1 h 49"/>
                      <a:gd name="T6" fmla="*/ 2 w 23"/>
                      <a:gd name="T7" fmla="*/ 3 h 49"/>
                      <a:gd name="T8" fmla="*/ 2 w 23"/>
                      <a:gd name="T9" fmla="*/ 4 h 49"/>
                      <a:gd name="T10" fmla="*/ 1 w 23"/>
                      <a:gd name="T11" fmla="*/ 5 h 49"/>
                      <a:gd name="T12" fmla="*/ 0 w 23"/>
                      <a:gd name="T13" fmla="*/ 7 h 49"/>
                      <a:gd name="T14" fmla="*/ 0 w 23"/>
                      <a:gd name="T15" fmla="*/ 9 h 49"/>
                      <a:gd name="T16" fmla="*/ 0 w 23"/>
                      <a:gd name="T17" fmla="*/ 11 h 49"/>
                      <a:gd name="T18" fmla="*/ 0 w 23"/>
                      <a:gd name="T19" fmla="*/ 12 h 49"/>
                      <a:gd name="T20" fmla="*/ 0 w 23"/>
                      <a:gd name="T21" fmla="*/ 14 h 49"/>
                      <a:gd name="T22" fmla="*/ 1 w 23"/>
                      <a:gd name="T23" fmla="*/ 16 h 49"/>
                      <a:gd name="T24" fmla="*/ 2 w 23"/>
                      <a:gd name="T25" fmla="*/ 18 h 49"/>
                      <a:gd name="T26" fmla="*/ 2 w 23"/>
                      <a:gd name="T27" fmla="*/ 19 h 49"/>
                      <a:gd name="T28" fmla="*/ 4 w 23"/>
                      <a:gd name="T29" fmla="*/ 20 h 49"/>
                      <a:gd name="T30" fmla="*/ 5 w 23"/>
                      <a:gd name="T31" fmla="*/ 21 h 49"/>
                      <a:gd name="T32" fmla="*/ 7 w 23"/>
                      <a:gd name="T33" fmla="*/ 21 h 49"/>
                      <a:gd name="T34" fmla="*/ 7 w 23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23" y="0"/>
                        </a:moveTo>
                        <a:lnTo>
                          <a:pt x="18" y="2"/>
                        </a:lnTo>
                        <a:lnTo>
                          <a:pt x="13" y="3"/>
                        </a:lnTo>
                        <a:lnTo>
                          <a:pt x="8" y="6"/>
                        </a:lnTo>
                        <a:lnTo>
                          <a:pt x="5" y="9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5" y="42"/>
                        </a:lnTo>
                        <a:lnTo>
                          <a:pt x="8" y="44"/>
                        </a:lnTo>
                        <a:lnTo>
                          <a:pt x="13" y="47"/>
                        </a:lnTo>
                        <a:lnTo>
                          <a:pt x="18" y="48"/>
                        </a:lnTo>
                        <a:lnTo>
                          <a:pt x="23" y="49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0" name="Rectangle 16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511" y="1618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81" name="Freeform 169"/>
                  <p:cNvSpPr>
                    <a:spLocks noChangeAspect="1"/>
                  </p:cNvSpPr>
                  <p:nvPr/>
                </p:nvSpPr>
                <p:spPr bwMode="auto">
                  <a:xfrm>
                    <a:off x="1625" y="1618"/>
                    <a:ext cx="7" cy="21"/>
                  </a:xfrm>
                  <a:custGeom>
                    <a:avLst/>
                    <a:gdLst>
                      <a:gd name="T0" fmla="*/ 0 w 23"/>
                      <a:gd name="T1" fmla="*/ 21 h 49"/>
                      <a:gd name="T2" fmla="*/ 2 w 23"/>
                      <a:gd name="T3" fmla="*/ 21 h 49"/>
                      <a:gd name="T4" fmla="*/ 3 w 23"/>
                      <a:gd name="T5" fmla="*/ 20 h 49"/>
                      <a:gd name="T6" fmla="*/ 4 w 23"/>
                      <a:gd name="T7" fmla="*/ 19 h 49"/>
                      <a:gd name="T8" fmla="*/ 5 w 23"/>
                      <a:gd name="T9" fmla="*/ 18 h 49"/>
                      <a:gd name="T10" fmla="*/ 6 w 23"/>
                      <a:gd name="T11" fmla="*/ 16 h 49"/>
                      <a:gd name="T12" fmla="*/ 7 w 23"/>
                      <a:gd name="T13" fmla="*/ 14 h 49"/>
                      <a:gd name="T14" fmla="*/ 7 w 23"/>
                      <a:gd name="T15" fmla="*/ 12 h 49"/>
                      <a:gd name="T16" fmla="*/ 7 w 23"/>
                      <a:gd name="T17" fmla="*/ 11 h 49"/>
                      <a:gd name="T18" fmla="*/ 7 w 23"/>
                      <a:gd name="T19" fmla="*/ 9 h 49"/>
                      <a:gd name="T20" fmla="*/ 7 w 23"/>
                      <a:gd name="T21" fmla="*/ 7 h 49"/>
                      <a:gd name="T22" fmla="*/ 6 w 23"/>
                      <a:gd name="T23" fmla="*/ 5 h 49"/>
                      <a:gd name="T24" fmla="*/ 5 w 23"/>
                      <a:gd name="T25" fmla="*/ 4 h 49"/>
                      <a:gd name="T26" fmla="*/ 4 w 23"/>
                      <a:gd name="T27" fmla="*/ 3 h 49"/>
                      <a:gd name="T28" fmla="*/ 3 w 23"/>
                      <a:gd name="T29" fmla="*/ 1 h 49"/>
                      <a:gd name="T30" fmla="*/ 2 w 23"/>
                      <a:gd name="T31" fmla="*/ 1 h 49"/>
                      <a:gd name="T32" fmla="*/ 0 w 23"/>
                      <a:gd name="T33" fmla="*/ 0 h 49"/>
                      <a:gd name="T34" fmla="*/ 0 w 23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0" y="47"/>
                        </a:lnTo>
                        <a:lnTo>
                          <a:pt x="14" y="44"/>
                        </a:lnTo>
                        <a:lnTo>
                          <a:pt x="18" y="42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3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9"/>
                        </a:lnTo>
                        <a:lnTo>
                          <a:pt x="14" y="6"/>
                        </a:lnTo>
                        <a:lnTo>
                          <a:pt x="10" y="3"/>
                        </a:lnTo>
                        <a:lnTo>
                          <a:pt x="6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2" name="Freeform 170"/>
                  <p:cNvSpPr>
                    <a:spLocks noChangeAspect="1"/>
                  </p:cNvSpPr>
                  <p:nvPr/>
                </p:nvSpPr>
                <p:spPr bwMode="auto">
                  <a:xfrm>
                    <a:off x="1397" y="2047"/>
                    <a:ext cx="7" cy="21"/>
                  </a:xfrm>
                  <a:custGeom>
                    <a:avLst/>
                    <a:gdLst>
                      <a:gd name="T0" fmla="*/ 0 w 23"/>
                      <a:gd name="T1" fmla="*/ 21 h 49"/>
                      <a:gd name="T2" fmla="*/ 2 w 23"/>
                      <a:gd name="T3" fmla="*/ 21 h 49"/>
                      <a:gd name="T4" fmla="*/ 3 w 23"/>
                      <a:gd name="T5" fmla="*/ 20 h 49"/>
                      <a:gd name="T6" fmla="*/ 4 w 23"/>
                      <a:gd name="T7" fmla="*/ 18 h 49"/>
                      <a:gd name="T8" fmla="*/ 5 w 23"/>
                      <a:gd name="T9" fmla="*/ 17 h 49"/>
                      <a:gd name="T10" fmla="*/ 6 w 23"/>
                      <a:gd name="T11" fmla="*/ 16 h 49"/>
                      <a:gd name="T12" fmla="*/ 7 w 23"/>
                      <a:gd name="T13" fmla="*/ 14 h 49"/>
                      <a:gd name="T14" fmla="*/ 7 w 23"/>
                      <a:gd name="T15" fmla="*/ 12 h 49"/>
                      <a:gd name="T16" fmla="*/ 7 w 23"/>
                      <a:gd name="T17" fmla="*/ 10 h 49"/>
                      <a:gd name="T18" fmla="*/ 7 w 23"/>
                      <a:gd name="T19" fmla="*/ 9 h 49"/>
                      <a:gd name="T20" fmla="*/ 7 w 23"/>
                      <a:gd name="T21" fmla="*/ 7 h 49"/>
                      <a:gd name="T22" fmla="*/ 6 w 23"/>
                      <a:gd name="T23" fmla="*/ 5 h 49"/>
                      <a:gd name="T24" fmla="*/ 5 w 23"/>
                      <a:gd name="T25" fmla="*/ 3 h 49"/>
                      <a:gd name="T26" fmla="*/ 4 w 23"/>
                      <a:gd name="T27" fmla="*/ 2 h 49"/>
                      <a:gd name="T28" fmla="*/ 3 w 23"/>
                      <a:gd name="T29" fmla="*/ 1 h 49"/>
                      <a:gd name="T30" fmla="*/ 2 w 23"/>
                      <a:gd name="T31" fmla="*/ 0 h 49"/>
                      <a:gd name="T32" fmla="*/ 0 w 23"/>
                      <a:gd name="T33" fmla="*/ 0 h 49"/>
                      <a:gd name="T34" fmla="*/ 0 w 23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0" y="49"/>
                        </a:moveTo>
                        <a:lnTo>
                          <a:pt x="5" y="48"/>
                        </a:lnTo>
                        <a:lnTo>
                          <a:pt x="10" y="47"/>
                        </a:lnTo>
                        <a:lnTo>
                          <a:pt x="14" y="43"/>
                        </a:lnTo>
                        <a:lnTo>
                          <a:pt x="18" y="40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3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8"/>
                        </a:lnTo>
                        <a:lnTo>
                          <a:pt x="14" y="4"/>
                        </a:lnTo>
                        <a:lnTo>
                          <a:pt x="10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3" name="Rectangle 17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282" y="2047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84" name="Freeform 172"/>
                  <p:cNvSpPr>
                    <a:spLocks noChangeAspect="1"/>
                  </p:cNvSpPr>
                  <p:nvPr/>
                </p:nvSpPr>
                <p:spPr bwMode="auto">
                  <a:xfrm>
                    <a:off x="1275" y="2047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6 w 24"/>
                      <a:gd name="T3" fmla="*/ 0 h 49"/>
                      <a:gd name="T4" fmla="*/ 4 w 24"/>
                      <a:gd name="T5" fmla="*/ 1 h 49"/>
                      <a:gd name="T6" fmla="*/ 3 w 24"/>
                      <a:gd name="T7" fmla="*/ 2 h 49"/>
                      <a:gd name="T8" fmla="*/ 2 w 24"/>
                      <a:gd name="T9" fmla="*/ 3 h 49"/>
                      <a:gd name="T10" fmla="*/ 1 w 24"/>
                      <a:gd name="T11" fmla="*/ 5 h 49"/>
                      <a:gd name="T12" fmla="*/ 1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0 h 49"/>
                      <a:gd name="T18" fmla="*/ 0 w 24"/>
                      <a:gd name="T19" fmla="*/ 12 h 49"/>
                      <a:gd name="T20" fmla="*/ 1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7 h 49"/>
                      <a:gd name="T26" fmla="*/ 3 w 24"/>
                      <a:gd name="T27" fmla="*/ 18 h 49"/>
                      <a:gd name="T28" fmla="*/ 4 w 24"/>
                      <a:gd name="T29" fmla="*/ 20 h 49"/>
                      <a:gd name="T30" fmla="*/ 6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9" y="4"/>
                        </a:lnTo>
                        <a:lnTo>
                          <a:pt x="6" y="8"/>
                        </a:lnTo>
                        <a:lnTo>
                          <a:pt x="3" y="12"/>
                        </a:lnTo>
                        <a:lnTo>
                          <a:pt x="2" y="16"/>
                        </a:lnTo>
                        <a:lnTo>
                          <a:pt x="1" y="20"/>
                        </a:lnTo>
                        <a:lnTo>
                          <a:pt x="0" y="24"/>
                        </a:lnTo>
                        <a:lnTo>
                          <a:pt x="1" y="29"/>
                        </a:lnTo>
                        <a:lnTo>
                          <a:pt x="2" y="33"/>
                        </a:lnTo>
                        <a:lnTo>
                          <a:pt x="3" y="37"/>
                        </a:lnTo>
                        <a:lnTo>
                          <a:pt x="6" y="40"/>
                        </a:lnTo>
                        <a:lnTo>
                          <a:pt x="9" y="43"/>
                        </a:lnTo>
                        <a:lnTo>
                          <a:pt x="14" y="47"/>
                        </a:lnTo>
                        <a:lnTo>
                          <a:pt x="19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5" name="Freeform 173"/>
                  <p:cNvSpPr>
                    <a:spLocks noChangeAspect="1"/>
                  </p:cNvSpPr>
                  <p:nvPr/>
                </p:nvSpPr>
                <p:spPr bwMode="auto">
                  <a:xfrm>
                    <a:off x="1275" y="1618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6 w 24"/>
                      <a:gd name="T3" fmla="*/ 1 h 49"/>
                      <a:gd name="T4" fmla="*/ 4 w 24"/>
                      <a:gd name="T5" fmla="*/ 1 h 49"/>
                      <a:gd name="T6" fmla="*/ 3 w 24"/>
                      <a:gd name="T7" fmla="*/ 3 h 49"/>
                      <a:gd name="T8" fmla="*/ 2 w 24"/>
                      <a:gd name="T9" fmla="*/ 4 h 49"/>
                      <a:gd name="T10" fmla="*/ 1 w 24"/>
                      <a:gd name="T11" fmla="*/ 5 h 49"/>
                      <a:gd name="T12" fmla="*/ 1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1 h 49"/>
                      <a:gd name="T18" fmla="*/ 0 w 24"/>
                      <a:gd name="T19" fmla="*/ 12 h 49"/>
                      <a:gd name="T20" fmla="*/ 1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8 h 49"/>
                      <a:gd name="T26" fmla="*/ 3 w 24"/>
                      <a:gd name="T27" fmla="*/ 19 h 49"/>
                      <a:gd name="T28" fmla="*/ 4 w 24"/>
                      <a:gd name="T29" fmla="*/ 20 h 49"/>
                      <a:gd name="T30" fmla="*/ 6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9" y="2"/>
                        </a:lnTo>
                        <a:lnTo>
                          <a:pt x="14" y="3"/>
                        </a:lnTo>
                        <a:lnTo>
                          <a:pt x="9" y="6"/>
                        </a:lnTo>
                        <a:lnTo>
                          <a:pt x="6" y="9"/>
                        </a:lnTo>
                        <a:lnTo>
                          <a:pt x="3" y="12"/>
                        </a:lnTo>
                        <a:lnTo>
                          <a:pt x="2" y="16"/>
                        </a:lnTo>
                        <a:lnTo>
                          <a:pt x="1" y="20"/>
                        </a:lnTo>
                        <a:lnTo>
                          <a:pt x="0" y="25"/>
                        </a:lnTo>
                        <a:lnTo>
                          <a:pt x="1" y="29"/>
                        </a:lnTo>
                        <a:lnTo>
                          <a:pt x="2" y="33"/>
                        </a:lnTo>
                        <a:lnTo>
                          <a:pt x="3" y="37"/>
                        </a:lnTo>
                        <a:lnTo>
                          <a:pt x="6" y="42"/>
                        </a:lnTo>
                        <a:lnTo>
                          <a:pt x="9" y="44"/>
                        </a:lnTo>
                        <a:lnTo>
                          <a:pt x="14" y="47"/>
                        </a:lnTo>
                        <a:lnTo>
                          <a:pt x="19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6" name="Rectangle 17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282" y="1618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87" name="Freeform 175"/>
                  <p:cNvSpPr>
                    <a:spLocks noChangeAspect="1"/>
                  </p:cNvSpPr>
                  <p:nvPr/>
                </p:nvSpPr>
                <p:spPr bwMode="auto">
                  <a:xfrm>
                    <a:off x="1397" y="1618"/>
                    <a:ext cx="7" cy="21"/>
                  </a:xfrm>
                  <a:custGeom>
                    <a:avLst/>
                    <a:gdLst>
                      <a:gd name="T0" fmla="*/ 0 w 23"/>
                      <a:gd name="T1" fmla="*/ 21 h 49"/>
                      <a:gd name="T2" fmla="*/ 2 w 23"/>
                      <a:gd name="T3" fmla="*/ 21 h 49"/>
                      <a:gd name="T4" fmla="*/ 3 w 23"/>
                      <a:gd name="T5" fmla="*/ 20 h 49"/>
                      <a:gd name="T6" fmla="*/ 4 w 23"/>
                      <a:gd name="T7" fmla="*/ 19 h 49"/>
                      <a:gd name="T8" fmla="*/ 5 w 23"/>
                      <a:gd name="T9" fmla="*/ 18 h 49"/>
                      <a:gd name="T10" fmla="*/ 6 w 23"/>
                      <a:gd name="T11" fmla="*/ 16 h 49"/>
                      <a:gd name="T12" fmla="*/ 7 w 23"/>
                      <a:gd name="T13" fmla="*/ 14 h 49"/>
                      <a:gd name="T14" fmla="*/ 7 w 23"/>
                      <a:gd name="T15" fmla="*/ 12 h 49"/>
                      <a:gd name="T16" fmla="*/ 7 w 23"/>
                      <a:gd name="T17" fmla="*/ 11 h 49"/>
                      <a:gd name="T18" fmla="*/ 7 w 23"/>
                      <a:gd name="T19" fmla="*/ 9 h 49"/>
                      <a:gd name="T20" fmla="*/ 7 w 23"/>
                      <a:gd name="T21" fmla="*/ 7 h 49"/>
                      <a:gd name="T22" fmla="*/ 6 w 23"/>
                      <a:gd name="T23" fmla="*/ 5 h 49"/>
                      <a:gd name="T24" fmla="*/ 5 w 23"/>
                      <a:gd name="T25" fmla="*/ 4 h 49"/>
                      <a:gd name="T26" fmla="*/ 4 w 23"/>
                      <a:gd name="T27" fmla="*/ 3 h 49"/>
                      <a:gd name="T28" fmla="*/ 3 w 23"/>
                      <a:gd name="T29" fmla="*/ 1 h 49"/>
                      <a:gd name="T30" fmla="*/ 2 w 23"/>
                      <a:gd name="T31" fmla="*/ 1 h 49"/>
                      <a:gd name="T32" fmla="*/ 0 w 23"/>
                      <a:gd name="T33" fmla="*/ 0 h 49"/>
                      <a:gd name="T34" fmla="*/ 0 w 23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0" y="49"/>
                        </a:moveTo>
                        <a:lnTo>
                          <a:pt x="5" y="48"/>
                        </a:lnTo>
                        <a:lnTo>
                          <a:pt x="10" y="47"/>
                        </a:lnTo>
                        <a:lnTo>
                          <a:pt x="14" y="44"/>
                        </a:lnTo>
                        <a:lnTo>
                          <a:pt x="18" y="42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3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9"/>
                        </a:lnTo>
                        <a:lnTo>
                          <a:pt x="14" y="6"/>
                        </a:lnTo>
                        <a:lnTo>
                          <a:pt x="10" y="3"/>
                        </a:lnTo>
                        <a:lnTo>
                          <a:pt x="5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8" name="Freeform 176"/>
                  <p:cNvSpPr>
                    <a:spLocks noChangeAspect="1"/>
                  </p:cNvSpPr>
                  <p:nvPr/>
                </p:nvSpPr>
                <p:spPr bwMode="auto">
                  <a:xfrm>
                    <a:off x="1511" y="2047"/>
                    <a:ext cx="7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2 w 24"/>
                      <a:gd name="T3" fmla="*/ 21 h 49"/>
                      <a:gd name="T4" fmla="*/ 3 w 24"/>
                      <a:gd name="T5" fmla="*/ 20 h 49"/>
                      <a:gd name="T6" fmla="*/ 4 w 24"/>
                      <a:gd name="T7" fmla="*/ 18 h 49"/>
                      <a:gd name="T8" fmla="*/ 5 w 24"/>
                      <a:gd name="T9" fmla="*/ 17 h 49"/>
                      <a:gd name="T10" fmla="*/ 6 w 24"/>
                      <a:gd name="T11" fmla="*/ 16 h 49"/>
                      <a:gd name="T12" fmla="*/ 6 w 24"/>
                      <a:gd name="T13" fmla="*/ 14 h 49"/>
                      <a:gd name="T14" fmla="*/ 7 w 24"/>
                      <a:gd name="T15" fmla="*/ 12 h 49"/>
                      <a:gd name="T16" fmla="*/ 7 w 24"/>
                      <a:gd name="T17" fmla="*/ 10 h 49"/>
                      <a:gd name="T18" fmla="*/ 7 w 24"/>
                      <a:gd name="T19" fmla="*/ 9 h 49"/>
                      <a:gd name="T20" fmla="*/ 6 w 24"/>
                      <a:gd name="T21" fmla="*/ 7 h 49"/>
                      <a:gd name="T22" fmla="*/ 6 w 24"/>
                      <a:gd name="T23" fmla="*/ 5 h 49"/>
                      <a:gd name="T24" fmla="*/ 5 w 24"/>
                      <a:gd name="T25" fmla="*/ 3 h 49"/>
                      <a:gd name="T26" fmla="*/ 4 w 24"/>
                      <a:gd name="T27" fmla="*/ 2 h 49"/>
                      <a:gd name="T28" fmla="*/ 3 w 24"/>
                      <a:gd name="T29" fmla="*/ 1 h 49"/>
                      <a:gd name="T30" fmla="*/ 2 w 24"/>
                      <a:gd name="T31" fmla="*/ 0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1" y="47"/>
                        </a:lnTo>
                        <a:lnTo>
                          <a:pt x="15" y="43"/>
                        </a:lnTo>
                        <a:lnTo>
                          <a:pt x="18" y="40"/>
                        </a:lnTo>
                        <a:lnTo>
                          <a:pt x="21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4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1" y="12"/>
                        </a:lnTo>
                        <a:lnTo>
                          <a:pt x="18" y="8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6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9" name="Rectangle 17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397" y="2047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90" name="Freeform 178"/>
                  <p:cNvSpPr>
                    <a:spLocks noChangeAspect="1"/>
                  </p:cNvSpPr>
                  <p:nvPr/>
                </p:nvSpPr>
                <p:spPr bwMode="auto">
                  <a:xfrm>
                    <a:off x="1389" y="2047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5 w 24"/>
                      <a:gd name="T3" fmla="*/ 0 h 49"/>
                      <a:gd name="T4" fmla="*/ 4 w 24"/>
                      <a:gd name="T5" fmla="*/ 1 h 49"/>
                      <a:gd name="T6" fmla="*/ 3 w 24"/>
                      <a:gd name="T7" fmla="*/ 2 h 49"/>
                      <a:gd name="T8" fmla="*/ 2 w 24"/>
                      <a:gd name="T9" fmla="*/ 3 h 49"/>
                      <a:gd name="T10" fmla="*/ 1 w 24"/>
                      <a:gd name="T11" fmla="*/ 5 h 49"/>
                      <a:gd name="T12" fmla="*/ 0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0 h 49"/>
                      <a:gd name="T18" fmla="*/ 0 w 24"/>
                      <a:gd name="T19" fmla="*/ 12 h 49"/>
                      <a:gd name="T20" fmla="*/ 0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7 h 49"/>
                      <a:gd name="T26" fmla="*/ 3 w 24"/>
                      <a:gd name="T27" fmla="*/ 18 h 49"/>
                      <a:gd name="T28" fmla="*/ 4 w 24"/>
                      <a:gd name="T29" fmla="*/ 20 h 49"/>
                      <a:gd name="T30" fmla="*/ 5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9" y="4"/>
                        </a:lnTo>
                        <a:lnTo>
                          <a:pt x="6" y="8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6" y="40"/>
                        </a:lnTo>
                        <a:lnTo>
                          <a:pt x="9" y="43"/>
                        </a:lnTo>
                        <a:lnTo>
                          <a:pt x="14" y="47"/>
                        </a:lnTo>
                        <a:lnTo>
                          <a:pt x="18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1" name="Freeform 179"/>
                  <p:cNvSpPr>
                    <a:spLocks noChangeAspect="1"/>
                  </p:cNvSpPr>
                  <p:nvPr/>
                </p:nvSpPr>
                <p:spPr bwMode="auto">
                  <a:xfrm>
                    <a:off x="1389" y="1618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5 w 24"/>
                      <a:gd name="T3" fmla="*/ 1 h 49"/>
                      <a:gd name="T4" fmla="*/ 4 w 24"/>
                      <a:gd name="T5" fmla="*/ 1 h 49"/>
                      <a:gd name="T6" fmla="*/ 3 w 24"/>
                      <a:gd name="T7" fmla="*/ 3 h 49"/>
                      <a:gd name="T8" fmla="*/ 2 w 24"/>
                      <a:gd name="T9" fmla="*/ 4 h 49"/>
                      <a:gd name="T10" fmla="*/ 1 w 24"/>
                      <a:gd name="T11" fmla="*/ 5 h 49"/>
                      <a:gd name="T12" fmla="*/ 0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1 h 49"/>
                      <a:gd name="T18" fmla="*/ 0 w 24"/>
                      <a:gd name="T19" fmla="*/ 12 h 49"/>
                      <a:gd name="T20" fmla="*/ 0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8 h 49"/>
                      <a:gd name="T26" fmla="*/ 3 w 24"/>
                      <a:gd name="T27" fmla="*/ 19 h 49"/>
                      <a:gd name="T28" fmla="*/ 4 w 24"/>
                      <a:gd name="T29" fmla="*/ 20 h 49"/>
                      <a:gd name="T30" fmla="*/ 5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8" y="2"/>
                        </a:lnTo>
                        <a:lnTo>
                          <a:pt x="14" y="3"/>
                        </a:lnTo>
                        <a:lnTo>
                          <a:pt x="9" y="6"/>
                        </a:lnTo>
                        <a:lnTo>
                          <a:pt x="6" y="9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6" y="42"/>
                        </a:lnTo>
                        <a:lnTo>
                          <a:pt x="9" y="44"/>
                        </a:lnTo>
                        <a:lnTo>
                          <a:pt x="14" y="47"/>
                        </a:lnTo>
                        <a:lnTo>
                          <a:pt x="18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2" name="Rectangle 18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397" y="1618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93" name="Freeform 181"/>
                  <p:cNvSpPr>
                    <a:spLocks noChangeAspect="1"/>
                  </p:cNvSpPr>
                  <p:nvPr/>
                </p:nvSpPr>
                <p:spPr bwMode="auto">
                  <a:xfrm>
                    <a:off x="1511" y="1618"/>
                    <a:ext cx="7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2 w 24"/>
                      <a:gd name="T3" fmla="*/ 21 h 49"/>
                      <a:gd name="T4" fmla="*/ 3 w 24"/>
                      <a:gd name="T5" fmla="*/ 20 h 49"/>
                      <a:gd name="T6" fmla="*/ 4 w 24"/>
                      <a:gd name="T7" fmla="*/ 19 h 49"/>
                      <a:gd name="T8" fmla="*/ 5 w 24"/>
                      <a:gd name="T9" fmla="*/ 18 h 49"/>
                      <a:gd name="T10" fmla="*/ 6 w 24"/>
                      <a:gd name="T11" fmla="*/ 16 h 49"/>
                      <a:gd name="T12" fmla="*/ 6 w 24"/>
                      <a:gd name="T13" fmla="*/ 14 h 49"/>
                      <a:gd name="T14" fmla="*/ 7 w 24"/>
                      <a:gd name="T15" fmla="*/ 12 h 49"/>
                      <a:gd name="T16" fmla="*/ 7 w 24"/>
                      <a:gd name="T17" fmla="*/ 11 h 49"/>
                      <a:gd name="T18" fmla="*/ 7 w 24"/>
                      <a:gd name="T19" fmla="*/ 9 h 49"/>
                      <a:gd name="T20" fmla="*/ 6 w 24"/>
                      <a:gd name="T21" fmla="*/ 7 h 49"/>
                      <a:gd name="T22" fmla="*/ 6 w 24"/>
                      <a:gd name="T23" fmla="*/ 5 h 49"/>
                      <a:gd name="T24" fmla="*/ 5 w 24"/>
                      <a:gd name="T25" fmla="*/ 4 h 49"/>
                      <a:gd name="T26" fmla="*/ 4 w 24"/>
                      <a:gd name="T27" fmla="*/ 3 h 49"/>
                      <a:gd name="T28" fmla="*/ 3 w 24"/>
                      <a:gd name="T29" fmla="*/ 1 h 49"/>
                      <a:gd name="T30" fmla="*/ 2 w 24"/>
                      <a:gd name="T31" fmla="*/ 1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1" y="47"/>
                        </a:lnTo>
                        <a:lnTo>
                          <a:pt x="15" y="44"/>
                        </a:lnTo>
                        <a:lnTo>
                          <a:pt x="18" y="42"/>
                        </a:lnTo>
                        <a:lnTo>
                          <a:pt x="21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4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1" y="12"/>
                        </a:lnTo>
                        <a:lnTo>
                          <a:pt x="18" y="9"/>
                        </a:lnTo>
                        <a:lnTo>
                          <a:pt x="15" y="6"/>
                        </a:lnTo>
                        <a:lnTo>
                          <a:pt x="11" y="3"/>
                        </a:lnTo>
                        <a:lnTo>
                          <a:pt x="6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4" name="Freeform 182"/>
                  <p:cNvSpPr>
                    <a:spLocks noChangeAspect="1"/>
                  </p:cNvSpPr>
                  <p:nvPr/>
                </p:nvSpPr>
                <p:spPr bwMode="auto">
                  <a:xfrm>
                    <a:off x="1854" y="2047"/>
                    <a:ext cx="7" cy="21"/>
                  </a:xfrm>
                  <a:custGeom>
                    <a:avLst/>
                    <a:gdLst>
                      <a:gd name="T0" fmla="*/ 0 w 25"/>
                      <a:gd name="T1" fmla="*/ 21 h 49"/>
                      <a:gd name="T2" fmla="*/ 2 w 25"/>
                      <a:gd name="T3" fmla="*/ 21 h 49"/>
                      <a:gd name="T4" fmla="*/ 3 w 25"/>
                      <a:gd name="T5" fmla="*/ 20 h 49"/>
                      <a:gd name="T6" fmla="*/ 4 w 25"/>
                      <a:gd name="T7" fmla="*/ 18 h 49"/>
                      <a:gd name="T8" fmla="*/ 5 w 25"/>
                      <a:gd name="T9" fmla="*/ 17 h 49"/>
                      <a:gd name="T10" fmla="*/ 6 w 25"/>
                      <a:gd name="T11" fmla="*/ 16 h 49"/>
                      <a:gd name="T12" fmla="*/ 6 w 25"/>
                      <a:gd name="T13" fmla="*/ 14 h 49"/>
                      <a:gd name="T14" fmla="*/ 6 w 25"/>
                      <a:gd name="T15" fmla="*/ 12 h 49"/>
                      <a:gd name="T16" fmla="*/ 7 w 25"/>
                      <a:gd name="T17" fmla="*/ 10 h 49"/>
                      <a:gd name="T18" fmla="*/ 6 w 25"/>
                      <a:gd name="T19" fmla="*/ 9 h 49"/>
                      <a:gd name="T20" fmla="*/ 6 w 25"/>
                      <a:gd name="T21" fmla="*/ 7 h 49"/>
                      <a:gd name="T22" fmla="*/ 6 w 25"/>
                      <a:gd name="T23" fmla="*/ 5 h 49"/>
                      <a:gd name="T24" fmla="*/ 5 w 25"/>
                      <a:gd name="T25" fmla="*/ 3 h 49"/>
                      <a:gd name="T26" fmla="*/ 4 w 25"/>
                      <a:gd name="T27" fmla="*/ 2 h 49"/>
                      <a:gd name="T28" fmla="*/ 3 w 25"/>
                      <a:gd name="T29" fmla="*/ 1 h 49"/>
                      <a:gd name="T30" fmla="*/ 2 w 25"/>
                      <a:gd name="T31" fmla="*/ 0 h 49"/>
                      <a:gd name="T32" fmla="*/ 0 w 25"/>
                      <a:gd name="T33" fmla="*/ 0 h 49"/>
                      <a:gd name="T34" fmla="*/ 0 w 25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1" y="47"/>
                        </a:lnTo>
                        <a:lnTo>
                          <a:pt x="15" y="43"/>
                        </a:lnTo>
                        <a:lnTo>
                          <a:pt x="18" y="40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5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8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6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5" name="Rectangle 18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740" y="2047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96" name="Freeform 184"/>
                  <p:cNvSpPr>
                    <a:spLocks noChangeAspect="1"/>
                  </p:cNvSpPr>
                  <p:nvPr/>
                </p:nvSpPr>
                <p:spPr bwMode="auto">
                  <a:xfrm>
                    <a:off x="1732" y="2047"/>
                    <a:ext cx="7" cy="21"/>
                  </a:xfrm>
                  <a:custGeom>
                    <a:avLst/>
                    <a:gdLst>
                      <a:gd name="T0" fmla="*/ 7 w 23"/>
                      <a:gd name="T1" fmla="*/ 0 h 49"/>
                      <a:gd name="T2" fmla="*/ 5 w 23"/>
                      <a:gd name="T3" fmla="*/ 0 h 49"/>
                      <a:gd name="T4" fmla="*/ 4 w 23"/>
                      <a:gd name="T5" fmla="*/ 1 h 49"/>
                      <a:gd name="T6" fmla="*/ 3 w 23"/>
                      <a:gd name="T7" fmla="*/ 2 h 49"/>
                      <a:gd name="T8" fmla="*/ 2 w 23"/>
                      <a:gd name="T9" fmla="*/ 3 h 49"/>
                      <a:gd name="T10" fmla="*/ 1 w 23"/>
                      <a:gd name="T11" fmla="*/ 5 h 49"/>
                      <a:gd name="T12" fmla="*/ 0 w 23"/>
                      <a:gd name="T13" fmla="*/ 7 h 49"/>
                      <a:gd name="T14" fmla="*/ 0 w 23"/>
                      <a:gd name="T15" fmla="*/ 9 h 49"/>
                      <a:gd name="T16" fmla="*/ 0 w 23"/>
                      <a:gd name="T17" fmla="*/ 10 h 49"/>
                      <a:gd name="T18" fmla="*/ 0 w 23"/>
                      <a:gd name="T19" fmla="*/ 12 h 49"/>
                      <a:gd name="T20" fmla="*/ 0 w 23"/>
                      <a:gd name="T21" fmla="*/ 14 h 49"/>
                      <a:gd name="T22" fmla="*/ 1 w 23"/>
                      <a:gd name="T23" fmla="*/ 16 h 49"/>
                      <a:gd name="T24" fmla="*/ 2 w 23"/>
                      <a:gd name="T25" fmla="*/ 17 h 49"/>
                      <a:gd name="T26" fmla="*/ 3 w 23"/>
                      <a:gd name="T27" fmla="*/ 18 h 49"/>
                      <a:gd name="T28" fmla="*/ 4 w 23"/>
                      <a:gd name="T29" fmla="*/ 20 h 49"/>
                      <a:gd name="T30" fmla="*/ 5 w 23"/>
                      <a:gd name="T31" fmla="*/ 21 h 49"/>
                      <a:gd name="T32" fmla="*/ 7 w 23"/>
                      <a:gd name="T33" fmla="*/ 21 h 49"/>
                      <a:gd name="T34" fmla="*/ 7 w 23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5" y="8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5" y="40"/>
                        </a:lnTo>
                        <a:lnTo>
                          <a:pt x="9" y="43"/>
                        </a:lnTo>
                        <a:lnTo>
                          <a:pt x="13" y="47"/>
                        </a:lnTo>
                        <a:lnTo>
                          <a:pt x="18" y="48"/>
                        </a:lnTo>
                        <a:lnTo>
                          <a:pt x="23" y="49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" name="Freeform 185"/>
                  <p:cNvSpPr>
                    <a:spLocks noChangeAspect="1"/>
                  </p:cNvSpPr>
                  <p:nvPr/>
                </p:nvSpPr>
                <p:spPr bwMode="auto">
                  <a:xfrm>
                    <a:off x="1732" y="1618"/>
                    <a:ext cx="7" cy="21"/>
                  </a:xfrm>
                  <a:custGeom>
                    <a:avLst/>
                    <a:gdLst>
                      <a:gd name="T0" fmla="*/ 7 w 23"/>
                      <a:gd name="T1" fmla="*/ 0 h 49"/>
                      <a:gd name="T2" fmla="*/ 5 w 23"/>
                      <a:gd name="T3" fmla="*/ 1 h 49"/>
                      <a:gd name="T4" fmla="*/ 4 w 23"/>
                      <a:gd name="T5" fmla="*/ 1 h 49"/>
                      <a:gd name="T6" fmla="*/ 3 w 23"/>
                      <a:gd name="T7" fmla="*/ 3 h 49"/>
                      <a:gd name="T8" fmla="*/ 2 w 23"/>
                      <a:gd name="T9" fmla="*/ 4 h 49"/>
                      <a:gd name="T10" fmla="*/ 1 w 23"/>
                      <a:gd name="T11" fmla="*/ 5 h 49"/>
                      <a:gd name="T12" fmla="*/ 0 w 23"/>
                      <a:gd name="T13" fmla="*/ 7 h 49"/>
                      <a:gd name="T14" fmla="*/ 0 w 23"/>
                      <a:gd name="T15" fmla="*/ 9 h 49"/>
                      <a:gd name="T16" fmla="*/ 0 w 23"/>
                      <a:gd name="T17" fmla="*/ 11 h 49"/>
                      <a:gd name="T18" fmla="*/ 0 w 23"/>
                      <a:gd name="T19" fmla="*/ 12 h 49"/>
                      <a:gd name="T20" fmla="*/ 0 w 23"/>
                      <a:gd name="T21" fmla="*/ 14 h 49"/>
                      <a:gd name="T22" fmla="*/ 1 w 23"/>
                      <a:gd name="T23" fmla="*/ 16 h 49"/>
                      <a:gd name="T24" fmla="*/ 2 w 23"/>
                      <a:gd name="T25" fmla="*/ 18 h 49"/>
                      <a:gd name="T26" fmla="*/ 3 w 23"/>
                      <a:gd name="T27" fmla="*/ 19 h 49"/>
                      <a:gd name="T28" fmla="*/ 4 w 23"/>
                      <a:gd name="T29" fmla="*/ 20 h 49"/>
                      <a:gd name="T30" fmla="*/ 5 w 23"/>
                      <a:gd name="T31" fmla="*/ 21 h 49"/>
                      <a:gd name="T32" fmla="*/ 7 w 23"/>
                      <a:gd name="T33" fmla="*/ 21 h 49"/>
                      <a:gd name="T34" fmla="*/ 7 w 23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23" y="0"/>
                        </a:moveTo>
                        <a:lnTo>
                          <a:pt x="18" y="2"/>
                        </a:lnTo>
                        <a:lnTo>
                          <a:pt x="13" y="3"/>
                        </a:lnTo>
                        <a:lnTo>
                          <a:pt x="9" y="6"/>
                        </a:lnTo>
                        <a:lnTo>
                          <a:pt x="5" y="9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5" y="42"/>
                        </a:lnTo>
                        <a:lnTo>
                          <a:pt x="9" y="44"/>
                        </a:lnTo>
                        <a:lnTo>
                          <a:pt x="13" y="47"/>
                        </a:lnTo>
                        <a:lnTo>
                          <a:pt x="18" y="48"/>
                        </a:lnTo>
                        <a:lnTo>
                          <a:pt x="23" y="49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" name="Rectangle 18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740" y="1618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99" name="Freeform 187"/>
                  <p:cNvSpPr>
                    <a:spLocks noChangeAspect="1"/>
                  </p:cNvSpPr>
                  <p:nvPr/>
                </p:nvSpPr>
                <p:spPr bwMode="auto">
                  <a:xfrm>
                    <a:off x="1854" y="1618"/>
                    <a:ext cx="7" cy="21"/>
                  </a:xfrm>
                  <a:custGeom>
                    <a:avLst/>
                    <a:gdLst>
                      <a:gd name="T0" fmla="*/ 0 w 25"/>
                      <a:gd name="T1" fmla="*/ 21 h 49"/>
                      <a:gd name="T2" fmla="*/ 2 w 25"/>
                      <a:gd name="T3" fmla="*/ 21 h 49"/>
                      <a:gd name="T4" fmla="*/ 3 w 25"/>
                      <a:gd name="T5" fmla="*/ 20 h 49"/>
                      <a:gd name="T6" fmla="*/ 4 w 25"/>
                      <a:gd name="T7" fmla="*/ 19 h 49"/>
                      <a:gd name="T8" fmla="*/ 5 w 25"/>
                      <a:gd name="T9" fmla="*/ 18 h 49"/>
                      <a:gd name="T10" fmla="*/ 6 w 25"/>
                      <a:gd name="T11" fmla="*/ 16 h 49"/>
                      <a:gd name="T12" fmla="*/ 6 w 25"/>
                      <a:gd name="T13" fmla="*/ 14 h 49"/>
                      <a:gd name="T14" fmla="*/ 6 w 25"/>
                      <a:gd name="T15" fmla="*/ 12 h 49"/>
                      <a:gd name="T16" fmla="*/ 7 w 25"/>
                      <a:gd name="T17" fmla="*/ 11 h 49"/>
                      <a:gd name="T18" fmla="*/ 6 w 25"/>
                      <a:gd name="T19" fmla="*/ 9 h 49"/>
                      <a:gd name="T20" fmla="*/ 6 w 25"/>
                      <a:gd name="T21" fmla="*/ 7 h 49"/>
                      <a:gd name="T22" fmla="*/ 6 w 25"/>
                      <a:gd name="T23" fmla="*/ 5 h 49"/>
                      <a:gd name="T24" fmla="*/ 5 w 25"/>
                      <a:gd name="T25" fmla="*/ 4 h 49"/>
                      <a:gd name="T26" fmla="*/ 4 w 25"/>
                      <a:gd name="T27" fmla="*/ 3 h 49"/>
                      <a:gd name="T28" fmla="*/ 3 w 25"/>
                      <a:gd name="T29" fmla="*/ 1 h 49"/>
                      <a:gd name="T30" fmla="*/ 2 w 25"/>
                      <a:gd name="T31" fmla="*/ 1 h 49"/>
                      <a:gd name="T32" fmla="*/ 0 w 25"/>
                      <a:gd name="T33" fmla="*/ 0 h 49"/>
                      <a:gd name="T34" fmla="*/ 0 w 25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1" y="47"/>
                        </a:lnTo>
                        <a:lnTo>
                          <a:pt x="15" y="44"/>
                        </a:lnTo>
                        <a:lnTo>
                          <a:pt x="18" y="42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5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9"/>
                        </a:lnTo>
                        <a:lnTo>
                          <a:pt x="15" y="6"/>
                        </a:lnTo>
                        <a:lnTo>
                          <a:pt x="11" y="3"/>
                        </a:lnTo>
                        <a:lnTo>
                          <a:pt x="6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0" name="Freeform 188"/>
                  <p:cNvSpPr>
                    <a:spLocks noChangeAspect="1"/>
                  </p:cNvSpPr>
                  <p:nvPr/>
                </p:nvSpPr>
                <p:spPr bwMode="auto">
                  <a:xfrm>
                    <a:off x="1740" y="2047"/>
                    <a:ext cx="7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2 w 24"/>
                      <a:gd name="T3" fmla="*/ 21 h 49"/>
                      <a:gd name="T4" fmla="*/ 3 w 24"/>
                      <a:gd name="T5" fmla="*/ 20 h 49"/>
                      <a:gd name="T6" fmla="*/ 4 w 24"/>
                      <a:gd name="T7" fmla="*/ 18 h 49"/>
                      <a:gd name="T8" fmla="*/ 5 w 24"/>
                      <a:gd name="T9" fmla="*/ 17 h 49"/>
                      <a:gd name="T10" fmla="*/ 6 w 24"/>
                      <a:gd name="T11" fmla="*/ 16 h 49"/>
                      <a:gd name="T12" fmla="*/ 6 w 24"/>
                      <a:gd name="T13" fmla="*/ 14 h 49"/>
                      <a:gd name="T14" fmla="*/ 7 w 24"/>
                      <a:gd name="T15" fmla="*/ 12 h 49"/>
                      <a:gd name="T16" fmla="*/ 7 w 24"/>
                      <a:gd name="T17" fmla="*/ 10 h 49"/>
                      <a:gd name="T18" fmla="*/ 7 w 24"/>
                      <a:gd name="T19" fmla="*/ 9 h 49"/>
                      <a:gd name="T20" fmla="*/ 6 w 24"/>
                      <a:gd name="T21" fmla="*/ 7 h 49"/>
                      <a:gd name="T22" fmla="*/ 6 w 24"/>
                      <a:gd name="T23" fmla="*/ 5 h 49"/>
                      <a:gd name="T24" fmla="*/ 5 w 24"/>
                      <a:gd name="T25" fmla="*/ 3 h 49"/>
                      <a:gd name="T26" fmla="*/ 4 w 24"/>
                      <a:gd name="T27" fmla="*/ 2 h 49"/>
                      <a:gd name="T28" fmla="*/ 3 w 24"/>
                      <a:gd name="T29" fmla="*/ 1 h 49"/>
                      <a:gd name="T30" fmla="*/ 2 w 24"/>
                      <a:gd name="T31" fmla="*/ 0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7" y="48"/>
                        </a:lnTo>
                        <a:lnTo>
                          <a:pt x="11" y="47"/>
                        </a:lnTo>
                        <a:lnTo>
                          <a:pt x="15" y="43"/>
                        </a:lnTo>
                        <a:lnTo>
                          <a:pt x="18" y="40"/>
                        </a:lnTo>
                        <a:lnTo>
                          <a:pt x="21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4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1" y="12"/>
                        </a:lnTo>
                        <a:lnTo>
                          <a:pt x="18" y="8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7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1" name="Rectangle 18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625" y="2047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02" name="Freeform 190"/>
                  <p:cNvSpPr>
                    <a:spLocks noChangeAspect="1"/>
                  </p:cNvSpPr>
                  <p:nvPr/>
                </p:nvSpPr>
                <p:spPr bwMode="auto">
                  <a:xfrm>
                    <a:off x="1618" y="2047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5 w 24"/>
                      <a:gd name="T3" fmla="*/ 0 h 49"/>
                      <a:gd name="T4" fmla="*/ 4 w 24"/>
                      <a:gd name="T5" fmla="*/ 1 h 49"/>
                      <a:gd name="T6" fmla="*/ 3 w 24"/>
                      <a:gd name="T7" fmla="*/ 2 h 49"/>
                      <a:gd name="T8" fmla="*/ 2 w 24"/>
                      <a:gd name="T9" fmla="*/ 3 h 49"/>
                      <a:gd name="T10" fmla="*/ 1 w 24"/>
                      <a:gd name="T11" fmla="*/ 5 h 49"/>
                      <a:gd name="T12" fmla="*/ 0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0 h 49"/>
                      <a:gd name="T18" fmla="*/ 0 w 24"/>
                      <a:gd name="T19" fmla="*/ 12 h 49"/>
                      <a:gd name="T20" fmla="*/ 0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7 h 49"/>
                      <a:gd name="T26" fmla="*/ 3 w 24"/>
                      <a:gd name="T27" fmla="*/ 18 h 49"/>
                      <a:gd name="T28" fmla="*/ 4 w 24"/>
                      <a:gd name="T29" fmla="*/ 20 h 49"/>
                      <a:gd name="T30" fmla="*/ 5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6" y="8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6" y="40"/>
                        </a:lnTo>
                        <a:lnTo>
                          <a:pt x="10" y="43"/>
                        </a:lnTo>
                        <a:lnTo>
                          <a:pt x="14" y="47"/>
                        </a:lnTo>
                        <a:lnTo>
                          <a:pt x="18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3" name="Freeform 191"/>
                  <p:cNvSpPr>
                    <a:spLocks noChangeAspect="1"/>
                  </p:cNvSpPr>
                  <p:nvPr/>
                </p:nvSpPr>
                <p:spPr bwMode="auto">
                  <a:xfrm>
                    <a:off x="1618" y="1618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5 w 24"/>
                      <a:gd name="T3" fmla="*/ 1 h 49"/>
                      <a:gd name="T4" fmla="*/ 4 w 24"/>
                      <a:gd name="T5" fmla="*/ 1 h 49"/>
                      <a:gd name="T6" fmla="*/ 3 w 24"/>
                      <a:gd name="T7" fmla="*/ 3 h 49"/>
                      <a:gd name="T8" fmla="*/ 2 w 24"/>
                      <a:gd name="T9" fmla="*/ 4 h 49"/>
                      <a:gd name="T10" fmla="*/ 1 w 24"/>
                      <a:gd name="T11" fmla="*/ 5 h 49"/>
                      <a:gd name="T12" fmla="*/ 0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1 h 49"/>
                      <a:gd name="T18" fmla="*/ 0 w 24"/>
                      <a:gd name="T19" fmla="*/ 12 h 49"/>
                      <a:gd name="T20" fmla="*/ 0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8 h 49"/>
                      <a:gd name="T26" fmla="*/ 3 w 24"/>
                      <a:gd name="T27" fmla="*/ 19 h 49"/>
                      <a:gd name="T28" fmla="*/ 4 w 24"/>
                      <a:gd name="T29" fmla="*/ 20 h 49"/>
                      <a:gd name="T30" fmla="*/ 5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8" y="2"/>
                        </a:lnTo>
                        <a:lnTo>
                          <a:pt x="14" y="3"/>
                        </a:lnTo>
                        <a:lnTo>
                          <a:pt x="10" y="6"/>
                        </a:lnTo>
                        <a:lnTo>
                          <a:pt x="6" y="9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6" y="42"/>
                        </a:lnTo>
                        <a:lnTo>
                          <a:pt x="10" y="44"/>
                        </a:lnTo>
                        <a:lnTo>
                          <a:pt x="14" y="47"/>
                        </a:lnTo>
                        <a:lnTo>
                          <a:pt x="18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4" name="Rectangle 19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625" y="1618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05" name="Freeform 193"/>
                  <p:cNvSpPr>
                    <a:spLocks noChangeAspect="1"/>
                  </p:cNvSpPr>
                  <p:nvPr/>
                </p:nvSpPr>
                <p:spPr bwMode="auto">
                  <a:xfrm>
                    <a:off x="1740" y="1618"/>
                    <a:ext cx="7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2 w 24"/>
                      <a:gd name="T3" fmla="*/ 21 h 49"/>
                      <a:gd name="T4" fmla="*/ 3 w 24"/>
                      <a:gd name="T5" fmla="*/ 20 h 49"/>
                      <a:gd name="T6" fmla="*/ 4 w 24"/>
                      <a:gd name="T7" fmla="*/ 19 h 49"/>
                      <a:gd name="T8" fmla="*/ 5 w 24"/>
                      <a:gd name="T9" fmla="*/ 18 h 49"/>
                      <a:gd name="T10" fmla="*/ 6 w 24"/>
                      <a:gd name="T11" fmla="*/ 16 h 49"/>
                      <a:gd name="T12" fmla="*/ 6 w 24"/>
                      <a:gd name="T13" fmla="*/ 14 h 49"/>
                      <a:gd name="T14" fmla="*/ 7 w 24"/>
                      <a:gd name="T15" fmla="*/ 12 h 49"/>
                      <a:gd name="T16" fmla="*/ 7 w 24"/>
                      <a:gd name="T17" fmla="*/ 11 h 49"/>
                      <a:gd name="T18" fmla="*/ 7 w 24"/>
                      <a:gd name="T19" fmla="*/ 9 h 49"/>
                      <a:gd name="T20" fmla="*/ 6 w 24"/>
                      <a:gd name="T21" fmla="*/ 7 h 49"/>
                      <a:gd name="T22" fmla="*/ 6 w 24"/>
                      <a:gd name="T23" fmla="*/ 5 h 49"/>
                      <a:gd name="T24" fmla="*/ 5 w 24"/>
                      <a:gd name="T25" fmla="*/ 4 h 49"/>
                      <a:gd name="T26" fmla="*/ 4 w 24"/>
                      <a:gd name="T27" fmla="*/ 3 h 49"/>
                      <a:gd name="T28" fmla="*/ 3 w 24"/>
                      <a:gd name="T29" fmla="*/ 1 h 49"/>
                      <a:gd name="T30" fmla="*/ 2 w 24"/>
                      <a:gd name="T31" fmla="*/ 1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7" y="48"/>
                        </a:lnTo>
                        <a:lnTo>
                          <a:pt x="11" y="47"/>
                        </a:lnTo>
                        <a:lnTo>
                          <a:pt x="15" y="44"/>
                        </a:lnTo>
                        <a:lnTo>
                          <a:pt x="18" y="42"/>
                        </a:lnTo>
                        <a:lnTo>
                          <a:pt x="21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4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1" y="12"/>
                        </a:lnTo>
                        <a:lnTo>
                          <a:pt x="18" y="9"/>
                        </a:lnTo>
                        <a:lnTo>
                          <a:pt x="15" y="6"/>
                        </a:lnTo>
                        <a:lnTo>
                          <a:pt x="11" y="3"/>
                        </a:lnTo>
                        <a:lnTo>
                          <a:pt x="7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6" name="Freeform 194"/>
                  <p:cNvSpPr>
                    <a:spLocks noChangeAspect="1"/>
                  </p:cNvSpPr>
                  <p:nvPr/>
                </p:nvSpPr>
                <p:spPr bwMode="auto">
                  <a:xfrm>
                    <a:off x="1961" y="2047"/>
                    <a:ext cx="14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4 w 24"/>
                      <a:gd name="T3" fmla="*/ 21 h 49"/>
                      <a:gd name="T4" fmla="*/ 6 w 24"/>
                      <a:gd name="T5" fmla="*/ 20 h 49"/>
                      <a:gd name="T6" fmla="*/ 8 w 24"/>
                      <a:gd name="T7" fmla="*/ 18 h 49"/>
                      <a:gd name="T8" fmla="*/ 11 w 24"/>
                      <a:gd name="T9" fmla="*/ 17 h 49"/>
                      <a:gd name="T10" fmla="*/ 12 w 24"/>
                      <a:gd name="T11" fmla="*/ 16 h 49"/>
                      <a:gd name="T12" fmla="*/ 13 w 24"/>
                      <a:gd name="T13" fmla="*/ 14 h 49"/>
                      <a:gd name="T14" fmla="*/ 14 w 24"/>
                      <a:gd name="T15" fmla="*/ 12 h 49"/>
                      <a:gd name="T16" fmla="*/ 14 w 24"/>
                      <a:gd name="T17" fmla="*/ 10 h 49"/>
                      <a:gd name="T18" fmla="*/ 14 w 24"/>
                      <a:gd name="T19" fmla="*/ 9 h 49"/>
                      <a:gd name="T20" fmla="*/ 13 w 24"/>
                      <a:gd name="T21" fmla="*/ 7 h 49"/>
                      <a:gd name="T22" fmla="*/ 12 w 24"/>
                      <a:gd name="T23" fmla="*/ 5 h 49"/>
                      <a:gd name="T24" fmla="*/ 11 w 24"/>
                      <a:gd name="T25" fmla="*/ 3 h 49"/>
                      <a:gd name="T26" fmla="*/ 8 w 24"/>
                      <a:gd name="T27" fmla="*/ 2 h 49"/>
                      <a:gd name="T28" fmla="*/ 6 w 24"/>
                      <a:gd name="T29" fmla="*/ 1 h 49"/>
                      <a:gd name="T30" fmla="*/ 4 w 24"/>
                      <a:gd name="T31" fmla="*/ 0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0" y="47"/>
                        </a:lnTo>
                        <a:lnTo>
                          <a:pt x="14" y="43"/>
                        </a:lnTo>
                        <a:lnTo>
                          <a:pt x="18" y="40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4" y="29"/>
                        </a:lnTo>
                        <a:lnTo>
                          <a:pt x="24" y="24"/>
                        </a:lnTo>
                        <a:lnTo>
                          <a:pt x="24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8"/>
                        </a:lnTo>
                        <a:lnTo>
                          <a:pt x="14" y="4"/>
                        </a:lnTo>
                        <a:lnTo>
                          <a:pt x="10" y="2"/>
                        </a:lnTo>
                        <a:lnTo>
                          <a:pt x="6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7" name="Rectangle 19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854" y="2047"/>
                    <a:ext cx="107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08" name="Freeform 196"/>
                  <p:cNvSpPr>
                    <a:spLocks noChangeAspect="1"/>
                  </p:cNvSpPr>
                  <p:nvPr/>
                </p:nvSpPr>
                <p:spPr bwMode="auto">
                  <a:xfrm>
                    <a:off x="1847" y="2047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6 w 24"/>
                      <a:gd name="T3" fmla="*/ 0 h 49"/>
                      <a:gd name="T4" fmla="*/ 4 w 24"/>
                      <a:gd name="T5" fmla="*/ 1 h 49"/>
                      <a:gd name="T6" fmla="*/ 3 w 24"/>
                      <a:gd name="T7" fmla="*/ 2 h 49"/>
                      <a:gd name="T8" fmla="*/ 2 w 24"/>
                      <a:gd name="T9" fmla="*/ 3 h 49"/>
                      <a:gd name="T10" fmla="*/ 1 w 24"/>
                      <a:gd name="T11" fmla="*/ 5 h 49"/>
                      <a:gd name="T12" fmla="*/ 1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0 h 49"/>
                      <a:gd name="T18" fmla="*/ 0 w 24"/>
                      <a:gd name="T19" fmla="*/ 12 h 49"/>
                      <a:gd name="T20" fmla="*/ 1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7 h 49"/>
                      <a:gd name="T26" fmla="*/ 3 w 24"/>
                      <a:gd name="T27" fmla="*/ 18 h 49"/>
                      <a:gd name="T28" fmla="*/ 4 w 24"/>
                      <a:gd name="T29" fmla="*/ 20 h 49"/>
                      <a:gd name="T30" fmla="*/ 6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6" y="8"/>
                        </a:lnTo>
                        <a:lnTo>
                          <a:pt x="3" y="12"/>
                        </a:lnTo>
                        <a:lnTo>
                          <a:pt x="2" y="16"/>
                        </a:lnTo>
                        <a:lnTo>
                          <a:pt x="1" y="20"/>
                        </a:lnTo>
                        <a:lnTo>
                          <a:pt x="0" y="24"/>
                        </a:lnTo>
                        <a:lnTo>
                          <a:pt x="1" y="29"/>
                        </a:lnTo>
                        <a:lnTo>
                          <a:pt x="2" y="33"/>
                        </a:lnTo>
                        <a:lnTo>
                          <a:pt x="3" y="37"/>
                        </a:lnTo>
                        <a:lnTo>
                          <a:pt x="6" y="40"/>
                        </a:lnTo>
                        <a:lnTo>
                          <a:pt x="10" y="43"/>
                        </a:lnTo>
                        <a:lnTo>
                          <a:pt x="14" y="47"/>
                        </a:lnTo>
                        <a:lnTo>
                          <a:pt x="19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9" name="Freeform 197"/>
                  <p:cNvSpPr>
                    <a:spLocks noChangeAspect="1"/>
                  </p:cNvSpPr>
                  <p:nvPr/>
                </p:nvSpPr>
                <p:spPr bwMode="auto">
                  <a:xfrm>
                    <a:off x="1847" y="1618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6 w 24"/>
                      <a:gd name="T3" fmla="*/ 1 h 49"/>
                      <a:gd name="T4" fmla="*/ 4 w 24"/>
                      <a:gd name="T5" fmla="*/ 1 h 49"/>
                      <a:gd name="T6" fmla="*/ 3 w 24"/>
                      <a:gd name="T7" fmla="*/ 3 h 49"/>
                      <a:gd name="T8" fmla="*/ 2 w 24"/>
                      <a:gd name="T9" fmla="*/ 4 h 49"/>
                      <a:gd name="T10" fmla="*/ 1 w 24"/>
                      <a:gd name="T11" fmla="*/ 5 h 49"/>
                      <a:gd name="T12" fmla="*/ 1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1 h 49"/>
                      <a:gd name="T18" fmla="*/ 0 w 24"/>
                      <a:gd name="T19" fmla="*/ 12 h 49"/>
                      <a:gd name="T20" fmla="*/ 1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8 h 49"/>
                      <a:gd name="T26" fmla="*/ 3 w 24"/>
                      <a:gd name="T27" fmla="*/ 19 h 49"/>
                      <a:gd name="T28" fmla="*/ 4 w 24"/>
                      <a:gd name="T29" fmla="*/ 20 h 49"/>
                      <a:gd name="T30" fmla="*/ 6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9" y="2"/>
                        </a:lnTo>
                        <a:lnTo>
                          <a:pt x="14" y="3"/>
                        </a:lnTo>
                        <a:lnTo>
                          <a:pt x="10" y="6"/>
                        </a:lnTo>
                        <a:lnTo>
                          <a:pt x="6" y="9"/>
                        </a:lnTo>
                        <a:lnTo>
                          <a:pt x="3" y="12"/>
                        </a:lnTo>
                        <a:lnTo>
                          <a:pt x="2" y="16"/>
                        </a:lnTo>
                        <a:lnTo>
                          <a:pt x="1" y="20"/>
                        </a:lnTo>
                        <a:lnTo>
                          <a:pt x="0" y="25"/>
                        </a:lnTo>
                        <a:lnTo>
                          <a:pt x="1" y="29"/>
                        </a:lnTo>
                        <a:lnTo>
                          <a:pt x="2" y="33"/>
                        </a:lnTo>
                        <a:lnTo>
                          <a:pt x="3" y="37"/>
                        </a:lnTo>
                        <a:lnTo>
                          <a:pt x="6" y="42"/>
                        </a:lnTo>
                        <a:lnTo>
                          <a:pt x="10" y="44"/>
                        </a:lnTo>
                        <a:lnTo>
                          <a:pt x="14" y="47"/>
                        </a:lnTo>
                        <a:lnTo>
                          <a:pt x="19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0" name="Rectangle 19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854" y="1618"/>
                    <a:ext cx="107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11" name="Freeform 199"/>
                  <p:cNvSpPr>
                    <a:spLocks noChangeAspect="1"/>
                  </p:cNvSpPr>
                  <p:nvPr/>
                </p:nvSpPr>
                <p:spPr bwMode="auto">
                  <a:xfrm>
                    <a:off x="1961" y="1618"/>
                    <a:ext cx="14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4 w 24"/>
                      <a:gd name="T3" fmla="*/ 21 h 49"/>
                      <a:gd name="T4" fmla="*/ 6 w 24"/>
                      <a:gd name="T5" fmla="*/ 20 h 49"/>
                      <a:gd name="T6" fmla="*/ 8 w 24"/>
                      <a:gd name="T7" fmla="*/ 19 h 49"/>
                      <a:gd name="T8" fmla="*/ 11 w 24"/>
                      <a:gd name="T9" fmla="*/ 18 h 49"/>
                      <a:gd name="T10" fmla="*/ 12 w 24"/>
                      <a:gd name="T11" fmla="*/ 16 h 49"/>
                      <a:gd name="T12" fmla="*/ 13 w 24"/>
                      <a:gd name="T13" fmla="*/ 14 h 49"/>
                      <a:gd name="T14" fmla="*/ 14 w 24"/>
                      <a:gd name="T15" fmla="*/ 12 h 49"/>
                      <a:gd name="T16" fmla="*/ 14 w 24"/>
                      <a:gd name="T17" fmla="*/ 11 h 49"/>
                      <a:gd name="T18" fmla="*/ 14 w 24"/>
                      <a:gd name="T19" fmla="*/ 9 h 49"/>
                      <a:gd name="T20" fmla="*/ 13 w 24"/>
                      <a:gd name="T21" fmla="*/ 7 h 49"/>
                      <a:gd name="T22" fmla="*/ 12 w 24"/>
                      <a:gd name="T23" fmla="*/ 5 h 49"/>
                      <a:gd name="T24" fmla="*/ 11 w 24"/>
                      <a:gd name="T25" fmla="*/ 4 h 49"/>
                      <a:gd name="T26" fmla="*/ 8 w 24"/>
                      <a:gd name="T27" fmla="*/ 3 h 49"/>
                      <a:gd name="T28" fmla="*/ 6 w 24"/>
                      <a:gd name="T29" fmla="*/ 1 h 49"/>
                      <a:gd name="T30" fmla="*/ 4 w 24"/>
                      <a:gd name="T31" fmla="*/ 1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0" y="47"/>
                        </a:lnTo>
                        <a:lnTo>
                          <a:pt x="14" y="44"/>
                        </a:lnTo>
                        <a:lnTo>
                          <a:pt x="18" y="42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4" y="29"/>
                        </a:lnTo>
                        <a:lnTo>
                          <a:pt x="24" y="25"/>
                        </a:lnTo>
                        <a:lnTo>
                          <a:pt x="24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9"/>
                        </a:lnTo>
                        <a:lnTo>
                          <a:pt x="14" y="6"/>
                        </a:lnTo>
                        <a:lnTo>
                          <a:pt x="10" y="3"/>
                        </a:lnTo>
                        <a:lnTo>
                          <a:pt x="6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2" name="Freeform 200"/>
                  <p:cNvSpPr>
                    <a:spLocks noChangeAspect="1"/>
                  </p:cNvSpPr>
                  <p:nvPr/>
                </p:nvSpPr>
                <p:spPr bwMode="auto">
                  <a:xfrm>
                    <a:off x="2769" y="1532"/>
                    <a:ext cx="7" cy="14"/>
                  </a:xfrm>
                  <a:custGeom>
                    <a:avLst/>
                    <a:gdLst>
                      <a:gd name="T0" fmla="*/ 0 w 24"/>
                      <a:gd name="T1" fmla="*/ 14 h 47"/>
                      <a:gd name="T2" fmla="*/ 1 w 24"/>
                      <a:gd name="T3" fmla="*/ 14 h 47"/>
                      <a:gd name="T4" fmla="*/ 3 w 24"/>
                      <a:gd name="T5" fmla="*/ 14 h 47"/>
                      <a:gd name="T6" fmla="*/ 4 w 24"/>
                      <a:gd name="T7" fmla="*/ 13 h 47"/>
                      <a:gd name="T8" fmla="*/ 5 w 24"/>
                      <a:gd name="T9" fmla="*/ 12 h 47"/>
                      <a:gd name="T10" fmla="*/ 6 w 24"/>
                      <a:gd name="T11" fmla="*/ 11 h 47"/>
                      <a:gd name="T12" fmla="*/ 6 w 24"/>
                      <a:gd name="T13" fmla="*/ 10 h 47"/>
                      <a:gd name="T14" fmla="*/ 7 w 24"/>
                      <a:gd name="T15" fmla="*/ 8 h 47"/>
                      <a:gd name="T16" fmla="*/ 7 w 24"/>
                      <a:gd name="T17" fmla="*/ 7 h 47"/>
                      <a:gd name="T18" fmla="*/ 7 w 24"/>
                      <a:gd name="T19" fmla="*/ 6 h 47"/>
                      <a:gd name="T20" fmla="*/ 6 w 24"/>
                      <a:gd name="T21" fmla="*/ 4 h 47"/>
                      <a:gd name="T22" fmla="*/ 6 w 24"/>
                      <a:gd name="T23" fmla="*/ 3 h 47"/>
                      <a:gd name="T24" fmla="*/ 5 w 24"/>
                      <a:gd name="T25" fmla="*/ 2 h 47"/>
                      <a:gd name="T26" fmla="*/ 4 w 24"/>
                      <a:gd name="T27" fmla="*/ 1 h 47"/>
                      <a:gd name="T28" fmla="*/ 3 w 24"/>
                      <a:gd name="T29" fmla="*/ 1 h 47"/>
                      <a:gd name="T30" fmla="*/ 1 w 24"/>
                      <a:gd name="T31" fmla="*/ 0 h 47"/>
                      <a:gd name="T32" fmla="*/ 0 w 24"/>
                      <a:gd name="T33" fmla="*/ 0 h 47"/>
                      <a:gd name="T34" fmla="*/ 0 w 24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7">
                        <a:moveTo>
                          <a:pt x="0" y="47"/>
                        </a:moveTo>
                        <a:lnTo>
                          <a:pt x="5" y="47"/>
                        </a:lnTo>
                        <a:lnTo>
                          <a:pt x="10" y="46"/>
                        </a:lnTo>
                        <a:lnTo>
                          <a:pt x="14" y="43"/>
                        </a:lnTo>
                        <a:lnTo>
                          <a:pt x="17" y="40"/>
                        </a:lnTo>
                        <a:lnTo>
                          <a:pt x="20" y="36"/>
                        </a:lnTo>
                        <a:lnTo>
                          <a:pt x="22" y="32"/>
                        </a:lnTo>
                        <a:lnTo>
                          <a:pt x="23" y="28"/>
                        </a:lnTo>
                        <a:lnTo>
                          <a:pt x="24" y="24"/>
                        </a:lnTo>
                        <a:lnTo>
                          <a:pt x="23" y="20"/>
                        </a:lnTo>
                        <a:lnTo>
                          <a:pt x="22" y="15"/>
                        </a:lnTo>
                        <a:lnTo>
                          <a:pt x="20" y="11"/>
                        </a:lnTo>
                        <a:lnTo>
                          <a:pt x="17" y="7"/>
                        </a:lnTo>
                        <a:lnTo>
                          <a:pt x="14" y="4"/>
                        </a:lnTo>
                        <a:lnTo>
                          <a:pt x="10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3" name="Rectangle 20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11" y="1532"/>
                    <a:ext cx="457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14" name="Freeform 202"/>
                  <p:cNvSpPr>
                    <a:spLocks noChangeAspect="1"/>
                  </p:cNvSpPr>
                  <p:nvPr/>
                </p:nvSpPr>
                <p:spPr bwMode="auto">
                  <a:xfrm>
                    <a:off x="2304" y="1532"/>
                    <a:ext cx="7" cy="14"/>
                  </a:xfrm>
                  <a:custGeom>
                    <a:avLst/>
                    <a:gdLst>
                      <a:gd name="T0" fmla="*/ 7 w 24"/>
                      <a:gd name="T1" fmla="*/ 0 h 47"/>
                      <a:gd name="T2" fmla="*/ 5 w 24"/>
                      <a:gd name="T3" fmla="*/ 0 h 47"/>
                      <a:gd name="T4" fmla="*/ 4 w 24"/>
                      <a:gd name="T5" fmla="*/ 1 h 47"/>
                      <a:gd name="T6" fmla="*/ 3 w 24"/>
                      <a:gd name="T7" fmla="*/ 1 h 47"/>
                      <a:gd name="T8" fmla="*/ 2 w 24"/>
                      <a:gd name="T9" fmla="*/ 2 h 47"/>
                      <a:gd name="T10" fmla="*/ 1 w 24"/>
                      <a:gd name="T11" fmla="*/ 3 h 47"/>
                      <a:gd name="T12" fmla="*/ 1 w 24"/>
                      <a:gd name="T13" fmla="*/ 4 h 47"/>
                      <a:gd name="T14" fmla="*/ 0 w 24"/>
                      <a:gd name="T15" fmla="*/ 6 h 47"/>
                      <a:gd name="T16" fmla="*/ 0 w 24"/>
                      <a:gd name="T17" fmla="*/ 7 h 47"/>
                      <a:gd name="T18" fmla="*/ 0 w 24"/>
                      <a:gd name="T19" fmla="*/ 8 h 47"/>
                      <a:gd name="T20" fmla="*/ 1 w 24"/>
                      <a:gd name="T21" fmla="*/ 10 h 47"/>
                      <a:gd name="T22" fmla="*/ 1 w 24"/>
                      <a:gd name="T23" fmla="*/ 11 h 47"/>
                      <a:gd name="T24" fmla="*/ 2 w 24"/>
                      <a:gd name="T25" fmla="*/ 12 h 47"/>
                      <a:gd name="T26" fmla="*/ 3 w 24"/>
                      <a:gd name="T27" fmla="*/ 13 h 47"/>
                      <a:gd name="T28" fmla="*/ 4 w 24"/>
                      <a:gd name="T29" fmla="*/ 14 h 47"/>
                      <a:gd name="T30" fmla="*/ 5 w 24"/>
                      <a:gd name="T31" fmla="*/ 14 h 47"/>
                      <a:gd name="T32" fmla="*/ 7 w 24"/>
                      <a:gd name="T33" fmla="*/ 14 h 47"/>
                      <a:gd name="T34" fmla="*/ 7 w 24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7">
                        <a:moveTo>
                          <a:pt x="24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9" y="4"/>
                        </a:lnTo>
                        <a:lnTo>
                          <a:pt x="6" y="7"/>
                        </a:lnTo>
                        <a:lnTo>
                          <a:pt x="3" y="11"/>
                        </a:lnTo>
                        <a:lnTo>
                          <a:pt x="2" y="15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8"/>
                        </a:lnTo>
                        <a:lnTo>
                          <a:pt x="2" y="32"/>
                        </a:lnTo>
                        <a:lnTo>
                          <a:pt x="3" y="36"/>
                        </a:lnTo>
                        <a:lnTo>
                          <a:pt x="6" y="40"/>
                        </a:lnTo>
                        <a:lnTo>
                          <a:pt x="9" y="43"/>
                        </a:lnTo>
                        <a:lnTo>
                          <a:pt x="14" y="46"/>
                        </a:lnTo>
                        <a:lnTo>
                          <a:pt x="18" y="47"/>
                        </a:lnTo>
                        <a:lnTo>
                          <a:pt x="24" y="47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5" name="Freeform 203"/>
                  <p:cNvSpPr>
                    <a:spLocks noChangeAspect="1"/>
                  </p:cNvSpPr>
                  <p:nvPr/>
                </p:nvSpPr>
                <p:spPr bwMode="auto">
                  <a:xfrm>
                    <a:off x="282" y="1904"/>
                    <a:ext cx="7" cy="14"/>
                  </a:xfrm>
                  <a:custGeom>
                    <a:avLst/>
                    <a:gdLst>
                      <a:gd name="T0" fmla="*/ 7 w 23"/>
                      <a:gd name="T1" fmla="*/ 0 h 49"/>
                      <a:gd name="T2" fmla="*/ 5 w 23"/>
                      <a:gd name="T3" fmla="*/ 0 h 49"/>
                      <a:gd name="T4" fmla="*/ 4 w 23"/>
                      <a:gd name="T5" fmla="*/ 1 h 49"/>
                      <a:gd name="T6" fmla="*/ 2 w 23"/>
                      <a:gd name="T7" fmla="*/ 2 h 49"/>
                      <a:gd name="T8" fmla="*/ 2 w 23"/>
                      <a:gd name="T9" fmla="*/ 2 h 49"/>
                      <a:gd name="T10" fmla="*/ 1 w 23"/>
                      <a:gd name="T11" fmla="*/ 3 h 49"/>
                      <a:gd name="T12" fmla="*/ 0 w 23"/>
                      <a:gd name="T13" fmla="*/ 5 h 49"/>
                      <a:gd name="T14" fmla="*/ 0 w 23"/>
                      <a:gd name="T15" fmla="*/ 6 h 49"/>
                      <a:gd name="T16" fmla="*/ 0 w 23"/>
                      <a:gd name="T17" fmla="*/ 7 h 49"/>
                      <a:gd name="T18" fmla="*/ 0 w 23"/>
                      <a:gd name="T19" fmla="*/ 8 h 49"/>
                      <a:gd name="T20" fmla="*/ 0 w 23"/>
                      <a:gd name="T21" fmla="*/ 9 h 49"/>
                      <a:gd name="T22" fmla="*/ 1 w 23"/>
                      <a:gd name="T23" fmla="*/ 11 h 49"/>
                      <a:gd name="T24" fmla="*/ 2 w 23"/>
                      <a:gd name="T25" fmla="*/ 12 h 49"/>
                      <a:gd name="T26" fmla="*/ 2 w 23"/>
                      <a:gd name="T27" fmla="*/ 12 h 49"/>
                      <a:gd name="T28" fmla="*/ 4 w 23"/>
                      <a:gd name="T29" fmla="*/ 13 h 49"/>
                      <a:gd name="T30" fmla="*/ 5 w 23"/>
                      <a:gd name="T31" fmla="*/ 14 h 49"/>
                      <a:gd name="T32" fmla="*/ 7 w 23"/>
                      <a:gd name="T33" fmla="*/ 14 h 49"/>
                      <a:gd name="T34" fmla="*/ 7 w 23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3" y="2"/>
                        </a:lnTo>
                        <a:lnTo>
                          <a:pt x="8" y="6"/>
                        </a:lnTo>
                        <a:lnTo>
                          <a:pt x="5" y="8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5" y="41"/>
                        </a:lnTo>
                        <a:lnTo>
                          <a:pt x="8" y="43"/>
                        </a:lnTo>
                        <a:lnTo>
                          <a:pt x="13" y="47"/>
                        </a:lnTo>
                        <a:lnTo>
                          <a:pt x="18" y="48"/>
                        </a:lnTo>
                        <a:lnTo>
                          <a:pt x="23" y="49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6" name="Rectangle 20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89" y="1904"/>
                    <a:ext cx="2480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17" name="Freeform 205"/>
                  <p:cNvSpPr>
                    <a:spLocks noChangeAspect="1"/>
                  </p:cNvSpPr>
                  <p:nvPr/>
                </p:nvSpPr>
                <p:spPr bwMode="auto">
                  <a:xfrm>
                    <a:off x="2769" y="1904"/>
                    <a:ext cx="7" cy="14"/>
                  </a:xfrm>
                  <a:custGeom>
                    <a:avLst/>
                    <a:gdLst>
                      <a:gd name="T0" fmla="*/ 0 w 24"/>
                      <a:gd name="T1" fmla="*/ 14 h 49"/>
                      <a:gd name="T2" fmla="*/ 1 w 24"/>
                      <a:gd name="T3" fmla="*/ 14 h 49"/>
                      <a:gd name="T4" fmla="*/ 3 w 24"/>
                      <a:gd name="T5" fmla="*/ 13 h 49"/>
                      <a:gd name="T6" fmla="*/ 4 w 24"/>
                      <a:gd name="T7" fmla="*/ 12 h 49"/>
                      <a:gd name="T8" fmla="*/ 5 w 24"/>
                      <a:gd name="T9" fmla="*/ 12 h 49"/>
                      <a:gd name="T10" fmla="*/ 6 w 24"/>
                      <a:gd name="T11" fmla="*/ 11 h 49"/>
                      <a:gd name="T12" fmla="*/ 6 w 24"/>
                      <a:gd name="T13" fmla="*/ 9 h 49"/>
                      <a:gd name="T14" fmla="*/ 7 w 24"/>
                      <a:gd name="T15" fmla="*/ 8 h 49"/>
                      <a:gd name="T16" fmla="*/ 7 w 24"/>
                      <a:gd name="T17" fmla="*/ 7 h 49"/>
                      <a:gd name="T18" fmla="*/ 7 w 24"/>
                      <a:gd name="T19" fmla="*/ 6 h 49"/>
                      <a:gd name="T20" fmla="*/ 6 w 24"/>
                      <a:gd name="T21" fmla="*/ 5 h 49"/>
                      <a:gd name="T22" fmla="*/ 6 w 24"/>
                      <a:gd name="T23" fmla="*/ 3 h 49"/>
                      <a:gd name="T24" fmla="*/ 5 w 24"/>
                      <a:gd name="T25" fmla="*/ 2 h 49"/>
                      <a:gd name="T26" fmla="*/ 4 w 24"/>
                      <a:gd name="T27" fmla="*/ 2 h 49"/>
                      <a:gd name="T28" fmla="*/ 3 w 24"/>
                      <a:gd name="T29" fmla="*/ 1 h 49"/>
                      <a:gd name="T30" fmla="*/ 1 w 24"/>
                      <a:gd name="T31" fmla="*/ 0 h 49"/>
                      <a:gd name="T32" fmla="*/ 0 w 24"/>
                      <a:gd name="T33" fmla="*/ 0 h 49"/>
                      <a:gd name="T34" fmla="*/ 0 w 24"/>
                      <a:gd name="T35" fmla="*/ 14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5" y="48"/>
                        </a:lnTo>
                        <a:lnTo>
                          <a:pt x="10" y="47"/>
                        </a:lnTo>
                        <a:lnTo>
                          <a:pt x="14" y="43"/>
                        </a:lnTo>
                        <a:lnTo>
                          <a:pt x="17" y="41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4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7" y="8"/>
                        </a:lnTo>
                        <a:lnTo>
                          <a:pt x="14" y="6"/>
                        </a:lnTo>
                        <a:lnTo>
                          <a:pt x="10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8" name="Freeform 206"/>
                  <p:cNvSpPr>
                    <a:spLocks noChangeAspect="1"/>
                  </p:cNvSpPr>
                  <p:nvPr/>
                </p:nvSpPr>
                <p:spPr bwMode="auto">
                  <a:xfrm>
                    <a:off x="2368" y="1582"/>
                    <a:ext cx="7" cy="7"/>
                  </a:xfrm>
                  <a:custGeom>
                    <a:avLst/>
                    <a:gdLst>
                      <a:gd name="T0" fmla="*/ 7 w 47"/>
                      <a:gd name="T1" fmla="*/ 7 h 24"/>
                      <a:gd name="T2" fmla="*/ 7 w 47"/>
                      <a:gd name="T3" fmla="*/ 6 h 24"/>
                      <a:gd name="T4" fmla="*/ 7 w 47"/>
                      <a:gd name="T5" fmla="*/ 4 h 24"/>
                      <a:gd name="T6" fmla="*/ 6 w 47"/>
                      <a:gd name="T7" fmla="*/ 3 h 24"/>
                      <a:gd name="T8" fmla="*/ 6 w 47"/>
                      <a:gd name="T9" fmla="*/ 2 h 24"/>
                      <a:gd name="T10" fmla="*/ 5 w 47"/>
                      <a:gd name="T11" fmla="*/ 1 h 24"/>
                      <a:gd name="T12" fmla="*/ 5 w 47"/>
                      <a:gd name="T13" fmla="*/ 1 h 24"/>
                      <a:gd name="T14" fmla="*/ 4 w 47"/>
                      <a:gd name="T15" fmla="*/ 0 h 24"/>
                      <a:gd name="T16" fmla="*/ 4 w 47"/>
                      <a:gd name="T17" fmla="*/ 0 h 24"/>
                      <a:gd name="T18" fmla="*/ 3 w 47"/>
                      <a:gd name="T19" fmla="*/ 0 h 24"/>
                      <a:gd name="T20" fmla="*/ 2 w 47"/>
                      <a:gd name="T21" fmla="*/ 1 h 24"/>
                      <a:gd name="T22" fmla="*/ 1 w 47"/>
                      <a:gd name="T23" fmla="*/ 1 h 24"/>
                      <a:gd name="T24" fmla="*/ 1 w 47"/>
                      <a:gd name="T25" fmla="*/ 2 h 24"/>
                      <a:gd name="T26" fmla="*/ 1 w 47"/>
                      <a:gd name="T27" fmla="*/ 3 h 24"/>
                      <a:gd name="T28" fmla="*/ 0 w 47"/>
                      <a:gd name="T29" fmla="*/ 4 h 24"/>
                      <a:gd name="T30" fmla="*/ 0 w 47"/>
                      <a:gd name="T31" fmla="*/ 6 h 24"/>
                      <a:gd name="T32" fmla="*/ 0 w 47"/>
                      <a:gd name="T33" fmla="*/ 7 h 24"/>
                      <a:gd name="T34" fmla="*/ 7 w 47"/>
                      <a:gd name="T35" fmla="*/ 7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4">
                        <a:moveTo>
                          <a:pt x="47" y="24"/>
                        </a:moveTo>
                        <a:lnTo>
                          <a:pt x="47" y="19"/>
                        </a:lnTo>
                        <a:lnTo>
                          <a:pt x="45" y="14"/>
                        </a:lnTo>
                        <a:lnTo>
                          <a:pt x="43" y="9"/>
                        </a:lnTo>
                        <a:lnTo>
                          <a:pt x="40" y="6"/>
                        </a:lnTo>
                        <a:lnTo>
                          <a:pt x="36" y="4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4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7" y="6"/>
                        </a:lnTo>
                        <a:lnTo>
                          <a:pt x="4" y="9"/>
                        </a:lnTo>
                        <a:lnTo>
                          <a:pt x="2" y="14"/>
                        </a:lnTo>
                        <a:lnTo>
                          <a:pt x="0" y="19"/>
                        </a:lnTo>
                        <a:lnTo>
                          <a:pt x="0" y="24"/>
                        </a:lnTo>
                        <a:lnTo>
                          <a:pt x="47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219" name="Group 207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246" y="1669"/>
                    <a:ext cx="5617" cy="746"/>
                    <a:chOff x="68" y="1833"/>
                    <a:chExt cx="5617" cy="746"/>
                  </a:xfrm>
                </p:grpSpPr>
                <p:sp>
                  <p:nvSpPr>
                    <p:cNvPr id="755" name="Rectangle 208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441" y="1939"/>
                      <a:ext cx="0" cy="0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56" name="Freeform 20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433" y="1932"/>
                      <a:ext cx="7" cy="7"/>
                    </a:xfrm>
                    <a:custGeom>
                      <a:avLst/>
                      <a:gdLst>
                        <a:gd name="T0" fmla="*/ 7 w 47"/>
                        <a:gd name="T1" fmla="*/ 7 h 24"/>
                        <a:gd name="T2" fmla="*/ 7 w 47"/>
                        <a:gd name="T3" fmla="*/ 6 h 24"/>
                        <a:gd name="T4" fmla="*/ 7 w 47"/>
                        <a:gd name="T5" fmla="*/ 4 h 24"/>
                        <a:gd name="T6" fmla="*/ 6 w 47"/>
                        <a:gd name="T7" fmla="*/ 3 h 24"/>
                        <a:gd name="T8" fmla="*/ 6 w 47"/>
                        <a:gd name="T9" fmla="*/ 2 h 24"/>
                        <a:gd name="T10" fmla="*/ 5 w 47"/>
                        <a:gd name="T11" fmla="*/ 1 h 24"/>
                        <a:gd name="T12" fmla="*/ 5 w 47"/>
                        <a:gd name="T13" fmla="*/ 1 h 24"/>
                        <a:gd name="T14" fmla="*/ 4 w 47"/>
                        <a:gd name="T15" fmla="*/ 0 h 24"/>
                        <a:gd name="T16" fmla="*/ 4 w 47"/>
                        <a:gd name="T17" fmla="*/ 0 h 24"/>
                        <a:gd name="T18" fmla="*/ 3 w 47"/>
                        <a:gd name="T19" fmla="*/ 0 h 24"/>
                        <a:gd name="T20" fmla="*/ 2 w 47"/>
                        <a:gd name="T21" fmla="*/ 1 h 24"/>
                        <a:gd name="T22" fmla="*/ 1 w 47"/>
                        <a:gd name="T23" fmla="*/ 1 h 24"/>
                        <a:gd name="T24" fmla="*/ 1 w 47"/>
                        <a:gd name="T25" fmla="*/ 2 h 24"/>
                        <a:gd name="T26" fmla="*/ 1 w 47"/>
                        <a:gd name="T27" fmla="*/ 3 h 24"/>
                        <a:gd name="T28" fmla="*/ 0 w 47"/>
                        <a:gd name="T29" fmla="*/ 4 h 24"/>
                        <a:gd name="T30" fmla="*/ 0 w 47"/>
                        <a:gd name="T31" fmla="*/ 6 h 24"/>
                        <a:gd name="T32" fmla="*/ 0 w 47"/>
                        <a:gd name="T33" fmla="*/ 7 h 24"/>
                        <a:gd name="T34" fmla="*/ 7 w 47"/>
                        <a:gd name="T35" fmla="*/ 7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7" h="24">
                          <a:moveTo>
                            <a:pt x="47" y="24"/>
                          </a:moveTo>
                          <a:lnTo>
                            <a:pt x="47" y="19"/>
                          </a:lnTo>
                          <a:lnTo>
                            <a:pt x="45" y="14"/>
                          </a:lnTo>
                          <a:lnTo>
                            <a:pt x="43" y="9"/>
                          </a:lnTo>
                          <a:lnTo>
                            <a:pt x="40" y="6"/>
                          </a:lnTo>
                          <a:lnTo>
                            <a:pt x="36" y="4"/>
                          </a:lnTo>
                          <a:lnTo>
                            <a:pt x="32" y="2"/>
                          </a:lnTo>
                          <a:lnTo>
                            <a:pt x="28" y="1"/>
                          </a:lnTo>
                          <a:lnTo>
                            <a:pt x="24" y="0"/>
                          </a:lnTo>
                          <a:lnTo>
                            <a:pt x="19" y="1"/>
                          </a:lnTo>
                          <a:lnTo>
                            <a:pt x="14" y="2"/>
                          </a:lnTo>
                          <a:lnTo>
                            <a:pt x="10" y="4"/>
                          </a:lnTo>
                          <a:lnTo>
                            <a:pt x="7" y="6"/>
                          </a:lnTo>
                          <a:lnTo>
                            <a:pt x="4" y="9"/>
                          </a:lnTo>
                          <a:lnTo>
                            <a:pt x="2" y="14"/>
                          </a:lnTo>
                          <a:lnTo>
                            <a:pt x="0" y="19"/>
                          </a:lnTo>
                          <a:lnTo>
                            <a:pt x="0" y="24"/>
                          </a:lnTo>
                          <a:lnTo>
                            <a:pt x="47" y="24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57" name="Freeform 21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877" y="1932"/>
                      <a:ext cx="7" cy="21"/>
                    </a:xfrm>
                    <a:custGeom>
                      <a:avLst/>
                      <a:gdLst>
                        <a:gd name="T0" fmla="*/ 0 w 24"/>
                        <a:gd name="T1" fmla="*/ 21 h 48"/>
                        <a:gd name="T2" fmla="*/ 1 w 24"/>
                        <a:gd name="T3" fmla="*/ 21 h 48"/>
                        <a:gd name="T4" fmla="*/ 3 w 24"/>
                        <a:gd name="T5" fmla="*/ 20 h 48"/>
                        <a:gd name="T6" fmla="*/ 4 w 24"/>
                        <a:gd name="T7" fmla="*/ 19 h 48"/>
                        <a:gd name="T8" fmla="*/ 5 w 24"/>
                        <a:gd name="T9" fmla="*/ 18 h 48"/>
                        <a:gd name="T10" fmla="*/ 6 w 24"/>
                        <a:gd name="T11" fmla="*/ 16 h 48"/>
                        <a:gd name="T12" fmla="*/ 6 w 24"/>
                        <a:gd name="T13" fmla="*/ 14 h 48"/>
                        <a:gd name="T14" fmla="*/ 7 w 24"/>
                        <a:gd name="T15" fmla="*/ 12 h 48"/>
                        <a:gd name="T16" fmla="*/ 7 w 24"/>
                        <a:gd name="T17" fmla="*/ 11 h 48"/>
                        <a:gd name="T18" fmla="*/ 7 w 24"/>
                        <a:gd name="T19" fmla="*/ 9 h 48"/>
                        <a:gd name="T20" fmla="*/ 6 w 24"/>
                        <a:gd name="T21" fmla="*/ 7 h 48"/>
                        <a:gd name="T22" fmla="*/ 6 w 24"/>
                        <a:gd name="T23" fmla="*/ 5 h 48"/>
                        <a:gd name="T24" fmla="*/ 5 w 24"/>
                        <a:gd name="T25" fmla="*/ 3 h 48"/>
                        <a:gd name="T26" fmla="*/ 4 w 24"/>
                        <a:gd name="T27" fmla="*/ 2 h 48"/>
                        <a:gd name="T28" fmla="*/ 3 w 24"/>
                        <a:gd name="T29" fmla="*/ 1 h 48"/>
                        <a:gd name="T30" fmla="*/ 1 w 24"/>
                        <a:gd name="T31" fmla="*/ 0 h 48"/>
                        <a:gd name="T32" fmla="*/ 0 w 24"/>
                        <a:gd name="T33" fmla="*/ 0 h 48"/>
                        <a:gd name="T34" fmla="*/ 0 w 24"/>
                        <a:gd name="T35" fmla="*/ 21 h 48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8">
                          <a:moveTo>
                            <a:pt x="0" y="48"/>
                          </a:moveTo>
                          <a:lnTo>
                            <a:pt x="5" y="47"/>
                          </a:lnTo>
                          <a:lnTo>
                            <a:pt x="10" y="46"/>
                          </a:lnTo>
                          <a:lnTo>
                            <a:pt x="14" y="43"/>
                          </a:lnTo>
                          <a:lnTo>
                            <a:pt x="17" y="41"/>
                          </a:lnTo>
                          <a:lnTo>
                            <a:pt x="20" y="37"/>
                          </a:lnTo>
                          <a:lnTo>
                            <a:pt x="22" y="33"/>
                          </a:lnTo>
                          <a:lnTo>
                            <a:pt x="23" y="28"/>
                          </a:lnTo>
                          <a:lnTo>
                            <a:pt x="24" y="24"/>
                          </a:lnTo>
                          <a:lnTo>
                            <a:pt x="23" y="20"/>
                          </a:lnTo>
                          <a:lnTo>
                            <a:pt x="22" y="16"/>
                          </a:lnTo>
                          <a:lnTo>
                            <a:pt x="20" y="12"/>
                          </a:lnTo>
                          <a:lnTo>
                            <a:pt x="17" y="7"/>
                          </a:lnTo>
                          <a:lnTo>
                            <a:pt x="14" y="5"/>
                          </a:lnTo>
                          <a:lnTo>
                            <a:pt x="10" y="2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8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58" name="Rectangle 211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362" y="1932"/>
                      <a:ext cx="515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59" name="Freeform 21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355" y="1932"/>
                      <a:ext cx="7" cy="21"/>
                    </a:xfrm>
                    <a:custGeom>
                      <a:avLst/>
                      <a:gdLst>
                        <a:gd name="T0" fmla="*/ 7 w 24"/>
                        <a:gd name="T1" fmla="*/ 0 h 48"/>
                        <a:gd name="T2" fmla="*/ 5 w 24"/>
                        <a:gd name="T3" fmla="*/ 0 h 48"/>
                        <a:gd name="T4" fmla="*/ 4 w 24"/>
                        <a:gd name="T5" fmla="*/ 1 h 48"/>
                        <a:gd name="T6" fmla="*/ 3 w 24"/>
                        <a:gd name="T7" fmla="*/ 2 h 48"/>
                        <a:gd name="T8" fmla="*/ 2 w 24"/>
                        <a:gd name="T9" fmla="*/ 3 h 48"/>
                        <a:gd name="T10" fmla="*/ 1 w 24"/>
                        <a:gd name="T11" fmla="*/ 5 h 48"/>
                        <a:gd name="T12" fmla="*/ 1 w 24"/>
                        <a:gd name="T13" fmla="*/ 7 h 48"/>
                        <a:gd name="T14" fmla="*/ 0 w 24"/>
                        <a:gd name="T15" fmla="*/ 9 h 48"/>
                        <a:gd name="T16" fmla="*/ 0 w 24"/>
                        <a:gd name="T17" fmla="*/ 11 h 48"/>
                        <a:gd name="T18" fmla="*/ 0 w 24"/>
                        <a:gd name="T19" fmla="*/ 12 h 48"/>
                        <a:gd name="T20" fmla="*/ 1 w 24"/>
                        <a:gd name="T21" fmla="*/ 14 h 48"/>
                        <a:gd name="T22" fmla="*/ 1 w 24"/>
                        <a:gd name="T23" fmla="*/ 16 h 48"/>
                        <a:gd name="T24" fmla="*/ 2 w 24"/>
                        <a:gd name="T25" fmla="*/ 18 h 48"/>
                        <a:gd name="T26" fmla="*/ 3 w 24"/>
                        <a:gd name="T27" fmla="*/ 19 h 48"/>
                        <a:gd name="T28" fmla="*/ 4 w 24"/>
                        <a:gd name="T29" fmla="*/ 20 h 48"/>
                        <a:gd name="T30" fmla="*/ 5 w 24"/>
                        <a:gd name="T31" fmla="*/ 21 h 48"/>
                        <a:gd name="T32" fmla="*/ 7 w 24"/>
                        <a:gd name="T33" fmla="*/ 21 h 48"/>
                        <a:gd name="T34" fmla="*/ 7 w 24"/>
                        <a:gd name="T35" fmla="*/ 0 h 48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8">
                          <a:moveTo>
                            <a:pt x="24" y="0"/>
                          </a:moveTo>
                          <a:lnTo>
                            <a:pt x="18" y="1"/>
                          </a:lnTo>
                          <a:lnTo>
                            <a:pt x="13" y="2"/>
                          </a:lnTo>
                          <a:lnTo>
                            <a:pt x="9" y="5"/>
                          </a:lnTo>
                          <a:lnTo>
                            <a:pt x="6" y="7"/>
                          </a:lnTo>
                          <a:lnTo>
                            <a:pt x="3" y="12"/>
                          </a:lnTo>
                          <a:lnTo>
                            <a:pt x="2" y="16"/>
                          </a:lnTo>
                          <a:lnTo>
                            <a:pt x="1" y="20"/>
                          </a:lnTo>
                          <a:lnTo>
                            <a:pt x="0" y="24"/>
                          </a:lnTo>
                          <a:lnTo>
                            <a:pt x="1" y="28"/>
                          </a:lnTo>
                          <a:lnTo>
                            <a:pt x="2" y="33"/>
                          </a:lnTo>
                          <a:lnTo>
                            <a:pt x="3" y="37"/>
                          </a:lnTo>
                          <a:lnTo>
                            <a:pt x="6" y="41"/>
                          </a:lnTo>
                          <a:lnTo>
                            <a:pt x="9" y="43"/>
                          </a:lnTo>
                          <a:lnTo>
                            <a:pt x="13" y="46"/>
                          </a:lnTo>
                          <a:lnTo>
                            <a:pt x="18" y="47"/>
                          </a:lnTo>
                          <a:lnTo>
                            <a:pt x="24" y="48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60" name="Freeform 21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369" y="2448"/>
                      <a:ext cx="7" cy="21"/>
                    </a:xfrm>
                    <a:custGeom>
                      <a:avLst/>
                      <a:gdLst>
                        <a:gd name="T0" fmla="*/ 0 w 24"/>
                        <a:gd name="T1" fmla="*/ 21 h 48"/>
                        <a:gd name="T2" fmla="*/ 2 w 24"/>
                        <a:gd name="T3" fmla="*/ 21 h 48"/>
                        <a:gd name="T4" fmla="*/ 3 w 24"/>
                        <a:gd name="T5" fmla="*/ 20 h 48"/>
                        <a:gd name="T6" fmla="*/ 4 w 24"/>
                        <a:gd name="T7" fmla="*/ 18 h 48"/>
                        <a:gd name="T8" fmla="*/ 5 w 24"/>
                        <a:gd name="T9" fmla="*/ 18 h 48"/>
                        <a:gd name="T10" fmla="*/ 6 w 24"/>
                        <a:gd name="T11" fmla="*/ 16 h 48"/>
                        <a:gd name="T12" fmla="*/ 6 w 24"/>
                        <a:gd name="T13" fmla="*/ 14 h 48"/>
                        <a:gd name="T14" fmla="*/ 6 w 24"/>
                        <a:gd name="T15" fmla="*/ 13 h 48"/>
                        <a:gd name="T16" fmla="*/ 7 w 24"/>
                        <a:gd name="T17" fmla="*/ 11 h 48"/>
                        <a:gd name="T18" fmla="*/ 6 w 24"/>
                        <a:gd name="T19" fmla="*/ 8 h 48"/>
                        <a:gd name="T20" fmla="*/ 6 w 24"/>
                        <a:gd name="T21" fmla="*/ 7 h 48"/>
                        <a:gd name="T22" fmla="*/ 6 w 24"/>
                        <a:gd name="T23" fmla="*/ 5 h 48"/>
                        <a:gd name="T24" fmla="*/ 5 w 24"/>
                        <a:gd name="T25" fmla="*/ 4 h 48"/>
                        <a:gd name="T26" fmla="*/ 4 w 24"/>
                        <a:gd name="T27" fmla="*/ 3 h 48"/>
                        <a:gd name="T28" fmla="*/ 3 w 24"/>
                        <a:gd name="T29" fmla="*/ 1 h 48"/>
                        <a:gd name="T30" fmla="*/ 2 w 24"/>
                        <a:gd name="T31" fmla="*/ 0 h 48"/>
                        <a:gd name="T32" fmla="*/ 0 w 24"/>
                        <a:gd name="T33" fmla="*/ 0 h 48"/>
                        <a:gd name="T34" fmla="*/ 0 w 24"/>
                        <a:gd name="T35" fmla="*/ 21 h 48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8">
                          <a:moveTo>
                            <a:pt x="0" y="48"/>
                          </a:moveTo>
                          <a:lnTo>
                            <a:pt x="6" y="47"/>
                          </a:lnTo>
                          <a:lnTo>
                            <a:pt x="10" y="46"/>
                          </a:lnTo>
                          <a:lnTo>
                            <a:pt x="14" y="42"/>
                          </a:lnTo>
                          <a:lnTo>
                            <a:pt x="17" y="40"/>
                          </a:lnTo>
                          <a:lnTo>
                            <a:pt x="20" y="36"/>
                          </a:lnTo>
                          <a:lnTo>
                            <a:pt x="21" y="33"/>
                          </a:lnTo>
                          <a:lnTo>
                            <a:pt x="22" y="29"/>
                          </a:lnTo>
                          <a:lnTo>
                            <a:pt x="24" y="25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20" y="12"/>
                          </a:lnTo>
                          <a:lnTo>
                            <a:pt x="17" y="8"/>
                          </a:lnTo>
                          <a:lnTo>
                            <a:pt x="14" y="6"/>
                          </a:lnTo>
                          <a:lnTo>
                            <a:pt x="10" y="2"/>
                          </a:lnTo>
                          <a:lnTo>
                            <a:pt x="6" y="1"/>
                          </a:lnTo>
                          <a:lnTo>
                            <a:pt x="0" y="0"/>
                          </a:lnTo>
                          <a:lnTo>
                            <a:pt x="0" y="48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61" name="Rectangle 21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090" y="2448"/>
                      <a:ext cx="27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62" name="Freeform 21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083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8"/>
                        <a:gd name="T2" fmla="*/ 5 w 23"/>
                        <a:gd name="T3" fmla="*/ 0 h 48"/>
                        <a:gd name="T4" fmla="*/ 4 w 23"/>
                        <a:gd name="T5" fmla="*/ 1 h 48"/>
                        <a:gd name="T6" fmla="*/ 2 w 23"/>
                        <a:gd name="T7" fmla="*/ 3 h 48"/>
                        <a:gd name="T8" fmla="*/ 2 w 23"/>
                        <a:gd name="T9" fmla="*/ 4 h 48"/>
                        <a:gd name="T10" fmla="*/ 1 w 23"/>
                        <a:gd name="T11" fmla="*/ 5 h 48"/>
                        <a:gd name="T12" fmla="*/ 0 w 23"/>
                        <a:gd name="T13" fmla="*/ 7 h 48"/>
                        <a:gd name="T14" fmla="*/ 0 w 23"/>
                        <a:gd name="T15" fmla="*/ 8 h 48"/>
                        <a:gd name="T16" fmla="*/ 0 w 23"/>
                        <a:gd name="T17" fmla="*/ 11 h 48"/>
                        <a:gd name="T18" fmla="*/ 0 w 23"/>
                        <a:gd name="T19" fmla="*/ 13 h 48"/>
                        <a:gd name="T20" fmla="*/ 0 w 23"/>
                        <a:gd name="T21" fmla="*/ 14 h 48"/>
                        <a:gd name="T22" fmla="*/ 1 w 23"/>
                        <a:gd name="T23" fmla="*/ 16 h 48"/>
                        <a:gd name="T24" fmla="*/ 2 w 23"/>
                        <a:gd name="T25" fmla="*/ 18 h 48"/>
                        <a:gd name="T26" fmla="*/ 2 w 23"/>
                        <a:gd name="T27" fmla="*/ 18 h 48"/>
                        <a:gd name="T28" fmla="*/ 4 w 23"/>
                        <a:gd name="T29" fmla="*/ 20 h 48"/>
                        <a:gd name="T30" fmla="*/ 5 w 23"/>
                        <a:gd name="T31" fmla="*/ 21 h 48"/>
                        <a:gd name="T32" fmla="*/ 7 w 23"/>
                        <a:gd name="T33" fmla="*/ 21 h 48"/>
                        <a:gd name="T34" fmla="*/ 7 w 23"/>
                        <a:gd name="T35" fmla="*/ 0 h 48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8">
                          <a:moveTo>
                            <a:pt x="23" y="0"/>
                          </a:moveTo>
                          <a:lnTo>
                            <a:pt x="17" y="1"/>
                          </a:lnTo>
                          <a:lnTo>
                            <a:pt x="13" y="2"/>
                          </a:lnTo>
                          <a:lnTo>
                            <a:pt x="8" y="6"/>
                          </a:lnTo>
                          <a:lnTo>
                            <a:pt x="5" y="8"/>
                          </a:lnTo>
                          <a:lnTo>
                            <a:pt x="3" y="12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5"/>
                          </a:lnTo>
                          <a:lnTo>
                            <a:pt x="0" y="29"/>
                          </a:lnTo>
                          <a:lnTo>
                            <a:pt x="1" y="33"/>
                          </a:lnTo>
                          <a:lnTo>
                            <a:pt x="3" y="36"/>
                          </a:lnTo>
                          <a:lnTo>
                            <a:pt x="5" y="40"/>
                          </a:lnTo>
                          <a:lnTo>
                            <a:pt x="8" y="42"/>
                          </a:lnTo>
                          <a:lnTo>
                            <a:pt x="13" y="46"/>
                          </a:lnTo>
                          <a:lnTo>
                            <a:pt x="17" y="47"/>
                          </a:lnTo>
                          <a:lnTo>
                            <a:pt x="23" y="48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63" name="Freeform 21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233" y="197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10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7 w 23"/>
                        <a:gd name="T21" fmla="*/ 5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5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7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64" name="Rectangle 217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098" y="1975"/>
                      <a:ext cx="136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65" name="Freeform 21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090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5 h 46"/>
                        <a:gd name="T14" fmla="*/ 0 w 23"/>
                        <a:gd name="T15" fmla="*/ 6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10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2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7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66" name="Freeform 21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090" y="1882"/>
                      <a:ext cx="7" cy="14"/>
                    </a:xfrm>
                    <a:custGeom>
                      <a:avLst/>
                      <a:gdLst>
                        <a:gd name="T0" fmla="*/ 7 w 24"/>
                        <a:gd name="T1" fmla="*/ 0 h 46"/>
                        <a:gd name="T2" fmla="*/ 5 w 24"/>
                        <a:gd name="T3" fmla="*/ 0 h 46"/>
                        <a:gd name="T4" fmla="*/ 4 w 24"/>
                        <a:gd name="T5" fmla="*/ 1 h 46"/>
                        <a:gd name="T6" fmla="*/ 3 w 24"/>
                        <a:gd name="T7" fmla="*/ 1 h 46"/>
                        <a:gd name="T8" fmla="*/ 2 w 24"/>
                        <a:gd name="T9" fmla="*/ 2 h 46"/>
                        <a:gd name="T10" fmla="*/ 1 w 24"/>
                        <a:gd name="T11" fmla="*/ 3 h 46"/>
                        <a:gd name="T12" fmla="*/ 0 w 24"/>
                        <a:gd name="T13" fmla="*/ 4 h 46"/>
                        <a:gd name="T14" fmla="*/ 0 w 24"/>
                        <a:gd name="T15" fmla="*/ 6 h 46"/>
                        <a:gd name="T16" fmla="*/ 0 w 24"/>
                        <a:gd name="T17" fmla="*/ 7 h 46"/>
                        <a:gd name="T18" fmla="*/ 0 w 24"/>
                        <a:gd name="T19" fmla="*/ 8 h 46"/>
                        <a:gd name="T20" fmla="*/ 0 w 24"/>
                        <a:gd name="T21" fmla="*/ 9 h 46"/>
                        <a:gd name="T22" fmla="*/ 1 w 24"/>
                        <a:gd name="T23" fmla="*/ 11 h 46"/>
                        <a:gd name="T24" fmla="*/ 2 w 24"/>
                        <a:gd name="T25" fmla="*/ 12 h 46"/>
                        <a:gd name="T26" fmla="*/ 3 w 24"/>
                        <a:gd name="T27" fmla="*/ 13 h 46"/>
                        <a:gd name="T28" fmla="*/ 4 w 24"/>
                        <a:gd name="T29" fmla="*/ 13 h 46"/>
                        <a:gd name="T30" fmla="*/ 5 w 24"/>
                        <a:gd name="T31" fmla="*/ 14 h 46"/>
                        <a:gd name="T32" fmla="*/ 7 w 24"/>
                        <a:gd name="T33" fmla="*/ 14 h 46"/>
                        <a:gd name="T34" fmla="*/ 7 w 24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6">
                          <a:moveTo>
                            <a:pt x="24" y="0"/>
                          </a:moveTo>
                          <a:lnTo>
                            <a:pt x="18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4" y="10"/>
                          </a:lnTo>
                          <a:lnTo>
                            <a:pt x="1" y="14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1"/>
                          </a:lnTo>
                          <a:lnTo>
                            <a:pt x="4" y="35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8" y="45"/>
                          </a:lnTo>
                          <a:lnTo>
                            <a:pt x="24" y="46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67" name="Rectangle 220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098" y="1882"/>
                      <a:ext cx="136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68" name="Freeform 22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233" y="1882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9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7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5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8" y="39"/>
                          </a:lnTo>
                          <a:lnTo>
                            <a:pt x="20" y="35"/>
                          </a:lnTo>
                          <a:lnTo>
                            <a:pt x="22" y="31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4"/>
                          </a:lnTo>
                          <a:lnTo>
                            <a:pt x="20" y="10"/>
                          </a:lnTo>
                          <a:lnTo>
                            <a:pt x="18" y="7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69" name="Freeform 22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098" y="1839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1 h 47"/>
                        <a:gd name="T8" fmla="*/ 2 w 23"/>
                        <a:gd name="T9" fmla="*/ 2 h 47"/>
                        <a:gd name="T10" fmla="*/ 1 w 23"/>
                        <a:gd name="T11" fmla="*/ 3 h 47"/>
                        <a:gd name="T12" fmla="*/ 0 w 23"/>
                        <a:gd name="T13" fmla="*/ 4 h 47"/>
                        <a:gd name="T14" fmla="*/ 0 w 23"/>
                        <a:gd name="T15" fmla="*/ 6 h 47"/>
                        <a:gd name="T16" fmla="*/ 0 w 23"/>
                        <a:gd name="T17" fmla="*/ 7 h 47"/>
                        <a:gd name="T18" fmla="*/ 0 w 23"/>
                        <a:gd name="T19" fmla="*/ 9 h 47"/>
                        <a:gd name="T20" fmla="*/ 0 w 23"/>
                        <a:gd name="T21" fmla="*/ 10 h 47"/>
                        <a:gd name="T22" fmla="*/ 1 w 23"/>
                        <a:gd name="T23" fmla="*/ 11 h 47"/>
                        <a:gd name="T24" fmla="*/ 2 w 23"/>
                        <a:gd name="T25" fmla="*/ 12 h 47"/>
                        <a:gd name="T26" fmla="*/ 3 w 23"/>
                        <a:gd name="T27" fmla="*/ 13 h 47"/>
                        <a:gd name="T28" fmla="*/ 4 w 23"/>
                        <a:gd name="T29" fmla="*/ 13 h 47"/>
                        <a:gd name="T30" fmla="*/ 5 w 23"/>
                        <a:gd name="T31" fmla="*/ 14 h 47"/>
                        <a:gd name="T32" fmla="*/ 7 w 23"/>
                        <a:gd name="T33" fmla="*/ 14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5" y="7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9"/>
                          </a:lnTo>
                          <a:lnTo>
                            <a:pt x="1" y="33"/>
                          </a:lnTo>
                          <a:lnTo>
                            <a:pt x="3" y="37"/>
                          </a:lnTo>
                          <a:lnTo>
                            <a:pt x="5" y="40"/>
                          </a:lnTo>
                          <a:lnTo>
                            <a:pt x="9" y="43"/>
                          </a:lnTo>
                          <a:lnTo>
                            <a:pt x="13" y="45"/>
                          </a:lnTo>
                          <a:lnTo>
                            <a:pt x="18" y="47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70" name="Rectangle 223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105" y="1839"/>
                      <a:ext cx="257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71" name="Freeform 22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362" y="1839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7"/>
                        <a:gd name="T2" fmla="*/ 2 w 23"/>
                        <a:gd name="T3" fmla="*/ 14 h 47"/>
                        <a:gd name="T4" fmla="*/ 3 w 23"/>
                        <a:gd name="T5" fmla="*/ 13 h 47"/>
                        <a:gd name="T6" fmla="*/ 4 w 23"/>
                        <a:gd name="T7" fmla="*/ 13 h 47"/>
                        <a:gd name="T8" fmla="*/ 5 w 23"/>
                        <a:gd name="T9" fmla="*/ 12 h 47"/>
                        <a:gd name="T10" fmla="*/ 6 w 23"/>
                        <a:gd name="T11" fmla="*/ 11 h 47"/>
                        <a:gd name="T12" fmla="*/ 7 w 23"/>
                        <a:gd name="T13" fmla="*/ 10 h 47"/>
                        <a:gd name="T14" fmla="*/ 7 w 23"/>
                        <a:gd name="T15" fmla="*/ 9 h 47"/>
                        <a:gd name="T16" fmla="*/ 7 w 23"/>
                        <a:gd name="T17" fmla="*/ 7 h 47"/>
                        <a:gd name="T18" fmla="*/ 7 w 23"/>
                        <a:gd name="T19" fmla="*/ 6 h 47"/>
                        <a:gd name="T20" fmla="*/ 7 w 23"/>
                        <a:gd name="T21" fmla="*/ 4 h 47"/>
                        <a:gd name="T22" fmla="*/ 6 w 23"/>
                        <a:gd name="T23" fmla="*/ 3 h 47"/>
                        <a:gd name="T24" fmla="*/ 5 w 23"/>
                        <a:gd name="T25" fmla="*/ 2 h 47"/>
                        <a:gd name="T26" fmla="*/ 4 w 23"/>
                        <a:gd name="T27" fmla="*/ 1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14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7"/>
                          </a:lnTo>
                          <a:lnTo>
                            <a:pt x="10" y="45"/>
                          </a:lnTo>
                          <a:lnTo>
                            <a:pt x="14" y="43"/>
                          </a:lnTo>
                          <a:lnTo>
                            <a:pt x="17" y="40"/>
                          </a:lnTo>
                          <a:lnTo>
                            <a:pt x="20" y="37"/>
                          </a:lnTo>
                          <a:lnTo>
                            <a:pt x="22" y="33"/>
                          </a:lnTo>
                          <a:lnTo>
                            <a:pt x="23" y="29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7" y="7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72" name="Freeform 22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233" y="1911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10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5 h 46"/>
                        <a:gd name="T20" fmla="*/ 7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0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5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8" y="39"/>
                          </a:lnTo>
                          <a:lnTo>
                            <a:pt x="20" y="35"/>
                          </a:lnTo>
                          <a:lnTo>
                            <a:pt x="22" y="32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8"/>
                          </a:lnTo>
                          <a:lnTo>
                            <a:pt x="22" y="14"/>
                          </a:lnTo>
                          <a:lnTo>
                            <a:pt x="20" y="11"/>
                          </a:lnTo>
                          <a:lnTo>
                            <a:pt x="18" y="6"/>
                          </a:lnTo>
                          <a:lnTo>
                            <a:pt x="14" y="4"/>
                          </a:lnTo>
                          <a:lnTo>
                            <a:pt x="10" y="1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73" name="Rectangle 226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098" y="1911"/>
                      <a:ext cx="136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74" name="Freeform 22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090" y="1911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0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4 h 46"/>
                        <a:gd name="T14" fmla="*/ 0 w 23"/>
                        <a:gd name="T15" fmla="*/ 5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10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2" y="1"/>
                          </a:lnTo>
                          <a:lnTo>
                            <a:pt x="9" y="4"/>
                          </a:lnTo>
                          <a:lnTo>
                            <a:pt x="6" y="6"/>
                          </a:lnTo>
                          <a:lnTo>
                            <a:pt x="3" y="11"/>
                          </a:lnTo>
                          <a:lnTo>
                            <a:pt x="1" y="14"/>
                          </a:lnTo>
                          <a:lnTo>
                            <a:pt x="0" y="18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2"/>
                          </a:lnTo>
                          <a:lnTo>
                            <a:pt x="3" y="35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7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75" name="Freeform 22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226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1 w 23"/>
                        <a:gd name="T13" fmla="*/ 5 h 46"/>
                        <a:gd name="T14" fmla="*/ 0 w 23"/>
                        <a:gd name="T15" fmla="*/ 6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1 w 23"/>
                        <a:gd name="T21" fmla="*/ 10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7"/>
                          </a:lnTo>
                          <a:lnTo>
                            <a:pt x="2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76" name="Rectangle 229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233" y="1975"/>
                      <a:ext cx="129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77" name="Freeform 23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362" y="197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6 w 23"/>
                        <a:gd name="T13" fmla="*/ 10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6 w 23"/>
                        <a:gd name="T21" fmla="*/ 5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5"/>
                          </a:lnTo>
                          <a:lnTo>
                            <a:pt x="9" y="44"/>
                          </a:lnTo>
                          <a:lnTo>
                            <a:pt x="14" y="42"/>
                          </a:lnTo>
                          <a:lnTo>
                            <a:pt x="17" y="39"/>
                          </a:lnTo>
                          <a:lnTo>
                            <a:pt x="20" y="36"/>
                          </a:lnTo>
                          <a:lnTo>
                            <a:pt x="21" y="32"/>
                          </a:lnTo>
                          <a:lnTo>
                            <a:pt x="22" y="27"/>
                          </a:lnTo>
                          <a:lnTo>
                            <a:pt x="23" y="23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20" y="11"/>
                          </a:lnTo>
                          <a:lnTo>
                            <a:pt x="17" y="7"/>
                          </a:lnTo>
                          <a:lnTo>
                            <a:pt x="14" y="4"/>
                          </a:lnTo>
                          <a:lnTo>
                            <a:pt x="9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78" name="Freeform 23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369" y="1882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9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7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5"/>
                          </a:lnTo>
                          <a:lnTo>
                            <a:pt x="11" y="44"/>
                          </a:lnTo>
                          <a:lnTo>
                            <a:pt x="14" y="42"/>
                          </a:lnTo>
                          <a:lnTo>
                            <a:pt x="18" y="39"/>
                          </a:lnTo>
                          <a:lnTo>
                            <a:pt x="20" y="35"/>
                          </a:lnTo>
                          <a:lnTo>
                            <a:pt x="22" y="31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4"/>
                          </a:lnTo>
                          <a:lnTo>
                            <a:pt x="20" y="10"/>
                          </a:lnTo>
                          <a:lnTo>
                            <a:pt x="18" y="7"/>
                          </a:lnTo>
                          <a:lnTo>
                            <a:pt x="14" y="4"/>
                          </a:lnTo>
                          <a:lnTo>
                            <a:pt x="11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79" name="Rectangle 232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233" y="1882"/>
                      <a:ext cx="136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80" name="Freeform 23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226" y="1882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1 w 23"/>
                        <a:gd name="T13" fmla="*/ 4 h 46"/>
                        <a:gd name="T14" fmla="*/ 0 w 23"/>
                        <a:gd name="T15" fmla="*/ 6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1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0"/>
                          </a:lnTo>
                          <a:lnTo>
                            <a:pt x="2" y="14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7"/>
                          </a:lnTo>
                          <a:lnTo>
                            <a:pt x="2" y="31"/>
                          </a:lnTo>
                          <a:lnTo>
                            <a:pt x="3" y="35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81" name="Freeform 23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226" y="1911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0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1 w 23"/>
                        <a:gd name="T13" fmla="*/ 4 h 46"/>
                        <a:gd name="T14" fmla="*/ 0 w 23"/>
                        <a:gd name="T15" fmla="*/ 5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1 w 23"/>
                        <a:gd name="T21" fmla="*/ 10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3" y="1"/>
                          </a:lnTo>
                          <a:lnTo>
                            <a:pt x="9" y="4"/>
                          </a:lnTo>
                          <a:lnTo>
                            <a:pt x="6" y="6"/>
                          </a:lnTo>
                          <a:lnTo>
                            <a:pt x="3" y="11"/>
                          </a:lnTo>
                          <a:lnTo>
                            <a:pt x="2" y="14"/>
                          </a:lnTo>
                          <a:lnTo>
                            <a:pt x="1" y="18"/>
                          </a:lnTo>
                          <a:lnTo>
                            <a:pt x="0" y="23"/>
                          </a:lnTo>
                          <a:lnTo>
                            <a:pt x="1" y="27"/>
                          </a:lnTo>
                          <a:lnTo>
                            <a:pt x="2" y="32"/>
                          </a:lnTo>
                          <a:lnTo>
                            <a:pt x="3" y="35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82" name="Rectangle 235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233" y="1911"/>
                      <a:ext cx="129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83" name="Freeform 23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362" y="1911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6 w 23"/>
                        <a:gd name="T13" fmla="*/ 10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5 h 46"/>
                        <a:gd name="T20" fmla="*/ 6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0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5"/>
                          </a:lnTo>
                          <a:lnTo>
                            <a:pt x="9" y="44"/>
                          </a:lnTo>
                          <a:lnTo>
                            <a:pt x="14" y="42"/>
                          </a:lnTo>
                          <a:lnTo>
                            <a:pt x="17" y="39"/>
                          </a:lnTo>
                          <a:lnTo>
                            <a:pt x="20" y="35"/>
                          </a:lnTo>
                          <a:lnTo>
                            <a:pt x="21" y="32"/>
                          </a:lnTo>
                          <a:lnTo>
                            <a:pt x="22" y="27"/>
                          </a:lnTo>
                          <a:lnTo>
                            <a:pt x="23" y="23"/>
                          </a:lnTo>
                          <a:lnTo>
                            <a:pt x="22" y="18"/>
                          </a:lnTo>
                          <a:lnTo>
                            <a:pt x="21" y="14"/>
                          </a:lnTo>
                          <a:lnTo>
                            <a:pt x="20" y="11"/>
                          </a:lnTo>
                          <a:lnTo>
                            <a:pt x="17" y="6"/>
                          </a:lnTo>
                          <a:lnTo>
                            <a:pt x="14" y="4"/>
                          </a:lnTo>
                          <a:lnTo>
                            <a:pt x="9" y="1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84" name="Freeform 23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105" y="1911"/>
                      <a:ext cx="7" cy="14"/>
                    </a:xfrm>
                    <a:custGeom>
                      <a:avLst/>
                      <a:gdLst>
                        <a:gd name="T0" fmla="*/ 7 w 24"/>
                        <a:gd name="T1" fmla="*/ 0 h 46"/>
                        <a:gd name="T2" fmla="*/ 5 w 24"/>
                        <a:gd name="T3" fmla="*/ 0 h 46"/>
                        <a:gd name="T4" fmla="*/ 4 w 24"/>
                        <a:gd name="T5" fmla="*/ 0 h 46"/>
                        <a:gd name="T6" fmla="*/ 3 w 24"/>
                        <a:gd name="T7" fmla="*/ 1 h 46"/>
                        <a:gd name="T8" fmla="*/ 2 w 24"/>
                        <a:gd name="T9" fmla="*/ 2 h 46"/>
                        <a:gd name="T10" fmla="*/ 1 w 24"/>
                        <a:gd name="T11" fmla="*/ 3 h 46"/>
                        <a:gd name="T12" fmla="*/ 0 w 24"/>
                        <a:gd name="T13" fmla="*/ 4 h 46"/>
                        <a:gd name="T14" fmla="*/ 0 w 24"/>
                        <a:gd name="T15" fmla="*/ 5 h 46"/>
                        <a:gd name="T16" fmla="*/ 0 w 24"/>
                        <a:gd name="T17" fmla="*/ 7 h 46"/>
                        <a:gd name="T18" fmla="*/ 0 w 24"/>
                        <a:gd name="T19" fmla="*/ 8 h 46"/>
                        <a:gd name="T20" fmla="*/ 0 w 24"/>
                        <a:gd name="T21" fmla="*/ 10 h 46"/>
                        <a:gd name="T22" fmla="*/ 1 w 24"/>
                        <a:gd name="T23" fmla="*/ 11 h 46"/>
                        <a:gd name="T24" fmla="*/ 2 w 24"/>
                        <a:gd name="T25" fmla="*/ 12 h 46"/>
                        <a:gd name="T26" fmla="*/ 3 w 24"/>
                        <a:gd name="T27" fmla="*/ 13 h 46"/>
                        <a:gd name="T28" fmla="*/ 4 w 24"/>
                        <a:gd name="T29" fmla="*/ 13 h 46"/>
                        <a:gd name="T30" fmla="*/ 5 w 24"/>
                        <a:gd name="T31" fmla="*/ 14 h 46"/>
                        <a:gd name="T32" fmla="*/ 7 w 24"/>
                        <a:gd name="T33" fmla="*/ 14 h 46"/>
                        <a:gd name="T34" fmla="*/ 7 w 24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6">
                          <a:moveTo>
                            <a:pt x="24" y="0"/>
                          </a:moveTo>
                          <a:lnTo>
                            <a:pt x="17" y="0"/>
                          </a:lnTo>
                          <a:lnTo>
                            <a:pt x="13" y="1"/>
                          </a:lnTo>
                          <a:lnTo>
                            <a:pt x="9" y="4"/>
                          </a:lnTo>
                          <a:lnTo>
                            <a:pt x="6" y="6"/>
                          </a:lnTo>
                          <a:lnTo>
                            <a:pt x="3" y="11"/>
                          </a:lnTo>
                          <a:lnTo>
                            <a:pt x="1" y="14"/>
                          </a:lnTo>
                          <a:lnTo>
                            <a:pt x="0" y="18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2"/>
                          </a:lnTo>
                          <a:lnTo>
                            <a:pt x="3" y="35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5"/>
                          </a:lnTo>
                          <a:lnTo>
                            <a:pt x="24" y="46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85" name="Rectangle 238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112" y="1911"/>
                      <a:ext cx="14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86" name="Freeform 23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119" y="1911"/>
                      <a:ext cx="14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4 w 23"/>
                        <a:gd name="T3" fmla="*/ 14 h 46"/>
                        <a:gd name="T4" fmla="*/ 7 w 23"/>
                        <a:gd name="T5" fmla="*/ 13 h 46"/>
                        <a:gd name="T6" fmla="*/ 9 w 23"/>
                        <a:gd name="T7" fmla="*/ 13 h 46"/>
                        <a:gd name="T8" fmla="*/ 11 w 23"/>
                        <a:gd name="T9" fmla="*/ 12 h 46"/>
                        <a:gd name="T10" fmla="*/ 12 w 23"/>
                        <a:gd name="T11" fmla="*/ 11 h 46"/>
                        <a:gd name="T12" fmla="*/ 13 w 23"/>
                        <a:gd name="T13" fmla="*/ 10 h 46"/>
                        <a:gd name="T14" fmla="*/ 14 w 23"/>
                        <a:gd name="T15" fmla="*/ 8 h 46"/>
                        <a:gd name="T16" fmla="*/ 14 w 23"/>
                        <a:gd name="T17" fmla="*/ 7 h 46"/>
                        <a:gd name="T18" fmla="*/ 14 w 23"/>
                        <a:gd name="T19" fmla="*/ 5 h 46"/>
                        <a:gd name="T20" fmla="*/ 13 w 23"/>
                        <a:gd name="T21" fmla="*/ 4 h 46"/>
                        <a:gd name="T22" fmla="*/ 12 w 23"/>
                        <a:gd name="T23" fmla="*/ 3 h 46"/>
                        <a:gd name="T24" fmla="*/ 11 w 23"/>
                        <a:gd name="T25" fmla="*/ 2 h 46"/>
                        <a:gd name="T26" fmla="*/ 9 w 23"/>
                        <a:gd name="T27" fmla="*/ 1 h 46"/>
                        <a:gd name="T28" fmla="*/ 7 w 23"/>
                        <a:gd name="T29" fmla="*/ 0 h 46"/>
                        <a:gd name="T30" fmla="*/ 4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5"/>
                          </a:lnTo>
                          <a:lnTo>
                            <a:pt x="11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5"/>
                          </a:lnTo>
                          <a:lnTo>
                            <a:pt x="22" y="32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8"/>
                          </a:lnTo>
                          <a:lnTo>
                            <a:pt x="22" y="14"/>
                          </a:lnTo>
                          <a:lnTo>
                            <a:pt x="20" y="11"/>
                          </a:lnTo>
                          <a:lnTo>
                            <a:pt x="18" y="6"/>
                          </a:lnTo>
                          <a:lnTo>
                            <a:pt x="15" y="4"/>
                          </a:lnTo>
                          <a:lnTo>
                            <a:pt x="11" y="1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87" name="Freeform 24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105" y="1911"/>
                      <a:ext cx="7" cy="14"/>
                    </a:xfrm>
                    <a:custGeom>
                      <a:avLst/>
                      <a:gdLst>
                        <a:gd name="T0" fmla="*/ 7 w 24"/>
                        <a:gd name="T1" fmla="*/ 0 h 46"/>
                        <a:gd name="T2" fmla="*/ 5 w 24"/>
                        <a:gd name="T3" fmla="*/ 0 h 46"/>
                        <a:gd name="T4" fmla="*/ 4 w 24"/>
                        <a:gd name="T5" fmla="*/ 0 h 46"/>
                        <a:gd name="T6" fmla="*/ 3 w 24"/>
                        <a:gd name="T7" fmla="*/ 1 h 46"/>
                        <a:gd name="T8" fmla="*/ 2 w 24"/>
                        <a:gd name="T9" fmla="*/ 2 h 46"/>
                        <a:gd name="T10" fmla="*/ 1 w 24"/>
                        <a:gd name="T11" fmla="*/ 3 h 46"/>
                        <a:gd name="T12" fmla="*/ 0 w 24"/>
                        <a:gd name="T13" fmla="*/ 4 h 46"/>
                        <a:gd name="T14" fmla="*/ 0 w 24"/>
                        <a:gd name="T15" fmla="*/ 5 h 46"/>
                        <a:gd name="T16" fmla="*/ 0 w 24"/>
                        <a:gd name="T17" fmla="*/ 7 h 46"/>
                        <a:gd name="T18" fmla="*/ 0 w 24"/>
                        <a:gd name="T19" fmla="*/ 8 h 46"/>
                        <a:gd name="T20" fmla="*/ 0 w 24"/>
                        <a:gd name="T21" fmla="*/ 10 h 46"/>
                        <a:gd name="T22" fmla="*/ 1 w 24"/>
                        <a:gd name="T23" fmla="*/ 11 h 46"/>
                        <a:gd name="T24" fmla="*/ 2 w 24"/>
                        <a:gd name="T25" fmla="*/ 12 h 46"/>
                        <a:gd name="T26" fmla="*/ 3 w 24"/>
                        <a:gd name="T27" fmla="*/ 13 h 46"/>
                        <a:gd name="T28" fmla="*/ 4 w 24"/>
                        <a:gd name="T29" fmla="*/ 13 h 46"/>
                        <a:gd name="T30" fmla="*/ 5 w 24"/>
                        <a:gd name="T31" fmla="*/ 14 h 46"/>
                        <a:gd name="T32" fmla="*/ 7 w 24"/>
                        <a:gd name="T33" fmla="*/ 14 h 46"/>
                        <a:gd name="T34" fmla="*/ 7 w 24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6">
                          <a:moveTo>
                            <a:pt x="24" y="0"/>
                          </a:moveTo>
                          <a:lnTo>
                            <a:pt x="17" y="0"/>
                          </a:lnTo>
                          <a:lnTo>
                            <a:pt x="13" y="1"/>
                          </a:lnTo>
                          <a:lnTo>
                            <a:pt x="9" y="4"/>
                          </a:lnTo>
                          <a:lnTo>
                            <a:pt x="6" y="6"/>
                          </a:lnTo>
                          <a:lnTo>
                            <a:pt x="3" y="11"/>
                          </a:lnTo>
                          <a:lnTo>
                            <a:pt x="1" y="14"/>
                          </a:lnTo>
                          <a:lnTo>
                            <a:pt x="0" y="18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2"/>
                          </a:lnTo>
                          <a:lnTo>
                            <a:pt x="3" y="35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5"/>
                          </a:lnTo>
                          <a:lnTo>
                            <a:pt x="24" y="46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88" name="Rectangle 241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112" y="1911"/>
                      <a:ext cx="14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89" name="Freeform 24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119" y="1911"/>
                      <a:ext cx="14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4 w 23"/>
                        <a:gd name="T3" fmla="*/ 14 h 46"/>
                        <a:gd name="T4" fmla="*/ 7 w 23"/>
                        <a:gd name="T5" fmla="*/ 13 h 46"/>
                        <a:gd name="T6" fmla="*/ 9 w 23"/>
                        <a:gd name="T7" fmla="*/ 13 h 46"/>
                        <a:gd name="T8" fmla="*/ 11 w 23"/>
                        <a:gd name="T9" fmla="*/ 12 h 46"/>
                        <a:gd name="T10" fmla="*/ 12 w 23"/>
                        <a:gd name="T11" fmla="*/ 11 h 46"/>
                        <a:gd name="T12" fmla="*/ 13 w 23"/>
                        <a:gd name="T13" fmla="*/ 10 h 46"/>
                        <a:gd name="T14" fmla="*/ 14 w 23"/>
                        <a:gd name="T15" fmla="*/ 8 h 46"/>
                        <a:gd name="T16" fmla="*/ 14 w 23"/>
                        <a:gd name="T17" fmla="*/ 7 h 46"/>
                        <a:gd name="T18" fmla="*/ 14 w 23"/>
                        <a:gd name="T19" fmla="*/ 5 h 46"/>
                        <a:gd name="T20" fmla="*/ 13 w 23"/>
                        <a:gd name="T21" fmla="*/ 4 h 46"/>
                        <a:gd name="T22" fmla="*/ 12 w 23"/>
                        <a:gd name="T23" fmla="*/ 3 h 46"/>
                        <a:gd name="T24" fmla="*/ 11 w 23"/>
                        <a:gd name="T25" fmla="*/ 2 h 46"/>
                        <a:gd name="T26" fmla="*/ 9 w 23"/>
                        <a:gd name="T27" fmla="*/ 1 h 46"/>
                        <a:gd name="T28" fmla="*/ 7 w 23"/>
                        <a:gd name="T29" fmla="*/ 0 h 46"/>
                        <a:gd name="T30" fmla="*/ 4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5"/>
                          </a:lnTo>
                          <a:lnTo>
                            <a:pt x="11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5"/>
                          </a:lnTo>
                          <a:lnTo>
                            <a:pt x="22" y="32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8"/>
                          </a:lnTo>
                          <a:lnTo>
                            <a:pt x="22" y="14"/>
                          </a:lnTo>
                          <a:lnTo>
                            <a:pt x="20" y="11"/>
                          </a:lnTo>
                          <a:lnTo>
                            <a:pt x="18" y="6"/>
                          </a:lnTo>
                          <a:lnTo>
                            <a:pt x="15" y="4"/>
                          </a:lnTo>
                          <a:lnTo>
                            <a:pt x="11" y="1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90" name="Freeform 24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383" y="1932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3 h 23"/>
                        <a:gd name="T8" fmla="*/ 12 w 46"/>
                        <a:gd name="T9" fmla="*/ 2 h 23"/>
                        <a:gd name="T10" fmla="*/ 11 w 46"/>
                        <a:gd name="T11" fmla="*/ 1 h 23"/>
                        <a:gd name="T12" fmla="*/ 9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6 w 46"/>
                        <a:gd name="T19" fmla="*/ 0 h 23"/>
                        <a:gd name="T20" fmla="*/ 4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6" y="18"/>
                          </a:lnTo>
                          <a:lnTo>
                            <a:pt x="44" y="13"/>
                          </a:lnTo>
                          <a:lnTo>
                            <a:pt x="42" y="9"/>
                          </a:lnTo>
                          <a:lnTo>
                            <a:pt x="39" y="5"/>
                          </a:lnTo>
                          <a:lnTo>
                            <a:pt x="35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4" y="1"/>
                          </a:lnTo>
                          <a:lnTo>
                            <a:pt x="10" y="3"/>
                          </a:lnTo>
                          <a:lnTo>
                            <a:pt x="7" y="5"/>
                          </a:lnTo>
                          <a:lnTo>
                            <a:pt x="4" y="9"/>
                          </a:lnTo>
                          <a:lnTo>
                            <a:pt x="2" y="13"/>
                          </a:lnTo>
                          <a:lnTo>
                            <a:pt x="1" y="18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91" name="Rectangle 24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391" y="1939"/>
                      <a:ext cx="0" cy="0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92" name="Freeform 24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383" y="1932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3 h 23"/>
                        <a:gd name="T8" fmla="*/ 12 w 46"/>
                        <a:gd name="T9" fmla="*/ 2 h 23"/>
                        <a:gd name="T10" fmla="*/ 11 w 46"/>
                        <a:gd name="T11" fmla="*/ 1 h 23"/>
                        <a:gd name="T12" fmla="*/ 9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6 w 46"/>
                        <a:gd name="T19" fmla="*/ 0 h 23"/>
                        <a:gd name="T20" fmla="*/ 4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6" y="18"/>
                          </a:lnTo>
                          <a:lnTo>
                            <a:pt x="44" y="13"/>
                          </a:lnTo>
                          <a:lnTo>
                            <a:pt x="42" y="9"/>
                          </a:lnTo>
                          <a:lnTo>
                            <a:pt x="39" y="5"/>
                          </a:lnTo>
                          <a:lnTo>
                            <a:pt x="35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4" y="1"/>
                          </a:lnTo>
                          <a:lnTo>
                            <a:pt x="10" y="3"/>
                          </a:lnTo>
                          <a:lnTo>
                            <a:pt x="7" y="5"/>
                          </a:lnTo>
                          <a:lnTo>
                            <a:pt x="4" y="9"/>
                          </a:lnTo>
                          <a:lnTo>
                            <a:pt x="2" y="13"/>
                          </a:lnTo>
                          <a:lnTo>
                            <a:pt x="1" y="18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93" name="Freeform 24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634" y="2505"/>
                      <a:ext cx="14" cy="7"/>
                    </a:xfrm>
                    <a:custGeom>
                      <a:avLst/>
                      <a:gdLst>
                        <a:gd name="T0" fmla="*/ 14 w 47"/>
                        <a:gd name="T1" fmla="*/ 7 h 24"/>
                        <a:gd name="T2" fmla="*/ 14 w 47"/>
                        <a:gd name="T3" fmla="*/ 5 h 24"/>
                        <a:gd name="T4" fmla="*/ 13 w 47"/>
                        <a:gd name="T5" fmla="*/ 4 h 24"/>
                        <a:gd name="T6" fmla="*/ 13 w 47"/>
                        <a:gd name="T7" fmla="*/ 3 h 24"/>
                        <a:gd name="T8" fmla="*/ 12 w 47"/>
                        <a:gd name="T9" fmla="*/ 2 h 24"/>
                        <a:gd name="T10" fmla="*/ 10 w 47"/>
                        <a:gd name="T11" fmla="*/ 1 h 24"/>
                        <a:gd name="T12" fmla="*/ 10 w 47"/>
                        <a:gd name="T13" fmla="*/ 0 h 24"/>
                        <a:gd name="T14" fmla="*/ 8 w 47"/>
                        <a:gd name="T15" fmla="*/ 0 h 24"/>
                        <a:gd name="T16" fmla="*/ 7 w 47"/>
                        <a:gd name="T17" fmla="*/ 0 h 24"/>
                        <a:gd name="T18" fmla="*/ 6 w 47"/>
                        <a:gd name="T19" fmla="*/ 0 h 24"/>
                        <a:gd name="T20" fmla="*/ 4 w 47"/>
                        <a:gd name="T21" fmla="*/ 0 h 24"/>
                        <a:gd name="T22" fmla="*/ 3 w 47"/>
                        <a:gd name="T23" fmla="*/ 1 h 24"/>
                        <a:gd name="T24" fmla="*/ 2 w 47"/>
                        <a:gd name="T25" fmla="*/ 2 h 24"/>
                        <a:gd name="T26" fmla="*/ 1 w 47"/>
                        <a:gd name="T27" fmla="*/ 3 h 24"/>
                        <a:gd name="T28" fmla="*/ 1 w 47"/>
                        <a:gd name="T29" fmla="*/ 4 h 24"/>
                        <a:gd name="T30" fmla="*/ 0 w 47"/>
                        <a:gd name="T31" fmla="*/ 5 h 24"/>
                        <a:gd name="T32" fmla="*/ 0 w 47"/>
                        <a:gd name="T33" fmla="*/ 7 h 24"/>
                        <a:gd name="T34" fmla="*/ 14 w 47"/>
                        <a:gd name="T35" fmla="*/ 7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7" h="24">
                          <a:moveTo>
                            <a:pt x="47" y="24"/>
                          </a:moveTo>
                          <a:lnTo>
                            <a:pt x="46" y="18"/>
                          </a:lnTo>
                          <a:lnTo>
                            <a:pt x="45" y="13"/>
                          </a:lnTo>
                          <a:lnTo>
                            <a:pt x="43" y="10"/>
                          </a:lnTo>
                          <a:lnTo>
                            <a:pt x="39" y="7"/>
                          </a:lnTo>
                          <a:lnTo>
                            <a:pt x="35" y="4"/>
                          </a:lnTo>
                          <a:lnTo>
                            <a:pt x="32" y="1"/>
                          </a:lnTo>
                          <a:lnTo>
                            <a:pt x="28" y="0"/>
                          </a:lnTo>
                          <a:lnTo>
                            <a:pt x="24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1" y="4"/>
                          </a:lnTo>
                          <a:lnTo>
                            <a:pt x="8" y="7"/>
                          </a:lnTo>
                          <a:lnTo>
                            <a:pt x="5" y="10"/>
                          </a:lnTo>
                          <a:lnTo>
                            <a:pt x="3" y="13"/>
                          </a:lnTo>
                          <a:lnTo>
                            <a:pt x="0" y="18"/>
                          </a:lnTo>
                          <a:lnTo>
                            <a:pt x="0" y="24"/>
                          </a:lnTo>
                          <a:lnTo>
                            <a:pt x="47" y="24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94" name="Rectangle 247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641" y="2512"/>
                      <a:ext cx="0" cy="0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95" name="Freeform 24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634" y="2505"/>
                      <a:ext cx="14" cy="7"/>
                    </a:xfrm>
                    <a:custGeom>
                      <a:avLst/>
                      <a:gdLst>
                        <a:gd name="T0" fmla="*/ 14 w 47"/>
                        <a:gd name="T1" fmla="*/ 7 h 24"/>
                        <a:gd name="T2" fmla="*/ 14 w 47"/>
                        <a:gd name="T3" fmla="*/ 5 h 24"/>
                        <a:gd name="T4" fmla="*/ 13 w 47"/>
                        <a:gd name="T5" fmla="*/ 4 h 24"/>
                        <a:gd name="T6" fmla="*/ 13 w 47"/>
                        <a:gd name="T7" fmla="*/ 3 h 24"/>
                        <a:gd name="T8" fmla="*/ 12 w 47"/>
                        <a:gd name="T9" fmla="*/ 2 h 24"/>
                        <a:gd name="T10" fmla="*/ 10 w 47"/>
                        <a:gd name="T11" fmla="*/ 1 h 24"/>
                        <a:gd name="T12" fmla="*/ 10 w 47"/>
                        <a:gd name="T13" fmla="*/ 0 h 24"/>
                        <a:gd name="T14" fmla="*/ 8 w 47"/>
                        <a:gd name="T15" fmla="*/ 0 h 24"/>
                        <a:gd name="T16" fmla="*/ 7 w 47"/>
                        <a:gd name="T17" fmla="*/ 0 h 24"/>
                        <a:gd name="T18" fmla="*/ 6 w 47"/>
                        <a:gd name="T19" fmla="*/ 0 h 24"/>
                        <a:gd name="T20" fmla="*/ 4 w 47"/>
                        <a:gd name="T21" fmla="*/ 0 h 24"/>
                        <a:gd name="T22" fmla="*/ 3 w 47"/>
                        <a:gd name="T23" fmla="*/ 1 h 24"/>
                        <a:gd name="T24" fmla="*/ 2 w 47"/>
                        <a:gd name="T25" fmla="*/ 2 h 24"/>
                        <a:gd name="T26" fmla="*/ 1 w 47"/>
                        <a:gd name="T27" fmla="*/ 3 h 24"/>
                        <a:gd name="T28" fmla="*/ 1 w 47"/>
                        <a:gd name="T29" fmla="*/ 4 h 24"/>
                        <a:gd name="T30" fmla="*/ 0 w 47"/>
                        <a:gd name="T31" fmla="*/ 5 h 24"/>
                        <a:gd name="T32" fmla="*/ 0 w 47"/>
                        <a:gd name="T33" fmla="*/ 7 h 24"/>
                        <a:gd name="T34" fmla="*/ 14 w 47"/>
                        <a:gd name="T35" fmla="*/ 7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7" h="24">
                          <a:moveTo>
                            <a:pt x="47" y="24"/>
                          </a:moveTo>
                          <a:lnTo>
                            <a:pt x="46" y="18"/>
                          </a:lnTo>
                          <a:lnTo>
                            <a:pt x="45" y="13"/>
                          </a:lnTo>
                          <a:lnTo>
                            <a:pt x="43" y="10"/>
                          </a:lnTo>
                          <a:lnTo>
                            <a:pt x="39" y="7"/>
                          </a:lnTo>
                          <a:lnTo>
                            <a:pt x="35" y="4"/>
                          </a:lnTo>
                          <a:lnTo>
                            <a:pt x="32" y="1"/>
                          </a:lnTo>
                          <a:lnTo>
                            <a:pt x="28" y="0"/>
                          </a:lnTo>
                          <a:lnTo>
                            <a:pt x="24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1" y="4"/>
                          </a:lnTo>
                          <a:lnTo>
                            <a:pt x="8" y="7"/>
                          </a:lnTo>
                          <a:lnTo>
                            <a:pt x="5" y="10"/>
                          </a:lnTo>
                          <a:lnTo>
                            <a:pt x="3" y="13"/>
                          </a:lnTo>
                          <a:lnTo>
                            <a:pt x="0" y="18"/>
                          </a:lnTo>
                          <a:lnTo>
                            <a:pt x="0" y="24"/>
                          </a:lnTo>
                          <a:lnTo>
                            <a:pt x="47" y="24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96" name="Freeform 24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562" y="2555"/>
                      <a:ext cx="21" cy="7"/>
                    </a:xfrm>
                    <a:custGeom>
                      <a:avLst/>
                      <a:gdLst>
                        <a:gd name="T0" fmla="*/ 0 w 46"/>
                        <a:gd name="T1" fmla="*/ 0 h 23"/>
                        <a:gd name="T2" fmla="*/ 0 w 46"/>
                        <a:gd name="T3" fmla="*/ 2 h 23"/>
                        <a:gd name="T4" fmla="*/ 1 w 46"/>
                        <a:gd name="T5" fmla="*/ 3 h 23"/>
                        <a:gd name="T6" fmla="*/ 2 w 46"/>
                        <a:gd name="T7" fmla="*/ 5 h 23"/>
                        <a:gd name="T8" fmla="*/ 3 w 46"/>
                        <a:gd name="T9" fmla="*/ 5 h 23"/>
                        <a:gd name="T10" fmla="*/ 5 w 46"/>
                        <a:gd name="T11" fmla="*/ 6 h 23"/>
                        <a:gd name="T12" fmla="*/ 7 w 46"/>
                        <a:gd name="T13" fmla="*/ 7 h 23"/>
                        <a:gd name="T14" fmla="*/ 9 w 46"/>
                        <a:gd name="T15" fmla="*/ 7 h 23"/>
                        <a:gd name="T16" fmla="*/ 11 w 46"/>
                        <a:gd name="T17" fmla="*/ 7 h 23"/>
                        <a:gd name="T18" fmla="*/ 13 w 46"/>
                        <a:gd name="T19" fmla="*/ 7 h 23"/>
                        <a:gd name="T20" fmla="*/ 15 w 46"/>
                        <a:gd name="T21" fmla="*/ 7 h 23"/>
                        <a:gd name="T22" fmla="*/ 16 w 46"/>
                        <a:gd name="T23" fmla="*/ 6 h 23"/>
                        <a:gd name="T24" fmla="*/ 18 w 46"/>
                        <a:gd name="T25" fmla="*/ 5 h 23"/>
                        <a:gd name="T26" fmla="*/ 19 w 46"/>
                        <a:gd name="T27" fmla="*/ 5 h 23"/>
                        <a:gd name="T28" fmla="*/ 21 w 46"/>
                        <a:gd name="T29" fmla="*/ 3 h 23"/>
                        <a:gd name="T30" fmla="*/ 21 w 46"/>
                        <a:gd name="T31" fmla="*/ 2 h 23"/>
                        <a:gd name="T32" fmla="*/ 21 w 46"/>
                        <a:gd name="T33" fmla="*/ 0 h 23"/>
                        <a:gd name="T34" fmla="*/ 0 w 46"/>
                        <a:gd name="T35" fmla="*/ 0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0" y="0"/>
                          </a:moveTo>
                          <a:lnTo>
                            <a:pt x="1" y="5"/>
                          </a:lnTo>
                          <a:lnTo>
                            <a:pt x="2" y="10"/>
                          </a:lnTo>
                          <a:lnTo>
                            <a:pt x="4" y="15"/>
                          </a:lnTo>
                          <a:lnTo>
                            <a:pt x="7" y="18"/>
                          </a:lnTo>
                          <a:lnTo>
                            <a:pt x="12" y="20"/>
                          </a:lnTo>
                          <a:lnTo>
                            <a:pt x="15" y="22"/>
                          </a:lnTo>
                          <a:lnTo>
                            <a:pt x="19" y="23"/>
                          </a:lnTo>
                          <a:lnTo>
                            <a:pt x="23" y="23"/>
                          </a:lnTo>
                          <a:lnTo>
                            <a:pt x="28" y="23"/>
                          </a:lnTo>
                          <a:lnTo>
                            <a:pt x="33" y="22"/>
                          </a:lnTo>
                          <a:lnTo>
                            <a:pt x="36" y="20"/>
                          </a:lnTo>
                          <a:lnTo>
                            <a:pt x="40" y="18"/>
                          </a:lnTo>
                          <a:lnTo>
                            <a:pt x="42" y="15"/>
                          </a:lnTo>
                          <a:lnTo>
                            <a:pt x="45" y="10"/>
                          </a:lnTo>
                          <a:lnTo>
                            <a:pt x="46" y="5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97" name="Rectangle 250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562" y="2512"/>
                      <a:ext cx="21" cy="4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98" name="Freeform 25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562" y="2505"/>
                      <a:ext cx="21" cy="7"/>
                    </a:xfrm>
                    <a:custGeom>
                      <a:avLst/>
                      <a:gdLst>
                        <a:gd name="T0" fmla="*/ 21 w 46"/>
                        <a:gd name="T1" fmla="*/ 7 h 24"/>
                        <a:gd name="T2" fmla="*/ 21 w 46"/>
                        <a:gd name="T3" fmla="*/ 5 h 24"/>
                        <a:gd name="T4" fmla="*/ 21 w 46"/>
                        <a:gd name="T5" fmla="*/ 4 h 24"/>
                        <a:gd name="T6" fmla="*/ 19 w 46"/>
                        <a:gd name="T7" fmla="*/ 3 h 24"/>
                        <a:gd name="T8" fmla="*/ 18 w 46"/>
                        <a:gd name="T9" fmla="*/ 2 h 24"/>
                        <a:gd name="T10" fmla="*/ 16 w 46"/>
                        <a:gd name="T11" fmla="*/ 1 h 24"/>
                        <a:gd name="T12" fmla="*/ 15 w 46"/>
                        <a:gd name="T13" fmla="*/ 0 h 24"/>
                        <a:gd name="T14" fmla="*/ 13 w 46"/>
                        <a:gd name="T15" fmla="*/ 0 h 24"/>
                        <a:gd name="T16" fmla="*/ 11 w 46"/>
                        <a:gd name="T17" fmla="*/ 0 h 24"/>
                        <a:gd name="T18" fmla="*/ 9 w 46"/>
                        <a:gd name="T19" fmla="*/ 0 h 24"/>
                        <a:gd name="T20" fmla="*/ 7 w 46"/>
                        <a:gd name="T21" fmla="*/ 0 h 24"/>
                        <a:gd name="T22" fmla="*/ 5 w 46"/>
                        <a:gd name="T23" fmla="*/ 1 h 24"/>
                        <a:gd name="T24" fmla="*/ 3 w 46"/>
                        <a:gd name="T25" fmla="*/ 2 h 24"/>
                        <a:gd name="T26" fmla="*/ 2 w 46"/>
                        <a:gd name="T27" fmla="*/ 3 h 24"/>
                        <a:gd name="T28" fmla="*/ 1 w 46"/>
                        <a:gd name="T29" fmla="*/ 4 h 24"/>
                        <a:gd name="T30" fmla="*/ 0 w 46"/>
                        <a:gd name="T31" fmla="*/ 5 h 24"/>
                        <a:gd name="T32" fmla="*/ 0 w 46"/>
                        <a:gd name="T33" fmla="*/ 7 h 24"/>
                        <a:gd name="T34" fmla="*/ 21 w 46"/>
                        <a:gd name="T35" fmla="*/ 7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46" y="24"/>
                          </a:moveTo>
                          <a:lnTo>
                            <a:pt x="46" y="18"/>
                          </a:lnTo>
                          <a:lnTo>
                            <a:pt x="45" y="13"/>
                          </a:lnTo>
                          <a:lnTo>
                            <a:pt x="42" y="10"/>
                          </a:lnTo>
                          <a:lnTo>
                            <a:pt x="40" y="7"/>
                          </a:lnTo>
                          <a:lnTo>
                            <a:pt x="36" y="4"/>
                          </a:lnTo>
                          <a:lnTo>
                            <a:pt x="33" y="1"/>
                          </a:lnTo>
                          <a:lnTo>
                            <a:pt x="28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2" y="4"/>
                          </a:lnTo>
                          <a:lnTo>
                            <a:pt x="7" y="7"/>
                          </a:lnTo>
                          <a:lnTo>
                            <a:pt x="4" y="10"/>
                          </a:lnTo>
                          <a:lnTo>
                            <a:pt x="2" y="13"/>
                          </a:lnTo>
                          <a:lnTo>
                            <a:pt x="1" y="18"/>
                          </a:lnTo>
                          <a:lnTo>
                            <a:pt x="0" y="24"/>
                          </a:lnTo>
                          <a:lnTo>
                            <a:pt x="46" y="24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99" name="Freeform 25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184" y="250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7"/>
                        <a:gd name="T2" fmla="*/ 2 w 23"/>
                        <a:gd name="T3" fmla="*/ 14 h 47"/>
                        <a:gd name="T4" fmla="*/ 3 w 23"/>
                        <a:gd name="T5" fmla="*/ 13 h 47"/>
                        <a:gd name="T6" fmla="*/ 4 w 23"/>
                        <a:gd name="T7" fmla="*/ 13 h 47"/>
                        <a:gd name="T8" fmla="*/ 5 w 23"/>
                        <a:gd name="T9" fmla="*/ 12 h 47"/>
                        <a:gd name="T10" fmla="*/ 6 w 23"/>
                        <a:gd name="T11" fmla="*/ 11 h 47"/>
                        <a:gd name="T12" fmla="*/ 6 w 23"/>
                        <a:gd name="T13" fmla="*/ 10 h 47"/>
                        <a:gd name="T14" fmla="*/ 7 w 23"/>
                        <a:gd name="T15" fmla="*/ 8 h 47"/>
                        <a:gd name="T16" fmla="*/ 7 w 23"/>
                        <a:gd name="T17" fmla="*/ 7 h 47"/>
                        <a:gd name="T18" fmla="*/ 7 w 23"/>
                        <a:gd name="T19" fmla="*/ 6 h 47"/>
                        <a:gd name="T20" fmla="*/ 6 w 23"/>
                        <a:gd name="T21" fmla="*/ 4 h 47"/>
                        <a:gd name="T22" fmla="*/ 6 w 23"/>
                        <a:gd name="T23" fmla="*/ 3 h 47"/>
                        <a:gd name="T24" fmla="*/ 5 w 23"/>
                        <a:gd name="T25" fmla="*/ 2 h 47"/>
                        <a:gd name="T26" fmla="*/ 4 w 23"/>
                        <a:gd name="T27" fmla="*/ 1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14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7"/>
                          </a:lnTo>
                          <a:lnTo>
                            <a:pt x="9" y="45"/>
                          </a:lnTo>
                          <a:lnTo>
                            <a:pt x="13" y="43"/>
                          </a:lnTo>
                          <a:lnTo>
                            <a:pt x="17" y="39"/>
                          </a:lnTo>
                          <a:lnTo>
                            <a:pt x="19" y="36"/>
                          </a:lnTo>
                          <a:lnTo>
                            <a:pt x="21" y="32"/>
                          </a:lnTo>
                          <a:lnTo>
                            <a:pt x="22" y="28"/>
                          </a:lnTo>
                          <a:lnTo>
                            <a:pt x="23" y="24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19" y="11"/>
                          </a:lnTo>
                          <a:lnTo>
                            <a:pt x="17" y="8"/>
                          </a:lnTo>
                          <a:lnTo>
                            <a:pt x="13" y="5"/>
                          </a:lnTo>
                          <a:lnTo>
                            <a:pt x="9" y="3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00" name="Rectangle 253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569" y="2505"/>
                      <a:ext cx="615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01" name="Freeform 25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562" y="250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1 h 47"/>
                        <a:gd name="T8" fmla="*/ 2 w 23"/>
                        <a:gd name="T9" fmla="*/ 2 h 47"/>
                        <a:gd name="T10" fmla="*/ 1 w 23"/>
                        <a:gd name="T11" fmla="*/ 3 h 47"/>
                        <a:gd name="T12" fmla="*/ 1 w 23"/>
                        <a:gd name="T13" fmla="*/ 4 h 47"/>
                        <a:gd name="T14" fmla="*/ 0 w 23"/>
                        <a:gd name="T15" fmla="*/ 6 h 47"/>
                        <a:gd name="T16" fmla="*/ 0 w 23"/>
                        <a:gd name="T17" fmla="*/ 7 h 47"/>
                        <a:gd name="T18" fmla="*/ 0 w 23"/>
                        <a:gd name="T19" fmla="*/ 8 h 47"/>
                        <a:gd name="T20" fmla="*/ 1 w 23"/>
                        <a:gd name="T21" fmla="*/ 10 h 47"/>
                        <a:gd name="T22" fmla="*/ 1 w 23"/>
                        <a:gd name="T23" fmla="*/ 11 h 47"/>
                        <a:gd name="T24" fmla="*/ 2 w 23"/>
                        <a:gd name="T25" fmla="*/ 12 h 47"/>
                        <a:gd name="T26" fmla="*/ 3 w 23"/>
                        <a:gd name="T27" fmla="*/ 13 h 47"/>
                        <a:gd name="T28" fmla="*/ 4 w 23"/>
                        <a:gd name="T29" fmla="*/ 13 h 47"/>
                        <a:gd name="T30" fmla="*/ 5 w 23"/>
                        <a:gd name="T31" fmla="*/ 14 h 47"/>
                        <a:gd name="T32" fmla="*/ 7 w 23"/>
                        <a:gd name="T33" fmla="*/ 14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1"/>
                          </a:lnTo>
                          <a:lnTo>
                            <a:pt x="14" y="3"/>
                          </a:lnTo>
                          <a:lnTo>
                            <a:pt x="10" y="5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4"/>
                          </a:lnTo>
                          <a:lnTo>
                            <a:pt x="1" y="28"/>
                          </a:lnTo>
                          <a:lnTo>
                            <a:pt x="2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10" y="43"/>
                          </a:lnTo>
                          <a:lnTo>
                            <a:pt x="14" y="45"/>
                          </a:lnTo>
                          <a:lnTo>
                            <a:pt x="18" y="47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02" name="Freeform 25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520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8"/>
                        <a:gd name="T2" fmla="*/ 2 w 23"/>
                        <a:gd name="T3" fmla="*/ 21 h 48"/>
                        <a:gd name="T4" fmla="*/ 3 w 23"/>
                        <a:gd name="T5" fmla="*/ 20 h 48"/>
                        <a:gd name="T6" fmla="*/ 4 w 23"/>
                        <a:gd name="T7" fmla="*/ 18 h 48"/>
                        <a:gd name="T8" fmla="*/ 5 w 23"/>
                        <a:gd name="T9" fmla="*/ 18 h 48"/>
                        <a:gd name="T10" fmla="*/ 6 w 23"/>
                        <a:gd name="T11" fmla="*/ 16 h 48"/>
                        <a:gd name="T12" fmla="*/ 6 w 23"/>
                        <a:gd name="T13" fmla="*/ 14 h 48"/>
                        <a:gd name="T14" fmla="*/ 7 w 23"/>
                        <a:gd name="T15" fmla="*/ 13 h 48"/>
                        <a:gd name="T16" fmla="*/ 7 w 23"/>
                        <a:gd name="T17" fmla="*/ 11 h 48"/>
                        <a:gd name="T18" fmla="*/ 7 w 23"/>
                        <a:gd name="T19" fmla="*/ 8 h 48"/>
                        <a:gd name="T20" fmla="*/ 6 w 23"/>
                        <a:gd name="T21" fmla="*/ 7 h 48"/>
                        <a:gd name="T22" fmla="*/ 6 w 23"/>
                        <a:gd name="T23" fmla="*/ 5 h 48"/>
                        <a:gd name="T24" fmla="*/ 5 w 23"/>
                        <a:gd name="T25" fmla="*/ 4 h 48"/>
                        <a:gd name="T26" fmla="*/ 4 w 23"/>
                        <a:gd name="T27" fmla="*/ 3 h 48"/>
                        <a:gd name="T28" fmla="*/ 3 w 23"/>
                        <a:gd name="T29" fmla="*/ 1 h 48"/>
                        <a:gd name="T30" fmla="*/ 2 w 23"/>
                        <a:gd name="T31" fmla="*/ 0 h 48"/>
                        <a:gd name="T32" fmla="*/ 0 w 23"/>
                        <a:gd name="T33" fmla="*/ 0 h 48"/>
                        <a:gd name="T34" fmla="*/ 0 w 23"/>
                        <a:gd name="T35" fmla="*/ 21 h 48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8">
                          <a:moveTo>
                            <a:pt x="0" y="48"/>
                          </a:moveTo>
                          <a:lnTo>
                            <a:pt x="6" y="47"/>
                          </a:lnTo>
                          <a:lnTo>
                            <a:pt x="10" y="46"/>
                          </a:lnTo>
                          <a:lnTo>
                            <a:pt x="14" y="42"/>
                          </a:lnTo>
                          <a:lnTo>
                            <a:pt x="17" y="40"/>
                          </a:lnTo>
                          <a:lnTo>
                            <a:pt x="19" y="36"/>
                          </a:lnTo>
                          <a:lnTo>
                            <a:pt x="21" y="33"/>
                          </a:lnTo>
                          <a:lnTo>
                            <a:pt x="22" y="29"/>
                          </a:lnTo>
                          <a:lnTo>
                            <a:pt x="23" y="25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19" y="12"/>
                          </a:lnTo>
                          <a:lnTo>
                            <a:pt x="17" y="8"/>
                          </a:lnTo>
                          <a:lnTo>
                            <a:pt x="14" y="6"/>
                          </a:lnTo>
                          <a:lnTo>
                            <a:pt x="10" y="2"/>
                          </a:lnTo>
                          <a:lnTo>
                            <a:pt x="6" y="1"/>
                          </a:lnTo>
                          <a:lnTo>
                            <a:pt x="0" y="0"/>
                          </a:lnTo>
                          <a:lnTo>
                            <a:pt x="0" y="48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03" name="Rectangle 256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384" y="2448"/>
                      <a:ext cx="136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04" name="Freeform 25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377" y="2448"/>
                      <a:ext cx="7" cy="21"/>
                    </a:xfrm>
                    <a:custGeom>
                      <a:avLst/>
                      <a:gdLst>
                        <a:gd name="T0" fmla="*/ 7 w 24"/>
                        <a:gd name="T1" fmla="*/ 0 h 48"/>
                        <a:gd name="T2" fmla="*/ 5 w 24"/>
                        <a:gd name="T3" fmla="*/ 0 h 48"/>
                        <a:gd name="T4" fmla="*/ 4 w 24"/>
                        <a:gd name="T5" fmla="*/ 1 h 48"/>
                        <a:gd name="T6" fmla="*/ 3 w 24"/>
                        <a:gd name="T7" fmla="*/ 3 h 48"/>
                        <a:gd name="T8" fmla="*/ 2 w 24"/>
                        <a:gd name="T9" fmla="*/ 4 h 48"/>
                        <a:gd name="T10" fmla="*/ 1 w 24"/>
                        <a:gd name="T11" fmla="*/ 5 h 48"/>
                        <a:gd name="T12" fmla="*/ 0 w 24"/>
                        <a:gd name="T13" fmla="*/ 7 h 48"/>
                        <a:gd name="T14" fmla="*/ 0 w 24"/>
                        <a:gd name="T15" fmla="*/ 8 h 48"/>
                        <a:gd name="T16" fmla="*/ 0 w 24"/>
                        <a:gd name="T17" fmla="*/ 11 h 48"/>
                        <a:gd name="T18" fmla="*/ 0 w 24"/>
                        <a:gd name="T19" fmla="*/ 13 h 48"/>
                        <a:gd name="T20" fmla="*/ 0 w 24"/>
                        <a:gd name="T21" fmla="*/ 14 h 48"/>
                        <a:gd name="T22" fmla="*/ 1 w 24"/>
                        <a:gd name="T23" fmla="*/ 16 h 48"/>
                        <a:gd name="T24" fmla="*/ 2 w 24"/>
                        <a:gd name="T25" fmla="*/ 18 h 48"/>
                        <a:gd name="T26" fmla="*/ 3 w 24"/>
                        <a:gd name="T27" fmla="*/ 18 h 48"/>
                        <a:gd name="T28" fmla="*/ 4 w 24"/>
                        <a:gd name="T29" fmla="*/ 20 h 48"/>
                        <a:gd name="T30" fmla="*/ 5 w 24"/>
                        <a:gd name="T31" fmla="*/ 21 h 48"/>
                        <a:gd name="T32" fmla="*/ 7 w 24"/>
                        <a:gd name="T33" fmla="*/ 21 h 48"/>
                        <a:gd name="T34" fmla="*/ 7 w 24"/>
                        <a:gd name="T35" fmla="*/ 0 h 48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8">
                          <a:moveTo>
                            <a:pt x="24" y="0"/>
                          </a:moveTo>
                          <a:lnTo>
                            <a:pt x="18" y="1"/>
                          </a:lnTo>
                          <a:lnTo>
                            <a:pt x="13" y="2"/>
                          </a:lnTo>
                          <a:lnTo>
                            <a:pt x="9" y="6"/>
                          </a:lnTo>
                          <a:lnTo>
                            <a:pt x="6" y="8"/>
                          </a:lnTo>
                          <a:lnTo>
                            <a:pt x="4" y="12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5"/>
                          </a:lnTo>
                          <a:lnTo>
                            <a:pt x="0" y="29"/>
                          </a:lnTo>
                          <a:lnTo>
                            <a:pt x="1" y="33"/>
                          </a:lnTo>
                          <a:lnTo>
                            <a:pt x="4" y="36"/>
                          </a:lnTo>
                          <a:lnTo>
                            <a:pt x="6" y="40"/>
                          </a:lnTo>
                          <a:lnTo>
                            <a:pt x="9" y="42"/>
                          </a:lnTo>
                          <a:lnTo>
                            <a:pt x="13" y="46"/>
                          </a:lnTo>
                          <a:lnTo>
                            <a:pt x="18" y="47"/>
                          </a:lnTo>
                          <a:lnTo>
                            <a:pt x="24" y="48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05" name="Freeform 25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513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8"/>
                        <a:gd name="T2" fmla="*/ 5 w 23"/>
                        <a:gd name="T3" fmla="*/ 0 h 48"/>
                        <a:gd name="T4" fmla="*/ 4 w 23"/>
                        <a:gd name="T5" fmla="*/ 1 h 48"/>
                        <a:gd name="T6" fmla="*/ 3 w 23"/>
                        <a:gd name="T7" fmla="*/ 3 h 48"/>
                        <a:gd name="T8" fmla="*/ 2 w 23"/>
                        <a:gd name="T9" fmla="*/ 4 h 48"/>
                        <a:gd name="T10" fmla="*/ 1 w 23"/>
                        <a:gd name="T11" fmla="*/ 5 h 48"/>
                        <a:gd name="T12" fmla="*/ 0 w 23"/>
                        <a:gd name="T13" fmla="*/ 7 h 48"/>
                        <a:gd name="T14" fmla="*/ 0 w 23"/>
                        <a:gd name="T15" fmla="*/ 8 h 48"/>
                        <a:gd name="T16" fmla="*/ 0 w 23"/>
                        <a:gd name="T17" fmla="*/ 11 h 48"/>
                        <a:gd name="T18" fmla="*/ 0 w 23"/>
                        <a:gd name="T19" fmla="*/ 13 h 48"/>
                        <a:gd name="T20" fmla="*/ 0 w 23"/>
                        <a:gd name="T21" fmla="*/ 14 h 48"/>
                        <a:gd name="T22" fmla="*/ 1 w 23"/>
                        <a:gd name="T23" fmla="*/ 16 h 48"/>
                        <a:gd name="T24" fmla="*/ 2 w 23"/>
                        <a:gd name="T25" fmla="*/ 18 h 48"/>
                        <a:gd name="T26" fmla="*/ 3 w 23"/>
                        <a:gd name="T27" fmla="*/ 18 h 48"/>
                        <a:gd name="T28" fmla="*/ 4 w 23"/>
                        <a:gd name="T29" fmla="*/ 20 h 48"/>
                        <a:gd name="T30" fmla="*/ 5 w 23"/>
                        <a:gd name="T31" fmla="*/ 21 h 48"/>
                        <a:gd name="T32" fmla="*/ 7 w 23"/>
                        <a:gd name="T33" fmla="*/ 21 h 48"/>
                        <a:gd name="T34" fmla="*/ 7 w 23"/>
                        <a:gd name="T35" fmla="*/ 0 h 48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8">
                          <a:moveTo>
                            <a:pt x="23" y="0"/>
                          </a:moveTo>
                          <a:lnTo>
                            <a:pt x="17" y="1"/>
                          </a:lnTo>
                          <a:lnTo>
                            <a:pt x="13" y="2"/>
                          </a:lnTo>
                          <a:lnTo>
                            <a:pt x="9" y="6"/>
                          </a:lnTo>
                          <a:lnTo>
                            <a:pt x="5" y="8"/>
                          </a:lnTo>
                          <a:lnTo>
                            <a:pt x="3" y="12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5"/>
                          </a:lnTo>
                          <a:lnTo>
                            <a:pt x="0" y="29"/>
                          </a:lnTo>
                          <a:lnTo>
                            <a:pt x="1" y="33"/>
                          </a:lnTo>
                          <a:lnTo>
                            <a:pt x="3" y="36"/>
                          </a:lnTo>
                          <a:lnTo>
                            <a:pt x="5" y="40"/>
                          </a:lnTo>
                          <a:lnTo>
                            <a:pt x="9" y="42"/>
                          </a:lnTo>
                          <a:lnTo>
                            <a:pt x="13" y="46"/>
                          </a:lnTo>
                          <a:lnTo>
                            <a:pt x="17" y="47"/>
                          </a:lnTo>
                          <a:lnTo>
                            <a:pt x="23" y="48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06" name="Rectangle 259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520" y="2448"/>
                      <a:ext cx="143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07" name="Freeform 26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63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8"/>
                        <a:gd name="T2" fmla="*/ 2 w 23"/>
                        <a:gd name="T3" fmla="*/ 21 h 48"/>
                        <a:gd name="T4" fmla="*/ 3 w 23"/>
                        <a:gd name="T5" fmla="*/ 20 h 48"/>
                        <a:gd name="T6" fmla="*/ 5 w 23"/>
                        <a:gd name="T7" fmla="*/ 18 h 48"/>
                        <a:gd name="T8" fmla="*/ 5 w 23"/>
                        <a:gd name="T9" fmla="*/ 18 h 48"/>
                        <a:gd name="T10" fmla="*/ 6 w 23"/>
                        <a:gd name="T11" fmla="*/ 16 h 48"/>
                        <a:gd name="T12" fmla="*/ 7 w 23"/>
                        <a:gd name="T13" fmla="*/ 14 h 48"/>
                        <a:gd name="T14" fmla="*/ 7 w 23"/>
                        <a:gd name="T15" fmla="*/ 13 h 48"/>
                        <a:gd name="T16" fmla="*/ 7 w 23"/>
                        <a:gd name="T17" fmla="*/ 11 h 48"/>
                        <a:gd name="T18" fmla="*/ 7 w 23"/>
                        <a:gd name="T19" fmla="*/ 8 h 48"/>
                        <a:gd name="T20" fmla="*/ 7 w 23"/>
                        <a:gd name="T21" fmla="*/ 7 h 48"/>
                        <a:gd name="T22" fmla="*/ 6 w 23"/>
                        <a:gd name="T23" fmla="*/ 5 h 48"/>
                        <a:gd name="T24" fmla="*/ 5 w 23"/>
                        <a:gd name="T25" fmla="*/ 4 h 48"/>
                        <a:gd name="T26" fmla="*/ 5 w 23"/>
                        <a:gd name="T27" fmla="*/ 3 h 48"/>
                        <a:gd name="T28" fmla="*/ 3 w 23"/>
                        <a:gd name="T29" fmla="*/ 1 h 48"/>
                        <a:gd name="T30" fmla="*/ 2 w 23"/>
                        <a:gd name="T31" fmla="*/ 0 h 48"/>
                        <a:gd name="T32" fmla="*/ 0 w 23"/>
                        <a:gd name="T33" fmla="*/ 0 h 48"/>
                        <a:gd name="T34" fmla="*/ 0 w 23"/>
                        <a:gd name="T35" fmla="*/ 21 h 48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8">
                          <a:moveTo>
                            <a:pt x="0" y="48"/>
                          </a:moveTo>
                          <a:lnTo>
                            <a:pt x="6" y="47"/>
                          </a:lnTo>
                          <a:lnTo>
                            <a:pt x="10" y="46"/>
                          </a:lnTo>
                          <a:lnTo>
                            <a:pt x="15" y="42"/>
                          </a:lnTo>
                          <a:lnTo>
                            <a:pt x="18" y="40"/>
                          </a:lnTo>
                          <a:lnTo>
                            <a:pt x="20" y="36"/>
                          </a:lnTo>
                          <a:lnTo>
                            <a:pt x="22" y="33"/>
                          </a:lnTo>
                          <a:lnTo>
                            <a:pt x="23" y="29"/>
                          </a:lnTo>
                          <a:lnTo>
                            <a:pt x="23" y="25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2"/>
                          </a:lnTo>
                          <a:lnTo>
                            <a:pt x="18" y="8"/>
                          </a:lnTo>
                          <a:lnTo>
                            <a:pt x="15" y="6"/>
                          </a:lnTo>
                          <a:lnTo>
                            <a:pt x="10" y="2"/>
                          </a:lnTo>
                          <a:lnTo>
                            <a:pt x="6" y="1"/>
                          </a:lnTo>
                          <a:lnTo>
                            <a:pt x="0" y="0"/>
                          </a:lnTo>
                          <a:lnTo>
                            <a:pt x="0" y="48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08" name="Freeform 26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513" y="2283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0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1 h 47"/>
                        <a:gd name="T18" fmla="*/ 0 w 23"/>
                        <a:gd name="T19" fmla="*/ 13 h 47"/>
                        <a:gd name="T20" fmla="*/ 0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3" y="2"/>
                          </a:lnTo>
                          <a:lnTo>
                            <a:pt x="9" y="5"/>
                          </a:lnTo>
                          <a:lnTo>
                            <a:pt x="5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4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5" y="39"/>
                          </a:lnTo>
                          <a:lnTo>
                            <a:pt x="9" y="42"/>
                          </a:lnTo>
                          <a:lnTo>
                            <a:pt x="13" y="45"/>
                          </a:lnTo>
                          <a:lnTo>
                            <a:pt x="17" y="47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09" name="Rectangle 262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520" y="2283"/>
                      <a:ext cx="150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10" name="Freeform 26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70" y="2283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4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6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1 h 47"/>
                        <a:gd name="T18" fmla="*/ 7 w 23"/>
                        <a:gd name="T19" fmla="*/ 8 h 47"/>
                        <a:gd name="T20" fmla="*/ 6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4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7"/>
                          </a:lnTo>
                          <a:lnTo>
                            <a:pt x="9" y="45"/>
                          </a:lnTo>
                          <a:lnTo>
                            <a:pt x="14" y="42"/>
                          </a:lnTo>
                          <a:lnTo>
                            <a:pt x="17" y="39"/>
                          </a:lnTo>
                          <a:lnTo>
                            <a:pt x="19" y="36"/>
                          </a:lnTo>
                          <a:lnTo>
                            <a:pt x="21" y="32"/>
                          </a:lnTo>
                          <a:lnTo>
                            <a:pt x="22" y="28"/>
                          </a:lnTo>
                          <a:lnTo>
                            <a:pt x="23" y="24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19" y="11"/>
                          </a:lnTo>
                          <a:lnTo>
                            <a:pt x="17" y="8"/>
                          </a:lnTo>
                          <a:lnTo>
                            <a:pt x="14" y="5"/>
                          </a:lnTo>
                          <a:lnTo>
                            <a:pt x="9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11" name="Freeform 26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513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5 h 46"/>
                        <a:gd name="T14" fmla="*/ 0 w 23"/>
                        <a:gd name="T15" fmla="*/ 6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10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5" y="7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5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12" name="Rectangle 265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520" y="1975"/>
                      <a:ext cx="136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13" name="Freeform 26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55" y="197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10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7 w 23"/>
                        <a:gd name="T21" fmla="*/ 5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5"/>
                          </a:lnTo>
                          <a:lnTo>
                            <a:pt x="11" y="44"/>
                          </a:lnTo>
                          <a:lnTo>
                            <a:pt x="14" y="42"/>
                          </a:lnTo>
                          <a:lnTo>
                            <a:pt x="17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7" y="7"/>
                          </a:lnTo>
                          <a:lnTo>
                            <a:pt x="14" y="4"/>
                          </a:lnTo>
                          <a:lnTo>
                            <a:pt x="11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14" name="Freeform 26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55" y="1882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5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9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7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5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5"/>
                          </a:lnTo>
                          <a:lnTo>
                            <a:pt x="11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5"/>
                          </a:lnTo>
                          <a:lnTo>
                            <a:pt x="22" y="31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4"/>
                          </a:lnTo>
                          <a:lnTo>
                            <a:pt x="20" y="10"/>
                          </a:lnTo>
                          <a:lnTo>
                            <a:pt x="18" y="7"/>
                          </a:lnTo>
                          <a:lnTo>
                            <a:pt x="15" y="4"/>
                          </a:lnTo>
                          <a:lnTo>
                            <a:pt x="11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15" name="Rectangle 268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520" y="1882"/>
                      <a:ext cx="136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16" name="Freeform 26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513" y="1882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4 h 46"/>
                        <a:gd name="T14" fmla="*/ 0 w 23"/>
                        <a:gd name="T15" fmla="*/ 6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5" y="7"/>
                          </a:lnTo>
                          <a:lnTo>
                            <a:pt x="3" y="10"/>
                          </a:lnTo>
                          <a:lnTo>
                            <a:pt x="1" y="14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1"/>
                          </a:lnTo>
                          <a:lnTo>
                            <a:pt x="3" y="35"/>
                          </a:lnTo>
                          <a:lnTo>
                            <a:pt x="5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17" name="Freeform 27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55" y="1839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7"/>
                        <a:gd name="T2" fmla="*/ 2 w 23"/>
                        <a:gd name="T3" fmla="*/ 14 h 47"/>
                        <a:gd name="T4" fmla="*/ 3 w 23"/>
                        <a:gd name="T5" fmla="*/ 13 h 47"/>
                        <a:gd name="T6" fmla="*/ 4 w 23"/>
                        <a:gd name="T7" fmla="*/ 13 h 47"/>
                        <a:gd name="T8" fmla="*/ 5 w 23"/>
                        <a:gd name="T9" fmla="*/ 12 h 47"/>
                        <a:gd name="T10" fmla="*/ 6 w 23"/>
                        <a:gd name="T11" fmla="*/ 11 h 47"/>
                        <a:gd name="T12" fmla="*/ 7 w 23"/>
                        <a:gd name="T13" fmla="*/ 10 h 47"/>
                        <a:gd name="T14" fmla="*/ 7 w 23"/>
                        <a:gd name="T15" fmla="*/ 9 h 47"/>
                        <a:gd name="T16" fmla="*/ 7 w 23"/>
                        <a:gd name="T17" fmla="*/ 7 h 47"/>
                        <a:gd name="T18" fmla="*/ 7 w 23"/>
                        <a:gd name="T19" fmla="*/ 6 h 47"/>
                        <a:gd name="T20" fmla="*/ 7 w 23"/>
                        <a:gd name="T21" fmla="*/ 4 h 47"/>
                        <a:gd name="T22" fmla="*/ 6 w 23"/>
                        <a:gd name="T23" fmla="*/ 4 h 47"/>
                        <a:gd name="T24" fmla="*/ 5 w 23"/>
                        <a:gd name="T25" fmla="*/ 2 h 47"/>
                        <a:gd name="T26" fmla="*/ 4 w 23"/>
                        <a:gd name="T27" fmla="*/ 1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14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11" y="45"/>
                          </a:lnTo>
                          <a:lnTo>
                            <a:pt x="14" y="42"/>
                          </a:lnTo>
                          <a:lnTo>
                            <a:pt x="18" y="40"/>
                          </a:lnTo>
                          <a:lnTo>
                            <a:pt x="20" y="36"/>
                          </a:lnTo>
                          <a:lnTo>
                            <a:pt x="22" y="33"/>
                          </a:lnTo>
                          <a:lnTo>
                            <a:pt x="23" y="29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2"/>
                          </a:lnTo>
                          <a:lnTo>
                            <a:pt x="18" y="7"/>
                          </a:lnTo>
                          <a:lnTo>
                            <a:pt x="14" y="5"/>
                          </a:lnTo>
                          <a:lnTo>
                            <a:pt x="11" y="2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18" name="Rectangle 271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391" y="1839"/>
                      <a:ext cx="264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19" name="Freeform 27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384" y="1839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1 h 47"/>
                        <a:gd name="T8" fmla="*/ 2 w 23"/>
                        <a:gd name="T9" fmla="*/ 2 h 47"/>
                        <a:gd name="T10" fmla="*/ 1 w 23"/>
                        <a:gd name="T11" fmla="*/ 4 h 47"/>
                        <a:gd name="T12" fmla="*/ 0 w 23"/>
                        <a:gd name="T13" fmla="*/ 4 h 47"/>
                        <a:gd name="T14" fmla="*/ 0 w 23"/>
                        <a:gd name="T15" fmla="*/ 6 h 47"/>
                        <a:gd name="T16" fmla="*/ 0 w 23"/>
                        <a:gd name="T17" fmla="*/ 7 h 47"/>
                        <a:gd name="T18" fmla="*/ 0 w 23"/>
                        <a:gd name="T19" fmla="*/ 9 h 47"/>
                        <a:gd name="T20" fmla="*/ 0 w 23"/>
                        <a:gd name="T21" fmla="*/ 10 h 47"/>
                        <a:gd name="T22" fmla="*/ 1 w 23"/>
                        <a:gd name="T23" fmla="*/ 11 h 47"/>
                        <a:gd name="T24" fmla="*/ 2 w 23"/>
                        <a:gd name="T25" fmla="*/ 12 h 47"/>
                        <a:gd name="T26" fmla="*/ 3 w 23"/>
                        <a:gd name="T27" fmla="*/ 13 h 47"/>
                        <a:gd name="T28" fmla="*/ 4 w 23"/>
                        <a:gd name="T29" fmla="*/ 13 h 47"/>
                        <a:gd name="T30" fmla="*/ 5 w 23"/>
                        <a:gd name="T31" fmla="*/ 14 h 47"/>
                        <a:gd name="T32" fmla="*/ 7 w 23"/>
                        <a:gd name="T33" fmla="*/ 14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1"/>
                          </a:lnTo>
                          <a:lnTo>
                            <a:pt x="13" y="2"/>
                          </a:lnTo>
                          <a:lnTo>
                            <a:pt x="10" y="5"/>
                          </a:lnTo>
                          <a:lnTo>
                            <a:pt x="7" y="7"/>
                          </a:lnTo>
                          <a:lnTo>
                            <a:pt x="3" y="12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9"/>
                          </a:lnTo>
                          <a:lnTo>
                            <a:pt x="1" y="33"/>
                          </a:lnTo>
                          <a:lnTo>
                            <a:pt x="3" y="36"/>
                          </a:lnTo>
                          <a:lnTo>
                            <a:pt x="7" y="40"/>
                          </a:lnTo>
                          <a:lnTo>
                            <a:pt x="10" y="42"/>
                          </a:lnTo>
                          <a:lnTo>
                            <a:pt x="13" y="45"/>
                          </a:lnTo>
                          <a:lnTo>
                            <a:pt x="18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20" name="Freeform 27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384" y="1904"/>
                      <a:ext cx="7" cy="36"/>
                    </a:xfrm>
                    <a:custGeom>
                      <a:avLst/>
                      <a:gdLst>
                        <a:gd name="T0" fmla="*/ 7 w 24"/>
                        <a:gd name="T1" fmla="*/ 0 h 117"/>
                        <a:gd name="T2" fmla="*/ 6 w 24"/>
                        <a:gd name="T3" fmla="*/ 0 h 117"/>
                        <a:gd name="T4" fmla="*/ 5 w 24"/>
                        <a:gd name="T5" fmla="*/ 1 h 117"/>
                        <a:gd name="T6" fmla="*/ 5 w 24"/>
                        <a:gd name="T7" fmla="*/ 1 h 117"/>
                        <a:gd name="T8" fmla="*/ 4 w 24"/>
                        <a:gd name="T9" fmla="*/ 2 h 117"/>
                        <a:gd name="T10" fmla="*/ 3 w 24"/>
                        <a:gd name="T11" fmla="*/ 4 h 117"/>
                        <a:gd name="T12" fmla="*/ 2 w 24"/>
                        <a:gd name="T13" fmla="*/ 6 h 117"/>
                        <a:gd name="T14" fmla="*/ 1 w 24"/>
                        <a:gd name="T15" fmla="*/ 9 h 117"/>
                        <a:gd name="T16" fmla="*/ 1 w 24"/>
                        <a:gd name="T17" fmla="*/ 11 h 117"/>
                        <a:gd name="T18" fmla="*/ 0 w 24"/>
                        <a:gd name="T19" fmla="*/ 15 h 117"/>
                        <a:gd name="T20" fmla="*/ 0 w 24"/>
                        <a:gd name="T21" fmla="*/ 18 h 117"/>
                        <a:gd name="T22" fmla="*/ 0 w 24"/>
                        <a:gd name="T23" fmla="*/ 22 h 117"/>
                        <a:gd name="T24" fmla="*/ 1 w 24"/>
                        <a:gd name="T25" fmla="*/ 25 h 117"/>
                        <a:gd name="T26" fmla="*/ 1 w 24"/>
                        <a:gd name="T27" fmla="*/ 28 h 117"/>
                        <a:gd name="T28" fmla="*/ 2 w 24"/>
                        <a:gd name="T29" fmla="*/ 30 h 117"/>
                        <a:gd name="T30" fmla="*/ 3 w 24"/>
                        <a:gd name="T31" fmla="*/ 33 h 117"/>
                        <a:gd name="T32" fmla="*/ 4 w 24"/>
                        <a:gd name="T33" fmla="*/ 34 h 117"/>
                        <a:gd name="T34" fmla="*/ 5 w 24"/>
                        <a:gd name="T35" fmla="*/ 35 h 117"/>
                        <a:gd name="T36" fmla="*/ 5 w 24"/>
                        <a:gd name="T37" fmla="*/ 36 h 117"/>
                        <a:gd name="T38" fmla="*/ 6 w 24"/>
                        <a:gd name="T39" fmla="*/ 36 h 117"/>
                        <a:gd name="T40" fmla="*/ 7 w 24"/>
                        <a:gd name="T41" fmla="*/ 36 h 117"/>
                        <a:gd name="T42" fmla="*/ 7 w 24"/>
                        <a:gd name="T43" fmla="*/ 0 h 117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0" t="0" r="r" b="b"/>
                      <a:pathLst>
                        <a:path w="24" h="117">
                          <a:moveTo>
                            <a:pt x="24" y="0"/>
                          </a:moveTo>
                          <a:lnTo>
                            <a:pt x="21" y="1"/>
                          </a:lnTo>
                          <a:lnTo>
                            <a:pt x="18" y="2"/>
                          </a:lnTo>
                          <a:lnTo>
                            <a:pt x="16" y="3"/>
                          </a:lnTo>
                          <a:lnTo>
                            <a:pt x="14" y="5"/>
                          </a:lnTo>
                          <a:lnTo>
                            <a:pt x="9" y="12"/>
                          </a:lnTo>
                          <a:lnTo>
                            <a:pt x="6" y="19"/>
                          </a:lnTo>
                          <a:lnTo>
                            <a:pt x="4" y="28"/>
                          </a:lnTo>
                          <a:lnTo>
                            <a:pt x="2" y="37"/>
                          </a:lnTo>
                          <a:lnTo>
                            <a:pt x="1" y="48"/>
                          </a:lnTo>
                          <a:lnTo>
                            <a:pt x="0" y="59"/>
                          </a:lnTo>
                          <a:lnTo>
                            <a:pt x="1" y="70"/>
                          </a:lnTo>
                          <a:lnTo>
                            <a:pt x="2" y="80"/>
                          </a:lnTo>
                          <a:lnTo>
                            <a:pt x="4" y="90"/>
                          </a:lnTo>
                          <a:lnTo>
                            <a:pt x="6" y="99"/>
                          </a:lnTo>
                          <a:lnTo>
                            <a:pt x="9" y="107"/>
                          </a:lnTo>
                          <a:lnTo>
                            <a:pt x="14" y="112"/>
                          </a:lnTo>
                          <a:lnTo>
                            <a:pt x="16" y="114"/>
                          </a:lnTo>
                          <a:lnTo>
                            <a:pt x="18" y="116"/>
                          </a:lnTo>
                          <a:lnTo>
                            <a:pt x="21" y="117"/>
                          </a:lnTo>
                          <a:lnTo>
                            <a:pt x="24" y="117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21" name="Rectangle 27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391" y="1904"/>
                      <a:ext cx="264" cy="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22" name="Freeform 27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55" y="1904"/>
                      <a:ext cx="7" cy="36"/>
                    </a:xfrm>
                    <a:custGeom>
                      <a:avLst/>
                      <a:gdLst>
                        <a:gd name="T0" fmla="*/ 0 w 23"/>
                        <a:gd name="T1" fmla="*/ 36 h 117"/>
                        <a:gd name="T2" fmla="*/ 1 w 23"/>
                        <a:gd name="T3" fmla="*/ 36 h 117"/>
                        <a:gd name="T4" fmla="*/ 2 w 23"/>
                        <a:gd name="T5" fmla="*/ 36 h 117"/>
                        <a:gd name="T6" fmla="*/ 2 w 23"/>
                        <a:gd name="T7" fmla="*/ 35 h 117"/>
                        <a:gd name="T8" fmla="*/ 3 w 23"/>
                        <a:gd name="T9" fmla="*/ 34 h 117"/>
                        <a:gd name="T10" fmla="*/ 4 w 23"/>
                        <a:gd name="T11" fmla="*/ 33 h 117"/>
                        <a:gd name="T12" fmla="*/ 5 w 23"/>
                        <a:gd name="T13" fmla="*/ 30 h 117"/>
                        <a:gd name="T14" fmla="*/ 6 w 23"/>
                        <a:gd name="T15" fmla="*/ 28 h 117"/>
                        <a:gd name="T16" fmla="*/ 7 w 23"/>
                        <a:gd name="T17" fmla="*/ 25 h 117"/>
                        <a:gd name="T18" fmla="*/ 7 w 23"/>
                        <a:gd name="T19" fmla="*/ 22 h 117"/>
                        <a:gd name="T20" fmla="*/ 7 w 23"/>
                        <a:gd name="T21" fmla="*/ 18 h 117"/>
                        <a:gd name="T22" fmla="*/ 7 w 23"/>
                        <a:gd name="T23" fmla="*/ 15 h 117"/>
                        <a:gd name="T24" fmla="*/ 7 w 23"/>
                        <a:gd name="T25" fmla="*/ 11 h 117"/>
                        <a:gd name="T26" fmla="*/ 6 w 23"/>
                        <a:gd name="T27" fmla="*/ 9 h 117"/>
                        <a:gd name="T28" fmla="*/ 5 w 23"/>
                        <a:gd name="T29" fmla="*/ 6 h 117"/>
                        <a:gd name="T30" fmla="*/ 4 w 23"/>
                        <a:gd name="T31" fmla="*/ 4 h 117"/>
                        <a:gd name="T32" fmla="*/ 3 w 23"/>
                        <a:gd name="T33" fmla="*/ 2 h 117"/>
                        <a:gd name="T34" fmla="*/ 2 w 23"/>
                        <a:gd name="T35" fmla="*/ 1 h 117"/>
                        <a:gd name="T36" fmla="*/ 2 w 23"/>
                        <a:gd name="T37" fmla="*/ 1 h 117"/>
                        <a:gd name="T38" fmla="*/ 1 w 23"/>
                        <a:gd name="T39" fmla="*/ 0 h 117"/>
                        <a:gd name="T40" fmla="*/ 0 w 23"/>
                        <a:gd name="T41" fmla="*/ 0 h 117"/>
                        <a:gd name="T42" fmla="*/ 0 w 23"/>
                        <a:gd name="T43" fmla="*/ 36 h 117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0" t="0" r="r" b="b"/>
                      <a:pathLst>
                        <a:path w="23" h="117">
                          <a:moveTo>
                            <a:pt x="0" y="117"/>
                          </a:moveTo>
                          <a:lnTo>
                            <a:pt x="3" y="117"/>
                          </a:lnTo>
                          <a:lnTo>
                            <a:pt x="6" y="116"/>
                          </a:lnTo>
                          <a:lnTo>
                            <a:pt x="8" y="114"/>
                          </a:lnTo>
                          <a:lnTo>
                            <a:pt x="11" y="112"/>
                          </a:lnTo>
                          <a:lnTo>
                            <a:pt x="14" y="107"/>
                          </a:lnTo>
                          <a:lnTo>
                            <a:pt x="17" y="99"/>
                          </a:lnTo>
                          <a:lnTo>
                            <a:pt x="20" y="90"/>
                          </a:lnTo>
                          <a:lnTo>
                            <a:pt x="22" y="80"/>
                          </a:lnTo>
                          <a:lnTo>
                            <a:pt x="23" y="70"/>
                          </a:lnTo>
                          <a:lnTo>
                            <a:pt x="23" y="59"/>
                          </a:lnTo>
                          <a:lnTo>
                            <a:pt x="23" y="48"/>
                          </a:lnTo>
                          <a:lnTo>
                            <a:pt x="22" y="37"/>
                          </a:lnTo>
                          <a:lnTo>
                            <a:pt x="20" y="28"/>
                          </a:lnTo>
                          <a:lnTo>
                            <a:pt x="17" y="19"/>
                          </a:lnTo>
                          <a:lnTo>
                            <a:pt x="14" y="12"/>
                          </a:lnTo>
                          <a:lnTo>
                            <a:pt x="11" y="5"/>
                          </a:lnTo>
                          <a:lnTo>
                            <a:pt x="8" y="3"/>
                          </a:lnTo>
                          <a:lnTo>
                            <a:pt x="6" y="2"/>
                          </a:lnTo>
                          <a:lnTo>
                            <a:pt x="3" y="1"/>
                          </a:lnTo>
                          <a:lnTo>
                            <a:pt x="0" y="0"/>
                          </a:lnTo>
                          <a:lnTo>
                            <a:pt x="0" y="11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23" name="Freeform 27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170" y="2526"/>
                      <a:ext cx="21" cy="14"/>
                    </a:xfrm>
                    <a:custGeom>
                      <a:avLst/>
                      <a:gdLst>
                        <a:gd name="T0" fmla="*/ 0 w 46"/>
                        <a:gd name="T1" fmla="*/ 0 h 23"/>
                        <a:gd name="T2" fmla="*/ 0 w 46"/>
                        <a:gd name="T3" fmla="*/ 3 h 23"/>
                        <a:gd name="T4" fmla="*/ 0 w 46"/>
                        <a:gd name="T5" fmla="*/ 6 h 23"/>
                        <a:gd name="T6" fmla="*/ 2 w 46"/>
                        <a:gd name="T7" fmla="*/ 9 h 23"/>
                        <a:gd name="T8" fmla="*/ 3 w 46"/>
                        <a:gd name="T9" fmla="*/ 10 h 23"/>
                        <a:gd name="T10" fmla="*/ 5 w 46"/>
                        <a:gd name="T11" fmla="*/ 12 h 23"/>
                        <a:gd name="T12" fmla="*/ 6 w 46"/>
                        <a:gd name="T13" fmla="*/ 13 h 23"/>
                        <a:gd name="T14" fmla="*/ 8 w 46"/>
                        <a:gd name="T15" fmla="*/ 13 h 23"/>
                        <a:gd name="T16" fmla="*/ 11 w 46"/>
                        <a:gd name="T17" fmla="*/ 14 h 23"/>
                        <a:gd name="T18" fmla="*/ 12 w 46"/>
                        <a:gd name="T19" fmla="*/ 13 h 23"/>
                        <a:gd name="T20" fmla="*/ 14 w 46"/>
                        <a:gd name="T21" fmla="*/ 13 h 23"/>
                        <a:gd name="T22" fmla="*/ 16 w 46"/>
                        <a:gd name="T23" fmla="*/ 12 h 23"/>
                        <a:gd name="T24" fmla="*/ 18 w 46"/>
                        <a:gd name="T25" fmla="*/ 10 h 23"/>
                        <a:gd name="T26" fmla="*/ 19 w 46"/>
                        <a:gd name="T27" fmla="*/ 9 h 23"/>
                        <a:gd name="T28" fmla="*/ 20 w 46"/>
                        <a:gd name="T29" fmla="*/ 6 h 23"/>
                        <a:gd name="T30" fmla="*/ 21 w 46"/>
                        <a:gd name="T31" fmla="*/ 3 h 23"/>
                        <a:gd name="T32" fmla="*/ 21 w 46"/>
                        <a:gd name="T33" fmla="*/ 0 h 23"/>
                        <a:gd name="T34" fmla="*/ 0 w 46"/>
                        <a:gd name="T35" fmla="*/ 0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0" y="0"/>
                          </a:moveTo>
                          <a:lnTo>
                            <a:pt x="0" y="5"/>
                          </a:lnTo>
                          <a:lnTo>
                            <a:pt x="1" y="10"/>
                          </a:lnTo>
                          <a:lnTo>
                            <a:pt x="4" y="14"/>
                          </a:lnTo>
                          <a:lnTo>
                            <a:pt x="6" y="17"/>
                          </a:lnTo>
                          <a:lnTo>
                            <a:pt x="10" y="20"/>
                          </a:lnTo>
                          <a:lnTo>
                            <a:pt x="13" y="21"/>
                          </a:lnTo>
                          <a:lnTo>
                            <a:pt x="18" y="22"/>
                          </a:lnTo>
                          <a:lnTo>
                            <a:pt x="23" y="23"/>
                          </a:lnTo>
                          <a:lnTo>
                            <a:pt x="27" y="22"/>
                          </a:lnTo>
                          <a:lnTo>
                            <a:pt x="31" y="21"/>
                          </a:lnTo>
                          <a:lnTo>
                            <a:pt x="34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0"/>
                          </a:lnTo>
                          <a:lnTo>
                            <a:pt x="45" y="5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24" name="Rectangle 277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170" y="2512"/>
                      <a:ext cx="21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25" name="Freeform 27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170" y="2505"/>
                      <a:ext cx="21" cy="7"/>
                    </a:xfrm>
                    <a:custGeom>
                      <a:avLst/>
                      <a:gdLst>
                        <a:gd name="T0" fmla="*/ 21 w 46"/>
                        <a:gd name="T1" fmla="*/ 7 h 24"/>
                        <a:gd name="T2" fmla="*/ 21 w 46"/>
                        <a:gd name="T3" fmla="*/ 5 h 24"/>
                        <a:gd name="T4" fmla="*/ 20 w 46"/>
                        <a:gd name="T5" fmla="*/ 4 h 24"/>
                        <a:gd name="T6" fmla="*/ 19 w 46"/>
                        <a:gd name="T7" fmla="*/ 3 h 24"/>
                        <a:gd name="T8" fmla="*/ 18 w 46"/>
                        <a:gd name="T9" fmla="*/ 2 h 24"/>
                        <a:gd name="T10" fmla="*/ 16 w 46"/>
                        <a:gd name="T11" fmla="*/ 1 h 24"/>
                        <a:gd name="T12" fmla="*/ 14 w 46"/>
                        <a:gd name="T13" fmla="*/ 0 h 24"/>
                        <a:gd name="T14" fmla="*/ 12 w 46"/>
                        <a:gd name="T15" fmla="*/ 0 h 24"/>
                        <a:gd name="T16" fmla="*/ 11 w 46"/>
                        <a:gd name="T17" fmla="*/ 0 h 24"/>
                        <a:gd name="T18" fmla="*/ 8 w 46"/>
                        <a:gd name="T19" fmla="*/ 0 h 24"/>
                        <a:gd name="T20" fmla="*/ 6 w 46"/>
                        <a:gd name="T21" fmla="*/ 0 h 24"/>
                        <a:gd name="T22" fmla="*/ 5 w 46"/>
                        <a:gd name="T23" fmla="*/ 1 h 24"/>
                        <a:gd name="T24" fmla="*/ 3 w 46"/>
                        <a:gd name="T25" fmla="*/ 2 h 24"/>
                        <a:gd name="T26" fmla="*/ 2 w 46"/>
                        <a:gd name="T27" fmla="*/ 3 h 24"/>
                        <a:gd name="T28" fmla="*/ 0 w 46"/>
                        <a:gd name="T29" fmla="*/ 4 h 24"/>
                        <a:gd name="T30" fmla="*/ 0 w 46"/>
                        <a:gd name="T31" fmla="*/ 5 h 24"/>
                        <a:gd name="T32" fmla="*/ 0 w 46"/>
                        <a:gd name="T33" fmla="*/ 7 h 24"/>
                        <a:gd name="T34" fmla="*/ 21 w 46"/>
                        <a:gd name="T35" fmla="*/ 7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46" y="24"/>
                          </a:moveTo>
                          <a:lnTo>
                            <a:pt x="45" y="18"/>
                          </a:lnTo>
                          <a:lnTo>
                            <a:pt x="44" y="13"/>
                          </a:lnTo>
                          <a:lnTo>
                            <a:pt x="42" y="10"/>
                          </a:lnTo>
                          <a:lnTo>
                            <a:pt x="39" y="7"/>
                          </a:lnTo>
                          <a:lnTo>
                            <a:pt x="34" y="4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8" y="0"/>
                          </a:lnTo>
                          <a:lnTo>
                            <a:pt x="13" y="1"/>
                          </a:lnTo>
                          <a:lnTo>
                            <a:pt x="10" y="4"/>
                          </a:lnTo>
                          <a:lnTo>
                            <a:pt x="6" y="7"/>
                          </a:lnTo>
                          <a:lnTo>
                            <a:pt x="4" y="10"/>
                          </a:lnTo>
                          <a:lnTo>
                            <a:pt x="1" y="13"/>
                          </a:lnTo>
                          <a:lnTo>
                            <a:pt x="0" y="18"/>
                          </a:lnTo>
                          <a:lnTo>
                            <a:pt x="0" y="24"/>
                          </a:lnTo>
                          <a:lnTo>
                            <a:pt x="46" y="24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26" name="Freeform 27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170" y="2555"/>
                      <a:ext cx="21" cy="7"/>
                    </a:xfrm>
                    <a:custGeom>
                      <a:avLst/>
                      <a:gdLst>
                        <a:gd name="T0" fmla="*/ 0 w 46"/>
                        <a:gd name="T1" fmla="*/ 0 h 23"/>
                        <a:gd name="T2" fmla="*/ 0 w 46"/>
                        <a:gd name="T3" fmla="*/ 2 h 23"/>
                        <a:gd name="T4" fmla="*/ 0 w 46"/>
                        <a:gd name="T5" fmla="*/ 3 h 23"/>
                        <a:gd name="T6" fmla="*/ 2 w 46"/>
                        <a:gd name="T7" fmla="*/ 5 h 23"/>
                        <a:gd name="T8" fmla="*/ 3 w 46"/>
                        <a:gd name="T9" fmla="*/ 5 h 23"/>
                        <a:gd name="T10" fmla="*/ 5 w 46"/>
                        <a:gd name="T11" fmla="*/ 6 h 23"/>
                        <a:gd name="T12" fmla="*/ 6 w 46"/>
                        <a:gd name="T13" fmla="*/ 7 h 23"/>
                        <a:gd name="T14" fmla="*/ 8 w 46"/>
                        <a:gd name="T15" fmla="*/ 7 h 23"/>
                        <a:gd name="T16" fmla="*/ 11 w 46"/>
                        <a:gd name="T17" fmla="*/ 7 h 23"/>
                        <a:gd name="T18" fmla="*/ 12 w 46"/>
                        <a:gd name="T19" fmla="*/ 7 h 23"/>
                        <a:gd name="T20" fmla="*/ 14 w 46"/>
                        <a:gd name="T21" fmla="*/ 7 h 23"/>
                        <a:gd name="T22" fmla="*/ 16 w 46"/>
                        <a:gd name="T23" fmla="*/ 6 h 23"/>
                        <a:gd name="T24" fmla="*/ 18 w 46"/>
                        <a:gd name="T25" fmla="*/ 5 h 23"/>
                        <a:gd name="T26" fmla="*/ 19 w 46"/>
                        <a:gd name="T27" fmla="*/ 5 h 23"/>
                        <a:gd name="T28" fmla="*/ 20 w 46"/>
                        <a:gd name="T29" fmla="*/ 3 h 23"/>
                        <a:gd name="T30" fmla="*/ 21 w 46"/>
                        <a:gd name="T31" fmla="*/ 2 h 23"/>
                        <a:gd name="T32" fmla="*/ 21 w 46"/>
                        <a:gd name="T33" fmla="*/ 0 h 23"/>
                        <a:gd name="T34" fmla="*/ 0 w 46"/>
                        <a:gd name="T35" fmla="*/ 0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0" y="0"/>
                          </a:moveTo>
                          <a:lnTo>
                            <a:pt x="0" y="5"/>
                          </a:lnTo>
                          <a:lnTo>
                            <a:pt x="1" y="10"/>
                          </a:lnTo>
                          <a:lnTo>
                            <a:pt x="4" y="15"/>
                          </a:lnTo>
                          <a:lnTo>
                            <a:pt x="6" y="18"/>
                          </a:lnTo>
                          <a:lnTo>
                            <a:pt x="10" y="20"/>
                          </a:lnTo>
                          <a:lnTo>
                            <a:pt x="13" y="22"/>
                          </a:lnTo>
                          <a:lnTo>
                            <a:pt x="18" y="23"/>
                          </a:lnTo>
                          <a:lnTo>
                            <a:pt x="23" y="23"/>
                          </a:lnTo>
                          <a:lnTo>
                            <a:pt x="27" y="23"/>
                          </a:lnTo>
                          <a:lnTo>
                            <a:pt x="31" y="22"/>
                          </a:lnTo>
                          <a:lnTo>
                            <a:pt x="34" y="20"/>
                          </a:lnTo>
                          <a:lnTo>
                            <a:pt x="39" y="18"/>
                          </a:lnTo>
                          <a:lnTo>
                            <a:pt x="42" y="15"/>
                          </a:lnTo>
                          <a:lnTo>
                            <a:pt x="44" y="10"/>
                          </a:lnTo>
                          <a:lnTo>
                            <a:pt x="45" y="5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27" name="Rectangle 280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170" y="2519"/>
                      <a:ext cx="21" cy="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28" name="Freeform 28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170" y="2512"/>
                      <a:ext cx="21" cy="7"/>
                    </a:xfrm>
                    <a:custGeom>
                      <a:avLst/>
                      <a:gdLst>
                        <a:gd name="T0" fmla="*/ 21 w 46"/>
                        <a:gd name="T1" fmla="*/ 7 h 23"/>
                        <a:gd name="T2" fmla="*/ 21 w 46"/>
                        <a:gd name="T3" fmla="*/ 5 h 23"/>
                        <a:gd name="T4" fmla="*/ 20 w 46"/>
                        <a:gd name="T5" fmla="*/ 4 h 23"/>
                        <a:gd name="T6" fmla="*/ 19 w 46"/>
                        <a:gd name="T7" fmla="*/ 2 h 23"/>
                        <a:gd name="T8" fmla="*/ 18 w 46"/>
                        <a:gd name="T9" fmla="*/ 2 h 23"/>
                        <a:gd name="T10" fmla="*/ 16 w 46"/>
                        <a:gd name="T11" fmla="*/ 1 h 23"/>
                        <a:gd name="T12" fmla="*/ 14 w 46"/>
                        <a:gd name="T13" fmla="*/ 0 h 23"/>
                        <a:gd name="T14" fmla="*/ 12 w 46"/>
                        <a:gd name="T15" fmla="*/ 0 h 23"/>
                        <a:gd name="T16" fmla="*/ 11 w 46"/>
                        <a:gd name="T17" fmla="*/ 0 h 23"/>
                        <a:gd name="T18" fmla="*/ 8 w 46"/>
                        <a:gd name="T19" fmla="*/ 0 h 23"/>
                        <a:gd name="T20" fmla="*/ 6 w 46"/>
                        <a:gd name="T21" fmla="*/ 0 h 23"/>
                        <a:gd name="T22" fmla="*/ 5 w 46"/>
                        <a:gd name="T23" fmla="*/ 1 h 23"/>
                        <a:gd name="T24" fmla="*/ 3 w 46"/>
                        <a:gd name="T25" fmla="*/ 2 h 23"/>
                        <a:gd name="T26" fmla="*/ 2 w 46"/>
                        <a:gd name="T27" fmla="*/ 2 h 23"/>
                        <a:gd name="T28" fmla="*/ 0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21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5" y="17"/>
                          </a:lnTo>
                          <a:lnTo>
                            <a:pt x="44" y="13"/>
                          </a:lnTo>
                          <a:lnTo>
                            <a:pt x="42" y="8"/>
                          </a:lnTo>
                          <a:lnTo>
                            <a:pt x="39" y="5"/>
                          </a:lnTo>
                          <a:lnTo>
                            <a:pt x="34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8" y="0"/>
                          </a:lnTo>
                          <a:lnTo>
                            <a:pt x="13" y="1"/>
                          </a:lnTo>
                          <a:lnTo>
                            <a:pt x="10" y="3"/>
                          </a:lnTo>
                          <a:lnTo>
                            <a:pt x="6" y="5"/>
                          </a:lnTo>
                          <a:lnTo>
                            <a:pt x="4" y="8"/>
                          </a:lnTo>
                          <a:lnTo>
                            <a:pt x="1" y="13"/>
                          </a:lnTo>
                          <a:lnTo>
                            <a:pt x="0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29" name="Freeform 28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520" y="197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6 w 23"/>
                        <a:gd name="T13" fmla="*/ 10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6 w 23"/>
                        <a:gd name="T21" fmla="*/ 5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5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7" y="39"/>
                          </a:lnTo>
                          <a:lnTo>
                            <a:pt x="19" y="36"/>
                          </a:lnTo>
                          <a:lnTo>
                            <a:pt x="21" y="32"/>
                          </a:lnTo>
                          <a:lnTo>
                            <a:pt x="22" y="27"/>
                          </a:lnTo>
                          <a:lnTo>
                            <a:pt x="23" y="23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19" y="11"/>
                          </a:lnTo>
                          <a:lnTo>
                            <a:pt x="17" y="7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30" name="Rectangle 283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391" y="1975"/>
                      <a:ext cx="129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31" name="Freeform 28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384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1 w 23"/>
                        <a:gd name="T13" fmla="*/ 5 h 46"/>
                        <a:gd name="T14" fmla="*/ 0 w 23"/>
                        <a:gd name="T15" fmla="*/ 6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1 w 23"/>
                        <a:gd name="T21" fmla="*/ 10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4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7"/>
                          </a:lnTo>
                          <a:lnTo>
                            <a:pt x="2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4" y="44"/>
                          </a:lnTo>
                          <a:lnTo>
                            <a:pt x="18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32" name="Freeform 28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377" y="1882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2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4 h 46"/>
                        <a:gd name="T14" fmla="*/ 0 w 23"/>
                        <a:gd name="T15" fmla="*/ 6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2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2" y="2"/>
                          </a:lnTo>
                          <a:lnTo>
                            <a:pt x="8" y="4"/>
                          </a:lnTo>
                          <a:lnTo>
                            <a:pt x="5" y="7"/>
                          </a:lnTo>
                          <a:lnTo>
                            <a:pt x="3" y="10"/>
                          </a:lnTo>
                          <a:lnTo>
                            <a:pt x="1" y="14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1"/>
                          </a:lnTo>
                          <a:lnTo>
                            <a:pt x="3" y="35"/>
                          </a:lnTo>
                          <a:lnTo>
                            <a:pt x="5" y="39"/>
                          </a:lnTo>
                          <a:lnTo>
                            <a:pt x="8" y="42"/>
                          </a:lnTo>
                          <a:lnTo>
                            <a:pt x="12" y="44"/>
                          </a:lnTo>
                          <a:lnTo>
                            <a:pt x="18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33" name="Rectangle 286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384" y="1882"/>
                      <a:ext cx="136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34" name="Freeform 28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520" y="1882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6 w 23"/>
                        <a:gd name="T13" fmla="*/ 9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6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5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7" y="39"/>
                          </a:lnTo>
                          <a:lnTo>
                            <a:pt x="19" y="35"/>
                          </a:lnTo>
                          <a:lnTo>
                            <a:pt x="21" y="31"/>
                          </a:lnTo>
                          <a:lnTo>
                            <a:pt x="22" y="27"/>
                          </a:lnTo>
                          <a:lnTo>
                            <a:pt x="23" y="23"/>
                          </a:lnTo>
                          <a:lnTo>
                            <a:pt x="22" y="19"/>
                          </a:lnTo>
                          <a:lnTo>
                            <a:pt x="21" y="14"/>
                          </a:lnTo>
                          <a:lnTo>
                            <a:pt x="19" y="10"/>
                          </a:lnTo>
                          <a:lnTo>
                            <a:pt x="17" y="7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35" name="Rectangle 288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68" y="2555"/>
                      <a:ext cx="5617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36" name="Freeform 28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8" y="1832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2 h 23"/>
                        <a:gd name="T8" fmla="*/ 12 w 46"/>
                        <a:gd name="T9" fmla="*/ 2 h 23"/>
                        <a:gd name="T10" fmla="*/ 11 w 46"/>
                        <a:gd name="T11" fmla="*/ 1 h 23"/>
                        <a:gd name="T12" fmla="*/ 9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6 w 46"/>
                        <a:gd name="T19" fmla="*/ 0 h 23"/>
                        <a:gd name="T20" fmla="*/ 4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2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5" y="17"/>
                          </a:lnTo>
                          <a:lnTo>
                            <a:pt x="44" y="12"/>
                          </a:lnTo>
                          <a:lnTo>
                            <a:pt x="42" y="8"/>
                          </a:lnTo>
                          <a:lnTo>
                            <a:pt x="39" y="5"/>
                          </a:lnTo>
                          <a:lnTo>
                            <a:pt x="35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4" y="1"/>
                          </a:lnTo>
                          <a:lnTo>
                            <a:pt x="10" y="3"/>
                          </a:lnTo>
                          <a:lnTo>
                            <a:pt x="7" y="5"/>
                          </a:lnTo>
                          <a:lnTo>
                            <a:pt x="4" y="8"/>
                          </a:lnTo>
                          <a:lnTo>
                            <a:pt x="2" y="12"/>
                          </a:lnTo>
                          <a:lnTo>
                            <a:pt x="0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37" name="Rectangle 290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18" y="1839"/>
                      <a:ext cx="14" cy="72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38" name="Freeform 29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8" y="1911"/>
                      <a:ext cx="14" cy="7"/>
                    </a:xfrm>
                    <a:custGeom>
                      <a:avLst/>
                      <a:gdLst>
                        <a:gd name="T0" fmla="*/ 0 w 46"/>
                        <a:gd name="T1" fmla="*/ 0 h 23"/>
                        <a:gd name="T2" fmla="*/ 0 w 46"/>
                        <a:gd name="T3" fmla="*/ 2 h 23"/>
                        <a:gd name="T4" fmla="*/ 1 w 46"/>
                        <a:gd name="T5" fmla="*/ 3 h 23"/>
                        <a:gd name="T6" fmla="*/ 1 w 46"/>
                        <a:gd name="T7" fmla="*/ 4 h 23"/>
                        <a:gd name="T8" fmla="*/ 2 w 46"/>
                        <a:gd name="T9" fmla="*/ 5 h 23"/>
                        <a:gd name="T10" fmla="*/ 3 w 46"/>
                        <a:gd name="T11" fmla="*/ 6 h 23"/>
                        <a:gd name="T12" fmla="*/ 4 w 46"/>
                        <a:gd name="T13" fmla="*/ 7 h 23"/>
                        <a:gd name="T14" fmla="*/ 6 w 46"/>
                        <a:gd name="T15" fmla="*/ 7 h 23"/>
                        <a:gd name="T16" fmla="*/ 7 w 46"/>
                        <a:gd name="T17" fmla="*/ 7 h 23"/>
                        <a:gd name="T18" fmla="*/ 8 w 46"/>
                        <a:gd name="T19" fmla="*/ 7 h 23"/>
                        <a:gd name="T20" fmla="*/ 9 w 46"/>
                        <a:gd name="T21" fmla="*/ 7 h 23"/>
                        <a:gd name="T22" fmla="*/ 11 w 46"/>
                        <a:gd name="T23" fmla="*/ 6 h 23"/>
                        <a:gd name="T24" fmla="*/ 12 w 46"/>
                        <a:gd name="T25" fmla="*/ 5 h 23"/>
                        <a:gd name="T26" fmla="*/ 13 w 46"/>
                        <a:gd name="T27" fmla="*/ 4 h 23"/>
                        <a:gd name="T28" fmla="*/ 13 w 46"/>
                        <a:gd name="T29" fmla="*/ 3 h 23"/>
                        <a:gd name="T30" fmla="*/ 14 w 46"/>
                        <a:gd name="T31" fmla="*/ 2 h 23"/>
                        <a:gd name="T32" fmla="*/ 14 w 46"/>
                        <a:gd name="T33" fmla="*/ 0 h 23"/>
                        <a:gd name="T34" fmla="*/ 0 w 46"/>
                        <a:gd name="T35" fmla="*/ 0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0" y="0"/>
                          </a:moveTo>
                          <a:lnTo>
                            <a:pt x="0" y="5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0" y="20"/>
                          </a:lnTo>
                          <a:lnTo>
                            <a:pt x="14" y="22"/>
                          </a:lnTo>
                          <a:lnTo>
                            <a:pt x="19" y="23"/>
                          </a:lnTo>
                          <a:lnTo>
                            <a:pt x="23" y="23"/>
                          </a:lnTo>
                          <a:lnTo>
                            <a:pt x="27" y="23"/>
                          </a:lnTo>
                          <a:lnTo>
                            <a:pt x="31" y="22"/>
                          </a:lnTo>
                          <a:lnTo>
                            <a:pt x="35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5" y="5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39" name="Freeform 29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8" y="1832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2 h 23"/>
                        <a:gd name="T8" fmla="*/ 12 w 46"/>
                        <a:gd name="T9" fmla="*/ 2 h 23"/>
                        <a:gd name="T10" fmla="*/ 11 w 46"/>
                        <a:gd name="T11" fmla="*/ 1 h 23"/>
                        <a:gd name="T12" fmla="*/ 10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6 w 46"/>
                        <a:gd name="T19" fmla="*/ 0 h 23"/>
                        <a:gd name="T20" fmla="*/ 5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2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6" y="17"/>
                          </a:lnTo>
                          <a:lnTo>
                            <a:pt x="44" y="12"/>
                          </a:lnTo>
                          <a:lnTo>
                            <a:pt x="42" y="8"/>
                          </a:lnTo>
                          <a:lnTo>
                            <a:pt x="39" y="5"/>
                          </a:lnTo>
                          <a:lnTo>
                            <a:pt x="36" y="3"/>
                          </a:lnTo>
                          <a:lnTo>
                            <a:pt x="32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1" y="3"/>
                          </a:lnTo>
                          <a:lnTo>
                            <a:pt x="7" y="5"/>
                          </a:lnTo>
                          <a:lnTo>
                            <a:pt x="4" y="8"/>
                          </a:lnTo>
                          <a:lnTo>
                            <a:pt x="2" y="12"/>
                          </a:lnTo>
                          <a:lnTo>
                            <a:pt x="1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40" name="Rectangle 293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68" y="1839"/>
                      <a:ext cx="14" cy="72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41" name="Freeform 29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8" y="1911"/>
                      <a:ext cx="14" cy="7"/>
                    </a:xfrm>
                    <a:custGeom>
                      <a:avLst/>
                      <a:gdLst>
                        <a:gd name="T0" fmla="*/ 0 w 46"/>
                        <a:gd name="T1" fmla="*/ 0 h 23"/>
                        <a:gd name="T2" fmla="*/ 0 w 46"/>
                        <a:gd name="T3" fmla="*/ 2 h 23"/>
                        <a:gd name="T4" fmla="*/ 1 w 46"/>
                        <a:gd name="T5" fmla="*/ 3 h 23"/>
                        <a:gd name="T6" fmla="*/ 1 w 46"/>
                        <a:gd name="T7" fmla="*/ 4 h 23"/>
                        <a:gd name="T8" fmla="*/ 2 w 46"/>
                        <a:gd name="T9" fmla="*/ 5 h 23"/>
                        <a:gd name="T10" fmla="*/ 3 w 46"/>
                        <a:gd name="T11" fmla="*/ 6 h 23"/>
                        <a:gd name="T12" fmla="*/ 5 w 46"/>
                        <a:gd name="T13" fmla="*/ 7 h 23"/>
                        <a:gd name="T14" fmla="*/ 6 w 46"/>
                        <a:gd name="T15" fmla="*/ 7 h 23"/>
                        <a:gd name="T16" fmla="*/ 7 w 46"/>
                        <a:gd name="T17" fmla="*/ 7 h 23"/>
                        <a:gd name="T18" fmla="*/ 8 w 46"/>
                        <a:gd name="T19" fmla="*/ 7 h 23"/>
                        <a:gd name="T20" fmla="*/ 10 w 46"/>
                        <a:gd name="T21" fmla="*/ 7 h 23"/>
                        <a:gd name="T22" fmla="*/ 11 w 46"/>
                        <a:gd name="T23" fmla="*/ 6 h 23"/>
                        <a:gd name="T24" fmla="*/ 12 w 46"/>
                        <a:gd name="T25" fmla="*/ 5 h 23"/>
                        <a:gd name="T26" fmla="*/ 13 w 46"/>
                        <a:gd name="T27" fmla="*/ 4 h 23"/>
                        <a:gd name="T28" fmla="*/ 13 w 46"/>
                        <a:gd name="T29" fmla="*/ 3 h 23"/>
                        <a:gd name="T30" fmla="*/ 14 w 46"/>
                        <a:gd name="T31" fmla="*/ 2 h 23"/>
                        <a:gd name="T32" fmla="*/ 14 w 46"/>
                        <a:gd name="T33" fmla="*/ 0 h 23"/>
                        <a:gd name="T34" fmla="*/ 0 w 46"/>
                        <a:gd name="T35" fmla="*/ 0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0" y="0"/>
                          </a:moveTo>
                          <a:lnTo>
                            <a:pt x="1" y="5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1" y="20"/>
                          </a:lnTo>
                          <a:lnTo>
                            <a:pt x="15" y="22"/>
                          </a:lnTo>
                          <a:lnTo>
                            <a:pt x="19" y="23"/>
                          </a:lnTo>
                          <a:lnTo>
                            <a:pt x="23" y="23"/>
                          </a:lnTo>
                          <a:lnTo>
                            <a:pt x="27" y="23"/>
                          </a:lnTo>
                          <a:lnTo>
                            <a:pt x="32" y="22"/>
                          </a:lnTo>
                          <a:lnTo>
                            <a:pt x="36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6" y="5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42" name="Freeform 29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25" y="1832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2 h 23"/>
                        <a:gd name="T8" fmla="*/ 12 w 46"/>
                        <a:gd name="T9" fmla="*/ 2 h 23"/>
                        <a:gd name="T10" fmla="*/ 10 w 46"/>
                        <a:gd name="T11" fmla="*/ 1 h 23"/>
                        <a:gd name="T12" fmla="*/ 9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5 w 46"/>
                        <a:gd name="T19" fmla="*/ 0 h 23"/>
                        <a:gd name="T20" fmla="*/ 4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2 h 23"/>
                        <a:gd name="T28" fmla="*/ 0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5" y="17"/>
                          </a:lnTo>
                          <a:lnTo>
                            <a:pt x="44" y="12"/>
                          </a:lnTo>
                          <a:lnTo>
                            <a:pt x="42" y="8"/>
                          </a:lnTo>
                          <a:lnTo>
                            <a:pt x="39" y="5"/>
                          </a:lnTo>
                          <a:lnTo>
                            <a:pt x="34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8" y="0"/>
                          </a:lnTo>
                          <a:lnTo>
                            <a:pt x="13" y="1"/>
                          </a:lnTo>
                          <a:lnTo>
                            <a:pt x="10" y="3"/>
                          </a:lnTo>
                          <a:lnTo>
                            <a:pt x="6" y="5"/>
                          </a:lnTo>
                          <a:lnTo>
                            <a:pt x="4" y="8"/>
                          </a:lnTo>
                          <a:lnTo>
                            <a:pt x="1" y="12"/>
                          </a:lnTo>
                          <a:lnTo>
                            <a:pt x="0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43" name="Rectangle 296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25" y="1839"/>
                      <a:ext cx="14" cy="72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44" name="Freeform 29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25" y="1911"/>
                      <a:ext cx="14" cy="7"/>
                    </a:xfrm>
                    <a:custGeom>
                      <a:avLst/>
                      <a:gdLst>
                        <a:gd name="T0" fmla="*/ 0 w 46"/>
                        <a:gd name="T1" fmla="*/ 0 h 23"/>
                        <a:gd name="T2" fmla="*/ 0 w 46"/>
                        <a:gd name="T3" fmla="*/ 2 h 23"/>
                        <a:gd name="T4" fmla="*/ 0 w 46"/>
                        <a:gd name="T5" fmla="*/ 3 h 23"/>
                        <a:gd name="T6" fmla="*/ 1 w 46"/>
                        <a:gd name="T7" fmla="*/ 4 h 23"/>
                        <a:gd name="T8" fmla="*/ 2 w 46"/>
                        <a:gd name="T9" fmla="*/ 5 h 23"/>
                        <a:gd name="T10" fmla="*/ 3 w 46"/>
                        <a:gd name="T11" fmla="*/ 6 h 23"/>
                        <a:gd name="T12" fmla="*/ 4 w 46"/>
                        <a:gd name="T13" fmla="*/ 7 h 23"/>
                        <a:gd name="T14" fmla="*/ 5 w 46"/>
                        <a:gd name="T15" fmla="*/ 7 h 23"/>
                        <a:gd name="T16" fmla="*/ 7 w 46"/>
                        <a:gd name="T17" fmla="*/ 7 h 23"/>
                        <a:gd name="T18" fmla="*/ 8 w 46"/>
                        <a:gd name="T19" fmla="*/ 7 h 23"/>
                        <a:gd name="T20" fmla="*/ 9 w 46"/>
                        <a:gd name="T21" fmla="*/ 7 h 23"/>
                        <a:gd name="T22" fmla="*/ 10 w 46"/>
                        <a:gd name="T23" fmla="*/ 6 h 23"/>
                        <a:gd name="T24" fmla="*/ 12 w 46"/>
                        <a:gd name="T25" fmla="*/ 5 h 23"/>
                        <a:gd name="T26" fmla="*/ 13 w 46"/>
                        <a:gd name="T27" fmla="*/ 4 h 23"/>
                        <a:gd name="T28" fmla="*/ 13 w 46"/>
                        <a:gd name="T29" fmla="*/ 3 h 23"/>
                        <a:gd name="T30" fmla="*/ 14 w 46"/>
                        <a:gd name="T31" fmla="*/ 2 h 23"/>
                        <a:gd name="T32" fmla="*/ 14 w 46"/>
                        <a:gd name="T33" fmla="*/ 0 h 23"/>
                        <a:gd name="T34" fmla="*/ 0 w 46"/>
                        <a:gd name="T35" fmla="*/ 0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0" y="0"/>
                          </a:moveTo>
                          <a:lnTo>
                            <a:pt x="0" y="5"/>
                          </a:lnTo>
                          <a:lnTo>
                            <a:pt x="1" y="11"/>
                          </a:lnTo>
                          <a:lnTo>
                            <a:pt x="4" y="14"/>
                          </a:lnTo>
                          <a:lnTo>
                            <a:pt x="6" y="17"/>
                          </a:lnTo>
                          <a:lnTo>
                            <a:pt x="10" y="20"/>
                          </a:lnTo>
                          <a:lnTo>
                            <a:pt x="13" y="22"/>
                          </a:lnTo>
                          <a:lnTo>
                            <a:pt x="18" y="23"/>
                          </a:lnTo>
                          <a:lnTo>
                            <a:pt x="23" y="23"/>
                          </a:lnTo>
                          <a:lnTo>
                            <a:pt x="27" y="23"/>
                          </a:lnTo>
                          <a:lnTo>
                            <a:pt x="31" y="22"/>
                          </a:lnTo>
                          <a:lnTo>
                            <a:pt x="34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5" y="5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45" name="Freeform 29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75" y="2455"/>
                      <a:ext cx="14" cy="14"/>
                    </a:xfrm>
                    <a:custGeom>
                      <a:avLst/>
                      <a:gdLst>
                        <a:gd name="T0" fmla="*/ 0 w 46"/>
                        <a:gd name="T1" fmla="*/ 0 h 24"/>
                        <a:gd name="T2" fmla="*/ 0 w 46"/>
                        <a:gd name="T3" fmla="*/ 4 h 24"/>
                        <a:gd name="T4" fmla="*/ 1 w 46"/>
                        <a:gd name="T5" fmla="*/ 6 h 24"/>
                        <a:gd name="T6" fmla="*/ 1 w 46"/>
                        <a:gd name="T7" fmla="*/ 8 h 24"/>
                        <a:gd name="T8" fmla="*/ 2 w 46"/>
                        <a:gd name="T9" fmla="*/ 10 h 24"/>
                        <a:gd name="T10" fmla="*/ 3 w 46"/>
                        <a:gd name="T11" fmla="*/ 12 h 24"/>
                        <a:gd name="T12" fmla="*/ 5 w 46"/>
                        <a:gd name="T13" fmla="*/ 13 h 24"/>
                        <a:gd name="T14" fmla="*/ 6 w 46"/>
                        <a:gd name="T15" fmla="*/ 14 h 24"/>
                        <a:gd name="T16" fmla="*/ 7 w 46"/>
                        <a:gd name="T17" fmla="*/ 14 h 24"/>
                        <a:gd name="T18" fmla="*/ 8 w 46"/>
                        <a:gd name="T19" fmla="*/ 14 h 24"/>
                        <a:gd name="T20" fmla="*/ 9 w 46"/>
                        <a:gd name="T21" fmla="*/ 13 h 24"/>
                        <a:gd name="T22" fmla="*/ 11 w 46"/>
                        <a:gd name="T23" fmla="*/ 12 h 24"/>
                        <a:gd name="T24" fmla="*/ 12 w 46"/>
                        <a:gd name="T25" fmla="*/ 10 h 24"/>
                        <a:gd name="T26" fmla="*/ 13 w 46"/>
                        <a:gd name="T27" fmla="*/ 8 h 24"/>
                        <a:gd name="T28" fmla="*/ 13 w 46"/>
                        <a:gd name="T29" fmla="*/ 6 h 24"/>
                        <a:gd name="T30" fmla="*/ 14 w 46"/>
                        <a:gd name="T31" fmla="*/ 4 h 24"/>
                        <a:gd name="T32" fmla="*/ 14 w 46"/>
                        <a:gd name="T33" fmla="*/ 0 h 24"/>
                        <a:gd name="T34" fmla="*/ 0 w 46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0" y="0"/>
                          </a:moveTo>
                          <a:lnTo>
                            <a:pt x="1" y="6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0" y="20"/>
                          </a:lnTo>
                          <a:lnTo>
                            <a:pt x="15" y="23"/>
                          </a:lnTo>
                          <a:lnTo>
                            <a:pt x="19" y="24"/>
                          </a:lnTo>
                          <a:lnTo>
                            <a:pt x="23" y="24"/>
                          </a:lnTo>
                          <a:lnTo>
                            <a:pt x="27" y="24"/>
                          </a:lnTo>
                          <a:lnTo>
                            <a:pt x="31" y="23"/>
                          </a:lnTo>
                          <a:lnTo>
                            <a:pt x="36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6" y="6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46" name="Rectangle 299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75" y="1982"/>
                      <a:ext cx="14" cy="4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47" name="Freeform 30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75" y="1975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3 h 23"/>
                        <a:gd name="T8" fmla="*/ 12 w 46"/>
                        <a:gd name="T9" fmla="*/ 2 h 23"/>
                        <a:gd name="T10" fmla="*/ 11 w 46"/>
                        <a:gd name="T11" fmla="*/ 1 h 23"/>
                        <a:gd name="T12" fmla="*/ 9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6 w 46"/>
                        <a:gd name="T19" fmla="*/ 0 h 23"/>
                        <a:gd name="T20" fmla="*/ 5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6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9" y="6"/>
                          </a:lnTo>
                          <a:lnTo>
                            <a:pt x="36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0" y="3"/>
                          </a:lnTo>
                          <a:lnTo>
                            <a:pt x="7" y="6"/>
                          </a:lnTo>
                          <a:lnTo>
                            <a:pt x="4" y="9"/>
                          </a:lnTo>
                          <a:lnTo>
                            <a:pt x="2" y="12"/>
                          </a:lnTo>
                          <a:lnTo>
                            <a:pt x="1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48" name="Freeform 30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18" y="2455"/>
                      <a:ext cx="21" cy="14"/>
                    </a:xfrm>
                    <a:custGeom>
                      <a:avLst/>
                      <a:gdLst>
                        <a:gd name="T0" fmla="*/ 0 w 46"/>
                        <a:gd name="T1" fmla="*/ 0 h 24"/>
                        <a:gd name="T2" fmla="*/ 0 w 46"/>
                        <a:gd name="T3" fmla="*/ 4 h 24"/>
                        <a:gd name="T4" fmla="*/ 1 w 46"/>
                        <a:gd name="T5" fmla="*/ 6 h 24"/>
                        <a:gd name="T6" fmla="*/ 2 w 46"/>
                        <a:gd name="T7" fmla="*/ 8 h 24"/>
                        <a:gd name="T8" fmla="*/ 3 w 46"/>
                        <a:gd name="T9" fmla="*/ 10 h 24"/>
                        <a:gd name="T10" fmla="*/ 5 w 46"/>
                        <a:gd name="T11" fmla="*/ 12 h 24"/>
                        <a:gd name="T12" fmla="*/ 7 w 46"/>
                        <a:gd name="T13" fmla="*/ 13 h 24"/>
                        <a:gd name="T14" fmla="*/ 9 w 46"/>
                        <a:gd name="T15" fmla="*/ 14 h 24"/>
                        <a:gd name="T16" fmla="*/ 11 w 46"/>
                        <a:gd name="T17" fmla="*/ 14 h 24"/>
                        <a:gd name="T18" fmla="*/ 12 w 46"/>
                        <a:gd name="T19" fmla="*/ 14 h 24"/>
                        <a:gd name="T20" fmla="*/ 15 w 46"/>
                        <a:gd name="T21" fmla="*/ 13 h 24"/>
                        <a:gd name="T22" fmla="*/ 16 w 46"/>
                        <a:gd name="T23" fmla="*/ 12 h 24"/>
                        <a:gd name="T24" fmla="*/ 18 w 46"/>
                        <a:gd name="T25" fmla="*/ 10 h 24"/>
                        <a:gd name="T26" fmla="*/ 19 w 46"/>
                        <a:gd name="T27" fmla="*/ 8 h 24"/>
                        <a:gd name="T28" fmla="*/ 20 w 46"/>
                        <a:gd name="T29" fmla="*/ 6 h 24"/>
                        <a:gd name="T30" fmla="*/ 21 w 46"/>
                        <a:gd name="T31" fmla="*/ 4 h 24"/>
                        <a:gd name="T32" fmla="*/ 21 w 46"/>
                        <a:gd name="T33" fmla="*/ 0 h 24"/>
                        <a:gd name="T34" fmla="*/ 0 w 46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0" y="0"/>
                          </a:moveTo>
                          <a:lnTo>
                            <a:pt x="1" y="6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1" y="20"/>
                          </a:lnTo>
                          <a:lnTo>
                            <a:pt x="15" y="23"/>
                          </a:lnTo>
                          <a:lnTo>
                            <a:pt x="19" y="24"/>
                          </a:lnTo>
                          <a:lnTo>
                            <a:pt x="23" y="24"/>
                          </a:lnTo>
                          <a:lnTo>
                            <a:pt x="27" y="24"/>
                          </a:lnTo>
                          <a:lnTo>
                            <a:pt x="32" y="23"/>
                          </a:lnTo>
                          <a:lnTo>
                            <a:pt x="36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6" y="6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49" name="Rectangle 302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18" y="1982"/>
                      <a:ext cx="21" cy="4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50" name="Freeform 30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18" y="1975"/>
                      <a:ext cx="21" cy="7"/>
                    </a:xfrm>
                    <a:custGeom>
                      <a:avLst/>
                      <a:gdLst>
                        <a:gd name="T0" fmla="*/ 21 w 46"/>
                        <a:gd name="T1" fmla="*/ 7 h 23"/>
                        <a:gd name="T2" fmla="*/ 21 w 46"/>
                        <a:gd name="T3" fmla="*/ 5 h 23"/>
                        <a:gd name="T4" fmla="*/ 20 w 46"/>
                        <a:gd name="T5" fmla="*/ 4 h 23"/>
                        <a:gd name="T6" fmla="*/ 19 w 46"/>
                        <a:gd name="T7" fmla="*/ 3 h 23"/>
                        <a:gd name="T8" fmla="*/ 18 w 46"/>
                        <a:gd name="T9" fmla="*/ 2 h 23"/>
                        <a:gd name="T10" fmla="*/ 16 w 46"/>
                        <a:gd name="T11" fmla="*/ 1 h 23"/>
                        <a:gd name="T12" fmla="*/ 15 w 46"/>
                        <a:gd name="T13" fmla="*/ 0 h 23"/>
                        <a:gd name="T14" fmla="*/ 12 w 46"/>
                        <a:gd name="T15" fmla="*/ 0 h 23"/>
                        <a:gd name="T16" fmla="*/ 11 w 46"/>
                        <a:gd name="T17" fmla="*/ 0 h 23"/>
                        <a:gd name="T18" fmla="*/ 9 w 46"/>
                        <a:gd name="T19" fmla="*/ 0 h 23"/>
                        <a:gd name="T20" fmla="*/ 7 w 46"/>
                        <a:gd name="T21" fmla="*/ 0 h 23"/>
                        <a:gd name="T22" fmla="*/ 5 w 46"/>
                        <a:gd name="T23" fmla="*/ 1 h 23"/>
                        <a:gd name="T24" fmla="*/ 3 w 46"/>
                        <a:gd name="T25" fmla="*/ 2 h 23"/>
                        <a:gd name="T26" fmla="*/ 2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21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6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9" y="6"/>
                          </a:lnTo>
                          <a:lnTo>
                            <a:pt x="36" y="3"/>
                          </a:lnTo>
                          <a:lnTo>
                            <a:pt x="32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1" y="3"/>
                          </a:lnTo>
                          <a:lnTo>
                            <a:pt x="7" y="6"/>
                          </a:lnTo>
                          <a:lnTo>
                            <a:pt x="4" y="9"/>
                          </a:lnTo>
                          <a:lnTo>
                            <a:pt x="2" y="12"/>
                          </a:lnTo>
                          <a:lnTo>
                            <a:pt x="1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51" name="Freeform 30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168" y="2455"/>
                      <a:ext cx="21" cy="14"/>
                    </a:xfrm>
                    <a:custGeom>
                      <a:avLst/>
                      <a:gdLst>
                        <a:gd name="T0" fmla="*/ 0 w 46"/>
                        <a:gd name="T1" fmla="*/ 0 h 24"/>
                        <a:gd name="T2" fmla="*/ 0 w 46"/>
                        <a:gd name="T3" fmla="*/ 4 h 24"/>
                        <a:gd name="T4" fmla="*/ 0 w 46"/>
                        <a:gd name="T5" fmla="*/ 6 h 24"/>
                        <a:gd name="T6" fmla="*/ 2 w 46"/>
                        <a:gd name="T7" fmla="*/ 8 h 24"/>
                        <a:gd name="T8" fmla="*/ 3 w 46"/>
                        <a:gd name="T9" fmla="*/ 10 h 24"/>
                        <a:gd name="T10" fmla="*/ 5 w 46"/>
                        <a:gd name="T11" fmla="*/ 12 h 24"/>
                        <a:gd name="T12" fmla="*/ 6 w 46"/>
                        <a:gd name="T13" fmla="*/ 13 h 24"/>
                        <a:gd name="T14" fmla="*/ 9 w 46"/>
                        <a:gd name="T15" fmla="*/ 14 h 24"/>
                        <a:gd name="T16" fmla="*/ 11 w 46"/>
                        <a:gd name="T17" fmla="*/ 14 h 24"/>
                        <a:gd name="T18" fmla="*/ 12 w 46"/>
                        <a:gd name="T19" fmla="*/ 14 h 24"/>
                        <a:gd name="T20" fmla="*/ 14 w 46"/>
                        <a:gd name="T21" fmla="*/ 13 h 24"/>
                        <a:gd name="T22" fmla="*/ 16 w 46"/>
                        <a:gd name="T23" fmla="*/ 12 h 24"/>
                        <a:gd name="T24" fmla="*/ 18 w 46"/>
                        <a:gd name="T25" fmla="*/ 10 h 24"/>
                        <a:gd name="T26" fmla="*/ 19 w 46"/>
                        <a:gd name="T27" fmla="*/ 8 h 24"/>
                        <a:gd name="T28" fmla="*/ 20 w 46"/>
                        <a:gd name="T29" fmla="*/ 6 h 24"/>
                        <a:gd name="T30" fmla="*/ 21 w 46"/>
                        <a:gd name="T31" fmla="*/ 4 h 24"/>
                        <a:gd name="T32" fmla="*/ 21 w 46"/>
                        <a:gd name="T33" fmla="*/ 0 h 24"/>
                        <a:gd name="T34" fmla="*/ 0 w 46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0" y="0"/>
                          </a:moveTo>
                          <a:lnTo>
                            <a:pt x="0" y="6"/>
                          </a:lnTo>
                          <a:lnTo>
                            <a:pt x="1" y="11"/>
                          </a:lnTo>
                          <a:lnTo>
                            <a:pt x="4" y="14"/>
                          </a:lnTo>
                          <a:lnTo>
                            <a:pt x="6" y="17"/>
                          </a:lnTo>
                          <a:lnTo>
                            <a:pt x="10" y="20"/>
                          </a:lnTo>
                          <a:lnTo>
                            <a:pt x="14" y="23"/>
                          </a:lnTo>
                          <a:lnTo>
                            <a:pt x="19" y="24"/>
                          </a:lnTo>
                          <a:lnTo>
                            <a:pt x="23" y="24"/>
                          </a:lnTo>
                          <a:lnTo>
                            <a:pt x="27" y="24"/>
                          </a:lnTo>
                          <a:lnTo>
                            <a:pt x="31" y="23"/>
                          </a:lnTo>
                          <a:lnTo>
                            <a:pt x="34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5" y="6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52" name="Rectangle 305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168" y="1982"/>
                      <a:ext cx="21" cy="4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53" name="Freeform 30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168" y="1975"/>
                      <a:ext cx="21" cy="7"/>
                    </a:xfrm>
                    <a:custGeom>
                      <a:avLst/>
                      <a:gdLst>
                        <a:gd name="T0" fmla="*/ 21 w 46"/>
                        <a:gd name="T1" fmla="*/ 7 h 23"/>
                        <a:gd name="T2" fmla="*/ 21 w 46"/>
                        <a:gd name="T3" fmla="*/ 5 h 23"/>
                        <a:gd name="T4" fmla="*/ 20 w 46"/>
                        <a:gd name="T5" fmla="*/ 4 h 23"/>
                        <a:gd name="T6" fmla="*/ 19 w 46"/>
                        <a:gd name="T7" fmla="*/ 3 h 23"/>
                        <a:gd name="T8" fmla="*/ 18 w 46"/>
                        <a:gd name="T9" fmla="*/ 2 h 23"/>
                        <a:gd name="T10" fmla="*/ 16 w 46"/>
                        <a:gd name="T11" fmla="*/ 1 h 23"/>
                        <a:gd name="T12" fmla="*/ 14 w 46"/>
                        <a:gd name="T13" fmla="*/ 0 h 23"/>
                        <a:gd name="T14" fmla="*/ 12 w 46"/>
                        <a:gd name="T15" fmla="*/ 0 h 23"/>
                        <a:gd name="T16" fmla="*/ 11 w 46"/>
                        <a:gd name="T17" fmla="*/ 0 h 23"/>
                        <a:gd name="T18" fmla="*/ 9 w 46"/>
                        <a:gd name="T19" fmla="*/ 0 h 23"/>
                        <a:gd name="T20" fmla="*/ 6 w 46"/>
                        <a:gd name="T21" fmla="*/ 0 h 23"/>
                        <a:gd name="T22" fmla="*/ 5 w 46"/>
                        <a:gd name="T23" fmla="*/ 1 h 23"/>
                        <a:gd name="T24" fmla="*/ 3 w 46"/>
                        <a:gd name="T25" fmla="*/ 2 h 23"/>
                        <a:gd name="T26" fmla="*/ 2 w 46"/>
                        <a:gd name="T27" fmla="*/ 3 h 23"/>
                        <a:gd name="T28" fmla="*/ 0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21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5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9" y="6"/>
                          </a:lnTo>
                          <a:lnTo>
                            <a:pt x="34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4" y="1"/>
                          </a:lnTo>
                          <a:lnTo>
                            <a:pt x="10" y="3"/>
                          </a:lnTo>
                          <a:lnTo>
                            <a:pt x="6" y="6"/>
                          </a:lnTo>
                          <a:lnTo>
                            <a:pt x="4" y="9"/>
                          </a:lnTo>
                          <a:lnTo>
                            <a:pt x="1" y="12"/>
                          </a:lnTo>
                          <a:lnTo>
                            <a:pt x="0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54" name="Freeform 30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628" y="2283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4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7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1 h 47"/>
                        <a:gd name="T18" fmla="*/ 7 w 23"/>
                        <a:gd name="T19" fmla="*/ 8 h 47"/>
                        <a:gd name="T20" fmla="*/ 7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4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7"/>
                          </a:lnTo>
                          <a:lnTo>
                            <a:pt x="10" y="45"/>
                          </a:lnTo>
                          <a:lnTo>
                            <a:pt x="14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4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4" y="5"/>
                          </a:lnTo>
                          <a:lnTo>
                            <a:pt x="10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55" name="Rectangle 308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877" y="2283"/>
                      <a:ext cx="2751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56" name="Freeform 30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869" y="2283"/>
                      <a:ext cx="7" cy="21"/>
                    </a:xfrm>
                    <a:custGeom>
                      <a:avLst/>
                      <a:gdLst>
                        <a:gd name="T0" fmla="*/ 7 w 24"/>
                        <a:gd name="T1" fmla="*/ 0 h 47"/>
                        <a:gd name="T2" fmla="*/ 5 w 24"/>
                        <a:gd name="T3" fmla="*/ 0 h 47"/>
                        <a:gd name="T4" fmla="*/ 4 w 24"/>
                        <a:gd name="T5" fmla="*/ 1 h 47"/>
                        <a:gd name="T6" fmla="*/ 3 w 24"/>
                        <a:gd name="T7" fmla="*/ 2 h 47"/>
                        <a:gd name="T8" fmla="*/ 2 w 24"/>
                        <a:gd name="T9" fmla="*/ 4 h 47"/>
                        <a:gd name="T10" fmla="*/ 1 w 24"/>
                        <a:gd name="T11" fmla="*/ 5 h 47"/>
                        <a:gd name="T12" fmla="*/ 0 w 24"/>
                        <a:gd name="T13" fmla="*/ 7 h 47"/>
                        <a:gd name="T14" fmla="*/ 0 w 24"/>
                        <a:gd name="T15" fmla="*/ 8 h 47"/>
                        <a:gd name="T16" fmla="*/ 0 w 24"/>
                        <a:gd name="T17" fmla="*/ 11 h 47"/>
                        <a:gd name="T18" fmla="*/ 0 w 24"/>
                        <a:gd name="T19" fmla="*/ 13 h 47"/>
                        <a:gd name="T20" fmla="*/ 0 w 24"/>
                        <a:gd name="T21" fmla="*/ 14 h 47"/>
                        <a:gd name="T22" fmla="*/ 1 w 24"/>
                        <a:gd name="T23" fmla="*/ 16 h 47"/>
                        <a:gd name="T24" fmla="*/ 2 w 24"/>
                        <a:gd name="T25" fmla="*/ 17 h 47"/>
                        <a:gd name="T26" fmla="*/ 3 w 24"/>
                        <a:gd name="T27" fmla="*/ 19 h 47"/>
                        <a:gd name="T28" fmla="*/ 4 w 24"/>
                        <a:gd name="T29" fmla="*/ 20 h 47"/>
                        <a:gd name="T30" fmla="*/ 5 w 24"/>
                        <a:gd name="T31" fmla="*/ 21 h 47"/>
                        <a:gd name="T32" fmla="*/ 7 w 24"/>
                        <a:gd name="T33" fmla="*/ 21 h 47"/>
                        <a:gd name="T34" fmla="*/ 7 w 24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7">
                          <a:moveTo>
                            <a:pt x="24" y="0"/>
                          </a:moveTo>
                          <a:lnTo>
                            <a:pt x="18" y="0"/>
                          </a:lnTo>
                          <a:lnTo>
                            <a:pt x="13" y="2"/>
                          </a:lnTo>
                          <a:lnTo>
                            <a:pt x="10" y="5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4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10" y="42"/>
                          </a:lnTo>
                          <a:lnTo>
                            <a:pt x="13" y="45"/>
                          </a:lnTo>
                          <a:lnTo>
                            <a:pt x="18" y="47"/>
                          </a:lnTo>
                          <a:lnTo>
                            <a:pt x="24" y="47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57" name="Freeform 31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642" y="1975"/>
                      <a:ext cx="14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3 w 23"/>
                        <a:gd name="T3" fmla="*/ 14 h 46"/>
                        <a:gd name="T4" fmla="*/ 5 w 23"/>
                        <a:gd name="T5" fmla="*/ 13 h 46"/>
                        <a:gd name="T6" fmla="*/ 9 w 23"/>
                        <a:gd name="T7" fmla="*/ 13 h 46"/>
                        <a:gd name="T8" fmla="*/ 10 w 23"/>
                        <a:gd name="T9" fmla="*/ 12 h 46"/>
                        <a:gd name="T10" fmla="*/ 12 w 23"/>
                        <a:gd name="T11" fmla="*/ 11 h 46"/>
                        <a:gd name="T12" fmla="*/ 13 w 23"/>
                        <a:gd name="T13" fmla="*/ 9 h 46"/>
                        <a:gd name="T14" fmla="*/ 13 w 23"/>
                        <a:gd name="T15" fmla="*/ 8 h 46"/>
                        <a:gd name="T16" fmla="*/ 14 w 23"/>
                        <a:gd name="T17" fmla="*/ 7 h 46"/>
                        <a:gd name="T18" fmla="*/ 13 w 23"/>
                        <a:gd name="T19" fmla="*/ 5 h 46"/>
                        <a:gd name="T20" fmla="*/ 13 w 23"/>
                        <a:gd name="T21" fmla="*/ 4 h 46"/>
                        <a:gd name="T22" fmla="*/ 12 w 23"/>
                        <a:gd name="T23" fmla="*/ 3 h 46"/>
                        <a:gd name="T24" fmla="*/ 10 w 23"/>
                        <a:gd name="T25" fmla="*/ 2 h 46"/>
                        <a:gd name="T26" fmla="*/ 9 w 23"/>
                        <a:gd name="T27" fmla="*/ 1 h 46"/>
                        <a:gd name="T28" fmla="*/ 5 w 23"/>
                        <a:gd name="T29" fmla="*/ 1 h 46"/>
                        <a:gd name="T30" fmla="*/ 3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6"/>
                          </a:lnTo>
                          <a:lnTo>
                            <a:pt x="9" y="44"/>
                          </a:lnTo>
                          <a:lnTo>
                            <a:pt x="14" y="42"/>
                          </a:lnTo>
                          <a:lnTo>
                            <a:pt x="17" y="38"/>
                          </a:lnTo>
                          <a:lnTo>
                            <a:pt x="20" y="35"/>
                          </a:lnTo>
                          <a:lnTo>
                            <a:pt x="21" y="31"/>
                          </a:lnTo>
                          <a:lnTo>
                            <a:pt x="22" y="27"/>
                          </a:lnTo>
                          <a:lnTo>
                            <a:pt x="23" y="23"/>
                          </a:lnTo>
                          <a:lnTo>
                            <a:pt x="22" y="18"/>
                          </a:lnTo>
                          <a:lnTo>
                            <a:pt x="21" y="14"/>
                          </a:lnTo>
                          <a:lnTo>
                            <a:pt x="20" y="10"/>
                          </a:lnTo>
                          <a:lnTo>
                            <a:pt x="17" y="7"/>
                          </a:lnTo>
                          <a:lnTo>
                            <a:pt x="14" y="4"/>
                          </a:lnTo>
                          <a:lnTo>
                            <a:pt x="9" y="2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58" name="Rectangle 311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527" y="1975"/>
                      <a:ext cx="114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59" name="Freeform 31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520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4 h 46"/>
                        <a:gd name="T14" fmla="*/ 0 w 23"/>
                        <a:gd name="T15" fmla="*/ 5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8" y="1"/>
                          </a:lnTo>
                          <a:lnTo>
                            <a:pt x="12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0"/>
                          </a:lnTo>
                          <a:lnTo>
                            <a:pt x="1" y="14"/>
                          </a:lnTo>
                          <a:lnTo>
                            <a:pt x="0" y="18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1"/>
                          </a:lnTo>
                          <a:lnTo>
                            <a:pt x="3" y="35"/>
                          </a:lnTo>
                          <a:lnTo>
                            <a:pt x="6" y="38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8" y="46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60" name="Freeform 31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520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0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0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2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8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61" name="Rectangle 31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527" y="2448"/>
                      <a:ext cx="114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62" name="Freeform 31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642" y="2448"/>
                      <a:ext cx="14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3 w 23"/>
                        <a:gd name="T3" fmla="*/ 21 h 47"/>
                        <a:gd name="T4" fmla="*/ 5 w 23"/>
                        <a:gd name="T5" fmla="*/ 20 h 47"/>
                        <a:gd name="T6" fmla="*/ 9 w 23"/>
                        <a:gd name="T7" fmla="*/ 19 h 47"/>
                        <a:gd name="T8" fmla="*/ 10 w 23"/>
                        <a:gd name="T9" fmla="*/ 17 h 47"/>
                        <a:gd name="T10" fmla="*/ 12 w 23"/>
                        <a:gd name="T11" fmla="*/ 16 h 47"/>
                        <a:gd name="T12" fmla="*/ 13 w 23"/>
                        <a:gd name="T13" fmla="*/ 14 h 47"/>
                        <a:gd name="T14" fmla="*/ 13 w 23"/>
                        <a:gd name="T15" fmla="*/ 13 h 47"/>
                        <a:gd name="T16" fmla="*/ 14 w 23"/>
                        <a:gd name="T17" fmla="*/ 10 h 47"/>
                        <a:gd name="T18" fmla="*/ 13 w 23"/>
                        <a:gd name="T19" fmla="*/ 8 h 47"/>
                        <a:gd name="T20" fmla="*/ 13 w 23"/>
                        <a:gd name="T21" fmla="*/ 7 h 47"/>
                        <a:gd name="T22" fmla="*/ 12 w 23"/>
                        <a:gd name="T23" fmla="*/ 5 h 47"/>
                        <a:gd name="T24" fmla="*/ 10 w 23"/>
                        <a:gd name="T25" fmla="*/ 4 h 47"/>
                        <a:gd name="T26" fmla="*/ 9 w 23"/>
                        <a:gd name="T27" fmla="*/ 2 h 47"/>
                        <a:gd name="T28" fmla="*/ 5 w 23"/>
                        <a:gd name="T29" fmla="*/ 1 h 47"/>
                        <a:gd name="T30" fmla="*/ 3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9" y="44"/>
                          </a:lnTo>
                          <a:lnTo>
                            <a:pt x="14" y="42"/>
                          </a:lnTo>
                          <a:lnTo>
                            <a:pt x="17" y="39"/>
                          </a:lnTo>
                          <a:lnTo>
                            <a:pt x="20" y="36"/>
                          </a:lnTo>
                          <a:lnTo>
                            <a:pt x="21" y="32"/>
                          </a:lnTo>
                          <a:lnTo>
                            <a:pt x="22" y="28"/>
                          </a:lnTo>
                          <a:lnTo>
                            <a:pt x="23" y="23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20" y="11"/>
                          </a:lnTo>
                          <a:lnTo>
                            <a:pt x="17" y="8"/>
                          </a:lnTo>
                          <a:lnTo>
                            <a:pt x="14" y="4"/>
                          </a:lnTo>
                          <a:lnTo>
                            <a:pt x="9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63" name="Freeform 31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371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2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0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0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2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2" y="2"/>
                          </a:lnTo>
                          <a:lnTo>
                            <a:pt x="8" y="4"/>
                          </a:lnTo>
                          <a:lnTo>
                            <a:pt x="5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5" y="39"/>
                          </a:lnTo>
                          <a:lnTo>
                            <a:pt x="8" y="42"/>
                          </a:lnTo>
                          <a:lnTo>
                            <a:pt x="12" y="44"/>
                          </a:lnTo>
                          <a:lnTo>
                            <a:pt x="17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64" name="Rectangle 317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378" y="2448"/>
                      <a:ext cx="236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65" name="Freeform 31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614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4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7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7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4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6" y="46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66" name="Freeform 31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371" y="1904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2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5 h 46"/>
                        <a:gd name="T14" fmla="*/ 0 w 23"/>
                        <a:gd name="T15" fmla="*/ 6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10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2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2" y="2"/>
                          </a:lnTo>
                          <a:lnTo>
                            <a:pt x="8" y="4"/>
                          </a:lnTo>
                          <a:lnTo>
                            <a:pt x="5" y="7"/>
                          </a:lnTo>
                          <a:lnTo>
                            <a:pt x="3" y="10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5" y="39"/>
                          </a:lnTo>
                          <a:lnTo>
                            <a:pt x="8" y="42"/>
                          </a:lnTo>
                          <a:lnTo>
                            <a:pt x="12" y="44"/>
                          </a:lnTo>
                          <a:lnTo>
                            <a:pt x="17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67" name="Rectangle 320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378" y="1904"/>
                      <a:ext cx="243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68" name="Freeform 32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621" y="1904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5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10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7 w 23"/>
                        <a:gd name="T21" fmla="*/ 5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5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5"/>
                          </a:lnTo>
                          <a:lnTo>
                            <a:pt x="11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0"/>
                          </a:lnTo>
                          <a:lnTo>
                            <a:pt x="18" y="7"/>
                          </a:lnTo>
                          <a:lnTo>
                            <a:pt x="15" y="4"/>
                          </a:lnTo>
                          <a:lnTo>
                            <a:pt x="11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69" name="Freeform 32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614" y="197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9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5 h 46"/>
                        <a:gd name="T20" fmla="*/ 7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6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7" y="38"/>
                          </a:lnTo>
                          <a:lnTo>
                            <a:pt x="20" y="35"/>
                          </a:lnTo>
                          <a:lnTo>
                            <a:pt x="22" y="31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8"/>
                          </a:lnTo>
                          <a:lnTo>
                            <a:pt x="22" y="14"/>
                          </a:lnTo>
                          <a:lnTo>
                            <a:pt x="20" y="10"/>
                          </a:lnTo>
                          <a:lnTo>
                            <a:pt x="17" y="7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70" name="Rectangle 323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378" y="1975"/>
                      <a:ext cx="236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71" name="Freeform 32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371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2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4 h 46"/>
                        <a:gd name="T14" fmla="*/ 0 w 23"/>
                        <a:gd name="T15" fmla="*/ 5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2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1"/>
                          </a:lnTo>
                          <a:lnTo>
                            <a:pt x="12" y="2"/>
                          </a:lnTo>
                          <a:lnTo>
                            <a:pt x="8" y="4"/>
                          </a:lnTo>
                          <a:lnTo>
                            <a:pt x="5" y="7"/>
                          </a:lnTo>
                          <a:lnTo>
                            <a:pt x="3" y="10"/>
                          </a:lnTo>
                          <a:lnTo>
                            <a:pt x="1" y="14"/>
                          </a:lnTo>
                          <a:lnTo>
                            <a:pt x="0" y="18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1"/>
                          </a:lnTo>
                          <a:lnTo>
                            <a:pt x="3" y="35"/>
                          </a:lnTo>
                          <a:lnTo>
                            <a:pt x="5" y="38"/>
                          </a:lnTo>
                          <a:lnTo>
                            <a:pt x="8" y="42"/>
                          </a:lnTo>
                          <a:lnTo>
                            <a:pt x="12" y="44"/>
                          </a:lnTo>
                          <a:lnTo>
                            <a:pt x="17" y="46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72" name="Freeform 32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564" y="2455"/>
                      <a:ext cx="21" cy="14"/>
                    </a:xfrm>
                    <a:custGeom>
                      <a:avLst/>
                      <a:gdLst>
                        <a:gd name="T0" fmla="*/ 0 w 46"/>
                        <a:gd name="T1" fmla="*/ 0 h 24"/>
                        <a:gd name="T2" fmla="*/ 0 w 46"/>
                        <a:gd name="T3" fmla="*/ 4 h 24"/>
                        <a:gd name="T4" fmla="*/ 1 w 46"/>
                        <a:gd name="T5" fmla="*/ 6 h 24"/>
                        <a:gd name="T6" fmla="*/ 2 w 46"/>
                        <a:gd name="T7" fmla="*/ 8 h 24"/>
                        <a:gd name="T8" fmla="*/ 3 w 46"/>
                        <a:gd name="T9" fmla="*/ 10 h 24"/>
                        <a:gd name="T10" fmla="*/ 5 w 46"/>
                        <a:gd name="T11" fmla="*/ 12 h 24"/>
                        <a:gd name="T12" fmla="*/ 7 w 46"/>
                        <a:gd name="T13" fmla="*/ 13 h 24"/>
                        <a:gd name="T14" fmla="*/ 9 w 46"/>
                        <a:gd name="T15" fmla="*/ 14 h 24"/>
                        <a:gd name="T16" fmla="*/ 11 w 46"/>
                        <a:gd name="T17" fmla="*/ 14 h 24"/>
                        <a:gd name="T18" fmla="*/ 12 w 46"/>
                        <a:gd name="T19" fmla="*/ 14 h 24"/>
                        <a:gd name="T20" fmla="*/ 15 w 46"/>
                        <a:gd name="T21" fmla="*/ 13 h 24"/>
                        <a:gd name="T22" fmla="*/ 16 w 46"/>
                        <a:gd name="T23" fmla="*/ 12 h 24"/>
                        <a:gd name="T24" fmla="*/ 18 w 46"/>
                        <a:gd name="T25" fmla="*/ 10 h 24"/>
                        <a:gd name="T26" fmla="*/ 19 w 46"/>
                        <a:gd name="T27" fmla="*/ 8 h 24"/>
                        <a:gd name="T28" fmla="*/ 20 w 46"/>
                        <a:gd name="T29" fmla="*/ 6 h 24"/>
                        <a:gd name="T30" fmla="*/ 21 w 46"/>
                        <a:gd name="T31" fmla="*/ 4 h 24"/>
                        <a:gd name="T32" fmla="*/ 21 w 46"/>
                        <a:gd name="T33" fmla="*/ 0 h 24"/>
                        <a:gd name="T34" fmla="*/ 0 w 46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0" y="0"/>
                          </a:moveTo>
                          <a:lnTo>
                            <a:pt x="1" y="6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2" y="20"/>
                          </a:lnTo>
                          <a:lnTo>
                            <a:pt x="15" y="23"/>
                          </a:lnTo>
                          <a:lnTo>
                            <a:pt x="19" y="24"/>
                          </a:lnTo>
                          <a:lnTo>
                            <a:pt x="23" y="24"/>
                          </a:lnTo>
                          <a:lnTo>
                            <a:pt x="27" y="24"/>
                          </a:lnTo>
                          <a:lnTo>
                            <a:pt x="32" y="23"/>
                          </a:lnTo>
                          <a:lnTo>
                            <a:pt x="36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6" y="6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73" name="Rectangle 326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564" y="1982"/>
                      <a:ext cx="21" cy="4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74" name="Freeform 32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564" y="1975"/>
                      <a:ext cx="21" cy="7"/>
                    </a:xfrm>
                    <a:custGeom>
                      <a:avLst/>
                      <a:gdLst>
                        <a:gd name="T0" fmla="*/ 21 w 46"/>
                        <a:gd name="T1" fmla="*/ 7 h 23"/>
                        <a:gd name="T2" fmla="*/ 21 w 46"/>
                        <a:gd name="T3" fmla="*/ 5 h 23"/>
                        <a:gd name="T4" fmla="*/ 20 w 46"/>
                        <a:gd name="T5" fmla="*/ 4 h 23"/>
                        <a:gd name="T6" fmla="*/ 19 w 46"/>
                        <a:gd name="T7" fmla="*/ 3 h 23"/>
                        <a:gd name="T8" fmla="*/ 18 w 46"/>
                        <a:gd name="T9" fmla="*/ 2 h 23"/>
                        <a:gd name="T10" fmla="*/ 16 w 46"/>
                        <a:gd name="T11" fmla="*/ 1 h 23"/>
                        <a:gd name="T12" fmla="*/ 15 w 46"/>
                        <a:gd name="T13" fmla="*/ 0 h 23"/>
                        <a:gd name="T14" fmla="*/ 12 w 46"/>
                        <a:gd name="T15" fmla="*/ 0 h 23"/>
                        <a:gd name="T16" fmla="*/ 11 w 46"/>
                        <a:gd name="T17" fmla="*/ 0 h 23"/>
                        <a:gd name="T18" fmla="*/ 9 w 46"/>
                        <a:gd name="T19" fmla="*/ 0 h 23"/>
                        <a:gd name="T20" fmla="*/ 7 w 46"/>
                        <a:gd name="T21" fmla="*/ 0 h 23"/>
                        <a:gd name="T22" fmla="*/ 5 w 46"/>
                        <a:gd name="T23" fmla="*/ 1 h 23"/>
                        <a:gd name="T24" fmla="*/ 3 w 46"/>
                        <a:gd name="T25" fmla="*/ 2 h 23"/>
                        <a:gd name="T26" fmla="*/ 2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21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6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9" y="6"/>
                          </a:lnTo>
                          <a:lnTo>
                            <a:pt x="36" y="3"/>
                          </a:lnTo>
                          <a:lnTo>
                            <a:pt x="32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2" y="3"/>
                          </a:lnTo>
                          <a:lnTo>
                            <a:pt x="7" y="6"/>
                          </a:lnTo>
                          <a:lnTo>
                            <a:pt x="4" y="9"/>
                          </a:lnTo>
                          <a:lnTo>
                            <a:pt x="2" y="12"/>
                          </a:lnTo>
                          <a:lnTo>
                            <a:pt x="1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75" name="Freeform 32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378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4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6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6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4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9" y="44"/>
                          </a:lnTo>
                          <a:lnTo>
                            <a:pt x="13" y="42"/>
                          </a:lnTo>
                          <a:lnTo>
                            <a:pt x="17" y="39"/>
                          </a:lnTo>
                          <a:lnTo>
                            <a:pt x="20" y="36"/>
                          </a:lnTo>
                          <a:lnTo>
                            <a:pt x="21" y="32"/>
                          </a:lnTo>
                          <a:lnTo>
                            <a:pt x="22" y="28"/>
                          </a:lnTo>
                          <a:lnTo>
                            <a:pt x="23" y="23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20" y="11"/>
                          </a:lnTo>
                          <a:lnTo>
                            <a:pt x="17" y="8"/>
                          </a:lnTo>
                          <a:lnTo>
                            <a:pt x="13" y="4"/>
                          </a:lnTo>
                          <a:lnTo>
                            <a:pt x="9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76" name="Rectangle 329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128" y="2448"/>
                      <a:ext cx="250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77" name="Freeform 33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20" y="2448"/>
                      <a:ext cx="7" cy="21"/>
                    </a:xfrm>
                    <a:custGeom>
                      <a:avLst/>
                      <a:gdLst>
                        <a:gd name="T0" fmla="*/ 7 w 24"/>
                        <a:gd name="T1" fmla="*/ 0 h 47"/>
                        <a:gd name="T2" fmla="*/ 5 w 24"/>
                        <a:gd name="T3" fmla="*/ 0 h 47"/>
                        <a:gd name="T4" fmla="*/ 4 w 24"/>
                        <a:gd name="T5" fmla="*/ 1 h 47"/>
                        <a:gd name="T6" fmla="*/ 3 w 24"/>
                        <a:gd name="T7" fmla="*/ 2 h 47"/>
                        <a:gd name="T8" fmla="*/ 2 w 24"/>
                        <a:gd name="T9" fmla="*/ 4 h 47"/>
                        <a:gd name="T10" fmla="*/ 1 w 24"/>
                        <a:gd name="T11" fmla="*/ 5 h 47"/>
                        <a:gd name="T12" fmla="*/ 1 w 24"/>
                        <a:gd name="T13" fmla="*/ 7 h 47"/>
                        <a:gd name="T14" fmla="*/ 0 w 24"/>
                        <a:gd name="T15" fmla="*/ 8 h 47"/>
                        <a:gd name="T16" fmla="*/ 0 w 24"/>
                        <a:gd name="T17" fmla="*/ 10 h 47"/>
                        <a:gd name="T18" fmla="*/ 0 w 24"/>
                        <a:gd name="T19" fmla="*/ 13 h 47"/>
                        <a:gd name="T20" fmla="*/ 1 w 24"/>
                        <a:gd name="T21" fmla="*/ 14 h 47"/>
                        <a:gd name="T22" fmla="*/ 1 w 24"/>
                        <a:gd name="T23" fmla="*/ 16 h 47"/>
                        <a:gd name="T24" fmla="*/ 2 w 24"/>
                        <a:gd name="T25" fmla="*/ 17 h 47"/>
                        <a:gd name="T26" fmla="*/ 3 w 24"/>
                        <a:gd name="T27" fmla="*/ 19 h 47"/>
                        <a:gd name="T28" fmla="*/ 4 w 24"/>
                        <a:gd name="T29" fmla="*/ 20 h 47"/>
                        <a:gd name="T30" fmla="*/ 5 w 24"/>
                        <a:gd name="T31" fmla="*/ 21 h 47"/>
                        <a:gd name="T32" fmla="*/ 7 w 24"/>
                        <a:gd name="T33" fmla="*/ 21 h 47"/>
                        <a:gd name="T34" fmla="*/ 7 w 24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7">
                          <a:moveTo>
                            <a:pt x="24" y="0"/>
                          </a:moveTo>
                          <a:lnTo>
                            <a:pt x="18" y="0"/>
                          </a:lnTo>
                          <a:lnTo>
                            <a:pt x="14" y="2"/>
                          </a:lnTo>
                          <a:lnTo>
                            <a:pt x="10" y="4"/>
                          </a:lnTo>
                          <a:lnTo>
                            <a:pt x="6" y="8"/>
                          </a:lnTo>
                          <a:lnTo>
                            <a:pt x="4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8"/>
                          </a:lnTo>
                          <a:lnTo>
                            <a:pt x="2" y="32"/>
                          </a:lnTo>
                          <a:lnTo>
                            <a:pt x="4" y="36"/>
                          </a:lnTo>
                          <a:lnTo>
                            <a:pt x="6" y="39"/>
                          </a:lnTo>
                          <a:lnTo>
                            <a:pt x="10" y="42"/>
                          </a:lnTo>
                          <a:lnTo>
                            <a:pt x="14" y="44"/>
                          </a:lnTo>
                          <a:lnTo>
                            <a:pt x="18" y="46"/>
                          </a:lnTo>
                          <a:lnTo>
                            <a:pt x="24" y="47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78" name="Freeform 33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463" y="2455"/>
                      <a:ext cx="14" cy="14"/>
                    </a:xfrm>
                    <a:custGeom>
                      <a:avLst/>
                      <a:gdLst>
                        <a:gd name="T0" fmla="*/ 0 w 46"/>
                        <a:gd name="T1" fmla="*/ 0 h 24"/>
                        <a:gd name="T2" fmla="*/ 0 w 46"/>
                        <a:gd name="T3" fmla="*/ 4 h 24"/>
                        <a:gd name="T4" fmla="*/ 1 w 46"/>
                        <a:gd name="T5" fmla="*/ 6 h 24"/>
                        <a:gd name="T6" fmla="*/ 1 w 46"/>
                        <a:gd name="T7" fmla="*/ 8 h 24"/>
                        <a:gd name="T8" fmla="*/ 2 w 46"/>
                        <a:gd name="T9" fmla="*/ 10 h 24"/>
                        <a:gd name="T10" fmla="*/ 3 w 46"/>
                        <a:gd name="T11" fmla="*/ 12 h 24"/>
                        <a:gd name="T12" fmla="*/ 5 w 46"/>
                        <a:gd name="T13" fmla="*/ 13 h 24"/>
                        <a:gd name="T14" fmla="*/ 6 w 46"/>
                        <a:gd name="T15" fmla="*/ 14 h 24"/>
                        <a:gd name="T16" fmla="*/ 7 w 46"/>
                        <a:gd name="T17" fmla="*/ 14 h 24"/>
                        <a:gd name="T18" fmla="*/ 8 w 46"/>
                        <a:gd name="T19" fmla="*/ 14 h 24"/>
                        <a:gd name="T20" fmla="*/ 9 w 46"/>
                        <a:gd name="T21" fmla="*/ 13 h 24"/>
                        <a:gd name="T22" fmla="*/ 11 w 46"/>
                        <a:gd name="T23" fmla="*/ 12 h 24"/>
                        <a:gd name="T24" fmla="*/ 12 w 46"/>
                        <a:gd name="T25" fmla="*/ 10 h 24"/>
                        <a:gd name="T26" fmla="*/ 13 w 46"/>
                        <a:gd name="T27" fmla="*/ 8 h 24"/>
                        <a:gd name="T28" fmla="*/ 13 w 46"/>
                        <a:gd name="T29" fmla="*/ 6 h 24"/>
                        <a:gd name="T30" fmla="*/ 14 w 46"/>
                        <a:gd name="T31" fmla="*/ 4 h 24"/>
                        <a:gd name="T32" fmla="*/ 14 w 46"/>
                        <a:gd name="T33" fmla="*/ 0 h 24"/>
                        <a:gd name="T34" fmla="*/ 0 w 46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0" y="0"/>
                          </a:moveTo>
                          <a:lnTo>
                            <a:pt x="0" y="6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0" y="20"/>
                          </a:lnTo>
                          <a:lnTo>
                            <a:pt x="15" y="23"/>
                          </a:lnTo>
                          <a:lnTo>
                            <a:pt x="19" y="24"/>
                          </a:lnTo>
                          <a:lnTo>
                            <a:pt x="23" y="24"/>
                          </a:lnTo>
                          <a:lnTo>
                            <a:pt x="27" y="24"/>
                          </a:lnTo>
                          <a:lnTo>
                            <a:pt x="31" y="23"/>
                          </a:lnTo>
                          <a:lnTo>
                            <a:pt x="36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5" y="6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79" name="Rectangle 332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463" y="1982"/>
                      <a:ext cx="14" cy="4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80" name="Freeform 33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463" y="1975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3 h 23"/>
                        <a:gd name="T8" fmla="*/ 12 w 46"/>
                        <a:gd name="T9" fmla="*/ 2 h 23"/>
                        <a:gd name="T10" fmla="*/ 11 w 46"/>
                        <a:gd name="T11" fmla="*/ 1 h 23"/>
                        <a:gd name="T12" fmla="*/ 9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6 w 46"/>
                        <a:gd name="T19" fmla="*/ 0 h 23"/>
                        <a:gd name="T20" fmla="*/ 5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5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9" y="6"/>
                          </a:lnTo>
                          <a:lnTo>
                            <a:pt x="36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0" y="3"/>
                          </a:lnTo>
                          <a:lnTo>
                            <a:pt x="7" y="6"/>
                          </a:lnTo>
                          <a:lnTo>
                            <a:pt x="4" y="9"/>
                          </a:lnTo>
                          <a:lnTo>
                            <a:pt x="2" y="12"/>
                          </a:lnTo>
                          <a:lnTo>
                            <a:pt x="0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81" name="Freeform 33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413" y="2455"/>
                      <a:ext cx="14" cy="14"/>
                    </a:xfrm>
                    <a:custGeom>
                      <a:avLst/>
                      <a:gdLst>
                        <a:gd name="T0" fmla="*/ 0 w 46"/>
                        <a:gd name="T1" fmla="*/ 0 h 24"/>
                        <a:gd name="T2" fmla="*/ 0 w 46"/>
                        <a:gd name="T3" fmla="*/ 4 h 24"/>
                        <a:gd name="T4" fmla="*/ 1 w 46"/>
                        <a:gd name="T5" fmla="*/ 6 h 24"/>
                        <a:gd name="T6" fmla="*/ 1 w 46"/>
                        <a:gd name="T7" fmla="*/ 8 h 24"/>
                        <a:gd name="T8" fmla="*/ 2 w 46"/>
                        <a:gd name="T9" fmla="*/ 10 h 24"/>
                        <a:gd name="T10" fmla="*/ 3 w 46"/>
                        <a:gd name="T11" fmla="*/ 12 h 24"/>
                        <a:gd name="T12" fmla="*/ 4 w 46"/>
                        <a:gd name="T13" fmla="*/ 13 h 24"/>
                        <a:gd name="T14" fmla="*/ 6 w 46"/>
                        <a:gd name="T15" fmla="*/ 14 h 24"/>
                        <a:gd name="T16" fmla="*/ 7 w 46"/>
                        <a:gd name="T17" fmla="*/ 14 h 24"/>
                        <a:gd name="T18" fmla="*/ 8 w 46"/>
                        <a:gd name="T19" fmla="*/ 14 h 24"/>
                        <a:gd name="T20" fmla="*/ 9 w 46"/>
                        <a:gd name="T21" fmla="*/ 13 h 24"/>
                        <a:gd name="T22" fmla="*/ 10 w 46"/>
                        <a:gd name="T23" fmla="*/ 12 h 24"/>
                        <a:gd name="T24" fmla="*/ 12 w 46"/>
                        <a:gd name="T25" fmla="*/ 10 h 24"/>
                        <a:gd name="T26" fmla="*/ 13 w 46"/>
                        <a:gd name="T27" fmla="*/ 8 h 24"/>
                        <a:gd name="T28" fmla="*/ 13 w 46"/>
                        <a:gd name="T29" fmla="*/ 6 h 24"/>
                        <a:gd name="T30" fmla="*/ 14 w 46"/>
                        <a:gd name="T31" fmla="*/ 4 h 24"/>
                        <a:gd name="T32" fmla="*/ 14 w 46"/>
                        <a:gd name="T33" fmla="*/ 0 h 24"/>
                        <a:gd name="T34" fmla="*/ 0 w 46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0" y="0"/>
                          </a:moveTo>
                          <a:lnTo>
                            <a:pt x="0" y="6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0" y="20"/>
                          </a:lnTo>
                          <a:lnTo>
                            <a:pt x="14" y="23"/>
                          </a:lnTo>
                          <a:lnTo>
                            <a:pt x="19" y="24"/>
                          </a:lnTo>
                          <a:lnTo>
                            <a:pt x="23" y="24"/>
                          </a:lnTo>
                          <a:lnTo>
                            <a:pt x="27" y="24"/>
                          </a:lnTo>
                          <a:lnTo>
                            <a:pt x="31" y="23"/>
                          </a:lnTo>
                          <a:lnTo>
                            <a:pt x="34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5" y="6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82" name="Rectangle 335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413" y="1982"/>
                      <a:ext cx="14" cy="4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83" name="Freeform 33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413" y="1975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3 h 23"/>
                        <a:gd name="T8" fmla="*/ 12 w 46"/>
                        <a:gd name="T9" fmla="*/ 2 h 23"/>
                        <a:gd name="T10" fmla="*/ 10 w 46"/>
                        <a:gd name="T11" fmla="*/ 1 h 23"/>
                        <a:gd name="T12" fmla="*/ 9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6 w 46"/>
                        <a:gd name="T19" fmla="*/ 0 h 23"/>
                        <a:gd name="T20" fmla="*/ 4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5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9" y="6"/>
                          </a:lnTo>
                          <a:lnTo>
                            <a:pt x="34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4" y="1"/>
                          </a:lnTo>
                          <a:lnTo>
                            <a:pt x="10" y="3"/>
                          </a:lnTo>
                          <a:lnTo>
                            <a:pt x="7" y="6"/>
                          </a:lnTo>
                          <a:lnTo>
                            <a:pt x="4" y="9"/>
                          </a:lnTo>
                          <a:lnTo>
                            <a:pt x="2" y="12"/>
                          </a:lnTo>
                          <a:lnTo>
                            <a:pt x="0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84" name="Freeform 33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313" y="2455"/>
                      <a:ext cx="14" cy="14"/>
                    </a:xfrm>
                    <a:custGeom>
                      <a:avLst/>
                      <a:gdLst>
                        <a:gd name="T0" fmla="*/ 0 w 46"/>
                        <a:gd name="T1" fmla="*/ 0 h 24"/>
                        <a:gd name="T2" fmla="*/ 0 w 46"/>
                        <a:gd name="T3" fmla="*/ 4 h 24"/>
                        <a:gd name="T4" fmla="*/ 1 w 46"/>
                        <a:gd name="T5" fmla="*/ 6 h 24"/>
                        <a:gd name="T6" fmla="*/ 1 w 46"/>
                        <a:gd name="T7" fmla="*/ 8 h 24"/>
                        <a:gd name="T8" fmla="*/ 2 w 46"/>
                        <a:gd name="T9" fmla="*/ 10 h 24"/>
                        <a:gd name="T10" fmla="*/ 3 w 46"/>
                        <a:gd name="T11" fmla="*/ 12 h 24"/>
                        <a:gd name="T12" fmla="*/ 4 w 46"/>
                        <a:gd name="T13" fmla="*/ 13 h 24"/>
                        <a:gd name="T14" fmla="*/ 5 w 46"/>
                        <a:gd name="T15" fmla="*/ 14 h 24"/>
                        <a:gd name="T16" fmla="*/ 7 w 46"/>
                        <a:gd name="T17" fmla="*/ 14 h 24"/>
                        <a:gd name="T18" fmla="*/ 8 w 46"/>
                        <a:gd name="T19" fmla="*/ 14 h 24"/>
                        <a:gd name="T20" fmla="*/ 9 w 46"/>
                        <a:gd name="T21" fmla="*/ 13 h 24"/>
                        <a:gd name="T22" fmla="*/ 11 w 46"/>
                        <a:gd name="T23" fmla="*/ 12 h 24"/>
                        <a:gd name="T24" fmla="*/ 12 w 46"/>
                        <a:gd name="T25" fmla="*/ 10 h 24"/>
                        <a:gd name="T26" fmla="*/ 13 w 46"/>
                        <a:gd name="T27" fmla="*/ 8 h 24"/>
                        <a:gd name="T28" fmla="*/ 13 w 46"/>
                        <a:gd name="T29" fmla="*/ 6 h 24"/>
                        <a:gd name="T30" fmla="*/ 14 w 46"/>
                        <a:gd name="T31" fmla="*/ 4 h 24"/>
                        <a:gd name="T32" fmla="*/ 14 w 46"/>
                        <a:gd name="T33" fmla="*/ 0 h 24"/>
                        <a:gd name="T34" fmla="*/ 0 w 46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0" y="0"/>
                          </a:moveTo>
                          <a:lnTo>
                            <a:pt x="0" y="6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0" y="20"/>
                          </a:lnTo>
                          <a:lnTo>
                            <a:pt x="14" y="23"/>
                          </a:lnTo>
                          <a:lnTo>
                            <a:pt x="18" y="24"/>
                          </a:lnTo>
                          <a:lnTo>
                            <a:pt x="23" y="24"/>
                          </a:lnTo>
                          <a:lnTo>
                            <a:pt x="27" y="24"/>
                          </a:lnTo>
                          <a:lnTo>
                            <a:pt x="31" y="23"/>
                          </a:lnTo>
                          <a:lnTo>
                            <a:pt x="35" y="20"/>
                          </a:lnTo>
                          <a:lnTo>
                            <a:pt x="38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5" y="6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85" name="Rectangle 338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313" y="1982"/>
                      <a:ext cx="14" cy="4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86" name="Freeform 33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313" y="1975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3 h 23"/>
                        <a:gd name="T8" fmla="*/ 12 w 46"/>
                        <a:gd name="T9" fmla="*/ 2 h 23"/>
                        <a:gd name="T10" fmla="*/ 11 w 46"/>
                        <a:gd name="T11" fmla="*/ 1 h 23"/>
                        <a:gd name="T12" fmla="*/ 9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5 w 46"/>
                        <a:gd name="T19" fmla="*/ 0 h 23"/>
                        <a:gd name="T20" fmla="*/ 4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5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8" y="6"/>
                          </a:lnTo>
                          <a:lnTo>
                            <a:pt x="35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8" y="0"/>
                          </a:lnTo>
                          <a:lnTo>
                            <a:pt x="14" y="1"/>
                          </a:lnTo>
                          <a:lnTo>
                            <a:pt x="10" y="3"/>
                          </a:lnTo>
                          <a:lnTo>
                            <a:pt x="7" y="6"/>
                          </a:lnTo>
                          <a:lnTo>
                            <a:pt x="4" y="9"/>
                          </a:lnTo>
                          <a:lnTo>
                            <a:pt x="2" y="12"/>
                          </a:lnTo>
                          <a:lnTo>
                            <a:pt x="0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87" name="Freeform 34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271" y="2455"/>
                      <a:ext cx="14" cy="14"/>
                    </a:xfrm>
                    <a:custGeom>
                      <a:avLst/>
                      <a:gdLst>
                        <a:gd name="T0" fmla="*/ 0 w 47"/>
                        <a:gd name="T1" fmla="*/ 0 h 24"/>
                        <a:gd name="T2" fmla="*/ 0 w 47"/>
                        <a:gd name="T3" fmla="*/ 4 h 24"/>
                        <a:gd name="T4" fmla="*/ 1 w 47"/>
                        <a:gd name="T5" fmla="*/ 6 h 24"/>
                        <a:gd name="T6" fmla="*/ 1 w 47"/>
                        <a:gd name="T7" fmla="*/ 8 h 24"/>
                        <a:gd name="T8" fmla="*/ 2 w 47"/>
                        <a:gd name="T9" fmla="*/ 10 h 24"/>
                        <a:gd name="T10" fmla="*/ 3 w 47"/>
                        <a:gd name="T11" fmla="*/ 12 h 24"/>
                        <a:gd name="T12" fmla="*/ 4 w 47"/>
                        <a:gd name="T13" fmla="*/ 13 h 24"/>
                        <a:gd name="T14" fmla="*/ 6 w 47"/>
                        <a:gd name="T15" fmla="*/ 14 h 24"/>
                        <a:gd name="T16" fmla="*/ 7 w 47"/>
                        <a:gd name="T17" fmla="*/ 14 h 24"/>
                        <a:gd name="T18" fmla="*/ 8 w 47"/>
                        <a:gd name="T19" fmla="*/ 14 h 24"/>
                        <a:gd name="T20" fmla="*/ 10 w 47"/>
                        <a:gd name="T21" fmla="*/ 13 h 24"/>
                        <a:gd name="T22" fmla="*/ 10 w 47"/>
                        <a:gd name="T23" fmla="*/ 12 h 24"/>
                        <a:gd name="T24" fmla="*/ 12 w 47"/>
                        <a:gd name="T25" fmla="*/ 10 h 24"/>
                        <a:gd name="T26" fmla="*/ 13 w 47"/>
                        <a:gd name="T27" fmla="*/ 8 h 24"/>
                        <a:gd name="T28" fmla="*/ 13 w 47"/>
                        <a:gd name="T29" fmla="*/ 6 h 24"/>
                        <a:gd name="T30" fmla="*/ 14 w 47"/>
                        <a:gd name="T31" fmla="*/ 4 h 24"/>
                        <a:gd name="T32" fmla="*/ 14 w 47"/>
                        <a:gd name="T33" fmla="*/ 0 h 24"/>
                        <a:gd name="T34" fmla="*/ 0 w 47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7" h="24">
                          <a:moveTo>
                            <a:pt x="0" y="0"/>
                          </a:moveTo>
                          <a:lnTo>
                            <a:pt x="0" y="6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8" y="17"/>
                          </a:lnTo>
                          <a:lnTo>
                            <a:pt x="11" y="20"/>
                          </a:lnTo>
                          <a:lnTo>
                            <a:pt x="15" y="23"/>
                          </a:lnTo>
                          <a:lnTo>
                            <a:pt x="19" y="24"/>
                          </a:lnTo>
                          <a:lnTo>
                            <a:pt x="23" y="24"/>
                          </a:lnTo>
                          <a:lnTo>
                            <a:pt x="28" y="24"/>
                          </a:lnTo>
                          <a:lnTo>
                            <a:pt x="32" y="23"/>
                          </a:lnTo>
                          <a:lnTo>
                            <a:pt x="35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6" y="6"/>
                          </a:lnTo>
                          <a:lnTo>
                            <a:pt x="47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88" name="Rectangle 341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271" y="1982"/>
                      <a:ext cx="14" cy="4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89" name="Freeform 34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271" y="1975"/>
                      <a:ext cx="14" cy="7"/>
                    </a:xfrm>
                    <a:custGeom>
                      <a:avLst/>
                      <a:gdLst>
                        <a:gd name="T0" fmla="*/ 14 w 47"/>
                        <a:gd name="T1" fmla="*/ 7 h 23"/>
                        <a:gd name="T2" fmla="*/ 14 w 47"/>
                        <a:gd name="T3" fmla="*/ 5 h 23"/>
                        <a:gd name="T4" fmla="*/ 13 w 47"/>
                        <a:gd name="T5" fmla="*/ 4 h 23"/>
                        <a:gd name="T6" fmla="*/ 13 w 47"/>
                        <a:gd name="T7" fmla="*/ 3 h 23"/>
                        <a:gd name="T8" fmla="*/ 12 w 47"/>
                        <a:gd name="T9" fmla="*/ 2 h 23"/>
                        <a:gd name="T10" fmla="*/ 10 w 47"/>
                        <a:gd name="T11" fmla="*/ 1 h 23"/>
                        <a:gd name="T12" fmla="*/ 10 w 47"/>
                        <a:gd name="T13" fmla="*/ 0 h 23"/>
                        <a:gd name="T14" fmla="*/ 8 w 47"/>
                        <a:gd name="T15" fmla="*/ 0 h 23"/>
                        <a:gd name="T16" fmla="*/ 7 w 47"/>
                        <a:gd name="T17" fmla="*/ 0 h 23"/>
                        <a:gd name="T18" fmla="*/ 6 w 47"/>
                        <a:gd name="T19" fmla="*/ 0 h 23"/>
                        <a:gd name="T20" fmla="*/ 4 w 47"/>
                        <a:gd name="T21" fmla="*/ 0 h 23"/>
                        <a:gd name="T22" fmla="*/ 3 w 47"/>
                        <a:gd name="T23" fmla="*/ 1 h 23"/>
                        <a:gd name="T24" fmla="*/ 2 w 47"/>
                        <a:gd name="T25" fmla="*/ 2 h 23"/>
                        <a:gd name="T26" fmla="*/ 1 w 47"/>
                        <a:gd name="T27" fmla="*/ 3 h 23"/>
                        <a:gd name="T28" fmla="*/ 1 w 47"/>
                        <a:gd name="T29" fmla="*/ 4 h 23"/>
                        <a:gd name="T30" fmla="*/ 0 w 47"/>
                        <a:gd name="T31" fmla="*/ 5 h 23"/>
                        <a:gd name="T32" fmla="*/ 0 w 47"/>
                        <a:gd name="T33" fmla="*/ 7 h 23"/>
                        <a:gd name="T34" fmla="*/ 14 w 47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7" h="23">
                          <a:moveTo>
                            <a:pt x="47" y="23"/>
                          </a:moveTo>
                          <a:lnTo>
                            <a:pt x="46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9" y="6"/>
                          </a:lnTo>
                          <a:lnTo>
                            <a:pt x="35" y="3"/>
                          </a:lnTo>
                          <a:lnTo>
                            <a:pt x="32" y="1"/>
                          </a:lnTo>
                          <a:lnTo>
                            <a:pt x="28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1" y="3"/>
                          </a:lnTo>
                          <a:lnTo>
                            <a:pt x="8" y="6"/>
                          </a:lnTo>
                          <a:lnTo>
                            <a:pt x="4" y="9"/>
                          </a:lnTo>
                          <a:lnTo>
                            <a:pt x="2" y="12"/>
                          </a:lnTo>
                          <a:lnTo>
                            <a:pt x="0" y="17"/>
                          </a:lnTo>
                          <a:lnTo>
                            <a:pt x="0" y="23"/>
                          </a:lnTo>
                          <a:lnTo>
                            <a:pt x="47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90" name="Freeform 34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63" y="2455"/>
                      <a:ext cx="14" cy="14"/>
                    </a:xfrm>
                    <a:custGeom>
                      <a:avLst/>
                      <a:gdLst>
                        <a:gd name="T0" fmla="*/ 0 w 46"/>
                        <a:gd name="T1" fmla="*/ 0 h 24"/>
                        <a:gd name="T2" fmla="*/ 0 w 46"/>
                        <a:gd name="T3" fmla="*/ 4 h 24"/>
                        <a:gd name="T4" fmla="*/ 1 w 46"/>
                        <a:gd name="T5" fmla="*/ 6 h 24"/>
                        <a:gd name="T6" fmla="*/ 1 w 46"/>
                        <a:gd name="T7" fmla="*/ 8 h 24"/>
                        <a:gd name="T8" fmla="*/ 2 w 46"/>
                        <a:gd name="T9" fmla="*/ 10 h 24"/>
                        <a:gd name="T10" fmla="*/ 3 w 46"/>
                        <a:gd name="T11" fmla="*/ 12 h 24"/>
                        <a:gd name="T12" fmla="*/ 5 w 46"/>
                        <a:gd name="T13" fmla="*/ 13 h 24"/>
                        <a:gd name="T14" fmla="*/ 6 w 46"/>
                        <a:gd name="T15" fmla="*/ 14 h 24"/>
                        <a:gd name="T16" fmla="*/ 7 w 46"/>
                        <a:gd name="T17" fmla="*/ 14 h 24"/>
                        <a:gd name="T18" fmla="*/ 8 w 46"/>
                        <a:gd name="T19" fmla="*/ 14 h 24"/>
                        <a:gd name="T20" fmla="*/ 10 w 46"/>
                        <a:gd name="T21" fmla="*/ 13 h 24"/>
                        <a:gd name="T22" fmla="*/ 11 w 46"/>
                        <a:gd name="T23" fmla="*/ 12 h 24"/>
                        <a:gd name="T24" fmla="*/ 12 w 46"/>
                        <a:gd name="T25" fmla="*/ 10 h 24"/>
                        <a:gd name="T26" fmla="*/ 13 w 46"/>
                        <a:gd name="T27" fmla="*/ 8 h 24"/>
                        <a:gd name="T28" fmla="*/ 13 w 46"/>
                        <a:gd name="T29" fmla="*/ 6 h 24"/>
                        <a:gd name="T30" fmla="*/ 14 w 46"/>
                        <a:gd name="T31" fmla="*/ 4 h 24"/>
                        <a:gd name="T32" fmla="*/ 14 w 46"/>
                        <a:gd name="T33" fmla="*/ 0 h 24"/>
                        <a:gd name="T34" fmla="*/ 0 w 46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0" y="0"/>
                          </a:moveTo>
                          <a:lnTo>
                            <a:pt x="1" y="6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1" y="20"/>
                          </a:lnTo>
                          <a:lnTo>
                            <a:pt x="15" y="23"/>
                          </a:lnTo>
                          <a:lnTo>
                            <a:pt x="19" y="24"/>
                          </a:lnTo>
                          <a:lnTo>
                            <a:pt x="23" y="24"/>
                          </a:lnTo>
                          <a:lnTo>
                            <a:pt x="27" y="24"/>
                          </a:lnTo>
                          <a:lnTo>
                            <a:pt x="32" y="23"/>
                          </a:lnTo>
                          <a:lnTo>
                            <a:pt x="36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6" y="6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91" name="Rectangle 34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163" y="1982"/>
                      <a:ext cx="14" cy="4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92" name="Freeform 34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63" y="1975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3 h 23"/>
                        <a:gd name="T8" fmla="*/ 12 w 46"/>
                        <a:gd name="T9" fmla="*/ 2 h 23"/>
                        <a:gd name="T10" fmla="*/ 11 w 46"/>
                        <a:gd name="T11" fmla="*/ 1 h 23"/>
                        <a:gd name="T12" fmla="*/ 10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6 w 46"/>
                        <a:gd name="T19" fmla="*/ 0 h 23"/>
                        <a:gd name="T20" fmla="*/ 5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6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9" y="6"/>
                          </a:lnTo>
                          <a:lnTo>
                            <a:pt x="36" y="3"/>
                          </a:lnTo>
                          <a:lnTo>
                            <a:pt x="32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1" y="3"/>
                          </a:lnTo>
                          <a:lnTo>
                            <a:pt x="7" y="6"/>
                          </a:lnTo>
                          <a:lnTo>
                            <a:pt x="4" y="9"/>
                          </a:lnTo>
                          <a:lnTo>
                            <a:pt x="2" y="12"/>
                          </a:lnTo>
                          <a:lnTo>
                            <a:pt x="1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93" name="Freeform 34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020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1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1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4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8"/>
                          </a:lnTo>
                          <a:lnTo>
                            <a:pt x="2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4" y="44"/>
                          </a:lnTo>
                          <a:lnTo>
                            <a:pt x="18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94" name="Rectangle 347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028" y="2448"/>
                      <a:ext cx="100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95" name="Freeform 34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28" y="2448"/>
                      <a:ext cx="7" cy="21"/>
                    </a:xfrm>
                    <a:custGeom>
                      <a:avLst/>
                      <a:gdLst>
                        <a:gd name="T0" fmla="*/ 0 w 24"/>
                        <a:gd name="T1" fmla="*/ 21 h 47"/>
                        <a:gd name="T2" fmla="*/ 2 w 24"/>
                        <a:gd name="T3" fmla="*/ 21 h 47"/>
                        <a:gd name="T4" fmla="*/ 3 w 24"/>
                        <a:gd name="T5" fmla="*/ 20 h 47"/>
                        <a:gd name="T6" fmla="*/ 4 w 24"/>
                        <a:gd name="T7" fmla="*/ 19 h 47"/>
                        <a:gd name="T8" fmla="*/ 5 w 24"/>
                        <a:gd name="T9" fmla="*/ 17 h 47"/>
                        <a:gd name="T10" fmla="*/ 6 w 24"/>
                        <a:gd name="T11" fmla="*/ 16 h 47"/>
                        <a:gd name="T12" fmla="*/ 6 w 24"/>
                        <a:gd name="T13" fmla="*/ 14 h 47"/>
                        <a:gd name="T14" fmla="*/ 6 w 24"/>
                        <a:gd name="T15" fmla="*/ 13 h 47"/>
                        <a:gd name="T16" fmla="*/ 7 w 24"/>
                        <a:gd name="T17" fmla="*/ 10 h 47"/>
                        <a:gd name="T18" fmla="*/ 6 w 24"/>
                        <a:gd name="T19" fmla="*/ 8 h 47"/>
                        <a:gd name="T20" fmla="*/ 6 w 24"/>
                        <a:gd name="T21" fmla="*/ 7 h 47"/>
                        <a:gd name="T22" fmla="*/ 6 w 24"/>
                        <a:gd name="T23" fmla="*/ 5 h 47"/>
                        <a:gd name="T24" fmla="*/ 5 w 24"/>
                        <a:gd name="T25" fmla="*/ 4 h 47"/>
                        <a:gd name="T26" fmla="*/ 4 w 24"/>
                        <a:gd name="T27" fmla="*/ 2 h 47"/>
                        <a:gd name="T28" fmla="*/ 3 w 24"/>
                        <a:gd name="T29" fmla="*/ 1 h 47"/>
                        <a:gd name="T30" fmla="*/ 2 w 24"/>
                        <a:gd name="T31" fmla="*/ 0 h 47"/>
                        <a:gd name="T32" fmla="*/ 0 w 24"/>
                        <a:gd name="T33" fmla="*/ 0 h 47"/>
                        <a:gd name="T34" fmla="*/ 0 w 24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7">
                          <a:moveTo>
                            <a:pt x="0" y="47"/>
                          </a:moveTo>
                          <a:lnTo>
                            <a:pt x="6" y="46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7" y="39"/>
                          </a:lnTo>
                          <a:lnTo>
                            <a:pt x="19" y="36"/>
                          </a:lnTo>
                          <a:lnTo>
                            <a:pt x="21" y="32"/>
                          </a:lnTo>
                          <a:lnTo>
                            <a:pt x="22" y="28"/>
                          </a:lnTo>
                          <a:lnTo>
                            <a:pt x="24" y="23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19" y="11"/>
                          </a:lnTo>
                          <a:lnTo>
                            <a:pt x="17" y="8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96" name="Freeform 34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020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1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1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4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8"/>
                          </a:lnTo>
                          <a:lnTo>
                            <a:pt x="2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4" y="44"/>
                          </a:lnTo>
                          <a:lnTo>
                            <a:pt x="18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97" name="Rectangle 350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028" y="2448"/>
                      <a:ext cx="12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98" name="Freeform 35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56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5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7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7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5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11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5" y="4"/>
                          </a:lnTo>
                          <a:lnTo>
                            <a:pt x="11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99" name="Freeform 35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28" y="197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9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5 h 46"/>
                        <a:gd name="T20" fmla="*/ 7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6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8" y="38"/>
                          </a:lnTo>
                          <a:lnTo>
                            <a:pt x="20" y="35"/>
                          </a:lnTo>
                          <a:lnTo>
                            <a:pt x="22" y="31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8"/>
                          </a:lnTo>
                          <a:lnTo>
                            <a:pt x="22" y="14"/>
                          </a:lnTo>
                          <a:lnTo>
                            <a:pt x="20" y="10"/>
                          </a:lnTo>
                          <a:lnTo>
                            <a:pt x="18" y="7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00" name="Rectangle 353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028" y="1975"/>
                      <a:ext cx="100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01" name="Freeform 35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020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1 w 23"/>
                        <a:gd name="T13" fmla="*/ 4 h 46"/>
                        <a:gd name="T14" fmla="*/ 0 w 23"/>
                        <a:gd name="T15" fmla="*/ 5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1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8" y="1"/>
                          </a:lnTo>
                          <a:lnTo>
                            <a:pt x="14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0"/>
                          </a:lnTo>
                          <a:lnTo>
                            <a:pt x="2" y="14"/>
                          </a:lnTo>
                          <a:lnTo>
                            <a:pt x="1" y="18"/>
                          </a:lnTo>
                          <a:lnTo>
                            <a:pt x="0" y="23"/>
                          </a:lnTo>
                          <a:lnTo>
                            <a:pt x="1" y="27"/>
                          </a:lnTo>
                          <a:lnTo>
                            <a:pt x="2" y="31"/>
                          </a:lnTo>
                          <a:lnTo>
                            <a:pt x="3" y="35"/>
                          </a:lnTo>
                          <a:lnTo>
                            <a:pt x="6" y="38"/>
                          </a:lnTo>
                          <a:lnTo>
                            <a:pt x="9" y="42"/>
                          </a:lnTo>
                          <a:lnTo>
                            <a:pt x="14" y="44"/>
                          </a:lnTo>
                          <a:lnTo>
                            <a:pt x="18" y="46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02" name="Freeform 35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20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1 w 23"/>
                        <a:gd name="T13" fmla="*/ 4 h 46"/>
                        <a:gd name="T14" fmla="*/ 0 w 23"/>
                        <a:gd name="T15" fmla="*/ 5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1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8" y="1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0"/>
                          </a:lnTo>
                          <a:lnTo>
                            <a:pt x="2" y="14"/>
                          </a:lnTo>
                          <a:lnTo>
                            <a:pt x="1" y="18"/>
                          </a:lnTo>
                          <a:lnTo>
                            <a:pt x="0" y="23"/>
                          </a:lnTo>
                          <a:lnTo>
                            <a:pt x="1" y="27"/>
                          </a:lnTo>
                          <a:lnTo>
                            <a:pt x="2" y="31"/>
                          </a:lnTo>
                          <a:lnTo>
                            <a:pt x="3" y="35"/>
                          </a:lnTo>
                          <a:lnTo>
                            <a:pt x="6" y="38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8" y="46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03" name="Rectangle 356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128" y="1975"/>
                      <a:ext cx="250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04" name="Freeform 35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378" y="197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6 w 23"/>
                        <a:gd name="T13" fmla="*/ 9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5 h 46"/>
                        <a:gd name="T20" fmla="*/ 6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6"/>
                          </a:lnTo>
                          <a:lnTo>
                            <a:pt x="9" y="44"/>
                          </a:lnTo>
                          <a:lnTo>
                            <a:pt x="13" y="42"/>
                          </a:lnTo>
                          <a:lnTo>
                            <a:pt x="17" y="38"/>
                          </a:lnTo>
                          <a:lnTo>
                            <a:pt x="20" y="35"/>
                          </a:lnTo>
                          <a:lnTo>
                            <a:pt x="21" y="31"/>
                          </a:lnTo>
                          <a:lnTo>
                            <a:pt x="22" y="27"/>
                          </a:lnTo>
                          <a:lnTo>
                            <a:pt x="23" y="23"/>
                          </a:lnTo>
                          <a:lnTo>
                            <a:pt x="22" y="18"/>
                          </a:lnTo>
                          <a:lnTo>
                            <a:pt x="21" y="14"/>
                          </a:lnTo>
                          <a:lnTo>
                            <a:pt x="20" y="10"/>
                          </a:lnTo>
                          <a:lnTo>
                            <a:pt x="17" y="7"/>
                          </a:lnTo>
                          <a:lnTo>
                            <a:pt x="13" y="4"/>
                          </a:lnTo>
                          <a:lnTo>
                            <a:pt x="9" y="2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05" name="Freeform 35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378" y="1904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6 w 23"/>
                        <a:gd name="T13" fmla="*/ 10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6 w 23"/>
                        <a:gd name="T21" fmla="*/ 5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5"/>
                          </a:lnTo>
                          <a:lnTo>
                            <a:pt x="9" y="44"/>
                          </a:lnTo>
                          <a:lnTo>
                            <a:pt x="13" y="42"/>
                          </a:lnTo>
                          <a:lnTo>
                            <a:pt x="17" y="39"/>
                          </a:lnTo>
                          <a:lnTo>
                            <a:pt x="20" y="36"/>
                          </a:lnTo>
                          <a:lnTo>
                            <a:pt x="21" y="32"/>
                          </a:lnTo>
                          <a:lnTo>
                            <a:pt x="22" y="27"/>
                          </a:lnTo>
                          <a:lnTo>
                            <a:pt x="23" y="23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20" y="10"/>
                          </a:lnTo>
                          <a:lnTo>
                            <a:pt x="17" y="7"/>
                          </a:lnTo>
                          <a:lnTo>
                            <a:pt x="13" y="4"/>
                          </a:lnTo>
                          <a:lnTo>
                            <a:pt x="9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06" name="Rectangle 359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178" y="1904"/>
                      <a:ext cx="200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07" name="Freeform 36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70" y="1904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5 h 46"/>
                        <a:gd name="T14" fmla="*/ 0 w 23"/>
                        <a:gd name="T15" fmla="*/ 6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10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2" y="2"/>
                          </a:lnTo>
                          <a:lnTo>
                            <a:pt x="9" y="4"/>
                          </a:lnTo>
                          <a:lnTo>
                            <a:pt x="5" y="7"/>
                          </a:lnTo>
                          <a:lnTo>
                            <a:pt x="3" y="10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5" y="39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8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08" name="Freeform 36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13" y="2290"/>
                      <a:ext cx="21" cy="14"/>
                    </a:xfrm>
                    <a:custGeom>
                      <a:avLst/>
                      <a:gdLst>
                        <a:gd name="T0" fmla="*/ 0 w 74"/>
                        <a:gd name="T1" fmla="*/ 0 h 36"/>
                        <a:gd name="T2" fmla="*/ 0 w 74"/>
                        <a:gd name="T3" fmla="*/ 4 h 36"/>
                        <a:gd name="T4" fmla="*/ 1 w 74"/>
                        <a:gd name="T5" fmla="*/ 6 h 36"/>
                        <a:gd name="T6" fmla="*/ 2 w 74"/>
                        <a:gd name="T7" fmla="*/ 9 h 36"/>
                        <a:gd name="T8" fmla="*/ 3 w 74"/>
                        <a:gd name="T9" fmla="*/ 11 h 36"/>
                        <a:gd name="T10" fmla="*/ 5 w 74"/>
                        <a:gd name="T11" fmla="*/ 12 h 36"/>
                        <a:gd name="T12" fmla="*/ 7 w 74"/>
                        <a:gd name="T13" fmla="*/ 13 h 36"/>
                        <a:gd name="T14" fmla="*/ 9 w 74"/>
                        <a:gd name="T15" fmla="*/ 14 h 36"/>
                        <a:gd name="T16" fmla="*/ 11 w 74"/>
                        <a:gd name="T17" fmla="*/ 14 h 36"/>
                        <a:gd name="T18" fmla="*/ 13 w 74"/>
                        <a:gd name="T19" fmla="*/ 14 h 36"/>
                        <a:gd name="T20" fmla="*/ 14 w 74"/>
                        <a:gd name="T21" fmla="*/ 13 h 36"/>
                        <a:gd name="T22" fmla="*/ 16 w 74"/>
                        <a:gd name="T23" fmla="*/ 12 h 36"/>
                        <a:gd name="T24" fmla="*/ 18 w 74"/>
                        <a:gd name="T25" fmla="*/ 11 h 36"/>
                        <a:gd name="T26" fmla="*/ 19 w 74"/>
                        <a:gd name="T27" fmla="*/ 9 h 36"/>
                        <a:gd name="T28" fmla="*/ 20 w 74"/>
                        <a:gd name="T29" fmla="*/ 6 h 36"/>
                        <a:gd name="T30" fmla="*/ 21 w 74"/>
                        <a:gd name="T31" fmla="*/ 4 h 36"/>
                        <a:gd name="T32" fmla="*/ 21 w 74"/>
                        <a:gd name="T33" fmla="*/ 0 h 36"/>
                        <a:gd name="T34" fmla="*/ 0 w 74"/>
                        <a:gd name="T35" fmla="*/ 0 h 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74" h="36">
                          <a:moveTo>
                            <a:pt x="0" y="0"/>
                          </a:moveTo>
                          <a:lnTo>
                            <a:pt x="1" y="9"/>
                          </a:lnTo>
                          <a:lnTo>
                            <a:pt x="3" y="16"/>
                          </a:lnTo>
                          <a:lnTo>
                            <a:pt x="8" y="22"/>
                          </a:lnTo>
                          <a:lnTo>
                            <a:pt x="12" y="28"/>
                          </a:lnTo>
                          <a:lnTo>
                            <a:pt x="17" y="32"/>
                          </a:lnTo>
                          <a:lnTo>
                            <a:pt x="23" y="34"/>
                          </a:lnTo>
                          <a:lnTo>
                            <a:pt x="31" y="36"/>
                          </a:lnTo>
                          <a:lnTo>
                            <a:pt x="37" y="36"/>
                          </a:lnTo>
                          <a:lnTo>
                            <a:pt x="45" y="36"/>
                          </a:lnTo>
                          <a:lnTo>
                            <a:pt x="51" y="34"/>
                          </a:lnTo>
                          <a:lnTo>
                            <a:pt x="57" y="32"/>
                          </a:lnTo>
                          <a:lnTo>
                            <a:pt x="62" y="28"/>
                          </a:lnTo>
                          <a:lnTo>
                            <a:pt x="68" y="22"/>
                          </a:lnTo>
                          <a:lnTo>
                            <a:pt x="71" y="16"/>
                          </a:lnTo>
                          <a:lnTo>
                            <a:pt x="73" y="9"/>
                          </a:lnTo>
                          <a:lnTo>
                            <a:pt x="74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09" name="Rectangle 362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113" y="1954"/>
                      <a:ext cx="21" cy="3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10" name="Freeform 36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13" y="1932"/>
                      <a:ext cx="21" cy="21"/>
                    </a:xfrm>
                    <a:custGeom>
                      <a:avLst/>
                      <a:gdLst>
                        <a:gd name="T0" fmla="*/ 21 w 74"/>
                        <a:gd name="T1" fmla="*/ 21 h 37"/>
                        <a:gd name="T2" fmla="*/ 21 w 74"/>
                        <a:gd name="T3" fmla="*/ 16 h 37"/>
                        <a:gd name="T4" fmla="*/ 20 w 74"/>
                        <a:gd name="T5" fmla="*/ 12 h 37"/>
                        <a:gd name="T6" fmla="*/ 19 w 74"/>
                        <a:gd name="T7" fmla="*/ 9 h 37"/>
                        <a:gd name="T8" fmla="*/ 18 w 74"/>
                        <a:gd name="T9" fmla="*/ 6 h 37"/>
                        <a:gd name="T10" fmla="*/ 16 w 74"/>
                        <a:gd name="T11" fmla="*/ 3 h 37"/>
                        <a:gd name="T12" fmla="*/ 14 w 74"/>
                        <a:gd name="T13" fmla="*/ 2 h 37"/>
                        <a:gd name="T14" fmla="*/ 13 w 74"/>
                        <a:gd name="T15" fmla="*/ 1 h 37"/>
                        <a:gd name="T16" fmla="*/ 11 w 74"/>
                        <a:gd name="T17" fmla="*/ 0 h 37"/>
                        <a:gd name="T18" fmla="*/ 9 w 74"/>
                        <a:gd name="T19" fmla="*/ 1 h 37"/>
                        <a:gd name="T20" fmla="*/ 7 w 74"/>
                        <a:gd name="T21" fmla="*/ 2 h 37"/>
                        <a:gd name="T22" fmla="*/ 5 w 74"/>
                        <a:gd name="T23" fmla="*/ 3 h 37"/>
                        <a:gd name="T24" fmla="*/ 3 w 74"/>
                        <a:gd name="T25" fmla="*/ 6 h 37"/>
                        <a:gd name="T26" fmla="*/ 2 w 74"/>
                        <a:gd name="T27" fmla="*/ 9 h 37"/>
                        <a:gd name="T28" fmla="*/ 1 w 74"/>
                        <a:gd name="T29" fmla="*/ 12 h 37"/>
                        <a:gd name="T30" fmla="*/ 0 w 74"/>
                        <a:gd name="T31" fmla="*/ 16 h 37"/>
                        <a:gd name="T32" fmla="*/ 0 w 74"/>
                        <a:gd name="T33" fmla="*/ 21 h 37"/>
                        <a:gd name="T34" fmla="*/ 21 w 74"/>
                        <a:gd name="T35" fmla="*/ 21 h 3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74" h="37">
                          <a:moveTo>
                            <a:pt x="74" y="37"/>
                          </a:moveTo>
                          <a:lnTo>
                            <a:pt x="73" y="29"/>
                          </a:lnTo>
                          <a:lnTo>
                            <a:pt x="71" y="21"/>
                          </a:lnTo>
                          <a:lnTo>
                            <a:pt x="68" y="15"/>
                          </a:lnTo>
                          <a:lnTo>
                            <a:pt x="62" y="10"/>
                          </a:lnTo>
                          <a:lnTo>
                            <a:pt x="57" y="6"/>
                          </a:lnTo>
                          <a:lnTo>
                            <a:pt x="51" y="3"/>
                          </a:lnTo>
                          <a:lnTo>
                            <a:pt x="45" y="1"/>
                          </a:lnTo>
                          <a:lnTo>
                            <a:pt x="37" y="0"/>
                          </a:lnTo>
                          <a:lnTo>
                            <a:pt x="31" y="1"/>
                          </a:lnTo>
                          <a:lnTo>
                            <a:pt x="23" y="3"/>
                          </a:lnTo>
                          <a:lnTo>
                            <a:pt x="17" y="6"/>
                          </a:lnTo>
                          <a:lnTo>
                            <a:pt x="12" y="10"/>
                          </a:lnTo>
                          <a:lnTo>
                            <a:pt x="8" y="15"/>
                          </a:lnTo>
                          <a:lnTo>
                            <a:pt x="3" y="21"/>
                          </a:lnTo>
                          <a:lnTo>
                            <a:pt x="1" y="29"/>
                          </a:lnTo>
                          <a:lnTo>
                            <a:pt x="0" y="37"/>
                          </a:lnTo>
                          <a:lnTo>
                            <a:pt x="74" y="3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11" name="Freeform 36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13" y="2455"/>
                      <a:ext cx="21" cy="21"/>
                    </a:xfrm>
                    <a:custGeom>
                      <a:avLst/>
                      <a:gdLst>
                        <a:gd name="T0" fmla="*/ 0 w 73"/>
                        <a:gd name="T1" fmla="*/ 0 h 37"/>
                        <a:gd name="T2" fmla="*/ 0 w 73"/>
                        <a:gd name="T3" fmla="*/ 5 h 37"/>
                        <a:gd name="T4" fmla="*/ 1 w 73"/>
                        <a:gd name="T5" fmla="*/ 9 h 37"/>
                        <a:gd name="T6" fmla="*/ 2 w 73"/>
                        <a:gd name="T7" fmla="*/ 13 h 37"/>
                        <a:gd name="T8" fmla="*/ 3 w 73"/>
                        <a:gd name="T9" fmla="*/ 16 h 37"/>
                        <a:gd name="T10" fmla="*/ 5 w 73"/>
                        <a:gd name="T11" fmla="*/ 18 h 37"/>
                        <a:gd name="T12" fmla="*/ 7 w 73"/>
                        <a:gd name="T13" fmla="*/ 20 h 37"/>
                        <a:gd name="T14" fmla="*/ 8 w 73"/>
                        <a:gd name="T15" fmla="*/ 20 h 37"/>
                        <a:gd name="T16" fmla="*/ 11 w 73"/>
                        <a:gd name="T17" fmla="*/ 21 h 37"/>
                        <a:gd name="T18" fmla="*/ 12 w 73"/>
                        <a:gd name="T19" fmla="*/ 20 h 37"/>
                        <a:gd name="T20" fmla="*/ 14 w 73"/>
                        <a:gd name="T21" fmla="*/ 20 h 37"/>
                        <a:gd name="T22" fmla="*/ 16 w 73"/>
                        <a:gd name="T23" fmla="*/ 18 h 37"/>
                        <a:gd name="T24" fmla="*/ 18 w 73"/>
                        <a:gd name="T25" fmla="*/ 16 h 37"/>
                        <a:gd name="T26" fmla="*/ 19 w 73"/>
                        <a:gd name="T27" fmla="*/ 13 h 37"/>
                        <a:gd name="T28" fmla="*/ 20 w 73"/>
                        <a:gd name="T29" fmla="*/ 9 h 37"/>
                        <a:gd name="T30" fmla="*/ 21 w 73"/>
                        <a:gd name="T31" fmla="*/ 5 h 37"/>
                        <a:gd name="T32" fmla="*/ 21 w 73"/>
                        <a:gd name="T33" fmla="*/ 0 h 37"/>
                        <a:gd name="T34" fmla="*/ 0 w 73"/>
                        <a:gd name="T35" fmla="*/ 0 h 3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73" h="37">
                          <a:moveTo>
                            <a:pt x="0" y="0"/>
                          </a:moveTo>
                          <a:lnTo>
                            <a:pt x="1" y="9"/>
                          </a:lnTo>
                          <a:lnTo>
                            <a:pt x="3" y="16"/>
                          </a:lnTo>
                          <a:lnTo>
                            <a:pt x="7" y="23"/>
                          </a:lnTo>
                          <a:lnTo>
                            <a:pt x="12" y="28"/>
                          </a:lnTo>
                          <a:lnTo>
                            <a:pt x="17" y="32"/>
                          </a:lnTo>
                          <a:lnTo>
                            <a:pt x="23" y="35"/>
                          </a:lnTo>
                          <a:lnTo>
                            <a:pt x="29" y="36"/>
                          </a:lnTo>
                          <a:lnTo>
                            <a:pt x="37" y="37"/>
                          </a:lnTo>
                          <a:lnTo>
                            <a:pt x="43" y="36"/>
                          </a:lnTo>
                          <a:lnTo>
                            <a:pt x="49" y="35"/>
                          </a:lnTo>
                          <a:lnTo>
                            <a:pt x="56" y="32"/>
                          </a:lnTo>
                          <a:lnTo>
                            <a:pt x="61" y="28"/>
                          </a:lnTo>
                          <a:lnTo>
                            <a:pt x="66" y="23"/>
                          </a:lnTo>
                          <a:lnTo>
                            <a:pt x="69" y="16"/>
                          </a:lnTo>
                          <a:lnTo>
                            <a:pt x="72" y="9"/>
                          </a:lnTo>
                          <a:lnTo>
                            <a:pt x="73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12" name="Rectangle 365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113" y="2312"/>
                      <a:ext cx="21" cy="14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13" name="Freeform 36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13" y="2305"/>
                      <a:ext cx="21" cy="7"/>
                    </a:xfrm>
                    <a:custGeom>
                      <a:avLst/>
                      <a:gdLst>
                        <a:gd name="T0" fmla="*/ 21 w 73"/>
                        <a:gd name="T1" fmla="*/ 7 h 37"/>
                        <a:gd name="T2" fmla="*/ 21 w 73"/>
                        <a:gd name="T3" fmla="*/ 5 h 37"/>
                        <a:gd name="T4" fmla="*/ 20 w 73"/>
                        <a:gd name="T5" fmla="*/ 4 h 37"/>
                        <a:gd name="T6" fmla="*/ 19 w 73"/>
                        <a:gd name="T7" fmla="*/ 3 h 37"/>
                        <a:gd name="T8" fmla="*/ 18 w 73"/>
                        <a:gd name="T9" fmla="*/ 2 h 37"/>
                        <a:gd name="T10" fmla="*/ 16 w 73"/>
                        <a:gd name="T11" fmla="*/ 1 h 37"/>
                        <a:gd name="T12" fmla="*/ 14 w 73"/>
                        <a:gd name="T13" fmla="*/ 0 h 37"/>
                        <a:gd name="T14" fmla="*/ 12 w 73"/>
                        <a:gd name="T15" fmla="*/ 0 h 37"/>
                        <a:gd name="T16" fmla="*/ 11 w 73"/>
                        <a:gd name="T17" fmla="*/ 0 h 37"/>
                        <a:gd name="T18" fmla="*/ 8 w 73"/>
                        <a:gd name="T19" fmla="*/ 0 h 37"/>
                        <a:gd name="T20" fmla="*/ 7 w 73"/>
                        <a:gd name="T21" fmla="*/ 0 h 37"/>
                        <a:gd name="T22" fmla="*/ 5 w 73"/>
                        <a:gd name="T23" fmla="*/ 1 h 37"/>
                        <a:gd name="T24" fmla="*/ 3 w 73"/>
                        <a:gd name="T25" fmla="*/ 2 h 37"/>
                        <a:gd name="T26" fmla="*/ 2 w 73"/>
                        <a:gd name="T27" fmla="*/ 3 h 37"/>
                        <a:gd name="T28" fmla="*/ 1 w 73"/>
                        <a:gd name="T29" fmla="*/ 4 h 37"/>
                        <a:gd name="T30" fmla="*/ 0 w 73"/>
                        <a:gd name="T31" fmla="*/ 5 h 37"/>
                        <a:gd name="T32" fmla="*/ 0 w 73"/>
                        <a:gd name="T33" fmla="*/ 7 h 37"/>
                        <a:gd name="T34" fmla="*/ 21 w 73"/>
                        <a:gd name="T35" fmla="*/ 7 h 3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73" h="37">
                          <a:moveTo>
                            <a:pt x="73" y="37"/>
                          </a:moveTo>
                          <a:lnTo>
                            <a:pt x="72" y="28"/>
                          </a:lnTo>
                          <a:lnTo>
                            <a:pt x="69" y="20"/>
                          </a:lnTo>
                          <a:lnTo>
                            <a:pt x="66" y="14"/>
                          </a:lnTo>
                          <a:lnTo>
                            <a:pt x="61" y="9"/>
                          </a:lnTo>
                          <a:lnTo>
                            <a:pt x="56" y="5"/>
                          </a:lnTo>
                          <a:lnTo>
                            <a:pt x="49" y="2"/>
                          </a:lnTo>
                          <a:lnTo>
                            <a:pt x="43" y="0"/>
                          </a:lnTo>
                          <a:lnTo>
                            <a:pt x="37" y="0"/>
                          </a:lnTo>
                          <a:lnTo>
                            <a:pt x="29" y="0"/>
                          </a:lnTo>
                          <a:lnTo>
                            <a:pt x="23" y="2"/>
                          </a:lnTo>
                          <a:lnTo>
                            <a:pt x="17" y="5"/>
                          </a:lnTo>
                          <a:lnTo>
                            <a:pt x="12" y="9"/>
                          </a:lnTo>
                          <a:lnTo>
                            <a:pt x="7" y="14"/>
                          </a:lnTo>
                          <a:lnTo>
                            <a:pt x="3" y="20"/>
                          </a:lnTo>
                          <a:lnTo>
                            <a:pt x="1" y="28"/>
                          </a:lnTo>
                          <a:lnTo>
                            <a:pt x="0" y="37"/>
                          </a:lnTo>
                          <a:lnTo>
                            <a:pt x="73" y="3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14" name="Freeform 36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763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1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1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8"/>
                          </a:lnTo>
                          <a:lnTo>
                            <a:pt x="2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8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15" name="Rectangle 368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770" y="2448"/>
                      <a:ext cx="12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16" name="Freeform 36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899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5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7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7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5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10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5" y="4"/>
                          </a:lnTo>
                          <a:lnTo>
                            <a:pt x="10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17" name="Freeform 37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892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0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0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2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8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18" name="Rectangle 371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899" y="2448"/>
                      <a:ext cx="12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19" name="Freeform 37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028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5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7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7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5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6" y="46"/>
                          </a:lnTo>
                          <a:lnTo>
                            <a:pt x="11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5" y="4"/>
                          </a:lnTo>
                          <a:lnTo>
                            <a:pt x="11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20" name="Freeform 37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634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2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0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0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2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2" y="2"/>
                          </a:lnTo>
                          <a:lnTo>
                            <a:pt x="8" y="4"/>
                          </a:lnTo>
                          <a:lnTo>
                            <a:pt x="5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5" y="39"/>
                          </a:lnTo>
                          <a:lnTo>
                            <a:pt x="8" y="42"/>
                          </a:lnTo>
                          <a:lnTo>
                            <a:pt x="12" y="44"/>
                          </a:lnTo>
                          <a:lnTo>
                            <a:pt x="18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21" name="Rectangle 37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642" y="2448"/>
                      <a:ext cx="12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22" name="Freeform 37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770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5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7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7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5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6" y="46"/>
                          </a:lnTo>
                          <a:lnTo>
                            <a:pt x="10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5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23" name="Freeform 37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899" y="1975"/>
                      <a:ext cx="43" cy="14"/>
                    </a:xfrm>
                    <a:custGeom>
                      <a:avLst/>
                      <a:gdLst>
                        <a:gd name="T0" fmla="*/ 0 w 116"/>
                        <a:gd name="T1" fmla="*/ 14 h 46"/>
                        <a:gd name="T2" fmla="*/ 10 w 116"/>
                        <a:gd name="T3" fmla="*/ 14 h 46"/>
                        <a:gd name="T4" fmla="*/ 19 w 116"/>
                        <a:gd name="T5" fmla="*/ 13 h 46"/>
                        <a:gd name="T6" fmla="*/ 26 w 116"/>
                        <a:gd name="T7" fmla="*/ 13 h 46"/>
                        <a:gd name="T8" fmla="*/ 32 w 116"/>
                        <a:gd name="T9" fmla="*/ 12 h 46"/>
                        <a:gd name="T10" fmla="*/ 37 w 116"/>
                        <a:gd name="T11" fmla="*/ 11 h 46"/>
                        <a:gd name="T12" fmla="*/ 40 w 116"/>
                        <a:gd name="T13" fmla="*/ 9 h 46"/>
                        <a:gd name="T14" fmla="*/ 42 w 116"/>
                        <a:gd name="T15" fmla="*/ 9 h 46"/>
                        <a:gd name="T16" fmla="*/ 42 w 116"/>
                        <a:gd name="T17" fmla="*/ 8 h 46"/>
                        <a:gd name="T18" fmla="*/ 43 w 116"/>
                        <a:gd name="T19" fmla="*/ 8 h 46"/>
                        <a:gd name="T20" fmla="*/ 43 w 116"/>
                        <a:gd name="T21" fmla="*/ 7 h 46"/>
                        <a:gd name="T22" fmla="*/ 43 w 116"/>
                        <a:gd name="T23" fmla="*/ 6 h 46"/>
                        <a:gd name="T24" fmla="*/ 42 w 116"/>
                        <a:gd name="T25" fmla="*/ 5 h 46"/>
                        <a:gd name="T26" fmla="*/ 42 w 116"/>
                        <a:gd name="T27" fmla="*/ 5 h 46"/>
                        <a:gd name="T28" fmla="*/ 40 w 116"/>
                        <a:gd name="T29" fmla="*/ 4 h 46"/>
                        <a:gd name="T30" fmla="*/ 37 w 116"/>
                        <a:gd name="T31" fmla="*/ 3 h 46"/>
                        <a:gd name="T32" fmla="*/ 32 w 116"/>
                        <a:gd name="T33" fmla="*/ 2 h 46"/>
                        <a:gd name="T34" fmla="*/ 26 w 116"/>
                        <a:gd name="T35" fmla="*/ 1 h 46"/>
                        <a:gd name="T36" fmla="*/ 19 w 116"/>
                        <a:gd name="T37" fmla="*/ 1 h 46"/>
                        <a:gd name="T38" fmla="*/ 10 w 116"/>
                        <a:gd name="T39" fmla="*/ 0 h 46"/>
                        <a:gd name="T40" fmla="*/ 0 w 116"/>
                        <a:gd name="T41" fmla="*/ 0 h 46"/>
                        <a:gd name="T42" fmla="*/ 0 w 116"/>
                        <a:gd name="T43" fmla="*/ 14 h 4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0" t="0" r="r" b="b"/>
                      <a:pathLst>
                        <a:path w="116" h="46">
                          <a:moveTo>
                            <a:pt x="0" y="46"/>
                          </a:moveTo>
                          <a:lnTo>
                            <a:pt x="27" y="46"/>
                          </a:lnTo>
                          <a:lnTo>
                            <a:pt x="51" y="44"/>
                          </a:lnTo>
                          <a:lnTo>
                            <a:pt x="71" y="42"/>
                          </a:lnTo>
                          <a:lnTo>
                            <a:pt x="86" y="38"/>
                          </a:lnTo>
                          <a:lnTo>
                            <a:pt x="99" y="35"/>
                          </a:lnTo>
                          <a:lnTo>
                            <a:pt x="108" y="31"/>
                          </a:lnTo>
                          <a:lnTo>
                            <a:pt x="112" y="29"/>
                          </a:lnTo>
                          <a:lnTo>
                            <a:pt x="114" y="27"/>
                          </a:lnTo>
                          <a:lnTo>
                            <a:pt x="116" y="25"/>
                          </a:lnTo>
                          <a:lnTo>
                            <a:pt x="116" y="23"/>
                          </a:lnTo>
                          <a:lnTo>
                            <a:pt x="116" y="21"/>
                          </a:lnTo>
                          <a:lnTo>
                            <a:pt x="114" y="18"/>
                          </a:lnTo>
                          <a:lnTo>
                            <a:pt x="112" y="16"/>
                          </a:lnTo>
                          <a:lnTo>
                            <a:pt x="108" y="14"/>
                          </a:lnTo>
                          <a:lnTo>
                            <a:pt x="99" y="10"/>
                          </a:lnTo>
                          <a:lnTo>
                            <a:pt x="86" y="7"/>
                          </a:lnTo>
                          <a:lnTo>
                            <a:pt x="71" y="4"/>
                          </a:lnTo>
                          <a:lnTo>
                            <a:pt x="51" y="2"/>
                          </a:lnTo>
                          <a:lnTo>
                            <a:pt x="27" y="1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24" name="Rectangle 377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270" y="1975"/>
                      <a:ext cx="629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25" name="Freeform 37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234" y="1975"/>
                      <a:ext cx="36" cy="14"/>
                    </a:xfrm>
                    <a:custGeom>
                      <a:avLst/>
                      <a:gdLst>
                        <a:gd name="T0" fmla="*/ 36 w 116"/>
                        <a:gd name="T1" fmla="*/ 0 h 46"/>
                        <a:gd name="T2" fmla="*/ 28 w 116"/>
                        <a:gd name="T3" fmla="*/ 0 h 46"/>
                        <a:gd name="T4" fmla="*/ 20 w 116"/>
                        <a:gd name="T5" fmla="*/ 1 h 46"/>
                        <a:gd name="T6" fmla="*/ 14 w 116"/>
                        <a:gd name="T7" fmla="*/ 1 h 46"/>
                        <a:gd name="T8" fmla="*/ 9 w 116"/>
                        <a:gd name="T9" fmla="*/ 2 h 46"/>
                        <a:gd name="T10" fmla="*/ 5 w 116"/>
                        <a:gd name="T11" fmla="*/ 3 h 46"/>
                        <a:gd name="T12" fmla="*/ 2 w 116"/>
                        <a:gd name="T13" fmla="*/ 4 h 46"/>
                        <a:gd name="T14" fmla="*/ 2 w 116"/>
                        <a:gd name="T15" fmla="*/ 5 h 46"/>
                        <a:gd name="T16" fmla="*/ 1 w 116"/>
                        <a:gd name="T17" fmla="*/ 5 h 46"/>
                        <a:gd name="T18" fmla="*/ 0 w 116"/>
                        <a:gd name="T19" fmla="*/ 6 h 46"/>
                        <a:gd name="T20" fmla="*/ 0 w 116"/>
                        <a:gd name="T21" fmla="*/ 7 h 46"/>
                        <a:gd name="T22" fmla="*/ 0 w 116"/>
                        <a:gd name="T23" fmla="*/ 8 h 46"/>
                        <a:gd name="T24" fmla="*/ 1 w 116"/>
                        <a:gd name="T25" fmla="*/ 8 h 46"/>
                        <a:gd name="T26" fmla="*/ 2 w 116"/>
                        <a:gd name="T27" fmla="*/ 9 h 46"/>
                        <a:gd name="T28" fmla="*/ 2 w 116"/>
                        <a:gd name="T29" fmla="*/ 9 h 46"/>
                        <a:gd name="T30" fmla="*/ 5 w 116"/>
                        <a:gd name="T31" fmla="*/ 11 h 46"/>
                        <a:gd name="T32" fmla="*/ 9 w 116"/>
                        <a:gd name="T33" fmla="*/ 12 h 46"/>
                        <a:gd name="T34" fmla="*/ 14 w 116"/>
                        <a:gd name="T35" fmla="*/ 13 h 46"/>
                        <a:gd name="T36" fmla="*/ 20 w 116"/>
                        <a:gd name="T37" fmla="*/ 13 h 46"/>
                        <a:gd name="T38" fmla="*/ 28 w 116"/>
                        <a:gd name="T39" fmla="*/ 14 h 46"/>
                        <a:gd name="T40" fmla="*/ 36 w 116"/>
                        <a:gd name="T41" fmla="*/ 14 h 46"/>
                        <a:gd name="T42" fmla="*/ 36 w 116"/>
                        <a:gd name="T43" fmla="*/ 0 h 4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0" t="0" r="r" b="b"/>
                      <a:pathLst>
                        <a:path w="116" h="46">
                          <a:moveTo>
                            <a:pt x="116" y="0"/>
                          </a:moveTo>
                          <a:lnTo>
                            <a:pt x="89" y="1"/>
                          </a:lnTo>
                          <a:lnTo>
                            <a:pt x="66" y="2"/>
                          </a:lnTo>
                          <a:lnTo>
                            <a:pt x="46" y="4"/>
                          </a:lnTo>
                          <a:lnTo>
                            <a:pt x="29" y="7"/>
                          </a:lnTo>
                          <a:lnTo>
                            <a:pt x="16" y="10"/>
                          </a:lnTo>
                          <a:lnTo>
                            <a:pt x="8" y="14"/>
                          </a:lnTo>
                          <a:lnTo>
                            <a:pt x="5" y="16"/>
                          </a:lnTo>
                          <a:lnTo>
                            <a:pt x="2" y="18"/>
                          </a:lnTo>
                          <a:lnTo>
                            <a:pt x="0" y="21"/>
                          </a:lnTo>
                          <a:lnTo>
                            <a:pt x="0" y="23"/>
                          </a:lnTo>
                          <a:lnTo>
                            <a:pt x="0" y="25"/>
                          </a:lnTo>
                          <a:lnTo>
                            <a:pt x="2" y="27"/>
                          </a:lnTo>
                          <a:lnTo>
                            <a:pt x="5" y="29"/>
                          </a:lnTo>
                          <a:lnTo>
                            <a:pt x="8" y="31"/>
                          </a:lnTo>
                          <a:lnTo>
                            <a:pt x="16" y="35"/>
                          </a:lnTo>
                          <a:lnTo>
                            <a:pt x="29" y="38"/>
                          </a:lnTo>
                          <a:lnTo>
                            <a:pt x="46" y="42"/>
                          </a:lnTo>
                          <a:lnTo>
                            <a:pt x="66" y="44"/>
                          </a:lnTo>
                          <a:lnTo>
                            <a:pt x="89" y="46"/>
                          </a:lnTo>
                          <a:lnTo>
                            <a:pt x="116" y="46"/>
                          </a:lnTo>
                          <a:lnTo>
                            <a:pt x="116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26" name="Freeform 37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028" y="197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5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9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5 h 46"/>
                        <a:gd name="T20" fmla="*/ 7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5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6"/>
                          </a:lnTo>
                          <a:lnTo>
                            <a:pt x="11" y="44"/>
                          </a:lnTo>
                          <a:lnTo>
                            <a:pt x="15" y="42"/>
                          </a:lnTo>
                          <a:lnTo>
                            <a:pt x="18" y="38"/>
                          </a:lnTo>
                          <a:lnTo>
                            <a:pt x="20" y="35"/>
                          </a:lnTo>
                          <a:lnTo>
                            <a:pt x="22" y="31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8"/>
                          </a:lnTo>
                          <a:lnTo>
                            <a:pt x="22" y="14"/>
                          </a:lnTo>
                          <a:lnTo>
                            <a:pt x="20" y="10"/>
                          </a:lnTo>
                          <a:lnTo>
                            <a:pt x="18" y="7"/>
                          </a:lnTo>
                          <a:lnTo>
                            <a:pt x="15" y="4"/>
                          </a:lnTo>
                          <a:lnTo>
                            <a:pt x="11" y="2"/>
                          </a:lnTo>
                          <a:lnTo>
                            <a:pt x="6" y="1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27" name="Rectangle 380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899" y="1975"/>
                      <a:ext cx="129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28" name="Freeform 38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892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4 h 46"/>
                        <a:gd name="T14" fmla="*/ 0 w 23"/>
                        <a:gd name="T15" fmla="*/ 5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8" y="1"/>
                          </a:lnTo>
                          <a:lnTo>
                            <a:pt x="12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0"/>
                          </a:lnTo>
                          <a:lnTo>
                            <a:pt x="1" y="14"/>
                          </a:lnTo>
                          <a:lnTo>
                            <a:pt x="0" y="18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1"/>
                          </a:lnTo>
                          <a:lnTo>
                            <a:pt x="3" y="35"/>
                          </a:lnTo>
                          <a:lnTo>
                            <a:pt x="6" y="38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8" y="46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29" name="Freeform 38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55" y="2448"/>
                      <a:ext cx="7" cy="21"/>
                    </a:xfrm>
                    <a:custGeom>
                      <a:avLst/>
                      <a:gdLst>
                        <a:gd name="T0" fmla="*/ 7 w 24"/>
                        <a:gd name="T1" fmla="*/ 0 h 47"/>
                        <a:gd name="T2" fmla="*/ 5 w 24"/>
                        <a:gd name="T3" fmla="*/ 0 h 47"/>
                        <a:gd name="T4" fmla="*/ 4 w 24"/>
                        <a:gd name="T5" fmla="*/ 1 h 47"/>
                        <a:gd name="T6" fmla="*/ 3 w 24"/>
                        <a:gd name="T7" fmla="*/ 2 h 47"/>
                        <a:gd name="T8" fmla="*/ 2 w 24"/>
                        <a:gd name="T9" fmla="*/ 4 h 47"/>
                        <a:gd name="T10" fmla="*/ 1 w 24"/>
                        <a:gd name="T11" fmla="*/ 5 h 47"/>
                        <a:gd name="T12" fmla="*/ 0 w 24"/>
                        <a:gd name="T13" fmla="*/ 7 h 47"/>
                        <a:gd name="T14" fmla="*/ 0 w 24"/>
                        <a:gd name="T15" fmla="*/ 8 h 47"/>
                        <a:gd name="T16" fmla="*/ 0 w 24"/>
                        <a:gd name="T17" fmla="*/ 10 h 47"/>
                        <a:gd name="T18" fmla="*/ 0 w 24"/>
                        <a:gd name="T19" fmla="*/ 13 h 47"/>
                        <a:gd name="T20" fmla="*/ 0 w 24"/>
                        <a:gd name="T21" fmla="*/ 14 h 47"/>
                        <a:gd name="T22" fmla="*/ 1 w 24"/>
                        <a:gd name="T23" fmla="*/ 16 h 47"/>
                        <a:gd name="T24" fmla="*/ 2 w 24"/>
                        <a:gd name="T25" fmla="*/ 17 h 47"/>
                        <a:gd name="T26" fmla="*/ 3 w 24"/>
                        <a:gd name="T27" fmla="*/ 19 h 47"/>
                        <a:gd name="T28" fmla="*/ 4 w 24"/>
                        <a:gd name="T29" fmla="*/ 20 h 47"/>
                        <a:gd name="T30" fmla="*/ 5 w 24"/>
                        <a:gd name="T31" fmla="*/ 21 h 47"/>
                        <a:gd name="T32" fmla="*/ 7 w 24"/>
                        <a:gd name="T33" fmla="*/ 21 h 47"/>
                        <a:gd name="T34" fmla="*/ 7 w 24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7">
                          <a:moveTo>
                            <a:pt x="24" y="0"/>
                          </a:moveTo>
                          <a:lnTo>
                            <a:pt x="18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4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4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8" y="46"/>
                          </a:lnTo>
                          <a:lnTo>
                            <a:pt x="24" y="47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30" name="Rectangle 383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663" y="2448"/>
                      <a:ext cx="100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31" name="Freeform 38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763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4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6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6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4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9" y="44"/>
                          </a:lnTo>
                          <a:lnTo>
                            <a:pt x="13" y="42"/>
                          </a:lnTo>
                          <a:lnTo>
                            <a:pt x="16" y="39"/>
                          </a:lnTo>
                          <a:lnTo>
                            <a:pt x="20" y="36"/>
                          </a:lnTo>
                          <a:lnTo>
                            <a:pt x="21" y="32"/>
                          </a:lnTo>
                          <a:lnTo>
                            <a:pt x="22" y="28"/>
                          </a:lnTo>
                          <a:lnTo>
                            <a:pt x="23" y="23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20" y="11"/>
                          </a:lnTo>
                          <a:lnTo>
                            <a:pt x="16" y="8"/>
                          </a:lnTo>
                          <a:lnTo>
                            <a:pt x="13" y="4"/>
                          </a:lnTo>
                          <a:lnTo>
                            <a:pt x="9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32" name="Freeform 38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763" y="197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6 w 23"/>
                        <a:gd name="T13" fmla="*/ 9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5 h 46"/>
                        <a:gd name="T20" fmla="*/ 6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6"/>
                          </a:lnTo>
                          <a:lnTo>
                            <a:pt x="9" y="44"/>
                          </a:lnTo>
                          <a:lnTo>
                            <a:pt x="13" y="42"/>
                          </a:lnTo>
                          <a:lnTo>
                            <a:pt x="16" y="38"/>
                          </a:lnTo>
                          <a:lnTo>
                            <a:pt x="20" y="35"/>
                          </a:lnTo>
                          <a:lnTo>
                            <a:pt x="21" y="31"/>
                          </a:lnTo>
                          <a:lnTo>
                            <a:pt x="22" y="27"/>
                          </a:lnTo>
                          <a:lnTo>
                            <a:pt x="23" y="23"/>
                          </a:lnTo>
                          <a:lnTo>
                            <a:pt x="22" y="18"/>
                          </a:lnTo>
                          <a:lnTo>
                            <a:pt x="21" y="14"/>
                          </a:lnTo>
                          <a:lnTo>
                            <a:pt x="20" y="10"/>
                          </a:lnTo>
                          <a:lnTo>
                            <a:pt x="16" y="7"/>
                          </a:lnTo>
                          <a:lnTo>
                            <a:pt x="13" y="4"/>
                          </a:lnTo>
                          <a:lnTo>
                            <a:pt x="9" y="2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33" name="Rectangle 386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655" y="1975"/>
                      <a:ext cx="107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34" name="Freeform 38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48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4 h 46"/>
                        <a:gd name="T14" fmla="*/ 0 w 23"/>
                        <a:gd name="T15" fmla="*/ 5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1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0"/>
                          </a:lnTo>
                          <a:lnTo>
                            <a:pt x="1" y="14"/>
                          </a:lnTo>
                          <a:lnTo>
                            <a:pt x="0" y="18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1"/>
                          </a:lnTo>
                          <a:lnTo>
                            <a:pt x="3" y="35"/>
                          </a:lnTo>
                          <a:lnTo>
                            <a:pt x="6" y="38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6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35" name="Freeform 38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270" y="1975"/>
                      <a:ext cx="14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3 w 23"/>
                        <a:gd name="T3" fmla="*/ 14 h 46"/>
                        <a:gd name="T4" fmla="*/ 6 w 23"/>
                        <a:gd name="T5" fmla="*/ 13 h 46"/>
                        <a:gd name="T6" fmla="*/ 9 w 23"/>
                        <a:gd name="T7" fmla="*/ 13 h 46"/>
                        <a:gd name="T8" fmla="*/ 11 w 23"/>
                        <a:gd name="T9" fmla="*/ 12 h 46"/>
                        <a:gd name="T10" fmla="*/ 12 w 23"/>
                        <a:gd name="T11" fmla="*/ 11 h 46"/>
                        <a:gd name="T12" fmla="*/ 13 w 23"/>
                        <a:gd name="T13" fmla="*/ 9 h 46"/>
                        <a:gd name="T14" fmla="*/ 14 w 23"/>
                        <a:gd name="T15" fmla="*/ 8 h 46"/>
                        <a:gd name="T16" fmla="*/ 14 w 23"/>
                        <a:gd name="T17" fmla="*/ 7 h 46"/>
                        <a:gd name="T18" fmla="*/ 14 w 23"/>
                        <a:gd name="T19" fmla="*/ 5 h 46"/>
                        <a:gd name="T20" fmla="*/ 13 w 23"/>
                        <a:gd name="T21" fmla="*/ 4 h 46"/>
                        <a:gd name="T22" fmla="*/ 12 w 23"/>
                        <a:gd name="T23" fmla="*/ 3 h 46"/>
                        <a:gd name="T24" fmla="*/ 11 w 23"/>
                        <a:gd name="T25" fmla="*/ 2 h 46"/>
                        <a:gd name="T26" fmla="*/ 9 w 23"/>
                        <a:gd name="T27" fmla="*/ 1 h 46"/>
                        <a:gd name="T28" fmla="*/ 6 w 23"/>
                        <a:gd name="T29" fmla="*/ 1 h 46"/>
                        <a:gd name="T30" fmla="*/ 3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6"/>
                          </a:lnTo>
                          <a:lnTo>
                            <a:pt x="10" y="44"/>
                          </a:lnTo>
                          <a:lnTo>
                            <a:pt x="15" y="42"/>
                          </a:lnTo>
                          <a:lnTo>
                            <a:pt x="18" y="38"/>
                          </a:lnTo>
                          <a:lnTo>
                            <a:pt x="20" y="35"/>
                          </a:lnTo>
                          <a:lnTo>
                            <a:pt x="22" y="31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8"/>
                          </a:lnTo>
                          <a:lnTo>
                            <a:pt x="22" y="14"/>
                          </a:lnTo>
                          <a:lnTo>
                            <a:pt x="20" y="10"/>
                          </a:lnTo>
                          <a:lnTo>
                            <a:pt x="18" y="7"/>
                          </a:lnTo>
                          <a:lnTo>
                            <a:pt x="15" y="4"/>
                          </a:lnTo>
                          <a:lnTo>
                            <a:pt x="10" y="2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36" name="Rectangle 389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149" y="1975"/>
                      <a:ext cx="121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37" name="Freeform 39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141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1 w 23"/>
                        <a:gd name="T13" fmla="*/ 4 h 46"/>
                        <a:gd name="T14" fmla="*/ 0 w 23"/>
                        <a:gd name="T15" fmla="*/ 5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1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1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0"/>
                          </a:lnTo>
                          <a:lnTo>
                            <a:pt x="2" y="14"/>
                          </a:lnTo>
                          <a:lnTo>
                            <a:pt x="1" y="18"/>
                          </a:lnTo>
                          <a:lnTo>
                            <a:pt x="0" y="23"/>
                          </a:lnTo>
                          <a:lnTo>
                            <a:pt x="1" y="27"/>
                          </a:lnTo>
                          <a:lnTo>
                            <a:pt x="2" y="31"/>
                          </a:lnTo>
                          <a:lnTo>
                            <a:pt x="3" y="35"/>
                          </a:lnTo>
                          <a:lnTo>
                            <a:pt x="6" y="38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6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38" name="Freeform 39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141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1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1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8"/>
                          </a:lnTo>
                          <a:lnTo>
                            <a:pt x="2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39" name="Rectangle 392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149" y="2448"/>
                      <a:ext cx="121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40" name="Freeform 39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270" y="2448"/>
                      <a:ext cx="14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3 w 23"/>
                        <a:gd name="T3" fmla="*/ 21 h 47"/>
                        <a:gd name="T4" fmla="*/ 6 w 23"/>
                        <a:gd name="T5" fmla="*/ 20 h 47"/>
                        <a:gd name="T6" fmla="*/ 9 w 23"/>
                        <a:gd name="T7" fmla="*/ 19 h 47"/>
                        <a:gd name="T8" fmla="*/ 11 w 23"/>
                        <a:gd name="T9" fmla="*/ 17 h 47"/>
                        <a:gd name="T10" fmla="*/ 12 w 23"/>
                        <a:gd name="T11" fmla="*/ 16 h 47"/>
                        <a:gd name="T12" fmla="*/ 13 w 23"/>
                        <a:gd name="T13" fmla="*/ 14 h 47"/>
                        <a:gd name="T14" fmla="*/ 14 w 23"/>
                        <a:gd name="T15" fmla="*/ 13 h 47"/>
                        <a:gd name="T16" fmla="*/ 14 w 23"/>
                        <a:gd name="T17" fmla="*/ 10 h 47"/>
                        <a:gd name="T18" fmla="*/ 14 w 23"/>
                        <a:gd name="T19" fmla="*/ 8 h 47"/>
                        <a:gd name="T20" fmla="*/ 13 w 23"/>
                        <a:gd name="T21" fmla="*/ 7 h 47"/>
                        <a:gd name="T22" fmla="*/ 12 w 23"/>
                        <a:gd name="T23" fmla="*/ 5 h 47"/>
                        <a:gd name="T24" fmla="*/ 11 w 23"/>
                        <a:gd name="T25" fmla="*/ 4 h 47"/>
                        <a:gd name="T26" fmla="*/ 9 w 23"/>
                        <a:gd name="T27" fmla="*/ 2 h 47"/>
                        <a:gd name="T28" fmla="*/ 6 w 23"/>
                        <a:gd name="T29" fmla="*/ 1 h 47"/>
                        <a:gd name="T30" fmla="*/ 3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10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5" y="4"/>
                          </a:lnTo>
                          <a:lnTo>
                            <a:pt x="10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41" name="Freeform 39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392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1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1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8"/>
                          </a:lnTo>
                          <a:lnTo>
                            <a:pt x="2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8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42" name="Rectangle 395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399" y="2448"/>
                      <a:ext cx="12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43" name="Freeform 39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527" y="2448"/>
                      <a:ext cx="0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0 w 23"/>
                        <a:gd name="T3" fmla="*/ 21 h 47"/>
                        <a:gd name="T4" fmla="*/ 0 w 23"/>
                        <a:gd name="T5" fmla="*/ 20 h 47"/>
                        <a:gd name="T6" fmla="*/ 1 w 23"/>
                        <a:gd name="T7" fmla="*/ 19 h 47"/>
                        <a:gd name="T8" fmla="*/ 1 w 23"/>
                        <a:gd name="T9" fmla="*/ 17 h 47"/>
                        <a:gd name="T10" fmla="*/ 1 w 23"/>
                        <a:gd name="T11" fmla="*/ 16 h 47"/>
                        <a:gd name="T12" fmla="*/ 1 w 23"/>
                        <a:gd name="T13" fmla="*/ 14 h 47"/>
                        <a:gd name="T14" fmla="*/ 1 w 23"/>
                        <a:gd name="T15" fmla="*/ 13 h 47"/>
                        <a:gd name="T16" fmla="*/ 1 w 23"/>
                        <a:gd name="T17" fmla="*/ 10 h 47"/>
                        <a:gd name="T18" fmla="*/ 1 w 23"/>
                        <a:gd name="T19" fmla="*/ 8 h 47"/>
                        <a:gd name="T20" fmla="*/ 1 w 23"/>
                        <a:gd name="T21" fmla="*/ 7 h 47"/>
                        <a:gd name="T22" fmla="*/ 1 w 23"/>
                        <a:gd name="T23" fmla="*/ 5 h 47"/>
                        <a:gd name="T24" fmla="*/ 1 w 23"/>
                        <a:gd name="T25" fmla="*/ 4 h 47"/>
                        <a:gd name="T26" fmla="*/ 1 w 23"/>
                        <a:gd name="T27" fmla="*/ 2 h 47"/>
                        <a:gd name="T28" fmla="*/ 0 w 23"/>
                        <a:gd name="T29" fmla="*/ 1 h 47"/>
                        <a:gd name="T30" fmla="*/ 0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10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5" y="4"/>
                          </a:lnTo>
                          <a:lnTo>
                            <a:pt x="10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44" name="Freeform 39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263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0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0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2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7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45" name="Rectangle 398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270" y="2448"/>
                      <a:ext cx="12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46" name="Freeform 39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399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5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7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7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5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6" y="46"/>
                          </a:lnTo>
                          <a:lnTo>
                            <a:pt x="10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5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47" name="Freeform 40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884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0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0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2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7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48" name="Rectangle 401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891" y="2448"/>
                      <a:ext cx="12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49" name="Freeform 40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020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4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6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6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4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9" y="44"/>
                          </a:lnTo>
                          <a:lnTo>
                            <a:pt x="13" y="42"/>
                          </a:lnTo>
                          <a:lnTo>
                            <a:pt x="17" y="39"/>
                          </a:lnTo>
                          <a:lnTo>
                            <a:pt x="20" y="36"/>
                          </a:lnTo>
                          <a:lnTo>
                            <a:pt x="21" y="32"/>
                          </a:lnTo>
                          <a:lnTo>
                            <a:pt x="22" y="28"/>
                          </a:lnTo>
                          <a:lnTo>
                            <a:pt x="23" y="23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20" y="11"/>
                          </a:lnTo>
                          <a:lnTo>
                            <a:pt x="17" y="8"/>
                          </a:lnTo>
                          <a:lnTo>
                            <a:pt x="13" y="4"/>
                          </a:lnTo>
                          <a:lnTo>
                            <a:pt x="9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50" name="Freeform 40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013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2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0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0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2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2" y="2"/>
                          </a:lnTo>
                          <a:lnTo>
                            <a:pt x="8" y="4"/>
                          </a:lnTo>
                          <a:lnTo>
                            <a:pt x="5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5" y="39"/>
                          </a:lnTo>
                          <a:lnTo>
                            <a:pt x="8" y="42"/>
                          </a:lnTo>
                          <a:lnTo>
                            <a:pt x="12" y="44"/>
                          </a:lnTo>
                          <a:lnTo>
                            <a:pt x="17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51" name="Rectangle 40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020" y="2448"/>
                      <a:ext cx="12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52" name="Freeform 40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149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4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7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7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4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6" y="46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53" name="Freeform 40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756" y="2448"/>
                      <a:ext cx="7" cy="21"/>
                    </a:xfrm>
                    <a:custGeom>
                      <a:avLst/>
                      <a:gdLst>
                        <a:gd name="T0" fmla="*/ 7 w 24"/>
                        <a:gd name="T1" fmla="*/ 0 h 47"/>
                        <a:gd name="T2" fmla="*/ 5 w 24"/>
                        <a:gd name="T3" fmla="*/ 0 h 47"/>
                        <a:gd name="T4" fmla="*/ 4 w 24"/>
                        <a:gd name="T5" fmla="*/ 1 h 47"/>
                        <a:gd name="T6" fmla="*/ 3 w 24"/>
                        <a:gd name="T7" fmla="*/ 2 h 47"/>
                        <a:gd name="T8" fmla="*/ 2 w 24"/>
                        <a:gd name="T9" fmla="*/ 4 h 47"/>
                        <a:gd name="T10" fmla="*/ 1 w 24"/>
                        <a:gd name="T11" fmla="*/ 5 h 47"/>
                        <a:gd name="T12" fmla="*/ 0 w 24"/>
                        <a:gd name="T13" fmla="*/ 7 h 47"/>
                        <a:gd name="T14" fmla="*/ 0 w 24"/>
                        <a:gd name="T15" fmla="*/ 8 h 47"/>
                        <a:gd name="T16" fmla="*/ 0 w 24"/>
                        <a:gd name="T17" fmla="*/ 10 h 47"/>
                        <a:gd name="T18" fmla="*/ 0 w 24"/>
                        <a:gd name="T19" fmla="*/ 13 h 47"/>
                        <a:gd name="T20" fmla="*/ 0 w 24"/>
                        <a:gd name="T21" fmla="*/ 14 h 47"/>
                        <a:gd name="T22" fmla="*/ 1 w 24"/>
                        <a:gd name="T23" fmla="*/ 16 h 47"/>
                        <a:gd name="T24" fmla="*/ 2 w 24"/>
                        <a:gd name="T25" fmla="*/ 17 h 47"/>
                        <a:gd name="T26" fmla="*/ 3 w 24"/>
                        <a:gd name="T27" fmla="*/ 19 h 47"/>
                        <a:gd name="T28" fmla="*/ 4 w 24"/>
                        <a:gd name="T29" fmla="*/ 20 h 47"/>
                        <a:gd name="T30" fmla="*/ 5 w 24"/>
                        <a:gd name="T31" fmla="*/ 21 h 47"/>
                        <a:gd name="T32" fmla="*/ 7 w 24"/>
                        <a:gd name="T33" fmla="*/ 21 h 47"/>
                        <a:gd name="T34" fmla="*/ 7 w 24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7">
                          <a:moveTo>
                            <a:pt x="24" y="0"/>
                          </a:moveTo>
                          <a:lnTo>
                            <a:pt x="18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4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4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8" y="46"/>
                          </a:lnTo>
                          <a:lnTo>
                            <a:pt x="24" y="47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54" name="Rectangle 407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763" y="2448"/>
                      <a:ext cx="12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</p:grpSp>
              <p:sp>
                <p:nvSpPr>
                  <p:cNvPr id="220" name="Freeform 408"/>
                  <p:cNvSpPr>
                    <a:spLocks noChangeAspect="1"/>
                  </p:cNvSpPr>
                  <p:nvPr/>
                </p:nvSpPr>
                <p:spPr bwMode="auto">
                  <a:xfrm>
                    <a:off x="3683" y="2047"/>
                    <a:ext cx="7" cy="14"/>
                  </a:xfrm>
                  <a:custGeom>
                    <a:avLst/>
                    <a:gdLst>
                      <a:gd name="T0" fmla="*/ 0 w 23"/>
                      <a:gd name="T1" fmla="*/ 14 h 47"/>
                      <a:gd name="T2" fmla="*/ 2 w 23"/>
                      <a:gd name="T3" fmla="*/ 14 h 47"/>
                      <a:gd name="T4" fmla="*/ 3 w 23"/>
                      <a:gd name="T5" fmla="*/ 13 h 47"/>
                      <a:gd name="T6" fmla="*/ 4 w 23"/>
                      <a:gd name="T7" fmla="*/ 13 h 47"/>
                      <a:gd name="T8" fmla="*/ 5 w 23"/>
                      <a:gd name="T9" fmla="*/ 12 h 47"/>
                      <a:gd name="T10" fmla="*/ 6 w 23"/>
                      <a:gd name="T11" fmla="*/ 11 h 47"/>
                      <a:gd name="T12" fmla="*/ 7 w 23"/>
                      <a:gd name="T13" fmla="*/ 10 h 47"/>
                      <a:gd name="T14" fmla="*/ 7 w 23"/>
                      <a:gd name="T15" fmla="*/ 8 h 47"/>
                      <a:gd name="T16" fmla="*/ 7 w 23"/>
                      <a:gd name="T17" fmla="*/ 7 h 47"/>
                      <a:gd name="T18" fmla="*/ 7 w 23"/>
                      <a:gd name="T19" fmla="*/ 6 h 47"/>
                      <a:gd name="T20" fmla="*/ 7 w 23"/>
                      <a:gd name="T21" fmla="*/ 4 h 47"/>
                      <a:gd name="T22" fmla="*/ 6 w 23"/>
                      <a:gd name="T23" fmla="*/ 3 h 47"/>
                      <a:gd name="T24" fmla="*/ 5 w 23"/>
                      <a:gd name="T25" fmla="*/ 2 h 47"/>
                      <a:gd name="T26" fmla="*/ 4 w 23"/>
                      <a:gd name="T27" fmla="*/ 1 h 47"/>
                      <a:gd name="T28" fmla="*/ 3 w 23"/>
                      <a:gd name="T29" fmla="*/ 1 h 47"/>
                      <a:gd name="T30" fmla="*/ 2 w 23"/>
                      <a:gd name="T31" fmla="*/ 0 h 47"/>
                      <a:gd name="T32" fmla="*/ 0 w 23"/>
                      <a:gd name="T33" fmla="*/ 0 h 47"/>
                      <a:gd name="T34" fmla="*/ 0 w 23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0" y="47"/>
                        </a:moveTo>
                        <a:lnTo>
                          <a:pt x="5" y="46"/>
                        </a:lnTo>
                        <a:lnTo>
                          <a:pt x="10" y="44"/>
                        </a:lnTo>
                        <a:lnTo>
                          <a:pt x="14" y="42"/>
                        </a:lnTo>
                        <a:lnTo>
                          <a:pt x="18" y="39"/>
                        </a:lnTo>
                        <a:lnTo>
                          <a:pt x="20" y="36"/>
                        </a:lnTo>
                        <a:lnTo>
                          <a:pt x="22" y="32"/>
                        </a:lnTo>
                        <a:lnTo>
                          <a:pt x="23" y="28"/>
                        </a:lnTo>
                        <a:lnTo>
                          <a:pt x="23" y="23"/>
                        </a:lnTo>
                        <a:lnTo>
                          <a:pt x="23" y="19"/>
                        </a:lnTo>
                        <a:lnTo>
                          <a:pt x="22" y="15"/>
                        </a:lnTo>
                        <a:lnTo>
                          <a:pt x="20" y="11"/>
                        </a:lnTo>
                        <a:lnTo>
                          <a:pt x="18" y="8"/>
                        </a:lnTo>
                        <a:lnTo>
                          <a:pt x="14" y="4"/>
                        </a:lnTo>
                        <a:lnTo>
                          <a:pt x="10" y="2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1" name="Freeform 409"/>
                  <p:cNvSpPr>
                    <a:spLocks noChangeAspect="1"/>
                  </p:cNvSpPr>
                  <p:nvPr/>
                </p:nvSpPr>
                <p:spPr bwMode="auto">
                  <a:xfrm>
                    <a:off x="3798" y="1625"/>
                    <a:ext cx="7" cy="7"/>
                  </a:xfrm>
                  <a:custGeom>
                    <a:avLst/>
                    <a:gdLst>
                      <a:gd name="T0" fmla="*/ 0 w 23"/>
                      <a:gd name="T1" fmla="*/ 7 h 46"/>
                      <a:gd name="T2" fmla="*/ 2 w 23"/>
                      <a:gd name="T3" fmla="*/ 7 h 46"/>
                      <a:gd name="T4" fmla="*/ 3 w 23"/>
                      <a:gd name="T5" fmla="*/ 7 h 46"/>
                      <a:gd name="T6" fmla="*/ 4 w 23"/>
                      <a:gd name="T7" fmla="*/ 6 h 46"/>
                      <a:gd name="T8" fmla="*/ 5 w 23"/>
                      <a:gd name="T9" fmla="*/ 6 h 46"/>
                      <a:gd name="T10" fmla="*/ 6 w 23"/>
                      <a:gd name="T11" fmla="*/ 5 h 46"/>
                      <a:gd name="T12" fmla="*/ 6 w 23"/>
                      <a:gd name="T13" fmla="*/ 5 h 46"/>
                      <a:gd name="T14" fmla="*/ 7 w 23"/>
                      <a:gd name="T15" fmla="*/ 4 h 46"/>
                      <a:gd name="T16" fmla="*/ 7 w 23"/>
                      <a:gd name="T17" fmla="*/ 4 h 46"/>
                      <a:gd name="T18" fmla="*/ 7 w 23"/>
                      <a:gd name="T19" fmla="*/ 3 h 46"/>
                      <a:gd name="T20" fmla="*/ 6 w 23"/>
                      <a:gd name="T21" fmla="*/ 2 h 46"/>
                      <a:gd name="T22" fmla="*/ 6 w 23"/>
                      <a:gd name="T23" fmla="*/ 2 h 46"/>
                      <a:gd name="T24" fmla="*/ 5 w 23"/>
                      <a:gd name="T25" fmla="*/ 1 h 46"/>
                      <a:gd name="T26" fmla="*/ 4 w 23"/>
                      <a:gd name="T27" fmla="*/ 1 h 46"/>
                      <a:gd name="T28" fmla="*/ 3 w 23"/>
                      <a:gd name="T29" fmla="*/ 0 h 46"/>
                      <a:gd name="T30" fmla="*/ 2 w 23"/>
                      <a:gd name="T31" fmla="*/ 0 h 46"/>
                      <a:gd name="T32" fmla="*/ 0 w 23"/>
                      <a:gd name="T33" fmla="*/ 0 h 46"/>
                      <a:gd name="T34" fmla="*/ 0 w 23"/>
                      <a:gd name="T35" fmla="*/ 7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0" y="46"/>
                        </a:moveTo>
                        <a:lnTo>
                          <a:pt x="5" y="46"/>
                        </a:lnTo>
                        <a:lnTo>
                          <a:pt x="9" y="44"/>
                        </a:lnTo>
                        <a:lnTo>
                          <a:pt x="13" y="42"/>
                        </a:lnTo>
                        <a:lnTo>
                          <a:pt x="17" y="38"/>
                        </a:lnTo>
                        <a:lnTo>
                          <a:pt x="20" y="35"/>
                        </a:lnTo>
                        <a:lnTo>
                          <a:pt x="21" y="31"/>
                        </a:lnTo>
                        <a:lnTo>
                          <a:pt x="22" y="27"/>
                        </a:lnTo>
                        <a:lnTo>
                          <a:pt x="23" y="23"/>
                        </a:lnTo>
                        <a:lnTo>
                          <a:pt x="22" y="18"/>
                        </a:lnTo>
                        <a:lnTo>
                          <a:pt x="21" y="14"/>
                        </a:lnTo>
                        <a:lnTo>
                          <a:pt x="20" y="10"/>
                        </a:lnTo>
                        <a:lnTo>
                          <a:pt x="17" y="7"/>
                        </a:lnTo>
                        <a:lnTo>
                          <a:pt x="13" y="4"/>
                        </a:lnTo>
                        <a:lnTo>
                          <a:pt x="9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2" name="Rectangle 41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569" y="1625"/>
                    <a:ext cx="229" cy="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23" name="Freeform 411"/>
                  <p:cNvSpPr>
                    <a:spLocks noChangeAspect="1"/>
                  </p:cNvSpPr>
                  <p:nvPr/>
                </p:nvSpPr>
                <p:spPr bwMode="auto">
                  <a:xfrm>
                    <a:off x="3562" y="1625"/>
                    <a:ext cx="7" cy="7"/>
                  </a:xfrm>
                  <a:custGeom>
                    <a:avLst/>
                    <a:gdLst>
                      <a:gd name="T0" fmla="*/ 7 w 24"/>
                      <a:gd name="T1" fmla="*/ 0 h 46"/>
                      <a:gd name="T2" fmla="*/ 5 w 24"/>
                      <a:gd name="T3" fmla="*/ 0 h 46"/>
                      <a:gd name="T4" fmla="*/ 4 w 24"/>
                      <a:gd name="T5" fmla="*/ 0 h 46"/>
                      <a:gd name="T6" fmla="*/ 3 w 24"/>
                      <a:gd name="T7" fmla="*/ 1 h 46"/>
                      <a:gd name="T8" fmla="*/ 2 w 24"/>
                      <a:gd name="T9" fmla="*/ 1 h 46"/>
                      <a:gd name="T10" fmla="*/ 1 w 24"/>
                      <a:gd name="T11" fmla="*/ 2 h 46"/>
                      <a:gd name="T12" fmla="*/ 1 w 24"/>
                      <a:gd name="T13" fmla="*/ 2 h 46"/>
                      <a:gd name="T14" fmla="*/ 0 w 24"/>
                      <a:gd name="T15" fmla="*/ 3 h 46"/>
                      <a:gd name="T16" fmla="*/ 0 w 24"/>
                      <a:gd name="T17" fmla="*/ 4 h 46"/>
                      <a:gd name="T18" fmla="*/ 0 w 24"/>
                      <a:gd name="T19" fmla="*/ 4 h 46"/>
                      <a:gd name="T20" fmla="*/ 1 w 24"/>
                      <a:gd name="T21" fmla="*/ 5 h 46"/>
                      <a:gd name="T22" fmla="*/ 1 w 24"/>
                      <a:gd name="T23" fmla="*/ 5 h 46"/>
                      <a:gd name="T24" fmla="*/ 2 w 24"/>
                      <a:gd name="T25" fmla="*/ 6 h 46"/>
                      <a:gd name="T26" fmla="*/ 3 w 24"/>
                      <a:gd name="T27" fmla="*/ 6 h 46"/>
                      <a:gd name="T28" fmla="*/ 4 w 24"/>
                      <a:gd name="T29" fmla="*/ 7 h 46"/>
                      <a:gd name="T30" fmla="*/ 5 w 24"/>
                      <a:gd name="T31" fmla="*/ 7 h 46"/>
                      <a:gd name="T32" fmla="*/ 7 w 24"/>
                      <a:gd name="T33" fmla="*/ 7 h 46"/>
                      <a:gd name="T34" fmla="*/ 7 w 24"/>
                      <a:gd name="T35" fmla="*/ 0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6">
                        <a:moveTo>
                          <a:pt x="24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7" y="7"/>
                        </a:lnTo>
                        <a:lnTo>
                          <a:pt x="4" y="10"/>
                        </a:lnTo>
                        <a:lnTo>
                          <a:pt x="2" y="14"/>
                        </a:lnTo>
                        <a:lnTo>
                          <a:pt x="1" y="18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2" y="31"/>
                        </a:lnTo>
                        <a:lnTo>
                          <a:pt x="4" y="35"/>
                        </a:lnTo>
                        <a:lnTo>
                          <a:pt x="7" y="38"/>
                        </a:lnTo>
                        <a:lnTo>
                          <a:pt x="10" y="42"/>
                        </a:lnTo>
                        <a:lnTo>
                          <a:pt x="14" y="44"/>
                        </a:lnTo>
                        <a:lnTo>
                          <a:pt x="18" y="46"/>
                        </a:lnTo>
                        <a:lnTo>
                          <a:pt x="24" y="46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4" name="Freeform 412"/>
                  <p:cNvSpPr>
                    <a:spLocks noChangeAspect="1"/>
                  </p:cNvSpPr>
                  <p:nvPr/>
                </p:nvSpPr>
                <p:spPr bwMode="auto">
                  <a:xfrm>
                    <a:off x="3912" y="1625"/>
                    <a:ext cx="7" cy="7"/>
                  </a:xfrm>
                  <a:custGeom>
                    <a:avLst/>
                    <a:gdLst>
                      <a:gd name="T0" fmla="*/ 0 w 23"/>
                      <a:gd name="T1" fmla="*/ 7 h 46"/>
                      <a:gd name="T2" fmla="*/ 2 w 23"/>
                      <a:gd name="T3" fmla="*/ 7 h 46"/>
                      <a:gd name="T4" fmla="*/ 3 w 23"/>
                      <a:gd name="T5" fmla="*/ 7 h 46"/>
                      <a:gd name="T6" fmla="*/ 4 w 23"/>
                      <a:gd name="T7" fmla="*/ 6 h 46"/>
                      <a:gd name="T8" fmla="*/ 5 w 23"/>
                      <a:gd name="T9" fmla="*/ 6 h 46"/>
                      <a:gd name="T10" fmla="*/ 6 w 23"/>
                      <a:gd name="T11" fmla="*/ 5 h 46"/>
                      <a:gd name="T12" fmla="*/ 7 w 23"/>
                      <a:gd name="T13" fmla="*/ 5 h 46"/>
                      <a:gd name="T14" fmla="*/ 7 w 23"/>
                      <a:gd name="T15" fmla="*/ 4 h 46"/>
                      <a:gd name="T16" fmla="*/ 7 w 23"/>
                      <a:gd name="T17" fmla="*/ 4 h 46"/>
                      <a:gd name="T18" fmla="*/ 7 w 23"/>
                      <a:gd name="T19" fmla="*/ 3 h 46"/>
                      <a:gd name="T20" fmla="*/ 7 w 23"/>
                      <a:gd name="T21" fmla="*/ 2 h 46"/>
                      <a:gd name="T22" fmla="*/ 6 w 23"/>
                      <a:gd name="T23" fmla="*/ 2 h 46"/>
                      <a:gd name="T24" fmla="*/ 5 w 23"/>
                      <a:gd name="T25" fmla="*/ 1 h 46"/>
                      <a:gd name="T26" fmla="*/ 4 w 23"/>
                      <a:gd name="T27" fmla="*/ 1 h 46"/>
                      <a:gd name="T28" fmla="*/ 3 w 23"/>
                      <a:gd name="T29" fmla="*/ 0 h 46"/>
                      <a:gd name="T30" fmla="*/ 2 w 23"/>
                      <a:gd name="T31" fmla="*/ 0 h 46"/>
                      <a:gd name="T32" fmla="*/ 0 w 23"/>
                      <a:gd name="T33" fmla="*/ 0 h 46"/>
                      <a:gd name="T34" fmla="*/ 0 w 23"/>
                      <a:gd name="T35" fmla="*/ 7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0" y="46"/>
                        </a:moveTo>
                        <a:lnTo>
                          <a:pt x="6" y="46"/>
                        </a:lnTo>
                        <a:lnTo>
                          <a:pt x="10" y="44"/>
                        </a:lnTo>
                        <a:lnTo>
                          <a:pt x="14" y="42"/>
                        </a:lnTo>
                        <a:lnTo>
                          <a:pt x="18" y="38"/>
                        </a:lnTo>
                        <a:lnTo>
                          <a:pt x="20" y="35"/>
                        </a:lnTo>
                        <a:lnTo>
                          <a:pt x="22" y="31"/>
                        </a:lnTo>
                        <a:lnTo>
                          <a:pt x="23" y="27"/>
                        </a:lnTo>
                        <a:lnTo>
                          <a:pt x="23" y="23"/>
                        </a:lnTo>
                        <a:lnTo>
                          <a:pt x="23" y="18"/>
                        </a:lnTo>
                        <a:lnTo>
                          <a:pt x="22" y="14"/>
                        </a:lnTo>
                        <a:lnTo>
                          <a:pt x="20" y="10"/>
                        </a:lnTo>
                        <a:lnTo>
                          <a:pt x="18" y="7"/>
                        </a:lnTo>
                        <a:lnTo>
                          <a:pt x="14" y="4"/>
                        </a:lnTo>
                        <a:lnTo>
                          <a:pt x="10" y="2"/>
                        </a:lnTo>
                        <a:lnTo>
                          <a:pt x="6" y="1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5" name="Rectangle 41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798" y="1625"/>
                    <a:ext cx="114" cy="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26" name="Freeform 414"/>
                  <p:cNvSpPr>
                    <a:spLocks noChangeAspect="1"/>
                  </p:cNvSpPr>
                  <p:nvPr/>
                </p:nvSpPr>
                <p:spPr bwMode="auto">
                  <a:xfrm>
                    <a:off x="3791" y="1625"/>
                    <a:ext cx="7" cy="7"/>
                  </a:xfrm>
                  <a:custGeom>
                    <a:avLst/>
                    <a:gdLst>
                      <a:gd name="T0" fmla="*/ 7 w 23"/>
                      <a:gd name="T1" fmla="*/ 0 h 46"/>
                      <a:gd name="T2" fmla="*/ 5 w 23"/>
                      <a:gd name="T3" fmla="*/ 0 h 46"/>
                      <a:gd name="T4" fmla="*/ 4 w 23"/>
                      <a:gd name="T5" fmla="*/ 0 h 46"/>
                      <a:gd name="T6" fmla="*/ 2 w 23"/>
                      <a:gd name="T7" fmla="*/ 1 h 46"/>
                      <a:gd name="T8" fmla="*/ 2 w 23"/>
                      <a:gd name="T9" fmla="*/ 1 h 46"/>
                      <a:gd name="T10" fmla="*/ 1 w 23"/>
                      <a:gd name="T11" fmla="*/ 2 h 46"/>
                      <a:gd name="T12" fmla="*/ 0 w 23"/>
                      <a:gd name="T13" fmla="*/ 2 h 46"/>
                      <a:gd name="T14" fmla="*/ 0 w 23"/>
                      <a:gd name="T15" fmla="*/ 3 h 46"/>
                      <a:gd name="T16" fmla="*/ 0 w 23"/>
                      <a:gd name="T17" fmla="*/ 4 h 46"/>
                      <a:gd name="T18" fmla="*/ 0 w 23"/>
                      <a:gd name="T19" fmla="*/ 4 h 46"/>
                      <a:gd name="T20" fmla="*/ 0 w 23"/>
                      <a:gd name="T21" fmla="*/ 5 h 46"/>
                      <a:gd name="T22" fmla="*/ 1 w 23"/>
                      <a:gd name="T23" fmla="*/ 5 h 46"/>
                      <a:gd name="T24" fmla="*/ 2 w 23"/>
                      <a:gd name="T25" fmla="*/ 6 h 46"/>
                      <a:gd name="T26" fmla="*/ 2 w 23"/>
                      <a:gd name="T27" fmla="*/ 6 h 46"/>
                      <a:gd name="T28" fmla="*/ 4 w 23"/>
                      <a:gd name="T29" fmla="*/ 7 h 46"/>
                      <a:gd name="T30" fmla="*/ 5 w 23"/>
                      <a:gd name="T31" fmla="*/ 7 h 46"/>
                      <a:gd name="T32" fmla="*/ 7 w 23"/>
                      <a:gd name="T33" fmla="*/ 7 h 46"/>
                      <a:gd name="T34" fmla="*/ 7 w 23"/>
                      <a:gd name="T35" fmla="*/ 0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23" y="0"/>
                        </a:moveTo>
                        <a:lnTo>
                          <a:pt x="17" y="1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4"/>
                        </a:lnTo>
                        <a:lnTo>
                          <a:pt x="0" y="18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1"/>
                        </a:lnTo>
                        <a:lnTo>
                          <a:pt x="3" y="35"/>
                        </a:lnTo>
                        <a:lnTo>
                          <a:pt x="5" y="38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7" y="46"/>
                        </a:lnTo>
                        <a:lnTo>
                          <a:pt x="23" y="46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7" name="Freeform 415"/>
                  <p:cNvSpPr>
                    <a:spLocks noChangeAspect="1"/>
                  </p:cNvSpPr>
                  <p:nvPr/>
                </p:nvSpPr>
                <p:spPr bwMode="auto">
                  <a:xfrm>
                    <a:off x="3047" y="1453"/>
                    <a:ext cx="7" cy="7"/>
                  </a:xfrm>
                  <a:custGeom>
                    <a:avLst/>
                    <a:gdLst>
                      <a:gd name="T0" fmla="*/ 7 w 28"/>
                      <a:gd name="T1" fmla="*/ 7 h 23"/>
                      <a:gd name="T2" fmla="*/ 7 w 28"/>
                      <a:gd name="T3" fmla="*/ 5 h 23"/>
                      <a:gd name="T4" fmla="*/ 7 w 28"/>
                      <a:gd name="T5" fmla="*/ 4 h 23"/>
                      <a:gd name="T6" fmla="*/ 6 w 28"/>
                      <a:gd name="T7" fmla="*/ 3 h 23"/>
                      <a:gd name="T8" fmla="*/ 6 w 28"/>
                      <a:gd name="T9" fmla="*/ 2 h 23"/>
                      <a:gd name="T10" fmla="*/ 5 w 28"/>
                      <a:gd name="T11" fmla="*/ 1 h 23"/>
                      <a:gd name="T12" fmla="*/ 5 w 28"/>
                      <a:gd name="T13" fmla="*/ 0 h 23"/>
                      <a:gd name="T14" fmla="*/ 4 w 28"/>
                      <a:gd name="T15" fmla="*/ 0 h 23"/>
                      <a:gd name="T16" fmla="*/ 4 w 28"/>
                      <a:gd name="T17" fmla="*/ 0 h 23"/>
                      <a:gd name="T18" fmla="*/ 3 w 28"/>
                      <a:gd name="T19" fmla="*/ 0 h 23"/>
                      <a:gd name="T20" fmla="*/ 2 w 28"/>
                      <a:gd name="T21" fmla="*/ 0 h 23"/>
                      <a:gd name="T22" fmla="*/ 2 w 28"/>
                      <a:gd name="T23" fmla="*/ 1 h 23"/>
                      <a:gd name="T24" fmla="*/ 1 w 28"/>
                      <a:gd name="T25" fmla="*/ 2 h 23"/>
                      <a:gd name="T26" fmla="*/ 1 w 28"/>
                      <a:gd name="T27" fmla="*/ 3 h 23"/>
                      <a:gd name="T28" fmla="*/ 0 w 28"/>
                      <a:gd name="T29" fmla="*/ 4 h 23"/>
                      <a:gd name="T30" fmla="*/ 0 w 28"/>
                      <a:gd name="T31" fmla="*/ 5 h 23"/>
                      <a:gd name="T32" fmla="*/ 0 w 28"/>
                      <a:gd name="T33" fmla="*/ 7 h 23"/>
                      <a:gd name="T34" fmla="*/ 7 w 28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3">
                        <a:moveTo>
                          <a:pt x="28" y="23"/>
                        </a:moveTo>
                        <a:lnTo>
                          <a:pt x="27" y="17"/>
                        </a:lnTo>
                        <a:lnTo>
                          <a:pt x="26" y="13"/>
                        </a:lnTo>
                        <a:lnTo>
                          <a:pt x="25" y="9"/>
                        </a:lnTo>
                        <a:lnTo>
                          <a:pt x="22" y="5"/>
                        </a:lnTo>
                        <a:lnTo>
                          <a:pt x="20" y="3"/>
                        </a:lnTo>
                        <a:lnTo>
                          <a:pt x="18" y="1"/>
                        </a:lnTo>
                        <a:lnTo>
                          <a:pt x="16" y="0"/>
                        </a:lnTo>
                        <a:lnTo>
                          <a:pt x="14" y="0"/>
                        </a:lnTo>
                        <a:lnTo>
                          <a:pt x="11" y="0"/>
                        </a:lnTo>
                        <a:lnTo>
                          <a:pt x="9" y="1"/>
                        </a:lnTo>
                        <a:lnTo>
                          <a:pt x="7" y="3"/>
                        </a:lnTo>
                        <a:lnTo>
                          <a:pt x="5" y="5"/>
                        </a:lnTo>
                        <a:lnTo>
                          <a:pt x="2" y="9"/>
                        </a:lnTo>
                        <a:lnTo>
                          <a:pt x="1" y="13"/>
                        </a:lnTo>
                        <a:lnTo>
                          <a:pt x="0" y="17"/>
                        </a:lnTo>
                        <a:lnTo>
                          <a:pt x="0" y="23"/>
                        </a:lnTo>
                        <a:lnTo>
                          <a:pt x="2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8" name="Rectangle 41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047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29" name="Freeform 417"/>
                  <p:cNvSpPr>
                    <a:spLocks noChangeAspect="1"/>
                  </p:cNvSpPr>
                  <p:nvPr/>
                </p:nvSpPr>
                <p:spPr bwMode="auto">
                  <a:xfrm>
                    <a:off x="3047" y="1503"/>
                    <a:ext cx="7" cy="7"/>
                  </a:xfrm>
                  <a:custGeom>
                    <a:avLst/>
                    <a:gdLst>
                      <a:gd name="T0" fmla="*/ 0 w 28"/>
                      <a:gd name="T1" fmla="*/ 0 h 24"/>
                      <a:gd name="T2" fmla="*/ 0 w 28"/>
                      <a:gd name="T3" fmla="*/ 2 h 24"/>
                      <a:gd name="T4" fmla="*/ 0 w 28"/>
                      <a:gd name="T5" fmla="*/ 3 h 24"/>
                      <a:gd name="T6" fmla="*/ 1 w 28"/>
                      <a:gd name="T7" fmla="*/ 4 h 24"/>
                      <a:gd name="T8" fmla="*/ 1 w 28"/>
                      <a:gd name="T9" fmla="*/ 5 h 24"/>
                      <a:gd name="T10" fmla="*/ 2 w 28"/>
                      <a:gd name="T11" fmla="*/ 6 h 24"/>
                      <a:gd name="T12" fmla="*/ 2 w 28"/>
                      <a:gd name="T13" fmla="*/ 6 h 24"/>
                      <a:gd name="T14" fmla="*/ 3 w 28"/>
                      <a:gd name="T15" fmla="*/ 7 h 24"/>
                      <a:gd name="T16" fmla="*/ 4 w 28"/>
                      <a:gd name="T17" fmla="*/ 7 h 24"/>
                      <a:gd name="T18" fmla="*/ 4 w 28"/>
                      <a:gd name="T19" fmla="*/ 7 h 24"/>
                      <a:gd name="T20" fmla="*/ 5 w 28"/>
                      <a:gd name="T21" fmla="*/ 6 h 24"/>
                      <a:gd name="T22" fmla="*/ 5 w 28"/>
                      <a:gd name="T23" fmla="*/ 6 h 24"/>
                      <a:gd name="T24" fmla="*/ 6 w 28"/>
                      <a:gd name="T25" fmla="*/ 5 h 24"/>
                      <a:gd name="T26" fmla="*/ 6 w 28"/>
                      <a:gd name="T27" fmla="*/ 4 h 24"/>
                      <a:gd name="T28" fmla="*/ 7 w 28"/>
                      <a:gd name="T29" fmla="*/ 3 h 24"/>
                      <a:gd name="T30" fmla="*/ 7 w 28"/>
                      <a:gd name="T31" fmla="*/ 2 h 24"/>
                      <a:gd name="T32" fmla="*/ 7 w 28"/>
                      <a:gd name="T33" fmla="*/ 0 h 24"/>
                      <a:gd name="T34" fmla="*/ 0 w 28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4">
                        <a:moveTo>
                          <a:pt x="0" y="0"/>
                        </a:moveTo>
                        <a:lnTo>
                          <a:pt x="0" y="7"/>
                        </a:lnTo>
                        <a:lnTo>
                          <a:pt x="1" y="11"/>
                        </a:lnTo>
                        <a:lnTo>
                          <a:pt x="2" y="15"/>
                        </a:lnTo>
                        <a:lnTo>
                          <a:pt x="5" y="18"/>
                        </a:lnTo>
                        <a:lnTo>
                          <a:pt x="7" y="20"/>
                        </a:lnTo>
                        <a:lnTo>
                          <a:pt x="9" y="22"/>
                        </a:lnTo>
                        <a:lnTo>
                          <a:pt x="11" y="23"/>
                        </a:lnTo>
                        <a:lnTo>
                          <a:pt x="14" y="24"/>
                        </a:lnTo>
                        <a:lnTo>
                          <a:pt x="16" y="23"/>
                        </a:lnTo>
                        <a:lnTo>
                          <a:pt x="18" y="22"/>
                        </a:lnTo>
                        <a:lnTo>
                          <a:pt x="20" y="20"/>
                        </a:lnTo>
                        <a:lnTo>
                          <a:pt x="22" y="18"/>
                        </a:lnTo>
                        <a:lnTo>
                          <a:pt x="25" y="15"/>
                        </a:lnTo>
                        <a:lnTo>
                          <a:pt x="26" y="11"/>
                        </a:lnTo>
                        <a:lnTo>
                          <a:pt x="27" y="7"/>
                        </a:lnTo>
                        <a:lnTo>
                          <a:pt x="2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0" name="Freeform 418"/>
                  <p:cNvSpPr>
                    <a:spLocks noChangeAspect="1"/>
                  </p:cNvSpPr>
                  <p:nvPr/>
                </p:nvSpPr>
                <p:spPr bwMode="auto">
                  <a:xfrm>
                    <a:off x="3147" y="1453"/>
                    <a:ext cx="7" cy="7"/>
                  </a:xfrm>
                  <a:custGeom>
                    <a:avLst/>
                    <a:gdLst>
                      <a:gd name="T0" fmla="*/ 7 w 27"/>
                      <a:gd name="T1" fmla="*/ 7 h 23"/>
                      <a:gd name="T2" fmla="*/ 7 w 27"/>
                      <a:gd name="T3" fmla="*/ 5 h 23"/>
                      <a:gd name="T4" fmla="*/ 7 w 27"/>
                      <a:gd name="T5" fmla="*/ 4 h 23"/>
                      <a:gd name="T6" fmla="*/ 6 w 27"/>
                      <a:gd name="T7" fmla="*/ 3 h 23"/>
                      <a:gd name="T8" fmla="*/ 6 w 27"/>
                      <a:gd name="T9" fmla="*/ 2 h 23"/>
                      <a:gd name="T10" fmla="*/ 5 w 27"/>
                      <a:gd name="T11" fmla="*/ 1 h 23"/>
                      <a:gd name="T12" fmla="*/ 5 w 27"/>
                      <a:gd name="T13" fmla="*/ 0 h 23"/>
                      <a:gd name="T14" fmla="*/ 4 w 27"/>
                      <a:gd name="T15" fmla="*/ 0 h 23"/>
                      <a:gd name="T16" fmla="*/ 3 w 27"/>
                      <a:gd name="T17" fmla="*/ 0 h 23"/>
                      <a:gd name="T18" fmla="*/ 3 w 27"/>
                      <a:gd name="T19" fmla="*/ 0 h 23"/>
                      <a:gd name="T20" fmla="*/ 2 w 27"/>
                      <a:gd name="T21" fmla="*/ 0 h 23"/>
                      <a:gd name="T22" fmla="*/ 2 w 27"/>
                      <a:gd name="T23" fmla="*/ 1 h 23"/>
                      <a:gd name="T24" fmla="*/ 1 w 27"/>
                      <a:gd name="T25" fmla="*/ 2 h 23"/>
                      <a:gd name="T26" fmla="*/ 1 w 27"/>
                      <a:gd name="T27" fmla="*/ 3 h 23"/>
                      <a:gd name="T28" fmla="*/ 0 w 27"/>
                      <a:gd name="T29" fmla="*/ 4 h 23"/>
                      <a:gd name="T30" fmla="*/ 0 w 27"/>
                      <a:gd name="T31" fmla="*/ 5 h 23"/>
                      <a:gd name="T32" fmla="*/ 0 w 27"/>
                      <a:gd name="T33" fmla="*/ 7 h 23"/>
                      <a:gd name="T34" fmla="*/ 7 w 27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7" h="23">
                        <a:moveTo>
                          <a:pt x="27" y="23"/>
                        </a:moveTo>
                        <a:lnTo>
                          <a:pt x="27" y="17"/>
                        </a:lnTo>
                        <a:lnTo>
                          <a:pt x="26" y="13"/>
                        </a:lnTo>
                        <a:lnTo>
                          <a:pt x="25" y="9"/>
                        </a:lnTo>
                        <a:lnTo>
                          <a:pt x="23" y="5"/>
                        </a:lnTo>
                        <a:lnTo>
                          <a:pt x="21" y="3"/>
                        </a:lnTo>
                        <a:lnTo>
                          <a:pt x="18" y="1"/>
                        </a:lnTo>
                        <a:lnTo>
                          <a:pt x="16" y="0"/>
                        </a:lnTo>
                        <a:lnTo>
                          <a:pt x="13" y="0"/>
                        </a:lnTo>
                        <a:lnTo>
                          <a:pt x="11" y="0"/>
                        </a:lnTo>
                        <a:lnTo>
                          <a:pt x="9" y="1"/>
                        </a:lnTo>
                        <a:lnTo>
                          <a:pt x="6" y="3"/>
                        </a:lnTo>
                        <a:lnTo>
                          <a:pt x="4" y="5"/>
                        </a:lnTo>
                        <a:lnTo>
                          <a:pt x="3" y="9"/>
                        </a:lnTo>
                        <a:lnTo>
                          <a:pt x="1" y="13"/>
                        </a:lnTo>
                        <a:lnTo>
                          <a:pt x="1" y="17"/>
                        </a:lnTo>
                        <a:lnTo>
                          <a:pt x="0" y="23"/>
                        </a:lnTo>
                        <a:lnTo>
                          <a:pt x="27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1" name="Rectangle 41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147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32" name="Freeform 420"/>
                  <p:cNvSpPr>
                    <a:spLocks noChangeAspect="1"/>
                  </p:cNvSpPr>
                  <p:nvPr/>
                </p:nvSpPr>
                <p:spPr bwMode="auto">
                  <a:xfrm>
                    <a:off x="3147" y="1503"/>
                    <a:ext cx="7" cy="7"/>
                  </a:xfrm>
                  <a:custGeom>
                    <a:avLst/>
                    <a:gdLst>
                      <a:gd name="T0" fmla="*/ 0 w 27"/>
                      <a:gd name="T1" fmla="*/ 0 h 24"/>
                      <a:gd name="T2" fmla="*/ 0 w 27"/>
                      <a:gd name="T3" fmla="*/ 2 h 24"/>
                      <a:gd name="T4" fmla="*/ 0 w 27"/>
                      <a:gd name="T5" fmla="*/ 3 h 24"/>
                      <a:gd name="T6" fmla="*/ 1 w 27"/>
                      <a:gd name="T7" fmla="*/ 4 h 24"/>
                      <a:gd name="T8" fmla="*/ 1 w 27"/>
                      <a:gd name="T9" fmla="*/ 5 h 24"/>
                      <a:gd name="T10" fmla="*/ 2 w 27"/>
                      <a:gd name="T11" fmla="*/ 6 h 24"/>
                      <a:gd name="T12" fmla="*/ 2 w 27"/>
                      <a:gd name="T13" fmla="*/ 6 h 24"/>
                      <a:gd name="T14" fmla="*/ 3 w 27"/>
                      <a:gd name="T15" fmla="*/ 7 h 24"/>
                      <a:gd name="T16" fmla="*/ 3 w 27"/>
                      <a:gd name="T17" fmla="*/ 7 h 24"/>
                      <a:gd name="T18" fmla="*/ 4 w 27"/>
                      <a:gd name="T19" fmla="*/ 7 h 24"/>
                      <a:gd name="T20" fmla="*/ 5 w 27"/>
                      <a:gd name="T21" fmla="*/ 6 h 24"/>
                      <a:gd name="T22" fmla="*/ 5 w 27"/>
                      <a:gd name="T23" fmla="*/ 6 h 24"/>
                      <a:gd name="T24" fmla="*/ 6 w 27"/>
                      <a:gd name="T25" fmla="*/ 5 h 24"/>
                      <a:gd name="T26" fmla="*/ 6 w 27"/>
                      <a:gd name="T27" fmla="*/ 4 h 24"/>
                      <a:gd name="T28" fmla="*/ 7 w 27"/>
                      <a:gd name="T29" fmla="*/ 3 h 24"/>
                      <a:gd name="T30" fmla="*/ 7 w 27"/>
                      <a:gd name="T31" fmla="*/ 2 h 24"/>
                      <a:gd name="T32" fmla="*/ 7 w 27"/>
                      <a:gd name="T33" fmla="*/ 0 h 24"/>
                      <a:gd name="T34" fmla="*/ 0 w 27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7" h="24">
                        <a:moveTo>
                          <a:pt x="0" y="0"/>
                        </a:moveTo>
                        <a:lnTo>
                          <a:pt x="1" y="7"/>
                        </a:lnTo>
                        <a:lnTo>
                          <a:pt x="1" y="11"/>
                        </a:lnTo>
                        <a:lnTo>
                          <a:pt x="3" y="15"/>
                        </a:lnTo>
                        <a:lnTo>
                          <a:pt x="4" y="18"/>
                        </a:lnTo>
                        <a:lnTo>
                          <a:pt x="6" y="20"/>
                        </a:lnTo>
                        <a:lnTo>
                          <a:pt x="9" y="22"/>
                        </a:lnTo>
                        <a:lnTo>
                          <a:pt x="11" y="23"/>
                        </a:lnTo>
                        <a:lnTo>
                          <a:pt x="13" y="24"/>
                        </a:lnTo>
                        <a:lnTo>
                          <a:pt x="16" y="23"/>
                        </a:lnTo>
                        <a:lnTo>
                          <a:pt x="18" y="22"/>
                        </a:lnTo>
                        <a:lnTo>
                          <a:pt x="21" y="20"/>
                        </a:lnTo>
                        <a:lnTo>
                          <a:pt x="23" y="18"/>
                        </a:lnTo>
                        <a:lnTo>
                          <a:pt x="25" y="15"/>
                        </a:lnTo>
                        <a:lnTo>
                          <a:pt x="26" y="11"/>
                        </a:lnTo>
                        <a:lnTo>
                          <a:pt x="27" y="7"/>
                        </a:lnTo>
                        <a:lnTo>
                          <a:pt x="2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3" name="Freeform 421"/>
                  <p:cNvSpPr>
                    <a:spLocks noChangeAspect="1"/>
                  </p:cNvSpPr>
                  <p:nvPr/>
                </p:nvSpPr>
                <p:spPr bwMode="auto">
                  <a:xfrm>
                    <a:off x="2883" y="1453"/>
                    <a:ext cx="7" cy="7"/>
                  </a:xfrm>
                  <a:custGeom>
                    <a:avLst/>
                    <a:gdLst>
                      <a:gd name="T0" fmla="*/ 7 w 28"/>
                      <a:gd name="T1" fmla="*/ 7 h 23"/>
                      <a:gd name="T2" fmla="*/ 7 w 28"/>
                      <a:gd name="T3" fmla="*/ 5 h 23"/>
                      <a:gd name="T4" fmla="*/ 7 w 28"/>
                      <a:gd name="T5" fmla="*/ 4 h 23"/>
                      <a:gd name="T6" fmla="*/ 6 w 28"/>
                      <a:gd name="T7" fmla="*/ 3 h 23"/>
                      <a:gd name="T8" fmla="*/ 6 w 28"/>
                      <a:gd name="T9" fmla="*/ 2 h 23"/>
                      <a:gd name="T10" fmla="*/ 5 w 28"/>
                      <a:gd name="T11" fmla="*/ 1 h 23"/>
                      <a:gd name="T12" fmla="*/ 5 w 28"/>
                      <a:gd name="T13" fmla="*/ 0 h 23"/>
                      <a:gd name="T14" fmla="*/ 4 w 28"/>
                      <a:gd name="T15" fmla="*/ 0 h 23"/>
                      <a:gd name="T16" fmla="*/ 4 w 28"/>
                      <a:gd name="T17" fmla="*/ 0 h 23"/>
                      <a:gd name="T18" fmla="*/ 3 w 28"/>
                      <a:gd name="T19" fmla="*/ 0 h 23"/>
                      <a:gd name="T20" fmla="*/ 2 w 28"/>
                      <a:gd name="T21" fmla="*/ 0 h 23"/>
                      <a:gd name="T22" fmla="*/ 2 w 28"/>
                      <a:gd name="T23" fmla="*/ 1 h 23"/>
                      <a:gd name="T24" fmla="*/ 1 w 28"/>
                      <a:gd name="T25" fmla="*/ 2 h 23"/>
                      <a:gd name="T26" fmla="*/ 1 w 28"/>
                      <a:gd name="T27" fmla="*/ 3 h 23"/>
                      <a:gd name="T28" fmla="*/ 0 w 28"/>
                      <a:gd name="T29" fmla="*/ 4 h 23"/>
                      <a:gd name="T30" fmla="*/ 0 w 28"/>
                      <a:gd name="T31" fmla="*/ 5 h 23"/>
                      <a:gd name="T32" fmla="*/ 0 w 28"/>
                      <a:gd name="T33" fmla="*/ 7 h 23"/>
                      <a:gd name="T34" fmla="*/ 7 w 28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3">
                        <a:moveTo>
                          <a:pt x="28" y="23"/>
                        </a:moveTo>
                        <a:lnTo>
                          <a:pt x="28" y="17"/>
                        </a:lnTo>
                        <a:lnTo>
                          <a:pt x="26" y="13"/>
                        </a:lnTo>
                        <a:lnTo>
                          <a:pt x="25" y="9"/>
                        </a:lnTo>
                        <a:lnTo>
                          <a:pt x="23" y="5"/>
                        </a:lnTo>
                        <a:lnTo>
                          <a:pt x="21" y="3"/>
                        </a:lnTo>
                        <a:lnTo>
                          <a:pt x="19" y="1"/>
                        </a:lnTo>
                        <a:lnTo>
                          <a:pt x="17" y="0"/>
                        </a:lnTo>
                        <a:lnTo>
                          <a:pt x="14" y="0"/>
                        </a:lnTo>
                        <a:lnTo>
                          <a:pt x="12" y="0"/>
                        </a:lnTo>
                        <a:lnTo>
                          <a:pt x="9" y="1"/>
                        </a:lnTo>
                        <a:lnTo>
                          <a:pt x="6" y="3"/>
                        </a:lnTo>
                        <a:lnTo>
                          <a:pt x="4" y="5"/>
                        </a:lnTo>
                        <a:lnTo>
                          <a:pt x="3" y="9"/>
                        </a:lnTo>
                        <a:lnTo>
                          <a:pt x="1" y="13"/>
                        </a:lnTo>
                        <a:lnTo>
                          <a:pt x="1" y="17"/>
                        </a:lnTo>
                        <a:lnTo>
                          <a:pt x="0" y="23"/>
                        </a:lnTo>
                        <a:lnTo>
                          <a:pt x="2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4" name="Rectangle 42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883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35" name="Freeform 423"/>
                  <p:cNvSpPr>
                    <a:spLocks noChangeAspect="1"/>
                  </p:cNvSpPr>
                  <p:nvPr/>
                </p:nvSpPr>
                <p:spPr bwMode="auto">
                  <a:xfrm>
                    <a:off x="2883" y="1503"/>
                    <a:ext cx="7" cy="7"/>
                  </a:xfrm>
                  <a:custGeom>
                    <a:avLst/>
                    <a:gdLst>
                      <a:gd name="T0" fmla="*/ 0 w 28"/>
                      <a:gd name="T1" fmla="*/ 0 h 24"/>
                      <a:gd name="T2" fmla="*/ 0 w 28"/>
                      <a:gd name="T3" fmla="*/ 2 h 24"/>
                      <a:gd name="T4" fmla="*/ 0 w 28"/>
                      <a:gd name="T5" fmla="*/ 3 h 24"/>
                      <a:gd name="T6" fmla="*/ 1 w 28"/>
                      <a:gd name="T7" fmla="*/ 4 h 24"/>
                      <a:gd name="T8" fmla="*/ 1 w 28"/>
                      <a:gd name="T9" fmla="*/ 5 h 24"/>
                      <a:gd name="T10" fmla="*/ 2 w 28"/>
                      <a:gd name="T11" fmla="*/ 6 h 24"/>
                      <a:gd name="T12" fmla="*/ 2 w 28"/>
                      <a:gd name="T13" fmla="*/ 6 h 24"/>
                      <a:gd name="T14" fmla="*/ 3 w 28"/>
                      <a:gd name="T15" fmla="*/ 7 h 24"/>
                      <a:gd name="T16" fmla="*/ 4 w 28"/>
                      <a:gd name="T17" fmla="*/ 7 h 24"/>
                      <a:gd name="T18" fmla="*/ 4 w 28"/>
                      <a:gd name="T19" fmla="*/ 7 h 24"/>
                      <a:gd name="T20" fmla="*/ 5 w 28"/>
                      <a:gd name="T21" fmla="*/ 6 h 24"/>
                      <a:gd name="T22" fmla="*/ 5 w 28"/>
                      <a:gd name="T23" fmla="*/ 6 h 24"/>
                      <a:gd name="T24" fmla="*/ 6 w 28"/>
                      <a:gd name="T25" fmla="*/ 5 h 24"/>
                      <a:gd name="T26" fmla="*/ 6 w 28"/>
                      <a:gd name="T27" fmla="*/ 4 h 24"/>
                      <a:gd name="T28" fmla="*/ 7 w 28"/>
                      <a:gd name="T29" fmla="*/ 3 h 24"/>
                      <a:gd name="T30" fmla="*/ 7 w 28"/>
                      <a:gd name="T31" fmla="*/ 2 h 24"/>
                      <a:gd name="T32" fmla="*/ 7 w 28"/>
                      <a:gd name="T33" fmla="*/ 0 h 24"/>
                      <a:gd name="T34" fmla="*/ 0 w 28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4">
                        <a:moveTo>
                          <a:pt x="0" y="0"/>
                        </a:moveTo>
                        <a:lnTo>
                          <a:pt x="1" y="7"/>
                        </a:lnTo>
                        <a:lnTo>
                          <a:pt x="1" y="11"/>
                        </a:lnTo>
                        <a:lnTo>
                          <a:pt x="3" y="15"/>
                        </a:lnTo>
                        <a:lnTo>
                          <a:pt x="4" y="18"/>
                        </a:lnTo>
                        <a:lnTo>
                          <a:pt x="6" y="20"/>
                        </a:lnTo>
                        <a:lnTo>
                          <a:pt x="9" y="22"/>
                        </a:lnTo>
                        <a:lnTo>
                          <a:pt x="12" y="23"/>
                        </a:lnTo>
                        <a:lnTo>
                          <a:pt x="14" y="24"/>
                        </a:lnTo>
                        <a:lnTo>
                          <a:pt x="17" y="23"/>
                        </a:lnTo>
                        <a:lnTo>
                          <a:pt x="19" y="22"/>
                        </a:lnTo>
                        <a:lnTo>
                          <a:pt x="21" y="20"/>
                        </a:lnTo>
                        <a:lnTo>
                          <a:pt x="23" y="18"/>
                        </a:lnTo>
                        <a:lnTo>
                          <a:pt x="25" y="15"/>
                        </a:lnTo>
                        <a:lnTo>
                          <a:pt x="26" y="11"/>
                        </a:lnTo>
                        <a:lnTo>
                          <a:pt x="28" y="7"/>
                        </a:lnTo>
                        <a:lnTo>
                          <a:pt x="2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6" name="Freeform 424"/>
                  <p:cNvSpPr>
                    <a:spLocks noChangeAspect="1"/>
                  </p:cNvSpPr>
                  <p:nvPr/>
                </p:nvSpPr>
                <p:spPr bwMode="auto">
                  <a:xfrm>
                    <a:off x="2983" y="1453"/>
                    <a:ext cx="7" cy="7"/>
                  </a:xfrm>
                  <a:custGeom>
                    <a:avLst/>
                    <a:gdLst>
                      <a:gd name="T0" fmla="*/ 7 w 28"/>
                      <a:gd name="T1" fmla="*/ 7 h 23"/>
                      <a:gd name="T2" fmla="*/ 7 w 28"/>
                      <a:gd name="T3" fmla="*/ 5 h 23"/>
                      <a:gd name="T4" fmla="*/ 7 w 28"/>
                      <a:gd name="T5" fmla="*/ 4 h 23"/>
                      <a:gd name="T6" fmla="*/ 7 w 28"/>
                      <a:gd name="T7" fmla="*/ 3 h 23"/>
                      <a:gd name="T8" fmla="*/ 6 w 28"/>
                      <a:gd name="T9" fmla="*/ 2 h 23"/>
                      <a:gd name="T10" fmla="*/ 6 w 28"/>
                      <a:gd name="T11" fmla="*/ 1 h 23"/>
                      <a:gd name="T12" fmla="*/ 5 w 28"/>
                      <a:gd name="T13" fmla="*/ 0 h 23"/>
                      <a:gd name="T14" fmla="*/ 4 w 28"/>
                      <a:gd name="T15" fmla="*/ 0 h 23"/>
                      <a:gd name="T16" fmla="*/ 4 w 28"/>
                      <a:gd name="T17" fmla="*/ 0 h 23"/>
                      <a:gd name="T18" fmla="*/ 3 w 28"/>
                      <a:gd name="T19" fmla="*/ 0 h 23"/>
                      <a:gd name="T20" fmla="*/ 2 w 28"/>
                      <a:gd name="T21" fmla="*/ 0 h 23"/>
                      <a:gd name="T22" fmla="*/ 2 w 28"/>
                      <a:gd name="T23" fmla="*/ 1 h 23"/>
                      <a:gd name="T24" fmla="*/ 1 w 28"/>
                      <a:gd name="T25" fmla="*/ 2 h 23"/>
                      <a:gd name="T26" fmla="*/ 1 w 28"/>
                      <a:gd name="T27" fmla="*/ 3 h 23"/>
                      <a:gd name="T28" fmla="*/ 1 w 28"/>
                      <a:gd name="T29" fmla="*/ 4 h 23"/>
                      <a:gd name="T30" fmla="*/ 0 w 28"/>
                      <a:gd name="T31" fmla="*/ 5 h 23"/>
                      <a:gd name="T32" fmla="*/ 0 w 28"/>
                      <a:gd name="T33" fmla="*/ 7 h 23"/>
                      <a:gd name="T34" fmla="*/ 7 w 28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3">
                        <a:moveTo>
                          <a:pt x="28" y="23"/>
                        </a:moveTo>
                        <a:lnTo>
                          <a:pt x="28" y="17"/>
                        </a:lnTo>
                        <a:lnTo>
                          <a:pt x="27" y="13"/>
                        </a:lnTo>
                        <a:lnTo>
                          <a:pt x="26" y="9"/>
                        </a:lnTo>
                        <a:lnTo>
                          <a:pt x="24" y="5"/>
                        </a:lnTo>
                        <a:lnTo>
                          <a:pt x="22" y="3"/>
                        </a:lnTo>
                        <a:lnTo>
                          <a:pt x="19" y="1"/>
                        </a:lnTo>
                        <a:lnTo>
                          <a:pt x="17" y="0"/>
                        </a:lnTo>
                        <a:lnTo>
                          <a:pt x="14" y="0"/>
                        </a:lnTo>
                        <a:lnTo>
                          <a:pt x="12" y="0"/>
                        </a:lnTo>
                        <a:lnTo>
                          <a:pt x="9" y="1"/>
                        </a:lnTo>
                        <a:lnTo>
                          <a:pt x="7" y="3"/>
                        </a:lnTo>
                        <a:lnTo>
                          <a:pt x="5" y="5"/>
                        </a:lnTo>
                        <a:lnTo>
                          <a:pt x="3" y="9"/>
                        </a:lnTo>
                        <a:lnTo>
                          <a:pt x="2" y="13"/>
                        </a:lnTo>
                        <a:lnTo>
                          <a:pt x="0" y="17"/>
                        </a:lnTo>
                        <a:lnTo>
                          <a:pt x="0" y="23"/>
                        </a:lnTo>
                        <a:lnTo>
                          <a:pt x="2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7" name="Rectangle 42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983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38" name="Freeform 426"/>
                  <p:cNvSpPr>
                    <a:spLocks noChangeAspect="1"/>
                  </p:cNvSpPr>
                  <p:nvPr/>
                </p:nvSpPr>
                <p:spPr bwMode="auto">
                  <a:xfrm>
                    <a:off x="2983" y="1503"/>
                    <a:ext cx="7" cy="7"/>
                  </a:xfrm>
                  <a:custGeom>
                    <a:avLst/>
                    <a:gdLst>
                      <a:gd name="T0" fmla="*/ 0 w 28"/>
                      <a:gd name="T1" fmla="*/ 0 h 24"/>
                      <a:gd name="T2" fmla="*/ 0 w 28"/>
                      <a:gd name="T3" fmla="*/ 2 h 24"/>
                      <a:gd name="T4" fmla="*/ 1 w 28"/>
                      <a:gd name="T5" fmla="*/ 3 h 24"/>
                      <a:gd name="T6" fmla="*/ 1 w 28"/>
                      <a:gd name="T7" fmla="*/ 4 h 24"/>
                      <a:gd name="T8" fmla="*/ 1 w 28"/>
                      <a:gd name="T9" fmla="*/ 5 h 24"/>
                      <a:gd name="T10" fmla="*/ 2 w 28"/>
                      <a:gd name="T11" fmla="*/ 6 h 24"/>
                      <a:gd name="T12" fmla="*/ 2 w 28"/>
                      <a:gd name="T13" fmla="*/ 6 h 24"/>
                      <a:gd name="T14" fmla="*/ 3 w 28"/>
                      <a:gd name="T15" fmla="*/ 7 h 24"/>
                      <a:gd name="T16" fmla="*/ 4 w 28"/>
                      <a:gd name="T17" fmla="*/ 7 h 24"/>
                      <a:gd name="T18" fmla="*/ 4 w 28"/>
                      <a:gd name="T19" fmla="*/ 7 h 24"/>
                      <a:gd name="T20" fmla="*/ 5 w 28"/>
                      <a:gd name="T21" fmla="*/ 6 h 24"/>
                      <a:gd name="T22" fmla="*/ 6 w 28"/>
                      <a:gd name="T23" fmla="*/ 6 h 24"/>
                      <a:gd name="T24" fmla="*/ 6 w 28"/>
                      <a:gd name="T25" fmla="*/ 5 h 24"/>
                      <a:gd name="T26" fmla="*/ 7 w 28"/>
                      <a:gd name="T27" fmla="*/ 4 h 24"/>
                      <a:gd name="T28" fmla="*/ 7 w 28"/>
                      <a:gd name="T29" fmla="*/ 3 h 24"/>
                      <a:gd name="T30" fmla="*/ 7 w 28"/>
                      <a:gd name="T31" fmla="*/ 2 h 24"/>
                      <a:gd name="T32" fmla="*/ 7 w 28"/>
                      <a:gd name="T33" fmla="*/ 0 h 24"/>
                      <a:gd name="T34" fmla="*/ 0 w 28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4">
                        <a:moveTo>
                          <a:pt x="0" y="0"/>
                        </a:moveTo>
                        <a:lnTo>
                          <a:pt x="0" y="7"/>
                        </a:lnTo>
                        <a:lnTo>
                          <a:pt x="2" y="11"/>
                        </a:lnTo>
                        <a:lnTo>
                          <a:pt x="3" y="15"/>
                        </a:lnTo>
                        <a:lnTo>
                          <a:pt x="5" y="18"/>
                        </a:lnTo>
                        <a:lnTo>
                          <a:pt x="7" y="20"/>
                        </a:lnTo>
                        <a:lnTo>
                          <a:pt x="9" y="22"/>
                        </a:lnTo>
                        <a:lnTo>
                          <a:pt x="12" y="23"/>
                        </a:lnTo>
                        <a:lnTo>
                          <a:pt x="14" y="24"/>
                        </a:lnTo>
                        <a:lnTo>
                          <a:pt x="17" y="23"/>
                        </a:lnTo>
                        <a:lnTo>
                          <a:pt x="19" y="22"/>
                        </a:lnTo>
                        <a:lnTo>
                          <a:pt x="22" y="20"/>
                        </a:lnTo>
                        <a:lnTo>
                          <a:pt x="24" y="18"/>
                        </a:lnTo>
                        <a:lnTo>
                          <a:pt x="26" y="15"/>
                        </a:lnTo>
                        <a:lnTo>
                          <a:pt x="27" y="11"/>
                        </a:lnTo>
                        <a:lnTo>
                          <a:pt x="28" y="7"/>
                        </a:lnTo>
                        <a:lnTo>
                          <a:pt x="2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9" name="Freeform 427"/>
                  <p:cNvSpPr>
                    <a:spLocks noChangeAspect="1"/>
                  </p:cNvSpPr>
                  <p:nvPr/>
                </p:nvSpPr>
                <p:spPr bwMode="auto">
                  <a:xfrm>
                    <a:off x="2712" y="1453"/>
                    <a:ext cx="7" cy="7"/>
                  </a:xfrm>
                  <a:custGeom>
                    <a:avLst/>
                    <a:gdLst>
                      <a:gd name="T0" fmla="*/ 7 w 28"/>
                      <a:gd name="T1" fmla="*/ 7 h 23"/>
                      <a:gd name="T2" fmla="*/ 7 w 28"/>
                      <a:gd name="T3" fmla="*/ 5 h 23"/>
                      <a:gd name="T4" fmla="*/ 6 w 28"/>
                      <a:gd name="T5" fmla="*/ 4 h 23"/>
                      <a:gd name="T6" fmla="*/ 6 w 28"/>
                      <a:gd name="T7" fmla="*/ 3 h 23"/>
                      <a:gd name="T8" fmla="*/ 6 w 28"/>
                      <a:gd name="T9" fmla="*/ 2 h 23"/>
                      <a:gd name="T10" fmla="*/ 5 w 28"/>
                      <a:gd name="T11" fmla="*/ 1 h 23"/>
                      <a:gd name="T12" fmla="*/ 5 w 28"/>
                      <a:gd name="T13" fmla="*/ 0 h 23"/>
                      <a:gd name="T14" fmla="*/ 4 w 28"/>
                      <a:gd name="T15" fmla="*/ 0 h 23"/>
                      <a:gd name="T16" fmla="*/ 4 w 28"/>
                      <a:gd name="T17" fmla="*/ 0 h 23"/>
                      <a:gd name="T18" fmla="*/ 3 w 28"/>
                      <a:gd name="T19" fmla="*/ 0 h 23"/>
                      <a:gd name="T20" fmla="*/ 2 w 28"/>
                      <a:gd name="T21" fmla="*/ 0 h 23"/>
                      <a:gd name="T22" fmla="*/ 2 w 28"/>
                      <a:gd name="T23" fmla="*/ 1 h 23"/>
                      <a:gd name="T24" fmla="*/ 1 w 28"/>
                      <a:gd name="T25" fmla="*/ 2 h 23"/>
                      <a:gd name="T26" fmla="*/ 1 w 28"/>
                      <a:gd name="T27" fmla="*/ 3 h 23"/>
                      <a:gd name="T28" fmla="*/ 0 w 28"/>
                      <a:gd name="T29" fmla="*/ 4 h 23"/>
                      <a:gd name="T30" fmla="*/ 0 w 28"/>
                      <a:gd name="T31" fmla="*/ 5 h 23"/>
                      <a:gd name="T32" fmla="*/ 0 w 28"/>
                      <a:gd name="T33" fmla="*/ 7 h 23"/>
                      <a:gd name="T34" fmla="*/ 7 w 28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3">
                        <a:moveTo>
                          <a:pt x="28" y="23"/>
                        </a:moveTo>
                        <a:lnTo>
                          <a:pt x="27" y="17"/>
                        </a:lnTo>
                        <a:lnTo>
                          <a:pt x="25" y="13"/>
                        </a:lnTo>
                        <a:lnTo>
                          <a:pt x="24" y="9"/>
                        </a:lnTo>
                        <a:lnTo>
                          <a:pt x="23" y="5"/>
                        </a:lnTo>
                        <a:lnTo>
                          <a:pt x="21" y="3"/>
                        </a:lnTo>
                        <a:lnTo>
                          <a:pt x="18" y="1"/>
                        </a:lnTo>
                        <a:lnTo>
                          <a:pt x="16" y="0"/>
                        </a:lnTo>
                        <a:lnTo>
                          <a:pt x="14" y="0"/>
                        </a:lnTo>
                        <a:lnTo>
                          <a:pt x="11" y="0"/>
                        </a:lnTo>
                        <a:lnTo>
                          <a:pt x="9" y="1"/>
                        </a:lnTo>
                        <a:lnTo>
                          <a:pt x="7" y="3"/>
                        </a:lnTo>
                        <a:lnTo>
                          <a:pt x="4" y="5"/>
                        </a:lnTo>
                        <a:lnTo>
                          <a:pt x="2" y="9"/>
                        </a:lnTo>
                        <a:lnTo>
                          <a:pt x="1" y="13"/>
                        </a:lnTo>
                        <a:lnTo>
                          <a:pt x="0" y="17"/>
                        </a:lnTo>
                        <a:lnTo>
                          <a:pt x="0" y="23"/>
                        </a:lnTo>
                        <a:lnTo>
                          <a:pt x="2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0" name="Rectangle 42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712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41" name="Freeform 429"/>
                  <p:cNvSpPr>
                    <a:spLocks noChangeAspect="1"/>
                  </p:cNvSpPr>
                  <p:nvPr/>
                </p:nvSpPr>
                <p:spPr bwMode="auto">
                  <a:xfrm>
                    <a:off x="2712" y="1503"/>
                    <a:ext cx="7" cy="7"/>
                  </a:xfrm>
                  <a:custGeom>
                    <a:avLst/>
                    <a:gdLst>
                      <a:gd name="T0" fmla="*/ 0 w 28"/>
                      <a:gd name="T1" fmla="*/ 0 h 24"/>
                      <a:gd name="T2" fmla="*/ 0 w 28"/>
                      <a:gd name="T3" fmla="*/ 2 h 24"/>
                      <a:gd name="T4" fmla="*/ 0 w 28"/>
                      <a:gd name="T5" fmla="*/ 3 h 24"/>
                      <a:gd name="T6" fmla="*/ 1 w 28"/>
                      <a:gd name="T7" fmla="*/ 4 h 24"/>
                      <a:gd name="T8" fmla="*/ 1 w 28"/>
                      <a:gd name="T9" fmla="*/ 5 h 24"/>
                      <a:gd name="T10" fmla="*/ 2 w 28"/>
                      <a:gd name="T11" fmla="*/ 6 h 24"/>
                      <a:gd name="T12" fmla="*/ 2 w 28"/>
                      <a:gd name="T13" fmla="*/ 6 h 24"/>
                      <a:gd name="T14" fmla="*/ 3 w 28"/>
                      <a:gd name="T15" fmla="*/ 7 h 24"/>
                      <a:gd name="T16" fmla="*/ 4 w 28"/>
                      <a:gd name="T17" fmla="*/ 7 h 24"/>
                      <a:gd name="T18" fmla="*/ 4 w 28"/>
                      <a:gd name="T19" fmla="*/ 7 h 24"/>
                      <a:gd name="T20" fmla="*/ 5 w 28"/>
                      <a:gd name="T21" fmla="*/ 6 h 24"/>
                      <a:gd name="T22" fmla="*/ 5 w 28"/>
                      <a:gd name="T23" fmla="*/ 6 h 24"/>
                      <a:gd name="T24" fmla="*/ 6 w 28"/>
                      <a:gd name="T25" fmla="*/ 5 h 24"/>
                      <a:gd name="T26" fmla="*/ 6 w 28"/>
                      <a:gd name="T27" fmla="*/ 4 h 24"/>
                      <a:gd name="T28" fmla="*/ 6 w 28"/>
                      <a:gd name="T29" fmla="*/ 3 h 24"/>
                      <a:gd name="T30" fmla="*/ 7 w 28"/>
                      <a:gd name="T31" fmla="*/ 2 h 24"/>
                      <a:gd name="T32" fmla="*/ 7 w 28"/>
                      <a:gd name="T33" fmla="*/ 0 h 24"/>
                      <a:gd name="T34" fmla="*/ 0 w 28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4">
                        <a:moveTo>
                          <a:pt x="0" y="0"/>
                        </a:moveTo>
                        <a:lnTo>
                          <a:pt x="0" y="7"/>
                        </a:lnTo>
                        <a:lnTo>
                          <a:pt x="1" y="11"/>
                        </a:lnTo>
                        <a:lnTo>
                          <a:pt x="2" y="15"/>
                        </a:lnTo>
                        <a:lnTo>
                          <a:pt x="4" y="18"/>
                        </a:lnTo>
                        <a:lnTo>
                          <a:pt x="7" y="20"/>
                        </a:lnTo>
                        <a:lnTo>
                          <a:pt x="9" y="22"/>
                        </a:lnTo>
                        <a:lnTo>
                          <a:pt x="11" y="23"/>
                        </a:lnTo>
                        <a:lnTo>
                          <a:pt x="14" y="24"/>
                        </a:lnTo>
                        <a:lnTo>
                          <a:pt x="16" y="23"/>
                        </a:lnTo>
                        <a:lnTo>
                          <a:pt x="18" y="22"/>
                        </a:lnTo>
                        <a:lnTo>
                          <a:pt x="21" y="20"/>
                        </a:lnTo>
                        <a:lnTo>
                          <a:pt x="23" y="18"/>
                        </a:lnTo>
                        <a:lnTo>
                          <a:pt x="24" y="15"/>
                        </a:lnTo>
                        <a:lnTo>
                          <a:pt x="25" y="11"/>
                        </a:lnTo>
                        <a:lnTo>
                          <a:pt x="27" y="7"/>
                        </a:lnTo>
                        <a:lnTo>
                          <a:pt x="2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2" name="Freeform 430"/>
                  <p:cNvSpPr>
                    <a:spLocks noChangeAspect="1"/>
                  </p:cNvSpPr>
                  <p:nvPr/>
                </p:nvSpPr>
                <p:spPr bwMode="auto">
                  <a:xfrm>
                    <a:off x="2819" y="1453"/>
                    <a:ext cx="7" cy="7"/>
                  </a:xfrm>
                  <a:custGeom>
                    <a:avLst/>
                    <a:gdLst>
                      <a:gd name="T0" fmla="*/ 7 w 28"/>
                      <a:gd name="T1" fmla="*/ 7 h 23"/>
                      <a:gd name="T2" fmla="*/ 7 w 28"/>
                      <a:gd name="T3" fmla="*/ 5 h 23"/>
                      <a:gd name="T4" fmla="*/ 7 w 28"/>
                      <a:gd name="T5" fmla="*/ 4 h 23"/>
                      <a:gd name="T6" fmla="*/ 7 w 28"/>
                      <a:gd name="T7" fmla="*/ 3 h 23"/>
                      <a:gd name="T8" fmla="*/ 6 w 28"/>
                      <a:gd name="T9" fmla="*/ 2 h 23"/>
                      <a:gd name="T10" fmla="*/ 5 w 28"/>
                      <a:gd name="T11" fmla="*/ 1 h 23"/>
                      <a:gd name="T12" fmla="*/ 5 w 28"/>
                      <a:gd name="T13" fmla="*/ 0 h 23"/>
                      <a:gd name="T14" fmla="*/ 4 w 28"/>
                      <a:gd name="T15" fmla="*/ 0 h 23"/>
                      <a:gd name="T16" fmla="*/ 4 w 28"/>
                      <a:gd name="T17" fmla="*/ 0 h 23"/>
                      <a:gd name="T18" fmla="*/ 3 w 28"/>
                      <a:gd name="T19" fmla="*/ 0 h 23"/>
                      <a:gd name="T20" fmla="*/ 3 w 28"/>
                      <a:gd name="T21" fmla="*/ 0 h 23"/>
                      <a:gd name="T22" fmla="*/ 2 w 28"/>
                      <a:gd name="T23" fmla="*/ 1 h 23"/>
                      <a:gd name="T24" fmla="*/ 1 w 28"/>
                      <a:gd name="T25" fmla="*/ 2 h 23"/>
                      <a:gd name="T26" fmla="*/ 1 w 28"/>
                      <a:gd name="T27" fmla="*/ 3 h 23"/>
                      <a:gd name="T28" fmla="*/ 1 w 28"/>
                      <a:gd name="T29" fmla="*/ 4 h 23"/>
                      <a:gd name="T30" fmla="*/ 0 w 28"/>
                      <a:gd name="T31" fmla="*/ 5 h 23"/>
                      <a:gd name="T32" fmla="*/ 0 w 28"/>
                      <a:gd name="T33" fmla="*/ 7 h 23"/>
                      <a:gd name="T34" fmla="*/ 7 w 28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3">
                        <a:moveTo>
                          <a:pt x="28" y="23"/>
                        </a:moveTo>
                        <a:lnTo>
                          <a:pt x="28" y="17"/>
                        </a:lnTo>
                        <a:lnTo>
                          <a:pt x="27" y="13"/>
                        </a:lnTo>
                        <a:lnTo>
                          <a:pt x="26" y="9"/>
                        </a:lnTo>
                        <a:lnTo>
                          <a:pt x="24" y="5"/>
                        </a:lnTo>
                        <a:lnTo>
                          <a:pt x="21" y="3"/>
                        </a:lnTo>
                        <a:lnTo>
                          <a:pt x="19" y="1"/>
                        </a:lnTo>
                        <a:lnTo>
                          <a:pt x="17" y="0"/>
                        </a:lnTo>
                        <a:lnTo>
                          <a:pt x="14" y="0"/>
                        </a:lnTo>
                        <a:lnTo>
                          <a:pt x="12" y="0"/>
                        </a:lnTo>
                        <a:lnTo>
                          <a:pt x="10" y="1"/>
                        </a:lnTo>
                        <a:lnTo>
                          <a:pt x="7" y="3"/>
                        </a:lnTo>
                        <a:lnTo>
                          <a:pt x="5" y="5"/>
                        </a:lnTo>
                        <a:lnTo>
                          <a:pt x="4" y="9"/>
                        </a:lnTo>
                        <a:lnTo>
                          <a:pt x="3" y="13"/>
                        </a:lnTo>
                        <a:lnTo>
                          <a:pt x="1" y="17"/>
                        </a:lnTo>
                        <a:lnTo>
                          <a:pt x="0" y="23"/>
                        </a:lnTo>
                        <a:lnTo>
                          <a:pt x="2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3" name="Rectangle 43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819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44" name="Freeform 432"/>
                  <p:cNvSpPr>
                    <a:spLocks noChangeAspect="1"/>
                  </p:cNvSpPr>
                  <p:nvPr/>
                </p:nvSpPr>
                <p:spPr bwMode="auto">
                  <a:xfrm>
                    <a:off x="2819" y="1503"/>
                    <a:ext cx="7" cy="7"/>
                  </a:xfrm>
                  <a:custGeom>
                    <a:avLst/>
                    <a:gdLst>
                      <a:gd name="T0" fmla="*/ 0 w 28"/>
                      <a:gd name="T1" fmla="*/ 0 h 24"/>
                      <a:gd name="T2" fmla="*/ 0 w 28"/>
                      <a:gd name="T3" fmla="*/ 2 h 24"/>
                      <a:gd name="T4" fmla="*/ 1 w 28"/>
                      <a:gd name="T5" fmla="*/ 3 h 24"/>
                      <a:gd name="T6" fmla="*/ 1 w 28"/>
                      <a:gd name="T7" fmla="*/ 4 h 24"/>
                      <a:gd name="T8" fmla="*/ 1 w 28"/>
                      <a:gd name="T9" fmla="*/ 5 h 24"/>
                      <a:gd name="T10" fmla="*/ 2 w 28"/>
                      <a:gd name="T11" fmla="*/ 6 h 24"/>
                      <a:gd name="T12" fmla="*/ 3 w 28"/>
                      <a:gd name="T13" fmla="*/ 6 h 24"/>
                      <a:gd name="T14" fmla="*/ 3 w 28"/>
                      <a:gd name="T15" fmla="*/ 7 h 24"/>
                      <a:gd name="T16" fmla="*/ 4 w 28"/>
                      <a:gd name="T17" fmla="*/ 7 h 24"/>
                      <a:gd name="T18" fmla="*/ 4 w 28"/>
                      <a:gd name="T19" fmla="*/ 7 h 24"/>
                      <a:gd name="T20" fmla="*/ 5 w 28"/>
                      <a:gd name="T21" fmla="*/ 6 h 24"/>
                      <a:gd name="T22" fmla="*/ 5 w 28"/>
                      <a:gd name="T23" fmla="*/ 6 h 24"/>
                      <a:gd name="T24" fmla="*/ 6 w 28"/>
                      <a:gd name="T25" fmla="*/ 5 h 24"/>
                      <a:gd name="T26" fmla="*/ 7 w 28"/>
                      <a:gd name="T27" fmla="*/ 4 h 24"/>
                      <a:gd name="T28" fmla="*/ 7 w 28"/>
                      <a:gd name="T29" fmla="*/ 3 h 24"/>
                      <a:gd name="T30" fmla="*/ 7 w 28"/>
                      <a:gd name="T31" fmla="*/ 2 h 24"/>
                      <a:gd name="T32" fmla="*/ 7 w 28"/>
                      <a:gd name="T33" fmla="*/ 0 h 24"/>
                      <a:gd name="T34" fmla="*/ 0 w 28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4">
                        <a:moveTo>
                          <a:pt x="0" y="0"/>
                        </a:moveTo>
                        <a:lnTo>
                          <a:pt x="1" y="7"/>
                        </a:lnTo>
                        <a:lnTo>
                          <a:pt x="3" y="11"/>
                        </a:lnTo>
                        <a:lnTo>
                          <a:pt x="4" y="15"/>
                        </a:lnTo>
                        <a:lnTo>
                          <a:pt x="5" y="18"/>
                        </a:lnTo>
                        <a:lnTo>
                          <a:pt x="7" y="20"/>
                        </a:lnTo>
                        <a:lnTo>
                          <a:pt x="10" y="22"/>
                        </a:lnTo>
                        <a:lnTo>
                          <a:pt x="12" y="23"/>
                        </a:lnTo>
                        <a:lnTo>
                          <a:pt x="14" y="24"/>
                        </a:lnTo>
                        <a:lnTo>
                          <a:pt x="17" y="23"/>
                        </a:lnTo>
                        <a:lnTo>
                          <a:pt x="19" y="22"/>
                        </a:lnTo>
                        <a:lnTo>
                          <a:pt x="21" y="20"/>
                        </a:lnTo>
                        <a:lnTo>
                          <a:pt x="24" y="18"/>
                        </a:lnTo>
                        <a:lnTo>
                          <a:pt x="26" y="15"/>
                        </a:lnTo>
                        <a:lnTo>
                          <a:pt x="27" y="11"/>
                        </a:lnTo>
                        <a:lnTo>
                          <a:pt x="28" y="7"/>
                        </a:lnTo>
                        <a:lnTo>
                          <a:pt x="2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5" name="Freeform 433"/>
                  <p:cNvSpPr>
                    <a:spLocks noChangeAspect="1"/>
                  </p:cNvSpPr>
                  <p:nvPr/>
                </p:nvSpPr>
                <p:spPr bwMode="auto">
                  <a:xfrm>
                    <a:off x="2547" y="1453"/>
                    <a:ext cx="7" cy="7"/>
                  </a:xfrm>
                  <a:custGeom>
                    <a:avLst/>
                    <a:gdLst>
                      <a:gd name="T0" fmla="*/ 7 w 27"/>
                      <a:gd name="T1" fmla="*/ 7 h 23"/>
                      <a:gd name="T2" fmla="*/ 7 w 27"/>
                      <a:gd name="T3" fmla="*/ 5 h 23"/>
                      <a:gd name="T4" fmla="*/ 7 w 27"/>
                      <a:gd name="T5" fmla="*/ 4 h 23"/>
                      <a:gd name="T6" fmla="*/ 6 w 27"/>
                      <a:gd name="T7" fmla="*/ 3 h 23"/>
                      <a:gd name="T8" fmla="*/ 6 w 27"/>
                      <a:gd name="T9" fmla="*/ 2 h 23"/>
                      <a:gd name="T10" fmla="*/ 5 w 27"/>
                      <a:gd name="T11" fmla="*/ 1 h 23"/>
                      <a:gd name="T12" fmla="*/ 5 w 27"/>
                      <a:gd name="T13" fmla="*/ 0 h 23"/>
                      <a:gd name="T14" fmla="*/ 4 w 27"/>
                      <a:gd name="T15" fmla="*/ 0 h 23"/>
                      <a:gd name="T16" fmla="*/ 4 w 27"/>
                      <a:gd name="T17" fmla="*/ 0 h 23"/>
                      <a:gd name="T18" fmla="*/ 3 w 27"/>
                      <a:gd name="T19" fmla="*/ 0 h 23"/>
                      <a:gd name="T20" fmla="*/ 2 w 27"/>
                      <a:gd name="T21" fmla="*/ 0 h 23"/>
                      <a:gd name="T22" fmla="*/ 2 w 27"/>
                      <a:gd name="T23" fmla="*/ 1 h 23"/>
                      <a:gd name="T24" fmla="*/ 1 w 27"/>
                      <a:gd name="T25" fmla="*/ 2 h 23"/>
                      <a:gd name="T26" fmla="*/ 1 w 27"/>
                      <a:gd name="T27" fmla="*/ 3 h 23"/>
                      <a:gd name="T28" fmla="*/ 0 w 27"/>
                      <a:gd name="T29" fmla="*/ 4 h 23"/>
                      <a:gd name="T30" fmla="*/ 0 w 27"/>
                      <a:gd name="T31" fmla="*/ 5 h 23"/>
                      <a:gd name="T32" fmla="*/ 0 w 27"/>
                      <a:gd name="T33" fmla="*/ 7 h 23"/>
                      <a:gd name="T34" fmla="*/ 7 w 27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7" h="23">
                        <a:moveTo>
                          <a:pt x="27" y="23"/>
                        </a:moveTo>
                        <a:lnTo>
                          <a:pt x="27" y="17"/>
                        </a:lnTo>
                        <a:lnTo>
                          <a:pt x="26" y="13"/>
                        </a:lnTo>
                        <a:lnTo>
                          <a:pt x="25" y="9"/>
                        </a:lnTo>
                        <a:lnTo>
                          <a:pt x="23" y="5"/>
                        </a:lnTo>
                        <a:lnTo>
                          <a:pt x="21" y="3"/>
                        </a:lnTo>
                        <a:lnTo>
                          <a:pt x="19" y="1"/>
                        </a:lnTo>
                        <a:lnTo>
                          <a:pt x="17" y="0"/>
                        </a:lnTo>
                        <a:lnTo>
                          <a:pt x="14" y="0"/>
                        </a:lnTo>
                        <a:lnTo>
                          <a:pt x="12" y="0"/>
                        </a:lnTo>
                        <a:lnTo>
                          <a:pt x="8" y="1"/>
                        </a:lnTo>
                        <a:lnTo>
                          <a:pt x="6" y="3"/>
                        </a:lnTo>
                        <a:lnTo>
                          <a:pt x="4" y="5"/>
                        </a:lnTo>
                        <a:lnTo>
                          <a:pt x="3" y="9"/>
                        </a:lnTo>
                        <a:lnTo>
                          <a:pt x="1" y="13"/>
                        </a:lnTo>
                        <a:lnTo>
                          <a:pt x="1" y="17"/>
                        </a:lnTo>
                        <a:lnTo>
                          <a:pt x="0" y="23"/>
                        </a:lnTo>
                        <a:lnTo>
                          <a:pt x="27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6" name="Rectangle 43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547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47" name="Freeform 435"/>
                  <p:cNvSpPr>
                    <a:spLocks noChangeAspect="1"/>
                  </p:cNvSpPr>
                  <p:nvPr/>
                </p:nvSpPr>
                <p:spPr bwMode="auto">
                  <a:xfrm>
                    <a:off x="2547" y="1503"/>
                    <a:ext cx="7" cy="7"/>
                  </a:xfrm>
                  <a:custGeom>
                    <a:avLst/>
                    <a:gdLst>
                      <a:gd name="T0" fmla="*/ 0 w 27"/>
                      <a:gd name="T1" fmla="*/ 0 h 24"/>
                      <a:gd name="T2" fmla="*/ 0 w 27"/>
                      <a:gd name="T3" fmla="*/ 2 h 24"/>
                      <a:gd name="T4" fmla="*/ 0 w 27"/>
                      <a:gd name="T5" fmla="*/ 3 h 24"/>
                      <a:gd name="T6" fmla="*/ 1 w 27"/>
                      <a:gd name="T7" fmla="*/ 4 h 24"/>
                      <a:gd name="T8" fmla="*/ 1 w 27"/>
                      <a:gd name="T9" fmla="*/ 5 h 24"/>
                      <a:gd name="T10" fmla="*/ 2 w 27"/>
                      <a:gd name="T11" fmla="*/ 6 h 24"/>
                      <a:gd name="T12" fmla="*/ 2 w 27"/>
                      <a:gd name="T13" fmla="*/ 6 h 24"/>
                      <a:gd name="T14" fmla="*/ 3 w 27"/>
                      <a:gd name="T15" fmla="*/ 7 h 24"/>
                      <a:gd name="T16" fmla="*/ 4 w 27"/>
                      <a:gd name="T17" fmla="*/ 7 h 24"/>
                      <a:gd name="T18" fmla="*/ 4 w 27"/>
                      <a:gd name="T19" fmla="*/ 7 h 24"/>
                      <a:gd name="T20" fmla="*/ 5 w 27"/>
                      <a:gd name="T21" fmla="*/ 6 h 24"/>
                      <a:gd name="T22" fmla="*/ 5 w 27"/>
                      <a:gd name="T23" fmla="*/ 6 h 24"/>
                      <a:gd name="T24" fmla="*/ 6 w 27"/>
                      <a:gd name="T25" fmla="*/ 5 h 24"/>
                      <a:gd name="T26" fmla="*/ 6 w 27"/>
                      <a:gd name="T27" fmla="*/ 4 h 24"/>
                      <a:gd name="T28" fmla="*/ 7 w 27"/>
                      <a:gd name="T29" fmla="*/ 3 h 24"/>
                      <a:gd name="T30" fmla="*/ 7 w 27"/>
                      <a:gd name="T31" fmla="*/ 2 h 24"/>
                      <a:gd name="T32" fmla="*/ 7 w 27"/>
                      <a:gd name="T33" fmla="*/ 0 h 24"/>
                      <a:gd name="T34" fmla="*/ 0 w 27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7" h="24">
                        <a:moveTo>
                          <a:pt x="0" y="0"/>
                        </a:moveTo>
                        <a:lnTo>
                          <a:pt x="1" y="7"/>
                        </a:lnTo>
                        <a:lnTo>
                          <a:pt x="1" y="11"/>
                        </a:lnTo>
                        <a:lnTo>
                          <a:pt x="3" y="15"/>
                        </a:lnTo>
                        <a:lnTo>
                          <a:pt x="4" y="18"/>
                        </a:lnTo>
                        <a:lnTo>
                          <a:pt x="6" y="20"/>
                        </a:lnTo>
                        <a:lnTo>
                          <a:pt x="8" y="22"/>
                        </a:lnTo>
                        <a:lnTo>
                          <a:pt x="12" y="23"/>
                        </a:lnTo>
                        <a:lnTo>
                          <a:pt x="14" y="24"/>
                        </a:lnTo>
                        <a:lnTo>
                          <a:pt x="17" y="23"/>
                        </a:lnTo>
                        <a:lnTo>
                          <a:pt x="19" y="22"/>
                        </a:lnTo>
                        <a:lnTo>
                          <a:pt x="21" y="20"/>
                        </a:lnTo>
                        <a:lnTo>
                          <a:pt x="23" y="18"/>
                        </a:lnTo>
                        <a:lnTo>
                          <a:pt x="25" y="15"/>
                        </a:lnTo>
                        <a:lnTo>
                          <a:pt x="26" y="11"/>
                        </a:lnTo>
                        <a:lnTo>
                          <a:pt x="27" y="7"/>
                        </a:lnTo>
                        <a:lnTo>
                          <a:pt x="2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8" name="Freeform 436"/>
                  <p:cNvSpPr>
                    <a:spLocks noChangeAspect="1"/>
                  </p:cNvSpPr>
                  <p:nvPr/>
                </p:nvSpPr>
                <p:spPr bwMode="auto">
                  <a:xfrm>
                    <a:off x="2647" y="1453"/>
                    <a:ext cx="7" cy="7"/>
                  </a:xfrm>
                  <a:custGeom>
                    <a:avLst/>
                    <a:gdLst>
                      <a:gd name="T0" fmla="*/ 7 w 28"/>
                      <a:gd name="T1" fmla="*/ 7 h 23"/>
                      <a:gd name="T2" fmla="*/ 7 w 28"/>
                      <a:gd name="T3" fmla="*/ 5 h 23"/>
                      <a:gd name="T4" fmla="*/ 7 w 28"/>
                      <a:gd name="T5" fmla="*/ 4 h 23"/>
                      <a:gd name="T6" fmla="*/ 7 w 28"/>
                      <a:gd name="T7" fmla="*/ 3 h 23"/>
                      <a:gd name="T8" fmla="*/ 6 w 28"/>
                      <a:gd name="T9" fmla="*/ 2 h 23"/>
                      <a:gd name="T10" fmla="*/ 5 w 28"/>
                      <a:gd name="T11" fmla="*/ 1 h 23"/>
                      <a:gd name="T12" fmla="*/ 5 w 28"/>
                      <a:gd name="T13" fmla="*/ 0 h 23"/>
                      <a:gd name="T14" fmla="*/ 4 w 28"/>
                      <a:gd name="T15" fmla="*/ 0 h 23"/>
                      <a:gd name="T16" fmla="*/ 4 w 28"/>
                      <a:gd name="T17" fmla="*/ 0 h 23"/>
                      <a:gd name="T18" fmla="*/ 3 w 28"/>
                      <a:gd name="T19" fmla="*/ 0 h 23"/>
                      <a:gd name="T20" fmla="*/ 2 w 28"/>
                      <a:gd name="T21" fmla="*/ 0 h 23"/>
                      <a:gd name="T22" fmla="*/ 2 w 28"/>
                      <a:gd name="T23" fmla="*/ 1 h 23"/>
                      <a:gd name="T24" fmla="*/ 1 w 28"/>
                      <a:gd name="T25" fmla="*/ 2 h 23"/>
                      <a:gd name="T26" fmla="*/ 1 w 28"/>
                      <a:gd name="T27" fmla="*/ 3 h 23"/>
                      <a:gd name="T28" fmla="*/ 0 w 28"/>
                      <a:gd name="T29" fmla="*/ 4 h 23"/>
                      <a:gd name="T30" fmla="*/ 0 w 28"/>
                      <a:gd name="T31" fmla="*/ 5 h 23"/>
                      <a:gd name="T32" fmla="*/ 0 w 28"/>
                      <a:gd name="T33" fmla="*/ 7 h 23"/>
                      <a:gd name="T34" fmla="*/ 7 w 28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3">
                        <a:moveTo>
                          <a:pt x="28" y="23"/>
                        </a:moveTo>
                        <a:lnTo>
                          <a:pt x="28" y="17"/>
                        </a:lnTo>
                        <a:lnTo>
                          <a:pt x="27" y="13"/>
                        </a:lnTo>
                        <a:lnTo>
                          <a:pt x="26" y="9"/>
                        </a:lnTo>
                        <a:lnTo>
                          <a:pt x="24" y="5"/>
                        </a:lnTo>
                        <a:lnTo>
                          <a:pt x="21" y="3"/>
                        </a:lnTo>
                        <a:lnTo>
                          <a:pt x="19" y="1"/>
                        </a:lnTo>
                        <a:lnTo>
                          <a:pt x="17" y="0"/>
                        </a:lnTo>
                        <a:lnTo>
                          <a:pt x="14" y="0"/>
                        </a:lnTo>
                        <a:lnTo>
                          <a:pt x="12" y="0"/>
                        </a:lnTo>
                        <a:lnTo>
                          <a:pt x="9" y="1"/>
                        </a:lnTo>
                        <a:lnTo>
                          <a:pt x="7" y="3"/>
                        </a:lnTo>
                        <a:lnTo>
                          <a:pt x="5" y="5"/>
                        </a:lnTo>
                        <a:lnTo>
                          <a:pt x="4" y="9"/>
                        </a:lnTo>
                        <a:lnTo>
                          <a:pt x="1" y="13"/>
                        </a:lnTo>
                        <a:lnTo>
                          <a:pt x="0" y="17"/>
                        </a:lnTo>
                        <a:lnTo>
                          <a:pt x="0" y="23"/>
                        </a:lnTo>
                        <a:lnTo>
                          <a:pt x="2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9" name="Rectangle 43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647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50" name="Freeform 438"/>
                  <p:cNvSpPr>
                    <a:spLocks noChangeAspect="1"/>
                  </p:cNvSpPr>
                  <p:nvPr/>
                </p:nvSpPr>
                <p:spPr bwMode="auto">
                  <a:xfrm>
                    <a:off x="2647" y="1503"/>
                    <a:ext cx="7" cy="7"/>
                  </a:xfrm>
                  <a:custGeom>
                    <a:avLst/>
                    <a:gdLst>
                      <a:gd name="T0" fmla="*/ 0 w 28"/>
                      <a:gd name="T1" fmla="*/ 0 h 24"/>
                      <a:gd name="T2" fmla="*/ 0 w 28"/>
                      <a:gd name="T3" fmla="*/ 2 h 24"/>
                      <a:gd name="T4" fmla="*/ 0 w 28"/>
                      <a:gd name="T5" fmla="*/ 3 h 24"/>
                      <a:gd name="T6" fmla="*/ 1 w 28"/>
                      <a:gd name="T7" fmla="*/ 4 h 24"/>
                      <a:gd name="T8" fmla="*/ 1 w 28"/>
                      <a:gd name="T9" fmla="*/ 5 h 24"/>
                      <a:gd name="T10" fmla="*/ 2 w 28"/>
                      <a:gd name="T11" fmla="*/ 6 h 24"/>
                      <a:gd name="T12" fmla="*/ 2 w 28"/>
                      <a:gd name="T13" fmla="*/ 6 h 24"/>
                      <a:gd name="T14" fmla="*/ 3 w 28"/>
                      <a:gd name="T15" fmla="*/ 7 h 24"/>
                      <a:gd name="T16" fmla="*/ 4 w 28"/>
                      <a:gd name="T17" fmla="*/ 7 h 24"/>
                      <a:gd name="T18" fmla="*/ 4 w 28"/>
                      <a:gd name="T19" fmla="*/ 7 h 24"/>
                      <a:gd name="T20" fmla="*/ 5 w 28"/>
                      <a:gd name="T21" fmla="*/ 6 h 24"/>
                      <a:gd name="T22" fmla="*/ 5 w 28"/>
                      <a:gd name="T23" fmla="*/ 6 h 24"/>
                      <a:gd name="T24" fmla="*/ 6 w 28"/>
                      <a:gd name="T25" fmla="*/ 5 h 24"/>
                      <a:gd name="T26" fmla="*/ 7 w 28"/>
                      <a:gd name="T27" fmla="*/ 4 h 24"/>
                      <a:gd name="T28" fmla="*/ 7 w 28"/>
                      <a:gd name="T29" fmla="*/ 3 h 24"/>
                      <a:gd name="T30" fmla="*/ 7 w 28"/>
                      <a:gd name="T31" fmla="*/ 2 h 24"/>
                      <a:gd name="T32" fmla="*/ 7 w 28"/>
                      <a:gd name="T33" fmla="*/ 0 h 24"/>
                      <a:gd name="T34" fmla="*/ 0 w 28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4">
                        <a:moveTo>
                          <a:pt x="0" y="0"/>
                        </a:moveTo>
                        <a:lnTo>
                          <a:pt x="0" y="7"/>
                        </a:lnTo>
                        <a:lnTo>
                          <a:pt x="1" y="11"/>
                        </a:lnTo>
                        <a:lnTo>
                          <a:pt x="4" y="15"/>
                        </a:lnTo>
                        <a:lnTo>
                          <a:pt x="5" y="18"/>
                        </a:lnTo>
                        <a:lnTo>
                          <a:pt x="7" y="20"/>
                        </a:lnTo>
                        <a:lnTo>
                          <a:pt x="9" y="22"/>
                        </a:lnTo>
                        <a:lnTo>
                          <a:pt x="12" y="23"/>
                        </a:lnTo>
                        <a:lnTo>
                          <a:pt x="14" y="24"/>
                        </a:lnTo>
                        <a:lnTo>
                          <a:pt x="17" y="23"/>
                        </a:lnTo>
                        <a:lnTo>
                          <a:pt x="19" y="22"/>
                        </a:lnTo>
                        <a:lnTo>
                          <a:pt x="21" y="20"/>
                        </a:lnTo>
                        <a:lnTo>
                          <a:pt x="24" y="18"/>
                        </a:lnTo>
                        <a:lnTo>
                          <a:pt x="26" y="15"/>
                        </a:lnTo>
                        <a:lnTo>
                          <a:pt x="27" y="11"/>
                        </a:lnTo>
                        <a:lnTo>
                          <a:pt x="28" y="7"/>
                        </a:lnTo>
                        <a:lnTo>
                          <a:pt x="2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1" name="Freeform 439"/>
                  <p:cNvSpPr>
                    <a:spLocks noChangeAspect="1"/>
                  </p:cNvSpPr>
                  <p:nvPr/>
                </p:nvSpPr>
                <p:spPr bwMode="auto">
                  <a:xfrm>
                    <a:off x="2483" y="1453"/>
                    <a:ext cx="7" cy="7"/>
                  </a:xfrm>
                  <a:custGeom>
                    <a:avLst/>
                    <a:gdLst>
                      <a:gd name="T0" fmla="*/ 7 w 28"/>
                      <a:gd name="T1" fmla="*/ 7 h 23"/>
                      <a:gd name="T2" fmla="*/ 7 w 28"/>
                      <a:gd name="T3" fmla="*/ 5 h 23"/>
                      <a:gd name="T4" fmla="*/ 7 w 28"/>
                      <a:gd name="T5" fmla="*/ 4 h 23"/>
                      <a:gd name="T6" fmla="*/ 7 w 28"/>
                      <a:gd name="T7" fmla="*/ 3 h 23"/>
                      <a:gd name="T8" fmla="*/ 6 w 28"/>
                      <a:gd name="T9" fmla="*/ 2 h 23"/>
                      <a:gd name="T10" fmla="*/ 5 w 28"/>
                      <a:gd name="T11" fmla="*/ 1 h 23"/>
                      <a:gd name="T12" fmla="*/ 5 w 28"/>
                      <a:gd name="T13" fmla="*/ 0 h 23"/>
                      <a:gd name="T14" fmla="*/ 4 w 28"/>
                      <a:gd name="T15" fmla="*/ 0 h 23"/>
                      <a:gd name="T16" fmla="*/ 4 w 28"/>
                      <a:gd name="T17" fmla="*/ 0 h 23"/>
                      <a:gd name="T18" fmla="*/ 3 w 28"/>
                      <a:gd name="T19" fmla="*/ 0 h 23"/>
                      <a:gd name="T20" fmla="*/ 3 w 28"/>
                      <a:gd name="T21" fmla="*/ 0 h 23"/>
                      <a:gd name="T22" fmla="*/ 2 w 28"/>
                      <a:gd name="T23" fmla="*/ 1 h 23"/>
                      <a:gd name="T24" fmla="*/ 2 w 28"/>
                      <a:gd name="T25" fmla="*/ 2 h 23"/>
                      <a:gd name="T26" fmla="*/ 1 w 28"/>
                      <a:gd name="T27" fmla="*/ 3 h 23"/>
                      <a:gd name="T28" fmla="*/ 1 w 28"/>
                      <a:gd name="T29" fmla="*/ 4 h 23"/>
                      <a:gd name="T30" fmla="*/ 0 w 28"/>
                      <a:gd name="T31" fmla="*/ 5 h 23"/>
                      <a:gd name="T32" fmla="*/ 0 w 28"/>
                      <a:gd name="T33" fmla="*/ 7 h 23"/>
                      <a:gd name="T34" fmla="*/ 7 w 28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3">
                        <a:moveTo>
                          <a:pt x="28" y="23"/>
                        </a:moveTo>
                        <a:lnTo>
                          <a:pt x="28" y="17"/>
                        </a:lnTo>
                        <a:lnTo>
                          <a:pt x="27" y="13"/>
                        </a:lnTo>
                        <a:lnTo>
                          <a:pt x="26" y="9"/>
                        </a:lnTo>
                        <a:lnTo>
                          <a:pt x="23" y="5"/>
                        </a:lnTo>
                        <a:lnTo>
                          <a:pt x="21" y="3"/>
                        </a:lnTo>
                        <a:lnTo>
                          <a:pt x="19" y="1"/>
                        </a:lnTo>
                        <a:lnTo>
                          <a:pt x="17" y="0"/>
                        </a:lnTo>
                        <a:lnTo>
                          <a:pt x="14" y="0"/>
                        </a:lnTo>
                        <a:lnTo>
                          <a:pt x="12" y="0"/>
                        </a:lnTo>
                        <a:lnTo>
                          <a:pt x="10" y="1"/>
                        </a:lnTo>
                        <a:lnTo>
                          <a:pt x="7" y="3"/>
                        </a:lnTo>
                        <a:lnTo>
                          <a:pt x="6" y="5"/>
                        </a:lnTo>
                        <a:lnTo>
                          <a:pt x="3" y="9"/>
                        </a:lnTo>
                        <a:lnTo>
                          <a:pt x="2" y="13"/>
                        </a:lnTo>
                        <a:lnTo>
                          <a:pt x="1" y="17"/>
                        </a:lnTo>
                        <a:lnTo>
                          <a:pt x="0" y="23"/>
                        </a:lnTo>
                        <a:lnTo>
                          <a:pt x="2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2" name="Rectangle 44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483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53" name="Freeform 441"/>
                  <p:cNvSpPr>
                    <a:spLocks noChangeAspect="1"/>
                  </p:cNvSpPr>
                  <p:nvPr/>
                </p:nvSpPr>
                <p:spPr bwMode="auto">
                  <a:xfrm>
                    <a:off x="2483" y="1503"/>
                    <a:ext cx="7" cy="7"/>
                  </a:xfrm>
                  <a:custGeom>
                    <a:avLst/>
                    <a:gdLst>
                      <a:gd name="T0" fmla="*/ 0 w 28"/>
                      <a:gd name="T1" fmla="*/ 0 h 24"/>
                      <a:gd name="T2" fmla="*/ 0 w 28"/>
                      <a:gd name="T3" fmla="*/ 2 h 24"/>
                      <a:gd name="T4" fmla="*/ 1 w 28"/>
                      <a:gd name="T5" fmla="*/ 3 h 24"/>
                      <a:gd name="T6" fmla="*/ 1 w 28"/>
                      <a:gd name="T7" fmla="*/ 4 h 24"/>
                      <a:gd name="T8" fmla="*/ 2 w 28"/>
                      <a:gd name="T9" fmla="*/ 5 h 24"/>
                      <a:gd name="T10" fmla="*/ 2 w 28"/>
                      <a:gd name="T11" fmla="*/ 6 h 24"/>
                      <a:gd name="T12" fmla="*/ 3 w 28"/>
                      <a:gd name="T13" fmla="*/ 6 h 24"/>
                      <a:gd name="T14" fmla="*/ 3 w 28"/>
                      <a:gd name="T15" fmla="*/ 7 h 24"/>
                      <a:gd name="T16" fmla="*/ 4 w 28"/>
                      <a:gd name="T17" fmla="*/ 7 h 24"/>
                      <a:gd name="T18" fmla="*/ 4 w 28"/>
                      <a:gd name="T19" fmla="*/ 7 h 24"/>
                      <a:gd name="T20" fmla="*/ 5 w 28"/>
                      <a:gd name="T21" fmla="*/ 6 h 24"/>
                      <a:gd name="T22" fmla="*/ 5 w 28"/>
                      <a:gd name="T23" fmla="*/ 6 h 24"/>
                      <a:gd name="T24" fmla="*/ 6 w 28"/>
                      <a:gd name="T25" fmla="*/ 5 h 24"/>
                      <a:gd name="T26" fmla="*/ 7 w 28"/>
                      <a:gd name="T27" fmla="*/ 4 h 24"/>
                      <a:gd name="T28" fmla="*/ 7 w 28"/>
                      <a:gd name="T29" fmla="*/ 3 h 24"/>
                      <a:gd name="T30" fmla="*/ 7 w 28"/>
                      <a:gd name="T31" fmla="*/ 2 h 24"/>
                      <a:gd name="T32" fmla="*/ 7 w 28"/>
                      <a:gd name="T33" fmla="*/ 0 h 24"/>
                      <a:gd name="T34" fmla="*/ 0 w 28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4">
                        <a:moveTo>
                          <a:pt x="0" y="0"/>
                        </a:moveTo>
                        <a:lnTo>
                          <a:pt x="1" y="7"/>
                        </a:lnTo>
                        <a:lnTo>
                          <a:pt x="2" y="11"/>
                        </a:lnTo>
                        <a:lnTo>
                          <a:pt x="3" y="15"/>
                        </a:lnTo>
                        <a:lnTo>
                          <a:pt x="6" y="18"/>
                        </a:lnTo>
                        <a:lnTo>
                          <a:pt x="7" y="20"/>
                        </a:lnTo>
                        <a:lnTo>
                          <a:pt x="10" y="22"/>
                        </a:lnTo>
                        <a:lnTo>
                          <a:pt x="12" y="23"/>
                        </a:lnTo>
                        <a:lnTo>
                          <a:pt x="14" y="24"/>
                        </a:lnTo>
                        <a:lnTo>
                          <a:pt x="17" y="23"/>
                        </a:lnTo>
                        <a:lnTo>
                          <a:pt x="19" y="22"/>
                        </a:lnTo>
                        <a:lnTo>
                          <a:pt x="21" y="20"/>
                        </a:lnTo>
                        <a:lnTo>
                          <a:pt x="23" y="18"/>
                        </a:lnTo>
                        <a:lnTo>
                          <a:pt x="26" y="15"/>
                        </a:lnTo>
                        <a:lnTo>
                          <a:pt x="27" y="11"/>
                        </a:lnTo>
                        <a:lnTo>
                          <a:pt x="28" y="7"/>
                        </a:lnTo>
                        <a:lnTo>
                          <a:pt x="2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4" name="Freeform 442"/>
                  <p:cNvSpPr>
                    <a:spLocks noChangeAspect="1"/>
                  </p:cNvSpPr>
                  <p:nvPr/>
                </p:nvSpPr>
                <p:spPr bwMode="auto">
                  <a:xfrm>
                    <a:off x="2383" y="1453"/>
                    <a:ext cx="7" cy="7"/>
                  </a:xfrm>
                  <a:custGeom>
                    <a:avLst/>
                    <a:gdLst>
                      <a:gd name="T0" fmla="*/ 7 w 27"/>
                      <a:gd name="T1" fmla="*/ 7 h 23"/>
                      <a:gd name="T2" fmla="*/ 7 w 27"/>
                      <a:gd name="T3" fmla="*/ 5 h 23"/>
                      <a:gd name="T4" fmla="*/ 6 w 27"/>
                      <a:gd name="T5" fmla="*/ 4 h 23"/>
                      <a:gd name="T6" fmla="*/ 6 w 27"/>
                      <a:gd name="T7" fmla="*/ 3 h 23"/>
                      <a:gd name="T8" fmla="*/ 6 w 27"/>
                      <a:gd name="T9" fmla="*/ 2 h 23"/>
                      <a:gd name="T10" fmla="*/ 5 w 27"/>
                      <a:gd name="T11" fmla="*/ 1 h 23"/>
                      <a:gd name="T12" fmla="*/ 5 w 27"/>
                      <a:gd name="T13" fmla="*/ 0 h 23"/>
                      <a:gd name="T14" fmla="*/ 4 w 27"/>
                      <a:gd name="T15" fmla="*/ 0 h 23"/>
                      <a:gd name="T16" fmla="*/ 4 w 27"/>
                      <a:gd name="T17" fmla="*/ 0 h 23"/>
                      <a:gd name="T18" fmla="*/ 3 w 27"/>
                      <a:gd name="T19" fmla="*/ 0 h 23"/>
                      <a:gd name="T20" fmla="*/ 2 w 27"/>
                      <a:gd name="T21" fmla="*/ 0 h 23"/>
                      <a:gd name="T22" fmla="*/ 2 w 27"/>
                      <a:gd name="T23" fmla="*/ 1 h 23"/>
                      <a:gd name="T24" fmla="*/ 1 w 27"/>
                      <a:gd name="T25" fmla="*/ 2 h 23"/>
                      <a:gd name="T26" fmla="*/ 1 w 27"/>
                      <a:gd name="T27" fmla="*/ 3 h 23"/>
                      <a:gd name="T28" fmla="*/ 0 w 27"/>
                      <a:gd name="T29" fmla="*/ 4 h 23"/>
                      <a:gd name="T30" fmla="*/ 0 w 27"/>
                      <a:gd name="T31" fmla="*/ 5 h 23"/>
                      <a:gd name="T32" fmla="*/ 0 w 27"/>
                      <a:gd name="T33" fmla="*/ 7 h 23"/>
                      <a:gd name="T34" fmla="*/ 7 w 27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7" h="23">
                        <a:moveTo>
                          <a:pt x="27" y="23"/>
                        </a:moveTo>
                        <a:lnTo>
                          <a:pt x="26" y="17"/>
                        </a:lnTo>
                        <a:lnTo>
                          <a:pt x="25" y="13"/>
                        </a:lnTo>
                        <a:lnTo>
                          <a:pt x="24" y="9"/>
                        </a:lnTo>
                        <a:lnTo>
                          <a:pt x="23" y="5"/>
                        </a:lnTo>
                        <a:lnTo>
                          <a:pt x="21" y="3"/>
                        </a:lnTo>
                        <a:lnTo>
                          <a:pt x="18" y="1"/>
                        </a:lnTo>
                        <a:lnTo>
                          <a:pt x="16" y="0"/>
                        </a:lnTo>
                        <a:lnTo>
                          <a:pt x="14" y="0"/>
                        </a:lnTo>
                        <a:lnTo>
                          <a:pt x="11" y="0"/>
                        </a:lnTo>
                        <a:lnTo>
                          <a:pt x="9" y="1"/>
                        </a:lnTo>
                        <a:lnTo>
                          <a:pt x="6" y="3"/>
                        </a:lnTo>
                        <a:lnTo>
                          <a:pt x="4" y="5"/>
                        </a:lnTo>
                        <a:lnTo>
                          <a:pt x="2" y="9"/>
                        </a:lnTo>
                        <a:lnTo>
                          <a:pt x="1" y="13"/>
                        </a:lnTo>
                        <a:lnTo>
                          <a:pt x="0" y="17"/>
                        </a:lnTo>
                        <a:lnTo>
                          <a:pt x="0" y="23"/>
                        </a:lnTo>
                        <a:lnTo>
                          <a:pt x="27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5" name="Rectangle 44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83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56" name="Freeform 444"/>
                  <p:cNvSpPr>
                    <a:spLocks noChangeAspect="1"/>
                  </p:cNvSpPr>
                  <p:nvPr/>
                </p:nvSpPr>
                <p:spPr bwMode="auto">
                  <a:xfrm>
                    <a:off x="2383" y="1503"/>
                    <a:ext cx="7" cy="7"/>
                  </a:xfrm>
                  <a:custGeom>
                    <a:avLst/>
                    <a:gdLst>
                      <a:gd name="T0" fmla="*/ 0 w 27"/>
                      <a:gd name="T1" fmla="*/ 0 h 24"/>
                      <a:gd name="T2" fmla="*/ 0 w 27"/>
                      <a:gd name="T3" fmla="*/ 2 h 24"/>
                      <a:gd name="T4" fmla="*/ 0 w 27"/>
                      <a:gd name="T5" fmla="*/ 3 h 24"/>
                      <a:gd name="T6" fmla="*/ 1 w 27"/>
                      <a:gd name="T7" fmla="*/ 4 h 24"/>
                      <a:gd name="T8" fmla="*/ 1 w 27"/>
                      <a:gd name="T9" fmla="*/ 5 h 24"/>
                      <a:gd name="T10" fmla="*/ 2 w 27"/>
                      <a:gd name="T11" fmla="*/ 6 h 24"/>
                      <a:gd name="T12" fmla="*/ 2 w 27"/>
                      <a:gd name="T13" fmla="*/ 6 h 24"/>
                      <a:gd name="T14" fmla="*/ 3 w 27"/>
                      <a:gd name="T15" fmla="*/ 7 h 24"/>
                      <a:gd name="T16" fmla="*/ 4 w 27"/>
                      <a:gd name="T17" fmla="*/ 7 h 24"/>
                      <a:gd name="T18" fmla="*/ 4 w 27"/>
                      <a:gd name="T19" fmla="*/ 7 h 24"/>
                      <a:gd name="T20" fmla="*/ 5 w 27"/>
                      <a:gd name="T21" fmla="*/ 6 h 24"/>
                      <a:gd name="T22" fmla="*/ 5 w 27"/>
                      <a:gd name="T23" fmla="*/ 6 h 24"/>
                      <a:gd name="T24" fmla="*/ 6 w 27"/>
                      <a:gd name="T25" fmla="*/ 5 h 24"/>
                      <a:gd name="T26" fmla="*/ 6 w 27"/>
                      <a:gd name="T27" fmla="*/ 4 h 24"/>
                      <a:gd name="T28" fmla="*/ 6 w 27"/>
                      <a:gd name="T29" fmla="*/ 3 h 24"/>
                      <a:gd name="T30" fmla="*/ 7 w 27"/>
                      <a:gd name="T31" fmla="*/ 2 h 24"/>
                      <a:gd name="T32" fmla="*/ 7 w 27"/>
                      <a:gd name="T33" fmla="*/ 0 h 24"/>
                      <a:gd name="T34" fmla="*/ 0 w 27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7" h="24">
                        <a:moveTo>
                          <a:pt x="0" y="0"/>
                        </a:moveTo>
                        <a:lnTo>
                          <a:pt x="0" y="7"/>
                        </a:lnTo>
                        <a:lnTo>
                          <a:pt x="1" y="11"/>
                        </a:lnTo>
                        <a:lnTo>
                          <a:pt x="2" y="15"/>
                        </a:lnTo>
                        <a:lnTo>
                          <a:pt x="4" y="18"/>
                        </a:lnTo>
                        <a:lnTo>
                          <a:pt x="6" y="20"/>
                        </a:lnTo>
                        <a:lnTo>
                          <a:pt x="9" y="22"/>
                        </a:lnTo>
                        <a:lnTo>
                          <a:pt x="11" y="23"/>
                        </a:lnTo>
                        <a:lnTo>
                          <a:pt x="14" y="24"/>
                        </a:lnTo>
                        <a:lnTo>
                          <a:pt x="16" y="23"/>
                        </a:lnTo>
                        <a:lnTo>
                          <a:pt x="18" y="22"/>
                        </a:lnTo>
                        <a:lnTo>
                          <a:pt x="21" y="20"/>
                        </a:lnTo>
                        <a:lnTo>
                          <a:pt x="23" y="18"/>
                        </a:lnTo>
                        <a:lnTo>
                          <a:pt x="24" y="15"/>
                        </a:lnTo>
                        <a:lnTo>
                          <a:pt x="25" y="11"/>
                        </a:lnTo>
                        <a:lnTo>
                          <a:pt x="26" y="7"/>
                        </a:lnTo>
                        <a:lnTo>
                          <a:pt x="2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7" name="Rectangle 44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140" y="1439"/>
                    <a:ext cx="21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58" name="Rectangle 44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218" y="1439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59" name="Rectangle 44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183" y="1439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60" name="Rectangle 44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05" y="1439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61" name="Rectangle 44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76" y="1439"/>
                    <a:ext cx="21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62" name="Rectangle 45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40" y="1439"/>
                    <a:ext cx="21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63" name="Freeform 451"/>
                  <p:cNvSpPr>
                    <a:spLocks noChangeAspect="1"/>
                  </p:cNvSpPr>
                  <p:nvPr/>
                </p:nvSpPr>
                <p:spPr bwMode="auto">
                  <a:xfrm>
                    <a:off x="789" y="1661"/>
                    <a:ext cx="57" cy="79"/>
                  </a:xfrm>
                  <a:custGeom>
                    <a:avLst/>
                    <a:gdLst>
                      <a:gd name="T0" fmla="*/ 29 w 194"/>
                      <a:gd name="T1" fmla="*/ 0 h 266"/>
                      <a:gd name="T2" fmla="*/ 31 w 194"/>
                      <a:gd name="T3" fmla="*/ 0 h 266"/>
                      <a:gd name="T4" fmla="*/ 34 w 194"/>
                      <a:gd name="T5" fmla="*/ 1 h 266"/>
                      <a:gd name="T6" fmla="*/ 37 w 194"/>
                      <a:gd name="T7" fmla="*/ 1 h 266"/>
                      <a:gd name="T8" fmla="*/ 40 w 194"/>
                      <a:gd name="T9" fmla="*/ 2 h 266"/>
                      <a:gd name="T10" fmla="*/ 42 w 194"/>
                      <a:gd name="T11" fmla="*/ 3 h 266"/>
                      <a:gd name="T12" fmla="*/ 45 w 194"/>
                      <a:gd name="T13" fmla="*/ 5 h 266"/>
                      <a:gd name="T14" fmla="*/ 47 w 194"/>
                      <a:gd name="T15" fmla="*/ 7 h 266"/>
                      <a:gd name="T16" fmla="*/ 48 w 194"/>
                      <a:gd name="T17" fmla="*/ 8 h 266"/>
                      <a:gd name="T18" fmla="*/ 51 w 194"/>
                      <a:gd name="T19" fmla="*/ 10 h 266"/>
                      <a:gd name="T20" fmla="*/ 52 w 194"/>
                      <a:gd name="T21" fmla="*/ 12 h 266"/>
                      <a:gd name="T22" fmla="*/ 53 w 194"/>
                      <a:gd name="T23" fmla="*/ 15 h 266"/>
                      <a:gd name="T24" fmla="*/ 55 w 194"/>
                      <a:gd name="T25" fmla="*/ 18 h 266"/>
                      <a:gd name="T26" fmla="*/ 56 w 194"/>
                      <a:gd name="T27" fmla="*/ 20 h 266"/>
                      <a:gd name="T28" fmla="*/ 56 w 194"/>
                      <a:gd name="T29" fmla="*/ 22 h 266"/>
                      <a:gd name="T30" fmla="*/ 57 w 194"/>
                      <a:gd name="T31" fmla="*/ 25 h 266"/>
                      <a:gd name="T32" fmla="*/ 57 w 194"/>
                      <a:gd name="T33" fmla="*/ 28 h 266"/>
                      <a:gd name="T34" fmla="*/ 57 w 194"/>
                      <a:gd name="T35" fmla="*/ 79 h 266"/>
                      <a:gd name="T36" fmla="*/ 0 w 194"/>
                      <a:gd name="T37" fmla="*/ 79 h 266"/>
                      <a:gd name="T38" fmla="*/ 0 w 194"/>
                      <a:gd name="T39" fmla="*/ 28 h 266"/>
                      <a:gd name="T40" fmla="*/ 0 w 194"/>
                      <a:gd name="T41" fmla="*/ 25 h 266"/>
                      <a:gd name="T42" fmla="*/ 1 w 194"/>
                      <a:gd name="T43" fmla="*/ 22 h 266"/>
                      <a:gd name="T44" fmla="*/ 1 w 194"/>
                      <a:gd name="T45" fmla="*/ 20 h 266"/>
                      <a:gd name="T46" fmla="*/ 2 w 194"/>
                      <a:gd name="T47" fmla="*/ 18 h 266"/>
                      <a:gd name="T48" fmla="*/ 4 w 194"/>
                      <a:gd name="T49" fmla="*/ 15 h 266"/>
                      <a:gd name="T50" fmla="*/ 5 w 194"/>
                      <a:gd name="T51" fmla="*/ 12 h 266"/>
                      <a:gd name="T52" fmla="*/ 6 w 194"/>
                      <a:gd name="T53" fmla="*/ 10 h 266"/>
                      <a:gd name="T54" fmla="*/ 8 w 194"/>
                      <a:gd name="T55" fmla="*/ 8 h 266"/>
                      <a:gd name="T56" fmla="*/ 11 w 194"/>
                      <a:gd name="T57" fmla="*/ 7 h 266"/>
                      <a:gd name="T58" fmla="*/ 13 w 194"/>
                      <a:gd name="T59" fmla="*/ 5 h 266"/>
                      <a:gd name="T60" fmla="*/ 15 w 194"/>
                      <a:gd name="T61" fmla="*/ 3 h 266"/>
                      <a:gd name="T62" fmla="*/ 17 w 194"/>
                      <a:gd name="T63" fmla="*/ 2 h 266"/>
                      <a:gd name="T64" fmla="*/ 20 w 194"/>
                      <a:gd name="T65" fmla="*/ 1 h 266"/>
                      <a:gd name="T66" fmla="*/ 23 w 194"/>
                      <a:gd name="T67" fmla="*/ 1 h 266"/>
                      <a:gd name="T68" fmla="*/ 26 w 194"/>
                      <a:gd name="T69" fmla="*/ 0 h 266"/>
                      <a:gd name="T70" fmla="*/ 29 w 194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6">
                        <a:moveTo>
                          <a:pt x="97" y="0"/>
                        </a:moveTo>
                        <a:lnTo>
                          <a:pt x="107" y="1"/>
                        </a:lnTo>
                        <a:lnTo>
                          <a:pt x="117" y="2"/>
                        </a:lnTo>
                        <a:lnTo>
                          <a:pt x="126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2" y="17"/>
                        </a:lnTo>
                        <a:lnTo>
                          <a:pt x="159" y="22"/>
                        </a:lnTo>
                        <a:lnTo>
                          <a:pt x="165" y="28"/>
                        </a:lnTo>
                        <a:lnTo>
                          <a:pt x="172" y="34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90" y="67"/>
                        </a:lnTo>
                        <a:lnTo>
                          <a:pt x="192" y="75"/>
                        </a:lnTo>
                        <a:lnTo>
                          <a:pt x="194" y="85"/>
                        </a:lnTo>
                        <a:lnTo>
                          <a:pt x="194" y="94"/>
                        </a:lnTo>
                        <a:lnTo>
                          <a:pt x="194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6" y="22"/>
                        </a:lnTo>
                        <a:lnTo>
                          <a:pt x="43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8" y="2"/>
                        </a:lnTo>
                        <a:lnTo>
                          <a:pt x="87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4" name="Freeform 452"/>
                  <p:cNvSpPr>
                    <a:spLocks noChangeAspect="1"/>
                  </p:cNvSpPr>
                  <p:nvPr/>
                </p:nvSpPr>
                <p:spPr bwMode="auto">
                  <a:xfrm>
                    <a:off x="789" y="1783"/>
                    <a:ext cx="57" cy="86"/>
                  </a:xfrm>
                  <a:custGeom>
                    <a:avLst/>
                    <a:gdLst>
                      <a:gd name="T0" fmla="*/ 29 w 194"/>
                      <a:gd name="T1" fmla="*/ 0 h 267"/>
                      <a:gd name="T2" fmla="*/ 31 w 194"/>
                      <a:gd name="T3" fmla="*/ 0 h 267"/>
                      <a:gd name="T4" fmla="*/ 34 w 194"/>
                      <a:gd name="T5" fmla="*/ 0 h 267"/>
                      <a:gd name="T6" fmla="*/ 37 w 194"/>
                      <a:gd name="T7" fmla="*/ 1 h 267"/>
                      <a:gd name="T8" fmla="*/ 40 w 194"/>
                      <a:gd name="T9" fmla="*/ 2 h 267"/>
                      <a:gd name="T10" fmla="*/ 42 w 194"/>
                      <a:gd name="T11" fmla="*/ 4 h 267"/>
                      <a:gd name="T12" fmla="*/ 45 w 194"/>
                      <a:gd name="T13" fmla="*/ 5 h 267"/>
                      <a:gd name="T14" fmla="*/ 47 w 194"/>
                      <a:gd name="T15" fmla="*/ 7 h 267"/>
                      <a:gd name="T16" fmla="*/ 48 w 194"/>
                      <a:gd name="T17" fmla="*/ 9 h 267"/>
                      <a:gd name="T18" fmla="*/ 51 w 194"/>
                      <a:gd name="T19" fmla="*/ 11 h 267"/>
                      <a:gd name="T20" fmla="*/ 52 w 194"/>
                      <a:gd name="T21" fmla="*/ 14 h 267"/>
                      <a:gd name="T22" fmla="*/ 53 w 194"/>
                      <a:gd name="T23" fmla="*/ 16 h 267"/>
                      <a:gd name="T24" fmla="*/ 55 w 194"/>
                      <a:gd name="T25" fmla="*/ 19 h 267"/>
                      <a:gd name="T26" fmla="*/ 56 w 194"/>
                      <a:gd name="T27" fmla="*/ 22 h 267"/>
                      <a:gd name="T28" fmla="*/ 56 w 194"/>
                      <a:gd name="T29" fmla="*/ 25 h 267"/>
                      <a:gd name="T30" fmla="*/ 57 w 194"/>
                      <a:gd name="T31" fmla="*/ 28 h 267"/>
                      <a:gd name="T32" fmla="*/ 57 w 194"/>
                      <a:gd name="T33" fmla="*/ 31 h 267"/>
                      <a:gd name="T34" fmla="*/ 57 w 194"/>
                      <a:gd name="T35" fmla="*/ 86 h 267"/>
                      <a:gd name="T36" fmla="*/ 0 w 194"/>
                      <a:gd name="T37" fmla="*/ 86 h 267"/>
                      <a:gd name="T38" fmla="*/ 0 w 194"/>
                      <a:gd name="T39" fmla="*/ 31 h 267"/>
                      <a:gd name="T40" fmla="*/ 0 w 194"/>
                      <a:gd name="T41" fmla="*/ 28 h 267"/>
                      <a:gd name="T42" fmla="*/ 1 w 194"/>
                      <a:gd name="T43" fmla="*/ 25 h 267"/>
                      <a:gd name="T44" fmla="*/ 1 w 194"/>
                      <a:gd name="T45" fmla="*/ 22 h 267"/>
                      <a:gd name="T46" fmla="*/ 2 w 194"/>
                      <a:gd name="T47" fmla="*/ 19 h 267"/>
                      <a:gd name="T48" fmla="*/ 4 w 194"/>
                      <a:gd name="T49" fmla="*/ 16 h 267"/>
                      <a:gd name="T50" fmla="*/ 5 w 194"/>
                      <a:gd name="T51" fmla="*/ 14 h 267"/>
                      <a:gd name="T52" fmla="*/ 6 w 194"/>
                      <a:gd name="T53" fmla="*/ 11 h 267"/>
                      <a:gd name="T54" fmla="*/ 8 w 194"/>
                      <a:gd name="T55" fmla="*/ 9 h 267"/>
                      <a:gd name="T56" fmla="*/ 11 w 194"/>
                      <a:gd name="T57" fmla="*/ 7 h 267"/>
                      <a:gd name="T58" fmla="*/ 13 w 194"/>
                      <a:gd name="T59" fmla="*/ 5 h 267"/>
                      <a:gd name="T60" fmla="*/ 15 w 194"/>
                      <a:gd name="T61" fmla="*/ 4 h 267"/>
                      <a:gd name="T62" fmla="*/ 17 w 194"/>
                      <a:gd name="T63" fmla="*/ 2 h 267"/>
                      <a:gd name="T64" fmla="*/ 20 w 194"/>
                      <a:gd name="T65" fmla="*/ 1 h 267"/>
                      <a:gd name="T66" fmla="*/ 23 w 194"/>
                      <a:gd name="T67" fmla="*/ 0 h 267"/>
                      <a:gd name="T68" fmla="*/ 26 w 194"/>
                      <a:gd name="T69" fmla="*/ 0 h 267"/>
                      <a:gd name="T70" fmla="*/ 29 w 194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7">
                        <a:moveTo>
                          <a:pt x="97" y="0"/>
                        </a:moveTo>
                        <a:lnTo>
                          <a:pt x="107" y="0"/>
                        </a:lnTo>
                        <a:lnTo>
                          <a:pt x="117" y="1"/>
                        </a:lnTo>
                        <a:lnTo>
                          <a:pt x="126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2" y="16"/>
                        </a:lnTo>
                        <a:lnTo>
                          <a:pt x="159" y="21"/>
                        </a:lnTo>
                        <a:lnTo>
                          <a:pt x="165" y="27"/>
                        </a:lnTo>
                        <a:lnTo>
                          <a:pt x="172" y="35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90" y="67"/>
                        </a:lnTo>
                        <a:lnTo>
                          <a:pt x="192" y="77"/>
                        </a:lnTo>
                        <a:lnTo>
                          <a:pt x="194" y="86"/>
                        </a:lnTo>
                        <a:lnTo>
                          <a:pt x="194" y="96"/>
                        </a:lnTo>
                        <a:lnTo>
                          <a:pt x="194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6" y="21"/>
                        </a:lnTo>
                        <a:lnTo>
                          <a:pt x="43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8" y="1"/>
                        </a:lnTo>
                        <a:lnTo>
                          <a:pt x="87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" name="Freeform 453"/>
                  <p:cNvSpPr>
                    <a:spLocks noChangeAspect="1"/>
                  </p:cNvSpPr>
                  <p:nvPr/>
                </p:nvSpPr>
                <p:spPr bwMode="auto">
                  <a:xfrm>
                    <a:off x="3519" y="1661"/>
                    <a:ext cx="57" cy="79"/>
                  </a:xfrm>
                  <a:custGeom>
                    <a:avLst/>
                    <a:gdLst>
                      <a:gd name="T0" fmla="*/ 29 w 194"/>
                      <a:gd name="T1" fmla="*/ 0 h 266"/>
                      <a:gd name="T2" fmla="*/ 31 w 194"/>
                      <a:gd name="T3" fmla="*/ 0 h 266"/>
                      <a:gd name="T4" fmla="*/ 34 w 194"/>
                      <a:gd name="T5" fmla="*/ 1 h 266"/>
                      <a:gd name="T6" fmla="*/ 37 w 194"/>
                      <a:gd name="T7" fmla="*/ 1 h 266"/>
                      <a:gd name="T8" fmla="*/ 40 w 194"/>
                      <a:gd name="T9" fmla="*/ 2 h 266"/>
                      <a:gd name="T10" fmla="*/ 42 w 194"/>
                      <a:gd name="T11" fmla="*/ 3 h 266"/>
                      <a:gd name="T12" fmla="*/ 44 w 194"/>
                      <a:gd name="T13" fmla="*/ 5 h 266"/>
                      <a:gd name="T14" fmla="*/ 46 w 194"/>
                      <a:gd name="T15" fmla="*/ 7 h 266"/>
                      <a:gd name="T16" fmla="*/ 49 w 194"/>
                      <a:gd name="T17" fmla="*/ 8 h 266"/>
                      <a:gd name="T18" fmla="*/ 51 w 194"/>
                      <a:gd name="T19" fmla="*/ 10 h 266"/>
                      <a:gd name="T20" fmla="*/ 52 w 194"/>
                      <a:gd name="T21" fmla="*/ 12 h 266"/>
                      <a:gd name="T22" fmla="*/ 54 w 194"/>
                      <a:gd name="T23" fmla="*/ 15 h 266"/>
                      <a:gd name="T24" fmla="*/ 55 w 194"/>
                      <a:gd name="T25" fmla="*/ 18 h 266"/>
                      <a:gd name="T26" fmla="*/ 56 w 194"/>
                      <a:gd name="T27" fmla="*/ 20 h 266"/>
                      <a:gd name="T28" fmla="*/ 56 w 194"/>
                      <a:gd name="T29" fmla="*/ 22 h 266"/>
                      <a:gd name="T30" fmla="*/ 57 w 194"/>
                      <a:gd name="T31" fmla="*/ 25 h 266"/>
                      <a:gd name="T32" fmla="*/ 57 w 194"/>
                      <a:gd name="T33" fmla="*/ 28 h 266"/>
                      <a:gd name="T34" fmla="*/ 57 w 194"/>
                      <a:gd name="T35" fmla="*/ 79 h 266"/>
                      <a:gd name="T36" fmla="*/ 0 w 194"/>
                      <a:gd name="T37" fmla="*/ 79 h 266"/>
                      <a:gd name="T38" fmla="*/ 0 w 194"/>
                      <a:gd name="T39" fmla="*/ 28 h 266"/>
                      <a:gd name="T40" fmla="*/ 0 w 194"/>
                      <a:gd name="T41" fmla="*/ 25 h 266"/>
                      <a:gd name="T42" fmla="*/ 1 w 194"/>
                      <a:gd name="T43" fmla="*/ 22 h 266"/>
                      <a:gd name="T44" fmla="*/ 1 w 194"/>
                      <a:gd name="T45" fmla="*/ 20 h 266"/>
                      <a:gd name="T46" fmla="*/ 2 w 194"/>
                      <a:gd name="T47" fmla="*/ 18 h 266"/>
                      <a:gd name="T48" fmla="*/ 4 w 194"/>
                      <a:gd name="T49" fmla="*/ 15 h 266"/>
                      <a:gd name="T50" fmla="*/ 5 w 194"/>
                      <a:gd name="T51" fmla="*/ 12 h 266"/>
                      <a:gd name="T52" fmla="*/ 6 w 194"/>
                      <a:gd name="T53" fmla="*/ 10 h 266"/>
                      <a:gd name="T54" fmla="*/ 9 w 194"/>
                      <a:gd name="T55" fmla="*/ 8 h 266"/>
                      <a:gd name="T56" fmla="*/ 10 w 194"/>
                      <a:gd name="T57" fmla="*/ 7 h 266"/>
                      <a:gd name="T58" fmla="*/ 12 w 194"/>
                      <a:gd name="T59" fmla="*/ 5 h 266"/>
                      <a:gd name="T60" fmla="*/ 15 w 194"/>
                      <a:gd name="T61" fmla="*/ 3 h 266"/>
                      <a:gd name="T62" fmla="*/ 17 w 194"/>
                      <a:gd name="T63" fmla="*/ 2 h 266"/>
                      <a:gd name="T64" fmla="*/ 20 w 194"/>
                      <a:gd name="T65" fmla="*/ 1 h 266"/>
                      <a:gd name="T66" fmla="*/ 23 w 194"/>
                      <a:gd name="T67" fmla="*/ 1 h 266"/>
                      <a:gd name="T68" fmla="*/ 26 w 194"/>
                      <a:gd name="T69" fmla="*/ 0 h 266"/>
                      <a:gd name="T70" fmla="*/ 29 w 194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6">
                        <a:moveTo>
                          <a:pt x="97" y="0"/>
                        </a:moveTo>
                        <a:lnTo>
                          <a:pt x="107" y="1"/>
                        </a:lnTo>
                        <a:lnTo>
                          <a:pt x="116" y="2"/>
                        </a:lnTo>
                        <a:lnTo>
                          <a:pt x="126" y="4"/>
                        </a:lnTo>
                        <a:lnTo>
                          <a:pt x="135" y="7"/>
                        </a:lnTo>
                        <a:lnTo>
                          <a:pt x="144" y="11"/>
                        </a:lnTo>
                        <a:lnTo>
                          <a:pt x="151" y="17"/>
                        </a:lnTo>
                        <a:lnTo>
                          <a:pt x="158" y="22"/>
                        </a:lnTo>
                        <a:lnTo>
                          <a:pt x="166" y="28"/>
                        </a:lnTo>
                        <a:lnTo>
                          <a:pt x="172" y="34"/>
                        </a:lnTo>
                        <a:lnTo>
                          <a:pt x="177" y="42"/>
                        </a:lnTo>
                        <a:lnTo>
                          <a:pt x="183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2" y="75"/>
                        </a:lnTo>
                        <a:lnTo>
                          <a:pt x="193" y="85"/>
                        </a:lnTo>
                        <a:lnTo>
                          <a:pt x="194" y="94"/>
                        </a:lnTo>
                        <a:lnTo>
                          <a:pt x="194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2" y="75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9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7" y="2"/>
                        </a:lnTo>
                        <a:lnTo>
                          <a:pt x="87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6" name="Freeform 454"/>
                  <p:cNvSpPr>
                    <a:spLocks noChangeAspect="1"/>
                  </p:cNvSpPr>
                  <p:nvPr/>
                </p:nvSpPr>
                <p:spPr bwMode="auto">
                  <a:xfrm>
                    <a:off x="3519" y="1783"/>
                    <a:ext cx="57" cy="86"/>
                  </a:xfrm>
                  <a:custGeom>
                    <a:avLst/>
                    <a:gdLst>
                      <a:gd name="T0" fmla="*/ 29 w 194"/>
                      <a:gd name="T1" fmla="*/ 0 h 267"/>
                      <a:gd name="T2" fmla="*/ 31 w 194"/>
                      <a:gd name="T3" fmla="*/ 0 h 267"/>
                      <a:gd name="T4" fmla="*/ 34 w 194"/>
                      <a:gd name="T5" fmla="*/ 0 h 267"/>
                      <a:gd name="T6" fmla="*/ 37 w 194"/>
                      <a:gd name="T7" fmla="*/ 1 h 267"/>
                      <a:gd name="T8" fmla="*/ 40 w 194"/>
                      <a:gd name="T9" fmla="*/ 2 h 267"/>
                      <a:gd name="T10" fmla="*/ 42 w 194"/>
                      <a:gd name="T11" fmla="*/ 4 h 267"/>
                      <a:gd name="T12" fmla="*/ 44 w 194"/>
                      <a:gd name="T13" fmla="*/ 5 h 267"/>
                      <a:gd name="T14" fmla="*/ 46 w 194"/>
                      <a:gd name="T15" fmla="*/ 7 h 267"/>
                      <a:gd name="T16" fmla="*/ 49 w 194"/>
                      <a:gd name="T17" fmla="*/ 9 h 267"/>
                      <a:gd name="T18" fmla="*/ 51 w 194"/>
                      <a:gd name="T19" fmla="*/ 11 h 267"/>
                      <a:gd name="T20" fmla="*/ 52 w 194"/>
                      <a:gd name="T21" fmla="*/ 14 h 267"/>
                      <a:gd name="T22" fmla="*/ 54 w 194"/>
                      <a:gd name="T23" fmla="*/ 16 h 267"/>
                      <a:gd name="T24" fmla="*/ 55 w 194"/>
                      <a:gd name="T25" fmla="*/ 19 h 267"/>
                      <a:gd name="T26" fmla="*/ 56 w 194"/>
                      <a:gd name="T27" fmla="*/ 22 h 267"/>
                      <a:gd name="T28" fmla="*/ 56 w 194"/>
                      <a:gd name="T29" fmla="*/ 25 h 267"/>
                      <a:gd name="T30" fmla="*/ 57 w 194"/>
                      <a:gd name="T31" fmla="*/ 28 h 267"/>
                      <a:gd name="T32" fmla="*/ 57 w 194"/>
                      <a:gd name="T33" fmla="*/ 31 h 267"/>
                      <a:gd name="T34" fmla="*/ 57 w 194"/>
                      <a:gd name="T35" fmla="*/ 86 h 267"/>
                      <a:gd name="T36" fmla="*/ 0 w 194"/>
                      <a:gd name="T37" fmla="*/ 86 h 267"/>
                      <a:gd name="T38" fmla="*/ 0 w 194"/>
                      <a:gd name="T39" fmla="*/ 31 h 267"/>
                      <a:gd name="T40" fmla="*/ 0 w 194"/>
                      <a:gd name="T41" fmla="*/ 28 h 267"/>
                      <a:gd name="T42" fmla="*/ 1 w 194"/>
                      <a:gd name="T43" fmla="*/ 25 h 267"/>
                      <a:gd name="T44" fmla="*/ 1 w 194"/>
                      <a:gd name="T45" fmla="*/ 22 h 267"/>
                      <a:gd name="T46" fmla="*/ 2 w 194"/>
                      <a:gd name="T47" fmla="*/ 19 h 267"/>
                      <a:gd name="T48" fmla="*/ 4 w 194"/>
                      <a:gd name="T49" fmla="*/ 16 h 267"/>
                      <a:gd name="T50" fmla="*/ 5 w 194"/>
                      <a:gd name="T51" fmla="*/ 14 h 267"/>
                      <a:gd name="T52" fmla="*/ 6 w 194"/>
                      <a:gd name="T53" fmla="*/ 11 h 267"/>
                      <a:gd name="T54" fmla="*/ 9 w 194"/>
                      <a:gd name="T55" fmla="*/ 9 h 267"/>
                      <a:gd name="T56" fmla="*/ 10 w 194"/>
                      <a:gd name="T57" fmla="*/ 7 h 267"/>
                      <a:gd name="T58" fmla="*/ 12 w 194"/>
                      <a:gd name="T59" fmla="*/ 5 h 267"/>
                      <a:gd name="T60" fmla="*/ 15 w 194"/>
                      <a:gd name="T61" fmla="*/ 4 h 267"/>
                      <a:gd name="T62" fmla="*/ 17 w 194"/>
                      <a:gd name="T63" fmla="*/ 2 h 267"/>
                      <a:gd name="T64" fmla="*/ 20 w 194"/>
                      <a:gd name="T65" fmla="*/ 1 h 267"/>
                      <a:gd name="T66" fmla="*/ 23 w 194"/>
                      <a:gd name="T67" fmla="*/ 0 h 267"/>
                      <a:gd name="T68" fmla="*/ 26 w 194"/>
                      <a:gd name="T69" fmla="*/ 0 h 267"/>
                      <a:gd name="T70" fmla="*/ 29 w 194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7">
                        <a:moveTo>
                          <a:pt x="97" y="0"/>
                        </a:moveTo>
                        <a:lnTo>
                          <a:pt x="107" y="0"/>
                        </a:lnTo>
                        <a:lnTo>
                          <a:pt x="116" y="1"/>
                        </a:lnTo>
                        <a:lnTo>
                          <a:pt x="126" y="4"/>
                        </a:lnTo>
                        <a:lnTo>
                          <a:pt x="135" y="7"/>
                        </a:lnTo>
                        <a:lnTo>
                          <a:pt x="144" y="11"/>
                        </a:lnTo>
                        <a:lnTo>
                          <a:pt x="151" y="16"/>
                        </a:lnTo>
                        <a:lnTo>
                          <a:pt x="158" y="21"/>
                        </a:lnTo>
                        <a:lnTo>
                          <a:pt x="166" y="27"/>
                        </a:lnTo>
                        <a:lnTo>
                          <a:pt x="172" y="35"/>
                        </a:lnTo>
                        <a:lnTo>
                          <a:pt x="177" y="42"/>
                        </a:lnTo>
                        <a:lnTo>
                          <a:pt x="183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2" y="77"/>
                        </a:lnTo>
                        <a:lnTo>
                          <a:pt x="193" y="86"/>
                        </a:lnTo>
                        <a:lnTo>
                          <a:pt x="194" y="96"/>
                        </a:lnTo>
                        <a:lnTo>
                          <a:pt x="194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2" y="77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9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7" y="1"/>
                        </a:lnTo>
                        <a:lnTo>
                          <a:pt x="87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7" name="Freeform 455"/>
                  <p:cNvSpPr>
                    <a:spLocks noChangeAspect="1"/>
                  </p:cNvSpPr>
                  <p:nvPr/>
                </p:nvSpPr>
                <p:spPr bwMode="auto">
                  <a:xfrm>
                    <a:off x="1425" y="1661"/>
                    <a:ext cx="57" cy="79"/>
                  </a:xfrm>
                  <a:custGeom>
                    <a:avLst/>
                    <a:gdLst>
                      <a:gd name="T0" fmla="*/ 29 w 191"/>
                      <a:gd name="T1" fmla="*/ 0 h 266"/>
                      <a:gd name="T2" fmla="*/ 32 w 191"/>
                      <a:gd name="T3" fmla="*/ 0 h 266"/>
                      <a:gd name="T4" fmla="*/ 35 w 191"/>
                      <a:gd name="T5" fmla="*/ 1 h 266"/>
                      <a:gd name="T6" fmla="*/ 37 w 191"/>
                      <a:gd name="T7" fmla="*/ 1 h 266"/>
                      <a:gd name="T8" fmla="*/ 40 w 191"/>
                      <a:gd name="T9" fmla="*/ 2 h 266"/>
                      <a:gd name="T10" fmla="*/ 42 w 191"/>
                      <a:gd name="T11" fmla="*/ 3 h 266"/>
                      <a:gd name="T12" fmla="*/ 44 w 191"/>
                      <a:gd name="T13" fmla="*/ 5 h 266"/>
                      <a:gd name="T14" fmla="*/ 47 w 191"/>
                      <a:gd name="T15" fmla="*/ 7 h 266"/>
                      <a:gd name="T16" fmla="*/ 49 w 191"/>
                      <a:gd name="T17" fmla="*/ 8 h 266"/>
                      <a:gd name="T18" fmla="*/ 50 w 191"/>
                      <a:gd name="T19" fmla="*/ 10 h 266"/>
                      <a:gd name="T20" fmla="*/ 52 w 191"/>
                      <a:gd name="T21" fmla="*/ 12 h 266"/>
                      <a:gd name="T22" fmla="*/ 54 w 191"/>
                      <a:gd name="T23" fmla="*/ 15 h 266"/>
                      <a:gd name="T24" fmla="*/ 55 w 191"/>
                      <a:gd name="T25" fmla="*/ 18 h 266"/>
                      <a:gd name="T26" fmla="*/ 56 w 191"/>
                      <a:gd name="T27" fmla="*/ 20 h 266"/>
                      <a:gd name="T28" fmla="*/ 56 w 191"/>
                      <a:gd name="T29" fmla="*/ 22 h 266"/>
                      <a:gd name="T30" fmla="*/ 57 w 191"/>
                      <a:gd name="T31" fmla="*/ 25 h 266"/>
                      <a:gd name="T32" fmla="*/ 57 w 191"/>
                      <a:gd name="T33" fmla="*/ 28 h 266"/>
                      <a:gd name="T34" fmla="*/ 57 w 191"/>
                      <a:gd name="T35" fmla="*/ 79 h 266"/>
                      <a:gd name="T36" fmla="*/ 0 w 191"/>
                      <a:gd name="T37" fmla="*/ 79 h 266"/>
                      <a:gd name="T38" fmla="*/ 0 w 191"/>
                      <a:gd name="T39" fmla="*/ 28 h 266"/>
                      <a:gd name="T40" fmla="*/ 0 w 191"/>
                      <a:gd name="T41" fmla="*/ 25 h 266"/>
                      <a:gd name="T42" fmla="*/ 1 w 191"/>
                      <a:gd name="T43" fmla="*/ 22 h 266"/>
                      <a:gd name="T44" fmla="*/ 1 w 191"/>
                      <a:gd name="T45" fmla="*/ 20 h 266"/>
                      <a:gd name="T46" fmla="*/ 2 w 191"/>
                      <a:gd name="T47" fmla="*/ 18 h 266"/>
                      <a:gd name="T48" fmla="*/ 3 w 191"/>
                      <a:gd name="T49" fmla="*/ 15 h 266"/>
                      <a:gd name="T50" fmla="*/ 5 w 191"/>
                      <a:gd name="T51" fmla="*/ 12 h 266"/>
                      <a:gd name="T52" fmla="*/ 7 w 191"/>
                      <a:gd name="T53" fmla="*/ 10 h 266"/>
                      <a:gd name="T54" fmla="*/ 8 w 191"/>
                      <a:gd name="T55" fmla="*/ 8 h 266"/>
                      <a:gd name="T56" fmla="*/ 10 w 191"/>
                      <a:gd name="T57" fmla="*/ 7 h 266"/>
                      <a:gd name="T58" fmla="*/ 13 w 191"/>
                      <a:gd name="T59" fmla="*/ 5 h 266"/>
                      <a:gd name="T60" fmla="*/ 15 w 191"/>
                      <a:gd name="T61" fmla="*/ 3 h 266"/>
                      <a:gd name="T62" fmla="*/ 18 w 191"/>
                      <a:gd name="T63" fmla="*/ 2 h 266"/>
                      <a:gd name="T64" fmla="*/ 20 w 191"/>
                      <a:gd name="T65" fmla="*/ 1 h 266"/>
                      <a:gd name="T66" fmla="*/ 23 w 191"/>
                      <a:gd name="T67" fmla="*/ 1 h 266"/>
                      <a:gd name="T68" fmla="*/ 26 w 191"/>
                      <a:gd name="T69" fmla="*/ 0 h 266"/>
                      <a:gd name="T70" fmla="*/ 29 w 191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1" h="266">
                        <a:moveTo>
                          <a:pt x="97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4" y="4"/>
                        </a:lnTo>
                        <a:lnTo>
                          <a:pt x="133" y="7"/>
                        </a:lnTo>
                        <a:lnTo>
                          <a:pt x="142" y="11"/>
                        </a:lnTo>
                        <a:lnTo>
                          <a:pt x="149" y="17"/>
                        </a:lnTo>
                        <a:lnTo>
                          <a:pt x="157" y="22"/>
                        </a:lnTo>
                        <a:lnTo>
                          <a:pt x="163" y="28"/>
                        </a:lnTo>
                        <a:lnTo>
                          <a:pt x="169" y="34"/>
                        </a:lnTo>
                        <a:lnTo>
                          <a:pt x="174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89" y="75"/>
                        </a:lnTo>
                        <a:lnTo>
                          <a:pt x="191" y="85"/>
                        </a:lnTo>
                        <a:lnTo>
                          <a:pt x="191" y="94"/>
                        </a:lnTo>
                        <a:lnTo>
                          <a:pt x="191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4" y="22"/>
                        </a:lnTo>
                        <a:lnTo>
                          <a:pt x="42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8" name="Freeform 456"/>
                  <p:cNvSpPr>
                    <a:spLocks noChangeAspect="1"/>
                  </p:cNvSpPr>
                  <p:nvPr/>
                </p:nvSpPr>
                <p:spPr bwMode="auto">
                  <a:xfrm>
                    <a:off x="1425" y="1783"/>
                    <a:ext cx="57" cy="86"/>
                  </a:xfrm>
                  <a:custGeom>
                    <a:avLst/>
                    <a:gdLst>
                      <a:gd name="T0" fmla="*/ 29 w 191"/>
                      <a:gd name="T1" fmla="*/ 0 h 267"/>
                      <a:gd name="T2" fmla="*/ 32 w 191"/>
                      <a:gd name="T3" fmla="*/ 0 h 267"/>
                      <a:gd name="T4" fmla="*/ 35 w 191"/>
                      <a:gd name="T5" fmla="*/ 0 h 267"/>
                      <a:gd name="T6" fmla="*/ 37 w 191"/>
                      <a:gd name="T7" fmla="*/ 1 h 267"/>
                      <a:gd name="T8" fmla="*/ 40 w 191"/>
                      <a:gd name="T9" fmla="*/ 2 h 267"/>
                      <a:gd name="T10" fmla="*/ 42 w 191"/>
                      <a:gd name="T11" fmla="*/ 4 h 267"/>
                      <a:gd name="T12" fmla="*/ 44 w 191"/>
                      <a:gd name="T13" fmla="*/ 5 h 267"/>
                      <a:gd name="T14" fmla="*/ 47 w 191"/>
                      <a:gd name="T15" fmla="*/ 7 h 267"/>
                      <a:gd name="T16" fmla="*/ 49 w 191"/>
                      <a:gd name="T17" fmla="*/ 9 h 267"/>
                      <a:gd name="T18" fmla="*/ 50 w 191"/>
                      <a:gd name="T19" fmla="*/ 11 h 267"/>
                      <a:gd name="T20" fmla="*/ 52 w 191"/>
                      <a:gd name="T21" fmla="*/ 14 h 267"/>
                      <a:gd name="T22" fmla="*/ 54 w 191"/>
                      <a:gd name="T23" fmla="*/ 16 h 267"/>
                      <a:gd name="T24" fmla="*/ 55 w 191"/>
                      <a:gd name="T25" fmla="*/ 19 h 267"/>
                      <a:gd name="T26" fmla="*/ 56 w 191"/>
                      <a:gd name="T27" fmla="*/ 22 h 267"/>
                      <a:gd name="T28" fmla="*/ 56 w 191"/>
                      <a:gd name="T29" fmla="*/ 25 h 267"/>
                      <a:gd name="T30" fmla="*/ 57 w 191"/>
                      <a:gd name="T31" fmla="*/ 28 h 267"/>
                      <a:gd name="T32" fmla="*/ 57 w 191"/>
                      <a:gd name="T33" fmla="*/ 31 h 267"/>
                      <a:gd name="T34" fmla="*/ 57 w 191"/>
                      <a:gd name="T35" fmla="*/ 86 h 267"/>
                      <a:gd name="T36" fmla="*/ 0 w 191"/>
                      <a:gd name="T37" fmla="*/ 86 h 267"/>
                      <a:gd name="T38" fmla="*/ 0 w 191"/>
                      <a:gd name="T39" fmla="*/ 31 h 267"/>
                      <a:gd name="T40" fmla="*/ 0 w 191"/>
                      <a:gd name="T41" fmla="*/ 28 h 267"/>
                      <a:gd name="T42" fmla="*/ 1 w 191"/>
                      <a:gd name="T43" fmla="*/ 25 h 267"/>
                      <a:gd name="T44" fmla="*/ 1 w 191"/>
                      <a:gd name="T45" fmla="*/ 22 h 267"/>
                      <a:gd name="T46" fmla="*/ 2 w 191"/>
                      <a:gd name="T47" fmla="*/ 19 h 267"/>
                      <a:gd name="T48" fmla="*/ 3 w 191"/>
                      <a:gd name="T49" fmla="*/ 16 h 267"/>
                      <a:gd name="T50" fmla="*/ 5 w 191"/>
                      <a:gd name="T51" fmla="*/ 14 h 267"/>
                      <a:gd name="T52" fmla="*/ 7 w 191"/>
                      <a:gd name="T53" fmla="*/ 11 h 267"/>
                      <a:gd name="T54" fmla="*/ 8 w 191"/>
                      <a:gd name="T55" fmla="*/ 9 h 267"/>
                      <a:gd name="T56" fmla="*/ 10 w 191"/>
                      <a:gd name="T57" fmla="*/ 7 h 267"/>
                      <a:gd name="T58" fmla="*/ 13 w 191"/>
                      <a:gd name="T59" fmla="*/ 5 h 267"/>
                      <a:gd name="T60" fmla="*/ 15 w 191"/>
                      <a:gd name="T61" fmla="*/ 4 h 267"/>
                      <a:gd name="T62" fmla="*/ 18 w 191"/>
                      <a:gd name="T63" fmla="*/ 2 h 267"/>
                      <a:gd name="T64" fmla="*/ 20 w 191"/>
                      <a:gd name="T65" fmla="*/ 1 h 267"/>
                      <a:gd name="T66" fmla="*/ 23 w 191"/>
                      <a:gd name="T67" fmla="*/ 0 h 267"/>
                      <a:gd name="T68" fmla="*/ 26 w 191"/>
                      <a:gd name="T69" fmla="*/ 0 h 267"/>
                      <a:gd name="T70" fmla="*/ 29 w 191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1" h="267">
                        <a:moveTo>
                          <a:pt x="97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4" y="4"/>
                        </a:lnTo>
                        <a:lnTo>
                          <a:pt x="133" y="7"/>
                        </a:lnTo>
                        <a:lnTo>
                          <a:pt x="142" y="11"/>
                        </a:lnTo>
                        <a:lnTo>
                          <a:pt x="149" y="16"/>
                        </a:lnTo>
                        <a:lnTo>
                          <a:pt x="157" y="21"/>
                        </a:lnTo>
                        <a:lnTo>
                          <a:pt x="163" y="27"/>
                        </a:lnTo>
                        <a:lnTo>
                          <a:pt x="169" y="35"/>
                        </a:lnTo>
                        <a:lnTo>
                          <a:pt x="174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89" y="77"/>
                        </a:lnTo>
                        <a:lnTo>
                          <a:pt x="191" y="86"/>
                        </a:lnTo>
                        <a:lnTo>
                          <a:pt x="191" y="96"/>
                        </a:lnTo>
                        <a:lnTo>
                          <a:pt x="191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4" y="21"/>
                        </a:lnTo>
                        <a:lnTo>
                          <a:pt x="42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9" name="Freeform 457"/>
                  <p:cNvSpPr>
                    <a:spLocks noChangeAspect="1"/>
                  </p:cNvSpPr>
                  <p:nvPr/>
                </p:nvSpPr>
                <p:spPr bwMode="auto">
                  <a:xfrm>
                    <a:off x="4155" y="1661"/>
                    <a:ext cx="57" cy="79"/>
                  </a:xfrm>
                  <a:custGeom>
                    <a:avLst/>
                    <a:gdLst>
                      <a:gd name="T0" fmla="*/ 28 w 193"/>
                      <a:gd name="T1" fmla="*/ 0 h 266"/>
                      <a:gd name="T2" fmla="*/ 31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40 w 193"/>
                      <a:gd name="T9" fmla="*/ 2 h 266"/>
                      <a:gd name="T10" fmla="*/ 42 w 193"/>
                      <a:gd name="T11" fmla="*/ 3 h 266"/>
                      <a:gd name="T12" fmla="*/ 44 w 193"/>
                      <a:gd name="T13" fmla="*/ 5 h 266"/>
                      <a:gd name="T14" fmla="*/ 46 w 193"/>
                      <a:gd name="T15" fmla="*/ 7 h 266"/>
                      <a:gd name="T16" fmla="*/ 48 w 193"/>
                      <a:gd name="T17" fmla="*/ 8 h 266"/>
                      <a:gd name="T18" fmla="*/ 51 w 193"/>
                      <a:gd name="T19" fmla="*/ 10 h 266"/>
                      <a:gd name="T20" fmla="*/ 52 w 193"/>
                      <a:gd name="T21" fmla="*/ 12 h 266"/>
                      <a:gd name="T22" fmla="*/ 53 w 193"/>
                      <a:gd name="T23" fmla="*/ 15 h 266"/>
                      <a:gd name="T24" fmla="*/ 54 w 193"/>
                      <a:gd name="T25" fmla="*/ 18 h 266"/>
                      <a:gd name="T26" fmla="*/ 55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1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4 w 193"/>
                      <a:gd name="T49" fmla="*/ 15 h 266"/>
                      <a:gd name="T50" fmla="*/ 5 w 193"/>
                      <a:gd name="T51" fmla="*/ 12 h 266"/>
                      <a:gd name="T52" fmla="*/ 6 w 193"/>
                      <a:gd name="T53" fmla="*/ 10 h 266"/>
                      <a:gd name="T54" fmla="*/ 8 w 193"/>
                      <a:gd name="T55" fmla="*/ 8 h 266"/>
                      <a:gd name="T56" fmla="*/ 11 w 193"/>
                      <a:gd name="T57" fmla="*/ 7 h 266"/>
                      <a:gd name="T58" fmla="*/ 13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3 w 193"/>
                      <a:gd name="T67" fmla="*/ 1 h 266"/>
                      <a:gd name="T68" fmla="*/ 25 w 193"/>
                      <a:gd name="T69" fmla="*/ 0 h 266"/>
                      <a:gd name="T70" fmla="*/ 28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5" y="1"/>
                        </a:lnTo>
                        <a:lnTo>
                          <a:pt x="115" y="2"/>
                        </a:lnTo>
                        <a:lnTo>
                          <a:pt x="124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0" y="17"/>
                        </a:lnTo>
                        <a:lnTo>
                          <a:pt x="157" y="22"/>
                        </a:lnTo>
                        <a:lnTo>
                          <a:pt x="164" y="28"/>
                        </a:lnTo>
                        <a:lnTo>
                          <a:pt x="171" y="34"/>
                        </a:lnTo>
                        <a:lnTo>
                          <a:pt x="176" y="42"/>
                        </a:lnTo>
                        <a:lnTo>
                          <a:pt x="181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91" y="75"/>
                        </a:lnTo>
                        <a:lnTo>
                          <a:pt x="192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6" y="22"/>
                        </a:lnTo>
                        <a:lnTo>
                          <a:pt x="43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0" name="Freeform 458"/>
                  <p:cNvSpPr>
                    <a:spLocks noChangeAspect="1"/>
                  </p:cNvSpPr>
                  <p:nvPr/>
                </p:nvSpPr>
                <p:spPr bwMode="auto">
                  <a:xfrm>
                    <a:off x="4155" y="1783"/>
                    <a:ext cx="57" cy="86"/>
                  </a:xfrm>
                  <a:custGeom>
                    <a:avLst/>
                    <a:gdLst>
                      <a:gd name="T0" fmla="*/ 28 w 193"/>
                      <a:gd name="T1" fmla="*/ 0 h 267"/>
                      <a:gd name="T2" fmla="*/ 31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40 w 193"/>
                      <a:gd name="T9" fmla="*/ 2 h 267"/>
                      <a:gd name="T10" fmla="*/ 42 w 193"/>
                      <a:gd name="T11" fmla="*/ 4 h 267"/>
                      <a:gd name="T12" fmla="*/ 44 w 193"/>
                      <a:gd name="T13" fmla="*/ 5 h 267"/>
                      <a:gd name="T14" fmla="*/ 46 w 193"/>
                      <a:gd name="T15" fmla="*/ 7 h 267"/>
                      <a:gd name="T16" fmla="*/ 48 w 193"/>
                      <a:gd name="T17" fmla="*/ 9 h 267"/>
                      <a:gd name="T18" fmla="*/ 51 w 193"/>
                      <a:gd name="T19" fmla="*/ 11 h 267"/>
                      <a:gd name="T20" fmla="*/ 52 w 193"/>
                      <a:gd name="T21" fmla="*/ 14 h 267"/>
                      <a:gd name="T22" fmla="*/ 53 w 193"/>
                      <a:gd name="T23" fmla="*/ 16 h 267"/>
                      <a:gd name="T24" fmla="*/ 54 w 193"/>
                      <a:gd name="T25" fmla="*/ 19 h 267"/>
                      <a:gd name="T26" fmla="*/ 55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1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4 w 193"/>
                      <a:gd name="T49" fmla="*/ 16 h 267"/>
                      <a:gd name="T50" fmla="*/ 5 w 193"/>
                      <a:gd name="T51" fmla="*/ 14 h 267"/>
                      <a:gd name="T52" fmla="*/ 6 w 193"/>
                      <a:gd name="T53" fmla="*/ 11 h 267"/>
                      <a:gd name="T54" fmla="*/ 8 w 193"/>
                      <a:gd name="T55" fmla="*/ 9 h 267"/>
                      <a:gd name="T56" fmla="*/ 11 w 193"/>
                      <a:gd name="T57" fmla="*/ 7 h 267"/>
                      <a:gd name="T58" fmla="*/ 13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3 w 193"/>
                      <a:gd name="T67" fmla="*/ 0 h 267"/>
                      <a:gd name="T68" fmla="*/ 25 w 193"/>
                      <a:gd name="T69" fmla="*/ 0 h 267"/>
                      <a:gd name="T70" fmla="*/ 28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5" y="0"/>
                        </a:lnTo>
                        <a:lnTo>
                          <a:pt x="115" y="1"/>
                        </a:lnTo>
                        <a:lnTo>
                          <a:pt x="124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0" y="16"/>
                        </a:lnTo>
                        <a:lnTo>
                          <a:pt x="157" y="21"/>
                        </a:lnTo>
                        <a:lnTo>
                          <a:pt x="164" y="27"/>
                        </a:lnTo>
                        <a:lnTo>
                          <a:pt x="171" y="35"/>
                        </a:lnTo>
                        <a:lnTo>
                          <a:pt x="176" y="42"/>
                        </a:lnTo>
                        <a:lnTo>
                          <a:pt x="181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91" y="77"/>
                        </a:lnTo>
                        <a:lnTo>
                          <a:pt x="192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6" y="21"/>
                        </a:lnTo>
                        <a:lnTo>
                          <a:pt x="43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1" name="Freeform 459"/>
                  <p:cNvSpPr>
                    <a:spLocks noChangeAspect="1"/>
                  </p:cNvSpPr>
                  <p:nvPr/>
                </p:nvSpPr>
                <p:spPr bwMode="auto">
                  <a:xfrm>
                    <a:off x="632" y="1654"/>
                    <a:ext cx="36" cy="79"/>
                  </a:xfrm>
                  <a:custGeom>
                    <a:avLst/>
                    <a:gdLst>
                      <a:gd name="T0" fmla="*/ 18 w 124"/>
                      <a:gd name="T1" fmla="*/ 0 h 267"/>
                      <a:gd name="T2" fmla="*/ 21 w 124"/>
                      <a:gd name="T3" fmla="*/ 0 h 267"/>
                      <a:gd name="T4" fmla="*/ 24 w 124"/>
                      <a:gd name="T5" fmla="*/ 1 h 267"/>
                      <a:gd name="T6" fmla="*/ 25 w 124"/>
                      <a:gd name="T7" fmla="*/ 2 h 267"/>
                      <a:gd name="T8" fmla="*/ 27 w 124"/>
                      <a:gd name="T9" fmla="*/ 3 h 267"/>
                      <a:gd name="T10" fmla="*/ 28 w 124"/>
                      <a:gd name="T11" fmla="*/ 4 h 267"/>
                      <a:gd name="T12" fmla="*/ 30 w 124"/>
                      <a:gd name="T13" fmla="*/ 5 h 267"/>
                      <a:gd name="T14" fmla="*/ 31 w 124"/>
                      <a:gd name="T15" fmla="*/ 6 h 267"/>
                      <a:gd name="T16" fmla="*/ 32 w 124"/>
                      <a:gd name="T17" fmla="*/ 8 h 267"/>
                      <a:gd name="T18" fmla="*/ 33 w 124"/>
                      <a:gd name="T19" fmla="*/ 9 h 267"/>
                      <a:gd name="T20" fmla="*/ 34 w 124"/>
                      <a:gd name="T21" fmla="*/ 12 h 267"/>
                      <a:gd name="T22" fmla="*/ 35 w 124"/>
                      <a:gd name="T23" fmla="*/ 14 h 267"/>
                      <a:gd name="T24" fmla="*/ 35 w 124"/>
                      <a:gd name="T25" fmla="*/ 16 h 267"/>
                      <a:gd name="T26" fmla="*/ 36 w 124"/>
                      <a:gd name="T27" fmla="*/ 19 h 267"/>
                      <a:gd name="T28" fmla="*/ 36 w 124"/>
                      <a:gd name="T29" fmla="*/ 21 h 267"/>
                      <a:gd name="T30" fmla="*/ 36 w 124"/>
                      <a:gd name="T31" fmla="*/ 79 h 267"/>
                      <a:gd name="T32" fmla="*/ 0 w 124"/>
                      <a:gd name="T33" fmla="*/ 79 h 267"/>
                      <a:gd name="T34" fmla="*/ 0 w 124"/>
                      <a:gd name="T35" fmla="*/ 21 h 267"/>
                      <a:gd name="T36" fmla="*/ 1 w 124"/>
                      <a:gd name="T37" fmla="*/ 19 h 267"/>
                      <a:gd name="T38" fmla="*/ 1 w 124"/>
                      <a:gd name="T39" fmla="*/ 16 h 267"/>
                      <a:gd name="T40" fmla="*/ 1 w 124"/>
                      <a:gd name="T41" fmla="*/ 14 h 267"/>
                      <a:gd name="T42" fmla="*/ 2 w 124"/>
                      <a:gd name="T43" fmla="*/ 12 h 267"/>
                      <a:gd name="T44" fmla="*/ 3 w 124"/>
                      <a:gd name="T45" fmla="*/ 9 h 267"/>
                      <a:gd name="T46" fmla="*/ 4 w 124"/>
                      <a:gd name="T47" fmla="*/ 8 h 267"/>
                      <a:gd name="T48" fmla="*/ 5 w 124"/>
                      <a:gd name="T49" fmla="*/ 6 h 267"/>
                      <a:gd name="T50" fmla="*/ 7 w 124"/>
                      <a:gd name="T51" fmla="*/ 5 h 267"/>
                      <a:gd name="T52" fmla="*/ 8 w 124"/>
                      <a:gd name="T53" fmla="*/ 4 h 267"/>
                      <a:gd name="T54" fmla="*/ 10 w 124"/>
                      <a:gd name="T55" fmla="*/ 3 h 267"/>
                      <a:gd name="T56" fmla="*/ 11 w 124"/>
                      <a:gd name="T57" fmla="*/ 2 h 267"/>
                      <a:gd name="T58" fmla="*/ 13 w 124"/>
                      <a:gd name="T59" fmla="*/ 1 h 267"/>
                      <a:gd name="T60" fmla="*/ 16 w 124"/>
                      <a:gd name="T61" fmla="*/ 0 h 267"/>
                      <a:gd name="T62" fmla="*/ 18 w 124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4" h="267">
                        <a:moveTo>
                          <a:pt x="63" y="0"/>
                        </a:moveTo>
                        <a:lnTo>
                          <a:pt x="72" y="1"/>
                        </a:lnTo>
                        <a:lnTo>
                          <a:pt x="82" y="4"/>
                        </a:lnTo>
                        <a:lnTo>
                          <a:pt x="87" y="6"/>
                        </a:lnTo>
                        <a:lnTo>
                          <a:pt x="92" y="9"/>
                        </a:lnTo>
                        <a:lnTo>
                          <a:pt x="96" y="12"/>
                        </a:lnTo>
                        <a:lnTo>
                          <a:pt x="102" y="17"/>
                        </a:lnTo>
                        <a:lnTo>
                          <a:pt x="106" y="21"/>
                        </a:lnTo>
                        <a:lnTo>
                          <a:pt x="110" y="26"/>
                        </a:lnTo>
                        <a:lnTo>
                          <a:pt x="114" y="32"/>
                        </a:lnTo>
                        <a:lnTo>
                          <a:pt x="117" y="39"/>
                        </a:lnTo>
                        <a:lnTo>
                          <a:pt x="119" y="46"/>
                        </a:lnTo>
                        <a:lnTo>
                          <a:pt x="122" y="54"/>
                        </a:lnTo>
                        <a:lnTo>
                          <a:pt x="123" y="63"/>
                        </a:lnTo>
                        <a:lnTo>
                          <a:pt x="124" y="72"/>
                        </a:lnTo>
                        <a:lnTo>
                          <a:pt x="124" y="267"/>
                        </a:lnTo>
                        <a:lnTo>
                          <a:pt x="0" y="267"/>
                        </a:lnTo>
                        <a:lnTo>
                          <a:pt x="0" y="72"/>
                        </a:lnTo>
                        <a:lnTo>
                          <a:pt x="2" y="63"/>
                        </a:lnTo>
                        <a:lnTo>
                          <a:pt x="3" y="54"/>
                        </a:lnTo>
                        <a:lnTo>
                          <a:pt x="5" y="46"/>
                        </a:lnTo>
                        <a:lnTo>
                          <a:pt x="7" y="39"/>
                        </a:lnTo>
                        <a:lnTo>
                          <a:pt x="11" y="32"/>
                        </a:lnTo>
                        <a:lnTo>
                          <a:pt x="14" y="26"/>
                        </a:lnTo>
                        <a:lnTo>
                          <a:pt x="18" y="21"/>
                        </a:lnTo>
                        <a:lnTo>
                          <a:pt x="24" y="17"/>
                        </a:lnTo>
                        <a:lnTo>
                          <a:pt x="28" y="12"/>
                        </a:lnTo>
                        <a:lnTo>
                          <a:pt x="33" y="9"/>
                        </a:lnTo>
                        <a:lnTo>
                          <a:pt x="38" y="6"/>
                        </a:lnTo>
                        <a:lnTo>
                          <a:pt x="44" y="4"/>
                        </a:lnTo>
                        <a:lnTo>
                          <a:pt x="54" y="1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2" name="Freeform 460"/>
                  <p:cNvSpPr>
                    <a:spLocks noChangeAspect="1"/>
                  </p:cNvSpPr>
                  <p:nvPr/>
                </p:nvSpPr>
                <p:spPr bwMode="auto">
                  <a:xfrm>
                    <a:off x="4863" y="1654"/>
                    <a:ext cx="36" cy="79"/>
                  </a:xfrm>
                  <a:custGeom>
                    <a:avLst/>
                    <a:gdLst>
                      <a:gd name="T0" fmla="*/ 18 w 123"/>
                      <a:gd name="T1" fmla="*/ 0 h 267"/>
                      <a:gd name="T2" fmla="*/ 21 w 123"/>
                      <a:gd name="T3" fmla="*/ 0 h 267"/>
                      <a:gd name="T4" fmla="*/ 24 w 123"/>
                      <a:gd name="T5" fmla="*/ 1 h 267"/>
                      <a:gd name="T6" fmla="*/ 25 w 123"/>
                      <a:gd name="T7" fmla="*/ 2 h 267"/>
                      <a:gd name="T8" fmla="*/ 27 w 123"/>
                      <a:gd name="T9" fmla="*/ 3 h 267"/>
                      <a:gd name="T10" fmla="*/ 28 w 123"/>
                      <a:gd name="T11" fmla="*/ 4 h 267"/>
                      <a:gd name="T12" fmla="*/ 30 w 123"/>
                      <a:gd name="T13" fmla="*/ 5 h 267"/>
                      <a:gd name="T14" fmla="*/ 31 w 123"/>
                      <a:gd name="T15" fmla="*/ 6 h 267"/>
                      <a:gd name="T16" fmla="*/ 32 w 123"/>
                      <a:gd name="T17" fmla="*/ 8 h 267"/>
                      <a:gd name="T18" fmla="*/ 33 w 123"/>
                      <a:gd name="T19" fmla="*/ 9 h 267"/>
                      <a:gd name="T20" fmla="*/ 34 w 123"/>
                      <a:gd name="T21" fmla="*/ 12 h 267"/>
                      <a:gd name="T22" fmla="*/ 35 w 123"/>
                      <a:gd name="T23" fmla="*/ 14 h 267"/>
                      <a:gd name="T24" fmla="*/ 35 w 123"/>
                      <a:gd name="T25" fmla="*/ 16 h 267"/>
                      <a:gd name="T26" fmla="*/ 36 w 123"/>
                      <a:gd name="T27" fmla="*/ 19 h 267"/>
                      <a:gd name="T28" fmla="*/ 36 w 123"/>
                      <a:gd name="T29" fmla="*/ 21 h 267"/>
                      <a:gd name="T30" fmla="*/ 36 w 123"/>
                      <a:gd name="T31" fmla="*/ 79 h 267"/>
                      <a:gd name="T32" fmla="*/ 0 w 123"/>
                      <a:gd name="T33" fmla="*/ 79 h 267"/>
                      <a:gd name="T34" fmla="*/ 0 w 123"/>
                      <a:gd name="T35" fmla="*/ 21 h 267"/>
                      <a:gd name="T36" fmla="*/ 0 w 123"/>
                      <a:gd name="T37" fmla="*/ 19 h 267"/>
                      <a:gd name="T38" fmla="*/ 1 w 123"/>
                      <a:gd name="T39" fmla="*/ 16 h 267"/>
                      <a:gd name="T40" fmla="*/ 1 w 123"/>
                      <a:gd name="T41" fmla="*/ 14 h 267"/>
                      <a:gd name="T42" fmla="*/ 2 w 123"/>
                      <a:gd name="T43" fmla="*/ 12 h 267"/>
                      <a:gd name="T44" fmla="*/ 3 w 123"/>
                      <a:gd name="T45" fmla="*/ 9 h 267"/>
                      <a:gd name="T46" fmla="*/ 4 w 123"/>
                      <a:gd name="T47" fmla="*/ 8 h 267"/>
                      <a:gd name="T48" fmla="*/ 6 w 123"/>
                      <a:gd name="T49" fmla="*/ 6 h 267"/>
                      <a:gd name="T50" fmla="*/ 7 w 123"/>
                      <a:gd name="T51" fmla="*/ 5 h 267"/>
                      <a:gd name="T52" fmla="*/ 8 w 123"/>
                      <a:gd name="T53" fmla="*/ 4 h 267"/>
                      <a:gd name="T54" fmla="*/ 9 w 123"/>
                      <a:gd name="T55" fmla="*/ 3 h 267"/>
                      <a:gd name="T56" fmla="*/ 11 w 123"/>
                      <a:gd name="T57" fmla="*/ 2 h 267"/>
                      <a:gd name="T58" fmla="*/ 13 w 123"/>
                      <a:gd name="T59" fmla="*/ 1 h 267"/>
                      <a:gd name="T60" fmla="*/ 16 w 123"/>
                      <a:gd name="T61" fmla="*/ 0 h 267"/>
                      <a:gd name="T62" fmla="*/ 18 w 123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3" h="267">
                        <a:moveTo>
                          <a:pt x="63" y="0"/>
                        </a:moveTo>
                        <a:lnTo>
                          <a:pt x="71" y="1"/>
                        </a:lnTo>
                        <a:lnTo>
                          <a:pt x="81" y="4"/>
                        </a:lnTo>
                        <a:lnTo>
                          <a:pt x="86" y="6"/>
                        </a:lnTo>
                        <a:lnTo>
                          <a:pt x="91" y="9"/>
                        </a:lnTo>
                        <a:lnTo>
                          <a:pt x="97" y="12"/>
                        </a:lnTo>
                        <a:lnTo>
                          <a:pt x="101" y="17"/>
                        </a:lnTo>
                        <a:lnTo>
                          <a:pt x="105" y="21"/>
                        </a:lnTo>
                        <a:lnTo>
                          <a:pt x="109" y="26"/>
                        </a:lnTo>
                        <a:lnTo>
                          <a:pt x="114" y="32"/>
                        </a:lnTo>
                        <a:lnTo>
                          <a:pt x="117" y="39"/>
                        </a:lnTo>
                        <a:lnTo>
                          <a:pt x="119" y="46"/>
                        </a:lnTo>
                        <a:lnTo>
                          <a:pt x="121" y="54"/>
                        </a:lnTo>
                        <a:lnTo>
                          <a:pt x="123" y="63"/>
                        </a:lnTo>
                        <a:lnTo>
                          <a:pt x="123" y="72"/>
                        </a:lnTo>
                        <a:lnTo>
                          <a:pt x="123" y="267"/>
                        </a:lnTo>
                        <a:lnTo>
                          <a:pt x="0" y="267"/>
                        </a:lnTo>
                        <a:lnTo>
                          <a:pt x="0" y="72"/>
                        </a:lnTo>
                        <a:lnTo>
                          <a:pt x="1" y="63"/>
                        </a:lnTo>
                        <a:lnTo>
                          <a:pt x="2" y="54"/>
                        </a:lnTo>
                        <a:lnTo>
                          <a:pt x="4" y="46"/>
                        </a:lnTo>
                        <a:lnTo>
                          <a:pt x="7" y="39"/>
                        </a:lnTo>
                        <a:lnTo>
                          <a:pt x="10" y="32"/>
                        </a:lnTo>
                        <a:lnTo>
                          <a:pt x="15" y="26"/>
                        </a:lnTo>
                        <a:lnTo>
                          <a:pt x="19" y="21"/>
                        </a:lnTo>
                        <a:lnTo>
                          <a:pt x="23" y="17"/>
                        </a:lnTo>
                        <a:lnTo>
                          <a:pt x="28" y="12"/>
                        </a:lnTo>
                        <a:lnTo>
                          <a:pt x="32" y="9"/>
                        </a:lnTo>
                        <a:lnTo>
                          <a:pt x="38" y="6"/>
                        </a:lnTo>
                        <a:lnTo>
                          <a:pt x="43" y="4"/>
                        </a:lnTo>
                        <a:lnTo>
                          <a:pt x="53" y="1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3" name="Freeform 461"/>
                  <p:cNvSpPr>
                    <a:spLocks noChangeAspect="1"/>
                  </p:cNvSpPr>
                  <p:nvPr/>
                </p:nvSpPr>
                <p:spPr bwMode="auto">
                  <a:xfrm>
                    <a:off x="4998" y="1654"/>
                    <a:ext cx="36" cy="79"/>
                  </a:xfrm>
                  <a:custGeom>
                    <a:avLst/>
                    <a:gdLst>
                      <a:gd name="T0" fmla="*/ 18 w 122"/>
                      <a:gd name="T1" fmla="*/ 0 h 267"/>
                      <a:gd name="T2" fmla="*/ 21 w 122"/>
                      <a:gd name="T3" fmla="*/ 0 h 267"/>
                      <a:gd name="T4" fmla="*/ 23 w 122"/>
                      <a:gd name="T5" fmla="*/ 1 h 267"/>
                      <a:gd name="T6" fmla="*/ 25 w 122"/>
                      <a:gd name="T7" fmla="*/ 2 h 267"/>
                      <a:gd name="T8" fmla="*/ 27 w 122"/>
                      <a:gd name="T9" fmla="*/ 3 h 267"/>
                      <a:gd name="T10" fmla="*/ 28 w 122"/>
                      <a:gd name="T11" fmla="*/ 4 h 267"/>
                      <a:gd name="T12" fmla="*/ 30 w 122"/>
                      <a:gd name="T13" fmla="*/ 5 h 267"/>
                      <a:gd name="T14" fmla="*/ 31 w 122"/>
                      <a:gd name="T15" fmla="*/ 6 h 267"/>
                      <a:gd name="T16" fmla="*/ 32 w 122"/>
                      <a:gd name="T17" fmla="*/ 8 h 267"/>
                      <a:gd name="T18" fmla="*/ 33 w 122"/>
                      <a:gd name="T19" fmla="*/ 9 h 267"/>
                      <a:gd name="T20" fmla="*/ 34 w 122"/>
                      <a:gd name="T21" fmla="*/ 12 h 267"/>
                      <a:gd name="T22" fmla="*/ 35 w 122"/>
                      <a:gd name="T23" fmla="*/ 14 h 267"/>
                      <a:gd name="T24" fmla="*/ 36 w 122"/>
                      <a:gd name="T25" fmla="*/ 16 h 267"/>
                      <a:gd name="T26" fmla="*/ 36 w 122"/>
                      <a:gd name="T27" fmla="*/ 19 h 267"/>
                      <a:gd name="T28" fmla="*/ 36 w 122"/>
                      <a:gd name="T29" fmla="*/ 21 h 267"/>
                      <a:gd name="T30" fmla="*/ 36 w 122"/>
                      <a:gd name="T31" fmla="*/ 79 h 267"/>
                      <a:gd name="T32" fmla="*/ 0 w 122"/>
                      <a:gd name="T33" fmla="*/ 79 h 267"/>
                      <a:gd name="T34" fmla="*/ 0 w 122"/>
                      <a:gd name="T35" fmla="*/ 21 h 267"/>
                      <a:gd name="T36" fmla="*/ 0 w 122"/>
                      <a:gd name="T37" fmla="*/ 19 h 267"/>
                      <a:gd name="T38" fmla="*/ 0 w 122"/>
                      <a:gd name="T39" fmla="*/ 16 h 267"/>
                      <a:gd name="T40" fmla="*/ 1 w 122"/>
                      <a:gd name="T41" fmla="*/ 14 h 267"/>
                      <a:gd name="T42" fmla="*/ 2 w 122"/>
                      <a:gd name="T43" fmla="*/ 12 h 267"/>
                      <a:gd name="T44" fmla="*/ 3 w 122"/>
                      <a:gd name="T45" fmla="*/ 9 h 267"/>
                      <a:gd name="T46" fmla="*/ 4 w 122"/>
                      <a:gd name="T47" fmla="*/ 8 h 267"/>
                      <a:gd name="T48" fmla="*/ 5 w 122"/>
                      <a:gd name="T49" fmla="*/ 6 h 267"/>
                      <a:gd name="T50" fmla="*/ 6 w 122"/>
                      <a:gd name="T51" fmla="*/ 5 h 267"/>
                      <a:gd name="T52" fmla="*/ 8 w 122"/>
                      <a:gd name="T53" fmla="*/ 4 h 267"/>
                      <a:gd name="T54" fmla="*/ 9 w 122"/>
                      <a:gd name="T55" fmla="*/ 3 h 267"/>
                      <a:gd name="T56" fmla="*/ 11 w 122"/>
                      <a:gd name="T57" fmla="*/ 2 h 267"/>
                      <a:gd name="T58" fmla="*/ 12 w 122"/>
                      <a:gd name="T59" fmla="*/ 1 h 267"/>
                      <a:gd name="T60" fmla="*/ 15 w 122"/>
                      <a:gd name="T61" fmla="*/ 0 h 267"/>
                      <a:gd name="T62" fmla="*/ 18 w 122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2" h="267">
                        <a:moveTo>
                          <a:pt x="60" y="0"/>
                        </a:moveTo>
                        <a:lnTo>
                          <a:pt x="70" y="1"/>
                        </a:lnTo>
                        <a:lnTo>
                          <a:pt x="79" y="4"/>
                        </a:lnTo>
                        <a:lnTo>
                          <a:pt x="85" y="6"/>
                        </a:lnTo>
                        <a:lnTo>
                          <a:pt x="90" y="9"/>
                        </a:lnTo>
                        <a:lnTo>
                          <a:pt x="95" y="12"/>
                        </a:lnTo>
                        <a:lnTo>
                          <a:pt x="100" y="17"/>
                        </a:lnTo>
                        <a:lnTo>
                          <a:pt x="105" y="21"/>
                        </a:lnTo>
                        <a:lnTo>
                          <a:pt x="109" y="26"/>
                        </a:lnTo>
                        <a:lnTo>
                          <a:pt x="113" y="32"/>
                        </a:lnTo>
                        <a:lnTo>
                          <a:pt x="116" y="39"/>
                        </a:lnTo>
                        <a:lnTo>
                          <a:pt x="119" y="46"/>
                        </a:lnTo>
                        <a:lnTo>
                          <a:pt x="121" y="54"/>
                        </a:lnTo>
                        <a:lnTo>
                          <a:pt x="122" y="63"/>
                        </a:lnTo>
                        <a:lnTo>
                          <a:pt x="122" y="72"/>
                        </a:lnTo>
                        <a:lnTo>
                          <a:pt x="122" y="267"/>
                        </a:lnTo>
                        <a:lnTo>
                          <a:pt x="0" y="267"/>
                        </a:lnTo>
                        <a:lnTo>
                          <a:pt x="0" y="72"/>
                        </a:lnTo>
                        <a:lnTo>
                          <a:pt x="0" y="63"/>
                        </a:lnTo>
                        <a:lnTo>
                          <a:pt x="1" y="54"/>
                        </a:lnTo>
                        <a:lnTo>
                          <a:pt x="3" y="46"/>
                        </a:lnTo>
                        <a:lnTo>
                          <a:pt x="7" y="39"/>
                        </a:lnTo>
                        <a:lnTo>
                          <a:pt x="10" y="32"/>
                        </a:lnTo>
                        <a:lnTo>
                          <a:pt x="14" y="26"/>
                        </a:lnTo>
                        <a:lnTo>
                          <a:pt x="18" y="21"/>
                        </a:lnTo>
                        <a:lnTo>
                          <a:pt x="22" y="17"/>
                        </a:lnTo>
                        <a:lnTo>
                          <a:pt x="28" y="12"/>
                        </a:lnTo>
                        <a:lnTo>
                          <a:pt x="32" y="9"/>
                        </a:lnTo>
                        <a:lnTo>
                          <a:pt x="37" y="6"/>
                        </a:lnTo>
                        <a:lnTo>
                          <a:pt x="42" y="4"/>
                        </a:lnTo>
                        <a:lnTo>
                          <a:pt x="52" y="1"/>
                        </a:lnTo>
                        <a:lnTo>
                          <a:pt x="6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4" name="Freeform 462"/>
                  <p:cNvSpPr>
                    <a:spLocks noChangeAspect="1"/>
                  </p:cNvSpPr>
                  <p:nvPr/>
                </p:nvSpPr>
                <p:spPr bwMode="auto">
                  <a:xfrm>
                    <a:off x="5134" y="1654"/>
                    <a:ext cx="36" cy="79"/>
                  </a:xfrm>
                  <a:custGeom>
                    <a:avLst/>
                    <a:gdLst>
                      <a:gd name="T0" fmla="*/ 18 w 121"/>
                      <a:gd name="T1" fmla="*/ 0 h 267"/>
                      <a:gd name="T2" fmla="*/ 21 w 121"/>
                      <a:gd name="T3" fmla="*/ 0 h 267"/>
                      <a:gd name="T4" fmla="*/ 24 w 121"/>
                      <a:gd name="T5" fmla="*/ 1 h 267"/>
                      <a:gd name="T6" fmla="*/ 25 w 121"/>
                      <a:gd name="T7" fmla="*/ 2 h 267"/>
                      <a:gd name="T8" fmla="*/ 26 w 121"/>
                      <a:gd name="T9" fmla="*/ 3 h 267"/>
                      <a:gd name="T10" fmla="*/ 28 w 121"/>
                      <a:gd name="T11" fmla="*/ 4 h 267"/>
                      <a:gd name="T12" fmla="*/ 29 w 121"/>
                      <a:gd name="T13" fmla="*/ 5 h 267"/>
                      <a:gd name="T14" fmla="*/ 31 w 121"/>
                      <a:gd name="T15" fmla="*/ 6 h 267"/>
                      <a:gd name="T16" fmla="*/ 32 w 121"/>
                      <a:gd name="T17" fmla="*/ 8 h 267"/>
                      <a:gd name="T18" fmla="*/ 33 w 121"/>
                      <a:gd name="T19" fmla="*/ 9 h 267"/>
                      <a:gd name="T20" fmla="*/ 34 w 121"/>
                      <a:gd name="T21" fmla="*/ 12 h 267"/>
                      <a:gd name="T22" fmla="*/ 35 w 121"/>
                      <a:gd name="T23" fmla="*/ 14 h 267"/>
                      <a:gd name="T24" fmla="*/ 35 w 121"/>
                      <a:gd name="T25" fmla="*/ 16 h 267"/>
                      <a:gd name="T26" fmla="*/ 36 w 121"/>
                      <a:gd name="T27" fmla="*/ 19 h 267"/>
                      <a:gd name="T28" fmla="*/ 36 w 121"/>
                      <a:gd name="T29" fmla="*/ 21 h 267"/>
                      <a:gd name="T30" fmla="*/ 36 w 121"/>
                      <a:gd name="T31" fmla="*/ 79 h 267"/>
                      <a:gd name="T32" fmla="*/ 0 w 121"/>
                      <a:gd name="T33" fmla="*/ 79 h 267"/>
                      <a:gd name="T34" fmla="*/ 0 w 121"/>
                      <a:gd name="T35" fmla="*/ 21 h 267"/>
                      <a:gd name="T36" fmla="*/ 0 w 121"/>
                      <a:gd name="T37" fmla="*/ 19 h 267"/>
                      <a:gd name="T38" fmla="*/ 1 w 121"/>
                      <a:gd name="T39" fmla="*/ 16 h 267"/>
                      <a:gd name="T40" fmla="*/ 1 w 121"/>
                      <a:gd name="T41" fmla="*/ 14 h 267"/>
                      <a:gd name="T42" fmla="*/ 2 w 121"/>
                      <a:gd name="T43" fmla="*/ 12 h 267"/>
                      <a:gd name="T44" fmla="*/ 3 w 121"/>
                      <a:gd name="T45" fmla="*/ 9 h 267"/>
                      <a:gd name="T46" fmla="*/ 4 w 121"/>
                      <a:gd name="T47" fmla="*/ 8 h 267"/>
                      <a:gd name="T48" fmla="*/ 5 w 121"/>
                      <a:gd name="T49" fmla="*/ 6 h 267"/>
                      <a:gd name="T50" fmla="*/ 7 w 121"/>
                      <a:gd name="T51" fmla="*/ 5 h 267"/>
                      <a:gd name="T52" fmla="*/ 8 w 121"/>
                      <a:gd name="T53" fmla="*/ 4 h 267"/>
                      <a:gd name="T54" fmla="*/ 9 w 121"/>
                      <a:gd name="T55" fmla="*/ 3 h 267"/>
                      <a:gd name="T56" fmla="*/ 11 w 121"/>
                      <a:gd name="T57" fmla="*/ 2 h 267"/>
                      <a:gd name="T58" fmla="*/ 12 w 121"/>
                      <a:gd name="T59" fmla="*/ 1 h 267"/>
                      <a:gd name="T60" fmla="*/ 15 w 121"/>
                      <a:gd name="T61" fmla="*/ 0 h 267"/>
                      <a:gd name="T62" fmla="*/ 18 w 121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1" h="267">
                        <a:moveTo>
                          <a:pt x="60" y="0"/>
                        </a:moveTo>
                        <a:lnTo>
                          <a:pt x="69" y="1"/>
                        </a:lnTo>
                        <a:lnTo>
                          <a:pt x="79" y="4"/>
                        </a:lnTo>
                        <a:lnTo>
                          <a:pt x="84" y="6"/>
                        </a:lnTo>
                        <a:lnTo>
                          <a:pt x="89" y="9"/>
                        </a:lnTo>
                        <a:lnTo>
                          <a:pt x="95" y="12"/>
                        </a:lnTo>
                        <a:lnTo>
                          <a:pt x="99" y="17"/>
                        </a:lnTo>
                        <a:lnTo>
                          <a:pt x="103" y="21"/>
                        </a:lnTo>
                        <a:lnTo>
                          <a:pt x="107" y="26"/>
                        </a:lnTo>
                        <a:lnTo>
                          <a:pt x="111" y="32"/>
                        </a:lnTo>
                        <a:lnTo>
                          <a:pt x="115" y="39"/>
                        </a:lnTo>
                        <a:lnTo>
                          <a:pt x="117" y="46"/>
                        </a:lnTo>
                        <a:lnTo>
                          <a:pt x="119" y="54"/>
                        </a:lnTo>
                        <a:lnTo>
                          <a:pt x="120" y="63"/>
                        </a:lnTo>
                        <a:lnTo>
                          <a:pt x="121" y="72"/>
                        </a:lnTo>
                        <a:lnTo>
                          <a:pt x="121" y="267"/>
                        </a:lnTo>
                        <a:lnTo>
                          <a:pt x="0" y="267"/>
                        </a:lnTo>
                        <a:lnTo>
                          <a:pt x="0" y="72"/>
                        </a:lnTo>
                        <a:lnTo>
                          <a:pt x="0" y="63"/>
                        </a:lnTo>
                        <a:lnTo>
                          <a:pt x="2" y="54"/>
                        </a:lnTo>
                        <a:lnTo>
                          <a:pt x="4" y="46"/>
                        </a:lnTo>
                        <a:lnTo>
                          <a:pt x="6" y="39"/>
                        </a:lnTo>
                        <a:lnTo>
                          <a:pt x="9" y="32"/>
                        </a:lnTo>
                        <a:lnTo>
                          <a:pt x="14" y="26"/>
                        </a:lnTo>
                        <a:lnTo>
                          <a:pt x="18" y="21"/>
                        </a:lnTo>
                        <a:lnTo>
                          <a:pt x="22" y="17"/>
                        </a:lnTo>
                        <a:lnTo>
                          <a:pt x="26" y="12"/>
                        </a:lnTo>
                        <a:lnTo>
                          <a:pt x="31" y="9"/>
                        </a:lnTo>
                        <a:lnTo>
                          <a:pt x="37" y="6"/>
                        </a:lnTo>
                        <a:lnTo>
                          <a:pt x="42" y="4"/>
                        </a:lnTo>
                        <a:lnTo>
                          <a:pt x="51" y="1"/>
                        </a:lnTo>
                        <a:lnTo>
                          <a:pt x="6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5" name="Freeform 463"/>
                  <p:cNvSpPr>
                    <a:spLocks noChangeAspect="1"/>
                  </p:cNvSpPr>
                  <p:nvPr/>
                </p:nvSpPr>
                <p:spPr bwMode="auto">
                  <a:xfrm>
                    <a:off x="4863" y="1783"/>
                    <a:ext cx="36" cy="86"/>
                  </a:xfrm>
                  <a:custGeom>
                    <a:avLst/>
                    <a:gdLst>
                      <a:gd name="T0" fmla="*/ 18 w 123"/>
                      <a:gd name="T1" fmla="*/ 0 h 267"/>
                      <a:gd name="T2" fmla="*/ 21 w 123"/>
                      <a:gd name="T3" fmla="*/ 0 h 267"/>
                      <a:gd name="T4" fmla="*/ 24 w 123"/>
                      <a:gd name="T5" fmla="*/ 1 h 267"/>
                      <a:gd name="T6" fmla="*/ 25 w 123"/>
                      <a:gd name="T7" fmla="*/ 2 h 267"/>
                      <a:gd name="T8" fmla="*/ 27 w 123"/>
                      <a:gd name="T9" fmla="*/ 3 h 267"/>
                      <a:gd name="T10" fmla="*/ 28 w 123"/>
                      <a:gd name="T11" fmla="*/ 4 h 267"/>
                      <a:gd name="T12" fmla="*/ 30 w 123"/>
                      <a:gd name="T13" fmla="*/ 5 h 267"/>
                      <a:gd name="T14" fmla="*/ 31 w 123"/>
                      <a:gd name="T15" fmla="*/ 6 h 267"/>
                      <a:gd name="T16" fmla="*/ 32 w 123"/>
                      <a:gd name="T17" fmla="*/ 8 h 267"/>
                      <a:gd name="T18" fmla="*/ 33 w 123"/>
                      <a:gd name="T19" fmla="*/ 10 h 267"/>
                      <a:gd name="T20" fmla="*/ 34 w 123"/>
                      <a:gd name="T21" fmla="*/ 12 h 267"/>
                      <a:gd name="T22" fmla="*/ 35 w 123"/>
                      <a:gd name="T23" fmla="*/ 14 h 267"/>
                      <a:gd name="T24" fmla="*/ 35 w 123"/>
                      <a:gd name="T25" fmla="*/ 17 h 267"/>
                      <a:gd name="T26" fmla="*/ 36 w 123"/>
                      <a:gd name="T27" fmla="*/ 20 h 267"/>
                      <a:gd name="T28" fmla="*/ 36 w 123"/>
                      <a:gd name="T29" fmla="*/ 23 h 267"/>
                      <a:gd name="T30" fmla="*/ 36 w 123"/>
                      <a:gd name="T31" fmla="*/ 86 h 267"/>
                      <a:gd name="T32" fmla="*/ 0 w 123"/>
                      <a:gd name="T33" fmla="*/ 86 h 267"/>
                      <a:gd name="T34" fmla="*/ 0 w 123"/>
                      <a:gd name="T35" fmla="*/ 23 h 267"/>
                      <a:gd name="T36" fmla="*/ 0 w 123"/>
                      <a:gd name="T37" fmla="*/ 20 h 267"/>
                      <a:gd name="T38" fmla="*/ 1 w 123"/>
                      <a:gd name="T39" fmla="*/ 17 h 267"/>
                      <a:gd name="T40" fmla="*/ 1 w 123"/>
                      <a:gd name="T41" fmla="*/ 14 h 267"/>
                      <a:gd name="T42" fmla="*/ 2 w 123"/>
                      <a:gd name="T43" fmla="*/ 12 h 267"/>
                      <a:gd name="T44" fmla="*/ 3 w 123"/>
                      <a:gd name="T45" fmla="*/ 10 h 267"/>
                      <a:gd name="T46" fmla="*/ 4 w 123"/>
                      <a:gd name="T47" fmla="*/ 8 h 267"/>
                      <a:gd name="T48" fmla="*/ 6 w 123"/>
                      <a:gd name="T49" fmla="*/ 6 h 267"/>
                      <a:gd name="T50" fmla="*/ 7 w 123"/>
                      <a:gd name="T51" fmla="*/ 5 h 267"/>
                      <a:gd name="T52" fmla="*/ 8 w 123"/>
                      <a:gd name="T53" fmla="*/ 4 h 267"/>
                      <a:gd name="T54" fmla="*/ 9 w 123"/>
                      <a:gd name="T55" fmla="*/ 3 h 267"/>
                      <a:gd name="T56" fmla="*/ 11 w 123"/>
                      <a:gd name="T57" fmla="*/ 2 h 267"/>
                      <a:gd name="T58" fmla="*/ 13 w 123"/>
                      <a:gd name="T59" fmla="*/ 1 h 267"/>
                      <a:gd name="T60" fmla="*/ 16 w 123"/>
                      <a:gd name="T61" fmla="*/ 0 h 267"/>
                      <a:gd name="T62" fmla="*/ 18 w 123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3" h="267">
                        <a:moveTo>
                          <a:pt x="63" y="0"/>
                        </a:moveTo>
                        <a:lnTo>
                          <a:pt x="71" y="0"/>
                        </a:lnTo>
                        <a:lnTo>
                          <a:pt x="81" y="3"/>
                        </a:lnTo>
                        <a:lnTo>
                          <a:pt x="86" y="5"/>
                        </a:lnTo>
                        <a:lnTo>
                          <a:pt x="91" y="8"/>
                        </a:lnTo>
                        <a:lnTo>
                          <a:pt x="97" y="11"/>
                        </a:lnTo>
                        <a:lnTo>
                          <a:pt x="101" y="16"/>
                        </a:lnTo>
                        <a:lnTo>
                          <a:pt x="105" y="20"/>
                        </a:lnTo>
                        <a:lnTo>
                          <a:pt x="109" y="25"/>
                        </a:lnTo>
                        <a:lnTo>
                          <a:pt x="114" y="31"/>
                        </a:lnTo>
                        <a:lnTo>
                          <a:pt x="117" y="38"/>
                        </a:lnTo>
                        <a:lnTo>
                          <a:pt x="119" y="45"/>
                        </a:lnTo>
                        <a:lnTo>
                          <a:pt x="121" y="54"/>
                        </a:lnTo>
                        <a:lnTo>
                          <a:pt x="123" y="62"/>
                        </a:lnTo>
                        <a:lnTo>
                          <a:pt x="123" y="71"/>
                        </a:lnTo>
                        <a:lnTo>
                          <a:pt x="123" y="267"/>
                        </a:lnTo>
                        <a:lnTo>
                          <a:pt x="0" y="267"/>
                        </a:lnTo>
                        <a:lnTo>
                          <a:pt x="0" y="71"/>
                        </a:lnTo>
                        <a:lnTo>
                          <a:pt x="1" y="62"/>
                        </a:lnTo>
                        <a:lnTo>
                          <a:pt x="2" y="54"/>
                        </a:lnTo>
                        <a:lnTo>
                          <a:pt x="4" y="45"/>
                        </a:lnTo>
                        <a:lnTo>
                          <a:pt x="7" y="38"/>
                        </a:lnTo>
                        <a:lnTo>
                          <a:pt x="10" y="31"/>
                        </a:lnTo>
                        <a:lnTo>
                          <a:pt x="15" y="25"/>
                        </a:lnTo>
                        <a:lnTo>
                          <a:pt x="19" y="20"/>
                        </a:lnTo>
                        <a:lnTo>
                          <a:pt x="23" y="16"/>
                        </a:lnTo>
                        <a:lnTo>
                          <a:pt x="28" y="11"/>
                        </a:lnTo>
                        <a:lnTo>
                          <a:pt x="32" y="8"/>
                        </a:lnTo>
                        <a:lnTo>
                          <a:pt x="38" y="5"/>
                        </a:lnTo>
                        <a:lnTo>
                          <a:pt x="43" y="3"/>
                        </a:lnTo>
                        <a:lnTo>
                          <a:pt x="53" y="0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6" name="Freeform 464"/>
                  <p:cNvSpPr>
                    <a:spLocks noChangeAspect="1"/>
                  </p:cNvSpPr>
                  <p:nvPr/>
                </p:nvSpPr>
                <p:spPr bwMode="auto">
                  <a:xfrm>
                    <a:off x="4998" y="1783"/>
                    <a:ext cx="36" cy="86"/>
                  </a:xfrm>
                  <a:custGeom>
                    <a:avLst/>
                    <a:gdLst>
                      <a:gd name="T0" fmla="*/ 18 w 122"/>
                      <a:gd name="T1" fmla="*/ 0 h 267"/>
                      <a:gd name="T2" fmla="*/ 21 w 122"/>
                      <a:gd name="T3" fmla="*/ 0 h 267"/>
                      <a:gd name="T4" fmla="*/ 23 w 122"/>
                      <a:gd name="T5" fmla="*/ 1 h 267"/>
                      <a:gd name="T6" fmla="*/ 25 w 122"/>
                      <a:gd name="T7" fmla="*/ 2 h 267"/>
                      <a:gd name="T8" fmla="*/ 27 w 122"/>
                      <a:gd name="T9" fmla="*/ 3 h 267"/>
                      <a:gd name="T10" fmla="*/ 28 w 122"/>
                      <a:gd name="T11" fmla="*/ 4 h 267"/>
                      <a:gd name="T12" fmla="*/ 30 w 122"/>
                      <a:gd name="T13" fmla="*/ 5 h 267"/>
                      <a:gd name="T14" fmla="*/ 31 w 122"/>
                      <a:gd name="T15" fmla="*/ 6 h 267"/>
                      <a:gd name="T16" fmla="*/ 32 w 122"/>
                      <a:gd name="T17" fmla="*/ 8 h 267"/>
                      <a:gd name="T18" fmla="*/ 33 w 122"/>
                      <a:gd name="T19" fmla="*/ 10 h 267"/>
                      <a:gd name="T20" fmla="*/ 34 w 122"/>
                      <a:gd name="T21" fmla="*/ 12 h 267"/>
                      <a:gd name="T22" fmla="*/ 35 w 122"/>
                      <a:gd name="T23" fmla="*/ 14 h 267"/>
                      <a:gd name="T24" fmla="*/ 36 w 122"/>
                      <a:gd name="T25" fmla="*/ 17 h 267"/>
                      <a:gd name="T26" fmla="*/ 36 w 122"/>
                      <a:gd name="T27" fmla="*/ 20 h 267"/>
                      <a:gd name="T28" fmla="*/ 36 w 122"/>
                      <a:gd name="T29" fmla="*/ 23 h 267"/>
                      <a:gd name="T30" fmla="*/ 36 w 122"/>
                      <a:gd name="T31" fmla="*/ 86 h 267"/>
                      <a:gd name="T32" fmla="*/ 0 w 122"/>
                      <a:gd name="T33" fmla="*/ 86 h 267"/>
                      <a:gd name="T34" fmla="*/ 0 w 122"/>
                      <a:gd name="T35" fmla="*/ 23 h 267"/>
                      <a:gd name="T36" fmla="*/ 0 w 122"/>
                      <a:gd name="T37" fmla="*/ 20 h 267"/>
                      <a:gd name="T38" fmla="*/ 0 w 122"/>
                      <a:gd name="T39" fmla="*/ 17 h 267"/>
                      <a:gd name="T40" fmla="*/ 1 w 122"/>
                      <a:gd name="T41" fmla="*/ 14 h 267"/>
                      <a:gd name="T42" fmla="*/ 2 w 122"/>
                      <a:gd name="T43" fmla="*/ 12 h 267"/>
                      <a:gd name="T44" fmla="*/ 3 w 122"/>
                      <a:gd name="T45" fmla="*/ 10 h 267"/>
                      <a:gd name="T46" fmla="*/ 4 w 122"/>
                      <a:gd name="T47" fmla="*/ 8 h 267"/>
                      <a:gd name="T48" fmla="*/ 5 w 122"/>
                      <a:gd name="T49" fmla="*/ 6 h 267"/>
                      <a:gd name="T50" fmla="*/ 6 w 122"/>
                      <a:gd name="T51" fmla="*/ 5 h 267"/>
                      <a:gd name="T52" fmla="*/ 8 w 122"/>
                      <a:gd name="T53" fmla="*/ 4 h 267"/>
                      <a:gd name="T54" fmla="*/ 9 w 122"/>
                      <a:gd name="T55" fmla="*/ 3 h 267"/>
                      <a:gd name="T56" fmla="*/ 11 w 122"/>
                      <a:gd name="T57" fmla="*/ 2 h 267"/>
                      <a:gd name="T58" fmla="*/ 12 w 122"/>
                      <a:gd name="T59" fmla="*/ 1 h 267"/>
                      <a:gd name="T60" fmla="*/ 15 w 122"/>
                      <a:gd name="T61" fmla="*/ 0 h 267"/>
                      <a:gd name="T62" fmla="*/ 18 w 122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2" h="267">
                        <a:moveTo>
                          <a:pt x="60" y="0"/>
                        </a:moveTo>
                        <a:lnTo>
                          <a:pt x="70" y="0"/>
                        </a:lnTo>
                        <a:lnTo>
                          <a:pt x="79" y="3"/>
                        </a:lnTo>
                        <a:lnTo>
                          <a:pt x="85" y="5"/>
                        </a:lnTo>
                        <a:lnTo>
                          <a:pt x="90" y="8"/>
                        </a:lnTo>
                        <a:lnTo>
                          <a:pt x="95" y="11"/>
                        </a:lnTo>
                        <a:lnTo>
                          <a:pt x="100" y="16"/>
                        </a:lnTo>
                        <a:lnTo>
                          <a:pt x="105" y="20"/>
                        </a:lnTo>
                        <a:lnTo>
                          <a:pt x="109" y="25"/>
                        </a:lnTo>
                        <a:lnTo>
                          <a:pt x="113" y="31"/>
                        </a:lnTo>
                        <a:lnTo>
                          <a:pt x="116" y="38"/>
                        </a:lnTo>
                        <a:lnTo>
                          <a:pt x="119" y="45"/>
                        </a:lnTo>
                        <a:lnTo>
                          <a:pt x="121" y="54"/>
                        </a:lnTo>
                        <a:lnTo>
                          <a:pt x="122" y="62"/>
                        </a:lnTo>
                        <a:lnTo>
                          <a:pt x="122" y="71"/>
                        </a:lnTo>
                        <a:lnTo>
                          <a:pt x="122" y="267"/>
                        </a:lnTo>
                        <a:lnTo>
                          <a:pt x="0" y="267"/>
                        </a:lnTo>
                        <a:lnTo>
                          <a:pt x="0" y="71"/>
                        </a:lnTo>
                        <a:lnTo>
                          <a:pt x="0" y="62"/>
                        </a:lnTo>
                        <a:lnTo>
                          <a:pt x="1" y="54"/>
                        </a:lnTo>
                        <a:lnTo>
                          <a:pt x="3" y="45"/>
                        </a:lnTo>
                        <a:lnTo>
                          <a:pt x="7" y="38"/>
                        </a:lnTo>
                        <a:lnTo>
                          <a:pt x="10" y="31"/>
                        </a:lnTo>
                        <a:lnTo>
                          <a:pt x="14" y="25"/>
                        </a:lnTo>
                        <a:lnTo>
                          <a:pt x="18" y="20"/>
                        </a:lnTo>
                        <a:lnTo>
                          <a:pt x="22" y="16"/>
                        </a:lnTo>
                        <a:lnTo>
                          <a:pt x="28" y="11"/>
                        </a:lnTo>
                        <a:lnTo>
                          <a:pt x="32" y="8"/>
                        </a:lnTo>
                        <a:lnTo>
                          <a:pt x="37" y="5"/>
                        </a:lnTo>
                        <a:lnTo>
                          <a:pt x="42" y="3"/>
                        </a:lnTo>
                        <a:lnTo>
                          <a:pt x="52" y="0"/>
                        </a:lnTo>
                        <a:lnTo>
                          <a:pt x="6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7" name="Freeform 465"/>
                  <p:cNvSpPr>
                    <a:spLocks noChangeAspect="1"/>
                  </p:cNvSpPr>
                  <p:nvPr/>
                </p:nvSpPr>
                <p:spPr bwMode="auto">
                  <a:xfrm>
                    <a:off x="5134" y="1783"/>
                    <a:ext cx="36" cy="86"/>
                  </a:xfrm>
                  <a:custGeom>
                    <a:avLst/>
                    <a:gdLst>
                      <a:gd name="T0" fmla="*/ 18 w 121"/>
                      <a:gd name="T1" fmla="*/ 0 h 267"/>
                      <a:gd name="T2" fmla="*/ 21 w 121"/>
                      <a:gd name="T3" fmla="*/ 0 h 267"/>
                      <a:gd name="T4" fmla="*/ 24 w 121"/>
                      <a:gd name="T5" fmla="*/ 1 h 267"/>
                      <a:gd name="T6" fmla="*/ 25 w 121"/>
                      <a:gd name="T7" fmla="*/ 2 h 267"/>
                      <a:gd name="T8" fmla="*/ 26 w 121"/>
                      <a:gd name="T9" fmla="*/ 3 h 267"/>
                      <a:gd name="T10" fmla="*/ 28 w 121"/>
                      <a:gd name="T11" fmla="*/ 4 h 267"/>
                      <a:gd name="T12" fmla="*/ 29 w 121"/>
                      <a:gd name="T13" fmla="*/ 5 h 267"/>
                      <a:gd name="T14" fmla="*/ 31 w 121"/>
                      <a:gd name="T15" fmla="*/ 6 h 267"/>
                      <a:gd name="T16" fmla="*/ 32 w 121"/>
                      <a:gd name="T17" fmla="*/ 8 h 267"/>
                      <a:gd name="T18" fmla="*/ 33 w 121"/>
                      <a:gd name="T19" fmla="*/ 10 h 267"/>
                      <a:gd name="T20" fmla="*/ 34 w 121"/>
                      <a:gd name="T21" fmla="*/ 12 h 267"/>
                      <a:gd name="T22" fmla="*/ 35 w 121"/>
                      <a:gd name="T23" fmla="*/ 14 h 267"/>
                      <a:gd name="T24" fmla="*/ 35 w 121"/>
                      <a:gd name="T25" fmla="*/ 17 h 267"/>
                      <a:gd name="T26" fmla="*/ 36 w 121"/>
                      <a:gd name="T27" fmla="*/ 20 h 267"/>
                      <a:gd name="T28" fmla="*/ 36 w 121"/>
                      <a:gd name="T29" fmla="*/ 23 h 267"/>
                      <a:gd name="T30" fmla="*/ 36 w 121"/>
                      <a:gd name="T31" fmla="*/ 86 h 267"/>
                      <a:gd name="T32" fmla="*/ 0 w 121"/>
                      <a:gd name="T33" fmla="*/ 86 h 267"/>
                      <a:gd name="T34" fmla="*/ 0 w 121"/>
                      <a:gd name="T35" fmla="*/ 23 h 267"/>
                      <a:gd name="T36" fmla="*/ 0 w 121"/>
                      <a:gd name="T37" fmla="*/ 20 h 267"/>
                      <a:gd name="T38" fmla="*/ 1 w 121"/>
                      <a:gd name="T39" fmla="*/ 17 h 267"/>
                      <a:gd name="T40" fmla="*/ 1 w 121"/>
                      <a:gd name="T41" fmla="*/ 14 h 267"/>
                      <a:gd name="T42" fmla="*/ 2 w 121"/>
                      <a:gd name="T43" fmla="*/ 12 h 267"/>
                      <a:gd name="T44" fmla="*/ 3 w 121"/>
                      <a:gd name="T45" fmla="*/ 10 h 267"/>
                      <a:gd name="T46" fmla="*/ 4 w 121"/>
                      <a:gd name="T47" fmla="*/ 8 h 267"/>
                      <a:gd name="T48" fmla="*/ 5 w 121"/>
                      <a:gd name="T49" fmla="*/ 6 h 267"/>
                      <a:gd name="T50" fmla="*/ 7 w 121"/>
                      <a:gd name="T51" fmla="*/ 5 h 267"/>
                      <a:gd name="T52" fmla="*/ 8 w 121"/>
                      <a:gd name="T53" fmla="*/ 4 h 267"/>
                      <a:gd name="T54" fmla="*/ 9 w 121"/>
                      <a:gd name="T55" fmla="*/ 3 h 267"/>
                      <a:gd name="T56" fmla="*/ 11 w 121"/>
                      <a:gd name="T57" fmla="*/ 2 h 267"/>
                      <a:gd name="T58" fmla="*/ 12 w 121"/>
                      <a:gd name="T59" fmla="*/ 1 h 267"/>
                      <a:gd name="T60" fmla="*/ 15 w 121"/>
                      <a:gd name="T61" fmla="*/ 0 h 267"/>
                      <a:gd name="T62" fmla="*/ 18 w 121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1" h="267">
                        <a:moveTo>
                          <a:pt x="60" y="0"/>
                        </a:moveTo>
                        <a:lnTo>
                          <a:pt x="69" y="0"/>
                        </a:lnTo>
                        <a:lnTo>
                          <a:pt x="79" y="3"/>
                        </a:lnTo>
                        <a:lnTo>
                          <a:pt x="84" y="5"/>
                        </a:lnTo>
                        <a:lnTo>
                          <a:pt x="89" y="8"/>
                        </a:lnTo>
                        <a:lnTo>
                          <a:pt x="95" y="11"/>
                        </a:lnTo>
                        <a:lnTo>
                          <a:pt x="99" y="16"/>
                        </a:lnTo>
                        <a:lnTo>
                          <a:pt x="103" y="20"/>
                        </a:lnTo>
                        <a:lnTo>
                          <a:pt x="107" y="25"/>
                        </a:lnTo>
                        <a:lnTo>
                          <a:pt x="111" y="31"/>
                        </a:lnTo>
                        <a:lnTo>
                          <a:pt x="115" y="38"/>
                        </a:lnTo>
                        <a:lnTo>
                          <a:pt x="117" y="45"/>
                        </a:lnTo>
                        <a:lnTo>
                          <a:pt x="119" y="54"/>
                        </a:lnTo>
                        <a:lnTo>
                          <a:pt x="120" y="62"/>
                        </a:lnTo>
                        <a:lnTo>
                          <a:pt x="121" y="71"/>
                        </a:lnTo>
                        <a:lnTo>
                          <a:pt x="121" y="267"/>
                        </a:lnTo>
                        <a:lnTo>
                          <a:pt x="0" y="267"/>
                        </a:lnTo>
                        <a:lnTo>
                          <a:pt x="0" y="71"/>
                        </a:lnTo>
                        <a:lnTo>
                          <a:pt x="0" y="62"/>
                        </a:lnTo>
                        <a:lnTo>
                          <a:pt x="2" y="54"/>
                        </a:lnTo>
                        <a:lnTo>
                          <a:pt x="4" y="45"/>
                        </a:lnTo>
                        <a:lnTo>
                          <a:pt x="6" y="38"/>
                        </a:lnTo>
                        <a:lnTo>
                          <a:pt x="9" y="31"/>
                        </a:lnTo>
                        <a:lnTo>
                          <a:pt x="14" y="25"/>
                        </a:lnTo>
                        <a:lnTo>
                          <a:pt x="18" y="20"/>
                        </a:lnTo>
                        <a:lnTo>
                          <a:pt x="22" y="16"/>
                        </a:lnTo>
                        <a:lnTo>
                          <a:pt x="26" y="11"/>
                        </a:lnTo>
                        <a:lnTo>
                          <a:pt x="31" y="8"/>
                        </a:lnTo>
                        <a:lnTo>
                          <a:pt x="37" y="5"/>
                        </a:lnTo>
                        <a:lnTo>
                          <a:pt x="42" y="3"/>
                        </a:lnTo>
                        <a:lnTo>
                          <a:pt x="51" y="0"/>
                        </a:lnTo>
                        <a:lnTo>
                          <a:pt x="6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8" name="Freeform 466"/>
                  <p:cNvSpPr>
                    <a:spLocks noChangeAspect="1"/>
                  </p:cNvSpPr>
                  <p:nvPr/>
                </p:nvSpPr>
                <p:spPr bwMode="auto">
                  <a:xfrm>
                    <a:off x="503" y="1654"/>
                    <a:ext cx="36" cy="79"/>
                  </a:xfrm>
                  <a:custGeom>
                    <a:avLst/>
                    <a:gdLst>
                      <a:gd name="T0" fmla="*/ 18 w 123"/>
                      <a:gd name="T1" fmla="*/ 0 h 267"/>
                      <a:gd name="T2" fmla="*/ 20 w 123"/>
                      <a:gd name="T3" fmla="*/ 0 h 267"/>
                      <a:gd name="T4" fmla="*/ 23 w 123"/>
                      <a:gd name="T5" fmla="*/ 1 h 267"/>
                      <a:gd name="T6" fmla="*/ 25 w 123"/>
                      <a:gd name="T7" fmla="*/ 2 h 267"/>
                      <a:gd name="T8" fmla="*/ 26 w 123"/>
                      <a:gd name="T9" fmla="*/ 3 h 267"/>
                      <a:gd name="T10" fmla="*/ 28 w 123"/>
                      <a:gd name="T11" fmla="*/ 4 h 267"/>
                      <a:gd name="T12" fmla="*/ 29 w 123"/>
                      <a:gd name="T13" fmla="*/ 5 h 267"/>
                      <a:gd name="T14" fmla="*/ 31 w 123"/>
                      <a:gd name="T15" fmla="*/ 6 h 267"/>
                      <a:gd name="T16" fmla="*/ 32 w 123"/>
                      <a:gd name="T17" fmla="*/ 8 h 267"/>
                      <a:gd name="T18" fmla="*/ 33 w 123"/>
                      <a:gd name="T19" fmla="*/ 9 h 267"/>
                      <a:gd name="T20" fmla="*/ 34 w 123"/>
                      <a:gd name="T21" fmla="*/ 12 h 267"/>
                      <a:gd name="T22" fmla="*/ 35 w 123"/>
                      <a:gd name="T23" fmla="*/ 14 h 267"/>
                      <a:gd name="T24" fmla="*/ 35 w 123"/>
                      <a:gd name="T25" fmla="*/ 16 h 267"/>
                      <a:gd name="T26" fmla="*/ 36 w 123"/>
                      <a:gd name="T27" fmla="*/ 19 h 267"/>
                      <a:gd name="T28" fmla="*/ 36 w 123"/>
                      <a:gd name="T29" fmla="*/ 21 h 267"/>
                      <a:gd name="T30" fmla="*/ 36 w 123"/>
                      <a:gd name="T31" fmla="*/ 79 h 267"/>
                      <a:gd name="T32" fmla="*/ 0 w 123"/>
                      <a:gd name="T33" fmla="*/ 79 h 267"/>
                      <a:gd name="T34" fmla="*/ 0 w 123"/>
                      <a:gd name="T35" fmla="*/ 21 h 267"/>
                      <a:gd name="T36" fmla="*/ 0 w 123"/>
                      <a:gd name="T37" fmla="*/ 19 h 267"/>
                      <a:gd name="T38" fmla="*/ 1 w 123"/>
                      <a:gd name="T39" fmla="*/ 16 h 267"/>
                      <a:gd name="T40" fmla="*/ 1 w 123"/>
                      <a:gd name="T41" fmla="*/ 14 h 267"/>
                      <a:gd name="T42" fmla="*/ 2 w 123"/>
                      <a:gd name="T43" fmla="*/ 12 h 267"/>
                      <a:gd name="T44" fmla="*/ 3 w 123"/>
                      <a:gd name="T45" fmla="*/ 9 h 267"/>
                      <a:gd name="T46" fmla="*/ 4 w 123"/>
                      <a:gd name="T47" fmla="*/ 8 h 267"/>
                      <a:gd name="T48" fmla="*/ 5 w 123"/>
                      <a:gd name="T49" fmla="*/ 6 h 267"/>
                      <a:gd name="T50" fmla="*/ 6 w 123"/>
                      <a:gd name="T51" fmla="*/ 5 h 267"/>
                      <a:gd name="T52" fmla="*/ 8 w 123"/>
                      <a:gd name="T53" fmla="*/ 4 h 267"/>
                      <a:gd name="T54" fmla="*/ 9 w 123"/>
                      <a:gd name="T55" fmla="*/ 3 h 267"/>
                      <a:gd name="T56" fmla="*/ 11 w 123"/>
                      <a:gd name="T57" fmla="*/ 2 h 267"/>
                      <a:gd name="T58" fmla="*/ 12 w 123"/>
                      <a:gd name="T59" fmla="*/ 1 h 267"/>
                      <a:gd name="T60" fmla="*/ 15 w 123"/>
                      <a:gd name="T61" fmla="*/ 0 h 267"/>
                      <a:gd name="T62" fmla="*/ 18 w 123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3" h="267">
                        <a:moveTo>
                          <a:pt x="61" y="0"/>
                        </a:moveTo>
                        <a:lnTo>
                          <a:pt x="69" y="1"/>
                        </a:lnTo>
                        <a:lnTo>
                          <a:pt x="80" y="4"/>
                        </a:lnTo>
                        <a:lnTo>
                          <a:pt x="85" y="6"/>
                        </a:lnTo>
                        <a:lnTo>
                          <a:pt x="90" y="9"/>
                        </a:lnTo>
                        <a:lnTo>
                          <a:pt x="95" y="12"/>
                        </a:lnTo>
                        <a:lnTo>
                          <a:pt x="100" y="17"/>
                        </a:lnTo>
                        <a:lnTo>
                          <a:pt x="105" y="21"/>
                        </a:lnTo>
                        <a:lnTo>
                          <a:pt x="109" y="26"/>
                        </a:lnTo>
                        <a:lnTo>
                          <a:pt x="112" y="32"/>
                        </a:lnTo>
                        <a:lnTo>
                          <a:pt x="116" y="39"/>
                        </a:lnTo>
                        <a:lnTo>
                          <a:pt x="119" y="46"/>
                        </a:lnTo>
                        <a:lnTo>
                          <a:pt x="121" y="54"/>
                        </a:lnTo>
                        <a:lnTo>
                          <a:pt x="122" y="63"/>
                        </a:lnTo>
                        <a:lnTo>
                          <a:pt x="123" y="72"/>
                        </a:lnTo>
                        <a:lnTo>
                          <a:pt x="123" y="267"/>
                        </a:lnTo>
                        <a:lnTo>
                          <a:pt x="0" y="267"/>
                        </a:lnTo>
                        <a:lnTo>
                          <a:pt x="0" y="72"/>
                        </a:lnTo>
                        <a:lnTo>
                          <a:pt x="1" y="63"/>
                        </a:lnTo>
                        <a:lnTo>
                          <a:pt x="2" y="54"/>
                        </a:lnTo>
                        <a:lnTo>
                          <a:pt x="4" y="46"/>
                        </a:lnTo>
                        <a:lnTo>
                          <a:pt x="6" y="39"/>
                        </a:lnTo>
                        <a:lnTo>
                          <a:pt x="9" y="32"/>
                        </a:lnTo>
                        <a:lnTo>
                          <a:pt x="13" y="26"/>
                        </a:lnTo>
                        <a:lnTo>
                          <a:pt x="17" y="21"/>
                        </a:lnTo>
                        <a:lnTo>
                          <a:pt x="22" y="17"/>
                        </a:lnTo>
                        <a:lnTo>
                          <a:pt x="27" y="12"/>
                        </a:lnTo>
                        <a:lnTo>
                          <a:pt x="31" y="9"/>
                        </a:lnTo>
                        <a:lnTo>
                          <a:pt x="36" y="6"/>
                        </a:lnTo>
                        <a:lnTo>
                          <a:pt x="42" y="4"/>
                        </a:lnTo>
                        <a:lnTo>
                          <a:pt x="51" y="1"/>
                        </a:lnTo>
                        <a:lnTo>
                          <a:pt x="61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9" name="Freeform 467"/>
                  <p:cNvSpPr>
                    <a:spLocks noChangeAspect="1"/>
                  </p:cNvSpPr>
                  <p:nvPr/>
                </p:nvSpPr>
                <p:spPr bwMode="auto">
                  <a:xfrm>
                    <a:off x="368" y="1654"/>
                    <a:ext cx="36" cy="79"/>
                  </a:xfrm>
                  <a:custGeom>
                    <a:avLst/>
                    <a:gdLst>
                      <a:gd name="T0" fmla="*/ 18 w 123"/>
                      <a:gd name="T1" fmla="*/ 0 h 267"/>
                      <a:gd name="T2" fmla="*/ 21 w 123"/>
                      <a:gd name="T3" fmla="*/ 0 h 267"/>
                      <a:gd name="T4" fmla="*/ 24 w 123"/>
                      <a:gd name="T5" fmla="*/ 1 h 267"/>
                      <a:gd name="T6" fmla="*/ 25 w 123"/>
                      <a:gd name="T7" fmla="*/ 2 h 267"/>
                      <a:gd name="T8" fmla="*/ 27 w 123"/>
                      <a:gd name="T9" fmla="*/ 3 h 267"/>
                      <a:gd name="T10" fmla="*/ 28 w 123"/>
                      <a:gd name="T11" fmla="*/ 4 h 267"/>
                      <a:gd name="T12" fmla="*/ 30 w 123"/>
                      <a:gd name="T13" fmla="*/ 5 h 267"/>
                      <a:gd name="T14" fmla="*/ 31 w 123"/>
                      <a:gd name="T15" fmla="*/ 6 h 267"/>
                      <a:gd name="T16" fmla="*/ 32 w 123"/>
                      <a:gd name="T17" fmla="*/ 8 h 267"/>
                      <a:gd name="T18" fmla="*/ 33 w 123"/>
                      <a:gd name="T19" fmla="*/ 9 h 267"/>
                      <a:gd name="T20" fmla="*/ 34 w 123"/>
                      <a:gd name="T21" fmla="*/ 12 h 267"/>
                      <a:gd name="T22" fmla="*/ 35 w 123"/>
                      <a:gd name="T23" fmla="*/ 14 h 267"/>
                      <a:gd name="T24" fmla="*/ 35 w 123"/>
                      <a:gd name="T25" fmla="*/ 16 h 267"/>
                      <a:gd name="T26" fmla="*/ 36 w 123"/>
                      <a:gd name="T27" fmla="*/ 19 h 267"/>
                      <a:gd name="T28" fmla="*/ 36 w 123"/>
                      <a:gd name="T29" fmla="*/ 21 h 267"/>
                      <a:gd name="T30" fmla="*/ 36 w 123"/>
                      <a:gd name="T31" fmla="*/ 79 h 267"/>
                      <a:gd name="T32" fmla="*/ 0 w 123"/>
                      <a:gd name="T33" fmla="*/ 79 h 267"/>
                      <a:gd name="T34" fmla="*/ 0 w 123"/>
                      <a:gd name="T35" fmla="*/ 21 h 267"/>
                      <a:gd name="T36" fmla="*/ 0 w 123"/>
                      <a:gd name="T37" fmla="*/ 19 h 267"/>
                      <a:gd name="T38" fmla="*/ 1 w 123"/>
                      <a:gd name="T39" fmla="*/ 16 h 267"/>
                      <a:gd name="T40" fmla="*/ 1 w 123"/>
                      <a:gd name="T41" fmla="*/ 14 h 267"/>
                      <a:gd name="T42" fmla="*/ 2 w 123"/>
                      <a:gd name="T43" fmla="*/ 12 h 267"/>
                      <a:gd name="T44" fmla="*/ 3 w 123"/>
                      <a:gd name="T45" fmla="*/ 9 h 267"/>
                      <a:gd name="T46" fmla="*/ 4 w 123"/>
                      <a:gd name="T47" fmla="*/ 8 h 267"/>
                      <a:gd name="T48" fmla="*/ 5 w 123"/>
                      <a:gd name="T49" fmla="*/ 6 h 267"/>
                      <a:gd name="T50" fmla="*/ 7 w 123"/>
                      <a:gd name="T51" fmla="*/ 5 h 267"/>
                      <a:gd name="T52" fmla="*/ 8 w 123"/>
                      <a:gd name="T53" fmla="*/ 4 h 267"/>
                      <a:gd name="T54" fmla="*/ 9 w 123"/>
                      <a:gd name="T55" fmla="*/ 3 h 267"/>
                      <a:gd name="T56" fmla="*/ 11 w 123"/>
                      <a:gd name="T57" fmla="*/ 2 h 267"/>
                      <a:gd name="T58" fmla="*/ 13 w 123"/>
                      <a:gd name="T59" fmla="*/ 1 h 267"/>
                      <a:gd name="T60" fmla="*/ 16 w 123"/>
                      <a:gd name="T61" fmla="*/ 0 h 267"/>
                      <a:gd name="T62" fmla="*/ 18 w 123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3" h="267">
                        <a:moveTo>
                          <a:pt x="62" y="0"/>
                        </a:moveTo>
                        <a:lnTo>
                          <a:pt x="71" y="1"/>
                        </a:lnTo>
                        <a:lnTo>
                          <a:pt x="81" y="4"/>
                        </a:lnTo>
                        <a:lnTo>
                          <a:pt x="86" y="6"/>
                        </a:lnTo>
                        <a:lnTo>
                          <a:pt x="91" y="9"/>
                        </a:lnTo>
                        <a:lnTo>
                          <a:pt x="96" y="12"/>
                        </a:lnTo>
                        <a:lnTo>
                          <a:pt x="101" y="17"/>
                        </a:lnTo>
                        <a:lnTo>
                          <a:pt x="105" y="21"/>
                        </a:lnTo>
                        <a:lnTo>
                          <a:pt x="109" y="26"/>
                        </a:lnTo>
                        <a:lnTo>
                          <a:pt x="113" y="32"/>
                        </a:lnTo>
                        <a:lnTo>
                          <a:pt x="116" y="39"/>
                        </a:lnTo>
                        <a:lnTo>
                          <a:pt x="119" y="46"/>
                        </a:lnTo>
                        <a:lnTo>
                          <a:pt x="121" y="54"/>
                        </a:lnTo>
                        <a:lnTo>
                          <a:pt x="122" y="63"/>
                        </a:lnTo>
                        <a:lnTo>
                          <a:pt x="123" y="72"/>
                        </a:lnTo>
                        <a:lnTo>
                          <a:pt x="123" y="267"/>
                        </a:lnTo>
                        <a:lnTo>
                          <a:pt x="0" y="267"/>
                        </a:lnTo>
                        <a:lnTo>
                          <a:pt x="0" y="72"/>
                        </a:lnTo>
                        <a:lnTo>
                          <a:pt x="1" y="63"/>
                        </a:lnTo>
                        <a:lnTo>
                          <a:pt x="2" y="54"/>
                        </a:lnTo>
                        <a:lnTo>
                          <a:pt x="4" y="46"/>
                        </a:lnTo>
                        <a:lnTo>
                          <a:pt x="6" y="39"/>
                        </a:lnTo>
                        <a:lnTo>
                          <a:pt x="10" y="32"/>
                        </a:lnTo>
                        <a:lnTo>
                          <a:pt x="13" y="26"/>
                        </a:lnTo>
                        <a:lnTo>
                          <a:pt x="17" y="21"/>
                        </a:lnTo>
                        <a:lnTo>
                          <a:pt x="23" y="17"/>
                        </a:lnTo>
                        <a:lnTo>
                          <a:pt x="27" y="12"/>
                        </a:lnTo>
                        <a:lnTo>
                          <a:pt x="32" y="9"/>
                        </a:lnTo>
                        <a:lnTo>
                          <a:pt x="37" y="6"/>
                        </a:lnTo>
                        <a:lnTo>
                          <a:pt x="43" y="4"/>
                        </a:lnTo>
                        <a:lnTo>
                          <a:pt x="53" y="1"/>
                        </a:lnTo>
                        <a:lnTo>
                          <a:pt x="62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0" name="Freeform 468"/>
                  <p:cNvSpPr>
                    <a:spLocks noChangeAspect="1"/>
                  </p:cNvSpPr>
                  <p:nvPr/>
                </p:nvSpPr>
                <p:spPr bwMode="auto">
                  <a:xfrm>
                    <a:off x="632" y="1783"/>
                    <a:ext cx="36" cy="86"/>
                  </a:xfrm>
                  <a:custGeom>
                    <a:avLst/>
                    <a:gdLst>
                      <a:gd name="T0" fmla="*/ 18 w 124"/>
                      <a:gd name="T1" fmla="*/ 0 h 267"/>
                      <a:gd name="T2" fmla="*/ 21 w 124"/>
                      <a:gd name="T3" fmla="*/ 0 h 267"/>
                      <a:gd name="T4" fmla="*/ 24 w 124"/>
                      <a:gd name="T5" fmla="*/ 1 h 267"/>
                      <a:gd name="T6" fmla="*/ 25 w 124"/>
                      <a:gd name="T7" fmla="*/ 2 h 267"/>
                      <a:gd name="T8" fmla="*/ 27 w 124"/>
                      <a:gd name="T9" fmla="*/ 3 h 267"/>
                      <a:gd name="T10" fmla="*/ 28 w 124"/>
                      <a:gd name="T11" fmla="*/ 4 h 267"/>
                      <a:gd name="T12" fmla="*/ 30 w 124"/>
                      <a:gd name="T13" fmla="*/ 5 h 267"/>
                      <a:gd name="T14" fmla="*/ 31 w 124"/>
                      <a:gd name="T15" fmla="*/ 6 h 267"/>
                      <a:gd name="T16" fmla="*/ 32 w 124"/>
                      <a:gd name="T17" fmla="*/ 8 h 267"/>
                      <a:gd name="T18" fmla="*/ 33 w 124"/>
                      <a:gd name="T19" fmla="*/ 10 h 267"/>
                      <a:gd name="T20" fmla="*/ 34 w 124"/>
                      <a:gd name="T21" fmla="*/ 12 h 267"/>
                      <a:gd name="T22" fmla="*/ 35 w 124"/>
                      <a:gd name="T23" fmla="*/ 14 h 267"/>
                      <a:gd name="T24" fmla="*/ 35 w 124"/>
                      <a:gd name="T25" fmla="*/ 17 h 267"/>
                      <a:gd name="T26" fmla="*/ 36 w 124"/>
                      <a:gd name="T27" fmla="*/ 20 h 267"/>
                      <a:gd name="T28" fmla="*/ 36 w 124"/>
                      <a:gd name="T29" fmla="*/ 23 h 267"/>
                      <a:gd name="T30" fmla="*/ 36 w 124"/>
                      <a:gd name="T31" fmla="*/ 86 h 267"/>
                      <a:gd name="T32" fmla="*/ 0 w 124"/>
                      <a:gd name="T33" fmla="*/ 86 h 267"/>
                      <a:gd name="T34" fmla="*/ 0 w 124"/>
                      <a:gd name="T35" fmla="*/ 23 h 267"/>
                      <a:gd name="T36" fmla="*/ 1 w 124"/>
                      <a:gd name="T37" fmla="*/ 20 h 267"/>
                      <a:gd name="T38" fmla="*/ 1 w 124"/>
                      <a:gd name="T39" fmla="*/ 17 h 267"/>
                      <a:gd name="T40" fmla="*/ 1 w 124"/>
                      <a:gd name="T41" fmla="*/ 14 h 267"/>
                      <a:gd name="T42" fmla="*/ 2 w 124"/>
                      <a:gd name="T43" fmla="*/ 12 h 267"/>
                      <a:gd name="T44" fmla="*/ 3 w 124"/>
                      <a:gd name="T45" fmla="*/ 10 h 267"/>
                      <a:gd name="T46" fmla="*/ 4 w 124"/>
                      <a:gd name="T47" fmla="*/ 8 h 267"/>
                      <a:gd name="T48" fmla="*/ 5 w 124"/>
                      <a:gd name="T49" fmla="*/ 6 h 267"/>
                      <a:gd name="T50" fmla="*/ 7 w 124"/>
                      <a:gd name="T51" fmla="*/ 5 h 267"/>
                      <a:gd name="T52" fmla="*/ 8 w 124"/>
                      <a:gd name="T53" fmla="*/ 4 h 267"/>
                      <a:gd name="T54" fmla="*/ 10 w 124"/>
                      <a:gd name="T55" fmla="*/ 3 h 267"/>
                      <a:gd name="T56" fmla="*/ 11 w 124"/>
                      <a:gd name="T57" fmla="*/ 2 h 267"/>
                      <a:gd name="T58" fmla="*/ 13 w 124"/>
                      <a:gd name="T59" fmla="*/ 1 h 267"/>
                      <a:gd name="T60" fmla="*/ 16 w 124"/>
                      <a:gd name="T61" fmla="*/ 0 h 267"/>
                      <a:gd name="T62" fmla="*/ 18 w 124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4" h="267">
                        <a:moveTo>
                          <a:pt x="63" y="0"/>
                        </a:moveTo>
                        <a:lnTo>
                          <a:pt x="72" y="0"/>
                        </a:lnTo>
                        <a:lnTo>
                          <a:pt x="82" y="3"/>
                        </a:lnTo>
                        <a:lnTo>
                          <a:pt x="87" y="5"/>
                        </a:lnTo>
                        <a:lnTo>
                          <a:pt x="92" y="8"/>
                        </a:lnTo>
                        <a:lnTo>
                          <a:pt x="96" y="11"/>
                        </a:lnTo>
                        <a:lnTo>
                          <a:pt x="102" y="16"/>
                        </a:lnTo>
                        <a:lnTo>
                          <a:pt x="106" y="20"/>
                        </a:lnTo>
                        <a:lnTo>
                          <a:pt x="110" y="25"/>
                        </a:lnTo>
                        <a:lnTo>
                          <a:pt x="114" y="31"/>
                        </a:lnTo>
                        <a:lnTo>
                          <a:pt x="117" y="38"/>
                        </a:lnTo>
                        <a:lnTo>
                          <a:pt x="119" y="45"/>
                        </a:lnTo>
                        <a:lnTo>
                          <a:pt x="122" y="54"/>
                        </a:lnTo>
                        <a:lnTo>
                          <a:pt x="123" y="62"/>
                        </a:lnTo>
                        <a:lnTo>
                          <a:pt x="124" y="71"/>
                        </a:lnTo>
                        <a:lnTo>
                          <a:pt x="124" y="267"/>
                        </a:lnTo>
                        <a:lnTo>
                          <a:pt x="0" y="267"/>
                        </a:lnTo>
                        <a:lnTo>
                          <a:pt x="0" y="71"/>
                        </a:lnTo>
                        <a:lnTo>
                          <a:pt x="2" y="62"/>
                        </a:lnTo>
                        <a:lnTo>
                          <a:pt x="3" y="54"/>
                        </a:lnTo>
                        <a:lnTo>
                          <a:pt x="5" y="45"/>
                        </a:lnTo>
                        <a:lnTo>
                          <a:pt x="7" y="38"/>
                        </a:lnTo>
                        <a:lnTo>
                          <a:pt x="11" y="31"/>
                        </a:lnTo>
                        <a:lnTo>
                          <a:pt x="14" y="25"/>
                        </a:lnTo>
                        <a:lnTo>
                          <a:pt x="18" y="20"/>
                        </a:lnTo>
                        <a:lnTo>
                          <a:pt x="24" y="16"/>
                        </a:lnTo>
                        <a:lnTo>
                          <a:pt x="28" y="11"/>
                        </a:lnTo>
                        <a:lnTo>
                          <a:pt x="33" y="8"/>
                        </a:lnTo>
                        <a:lnTo>
                          <a:pt x="38" y="5"/>
                        </a:lnTo>
                        <a:lnTo>
                          <a:pt x="44" y="3"/>
                        </a:lnTo>
                        <a:lnTo>
                          <a:pt x="54" y="0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1" name="Freeform 469"/>
                  <p:cNvSpPr>
                    <a:spLocks noChangeAspect="1"/>
                  </p:cNvSpPr>
                  <p:nvPr/>
                </p:nvSpPr>
                <p:spPr bwMode="auto">
                  <a:xfrm>
                    <a:off x="503" y="1783"/>
                    <a:ext cx="36" cy="86"/>
                  </a:xfrm>
                  <a:custGeom>
                    <a:avLst/>
                    <a:gdLst>
                      <a:gd name="T0" fmla="*/ 18 w 123"/>
                      <a:gd name="T1" fmla="*/ 0 h 267"/>
                      <a:gd name="T2" fmla="*/ 20 w 123"/>
                      <a:gd name="T3" fmla="*/ 0 h 267"/>
                      <a:gd name="T4" fmla="*/ 23 w 123"/>
                      <a:gd name="T5" fmla="*/ 1 h 267"/>
                      <a:gd name="T6" fmla="*/ 25 w 123"/>
                      <a:gd name="T7" fmla="*/ 2 h 267"/>
                      <a:gd name="T8" fmla="*/ 26 w 123"/>
                      <a:gd name="T9" fmla="*/ 3 h 267"/>
                      <a:gd name="T10" fmla="*/ 28 w 123"/>
                      <a:gd name="T11" fmla="*/ 4 h 267"/>
                      <a:gd name="T12" fmla="*/ 29 w 123"/>
                      <a:gd name="T13" fmla="*/ 5 h 267"/>
                      <a:gd name="T14" fmla="*/ 31 w 123"/>
                      <a:gd name="T15" fmla="*/ 6 h 267"/>
                      <a:gd name="T16" fmla="*/ 32 w 123"/>
                      <a:gd name="T17" fmla="*/ 8 h 267"/>
                      <a:gd name="T18" fmla="*/ 33 w 123"/>
                      <a:gd name="T19" fmla="*/ 10 h 267"/>
                      <a:gd name="T20" fmla="*/ 34 w 123"/>
                      <a:gd name="T21" fmla="*/ 12 h 267"/>
                      <a:gd name="T22" fmla="*/ 35 w 123"/>
                      <a:gd name="T23" fmla="*/ 14 h 267"/>
                      <a:gd name="T24" fmla="*/ 35 w 123"/>
                      <a:gd name="T25" fmla="*/ 17 h 267"/>
                      <a:gd name="T26" fmla="*/ 36 w 123"/>
                      <a:gd name="T27" fmla="*/ 20 h 267"/>
                      <a:gd name="T28" fmla="*/ 36 w 123"/>
                      <a:gd name="T29" fmla="*/ 23 h 267"/>
                      <a:gd name="T30" fmla="*/ 36 w 123"/>
                      <a:gd name="T31" fmla="*/ 86 h 267"/>
                      <a:gd name="T32" fmla="*/ 0 w 123"/>
                      <a:gd name="T33" fmla="*/ 86 h 267"/>
                      <a:gd name="T34" fmla="*/ 0 w 123"/>
                      <a:gd name="T35" fmla="*/ 23 h 267"/>
                      <a:gd name="T36" fmla="*/ 0 w 123"/>
                      <a:gd name="T37" fmla="*/ 20 h 267"/>
                      <a:gd name="T38" fmla="*/ 1 w 123"/>
                      <a:gd name="T39" fmla="*/ 17 h 267"/>
                      <a:gd name="T40" fmla="*/ 1 w 123"/>
                      <a:gd name="T41" fmla="*/ 14 h 267"/>
                      <a:gd name="T42" fmla="*/ 2 w 123"/>
                      <a:gd name="T43" fmla="*/ 12 h 267"/>
                      <a:gd name="T44" fmla="*/ 3 w 123"/>
                      <a:gd name="T45" fmla="*/ 10 h 267"/>
                      <a:gd name="T46" fmla="*/ 4 w 123"/>
                      <a:gd name="T47" fmla="*/ 8 h 267"/>
                      <a:gd name="T48" fmla="*/ 5 w 123"/>
                      <a:gd name="T49" fmla="*/ 6 h 267"/>
                      <a:gd name="T50" fmla="*/ 6 w 123"/>
                      <a:gd name="T51" fmla="*/ 5 h 267"/>
                      <a:gd name="T52" fmla="*/ 8 w 123"/>
                      <a:gd name="T53" fmla="*/ 4 h 267"/>
                      <a:gd name="T54" fmla="*/ 9 w 123"/>
                      <a:gd name="T55" fmla="*/ 3 h 267"/>
                      <a:gd name="T56" fmla="*/ 11 w 123"/>
                      <a:gd name="T57" fmla="*/ 2 h 267"/>
                      <a:gd name="T58" fmla="*/ 12 w 123"/>
                      <a:gd name="T59" fmla="*/ 1 h 267"/>
                      <a:gd name="T60" fmla="*/ 15 w 123"/>
                      <a:gd name="T61" fmla="*/ 0 h 267"/>
                      <a:gd name="T62" fmla="*/ 18 w 123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3" h="267">
                        <a:moveTo>
                          <a:pt x="61" y="0"/>
                        </a:moveTo>
                        <a:lnTo>
                          <a:pt x="69" y="0"/>
                        </a:lnTo>
                        <a:lnTo>
                          <a:pt x="80" y="3"/>
                        </a:lnTo>
                        <a:lnTo>
                          <a:pt x="85" y="5"/>
                        </a:lnTo>
                        <a:lnTo>
                          <a:pt x="90" y="8"/>
                        </a:lnTo>
                        <a:lnTo>
                          <a:pt x="95" y="11"/>
                        </a:lnTo>
                        <a:lnTo>
                          <a:pt x="100" y="16"/>
                        </a:lnTo>
                        <a:lnTo>
                          <a:pt x="105" y="20"/>
                        </a:lnTo>
                        <a:lnTo>
                          <a:pt x="109" y="25"/>
                        </a:lnTo>
                        <a:lnTo>
                          <a:pt x="112" y="31"/>
                        </a:lnTo>
                        <a:lnTo>
                          <a:pt x="116" y="38"/>
                        </a:lnTo>
                        <a:lnTo>
                          <a:pt x="119" y="45"/>
                        </a:lnTo>
                        <a:lnTo>
                          <a:pt x="121" y="54"/>
                        </a:lnTo>
                        <a:lnTo>
                          <a:pt x="122" y="62"/>
                        </a:lnTo>
                        <a:lnTo>
                          <a:pt x="123" y="71"/>
                        </a:lnTo>
                        <a:lnTo>
                          <a:pt x="123" y="267"/>
                        </a:lnTo>
                        <a:lnTo>
                          <a:pt x="0" y="267"/>
                        </a:lnTo>
                        <a:lnTo>
                          <a:pt x="0" y="71"/>
                        </a:lnTo>
                        <a:lnTo>
                          <a:pt x="1" y="62"/>
                        </a:lnTo>
                        <a:lnTo>
                          <a:pt x="2" y="54"/>
                        </a:lnTo>
                        <a:lnTo>
                          <a:pt x="4" y="45"/>
                        </a:lnTo>
                        <a:lnTo>
                          <a:pt x="6" y="38"/>
                        </a:lnTo>
                        <a:lnTo>
                          <a:pt x="9" y="31"/>
                        </a:lnTo>
                        <a:lnTo>
                          <a:pt x="13" y="25"/>
                        </a:lnTo>
                        <a:lnTo>
                          <a:pt x="17" y="20"/>
                        </a:lnTo>
                        <a:lnTo>
                          <a:pt x="22" y="16"/>
                        </a:lnTo>
                        <a:lnTo>
                          <a:pt x="27" y="11"/>
                        </a:lnTo>
                        <a:lnTo>
                          <a:pt x="31" y="8"/>
                        </a:lnTo>
                        <a:lnTo>
                          <a:pt x="36" y="5"/>
                        </a:lnTo>
                        <a:lnTo>
                          <a:pt x="42" y="3"/>
                        </a:lnTo>
                        <a:lnTo>
                          <a:pt x="51" y="0"/>
                        </a:lnTo>
                        <a:lnTo>
                          <a:pt x="61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2" name="Freeform 470"/>
                  <p:cNvSpPr>
                    <a:spLocks noChangeAspect="1"/>
                  </p:cNvSpPr>
                  <p:nvPr/>
                </p:nvSpPr>
                <p:spPr bwMode="auto">
                  <a:xfrm>
                    <a:off x="368" y="1783"/>
                    <a:ext cx="36" cy="86"/>
                  </a:xfrm>
                  <a:custGeom>
                    <a:avLst/>
                    <a:gdLst>
                      <a:gd name="T0" fmla="*/ 18 w 123"/>
                      <a:gd name="T1" fmla="*/ 0 h 267"/>
                      <a:gd name="T2" fmla="*/ 21 w 123"/>
                      <a:gd name="T3" fmla="*/ 0 h 267"/>
                      <a:gd name="T4" fmla="*/ 24 w 123"/>
                      <a:gd name="T5" fmla="*/ 1 h 267"/>
                      <a:gd name="T6" fmla="*/ 25 w 123"/>
                      <a:gd name="T7" fmla="*/ 2 h 267"/>
                      <a:gd name="T8" fmla="*/ 27 w 123"/>
                      <a:gd name="T9" fmla="*/ 3 h 267"/>
                      <a:gd name="T10" fmla="*/ 28 w 123"/>
                      <a:gd name="T11" fmla="*/ 4 h 267"/>
                      <a:gd name="T12" fmla="*/ 30 w 123"/>
                      <a:gd name="T13" fmla="*/ 5 h 267"/>
                      <a:gd name="T14" fmla="*/ 31 w 123"/>
                      <a:gd name="T15" fmla="*/ 6 h 267"/>
                      <a:gd name="T16" fmla="*/ 32 w 123"/>
                      <a:gd name="T17" fmla="*/ 8 h 267"/>
                      <a:gd name="T18" fmla="*/ 33 w 123"/>
                      <a:gd name="T19" fmla="*/ 10 h 267"/>
                      <a:gd name="T20" fmla="*/ 34 w 123"/>
                      <a:gd name="T21" fmla="*/ 12 h 267"/>
                      <a:gd name="T22" fmla="*/ 35 w 123"/>
                      <a:gd name="T23" fmla="*/ 14 h 267"/>
                      <a:gd name="T24" fmla="*/ 35 w 123"/>
                      <a:gd name="T25" fmla="*/ 17 h 267"/>
                      <a:gd name="T26" fmla="*/ 36 w 123"/>
                      <a:gd name="T27" fmla="*/ 20 h 267"/>
                      <a:gd name="T28" fmla="*/ 36 w 123"/>
                      <a:gd name="T29" fmla="*/ 23 h 267"/>
                      <a:gd name="T30" fmla="*/ 36 w 123"/>
                      <a:gd name="T31" fmla="*/ 86 h 267"/>
                      <a:gd name="T32" fmla="*/ 0 w 123"/>
                      <a:gd name="T33" fmla="*/ 86 h 267"/>
                      <a:gd name="T34" fmla="*/ 0 w 123"/>
                      <a:gd name="T35" fmla="*/ 23 h 267"/>
                      <a:gd name="T36" fmla="*/ 0 w 123"/>
                      <a:gd name="T37" fmla="*/ 20 h 267"/>
                      <a:gd name="T38" fmla="*/ 1 w 123"/>
                      <a:gd name="T39" fmla="*/ 17 h 267"/>
                      <a:gd name="T40" fmla="*/ 1 w 123"/>
                      <a:gd name="T41" fmla="*/ 14 h 267"/>
                      <a:gd name="T42" fmla="*/ 2 w 123"/>
                      <a:gd name="T43" fmla="*/ 12 h 267"/>
                      <a:gd name="T44" fmla="*/ 3 w 123"/>
                      <a:gd name="T45" fmla="*/ 10 h 267"/>
                      <a:gd name="T46" fmla="*/ 4 w 123"/>
                      <a:gd name="T47" fmla="*/ 8 h 267"/>
                      <a:gd name="T48" fmla="*/ 5 w 123"/>
                      <a:gd name="T49" fmla="*/ 6 h 267"/>
                      <a:gd name="T50" fmla="*/ 7 w 123"/>
                      <a:gd name="T51" fmla="*/ 5 h 267"/>
                      <a:gd name="T52" fmla="*/ 8 w 123"/>
                      <a:gd name="T53" fmla="*/ 4 h 267"/>
                      <a:gd name="T54" fmla="*/ 9 w 123"/>
                      <a:gd name="T55" fmla="*/ 3 h 267"/>
                      <a:gd name="T56" fmla="*/ 11 w 123"/>
                      <a:gd name="T57" fmla="*/ 2 h 267"/>
                      <a:gd name="T58" fmla="*/ 13 w 123"/>
                      <a:gd name="T59" fmla="*/ 1 h 267"/>
                      <a:gd name="T60" fmla="*/ 16 w 123"/>
                      <a:gd name="T61" fmla="*/ 0 h 267"/>
                      <a:gd name="T62" fmla="*/ 18 w 123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3" h="267">
                        <a:moveTo>
                          <a:pt x="62" y="0"/>
                        </a:moveTo>
                        <a:lnTo>
                          <a:pt x="71" y="0"/>
                        </a:lnTo>
                        <a:lnTo>
                          <a:pt x="81" y="3"/>
                        </a:lnTo>
                        <a:lnTo>
                          <a:pt x="86" y="5"/>
                        </a:lnTo>
                        <a:lnTo>
                          <a:pt x="91" y="8"/>
                        </a:lnTo>
                        <a:lnTo>
                          <a:pt x="96" y="11"/>
                        </a:lnTo>
                        <a:lnTo>
                          <a:pt x="101" y="16"/>
                        </a:lnTo>
                        <a:lnTo>
                          <a:pt x="105" y="20"/>
                        </a:lnTo>
                        <a:lnTo>
                          <a:pt x="109" y="25"/>
                        </a:lnTo>
                        <a:lnTo>
                          <a:pt x="113" y="31"/>
                        </a:lnTo>
                        <a:lnTo>
                          <a:pt x="116" y="38"/>
                        </a:lnTo>
                        <a:lnTo>
                          <a:pt x="119" y="45"/>
                        </a:lnTo>
                        <a:lnTo>
                          <a:pt x="121" y="54"/>
                        </a:lnTo>
                        <a:lnTo>
                          <a:pt x="122" y="62"/>
                        </a:lnTo>
                        <a:lnTo>
                          <a:pt x="123" y="71"/>
                        </a:lnTo>
                        <a:lnTo>
                          <a:pt x="123" y="267"/>
                        </a:lnTo>
                        <a:lnTo>
                          <a:pt x="0" y="267"/>
                        </a:lnTo>
                        <a:lnTo>
                          <a:pt x="0" y="71"/>
                        </a:lnTo>
                        <a:lnTo>
                          <a:pt x="1" y="62"/>
                        </a:lnTo>
                        <a:lnTo>
                          <a:pt x="2" y="54"/>
                        </a:lnTo>
                        <a:lnTo>
                          <a:pt x="4" y="45"/>
                        </a:lnTo>
                        <a:lnTo>
                          <a:pt x="6" y="38"/>
                        </a:lnTo>
                        <a:lnTo>
                          <a:pt x="10" y="31"/>
                        </a:lnTo>
                        <a:lnTo>
                          <a:pt x="13" y="25"/>
                        </a:lnTo>
                        <a:lnTo>
                          <a:pt x="17" y="20"/>
                        </a:lnTo>
                        <a:lnTo>
                          <a:pt x="23" y="16"/>
                        </a:lnTo>
                        <a:lnTo>
                          <a:pt x="27" y="11"/>
                        </a:lnTo>
                        <a:lnTo>
                          <a:pt x="32" y="8"/>
                        </a:lnTo>
                        <a:lnTo>
                          <a:pt x="37" y="5"/>
                        </a:lnTo>
                        <a:lnTo>
                          <a:pt x="43" y="3"/>
                        </a:lnTo>
                        <a:lnTo>
                          <a:pt x="53" y="0"/>
                        </a:lnTo>
                        <a:lnTo>
                          <a:pt x="62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3" name="Freeform 471"/>
                  <p:cNvSpPr>
                    <a:spLocks noChangeAspect="1"/>
                  </p:cNvSpPr>
                  <p:nvPr/>
                </p:nvSpPr>
                <p:spPr bwMode="auto">
                  <a:xfrm>
                    <a:off x="889" y="1661"/>
                    <a:ext cx="64" cy="79"/>
                  </a:xfrm>
                  <a:custGeom>
                    <a:avLst/>
                    <a:gdLst>
                      <a:gd name="T0" fmla="*/ 32 w 192"/>
                      <a:gd name="T1" fmla="*/ 0 h 266"/>
                      <a:gd name="T2" fmla="*/ 35 w 192"/>
                      <a:gd name="T3" fmla="*/ 0 h 266"/>
                      <a:gd name="T4" fmla="*/ 39 w 192"/>
                      <a:gd name="T5" fmla="*/ 1 h 266"/>
                      <a:gd name="T6" fmla="*/ 42 w 192"/>
                      <a:gd name="T7" fmla="*/ 1 h 266"/>
                      <a:gd name="T8" fmla="*/ 45 w 192"/>
                      <a:gd name="T9" fmla="*/ 2 h 266"/>
                      <a:gd name="T10" fmla="*/ 47 w 192"/>
                      <a:gd name="T11" fmla="*/ 3 h 266"/>
                      <a:gd name="T12" fmla="*/ 50 w 192"/>
                      <a:gd name="T13" fmla="*/ 5 h 266"/>
                      <a:gd name="T14" fmla="*/ 52 w 192"/>
                      <a:gd name="T15" fmla="*/ 7 h 266"/>
                      <a:gd name="T16" fmla="*/ 55 w 192"/>
                      <a:gd name="T17" fmla="*/ 8 h 266"/>
                      <a:gd name="T18" fmla="*/ 57 w 192"/>
                      <a:gd name="T19" fmla="*/ 10 h 266"/>
                      <a:gd name="T20" fmla="*/ 59 w 192"/>
                      <a:gd name="T21" fmla="*/ 12 h 266"/>
                      <a:gd name="T22" fmla="*/ 60 w 192"/>
                      <a:gd name="T23" fmla="*/ 15 h 266"/>
                      <a:gd name="T24" fmla="*/ 61 w 192"/>
                      <a:gd name="T25" fmla="*/ 18 h 266"/>
                      <a:gd name="T26" fmla="*/ 62 w 192"/>
                      <a:gd name="T27" fmla="*/ 20 h 266"/>
                      <a:gd name="T28" fmla="*/ 64 w 192"/>
                      <a:gd name="T29" fmla="*/ 22 h 266"/>
                      <a:gd name="T30" fmla="*/ 64 w 192"/>
                      <a:gd name="T31" fmla="*/ 25 h 266"/>
                      <a:gd name="T32" fmla="*/ 64 w 192"/>
                      <a:gd name="T33" fmla="*/ 28 h 266"/>
                      <a:gd name="T34" fmla="*/ 64 w 192"/>
                      <a:gd name="T35" fmla="*/ 79 h 266"/>
                      <a:gd name="T36" fmla="*/ 0 w 192"/>
                      <a:gd name="T37" fmla="*/ 79 h 266"/>
                      <a:gd name="T38" fmla="*/ 0 w 192"/>
                      <a:gd name="T39" fmla="*/ 28 h 266"/>
                      <a:gd name="T40" fmla="*/ 0 w 192"/>
                      <a:gd name="T41" fmla="*/ 25 h 266"/>
                      <a:gd name="T42" fmla="*/ 1 w 192"/>
                      <a:gd name="T43" fmla="*/ 22 h 266"/>
                      <a:gd name="T44" fmla="*/ 1 w 192"/>
                      <a:gd name="T45" fmla="*/ 20 h 266"/>
                      <a:gd name="T46" fmla="*/ 2 w 192"/>
                      <a:gd name="T47" fmla="*/ 18 h 266"/>
                      <a:gd name="T48" fmla="*/ 4 w 192"/>
                      <a:gd name="T49" fmla="*/ 15 h 266"/>
                      <a:gd name="T50" fmla="*/ 6 w 192"/>
                      <a:gd name="T51" fmla="*/ 12 h 266"/>
                      <a:gd name="T52" fmla="*/ 7 w 192"/>
                      <a:gd name="T53" fmla="*/ 10 h 266"/>
                      <a:gd name="T54" fmla="*/ 9 w 192"/>
                      <a:gd name="T55" fmla="*/ 8 h 266"/>
                      <a:gd name="T56" fmla="*/ 12 w 192"/>
                      <a:gd name="T57" fmla="*/ 7 h 266"/>
                      <a:gd name="T58" fmla="*/ 14 w 192"/>
                      <a:gd name="T59" fmla="*/ 5 h 266"/>
                      <a:gd name="T60" fmla="*/ 17 w 192"/>
                      <a:gd name="T61" fmla="*/ 3 h 266"/>
                      <a:gd name="T62" fmla="*/ 20 w 192"/>
                      <a:gd name="T63" fmla="*/ 2 h 266"/>
                      <a:gd name="T64" fmla="*/ 23 w 192"/>
                      <a:gd name="T65" fmla="*/ 1 h 266"/>
                      <a:gd name="T66" fmla="*/ 26 w 192"/>
                      <a:gd name="T67" fmla="*/ 1 h 266"/>
                      <a:gd name="T68" fmla="*/ 29 w 192"/>
                      <a:gd name="T69" fmla="*/ 0 h 266"/>
                      <a:gd name="T70" fmla="*/ 32 w 192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6">
                        <a:moveTo>
                          <a:pt x="97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49" y="17"/>
                        </a:lnTo>
                        <a:lnTo>
                          <a:pt x="157" y="22"/>
                        </a:lnTo>
                        <a:lnTo>
                          <a:pt x="164" y="28"/>
                        </a:lnTo>
                        <a:lnTo>
                          <a:pt x="171" y="34"/>
                        </a:lnTo>
                        <a:lnTo>
                          <a:pt x="176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91" y="75"/>
                        </a:lnTo>
                        <a:lnTo>
                          <a:pt x="192" y="85"/>
                        </a:lnTo>
                        <a:lnTo>
                          <a:pt x="192" y="94"/>
                        </a:lnTo>
                        <a:lnTo>
                          <a:pt x="192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6" y="22"/>
                        </a:lnTo>
                        <a:lnTo>
                          <a:pt x="43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8" y="2"/>
                        </a:lnTo>
                        <a:lnTo>
                          <a:pt x="87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4" name="Freeform 472"/>
                  <p:cNvSpPr>
                    <a:spLocks noChangeAspect="1"/>
                  </p:cNvSpPr>
                  <p:nvPr/>
                </p:nvSpPr>
                <p:spPr bwMode="auto">
                  <a:xfrm>
                    <a:off x="889" y="1783"/>
                    <a:ext cx="64" cy="86"/>
                  </a:xfrm>
                  <a:custGeom>
                    <a:avLst/>
                    <a:gdLst>
                      <a:gd name="T0" fmla="*/ 32 w 192"/>
                      <a:gd name="T1" fmla="*/ 0 h 267"/>
                      <a:gd name="T2" fmla="*/ 35 w 192"/>
                      <a:gd name="T3" fmla="*/ 0 h 267"/>
                      <a:gd name="T4" fmla="*/ 39 w 192"/>
                      <a:gd name="T5" fmla="*/ 0 h 267"/>
                      <a:gd name="T6" fmla="*/ 42 w 192"/>
                      <a:gd name="T7" fmla="*/ 1 h 267"/>
                      <a:gd name="T8" fmla="*/ 45 w 192"/>
                      <a:gd name="T9" fmla="*/ 2 h 267"/>
                      <a:gd name="T10" fmla="*/ 47 w 192"/>
                      <a:gd name="T11" fmla="*/ 4 h 267"/>
                      <a:gd name="T12" fmla="*/ 50 w 192"/>
                      <a:gd name="T13" fmla="*/ 5 h 267"/>
                      <a:gd name="T14" fmla="*/ 52 w 192"/>
                      <a:gd name="T15" fmla="*/ 7 h 267"/>
                      <a:gd name="T16" fmla="*/ 55 w 192"/>
                      <a:gd name="T17" fmla="*/ 9 h 267"/>
                      <a:gd name="T18" fmla="*/ 57 w 192"/>
                      <a:gd name="T19" fmla="*/ 11 h 267"/>
                      <a:gd name="T20" fmla="*/ 59 w 192"/>
                      <a:gd name="T21" fmla="*/ 14 h 267"/>
                      <a:gd name="T22" fmla="*/ 60 w 192"/>
                      <a:gd name="T23" fmla="*/ 16 h 267"/>
                      <a:gd name="T24" fmla="*/ 61 w 192"/>
                      <a:gd name="T25" fmla="*/ 19 h 267"/>
                      <a:gd name="T26" fmla="*/ 62 w 192"/>
                      <a:gd name="T27" fmla="*/ 22 h 267"/>
                      <a:gd name="T28" fmla="*/ 64 w 192"/>
                      <a:gd name="T29" fmla="*/ 25 h 267"/>
                      <a:gd name="T30" fmla="*/ 64 w 192"/>
                      <a:gd name="T31" fmla="*/ 28 h 267"/>
                      <a:gd name="T32" fmla="*/ 64 w 192"/>
                      <a:gd name="T33" fmla="*/ 31 h 267"/>
                      <a:gd name="T34" fmla="*/ 64 w 192"/>
                      <a:gd name="T35" fmla="*/ 86 h 267"/>
                      <a:gd name="T36" fmla="*/ 0 w 192"/>
                      <a:gd name="T37" fmla="*/ 86 h 267"/>
                      <a:gd name="T38" fmla="*/ 0 w 192"/>
                      <a:gd name="T39" fmla="*/ 31 h 267"/>
                      <a:gd name="T40" fmla="*/ 0 w 192"/>
                      <a:gd name="T41" fmla="*/ 28 h 267"/>
                      <a:gd name="T42" fmla="*/ 1 w 192"/>
                      <a:gd name="T43" fmla="*/ 25 h 267"/>
                      <a:gd name="T44" fmla="*/ 1 w 192"/>
                      <a:gd name="T45" fmla="*/ 22 h 267"/>
                      <a:gd name="T46" fmla="*/ 2 w 192"/>
                      <a:gd name="T47" fmla="*/ 19 h 267"/>
                      <a:gd name="T48" fmla="*/ 4 w 192"/>
                      <a:gd name="T49" fmla="*/ 16 h 267"/>
                      <a:gd name="T50" fmla="*/ 6 w 192"/>
                      <a:gd name="T51" fmla="*/ 14 h 267"/>
                      <a:gd name="T52" fmla="*/ 7 w 192"/>
                      <a:gd name="T53" fmla="*/ 11 h 267"/>
                      <a:gd name="T54" fmla="*/ 9 w 192"/>
                      <a:gd name="T55" fmla="*/ 9 h 267"/>
                      <a:gd name="T56" fmla="*/ 12 w 192"/>
                      <a:gd name="T57" fmla="*/ 7 h 267"/>
                      <a:gd name="T58" fmla="*/ 14 w 192"/>
                      <a:gd name="T59" fmla="*/ 5 h 267"/>
                      <a:gd name="T60" fmla="*/ 17 w 192"/>
                      <a:gd name="T61" fmla="*/ 4 h 267"/>
                      <a:gd name="T62" fmla="*/ 20 w 192"/>
                      <a:gd name="T63" fmla="*/ 2 h 267"/>
                      <a:gd name="T64" fmla="*/ 23 w 192"/>
                      <a:gd name="T65" fmla="*/ 1 h 267"/>
                      <a:gd name="T66" fmla="*/ 26 w 192"/>
                      <a:gd name="T67" fmla="*/ 0 h 267"/>
                      <a:gd name="T68" fmla="*/ 29 w 192"/>
                      <a:gd name="T69" fmla="*/ 0 h 267"/>
                      <a:gd name="T70" fmla="*/ 32 w 192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7">
                        <a:moveTo>
                          <a:pt x="97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49" y="16"/>
                        </a:lnTo>
                        <a:lnTo>
                          <a:pt x="157" y="21"/>
                        </a:lnTo>
                        <a:lnTo>
                          <a:pt x="164" y="27"/>
                        </a:lnTo>
                        <a:lnTo>
                          <a:pt x="171" y="35"/>
                        </a:lnTo>
                        <a:lnTo>
                          <a:pt x="176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91" y="77"/>
                        </a:lnTo>
                        <a:lnTo>
                          <a:pt x="192" y="86"/>
                        </a:lnTo>
                        <a:lnTo>
                          <a:pt x="192" y="96"/>
                        </a:lnTo>
                        <a:lnTo>
                          <a:pt x="192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6" y="21"/>
                        </a:lnTo>
                        <a:lnTo>
                          <a:pt x="43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8" y="1"/>
                        </a:lnTo>
                        <a:lnTo>
                          <a:pt x="87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5" name="Freeform 473"/>
                  <p:cNvSpPr>
                    <a:spLocks noChangeAspect="1"/>
                  </p:cNvSpPr>
                  <p:nvPr/>
                </p:nvSpPr>
                <p:spPr bwMode="auto">
                  <a:xfrm>
                    <a:off x="3626" y="1661"/>
                    <a:ext cx="57" cy="79"/>
                  </a:xfrm>
                  <a:custGeom>
                    <a:avLst/>
                    <a:gdLst>
                      <a:gd name="T0" fmla="*/ 28 w 192"/>
                      <a:gd name="T1" fmla="*/ 0 h 266"/>
                      <a:gd name="T2" fmla="*/ 31 w 192"/>
                      <a:gd name="T3" fmla="*/ 0 h 266"/>
                      <a:gd name="T4" fmla="*/ 34 w 192"/>
                      <a:gd name="T5" fmla="*/ 1 h 266"/>
                      <a:gd name="T6" fmla="*/ 37 w 192"/>
                      <a:gd name="T7" fmla="*/ 1 h 266"/>
                      <a:gd name="T8" fmla="*/ 39 w 192"/>
                      <a:gd name="T9" fmla="*/ 2 h 266"/>
                      <a:gd name="T10" fmla="*/ 42 w 192"/>
                      <a:gd name="T11" fmla="*/ 3 h 266"/>
                      <a:gd name="T12" fmla="*/ 45 w 192"/>
                      <a:gd name="T13" fmla="*/ 5 h 266"/>
                      <a:gd name="T14" fmla="*/ 47 w 192"/>
                      <a:gd name="T15" fmla="*/ 7 h 266"/>
                      <a:gd name="T16" fmla="*/ 49 w 192"/>
                      <a:gd name="T17" fmla="*/ 8 h 266"/>
                      <a:gd name="T18" fmla="*/ 50 w 192"/>
                      <a:gd name="T19" fmla="*/ 10 h 266"/>
                      <a:gd name="T20" fmla="*/ 52 w 192"/>
                      <a:gd name="T21" fmla="*/ 12 h 266"/>
                      <a:gd name="T22" fmla="*/ 53 w 192"/>
                      <a:gd name="T23" fmla="*/ 15 h 266"/>
                      <a:gd name="T24" fmla="*/ 55 w 192"/>
                      <a:gd name="T25" fmla="*/ 18 h 266"/>
                      <a:gd name="T26" fmla="*/ 56 w 192"/>
                      <a:gd name="T27" fmla="*/ 20 h 266"/>
                      <a:gd name="T28" fmla="*/ 56 w 192"/>
                      <a:gd name="T29" fmla="*/ 22 h 266"/>
                      <a:gd name="T30" fmla="*/ 57 w 192"/>
                      <a:gd name="T31" fmla="*/ 25 h 266"/>
                      <a:gd name="T32" fmla="*/ 57 w 192"/>
                      <a:gd name="T33" fmla="*/ 28 h 266"/>
                      <a:gd name="T34" fmla="*/ 57 w 192"/>
                      <a:gd name="T35" fmla="*/ 79 h 266"/>
                      <a:gd name="T36" fmla="*/ 0 w 192"/>
                      <a:gd name="T37" fmla="*/ 79 h 266"/>
                      <a:gd name="T38" fmla="*/ 0 w 192"/>
                      <a:gd name="T39" fmla="*/ 28 h 266"/>
                      <a:gd name="T40" fmla="*/ 0 w 192"/>
                      <a:gd name="T41" fmla="*/ 25 h 266"/>
                      <a:gd name="T42" fmla="*/ 1 w 192"/>
                      <a:gd name="T43" fmla="*/ 22 h 266"/>
                      <a:gd name="T44" fmla="*/ 1 w 192"/>
                      <a:gd name="T45" fmla="*/ 20 h 266"/>
                      <a:gd name="T46" fmla="*/ 2 w 192"/>
                      <a:gd name="T47" fmla="*/ 18 h 266"/>
                      <a:gd name="T48" fmla="*/ 4 w 192"/>
                      <a:gd name="T49" fmla="*/ 15 h 266"/>
                      <a:gd name="T50" fmla="*/ 5 w 192"/>
                      <a:gd name="T51" fmla="*/ 12 h 266"/>
                      <a:gd name="T52" fmla="*/ 7 w 192"/>
                      <a:gd name="T53" fmla="*/ 10 h 266"/>
                      <a:gd name="T54" fmla="*/ 9 w 192"/>
                      <a:gd name="T55" fmla="*/ 8 h 266"/>
                      <a:gd name="T56" fmla="*/ 10 w 192"/>
                      <a:gd name="T57" fmla="*/ 7 h 266"/>
                      <a:gd name="T58" fmla="*/ 12 w 192"/>
                      <a:gd name="T59" fmla="*/ 5 h 266"/>
                      <a:gd name="T60" fmla="*/ 15 w 192"/>
                      <a:gd name="T61" fmla="*/ 3 h 266"/>
                      <a:gd name="T62" fmla="*/ 17 w 192"/>
                      <a:gd name="T63" fmla="*/ 2 h 266"/>
                      <a:gd name="T64" fmla="*/ 20 w 192"/>
                      <a:gd name="T65" fmla="*/ 1 h 266"/>
                      <a:gd name="T66" fmla="*/ 23 w 192"/>
                      <a:gd name="T67" fmla="*/ 1 h 266"/>
                      <a:gd name="T68" fmla="*/ 26 w 192"/>
                      <a:gd name="T69" fmla="*/ 0 h 266"/>
                      <a:gd name="T70" fmla="*/ 28 w 192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6">
                        <a:moveTo>
                          <a:pt x="95" y="0"/>
                        </a:moveTo>
                        <a:lnTo>
                          <a:pt x="105" y="1"/>
                        </a:lnTo>
                        <a:lnTo>
                          <a:pt x="115" y="2"/>
                        </a:lnTo>
                        <a:lnTo>
                          <a:pt x="124" y="4"/>
                        </a:lnTo>
                        <a:lnTo>
                          <a:pt x="133" y="7"/>
                        </a:lnTo>
                        <a:lnTo>
                          <a:pt x="141" y="11"/>
                        </a:lnTo>
                        <a:lnTo>
                          <a:pt x="150" y="17"/>
                        </a:lnTo>
                        <a:lnTo>
                          <a:pt x="157" y="22"/>
                        </a:lnTo>
                        <a:lnTo>
                          <a:pt x="164" y="28"/>
                        </a:lnTo>
                        <a:lnTo>
                          <a:pt x="170" y="34"/>
                        </a:lnTo>
                        <a:lnTo>
                          <a:pt x="175" y="42"/>
                        </a:lnTo>
                        <a:lnTo>
                          <a:pt x="180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0" y="75"/>
                        </a:lnTo>
                        <a:lnTo>
                          <a:pt x="191" y="85"/>
                        </a:lnTo>
                        <a:lnTo>
                          <a:pt x="192" y="94"/>
                        </a:lnTo>
                        <a:lnTo>
                          <a:pt x="192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2" y="75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6" y="42"/>
                        </a:lnTo>
                        <a:lnTo>
                          <a:pt x="22" y="34"/>
                        </a:lnTo>
                        <a:lnTo>
                          <a:pt x="29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50" y="11"/>
                        </a:lnTo>
                        <a:lnTo>
                          <a:pt x="58" y="7"/>
                        </a:lnTo>
                        <a:lnTo>
                          <a:pt x="67" y="4"/>
                        </a:lnTo>
                        <a:lnTo>
                          <a:pt x="76" y="2"/>
                        </a:lnTo>
                        <a:lnTo>
                          <a:pt x="86" y="1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6" name="Freeform 474"/>
                  <p:cNvSpPr>
                    <a:spLocks noChangeAspect="1"/>
                  </p:cNvSpPr>
                  <p:nvPr/>
                </p:nvSpPr>
                <p:spPr bwMode="auto">
                  <a:xfrm>
                    <a:off x="3626" y="1783"/>
                    <a:ext cx="57" cy="86"/>
                  </a:xfrm>
                  <a:custGeom>
                    <a:avLst/>
                    <a:gdLst>
                      <a:gd name="T0" fmla="*/ 28 w 192"/>
                      <a:gd name="T1" fmla="*/ 0 h 267"/>
                      <a:gd name="T2" fmla="*/ 31 w 192"/>
                      <a:gd name="T3" fmla="*/ 0 h 267"/>
                      <a:gd name="T4" fmla="*/ 34 w 192"/>
                      <a:gd name="T5" fmla="*/ 0 h 267"/>
                      <a:gd name="T6" fmla="*/ 37 w 192"/>
                      <a:gd name="T7" fmla="*/ 1 h 267"/>
                      <a:gd name="T8" fmla="*/ 39 w 192"/>
                      <a:gd name="T9" fmla="*/ 2 h 267"/>
                      <a:gd name="T10" fmla="*/ 42 w 192"/>
                      <a:gd name="T11" fmla="*/ 4 h 267"/>
                      <a:gd name="T12" fmla="*/ 45 w 192"/>
                      <a:gd name="T13" fmla="*/ 5 h 267"/>
                      <a:gd name="T14" fmla="*/ 47 w 192"/>
                      <a:gd name="T15" fmla="*/ 7 h 267"/>
                      <a:gd name="T16" fmla="*/ 49 w 192"/>
                      <a:gd name="T17" fmla="*/ 9 h 267"/>
                      <a:gd name="T18" fmla="*/ 50 w 192"/>
                      <a:gd name="T19" fmla="*/ 11 h 267"/>
                      <a:gd name="T20" fmla="*/ 52 w 192"/>
                      <a:gd name="T21" fmla="*/ 14 h 267"/>
                      <a:gd name="T22" fmla="*/ 53 w 192"/>
                      <a:gd name="T23" fmla="*/ 16 h 267"/>
                      <a:gd name="T24" fmla="*/ 55 w 192"/>
                      <a:gd name="T25" fmla="*/ 19 h 267"/>
                      <a:gd name="T26" fmla="*/ 56 w 192"/>
                      <a:gd name="T27" fmla="*/ 22 h 267"/>
                      <a:gd name="T28" fmla="*/ 56 w 192"/>
                      <a:gd name="T29" fmla="*/ 25 h 267"/>
                      <a:gd name="T30" fmla="*/ 57 w 192"/>
                      <a:gd name="T31" fmla="*/ 28 h 267"/>
                      <a:gd name="T32" fmla="*/ 57 w 192"/>
                      <a:gd name="T33" fmla="*/ 31 h 267"/>
                      <a:gd name="T34" fmla="*/ 57 w 192"/>
                      <a:gd name="T35" fmla="*/ 86 h 267"/>
                      <a:gd name="T36" fmla="*/ 0 w 192"/>
                      <a:gd name="T37" fmla="*/ 86 h 267"/>
                      <a:gd name="T38" fmla="*/ 0 w 192"/>
                      <a:gd name="T39" fmla="*/ 31 h 267"/>
                      <a:gd name="T40" fmla="*/ 0 w 192"/>
                      <a:gd name="T41" fmla="*/ 28 h 267"/>
                      <a:gd name="T42" fmla="*/ 1 w 192"/>
                      <a:gd name="T43" fmla="*/ 25 h 267"/>
                      <a:gd name="T44" fmla="*/ 1 w 192"/>
                      <a:gd name="T45" fmla="*/ 22 h 267"/>
                      <a:gd name="T46" fmla="*/ 2 w 192"/>
                      <a:gd name="T47" fmla="*/ 19 h 267"/>
                      <a:gd name="T48" fmla="*/ 4 w 192"/>
                      <a:gd name="T49" fmla="*/ 16 h 267"/>
                      <a:gd name="T50" fmla="*/ 5 w 192"/>
                      <a:gd name="T51" fmla="*/ 14 h 267"/>
                      <a:gd name="T52" fmla="*/ 7 w 192"/>
                      <a:gd name="T53" fmla="*/ 11 h 267"/>
                      <a:gd name="T54" fmla="*/ 9 w 192"/>
                      <a:gd name="T55" fmla="*/ 9 h 267"/>
                      <a:gd name="T56" fmla="*/ 10 w 192"/>
                      <a:gd name="T57" fmla="*/ 7 h 267"/>
                      <a:gd name="T58" fmla="*/ 12 w 192"/>
                      <a:gd name="T59" fmla="*/ 5 h 267"/>
                      <a:gd name="T60" fmla="*/ 15 w 192"/>
                      <a:gd name="T61" fmla="*/ 4 h 267"/>
                      <a:gd name="T62" fmla="*/ 17 w 192"/>
                      <a:gd name="T63" fmla="*/ 2 h 267"/>
                      <a:gd name="T64" fmla="*/ 20 w 192"/>
                      <a:gd name="T65" fmla="*/ 1 h 267"/>
                      <a:gd name="T66" fmla="*/ 23 w 192"/>
                      <a:gd name="T67" fmla="*/ 0 h 267"/>
                      <a:gd name="T68" fmla="*/ 26 w 192"/>
                      <a:gd name="T69" fmla="*/ 0 h 267"/>
                      <a:gd name="T70" fmla="*/ 28 w 192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7">
                        <a:moveTo>
                          <a:pt x="95" y="0"/>
                        </a:moveTo>
                        <a:lnTo>
                          <a:pt x="105" y="0"/>
                        </a:lnTo>
                        <a:lnTo>
                          <a:pt x="115" y="1"/>
                        </a:lnTo>
                        <a:lnTo>
                          <a:pt x="124" y="4"/>
                        </a:lnTo>
                        <a:lnTo>
                          <a:pt x="133" y="7"/>
                        </a:lnTo>
                        <a:lnTo>
                          <a:pt x="141" y="11"/>
                        </a:lnTo>
                        <a:lnTo>
                          <a:pt x="150" y="16"/>
                        </a:lnTo>
                        <a:lnTo>
                          <a:pt x="157" y="21"/>
                        </a:lnTo>
                        <a:lnTo>
                          <a:pt x="164" y="27"/>
                        </a:lnTo>
                        <a:lnTo>
                          <a:pt x="170" y="35"/>
                        </a:lnTo>
                        <a:lnTo>
                          <a:pt x="175" y="42"/>
                        </a:lnTo>
                        <a:lnTo>
                          <a:pt x="180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0" y="77"/>
                        </a:lnTo>
                        <a:lnTo>
                          <a:pt x="191" y="86"/>
                        </a:lnTo>
                        <a:lnTo>
                          <a:pt x="192" y="96"/>
                        </a:lnTo>
                        <a:lnTo>
                          <a:pt x="192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2" y="77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6" y="42"/>
                        </a:lnTo>
                        <a:lnTo>
                          <a:pt x="22" y="35"/>
                        </a:lnTo>
                        <a:lnTo>
                          <a:pt x="29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50" y="11"/>
                        </a:lnTo>
                        <a:lnTo>
                          <a:pt x="58" y="7"/>
                        </a:lnTo>
                        <a:lnTo>
                          <a:pt x="67" y="4"/>
                        </a:lnTo>
                        <a:lnTo>
                          <a:pt x="76" y="1"/>
                        </a:lnTo>
                        <a:lnTo>
                          <a:pt x="86" y="0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7" name="Freeform 475"/>
                  <p:cNvSpPr>
                    <a:spLocks noChangeAspect="1"/>
                  </p:cNvSpPr>
                  <p:nvPr/>
                </p:nvSpPr>
                <p:spPr bwMode="auto">
                  <a:xfrm>
                    <a:off x="1532" y="1661"/>
                    <a:ext cx="57" cy="79"/>
                  </a:xfrm>
                  <a:custGeom>
                    <a:avLst/>
                    <a:gdLst>
                      <a:gd name="T0" fmla="*/ 28 w 193"/>
                      <a:gd name="T1" fmla="*/ 0 h 266"/>
                      <a:gd name="T2" fmla="*/ 32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40 w 193"/>
                      <a:gd name="T9" fmla="*/ 2 h 266"/>
                      <a:gd name="T10" fmla="*/ 42 w 193"/>
                      <a:gd name="T11" fmla="*/ 3 h 266"/>
                      <a:gd name="T12" fmla="*/ 45 w 193"/>
                      <a:gd name="T13" fmla="*/ 5 h 266"/>
                      <a:gd name="T14" fmla="*/ 47 w 193"/>
                      <a:gd name="T15" fmla="*/ 7 h 266"/>
                      <a:gd name="T16" fmla="*/ 49 w 193"/>
                      <a:gd name="T17" fmla="*/ 8 h 266"/>
                      <a:gd name="T18" fmla="*/ 51 w 193"/>
                      <a:gd name="T19" fmla="*/ 10 h 266"/>
                      <a:gd name="T20" fmla="*/ 52 w 193"/>
                      <a:gd name="T21" fmla="*/ 12 h 266"/>
                      <a:gd name="T22" fmla="*/ 54 w 193"/>
                      <a:gd name="T23" fmla="*/ 15 h 266"/>
                      <a:gd name="T24" fmla="*/ 55 w 193"/>
                      <a:gd name="T25" fmla="*/ 18 h 266"/>
                      <a:gd name="T26" fmla="*/ 56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1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3 w 193"/>
                      <a:gd name="T49" fmla="*/ 15 h 266"/>
                      <a:gd name="T50" fmla="*/ 5 w 193"/>
                      <a:gd name="T51" fmla="*/ 12 h 266"/>
                      <a:gd name="T52" fmla="*/ 6 w 193"/>
                      <a:gd name="T53" fmla="*/ 10 h 266"/>
                      <a:gd name="T54" fmla="*/ 8 w 193"/>
                      <a:gd name="T55" fmla="*/ 8 h 266"/>
                      <a:gd name="T56" fmla="*/ 10 w 193"/>
                      <a:gd name="T57" fmla="*/ 7 h 266"/>
                      <a:gd name="T58" fmla="*/ 13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3 w 193"/>
                      <a:gd name="T67" fmla="*/ 1 h 266"/>
                      <a:gd name="T68" fmla="*/ 26 w 193"/>
                      <a:gd name="T69" fmla="*/ 0 h 266"/>
                      <a:gd name="T70" fmla="*/ 28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7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3" y="11"/>
                        </a:lnTo>
                        <a:lnTo>
                          <a:pt x="151" y="17"/>
                        </a:lnTo>
                        <a:lnTo>
                          <a:pt x="159" y="22"/>
                        </a:lnTo>
                        <a:lnTo>
                          <a:pt x="165" y="28"/>
                        </a:lnTo>
                        <a:lnTo>
                          <a:pt x="171" y="34"/>
                        </a:lnTo>
                        <a:lnTo>
                          <a:pt x="176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1" y="75"/>
                        </a:lnTo>
                        <a:lnTo>
                          <a:pt x="193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5" y="22"/>
                        </a:lnTo>
                        <a:lnTo>
                          <a:pt x="43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7" y="2"/>
                        </a:lnTo>
                        <a:lnTo>
                          <a:pt x="87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8" name="Freeform 476"/>
                  <p:cNvSpPr>
                    <a:spLocks noChangeAspect="1"/>
                  </p:cNvSpPr>
                  <p:nvPr/>
                </p:nvSpPr>
                <p:spPr bwMode="auto">
                  <a:xfrm>
                    <a:off x="1532" y="1783"/>
                    <a:ext cx="57" cy="86"/>
                  </a:xfrm>
                  <a:custGeom>
                    <a:avLst/>
                    <a:gdLst>
                      <a:gd name="T0" fmla="*/ 28 w 193"/>
                      <a:gd name="T1" fmla="*/ 0 h 267"/>
                      <a:gd name="T2" fmla="*/ 32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40 w 193"/>
                      <a:gd name="T9" fmla="*/ 2 h 267"/>
                      <a:gd name="T10" fmla="*/ 42 w 193"/>
                      <a:gd name="T11" fmla="*/ 4 h 267"/>
                      <a:gd name="T12" fmla="*/ 45 w 193"/>
                      <a:gd name="T13" fmla="*/ 5 h 267"/>
                      <a:gd name="T14" fmla="*/ 47 w 193"/>
                      <a:gd name="T15" fmla="*/ 7 h 267"/>
                      <a:gd name="T16" fmla="*/ 49 w 193"/>
                      <a:gd name="T17" fmla="*/ 9 h 267"/>
                      <a:gd name="T18" fmla="*/ 51 w 193"/>
                      <a:gd name="T19" fmla="*/ 11 h 267"/>
                      <a:gd name="T20" fmla="*/ 52 w 193"/>
                      <a:gd name="T21" fmla="*/ 14 h 267"/>
                      <a:gd name="T22" fmla="*/ 54 w 193"/>
                      <a:gd name="T23" fmla="*/ 16 h 267"/>
                      <a:gd name="T24" fmla="*/ 55 w 193"/>
                      <a:gd name="T25" fmla="*/ 19 h 267"/>
                      <a:gd name="T26" fmla="*/ 56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1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3 w 193"/>
                      <a:gd name="T49" fmla="*/ 16 h 267"/>
                      <a:gd name="T50" fmla="*/ 5 w 193"/>
                      <a:gd name="T51" fmla="*/ 14 h 267"/>
                      <a:gd name="T52" fmla="*/ 6 w 193"/>
                      <a:gd name="T53" fmla="*/ 11 h 267"/>
                      <a:gd name="T54" fmla="*/ 8 w 193"/>
                      <a:gd name="T55" fmla="*/ 9 h 267"/>
                      <a:gd name="T56" fmla="*/ 10 w 193"/>
                      <a:gd name="T57" fmla="*/ 7 h 267"/>
                      <a:gd name="T58" fmla="*/ 13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3 w 193"/>
                      <a:gd name="T67" fmla="*/ 0 h 267"/>
                      <a:gd name="T68" fmla="*/ 26 w 193"/>
                      <a:gd name="T69" fmla="*/ 0 h 267"/>
                      <a:gd name="T70" fmla="*/ 28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7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3" y="11"/>
                        </a:lnTo>
                        <a:lnTo>
                          <a:pt x="151" y="16"/>
                        </a:lnTo>
                        <a:lnTo>
                          <a:pt x="159" y="21"/>
                        </a:lnTo>
                        <a:lnTo>
                          <a:pt x="165" y="27"/>
                        </a:lnTo>
                        <a:lnTo>
                          <a:pt x="171" y="35"/>
                        </a:lnTo>
                        <a:lnTo>
                          <a:pt x="176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1" y="77"/>
                        </a:lnTo>
                        <a:lnTo>
                          <a:pt x="193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5" y="21"/>
                        </a:lnTo>
                        <a:lnTo>
                          <a:pt x="43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7" y="1"/>
                        </a:lnTo>
                        <a:lnTo>
                          <a:pt x="87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9" name="Freeform 477"/>
                  <p:cNvSpPr>
                    <a:spLocks noChangeAspect="1"/>
                  </p:cNvSpPr>
                  <p:nvPr/>
                </p:nvSpPr>
                <p:spPr bwMode="auto">
                  <a:xfrm>
                    <a:off x="4262" y="1661"/>
                    <a:ext cx="57" cy="79"/>
                  </a:xfrm>
                  <a:custGeom>
                    <a:avLst/>
                    <a:gdLst>
                      <a:gd name="T0" fmla="*/ 29 w 194"/>
                      <a:gd name="T1" fmla="*/ 0 h 266"/>
                      <a:gd name="T2" fmla="*/ 31 w 194"/>
                      <a:gd name="T3" fmla="*/ 0 h 266"/>
                      <a:gd name="T4" fmla="*/ 34 w 194"/>
                      <a:gd name="T5" fmla="*/ 1 h 266"/>
                      <a:gd name="T6" fmla="*/ 37 w 194"/>
                      <a:gd name="T7" fmla="*/ 1 h 266"/>
                      <a:gd name="T8" fmla="*/ 40 w 194"/>
                      <a:gd name="T9" fmla="*/ 2 h 266"/>
                      <a:gd name="T10" fmla="*/ 42 w 194"/>
                      <a:gd name="T11" fmla="*/ 3 h 266"/>
                      <a:gd name="T12" fmla="*/ 44 w 194"/>
                      <a:gd name="T13" fmla="*/ 5 h 266"/>
                      <a:gd name="T14" fmla="*/ 46 w 194"/>
                      <a:gd name="T15" fmla="*/ 7 h 266"/>
                      <a:gd name="T16" fmla="*/ 48 w 194"/>
                      <a:gd name="T17" fmla="*/ 8 h 266"/>
                      <a:gd name="T18" fmla="*/ 51 w 194"/>
                      <a:gd name="T19" fmla="*/ 10 h 266"/>
                      <a:gd name="T20" fmla="*/ 52 w 194"/>
                      <a:gd name="T21" fmla="*/ 12 h 266"/>
                      <a:gd name="T22" fmla="*/ 53 w 194"/>
                      <a:gd name="T23" fmla="*/ 15 h 266"/>
                      <a:gd name="T24" fmla="*/ 54 w 194"/>
                      <a:gd name="T25" fmla="*/ 18 h 266"/>
                      <a:gd name="T26" fmla="*/ 55 w 194"/>
                      <a:gd name="T27" fmla="*/ 20 h 266"/>
                      <a:gd name="T28" fmla="*/ 56 w 194"/>
                      <a:gd name="T29" fmla="*/ 22 h 266"/>
                      <a:gd name="T30" fmla="*/ 57 w 194"/>
                      <a:gd name="T31" fmla="*/ 25 h 266"/>
                      <a:gd name="T32" fmla="*/ 57 w 194"/>
                      <a:gd name="T33" fmla="*/ 28 h 266"/>
                      <a:gd name="T34" fmla="*/ 57 w 194"/>
                      <a:gd name="T35" fmla="*/ 79 h 266"/>
                      <a:gd name="T36" fmla="*/ 0 w 194"/>
                      <a:gd name="T37" fmla="*/ 79 h 266"/>
                      <a:gd name="T38" fmla="*/ 0 w 194"/>
                      <a:gd name="T39" fmla="*/ 28 h 266"/>
                      <a:gd name="T40" fmla="*/ 0 w 194"/>
                      <a:gd name="T41" fmla="*/ 25 h 266"/>
                      <a:gd name="T42" fmla="*/ 1 w 194"/>
                      <a:gd name="T43" fmla="*/ 22 h 266"/>
                      <a:gd name="T44" fmla="*/ 1 w 194"/>
                      <a:gd name="T45" fmla="*/ 20 h 266"/>
                      <a:gd name="T46" fmla="*/ 2 w 194"/>
                      <a:gd name="T47" fmla="*/ 18 h 266"/>
                      <a:gd name="T48" fmla="*/ 4 w 194"/>
                      <a:gd name="T49" fmla="*/ 15 h 266"/>
                      <a:gd name="T50" fmla="*/ 5 w 194"/>
                      <a:gd name="T51" fmla="*/ 12 h 266"/>
                      <a:gd name="T52" fmla="*/ 6 w 194"/>
                      <a:gd name="T53" fmla="*/ 10 h 266"/>
                      <a:gd name="T54" fmla="*/ 8 w 194"/>
                      <a:gd name="T55" fmla="*/ 8 h 266"/>
                      <a:gd name="T56" fmla="*/ 10 w 194"/>
                      <a:gd name="T57" fmla="*/ 7 h 266"/>
                      <a:gd name="T58" fmla="*/ 12 w 194"/>
                      <a:gd name="T59" fmla="*/ 5 h 266"/>
                      <a:gd name="T60" fmla="*/ 15 w 194"/>
                      <a:gd name="T61" fmla="*/ 3 h 266"/>
                      <a:gd name="T62" fmla="*/ 17 w 194"/>
                      <a:gd name="T63" fmla="*/ 2 h 266"/>
                      <a:gd name="T64" fmla="*/ 20 w 194"/>
                      <a:gd name="T65" fmla="*/ 1 h 266"/>
                      <a:gd name="T66" fmla="*/ 23 w 194"/>
                      <a:gd name="T67" fmla="*/ 1 h 266"/>
                      <a:gd name="T68" fmla="*/ 25 w 194"/>
                      <a:gd name="T69" fmla="*/ 0 h 266"/>
                      <a:gd name="T70" fmla="*/ 29 w 194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6">
                        <a:moveTo>
                          <a:pt x="97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1" y="17"/>
                        </a:lnTo>
                        <a:lnTo>
                          <a:pt x="158" y="22"/>
                        </a:lnTo>
                        <a:lnTo>
                          <a:pt x="165" y="28"/>
                        </a:lnTo>
                        <a:lnTo>
                          <a:pt x="172" y="34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2" y="75"/>
                        </a:lnTo>
                        <a:lnTo>
                          <a:pt x="193" y="85"/>
                        </a:lnTo>
                        <a:lnTo>
                          <a:pt x="194" y="94"/>
                        </a:lnTo>
                        <a:lnTo>
                          <a:pt x="194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6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0" name="Freeform 478"/>
                  <p:cNvSpPr>
                    <a:spLocks noChangeAspect="1"/>
                  </p:cNvSpPr>
                  <p:nvPr/>
                </p:nvSpPr>
                <p:spPr bwMode="auto">
                  <a:xfrm>
                    <a:off x="4262" y="1783"/>
                    <a:ext cx="57" cy="86"/>
                  </a:xfrm>
                  <a:custGeom>
                    <a:avLst/>
                    <a:gdLst>
                      <a:gd name="T0" fmla="*/ 29 w 194"/>
                      <a:gd name="T1" fmla="*/ 0 h 267"/>
                      <a:gd name="T2" fmla="*/ 31 w 194"/>
                      <a:gd name="T3" fmla="*/ 0 h 267"/>
                      <a:gd name="T4" fmla="*/ 34 w 194"/>
                      <a:gd name="T5" fmla="*/ 0 h 267"/>
                      <a:gd name="T6" fmla="*/ 37 w 194"/>
                      <a:gd name="T7" fmla="*/ 1 h 267"/>
                      <a:gd name="T8" fmla="*/ 40 w 194"/>
                      <a:gd name="T9" fmla="*/ 2 h 267"/>
                      <a:gd name="T10" fmla="*/ 42 w 194"/>
                      <a:gd name="T11" fmla="*/ 4 h 267"/>
                      <a:gd name="T12" fmla="*/ 44 w 194"/>
                      <a:gd name="T13" fmla="*/ 5 h 267"/>
                      <a:gd name="T14" fmla="*/ 46 w 194"/>
                      <a:gd name="T15" fmla="*/ 7 h 267"/>
                      <a:gd name="T16" fmla="*/ 48 w 194"/>
                      <a:gd name="T17" fmla="*/ 9 h 267"/>
                      <a:gd name="T18" fmla="*/ 51 w 194"/>
                      <a:gd name="T19" fmla="*/ 11 h 267"/>
                      <a:gd name="T20" fmla="*/ 52 w 194"/>
                      <a:gd name="T21" fmla="*/ 14 h 267"/>
                      <a:gd name="T22" fmla="*/ 53 w 194"/>
                      <a:gd name="T23" fmla="*/ 16 h 267"/>
                      <a:gd name="T24" fmla="*/ 54 w 194"/>
                      <a:gd name="T25" fmla="*/ 19 h 267"/>
                      <a:gd name="T26" fmla="*/ 55 w 194"/>
                      <a:gd name="T27" fmla="*/ 22 h 267"/>
                      <a:gd name="T28" fmla="*/ 56 w 194"/>
                      <a:gd name="T29" fmla="*/ 25 h 267"/>
                      <a:gd name="T30" fmla="*/ 57 w 194"/>
                      <a:gd name="T31" fmla="*/ 28 h 267"/>
                      <a:gd name="T32" fmla="*/ 57 w 194"/>
                      <a:gd name="T33" fmla="*/ 31 h 267"/>
                      <a:gd name="T34" fmla="*/ 57 w 194"/>
                      <a:gd name="T35" fmla="*/ 86 h 267"/>
                      <a:gd name="T36" fmla="*/ 0 w 194"/>
                      <a:gd name="T37" fmla="*/ 86 h 267"/>
                      <a:gd name="T38" fmla="*/ 0 w 194"/>
                      <a:gd name="T39" fmla="*/ 31 h 267"/>
                      <a:gd name="T40" fmla="*/ 0 w 194"/>
                      <a:gd name="T41" fmla="*/ 28 h 267"/>
                      <a:gd name="T42" fmla="*/ 1 w 194"/>
                      <a:gd name="T43" fmla="*/ 25 h 267"/>
                      <a:gd name="T44" fmla="*/ 1 w 194"/>
                      <a:gd name="T45" fmla="*/ 22 h 267"/>
                      <a:gd name="T46" fmla="*/ 2 w 194"/>
                      <a:gd name="T47" fmla="*/ 19 h 267"/>
                      <a:gd name="T48" fmla="*/ 4 w 194"/>
                      <a:gd name="T49" fmla="*/ 16 h 267"/>
                      <a:gd name="T50" fmla="*/ 5 w 194"/>
                      <a:gd name="T51" fmla="*/ 14 h 267"/>
                      <a:gd name="T52" fmla="*/ 6 w 194"/>
                      <a:gd name="T53" fmla="*/ 11 h 267"/>
                      <a:gd name="T54" fmla="*/ 8 w 194"/>
                      <a:gd name="T55" fmla="*/ 9 h 267"/>
                      <a:gd name="T56" fmla="*/ 10 w 194"/>
                      <a:gd name="T57" fmla="*/ 7 h 267"/>
                      <a:gd name="T58" fmla="*/ 12 w 194"/>
                      <a:gd name="T59" fmla="*/ 5 h 267"/>
                      <a:gd name="T60" fmla="*/ 15 w 194"/>
                      <a:gd name="T61" fmla="*/ 4 h 267"/>
                      <a:gd name="T62" fmla="*/ 17 w 194"/>
                      <a:gd name="T63" fmla="*/ 2 h 267"/>
                      <a:gd name="T64" fmla="*/ 20 w 194"/>
                      <a:gd name="T65" fmla="*/ 1 h 267"/>
                      <a:gd name="T66" fmla="*/ 23 w 194"/>
                      <a:gd name="T67" fmla="*/ 0 h 267"/>
                      <a:gd name="T68" fmla="*/ 25 w 194"/>
                      <a:gd name="T69" fmla="*/ 0 h 267"/>
                      <a:gd name="T70" fmla="*/ 29 w 194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7">
                        <a:moveTo>
                          <a:pt x="97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1" y="16"/>
                        </a:lnTo>
                        <a:lnTo>
                          <a:pt x="158" y="21"/>
                        </a:lnTo>
                        <a:lnTo>
                          <a:pt x="165" y="27"/>
                        </a:lnTo>
                        <a:lnTo>
                          <a:pt x="172" y="35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2" y="77"/>
                        </a:lnTo>
                        <a:lnTo>
                          <a:pt x="193" y="86"/>
                        </a:lnTo>
                        <a:lnTo>
                          <a:pt x="194" y="96"/>
                        </a:lnTo>
                        <a:lnTo>
                          <a:pt x="194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6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1" name="Freeform 479"/>
                  <p:cNvSpPr>
                    <a:spLocks noChangeAspect="1"/>
                  </p:cNvSpPr>
                  <p:nvPr/>
                </p:nvSpPr>
                <p:spPr bwMode="auto">
                  <a:xfrm>
                    <a:off x="996" y="1661"/>
                    <a:ext cx="57" cy="79"/>
                  </a:xfrm>
                  <a:custGeom>
                    <a:avLst/>
                    <a:gdLst>
                      <a:gd name="T0" fmla="*/ 28 w 193"/>
                      <a:gd name="T1" fmla="*/ 0 h 266"/>
                      <a:gd name="T2" fmla="*/ 31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40 w 193"/>
                      <a:gd name="T9" fmla="*/ 2 h 266"/>
                      <a:gd name="T10" fmla="*/ 42 w 193"/>
                      <a:gd name="T11" fmla="*/ 3 h 266"/>
                      <a:gd name="T12" fmla="*/ 44 w 193"/>
                      <a:gd name="T13" fmla="*/ 5 h 266"/>
                      <a:gd name="T14" fmla="*/ 47 w 193"/>
                      <a:gd name="T15" fmla="*/ 7 h 266"/>
                      <a:gd name="T16" fmla="*/ 48 w 193"/>
                      <a:gd name="T17" fmla="*/ 8 h 266"/>
                      <a:gd name="T18" fmla="*/ 50 w 193"/>
                      <a:gd name="T19" fmla="*/ 10 h 266"/>
                      <a:gd name="T20" fmla="*/ 52 w 193"/>
                      <a:gd name="T21" fmla="*/ 12 h 266"/>
                      <a:gd name="T22" fmla="*/ 53 w 193"/>
                      <a:gd name="T23" fmla="*/ 15 h 266"/>
                      <a:gd name="T24" fmla="*/ 55 w 193"/>
                      <a:gd name="T25" fmla="*/ 18 h 266"/>
                      <a:gd name="T26" fmla="*/ 56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0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3 w 193"/>
                      <a:gd name="T49" fmla="*/ 15 h 266"/>
                      <a:gd name="T50" fmla="*/ 5 w 193"/>
                      <a:gd name="T51" fmla="*/ 12 h 266"/>
                      <a:gd name="T52" fmla="*/ 6 w 193"/>
                      <a:gd name="T53" fmla="*/ 10 h 266"/>
                      <a:gd name="T54" fmla="*/ 8 w 193"/>
                      <a:gd name="T55" fmla="*/ 8 h 266"/>
                      <a:gd name="T56" fmla="*/ 10 w 193"/>
                      <a:gd name="T57" fmla="*/ 7 h 266"/>
                      <a:gd name="T58" fmla="*/ 12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3 w 193"/>
                      <a:gd name="T67" fmla="*/ 1 h 266"/>
                      <a:gd name="T68" fmla="*/ 25 w 193"/>
                      <a:gd name="T69" fmla="*/ 0 h 266"/>
                      <a:gd name="T70" fmla="*/ 28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0" y="17"/>
                        </a:lnTo>
                        <a:lnTo>
                          <a:pt x="158" y="22"/>
                        </a:lnTo>
                        <a:lnTo>
                          <a:pt x="164" y="28"/>
                        </a:lnTo>
                        <a:lnTo>
                          <a:pt x="170" y="34"/>
                        </a:lnTo>
                        <a:lnTo>
                          <a:pt x="177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0" y="75"/>
                        </a:lnTo>
                        <a:lnTo>
                          <a:pt x="193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1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4"/>
                        </a:lnTo>
                        <a:lnTo>
                          <a:pt x="27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2" name="Freeform 480"/>
                  <p:cNvSpPr>
                    <a:spLocks noChangeAspect="1"/>
                  </p:cNvSpPr>
                  <p:nvPr/>
                </p:nvSpPr>
                <p:spPr bwMode="auto">
                  <a:xfrm>
                    <a:off x="996" y="1783"/>
                    <a:ext cx="57" cy="86"/>
                  </a:xfrm>
                  <a:custGeom>
                    <a:avLst/>
                    <a:gdLst>
                      <a:gd name="T0" fmla="*/ 28 w 193"/>
                      <a:gd name="T1" fmla="*/ 0 h 267"/>
                      <a:gd name="T2" fmla="*/ 31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40 w 193"/>
                      <a:gd name="T9" fmla="*/ 2 h 267"/>
                      <a:gd name="T10" fmla="*/ 42 w 193"/>
                      <a:gd name="T11" fmla="*/ 4 h 267"/>
                      <a:gd name="T12" fmla="*/ 44 w 193"/>
                      <a:gd name="T13" fmla="*/ 5 h 267"/>
                      <a:gd name="T14" fmla="*/ 47 w 193"/>
                      <a:gd name="T15" fmla="*/ 7 h 267"/>
                      <a:gd name="T16" fmla="*/ 48 w 193"/>
                      <a:gd name="T17" fmla="*/ 9 h 267"/>
                      <a:gd name="T18" fmla="*/ 50 w 193"/>
                      <a:gd name="T19" fmla="*/ 11 h 267"/>
                      <a:gd name="T20" fmla="*/ 52 w 193"/>
                      <a:gd name="T21" fmla="*/ 14 h 267"/>
                      <a:gd name="T22" fmla="*/ 53 w 193"/>
                      <a:gd name="T23" fmla="*/ 16 h 267"/>
                      <a:gd name="T24" fmla="*/ 55 w 193"/>
                      <a:gd name="T25" fmla="*/ 19 h 267"/>
                      <a:gd name="T26" fmla="*/ 56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0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3 w 193"/>
                      <a:gd name="T49" fmla="*/ 16 h 267"/>
                      <a:gd name="T50" fmla="*/ 5 w 193"/>
                      <a:gd name="T51" fmla="*/ 14 h 267"/>
                      <a:gd name="T52" fmla="*/ 6 w 193"/>
                      <a:gd name="T53" fmla="*/ 11 h 267"/>
                      <a:gd name="T54" fmla="*/ 8 w 193"/>
                      <a:gd name="T55" fmla="*/ 9 h 267"/>
                      <a:gd name="T56" fmla="*/ 10 w 193"/>
                      <a:gd name="T57" fmla="*/ 7 h 267"/>
                      <a:gd name="T58" fmla="*/ 12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3 w 193"/>
                      <a:gd name="T67" fmla="*/ 0 h 267"/>
                      <a:gd name="T68" fmla="*/ 25 w 193"/>
                      <a:gd name="T69" fmla="*/ 0 h 267"/>
                      <a:gd name="T70" fmla="*/ 28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0" y="16"/>
                        </a:lnTo>
                        <a:lnTo>
                          <a:pt x="158" y="21"/>
                        </a:lnTo>
                        <a:lnTo>
                          <a:pt x="164" y="27"/>
                        </a:lnTo>
                        <a:lnTo>
                          <a:pt x="170" y="35"/>
                        </a:lnTo>
                        <a:lnTo>
                          <a:pt x="177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0" y="77"/>
                        </a:lnTo>
                        <a:lnTo>
                          <a:pt x="193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1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5"/>
                        </a:lnTo>
                        <a:lnTo>
                          <a:pt x="27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3" name="Freeform 481"/>
                  <p:cNvSpPr>
                    <a:spLocks noChangeAspect="1"/>
                  </p:cNvSpPr>
                  <p:nvPr/>
                </p:nvSpPr>
                <p:spPr bwMode="auto">
                  <a:xfrm>
                    <a:off x="3733" y="1661"/>
                    <a:ext cx="57" cy="79"/>
                  </a:xfrm>
                  <a:custGeom>
                    <a:avLst/>
                    <a:gdLst>
                      <a:gd name="T0" fmla="*/ 29 w 194"/>
                      <a:gd name="T1" fmla="*/ 0 h 266"/>
                      <a:gd name="T2" fmla="*/ 31 w 194"/>
                      <a:gd name="T3" fmla="*/ 0 h 266"/>
                      <a:gd name="T4" fmla="*/ 34 w 194"/>
                      <a:gd name="T5" fmla="*/ 1 h 266"/>
                      <a:gd name="T6" fmla="*/ 37 w 194"/>
                      <a:gd name="T7" fmla="*/ 1 h 266"/>
                      <a:gd name="T8" fmla="*/ 40 w 194"/>
                      <a:gd name="T9" fmla="*/ 2 h 266"/>
                      <a:gd name="T10" fmla="*/ 42 w 194"/>
                      <a:gd name="T11" fmla="*/ 3 h 266"/>
                      <a:gd name="T12" fmla="*/ 44 w 194"/>
                      <a:gd name="T13" fmla="*/ 5 h 266"/>
                      <a:gd name="T14" fmla="*/ 47 w 194"/>
                      <a:gd name="T15" fmla="*/ 7 h 266"/>
                      <a:gd name="T16" fmla="*/ 49 w 194"/>
                      <a:gd name="T17" fmla="*/ 8 h 266"/>
                      <a:gd name="T18" fmla="*/ 51 w 194"/>
                      <a:gd name="T19" fmla="*/ 10 h 266"/>
                      <a:gd name="T20" fmla="*/ 52 w 194"/>
                      <a:gd name="T21" fmla="*/ 12 h 266"/>
                      <a:gd name="T22" fmla="*/ 53 w 194"/>
                      <a:gd name="T23" fmla="*/ 15 h 266"/>
                      <a:gd name="T24" fmla="*/ 55 w 194"/>
                      <a:gd name="T25" fmla="*/ 18 h 266"/>
                      <a:gd name="T26" fmla="*/ 56 w 194"/>
                      <a:gd name="T27" fmla="*/ 20 h 266"/>
                      <a:gd name="T28" fmla="*/ 56 w 194"/>
                      <a:gd name="T29" fmla="*/ 22 h 266"/>
                      <a:gd name="T30" fmla="*/ 57 w 194"/>
                      <a:gd name="T31" fmla="*/ 25 h 266"/>
                      <a:gd name="T32" fmla="*/ 57 w 194"/>
                      <a:gd name="T33" fmla="*/ 28 h 266"/>
                      <a:gd name="T34" fmla="*/ 57 w 194"/>
                      <a:gd name="T35" fmla="*/ 79 h 266"/>
                      <a:gd name="T36" fmla="*/ 0 w 194"/>
                      <a:gd name="T37" fmla="*/ 79 h 266"/>
                      <a:gd name="T38" fmla="*/ 0 w 194"/>
                      <a:gd name="T39" fmla="*/ 28 h 266"/>
                      <a:gd name="T40" fmla="*/ 0 w 194"/>
                      <a:gd name="T41" fmla="*/ 25 h 266"/>
                      <a:gd name="T42" fmla="*/ 1 w 194"/>
                      <a:gd name="T43" fmla="*/ 22 h 266"/>
                      <a:gd name="T44" fmla="*/ 1 w 194"/>
                      <a:gd name="T45" fmla="*/ 20 h 266"/>
                      <a:gd name="T46" fmla="*/ 2 w 194"/>
                      <a:gd name="T47" fmla="*/ 18 h 266"/>
                      <a:gd name="T48" fmla="*/ 4 w 194"/>
                      <a:gd name="T49" fmla="*/ 15 h 266"/>
                      <a:gd name="T50" fmla="*/ 5 w 194"/>
                      <a:gd name="T51" fmla="*/ 12 h 266"/>
                      <a:gd name="T52" fmla="*/ 6 w 194"/>
                      <a:gd name="T53" fmla="*/ 10 h 266"/>
                      <a:gd name="T54" fmla="*/ 9 w 194"/>
                      <a:gd name="T55" fmla="*/ 8 h 266"/>
                      <a:gd name="T56" fmla="*/ 11 w 194"/>
                      <a:gd name="T57" fmla="*/ 7 h 266"/>
                      <a:gd name="T58" fmla="*/ 13 w 194"/>
                      <a:gd name="T59" fmla="*/ 5 h 266"/>
                      <a:gd name="T60" fmla="*/ 15 w 194"/>
                      <a:gd name="T61" fmla="*/ 3 h 266"/>
                      <a:gd name="T62" fmla="*/ 17 w 194"/>
                      <a:gd name="T63" fmla="*/ 2 h 266"/>
                      <a:gd name="T64" fmla="*/ 20 w 194"/>
                      <a:gd name="T65" fmla="*/ 1 h 266"/>
                      <a:gd name="T66" fmla="*/ 23 w 194"/>
                      <a:gd name="T67" fmla="*/ 1 h 266"/>
                      <a:gd name="T68" fmla="*/ 26 w 194"/>
                      <a:gd name="T69" fmla="*/ 0 h 266"/>
                      <a:gd name="T70" fmla="*/ 29 w 194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6">
                        <a:moveTo>
                          <a:pt x="97" y="0"/>
                        </a:moveTo>
                        <a:lnTo>
                          <a:pt x="107" y="1"/>
                        </a:lnTo>
                        <a:lnTo>
                          <a:pt x="117" y="2"/>
                        </a:lnTo>
                        <a:lnTo>
                          <a:pt x="126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1" y="17"/>
                        </a:lnTo>
                        <a:lnTo>
                          <a:pt x="159" y="22"/>
                        </a:lnTo>
                        <a:lnTo>
                          <a:pt x="166" y="28"/>
                        </a:lnTo>
                        <a:lnTo>
                          <a:pt x="172" y="34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7" y="59"/>
                        </a:lnTo>
                        <a:lnTo>
                          <a:pt x="190" y="67"/>
                        </a:lnTo>
                        <a:lnTo>
                          <a:pt x="192" y="75"/>
                        </a:lnTo>
                        <a:lnTo>
                          <a:pt x="193" y="85"/>
                        </a:lnTo>
                        <a:lnTo>
                          <a:pt x="194" y="94"/>
                        </a:lnTo>
                        <a:lnTo>
                          <a:pt x="194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9" y="28"/>
                        </a:lnTo>
                        <a:lnTo>
                          <a:pt x="36" y="22"/>
                        </a:lnTo>
                        <a:lnTo>
                          <a:pt x="43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9" y="4"/>
                        </a:lnTo>
                        <a:lnTo>
                          <a:pt x="78" y="2"/>
                        </a:lnTo>
                        <a:lnTo>
                          <a:pt x="88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4" name="Freeform 482"/>
                  <p:cNvSpPr>
                    <a:spLocks noChangeAspect="1"/>
                  </p:cNvSpPr>
                  <p:nvPr/>
                </p:nvSpPr>
                <p:spPr bwMode="auto">
                  <a:xfrm>
                    <a:off x="3733" y="1783"/>
                    <a:ext cx="57" cy="86"/>
                  </a:xfrm>
                  <a:custGeom>
                    <a:avLst/>
                    <a:gdLst>
                      <a:gd name="T0" fmla="*/ 29 w 194"/>
                      <a:gd name="T1" fmla="*/ 0 h 267"/>
                      <a:gd name="T2" fmla="*/ 31 w 194"/>
                      <a:gd name="T3" fmla="*/ 0 h 267"/>
                      <a:gd name="T4" fmla="*/ 34 w 194"/>
                      <a:gd name="T5" fmla="*/ 0 h 267"/>
                      <a:gd name="T6" fmla="*/ 37 w 194"/>
                      <a:gd name="T7" fmla="*/ 1 h 267"/>
                      <a:gd name="T8" fmla="*/ 40 w 194"/>
                      <a:gd name="T9" fmla="*/ 2 h 267"/>
                      <a:gd name="T10" fmla="*/ 42 w 194"/>
                      <a:gd name="T11" fmla="*/ 4 h 267"/>
                      <a:gd name="T12" fmla="*/ 44 w 194"/>
                      <a:gd name="T13" fmla="*/ 5 h 267"/>
                      <a:gd name="T14" fmla="*/ 47 w 194"/>
                      <a:gd name="T15" fmla="*/ 7 h 267"/>
                      <a:gd name="T16" fmla="*/ 49 w 194"/>
                      <a:gd name="T17" fmla="*/ 9 h 267"/>
                      <a:gd name="T18" fmla="*/ 51 w 194"/>
                      <a:gd name="T19" fmla="*/ 11 h 267"/>
                      <a:gd name="T20" fmla="*/ 52 w 194"/>
                      <a:gd name="T21" fmla="*/ 14 h 267"/>
                      <a:gd name="T22" fmla="*/ 53 w 194"/>
                      <a:gd name="T23" fmla="*/ 16 h 267"/>
                      <a:gd name="T24" fmla="*/ 55 w 194"/>
                      <a:gd name="T25" fmla="*/ 19 h 267"/>
                      <a:gd name="T26" fmla="*/ 56 w 194"/>
                      <a:gd name="T27" fmla="*/ 22 h 267"/>
                      <a:gd name="T28" fmla="*/ 56 w 194"/>
                      <a:gd name="T29" fmla="*/ 25 h 267"/>
                      <a:gd name="T30" fmla="*/ 57 w 194"/>
                      <a:gd name="T31" fmla="*/ 28 h 267"/>
                      <a:gd name="T32" fmla="*/ 57 w 194"/>
                      <a:gd name="T33" fmla="*/ 31 h 267"/>
                      <a:gd name="T34" fmla="*/ 57 w 194"/>
                      <a:gd name="T35" fmla="*/ 86 h 267"/>
                      <a:gd name="T36" fmla="*/ 0 w 194"/>
                      <a:gd name="T37" fmla="*/ 86 h 267"/>
                      <a:gd name="T38" fmla="*/ 0 w 194"/>
                      <a:gd name="T39" fmla="*/ 31 h 267"/>
                      <a:gd name="T40" fmla="*/ 0 w 194"/>
                      <a:gd name="T41" fmla="*/ 28 h 267"/>
                      <a:gd name="T42" fmla="*/ 1 w 194"/>
                      <a:gd name="T43" fmla="*/ 25 h 267"/>
                      <a:gd name="T44" fmla="*/ 1 w 194"/>
                      <a:gd name="T45" fmla="*/ 22 h 267"/>
                      <a:gd name="T46" fmla="*/ 2 w 194"/>
                      <a:gd name="T47" fmla="*/ 19 h 267"/>
                      <a:gd name="T48" fmla="*/ 4 w 194"/>
                      <a:gd name="T49" fmla="*/ 16 h 267"/>
                      <a:gd name="T50" fmla="*/ 5 w 194"/>
                      <a:gd name="T51" fmla="*/ 14 h 267"/>
                      <a:gd name="T52" fmla="*/ 6 w 194"/>
                      <a:gd name="T53" fmla="*/ 11 h 267"/>
                      <a:gd name="T54" fmla="*/ 9 w 194"/>
                      <a:gd name="T55" fmla="*/ 9 h 267"/>
                      <a:gd name="T56" fmla="*/ 11 w 194"/>
                      <a:gd name="T57" fmla="*/ 7 h 267"/>
                      <a:gd name="T58" fmla="*/ 13 w 194"/>
                      <a:gd name="T59" fmla="*/ 5 h 267"/>
                      <a:gd name="T60" fmla="*/ 15 w 194"/>
                      <a:gd name="T61" fmla="*/ 4 h 267"/>
                      <a:gd name="T62" fmla="*/ 17 w 194"/>
                      <a:gd name="T63" fmla="*/ 2 h 267"/>
                      <a:gd name="T64" fmla="*/ 20 w 194"/>
                      <a:gd name="T65" fmla="*/ 1 h 267"/>
                      <a:gd name="T66" fmla="*/ 23 w 194"/>
                      <a:gd name="T67" fmla="*/ 0 h 267"/>
                      <a:gd name="T68" fmla="*/ 26 w 194"/>
                      <a:gd name="T69" fmla="*/ 0 h 267"/>
                      <a:gd name="T70" fmla="*/ 29 w 194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7">
                        <a:moveTo>
                          <a:pt x="97" y="0"/>
                        </a:moveTo>
                        <a:lnTo>
                          <a:pt x="107" y="0"/>
                        </a:lnTo>
                        <a:lnTo>
                          <a:pt x="117" y="1"/>
                        </a:lnTo>
                        <a:lnTo>
                          <a:pt x="126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1" y="16"/>
                        </a:lnTo>
                        <a:lnTo>
                          <a:pt x="159" y="21"/>
                        </a:lnTo>
                        <a:lnTo>
                          <a:pt x="166" y="27"/>
                        </a:lnTo>
                        <a:lnTo>
                          <a:pt x="172" y="35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7" y="59"/>
                        </a:lnTo>
                        <a:lnTo>
                          <a:pt x="190" y="67"/>
                        </a:lnTo>
                        <a:lnTo>
                          <a:pt x="192" y="77"/>
                        </a:lnTo>
                        <a:lnTo>
                          <a:pt x="193" y="86"/>
                        </a:lnTo>
                        <a:lnTo>
                          <a:pt x="194" y="96"/>
                        </a:lnTo>
                        <a:lnTo>
                          <a:pt x="194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9" y="27"/>
                        </a:lnTo>
                        <a:lnTo>
                          <a:pt x="36" y="21"/>
                        </a:lnTo>
                        <a:lnTo>
                          <a:pt x="43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9" y="4"/>
                        </a:lnTo>
                        <a:lnTo>
                          <a:pt x="78" y="1"/>
                        </a:lnTo>
                        <a:lnTo>
                          <a:pt x="88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5" name="Freeform 483"/>
                  <p:cNvSpPr>
                    <a:spLocks noChangeAspect="1"/>
                  </p:cNvSpPr>
                  <p:nvPr/>
                </p:nvSpPr>
                <p:spPr bwMode="auto">
                  <a:xfrm>
                    <a:off x="1640" y="1661"/>
                    <a:ext cx="57" cy="79"/>
                  </a:xfrm>
                  <a:custGeom>
                    <a:avLst/>
                    <a:gdLst>
                      <a:gd name="T0" fmla="*/ 28 w 193"/>
                      <a:gd name="T1" fmla="*/ 0 h 266"/>
                      <a:gd name="T2" fmla="*/ 32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40 w 193"/>
                      <a:gd name="T9" fmla="*/ 2 h 266"/>
                      <a:gd name="T10" fmla="*/ 42 w 193"/>
                      <a:gd name="T11" fmla="*/ 3 h 266"/>
                      <a:gd name="T12" fmla="*/ 45 w 193"/>
                      <a:gd name="T13" fmla="*/ 5 h 266"/>
                      <a:gd name="T14" fmla="*/ 47 w 193"/>
                      <a:gd name="T15" fmla="*/ 7 h 266"/>
                      <a:gd name="T16" fmla="*/ 49 w 193"/>
                      <a:gd name="T17" fmla="*/ 8 h 266"/>
                      <a:gd name="T18" fmla="*/ 51 w 193"/>
                      <a:gd name="T19" fmla="*/ 10 h 266"/>
                      <a:gd name="T20" fmla="*/ 52 w 193"/>
                      <a:gd name="T21" fmla="*/ 12 h 266"/>
                      <a:gd name="T22" fmla="*/ 54 w 193"/>
                      <a:gd name="T23" fmla="*/ 15 h 266"/>
                      <a:gd name="T24" fmla="*/ 55 w 193"/>
                      <a:gd name="T25" fmla="*/ 18 h 266"/>
                      <a:gd name="T26" fmla="*/ 56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1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3 w 193"/>
                      <a:gd name="T49" fmla="*/ 15 h 266"/>
                      <a:gd name="T50" fmla="*/ 5 w 193"/>
                      <a:gd name="T51" fmla="*/ 12 h 266"/>
                      <a:gd name="T52" fmla="*/ 6 w 193"/>
                      <a:gd name="T53" fmla="*/ 10 h 266"/>
                      <a:gd name="T54" fmla="*/ 8 w 193"/>
                      <a:gd name="T55" fmla="*/ 8 h 266"/>
                      <a:gd name="T56" fmla="*/ 10 w 193"/>
                      <a:gd name="T57" fmla="*/ 7 h 266"/>
                      <a:gd name="T58" fmla="*/ 13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3 w 193"/>
                      <a:gd name="T67" fmla="*/ 1 h 266"/>
                      <a:gd name="T68" fmla="*/ 26 w 193"/>
                      <a:gd name="T69" fmla="*/ 0 h 266"/>
                      <a:gd name="T70" fmla="*/ 28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7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3" y="11"/>
                        </a:lnTo>
                        <a:lnTo>
                          <a:pt x="151" y="17"/>
                        </a:lnTo>
                        <a:lnTo>
                          <a:pt x="159" y="22"/>
                        </a:lnTo>
                        <a:lnTo>
                          <a:pt x="165" y="28"/>
                        </a:lnTo>
                        <a:lnTo>
                          <a:pt x="171" y="34"/>
                        </a:lnTo>
                        <a:lnTo>
                          <a:pt x="176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1" y="75"/>
                        </a:lnTo>
                        <a:lnTo>
                          <a:pt x="192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5" y="22"/>
                        </a:lnTo>
                        <a:lnTo>
                          <a:pt x="43" y="17"/>
                        </a:lnTo>
                        <a:lnTo>
                          <a:pt x="50" y="11"/>
                        </a:lnTo>
                        <a:lnTo>
                          <a:pt x="58" y="7"/>
                        </a:lnTo>
                        <a:lnTo>
                          <a:pt x="68" y="4"/>
                        </a:lnTo>
                        <a:lnTo>
                          <a:pt x="77" y="2"/>
                        </a:lnTo>
                        <a:lnTo>
                          <a:pt x="87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6" name="Freeform 484"/>
                  <p:cNvSpPr>
                    <a:spLocks noChangeAspect="1"/>
                  </p:cNvSpPr>
                  <p:nvPr/>
                </p:nvSpPr>
                <p:spPr bwMode="auto">
                  <a:xfrm>
                    <a:off x="1640" y="1783"/>
                    <a:ext cx="57" cy="86"/>
                  </a:xfrm>
                  <a:custGeom>
                    <a:avLst/>
                    <a:gdLst>
                      <a:gd name="T0" fmla="*/ 28 w 193"/>
                      <a:gd name="T1" fmla="*/ 0 h 267"/>
                      <a:gd name="T2" fmla="*/ 32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40 w 193"/>
                      <a:gd name="T9" fmla="*/ 2 h 267"/>
                      <a:gd name="T10" fmla="*/ 42 w 193"/>
                      <a:gd name="T11" fmla="*/ 4 h 267"/>
                      <a:gd name="T12" fmla="*/ 45 w 193"/>
                      <a:gd name="T13" fmla="*/ 5 h 267"/>
                      <a:gd name="T14" fmla="*/ 47 w 193"/>
                      <a:gd name="T15" fmla="*/ 7 h 267"/>
                      <a:gd name="T16" fmla="*/ 49 w 193"/>
                      <a:gd name="T17" fmla="*/ 9 h 267"/>
                      <a:gd name="T18" fmla="*/ 51 w 193"/>
                      <a:gd name="T19" fmla="*/ 11 h 267"/>
                      <a:gd name="T20" fmla="*/ 52 w 193"/>
                      <a:gd name="T21" fmla="*/ 14 h 267"/>
                      <a:gd name="T22" fmla="*/ 54 w 193"/>
                      <a:gd name="T23" fmla="*/ 16 h 267"/>
                      <a:gd name="T24" fmla="*/ 55 w 193"/>
                      <a:gd name="T25" fmla="*/ 19 h 267"/>
                      <a:gd name="T26" fmla="*/ 56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1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3 w 193"/>
                      <a:gd name="T49" fmla="*/ 16 h 267"/>
                      <a:gd name="T50" fmla="*/ 5 w 193"/>
                      <a:gd name="T51" fmla="*/ 14 h 267"/>
                      <a:gd name="T52" fmla="*/ 6 w 193"/>
                      <a:gd name="T53" fmla="*/ 11 h 267"/>
                      <a:gd name="T54" fmla="*/ 8 w 193"/>
                      <a:gd name="T55" fmla="*/ 9 h 267"/>
                      <a:gd name="T56" fmla="*/ 10 w 193"/>
                      <a:gd name="T57" fmla="*/ 7 h 267"/>
                      <a:gd name="T58" fmla="*/ 13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3 w 193"/>
                      <a:gd name="T67" fmla="*/ 0 h 267"/>
                      <a:gd name="T68" fmla="*/ 26 w 193"/>
                      <a:gd name="T69" fmla="*/ 0 h 267"/>
                      <a:gd name="T70" fmla="*/ 28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7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3" y="11"/>
                        </a:lnTo>
                        <a:lnTo>
                          <a:pt x="151" y="16"/>
                        </a:lnTo>
                        <a:lnTo>
                          <a:pt x="159" y="21"/>
                        </a:lnTo>
                        <a:lnTo>
                          <a:pt x="165" y="27"/>
                        </a:lnTo>
                        <a:lnTo>
                          <a:pt x="171" y="35"/>
                        </a:lnTo>
                        <a:lnTo>
                          <a:pt x="176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1" y="77"/>
                        </a:lnTo>
                        <a:lnTo>
                          <a:pt x="192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5" y="21"/>
                        </a:lnTo>
                        <a:lnTo>
                          <a:pt x="43" y="16"/>
                        </a:lnTo>
                        <a:lnTo>
                          <a:pt x="50" y="11"/>
                        </a:lnTo>
                        <a:lnTo>
                          <a:pt x="58" y="7"/>
                        </a:lnTo>
                        <a:lnTo>
                          <a:pt x="68" y="4"/>
                        </a:lnTo>
                        <a:lnTo>
                          <a:pt x="77" y="1"/>
                        </a:lnTo>
                        <a:lnTo>
                          <a:pt x="87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7" name="Freeform 485"/>
                  <p:cNvSpPr>
                    <a:spLocks noChangeAspect="1"/>
                  </p:cNvSpPr>
                  <p:nvPr/>
                </p:nvSpPr>
                <p:spPr bwMode="auto">
                  <a:xfrm>
                    <a:off x="4369" y="1661"/>
                    <a:ext cx="57" cy="79"/>
                  </a:xfrm>
                  <a:custGeom>
                    <a:avLst/>
                    <a:gdLst>
                      <a:gd name="T0" fmla="*/ 29 w 194"/>
                      <a:gd name="T1" fmla="*/ 0 h 266"/>
                      <a:gd name="T2" fmla="*/ 31 w 194"/>
                      <a:gd name="T3" fmla="*/ 0 h 266"/>
                      <a:gd name="T4" fmla="*/ 34 w 194"/>
                      <a:gd name="T5" fmla="*/ 1 h 266"/>
                      <a:gd name="T6" fmla="*/ 36 w 194"/>
                      <a:gd name="T7" fmla="*/ 1 h 266"/>
                      <a:gd name="T8" fmla="*/ 39 w 194"/>
                      <a:gd name="T9" fmla="*/ 2 h 266"/>
                      <a:gd name="T10" fmla="*/ 41 w 194"/>
                      <a:gd name="T11" fmla="*/ 3 h 266"/>
                      <a:gd name="T12" fmla="*/ 44 w 194"/>
                      <a:gd name="T13" fmla="*/ 5 h 266"/>
                      <a:gd name="T14" fmla="*/ 46 w 194"/>
                      <a:gd name="T15" fmla="*/ 7 h 266"/>
                      <a:gd name="T16" fmla="*/ 48 w 194"/>
                      <a:gd name="T17" fmla="*/ 8 h 266"/>
                      <a:gd name="T18" fmla="*/ 50 w 194"/>
                      <a:gd name="T19" fmla="*/ 10 h 266"/>
                      <a:gd name="T20" fmla="*/ 51 w 194"/>
                      <a:gd name="T21" fmla="*/ 12 h 266"/>
                      <a:gd name="T22" fmla="*/ 53 w 194"/>
                      <a:gd name="T23" fmla="*/ 15 h 266"/>
                      <a:gd name="T24" fmla="*/ 54 w 194"/>
                      <a:gd name="T25" fmla="*/ 18 h 266"/>
                      <a:gd name="T26" fmla="*/ 55 w 194"/>
                      <a:gd name="T27" fmla="*/ 20 h 266"/>
                      <a:gd name="T28" fmla="*/ 56 w 194"/>
                      <a:gd name="T29" fmla="*/ 22 h 266"/>
                      <a:gd name="T30" fmla="*/ 56 w 194"/>
                      <a:gd name="T31" fmla="*/ 25 h 266"/>
                      <a:gd name="T32" fmla="*/ 56 w 194"/>
                      <a:gd name="T33" fmla="*/ 28 h 266"/>
                      <a:gd name="T34" fmla="*/ 57 w 194"/>
                      <a:gd name="T35" fmla="*/ 79 h 266"/>
                      <a:gd name="T36" fmla="*/ 0 w 194"/>
                      <a:gd name="T37" fmla="*/ 79 h 266"/>
                      <a:gd name="T38" fmla="*/ 0 w 194"/>
                      <a:gd name="T39" fmla="*/ 28 h 266"/>
                      <a:gd name="T40" fmla="*/ 0 w 194"/>
                      <a:gd name="T41" fmla="*/ 25 h 266"/>
                      <a:gd name="T42" fmla="*/ 1 w 194"/>
                      <a:gd name="T43" fmla="*/ 22 h 266"/>
                      <a:gd name="T44" fmla="*/ 1 w 194"/>
                      <a:gd name="T45" fmla="*/ 20 h 266"/>
                      <a:gd name="T46" fmla="*/ 2 w 194"/>
                      <a:gd name="T47" fmla="*/ 18 h 266"/>
                      <a:gd name="T48" fmla="*/ 3 w 194"/>
                      <a:gd name="T49" fmla="*/ 15 h 266"/>
                      <a:gd name="T50" fmla="*/ 5 w 194"/>
                      <a:gd name="T51" fmla="*/ 12 h 266"/>
                      <a:gd name="T52" fmla="*/ 6 w 194"/>
                      <a:gd name="T53" fmla="*/ 10 h 266"/>
                      <a:gd name="T54" fmla="*/ 8 w 194"/>
                      <a:gd name="T55" fmla="*/ 8 h 266"/>
                      <a:gd name="T56" fmla="*/ 10 w 194"/>
                      <a:gd name="T57" fmla="*/ 7 h 266"/>
                      <a:gd name="T58" fmla="*/ 12 w 194"/>
                      <a:gd name="T59" fmla="*/ 5 h 266"/>
                      <a:gd name="T60" fmla="*/ 15 w 194"/>
                      <a:gd name="T61" fmla="*/ 3 h 266"/>
                      <a:gd name="T62" fmla="*/ 17 w 194"/>
                      <a:gd name="T63" fmla="*/ 2 h 266"/>
                      <a:gd name="T64" fmla="*/ 20 w 194"/>
                      <a:gd name="T65" fmla="*/ 1 h 266"/>
                      <a:gd name="T66" fmla="*/ 23 w 194"/>
                      <a:gd name="T67" fmla="*/ 1 h 266"/>
                      <a:gd name="T68" fmla="*/ 25 w 194"/>
                      <a:gd name="T69" fmla="*/ 0 h 266"/>
                      <a:gd name="T70" fmla="*/ 29 w 194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6">
                        <a:moveTo>
                          <a:pt x="97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4" y="4"/>
                        </a:lnTo>
                        <a:lnTo>
                          <a:pt x="134" y="7"/>
                        </a:lnTo>
                        <a:lnTo>
                          <a:pt x="141" y="11"/>
                        </a:lnTo>
                        <a:lnTo>
                          <a:pt x="149" y="17"/>
                        </a:lnTo>
                        <a:lnTo>
                          <a:pt x="157" y="22"/>
                        </a:lnTo>
                        <a:lnTo>
                          <a:pt x="163" y="28"/>
                        </a:lnTo>
                        <a:lnTo>
                          <a:pt x="169" y="34"/>
                        </a:lnTo>
                        <a:lnTo>
                          <a:pt x="175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89" y="75"/>
                        </a:lnTo>
                        <a:lnTo>
                          <a:pt x="191" y="85"/>
                        </a:lnTo>
                        <a:lnTo>
                          <a:pt x="192" y="94"/>
                        </a:lnTo>
                        <a:lnTo>
                          <a:pt x="194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8" name="Freeform 486"/>
                  <p:cNvSpPr>
                    <a:spLocks noChangeAspect="1"/>
                  </p:cNvSpPr>
                  <p:nvPr/>
                </p:nvSpPr>
                <p:spPr bwMode="auto">
                  <a:xfrm>
                    <a:off x="4369" y="1783"/>
                    <a:ext cx="57" cy="86"/>
                  </a:xfrm>
                  <a:custGeom>
                    <a:avLst/>
                    <a:gdLst>
                      <a:gd name="T0" fmla="*/ 29 w 194"/>
                      <a:gd name="T1" fmla="*/ 0 h 267"/>
                      <a:gd name="T2" fmla="*/ 31 w 194"/>
                      <a:gd name="T3" fmla="*/ 0 h 267"/>
                      <a:gd name="T4" fmla="*/ 34 w 194"/>
                      <a:gd name="T5" fmla="*/ 0 h 267"/>
                      <a:gd name="T6" fmla="*/ 36 w 194"/>
                      <a:gd name="T7" fmla="*/ 1 h 267"/>
                      <a:gd name="T8" fmla="*/ 39 w 194"/>
                      <a:gd name="T9" fmla="*/ 2 h 267"/>
                      <a:gd name="T10" fmla="*/ 41 w 194"/>
                      <a:gd name="T11" fmla="*/ 4 h 267"/>
                      <a:gd name="T12" fmla="*/ 44 w 194"/>
                      <a:gd name="T13" fmla="*/ 5 h 267"/>
                      <a:gd name="T14" fmla="*/ 46 w 194"/>
                      <a:gd name="T15" fmla="*/ 7 h 267"/>
                      <a:gd name="T16" fmla="*/ 48 w 194"/>
                      <a:gd name="T17" fmla="*/ 9 h 267"/>
                      <a:gd name="T18" fmla="*/ 50 w 194"/>
                      <a:gd name="T19" fmla="*/ 11 h 267"/>
                      <a:gd name="T20" fmla="*/ 51 w 194"/>
                      <a:gd name="T21" fmla="*/ 14 h 267"/>
                      <a:gd name="T22" fmla="*/ 53 w 194"/>
                      <a:gd name="T23" fmla="*/ 16 h 267"/>
                      <a:gd name="T24" fmla="*/ 54 w 194"/>
                      <a:gd name="T25" fmla="*/ 19 h 267"/>
                      <a:gd name="T26" fmla="*/ 55 w 194"/>
                      <a:gd name="T27" fmla="*/ 22 h 267"/>
                      <a:gd name="T28" fmla="*/ 56 w 194"/>
                      <a:gd name="T29" fmla="*/ 25 h 267"/>
                      <a:gd name="T30" fmla="*/ 56 w 194"/>
                      <a:gd name="T31" fmla="*/ 28 h 267"/>
                      <a:gd name="T32" fmla="*/ 56 w 194"/>
                      <a:gd name="T33" fmla="*/ 31 h 267"/>
                      <a:gd name="T34" fmla="*/ 57 w 194"/>
                      <a:gd name="T35" fmla="*/ 86 h 267"/>
                      <a:gd name="T36" fmla="*/ 0 w 194"/>
                      <a:gd name="T37" fmla="*/ 86 h 267"/>
                      <a:gd name="T38" fmla="*/ 0 w 194"/>
                      <a:gd name="T39" fmla="*/ 31 h 267"/>
                      <a:gd name="T40" fmla="*/ 0 w 194"/>
                      <a:gd name="T41" fmla="*/ 28 h 267"/>
                      <a:gd name="T42" fmla="*/ 1 w 194"/>
                      <a:gd name="T43" fmla="*/ 25 h 267"/>
                      <a:gd name="T44" fmla="*/ 1 w 194"/>
                      <a:gd name="T45" fmla="*/ 22 h 267"/>
                      <a:gd name="T46" fmla="*/ 2 w 194"/>
                      <a:gd name="T47" fmla="*/ 19 h 267"/>
                      <a:gd name="T48" fmla="*/ 3 w 194"/>
                      <a:gd name="T49" fmla="*/ 16 h 267"/>
                      <a:gd name="T50" fmla="*/ 5 w 194"/>
                      <a:gd name="T51" fmla="*/ 14 h 267"/>
                      <a:gd name="T52" fmla="*/ 6 w 194"/>
                      <a:gd name="T53" fmla="*/ 11 h 267"/>
                      <a:gd name="T54" fmla="*/ 8 w 194"/>
                      <a:gd name="T55" fmla="*/ 9 h 267"/>
                      <a:gd name="T56" fmla="*/ 10 w 194"/>
                      <a:gd name="T57" fmla="*/ 7 h 267"/>
                      <a:gd name="T58" fmla="*/ 12 w 194"/>
                      <a:gd name="T59" fmla="*/ 5 h 267"/>
                      <a:gd name="T60" fmla="*/ 15 w 194"/>
                      <a:gd name="T61" fmla="*/ 4 h 267"/>
                      <a:gd name="T62" fmla="*/ 17 w 194"/>
                      <a:gd name="T63" fmla="*/ 2 h 267"/>
                      <a:gd name="T64" fmla="*/ 20 w 194"/>
                      <a:gd name="T65" fmla="*/ 1 h 267"/>
                      <a:gd name="T66" fmla="*/ 23 w 194"/>
                      <a:gd name="T67" fmla="*/ 0 h 267"/>
                      <a:gd name="T68" fmla="*/ 25 w 194"/>
                      <a:gd name="T69" fmla="*/ 0 h 267"/>
                      <a:gd name="T70" fmla="*/ 29 w 194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7">
                        <a:moveTo>
                          <a:pt x="97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4" y="4"/>
                        </a:lnTo>
                        <a:lnTo>
                          <a:pt x="134" y="7"/>
                        </a:lnTo>
                        <a:lnTo>
                          <a:pt x="141" y="11"/>
                        </a:lnTo>
                        <a:lnTo>
                          <a:pt x="149" y="16"/>
                        </a:lnTo>
                        <a:lnTo>
                          <a:pt x="157" y="21"/>
                        </a:lnTo>
                        <a:lnTo>
                          <a:pt x="163" y="27"/>
                        </a:lnTo>
                        <a:lnTo>
                          <a:pt x="169" y="35"/>
                        </a:lnTo>
                        <a:lnTo>
                          <a:pt x="175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89" y="77"/>
                        </a:lnTo>
                        <a:lnTo>
                          <a:pt x="191" y="86"/>
                        </a:lnTo>
                        <a:lnTo>
                          <a:pt x="192" y="96"/>
                        </a:lnTo>
                        <a:lnTo>
                          <a:pt x="194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9" name="Freeform 487"/>
                  <p:cNvSpPr>
                    <a:spLocks noChangeAspect="1"/>
                  </p:cNvSpPr>
                  <p:nvPr/>
                </p:nvSpPr>
                <p:spPr bwMode="auto">
                  <a:xfrm>
                    <a:off x="1104" y="1661"/>
                    <a:ext cx="57" cy="79"/>
                  </a:xfrm>
                  <a:custGeom>
                    <a:avLst/>
                    <a:gdLst>
                      <a:gd name="T0" fmla="*/ 28 w 193"/>
                      <a:gd name="T1" fmla="*/ 0 h 266"/>
                      <a:gd name="T2" fmla="*/ 31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40 w 193"/>
                      <a:gd name="T9" fmla="*/ 2 h 266"/>
                      <a:gd name="T10" fmla="*/ 42 w 193"/>
                      <a:gd name="T11" fmla="*/ 3 h 266"/>
                      <a:gd name="T12" fmla="*/ 44 w 193"/>
                      <a:gd name="T13" fmla="*/ 5 h 266"/>
                      <a:gd name="T14" fmla="*/ 46 w 193"/>
                      <a:gd name="T15" fmla="*/ 7 h 266"/>
                      <a:gd name="T16" fmla="*/ 48 w 193"/>
                      <a:gd name="T17" fmla="*/ 8 h 266"/>
                      <a:gd name="T18" fmla="*/ 50 w 193"/>
                      <a:gd name="T19" fmla="*/ 10 h 266"/>
                      <a:gd name="T20" fmla="*/ 52 w 193"/>
                      <a:gd name="T21" fmla="*/ 12 h 266"/>
                      <a:gd name="T22" fmla="*/ 53 w 193"/>
                      <a:gd name="T23" fmla="*/ 15 h 266"/>
                      <a:gd name="T24" fmla="*/ 55 w 193"/>
                      <a:gd name="T25" fmla="*/ 18 h 266"/>
                      <a:gd name="T26" fmla="*/ 56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0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3 w 193"/>
                      <a:gd name="T49" fmla="*/ 15 h 266"/>
                      <a:gd name="T50" fmla="*/ 5 w 193"/>
                      <a:gd name="T51" fmla="*/ 12 h 266"/>
                      <a:gd name="T52" fmla="*/ 6 w 193"/>
                      <a:gd name="T53" fmla="*/ 10 h 266"/>
                      <a:gd name="T54" fmla="*/ 8 w 193"/>
                      <a:gd name="T55" fmla="*/ 8 h 266"/>
                      <a:gd name="T56" fmla="*/ 10 w 193"/>
                      <a:gd name="T57" fmla="*/ 7 h 266"/>
                      <a:gd name="T58" fmla="*/ 12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3 w 193"/>
                      <a:gd name="T67" fmla="*/ 1 h 266"/>
                      <a:gd name="T68" fmla="*/ 25 w 193"/>
                      <a:gd name="T69" fmla="*/ 0 h 266"/>
                      <a:gd name="T70" fmla="*/ 28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4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49" y="17"/>
                        </a:lnTo>
                        <a:lnTo>
                          <a:pt x="157" y="22"/>
                        </a:lnTo>
                        <a:lnTo>
                          <a:pt x="164" y="28"/>
                        </a:lnTo>
                        <a:lnTo>
                          <a:pt x="170" y="34"/>
                        </a:lnTo>
                        <a:lnTo>
                          <a:pt x="176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0" y="75"/>
                        </a:lnTo>
                        <a:lnTo>
                          <a:pt x="193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1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4"/>
                        </a:lnTo>
                        <a:lnTo>
                          <a:pt x="27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0" name="Freeform 488"/>
                  <p:cNvSpPr>
                    <a:spLocks noChangeAspect="1"/>
                  </p:cNvSpPr>
                  <p:nvPr/>
                </p:nvSpPr>
                <p:spPr bwMode="auto">
                  <a:xfrm>
                    <a:off x="1104" y="1783"/>
                    <a:ext cx="57" cy="86"/>
                  </a:xfrm>
                  <a:custGeom>
                    <a:avLst/>
                    <a:gdLst>
                      <a:gd name="T0" fmla="*/ 28 w 193"/>
                      <a:gd name="T1" fmla="*/ 0 h 267"/>
                      <a:gd name="T2" fmla="*/ 31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40 w 193"/>
                      <a:gd name="T9" fmla="*/ 2 h 267"/>
                      <a:gd name="T10" fmla="*/ 42 w 193"/>
                      <a:gd name="T11" fmla="*/ 4 h 267"/>
                      <a:gd name="T12" fmla="*/ 44 w 193"/>
                      <a:gd name="T13" fmla="*/ 5 h 267"/>
                      <a:gd name="T14" fmla="*/ 46 w 193"/>
                      <a:gd name="T15" fmla="*/ 7 h 267"/>
                      <a:gd name="T16" fmla="*/ 48 w 193"/>
                      <a:gd name="T17" fmla="*/ 9 h 267"/>
                      <a:gd name="T18" fmla="*/ 50 w 193"/>
                      <a:gd name="T19" fmla="*/ 11 h 267"/>
                      <a:gd name="T20" fmla="*/ 52 w 193"/>
                      <a:gd name="T21" fmla="*/ 14 h 267"/>
                      <a:gd name="T22" fmla="*/ 53 w 193"/>
                      <a:gd name="T23" fmla="*/ 16 h 267"/>
                      <a:gd name="T24" fmla="*/ 55 w 193"/>
                      <a:gd name="T25" fmla="*/ 19 h 267"/>
                      <a:gd name="T26" fmla="*/ 56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0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3 w 193"/>
                      <a:gd name="T49" fmla="*/ 16 h 267"/>
                      <a:gd name="T50" fmla="*/ 5 w 193"/>
                      <a:gd name="T51" fmla="*/ 14 h 267"/>
                      <a:gd name="T52" fmla="*/ 6 w 193"/>
                      <a:gd name="T53" fmla="*/ 11 h 267"/>
                      <a:gd name="T54" fmla="*/ 8 w 193"/>
                      <a:gd name="T55" fmla="*/ 9 h 267"/>
                      <a:gd name="T56" fmla="*/ 10 w 193"/>
                      <a:gd name="T57" fmla="*/ 7 h 267"/>
                      <a:gd name="T58" fmla="*/ 12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3 w 193"/>
                      <a:gd name="T67" fmla="*/ 0 h 267"/>
                      <a:gd name="T68" fmla="*/ 25 w 193"/>
                      <a:gd name="T69" fmla="*/ 0 h 267"/>
                      <a:gd name="T70" fmla="*/ 28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4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49" y="16"/>
                        </a:lnTo>
                        <a:lnTo>
                          <a:pt x="157" y="21"/>
                        </a:lnTo>
                        <a:lnTo>
                          <a:pt x="164" y="27"/>
                        </a:lnTo>
                        <a:lnTo>
                          <a:pt x="170" y="35"/>
                        </a:lnTo>
                        <a:lnTo>
                          <a:pt x="176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0" y="77"/>
                        </a:lnTo>
                        <a:lnTo>
                          <a:pt x="193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1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5"/>
                        </a:lnTo>
                        <a:lnTo>
                          <a:pt x="27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1" name="Freeform 489"/>
                  <p:cNvSpPr>
                    <a:spLocks noChangeAspect="1"/>
                  </p:cNvSpPr>
                  <p:nvPr/>
                </p:nvSpPr>
                <p:spPr bwMode="auto">
                  <a:xfrm>
                    <a:off x="3833" y="1661"/>
                    <a:ext cx="57" cy="79"/>
                  </a:xfrm>
                  <a:custGeom>
                    <a:avLst/>
                    <a:gdLst>
                      <a:gd name="T0" fmla="*/ 29 w 192"/>
                      <a:gd name="T1" fmla="*/ 0 h 266"/>
                      <a:gd name="T2" fmla="*/ 32 w 192"/>
                      <a:gd name="T3" fmla="*/ 0 h 266"/>
                      <a:gd name="T4" fmla="*/ 34 w 192"/>
                      <a:gd name="T5" fmla="*/ 1 h 266"/>
                      <a:gd name="T6" fmla="*/ 37 w 192"/>
                      <a:gd name="T7" fmla="*/ 1 h 266"/>
                      <a:gd name="T8" fmla="*/ 40 w 192"/>
                      <a:gd name="T9" fmla="*/ 2 h 266"/>
                      <a:gd name="T10" fmla="*/ 42 w 192"/>
                      <a:gd name="T11" fmla="*/ 3 h 266"/>
                      <a:gd name="T12" fmla="*/ 45 w 192"/>
                      <a:gd name="T13" fmla="*/ 5 h 266"/>
                      <a:gd name="T14" fmla="*/ 47 w 192"/>
                      <a:gd name="T15" fmla="*/ 7 h 266"/>
                      <a:gd name="T16" fmla="*/ 49 w 192"/>
                      <a:gd name="T17" fmla="*/ 8 h 266"/>
                      <a:gd name="T18" fmla="*/ 50 w 192"/>
                      <a:gd name="T19" fmla="*/ 10 h 266"/>
                      <a:gd name="T20" fmla="*/ 52 w 192"/>
                      <a:gd name="T21" fmla="*/ 12 h 266"/>
                      <a:gd name="T22" fmla="*/ 53 w 192"/>
                      <a:gd name="T23" fmla="*/ 15 h 266"/>
                      <a:gd name="T24" fmla="*/ 55 w 192"/>
                      <a:gd name="T25" fmla="*/ 18 h 266"/>
                      <a:gd name="T26" fmla="*/ 56 w 192"/>
                      <a:gd name="T27" fmla="*/ 20 h 266"/>
                      <a:gd name="T28" fmla="*/ 56 w 192"/>
                      <a:gd name="T29" fmla="*/ 22 h 266"/>
                      <a:gd name="T30" fmla="*/ 57 w 192"/>
                      <a:gd name="T31" fmla="*/ 25 h 266"/>
                      <a:gd name="T32" fmla="*/ 57 w 192"/>
                      <a:gd name="T33" fmla="*/ 28 h 266"/>
                      <a:gd name="T34" fmla="*/ 57 w 192"/>
                      <a:gd name="T35" fmla="*/ 79 h 266"/>
                      <a:gd name="T36" fmla="*/ 0 w 192"/>
                      <a:gd name="T37" fmla="*/ 79 h 266"/>
                      <a:gd name="T38" fmla="*/ 0 w 192"/>
                      <a:gd name="T39" fmla="*/ 28 h 266"/>
                      <a:gd name="T40" fmla="*/ 0 w 192"/>
                      <a:gd name="T41" fmla="*/ 25 h 266"/>
                      <a:gd name="T42" fmla="*/ 1 w 192"/>
                      <a:gd name="T43" fmla="*/ 22 h 266"/>
                      <a:gd name="T44" fmla="*/ 1 w 192"/>
                      <a:gd name="T45" fmla="*/ 20 h 266"/>
                      <a:gd name="T46" fmla="*/ 2 w 192"/>
                      <a:gd name="T47" fmla="*/ 18 h 266"/>
                      <a:gd name="T48" fmla="*/ 4 w 192"/>
                      <a:gd name="T49" fmla="*/ 15 h 266"/>
                      <a:gd name="T50" fmla="*/ 5 w 192"/>
                      <a:gd name="T51" fmla="*/ 12 h 266"/>
                      <a:gd name="T52" fmla="*/ 7 w 192"/>
                      <a:gd name="T53" fmla="*/ 10 h 266"/>
                      <a:gd name="T54" fmla="*/ 9 w 192"/>
                      <a:gd name="T55" fmla="*/ 8 h 266"/>
                      <a:gd name="T56" fmla="*/ 11 w 192"/>
                      <a:gd name="T57" fmla="*/ 7 h 266"/>
                      <a:gd name="T58" fmla="*/ 13 w 192"/>
                      <a:gd name="T59" fmla="*/ 5 h 266"/>
                      <a:gd name="T60" fmla="*/ 15 w 192"/>
                      <a:gd name="T61" fmla="*/ 3 h 266"/>
                      <a:gd name="T62" fmla="*/ 18 w 192"/>
                      <a:gd name="T63" fmla="*/ 2 h 266"/>
                      <a:gd name="T64" fmla="*/ 20 w 192"/>
                      <a:gd name="T65" fmla="*/ 1 h 266"/>
                      <a:gd name="T66" fmla="*/ 23 w 192"/>
                      <a:gd name="T67" fmla="*/ 1 h 266"/>
                      <a:gd name="T68" fmla="*/ 26 w 192"/>
                      <a:gd name="T69" fmla="*/ 0 h 266"/>
                      <a:gd name="T70" fmla="*/ 29 w 192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6">
                        <a:moveTo>
                          <a:pt x="97" y="0"/>
                        </a:moveTo>
                        <a:lnTo>
                          <a:pt x="107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0" y="17"/>
                        </a:lnTo>
                        <a:lnTo>
                          <a:pt x="157" y="22"/>
                        </a:lnTo>
                        <a:lnTo>
                          <a:pt x="164" y="28"/>
                        </a:lnTo>
                        <a:lnTo>
                          <a:pt x="170" y="34"/>
                        </a:lnTo>
                        <a:lnTo>
                          <a:pt x="176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8" y="67"/>
                        </a:lnTo>
                        <a:lnTo>
                          <a:pt x="190" y="75"/>
                        </a:lnTo>
                        <a:lnTo>
                          <a:pt x="192" y="85"/>
                        </a:lnTo>
                        <a:lnTo>
                          <a:pt x="192" y="94"/>
                        </a:lnTo>
                        <a:lnTo>
                          <a:pt x="192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9" y="28"/>
                        </a:lnTo>
                        <a:lnTo>
                          <a:pt x="36" y="22"/>
                        </a:lnTo>
                        <a:lnTo>
                          <a:pt x="43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9" y="4"/>
                        </a:lnTo>
                        <a:lnTo>
                          <a:pt x="77" y="2"/>
                        </a:lnTo>
                        <a:lnTo>
                          <a:pt x="88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2" name="Freeform 490"/>
                  <p:cNvSpPr>
                    <a:spLocks noChangeAspect="1"/>
                  </p:cNvSpPr>
                  <p:nvPr/>
                </p:nvSpPr>
                <p:spPr bwMode="auto">
                  <a:xfrm>
                    <a:off x="3833" y="1783"/>
                    <a:ext cx="57" cy="86"/>
                  </a:xfrm>
                  <a:custGeom>
                    <a:avLst/>
                    <a:gdLst>
                      <a:gd name="T0" fmla="*/ 29 w 192"/>
                      <a:gd name="T1" fmla="*/ 0 h 267"/>
                      <a:gd name="T2" fmla="*/ 32 w 192"/>
                      <a:gd name="T3" fmla="*/ 0 h 267"/>
                      <a:gd name="T4" fmla="*/ 34 w 192"/>
                      <a:gd name="T5" fmla="*/ 0 h 267"/>
                      <a:gd name="T6" fmla="*/ 37 w 192"/>
                      <a:gd name="T7" fmla="*/ 1 h 267"/>
                      <a:gd name="T8" fmla="*/ 40 w 192"/>
                      <a:gd name="T9" fmla="*/ 2 h 267"/>
                      <a:gd name="T10" fmla="*/ 42 w 192"/>
                      <a:gd name="T11" fmla="*/ 4 h 267"/>
                      <a:gd name="T12" fmla="*/ 45 w 192"/>
                      <a:gd name="T13" fmla="*/ 5 h 267"/>
                      <a:gd name="T14" fmla="*/ 47 w 192"/>
                      <a:gd name="T15" fmla="*/ 7 h 267"/>
                      <a:gd name="T16" fmla="*/ 49 w 192"/>
                      <a:gd name="T17" fmla="*/ 9 h 267"/>
                      <a:gd name="T18" fmla="*/ 50 w 192"/>
                      <a:gd name="T19" fmla="*/ 11 h 267"/>
                      <a:gd name="T20" fmla="*/ 52 w 192"/>
                      <a:gd name="T21" fmla="*/ 14 h 267"/>
                      <a:gd name="T22" fmla="*/ 53 w 192"/>
                      <a:gd name="T23" fmla="*/ 16 h 267"/>
                      <a:gd name="T24" fmla="*/ 55 w 192"/>
                      <a:gd name="T25" fmla="*/ 19 h 267"/>
                      <a:gd name="T26" fmla="*/ 56 w 192"/>
                      <a:gd name="T27" fmla="*/ 22 h 267"/>
                      <a:gd name="T28" fmla="*/ 56 w 192"/>
                      <a:gd name="T29" fmla="*/ 25 h 267"/>
                      <a:gd name="T30" fmla="*/ 57 w 192"/>
                      <a:gd name="T31" fmla="*/ 28 h 267"/>
                      <a:gd name="T32" fmla="*/ 57 w 192"/>
                      <a:gd name="T33" fmla="*/ 31 h 267"/>
                      <a:gd name="T34" fmla="*/ 57 w 192"/>
                      <a:gd name="T35" fmla="*/ 86 h 267"/>
                      <a:gd name="T36" fmla="*/ 0 w 192"/>
                      <a:gd name="T37" fmla="*/ 86 h 267"/>
                      <a:gd name="T38" fmla="*/ 0 w 192"/>
                      <a:gd name="T39" fmla="*/ 31 h 267"/>
                      <a:gd name="T40" fmla="*/ 0 w 192"/>
                      <a:gd name="T41" fmla="*/ 28 h 267"/>
                      <a:gd name="T42" fmla="*/ 1 w 192"/>
                      <a:gd name="T43" fmla="*/ 25 h 267"/>
                      <a:gd name="T44" fmla="*/ 1 w 192"/>
                      <a:gd name="T45" fmla="*/ 22 h 267"/>
                      <a:gd name="T46" fmla="*/ 2 w 192"/>
                      <a:gd name="T47" fmla="*/ 19 h 267"/>
                      <a:gd name="T48" fmla="*/ 4 w 192"/>
                      <a:gd name="T49" fmla="*/ 16 h 267"/>
                      <a:gd name="T50" fmla="*/ 5 w 192"/>
                      <a:gd name="T51" fmla="*/ 14 h 267"/>
                      <a:gd name="T52" fmla="*/ 7 w 192"/>
                      <a:gd name="T53" fmla="*/ 11 h 267"/>
                      <a:gd name="T54" fmla="*/ 9 w 192"/>
                      <a:gd name="T55" fmla="*/ 9 h 267"/>
                      <a:gd name="T56" fmla="*/ 11 w 192"/>
                      <a:gd name="T57" fmla="*/ 7 h 267"/>
                      <a:gd name="T58" fmla="*/ 13 w 192"/>
                      <a:gd name="T59" fmla="*/ 5 h 267"/>
                      <a:gd name="T60" fmla="*/ 15 w 192"/>
                      <a:gd name="T61" fmla="*/ 4 h 267"/>
                      <a:gd name="T62" fmla="*/ 18 w 192"/>
                      <a:gd name="T63" fmla="*/ 2 h 267"/>
                      <a:gd name="T64" fmla="*/ 20 w 192"/>
                      <a:gd name="T65" fmla="*/ 1 h 267"/>
                      <a:gd name="T66" fmla="*/ 23 w 192"/>
                      <a:gd name="T67" fmla="*/ 0 h 267"/>
                      <a:gd name="T68" fmla="*/ 26 w 192"/>
                      <a:gd name="T69" fmla="*/ 0 h 267"/>
                      <a:gd name="T70" fmla="*/ 29 w 192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7">
                        <a:moveTo>
                          <a:pt x="97" y="0"/>
                        </a:moveTo>
                        <a:lnTo>
                          <a:pt x="107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0" y="16"/>
                        </a:lnTo>
                        <a:lnTo>
                          <a:pt x="157" y="21"/>
                        </a:lnTo>
                        <a:lnTo>
                          <a:pt x="164" y="27"/>
                        </a:lnTo>
                        <a:lnTo>
                          <a:pt x="170" y="35"/>
                        </a:lnTo>
                        <a:lnTo>
                          <a:pt x="176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8" y="67"/>
                        </a:lnTo>
                        <a:lnTo>
                          <a:pt x="190" y="77"/>
                        </a:lnTo>
                        <a:lnTo>
                          <a:pt x="192" y="86"/>
                        </a:lnTo>
                        <a:lnTo>
                          <a:pt x="192" y="96"/>
                        </a:lnTo>
                        <a:lnTo>
                          <a:pt x="192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9" y="27"/>
                        </a:lnTo>
                        <a:lnTo>
                          <a:pt x="36" y="21"/>
                        </a:lnTo>
                        <a:lnTo>
                          <a:pt x="43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9" y="4"/>
                        </a:lnTo>
                        <a:lnTo>
                          <a:pt x="77" y="1"/>
                        </a:lnTo>
                        <a:lnTo>
                          <a:pt x="88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3" name="Freeform 491"/>
                  <p:cNvSpPr>
                    <a:spLocks noChangeAspect="1"/>
                  </p:cNvSpPr>
                  <p:nvPr/>
                </p:nvSpPr>
                <p:spPr bwMode="auto">
                  <a:xfrm>
                    <a:off x="1747" y="1661"/>
                    <a:ext cx="57" cy="79"/>
                  </a:xfrm>
                  <a:custGeom>
                    <a:avLst/>
                    <a:gdLst>
                      <a:gd name="T0" fmla="*/ 28 w 192"/>
                      <a:gd name="T1" fmla="*/ 0 h 266"/>
                      <a:gd name="T2" fmla="*/ 31 w 192"/>
                      <a:gd name="T3" fmla="*/ 0 h 266"/>
                      <a:gd name="T4" fmla="*/ 34 w 192"/>
                      <a:gd name="T5" fmla="*/ 1 h 266"/>
                      <a:gd name="T6" fmla="*/ 37 w 192"/>
                      <a:gd name="T7" fmla="*/ 1 h 266"/>
                      <a:gd name="T8" fmla="*/ 39 w 192"/>
                      <a:gd name="T9" fmla="*/ 2 h 266"/>
                      <a:gd name="T10" fmla="*/ 42 w 192"/>
                      <a:gd name="T11" fmla="*/ 3 h 266"/>
                      <a:gd name="T12" fmla="*/ 45 w 192"/>
                      <a:gd name="T13" fmla="*/ 5 h 266"/>
                      <a:gd name="T14" fmla="*/ 47 w 192"/>
                      <a:gd name="T15" fmla="*/ 7 h 266"/>
                      <a:gd name="T16" fmla="*/ 49 w 192"/>
                      <a:gd name="T17" fmla="*/ 8 h 266"/>
                      <a:gd name="T18" fmla="*/ 50 w 192"/>
                      <a:gd name="T19" fmla="*/ 10 h 266"/>
                      <a:gd name="T20" fmla="*/ 52 w 192"/>
                      <a:gd name="T21" fmla="*/ 12 h 266"/>
                      <a:gd name="T22" fmla="*/ 54 w 192"/>
                      <a:gd name="T23" fmla="*/ 15 h 266"/>
                      <a:gd name="T24" fmla="*/ 55 w 192"/>
                      <a:gd name="T25" fmla="*/ 18 h 266"/>
                      <a:gd name="T26" fmla="*/ 56 w 192"/>
                      <a:gd name="T27" fmla="*/ 20 h 266"/>
                      <a:gd name="T28" fmla="*/ 56 w 192"/>
                      <a:gd name="T29" fmla="*/ 22 h 266"/>
                      <a:gd name="T30" fmla="*/ 57 w 192"/>
                      <a:gd name="T31" fmla="*/ 25 h 266"/>
                      <a:gd name="T32" fmla="*/ 57 w 192"/>
                      <a:gd name="T33" fmla="*/ 28 h 266"/>
                      <a:gd name="T34" fmla="*/ 57 w 192"/>
                      <a:gd name="T35" fmla="*/ 79 h 266"/>
                      <a:gd name="T36" fmla="*/ 0 w 192"/>
                      <a:gd name="T37" fmla="*/ 79 h 266"/>
                      <a:gd name="T38" fmla="*/ 0 w 192"/>
                      <a:gd name="T39" fmla="*/ 28 h 266"/>
                      <a:gd name="T40" fmla="*/ 1 w 192"/>
                      <a:gd name="T41" fmla="*/ 25 h 266"/>
                      <a:gd name="T42" fmla="*/ 1 w 192"/>
                      <a:gd name="T43" fmla="*/ 22 h 266"/>
                      <a:gd name="T44" fmla="*/ 1 w 192"/>
                      <a:gd name="T45" fmla="*/ 20 h 266"/>
                      <a:gd name="T46" fmla="*/ 2 w 192"/>
                      <a:gd name="T47" fmla="*/ 18 h 266"/>
                      <a:gd name="T48" fmla="*/ 4 w 192"/>
                      <a:gd name="T49" fmla="*/ 15 h 266"/>
                      <a:gd name="T50" fmla="*/ 5 w 192"/>
                      <a:gd name="T51" fmla="*/ 12 h 266"/>
                      <a:gd name="T52" fmla="*/ 7 w 192"/>
                      <a:gd name="T53" fmla="*/ 10 h 266"/>
                      <a:gd name="T54" fmla="*/ 9 w 192"/>
                      <a:gd name="T55" fmla="*/ 8 h 266"/>
                      <a:gd name="T56" fmla="*/ 10 w 192"/>
                      <a:gd name="T57" fmla="*/ 7 h 266"/>
                      <a:gd name="T58" fmla="*/ 13 w 192"/>
                      <a:gd name="T59" fmla="*/ 5 h 266"/>
                      <a:gd name="T60" fmla="*/ 15 w 192"/>
                      <a:gd name="T61" fmla="*/ 3 h 266"/>
                      <a:gd name="T62" fmla="*/ 18 w 192"/>
                      <a:gd name="T63" fmla="*/ 2 h 266"/>
                      <a:gd name="T64" fmla="*/ 20 w 192"/>
                      <a:gd name="T65" fmla="*/ 1 h 266"/>
                      <a:gd name="T66" fmla="*/ 23 w 192"/>
                      <a:gd name="T67" fmla="*/ 1 h 266"/>
                      <a:gd name="T68" fmla="*/ 26 w 192"/>
                      <a:gd name="T69" fmla="*/ 0 h 266"/>
                      <a:gd name="T70" fmla="*/ 28 w 192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6">
                        <a:moveTo>
                          <a:pt x="95" y="0"/>
                        </a:moveTo>
                        <a:lnTo>
                          <a:pt x="106" y="1"/>
                        </a:lnTo>
                        <a:lnTo>
                          <a:pt x="115" y="2"/>
                        </a:lnTo>
                        <a:lnTo>
                          <a:pt x="125" y="4"/>
                        </a:lnTo>
                        <a:lnTo>
                          <a:pt x="133" y="7"/>
                        </a:lnTo>
                        <a:lnTo>
                          <a:pt x="142" y="11"/>
                        </a:lnTo>
                        <a:lnTo>
                          <a:pt x="150" y="17"/>
                        </a:lnTo>
                        <a:lnTo>
                          <a:pt x="157" y="22"/>
                        </a:lnTo>
                        <a:lnTo>
                          <a:pt x="164" y="28"/>
                        </a:lnTo>
                        <a:lnTo>
                          <a:pt x="170" y="34"/>
                        </a:lnTo>
                        <a:lnTo>
                          <a:pt x="176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0" y="75"/>
                        </a:lnTo>
                        <a:lnTo>
                          <a:pt x="192" y="85"/>
                        </a:lnTo>
                        <a:lnTo>
                          <a:pt x="192" y="94"/>
                        </a:lnTo>
                        <a:lnTo>
                          <a:pt x="192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2" y="85"/>
                        </a:lnTo>
                        <a:lnTo>
                          <a:pt x="3" y="75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3" y="34"/>
                        </a:lnTo>
                        <a:lnTo>
                          <a:pt x="29" y="28"/>
                        </a:lnTo>
                        <a:lnTo>
                          <a:pt x="35" y="22"/>
                        </a:lnTo>
                        <a:lnTo>
                          <a:pt x="43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6" y="2"/>
                        </a:lnTo>
                        <a:lnTo>
                          <a:pt x="86" y="1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4" name="Freeform 492"/>
                  <p:cNvSpPr>
                    <a:spLocks noChangeAspect="1"/>
                  </p:cNvSpPr>
                  <p:nvPr/>
                </p:nvSpPr>
                <p:spPr bwMode="auto">
                  <a:xfrm>
                    <a:off x="1747" y="1783"/>
                    <a:ext cx="57" cy="86"/>
                  </a:xfrm>
                  <a:custGeom>
                    <a:avLst/>
                    <a:gdLst>
                      <a:gd name="T0" fmla="*/ 28 w 192"/>
                      <a:gd name="T1" fmla="*/ 0 h 267"/>
                      <a:gd name="T2" fmla="*/ 31 w 192"/>
                      <a:gd name="T3" fmla="*/ 0 h 267"/>
                      <a:gd name="T4" fmla="*/ 34 w 192"/>
                      <a:gd name="T5" fmla="*/ 0 h 267"/>
                      <a:gd name="T6" fmla="*/ 37 w 192"/>
                      <a:gd name="T7" fmla="*/ 1 h 267"/>
                      <a:gd name="T8" fmla="*/ 39 w 192"/>
                      <a:gd name="T9" fmla="*/ 2 h 267"/>
                      <a:gd name="T10" fmla="*/ 42 w 192"/>
                      <a:gd name="T11" fmla="*/ 4 h 267"/>
                      <a:gd name="T12" fmla="*/ 45 w 192"/>
                      <a:gd name="T13" fmla="*/ 5 h 267"/>
                      <a:gd name="T14" fmla="*/ 47 w 192"/>
                      <a:gd name="T15" fmla="*/ 7 h 267"/>
                      <a:gd name="T16" fmla="*/ 49 w 192"/>
                      <a:gd name="T17" fmla="*/ 9 h 267"/>
                      <a:gd name="T18" fmla="*/ 50 w 192"/>
                      <a:gd name="T19" fmla="*/ 11 h 267"/>
                      <a:gd name="T20" fmla="*/ 52 w 192"/>
                      <a:gd name="T21" fmla="*/ 14 h 267"/>
                      <a:gd name="T22" fmla="*/ 54 w 192"/>
                      <a:gd name="T23" fmla="*/ 16 h 267"/>
                      <a:gd name="T24" fmla="*/ 55 w 192"/>
                      <a:gd name="T25" fmla="*/ 19 h 267"/>
                      <a:gd name="T26" fmla="*/ 56 w 192"/>
                      <a:gd name="T27" fmla="*/ 22 h 267"/>
                      <a:gd name="T28" fmla="*/ 56 w 192"/>
                      <a:gd name="T29" fmla="*/ 25 h 267"/>
                      <a:gd name="T30" fmla="*/ 57 w 192"/>
                      <a:gd name="T31" fmla="*/ 28 h 267"/>
                      <a:gd name="T32" fmla="*/ 57 w 192"/>
                      <a:gd name="T33" fmla="*/ 31 h 267"/>
                      <a:gd name="T34" fmla="*/ 57 w 192"/>
                      <a:gd name="T35" fmla="*/ 86 h 267"/>
                      <a:gd name="T36" fmla="*/ 0 w 192"/>
                      <a:gd name="T37" fmla="*/ 86 h 267"/>
                      <a:gd name="T38" fmla="*/ 0 w 192"/>
                      <a:gd name="T39" fmla="*/ 31 h 267"/>
                      <a:gd name="T40" fmla="*/ 1 w 192"/>
                      <a:gd name="T41" fmla="*/ 28 h 267"/>
                      <a:gd name="T42" fmla="*/ 1 w 192"/>
                      <a:gd name="T43" fmla="*/ 25 h 267"/>
                      <a:gd name="T44" fmla="*/ 1 w 192"/>
                      <a:gd name="T45" fmla="*/ 22 h 267"/>
                      <a:gd name="T46" fmla="*/ 2 w 192"/>
                      <a:gd name="T47" fmla="*/ 19 h 267"/>
                      <a:gd name="T48" fmla="*/ 4 w 192"/>
                      <a:gd name="T49" fmla="*/ 16 h 267"/>
                      <a:gd name="T50" fmla="*/ 5 w 192"/>
                      <a:gd name="T51" fmla="*/ 14 h 267"/>
                      <a:gd name="T52" fmla="*/ 7 w 192"/>
                      <a:gd name="T53" fmla="*/ 11 h 267"/>
                      <a:gd name="T54" fmla="*/ 9 w 192"/>
                      <a:gd name="T55" fmla="*/ 9 h 267"/>
                      <a:gd name="T56" fmla="*/ 10 w 192"/>
                      <a:gd name="T57" fmla="*/ 7 h 267"/>
                      <a:gd name="T58" fmla="*/ 13 w 192"/>
                      <a:gd name="T59" fmla="*/ 5 h 267"/>
                      <a:gd name="T60" fmla="*/ 15 w 192"/>
                      <a:gd name="T61" fmla="*/ 4 h 267"/>
                      <a:gd name="T62" fmla="*/ 18 w 192"/>
                      <a:gd name="T63" fmla="*/ 2 h 267"/>
                      <a:gd name="T64" fmla="*/ 20 w 192"/>
                      <a:gd name="T65" fmla="*/ 1 h 267"/>
                      <a:gd name="T66" fmla="*/ 23 w 192"/>
                      <a:gd name="T67" fmla="*/ 0 h 267"/>
                      <a:gd name="T68" fmla="*/ 26 w 192"/>
                      <a:gd name="T69" fmla="*/ 0 h 267"/>
                      <a:gd name="T70" fmla="*/ 28 w 192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7">
                        <a:moveTo>
                          <a:pt x="95" y="0"/>
                        </a:moveTo>
                        <a:lnTo>
                          <a:pt x="106" y="0"/>
                        </a:lnTo>
                        <a:lnTo>
                          <a:pt x="115" y="1"/>
                        </a:lnTo>
                        <a:lnTo>
                          <a:pt x="125" y="4"/>
                        </a:lnTo>
                        <a:lnTo>
                          <a:pt x="133" y="7"/>
                        </a:lnTo>
                        <a:lnTo>
                          <a:pt x="142" y="11"/>
                        </a:lnTo>
                        <a:lnTo>
                          <a:pt x="150" y="16"/>
                        </a:lnTo>
                        <a:lnTo>
                          <a:pt x="157" y="21"/>
                        </a:lnTo>
                        <a:lnTo>
                          <a:pt x="164" y="27"/>
                        </a:lnTo>
                        <a:lnTo>
                          <a:pt x="170" y="35"/>
                        </a:lnTo>
                        <a:lnTo>
                          <a:pt x="176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0" y="77"/>
                        </a:lnTo>
                        <a:lnTo>
                          <a:pt x="192" y="86"/>
                        </a:lnTo>
                        <a:lnTo>
                          <a:pt x="192" y="96"/>
                        </a:lnTo>
                        <a:lnTo>
                          <a:pt x="192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2" y="86"/>
                        </a:lnTo>
                        <a:lnTo>
                          <a:pt x="3" y="77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3" y="35"/>
                        </a:lnTo>
                        <a:lnTo>
                          <a:pt x="29" y="27"/>
                        </a:lnTo>
                        <a:lnTo>
                          <a:pt x="35" y="21"/>
                        </a:lnTo>
                        <a:lnTo>
                          <a:pt x="43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6" y="1"/>
                        </a:lnTo>
                        <a:lnTo>
                          <a:pt x="86" y="0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5" name="Freeform 493"/>
                  <p:cNvSpPr>
                    <a:spLocks noChangeAspect="1"/>
                  </p:cNvSpPr>
                  <p:nvPr/>
                </p:nvSpPr>
                <p:spPr bwMode="auto">
                  <a:xfrm>
                    <a:off x="4477" y="1661"/>
                    <a:ext cx="57" cy="79"/>
                  </a:xfrm>
                  <a:custGeom>
                    <a:avLst/>
                    <a:gdLst>
                      <a:gd name="T0" fmla="*/ 28 w 192"/>
                      <a:gd name="T1" fmla="*/ 0 h 266"/>
                      <a:gd name="T2" fmla="*/ 31 w 192"/>
                      <a:gd name="T3" fmla="*/ 0 h 266"/>
                      <a:gd name="T4" fmla="*/ 34 w 192"/>
                      <a:gd name="T5" fmla="*/ 1 h 266"/>
                      <a:gd name="T6" fmla="*/ 37 w 192"/>
                      <a:gd name="T7" fmla="*/ 1 h 266"/>
                      <a:gd name="T8" fmla="*/ 39 w 192"/>
                      <a:gd name="T9" fmla="*/ 2 h 266"/>
                      <a:gd name="T10" fmla="*/ 42 w 192"/>
                      <a:gd name="T11" fmla="*/ 3 h 266"/>
                      <a:gd name="T12" fmla="*/ 44 w 192"/>
                      <a:gd name="T13" fmla="*/ 5 h 266"/>
                      <a:gd name="T14" fmla="*/ 47 w 192"/>
                      <a:gd name="T15" fmla="*/ 7 h 266"/>
                      <a:gd name="T16" fmla="*/ 48 w 192"/>
                      <a:gd name="T17" fmla="*/ 8 h 266"/>
                      <a:gd name="T18" fmla="*/ 50 w 192"/>
                      <a:gd name="T19" fmla="*/ 10 h 266"/>
                      <a:gd name="T20" fmla="*/ 52 w 192"/>
                      <a:gd name="T21" fmla="*/ 12 h 266"/>
                      <a:gd name="T22" fmla="*/ 53 w 192"/>
                      <a:gd name="T23" fmla="*/ 15 h 266"/>
                      <a:gd name="T24" fmla="*/ 55 w 192"/>
                      <a:gd name="T25" fmla="*/ 18 h 266"/>
                      <a:gd name="T26" fmla="*/ 56 w 192"/>
                      <a:gd name="T27" fmla="*/ 20 h 266"/>
                      <a:gd name="T28" fmla="*/ 56 w 192"/>
                      <a:gd name="T29" fmla="*/ 22 h 266"/>
                      <a:gd name="T30" fmla="*/ 56 w 192"/>
                      <a:gd name="T31" fmla="*/ 25 h 266"/>
                      <a:gd name="T32" fmla="*/ 57 w 192"/>
                      <a:gd name="T33" fmla="*/ 28 h 266"/>
                      <a:gd name="T34" fmla="*/ 57 w 192"/>
                      <a:gd name="T35" fmla="*/ 79 h 266"/>
                      <a:gd name="T36" fmla="*/ 0 w 192"/>
                      <a:gd name="T37" fmla="*/ 79 h 266"/>
                      <a:gd name="T38" fmla="*/ 0 w 192"/>
                      <a:gd name="T39" fmla="*/ 28 h 266"/>
                      <a:gd name="T40" fmla="*/ 0 w 192"/>
                      <a:gd name="T41" fmla="*/ 25 h 266"/>
                      <a:gd name="T42" fmla="*/ 1 w 192"/>
                      <a:gd name="T43" fmla="*/ 22 h 266"/>
                      <a:gd name="T44" fmla="*/ 1 w 192"/>
                      <a:gd name="T45" fmla="*/ 20 h 266"/>
                      <a:gd name="T46" fmla="*/ 2 w 192"/>
                      <a:gd name="T47" fmla="*/ 18 h 266"/>
                      <a:gd name="T48" fmla="*/ 3 w 192"/>
                      <a:gd name="T49" fmla="*/ 15 h 266"/>
                      <a:gd name="T50" fmla="*/ 5 w 192"/>
                      <a:gd name="T51" fmla="*/ 12 h 266"/>
                      <a:gd name="T52" fmla="*/ 7 w 192"/>
                      <a:gd name="T53" fmla="*/ 10 h 266"/>
                      <a:gd name="T54" fmla="*/ 8 w 192"/>
                      <a:gd name="T55" fmla="*/ 8 h 266"/>
                      <a:gd name="T56" fmla="*/ 10 w 192"/>
                      <a:gd name="T57" fmla="*/ 7 h 266"/>
                      <a:gd name="T58" fmla="*/ 12 w 192"/>
                      <a:gd name="T59" fmla="*/ 5 h 266"/>
                      <a:gd name="T60" fmla="*/ 15 w 192"/>
                      <a:gd name="T61" fmla="*/ 3 h 266"/>
                      <a:gd name="T62" fmla="*/ 17 w 192"/>
                      <a:gd name="T63" fmla="*/ 2 h 266"/>
                      <a:gd name="T64" fmla="*/ 20 w 192"/>
                      <a:gd name="T65" fmla="*/ 1 h 266"/>
                      <a:gd name="T66" fmla="*/ 23 w 192"/>
                      <a:gd name="T67" fmla="*/ 1 h 266"/>
                      <a:gd name="T68" fmla="*/ 25 w 192"/>
                      <a:gd name="T69" fmla="*/ 0 h 266"/>
                      <a:gd name="T70" fmla="*/ 28 w 192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6">
                        <a:moveTo>
                          <a:pt x="95" y="0"/>
                        </a:moveTo>
                        <a:lnTo>
                          <a:pt x="104" y="1"/>
                        </a:lnTo>
                        <a:lnTo>
                          <a:pt x="115" y="2"/>
                        </a:lnTo>
                        <a:lnTo>
                          <a:pt x="123" y="4"/>
                        </a:lnTo>
                        <a:lnTo>
                          <a:pt x="133" y="7"/>
                        </a:lnTo>
                        <a:lnTo>
                          <a:pt x="141" y="11"/>
                        </a:lnTo>
                        <a:lnTo>
                          <a:pt x="148" y="17"/>
                        </a:lnTo>
                        <a:lnTo>
                          <a:pt x="157" y="22"/>
                        </a:lnTo>
                        <a:lnTo>
                          <a:pt x="163" y="28"/>
                        </a:lnTo>
                        <a:lnTo>
                          <a:pt x="169" y="34"/>
                        </a:lnTo>
                        <a:lnTo>
                          <a:pt x="175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89" y="75"/>
                        </a:lnTo>
                        <a:lnTo>
                          <a:pt x="190" y="85"/>
                        </a:lnTo>
                        <a:lnTo>
                          <a:pt x="192" y="94"/>
                        </a:lnTo>
                        <a:lnTo>
                          <a:pt x="192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4"/>
                        </a:lnTo>
                        <a:lnTo>
                          <a:pt x="27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49" y="11"/>
                        </a:lnTo>
                        <a:lnTo>
                          <a:pt x="58" y="7"/>
                        </a:lnTo>
                        <a:lnTo>
                          <a:pt x="66" y="4"/>
                        </a:lnTo>
                        <a:lnTo>
                          <a:pt x="76" y="2"/>
                        </a:lnTo>
                        <a:lnTo>
                          <a:pt x="85" y="1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6" name="Freeform 494"/>
                  <p:cNvSpPr>
                    <a:spLocks noChangeAspect="1"/>
                  </p:cNvSpPr>
                  <p:nvPr/>
                </p:nvSpPr>
                <p:spPr bwMode="auto">
                  <a:xfrm>
                    <a:off x="4477" y="1783"/>
                    <a:ext cx="57" cy="86"/>
                  </a:xfrm>
                  <a:custGeom>
                    <a:avLst/>
                    <a:gdLst>
                      <a:gd name="T0" fmla="*/ 28 w 192"/>
                      <a:gd name="T1" fmla="*/ 0 h 267"/>
                      <a:gd name="T2" fmla="*/ 31 w 192"/>
                      <a:gd name="T3" fmla="*/ 0 h 267"/>
                      <a:gd name="T4" fmla="*/ 34 w 192"/>
                      <a:gd name="T5" fmla="*/ 0 h 267"/>
                      <a:gd name="T6" fmla="*/ 37 w 192"/>
                      <a:gd name="T7" fmla="*/ 1 h 267"/>
                      <a:gd name="T8" fmla="*/ 39 w 192"/>
                      <a:gd name="T9" fmla="*/ 2 h 267"/>
                      <a:gd name="T10" fmla="*/ 42 w 192"/>
                      <a:gd name="T11" fmla="*/ 4 h 267"/>
                      <a:gd name="T12" fmla="*/ 44 w 192"/>
                      <a:gd name="T13" fmla="*/ 5 h 267"/>
                      <a:gd name="T14" fmla="*/ 47 w 192"/>
                      <a:gd name="T15" fmla="*/ 7 h 267"/>
                      <a:gd name="T16" fmla="*/ 48 w 192"/>
                      <a:gd name="T17" fmla="*/ 9 h 267"/>
                      <a:gd name="T18" fmla="*/ 50 w 192"/>
                      <a:gd name="T19" fmla="*/ 11 h 267"/>
                      <a:gd name="T20" fmla="*/ 52 w 192"/>
                      <a:gd name="T21" fmla="*/ 14 h 267"/>
                      <a:gd name="T22" fmla="*/ 53 w 192"/>
                      <a:gd name="T23" fmla="*/ 16 h 267"/>
                      <a:gd name="T24" fmla="*/ 55 w 192"/>
                      <a:gd name="T25" fmla="*/ 19 h 267"/>
                      <a:gd name="T26" fmla="*/ 56 w 192"/>
                      <a:gd name="T27" fmla="*/ 22 h 267"/>
                      <a:gd name="T28" fmla="*/ 56 w 192"/>
                      <a:gd name="T29" fmla="*/ 25 h 267"/>
                      <a:gd name="T30" fmla="*/ 56 w 192"/>
                      <a:gd name="T31" fmla="*/ 28 h 267"/>
                      <a:gd name="T32" fmla="*/ 57 w 192"/>
                      <a:gd name="T33" fmla="*/ 31 h 267"/>
                      <a:gd name="T34" fmla="*/ 57 w 192"/>
                      <a:gd name="T35" fmla="*/ 86 h 267"/>
                      <a:gd name="T36" fmla="*/ 0 w 192"/>
                      <a:gd name="T37" fmla="*/ 86 h 267"/>
                      <a:gd name="T38" fmla="*/ 0 w 192"/>
                      <a:gd name="T39" fmla="*/ 31 h 267"/>
                      <a:gd name="T40" fmla="*/ 0 w 192"/>
                      <a:gd name="T41" fmla="*/ 28 h 267"/>
                      <a:gd name="T42" fmla="*/ 1 w 192"/>
                      <a:gd name="T43" fmla="*/ 25 h 267"/>
                      <a:gd name="T44" fmla="*/ 1 w 192"/>
                      <a:gd name="T45" fmla="*/ 22 h 267"/>
                      <a:gd name="T46" fmla="*/ 2 w 192"/>
                      <a:gd name="T47" fmla="*/ 19 h 267"/>
                      <a:gd name="T48" fmla="*/ 3 w 192"/>
                      <a:gd name="T49" fmla="*/ 16 h 267"/>
                      <a:gd name="T50" fmla="*/ 5 w 192"/>
                      <a:gd name="T51" fmla="*/ 14 h 267"/>
                      <a:gd name="T52" fmla="*/ 7 w 192"/>
                      <a:gd name="T53" fmla="*/ 11 h 267"/>
                      <a:gd name="T54" fmla="*/ 8 w 192"/>
                      <a:gd name="T55" fmla="*/ 9 h 267"/>
                      <a:gd name="T56" fmla="*/ 10 w 192"/>
                      <a:gd name="T57" fmla="*/ 7 h 267"/>
                      <a:gd name="T58" fmla="*/ 12 w 192"/>
                      <a:gd name="T59" fmla="*/ 5 h 267"/>
                      <a:gd name="T60" fmla="*/ 15 w 192"/>
                      <a:gd name="T61" fmla="*/ 4 h 267"/>
                      <a:gd name="T62" fmla="*/ 17 w 192"/>
                      <a:gd name="T63" fmla="*/ 2 h 267"/>
                      <a:gd name="T64" fmla="*/ 20 w 192"/>
                      <a:gd name="T65" fmla="*/ 1 h 267"/>
                      <a:gd name="T66" fmla="*/ 23 w 192"/>
                      <a:gd name="T67" fmla="*/ 0 h 267"/>
                      <a:gd name="T68" fmla="*/ 25 w 192"/>
                      <a:gd name="T69" fmla="*/ 0 h 267"/>
                      <a:gd name="T70" fmla="*/ 28 w 192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7">
                        <a:moveTo>
                          <a:pt x="95" y="0"/>
                        </a:moveTo>
                        <a:lnTo>
                          <a:pt x="104" y="0"/>
                        </a:lnTo>
                        <a:lnTo>
                          <a:pt x="115" y="1"/>
                        </a:lnTo>
                        <a:lnTo>
                          <a:pt x="123" y="4"/>
                        </a:lnTo>
                        <a:lnTo>
                          <a:pt x="133" y="7"/>
                        </a:lnTo>
                        <a:lnTo>
                          <a:pt x="141" y="11"/>
                        </a:lnTo>
                        <a:lnTo>
                          <a:pt x="148" y="16"/>
                        </a:lnTo>
                        <a:lnTo>
                          <a:pt x="157" y="21"/>
                        </a:lnTo>
                        <a:lnTo>
                          <a:pt x="163" y="27"/>
                        </a:lnTo>
                        <a:lnTo>
                          <a:pt x="169" y="35"/>
                        </a:lnTo>
                        <a:lnTo>
                          <a:pt x="175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89" y="77"/>
                        </a:lnTo>
                        <a:lnTo>
                          <a:pt x="190" y="86"/>
                        </a:lnTo>
                        <a:lnTo>
                          <a:pt x="192" y="96"/>
                        </a:lnTo>
                        <a:lnTo>
                          <a:pt x="192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5"/>
                        </a:lnTo>
                        <a:lnTo>
                          <a:pt x="27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49" y="11"/>
                        </a:lnTo>
                        <a:lnTo>
                          <a:pt x="58" y="7"/>
                        </a:lnTo>
                        <a:lnTo>
                          <a:pt x="66" y="4"/>
                        </a:lnTo>
                        <a:lnTo>
                          <a:pt x="76" y="1"/>
                        </a:lnTo>
                        <a:lnTo>
                          <a:pt x="85" y="0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7" name="Freeform 495"/>
                  <p:cNvSpPr>
                    <a:spLocks noChangeAspect="1"/>
                  </p:cNvSpPr>
                  <p:nvPr/>
                </p:nvSpPr>
                <p:spPr bwMode="auto">
                  <a:xfrm>
                    <a:off x="1211" y="1661"/>
                    <a:ext cx="57" cy="79"/>
                  </a:xfrm>
                  <a:custGeom>
                    <a:avLst/>
                    <a:gdLst>
                      <a:gd name="T0" fmla="*/ 28 w 191"/>
                      <a:gd name="T1" fmla="*/ 0 h 266"/>
                      <a:gd name="T2" fmla="*/ 31 w 191"/>
                      <a:gd name="T3" fmla="*/ 0 h 266"/>
                      <a:gd name="T4" fmla="*/ 34 w 191"/>
                      <a:gd name="T5" fmla="*/ 1 h 266"/>
                      <a:gd name="T6" fmla="*/ 37 w 191"/>
                      <a:gd name="T7" fmla="*/ 1 h 266"/>
                      <a:gd name="T8" fmla="*/ 40 w 191"/>
                      <a:gd name="T9" fmla="*/ 2 h 266"/>
                      <a:gd name="T10" fmla="*/ 42 w 191"/>
                      <a:gd name="T11" fmla="*/ 3 h 266"/>
                      <a:gd name="T12" fmla="*/ 44 w 191"/>
                      <a:gd name="T13" fmla="*/ 5 h 266"/>
                      <a:gd name="T14" fmla="*/ 47 w 191"/>
                      <a:gd name="T15" fmla="*/ 7 h 266"/>
                      <a:gd name="T16" fmla="*/ 49 w 191"/>
                      <a:gd name="T17" fmla="*/ 8 h 266"/>
                      <a:gd name="T18" fmla="*/ 50 w 191"/>
                      <a:gd name="T19" fmla="*/ 10 h 266"/>
                      <a:gd name="T20" fmla="*/ 52 w 191"/>
                      <a:gd name="T21" fmla="*/ 12 h 266"/>
                      <a:gd name="T22" fmla="*/ 54 w 191"/>
                      <a:gd name="T23" fmla="*/ 15 h 266"/>
                      <a:gd name="T24" fmla="*/ 55 w 191"/>
                      <a:gd name="T25" fmla="*/ 18 h 266"/>
                      <a:gd name="T26" fmla="*/ 56 w 191"/>
                      <a:gd name="T27" fmla="*/ 20 h 266"/>
                      <a:gd name="T28" fmla="*/ 56 w 191"/>
                      <a:gd name="T29" fmla="*/ 22 h 266"/>
                      <a:gd name="T30" fmla="*/ 57 w 191"/>
                      <a:gd name="T31" fmla="*/ 25 h 266"/>
                      <a:gd name="T32" fmla="*/ 57 w 191"/>
                      <a:gd name="T33" fmla="*/ 28 h 266"/>
                      <a:gd name="T34" fmla="*/ 57 w 191"/>
                      <a:gd name="T35" fmla="*/ 79 h 266"/>
                      <a:gd name="T36" fmla="*/ 0 w 191"/>
                      <a:gd name="T37" fmla="*/ 79 h 266"/>
                      <a:gd name="T38" fmla="*/ 0 w 191"/>
                      <a:gd name="T39" fmla="*/ 28 h 266"/>
                      <a:gd name="T40" fmla="*/ 0 w 191"/>
                      <a:gd name="T41" fmla="*/ 25 h 266"/>
                      <a:gd name="T42" fmla="*/ 0 w 191"/>
                      <a:gd name="T43" fmla="*/ 22 h 266"/>
                      <a:gd name="T44" fmla="*/ 1 w 191"/>
                      <a:gd name="T45" fmla="*/ 20 h 266"/>
                      <a:gd name="T46" fmla="*/ 2 w 191"/>
                      <a:gd name="T47" fmla="*/ 18 h 266"/>
                      <a:gd name="T48" fmla="*/ 3 w 191"/>
                      <a:gd name="T49" fmla="*/ 15 h 266"/>
                      <a:gd name="T50" fmla="*/ 5 w 191"/>
                      <a:gd name="T51" fmla="*/ 12 h 266"/>
                      <a:gd name="T52" fmla="*/ 6 w 191"/>
                      <a:gd name="T53" fmla="*/ 10 h 266"/>
                      <a:gd name="T54" fmla="*/ 8 w 191"/>
                      <a:gd name="T55" fmla="*/ 8 h 266"/>
                      <a:gd name="T56" fmla="*/ 10 w 191"/>
                      <a:gd name="T57" fmla="*/ 7 h 266"/>
                      <a:gd name="T58" fmla="*/ 13 w 191"/>
                      <a:gd name="T59" fmla="*/ 5 h 266"/>
                      <a:gd name="T60" fmla="*/ 15 w 191"/>
                      <a:gd name="T61" fmla="*/ 3 h 266"/>
                      <a:gd name="T62" fmla="*/ 17 w 191"/>
                      <a:gd name="T63" fmla="*/ 2 h 266"/>
                      <a:gd name="T64" fmla="*/ 20 w 191"/>
                      <a:gd name="T65" fmla="*/ 1 h 266"/>
                      <a:gd name="T66" fmla="*/ 23 w 191"/>
                      <a:gd name="T67" fmla="*/ 1 h 266"/>
                      <a:gd name="T68" fmla="*/ 25 w 191"/>
                      <a:gd name="T69" fmla="*/ 0 h 266"/>
                      <a:gd name="T70" fmla="*/ 28 w 191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1" h="266">
                        <a:moveTo>
                          <a:pt x="95" y="0"/>
                        </a:moveTo>
                        <a:lnTo>
                          <a:pt x="104" y="1"/>
                        </a:lnTo>
                        <a:lnTo>
                          <a:pt x="114" y="2"/>
                        </a:lnTo>
                        <a:lnTo>
                          <a:pt x="123" y="4"/>
                        </a:lnTo>
                        <a:lnTo>
                          <a:pt x="133" y="7"/>
                        </a:lnTo>
                        <a:lnTo>
                          <a:pt x="141" y="11"/>
                        </a:lnTo>
                        <a:lnTo>
                          <a:pt x="148" y="17"/>
                        </a:lnTo>
                        <a:lnTo>
                          <a:pt x="156" y="22"/>
                        </a:lnTo>
                        <a:lnTo>
                          <a:pt x="163" y="28"/>
                        </a:lnTo>
                        <a:lnTo>
                          <a:pt x="169" y="34"/>
                        </a:lnTo>
                        <a:lnTo>
                          <a:pt x="175" y="42"/>
                        </a:lnTo>
                        <a:lnTo>
                          <a:pt x="180" y="50"/>
                        </a:lnTo>
                        <a:lnTo>
                          <a:pt x="183" y="59"/>
                        </a:lnTo>
                        <a:lnTo>
                          <a:pt x="187" y="67"/>
                        </a:lnTo>
                        <a:lnTo>
                          <a:pt x="189" y="75"/>
                        </a:lnTo>
                        <a:lnTo>
                          <a:pt x="190" y="85"/>
                        </a:lnTo>
                        <a:lnTo>
                          <a:pt x="191" y="94"/>
                        </a:lnTo>
                        <a:lnTo>
                          <a:pt x="191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1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1" y="34"/>
                        </a:lnTo>
                        <a:lnTo>
                          <a:pt x="27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49" y="11"/>
                        </a:lnTo>
                        <a:lnTo>
                          <a:pt x="58" y="7"/>
                        </a:lnTo>
                        <a:lnTo>
                          <a:pt x="66" y="4"/>
                        </a:lnTo>
                        <a:lnTo>
                          <a:pt x="76" y="2"/>
                        </a:lnTo>
                        <a:lnTo>
                          <a:pt x="85" y="1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8" name="Freeform 496"/>
                  <p:cNvSpPr>
                    <a:spLocks noChangeAspect="1"/>
                  </p:cNvSpPr>
                  <p:nvPr/>
                </p:nvSpPr>
                <p:spPr bwMode="auto">
                  <a:xfrm>
                    <a:off x="1211" y="1783"/>
                    <a:ext cx="57" cy="86"/>
                  </a:xfrm>
                  <a:custGeom>
                    <a:avLst/>
                    <a:gdLst>
                      <a:gd name="T0" fmla="*/ 28 w 191"/>
                      <a:gd name="T1" fmla="*/ 0 h 267"/>
                      <a:gd name="T2" fmla="*/ 31 w 191"/>
                      <a:gd name="T3" fmla="*/ 0 h 267"/>
                      <a:gd name="T4" fmla="*/ 34 w 191"/>
                      <a:gd name="T5" fmla="*/ 0 h 267"/>
                      <a:gd name="T6" fmla="*/ 37 w 191"/>
                      <a:gd name="T7" fmla="*/ 1 h 267"/>
                      <a:gd name="T8" fmla="*/ 40 w 191"/>
                      <a:gd name="T9" fmla="*/ 2 h 267"/>
                      <a:gd name="T10" fmla="*/ 42 w 191"/>
                      <a:gd name="T11" fmla="*/ 4 h 267"/>
                      <a:gd name="T12" fmla="*/ 44 w 191"/>
                      <a:gd name="T13" fmla="*/ 5 h 267"/>
                      <a:gd name="T14" fmla="*/ 47 w 191"/>
                      <a:gd name="T15" fmla="*/ 7 h 267"/>
                      <a:gd name="T16" fmla="*/ 49 w 191"/>
                      <a:gd name="T17" fmla="*/ 9 h 267"/>
                      <a:gd name="T18" fmla="*/ 50 w 191"/>
                      <a:gd name="T19" fmla="*/ 11 h 267"/>
                      <a:gd name="T20" fmla="*/ 52 w 191"/>
                      <a:gd name="T21" fmla="*/ 14 h 267"/>
                      <a:gd name="T22" fmla="*/ 54 w 191"/>
                      <a:gd name="T23" fmla="*/ 16 h 267"/>
                      <a:gd name="T24" fmla="*/ 55 w 191"/>
                      <a:gd name="T25" fmla="*/ 19 h 267"/>
                      <a:gd name="T26" fmla="*/ 56 w 191"/>
                      <a:gd name="T27" fmla="*/ 22 h 267"/>
                      <a:gd name="T28" fmla="*/ 56 w 191"/>
                      <a:gd name="T29" fmla="*/ 25 h 267"/>
                      <a:gd name="T30" fmla="*/ 57 w 191"/>
                      <a:gd name="T31" fmla="*/ 28 h 267"/>
                      <a:gd name="T32" fmla="*/ 57 w 191"/>
                      <a:gd name="T33" fmla="*/ 31 h 267"/>
                      <a:gd name="T34" fmla="*/ 57 w 191"/>
                      <a:gd name="T35" fmla="*/ 86 h 267"/>
                      <a:gd name="T36" fmla="*/ 0 w 191"/>
                      <a:gd name="T37" fmla="*/ 86 h 267"/>
                      <a:gd name="T38" fmla="*/ 0 w 191"/>
                      <a:gd name="T39" fmla="*/ 31 h 267"/>
                      <a:gd name="T40" fmla="*/ 0 w 191"/>
                      <a:gd name="T41" fmla="*/ 28 h 267"/>
                      <a:gd name="T42" fmla="*/ 0 w 191"/>
                      <a:gd name="T43" fmla="*/ 25 h 267"/>
                      <a:gd name="T44" fmla="*/ 1 w 191"/>
                      <a:gd name="T45" fmla="*/ 22 h 267"/>
                      <a:gd name="T46" fmla="*/ 2 w 191"/>
                      <a:gd name="T47" fmla="*/ 19 h 267"/>
                      <a:gd name="T48" fmla="*/ 3 w 191"/>
                      <a:gd name="T49" fmla="*/ 16 h 267"/>
                      <a:gd name="T50" fmla="*/ 5 w 191"/>
                      <a:gd name="T51" fmla="*/ 14 h 267"/>
                      <a:gd name="T52" fmla="*/ 6 w 191"/>
                      <a:gd name="T53" fmla="*/ 11 h 267"/>
                      <a:gd name="T54" fmla="*/ 8 w 191"/>
                      <a:gd name="T55" fmla="*/ 9 h 267"/>
                      <a:gd name="T56" fmla="*/ 10 w 191"/>
                      <a:gd name="T57" fmla="*/ 7 h 267"/>
                      <a:gd name="T58" fmla="*/ 13 w 191"/>
                      <a:gd name="T59" fmla="*/ 5 h 267"/>
                      <a:gd name="T60" fmla="*/ 15 w 191"/>
                      <a:gd name="T61" fmla="*/ 4 h 267"/>
                      <a:gd name="T62" fmla="*/ 17 w 191"/>
                      <a:gd name="T63" fmla="*/ 2 h 267"/>
                      <a:gd name="T64" fmla="*/ 20 w 191"/>
                      <a:gd name="T65" fmla="*/ 1 h 267"/>
                      <a:gd name="T66" fmla="*/ 23 w 191"/>
                      <a:gd name="T67" fmla="*/ 0 h 267"/>
                      <a:gd name="T68" fmla="*/ 25 w 191"/>
                      <a:gd name="T69" fmla="*/ 0 h 267"/>
                      <a:gd name="T70" fmla="*/ 28 w 191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1" h="267">
                        <a:moveTo>
                          <a:pt x="95" y="0"/>
                        </a:moveTo>
                        <a:lnTo>
                          <a:pt x="104" y="0"/>
                        </a:lnTo>
                        <a:lnTo>
                          <a:pt x="114" y="1"/>
                        </a:lnTo>
                        <a:lnTo>
                          <a:pt x="123" y="4"/>
                        </a:lnTo>
                        <a:lnTo>
                          <a:pt x="133" y="7"/>
                        </a:lnTo>
                        <a:lnTo>
                          <a:pt x="141" y="11"/>
                        </a:lnTo>
                        <a:lnTo>
                          <a:pt x="148" y="16"/>
                        </a:lnTo>
                        <a:lnTo>
                          <a:pt x="156" y="21"/>
                        </a:lnTo>
                        <a:lnTo>
                          <a:pt x="163" y="27"/>
                        </a:lnTo>
                        <a:lnTo>
                          <a:pt x="169" y="35"/>
                        </a:lnTo>
                        <a:lnTo>
                          <a:pt x="175" y="42"/>
                        </a:lnTo>
                        <a:lnTo>
                          <a:pt x="180" y="50"/>
                        </a:lnTo>
                        <a:lnTo>
                          <a:pt x="183" y="59"/>
                        </a:lnTo>
                        <a:lnTo>
                          <a:pt x="187" y="67"/>
                        </a:lnTo>
                        <a:lnTo>
                          <a:pt x="189" y="77"/>
                        </a:lnTo>
                        <a:lnTo>
                          <a:pt x="190" y="86"/>
                        </a:lnTo>
                        <a:lnTo>
                          <a:pt x="191" y="96"/>
                        </a:lnTo>
                        <a:lnTo>
                          <a:pt x="191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1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1" y="35"/>
                        </a:lnTo>
                        <a:lnTo>
                          <a:pt x="27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49" y="11"/>
                        </a:lnTo>
                        <a:lnTo>
                          <a:pt x="58" y="7"/>
                        </a:lnTo>
                        <a:lnTo>
                          <a:pt x="66" y="4"/>
                        </a:lnTo>
                        <a:lnTo>
                          <a:pt x="76" y="1"/>
                        </a:lnTo>
                        <a:lnTo>
                          <a:pt x="85" y="0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9" name="Freeform 497"/>
                  <p:cNvSpPr>
                    <a:spLocks noChangeAspect="1"/>
                  </p:cNvSpPr>
                  <p:nvPr/>
                </p:nvSpPr>
                <p:spPr bwMode="auto">
                  <a:xfrm>
                    <a:off x="3941" y="1661"/>
                    <a:ext cx="57" cy="79"/>
                  </a:xfrm>
                  <a:custGeom>
                    <a:avLst/>
                    <a:gdLst>
                      <a:gd name="T0" fmla="*/ 28 w 193"/>
                      <a:gd name="T1" fmla="*/ 0 h 266"/>
                      <a:gd name="T2" fmla="*/ 31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40 w 193"/>
                      <a:gd name="T9" fmla="*/ 2 h 266"/>
                      <a:gd name="T10" fmla="*/ 42 w 193"/>
                      <a:gd name="T11" fmla="*/ 3 h 266"/>
                      <a:gd name="T12" fmla="*/ 45 w 193"/>
                      <a:gd name="T13" fmla="*/ 5 h 266"/>
                      <a:gd name="T14" fmla="*/ 47 w 193"/>
                      <a:gd name="T15" fmla="*/ 7 h 266"/>
                      <a:gd name="T16" fmla="*/ 48 w 193"/>
                      <a:gd name="T17" fmla="*/ 8 h 266"/>
                      <a:gd name="T18" fmla="*/ 51 w 193"/>
                      <a:gd name="T19" fmla="*/ 10 h 266"/>
                      <a:gd name="T20" fmla="*/ 52 w 193"/>
                      <a:gd name="T21" fmla="*/ 12 h 266"/>
                      <a:gd name="T22" fmla="*/ 53 w 193"/>
                      <a:gd name="T23" fmla="*/ 15 h 266"/>
                      <a:gd name="T24" fmla="*/ 55 w 193"/>
                      <a:gd name="T25" fmla="*/ 18 h 266"/>
                      <a:gd name="T26" fmla="*/ 56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0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4 w 193"/>
                      <a:gd name="T49" fmla="*/ 15 h 266"/>
                      <a:gd name="T50" fmla="*/ 5 w 193"/>
                      <a:gd name="T51" fmla="*/ 12 h 266"/>
                      <a:gd name="T52" fmla="*/ 6 w 193"/>
                      <a:gd name="T53" fmla="*/ 10 h 266"/>
                      <a:gd name="T54" fmla="*/ 9 w 193"/>
                      <a:gd name="T55" fmla="*/ 8 h 266"/>
                      <a:gd name="T56" fmla="*/ 11 w 193"/>
                      <a:gd name="T57" fmla="*/ 7 h 266"/>
                      <a:gd name="T58" fmla="*/ 13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3 w 193"/>
                      <a:gd name="T67" fmla="*/ 1 h 266"/>
                      <a:gd name="T68" fmla="*/ 25 w 193"/>
                      <a:gd name="T69" fmla="*/ 0 h 266"/>
                      <a:gd name="T70" fmla="*/ 28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1" y="17"/>
                        </a:lnTo>
                        <a:lnTo>
                          <a:pt x="158" y="22"/>
                        </a:lnTo>
                        <a:lnTo>
                          <a:pt x="164" y="28"/>
                        </a:lnTo>
                        <a:lnTo>
                          <a:pt x="171" y="34"/>
                        </a:lnTo>
                        <a:lnTo>
                          <a:pt x="177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9" y="67"/>
                        </a:lnTo>
                        <a:lnTo>
                          <a:pt x="191" y="75"/>
                        </a:lnTo>
                        <a:lnTo>
                          <a:pt x="193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1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9" y="28"/>
                        </a:lnTo>
                        <a:lnTo>
                          <a:pt x="36" y="22"/>
                        </a:lnTo>
                        <a:lnTo>
                          <a:pt x="43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9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0" name="Freeform 498"/>
                  <p:cNvSpPr>
                    <a:spLocks noChangeAspect="1"/>
                  </p:cNvSpPr>
                  <p:nvPr/>
                </p:nvSpPr>
                <p:spPr bwMode="auto">
                  <a:xfrm>
                    <a:off x="3941" y="1783"/>
                    <a:ext cx="57" cy="86"/>
                  </a:xfrm>
                  <a:custGeom>
                    <a:avLst/>
                    <a:gdLst>
                      <a:gd name="T0" fmla="*/ 28 w 193"/>
                      <a:gd name="T1" fmla="*/ 0 h 267"/>
                      <a:gd name="T2" fmla="*/ 31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40 w 193"/>
                      <a:gd name="T9" fmla="*/ 2 h 267"/>
                      <a:gd name="T10" fmla="*/ 42 w 193"/>
                      <a:gd name="T11" fmla="*/ 4 h 267"/>
                      <a:gd name="T12" fmla="*/ 45 w 193"/>
                      <a:gd name="T13" fmla="*/ 5 h 267"/>
                      <a:gd name="T14" fmla="*/ 47 w 193"/>
                      <a:gd name="T15" fmla="*/ 7 h 267"/>
                      <a:gd name="T16" fmla="*/ 48 w 193"/>
                      <a:gd name="T17" fmla="*/ 9 h 267"/>
                      <a:gd name="T18" fmla="*/ 51 w 193"/>
                      <a:gd name="T19" fmla="*/ 11 h 267"/>
                      <a:gd name="T20" fmla="*/ 52 w 193"/>
                      <a:gd name="T21" fmla="*/ 14 h 267"/>
                      <a:gd name="T22" fmla="*/ 53 w 193"/>
                      <a:gd name="T23" fmla="*/ 16 h 267"/>
                      <a:gd name="T24" fmla="*/ 55 w 193"/>
                      <a:gd name="T25" fmla="*/ 19 h 267"/>
                      <a:gd name="T26" fmla="*/ 56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0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4 w 193"/>
                      <a:gd name="T49" fmla="*/ 16 h 267"/>
                      <a:gd name="T50" fmla="*/ 5 w 193"/>
                      <a:gd name="T51" fmla="*/ 14 h 267"/>
                      <a:gd name="T52" fmla="*/ 6 w 193"/>
                      <a:gd name="T53" fmla="*/ 11 h 267"/>
                      <a:gd name="T54" fmla="*/ 9 w 193"/>
                      <a:gd name="T55" fmla="*/ 9 h 267"/>
                      <a:gd name="T56" fmla="*/ 11 w 193"/>
                      <a:gd name="T57" fmla="*/ 7 h 267"/>
                      <a:gd name="T58" fmla="*/ 13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3 w 193"/>
                      <a:gd name="T67" fmla="*/ 0 h 267"/>
                      <a:gd name="T68" fmla="*/ 25 w 193"/>
                      <a:gd name="T69" fmla="*/ 0 h 267"/>
                      <a:gd name="T70" fmla="*/ 28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1" y="16"/>
                        </a:lnTo>
                        <a:lnTo>
                          <a:pt x="158" y="21"/>
                        </a:lnTo>
                        <a:lnTo>
                          <a:pt x="164" y="27"/>
                        </a:lnTo>
                        <a:lnTo>
                          <a:pt x="171" y="35"/>
                        </a:lnTo>
                        <a:lnTo>
                          <a:pt x="177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9" y="67"/>
                        </a:lnTo>
                        <a:lnTo>
                          <a:pt x="191" y="77"/>
                        </a:lnTo>
                        <a:lnTo>
                          <a:pt x="193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1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9" y="27"/>
                        </a:lnTo>
                        <a:lnTo>
                          <a:pt x="36" y="21"/>
                        </a:lnTo>
                        <a:lnTo>
                          <a:pt x="43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9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1" name="Freeform 499"/>
                  <p:cNvSpPr>
                    <a:spLocks noChangeAspect="1"/>
                  </p:cNvSpPr>
                  <p:nvPr/>
                </p:nvSpPr>
                <p:spPr bwMode="auto">
                  <a:xfrm>
                    <a:off x="1854" y="1661"/>
                    <a:ext cx="57" cy="79"/>
                  </a:xfrm>
                  <a:custGeom>
                    <a:avLst/>
                    <a:gdLst>
                      <a:gd name="T0" fmla="*/ 28 w 193"/>
                      <a:gd name="T1" fmla="*/ 0 h 266"/>
                      <a:gd name="T2" fmla="*/ 32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40 w 193"/>
                      <a:gd name="T9" fmla="*/ 2 h 266"/>
                      <a:gd name="T10" fmla="*/ 42 w 193"/>
                      <a:gd name="T11" fmla="*/ 3 h 266"/>
                      <a:gd name="T12" fmla="*/ 45 w 193"/>
                      <a:gd name="T13" fmla="*/ 5 h 266"/>
                      <a:gd name="T14" fmla="*/ 47 w 193"/>
                      <a:gd name="T15" fmla="*/ 7 h 266"/>
                      <a:gd name="T16" fmla="*/ 49 w 193"/>
                      <a:gd name="T17" fmla="*/ 8 h 266"/>
                      <a:gd name="T18" fmla="*/ 51 w 193"/>
                      <a:gd name="T19" fmla="*/ 10 h 266"/>
                      <a:gd name="T20" fmla="*/ 52 w 193"/>
                      <a:gd name="T21" fmla="*/ 12 h 266"/>
                      <a:gd name="T22" fmla="*/ 54 w 193"/>
                      <a:gd name="T23" fmla="*/ 15 h 266"/>
                      <a:gd name="T24" fmla="*/ 55 w 193"/>
                      <a:gd name="T25" fmla="*/ 18 h 266"/>
                      <a:gd name="T26" fmla="*/ 56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0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4 w 193"/>
                      <a:gd name="T49" fmla="*/ 15 h 266"/>
                      <a:gd name="T50" fmla="*/ 5 w 193"/>
                      <a:gd name="T51" fmla="*/ 12 h 266"/>
                      <a:gd name="T52" fmla="*/ 6 w 193"/>
                      <a:gd name="T53" fmla="*/ 10 h 266"/>
                      <a:gd name="T54" fmla="*/ 8 w 193"/>
                      <a:gd name="T55" fmla="*/ 8 h 266"/>
                      <a:gd name="T56" fmla="*/ 10 w 193"/>
                      <a:gd name="T57" fmla="*/ 7 h 266"/>
                      <a:gd name="T58" fmla="*/ 13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3 w 193"/>
                      <a:gd name="T67" fmla="*/ 1 h 266"/>
                      <a:gd name="T68" fmla="*/ 26 w 193"/>
                      <a:gd name="T69" fmla="*/ 0 h 266"/>
                      <a:gd name="T70" fmla="*/ 28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7" y="1"/>
                        </a:lnTo>
                        <a:lnTo>
                          <a:pt x="116" y="2"/>
                        </a:lnTo>
                        <a:lnTo>
                          <a:pt x="126" y="4"/>
                        </a:lnTo>
                        <a:lnTo>
                          <a:pt x="134" y="7"/>
                        </a:lnTo>
                        <a:lnTo>
                          <a:pt x="143" y="11"/>
                        </a:lnTo>
                        <a:lnTo>
                          <a:pt x="151" y="17"/>
                        </a:lnTo>
                        <a:lnTo>
                          <a:pt x="158" y="22"/>
                        </a:lnTo>
                        <a:lnTo>
                          <a:pt x="165" y="28"/>
                        </a:lnTo>
                        <a:lnTo>
                          <a:pt x="171" y="34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1" y="75"/>
                        </a:lnTo>
                        <a:lnTo>
                          <a:pt x="193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1" y="75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6" y="42"/>
                        </a:lnTo>
                        <a:lnTo>
                          <a:pt x="21" y="34"/>
                        </a:lnTo>
                        <a:lnTo>
                          <a:pt x="28" y="28"/>
                        </a:lnTo>
                        <a:lnTo>
                          <a:pt x="35" y="22"/>
                        </a:lnTo>
                        <a:lnTo>
                          <a:pt x="43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7" y="2"/>
                        </a:lnTo>
                        <a:lnTo>
                          <a:pt x="87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2" name="Freeform 500"/>
                  <p:cNvSpPr>
                    <a:spLocks noChangeAspect="1"/>
                  </p:cNvSpPr>
                  <p:nvPr/>
                </p:nvSpPr>
                <p:spPr bwMode="auto">
                  <a:xfrm>
                    <a:off x="1854" y="1783"/>
                    <a:ext cx="57" cy="86"/>
                  </a:xfrm>
                  <a:custGeom>
                    <a:avLst/>
                    <a:gdLst>
                      <a:gd name="T0" fmla="*/ 28 w 193"/>
                      <a:gd name="T1" fmla="*/ 0 h 267"/>
                      <a:gd name="T2" fmla="*/ 32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40 w 193"/>
                      <a:gd name="T9" fmla="*/ 2 h 267"/>
                      <a:gd name="T10" fmla="*/ 42 w 193"/>
                      <a:gd name="T11" fmla="*/ 4 h 267"/>
                      <a:gd name="T12" fmla="*/ 45 w 193"/>
                      <a:gd name="T13" fmla="*/ 5 h 267"/>
                      <a:gd name="T14" fmla="*/ 47 w 193"/>
                      <a:gd name="T15" fmla="*/ 7 h 267"/>
                      <a:gd name="T16" fmla="*/ 49 w 193"/>
                      <a:gd name="T17" fmla="*/ 9 h 267"/>
                      <a:gd name="T18" fmla="*/ 51 w 193"/>
                      <a:gd name="T19" fmla="*/ 11 h 267"/>
                      <a:gd name="T20" fmla="*/ 52 w 193"/>
                      <a:gd name="T21" fmla="*/ 14 h 267"/>
                      <a:gd name="T22" fmla="*/ 54 w 193"/>
                      <a:gd name="T23" fmla="*/ 16 h 267"/>
                      <a:gd name="T24" fmla="*/ 55 w 193"/>
                      <a:gd name="T25" fmla="*/ 19 h 267"/>
                      <a:gd name="T26" fmla="*/ 56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0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4 w 193"/>
                      <a:gd name="T49" fmla="*/ 16 h 267"/>
                      <a:gd name="T50" fmla="*/ 5 w 193"/>
                      <a:gd name="T51" fmla="*/ 14 h 267"/>
                      <a:gd name="T52" fmla="*/ 6 w 193"/>
                      <a:gd name="T53" fmla="*/ 11 h 267"/>
                      <a:gd name="T54" fmla="*/ 8 w 193"/>
                      <a:gd name="T55" fmla="*/ 9 h 267"/>
                      <a:gd name="T56" fmla="*/ 10 w 193"/>
                      <a:gd name="T57" fmla="*/ 7 h 267"/>
                      <a:gd name="T58" fmla="*/ 13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3 w 193"/>
                      <a:gd name="T67" fmla="*/ 0 h 267"/>
                      <a:gd name="T68" fmla="*/ 26 w 193"/>
                      <a:gd name="T69" fmla="*/ 0 h 267"/>
                      <a:gd name="T70" fmla="*/ 28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7" y="0"/>
                        </a:lnTo>
                        <a:lnTo>
                          <a:pt x="116" y="1"/>
                        </a:lnTo>
                        <a:lnTo>
                          <a:pt x="126" y="4"/>
                        </a:lnTo>
                        <a:lnTo>
                          <a:pt x="134" y="7"/>
                        </a:lnTo>
                        <a:lnTo>
                          <a:pt x="143" y="11"/>
                        </a:lnTo>
                        <a:lnTo>
                          <a:pt x="151" y="16"/>
                        </a:lnTo>
                        <a:lnTo>
                          <a:pt x="158" y="21"/>
                        </a:lnTo>
                        <a:lnTo>
                          <a:pt x="165" y="27"/>
                        </a:lnTo>
                        <a:lnTo>
                          <a:pt x="171" y="35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1" y="77"/>
                        </a:lnTo>
                        <a:lnTo>
                          <a:pt x="193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1" y="77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6" y="42"/>
                        </a:lnTo>
                        <a:lnTo>
                          <a:pt x="21" y="35"/>
                        </a:lnTo>
                        <a:lnTo>
                          <a:pt x="28" y="27"/>
                        </a:lnTo>
                        <a:lnTo>
                          <a:pt x="35" y="21"/>
                        </a:lnTo>
                        <a:lnTo>
                          <a:pt x="43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7" y="1"/>
                        </a:lnTo>
                        <a:lnTo>
                          <a:pt x="87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3" name="Freeform 501"/>
                  <p:cNvSpPr>
                    <a:spLocks noChangeAspect="1"/>
                  </p:cNvSpPr>
                  <p:nvPr/>
                </p:nvSpPr>
                <p:spPr bwMode="auto">
                  <a:xfrm>
                    <a:off x="4584" y="1661"/>
                    <a:ext cx="57" cy="79"/>
                  </a:xfrm>
                  <a:custGeom>
                    <a:avLst/>
                    <a:gdLst>
                      <a:gd name="T0" fmla="*/ 29 w 194"/>
                      <a:gd name="T1" fmla="*/ 0 h 266"/>
                      <a:gd name="T2" fmla="*/ 31 w 194"/>
                      <a:gd name="T3" fmla="*/ 0 h 266"/>
                      <a:gd name="T4" fmla="*/ 34 w 194"/>
                      <a:gd name="T5" fmla="*/ 1 h 266"/>
                      <a:gd name="T6" fmla="*/ 37 w 194"/>
                      <a:gd name="T7" fmla="*/ 1 h 266"/>
                      <a:gd name="T8" fmla="*/ 40 w 194"/>
                      <a:gd name="T9" fmla="*/ 2 h 266"/>
                      <a:gd name="T10" fmla="*/ 42 w 194"/>
                      <a:gd name="T11" fmla="*/ 3 h 266"/>
                      <a:gd name="T12" fmla="*/ 44 w 194"/>
                      <a:gd name="T13" fmla="*/ 5 h 266"/>
                      <a:gd name="T14" fmla="*/ 46 w 194"/>
                      <a:gd name="T15" fmla="*/ 7 h 266"/>
                      <a:gd name="T16" fmla="*/ 48 w 194"/>
                      <a:gd name="T17" fmla="*/ 8 h 266"/>
                      <a:gd name="T18" fmla="*/ 50 w 194"/>
                      <a:gd name="T19" fmla="*/ 10 h 266"/>
                      <a:gd name="T20" fmla="*/ 52 w 194"/>
                      <a:gd name="T21" fmla="*/ 12 h 266"/>
                      <a:gd name="T22" fmla="*/ 53 w 194"/>
                      <a:gd name="T23" fmla="*/ 15 h 266"/>
                      <a:gd name="T24" fmla="*/ 55 w 194"/>
                      <a:gd name="T25" fmla="*/ 18 h 266"/>
                      <a:gd name="T26" fmla="*/ 56 w 194"/>
                      <a:gd name="T27" fmla="*/ 20 h 266"/>
                      <a:gd name="T28" fmla="*/ 56 w 194"/>
                      <a:gd name="T29" fmla="*/ 22 h 266"/>
                      <a:gd name="T30" fmla="*/ 56 w 194"/>
                      <a:gd name="T31" fmla="*/ 25 h 266"/>
                      <a:gd name="T32" fmla="*/ 57 w 194"/>
                      <a:gd name="T33" fmla="*/ 28 h 266"/>
                      <a:gd name="T34" fmla="*/ 57 w 194"/>
                      <a:gd name="T35" fmla="*/ 79 h 266"/>
                      <a:gd name="T36" fmla="*/ 0 w 194"/>
                      <a:gd name="T37" fmla="*/ 79 h 266"/>
                      <a:gd name="T38" fmla="*/ 0 w 194"/>
                      <a:gd name="T39" fmla="*/ 28 h 266"/>
                      <a:gd name="T40" fmla="*/ 0 w 194"/>
                      <a:gd name="T41" fmla="*/ 25 h 266"/>
                      <a:gd name="T42" fmla="*/ 1 w 194"/>
                      <a:gd name="T43" fmla="*/ 22 h 266"/>
                      <a:gd name="T44" fmla="*/ 1 w 194"/>
                      <a:gd name="T45" fmla="*/ 20 h 266"/>
                      <a:gd name="T46" fmla="*/ 2 w 194"/>
                      <a:gd name="T47" fmla="*/ 18 h 266"/>
                      <a:gd name="T48" fmla="*/ 3 w 194"/>
                      <a:gd name="T49" fmla="*/ 15 h 266"/>
                      <a:gd name="T50" fmla="*/ 5 w 194"/>
                      <a:gd name="T51" fmla="*/ 12 h 266"/>
                      <a:gd name="T52" fmla="*/ 6 w 194"/>
                      <a:gd name="T53" fmla="*/ 10 h 266"/>
                      <a:gd name="T54" fmla="*/ 8 w 194"/>
                      <a:gd name="T55" fmla="*/ 8 h 266"/>
                      <a:gd name="T56" fmla="*/ 11 w 194"/>
                      <a:gd name="T57" fmla="*/ 7 h 266"/>
                      <a:gd name="T58" fmla="*/ 13 w 194"/>
                      <a:gd name="T59" fmla="*/ 5 h 266"/>
                      <a:gd name="T60" fmla="*/ 15 w 194"/>
                      <a:gd name="T61" fmla="*/ 3 h 266"/>
                      <a:gd name="T62" fmla="*/ 17 w 194"/>
                      <a:gd name="T63" fmla="*/ 2 h 266"/>
                      <a:gd name="T64" fmla="*/ 20 w 194"/>
                      <a:gd name="T65" fmla="*/ 1 h 266"/>
                      <a:gd name="T66" fmla="*/ 23 w 194"/>
                      <a:gd name="T67" fmla="*/ 1 h 266"/>
                      <a:gd name="T68" fmla="*/ 26 w 194"/>
                      <a:gd name="T69" fmla="*/ 0 h 266"/>
                      <a:gd name="T70" fmla="*/ 29 w 194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6">
                        <a:moveTo>
                          <a:pt x="97" y="0"/>
                        </a:moveTo>
                        <a:lnTo>
                          <a:pt x="106" y="1"/>
                        </a:lnTo>
                        <a:lnTo>
                          <a:pt x="117" y="2"/>
                        </a:lnTo>
                        <a:lnTo>
                          <a:pt x="125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0" y="17"/>
                        </a:lnTo>
                        <a:lnTo>
                          <a:pt x="158" y="22"/>
                        </a:lnTo>
                        <a:lnTo>
                          <a:pt x="165" y="28"/>
                        </a:lnTo>
                        <a:lnTo>
                          <a:pt x="171" y="34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1" y="75"/>
                        </a:lnTo>
                        <a:lnTo>
                          <a:pt x="192" y="85"/>
                        </a:lnTo>
                        <a:lnTo>
                          <a:pt x="194" y="94"/>
                        </a:lnTo>
                        <a:lnTo>
                          <a:pt x="194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6" y="22"/>
                        </a:lnTo>
                        <a:lnTo>
                          <a:pt x="43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7" y="2"/>
                        </a:lnTo>
                        <a:lnTo>
                          <a:pt x="87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4" name="Freeform 502"/>
                  <p:cNvSpPr>
                    <a:spLocks noChangeAspect="1"/>
                  </p:cNvSpPr>
                  <p:nvPr/>
                </p:nvSpPr>
                <p:spPr bwMode="auto">
                  <a:xfrm>
                    <a:off x="4584" y="1783"/>
                    <a:ext cx="57" cy="86"/>
                  </a:xfrm>
                  <a:custGeom>
                    <a:avLst/>
                    <a:gdLst>
                      <a:gd name="T0" fmla="*/ 29 w 194"/>
                      <a:gd name="T1" fmla="*/ 0 h 267"/>
                      <a:gd name="T2" fmla="*/ 31 w 194"/>
                      <a:gd name="T3" fmla="*/ 0 h 267"/>
                      <a:gd name="T4" fmla="*/ 34 w 194"/>
                      <a:gd name="T5" fmla="*/ 0 h 267"/>
                      <a:gd name="T6" fmla="*/ 37 w 194"/>
                      <a:gd name="T7" fmla="*/ 1 h 267"/>
                      <a:gd name="T8" fmla="*/ 40 w 194"/>
                      <a:gd name="T9" fmla="*/ 2 h 267"/>
                      <a:gd name="T10" fmla="*/ 42 w 194"/>
                      <a:gd name="T11" fmla="*/ 4 h 267"/>
                      <a:gd name="T12" fmla="*/ 44 w 194"/>
                      <a:gd name="T13" fmla="*/ 5 h 267"/>
                      <a:gd name="T14" fmla="*/ 46 w 194"/>
                      <a:gd name="T15" fmla="*/ 7 h 267"/>
                      <a:gd name="T16" fmla="*/ 48 w 194"/>
                      <a:gd name="T17" fmla="*/ 9 h 267"/>
                      <a:gd name="T18" fmla="*/ 50 w 194"/>
                      <a:gd name="T19" fmla="*/ 11 h 267"/>
                      <a:gd name="T20" fmla="*/ 52 w 194"/>
                      <a:gd name="T21" fmla="*/ 14 h 267"/>
                      <a:gd name="T22" fmla="*/ 53 w 194"/>
                      <a:gd name="T23" fmla="*/ 16 h 267"/>
                      <a:gd name="T24" fmla="*/ 55 w 194"/>
                      <a:gd name="T25" fmla="*/ 19 h 267"/>
                      <a:gd name="T26" fmla="*/ 56 w 194"/>
                      <a:gd name="T27" fmla="*/ 22 h 267"/>
                      <a:gd name="T28" fmla="*/ 56 w 194"/>
                      <a:gd name="T29" fmla="*/ 25 h 267"/>
                      <a:gd name="T30" fmla="*/ 56 w 194"/>
                      <a:gd name="T31" fmla="*/ 28 h 267"/>
                      <a:gd name="T32" fmla="*/ 57 w 194"/>
                      <a:gd name="T33" fmla="*/ 31 h 267"/>
                      <a:gd name="T34" fmla="*/ 57 w 194"/>
                      <a:gd name="T35" fmla="*/ 86 h 267"/>
                      <a:gd name="T36" fmla="*/ 0 w 194"/>
                      <a:gd name="T37" fmla="*/ 86 h 267"/>
                      <a:gd name="T38" fmla="*/ 0 w 194"/>
                      <a:gd name="T39" fmla="*/ 31 h 267"/>
                      <a:gd name="T40" fmla="*/ 0 w 194"/>
                      <a:gd name="T41" fmla="*/ 28 h 267"/>
                      <a:gd name="T42" fmla="*/ 1 w 194"/>
                      <a:gd name="T43" fmla="*/ 25 h 267"/>
                      <a:gd name="T44" fmla="*/ 1 w 194"/>
                      <a:gd name="T45" fmla="*/ 22 h 267"/>
                      <a:gd name="T46" fmla="*/ 2 w 194"/>
                      <a:gd name="T47" fmla="*/ 19 h 267"/>
                      <a:gd name="T48" fmla="*/ 3 w 194"/>
                      <a:gd name="T49" fmla="*/ 16 h 267"/>
                      <a:gd name="T50" fmla="*/ 5 w 194"/>
                      <a:gd name="T51" fmla="*/ 14 h 267"/>
                      <a:gd name="T52" fmla="*/ 6 w 194"/>
                      <a:gd name="T53" fmla="*/ 11 h 267"/>
                      <a:gd name="T54" fmla="*/ 8 w 194"/>
                      <a:gd name="T55" fmla="*/ 9 h 267"/>
                      <a:gd name="T56" fmla="*/ 11 w 194"/>
                      <a:gd name="T57" fmla="*/ 7 h 267"/>
                      <a:gd name="T58" fmla="*/ 13 w 194"/>
                      <a:gd name="T59" fmla="*/ 5 h 267"/>
                      <a:gd name="T60" fmla="*/ 15 w 194"/>
                      <a:gd name="T61" fmla="*/ 4 h 267"/>
                      <a:gd name="T62" fmla="*/ 17 w 194"/>
                      <a:gd name="T63" fmla="*/ 2 h 267"/>
                      <a:gd name="T64" fmla="*/ 20 w 194"/>
                      <a:gd name="T65" fmla="*/ 1 h 267"/>
                      <a:gd name="T66" fmla="*/ 23 w 194"/>
                      <a:gd name="T67" fmla="*/ 0 h 267"/>
                      <a:gd name="T68" fmla="*/ 26 w 194"/>
                      <a:gd name="T69" fmla="*/ 0 h 267"/>
                      <a:gd name="T70" fmla="*/ 29 w 194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7">
                        <a:moveTo>
                          <a:pt x="97" y="0"/>
                        </a:moveTo>
                        <a:lnTo>
                          <a:pt x="106" y="0"/>
                        </a:lnTo>
                        <a:lnTo>
                          <a:pt x="117" y="1"/>
                        </a:lnTo>
                        <a:lnTo>
                          <a:pt x="125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0" y="16"/>
                        </a:lnTo>
                        <a:lnTo>
                          <a:pt x="158" y="21"/>
                        </a:lnTo>
                        <a:lnTo>
                          <a:pt x="165" y="27"/>
                        </a:lnTo>
                        <a:lnTo>
                          <a:pt x="171" y="35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1" y="77"/>
                        </a:lnTo>
                        <a:lnTo>
                          <a:pt x="192" y="86"/>
                        </a:lnTo>
                        <a:lnTo>
                          <a:pt x="194" y="96"/>
                        </a:lnTo>
                        <a:lnTo>
                          <a:pt x="194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6" y="21"/>
                        </a:lnTo>
                        <a:lnTo>
                          <a:pt x="43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7" y="1"/>
                        </a:lnTo>
                        <a:lnTo>
                          <a:pt x="87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5" name="Freeform 503"/>
                  <p:cNvSpPr>
                    <a:spLocks noChangeAspect="1"/>
                  </p:cNvSpPr>
                  <p:nvPr/>
                </p:nvSpPr>
                <p:spPr bwMode="auto">
                  <a:xfrm>
                    <a:off x="1954" y="1661"/>
                    <a:ext cx="57" cy="79"/>
                  </a:xfrm>
                  <a:custGeom>
                    <a:avLst/>
                    <a:gdLst>
                      <a:gd name="T0" fmla="*/ 29 w 194"/>
                      <a:gd name="T1" fmla="*/ 0 h 266"/>
                      <a:gd name="T2" fmla="*/ 31 w 194"/>
                      <a:gd name="T3" fmla="*/ 0 h 266"/>
                      <a:gd name="T4" fmla="*/ 34 w 194"/>
                      <a:gd name="T5" fmla="*/ 1 h 266"/>
                      <a:gd name="T6" fmla="*/ 37 w 194"/>
                      <a:gd name="T7" fmla="*/ 1 h 266"/>
                      <a:gd name="T8" fmla="*/ 40 w 194"/>
                      <a:gd name="T9" fmla="*/ 2 h 266"/>
                      <a:gd name="T10" fmla="*/ 42 w 194"/>
                      <a:gd name="T11" fmla="*/ 3 h 266"/>
                      <a:gd name="T12" fmla="*/ 44 w 194"/>
                      <a:gd name="T13" fmla="*/ 5 h 266"/>
                      <a:gd name="T14" fmla="*/ 47 w 194"/>
                      <a:gd name="T15" fmla="*/ 7 h 266"/>
                      <a:gd name="T16" fmla="*/ 49 w 194"/>
                      <a:gd name="T17" fmla="*/ 8 h 266"/>
                      <a:gd name="T18" fmla="*/ 51 w 194"/>
                      <a:gd name="T19" fmla="*/ 10 h 266"/>
                      <a:gd name="T20" fmla="*/ 52 w 194"/>
                      <a:gd name="T21" fmla="*/ 12 h 266"/>
                      <a:gd name="T22" fmla="*/ 53 w 194"/>
                      <a:gd name="T23" fmla="*/ 15 h 266"/>
                      <a:gd name="T24" fmla="*/ 55 w 194"/>
                      <a:gd name="T25" fmla="*/ 18 h 266"/>
                      <a:gd name="T26" fmla="*/ 56 w 194"/>
                      <a:gd name="T27" fmla="*/ 20 h 266"/>
                      <a:gd name="T28" fmla="*/ 56 w 194"/>
                      <a:gd name="T29" fmla="*/ 22 h 266"/>
                      <a:gd name="T30" fmla="*/ 57 w 194"/>
                      <a:gd name="T31" fmla="*/ 25 h 266"/>
                      <a:gd name="T32" fmla="*/ 57 w 194"/>
                      <a:gd name="T33" fmla="*/ 28 h 266"/>
                      <a:gd name="T34" fmla="*/ 57 w 194"/>
                      <a:gd name="T35" fmla="*/ 79 h 266"/>
                      <a:gd name="T36" fmla="*/ 0 w 194"/>
                      <a:gd name="T37" fmla="*/ 79 h 266"/>
                      <a:gd name="T38" fmla="*/ 0 w 194"/>
                      <a:gd name="T39" fmla="*/ 28 h 266"/>
                      <a:gd name="T40" fmla="*/ 0 w 194"/>
                      <a:gd name="T41" fmla="*/ 25 h 266"/>
                      <a:gd name="T42" fmla="*/ 1 w 194"/>
                      <a:gd name="T43" fmla="*/ 22 h 266"/>
                      <a:gd name="T44" fmla="*/ 1 w 194"/>
                      <a:gd name="T45" fmla="*/ 20 h 266"/>
                      <a:gd name="T46" fmla="*/ 3 w 194"/>
                      <a:gd name="T47" fmla="*/ 18 h 266"/>
                      <a:gd name="T48" fmla="*/ 4 w 194"/>
                      <a:gd name="T49" fmla="*/ 15 h 266"/>
                      <a:gd name="T50" fmla="*/ 5 w 194"/>
                      <a:gd name="T51" fmla="*/ 12 h 266"/>
                      <a:gd name="T52" fmla="*/ 7 w 194"/>
                      <a:gd name="T53" fmla="*/ 10 h 266"/>
                      <a:gd name="T54" fmla="*/ 9 w 194"/>
                      <a:gd name="T55" fmla="*/ 8 h 266"/>
                      <a:gd name="T56" fmla="*/ 11 w 194"/>
                      <a:gd name="T57" fmla="*/ 7 h 266"/>
                      <a:gd name="T58" fmla="*/ 13 w 194"/>
                      <a:gd name="T59" fmla="*/ 5 h 266"/>
                      <a:gd name="T60" fmla="*/ 15 w 194"/>
                      <a:gd name="T61" fmla="*/ 3 h 266"/>
                      <a:gd name="T62" fmla="*/ 18 w 194"/>
                      <a:gd name="T63" fmla="*/ 2 h 266"/>
                      <a:gd name="T64" fmla="*/ 20 w 194"/>
                      <a:gd name="T65" fmla="*/ 1 h 266"/>
                      <a:gd name="T66" fmla="*/ 23 w 194"/>
                      <a:gd name="T67" fmla="*/ 1 h 266"/>
                      <a:gd name="T68" fmla="*/ 26 w 194"/>
                      <a:gd name="T69" fmla="*/ 0 h 266"/>
                      <a:gd name="T70" fmla="*/ 29 w 194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6">
                        <a:moveTo>
                          <a:pt x="97" y="0"/>
                        </a:moveTo>
                        <a:lnTo>
                          <a:pt x="107" y="1"/>
                        </a:lnTo>
                        <a:lnTo>
                          <a:pt x="117" y="2"/>
                        </a:lnTo>
                        <a:lnTo>
                          <a:pt x="126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1" y="17"/>
                        </a:lnTo>
                        <a:lnTo>
                          <a:pt x="159" y="22"/>
                        </a:lnTo>
                        <a:lnTo>
                          <a:pt x="166" y="28"/>
                        </a:lnTo>
                        <a:lnTo>
                          <a:pt x="172" y="34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7" y="59"/>
                        </a:lnTo>
                        <a:lnTo>
                          <a:pt x="190" y="67"/>
                        </a:lnTo>
                        <a:lnTo>
                          <a:pt x="192" y="75"/>
                        </a:lnTo>
                        <a:lnTo>
                          <a:pt x="193" y="85"/>
                        </a:lnTo>
                        <a:lnTo>
                          <a:pt x="194" y="94"/>
                        </a:lnTo>
                        <a:lnTo>
                          <a:pt x="194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9" y="59"/>
                        </a:lnTo>
                        <a:lnTo>
                          <a:pt x="13" y="50"/>
                        </a:lnTo>
                        <a:lnTo>
                          <a:pt x="17" y="42"/>
                        </a:lnTo>
                        <a:lnTo>
                          <a:pt x="23" y="34"/>
                        </a:lnTo>
                        <a:lnTo>
                          <a:pt x="30" y="28"/>
                        </a:lnTo>
                        <a:lnTo>
                          <a:pt x="36" y="22"/>
                        </a:lnTo>
                        <a:lnTo>
                          <a:pt x="43" y="17"/>
                        </a:lnTo>
                        <a:lnTo>
                          <a:pt x="52" y="11"/>
                        </a:lnTo>
                        <a:lnTo>
                          <a:pt x="60" y="7"/>
                        </a:lnTo>
                        <a:lnTo>
                          <a:pt x="69" y="4"/>
                        </a:lnTo>
                        <a:lnTo>
                          <a:pt x="78" y="2"/>
                        </a:lnTo>
                        <a:lnTo>
                          <a:pt x="88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6" name="Freeform 504"/>
                  <p:cNvSpPr>
                    <a:spLocks noChangeAspect="1"/>
                  </p:cNvSpPr>
                  <p:nvPr/>
                </p:nvSpPr>
                <p:spPr bwMode="auto">
                  <a:xfrm>
                    <a:off x="1954" y="1783"/>
                    <a:ext cx="57" cy="86"/>
                  </a:xfrm>
                  <a:custGeom>
                    <a:avLst/>
                    <a:gdLst>
                      <a:gd name="T0" fmla="*/ 29 w 194"/>
                      <a:gd name="T1" fmla="*/ 0 h 267"/>
                      <a:gd name="T2" fmla="*/ 31 w 194"/>
                      <a:gd name="T3" fmla="*/ 0 h 267"/>
                      <a:gd name="T4" fmla="*/ 34 w 194"/>
                      <a:gd name="T5" fmla="*/ 0 h 267"/>
                      <a:gd name="T6" fmla="*/ 37 w 194"/>
                      <a:gd name="T7" fmla="*/ 1 h 267"/>
                      <a:gd name="T8" fmla="*/ 40 w 194"/>
                      <a:gd name="T9" fmla="*/ 2 h 267"/>
                      <a:gd name="T10" fmla="*/ 42 w 194"/>
                      <a:gd name="T11" fmla="*/ 4 h 267"/>
                      <a:gd name="T12" fmla="*/ 44 w 194"/>
                      <a:gd name="T13" fmla="*/ 5 h 267"/>
                      <a:gd name="T14" fmla="*/ 47 w 194"/>
                      <a:gd name="T15" fmla="*/ 7 h 267"/>
                      <a:gd name="T16" fmla="*/ 49 w 194"/>
                      <a:gd name="T17" fmla="*/ 9 h 267"/>
                      <a:gd name="T18" fmla="*/ 51 w 194"/>
                      <a:gd name="T19" fmla="*/ 11 h 267"/>
                      <a:gd name="T20" fmla="*/ 52 w 194"/>
                      <a:gd name="T21" fmla="*/ 14 h 267"/>
                      <a:gd name="T22" fmla="*/ 53 w 194"/>
                      <a:gd name="T23" fmla="*/ 16 h 267"/>
                      <a:gd name="T24" fmla="*/ 55 w 194"/>
                      <a:gd name="T25" fmla="*/ 19 h 267"/>
                      <a:gd name="T26" fmla="*/ 56 w 194"/>
                      <a:gd name="T27" fmla="*/ 22 h 267"/>
                      <a:gd name="T28" fmla="*/ 56 w 194"/>
                      <a:gd name="T29" fmla="*/ 25 h 267"/>
                      <a:gd name="T30" fmla="*/ 57 w 194"/>
                      <a:gd name="T31" fmla="*/ 28 h 267"/>
                      <a:gd name="T32" fmla="*/ 57 w 194"/>
                      <a:gd name="T33" fmla="*/ 31 h 267"/>
                      <a:gd name="T34" fmla="*/ 57 w 194"/>
                      <a:gd name="T35" fmla="*/ 86 h 267"/>
                      <a:gd name="T36" fmla="*/ 0 w 194"/>
                      <a:gd name="T37" fmla="*/ 86 h 267"/>
                      <a:gd name="T38" fmla="*/ 0 w 194"/>
                      <a:gd name="T39" fmla="*/ 31 h 267"/>
                      <a:gd name="T40" fmla="*/ 0 w 194"/>
                      <a:gd name="T41" fmla="*/ 28 h 267"/>
                      <a:gd name="T42" fmla="*/ 1 w 194"/>
                      <a:gd name="T43" fmla="*/ 25 h 267"/>
                      <a:gd name="T44" fmla="*/ 1 w 194"/>
                      <a:gd name="T45" fmla="*/ 22 h 267"/>
                      <a:gd name="T46" fmla="*/ 3 w 194"/>
                      <a:gd name="T47" fmla="*/ 19 h 267"/>
                      <a:gd name="T48" fmla="*/ 4 w 194"/>
                      <a:gd name="T49" fmla="*/ 16 h 267"/>
                      <a:gd name="T50" fmla="*/ 5 w 194"/>
                      <a:gd name="T51" fmla="*/ 14 h 267"/>
                      <a:gd name="T52" fmla="*/ 7 w 194"/>
                      <a:gd name="T53" fmla="*/ 11 h 267"/>
                      <a:gd name="T54" fmla="*/ 9 w 194"/>
                      <a:gd name="T55" fmla="*/ 9 h 267"/>
                      <a:gd name="T56" fmla="*/ 11 w 194"/>
                      <a:gd name="T57" fmla="*/ 7 h 267"/>
                      <a:gd name="T58" fmla="*/ 13 w 194"/>
                      <a:gd name="T59" fmla="*/ 5 h 267"/>
                      <a:gd name="T60" fmla="*/ 15 w 194"/>
                      <a:gd name="T61" fmla="*/ 4 h 267"/>
                      <a:gd name="T62" fmla="*/ 18 w 194"/>
                      <a:gd name="T63" fmla="*/ 2 h 267"/>
                      <a:gd name="T64" fmla="*/ 20 w 194"/>
                      <a:gd name="T65" fmla="*/ 1 h 267"/>
                      <a:gd name="T66" fmla="*/ 23 w 194"/>
                      <a:gd name="T67" fmla="*/ 0 h 267"/>
                      <a:gd name="T68" fmla="*/ 26 w 194"/>
                      <a:gd name="T69" fmla="*/ 0 h 267"/>
                      <a:gd name="T70" fmla="*/ 29 w 194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7">
                        <a:moveTo>
                          <a:pt x="97" y="0"/>
                        </a:moveTo>
                        <a:lnTo>
                          <a:pt x="107" y="0"/>
                        </a:lnTo>
                        <a:lnTo>
                          <a:pt x="117" y="1"/>
                        </a:lnTo>
                        <a:lnTo>
                          <a:pt x="126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1" y="16"/>
                        </a:lnTo>
                        <a:lnTo>
                          <a:pt x="159" y="21"/>
                        </a:lnTo>
                        <a:lnTo>
                          <a:pt x="166" y="27"/>
                        </a:lnTo>
                        <a:lnTo>
                          <a:pt x="172" y="35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7" y="59"/>
                        </a:lnTo>
                        <a:lnTo>
                          <a:pt x="190" y="67"/>
                        </a:lnTo>
                        <a:lnTo>
                          <a:pt x="192" y="77"/>
                        </a:lnTo>
                        <a:lnTo>
                          <a:pt x="193" y="86"/>
                        </a:lnTo>
                        <a:lnTo>
                          <a:pt x="194" y="96"/>
                        </a:lnTo>
                        <a:lnTo>
                          <a:pt x="194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9" y="59"/>
                        </a:lnTo>
                        <a:lnTo>
                          <a:pt x="13" y="50"/>
                        </a:lnTo>
                        <a:lnTo>
                          <a:pt x="17" y="42"/>
                        </a:lnTo>
                        <a:lnTo>
                          <a:pt x="23" y="35"/>
                        </a:lnTo>
                        <a:lnTo>
                          <a:pt x="30" y="27"/>
                        </a:lnTo>
                        <a:lnTo>
                          <a:pt x="36" y="21"/>
                        </a:lnTo>
                        <a:lnTo>
                          <a:pt x="43" y="16"/>
                        </a:lnTo>
                        <a:lnTo>
                          <a:pt x="52" y="11"/>
                        </a:lnTo>
                        <a:lnTo>
                          <a:pt x="60" y="7"/>
                        </a:lnTo>
                        <a:lnTo>
                          <a:pt x="69" y="4"/>
                        </a:lnTo>
                        <a:lnTo>
                          <a:pt x="78" y="1"/>
                        </a:lnTo>
                        <a:lnTo>
                          <a:pt x="88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7" name="Freeform 505"/>
                  <p:cNvSpPr>
                    <a:spLocks noChangeAspect="1"/>
                  </p:cNvSpPr>
                  <p:nvPr/>
                </p:nvSpPr>
                <p:spPr bwMode="auto">
                  <a:xfrm>
                    <a:off x="4684" y="1661"/>
                    <a:ext cx="57" cy="79"/>
                  </a:xfrm>
                  <a:custGeom>
                    <a:avLst/>
                    <a:gdLst>
                      <a:gd name="T0" fmla="*/ 28 w 193"/>
                      <a:gd name="T1" fmla="*/ 0 h 266"/>
                      <a:gd name="T2" fmla="*/ 31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39 w 193"/>
                      <a:gd name="T9" fmla="*/ 2 h 266"/>
                      <a:gd name="T10" fmla="*/ 42 w 193"/>
                      <a:gd name="T11" fmla="*/ 3 h 266"/>
                      <a:gd name="T12" fmla="*/ 44 w 193"/>
                      <a:gd name="T13" fmla="*/ 5 h 266"/>
                      <a:gd name="T14" fmla="*/ 47 w 193"/>
                      <a:gd name="T15" fmla="*/ 7 h 266"/>
                      <a:gd name="T16" fmla="*/ 49 w 193"/>
                      <a:gd name="T17" fmla="*/ 8 h 266"/>
                      <a:gd name="T18" fmla="*/ 51 w 193"/>
                      <a:gd name="T19" fmla="*/ 10 h 266"/>
                      <a:gd name="T20" fmla="*/ 52 w 193"/>
                      <a:gd name="T21" fmla="*/ 12 h 266"/>
                      <a:gd name="T22" fmla="*/ 53 w 193"/>
                      <a:gd name="T23" fmla="*/ 15 h 266"/>
                      <a:gd name="T24" fmla="*/ 55 w 193"/>
                      <a:gd name="T25" fmla="*/ 18 h 266"/>
                      <a:gd name="T26" fmla="*/ 56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1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3 w 193"/>
                      <a:gd name="T49" fmla="*/ 15 h 266"/>
                      <a:gd name="T50" fmla="*/ 4 w 193"/>
                      <a:gd name="T51" fmla="*/ 12 h 266"/>
                      <a:gd name="T52" fmla="*/ 6 w 193"/>
                      <a:gd name="T53" fmla="*/ 10 h 266"/>
                      <a:gd name="T54" fmla="*/ 8 w 193"/>
                      <a:gd name="T55" fmla="*/ 8 h 266"/>
                      <a:gd name="T56" fmla="*/ 10 w 193"/>
                      <a:gd name="T57" fmla="*/ 7 h 266"/>
                      <a:gd name="T58" fmla="*/ 12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2 w 193"/>
                      <a:gd name="T67" fmla="*/ 1 h 266"/>
                      <a:gd name="T68" fmla="*/ 25 w 193"/>
                      <a:gd name="T69" fmla="*/ 0 h 266"/>
                      <a:gd name="T70" fmla="*/ 28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6" y="1"/>
                        </a:lnTo>
                        <a:lnTo>
                          <a:pt x="115" y="2"/>
                        </a:lnTo>
                        <a:lnTo>
                          <a:pt x="125" y="4"/>
                        </a:lnTo>
                        <a:lnTo>
                          <a:pt x="133" y="7"/>
                        </a:lnTo>
                        <a:lnTo>
                          <a:pt x="142" y="11"/>
                        </a:lnTo>
                        <a:lnTo>
                          <a:pt x="150" y="17"/>
                        </a:lnTo>
                        <a:lnTo>
                          <a:pt x="158" y="22"/>
                        </a:lnTo>
                        <a:lnTo>
                          <a:pt x="165" y="28"/>
                        </a:lnTo>
                        <a:lnTo>
                          <a:pt x="171" y="34"/>
                        </a:lnTo>
                        <a:lnTo>
                          <a:pt x="177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1" y="75"/>
                        </a:lnTo>
                        <a:lnTo>
                          <a:pt x="192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5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4" y="22"/>
                        </a:lnTo>
                        <a:lnTo>
                          <a:pt x="42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6" y="2"/>
                        </a:lnTo>
                        <a:lnTo>
                          <a:pt x="86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8" name="Freeform 506"/>
                  <p:cNvSpPr>
                    <a:spLocks noChangeAspect="1"/>
                  </p:cNvSpPr>
                  <p:nvPr/>
                </p:nvSpPr>
                <p:spPr bwMode="auto">
                  <a:xfrm>
                    <a:off x="4684" y="1783"/>
                    <a:ext cx="57" cy="86"/>
                  </a:xfrm>
                  <a:custGeom>
                    <a:avLst/>
                    <a:gdLst>
                      <a:gd name="T0" fmla="*/ 28 w 193"/>
                      <a:gd name="T1" fmla="*/ 0 h 267"/>
                      <a:gd name="T2" fmla="*/ 31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39 w 193"/>
                      <a:gd name="T9" fmla="*/ 2 h 267"/>
                      <a:gd name="T10" fmla="*/ 42 w 193"/>
                      <a:gd name="T11" fmla="*/ 4 h 267"/>
                      <a:gd name="T12" fmla="*/ 44 w 193"/>
                      <a:gd name="T13" fmla="*/ 5 h 267"/>
                      <a:gd name="T14" fmla="*/ 47 w 193"/>
                      <a:gd name="T15" fmla="*/ 7 h 267"/>
                      <a:gd name="T16" fmla="*/ 49 w 193"/>
                      <a:gd name="T17" fmla="*/ 9 h 267"/>
                      <a:gd name="T18" fmla="*/ 51 w 193"/>
                      <a:gd name="T19" fmla="*/ 11 h 267"/>
                      <a:gd name="T20" fmla="*/ 52 w 193"/>
                      <a:gd name="T21" fmla="*/ 14 h 267"/>
                      <a:gd name="T22" fmla="*/ 53 w 193"/>
                      <a:gd name="T23" fmla="*/ 16 h 267"/>
                      <a:gd name="T24" fmla="*/ 55 w 193"/>
                      <a:gd name="T25" fmla="*/ 19 h 267"/>
                      <a:gd name="T26" fmla="*/ 56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1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3 w 193"/>
                      <a:gd name="T49" fmla="*/ 16 h 267"/>
                      <a:gd name="T50" fmla="*/ 4 w 193"/>
                      <a:gd name="T51" fmla="*/ 14 h 267"/>
                      <a:gd name="T52" fmla="*/ 6 w 193"/>
                      <a:gd name="T53" fmla="*/ 11 h 267"/>
                      <a:gd name="T54" fmla="*/ 8 w 193"/>
                      <a:gd name="T55" fmla="*/ 9 h 267"/>
                      <a:gd name="T56" fmla="*/ 10 w 193"/>
                      <a:gd name="T57" fmla="*/ 7 h 267"/>
                      <a:gd name="T58" fmla="*/ 12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2 w 193"/>
                      <a:gd name="T67" fmla="*/ 0 h 267"/>
                      <a:gd name="T68" fmla="*/ 25 w 193"/>
                      <a:gd name="T69" fmla="*/ 0 h 267"/>
                      <a:gd name="T70" fmla="*/ 28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6" y="0"/>
                        </a:lnTo>
                        <a:lnTo>
                          <a:pt x="115" y="1"/>
                        </a:lnTo>
                        <a:lnTo>
                          <a:pt x="125" y="4"/>
                        </a:lnTo>
                        <a:lnTo>
                          <a:pt x="133" y="7"/>
                        </a:lnTo>
                        <a:lnTo>
                          <a:pt x="142" y="11"/>
                        </a:lnTo>
                        <a:lnTo>
                          <a:pt x="150" y="16"/>
                        </a:lnTo>
                        <a:lnTo>
                          <a:pt x="158" y="21"/>
                        </a:lnTo>
                        <a:lnTo>
                          <a:pt x="165" y="27"/>
                        </a:lnTo>
                        <a:lnTo>
                          <a:pt x="171" y="35"/>
                        </a:lnTo>
                        <a:lnTo>
                          <a:pt x="177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1" y="77"/>
                        </a:lnTo>
                        <a:lnTo>
                          <a:pt x="192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5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4" y="21"/>
                        </a:lnTo>
                        <a:lnTo>
                          <a:pt x="42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6" y="1"/>
                        </a:lnTo>
                        <a:lnTo>
                          <a:pt x="86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9" name="Freeform 507"/>
                  <p:cNvSpPr>
                    <a:spLocks noChangeAspect="1"/>
                  </p:cNvSpPr>
                  <p:nvPr/>
                </p:nvSpPr>
                <p:spPr bwMode="auto">
                  <a:xfrm>
                    <a:off x="1318" y="1661"/>
                    <a:ext cx="57" cy="79"/>
                  </a:xfrm>
                  <a:custGeom>
                    <a:avLst/>
                    <a:gdLst>
                      <a:gd name="T0" fmla="*/ 29 w 193"/>
                      <a:gd name="T1" fmla="*/ 0 h 266"/>
                      <a:gd name="T2" fmla="*/ 31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40 w 193"/>
                      <a:gd name="T9" fmla="*/ 2 h 266"/>
                      <a:gd name="T10" fmla="*/ 42 w 193"/>
                      <a:gd name="T11" fmla="*/ 3 h 266"/>
                      <a:gd name="T12" fmla="*/ 44 w 193"/>
                      <a:gd name="T13" fmla="*/ 5 h 266"/>
                      <a:gd name="T14" fmla="*/ 47 w 193"/>
                      <a:gd name="T15" fmla="*/ 7 h 266"/>
                      <a:gd name="T16" fmla="*/ 49 w 193"/>
                      <a:gd name="T17" fmla="*/ 8 h 266"/>
                      <a:gd name="T18" fmla="*/ 51 w 193"/>
                      <a:gd name="T19" fmla="*/ 10 h 266"/>
                      <a:gd name="T20" fmla="*/ 52 w 193"/>
                      <a:gd name="T21" fmla="*/ 12 h 266"/>
                      <a:gd name="T22" fmla="*/ 54 w 193"/>
                      <a:gd name="T23" fmla="*/ 15 h 266"/>
                      <a:gd name="T24" fmla="*/ 55 w 193"/>
                      <a:gd name="T25" fmla="*/ 18 h 266"/>
                      <a:gd name="T26" fmla="*/ 56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1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3 w 193"/>
                      <a:gd name="T49" fmla="*/ 15 h 266"/>
                      <a:gd name="T50" fmla="*/ 5 w 193"/>
                      <a:gd name="T51" fmla="*/ 12 h 266"/>
                      <a:gd name="T52" fmla="*/ 6 w 193"/>
                      <a:gd name="T53" fmla="*/ 10 h 266"/>
                      <a:gd name="T54" fmla="*/ 8 w 193"/>
                      <a:gd name="T55" fmla="*/ 8 h 266"/>
                      <a:gd name="T56" fmla="*/ 10 w 193"/>
                      <a:gd name="T57" fmla="*/ 7 h 266"/>
                      <a:gd name="T58" fmla="*/ 12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3 w 193"/>
                      <a:gd name="T67" fmla="*/ 1 h 266"/>
                      <a:gd name="T68" fmla="*/ 25 w 193"/>
                      <a:gd name="T69" fmla="*/ 0 h 266"/>
                      <a:gd name="T70" fmla="*/ 29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7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3" y="11"/>
                        </a:lnTo>
                        <a:lnTo>
                          <a:pt x="150" y="17"/>
                        </a:lnTo>
                        <a:lnTo>
                          <a:pt x="158" y="22"/>
                        </a:lnTo>
                        <a:lnTo>
                          <a:pt x="165" y="28"/>
                        </a:lnTo>
                        <a:lnTo>
                          <a:pt x="171" y="34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5" y="59"/>
                        </a:lnTo>
                        <a:lnTo>
                          <a:pt x="189" y="67"/>
                        </a:lnTo>
                        <a:lnTo>
                          <a:pt x="191" y="75"/>
                        </a:lnTo>
                        <a:lnTo>
                          <a:pt x="192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4" y="22"/>
                        </a:lnTo>
                        <a:lnTo>
                          <a:pt x="42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0" name="Freeform 508"/>
                  <p:cNvSpPr>
                    <a:spLocks noChangeAspect="1"/>
                  </p:cNvSpPr>
                  <p:nvPr/>
                </p:nvSpPr>
                <p:spPr bwMode="auto">
                  <a:xfrm>
                    <a:off x="1318" y="1783"/>
                    <a:ext cx="57" cy="86"/>
                  </a:xfrm>
                  <a:custGeom>
                    <a:avLst/>
                    <a:gdLst>
                      <a:gd name="T0" fmla="*/ 29 w 193"/>
                      <a:gd name="T1" fmla="*/ 0 h 267"/>
                      <a:gd name="T2" fmla="*/ 31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40 w 193"/>
                      <a:gd name="T9" fmla="*/ 2 h 267"/>
                      <a:gd name="T10" fmla="*/ 42 w 193"/>
                      <a:gd name="T11" fmla="*/ 4 h 267"/>
                      <a:gd name="T12" fmla="*/ 44 w 193"/>
                      <a:gd name="T13" fmla="*/ 5 h 267"/>
                      <a:gd name="T14" fmla="*/ 47 w 193"/>
                      <a:gd name="T15" fmla="*/ 7 h 267"/>
                      <a:gd name="T16" fmla="*/ 49 w 193"/>
                      <a:gd name="T17" fmla="*/ 9 h 267"/>
                      <a:gd name="T18" fmla="*/ 51 w 193"/>
                      <a:gd name="T19" fmla="*/ 11 h 267"/>
                      <a:gd name="T20" fmla="*/ 52 w 193"/>
                      <a:gd name="T21" fmla="*/ 14 h 267"/>
                      <a:gd name="T22" fmla="*/ 54 w 193"/>
                      <a:gd name="T23" fmla="*/ 16 h 267"/>
                      <a:gd name="T24" fmla="*/ 55 w 193"/>
                      <a:gd name="T25" fmla="*/ 19 h 267"/>
                      <a:gd name="T26" fmla="*/ 56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1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3 w 193"/>
                      <a:gd name="T49" fmla="*/ 16 h 267"/>
                      <a:gd name="T50" fmla="*/ 5 w 193"/>
                      <a:gd name="T51" fmla="*/ 14 h 267"/>
                      <a:gd name="T52" fmla="*/ 6 w 193"/>
                      <a:gd name="T53" fmla="*/ 11 h 267"/>
                      <a:gd name="T54" fmla="*/ 8 w 193"/>
                      <a:gd name="T55" fmla="*/ 9 h 267"/>
                      <a:gd name="T56" fmla="*/ 10 w 193"/>
                      <a:gd name="T57" fmla="*/ 7 h 267"/>
                      <a:gd name="T58" fmla="*/ 12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3 w 193"/>
                      <a:gd name="T67" fmla="*/ 0 h 267"/>
                      <a:gd name="T68" fmla="*/ 25 w 193"/>
                      <a:gd name="T69" fmla="*/ 0 h 267"/>
                      <a:gd name="T70" fmla="*/ 29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7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3" y="11"/>
                        </a:lnTo>
                        <a:lnTo>
                          <a:pt x="150" y="16"/>
                        </a:lnTo>
                        <a:lnTo>
                          <a:pt x="158" y="21"/>
                        </a:lnTo>
                        <a:lnTo>
                          <a:pt x="165" y="27"/>
                        </a:lnTo>
                        <a:lnTo>
                          <a:pt x="171" y="35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5" y="59"/>
                        </a:lnTo>
                        <a:lnTo>
                          <a:pt x="189" y="67"/>
                        </a:lnTo>
                        <a:lnTo>
                          <a:pt x="191" y="77"/>
                        </a:lnTo>
                        <a:lnTo>
                          <a:pt x="192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4" y="21"/>
                        </a:lnTo>
                        <a:lnTo>
                          <a:pt x="42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1" name="Freeform 509"/>
                  <p:cNvSpPr>
                    <a:spLocks noChangeAspect="1"/>
                  </p:cNvSpPr>
                  <p:nvPr/>
                </p:nvSpPr>
                <p:spPr bwMode="auto">
                  <a:xfrm>
                    <a:off x="4048" y="1661"/>
                    <a:ext cx="64" cy="79"/>
                  </a:xfrm>
                  <a:custGeom>
                    <a:avLst/>
                    <a:gdLst>
                      <a:gd name="T0" fmla="*/ 32 w 193"/>
                      <a:gd name="T1" fmla="*/ 0 h 266"/>
                      <a:gd name="T2" fmla="*/ 35 w 193"/>
                      <a:gd name="T3" fmla="*/ 0 h 266"/>
                      <a:gd name="T4" fmla="*/ 38 w 193"/>
                      <a:gd name="T5" fmla="*/ 1 h 266"/>
                      <a:gd name="T6" fmla="*/ 41 w 193"/>
                      <a:gd name="T7" fmla="*/ 1 h 266"/>
                      <a:gd name="T8" fmla="*/ 44 w 193"/>
                      <a:gd name="T9" fmla="*/ 2 h 266"/>
                      <a:gd name="T10" fmla="*/ 47 w 193"/>
                      <a:gd name="T11" fmla="*/ 3 h 266"/>
                      <a:gd name="T12" fmla="*/ 50 w 193"/>
                      <a:gd name="T13" fmla="*/ 5 h 266"/>
                      <a:gd name="T14" fmla="*/ 52 w 193"/>
                      <a:gd name="T15" fmla="*/ 7 h 266"/>
                      <a:gd name="T16" fmla="*/ 54 w 193"/>
                      <a:gd name="T17" fmla="*/ 8 h 266"/>
                      <a:gd name="T18" fmla="*/ 57 w 193"/>
                      <a:gd name="T19" fmla="*/ 10 h 266"/>
                      <a:gd name="T20" fmla="*/ 59 w 193"/>
                      <a:gd name="T21" fmla="*/ 12 h 266"/>
                      <a:gd name="T22" fmla="*/ 60 w 193"/>
                      <a:gd name="T23" fmla="*/ 15 h 266"/>
                      <a:gd name="T24" fmla="*/ 61 w 193"/>
                      <a:gd name="T25" fmla="*/ 18 h 266"/>
                      <a:gd name="T26" fmla="*/ 63 w 193"/>
                      <a:gd name="T27" fmla="*/ 20 h 266"/>
                      <a:gd name="T28" fmla="*/ 63 w 193"/>
                      <a:gd name="T29" fmla="*/ 22 h 266"/>
                      <a:gd name="T30" fmla="*/ 64 w 193"/>
                      <a:gd name="T31" fmla="*/ 25 h 266"/>
                      <a:gd name="T32" fmla="*/ 64 w 193"/>
                      <a:gd name="T33" fmla="*/ 28 h 266"/>
                      <a:gd name="T34" fmla="*/ 64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0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4 w 193"/>
                      <a:gd name="T49" fmla="*/ 15 h 266"/>
                      <a:gd name="T50" fmla="*/ 5 w 193"/>
                      <a:gd name="T51" fmla="*/ 12 h 266"/>
                      <a:gd name="T52" fmla="*/ 7 w 193"/>
                      <a:gd name="T53" fmla="*/ 10 h 266"/>
                      <a:gd name="T54" fmla="*/ 9 w 193"/>
                      <a:gd name="T55" fmla="*/ 8 h 266"/>
                      <a:gd name="T56" fmla="*/ 12 w 193"/>
                      <a:gd name="T57" fmla="*/ 7 h 266"/>
                      <a:gd name="T58" fmla="*/ 14 w 193"/>
                      <a:gd name="T59" fmla="*/ 5 h 266"/>
                      <a:gd name="T60" fmla="*/ 17 w 193"/>
                      <a:gd name="T61" fmla="*/ 3 h 266"/>
                      <a:gd name="T62" fmla="*/ 20 w 193"/>
                      <a:gd name="T63" fmla="*/ 2 h 266"/>
                      <a:gd name="T64" fmla="*/ 22 w 193"/>
                      <a:gd name="T65" fmla="*/ 1 h 266"/>
                      <a:gd name="T66" fmla="*/ 26 w 193"/>
                      <a:gd name="T67" fmla="*/ 1 h 266"/>
                      <a:gd name="T68" fmla="*/ 29 w 193"/>
                      <a:gd name="T69" fmla="*/ 0 h 266"/>
                      <a:gd name="T70" fmla="*/ 32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1" y="17"/>
                        </a:lnTo>
                        <a:lnTo>
                          <a:pt x="158" y="22"/>
                        </a:lnTo>
                        <a:lnTo>
                          <a:pt x="164" y="28"/>
                        </a:lnTo>
                        <a:lnTo>
                          <a:pt x="171" y="34"/>
                        </a:lnTo>
                        <a:lnTo>
                          <a:pt x="177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9" y="67"/>
                        </a:lnTo>
                        <a:lnTo>
                          <a:pt x="191" y="75"/>
                        </a:lnTo>
                        <a:lnTo>
                          <a:pt x="193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1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6" y="42"/>
                        </a:lnTo>
                        <a:lnTo>
                          <a:pt x="21" y="34"/>
                        </a:lnTo>
                        <a:lnTo>
                          <a:pt x="27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2" name="Freeform 510"/>
                  <p:cNvSpPr>
                    <a:spLocks noChangeAspect="1"/>
                  </p:cNvSpPr>
                  <p:nvPr/>
                </p:nvSpPr>
                <p:spPr bwMode="auto">
                  <a:xfrm>
                    <a:off x="4048" y="1783"/>
                    <a:ext cx="64" cy="86"/>
                  </a:xfrm>
                  <a:custGeom>
                    <a:avLst/>
                    <a:gdLst>
                      <a:gd name="T0" fmla="*/ 32 w 193"/>
                      <a:gd name="T1" fmla="*/ 0 h 267"/>
                      <a:gd name="T2" fmla="*/ 35 w 193"/>
                      <a:gd name="T3" fmla="*/ 0 h 267"/>
                      <a:gd name="T4" fmla="*/ 38 w 193"/>
                      <a:gd name="T5" fmla="*/ 0 h 267"/>
                      <a:gd name="T6" fmla="*/ 41 w 193"/>
                      <a:gd name="T7" fmla="*/ 1 h 267"/>
                      <a:gd name="T8" fmla="*/ 44 w 193"/>
                      <a:gd name="T9" fmla="*/ 2 h 267"/>
                      <a:gd name="T10" fmla="*/ 47 w 193"/>
                      <a:gd name="T11" fmla="*/ 4 h 267"/>
                      <a:gd name="T12" fmla="*/ 50 w 193"/>
                      <a:gd name="T13" fmla="*/ 5 h 267"/>
                      <a:gd name="T14" fmla="*/ 52 w 193"/>
                      <a:gd name="T15" fmla="*/ 7 h 267"/>
                      <a:gd name="T16" fmla="*/ 54 w 193"/>
                      <a:gd name="T17" fmla="*/ 9 h 267"/>
                      <a:gd name="T18" fmla="*/ 57 w 193"/>
                      <a:gd name="T19" fmla="*/ 11 h 267"/>
                      <a:gd name="T20" fmla="*/ 59 w 193"/>
                      <a:gd name="T21" fmla="*/ 14 h 267"/>
                      <a:gd name="T22" fmla="*/ 60 w 193"/>
                      <a:gd name="T23" fmla="*/ 16 h 267"/>
                      <a:gd name="T24" fmla="*/ 61 w 193"/>
                      <a:gd name="T25" fmla="*/ 19 h 267"/>
                      <a:gd name="T26" fmla="*/ 63 w 193"/>
                      <a:gd name="T27" fmla="*/ 22 h 267"/>
                      <a:gd name="T28" fmla="*/ 63 w 193"/>
                      <a:gd name="T29" fmla="*/ 25 h 267"/>
                      <a:gd name="T30" fmla="*/ 64 w 193"/>
                      <a:gd name="T31" fmla="*/ 28 h 267"/>
                      <a:gd name="T32" fmla="*/ 64 w 193"/>
                      <a:gd name="T33" fmla="*/ 31 h 267"/>
                      <a:gd name="T34" fmla="*/ 64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0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4 w 193"/>
                      <a:gd name="T49" fmla="*/ 16 h 267"/>
                      <a:gd name="T50" fmla="*/ 5 w 193"/>
                      <a:gd name="T51" fmla="*/ 14 h 267"/>
                      <a:gd name="T52" fmla="*/ 7 w 193"/>
                      <a:gd name="T53" fmla="*/ 11 h 267"/>
                      <a:gd name="T54" fmla="*/ 9 w 193"/>
                      <a:gd name="T55" fmla="*/ 9 h 267"/>
                      <a:gd name="T56" fmla="*/ 12 w 193"/>
                      <a:gd name="T57" fmla="*/ 7 h 267"/>
                      <a:gd name="T58" fmla="*/ 14 w 193"/>
                      <a:gd name="T59" fmla="*/ 5 h 267"/>
                      <a:gd name="T60" fmla="*/ 17 w 193"/>
                      <a:gd name="T61" fmla="*/ 4 h 267"/>
                      <a:gd name="T62" fmla="*/ 20 w 193"/>
                      <a:gd name="T63" fmla="*/ 2 h 267"/>
                      <a:gd name="T64" fmla="*/ 22 w 193"/>
                      <a:gd name="T65" fmla="*/ 1 h 267"/>
                      <a:gd name="T66" fmla="*/ 26 w 193"/>
                      <a:gd name="T67" fmla="*/ 0 h 267"/>
                      <a:gd name="T68" fmla="*/ 29 w 193"/>
                      <a:gd name="T69" fmla="*/ 0 h 267"/>
                      <a:gd name="T70" fmla="*/ 32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1" y="16"/>
                        </a:lnTo>
                        <a:lnTo>
                          <a:pt x="158" y="21"/>
                        </a:lnTo>
                        <a:lnTo>
                          <a:pt x="164" y="27"/>
                        </a:lnTo>
                        <a:lnTo>
                          <a:pt x="171" y="35"/>
                        </a:lnTo>
                        <a:lnTo>
                          <a:pt x="177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9" y="67"/>
                        </a:lnTo>
                        <a:lnTo>
                          <a:pt x="191" y="77"/>
                        </a:lnTo>
                        <a:lnTo>
                          <a:pt x="193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1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6" y="42"/>
                        </a:lnTo>
                        <a:lnTo>
                          <a:pt x="21" y="35"/>
                        </a:lnTo>
                        <a:lnTo>
                          <a:pt x="27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3" name="Freeform 511"/>
                  <p:cNvSpPr>
                    <a:spLocks noChangeAspect="1"/>
                  </p:cNvSpPr>
                  <p:nvPr/>
                </p:nvSpPr>
                <p:spPr bwMode="auto">
                  <a:xfrm>
                    <a:off x="789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4 w 157"/>
                      <a:gd name="T7" fmla="*/ 1 h 262"/>
                      <a:gd name="T8" fmla="*/ 36 w 157"/>
                      <a:gd name="T9" fmla="*/ 2 h 262"/>
                      <a:gd name="T10" fmla="*/ 39 w 157"/>
                      <a:gd name="T11" fmla="*/ 4 h 262"/>
                      <a:gd name="T12" fmla="*/ 40 w 157"/>
                      <a:gd name="T13" fmla="*/ 5 h 262"/>
                      <a:gd name="T14" fmla="*/ 42 w 157"/>
                      <a:gd name="T15" fmla="*/ 7 h 262"/>
                      <a:gd name="T16" fmla="*/ 44 w 157"/>
                      <a:gd name="T17" fmla="*/ 8 h 262"/>
                      <a:gd name="T18" fmla="*/ 45 w 157"/>
                      <a:gd name="T19" fmla="*/ 11 h 262"/>
                      <a:gd name="T20" fmla="*/ 46 w 157"/>
                      <a:gd name="T21" fmla="*/ 13 h 262"/>
                      <a:gd name="T22" fmla="*/ 47 w 157"/>
                      <a:gd name="T23" fmla="*/ 16 h 262"/>
                      <a:gd name="T24" fmla="*/ 49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5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6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8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4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3" y="22"/>
                        </a:lnTo>
                        <a:lnTo>
                          <a:pt x="138" y="28"/>
                        </a:lnTo>
                        <a:lnTo>
                          <a:pt x="142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3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2" y="72"/>
                        </a:lnTo>
                        <a:lnTo>
                          <a:pt x="4" y="61"/>
                        </a:lnTo>
                        <a:lnTo>
                          <a:pt x="7" y="52"/>
                        </a:lnTo>
                        <a:lnTo>
                          <a:pt x="10" y="43"/>
                        </a:lnTo>
                        <a:lnTo>
                          <a:pt x="15" y="36"/>
                        </a:lnTo>
                        <a:lnTo>
                          <a:pt x="19" y="28"/>
                        </a:lnTo>
                        <a:lnTo>
                          <a:pt x="24" y="22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1" y="4"/>
                        </a:lnTo>
                        <a:lnTo>
                          <a:pt x="60" y="2"/>
                        </a:lnTo>
                        <a:lnTo>
                          <a:pt x="69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4" name="Freeform 512"/>
                  <p:cNvSpPr>
                    <a:spLocks noChangeAspect="1"/>
                  </p:cNvSpPr>
                  <p:nvPr/>
                </p:nvSpPr>
                <p:spPr bwMode="auto">
                  <a:xfrm>
                    <a:off x="3519" y="1947"/>
                    <a:ext cx="50" cy="79"/>
                  </a:xfrm>
                  <a:custGeom>
                    <a:avLst/>
                    <a:gdLst>
                      <a:gd name="T0" fmla="*/ 25 w 158"/>
                      <a:gd name="T1" fmla="*/ 0 h 262"/>
                      <a:gd name="T2" fmla="*/ 28 w 158"/>
                      <a:gd name="T3" fmla="*/ 0 h 262"/>
                      <a:gd name="T4" fmla="*/ 31 w 158"/>
                      <a:gd name="T5" fmla="*/ 1 h 262"/>
                      <a:gd name="T6" fmla="*/ 34 w 158"/>
                      <a:gd name="T7" fmla="*/ 1 h 262"/>
                      <a:gd name="T8" fmla="*/ 36 w 158"/>
                      <a:gd name="T9" fmla="*/ 2 h 262"/>
                      <a:gd name="T10" fmla="*/ 38 w 158"/>
                      <a:gd name="T11" fmla="*/ 4 h 262"/>
                      <a:gd name="T12" fmla="*/ 41 w 158"/>
                      <a:gd name="T13" fmla="*/ 5 h 262"/>
                      <a:gd name="T14" fmla="*/ 42 w 158"/>
                      <a:gd name="T15" fmla="*/ 7 h 262"/>
                      <a:gd name="T16" fmla="*/ 44 w 158"/>
                      <a:gd name="T17" fmla="*/ 8 h 262"/>
                      <a:gd name="T18" fmla="*/ 45 w 158"/>
                      <a:gd name="T19" fmla="*/ 11 h 262"/>
                      <a:gd name="T20" fmla="*/ 47 w 158"/>
                      <a:gd name="T21" fmla="*/ 13 h 262"/>
                      <a:gd name="T22" fmla="*/ 48 w 158"/>
                      <a:gd name="T23" fmla="*/ 16 h 262"/>
                      <a:gd name="T24" fmla="*/ 48 w 158"/>
                      <a:gd name="T25" fmla="*/ 18 h 262"/>
                      <a:gd name="T26" fmla="*/ 49 w 158"/>
                      <a:gd name="T27" fmla="*/ 22 h 262"/>
                      <a:gd name="T28" fmla="*/ 49 w 158"/>
                      <a:gd name="T29" fmla="*/ 25 h 262"/>
                      <a:gd name="T30" fmla="*/ 50 w 158"/>
                      <a:gd name="T31" fmla="*/ 28 h 262"/>
                      <a:gd name="T32" fmla="*/ 50 w 158"/>
                      <a:gd name="T33" fmla="*/ 32 h 262"/>
                      <a:gd name="T34" fmla="*/ 50 w 158"/>
                      <a:gd name="T35" fmla="*/ 79 h 262"/>
                      <a:gd name="T36" fmla="*/ 0 w 158"/>
                      <a:gd name="T37" fmla="*/ 79 h 262"/>
                      <a:gd name="T38" fmla="*/ 0 w 158"/>
                      <a:gd name="T39" fmla="*/ 32 h 262"/>
                      <a:gd name="T40" fmla="*/ 0 w 158"/>
                      <a:gd name="T41" fmla="*/ 28 h 262"/>
                      <a:gd name="T42" fmla="*/ 0 w 158"/>
                      <a:gd name="T43" fmla="*/ 25 h 262"/>
                      <a:gd name="T44" fmla="*/ 1 w 158"/>
                      <a:gd name="T45" fmla="*/ 22 h 262"/>
                      <a:gd name="T46" fmla="*/ 2 w 158"/>
                      <a:gd name="T47" fmla="*/ 18 h 262"/>
                      <a:gd name="T48" fmla="*/ 3 w 158"/>
                      <a:gd name="T49" fmla="*/ 16 h 262"/>
                      <a:gd name="T50" fmla="*/ 4 w 158"/>
                      <a:gd name="T51" fmla="*/ 13 h 262"/>
                      <a:gd name="T52" fmla="*/ 5 w 158"/>
                      <a:gd name="T53" fmla="*/ 11 h 262"/>
                      <a:gd name="T54" fmla="*/ 6 w 158"/>
                      <a:gd name="T55" fmla="*/ 8 h 262"/>
                      <a:gd name="T56" fmla="*/ 8 w 158"/>
                      <a:gd name="T57" fmla="*/ 7 h 262"/>
                      <a:gd name="T58" fmla="*/ 10 w 158"/>
                      <a:gd name="T59" fmla="*/ 5 h 262"/>
                      <a:gd name="T60" fmla="*/ 12 w 158"/>
                      <a:gd name="T61" fmla="*/ 4 h 262"/>
                      <a:gd name="T62" fmla="*/ 14 w 158"/>
                      <a:gd name="T63" fmla="*/ 2 h 262"/>
                      <a:gd name="T64" fmla="*/ 17 w 158"/>
                      <a:gd name="T65" fmla="*/ 1 h 262"/>
                      <a:gd name="T66" fmla="*/ 19 w 158"/>
                      <a:gd name="T67" fmla="*/ 1 h 262"/>
                      <a:gd name="T68" fmla="*/ 22 w 158"/>
                      <a:gd name="T69" fmla="*/ 0 h 262"/>
                      <a:gd name="T70" fmla="*/ 25 w 158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8" h="262">
                        <a:moveTo>
                          <a:pt x="80" y="0"/>
                        </a:moveTo>
                        <a:lnTo>
                          <a:pt x="90" y="1"/>
                        </a:lnTo>
                        <a:lnTo>
                          <a:pt x="99" y="2"/>
                        </a:lnTo>
                        <a:lnTo>
                          <a:pt x="107" y="4"/>
                        </a:lnTo>
                        <a:lnTo>
                          <a:pt x="115" y="7"/>
                        </a:lnTo>
                        <a:lnTo>
                          <a:pt x="121" y="12"/>
                        </a:lnTo>
                        <a:lnTo>
                          <a:pt x="128" y="16"/>
                        </a:lnTo>
                        <a:lnTo>
                          <a:pt x="134" y="22"/>
                        </a:lnTo>
                        <a:lnTo>
                          <a:pt x="139" y="28"/>
                        </a:lnTo>
                        <a:lnTo>
                          <a:pt x="143" y="36"/>
                        </a:lnTo>
                        <a:lnTo>
                          <a:pt x="148" y="43"/>
                        </a:lnTo>
                        <a:lnTo>
                          <a:pt x="151" y="52"/>
                        </a:lnTo>
                        <a:lnTo>
                          <a:pt x="153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8" y="105"/>
                        </a:lnTo>
                        <a:lnTo>
                          <a:pt x="158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1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9" y="52"/>
                        </a:lnTo>
                        <a:lnTo>
                          <a:pt x="12" y="43"/>
                        </a:lnTo>
                        <a:lnTo>
                          <a:pt x="16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2" y="16"/>
                        </a:lnTo>
                        <a:lnTo>
                          <a:pt x="38" y="12"/>
                        </a:lnTo>
                        <a:lnTo>
                          <a:pt x="44" y="7"/>
                        </a:lnTo>
                        <a:lnTo>
                          <a:pt x="53" y="4"/>
                        </a:lnTo>
                        <a:lnTo>
                          <a:pt x="61" y="2"/>
                        </a:lnTo>
                        <a:lnTo>
                          <a:pt x="71" y="1"/>
                        </a:lnTo>
                        <a:lnTo>
                          <a:pt x="8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5" name="Freeform 513"/>
                  <p:cNvSpPr>
                    <a:spLocks noChangeAspect="1"/>
                  </p:cNvSpPr>
                  <p:nvPr/>
                </p:nvSpPr>
                <p:spPr bwMode="auto">
                  <a:xfrm>
                    <a:off x="1432" y="1947"/>
                    <a:ext cx="43" cy="79"/>
                  </a:xfrm>
                  <a:custGeom>
                    <a:avLst/>
                    <a:gdLst>
                      <a:gd name="T0" fmla="*/ 22 w 157"/>
                      <a:gd name="T1" fmla="*/ 0 h 262"/>
                      <a:gd name="T2" fmla="*/ 24 w 157"/>
                      <a:gd name="T3" fmla="*/ 0 h 262"/>
                      <a:gd name="T4" fmla="*/ 27 w 157"/>
                      <a:gd name="T5" fmla="*/ 1 h 262"/>
                      <a:gd name="T6" fmla="*/ 29 w 157"/>
                      <a:gd name="T7" fmla="*/ 1 h 262"/>
                      <a:gd name="T8" fmla="*/ 31 w 157"/>
                      <a:gd name="T9" fmla="*/ 2 h 262"/>
                      <a:gd name="T10" fmla="*/ 33 w 157"/>
                      <a:gd name="T11" fmla="*/ 4 h 262"/>
                      <a:gd name="T12" fmla="*/ 35 w 157"/>
                      <a:gd name="T13" fmla="*/ 5 h 262"/>
                      <a:gd name="T14" fmla="*/ 36 w 157"/>
                      <a:gd name="T15" fmla="*/ 7 h 262"/>
                      <a:gd name="T16" fmla="*/ 38 w 157"/>
                      <a:gd name="T17" fmla="*/ 8 h 262"/>
                      <a:gd name="T18" fmla="*/ 39 w 157"/>
                      <a:gd name="T19" fmla="*/ 11 h 262"/>
                      <a:gd name="T20" fmla="*/ 40 w 157"/>
                      <a:gd name="T21" fmla="*/ 13 h 262"/>
                      <a:gd name="T22" fmla="*/ 41 w 157"/>
                      <a:gd name="T23" fmla="*/ 16 h 262"/>
                      <a:gd name="T24" fmla="*/ 42 w 157"/>
                      <a:gd name="T25" fmla="*/ 18 h 262"/>
                      <a:gd name="T26" fmla="*/ 42 w 157"/>
                      <a:gd name="T27" fmla="*/ 22 h 262"/>
                      <a:gd name="T28" fmla="*/ 42 w 157"/>
                      <a:gd name="T29" fmla="*/ 25 h 262"/>
                      <a:gd name="T30" fmla="*/ 43 w 157"/>
                      <a:gd name="T31" fmla="*/ 28 h 262"/>
                      <a:gd name="T32" fmla="*/ 43 w 157"/>
                      <a:gd name="T33" fmla="*/ 32 h 262"/>
                      <a:gd name="T34" fmla="*/ 43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4 w 157"/>
                      <a:gd name="T53" fmla="*/ 11 h 262"/>
                      <a:gd name="T54" fmla="*/ 5 w 157"/>
                      <a:gd name="T55" fmla="*/ 8 h 262"/>
                      <a:gd name="T56" fmla="*/ 7 w 157"/>
                      <a:gd name="T57" fmla="*/ 7 h 262"/>
                      <a:gd name="T58" fmla="*/ 8 w 157"/>
                      <a:gd name="T59" fmla="*/ 5 h 262"/>
                      <a:gd name="T60" fmla="*/ 10 w 157"/>
                      <a:gd name="T61" fmla="*/ 4 h 262"/>
                      <a:gd name="T62" fmla="*/ 12 w 157"/>
                      <a:gd name="T63" fmla="*/ 2 h 262"/>
                      <a:gd name="T64" fmla="*/ 14 w 157"/>
                      <a:gd name="T65" fmla="*/ 1 h 262"/>
                      <a:gd name="T66" fmla="*/ 17 w 157"/>
                      <a:gd name="T67" fmla="*/ 1 h 262"/>
                      <a:gd name="T68" fmla="*/ 19 w 157"/>
                      <a:gd name="T69" fmla="*/ 0 h 262"/>
                      <a:gd name="T70" fmla="*/ 22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80" y="0"/>
                        </a:moveTo>
                        <a:lnTo>
                          <a:pt x="89" y="1"/>
                        </a:lnTo>
                        <a:lnTo>
                          <a:pt x="97" y="2"/>
                        </a:lnTo>
                        <a:lnTo>
                          <a:pt x="106" y="4"/>
                        </a:lnTo>
                        <a:lnTo>
                          <a:pt x="113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2" y="22"/>
                        </a:lnTo>
                        <a:lnTo>
                          <a:pt x="137" y="28"/>
                        </a:lnTo>
                        <a:lnTo>
                          <a:pt x="142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2" y="61"/>
                        </a:lnTo>
                        <a:lnTo>
                          <a:pt x="154" y="72"/>
                        </a:lnTo>
                        <a:lnTo>
                          <a:pt x="155" y="82"/>
                        </a:lnTo>
                        <a:lnTo>
                          <a:pt x="156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1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8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5" y="7"/>
                        </a:lnTo>
                        <a:lnTo>
                          <a:pt x="52" y="4"/>
                        </a:lnTo>
                        <a:lnTo>
                          <a:pt x="61" y="2"/>
                        </a:lnTo>
                        <a:lnTo>
                          <a:pt x="70" y="1"/>
                        </a:lnTo>
                        <a:lnTo>
                          <a:pt x="8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6" name="Freeform 514"/>
                  <p:cNvSpPr>
                    <a:spLocks noChangeAspect="1"/>
                  </p:cNvSpPr>
                  <p:nvPr/>
                </p:nvSpPr>
                <p:spPr bwMode="auto">
                  <a:xfrm>
                    <a:off x="4162" y="1947"/>
                    <a:ext cx="50" cy="79"/>
                  </a:xfrm>
                  <a:custGeom>
                    <a:avLst/>
                    <a:gdLst>
                      <a:gd name="T0" fmla="*/ 25 w 156"/>
                      <a:gd name="T1" fmla="*/ 0 h 262"/>
                      <a:gd name="T2" fmla="*/ 28 w 156"/>
                      <a:gd name="T3" fmla="*/ 0 h 262"/>
                      <a:gd name="T4" fmla="*/ 31 w 156"/>
                      <a:gd name="T5" fmla="*/ 1 h 262"/>
                      <a:gd name="T6" fmla="*/ 33 w 156"/>
                      <a:gd name="T7" fmla="*/ 1 h 262"/>
                      <a:gd name="T8" fmla="*/ 36 w 156"/>
                      <a:gd name="T9" fmla="*/ 2 h 262"/>
                      <a:gd name="T10" fmla="*/ 38 w 156"/>
                      <a:gd name="T11" fmla="*/ 4 h 262"/>
                      <a:gd name="T12" fmla="*/ 40 w 156"/>
                      <a:gd name="T13" fmla="*/ 5 h 262"/>
                      <a:gd name="T14" fmla="*/ 42 w 156"/>
                      <a:gd name="T15" fmla="*/ 7 h 262"/>
                      <a:gd name="T16" fmla="*/ 44 w 156"/>
                      <a:gd name="T17" fmla="*/ 8 h 262"/>
                      <a:gd name="T18" fmla="*/ 45 w 156"/>
                      <a:gd name="T19" fmla="*/ 11 h 262"/>
                      <a:gd name="T20" fmla="*/ 46 w 156"/>
                      <a:gd name="T21" fmla="*/ 13 h 262"/>
                      <a:gd name="T22" fmla="*/ 47 w 156"/>
                      <a:gd name="T23" fmla="*/ 16 h 262"/>
                      <a:gd name="T24" fmla="*/ 48 w 156"/>
                      <a:gd name="T25" fmla="*/ 18 h 262"/>
                      <a:gd name="T26" fmla="*/ 49 w 156"/>
                      <a:gd name="T27" fmla="*/ 22 h 262"/>
                      <a:gd name="T28" fmla="*/ 49 w 156"/>
                      <a:gd name="T29" fmla="*/ 25 h 262"/>
                      <a:gd name="T30" fmla="*/ 50 w 156"/>
                      <a:gd name="T31" fmla="*/ 28 h 262"/>
                      <a:gd name="T32" fmla="*/ 50 w 156"/>
                      <a:gd name="T33" fmla="*/ 32 h 262"/>
                      <a:gd name="T34" fmla="*/ 50 w 156"/>
                      <a:gd name="T35" fmla="*/ 79 h 262"/>
                      <a:gd name="T36" fmla="*/ 0 w 156"/>
                      <a:gd name="T37" fmla="*/ 79 h 262"/>
                      <a:gd name="T38" fmla="*/ 0 w 156"/>
                      <a:gd name="T39" fmla="*/ 32 h 262"/>
                      <a:gd name="T40" fmla="*/ 0 w 156"/>
                      <a:gd name="T41" fmla="*/ 28 h 262"/>
                      <a:gd name="T42" fmla="*/ 0 w 156"/>
                      <a:gd name="T43" fmla="*/ 25 h 262"/>
                      <a:gd name="T44" fmla="*/ 1 w 156"/>
                      <a:gd name="T45" fmla="*/ 22 h 262"/>
                      <a:gd name="T46" fmla="*/ 2 w 156"/>
                      <a:gd name="T47" fmla="*/ 18 h 262"/>
                      <a:gd name="T48" fmla="*/ 2 w 156"/>
                      <a:gd name="T49" fmla="*/ 16 h 262"/>
                      <a:gd name="T50" fmla="*/ 3 w 156"/>
                      <a:gd name="T51" fmla="*/ 13 h 262"/>
                      <a:gd name="T52" fmla="*/ 5 w 156"/>
                      <a:gd name="T53" fmla="*/ 11 h 262"/>
                      <a:gd name="T54" fmla="*/ 6 w 156"/>
                      <a:gd name="T55" fmla="*/ 8 h 262"/>
                      <a:gd name="T56" fmla="*/ 8 w 156"/>
                      <a:gd name="T57" fmla="*/ 7 h 262"/>
                      <a:gd name="T58" fmla="*/ 10 w 156"/>
                      <a:gd name="T59" fmla="*/ 5 h 262"/>
                      <a:gd name="T60" fmla="*/ 12 w 156"/>
                      <a:gd name="T61" fmla="*/ 4 h 262"/>
                      <a:gd name="T62" fmla="*/ 14 w 156"/>
                      <a:gd name="T63" fmla="*/ 2 h 262"/>
                      <a:gd name="T64" fmla="*/ 17 w 156"/>
                      <a:gd name="T65" fmla="*/ 1 h 262"/>
                      <a:gd name="T66" fmla="*/ 19 w 156"/>
                      <a:gd name="T67" fmla="*/ 1 h 262"/>
                      <a:gd name="T68" fmla="*/ 22 w 156"/>
                      <a:gd name="T69" fmla="*/ 0 h 262"/>
                      <a:gd name="T70" fmla="*/ 25 w 156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6" h="262">
                        <a:moveTo>
                          <a:pt x="78" y="0"/>
                        </a:moveTo>
                        <a:lnTo>
                          <a:pt x="87" y="1"/>
                        </a:lnTo>
                        <a:lnTo>
                          <a:pt x="96" y="2"/>
                        </a:lnTo>
                        <a:lnTo>
                          <a:pt x="104" y="4"/>
                        </a:lnTo>
                        <a:lnTo>
                          <a:pt x="113" y="7"/>
                        </a:lnTo>
                        <a:lnTo>
                          <a:pt x="119" y="12"/>
                        </a:lnTo>
                        <a:lnTo>
                          <a:pt x="125" y="16"/>
                        </a:lnTo>
                        <a:lnTo>
                          <a:pt x="132" y="22"/>
                        </a:lnTo>
                        <a:lnTo>
                          <a:pt x="137" y="28"/>
                        </a:lnTo>
                        <a:lnTo>
                          <a:pt x="141" y="36"/>
                        </a:lnTo>
                        <a:lnTo>
                          <a:pt x="145" y="43"/>
                        </a:lnTo>
                        <a:lnTo>
                          <a:pt x="148" y="52"/>
                        </a:lnTo>
                        <a:lnTo>
                          <a:pt x="151" y="61"/>
                        </a:lnTo>
                        <a:lnTo>
                          <a:pt x="153" y="72"/>
                        </a:lnTo>
                        <a:lnTo>
                          <a:pt x="154" y="82"/>
                        </a:lnTo>
                        <a:lnTo>
                          <a:pt x="155" y="94"/>
                        </a:lnTo>
                        <a:lnTo>
                          <a:pt x="156" y="105"/>
                        </a:lnTo>
                        <a:lnTo>
                          <a:pt x="156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2" y="72"/>
                        </a:lnTo>
                        <a:lnTo>
                          <a:pt x="5" y="61"/>
                        </a:lnTo>
                        <a:lnTo>
                          <a:pt x="7" y="52"/>
                        </a:lnTo>
                        <a:lnTo>
                          <a:pt x="10" y="43"/>
                        </a:lnTo>
                        <a:lnTo>
                          <a:pt x="15" y="36"/>
                        </a:lnTo>
                        <a:lnTo>
                          <a:pt x="19" y="28"/>
                        </a:lnTo>
                        <a:lnTo>
                          <a:pt x="24" y="22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3" y="7"/>
                        </a:lnTo>
                        <a:lnTo>
                          <a:pt x="52" y="4"/>
                        </a:lnTo>
                        <a:lnTo>
                          <a:pt x="59" y="2"/>
                        </a:lnTo>
                        <a:lnTo>
                          <a:pt x="68" y="1"/>
                        </a:lnTo>
                        <a:lnTo>
                          <a:pt x="78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7" name="Freeform 515"/>
                  <p:cNvSpPr>
                    <a:spLocks noChangeAspect="1"/>
                  </p:cNvSpPr>
                  <p:nvPr/>
                </p:nvSpPr>
                <p:spPr bwMode="auto">
                  <a:xfrm>
                    <a:off x="639" y="1940"/>
                    <a:ext cx="29" cy="86"/>
                  </a:xfrm>
                  <a:custGeom>
                    <a:avLst/>
                    <a:gdLst>
                      <a:gd name="T0" fmla="*/ 14 w 116"/>
                      <a:gd name="T1" fmla="*/ 0 h 277"/>
                      <a:gd name="T2" fmla="*/ 17 w 116"/>
                      <a:gd name="T3" fmla="*/ 0 h 277"/>
                      <a:gd name="T4" fmla="*/ 19 w 116"/>
                      <a:gd name="T5" fmla="*/ 1 h 277"/>
                      <a:gd name="T6" fmla="*/ 21 w 116"/>
                      <a:gd name="T7" fmla="*/ 1 h 277"/>
                      <a:gd name="T8" fmla="*/ 22 w 116"/>
                      <a:gd name="T9" fmla="*/ 2 h 277"/>
                      <a:gd name="T10" fmla="*/ 23 w 116"/>
                      <a:gd name="T11" fmla="*/ 2 h 277"/>
                      <a:gd name="T12" fmla="*/ 24 w 116"/>
                      <a:gd name="T13" fmla="*/ 3 h 277"/>
                      <a:gd name="T14" fmla="*/ 25 w 116"/>
                      <a:gd name="T15" fmla="*/ 5 h 277"/>
                      <a:gd name="T16" fmla="*/ 26 w 116"/>
                      <a:gd name="T17" fmla="*/ 6 h 277"/>
                      <a:gd name="T18" fmla="*/ 27 w 116"/>
                      <a:gd name="T19" fmla="*/ 7 h 277"/>
                      <a:gd name="T20" fmla="*/ 28 w 116"/>
                      <a:gd name="T21" fmla="*/ 9 h 277"/>
                      <a:gd name="T22" fmla="*/ 28 w 116"/>
                      <a:gd name="T23" fmla="*/ 12 h 277"/>
                      <a:gd name="T24" fmla="*/ 29 w 116"/>
                      <a:gd name="T25" fmla="*/ 15 h 277"/>
                      <a:gd name="T26" fmla="*/ 29 w 116"/>
                      <a:gd name="T27" fmla="*/ 18 h 277"/>
                      <a:gd name="T28" fmla="*/ 29 w 116"/>
                      <a:gd name="T29" fmla="*/ 21 h 277"/>
                      <a:gd name="T30" fmla="*/ 29 w 116"/>
                      <a:gd name="T31" fmla="*/ 86 h 277"/>
                      <a:gd name="T32" fmla="*/ 0 w 116"/>
                      <a:gd name="T33" fmla="*/ 86 h 277"/>
                      <a:gd name="T34" fmla="*/ 0 w 116"/>
                      <a:gd name="T35" fmla="*/ 21 h 277"/>
                      <a:gd name="T36" fmla="*/ 0 w 116"/>
                      <a:gd name="T37" fmla="*/ 18 h 277"/>
                      <a:gd name="T38" fmla="*/ 0 w 116"/>
                      <a:gd name="T39" fmla="*/ 15 h 277"/>
                      <a:gd name="T40" fmla="*/ 1 w 116"/>
                      <a:gd name="T41" fmla="*/ 12 h 277"/>
                      <a:gd name="T42" fmla="*/ 1 w 116"/>
                      <a:gd name="T43" fmla="*/ 9 h 277"/>
                      <a:gd name="T44" fmla="*/ 2 w 116"/>
                      <a:gd name="T45" fmla="*/ 7 h 277"/>
                      <a:gd name="T46" fmla="*/ 2 w 116"/>
                      <a:gd name="T47" fmla="*/ 6 h 277"/>
                      <a:gd name="T48" fmla="*/ 3 w 116"/>
                      <a:gd name="T49" fmla="*/ 5 h 277"/>
                      <a:gd name="T50" fmla="*/ 4 w 116"/>
                      <a:gd name="T51" fmla="*/ 3 h 277"/>
                      <a:gd name="T52" fmla="*/ 5 w 116"/>
                      <a:gd name="T53" fmla="*/ 2 h 277"/>
                      <a:gd name="T54" fmla="*/ 6 w 116"/>
                      <a:gd name="T55" fmla="*/ 2 h 277"/>
                      <a:gd name="T56" fmla="*/ 7 w 116"/>
                      <a:gd name="T57" fmla="*/ 1 h 277"/>
                      <a:gd name="T58" fmla="*/ 9 w 116"/>
                      <a:gd name="T59" fmla="*/ 1 h 277"/>
                      <a:gd name="T60" fmla="*/ 11 w 116"/>
                      <a:gd name="T61" fmla="*/ 0 h 277"/>
                      <a:gd name="T62" fmla="*/ 14 w 116"/>
                      <a:gd name="T63" fmla="*/ 0 h 27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16" h="277">
                        <a:moveTo>
                          <a:pt x="55" y="0"/>
                        </a:moveTo>
                        <a:lnTo>
                          <a:pt x="66" y="1"/>
                        </a:lnTo>
                        <a:lnTo>
                          <a:pt x="77" y="2"/>
                        </a:lnTo>
                        <a:lnTo>
                          <a:pt x="82" y="3"/>
                        </a:lnTo>
                        <a:lnTo>
                          <a:pt x="87" y="5"/>
                        </a:lnTo>
                        <a:lnTo>
                          <a:pt x="91" y="7"/>
                        </a:lnTo>
                        <a:lnTo>
                          <a:pt x="96" y="10"/>
                        </a:lnTo>
                        <a:lnTo>
                          <a:pt x="100" y="15"/>
                        </a:lnTo>
                        <a:lnTo>
                          <a:pt x="104" y="19"/>
                        </a:lnTo>
                        <a:lnTo>
                          <a:pt x="107" y="24"/>
                        </a:lnTo>
                        <a:lnTo>
                          <a:pt x="110" y="30"/>
                        </a:lnTo>
                        <a:lnTo>
                          <a:pt x="113" y="39"/>
                        </a:lnTo>
                        <a:lnTo>
                          <a:pt x="114" y="47"/>
                        </a:lnTo>
                        <a:lnTo>
                          <a:pt x="115" y="57"/>
                        </a:lnTo>
                        <a:lnTo>
                          <a:pt x="116" y="67"/>
                        </a:lnTo>
                        <a:lnTo>
                          <a:pt x="116" y="277"/>
                        </a:lnTo>
                        <a:lnTo>
                          <a:pt x="0" y="277"/>
                        </a:lnTo>
                        <a:lnTo>
                          <a:pt x="0" y="67"/>
                        </a:lnTo>
                        <a:lnTo>
                          <a:pt x="0" y="57"/>
                        </a:lnTo>
                        <a:lnTo>
                          <a:pt x="1" y="47"/>
                        </a:lnTo>
                        <a:lnTo>
                          <a:pt x="2" y="39"/>
                        </a:lnTo>
                        <a:lnTo>
                          <a:pt x="4" y="30"/>
                        </a:lnTo>
                        <a:lnTo>
                          <a:pt x="6" y="24"/>
                        </a:lnTo>
                        <a:lnTo>
                          <a:pt x="9" y="19"/>
                        </a:lnTo>
                        <a:lnTo>
                          <a:pt x="12" y="15"/>
                        </a:lnTo>
                        <a:lnTo>
                          <a:pt x="17" y="10"/>
                        </a:lnTo>
                        <a:lnTo>
                          <a:pt x="20" y="7"/>
                        </a:lnTo>
                        <a:lnTo>
                          <a:pt x="24" y="5"/>
                        </a:lnTo>
                        <a:lnTo>
                          <a:pt x="29" y="3"/>
                        </a:lnTo>
                        <a:lnTo>
                          <a:pt x="34" y="2"/>
                        </a:lnTo>
                        <a:lnTo>
                          <a:pt x="44" y="1"/>
                        </a:lnTo>
                        <a:lnTo>
                          <a:pt x="5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8" name="Freeform 516"/>
                  <p:cNvSpPr>
                    <a:spLocks noChangeAspect="1"/>
                  </p:cNvSpPr>
                  <p:nvPr/>
                </p:nvSpPr>
                <p:spPr bwMode="auto">
                  <a:xfrm>
                    <a:off x="4863" y="1940"/>
                    <a:ext cx="36" cy="72"/>
                  </a:xfrm>
                  <a:custGeom>
                    <a:avLst/>
                    <a:gdLst>
                      <a:gd name="T0" fmla="*/ 17 w 116"/>
                      <a:gd name="T1" fmla="*/ 0 h 234"/>
                      <a:gd name="T2" fmla="*/ 20 w 116"/>
                      <a:gd name="T3" fmla="*/ 0 h 234"/>
                      <a:gd name="T4" fmla="*/ 24 w 116"/>
                      <a:gd name="T5" fmla="*/ 1 h 234"/>
                      <a:gd name="T6" fmla="*/ 25 w 116"/>
                      <a:gd name="T7" fmla="*/ 2 h 234"/>
                      <a:gd name="T8" fmla="*/ 27 w 116"/>
                      <a:gd name="T9" fmla="*/ 2 h 234"/>
                      <a:gd name="T10" fmla="*/ 29 w 116"/>
                      <a:gd name="T11" fmla="*/ 3 h 234"/>
                      <a:gd name="T12" fmla="*/ 30 w 116"/>
                      <a:gd name="T13" fmla="*/ 4 h 234"/>
                      <a:gd name="T14" fmla="*/ 31 w 116"/>
                      <a:gd name="T15" fmla="*/ 5 h 234"/>
                      <a:gd name="T16" fmla="*/ 32 w 116"/>
                      <a:gd name="T17" fmla="*/ 7 h 234"/>
                      <a:gd name="T18" fmla="*/ 34 w 116"/>
                      <a:gd name="T19" fmla="*/ 8 h 234"/>
                      <a:gd name="T20" fmla="*/ 34 w 116"/>
                      <a:gd name="T21" fmla="*/ 10 h 234"/>
                      <a:gd name="T22" fmla="*/ 35 w 116"/>
                      <a:gd name="T23" fmla="*/ 12 h 234"/>
                      <a:gd name="T24" fmla="*/ 36 w 116"/>
                      <a:gd name="T25" fmla="*/ 14 h 234"/>
                      <a:gd name="T26" fmla="*/ 36 w 116"/>
                      <a:gd name="T27" fmla="*/ 18 h 234"/>
                      <a:gd name="T28" fmla="*/ 36 w 116"/>
                      <a:gd name="T29" fmla="*/ 20 h 234"/>
                      <a:gd name="T30" fmla="*/ 36 w 116"/>
                      <a:gd name="T31" fmla="*/ 72 h 234"/>
                      <a:gd name="T32" fmla="*/ 0 w 116"/>
                      <a:gd name="T33" fmla="*/ 72 h 234"/>
                      <a:gd name="T34" fmla="*/ 0 w 116"/>
                      <a:gd name="T35" fmla="*/ 20 h 234"/>
                      <a:gd name="T36" fmla="*/ 0 w 116"/>
                      <a:gd name="T37" fmla="*/ 18 h 234"/>
                      <a:gd name="T38" fmla="*/ 0 w 116"/>
                      <a:gd name="T39" fmla="*/ 14 h 234"/>
                      <a:gd name="T40" fmla="*/ 1 w 116"/>
                      <a:gd name="T41" fmla="*/ 12 h 234"/>
                      <a:gd name="T42" fmla="*/ 1 w 116"/>
                      <a:gd name="T43" fmla="*/ 10 h 234"/>
                      <a:gd name="T44" fmla="*/ 2 w 116"/>
                      <a:gd name="T45" fmla="*/ 8 h 234"/>
                      <a:gd name="T46" fmla="*/ 3 w 116"/>
                      <a:gd name="T47" fmla="*/ 7 h 234"/>
                      <a:gd name="T48" fmla="*/ 4 w 116"/>
                      <a:gd name="T49" fmla="*/ 5 h 234"/>
                      <a:gd name="T50" fmla="*/ 5 w 116"/>
                      <a:gd name="T51" fmla="*/ 4 h 234"/>
                      <a:gd name="T52" fmla="*/ 7 w 116"/>
                      <a:gd name="T53" fmla="*/ 3 h 234"/>
                      <a:gd name="T54" fmla="*/ 8 w 116"/>
                      <a:gd name="T55" fmla="*/ 2 h 234"/>
                      <a:gd name="T56" fmla="*/ 9 w 116"/>
                      <a:gd name="T57" fmla="*/ 2 h 234"/>
                      <a:gd name="T58" fmla="*/ 11 w 116"/>
                      <a:gd name="T59" fmla="*/ 1 h 234"/>
                      <a:gd name="T60" fmla="*/ 14 w 116"/>
                      <a:gd name="T61" fmla="*/ 0 h 234"/>
                      <a:gd name="T62" fmla="*/ 17 w 116"/>
                      <a:gd name="T63" fmla="*/ 0 h 234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16" h="234">
                        <a:moveTo>
                          <a:pt x="56" y="0"/>
                        </a:moveTo>
                        <a:lnTo>
                          <a:pt x="66" y="1"/>
                        </a:lnTo>
                        <a:lnTo>
                          <a:pt x="77" y="3"/>
                        </a:lnTo>
                        <a:lnTo>
                          <a:pt x="82" y="5"/>
                        </a:lnTo>
                        <a:lnTo>
                          <a:pt x="88" y="7"/>
                        </a:lnTo>
                        <a:lnTo>
                          <a:pt x="92" y="9"/>
                        </a:lnTo>
                        <a:lnTo>
                          <a:pt x="97" y="13"/>
                        </a:lnTo>
                        <a:lnTo>
                          <a:pt x="101" y="17"/>
                        </a:lnTo>
                        <a:lnTo>
                          <a:pt x="104" y="22"/>
                        </a:lnTo>
                        <a:lnTo>
                          <a:pt x="108" y="27"/>
                        </a:lnTo>
                        <a:lnTo>
                          <a:pt x="111" y="34"/>
                        </a:lnTo>
                        <a:lnTo>
                          <a:pt x="113" y="40"/>
                        </a:lnTo>
                        <a:lnTo>
                          <a:pt x="115" y="47"/>
                        </a:lnTo>
                        <a:lnTo>
                          <a:pt x="116" y="57"/>
                        </a:lnTo>
                        <a:lnTo>
                          <a:pt x="116" y="66"/>
                        </a:lnTo>
                        <a:lnTo>
                          <a:pt x="116" y="234"/>
                        </a:lnTo>
                        <a:lnTo>
                          <a:pt x="0" y="234"/>
                        </a:lnTo>
                        <a:lnTo>
                          <a:pt x="0" y="66"/>
                        </a:lnTo>
                        <a:lnTo>
                          <a:pt x="0" y="57"/>
                        </a:lnTo>
                        <a:lnTo>
                          <a:pt x="1" y="47"/>
                        </a:lnTo>
                        <a:lnTo>
                          <a:pt x="2" y="40"/>
                        </a:lnTo>
                        <a:lnTo>
                          <a:pt x="4" y="34"/>
                        </a:lnTo>
                        <a:lnTo>
                          <a:pt x="8" y="27"/>
                        </a:lnTo>
                        <a:lnTo>
                          <a:pt x="10" y="22"/>
                        </a:lnTo>
                        <a:lnTo>
                          <a:pt x="13" y="17"/>
                        </a:lnTo>
                        <a:lnTo>
                          <a:pt x="17" y="13"/>
                        </a:lnTo>
                        <a:lnTo>
                          <a:pt x="21" y="9"/>
                        </a:lnTo>
                        <a:lnTo>
                          <a:pt x="25" y="7"/>
                        </a:lnTo>
                        <a:lnTo>
                          <a:pt x="30" y="5"/>
                        </a:lnTo>
                        <a:lnTo>
                          <a:pt x="35" y="3"/>
                        </a:lnTo>
                        <a:lnTo>
                          <a:pt x="44" y="1"/>
                        </a:lnTo>
                        <a:lnTo>
                          <a:pt x="5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9" name="Freeform 517"/>
                  <p:cNvSpPr>
                    <a:spLocks noChangeAspect="1"/>
                  </p:cNvSpPr>
                  <p:nvPr/>
                </p:nvSpPr>
                <p:spPr bwMode="auto">
                  <a:xfrm>
                    <a:off x="4998" y="1940"/>
                    <a:ext cx="36" cy="72"/>
                  </a:xfrm>
                  <a:custGeom>
                    <a:avLst/>
                    <a:gdLst>
                      <a:gd name="T0" fmla="*/ 17 w 115"/>
                      <a:gd name="T1" fmla="*/ 0 h 234"/>
                      <a:gd name="T2" fmla="*/ 21 w 115"/>
                      <a:gd name="T3" fmla="*/ 0 h 234"/>
                      <a:gd name="T4" fmla="*/ 24 w 115"/>
                      <a:gd name="T5" fmla="*/ 1 h 234"/>
                      <a:gd name="T6" fmla="*/ 26 w 115"/>
                      <a:gd name="T7" fmla="*/ 2 h 234"/>
                      <a:gd name="T8" fmla="*/ 27 w 115"/>
                      <a:gd name="T9" fmla="*/ 2 h 234"/>
                      <a:gd name="T10" fmla="*/ 29 w 115"/>
                      <a:gd name="T11" fmla="*/ 3 h 234"/>
                      <a:gd name="T12" fmla="*/ 30 w 115"/>
                      <a:gd name="T13" fmla="*/ 4 h 234"/>
                      <a:gd name="T14" fmla="*/ 32 w 115"/>
                      <a:gd name="T15" fmla="*/ 5 h 234"/>
                      <a:gd name="T16" fmla="*/ 33 w 115"/>
                      <a:gd name="T17" fmla="*/ 7 h 234"/>
                      <a:gd name="T18" fmla="*/ 34 w 115"/>
                      <a:gd name="T19" fmla="*/ 8 h 234"/>
                      <a:gd name="T20" fmla="*/ 34 w 115"/>
                      <a:gd name="T21" fmla="*/ 10 h 234"/>
                      <a:gd name="T22" fmla="*/ 35 w 115"/>
                      <a:gd name="T23" fmla="*/ 12 h 234"/>
                      <a:gd name="T24" fmla="*/ 36 w 115"/>
                      <a:gd name="T25" fmla="*/ 14 h 234"/>
                      <a:gd name="T26" fmla="*/ 36 w 115"/>
                      <a:gd name="T27" fmla="*/ 18 h 234"/>
                      <a:gd name="T28" fmla="*/ 36 w 115"/>
                      <a:gd name="T29" fmla="*/ 20 h 234"/>
                      <a:gd name="T30" fmla="*/ 36 w 115"/>
                      <a:gd name="T31" fmla="*/ 72 h 234"/>
                      <a:gd name="T32" fmla="*/ 0 w 115"/>
                      <a:gd name="T33" fmla="*/ 72 h 234"/>
                      <a:gd name="T34" fmla="*/ 0 w 115"/>
                      <a:gd name="T35" fmla="*/ 20 h 234"/>
                      <a:gd name="T36" fmla="*/ 0 w 115"/>
                      <a:gd name="T37" fmla="*/ 18 h 234"/>
                      <a:gd name="T38" fmla="*/ 0 w 115"/>
                      <a:gd name="T39" fmla="*/ 14 h 234"/>
                      <a:gd name="T40" fmla="*/ 1 w 115"/>
                      <a:gd name="T41" fmla="*/ 12 h 234"/>
                      <a:gd name="T42" fmla="*/ 1 w 115"/>
                      <a:gd name="T43" fmla="*/ 10 h 234"/>
                      <a:gd name="T44" fmla="*/ 2 w 115"/>
                      <a:gd name="T45" fmla="*/ 8 h 234"/>
                      <a:gd name="T46" fmla="*/ 3 w 115"/>
                      <a:gd name="T47" fmla="*/ 7 h 234"/>
                      <a:gd name="T48" fmla="*/ 4 w 115"/>
                      <a:gd name="T49" fmla="*/ 5 h 234"/>
                      <a:gd name="T50" fmla="*/ 5 w 115"/>
                      <a:gd name="T51" fmla="*/ 4 h 234"/>
                      <a:gd name="T52" fmla="*/ 6 w 115"/>
                      <a:gd name="T53" fmla="*/ 3 h 234"/>
                      <a:gd name="T54" fmla="*/ 8 w 115"/>
                      <a:gd name="T55" fmla="*/ 2 h 234"/>
                      <a:gd name="T56" fmla="*/ 9 w 115"/>
                      <a:gd name="T57" fmla="*/ 2 h 234"/>
                      <a:gd name="T58" fmla="*/ 10 w 115"/>
                      <a:gd name="T59" fmla="*/ 1 h 234"/>
                      <a:gd name="T60" fmla="*/ 14 w 115"/>
                      <a:gd name="T61" fmla="*/ 0 h 234"/>
                      <a:gd name="T62" fmla="*/ 17 w 115"/>
                      <a:gd name="T63" fmla="*/ 0 h 234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15" h="234">
                        <a:moveTo>
                          <a:pt x="55" y="0"/>
                        </a:moveTo>
                        <a:lnTo>
                          <a:pt x="66" y="1"/>
                        </a:lnTo>
                        <a:lnTo>
                          <a:pt x="78" y="3"/>
                        </a:lnTo>
                        <a:lnTo>
                          <a:pt x="82" y="5"/>
                        </a:lnTo>
                        <a:lnTo>
                          <a:pt x="87" y="7"/>
                        </a:lnTo>
                        <a:lnTo>
                          <a:pt x="92" y="9"/>
                        </a:lnTo>
                        <a:lnTo>
                          <a:pt x="97" y="13"/>
                        </a:lnTo>
                        <a:lnTo>
                          <a:pt x="101" y="17"/>
                        </a:lnTo>
                        <a:lnTo>
                          <a:pt x="104" y="22"/>
                        </a:lnTo>
                        <a:lnTo>
                          <a:pt x="108" y="27"/>
                        </a:lnTo>
                        <a:lnTo>
                          <a:pt x="110" y="34"/>
                        </a:lnTo>
                        <a:lnTo>
                          <a:pt x="112" y="40"/>
                        </a:lnTo>
                        <a:lnTo>
                          <a:pt x="114" y="47"/>
                        </a:lnTo>
                        <a:lnTo>
                          <a:pt x="115" y="57"/>
                        </a:lnTo>
                        <a:lnTo>
                          <a:pt x="115" y="66"/>
                        </a:lnTo>
                        <a:lnTo>
                          <a:pt x="115" y="234"/>
                        </a:lnTo>
                        <a:lnTo>
                          <a:pt x="0" y="234"/>
                        </a:lnTo>
                        <a:lnTo>
                          <a:pt x="0" y="66"/>
                        </a:lnTo>
                        <a:lnTo>
                          <a:pt x="1" y="57"/>
                        </a:lnTo>
                        <a:lnTo>
                          <a:pt x="1" y="47"/>
                        </a:lnTo>
                        <a:lnTo>
                          <a:pt x="3" y="40"/>
                        </a:lnTo>
                        <a:lnTo>
                          <a:pt x="4" y="34"/>
                        </a:lnTo>
                        <a:lnTo>
                          <a:pt x="7" y="27"/>
                        </a:lnTo>
                        <a:lnTo>
                          <a:pt x="9" y="22"/>
                        </a:lnTo>
                        <a:lnTo>
                          <a:pt x="12" y="17"/>
                        </a:lnTo>
                        <a:lnTo>
                          <a:pt x="15" y="13"/>
                        </a:lnTo>
                        <a:lnTo>
                          <a:pt x="20" y="9"/>
                        </a:lnTo>
                        <a:lnTo>
                          <a:pt x="24" y="7"/>
                        </a:lnTo>
                        <a:lnTo>
                          <a:pt x="29" y="5"/>
                        </a:lnTo>
                        <a:lnTo>
                          <a:pt x="33" y="3"/>
                        </a:lnTo>
                        <a:lnTo>
                          <a:pt x="44" y="1"/>
                        </a:lnTo>
                        <a:lnTo>
                          <a:pt x="5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0" name="Freeform 518"/>
                  <p:cNvSpPr>
                    <a:spLocks noChangeAspect="1"/>
                  </p:cNvSpPr>
                  <p:nvPr/>
                </p:nvSpPr>
                <p:spPr bwMode="auto">
                  <a:xfrm>
                    <a:off x="5134" y="1940"/>
                    <a:ext cx="36" cy="72"/>
                  </a:xfrm>
                  <a:custGeom>
                    <a:avLst/>
                    <a:gdLst>
                      <a:gd name="T0" fmla="*/ 17 w 114"/>
                      <a:gd name="T1" fmla="*/ 0 h 234"/>
                      <a:gd name="T2" fmla="*/ 20 w 114"/>
                      <a:gd name="T3" fmla="*/ 0 h 234"/>
                      <a:gd name="T4" fmla="*/ 24 w 114"/>
                      <a:gd name="T5" fmla="*/ 1 h 234"/>
                      <a:gd name="T6" fmla="*/ 25 w 114"/>
                      <a:gd name="T7" fmla="*/ 2 h 234"/>
                      <a:gd name="T8" fmla="*/ 27 w 114"/>
                      <a:gd name="T9" fmla="*/ 2 h 234"/>
                      <a:gd name="T10" fmla="*/ 28 w 114"/>
                      <a:gd name="T11" fmla="*/ 3 h 234"/>
                      <a:gd name="T12" fmla="*/ 30 w 114"/>
                      <a:gd name="T13" fmla="*/ 4 h 234"/>
                      <a:gd name="T14" fmla="*/ 31 w 114"/>
                      <a:gd name="T15" fmla="*/ 5 h 234"/>
                      <a:gd name="T16" fmla="*/ 32 w 114"/>
                      <a:gd name="T17" fmla="*/ 7 h 234"/>
                      <a:gd name="T18" fmla="*/ 33 w 114"/>
                      <a:gd name="T19" fmla="*/ 8 h 234"/>
                      <a:gd name="T20" fmla="*/ 34 w 114"/>
                      <a:gd name="T21" fmla="*/ 10 h 234"/>
                      <a:gd name="T22" fmla="*/ 35 w 114"/>
                      <a:gd name="T23" fmla="*/ 12 h 234"/>
                      <a:gd name="T24" fmla="*/ 36 w 114"/>
                      <a:gd name="T25" fmla="*/ 14 h 234"/>
                      <a:gd name="T26" fmla="*/ 36 w 114"/>
                      <a:gd name="T27" fmla="*/ 18 h 234"/>
                      <a:gd name="T28" fmla="*/ 36 w 114"/>
                      <a:gd name="T29" fmla="*/ 20 h 234"/>
                      <a:gd name="T30" fmla="*/ 36 w 114"/>
                      <a:gd name="T31" fmla="*/ 72 h 234"/>
                      <a:gd name="T32" fmla="*/ 0 w 114"/>
                      <a:gd name="T33" fmla="*/ 72 h 234"/>
                      <a:gd name="T34" fmla="*/ 0 w 114"/>
                      <a:gd name="T35" fmla="*/ 20 h 234"/>
                      <a:gd name="T36" fmla="*/ 0 w 114"/>
                      <a:gd name="T37" fmla="*/ 18 h 234"/>
                      <a:gd name="T38" fmla="*/ 0 w 114"/>
                      <a:gd name="T39" fmla="*/ 14 h 234"/>
                      <a:gd name="T40" fmla="*/ 1 w 114"/>
                      <a:gd name="T41" fmla="*/ 12 h 234"/>
                      <a:gd name="T42" fmla="*/ 1 w 114"/>
                      <a:gd name="T43" fmla="*/ 10 h 234"/>
                      <a:gd name="T44" fmla="*/ 2 w 114"/>
                      <a:gd name="T45" fmla="*/ 8 h 234"/>
                      <a:gd name="T46" fmla="*/ 3 w 114"/>
                      <a:gd name="T47" fmla="*/ 7 h 234"/>
                      <a:gd name="T48" fmla="*/ 4 w 114"/>
                      <a:gd name="T49" fmla="*/ 5 h 234"/>
                      <a:gd name="T50" fmla="*/ 5 w 114"/>
                      <a:gd name="T51" fmla="*/ 4 h 234"/>
                      <a:gd name="T52" fmla="*/ 6 w 114"/>
                      <a:gd name="T53" fmla="*/ 3 h 234"/>
                      <a:gd name="T54" fmla="*/ 7 w 114"/>
                      <a:gd name="T55" fmla="*/ 2 h 234"/>
                      <a:gd name="T56" fmla="*/ 9 w 114"/>
                      <a:gd name="T57" fmla="*/ 2 h 234"/>
                      <a:gd name="T58" fmla="*/ 10 w 114"/>
                      <a:gd name="T59" fmla="*/ 1 h 234"/>
                      <a:gd name="T60" fmla="*/ 13 w 114"/>
                      <a:gd name="T61" fmla="*/ 0 h 234"/>
                      <a:gd name="T62" fmla="*/ 17 w 114"/>
                      <a:gd name="T63" fmla="*/ 0 h 234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14" h="234">
                        <a:moveTo>
                          <a:pt x="53" y="0"/>
                        </a:moveTo>
                        <a:lnTo>
                          <a:pt x="64" y="1"/>
                        </a:lnTo>
                        <a:lnTo>
                          <a:pt x="75" y="3"/>
                        </a:lnTo>
                        <a:lnTo>
                          <a:pt x="80" y="5"/>
                        </a:lnTo>
                        <a:lnTo>
                          <a:pt x="85" y="7"/>
                        </a:lnTo>
                        <a:lnTo>
                          <a:pt x="90" y="9"/>
                        </a:lnTo>
                        <a:lnTo>
                          <a:pt x="95" y="13"/>
                        </a:lnTo>
                        <a:lnTo>
                          <a:pt x="99" y="17"/>
                        </a:lnTo>
                        <a:lnTo>
                          <a:pt x="102" y="22"/>
                        </a:lnTo>
                        <a:lnTo>
                          <a:pt x="106" y="27"/>
                        </a:lnTo>
                        <a:lnTo>
                          <a:pt x="109" y="34"/>
                        </a:lnTo>
                        <a:lnTo>
                          <a:pt x="111" y="40"/>
                        </a:lnTo>
                        <a:lnTo>
                          <a:pt x="113" y="47"/>
                        </a:lnTo>
                        <a:lnTo>
                          <a:pt x="114" y="57"/>
                        </a:lnTo>
                        <a:lnTo>
                          <a:pt x="114" y="66"/>
                        </a:lnTo>
                        <a:lnTo>
                          <a:pt x="114" y="234"/>
                        </a:lnTo>
                        <a:lnTo>
                          <a:pt x="0" y="234"/>
                        </a:lnTo>
                        <a:lnTo>
                          <a:pt x="0" y="66"/>
                        </a:lnTo>
                        <a:lnTo>
                          <a:pt x="0" y="57"/>
                        </a:lnTo>
                        <a:lnTo>
                          <a:pt x="1" y="47"/>
                        </a:lnTo>
                        <a:lnTo>
                          <a:pt x="2" y="40"/>
                        </a:lnTo>
                        <a:lnTo>
                          <a:pt x="4" y="34"/>
                        </a:lnTo>
                        <a:lnTo>
                          <a:pt x="7" y="27"/>
                        </a:lnTo>
                        <a:lnTo>
                          <a:pt x="9" y="22"/>
                        </a:lnTo>
                        <a:lnTo>
                          <a:pt x="12" y="17"/>
                        </a:lnTo>
                        <a:lnTo>
                          <a:pt x="16" y="13"/>
                        </a:lnTo>
                        <a:lnTo>
                          <a:pt x="19" y="9"/>
                        </a:lnTo>
                        <a:lnTo>
                          <a:pt x="23" y="7"/>
                        </a:lnTo>
                        <a:lnTo>
                          <a:pt x="28" y="5"/>
                        </a:lnTo>
                        <a:lnTo>
                          <a:pt x="33" y="3"/>
                        </a:lnTo>
                        <a:lnTo>
                          <a:pt x="42" y="1"/>
                        </a:lnTo>
                        <a:lnTo>
                          <a:pt x="5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1" name="Freeform 519"/>
                  <p:cNvSpPr>
                    <a:spLocks noChangeAspect="1"/>
                  </p:cNvSpPr>
                  <p:nvPr/>
                </p:nvSpPr>
                <p:spPr bwMode="auto">
                  <a:xfrm>
                    <a:off x="503" y="1940"/>
                    <a:ext cx="36" cy="86"/>
                  </a:xfrm>
                  <a:custGeom>
                    <a:avLst/>
                    <a:gdLst>
                      <a:gd name="T0" fmla="*/ 17 w 116"/>
                      <a:gd name="T1" fmla="*/ 0 h 277"/>
                      <a:gd name="T2" fmla="*/ 20 w 116"/>
                      <a:gd name="T3" fmla="*/ 0 h 277"/>
                      <a:gd name="T4" fmla="*/ 24 w 116"/>
                      <a:gd name="T5" fmla="*/ 1 h 277"/>
                      <a:gd name="T6" fmla="*/ 25 w 116"/>
                      <a:gd name="T7" fmla="*/ 1 h 277"/>
                      <a:gd name="T8" fmla="*/ 27 w 116"/>
                      <a:gd name="T9" fmla="*/ 2 h 277"/>
                      <a:gd name="T10" fmla="*/ 29 w 116"/>
                      <a:gd name="T11" fmla="*/ 2 h 277"/>
                      <a:gd name="T12" fmla="*/ 30 w 116"/>
                      <a:gd name="T13" fmla="*/ 3 h 277"/>
                      <a:gd name="T14" fmla="*/ 31 w 116"/>
                      <a:gd name="T15" fmla="*/ 5 h 277"/>
                      <a:gd name="T16" fmla="*/ 32 w 116"/>
                      <a:gd name="T17" fmla="*/ 6 h 277"/>
                      <a:gd name="T18" fmla="*/ 33 w 116"/>
                      <a:gd name="T19" fmla="*/ 7 h 277"/>
                      <a:gd name="T20" fmla="*/ 34 w 116"/>
                      <a:gd name="T21" fmla="*/ 9 h 277"/>
                      <a:gd name="T22" fmla="*/ 35 w 116"/>
                      <a:gd name="T23" fmla="*/ 12 h 277"/>
                      <a:gd name="T24" fmla="*/ 36 w 116"/>
                      <a:gd name="T25" fmla="*/ 15 h 277"/>
                      <a:gd name="T26" fmla="*/ 36 w 116"/>
                      <a:gd name="T27" fmla="*/ 18 h 277"/>
                      <a:gd name="T28" fmla="*/ 36 w 116"/>
                      <a:gd name="T29" fmla="*/ 21 h 277"/>
                      <a:gd name="T30" fmla="*/ 36 w 116"/>
                      <a:gd name="T31" fmla="*/ 86 h 277"/>
                      <a:gd name="T32" fmla="*/ 0 w 116"/>
                      <a:gd name="T33" fmla="*/ 86 h 277"/>
                      <a:gd name="T34" fmla="*/ 0 w 116"/>
                      <a:gd name="T35" fmla="*/ 21 h 277"/>
                      <a:gd name="T36" fmla="*/ 0 w 116"/>
                      <a:gd name="T37" fmla="*/ 18 h 277"/>
                      <a:gd name="T38" fmla="*/ 0 w 116"/>
                      <a:gd name="T39" fmla="*/ 15 h 277"/>
                      <a:gd name="T40" fmla="*/ 1 w 116"/>
                      <a:gd name="T41" fmla="*/ 12 h 277"/>
                      <a:gd name="T42" fmla="*/ 1 w 116"/>
                      <a:gd name="T43" fmla="*/ 9 h 277"/>
                      <a:gd name="T44" fmla="*/ 2 w 116"/>
                      <a:gd name="T45" fmla="*/ 7 h 277"/>
                      <a:gd name="T46" fmla="*/ 3 w 116"/>
                      <a:gd name="T47" fmla="*/ 6 h 277"/>
                      <a:gd name="T48" fmla="*/ 4 w 116"/>
                      <a:gd name="T49" fmla="*/ 5 h 277"/>
                      <a:gd name="T50" fmla="*/ 5 w 116"/>
                      <a:gd name="T51" fmla="*/ 3 h 277"/>
                      <a:gd name="T52" fmla="*/ 6 w 116"/>
                      <a:gd name="T53" fmla="*/ 2 h 277"/>
                      <a:gd name="T54" fmla="*/ 7 w 116"/>
                      <a:gd name="T55" fmla="*/ 2 h 277"/>
                      <a:gd name="T56" fmla="*/ 9 w 116"/>
                      <a:gd name="T57" fmla="*/ 1 h 277"/>
                      <a:gd name="T58" fmla="*/ 10 w 116"/>
                      <a:gd name="T59" fmla="*/ 1 h 277"/>
                      <a:gd name="T60" fmla="*/ 13 w 116"/>
                      <a:gd name="T61" fmla="*/ 0 h 277"/>
                      <a:gd name="T62" fmla="*/ 17 w 116"/>
                      <a:gd name="T63" fmla="*/ 0 h 27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16" h="277">
                        <a:moveTo>
                          <a:pt x="54" y="0"/>
                        </a:moveTo>
                        <a:lnTo>
                          <a:pt x="65" y="1"/>
                        </a:lnTo>
                        <a:lnTo>
                          <a:pt x="77" y="2"/>
                        </a:lnTo>
                        <a:lnTo>
                          <a:pt x="82" y="3"/>
                        </a:lnTo>
                        <a:lnTo>
                          <a:pt x="86" y="5"/>
                        </a:lnTo>
                        <a:lnTo>
                          <a:pt x="92" y="7"/>
                        </a:lnTo>
                        <a:lnTo>
                          <a:pt x="96" y="10"/>
                        </a:lnTo>
                        <a:lnTo>
                          <a:pt x="100" y="15"/>
                        </a:lnTo>
                        <a:lnTo>
                          <a:pt x="104" y="19"/>
                        </a:lnTo>
                        <a:lnTo>
                          <a:pt x="107" y="24"/>
                        </a:lnTo>
                        <a:lnTo>
                          <a:pt x="111" y="30"/>
                        </a:lnTo>
                        <a:lnTo>
                          <a:pt x="113" y="39"/>
                        </a:lnTo>
                        <a:lnTo>
                          <a:pt x="115" y="47"/>
                        </a:lnTo>
                        <a:lnTo>
                          <a:pt x="116" y="57"/>
                        </a:lnTo>
                        <a:lnTo>
                          <a:pt x="116" y="67"/>
                        </a:lnTo>
                        <a:lnTo>
                          <a:pt x="116" y="277"/>
                        </a:lnTo>
                        <a:lnTo>
                          <a:pt x="0" y="277"/>
                        </a:lnTo>
                        <a:lnTo>
                          <a:pt x="0" y="67"/>
                        </a:lnTo>
                        <a:lnTo>
                          <a:pt x="0" y="57"/>
                        </a:lnTo>
                        <a:lnTo>
                          <a:pt x="1" y="47"/>
                        </a:lnTo>
                        <a:lnTo>
                          <a:pt x="2" y="39"/>
                        </a:lnTo>
                        <a:lnTo>
                          <a:pt x="4" y="30"/>
                        </a:lnTo>
                        <a:lnTo>
                          <a:pt x="6" y="24"/>
                        </a:lnTo>
                        <a:lnTo>
                          <a:pt x="9" y="19"/>
                        </a:lnTo>
                        <a:lnTo>
                          <a:pt x="13" y="15"/>
                        </a:lnTo>
                        <a:lnTo>
                          <a:pt x="16" y="10"/>
                        </a:lnTo>
                        <a:lnTo>
                          <a:pt x="20" y="7"/>
                        </a:lnTo>
                        <a:lnTo>
                          <a:pt x="23" y="5"/>
                        </a:lnTo>
                        <a:lnTo>
                          <a:pt x="28" y="3"/>
                        </a:lnTo>
                        <a:lnTo>
                          <a:pt x="33" y="2"/>
                        </a:lnTo>
                        <a:lnTo>
                          <a:pt x="43" y="1"/>
                        </a:lnTo>
                        <a:lnTo>
                          <a:pt x="5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2" name="Freeform 520"/>
                  <p:cNvSpPr>
                    <a:spLocks noChangeAspect="1"/>
                  </p:cNvSpPr>
                  <p:nvPr/>
                </p:nvSpPr>
                <p:spPr bwMode="auto">
                  <a:xfrm>
                    <a:off x="368" y="1940"/>
                    <a:ext cx="36" cy="86"/>
                  </a:xfrm>
                  <a:custGeom>
                    <a:avLst/>
                    <a:gdLst>
                      <a:gd name="T0" fmla="*/ 17 w 116"/>
                      <a:gd name="T1" fmla="*/ 0 h 277"/>
                      <a:gd name="T2" fmla="*/ 20 w 116"/>
                      <a:gd name="T3" fmla="*/ 0 h 277"/>
                      <a:gd name="T4" fmla="*/ 24 w 116"/>
                      <a:gd name="T5" fmla="*/ 1 h 277"/>
                      <a:gd name="T6" fmla="*/ 25 w 116"/>
                      <a:gd name="T7" fmla="*/ 1 h 277"/>
                      <a:gd name="T8" fmla="*/ 27 w 116"/>
                      <a:gd name="T9" fmla="*/ 2 h 277"/>
                      <a:gd name="T10" fmla="*/ 29 w 116"/>
                      <a:gd name="T11" fmla="*/ 2 h 277"/>
                      <a:gd name="T12" fmla="*/ 30 w 116"/>
                      <a:gd name="T13" fmla="*/ 4 h 277"/>
                      <a:gd name="T14" fmla="*/ 31 w 116"/>
                      <a:gd name="T15" fmla="*/ 5 h 277"/>
                      <a:gd name="T16" fmla="*/ 32 w 116"/>
                      <a:gd name="T17" fmla="*/ 6 h 277"/>
                      <a:gd name="T18" fmla="*/ 33 w 116"/>
                      <a:gd name="T19" fmla="*/ 8 h 277"/>
                      <a:gd name="T20" fmla="*/ 34 w 116"/>
                      <a:gd name="T21" fmla="*/ 10 h 277"/>
                      <a:gd name="T22" fmla="*/ 35 w 116"/>
                      <a:gd name="T23" fmla="*/ 12 h 277"/>
                      <a:gd name="T24" fmla="*/ 35 w 116"/>
                      <a:gd name="T25" fmla="*/ 15 h 277"/>
                      <a:gd name="T26" fmla="*/ 36 w 116"/>
                      <a:gd name="T27" fmla="*/ 18 h 277"/>
                      <a:gd name="T28" fmla="*/ 36 w 116"/>
                      <a:gd name="T29" fmla="*/ 21 h 277"/>
                      <a:gd name="T30" fmla="*/ 36 w 116"/>
                      <a:gd name="T31" fmla="*/ 86 h 277"/>
                      <a:gd name="T32" fmla="*/ 0 w 116"/>
                      <a:gd name="T33" fmla="*/ 86 h 277"/>
                      <a:gd name="T34" fmla="*/ 0 w 116"/>
                      <a:gd name="T35" fmla="*/ 21 h 277"/>
                      <a:gd name="T36" fmla="*/ 0 w 116"/>
                      <a:gd name="T37" fmla="*/ 18 h 277"/>
                      <a:gd name="T38" fmla="*/ 0 w 116"/>
                      <a:gd name="T39" fmla="*/ 15 h 277"/>
                      <a:gd name="T40" fmla="*/ 1 w 116"/>
                      <a:gd name="T41" fmla="*/ 12 h 277"/>
                      <a:gd name="T42" fmla="*/ 1 w 116"/>
                      <a:gd name="T43" fmla="*/ 10 h 277"/>
                      <a:gd name="T44" fmla="*/ 2 w 116"/>
                      <a:gd name="T45" fmla="*/ 8 h 277"/>
                      <a:gd name="T46" fmla="*/ 3 w 116"/>
                      <a:gd name="T47" fmla="*/ 6 h 277"/>
                      <a:gd name="T48" fmla="*/ 4 w 116"/>
                      <a:gd name="T49" fmla="*/ 5 h 277"/>
                      <a:gd name="T50" fmla="*/ 5 w 116"/>
                      <a:gd name="T51" fmla="*/ 4 h 277"/>
                      <a:gd name="T52" fmla="*/ 6 w 116"/>
                      <a:gd name="T53" fmla="*/ 2 h 277"/>
                      <a:gd name="T54" fmla="*/ 7 w 116"/>
                      <a:gd name="T55" fmla="*/ 2 h 277"/>
                      <a:gd name="T56" fmla="*/ 9 w 116"/>
                      <a:gd name="T57" fmla="*/ 1 h 277"/>
                      <a:gd name="T58" fmla="*/ 11 w 116"/>
                      <a:gd name="T59" fmla="*/ 1 h 277"/>
                      <a:gd name="T60" fmla="*/ 14 w 116"/>
                      <a:gd name="T61" fmla="*/ 0 h 277"/>
                      <a:gd name="T62" fmla="*/ 17 w 116"/>
                      <a:gd name="T63" fmla="*/ 0 h 27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16" h="277">
                        <a:moveTo>
                          <a:pt x="55" y="0"/>
                        </a:moveTo>
                        <a:lnTo>
                          <a:pt x="66" y="1"/>
                        </a:lnTo>
                        <a:lnTo>
                          <a:pt x="77" y="2"/>
                        </a:lnTo>
                        <a:lnTo>
                          <a:pt x="82" y="4"/>
                        </a:lnTo>
                        <a:lnTo>
                          <a:pt x="87" y="6"/>
                        </a:lnTo>
                        <a:lnTo>
                          <a:pt x="92" y="8"/>
                        </a:lnTo>
                        <a:lnTo>
                          <a:pt x="96" y="12"/>
                        </a:lnTo>
                        <a:lnTo>
                          <a:pt x="100" y="16"/>
                        </a:lnTo>
                        <a:lnTo>
                          <a:pt x="104" y="20"/>
                        </a:lnTo>
                        <a:lnTo>
                          <a:pt x="107" y="26"/>
                        </a:lnTo>
                        <a:lnTo>
                          <a:pt x="110" y="33"/>
                        </a:lnTo>
                        <a:lnTo>
                          <a:pt x="113" y="40"/>
                        </a:lnTo>
                        <a:lnTo>
                          <a:pt x="114" y="48"/>
                        </a:lnTo>
                        <a:lnTo>
                          <a:pt x="115" y="59"/>
                        </a:lnTo>
                        <a:lnTo>
                          <a:pt x="116" y="69"/>
                        </a:lnTo>
                        <a:lnTo>
                          <a:pt x="116" y="277"/>
                        </a:lnTo>
                        <a:lnTo>
                          <a:pt x="0" y="277"/>
                        </a:lnTo>
                        <a:lnTo>
                          <a:pt x="0" y="69"/>
                        </a:lnTo>
                        <a:lnTo>
                          <a:pt x="0" y="59"/>
                        </a:lnTo>
                        <a:lnTo>
                          <a:pt x="1" y="48"/>
                        </a:lnTo>
                        <a:lnTo>
                          <a:pt x="2" y="40"/>
                        </a:lnTo>
                        <a:lnTo>
                          <a:pt x="4" y="33"/>
                        </a:lnTo>
                        <a:lnTo>
                          <a:pt x="6" y="26"/>
                        </a:lnTo>
                        <a:lnTo>
                          <a:pt x="9" y="20"/>
                        </a:lnTo>
                        <a:lnTo>
                          <a:pt x="13" y="16"/>
                        </a:lnTo>
                        <a:lnTo>
                          <a:pt x="17" y="12"/>
                        </a:lnTo>
                        <a:lnTo>
                          <a:pt x="20" y="8"/>
                        </a:lnTo>
                        <a:lnTo>
                          <a:pt x="24" y="6"/>
                        </a:lnTo>
                        <a:lnTo>
                          <a:pt x="29" y="4"/>
                        </a:lnTo>
                        <a:lnTo>
                          <a:pt x="34" y="2"/>
                        </a:lnTo>
                        <a:lnTo>
                          <a:pt x="44" y="1"/>
                        </a:lnTo>
                        <a:lnTo>
                          <a:pt x="5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3" name="Freeform 521"/>
                  <p:cNvSpPr>
                    <a:spLocks noChangeAspect="1"/>
                  </p:cNvSpPr>
                  <p:nvPr/>
                </p:nvSpPr>
                <p:spPr bwMode="auto">
                  <a:xfrm>
                    <a:off x="896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3 w 157"/>
                      <a:gd name="T7" fmla="*/ 1 h 262"/>
                      <a:gd name="T8" fmla="*/ 36 w 157"/>
                      <a:gd name="T9" fmla="*/ 2 h 262"/>
                      <a:gd name="T10" fmla="*/ 38 w 157"/>
                      <a:gd name="T11" fmla="*/ 4 h 262"/>
                      <a:gd name="T12" fmla="*/ 40 w 157"/>
                      <a:gd name="T13" fmla="*/ 5 h 262"/>
                      <a:gd name="T14" fmla="*/ 42 w 157"/>
                      <a:gd name="T15" fmla="*/ 7 h 262"/>
                      <a:gd name="T16" fmla="*/ 44 w 157"/>
                      <a:gd name="T17" fmla="*/ 8 h 262"/>
                      <a:gd name="T18" fmla="*/ 45 w 157"/>
                      <a:gd name="T19" fmla="*/ 11 h 262"/>
                      <a:gd name="T20" fmla="*/ 46 w 157"/>
                      <a:gd name="T21" fmla="*/ 13 h 262"/>
                      <a:gd name="T22" fmla="*/ 47 w 157"/>
                      <a:gd name="T23" fmla="*/ 16 h 262"/>
                      <a:gd name="T24" fmla="*/ 48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5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6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8" y="1"/>
                        </a:lnTo>
                        <a:lnTo>
                          <a:pt x="97" y="2"/>
                        </a:lnTo>
                        <a:lnTo>
                          <a:pt x="105" y="4"/>
                        </a:lnTo>
                        <a:lnTo>
                          <a:pt x="113" y="7"/>
                        </a:lnTo>
                        <a:lnTo>
                          <a:pt x="120" y="12"/>
                        </a:lnTo>
                        <a:lnTo>
                          <a:pt x="126" y="16"/>
                        </a:lnTo>
                        <a:lnTo>
                          <a:pt x="133" y="22"/>
                        </a:lnTo>
                        <a:lnTo>
                          <a:pt x="138" y="28"/>
                        </a:lnTo>
                        <a:lnTo>
                          <a:pt x="142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2" y="61"/>
                        </a:lnTo>
                        <a:lnTo>
                          <a:pt x="154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2" y="72"/>
                        </a:lnTo>
                        <a:lnTo>
                          <a:pt x="4" y="61"/>
                        </a:lnTo>
                        <a:lnTo>
                          <a:pt x="7" y="52"/>
                        </a:lnTo>
                        <a:lnTo>
                          <a:pt x="10" y="43"/>
                        </a:lnTo>
                        <a:lnTo>
                          <a:pt x="15" y="36"/>
                        </a:lnTo>
                        <a:lnTo>
                          <a:pt x="19" y="28"/>
                        </a:lnTo>
                        <a:lnTo>
                          <a:pt x="24" y="22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1" y="4"/>
                        </a:lnTo>
                        <a:lnTo>
                          <a:pt x="60" y="2"/>
                        </a:lnTo>
                        <a:lnTo>
                          <a:pt x="69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4" name="Freeform 522"/>
                  <p:cNvSpPr>
                    <a:spLocks noChangeAspect="1"/>
                  </p:cNvSpPr>
                  <p:nvPr/>
                </p:nvSpPr>
                <p:spPr bwMode="auto">
                  <a:xfrm>
                    <a:off x="3626" y="1947"/>
                    <a:ext cx="50" cy="79"/>
                  </a:xfrm>
                  <a:custGeom>
                    <a:avLst/>
                    <a:gdLst>
                      <a:gd name="T0" fmla="*/ 25 w 156"/>
                      <a:gd name="T1" fmla="*/ 0 h 262"/>
                      <a:gd name="T2" fmla="*/ 28 w 156"/>
                      <a:gd name="T3" fmla="*/ 0 h 262"/>
                      <a:gd name="T4" fmla="*/ 31 w 156"/>
                      <a:gd name="T5" fmla="*/ 1 h 262"/>
                      <a:gd name="T6" fmla="*/ 34 w 156"/>
                      <a:gd name="T7" fmla="*/ 1 h 262"/>
                      <a:gd name="T8" fmla="*/ 36 w 156"/>
                      <a:gd name="T9" fmla="*/ 2 h 262"/>
                      <a:gd name="T10" fmla="*/ 38 w 156"/>
                      <a:gd name="T11" fmla="*/ 4 h 262"/>
                      <a:gd name="T12" fmla="*/ 41 w 156"/>
                      <a:gd name="T13" fmla="*/ 5 h 262"/>
                      <a:gd name="T14" fmla="*/ 42 w 156"/>
                      <a:gd name="T15" fmla="*/ 7 h 262"/>
                      <a:gd name="T16" fmla="*/ 44 w 156"/>
                      <a:gd name="T17" fmla="*/ 8 h 262"/>
                      <a:gd name="T18" fmla="*/ 45 w 156"/>
                      <a:gd name="T19" fmla="*/ 11 h 262"/>
                      <a:gd name="T20" fmla="*/ 47 w 156"/>
                      <a:gd name="T21" fmla="*/ 13 h 262"/>
                      <a:gd name="T22" fmla="*/ 48 w 156"/>
                      <a:gd name="T23" fmla="*/ 16 h 262"/>
                      <a:gd name="T24" fmla="*/ 49 w 156"/>
                      <a:gd name="T25" fmla="*/ 18 h 262"/>
                      <a:gd name="T26" fmla="*/ 49 w 156"/>
                      <a:gd name="T27" fmla="*/ 22 h 262"/>
                      <a:gd name="T28" fmla="*/ 50 w 156"/>
                      <a:gd name="T29" fmla="*/ 25 h 262"/>
                      <a:gd name="T30" fmla="*/ 50 w 156"/>
                      <a:gd name="T31" fmla="*/ 28 h 262"/>
                      <a:gd name="T32" fmla="*/ 50 w 156"/>
                      <a:gd name="T33" fmla="*/ 32 h 262"/>
                      <a:gd name="T34" fmla="*/ 50 w 156"/>
                      <a:gd name="T35" fmla="*/ 79 h 262"/>
                      <a:gd name="T36" fmla="*/ 0 w 156"/>
                      <a:gd name="T37" fmla="*/ 79 h 262"/>
                      <a:gd name="T38" fmla="*/ 0 w 156"/>
                      <a:gd name="T39" fmla="*/ 32 h 262"/>
                      <a:gd name="T40" fmla="*/ 0 w 156"/>
                      <a:gd name="T41" fmla="*/ 28 h 262"/>
                      <a:gd name="T42" fmla="*/ 0 w 156"/>
                      <a:gd name="T43" fmla="*/ 25 h 262"/>
                      <a:gd name="T44" fmla="*/ 1 w 156"/>
                      <a:gd name="T45" fmla="*/ 22 h 262"/>
                      <a:gd name="T46" fmla="*/ 2 w 156"/>
                      <a:gd name="T47" fmla="*/ 18 h 262"/>
                      <a:gd name="T48" fmla="*/ 3 w 156"/>
                      <a:gd name="T49" fmla="*/ 16 h 262"/>
                      <a:gd name="T50" fmla="*/ 4 w 156"/>
                      <a:gd name="T51" fmla="*/ 13 h 262"/>
                      <a:gd name="T52" fmla="*/ 5 w 156"/>
                      <a:gd name="T53" fmla="*/ 11 h 262"/>
                      <a:gd name="T54" fmla="*/ 6 w 156"/>
                      <a:gd name="T55" fmla="*/ 8 h 262"/>
                      <a:gd name="T56" fmla="*/ 8 w 156"/>
                      <a:gd name="T57" fmla="*/ 7 h 262"/>
                      <a:gd name="T58" fmla="*/ 10 w 156"/>
                      <a:gd name="T59" fmla="*/ 5 h 262"/>
                      <a:gd name="T60" fmla="*/ 12 w 156"/>
                      <a:gd name="T61" fmla="*/ 4 h 262"/>
                      <a:gd name="T62" fmla="*/ 14 w 156"/>
                      <a:gd name="T63" fmla="*/ 2 h 262"/>
                      <a:gd name="T64" fmla="*/ 17 w 156"/>
                      <a:gd name="T65" fmla="*/ 1 h 262"/>
                      <a:gd name="T66" fmla="*/ 19 w 156"/>
                      <a:gd name="T67" fmla="*/ 1 h 262"/>
                      <a:gd name="T68" fmla="*/ 22 w 156"/>
                      <a:gd name="T69" fmla="*/ 0 h 262"/>
                      <a:gd name="T70" fmla="*/ 25 w 156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6" h="262">
                        <a:moveTo>
                          <a:pt x="78" y="0"/>
                        </a:moveTo>
                        <a:lnTo>
                          <a:pt x="88" y="1"/>
                        </a:lnTo>
                        <a:lnTo>
                          <a:pt x="97" y="2"/>
                        </a:lnTo>
                        <a:lnTo>
                          <a:pt x="105" y="4"/>
                        </a:lnTo>
                        <a:lnTo>
                          <a:pt x="113" y="7"/>
                        </a:lnTo>
                        <a:lnTo>
                          <a:pt x="120" y="12"/>
                        </a:lnTo>
                        <a:lnTo>
                          <a:pt x="127" y="16"/>
                        </a:lnTo>
                        <a:lnTo>
                          <a:pt x="132" y="22"/>
                        </a:lnTo>
                        <a:lnTo>
                          <a:pt x="137" y="28"/>
                        </a:lnTo>
                        <a:lnTo>
                          <a:pt x="141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2" y="61"/>
                        </a:lnTo>
                        <a:lnTo>
                          <a:pt x="153" y="72"/>
                        </a:lnTo>
                        <a:lnTo>
                          <a:pt x="155" y="82"/>
                        </a:lnTo>
                        <a:lnTo>
                          <a:pt x="156" y="94"/>
                        </a:lnTo>
                        <a:lnTo>
                          <a:pt x="156" y="105"/>
                        </a:lnTo>
                        <a:lnTo>
                          <a:pt x="156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1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8" y="52"/>
                        </a:lnTo>
                        <a:lnTo>
                          <a:pt x="12" y="43"/>
                        </a:lnTo>
                        <a:lnTo>
                          <a:pt x="15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2" y="4"/>
                        </a:lnTo>
                        <a:lnTo>
                          <a:pt x="60" y="2"/>
                        </a:lnTo>
                        <a:lnTo>
                          <a:pt x="69" y="1"/>
                        </a:lnTo>
                        <a:lnTo>
                          <a:pt x="78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5" name="Freeform 523"/>
                  <p:cNvSpPr>
                    <a:spLocks noChangeAspect="1"/>
                  </p:cNvSpPr>
                  <p:nvPr/>
                </p:nvSpPr>
                <p:spPr bwMode="auto">
                  <a:xfrm>
                    <a:off x="1540" y="1947"/>
                    <a:ext cx="43" cy="79"/>
                  </a:xfrm>
                  <a:custGeom>
                    <a:avLst/>
                    <a:gdLst>
                      <a:gd name="T0" fmla="*/ 22 w 157"/>
                      <a:gd name="T1" fmla="*/ 0 h 262"/>
                      <a:gd name="T2" fmla="*/ 24 w 157"/>
                      <a:gd name="T3" fmla="*/ 0 h 262"/>
                      <a:gd name="T4" fmla="*/ 27 w 157"/>
                      <a:gd name="T5" fmla="*/ 1 h 262"/>
                      <a:gd name="T6" fmla="*/ 29 w 157"/>
                      <a:gd name="T7" fmla="*/ 1 h 262"/>
                      <a:gd name="T8" fmla="*/ 31 w 157"/>
                      <a:gd name="T9" fmla="*/ 2 h 262"/>
                      <a:gd name="T10" fmla="*/ 33 w 157"/>
                      <a:gd name="T11" fmla="*/ 4 h 262"/>
                      <a:gd name="T12" fmla="*/ 35 w 157"/>
                      <a:gd name="T13" fmla="*/ 5 h 262"/>
                      <a:gd name="T14" fmla="*/ 36 w 157"/>
                      <a:gd name="T15" fmla="*/ 7 h 262"/>
                      <a:gd name="T16" fmla="*/ 38 w 157"/>
                      <a:gd name="T17" fmla="*/ 8 h 262"/>
                      <a:gd name="T18" fmla="*/ 39 w 157"/>
                      <a:gd name="T19" fmla="*/ 11 h 262"/>
                      <a:gd name="T20" fmla="*/ 40 w 157"/>
                      <a:gd name="T21" fmla="*/ 13 h 262"/>
                      <a:gd name="T22" fmla="*/ 41 w 157"/>
                      <a:gd name="T23" fmla="*/ 16 h 262"/>
                      <a:gd name="T24" fmla="*/ 42 w 157"/>
                      <a:gd name="T25" fmla="*/ 18 h 262"/>
                      <a:gd name="T26" fmla="*/ 42 w 157"/>
                      <a:gd name="T27" fmla="*/ 22 h 262"/>
                      <a:gd name="T28" fmla="*/ 43 w 157"/>
                      <a:gd name="T29" fmla="*/ 25 h 262"/>
                      <a:gd name="T30" fmla="*/ 43 w 157"/>
                      <a:gd name="T31" fmla="*/ 28 h 262"/>
                      <a:gd name="T32" fmla="*/ 43 w 157"/>
                      <a:gd name="T33" fmla="*/ 32 h 262"/>
                      <a:gd name="T34" fmla="*/ 43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4 w 157"/>
                      <a:gd name="T53" fmla="*/ 11 h 262"/>
                      <a:gd name="T54" fmla="*/ 5 w 157"/>
                      <a:gd name="T55" fmla="*/ 8 h 262"/>
                      <a:gd name="T56" fmla="*/ 7 w 157"/>
                      <a:gd name="T57" fmla="*/ 7 h 262"/>
                      <a:gd name="T58" fmla="*/ 8 w 157"/>
                      <a:gd name="T59" fmla="*/ 5 h 262"/>
                      <a:gd name="T60" fmla="*/ 10 w 157"/>
                      <a:gd name="T61" fmla="*/ 4 h 262"/>
                      <a:gd name="T62" fmla="*/ 12 w 157"/>
                      <a:gd name="T63" fmla="*/ 2 h 262"/>
                      <a:gd name="T64" fmla="*/ 14 w 157"/>
                      <a:gd name="T65" fmla="*/ 1 h 262"/>
                      <a:gd name="T66" fmla="*/ 16 w 157"/>
                      <a:gd name="T67" fmla="*/ 1 h 262"/>
                      <a:gd name="T68" fmla="*/ 19 w 157"/>
                      <a:gd name="T69" fmla="*/ 0 h 262"/>
                      <a:gd name="T70" fmla="*/ 22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7" y="4"/>
                        </a:lnTo>
                        <a:lnTo>
                          <a:pt x="114" y="7"/>
                        </a:lnTo>
                        <a:lnTo>
                          <a:pt x="122" y="12"/>
                        </a:lnTo>
                        <a:lnTo>
                          <a:pt x="128" y="16"/>
                        </a:lnTo>
                        <a:lnTo>
                          <a:pt x="133" y="22"/>
                        </a:lnTo>
                        <a:lnTo>
                          <a:pt x="138" y="28"/>
                        </a:lnTo>
                        <a:lnTo>
                          <a:pt x="143" y="36"/>
                        </a:lnTo>
                        <a:lnTo>
                          <a:pt x="147" y="43"/>
                        </a:lnTo>
                        <a:lnTo>
                          <a:pt x="150" y="52"/>
                        </a:lnTo>
                        <a:lnTo>
                          <a:pt x="153" y="61"/>
                        </a:lnTo>
                        <a:lnTo>
                          <a:pt x="154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8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19" y="28"/>
                        </a:lnTo>
                        <a:lnTo>
                          <a:pt x="25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5" y="7"/>
                        </a:lnTo>
                        <a:lnTo>
                          <a:pt x="52" y="4"/>
                        </a:lnTo>
                        <a:lnTo>
                          <a:pt x="60" y="2"/>
                        </a:lnTo>
                        <a:lnTo>
                          <a:pt x="70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6" name="Freeform 524"/>
                  <p:cNvSpPr>
                    <a:spLocks noChangeAspect="1"/>
                  </p:cNvSpPr>
                  <p:nvPr/>
                </p:nvSpPr>
                <p:spPr bwMode="auto">
                  <a:xfrm>
                    <a:off x="4269" y="1947"/>
                    <a:ext cx="50" cy="79"/>
                  </a:xfrm>
                  <a:custGeom>
                    <a:avLst/>
                    <a:gdLst>
                      <a:gd name="T0" fmla="*/ 25 w 158"/>
                      <a:gd name="T1" fmla="*/ 0 h 262"/>
                      <a:gd name="T2" fmla="*/ 28 w 158"/>
                      <a:gd name="T3" fmla="*/ 0 h 262"/>
                      <a:gd name="T4" fmla="*/ 31 w 158"/>
                      <a:gd name="T5" fmla="*/ 1 h 262"/>
                      <a:gd name="T6" fmla="*/ 34 w 158"/>
                      <a:gd name="T7" fmla="*/ 1 h 262"/>
                      <a:gd name="T8" fmla="*/ 36 w 158"/>
                      <a:gd name="T9" fmla="*/ 2 h 262"/>
                      <a:gd name="T10" fmla="*/ 38 w 158"/>
                      <a:gd name="T11" fmla="*/ 4 h 262"/>
                      <a:gd name="T12" fmla="*/ 40 w 158"/>
                      <a:gd name="T13" fmla="*/ 5 h 262"/>
                      <a:gd name="T14" fmla="*/ 42 w 158"/>
                      <a:gd name="T15" fmla="*/ 7 h 262"/>
                      <a:gd name="T16" fmla="*/ 44 w 158"/>
                      <a:gd name="T17" fmla="*/ 8 h 262"/>
                      <a:gd name="T18" fmla="*/ 45 w 158"/>
                      <a:gd name="T19" fmla="*/ 11 h 262"/>
                      <a:gd name="T20" fmla="*/ 47 w 158"/>
                      <a:gd name="T21" fmla="*/ 13 h 262"/>
                      <a:gd name="T22" fmla="*/ 47 w 158"/>
                      <a:gd name="T23" fmla="*/ 16 h 262"/>
                      <a:gd name="T24" fmla="*/ 48 w 158"/>
                      <a:gd name="T25" fmla="*/ 18 h 262"/>
                      <a:gd name="T26" fmla="*/ 49 w 158"/>
                      <a:gd name="T27" fmla="*/ 22 h 262"/>
                      <a:gd name="T28" fmla="*/ 49 w 158"/>
                      <a:gd name="T29" fmla="*/ 25 h 262"/>
                      <a:gd name="T30" fmla="*/ 50 w 158"/>
                      <a:gd name="T31" fmla="*/ 28 h 262"/>
                      <a:gd name="T32" fmla="*/ 50 w 158"/>
                      <a:gd name="T33" fmla="*/ 32 h 262"/>
                      <a:gd name="T34" fmla="*/ 50 w 158"/>
                      <a:gd name="T35" fmla="*/ 79 h 262"/>
                      <a:gd name="T36" fmla="*/ 0 w 158"/>
                      <a:gd name="T37" fmla="*/ 79 h 262"/>
                      <a:gd name="T38" fmla="*/ 0 w 158"/>
                      <a:gd name="T39" fmla="*/ 32 h 262"/>
                      <a:gd name="T40" fmla="*/ 0 w 158"/>
                      <a:gd name="T41" fmla="*/ 28 h 262"/>
                      <a:gd name="T42" fmla="*/ 0 w 158"/>
                      <a:gd name="T43" fmla="*/ 25 h 262"/>
                      <a:gd name="T44" fmla="*/ 1 w 158"/>
                      <a:gd name="T45" fmla="*/ 22 h 262"/>
                      <a:gd name="T46" fmla="*/ 2 w 158"/>
                      <a:gd name="T47" fmla="*/ 18 h 262"/>
                      <a:gd name="T48" fmla="*/ 2 w 158"/>
                      <a:gd name="T49" fmla="*/ 16 h 262"/>
                      <a:gd name="T50" fmla="*/ 3 w 158"/>
                      <a:gd name="T51" fmla="*/ 13 h 262"/>
                      <a:gd name="T52" fmla="*/ 5 w 158"/>
                      <a:gd name="T53" fmla="*/ 11 h 262"/>
                      <a:gd name="T54" fmla="*/ 6 w 158"/>
                      <a:gd name="T55" fmla="*/ 8 h 262"/>
                      <a:gd name="T56" fmla="*/ 8 w 158"/>
                      <a:gd name="T57" fmla="*/ 7 h 262"/>
                      <a:gd name="T58" fmla="*/ 9 w 158"/>
                      <a:gd name="T59" fmla="*/ 5 h 262"/>
                      <a:gd name="T60" fmla="*/ 12 w 158"/>
                      <a:gd name="T61" fmla="*/ 4 h 262"/>
                      <a:gd name="T62" fmla="*/ 14 w 158"/>
                      <a:gd name="T63" fmla="*/ 2 h 262"/>
                      <a:gd name="T64" fmla="*/ 16 w 158"/>
                      <a:gd name="T65" fmla="*/ 1 h 262"/>
                      <a:gd name="T66" fmla="*/ 19 w 158"/>
                      <a:gd name="T67" fmla="*/ 1 h 262"/>
                      <a:gd name="T68" fmla="*/ 22 w 158"/>
                      <a:gd name="T69" fmla="*/ 0 h 262"/>
                      <a:gd name="T70" fmla="*/ 25 w 158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8" h="262">
                        <a:moveTo>
                          <a:pt x="80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5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4" y="22"/>
                        </a:lnTo>
                        <a:lnTo>
                          <a:pt x="139" y="28"/>
                        </a:lnTo>
                        <a:lnTo>
                          <a:pt x="143" y="36"/>
                        </a:lnTo>
                        <a:lnTo>
                          <a:pt x="147" y="43"/>
                        </a:lnTo>
                        <a:lnTo>
                          <a:pt x="150" y="52"/>
                        </a:lnTo>
                        <a:lnTo>
                          <a:pt x="152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8" y="105"/>
                        </a:lnTo>
                        <a:lnTo>
                          <a:pt x="158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1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7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0" y="16"/>
                        </a:lnTo>
                        <a:lnTo>
                          <a:pt x="38" y="12"/>
                        </a:lnTo>
                        <a:lnTo>
                          <a:pt x="44" y="7"/>
                        </a:lnTo>
                        <a:lnTo>
                          <a:pt x="52" y="4"/>
                        </a:lnTo>
                        <a:lnTo>
                          <a:pt x="61" y="2"/>
                        </a:lnTo>
                        <a:lnTo>
                          <a:pt x="69" y="1"/>
                        </a:lnTo>
                        <a:lnTo>
                          <a:pt x="8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7" name="Freeform 525"/>
                  <p:cNvSpPr>
                    <a:spLocks noChangeAspect="1"/>
                  </p:cNvSpPr>
                  <p:nvPr/>
                </p:nvSpPr>
                <p:spPr bwMode="auto">
                  <a:xfrm>
                    <a:off x="1004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4 w 157"/>
                      <a:gd name="T7" fmla="*/ 1 h 262"/>
                      <a:gd name="T8" fmla="*/ 36 w 157"/>
                      <a:gd name="T9" fmla="*/ 2 h 262"/>
                      <a:gd name="T10" fmla="*/ 39 w 157"/>
                      <a:gd name="T11" fmla="*/ 4 h 262"/>
                      <a:gd name="T12" fmla="*/ 40 w 157"/>
                      <a:gd name="T13" fmla="*/ 5 h 262"/>
                      <a:gd name="T14" fmla="*/ 42 w 157"/>
                      <a:gd name="T15" fmla="*/ 7 h 262"/>
                      <a:gd name="T16" fmla="*/ 44 w 157"/>
                      <a:gd name="T17" fmla="*/ 8 h 262"/>
                      <a:gd name="T18" fmla="*/ 46 w 157"/>
                      <a:gd name="T19" fmla="*/ 11 h 262"/>
                      <a:gd name="T20" fmla="*/ 46 w 157"/>
                      <a:gd name="T21" fmla="*/ 13 h 262"/>
                      <a:gd name="T22" fmla="*/ 47 w 157"/>
                      <a:gd name="T23" fmla="*/ 16 h 262"/>
                      <a:gd name="T24" fmla="*/ 48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2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4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7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3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3" y="22"/>
                        </a:lnTo>
                        <a:lnTo>
                          <a:pt x="138" y="28"/>
                        </a:lnTo>
                        <a:lnTo>
                          <a:pt x="143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2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7" y="52"/>
                        </a:lnTo>
                        <a:lnTo>
                          <a:pt x="10" y="43"/>
                        </a:lnTo>
                        <a:lnTo>
                          <a:pt x="14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2" y="4"/>
                        </a:lnTo>
                        <a:lnTo>
                          <a:pt x="61" y="2"/>
                        </a:lnTo>
                        <a:lnTo>
                          <a:pt x="69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8" name="Freeform 526"/>
                  <p:cNvSpPr>
                    <a:spLocks noChangeAspect="1"/>
                  </p:cNvSpPr>
                  <p:nvPr/>
                </p:nvSpPr>
                <p:spPr bwMode="auto">
                  <a:xfrm>
                    <a:off x="3733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4 w 157"/>
                      <a:gd name="T7" fmla="*/ 1 h 262"/>
                      <a:gd name="T8" fmla="*/ 36 w 157"/>
                      <a:gd name="T9" fmla="*/ 2 h 262"/>
                      <a:gd name="T10" fmla="*/ 39 w 157"/>
                      <a:gd name="T11" fmla="*/ 4 h 262"/>
                      <a:gd name="T12" fmla="*/ 41 w 157"/>
                      <a:gd name="T13" fmla="*/ 5 h 262"/>
                      <a:gd name="T14" fmla="*/ 42 w 157"/>
                      <a:gd name="T15" fmla="*/ 7 h 262"/>
                      <a:gd name="T16" fmla="*/ 44 w 157"/>
                      <a:gd name="T17" fmla="*/ 8 h 262"/>
                      <a:gd name="T18" fmla="*/ 45 w 157"/>
                      <a:gd name="T19" fmla="*/ 11 h 262"/>
                      <a:gd name="T20" fmla="*/ 46 w 157"/>
                      <a:gd name="T21" fmla="*/ 13 h 262"/>
                      <a:gd name="T22" fmla="*/ 48 w 157"/>
                      <a:gd name="T23" fmla="*/ 16 h 262"/>
                      <a:gd name="T24" fmla="*/ 49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4 w 157"/>
                      <a:gd name="T51" fmla="*/ 13 h 262"/>
                      <a:gd name="T52" fmla="*/ 5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7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4" y="7"/>
                        </a:lnTo>
                        <a:lnTo>
                          <a:pt x="121" y="12"/>
                        </a:lnTo>
                        <a:lnTo>
                          <a:pt x="128" y="16"/>
                        </a:lnTo>
                        <a:lnTo>
                          <a:pt x="133" y="22"/>
                        </a:lnTo>
                        <a:lnTo>
                          <a:pt x="138" y="28"/>
                        </a:lnTo>
                        <a:lnTo>
                          <a:pt x="142" y="36"/>
                        </a:lnTo>
                        <a:lnTo>
                          <a:pt x="146" y="43"/>
                        </a:lnTo>
                        <a:lnTo>
                          <a:pt x="150" y="52"/>
                        </a:lnTo>
                        <a:lnTo>
                          <a:pt x="153" y="61"/>
                        </a:lnTo>
                        <a:lnTo>
                          <a:pt x="154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2" y="72"/>
                        </a:lnTo>
                        <a:lnTo>
                          <a:pt x="4" y="61"/>
                        </a:lnTo>
                        <a:lnTo>
                          <a:pt x="7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19" y="28"/>
                        </a:lnTo>
                        <a:lnTo>
                          <a:pt x="24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2" y="4"/>
                        </a:lnTo>
                        <a:lnTo>
                          <a:pt x="60" y="2"/>
                        </a:lnTo>
                        <a:lnTo>
                          <a:pt x="70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9" name="Freeform 527"/>
                  <p:cNvSpPr>
                    <a:spLocks noChangeAspect="1"/>
                  </p:cNvSpPr>
                  <p:nvPr/>
                </p:nvSpPr>
                <p:spPr bwMode="auto">
                  <a:xfrm>
                    <a:off x="1647" y="1947"/>
                    <a:ext cx="43" cy="79"/>
                  </a:xfrm>
                  <a:custGeom>
                    <a:avLst/>
                    <a:gdLst>
                      <a:gd name="T0" fmla="*/ 22 w 157"/>
                      <a:gd name="T1" fmla="*/ 0 h 262"/>
                      <a:gd name="T2" fmla="*/ 24 w 157"/>
                      <a:gd name="T3" fmla="*/ 0 h 262"/>
                      <a:gd name="T4" fmla="*/ 27 w 157"/>
                      <a:gd name="T5" fmla="*/ 1 h 262"/>
                      <a:gd name="T6" fmla="*/ 29 w 157"/>
                      <a:gd name="T7" fmla="*/ 1 h 262"/>
                      <a:gd name="T8" fmla="*/ 31 w 157"/>
                      <a:gd name="T9" fmla="*/ 2 h 262"/>
                      <a:gd name="T10" fmla="*/ 33 w 157"/>
                      <a:gd name="T11" fmla="*/ 4 h 262"/>
                      <a:gd name="T12" fmla="*/ 35 w 157"/>
                      <a:gd name="T13" fmla="*/ 5 h 262"/>
                      <a:gd name="T14" fmla="*/ 36 w 157"/>
                      <a:gd name="T15" fmla="*/ 7 h 262"/>
                      <a:gd name="T16" fmla="*/ 38 w 157"/>
                      <a:gd name="T17" fmla="*/ 8 h 262"/>
                      <a:gd name="T18" fmla="*/ 39 w 157"/>
                      <a:gd name="T19" fmla="*/ 11 h 262"/>
                      <a:gd name="T20" fmla="*/ 40 w 157"/>
                      <a:gd name="T21" fmla="*/ 13 h 262"/>
                      <a:gd name="T22" fmla="*/ 41 w 157"/>
                      <a:gd name="T23" fmla="*/ 16 h 262"/>
                      <a:gd name="T24" fmla="*/ 42 w 157"/>
                      <a:gd name="T25" fmla="*/ 18 h 262"/>
                      <a:gd name="T26" fmla="*/ 42 w 157"/>
                      <a:gd name="T27" fmla="*/ 22 h 262"/>
                      <a:gd name="T28" fmla="*/ 43 w 157"/>
                      <a:gd name="T29" fmla="*/ 25 h 262"/>
                      <a:gd name="T30" fmla="*/ 43 w 157"/>
                      <a:gd name="T31" fmla="*/ 28 h 262"/>
                      <a:gd name="T32" fmla="*/ 43 w 157"/>
                      <a:gd name="T33" fmla="*/ 32 h 262"/>
                      <a:gd name="T34" fmla="*/ 43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4 w 157"/>
                      <a:gd name="T53" fmla="*/ 11 h 262"/>
                      <a:gd name="T54" fmla="*/ 5 w 157"/>
                      <a:gd name="T55" fmla="*/ 8 h 262"/>
                      <a:gd name="T56" fmla="*/ 7 w 157"/>
                      <a:gd name="T57" fmla="*/ 7 h 262"/>
                      <a:gd name="T58" fmla="*/ 8 w 157"/>
                      <a:gd name="T59" fmla="*/ 5 h 262"/>
                      <a:gd name="T60" fmla="*/ 10 w 157"/>
                      <a:gd name="T61" fmla="*/ 4 h 262"/>
                      <a:gd name="T62" fmla="*/ 12 w 157"/>
                      <a:gd name="T63" fmla="*/ 2 h 262"/>
                      <a:gd name="T64" fmla="*/ 14 w 157"/>
                      <a:gd name="T65" fmla="*/ 1 h 262"/>
                      <a:gd name="T66" fmla="*/ 16 w 157"/>
                      <a:gd name="T67" fmla="*/ 1 h 262"/>
                      <a:gd name="T68" fmla="*/ 19 w 157"/>
                      <a:gd name="T69" fmla="*/ 0 h 262"/>
                      <a:gd name="T70" fmla="*/ 22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7" y="4"/>
                        </a:lnTo>
                        <a:lnTo>
                          <a:pt x="114" y="7"/>
                        </a:lnTo>
                        <a:lnTo>
                          <a:pt x="122" y="12"/>
                        </a:lnTo>
                        <a:lnTo>
                          <a:pt x="128" y="16"/>
                        </a:lnTo>
                        <a:lnTo>
                          <a:pt x="133" y="22"/>
                        </a:lnTo>
                        <a:lnTo>
                          <a:pt x="138" y="28"/>
                        </a:lnTo>
                        <a:lnTo>
                          <a:pt x="143" y="36"/>
                        </a:lnTo>
                        <a:lnTo>
                          <a:pt x="147" y="43"/>
                        </a:lnTo>
                        <a:lnTo>
                          <a:pt x="150" y="52"/>
                        </a:lnTo>
                        <a:lnTo>
                          <a:pt x="153" y="61"/>
                        </a:lnTo>
                        <a:lnTo>
                          <a:pt x="154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8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19" y="28"/>
                        </a:lnTo>
                        <a:lnTo>
                          <a:pt x="25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5" y="7"/>
                        </a:lnTo>
                        <a:lnTo>
                          <a:pt x="52" y="4"/>
                        </a:lnTo>
                        <a:lnTo>
                          <a:pt x="60" y="2"/>
                        </a:lnTo>
                        <a:lnTo>
                          <a:pt x="70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0" name="Freeform 528"/>
                  <p:cNvSpPr>
                    <a:spLocks noChangeAspect="1"/>
                  </p:cNvSpPr>
                  <p:nvPr/>
                </p:nvSpPr>
                <p:spPr bwMode="auto">
                  <a:xfrm>
                    <a:off x="4377" y="1947"/>
                    <a:ext cx="43" cy="79"/>
                  </a:xfrm>
                  <a:custGeom>
                    <a:avLst/>
                    <a:gdLst>
                      <a:gd name="T0" fmla="*/ 22 w 158"/>
                      <a:gd name="T1" fmla="*/ 0 h 262"/>
                      <a:gd name="T2" fmla="*/ 24 w 158"/>
                      <a:gd name="T3" fmla="*/ 0 h 262"/>
                      <a:gd name="T4" fmla="*/ 27 w 158"/>
                      <a:gd name="T5" fmla="*/ 1 h 262"/>
                      <a:gd name="T6" fmla="*/ 29 w 158"/>
                      <a:gd name="T7" fmla="*/ 1 h 262"/>
                      <a:gd name="T8" fmla="*/ 31 w 158"/>
                      <a:gd name="T9" fmla="*/ 2 h 262"/>
                      <a:gd name="T10" fmla="*/ 33 w 158"/>
                      <a:gd name="T11" fmla="*/ 4 h 262"/>
                      <a:gd name="T12" fmla="*/ 35 w 158"/>
                      <a:gd name="T13" fmla="*/ 5 h 262"/>
                      <a:gd name="T14" fmla="*/ 36 w 158"/>
                      <a:gd name="T15" fmla="*/ 7 h 262"/>
                      <a:gd name="T16" fmla="*/ 38 w 158"/>
                      <a:gd name="T17" fmla="*/ 8 h 262"/>
                      <a:gd name="T18" fmla="*/ 39 w 158"/>
                      <a:gd name="T19" fmla="*/ 11 h 262"/>
                      <a:gd name="T20" fmla="*/ 40 w 158"/>
                      <a:gd name="T21" fmla="*/ 13 h 262"/>
                      <a:gd name="T22" fmla="*/ 41 w 158"/>
                      <a:gd name="T23" fmla="*/ 16 h 262"/>
                      <a:gd name="T24" fmla="*/ 41 w 158"/>
                      <a:gd name="T25" fmla="*/ 18 h 262"/>
                      <a:gd name="T26" fmla="*/ 42 w 158"/>
                      <a:gd name="T27" fmla="*/ 22 h 262"/>
                      <a:gd name="T28" fmla="*/ 42 w 158"/>
                      <a:gd name="T29" fmla="*/ 25 h 262"/>
                      <a:gd name="T30" fmla="*/ 43 w 158"/>
                      <a:gd name="T31" fmla="*/ 28 h 262"/>
                      <a:gd name="T32" fmla="*/ 43 w 158"/>
                      <a:gd name="T33" fmla="*/ 32 h 262"/>
                      <a:gd name="T34" fmla="*/ 43 w 158"/>
                      <a:gd name="T35" fmla="*/ 79 h 262"/>
                      <a:gd name="T36" fmla="*/ 0 w 158"/>
                      <a:gd name="T37" fmla="*/ 79 h 262"/>
                      <a:gd name="T38" fmla="*/ 0 w 158"/>
                      <a:gd name="T39" fmla="*/ 32 h 262"/>
                      <a:gd name="T40" fmla="*/ 0 w 158"/>
                      <a:gd name="T41" fmla="*/ 28 h 262"/>
                      <a:gd name="T42" fmla="*/ 0 w 158"/>
                      <a:gd name="T43" fmla="*/ 25 h 262"/>
                      <a:gd name="T44" fmla="*/ 1 w 158"/>
                      <a:gd name="T45" fmla="*/ 22 h 262"/>
                      <a:gd name="T46" fmla="*/ 1 w 158"/>
                      <a:gd name="T47" fmla="*/ 18 h 262"/>
                      <a:gd name="T48" fmla="*/ 2 w 158"/>
                      <a:gd name="T49" fmla="*/ 16 h 262"/>
                      <a:gd name="T50" fmla="*/ 3 w 158"/>
                      <a:gd name="T51" fmla="*/ 13 h 262"/>
                      <a:gd name="T52" fmla="*/ 4 w 158"/>
                      <a:gd name="T53" fmla="*/ 11 h 262"/>
                      <a:gd name="T54" fmla="*/ 5 w 158"/>
                      <a:gd name="T55" fmla="*/ 8 h 262"/>
                      <a:gd name="T56" fmla="*/ 7 w 158"/>
                      <a:gd name="T57" fmla="*/ 7 h 262"/>
                      <a:gd name="T58" fmla="*/ 8 w 158"/>
                      <a:gd name="T59" fmla="*/ 5 h 262"/>
                      <a:gd name="T60" fmla="*/ 10 w 158"/>
                      <a:gd name="T61" fmla="*/ 4 h 262"/>
                      <a:gd name="T62" fmla="*/ 12 w 158"/>
                      <a:gd name="T63" fmla="*/ 2 h 262"/>
                      <a:gd name="T64" fmla="*/ 14 w 158"/>
                      <a:gd name="T65" fmla="*/ 1 h 262"/>
                      <a:gd name="T66" fmla="*/ 17 w 158"/>
                      <a:gd name="T67" fmla="*/ 1 h 262"/>
                      <a:gd name="T68" fmla="*/ 19 w 158"/>
                      <a:gd name="T69" fmla="*/ 0 h 262"/>
                      <a:gd name="T70" fmla="*/ 22 w 158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8" h="262">
                        <a:moveTo>
                          <a:pt x="80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3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2" y="22"/>
                        </a:lnTo>
                        <a:lnTo>
                          <a:pt x="138" y="28"/>
                        </a:lnTo>
                        <a:lnTo>
                          <a:pt x="142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2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8" y="105"/>
                        </a:lnTo>
                        <a:lnTo>
                          <a:pt x="158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7" y="52"/>
                        </a:lnTo>
                        <a:lnTo>
                          <a:pt x="11" y="43"/>
                        </a:lnTo>
                        <a:lnTo>
                          <a:pt x="14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0" y="16"/>
                        </a:lnTo>
                        <a:lnTo>
                          <a:pt x="38" y="12"/>
                        </a:lnTo>
                        <a:lnTo>
                          <a:pt x="44" y="7"/>
                        </a:lnTo>
                        <a:lnTo>
                          <a:pt x="52" y="4"/>
                        </a:lnTo>
                        <a:lnTo>
                          <a:pt x="61" y="2"/>
                        </a:lnTo>
                        <a:lnTo>
                          <a:pt x="69" y="1"/>
                        </a:lnTo>
                        <a:lnTo>
                          <a:pt x="8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1" name="Freeform 529"/>
                  <p:cNvSpPr>
                    <a:spLocks noChangeAspect="1"/>
                  </p:cNvSpPr>
                  <p:nvPr/>
                </p:nvSpPr>
                <p:spPr bwMode="auto">
                  <a:xfrm>
                    <a:off x="1111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4 w 157"/>
                      <a:gd name="T7" fmla="*/ 1 h 262"/>
                      <a:gd name="T8" fmla="*/ 36 w 157"/>
                      <a:gd name="T9" fmla="*/ 2 h 262"/>
                      <a:gd name="T10" fmla="*/ 38 w 157"/>
                      <a:gd name="T11" fmla="*/ 4 h 262"/>
                      <a:gd name="T12" fmla="*/ 40 w 157"/>
                      <a:gd name="T13" fmla="*/ 5 h 262"/>
                      <a:gd name="T14" fmla="*/ 42 w 157"/>
                      <a:gd name="T15" fmla="*/ 7 h 262"/>
                      <a:gd name="T16" fmla="*/ 44 w 157"/>
                      <a:gd name="T17" fmla="*/ 8 h 262"/>
                      <a:gd name="T18" fmla="*/ 45 w 157"/>
                      <a:gd name="T19" fmla="*/ 11 h 262"/>
                      <a:gd name="T20" fmla="*/ 46 w 157"/>
                      <a:gd name="T21" fmla="*/ 13 h 262"/>
                      <a:gd name="T22" fmla="*/ 47 w 157"/>
                      <a:gd name="T23" fmla="*/ 16 h 262"/>
                      <a:gd name="T24" fmla="*/ 48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2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4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7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8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3" y="7"/>
                        </a:lnTo>
                        <a:lnTo>
                          <a:pt x="120" y="12"/>
                        </a:lnTo>
                        <a:lnTo>
                          <a:pt x="126" y="16"/>
                        </a:lnTo>
                        <a:lnTo>
                          <a:pt x="132" y="22"/>
                        </a:lnTo>
                        <a:lnTo>
                          <a:pt x="138" y="28"/>
                        </a:lnTo>
                        <a:lnTo>
                          <a:pt x="142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2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7" y="52"/>
                        </a:lnTo>
                        <a:lnTo>
                          <a:pt x="10" y="43"/>
                        </a:lnTo>
                        <a:lnTo>
                          <a:pt x="14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2" y="4"/>
                        </a:lnTo>
                        <a:lnTo>
                          <a:pt x="61" y="2"/>
                        </a:lnTo>
                        <a:lnTo>
                          <a:pt x="69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2" name="Freeform 530"/>
                  <p:cNvSpPr>
                    <a:spLocks noChangeAspect="1"/>
                  </p:cNvSpPr>
                  <p:nvPr/>
                </p:nvSpPr>
                <p:spPr bwMode="auto">
                  <a:xfrm>
                    <a:off x="3841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3 w 157"/>
                      <a:gd name="T7" fmla="*/ 1 h 262"/>
                      <a:gd name="T8" fmla="*/ 36 w 157"/>
                      <a:gd name="T9" fmla="*/ 2 h 262"/>
                      <a:gd name="T10" fmla="*/ 38 w 157"/>
                      <a:gd name="T11" fmla="*/ 4 h 262"/>
                      <a:gd name="T12" fmla="*/ 40 w 157"/>
                      <a:gd name="T13" fmla="*/ 5 h 262"/>
                      <a:gd name="T14" fmla="*/ 42 w 157"/>
                      <a:gd name="T15" fmla="*/ 7 h 262"/>
                      <a:gd name="T16" fmla="*/ 44 w 157"/>
                      <a:gd name="T17" fmla="*/ 8 h 262"/>
                      <a:gd name="T18" fmla="*/ 45 w 157"/>
                      <a:gd name="T19" fmla="*/ 11 h 262"/>
                      <a:gd name="T20" fmla="*/ 46 w 157"/>
                      <a:gd name="T21" fmla="*/ 13 h 262"/>
                      <a:gd name="T22" fmla="*/ 48 w 157"/>
                      <a:gd name="T23" fmla="*/ 16 h 262"/>
                      <a:gd name="T24" fmla="*/ 48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4 w 157"/>
                      <a:gd name="T51" fmla="*/ 13 h 262"/>
                      <a:gd name="T52" fmla="*/ 5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7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9" y="1"/>
                        </a:lnTo>
                        <a:lnTo>
                          <a:pt x="97" y="2"/>
                        </a:lnTo>
                        <a:lnTo>
                          <a:pt x="105" y="4"/>
                        </a:lnTo>
                        <a:lnTo>
                          <a:pt x="113" y="7"/>
                        </a:lnTo>
                        <a:lnTo>
                          <a:pt x="120" y="12"/>
                        </a:lnTo>
                        <a:lnTo>
                          <a:pt x="126" y="16"/>
                        </a:lnTo>
                        <a:lnTo>
                          <a:pt x="133" y="22"/>
                        </a:lnTo>
                        <a:lnTo>
                          <a:pt x="137" y="28"/>
                        </a:lnTo>
                        <a:lnTo>
                          <a:pt x="142" y="36"/>
                        </a:lnTo>
                        <a:lnTo>
                          <a:pt x="145" y="43"/>
                        </a:lnTo>
                        <a:lnTo>
                          <a:pt x="150" y="52"/>
                        </a:lnTo>
                        <a:lnTo>
                          <a:pt x="152" y="61"/>
                        </a:lnTo>
                        <a:lnTo>
                          <a:pt x="154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2" y="72"/>
                        </a:lnTo>
                        <a:lnTo>
                          <a:pt x="4" y="61"/>
                        </a:lnTo>
                        <a:lnTo>
                          <a:pt x="7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19" y="28"/>
                        </a:lnTo>
                        <a:lnTo>
                          <a:pt x="24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2" y="4"/>
                        </a:lnTo>
                        <a:lnTo>
                          <a:pt x="60" y="2"/>
                        </a:lnTo>
                        <a:lnTo>
                          <a:pt x="70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3" name="Freeform 531"/>
                  <p:cNvSpPr>
                    <a:spLocks noChangeAspect="1"/>
                  </p:cNvSpPr>
                  <p:nvPr/>
                </p:nvSpPr>
                <p:spPr bwMode="auto">
                  <a:xfrm>
                    <a:off x="1754" y="1947"/>
                    <a:ext cx="43" cy="79"/>
                  </a:xfrm>
                  <a:custGeom>
                    <a:avLst/>
                    <a:gdLst>
                      <a:gd name="T0" fmla="*/ 21 w 155"/>
                      <a:gd name="T1" fmla="*/ 0 h 262"/>
                      <a:gd name="T2" fmla="*/ 24 w 155"/>
                      <a:gd name="T3" fmla="*/ 0 h 262"/>
                      <a:gd name="T4" fmla="*/ 27 w 155"/>
                      <a:gd name="T5" fmla="*/ 1 h 262"/>
                      <a:gd name="T6" fmla="*/ 29 w 155"/>
                      <a:gd name="T7" fmla="*/ 1 h 262"/>
                      <a:gd name="T8" fmla="*/ 31 w 155"/>
                      <a:gd name="T9" fmla="*/ 2 h 262"/>
                      <a:gd name="T10" fmla="*/ 33 w 155"/>
                      <a:gd name="T11" fmla="*/ 4 h 262"/>
                      <a:gd name="T12" fmla="*/ 35 w 155"/>
                      <a:gd name="T13" fmla="*/ 5 h 262"/>
                      <a:gd name="T14" fmla="*/ 37 w 155"/>
                      <a:gd name="T15" fmla="*/ 7 h 262"/>
                      <a:gd name="T16" fmla="*/ 38 w 155"/>
                      <a:gd name="T17" fmla="*/ 8 h 262"/>
                      <a:gd name="T18" fmla="*/ 39 w 155"/>
                      <a:gd name="T19" fmla="*/ 11 h 262"/>
                      <a:gd name="T20" fmla="*/ 40 w 155"/>
                      <a:gd name="T21" fmla="*/ 13 h 262"/>
                      <a:gd name="T22" fmla="*/ 41 w 155"/>
                      <a:gd name="T23" fmla="*/ 16 h 262"/>
                      <a:gd name="T24" fmla="*/ 42 w 155"/>
                      <a:gd name="T25" fmla="*/ 18 h 262"/>
                      <a:gd name="T26" fmla="*/ 42 w 155"/>
                      <a:gd name="T27" fmla="*/ 22 h 262"/>
                      <a:gd name="T28" fmla="*/ 43 w 155"/>
                      <a:gd name="T29" fmla="*/ 25 h 262"/>
                      <a:gd name="T30" fmla="*/ 43 w 155"/>
                      <a:gd name="T31" fmla="*/ 28 h 262"/>
                      <a:gd name="T32" fmla="*/ 43 w 155"/>
                      <a:gd name="T33" fmla="*/ 32 h 262"/>
                      <a:gd name="T34" fmla="*/ 43 w 155"/>
                      <a:gd name="T35" fmla="*/ 79 h 262"/>
                      <a:gd name="T36" fmla="*/ 0 w 155"/>
                      <a:gd name="T37" fmla="*/ 79 h 262"/>
                      <a:gd name="T38" fmla="*/ 0 w 155"/>
                      <a:gd name="T39" fmla="*/ 32 h 262"/>
                      <a:gd name="T40" fmla="*/ 0 w 155"/>
                      <a:gd name="T41" fmla="*/ 28 h 262"/>
                      <a:gd name="T42" fmla="*/ 0 w 155"/>
                      <a:gd name="T43" fmla="*/ 25 h 262"/>
                      <a:gd name="T44" fmla="*/ 1 w 155"/>
                      <a:gd name="T45" fmla="*/ 22 h 262"/>
                      <a:gd name="T46" fmla="*/ 1 w 155"/>
                      <a:gd name="T47" fmla="*/ 18 h 262"/>
                      <a:gd name="T48" fmla="*/ 2 w 155"/>
                      <a:gd name="T49" fmla="*/ 16 h 262"/>
                      <a:gd name="T50" fmla="*/ 3 w 155"/>
                      <a:gd name="T51" fmla="*/ 13 h 262"/>
                      <a:gd name="T52" fmla="*/ 4 w 155"/>
                      <a:gd name="T53" fmla="*/ 11 h 262"/>
                      <a:gd name="T54" fmla="*/ 5 w 155"/>
                      <a:gd name="T55" fmla="*/ 8 h 262"/>
                      <a:gd name="T56" fmla="*/ 7 w 155"/>
                      <a:gd name="T57" fmla="*/ 7 h 262"/>
                      <a:gd name="T58" fmla="*/ 8 w 155"/>
                      <a:gd name="T59" fmla="*/ 5 h 262"/>
                      <a:gd name="T60" fmla="*/ 10 w 155"/>
                      <a:gd name="T61" fmla="*/ 4 h 262"/>
                      <a:gd name="T62" fmla="*/ 12 w 155"/>
                      <a:gd name="T63" fmla="*/ 2 h 262"/>
                      <a:gd name="T64" fmla="*/ 14 w 155"/>
                      <a:gd name="T65" fmla="*/ 1 h 262"/>
                      <a:gd name="T66" fmla="*/ 16 w 155"/>
                      <a:gd name="T67" fmla="*/ 1 h 262"/>
                      <a:gd name="T68" fmla="*/ 19 w 155"/>
                      <a:gd name="T69" fmla="*/ 0 h 262"/>
                      <a:gd name="T70" fmla="*/ 21 w 155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5" h="262">
                        <a:moveTo>
                          <a:pt x="77" y="0"/>
                        </a:moveTo>
                        <a:lnTo>
                          <a:pt x="88" y="1"/>
                        </a:lnTo>
                        <a:lnTo>
                          <a:pt x="96" y="2"/>
                        </a:lnTo>
                        <a:lnTo>
                          <a:pt x="105" y="4"/>
                        </a:lnTo>
                        <a:lnTo>
                          <a:pt x="112" y="7"/>
                        </a:lnTo>
                        <a:lnTo>
                          <a:pt x="119" y="12"/>
                        </a:lnTo>
                        <a:lnTo>
                          <a:pt x="126" y="16"/>
                        </a:lnTo>
                        <a:lnTo>
                          <a:pt x="132" y="22"/>
                        </a:lnTo>
                        <a:lnTo>
                          <a:pt x="136" y="28"/>
                        </a:lnTo>
                        <a:lnTo>
                          <a:pt x="142" y="36"/>
                        </a:lnTo>
                        <a:lnTo>
                          <a:pt x="145" y="43"/>
                        </a:lnTo>
                        <a:lnTo>
                          <a:pt x="148" y="52"/>
                        </a:lnTo>
                        <a:lnTo>
                          <a:pt x="151" y="61"/>
                        </a:lnTo>
                        <a:lnTo>
                          <a:pt x="153" y="72"/>
                        </a:lnTo>
                        <a:lnTo>
                          <a:pt x="154" y="82"/>
                        </a:lnTo>
                        <a:lnTo>
                          <a:pt x="155" y="94"/>
                        </a:lnTo>
                        <a:lnTo>
                          <a:pt x="155" y="105"/>
                        </a:lnTo>
                        <a:lnTo>
                          <a:pt x="155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8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19" y="28"/>
                        </a:lnTo>
                        <a:lnTo>
                          <a:pt x="25" y="22"/>
                        </a:lnTo>
                        <a:lnTo>
                          <a:pt x="30" y="16"/>
                        </a:lnTo>
                        <a:lnTo>
                          <a:pt x="36" y="12"/>
                        </a:lnTo>
                        <a:lnTo>
                          <a:pt x="44" y="7"/>
                        </a:lnTo>
                        <a:lnTo>
                          <a:pt x="51" y="4"/>
                        </a:lnTo>
                        <a:lnTo>
                          <a:pt x="59" y="2"/>
                        </a:lnTo>
                        <a:lnTo>
                          <a:pt x="68" y="1"/>
                        </a:lnTo>
                        <a:lnTo>
                          <a:pt x="7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4" name="Freeform 532"/>
                  <p:cNvSpPr>
                    <a:spLocks noChangeAspect="1"/>
                  </p:cNvSpPr>
                  <p:nvPr/>
                </p:nvSpPr>
                <p:spPr bwMode="auto">
                  <a:xfrm>
                    <a:off x="4484" y="1947"/>
                    <a:ext cx="43" cy="79"/>
                  </a:xfrm>
                  <a:custGeom>
                    <a:avLst/>
                    <a:gdLst>
                      <a:gd name="T0" fmla="*/ 22 w 157"/>
                      <a:gd name="T1" fmla="*/ 0 h 262"/>
                      <a:gd name="T2" fmla="*/ 24 w 157"/>
                      <a:gd name="T3" fmla="*/ 0 h 262"/>
                      <a:gd name="T4" fmla="*/ 27 w 157"/>
                      <a:gd name="T5" fmla="*/ 1 h 262"/>
                      <a:gd name="T6" fmla="*/ 29 w 157"/>
                      <a:gd name="T7" fmla="*/ 1 h 262"/>
                      <a:gd name="T8" fmla="*/ 31 w 157"/>
                      <a:gd name="T9" fmla="*/ 2 h 262"/>
                      <a:gd name="T10" fmla="*/ 33 w 157"/>
                      <a:gd name="T11" fmla="*/ 4 h 262"/>
                      <a:gd name="T12" fmla="*/ 35 w 157"/>
                      <a:gd name="T13" fmla="*/ 5 h 262"/>
                      <a:gd name="T14" fmla="*/ 36 w 157"/>
                      <a:gd name="T15" fmla="*/ 7 h 262"/>
                      <a:gd name="T16" fmla="*/ 38 w 157"/>
                      <a:gd name="T17" fmla="*/ 8 h 262"/>
                      <a:gd name="T18" fmla="*/ 39 w 157"/>
                      <a:gd name="T19" fmla="*/ 11 h 262"/>
                      <a:gd name="T20" fmla="*/ 40 w 157"/>
                      <a:gd name="T21" fmla="*/ 13 h 262"/>
                      <a:gd name="T22" fmla="*/ 41 w 157"/>
                      <a:gd name="T23" fmla="*/ 16 h 262"/>
                      <a:gd name="T24" fmla="*/ 41 w 157"/>
                      <a:gd name="T25" fmla="*/ 18 h 262"/>
                      <a:gd name="T26" fmla="*/ 42 w 157"/>
                      <a:gd name="T27" fmla="*/ 22 h 262"/>
                      <a:gd name="T28" fmla="*/ 43 w 157"/>
                      <a:gd name="T29" fmla="*/ 25 h 262"/>
                      <a:gd name="T30" fmla="*/ 43 w 157"/>
                      <a:gd name="T31" fmla="*/ 28 h 262"/>
                      <a:gd name="T32" fmla="*/ 43 w 157"/>
                      <a:gd name="T33" fmla="*/ 32 h 262"/>
                      <a:gd name="T34" fmla="*/ 43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4 w 157"/>
                      <a:gd name="T53" fmla="*/ 11 h 262"/>
                      <a:gd name="T54" fmla="*/ 5 w 157"/>
                      <a:gd name="T55" fmla="*/ 8 h 262"/>
                      <a:gd name="T56" fmla="*/ 7 w 157"/>
                      <a:gd name="T57" fmla="*/ 7 h 262"/>
                      <a:gd name="T58" fmla="*/ 8 w 157"/>
                      <a:gd name="T59" fmla="*/ 5 h 262"/>
                      <a:gd name="T60" fmla="*/ 10 w 157"/>
                      <a:gd name="T61" fmla="*/ 4 h 262"/>
                      <a:gd name="T62" fmla="*/ 12 w 157"/>
                      <a:gd name="T63" fmla="*/ 2 h 262"/>
                      <a:gd name="T64" fmla="*/ 14 w 157"/>
                      <a:gd name="T65" fmla="*/ 1 h 262"/>
                      <a:gd name="T66" fmla="*/ 17 w 157"/>
                      <a:gd name="T67" fmla="*/ 1 h 262"/>
                      <a:gd name="T68" fmla="*/ 19 w 157"/>
                      <a:gd name="T69" fmla="*/ 0 h 262"/>
                      <a:gd name="T70" fmla="*/ 22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8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3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2" y="22"/>
                        </a:lnTo>
                        <a:lnTo>
                          <a:pt x="138" y="28"/>
                        </a:lnTo>
                        <a:lnTo>
                          <a:pt x="142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1" y="61"/>
                        </a:lnTo>
                        <a:lnTo>
                          <a:pt x="153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2" y="72"/>
                        </a:lnTo>
                        <a:lnTo>
                          <a:pt x="4" y="61"/>
                        </a:lnTo>
                        <a:lnTo>
                          <a:pt x="7" y="52"/>
                        </a:lnTo>
                        <a:lnTo>
                          <a:pt x="10" y="43"/>
                        </a:lnTo>
                        <a:lnTo>
                          <a:pt x="14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1" y="16"/>
                        </a:lnTo>
                        <a:lnTo>
                          <a:pt x="38" y="12"/>
                        </a:lnTo>
                        <a:lnTo>
                          <a:pt x="44" y="7"/>
                        </a:lnTo>
                        <a:lnTo>
                          <a:pt x="52" y="4"/>
                        </a:lnTo>
                        <a:lnTo>
                          <a:pt x="61" y="2"/>
                        </a:lnTo>
                        <a:lnTo>
                          <a:pt x="69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5" name="Freeform 533"/>
                  <p:cNvSpPr>
                    <a:spLocks noChangeAspect="1"/>
                  </p:cNvSpPr>
                  <p:nvPr/>
                </p:nvSpPr>
                <p:spPr bwMode="auto">
                  <a:xfrm>
                    <a:off x="1218" y="1947"/>
                    <a:ext cx="50" cy="79"/>
                  </a:xfrm>
                  <a:custGeom>
                    <a:avLst/>
                    <a:gdLst>
                      <a:gd name="T0" fmla="*/ 25 w 158"/>
                      <a:gd name="T1" fmla="*/ 0 h 262"/>
                      <a:gd name="T2" fmla="*/ 28 w 158"/>
                      <a:gd name="T3" fmla="*/ 0 h 262"/>
                      <a:gd name="T4" fmla="*/ 31 w 158"/>
                      <a:gd name="T5" fmla="*/ 1 h 262"/>
                      <a:gd name="T6" fmla="*/ 34 w 158"/>
                      <a:gd name="T7" fmla="*/ 1 h 262"/>
                      <a:gd name="T8" fmla="*/ 36 w 158"/>
                      <a:gd name="T9" fmla="*/ 2 h 262"/>
                      <a:gd name="T10" fmla="*/ 38 w 158"/>
                      <a:gd name="T11" fmla="*/ 4 h 262"/>
                      <a:gd name="T12" fmla="*/ 41 w 158"/>
                      <a:gd name="T13" fmla="*/ 5 h 262"/>
                      <a:gd name="T14" fmla="*/ 42 w 158"/>
                      <a:gd name="T15" fmla="*/ 7 h 262"/>
                      <a:gd name="T16" fmla="*/ 44 w 158"/>
                      <a:gd name="T17" fmla="*/ 8 h 262"/>
                      <a:gd name="T18" fmla="*/ 45 w 158"/>
                      <a:gd name="T19" fmla="*/ 11 h 262"/>
                      <a:gd name="T20" fmla="*/ 47 w 158"/>
                      <a:gd name="T21" fmla="*/ 13 h 262"/>
                      <a:gd name="T22" fmla="*/ 47 w 158"/>
                      <a:gd name="T23" fmla="*/ 16 h 262"/>
                      <a:gd name="T24" fmla="*/ 48 w 158"/>
                      <a:gd name="T25" fmla="*/ 18 h 262"/>
                      <a:gd name="T26" fmla="*/ 49 w 158"/>
                      <a:gd name="T27" fmla="*/ 22 h 262"/>
                      <a:gd name="T28" fmla="*/ 49 w 158"/>
                      <a:gd name="T29" fmla="*/ 25 h 262"/>
                      <a:gd name="T30" fmla="*/ 49 w 158"/>
                      <a:gd name="T31" fmla="*/ 28 h 262"/>
                      <a:gd name="T32" fmla="*/ 50 w 158"/>
                      <a:gd name="T33" fmla="*/ 32 h 262"/>
                      <a:gd name="T34" fmla="*/ 50 w 158"/>
                      <a:gd name="T35" fmla="*/ 79 h 262"/>
                      <a:gd name="T36" fmla="*/ 0 w 158"/>
                      <a:gd name="T37" fmla="*/ 79 h 262"/>
                      <a:gd name="T38" fmla="*/ 0 w 158"/>
                      <a:gd name="T39" fmla="*/ 32 h 262"/>
                      <a:gd name="T40" fmla="*/ 0 w 158"/>
                      <a:gd name="T41" fmla="*/ 28 h 262"/>
                      <a:gd name="T42" fmla="*/ 1 w 158"/>
                      <a:gd name="T43" fmla="*/ 25 h 262"/>
                      <a:gd name="T44" fmla="*/ 1 w 158"/>
                      <a:gd name="T45" fmla="*/ 22 h 262"/>
                      <a:gd name="T46" fmla="*/ 2 w 158"/>
                      <a:gd name="T47" fmla="*/ 18 h 262"/>
                      <a:gd name="T48" fmla="*/ 3 w 158"/>
                      <a:gd name="T49" fmla="*/ 16 h 262"/>
                      <a:gd name="T50" fmla="*/ 3 w 158"/>
                      <a:gd name="T51" fmla="*/ 13 h 262"/>
                      <a:gd name="T52" fmla="*/ 5 w 158"/>
                      <a:gd name="T53" fmla="*/ 11 h 262"/>
                      <a:gd name="T54" fmla="*/ 7 w 158"/>
                      <a:gd name="T55" fmla="*/ 8 h 262"/>
                      <a:gd name="T56" fmla="*/ 8 w 158"/>
                      <a:gd name="T57" fmla="*/ 7 h 262"/>
                      <a:gd name="T58" fmla="*/ 10 w 158"/>
                      <a:gd name="T59" fmla="*/ 5 h 262"/>
                      <a:gd name="T60" fmla="*/ 12 w 158"/>
                      <a:gd name="T61" fmla="*/ 4 h 262"/>
                      <a:gd name="T62" fmla="*/ 14 w 158"/>
                      <a:gd name="T63" fmla="*/ 2 h 262"/>
                      <a:gd name="T64" fmla="*/ 17 w 158"/>
                      <a:gd name="T65" fmla="*/ 1 h 262"/>
                      <a:gd name="T66" fmla="*/ 19 w 158"/>
                      <a:gd name="T67" fmla="*/ 1 h 262"/>
                      <a:gd name="T68" fmla="*/ 22 w 158"/>
                      <a:gd name="T69" fmla="*/ 0 h 262"/>
                      <a:gd name="T70" fmla="*/ 25 w 158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8" h="262">
                        <a:moveTo>
                          <a:pt x="80" y="0"/>
                        </a:moveTo>
                        <a:lnTo>
                          <a:pt x="89" y="1"/>
                        </a:lnTo>
                        <a:lnTo>
                          <a:pt x="99" y="2"/>
                        </a:lnTo>
                        <a:lnTo>
                          <a:pt x="106" y="4"/>
                        </a:lnTo>
                        <a:lnTo>
                          <a:pt x="114" y="7"/>
                        </a:lnTo>
                        <a:lnTo>
                          <a:pt x="121" y="12"/>
                        </a:lnTo>
                        <a:lnTo>
                          <a:pt x="128" y="16"/>
                        </a:lnTo>
                        <a:lnTo>
                          <a:pt x="133" y="22"/>
                        </a:lnTo>
                        <a:lnTo>
                          <a:pt x="139" y="28"/>
                        </a:lnTo>
                        <a:lnTo>
                          <a:pt x="143" y="36"/>
                        </a:lnTo>
                        <a:lnTo>
                          <a:pt x="147" y="43"/>
                        </a:lnTo>
                        <a:lnTo>
                          <a:pt x="150" y="52"/>
                        </a:lnTo>
                        <a:lnTo>
                          <a:pt x="152" y="61"/>
                        </a:lnTo>
                        <a:lnTo>
                          <a:pt x="154" y="72"/>
                        </a:lnTo>
                        <a:lnTo>
                          <a:pt x="156" y="82"/>
                        </a:lnTo>
                        <a:lnTo>
                          <a:pt x="156" y="94"/>
                        </a:lnTo>
                        <a:lnTo>
                          <a:pt x="158" y="105"/>
                        </a:lnTo>
                        <a:lnTo>
                          <a:pt x="158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1" y="94"/>
                        </a:lnTo>
                        <a:lnTo>
                          <a:pt x="2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8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21" y="28"/>
                        </a:lnTo>
                        <a:lnTo>
                          <a:pt x="26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5" y="7"/>
                        </a:lnTo>
                        <a:lnTo>
                          <a:pt x="53" y="4"/>
                        </a:lnTo>
                        <a:lnTo>
                          <a:pt x="61" y="2"/>
                        </a:lnTo>
                        <a:lnTo>
                          <a:pt x="70" y="1"/>
                        </a:lnTo>
                        <a:lnTo>
                          <a:pt x="8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6" name="Freeform 534"/>
                  <p:cNvSpPr>
                    <a:spLocks noChangeAspect="1"/>
                  </p:cNvSpPr>
                  <p:nvPr/>
                </p:nvSpPr>
                <p:spPr bwMode="auto">
                  <a:xfrm>
                    <a:off x="3948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4 w 157"/>
                      <a:gd name="T7" fmla="*/ 1 h 262"/>
                      <a:gd name="T8" fmla="*/ 36 w 157"/>
                      <a:gd name="T9" fmla="*/ 2 h 262"/>
                      <a:gd name="T10" fmla="*/ 39 w 157"/>
                      <a:gd name="T11" fmla="*/ 4 h 262"/>
                      <a:gd name="T12" fmla="*/ 40 w 157"/>
                      <a:gd name="T13" fmla="*/ 5 h 262"/>
                      <a:gd name="T14" fmla="*/ 43 w 157"/>
                      <a:gd name="T15" fmla="*/ 7 h 262"/>
                      <a:gd name="T16" fmla="*/ 44 w 157"/>
                      <a:gd name="T17" fmla="*/ 8 h 262"/>
                      <a:gd name="T18" fmla="*/ 46 w 157"/>
                      <a:gd name="T19" fmla="*/ 11 h 262"/>
                      <a:gd name="T20" fmla="*/ 46 w 157"/>
                      <a:gd name="T21" fmla="*/ 13 h 262"/>
                      <a:gd name="T22" fmla="*/ 47 w 157"/>
                      <a:gd name="T23" fmla="*/ 16 h 262"/>
                      <a:gd name="T24" fmla="*/ 49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2 w 157"/>
                      <a:gd name="T47" fmla="*/ 18 h 262"/>
                      <a:gd name="T48" fmla="*/ 3 w 157"/>
                      <a:gd name="T49" fmla="*/ 16 h 262"/>
                      <a:gd name="T50" fmla="*/ 4 w 157"/>
                      <a:gd name="T51" fmla="*/ 13 h 262"/>
                      <a:gd name="T52" fmla="*/ 5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7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4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4" y="22"/>
                        </a:lnTo>
                        <a:lnTo>
                          <a:pt x="138" y="28"/>
                        </a:lnTo>
                        <a:lnTo>
                          <a:pt x="143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3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8" y="52"/>
                        </a:lnTo>
                        <a:lnTo>
                          <a:pt x="12" y="43"/>
                        </a:lnTo>
                        <a:lnTo>
                          <a:pt x="16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2" y="16"/>
                        </a:lnTo>
                        <a:lnTo>
                          <a:pt x="38" y="12"/>
                        </a:lnTo>
                        <a:lnTo>
                          <a:pt x="45" y="7"/>
                        </a:lnTo>
                        <a:lnTo>
                          <a:pt x="53" y="4"/>
                        </a:lnTo>
                        <a:lnTo>
                          <a:pt x="61" y="2"/>
                        </a:lnTo>
                        <a:lnTo>
                          <a:pt x="69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7" name="Freeform 535"/>
                  <p:cNvSpPr>
                    <a:spLocks noChangeAspect="1"/>
                  </p:cNvSpPr>
                  <p:nvPr/>
                </p:nvSpPr>
                <p:spPr bwMode="auto">
                  <a:xfrm>
                    <a:off x="1854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9 w 157"/>
                      <a:gd name="T3" fmla="*/ 0 h 262"/>
                      <a:gd name="T4" fmla="*/ 31 w 157"/>
                      <a:gd name="T5" fmla="*/ 1 h 262"/>
                      <a:gd name="T6" fmla="*/ 34 w 157"/>
                      <a:gd name="T7" fmla="*/ 1 h 262"/>
                      <a:gd name="T8" fmla="*/ 36 w 157"/>
                      <a:gd name="T9" fmla="*/ 2 h 262"/>
                      <a:gd name="T10" fmla="*/ 39 w 157"/>
                      <a:gd name="T11" fmla="*/ 4 h 262"/>
                      <a:gd name="T12" fmla="*/ 41 w 157"/>
                      <a:gd name="T13" fmla="*/ 5 h 262"/>
                      <a:gd name="T14" fmla="*/ 43 w 157"/>
                      <a:gd name="T15" fmla="*/ 7 h 262"/>
                      <a:gd name="T16" fmla="*/ 44 w 157"/>
                      <a:gd name="T17" fmla="*/ 8 h 262"/>
                      <a:gd name="T18" fmla="*/ 46 w 157"/>
                      <a:gd name="T19" fmla="*/ 11 h 262"/>
                      <a:gd name="T20" fmla="*/ 47 w 157"/>
                      <a:gd name="T21" fmla="*/ 13 h 262"/>
                      <a:gd name="T22" fmla="*/ 48 w 157"/>
                      <a:gd name="T23" fmla="*/ 16 h 262"/>
                      <a:gd name="T24" fmla="*/ 49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2 w 157"/>
                      <a:gd name="T47" fmla="*/ 18 h 262"/>
                      <a:gd name="T48" fmla="*/ 3 w 157"/>
                      <a:gd name="T49" fmla="*/ 16 h 262"/>
                      <a:gd name="T50" fmla="*/ 4 w 157"/>
                      <a:gd name="T51" fmla="*/ 13 h 262"/>
                      <a:gd name="T52" fmla="*/ 5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7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90" y="1"/>
                        </a:lnTo>
                        <a:lnTo>
                          <a:pt x="98" y="2"/>
                        </a:lnTo>
                        <a:lnTo>
                          <a:pt x="107" y="4"/>
                        </a:lnTo>
                        <a:lnTo>
                          <a:pt x="114" y="7"/>
                        </a:lnTo>
                        <a:lnTo>
                          <a:pt x="121" y="12"/>
                        </a:lnTo>
                        <a:lnTo>
                          <a:pt x="128" y="16"/>
                        </a:lnTo>
                        <a:lnTo>
                          <a:pt x="134" y="22"/>
                        </a:lnTo>
                        <a:lnTo>
                          <a:pt x="138" y="28"/>
                        </a:lnTo>
                        <a:lnTo>
                          <a:pt x="144" y="36"/>
                        </a:lnTo>
                        <a:lnTo>
                          <a:pt x="147" y="43"/>
                        </a:lnTo>
                        <a:lnTo>
                          <a:pt x="150" y="52"/>
                        </a:lnTo>
                        <a:lnTo>
                          <a:pt x="153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6" y="61"/>
                        </a:lnTo>
                        <a:lnTo>
                          <a:pt x="8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20" y="28"/>
                        </a:lnTo>
                        <a:lnTo>
                          <a:pt x="26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5" y="7"/>
                        </a:lnTo>
                        <a:lnTo>
                          <a:pt x="53" y="4"/>
                        </a:lnTo>
                        <a:lnTo>
                          <a:pt x="61" y="2"/>
                        </a:lnTo>
                        <a:lnTo>
                          <a:pt x="70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8" name="Freeform 536"/>
                  <p:cNvSpPr>
                    <a:spLocks noChangeAspect="1"/>
                  </p:cNvSpPr>
                  <p:nvPr/>
                </p:nvSpPr>
                <p:spPr bwMode="auto">
                  <a:xfrm>
                    <a:off x="4591" y="1947"/>
                    <a:ext cx="43" cy="79"/>
                  </a:xfrm>
                  <a:custGeom>
                    <a:avLst/>
                    <a:gdLst>
                      <a:gd name="T0" fmla="*/ 22 w 157"/>
                      <a:gd name="T1" fmla="*/ 0 h 262"/>
                      <a:gd name="T2" fmla="*/ 24 w 157"/>
                      <a:gd name="T3" fmla="*/ 0 h 262"/>
                      <a:gd name="T4" fmla="*/ 27 w 157"/>
                      <a:gd name="T5" fmla="*/ 1 h 262"/>
                      <a:gd name="T6" fmla="*/ 29 w 157"/>
                      <a:gd name="T7" fmla="*/ 1 h 262"/>
                      <a:gd name="T8" fmla="*/ 31 w 157"/>
                      <a:gd name="T9" fmla="*/ 2 h 262"/>
                      <a:gd name="T10" fmla="*/ 33 w 157"/>
                      <a:gd name="T11" fmla="*/ 4 h 262"/>
                      <a:gd name="T12" fmla="*/ 35 w 157"/>
                      <a:gd name="T13" fmla="*/ 5 h 262"/>
                      <a:gd name="T14" fmla="*/ 36 w 157"/>
                      <a:gd name="T15" fmla="*/ 7 h 262"/>
                      <a:gd name="T16" fmla="*/ 38 w 157"/>
                      <a:gd name="T17" fmla="*/ 8 h 262"/>
                      <a:gd name="T18" fmla="*/ 39 w 157"/>
                      <a:gd name="T19" fmla="*/ 11 h 262"/>
                      <a:gd name="T20" fmla="*/ 40 w 157"/>
                      <a:gd name="T21" fmla="*/ 13 h 262"/>
                      <a:gd name="T22" fmla="*/ 41 w 157"/>
                      <a:gd name="T23" fmla="*/ 16 h 262"/>
                      <a:gd name="T24" fmla="*/ 41 w 157"/>
                      <a:gd name="T25" fmla="*/ 18 h 262"/>
                      <a:gd name="T26" fmla="*/ 42 w 157"/>
                      <a:gd name="T27" fmla="*/ 22 h 262"/>
                      <a:gd name="T28" fmla="*/ 43 w 157"/>
                      <a:gd name="T29" fmla="*/ 25 h 262"/>
                      <a:gd name="T30" fmla="*/ 43 w 157"/>
                      <a:gd name="T31" fmla="*/ 28 h 262"/>
                      <a:gd name="T32" fmla="*/ 43 w 157"/>
                      <a:gd name="T33" fmla="*/ 32 h 262"/>
                      <a:gd name="T34" fmla="*/ 43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4 w 157"/>
                      <a:gd name="T53" fmla="*/ 11 h 262"/>
                      <a:gd name="T54" fmla="*/ 5 w 157"/>
                      <a:gd name="T55" fmla="*/ 8 h 262"/>
                      <a:gd name="T56" fmla="*/ 7 w 157"/>
                      <a:gd name="T57" fmla="*/ 7 h 262"/>
                      <a:gd name="T58" fmla="*/ 8 w 157"/>
                      <a:gd name="T59" fmla="*/ 5 h 262"/>
                      <a:gd name="T60" fmla="*/ 10 w 157"/>
                      <a:gd name="T61" fmla="*/ 4 h 262"/>
                      <a:gd name="T62" fmla="*/ 12 w 157"/>
                      <a:gd name="T63" fmla="*/ 2 h 262"/>
                      <a:gd name="T64" fmla="*/ 14 w 157"/>
                      <a:gd name="T65" fmla="*/ 1 h 262"/>
                      <a:gd name="T66" fmla="*/ 16 w 157"/>
                      <a:gd name="T67" fmla="*/ 1 h 262"/>
                      <a:gd name="T68" fmla="*/ 19 w 157"/>
                      <a:gd name="T69" fmla="*/ 0 h 262"/>
                      <a:gd name="T70" fmla="*/ 22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8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3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2" y="22"/>
                        </a:lnTo>
                        <a:lnTo>
                          <a:pt x="138" y="28"/>
                        </a:lnTo>
                        <a:lnTo>
                          <a:pt x="142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1" y="61"/>
                        </a:lnTo>
                        <a:lnTo>
                          <a:pt x="153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2" y="72"/>
                        </a:lnTo>
                        <a:lnTo>
                          <a:pt x="4" y="61"/>
                        </a:lnTo>
                        <a:lnTo>
                          <a:pt x="7" y="52"/>
                        </a:lnTo>
                        <a:lnTo>
                          <a:pt x="10" y="43"/>
                        </a:lnTo>
                        <a:lnTo>
                          <a:pt x="14" y="36"/>
                        </a:lnTo>
                        <a:lnTo>
                          <a:pt x="19" y="28"/>
                        </a:lnTo>
                        <a:lnTo>
                          <a:pt x="24" y="22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1" y="4"/>
                        </a:lnTo>
                        <a:lnTo>
                          <a:pt x="60" y="2"/>
                        </a:lnTo>
                        <a:lnTo>
                          <a:pt x="69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9" name="Freeform 537"/>
                  <p:cNvSpPr>
                    <a:spLocks noChangeAspect="1"/>
                  </p:cNvSpPr>
                  <p:nvPr/>
                </p:nvSpPr>
                <p:spPr bwMode="auto">
                  <a:xfrm>
                    <a:off x="1954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4 w 157"/>
                      <a:gd name="T7" fmla="*/ 1 h 262"/>
                      <a:gd name="T8" fmla="*/ 36 w 157"/>
                      <a:gd name="T9" fmla="*/ 2 h 262"/>
                      <a:gd name="T10" fmla="*/ 39 w 157"/>
                      <a:gd name="T11" fmla="*/ 4 h 262"/>
                      <a:gd name="T12" fmla="*/ 41 w 157"/>
                      <a:gd name="T13" fmla="*/ 5 h 262"/>
                      <a:gd name="T14" fmla="*/ 42 w 157"/>
                      <a:gd name="T15" fmla="*/ 7 h 262"/>
                      <a:gd name="T16" fmla="*/ 44 w 157"/>
                      <a:gd name="T17" fmla="*/ 8 h 262"/>
                      <a:gd name="T18" fmla="*/ 45 w 157"/>
                      <a:gd name="T19" fmla="*/ 11 h 262"/>
                      <a:gd name="T20" fmla="*/ 47 w 157"/>
                      <a:gd name="T21" fmla="*/ 13 h 262"/>
                      <a:gd name="T22" fmla="*/ 48 w 157"/>
                      <a:gd name="T23" fmla="*/ 16 h 262"/>
                      <a:gd name="T24" fmla="*/ 49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4 w 157"/>
                      <a:gd name="T51" fmla="*/ 13 h 262"/>
                      <a:gd name="T52" fmla="*/ 5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7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4" y="7"/>
                        </a:lnTo>
                        <a:lnTo>
                          <a:pt x="121" y="12"/>
                        </a:lnTo>
                        <a:lnTo>
                          <a:pt x="128" y="16"/>
                        </a:lnTo>
                        <a:lnTo>
                          <a:pt x="133" y="22"/>
                        </a:lnTo>
                        <a:lnTo>
                          <a:pt x="138" y="28"/>
                        </a:lnTo>
                        <a:lnTo>
                          <a:pt x="142" y="36"/>
                        </a:lnTo>
                        <a:lnTo>
                          <a:pt x="147" y="43"/>
                        </a:lnTo>
                        <a:lnTo>
                          <a:pt x="150" y="52"/>
                        </a:lnTo>
                        <a:lnTo>
                          <a:pt x="153" y="61"/>
                        </a:lnTo>
                        <a:lnTo>
                          <a:pt x="154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2" y="72"/>
                        </a:lnTo>
                        <a:lnTo>
                          <a:pt x="4" y="61"/>
                        </a:lnTo>
                        <a:lnTo>
                          <a:pt x="7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2" y="16"/>
                        </a:lnTo>
                        <a:lnTo>
                          <a:pt x="38" y="12"/>
                        </a:lnTo>
                        <a:lnTo>
                          <a:pt x="45" y="7"/>
                        </a:lnTo>
                        <a:lnTo>
                          <a:pt x="53" y="4"/>
                        </a:lnTo>
                        <a:lnTo>
                          <a:pt x="61" y="2"/>
                        </a:lnTo>
                        <a:lnTo>
                          <a:pt x="70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0" name="Freeform 538"/>
                  <p:cNvSpPr>
                    <a:spLocks noChangeAspect="1"/>
                  </p:cNvSpPr>
                  <p:nvPr/>
                </p:nvSpPr>
                <p:spPr bwMode="auto">
                  <a:xfrm>
                    <a:off x="4691" y="1947"/>
                    <a:ext cx="43" cy="79"/>
                  </a:xfrm>
                  <a:custGeom>
                    <a:avLst/>
                    <a:gdLst>
                      <a:gd name="T0" fmla="*/ 22 w 157"/>
                      <a:gd name="T1" fmla="*/ 0 h 262"/>
                      <a:gd name="T2" fmla="*/ 25 w 157"/>
                      <a:gd name="T3" fmla="*/ 0 h 262"/>
                      <a:gd name="T4" fmla="*/ 27 w 157"/>
                      <a:gd name="T5" fmla="*/ 1 h 262"/>
                      <a:gd name="T6" fmla="*/ 29 w 157"/>
                      <a:gd name="T7" fmla="*/ 1 h 262"/>
                      <a:gd name="T8" fmla="*/ 31 w 157"/>
                      <a:gd name="T9" fmla="*/ 2 h 262"/>
                      <a:gd name="T10" fmla="*/ 33 w 157"/>
                      <a:gd name="T11" fmla="*/ 4 h 262"/>
                      <a:gd name="T12" fmla="*/ 35 w 157"/>
                      <a:gd name="T13" fmla="*/ 5 h 262"/>
                      <a:gd name="T14" fmla="*/ 37 w 157"/>
                      <a:gd name="T15" fmla="*/ 7 h 262"/>
                      <a:gd name="T16" fmla="*/ 38 w 157"/>
                      <a:gd name="T17" fmla="*/ 8 h 262"/>
                      <a:gd name="T18" fmla="*/ 39 w 157"/>
                      <a:gd name="T19" fmla="*/ 11 h 262"/>
                      <a:gd name="T20" fmla="*/ 41 w 157"/>
                      <a:gd name="T21" fmla="*/ 13 h 262"/>
                      <a:gd name="T22" fmla="*/ 41 w 157"/>
                      <a:gd name="T23" fmla="*/ 16 h 262"/>
                      <a:gd name="T24" fmla="*/ 42 w 157"/>
                      <a:gd name="T25" fmla="*/ 18 h 262"/>
                      <a:gd name="T26" fmla="*/ 42 w 157"/>
                      <a:gd name="T27" fmla="*/ 22 h 262"/>
                      <a:gd name="T28" fmla="*/ 43 w 157"/>
                      <a:gd name="T29" fmla="*/ 25 h 262"/>
                      <a:gd name="T30" fmla="*/ 43 w 157"/>
                      <a:gd name="T31" fmla="*/ 28 h 262"/>
                      <a:gd name="T32" fmla="*/ 43 w 157"/>
                      <a:gd name="T33" fmla="*/ 32 h 262"/>
                      <a:gd name="T34" fmla="*/ 43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1 w 157"/>
                      <a:gd name="T43" fmla="*/ 25 h 262"/>
                      <a:gd name="T44" fmla="*/ 1 w 157"/>
                      <a:gd name="T45" fmla="*/ 22 h 262"/>
                      <a:gd name="T46" fmla="*/ 2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4 w 157"/>
                      <a:gd name="T53" fmla="*/ 11 h 262"/>
                      <a:gd name="T54" fmla="*/ 5 w 157"/>
                      <a:gd name="T55" fmla="*/ 8 h 262"/>
                      <a:gd name="T56" fmla="*/ 7 w 157"/>
                      <a:gd name="T57" fmla="*/ 7 h 262"/>
                      <a:gd name="T58" fmla="*/ 8 w 157"/>
                      <a:gd name="T59" fmla="*/ 5 h 262"/>
                      <a:gd name="T60" fmla="*/ 10 w 157"/>
                      <a:gd name="T61" fmla="*/ 4 h 262"/>
                      <a:gd name="T62" fmla="*/ 12 w 157"/>
                      <a:gd name="T63" fmla="*/ 2 h 262"/>
                      <a:gd name="T64" fmla="*/ 15 w 157"/>
                      <a:gd name="T65" fmla="*/ 1 h 262"/>
                      <a:gd name="T66" fmla="*/ 17 w 157"/>
                      <a:gd name="T67" fmla="*/ 1 h 262"/>
                      <a:gd name="T68" fmla="*/ 19 w 157"/>
                      <a:gd name="T69" fmla="*/ 0 h 262"/>
                      <a:gd name="T70" fmla="*/ 22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80" y="0"/>
                        </a:moveTo>
                        <a:lnTo>
                          <a:pt x="90" y="1"/>
                        </a:lnTo>
                        <a:lnTo>
                          <a:pt x="98" y="2"/>
                        </a:lnTo>
                        <a:lnTo>
                          <a:pt x="107" y="4"/>
                        </a:lnTo>
                        <a:lnTo>
                          <a:pt x="115" y="7"/>
                        </a:lnTo>
                        <a:lnTo>
                          <a:pt x="122" y="12"/>
                        </a:lnTo>
                        <a:lnTo>
                          <a:pt x="128" y="16"/>
                        </a:lnTo>
                        <a:lnTo>
                          <a:pt x="134" y="22"/>
                        </a:lnTo>
                        <a:lnTo>
                          <a:pt x="139" y="28"/>
                        </a:lnTo>
                        <a:lnTo>
                          <a:pt x="144" y="36"/>
                        </a:lnTo>
                        <a:lnTo>
                          <a:pt x="148" y="43"/>
                        </a:lnTo>
                        <a:lnTo>
                          <a:pt x="151" y="52"/>
                        </a:lnTo>
                        <a:lnTo>
                          <a:pt x="153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2" y="82"/>
                        </a:lnTo>
                        <a:lnTo>
                          <a:pt x="4" y="72"/>
                        </a:lnTo>
                        <a:lnTo>
                          <a:pt x="6" y="61"/>
                        </a:lnTo>
                        <a:lnTo>
                          <a:pt x="8" y="52"/>
                        </a:lnTo>
                        <a:lnTo>
                          <a:pt x="12" y="43"/>
                        </a:lnTo>
                        <a:lnTo>
                          <a:pt x="15" y="36"/>
                        </a:lnTo>
                        <a:lnTo>
                          <a:pt x="20" y="28"/>
                        </a:lnTo>
                        <a:lnTo>
                          <a:pt x="26" y="22"/>
                        </a:lnTo>
                        <a:lnTo>
                          <a:pt x="31" y="16"/>
                        </a:lnTo>
                        <a:lnTo>
                          <a:pt x="38" y="12"/>
                        </a:lnTo>
                        <a:lnTo>
                          <a:pt x="45" y="7"/>
                        </a:lnTo>
                        <a:lnTo>
                          <a:pt x="53" y="4"/>
                        </a:lnTo>
                        <a:lnTo>
                          <a:pt x="62" y="2"/>
                        </a:lnTo>
                        <a:lnTo>
                          <a:pt x="70" y="1"/>
                        </a:lnTo>
                        <a:lnTo>
                          <a:pt x="8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1" name="Freeform 539"/>
                  <p:cNvSpPr>
                    <a:spLocks noChangeAspect="1"/>
                  </p:cNvSpPr>
                  <p:nvPr/>
                </p:nvSpPr>
                <p:spPr bwMode="auto">
                  <a:xfrm>
                    <a:off x="1325" y="1947"/>
                    <a:ext cx="50" cy="79"/>
                  </a:xfrm>
                  <a:custGeom>
                    <a:avLst/>
                    <a:gdLst>
                      <a:gd name="T0" fmla="*/ 25 w 158"/>
                      <a:gd name="T1" fmla="*/ 0 h 262"/>
                      <a:gd name="T2" fmla="*/ 28 w 158"/>
                      <a:gd name="T3" fmla="*/ 0 h 262"/>
                      <a:gd name="T4" fmla="*/ 31 w 158"/>
                      <a:gd name="T5" fmla="*/ 1 h 262"/>
                      <a:gd name="T6" fmla="*/ 34 w 158"/>
                      <a:gd name="T7" fmla="*/ 1 h 262"/>
                      <a:gd name="T8" fmla="*/ 36 w 158"/>
                      <a:gd name="T9" fmla="*/ 2 h 262"/>
                      <a:gd name="T10" fmla="*/ 38 w 158"/>
                      <a:gd name="T11" fmla="*/ 4 h 262"/>
                      <a:gd name="T12" fmla="*/ 40 w 158"/>
                      <a:gd name="T13" fmla="*/ 5 h 262"/>
                      <a:gd name="T14" fmla="*/ 42 w 158"/>
                      <a:gd name="T15" fmla="*/ 7 h 262"/>
                      <a:gd name="T16" fmla="*/ 44 w 158"/>
                      <a:gd name="T17" fmla="*/ 8 h 262"/>
                      <a:gd name="T18" fmla="*/ 45 w 158"/>
                      <a:gd name="T19" fmla="*/ 11 h 262"/>
                      <a:gd name="T20" fmla="*/ 47 w 158"/>
                      <a:gd name="T21" fmla="*/ 13 h 262"/>
                      <a:gd name="T22" fmla="*/ 47 w 158"/>
                      <a:gd name="T23" fmla="*/ 16 h 262"/>
                      <a:gd name="T24" fmla="*/ 48 w 158"/>
                      <a:gd name="T25" fmla="*/ 18 h 262"/>
                      <a:gd name="T26" fmla="*/ 49 w 158"/>
                      <a:gd name="T27" fmla="*/ 22 h 262"/>
                      <a:gd name="T28" fmla="*/ 49 w 158"/>
                      <a:gd name="T29" fmla="*/ 25 h 262"/>
                      <a:gd name="T30" fmla="*/ 49 w 158"/>
                      <a:gd name="T31" fmla="*/ 28 h 262"/>
                      <a:gd name="T32" fmla="*/ 50 w 158"/>
                      <a:gd name="T33" fmla="*/ 32 h 262"/>
                      <a:gd name="T34" fmla="*/ 50 w 158"/>
                      <a:gd name="T35" fmla="*/ 79 h 262"/>
                      <a:gd name="T36" fmla="*/ 0 w 158"/>
                      <a:gd name="T37" fmla="*/ 79 h 262"/>
                      <a:gd name="T38" fmla="*/ 0 w 158"/>
                      <a:gd name="T39" fmla="*/ 32 h 262"/>
                      <a:gd name="T40" fmla="*/ 0 w 158"/>
                      <a:gd name="T41" fmla="*/ 28 h 262"/>
                      <a:gd name="T42" fmla="*/ 0 w 158"/>
                      <a:gd name="T43" fmla="*/ 25 h 262"/>
                      <a:gd name="T44" fmla="*/ 1 w 158"/>
                      <a:gd name="T45" fmla="*/ 22 h 262"/>
                      <a:gd name="T46" fmla="*/ 2 w 158"/>
                      <a:gd name="T47" fmla="*/ 18 h 262"/>
                      <a:gd name="T48" fmla="*/ 3 w 158"/>
                      <a:gd name="T49" fmla="*/ 16 h 262"/>
                      <a:gd name="T50" fmla="*/ 3 w 158"/>
                      <a:gd name="T51" fmla="*/ 13 h 262"/>
                      <a:gd name="T52" fmla="*/ 5 w 158"/>
                      <a:gd name="T53" fmla="*/ 11 h 262"/>
                      <a:gd name="T54" fmla="*/ 6 w 158"/>
                      <a:gd name="T55" fmla="*/ 8 h 262"/>
                      <a:gd name="T56" fmla="*/ 8 w 158"/>
                      <a:gd name="T57" fmla="*/ 7 h 262"/>
                      <a:gd name="T58" fmla="*/ 10 w 158"/>
                      <a:gd name="T59" fmla="*/ 5 h 262"/>
                      <a:gd name="T60" fmla="*/ 12 w 158"/>
                      <a:gd name="T61" fmla="*/ 4 h 262"/>
                      <a:gd name="T62" fmla="*/ 14 w 158"/>
                      <a:gd name="T63" fmla="*/ 2 h 262"/>
                      <a:gd name="T64" fmla="*/ 16 w 158"/>
                      <a:gd name="T65" fmla="*/ 1 h 262"/>
                      <a:gd name="T66" fmla="*/ 19 w 158"/>
                      <a:gd name="T67" fmla="*/ 1 h 262"/>
                      <a:gd name="T68" fmla="*/ 22 w 158"/>
                      <a:gd name="T69" fmla="*/ 0 h 262"/>
                      <a:gd name="T70" fmla="*/ 25 w 158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8" h="262">
                        <a:moveTo>
                          <a:pt x="80" y="0"/>
                        </a:moveTo>
                        <a:lnTo>
                          <a:pt x="89" y="1"/>
                        </a:lnTo>
                        <a:lnTo>
                          <a:pt x="99" y="2"/>
                        </a:lnTo>
                        <a:lnTo>
                          <a:pt x="106" y="4"/>
                        </a:lnTo>
                        <a:lnTo>
                          <a:pt x="114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3" y="22"/>
                        </a:lnTo>
                        <a:lnTo>
                          <a:pt x="139" y="28"/>
                        </a:lnTo>
                        <a:lnTo>
                          <a:pt x="143" y="36"/>
                        </a:lnTo>
                        <a:lnTo>
                          <a:pt x="147" y="43"/>
                        </a:lnTo>
                        <a:lnTo>
                          <a:pt x="150" y="52"/>
                        </a:lnTo>
                        <a:lnTo>
                          <a:pt x="152" y="61"/>
                        </a:lnTo>
                        <a:lnTo>
                          <a:pt x="154" y="72"/>
                        </a:lnTo>
                        <a:lnTo>
                          <a:pt x="156" y="82"/>
                        </a:lnTo>
                        <a:lnTo>
                          <a:pt x="156" y="94"/>
                        </a:lnTo>
                        <a:lnTo>
                          <a:pt x="158" y="105"/>
                        </a:lnTo>
                        <a:lnTo>
                          <a:pt x="158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1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8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5" y="7"/>
                        </a:lnTo>
                        <a:lnTo>
                          <a:pt x="52" y="4"/>
                        </a:lnTo>
                        <a:lnTo>
                          <a:pt x="61" y="2"/>
                        </a:lnTo>
                        <a:lnTo>
                          <a:pt x="70" y="1"/>
                        </a:lnTo>
                        <a:lnTo>
                          <a:pt x="8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2" name="Freeform 540"/>
                  <p:cNvSpPr>
                    <a:spLocks noChangeAspect="1"/>
                  </p:cNvSpPr>
                  <p:nvPr/>
                </p:nvSpPr>
                <p:spPr bwMode="auto">
                  <a:xfrm>
                    <a:off x="4055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4 w 157"/>
                      <a:gd name="T7" fmla="*/ 1 h 262"/>
                      <a:gd name="T8" fmla="*/ 36 w 157"/>
                      <a:gd name="T9" fmla="*/ 2 h 262"/>
                      <a:gd name="T10" fmla="*/ 39 w 157"/>
                      <a:gd name="T11" fmla="*/ 4 h 262"/>
                      <a:gd name="T12" fmla="*/ 40 w 157"/>
                      <a:gd name="T13" fmla="*/ 5 h 262"/>
                      <a:gd name="T14" fmla="*/ 43 w 157"/>
                      <a:gd name="T15" fmla="*/ 7 h 262"/>
                      <a:gd name="T16" fmla="*/ 44 w 157"/>
                      <a:gd name="T17" fmla="*/ 8 h 262"/>
                      <a:gd name="T18" fmla="*/ 46 w 157"/>
                      <a:gd name="T19" fmla="*/ 11 h 262"/>
                      <a:gd name="T20" fmla="*/ 46 w 157"/>
                      <a:gd name="T21" fmla="*/ 13 h 262"/>
                      <a:gd name="T22" fmla="*/ 47 w 157"/>
                      <a:gd name="T23" fmla="*/ 16 h 262"/>
                      <a:gd name="T24" fmla="*/ 49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2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5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7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4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4" y="22"/>
                        </a:lnTo>
                        <a:lnTo>
                          <a:pt x="138" y="28"/>
                        </a:lnTo>
                        <a:lnTo>
                          <a:pt x="143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3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7" y="52"/>
                        </a:lnTo>
                        <a:lnTo>
                          <a:pt x="10" y="43"/>
                        </a:lnTo>
                        <a:lnTo>
                          <a:pt x="15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3" y="4"/>
                        </a:lnTo>
                        <a:lnTo>
                          <a:pt x="61" y="2"/>
                        </a:lnTo>
                        <a:lnTo>
                          <a:pt x="69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3" name="Rectangle 54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46" y="1589"/>
                    <a:ext cx="1322" cy="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354" name="Rectangle 54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469" y="1589"/>
                    <a:ext cx="1322" cy="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355" name="Freeform 543"/>
                  <p:cNvSpPr>
                    <a:spLocks noChangeAspect="1"/>
                  </p:cNvSpPr>
                  <p:nvPr/>
                </p:nvSpPr>
                <p:spPr bwMode="auto">
                  <a:xfrm>
                    <a:off x="2297" y="1496"/>
                    <a:ext cx="7" cy="14"/>
                  </a:xfrm>
                  <a:custGeom>
                    <a:avLst/>
                    <a:gdLst>
                      <a:gd name="T0" fmla="*/ 7 w 25"/>
                      <a:gd name="T1" fmla="*/ 0 h 47"/>
                      <a:gd name="T2" fmla="*/ 5 w 25"/>
                      <a:gd name="T3" fmla="*/ 0 h 47"/>
                      <a:gd name="T4" fmla="*/ 4 w 25"/>
                      <a:gd name="T5" fmla="*/ 1 h 47"/>
                      <a:gd name="T6" fmla="*/ 3 w 25"/>
                      <a:gd name="T7" fmla="*/ 1 h 47"/>
                      <a:gd name="T8" fmla="*/ 2 w 25"/>
                      <a:gd name="T9" fmla="*/ 2 h 47"/>
                      <a:gd name="T10" fmla="*/ 1 w 25"/>
                      <a:gd name="T11" fmla="*/ 4 h 47"/>
                      <a:gd name="T12" fmla="*/ 1 w 25"/>
                      <a:gd name="T13" fmla="*/ 4 h 47"/>
                      <a:gd name="T14" fmla="*/ 1 w 25"/>
                      <a:gd name="T15" fmla="*/ 6 h 47"/>
                      <a:gd name="T16" fmla="*/ 0 w 25"/>
                      <a:gd name="T17" fmla="*/ 7 h 47"/>
                      <a:gd name="T18" fmla="*/ 1 w 25"/>
                      <a:gd name="T19" fmla="*/ 9 h 47"/>
                      <a:gd name="T20" fmla="*/ 1 w 25"/>
                      <a:gd name="T21" fmla="*/ 10 h 47"/>
                      <a:gd name="T22" fmla="*/ 1 w 25"/>
                      <a:gd name="T23" fmla="*/ 11 h 47"/>
                      <a:gd name="T24" fmla="*/ 2 w 25"/>
                      <a:gd name="T25" fmla="*/ 12 h 47"/>
                      <a:gd name="T26" fmla="*/ 3 w 25"/>
                      <a:gd name="T27" fmla="*/ 13 h 47"/>
                      <a:gd name="T28" fmla="*/ 4 w 25"/>
                      <a:gd name="T29" fmla="*/ 13 h 47"/>
                      <a:gd name="T30" fmla="*/ 5 w 25"/>
                      <a:gd name="T31" fmla="*/ 14 h 47"/>
                      <a:gd name="T32" fmla="*/ 7 w 25"/>
                      <a:gd name="T33" fmla="*/ 14 h 47"/>
                      <a:gd name="T34" fmla="*/ 7 w 25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7">
                        <a:moveTo>
                          <a:pt x="25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5"/>
                        </a:lnTo>
                        <a:lnTo>
                          <a:pt x="7" y="7"/>
                        </a:lnTo>
                        <a:lnTo>
                          <a:pt x="5" y="12"/>
                        </a:lnTo>
                        <a:lnTo>
                          <a:pt x="3" y="15"/>
                        </a:lnTo>
                        <a:lnTo>
                          <a:pt x="2" y="19"/>
                        </a:lnTo>
                        <a:lnTo>
                          <a:pt x="0" y="23"/>
                        </a:lnTo>
                        <a:lnTo>
                          <a:pt x="2" y="29"/>
                        </a:lnTo>
                        <a:lnTo>
                          <a:pt x="3" y="33"/>
                        </a:lnTo>
                        <a:lnTo>
                          <a:pt x="5" y="36"/>
                        </a:lnTo>
                        <a:lnTo>
                          <a:pt x="7" y="40"/>
                        </a:lnTo>
                        <a:lnTo>
                          <a:pt x="10" y="42"/>
                        </a:lnTo>
                        <a:lnTo>
                          <a:pt x="14" y="45"/>
                        </a:lnTo>
                        <a:lnTo>
                          <a:pt x="18" y="46"/>
                        </a:lnTo>
                        <a:lnTo>
                          <a:pt x="25" y="47"/>
                        </a:lnTo>
                        <a:lnTo>
                          <a:pt x="2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6" name="Rectangle 54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04" y="1496"/>
                    <a:ext cx="929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357" name="Freeform 545"/>
                  <p:cNvSpPr>
                    <a:spLocks noChangeAspect="1"/>
                  </p:cNvSpPr>
                  <p:nvPr/>
                </p:nvSpPr>
                <p:spPr bwMode="auto">
                  <a:xfrm>
                    <a:off x="3233" y="1496"/>
                    <a:ext cx="7" cy="14"/>
                  </a:xfrm>
                  <a:custGeom>
                    <a:avLst/>
                    <a:gdLst>
                      <a:gd name="T0" fmla="*/ 0 w 23"/>
                      <a:gd name="T1" fmla="*/ 14 h 47"/>
                      <a:gd name="T2" fmla="*/ 2 w 23"/>
                      <a:gd name="T3" fmla="*/ 14 h 47"/>
                      <a:gd name="T4" fmla="*/ 3 w 23"/>
                      <a:gd name="T5" fmla="*/ 13 h 47"/>
                      <a:gd name="T6" fmla="*/ 4 w 23"/>
                      <a:gd name="T7" fmla="*/ 13 h 47"/>
                      <a:gd name="T8" fmla="*/ 5 w 23"/>
                      <a:gd name="T9" fmla="*/ 12 h 47"/>
                      <a:gd name="T10" fmla="*/ 6 w 23"/>
                      <a:gd name="T11" fmla="*/ 11 h 47"/>
                      <a:gd name="T12" fmla="*/ 6 w 23"/>
                      <a:gd name="T13" fmla="*/ 10 h 47"/>
                      <a:gd name="T14" fmla="*/ 7 w 23"/>
                      <a:gd name="T15" fmla="*/ 9 h 47"/>
                      <a:gd name="T16" fmla="*/ 7 w 23"/>
                      <a:gd name="T17" fmla="*/ 7 h 47"/>
                      <a:gd name="T18" fmla="*/ 7 w 23"/>
                      <a:gd name="T19" fmla="*/ 6 h 47"/>
                      <a:gd name="T20" fmla="*/ 6 w 23"/>
                      <a:gd name="T21" fmla="*/ 4 h 47"/>
                      <a:gd name="T22" fmla="*/ 6 w 23"/>
                      <a:gd name="T23" fmla="*/ 4 h 47"/>
                      <a:gd name="T24" fmla="*/ 5 w 23"/>
                      <a:gd name="T25" fmla="*/ 2 h 47"/>
                      <a:gd name="T26" fmla="*/ 4 w 23"/>
                      <a:gd name="T27" fmla="*/ 1 h 47"/>
                      <a:gd name="T28" fmla="*/ 3 w 23"/>
                      <a:gd name="T29" fmla="*/ 1 h 47"/>
                      <a:gd name="T30" fmla="*/ 2 w 23"/>
                      <a:gd name="T31" fmla="*/ 0 h 47"/>
                      <a:gd name="T32" fmla="*/ 0 w 23"/>
                      <a:gd name="T33" fmla="*/ 0 h 47"/>
                      <a:gd name="T34" fmla="*/ 0 w 23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0" y="47"/>
                        </a:moveTo>
                        <a:lnTo>
                          <a:pt x="5" y="46"/>
                        </a:lnTo>
                        <a:lnTo>
                          <a:pt x="9" y="45"/>
                        </a:lnTo>
                        <a:lnTo>
                          <a:pt x="13" y="42"/>
                        </a:lnTo>
                        <a:lnTo>
                          <a:pt x="16" y="40"/>
                        </a:lnTo>
                        <a:lnTo>
                          <a:pt x="20" y="36"/>
                        </a:lnTo>
                        <a:lnTo>
                          <a:pt x="21" y="33"/>
                        </a:lnTo>
                        <a:lnTo>
                          <a:pt x="22" y="29"/>
                        </a:lnTo>
                        <a:lnTo>
                          <a:pt x="23" y="23"/>
                        </a:lnTo>
                        <a:lnTo>
                          <a:pt x="22" y="19"/>
                        </a:lnTo>
                        <a:lnTo>
                          <a:pt x="21" y="15"/>
                        </a:lnTo>
                        <a:lnTo>
                          <a:pt x="20" y="12"/>
                        </a:lnTo>
                        <a:lnTo>
                          <a:pt x="16" y="7"/>
                        </a:lnTo>
                        <a:lnTo>
                          <a:pt x="13" y="5"/>
                        </a:lnTo>
                        <a:lnTo>
                          <a:pt x="9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8" name="Freeform 546"/>
                  <p:cNvSpPr>
                    <a:spLocks noChangeAspect="1"/>
                  </p:cNvSpPr>
                  <p:nvPr/>
                </p:nvSpPr>
                <p:spPr bwMode="auto">
                  <a:xfrm>
                    <a:off x="296" y="1425"/>
                    <a:ext cx="43" cy="143"/>
                  </a:xfrm>
                  <a:custGeom>
                    <a:avLst/>
                    <a:gdLst>
                      <a:gd name="T0" fmla="*/ 43 w 144"/>
                      <a:gd name="T1" fmla="*/ 143 h 469"/>
                      <a:gd name="T2" fmla="*/ 43 w 144"/>
                      <a:gd name="T3" fmla="*/ 55 h 469"/>
                      <a:gd name="T4" fmla="*/ 37 w 144"/>
                      <a:gd name="T5" fmla="*/ 52 h 469"/>
                      <a:gd name="T6" fmla="*/ 37 w 144"/>
                      <a:gd name="T7" fmla="*/ 23 h 469"/>
                      <a:gd name="T8" fmla="*/ 37 w 144"/>
                      <a:gd name="T9" fmla="*/ 20 h 469"/>
                      <a:gd name="T10" fmla="*/ 36 w 144"/>
                      <a:gd name="T11" fmla="*/ 16 h 469"/>
                      <a:gd name="T12" fmla="*/ 35 w 144"/>
                      <a:gd name="T13" fmla="*/ 12 h 469"/>
                      <a:gd name="T14" fmla="*/ 34 w 144"/>
                      <a:gd name="T15" fmla="*/ 8 h 469"/>
                      <a:gd name="T16" fmla="*/ 33 w 144"/>
                      <a:gd name="T17" fmla="*/ 7 h 469"/>
                      <a:gd name="T18" fmla="*/ 32 w 144"/>
                      <a:gd name="T19" fmla="*/ 5 h 469"/>
                      <a:gd name="T20" fmla="*/ 30 w 144"/>
                      <a:gd name="T21" fmla="*/ 3 h 469"/>
                      <a:gd name="T22" fmla="*/ 29 w 144"/>
                      <a:gd name="T23" fmla="*/ 2 h 469"/>
                      <a:gd name="T24" fmla="*/ 27 w 144"/>
                      <a:gd name="T25" fmla="*/ 1 h 469"/>
                      <a:gd name="T26" fmla="*/ 26 w 144"/>
                      <a:gd name="T27" fmla="*/ 1 h 469"/>
                      <a:gd name="T28" fmla="*/ 24 w 144"/>
                      <a:gd name="T29" fmla="*/ 0 h 469"/>
                      <a:gd name="T30" fmla="*/ 22 w 144"/>
                      <a:gd name="T31" fmla="*/ 0 h 469"/>
                      <a:gd name="T32" fmla="*/ 19 w 144"/>
                      <a:gd name="T33" fmla="*/ 0 h 469"/>
                      <a:gd name="T34" fmla="*/ 17 w 144"/>
                      <a:gd name="T35" fmla="*/ 1 h 469"/>
                      <a:gd name="T36" fmla="*/ 16 w 144"/>
                      <a:gd name="T37" fmla="*/ 1 h 469"/>
                      <a:gd name="T38" fmla="*/ 14 w 144"/>
                      <a:gd name="T39" fmla="*/ 2 h 469"/>
                      <a:gd name="T40" fmla="*/ 13 w 144"/>
                      <a:gd name="T41" fmla="*/ 3 h 469"/>
                      <a:gd name="T42" fmla="*/ 11 w 144"/>
                      <a:gd name="T43" fmla="*/ 5 h 469"/>
                      <a:gd name="T44" fmla="*/ 10 w 144"/>
                      <a:gd name="T45" fmla="*/ 6 h 469"/>
                      <a:gd name="T46" fmla="*/ 9 w 144"/>
                      <a:gd name="T47" fmla="*/ 8 h 469"/>
                      <a:gd name="T48" fmla="*/ 7 w 144"/>
                      <a:gd name="T49" fmla="*/ 11 h 469"/>
                      <a:gd name="T50" fmla="*/ 7 w 144"/>
                      <a:gd name="T51" fmla="*/ 16 h 469"/>
                      <a:gd name="T52" fmla="*/ 6 w 144"/>
                      <a:gd name="T53" fmla="*/ 20 h 469"/>
                      <a:gd name="T54" fmla="*/ 6 w 144"/>
                      <a:gd name="T55" fmla="*/ 23 h 469"/>
                      <a:gd name="T56" fmla="*/ 6 w 144"/>
                      <a:gd name="T57" fmla="*/ 52 h 469"/>
                      <a:gd name="T58" fmla="*/ 0 w 144"/>
                      <a:gd name="T59" fmla="*/ 54 h 469"/>
                      <a:gd name="T60" fmla="*/ 0 w 144"/>
                      <a:gd name="T61" fmla="*/ 143 h 469"/>
                      <a:gd name="T62" fmla="*/ 43 w 144"/>
                      <a:gd name="T63" fmla="*/ 143 h 469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44" h="469">
                        <a:moveTo>
                          <a:pt x="144" y="469"/>
                        </a:moveTo>
                        <a:lnTo>
                          <a:pt x="144" y="181"/>
                        </a:lnTo>
                        <a:lnTo>
                          <a:pt x="125" y="172"/>
                        </a:lnTo>
                        <a:lnTo>
                          <a:pt x="124" y="76"/>
                        </a:lnTo>
                        <a:lnTo>
                          <a:pt x="123" y="65"/>
                        </a:lnTo>
                        <a:lnTo>
                          <a:pt x="121" y="52"/>
                        </a:lnTo>
                        <a:lnTo>
                          <a:pt x="118" y="40"/>
                        </a:lnTo>
                        <a:lnTo>
                          <a:pt x="113" y="27"/>
                        </a:lnTo>
                        <a:lnTo>
                          <a:pt x="110" y="22"/>
                        </a:lnTo>
                        <a:lnTo>
                          <a:pt x="106" y="16"/>
                        </a:lnTo>
                        <a:lnTo>
                          <a:pt x="102" y="11"/>
                        </a:lnTo>
                        <a:lnTo>
                          <a:pt x="97" y="7"/>
                        </a:lnTo>
                        <a:lnTo>
                          <a:pt x="92" y="4"/>
                        </a:lnTo>
                        <a:lnTo>
                          <a:pt x="86" y="2"/>
                        </a:lnTo>
                        <a:lnTo>
                          <a:pt x="79" y="0"/>
                        </a:lnTo>
                        <a:lnTo>
                          <a:pt x="73" y="0"/>
                        </a:lnTo>
                        <a:lnTo>
                          <a:pt x="65" y="0"/>
                        </a:lnTo>
                        <a:lnTo>
                          <a:pt x="58" y="2"/>
                        </a:lnTo>
                        <a:lnTo>
                          <a:pt x="52" y="4"/>
                        </a:lnTo>
                        <a:lnTo>
                          <a:pt x="46" y="7"/>
                        </a:lnTo>
                        <a:lnTo>
                          <a:pt x="42" y="10"/>
                        </a:lnTo>
                        <a:lnTo>
                          <a:pt x="38" y="15"/>
                        </a:lnTo>
                        <a:lnTo>
                          <a:pt x="34" y="21"/>
                        </a:lnTo>
                        <a:lnTo>
                          <a:pt x="31" y="26"/>
                        </a:lnTo>
                        <a:lnTo>
                          <a:pt x="25" y="37"/>
                        </a:lnTo>
                        <a:lnTo>
                          <a:pt x="22" y="51"/>
                        </a:lnTo>
                        <a:lnTo>
                          <a:pt x="20" y="64"/>
                        </a:lnTo>
                        <a:lnTo>
                          <a:pt x="19" y="76"/>
                        </a:lnTo>
                        <a:lnTo>
                          <a:pt x="19" y="172"/>
                        </a:lnTo>
                        <a:lnTo>
                          <a:pt x="0" y="178"/>
                        </a:lnTo>
                        <a:lnTo>
                          <a:pt x="0" y="469"/>
                        </a:lnTo>
                        <a:lnTo>
                          <a:pt x="144" y="469"/>
                        </a:lnTo>
                        <a:close/>
                      </a:path>
                    </a:pathLst>
                  </a:custGeom>
                  <a:solidFill>
                    <a:srgbClr val="8C253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9" name="Freeform 547"/>
                  <p:cNvSpPr>
                    <a:spLocks noChangeAspect="1"/>
                  </p:cNvSpPr>
                  <p:nvPr/>
                </p:nvSpPr>
                <p:spPr bwMode="auto">
                  <a:xfrm>
                    <a:off x="332" y="1475"/>
                    <a:ext cx="21" cy="93"/>
                  </a:xfrm>
                  <a:custGeom>
                    <a:avLst/>
                    <a:gdLst>
                      <a:gd name="T0" fmla="*/ 15 w 48"/>
                      <a:gd name="T1" fmla="*/ 0 h 309"/>
                      <a:gd name="T2" fmla="*/ 0 w 48"/>
                      <a:gd name="T3" fmla="*/ 6 h 309"/>
                      <a:gd name="T4" fmla="*/ 0 w 48"/>
                      <a:gd name="T5" fmla="*/ 93 h 309"/>
                      <a:gd name="T6" fmla="*/ 21 w 48"/>
                      <a:gd name="T7" fmla="*/ 93 h 309"/>
                      <a:gd name="T8" fmla="*/ 21 w 48"/>
                      <a:gd name="T9" fmla="*/ 6 h 309"/>
                      <a:gd name="T10" fmla="*/ 15 w 48"/>
                      <a:gd name="T11" fmla="*/ 0 h 309"/>
                      <a:gd name="T12" fmla="*/ 21 w 48"/>
                      <a:gd name="T13" fmla="*/ 6 h 309"/>
                      <a:gd name="T14" fmla="*/ 21 w 48"/>
                      <a:gd name="T15" fmla="*/ 2 h 309"/>
                      <a:gd name="T16" fmla="*/ 15 w 48"/>
                      <a:gd name="T17" fmla="*/ 0 h 309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8" h="309">
                        <a:moveTo>
                          <a:pt x="34" y="0"/>
                        </a:moveTo>
                        <a:lnTo>
                          <a:pt x="0" y="21"/>
                        </a:lnTo>
                        <a:lnTo>
                          <a:pt x="0" y="309"/>
                        </a:lnTo>
                        <a:lnTo>
                          <a:pt x="48" y="309"/>
                        </a:lnTo>
                        <a:lnTo>
                          <a:pt x="48" y="21"/>
                        </a:lnTo>
                        <a:lnTo>
                          <a:pt x="34" y="0"/>
                        </a:lnTo>
                        <a:lnTo>
                          <a:pt x="48" y="21"/>
                        </a:lnTo>
                        <a:lnTo>
                          <a:pt x="48" y="6"/>
                        </a:lnTo>
                        <a:lnTo>
                          <a:pt x="3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0" name="Freeform 548"/>
                  <p:cNvSpPr>
                    <a:spLocks noChangeAspect="1"/>
                  </p:cNvSpPr>
                  <p:nvPr/>
                </p:nvSpPr>
                <p:spPr bwMode="auto">
                  <a:xfrm>
                    <a:off x="332" y="1468"/>
                    <a:ext cx="14" cy="14"/>
                  </a:xfrm>
                  <a:custGeom>
                    <a:avLst/>
                    <a:gdLst>
                      <a:gd name="T0" fmla="*/ 0 w 53"/>
                      <a:gd name="T1" fmla="*/ 6 h 51"/>
                      <a:gd name="T2" fmla="*/ 4 w 53"/>
                      <a:gd name="T3" fmla="*/ 12 h 51"/>
                      <a:gd name="T4" fmla="*/ 9 w 53"/>
                      <a:gd name="T5" fmla="*/ 14 h 51"/>
                      <a:gd name="T6" fmla="*/ 14 w 53"/>
                      <a:gd name="T7" fmla="*/ 2 h 51"/>
                      <a:gd name="T8" fmla="*/ 9 w 53"/>
                      <a:gd name="T9" fmla="*/ 0 h 51"/>
                      <a:gd name="T10" fmla="*/ 0 w 53"/>
                      <a:gd name="T11" fmla="*/ 6 h 51"/>
                      <a:gd name="T12" fmla="*/ 0 w 53"/>
                      <a:gd name="T13" fmla="*/ 6 h 51"/>
                      <a:gd name="T14" fmla="*/ 0 w 53"/>
                      <a:gd name="T15" fmla="*/ 10 h 51"/>
                      <a:gd name="T16" fmla="*/ 4 w 53"/>
                      <a:gd name="T17" fmla="*/ 12 h 51"/>
                      <a:gd name="T18" fmla="*/ 0 w 53"/>
                      <a:gd name="T19" fmla="*/ 6 h 5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53" h="51">
                        <a:moveTo>
                          <a:pt x="0" y="21"/>
                        </a:moveTo>
                        <a:lnTo>
                          <a:pt x="14" y="42"/>
                        </a:lnTo>
                        <a:lnTo>
                          <a:pt x="33" y="51"/>
                        </a:lnTo>
                        <a:lnTo>
                          <a:pt x="53" y="9"/>
                        </a:lnTo>
                        <a:lnTo>
                          <a:pt x="33" y="0"/>
                        </a:lnTo>
                        <a:lnTo>
                          <a:pt x="0" y="21"/>
                        </a:lnTo>
                        <a:lnTo>
                          <a:pt x="1" y="36"/>
                        </a:lnTo>
                        <a:lnTo>
                          <a:pt x="14" y="42"/>
                        </a:lnTo>
                        <a:lnTo>
                          <a:pt x="0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1" name="Freeform 549"/>
                  <p:cNvSpPr>
                    <a:spLocks noChangeAspect="1"/>
                  </p:cNvSpPr>
                  <p:nvPr/>
                </p:nvSpPr>
                <p:spPr bwMode="auto">
                  <a:xfrm>
                    <a:off x="332" y="1446"/>
                    <a:ext cx="14" cy="29"/>
                  </a:xfrm>
                  <a:custGeom>
                    <a:avLst/>
                    <a:gdLst>
                      <a:gd name="T0" fmla="*/ 0 w 48"/>
                      <a:gd name="T1" fmla="*/ 0 h 96"/>
                      <a:gd name="T2" fmla="*/ 0 w 48"/>
                      <a:gd name="T3" fmla="*/ 0 h 96"/>
                      <a:gd name="T4" fmla="*/ 0 w 48"/>
                      <a:gd name="T5" fmla="*/ 29 h 96"/>
                      <a:gd name="T6" fmla="*/ 14 w 48"/>
                      <a:gd name="T7" fmla="*/ 29 h 96"/>
                      <a:gd name="T8" fmla="*/ 13 w 48"/>
                      <a:gd name="T9" fmla="*/ 0 h 96"/>
                      <a:gd name="T10" fmla="*/ 0 w 48"/>
                      <a:gd name="T11" fmla="*/ 0 h 96"/>
                      <a:gd name="T12" fmla="*/ 0 w 48"/>
                      <a:gd name="T13" fmla="*/ 0 h 96"/>
                      <a:gd name="T14" fmla="*/ 0 w 48"/>
                      <a:gd name="T15" fmla="*/ 0 h 96"/>
                      <a:gd name="T16" fmla="*/ 0 w 48"/>
                      <a:gd name="T17" fmla="*/ 0 h 96"/>
                      <a:gd name="T18" fmla="*/ 0 w 48"/>
                      <a:gd name="T19" fmla="*/ 0 h 9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8" h="96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1" y="96"/>
                        </a:lnTo>
                        <a:lnTo>
                          <a:pt x="48" y="9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2" name="Freeform 550"/>
                  <p:cNvSpPr>
                    <a:spLocks noChangeAspect="1"/>
                  </p:cNvSpPr>
                  <p:nvPr/>
                </p:nvSpPr>
                <p:spPr bwMode="auto">
                  <a:xfrm>
                    <a:off x="318" y="1417"/>
                    <a:ext cx="21" cy="29"/>
                  </a:xfrm>
                  <a:custGeom>
                    <a:avLst/>
                    <a:gdLst>
                      <a:gd name="T0" fmla="*/ 0 w 74"/>
                      <a:gd name="T1" fmla="*/ 14 h 100"/>
                      <a:gd name="T2" fmla="*/ 0 w 74"/>
                      <a:gd name="T3" fmla="*/ 14 h 100"/>
                      <a:gd name="T4" fmla="*/ 1 w 74"/>
                      <a:gd name="T5" fmla="*/ 14 h 100"/>
                      <a:gd name="T6" fmla="*/ 2 w 74"/>
                      <a:gd name="T7" fmla="*/ 14 h 100"/>
                      <a:gd name="T8" fmla="*/ 2 w 74"/>
                      <a:gd name="T9" fmla="*/ 14 h 100"/>
                      <a:gd name="T10" fmla="*/ 3 w 74"/>
                      <a:gd name="T11" fmla="*/ 14 h 100"/>
                      <a:gd name="T12" fmla="*/ 3 w 74"/>
                      <a:gd name="T13" fmla="*/ 15 h 100"/>
                      <a:gd name="T14" fmla="*/ 5 w 74"/>
                      <a:gd name="T15" fmla="*/ 16 h 100"/>
                      <a:gd name="T16" fmla="*/ 5 w 74"/>
                      <a:gd name="T17" fmla="*/ 17 h 100"/>
                      <a:gd name="T18" fmla="*/ 5 w 74"/>
                      <a:gd name="T19" fmla="*/ 17 h 100"/>
                      <a:gd name="T20" fmla="*/ 7 w 74"/>
                      <a:gd name="T21" fmla="*/ 21 h 100"/>
                      <a:gd name="T22" fmla="*/ 7 w 74"/>
                      <a:gd name="T23" fmla="*/ 23 h 100"/>
                      <a:gd name="T24" fmla="*/ 8 w 74"/>
                      <a:gd name="T25" fmla="*/ 27 h 100"/>
                      <a:gd name="T26" fmla="*/ 8 w 74"/>
                      <a:gd name="T27" fmla="*/ 29 h 100"/>
                      <a:gd name="T28" fmla="*/ 21 w 74"/>
                      <a:gd name="T29" fmla="*/ 29 h 100"/>
                      <a:gd name="T30" fmla="*/ 21 w 74"/>
                      <a:gd name="T31" fmla="*/ 25 h 100"/>
                      <a:gd name="T32" fmla="*/ 20 w 74"/>
                      <a:gd name="T33" fmla="*/ 21 h 100"/>
                      <a:gd name="T34" fmla="*/ 19 w 74"/>
                      <a:gd name="T35" fmla="*/ 16 h 100"/>
                      <a:gd name="T36" fmla="*/ 17 w 74"/>
                      <a:gd name="T37" fmla="*/ 12 h 100"/>
                      <a:gd name="T38" fmla="*/ 16 w 74"/>
                      <a:gd name="T39" fmla="*/ 10 h 100"/>
                      <a:gd name="T40" fmla="*/ 14 w 74"/>
                      <a:gd name="T41" fmla="*/ 8 h 100"/>
                      <a:gd name="T42" fmla="*/ 13 w 74"/>
                      <a:gd name="T43" fmla="*/ 5 h 100"/>
                      <a:gd name="T44" fmla="*/ 11 w 74"/>
                      <a:gd name="T45" fmla="*/ 4 h 100"/>
                      <a:gd name="T46" fmla="*/ 8 w 74"/>
                      <a:gd name="T47" fmla="*/ 2 h 100"/>
                      <a:gd name="T48" fmla="*/ 6 w 74"/>
                      <a:gd name="T49" fmla="*/ 1 h 100"/>
                      <a:gd name="T50" fmla="*/ 3 w 74"/>
                      <a:gd name="T51" fmla="*/ 0 h 100"/>
                      <a:gd name="T52" fmla="*/ 0 w 74"/>
                      <a:gd name="T53" fmla="*/ 0 h 100"/>
                      <a:gd name="T54" fmla="*/ 0 w 74"/>
                      <a:gd name="T55" fmla="*/ 0 h 100"/>
                      <a:gd name="T56" fmla="*/ 0 w 74"/>
                      <a:gd name="T57" fmla="*/ 14 h 100"/>
                      <a:gd name="T58" fmla="*/ 0 w 74"/>
                      <a:gd name="T59" fmla="*/ 14 h 100"/>
                      <a:gd name="T60" fmla="*/ 0 w 74"/>
                      <a:gd name="T61" fmla="*/ 14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4" h="100">
                        <a:moveTo>
                          <a:pt x="0" y="47"/>
                        </a:moveTo>
                        <a:lnTo>
                          <a:pt x="0" y="47"/>
                        </a:lnTo>
                        <a:lnTo>
                          <a:pt x="3" y="47"/>
                        </a:lnTo>
                        <a:lnTo>
                          <a:pt x="6" y="48"/>
                        </a:lnTo>
                        <a:lnTo>
                          <a:pt x="8" y="49"/>
                        </a:lnTo>
                        <a:lnTo>
                          <a:pt x="10" y="50"/>
                        </a:lnTo>
                        <a:lnTo>
                          <a:pt x="12" y="52"/>
                        </a:lnTo>
                        <a:lnTo>
                          <a:pt x="16" y="54"/>
                        </a:lnTo>
                        <a:lnTo>
                          <a:pt x="18" y="57"/>
                        </a:lnTo>
                        <a:lnTo>
                          <a:pt x="19" y="60"/>
                        </a:lnTo>
                        <a:lnTo>
                          <a:pt x="23" y="71"/>
                        </a:lnTo>
                        <a:lnTo>
                          <a:pt x="26" y="81"/>
                        </a:lnTo>
                        <a:lnTo>
                          <a:pt x="27" y="92"/>
                        </a:lnTo>
                        <a:lnTo>
                          <a:pt x="28" y="100"/>
                        </a:lnTo>
                        <a:lnTo>
                          <a:pt x="74" y="100"/>
                        </a:lnTo>
                        <a:lnTo>
                          <a:pt x="73" y="87"/>
                        </a:lnTo>
                        <a:lnTo>
                          <a:pt x="71" y="72"/>
                        </a:lnTo>
                        <a:lnTo>
                          <a:pt x="67" y="56"/>
                        </a:lnTo>
                        <a:lnTo>
                          <a:pt x="61" y="41"/>
                        </a:lnTo>
                        <a:lnTo>
                          <a:pt x="57" y="33"/>
                        </a:lnTo>
                        <a:lnTo>
                          <a:pt x="51" y="26"/>
                        </a:lnTo>
                        <a:lnTo>
                          <a:pt x="45" y="18"/>
                        </a:lnTo>
                        <a:lnTo>
                          <a:pt x="38" y="13"/>
                        </a:lnTo>
                        <a:lnTo>
                          <a:pt x="29" y="8"/>
                        </a:lnTo>
                        <a:lnTo>
                          <a:pt x="20" y="4"/>
                        </a:lnTo>
                        <a:lnTo>
                          <a:pt x="10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3" name="Freeform 551"/>
                  <p:cNvSpPr>
                    <a:spLocks noChangeAspect="1"/>
                  </p:cNvSpPr>
                  <p:nvPr/>
                </p:nvSpPr>
                <p:spPr bwMode="auto">
                  <a:xfrm>
                    <a:off x="296" y="1417"/>
                    <a:ext cx="21" cy="29"/>
                  </a:xfrm>
                  <a:custGeom>
                    <a:avLst/>
                    <a:gdLst>
                      <a:gd name="T0" fmla="*/ 13 w 77"/>
                      <a:gd name="T1" fmla="*/ 29 h 100"/>
                      <a:gd name="T2" fmla="*/ 13 w 77"/>
                      <a:gd name="T3" fmla="*/ 29 h 100"/>
                      <a:gd name="T4" fmla="*/ 13 w 77"/>
                      <a:gd name="T5" fmla="*/ 26 h 100"/>
                      <a:gd name="T6" fmla="*/ 13 w 77"/>
                      <a:gd name="T7" fmla="*/ 23 h 100"/>
                      <a:gd name="T8" fmla="*/ 14 w 77"/>
                      <a:gd name="T9" fmla="*/ 20 h 100"/>
                      <a:gd name="T10" fmla="*/ 15 w 77"/>
                      <a:gd name="T11" fmla="*/ 17 h 100"/>
                      <a:gd name="T12" fmla="*/ 16 w 77"/>
                      <a:gd name="T13" fmla="*/ 17 h 100"/>
                      <a:gd name="T14" fmla="*/ 16 w 77"/>
                      <a:gd name="T15" fmla="*/ 16 h 100"/>
                      <a:gd name="T16" fmla="*/ 17 w 77"/>
                      <a:gd name="T17" fmla="*/ 15 h 100"/>
                      <a:gd name="T18" fmla="*/ 17 w 77"/>
                      <a:gd name="T19" fmla="*/ 14 h 100"/>
                      <a:gd name="T20" fmla="*/ 18 w 77"/>
                      <a:gd name="T21" fmla="*/ 14 h 100"/>
                      <a:gd name="T22" fmla="*/ 19 w 77"/>
                      <a:gd name="T23" fmla="*/ 14 h 100"/>
                      <a:gd name="T24" fmla="*/ 20 w 77"/>
                      <a:gd name="T25" fmla="*/ 14 h 100"/>
                      <a:gd name="T26" fmla="*/ 21 w 77"/>
                      <a:gd name="T27" fmla="*/ 14 h 100"/>
                      <a:gd name="T28" fmla="*/ 21 w 77"/>
                      <a:gd name="T29" fmla="*/ 0 h 100"/>
                      <a:gd name="T30" fmla="*/ 18 w 77"/>
                      <a:gd name="T31" fmla="*/ 0 h 100"/>
                      <a:gd name="T32" fmla="*/ 15 w 77"/>
                      <a:gd name="T33" fmla="*/ 1 h 100"/>
                      <a:gd name="T34" fmla="*/ 13 w 77"/>
                      <a:gd name="T35" fmla="*/ 2 h 100"/>
                      <a:gd name="T36" fmla="*/ 10 w 77"/>
                      <a:gd name="T37" fmla="*/ 3 h 100"/>
                      <a:gd name="T38" fmla="*/ 8 w 77"/>
                      <a:gd name="T39" fmla="*/ 5 h 100"/>
                      <a:gd name="T40" fmla="*/ 6 w 77"/>
                      <a:gd name="T41" fmla="*/ 7 h 100"/>
                      <a:gd name="T42" fmla="*/ 5 w 77"/>
                      <a:gd name="T43" fmla="*/ 9 h 100"/>
                      <a:gd name="T44" fmla="*/ 4 w 77"/>
                      <a:gd name="T45" fmla="*/ 11 h 100"/>
                      <a:gd name="T46" fmla="*/ 2 w 77"/>
                      <a:gd name="T47" fmla="*/ 16 h 100"/>
                      <a:gd name="T48" fmla="*/ 1 w 77"/>
                      <a:gd name="T49" fmla="*/ 20 h 100"/>
                      <a:gd name="T50" fmla="*/ 0 w 77"/>
                      <a:gd name="T51" fmla="*/ 25 h 100"/>
                      <a:gd name="T52" fmla="*/ 0 w 77"/>
                      <a:gd name="T53" fmla="*/ 29 h 100"/>
                      <a:gd name="T54" fmla="*/ 0 w 77"/>
                      <a:gd name="T55" fmla="*/ 29 h 100"/>
                      <a:gd name="T56" fmla="*/ 13 w 77"/>
                      <a:gd name="T57" fmla="*/ 29 h 100"/>
                      <a:gd name="T58" fmla="*/ 13 w 77"/>
                      <a:gd name="T59" fmla="*/ 29 h 100"/>
                      <a:gd name="T60" fmla="*/ 13 w 77"/>
                      <a:gd name="T61" fmla="*/ 29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46" y="100"/>
                        </a:moveTo>
                        <a:lnTo>
                          <a:pt x="46" y="100"/>
                        </a:lnTo>
                        <a:lnTo>
                          <a:pt x="46" y="90"/>
                        </a:lnTo>
                        <a:lnTo>
                          <a:pt x="48" y="79"/>
                        </a:lnTo>
                        <a:lnTo>
                          <a:pt x="50" y="70"/>
                        </a:lnTo>
                        <a:lnTo>
                          <a:pt x="55" y="59"/>
                        </a:lnTo>
                        <a:lnTo>
                          <a:pt x="57" y="57"/>
                        </a:lnTo>
                        <a:lnTo>
                          <a:pt x="59" y="54"/>
                        </a:lnTo>
                        <a:lnTo>
                          <a:pt x="61" y="52"/>
                        </a:lnTo>
                        <a:lnTo>
                          <a:pt x="63" y="50"/>
                        </a:lnTo>
                        <a:lnTo>
                          <a:pt x="66" y="49"/>
                        </a:lnTo>
                        <a:lnTo>
                          <a:pt x="68" y="48"/>
                        </a:lnTo>
                        <a:lnTo>
                          <a:pt x="73" y="47"/>
                        </a:lnTo>
                        <a:lnTo>
                          <a:pt x="77" y="47"/>
                        </a:lnTo>
                        <a:lnTo>
                          <a:pt x="77" y="0"/>
                        </a:lnTo>
                        <a:lnTo>
                          <a:pt x="66" y="0"/>
                        </a:lnTo>
                        <a:lnTo>
                          <a:pt x="56" y="2"/>
                        </a:lnTo>
                        <a:lnTo>
                          <a:pt x="46" y="7"/>
                        </a:lnTo>
                        <a:lnTo>
                          <a:pt x="38" y="12"/>
                        </a:lnTo>
                        <a:lnTo>
                          <a:pt x="30" y="17"/>
                        </a:lnTo>
                        <a:lnTo>
                          <a:pt x="23" y="24"/>
                        </a:lnTo>
                        <a:lnTo>
                          <a:pt x="18" y="31"/>
                        </a:lnTo>
                        <a:lnTo>
                          <a:pt x="14" y="39"/>
                        </a:lnTo>
                        <a:lnTo>
                          <a:pt x="7" y="54"/>
                        </a:lnTo>
                        <a:lnTo>
                          <a:pt x="3" y="70"/>
                        </a:lnTo>
                        <a:lnTo>
                          <a:pt x="0" y="86"/>
                        </a:lnTo>
                        <a:lnTo>
                          <a:pt x="0" y="100"/>
                        </a:lnTo>
                        <a:lnTo>
                          <a:pt x="46" y="10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4" name="Freeform 552"/>
                  <p:cNvSpPr>
                    <a:spLocks noChangeAspect="1"/>
                  </p:cNvSpPr>
                  <p:nvPr/>
                </p:nvSpPr>
                <p:spPr bwMode="auto">
                  <a:xfrm>
                    <a:off x="296" y="1446"/>
                    <a:ext cx="14" cy="36"/>
                  </a:xfrm>
                  <a:custGeom>
                    <a:avLst/>
                    <a:gdLst>
                      <a:gd name="T0" fmla="*/ 9 w 46"/>
                      <a:gd name="T1" fmla="*/ 36 h 117"/>
                      <a:gd name="T2" fmla="*/ 14 w 46"/>
                      <a:gd name="T3" fmla="*/ 30 h 117"/>
                      <a:gd name="T4" fmla="*/ 14 w 46"/>
                      <a:gd name="T5" fmla="*/ 0 h 117"/>
                      <a:gd name="T6" fmla="*/ 0 w 46"/>
                      <a:gd name="T7" fmla="*/ 0 h 117"/>
                      <a:gd name="T8" fmla="*/ 0 w 46"/>
                      <a:gd name="T9" fmla="*/ 30 h 117"/>
                      <a:gd name="T10" fmla="*/ 9 w 46"/>
                      <a:gd name="T11" fmla="*/ 36 h 117"/>
                      <a:gd name="T12" fmla="*/ 9 w 46"/>
                      <a:gd name="T13" fmla="*/ 36 h 117"/>
                      <a:gd name="T14" fmla="*/ 14 w 46"/>
                      <a:gd name="T15" fmla="*/ 34 h 117"/>
                      <a:gd name="T16" fmla="*/ 14 w 46"/>
                      <a:gd name="T17" fmla="*/ 30 h 117"/>
                      <a:gd name="T18" fmla="*/ 9 w 46"/>
                      <a:gd name="T19" fmla="*/ 36 h 117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117">
                        <a:moveTo>
                          <a:pt x="30" y="117"/>
                        </a:moveTo>
                        <a:lnTo>
                          <a:pt x="46" y="9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30" y="117"/>
                        </a:lnTo>
                        <a:lnTo>
                          <a:pt x="46" y="112"/>
                        </a:lnTo>
                        <a:lnTo>
                          <a:pt x="46" y="96"/>
                        </a:lnTo>
                        <a:lnTo>
                          <a:pt x="30" y="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5" name="Freeform 553"/>
                  <p:cNvSpPr>
                    <a:spLocks noChangeAspect="1"/>
                  </p:cNvSpPr>
                  <p:nvPr/>
                </p:nvSpPr>
                <p:spPr bwMode="auto">
                  <a:xfrm>
                    <a:off x="289" y="1468"/>
                    <a:ext cx="14" cy="14"/>
                  </a:xfrm>
                  <a:custGeom>
                    <a:avLst/>
                    <a:gdLst>
                      <a:gd name="T0" fmla="*/ 0 w 49"/>
                      <a:gd name="T1" fmla="*/ 8 h 51"/>
                      <a:gd name="T2" fmla="*/ 9 w 49"/>
                      <a:gd name="T3" fmla="*/ 14 h 51"/>
                      <a:gd name="T4" fmla="*/ 14 w 49"/>
                      <a:gd name="T5" fmla="*/ 12 h 51"/>
                      <a:gd name="T6" fmla="*/ 10 w 49"/>
                      <a:gd name="T7" fmla="*/ 0 h 51"/>
                      <a:gd name="T8" fmla="*/ 4 w 49"/>
                      <a:gd name="T9" fmla="*/ 2 h 51"/>
                      <a:gd name="T10" fmla="*/ 0 w 49"/>
                      <a:gd name="T11" fmla="*/ 8 h 51"/>
                      <a:gd name="T12" fmla="*/ 4 w 49"/>
                      <a:gd name="T13" fmla="*/ 2 h 51"/>
                      <a:gd name="T14" fmla="*/ 0 w 49"/>
                      <a:gd name="T15" fmla="*/ 4 h 51"/>
                      <a:gd name="T16" fmla="*/ 0 w 49"/>
                      <a:gd name="T17" fmla="*/ 8 h 5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9" h="51">
                        <a:moveTo>
                          <a:pt x="0" y="28"/>
                        </a:moveTo>
                        <a:lnTo>
                          <a:pt x="30" y="51"/>
                        </a:lnTo>
                        <a:lnTo>
                          <a:pt x="49" y="43"/>
                        </a:lnTo>
                        <a:lnTo>
                          <a:pt x="34" y="0"/>
                        </a:lnTo>
                        <a:lnTo>
                          <a:pt x="15" y="7"/>
                        </a:lnTo>
                        <a:lnTo>
                          <a:pt x="0" y="28"/>
                        </a:lnTo>
                        <a:lnTo>
                          <a:pt x="15" y="7"/>
                        </a:lnTo>
                        <a:lnTo>
                          <a:pt x="0" y="13"/>
                        </a:lnTo>
                        <a:lnTo>
                          <a:pt x="0" y="2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6" name="Freeform 554"/>
                  <p:cNvSpPr>
                    <a:spLocks noChangeAspect="1"/>
                  </p:cNvSpPr>
                  <p:nvPr/>
                </p:nvSpPr>
                <p:spPr bwMode="auto">
                  <a:xfrm>
                    <a:off x="289" y="1475"/>
                    <a:ext cx="14" cy="100"/>
                  </a:xfrm>
                  <a:custGeom>
                    <a:avLst/>
                    <a:gdLst>
                      <a:gd name="T0" fmla="*/ 7 w 46"/>
                      <a:gd name="T1" fmla="*/ 100 h 314"/>
                      <a:gd name="T2" fmla="*/ 14 w 46"/>
                      <a:gd name="T3" fmla="*/ 93 h 314"/>
                      <a:gd name="T4" fmla="*/ 14 w 46"/>
                      <a:gd name="T5" fmla="*/ 0 h 314"/>
                      <a:gd name="T6" fmla="*/ 0 w 46"/>
                      <a:gd name="T7" fmla="*/ 0 h 314"/>
                      <a:gd name="T8" fmla="*/ 0 w 46"/>
                      <a:gd name="T9" fmla="*/ 93 h 314"/>
                      <a:gd name="T10" fmla="*/ 7 w 46"/>
                      <a:gd name="T11" fmla="*/ 100 h 314"/>
                      <a:gd name="T12" fmla="*/ 0 w 46"/>
                      <a:gd name="T13" fmla="*/ 93 h 314"/>
                      <a:gd name="T14" fmla="*/ 0 w 46"/>
                      <a:gd name="T15" fmla="*/ 100 h 314"/>
                      <a:gd name="T16" fmla="*/ 7 w 46"/>
                      <a:gd name="T17" fmla="*/ 100 h 314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6" h="314">
                        <a:moveTo>
                          <a:pt x="23" y="314"/>
                        </a:moveTo>
                        <a:lnTo>
                          <a:pt x="46" y="29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3" y="314"/>
                        </a:lnTo>
                        <a:lnTo>
                          <a:pt x="0" y="291"/>
                        </a:lnTo>
                        <a:lnTo>
                          <a:pt x="0" y="314"/>
                        </a:lnTo>
                        <a:lnTo>
                          <a:pt x="23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7" name="Freeform 555"/>
                  <p:cNvSpPr>
                    <a:spLocks noChangeAspect="1"/>
                  </p:cNvSpPr>
                  <p:nvPr/>
                </p:nvSpPr>
                <p:spPr bwMode="auto">
                  <a:xfrm>
                    <a:off x="296" y="1561"/>
                    <a:ext cx="57" cy="14"/>
                  </a:xfrm>
                  <a:custGeom>
                    <a:avLst/>
                    <a:gdLst>
                      <a:gd name="T0" fmla="*/ 57 w 169"/>
                      <a:gd name="T1" fmla="*/ 7 h 46"/>
                      <a:gd name="T2" fmla="*/ 49 w 169"/>
                      <a:gd name="T3" fmla="*/ 0 h 46"/>
                      <a:gd name="T4" fmla="*/ 0 w 169"/>
                      <a:gd name="T5" fmla="*/ 0 h 46"/>
                      <a:gd name="T6" fmla="*/ 0 w 169"/>
                      <a:gd name="T7" fmla="*/ 14 h 46"/>
                      <a:gd name="T8" fmla="*/ 49 w 169"/>
                      <a:gd name="T9" fmla="*/ 14 h 46"/>
                      <a:gd name="T10" fmla="*/ 57 w 169"/>
                      <a:gd name="T11" fmla="*/ 7 h 46"/>
                      <a:gd name="T12" fmla="*/ 49 w 169"/>
                      <a:gd name="T13" fmla="*/ 14 h 46"/>
                      <a:gd name="T14" fmla="*/ 57 w 169"/>
                      <a:gd name="T15" fmla="*/ 14 h 46"/>
                      <a:gd name="T16" fmla="*/ 57 w 169"/>
                      <a:gd name="T17" fmla="*/ 7 h 4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69" h="46">
                        <a:moveTo>
                          <a:pt x="169" y="23"/>
                        </a:moveTo>
                        <a:lnTo>
                          <a:pt x="144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44" y="46"/>
                        </a:lnTo>
                        <a:lnTo>
                          <a:pt x="169" y="23"/>
                        </a:lnTo>
                        <a:lnTo>
                          <a:pt x="144" y="46"/>
                        </a:lnTo>
                        <a:lnTo>
                          <a:pt x="169" y="46"/>
                        </a:lnTo>
                        <a:lnTo>
                          <a:pt x="169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8" name="Freeform 556"/>
                  <p:cNvSpPr>
                    <a:spLocks noChangeAspect="1"/>
                  </p:cNvSpPr>
                  <p:nvPr/>
                </p:nvSpPr>
                <p:spPr bwMode="auto">
                  <a:xfrm>
                    <a:off x="5198" y="1425"/>
                    <a:ext cx="43" cy="143"/>
                  </a:xfrm>
                  <a:custGeom>
                    <a:avLst/>
                    <a:gdLst>
                      <a:gd name="T0" fmla="*/ 0 w 143"/>
                      <a:gd name="T1" fmla="*/ 143 h 469"/>
                      <a:gd name="T2" fmla="*/ 0 w 143"/>
                      <a:gd name="T3" fmla="*/ 55 h 469"/>
                      <a:gd name="T4" fmla="*/ 6 w 143"/>
                      <a:gd name="T5" fmla="*/ 52 h 469"/>
                      <a:gd name="T6" fmla="*/ 6 w 143"/>
                      <a:gd name="T7" fmla="*/ 23 h 469"/>
                      <a:gd name="T8" fmla="*/ 6 w 143"/>
                      <a:gd name="T9" fmla="*/ 20 h 469"/>
                      <a:gd name="T10" fmla="*/ 6 w 143"/>
                      <a:gd name="T11" fmla="*/ 16 h 469"/>
                      <a:gd name="T12" fmla="*/ 7 w 143"/>
                      <a:gd name="T13" fmla="*/ 12 h 469"/>
                      <a:gd name="T14" fmla="*/ 9 w 143"/>
                      <a:gd name="T15" fmla="*/ 8 h 469"/>
                      <a:gd name="T16" fmla="*/ 10 w 143"/>
                      <a:gd name="T17" fmla="*/ 7 h 469"/>
                      <a:gd name="T18" fmla="*/ 11 w 143"/>
                      <a:gd name="T19" fmla="*/ 5 h 469"/>
                      <a:gd name="T20" fmla="*/ 12 w 143"/>
                      <a:gd name="T21" fmla="*/ 3 h 469"/>
                      <a:gd name="T22" fmla="*/ 14 w 143"/>
                      <a:gd name="T23" fmla="*/ 2 h 469"/>
                      <a:gd name="T24" fmla="*/ 15 w 143"/>
                      <a:gd name="T25" fmla="*/ 1 h 469"/>
                      <a:gd name="T26" fmla="*/ 17 w 143"/>
                      <a:gd name="T27" fmla="*/ 1 h 469"/>
                      <a:gd name="T28" fmla="*/ 19 w 143"/>
                      <a:gd name="T29" fmla="*/ 0 h 469"/>
                      <a:gd name="T30" fmla="*/ 21 w 143"/>
                      <a:gd name="T31" fmla="*/ 0 h 469"/>
                      <a:gd name="T32" fmla="*/ 24 w 143"/>
                      <a:gd name="T33" fmla="*/ 0 h 469"/>
                      <a:gd name="T34" fmla="*/ 26 w 143"/>
                      <a:gd name="T35" fmla="*/ 1 h 469"/>
                      <a:gd name="T36" fmla="*/ 28 w 143"/>
                      <a:gd name="T37" fmla="*/ 1 h 469"/>
                      <a:gd name="T38" fmla="*/ 29 w 143"/>
                      <a:gd name="T39" fmla="*/ 2 h 469"/>
                      <a:gd name="T40" fmla="*/ 31 w 143"/>
                      <a:gd name="T41" fmla="*/ 3 h 469"/>
                      <a:gd name="T42" fmla="*/ 32 w 143"/>
                      <a:gd name="T43" fmla="*/ 5 h 469"/>
                      <a:gd name="T44" fmla="*/ 33 w 143"/>
                      <a:gd name="T45" fmla="*/ 6 h 469"/>
                      <a:gd name="T46" fmla="*/ 34 w 143"/>
                      <a:gd name="T47" fmla="*/ 8 h 469"/>
                      <a:gd name="T48" fmla="*/ 35 w 143"/>
                      <a:gd name="T49" fmla="*/ 11 h 469"/>
                      <a:gd name="T50" fmla="*/ 36 w 143"/>
                      <a:gd name="T51" fmla="*/ 16 h 469"/>
                      <a:gd name="T52" fmla="*/ 37 w 143"/>
                      <a:gd name="T53" fmla="*/ 20 h 469"/>
                      <a:gd name="T54" fmla="*/ 37 w 143"/>
                      <a:gd name="T55" fmla="*/ 23 h 469"/>
                      <a:gd name="T56" fmla="*/ 37 w 143"/>
                      <a:gd name="T57" fmla="*/ 52 h 469"/>
                      <a:gd name="T58" fmla="*/ 43 w 143"/>
                      <a:gd name="T59" fmla="*/ 54 h 469"/>
                      <a:gd name="T60" fmla="*/ 43 w 143"/>
                      <a:gd name="T61" fmla="*/ 143 h 469"/>
                      <a:gd name="T62" fmla="*/ 0 w 143"/>
                      <a:gd name="T63" fmla="*/ 143 h 469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43" h="469">
                        <a:moveTo>
                          <a:pt x="0" y="469"/>
                        </a:moveTo>
                        <a:lnTo>
                          <a:pt x="0" y="181"/>
                        </a:lnTo>
                        <a:lnTo>
                          <a:pt x="19" y="172"/>
                        </a:lnTo>
                        <a:lnTo>
                          <a:pt x="19" y="76"/>
                        </a:lnTo>
                        <a:lnTo>
                          <a:pt x="19" y="65"/>
                        </a:lnTo>
                        <a:lnTo>
                          <a:pt x="21" y="52"/>
                        </a:lnTo>
                        <a:lnTo>
                          <a:pt x="24" y="40"/>
                        </a:lnTo>
                        <a:lnTo>
                          <a:pt x="29" y="27"/>
                        </a:lnTo>
                        <a:lnTo>
                          <a:pt x="32" y="22"/>
                        </a:lnTo>
                        <a:lnTo>
                          <a:pt x="37" y="16"/>
                        </a:lnTo>
                        <a:lnTo>
                          <a:pt x="41" y="11"/>
                        </a:lnTo>
                        <a:lnTo>
                          <a:pt x="46" y="7"/>
                        </a:lnTo>
                        <a:lnTo>
                          <a:pt x="51" y="4"/>
                        </a:lnTo>
                        <a:lnTo>
                          <a:pt x="58" y="2"/>
                        </a:lnTo>
                        <a:lnTo>
                          <a:pt x="64" y="0"/>
                        </a:lnTo>
                        <a:lnTo>
                          <a:pt x="71" y="0"/>
                        </a:lnTo>
                        <a:lnTo>
                          <a:pt x="79" y="0"/>
                        </a:lnTo>
                        <a:lnTo>
                          <a:pt x="86" y="2"/>
                        </a:lnTo>
                        <a:lnTo>
                          <a:pt x="92" y="4"/>
                        </a:lnTo>
                        <a:lnTo>
                          <a:pt x="98" y="7"/>
                        </a:lnTo>
                        <a:lnTo>
                          <a:pt x="102" y="10"/>
                        </a:lnTo>
                        <a:lnTo>
                          <a:pt x="106" y="15"/>
                        </a:lnTo>
                        <a:lnTo>
                          <a:pt x="110" y="21"/>
                        </a:lnTo>
                        <a:lnTo>
                          <a:pt x="113" y="26"/>
                        </a:lnTo>
                        <a:lnTo>
                          <a:pt x="118" y="37"/>
                        </a:lnTo>
                        <a:lnTo>
                          <a:pt x="121" y="51"/>
                        </a:lnTo>
                        <a:lnTo>
                          <a:pt x="123" y="64"/>
                        </a:lnTo>
                        <a:lnTo>
                          <a:pt x="124" y="76"/>
                        </a:lnTo>
                        <a:lnTo>
                          <a:pt x="124" y="172"/>
                        </a:lnTo>
                        <a:lnTo>
                          <a:pt x="143" y="178"/>
                        </a:lnTo>
                        <a:lnTo>
                          <a:pt x="143" y="469"/>
                        </a:lnTo>
                        <a:lnTo>
                          <a:pt x="0" y="469"/>
                        </a:lnTo>
                        <a:close/>
                      </a:path>
                    </a:pathLst>
                  </a:custGeom>
                  <a:solidFill>
                    <a:srgbClr val="8C253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9" name="Freeform 557"/>
                  <p:cNvSpPr>
                    <a:spLocks noChangeAspect="1"/>
                  </p:cNvSpPr>
                  <p:nvPr/>
                </p:nvSpPr>
                <p:spPr bwMode="auto">
                  <a:xfrm>
                    <a:off x="5184" y="1475"/>
                    <a:ext cx="21" cy="93"/>
                  </a:xfrm>
                  <a:custGeom>
                    <a:avLst/>
                    <a:gdLst>
                      <a:gd name="T0" fmla="*/ 6 w 48"/>
                      <a:gd name="T1" fmla="*/ 0 h 309"/>
                      <a:gd name="T2" fmla="*/ 0 w 48"/>
                      <a:gd name="T3" fmla="*/ 6 h 309"/>
                      <a:gd name="T4" fmla="*/ 0 w 48"/>
                      <a:gd name="T5" fmla="*/ 93 h 309"/>
                      <a:gd name="T6" fmla="*/ 21 w 48"/>
                      <a:gd name="T7" fmla="*/ 93 h 309"/>
                      <a:gd name="T8" fmla="*/ 21 w 48"/>
                      <a:gd name="T9" fmla="*/ 6 h 309"/>
                      <a:gd name="T10" fmla="*/ 6 w 48"/>
                      <a:gd name="T11" fmla="*/ 0 h 309"/>
                      <a:gd name="T12" fmla="*/ 6 w 48"/>
                      <a:gd name="T13" fmla="*/ 0 h 309"/>
                      <a:gd name="T14" fmla="*/ 0 w 48"/>
                      <a:gd name="T15" fmla="*/ 2 h 309"/>
                      <a:gd name="T16" fmla="*/ 0 w 48"/>
                      <a:gd name="T17" fmla="*/ 6 h 309"/>
                      <a:gd name="T18" fmla="*/ 6 w 48"/>
                      <a:gd name="T19" fmla="*/ 0 h 309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8" h="309">
                        <a:moveTo>
                          <a:pt x="14" y="0"/>
                        </a:moveTo>
                        <a:lnTo>
                          <a:pt x="0" y="21"/>
                        </a:lnTo>
                        <a:lnTo>
                          <a:pt x="0" y="309"/>
                        </a:lnTo>
                        <a:lnTo>
                          <a:pt x="48" y="309"/>
                        </a:lnTo>
                        <a:lnTo>
                          <a:pt x="48" y="21"/>
                        </a:lnTo>
                        <a:lnTo>
                          <a:pt x="14" y="0"/>
                        </a:lnTo>
                        <a:lnTo>
                          <a:pt x="0" y="6"/>
                        </a:lnTo>
                        <a:lnTo>
                          <a:pt x="0" y="21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0" name="Freeform 558"/>
                  <p:cNvSpPr>
                    <a:spLocks noChangeAspect="1"/>
                  </p:cNvSpPr>
                  <p:nvPr/>
                </p:nvSpPr>
                <p:spPr bwMode="auto">
                  <a:xfrm>
                    <a:off x="5191" y="1468"/>
                    <a:ext cx="14" cy="14"/>
                  </a:xfrm>
                  <a:custGeom>
                    <a:avLst/>
                    <a:gdLst>
                      <a:gd name="T0" fmla="*/ 14 w 53"/>
                      <a:gd name="T1" fmla="*/ 6 h 51"/>
                      <a:gd name="T2" fmla="*/ 5 w 53"/>
                      <a:gd name="T3" fmla="*/ 0 h 51"/>
                      <a:gd name="T4" fmla="*/ 0 w 53"/>
                      <a:gd name="T5" fmla="*/ 2 h 51"/>
                      <a:gd name="T6" fmla="*/ 5 w 53"/>
                      <a:gd name="T7" fmla="*/ 14 h 51"/>
                      <a:gd name="T8" fmla="*/ 10 w 53"/>
                      <a:gd name="T9" fmla="*/ 12 h 51"/>
                      <a:gd name="T10" fmla="*/ 14 w 53"/>
                      <a:gd name="T11" fmla="*/ 6 h 51"/>
                      <a:gd name="T12" fmla="*/ 10 w 53"/>
                      <a:gd name="T13" fmla="*/ 12 h 51"/>
                      <a:gd name="T14" fmla="*/ 14 w 53"/>
                      <a:gd name="T15" fmla="*/ 10 h 51"/>
                      <a:gd name="T16" fmla="*/ 14 w 53"/>
                      <a:gd name="T17" fmla="*/ 6 h 5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53" h="51">
                        <a:moveTo>
                          <a:pt x="53" y="21"/>
                        </a:moveTo>
                        <a:lnTo>
                          <a:pt x="20" y="0"/>
                        </a:lnTo>
                        <a:lnTo>
                          <a:pt x="0" y="9"/>
                        </a:lnTo>
                        <a:lnTo>
                          <a:pt x="20" y="51"/>
                        </a:lnTo>
                        <a:lnTo>
                          <a:pt x="39" y="42"/>
                        </a:lnTo>
                        <a:lnTo>
                          <a:pt x="53" y="21"/>
                        </a:lnTo>
                        <a:lnTo>
                          <a:pt x="39" y="42"/>
                        </a:lnTo>
                        <a:lnTo>
                          <a:pt x="53" y="36"/>
                        </a:lnTo>
                        <a:lnTo>
                          <a:pt x="53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1" name="Freeform 559"/>
                  <p:cNvSpPr>
                    <a:spLocks noChangeAspect="1"/>
                  </p:cNvSpPr>
                  <p:nvPr/>
                </p:nvSpPr>
                <p:spPr bwMode="auto">
                  <a:xfrm>
                    <a:off x="5191" y="1446"/>
                    <a:ext cx="14" cy="29"/>
                  </a:xfrm>
                  <a:custGeom>
                    <a:avLst/>
                    <a:gdLst>
                      <a:gd name="T0" fmla="*/ 14 w 48"/>
                      <a:gd name="T1" fmla="*/ 0 h 96"/>
                      <a:gd name="T2" fmla="*/ 0 w 48"/>
                      <a:gd name="T3" fmla="*/ 0 h 96"/>
                      <a:gd name="T4" fmla="*/ 0 w 48"/>
                      <a:gd name="T5" fmla="*/ 29 h 96"/>
                      <a:gd name="T6" fmla="*/ 14 w 48"/>
                      <a:gd name="T7" fmla="*/ 29 h 96"/>
                      <a:gd name="T8" fmla="*/ 14 w 48"/>
                      <a:gd name="T9" fmla="*/ 0 h 96"/>
                      <a:gd name="T10" fmla="*/ 14 w 48"/>
                      <a:gd name="T11" fmla="*/ 0 h 96"/>
                      <a:gd name="T12" fmla="*/ 0 w 48"/>
                      <a:gd name="T13" fmla="*/ 0 h 96"/>
                      <a:gd name="T14" fmla="*/ 0 w 48"/>
                      <a:gd name="T15" fmla="*/ 0 h 96"/>
                      <a:gd name="T16" fmla="*/ 0 w 48"/>
                      <a:gd name="T17" fmla="*/ 0 h 96"/>
                      <a:gd name="T18" fmla="*/ 14 w 48"/>
                      <a:gd name="T19" fmla="*/ 0 h 9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8" h="96">
                        <a:moveTo>
                          <a:pt x="48" y="0"/>
                        </a:move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48" y="96"/>
                        </a:lnTo>
                        <a:lnTo>
                          <a:pt x="48" y="0"/>
                        </a:lnTo>
                        <a:lnTo>
                          <a:pt x="0" y="0"/>
                        </a:lnTo>
                        <a:lnTo>
                          <a:pt x="48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2" name="Freeform 560"/>
                  <p:cNvSpPr>
                    <a:spLocks noChangeAspect="1"/>
                  </p:cNvSpPr>
                  <p:nvPr/>
                </p:nvSpPr>
                <p:spPr bwMode="auto">
                  <a:xfrm>
                    <a:off x="5191" y="1417"/>
                    <a:ext cx="29" cy="29"/>
                  </a:xfrm>
                  <a:custGeom>
                    <a:avLst/>
                    <a:gdLst>
                      <a:gd name="T0" fmla="*/ 29 w 77"/>
                      <a:gd name="T1" fmla="*/ 0 h 100"/>
                      <a:gd name="T2" fmla="*/ 29 w 77"/>
                      <a:gd name="T3" fmla="*/ 0 h 100"/>
                      <a:gd name="T4" fmla="*/ 25 w 77"/>
                      <a:gd name="T5" fmla="*/ 0 h 100"/>
                      <a:gd name="T6" fmla="*/ 21 w 77"/>
                      <a:gd name="T7" fmla="*/ 1 h 100"/>
                      <a:gd name="T8" fmla="*/ 18 w 77"/>
                      <a:gd name="T9" fmla="*/ 2 h 100"/>
                      <a:gd name="T10" fmla="*/ 14 w 77"/>
                      <a:gd name="T11" fmla="*/ 3 h 100"/>
                      <a:gd name="T12" fmla="*/ 12 w 77"/>
                      <a:gd name="T13" fmla="*/ 5 h 100"/>
                      <a:gd name="T14" fmla="*/ 9 w 77"/>
                      <a:gd name="T15" fmla="*/ 8 h 100"/>
                      <a:gd name="T16" fmla="*/ 7 w 77"/>
                      <a:gd name="T17" fmla="*/ 10 h 100"/>
                      <a:gd name="T18" fmla="*/ 5 w 77"/>
                      <a:gd name="T19" fmla="*/ 12 h 100"/>
                      <a:gd name="T20" fmla="*/ 3 w 77"/>
                      <a:gd name="T21" fmla="*/ 16 h 100"/>
                      <a:gd name="T22" fmla="*/ 2 w 77"/>
                      <a:gd name="T23" fmla="*/ 21 h 100"/>
                      <a:gd name="T24" fmla="*/ 0 w 77"/>
                      <a:gd name="T25" fmla="*/ 25 h 100"/>
                      <a:gd name="T26" fmla="*/ 0 w 77"/>
                      <a:gd name="T27" fmla="*/ 29 h 100"/>
                      <a:gd name="T28" fmla="*/ 18 w 77"/>
                      <a:gd name="T29" fmla="*/ 29 h 100"/>
                      <a:gd name="T30" fmla="*/ 18 w 77"/>
                      <a:gd name="T31" fmla="*/ 27 h 100"/>
                      <a:gd name="T32" fmla="*/ 18 w 77"/>
                      <a:gd name="T33" fmla="*/ 23 h 100"/>
                      <a:gd name="T34" fmla="*/ 20 w 77"/>
                      <a:gd name="T35" fmla="*/ 21 h 100"/>
                      <a:gd name="T36" fmla="*/ 21 w 77"/>
                      <a:gd name="T37" fmla="*/ 17 h 100"/>
                      <a:gd name="T38" fmla="*/ 22 w 77"/>
                      <a:gd name="T39" fmla="*/ 17 h 100"/>
                      <a:gd name="T40" fmla="*/ 23 w 77"/>
                      <a:gd name="T41" fmla="*/ 16 h 100"/>
                      <a:gd name="T42" fmla="*/ 24 w 77"/>
                      <a:gd name="T43" fmla="*/ 15 h 100"/>
                      <a:gd name="T44" fmla="*/ 25 w 77"/>
                      <a:gd name="T45" fmla="*/ 14 h 100"/>
                      <a:gd name="T46" fmla="*/ 26 w 77"/>
                      <a:gd name="T47" fmla="*/ 14 h 100"/>
                      <a:gd name="T48" fmla="*/ 27 w 77"/>
                      <a:gd name="T49" fmla="*/ 14 h 100"/>
                      <a:gd name="T50" fmla="*/ 28 w 77"/>
                      <a:gd name="T51" fmla="*/ 14 h 100"/>
                      <a:gd name="T52" fmla="*/ 29 w 77"/>
                      <a:gd name="T53" fmla="*/ 14 h 100"/>
                      <a:gd name="T54" fmla="*/ 29 w 77"/>
                      <a:gd name="T55" fmla="*/ 14 h 100"/>
                      <a:gd name="T56" fmla="*/ 29 w 77"/>
                      <a:gd name="T57" fmla="*/ 0 h 100"/>
                      <a:gd name="T58" fmla="*/ 29 w 77"/>
                      <a:gd name="T59" fmla="*/ 0 h 100"/>
                      <a:gd name="T60" fmla="*/ 29 w 77"/>
                      <a:gd name="T61" fmla="*/ 0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77" y="0"/>
                        </a:moveTo>
                        <a:lnTo>
                          <a:pt x="77" y="0"/>
                        </a:lnTo>
                        <a:lnTo>
                          <a:pt x="67" y="0"/>
                        </a:lnTo>
                        <a:lnTo>
                          <a:pt x="56" y="4"/>
                        </a:lnTo>
                        <a:lnTo>
                          <a:pt x="47" y="7"/>
                        </a:lnTo>
                        <a:lnTo>
                          <a:pt x="38" y="12"/>
                        </a:lnTo>
                        <a:lnTo>
                          <a:pt x="31" y="18"/>
                        </a:lnTo>
                        <a:lnTo>
                          <a:pt x="25" y="26"/>
                        </a:lnTo>
                        <a:lnTo>
                          <a:pt x="19" y="33"/>
                        </a:lnTo>
                        <a:lnTo>
                          <a:pt x="14" y="41"/>
                        </a:lnTo>
                        <a:lnTo>
                          <a:pt x="8" y="56"/>
                        </a:lnTo>
                        <a:lnTo>
                          <a:pt x="4" y="72"/>
                        </a:lnTo>
                        <a:lnTo>
                          <a:pt x="1" y="87"/>
                        </a:lnTo>
                        <a:lnTo>
                          <a:pt x="0" y="100"/>
                        </a:lnTo>
                        <a:lnTo>
                          <a:pt x="48" y="100"/>
                        </a:lnTo>
                        <a:lnTo>
                          <a:pt x="48" y="92"/>
                        </a:lnTo>
                        <a:lnTo>
                          <a:pt x="49" y="81"/>
                        </a:lnTo>
                        <a:lnTo>
                          <a:pt x="52" y="71"/>
                        </a:lnTo>
                        <a:lnTo>
                          <a:pt x="56" y="60"/>
                        </a:lnTo>
                        <a:lnTo>
                          <a:pt x="58" y="58"/>
                        </a:lnTo>
                        <a:lnTo>
                          <a:pt x="60" y="55"/>
                        </a:lnTo>
                        <a:lnTo>
                          <a:pt x="63" y="52"/>
                        </a:lnTo>
                        <a:lnTo>
                          <a:pt x="66" y="50"/>
                        </a:lnTo>
                        <a:lnTo>
                          <a:pt x="68" y="49"/>
                        </a:lnTo>
                        <a:lnTo>
                          <a:pt x="71" y="48"/>
                        </a:lnTo>
                        <a:lnTo>
                          <a:pt x="74" y="47"/>
                        </a:lnTo>
                        <a:lnTo>
                          <a:pt x="77" y="47"/>
                        </a:lnTo>
                        <a:lnTo>
                          <a:pt x="7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3" name="Freeform 561"/>
                  <p:cNvSpPr>
                    <a:spLocks noChangeAspect="1"/>
                  </p:cNvSpPr>
                  <p:nvPr/>
                </p:nvSpPr>
                <p:spPr bwMode="auto">
                  <a:xfrm>
                    <a:off x="5220" y="1417"/>
                    <a:ext cx="21" cy="29"/>
                  </a:xfrm>
                  <a:custGeom>
                    <a:avLst/>
                    <a:gdLst>
                      <a:gd name="T0" fmla="*/ 21 w 76"/>
                      <a:gd name="T1" fmla="*/ 29 h 100"/>
                      <a:gd name="T2" fmla="*/ 21 w 76"/>
                      <a:gd name="T3" fmla="*/ 29 h 100"/>
                      <a:gd name="T4" fmla="*/ 21 w 76"/>
                      <a:gd name="T5" fmla="*/ 25 h 100"/>
                      <a:gd name="T6" fmla="*/ 20 w 76"/>
                      <a:gd name="T7" fmla="*/ 21 h 100"/>
                      <a:gd name="T8" fmla="*/ 19 w 76"/>
                      <a:gd name="T9" fmla="*/ 16 h 100"/>
                      <a:gd name="T10" fmla="*/ 17 w 76"/>
                      <a:gd name="T11" fmla="*/ 12 h 100"/>
                      <a:gd name="T12" fmla="*/ 16 w 76"/>
                      <a:gd name="T13" fmla="*/ 9 h 100"/>
                      <a:gd name="T14" fmla="*/ 15 w 76"/>
                      <a:gd name="T15" fmla="*/ 7 h 100"/>
                      <a:gd name="T16" fmla="*/ 13 w 76"/>
                      <a:gd name="T17" fmla="*/ 5 h 100"/>
                      <a:gd name="T18" fmla="*/ 11 w 76"/>
                      <a:gd name="T19" fmla="*/ 3 h 100"/>
                      <a:gd name="T20" fmla="*/ 9 w 76"/>
                      <a:gd name="T21" fmla="*/ 2 h 100"/>
                      <a:gd name="T22" fmla="*/ 6 w 76"/>
                      <a:gd name="T23" fmla="*/ 1 h 100"/>
                      <a:gd name="T24" fmla="*/ 3 w 76"/>
                      <a:gd name="T25" fmla="*/ 0 h 100"/>
                      <a:gd name="T26" fmla="*/ 0 w 76"/>
                      <a:gd name="T27" fmla="*/ 0 h 100"/>
                      <a:gd name="T28" fmla="*/ 0 w 76"/>
                      <a:gd name="T29" fmla="*/ 14 h 100"/>
                      <a:gd name="T30" fmla="*/ 1 w 76"/>
                      <a:gd name="T31" fmla="*/ 14 h 100"/>
                      <a:gd name="T32" fmla="*/ 2 w 76"/>
                      <a:gd name="T33" fmla="*/ 14 h 100"/>
                      <a:gd name="T34" fmla="*/ 3 w 76"/>
                      <a:gd name="T35" fmla="*/ 14 h 100"/>
                      <a:gd name="T36" fmla="*/ 4 w 76"/>
                      <a:gd name="T37" fmla="*/ 14 h 100"/>
                      <a:gd name="T38" fmla="*/ 4 w 76"/>
                      <a:gd name="T39" fmla="*/ 15 h 100"/>
                      <a:gd name="T40" fmla="*/ 5 w 76"/>
                      <a:gd name="T41" fmla="*/ 16 h 100"/>
                      <a:gd name="T42" fmla="*/ 5 w 76"/>
                      <a:gd name="T43" fmla="*/ 16 h 100"/>
                      <a:gd name="T44" fmla="*/ 6 w 76"/>
                      <a:gd name="T45" fmla="*/ 17 h 100"/>
                      <a:gd name="T46" fmla="*/ 7 w 76"/>
                      <a:gd name="T47" fmla="*/ 20 h 100"/>
                      <a:gd name="T48" fmla="*/ 8 w 76"/>
                      <a:gd name="T49" fmla="*/ 23 h 100"/>
                      <a:gd name="T50" fmla="*/ 8 w 76"/>
                      <a:gd name="T51" fmla="*/ 26 h 100"/>
                      <a:gd name="T52" fmla="*/ 8 w 76"/>
                      <a:gd name="T53" fmla="*/ 29 h 100"/>
                      <a:gd name="T54" fmla="*/ 8 w 76"/>
                      <a:gd name="T55" fmla="*/ 29 h 100"/>
                      <a:gd name="T56" fmla="*/ 21 w 76"/>
                      <a:gd name="T57" fmla="*/ 29 h 100"/>
                      <a:gd name="T58" fmla="*/ 21 w 76"/>
                      <a:gd name="T59" fmla="*/ 29 h 100"/>
                      <a:gd name="T60" fmla="*/ 21 w 76"/>
                      <a:gd name="T61" fmla="*/ 29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6" h="100">
                        <a:moveTo>
                          <a:pt x="76" y="100"/>
                        </a:moveTo>
                        <a:lnTo>
                          <a:pt x="76" y="100"/>
                        </a:lnTo>
                        <a:lnTo>
                          <a:pt x="75" y="86"/>
                        </a:lnTo>
                        <a:lnTo>
                          <a:pt x="73" y="71"/>
                        </a:lnTo>
                        <a:lnTo>
                          <a:pt x="69" y="55"/>
                        </a:lnTo>
                        <a:lnTo>
                          <a:pt x="63" y="40"/>
                        </a:lnTo>
                        <a:lnTo>
                          <a:pt x="58" y="32"/>
                        </a:lnTo>
                        <a:lnTo>
                          <a:pt x="53" y="25"/>
                        </a:lnTo>
                        <a:lnTo>
                          <a:pt x="47" y="17"/>
                        </a:lnTo>
                        <a:lnTo>
                          <a:pt x="39" y="12"/>
                        </a:lnTo>
                        <a:lnTo>
                          <a:pt x="31" y="7"/>
                        </a:lnTo>
                        <a:lnTo>
                          <a:pt x="21" y="2"/>
                        </a:lnTo>
                        <a:lnTo>
                          <a:pt x="11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4" y="47"/>
                        </a:lnTo>
                        <a:lnTo>
                          <a:pt x="8" y="48"/>
                        </a:lnTo>
                        <a:lnTo>
                          <a:pt x="11" y="49"/>
                        </a:lnTo>
                        <a:lnTo>
                          <a:pt x="13" y="50"/>
                        </a:lnTo>
                        <a:lnTo>
                          <a:pt x="15" y="52"/>
                        </a:lnTo>
                        <a:lnTo>
                          <a:pt x="17" y="54"/>
                        </a:lnTo>
                        <a:lnTo>
                          <a:pt x="19" y="56"/>
                        </a:lnTo>
                        <a:lnTo>
                          <a:pt x="21" y="59"/>
                        </a:lnTo>
                        <a:lnTo>
                          <a:pt x="25" y="69"/>
                        </a:lnTo>
                        <a:lnTo>
                          <a:pt x="28" y="79"/>
                        </a:lnTo>
                        <a:lnTo>
                          <a:pt x="29" y="90"/>
                        </a:lnTo>
                        <a:lnTo>
                          <a:pt x="30" y="100"/>
                        </a:lnTo>
                        <a:lnTo>
                          <a:pt x="76" y="10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4" name="Freeform 562"/>
                  <p:cNvSpPr>
                    <a:spLocks noChangeAspect="1"/>
                  </p:cNvSpPr>
                  <p:nvPr/>
                </p:nvSpPr>
                <p:spPr bwMode="auto">
                  <a:xfrm>
                    <a:off x="5227" y="1446"/>
                    <a:ext cx="14" cy="36"/>
                  </a:xfrm>
                  <a:custGeom>
                    <a:avLst/>
                    <a:gdLst>
                      <a:gd name="T0" fmla="*/ 5 w 46"/>
                      <a:gd name="T1" fmla="*/ 36 h 117"/>
                      <a:gd name="T2" fmla="*/ 14 w 46"/>
                      <a:gd name="T3" fmla="*/ 30 h 117"/>
                      <a:gd name="T4" fmla="*/ 14 w 46"/>
                      <a:gd name="T5" fmla="*/ 0 h 117"/>
                      <a:gd name="T6" fmla="*/ 0 w 46"/>
                      <a:gd name="T7" fmla="*/ 0 h 117"/>
                      <a:gd name="T8" fmla="*/ 0 w 46"/>
                      <a:gd name="T9" fmla="*/ 30 h 117"/>
                      <a:gd name="T10" fmla="*/ 5 w 46"/>
                      <a:gd name="T11" fmla="*/ 36 h 117"/>
                      <a:gd name="T12" fmla="*/ 0 w 46"/>
                      <a:gd name="T13" fmla="*/ 30 h 117"/>
                      <a:gd name="T14" fmla="*/ 0 w 46"/>
                      <a:gd name="T15" fmla="*/ 34 h 117"/>
                      <a:gd name="T16" fmla="*/ 5 w 46"/>
                      <a:gd name="T17" fmla="*/ 36 h 117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6" h="117">
                        <a:moveTo>
                          <a:pt x="15" y="117"/>
                        </a:moveTo>
                        <a:lnTo>
                          <a:pt x="46" y="9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15" y="117"/>
                        </a:lnTo>
                        <a:lnTo>
                          <a:pt x="0" y="96"/>
                        </a:lnTo>
                        <a:lnTo>
                          <a:pt x="0" y="112"/>
                        </a:lnTo>
                        <a:lnTo>
                          <a:pt x="15" y="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5" name="Freeform 563"/>
                  <p:cNvSpPr>
                    <a:spLocks noChangeAspect="1"/>
                  </p:cNvSpPr>
                  <p:nvPr/>
                </p:nvSpPr>
                <p:spPr bwMode="auto">
                  <a:xfrm>
                    <a:off x="5227" y="1468"/>
                    <a:ext cx="21" cy="14"/>
                  </a:xfrm>
                  <a:custGeom>
                    <a:avLst/>
                    <a:gdLst>
                      <a:gd name="T0" fmla="*/ 21 w 50"/>
                      <a:gd name="T1" fmla="*/ 8 h 51"/>
                      <a:gd name="T2" fmla="*/ 14 w 50"/>
                      <a:gd name="T3" fmla="*/ 2 h 51"/>
                      <a:gd name="T4" fmla="*/ 6 w 50"/>
                      <a:gd name="T5" fmla="*/ 0 h 51"/>
                      <a:gd name="T6" fmla="*/ 0 w 50"/>
                      <a:gd name="T7" fmla="*/ 12 h 51"/>
                      <a:gd name="T8" fmla="*/ 8 w 50"/>
                      <a:gd name="T9" fmla="*/ 14 h 51"/>
                      <a:gd name="T10" fmla="*/ 21 w 50"/>
                      <a:gd name="T11" fmla="*/ 8 h 51"/>
                      <a:gd name="T12" fmla="*/ 21 w 50"/>
                      <a:gd name="T13" fmla="*/ 8 h 51"/>
                      <a:gd name="T14" fmla="*/ 21 w 50"/>
                      <a:gd name="T15" fmla="*/ 4 h 51"/>
                      <a:gd name="T16" fmla="*/ 14 w 50"/>
                      <a:gd name="T17" fmla="*/ 2 h 51"/>
                      <a:gd name="T18" fmla="*/ 21 w 50"/>
                      <a:gd name="T19" fmla="*/ 8 h 5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50" h="51">
                        <a:moveTo>
                          <a:pt x="50" y="28"/>
                        </a:moveTo>
                        <a:lnTo>
                          <a:pt x="34" y="7"/>
                        </a:lnTo>
                        <a:lnTo>
                          <a:pt x="15" y="0"/>
                        </a:lnTo>
                        <a:lnTo>
                          <a:pt x="0" y="43"/>
                        </a:lnTo>
                        <a:lnTo>
                          <a:pt x="18" y="51"/>
                        </a:lnTo>
                        <a:lnTo>
                          <a:pt x="50" y="28"/>
                        </a:lnTo>
                        <a:lnTo>
                          <a:pt x="50" y="13"/>
                        </a:lnTo>
                        <a:lnTo>
                          <a:pt x="34" y="7"/>
                        </a:lnTo>
                        <a:lnTo>
                          <a:pt x="50" y="2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6" name="Freeform 564"/>
                  <p:cNvSpPr>
                    <a:spLocks noChangeAspect="1"/>
                  </p:cNvSpPr>
                  <p:nvPr/>
                </p:nvSpPr>
                <p:spPr bwMode="auto">
                  <a:xfrm>
                    <a:off x="5234" y="1475"/>
                    <a:ext cx="14" cy="100"/>
                  </a:xfrm>
                  <a:custGeom>
                    <a:avLst/>
                    <a:gdLst>
                      <a:gd name="T0" fmla="*/ 7 w 46"/>
                      <a:gd name="T1" fmla="*/ 100 h 314"/>
                      <a:gd name="T2" fmla="*/ 14 w 46"/>
                      <a:gd name="T3" fmla="*/ 93 h 314"/>
                      <a:gd name="T4" fmla="*/ 14 w 46"/>
                      <a:gd name="T5" fmla="*/ 0 h 314"/>
                      <a:gd name="T6" fmla="*/ 0 w 46"/>
                      <a:gd name="T7" fmla="*/ 0 h 314"/>
                      <a:gd name="T8" fmla="*/ 0 w 46"/>
                      <a:gd name="T9" fmla="*/ 93 h 314"/>
                      <a:gd name="T10" fmla="*/ 7 w 46"/>
                      <a:gd name="T11" fmla="*/ 100 h 314"/>
                      <a:gd name="T12" fmla="*/ 7 w 46"/>
                      <a:gd name="T13" fmla="*/ 100 h 314"/>
                      <a:gd name="T14" fmla="*/ 14 w 46"/>
                      <a:gd name="T15" fmla="*/ 100 h 314"/>
                      <a:gd name="T16" fmla="*/ 14 w 46"/>
                      <a:gd name="T17" fmla="*/ 93 h 314"/>
                      <a:gd name="T18" fmla="*/ 7 w 46"/>
                      <a:gd name="T19" fmla="*/ 100 h 314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314">
                        <a:moveTo>
                          <a:pt x="23" y="314"/>
                        </a:moveTo>
                        <a:lnTo>
                          <a:pt x="46" y="29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3" y="314"/>
                        </a:lnTo>
                        <a:lnTo>
                          <a:pt x="46" y="314"/>
                        </a:lnTo>
                        <a:lnTo>
                          <a:pt x="46" y="291"/>
                        </a:lnTo>
                        <a:lnTo>
                          <a:pt x="23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7" name="Freeform 565"/>
                  <p:cNvSpPr>
                    <a:spLocks noChangeAspect="1"/>
                  </p:cNvSpPr>
                  <p:nvPr/>
                </p:nvSpPr>
                <p:spPr bwMode="auto">
                  <a:xfrm>
                    <a:off x="5184" y="1561"/>
                    <a:ext cx="57" cy="14"/>
                  </a:xfrm>
                  <a:custGeom>
                    <a:avLst/>
                    <a:gdLst>
                      <a:gd name="T0" fmla="*/ 0 w 168"/>
                      <a:gd name="T1" fmla="*/ 7 h 46"/>
                      <a:gd name="T2" fmla="*/ 8 w 168"/>
                      <a:gd name="T3" fmla="*/ 14 h 46"/>
                      <a:gd name="T4" fmla="*/ 57 w 168"/>
                      <a:gd name="T5" fmla="*/ 14 h 46"/>
                      <a:gd name="T6" fmla="*/ 57 w 168"/>
                      <a:gd name="T7" fmla="*/ 0 h 46"/>
                      <a:gd name="T8" fmla="*/ 8 w 168"/>
                      <a:gd name="T9" fmla="*/ 0 h 46"/>
                      <a:gd name="T10" fmla="*/ 0 w 168"/>
                      <a:gd name="T11" fmla="*/ 7 h 46"/>
                      <a:gd name="T12" fmla="*/ 0 w 168"/>
                      <a:gd name="T13" fmla="*/ 7 h 46"/>
                      <a:gd name="T14" fmla="*/ 0 w 168"/>
                      <a:gd name="T15" fmla="*/ 14 h 46"/>
                      <a:gd name="T16" fmla="*/ 8 w 168"/>
                      <a:gd name="T17" fmla="*/ 14 h 46"/>
                      <a:gd name="T18" fmla="*/ 0 w 168"/>
                      <a:gd name="T19" fmla="*/ 7 h 4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68" h="46">
                        <a:moveTo>
                          <a:pt x="0" y="23"/>
                        </a:moveTo>
                        <a:lnTo>
                          <a:pt x="25" y="46"/>
                        </a:lnTo>
                        <a:lnTo>
                          <a:pt x="168" y="46"/>
                        </a:lnTo>
                        <a:lnTo>
                          <a:pt x="168" y="0"/>
                        </a:lnTo>
                        <a:lnTo>
                          <a:pt x="25" y="0"/>
                        </a:lnTo>
                        <a:lnTo>
                          <a:pt x="0" y="23"/>
                        </a:lnTo>
                        <a:lnTo>
                          <a:pt x="0" y="46"/>
                        </a:lnTo>
                        <a:lnTo>
                          <a:pt x="25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8" name="Freeform 566"/>
                  <p:cNvSpPr>
                    <a:spLocks noChangeAspect="1"/>
                  </p:cNvSpPr>
                  <p:nvPr/>
                </p:nvSpPr>
                <p:spPr bwMode="auto">
                  <a:xfrm>
                    <a:off x="432" y="1425"/>
                    <a:ext cx="43" cy="143"/>
                  </a:xfrm>
                  <a:custGeom>
                    <a:avLst/>
                    <a:gdLst>
                      <a:gd name="T0" fmla="*/ 43 w 145"/>
                      <a:gd name="T1" fmla="*/ 143 h 469"/>
                      <a:gd name="T2" fmla="*/ 43 w 145"/>
                      <a:gd name="T3" fmla="*/ 55 h 469"/>
                      <a:gd name="T4" fmla="*/ 37 w 145"/>
                      <a:gd name="T5" fmla="*/ 52 h 469"/>
                      <a:gd name="T6" fmla="*/ 37 w 145"/>
                      <a:gd name="T7" fmla="*/ 23 h 469"/>
                      <a:gd name="T8" fmla="*/ 37 w 145"/>
                      <a:gd name="T9" fmla="*/ 20 h 469"/>
                      <a:gd name="T10" fmla="*/ 36 w 145"/>
                      <a:gd name="T11" fmla="*/ 16 h 469"/>
                      <a:gd name="T12" fmla="*/ 35 w 145"/>
                      <a:gd name="T13" fmla="*/ 12 h 469"/>
                      <a:gd name="T14" fmla="*/ 34 w 145"/>
                      <a:gd name="T15" fmla="*/ 8 h 469"/>
                      <a:gd name="T16" fmla="*/ 33 w 145"/>
                      <a:gd name="T17" fmla="*/ 7 h 469"/>
                      <a:gd name="T18" fmla="*/ 32 w 145"/>
                      <a:gd name="T19" fmla="*/ 5 h 469"/>
                      <a:gd name="T20" fmla="*/ 31 w 145"/>
                      <a:gd name="T21" fmla="*/ 3 h 469"/>
                      <a:gd name="T22" fmla="*/ 29 w 145"/>
                      <a:gd name="T23" fmla="*/ 2 h 469"/>
                      <a:gd name="T24" fmla="*/ 27 w 145"/>
                      <a:gd name="T25" fmla="*/ 1 h 469"/>
                      <a:gd name="T26" fmla="*/ 26 w 145"/>
                      <a:gd name="T27" fmla="*/ 1 h 469"/>
                      <a:gd name="T28" fmla="*/ 23 w 145"/>
                      <a:gd name="T29" fmla="*/ 0 h 469"/>
                      <a:gd name="T30" fmla="*/ 21 w 145"/>
                      <a:gd name="T31" fmla="*/ 0 h 469"/>
                      <a:gd name="T32" fmla="*/ 19 w 145"/>
                      <a:gd name="T33" fmla="*/ 0 h 469"/>
                      <a:gd name="T34" fmla="*/ 17 w 145"/>
                      <a:gd name="T35" fmla="*/ 1 h 469"/>
                      <a:gd name="T36" fmla="*/ 15 w 145"/>
                      <a:gd name="T37" fmla="*/ 1 h 469"/>
                      <a:gd name="T38" fmla="*/ 14 w 145"/>
                      <a:gd name="T39" fmla="*/ 2 h 469"/>
                      <a:gd name="T40" fmla="*/ 12 w 145"/>
                      <a:gd name="T41" fmla="*/ 3 h 469"/>
                      <a:gd name="T42" fmla="*/ 11 w 145"/>
                      <a:gd name="T43" fmla="*/ 5 h 469"/>
                      <a:gd name="T44" fmla="*/ 10 w 145"/>
                      <a:gd name="T45" fmla="*/ 6 h 469"/>
                      <a:gd name="T46" fmla="*/ 9 w 145"/>
                      <a:gd name="T47" fmla="*/ 8 h 469"/>
                      <a:gd name="T48" fmla="*/ 8 w 145"/>
                      <a:gd name="T49" fmla="*/ 11 h 469"/>
                      <a:gd name="T50" fmla="*/ 7 w 145"/>
                      <a:gd name="T51" fmla="*/ 16 h 469"/>
                      <a:gd name="T52" fmla="*/ 6 w 145"/>
                      <a:gd name="T53" fmla="*/ 20 h 469"/>
                      <a:gd name="T54" fmla="*/ 6 w 145"/>
                      <a:gd name="T55" fmla="*/ 23 h 469"/>
                      <a:gd name="T56" fmla="*/ 6 w 145"/>
                      <a:gd name="T57" fmla="*/ 52 h 469"/>
                      <a:gd name="T58" fmla="*/ 0 w 145"/>
                      <a:gd name="T59" fmla="*/ 54 h 469"/>
                      <a:gd name="T60" fmla="*/ 0 w 145"/>
                      <a:gd name="T61" fmla="*/ 143 h 469"/>
                      <a:gd name="T62" fmla="*/ 43 w 145"/>
                      <a:gd name="T63" fmla="*/ 143 h 469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45" h="469">
                        <a:moveTo>
                          <a:pt x="145" y="469"/>
                        </a:moveTo>
                        <a:lnTo>
                          <a:pt x="145" y="181"/>
                        </a:lnTo>
                        <a:lnTo>
                          <a:pt x="125" y="172"/>
                        </a:lnTo>
                        <a:lnTo>
                          <a:pt x="125" y="76"/>
                        </a:lnTo>
                        <a:lnTo>
                          <a:pt x="125" y="65"/>
                        </a:lnTo>
                        <a:lnTo>
                          <a:pt x="123" y="52"/>
                        </a:lnTo>
                        <a:lnTo>
                          <a:pt x="119" y="40"/>
                        </a:lnTo>
                        <a:lnTo>
                          <a:pt x="114" y="27"/>
                        </a:lnTo>
                        <a:lnTo>
                          <a:pt x="111" y="22"/>
                        </a:lnTo>
                        <a:lnTo>
                          <a:pt x="107" y="16"/>
                        </a:lnTo>
                        <a:lnTo>
                          <a:pt x="103" y="11"/>
                        </a:lnTo>
                        <a:lnTo>
                          <a:pt x="97" y="7"/>
                        </a:lnTo>
                        <a:lnTo>
                          <a:pt x="92" y="4"/>
                        </a:lnTo>
                        <a:lnTo>
                          <a:pt x="86" y="2"/>
                        </a:lnTo>
                        <a:lnTo>
                          <a:pt x="79" y="0"/>
                        </a:lnTo>
                        <a:lnTo>
                          <a:pt x="72" y="0"/>
                        </a:lnTo>
                        <a:lnTo>
                          <a:pt x="65" y="0"/>
                        </a:lnTo>
                        <a:lnTo>
                          <a:pt x="57" y="2"/>
                        </a:lnTo>
                        <a:lnTo>
                          <a:pt x="51" y="4"/>
                        </a:lnTo>
                        <a:lnTo>
                          <a:pt x="46" y="7"/>
                        </a:lnTo>
                        <a:lnTo>
                          <a:pt x="42" y="10"/>
                        </a:lnTo>
                        <a:lnTo>
                          <a:pt x="37" y="15"/>
                        </a:lnTo>
                        <a:lnTo>
                          <a:pt x="33" y="21"/>
                        </a:lnTo>
                        <a:lnTo>
                          <a:pt x="30" y="26"/>
                        </a:lnTo>
                        <a:lnTo>
                          <a:pt x="26" y="37"/>
                        </a:lnTo>
                        <a:lnTo>
                          <a:pt x="23" y="51"/>
                        </a:lnTo>
                        <a:lnTo>
                          <a:pt x="20" y="64"/>
                        </a:lnTo>
                        <a:lnTo>
                          <a:pt x="19" y="76"/>
                        </a:lnTo>
                        <a:lnTo>
                          <a:pt x="19" y="172"/>
                        </a:lnTo>
                        <a:lnTo>
                          <a:pt x="0" y="178"/>
                        </a:lnTo>
                        <a:lnTo>
                          <a:pt x="0" y="469"/>
                        </a:lnTo>
                        <a:lnTo>
                          <a:pt x="145" y="469"/>
                        </a:lnTo>
                        <a:close/>
                      </a:path>
                    </a:pathLst>
                  </a:custGeom>
                  <a:solidFill>
                    <a:srgbClr val="8C253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9" name="Freeform 567"/>
                  <p:cNvSpPr>
                    <a:spLocks noChangeAspect="1"/>
                  </p:cNvSpPr>
                  <p:nvPr/>
                </p:nvSpPr>
                <p:spPr bwMode="auto">
                  <a:xfrm>
                    <a:off x="468" y="1475"/>
                    <a:ext cx="14" cy="93"/>
                  </a:xfrm>
                  <a:custGeom>
                    <a:avLst/>
                    <a:gdLst>
                      <a:gd name="T0" fmla="*/ 10 w 47"/>
                      <a:gd name="T1" fmla="*/ 0 h 309"/>
                      <a:gd name="T2" fmla="*/ 0 w 47"/>
                      <a:gd name="T3" fmla="*/ 6 h 309"/>
                      <a:gd name="T4" fmla="*/ 0 w 47"/>
                      <a:gd name="T5" fmla="*/ 93 h 309"/>
                      <a:gd name="T6" fmla="*/ 14 w 47"/>
                      <a:gd name="T7" fmla="*/ 93 h 309"/>
                      <a:gd name="T8" fmla="*/ 14 w 47"/>
                      <a:gd name="T9" fmla="*/ 6 h 309"/>
                      <a:gd name="T10" fmla="*/ 10 w 47"/>
                      <a:gd name="T11" fmla="*/ 0 h 309"/>
                      <a:gd name="T12" fmla="*/ 14 w 47"/>
                      <a:gd name="T13" fmla="*/ 6 h 309"/>
                      <a:gd name="T14" fmla="*/ 14 w 47"/>
                      <a:gd name="T15" fmla="*/ 2 h 309"/>
                      <a:gd name="T16" fmla="*/ 10 w 47"/>
                      <a:gd name="T17" fmla="*/ 0 h 309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7" h="309">
                        <a:moveTo>
                          <a:pt x="33" y="0"/>
                        </a:moveTo>
                        <a:lnTo>
                          <a:pt x="0" y="21"/>
                        </a:lnTo>
                        <a:lnTo>
                          <a:pt x="0" y="309"/>
                        </a:lnTo>
                        <a:lnTo>
                          <a:pt x="47" y="309"/>
                        </a:lnTo>
                        <a:lnTo>
                          <a:pt x="47" y="21"/>
                        </a:lnTo>
                        <a:lnTo>
                          <a:pt x="33" y="0"/>
                        </a:lnTo>
                        <a:lnTo>
                          <a:pt x="47" y="21"/>
                        </a:lnTo>
                        <a:lnTo>
                          <a:pt x="47" y="6"/>
                        </a:lnTo>
                        <a:lnTo>
                          <a:pt x="3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0" name="Freeform 568"/>
                  <p:cNvSpPr>
                    <a:spLocks noChangeAspect="1"/>
                  </p:cNvSpPr>
                  <p:nvPr/>
                </p:nvSpPr>
                <p:spPr bwMode="auto">
                  <a:xfrm>
                    <a:off x="460" y="1468"/>
                    <a:ext cx="14" cy="14"/>
                  </a:xfrm>
                  <a:custGeom>
                    <a:avLst/>
                    <a:gdLst>
                      <a:gd name="T0" fmla="*/ 0 w 52"/>
                      <a:gd name="T1" fmla="*/ 6 h 51"/>
                      <a:gd name="T2" fmla="*/ 4 w 52"/>
                      <a:gd name="T3" fmla="*/ 12 h 51"/>
                      <a:gd name="T4" fmla="*/ 9 w 52"/>
                      <a:gd name="T5" fmla="*/ 14 h 51"/>
                      <a:gd name="T6" fmla="*/ 14 w 52"/>
                      <a:gd name="T7" fmla="*/ 2 h 51"/>
                      <a:gd name="T8" fmla="*/ 9 w 52"/>
                      <a:gd name="T9" fmla="*/ 0 h 51"/>
                      <a:gd name="T10" fmla="*/ 0 w 52"/>
                      <a:gd name="T11" fmla="*/ 6 h 51"/>
                      <a:gd name="T12" fmla="*/ 0 w 52"/>
                      <a:gd name="T13" fmla="*/ 6 h 51"/>
                      <a:gd name="T14" fmla="*/ 0 w 52"/>
                      <a:gd name="T15" fmla="*/ 10 h 51"/>
                      <a:gd name="T16" fmla="*/ 4 w 52"/>
                      <a:gd name="T17" fmla="*/ 12 h 51"/>
                      <a:gd name="T18" fmla="*/ 0 w 52"/>
                      <a:gd name="T19" fmla="*/ 6 h 5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52" h="51">
                        <a:moveTo>
                          <a:pt x="0" y="21"/>
                        </a:moveTo>
                        <a:lnTo>
                          <a:pt x="13" y="42"/>
                        </a:lnTo>
                        <a:lnTo>
                          <a:pt x="32" y="51"/>
                        </a:lnTo>
                        <a:lnTo>
                          <a:pt x="52" y="9"/>
                        </a:lnTo>
                        <a:lnTo>
                          <a:pt x="33" y="0"/>
                        </a:lnTo>
                        <a:lnTo>
                          <a:pt x="0" y="21"/>
                        </a:lnTo>
                        <a:lnTo>
                          <a:pt x="0" y="36"/>
                        </a:lnTo>
                        <a:lnTo>
                          <a:pt x="13" y="42"/>
                        </a:lnTo>
                        <a:lnTo>
                          <a:pt x="0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1" name="Freeform 569"/>
                  <p:cNvSpPr>
                    <a:spLocks noChangeAspect="1"/>
                  </p:cNvSpPr>
                  <p:nvPr/>
                </p:nvSpPr>
                <p:spPr bwMode="auto">
                  <a:xfrm>
                    <a:off x="460" y="1446"/>
                    <a:ext cx="14" cy="29"/>
                  </a:xfrm>
                  <a:custGeom>
                    <a:avLst/>
                    <a:gdLst>
                      <a:gd name="T0" fmla="*/ 14 w 47"/>
                      <a:gd name="T1" fmla="*/ 0 h 96"/>
                      <a:gd name="T2" fmla="*/ 0 w 47"/>
                      <a:gd name="T3" fmla="*/ 0 h 96"/>
                      <a:gd name="T4" fmla="*/ 0 w 47"/>
                      <a:gd name="T5" fmla="*/ 29 h 96"/>
                      <a:gd name="T6" fmla="*/ 14 w 47"/>
                      <a:gd name="T7" fmla="*/ 29 h 96"/>
                      <a:gd name="T8" fmla="*/ 14 w 47"/>
                      <a:gd name="T9" fmla="*/ 0 h 96"/>
                      <a:gd name="T10" fmla="*/ 14 w 47"/>
                      <a:gd name="T11" fmla="*/ 0 h 96"/>
                      <a:gd name="T12" fmla="*/ 0 w 47"/>
                      <a:gd name="T13" fmla="*/ 0 h 96"/>
                      <a:gd name="T14" fmla="*/ 0 w 47"/>
                      <a:gd name="T15" fmla="*/ 0 h 96"/>
                      <a:gd name="T16" fmla="*/ 0 w 47"/>
                      <a:gd name="T17" fmla="*/ 0 h 96"/>
                      <a:gd name="T18" fmla="*/ 14 w 47"/>
                      <a:gd name="T19" fmla="*/ 0 h 9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" h="96">
                        <a:moveTo>
                          <a:pt x="47" y="0"/>
                        </a:move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47" y="9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4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2" name="Freeform 570"/>
                  <p:cNvSpPr>
                    <a:spLocks noChangeAspect="1"/>
                  </p:cNvSpPr>
                  <p:nvPr/>
                </p:nvSpPr>
                <p:spPr bwMode="auto">
                  <a:xfrm>
                    <a:off x="453" y="1417"/>
                    <a:ext cx="21" cy="29"/>
                  </a:xfrm>
                  <a:custGeom>
                    <a:avLst/>
                    <a:gdLst>
                      <a:gd name="T0" fmla="*/ 0 w 77"/>
                      <a:gd name="T1" fmla="*/ 14 h 100"/>
                      <a:gd name="T2" fmla="*/ 0 w 77"/>
                      <a:gd name="T3" fmla="*/ 14 h 100"/>
                      <a:gd name="T4" fmla="*/ 1 w 77"/>
                      <a:gd name="T5" fmla="*/ 14 h 100"/>
                      <a:gd name="T6" fmla="*/ 2 w 77"/>
                      <a:gd name="T7" fmla="*/ 14 h 100"/>
                      <a:gd name="T8" fmla="*/ 3 w 77"/>
                      <a:gd name="T9" fmla="*/ 14 h 100"/>
                      <a:gd name="T10" fmla="*/ 3 w 77"/>
                      <a:gd name="T11" fmla="*/ 14 h 100"/>
                      <a:gd name="T12" fmla="*/ 4 w 77"/>
                      <a:gd name="T13" fmla="*/ 15 h 100"/>
                      <a:gd name="T14" fmla="*/ 5 w 77"/>
                      <a:gd name="T15" fmla="*/ 16 h 100"/>
                      <a:gd name="T16" fmla="*/ 5 w 77"/>
                      <a:gd name="T17" fmla="*/ 17 h 100"/>
                      <a:gd name="T18" fmla="*/ 6 w 77"/>
                      <a:gd name="T19" fmla="*/ 17 h 100"/>
                      <a:gd name="T20" fmla="*/ 7 w 77"/>
                      <a:gd name="T21" fmla="*/ 21 h 100"/>
                      <a:gd name="T22" fmla="*/ 8 w 77"/>
                      <a:gd name="T23" fmla="*/ 23 h 100"/>
                      <a:gd name="T24" fmla="*/ 8 w 77"/>
                      <a:gd name="T25" fmla="*/ 27 h 100"/>
                      <a:gd name="T26" fmla="*/ 8 w 77"/>
                      <a:gd name="T27" fmla="*/ 29 h 100"/>
                      <a:gd name="T28" fmla="*/ 21 w 77"/>
                      <a:gd name="T29" fmla="*/ 29 h 100"/>
                      <a:gd name="T30" fmla="*/ 21 w 77"/>
                      <a:gd name="T31" fmla="*/ 25 h 100"/>
                      <a:gd name="T32" fmla="*/ 20 w 77"/>
                      <a:gd name="T33" fmla="*/ 21 h 100"/>
                      <a:gd name="T34" fmla="*/ 19 w 77"/>
                      <a:gd name="T35" fmla="*/ 16 h 100"/>
                      <a:gd name="T36" fmla="*/ 17 w 77"/>
                      <a:gd name="T37" fmla="*/ 12 h 100"/>
                      <a:gd name="T38" fmla="*/ 16 w 77"/>
                      <a:gd name="T39" fmla="*/ 10 h 100"/>
                      <a:gd name="T40" fmla="*/ 14 w 77"/>
                      <a:gd name="T41" fmla="*/ 8 h 100"/>
                      <a:gd name="T42" fmla="*/ 13 w 77"/>
                      <a:gd name="T43" fmla="*/ 5 h 100"/>
                      <a:gd name="T44" fmla="*/ 11 w 77"/>
                      <a:gd name="T45" fmla="*/ 3 h 100"/>
                      <a:gd name="T46" fmla="*/ 8 w 77"/>
                      <a:gd name="T47" fmla="*/ 2 h 100"/>
                      <a:gd name="T48" fmla="*/ 6 w 77"/>
                      <a:gd name="T49" fmla="*/ 1 h 100"/>
                      <a:gd name="T50" fmla="*/ 3 w 77"/>
                      <a:gd name="T51" fmla="*/ 0 h 100"/>
                      <a:gd name="T52" fmla="*/ 0 w 77"/>
                      <a:gd name="T53" fmla="*/ 0 h 100"/>
                      <a:gd name="T54" fmla="*/ 0 w 77"/>
                      <a:gd name="T55" fmla="*/ 0 h 100"/>
                      <a:gd name="T56" fmla="*/ 0 w 77"/>
                      <a:gd name="T57" fmla="*/ 14 h 100"/>
                      <a:gd name="T58" fmla="*/ 0 w 77"/>
                      <a:gd name="T59" fmla="*/ 14 h 100"/>
                      <a:gd name="T60" fmla="*/ 0 w 77"/>
                      <a:gd name="T61" fmla="*/ 14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0" y="47"/>
                        </a:moveTo>
                        <a:lnTo>
                          <a:pt x="0" y="47"/>
                        </a:lnTo>
                        <a:lnTo>
                          <a:pt x="3" y="47"/>
                        </a:lnTo>
                        <a:lnTo>
                          <a:pt x="6" y="48"/>
                        </a:lnTo>
                        <a:lnTo>
                          <a:pt x="10" y="49"/>
                        </a:lnTo>
                        <a:lnTo>
                          <a:pt x="12" y="50"/>
                        </a:lnTo>
                        <a:lnTo>
                          <a:pt x="15" y="52"/>
                        </a:lnTo>
                        <a:lnTo>
                          <a:pt x="17" y="55"/>
                        </a:lnTo>
                        <a:lnTo>
                          <a:pt x="19" y="58"/>
                        </a:lnTo>
                        <a:lnTo>
                          <a:pt x="21" y="60"/>
                        </a:lnTo>
                        <a:lnTo>
                          <a:pt x="25" y="71"/>
                        </a:lnTo>
                        <a:lnTo>
                          <a:pt x="28" y="81"/>
                        </a:lnTo>
                        <a:lnTo>
                          <a:pt x="30" y="92"/>
                        </a:lnTo>
                        <a:lnTo>
                          <a:pt x="30" y="100"/>
                        </a:lnTo>
                        <a:lnTo>
                          <a:pt x="77" y="100"/>
                        </a:lnTo>
                        <a:lnTo>
                          <a:pt x="76" y="87"/>
                        </a:lnTo>
                        <a:lnTo>
                          <a:pt x="74" y="72"/>
                        </a:lnTo>
                        <a:lnTo>
                          <a:pt x="70" y="56"/>
                        </a:lnTo>
                        <a:lnTo>
                          <a:pt x="63" y="41"/>
                        </a:lnTo>
                        <a:lnTo>
                          <a:pt x="58" y="33"/>
                        </a:lnTo>
                        <a:lnTo>
                          <a:pt x="53" y="26"/>
                        </a:lnTo>
                        <a:lnTo>
                          <a:pt x="46" y="18"/>
                        </a:lnTo>
                        <a:lnTo>
                          <a:pt x="39" y="12"/>
                        </a:lnTo>
                        <a:lnTo>
                          <a:pt x="31" y="7"/>
                        </a:lnTo>
                        <a:lnTo>
                          <a:pt x="21" y="4"/>
                        </a:lnTo>
                        <a:lnTo>
                          <a:pt x="11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3" name="Freeform 571"/>
                  <p:cNvSpPr>
                    <a:spLocks noChangeAspect="1"/>
                  </p:cNvSpPr>
                  <p:nvPr/>
                </p:nvSpPr>
                <p:spPr bwMode="auto">
                  <a:xfrm>
                    <a:off x="432" y="1417"/>
                    <a:ext cx="21" cy="29"/>
                  </a:xfrm>
                  <a:custGeom>
                    <a:avLst/>
                    <a:gdLst>
                      <a:gd name="T0" fmla="*/ 13 w 76"/>
                      <a:gd name="T1" fmla="*/ 29 h 100"/>
                      <a:gd name="T2" fmla="*/ 13 w 76"/>
                      <a:gd name="T3" fmla="*/ 29 h 100"/>
                      <a:gd name="T4" fmla="*/ 13 w 76"/>
                      <a:gd name="T5" fmla="*/ 26 h 100"/>
                      <a:gd name="T6" fmla="*/ 14 w 76"/>
                      <a:gd name="T7" fmla="*/ 23 h 100"/>
                      <a:gd name="T8" fmla="*/ 14 w 76"/>
                      <a:gd name="T9" fmla="*/ 20 h 100"/>
                      <a:gd name="T10" fmla="*/ 15 w 76"/>
                      <a:gd name="T11" fmla="*/ 17 h 100"/>
                      <a:gd name="T12" fmla="*/ 16 w 76"/>
                      <a:gd name="T13" fmla="*/ 16 h 100"/>
                      <a:gd name="T14" fmla="*/ 16 w 76"/>
                      <a:gd name="T15" fmla="*/ 16 h 100"/>
                      <a:gd name="T16" fmla="*/ 17 w 76"/>
                      <a:gd name="T17" fmla="*/ 15 h 100"/>
                      <a:gd name="T18" fmla="*/ 17 w 76"/>
                      <a:gd name="T19" fmla="*/ 14 h 100"/>
                      <a:gd name="T20" fmla="*/ 18 w 76"/>
                      <a:gd name="T21" fmla="*/ 14 h 100"/>
                      <a:gd name="T22" fmla="*/ 19 w 76"/>
                      <a:gd name="T23" fmla="*/ 14 h 100"/>
                      <a:gd name="T24" fmla="*/ 20 w 76"/>
                      <a:gd name="T25" fmla="*/ 14 h 100"/>
                      <a:gd name="T26" fmla="*/ 21 w 76"/>
                      <a:gd name="T27" fmla="*/ 14 h 100"/>
                      <a:gd name="T28" fmla="*/ 21 w 76"/>
                      <a:gd name="T29" fmla="*/ 0 h 100"/>
                      <a:gd name="T30" fmla="*/ 18 w 76"/>
                      <a:gd name="T31" fmla="*/ 0 h 100"/>
                      <a:gd name="T32" fmla="*/ 15 w 76"/>
                      <a:gd name="T33" fmla="*/ 1 h 100"/>
                      <a:gd name="T34" fmla="*/ 13 w 76"/>
                      <a:gd name="T35" fmla="*/ 2 h 100"/>
                      <a:gd name="T36" fmla="*/ 10 w 76"/>
                      <a:gd name="T37" fmla="*/ 3 h 100"/>
                      <a:gd name="T38" fmla="*/ 8 w 76"/>
                      <a:gd name="T39" fmla="*/ 5 h 100"/>
                      <a:gd name="T40" fmla="*/ 6 w 76"/>
                      <a:gd name="T41" fmla="*/ 7 h 100"/>
                      <a:gd name="T42" fmla="*/ 5 w 76"/>
                      <a:gd name="T43" fmla="*/ 9 h 100"/>
                      <a:gd name="T44" fmla="*/ 4 w 76"/>
                      <a:gd name="T45" fmla="*/ 12 h 100"/>
                      <a:gd name="T46" fmla="*/ 2 w 76"/>
                      <a:gd name="T47" fmla="*/ 16 h 100"/>
                      <a:gd name="T48" fmla="*/ 1 w 76"/>
                      <a:gd name="T49" fmla="*/ 21 h 100"/>
                      <a:gd name="T50" fmla="*/ 0 w 76"/>
                      <a:gd name="T51" fmla="*/ 25 h 100"/>
                      <a:gd name="T52" fmla="*/ 0 w 76"/>
                      <a:gd name="T53" fmla="*/ 29 h 100"/>
                      <a:gd name="T54" fmla="*/ 0 w 76"/>
                      <a:gd name="T55" fmla="*/ 29 h 100"/>
                      <a:gd name="T56" fmla="*/ 13 w 76"/>
                      <a:gd name="T57" fmla="*/ 29 h 100"/>
                      <a:gd name="T58" fmla="*/ 13 w 76"/>
                      <a:gd name="T59" fmla="*/ 29 h 100"/>
                      <a:gd name="T60" fmla="*/ 13 w 76"/>
                      <a:gd name="T61" fmla="*/ 29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6" h="100">
                        <a:moveTo>
                          <a:pt x="47" y="100"/>
                        </a:moveTo>
                        <a:lnTo>
                          <a:pt x="47" y="100"/>
                        </a:lnTo>
                        <a:lnTo>
                          <a:pt x="48" y="90"/>
                        </a:lnTo>
                        <a:lnTo>
                          <a:pt x="49" y="79"/>
                        </a:lnTo>
                        <a:lnTo>
                          <a:pt x="51" y="69"/>
                        </a:lnTo>
                        <a:lnTo>
                          <a:pt x="55" y="59"/>
                        </a:lnTo>
                        <a:lnTo>
                          <a:pt x="57" y="56"/>
                        </a:lnTo>
                        <a:lnTo>
                          <a:pt x="59" y="54"/>
                        </a:lnTo>
                        <a:lnTo>
                          <a:pt x="61" y="52"/>
                        </a:lnTo>
                        <a:lnTo>
                          <a:pt x="63" y="50"/>
                        </a:lnTo>
                        <a:lnTo>
                          <a:pt x="66" y="49"/>
                        </a:lnTo>
                        <a:lnTo>
                          <a:pt x="69" y="48"/>
                        </a:lnTo>
                        <a:lnTo>
                          <a:pt x="72" y="47"/>
                        </a:lnTo>
                        <a:lnTo>
                          <a:pt x="76" y="47"/>
                        </a:lnTo>
                        <a:lnTo>
                          <a:pt x="76" y="0"/>
                        </a:lnTo>
                        <a:lnTo>
                          <a:pt x="66" y="0"/>
                        </a:lnTo>
                        <a:lnTo>
                          <a:pt x="55" y="2"/>
                        </a:lnTo>
                        <a:lnTo>
                          <a:pt x="46" y="7"/>
                        </a:lnTo>
                        <a:lnTo>
                          <a:pt x="37" y="12"/>
                        </a:lnTo>
                        <a:lnTo>
                          <a:pt x="30" y="17"/>
                        </a:lnTo>
                        <a:lnTo>
                          <a:pt x="23" y="25"/>
                        </a:lnTo>
                        <a:lnTo>
                          <a:pt x="18" y="32"/>
                        </a:lnTo>
                        <a:lnTo>
                          <a:pt x="13" y="40"/>
                        </a:lnTo>
                        <a:lnTo>
                          <a:pt x="8" y="55"/>
                        </a:lnTo>
                        <a:lnTo>
                          <a:pt x="3" y="71"/>
                        </a:lnTo>
                        <a:lnTo>
                          <a:pt x="1" y="86"/>
                        </a:lnTo>
                        <a:lnTo>
                          <a:pt x="0" y="100"/>
                        </a:lnTo>
                        <a:lnTo>
                          <a:pt x="47" y="10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4" name="Freeform 572"/>
                  <p:cNvSpPr>
                    <a:spLocks noChangeAspect="1"/>
                  </p:cNvSpPr>
                  <p:nvPr/>
                </p:nvSpPr>
                <p:spPr bwMode="auto">
                  <a:xfrm>
                    <a:off x="432" y="1446"/>
                    <a:ext cx="14" cy="36"/>
                  </a:xfrm>
                  <a:custGeom>
                    <a:avLst/>
                    <a:gdLst>
                      <a:gd name="T0" fmla="*/ 10 w 47"/>
                      <a:gd name="T1" fmla="*/ 36 h 117"/>
                      <a:gd name="T2" fmla="*/ 14 w 47"/>
                      <a:gd name="T3" fmla="*/ 30 h 117"/>
                      <a:gd name="T4" fmla="*/ 14 w 47"/>
                      <a:gd name="T5" fmla="*/ 0 h 117"/>
                      <a:gd name="T6" fmla="*/ 0 w 47"/>
                      <a:gd name="T7" fmla="*/ 0 h 117"/>
                      <a:gd name="T8" fmla="*/ 0 w 47"/>
                      <a:gd name="T9" fmla="*/ 30 h 117"/>
                      <a:gd name="T10" fmla="*/ 10 w 47"/>
                      <a:gd name="T11" fmla="*/ 36 h 117"/>
                      <a:gd name="T12" fmla="*/ 10 w 47"/>
                      <a:gd name="T13" fmla="*/ 36 h 117"/>
                      <a:gd name="T14" fmla="*/ 14 w 47"/>
                      <a:gd name="T15" fmla="*/ 34 h 117"/>
                      <a:gd name="T16" fmla="*/ 14 w 47"/>
                      <a:gd name="T17" fmla="*/ 30 h 117"/>
                      <a:gd name="T18" fmla="*/ 10 w 47"/>
                      <a:gd name="T19" fmla="*/ 36 h 117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" h="117">
                        <a:moveTo>
                          <a:pt x="32" y="117"/>
                        </a:moveTo>
                        <a:lnTo>
                          <a:pt x="47" y="9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32" y="117"/>
                        </a:lnTo>
                        <a:lnTo>
                          <a:pt x="47" y="112"/>
                        </a:lnTo>
                        <a:lnTo>
                          <a:pt x="47" y="96"/>
                        </a:lnTo>
                        <a:lnTo>
                          <a:pt x="32" y="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5" name="Freeform 573"/>
                  <p:cNvSpPr>
                    <a:spLocks noChangeAspect="1"/>
                  </p:cNvSpPr>
                  <p:nvPr/>
                </p:nvSpPr>
                <p:spPr bwMode="auto">
                  <a:xfrm>
                    <a:off x="425" y="1468"/>
                    <a:ext cx="14" cy="14"/>
                  </a:xfrm>
                  <a:custGeom>
                    <a:avLst/>
                    <a:gdLst>
                      <a:gd name="T0" fmla="*/ 0 w 51"/>
                      <a:gd name="T1" fmla="*/ 8 h 51"/>
                      <a:gd name="T2" fmla="*/ 9 w 51"/>
                      <a:gd name="T3" fmla="*/ 14 h 51"/>
                      <a:gd name="T4" fmla="*/ 14 w 51"/>
                      <a:gd name="T5" fmla="*/ 12 h 51"/>
                      <a:gd name="T6" fmla="*/ 10 w 51"/>
                      <a:gd name="T7" fmla="*/ 0 h 51"/>
                      <a:gd name="T8" fmla="*/ 4 w 51"/>
                      <a:gd name="T9" fmla="*/ 2 h 51"/>
                      <a:gd name="T10" fmla="*/ 0 w 51"/>
                      <a:gd name="T11" fmla="*/ 8 h 51"/>
                      <a:gd name="T12" fmla="*/ 4 w 51"/>
                      <a:gd name="T13" fmla="*/ 2 h 51"/>
                      <a:gd name="T14" fmla="*/ 0 w 51"/>
                      <a:gd name="T15" fmla="*/ 4 h 51"/>
                      <a:gd name="T16" fmla="*/ 0 w 51"/>
                      <a:gd name="T17" fmla="*/ 8 h 5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51" h="51">
                        <a:moveTo>
                          <a:pt x="0" y="28"/>
                        </a:moveTo>
                        <a:lnTo>
                          <a:pt x="32" y="51"/>
                        </a:lnTo>
                        <a:lnTo>
                          <a:pt x="51" y="43"/>
                        </a:lnTo>
                        <a:lnTo>
                          <a:pt x="35" y="0"/>
                        </a:lnTo>
                        <a:lnTo>
                          <a:pt x="16" y="7"/>
                        </a:lnTo>
                        <a:lnTo>
                          <a:pt x="0" y="28"/>
                        </a:lnTo>
                        <a:lnTo>
                          <a:pt x="16" y="7"/>
                        </a:lnTo>
                        <a:lnTo>
                          <a:pt x="0" y="13"/>
                        </a:lnTo>
                        <a:lnTo>
                          <a:pt x="0" y="2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6" name="Freeform 574"/>
                  <p:cNvSpPr>
                    <a:spLocks noChangeAspect="1"/>
                  </p:cNvSpPr>
                  <p:nvPr/>
                </p:nvSpPr>
                <p:spPr bwMode="auto">
                  <a:xfrm>
                    <a:off x="425" y="1475"/>
                    <a:ext cx="14" cy="100"/>
                  </a:xfrm>
                  <a:custGeom>
                    <a:avLst/>
                    <a:gdLst>
                      <a:gd name="T0" fmla="*/ 7 w 47"/>
                      <a:gd name="T1" fmla="*/ 100 h 314"/>
                      <a:gd name="T2" fmla="*/ 14 w 47"/>
                      <a:gd name="T3" fmla="*/ 93 h 314"/>
                      <a:gd name="T4" fmla="*/ 14 w 47"/>
                      <a:gd name="T5" fmla="*/ 0 h 314"/>
                      <a:gd name="T6" fmla="*/ 0 w 47"/>
                      <a:gd name="T7" fmla="*/ 0 h 314"/>
                      <a:gd name="T8" fmla="*/ 0 w 47"/>
                      <a:gd name="T9" fmla="*/ 93 h 314"/>
                      <a:gd name="T10" fmla="*/ 7 w 47"/>
                      <a:gd name="T11" fmla="*/ 100 h 314"/>
                      <a:gd name="T12" fmla="*/ 0 w 47"/>
                      <a:gd name="T13" fmla="*/ 93 h 314"/>
                      <a:gd name="T14" fmla="*/ 0 w 47"/>
                      <a:gd name="T15" fmla="*/ 100 h 314"/>
                      <a:gd name="T16" fmla="*/ 7 w 47"/>
                      <a:gd name="T17" fmla="*/ 100 h 314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7" h="314">
                        <a:moveTo>
                          <a:pt x="23" y="314"/>
                        </a:moveTo>
                        <a:lnTo>
                          <a:pt x="47" y="291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3" y="314"/>
                        </a:lnTo>
                        <a:lnTo>
                          <a:pt x="0" y="291"/>
                        </a:lnTo>
                        <a:lnTo>
                          <a:pt x="0" y="314"/>
                        </a:lnTo>
                        <a:lnTo>
                          <a:pt x="23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7" name="Freeform 575"/>
                  <p:cNvSpPr>
                    <a:spLocks noChangeAspect="1"/>
                  </p:cNvSpPr>
                  <p:nvPr/>
                </p:nvSpPr>
                <p:spPr bwMode="auto">
                  <a:xfrm>
                    <a:off x="432" y="1561"/>
                    <a:ext cx="50" cy="14"/>
                  </a:xfrm>
                  <a:custGeom>
                    <a:avLst/>
                    <a:gdLst>
                      <a:gd name="T0" fmla="*/ 50 w 168"/>
                      <a:gd name="T1" fmla="*/ 7 h 46"/>
                      <a:gd name="T2" fmla="*/ 43 w 168"/>
                      <a:gd name="T3" fmla="*/ 0 h 46"/>
                      <a:gd name="T4" fmla="*/ 0 w 168"/>
                      <a:gd name="T5" fmla="*/ 0 h 46"/>
                      <a:gd name="T6" fmla="*/ 0 w 168"/>
                      <a:gd name="T7" fmla="*/ 14 h 46"/>
                      <a:gd name="T8" fmla="*/ 43 w 168"/>
                      <a:gd name="T9" fmla="*/ 14 h 46"/>
                      <a:gd name="T10" fmla="*/ 50 w 168"/>
                      <a:gd name="T11" fmla="*/ 7 h 46"/>
                      <a:gd name="T12" fmla="*/ 43 w 168"/>
                      <a:gd name="T13" fmla="*/ 14 h 46"/>
                      <a:gd name="T14" fmla="*/ 50 w 168"/>
                      <a:gd name="T15" fmla="*/ 14 h 46"/>
                      <a:gd name="T16" fmla="*/ 50 w 168"/>
                      <a:gd name="T17" fmla="*/ 7 h 4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68" h="46">
                        <a:moveTo>
                          <a:pt x="168" y="23"/>
                        </a:moveTo>
                        <a:lnTo>
                          <a:pt x="145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45" y="46"/>
                        </a:lnTo>
                        <a:lnTo>
                          <a:pt x="168" y="23"/>
                        </a:lnTo>
                        <a:lnTo>
                          <a:pt x="145" y="46"/>
                        </a:lnTo>
                        <a:lnTo>
                          <a:pt x="168" y="46"/>
                        </a:lnTo>
                        <a:lnTo>
                          <a:pt x="16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8" name="Freeform 576"/>
                  <p:cNvSpPr>
                    <a:spLocks noChangeAspect="1"/>
                  </p:cNvSpPr>
                  <p:nvPr/>
                </p:nvSpPr>
                <p:spPr bwMode="auto">
                  <a:xfrm>
                    <a:off x="5063" y="1425"/>
                    <a:ext cx="43" cy="143"/>
                  </a:xfrm>
                  <a:custGeom>
                    <a:avLst/>
                    <a:gdLst>
                      <a:gd name="T0" fmla="*/ 0 w 145"/>
                      <a:gd name="T1" fmla="*/ 143 h 469"/>
                      <a:gd name="T2" fmla="*/ 0 w 145"/>
                      <a:gd name="T3" fmla="*/ 55 h 469"/>
                      <a:gd name="T4" fmla="*/ 6 w 145"/>
                      <a:gd name="T5" fmla="*/ 52 h 469"/>
                      <a:gd name="T6" fmla="*/ 6 w 145"/>
                      <a:gd name="T7" fmla="*/ 23 h 469"/>
                      <a:gd name="T8" fmla="*/ 6 w 145"/>
                      <a:gd name="T9" fmla="*/ 20 h 469"/>
                      <a:gd name="T10" fmla="*/ 7 w 145"/>
                      <a:gd name="T11" fmla="*/ 16 h 469"/>
                      <a:gd name="T12" fmla="*/ 8 w 145"/>
                      <a:gd name="T13" fmla="*/ 12 h 469"/>
                      <a:gd name="T14" fmla="*/ 9 w 145"/>
                      <a:gd name="T15" fmla="*/ 8 h 469"/>
                      <a:gd name="T16" fmla="*/ 10 w 145"/>
                      <a:gd name="T17" fmla="*/ 7 h 469"/>
                      <a:gd name="T18" fmla="*/ 11 w 145"/>
                      <a:gd name="T19" fmla="*/ 5 h 469"/>
                      <a:gd name="T20" fmla="*/ 12 w 145"/>
                      <a:gd name="T21" fmla="*/ 3 h 469"/>
                      <a:gd name="T22" fmla="*/ 14 w 145"/>
                      <a:gd name="T23" fmla="*/ 2 h 469"/>
                      <a:gd name="T24" fmla="*/ 16 w 145"/>
                      <a:gd name="T25" fmla="*/ 1 h 469"/>
                      <a:gd name="T26" fmla="*/ 17 w 145"/>
                      <a:gd name="T27" fmla="*/ 1 h 469"/>
                      <a:gd name="T28" fmla="*/ 20 w 145"/>
                      <a:gd name="T29" fmla="*/ 0 h 469"/>
                      <a:gd name="T30" fmla="*/ 22 w 145"/>
                      <a:gd name="T31" fmla="*/ 0 h 469"/>
                      <a:gd name="T32" fmla="*/ 24 w 145"/>
                      <a:gd name="T33" fmla="*/ 0 h 469"/>
                      <a:gd name="T34" fmla="*/ 26 w 145"/>
                      <a:gd name="T35" fmla="*/ 1 h 469"/>
                      <a:gd name="T36" fmla="*/ 28 w 145"/>
                      <a:gd name="T37" fmla="*/ 1 h 469"/>
                      <a:gd name="T38" fmla="*/ 29 w 145"/>
                      <a:gd name="T39" fmla="*/ 2 h 469"/>
                      <a:gd name="T40" fmla="*/ 31 w 145"/>
                      <a:gd name="T41" fmla="*/ 3 h 469"/>
                      <a:gd name="T42" fmla="*/ 32 w 145"/>
                      <a:gd name="T43" fmla="*/ 5 h 469"/>
                      <a:gd name="T44" fmla="*/ 33 w 145"/>
                      <a:gd name="T45" fmla="*/ 6 h 469"/>
                      <a:gd name="T46" fmla="*/ 34 w 145"/>
                      <a:gd name="T47" fmla="*/ 8 h 469"/>
                      <a:gd name="T48" fmla="*/ 35 w 145"/>
                      <a:gd name="T49" fmla="*/ 11 h 469"/>
                      <a:gd name="T50" fmla="*/ 36 w 145"/>
                      <a:gd name="T51" fmla="*/ 16 h 469"/>
                      <a:gd name="T52" fmla="*/ 37 w 145"/>
                      <a:gd name="T53" fmla="*/ 20 h 469"/>
                      <a:gd name="T54" fmla="*/ 37 w 145"/>
                      <a:gd name="T55" fmla="*/ 23 h 469"/>
                      <a:gd name="T56" fmla="*/ 37 w 145"/>
                      <a:gd name="T57" fmla="*/ 52 h 469"/>
                      <a:gd name="T58" fmla="*/ 43 w 145"/>
                      <a:gd name="T59" fmla="*/ 54 h 469"/>
                      <a:gd name="T60" fmla="*/ 43 w 145"/>
                      <a:gd name="T61" fmla="*/ 143 h 469"/>
                      <a:gd name="T62" fmla="*/ 0 w 145"/>
                      <a:gd name="T63" fmla="*/ 143 h 469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45" h="469">
                        <a:moveTo>
                          <a:pt x="0" y="469"/>
                        </a:moveTo>
                        <a:lnTo>
                          <a:pt x="0" y="181"/>
                        </a:lnTo>
                        <a:lnTo>
                          <a:pt x="20" y="172"/>
                        </a:lnTo>
                        <a:lnTo>
                          <a:pt x="20" y="76"/>
                        </a:lnTo>
                        <a:lnTo>
                          <a:pt x="20" y="65"/>
                        </a:lnTo>
                        <a:lnTo>
                          <a:pt x="22" y="52"/>
                        </a:lnTo>
                        <a:lnTo>
                          <a:pt x="26" y="40"/>
                        </a:lnTo>
                        <a:lnTo>
                          <a:pt x="31" y="27"/>
                        </a:lnTo>
                        <a:lnTo>
                          <a:pt x="34" y="22"/>
                        </a:lnTo>
                        <a:lnTo>
                          <a:pt x="38" y="16"/>
                        </a:lnTo>
                        <a:lnTo>
                          <a:pt x="42" y="11"/>
                        </a:lnTo>
                        <a:lnTo>
                          <a:pt x="48" y="7"/>
                        </a:lnTo>
                        <a:lnTo>
                          <a:pt x="53" y="4"/>
                        </a:lnTo>
                        <a:lnTo>
                          <a:pt x="59" y="2"/>
                        </a:lnTo>
                        <a:lnTo>
                          <a:pt x="66" y="0"/>
                        </a:lnTo>
                        <a:lnTo>
                          <a:pt x="73" y="0"/>
                        </a:lnTo>
                        <a:lnTo>
                          <a:pt x="80" y="0"/>
                        </a:lnTo>
                        <a:lnTo>
                          <a:pt x="87" y="2"/>
                        </a:lnTo>
                        <a:lnTo>
                          <a:pt x="93" y="4"/>
                        </a:lnTo>
                        <a:lnTo>
                          <a:pt x="98" y="7"/>
                        </a:lnTo>
                        <a:lnTo>
                          <a:pt x="103" y="10"/>
                        </a:lnTo>
                        <a:lnTo>
                          <a:pt x="108" y="15"/>
                        </a:lnTo>
                        <a:lnTo>
                          <a:pt x="111" y="21"/>
                        </a:lnTo>
                        <a:lnTo>
                          <a:pt x="114" y="26"/>
                        </a:lnTo>
                        <a:lnTo>
                          <a:pt x="119" y="37"/>
                        </a:lnTo>
                        <a:lnTo>
                          <a:pt x="122" y="51"/>
                        </a:lnTo>
                        <a:lnTo>
                          <a:pt x="125" y="64"/>
                        </a:lnTo>
                        <a:lnTo>
                          <a:pt x="126" y="76"/>
                        </a:lnTo>
                        <a:lnTo>
                          <a:pt x="126" y="172"/>
                        </a:lnTo>
                        <a:lnTo>
                          <a:pt x="145" y="178"/>
                        </a:lnTo>
                        <a:lnTo>
                          <a:pt x="145" y="469"/>
                        </a:lnTo>
                        <a:lnTo>
                          <a:pt x="0" y="469"/>
                        </a:lnTo>
                        <a:close/>
                      </a:path>
                    </a:pathLst>
                  </a:custGeom>
                  <a:solidFill>
                    <a:srgbClr val="8C253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9" name="Freeform 577"/>
                  <p:cNvSpPr>
                    <a:spLocks noChangeAspect="1"/>
                  </p:cNvSpPr>
                  <p:nvPr/>
                </p:nvSpPr>
                <p:spPr bwMode="auto">
                  <a:xfrm>
                    <a:off x="5055" y="1475"/>
                    <a:ext cx="14" cy="93"/>
                  </a:xfrm>
                  <a:custGeom>
                    <a:avLst/>
                    <a:gdLst>
                      <a:gd name="T0" fmla="*/ 4 w 47"/>
                      <a:gd name="T1" fmla="*/ 0 h 309"/>
                      <a:gd name="T2" fmla="*/ 0 w 47"/>
                      <a:gd name="T3" fmla="*/ 6 h 309"/>
                      <a:gd name="T4" fmla="*/ 0 w 47"/>
                      <a:gd name="T5" fmla="*/ 93 h 309"/>
                      <a:gd name="T6" fmla="*/ 14 w 47"/>
                      <a:gd name="T7" fmla="*/ 93 h 309"/>
                      <a:gd name="T8" fmla="*/ 14 w 47"/>
                      <a:gd name="T9" fmla="*/ 6 h 309"/>
                      <a:gd name="T10" fmla="*/ 4 w 47"/>
                      <a:gd name="T11" fmla="*/ 0 h 309"/>
                      <a:gd name="T12" fmla="*/ 4 w 47"/>
                      <a:gd name="T13" fmla="*/ 0 h 309"/>
                      <a:gd name="T14" fmla="*/ 0 w 47"/>
                      <a:gd name="T15" fmla="*/ 2 h 309"/>
                      <a:gd name="T16" fmla="*/ 0 w 47"/>
                      <a:gd name="T17" fmla="*/ 6 h 309"/>
                      <a:gd name="T18" fmla="*/ 4 w 47"/>
                      <a:gd name="T19" fmla="*/ 0 h 309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" h="309">
                        <a:moveTo>
                          <a:pt x="14" y="0"/>
                        </a:moveTo>
                        <a:lnTo>
                          <a:pt x="0" y="21"/>
                        </a:lnTo>
                        <a:lnTo>
                          <a:pt x="0" y="309"/>
                        </a:lnTo>
                        <a:lnTo>
                          <a:pt x="47" y="309"/>
                        </a:lnTo>
                        <a:lnTo>
                          <a:pt x="47" y="21"/>
                        </a:lnTo>
                        <a:lnTo>
                          <a:pt x="14" y="0"/>
                        </a:lnTo>
                        <a:lnTo>
                          <a:pt x="0" y="6"/>
                        </a:lnTo>
                        <a:lnTo>
                          <a:pt x="0" y="21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0" name="Freeform 578"/>
                  <p:cNvSpPr>
                    <a:spLocks noChangeAspect="1"/>
                  </p:cNvSpPr>
                  <p:nvPr/>
                </p:nvSpPr>
                <p:spPr bwMode="auto">
                  <a:xfrm>
                    <a:off x="5063" y="1468"/>
                    <a:ext cx="14" cy="14"/>
                  </a:xfrm>
                  <a:custGeom>
                    <a:avLst/>
                    <a:gdLst>
                      <a:gd name="T0" fmla="*/ 14 w 52"/>
                      <a:gd name="T1" fmla="*/ 6 h 51"/>
                      <a:gd name="T2" fmla="*/ 5 w 52"/>
                      <a:gd name="T3" fmla="*/ 0 h 51"/>
                      <a:gd name="T4" fmla="*/ 0 w 52"/>
                      <a:gd name="T5" fmla="*/ 2 h 51"/>
                      <a:gd name="T6" fmla="*/ 5 w 52"/>
                      <a:gd name="T7" fmla="*/ 14 h 51"/>
                      <a:gd name="T8" fmla="*/ 11 w 52"/>
                      <a:gd name="T9" fmla="*/ 12 h 51"/>
                      <a:gd name="T10" fmla="*/ 14 w 52"/>
                      <a:gd name="T11" fmla="*/ 6 h 51"/>
                      <a:gd name="T12" fmla="*/ 11 w 52"/>
                      <a:gd name="T13" fmla="*/ 12 h 51"/>
                      <a:gd name="T14" fmla="*/ 14 w 52"/>
                      <a:gd name="T15" fmla="*/ 10 h 51"/>
                      <a:gd name="T16" fmla="*/ 14 w 52"/>
                      <a:gd name="T17" fmla="*/ 6 h 5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52" h="51">
                        <a:moveTo>
                          <a:pt x="52" y="21"/>
                        </a:moveTo>
                        <a:lnTo>
                          <a:pt x="19" y="0"/>
                        </a:lnTo>
                        <a:lnTo>
                          <a:pt x="0" y="9"/>
                        </a:lnTo>
                        <a:lnTo>
                          <a:pt x="20" y="51"/>
                        </a:lnTo>
                        <a:lnTo>
                          <a:pt x="39" y="42"/>
                        </a:lnTo>
                        <a:lnTo>
                          <a:pt x="52" y="21"/>
                        </a:lnTo>
                        <a:lnTo>
                          <a:pt x="39" y="42"/>
                        </a:lnTo>
                        <a:lnTo>
                          <a:pt x="52" y="36"/>
                        </a:lnTo>
                        <a:lnTo>
                          <a:pt x="52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1" name="Freeform 579"/>
                  <p:cNvSpPr>
                    <a:spLocks noChangeAspect="1"/>
                  </p:cNvSpPr>
                  <p:nvPr/>
                </p:nvSpPr>
                <p:spPr bwMode="auto">
                  <a:xfrm>
                    <a:off x="5063" y="1446"/>
                    <a:ext cx="14" cy="29"/>
                  </a:xfrm>
                  <a:custGeom>
                    <a:avLst/>
                    <a:gdLst>
                      <a:gd name="T0" fmla="*/ 14 w 47"/>
                      <a:gd name="T1" fmla="*/ 0 h 96"/>
                      <a:gd name="T2" fmla="*/ 0 w 47"/>
                      <a:gd name="T3" fmla="*/ 0 h 96"/>
                      <a:gd name="T4" fmla="*/ 0 w 47"/>
                      <a:gd name="T5" fmla="*/ 29 h 96"/>
                      <a:gd name="T6" fmla="*/ 14 w 47"/>
                      <a:gd name="T7" fmla="*/ 29 h 96"/>
                      <a:gd name="T8" fmla="*/ 14 w 47"/>
                      <a:gd name="T9" fmla="*/ 0 h 96"/>
                      <a:gd name="T10" fmla="*/ 14 w 47"/>
                      <a:gd name="T11" fmla="*/ 0 h 96"/>
                      <a:gd name="T12" fmla="*/ 0 w 47"/>
                      <a:gd name="T13" fmla="*/ 0 h 96"/>
                      <a:gd name="T14" fmla="*/ 0 w 47"/>
                      <a:gd name="T15" fmla="*/ 0 h 96"/>
                      <a:gd name="T16" fmla="*/ 0 w 47"/>
                      <a:gd name="T17" fmla="*/ 0 h 96"/>
                      <a:gd name="T18" fmla="*/ 14 w 47"/>
                      <a:gd name="T19" fmla="*/ 0 h 9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" h="96">
                        <a:moveTo>
                          <a:pt x="47" y="0"/>
                        </a:move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47" y="9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4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2" name="Freeform 580"/>
                  <p:cNvSpPr>
                    <a:spLocks noChangeAspect="1"/>
                  </p:cNvSpPr>
                  <p:nvPr/>
                </p:nvSpPr>
                <p:spPr bwMode="auto">
                  <a:xfrm>
                    <a:off x="5063" y="1417"/>
                    <a:ext cx="21" cy="29"/>
                  </a:xfrm>
                  <a:custGeom>
                    <a:avLst/>
                    <a:gdLst>
                      <a:gd name="T0" fmla="*/ 21 w 77"/>
                      <a:gd name="T1" fmla="*/ 0 h 100"/>
                      <a:gd name="T2" fmla="*/ 21 w 77"/>
                      <a:gd name="T3" fmla="*/ 0 h 100"/>
                      <a:gd name="T4" fmla="*/ 18 w 77"/>
                      <a:gd name="T5" fmla="*/ 0 h 100"/>
                      <a:gd name="T6" fmla="*/ 15 w 77"/>
                      <a:gd name="T7" fmla="*/ 1 h 100"/>
                      <a:gd name="T8" fmla="*/ 13 w 77"/>
                      <a:gd name="T9" fmla="*/ 2 h 100"/>
                      <a:gd name="T10" fmla="*/ 10 w 77"/>
                      <a:gd name="T11" fmla="*/ 3 h 100"/>
                      <a:gd name="T12" fmla="*/ 8 w 77"/>
                      <a:gd name="T13" fmla="*/ 5 h 100"/>
                      <a:gd name="T14" fmla="*/ 7 w 77"/>
                      <a:gd name="T15" fmla="*/ 8 h 100"/>
                      <a:gd name="T16" fmla="*/ 5 w 77"/>
                      <a:gd name="T17" fmla="*/ 10 h 100"/>
                      <a:gd name="T18" fmla="*/ 4 w 77"/>
                      <a:gd name="T19" fmla="*/ 12 h 100"/>
                      <a:gd name="T20" fmla="*/ 2 w 77"/>
                      <a:gd name="T21" fmla="*/ 16 h 100"/>
                      <a:gd name="T22" fmla="*/ 1 w 77"/>
                      <a:gd name="T23" fmla="*/ 21 h 100"/>
                      <a:gd name="T24" fmla="*/ 0 w 77"/>
                      <a:gd name="T25" fmla="*/ 25 h 100"/>
                      <a:gd name="T26" fmla="*/ 0 w 77"/>
                      <a:gd name="T27" fmla="*/ 29 h 100"/>
                      <a:gd name="T28" fmla="*/ 13 w 77"/>
                      <a:gd name="T29" fmla="*/ 29 h 100"/>
                      <a:gd name="T30" fmla="*/ 13 w 77"/>
                      <a:gd name="T31" fmla="*/ 27 h 100"/>
                      <a:gd name="T32" fmla="*/ 13 w 77"/>
                      <a:gd name="T33" fmla="*/ 23 h 100"/>
                      <a:gd name="T34" fmla="*/ 14 w 77"/>
                      <a:gd name="T35" fmla="*/ 21 h 100"/>
                      <a:gd name="T36" fmla="*/ 15 w 77"/>
                      <a:gd name="T37" fmla="*/ 17 h 100"/>
                      <a:gd name="T38" fmla="*/ 16 w 77"/>
                      <a:gd name="T39" fmla="*/ 17 h 100"/>
                      <a:gd name="T40" fmla="*/ 16 w 77"/>
                      <a:gd name="T41" fmla="*/ 16 h 100"/>
                      <a:gd name="T42" fmla="*/ 17 w 77"/>
                      <a:gd name="T43" fmla="*/ 15 h 100"/>
                      <a:gd name="T44" fmla="*/ 18 w 77"/>
                      <a:gd name="T45" fmla="*/ 14 h 100"/>
                      <a:gd name="T46" fmla="*/ 18 w 77"/>
                      <a:gd name="T47" fmla="*/ 14 h 100"/>
                      <a:gd name="T48" fmla="*/ 19 w 77"/>
                      <a:gd name="T49" fmla="*/ 14 h 100"/>
                      <a:gd name="T50" fmla="*/ 20 w 77"/>
                      <a:gd name="T51" fmla="*/ 14 h 100"/>
                      <a:gd name="T52" fmla="*/ 21 w 77"/>
                      <a:gd name="T53" fmla="*/ 14 h 100"/>
                      <a:gd name="T54" fmla="*/ 21 w 77"/>
                      <a:gd name="T55" fmla="*/ 14 h 100"/>
                      <a:gd name="T56" fmla="*/ 21 w 77"/>
                      <a:gd name="T57" fmla="*/ 0 h 100"/>
                      <a:gd name="T58" fmla="*/ 21 w 77"/>
                      <a:gd name="T59" fmla="*/ 0 h 100"/>
                      <a:gd name="T60" fmla="*/ 21 w 77"/>
                      <a:gd name="T61" fmla="*/ 0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77" y="0"/>
                        </a:moveTo>
                        <a:lnTo>
                          <a:pt x="77" y="0"/>
                        </a:lnTo>
                        <a:lnTo>
                          <a:pt x="66" y="0"/>
                        </a:lnTo>
                        <a:lnTo>
                          <a:pt x="56" y="4"/>
                        </a:lnTo>
                        <a:lnTo>
                          <a:pt x="46" y="7"/>
                        </a:lnTo>
                        <a:lnTo>
                          <a:pt x="38" y="12"/>
                        </a:lnTo>
                        <a:lnTo>
                          <a:pt x="31" y="18"/>
                        </a:lnTo>
                        <a:lnTo>
                          <a:pt x="24" y="26"/>
                        </a:lnTo>
                        <a:lnTo>
                          <a:pt x="19" y="33"/>
                        </a:lnTo>
                        <a:lnTo>
                          <a:pt x="14" y="41"/>
                        </a:lnTo>
                        <a:lnTo>
                          <a:pt x="7" y="56"/>
                        </a:lnTo>
                        <a:lnTo>
                          <a:pt x="3" y="72"/>
                        </a:lnTo>
                        <a:lnTo>
                          <a:pt x="1" y="87"/>
                        </a:lnTo>
                        <a:lnTo>
                          <a:pt x="0" y="100"/>
                        </a:lnTo>
                        <a:lnTo>
                          <a:pt x="47" y="100"/>
                        </a:lnTo>
                        <a:lnTo>
                          <a:pt x="47" y="92"/>
                        </a:lnTo>
                        <a:lnTo>
                          <a:pt x="49" y="81"/>
                        </a:lnTo>
                        <a:lnTo>
                          <a:pt x="52" y="71"/>
                        </a:lnTo>
                        <a:lnTo>
                          <a:pt x="56" y="60"/>
                        </a:lnTo>
                        <a:lnTo>
                          <a:pt x="58" y="58"/>
                        </a:lnTo>
                        <a:lnTo>
                          <a:pt x="60" y="55"/>
                        </a:lnTo>
                        <a:lnTo>
                          <a:pt x="62" y="52"/>
                        </a:lnTo>
                        <a:lnTo>
                          <a:pt x="65" y="50"/>
                        </a:lnTo>
                        <a:lnTo>
                          <a:pt x="67" y="49"/>
                        </a:lnTo>
                        <a:lnTo>
                          <a:pt x="71" y="48"/>
                        </a:lnTo>
                        <a:lnTo>
                          <a:pt x="74" y="47"/>
                        </a:lnTo>
                        <a:lnTo>
                          <a:pt x="77" y="47"/>
                        </a:lnTo>
                        <a:lnTo>
                          <a:pt x="7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3" name="Freeform 581"/>
                  <p:cNvSpPr>
                    <a:spLocks noChangeAspect="1"/>
                  </p:cNvSpPr>
                  <p:nvPr/>
                </p:nvSpPr>
                <p:spPr bwMode="auto">
                  <a:xfrm>
                    <a:off x="5084" y="1417"/>
                    <a:ext cx="21" cy="29"/>
                  </a:xfrm>
                  <a:custGeom>
                    <a:avLst/>
                    <a:gdLst>
                      <a:gd name="T0" fmla="*/ 21 w 76"/>
                      <a:gd name="T1" fmla="*/ 29 h 100"/>
                      <a:gd name="T2" fmla="*/ 21 w 76"/>
                      <a:gd name="T3" fmla="*/ 29 h 100"/>
                      <a:gd name="T4" fmla="*/ 21 w 76"/>
                      <a:gd name="T5" fmla="*/ 25 h 100"/>
                      <a:gd name="T6" fmla="*/ 20 w 76"/>
                      <a:gd name="T7" fmla="*/ 20 h 100"/>
                      <a:gd name="T8" fmla="*/ 19 w 76"/>
                      <a:gd name="T9" fmla="*/ 16 h 100"/>
                      <a:gd name="T10" fmla="*/ 17 w 76"/>
                      <a:gd name="T11" fmla="*/ 12 h 100"/>
                      <a:gd name="T12" fmla="*/ 16 w 76"/>
                      <a:gd name="T13" fmla="*/ 9 h 100"/>
                      <a:gd name="T14" fmla="*/ 15 w 76"/>
                      <a:gd name="T15" fmla="*/ 7 h 100"/>
                      <a:gd name="T16" fmla="*/ 13 w 76"/>
                      <a:gd name="T17" fmla="*/ 5 h 100"/>
                      <a:gd name="T18" fmla="*/ 11 w 76"/>
                      <a:gd name="T19" fmla="*/ 3 h 100"/>
                      <a:gd name="T20" fmla="*/ 8 w 76"/>
                      <a:gd name="T21" fmla="*/ 2 h 100"/>
                      <a:gd name="T22" fmla="*/ 6 w 76"/>
                      <a:gd name="T23" fmla="*/ 1 h 100"/>
                      <a:gd name="T24" fmla="*/ 3 w 76"/>
                      <a:gd name="T25" fmla="*/ 0 h 100"/>
                      <a:gd name="T26" fmla="*/ 0 w 76"/>
                      <a:gd name="T27" fmla="*/ 0 h 100"/>
                      <a:gd name="T28" fmla="*/ 0 w 76"/>
                      <a:gd name="T29" fmla="*/ 14 h 100"/>
                      <a:gd name="T30" fmla="*/ 1 w 76"/>
                      <a:gd name="T31" fmla="*/ 14 h 100"/>
                      <a:gd name="T32" fmla="*/ 2 w 76"/>
                      <a:gd name="T33" fmla="*/ 14 h 100"/>
                      <a:gd name="T34" fmla="*/ 2 w 76"/>
                      <a:gd name="T35" fmla="*/ 14 h 100"/>
                      <a:gd name="T36" fmla="*/ 3 w 76"/>
                      <a:gd name="T37" fmla="*/ 14 h 100"/>
                      <a:gd name="T38" fmla="*/ 4 w 76"/>
                      <a:gd name="T39" fmla="*/ 15 h 100"/>
                      <a:gd name="T40" fmla="*/ 5 w 76"/>
                      <a:gd name="T41" fmla="*/ 16 h 100"/>
                      <a:gd name="T42" fmla="*/ 5 w 76"/>
                      <a:gd name="T43" fmla="*/ 17 h 100"/>
                      <a:gd name="T44" fmla="*/ 6 w 76"/>
                      <a:gd name="T45" fmla="*/ 17 h 100"/>
                      <a:gd name="T46" fmla="*/ 7 w 76"/>
                      <a:gd name="T47" fmla="*/ 20 h 100"/>
                      <a:gd name="T48" fmla="*/ 7 w 76"/>
                      <a:gd name="T49" fmla="*/ 23 h 100"/>
                      <a:gd name="T50" fmla="*/ 8 w 76"/>
                      <a:gd name="T51" fmla="*/ 26 h 100"/>
                      <a:gd name="T52" fmla="*/ 8 w 76"/>
                      <a:gd name="T53" fmla="*/ 29 h 100"/>
                      <a:gd name="T54" fmla="*/ 8 w 76"/>
                      <a:gd name="T55" fmla="*/ 29 h 100"/>
                      <a:gd name="T56" fmla="*/ 21 w 76"/>
                      <a:gd name="T57" fmla="*/ 29 h 100"/>
                      <a:gd name="T58" fmla="*/ 21 w 76"/>
                      <a:gd name="T59" fmla="*/ 29 h 100"/>
                      <a:gd name="T60" fmla="*/ 21 w 76"/>
                      <a:gd name="T61" fmla="*/ 29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6" h="100">
                        <a:moveTo>
                          <a:pt x="76" y="100"/>
                        </a:moveTo>
                        <a:lnTo>
                          <a:pt x="76" y="100"/>
                        </a:lnTo>
                        <a:lnTo>
                          <a:pt x="75" y="86"/>
                        </a:lnTo>
                        <a:lnTo>
                          <a:pt x="73" y="70"/>
                        </a:lnTo>
                        <a:lnTo>
                          <a:pt x="68" y="54"/>
                        </a:lnTo>
                        <a:lnTo>
                          <a:pt x="62" y="40"/>
                        </a:lnTo>
                        <a:lnTo>
                          <a:pt x="58" y="32"/>
                        </a:lnTo>
                        <a:lnTo>
                          <a:pt x="53" y="25"/>
                        </a:lnTo>
                        <a:lnTo>
                          <a:pt x="46" y="17"/>
                        </a:lnTo>
                        <a:lnTo>
                          <a:pt x="39" y="12"/>
                        </a:lnTo>
                        <a:lnTo>
                          <a:pt x="30" y="7"/>
                        </a:lnTo>
                        <a:lnTo>
                          <a:pt x="21" y="2"/>
                        </a:lnTo>
                        <a:lnTo>
                          <a:pt x="10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4" y="47"/>
                        </a:lnTo>
                        <a:lnTo>
                          <a:pt x="7" y="48"/>
                        </a:lnTo>
                        <a:lnTo>
                          <a:pt x="9" y="48"/>
                        </a:lnTo>
                        <a:lnTo>
                          <a:pt x="12" y="50"/>
                        </a:lnTo>
                        <a:lnTo>
                          <a:pt x="14" y="52"/>
                        </a:lnTo>
                        <a:lnTo>
                          <a:pt x="17" y="54"/>
                        </a:lnTo>
                        <a:lnTo>
                          <a:pt x="19" y="57"/>
                        </a:lnTo>
                        <a:lnTo>
                          <a:pt x="20" y="59"/>
                        </a:lnTo>
                        <a:lnTo>
                          <a:pt x="24" y="69"/>
                        </a:lnTo>
                        <a:lnTo>
                          <a:pt x="27" y="79"/>
                        </a:lnTo>
                        <a:lnTo>
                          <a:pt x="28" y="90"/>
                        </a:lnTo>
                        <a:lnTo>
                          <a:pt x="29" y="100"/>
                        </a:lnTo>
                        <a:lnTo>
                          <a:pt x="76" y="10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4" name="Freeform 582"/>
                  <p:cNvSpPr>
                    <a:spLocks noChangeAspect="1"/>
                  </p:cNvSpPr>
                  <p:nvPr/>
                </p:nvSpPr>
                <p:spPr bwMode="auto">
                  <a:xfrm>
                    <a:off x="5091" y="1446"/>
                    <a:ext cx="14" cy="36"/>
                  </a:xfrm>
                  <a:custGeom>
                    <a:avLst/>
                    <a:gdLst>
                      <a:gd name="T0" fmla="*/ 4 w 47"/>
                      <a:gd name="T1" fmla="*/ 36 h 117"/>
                      <a:gd name="T2" fmla="*/ 14 w 47"/>
                      <a:gd name="T3" fmla="*/ 30 h 117"/>
                      <a:gd name="T4" fmla="*/ 14 w 47"/>
                      <a:gd name="T5" fmla="*/ 0 h 117"/>
                      <a:gd name="T6" fmla="*/ 0 w 47"/>
                      <a:gd name="T7" fmla="*/ 0 h 117"/>
                      <a:gd name="T8" fmla="*/ 0 w 47"/>
                      <a:gd name="T9" fmla="*/ 30 h 117"/>
                      <a:gd name="T10" fmla="*/ 4 w 47"/>
                      <a:gd name="T11" fmla="*/ 36 h 117"/>
                      <a:gd name="T12" fmla="*/ 0 w 47"/>
                      <a:gd name="T13" fmla="*/ 30 h 117"/>
                      <a:gd name="T14" fmla="*/ 0 w 47"/>
                      <a:gd name="T15" fmla="*/ 34 h 117"/>
                      <a:gd name="T16" fmla="*/ 4 w 47"/>
                      <a:gd name="T17" fmla="*/ 36 h 117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7" h="117">
                        <a:moveTo>
                          <a:pt x="15" y="117"/>
                        </a:moveTo>
                        <a:lnTo>
                          <a:pt x="47" y="9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15" y="117"/>
                        </a:lnTo>
                        <a:lnTo>
                          <a:pt x="0" y="96"/>
                        </a:lnTo>
                        <a:lnTo>
                          <a:pt x="0" y="112"/>
                        </a:lnTo>
                        <a:lnTo>
                          <a:pt x="15" y="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5" name="Freeform 583"/>
                  <p:cNvSpPr>
                    <a:spLocks noChangeAspect="1"/>
                  </p:cNvSpPr>
                  <p:nvPr/>
                </p:nvSpPr>
                <p:spPr bwMode="auto">
                  <a:xfrm>
                    <a:off x="5098" y="1468"/>
                    <a:ext cx="14" cy="14"/>
                  </a:xfrm>
                  <a:custGeom>
                    <a:avLst/>
                    <a:gdLst>
                      <a:gd name="T0" fmla="*/ 14 w 51"/>
                      <a:gd name="T1" fmla="*/ 8 h 51"/>
                      <a:gd name="T2" fmla="*/ 10 w 51"/>
                      <a:gd name="T3" fmla="*/ 2 h 51"/>
                      <a:gd name="T4" fmla="*/ 4 w 51"/>
                      <a:gd name="T5" fmla="*/ 0 h 51"/>
                      <a:gd name="T6" fmla="*/ 0 w 51"/>
                      <a:gd name="T7" fmla="*/ 12 h 51"/>
                      <a:gd name="T8" fmla="*/ 5 w 51"/>
                      <a:gd name="T9" fmla="*/ 14 h 51"/>
                      <a:gd name="T10" fmla="*/ 14 w 51"/>
                      <a:gd name="T11" fmla="*/ 8 h 51"/>
                      <a:gd name="T12" fmla="*/ 14 w 51"/>
                      <a:gd name="T13" fmla="*/ 8 h 51"/>
                      <a:gd name="T14" fmla="*/ 14 w 51"/>
                      <a:gd name="T15" fmla="*/ 4 h 51"/>
                      <a:gd name="T16" fmla="*/ 10 w 51"/>
                      <a:gd name="T17" fmla="*/ 2 h 51"/>
                      <a:gd name="T18" fmla="*/ 14 w 51"/>
                      <a:gd name="T19" fmla="*/ 8 h 5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51" h="51">
                        <a:moveTo>
                          <a:pt x="51" y="28"/>
                        </a:moveTo>
                        <a:lnTo>
                          <a:pt x="35" y="7"/>
                        </a:lnTo>
                        <a:lnTo>
                          <a:pt x="16" y="0"/>
                        </a:lnTo>
                        <a:lnTo>
                          <a:pt x="0" y="43"/>
                        </a:lnTo>
                        <a:lnTo>
                          <a:pt x="19" y="51"/>
                        </a:lnTo>
                        <a:lnTo>
                          <a:pt x="51" y="28"/>
                        </a:lnTo>
                        <a:lnTo>
                          <a:pt x="51" y="13"/>
                        </a:lnTo>
                        <a:lnTo>
                          <a:pt x="35" y="7"/>
                        </a:lnTo>
                        <a:lnTo>
                          <a:pt x="51" y="2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6" name="Freeform 584"/>
                  <p:cNvSpPr>
                    <a:spLocks noChangeAspect="1"/>
                  </p:cNvSpPr>
                  <p:nvPr/>
                </p:nvSpPr>
                <p:spPr bwMode="auto">
                  <a:xfrm>
                    <a:off x="5098" y="1475"/>
                    <a:ext cx="14" cy="100"/>
                  </a:xfrm>
                  <a:custGeom>
                    <a:avLst/>
                    <a:gdLst>
                      <a:gd name="T0" fmla="*/ 7 w 47"/>
                      <a:gd name="T1" fmla="*/ 100 h 314"/>
                      <a:gd name="T2" fmla="*/ 14 w 47"/>
                      <a:gd name="T3" fmla="*/ 93 h 314"/>
                      <a:gd name="T4" fmla="*/ 14 w 47"/>
                      <a:gd name="T5" fmla="*/ 0 h 314"/>
                      <a:gd name="T6" fmla="*/ 0 w 47"/>
                      <a:gd name="T7" fmla="*/ 0 h 314"/>
                      <a:gd name="T8" fmla="*/ 0 w 47"/>
                      <a:gd name="T9" fmla="*/ 93 h 314"/>
                      <a:gd name="T10" fmla="*/ 7 w 47"/>
                      <a:gd name="T11" fmla="*/ 100 h 314"/>
                      <a:gd name="T12" fmla="*/ 7 w 47"/>
                      <a:gd name="T13" fmla="*/ 100 h 314"/>
                      <a:gd name="T14" fmla="*/ 14 w 47"/>
                      <a:gd name="T15" fmla="*/ 100 h 314"/>
                      <a:gd name="T16" fmla="*/ 14 w 47"/>
                      <a:gd name="T17" fmla="*/ 93 h 314"/>
                      <a:gd name="T18" fmla="*/ 7 w 47"/>
                      <a:gd name="T19" fmla="*/ 100 h 314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" h="314">
                        <a:moveTo>
                          <a:pt x="24" y="314"/>
                        </a:moveTo>
                        <a:lnTo>
                          <a:pt x="47" y="291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4" y="314"/>
                        </a:lnTo>
                        <a:lnTo>
                          <a:pt x="47" y="314"/>
                        </a:lnTo>
                        <a:lnTo>
                          <a:pt x="47" y="291"/>
                        </a:lnTo>
                        <a:lnTo>
                          <a:pt x="24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7" name="Freeform 585"/>
                  <p:cNvSpPr>
                    <a:spLocks noChangeAspect="1"/>
                  </p:cNvSpPr>
                  <p:nvPr/>
                </p:nvSpPr>
                <p:spPr bwMode="auto">
                  <a:xfrm>
                    <a:off x="5055" y="1561"/>
                    <a:ext cx="50" cy="14"/>
                  </a:xfrm>
                  <a:custGeom>
                    <a:avLst/>
                    <a:gdLst>
                      <a:gd name="T0" fmla="*/ 0 w 168"/>
                      <a:gd name="T1" fmla="*/ 7 h 46"/>
                      <a:gd name="T2" fmla="*/ 7 w 168"/>
                      <a:gd name="T3" fmla="*/ 14 h 46"/>
                      <a:gd name="T4" fmla="*/ 50 w 168"/>
                      <a:gd name="T5" fmla="*/ 14 h 46"/>
                      <a:gd name="T6" fmla="*/ 50 w 168"/>
                      <a:gd name="T7" fmla="*/ 0 h 46"/>
                      <a:gd name="T8" fmla="*/ 7 w 168"/>
                      <a:gd name="T9" fmla="*/ 0 h 46"/>
                      <a:gd name="T10" fmla="*/ 0 w 168"/>
                      <a:gd name="T11" fmla="*/ 7 h 46"/>
                      <a:gd name="T12" fmla="*/ 0 w 168"/>
                      <a:gd name="T13" fmla="*/ 7 h 46"/>
                      <a:gd name="T14" fmla="*/ 0 w 168"/>
                      <a:gd name="T15" fmla="*/ 14 h 46"/>
                      <a:gd name="T16" fmla="*/ 7 w 168"/>
                      <a:gd name="T17" fmla="*/ 14 h 46"/>
                      <a:gd name="T18" fmla="*/ 0 w 168"/>
                      <a:gd name="T19" fmla="*/ 7 h 4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68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168" y="46"/>
                        </a:lnTo>
                        <a:lnTo>
                          <a:pt x="168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0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8" name="Freeform 586"/>
                  <p:cNvSpPr>
                    <a:spLocks noChangeAspect="1"/>
                  </p:cNvSpPr>
                  <p:nvPr/>
                </p:nvSpPr>
                <p:spPr bwMode="auto">
                  <a:xfrm>
                    <a:off x="568" y="1425"/>
                    <a:ext cx="43" cy="143"/>
                  </a:xfrm>
                  <a:custGeom>
                    <a:avLst/>
                    <a:gdLst>
                      <a:gd name="T0" fmla="*/ 43 w 145"/>
                      <a:gd name="T1" fmla="*/ 143 h 469"/>
                      <a:gd name="T2" fmla="*/ 43 w 145"/>
                      <a:gd name="T3" fmla="*/ 55 h 469"/>
                      <a:gd name="T4" fmla="*/ 37 w 145"/>
                      <a:gd name="T5" fmla="*/ 52 h 469"/>
                      <a:gd name="T6" fmla="*/ 37 w 145"/>
                      <a:gd name="T7" fmla="*/ 23 h 469"/>
                      <a:gd name="T8" fmla="*/ 37 w 145"/>
                      <a:gd name="T9" fmla="*/ 20 h 469"/>
                      <a:gd name="T10" fmla="*/ 36 w 145"/>
                      <a:gd name="T11" fmla="*/ 16 h 469"/>
                      <a:gd name="T12" fmla="*/ 36 w 145"/>
                      <a:gd name="T13" fmla="*/ 12 h 469"/>
                      <a:gd name="T14" fmla="*/ 34 w 145"/>
                      <a:gd name="T15" fmla="*/ 8 h 469"/>
                      <a:gd name="T16" fmla="*/ 33 w 145"/>
                      <a:gd name="T17" fmla="*/ 7 h 469"/>
                      <a:gd name="T18" fmla="*/ 32 w 145"/>
                      <a:gd name="T19" fmla="*/ 5 h 469"/>
                      <a:gd name="T20" fmla="*/ 31 w 145"/>
                      <a:gd name="T21" fmla="*/ 3 h 469"/>
                      <a:gd name="T22" fmla="*/ 29 w 145"/>
                      <a:gd name="T23" fmla="*/ 2 h 469"/>
                      <a:gd name="T24" fmla="*/ 27 w 145"/>
                      <a:gd name="T25" fmla="*/ 1 h 469"/>
                      <a:gd name="T26" fmla="*/ 26 w 145"/>
                      <a:gd name="T27" fmla="*/ 1 h 469"/>
                      <a:gd name="T28" fmla="*/ 24 w 145"/>
                      <a:gd name="T29" fmla="*/ 0 h 469"/>
                      <a:gd name="T30" fmla="*/ 21 w 145"/>
                      <a:gd name="T31" fmla="*/ 0 h 469"/>
                      <a:gd name="T32" fmla="*/ 19 w 145"/>
                      <a:gd name="T33" fmla="*/ 0 h 469"/>
                      <a:gd name="T34" fmla="*/ 17 w 145"/>
                      <a:gd name="T35" fmla="*/ 1 h 469"/>
                      <a:gd name="T36" fmla="*/ 15 w 145"/>
                      <a:gd name="T37" fmla="*/ 1 h 469"/>
                      <a:gd name="T38" fmla="*/ 14 w 145"/>
                      <a:gd name="T39" fmla="*/ 2 h 469"/>
                      <a:gd name="T40" fmla="*/ 12 w 145"/>
                      <a:gd name="T41" fmla="*/ 3 h 469"/>
                      <a:gd name="T42" fmla="*/ 11 w 145"/>
                      <a:gd name="T43" fmla="*/ 5 h 469"/>
                      <a:gd name="T44" fmla="*/ 10 w 145"/>
                      <a:gd name="T45" fmla="*/ 6 h 469"/>
                      <a:gd name="T46" fmla="*/ 9 w 145"/>
                      <a:gd name="T47" fmla="*/ 8 h 469"/>
                      <a:gd name="T48" fmla="*/ 7 w 145"/>
                      <a:gd name="T49" fmla="*/ 11 h 469"/>
                      <a:gd name="T50" fmla="*/ 7 w 145"/>
                      <a:gd name="T51" fmla="*/ 16 h 469"/>
                      <a:gd name="T52" fmla="*/ 6 w 145"/>
                      <a:gd name="T53" fmla="*/ 20 h 469"/>
                      <a:gd name="T54" fmla="*/ 6 w 145"/>
                      <a:gd name="T55" fmla="*/ 23 h 469"/>
                      <a:gd name="T56" fmla="*/ 6 w 145"/>
                      <a:gd name="T57" fmla="*/ 52 h 469"/>
                      <a:gd name="T58" fmla="*/ 0 w 145"/>
                      <a:gd name="T59" fmla="*/ 54 h 469"/>
                      <a:gd name="T60" fmla="*/ 0 w 145"/>
                      <a:gd name="T61" fmla="*/ 143 h 469"/>
                      <a:gd name="T62" fmla="*/ 43 w 145"/>
                      <a:gd name="T63" fmla="*/ 143 h 469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45" h="469">
                        <a:moveTo>
                          <a:pt x="145" y="469"/>
                        </a:moveTo>
                        <a:lnTo>
                          <a:pt x="145" y="181"/>
                        </a:lnTo>
                        <a:lnTo>
                          <a:pt x="126" y="172"/>
                        </a:lnTo>
                        <a:lnTo>
                          <a:pt x="126" y="76"/>
                        </a:lnTo>
                        <a:lnTo>
                          <a:pt x="125" y="65"/>
                        </a:lnTo>
                        <a:lnTo>
                          <a:pt x="123" y="52"/>
                        </a:lnTo>
                        <a:lnTo>
                          <a:pt x="120" y="40"/>
                        </a:lnTo>
                        <a:lnTo>
                          <a:pt x="115" y="27"/>
                        </a:lnTo>
                        <a:lnTo>
                          <a:pt x="111" y="22"/>
                        </a:lnTo>
                        <a:lnTo>
                          <a:pt x="107" y="16"/>
                        </a:lnTo>
                        <a:lnTo>
                          <a:pt x="103" y="11"/>
                        </a:lnTo>
                        <a:lnTo>
                          <a:pt x="98" y="7"/>
                        </a:lnTo>
                        <a:lnTo>
                          <a:pt x="92" y="4"/>
                        </a:lnTo>
                        <a:lnTo>
                          <a:pt x="86" y="2"/>
                        </a:lnTo>
                        <a:lnTo>
                          <a:pt x="80" y="0"/>
                        </a:lnTo>
                        <a:lnTo>
                          <a:pt x="72" y="0"/>
                        </a:lnTo>
                        <a:lnTo>
                          <a:pt x="65" y="0"/>
                        </a:lnTo>
                        <a:lnTo>
                          <a:pt x="59" y="2"/>
                        </a:lnTo>
                        <a:lnTo>
                          <a:pt x="52" y="4"/>
                        </a:lnTo>
                        <a:lnTo>
                          <a:pt x="47" y="7"/>
                        </a:lnTo>
                        <a:lnTo>
                          <a:pt x="42" y="10"/>
                        </a:lnTo>
                        <a:lnTo>
                          <a:pt x="38" y="15"/>
                        </a:lnTo>
                        <a:lnTo>
                          <a:pt x="33" y="21"/>
                        </a:lnTo>
                        <a:lnTo>
                          <a:pt x="30" y="26"/>
                        </a:lnTo>
                        <a:lnTo>
                          <a:pt x="25" y="37"/>
                        </a:lnTo>
                        <a:lnTo>
                          <a:pt x="22" y="51"/>
                        </a:lnTo>
                        <a:lnTo>
                          <a:pt x="20" y="64"/>
                        </a:lnTo>
                        <a:lnTo>
                          <a:pt x="19" y="76"/>
                        </a:lnTo>
                        <a:lnTo>
                          <a:pt x="19" y="172"/>
                        </a:lnTo>
                        <a:lnTo>
                          <a:pt x="0" y="178"/>
                        </a:lnTo>
                        <a:lnTo>
                          <a:pt x="0" y="469"/>
                        </a:lnTo>
                        <a:lnTo>
                          <a:pt x="145" y="469"/>
                        </a:lnTo>
                        <a:close/>
                      </a:path>
                    </a:pathLst>
                  </a:custGeom>
                  <a:solidFill>
                    <a:srgbClr val="8C253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9" name="Freeform 587"/>
                  <p:cNvSpPr>
                    <a:spLocks noChangeAspect="1"/>
                  </p:cNvSpPr>
                  <p:nvPr/>
                </p:nvSpPr>
                <p:spPr bwMode="auto">
                  <a:xfrm>
                    <a:off x="603" y="1475"/>
                    <a:ext cx="14" cy="93"/>
                  </a:xfrm>
                  <a:custGeom>
                    <a:avLst/>
                    <a:gdLst>
                      <a:gd name="T0" fmla="*/ 10 w 46"/>
                      <a:gd name="T1" fmla="*/ 0 h 309"/>
                      <a:gd name="T2" fmla="*/ 0 w 46"/>
                      <a:gd name="T3" fmla="*/ 6 h 309"/>
                      <a:gd name="T4" fmla="*/ 0 w 46"/>
                      <a:gd name="T5" fmla="*/ 93 h 309"/>
                      <a:gd name="T6" fmla="*/ 14 w 46"/>
                      <a:gd name="T7" fmla="*/ 93 h 309"/>
                      <a:gd name="T8" fmla="*/ 14 w 46"/>
                      <a:gd name="T9" fmla="*/ 6 h 309"/>
                      <a:gd name="T10" fmla="*/ 10 w 46"/>
                      <a:gd name="T11" fmla="*/ 0 h 309"/>
                      <a:gd name="T12" fmla="*/ 14 w 46"/>
                      <a:gd name="T13" fmla="*/ 6 h 309"/>
                      <a:gd name="T14" fmla="*/ 14 w 46"/>
                      <a:gd name="T15" fmla="*/ 2 h 309"/>
                      <a:gd name="T16" fmla="*/ 10 w 46"/>
                      <a:gd name="T17" fmla="*/ 0 h 309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6" h="309">
                        <a:moveTo>
                          <a:pt x="33" y="0"/>
                        </a:moveTo>
                        <a:lnTo>
                          <a:pt x="0" y="21"/>
                        </a:lnTo>
                        <a:lnTo>
                          <a:pt x="0" y="309"/>
                        </a:lnTo>
                        <a:lnTo>
                          <a:pt x="46" y="309"/>
                        </a:lnTo>
                        <a:lnTo>
                          <a:pt x="46" y="21"/>
                        </a:lnTo>
                        <a:lnTo>
                          <a:pt x="33" y="0"/>
                        </a:lnTo>
                        <a:lnTo>
                          <a:pt x="46" y="21"/>
                        </a:lnTo>
                        <a:lnTo>
                          <a:pt x="46" y="6"/>
                        </a:lnTo>
                        <a:lnTo>
                          <a:pt x="3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0" name="Freeform 588"/>
                  <p:cNvSpPr>
                    <a:spLocks noChangeAspect="1"/>
                  </p:cNvSpPr>
                  <p:nvPr/>
                </p:nvSpPr>
                <p:spPr bwMode="auto">
                  <a:xfrm>
                    <a:off x="596" y="1468"/>
                    <a:ext cx="14" cy="14"/>
                  </a:xfrm>
                  <a:custGeom>
                    <a:avLst/>
                    <a:gdLst>
                      <a:gd name="T0" fmla="*/ 0 w 52"/>
                      <a:gd name="T1" fmla="*/ 6 h 51"/>
                      <a:gd name="T2" fmla="*/ 4 w 52"/>
                      <a:gd name="T3" fmla="*/ 12 h 51"/>
                      <a:gd name="T4" fmla="*/ 9 w 52"/>
                      <a:gd name="T5" fmla="*/ 14 h 51"/>
                      <a:gd name="T6" fmla="*/ 14 w 52"/>
                      <a:gd name="T7" fmla="*/ 2 h 51"/>
                      <a:gd name="T8" fmla="*/ 9 w 52"/>
                      <a:gd name="T9" fmla="*/ 0 h 51"/>
                      <a:gd name="T10" fmla="*/ 0 w 52"/>
                      <a:gd name="T11" fmla="*/ 6 h 51"/>
                      <a:gd name="T12" fmla="*/ 0 w 52"/>
                      <a:gd name="T13" fmla="*/ 6 h 51"/>
                      <a:gd name="T14" fmla="*/ 0 w 52"/>
                      <a:gd name="T15" fmla="*/ 10 h 51"/>
                      <a:gd name="T16" fmla="*/ 4 w 52"/>
                      <a:gd name="T17" fmla="*/ 12 h 51"/>
                      <a:gd name="T18" fmla="*/ 0 w 52"/>
                      <a:gd name="T19" fmla="*/ 6 h 5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52" h="51">
                        <a:moveTo>
                          <a:pt x="0" y="21"/>
                        </a:moveTo>
                        <a:lnTo>
                          <a:pt x="14" y="42"/>
                        </a:lnTo>
                        <a:lnTo>
                          <a:pt x="33" y="51"/>
                        </a:lnTo>
                        <a:lnTo>
                          <a:pt x="52" y="9"/>
                        </a:lnTo>
                        <a:lnTo>
                          <a:pt x="33" y="0"/>
                        </a:lnTo>
                        <a:lnTo>
                          <a:pt x="0" y="21"/>
                        </a:lnTo>
                        <a:lnTo>
                          <a:pt x="0" y="36"/>
                        </a:lnTo>
                        <a:lnTo>
                          <a:pt x="14" y="42"/>
                        </a:lnTo>
                        <a:lnTo>
                          <a:pt x="0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1" name="Freeform 589"/>
                  <p:cNvSpPr>
                    <a:spLocks noChangeAspect="1"/>
                  </p:cNvSpPr>
                  <p:nvPr/>
                </p:nvSpPr>
                <p:spPr bwMode="auto">
                  <a:xfrm>
                    <a:off x="596" y="1446"/>
                    <a:ext cx="14" cy="29"/>
                  </a:xfrm>
                  <a:custGeom>
                    <a:avLst/>
                    <a:gdLst>
                      <a:gd name="T0" fmla="*/ 14 w 46"/>
                      <a:gd name="T1" fmla="*/ 0 h 96"/>
                      <a:gd name="T2" fmla="*/ 0 w 46"/>
                      <a:gd name="T3" fmla="*/ 0 h 96"/>
                      <a:gd name="T4" fmla="*/ 0 w 46"/>
                      <a:gd name="T5" fmla="*/ 29 h 96"/>
                      <a:gd name="T6" fmla="*/ 14 w 46"/>
                      <a:gd name="T7" fmla="*/ 29 h 96"/>
                      <a:gd name="T8" fmla="*/ 14 w 46"/>
                      <a:gd name="T9" fmla="*/ 0 h 96"/>
                      <a:gd name="T10" fmla="*/ 14 w 46"/>
                      <a:gd name="T11" fmla="*/ 0 h 96"/>
                      <a:gd name="T12" fmla="*/ 0 w 46"/>
                      <a:gd name="T13" fmla="*/ 0 h 96"/>
                      <a:gd name="T14" fmla="*/ 0 w 46"/>
                      <a:gd name="T15" fmla="*/ 0 h 96"/>
                      <a:gd name="T16" fmla="*/ 0 w 46"/>
                      <a:gd name="T17" fmla="*/ 0 h 96"/>
                      <a:gd name="T18" fmla="*/ 14 w 46"/>
                      <a:gd name="T19" fmla="*/ 0 h 9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96">
                        <a:moveTo>
                          <a:pt x="46" y="0"/>
                        </a:move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46" y="9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4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2" name="Freeform 590"/>
                  <p:cNvSpPr>
                    <a:spLocks noChangeAspect="1"/>
                  </p:cNvSpPr>
                  <p:nvPr/>
                </p:nvSpPr>
                <p:spPr bwMode="auto">
                  <a:xfrm>
                    <a:off x="589" y="1417"/>
                    <a:ext cx="21" cy="29"/>
                  </a:xfrm>
                  <a:custGeom>
                    <a:avLst/>
                    <a:gdLst>
                      <a:gd name="T0" fmla="*/ 0 w 77"/>
                      <a:gd name="T1" fmla="*/ 14 h 100"/>
                      <a:gd name="T2" fmla="*/ 0 w 77"/>
                      <a:gd name="T3" fmla="*/ 14 h 100"/>
                      <a:gd name="T4" fmla="*/ 1 w 77"/>
                      <a:gd name="T5" fmla="*/ 14 h 100"/>
                      <a:gd name="T6" fmla="*/ 2 w 77"/>
                      <a:gd name="T7" fmla="*/ 14 h 100"/>
                      <a:gd name="T8" fmla="*/ 3 w 77"/>
                      <a:gd name="T9" fmla="*/ 14 h 100"/>
                      <a:gd name="T10" fmla="*/ 3 w 77"/>
                      <a:gd name="T11" fmla="*/ 14 h 100"/>
                      <a:gd name="T12" fmla="*/ 4 w 77"/>
                      <a:gd name="T13" fmla="*/ 15 h 100"/>
                      <a:gd name="T14" fmla="*/ 5 w 77"/>
                      <a:gd name="T15" fmla="*/ 16 h 100"/>
                      <a:gd name="T16" fmla="*/ 5 w 77"/>
                      <a:gd name="T17" fmla="*/ 17 h 100"/>
                      <a:gd name="T18" fmla="*/ 6 w 77"/>
                      <a:gd name="T19" fmla="*/ 18 h 100"/>
                      <a:gd name="T20" fmla="*/ 7 w 77"/>
                      <a:gd name="T21" fmla="*/ 21 h 100"/>
                      <a:gd name="T22" fmla="*/ 8 w 77"/>
                      <a:gd name="T23" fmla="*/ 23 h 100"/>
                      <a:gd name="T24" fmla="*/ 8 w 77"/>
                      <a:gd name="T25" fmla="*/ 27 h 100"/>
                      <a:gd name="T26" fmla="*/ 8 w 77"/>
                      <a:gd name="T27" fmla="*/ 29 h 100"/>
                      <a:gd name="T28" fmla="*/ 21 w 77"/>
                      <a:gd name="T29" fmla="*/ 29 h 100"/>
                      <a:gd name="T30" fmla="*/ 21 w 77"/>
                      <a:gd name="T31" fmla="*/ 25 h 100"/>
                      <a:gd name="T32" fmla="*/ 20 w 77"/>
                      <a:gd name="T33" fmla="*/ 21 h 100"/>
                      <a:gd name="T34" fmla="*/ 19 w 77"/>
                      <a:gd name="T35" fmla="*/ 16 h 100"/>
                      <a:gd name="T36" fmla="*/ 17 w 77"/>
                      <a:gd name="T37" fmla="*/ 12 h 100"/>
                      <a:gd name="T38" fmla="*/ 16 w 77"/>
                      <a:gd name="T39" fmla="*/ 9 h 100"/>
                      <a:gd name="T40" fmla="*/ 14 w 77"/>
                      <a:gd name="T41" fmla="*/ 8 h 100"/>
                      <a:gd name="T42" fmla="*/ 13 w 77"/>
                      <a:gd name="T43" fmla="*/ 5 h 100"/>
                      <a:gd name="T44" fmla="*/ 11 w 77"/>
                      <a:gd name="T45" fmla="*/ 3 h 100"/>
                      <a:gd name="T46" fmla="*/ 8 w 77"/>
                      <a:gd name="T47" fmla="*/ 2 h 100"/>
                      <a:gd name="T48" fmla="*/ 6 w 77"/>
                      <a:gd name="T49" fmla="*/ 1 h 100"/>
                      <a:gd name="T50" fmla="*/ 3 w 77"/>
                      <a:gd name="T51" fmla="*/ 0 h 100"/>
                      <a:gd name="T52" fmla="*/ 0 w 77"/>
                      <a:gd name="T53" fmla="*/ 0 h 100"/>
                      <a:gd name="T54" fmla="*/ 0 w 77"/>
                      <a:gd name="T55" fmla="*/ 0 h 100"/>
                      <a:gd name="T56" fmla="*/ 0 w 77"/>
                      <a:gd name="T57" fmla="*/ 14 h 100"/>
                      <a:gd name="T58" fmla="*/ 0 w 77"/>
                      <a:gd name="T59" fmla="*/ 14 h 100"/>
                      <a:gd name="T60" fmla="*/ 0 w 77"/>
                      <a:gd name="T61" fmla="*/ 14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0" y="47"/>
                        </a:moveTo>
                        <a:lnTo>
                          <a:pt x="0" y="47"/>
                        </a:lnTo>
                        <a:lnTo>
                          <a:pt x="5" y="47"/>
                        </a:lnTo>
                        <a:lnTo>
                          <a:pt x="7" y="48"/>
                        </a:lnTo>
                        <a:lnTo>
                          <a:pt x="10" y="49"/>
                        </a:lnTo>
                        <a:lnTo>
                          <a:pt x="12" y="50"/>
                        </a:lnTo>
                        <a:lnTo>
                          <a:pt x="15" y="52"/>
                        </a:lnTo>
                        <a:lnTo>
                          <a:pt x="17" y="55"/>
                        </a:lnTo>
                        <a:lnTo>
                          <a:pt x="19" y="58"/>
                        </a:lnTo>
                        <a:lnTo>
                          <a:pt x="22" y="61"/>
                        </a:lnTo>
                        <a:lnTo>
                          <a:pt x="26" y="71"/>
                        </a:lnTo>
                        <a:lnTo>
                          <a:pt x="29" y="81"/>
                        </a:lnTo>
                        <a:lnTo>
                          <a:pt x="31" y="92"/>
                        </a:lnTo>
                        <a:lnTo>
                          <a:pt x="31" y="100"/>
                        </a:lnTo>
                        <a:lnTo>
                          <a:pt x="77" y="100"/>
                        </a:lnTo>
                        <a:lnTo>
                          <a:pt x="76" y="87"/>
                        </a:lnTo>
                        <a:lnTo>
                          <a:pt x="74" y="71"/>
                        </a:lnTo>
                        <a:lnTo>
                          <a:pt x="70" y="55"/>
                        </a:lnTo>
                        <a:lnTo>
                          <a:pt x="64" y="40"/>
                        </a:lnTo>
                        <a:lnTo>
                          <a:pt x="58" y="32"/>
                        </a:lnTo>
                        <a:lnTo>
                          <a:pt x="53" y="26"/>
                        </a:lnTo>
                        <a:lnTo>
                          <a:pt x="47" y="18"/>
                        </a:lnTo>
                        <a:lnTo>
                          <a:pt x="39" y="12"/>
                        </a:lnTo>
                        <a:lnTo>
                          <a:pt x="31" y="7"/>
                        </a:lnTo>
                        <a:lnTo>
                          <a:pt x="22" y="4"/>
                        </a:lnTo>
                        <a:lnTo>
                          <a:pt x="11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3" name="Freeform 591"/>
                  <p:cNvSpPr>
                    <a:spLocks noChangeAspect="1"/>
                  </p:cNvSpPr>
                  <p:nvPr/>
                </p:nvSpPr>
                <p:spPr bwMode="auto">
                  <a:xfrm>
                    <a:off x="560" y="1417"/>
                    <a:ext cx="29" cy="29"/>
                  </a:xfrm>
                  <a:custGeom>
                    <a:avLst/>
                    <a:gdLst>
                      <a:gd name="T0" fmla="*/ 18 w 76"/>
                      <a:gd name="T1" fmla="*/ 29 h 100"/>
                      <a:gd name="T2" fmla="*/ 18 w 76"/>
                      <a:gd name="T3" fmla="*/ 29 h 100"/>
                      <a:gd name="T4" fmla="*/ 18 w 76"/>
                      <a:gd name="T5" fmla="*/ 26 h 100"/>
                      <a:gd name="T6" fmla="*/ 18 w 76"/>
                      <a:gd name="T7" fmla="*/ 23 h 100"/>
                      <a:gd name="T8" fmla="*/ 19 w 76"/>
                      <a:gd name="T9" fmla="*/ 20 h 100"/>
                      <a:gd name="T10" fmla="*/ 21 w 76"/>
                      <a:gd name="T11" fmla="*/ 17 h 100"/>
                      <a:gd name="T12" fmla="*/ 21 w 76"/>
                      <a:gd name="T13" fmla="*/ 17 h 100"/>
                      <a:gd name="T14" fmla="*/ 23 w 76"/>
                      <a:gd name="T15" fmla="*/ 16 h 100"/>
                      <a:gd name="T16" fmla="*/ 24 w 76"/>
                      <a:gd name="T17" fmla="*/ 15 h 100"/>
                      <a:gd name="T18" fmla="*/ 24 w 76"/>
                      <a:gd name="T19" fmla="*/ 14 h 100"/>
                      <a:gd name="T20" fmla="*/ 25 w 76"/>
                      <a:gd name="T21" fmla="*/ 14 h 100"/>
                      <a:gd name="T22" fmla="*/ 26 w 76"/>
                      <a:gd name="T23" fmla="*/ 14 h 100"/>
                      <a:gd name="T24" fmla="*/ 27 w 76"/>
                      <a:gd name="T25" fmla="*/ 14 h 100"/>
                      <a:gd name="T26" fmla="*/ 29 w 76"/>
                      <a:gd name="T27" fmla="*/ 14 h 100"/>
                      <a:gd name="T28" fmla="*/ 29 w 76"/>
                      <a:gd name="T29" fmla="*/ 0 h 100"/>
                      <a:gd name="T30" fmla="*/ 25 w 76"/>
                      <a:gd name="T31" fmla="*/ 0 h 100"/>
                      <a:gd name="T32" fmla="*/ 21 w 76"/>
                      <a:gd name="T33" fmla="*/ 1 h 100"/>
                      <a:gd name="T34" fmla="*/ 18 w 76"/>
                      <a:gd name="T35" fmla="*/ 2 h 100"/>
                      <a:gd name="T36" fmla="*/ 14 w 76"/>
                      <a:gd name="T37" fmla="*/ 3 h 100"/>
                      <a:gd name="T38" fmla="*/ 11 w 76"/>
                      <a:gd name="T39" fmla="*/ 5 h 100"/>
                      <a:gd name="T40" fmla="*/ 9 w 76"/>
                      <a:gd name="T41" fmla="*/ 7 h 100"/>
                      <a:gd name="T42" fmla="*/ 7 w 76"/>
                      <a:gd name="T43" fmla="*/ 9 h 100"/>
                      <a:gd name="T44" fmla="*/ 5 w 76"/>
                      <a:gd name="T45" fmla="*/ 11 h 100"/>
                      <a:gd name="T46" fmla="*/ 3 w 76"/>
                      <a:gd name="T47" fmla="*/ 16 h 100"/>
                      <a:gd name="T48" fmla="*/ 1 w 76"/>
                      <a:gd name="T49" fmla="*/ 20 h 100"/>
                      <a:gd name="T50" fmla="*/ 0 w 76"/>
                      <a:gd name="T51" fmla="*/ 25 h 100"/>
                      <a:gd name="T52" fmla="*/ 0 w 76"/>
                      <a:gd name="T53" fmla="*/ 29 h 100"/>
                      <a:gd name="T54" fmla="*/ 0 w 76"/>
                      <a:gd name="T55" fmla="*/ 29 h 100"/>
                      <a:gd name="T56" fmla="*/ 18 w 76"/>
                      <a:gd name="T57" fmla="*/ 29 h 100"/>
                      <a:gd name="T58" fmla="*/ 18 w 76"/>
                      <a:gd name="T59" fmla="*/ 29 h 100"/>
                      <a:gd name="T60" fmla="*/ 18 w 76"/>
                      <a:gd name="T61" fmla="*/ 29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6" h="100">
                        <a:moveTo>
                          <a:pt x="46" y="100"/>
                        </a:moveTo>
                        <a:lnTo>
                          <a:pt x="46" y="100"/>
                        </a:lnTo>
                        <a:lnTo>
                          <a:pt x="47" y="90"/>
                        </a:lnTo>
                        <a:lnTo>
                          <a:pt x="48" y="79"/>
                        </a:lnTo>
                        <a:lnTo>
                          <a:pt x="51" y="70"/>
                        </a:lnTo>
                        <a:lnTo>
                          <a:pt x="55" y="59"/>
                        </a:lnTo>
                        <a:lnTo>
                          <a:pt x="56" y="57"/>
                        </a:lnTo>
                        <a:lnTo>
                          <a:pt x="60" y="54"/>
                        </a:lnTo>
                        <a:lnTo>
                          <a:pt x="62" y="52"/>
                        </a:lnTo>
                        <a:lnTo>
                          <a:pt x="64" y="50"/>
                        </a:lnTo>
                        <a:lnTo>
                          <a:pt x="66" y="49"/>
                        </a:lnTo>
                        <a:lnTo>
                          <a:pt x="69" y="48"/>
                        </a:lnTo>
                        <a:lnTo>
                          <a:pt x="72" y="47"/>
                        </a:lnTo>
                        <a:lnTo>
                          <a:pt x="76" y="47"/>
                        </a:lnTo>
                        <a:lnTo>
                          <a:pt x="76" y="0"/>
                        </a:lnTo>
                        <a:lnTo>
                          <a:pt x="66" y="0"/>
                        </a:lnTo>
                        <a:lnTo>
                          <a:pt x="55" y="2"/>
                        </a:lnTo>
                        <a:lnTo>
                          <a:pt x="47" y="7"/>
                        </a:lnTo>
                        <a:lnTo>
                          <a:pt x="37" y="12"/>
                        </a:lnTo>
                        <a:lnTo>
                          <a:pt x="30" y="17"/>
                        </a:lnTo>
                        <a:lnTo>
                          <a:pt x="24" y="24"/>
                        </a:lnTo>
                        <a:lnTo>
                          <a:pt x="19" y="31"/>
                        </a:lnTo>
                        <a:lnTo>
                          <a:pt x="13" y="39"/>
                        </a:lnTo>
                        <a:lnTo>
                          <a:pt x="7" y="54"/>
                        </a:lnTo>
                        <a:lnTo>
                          <a:pt x="3" y="70"/>
                        </a:lnTo>
                        <a:lnTo>
                          <a:pt x="1" y="86"/>
                        </a:lnTo>
                        <a:lnTo>
                          <a:pt x="0" y="100"/>
                        </a:lnTo>
                        <a:lnTo>
                          <a:pt x="46" y="10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4" name="Freeform 592"/>
                  <p:cNvSpPr>
                    <a:spLocks noChangeAspect="1"/>
                  </p:cNvSpPr>
                  <p:nvPr/>
                </p:nvSpPr>
                <p:spPr bwMode="auto">
                  <a:xfrm>
                    <a:off x="560" y="1446"/>
                    <a:ext cx="14" cy="36"/>
                  </a:xfrm>
                  <a:custGeom>
                    <a:avLst/>
                    <a:gdLst>
                      <a:gd name="T0" fmla="*/ 9 w 46"/>
                      <a:gd name="T1" fmla="*/ 36 h 117"/>
                      <a:gd name="T2" fmla="*/ 14 w 46"/>
                      <a:gd name="T3" fmla="*/ 30 h 117"/>
                      <a:gd name="T4" fmla="*/ 14 w 46"/>
                      <a:gd name="T5" fmla="*/ 0 h 117"/>
                      <a:gd name="T6" fmla="*/ 0 w 46"/>
                      <a:gd name="T7" fmla="*/ 0 h 117"/>
                      <a:gd name="T8" fmla="*/ 0 w 46"/>
                      <a:gd name="T9" fmla="*/ 30 h 117"/>
                      <a:gd name="T10" fmla="*/ 9 w 46"/>
                      <a:gd name="T11" fmla="*/ 36 h 117"/>
                      <a:gd name="T12" fmla="*/ 9 w 46"/>
                      <a:gd name="T13" fmla="*/ 36 h 117"/>
                      <a:gd name="T14" fmla="*/ 14 w 46"/>
                      <a:gd name="T15" fmla="*/ 34 h 117"/>
                      <a:gd name="T16" fmla="*/ 14 w 46"/>
                      <a:gd name="T17" fmla="*/ 30 h 117"/>
                      <a:gd name="T18" fmla="*/ 9 w 46"/>
                      <a:gd name="T19" fmla="*/ 36 h 117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117">
                        <a:moveTo>
                          <a:pt x="31" y="117"/>
                        </a:moveTo>
                        <a:lnTo>
                          <a:pt x="46" y="9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31" y="117"/>
                        </a:lnTo>
                        <a:lnTo>
                          <a:pt x="46" y="112"/>
                        </a:lnTo>
                        <a:lnTo>
                          <a:pt x="46" y="96"/>
                        </a:lnTo>
                        <a:lnTo>
                          <a:pt x="31" y="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5" name="Freeform 593"/>
                  <p:cNvSpPr>
                    <a:spLocks noChangeAspect="1"/>
                  </p:cNvSpPr>
                  <p:nvPr/>
                </p:nvSpPr>
                <p:spPr bwMode="auto">
                  <a:xfrm>
                    <a:off x="560" y="1468"/>
                    <a:ext cx="14" cy="14"/>
                  </a:xfrm>
                  <a:custGeom>
                    <a:avLst/>
                    <a:gdLst>
                      <a:gd name="T0" fmla="*/ 0 w 50"/>
                      <a:gd name="T1" fmla="*/ 8 h 51"/>
                      <a:gd name="T2" fmla="*/ 9 w 50"/>
                      <a:gd name="T3" fmla="*/ 14 h 51"/>
                      <a:gd name="T4" fmla="*/ 14 w 50"/>
                      <a:gd name="T5" fmla="*/ 12 h 51"/>
                      <a:gd name="T6" fmla="*/ 10 w 50"/>
                      <a:gd name="T7" fmla="*/ 0 h 51"/>
                      <a:gd name="T8" fmla="*/ 4 w 50"/>
                      <a:gd name="T9" fmla="*/ 2 h 51"/>
                      <a:gd name="T10" fmla="*/ 0 w 50"/>
                      <a:gd name="T11" fmla="*/ 8 h 51"/>
                      <a:gd name="T12" fmla="*/ 4 w 50"/>
                      <a:gd name="T13" fmla="*/ 2 h 51"/>
                      <a:gd name="T14" fmla="*/ 0 w 50"/>
                      <a:gd name="T15" fmla="*/ 4 h 51"/>
                      <a:gd name="T16" fmla="*/ 0 w 50"/>
                      <a:gd name="T17" fmla="*/ 8 h 5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50" h="51">
                        <a:moveTo>
                          <a:pt x="0" y="28"/>
                        </a:moveTo>
                        <a:lnTo>
                          <a:pt x="31" y="51"/>
                        </a:lnTo>
                        <a:lnTo>
                          <a:pt x="50" y="43"/>
                        </a:lnTo>
                        <a:lnTo>
                          <a:pt x="34" y="0"/>
                        </a:lnTo>
                        <a:lnTo>
                          <a:pt x="15" y="7"/>
                        </a:lnTo>
                        <a:lnTo>
                          <a:pt x="0" y="28"/>
                        </a:lnTo>
                        <a:lnTo>
                          <a:pt x="15" y="7"/>
                        </a:lnTo>
                        <a:lnTo>
                          <a:pt x="0" y="13"/>
                        </a:lnTo>
                        <a:lnTo>
                          <a:pt x="0" y="2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6" name="Freeform 594"/>
                  <p:cNvSpPr>
                    <a:spLocks noChangeAspect="1"/>
                  </p:cNvSpPr>
                  <p:nvPr/>
                </p:nvSpPr>
                <p:spPr bwMode="auto">
                  <a:xfrm>
                    <a:off x="560" y="1475"/>
                    <a:ext cx="7" cy="100"/>
                  </a:xfrm>
                  <a:custGeom>
                    <a:avLst/>
                    <a:gdLst>
                      <a:gd name="T0" fmla="*/ 4 w 46"/>
                      <a:gd name="T1" fmla="*/ 100 h 314"/>
                      <a:gd name="T2" fmla="*/ 7 w 46"/>
                      <a:gd name="T3" fmla="*/ 93 h 314"/>
                      <a:gd name="T4" fmla="*/ 7 w 46"/>
                      <a:gd name="T5" fmla="*/ 0 h 314"/>
                      <a:gd name="T6" fmla="*/ 0 w 46"/>
                      <a:gd name="T7" fmla="*/ 0 h 314"/>
                      <a:gd name="T8" fmla="*/ 0 w 46"/>
                      <a:gd name="T9" fmla="*/ 93 h 314"/>
                      <a:gd name="T10" fmla="*/ 4 w 46"/>
                      <a:gd name="T11" fmla="*/ 100 h 314"/>
                      <a:gd name="T12" fmla="*/ 0 w 46"/>
                      <a:gd name="T13" fmla="*/ 93 h 314"/>
                      <a:gd name="T14" fmla="*/ 0 w 46"/>
                      <a:gd name="T15" fmla="*/ 100 h 314"/>
                      <a:gd name="T16" fmla="*/ 4 w 46"/>
                      <a:gd name="T17" fmla="*/ 100 h 314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6" h="314">
                        <a:moveTo>
                          <a:pt x="23" y="314"/>
                        </a:moveTo>
                        <a:lnTo>
                          <a:pt x="46" y="29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3" y="314"/>
                        </a:lnTo>
                        <a:lnTo>
                          <a:pt x="0" y="291"/>
                        </a:lnTo>
                        <a:lnTo>
                          <a:pt x="0" y="314"/>
                        </a:lnTo>
                        <a:lnTo>
                          <a:pt x="23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7" name="Freeform 595"/>
                  <p:cNvSpPr>
                    <a:spLocks noChangeAspect="1"/>
                  </p:cNvSpPr>
                  <p:nvPr/>
                </p:nvSpPr>
                <p:spPr bwMode="auto">
                  <a:xfrm>
                    <a:off x="568" y="1561"/>
                    <a:ext cx="50" cy="14"/>
                  </a:xfrm>
                  <a:custGeom>
                    <a:avLst/>
                    <a:gdLst>
                      <a:gd name="T0" fmla="*/ 50 w 168"/>
                      <a:gd name="T1" fmla="*/ 7 h 46"/>
                      <a:gd name="T2" fmla="*/ 43 w 168"/>
                      <a:gd name="T3" fmla="*/ 0 h 46"/>
                      <a:gd name="T4" fmla="*/ 0 w 168"/>
                      <a:gd name="T5" fmla="*/ 0 h 46"/>
                      <a:gd name="T6" fmla="*/ 0 w 168"/>
                      <a:gd name="T7" fmla="*/ 14 h 46"/>
                      <a:gd name="T8" fmla="*/ 43 w 168"/>
                      <a:gd name="T9" fmla="*/ 14 h 46"/>
                      <a:gd name="T10" fmla="*/ 50 w 168"/>
                      <a:gd name="T11" fmla="*/ 7 h 46"/>
                      <a:gd name="T12" fmla="*/ 43 w 168"/>
                      <a:gd name="T13" fmla="*/ 14 h 46"/>
                      <a:gd name="T14" fmla="*/ 50 w 168"/>
                      <a:gd name="T15" fmla="*/ 14 h 46"/>
                      <a:gd name="T16" fmla="*/ 50 w 168"/>
                      <a:gd name="T17" fmla="*/ 7 h 4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68" h="46">
                        <a:moveTo>
                          <a:pt x="168" y="23"/>
                        </a:moveTo>
                        <a:lnTo>
                          <a:pt x="145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45" y="46"/>
                        </a:lnTo>
                        <a:lnTo>
                          <a:pt x="168" y="23"/>
                        </a:lnTo>
                        <a:lnTo>
                          <a:pt x="145" y="46"/>
                        </a:lnTo>
                        <a:lnTo>
                          <a:pt x="168" y="46"/>
                        </a:lnTo>
                        <a:lnTo>
                          <a:pt x="16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8" name="Freeform 596"/>
                  <p:cNvSpPr>
                    <a:spLocks noChangeAspect="1"/>
                  </p:cNvSpPr>
                  <p:nvPr/>
                </p:nvSpPr>
                <p:spPr bwMode="auto">
                  <a:xfrm>
                    <a:off x="4927" y="1425"/>
                    <a:ext cx="43" cy="143"/>
                  </a:xfrm>
                  <a:custGeom>
                    <a:avLst/>
                    <a:gdLst>
                      <a:gd name="T0" fmla="*/ 0 w 143"/>
                      <a:gd name="T1" fmla="*/ 143 h 469"/>
                      <a:gd name="T2" fmla="*/ 0 w 143"/>
                      <a:gd name="T3" fmla="*/ 55 h 469"/>
                      <a:gd name="T4" fmla="*/ 6 w 143"/>
                      <a:gd name="T5" fmla="*/ 52 h 469"/>
                      <a:gd name="T6" fmla="*/ 6 w 143"/>
                      <a:gd name="T7" fmla="*/ 23 h 469"/>
                      <a:gd name="T8" fmla="*/ 6 w 143"/>
                      <a:gd name="T9" fmla="*/ 20 h 469"/>
                      <a:gd name="T10" fmla="*/ 7 w 143"/>
                      <a:gd name="T11" fmla="*/ 16 h 469"/>
                      <a:gd name="T12" fmla="*/ 8 w 143"/>
                      <a:gd name="T13" fmla="*/ 12 h 469"/>
                      <a:gd name="T14" fmla="*/ 9 w 143"/>
                      <a:gd name="T15" fmla="*/ 8 h 469"/>
                      <a:gd name="T16" fmla="*/ 10 w 143"/>
                      <a:gd name="T17" fmla="*/ 7 h 469"/>
                      <a:gd name="T18" fmla="*/ 11 w 143"/>
                      <a:gd name="T19" fmla="*/ 5 h 469"/>
                      <a:gd name="T20" fmla="*/ 13 w 143"/>
                      <a:gd name="T21" fmla="*/ 3 h 469"/>
                      <a:gd name="T22" fmla="*/ 14 w 143"/>
                      <a:gd name="T23" fmla="*/ 2 h 469"/>
                      <a:gd name="T24" fmla="*/ 16 w 143"/>
                      <a:gd name="T25" fmla="*/ 1 h 469"/>
                      <a:gd name="T26" fmla="*/ 18 w 143"/>
                      <a:gd name="T27" fmla="*/ 1 h 469"/>
                      <a:gd name="T28" fmla="*/ 20 w 143"/>
                      <a:gd name="T29" fmla="*/ 0 h 469"/>
                      <a:gd name="T30" fmla="*/ 22 w 143"/>
                      <a:gd name="T31" fmla="*/ 0 h 469"/>
                      <a:gd name="T32" fmla="*/ 24 w 143"/>
                      <a:gd name="T33" fmla="*/ 0 h 469"/>
                      <a:gd name="T34" fmla="*/ 26 w 143"/>
                      <a:gd name="T35" fmla="*/ 1 h 469"/>
                      <a:gd name="T36" fmla="*/ 28 w 143"/>
                      <a:gd name="T37" fmla="*/ 1 h 469"/>
                      <a:gd name="T38" fmla="*/ 29 w 143"/>
                      <a:gd name="T39" fmla="*/ 2 h 469"/>
                      <a:gd name="T40" fmla="*/ 31 w 143"/>
                      <a:gd name="T41" fmla="*/ 3 h 469"/>
                      <a:gd name="T42" fmla="*/ 32 w 143"/>
                      <a:gd name="T43" fmla="*/ 5 h 469"/>
                      <a:gd name="T44" fmla="*/ 33 w 143"/>
                      <a:gd name="T45" fmla="*/ 6 h 469"/>
                      <a:gd name="T46" fmla="*/ 34 w 143"/>
                      <a:gd name="T47" fmla="*/ 8 h 469"/>
                      <a:gd name="T48" fmla="*/ 36 w 143"/>
                      <a:gd name="T49" fmla="*/ 11 h 469"/>
                      <a:gd name="T50" fmla="*/ 37 w 143"/>
                      <a:gd name="T51" fmla="*/ 16 h 469"/>
                      <a:gd name="T52" fmla="*/ 38 w 143"/>
                      <a:gd name="T53" fmla="*/ 20 h 469"/>
                      <a:gd name="T54" fmla="*/ 38 w 143"/>
                      <a:gd name="T55" fmla="*/ 23 h 469"/>
                      <a:gd name="T56" fmla="*/ 38 w 143"/>
                      <a:gd name="T57" fmla="*/ 52 h 469"/>
                      <a:gd name="T58" fmla="*/ 43 w 143"/>
                      <a:gd name="T59" fmla="*/ 54 h 469"/>
                      <a:gd name="T60" fmla="*/ 43 w 143"/>
                      <a:gd name="T61" fmla="*/ 143 h 469"/>
                      <a:gd name="T62" fmla="*/ 0 w 143"/>
                      <a:gd name="T63" fmla="*/ 143 h 469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43" h="469">
                        <a:moveTo>
                          <a:pt x="0" y="469"/>
                        </a:moveTo>
                        <a:lnTo>
                          <a:pt x="0" y="181"/>
                        </a:lnTo>
                        <a:lnTo>
                          <a:pt x="19" y="172"/>
                        </a:lnTo>
                        <a:lnTo>
                          <a:pt x="19" y="76"/>
                        </a:lnTo>
                        <a:lnTo>
                          <a:pt x="20" y="65"/>
                        </a:lnTo>
                        <a:lnTo>
                          <a:pt x="22" y="52"/>
                        </a:lnTo>
                        <a:lnTo>
                          <a:pt x="25" y="40"/>
                        </a:lnTo>
                        <a:lnTo>
                          <a:pt x="30" y="27"/>
                        </a:lnTo>
                        <a:lnTo>
                          <a:pt x="34" y="22"/>
                        </a:lnTo>
                        <a:lnTo>
                          <a:pt x="38" y="16"/>
                        </a:lnTo>
                        <a:lnTo>
                          <a:pt x="42" y="11"/>
                        </a:lnTo>
                        <a:lnTo>
                          <a:pt x="47" y="7"/>
                        </a:lnTo>
                        <a:lnTo>
                          <a:pt x="53" y="4"/>
                        </a:lnTo>
                        <a:lnTo>
                          <a:pt x="59" y="2"/>
                        </a:lnTo>
                        <a:lnTo>
                          <a:pt x="65" y="0"/>
                        </a:lnTo>
                        <a:lnTo>
                          <a:pt x="73" y="0"/>
                        </a:lnTo>
                        <a:lnTo>
                          <a:pt x="80" y="0"/>
                        </a:lnTo>
                        <a:lnTo>
                          <a:pt x="86" y="2"/>
                        </a:lnTo>
                        <a:lnTo>
                          <a:pt x="93" y="4"/>
                        </a:lnTo>
                        <a:lnTo>
                          <a:pt x="98" y="7"/>
                        </a:lnTo>
                        <a:lnTo>
                          <a:pt x="103" y="10"/>
                        </a:lnTo>
                        <a:lnTo>
                          <a:pt x="107" y="15"/>
                        </a:lnTo>
                        <a:lnTo>
                          <a:pt x="110" y="21"/>
                        </a:lnTo>
                        <a:lnTo>
                          <a:pt x="114" y="26"/>
                        </a:lnTo>
                        <a:lnTo>
                          <a:pt x="119" y="37"/>
                        </a:lnTo>
                        <a:lnTo>
                          <a:pt x="122" y="51"/>
                        </a:lnTo>
                        <a:lnTo>
                          <a:pt x="125" y="64"/>
                        </a:lnTo>
                        <a:lnTo>
                          <a:pt x="126" y="76"/>
                        </a:lnTo>
                        <a:lnTo>
                          <a:pt x="126" y="172"/>
                        </a:lnTo>
                        <a:lnTo>
                          <a:pt x="143" y="178"/>
                        </a:lnTo>
                        <a:lnTo>
                          <a:pt x="143" y="469"/>
                        </a:lnTo>
                        <a:lnTo>
                          <a:pt x="0" y="469"/>
                        </a:lnTo>
                        <a:close/>
                      </a:path>
                    </a:pathLst>
                  </a:custGeom>
                  <a:solidFill>
                    <a:srgbClr val="8C253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9" name="Freeform 597"/>
                  <p:cNvSpPr>
                    <a:spLocks noChangeAspect="1"/>
                  </p:cNvSpPr>
                  <p:nvPr/>
                </p:nvSpPr>
                <p:spPr bwMode="auto">
                  <a:xfrm>
                    <a:off x="4920" y="1475"/>
                    <a:ext cx="14" cy="93"/>
                  </a:xfrm>
                  <a:custGeom>
                    <a:avLst/>
                    <a:gdLst>
                      <a:gd name="T0" fmla="*/ 4 w 46"/>
                      <a:gd name="T1" fmla="*/ 0 h 309"/>
                      <a:gd name="T2" fmla="*/ 0 w 46"/>
                      <a:gd name="T3" fmla="*/ 6 h 309"/>
                      <a:gd name="T4" fmla="*/ 0 w 46"/>
                      <a:gd name="T5" fmla="*/ 93 h 309"/>
                      <a:gd name="T6" fmla="*/ 14 w 46"/>
                      <a:gd name="T7" fmla="*/ 93 h 309"/>
                      <a:gd name="T8" fmla="*/ 14 w 46"/>
                      <a:gd name="T9" fmla="*/ 6 h 309"/>
                      <a:gd name="T10" fmla="*/ 4 w 46"/>
                      <a:gd name="T11" fmla="*/ 0 h 309"/>
                      <a:gd name="T12" fmla="*/ 4 w 46"/>
                      <a:gd name="T13" fmla="*/ 0 h 309"/>
                      <a:gd name="T14" fmla="*/ 0 w 46"/>
                      <a:gd name="T15" fmla="*/ 2 h 309"/>
                      <a:gd name="T16" fmla="*/ 0 w 46"/>
                      <a:gd name="T17" fmla="*/ 6 h 309"/>
                      <a:gd name="T18" fmla="*/ 4 w 46"/>
                      <a:gd name="T19" fmla="*/ 0 h 309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309">
                        <a:moveTo>
                          <a:pt x="13" y="0"/>
                        </a:moveTo>
                        <a:lnTo>
                          <a:pt x="0" y="21"/>
                        </a:lnTo>
                        <a:lnTo>
                          <a:pt x="0" y="309"/>
                        </a:lnTo>
                        <a:lnTo>
                          <a:pt x="46" y="309"/>
                        </a:lnTo>
                        <a:lnTo>
                          <a:pt x="46" y="21"/>
                        </a:lnTo>
                        <a:lnTo>
                          <a:pt x="13" y="0"/>
                        </a:lnTo>
                        <a:lnTo>
                          <a:pt x="0" y="6"/>
                        </a:lnTo>
                        <a:lnTo>
                          <a:pt x="0" y="21"/>
                        </a:lnTo>
                        <a:lnTo>
                          <a:pt x="1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0" name="Freeform 598"/>
                  <p:cNvSpPr>
                    <a:spLocks noChangeAspect="1"/>
                  </p:cNvSpPr>
                  <p:nvPr/>
                </p:nvSpPr>
                <p:spPr bwMode="auto">
                  <a:xfrm>
                    <a:off x="4927" y="1468"/>
                    <a:ext cx="14" cy="14"/>
                  </a:xfrm>
                  <a:custGeom>
                    <a:avLst/>
                    <a:gdLst>
                      <a:gd name="T0" fmla="*/ 14 w 52"/>
                      <a:gd name="T1" fmla="*/ 6 h 51"/>
                      <a:gd name="T2" fmla="*/ 5 w 52"/>
                      <a:gd name="T3" fmla="*/ 0 h 51"/>
                      <a:gd name="T4" fmla="*/ 0 w 52"/>
                      <a:gd name="T5" fmla="*/ 2 h 51"/>
                      <a:gd name="T6" fmla="*/ 5 w 52"/>
                      <a:gd name="T7" fmla="*/ 14 h 51"/>
                      <a:gd name="T8" fmla="*/ 10 w 52"/>
                      <a:gd name="T9" fmla="*/ 12 h 51"/>
                      <a:gd name="T10" fmla="*/ 14 w 52"/>
                      <a:gd name="T11" fmla="*/ 6 h 51"/>
                      <a:gd name="T12" fmla="*/ 10 w 52"/>
                      <a:gd name="T13" fmla="*/ 12 h 51"/>
                      <a:gd name="T14" fmla="*/ 14 w 52"/>
                      <a:gd name="T15" fmla="*/ 10 h 51"/>
                      <a:gd name="T16" fmla="*/ 14 w 52"/>
                      <a:gd name="T17" fmla="*/ 6 h 5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52" h="51">
                        <a:moveTo>
                          <a:pt x="52" y="21"/>
                        </a:moveTo>
                        <a:lnTo>
                          <a:pt x="19" y="0"/>
                        </a:lnTo>
                        <a:lnTo>
                          <a:pt x="0" y="9"/>
                        </a:lnTo>
                        <a:lnTo>
                          <a:pt x="19" y="51"/>
                        </a:lnTo>
                        <a:lnTo>
                          <a:pt x="38" y="42"/>
                        </a:lnTo>
                        <a:lnTo>
                          <a:pt x="52" y="21"/>
                        </a:lnTo>
                        <a:lnTo>
                          <a:pt x="38" y="42"/>
                        </a:lnTo>
                        <a:lnTo>
                          <a:pt x="52" y="36"/>
                        </a:lnTo>
                        <a:lnTo>
                          <a:pt x="52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1" name="Freeform 599"/>
                  <p:cNvSpPr>
                    <a:spLocks noChangeAspect="1"/>
                  </p:cNvSpPr>
                  <p:nvPr/>
                </p:nvSpPr>
                <p:spPr bwMode="auto">
                  <a:xfrm>
                    <a:off x="4927" y="1446"/>
                    <a:ext cx="14" cy="29"/>
                  </a:xfrm>
                  <a:custGeom>
                    <a:avLst/>
                    <a:gdLst>
                      <a:gd name="T0" fmla="*/ 14 w 46"/>
                      <a:gd name="T1" fmla="*/ 0 h 96"/>
                      <a:gd name="T2" fmla="*/ 0 w 46"/>
                      <a:gd name="T3" fmla="*/ 0 h 96"/>
                      <a:gd name="T4" fmla="*/ 0 w 46"/>
                      <a:gd name="T5" fmla="*/ 29 h 96"/>
                      <a:gd name="T6" fmla="*/ 14 w 46"/>
                      <a:gd name="T7" fmla="*/ 29 h 96"/>
                      <a:gd name="T8" fmla="*/ 14 w 46"/>
                      <a:gd name="T9" fmla="*/ 0 h 96"/>
                      <a:gd name="T10" fmla="*/ 14 w 46"/>
                      <a:gd name="T11" fmla="*/ 0 h 96"/>
                      <a:gd name="T12" fmla="*/ 0 w 46"/>
                      <a:gd name="T13" fmla="*/ 0 h 96"/>
                      <a:gd name="T14" fmla="*/ 0 w 46"/>
                      <a:gd name="T15" fmla="*/ 0 h 96"/>
                      <a:gd name="T16" fmla="*/ 0 w 46"/>
                      <a:gd name="T17" fmla="*/ 0 h 96"/>
                      <a:gd name="T18" fmla="*/ 14 w 46"/>
                      <a:gd name="T19" fmla="*/ 0 h 9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96">
                        <a:moveTo>
                          <a:pt x="46" y="0"/>
                        </a:move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46" y="9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4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2" name="Freeform 600"/>
                  <p:cNvSpPr>
                    <a:spLocks noChangeAspect="1"/>
                  </p:cNvSpPr>
                  <p:nvPr/>
                </p:nvSpPr>
                <p:spPr bwMode="auto">
                  <a:xfrm>
                    <a:off x="4927" y="1417"/>
                    <a:ext cx="21" cy="29"/>
                  </a:xfrm>
                  <a:custGeom>
                    <a:avLst/>
                    <a:gdLst>
                      <a:gd name="T0" fmla="*/ 21 w 77"/>
                      <a:gd name="T1" fmla="*/ 0 h 100"/>
                      <a:gd name="T2" fmla="*/ 21 w 77"/>
                      <a:gd name="T3" fmla="*/ 0 h 100"/>
                      <a:gd name="T4" fmla="*/ 18 w 77"/>
                      <a:gd name="T5" fmla="*/ 0 h 100"/>
                      <a:gd name="T6" fmla="*/ 15 w 77"/>
                      <a:gd name="T7" fmla="*/ 1 h 100"/>
                      <a:gd name="T8" fmla="*/ 13 w 77"/>
                      <a:gd name="T9" fmla="*/ 2 h 100"/>
                      <a:gd name="T10" fmla="*/ 10 w 77"/>
                      <a:gd name="T11" fmla="*/ 3 h 100"/>
                      <a:gd name="T12" fmla="*/ 8 w 77"/>
                      <a:gd name="T13" fmla="*/ 5 h 100"/>
                      <a:gd name="T14" fmla="*/ 7 w 77"/>
                      <a:gd name="T15" fmla="*/ 8 h 100"/>
                      <a:gd name="T16" fmla="*/ 5 w 77"/>
                      <a:gd name="T17" fmla="*/ 9 h 100"/>
                      <a:gd name="T18" fmla="*/ 4 w 77"/>
                      <a:gd name="T19" fmla="*/ 12 h 100"/>
                      <a:gd name="T20" fmla="*/ 2 w 77"/>
                      <a:gd name="T21" fmla="*/ 16 h 100"/>
                      <a:gd name="T22" fmla="*/ 1 w 77"/>
                      <a:gd name="T23" fmla="*/ 21 h 100"/>
                      <a:gd name="T24" fmla="*/ 0 w 77"/>
                      <a:gd name="T25" fmla="*/ 25 h 100"/>
                      <a:gd name="T26" fmla="*/ 0 w 77"/>
                      <a:gd name="T27" fmla="*/ 29 h 100"/>
                      <a:gd name="T28" fmla="*/ 13 w 77"/>
                      <a:gd name="T29" fmla="*/ 29 h 100"/>
                      <a:gd name="T30" fmla="*/ 13 w 77"/>
                      <a:gd name="T31" fmla="*/ 27 h 100"/>
                      <a:gd name="T32" fmla="*/ 13 w 77"/>
                      <a:gd name="T33" fmla="*/ 23 h 100"/>
                      <a:gd name="T34" fmla="*/ 14 w 77"/>
                      <a:gd name="T35" fmla="*/ 21 h 100"/>
                      <a:gd name="T36" fmla="*/ 15 w 77"/>
                      <a:gd name="T37" fmla="*/ 18 h 100"/>
                      <a:gd name="T38" fmla="*/ 16 w 77"/>
                      <a:gd name="T39" fmla="*/ 17 h 100"/>
                      <a:gd name="T40" fmla="*/ 16 w 77"/>
                      <a:gd name="T41" fmla="*/ 16 h 100"/>
                      <a:gd name="T42" fmla="*/ 17 w 77"/>
                      <a:gd name="T43" fmla="*/ 15 h 100"/>
                      <a:gd name="T44" fmla="*/ 18 w 77"/>
                      <a:gd name="T45" fmla="*/ 14 h 100"/>
                      <a:gd name="T46" fmla="*/ 18 w 77"/>
                      <a:gd name="T47" fmla="*/ 14 h 100"/>
                      <a:gd name="T48" fmla="*/ 19 w 77"/>
                      <a:gd name="T49" fmla="*/ 14 h 100"/>
                      <a:gd name="T50" fmla="*/ 20 w 77"/>
                      <a:gd name="T51" fmla="*/ 14 h 100"/>
                      <a:gd name="T52" fmla="*/ 21 w 77"/>
                      <a:gd name="T53" fmla="*/ 14 h 100"/>
                      <a:gd name="T54" fmla="*/ 21 w 77"/>
                      <a:gd name="T55" fmla="*/ 14 h 100"/>
                      <a:gd name="T56" fmla="*/ 21 w 77"/>
                      <a:gd name="T57" fmla="*/ 0 h 100"/>
                      <a:gd name="T58" fmla="*/ 21 w 77"/>
                      <a:gd name="T59" fmla="*/ 0 h 100"/>
                      <a:gd name="T60" fmla="*/ 21 w 77"/>
                      <a:gd name="T61" fmla="*/ 0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77" y="0"/>
                        </a:moveTo>
                        <a:lnTo>
                          <a:pt x="77" y="0"/>
                        </a:lnTo>
                        <a:lnTo>
                          <a:pt x="66" y="0"/>
                        </a:lnTo>
                        <a:lnTo>
                          <a:pt x="55" y="4"/>
                        </a:lnTo>
                        <a:lnTo>
                          <a:pt x="46" y="7"/>
                        </a:lnTo>
                        <a:lnTo>
                          <a:pt x="38" y="12"/>
                        </a:lnTo>
                        <a:lnTo>
                          <a:pt x="30" y="18"/>
                        </a:lnTo>
                        <a:lnTo>
                          <a:pt x="24" y="26"/>
                        </a:lnTo>
                        <a:lnTo>
                          <a:pt x="19" y="32"/>
                        </a:lnTo>
                        <a:lnTo>
                          <a:pt x="13" y="41"/>
                        </a:lnTo>
                        <a:lnTo>
                          <a:pt x="7" y="55"/>
                        </a:lnTo>
                        <a:lnTo>
                          <a:pt x="3" y="71"/>
                        </a:lnTo>
                        <a:lnTo>
                          <a:pt x="1" y="87"/>
                        </a:lnTo>
                        <a:lnTo>
                          <a:pt x="0" y="100"/>
                        </a:lnTo>
                        <a:lnTo>
                          <a:pt x="46" y="100"/>
                        </a:lnTo>
                        <a:lnTo>
                          <a:pt x="46" y="92"/>
                        </a:lnTo>
                        <a:lnTo>
                          <a:pt x="48" y="81"/>
                        </a:lnTo>
                        <a:lnTo>
                          <a:pt x="51" y="71"/>
                        </a:lnTo>
                        <a:lnTo>
                          <a:pt x="55" y="61"/>
                        </a:lnTo>
                        <a:lnTo>
                          <a:pt x="58" y="58"/>
                        </a:lnTo>
                        <a:lnTo>
                          <a:pt x="60" y="55"/>
                        </a:lnTo>
                        <a:lnTo>
                          <a:pt x="62" y="52"/>
                        </a:lnTo>
                        <a:lnTo>
                          <a:pt x="65" y="50"/>
                        </a:lnTo>
                        <a:lnTo>
                          <a:pt x="67" y="49"/>
                        </a:lnTo>
                        <a:lnTo>
                          <a:pt x="70" y="48"/>
                        </a:lnTo>
                        <a:lnTo>
                          <a:pt x="72" y="47"/>
                        </a:lnTo>
                        <a:lnTo>
                          <a:pt x="77" y="47"/>
                        </a:lnTo>
                        <a:lnTo>
                          <a:pt x="7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3" name="Freeform 601"/>
                  <p:cNvSpPr>
                    <a:spLocks noChangeAspect="1"/>
                  </p:cNvSpPr>
                  <p:nvPr/>
                </p:nvSpPr>
                <p:spPr bwMode="auto">
                  <a:xfrm>
                    <a:off x="4948" y="1417"/>
                    <a:ext cx="29" cy="29"/>
                  </a:xfrm>
                  <a:custGeom>
                    <a:avLst/>
                    <a:gdLst>
                      <a:gd name="T0" fmla="*/ 29 w 76"/>
                      <a:gd name="T1" fmla="*/ 29 h 100"/>
                      <a:gd name="T2" fmla="*/ 29 w 76"/>
                      <a:gd name="T3" fmla="*/ 29 h 100"/>
                      <a:gd name="T4" fmla="*/ 29 w 76"/>
                      <a:gd name="T5" fmla="*/ 25 h 100"/>
                      <a:gd name="T6" fmla="*/ 28 w 76"/>
                      <a:gd name="T7" fmla="*/ 20 h 100"/>
                      <a:gd name="T8" fmla="*/ 26 w 76"/>
                      <a:gd name="T9" fmla="*/ 16 h 100"/>
                      <a:gd name="T10" fmla="*/ 24 w 76"/>
                      <a:gd name="T11" fmla="*/ 11 h 100"/>
                      <a:gd name="T12" fmla="*/ 22 w 76"/>
                      <a:gd name="T13" fmla="*/ 9 h 100"/>
                      <a:gd name="T14" fmla="*/ 20 w 76"/>
                      <a:gd name="T15" fmla="*/ 7 h 100"/>
                      <a:gd name="T16" fmla="*/ 18 w 76"/>
                      <a:gd name="T17" fmla="*/ 5 h 100"/>
                      <a:gd name="T18" fmla="*/ 15 w 76"/>
                      <a:gd name="T19" fmla="*/ 3 h 100"/>
                      <a:gd name="T20" fmla="*/ 11 w 76"/>
                      <a:gd name="T21" fmla="*/ 2 h 100"/>
                      <a:gd name="T22" fmla="*/ 8 w 76"/>
                      <a:gd name="T23" fmla="*/ 1 h 100"/>
                      <a:gd name="T24" fmla="*/ 4 w 76"/>
                      <a:gd name="T25" fmla="*/ 0 h 100"/>
                      <a:gd name="T26" fmla="*/ 0 w 76"/>
                      <a:gd name="T27" fmla="*/ 0 h 100"/>
                      <a:gd name="T28" fmla="*/ 0 w 76"/>
                      <a:gd name="T29" fmla="*/ 14 h 100"/>
                      <a:gd name="T30" fmla="*/ 2 w 76"/>
                      <a:gd name="T31" fmla="*/ 14 h 100"/>
                      <a:gd name="T32" fmla="*/ 3 w 76"/>
                      <a:gd name="T33" fmla="*/ 14 h 100"/>
                      <a:gd name="T34" fmla="*/ 4 w 76"/>
                      <a:gd name="T35" fmla="*/ 14 h 100"/>
                      <a:gd name="T36" fmla="*/ 5 w 76"/>
                      <a:gd name="T37" fmla="*/ 14 h 100"/>
                      <a:gd name="T38" fmla="*/ 5 w 76"/>
                      <a:gd name="T39" fmla="*/ 15 h 100"/>
                      <a:gd name="T40" fmla="*/ 6 w 76"/>
                      <a:gd name="T41" fmla="*/ 16 h 100"/>
                      <a:gd name="T42" fmla="*/ 7 w 76"/>
                      <a:gd name="T43" fmla="*/ 17 h 100"/>
                      <a:gd name="T44" fmla="*/ 8 w 76"/>
                      <a:gd name="T45" fmla="*/ 17 h 100"/>
                      <a:gd name="T46" fmla="*/ 10 w 76"/>
                      <a:gd name="T47" fmla="*/ 20 h 100"/>
                      <a:gd name="T48" fmla="*/ 11 w 76"/>
                      <a:gd name="T49" fmla="*/ 23 h 100"/>
                      <a:gd name="T50" fmla="*/ 11 w 76"/>
                      <a:gd name="T51" fmla="*/ 26 h 100"/>
                      <a:gd name="T52" fmla="*/ 11 w 76"/>
                      <a:gd name="T53" fmla="*/ 29 h 100"/>
                      <a:gd name="T54" fmla="*/ 11 w 76"/>
                      <a:gd name="T55" fmla="*/ 29 h 100"/>
                      <a:gd name="T56" fmla="*/ 29 w 76"/>
                      <a:gd name="T57" fmla="*/ 29 h 100"/>
                      <a:gd name="T58" fmla="*/ 29 w 76"/>
                      <a:gd name="T59" fmla="*/ 29 h 100"/>
                      <a:gd name="T60" fmla="*/ 29 w 76"/>
                      <a:gd name="T61" fmla="*/ 29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6" h="100">
                        <a:moveTo>
                          <a:pt x="76" y="100"/>
                        </a:moveTo>
                        <a:lnTo>
                          <a:pt x="76" y="100"/>
                        </a:lnTo>
                        <a:lnTo>
                          <a:pt x="75" y="86"/>
                        </a:lnTo>
                        <a:lnTo>
                          <a:pt x="73" y="70"/>
                        </a:lnTo>
                        <a:lnTo>
                          <a:pt x="69" y="54"/>
                        </a:lnTo>
                        <a:lnTo>
                          <a:pt x="63" y="39"/>
                        </a:lnTo>
                        <a:lnTo>
                          <a:pt x="57" y="31"/>
                        </a:lnTo>
                        <a:lnTo>
                          <a:pt x="52" y="24"/>
                        </a:lnTo>
                        <a:lnTo>
                          <a:pt x="46" y="17"/>
                        </a:lnTo>
                        <a:lnTo>
                          <a:pt x="39" y="12"/>
                        </a:lnTo>
                        <a:lnTo>
                          <a:pt x="29" y="7"/>
                        </a:lnTo>
                        <a:lnTo>
                          <a:pt x="21" y="2"/>
                        </a:lnTo>
                        <a:lnTo>
                          <a:pt x="10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4" y="47"/>
                        </a:lnTo>
                        <a:lnTo>
                          <a:pt x="7" y="48"/>
                        </a:lnTo>
                        <a:lnTo>
                          <a:pt x="10" y="49"/>
                        </a:lnTo>
                        <a:lnTo>
                          <a:pt x="12" y="50"/>
                        </a:lnTo>
                        <a:lnTo>
                          <a:pt x="14" y="52"/>
                        </a:lnTo>
                        <a:lnTo>
                          <a:pt x="16" y="54"/>
                        </a:lnTo>
                        <a:lnTo>
                          <a:pt x="19" y="57"/>
                        </a:lnTo>
                        <a:lnTo>
                          <a:pt x="21" y="59"/>
                        </a:lnTo>
                        <a:lnTo>
                          <a:pt x="25" y="70"/>
                        </a:lnTo>
                        <a:lnTo>
                          <a:pt x="28" y="79"/>
                        </a:lnTo>
                        <a:lnTo>
                          <a:pt x="29" y="90"/>
                        </a:lnTo>
                        <a:lnTo>
                          <a:pt x="30" y="100"/>
                        </a:lnTo>
                        <a:lnTo>
                          <a:pt x="76" y="10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4" name="Freeform 602"/>
                  <p:cNvSpPr>
                    <a:spLocks noChangeAspect="1"/>
                  </p:cNvSpPr>
                  <p:nvPr/>
                </p:nvSpPr>
                <p:spPr bwMode="auto">
                  <a:xfrm>
                    <a:off x="4963" y="1446"/>
                    <a:ext cx="14" cy="36"/>
                  </a:xfrm>
                  <a:custGeom>
                    <a:avLst/>
                    <a:gdLst>
                      <a:gd name="T0" fmla="*/ 4 w 46"/>
                      <a:gd name="T1" fmla="*/ 36 h 117"/>
                      <a:gd name="T2" fmla="*/ 14 w 46"/>
                      <a:gd name="T3" fmla="*/ 30 h 117"/>
                      <a:gd name="T4" fmla="*/ 14 w 46"/>
                      <a:gd name="T5" fmla="*/ 0 h 117"/>
                      <a:gd name="T6" fmla="*/ 0 w 46"/>
                      <a:gd name="T7" fmla="*/ 0 h 117"/>
                      <a:gd name="T8" fmla="*/ 0 w 46"/>
                      <a:gd name="T9" fmla="*/ 30 h 117"/>
                      <a:gd name="T10" fmla="*/ 4 w 46"/>
                      <a:gd name="T11" fmla="*/ 36 h 117"/>
                      <a:gd name="T12" fmla="*/ 0 w 46"/>
                      <a:gd name="T13" fmla="*/ 30 h 117"/>
                      <a:gd name="T14" fmla="*/ 0 w 46"/>
                      <a:gd name="T15" fmla="*/ 34 h 117"/>
                      <a:gd name="T16" fmla="*/ 4 w 46"/>
                      <a:gd name="T17" fmla="*/ 36 h 117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6" h="117">
                        <a:moveTo>
                          <a:pt x="14" y="117"/>
                        </a:moveTo>
                        <a:lnTo>
                          <a:pt x="46" y="9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14" y="117"/>
                        </a:lnTo>
                        <a:lnTo>
                          <a:pt x="0" y="96"/>
                        </a:lnTo>
                        <a:lnTo>
                          <a:pt x="0" y="112"/>
                        </a:lnTo>
                        <a:lnTo>
                          <a:pt x="14" y="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5" name="Freeform 603"/>
                  <p:cNvSpPr>
                    <a:spLocks noChangeAspect="1"/>
                  </p:cNvSpPr>
                  <p:nvPr/>
                </p:nvSpPr>
                <p:spPr bwMode="auto">
                  <a:xfrm>
                    <a:off x="4963" y="1468"/>
                    <a:ext cx="14" cy="14"/>
                  </a:xfrm>
                  <a:custGeom>
                    <a:avLst/>
                    <a:gdLst>
                      <a:gd name="T0" fmla="*/ 14 w 49"/>
                      <a:gd name="T1" fmla="*/ 8 h 51"/>
                      <a:gd name="T2" fmla="*/ 10 w 49"/>
                      <a:gd name="T3" fmla="*/ 2 h 51"/>
                      <a:gd name="T4" fmla="*/ 5 w 49"/>
                      <a:gd name="T5" fmla="*/ 0 h 51"/>
                      <a:gd name="T6" fmla="*/ 0 w 49"/>
                      <a:gd name="T7" fmla="*/ 12 h 51"/>
                      <a:gd name="T8" fmla="*/ 5 w 49"/>
                      <a:gd name="T9" fmla="*/ 14 h 51"/>
                      <a:gd name="T10" fmla="*/ 14 w 49"/>
                      <a:gd name="T11" fmla="*/ 8 h 51"/>
                      <a:gd name="T12" fmla="*/ 14 w 49"/>
                      <a:gd name="T13" fmla="*/ 8 h 51"/>
                      <a:gd name="T14" fmla="*/ 14 w 49"/>
                      <a:gd name="T15" fmla="*/ 4 h 51"/>
                      <a:gd name="T16" fmla="*/ 10 w 49"/>
                      <a:gd name="T17" fmla="*/ 2 h 51"/>
                      <a:gd name="T18" fmla="*/ 14 w 49"/>
                      <a:gd name="T19" fmla="*/ 8 h 5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9" h="51">
                        <a:moveTo>
                          <a:pt x="49" y="28"/>
                        </a:moveTo>
                        <a:lnTo>
                          <a:pt x="35" y="7"/>
                        </a:lnTo>
                        <a:lnTo>
                          <a:pt x="18" y="0"/>
                        </a:lnTo>
                        <a:lnTo>
                          <a:pt x="0" y="43"/>
                        </a:lnTo>
                        <a:lnTo>
                          <a:pt x="18" y="51"/>
                        </a:lnTo>
                        <a:lnTo>
                          <a:pt x="49" y="28"/>
                        </a:lnTo>
                        <a:lnTo>
                          <a:pt x="49" y="13"/>
                        </a:lnTo>
                        <a:lnTo>
                          <a:pt x="35" y="7"/>
                        </a:lnTo>
                        <a:lnTo>
                          <a:pt x="49" y="2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6" name="Freeform 604"/>
                  <p:cNvSpPr>
                    <a:spLocks noChangeAspect="1"/>
                  </p:cNvSpPr>
                  <p:nvPr/>
                </p:nvSpPr>
                <p:spPr bwMode="auto">
                  <a:xfrm>
                    <a:off x="4963" y="1475"/>
                    <a:ext cx="14" cy="100"/>
                  </a:xfrm>
                  <a:custGeom>
                    <a:avLst/>
                    <a:gdLst>
                      <a:gd name="T0" fmla="*/ 7 w 46"/>
                      <a:gd name="T1" fmla="*/ 100 h 314"/>
                      <a:gd name="T2" fmla="*/ 14 w 46"/>
                      <a:gd name="T3" fmla="*/ 93 h 314"/>
                      <a:gd name="T4" fmla="*/ 14 w 46"/>
                      <a:gd name="T5" fmla="*/ 0 h 314"/>
                      <a:gd name="T6" fmla="*/ 0 w 46"/>
                      <a:gd name="T7" fmla="*/ 0 h 314"/>
                      <a:gd name="T8" fmla="*/ 0 w 46"/>
                      <a:gd name="T9" fmla="*/ 93 h 314"/>
                      <a:gd name="T10" fmla="*/ 7 w 46"/>
                      <a:gd name="T11" fmla="*/ 100 h 314"/>
                      <a:gd name="T12" fmla="*/ 7 w 46"/>
                      <a:gd name="T13" fmla="*/ 100 h 314"/>
                      <a:gd name="T14" fmla="*/ 14 w 46"/>
                      <a:gd name="T15" fmla="*/ 100 h 314"/>
                      <a:gd name="T16" fmla="*/ 14 w 46"/>
                      <a:gd name="T17" fmla="*/ 93 h 314"/>
                      <a:gd name="T18" fmla="*/ 7 w 46"/>
                      <a:gd name="T19" fmla="*/ 100 h 314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314">
                        <a:moveTo>
                          <a:pt x="23" y="314"/>
                        </a:moveTo>
                        <a:lnTo>
                          <a:pt x="46" y="29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3" y="314"/>
                        </a:lnTo>
                        <a:lnTo>
                          <a:pt x="46" y="314"/>
                        </a:lnTo>
                        <a:lnTo>
                          <a:pt x="46" y="291"/>
                        </a:lnTo>
                        <a:lnTo>
                          <a:pt x="23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7" name="Freeform 605"/>
                  <p:cNvSpPr>
                    <a:spLocks noChangeAspect="1"/>
                  </p:cNvSpPr>
                  <p:nvPr/>
                </p:nvSpPr>
                <p:spPr bwMode="auto">
                  <a:xfrm>
                    <a:off x="4920" y="1561"/>
                    <a:ext cx="50" cy="14"/>
                  </a:xfrm>
                  <a:custGeom>
                    <a:avLst/>
                    <a:gdLst>
                      <a:gd name="T0" fmla="*/ 0 w 166"/>
                      <a:gd name="T1" fmla="*/ 7 h 46"/>
                      <a:gd name="T2" fmla="*/ 7 w 166"/>
                      <a:gd name="T3" fmla="*/ 14 h 46"/>
                      <a:gd name="T4" fmla="*/ 50 w 166"/>
                      <a:gd name="T5" fmla="*/ 14 h 46"/>
                      <a:gd name="T6" fmla="*/ 50 w 166"/>
                      <a:gd name="T7" fmla="*/ 0 h 46"/>
                      <a:gd name="T8" fmla="*/ 7 w 166"/>
                      <a:gd name="T9" fmla="*/ 0 h 46"/>
                      <a:gd name="T10" fmla="*/ 0 w 166"/>
                      <a:gd name="T11" fmla="*/ 7 h 46"/>
                      <a:gd name="T12" fmla="*/ 0 w 166"/>
                      <a:gd name="T13" fmla="*/ 7 h 46"/>
                      <a:gd name="T14" fmla="*/ 0 w 166"/>
                      <a:gd name="T15" fmla="*/ 14 h 46"/>
                      <a:gd name="T16" fmla="*/ 7 w 166"/>
                      <a:gd name="T17" fmla="*/ 14 h 46"/>
                      <a:gd name="T18" fmla="*/ 0 w 166"/>
                      <a:gd name="T19" fmla="*/ 7 h 4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66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166" y="46"/>
                        </a:lnTo>
                        <a:lnTo>
                          <a:pt x="166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0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8" name="Freeform 606"/>
                  <p:cNvSpPr>
                    <a:spLocks noChangeAspect="1"/>
                  </p:cNvSpPr>
                  <p:nvPr/>
                </p:nvSpPr>
                <p:spPr bwMode="auto">
                  <a:xfrm>
                    <a:off x="696" y="1425"/>
                    <a:ext cx="43" cy="143"/>
                  </a:xfrm>
                  <a:custGeom>
                    <a:avLst/>
                    <a:gdLst>
                      <a:gd name="T0" fmla="*/ 43 w 143"/>
                      <a:gd name="T1" fmla="*/ 143 h 469"/>
                      <a:gd name="T2" fmla="*/ 43 w 143"/>
                      <a:gd name="T3" fmla="*/ 55 h 469"/>
                      <a:gd name="T4" fmla="*/ 38 w 143"/>
                      <a:gd name="T5" fmla="*/ 52 h 469"/>
                      <a:gd name="T6" fmla="*/ 38 w 143"/>
                      <a:gd name="T7" fmla="*/ 23 h 469"/>
                      <a:gd name="T8" fmla="*/ 38 w 143"/>
                      <a:gd name="T9" fmla="*/ 20 h 469"/>
                      <a:gd name="T10" fmla="*/ 37 w 143"/>
                      <a:gd name="T11" fmla="*/ 16 h 469"/>
                      <a:gd name="T12" fmla="*/ 36 w 143"/>
                      <a:gd name="T13" fmla="*/ 12 h 469"/>
                      <a:gd name="T14" fmla="*/ 34 w 143"/>
                      <a:gd name="T15" fmla="*/ 8 h 469"/>
                      <a:gd name="T16" fmla="*/ 33 w 143"/>
                      <a:gd name="T17" fmla="*/ 7 h 469"/>
                      <a:gd name="T18" fmla="*/ 32 w 143"/>
                      <a:gd name="T19" fmla="*/ 5 h 469"/>
                      <a:gd name="T20" fmla="*/ 31 w 143"/>
                      <a:gd name="T21" fmla="*/ 3 h 469"/>
                      <a:gd name="T22" fmla="*/ 29 w 143"/>
                      <a:gd name="T23" fmla="*/ 2 h 469"/>
                      <a:gd name="T24" fmla="*/ 28 w 143"/>
                      <a:gd name="T25" fmla="*/ 1 h 469"/>
                      <a:gd name="T26" fmla="*/ 26 w 143"/>
                      <a:gd name="T27" fmla="*/ 1 h 469"/>
                      <a:gd name="T28" fmla="*/ 24 w 143"/>
                      <a:gd name="T29" fmla="*/ 0 h 469"/>
                      <a:gd name="T30" fmla="*/ 22 w 143"/>
                      <a:gd name="T31" fmla="*/ 0 h 469"/>
                      <a:gd name="T32" fmla="*/ 20 w 143"/>
                      <a:gd name="T33" fmla="*/ 0 h 469"/>
                      <a:gd name="T34" fmla="*/ 17 w 143"/>
                      <a:gd name="T35" fmla="*/ 1 h 469"/>
                      <a:gd name="T36" fmla="*/ 16 w 143"/>
                      <a:gd name="T37" fmla="*/ 1 h 469"/>
                      <a:gd name="T38" fmla="*/ 14 w 143"/>
                      <a:gd name="T39" fmla="*/ 2 h 469"/>
                      <a:gd name="T40" fmla="*/ 13 w 143"/>
                      <a:gd name="T41" fmla="*/ 3 h 469"/>
                      <a:gd name="T42" fmla="*/ 11 w 143"/>
                      <a:gd name="T43" fmla="*/ 5 h 469"/>
                      <a:gd name="T44" fmla="*/ 10 w 143"/>
                      <a:gd name="T45" fmla="*/ 6 h 469"/>
                      <a:gd name="T46" fmla="*/ 9 w 143"/>
                      <a:gd name="T47" fmla="*/ 8 h 469"/>
                      <a:gd name="T48" fmla="*/ 8 w 143"/>
                      <a:gd name="T49" fmla="*/ 11 h 469"/>
                      <a:gd name="T50" fmla="*/ 6 w 143"/>
                      <a:gd name="T51" fmla="*/ 16 h 469"/>
                      <a:gd name="T52" fmla="*/ 6 w 143"/>
                      <a:gd name="T53" fmla="*/ 20 h 469"/>
                      <a:gd name="T54" fmla="*/ 6 w 143"/>
                      <a:gd name="T55" fmla="*/ 23 h 469"/>
                      <a:gd name="T56" fmla="*/ 6 w 143"/>
                      <a:gd name="T57" fmla="*/ 52 h 469"/>
                      <a:gd name="T58" fmla="*/ 0 w 143"/>
                      <a:gd name="T59" fmla="*/ 54 h 469"/>
                      <a:gd name="T60" fmla="*/ 0 w 143"/>
                      <a:gd name="T61" fmla="*/ 143 h 469"/>
                      <a:gd name="T62" fmla="*/ 43 w 143"/>
                      <a:gd name="T63" fmla="*/ 143 h 469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43" h="469">
                        <a:moveTo>
                          <a:pt x="143" y="469"/>
                        </a:moveTo>
                        <a:lnTo>
                          <a:pt x="143" y="181"/>
                        </a:lnTo>
                        <a:lnTo>
                          <a:pt x="127" y="172"/>
                        </a:lnTo>
                        <a:lnTo>
                          <a:pt x="127" y="76"/>
                        </a:lnTo>
                        <a:lnTo>
                          <a:pt x="126" y="65"/>
                        </a:lnTo>
                        <a:lnTo>
                          <a:pt x="123" y="52"/>
                        </a:lnTo>
                        <a:lnTo>
                          <a:pt x="120" y="40"/>
                        </a:lnTo>
                        <a:lnTo>
                          <a:pt x="114" y="27"/>
                        </a:lnTo>
                        <a:lnTo>
                          <a:pt x="111" y="22"/>
                        </a:lnTo>
                        <a:lnTo>
                          <a:pt x="108" y="16"/>
                        </a:lnTo>
                        <a:lnTo>
                          <a:pt x="102" y="11"/>
                        </a:lnTo>
                        <a:lnTo>
                          <a:pt x="98" y="7"/>
                        </a:lnTo>
                        <a:lnTo>
                          <a:pt x="93" y="4"/>
                        </a:lnTo>
                        <a:lnTo>
                          <a:pt x="87" y="2"/>
                        </a:lnTo>
                        <a:lnTo>
                          <a:pt x="80" y="0"/>
                        </a:lnTo>
                        <a:lnTo>
                          <a:pt x="73" y="0"/>
                        </a:lnTo>
                        <a:lnTo>
                          <a:pt x="66" y="0"/>
                        </a:lnTo>
                        <a:lnTo>
                          <a:pt x="58" y="2"/>
                        </a:lnTo>
                        <a:lnTo>
                          <a:pt x="53" y="4"/>
                        </a:lnTo>
                        <a:lnTo>
                          <a:pt x="47" y="7"/>
                        </a:lnTo>
                        <a:lnTo>
                          <a:pt x="42" y="10"/>
                        </a:lnTo>
                        <a:lnTo>
                          <a:pt x="38" y="15"/>
                        </a:lnTo>
                        <a:lnTo>
                          <a:pt x="34" y="21"/>
                        </a:lnTo>
                        <a:lnTo>
                          <a:pt x="31" y="26"/>
                        </a:lnTo>
                        <a:lnTo>
                          <a:pt x="26" y="37"/>
                        </a:lnTo>
                        <a:lnTo>
                          <a:pt x="21" y="51"/>
                        </a:lnTo>
                        <a:lnTo>
                          <a:pt x="20" y="64"/>
                        </a:lnTo>
                        <a:lnTo>
                          <a:pt x="19" y="76"/>
                        </a:lnTo>
                        <a:lnTo>
                          <a:pt x="19" y="172"/>
                        </a:lnTo>
                        <a:lnTo>
                          <a:pt x="0" y="178"/>
                        </a:lnTo>
                        <a:lnTo>
                          <a:pt x="0" y="469"/>
                        </a:lnTo>
                        <a:lnTo>
                          <a:pt x="143" y="469"/>
                        </a:lnTo>
                        <a:close/>
                      </a:path>
                    </a:pathLst>
                  </a:custGeom>
                  <a:solidFill>
                    <a:srgbClr val="8C253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9" name="Freeform 607"/>
                  <p:cNvSpPr>
                    <a:spLocks noChangeAspect="1"/>
                  </p:cNvSpPr>
                  <p:nvPr/>
                </p:nvSpPr>
                <p:spPr bwMode="auto">
                  <a:xfrm>
                    <a:off x="732" y="1475"/>
                    <a:ext cx="14" cy="93"/>
                  </a:xfrm>
                  <a:custGeom>
                    <a:avLst/>
                    <a:gdLst>
                      <a:gd name="T0" fmla="*/ 10 w 47"/>
                      <a:gd name="T1" fmla="*/ 0 h 309"/>
                      <a:gd name="T2" fmla="*/ 0 w 47"/>
                      <a:gd name="T3" fmla="*/ 6 h 309"/>
                      <a:gd name="T4" fmla="*/ 0 w 47"/>
                      <a:gd name="T5" fmla="*/ 93 h 309"/>
                      <a:gd name="T6" fmla="*/ 14 w 47"/>
                      <a:gd name="T7" fmla="*/ 93 h 309"/>
                      <a:gd name="T8" fmla="*/ 14 w 47"/>
                      <a:gd name="T9" fmla="*/ 6 h 309"/>
                      <a:gd name="T10" fmla="*/ 10 w 47"/>
                      <a:gd name="T11" fmla="*/ 0 h 309"/>
                      <a:gd name="T12" fmla="*/ 14 w 47"/>
                      <a:gd name="T13" fmla="*/ 6 h 309"/>
                      <a:gd name="T14" fmla="*/ 14 w 47"/>
                      <a:gd name="T15" fmla="*/ 2 h 309"/>
                      <a:gd name="T16" fmla="*/ 10 w 47"/>
                      <a:gd name="T17" fmla="*/ 0 h 309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7" h="309">
                        <a:moveTo>
                          <a:pt x="34" y="0"/>
                        </a:moveTo>
                        <a:lnTo>
                          <a:pt x="0" y="21"/>
                        </a:lnTo>
                        <a:lnTo>
                          <a:pt x="0" y="309"/>
                        </a:lnTo>
                        <a:lnTo>
                          <a:pt x="47" y="309"/>
                        </a:lnTo>
                        <a:lnTo>
                          <a:pt x="47" y="21"/>
                        </a:lnTo>
                        <a:lnTo>
                          <a:pt x="34" y="0"/>
                        </a:lnTo>
                        <a:lnTo>
                          <a:pt x="47" y="21"/>
                        </a:lnTo>
                        <a:lnTo>
                          <a:pt x="47" y="6"/>
                        </a:lnTo>
                        <a:lnTo>
                          <a:pt x="3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0" name="Freeform 608"/>
                  <p:cNvSpPr>
                    <a:spLocks noChangeAspect="1"/>
                  </p:cNvSpPr>
                  <p:nvPr/>
                </p:nvSpPr>
                <p:spPr bwMode="auto">
                  <a:xfrm>
                    <a:off x="732" y="1468"/>
                    <a:ext cx="14" cy="14"/>
                  </a:xfrm>
                  <a:custGeom>
                    <a:avLst/>
                    <a:gdLst>
                      <a:gd name="T0" fmla="*/ 0 w 51"/>
                      <a:gd name="T1" fmla="*/ 6 h 51"/>
                      <a:gd name="T2" fmla="*/ 4 w 51"/>
                      <a:gd name="T3" fmla="*/ 11 h 51"/>
                      <a:gd name="T4" fmla="*/ 8 w 51"/>
                      <a:gd name="T5" fmla="*/ 14 h 51"/>
                      <a:gd name="T6" fmla="*/ 14 w 51"/>
                      <a:gd name="T7" fmla="*/ 2 h 51"/>
                      <a:gd name="T8" fmla="*/ 9 w 51"/>
                      <a:gd name="T9" fmla="*/ 0 h 51"/>
                      <a:gd name="T10" fmla="*/ 0 w 51"/>
                      <a:gd name="T11" fmla="*/ 6 h 51"/>
                      <a:gd name="T12" fmla="*/ 0 w 51"/>
                      <a:gd name="T13" fmla="*/ 6 h 51"/>
                      <a:gd name="T14" fmla="*/ 0 w 51"/>
                      <a:gd name="T15" fmla="*/ 10 h 51"/>
                      <a:gd name="T16" fmla="*/ 4 w 51"/>
                      <a:gd name="T17" fmla="*/ 11 h 51"/>
                      <a:gd name="T18" fmla="*/ 0 w 51"/>
                      <a:gd name="T19" fmla="*/ 6 h 5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51" h="51">
                        <a:moveTo>
                          <a:pt x="0" y="21"/>
                        </a:moveTo>
                        <a:lnTo>
                          <a:pt x="13" y="41"/>
                        </a:lnTo>
                        <a:lnTo>
                          <a:pt x="30" y="51"/>
                        </a:lnTo>
                        <a:lnTo>
                          <a:pt x="51" y="9"/>
                        </a:lnTo>
                        <a:lnTo>
                          <a:pt x="34" y="0"/>
                        </a:lnTo>
                        <a:lnTo>
                          <a:pt x="0" y="21"/>
                        </a:lnTo>
                        <a:lnTo>
                          <a:pt x="0" y="35"/>
                        </a:lnTo>
                        <a:lnTo>
                          <a:pt x="13" y="41"/>
                        </a:lnTo>
                        <a:lnTo>
                          <a:pt x="0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1" name="Freeform 609"/>
                  <p:cNvSpPr>
                    <a:spLocks noChangeAspect="1"/>
                  </p:cNvSpPr>
                  <p:nvPr/>
                </p:nvSpPr>
                <p:spPr bwMode="auto">
                  <a:xfrm>
                    <a:off x="732" y="1446"/>
                    <a:ext cx="7" cy="29"/>
                  </a:xfrm>
                  <a:custGeom>
                    <a:avLst/>
                    <a:gdLst>
                      <a:gd name="T0" fmla="*/ 7 w 47"/>
                      <a:gd name="T1" fmla="*/ 0 h 96"/>
                      <a:gd name="T2" fmla="*/ 0 w 47"/>
                      <a:gd name="T3" fmla="*/ 0 h 96"/>
                      <a:gd name="T4" fmla="*/ 0 w 47"/>
                      <a:gd name="T5" fmla="*/ 29 h 96"/>
                      <a:gd name="T6" fmla="*/ 7 w 47"/>
                      <a:gd name="T7" fmla="*/ 29 h 96"/>
                      <a:gd name="T8" fmla="*/ 7 w 47"/>
                      <a:gd name="T9" fmla="*/ 0 h 96"/>
                      <a:gd name="T10" fmla="*/ 7 w 47"/>
                      <a:gd name="T11" fmla="*/ 0 h 96"/>
                      <a:gd name="T12" fmla="*/ 0 w 47"/>
                      <a:gd name="T13" fmla="*/ 0 h 96"/>
                      <a:gd name="T14" fmla="*/ 0 w 47"/>
                      <a:gd name="T15" fmla="*/ 0 h 96"/>
                      <a:gd name="T16" fmla="*/ 0 w 47"/>
                      <a:gd name="T17" fmla="*/ 0 h 96"/>
                      <a:gd name="T18" fmla="*/ 7 w 47"/>
                      <a:gd name="T19" fmla="*/ 0 h 9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" h="96">
                        <a:moveTo>
                          <a:pt x="47" y="0"/>
                        </a:move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47" y="9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4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2" name="Freeform 610"/>
                  <p:cNvSpPr>
                    <a:spLocks noChangeAspect="1"/>
                  </p:cNvSpPr>
                  <p:nvPr/>
                </p:nvSpPr>
                <p:spPr bwMode="auto">
                  <a:xfrm>
                    <a:off x="718" y="1417"/>
                    <a:ext cx="21" cy="29"/>
                  </a:xfrm>
                  <a:custGeom>
                    <a:avLst/>
                    <a:gdLst>
                      <a:gd name="T0" fmla="*/ 0 w 77"/>
                      <a:gd name="T1" fmla="*/ 14 h 100"/>
                      <a:gd name="T2" fmla="*/ 0 w 77"/>
                      <a:gd name="T3" fmla="*/ 14 h 100"/>
                      <a:gd name="T4" fmla="*/ 1 w 77"/>
                      <a:gd name="T5" fmla="*/ 14 h 100"/>
                      <a:gd name="T6" fmla="*/ 2 w 77"/>
                      <a:gd name="T7" fmla="*/ 14 h 100"/>
                      <a:gd name="T8" fmla="*/ 2 w 77"/>
                      <a:gd name="T9" fmla="*/ 14 h 100"/>
                      <a:gd name="T10" fmla="*/ 3 w 77"/>
                      <a:gd name="T11" fmla="*/ 14 h 100"/>
                      <a:gd name="T12" fmla="*/ 4 w 77"/>
                      <a:gd name="T13" fmla="*/ 15 h 100"/>
                      <a:gd name="T14" fmla="*/ 5 w 77"/>
                      <a:gd name="T15" fmla="*/ 16 h 100"/>
                      <a:gd name="T16" fmla="*/ 5 w 77"/>
                      <a:gd name="T17" fmla="*/ 17 h 100"/>
                      <a:gd name="T18" fmla="*/ 6 w 77"/>
                      <a:gd name="T19" fmla="*/ 18 h 100"/>
                      <a:gd name="T20" fmla="*/ 7 w 77"/>
                      <a:gd name="T21" fmla="*/ 21 h 100"/>
                      <a:gd name="T22" fmla="*/ 8 w 77"/>
                      <a:gd name="T23" fmla="*/ 23 h 100"/>
                      <a:gd name="T24" fmla="*/ 8 w 77"/>
                      <a:gd name="T25" fmla="*/ 27 h 100"/>
                      <a:gd name="T26" fmla="*/ 8 w 77"/>
                      <a:gd name="T27" fmla="*/ 29 h 100"/>
                      <a:gd name="T28" fmla="*/ 21 w 77"/>
                      <a:gd name="T29" fmla="*/ 29 h 100"/>
                      <a:gd name="T30" fmla="*/ 21 w 77"/>
                      <a:gd name="T31" fmla="*/ 25 h 100"/>
                      <a:gd name="T32" fmla="*/ 20 w 77"/>
                      <a:gd name="T33" fmla="*/ 21 h 100"/>
                      <a:gd name="T34" fmla="*/ 19 w 77"/>
                      <a:gd name="T35" fmla="*/ 16 h 100"/>
                      <a:gd name="T36" fmla="*/ 17 w 77"/>
                      <a:gd name="T37" fmla="*/ 12 h 100"/>
                      <a:gd name="T38" fmla="*/ 16 w 77"/>
                      <a:gd name="T39" fmla="*/ 9 h 100"/>
                      <a:gd name="T40" fmla="*/ 14 w 77"/>
                      <a:gd name="T41" fmla="*/ 8 h 100"/>
                      <a:gd name="T42" fmla="*/ 13 w 77"/>
                      <a:gd name="T43" fmla="*/ 5 h 100"/>
                      <a:gd name="T44" fmla="*/ 11 w 77"/>
                      <a:gd name="T45" fmla="*/ 3 h 100"/>
                      <a:gd name="T46" fmla="*/ 8 w 77"/>
                      <a:gd name="T47" fmla="*/ 2 h 100"/>
                      <a:gd name="T48" fmla="*/ 6 w 77"/>
                      <a:gd name="T49" fmla="*/ 1 h 100"/>
                      <a:gd name="T50" fmla="*/ 3 w 77"/>
                      <a:gd name="T51" fmla="*/ 0 h 100"/>
                      <a:gd name="T52" fmla="*/ 0 w 77"/>
                      <a:gd name="T53" fmla="*/ 0 h 100"/>
                      <a:gd name="T54" fmla="*/ 0 w 77"/>
                      <a:gd name="T55" fmla="*/ 0 h 100"/>
                      <a:gd name="T56" fmla="*/ 0 w 77"/>
                      <a:gd name="T57" fmla="*/ 14 h 100"/>
                      <a:gd name="T58" fmla="*/ 0 w 77"/>
                      <a:gd name="T59" fmla="*/ 14 h 100"/>
                      <a:gd name="T60" fmla="*/ 0 w 77"/>
                      <a:gd name="T61" fmla="*/ 14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0" y="47"/>
                        </a:moveTo>
                        <a:lnTo>
                          <a:pt x="0" y="47"/>
                        </a:lnTo>
                        <a:lnTo>
                          <a:pt x="3" y="47"/>
                        </a:lnTo>
                        <a:lnTo>
                          <a:pt x="6" y="48"/>
                        </a:lnTo>
                        <a:lnTo>
                          <a:pt x="9" y="49"/>
                        </a:lnTo>
                        <a:lnTo>
                          <a:pt x="11" y="50"/>
                        </a:lnTo>
                        <a:lnTo>
                          <a:pt x="14" y="52"/>
                        </a:lnTo>
                        <a:lnTo>
                          <a:pt x="17" y="55"/>
                        </a:lnTo>
                        <a:lnTo>
                          <a:pt x="19" y="58"/>
                        </a:lnTo>
                        <a:lnTo>
                          <a:pt x="21" y="61"/>
                        </a:lnTo>
                        <a:lnTo>
                          <a:pt x="25" y="71"/>
                        </a:lnTo>
                        <a:lnTo>
                          <a:pt x="28" y="81"/>
                        </a:lnTo>
                        <a:lnTo>
                          <a:pt x="29" y="92"/>
                        </a:lnTo>
                        <a:lnTo>
                          <a:pt x="30" y="100"/>
                        </a:lnTo>
                        <a:lnTo>
                          <a:pt x="77" y="100"/>
                        </a:lnTo>
                        <a:lnTo>
                          <a:pt x="76" y="87"/>
                        </a:lnTo>
                        <a:lnTo>
                          <a:pt x="74" y="71"/>
                        </a:lnTo>
                        <a:lnTo>
                          <a:pt x="68" y="55"/>
                        </a:lnTo>
                        <a:lnTo>
                          <a:pt x="62" y="40"/>
                        </a:lnTo>
                        <a:lnTo>
                          <a:pt x="58" y="32"/>
                        </a:lnTo>
                        <a:lnTo>
                          <a:pt x="53" y="26"/>
                        </a:lnTo>
                        <a:lnTo>
                          <a:pt x="46" y="18"/>
                        </a:lnTo>
                        <a:lnTo>
                          <a:pt x="39" y="12"/>
                        </a:lnTo>
                        <a:lnTo>
                          <a:pt x="30" y="7"/>
                        </a:lnTo>
                        <a:lnTo>
                          <a:pt x="21" y="4"/>
                        </a:lnTo>
                        <a:lnTo>
                          <a:pt x="10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3" name="Freeform 611"/>
                  <p:cNvSpPr>
                    <a:spLocks noChangeAspect="1"/>
                  </p:cNvSpPr>
                  <p:nvPr/>
                </p:nvSpPr>
                <p:spPr bwMode="auto">
                  <a:xfrm>
                    <a:off x="696" y="1417"/>
                    <a:ext cx="21" cy="29"/>
                  </a:xfrm>
                  <a:custGeom>
                    <a:avLst/>
                    <a:gdLst>
                      <a:gd name="T0" fmla="*/ 13 w 77"/>
                      <a:gd name="T1" fmla="*/ 29 h 100"/>
                      <a:gd name="T2" fmla="*/ 13 w 77"/>
                      <a:gd name="T3" fmla="*/ 29 h 100"/>
                      <a:gd name="T4" fmla="*/ 13 w 77"/>
                      <a:gd name="T5" fmla="*/ 26 h 100"/>
                      <a:gd name="T6" fmla="*/ 13 w 77"/>
                      <a:gd name="T7" fmla="*/ 23 h 100"/>
                      <a:gd name="T8" fmla="*/ 14 w 77"/>
                      <a:gd name="T9" fmla="*/ 20 h 100"/>
                      <a:gd name="T10" fmla="*/ 15 w 77"/>
                      <a:gd name="T11" fmla="*/ 17 h 100"/>
                      <a:gd name="T12" fmla="*/ 16 w 77"/>
                      <a:gd name="T13" fmla="*/ 17 h 100"/>
                      <a:gd name="T14" fmla="*/ 16 w 77"/>
                      <a:gd name="T15" fmla="*/ 16 h 100"/>
                      <a:gd name="T16" fmla="*/ 17 w 77"/>
                      <a:gd name="T17" fmla="*/ 15 h 100"/>
                      <a:gd name="T18" fmla="*/ 17 w 77"/>
                      <a:gd name="T19" fmla="*/ 14 h 100"/>
                      <a:gd name="T20" fmla="*/ 18 w 77"/>
                      <a:gd name="T21" fmla="*/ 14 h 100"/>
                      <a:gd name="T22" fmla="*/ 19 w 77"/>
                      <a:gd name="T23" fmla="*/ 14 h 100"/>
                      <a:gd name="T24" fmla="*/ 20 w 77"/>
                      <a:gd name="T25" fmla="*/ 14 h 100"/>
                      <a:gd name="T26" fmla="*/ 21 w 77"/>
                      <a:gd name="T27" fmla="*/ 14 h 100"/>
                      <a:gd name="T28" fmla="*/ 21 w 77"/>
                      <a:gd name="T29" fmla="*/ 0 h 100"/>
                      <a:gd name="T30" fmla="*/ 18 w 77"/>
                      <a:gd name="T31" fmla="*/ 0 h 100"/>
                      <a:gd name="T32" fmla="*/ 15 w 77"/>
                      <a:gd name="T33" fmla="*/ 1 h 100"/>
                      <a:gd name="T34" fmla="*/ 13 w 77"/>
                      <a:gd name="T35" fmla="*/ 2 h 100"/>
                      <a:gd name="T36" fmla="*/ 10 w 77"/>
                      <a:gd name="T37" fmla="*/ 3 h 100"/>
                      <a:gd name="T38" fmla="*/ 8 w 77"/>
                      <a:gd name="T39" fmla="*/ 5 h 100"/>
                      <a:gd name="T40" fmla="*/ 7 w 77"/>
                      <a:gd name="T41" fmla="*/ 7 h 100"/>
                      <a:gd name="T42" fmla="*/ 5 w 77"/>
                      <a:gd name="T43" fmla="*/ 9 h 100"/>
                      <a:gd name="T44" fmla="*/ 4 w 77"/>
                      <a:gd name="T45" fmla="*/ 11 h 100"/>
                      <a:gd name="T46" fmla="*/ 2 w 77"/>
                      <a:gd name="T47" fmla="*/ 16 h 100"/>
                      <a:gd name="T48" fmla="*/ 1 w 77"/>
                      <a:gd name="T49" fmla="*/ 20 h 100"/>
                      <a:gd name="T50" fmla="*/ 0 w 77"/>
                      <a:gd name="T51" fmla="*/ 25 h 100"/>
                      <a:gd name="T52" fmla="*/ 0 w 77"/>
                      <a:gd name="T53" fmla="*/ 29 h 100"/>
                      <a:gd name="T54" fmla="*/ 0 w 77"/>
                      <a:gd name="T55" fmla="*/ 29 h 100"/>
                      <a:gd name="T56" fmla="*/ 13 w 77"/>
                      <a:gd name="T57" fmla="*/ 29 h 100"/>
                      <a:gd name="T58" fmla="*/ 13 w 77"/>
                      <a:gd name="T59" fmla="*/ 29 h 100"/>
                      <a:gd name="T60" fmla="*/ 13 w 77"/>
                      <a:gd name="T61" fmla="*/ 29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46" y="100"/>
                        </a:moveTo>
                        <a:lnTo>
                          <a:pt x="46" y="100"/>
                        </a:lnTo>
                        <a:lnTo>
                          <a:pt x="47" y="90"/>
                        </a:lnTo>
                        <a:lnTo>
                          <a:pt x="48" y="79"/>
                        </a:lnTo>
                        <a:lnTo>
                          <a:pt x="52" y="70"/>
                        </a:lnTo>
                        <a:lnTo>
                          <a:pt x="56" y="59"/>
                        </a:lnTo>
                        <a:lnTo>
                          <a:pt x="57" y="57"/>
                        </a:lnTo>
                        <a:lnTo>
                          <a:pt x="59" y="54"/>
                        </a:lnTo>
                        <a:lnTo>
                          <a:pt x="61" y="52"/>
                        </a:lnTo>
                        <a:lnTo>
                          <a:pt x="64" y="50"/>
                        </a:lnTo>
                        <a:lnTo>
                          <a:pt x="66" y="49"/>
                        </a:lnTo>
                        <a:lnTo>
                          <a:pt x="70" y="48"/>
                        </a:lnTo>
                        <a:lnTo>
                          <a:pt x="73" y="47"/>
                        </a:lnTo>
                        <a:lnTo>
                          <a:pt x="77" y="47"/>
                        </a:lnTo>
                        <a:lnTo>
                          <a:pt x="77" y="0"/>
                        </a:lnTo>
                        <a:lnTo>
                          <a:pt x="66" y="0"/>
                        </a:lnTo>
                        <a:lnTo>
                          <a:pt x="56" y="2"/>
                        </a:lnTo>
                        <a:lnTo>
                          <a:pt x="46" y="7"/>
                        </a:lnTo>
                        <a:lnTo>
                          <a:pt x="38" y="12"/>
                        </a:lnTo>
                        <a:lnTo>
                          <a:pt x="31" y="17"/>
                        </a:lnTo>
                        <a:lnTo>
                          <a:pt x="24" y="24"/>
                        </a:lnTo>
                        <a:lnTo>
                          <a:pt x="19" y="31"/>
                        </a:lnTo>
                        <a:lnTo>
                          <a:pt x="14" y="39"/>
                        </a:lnTo>
                        <a:lnTo>
                          <a:pt x="7" y="54"/>
                        </a:lnTo>
                        <a:lnTo>
                          <a:pt x="3" y="70"/>
                        </a:lnTo>
                        <a:lnTo>
                          <a:pt x="1" y="86"/>
                        </a:lnTo>
                        <a:lnTo>
                          <a:pt x="0" y="100"/>
                        </a:lnTo>
                        <a:lnTo>
                          <a:pt x="46" y="10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4" name="Freeform 612"/>
                  <p:cNvSpPr>
                    <a:spLocks noChangeAspect="1"/>
                  </p:cNvSpPr>
                  <p:nvPr/>
                </p:nvSpPr>
                <p:spPr bwMode="auto">
                  <a:xfrm>
                    <a:off x="696" y="1446"/>
                    <a:ext cx="14" cy="36"/>
                  </a:xfrm>
                  <a:custGeom>
                    <a:avLst/>
                    <a:gdLst>
                      <a:gd name="T0" fmla="*/ 10 w 46"/>
                      <a:gd name="T1" fmla="*/ 36 h 117"/>
                      <a:gd name="T2" fmla="*/ 14 w 46"/>
                      <a:gd name="T3" fmla="*/ 30 h 117"/>
                      <a:gd name="T4" fmla="*/ 14 w 46"/>
                      <a:gd name="T5" fmla="*/ 0 h 117"/>
                      <a:gd name="T6" fmla="*/ 0 w 46"/>
                      <a:gd name="T7" fmla="*/ 0 h 117"/>
                      <a:gd name="T8" fmla="*/ 0 w 46"/>
                      <a:gd name="T9" fmla="*/ 30 h 117"/>
                      <a:gd name="T10" fmla="*/ 10 w 46"/>
                      <a:gd name="T11" fmla="*/ 36 h 117"/>
                      <a:gd name="T12" fmla="*/ 10 w 46"/>
                      <a:gd name="T13" fmla="*/ 36 h 117"/>
                      <a:gd name="T14" fmla="*/ 14 w 46"/>
                      <a:gd name="T15" fmla="*/ 34 h 117"/>
                      <a:gd name="T16" fmla="*/ 14 w 46"/>
                      <a:gd name="T17" fmla="*/ 30 h 117"/>
                      <a:gd name="T18" fmla="*/ 10 w 46"/>
                      <a:gd name="T19" fmla="*/ 36 h 117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117">
                        <a:moveTo>
                          <a:pt x="32" y="117"/>
                        </a:moveTo>
                        <a:lnTo>
                          <a:pt x="46" y="9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32" y="117"/>
                        </a:lnTo>
                        <a:lnTo>
                          <a:pt x="46" y="112"/>
                        </a:lnTo>
                        <a:lnTo>
                          <a:pt x="46" y="96"/>
                        </a:lnTo>
                        <a:lnTo>
                          <a:pt x="32" y="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5" name="Freeform 613"/>
                  <p:cNvSpPr>
                    <a:spLocks noChangeAspect="1"/>
                  </p:cNvSpPr>
                  <p:nvPr/>
                </p:nvSpPr>
                <p:spPr bwMode="auto">
                  <a:xfrm>
                    <a:off x="689" y="1468"/>
                    <a:ext cx="14" cy="14"/>
                  </a:xfrm>
                  <a:custGeom>
                    <a:avLst/>
                    <a:gdLst>
                      <a:gd name="T0" fmla="*/ 0 w 51"/>
                      <a:gd name="T1" fmla="*/ 8 h 51"/>
                      <a:gd name="T2" fmla="*/ 9 w 51"/>
                      <a:gd name="T3" fmla="*/ 14 h 51"/>
                      <a:gd name="T4" fmla="*/ 14 w 51"/>
                      <a:gd name="T5" fmla="*/ 12 h 51"/>
                      <a:gd name="T6" fmla="*/ 10 w 51"/>
                      <a:gd name="T7" fmla="*/ 0 h 51"/>
                      <a:gd name="T8" fmla="*/ 4 w 51"/>
                      <a:gd name="T9" fmla="*/ 2 h 51"/>
                      <a:gd name="T10" fmla="*/ 0 w 51"/>
                      <a:gd name="T11" fmla="*/ 8 h 51"/>
                      <a:gd name="T12" fmla="*/ 4 w 51"/>
                      <a:gd name="T13" fmla="*/ 2 h 51"/>
                      <a:gd name="T14" fmla="*/ 0 w 51"/>
                      <a:gd name="T15" fmla="*/ 4 h 51"/>
                      <a:gd name="T16" fmla="*/ 0 w 51"/>
                      <a:gd name="T17" fmla="*/ 8 h 5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51" h="51">
                        <a:moveTo>
                          <a:pt x="0" y="28"/>
                        </a:moveTo>
                        <a:lnTo>
                          <a:pt x="32" y="51"/>
                        </a:lnTo>
                        <a:lnTo>
                          <a:pt x="51" y="43"/>
                        </a:lnTo>
                        <a:lnTo>
                          <a:pt x="35" y="0"/>
                        </a:lnTo>
                        <a:lnTo>
                          <a:pt x="16" y="7"/>
                        </a:lnTo>
                        <a:lnTo>
                          <a:pt x="0" y="28"/>
                        </a:lnTo>
                        <a:lnTo>
                          <a:pt x="16" y="7"/>
                        </a:lnTo>
                        <a:lnTo>
                          <a:pt x="0" y="13"/>
                        </a:lnTo>
                        <a:lnTo>
                          <a:pt x="0" y="2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6" name="Freeform 614"/>
                  <p:cNvSpPr>
                    <a:spLocks noChangeAspect="1"/>
                  </p:cNvSpPr>
                  <p:nvPr/>
                </p:nvSpPr>
                <p:spPr bwMode="auto">
                  <a:xfrm>
                    <a:off x="689" y="1475"/>
                    <a:ext cx="14" cy="100"/>
                  </a:xfrm>
                  <a:custGeom>
                    <a:avLst/>
                    <a:gdLst>
                      <a:gd name="T0" fmla="*/ 7 w 46"/>
                      <a:gd name="T1" fmla="*/ 100 h 314"/>
                      <a:gd name="T2" fmla="*/ 14 w 46"/>
                      <a:gd name="T3" fmla="*/ 93 h 314"/>
                      <a:gd name="T4" fmla="*/ 14 w 46"/>
                      <a:gd name="T5" fmla="*/ 0 h 314"/>
                      <a:gd name="T6" fmla="*/ 0 w 46"/>
                      <a:gd name="T7" fmla="*/ 0 h 314"/>
                      <a:gd name="T8" fmla="*/ 0 w 46"/>
                      <a:gd name="T9" fmla="*/ 93 h 314"/>
                      <a:gd name="T10" fmla="*/ 7 w 46"/>
                      <a:gd name="T11" fmla="*/ 100 h 314"/>
                      <a:gd name="T12" fmla="*/ 0 w 46"/>
                      <a:gd name="T13" fmla="*/ 93 h 314"/>
                      <a:gd name="T14" fmla="*/ 0 w 46"/>
                      <a:gd name="T15" fmla="*/ 100 h 314"/>
                      <a:gd name="T16" fmla="*/ 7 w 46"/>
                      <a:gd name="T17" fmla="*/ 100 h 314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6" h="314">
                        <a:moveTo>
                          <a:pt x="23" y="314"/>
                        </a:moveTo>
                        <a:lnTo>
                          <a:pt x="46" y="29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3" y="314"/>
                        </a:lnTo>
                        <a:lnTo>
                          <a:pt x="0" y="291"/>
                        </a:lnTo>
                        <a:lnTo>
                          <a:pt x="0" y="314"/>
                        </a:lnTo>
                        <a:lnTo>
                          <a:pt x="23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7" name="Freeform 615"/>
                  <p:cNvSpPr>
                    <a:spLocks noChangeAspect="1"/>
                  </p:cNvSpPr>
                  <p:nvPr/>
                </p:nvSpPr>
                <p:spPr bwMode="auto">
                  <a:xfrm>
                    <a:off x="696" y="1561"/>
                    <a:ext cx="50" cy="14"/>
                  </a:xfrm>
                  <a:custGeom>
                    <a:avLst/>
                    <a:gdLst>
                      <a:gd name="T0" fmla="*/ 50 w 167"/>
                      <a:gd name="T1" fmla="*/ 7 h 46"/>
                      <a:gd name="T2" fmla="*/ 43 w 167"/>
                      <a:gd name="T3" fmla="*/ 0 h 46"/>
                      <a:gd name="T4" fmla="*/ 0 w 167"/>
                      <a:gd name="T5" fmla="*/ 0 h 46"/>
                      <a:gd name="T6" fmla="*/ 0 w 167"/>
                      <a:gd name="T7" fmla="*/ 14 h 46"/>
                      <a:gd name="T8" fmla="*/ 43 w 167"/>
                      <a:gd name="T9" fmla="*/ 14 h 46"/>
                      <a:gd name="T10" fmla="*/ 50 w 167"/>
                      <a:gd name="T11" fmla="*/ 7 h 46"/>
                      <a:gd name="T12" fmla="*/ 43 w 167"/>
                      <a:gd name="T13" fmla="*/ 14 h 46"/>
                      <a:gd name="T14" fmla="*/ 50 w 167"/>
                      <a:gd name="T15" fmla="*/ 14 h 46"/>
                      <a:gd name="T16" fmla="*/ 50 w 167"/>
                      <a:gd name="T17" fmla="*/ 7 h 4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67" h="46">
                        <a:moveTo>
                          <a:pt x="167" y="23"/>
                        </a:moveTo>
                        <a:lnTo>
                          <a:pt x="143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43" y="46"/>
                        </a:lnTo>
                        <a:lnTo>
                          <a:pt x="167" y="23"/>
                        </a:lnTo>
                        <a:lnTo>
                          <a:pt x="143" y="46"/>
                        </a:lnTo>
                        <a:lnTo>
                          <a:pt x="167" y="46"/>
                        </a:lnTo>
                        <a:lnTo>
                          <a:pt x="167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8" name="Freeform 616"/>
                  <p:cNvSpPr>
                    <a:spLocks noChangeAspect="1"/>
                  </p:cNvSpPr>
                  <p:nvPr/>
                </p:nvSpPr>
                <p:spPr bwMode="auto">
                  <a:xfrm>
                    <a:off x="4798" y="1425"/>
                    <a:ext cx="43" cy="143"/>
                  </a:xfrm>
                  <a:custGeom>
                    <a:avLst/>
                    <a:gdLst>
                      <a:gd name="T0" fmla="*/ 0 w 143"/>
                      <a:gd name="T1" fmla="*/ 143 h 469"/>
                      <a:gd name="T2" fmla="*/ 0 w 143"/>
                      <a:gd name="T3" fmla="*/ 55 h 469"/>
                      <a:gd name="T4" fmla="*/ 5 w 143"/>
                      <a:gd name="T5" fmla="*/ 52 h 469"/>
                      <a:gd name="T6" fmla="*/ 5 w 143"/>
                      <a:gd name="T7" fmla="*/ 23 h 469"/>
                      <a:gd name="T8" fmla="*/ 5 w 143"/>
                      <a:gd name="T9" fmla="*/ 20 h 469"/>
                      <a:gd name="T10" fmla="*/ 6 w 143"/>
                      <a:gd name="T11" fmla="*/ 16 h 469"/>
                      <a:gd name="T12" fmla="*/ 7 w 143"/>
                      <a:gd name="T13" fmla="*/ 12 h 469"/>
                      <a:gd name="T14" fmla="*/ 8 w 143"/>
                      <a:gd name="T15" fmla="*/ 8 h 469"/>
                      <a:gd name="T16" fmla="*/ 10 w 143"/>
                      <a:gd name="T17" fmla="*/ 7 h 469"/>
                      <a:gd name="T18" fmla="*/ 11 w 143"/>
                      <a:gd name="T19" fmla="*/ 5 h 469"/>
                      <a:gd name="T20" fmla="*/ 12 w 143"/>
                      <a:gd name="T21" fmla="*/ 3 h 469"/>
                      <a:gd name="T22" fmla="*/ 14 w 143"/>
                      <a:gd name="T23" fmla="*/ 2 h 469"/>
                      <a:gd name="T24" fmla="*/ 15 w 143"/>
                      <a:gd name="T25" fmla="*/ 1 h 469"/>
                      <a:gd name="T26" fmla="*/ 17 w 143"/>
                      <a:gd name="T27" fmla="*/ 1 h 469"/>
                      <a:gd name="T28" fmla="*/ 19 w 143"/>
                      <a:gd name="T29" fmla="*/ 0 h 469"/>
                      <a:gd name="T30" fmla="*/ 21 w 143"/>
                      <a:gd name="T31" fmla="*/ 0 h 469"/>
                      <a:gd name="T32" fmla="*/ 23 w 143"/>
                      <a:gd name="T33" fmla="*/ 0 h 469"/>
                      <a:gd name="T34" fmla="*/ 26 w 143"/>
                      <a:gd name="T35" fmla="*/ 1 h 469"/>
                      <a:gd name="T36" fmla="*/ 27 w 143"/>
                      <a:gd name="T37" fmla="*/ 1 h 469"/>
                      <a:gd name="T38" fmla="*/ 29 w 143"/>
                      <a:gd name="T39" fmla="*/ 2 h 469"/>
                      <a:gd name="T40" fmla="*/ 30 w 143"/>
                      <a:gd name="T41" fmla="*/ 3 h 469"/>
                      <a:gd name="T42" fmla="*/ 32 w 143"/>
                      <a:gd name="T43" fmla="*/ 5 h 469"/>
                      <a:gd name="T44" fmla="*/ 33 w 143"/>
                      <a:gd name="T45" fmla="*/ 6 h 469"/>
                      <a:gd name="T46" fmla="*/ 34 w 143"/>
                      <a:gd name="T47" fmla="*/ 8 h 469"/>
                      <a:gd name="T48" fmla="*/ 35 w 143"/>
                      <a:gd name="T49" fmla="*/ 11 h 469"/>
                      <a:gd name="T50" fmla="*/ 37 w 143"/>
                      <a:gd name="T51" fmla="*/ 16 h 469"/>
                      <a:gd name="T52" fmla="*/ 37 w 143"/>
                      <a:gd name="T53" fmla="*/ 20 h 469"/>
                      <a:gd name="T54" fmla="*/ 37 w 143"/>
                      <a:gd name="T55" fmla="*/ 23 h 469"/>
                      <a:gd name="T56" fmla="*/ 37 w 143"/>
                      <a:gd name="T57" fmla="*/ 52 h 469"/>
                      <a:gd name="T58" fmla="*/ 43 w 143"/>
                      <a:gd name="T59" fmla="*/ 54 h 469"/>
                      <a:gd name="T60" fmla="*/ 43 w 143"/>
                      <a:gd name="T61" fmla="*/ 143 h 469"/>
                      <a:gd name="T62" fmla="*/ 0 w 143"/>
                      <a:gd name="T63" fmla="*/ 143 h 469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43" h="469">
                        <a:moveTo>
                          <a:pt x="0" y="469"/>
                        </a:moveTo>
                        <a:lnTo>
                          <a:pt x="0" y="181"/>
                        </a:lnTo>
                        <a:lnTo>
                          <a:pt x="16" y="172"/>
                        </a:lnTo>
                        <a:lnTo>
                          <a:pt x="16" y="76"/>
                        </a:lnTo>
                        <a:lnTo>
                          <a:pt x="17" y="65"/>
                        </a:lnTo>
                        <a:lnTo>
                          <a:pt x="20" y="52"/>
                        </a:lnTo>
                        <a:lnTo>
                          <a:pt x="23" y="40"/>
                        </a:lnTo>
                        <a:lnTo>
                          <a:pt x="28" y="27"/>
                        </a:lnTo>
                        <a:lnTo>
                          <a:pt x="32" y="22"/>
                        </a:lnTo>
                        <a:lnTo>
                          <a:pt x="35" y="16"/>
                        </a:lnTo>
                        <a:lnTo>
                          <a:pt x="41" y="11"/>
                        </a:lnTo>
                        <a:lnTo>
                          <a:pt x="45" y="7"/>
                        </a:lnTo>
                        <a:lnTo>
                          <a:pt x="50" y="4"/>
                        </a:lnTo>
                        <a:lnTo>
                          <a:pt x="56" y="2"/>
                        </a:lnTo>
                        <a:lnTo>
                          <a:pt x="63" y="0"/>
                        </a:lnTo>
                        <a:lnTo>
                          <a:pt x="70" y="0"/>
                        </a:lnTo>
                        <a:lnTo>
                          <a:pt x="77" y="0"/>
                        </a:lnTo>
                        <a:lnTo>
                          <a:pt x="85" y="2"/>
                        </a:lnTo>
                        <a:lnTo>
                          <a:pt x="90" y="4"/>
                        </a:lnTo>
                        <a:lnTo>
                          <a:pt x="96" y="7"/>
                        </a:lnTo>
                        <a:lnTo>
                          <a:pt x="101" y="10"/>
                        </a:lnTo>
                        <a:lnTo>
                          <a:pt x="105" y="15"/>
                        </a:lnTo>
                        <a:lnTo>
                          <a:pt x="109" y="21"/>
                        </a:lnTo>
                        <a:lnTo>
                          <a:pt x="112" y="26"/>
                        </a:lnTo>
                        <a:lnTo>
                          <a:pt x="117" y="37"/>
                        </a:lnTo>
                        <a:lnTo>
                          <a:pt x="122" y="51"/>
                        </a:lnTo>
                        <a:lnTo>
                          <a:pt x="123" y="64"/>
                        </a:lnTo>
                        <a:lnTo>
                          <a:pt x="124" y="76"/>
                        </a:lnTo>
                        <a:lnTo>
                          <a:pt x="124" y="172"/>
                        </a:lnTo>
                        <a:lnTo>
                          <a:pt x="143" y="178"/>
                        </a:lnTo>
                        <a:lnTo>
                          <a:pt x="143" y="469"/>
                        </a:lnTo>
                        <a:lnTo>
                          <a:pt x="0" y="469"/>
                        </a:lnTo>
                        <a:close/>
                      </a:path>
                    </a:pathLst>
                  </a:custGeom>
                  <a:solidFill>
                    <a:srgbClr val="8C253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9" name="Freeform 617"/>
                  <p:cNvSpPr>
                    <a:spLocks noChangeAspect="1"/>
                  </p:cNvSpPr>
                  <p:nvPr/>
                </p:nvSpPr>
                <p:spPr bwMode="auto">
                  <a:xfrm>
                    <a:off x="4791" y="1475"/>
                    <a:ext cx="14" cy="93"/>
                  </a:xfrm>
                  <a:custGeom>
                    <a:avLst/>
                    <a:gdLst>
                      <a:gd name="T0" fmla="*/ 4 w 47"/>
                      <a:gd name="T1" fmla="*/ 0 h 309"/>
                      <a:gd name="T2" fmla="*/ 0 w 47"/>
                      <a:gd name="T3" fmla="*/ 6 h 309"/>
                      <a:gd name="T4" fmla="*/ 0 w 47"/>
                      <a:gd name="T5" fmla="*/ 93 h 309"/>
                      <a:gd name="T6" fmla="*/ 14 w 47"/>
                      <a:gd name="T7" fmla="*/ 93 h 309"/>
                      <a:gd name="T8" fmla="*/ 14 w 47"/>
                      <a:gd name="T9" fmla="*/ 6 h 309"/>
                      <a:gd name="T10" fmla="*/ 4 w 47"/>
                      <a:gd name="T11" fmla="*/ 0 h 309"/>
                      <a:gd name="T12" fmla="*/ 4 w 47"/>
                      <a:gd name="T13" fmla="*/ 0 h 309"/>
                      <a:gd name="T14" fmla="*/ 0 w 47"/>
                      <a:gd name="T15" fmla="*/ 2 h 309"/>
                      <a:gd name="T16" fmla="*/ 0 w 47"/>
                      <a:gd name="T17" fmla="*/ 6 h 309"/>
                      <a:gd name="T18" fmla="*/ 4 w 47"/>
                      <a:gd name="T19" fmla="*/ 0 h 309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" h="309">
                        <a:moveTo>
                          <a:pt x="13" y="0"/>
                        </a:moveTo>
                        <a:lnTo>
                          <a:pt x="0" y="21"/>
                        </a:lnTo>
                        <a:lnTo>
                          <a:pt x="0" y="309"/>
                        </a:lnTo>
                        <a:lnTo>
                          <a:pt x="47" y="309"/>
                        </a:lnTo>
                        <a:lnTo>
                          <a:pt x="47" y="21"/>
                        </a:lnTo>
                        <a:lnTo>
                          <a:pt x="13" y="0"/>
                        </a:lnTo>
                        <a:lnTo>
                          <a:pt x="0" y="6"/>
                        </a:lnTo>
                        <a:lnTo>
                          <a:pt x="0" y="21"/>
                        </a:lnTo>
                        <a:lnTo>
                          <a:pt x="1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0" name="Freeform 618"/>
                  <p:cNvSpPr>
                    <a:spLocks noChangeAspect="1"/>
                  </p:cNvSpPr>
                  <p:nvPr/>
                </p:nvSpPr>
                <p:spPr bwMode="auto">
                  <a:xfrm>
                    <a:off x="4791" y="1468"/>
                    <a:ext cx="14" cy="14"/>
                  </a:xfrm>
                  <a:custGeom>
                    <a:avLst/>
                    <a:gdLst>
                      <a:gd name="T0" fmla="*/ 14 w 51"/>
                      <a:gd name="T1" fmla="*/ 6 h 51"/>
                      <a:gd name="T2" fmla="*/ 5 w 51"/>
                      <a:gd name="T3" fmla="*/ 0 h 51"/>
                      <a:gd name="T4" fmla="*/ 0 w 51"/>
                      <a:gd name="T5" fmla="*/ 2 h 51"/>
                      <a:gd name="T6" fmla="*/ 6 w 51"/>
                      <a:gd name="T7" fmla="*/ 14 h 51"/>
                      <a:gd name="T8" fmla="*/ 10 w 51"/>
                      <a:gd name="T9" fmla="*/ 11 h 51"/>
                      <a:gd name="T10" fmla="*/ 14 w 51"/>
                      <a:gd name="T11" fmla="*/ 6 h 51"/>
                      <a:gd name="T12" fmla="*/ 10 w 51"/>
                      <a:gd name="T13" fmla="*/ 11 h 51"/>
                      <a:gd name="T14" fmla="*/ 14 w 51"/>
                      <a:gd name="T15" fmla="*/ 10 h 51"/>
                      <a:gd name="T16" fmla="*/ 14 w 51"/>
                      <a:gd name="T17" fmla="*/ 6 h 5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51" h="51">
                        <a:moveTo>
                          <a:pt x="51" y="21"/>
                        </a:moveTo>
                        <a:lnTo>
                          <a:pt x="17" y="0"/>
                        </a:lnTo>
                        <a:lnTo>
                          <a:pt x="0" y="9"/>
                        </a:lnTo>
                        <a:lnTo>
                          <a:pt x="21" y="51"/>
                        </a:lnTo>
                        <a:lnTo>
                          <a:pt x="38" y="41"/>
                        </a:lnTo>
                        <a:lnTo>
                          <a:pt x="51" y="21"/>
                        </a:lnTo>
                        <a:lnTo>
                          <a:pt x="38" y="41"/>
                        </a:lnTo>
                        <a:lnTo>
                          <a:pt x="51" y="35"/>
                        </a:lnTo>
                        <a:lnTo>
                          <a:pt x="51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1" name="Freeform 619"/>
                  <p:cNvSpPr>
                    <a:spLocks noChangeAspect="1"/>
                  </p:cNvSpPr>
                  <p:nvPr/>
                </p:nvSpPr>
                <p:spPr bwMode="auto">
                  <a:xfrm>
                    <a:off x="4798" y="1446"/>
                    <a:ext cx="7" cy="29"/>
                  </a:xfrm>
                  <a:custGeom>
                    <a:avLst/>
                    <a:gdLst>
                      <a:gd name="T0" fmla="*/ 7 w 47"/>
                      <a:gd name="T1" fmla="*/ 0 h 96"/>
                      <a:gd name="T2" fmla="*/ 0 w 47"/>
                      <a:gd name="T3" fmla="*/ 0 h 96"/>
                      <a:gd name="T4" fmla="*/ 0 w 47"/>
                      <a:gd name="T5" fmla="*/ 29 h 96"/>
                      <a:gd name="T6" fmla="*/ 7 w 47"/>
                      <a:gd name="T7" fmla="*/ 29 h 96"/>
                      <a:gd name="T8" fmla="*/ 7 w 47"/>
                      <a:gd name="T9" fmla="*/ 0 h 96"/>
                      <a:gd name="T10" fmla="*/ 7 w 47"/>
                      <a:gd name="T11" fmla="*/ 0 h 96"/>
                      <a:gd name="T12" fmla="*/ 0 w 47"/>
                      <a:gd name="T13" fmla="*/ 0 h 96"/>
                      <a:gd name="T14" fmla="*/ 0 w 47"/>
                      <a:gd name="T15" fmla="*/ 0 h 96"/>
                      <a:gd name="T16" fmla="*/ 0 w 47"/>
                      <a:gd name="T17" fmla="*/ 0 h 96"/>
                      <a:gd name="T18" fmla="*/ 7 w 47"/>
                      <a:gd name="T19" fmla="*/ 0 h 9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" h="96">
                        <a:moveTo>
                          <a:pt x="47" y="0"/>
                        </a:move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47" y="9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4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2" name="Freeform 620"/>
                  <p:cNvSpPr>
                    <a:spLocks noChangeAspect="1"/>
                  </p:cNvSpPr>
                  <p:nvPr/>
                </p:nvSpPr>
                <p:spPr bwMode="auto">
                  <a:xfrm>
                    <a:off x="4798" y="1417"/>
                    <a:ext cx="21" cy="29"/>
                  </a:xfrm>
                  <a:custGeom>
                    <a:avLst/>
                    <a:gdLst>
                      <a:gd name="T0" fmla="*/ 21 w 77"/>
                      <a:gd name="T1" fmla="*/ 0 h 100"/>
                      <a:gd name="T2" fmla="*/ 21 w 77"/>
                      <a:gd name="T3" fmla="*/ 0 h 100"/>
                      <a:gd name="T4" fmla="*/ 18 w 77"/>
                      <a:gd name="T5" fmla="*/ 0 h 100"/>
                      <a:gd name="T6" fmla="*/ 15 w 77"/>
                      <a:gd name="T7" fmla="*/ 1 h 100"/>
                      <a:gd name="T8" fmla="*/ 13 w 77"/>
                      <a:gd name="T9" fmla="*/ 2 h 100"/>
                      <a:gd name="T10" fmla="*/ 10 w 77"/>
                      <a:gd name="T11" fmla="*/ 3 h 100"/>
                      <a:gd name="T12" fmla="*/ 8 w 77"/>
                      <a:gd name="T13" fmla="*/ 5 h 100"/>
                      <a:gd name="T14" fmla="*/ 7 w 77"/>
                      <a:gd name="T15" fmla="*/ 8 h 100"/>
                      <a:gd name="T16" fmla="*/ 5 w 77"/>
                      <a:gd name="T17" fmla="*/ 9 h 100"/>
                      <a:gd name="T18" fmla="*/ 4 w 77"/>
                      <a:gd name="T19" fmla="*/ 12 h 100"/>
                      <a:gd name="T20" fmla="*/ 2 w 77"/>
                      <a:gd name="T21" fmla="*/ 16 h 100"/>
                      <a:gd name="T22" fmla="*/ 1 w 77"/>
                      <a:gd name="T23" fmla="*/ 21 h 100"/>
                      <a:gd name="T24" fmla="*/ 0 w 77"/>
                      <a:gd name="T25" fmla="*/ 25 h 100"/>
                      <a:gd name="T26" fmla="*/ 0 w 77"/>
                      <a:gd name="T27" fmla="*/ 29 h 100"/>
                      <a:gd name="T28" fmla="*/ 13 w 77"/>
                      <a:gd name="T29" fmla="*/ 29 h 100"/>
                      <a:gd name="T30" fmla="*/ 13 w 77"/>
                      <a:gd name="T31" fmla="*/ 27 h 100"/>
                      <a:gd name="T32" fmla="*/ 13 w 77"/>
                      <a:gd name="T33" fmla="*/ 23 h 100"/>
                      <a:gd name="T34" fmla="*/ 14 w 77"/>
                      <a:gd name="T35" fmla="*/ 21 h 100"/>
                      <a:gd name="T36" fmla="*/ 15 w 77"/>
                      <a:gd name="T37" fmla="*/ 18 h 100"/>
                      <a:gd name="T38" fmla="*/ 16 w 77"/>
                      <a:gd name="T39" fmla="*/ 17 h 100"/>
                      <a:gd name="T40" fmla="*/ 16 w 77"/>
                      <a:gd name="T41" fmla="*/ 16 h 100"/>
                      <a:gd name="T42" fmla="*/ 17 w 77"/>
                      <a:gd name="T43" fmla="*/ 15 h 100"/>
                      <a:gd name="T44" fmla="*/ 18 w 77"/>
                      <a:gd name="T45" fmla="*/ 14 h 100"/>
                      <a:gd name="T46" fmla="*/ 19 w 77"/>
                      <a:gd name="T47" fmla="*/ 14 h 100"/>
                      <a:gd name="T48" fmla="*/ 19 w 77"/>
                      <a:gd name="T49" fmla="*/ 14 h 100"/>
                      <a:gd name="T50" fmla="*/ 20 w 77"/>
                      <a:gd name="T51" fmla="*/ 14 h 100"/>
                      <a:gd name="T52" fmla="*/ 21 w 77"/>
                      <a:gd name="T53" fmla="*/ 14 h 100"/>
                      <a:gd name="T54" fmla="*/ 21 w 77"/>
                      <a:gd name="T55" fmla="*/ 14 h 100"/>
                      <a:gd name="T56" fmla="*/ 21 w 77"/>
                      <a:gd name="T57" fmla="*/ 0 h 100"/>
                      <a:gd name="T58" fmla="*/ 21 w 77"/>
                      <a:gd name="T59" fmla="*/ 0 h 100"/>
                      <a:gd name="T60" fmla="*/ 21 w 77"/>
                      <a:gd name="T61" fmla="*/ 0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77" y="0"/>
                        </a:moveTo>
                        <a:lnTo>
                          <a:pt x="77" y="0"/>
                        </a:lnTo>
                        <a:lnTo>
                          <a:pt x="67" y="0"/>
                        </a:lnTo>
                        <a:lnTo>
                          <a:pt x="56" y="4"/>
                        </a:lnTo>
                        <a:lnTo>
                          <a:pt x="47" y="7"/>
                        </a:lnTo>
                        <a:lnTo>
                          <a:pt x="38" y="12"/>
                        </a:lnTo>
                        <a:lnTo>
                          <a:pt x="31" y="18"/>
                        </a:lnTo>
                        <a:lnTo>
                          <a:pt x="24" y="26"/>
                        </a:lnTo>
                        <a:lnTo>
                          <a:pt x="19" y="32"/>
                        </a:lnTo>
                        <a:lnTo>
                          <a:pt x="15" y="41"/>
                        </a:lnTo>
                        <a:lnTo>
                          <a:pt x="9" y="55"/>
                        </a:lnTo>
                        <a:lnTo>
                          <a:pt x="3" y="71"/>
                        </a:lnTo>
                        <a:lnTo>
                          <a:pt x="1" y="87"/>
                        </a:lnTo>
                        <a:lnTo>
                          <a:pt x="0" y="100"/>
                        </a:lnTo>
                        <a:lnTo>
                          <a:pt x="47" y="100"/>
                        </a:lnTo>
                        <a:lnTo>
                          <a:pt x="48" y="92"/>
                        </a:lnTo>
                        <a:lnTo>
                          <a:pt x="49" y="81"/>
                        </a:lnTo>
                        <a:lnTo>
                          <a:pt x="52" y="71"/>
                        </a:lnTo>
                        <a:lnTo>
                          <a:pt x="56" y="61"/>
                        </a:lnTo>
                        <a:lnTo>
                          <a:pt x="58" y="58"/>
                        </a:lnTo>
                        <a:lnTo>
                          <a:pt x="60" y="55"/>
                        </a:lnTo>
                        <a:lnTo>
                          <a:pt x="63" y="52"/>
                        </a:lnTo>
                        <a:lnTo>
                          <a:pt x="66" y="50"/>
                        </a:lnTo>
                        <a:lnTo>
                          <a:pt x="68" y="49"/>
                        </a:lnTo>
                        <a:lnTo>
                          <a:pt x="71" y="48"/>
                        </a:lnTo>
                        <a:lnTo>
                          <a:pt x="74" y="47"/>
                        </a:lnTo>
                        <a:lnTo>
                          <a:pt x="77" y="47"/>
                        </a:lnTo>
                        <a:lnTo>
                          <a:pt x="7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3" name="Freeform 621"/>
                  <p:cNvSpPr>
                    <a:spLocks noChangeAspect="1"/>
                  </p:cNvSpPr>
                  <p:nvPr/>
                </p:nvSpPr>
                <p:spPr bwMode="auto">
                  <a:xfrm>
                    <a:off x="4820" y="1417"/>
                    <a:ext cx="21" cy="29"/>
                  </a:xfrm>
                  <a:custGeom>
                    <a:avLst/>
                    <a:gdLst>
                      <a:gd name="T0" fmla="*/ 21 w 77"/>
                      <a:gd name="T1" fmla="*/ 29 h 100"/>
                      <a:gd name="T2" fmla="*/ 21 w 77"/>
                      <a:gd name="T3" fmla="*/ 29 h 100"/>
                      <a:gd name="T4" fmla="*/ 21 w 77"/>
                      <a:gd name="T5" fmla="*/ 25 h 100"/>
                      <a:gd name="T6" fmla="*/ 20 w 77"/>
                      <a:gd name="T7" fmla="*/ 20 h 100"/>
                      <a:gd name="T8" fmla="*/ 19 w 77"/>
                      <a:gd name="T9" fmla="*/ 16 h 100"/>
                      <a:gd name="T10" fmla="*/ 17 w 77"/>
                      <a:gd name="T11" fmla="*/ 11 h 100"/>
                      <a:gd name="T12" fmla="*/ 16 w 77"/>
                      <a:gd name="T13" fmla="*/ 9 h 100"/>
                      <a:gd name="T14" fmla="*/ 14 w 77"/>
                      <a:gd name="T15" fmla="*/ 7 h 100"/>
                      <a:gd name="T16" fmla="*/ 13 w 77"/>
                      <a:gd name="T17" fmla="*/ 5 h 100"/>
                      <a:gd name="T18" fmla="*/ 11 w 77"/>
                      <a:gd name="T19" fmla="*/ 3 h 100"/>
                      <a:gd name="T20" fmla="*/ 8 w 77"/>
                      <a:gd name="T21" fmla="*/ 2 h 100"/>
                      <a:gd name="T22" fmla="*/ 6 w 77"/>
                      <a:gd name="T23" fmla="*/ 1 h 100"/>
                      <a:gd name="T24" fmla="*/ 3 w 77"/>
                      <a:gd name="T25" fmla="*/ 0 h 100"/>
                      <a:gd name="T26" fmla="*/ 0 w 77"/>
                      <a:gd name="T27" fmla="*/ 0 h 100"/>
                      <a:gd name="T28" fmla="*/ 0 w 77"/>
                      <a:gd name="T29" fmla="*/ 14 h 100"/>
                      <a:gd name="T30" fmla="*/ 1 w 77"/>
                      <a:gd name="T31" fmla="*/ 14 h 100"/>
                      <a:gd name="T32" fmla="*/ 2 w 77"/>
                      <a:gd name="T33" fmla="*/ 14 h 100"/>
                      <a:gd name="T34" fmla="*/ 3 w 77"/>
                      <a:gd name="T35" fmla="*/ 14 h 100"/>
                      <a:gd name="T36" fmla="*/ 4 w 77"/>
                      <a:gd name="T37" fmla="*/ 14 h 100"/>
                      <a:gd name="T38" fmla="*/ 4 w 77"/>
                      <a:gd name="T39" fmla="*/ 15 h 100"/>
                      <a:gd name="T40" fmla="*/ 5 w 77"/>
                      <a:gd name="T41" fmla="*/ 16 h 100"/>
                      <a:gd name="T42" fmla="*/ 5 w 77"/>
                      <a:gd name="T43" fmla="*/ 17 h 100"/>
                      <a:gd name="T44" fmla="*/ 6 w 77"/>
                      <a:gd name="T45" fmla="*/ 17 h 100"/>
                      <a:gd name="T46" fmla="*/ 7 w 77"/>
                      <a:gd name="T47" fmla="*/ 20 h 100"/>
                      <a:gd name="T48" fmla="*/ 8 w 77"/>
                      <a:gd name="T49" fmla="*/ 23 h 100"/>
                      <a:gd name="T50" fmla="*/ 8 w 77"/>
                      <a:gd name="T51" fmla="*/ 26 h 100"/>
                      <a:gd name="T52" fmla="*/ 8 w 77"/>
                      <a:gd name="T53" fmla="*/ 29 h 100"/>
                      <a:gd name="T54" fmla="*/ 8 w 77"/>
                      <a:gd name="T55" fmla="*/ 29 h 100"/>
                      <a:gd name="T56" fmla="*/ 21 w 77"/>
                      <a:gd name="T57" fmla="*/ 29 h 100"/>
                      <a:gd name="T58" fmla="*/ 21 w 77"/>
                      <a:gd name="T59" fmla="*/ 29 h 100"/>
                      <a:gd name="T60" fmla="*/ 21 w 77"/>
                      <a:gd name="T61" fmla="*/ 29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77" y="100"/>
                        </a:moveTo>
                        <a:lnTo>
                          <a:pt x="77" y="100"/>
                        </a:lnTo>
                        <a:lnTo>
                          <a:pt x="76" y="86"/>
                        </a:lnTo>
                        <a:lnTo>
                          <a:pt x="74" y="70"/>
                        </a:lnTo>
                        <a:lnTo>
                          <a:pt x="70" y="54"/>
                        </a:lnTo>
                        <a:lnTo>
                          <a:pt x="63" y="39"/>
                        </a:lnTo>
                        <a:lnTo>
                          <a:pt x="58" y="31"/>
                        </a:lnTo>
                        <a:lnTo>
                          <a:pt x="53" y="24"/>
                        </a:lnTo>
                        <a:lnTo>
                          <a:pt x="46" y="17"/>
                        </a:lnTo>
                        <a:lnTo>
                          <a:pt x="39" y="12"/>
                        </a:lnTo>
                        <a:lnTo>
                          <a:pt x="31" y="7"/>
                        </a:lnTo>
                        <a:lnTo>
                          <a:pt x="21" y="2"/>
                        </a:lnTo>
                        <a:lnTo>
                          <a:pt x="11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4" y="47"/>
                        </a:lnTo>
                        <a:lnTo>
                          <a:pt x="7" y="48"/>
                        </a:lnTo>
                        <a:lnTo>
                          <a:pt x="11" y="49"/>
                        </a:lnTo>
                        <a:lnTo>
                          <a:pt x="13" y="50"/>
                        </a:lnTo>
                        <a:lnTo>
                          <a:pt x="16" y="52"/>
                        </a:lnTo>
                        <a:lnTo>
                          <a:pt x="18" y="54"/>
                        </a:lnTo>
                        <a:lnTo>
                          <a:pt x="20" y="57"/>
                        </a:lnTo>
                        <a:lnTo>
                          <a:pt x="21" y="59"/>
                        </a:lnTo>
                        <a:lnTo>
                          <a:pt x="25" y="70"/>
                        </a:lnTo>
                        <a:lnTo>
                          <a:pt x="29" y="79"/>
                        </a:lnTo>
                        <a:lnTo>
                          <a:pt x="30" y="90"/>
                        </a:lnTo>
                        <a:lnTo>
                          <a:pt x="31" y="100"/>
                        </a:lnTo>
                        <a:lnTo>
                          <a:pt x="77" y="10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4" name="Freeform 622"/>
                  <p:cNvSpPr>
                    <a:spLocks noChangeAspect="1"/>
                  </p:cNvSpPr>
                  <p:nvPr/>
                </p:nvSpPr>
                <p:spPr bwMode="auto">
                  <a:xfrm>
                    <a:off x="4827" y="1446"/>
                    <a:ext cx="14" cy="36"/>
                  </a:xfrm>
                  <a:custGeom>
                    <a:avLst/>
                    <a:gdLst>
                      <a:gd name="T0" fmla="*/ 4 w 46"/>
                      <a:gd name="T1" fmla="*/ 36 h 117"/>
                      <a:gd name="T2" fmla="*/ 14 w 46"/>
                      <a:gd name="T3" fmla="*/ 30 h 117"/>
                      <a:gd name="T4" fmla="*/ 14 w 46"/>
                      <a:gd name="T5" fmla="*/ 0 h 117"/>
                      <a:gd name="T6" fmla="*/ 0 w 46"/>
                      <a:gd name="T7" fmla="*/ 0 h 117"/>
                      <a:gd name="T8" fmla="*/ 0 w 46"/>
                      <a:gd name="T9" fmla="*/ 30 h 117"/>
                      <a:gd name="T10" fmla="*/ 4 w 46"/>
                      <a:gd name="T11" fmla="*/ 36 h 117"/>
                      <a:gd name="T12" fmla="*/ 0 w 46"/>
                      <a:gd name="T13" fmla="*/ 30 h 117"/>
                      <a:gd name="T14" fmla="*/ 0 w 46"/>
                      <a:gd name="T15" fmla="*/ 34 h 117"/>
                      <a:gd name="T16" fmla="*/ 4 w 46"/>
                      <a:gd name="T17" fmla="*/ 36 h 117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6" h="117">
                        <a:moveTo>
                          <a:pt x="14" y="117"/>
                        </a:moveTo>
                        <a:lnTo>
                          <a:pt x="46" y="9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14" y="117"/>
                        </a:lnTo>
                        <a:lnTo>
                          <a:pt x="0" y="96"/>
                        </a:lnTo>
                        <a:lnTo>
                          <a:pt x="0" y="112"/>
                        </a:lnTo>
                        <a:lnTo>
                          <a:pt x="14" y="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5" name="Freeform 623"/>
                  <p:cNvSpPr>
                    <a:spLocks noChangeAspect="1"/>
                  </p:cNvSpPr>
                  <p:nvPr/>
                </p:nvSpPr>
                <p:spPr bwMode="auto">
                  <a:xfrm>
                    <a:off x="4834" y="1468"/>
                    <a:ext cx="14" cy="14"/>
                  </a:xfrm>
                  <a:custGeom>
                    <a:avLst/>
                    <a:gdLst>
                      <a:gd name="T0" fmla="*/ 14 w 51"/>
                      <a:gd name="T1" fmla="*/ 8 h 51"/>
                      <a:gd name="T2" fmla="*/ 10 w 51"/>
                      <a:gd name="T3" fmla="*/ 2 h 51"/>
                      <a:gd name="T4" fmla="*/ 4 w 51"/>
                      <a:gd name="T5" fmla="*/ 0 h 51"/>
                      <a:gd name="T6" fmla="*/ 0 w 51"/>
                      <a:gd name="T7" fmla="*/ 12 h 51"/>
                      <a:gd name="T8" fmla="*/ 5 w 51"/>
                      <a:gd name="T9" fmla="*/ 14 h 51"/>
                      <a:gd name="T10" fmla="*/ 14 w 51"/>
                      <a:gd name="T11" fmla="*/ 8 h 51"/>
                      <a:gd name="T12" fmla="*/ 14 w 51"/>
                      <a:gd name="T13" fmla="*/ 8 h 51"/>
                      <a:gd name="T14" fmla="*/ 14 w 51"/>
                      <a:gd name="T15" fmla="*/ 4 h 51"/>
                      <a:gd name="T16" fmla="*/ 10 w 51"/>
                      <a:gd name="T17" fmla="*/ 2 h 51"/>
                      <a:gd name="T18" fmla="*/ 14 w 51"/>
                      <a:gd name="T19" fmla="*/ 8 h 5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51" h="51">
                        <a:moveTo>
                          <a:pt x="51" y="28"/>
                        </a:moveTo>
                        <a:lnTo>
                          <a:pt x="35" y="7"/>
                        </a:lnTo>
                        <a:lnTo>
                          <a:pt x="16" y="0"/>
                        </a:lnTo>
                        <a:lnTo>
                          <a:pt x="0" y="43"/>
                        </a:lnTo>
                        <a:lnTo>
                          <a:pt x="19" y="51"/>
                        </a:lnTo>
                        <a:lnTo>
                          <a:pt x="51" y="28"/>
                        </a:lnTo>
                        <a:lnTo>
                          <a:pt x="51" y="13"/>
                        </a:lnTo>
                        <a:lnTo>
                          <a:pt x="35" y="7"/>
                        </a:lnTo>
                        <a:lnTo>
                          <a:pt x="51" y="2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6" name="Freeform 624"/>
                  <p:cNvSpPr>
                    <a:spLocks noChangeAspect="1"/>
                  </p:cNvSpPr>
                  <p:nvPr/>
                </p:nvSpPr>
                <p:spPr bwMode="auto">
                  <a:xfrm>
                    <a:off x="4834" y="1475"/>
                    <a:ext cx="14" cy="100"/>
                  </a:xfrm>
                  <a:custGeom>
                    <a:avLst/>
                    <a:gdLst>
                      <a:gd name="T0" fmla="*/ 7 w 46"/>
                      <a:gd name="T1" fmla="*/ 100 h 314"/>
                      <a:gd name="T2" fmla="*/ 14 w 46"/>
                      <a:gd name="T3" fmla="*/ 93 h 314"/>
                      <a:gd name="T4" fmla="*/ 14 w 46"/>
                      <a:gd name="T5" fmla="*/ 0 h 314"/>
                      <a:gd name="T6" fmla="*/ 0 w 46"/>
                      <a:gd name="T7" fmla="*/ 0 h 314"/>
                      <a:gd name="T8" fmla="*/ 0 w 46"/>
                      <a:gd name="T9" fmla="*/ 93 h 314"/>
                      <a:gd name="T10" fmla="*/ 7 w 46"/>
                      <a:gd name="T11" fmla="*/ 100 h 314"/>
                      <a:gd name="T12" fmla="*/ 7 w 46"/>
                      <a:gd name="T13" fmla="*/ 100 h 314"/>
                      <a:gd name="T14" fmla="*/ 14 w 46"/>
                      <a:gd name="T15" fmla="*/ 100 h 314"/>
                      <a:gd name="T16" fmla="*/ 14 w 46"/>
                      <a:gd name="T17" fmla="*/ 93 h 314"/>
                      <a:gd name="T18" fmla="*/ 7 w 46"/>
                      <a:gd name="T19" fmla="*/ 100 h 314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314">
                        <a:moveTo>
                          <a:pt x="23" y="314"/>
                        </a:moveTo>
                        <a:lnTo>
                          <a:pt x="46" y="29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3" y="314"/>
                        </a:lnTo>
                        <a:lnTo>
                          <a:pt x="46" y="314"/>
                        </a:lnTo>
                        <a:lnTo>
                          <a:pt x="46" y="291"/>
                        </a:lnTo>
                        <a:lnTo>
                          <a:pt x="23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7" name="Freeform 625"/>
                  <p:cNvSpPr>
                    <a:spLocks noChangeAspect="1"/>
                  </p:cNvSpPr>
                  <p:nvPr/>
                </p:nvSpPr>
                <p:spPr bwMode="auto">
                  <a:xfrm>
                    <a:off x="4791" y="1561"/>
                    <a:ext cx="50" cy="14"/>
                  </a:xfrm>
                  <a:custGeom>
                    <a:avLst/>
                    <a:gdLst>
                      <a:gd name="T0" fmla="*/ 0 w 167"/>
                      <a:gd name="T1" fmla="*/ 7 h 46"/>
                      <a:gd name="T2" fmla="*/ 7 w 167"/>
                      <a:gd name="T3" fmla="*/ 14 h 46"/>
                      <a:gd name="T4" fmla="*/ 50 w 167"/>
                      <a:gd name="T5" fmla="*/ 14 h 46"/>
                      <a:gd name="T6" fmla="*/ 50 w 167"/>
                      <a:gd name="T7" fmla="*/ 0 h 46"/>
                      <a:gd name="T8" fmla="*/ 7 w 167"/>
                      <a:gd name="T9" fmla="*/ 0 h 46"/>
                      <a:gd name="T10" fmla="*/ 0 w 167"/>
                      <a:gd name="T11" fmla="*/ 7 h 46"/>
                      <a:gd name="T12" fmla="*/ 0 w 167"/>
                      <a:gd name="T13" fmla="*/ 7 h 46"/>
                      <a:gd name="T14" fmla="*/ 0 w 167"/>
                      <a:gd name="T15" fmla="*/ 14 h 46"/>
                      <a:gd name="T16" fmla="*/ 7 w 167"/>
                      <a:gd name="T17" fmla="*/ 14 h 46"/>
                      <a:gd name="T18" fmla="*/ 0 w 167"/>
                      <a:gd name="T19" fmla="*/ 7 h 4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67" h="46">
                        <a:moveTo>
                          <a:pt x="0" y="23"/>
                        </a:moveTo>
                        <a:lnTo>
                          <a:pt x="24" y="46"/>
                        </a:lnTo>
                        <a:lnTo>
                          <a:pt x="167" y="46"/>
                        </a:lnTo>
                        <a:lnTo>
                          <a:pt x="167" y="0"/>
                        </a:lnTo>
                        <a:lnTo>
                          <a:pt x="24" y="0"/>
                        </a:lnTo>
                        <a:lnTo>
                          <a:pt x="0" y="23"/>
                        </a:lnTo>
                        <a:lnTo>
                          <a:pt x="0" y="46"/>
                        </a:lnTo>
                        <a:lnTo>
                          <a:pt x="24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8" name="Freeform 626"/>
                  <p:cNvSpPr>
                    <a:spLocks noChangeAspect="1"/>
                  </p:cNvSpPr>
                  <p:nvPr/>
                </p:nvSpPr>
                <p:spPr bwMode="auto">
                  <a:xfrm>
                    <a:off x="289" y="1561"/>
                    <a:ext cx="7" cy="14"/>
                  </a:xfrm>
                  <a:custGeom>
                    <a:avLst/>
                    <a:gdLst>
                      <a:gd name="T0" fmla="*/ 0 w 31"/>
                      <a:gd name="T1" fmla="*/ 7 h 46"/>
                      <a:gd name="T2" fmla="*/ 5 w 31"/>
                      <a:gd name="T3" fmla="*/ 14 h 46"/>
                      <a:gd name="T4" fmla="*/ 7 w 31"/>
                      <a:gd name="T5" fmla="*/ 14 h 46"/>
                      <a:gd name="T6" fmla="*/ 7 w 31"/>
                      <a:gd name="T7" fmla="*/ 0 h 46"/>
                      <a:gd name="T8" fmla="*/ 5 w 31"/>
                      <a:gd name="T9" fmla="*/ 0 h 46"/>
                      <a:gd name="T10" fmla="*/ 0 w 31"/>
                      <a:gd name="T11" fmla="*/ 7 h 46"/>
                      <a:gd name="T12" fmla="*/ 5 w 31"/>
                      <a:gd name="T13" fmla="*/ 0 h 46"/>
                      <a:gd name="T14" fmla="*/ 4 w 31"/>
                      <a:gd name="T15" fmla="*/ 0 h 46"/>
                      <a:gd name="T16" fmla="*/ 3 w 31"/>
                      <a:gd name="T17" fmla="*/ 1 h 46"/>
                      <a:gd name="T18" fmla="*/ 2 w 31"/>
                      <a:gd name="T19" fmla="*/ 1 h 46"/>
                      <a:gd name="T20" fmla="*/ 1 w 31"/>
                      <a:gd name="T21" fmla="*/ 2 h 46"/>
                      <a:gd name="T22" fmla="*/ 1 w 31"/>
                      <a:gd name="T23" fmla="*/ 3 h 46"/>
                      <a:gd name="T24" fmla="*/ 0 w 31"/>
                      <a:gd name="T25" fmla="*/ 5 h 46"/>
                      <a:gd name="T26" fmla="*/ 0 w 31"/>
                      <a:gd name="T27" fmla="*/ 6 h 46"/>
                      <a:gd name="T28" fmla="*/ 0 w 31"/>
                      <a:gd name="T29" fmla="*/ 7 h 46"/>
                      <a:gd name="T30" fmla="*/ 0 w 31"/>
                      <a:gd name="T31" fmla="*/ 8 h 46"/>
                      <a:gd name="T32" fmla="*/ 0 w 31"/>
                      <a:gd name="T33" fmla="*/ 10 h 46"/>
                      <a:gd name="T34" fmla="*/ 1 w 31"/>
                      <a:gd name="T35" fmla="*/ 11 h 46"/>
                      <a:gd name="T36" fmla="*/ 1 w 31"/>
                      <a:gd name="T37" fmla="*/ 12 h 46"/>
                      <a:gd name="T38" fmla="*/ 2 w 31"/>
                      <a:gd name="T39" fmla="*/ 13 h 46"/>
                      <a:gd name="T40" fmla="*/ 3 w 31"/>
                      <a:gd name="T41" fmla="*/ 13 h 46"/>
                      <a:gd name="T42" fmla="*/ 4 w 31"/>
                      <a:gd name="T43" fmla="*/ 14 h 46"/>
                      <a:gd name="T44" fmla="*/ 5 w 31"/>
                      <a:gd name="T45" fmla="*/ 14 h 46"/>
                      <a:gd name="T46" fmla="*/ 0 w 3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1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31" y="46"/>
                        </a:lnTo>
                        <a:lnTo>
                          <a:pt x="31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12" y="2"/>
                        </a:lnTo>
                        <a:lnTo>
                          <a:pt x="9" y="4"/>
                        </a:lnTo>
                        <a:lnTo>
                          <a:pt x="6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9" y="42"/>
                        </a:lnTo>
                        <a:lnTo>
                          <a:pt x="12" y="44"/>
                        </a:lnTo>
                        <a:lnTo>
                          <a:pt x="17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9" name="Freeform 627"/>
                  <p:cNvSpPr>
                    <a:spLocks noChangeAspect="1"/>
                  </p:cNvSpPr>
                  <p:nvPr/>
                </p:nvSpPr>
                <p:spPr bwMode="auto">
                  <a:xfrm>
                    <a:off x="289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4 w 46"/>
                      <a:gd name="T25" fmla="*/ 36 h 123"/>
                      <a:gd name="T26" fmla="*/ 5 w 46"/>
                      <a:gd name="T27" fmla="*/ 36 h 123"/>
                      <a:gd name="T28" fmla="*/ 7 w 46"/>
                      <a:gd name="T29" fmla="*/ 36 h 123"/>
                      <a:gd name="T30" fmla="*/ 8 w 46"/>
                      <a:gd name="T31" fmla="*/ 36 h 123"/>
                      <a:gd name="T32" fmla="*/ 9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1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0" y="120"/>
                        </a:lnTo>
                        <a:lnTo>
                          <a:pt x="14" y="122"/>
                        </a:lnTo>
                        <a:lnTo>
                          <a:pt x="18" y="123"/>
                        </a:lnTo>
                        <a:lnTo>
                          <a:pt x="23" y="123"/>
                        </a:lnTo>
                        <a:lnTo>
                          <a:pt x="27" y="123"/>
                        </a:lnTo>
                        <a:lnTo>
                          <a:pt x="31" y="122"/>
                        </a:lnTo>
                        <a:lnTo>
                          <a:pt x="35" y="120"/>
                        </a:lnTo>
                        <a:lnTo>
                          <a:pt x="38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6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0" name="Freeform 628"/>
                  <p:cNvSpPr>
                    <a:spLocks noChangeAspect="1"/>
                  </p:cNvSpPr>
                  <p:nvPr/>
                </p:nvSpPr>
                <p:spPr bwMode="auto">
                  <a:xfrm>
                    <a:off x="296" y="1589"/>
                    <a:ext cx="14" cy="14"/>
                  </a:xfrm>
                  <a:custGeom>
                    <a:avLst/>
                    <a:gdLst>
                      <a:gd name="T0" fmla="*/ 14 w 41"/>
                      <a:gd name="T1" fmla="*/ 7 h 46"/>
                      <a:gd name="T2" fmla="*/ 6 w 41"/>
                      <a:gd name="T3" fmla="*/ 0 h 46"/>
                      <a:gd name="T4" fmla="*/ 0 w 41"/>
                      <a:gd name="T5" fmla="*/ 0 h 46"/>
                      <a:gd name="T6" fmla="*/ 0 w 41"/>
                      <a:gd name="T7" fmla="*/ 14 h 46"/>
                      <a:gd name="T8" fmla="*/ 6 w 41"/>
                      <a:gd name="T9" fmla="*/ 14 h 46"/>
                      <a:gd name="T10" fmla="*/ 14 w 41"/>
                      <a:gd name="T11" fmla="*/ 7 h 46"/>
                      <a:gd name="T12" fmla="*/ 6 w 41"/>
                      <a:gd name="T13" fmla="*/ 14 h 46"/>
                      <a:gd name="T14" fmla="*/ 8 w 41"/>
                      <a:gd name="T15" fmla="*/ 14 h 46"/>
                      <a:gd name="T16" fmla="*/ 9 w 41"/>
                      <a:gd name="T17" fmla="*/ 13 h 46"/>
                      <a:gd name="T18" fmla="*/ 11 w 41"/>
                      <a:gd name="T19" fmla="*/ 13 h 46"/>
                      <a:gd name="T20" fmla="*/ 12 w 41"/>
                      <a:gd name="T21" fmla="*/ 12 h 46"/>
                      <a:gd name="T22" fmla="*/ 13 w 41"/>
                      <a:gd name="T23" fmla="*/ 11 h 46"/>
                      <a:gd name="T24" fmla="*/ 13 w 41"/>
                      <a:gd name="T25" fmla="*/ 10 h 46"/>
                      <a:gd name="T26" fmla="*/ 14 w 41"/>
                      <a:gd name="T27" fmla="*/ 8 h 46"/>
                      <a:gd name="T28" fmla="*/ 14 w 41"/>
                      <a:gd name="T29" fmla="*/ 7 h 46"/>
                      <a:gd name="T30" fmla="*/ 14 w 41"/>
                      <a:gd name="T31" fmla="*/ 6 h 46"/>
                      <a:gd name="T32" fmla="*/ 13 w 41"/>
                      <a:gd name="T33" fmla="*/ 5 h 46"/>
                      <a:gd name="T34" fmla="*/ 13 w 41"/>
                      <a:gd name="T35" fmla="*/ 3 h 46"/>
                      <a:gd name="T36" fmla="*/ 12 w 41"/>
                      <a:gd name="T37" fmla="*/ 2 h 46"/>
                      <a:gd name="T38" fmla="*/ 11 w 41"/>
                      <a:gd name="T39" fmla="*/ 1 h 46"/>
                      <a:gd name="T40" fmla="*/ 9 w 41"/>
                      <a:gd name="T41" fmla="*/ 1 h 46"/>
                      <a:gd name="T42" fmla="*/ 8 w 41"/>
                      <a:gd name="T43" fmla="*/ 0 h 46"/>
                      <a:gd name="T44" fmla="*/ 6 w 41"/>
                      <a:gd name="T45" fmla="*/ 0 h 46"/>
                      <a:gd name="T46" fmla="*/ 14 w 4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1" h="46">
                        <a:moveTo>
                          <a:pt x="41" y="23"/>
                        </a:moveTo>
                        <a:lnTo>
                          <a:pt x="18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8" y="46"/>
                        </a:lnTo>
                        <a:lnTo>
                          <a:pt x="41" y="23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27" y="44"/>
                        </a:lnTo>
                        <a:lnTo>
                          <a:pt x="31" y="42"/>
                        </a:lnTo>
                        <a:lnTo>
                          <a:pt x="34" y="39"/>
                        </a:lnTo>
                        <a:lnTo>
                          <a:pt x="37" y="36"/>
                        </a:lnTo>
                        <a:lnTo>
                          <a:pt x="39" y="32"/>
                        </a:lnTo>
                        <a:lnTo>
                          <a:pt x="40" y="27"/>
                        </a:lnTo>
                        <a:lnTo>
                          <a:pt x="41" y="23"/>
                        </a:lnTo>
                        <a:lnTo>
                          <a:pt x="40" y="19"/>
                        </a:lnTo>
                        <a:lnTo>
                          <a:pt x="39" y="15"/>
                        </a:lnTo>
                        <a:lnTo>
                          <a:pt x="37" y="10"/>
                        </a:lnTo>
                        <a:lnTo>
                          <a:pt x="34" y="7"/>
                        </a:lnTo>
                        <a:lnTo>
                          <a:pt x="31" y="4"/>
                        </a:lnTo>
                        <a:lnTo>
                          <a:pt x="27" y="2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41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1" name="Freeform 629"/>
                  <p:cNvSpPr>
                    <a:spLocks noChangeAspect="1"/>
                  </p:cNvSpPr>
                  <p:nvPr/>
                </p:nvSpPr>
                <p:spPr bwMode="auto">
                  <a:xfrm>
                    <a:off x="296" y="1596"/>
                    <a:ext cx="14" cy="315"/>
                  </a:xfrm>
                  <a:custGeom>
                    <a:avLst/>
                    <a:gdLst>
                      <a:gd name="T0" fmla="*/ 7 w 48"/>
                      <a:gd name="T1" fmla="*/ 315 h 1067"/>
                      <a:gd name="T2" fmla="*/ 14 w 48"/>
                      <a:gd name="T3" fmla="*/ 308 h 1067"/>
                      <a:gd name="T4" fmla="*/ 14 w 48"/>
                      <a:gd name="T5" fmla="*/ 0 h 1067"/>
                      <a:gd name="T6" fmla="*/ 0 w 48"/>
                      <a:gd name="T7" fmla="*/ 0 h 1067"/>
                      <a:gd name="T8" fmla="*/ 0 w 48"/>
                      <a:gd name="T9" fmla="*/ 308 h 1067"/>
                      <a:gd name="T10" fmla="*/ 7 w 48"/>
                      <a:gd name="T11" fmla="*/ 315 h 1067"/>
                      <a:gd name="T12" fmla="*/ 0 w 48"/>
                      <a:gd name="T13" fmla="*/ 308 h 1067"/>
                      <a:gd name="T14" fmla="*/ 0 w 48"/>
                      <a:gd name="T15" fmla="*/ 310 h 1067"/>
                      <a:gd name="T16" fmla="*/ 1 w 48"/>
                      <a:gd name="T17" fmla="*/ 311 h 1067"/>
                      <a:gd name="T18" fmla="*/ 2 w 48"/>
                      <a:gd name="T19" fmla="*/ 312 h 1067"/>
                      <a:gd name="T20" fmla="*/ 2 w 48"/>
                      <a:gd name="T21" fmla="*/ 313 h 1067"/>
                      <a:gd name="T22" fmla="*/ 4 w 48"/>
                      <a:gd name="T23" fmla="*/ 314 h 1067"/>
                      <a:gd name="T24" fmla="*/ 4 w 48"/>
                      <a:gd name="T25" fmla="*/ 315 h 1067"/>
                      <a:gd name="T26" fmla="*/ 6 w 48"/>
                      <a:gd name="T27" fmla="*/ 315 h 1067"/>
                      <a:gd name="T28" fmla="*/ 7 w 48"/>
                      <a:gd name="T29" fmla="*/ 315 h 1067"/>
                      <a:gd name="T30" fmla="*/ 8 w 48"/>
                      <a:gd name="T31" fmla="*/ 315 h 1067"/>
                      <a:gd name="T32" fmla="*/ 10 w 48"/>
                      <a:gd name="T33" fmla="*/ 315 h 1067"/>
                      <a:gd name="T34" fmla="*/ 11 w 48"/>
                      <a:gd name="T35" fmla="*/ 314 h 1067"/>
                      <a:gd name="T36" fmla="*/ 12 w 48"/>
                      <a:gd name="T37" fmla="*/ 313 h 1067"/>
                      <a:gd name="T38" fmla="*/ 12 w 48"/>
                      <a:gd name="T39" fmla="*/ 312 h 1067"/>
                      <a:gd name="T40" fmla="*/ 13 w 48"/>
                      <a:gd name="T41" fmla="*/ 311 h 1067"/>
                      <a:gd name="T42" fmla="*/ 14 w 48"/>
                      <a:gd name="T43" fmla="*/ 310 h 1067"/>
                      <a:gd name="T44" fmla="*/ 14 w 48"/>
                      <a:gd name="T45" fmla="*/ 308 h 1067"/>
                      <a:gd name="T46" fmla="*/ 7 w 48"/>
                      <a:gd name="T47" fmla="*/ 315 h 106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8" h="1067">
                        <a:moveTo>
                          <a:pt x="25" y="1067"/>
                        </a:moveTo>
                        <a:lnTo>
                          <a:pt x="48" y="1044"/>
                        </a:lnTo>
                        <a:lnTo>
                          <a:pt x="48" y="0"/>
                        </a:lnTo>
                        <a:lnTo>
                          <a:pt x="0" y="0"/>
                        </a:lnTo>
                        <a:lnTo>
                          <a:pt x="0" y="1044"/>
                        </a:lnTo>
                        <a:lnTo>
                          <a:pt x="25" y="1067"/>
                        </a:lnTo>
                        <a:lnTo>
                          <a:pt x="0" y="1044"/>
                        </a:lnTo>
                        <a:lnTo>
                          <a:pt x="1" y="1049"/>
                        </a:lnTo>
                        <a:lnTo>
                          <a:pt x="2" y="1054"/>
                        </a:lnTo>
                        <a:lnTo>
                          <a:pt x="6" y="1057"/>
                        </a:lnTo>
                        <a:lnTo>
                          <a:pt x="8" y="1061"/>
                        </a:lnTo>
                        <a:lnTo>
                          <a:pt x="12" y="1064"/>
                        </a:lnTo>
                        <a:lnTo>
                          <a:pt x="15" y="1066"/>
                        </a:lnTo>
                        <a:lnTo>
                          <a:pt x="19" y="1067"/>
                        </a:lnTo>
                        <a:lnTo>
                          <a:pt x="25" y="1067"/>
                        </a:lnTo>
                        <a:lnTo>
                          <a:pt x="29" y="1067"/>
                        </a:lnTo>
                        <a:lnTo>
                          <a:pt x="33" y="1066"/>
                        </a:lnTo>
                        <a:lnTo>
                          <a:pt x="36" y="1064"/>
                        </a:lnTo>
                        <a:lnTo>
                          <a:pt x="40" y="1061"/>
                        </a:lnTo>
                        <a:lnTo>
                          <a:pt x="42" y="1057"/>
                        </a:lnTo>
                        <a:lnTo>
                          <a:pt x="46" y="1054"/>
                        </a:lnTo>
                        <a:lnTo>
                          <a:pt x="47" y="1049"/>
                        </a:lnTo>
                        <a:lnTo>
                          <a:pt x="48" y="1044"/>
                        </a:lnTo>
                        <a:lnTo>
                          <a:pt x="25" y="106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2" name="Freeform 630"/>
                  <p:cNvSpPr>
                    <a:spLocks noChangeAspect="1"/>
                  </p:cNvSpPr>
                  <p:nvPr/>
                </p:nvSpPr>
                <p:spPr bwMode="auto">
                  <a:xfrm>
                    <a:off x="282" y="1904"/>
                    <a:ext cx="21" cy="7"/>
                  </a:xfrm>
                  <a:custGeom>
                    <a:avLst/>
                    <a:gdLst>
                      <a:gd name="T0" fmla="*/ 0 w 71"/>
                      <a:gd name="T1" fmla="*/ 4 h 47"/>
                      <a:gd name="T2" fmla="*/ 7 w 71"/>
                      <a:gd name="T3" fmla="*/ 7 h 47"/>
                      <a:gd name="T4" fmla="*/ 21 w 71"/>
                      <a:gd name="T5" fmla="*/ 7 h 47"/>
                      <a:gd name="T6" fmla="*/ 21 w 71"/>
                      <a:gd name="T7" fmla="*/ 0 h 47"/>
                      <a:gd name="T8" fmla="*/ 7 w 71"/>
                      <a:gd name="T9" fmla="*/ 0 h 47"/>
                      <a:gd name="T10" fmla="*/ 0 w 71"/>
                      <a:gd name="T11" fmla="*/ 4 h 47"/>
                      <a:gd name="T12" fmla="*/ 7 w 71"/>
                      <a:gd name="T13" fmla="*/ 0 h 47"/>
                      <a:gd name="T14" fmla="*/ 5 w 71"/>
                      <a:gd name="T15" fmla="*/ 0 h 47"/>
                      <a:gd name="T16" fmla="*/ 4 w 71"/>
                      <a:gd name="T17" fmla="*/ 0 h 47"/>
                      <a:gd name="T18" fmla="*/ 3 w 71"/>
                      <a:gd name="T19" fmla="*/ 1 h 47"/>
                      <a:gd name="T20" fmla="*/ 2 w 71"/>
                      <a:gd name="T21" fmla="*/ 1 h 47"/>
                      <a:gd name="T22" fmla="*/ 1 w 71"/>
                      <a:gd name="T23" fmla="*/ 2 h 47"/>
                      <a:gd name="T24" fmla="*/ 1 w 71"/>
                      <a:gd name="T25" fmla="*/ 2 h 47"/>
                      <a:gd name="T26" fmla="*/ 0 w 71"/>
                      <a:gd name="T27" fmla="*/ 3 h 47"/>
                      <a:gd name="T28" fmla="*/ 0 w 71"/>
                      <a:gd name="T29" fmla="*/ 4 h 47"/>
                      <a:gd name="T30" fmla="*/ 0 w 71"/>
                      <a:gd name="T31" fmla="*/ 4 h 47"/>
                      <a:gd name="T32" fmla="*/ 1 w 71"/>
                      <a:gd name="T33" fmla="*/ 5 h 47"/>
                      <a:gd name="T34" fmla="*/ 1 w 71"/>
                      <a:gd name="T35" fmla="*/ 5 h 47"/>
                      <a:gd name="T36" fmla="*/ 2 w 71"/>
                      <a:gd name="T37" fmla="*/ 6 h 47"/>
                      <a:gd name="T38" fmla="*/ 3 w 71"/>
                      <a:gd name="T39" fmla="*/ 6 h 47"/>
                      <a:gd name="T40" fmla="*/ 4 w 71"/>
                      <a:gd name="T41" fmla="*/ 7 h 47"/>
                      <a:gd name="T42" fmla="*/ 5 w 71"/>
                      <a:gd name="T43" fmla="*/ 7 h 47"/>
                      <a:gd name="T44" fmla="*/ 7 w 71"/>
                      <a:gd name="T45" fmla="*/ 7 h 47"/>
                      <a:gd name="T46" fmla="*/ 0 w 71"/>
                      <a:gd name="T47" fmla="*/ 4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71" h="47">
                        <a:moveTo>
                          <a:pt x="0" y="24"/>
                        </a:moveTo>
                        <a:lnTo>
                          <a:pt x="23" y="47"/>
                        </a:lnTo>
                        <a:lnTo>
                          <a:pt x="71" y="47"/>
                        </a:lnTo>
                        <a:lnTo>
                          <a:pt x="71" y="0"/>
                        </a:lnTo>
                        <a:lnTo>
                          <a:pt x="23" y="0"/>
                        </a:lnTo>
                        <a:lnTo>
                          <a:pt x="0" y="24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4" y="2"/>
                        </a:lnTo>
                        <a:lnTo>
                          <a:pt x="9" y="5"/>
                        </a:lnTo>
                        <a:lnTo>
                          <a:pt x="6" y="8"/>
                        </a:lnTo>
                        <a:lnTo>
                          <a:pt x="3" y="11"/>
                        </a:lnTo>
                        <a:lnTo>
                          <a:pt x="2" y="15"/>
                        </a:lnTo>
                        <a:lnTo>
                          <a:pt x="1" y="19"/>
                        </a:lnTo>
                        <a:lnTo>
                          <a:pt x="0" y="24"/>
                        </a:lnTo>
                        <a:lnTo>
                          <a:pt x="1" y="28"/>
                        </a:lnTo>
                        <a:lnTo>
                          <a:pt x="2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9" y="42"/>
                        </a:lnTo>
                        <a:lnTo>
                          <a:pt x="14" y="45"/>
                        </a:lnTo>
                        <a:lnTo>
                          <a:pt x="18" y="47"/>
                        </a:lnTo>
                        <a:lnTo>
                          <a:pt x="23" y="47"/>
                        </a:ln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3" name="Freeform 631"/>
                  <p:cNvSpPr>
                    <a:spLocks noChangeAspect="1"/>
                  </p:cNvSpPr>
                  <p:nvPr/>
                </p:nvSpPr>
                <p:spPr bwMode="auto">
                  <a:xfrm>
                    <a:off x="282" y="1911"/>
                    <a:ext cx="14" cy="21"/>
                  </a:xfrm>
                  <a:custGeom>
                    <a:avLst/>
                    <a:gdLst>
                      <a:gd name="T0" fmla="*/ 7 w 46"/>
                      <a:gd name="T1" fmla="*/ 21 h 87"/>
                      <a:gd name="T2" fmla="*/ 14 w 46"/>
                      <a:gd name="T3" fmla="*/ 15 h 87"/>
                      <a:gd name="T4" fmla="*/ 14 w 46"/>
                      <a:gd name="T5" fmla="*/ 0 h 87"/>
                      <a:gd name="T6" fmla="*/ 0 w 46"/>
                      <a:gd name="T7" fmla="*/ 0 h 87"/>
                      <a:gd name="T8" fmla="*/ 0 w 46"/>
                      <a:gd name="T9" fmla="*/ 15 h 87"/>
                      <a:gd name="T10" fmla="*/ 7 w 46"/>
                      <a:gd name="T11" fmla="*/ 21 h 87"/>
                      <a:gd name="T12" fmla="*/ 0 w 46"/>
                      <a:gd name="T13" fmla="*/ 15 h 87"/>
                      <a:gd name="T14" fmla="*/ 0 w 46"/>
                      <a:gd name="T15" fmla="*/ 17 h 87"/>
                      <a:gd name="T16" fmla="*/ 1 w 46"/>
                      <a:gd name="T17" fmla="*/ 18 h 87"/>
                      <a:gd name="T18" fmla="*/ 1 w 46"/>
                      <a:gd name="T19" fmla="*/ 19 h 87"/>
                      <a:gd name="T20" fmla="*/ 2 w 46"/>
                      <a:gd name="T21" fmla="*/ 20 h 87"/>
                      <a:gd name="T22" fmla="*/ 3 w 46"/>
                      <a:gd name="T23" fmla="*/ 20 h 87"/>
                      <a:gd name="T24" fmla="*/ 5 w 46"/>
                      <a:gd name="T25" fmla="*/ 21 h 87"/>
                      <a:gd name="T26" fmla="*/ 6 w 46"/>
                      <a:gd name="T27" fmla="*/ 21 h 87"/>
                      <a:gd name="T28" fmla="*/ 7 w 46"/>
                      <a:gd name="T29" fmla="*/ 21 h 87"/>
                      <a:gd name="T30" fmla="*/ 8 w 46"/>
                      <a:gd name="T31" fmla="*/ 21 h 87"/>
                      <a:gd name="T32" fmla="*/ 10 w 46"/>
                      <a:gd name="T33" fmla="*/ 21 h 87"/>
                      <a:gd name="T34" fmla="*/ 11 w 46"/>
                      <a:gd name="T35" fmla="*/ 20 h 87"/>
                      <a:gd name="T36" fmla="*/ 12 w 46"/>
                      <a:gd name="T37" fmla="*/ 20 h 87"/>
                      <a:gd name="T38" fmla="*/ 13 w 46"/>
                      <a:gd name="T39" fmla="*/ 19 h 87"/>
                      <a:gd name="T40" fmla="*/ 13 w 46"/>
                      <a:gd name="T41" fmla="*/ 18 h 87"/>
                      <a:gd name="T42" fmla="*/ 14 w 46"/>
                      <a:gd name="T43" fmla="*/ 17 h 87"/>
                      <a:gd name="T44" fmla="*/ 14 w 46"/>
                      <a:gd name="T45" fmla="*/ 15 h 87"/>
                      <a:gd name="T46" fmla="*/ 7 w 46"/>
                      <a:gd name="T47" fmla="*/ 21 h 8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87">
                        <a:moveTo>
                          <a:pt x="23" y="87"/>
                        </a:moveTo>
                        <a:lnTo>
                          <a:pt x="46" y="64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64"/>
                        </a:lnTo>
                        <a:lnTo>
                          <a:pt x="23" y="87"/>
                        </a:lnTo>
                        <a:lnTo>
                          <a:pt x="0" y="64"/>
                        </a:lnTo>
                        <a:lnTo>
                          <a:pt x="1" y="69"/>
                        </a:lnTo>
                        <a:lnTo>
                          <a:pt x="2" y="73"/>
                        </a:lnTo>
                        <a:lnTo>
                          <a:pt x="4" y="77"/>
                        </a:lnTo>
                        <a:lnTo>
                          <a:pt x="7" y="81"/>
                        </a:lnTo>
                        <a:lnTo>
                          <a:pt x="11" y="84"/>
                        </a:lnTo>
                        <a:lnTo>
                          <a:pt x="15" y="85"/>
                        </a:lnTo>
                        <a:lnTo>
                          <a:pt x="19" y="86"/>
                        </a:lnTo>
                        <a:lnTo>
                          <a:pt x="23" y="87"/>
                        </a:lnTo>
                        <a:lnTo>
                          <a:pt x="27" y="86"/>
                        </a:lnTo>
                        <a:lnTo>
                          <a:pt x="32" y="85"/>
                        </a:lnTo>
                        <a:lnTo>
                          <a:pt x="36" y="84"/>
                        </a:lnTo>
                        <a:lnTo>
                          <a:pt x="39" y="81"/>
                        </a:lnTo>
                        <a:lnTo>
                          <a:pt x="42" y="77"/>
                        </a:lnTo>
                        <a:lnTo>
                          <a:pt x="44" y="73"/>
                        </a:lnTo>
                        <a:lnTo>
                          <a:pt x="46" y="69"/>
                        </a:lnTo>
                        <a:lnTo>
                          <a:pt x="46" y="64"/>
                        </a:lnTo>
                        <a:lnTo>
                          <a:pt x="23" y="8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4" name="Freeform 632"/>
                  <p:cNvSpPr>
                    <a:spLocks noChangeAspect="1"/>
                  </p:cNvSpPr>
                  <p:nvPr/>
                </p:nvSpPr>
                <p:spPr bwMode="auto">
                  <a:xfrm>
                    <a:off x="289" y="1919"/>
                    <a:ext cx="21" cy="14"/>
                  </a:xfrm>
                  <a:custGeom>
                    <a:avLst/>
                    <a:gdLst>
                      <a:gd name="T0" fmla="*/ 21 w 65"/>
                      <a:gd name="T1" fmla="*/ 7 h 46"/>
                      <a:gd name="T2" fmla="*/ 14 w 65"/>
                      <a:gd name="T3" fmla="*/ 0 h 46"/>
                      <a:gd name="T4" fmla="*/ 0 w 65"/>
                      <a:gd name="T5" fmla="*/ 0 h 46"/>
                      <a:gd name="T6" fmla="*/ 0 w 65"/>
                      <a:gd name="T7" fmla="*/ 14 h 46"/>
                      <a:gd name="T8" fmla="*/ 14 w 65"/>
                      <a:gd name="T9" fmla="*/ 14 h 46"/>
                      <a:gd name="T10" fmla="*/ 21 w 65"/>
                      <a:gd name="T11" fmla="*/ 7 h 46"/>
                      <a:gd name="T12" fmla="*/ 14 w 65"/>
                      <a:gd name="T13" fmla="*/ 14 h 46"/>
                      <a:gd name="T14" fmla="*/ 16 w 65"/>
                      <a:gd name="T15" fmla="*/ 14 h 46"/>
                      <a:gd name="T16" fmla="*/ 17 w 65"/>
                      <a:gd name="T17" fmla="*/ 13 h 46"/>
                      <a:gd name="T18" fmla="*/ 18 w 65"/>
                      <a:gd name="T19" fmla="*/ 13 h 46"/>
                      <a:gd name="T20" fmla="*/ 19 w 65"/>
                      <a:gd name="T21" fmla="*/ 12 h 46"/>
                      <a:gd name="T22" fmla="*/ 20 w 65"/>
                      <a:gd name="T23" fmla="*/ 11 h 46"/>
                      <a:gd name="T24" fmla="*/ 20 w 65"/>
                      <a:gd name="T25" fmla="*/ 9 h 46"/>
                      <a:gd name="T26" fmla="*/ 21 w 65"/>
                      <a:gd name="T27" fmla="*/ 8 h 46"/>
                      <a:gd name="T28" fmla="*/ 21 w 65"/>
                      <a:gd name="T29" fmla="*/ 7 h 46"/>
                      <a:gd name="T30" fmla="*/ 21 w 65"/>
                      <a:gd name="T31" fmla="*/ 6 h 46"/>
                      <a:gd name="T32" fmla="*/ 20 w 65"/>
                      <a:gd name="T33" fmla="*/ 4 h 46"/>
                      <a:gd name="T34" fmla="*/ 20 w 65"/>
                      <a:gd name="T35" fmla="*/ 3 h 46"/>
                      <a:gd name="T36" fmla="*/ 19 w 65"/>
                      <a:gd name="T37" fmla="*/ 2 h 46"/>
                      <a:gd name="T38" fmla="*/ 18 w 65"/>
                      <a:gd name="T39" fmla="*/ 1 h 46"/>
                      <a:gd name="T40" fmla="*/ 17 w 65"/>
                      <a:gd name="T41" fmla="*/ 1 h 46"/>
                      <a:gd name="T42" fmla="*/ 16 w 65"/>
                      <a:gd name="T43" fmla="*/ 0 h 46"/>
                      <a:gd name="T44" fmla="*/ 14 w 65"/>
                      <a:gd name="T45" fmla="*/ 0 h 46"/>
                      <a:gd name="T46" fmla="*/ 21 w 65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5" h="46">
                        <a:moveTo>
                          <a:pt x="65" y="23"/>
                        </a:moveTo>
                        <a:lnTo>
                          <a:pt x="42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42" y="46"/>
                        </a:lnTo>
                        <a:lnTo>
                          <a:pt x="65" y="23"/>
                        </a:lnTo>
                        <a:lnTo>
                          <a:pt x="42" y="46"/>
                        </a:lnTo>
                        <a:lnTo>
                          <a:pt x="48" y="45"/>
                        </a:lnTo>
                        <a:lnTo>
                          <a:pt x="52" y="44"/>
                        </a:lnTo>
                        <a:lnTo>
                          <a:pt x="56" y="42"/>
                        </a:lnTo>
                        <a:lnTo>
                          <a:pt x="59" y="39"/>
                        </a:lnTo>
                        <a:lnTo>
                          <a:pt x="62" y="35"/>
                        </a:lnTo>
                        <a:lnTo>
                          <a:pt x="63" y="31"/>
                        </a:lnTo>
                        <a:lnTo>
                          <a:pt x="64" y="27"/>
                        </a:lnTo>
                        <a:lnTo>
                          <a:pt x="65" y="23"/>
                        </a:lnTo>
                        <a:lnTo>
                          <a:pt x="64" y="19"/>
                        </a:lnTo>
                        <a:lnTo>
                          <a:pt x="63" y="14"/>
                        </a:lnTo>
                        <a:lnTo>
                          <a:pt x="62" y="10"/>
                        </a:lnTo>
                        <a:lnTo>
                          <a:pt x="59" y="7"/>
                        </a:lnTo>
                        <a:lnTo>
                          <a:pt x="56" y="4"/>
                        </a:lnTo>
                        <a:lnTo>
                          <a:pt x="52" y="2"/>
                        </a:lnTo>
                        <a:lnTo>
                          <a:pt x="48" y="0"/>
                        </a:lnTo>
                        <a:lnTo>
                          <a:pt x="42" y="0"/>
                        </a:lnTo>
                        <a:lnTo>
                          <a:pt x="65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5" name="Freeform 633"/>
                  <p:cNvSpPr>
                    <a:spLocks noChangeAspect="1"/>
                  </p:cNvSpPr>
                  <p:nvPr/>
                </p:nvSpPr>
                <p:spPr bwMode="auto">
                  <a:xfrm>
                    <a:off x="296" y="1926"/>
                    <a:ext cx="14" cy="136"/>
                  </a:xfrm>
                  <a:custGeom>
                    <a:avLst/>
                    <a:gdLst>
                      <a:gd name="T0" fmla="*/ 11 w 46"/>
                      <a:gd name="T1" fmla="*/ 135 h 455"/>
                      <a:gd name="T2" fmla="*/ 14 w 46"/>
                      <a:gd name="T3" fmla="*/ 129 h 455"/>
                      <a:gd name="T4" fmla="*/ 14 w 46"/>
                      <a:gd name="T5" fmla="*/ 0 h 455"/>
                      <a:gd name="T6" fmla="*/ 0 w 46"/>
                      <a:gd name="T7" fmla="*/ 0 h 455"/>
                      <a:gd name="T8" fmla="*/ 0 w 46"/>
                      <a:gd name="T9" fmla="*/ 129 h 455"/>
                      <a:gd name="T10" fmla="*/ 11 w 46"/>
                      <a:gd name="T11" fmla="*/ 135 h 455"/>
                      <a:gd name="T12" fmla="*/ 0 w 46"/>
                      <a:gd name="T13" fmla="*/ 129 h 455"/>
                      <a:gd name="T14" fmla="*/ 0 w 46"/>
                      <a:gd name="T15" fmla="*/ 131 h 455"/>
                      <a:gd name="T16" fmla="*/ 0 w 46"/>
                      <a:gd name="T17" fmla="*/ 132 h 455"/>
                      <a:gd name="T18" fmla="*/ 1 w 46"/>
                      <a:gd name="T19" fmla="*/ 133 h 455"/>
                      <a:gd name="T20" fmla="*/ 2 w 46"/>
                      <a:gd name="T21" fmla="*/ 134 h 455"/>
                      <a:gd name="T22" fmla="*/ 3 w 46"/>
                      <a:gd name="T23" fmla="*/ 135 h 455"/>
                      <a:gd name="T24" fmla="*/ 4 w 46"/>
                      <a:gd name="T25" fmla="*/ 136 h 455"/>
                      <a:gd name="T26" fmla="*/ 5 w 46"/>
                      <a:gd name="T27" fmla="*/ 136 h 455"/>
                      <a:gd name="T28" fmla="*/ 7 w 46"/>
                      <a:gd name="T29" fmla="*/ 136 h 455"/>
                      <a:gd name="T30" fmla="*/ 9 w 46"/>
                      <a:gd name="T31" fmla="*/ 136 h 455"/>
                      <a:gd name="T32" fmla="*/ 10 w 46"/>
                      <a:gd name="T33" fmla="*/ 136 h 455"/>
                      <a:gd name="T34" fmla="*/ 11 w 46"/>
                      <a:gd name="T35" fmla="*/ 135 h 455"/>
                      <a:gd name="T36" fmla="*/ 12 w 46"/>
                      <a:gd name="T37" fmla="*/ 134 h 455"/>
                      <a:gd name="T38" fmla="*/ 13 w 46"/>
                      <a:gd name="T39" fmla="*/ 133 h 455"/>
                      <a:gd name="T40" fmla="*/ 13 w 46"/>
                      <a:gd name="T41" fmla="*/ 132 h 455"/>
                      <a:gd name="T42" fmla="*/ 14 w 46"/>
                      <a:gd name="T43" fmla="*/ 131 h 455"/>
                      <a:gd name="T44" fmla="*/ 14 w 46"/>
                      <a:gd name="T45" fmla="*/ 129 h 455"/>
                      <a:gd name="T46" fmla="*/ 11 w 46"/>
                      <a:gd name="T47" fmla="*/ 135 h 45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455">
                        <a:moveTo>
                          <a:pt x="36" y="450"/>
                        </a:moveTo>
                        <a:lnTo>
                          <a:pt x="46" y="43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431"/>
                        </a:lnTo>
                        <a:lnTo>
                          <a:pt x="36" y="450"/>
                        </a:lnTo>
                        <a:lnTo>
                          <a:pt x="0" y="431"/>
                        </a:lnTo>
                        <a:lnTo>
                          <a:pt x="0" y="437"/>
                        </a:lnTo>
                        <a:lnTo>
                          <a:pt x="1" y="442"/>
                        </a:lnTo>
                        <a:lnTo>
                          <a:pt x="4" y="445"/>
                        </a:lnTo>
                        <a:lnTo>
                          <a:pt x="6" y="448"/>
                        </a:lnTo>
                        <a:lnTo>
                          <a:pt x="11" y="451"/>
                        </a:lnTo>
                        <a:lnTo>
                          <a:pt x="14" y="454"/>
                        </a:lnTo>
                        <a:lnTo>
                          <a:pt x="18" y="455"/>
                        </a:lnTo>
                        <a:lnTo>
                          <a:pt x="23" y="455"/>
                        </a:lnTo>
                        <a:lnTo>
                          <a:pt x="28" y="455"/>
                        </a:lnTo>
                        <a:lnTo>
                          <a:pt x="32" y="454"/>
                        </a:lnTo>
                        <a:lnTo>
                          <a:pt x="35" y="451"/>
                        </a:lnTo>
                        <a:lnTo>
                          <a:pt x="39" y="448"/>
                        </a:lnTo>
                        <a:lnTo>
                          <a:pt x="42" y="445"/>
                        </a:lnTo>
                        <a:lnTo>
                          <a:pt x="44" y="442"/>
                        </a:lnTo>
                        <a:lnTo>
                          <a:pt x="45" y="437"/>
                        </a:lnTo>
                        <a:lnTo>
                          <a:pt x="46" y="431"/>
                        </a:lnTo>
                        <a:lnTo>
                          <a:pt x="36" y="45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6" name="Freeform 634"/>
                  <p:cNvSpPr>
                    <a:spLocks noChangeAspect="1"/>
                  </p:cNvSpPr>
                  <p:nvPr/>
                </p:nvSpPr>
                <p:spPr bwMode="auto">
                  <a:xfrm>
                    <a:off x="282" y="2055"/>
                    <a:ext cx="21" cy="14"/>
                  </a:xfrm>
                  <a:custGeom>
                    <a:avLst/>
                    <a:gdLst>
                      <a:gd name="T0" fmla="*/ 0 w 67"/>
                      <a:gd name="T1" fmla="*/ 9 h 66"/>
                      <a:gd name="T2" fmla="*/ 11 w 67"/>
                      <a:gd name="T3" fmla="*/ 13 h 66"/>
                      <a:gd name="T4" fmla="*/ 21 w 67"/>
                      <a:gd name="T5" fmla="*/ 8 h 66"/>
                      <a:gd name="T6" fmla="*/ 13 w 67"/>
                      <a:gd name="T7" fmla="*/ 0 h 66"/>
                      <a:gd name="T8" fmla="*/ 3 w 67"/>
                      <a:gd name="T9" fmla="*/ 5 h 66"/>
                      <a:gd name="T10" fmla="*/ 0 w 67"/>
                      <a:gd name="T11" fmla="*/ 9 h 66"/>
                      <a:gd name="T12" fmla="*/ 3 w 67"/>
                      <a:gd name="T13" fmla="*/ 5 h 66"/>
                      <a:gd name="T14" fmla="*/ 2 w 67"/>
                      <a:gd name="T15" fmla="*/ 6 h 66"/>
                      <a:gd name="T16" fmla="*/ 1 w 67"/>
                      <a:gd name="T17" fmla="*/ 7 h 66"/>
                      <a:gd name="T18" fmla="*/ 0 w 67"/>
                      <a:gd name="T19" fmla="*/ 7 h 66"/>
                      <a:gd name="T20" fmla="*/ 0 w 67"/>
                      <a:gd name="T21" fmla="*/ 8 h 66"/>
                      <a:gd name="T22" fmla="*/ 0 w 67"/>
                      <a:gd name="T23" fmla="*/ 9 h 66"/>
                      <a:gd name="T24" fmla="*/ 0 w 67"/>
                      <a:gd name="T25" fmla="*/ 10 h 66"/>
                      <a:gd name="T26" fmla="*/ 1 w 67"/>
                      <a:gd name="T27" fmla="*/ 11 h 66"/>
                      <a:gd name="T28" fmla="*/ 1 w 67"/>
                      <a:gd name="T29" fmla="*/ 12 h 66"/>
                      <a:gd name="T30" fmla="*/ 2 w 67"/>
                      <a:gd name="T31" fmla="*/ 12 h 66"/>
                      <a:gd name="T32" fmla="*/ 3 w 67"/>
                      <a:gd name="T33" fmla="*/ 13 h 66"/>
                      <a:gd name="T34" fmla="*/ 4 w 67"/>
                      <a:gd name="T35" fmla="*/ 14 h 66"/>
                      <a:gd name="T36" fmla="*/ 6 w 67"/>
                      <a:gd name="T37" fmla="*/ 14 h 66"/>
                      <a:gd name="T38" fmla="*/ 7 w 67"/>
                      <a:gd name="T39" fmla="*/ 14 h 66"/>
                      <a:gd name="T40" fmla="*/ 8 w 67"/>
                      <a:gd name="T41" fmla="*/ 14 h 66"/>
                      <a:gd name="T42" fmla="*/ 10 w 67"/>
                      <a:gd name="T43" fmla="*/ 14 h 66"/>
                      <a:gd name="T44" fmla="*/ 11 w 67"/>
                      <a:gd name="T45" fmla="*/ 13 h 66"/>
                      <a:gd name="T46" fmla="*/ 0 w 67"/>
                      <a:gd name="T47" fmla="*/ 9 h 6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7" h="66">
                        <a:moveTo>
                          <a:pt x="0" y="42"/>
                        </a:moveTo>
                        <a:lnTo>
                          <a:pt x="36" y="60"/>
                        </a:lnTo>
                        <a:lnTo>
                          <a:pt x="67" y="38"/>
                        </a:lnTo>
                        <a:lnTo>
                          <a:pt x="41" y="0"/>
                        </a:lnTo>
                        <a:lnTo>
                          <a:pt x="9" y="23"/>
                        </a:lnTo>
                        <a:lnTo>
                          <a:pt x="0" y="42"/>
                        </a:lnTo>
                        <a:lnTo>
                          <a:pt x="9" y="23"/>
                        </a:lnTo>
                        <a:lnTo>
                          <a:pt x="5" y="27"/>
                        </a:lnTo>
                        <a:lnTo>
                          <a:pt x="3" y="31"/>
                        </a:lnTo>
                        <a:lnTo>
                          <a:pt x="1" y="35"/>
                        </a:lnTo>
                        <a:lnTo>
                          <a:pt x="0" y="39"/>
                        </a:lnTo>
                        <a:lnTo>
                          <a:pt x="0" y="44"/>
                        </a:lnTo>
                        <a:lnTo>
                          <a:pt x="1" y="48"/>
                        </a:lnTo>
                        <a:lnTo>
                          <a:pt x="2" y="52"/>
                        </a:lnTo>
                        <a:lnTo>
                          <a:pt x="4" y="55"/>
                        </a:lnTo>
                        <a:lnTo>
                          <a:pt x="7" y="58"/>
                        </a:lnTo>
                        <a:lnTo>
                          <a:pt x="10" y="62"/>
                        </a:lnTo>
                        <a:lnTo>
                          <a:pt x="14" y="64"/>
                        </a:lnTo>
                        <a:lnTo>
                          <a:pt x="19" y="65"/>
                        </a:lnTo>
                        <a:lnTo>
                          <a:pt x="23" y="66"/>
                        </a:lnTo>
                        <a:lnTo>
                          <a:pt x="27" y="65"/>
                        </a:lnTo>
                        <a:lnTo>
                          <a:pt x="31" y="64"/>
                        </a:lnTo>
                        <a:lnTo>
                          <a:pt x="36" y="60"/>
                        </a:lnTo>
                        <a:lnTo>
                          <a:pt x="0" y="4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7" name="Rectangle 63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82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48" name="Freeform 636"/>
                  <p:cNvSpPr>
                    <a:spLocks noChangeAspect="1"/>
                  </p:cNvSpPr>
                  <p:nvPr/>
                </p:nvSpPr>
                <p:spPr bwMode="auto">
                  <a:xfrm>
                    <a:off x="5241" y="1561"/>
                    <a:ext cx="7" cy="14"/>
                  </a:xfrm>
                  <a:custGeom>
                    <a:avLst/>
                    <a:gdLst>
                      <a:gd name="T0" fmla="*/ 7 w 31"/>
                      <a:gd name="T1" fmla="*/ 7 h 46"/>
                      <a:gd name="T2" fmla="*/ 2 w 31"/>
                      <a:gd name="T3" fmla="*/ 0 h 46"/>
                      <a:gd name="T4" fmla="*/ 0 w 31"/>
                      <a:gd name="T5" fmla="*/ 0 h 46"/>
                      <a:gd name="T6" fmla="*/ 0 w 31"/>
                      <a:gd name="T7" fmla="*/ 14 h 46"/>
                      <a:gd name="T8" fmla="*/ 2 w 31"/>
                      <a:gd name="T9" fmla="*/ 14 h 46"/>
                      <a:gd name="T10" fmla="*/ 7 w 31"/>
                      <a:gd name="T11" fmla="*/ 7 h 46"/>
                      <a:gd name="T12" fmla="*/ 2 w 31"/>
                      <a:gd name="T13" fmla="*/ 14 h 46"/>
                      <a:gd name="T14" fmla="*/ 3 w 31"/>
                      <a:gd name="T15" fmla="*/ 14 h 46"/>
                      <a:gd name="T16" fmla="*/ 4 w 31"/>
                      <a:gd name="T17" fmla="*/ 13 h 46"/>
                      <a:gd name="T18" fmla="*/ 5 w 31"/>
                      <a:gd name="T19" fmla="*/ 13 h 46"/>
                      <a:gd name="T20" fmla="*/ 6 w 31"/>
                      <a:gd name="T21" fmla="*/ 12 h 46"/>
                      <a:gd name="T22" fmla="*/ 6 w 31"/>
                      <a:gd name="T23" fmla="*/ 11 h 46"/>
                      <a:gd name="T24" fmla="*/ 7 w 31"/>
                      <a:gd name="T25" fmla="*/ 10 h 46"/>
                      <a:gd name="T26" fmla="*/ 7 w 31"/>
                      <a:gd name="T27" fmla="*/ 8 h 46"/>
                      <a:gd name="T28" fmla="*/ 7 w 31"/>
                      <a:gd name="T29" fmla="*/ 7 h 46"/>
                      <a:gd name="T30" fmla="*/ 7 w 31"/>
                      <a:gd name="T31" fmla="*/ 6 h 46"/>
                      <a:gd name="T32" fmla="*/ 7 w 31"/>
                      <a:gd name="T33" fmla="*/ 5 h 46"/>
                      <a:gd name="T34" fmla="*/ 6 w 31"/>
                      <a:gd name="T35" fmla="*/ 3 h 46"/>
                      <a:gd name="T36" fmla="*/ 6 w 31"/>
                      <a:gd name="T37" fmla="*/ 2 h 46"/>
                      <a:gd name="T38" fmla="*/ 5 w 31"/>
                      <a:gd name="T39" fmla="*/ 1 h 46"/>
                      <a:gd name="T40" fmla="*/ 4 w 31"/>
                      <a:gd name="T41" fmla="*/ 1 h 46"/>
                      <a:gd name="T42" fmla="*/ 3 w 31"/>
                      <a:gd name="T43" fmla="*/ 0 h 46"/>
                      <a:gd name="T44" fmla="*/ 2 w 31"/>
                      <a:gd name="T45" fmla="*/ 0 h 46"/>
                      <a:gd name="T46" fmla="*/ 7 w 3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1" h="46">
                        <a:moveTo>
                          <a:pt x="31" y="23"/>
                        </a:moveTo>
                        <a:lnTo>
                          <a:pt x="8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8" y="46"/>
                        </a:lnTo>
                        <a:lnTo>
                          <a:pt x="31" y="23"/>
                        </a:lnTo>
                        <a:lnTo>
                          <a:pt x="8" y="46"/>
                        </a:lnTo>
                        <a:lnTo>
                          <a:pt x="14" y="45"/>
                        </a:lnTo>
                        <a:lnTo>
                          <a:pt x="19" y="44"/>
                        </a:lnTo>
                        <a:lnTo>
                          <a:pt x="22" y="42"/>
                        </a:lnTo>
                        <a:lnTo>
                          <a:pt x="25" y="39"/>
                        </a:lnTo>
                        <a:lnTo>
                          <a:pt x="28" y="36"/>
                        </a:lnTo>
                        <a:lnTo>
                          <a:pt x="30" y="32"/>
                        </a:lnTo>
                        <a:lnTo>
                          <a:pt x="31" y="27"/>
                        </a:lnTo>
                        <a:lnTo>
                          <a:pt x="31" y="23"/>
                        </a:lnTo>
                        <a:lnTo>
                          <a:pt x="31" y="19"/>
                        </a:lnTo>
                        <a:lnTo>
                          <a:pt x="30" y="15"/>
                        </a:lnTo>
                        <a:lnTo>
                          <a:pt x="28" y="10"/>
                        </a:lnTo>
                        <a:lnTo>
                          <a:pt x="25" y="7"/>
                        </a:lnTo>
                        <a:lnTo>
                          <a:pt x="22" y="4"/>
                        </a:lnTo>
                        <a:lnTo>
                          <a:pt x="19" y="2"/>
                        </a:lnTo>
                        <a:lnTo>
                          <a:pt x="14" y="0"/>
                        </a:lnTo>
                        <a:lnTo>
                          <a:pt x="8" y="0"/>
                        </a:lnTo>
                        <a:lnTo>
                          <a:pt x="31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9" name="Freeform 637"/>
                  <p:cNvSpPr>
                    <a:spLocks noChangeAspect="1"/>
                  </p:cNvSpPr>
                  <p:nvPr/>
                </p:nvSpPr>
                <p:spPr bwMode="auto">
                  <a:xfrm>
                    <a:off x="5234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5 w 46"/>
                      <a:gd name="T25" fmla="*/ 36 h 123"/>
                      <a:gd name="T26" fmla="*/ 6 w 46"/>
                      <a:gd name="T27" fmla="*/ 36 h 123"/>
                      <a:gd name="T28" fmla="*/ 7 w 46"/>
                      <a:gd name="T29" fmla="*/ 36 h 123"/>
                      <a:gd name="T30" fmla="*/ 9 w 46"/>
                      <a:gd name="T31" fmla="*/ 36 h 123"/>
                      <a:gd name="T32" fmla="*/ 10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8" y="118"/>
                        </a:lnTo>
                        <a:lnTo>
                          <a:pt x="11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8" y="123"/>
                        </a:lnTo>
                        <a:lnTo>
                          <a:pt x="32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5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0" name="Freeform 638"/>
                  <p:cNvSpPr>
                    <a:spLocks noChangeAspect="1"/>
                  </p:cNvSpPr>
                  <p:nvPr/>
                </p:nvSpPr>
                <p:spPr bwMode="auto">
                  <a:xfrm>
                    <a:off x="5227" y="1589"/>
                    <a:ext cx="14" cy="14"/>
                  </a:xfrm>
                  <a:custGeom>
                    <a:avLst/>
                    <a:gdLst>
                      <a:gd name="T0" fmla="*/ 0 w 41"/>
                      <a:gd name="T1" fmla="*/ 7 h 46"/>
                      <a:gd name="T2" fmla="*/ 8 w 41"/>
                      <a:gd name="T3" fmla="*/ 14 h 46"/>
                      <a:gd name="T4" fmla="*/ 14 w 41"/>
                      <a:gd name="T5" fmla="*/ 14 h 46"/>
                      <a:gd name="T6" fmla="*/ 14 w 41"/>
                      <a:gd name="T7" fmla="*/ 0 h 46"/>
                      <a:gd name="T8" fmla="*/ 8 w 41"/>
                      <a:gd name="T9" fmla="*/ 0 h 46"/>
                      <a:gd name="T10" fmla="*/ 0 w 41"/>
                      <a:gd name="T11" fmla="*/ 7 h 46"/>
                      <a:gd name="T12" fmla="*/ 8 w 41"/>
                      <a:gd name="T13" fmla="*/ 0 h 46"/>
                      <a:gd name="T14" fmla="*/ 6 w 41"/>
                      <a:gd name="T15" fmla="*/ 0 h 46"/>
                      <a:gd name="T16" fmla="*/ 5 w 41"/>
                      <a:gd name="T17" fmla="*/ 1 h 46"/>
                      <a:gd name="T18" fmla="*/ 3 w 41"/>
                      <a:gd name="T19" fmla="*/ 1 h 46"/>
                      <a:gd name="T20" fmla="*/ 2 w 41"/>
                      <a:gd name="T21" fmla="*/ 2 h 46"/>
                      <a:gd name="T22" fmla="*/ 1 w 41"/>
                      <a:gd name="T23" fmla="*/ 3 h 46"/>
                      <a:gd name="T24" fmla="*/ 1 w 41"/>
                      <a:gd name="T25" fmla="*/ 5 h 46"/>
                      <a:gd name="T26" fmla="*/ 0 w 41"/>
                      <a:gd name="T27" fmla="*/ 6 h 46"/>
                      <a:gd name="T28" fmla="*/ 0 w 41"/>
                      <a:gd name="T29" fmla="*/ 7 h 46"/>
                      <a:gd name="T30" fmla="*/ 0 w 41"/>
                      <a:gd name="T31" fmla="*/ 8 h 46"/>
                      <a:gd name="T32" fmla="*/ 1 w 41"/>
                      <a:gd name="T33" fmla="*/ 10 h 46"/>
                      <a:gd name="T34" fmla="*/ 1 w 41"/>
                      <a:gd name="T35" fmla="*/ 11 h 46"/>
                      <a:gd name="T36" fmla="*/ 2 w 41"/>
                      <a:gd name="T37" fmla="*/ 12 h 46"/>
                      <a:gd name="T38" fmla="*/ 3 w 41"/>
                      <a:gd name="T39" fmla="*/ 13 h 46"/>
                      <a:gd name="T40" fmla="*/ 5 w 41"/>
                      <a:gd name="T41" fmla="*/ 13 h 46"/>
                      <a:gd name="T42" fmla="*/ 6 w 41"/>
                      <a:gd name="T43" fmla="*/ 14 h 46"/>
                      <a:gd name="T44" fmla="*/ 8 w 41"/>
                      <a:gd name="T45" fmla="*/ 14 h 46"/>
                      <a:gd name="T46" fmla="*/ 0 w 4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1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41" y="46"/>
                        </a:lnTo>
                        <a:lnTo>
                          <a:pt x="41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7" y="7"/>
                        </a:lnTo>
                        <a:lnTo>
                          <a:pt x="4" y="10"/>
                        </a:lnTo>
                        <a:lnTo>
                          <a:pt x="2" y="15"/>
                        </a:lnTo>
                        <a:lnTo>
                          <a:pt x="1" y="19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2" y="32"/>
                        </a:lnTo>
                        <a:lnTo>
                          <a:pt x="4" y="36"/>
                        </a:lnTo>
                        <a:lnTo>
                          <a:pt x="7" y="39"/>
                        </a:lnTo>
                        <a:lnTo>
                          <a:pt x="10" y="42"/>
                        </a:lnTo>
                        <a:lnTo>
                          <a:pt x="14" y="44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1" name="Freeform 639"/>
                  <p:cNvSpPr>
                    <a:spLocks noChangeAspect="1"/>
                  </p:cNvSpPr>
                  <p:nvPr/>
                </p:nvSpPr>
                <p:spPr bwMode="auto">
                  <a:xfrm>
                    <a:off x="5227" y="1596"/>
                    <a:ext cx="14" cy="315"/>
                  </a:xfrm>
                  <a:custGeom>
                    <a:avLst/>
                    <a:gdLst>
                      <a:gd name="T0" fmla="*/ 7 w 48"/>
                      <a:gd name="T1" fmla="*/ 315 h 1067"/>
                      <a:gd name="T2" fmla="*/ 14 w 48"/>
                      <a:gd name="T3" fmla="*/ 308 h 1067"/>
                      <a:gd name="T4" fmla="*/ 14 w 48"/>
                      <a:gd name="T5" fmla="*/ 0 h 1067"/>
                      <a:gd name="T6" fmla="*/ 0 w 48"/>
                      <a:gd name="T7" fmla="*/ 0 h 1067"/>
                      <a:gd name="T8" fmla="*/ 0 w 48"/>
                      <a:gd name="T9" fmla="*/ 308 h 1067"/>
                      <a:gd name="T10" fmla="*/ 7 w 48"/>
                      <a:gd name="T11" fmla="*/ 315 h 1067"/>
                      <a:gd name="T12" fmla="*/ 0 w 48"/>
                      <a:gd name="T13" fmla="*/ 308 h 1067"/>
                      <a:gd name="T14" fmla="*/ 0 w 48"/>
                      <a:gd name="T15" fmla="*/ 310 h 1067"/>
                      <a:gd name="T16" fmla="*/ 1 w 48"/>
                      <a:gd name="T17" fmla="*/ 311 h 1067"/>
                      <a:gd name="T18" fmla="*/ 1 w 48"/>
                      <a:gd name="T19" fmla="*/ 312 h 1067"/>
                      <a:gd name="T20" fmla="*/ 2 w 48"/>
                      <a:gd name="T21" fmla="*/ 313 h 1067"/>
                      <a:gd name="T22" fmla="*/ 4 w 48"/>
                      <a:gd name="T23" fmla="*/ 314 h 1067"/>
                      <a:gd name="T24" fmla="*/ 4 w 48"/>
                      <a:gd name="T25" fmla="*/ 315 h 1067"/>
                      <a:gd name="T26" fmla="*/ 6 w 48"/>
                      <a:gd name="T27" fmla="*/ 315 h 1067"/>
                      <a:gd name="T28" fmla="*/ 7 w 48"/>
                      <a:gd name="T29" fmla="*/ 315 h 1067"/>
                      <a:gd name="T30" fmla="*/ 8 w 48"/>
                      <a:gd name="T31" fmla="*/ 315 h 1067"/>
                      <a:gd name="T32" fmla="*/ 10 w 48"/>
                      <a:gd name="T33" fmla="*/ 315 h 1067"/>
                      <a:gd name="T34" fmla="*/ 11 w 48"/>
                      <a:gd name="T35" fmla="*/ 314 h 1067"/>
                      <a:gd name="T36" fmla="*/ 12 w 48"/>
                      <a:gd name="T37" fmla="*/ 313 h 1067"/>
                      <a:gd name="T38" fmla="*/ 12 w 48"/>
                      <a:gd name="T39" fmla="*/ 312 h 1067"/>
                      <a:gd name="T40" fmla="*/ 13 w 48"/>
                      <a:gd name="T41" fmla="*/ 311 h 1067"/>
                      <a:gd name="T42" fmla="*/ 14 w 48"/>
                      <a:gd name="T43" fmla="*/ 310 h 1067"/>
                      <a:gd name="T44" fmla="*/ 14 w 48"/>
                      <a:gd name="T45" fmla="*/ 308 h 1067"/>
                      <a:gd name="T46" fmla="*/ 7 w 48"/>
                      <a:gd name="T47" fmla="*/ 315 h 106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8" h="1067">
                        <a:moveTo>
                          <a:pt x="23" y="1067"/>
                        </a:moveTo>
                        <a:lnTo>
                          <a:pt x="48" y="1044"/>
                        </a:lnTo>
                        <a:lnTo>
                          <a:pt x="48" y="0"/>
                        </a:lnTo>
                        <a:lnTo>
                          <a:pt x="0" y="0"/>
                        </a:lnTo>
                        <a:lnTo>
                          <a:pt x="0" y="1044"/>
                        </a:lnTo>
                        <a:lnTo>
                          <a:pt x="23" y="1067"/>
                        </a:lnTo>
                        <a:lnTo>
                          <a:pt x="0" y="1044"/>
                        </a:lnTo>
                        <a:lnTo>
                          <a:pt x="1" y="1049"/>
                        </a:lnTo>
                        <a:lnTo>
                          <a:pt x="2" y="1054"/>
                        </a:lnTo>
                        <a:lnTo>
                          <a:pt x="4" y="1057"/>
                        </a:lnTo>
                        <a:lnTo>
                          <a:pt x="8" y="1061"/>
                        </a:lnTo>
                        <a:lnTo>
                          <a:pt x="12" y="1064"/>
                        </a:lnTo>
                        <a:lnTo>
                          <a:pt x="15" y="1066"/>
                        </a:lnTo>
                        <a:lnTo>
                          <a:pt x="19" y="1067"/>
                        </a:lnTo>
                        <a:lnTo>
                          <a:pt x="23" y="1067"/>
                        </a:lnTo>
                        <a:lnTo>
                          <a:pt x="29" y="1067"/>
                        </a:lnTo>
                        <a:lnTo>
                          <a:pt x="33" y="1066"/>
                        </a:lnTo>
                        <a:lnTo>
                          <a:pt x="36" y="1064"/>
                        </a:lnTo>
                        <a:lnTo>
                          <a:pt x="40" y="1061"/>
                        </a:lnTo>
                        <a:lnTo>
                          <a:pt x="42" y="1057"/>
                        </a:lnTo>
                        <a:lnTo>
                          <a:pt x="46" y="1054"/>
                        </a:lnTo>
                        <a:lnTo>
                          <a:pt x="47" y="1049"/>
                        </a:lnTo>
                        <a:lnTo>
                          <a:pt x="48" y="1044"/>
                        </a:lnTo>
                        <a:lnTo>
                          <a:pt x="23" y="106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2" name="Freeform 640"/>
                  <p:cNvSpPr>
                    <a:spLocks noChangeAspect="1"/>
                  </p:cNvSpPr>
                  <p:nvPr/>
                </p:nvSpPr>
                <p:spPr bwMode="auto">
                  <a:xfrm>
                    <a:off x="5234" y="1904"/>
                    <a:ext cx="21" cy="7"/>
                  </a:xfrm>
                  <a:custGeom>
                    <a:avLst/>
                    <a:gdLst>
                      <a:gd name="T0" fmla="*/ 21 w 71"/>
                      <a:gd name="T1" fmla="*/ 4 h 47"/>
                      <a:gd name="T2" fmla="*/ 14 w 71"/>
                      <a:gd name="T3" fmla="*/ 0 h 47"/>
                      <a:gd name="T4" fmla="*/ 0 w 71"/>
                      <a:gd name="T5" fmla="*/ 0 h 47"/>
                      <a:gd name="T6" fmla="*/ 0 w 71"/>
                      <a:gd name="T7" fmla="*/ 7 h 47"/>
                      <a:gd name="T8" fmla="*/ 14 w 71"/>
                      <a:gd name="T9" fmla="*/ 7 h 47"/>
                      <a:gd name="T10" fmla="*/ 21 w 71"/>
                      <a:gd name="T11" fmla="*/ 4 h 47"/>
                      <a:gd name="T12" fmla="*/ 14 w 71"/>
                      <a:gd name="T13" fmla="*/ 7 h 47"/>
                      <a:gd name="T14" fmla="*/ 16 w 71"/>
                      <a:gd name="T15" fmla="*/ 7 h 47"/>
                      <a:gd name="T16" fmla="*/ 17 w 71"/>
                      <a:gd name="T17" fmla="*/ 7 h 47"/>
                      <a:gd name="T18" fmla="*/ 18 w 71"/>
                      <a:gd name="T19" fmla="*/ 6 h 47"/>
                      <a:gd name="T20" fmla="*/ 19 w 71"/>
                      <a:gd name="T21" fmla="*/ 6 h 47"/>
                      <a:gd name="T22" fmla="*/ 20 w 71"/>
                      <a:gd name="T23" fmla="*/ 5 h 47"/>
                      <a:gd name="T24" fmla="*/ 20 w 71"/>
                      <a:gd name="T25" fmla="*/ 5 h 47"/>
                      <a:gd name="T26" fmla="*/ 21 w 71"/>
                      <a:gd name="T27" fmla="*/ 4 h 47"/>
                      <a:gd name="T28" fmla="*/ 21 w 71"/>
                      <a:gd name="T29" fmla="*/ 4 h 47"/>
                      <a:gd name="T30" fmla="*/ 21 w 71"/>
                      <a:gd name="T31" fmla="*/ 3 h 47"/>
                      <a:gd name="T32" fmla="*/ 20 w 71"/>
                      <a:gd name="T33" fmla="*/ 2 h 47"/>
                      <a:gd name="T34" fmla="*/ 20 w 71"/>
                      <a:gd name="T35" fmla="*/ 2 h 47"/>
                      <a:gd name="T36" fmla="*/ 19 w 71"/>
                      <a:gd name="T37" fmla="*/ 1 h 47"/>
                      <a:gd name="T38" fmla="*/ 18 w 71"/>
                      <a:gd name="T39" fmla="*/ 1 h 47"/>
                      <a:gd name="T40" fmla="*/ 17 w 71"/>
                      <a:gd name="T41" fmla="*/ 0 h 47"/>
                      <a:gd name="T42" fmla="*/ 16 w 71"/>
                      <a:gd name="T43" fmla="*/ 0 h 47"/>
                      <a:gd name="T44" fmla="*/ 14 w 71"/>
                      <a:gd name="T45" fmla="*/ 0 h 47"/>
                      <a:gd name="T46" fmla="*/ 21 w 71"/>
                      <a:gd name="T47" fmla="*/ 4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71" h="47">
                        <a:moveTo>
                          <a:pt x="71" y="24"/>
                        </a:moveTo>
                        <a:lnTo>
                          <a:pt x="48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48" y="47"/>
                        </a:lnTo>
                        <a:lnTo>
                          <a:pt x="71" y="24"/>
                        </a:lnTo>
                        <a:lnTo>
                          <a:pt x="48" y="47"/>
                        </a:lnTo>
                        <a:lnTo>
                          <a:pt x="53" y="47"/>
                        </a:lnTo>
                        <a:lnTo>
                          <a:pt x="57" y="45"/>
                        </a:lnTo>
                        <a:lnTo>
                          <a:pt x="62" y="42"/>
                        </a:lnTo>
                        <a:lnTo>
                          <a:pt x="65" y="39"/>
                        </a:lnTo>
                        <a:lnTo>
                          <a:pt x="68" y="36"/>
                        </a:lnTo>
                        <a:lnTo>
                          <a:pt x="69" y="32"/>
                        </a:lnTo>
                        <a:lnTo>
                          <a:pt x="70" y="28"/>
                        </a:lnTo>
                        <a:lnTo>
                          <a:pt x="71" y="24"/>
                        </a:lnTo>
                        <a:lnTo>
                          <a:pt x="70" y="19"/>
                        </a:lnTo>
                        <a:lnTo>
                          <a:pt x="69" y="15"/>
                        </a:lnTo>
                        <a:lnTo>
                          <a:pt x="68" y="11"/>
                        </a:lnTo>
                        <a:lnTo>
                          <a:pt x="65" y="8"/>
                        </a:lnTo>
                        <a:lnTo>
                          <a:pt x="62" y="5"/>
                        </a:lnTo>
                        <a:lnTo>
                          <a:pt x="57" y="2"/>
                        </a:lnTo>
                        <a:lnTo>
                          <a:pt x="53" y="0"/>
                        </a:lnTo>
                        <a:lnTo>
                          <a:pt x="48" y="0"/>
                        </a:lnTo>
                        <a:lnTo>
                          <a:pt x="71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3" name="Freeform 641"/>
                  <p:cNvSpPr>
                    <a:spLocks noChangeAspect="1"/>
                  </p:cNvSpPr>
                  <p:nvPr/>
                </p:nvSpPr>
                <p:spPr bwMode="auto">
                  <a:xfrm>
                    <a:off x="5241" y="1911"/>
                    <a:ext cx="14" cy="21"/>
                  </a:xfrm>
                  <a:custGeom>
                    <a:avLst/>
                    <a:gdLst>
                      <a:gd name="T0" fmla="*/ 7 w 46"/>
                      <a:gd name="T1" fmla="*/ 21 h 87"/>
                      <a:gd name="T2" fmla="*/ 14 w 46"/>
                      <a:gd name="T3" fmla="*/ 15 h 87"/>
                      <a:gd name="T4" fmla="*/ 14 w 46"/>
                      <a:gd name="T5" fmla="*/ 0 h 87"/>
                      <a:gd name="T6" fmla="*/ 0 w 46"/>
                      <a:gd name="T7" fmla="*/ 0 h 87"/>
                      <a:gd name="T8" fmla="*/ 0 w 46"/>
                      <a:gd name="T9" fmla="*/ 15 h 87"/>
                      <a:gd name="T10" fmla="*/ 7 w 46"/>
                      <a:gd name="T11" fmla="*/ 21 h 87"/>
                      <a:gd name="T12" fmla="*/ 0 w 46"/>
                      <a:gd name="T13" fmla="*/ 15 h 87"/>
                      <a:gd name="T14" fmla="*/ 0 w 46"/>
                      <a:gd name="T15" fmla="*/ 17 h 87"/>
                      <a:gd name="T16" fmla="*/ 1 w 46"/>
                      <a:gd name="T17" fmla="*/ 18 h 87"/>
                      <a:gd name="T18" fmla="*/ 1 w 46"/>
                      <a:gd name="T19" fmla="*/ 19 h 87"/>
                      <a:gd name="T20" fmla="*/ 2 w 46"/>
                      <a:gd name="T21" fmla="*/ 20 h 87"/>
                      <a:gd name="T22" fmla="*/ 3 w 46"/>
                      <a:gd name="T23" fmla="*/ 20 h 87"/>
                      <a:gd name="T24" fmla="*/ 4 w 46"/>
                      <a:gd name="T25" fmla="*/ 21 h 87"/>
                      <a:gd name="T26" fmla="*/ 6 w 46"/>
                      <a:gd name="T27" fmla="*/ 21 h 87"/>
                      <a:gd name="T28" fmla="*/ 7 w 46"/>
                      <a:gd name="T29" fmla="*/ 21 h 87"/>
                      <a:gd name="T30" fmla="*/ 8 w 46"/>
                      <a:gd name="T31" fmla="*/ 21 h 87"/>
                      <a:gd name="T32" fmla="*/ 9 w 46"/>
                      <a:gd name="T33" fmla="*/ 21 h 87"/>
                      <a:gd name="T34" fmla="*/ 11 w 46"/>
                      <a:gd name="T35" fmla="*/ 20 h 87"/>
                      <a:gd name="T36" fmla="*/ 12 w 46"/>
                      <a:gd name="T37" fmla="*/ 20 h 87"/>
                      <a:gd name="T38" fmla="*/ 13 w 46"/>
                      <a:gd name="T39" fmla="*/ 19 h 87"/>
                      <a:gd name="T40" fmla="*/ 13 w 46"/>
                      <a:gd name="T41" fmla="*/ 18 h 87"/>
                      <a:gd name="T42" fmla="*/ 14 w 46"/>
                      <a:gd name="T43" fmla="*/ 17 h 87"/>
                      <a:gd name="T44" fmla="*/ 14 w 46"/>
                      <a:gd name="T45" fmla="*/ 15 h 87"/>
                      <a:gd name="T46" fmla="*/ 7 w 46"/>
                      <a:gd name="T47" fmla="*/ 21 h 8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87">
                        <a:moveTo>
                          <a:pt x="23" y="87"/>
                        </a:moveTo>
                        <a:lnTo>
                          <a:pt x="46" y="64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64"/>
                        </a:lnTo>
                        <a:lnTo>
                          <a:pt x="23" y="87"/>
                        </a:lnTo>
                        <a:lnTo>
                          <a:pt x="0" y="64"/>
                        </a:lnTo>
                        <a:lnTo>
                          <a:pt x="0" y="69"/>
                        </a:lnTo>
                        <a:lnTo>
                          <a:pt x="2" y="73"/>
                        </a:lnTo>
                        <a:lnTo>
                          <a:pt x="4" y="77"/>
                        </a:lnTo>
                        <a:lnTo>
                          <a:pt x="7" y="81"/>
                        </a:lnTo>
                        <a:lnTo>
                          <a:pt x="10" y="84"/>
                        </a:lnTo>
                        <a:lnTo>
                          <a:pt x="14" y="85"/>
                        </a:lnTo>
                        <a:lnTo>
                          <a:pt x="19" y="86"/>
                        </a:lnTo>
                        <a:lnTo>
                          <a:pt x="23" y="87"/>
                        </a:lnTo>
                        <a:lnTo>
                          <a:pt x="27" y="86"/>
                        </a:lnTo>
                        <a:lnTo>
                          <a:pt x="31" y="85"/>
                        </a:lnTo>
                        <a:lnTo>
                          <a:pt x="35" y="84"/>
                        </a:lnTo>
                        <a:lnTo>
                          <a:pt x="39" y="81"/>
                        </a:lnTo>
                        <a:lnTo>
                          <a:pt x="42" y="77"/>
                        </a:lnTo>
                        <a:lnTo>
                          <a:pt x="44" y="73"/>
                        </a:lnTo>
                        <a:lnTo>
                          <a:pt x="45" y="69"/>
                        </a:lnTo>
                        <a:lnTo>
                          <a:pt x="46" y="64"/>
                        </a:lnTo>
                        <a:lnTo>
                          <a:pt x="23" y="8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4" name="Freeform 642"/>
                  <p:cNvSpPr>
                    <a:spLocks noChangeAspect="1"/>
                  </p:cNvSpPr>
                  <p:nvPr/>
                </p:nvSpPr>
                <p:spPr bwMode="auto">
                  <a:xfrm>
                    <a:off x="5227" y="1919"/>
                    <a:ext cx="21" cy="14"/>
                  </a:xfrm>
                  <a:custGeom>
                    <a:avLst/>
                    <a:gdLst>
                      <a:gd name="T0" fmla="*/ 0 w 65"/>
                      <a:gd name="T1" fmla="*/ 7 h 46"/>
                      <a:gd name="T2" fmla="*/ 7 w 65"/>
                      <a:gd name="T3" fmla="*/ 14 h 46"/>
                      <a:gd name="T4" fmla="*/ 21 w 65"/>
                      <a:gd name="T5" fmla="*/ 14 h 46"/>
                      <a:gd name="T6" fmla="*/ 21 w 65"/>
                      <a:gd name="T7" fmla="*/ 0 h 46"/>
                      <a:gd name="T8" fmla="*/ 7 w 65"/>
                      <a:gd name="T9" fmla="*/ 0 h 46"/>
                      <a:gd name="T10" fmla="*/ 0 w 65"/>
                      <a:gd name="T11" fmla="*/ 7 h 46"/>
                      <a:gd name="T12" fmla="*/ 7 w 65"/>
                      <a:gd name="T13" fmla="*/ 0 h 46"/>
                      <a:gd name="T14" fmla="*/ 5 w 65"/>
                      <a:gd name="T15" fmla="*/ 0 h 46"/>
                      <a:gd name="T16" fmla="*/ 4 w 65"/>
                      <a:gd name="T17" fmla="*/ 1 h 46"/>
                      <a:gd name="T18" fmla="*/ 3 w 65"/>
                      <a:gd name="T19" fmla="*/ 1 h 46"/>
                      <a:gd name="T20" fmla="*/ 2 w 65"/>
                      <a:gd name="T21" fmla="*/ 2 h 46"/>
                      <a:gd name="T22" fmla="*/ 1 w 65"/>
                      <a:gd name="T23" fmla="*/ 3 h 46"/>
                      <a:gd name="T24" fmla="*/ 1 w 65"/>
                      <a:gd name="T25" fmla="*/ 4 h 46"/>
                      <a:gd name="T26" fmla="*/ 0 w 65"/>
                      <a:gd name="T27" fmla="*/ 6 h 46"/>
                      <a:gd name="T28" fmla="*/ 0 w 65"/>
                      <a:gd name="T29" fmla="*/ 7 h 46"/>
                      <a:gd name="T30" fmla="*/ 0 w 65"/>
                      <a:gd name="T31" fmla="*/ 8 h 46"/>
                      <a:gd name="T32" fmla="*/ 1 w 65"/>
                      <a:gd name="T33" fmla="*/ 9 h 46"/>
                      <a:gd name="T34" fmla="*/ 1 w 65"/>
                      <a:gd name="T35" fmla="*/ 11 h 46"/>
                      <a:gd name="T36" fmla="*/ 2 w 65"/>
                      <a:gd name="T37" fmla="*/ 12 h 46"/>
                      <a:gd name="T38" fmla="*/ 3 w 65"/>
                      <a:gd name="T39" fmla="*/ 13 h 46"/>
                      <a:gd name="T40" fmla="*/ 4 w 65"/>
                      <a:gd name="T41" fmla="*/ 13 h 46"/>
                      <a:gd name="T42" fmla="*/ 5 w 65"/>
                      <a:gd name="T43" fmla="*/ 14 h 46"/>
                      <a:gd name="T44" fmla="*/ 7 w 65"/>
                      <a:gd name="T45" fmla="*/ 14 h 46"/>
                      <a:gd name="T46" fmla="*/ 0 w 65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5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65" y="46"/>
                        </a:lnTo>
                        <a:lnTo>
                          <a:pt x="65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6" y="7"/>
                        </a:lnTo>
                        <a:lnTo>
                          <a:pt x="3" y="10"/>
                        </a:lnTo>
                        <a:lnTo>
                          <a:pt x="2" y="14"/>
                        </a:lnTo>
                        <a:lnTo>
                          <a:pt x="1" y="19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2" y="31"/>
                        </a:lnTo>
                        <a:lnTo>
                          <a:pt x="3" y="35"/>
                        </a:lnTo>
                        <a:lnTo>
                          <a:pt x="6" y="39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7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5" name="Freeform 643"/>
                  <p:cNvSpPr>
                    <a:spLocks noChangeAspect="1"/>
                  </p:cNvSpPr>
                  <p:nvPr/>
                </p:nvSpPr>
                <p:spPr bwMode="auto">
                  <a:xfrm>
                    <a:off x="5227" y="1926"/>
                    <a:ext cx="14" cy="136"/>
                  </a:xfrm>
                  <a:custGeom>
                    <a:avLst/>
                    <a:gdLst>
                      <a:gd name="T0" fmla="*/ 3 w 46"/>
                      <a:gd name="T1" fmla="*/ 135 h 455"/>
                      <a:gd name="T2" fmla="*/ 14 w 46"/>
                      <a:gd name="T3" fmla="*/ 129 h 455"/>
                      <a:gd name="T4" fmla="*/ 14 w 46"/>
                      <a:gd name="T5" fmla="*/ 0 h 455"/>
                      <a:gd name="T6" fmla="*/ 0 w 46"/>
                      <a:gd name="T7" fmla="*/ 0 h 455"/>
                      <a:gd name="T8" fmla="*/ 0 w 46"/>
                      <a:gd name="T9" fmla="*/ 129 h 455"/>
                      <a:gd name="T10" fmla="*/ 3 w 46"/>
                      <a:gd name="T11" fmla="*/ 135 h 455"/>
                      <a:gd name="T12" fmla="*/ 0 w 46"/>
                      <a:gd name="T13" fmla="*/ 129 h 455"/>
                      <a:gd name="T14" fmla="*/ 0 w 46"/>
                      <a:gd name="T15" fmla="*/ 131 h 455"/>
                      <a:gd name="T16" fmla="*/ 1 w 46"/>
                      <a:gd name="T17" fmla="*/ 132 h 455"/>
                      <a:gd name="T18" fmla="*/ 1 w 46"/>
                      <a:gd name="T19" fmla="*/ 133 h 455"/>
                      <a:gd name="T20" fmla="*/ 2 w 46"/>
                      <a:gd name="T21" fmla="*/ 134 h 455"/>
                      <a:gd name="T22" fmla="*/ 3 w 46"/>
                      <a:gd name="T23" fmla="*/ 135 h 455"/>
                      <a:gd name="T24" fmla="*/ 4 w 46"/>
                      <a:gd name="T25" fmla="*/ 136 h 455"/>
                      <a:gd name="T26" fmla="*/ 5 w 46"/>
                      <a:gd name="T27" fmla="*/ 136 h 455"/>
                      <a:gd name="T28" fmla="*/ 7 w 46"/>
                      <a:gd name="T29" fmla="*/ 136 h 455"/>
                      <a:gd name="T30" fmla="*/ 9 w 46"/>
                      <a:gd name="T31" fmla="*/ 136 h 455"/>
                      <a:gd name="T32" fmla="*/ 9 w 46"/>
                      <a:gd name="T33" fmla="*/ 136 h 455"/>
                      <a:gd name="T34" fmla="*/ 11 w 46"/>
                      <a:gd name="T35" fmla="*/ 135 h 455"/>
                      <a:gd name="T36" fmla="*/ 12 w 46"/>
                      <a:gd name="T37" fmla="*/ 134 h 455"/>
                      <a:gd name="T38" fmla="*/ 13 w 46"/>
                      <a:gd name="T39" fmla="*/ 133 h 455"/>
                      <a:gd name="T40" fmla="*/ 14 w 46"/>
                      <a:gd name="T41" fmla="*/ 132 h 455"/>
                      <a:gd name="T42" fmla="*/ 14 w 46"/>
                      <a:gd name="T43" fmla="*/ 131 h 455"/>
                      <a:gd name="T44" fmla="*/ 14 w 46"/>
                      <a:gd name="T45" fmla="*/ 129 h 455"/>
                      <a:gd name="T46" fmla="*/ 3 w 46"/>
                      <a:gd name="T47" fmla="*/ 135 h 45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455">
                        <a:moveTo>
                          <a:pt x="10" y="450"/>
                        </a:moveTo>
                        <a:lnTo>
                          <a:pt x="46" y="43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431"/>
                        </a:lnTo>
                        <a:lnTo>
                          <a:pt x="10" y="450"/>
                        </a:lnTo>
                        <a:lnTo>
                          <a:pt x="0" y="431"/>
                        </a:lnTo>
                        <a:lnTo>
                          <a:pt x="1" y="437"/>
                        </a:lnTo>
                        <a:lnTo>
                          <a:pt x="2" y="442"/>
                        </a:lnTo>
                        <a:lnTo>
                          <a:pt x="4" y="445"/>
                        </a:lnTo>
                        <a:lnTo>
                          <a:pt x="7" y="448"/>
                        </a:lnTo>
                        <a:lnTo>
                          <a:pt x="11" y="451"/>
                        </a:lnTo>
                        <a:lnTo>
                          <a:pt x="14" y="454"/>
                        </a:lnTo>
                        <a:lnTo>
                          <a:pt x="18" y="455"/>
                        </a:lnTo>
                        <a:lnTo>
                          <a:pt x="23" y="455"/>
                        </a:lnTo>
                        <a:lnTo>
                          <a:pt x="28" y="455"/>
                        </a:lnTo>
                        <a:lnTo>
                          <a:pt x="31" y="454"/>
                        </a:lnTo>
                        <a:lnTo>
                          <a:pt x="35" y="451"/>
                        </a:lnTo>
                        <a:lnTo>
                          <a:pt x="40" y="448"/>
                        </a:lnTo>
                        <a:lnTo>
                          <a:pt x="42" y="445"/>
                        </a:lnTo>
                        <a:lnTo>
                          <a:pt x="45" y="442"/>
                        </a:lnTo>
                        <a:lnTo>
                          <a:pt x="46" y="437"/>
                        </a:lnTo>
                        <a:lnTo>
                          <a:pt x="46" y="431"/>
                        </a:lnTo>
                        <a:lnTo>
                          <a:pt x="10" y="45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6" name="Freeform 644"/>
                  <p:cNvSpPr>
                    <a:spLocks noChangeAspect="1"/>
                  </p:cNvSpPr>
                  <p:nvPr/>
                </p:nvSpPr>
                <p:spPr bwMode="auto">
                  <a:xfrm>
                    <a:off x="5234" y="2055"/>
                    <a:ext cx="21" cy="14"/>
                  </a:xfrm>
                  <a:custGeom>
                    <a:avLst/>
                    <a:gdLst>
                      <a:gd name="T0" fmla="*/ 21 w 67"/>
                      <a:gd name="T1" fmla="*/ 9 h 66"/>
                      <a:gd name="T2" fmla="*/ 18 w 67"/>
                      <a:gd name="T3" fmla="*/ 5 h 66"/>
                      <a:gd name="T4" fmla="*/ 8 w 67"/>
                      <a:gd name="T5" fmla="*/ 0 h 66"/>
                      <a:gd name="T6" fmla="*/ 0 w 67"/>
                      <a:gd name="T7" fmla="*/ 8 h 66"/>
                      <a:gd name="T8" fmla="*/ 10 w 67"/>
                      <a:gd name="T9" fmla="*/ 13 h 66"/>
                      <a:gd name="T10" fmla="*/ 21 w 67"/>
                      <a:gd name="T11" fmla="*/ 9 h 66"/>
                      <a:gd name="T12" fmla="*/ 10 w 67"/>
                      <a:gd name="T13" fmla="*/ 13 h 66"/>
                      <a:gd name="T14" fmla="*/ 11 w 67"/>
                      <a:gd name="T15" fmla="*/ 14 h 66"/>
                      <a:gd name="T16" fmla="*/ 13 w 67"/>
                      <a:gd name="T17" fmla="*/ 14 h 66"/>
                      <a:gd name="T18" fmla="*/ 14 w 67"/>
                      <a:gd name="T19" fmla="*/ 14 h 66"/>
                      <a:gd name="T20" fmla="*/ 15 w 67"/>
                      <a:gd name="T21" fmla="*/ 14 h 66"/>
                      <a:gd name="T22" fmla="*/ 17 w 67"/>
                      <a:gd name="T23" fmla="*/ 14 h 66"/>
                      <a:gd name="T24" fmla="*/ 18 w 67"/>
                      <a:gd name="T25" fmla="*/ 13 h 66"/>
                      <a:gd name="T26" fmla="*/ 19 w 67"/>
                      <a:gd name="T27" fmla="*/ 12 h 66"/>
                      <a:gd name="T28" fmla="*/ 20 w 67"/>
                      <a:gd name="T29" fmla="*/ 12 h 66"/>
                      <a:gd name="T30" fmla="*/ 20 w 67"/>
                      <a:gd name="T31" fmla="*/ 11 h 66"/>
                      <a:gd name="T32" fmla="*/ 21 w 67"/>
                      <a:gd name="T33" fmla="*/ 10 h 66"/>
                      <a:gd name="T34" fmla="*/ 21 w 67"/>
                      <a:gd name="T35" fmla="*/ 9 h 66"/>
                      <a:gd name="T36" fmla="*/ 21 w 67"/>
                      <a:gd name="T37" fmla="*/ 8 h 66"/>
                      <a:gd name="T38" fmla="*/ 21 w 67"/>
                      <a:gd name="T39" fmla="*/ 7 h 66"/>
                      <a:gd name="T40" fmla="*/ 20 w 67"/>
                      <a:gd name="T41" fmla="*/ 7 h 66"/>
                      <a:gd name="T42" fmla="*/ 19 w 67"/>
                      <a:gd name="T43" fmla="*/ 6 h 66"/>
                      <a:gd name="T44" fmla="*/ 18 w 67"/>
                      <a:gd name="T45" fmla="*/ 5 h 66"/>
                      <a:gd name="T46" fmla="*/ 21 w 67"/>
                      <a:gd name="T47" fmla="*/ 9 h 6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7" h="66">
                        <a:moveTo>
                          <a:pt x="67" y="42"/>
                        </a:moveTo>
                        <a:lnTo>
                          <a:pt x="58" y="23"/>
                        </a:lnTo>
                        <a:lnTo>
                          <a:pt x="26" y="0"/>
                        </a:lnTo>
                        <a:lnTo>
                          <a:pt x="0" y="38"/>
                        </a:lnTo>
                        <a:lnTo>
                          <a:pt x="31" y="60"/>
                        </a:lnTo>
                        <a:lnTo>
                          <a:pt x="67" y="42"/>
                        </a:lnTo>
                        <a:lnTo>
                          <a:pt x="31" y="60"/>
                        </a:lnTo>
                        <a:lnTo>
                          <a:pt x="36" y="64"/>
                        </a:lnTo>
                        <a:lnTo>
                          <a:pt x="40" y="65"/>
                        </a:lnTo>
                        <a:lnTo>
                          <a:pt x="44" y="66"/>
                        </a:lnTo>
                        <a:lnTo>
                          <a:pt x="48" y="65"/>
                        </a:lnTo>
                        <a:lnTo>
                          <a:pt x="53" y="64"/>
                        </a:lnTo>
                        <a:lnTo>
                          <a:pt x="57" y="62"/>
                        </a:lnTo>
                        <a:lnTo>
                          <a:pt x="60" y="58"/>
                        </a:lnTo>
                        <a:lnTo>
                          <a:pt x="63" y="55"/>
                        </a:lnTo>
                        <a:lnTo>
                          <a:pt x="65" y="52"/>
                        </a:lnTo>
                        <a:lnTo>
                          <a:pt x="66" y="48"/>
                        </a:lnTo>
                        <a:lnTo>
                          <a:pt x="67" y="44"/>
                        </a:lnTo>
                        <a:lnTo>
                          <a:pt x="67" y="39"/>
                        </a:lnTo>
                        <a:lnTo>
                          <a:pt x="66" y="35"/>
                        </a:lnTo>
                        <a:lnTo>
                          <a:pt x="64" y="31"/>
                        </a:lnTo>
                        <a:lnTo>
                          <a:pt x="62" y="27"/>
                        </a:lnTo>
                        <a:lnTo>
                          <a:pt x="58" y="23"/>
                        </a:lnTo>
                        <a:lnTo>
                          <a:pt x="67" y="4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7" name="Rectangle 64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241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58" name="Freeform 646"/>
                  <p:cNvSpPr>
                    <a:spLocks noChangeAspect="1"/>
                  </p:cNvSpPr>
                  <p:nvPr/>
                </p:nvSpPr>
                <p:spPr bwMode="auto">
                  <a:xfrm>
                    <a:off x="339" y="1561"/>
                    <a:ext cx="14" cy="14"/>
                  </a:xfrm>
                  <a:custGeom>
                    <a:avLst/>
                    <a:gdLst>
                      <a:gd name="T0" fmla="*/ 14 w 31"/>
                      <a:gd name="T1" fmla="*/ 7 h 46"/>
                      <a:gd name="T2" fmla="*/ 4 w 31"/>
                      <a:gd name="T3" fmla="*/ 0 h 46"/>
                      <a:gd name="T4" fmla="*/ 0 w 31"/>
                      <a:gd name="T5" fmla="*/ 0 h 46"/>
                      <a:gd name="T6" fmla="*/ 0 w 31"/>
                      <a:gd name="T7" fmla="*/ 14 h 46"/>
                      <a:gd name="T8" fmla="*/ 4 w 31"/>
                      <a:gd name="T9" fmla="*/ 14 h 46"/>
                      <a:gd name="T10" fmla="*/ 14 w 31"/>
                      <a:gd name="T11" fmla="*/ 7 h 46"/>
                      <a:gd name="T12" fmla="*/ 4 w 31"/>
                      <a:gd name="T13" fmla="*/ 14 h 46"/>
                      <a:gd name="T14" fmla="*/ 6 w 31"/>
                      <a:gd name="T15" fmla="*/ 14 h 46"/>
                      <a:gd name="T16" fmla="*/ 8 w 31"/>
                      <a:gd name="T17" fmla="*/ 13 h 46"/>
                      <a:gd name="T18" fmla="*/ 9 w 31"/>
                      <a:gd name="T19" fmla="*/ 13 h 46"/>
                      <a:gd name="T20" fmla="*/ 12 w 31"/>
                      <a:gd name="T21" fmla="*/ 12 h 46"/>
                      <a:gd name="T22" fmla="*/ 13 w 31"/>
                      <a:gd name="T23" fmla="*/ 11 h 46"/>
                      <a:gd name="T24" fmla="*/ 14 w 31"/>
                      <a:gd name="T25" fmla="*/ 10 h 46"/>
                      <a:gd name="T26" fmla="*/ 14 w 31"/>
                      <a:gd name="T27" fmla="*/ 8 h 46"/>
                      <a:gd name="T28" fmla="*/ 14 w 31"/>
                      <a:gd name="T29" fmla="*/ 7 h 46"/>
                      <a:gd name="T30" fmla="*/ 14 w 31"/>
                      <a:gd name="T31" fmla="*/ 6 h 46"/>
                      <a:gd name="T32" fmla="*/ 14 w 31"/>
                      <a:gd name="T33" fmla="*/ 5 h 46"/>
                      <a:gd name="T34" fmla="*/ 13 w 31"/>
                      <a:gd name="T35" fmla="*/ 3 h 46"/>
                      <a:gd name="T36" fmla="*/ 12 w 31"/>
                      <a:gd name="T37" fmla="*/ 2 h 46"/>
                      <a:gd name="T38" fmla="*/ 9 w 31"/>
                      <a:gd name="T39" fmla="*/ 1 h 46"/>
                      <a:gd name="T40" fmla="*/ 8 w 31"/>
                      <a:gd name="T41" fmla="*/ 1 h 46"/>
                      <a:gd name="T42" fmla="*/ 6 w 31"/>
                      <a:gd name="T43" fmla="*/ 0 h 46"/>
                      <a:gd name="T44" fmla="*/ 4 w 31"/>
                      <a:gd name="T45" fmla="*/ 0 h 46"/>
                      <a:gd name="T46" fmla="*/ 14 w 3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1" h="46">
                        <a:moveTo>
                          <a:pt x="31" y="23"/>
                        </a:moveTo>
                        <a:lnTo>
                          <a:pt x="8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8" y="46"/>
                        </a:lnTo>
                        <a:lnTo>
                          <a:pt x="31" y="23"/>
                        </a:lnTo>
                        <a:lnTo>
                          <a:pt x="8" y="46"/>
                        </a:lnTo>
                        <a:lnTo>
                          <a:pt x="13" y="45"/>
                        </a:lnTo>
                        <a:lnTo>
                          <a:pt x="18" y="44"/>
                        </a:lnTo>
                        <a:lnTo>
                          <a:pt x="21" y="42"/>
                        </a:lnTo>
                        <a:lnTo>
                          <a:pt x="26" y="39"/>
                        </a:lnTo>
                        <a:lnTo>
                          <a:pt x="28" y="36"/>
                        </a:lnTo>
                        <a:lnTo>
                          <a:pt x="30" y="32"/>
                        </a:lnTo>
                        <a:lnTo>
                          <a:pt x="31" y="27"/>
                        </a:lnTo>
                        <a:lnTo>
                          <a:pt x="31" y="23"/>
                        </a:lnTo>
                        <a:lnTo>
                          <a:pt x="31" y="19"/>
                        </a:lnTo>
                        <a:lnTo>
                          <a:pt x="30" y="15"/>
                        </a:lnTo>
                        <a:lnTo>
                          <a:pt x="28" y="10"/>
                        </a:lnTo>
                        <a:lnTo>
                          <a:pt x="26" y="7"/>
                        </a:lnTo>
                        <a:lnTo>
                          <a:pt x="21" y="4"/>
                        </a:lnTo>
                        <a:lnTo>
                          <a:pt x="18" y="2"/>
                        </a:lnTo>
                        <a:lnTo>
                          <a:pt x="13" y="0"/>
                        </a:lnTo>
                        <a:lnTo>
                          <a:pt x="8" y="0"/>
                        </a:lnTo>
                        <a:lnTo>
                          <a:pt x="31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9" name="Freeform 647"/>
                  <p:cNvSpPr>
                    <a:spLocks noChangeAspect="1"/>
                  </p:cNvSpPr>
                  <p:nvPr/>
                </p:nvSpPr>
                <p:spPr bwMode="auto">
                  <a:xfrm>
                    <a:off x="339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4 w 46"/>
                      <a:gd name="T25" fmla="*/ 36 h 123"/>
                      <a:gd name="T26" fmla="*/ 5 w 46"/>
                      <a:gd name="T27" fmla="*/ 36 h 123"/>
                      <a:gd name="T28" fmla="*/ 7 w 46"/>
                      <a:gd name="T29" fmla="*/ 36 h 123"/>
                      <a:gd name="T30" fmla="*/ 8 w 46"/>
                      <a:gd name="T31" fmla="*/ 36 h 123"/>
                      <a:gd name="T32" fmla="*/ 9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0" y="120"/>
                        </a:lnTo>
                        <a:lnTo>
                          <a:pt x="14" y="122"/>
                        </a:lnTo>
                        <a:lnTo>
                          <a:pt x="18" y="123"/>
                        </a:lnTo>
                        <a:lnTo>
                          <a:pt x="23" y="123"/>
                        </a:lnTo>
                        <a:lnTo>
                          <a:pt x="27" y="123"/>
                        </a:lnTo>
                        <a:lnTo>
                          <a:pt x="31" y="122"/>
                        </a:lnTo>
                        <a:lnTo>
                          <a:pt x="35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6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0" name="Freeform 648"/>
                  <p:cNvSpPr>
                    <a:spLocks noChangeAspect="1"/>
                  </p:cNvSpPr>
                  <p:nvPr/>
                </p:nvSpPr>
                <p:spPr bwMode="auto">
                  <a:xfrm>
                    <a:off x="332" y="1589"/>
                    <a:ext cx="14" cy="14"/>
                  </a:xfrm>
                  <a:custGeom>
                    <a:avLst/>
                    <a:gdLst>
                      <a:gd name="T0" fmla="*/ 0 w 40"/>
                      <a:gd name="T1" fmla="*/ 7 h 46"/>
                      <a:gd name="T2" fmla="*/ 8 w 40"/>
                      <a:gd name="T3" fmla="*/ 14 h 46"/>
                      <a:gd name="T4" fmla="*/ 14 w 40"/>
                      <a:gd name="T5" fmla="*/ 14 h 46"/>
                      <a:gd name="T6" fmla="*/ 14 w 40"/>
                      <a:gd name="T7" fmla="*/ 0 h 46"/>
                      <a:gd name="T8" fmla="*/ 8 w 40"/>
                      <a:gd name="T9" fmla="*/ 0 h 46"/>
                      <a:gd name="T10" fmla="*/ 0 w 40"/>
                      <a:gd name="T11" fmla="*/ 7 h 46"/>
                      <a:gd name="T12" fmla="*/ 8 w 40"/>
                      <a:gd name="T13" fmla="*/ 0 h 46"/>
                      <a:gd name="T14" fmla="*/ 6 w 40"/>
                      <a:gd name="T15" fmla="*/ 0 h 46"/>
                      <a:gd name="T16" fmla="*/ 4 w 40"/>
                      <a:gd name="T17" fmla="*/ 1 h 46"/>
                      <a:gd name="T18" fmla="*/ 3 w 40"/>
                      <a:gd name="T19" fmla="*/ 1 h 46"/>
                      <a:gd name="T20" fmla="*/ 2 w 40"/>
                      <a:gd name="T21" fmla="*/ 2 h 46"/>
                      <a:gd name="T22" fmla="*/ 1 w 40"/>
                      <a:gd name="T23" fmla="*/ 3 h 46"/>
                      <a:gd name="T24" fmla="*/ 0 w 40"/>
                      <a:gd name="T25" fmla="*/ 5 h 46"/>
                      <a:gd name="T26" fmla="*/ 0 w 40"/>
                      <a:gd name="T27" fmla="*/ 6 h 46"/>
                      <a:gd name="T28" fmla="*/ 0 w 40"/>
                      <a:gd name="T29" fmla="*/ 7 h 46"/>
                      <a:gd name="T30" fmla="*/ 0 w 40"/>
                      <a:gd name="T31" fmla="*/ 8 h 46"/>
                      <a:gd name="T32" fmla="*/ 0 w 40"/>
                      <a:gd name="T33" fmla="*/ 10 h 46"/>
                      <a:gd name="T34" fmla="*/ 1 w 40"/>
                      <a:gd name="T35" fmla="*/ 11 h 46"/>
                      <a:gd name="T36" fmla="*/ 2 w 40"/>
                      <a:gd name="T37" fmla="*/ 12 h 46"/>
                      <a:gd name="T38" fmla="*/ 3 w 40"/>
                      <a:gd name="T39" fmla="*/ 13 h 46"/>
                      <a:gd name="T40" fmla="*/ 4 w 40"/>
                      <a:gd name="T41" fmla="*/ 13 h 46"/>
                      <a:gd name="T42" fmla="*/ 6 w 40"/>
                      <a:gd name="T43" fmla="*/ 14 h 46"/>
                      <a:gd name="T44" fmla="*/ 8 w 40"/>
                      <a:gd name="T45" fmla="*/ 14 h 46"/>
                      <a:gd name="T46" fmla="*/ 0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40" y="46"/>
                        </a:lnTo>
                        <a:lnTo>
                          <a:pt x="40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7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1" name="Rectangle 64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2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62" name="Freeform 650"/>
                  <p:cNvSpPr>
                    <a:spLocks noChangeAspect="1"/>
                  </p:cNvSpPr>
                  <p:nvPr/>
                </p:nvSpPr>
                <p:spPr bwMode="auto">
                  <a:xfrm>
                    <a:off x="5184" y="1561"/>
                    <a:ext cx="14" cy="14"/>
                  </a:xfrm>
                  <a:custGeom>
                    <a:avLst/>
                    <a:gdLst>
                      <a:gd name="T0" fmla="*/ 0 w 31"/>
                      <a:gd name="T1" fmla="*/ 7 h 46"/>
                      <a:gd name="T2" fmla="*/ 10 w 31"/>
                      <a:gd name="T3" fmla="*/ 14 h 46"/>
                      <a:gd name="T4" fmla="*/ 14 w 31"/>
                      <a:gd name="T5" fmla="*/ 14 h 46"/>
                      <a:gd name="T6" fmla="*/ 14 w 31"/>
                      <a:gd name="T7" fmla="*/ 0 h 46"/>
                      <a:gd name="T8" fmla="*/ 10 w 31"/>
                      <a:gd name="T9" fmla="*/ 0 h 46"/>
                      <a:gd name="T10" fmla="*/ 0 w 31"/>
                      <a:gd name="T11" fmla="*/ 7 h 46"/>
                      <a:gd name="T12" fmla="*/ 10 w 31"/>
                      <a:gd name="T13" fmla="*/ 0 h 46"/>
                      <a:gd name="T14" fmla="*/ 8 w 31"/>
                      <a:gd name="T15" fmla="*/ 0 h 46"/>
                      <a:gd name="T16" fmla="*/ 6 w 31"/>
                      <a:gd name="T17" fmla="*/ 1 h 46"/>
                      <a:gd name="T18" fmla="*/ 4 w 31"/>
                      <a:gd name="T19" fmla="*/ 1 h 46"/>
                      <a:gd name="T20" fmla="*/ 2 w 31"/>
                      <a:gd name="T21" fmla="*/ 2 h 46"/>
                      <a:gd name="T22" fmla="*/ 1 w 31"/>
                      <a:gd name="T23" fmla="*/ 3 h 46"/>
                      <a:gd name="T24" fmla="*/ 0 w 31"/>
                      <a:gd name="T25" fmla="*/ 5 h 46"/>
                      <a:gd name="T26" fmla="*/ 0 w 31"/>
                      <a:gd name="T27" fmla="*/ 6 h 46"/>
                      <a:gd name="T28" fmla="*/ 0 w 31"/>
                      <a:gd name="T29" fmla="*/ 7 h 46"/>
                      <a:gd name="T30" fmla="*/ 0 w 31"/>
                      <a:gd name="T31" fmla="*/ 8 h 46"/>
                      <a:gd name="T32" fmla="*/ 0 w 31"/>
                      <a:gd name="T33" fmla="*/ 10 h 46"/>
                      <a:gd name="T34" fmla="*/ 1 w 31"/>
                      <a:gd name="T35" fmla="*/ 11 h 46"/>
                      <a:gd name="T36" fmla="*/ 2 w 31"/>
                      <a:gd name="T37" fmla="*/ 12 h 46"/>
                      <a:gd name="T38" fmla="*/ 4 w 31"/>
                      <a:gd name="T39" fmla="*/ 13 h 46"/>
                      <a:gd name="T40" fmla="*/ 6 w 31"/>
                      <a:gd name="T41" fmla="*/ 13 h 46"/>
                      <a:gd name="T42" fmla="*/ 8 w 31"/>
                      <a:gd name="T43" fmla="*/ 14 h 46"/>
                      <a:gd name="T44" fmla="*/ 10 w 31"/>
                      <a:gd name="T45" fmla="*/ 14 h 46"/>
                      <a:gd name="T46" fmla="*/ 0 w 3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1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31" y="46"/>
                        </a:lnTo>
                        <a:lnTo>
                          <a:pt x="31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8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3" name="Freeform 651"/>
                  <p:cNvSpPr>
                    <a:spLocks noChangeAspect="1"/>
                  </p:cNvSpPr>
                  <p:nvPr/>
                </p:nvSpPr>
                <p:spPr bwMode="auto">
                  <a:xfrm>
                    <a:off x="5184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5 w 46"/>
                      <a:gd name="T25" fmla="*/ 36 h 123"/>
                      <a:gd name="T26" fmla="*/ 6 w 46"/>
                      <a:gd name="T27" fmla="*/ 36 h 123"/>
                      <a:gd name="T28" fmla="*/ 7 w 46"/>
                      <a:gd name="T29" fmla="*/ 36 h 123"/>
                      <a:gd name="T30" fmla="*/ 9 w 46"/>
                      <a:gd name="T31" fmla="*/ 36 h 123"/>
                      <a:gd name="T32" fmla="*/ 10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1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8" y="123"/>
                        </a:lnTo>
                        <a:lnTo>
                          <a:pt x="32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5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4" name="Freeform 652"/>
                  <p:cNvSpPr>
                    <a:spLocks noChangeAspect="1"/>
                  </p:cNvSpPr>
                  <p:nvPr/>
                </p:nvSpPr>
                <p:spPr bwMode="auto">
                  <a:xfrm>
                    <a:off x="5191" y="1589"/>
                    <a:ext cx="14" cy="14"/>
                  </a:xfrm>
                  <a:custGeom>
                    <a:avLst/>
                    <a:gdLst>
                      <a:gd name="T0" fmla="*/ 14 w 40"/>
                      <a:gd name="T1" fmla="*/ 7 h 46"/>
                      <a:gd name="T2" fmla="*/ 6 w 40"/>
                      <a:gd name="T3" fmla="*/ 0 h 46"/>
                      <a:gd name="T4" fmla="*/ 0 w 40"/>
                      <a:gd name="T5" fmla="*/ 0 h 46"/>
                      <a:gd name="T6" fmla="*/ 0 w 40"/>
                      <a:gd name="T7" fmla="*/ 14 h 46"/>
                      <a:gd name="T8" fmla="*/ 6 w 40"/>
                      <a:gd name="T9" fmla="*/ 14 h 46"/>
                      <a:gd name="T10" fmla="*/ 14 w 40"/>
                      <a:gd name="T11" fmla="*/ 7 h 46"/>
                      <a:gd name="T12" fmla="*/ 6 w 40"/>
                      <a:gd name="T13" fmla="*/ 14 h 46"/>
                      <a:gd name="T14" fmla="*/ 8 w 40"/>
                      <a:gd name="T15" fmla="*/ 14 h 46"/>
                      <a:gd name="T16" fmla="*/ 10 w 40"/>
                      <a:gd name="T17" fmla="*/ 13 h 46"/>
                      <a:gd name="T18" fmla="*/ 11 w 40"/>
                      <a:gd name="T19" fmla="*/ 13 h 46"/>
                      <a:gd name="T20" fmla="*/ 12 w 40"/>
                      <a:gd name="T21" fmla="*/ 12 h 46"/>
                      <a:gd name="T22" fmla="*/ 13 w 40"/>
                      <a:gd name="T23" fmla="*/ 11 h 46"/>
                      <a:gd name="T24" fmla="*/ 14 w 40"/>
                      <a:gd name="T25" fmla="*/ 10 h 46"/>
                      <a:gd name="T26" fmla="*/ 14 w 40"/>
                      <a:gd name="T27" fmla="*/ 8 h 46"/>
                      <a:gd name="T28" fmla="*/ 14 w 40"/>
                      <a:gd name="T29" fmla="*/ 7 h 46"/>
                      <a:gd name="T30" fmla="*/ 14 w 40"/>
                      <a:gd name="T31" fmla="*/ 6 h 46"/>
                      <a:gd name="T32" fmla="*/ 14 w 40"/>
                      <a:gd name="T33" fmla="*/ 5 h 46"/>
                      <a:gd name="T34" fmla="*/ 13 w 40"/>
                      <a:gd name="T35" fmla="*/ 3 h 46"/>
                      <a:gd name="T36" fmla="*/ 12 w 40"/>
                      <a:gd name="T37" fmla="*/ 2 h 46"/>
                      <a:gd name="T38" fmla="*/ 11 w 40"/>
                      <a:gd name="T39" fmla="*/ 1 h 46"/>
                      <a:gd name="T40" fmla="*/ 10 w 40"/>
                      <a:gd name="T41" fmla="*/ 1 h 46"/>
                      <a:gd name="T42" fmla="*/ 8 w 40"/>
                      <a:gd name="T43" fmla="*/ 0 h 46"/>
                      <a:gd name="T44" fmla="*/ 6 w 40"/>
                      <a:gd name="T45" fmla="*/ 0 h 46"/>
                      <a:gd name="T46" fmla="*/ 14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40" y="23"/>
                        </a:moveTo>
                        <a:lnTo>
                          <a:pt x="17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7" y="46"/>
                        </a:lnTo>
                        <a:lnTo>
                          <a:pt x="40" y="23"/>
                        </a:lnTo>
                        <a:lnTo>
                          <a:pt x="17" y="46"/>
                        </a:lnTo>
                        <a:lnTo>
                          <a:pt x="23" y="46"/>
                        </a:lnTo>
                        <a:lnTo>
                          <a:pt x="28" y="44"/>
                        </a:lnTo>
                        <a:lnTo>
                          <a:pt x="32" y="42"/>
                        </a:lnTo>
                        <a:lnTo>
                          <a:pt x="35" y="39"/>
                        </a:lnTo>
                        <a:lnTo>
                          <a:pt x="37" y="36"/>
                        </a:lnTo>
                        <a:lnTo>
                          <a:pt x="39" y="32"/>
                        </a:lnTo>
                        <a:lnTo>
                          <a:pt x="40" y="27"/>
                        </a:lnTo>
                        <a:lnTo>
                          <a:pt x="40" y="23"/>
                        </a:lnTo>
                        <a:lnTo>
                          <a:pt x="40" y="19"/>
                        </a:lnTo>
                        <a:lnTo>
                          <a:pt x="39" y="15"/>
                        </a:lnTo>
                        <a:lnTo>
                          <a:pt x="37" y="10"/>
                        </a:lnTo>
                        <a:lnTo>
                          <a:pt x="35" y="7"/>
                        </a:lnTo>
                        <a:lnTo>
                          <a:pt x="32" y="4"/>
                        </a:lnTo>
                        <a:lnTo>
                          <a:pt x="28" y="2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4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5" name="Rectangle 65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191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66" name="Freeform 654"/>
                  <p:cNvSpPr>
                    <a:spLocks noChangeAspect="1"/>
                  </p:cNvSpPr>
                  <p:nvPr/>
                </p:nvSpPr>
                <p:spPr bwMode="auto">
                  <a:xfrm>
                    <a:off x="475" y="1561"/>
                    <a:ext cx="7" cy="14"/>
                  </a:xfrm>
                  <a:custGeom>
                    <a:avLst/>
                    <a:gdLst>
                      <a:gd name="T0" fmla="*/ 7 w 29"/>
                      <a:gd name="T1" fmla="*/ 7 h 46"/>
                      <a:gd name="T2" fmla="*/ 1 w 29"/>
                      <a:gd name="T3" fmla="*/ 0 h 46"/>
                      <a:gd name="T4" fmla="*/ 0 w 29"/>
                      <a:gd name="T5" fmla="*/ 0 h 46"/>
                      <a:gd name="T6" fmla="*/ 0 w 29"/>
                      <a:gd name="T7" fmla="*/ 14 h 46"/>
                      <a:gd name="T8" fmla="*/ 1 w 29"/>
                      <a:gd name="T9" fmla="*/ 14 h 46"/>
                      <a:gd name="T10" fmla="*/ 7 w 29"/>
                      <a:gd name="T11" fmla="*/ 7 h 46"/>
                      <a:gd name="T12" fmla="*/ 1 w 29"/>
                      <a:gd name="T13" fmla="*/ 14 h 46"/>
                      <a:gd name="T14" fmla="*/ 3 w 29"/>
                      <a:gd name="T15" fmla="*/ 14 h 46"/>
                      <a:gd name="T16" fmla="*/ 4 w 29"/>
                      <a:gd name="T17" fmla="*/ 13 h 46"/>
                      <a:gd name="T18" fmla="*/ 5 w 29"/>
                      <a:gd name="T19" fmla="*/ 13 h 46"/>
                      <a:gd name="T20" fmla="*/ 6 w 29"/>
                      <a:gd name="T21" fmla="*/ 12 h 46"/>
                      <a:gd name="T22" fmla="*/ 6 w 29"/>
                      <a:gd name="T23" fmla="*/ 11 h 46"/>
                      <a:gd name="T24" fmla="*/ 7 w 29"/>
                      <a:gd name="T25" fmla="*/ 10 h 46"/>
                      <a:gd name="T26" fmla="*/ 7 w 29"/>
                      <a:gd name="T27" fmla="*/ 8 h 46"/>
                      <a:gd name="T28" fmla="*/ 7 w 29"/>
                      <a:gd name="T29" fmla="*/ 7 h 46"/>
                      <a:gd name="T30" fmla="*/ 7 w 29"/>
                      <a:gd name="T31" fmla="*/ 6 h 46"/>
                      <a:gd name="T32" fmla="*/ 7 w 29"/>
                      <a:gd name="T33" fmla="*/ 5 h 46"/>
                      <a:gd name="T34" fmla="*/ 6 w 29"/>
                      <a:gd name="T35" fmla="*/ 3 h 46"/>
                      <a:gd name="T36" fmla="*/ 6 w 29"/>
                      <a:gd name="T37" fmla="*/ 2 h 46"/>
                      <a:gd name="T38" fmla="*/ 5 w 29"/>
                      <a:gd name="T39" fmla="*/ 1 h 46"/>
                      <a:gd name="T40" fmla="*/ 4 w 29"/>
                      <a:gd name="T41" fmla="*/ 1 h 46"/>
                      <a:gd name="T42" fmla="*/ 3 w 29"/>
                      <a:gd name="T43" fmla="*/ 0 h 46"/>
                      <a:gd name="T44" fmla="*/ 1 w 29"/>
                      <a:gd name="T45" fmla="*/ 0 h 46"/>
                      <a:gd name="T46" fmla="*/ 7 w 29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29" h="46">
                        <a:moveTo>
                          <a:pt x="29" y="23"/>
                        </a:moveTo>
                        <a:lnTo>
                          <a:pt x="6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6" y="46"/>
                        </a:lnTo>
                        <a:lnTo>
                          <a:pt x="29" y="23"/>
                        </a:lnTo>
                        <a:lnTo>
                          <a:pt x="6" y="46"/>
                        </a:lnTo>
                        <a:lnTo>
                          <a:pt x="11" y="45"/>
                        </a:lnTo>
                        <a:lnTo>
                          <a:pt x="17" y="44"/>
                        </a:lnTo>
                        <a:lnTo>
                          <a:pt x="21" y="42"/>
                        </a:lnTo>
                        <a:lnTo>
                          <a:pt x="24" y="39"/>
                        </a:lnTo>
                        <a:lnTo>
                          <a:pt x="26" y="36"/>
                        </a:lnTo>
                        <a:lnTo>
                          <a:pt x="28" y="32"/>
                        </a:lnTo>
                        <a:lnTo>
                          <a:pt x="29" y="27"/>
                        </a:lnTo>
                        <a:lnTo>
                          <a:pt x="29" y="23"/>
                        </a:lnTo>
                        <a:lnTo>
                          <a:pt x="29" y="19"/>
                        </a:lnTo>
                        <a:lnTo>
                          <a:pt x="28" y="15"/>
                        </a:lnTo>
                        <a:lnTo>
                          <a:pt x="26" y="10"/>
                        </a:lnTo>
                        <a:lnTo>
                          <a:pt x="24" y="7"/>
                        </a:lnTo>
                        <a:lnTo>
                          <a:pt x="21" y="4"/>
                        </a:lnTo>
                        <a:lnTo>
                          <a:pt x="17" y="2"/>
                        </a:lnTo>
                        <a:lnTo>
                          <a:pt x="11" y="0"/>
                        </a:lnTo>
                        <a:lnTo>
                          <a:pt x="6" y="0"/>
                        </a:lnTo>
                        <a:lnTo>
                          <a:pt x="29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7" name="Freeform 655"/>
                  <p:cNvSpPr>
                    <a:spLocks noChangeAspect="1"/>
                  </p:cNvSpPr>
                  <p:nvPr/>
                </p:nvSpPr>
                <p:spPr bwMode="auto">
                  <a:xfrm>
                    <a:off x="468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5 w 46"/>
                      <a:gd name="T25" fmla="*/ 36 h 123"/>
                      <a:gd name="T26" fmla="*/ 6 w 46"/>
                      <a:gd name="T27" fmla="*/ 36 h 123"/>
                      <a:gd name="T28" fmla="*/ 7 w 46"/>
                      <a:gd name="T29" fmla="*/ 36 h 123"/>
                      <a:gd name="T30" fmla="*/ 8 w 46"/>
                      <a:gd name="T31" fmla="*/ 36 h 123"/>
                      <a:gd name="T32" fmla="*/ 9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1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0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7" y="123"/>
                        </a:lnTo>
                        <a:lnTo>
                          <a:pt x="31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6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8" name="Freeform 656"/>
                  <p:cNvSpPr>
                    <a:spLocks noChangeAspect="1"/>
                  </p:cNvSpPr>
                  <p:nvPr/>
                </p:nvSpPr>
                <p:spPr bwMode="auto">
                  <a:xfrm>
                    <a:off x="468" y="1589"/>
                    <a:ext cx="7" cy="14"/>
                  </a:xfrm>
                  <a:custGeom>
                    <a:avLst/>
                    <a:gdLst>
                      <a:gd name="T0" fmla="*/ 0 w 40"/>
                      <a:gd name="T1" fmla="*/ 7 h 46"/>
                      <a:gd name="T2" fmla="*/ 4 w 40"/>
                      <a:gd name="T3" fmla="*/ 14 h 46"/>
                      <a:gd name="T4" fmla="*/ 7 w 40"/>
                      <a:gd name="T5" fmla="*/ 14 h 46"/>
                      <a:gd name="T6" fmla="*/ 7 w 40"/>
                      <a:gd name="T7" fmla="*/ 0 h 46"/>
                      <a:gd name="T8" fmla="*/ 4 w 40"/>
                      <a:gd name="T9" fmla="*/ 0 h 46"/>
                      <a:gd name="T10" fmla="*/ 0 w 40"/>
                      <a:gd name="T11" fmla="*/ 7 h 46"/>
                      <a:gd name="T12" fmla="*/ 4 w 40"/>
                      <a:gd name="T13" fmla="*/ 0 h 46"/>
                      <a:gd name="T14" fmla="*/ 3 w 40"/>
                      <a:gd name="T15" fmla="*/ 0 h 46"/>
                      <a:gd name="T16" fmla="*/ 2 w 40"/>
                      <a:gd name="T17" fmla="*/ 1 h 46"/>
                      <a:gd name="T18" fmla="*/ 1 w 40"/>
                      <a:gd name="T19" fmla="*/ 1 h 46"/>
                      <a:gd name="T20" fmla="*/ 1 w 40"/>
                      <a:gd name="T21" fmla="*/ 2 h 46"/>
                      <a:gd name="T22" fmla="*/ 1 w 40"/>
                      <a:gd name="T23" fmla="*/ 3 h 46"/>
                      <a:gd name="T24" fmla="*/ 0 w 40"/>
                      <a:gd name="T25" fmla="*/ 5 h 46"/>
                      <a:gd name="T26" fmla="*/ 0 w 40"/>
                      <a:gd name="T27" fmla="*/ 6 h 46"/>
                      <a:gd name="T28" fmla="*/ 0 w 40"/>
                      <a:gd name="T29" fmla="*/ 7 h 46"/>
                      <a:gd name="T30" fmla="*/ 0 w 40"/>
                      <a:gd name="T31" fmla="*/ 8 h 46"/>
                      <a:gd name="T32" fmla="*/ 0 w 40"/>
                      <a:gd name="T33" fmla="*/ 10 h 46"/>
                      <a:gd name="T34" fmla="*/ 1 w 40"/>
                      <a:gd name="T35" fmla="*/ 11 h 46"/>
                      <a:gd name="T36" fmla="*/ 1 w 40"/>
                      <a:gd name="T37" fmla="*/ 12 h 46"/>
                      <a:gd name="T38" fmla="*/ 1 w 40"/>
                      <a:gd name="T39" fmla="*/ 13 h 46"/>
                      <a:gd name="T40" fmla="*/ 2 w 40"/>
                      <a:gd name="T41" fmla="*/ 13 h 46"/>
                      <a:gd name="T42" fmla="*/ 3 w 40"/>
                      <a:gd name="T43" fmla="*/ 14 h 46"/>
                      <a:gd name="T44" fmla="*/ 4 w 40"/>
                      <a:gd name="T45" fmla="*/ 14 h 46"/>
                      <a:gd name="T46" fmla="*/ 0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40" y="46"/>
                        </a:lnTo>
                        <a:lnTo>
                          <a:pt x="40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13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3" y="44"/>
                        </a:lnTo>
                        <a:lnTo>
                          <a:pt x="17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9" name="Rectangle 65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68" y="1596"/>
                    <a:ext cx="7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70" name="Freeform 658"/>
                  <p:cNvSpPr>
                    <a:spLocks noChangeAspect="1"/>
                  </p:cNvSpPr>
                  <p:nvPr/>
                </p:nvSpPr>
                <p:spPr bwMode="auto">
                  <a:xfrm>
                    <a:off x="5055" y="1561"/>
                    <a:ext cx="7" cy="14"/>
                  </a:xfrm>
                  <a:custGeom>
                    <a:avLst/>
                    <a:gdLst>
                      <a:gd name="T0" fmla="*/ 0 w 29"/>
                      <a:gd name="T1" fmla="*/ 7 h 46"/>
                      <a:gd name="T2" fmla="*/ 6 w 29"/>
                      <a:gd name="T3" fmla="*/ 14 h 46"/>
                      <a:gd name="T4" fmla="*/ 7 w 29"/>
                      <a:gd name="T5" fmla="*/ 14 h 46"/>
                      <a:gd name="T6" fmla="*/ 7 w 29"/>
                      <a:gd name="T7" fmla="*/ 0 h 46"/>
                      <a:gd name="T8" fmla="*/ 6 w 29"/>
                      <a:gd name="T9" fmla="*/ 0 h 46"/>
                      <a:gd name="T10" fmla="*/ 0 w 29"/>
                      <a:gd name="T11" fmla="*/ 7 h 46"/>
                      <a:gd name="T12" fmla="*/ 6 w 29"/>
                      <a:gd name="T13" fmla="*/ 0 h 46"/>
                      <a:gd name="T14" fmla="*/ 4 w 29"/>
                      <a:gd name="T15" fmla="*/ 0 h 46"/>
                      <a:gd name="T16" fmla="*/ 3 w 29"/>
                      <a:gd name="T17" fmla="*/ 1 h 46"/>
                      <a:gd name="T18" fmla="*/ 2 w 29"/>
                      <a:gd name="T19" fmla="*/ 1 h 46"/>
                      <a:gd name="T20" fmla="*/ 1 w 29"/>
                      <a:gd name="T21" fmla="*/ 2 h 46"/>
                      <a:gd name="T22" fmla="*/ 1 w 29"/>
                      <a:gd name="T23" fmla="*/ 3 h 46"/>
                      <a:gd name="T24" fmla="*/ 0 w 29"/>
                      <a:gd name="T25" fmla="*/ 5 h 46"/>
                      <a:gd name="T26" fmla="*/ 0 w 29"/>
                      <a:gd name="T27" fmla="*/ 6 h 46"/>
                      <a:gd name="T28" fmla="*/ 0 w 29"/>
                      <a:gd name="T29" fmla="*/ 7 h 46"/>
                      <a:gd name="T30" fmla="*/ 0 w 29"/>
                      <a:gd name="T31" fmla="*/ 8 h 46"/>
                      <a:gd name="T32" fmla="*/ 0 w 29"/>
                      <a:gd name="T33" fmla="*/ 10 h 46"/>
                      <a:gd name="T34" fmla="*/ 1 w 29"/>
                      <a:gd name="T35" fmla="*/ 11 h 46"/>
                      <a:gd name="T36" fmla="*/ 1 w 29"/>
                      <a:gd name="T37" fmla="*/ 12 h 46"/>
                      <a:gd name="T38" fmla="*/ 2 w 29"/>
                      <a:gd name="T39" fmla="*/ 13 h 46"/>
                      <a:gd name="T40" fmla="*/ 3 w 29"/>
                      <a:gd name="T41" fmla="*/ 13 h 46"/>
                      <a:gd name="T42" fmla="*/ 4 w 29"/>
                      <a:gd name="T43" fmla="*/ 14 h 46"/>
                      <a:gd name="T44" fmla="*/ 6 w 29"/>
                      <a:gd name="T45" fmla="*/ 14 h 46"/>
                      <a:gd name="T46" fmla="*/ 0 w 29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29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29" y="46"/>
                        </a:lnTo>
                        <a:lnTo>
                          <a:pt x="29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8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1" name="Freeform 659"/>
                  <p:cNvSpPr>
                    <a:spLocks noChangeAspect="1"/>
                  </p:cNvSpPr>
                  <p:nvPr/>
                </p:nvSpPr>
                <p:spPr bwMode="auto">
                  <a:xfrm>
                    <a:off x="5055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5 w 46"/>
                      <a:gd name="T25" fmla="*/ 36 h 123"/>
                      <a:gd name="T26" fmla="*/ 6 w 46"/>
                      <a:gd name="T27" fmla="*/ 36 h 123"/>
                      <a:gd name="T28" fmla="*/ 7 w 46"/>
                      <a:gd name="T29" fmla="*/ 36 h 123"/>
                      <a:gd name="T30" fmla="*/ 8 w 46"/>
                      <a:gd name="T31" fmla="*/ 36 h 123"/>
                      <a:gd name="T32" fmla="*/ 9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0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7" y="123"/>
                        </a:lnTo>
                        <a:lnTo>
                          <a:pt x="31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5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2" name="Freeform 660"/>
                  <p:cNvSpPr>
                    <a:spLocks noChangeAspect="1"/>
                  </p:cNvSpPr>
                  <p:nvPr/>
                </p:nvSpPr>
                <p:spPr bwMode="auto">
                  <a:xfrm>
                    <a:off x="5063" y="1589"/>
                    <a:ext cx="7" cy="14"/>
                  </a:xfrm>
                  <a:custGeom>
                    <a:avLst/>
                    <a:gdLst>
                      <a:gd name="T0" fmla="*/ 7 w 40"/>
                      <a:gd name="T1" fmla="*/ 7 h 46"/>
                      <a:gd name="T2" fmla="*/ 3 w 40"/>
                      <a:gd name="T3" fmla="*/ 0 h 46"/>
                      <a:gd name="T4" fmla="*/ 0 w 40"/>
                      <a:gd name="T5" fmla="*/ 0 h 46"/>
                      <a:gd name="T6" fmla="*/ 0 w 40"/>
                      <a:gd name="T7" fmla="*/ 14 h 46"/>
                      <a:gd name="T8" fmla="*/ 3 w 40"/>
                      <a:gd name="T9" fmla="*/ 14 h 46"/>
                      <a:gd name="T10" fmla="*/ 7 w 40"/>
                      <a:gd name="T11" fmla="*/ 7 h 46"/>
                      <a:gd name="T12" fmla="*/ 3 w 40"/>
                      <a:gd name="T13" fmla="*/ 14 h 46"/>
                      <a:gd name="T14" fmla="*/ 4 w 40"/>
                      <a:gd name="T15" fmla="*/ 14 h 46"/>
                      <a:gd name="T16" fmla="*/ 5 w 40"/>
                      <a:gd name="T17" fmla="*/ 13 h 46"/>
                      <a:gd name="T18" fmla="*/ 6 w 40"/>
                      <a:gd name="T19" fmla="*/ 13 h 46"/>
                      <a:gd name="T20" fmla="*/ 6 w 40"/>
                      <a:gd name="T21" fmla="*/ 12 h 46"/>
                      <a:gd name="T22" fmla="*/ 6 w 40"/>
                      <a:gd name="T23" fmla="*/ 11 h 46"/>
                      <a:gd name="T24" fmla="*/ 7 w 40"/>
                      <a:gd name="T25" fmla="*/ 10 h 46"/>
                      <a:gd name="T26" fmla="*/ 7 w 40"/>
                      <a:gd name="T27" fmla="*/ 8 h 46"/>
                      <a:gd name="T28" fmla="*/ 7 w 40"/>
                      <a:gd name="T29" fmla="*/ 7 h 46"/>
                      <a:gd name="T30" fmla="*/ 7 w 40"/>
                      <a:gd name="T31" fmla="*/ 6 h 46"/>
                      <a:gd name="T32" fmla="*/ 7 w 40"/>
                      <a:gd name="T33" fmla="*/ 5 h 46"/>
                      <a:gd name="T34" fmla="*/ 6 w 40"/>
                      <a:gd name="T35" fmla="*/ 3 h 46"/>
                      <a:gd name="T36" fmla="*/ 6 w 40"/>
                      <a:gd name="T37" fmla="*/ 2 h 46"/>
                      <a:gd name="T38" fmla="*/ 6 w 40"/>
                      <a:gd name="T39" fmla="*/ 1 h 46"/>
                      <a:gd name="T40" fmla="*/ 5 w 40"/>
                      <a:gd name="T41" fmla="*/ 1 h 46"/>
                      <a:gd name="T42" fmla="*/ 4 w 40"/>
                      <a:gd name="T43" fmla="*/ 0 h 46"/>
                      <a:gd name="T44" fmla="*/ 3 w 40"/>
                      <a:gd name="T45" fmla="*/ 0 h 46"/>
                      <a:gd name="T46" fmla="*/ 7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40" y="23"/>
                        </a:moveTo>
                        <a:lnTo>
                          <a:pt x="17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7" y="46"/>
                        </a:lnTo>
                        <a:lnTo>
                          <a:pt x="40" y="23"/>
                        </a:lnTo>
                        <a:lnTo>
                          <a:pt x="17" y="46"/>
                        </a:lnTo>
                        <a:lnTo>
                          <a:pt x="22" y="46"/>
                        </a:lnTo>
                        <a:lnTo>
                          <a:pt x="27" y="44"/>
                        </a:lnTo>
                        <a:lnTo>
                          <a:pt x="32" y="42"/>
                        </a:lnTo>
                        <a:lnTo>
                          <a:pt x="35" y="39"/>
                        </a:lnTo>
                        <a:lnTo>
                          <a:pt x="37" y="36"/>
                        </a:lnTo>
                        <a:lnTo>
                          <a:pt x="39" y="32"/>
                        </a:lnTo>
                        <a:lnTo>
                          <a:pt x="40" y="27"/>
                        </a:lnTo>
                        <a:lnTo>
                          <a:pt x="40" y="23"/>
                        </a:lnTo>
                        <a:lnTo>
                          <a:pt x="40" y="19"/>
                        </a:lnTo>
                        <a:lnTo>
                          <a:pt x="39" y="15"/>
                        </a:lnTo>
                        <a:lnTo>
                          <a:pt x="37" y="10"/>
                        </a:lnTo>
                        <a:lnTo>
                          <a:pt x="35" y="7"/>
                        </a:lnTo>
                        <a:lnTo>
                          <a:pt x="32" y="4"/>
                        </a:lnTo>
                        <a:lnTo>
                          <a:pt x="27" y="2"/>
                        </a:lnTo>
                        <a:lnTo>
                          <a:pt x="22" y="0"/>
                        </a:lnTo>
                        <a:lnTo>
                          <a:pt x="17" y="0"/>
                        </a:lnTo>
                        <a:lnTo>
                          <a:pt x="4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3" name="Rectangle 66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063" y="1596"/>
                    <a:ext cx="7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74" name="Freeform 662"/>
                  <p:cNvSpPr>
                    <a:spLocks noChangeAspect="1"/>
                  </p:cNvSpPr>
                  <p:nvPr/>
                </p:nvSpPr>
                <p:spPr bwMode="auto">
                  <a:xfrm>
                    <a:off x="611" y="1561"/>
                    <a:ext cx="7" cy="14"/>
                  </a:xfrm>
                  <a:custGeom>
                    <a:avLst/>
                    <a:gdLst>
                      <a:gd name="T0" fmla="*/ 7 w 31"/>
                      <a:gd name="T1" fmla="*/ 7 h 46"/>
                      <a:gd name="T2" fmla="*/ 2 w 31"/>
                      <a:gd name="T3" fmla="*/ 0 h 46"/>
                      <a:gd name="T4" fmla="*/ 0 w 31"/>
                      <a:gd name="T5" fmla="*/ 0 h 46"/>
                      <a:gd name="T6" fmla="*/ 0 w 31"/>
                      <a:gd name="T7" fmla="*/ 14 h 46"/>
                      <a:gd name="T8" fmla="*/ 2 w 31"/>
                      <a:gd name="T9" fmla="*/ 14 h 46"/>
                      <a:gd name="T10" fmla="*/ 7 w 31"/>
                      <a:gd name="T11" fmla="*/ 7 h 46"/>
                      <a:gd name="T12" fmla="*/ 2 w 31"/>
                      <a:gd name="T13" fmla="*/ 14 h 46"/>
                      <a:gd name="T14" fmla="*/ 3 w 31"/>
                      <a:gd name="T15" fmla="*/ 14 h 46"/>
                      <a:gd name="T16" fmla="*/ 4 w 31"/>
                      <a:gd name="T17" fmla="*/ 13 h 46"/>
                      <a:gd name="T18" fmla="*/ 5 w 31"/>
                      <a:gd name="T19" fmla="*/ 13 h 46"/>
                      <a:gd name="T20" fmla="*/ 5 w 31"/>
                      <a:gd name="T21" fmla="*/ 12 h 46"/>
                      <a:gd name="T22" fmla="*/ 6 w 31"/>
                      <a:gd name="T23" fmla="*/ 11 h 46"/>
                      <a:gd name="T24" fmla="*/ 7 w 31"/>
                      <a:gd name="T25" fmla="*/ 10 h 46"/>
                      <a:gd name="T26" fmla="*/ 7 w 31"/>
                      <a:gd name="T27" fmla="*/ 8 h 46"/>
                      <a:gd name="T28" fmla="*/ 7 w 31"/>
                      <a:gd name="T29" fmla="*/ 7 h 46"/>
                      <a:gd name="T30" fmla="*/ 7 w 31"/>
                      <a:gd name="T31" fmla="*/ 6 h 46"/>
                      <a:gd name="T32" fmla="*/ 7 w 31"/>
                      <a:gd name="T33" fmla="*/ 5 h 46"/>
                      <a:gd name="T34" fmla="*/ 6 w 31"/>
                      <a:gd name="T35" fmla="*/ 3 h 46"/>
                      <a:gd name="T36" fmla="*/ 5 w 31"/>
                      <a:gd name="T37" fmla="*/ 2 h 46"/>
                      <a:gd name="T38" fmla="*/ 5 w 31"/>
                      <a:gd name="T39" fmla="*/ 1 h 46"/>
                      <a:gd name="T40" fmla="*/ 4 w 31"/>
                      <a:gd name="T41" fmla="*/ 1 h 46"/>
                      <a:gd name="T42" fmla="*/ 3 w 31"/>
                      <a:gd name="T43" fmla="*/ 0 h 46"/>
                      <a:gd name="T44" fmla="*/ 2 w 31"/>
                      <a:gd name="T45" fmla="*/ 0 h 46"/>
                      <a:gd name="T46" fmla="*/ 7 w 3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1" h="46">
                        <a:moveTo>
                          <a:pt x="31" y="23"/>
                        </a:moveTo>
                        <a:lnTo>
                          <a:pt x="7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7" y="46"/>
                        </a:lnTo>
                        <a:lnTo>
                          <a:pt x="31" y="23"/>
                        </a:lnTo>
                        <a:lnTo>
                          <a:pt x="7" y="46"/>
                        </a:lnTo>
                        <a:lnTo>
                          <a:pt x="13" y="45"/>
                        </a:lnTo>
                        <a:lnTo>
                          <a:pt x="17" y="44"/>
                        </a:lnTo>
                        <a:lnTo>
                          <a:pt x="21" y="42"/>
                        </a:lnTo>
                        <a:lnTo>
                          <a:pt x="24" y="39"/>
                        </a:lnTo>
                        <a:lnTo>
                          <a:pt x="28" y="36"/>
                        </a:lnTo>
                        <a:lnTo>
                          <a:pt x="29" y="32"/>
                        </a:lnTo>
                        <a:lnTo>
                          <a:pt x="30" y="27"/>
                        </a:lnTo>
                        <a:lnTo>
                          <a:pt x="31" y="23"/>
                        </a:lnTo>
                        <a:lnTo>
                          <a:pt x="30" y="19"/>
                        </a:lnTo>
                        <a:lnTo>
                          <a:pt x="29" y="15"/>
                        </a:lnTo>
                        <a:lnTo>
                          <a:pt x="28" y="10"/>
                        </a:lnTo>
                        <a:lnTo>
                          <a:pt x="24" y="7"/>
                        </a:lnTo>
                        <a:lnTo>
                          <a:pt x="21" y="4"/>
                        </a:lnTo>
                        <a:lnTo>
                          <a:pt x="17" y="2"/>
                        </a:lnTo>
                        <a:lnTo>
                          <a:pt x="13" y="0"/>
                        </a:lnTo>
                        <a:lnTo>
                          <a:pt x="7" y="0"/>
                        </a:lnTo>
                        <a:lnTo>
                          <a:pt x="31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5" name="Freeform 663"/>
                  <p:cNvSpPr>
                    <a:spLocks noChangeAspect="1"/>
                  </p:cNvSpPr>
                  <p:nvPr/>
                </p:nvSpPr>
                <p:spPr bwMode="auto">
                  <a:xfrm>
                    <a:off x="603" y="1568"/>
                    <a:ext cx="14" cy="36"/>
                  </a:xfrm>
                  <a:custGeom>
                    <a:avLst/>
                    <a:gdLst>
                      <a:gd name="T0" fmla="*/ 7 w 47"/>
                      <a:gd name="T1" fmla="*/ 36 h 123"/>
                      <a:gd name="T2" fmla="*/ 14 w 47"/>
                      <a:gd name="T3" fmla="*/ 29 h 123"/>
                      <a:gd name="T4" fmla="*/ 14 w 47"/>
                      <a:gd name="T5" fmla="*/ 0 h 123"/>
                      <a:gd name="T6" fmla="*/ 0 w 47"/>
                      <a:gd name="T7" fmla="*/ 0 h 123"/>
                      <a:gd name="T8" fmla="*/ 0 w 47"/>
                      <a:gd name="T9" fmla="*/ 29 h 123"/>
                      <a:gd name="T10" fmla="*/ 7 w 47"/>
                      <a:gd name="T11" fmla="*/ 36 h 123"/>
                      <a:gd name="T12" fmla="*/ 0 w 47"/>
                      <a:gd name="T13" fmla="*/ 29 h 123"/>
                      <a:gd name="T14" fmla="*/ 0 w 47"/>
                      <a:gd name="T15" fmla="*/ 31 h 123"/>
                      <a:gd name="T16" fmla="*/ 1 w 47"/>
                      <a:gd name="T17" fmla="*/ 32 h 123"/>
                      <a:gd name="T18" fmla="*/ 1 w 47"/>
                      <a:gd name="T19" fmla="*/ 34 h 123"/>
                      <a:gd name="T20" fmla="*/ 2 w 47"/>
                      <a:gd name="T21" fmla="*/ 35 h 123"/>
                      <a:gd name="T22" fmla="*/ 3 w 47"/>
                      <a:gd name="T23" fmla="*/ 35 h 123"/>
                      <a:gd name="T24" fmla="*/ 4 w 47"/>
                      <a:gd name="T25" fmla="*/ 36 h 123"/>
                      <a:gd name="T26" fmla="*/ 6 w 47"/>
                      <a:gd name="T27" fmla="*/ 36 h 123"/>
                      <a:gd name="T28" fmla="*/ 7 w 47"/>
                      <a:gd name="T29" fmla="*/ 36 h 123"/>
                      <a:gd name="T30" fmla="*/ 8 w 47"/>
                      <a:gd name="T31" fmla="*/ 36 h 123"/>
                      <a:gd name="T32" fmla="*/ 10 w 47"/>
                      <a:gd name="T33" fmla="*/ 36 h 123"/>
                      <a:gd name="T34" fmla="*/ 11 w 47"/>
                      <a:gd name="T35" fmla="*/ 35 h 123"/>
                      <a:gd name="T36" fmla="*/ 12 w 47"/>
                      <a:gd name="T37" fmla="*/ 35 h 123"/>
                      <a:gd name="T38" fmla="*/ 13 w 47"/>
                      <a:gd name="T39" fmla="*/ 34 h 123"/>
                      <a:gd name="T40" fmla="*/ 13 w 47"/>
                      <a:gd name="T41" fmla="*/ 32 h 123"/>
                      <a:gd name="T42" fmla="*/ 14 w 47"/>
                      <a:gd name="T43" fmla="*/ 31 h 123"/>
                      <a:gd name="T44" fmla="*/ 14 w 47"/>
                      <a:gd name="T45" fmla="*/ 29 h 123"/>
                      <a:gd name="T46" fmla="*/ 7 w 47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123">
                        <a:moveTo>
                          <a:pt x="23" y="123"/>
                        </a:moveTo>
                        <a:lnTo>
                          <a:pt x="47" y="100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2" y="111"/>
                        </a:lnTo>
                        <a:lnTo>
                          <a:pt x="5" y="115"/>
                        </a:lnTo>
                        <a:lnTo>
                          <a:pt x="8" y="118"/>
                        </a:lnTo>
                        <a:lnTo>
                          <a:pt x="11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8" y="123"/>
                        </a:lnTo>
                        <a:lnTo>
                          <a:pt x="32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5" y="111"/>
                        </a:lnTo>
                        <a:lnTo>
                          <a:pt x="46" y="105"/>
                        </a:lnTo>
                        <a:lnTo>
                          <a:pt x="47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6" name="Freeform 664"/>
                  <p:cNvSpPr>
                    <a:spLocks noChangeAspect="1"/>
                  </p:cNvSpPr>
                  <p:nvPr/>
                </p:nvSpPr>
                <p:spPr bwMode="auto">
                  <a:xfrm>
                    <a:off x="596" y="1589"/>
                    <a:ext cx="14" cy="14"/>
                  </a:xfrm>
                  <a:custGeom>
                    <a:avLst/>
                    <a:gdLst>
                      <a:gd name="T0" fmla="*/ 0 w 41"/>
                      <a:gd name="T1" fmla="*/ 7 h 46"/>
                      <a:gd name="T2" fmla="*/ 8 w 41"/>
                      <a:gd name="T3" fmla="*/ 14 h 46"/>
                      <a:gd name="T4" fmla="*/ 14 w 41"/>
                      <a:gd name="T5" fmla="*/ 14 h 46"/>
                      <a:gd name="T6" fmla="*/ 14 w 41"/>
                      <a:gd name="T7" fmla="*/ 0 h 46"/>
                      <a:gd name="T8" fmla="*/ 8 w 41"/>
                      <a:gd name="T9" fmla="*/ 0 h 46"/>
                      <a:gd name="T10" fmla="*/ 0 w 41"/>
                      <a:gd name="T11" fmla="*/ 7 h 46"/>
                      <a:gd name="T12" fmla="*/ 8 w 41"/>
                      <a:gd name="T13" fmla="*/ 0 h 46"/>
                      <a:gd name="T14" fmla="*/ 6 w 41"/>
                      <a:gd name="T15" fmla="*/ 0 h 46"/>
                      <a:gd name="T16" fmla="*/ 5 w 41"/>
                      <a:gd name="T17" fmla="*/ 1 h 46"/>
                      <a:gd name="T18" fmla="*/ 3 w 41"/>
                      <a:gd name="T19" fmla="*/ 1 h 46"/>
                      <a:gd name="T20" fmla="*/ 2 w 41"/>
                      <a:gd name="T21" fmla="*/ 2 h 46"/>
                      <a:gd name="T22" fmla="*/ 1 w 41"/>
                      <a:gd name="T23" fmla="*/ 3 h 46"/>
                      <a:gd name="T24" fmla="*/ 1 w 41"/>
                      <a:gd name="T25" fmla="*/ 5 h 46"/>
                      <a:gd name="T26" fmla="*/ 0 w 41"/>
                      <a:gd name="T27" fmla="*/ 6 h 46"/>
                      <a:gd name="T28" fmla="*/ 0 w 41"/>
                      <a:gd name="T29" fmla="*/ 7 h 46"/>
                      <a:gd name="T30" fmla="*/ 0 w 41"/>
                      <a:gd name="T31" fmla="*/ 8 h 46"/>
                      <a:gd name="T32" fmla="*/ 1 w 41"/>
                      <a:gd name="T33" fmla="*/ 10 h 46"/>
                      <a:gd name="T34" fmla="*/ 1 w 41"/>
                      <a:gd name="T35" fmla="*/ 11 h 46"/>
                      <a:gd name="T36" fmla="*/ 2 w 41"/>
                      <a:gd name="T37" fmla="*/ 12 h 46"/>
                      <a:gd name="T38" fmla="*/ 3 w 41"/>
                      <a:gd name="T39" fmla="*/ 13 h 46"/>
                      <a:gd name="T40" fmla="*/ 5 w 41"/>
                      <a:gd name="T41" fmla="*/ 13 h 46"/>
                      <a:gd name="T42" fmla="*/ 6 w 41"/>
                      <a:gd name="T43" fmla="*/ 14 h 46"/>
                      <a:gd name="T44" fmla="*/ 8 w 41"/>
                      <a:gd name="T45" fmla="*/ 14 h 46"/>
                      <a:gd name="T46" fmla="*/ 0 w 4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1" h="46">
                        <a:moveTo>
                          <a:pt x="0" y="23"/>
                        </a:moveTo>
                        <a:lnTo>
                          <a:pt x="24" y="46"/>
                        </a:lnTo>
                        <a:lnTo>
                          <a:pt x="41" y="46"/>
                        </a:lnTo>
                        <a:lnTo>
                          <a:pt x="41" y="0"/>
                        </a:lnTo>
                        <a:lnTo>
                          <a:pt x="24" y="0"/>
                        </a:lnTo>
                        <a:lnTo>
                          <a:pt x="0" y="23"/>
                        </a:lnTo>
                        <a:lnTo>
                          <a:pt x="24" y="0"/>
                        </a:lnTo>
                        <a:lnTo>
                          <a:pt x="18" y="0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7" y="7"/>
                        </a:lnTo>
                        <a:lnTo>
                          <a:pt x="4" y="10"/>
                        </a:lnTo>
                        <a:lnTo>
                          <a:pt x="3" y="15"/>
                        </a:lnTo>
                        <a:lnTo>
                          <a:pt x="1" y="19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3" y="32"/>
                        </a:lnTo>
                        <a:lnTo>
                          <a:pt x="4" y="36"/>
                        </a:lnTo>
                        <a:lnTo>
                          <a:pt x="7" y="39"/>
                        </a:lnTo>
                        <a:lnTo>
                          <a:pt x="10" y="42"/>
                        </a:lnTo>
                        <a:lnTo>
                          <a:pt x="14" y="44"/>
                        </a:lnTo>
                        <a:lnTo>
                          <a:pt x="18" y="46"/>
                        </a:lnTo>
                        <a:lnTo>
                          <a:pt x="24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7" name="Rectangle 66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96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78" name="Freeform 666"/>
                  <p:cNvSpPr>
                    <a:spLocks noChangeAspect="1"/>
                  </p:cNvSpPr>
                  <p:nvPr/>
                </p:nvSpPr>
                <p:spPr bwMode="auto">
                  <a:xfrm>
                    <a:off x="4920" y="1561"/>
                    <a:ext cx="7" cy="14"/>
                  </a:xfrm>
                  <a:custGeom>
                    <a:avLst/>
                    <a:gdLst>
                      <a:gd name="T0" fmla="*/ 0 w 31"/>
                      <a:gd name="T1" fmla="*/ 7 h 46"/>
                      <a:gd name="T2" fmla="*/ 5 w 31"/>
                      <a:gd name="T3" fmla="*/ 14 h 46"/>
                      <a:gd name="T4" fmla="*/ 7 w 31"/>
                      <a:gd name="T5" fmla="*/ 14 h 46"/>
                      <a:gd name="T6" fmla="*/ 7 w 31"/>
                      <a:gd name="T7" fmla="*/ 0 h 46"/>
                      <a:gd name="T8" fmla="*/ 5 w 31"/>
                      <a:gd name="T9" fmla="*/ 0 h 46"/>
                      <a:gd name="T10" fmla="*/ 0 w 31"/>
                      <a:gd name="T11" fmla="*/ 7 h 46"/>
                      <a:gd name="T12" fmla="*/ 5 w 31"/>
                      <a:gd name="T13" fmla="*/ 0 h 46"/>
                      <a:gd name="T14" fmla="*/ 4 w 31"/>
                      <a:gd name="T15" fmla="*/ 0 h 46"/>
                      <a:gd name="T16" fmla="*/ 3 w 31"/>
                      <a:gd name="T17" fmla="*/ 1 h 46"/>
                      <a:gd name="T18" fmla="*/ 2 w 31"/>
                      <a:gd name="T19" fmla="*/ 1 h 46"/>
                      <a:gd name="T20" fmla="*/ 2 w 31"/>
                      <a:gd name="T21" fmla="*/ 2 h 46"/>
                      <a:gd name="T22" fmla="*/ 1 w 31"/>
                      <a:gd name="T23" fmla="*/ 3 h 46"/>
                      <a:gd name="T24" fmla="*/ 0 w 31"/>
                      <a:gd name="T25" fmla="*/ 5 h 46"/>
                      <a:gd name="T26" fmla="*/ 0 w 31"/>
                      <a:gd name="T27" fmla="*/ 6 h 46"/>
                      <a:gd name="T28" fmla="*/ 0 w 31"/>
                      <a:gd name="T29" fmla="*/ 7 h 46"/>
                      <a:gd name="T30" fmla="*/ 0 w 31"/>
                      <a:gd name="T31" fmla="*/ 8 h 46"/>
                      <a:gd name="T32" fmla="*/ 0 w 31"/>
                      <a:gd name="T33" fmla="*/ 10 h 46"/>
                      <a:gd name="T34" fmla="*/ 1 w 31"/>
                      <a:gd name="T35" fmla="*/ 11 h 46"/>
                      <a:gd name="T36" fmla="*/ 2 w 31"/>
                      <a:gd name="T37" fmla="*/ 12 h 46"/>
                      <a:gd name="T38" fmla="*/ 2 w 31"/>
                      <a:gd name="T39" fmla="*/ 13 h 46"/>
                      <a:gd name="T40" fmla="*/ 3 w 31"/>
                      <a:gd name="T41" fmla="*/ 13 h 46"/>
                      <a:gd name="T42" fmla="*/ 4 w 31"/>
                      <a:gd name="T43" fmla="*/ 14 h 46"/>
                      <a:gd name="T44" fmla="*/ 5 w 31"/>
                      <a:gd name="T45" fmla="*/ 14 h 46"/>
                      <a:gd name="T46" fmla="*/ 0 w 3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1" h="46">
                        <a:moveTo>
                          <a:pt x="0" y="23"/>
                        </a:moveTo>
                        <a:lnTo>
                          <a:pt x="24" y="46"/>
                        </a:lnTo>
                        <a:lnTo>
                          <a:pt x="31" y="46"/>
                        </a:lnTo>
                        <a:lnTo>
                          <a:pt x="31" y="0"/>
                        </a:lnTo>
                        <a:lnTo>
                          <a:pt x="24" y="0"/>
                        </a:lnTo>
                        <a:lnTo>
                          <a:pt x="0" y="23"/>
                        </a:lnTo>
                        <a:lnTo>
                          <a:pt x="24" y="0"/>
                        </a:lnTo>
                        <a:lnTo>
                          <a:pt x="18" y="0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7" y="7"/>
                        </a:lnTo>
                        <a:lnTo>
                          <a:pt x="3" y="10"/>
                        </a:lnTo>
                        <a:lnTo>
                          <a:pt x="2" y="15"/>
                        </a:lnTo>
                        <a:lnTo>
                          <a:pt x="1" y="19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2" y="32"/>
                        </a:lnTo>
                        <a:lnTo>
                          <a:pt x="3" y="36"/>
                        </a:lnTo>
                        <a:lnTo>
                          <a:pt x="7" y="39"/>
                        </a:lnTo>
                        <a:lnTo>
                          <a:pt x="10" y="42"/>
                        </a:lnTo>
                        <a:lnTo>
                          <a:pt x="14" y="44"/>
                        </a:lnTo>
                        <a:lnTo>
                          <a:pt x="18" y="45"/>
                        </a:lnTo>
                        <a:lnTo>
                          <a:pt x="24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9" name="Freeform 667"/>
                  <p:cNvSpPr>
                    <a:spLocks noChangeAspect="1"/>
                  </p:cNvSpPr>
                  <p:nvPr/>
                </p:nvSpPr>
                <p:spPr bwMode="auto">
                  <a:xfrm>
                    <a:off x="4920" y="1568"/>
                    <a:ext cx="14" cy="36"/>
                  </a:xfrm>
                  <a:custGeom>
                    <a:avLst/>
                    <a:gdLst>
                      <a:gd name="T0" fmla="*/ 7 w 47"/>
                      <a:gd name="T1" fmla="*/ 36 h 123"/>
                      <a:gd name="T2" fmla="*/ 14 w 47"/>
                      <a:gd name="T3" fmla="*/ 29 h 123"/>
                      <a:gd name="T4" fmla="*/ 14 w 47"/>
                      <a:gd name="T5" fmla="*/ 0 h 123"/>
                      <a:gd name="T6" fmla="*/ 0 w 47"/>
                      <a:gd name="T7" fmla="*/ 0 h 123"/>
                      <a:gd name="T8" fmla="*/ 0 w 47"/>
                      <a:gd name="T9" fmla="*/ 29 h 123"/>
                      <a:gd name="T10" fmla="*/ 7 w 47"/>
                      <a:gd name="T11" fmla="*/ 36 h 123"/>
                      <a:gd name="T12" fmla="*/ 0 w 47"/>
                      <a:gd name="T13" fmla="*/ 29 h 123"/>
                      <a:gd name="T14" fmla="*/ 0 w 47"/>
                      <a:gd name="T15" fmla="*/ 31 h 123"/>
                      <a:gd name="T16" fmla="*/ 1 w 47"/>
                      <a:gd name="T17" fmla="*/ 32 h 123"/>
                      <a:gd name="T18" fmla="*/ 1 w 47"/>
                      <a:gd name="T19" fmla="*/ 34 h 123"/>
                      <a:gd name="T20" fmla="*/ 2 w 47"/>
                      <a:gd name="T21" fmla="*/ 35 h 123"/>
                      <a:gd name="T22" fmla="*/ 3 w 47"/>
                      <a:gd name="T23" fmla="*/ 35 h 123"/>
                      <a:gd name="T24" fmla="*/ 4 w 47"/>
                      <a:gd name="T25" fmla="*/ 36 h 123"/>
                      <a:gd name="T26" fmla="*/ 6 w 47"/>
                      <a:gd name="T27" fmla="*/ 36 h 123"/>
                      <a:gd name="T28" fmla="*/ 7 w 47"/>
                      <a:gd name="T29" fmla="*/ 36 h 123"/>
                      <a:gd name="T30" fmla="*/ 8 w 47"/>
                      <a:gd name="T31" fmla="*/ 36 h 123"/>
                      <a:gd name="T32" fmla="*/ 10 w 47"/>
                      <a:gd name="T33" fmla="*/ 36 h 123"/>
                      <a:gd name="T34" fmla="*/ 11 w 47"/>
                      <a:gd name="T35" fmla="*/ 35 h 123"/>
                      <a:gd name="T36" fmla="*/ 12 w 47"/>
                      <a:gd name="T37" fmla="*/ 35 h 123"/>
                      <a:gd name="T38" fmla="*/ 13 w 47"/>
                      <a:gd name="T39" fmla="*/ 34 h 123"/>
                      <a:gd name="T40" fmla="*/ 13 w 47"/>
                      <a:gd name="T41" fmla="*/ 32 h 123"/>
                      <a:gd name="T42" fmla="*/ 14 w 47"/>
                      <a:gd name="T43" fmla="*/ 31 h 123"/>
                      <a:gd name="T44" fmla="*/ 14 w 47"/>
                      <a:gd name="T45" fmla="*/ 29 h 123"/>
                      <a:gd name="T46" fmla="*/ 7 w 47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123">
                        <a:moveTo>
                          <a:pt x="24" y="123"/>
                        </a:moveTo>
                        <a:lnTo>
                          <a:pt x="47" y="100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4" y="123"/>
                        </a:lnTo>
                        <a:lnTo>
                          <a:pt x="0" y="100"/>
                        </a:lnTo>
                        <a:lnTo>
                          <a:pt x="1" y="105"/>
                        </a:lnTo>
                        <a:lnTo>
                          <a:pt x="2" y="111"/>
                        </a:lnTo>
                        <a:lnTo>
                          <a:pt x="5" y="115"/>
                        </a:lnTo>
                        <a:lnTo>
                          <a:pt x="8" y="118"/>
                        </a:lnTo>
                        <a:lnTo>
                          <a:pt x="11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4" y="123"/>
                        </a:lnTo>
                        <a:lnTo>
                          <a:pt x="28" y="123"/>
                        </a:lnTo>
                        <a:lnTo>
                          <a:pt x="32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5" y="111"/>
                        </a:lnTo>
                        <a:lnTo>
                          <a:pt x="47" y="105"/>
                        </a:lnTo>
                        <a:lnTo>
                          <a:pt x="47" y="100"/>
                        </a:lnTo>
                        <a:lnTo>
                          <a:pt x="24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0" name="Freeform 668"/>
                  <p:cNvSpPr>
                    <a:spLocks noChangeAspect="1"/>
                  </p:cNvSpPr>
                  <p:nvPr/>
                </p:nvSpPr>
                <p:spPr bwMode="auto">
                  <a:xfrm>
                    <a:off x="4927" y="1589"/>
                    <a:ext cx="14" cy="14"/>
                  </a:xfrm>
                  <a:custGeom>
                    <a:avLst/>
                    <a:gdLst>
                      <a:gd name="T0" fmla="*/ 14 w 41"/>
                      <a:gd name="T1" fmla="*/ 7 h 46"/>
                      <a:gd name="T2" fmla="*/ 6 w 41"/>
                      <a:gd name="T3" fmla="*/ 0 h 46"/>
                      <a:gd name="T4" fmla="*/ 0 w 41"/>
                      <a:gd name="T5" fmla="*/ 0 h 46"/>
                      <a:gd name="T6" fmla="*/ 0 w 41"/>
                      <a:gd name="T7" fmla="*/ 14 h 46"/>
                      <a:gd name="T8" fmla="*/ 6 w 41"/>
                      <a:gd name="T9" fmla="*/ 14 h 46"/>
                      <a:gd name="T10" fmla="*/ 14 w 41"/>
                      <a:gd name="T11" fmla="*/ 7 h 46"/>
                      <a:gd name="T12" fmla="*/ 6 w 41"/>
                      <a:gd name="T13" fmla="*/ 14 h 46"/>
                      <a:gd name="T14" fmla="*/ 8 w 41"/>
                      <a:gd name="T15" fmla="*/ 14 h 46"/>
                      <a:gd name="T16" fmla="*/ 9 w 41"/>
                      <a:gd name="T17" fmla="*/ 13 h 46"/>
                      <a:gd name="T18" fmla="*/ 11 w 41"/>
                      <a:gd name="T19" fmla="*/ 13 h 46"/>
                      <a:gd name="T20" fmla="*/ 12 w 41"/>
                      <a:gd name="T21" fmla="*/ 12 h 46"/>
                      <a:gd name="T22" fmla="*/ 13 w 41"/>
                      <a:gd name="T23" fmla="*/ 11 h 46"/>
                      <a:gd name="T24" fmla="*/ 13 w 41"/>
                      <a:gd name="T25" fmla="*/ 10 h 46"/>
                      <a:gd name="T26" fmla="*/ 14 w 41"/>
                      <a:gd name="T27" fmla="*/ 8 h 46"/>
                      <a:gd name="T28" fmla="*/ 14 w 41"/>
                      <a:gd name="T29" fmla="*/ 7 h 46"/>
                      <a:gd name="T30" fmla="*/ 14 w 41"/>
                      <a:gd name="T31" fmla="*/ 6 h 46"/>
                      <a:gd name="T32" fmla="*/ 13 w 41"/>
                      <a:gd name="T33" fmla="*/ 5 h 46"/>
                      <a:gd name="T34" fmla="*/ 13 w 41"/>
                      <a:gd name="T35" fmla="*/ 3 h 46"/>
                      <a:gd name="T36" fmla="*/ 12 w 41"/>
                      <a:gd name="T37" fmla="*/ 2 h 46"/>
                      <a:gd name="T38" fmla="*/ 11 w 41"/>
                      <a:gd name="T39" fmla="*/ 1 h 46"/>
                      <a:gd name="T40" fmla="*/ 9 w 41"/>
                      <a:gd name="T41" fmla="*/ 1 h 46"/>
                      <a:gd name="T42" fmla="*/ 8 w 41"/>
                      <a:gd name="T43" fmla="*/ 0 h 46"/>
                      <a:gd name="T44" fmla="*/ 6 w 41"/>
                      <a:gd name="T45" fmla="*/ 0 h 46"/>
                      <a:gd name="T46" fmla="*/ 14 w 4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1" h="46">
                        <a:moveTo>
                          <a:pt x="41" y="23"/>
                        </a:moveTo>
                        <a:lnTo>
                          <a:pt x="17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7" y="46"/>
                        </a:lnTo>
                        <a:lnTo>
                          <a:pt x="41" y="23"/>
                        </a:lnTo>
                        <a:lnTo>
                          <a:pt x="17" y="46"/>
                        </a:lnTo>
                        <a:lnTo>
                          <a:pt x="23" y="46"/>
                        </a:lnTo>
                        <a:lnTo>
                          <a:pt x="27" y="44"/>
                        </a:lnTo>
                        <a:lnTo>
                          <a:pt x="31" y="42"/>
                        </a:lnTo>
                        <a:lnTo>
                          <a:pt x="34" y="39"/>
                        </a:lnTo>
                        <a:lnTo>
                          <a:pt x="37" y="36"/>
                        </a:lnTo>
                        <a:lnTo>
                          <a:pt x="38" y="32"/>
                        </a:lnTo>
                        <a:lnTo>
                          <a:pt x="40" y="27"/>
                        </a:lnTo>
                        <a:lnTo>
                          <a:pt x="41" y="23"/>
                        </a:lnTo>
                        <a:lnTo>
                          <a:pt x="40" y="19"/>
                        </a:lnTo>
                        <a:lnTo>
                          <a:pt x="38" y="15"/>
                        </a:lnTo>
                        <a:lnTo>
                          <a:pt x="37" y="10"/>
                        </a:lnTo>
                        <a:lnTo>
                          <a:pt x="34" y="7"/>
                        </a:lnTo>
                        <a:lnTo>
                          <a:pt x="31" y="4"/>
                        </a:lnTo>
                        <a:lnTo>
                          <a:pt x="27" y="2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41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1" name="Rectangle 66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927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82" name="Freeform 670"/>
                  <p:cNvSpPr>
                    <a:spLocks noChangeAspect="1"/>
                  </p:cNvSpPr>
                  <p:nvPr/>
                </p:nvSpPr>
                <p:spPr bwMode="auto">
                  <a:xfrm>
                    <a:off x="425" y="1561"/>
                    <a:ext cx="7" cy="14"/>
                  </a:xfrm>
                  <a:custGeom>
                    <a:avLst/>
                    <a:gdLst>
                      <a:gd name="T0" fmla="*/ 0 w 29"/>
                      <a:gd name="T1" fmla="*/ 7 h 46"/>
                      <a:gd name="T2" fmla="*/ 6 w 29"/>
                      <a:gd name="T3" fmla="*/ 14 h 46"/>
                      <a:gd name="T4" fmla="*/ 7 w 29"/>
                      <a:gd name="T5" fmla="*/ 14 h 46"/>
                      <a:gd name="T6" fmla="*/ 7 w 29"/>
                      <a:gd name="T7" fmla="*/ 0 h 46"/>
                      <a:gd name="T8" fmla="*/ 6 w 29"/>
                      <a:gd name="T9" fmla="*/ 0 h 46"/>
                      <a:gd name="T10" fmla="*/ 0 w 29"/>
                      <a:gd name="T11" fmla="*/ 7 h 46"/>
                      <a:gd name="T12" fmla="*/ 6 w 29"/>
                      <a:gd name="T13" fmla="*/ 0 h 46"/>
                      <a:gd name="T14" fmla="*/ 4 w 29"/>
                      <a:gd name="T15" fmla="*/ 0 h 46"/>
                      <a:gd name="T16" fmla="*/ 3 w 29"/>
                      <a:gd name="T17" fmla="*/ 1 h 46"/>
                      <a:gd name="T18" fmla="*/ 2 w 29"/>
                      <a:gd name="T19" fmla="*/ 1 h 46"/>
                      <a:gd name="T20" fmla="*/ 1 w 29"/>
                      <a:gd name="T21" fmla="*/ 2 h 46"/>
                      <a:gd name="T22" fmla="*/ 1 w 29"/>
                      <a:gd name="T23" fmla="*/ 3 h 46"/>
                      <a:gd name="T24" fmla="*/ 0 w 29"/>
                      <a:gd name="T25" fmla="*/ 5 h 46"/>
                      <a:gd name="T26" fmla="*/ 0 w 29"/>
                      <a:gd name="T27" fmla="*/ 6 h 46"/>
                      <a:gd name="T28" fmla="*/ 0 w 29"/>
                      <a:gd name="T29" fmla="*/ 7 h 46"/>
                      <a:gd name="T30" fmla="*/ 0 w 29"/>
                      <a:gd name="T31" fmla="*/ 8 h 46"/>
                      <a:gd name="T32" fmla="*/ 0 w 29"/>
                      <a:gd name="T33" fmla="*/ 10 h 46"/>
                      <a:gd name="T34" fmla="*/ 1 w 29"/>
                      <a:gd name="T35" fmla="*/ 11 h 46"/>
                      <a:gd name="T36" fmla="*/ 1 w 29"/>
                      <a:gd name="T37" fmla="*/ 12 h 46"/>
                      <a:gd name="T38" fmla="*/ 2 w 29"/>
                      <a:gd name="T39" fmla="*/ 13 h 46"/>
                      <a:gd name="T40" fmla="*/ 3 w 29"/>
                      <a:gd name="T41" fmla="*/ 13 h 46"/>
                      <a:gd name="T42" fmla="*/ 4 w 29"/>
                      <a:gd name="T43" fmla="*/ 14 h 46"/>
                      <a:gd name="T44" fmla="*/ 6 w 29"/>
                      <a:gd name="T45" fmla="*/ 14 h 46"/>
                      <a:gd name="T46" fmla="*/ 0 w 29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29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29" y="46"/>
                        </a:lnTo>
                        <a:lnTo>
                          <a:pt x="29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3" y="44"/>
                        </a:lnTo>
                        <a:lnTo>
                          <a:pt x="18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3" name="Freeform 671"/>
                  <p:cNvSpPr>
                    <a:spLocks noChangeAspect="1"/>
                  </p:cNvSpPr>
                  <p:nvPr/>
                </p:nvSpPr>
                <p:spPr bwMode="auto">
                  <a:xfrm>
                    <a:off x="425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5 w 46"/>
                      <a:gd name="T25" fmla="*/ 36 h 123"/>
                      <a:gd name="T26" fmla="*/ 6 w 46"/>
                      <a:gd name="T27" fmla="*/ 36 h 123"/>
                      <a:gd name="T28" fmla="*/ 7 w 46"/>
                      <a:gd name="T29" fmla="*/ 36 h 123"/>
                      <a:gd name="T30" fmla="*/ 8 w 46"/>
                      <a:gd name="T31" fmla="*/ 36 h 123"/>
                      <a:gd name="T32" fmla="*/ 10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0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7" y="123"/>
                        </a:lnTo>
                        <a:lnTo>
                          <a:pt x="32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5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4" name="Freeform 672"/>
                  <p:cNvSpPr>
                    <a:spLocks noChangeAspect="1"/>
                  </p:cNvSpPr>
                  <p:nvPr/>
                </p:nvSpPr>
                <p:spPr bwMode="auto">
                  <a:xfrm>
                    <a:off x="432" y="1589"/>
                    <a:ext cx="7" cy="14"/>
                  </a:xfrm>
                  <a:custGeom>
                    <a:avLst/>
                    <a:gdLst>
                      <a:gd name="T0" fmla="*/ 7 w 40"/>
                      <a:gd name="T1" fmla="*/ 7 h 46"/>
                      <a:gd name="T2" fmla="*/ 3 w 40"/>
                      <a:gd name="T3" fmla="*/ 0 h 46"/>
                      <a:gd name="T4" fmla="*/ 0 w 40"/>
                      <a:gd name="T5" fmla="*/ 0 h 46"/>
                      <a:gd name="T6" fmla="*/ 0 w 40"/>
                      <a:gd name="T7" fmla="*/ 14 h 46"/>
                      <a:gd name="T8" fmla="*/ 3 w 40"/>
                      <a:gd name="T9" fmla="*/ 14 h 46"/>
                      <a:gd name="T10" fmla="*/ 7 w 40"/>
                      <a:gd name="T11" fmla="*/ 7 h 46"/>
                      <a:gd name="T12" fmla="*/ 3 w 40"/>
                      <a:gd name="T13" fmla="*/ 14 h 46"/>
                      <a:gd name="T14" fmla="*/ 4 w 40"/>
                      <a:gd name="T15" fmla="*/ 14 h 46"/>
                      <a:gd name="T16" fmla="*/ 5 w 40"/>
                      <a:gd name="T17" fmla="*/ 13 h 46"/>
                      <a:gd name="T18" fmla="*/ 6 w 40"/>
                      <a:gd name="T19" fmla="*/ 13 h 46"/>
                      <a:gd name="T20" fmla="*/ 6 w 40"/>
                      <a:gd name="T21" fmla="*/ 12 h 46"/>
                      <a:gd name="T22" fmla="*/ 6 w 40"/>
                      <a:gd name="T23" fmla="*/ 11 h 46"/>
                      <a:gd name="T24" fmla="*/ 7 w 40"/>
                      <a:gd name="T25" fmla="*/ 10 h 46"/>
                      <a:gd name="T26" fmla="*/ 7 w 40"/>
                      <a:gd name="T27" fmla="*/ 8 h 46"/>
                      <a:gd name="T28" fmla="*/ 7 w 40"/>
                      <a:gd name="T29" fmla="*/ 7 h 46"/>
                      <a:gd name="T30" fmla="*/ 7 w 40"/>
                      <a:gd name="T31" fmla="*/ 6 h 46"/>
                      <a:gd name="T32" fmla="*/ 7 w 40"/>
                      <a:gd name="T33" fmla="*/ 5 h 46"/>
                      <a:gd name="T34" fmla="*/ 6 w 40"/>
                      <a:gd name="T35" fmla="*/ 3 h 46"/>
                      <a:gd name="T36" fmla="*/ 6 w 40"/>
                      <a:gd name="T37" fmla="*/ 2 h 46"/>
                      <a:gd name="T38" fmla="*/ 6 w 40"/>
                      <a:gd name="T39" fmla="*/ 1 h 46"/>
                      <a:gd name="T40" fmla="*/ 5 w 40"/>
                      <a:gd name="T41" fmla="*/ 1 h 46"/>
                      <a:gd name="T42" fmla="*/ 4 w 40"/>
                      <a:gd name="T43" fmla="*/ 0 h 46"/>
                      <a:gd name="T44" fmla="*/ 3 w 40"/>
                      <a:gd name="T45" fmla="*/ 0 h 46"/>
                      <a:gd name="T46" fmla="*/ 7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40" y="23"/>
                        </a:moveTo>
                        <a:lnTo>
                          <a:pt x="17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7" y="46"/>
                        </a:lnTo>
                        <a:lnTo>
                          <a:pt x="40" y="23"/>
                        </a:lnTo>
                        <a:lnTo>
                          <a:pt x="17" y="46"/>
                        </a:lnTo>
                        <a:lnTo>
                          <a:pt x="22" y="46"/>
                        </a:lnTo>
                        <a:lnTo>
                          <a:pt x="28" y="44"/>
                        </a:lnTo>
                        <a:lnTo>
                          <a:pt x="32" y="42"/>
                        </a:lnTo>
                        <a:lnTo>
                          <a:pt x="35" y="39"/>
                        </a:lnTo>
                        <a:lnTo>
                          <a:pt x="37" y="36"/>
                        </a:lnTo>
                        <a:lnTo>
                          <a:pt x="39" y="32"/>
                        </a:lnTo>
                        <a:lnTo>
                          <a:pt x="40" y="27"/>
                        </a:lnTo>
                        <a:lnTo>
                          <a:pt x="40" y="23"/>
                        </a:lnTo>
                        <a:lnTo>
                          <a:pt x="40" y="19"/>
                        </a:lnTo>
                        <a:lnTo>
                          <a:pt x="39" y="15"/>
                        </a:lnTo>
                        <a:lnTo>
                          <a:pt x="37" y="10"/>
                        </a:lnTo>
                        <a:lnTo>
                          <a:pt x="35" y="7"/>
                        </a:lnTo>
                        <a:lnTo>
                          <a:pt x="32" y="4"/>
                        </a:lnTo>
                        <a:lnTo>
                          <a:pt x="28" y="2"/>
                        </a:lnTo>
                        <a:lnTo>
                          <a:pt x="22" y="0"/>
                        </a:lnTo>
                        <a:lnTo>
                          <a:pt x="17" y="0"/>
                        </a:lnTo>
                        <a:lnTo>
                          <a:pt x="4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5" name="Rectangle 67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25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86" name="Freeform 674"/>
                  <p:cNvSpPr>
                    <a:spLocks noChangeAspect="1"/>
                  </p:cNvSpPr>
                  <p:nvPr/>
                </p:nvSpPr>
                <p:spPr bwMode="auto">
                  <a:xfrm>
                    <a:off x="5105" y="1561"/>
                    <a:ext cx="7" cy="14"/>
                  </a:xfrm>
                  <a:custGeom>
                    <a:avLst/>
                    <a:gdLst>
                      <a:gd name="T0" fmla="*/ 7 w 29"/>
                      <a:gd name="T1" fmla="*/ 7 h 46"/>
                      <a:gd name="T2" fmla="*/ 1 w 29"/>
                      <a:gd name="T3" fmla="*/ 0 h 46"/>
                      <a:gd name="T4" fmla="*/ 0 w 29"/>
                      <a:gd name="T5" fmla="*/ 0 h 46"/>
                      <a:gd name="T6" fmla="*/ 0 w 29"/>
                      <a:gd name="T7" fmla="*/ 14 h 46"/>
                      <a:gd name="T8" fmla="*/ 1 w 29"/>
                      <a:gd name="T9" fmla="*/ 14 h 46"/>
                      <a:gd name="T10" fmla="*/ 7 w 29"/>
                      <a:gd name="T11" fmla="*/ 7 h 46"/>
                      <a:gd name="T12" fmla="*/ 1 w 29"/>
                      <a:gd name="T13" fmla="*/ 14 h 46"/>
                      <a:gd name="T14" fmla="*/ 3 w 29"/>
                      <a:gd name="T15" fmla="*/ 14 h 46"/>
                      <a:gd name="T16" fmla="*/ 4 w 29"/>
                      <a:gd name="T17" fmla="*/ 13 h 46"/>
                      <a:gd name="T18" fmla="*/ 5 w 29"/>
                      <a:gd name="T19" fmla="*/ 13 h 46"/>
                      <a:gd name="T20" fmla="*/ 6 w 29"/>
                      <a:gd name="T21" fmla="*/ 12 h 46"/>
                      <a:gd name="T22" fmla="*/ 6 w 29"/>
                      <a:gd name="T23" fmla="*/ 11 h 46"/>
                      <a:gd name="T24" fmla="*/ 7 w 29"/>
                      <a:gd name="T25" fmla="*/ 10 h 46"/>
                      <a:gd name="T26" fmla="*/ 7 w 29"/>
                      <a:gd name="T27" fmla="*/ 8 h 46"/>
                      <a:gd name="T28" fmla="*/ 7 w 29"/>
                      <a:gd name="T29" fmla="*/ 7 h 46"/>
                      <a:gd name="T30" fmla="*/ 7 w 29"/>
                      <a:gd name="T31" fmla="*/ 6 h 46"/>
                      <a:gd name="T32" fmla="*/ 7 w 29"/>
                      <a:gd name="T33" fmla="*/ 5 h 46"/>
                      <a:gd name="T34" fmla="*/ 6 w 29"/>
                      <a:gd name="T35" fmla="*/ 3 h 46"/>
                      <a:gd name="T36" fmla="*/ 6 w 29"/>
                      <a:gd name="T37" fmla="*/ 2 h 46"/>
                      <a:gd name="T38" fmla="*/ 5 w 29"/>
                      <a:gd name="T39" fmla="*/ 1 h 46"/>
                      <a:gd name="T40" fmla="*/ 4 w 29"/>
                      <a:gd name="T41" fmla="*/ 1 h 46"/>
                      <a:gd name="T42" fmla="*/ 3 w 29"/>
                      <a:gd name="T43" fmla="*/ 0 h 46"/>
                      <a:gd name="T44" fmla="*/ 1 w 29"/>
                      <a:gd name="T45" fmla="*/ 0 h 46"/>
                      <a:gd name="T46" fmla="*/ 7 w 29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29" h="46">
                        <a:moveTo>
                          <a:pt x="29" y="23"/>
                        </a:moveTo>
                        <a:lnTo>
                          <a:pt x="6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6" y="46"/>
                        </a:lnTo>
                        <a:lnTo>
                          <a:pt x="29" y="23"/>
                        </a:lnTo>
                        <a:lnTo>
                          <a:pt x="6" y="46"/>
                        </a:lnTo>
                        <a:lnTo>
                          <a:pt x="11" y="45"/>
                        </a:lnTo>
                        <a:lnTo>
                          <a:pt x="16" y="44"/>
                        </a:lnTo>
                        <a:lnTo>
                          <a:pt x="21" y="42"/>
                        </a:lnTo>
                        <a:lnTo>
                          <a:pt x="24" y="39"/>
                        </a:lnTo>
                        <a:lnTo>
                          <a:pt x="26" y="36"/>
                        </a:lnTo>
                        <a:lnTo>
                          <a:pt x="28" y="32"/>
                        </a:lnTo>
                        <a:lnTo>
                          <a:pt x="29" y="27"/>
                        </a:lnTo>
                        <a:lnTo>
                          <a:pt x="29" y="23"/>
                        </a:lnTo>
                        <a:lnTo>
                          <a:pt x="29" y="19"/>
                        </a:lnTo>
                        <a:lnTo>
                          <a:pt x="28" y="15"/>
                        </a:lnTo>
                        <a:lnTo>
                          <a:pt x="26" y="10"/>
                        </a:lnTo>
                        <a:lnTo>
                          <a:pt x="24" y="7"/>
                        </a:lnTo>
                        <a:lnTo>
                          <a:pt x="21" y="4"/>
                        </a:lnTo>
                        <a:lnTo>
                          <a:pt x="16" y="2"/>
                        </a:lnTo>
                        <a:lnTo>
                          <a:pt x="11" y="0"/>
                        </a:lnTo>
                        <a:lnTo>
                          <a:pt x="6" y="0"/>
                        </a:lnTo>
                        <a:lnTo>
                          <a:pt x="29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7" name="Freeform 675"/>
                  <p:cNvSpPr>
                    <a:spLocks noChangeAspect="1"/>
                  </p:cNvSpPr>
                  <p:nvPr/>
                </p:nvSpPr>
                <p:spPr bwMode="auto">
                  <a:xfrm>
                    <a:off x="5098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4 w 46"/>
                      <a:gd name="T25" fmla="*/ 36 h 123"/>
                      <a:gd name="T26" fmla="*/ 6 w 46"/>
                      <a:gd name="T27" fmla="*/ 36 h 123"/>
                      <a:gd name="T28" fmla="*/ 7 w 46"/>
                      <a:gd name="T29" fmla="*/ 36 h 123"/>
                      <a:gd name="T30" fmla="*/ 8 w 46"/>
                      <a:gd name="T31" fmla="*/ 36 h 123"/>
                      <a:gd name="T32" fmla="*/ 9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1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0" y="120"/>
                        </a:lnTo>
                        <a:lnTo>
                          <a:pt x="14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7" y="123"/>
                        </a:lnTo>
                        <a:lnTo>
                          <a:pt x="31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6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8" name="Freeform 676"/>
                  <p:cNvSpPr>
                    <a:spLocks noChangeAspect="1"/>
                  </p:cNvSpPr>
                  <p:nvPr/>
                </p:nvSpPr>
                <p:spPr bwMode="auto">
                  <a:xfrm>
                    <a:off x="5098" y="1589"/>
                    <a:ext cx="7" cy="14"/>
                  </a:xfrm>
                  <a:custGeom>
                    <a:avLst/>
                    <a:gdLst>
                      <a:gd name="T0" fmla="*/ 0 w 40"/>
                      <a:gd name="T1" fmla="*/ 7 h 46"/>
                      <a:gd name="T2" fmla="*/ 4 w 40"/>
                      <a:gd name="T3" fmla="*/ 14 h 46"/>
                      <a:gd name="T4" fmla="*/ 7 w 40"/>
                      <a:gd name="T5" fmla="*/ 14 h 46"/>
                      <a:gd name="T6" fmla="*/ 7 w 40"/>
                      <a:gd name="T7" fmla="*/ 0 h 46"/>
                      <a:gd name="T8" fmla="*/ 4 w 40"/>
                      <a:gd name="T9" fmla="*/ 0 h 46"/>
                      <a:gd name="T10" fmla="*/ 0 w 40"/>
                      <a:gd name="T11" fmla="*/ 7 h 46"/>
                      <a:gd name="T12" fmla="*/ 4 w 40"/>
                      <a:gd name="T13" fmla="*/ 0 h 46"/>
                      <a:gd name="T14" fmla="*/ 3 w 40"/>
                      <a:gd name="T15" fmla="*/ 0 h 46"/>
                      <a:gd name="T16" fmla="*/ 2 w 40"/>
                      <a:gd name="T17" fmla="*/ 1 h 46"/>
                      <a:gd name="T18" fmla="*/ 1 w 40"/>
                      <a:gd name="T19" fmla="*/ 1 h 46"/>
                      <a:gd name="T20" fmla="*/ 1 w 40"/>
                      <a:gd name="T21" fmla="*/ 2 h 46"/>
                      <a:gd name="T22" fmla="*/ 1 w 40"/>
                      <a:gd name="T23" fmla="*/ 3 h 46"/>
                      <a:gd name="T24" fmla="*/ 0 w 40"/>
                      <a:gd name="T25" fmla="*/ 5 h 46"/>
                      <a:gd name="T26" fmla="*/ 0 w 40"/>
                      <a:gd name="T27" fmla="*/ 6 h 46"/>
                      <a:gd name="T28" fmla="*/ 0 w 40"/>
                      <a:gd name="T29" fmla="*/ 7 h 46"/>
                      <a:gd name="T30" fmla="*/ 0 w 40"/>
                      <a:gd name="T31" fmla="*/ 8 h 46"/>
                      <a:gd name="T32" fmla="*/ 0 w 40"/>
                      <a:gd name="T33" fmla="*/ 10 h 46"/>
                      <a:gd name="T34" fmla="*/ 1 w 40"/>
                      <a:gd name="T35" fmla="*/ 11 h 46"/>
                      <a:gd name="T36" fmla="*/ 1 w 40"/>
                      <a:gd name="T37" fmla="*/ 12 h 46"/>
                      <a:gd name="T38" fmla="*/ 1 w 40"/>
                      <a:gd name="T39" fmla="*/ 13 h 46"/>
                      <a:gd name="T40" fmla="*/ 2 w 40"/>
                      <a:gd name="T41" fmla="*/ 13 h 46"/>
                      <a:gd name="T42" fmla="*/ 3 w 40"/>
                      <a:gd name="T43" fmla="*/ 14 h 46"/>
                      <a:gd name="T44" fmla="*/ 4 w 40"/>
                      <a:gd name="T45" fmla="*/ 14 h 46"/>
                      <a:gd name="T46" fmla="*/ 0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40" y="46"/>
                        </a:lnTo>
                        <a:lnTo>
                          <a:pt x="40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9" name="Rectangle 67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098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90" name="Freeform 678"/>
                  <p:cNvSpPr>
                    <a:spLocks noChangeAspect="1"/>
                  </p:cNvSpPr>
                  <p:nvPr/>
                </p:nvSpPr>
                <p:spPr bwMode="auto">
                  <a:xfrm>
                    <a:off x="553" y="1561"/>
                    <a:ext cx="14" cy="14"/>
                  </a:xfrm>
                  <a:custGeom>
                    <a:avLst/>
                    <a:gdLst>
                      <a:gd name="T0" fmla="*/ 0 w 32"/>
                      <a:gd name="T1" fmla="*/ 7 h 46"/>
                      <a:gd name="T2" fmla="*/ 10 w 32"/>
                      <a:gd name="T3" fmla="*/ 14 h 46"/>
                      <a:gd name="T4" fmla="*/ 14 w 32"/>
                      <a:gd name="T5" fmla="*/ 14 h 46"/>
                      <a:gd name="T6" fmla="*/ 14 w 32"/>
                      <a:gd name="T7" fmla="*/ 0 h 46"/>
                      <a:gd name="T8" fmla="*/ 10 w 32"/>
                      <a:gd name="T9" fmla="*/ 0 h 46"/>
                      <a:gd name="T10" fmla="*/ 0 w 32"/>
                      <a:gd name="T11" fmla="*/ 7 h 46"/>
                      <a:gd name="T12" fmla="*/ 10 w 32"/>
                      <a:gd name="T13" fmla="*/ 0 h 46"/>
                      <a:gd name="T14" fmla="*/ 8 w 32"/>
                      <a:gd name="T15" fmla="*/ 0 h 46"/>
                      <a:gd name="T16" fmla="*/ 6 w 32"/>
                      <a:gd name="T17" fmla="*/ 1 h 46"/>
                      <a:gd name="T18" fmla="*/ 4 w 32"/>
                      <a:gd name="T19" fmla="*/ 1 h 46"/>
                      <a:gd name="T20" fmla="*/ 3 w 32"/>
                      <a:gd name="T21" fmla="*/ 2 h 46"/>
                      <a:gd name="T22" fmla="*/ 1 w 32"/>
                      <a:gd name="T23" fmla="*/ 3 h 46"/>
                      <a:gd name="T24" fmla="*/ 0 w 32"/>
                      <a:gd name="T25" fmla="*/ 5 h 46"/>
                      <a:gd name="T26" fmla="*/ 0 w 32"/>
                      <a:gd name="T27" fmla="*/ 6 h 46"/>
                      <a:gd name="T28" fmla="*/ 0 w 32"/>
                      <a:gd name="T29" fmla="*/ 7 h 46"/>
                      <a:gd name="T30" fmla="*/ 0 w 32"/>
                      <a:gd name="T31" fmla="*/ 8 h 46"/>
                      <a:gd name="T32" fmla="*/ 0 w 32"/>
                      <a:gd name="T33" fmla="*/ 10 h 46"/>
                      <a:gd name="T34" fmla="*/ 1 w 32"/>
                      <a:gd name="T35" fmla="*/ 11 h 46"/>
                      <a:gd name="T36" fmla="*/ 3 w 32"/>
                      <a:gd name="T37" fmla="*/ 12 h 46"/>
                      <a:gd name="T38" fmla="*/ 4 w 32"/>
                      <a:gd name="T39" fmla="*/ 13 h 46"/>
                      <a:gd name="T40" fmla="*/ 6 w 32"/>
                      <a:gd name="T41" fmla="*/ 13 h 46"/>
                      <a:gd name="T42" fmla="*/ 8 w 32"/>
                      <a:gd name="T43" fmla="*/ 14 h 46"/>
                      <a:gd name="T44" fmla="*/ 10 w 32"/>
                      <a:gd name="T45" fmla="*/ 14 h 46"/>
                      <a:gd name="T46" fmla="*/ 0 w 32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2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32" y="46"/>
                        </a:lnTo>
                        <a:lnTo>
                          <a:pt x="32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6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8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1" name="Freeform 679"/>
                  <p:cNvSpPr>
                    <a:spLocks noChangeAspect="1"/>
                  </p:cNvSpPr>
                  <p:nvPr/>
                </p:nvSpPr>
                <p:spPr bwMode="auto">
                  <a:xfrm>
                    <a:off x="553" y="1568"/>
                    <a:ext cx="14" cy="36"/>
                  </a:xfrm>
                  <a:custGeom>
                    <a:avLst/>
                    <a:gdLst>
                      <a:gd name="T0" fmla="*/ 7 w 47"/>
                      <a:gd name="T1" fmla="*/ 36 h 123"/>
                      <a:gd name="T2" fmla="*/ 14 w 47"/>
                      <a:gd name="T3" fmla="*/ 29 h 123"/>
                      <a:gd name="T4" fmla="*/ 14 w 47"/>
                      <a:gd name="T5" fmla="*/ 0 h 123"/>
                      <a:gd name="T6" fmla="*/ 0 w 47"/>
                      <a:gd name="T7" fmla="*/ 0 h 123"/>
                      <a:gd name="T8" fmla="*/ 0 w 47"/>
                      <a:gd name="T9" fmla="*/ 29 h 123"/>
                      <a:gd name="T10" fmla="*/ 7 w 47"/>
                      <a:gd name="T11" fmla="*/ 36 h 123"/>
                      <a:gd name="T12" fmla="*/ 0 w 47"/>
                      <a:gd name="T13" fmla="*/ 29 h 123"/>
                      <a:gd name="T14" fmla="*/ 0 w 47"/>
                      <a:gd name="T15" fmla="*/ 31 h 123"/>
                      <a:gd name="T16" fmla="*/ 1 w 47"/>
                      <a:gd name="T17" fmla="*/ 32 h 123"/>
                      <a:gd name="T18" fmla="*/ 1 w 47"/>
                      <a:gd name="T19" fmla="*/ 34 h 123"/>
                      <a:gd name="T20" fmla="*/ 2 w 47"/>
                      <a:gd name="T21" fmla="*/ 35 h 123"/>
                      <a:gd name="T22" fmla="*/ 3 w 47"/>
                      <a:gd name="T23" fmla="*/ 35 h 123"/>
                      <a:gd name="T24" fmla="*/ 4 w 47"/>
                      <a:gd name="T25" fmla="*/ 36 h 123"/>
                      <a:gd name="T26" fmla="*/ 6 w 47"/>
                      <a:gd name="T27" fmla="*/ 36 h 123"/>
                      <a:gd name="T28" fmla="*/ 7 w 47"/>
                      <a:gd name="T29" fmla="*/ 36 h 123"/>
                      <a:gd name="T30" fmla="*/ 8 w 47"/>
                      <a:gd name="T31" fmla="*/ 36 h 123"/>
                      <a:gd name="T32" fmla="*/ 10 w 47"/>
                      <a:gd name="T33" fmla="*/ 36 h 123"/>
                      <a:gd name="T34" fmla="*/ 11 w 47"/>
                      <a:gd name="T35" fmla="*/ 35 h 123"/>
                      <a:gd name="T36" fmla="*/ 12 w 47"/>
                      <a:gd name="T37" fmla="*/ 35 h 123"/>
                      <a:gd name="T38" fmla="*/ 13 w 47"/>
                      <a:gd name="T39" fmla="*/ 34 h 123"/>
                      <a:gd name="T40" fmla="*/ 13 w 47"/>
                      <a:gd name="T41" fmla="*/ 32 h 123"/>
                      <a:gd name="T42" fmla="*/ 14 w 47"/>
                      <a:gd name="T43" fmla="*/ 31 h 123"/>
                      <a:gd name="T44" fmla="*/ 14 w 47"/>
                      <a:gd name="T45" fmla="*/ 29 h 123"/>
                      <a:gd name="T46" fmla="*/ 7 w 47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123">
                        <a:moveTo>
                          <a:pt x="23" y="123"/>
                        </a:moveTo>
                        <a:lnTo>
                          <a:pt x="47" y="100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2" y="111"/>
                        </a:lnTo>
                        <a:lnTo>
                          <a:pt x="5" y="115"/>
                        </a:lnTo>
                        <a:lnTo>
                          <a:pt x="8" y="118"/>
                        </a:lnTo>
                        <a:lnTo>
                          <a:pt x="11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8" y="123"/>
                        </a:lnTo>
                        <a:lnTo>
                          <a:pt x="32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5" y="111"/>
                        </a:lnTo>
                        <a:lnTo>
                          <a:pt x="46" y="105"/>
                        </a:lnTo>
                        <a:lnTo>
                          <a:pt x="47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2" name="Freeform 680"/>
                  <p:cNvSpPr>
                    <a:spLocks noChangeAspect="1"/>
                  </p:cNvSpPr>
                  <p:nvPr/>
                </p:nvSpPr>
                <p:spPr bwMode="auto">
                  <a:xfrm>
                    <a:off x="560" y="1589"/>
                    <a:ext cx="14" cy="14"/>
                  </a:xfrm>
                  <a:custGeom>
                    <a:avLst/>
                    <a:gdLst>
                      <a:gd name="T0" fmla="*/ 14 w 40"/>
                      <a:gd name="T1" fmla="*/ 7 h 46"/>
                      <a:gd name="T2" fmla="*/ 6 w 40"/>
                      <a:gd name="T3" fmla="*/ 0 h 46"/>
                      <a:gd name="T4" fmla="*/ 0 w 40"/>
                      <a:gd name="T5" fmla="*/ 0 h 46"/>
                      <a:gd name="T6" fmla="*/ 0 w 40"/>
                      <a:gd name="T7" fmla="*/ 14 h 46"/>
                      <a:gd name="T8" fmla="*/ 6 w 40"/>
                      <a:gd name="T9" fmla="*/ 14 h 46"/>
                      <a:gd name="T10" fmla="*/ 14 w 40"/>
                      <a:gd name="T11" fmla="*/ 7 h 46"/>
                      <a:gd name="T12" fmla="*/ 6 w 40"/>
                      <a:gd name="T13" fmla="*/ 14 h 46"/>
                      <a:gd name="T14" fmla="*/ 8 w 40"/>
                      <a:gd name="T15" fmla="*/ 14 h 46"/>
                      <a:gd name="T16" fmla="*/ 10 w 40"/>
                      <a:gd name="T17" fmla="*/ 13 h 46"/>
                      <a:gd name="T18" fmla="*/ 11 w 40"/>
                      <a:gd name="T19" fmla="*/ 13 h 46"/>
                      <a:gd name="T20" fmla="*/ 12 w 40"/>
                      <a:gd name="T21" fmla="*/ 12 h 46"/>
                      <a:gd name="T22" fmla="*/ 13 w 40"/>
                      <a:gd name="T23" fmla="*/ 11 h 46"/>
                      <a:gd name="T24" fmla="*/ 14 w 40"/>
                      <a:gd name="T25" fmla="*/ 10 h 46"/>
                      <a:gd name="T26" fmla="*/ 14 w 40"/>
                      <a:gd name="T27" fmla="*/ 8 h 46"/>
                      <a:gd name="T28" fmla="*/ 14 w 40"/>
                      <a:gd name="T29" fmla="*/ 7 h 46"/>
                      <a:gd name="T30" fmla="*/ 14 w 40"/>
                      <a:gd name="T31" fmla="*/ 6 h 46"/>
                      <a:gd name="T32" fmla="*/ 14 w 40"/>
                      <a:gd name="T33" fmla="*/ 5 h 46"/>
                      <a:gd name="T34" fmla="*/ 13 w 40"/>
                      <a:gd name="T35" fmla="*/ 3 h 46"/>
                      <a:gd name="T36" fmla="*/ 12 w 40"/>
                      <a:gd name="T37" fmla="*/ 2 h 46"/>
                      <a:gd name="T38" fmla="*/ 11 w 40"/>
                      <a:gd name="T39" fmla="*/ 1 h 46"/>
                      <a:gd name="T40" fmla="*/ 10 w 40"/>
                      <a:gd name="T41" fmla="*/ 1 h 46"/>
                      <a:gd name="T42" fmla="*/ 8 w 40"/>
                      <a:gd name="T43" fmla="*/ 0 h 46"/>
                      <a:gd name="T44" fmla="*/ 6 w 40"/>
                      <a:gd name="T45" fmla="*/ 0 h 46"/>
                      <a:gd name="T46" fmla="*/ 14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40" y="23"/>
                        </a:moveTo>
                        <a:lnTo>
                          <a:pt x="17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7" y="46"/>
                        </a:lnTo>
                        <a:lnTo>
                          <a:pt x="40" y="23"/>
                        </a:lnTo>
                        <a:lnTo>
                          <a:pt x="17" y="46"/>
                        </a:lnTo>
                        <a:lnTo>
                          <a:pt x="23" y="46"/>
                        </a:lnTo>
                        <a:lnTo>
                          <a:pt x="28" y="44"/>
                        </a:lnTo>
                        <a:lnTo>
                          <a:pt x="32" y="42"/>
                        </a:lnTo>
                        <a:lnTo>
                          <a:pt x="35" y="39"/>
                        </a:lnTo>
                        <a:lnTo>
                          <a:pt x="37" y="36"/>
                        </a:lnTo>
                        <a:lnTo>
                          <a:pt x="39" y="32"/>
                        </a:lnTo>
                        <a:lnTo>
                          <a:pt x="40" y="27"/>
                        </a:lnTo>
                        <a:lnTo>
                          <a:pt x="40" y="23"/>
                        </a:lnTo>
                        <a:lnTo>
                          <a:pt x="40" y="19"/>
                        </a:lnTo>
                        <a:lnTo>
                          <a:pt x="39" y="15"/>
                        </a:lnTo>
                        <a:lnTo>
                          <a:pt x="37" y="10"/>
                        </a:lnTo>
                        <a:lnTo>
                          <a:pt x="35" y="7"/>
                        </a:lnTo>
                        <a:lnTo>
                          <a:pt x="32" y="4"/>
                        </a:lnTo>
                        <a:lnTo>
                          <a:pt x="28" y="2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4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3" name="Rectangle 68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60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94" name="Freeform 682"/>
                  <p:cNvSpPr>
                    <a:spLocks noChangeAspect="1"/>
                  </p:cNvSpPr>
                  <p:nvPr/>
                </p:nvSpPr>
                <p:spPr bwMode="auto">
                  <a:xfrm>
                    <a:off x="4970" y="1561"/>
                    <a:ext cx="14" cy="14"/>
                  </a:xfrm>
                  <a:custGeom>
                    <a:avLst/>
                    <a:gdLst>
                      <a:gd name="T0" fmla="*/ 14 w 32"/>
                      <a:gd name="T1" fmla="*/ 7 h 46"/>
                      <a:gd name="T2" fmla="*/ 4 w 32"/>
                      <a:gd name="T3" fmla="*/ 0 h 46"/>
                      <a:gd name="T4" fmla="*/ 0 w 32"/>
                      <a:gd name="T5" fmla="*/ 0 h 46"/>
                      <a:gd name="T6" fmla="*/ 0 w 32"/>
                      <a:gd name="T7" fmla="*/ 14 h 46"/>
                      <a:gd name="T8" fmla="*/ 4 w 32"/>
                      <a:gd name="T9" fmla="*/ 14 h 46"/>
                      <a:gd name="T10" fmla="*/ 14 w 32"/>
                      <a:gd name="T11" fmla="*/ 7 h 46"/>
                      <a:gd name="T12" fmla="*/ 4 w 32"/>
                      <a:gd name="T13" fmla="*/ 14 h 46"/>
                      <a:gd name="T14" fmla="*/ 6 w 32"/>
                      <a:gd name="T15" fmla="*/ 14 h 46"/>
                      <a:gd name="T16" fmla="*/ 8 w 32"/>
                      <a:gd name="T17" fmla="*/ 13 h 46"/>
                      <a:gd name="T18" fmla="*/ 10 w 32"/>
                      <a:gd name="T19" fmla="*/ 13 h 46"/>
                      <a:gd name="T20" fmla="*/ 11 w 32"/>
                      <a:gd name="T21" fmla="*/ 12 h 46"/>
                      <a:gd name="T22" fmla="*/ 13 w 32"/>
                      <a:gd name="T23" fmla="*/ 11 h 46"/>
                      <a:gd name="T24" fmla="*/ 14 w 32"/>
                      <a:gd name="T25" fmla="*/ 10 h 46"/>
                      <a:gd name="T26" fmla="*/ 14 w 32"/>
                      <a:gd name="T27" fmla="*/ 8 h 46"/>
                      <a:gd name="T28" fmla="*/ 14 w 32"/>
                      <a:gd name="T29" fmla="*/ 7 h 46"/>
                      <a:gd name="T30" fmla="*/ 14 w 32"/>
                      <a:gd name="T31" fmla="*/ 6 h 46"/>
                      <a:gd name="T32" fmla="*/ 14 w 32"/>
                      <a:gd name="T33" fmla="*/ 5 h 46"/>
                      <a:gd name="T34" fmla="*/ 13 w 32"/>
                      <a:gd name="T35" fmla="*/ 3 h 46"/>
                      <a:gd name="T36" fmla="*/ 11 w 32"/>
                      <a:gd name="T37" fmla="*/ 2 h 46"/>
                      <a:gd name="T38" fmla="*/ 10 w 32"/>
                      <a:gd name="T39" fmla="*/ 1 h 46"/>
                      <a:gd name="T40" fmla="*/ 8 w 32"/>
                      <a:gd name="T41" fmla="*/ 1 h 46"/>
                      <a:gd name="T42" fmla="*/ 6 w 32"/>
                      <a:gd name="T43" fmla="*/ 0 h 46"/>
                      <a:gd name="T44" fmla="*/ 4 w 32"/>
                      <a:gd name="T45" fmla="*/ 0 h 46"/>
                      <a:gd name="T46" fmla="*/ 14 w 32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2" h="46">
                        <a:moveTo>
                          <a:pt x="32" y="23"/>
                        </a:moveTo>
                        <a:lnTo>
                          <a:pt x="9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9" y="46"/>
                        </a:lnTo>
                        <a:lnTo>
                          <a:pt x="32" y="23"/>
                        </a:lnTo>
                        <a:lnTo>
                          <a:pt x="9" y="46"/>
                        </a:lnTo>
                        <a:lnTo>
                          <a:pt x="14" y="45"/>
                        </a:lnTo>
                        <a:lnTo>
                          <a:pt x="19" y="44"/>
                        </a:lnTo>
                        <a:lnTo>
                          <a:pt x="23" y="42"/>
                        </a:lnTo>
                        <a:lnTo>
                          <a:pt x="26" y="39"/>
                        </a:lnTo>
                        <a:lnTo>
                          <a:pt x="29" y="36"/>
                        </a:lnTo>
                        <a:lnTo>
                          <a:pt x="31" y="32"/>
                        </a:lnTo>
                        <a:lnTo>
                          <a:pt x="32" y="27"/>
                        </a:lnTo>
                        <a:lnTo>
                          <a:pt x="32" y="23"/>
                        </a:lnTo>
                        <a:lnTo>
                          <a:pt x="32" y="19"/>
                        </a:lnTo>
                        <a:lnTo>
                          <a:pt x="31" y="15"/>
                        </a:lnTo>
                        <a:lnTo>
                          <a:pt x="29" y="10"/>
                        </a:lnTo>
                        <a:lnTo>
                          <a:pt x="26" y="7"/>
                        </a:lnTo>
                        <a:lnTo>
                          <a:pt x="23" y="4"/>
                        </a:lnTo>
                        <a:lnTo>
                          <a:pt x="19" y="2"/>
                        </a:lnTo>
                        <a:lnTo>
                          <a:pt x="14" y="0"/>
                        </a:lnTo>
                        <a:lnTo>
                          <a:pt x="9" y="0"/>
                        </a:lnTo>
                        <a:lnTo>
                          <a:pt x="32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5" name="Freeform 683"/>
                  <p:cNvSpPr>
                    <a:spLocks noChangeAspect="1"/>
                  </p:cNvSpPr>
                  <p:nvPr/>
                </p:nvSpPr>
                <p:spPr bwMode="auto">
                  <a:xfrm>
                    <a:off x="4970" y="1568"/>
                    <a:ext cx="14" cy="36"/>
                  </a:xfrm>
                  <a:custGeom>
                    <a:avLst/>
                    <a:gdLst>
                      <a:gd name="T0" fmla="*/ 7 w 47"/>
                      <a:gd name="T1" fmla="*/ 36 h 123"/>
                      <a:gd name="T2" fmla="*/ 14 w 47"/>
                      <a:gd name="T3" fmla="*/ 29 h 123"/>
                      <a:gd name="T4" fmla="*/ 14 w 47"/>
                      <a:gd name="T5" fmla="*/ 0 h 123"/>
                      <a:gd name="T6" fmla="*/ 0 w 47"/>
                      <a:gd name="T7" fmla="*/ 0 h 123"/>
                      <a:gd name="T8" fmla="*/ 0 w 47"/>
                      <a:gd name="T9" fmla="*/ 29 h 123"/>
                      <a:gd name="T10" fmla="*/ 7 w 47"/>
                      <a:gd name="T11" fmla="*/ 36 h 123"/>
                      <a:gd name="T12" fmla="*/ 0 w 47"/>
                      <a:gd name="T13" fmla="*/ 29 h 123"/>
                      <a:gd name="T14" fmla="*/ 0 w 47"/>
                      <a:gd name="T15" fmla="*/ 31 h 123"/>
                      <a:gd name="T16" fmla="*/ 1 w 47"/>
                      <a:gd name="T17" fmla="*/ 32 h 123"/>
                      <a:gd name="T18" fmla="*/ 1 w 47"/>
                      <a:gd name="T19" fmla="*/ 34 h 123"/>
                      <a:gd name="T20" fmla="*/ 2 w 47"/>
                      <a:gd name="T21" fmla="*/ 35 h 123"/>
                      <a:gd name="T22" fmla="*/ 3 w 47"/>
                      <a:gd name="T23" fmla="*/ 35 h 123"/>
                      <a:gd name="T24" fmla="*/ 4 w 47"/>
                      <a:gd name="T25" fmla="*/ 36 h 123"/>
                      <a:gd name="T26" fmla="*/ 6 w 47"/>
                      <a:gd name="T27" fmla="*/ 36 h 123"/>
                      <a:gd name="T28" fmla="*/ 7 w 47"/>
                      <a:gd name="T29" fmla="*/ 36 h 123"/>
                      <a:gd name="T30" fmla="*/ 8 w 47"/>
                      <a:gd name="T31" fmla="*/ 36 h 123"/>
                      <a:gd name="T32" fmla="*/ 10 w 47"/>
                      <a:gd name="T33" fmla="*/ 36 h 123"/>
                      <a:gd name="T34" fmla="*/ 11 w 47"/>
                      <a:gd name="T35" fmla="*/ 35 h 123"/>
                      <a:gd name="T36" fmla="*/ 12 w 47"/>
                      <a:gd name="T37" fmla="*/ 35 h 123"/>
                      <a:gd name="T38" fmla="*/ 13 w 47"/>
                      <a:gd name="T39" fmla="*/ 34 h 123"/>
                      <a:gd name="T40" fmla="*/ 13 w 47"/>
                      <a:gd name="T41" fmla="*/ 32 h 123"/>
                      <a:gd name="T42" fmla="*/ 14 w 47"/>
                      <a:gd name="T43" fmla="*/ 31 h 123"/>
                      <a:gd name="T44" fmla="*/ 14 w 47"/>
                      <a:gd name="T45" fmla="*/ 29 h 123"/>
                      <a:gd name="T46" fmla="*/ 7 w 47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123">
                        <a:moveTo>
                          <a:pt x="24" y="123"/>
                        </a:moveTo>
                        <a:lnTo>
                          <a:pt x="47" y="100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4" y="123"/>
                        </a:lnTo>
                        <a:lnTo>
                          <a:pt x="0" y="100"/>
                        </a:lnTo>
                        <a:lnTo>
                          <a:pt x="1" y="105"/>
                        </a:lnTo>
                        <a:lnTo>
                          <a:pt x="2" y="111"/>
                        </a:lnTo>
                        <a:lnTo>
                          <a:pt x="5" y="115"/>
                        </a:lnTo>
                        <a:lnTo>
                          <a:pt x="8" y="118"/>
                        </a:lnTo>
                        <a:lnTo>
                          <a:pt x="11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4" y="123"/>
                        </a:lnTo>
                        <a:lnTo>
                          <a:pt x="28" y="123"/>
                        </a:lnTo>
                        <a:lnTo>
                          <a:pt x="32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5" y="111"/>
                        </a:lnTo>
                        <a:lnTo>
                          <a:pt x="47" y="105"/>
                        </a:lnTo>
                        <a:lnTo>
                          <a:pt x="47" y="100"/>
                        </a:lnTo>
                        <a:lnTo>
                          <a:pt x="24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6" name="Freeform 684"/>
                  <p:cNvSpPr>
                    <a:spLocks noChangeAspect="1"/>
                  </p:cNvSpPr>
                  <p:nvPr/>
                </p:nvSpPr>
                <p:spPr bwMode="auto">
                  <a:xfrm>
                    <a:off x="4963" y="1589"/>
                    <a:ext cx="14" cy="14"/>
                  </a:xfrm>
                  <a:custGeom>
                    <a:avLst/>
                    <a:gdLst>
                      <a:gd name="T0" fmla="*/ 0 w 40"/>
                      <a:gd name="T1" fmla="*/ 7 h 46"/>
                      <a:gd name="T2" fmla="*/ 8 w 40"/>
                      <a:gd name="T3" fmla="*/ 14 h 46"/>
                      <a:gd name="T4" fmla="*/ 14 w 40"/>
                      <a:gd name="T5" fmla="*/ 14 h 46"/>
                      <a:gd name="T6" fmla="*/ 14 w 40"/>
                      <a:gd name="T7" fmla="*/ 0 h 46"/>
                      <a:gd name="T8" fmla="*/ 8 w 40"/>
                      <a:gd name="T9" fmla="*/ 0 h 46"/>
                      <a:gd name="T10" fmla="*/ 0 w 40"/>
                      <a:gd name="T11" fmla="*/ 7 h 46"/>
                      <a:gd name="T12" fmla="*/ 8 w 40"/>
                      <a:gd name="T13" fmla="*/ 0 h 46"/>
                      <a:gd name="T14" fmla="*/ 6 w 40"/>
                      <a:gd name="T15" fmla="*/ 0 h 46"/>
                      <a:gd name="T16" fmla="*/ 4 w 40"/>
                      <a:gd name="T17" fmla="*/ 1 h 46"/>
                      <a:gd name="T18" fmla="*/ 3 w 40"/>
                      <a:gd name="T19" fmla="*/ 1 h 46"/>
                      <a:gd name="T20" fmla="*/ 2 w 40"/>
                      <a:gd name="T21" fmla="*/ 2 h 46"/>
                      <a:gd name="T22" fmla="*/ 1 w 40"/>
                      <a:gd name="T23" fmla="*/ 3 h 46"/>
                      <a:gd name="T24" fmla="*/ 0 w 40"/>
                      <a:gd name="T25" fmla="*/ 5 h 46"/>
                      <a:gd name="T26" fmla="*/ 0 w 40"/>
                      <a:gd name="T27" fmla="*/ 6 h 46"/>
                      <a:gd name="T28" fmla="*/ 0 w 40"/>
                      <a:gd name="T29" fmla="*/ 7 h 46"/>
                      <a:gd name="T30" fmla="*/ 0 w 40"/>
                      <a:gd name="T31" fmla="*/ 8 h 46"/>
                      <a:gd name="T32" fmla="*/ 0 w 40"/>
                      <a:gd name="T33" fmla="*/ 10 h 46"/>
                      <a:gd name="T34" fmla="*/ 1 w 40"/>
                      <a:gd name="T35" fmla="*/ 11 h 46"/>
                      <a:gd name="T36" fmla="*/ 2 w 40"/>
                      <a:gd name="T37" fmla="*/ 12 h 46"/>
                      <a:gd name="T38" fmla="*/ 3 w 40"/>
                      <a:gd name="T39" fmla="*/ 13 h 46"/>
                      <a:gd name="T40" fmla="*/ 4 w 40"/>
                      <a:gd name="T41" fmla="*/ 13 h 46"/>
                      <a:gd name="T42" fmla="*/ 6 w 40"/>
                      <a:gd name="T43" fmla="*/ 14 h 46"/>
                      <a:gd name="T44" fmla="*/ 8 w 40"/>
                      <a:gd name="T45" fmla="*/ 14 h 46"/>
                      <a:gd name="T46" fmla="*/ 0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40" y="46"/>
                        </a:lnTo>
                        <a:lnTo>
                          <a:pt x="40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7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7" name="Rectangle 68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963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98" name="Freeform 686"/>
                  <p:cNvSpPr>
                    <a:spLocks noChangeAspect="1"/>
                  </p:cNvSpPr>
                  <p:nvPr/>
                </p:nvSpPr>
                <p:spPr bwMode="auto">
                  <a:xfrm>
                    <a:off x="689" y="1561"/>
                    <a:ext cx="7" cy="14"/>
                  </a:xfrm>
                  <a:custGeom>
                    <a:avLst/>
                    <a:gdLst>
                      <a:gd name="T0" fmla="*/ 0 w 30"/>
                      <a:gd name="T1" fmla="*/ 7 h 46"/>
                      <a:gd name="T2" fmla="*/ 5 w 30"/>
                      <a:gd name="T3" fmla="*/ 14 h 46"/>
                      <a:gd name="T4" fmla="*/ 7 w 30"/>
                      <a:gd name="T5" fmla="*/ 14 h 46"/>
                      <a:gd name="T6" fmla="*/ 7 w 30"/>
                      <a:gd name="T7" fmla="*/ 0 h 46"/>
                      <a:gd name="T8" fmla="*/ 5 w 30"/>
                      <a:gd name="T9" fmla="*/ 0 h 46"/>
                      <a:gd name="T10" fmla="*/ 0 w 30"/>
                      <a:gd name="T11" fmla="*/ 7 h 46"/>
                      <a:gd name="T12" fmla="*/ 5 w 30"/>
                      <a:gd name="T13" fmla="*/ 0 h 46"/>
                      <a:gd name="T14" fmla="*/ 4 w 30"/>
                      <a:gd name="T15" fmla="*/ 0 h 46"/>
                      <a:gd name="T16" fmla="*/ 3 w 30"/>
                      <a:gd name="T17" fmla="*/ 1 h 46"/>
                      <a:gd name="T18" fmla="*/ 2 w 30"/>
                      <a:gd name="T19" fmla="*/ 1 h 46"/>
                      <a:gd name="T20" fmla="*/ 1 w 30"/>
                      <a:gd name="T21" fmla="*/ 2 h 46"/>
                      <a:gd name="T22" fmla="*/ 1 w 30"/>
                      <a:gd name="T23" fmla="*/ 3 h 46"/>
                      <a:gd name="T24" fmla="*/ 0 w 30"/>
                      <a:gd name="T25" fmla="*/ 5 h 46"/>
                      <a:gd name="T26" fmla="*/ 0 w 30"/>
                      <a:gd name="T27" fmla="*/ 6 h 46"/>
                      <a:gd name="T28" fmla="*/ 0 w 30"/>
                      <a:gd name="T29" fmla="*/ 7 h 46"/>
                      <a:gd name="T30" fmla="*/ 0 w 30"/>
                      <a:gd name="T31" fmla="*/ 8 h 46"/>
                      <a:gd name="T32" fmla="*/ 0 w 30"/>
                      <a:gd name="T33" fmla="*/ 10 h 46"/>
                      <a:gd name="T34" fmla="*/ 1 w 30"/>
                      <a:gd name="T35" fmla="*/ 11 h 46"/>
                      <a:gd name="T36" fmla="*/ 1 w 30"/>
                      <a:gd name="T37" fmla="*/ 12 h 46"/>
                      <a:gd name="T38" fmla="*/ 2 w 30"/>
                      <a:gd name="T39" fmla="*/ 13 h 46"/>
                      <a:gd name="T40" fmla="*/ 3 w 30"/>
                      <a:gd name="T41" fmla="*/ 13 h 46"/>
                      <a:gd name="T42" fmla="*/ 4 w 30"/>
                      <a:gd name="T43" fmla="*/ 14 h 46"/>
                      <a:gd name="T44" fmla="*/ 5 w 30"/>
                      <a:gd name="T45" fmla="*/ 14 h 46"/>
                      <a:gd name="T46" fmla="*/ 0 w 3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0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30" y="46"/>
                        </a:lnTo>
                        <a:lnTo>
                          <a:pt x="30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6" y="7"/>
                        </a:lnTo>
                        <a:lnTo>
                          <a:pt x="3" y="10"/>
                        </a:lnTo>
                        <a:lnTo>
                          <a:pt x="2" y="15"/>
                        </a:lnTo>
                        <a:lnTo>
                          <a:pt x="1" y="19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2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8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9" name="Freeform 687"/>
                  <p:cNvSpPr>
                    <a:spLocks noChangeAspect="1"/>
                  </p:cNvSpPr>
                  <p:nvPr/>
                </p:nvSpPr>
                <p:spPr bwMode="auto">
                  <a:xfrm>
                    <a:off x="689" y="1568"/>
                    <a:ext cx="14" cy="36"/>
                  </a:xfrm>
                  <a:custGeom>
                    <a:avLst/>
                    <a:gdLst>
                      <a:gd name="T0" fmla="*/ 7 w 47"/>
                      <a:gd name="T1" fmla="*/ 36 h 123"/>
                      <a:gd name="T2" fmla="*/ 14 w 47"/>
                      <a:gd name="T3" fmla="*/ 29 h 123"/>
                      <a:gd name="T4" fmla="*/ 14 w 47"/>
                      <a:gd name="T5" fmla="*/ 0 h 123"/>
                      <a:gd name="T6" fmla="*/ 0 w 47"/>
                      <a:gd name="T7" fmla="*/ 0 h 123"/>
                      <a:gd name="T8" fmla="*/ 0 w 47"/>
                      <a:gd name="T9" fmla="*/ 29 h 123"/>
                      <a:gd name="T10" fmla="*/ 7 w 47"/>
                      <a:gd name="T11" fmla="*/ 36 h 123"/>
                      <a:gd name="T12" fmla="*/ 0 w 47"/>
                      <a:gd name="T13" fmla="*/ 29 h 123"/>
                      <a:gd name="T14" fmla="*/ 0 w 47"/>
                      <a:gd name="T15" fmla="*/ 31 h 123"/>
                      <a:gd name="T16" fmla="*/ 1 w 47"/>
                      <a:gd name="T17" fmla="*/ 32 h 123"/>
                      <a:gd name="T18" fmla="*/ 1 w 47"/>
                      <a:gd name="T19" fmla="*/ 34 h 123"/>
                      <a:gd name="T20" fmla="*/ 2 w 47"/>
                      <a:gd name="T21" fmla="*/ 35 h 123"/>
                      <a:gd name="T22" fmla="*/ 3 w 47"/>
                      <a:gd name="T23" fmla="*/ 35 h 123"/>
                      <a:gd name="T24" fmla="*/ 4 w 47"/>
                      <a:gd name="T25" fmla="*/ 36 h 123"/>
                      <a:gd name="T26" fmla="*/ 6 w 47"/>
                      <a:gd name="T27" fmla="*/ 36 h 123"/>
                      <a:gd name="T28" fmla="*/ 7 w 47"/>
                      <a:gd name="T29" fmla="*/ 36 h 123"/>
                      <a:gd name="T30" fmla="*/ 8 w 47"/>
                      <a:gd name="T31" fmla="*/ 36 h 123"/>
                      <a:gd name="T32" fmla="*/ 10 w 47"/>
                      <a:gd name="T33" fmla="*/ 36 h 123"/>
                      <a:gd name="T34" fmla="*/ 10 w 47"/>
                      <a:gd name="T35" fmla="*/ 35 h 123"/>
                      <a:gd name="T36" fmla="*/ 12 w 47"/>
                      <a:gd name="T37" fmla="*/ 35 h 123"/>
                      <a:gd name="T38" fmla="*/ 13 w 47"/>
                      <a:gd name="T39" fmla="*/ 34 h 123"/>
                      <a:gd name="T40" fmla="*/ 13 w 47"/>
                      <a:gd name="T41" fmla="*/ 32 h 123"/>
                      <a:gd name="T42" fmla="*/ 14 w 47"/>
                      <a:gd name="T43" fmla="*/ 31 h 123"/>
                      <a:gd name="T44" fmla="*/ 14 w 47"/>
                      <a:gd name="T45" fmla="*/ 29 h 123"/>
                      <a:gd name="T46" fmla="*/ 7 w 47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123">
                        <a:moveTo>
                          <a:pt x="23" y="123"/>
                        </a:moveTo>
                        <a:lnTo>
                          <a:pt x="47" y="100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1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1" y="120"/>
                        </a:lnTo>
                        <a:lnTo>
                          <a:pt x="14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8" y="123"/>
                        </a:lnTo>
                        <a:lnTo>
                          <a:pt x="32" y="122"/>
                        </a:lnTo>
                        <a:lnTo>
                          <a:pt x="35" y="120"/>
                        </a:lnTo>
                        <a:lnTo>
                          <a:pt x="40" y="118"/>
                        </a:lnTo>
                        <a:lnTo>
                          <a:pt x="42" y="115"/>
                        </a:lnTo>
                        <a:lnTo>
                          <a:pt x="45" y="111"/>
                        </a:lnTo>
                        <a:lnTo>
                          <a:pt x="46" y="105"/>
                        </a:lnTo>
                        <a:lnTo>
                          <a:pt x="47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0" name="Freeform 688"/>
                  <p:cNvSpPr>
                    <a:spLocks noChangeAspect="1"/>
                  </p:cNvSpPr>
                  <p:nvPr/>
                </p:nvSpPr>
                <p:spPr bwMode="auto">
                  <a:xfrm>
                    <a:off x="696" y="1589"/>
                    <a:ext cx="14" cy="14"/>
                  </a:xfrm>
                  <a:custGeom>
                    <a:avLst/>
                    <a:gdLst>
                      <a:gd name="T0" fmla="*/ 14 w 41"/>
                      <a:gd name="T1" fmla="*/ 7 h 46"/>
                      <a:gd name="T2" fmla="*/ 6 w 41"/>
                      <a:gd name="T3" fmla="*/ 0 h 46"/>
                      <a:gd name="T4" fmla="*/ 0 w 41"/>
                      <a:gd name="T5" fmla="*/ 0 h 46"/>
                      <a:gd name="T6" fmla="*/ 0 w 41"/>
                      <a:gd name="T7" fmla="*/ 14 h 46"/>
                      <a:gd name="T8" fmla="*/ 6 w 41"/>
                      <a:gd name="T9" fmla="*/ 14 h 46"/>
                      <a:gd name="T10" fmla="*/ 14 w 41"/>
                      <a:gd name="T11" fmla="*/ 7 h 46"/>
                      <a:gd name="T12" fmla="*/ 6 w 41"/>
                      <a:gd name="T13" fmla="*/ 14 h 46"/>
                      <a:gd name="T14" fmla="*/ 8 w 41"/>
                      <a:gd name="T15" fmla="*/ 14 h 46"/>
                      <a:gd name="T16" fmla="*/ 9 w 41"/>
                      <a:gd name="T17" fmla="*/ 13 h 46"/>
                      <a:gd name="T18" fmla="*/ 11 w 41"/>
                      <a:gd name="T19" fmla="*/ 13 h 46"/>
                      <a:gd name="T20" fmla="*/ 12 w 41"/>
                      <a:gd name="T21" fmla="*/ 12 h 46"/>
                      <a:gd name="T22" fmla="*/ 13 w 41"/>
                      <a:gd name="T23" fmla="*/ 11 h 46"/>
                      <a:gd name="T24" fmla="*/ 14 w 41"/>
                      <a:gd name="T25" fmla="*/ 10 h 46"/>
                      <a:gd name="T26" fmla="*/ 14 w 41"/>
                      <a:gd name="T27" fmla="*/ 8 h 46"/>
                      <a:gd name="T28" fmla="*/ 14 w 41"/>
                      <a:gd name="T29" fmla="*/ 7 h 46"/>
                      <a:gd name="T30" fmla="*/ 14 w 41"/>
                      <a:gd name="T31" fmla="*/ 6 h 46"/>
                      <a:gd name="T32" fmla="*/ 14 w 41"/>
                      <a:gd name="T33" fmla="*/ 5 h 46"/>
                      <a:gd name="T34" fmla="*/ 13 w 41"/>
                      <a:gd name="T35" fmla="*/ 3 h 46"/>
                      <a:gd name="T36" fmla="*/ 12 w 41"/>
                      <a:gd name="T37" fmla="*/ 2 h 46"/>
                      <a:gd name="T38" fmla="*/ 11 w 41"/>
                      <a:gd name="T39" fmla="*/ 1 h 46"/>
                      <a:gd name="T40" fmla="*/ 9 w 41"/>
                      <a:gd name="T41" fmla="*/ 1 h 46"/>
                      <a:gd name="T42" fmla="*/ 8 w 41"/>
                      <a:gd name="T43" fmla="*/ 0 h 46"/>
                      <a:gd name="T44" fmla="*/ 6 w 41"/>
                      <a:gd name="T45" fmla="*/ 0 h 46"/>
                      <a:gd name="T46" fmla="*/ 14 w 4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1" h="46">
                        <a:moveTo>
                          <a:pt x="41" y="23"/>
                        </a:moveTo>
                        <a:lnTo>
                          <a:pt x="18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8" y="46"/>
                        </a:lnTo>
                        <a:lnTo>
                          <a:pt x="41" y="23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27" y="44"/>
                        </a:lnTo>
                        <a:lnTo>
                          <a:pt x="31" y="42"/>
                        </a:lnTo>
                        <a:lnTo>
                          <a:pt x="35" y="39"/>
                        </a:lnTo>
                        <a:lnTo>
                          <a:pt x="38" y="36"/>
                        </a:lnTo>
                        <a:lnTo>
                          <a:pt x="40" y="32"/>
                        </a:lnTo>
                        <a:lnTo>
                          <a:pt x="41" y="27"/>
                        </a:lnTo>
                        <a:lnTo>
                          <a:pt x="41" y="23"/>
                        </a:lnTo>
                        <a:lnTo>
                          <a:pt x="41" y="19"/>
                        </a:lnTo>
                        <a:lnTo>
                          <a:pt x="40" y="15"/>
                        </a:lnTo>
                        <a:lnTo>
                          <a:pt x="38" y="10"/>
                        </a:lnTo>
                        <a:lnTo>
                          <a:pt x="35" y="7"/>
                        </a:lnTo>
                        <a:lnTo>
                          <a:pt x="31" y="4"/>
                        </a:lnTo>
                        <a:lnTo>
                          <a:pt x="27" y="2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41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1" name="Rectangle 68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696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02" name="Freeform 690"/>
                  <p:cNvSpPr>
                    <a:spLocks noChangeAspect="1"/>
                  </p:cNvSpPr>
                  <p:nvPr/>
                </p:nvSpPr>
                <p:spPr bwMode="auto">
                  <a:xfrm>
                    <a:off x="4841" y="1561"/>
                    <a:ext cx="7" cy="14"/>
                  </a:xfrm>
                  <a:custGeom>
                    <a:avLst/>
                    <a:gdLst>
                      <a:gd name="T0" fmla="*/ 7 w 30"/>
                      <a:gd name="T1" fmla="*/ 7 h 46"/>
                      <a:gd name="T2" fmla="*/ 2 w 30"/>
                      <a:gd name="T3" fmla="*/ 0 h 46"/>
                      <a:gd name="T4" fmla="*/ 0 w 30"/>
                      <a:gd name="T5" fmla="*/ 0 h 46"/>
                      <a:gd name="T6" fmla="*/ 0 w 30"/>
                      <a:gd name="T7" fmla="*/ 14 h 46"/>
                      <a:gd name="T8" fmla="*/ 2 w 30"/>
                      <a:gd name="T9" fmla="*/ 14 h 46"/>
                      <a:gd name="T10" fmla="*/ 7 w 30"/>
                      <a:gd name="T11" fmla="*/ 7 h 46"/>
                      <a:gd name="T12" fmla="*/ 2 w 30"/>
                      <a:gd name="T13" fmla="*/ 14 h 46"/>
                      <a:gd name="T14" fmla="*/ 3 w 30"/>
                      <a:gd name="T15" fmla="*/ 14 h 46"/>
                      <a:gd name="T16" fmla="*/ 4 w 30"/>
                      <a:gd name="T17" fmla="*/ 13 h 46"/>
                      <a:gd name="T18" fmla="*/ 5 w 30"/>
                      <a:gd name="T19" fmla="*/ 13 h 46"/>
                      <a:gd name="T20" fmla="*/ 6 w 30"/>
                      <a:gd name="T21" fmla="*/ 12 h 46"/>
                      <a:gd name="T22" fmla="*/ 6 w 30"/>
                      <a:gd name="T23" fmla="*/ 11 h 46"/>
                      <a:gd name="T24" fmla="*/ 7 w 30"/>
                      <a:gd name="T25" fmla="*/ 10 h 46"/>
                      <a:gd name="T26" fmla="*/ 7 w 30"/>
                      <a:gd name="T27" fmla="*/ 8 h 46"/>
                      <a:gd name="T28" fmla="*/ 7 w 30"/>
                      <a:gd name="T29" fmla="*/ 7 h 46"/>
                      <a:gd name="T30" fmla="*/ 7 w 30"/>
                      <a:gd name="T31" fmla="*/ 6 h 46"/>
                      <a:gd name="T32" fmla="*/ 7 w 30"/>
                      <a:gd name="T33" fmla="*/ 5 h 46"/>
                      <a:gd name="T34" fmla="*/ 6 w 30"/>
                      <a:gd name="T35" fmla="*/ 3 h 46"/>
                      <a:gd name="T36" fmla="*/ 6 w 30"/>
                      <a:gd name="T37" fmla="*/ 2 h 46"/>
                      <a:gd name="T38" fmla="*/ 5 w 30"/>
                      <a:gd name="T39" fmla="*/ 1 h 46"/>
                      <a:gd name="T40" fmla="*/ 4 w 30"/>
                      <a:gd name="T41" fmla="*/ 1 h 46"/>
                      <a:gd name="T42" fmla="*/ 3 w 30"/>
                      <a:gd name="T43" fmla="*/ 0 h 46"/>
                      <a:gd name="T44" fmla="*/ 2 w 30"/>
                      <a:gd name="T45" fmla="*/ 0 h 46"/>
                      <a:gd name="T46" fmla="*/ 7 w 3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0" h="46">
                        <a:moveTo>
                          <a:pt x="30" y="23"/>
                        </a:moveTo>
                        <a:lnTo>
                          <a:pt x="7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7" y="46"/>
                        </a:lnTo>
                        <a:lnTo>
                          <a:pt x="30" y="23"/>
                        </a:lnTo>
                        <a:lnTo>
                          <a:pt x="7" y="46"/>
                        </a:lnTo>
                        <a:lnTo>
                          <a:pt x="12" y="45"/>
                        </a:lnTo>
                        <a:lnTo>
                          <a:pt x="17" y="44"/>
                        </a:lnTo>
                        <a:lnTo>
                          <a:pt x="21" y="42"/>
                        </a:lnTo>
                        <a:lnTo>
                          <a:pt x="24" y="39"/>
                        </a:lnTo>
                        <a:lnTo>
                          <a:pt x="26" y="36"/>
                        </a:lnTo>
                        <a:lnTo>
                          <a:pt x="28" y="32"/>
                        </a:lnTo>
                        <a:lnTo>
                          <a:pt x="29" y="27"/>
                        </a:lnTo>
                        <a:lnTo>
                          <a:pt x="30" y="23"/>
                        </a:lnTo>
                        <a:lnTo>
                          <a:pt x="29" y="19"/>
                        </a:lnTo>
                        <a:lnTo>
                          <a:pt x="28" y="15"/>
                        </a:lnTo>
                        <a:lnTo>
                          <a:pt x="26" y="10"/>
                        </a:lnTo>
                        <a:lnTo>
                          <a:pt x="24" y="7"/>
                        </a:lnTo>
                        <a:lnTo>
                          <a:pt x="21" y="4"/>
                        </a:lnTo>
                        <a:lnTo>
                          <a:pt x="17" y="2"/>
                        </a:lnTo>
                        <a:lnTo>
                          <a:pt x="12" y="0"/>
                        </a:lnTo>
                        <a:lnTo>
                          <a:pt x="7" y="0"/>
                        </a:lnTo>
                        <a:lnTo>
                          <a:pt x="3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3" name="Freeform 691"/>
                  <p:cNvSpPr>
                    <a:spLocks noChangeAspect="1"/>
                  </p:cNvSpPr>
                  <p:nvPr/>
                </p:nvSpPr>
                <p:spPr bwMode="auto">
                  <a:xfrm>
                    <a:off x="4834" y="1568"/>
                    <a:ext cx="14" cy="36"/>
                  </a:xfrm>
                  <a:custGeom>
                    <a:avLst/>
                    <a:gdLst>
                      <a:gd name="T0" fmla="*/ 7 w 47"/>
                      <a:gd name="T1" fmla="*/ 36 h 123"/>
                      <a:gd name="T2" fmla="*/ 14 w 47"/>
                      <a:gd name="T3" fmla="*/ 29 h 123"/>
                      <a:gd name="T4" fmla="*/ 14 w 47"/>
                      <a:gd name="T5" fmla="*/ 0 h 123"/>
                      <a:gd name="T6" fmla="*/ 0 w 47"/>
                      <a:gd name="T7" fmla="*/ 0 h 123"/>
                      <a:gd name="T8" fmla="*/ 0 w 47"/>
                      <a:gd name="T9" fmla="*/ 29 h 123"/>
                      <a:gd name="T10" fmla="*/ 7 w 47"/>
                      <a:gd name="T11" fmla="*/ 36 h 123"/>
                      <a:gd name="T12" fmla="*/ 0 w 47"/>
                      <a:gd name="T13" fmla="*/ 29 h 123"/>
                      <a:gd name="T14" fmla="*/ 0 w 47"/>
                      <a:gd name="T15" fmla="*/ 31 h 123"/>
                      <a:gd name="T16" fmla="*/ 1 w 47"/>
                      <a:gd name="T17" fmla="*/ 32 h 123"/>
                      <a:gd name="T18" fmla="*/ 1 w 47"/>
                      <a:gd name="T19" fmla="*/ 34 h 123"/>
                      <a:gd name="T20" fmla="*/ 2 w 47"/>
                      <a:gd name="T21" fmla="*/ 35 h 123"/>
                      <a:gd name="T22" fmla="*/ 4 w 47"/>
                      <a:gd name="T23" fmla="*/ 35 h 123"/>
                      <a:gd name="T24" fmla="*/ 4 w 47"/>
                      <a:gd name="T25" fmla="*/ 36 h 123"/>
                      <a:gd name="T26" fmla="*/ 6 w 47"/>
                      <a:gd name="T27" fmla="*/ 36 h 123"/>
                      <a:gd name="T28" fmla="*/ 7 w 47"/>
                      <a:gd name="T29" fmla="*/ 36 h 123"/>
                      <a:gd name="T30" fmla="*/ 8 w 47"/>
                      <a:gd name="T31" fmla="*/ 36 h 123"/>
                      <a:gd name="T32" fmla="*/ 10 w 47"/>
                      <a:gd name="T33" fmla="*/ 36 h 123"/>
                      <a:gd name="T34" fmla="*/ 11 w 47"/>
                      <a:gd name="T35" fmla="*/ 35 h 123"/>
                      <a:gd name="T36" fmla="*/ 12 w 47"/>
                      <a:gd name="T37" fmla="*/ 35 h 123"/>
                      <a:gd name="T38" fmla="*/ 13 w 47"/>
                      <a:gd name="T39" fmla="*/ 34 h 123"/>
                      <a:gd name="T40" fmla="*/ 13 w 47"/>
                      <a:gd name="T41" fmla="*/ 32 h 123"/>
                      <a:gd name="T42" fmla="*/ 14 w 47"/>
                      <a:gd name="T43" fmla="*/ 31 h 123"/>
                      <a:gd name="T44" fmla="*/ 14 w 47"/>
                      <a:gd name="T45" fmla="*/ 29 h 123"/>
                      <a:gd name="T46" fmla="*/ 7 w 47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123">
                        <a:moveTo>
                          <a:pt x="24" y="123"/>
                        </a:moveTo>
                        <a:lnTo>
                          <a:pt x="47" y="100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4" y="123"/>
                        </a:lnTo>
                        <a:lnTo>
                          <a:pt x="0" y="100"/>
                        </a:lnTo>
                        <a:lnTo>
                          <a:pt x="1" y="105"/>
                        </a:lnTo>
                        <a:lnTo>
                          <a:pt x="2" y="111"/>
                        </a:lnTo>
                        <a:lnTo>
                          <a:pt x="5" y="115"/>
                        </a:lnTo>
                        <a:lnTo>
                          <a:pt x="7" y="118"/>
                        </a:lnTo>
                        <a:lnTo>
                          <a:pt x="12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4" y="123"/>
                        </a:lnTo>
                        <a:lnTo>
                          <a:pt x="28" y="123"/>
                        </a:lnTo>
                        <a:lnTo>
                          <a:pt x="33" y="122"/>
                        </a:lnTo>
                        <a:lnTo>
                          <a:pt x="36" y="120"/>
                        </a:lnTo>
                        <a:lnTo>
                          <a:pt x="40" y="118"/>
                        </a:lnTo>
                        <a:lnTo>
                          <a:pt x="43" y="115"/>
                        </a:lnTo>
                        <a:lnTo>
                          <a:pt x="45" y="111"/>
                        </a:lnTo>
                        <a:lnTo>
                          <a:pt x="46" y="105"/>
                        </a:lnTo>
                        <a:lnTo>
                          <a:pt x="47" y="100"/>
                        </a:lnTo>
                        <a:lnTo>
                          <a:pt x="24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4" name="Freeform 692"/>
                  <p:cNvSpPr>
                    <a:spLocks noChangeAspect="1"/>
                  </p:cNvSpPr>
                  <p:nvPr/>
                </p:nvSpPr>
                <p:spPr bwMode="auto">
                  <a:xfrm>
                    <a:off x="4827" y="1589"/>
                    <a:ext cx="14" cy="14"/>
                  </a:xfrm>
                  <a:custGeom>
                    <a:avLst/>
                    <a:gdLst>
                      <a:gd name="T0" fmla="*/ 0 w 41"/>
                      <a:gd name="T1" fmla="*/ 7 h 46"/>
                      <a:gd name="T2" fmla="*/ 8 w 41"/>
                      <a:gd name="T3" fmla="*/ 14 h 46"/>
                      <a:gd name="T4" fmla="*/ 14 w 41"/>
                      <a:gd name="T5" fmla="*/ 14 h 46"/>
                      <a:gd name="T6" fmla="*/ 14 w 41"/>
                      <a:gd name="T7" fmla="*/ 0 h 46"/>
                      <a:gd name="T8" fmla="*/ 8 w 41"/>
                      <a:gd name="T9" fmla="*/ 0 h 46"/>
                      <a:gd name="T10" fmla="*/ 0 w 41"/>
                      <a:gd name="T11" fmla="*/ 7 h 46"/>
                      <a:gd name="T12" fmla="*/ 8 w 41"/>
                      <a:gd name="T13" fmla="*/ 0 h 46"/>
                      <a:gd name="T14" fmla="*/ 6 w 41"/>
                      <a:gd name="T15" fmla="*/ 0 h 46"/>
                      <a:gd name="T16" fmla="*/ 4 w 41"/>
                      <a:gd name="T17" fmla="*/ 1 h 46"/>
                      <a:gd name="T18" fmla="*/ 3 w 41"/>
                      <a:gd name="T19" fmla="*/ 1 h 46"/>
                      <a:gd name="T20" fmla="*/ 2 w 41"/>
                      <a:gd name="T21" fmla="*/ 2 h 46"/>
                      <a:gd name="T22" fmla="*/ 1 w 41"/>
                      <a:gd name="T23" fmla="*/ 3 h 46"/>
                      <a:gd name="T24" fmla="*/ 0 w 41"/>
                      <a:gd name="T25" fmla="*/ 5 h 46"/>
                      <a:gd name="T26" fmla="*/ 0 w 41"/>
                      <a:gd name="T27" fmla="*/ 6 h 46"/>
                      <a:gd name="T28" fmla="*/ 0 w 41"/>
                      <a:gd name="T29" fmla="*/ 7 h 46"/>
                      <a:gd name="T30" fmla="*/ 0 w 41"/>
                      <a:gd name="T31" fmla="*/ 8 h 46"/>
                      <a:gd name="T32" fmla="*/ 0 w 41"/>
                      <a:gd name="T33" fmla="*/ 10 h 46"/>
                      <a:gd name="T34" fmla="*/ 1 w 41"/>
                      <a:gd name="T35" fmla="*/ 11 h 46"/>
                      <a:gd name="T36" fmla="*/ 2 w 41"/>
                      <a:gd name="T37" fmla="*/ 12 h 46"/>
                      <a:gd name="T38" fmla="*/ 3 w 41"/>
                      <a:gd name="T39" fmla="*/ 13 h 46"/>
                      <a:gd name="T40" fmla="*/ 4 w 41"/>
                      <a:gd name="T41" fmla="*/ 13 h 46"/>
                      <a:gd name="T42" fmla="*/ 6 w 41"/>
                      <a:gd name="T43" fmla="*/ 14 h 46"/>
                      <a:gd name="T44" fmla="*/ 8 w 41"/>
                      <a:gd name="T45" fmla="*/ 14 h 46"/>
                      <a:gd name="T46" fmla="*/ 0 w 4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1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41" y="46"/>
                        </a:lnTo>
                        <a:lnTo>
                          <a:pt x="41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10" y="4"/>
                        </a:lnTo>
                        <a:lnTo>
                          <a:pt x="6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10" y="42"/>
                        </a:lnTo>
                        <a:lnTo>
                          <a:pt x="13" y="44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5" name="Rectangle 69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827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06" name="Freeform 694"/>
                  <p:cNvSpPr>
                    <a:spLocks noChangeAspect="1"/>
                  </p:cNvSpPr>
                  <p:nvPr/>
                </p:nvSpPr>
                <p:spPr bwMode="auto">
                  <a:xfrm>
                    <a:off x="739" y="1561"/>
                    <a:ext cx="14" cy="14"/>
                  </a:xfrm>
                  <a:custGeom>
                    <a:avLst/>
                    <a:gdLst>
                      <a:gd name="T0" fmla="*/ 14 w 31"/>
                      <a:gd name="T1" fmla="*/ 7 h 46"/>
                      <a:gd name="T2" fmla="*/ 4 w 31"/>
                      <a:gd name="T3" fmla="*/ 0 h 46"/>
                      <a:gd name="T4" fmla="*/ 0 w 31"/>
                      <a:gd name="T5" fmla="*/ 0 h 46"/>
                      <a:gd name="T6" fmla="*/ 0 w 31"/>
                      <a:gd name="T7" fmla="*/ 14 h 46"/>
                      <a:gd name="T8" fmla="*/ 4 w 31"/>
                      <a:gd name="T9" fmla="*/ 14 h 46"/>
                      <a:gd name="T10" fmla="*/ 14 w 31"/>
                      <a:gd name="T11" fmla="*/ 7 h 46"/>
                      <a:gd name="T12" fmla="*/ 4 w 31"/>
                      <a:gd name="T13" fmla="*/ 14 h 46"/>
                      <a:gd name="T14" fmla="*/ 6 w 31"/>
                      <a:gd name="T15" fmla="*/ 14 h 46"/>
                      <a:gd name="T16" fmla="*/ 8 w 31"/>
                      <a:gd name="T17" fmla="*/ 13 h 46"/>
                      <a:gd name="T18" fmla="*/ 10 w 31"/>
                      <a:gd name="T19" fmla="*/ 13 h 46"/>
                      <a:gd name="T20" fmla="*/ 11 w 31"/>
                      <a:gd name="T21" fmla="*/ 12 h 46"/>
                      <a:gd name="T22" fmla="*/ 13 w 31"/>
                      <a:gd name="T23" fmla="*/ 11 h 46"/>
                      <a:gd name="T24" fmla="*/ 13 w 31"/>
                      <a:gd name="T25" fmla="*/ 10 h 46"/>
                      <a:gd name="T26" fmla="*/ 14 w 31"/>
                      <a:gd name="T27" fmla="*/ 8 h 46"/>
                      <a:gd name="T28" fmla="*/ 14 w 31"/>
                      <a:gd name="T29" fmla="*/ 7 h 46"/>
                      <a:gd name="T30" fmla="*/ 14 w 31"/>
                      <a:gd name="T31" fmla="*/ 6 h 46"/>
                      <a:gd name="T32" fmla="*/ 13 w 31"/>
                      <a:gd name="T33" fmla="*/ 5 h 46"/>
                      <a:gd name="T34" fmla="*/ 13 w 31"/>
                      <a:gd name="T35" fmla="*/ 3 h 46"/>
                      <a:gd name="T36" fmla="*/ 11 w 31"/>
                      <a:gd name="T37" fmla="*/ 2 h 46"/>
                      <a:gd name="T38" fmla="*/ 10 w 31"/>
                      <a:gd name="T39" fmla="*/ 1 h 46"/>
                      <a:gd name="T40" fmla="*/ 8 w 31"/>
                      <a:gd name="T41" fmla="*/ 1 h 46"/>
                      <a:gd name="T42" fmla="*/ 6 w 31"/>
                      <a:gd name="T43" fmla="*/ 0 h 46"/>
                      <a:gd name="T44" fmla="*/ 4 w 31"/>
                      <a:gd name="T45" fmla="*/ 0 h 46"/>
                      <a:gd name="T46" fmla="*/ 14 w 3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1" h="46">
                        <a:moveTo>
                          <a:pt x="31" y="23"/>
                        </a:moveTo>
                        <a:lnTo>
                          <a:pt x="8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8" y="46"/>
                        </a:lnTo>
                        <a:lnTo>
                          <a:pt x="31" y="23"/>
                        </a:lnTo>
                        <a:lnTo>
                          <a:pt x="8" y="46"/>
                        </a:lnTo>
                        <a:lnTo>
                          <a:pt x="13" y="45"/>
                        </a:lnTo>
                        <a:lnTo>
                          <a:pt x="17" y="44"/>
                        </a:lnTo>
                        <a:lnTo>
                          <a:pt x="22" y="42"/>
                        </a:lnTo>
                        <a:lnTo>
                          <a:pt x="25" y="39"/>
                        </a:lnTo>
                        <a:lnTo>
                          <a:pt x="28" y="36"/>
                        </a:lnTo>
                        <a:lnTo>
                          <a:pt x="29" y="32"/>
                        </a:lnTo>
                        <a:lnTo>
                          <a:pt x="30" y="27"/>
                        </a:lnTo>
                        <a:lnTo>
                          <a:pt x="31" y="23"/>
                        </a:lnTo>
                        <a:lnTo>
                          <a:pt x="30" y="19"/>
                        </a:lnTo>
                        <a:lnTo>
                          <a:pt x="29" y="15"/>
                        </a:lnTo>
                        <a:lnTo>
                          <a:pt x="28" y="10"/>
                        </a:lnTo>
                        <a:lnTo>
                          <a:pt x="25" y="7"/>
                        </a:lnTo>
                        <a:lnTo>
                          <a:pt x="22" y="4"/>
                        </a:lnTo>
                        <a:lnTo>
                          <a:pt x="17" y="2"/>
                        </a:lnTo>
                        <a:lnTo>
                          <a:pt x="13" y="0"/>
                        </a:lnTo>
                        <a:lnTo>
                          <a:pt x="8" y="0"/>
                        </a:lnTo>
                        <a:lnTo>
                          <a:pt x="31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7" name="Freeform 695"/>
                  <p:cNvSpPr>
                    <a:spLocks noChangeAspect="1"/>
                  </p:cNvSpPr>
                  <p:nvPr/>
                </p:nvSpPr>
                <p:spPr bwMode="auto">
                  <a:xfrm>
                    <a:off x="739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4 w 46"/>
                      <a:gd name="T25" fmla="*/ 36 h 123"/>
                      <a:gd name="T26" fmla="*/ 6 w 46"/>
                      <a:gd name="T27" fmla="*/ 36 h 123"/>
                      <a:gd name="T28" fmla="*/ 7 w 46"/>
                      <a:gd name="T29" fmla="*/ 36 h 123"/>
                      <a:gd name="T30" fmla="*/ 8 w 46"/>
                      <a:gd name="T31" fmla="*/ 36 h 123"/>
                      <a:gd name="T32" fmla="*/ 9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0" y="120"/>
                        </a:lnTo>
                        <a:lnTo>
                          <a:pt x="14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7" y="123"/>
                        </a:lnTo>
                        <a:lnTo>
                          <a:pt x="31" y="122"/>
                        </a:lnTo>
                        <a:lnTo>
                          <a:pt x="35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5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8" name="Freeform 696"/>
                  <p:cNvSpPr>
                    <a:spLocks noChangeAspect="1"/>
                  </p:cNvSpPr>
                  <p:nvPr/>
                </p:nvSpPr>
                <p:spPr bwMode="auto">
                  <a:xfrm>
                    <a:off x="732" y="1589"/>
                    <a:ext cx="7" cy="14"/>
                  </a:xfrm>
                  <a:custGeom>
                    <a:avLst/>
                    <a:gdLst>
                      <a:gd name="T0" fmla="*/ 0 w 39"/>
                      <a:gd name="T1" fmla="*/ 7 h 46"/>
                      <a:gd name="T2" fmla="*/ 4 w 39"/>
                      <a:gd name="T3" fmla="*/ 14 h 46"/>
                      <a:gd name="T4" fmla="*/ 7 w 39"/>
                      <a:gd name="T5" fmla="*/ 14 h 46"/>
                      <a:gd name="T6" fmla="*/ 7 w 39"/>
                      <a:gd name="T7" fmla="*/ 0 h 46"/>
                      <a:gd name="T8" fmla="*/ 4 w 39"/>
                      <a:gd name="T9" fmla="*/ 0 h 46"/>
                      <a:gd name="T10" fmla="*/ 0 w 39"/>
                      <a:gd name="T11" fmla="*/ 7 h 46"/>
                      <a:gd name="T12" fmla="*/ 4 w 39"/>
                      <a:gd name="T13" fmla="*/ 0 h 46"/>
                      <a:gd name="T14" fmla="*/ 3 w 39"/>
                      <a:gd name="T15" fmla="*/ 0 h 46"/>
                      <a:gd name="T16" fmla="*/ 2 w 39"/>
                      <a:gd name="T17" fmla="*/ 1 h 46"/>
                      <a:gd name="T18" fmla="*/ 2 w 39"/>
                      <a:gd name="T19" fmla="*/ 1 h 46"/>
                      <a:gd name="T20" fmla="*/ 1 w 39"/>
                      <a:gd name="T21" fmla="*/ 2 h 46"/>
                      <a:gd name="T22" fmla="*/ 1 w 39"/>
                      <a:gd name="T23" fmla="*/ 3 h 46"/>
                      <a:gd name="T24" fmla="*/ 0 w 39"/>
                      <a:gd name="T25" fmla="*/ 5 h 46"/>
                      <a:gd name="T26" fmla="*/ 0 w 39"/>
                      <a:gd name="T27" fmla="*/ 6 h 46"/>
                      <a:gd name="T28" fmla="*/ 0 w 39"/>
                      <a:gd name="T29" fmla="*/ 7 h 46"/>
                      <a:gd name="T30" fmla="*/ 0 w 39"/>
                      <a:gd name="T31" fmla="*/ 8 h 46"/>
                      <a:gd name="T32" fmla="*/ 0 w 39"/>
                      <a:gd name="T33" fmla="*/ 10 h 46"/>
                      <a:gd name="T34" fmla="*/ 1 w 39"/>
                      <a:gd name="T35" fmla="*/ 11 h 46"/>
                      <a:gd name="T36" fmla="*/ 1 w 39"/>
                      <a:gd name="T37" fmla="*/ 12 h 46"/>
                      <a:gd name="T38" fmla="*/ 2 w 39"/>
                      <a:gd name="T39" fmla="*/ 13 h 46"/>
                      <a:gd name="T40" fmla="*/ 2 w 39"/>
                      <a:gd name="T41" fmla="*/ 13 h 46"/>
                      <a:gd name="T42" fmla="*/ 3 w 39"/>
                      <a:gd name="T43" fmla="*/ 14 h 46"/>
                      <a:gd name="T44" fmla="*/ 4 w 39"/>
                      <a:gd name="T45" fmla="*/ 14 h 46"/>
                      <a:gd name="T46" fmla="*/ 0 w 39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9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39" y="46"/>
                        </a:lnTo>
                        <a:lnTo>
                          <a:pt x="39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9" name="Freeform 697"/>
                  <p:cNvSpPr>
                    <a:spLocks noChangeAspect="1"/>
                  </p:cNvSpPr>
                  <p:nvPr/>
                </p:nvSpPr>
                <p:spPr bwMode="auto">
                  <a:xfrm>
                    <a:off x="732" y="1596"/>
                    <a:ext cx="14" cy="315"/>
                  </a:xfrm>
                  <a:custGeom>
                    <a:avLst/>
                    <a:gdLst>
                      <a:gd name="T0" fmla="*/ 7 w 46"/>
                      <a:gd name="T1" fmla="*/ 315 h 1067"/>
                      <a:gd name="T2" fmla="*/ 14 w 46"/>
                      <a:gd name="T3" fmla="*/ 308 h 1067"/>
                      <a:gd name="T4" fmla="*/ 14 w 46"/>
                      <a:gd name="T5" fmla="*/ 0 h 1067"/>
                      <a:gd name="T6" fmla="*/ 0 w 46"/>
                      <a:gd name="T7" fmla="*/ 0 h 1067"/>
                      <a:gd name="T8" fmla="*/ 0 w 46"/>
                      <a:gd name="T9" fmla="*/ 308 h 1067"/>
                      <a:gd name="T10" fmla="*/ 7 w 46"/>
                      <a:gd name="T11" fmla="*/ 315 h 1067"/>
                      <a:gd name="T12" fmla="*/ 0 w 46"/>
                      <a:gd name="T13" fmla="*/ 308 h 1067"/>
                      <a:gd name="T14" fmla="*/ 0 w 46"/>
                      <a:gd name="T15" fmla="*/ 310 h 1067"/>
                      <a:gd name="T16" fmla="*/ 1 w 46"/>
                      <a:gd name="T17" fmla="*/ 311 h 1067"/>
                      <a:gd name="T18" fmla="*/ 1 w 46"/>
                      <a:gd name="T19" fmla="*/ 312 h 1067"/>
                      <a:gd name="T20" fmla="*/ 2 w 46"/>
                      <a:gd name="T21" fmla="*/ 313 h 1067"/>
                      <a:gd name="T22" fmla="*/ 3 w 46"/>
                      <a:gd name="T23" fmla="*/ 314 h 1067"/>
                      <a:gd name="T24" fmla="*/ 5 w 46"/>
                      <a:gd name="T25" fmla="*/ 315 h 1067"/>
                      <a:gd name="T26" fmla="*/ 6 w 46"/>
                      <a:gd name="T27" fmla="*/ 315 h 1067"/>
                      <a:gd name="T28" fmla="*/ 7 w 46"/>
                      <a:gd name="T29" fmla="*/ 315 h 1067"/>
                      <a:gd name="T30" fmla="*/ 8 w 46"/>
                      <a:gd name="T31" fmla="*/ 315 h 1067"/>
                      <a:gd name="T32" fmla="*/ 9 w 46"/>
                      <a:gd name="T33" fmla="*/ 315 h 1067"/>
                      <a:gd name="T34" fmla="*/ 11 w 46"/>
                      <a:gd name="T35" fmla="*/ 314 h 1067"/>
                      <a:gd name="T36" fmla="*/ 12 w 46"/>
                      <a:gd name="T37" fmla="*/ 313 h 1067"/>
                      <a:gd name="T38" fmla="*/ 13 w 46"/>
                      <a:gd name="T39" fmla="*/ 312 h 1067"/>
                      <a:gd name="T40" fmla="*/ 13 w 46"/>
                      <a:gd name="T41" fmla="*/ 311 h 1067"/>
                      <a:gd name="T42" fmla="*/ 14 w 46"/>
                      <a:gd name="T43" fmla="*/ 310 h 1067"/>
                      <a:gd name="T44" fmla="*/ 14 w 46"/>
                      <a:gd name="T45" fmla="*/ 308 h 1067"/>
                      <a:gd name="T46" fmla="*/ 7 w 46"/>
                      <a:gd name="T47" fmla="*/ 315 h 106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067">
                        <a:moveTo>
                          <a:pt x="23" y="1067"/>
                        </a:moveTo>
                        <a:lnTo>
                          <a:pt x="46" y="1044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44"/>
                        </a:lnTo>
                        <a:lnTo>
                          <a:pt x="23" y="1067"/>
                        </a:lnTo>
                        <a:lnTo>
                          <a:pt x="0" y="1044"/>
                        </a:lnTo>
                        <a:lnTo>
                          <a:pt x="0" y="1049"/>
                        </a:lnTo>
                        <a:lnTo>
                          <a:pt x="2" y="1054"/>
                        </a:lnTo>
                        <a:lnTo>
                          <a:pt x="4" y="1057"/>
                        </a:lnTo>
                        <a:lnTo>
                          <a:pt x="7" y="1061"/>
                        </a:lnTo>
                        <a:lnTo>
                          <a:pt x="10" y="1064"/>
                        </a:lnTo>
                        <a:lnTo>
                          <a:pt x="15" y="1066"/>
                        </a:lnTo>
                        <a:lnTo>
                          <a:pt x="19" y="1067"/>
                        </a:lnTo>
                        <a:lnTo>
                          <a:pt x="23" y="1067"/>
                        </a:lnTo>
                        <a:lnTo>
                          <a:pt x="27" y="1067"/>
                        </a:lnTo>
                        <a:lnTo>
                          <a:pt x="31" y="1066"/>
                        </a:lnTo>
                        <a:lnTo>
                          <a:pt x="36" y="1064"/>
                        </a:lnTo>
                        <a:lnTo>
                          <a:pt x="39" y="1061"/>
                        </a:lnTo>
                        <a:lnTo>
                          <a:pt x="42" y="1057"/>
                        </a:lnTo>
                        <a:lnTo>
                          <a:pt x="44" y="1054"/>
                        </a:lnTo>
                        <a:lnTo>
                          <a:pt x="46" y="1049"/>
                        </a:lnTo>
                        <a:lnTo>
                          <a:pt x="46" y="1044"/>
                        </a:lnTo>
                        <a:lnTo>
                          <a:pt x="23" y="106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0" name="Freeform 698"/>
                  <p:cNvSpPr>
                    <a:spLocks noChangeAspect="1"/>
                  </p:cNvSpPr>
                  <p:nvPr/>
                </p:nvSpPr>
                <p:spPr bwMode="auto">
                  <a:xfrm>
                    <a:off x="739" y="1904"/>
                    <a:ext cx="21" cy="7"/>
                  </a:xfrm>
                  <a:custGeom>
                    <a:avLst/>
                    <a:gdLst>
                      <a:gd name="T0" fmla="*/ 21 w 68"/>
                      <a:gd name="T1" fmla="*/ 4 h 47"/>
                      <a:gd name="T2" fmla="*/ 14 w 68"/>
                      <a:gd name="T3" fmla="*/ 0 h 47"/>
                      <a:gd name="T4" fmla="*/ 0 w 68"/>
                      <a:gd name="T5" fmla="*/ 0 h 47"/>
                      <a:gd name="T6" fmla="*/ 0 w 68"/>
                      <a:gd name="T7" fmla="*/ 7 h 47"/>
                      <a:gd name="T8" fmla="*/ 14 w 68"/>
                      <a:gd name="T9" fmla="*/ 7 h 47"/>
                      <a:gd name="T10" fmla="*/ 21 w 68"/>
                      <a:gd name="T11" fmla="*/ 4 h 47"/>
                      <a:gd name="T12" fmla="*/ 14 w 68"/>
                      <a:gd name="T13" fmla="*/ 7 h 47"/>
                      <a:gd name="T14" fmla="*/ 16 w 68"/>
                      <a:gd name="T15" fmla="*/ 7 h 47"/>
                      <a:gd name="T16" fmla="*/ 17 w 68"/>
                      <a:gd name="T17" fmla="*/ 7 h 47"/>
                      <a:gd name="T18" fmla="*/ 18 w 68"/>
                      <a:gd name="T19" fmla="*/ 6 h 47"/>
                      <a:gd name="T20" fmla="*/ 19 w 68"/>
                      <a:gd name="T21" fmla="*/ 6 h 47"/>
                      <a:gd name="T22" fmla="*/ 20 w 68"/>
                      <a:gd name="T23" fmla="*/ 5 h 47"/>
                      <a:gd name="T24" fmla="*/ 20 w 68"/>
                      <a:gd name="T25" fmla="*/ 5 h 47"/>
                      <a:gd name="T26" fmla="*/ 21 w 68"/>
                      <a:gd name="T27" fmla="*/ 4 h 47"/>
                      <a:gd name="T28" fmla="*/ 21 w 68"/>
                      <a:gd name="T29" fmla="*/ 4 h 47"/>
                      <a:gd name="T30" fmla="*/ 21 w 68"/>
                      <a:gd name="T31" fmla="*/ 3 h 47"/>
                      <a:gd name="T32" fmla="*/ 20 w 68"/>
                      <a:gd name="T33" fmla="*/ 2 h 47"/>
                      <a:gd name="T34" fmla="*/ 20 w 68"/>
                      <a:gd name="T35" fmla="*/ 2 h 47"/>
                      <a:gd name="T36" fmla="*/ 19 w 68"/>
                      <a:gd name="T37" fmla="*/ 1 h 47"/>
                      <a:gd name="T38" fmla="*/ 18 w 68"/>
                      <a:gd name="T39" fmla="*/ 1 h 47"/>
                      <a:gd name="T40" fmla="*/ 17 w 68"/>
                      <a:gd name="T41" fmla="*/ 0 h 47"/>
                      <a:gd name="T42" fmla="*/ 16 w 68"/>
                      <a:gd name="T43" fmla="*/ 0 h 47"/>
                      <a:gd name="T44" fmla="*/ 14 w 68"/>
                      <a:gd name="T45" fmla="*/ 0 h 47"/>
                      <a:gd name="T46" fmla="*/ 21 w 68"/>
                      <a:gd name="T47" fmla="*/ 4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8" h="47">
                        <a:moveTo>
                          <a:pt x="68" y="24"/>
                        </a:moveTo>
                        <a:lnTo>
                          <a:pt x="45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45" y="47"/>
                        </a:lnTo>
                        <a:lnTo>
                          <a:pt x="68" y="24"/>
                        </a:lnTo>
                        <a:lnTo>
                          <a:pt x="45" y="47"/>
                        </a:lnTo>
                        <a:lnTo>
                          <a:pt x="51" y="47"/>
                        </a:lnTo>
                        <a:lnTo>
                          <a:pt x="55" y="45"/>
                        </a:lnTo>
                        <a:lnTo>
                          <a:pt x="59" y="42"/>
                        </a:lnTo>
                        <a:lnTo>
                          <a:pt x="62" y="39"/>
                        </a:lnTo>
                        <a:lnTo>
                          <a:pt x="65" y="36"/>
                        </a:lnTo>
                        <a:lnTo>
                          <a:pt x="66" y="32"/>
                        </a:lnTo>
                        <a:lnTo>
                          <a:pt x="67" y="28"/>
                        </a:lnTo>
                        <a:lnTo>
                          <a:pt x="68" y="24"/>
                        </a:lnTo>
                        <a:lnTo>
                          <a:pt x="67" y="19"/>
                        </a:lnTo>
                        <a:lnTo>
                          <a:pt x="66" y="15"/>
                        </a:lnTo>
                        <a:lnTo>
                          <a:pt x="65" y="11"/>
                        </a:lnTo>
                        <a:lnTo>
                          <a:pt x="62" y="8"/>
                        </a:lnTo>
                        <a:lnTo>
                          <a:pt x="59" y="5"/>
                        </a:lnTo>
                        <a:lnTo>
                          <a:pt x="55" y="2"/>
                        </a:lnTo>
                        <a:lnTo>
                          <a:pt x="51" y="0"/>
                        </a:lnTo>
                        <a:lnTo>
                          <a:pt x="45" y="0"/>
                        </a:lnTo>
                        <a:lnTo>
                          <a:pt x="68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1" name="Freeform 699"/>
                  <p:cNvSpPr>
                    <a:spLocks noChangeAspect="1"/>
                  </p:cNvSpPr>
                  <p:nvPr/>
                </p:nvSpPr>
                <p:spPr bwMode="auto">
                  <a:xfrm>
                    <a:off x="746" y="1911"/>
                    <a:ext cx="14" cy="21"/>
                  </a:xfrm>
                  <a:custGeom>
                    <a:avLst/>
                    <a:gdLst>
                      <a:gd name="T0" fmla="*/ 7 w 46"/>
                      <a:gd name="T1" fmla="*/ 21 h 87"/>
                      <a:gd name="T2" fmla="*/ 14 w 46"/>
                      <a:gd name="T3" fmla="*/ 15 h 87"/>
                      <a:gd name="T4" fmla="*/ 14 w 46"/>
                      <a:gd name="T5" fmla="*/ 0 h 87"/>
                      <a:gd name="T6" fmla="*/ 0 w 46"/>
                      <a:gd name="T7" fmla="*/ 0 h 87"/>
                      <a:gd name="T8" fmla="*/ 0 w 46"/>
                      <a:gd name="T9" fmla="*/ 15 h 87"/>
                      <a:gd name="T10" fmla="*/ 7 w 46"/>
                      <a:gd name="T11" fmla="*/ 21 h 87"/>
                      <a:gd name="T12" fmla="*/ 0 w 46"/>
                      <a:gd name="T13" fmla="*/ 15 h 87"/>
                      <a:gd name="T14" fmla="*/ 0 w 46"/>
                      <a:gd name="T15" fmla="*/ 17 h 87"/>
                      <a:gd name="T16" fmla="*/ 0 w 46"/>
                      <a:gd name="T17" fmla="*/ 18 h 87"/>
                      <a:gd name="T18" fmla="*/ 1 w 46"/>
                      <a:gd name="T19" fmla="*/ 19 h 87"/>
                      <a:gd name="T20" fmla="*/ 2 w 46"/>
                      <a:gd name="T21" fmla="*/ 20 h 87"/>
                      <a:gd name="T22" fmla="*/ 3 w 46"/>
                      <a:gd name="T23" fmla="*/ 20 h 87"/>
                      <a:gd name="T24" fmla="*/ 5 w 46"/>
                      <a:gd name="T25" fmla="*/ 21 h 87"/>
                      <a:gd name="T26" fmla="*/ 6 w 46"/>
                      <a:gd name="T27" fmla="*/ 21 h 87"/>
                      <a:gd name="T28" fmla="*/ 7 w 46"/>
                      <a:gd name="T29" fmla="*/ 21 h 87"/>
                      <a:gd name="T30" fmla="*/ 9 w 46"/>
                      <a:gd name="T31" fmla="*/ 21 h 87"/>
                      <a:gd name="T32" fmla="*/ 10 w 46"/>
                      <a:gd name="T33" fmla="*/ 21 h 87"/>
                      <a:gd name="T34" fmla="*/ 11 w 46"/>
                      <a:gd name="T35" fmla="*/ 20 h 87"/>
                      <a:gd name="T36" fmla="*/ 12 w 46"/>
                      <a:gd name="T37" fmla="*/ 20 h 87"/>
                      <a:gd name="T38" fmla="*/ 13 w 46"/>
                      <a:gd name="T39" fmla="*/ 19 h 87"/>
                      <a:gd name="T40" fmla="*/ 13 w 46"/>
                      <a:gd name="T41" fmla="*/ 18 h 87"/>
                      <a:gd name="T42" fmla="*/ 14 w 46"/>
                      <a:gd name="T43" fmla="*/ 17 h 87"/>
                      <a:gd name="T44" fmla="*/ 14 w 46"/>
                      <a:gd name="T45" fmla="*/ 15 h 87"/>
                      <a:gd name="T46" fmla="*/ 7 w 46"/>
                      <a:gd name="T47" fmla="*/ 21 h 8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87">
                        <a:moveTo>
                          <a:pt x="23" y="87"/>
                        </a:moveTo>
                        <a:lnTo>
                          <a:pt x="46" y="64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64"/>
                        </a:lnTo>
                        <a:lnTo>
                          <a:pt x="23" y="87"/>
                        </a:lnTo>
                        <a:lnTo>
                          <a:pt x="0" y="64"/>
                        </a:lnTo>
                        <a:lnTo>
                          <a:pt x="0" y="69"/>
                        </a:lnTo>
                        <a:lnTo>
                          <a:pt x="1" y="73"/>
                        </a:lnTo>
                        <a:lnTo>
                          <a:pt x="4" y="77"/>
                        </a:lnTo>
                        <a:lnTo>
                          <a:pt x="6" y="81"/>
                        </a:lnTo>
                        <a:lnTo>
                          <a:pt x="11" y="84"/>
                        </a:lnTo>
                        <a:lnTo>
                          <a:pt x="15" y="85"/>
                        </a:lnTo>
                        <a:lnTo>
                          <a:pt x="19" y="86"/>
                        </a:lnTo>
                        <a:lnTo>
                          <a:pt x="23" y="87"/>
                        </a:lnTo>
                        <a:lnTo>
                          <a:pt x="28" y="86"/>
                        </a:lnTo>
                        <a:lnTo>
                          <a:pt x="32" y="85"/>
                        </a:lnTo>
                        <a:lnTo>
                          <a:pt x="35" y="84"/>
                        </a:lnTo>
                        <a:lnTo>
                          <a:pt x="39" y="81"/>
                        </a:lnTo>
                        <a:lnTo>
                          <a:pt x="42" y="77"/>
                        </a:lnTo>
                        <a:lnTo>
                          <a:pt x="44" y="73"/>
                        </a:lnTo>
                        <a:lnTo>
                          <a:pt x="45" y="69"/>
                        </a:lnTo>
                        <a:lnTo>
                          <a:pt x="46" y="64"/>
                        </a:lnTo>
                        <a:lnTo>
                          <a:pt x="23" y="8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2" name="Freeform 700"/>
                  <p:cNvSpPr>
                    <a:spLocks noChangeAspect="1"/>
                  </p:cNvSpPr>
                  <p:nvPr/>
                </p:nvSpPr>
                <p:spPr bwMode="auto">
                  <a:xfrm>
                    <a:off x="732" y="1919"/>
                    <a:ext cx="21" cy="14"/>
                  </a:xfrm>
                  <a:custGeom>
                    <a:avLst/>
                    <a:gdLst>
                      <a:gd name="T0" fmla="*/ 0 w 63"/>
                      <a:gd name="T1" fmla="*/ 7 h 46"/>
                      <a:gd name="T2" fmla="*/ 8 w 63"/>
                      <a:gd name="T3" fmla="*/ 14 h 46"/>
                      <a:gd name="T4" fmla="*/ 21 w 63"/>
                      <a:gd name="T5" fmla="*/ 14 h 46"/>
                      <a:gd name="T6" fmla="*/ 21 w 63"/>
                      <a:gd name="T7" fmla="*/ 0 h 46"/>
                      <a:gd name="T8" fmla="*/ 8 w 63"/>
                      <a:gd name="T9" fmla="*/ 0 h 46"/>
                      <a:gd name="T10" fmla="*/ 0 w 63"/>
                      <a:gd name="T11" fmla="*/ 7 h 46"/>
                      <a:gd name="T12" fmla="*/ 8 w 63"/>
                      <a:gd name="T13" fmla="*/ 0 h 46"/>
                      <a:gd name="T14" fmla="*/ 6 w 63"/>
                      <a:gd name="T15" fmla="*/ 0 h 46"/>
                      <a:gd name="T16" fmla="*/ 4 w 63"/>
                      <a:gd name="T17" fmla="*/ 1 h 46"/>
                      <a:gd name="T18" fmla="*/ 3 w 63"/>
                      <a:gd name="T19" fmla="*/ 1 h 46"/>
                      <a:gd name="T20" fmla="*/ 2 w 63"/>
                      <a:gd name="T21" fmla="*/ 2 h 46"/>
                      <a:gd name="T22" fmla="*/ 1 w 63"/>
                      <a:gd name="T23" fmla="*/ 3 h 46"/>
                      <a:gd name="T24" fmla="*/ 0 w 63"/>
                      <a:gd name="T25" fmla="*/ 4 h 46"/>
                      <a:gd name="T26" fmla="*/ 0 w 63"/>
                      <a:gd name="T27" fmla="*/ 6 h 46"/>
                      <a:gd name="T28" fmla="*/ 0 w 63"/>
                      <a:gd name="T29" fmla="*/ 7 h 46"/>
                      <a:gd name="T30" fmla="*/ 0 w 63"/>
                      <a:gd name="T31" fmla="*/ 8 h 46"/>
                      <a:gd name="T32" fmla="*/ 0 w 63"/>
                      <a:gd name="T33" fmla="*/ 9 h 46"/>
                      <a:gd name="T34" fmla="*/ 1 w 63"/>
                      <a:gd name="T35" fmla="*/ 11 h 46"/>
                      <a:gd name="T36" fmla="*/ 2 w 63"/>
                      <a:gd name="T37" fmla="*/ 12 h 46"/>
                      <a:gd name="T38" fmla="*/ 3 w 63"/>
                      <a:gd name="T39" fmla="*/ 13 h 46"/>
                      <a:gd name="T40" fmla="*/ 4 w 63"/>
                      <a:gd name="T41" fmla="*/ 13 h 46"/>
                      <a:gd name="T42" fmla="*/ 6 w 63"/>
                      <a:gd name="T43" fmla="*/ 14 h 46"/>
                      <a:gd name="T44" fmla="*/ 8 w 63"/>
                      <a:gd name="T45" fmla="*/ 14 h 46"/>
                      <a:gd name="T46" fmla="*/ 0 w 63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3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63" y="46"/>
                        </a:lnTo>
                        <a:lnTo>
                          <a:pt x="63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4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1"/>
                        </a:lnTo>
                        <a:lnTo>
                          <a:pt x="3" y="35"/>
                        </a:lnTo>
                        <a:lnTo>
                          <a:pt x="5" y="39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8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3" name="Freeform 701"/>
                  <p:cNvSpPr>
                    <a:spLocks noChangeAspect="1"/>
                  </p:cNvSpPr>
                  <p:nvPr/>
                </p:nvSpPr>
                <p:spPr bwMode="auto">
                  <a:xfrm>
                    <a:off x="732" y="1926"/>
                    <a:ext cx="14" cy="136"/>
                  </a:xfrm>
                  <a:custGeom>
                    <a:avLst/>
                    <a:gdLst>
                      <a:gd name="T0" fmla="*/ 3 w 46"/>
                      <a:gd name="T1" fmla="*/ 135 h 455"/>
                      <a:gd name="T2" fmla="*/ 14 w 46"/>
                      <a:gd name="T3" fmla="*/ 129 h 455"/>
                      <a:gd name="T4" fmla="*/ 14 w 46"/>
                      <a:gd name="T5" fmla="*/ 0 h 455"/>
                      <a:gd name="T6" fmla="*/ 0 w 46"/>
                      <a:gd name="T7" fmla="*/ 0 h 455"/>
                      <a:gd name="T8" fmla="*/ 0 w 46"/>
                      <a:gd name="T9" fmla="*/ 129 h 455"/>
                      <a:gd name="T10" fmla="*/ 3 w 46"/>
                      <a:gd name="T11" fmla="*/ 135 h 455"/>
                      <a:gd name="T12" fmla="*/ 0 w 46"/>
                      <a:gd name="T13" fmla="*/ 129 h 455"/>
                      <a:gd name="T14" fmla="*/ 0 w 46"/>
                      <a:gd name="T15" fmla="*/ 131 h 455"/>
                      <a:gd name="T16" fmla="*/ 1 w 46"/>
                      <a:gd name="T17" fmla="*/ 132 h 455"/>
                      <a:gd name="T18" fmla="*/ 1 w 46"/>
                      <a:gd name="T19" fmla="*/ 133 h 455"/>
                      <a:gd name="T20" fmla="*/ 2 w 46"/>
                      <a:gd name="T21" fmla="*/ 134 h 455"/>
                      <a:gd name="T22" fmla="*/ 3 w 46"/>
                      <a:gd name="T23" fmla="*/ 135 h 455"/>
                      <a:gd name="T24" fmla="*/ 5 w 46"/>
                      <a:gd name="T25" fmla="*/ 136 h 455"/>
                      <a:gd name="T26" fmla="*/ 6 w 46"/>
                      <a:gd name="T27" fmla="*/ 136 h 455"/>
                      <a:gd name="T28" fmla="*/ 7 w 46"/>
                      <a:gd name="T29" fmla="*/ 136 h 455"/>
                      <a:gd name="T30" fmla="*/ 9 w 46"/>
                      <a:gd name="T31" fmla="*/ 136 h 455"/>
                      <a:gd name="T32" fmla="*/ 10 w 46"/>
                      <a:gd name="T33" fmla="*/ 136 h 455"/>
                      <a:gd name="T34" fmla="*/ 11 w 46"/>
                      <a:gd name="T35" fmla="*/ 135 h 455"/>
                      <a:gd name="T36" fmla="*/ 12 w 46"/>
                      <a:gd name="T37" fmla="*/ 134 h 455"/>
                      <a:gd name="T38" fmla="*/ 13 w 46"/>
                      <a:gd name="T39" fmla="*/ 133 h 455"/>
                      <a:gd name="T40" fmla="*/ 13 w 46"/>
                      <a:gd name="T41" fmla="*/ 132 h 455"/>
                      <a:gd name="T42" fmla="*/ 14 w 46"/>
                      <a:gd name="T43" fmla="*/ 131 h 455"/>
                      <a:gd name="T44" fmla="*/ 14 w 46"/>
                      <a:gd name="T45" fmla="*/ 129 h 455"/>
                      <a:gd name="T46" fmla="*/ 3 w 46"/>
                      <a:gd name="T47" fmla="*/ 135 h 45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455">
                        <a:moveTo>
                          <a:pt x="10" y="450"/>
                        </a:moveTo>
                        <a:lnTo>
                          <a:pt x="46" y="43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431"/>
                        </a:lnTo>
                        <a:lnTo>
                          <a:pt x="10" y="450"/>
                        </a:lnTo>
                        <a:lnTo>
                          <a:pt x="0" y="431"/>
                        </a:lnTo>
                        <a:lnTo>
                          <a:pt x="0" y="437"/>
                        </a:lnTo>
                        <a:lnTo>
                          <a:pt x="2" y="442"/>
                        </a:lnTo>
                        <a:lnTo>
                          <a:pt x="4" y="445"/>
                        </a:lnTo>
                        <a:lnTo>
                          <a:pt x="8" y="448"/>
                        </a:lnTo>
                        <a:lnTo>
                          <a:pt x="11" y="451"/>
                        </a:lnTo>
                        <a:lnTo>
                          <a:pt x="15" y="454"/>
                        </a:lnTo>
                        <a:lnTo>
                          <a:pt x="19" y="455"/>
                        </a:lnTo>
                        <a:lnTo>
                          <a:pt x="23" y="455"/>
                        </a:lnTo>
                        <a:lnTo>
                          <a:pt x="28" y="455"/>
                        </a:lnTo>
                        <a:lnTo>
                          <a:pt x="32" y="454"/>
                        </a:lnTo>
                        <a:lnTo>
                          <a:pt x="36" y="451"/>
                        </a:lnTo>
                        <a:lnTo>
                          <a:pt x="39" y="448"/>
                        </a:lnTo>
                        <a:lnTo>
                          <a:pt x="42" y="445"/>
                        </a:lnTo>
                        <a:lnTo>
                          <a:pt x="44" y="442"/>
                        </a:lnTo>
                        <a:lnTo>
                          <a:pt x="45" y="437"/>
                        </a:lnTo>
                        <a:lnTo>
                          <a:pt x="46" y="431"/>
                        </a:lnTo>
                        <a:lnTo>
                          <a:pt x="10" y="45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4" name="Freeform 702"/>
                  <p:cNvSpPr>
                    <a:spLocks noChangeAspect="1"/>
                  </p:cNvSpPr>
                  <p:nvPr/>
                </p:nvSpPr>
                <p:spPr bwMode="auto">
                  <a:xfrm>
                    <a:off x="739" y="2055"/>
                    <a:ext cx="14" cy="14"/>
                  </a:xfrm>
                  <a:custGeom>
                    <a:avLst/>
                    <a:gdLst>
                      <a:gd name="T0" fmla="*/ 14 w 68"/>
                      <a:gd name="T1" fmla="*/ 9 h 66"/>
                      <a:gd name="T2" fmla="*/ 12 w 68"/>
                      <a:gd name="T3" fmla="*/ 5 h 66"/>
                      <a:gd name="T4" fmla="*/ 6 w 68"/>
                      <a:gd name="T5" fmla="*/ 0 h 66"/>
                      <a:gd name="T6" fmla="*/ 0 w 68"/>
                      <a:gd name="T7" fmla="*/ 8 h 66"/>
                      <a:gd name="T8" fmla="*/ 6 w 68"/>
                      <a:gd name="T9" fmla="*/ 13 h 66"/>
                      <a:gd name="T10" fmla="*/ 14 w 68"/>
                      <a:gd name="T11" fmla="*/ 9 h 66"/>
                      <a:gd name="T12" fmla="*/ 6 w 68"/>
                      <a:gd name="T13" fmla="*/ 13 h 66"/>
                      <a:gd name="T14" fmla="*/ 7 w 68"/>
                      <a:gd name="T15" fmla="*/ 14 h 66"/>
                      <a:gd name="T16" fmla="*/ 8 w 68"/>
                      <a:gd name="T17" fmla="*/ 14 h 66"/>
                      <a:gd name="T18" fmla="*/ 9 w 68"/>
                      <a:gd name="T19" fmla="*/ 14 h 66"/>
                      <a:gd name="T20" fmla="*/ 10 w 68"/>
                      <a:gd name="T21" fmla="*/ 14 h 66"/>
                      <a:gd name="T22" fmla="*/ 11 w 68"/>
                      <a:gd name="T23" fmla="*/ 14 h 66"/>
                      <a:gd name="T24" fmla="*/ 12 w 68"/>
                      <a:gd name="T25" fmla="*/ 13 h 66"/>
                      <a:gd name="T26" fmla="*/ 13 w 68"/>
                      <a:gd name="T27" fmla="*/ 12 h 66"/>
                      <a:gd name="T28" fmla="*/ 13 w 68"/>
                      <a:gd name="T29" fmla="*/ 12 h 66"/>
                      <a:gd name="T30" fmla="*/ 13 w 68"/>
                      <a:gd name="T31" fmla="*/ 11 h 66"/>
                      <a:gd name="T32" fmla="*/ 14 w 68"/>
                      <a:gd name="T33" fmla="*/ 10 h 66"/>
                      <a:gd name="T34" fmla="*/ 14 w 68"/>
                      <a:gd name="T35" fmla="*/ 9 h 66"/>
                      <a:gd name="T36" fmla="*/ 14 w 68"/>
                      <a:gd name="T37" fmla="*/ 8 h 66"/>
                      <a:gd name="T38" fmla="*/ 14 w 68"/>
                      <a:gd name="T39" fmla="*/ 7 h 66"/>
                      <a:gd name="T40" fmla="*/ 13 w 68"/>
                      <a:gd name="T41" fmla="*/ 7 h 66"/>
                      <a:gd name="T42" fmla="*/ 13 w 68"/>
                      <a:gd name="T43" fmla="*/ 6 h 66"/>
                      <a:gd name="T44" fmla="*/ 12 w 68"/>
                      <a:gd name="T45" fmla="*/ 5 h 66"/>
                      <a:gd name="T46" fmla="*/ 14 w 68"/>
                      <a:gd name="T47" fmla="*/ 9 h 6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8" h="66">
                        <a:moveTo>
                          <a:pt x="67" y="42"/>
                        </a:moveTo>
                        <a:lnTo>
                          <a:pt x="58" y="23"/>
                        </a:lnTo>
                        <a:lnTo>
                          <a:pt x="27" y="0"/>
                        </a:lnTo>
                        <a:lnTo>
                          <a:pt x="0" y="38"/>
                        </a:lnTo>
                        <a:lnTo>
                          <a:pt x="31" y="60"/>
                        </a:lnTo>
                        <a:lnTo>
                          <a:pt x="67" y="42"/>
                        </a:lnTo>
                        <a:lnTo>
                          <a:pt x="31" y="60"/>
                        </a:lnTo>
                        <a:lnTo>
                          <a:pt x="35" y="64"/>
                        </a:lnTo>
                        <a:lnTo>
                          <a:pt x="40" y="65"/>
                        </a:lnTo>
                        <a:lnTo>
                          <a:pt x="45" y="66"/>
                        </a:lnTo>
                        <a:lnTo>
                          <a:pt x="49" y="65"/>
                        </a:lnTo>
                        <a:lnTo>
                          <a:pt x="53" y="64"/>
                        </a:lnTo>
                        <a:lnTo>
                          <a:pt x="56" y="62"/>
                        </a:lnTo>
                        <a:lnTo>
                          <a:pt x="61" y="58"/>
                        </a:lnTo>
                        <a:lnTo>
                          <a:pt x="63" y="55"/>
                        </a:lnTo>
                        <a:lnTo>
                          <a:pt x="65" y="52"/>
                        </a:lnTo>
                        <a:lnTo>
                          <a:pt x="67" y="48"/>
                        </a:lnTo>
                        <a:lnTo>
                          <a:pt x="68" y="44"/>
                        </a:lnTo>
                        <a:lnTo>
                          <a:pt x="68" y="39"/>
                        </a:lnTo>
                        <a:lnTo>
                          <a:pt x="67" y="35"/>
                        </a:lnTo>
                        <a:lnTo>
                          <a:pt x="65" y="31"/>
                        </a:lnTo>
                        <a:lnTo>
                          <a:pt x="62" y="27"/>
                        </a:lnTo>
                        <a:lnTo>
                          <a:pt x="58" y="23"/>
                        </a:lnTo>
                        <a:lnTo>
                          <a:pt x="67" y="4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5" name="Rectangle 70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39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16" name="Freeform 704"/>
                  <p:cNvSpPr>
                    <a:spLocks noChangeAspect="1"/>
                  </p:cNvSpPr>
                  <p:nvPr/>
                </p:nvSpPr>
                <p:spPr bwMode="auto">
                  <a:xfrm>
                    <a:off x="4784" y="1561"/>
                    <a:ext cx="14" cy="14"/>
                  </a:xfrm>
                  <a:custGeom>
                    <a:avLst/>
                    <a:gdLst>
                      <a:gd name="T0" fmla="*/ 0 w 32"/>
                      <a:gd name="T1" fmla="*/ 7 h 46"/>
                      <a:gd name="T2" fmla="*/ 10 w 32"/>
                      <a:gd name="T3" fmla="*/ 14 h 46"/>
                      <a:gd name="T4" fmla="*/ 14 w 32"/>
                      <a:gd name="T5" fmla="*/ 14 h 46"/>
                      <a:gd name="T6" fmla="*/ 14 w 32"/>
                      <a:gd name="T7" fmla="*/ 0 h 46"/>
                      <a:gd name="T8" fmla="*/ 10 w 32"/>
                      <a:gd name="T9" fmla="*/ 0 h 46"/>
                      <a:gd name="T10" fmla="*/ 0 w 32"/>
                      <a:gd name="T11" fmla="*/ 7 h 46"/>
                      <a:gd name="T12" fmla="*/ 10 w 32"/>
                      <a:gd name="T13" fmla="*/ 0 h 46"/>
                      <a:gd name="T14" fmla="*/ 7 w 32"/>
                      <a:gd name="T15" fmla="*/ 0 h 46"/>
                      <a:gd name="T16" fmla="*/ 6 w 32"/>
                      <a:gd name="T17" fmla="*/ 1 h 46"/>
                      <a:gd name="T18" fmla="*/ 4 w 32"/>
                      <a:gd name="T19" fmla="*/ 1 h 46"/>
                      <a:gd name="T20" fmla="*/ 2 w 32"/>
                      <a:gd name="T21" fmla="*/ 2 h 46"/>
                      <a:gd name="T22" fmla="*/ 1 w 32"/>
                      <a:gd name="T23" fmla="*/ 3 h 46"/>
                      <a:gd name="T24" fmla="*/ 0 w 32"/>
                      <a:gd name="T25" fmla="*/ 5 h 46"/>
                      <a:gd name="T26" fmla="*/ 0 w 32"/>
                      <a:gd name="T27" fmla="*/ 6 h 46"/>
                      <a:gd name="T28" fmla="*/ 0 w 32"/>
                      <a:gd name="T29" fmla="*/ 7 h 46"/>
                      <a:gd name="T30" fmla="*/ 0 w 32"/>
                      <a:gd name="T31" fmla="*/ 8 h 46"/>
                      <a:gd name="T32" fmla="*/ 0 w 32"/>
                      <a:gd name="T33" fmla="*/ 10 h 46"/>
                      <a:gd name="T34" fmla="*/ 1 w 32"/>
                      <a:gd name="T35" fmla="*/ 11 h 46"/>
                      <a:gd name="T36" fmla="*/ 2 w 32"/>
                      <a:gd name="T37" fmla="*/ 12 h 46"/>
                      <a:gd name="T38" fmla="*/ 4 w 32"/>
                      <a:gd name="T39" fmla="*/ 13 h 46"/>
                      <a:gd name="T40" fmla="*/ 6 w 32"/>
                      <a:gd name="T41" fmla="*/ 13 h 46"/>
                      <a:gd name="T42" fmla="*/ 7 w 32"/>
                      <a:gd name="T43" fmla="*/ 14 h 46"/>
                      <a:gd name="T44" fmla="*/ 10 w 32"/>
                      <a:gd name="T45" fmla="*/ 14 h 46"/>
                      <a:gd name="T46" fmla="*/ 0 w 32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2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32" y="46"/>
                        </a:lnTo>
                        <a:lnTo>
                          <a:pt x="32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13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3" y="44"/>
                        </a:lnTo>
                        <a:lnTo>
                          <a:pt x="17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7" name="Freeform 705"/>
                  <p:cNvSpPr>
                    <a:spLocks noChangeAspect="1"/>
                  </p:cNvSpPr>
                  <p:nvPr/>
                </p:nvSpPr>
                <p:spPr bwMode="auto">
                  <a:xfrm>
                    <a:off x="4784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0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4 w 46"/>
                      <a:gd name="T25" fmla="*/ 36 h 123"/>
                      <a:gd name="T26" fmla="*/ 5 w 46"/>
                      <a:gd name="T27" fmla="*/ 36 h 123"/>
                      <a:gd name="T28" fmla="*/ 7 w 46"/>
                      <a:gd name="T29" fmla="*/ 36 h 123"/>
                      <a:gd name="T30" fmla="*/ 8 w 46"/>
                      <a:gd name="T31" fmla="*/ 36 h 123"/>
                      <a:gd name="T32" fmla="*/ 10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1" y="111"/>
                        </a:lnTo>
                        <a:lnTo>
                          <a:pt x="4" y="115"/>
                        </a:lnTo>
                        <a:lnTo>
                          <a:pt x="6" y="118"/>
                        </a:lnTo>
                        <a:lnTo>
                          <a:pt x="10" y="120"/>
                        </a:lnTo>
                        <a:lnTo>
                          <a:pt x="14" y="122"/>
                        </a:lnTo>
                        <a:lnTo>
                          <a:pt x="18" y="123"/>
                        </a:lnTo>
                        <a:lnTo>
                          <a:pt x="23" y="123"/>
                        </a:lnTo>
                        <a:lnTo>
                          <a:pt x="27" y="123"/>
                        </a:lnTo>
                        <a:lnTo>
                          <a:pt x="32" y="122"/>
                        </a:lnTo>
                        <a:lnTo>
                          <a:pt x="35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5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8" name="Freeform 706"/>
                  <p:cNvSpPr>
                    <a:spLocks noChangeAspect="1"/>
                  </p:cNvSpPr>
                  <p:nvPr/>
                </p:nvSpPr>
                <p:spPr bwMode="auto">
                  <a:xfrm>
                    <a:off x="4798" y="1589"/>
                    <a:ext cx="7" cy="14"/>
                  </a:xfrm>
                  <a:custGeom>
                    <a:avLst/>
                    <a:gdLst>
                      <a:gd name="T0" fmla="*/ 7 w 40"/>
                      <a:gd name="T1" fmla="*/ 7 h 46"/>
                      <a:gd name="T2" fmla="*/ 3 w 40"/>
                      <a:gd name="T3" fmla="*/ 0 h 46"/>
                      <a:gd name="T4" fmla="*/ 0 w 40"/>
                      <a:gd name="T5" fmla="*/ 0 h 46"/>
                      <a:gd name="T6" fmla="*/ 0 w 40"/>
                      <a:gd name="T7" fmla="*/ 14 h 46"/>
                      <a:gd name="T8" fmla="*/ 3 w 40"/>
                      <a:gd name="T9" fmla="*/ 14 h 46"/>
                      <a:gd name="T10" fmla="*/ 7 w 40"/>
                      <a:gd name="T11" fmla="*/ 7 h 46"/>
                      <a:gd name="T12" fmla="*/ 3 w 40"/>
                      <a:gd name="T13" fmla="*/ 14 h 46"/>
                      <a:gd name="T14" fmla="*/ 4 w 40"/>
                      <a:gd name="T15" fmla="*/ 14 h 46"/>
                      <a:gd name="T16" fmla="*/ 5 w 40"/>
                      <a:gd name="T17" fmla="*/ 13 h 46"/>
                      <a:gd name="T18" fmla="*/ 5 w 40"/>
                      <a:gd name="T19" fmla="*/ 13 h 46"/>
                      <a:gd name="T20" fmla="*/ 6 w 40"/>
                      <a:gd name="T21" fmla="*/ 12 h 46"/>
                      <a:gd name="T22" fmla="*/ 6 w 40"/>
                      <a:gd name="T23" fmla="*/ 11 h 46"/>
                      <a:gd name="T24" fmla="*/ 7 w 40"/>
                      <a:gd name="T25" fmla="*/ 10 h 46"/>
                      <a:gd name="T26" fmla="*/ 7 w 40"/>
                      <a:gd name="T27" fmla="*/ 8 h 46"/>
                      <a:gd name="T28" fmla="*/ 7 w 40"/>
                      <a:gd name="T29" fmla="*/ 7 h 46"/>
                      <a:gd name="T30" fmla="*/ 7 w 40"/>
                      <a:gd name="T31" fmla="*/ 6 h 46"/>
                      <a:gd name="T32" fmla="*/ 7 w 40"/>
                      <a:gd name="T33" fmla="*/ 5 h 46"/>
                      <a:gd name="T34" fmla="*/ 6 w 40"/>
                      <a:gd name="T35" fmla="*/ 3 h 46"/>
                      <a:gd name="T36" fmla="*/ 6 w 40"/>
                      <a:gd name="T37" fmla="*/ 2 h 46"/>
                      <a:gd name="T38" fmla="*/ 5 w 40"/>
                      <a:gd name="T39" fmla="*/ 1 h 46"/>
                      <a:gd name="T40" fmla="*/ 5 w 40"/>
                      <a:gd name="T41" fmla="*/ 1 h 46"/>
                      <a:gd name="T42" fmla="*/ 4 w 40"/>
                      <a:gd name="T43" fmla="*/ 0 h 46"/>
                      <a:gd name="T44" fmla="*/ 3 w 40"/>
                      <a:gd name="T45" fmla="*/ 0 h 46"/>
                      <a:gd name="T46" fmla="*/ 7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40" y="23"/>
                        </a:moveTo>
                        <a:lnTo>
                          <a:pt x="17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7" y="46"/>
                        </a:lnTo>
                        <a:lnTo>
                          <a:pt x="40" y="23"/>
                        </a:lnTo>
                        <a:lnTo>
                          <a:pt x="17" y="46"/>
                        </a:lnTo>
                        <a:lnTo>
                          <a:pt x="22" y="46"/>
                        </a:lnTo>
                        <a:lnTo>
                          <a:pt x="27" y="44"/>
                        </a:lnTo>
                        <a:lnTo>
                          <a:pt x="31" y="42"/>
                        </a:lnTo>
                        <a:lnTo>
                          <a:pt x="35" y="39"/>
                        </a:lnTo>
                        <a:lnTo>
                          <a:pt x="37" y="36"/>
                        </a:lnTo>
                        <a:lnTo>
                          <a:pt x="39" y="32"/>
                        </a:lnTo>
                        <a:lnTo>
                          <a:pt x="40" y="27"/>
                        </a:lnTo>
                        <a:lnTo>
                          <a:pt x="40" y="23"/>
                        </a:lnTo>
                        <a:lnTo>
                          <a:pt x="40" y="19"/>
                        </a:lnTo>
                        <a:lnTo>
                          <a:pt x="39" y="15"/>
                        </a:lnTo>
                        <a:lnTo>
                          <a:pt x="37" y="10"/>
                        </a:lnTo>
                        <a:lnTo>
                          <a:pt x="35" y="7"/>
                        </a:lnTo>
                        <a:lnTo>
                          <a:pt x="31" y="4"/>
                        </a:lnTo>
                        <a:lnTo>
                          <a:pt x="27" y="2"/>
                        </a:lnTo>
                        <a:lnTo>
                          <a:pt x="22" y="0"/>
                        </a:lnTo>
                        <a:lnTo>
                          <a:pt x="17" y="0"/>
                        </a:lnTo>
                        <a:lnTo>
                          <a:pt x="4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9" name="Freeform 707"/>
                  <p:cNvSpPr>
                    <a:spLocks noChangeAspect="1"/>
                  </p:cNvSpPr>
                  <p:nvPr/>
                </p:nvSpPr>
                <p:spPr bwMode="auto">
                  <a:xfrm>
                    <a:off x="4791" y="1596"/>
                    <a:ext cx="14" cy="315"/>
                  </a:xfrm>
                  <a:custGeom>
                    <a:avLst/>
                    <a:gdLst>
                      <a:gd name="T0" fmla="*/ 7 w 46"/>
                      <a:gd name="T1" fmla="*/ 315 h 1067"/>
                      <a:gd name="T2" fmla="*/ 14 w 46"/>
                      <a:gd name="T3" fmla="*/ 308 h 1067"/>
                      <a:gd name="T4" fmla="*/ 14 w 46"/>
                      <a:gd name="T5" fmla="*/ 0 h 1067"/>
                      <a:gd name="T6" fmla="*/ 0 w 46"/>
                      <a:gd name="T7" fmla="*/ 0 h 1067"/>
                      <a:gd name="T8" fmla="*/ 0 w 46"/>
                      <a:gd name="T9" fmla="*/ 308 h 1067"/>
                      <a:gd name="T10" fmla="*/ 7 w 46"/>
                      <a:gd name="T11" fmla="*/ 315 h 1067"/>
                      <a:gd name="T12" fmla="*/ 0 w 46"/>
                      <a:gd name="T13" fmla="*/ 308 h 1067"/>
                      <a:gd name="T14" fmla="*/ 0 w 46"/>
                      <a:gd name="T15" fmla="*/ 310 h 1067"/>
                      <a:gd name="T16" fmla="*/ 1 w 46"/>
                      <a:gd name="T17" fmla="*/ 311 h 1067"/>
                      <a:gd name="T18" fmla="*/ 1 w 46"/>
                      <a:gd name="T19" fmla="*/ 312 h 1067"/>
                      <a:gd name="T20" fmla="*/ 2 w 46"/>
                      <a:gd name="T21" fmla="*/ 313 h 1067"/>
                      <a:gd name="T22" fmla="*/ 3 w 46"/>
                      <a:gd name="T23" fmla="*/ 314 h 1067"/>
                      <a:gd name="T24" fmla="*/ 5 w 46"/>
                      <a:gd name="T25" fmla="*/ 315 h 1067"/>
                      <a:gd name="T26" fmla="*/ 6 w 46"/>
                      <a:gd name="T27" fmla="*/ 315 h 1067"/>
                      <a:gd name="T28" fmla="*/ 7 w 46"/>
                      <a:gd name="T29" fmla="*/ 315 h 1067"/>
                      <a:gd name="T30" fmla="*/ 8 w 46"/>
                      <a:gd name="T31" fmla="*/ 315 h 1067"/>
                      <a:gd name="T32" fmla="*/ 9 w 46"/>
                      <a:gd name="T33" fmla="*/ 315 h 1067"/>
                      <a:gd name="T34" fmla="*/ 11 w 46"/>
                      <a:gd name="T35" fmla="*/ 314 h 1067"/>
                      <a:gd name="T36" fmla="*/ 12 w 46"/>
                      <a:gd name="T37" fmla="*/ 313 h 1067"/>
                      <a:gd name="T38" fmla="*/ 13 w 46"/>
                      <a:gd name="T39" fmla="*/ 312 h 1067"/>
                      <a:gd name="T40" fmla="*/ 13 w 46"/>
                      <a:gd name="T41" fmla="*/ 311 h 1067"/>
                      <a:gd name="T42" fmla="*/ 14 w 46"/>
                      <a:gd name="T43" fmla="*/ 310 h 1067"/>
                      <a:gd name="T44" fmla="*/ 14 w 46"/>
                      <a:gd name="T45" fmla="*/ 308 h 1067"/>
                      <a:gd name="T46" fmla="*/ 7 w 46"/>
                      <a:gd name="T47" fmla="*/ 315 h 106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067">
                        <a:moveTo>
                          <a:pt x="23" y="1067"/>
                        </a:moveTo>
                        <a:lnTo>
                          <a:pt x="46" y="1044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44"/>
                        </a:lnTo>
                        <a:lnTo>
                          <a:pt x="23" y="1067"/>
                        </a:lnTo>
                        <a:lnTo>
                          <a:pt x="0" y="1044"/>
                        </a:lnTo>
                        <a:lnTo>
                          <a:pt x="0" y="1049"/>
                        </a:lnTo>
                        <a:lnTo>
                          <a:pt x="2" y="1054"/>
                        </a:lnTo>
                        <a:lnTo>
                          <a:pt x="4" y="1057"/>
                        </a:lnTo>
                        <a:lnTo>
                          <a:pt x="7" y="1061"/>
                        </a:lnTo>
                        <a:lnTo>
                          <a:pt x="10" y="1064"/>
                        </a:lnTo>
                        <a:lnTo>
                          <a:pt x="15" y="1066"/>
                        </a:lnTo>
                        <a:lnTo>
                          <a:pt x="19" y="1067"/>
                        </a:lnTo>
                        <a:lnTo>
                          <a:pt x="23" y="1067"/>
                        </a:lnTo>
                        <a:lnTo>
                          <a:pt x="27" y="1067"/>
                        </a:lnTo>
                        <a:lnTo>
                          <a:pt x="31" y="1066"/>
                        </a:lnTo>
                        <a:lnTo>
                          <a:pt x="36" y="1064"/>
                        </a:lnTo>
                        <a:lnTo>
                          <a:pt x="39" y="1061"/>
                        </a:lnTo>
                        <a:lnTo>
                          <a:pt x="42" y="1057"/>
                        </a:lnTo>
                        <a:lnTo>
                          <a:pt x="44" y="1054"/>
                        </a:lnTo>
                        <a:lnTo>
                          <a:pt x="46" y="1049"/>
                        </a:lnTo>
                        <a:lnTo>
                          <a:pt x="46" y="1044"/>
                        </a:lnTo>
                        <a:lnTo>
                          <a:pt x="23" y="106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20" name="Freeform 708"/>
                  <p:cNvSpPr>
                    <a:spLocks noChangeAspect="1"/>
                  </p:cNvSpPr>
                  <p:nvPr/>
                </p:nvSpPr>
                <p:spPr bwMode="auto">
                  <a:xfrm>
                    <a:off x="4777" y="1904"/>
                    <a:ext cx="21" cy="7"/>
                  </a:xfrm>
                  <a:custGeom>
                    <a:avLst/>
                    <a:gdLst>
                      <a:gd name="T0" fmla="*/ 0 w 70"/>
                      <a:gd name="T1" fmla="*/ 4 h 47"/>
                      <a:gd name="T2" fmla="*/ 7 w 70"/>
                      <a:gd name="T3" fmla="*/ 7 h 47"/>
                      <a:gd name="T4" fmla="*/ 21 w 70"/>
                      <a:gd name="T5" fmla="*/ 7 h 47"/>
                      <a:gd name="T6" fmla="*/ 21 w 70"/>
                      <a:gd name="T7" fmla="*/ 0 h 47"/>
                      <a:gd name="T8" fmla="*/ 7 w 70"/>
                      <a:gd name="T9" fmla="*/ 0 h 47"/>
                      <a:gd name="T10" fmla="*/ 0 w 70"/>
                      <a:gd name="T11" fmla="*/ 4 h 47"/>
                      <a:gd name="T12" fmla="*/ 7 w 70"/>
                      <a:gd name="T13" fmla="*/ 0 h 47"/>
                      <a:gd name="T14" fmla="*/ 5 w 70"/>
                      <a:gd name="T15" fmla="*/ 0 h 47"/>
                      <a:gd name="T16" fmla="*/ 4 w 70"/>
                      <a:gd name="T17" fmla="*/ 0 h 47"/>
                      <a:gd name="T18" fmla="*/ 3 w 70"/>
                      <a:gd name="T19" fmla="*/ 1 h 47"/>
                      <a:gd name="T20" fmla="*/ 2 w 70"/>
                      <a:gd name="T21" fmla="*/ 1 h 47"/>
                      <a:gd name="T22" fmla="*/ 1 w 70"/>
                      <a:gd name="T23" fmla="*/ 2 h 47"/>
                      <a:gd name="T24" fmla="*/ 1 w 70"/>
                      <a:gd name="T25" fmla="*/ 2 h 47"/>
                      <a:gd name="T26" fmla="*/ 0 w 70"/>
                      <a:gd name="T27" fmla="*/ 3 h 47"/>
                      <a:gd name="T28" fmla="*/ 0 w 70"/>
                      <a:gd name="T29" fmla="*/ 4 h 47"/>
                      <a:gd name="T30" fmla="*/ 0 w 70"/>
                      <a:gd name="T31" fmla="*/ 4 h 47"/>
                      <a:gd name="T32" fmla="*/ 1 w 70"/>
                      <a:gd name="T33" fmla="*/ 5 h 47"/>
                      <a:gd name="T34" fmla="*/ 1 w 70"/>
                      <a:gd name="T35" fmla="*/ 5 h 47"/>
                      <a:gd name="T36" fmla="*/ 2 w 70"/>
                      <a:gd name="T37" fmla="*/ 6 h 47"/>
                      <a:gd name="T38" fmla="*/ 3 w 70"/>
                      <a:gd name="T39" fmla="*/ 6 h 47"/>
                      <a:gd name="T40" fmla="*/ 4 w 70"/>
                      <a:gd name="T41" fmla="*/ 7 h 47"/>
                      <a:gd name="T42" fmla="*/ 5 w 70"/>
                      <a:gd name="T43" fmla="*/ 7 h 47"/>
                      <a:gd name="T44" fmla="*/ 7 w 70"/>
                      <a:gd name="T45" fmla="*/ 7 h 47"/>
                      <a:gd name="T46" fmla="*/ 0 w 70"/>
                      <a:gd name="T47" fmla="*/ 4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70" h="47">
                        <a:moveTo>
                          <a:pt x="0" y="24"/>
                        </a:moveTo>
                        <a:lnTo>
                          <a:pt x="24" y="47"/>
                        </a:lnTo>
                        <a:lnTo>
                          <a:pt x="70" y="47"/>
                        </a:lnTo>
                        <a:lnTo>
                          <a:pt x="70" y="0"/>
                        </a:lnTo>
                        <a:lnTo>
                          <a:pt x="24" y="0"/>
                        </a:lnTo>
                        <a:lnTo>
                          <a:pt x="0" y="24"/>
                        </a:lnTo>
                        <a:lnTo>
                          <a:pt x="24" y="0"/>
                        </a:ln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9" y="5"/>
                        </a:lnTo>
                        <a:lnTo>
                          <a:pt x="6" y="8"/>
                        </a:lnTo>
                        <a:lnTo>
                          <a:pt x="4" y="11"/>
                        </a:lnTo>
                        <a:lnTo>
                          <a:pt x="2" y="15"/>
                        </a:lnTo>
                        <a:lnTo>
                          <a:pt x="0" y="19"/>
                        </a:lnTo>
                        <a:lnTo>
                          <a:pt x="0" y="24"/>
                        </a:lnTo>
                        <a:lnTo>
                          <a:pt x="0" y="28"/>
                        </a:lnTo>
                        <a:lnTo>
                          <a:pt x="2" y="32"/>
                        </a:lnTo>
                        <a:lnTo>
                          <a:pt x="4" y="36"/>
                        </a:lnTo>
                        <a:lnTo>
                          <a:pt x="6" y="39"/>
                        </a:lnTo>
                        <a:lnTo>
                          <a:pt x="9" y="42"/>
                        </a:lnTo>
                        <a:lnTo>
                          <a:pt x="13" y="45"/>
                        </a:lnTo>
                        <a:lnTo>
                          <a:pt x="18" y="47"/>
                        </a:lnTo>
                        <a:lnTo>
                          <a:pt x="24" y="47"/>
                        </a:ln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21" name="Freeform 709"/>
                  <p:cNvSpPr>
                    <a:spLocks noChangeAspect="1"/>
                  </p:cNvSpPr>
                  <p:nvPr/>
                </p:nvSpPr>
                <p:spPr bwMode="auto">
                  <a:xfrm>
                    <a:off x="4777" y="1911"/>
                    <a:ext cx="14" cy="21"/>
                  </a:xfrm>
                  <a:custGeom>
                    <a:avLst/>
                    <a:gdLst>
                      <a:gd name="T0" fmla="*/ 7 w 47"/>
                      <a:gd name="T1" fmla="*/ 21 h 87"/>
                      <a:gd name="T2" fmla="*/ 14 w 47"/>
                      <a:gd name="T3" fmla="*/ 15 h 87"/>
                      <a:gd name="T4" fmla="*/ 14 w 47"/>
                      <a:gd name="T5" fmla="*/ 0 h 87"/>
                      <a:gd name="T6" fmla="*/ 0 w 47"/>
                      <a:gd name="T7" fmla="*/ 0 h 87"/>
                      <a:gd name="T8" fmla="*/ 0 w 47"/>
                      <a:gd name="T9" fmla="*/ 15 h 87"/>
                      <a:gd name="T10" fmla="*/ 7 w 47"/>
                      <a:gd name="T11" fmla="*/ 21 h 87"/>
                      <a:gd name="T12" fmla="*/ 0 w 47"/>
                      <a:gd name="T13" fmla="*/ 15 h 87"/>
                      <a:gd name="T14" fmla="*/ 0 w 47"/>
                      <a:gd name="T15" fmla="*/ 17 h 87"/>
                      <a:gd name="T16" fmla="*/ 1 w 47"/>
                      <a:gd name="T17" fmla="*/ 18 h 87"/>
                      <a:gd name="T18" fmla="*/ 1 w 47"/>
                      <a:gd name="T19" fmla="*/ 19 h 87"/>
                      <a:gd name="T20" fmla="*/ 2 w 47"/>
                      <a:gd name="T21" fmla="*/ 20 h 87"/>
                      <a:gd name="T22" fmla="*/ 3 w 47"/>
                      <a:gd name="T23" fmla="*/ 20 h 87"/>
                      <a:gd name="T24" fmla="*/ 4 w 47"/>
                      <a:gd name="T25" fmla="*/ 21 h 87"/>
                      <a:gd name="T26" fmla="*/ 6 w 47"/>
                      <a:gd name="T27" fmla="*/ 21 h 87"/>
                      <a:gd name="T28" fmla="*/ 7 w 47"/>
                      <a:gd name="T29" fmla="*/ 21 h 87"/>
                      <a:gd name="T30" fmla="*/ 8 w 47"/>
                      <a:gd name="T31" fmla="*/ 21 h 87"/>
                      <a:gd name="T32" fmla="*/ 10 w 47"/>
                      <a:gd name="T33" fmla="*/ 21 h 87"/>
                      <a:gd name="T34" fmla="*/ 11 w 47"/>
                      <a:gd name="T35" fmla="*/ 20 h 87"/>
                      <a:gd name="T36" fmla="*/ 12 w 47"/>
                      <a:gd name="T37" fmla="*/ 20 h 87"/>
                      <a:gd name="T38" fmla="*/ 13 w 47"/>
                      <a:gd name="T39" fmla="*/ 19 h 87"/>
                      <a:gd name="T40" fmla="*/ 13 w 47"/>
                      <a:gd name="T41" fmla="*/ 18 h 87"/>
                      <a:gd name="T42" fmla="*/ 14 w 47"/>
                      <a:gd name="T43" fmla="*/ 17 h 87"/>
                      <a:gd name="T44" fmla="*/ 14 w 47"/>
                      <a:gd name="T45" fmla="*/ 15 h 87"/>
                      <a:gd name="T46" fmla="*/ 7 w 47"/>
                      <a:gd name="T47" fmla="*/ 21 h 8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87">
                        <a:moveTo>
                          <a:pt x="24" y="87"/>
                        </a:moveTo>
                        <a:lnTo>
                          <a:pt x="47" y="64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64"/>
                        </a:lnTo>
                        <a:lnTo>
                          <a:pt x="24" y="87"/>
                        </a:lnTo>
                        <a:lnTo>
                          <a:pt x="0" y="64"/>
                        </a:lnTo>
                        <a:lnTo>
                          <a:pt x="0" y="69"/>
                        </a:lnTo>
                        <a:lnTo>
                          <a:pt x="3" y="73"/>
                        </a:lnTo>
                        <a:lnTo>
                          <a:pt x="5" y="77"/>
                        </a:lnTo>
                        <a:lnTo>
                          <a:pt x="8" y="81"/>
                        </a:lnTo>
                        <a:lnTo>
                          <a:pt x="11" y="84"/>
                        </a:lnTo>
                        <a:lnTo>
                          <a:pt x="15" y="85"/>
                        </a:lnTo>
                        <a:lnTo>
                          <a:pt x="19" y="86"/>
                        </a:lnTo>
                        <a:lnTo>
                          <a:pt x="24" y="87"/>
                        </a:lnTo>
                        <a:lnTo>
                          <a:pt x="28" y="86"/>
                        </a:lnTo>
                        <a:lnTo>
                          <a:pt x="32" y="85"/>
                        </a:lnTo>
                        <a:lnTo>
                          <a:pt x="36" y="84"/>
                        </a:lnTo>
                        <a:lnTo>
                          <a:pt x="39" y="81"/>
                        </a:lnTo>
                        <a:lnTo>
                          <a:pt x="43" y="77"/>
                        </a:lnTo>
                        <a:lnTo>
                          <a:pt x="45" y="73"/>
                        </a:lnTo>
                        <a:lnTo>
                          <a:pt x="46" y="69"/>
                        </a:lnTo>
                        <a:lnTo>
                          <a:pt x="47" y="64"/>
                        </a:lnTo>
                        <a:lnTo>
                          <a:pt x="24" y="8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22" name="Freeform 710"/>
                  <p:cNvSpPr>
                    <a:spLocks noChangeAspect="1"/>
                  </p:cNvSpPr>
                  <p:nvPr/>
                </p:nvSpPr>
                <p:spPr bwMode="auto">
                  <a:xfrm>
                    <a:off x="4784" y="1919"/>
                    <a:ext cx="21" cy="14"/>
                  </a:xfrm>
                  <a:custGeom>
                    <a:avLst/>
                    <a:gdLst>
                      <a:gd name="T0" fmla="*/ 21 w 64"/>
                      <a:gd name="T1" fmla="*/ 7 h 46"/>
                      <a:gd name="T2" fmla="*/ 13 w 64"/>
                      <a:gd name="T3" fmla="*/ 0 h 46"/>
                      <a:gd name="T4" fmla="*/ 0 w 64"/>
                      <a:gd name="T5" fmla="*/ 0 h 46"/>
                      <a:gd name="T6" fmla="*/ 0 w 64"/>
                      <a:gd name="T7" fmla="*/ 14 h 46"/>
                      <a:gd name="T8" fmla="*/ 13 w 64"/>
                      <a:gd name="T9" fmla="*/ 14 h 46"/>
                      <a:gd name="T10" fmla="*/ 21 w 64"/>
                      <a:gd name="T11" fmla="*/ 7 h 46"/>
                      <a:gd name="T12" fmla="*/ 13 w 64"/>
                      <a:gd name="T13" fmla="*/ 14 h 46"/>
                      <a:gd name="T14" fmla="*/ 15 w 64"/>
                      <a:gd name="T15" fmla="*/ 14 h 46"/>
                      <a:gd name="T16" fmla="*/ 17 w 64"/>
                      <a:gd name="T17" fmla="*/ 13 h 46"/>
                      <a:gd name="T18" fmla="*/ 18 w 64"/>
                      <a:gd name="T19" fmla="*/ 13 h 46"/>
                      <a:gd name="T20" fmla="*/ 19 w 64"/>
                      <a:gd name="T21" fmla="*/ 12 h 46"/>
                      <a:gd name="T22" fmla="*/ 20 w 64"/>
                      <a:gd name="T23" fmla="*/ 11 h 46"/>
                      <a:gd name="T24" fmla="*/ 21 w 64"/>
                      <a:gd name="T25" fmla="*/ 9 h 46"/>
                      <a:gd name="T26" fmla="*/ 21 w 64"/>
                      <a:gd name="T27" fmla="*/ 8 h 46"/>
                      <a:gd name="T28" fmla="*/ 21 w 64"/>
                      <a:gd name="T29" fmla="*/ 7 h 46"/>
                      <a:gd name="T30" fmla="*/ 21 w 64"/>
                      <a:gd name="T31" fmla="*/ 6 h 46"/>
                      <a:gd name="T32" fmla="*/ 21 w 64"/>
                      <a:gd name="T33" fmla="*/ 4 h 46"/>
                      <a:gd name="T34" fmla="*/ 20 w 64"/>
                      <a:gd name="T35" fmla="*/ 3 h 46"/>
                      <a:gd name="T36" fmla="*/ 19 w 64"/>
                      <a:gd name="T37" fmla="*/ 2 h 46"/>
                      <a:gd name="T38" fmla="*/ 18 w 64"/>
                      <a:gd name="T39" fmla="*/ 1 h 46"/>
                      <a:gd name="T40" fmla="*/ 17 w 64"/>
                      <a:gd name="T41" fmla="*/ 1 h 46"/>
                      <a:gd name="T42" fmla="*/ 15 w 64"/>
                      <a:gd name="T43" fmla="*/ 0 h 46"/>
                      <a:gd name="T44" fmla="*/ 13 w 64"/>
                      <a:gd name="T45" fmla="*/ 0 h 46"/>
                      <a:gd name="T46" fmla="*/ 21 w 64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4" h="46">
                        <a:moveTo>
                          <a:pt x="64" y="23"/>
                        </a:moveTo>
                        <a:lnTo>
                          <a:pt x="41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41" y="46"/>
                        </a:lnTo>
                        <a:lnTo>
                          <a:pt x="64" y="23"/>
                        </a:lnTo>
                        <a:lnTo>
                          <a:pt x="41" y="46"/>
                        </a:lnTo>
                        <a:lnTo>
                          <a:pt x="46" y="45"/>
                        </a:lnTo>
                        <a:lnTo>
                          <a:pt x="51" y="44"/>
                        </a:lnTo>
                        <a:lnTo>
                          <a:pt x="55" y="42"/>
                        </a:lnTo>
                        <a:lnTo>
                          <a:pt x="59" y="39"/>
                        </a:lnTo>
                        <a:lnTo>
                          <a:pt x="61" y="35"/>
                        </a:lnTo>
                        <a:lnTo>
                          <a:pt x="63" y="31"/>
                        </a:lnTo>
                        <a:lnTo>
                          <a:pt x="64" y="27"/>
                        </a:lnTo>
                        <a:lnTo>
                          <a:pt x="64" y="23"/>
                        </a:lnTo>
                        <a:lnTo>
                          <a:pt x="64" y="19"/>
                        </a:lnTo>
                        <a:lnTo>
                          <a:pt x="63" y="14"/>
                        </a:lnTo>
                        <a:lnTo>
                          <a:pt x="61" y="10"/>
                        </a:lnTo>
                        <a:lnTo>
                          <a:pt x="59" y="7"/>
                        </a:lnTo>
                        <a:lnTo>
                          <a:pt x="55" y="4"/>
                        </a:lnTo>
                        <a:lnTo>
                          <a:pt x="51" y="2"/>
                        </a:lnTo>
                        <a:lnTo>
                          <a:pt x="46" y="0"/>
                        </a:lnTo>
                        <a:lnTo>
                          <a:pt x="41" y="0"/>
                        </a:lnTo>
                        <a:lnTo>
                          <a:pt x="64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23" name="Freeform 711"/>
                  <p:cNvSpPr>
                    <a:spLocks noChangeAspect="1"/>
                  </p:cNvSpPr>
                  <p:nvPr/>
                </p:nvSpPr>
                <p:spPr bwMode="auto">
                  <a:xfrm>
                    <a:off x="4791" y="1926"/>
                    <a:ext cx="14" cy="136"/>
                  </a:xfrm>
                  <a:custGeom>
                    <a:avLst/>
                    <a:gdLst>
                      <a:gd name="T0" fmla="*/ 11 w 46"/>
                      <a:gd name="T1" fmla="*/ 135 h 455"/>
                      <a:gd name="T2" fmla="*/ 14 w 46"/>
                      <a:gd name="T3" fmla="*/ 129 h 455"/>
                      <a:gd name="T4" fmla="*/ 14 w 46"/>
                      <a:gd name="T5" fmla="*/ 0 h 455"/>
                      <a:gd name="T6" fmla="*/ 0 w 46"/>
                      <a:gd name="T7" fmla="*/ 0 h 455"/>
                      <a:gd name="T8" fmla="*/ 0 w 46"/>
                      <a:gd name="T9" fmla="*/ 129 h 455"/>
                      <a:gd name="T10" fmla="*/ 11 w 46"/>
                      <a:gd name="T11" fmla="*/ 135 h 455"/>
                      <a:gd name="T12" fmla="*/ 0 w 46"/>
                      <a:gd name="T13" fmla="*/ 129 h 455"/>
                      <a:gd name="T14" fmla="*/ 0 w 46"/>
                      <a:gd name="T15" fmla="*/ 131 h 455"/>
                      <a:gd name="T16" fmla="*/ 1 w 46"/>
                      <a:gd name="T17" fmla="*/ 132 h 455"/>
                      <a:gd name="T18" fmla="*/ 1 w 46"/>
                      <a:gd name="T19" fmla="*/ 133 h 455"/>
                      <a:gd name="T20" fmla="*/ 2 w 46"/>
                      <a:gd name="T21" fmla="*/ 134 h 455"/>
                      <a:gd name="T22" fmla="*/ 3 w 46"/>
                      <a:gd name="T23" fmla="*/ 135 h 455"/>
                      <a:gd name="T24" fmla="*/ 4 w 46"/>
                      <a:gd name="T25" fmla="*/ 136 h 455"/>
                      <a:gd name="T26" fmla="*/ 5 w 46"/>
                      <a:gd name="T27" fmla="*/ 136 h 455"/>
                      <a:gd name="T28" fmla="*/ 7 w 46"/>
                      <a:gd name="T29" fmla="*/ 136 h 455"/>
                      <a:gd name="T30" fmla="*/ 8 w 46"/>
                      <a:gd name="T31" fmla="*/ 136 h 455"/>
                      <a:gd name="T32" fmla="*/ 9 w 46"/>
                      <a:gd name="T33" fmla="*/ 136 h 455"/>
                      <a:gd name="T34" fmla="*/ 11 w 46"/>
                      <a:gd name="T35" fmla="*/ 135 h 455"/>
                      <a:gd name="T36" fmla="*/ 12 w 46"/>
                      <a:gd name="T37" fmla="*/ 134 h 455"/>
                      <a:gd name="T38" fmla="*/ 13 w 46"/>
                      <a:gd name="T39" fmla="*/ 133 h 455"/>
                      <a:gd name="T40" fmla="*/ 13 w 46"/>
                      <a:gd name="T41" fmla="*/ 132 h 455"/>
                      <a:gd name="T42" fmla="*/ 14 w 46"/>
                      <a:gd name="T43" fmla="*/ 131 h 455"/>
                      <a:gd name="T44" fmla="*/ 14 w 46"/>
                      <a:gd name="T45" fmla="*/ 129 h 455"/>
                      <a:gd name="T46" fmla="*/ 11 w 46"/>
                      <a:gd name="T47" fmla="*/ 135 h 45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455">
                        <a:moveTo>
                          <a:pt x="36" y="450"/>
                        </a:moveTo>
                        <a:lnTo>
                          <a:pt x="46" y="43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431"/>
                        </a:lnTo>
                        <a:lnTo>
                          <a:pt x="36" y="450"/>
                        </a:lnTo>
                        <a:lnTo>
                          <a:pt x="0" y="431"/>
                        </a:lnTo>
                        <a:lnTo>
                          <a:pt x="1" y="437"/>
                        </a:lnTo>
                        <a:lnTo>
                          <a:pt x="2" y="442"/>
                        </a:lnTo>
                        <a:lnTo>
                          <a:pt x="4" y="445"/>
                        </a:lnTo>
                        <a:lnTo>
                          <a:pt x="7" y="448"/>
                        </a:lnTo>
                        <a:lnTo>
                          <a:pt x="10" y="451"/>
                        </a:lnTo>
                        <a:lnTo>
                          <a:pt x="14" y="454"/>
                        </a:lnTo>
                        <a:lnTo>
                          <a:pt x="18" y="455"/>
                        </a:lnTo>
                        <a:lnTo>
                          <a:pt x="23" y="455"/>
                        </a:lnTo>
                        <a:lnTo>
                          <a:pt x="27" y="455"/>
                        </a:lnTo>
                        <a:lnTo>
                          <a:pt x="31" y="454"/>
                        </a:lnTo>
                        <a:lnTo>
                          <a:pt x="35" y="451"/>
                        </a:lnTo>
                        <a:lnTo>
                          <a:pt x="38" y="448"/>
                        </a:lnTo>
                        <a:lnTo>
                          <a:pt x="42" y="445"/>
                        </a:lnTo>
                        <a:lnTo>
                          <a:pt x="44" y="442"/>
                        </a:lnTo>
                        <a:lnTo>
                          <a:pt x="46" y="437"/>
                        </a:lnTo>
                        <a:lnTo>
                          <a:pt x="46" y="431"/>
                        </a:lnTo>
                        <a:lnTo>
                          <a:pt x="36" y="45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24" name="Freeform 712"/>
                  <p:cNvSpPr>
                    <a:spLocks noChangeAspect="1"/>
                  </p:cNvSpPr>
                  <p:nvPr/>
                </p:nvSpPr>
                <p:spPr bwMode="auto">
                  <a:xfrm>
                    <a:off x="4784" y="2055"/>
                    <a:ext cx="14" cy="14"/>
                  </a:xfrm>
                  <a:custGeom>
                    <a:avLst/>
                    <a:gdLst>
                      <a:gd name="T0" fmla="*/ 0 w 68"/>
                      <a:gd name="T1" fmla="*/ 9 h 66"/>
                      <a:gd name="T2" fmla="*/ 8 w 68"/>
                      <a:gd name="T3" fmla="*/ 13 h 66"/>
                      <a:gd name="T4" fmla="*/ 14 w 68"/>
                      <a:gd name="T5" fmla="*/ 8 h 66"/>
                      <a:gd name="T6" fmla="*/ 8 w 68"/>
                      <a:gd name="T7" fmla="*/ 0 h 66"/>
                      <a:gd name="T8" fmla="*/ 2 w 68"/>
                      <a:gd name="T9" fmla="*/ 5 h 66"/>
                      <a:gd name="T10" fmla="*/ 0 w 68"/>
                      <a:gd name="T11" fmla="*/ 9 h 66"/>
                      <a:gd name="T12" fmla="*/ 2 w 68"/>
                      <a:gd name="T13" fmla="*/ 5 h 66"/>
                      <a:gd name="T14" fmla="*/ 1 w 68"/>
                      <a:gd name="T15" fmla="*/ 6 h 66"/>
                      <a:gd name="T16" fmla="*/ 1 w 68"/>
                      <a:gd name="T17" fmla="*/ 7 h 66"/>
                      <a:gd name="T18" fmla="*/ 0 w 68"/>
                      <a:gd name="T19" fmla="*/ 7 h 66"/>
                      <a:gd name="T20" fmla="*/ 0 w 68"/>
                      <a:gd name="T21" fmla="*/ 8 h 66"/>
                      <a:gd name="T22" fmla="*/ 0 w 68"/>
                      <a:gd name="T23" fmla="*/ 9 h 66"/>
                      <a:gd name="T24" fmla="*/ 0 w 68"/>
                      <a:gd name="T25" fmla="*/ 10 h 66"/>
                      <a:gd name="T26" fmla="*/ 1 w 68"/>
                      <a:gd name="T27" fmla="*/ 11 h 66"/>
                      <a:gd name="T28" fmla="*/ 1 w 68"/>
                      <a:gd name="T29" fmla="*/ 12 h 66"/>
                      <a:gd name="T30" fmla="*/ 1 w 68"/>
                      <a:gd name="T31" fmla="*/ 12 h 66"/>
                      <a:gd name="T32" fmla="*/ 2 w 68"/>
                      <a:gd name="T33" fmla="*/ 13 h 66"/>
                      <a:gd name="T34" fmla="*/ 3 w 68"/>
                      <a:gd name="T35" fmla="*/ 14 h 66"/>
                      <a:gd name="T36" fmla="*/ 4 w 68"/>
                      <a:gd name="T37" fmla="*/ 14 h 66"/>
                      <a:gd name="T38" fmla="*/ 5 w 68"/>
                      <a:gd name="T39" fmla="*/ 14 h 66"/>
                      <a:gd name="T40" fmla="*/ 6 w 68"/>
                      <a:gd name="T41" fmla="*/ 14 h 66"/>
                      <a:gd name="T42" fmla="*/ 7 w 68"/>
                      <a:gd name="T43" fmla="*/ 14 h 66"/>
                      <a:gd name="T44" fmla="*/ 8 w 68"/>
                      <a:gd name="T45" fmla="*/ 13 h 66"/>
                      <a:gd name="T46" fmla="*/ 0 w 68"/>
                      <a:gd name="T47" fmla="*/ 9 h 6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8" h="66">
                        <a:moveTo>
                          <a:pt x="1" y="42"/>
                        </a:moveTo>
                        <a:lnTo>
                          <a:pt x="37" y="60"/>
                        </a:lnTo>
                        <a:lnTo>
                          <a:pt x="68" y="38"/>
                        </a:lnTo>
                        <a:lnTo>
                          <a:pt x="41" y="0"/>
                        </a:lnTo>
                        <a:lnTo>
                          <a:pt x="10" y="23"/>
                        </a:lnTo>
                        <a:lnTo>
                          <a:pt x="1" y="42"/>
                        </a:lnTo>
                        <a:lnTo>
                          <a:pt x="10" y="23"/>
                        </a:lnTo>
                        <a:lnTo>
                          <a:pt x="6" y="27"/>
                        </a:lnTo>
                        <a:lnTo>
                          <a:pt x="3" y="31"/>
                        </a:lnTo>
                        <a:lnTo>
                          <a:pt x="1" y="35"/>
                        </a:lnTo>
                        <a:lnTo>
                          <a:pt x="0" y="39"/>
                        </a:lnTo>
                        <a:lnTo>
                          <a:pt x="0" y="44"/>
                        </a:lnTo>
                        <a:lnTo>
                          <a:pt x="1" y="48"/>
                        </a:lnTo>
                        <a:lnTo>
                          <a:pt x="3" y="52"/>
                        </a:lnTo>
                        <a:lnTo>
                          <a:pt x="5" y="55"/>
                        </a:lnTo>
                        <a:lnTo>
                          <a:pt x="7" y="58"/>
                        </a:lnTo>
                        <a:lnTo>
                          <a:pt x="12" y="62"/>
                        </a:lnTo>
                        <a:lnTo>
                          <a:pt x="15" y="64"/>
                        </a:lnTo>
                        <a:lnTo>
                          <a:pt x="19" y="65"/>
                        </a:lnTo>
                        <a:lnTo>
                          <a:pt x="23" y="66"/>
                        </a:lnTo>
                        <a:lnTo>
                          <a:pt x="27" y="65"/>
                        </a:lnTo>
                        <a:lnTo>
                          <a:pt x="33" y="64"/>
                        </a:lnTo>
                        <a:lnTo>
                          <a:pt x="37" y="60"/>
                        </a:lnTo>
                        <a:lnTo>
                          <a:pt x="1" y="4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25" name="Rectangle 71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784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26" name="Rectangle 71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013" y="1496"/>
                    <a:ext cx="14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27" name="Rectangle 71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141" y="1496"/>
                    <a:ext cx="14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28" name="Rectangle 71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877" y="1496"/>
                    <a:ext cx="14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29" name="Freeform 717"/>
                  <p:cNvSpPr>
                    <a:spLocks noChangeAspect="1"/>
                  </p:cNvSpPr>
                  <p:nvPr/>
                </p:nvSpPr>
                <p:spPr bwMode="auto">
                  <a:xfrm>
                    <a:off x="2111" y="1410"/>
                    <a:ext cx="14" cy="93"/>
                  </a:xfrm>
                  <a:custGeom>
                    <a:avLst/>
                    <a:gdLst>
                      <a:gd name="T0" fmla="*/ 14 w 46"/>
                      <a:gd name="T1" fmla="*/ 7 h 315"/>
                      <a:gd name="T2" fmla="*/ 0 w 46"/>
                      <a:gd name="T3" fmla="*/ 7 h 315"/>
                      <a:gd name="T4" fmla="*/ 0 w 46"/>
                      <a:gd name="T5" fmla="*/ 93 h 315"/>
                      <a:gd name="T6" fmla="*/ 14 w 46"/>
                      <a:gd name="T7" fmla="*/ 93 h 315"/>
                      <a:gd name="T8" fmla="*/ 14 w 46"/>
                      <a:gd name="T9" fmla="*/ 7 h 315"/>
                      <a:gd name="T10" fmla="*/ 14 w 46"/>
                      <a:gd name="T11" fmla="*/ 7 h 315"/>
                      <a:gd name="T12" fmla="*/ 14 w 46"/>
                      <a:gd name="T13" fmla="*/ 7 h 315"/>
                      <a:gd name="T14" fmla="*/ 14 w 46"/>
                      <a:gd name="T15" fmla="*/ 5 h 315"/>
                      <a:gd name="T16" fmla="*/ 13 w 46"/>
                      <a:gd name="T17" fmla="*/ 4 h 315"/>
                      <a:gd name="T18" fmla="*/ 13 w 46"/>
                      <a:gd name="T19" fmla="*/ 3 h 315"/>
                      <a:gd name="T20" fmla="*/ 12 w 46"/>
                      <a:gd name="T21" fmla="*/ 2 h 315"/>
                      <a:gd name="T22" fmla="*/ 11 w 46"/>
                      <a:gd name="T23" fmla="*/ 1 h 315"/>
                      <a:gd name="T24" fmla="*/ 9 w 46"/>
                      <a:gd name="T25" fmla="*/ 1 h 315"/>
                      <a:gd name="T26" fmla="*/ 8 w 46"/>
                      <a:gd name="T27" fmla="*/ 0 h 315"/>
                      <a:gd name="T28" fmla="*/ 7 w 46"/>
                      <a:gd name="T29" fmla="*/ 0 h 315"/>
                      <a:gd name="T30" fmla="*/ 6 w 46"/>
                      <a:gd name="T31" fmla="*/ 0 h 315"/>
                      <a:gd name="T32" fmla="*/ 4 w 46"/>
                      <a:gd name="T33" fmla="*/ 1 h 315"/>
                      <a:gd name="T34" fmla="*/ 3 w 46"/>
                      <a:gd name="T35" fmla="*/ 1 h 315"/>
                      <a:gd name="T36" fmla="*/ 2 w 46"/>
                      <a:gd name="T37" fmla="*/ 2 h 315"/>
                      <a:gd name="T38" fmla="*/ 1 w 46"/>
                      <a:gd name="T39" fmla="*/ 3 h 315"/>
                      <a:gd name="T40" fmla="*/ 1 w 46"/>
                      <a:gd name="T41" fmla="*/ 4 h 315"/>
                      <a:gd name="T42" fmla="*/ 0 w 46"/>
                      <a:gd name="T43" fmla="*/ 5 h 315"/>
                      <a:gd name="T44" fmla="*/ 0 w 46"/>
                      <a:gd name="T45" fmla="*/ 7 h 315"/>
                      <a:gd name="T46" fmla="*/ 14 w 46"/>
                      <a:gd name="T47" fmla="*/ 7 h 31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315">
                        <a:moveTo>
                          <a:pt x="46" y="24"/>
                        </a:moveTo>
                        <a:lnTo>
                          <a:pt x="0" y="24"/>
                        </a:lnTo>
                        <a:lnTo>
                          <a:pt x="0" y="315"/>
                        </a:lnTo>
                        <a:lnTo>
                          <a:pt x="46" y="315"/>
                        </a:lnTo>
                        <a:lnTo>
                          <a:pt x="46" y="24"/>
                        </a:lnTo>
                        <a:lnTo>
                          <a:pt x="46" y="18"/>
                        </a:lnTo>
                        <a:lnTo>
                          <a:pt x="44" y="14"/>
                        </a:lnTo>
                        <a:lnTo>
                          <a:pt x="42" y="10"/>
                        </a:lnTo>
                        <a:lnTo>
                          <a:pt x="39" y="7"/>
                        </a:lnTo>
                        <a:lnTo>
                          <a:pt x="36" y="4"/>
                        </a:lnTo>
                        <a:lnTo>
                          <a:pt x="31" y="3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3"/>
                        </a:lnTo>
                        <a:lnTo>
                          <a:pt x="10" y="4"/>
                        </a:lnTo>
                        <a:lnTo>
                          <a:pt x="7" y="7"/>
                        </a:lnTo>
                        <a:lnTo>
                          <a:pt x="4" y="10"/>
                        </a:lnTo>
                        <a:lnTo>
                          <a:pt x="2" y="14"/>
                        </a:lnTo>
                        <a:lnTo>
                          <a:pt x="1" y="18"/>
                        </a:lnTo>
                        <a:lnTo>
                          <a:pt x="0" y="24"/>
                        </a:lnTo>
                        <a:lnTo>
                          <a:pt x="46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0" name="Freeform 718"/>
                  <p:cNvSpPr>
                    <a:spLocks noChangeAspect="1"/>
                  </p:cNvSpPr>
                  <p:nvPr/>
                </p:nvSpPr>
                <p:spPr bwMode="auto">
                  <a:xfrm>
                    <a:off x="2090" y="1360"/>
                    <a:ext cx="36" cy="57"/>
                  </a:xfrm>
                  <a:custGeom>
                    <a:avLst/>
                    <a:gdLst>
                      <a:gd name="T0" fmla="*/ 12 w 122"/>
                      <a:gd name="T1" fmla="*/ 12 h 191"/>
                      <a:gd name="T2" fmla="*/ 2 w 122"/>
                      <a:gd name="T3" fmla="*/ 12 h 191"/>
                      <a:gd name="T4" fmla="*/ 5 w 122"/>
                      <a:gd name="T5" fmla="*/ 15 h 191"/>
                      <a:gd name="T6" fmla="*/ 8 w 122"/>
                      <a:gd name="T7" fmla="*/ 18 h 191"/>
                      <a:gd name="T8" fmla="*/ 10 w 122"/>
                      <a:gd name="T9" fmla="*/ 21 h 191"/>
                      <a:gd name="T10" fmla="*/ 12 w 122"/>
                      <a:gd name="T11" fmla="*/ 24 h 191"/>
                      <a:gd name="T12" fmla="*/ 14 w 122"/>
                      <a:gd name="T13" fmla="*/ 27 h 191"/>
                      <a:gd name="T14" fmla="*/ 16 w 122"/>
                      <a:gd name="T15" fmla="*/ 29 h 191"/>
                      <a:gd name="T16" fmla="*/ 17 w 122"/>
                      <a:gd name="T17" fmla="*/ 32 h 191"/>
                      <a:gd name="T18" fmla="*/ 18 w 122"/>
                      <a:gd name="T19" fmla="*/ 35 h 191"/>
                      <a:gd name="T20" fmla="*/ 19 w 122"/>
                      <a:gd name="T21" fmla="*/ 37 h 191"/>
                      <a:gd name="T22" fmla="*/ 20 w 122"/>
                      <a:gd name="T23" fmla="*/ 40 h 191"/>
                      <a:gd name="T24" fmla="*/ 21 w 122"/>
                      <a:gd name="T25" fmla="*/ 43 h 191"/>
                      <a:gd name="T26" fmla="*/ 22 w 122"/>
                      <a:gd name="T27" fmla="*/ 45 h 191"/>
                      <a:gd name="T28" fmla="*/ 22 w 122"/>
                      <a:gd name="T29" fmla="*/ 51 h 191"/>
                      <a:gd name="T30" fmla="*/ 22 w 122"/>
                      <a:gd name="T31" fmla="*/ 57 h 191"/>
                      <a:gd name="T32" fmla="*/ 36 w 122"/>
                      <a:gd name="T33" fmla="*/ 57 h 191"/>
                      <a:gd name="T34" fmla="*/ 36 w 122"/>
                      <a:gd name="T35" fmla="*/ 50 h 191"/>
                      <a:gd name="T36" fmla="*/ 35 w 122"/>
                      <a:gd name="T37" fmla="*/ 43 h 191"/>
                      <a:gd name="T38" fmla="*/ 34 w 122"/>
                      <a:gd name="T39" fmla="*/ 40 h 191"/>
                      <a:gd name="T40" fmla="*/ 33 w 122"/>
                      <a:gd name="T41" fmla="*/ 36 h 191"/>
                      <a:gd name="T42" fmla="*/ 32 w 122"/>
                      <a:gd name="T43" fmla="*/ 33 h 191"/>
                      <a:gd name="T44" fmla="*/ 31 w 122"/>
                      <a:gd name="T45" fmla="*/ 29 h 191"/>
                      <a:gd name="T46" fmla="*/ 30 w 122"/>
                      <a:gd name="T47" fmla="*/ 26 h 191"/>
                      <a:gd name="T48" fmla="*/ 28 w 122"/>
                      <a:gd name="T49" fmla="*/ 22 h 191"/>
                      <a:gd name="T50" fmla="*/ 26 w 122"/>
                      <a:gd name="T51" fmla="*/ 19 h 191"/>
                      <a:gd name="T52" fmla="*/ 24 w 122"/>
                      <a:gd name="T53" fmla="*/ 16 h 191"/>
                      <a:gd name="T54" fmla="*/ 21 w 122"/>
                      <a:gd name="T55" fmla="*/ 12 h 191"/>
                      <a:gd name="T56" fmla="*/ 18 w 122"/>
                      <a:gd name="T57" fmla="*/ 9 h 191"/>
                      <a:gd name="T58" fmla="*/ 15 w 122"/>
                      <a:gd name="T59" fmla="*/ 5 h 191"/>
                      <a:gd name="T60" fmla="*/ 12 w 122"/>
                      <a:gd name="T61" fmla="*/ 2 h 191"/>
                      <a:gd name="T62" fmla="*/ 2 w 122"/>
                      <a:gd name="T63" fmla="*/ 2 h 191"/>
                      <a:gd name="T64" fmla="*/ 12 w 122"/>
                      <a:gd name="T65" fmla="*/ 2 h 191"/>
                      <a:gd name="T66" fmla="*/ 10 w 122"/>
                      <a:gd name="T67" fmla="*/ 1 h 191"/>
                      <a:gd name="T68" fmla="*/ 9 w 122"/>
                      <a:gd name="T69" fmla="*/ 0 h 191"/>
                      <a:gd name="T70" fmla="*/ 7 w 122"/>
                      <a:gd name="T71" fmla="*/ 0 h 191"/>
                      <a:gd name="T72" fmla="*/ 6 w 122"/>
                      <a:gd name="T73" fmla="*/ 0 h 191"/>
                      <a:gd name="T74" fmla="*/ 5 w 122"/>
                      <a:gd name="T75" fmla="*/ 0 h 191"/>
                      <a:gd name="T76" fmla="*/ 4 w 122"/>
                      <a:gd name="T77" fmla="*/ 1 h 191"/>
                      <a:gd name="T78" fmla="*/ 3 w 122"/>
                      <a:gd name="T79" fmla="*/ 1 h 191"/>
                      <a:gd name="T80" fmla="*/ 2 w 122"/>
                      <a:gd name="T81" fmla="*/ 3 h 191"/>
                      <a:gd name="T82" fmla="*/ 1 w 122"/>
                      <a:gd name="T83" fmla="*/ 4 h 191"/>
                      <a:gd name="T84" fmla="*/ 0 w 122"/>
                      <a:gd name="T85" fmla="*/ 5 h 191"/>
                      <a:gd name="T86" fmla="*/ 0 w 122"/>
                      <a:gd name="T87" fmla="*/ 6 h 191"/>
                      <a:gd name="T88" fmla="*/ 0 w 122"/>
                      <a:gd name="T89" fmla="*/ 7 h 191"/>
                      <a:gd name="T90" fmla="*/ 0 w 122"/>
                      <a:gd name="T91" fmla="*/ 9 h 191"/>
                      <a:gd name="T92" fmla="*/ 1 w 122"/>
                      <a:gd name="T93" fmla="*/ 10 h 191"/>
                      <a:gd name="T94" fmla="*/ 1 w 122"/>
                      <a:gd name="T95" fmla="*/ 11 h 191"/>
                      <a:gd name="T96" fmla="*/ 2 w 122"/>
                      <a:gd name="T97" fmla="*/ 12 h 191"/>
                      <a:gd name="T98" fmla="*/ 12 w 122"/>
                      <a:gd name="T99" fmla="*/ 12 h 191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</a:gdLst>
                    <a:ahLst/>
                    <a:cxnLst>
                      <a:cxn ang="T100">
                        <a:pos x="T0" y="T1"/>
                      </a:cxn>
                      <a:cxn ang="T101">
                        <a:pos x="T2" y="T3"/>
                      </a:cxn>
                      <a:cxn ang="T102">
                        <a:pos x="T4" y="T5"/>
                      </a:cxn>
                      <a:cxn ang="T103">
                        <a:pos x="T6" y="T7"/>
                      </a:cxn>
                      <a:cxn ang="T104">
                        <a:pos x="T8" y="T9"/>
                      </a:cxn>
                      <a:cxn ang="T105">
                        <a:pos x="T10" y="T11"/>
                      </a:cxn>
                      <a:cxn ang="T106">
                        <a:pos x="T12" y="T13"/>
                      </a:cxn>
                      <a:cxn ang="T107">
                        <a:pos x="T14" y="T15"/>
                      </a:cxn>
                      <a:cxn ang="T108">
                        <a:pos x="T16" y="T17"/>
                      </a:cxn>
                      <a:cxn ang="T109">
                        <a:pos x="T18" y="T19"/>
                      </a:cxn>
                      <a:cxn ang="T110">
                        <a:pos x="T20" y="T21"/>
                      </a:cxn>
                      <a:cxn ang="T111">
                        <a:pos x="T22" y="T23"/>
                      </a:cxn>
                      <a:cxn ang="T112">
                        <a:pos x="T24" y="T25"/>
                      </a:cxn>
                      <a:cxn ang="T113">
                        <a:pos x="T26" y="T27"/>
                      </a:cxn>
                      <a:cxn ang="T114">
                        <a:pos x="T28" y="T29"/>
                      </a:cxn>
                      <a:cxn ang="T115">
                        <a:pos x="T30" y="T31"/>
                      </a:cxn>
                      <a:cxn ang="T116">
                        <a:pos x="T32" y="T33"/>
                      </a:cxn>
                      <a:cxn ang="T117">
                        <a:pos x="T34" y="T35"/>
                      </a:cxn>
                      <a:cxn ang="T118">
                        <a:pos x="T36" y="T37"/>
                      </a:cxn>
                      <a:cxn ang="T119">
                        <a:pos x="T38" y="T39"/>
                      </a:cxn>
                      <a:cxn ang="T120">
                        <a:pos x="T40" y="T41"/>
                      </a:cxn>
                      <a:cxn ang="T121">
                        <a:pos x="T42" y="T43"/>
                      </a:cxn>
                      <a:cxn ang="T122">
                        <a:pos x="T44" y="T45"/>
                      </a:cxn>
                      <a:cxn ang="T123">
                        <a:pos x="T46" y="T47"/>
                      </a:cxn>
                      <a:cxn ang="T124">
                        <a:pos x="T48" y="T49"/>
                      </a:cxn>
                      <a:cxn ang="T125">
                        <a:pos x="T50" y="T51"/>
                      </a:cxn>
                      <a:cxn ang="T126">
                        <a:pos x="T52" y="T53"/>
                      </a:cxn>
                      <a:cxn ang="T127">
                        <a:pos x="T54" y="T55"/>
                      </a:cxn>
                      <a:cxn ang="T128">
                        <a:pos x="T56" y="T57"/>
                      </a:cxn>
                      <a:cxn ang="T129">
                        <a:pos x="T58" y="T59"/>
                      </a:cxn>
                      <a:cxn ang="T130">
                        <a:pos x="T60" y="T61"/>
                      </a:cxn>
                      <a:cxn ang="T131">
                        <a:pos x="T62" y="T63"/>
                      </a:cxn>
                      <a:cxn ang="T132">
                        <a:pos x="T64" y="T65"/>
                      </a:cxn>
                      <a:cxn ang="T133">
                        <a:pos x="T66" y="T67"/>
                      </a:cxn>
                      <a:cxn ang="T134">
                        <a:pos x="T68" y="T69"/>
                      </a:cxn>
                      <a:cxn ang="T135">
                        <a:pos x="T70" y="T71"/>
                      </a:cxn>
                      <a:cxn ang="T136">
                        <a:pos x="T72" y="T73"/>
                      </a:cxn>
                      <a:cxn ang="T137">
                        <a:pos x="T74" y="T75"/>
                      </a:cxn>
                      <a:cxn ang="T138">
                        <a:pos x="T76" y="T77"/>
                      </a:cxn>
                      <a:cxn ang="T139">
                        <a:pos x="T78" y="T79"/>
                      </a:cxn>
                      <a:cxn ang="T140">
                        <a:pos x="T80" y="T81"/>
                      </a:cxn>
                      <a:cxn ang="T141">
                        <a:pos x="T82" y="T83"/>
                      </a:cxn>
                      <a:cxn ang="T142">
                        <a:pos x="T84" y="T85"/>
                      </a:cxn>
                      <a:cxn ang="T143">
                        <a:pos x="T86" y="T87"/>
                      </a:cxn>
                      <a:cxn ang="T144">
                        <a:pos x="T88" y="T89"/>
                      </a:cxn>
                      <a:cxn ang="T145">
                        <a:pos x="T90" y="T91"/>
                      </a:cxn>
                      <a:cxn ang="T146">
                        <a:pos x="T92" y="T93"/>
                      </a:cxn>
                      <a:cxn ang="T147">
                        <a:pos x="T94" y="T95"/>
                      </a:cxn>
                      <a:cxn ang="T148">
                        <a:pos x="T96" y="T97"/>
                      </a:cxn>
                      <a:cxn ang="T149">
                        <a:pos x="T98" y="T99"/>
                      </a:cxn>
                    </a:cxnLst>
                    <a:rect l="0" t="0" r="r" b="b"/>
                    <a:pathLst>
                      <a:path w="122" h="191">
                        <a:moveTo>
                          <a:pt x="40" y="40"/>
                        </a:moveTo>
                        <a:lnTo>
                          <a:pt x="7" y="41"/>
                        </a:lnTo>
                        <a:lnTo>
                          <a:pt x="18" y="51"/>
                        </a:lnTo>
                        <a:lnTo>
                          <a:pt x="27" y="60"/>
                        </a:lnTo>
                        <a:lnTo>
                          <a:pt x="35" y="70"/>
                        </a:lnTo>
                        <a:lnTo>
                          <a:pt x="42" y="79"/>
                        </a:lnTo>
                        <a:lnTo>
                          <a:pt x="48" y="89"/>
                        </a:lnTo>
                        <a:lnTo>
                          <a:pt x="54" y="97"/>
                        </a:lnTo>
                        <a:lnTo>
                          <a:pt x="59" y="106"/>
                        </a:lnTo>
                        <a:lnTo>
                          <a:pt x="62" y="116"/>
                        </a:lnTo>
                        <a:lnTo>
                          <a:pt x="65" y="124"/>
                        </a:lnTo>
                        <a:lnTo>
                          <a:pt x="68" y="134"/>
                        </a:lnTo>
                        <a:lnTo>
                          <a:pt x="70" y="143"/>
                        </a:lnTo>
                        <a:lnTo>
                          <a:pt x="73" y="152"/>
                        </a:lnTo>
                        <a:lnTo>
                          <a:pt x="75" y="172"/>
                        </a:lnTo>
                        <a:lnTo>
                          <a:pt x="76" y="191"/>
                        </a:lnTo>
                        <a:lnTo>
                          <a:pt x="122" y="190"/>
                        </a:lnTo>
                        <a:lnTo>
                          <a:pt x="121" y="167"/>
                        </a:lnTo>
                        <a:lnTo>
                          <a:pt x="118" y="145"/>
                        </a:lnTo>
                        <a:lnTo>
                          <a:pt x="116" y="133"/>
                        </a:lnTo>
                        <a:lnTo>
                          <a:pt x="113" y="121"/>
                        </a:lnTo>
                        <a:lnTo>
                          <a:pt x="109" y="110"/>
                        </a:lnTo>
                        <a:lnTo>
                          <a:pt x="105" y="98"/>
                        </a:lnTo>
                        <a:lnTo>
                          <a:pt x="100" y="86"/>
                        </a:lnTo>
                        <a:lnTo>
                          <a:pt x="95" y="75"/>
                        </a:lnTo>
                        <a:lnTo>
                          <a:pt x="87" y="63"/>
                        </a:lnTo>
                        <a:lnTo>
                          <a:pt x="80" y="52"/>
                        </a:lnTo>
                        <a:lnTo>
                          <a:pt x="71" y="40"/>
                        </a:lnTo>
                        <a:lnTo>
                          <a:pt x="61" y="30"/>
                        </a:lnTo>
                        <a:lnTo>
                          <a:pt x="50" y="18"/>
                        </a:lnTo>
                        <a:lnTo>
                          <a:pt x="39" y="6"/>
                        </a:lnTo>
                        <a:lnTo>
                          <a:pt x="7" y="7"/>
                        </a:lnTo>
                        <a:lnTo>
                          <a:pt x="39" y="6"/>
                        </a:lnTo>
                        <a:lnTo>
                          <a:pt x="35" y="3"/>
                        </a:lnTo>
                        <a:lnTo>
                          <a:pt x="29" y="1"/>
                        </a:lnTo>
                        <a:lnTo>
                          <a:pt x="25" y="0"/>
                        </a:lnTo>
                        <a:lnTo>
                          <a:pt x="21" y="0"/>
                        </a:lnTo>
                        <a:lnTo>
                          <a:pt x="17" y="1"/>
                        </a:lnTo>
                        <a:lnTo>
                          <a:pt x="13" y="3"/>
                        </a:lnTo>
                        <a:lnTo>
                          <a:pt x="9" y="5"/>
                        </a:lnTo>
                        <a:lnTo>
                          <a:pt x="6" y="9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2" y="33"/>
                        </a:lnTo>
                        <a:lnTo>
                          <a:pt x="4" y="37"/>
                        </a:lnTo>
                        <a:lnTo>
                          <a:pt x="7" y="41"/>
                        </a:lnTo>
                        <a:lnTo>
                          <a:pt x="40" y="4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1" name="Freeform 719"/>
                  <p:cNvSpPr>
                    <a:spLocks noChangeAspect="1"/>
                  </p:cNvSpPr>
                  <p:nvPr/>
                </p:nvSpPr>
                <p:spPr bwMode="auto">
                  <a:xfrm>
                    <a:off x="2068" y="1360"/>
                    <a:ext cx="29" cy="64"/>
                  </a:xfrm>
                  <a:custGeom>
                    <a:avLst/>
                    <a:gdLst>
                      <a:gd name="T0" fmla="*/ 12 w 115"/>
                      <a:gd name="T1" fmla="*/ 57 h 206"/>
                      <a:gd name="T2" fmla="*/ 12 w 115"/>
                      <a:gd name="T3" fmla="*/ 57 h 206"/>
                      <a:gd name="T4" fmla="*/ 12 w 115"/>
                      <a:gd name="T5" fmla="*/ 51 h 206"/>
                      <a:gd name="T6" fmla="*/ 13 w 115"/>
                      <a:gd name="T7" fmla="*/ 45 h 206"/>
                      <a:gd name="T8" fmla="*/ 13 w 115"/>
                      <a:gd name="T9" fmla="*/ 42 h 206"/>
                      <a:gd name="T10" fmla="*/ 14 w 115"/>
                      <a:gd name="T11" fmla="*/ 40 h 206"/>
                      <a:gd name="T12" fmla="*/ 15 w 115"/>
                      <a:gd name="T13" fmla="*/ 37 h 206"/>
                      <a:gd name="T14" fmla="*/ 15 w 115"/>
                      <a:gd name="T15" fmla="*/ 34 h 206"/>
                      <a:gd name="T16" fmla="*/ 16 w 115"/>
                      <a:gd name="T17" fmla="*/ 31 h 206"/>
                      <a:gd name="T18" fmla="*/ 18 w 115"/>
                      <a:gd name="T19" fmla="*/ 28 h 206"/>
                      <a:gd name="T20" fmla="*/ 19 w 115"/>
                      <a:gd name="T21" fmla="*/ 25 h 206"/>
                      <a:gd name="T22" fmla="*/ 21 w 115"/>
                      <a:gd name="T23" fmla="*/ 22 h 206"/>
                      <a:gd name="T24" fmla="*/ 23 w 115"/>
                      <a:gd name="T25" fmla="*/ 20 h 206"/>
                      <a:gd name="T26" fmla="*/ 24 w 115"/>
                      <a:gd name="T27" fmla="*/ 16 h 206"/>
                      <a:gd name="T28" fmla="*/ 26 w 115"/>
                      <a:gd name="T29" fmla="*/ 13 h 206"/>
                      <a:gd name="T30" fmla="*/ 29 w 115"/>
                      <a:gd name="T31" fmla="*/ 10 h 206"/>
                      <a:gd name="T32" fmla="*/ 21 w 115"/>
                      <a:gd name="T33" fmla="*/ 0 h 206"/>
                      <a:gd name="T34" fmla="*/ 18 w 115"/>
                      <a:gd name="T35" fmla="*/ 4 h 206"/>
                      <a:gd name="T36" fmla="*/ 15 w 115"/>
                      <a:gd name="T37" fmla="*/ 7 h 206"/>
                      <a:gd name="T38" fmla="*/ 13 w 115"/>
                      <a:gd name="T39" fmla="*/ 11 h 206"/>
                      <a:gd name="T40" fmla="*/ 11 w 115"/>
                      <a:gd name="T41" fmla="*/ 14 h 206"/>
                      <a:gd name="T42" fmla="*/ 9 w 115"/>
                      <a:gd name="T43" fmla="*/ 17 h 206"/>
                      <a:gd name="T44" fmla="*/ 8 w 115"/>
                      <a:gd name="T45" fmla="*/ 21 h 206"/>
                      <a:gd name="T46" fmla="*/ 6 w 115"/>
                      <a:gd name="T47" fmla="*/ 25 h 206"/>
                      <a:gd name="T48" fmla="*/ 5 w 115"/>
                      <a:gd name="T49" fmla="*/ 28 h 206"/>
                      <a:gd name="T50" fmla="*/ 4 w 115"/>
                      <a:gd name="T51" fmla="*/ 32 h 206"/>
                      <a:gd name="T52" fmla="*/ 3 w 115"/>
                      <a:gd name="T53" fmla="*/ 35 h 206"/>
                      <a:gd name="T54" fmla="*/ 2 w 115"/>
                      <a:gd name="T55" fmla="*/ 39 h 206"/>
                      <a:gd name="T56" fmla="*/ 1 w 115"/>
                      <a:gd name="T57" fmla="*/ 43 h 206"/>
                      <a:gd name="T58" fmla="*/ 1 w 115"/>
                      <a:gd name="T59" fmla="*/ 50 h 206"/>
                      <a:gd name="T60" fmla="*/ 0 w 115"/>
                      <a:gd name="T61" fmla="*/ 57 h 206"/>
                      <a:gd name="T62" fmla="*/ 0 w 115"/>
                      <a:gd name="T63" fmla="*/ 57 h 206"/>
                      <a:gd name="T64" fmla="*/ 0 w 115"/>
                      <a:gd name="T65" fmla="*/ 57 h 206"/>
                      <a:gd name="T66" fmla="*/ 0 w 115"/>
                      <a:gd name="T67" fmla="*/ 58 h 206"/>
                      <a:gd name="T68" fmla="*/ 1 w 115"/>
                      <a:gd name="T69" fmla="*/ 60 h 206"/>
                      <a:gd name="T70" fmla="*/ 1 w 115"/>
                      <a:gd name="T71" fmla="*/ 61 h 206"/>
                      <a:gd name="T72" fmla="*/ 2 w 115"/>
                      <a:gd name="T73" fmla="*/ 62 h 206"/>
                      <a:gd name="T74" fmla="*/ 3 w 115"/>
                      <a:gd name="T75" fmla="*/ 63 h 206"/>
                      <a:gd name="T76" fmla="*/ 4 w 115"/>
                      <a:gd name="T77" fmla="*/ 64 h 206"/>
                      <a:gd name="T78" fmla="*/ 5 w 115"/>
                      <a:gd name="T79" fmla="*/ 64 h 206"/>
                      <a:gd name="T80" fmla="*/ 6 w 115"/>
                      <a:gd name="T81" fmla="*/ 64 h 206"/>
                      <a:gd name="T82" fmla="*/ 7 w 115"/>
                      <a:gd name="T83" fmla="*/ 64 h 206"/>
                      <a:gd name="T84" fmla="*/ 8 w 115"/>
                      <a:gd name="T85" fmla="*/ 64 h 206"/>
                      <a:gd name="T86" fmla="*/ 9 w 115"/>
                      <a:gd name="T87" fmla="*/ 63 h 206"/>
                      <a:gd name="T88" fmla="*/ 10 w 115"/>
                      <a:gd name="T89" fmla="*/ 62 h 206"/>
                      <a:gd name="T90" fmla="*/ 11 w 115"/>
                      <a:gd name="T91" fmla="*/ 61 h 206"/>
                      <a:gd name="T92" fmla="*/ 11 w 115"/>
                      <a:gd name="T93" fmla="*/ 60 h 206"/>
                      <a:gd name="T94" fmla="*/ 12 w 115"/>
                      <a:gd name="T95" fmla="*/ 58 h 206"/>
                      <a:gd name="T96" fmla="*/ 12 w 115"/>
                      <a:gd name="T97" fmla="*/ 57 h 20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</a:gdLst>
                    <a:ahLst/>
                    <a:cxnLst>
                      <a:cxn ang="T98">
                        <a:pos x="T0" y="T1"/>
                      </a:cxn>
                      <a:cxn ang="T99">
                        <a:pos x="T2" y="T3"/>
                      </a:cxn>
                      <a:cxn ang="T100">
                        <a:pos x="T4" y="T5"/>
                      </a:cxn>
                      <a:cxn ang="T101">
                        <a:pos x="T6" y="T7"/>
                      </a:cxn>
                      <a:cxn ang="T102">
                        <a:pos x="T8" y="T9"/>
                      </a:cxn>
                      <a:cxn ang="T103">
                        <a:pos x="T10" y="T11"/>
                      </a:cxn>
                      <a:cxn ang="T104">
                        <a:pos x="T12" y="T13"/>
                      </a:cxn>
                      <a:cxn ang="T105">
                        <a:pos x="T14" y="T15"/>
                      </a:cxn>
                      <a:cxn ang="T106">
                        <a:pos x="T16" y="T17"/>
                      </a:cxn>
                      <a:cxn ang="T107">
                        <a:pos x="T18" y="T19"/>
                      </a:cxn>
                      <a:cxn ang="T108">
                        <a:pos x="T20" y="T21"/>
                      </a:cxn>
                      <a:cxn ang="T109">
                        <a:pos x="T22" y="T23"/>
                      </a:cxn>
                      <a:cxn ang="T110">
                        <a:pos x="T24" y="T25"/>
                      </a:cxn>
                      <a:cxn ang="T111">
                        <a:pos x="T26" y="T27"/>
                      </a:cxn>
                      <a:cxn ang="T112">
                        <a:pos x="T28" y="T29"/>
                      </a:cxn>
                      <a:cxn ang="T113">
                        <a:pos x="T30" y="T31"/>
                      </a:cxn>
                      <a:cxn ang="T114">
                        <a:pos x="T32" y="T33"/>
                      </a:cxn>
                      <a:cxn ang="T115">
                        <a:pos x="T34" y="T35"/>
                      </a:cxn>
                      <a:cxn ang="T116">
                        <a:pos x="T36" y="T37"/>
                      </a:cxn>
                      <a:cxn ang="T117">
                        <a:pos x="T38" y="T39"/>
                      </a:cxn>
                      <a:cxn ang="T118">
                        <a:pos x="T40" y="T41"/>
                      </a:cxn>
                      <a:cxn ang="T119">
                        <a:pos x="T42" y="T43"/>
                      </a:cxn>
                      <a:cxn ang="T120">
                        <a:pos x="T44" y="T45"/>
                      </a:cxn>
                      <a:cxn ang="T121">
                        <a:pos x="T46" y="T47"/>
                      </a:cxn>
                      <a:cxn ang="T122">
                        <a:pos x="T48" y="T49"/>
                      </a:cxn>
                      <a:cxn ang="T123">
                        <a:pos x="T50" y="T51"/>
                      </a:cxn>
                      <a:cxn ang="T124">
                        <a:pos x="T52" y="T53"/>
                      </a:cxn>
                      <a:cxn ang="T125">
                        <a:pos x="T54" y="T55"/>
                      </a:cxn>
                      <a:cxn ang="T126">
                        <a:pos x="T56" y="T57"/>
                      </a:cxn>
                      <a:cxn ang="T127">
                        <a:pos x="T58" y="T59"/>
                      </a:cxn>
                      <a:cxn ang="T128">
                        <a:pos x="T60" y="T61"/>
                      </a:cxn>
                      <a:cxn ang="T129">
                        <a:pos x="T62" y="T63"/>
                      </a:cxn>
                      <a:cxn ang="T130">
                        <a:pos x="T64" y="T65"/>
                      </a:cxn>
                      <a:cxn ang="T131">
                        <a:pos x="T66" y="T67"/>
                      </a:cxn>
                      <a:cxn ang="T132">
                        <a:pos x="T68" y="T69"/>
                      </a:cxn>
                      <a:cxn ang="T133">
                        <a:pos x="T70" y="T71"/>
                      </a:cxn>
                      <a:cxn ang="T134">
                        <a:pos x="T72" y="T73"/>
                      </a:cxn>
                      <a:cxn ang="T135">
                        <a:pos x="T74" y="T75"/>
                      </a:cxn>
                      <a:cxn ang="T136">
                        <a:pos x="T76" y="T77"/>
                      </a:cxn>
                      <a:cxn ang="T137">
                        <a:pos x="T78" y="T79"/>
                      </a:cxn>
                      <a:cxn ang="T138">
                        <a:pos x="T80" y="T81"/>
                      </a:cxn>
                      <a:cxn ang="T139">
                        <a:pos x="T82" y="T83"/>
                      </a:cxn>
                      <a:cxn ang="T140">
                        <a:pos x="T84" y="T85"/>
                      </a:cxn>
                      <a:cxn ang="T141">
                        <a:pos x="T86" y="T87"/>
                      </a:cxn>
                      <a:cxn ang="T142">
                        <a:pos x="T88" y="T89"/>
                      </a:cxn>
                      <a:cxn ang="T143">
                        <a:pos x="T90" y="T91"/>
                      </a:cxn>
                      <a:cxn ang="T144">
                        <a:pos x="T92" y="T93"/>
                      </a:cxn>
                      <a:cxn ang="T145">
                        <a:pos x="T94" y="T95"/>
                      </a:cxn>
                      <a:cxn ang="T146">
                        <a:pos x="T96" y="T97"/>
                      </a:cxn>
                    </a:cxnLst>
                    <a:rect l="0" t="0" r="r" b="b"/>
                    <a:pathLst>
                      <a:path w="115" h="206">
                        <a:moveTo>
                          <a:pt x="47" y="183"/>
                        </a:moveTo>
                        <a:lnTo>
                          <a:pt x="47" y="183"/>
                        </a:lnTo>
                        <a:lnTo>
                          <a:pt x="47" y="165"/>
                        </a:lnTo>
                        <a:lnTo>
                          <a:pt x="51" y="145"/>
                        </a:lnTo>
                        <a:lnTo>
                          <a:pt x="53" y="136"/>
                        </a:lnTo>
                        <a:lnTo>
                          <a:pt x="55" y="128"/>
                        </a:lnTo>
                        <a:lnTo>
                          <a:pt x="58" y="118"/>
                        </a:lnTo>
                        <a:lnTo>
                          <a:pt x="61" y="109"/>
                        </a:lnTo>
                        <a:lnTo>
                          <a:pt x="65" y="99"/>
                        </a:lnTo>
                        <a:lnTo>
                          <a:pt x="71" y="90"/>
                        </a:lnTo>
                        <a:lnTo>
                          <a:pt x="76" y="82"/>
                        </a:lnTo>
                        <a:lnTo>
                          <a:pt x="82" y="72"/>
                        </a:lnTo>
                        <a:lnTo>
                          <a:pt x="90" y="63"/>
                        </a:lnTo>
                        <a:lnTo>
                          <a:pt x="97" y="53"/>
                        </a:lnTo>
                        <a:lnTo>
                          <a:pt x="105" y="43"/>
                        </a:lnTo>
                        <a:lnTo>
                          <a:pt x="115" y="33"/>
                        </a:lnTo>
                        <a:lnTo>
                          <a:pt x="82" y="0"/>
                        </a:lnTo>
                        <a:lnTo>
                          <a:pt x="71" y="12"/>
                        </a:lnTo>
                        <a:lnTo>
                          <a:pt x="61" y="23"/>
                        </a:lnTo>
                        <a:lnTo>
                          <a:pt x="53" y="34"/>
                        </a:lnTo>
                        <a:lnTo>
                          <a:pt x="44" y="46"/>
                        </a:lnTo>
                        <a:lnTo>
                          <a:pt x="37" y="56"/>
                        </a:lnTo>
                        <a:lnTo>
                          <a:pt x="30" y="68"/>
                        </a:lnTo>
                        <a:lnTo>
                          <a:pt x="24" y="79"/>
                        </a:lnTo>
                        <a:lnTo>
                          <a:pt x="19" y="91"/>
                        </a:lnTo>
                        <a:lnTo>
                          <a:pt x="15" y="103"/>
                        </a:lnTo>
                        <a:lnTo>
                          <a:pt x="11" y="114"/>
                        </a:lnTo>
                        <a:lnTo>
                          <a:pt x="7" y="126"/>
                        </a:lnTo>
                        <a:lnTo>
                          <a:pt x="4" y="137"/>
                        </a:lnTo>
                        <a:lnTo>
                          <a:pt x="2" y="160"/>
                        </a:lnTo>
                        <a:lnTo>
                          <a:pt x="0" y="183"/>
                        </a:lnTo>
                        <a:lnTo>
                          <a:pt x="1" y="188"/>
                        </a:lnTo>
                        <a:lnTo>
                          <a:pt x="2" y="193"/>
                        </a:lnTo>
                        <a:lnTo>
                          <a:pt x="5" y="197"/>
                        </a:lnTo>
                        <a:lnTo>
                          <a:pt x="7" y="201"/>
                        </a:lnTo>
                        <a:lnTo>
                          <a:pt x="12" y="203"/>
                        </a:lnTo>
                        <a:lnTo>
                          <a:pt x="15" y="205"/>
                        </a:lnTo>
                        <a:lnTo>
                          <a:pt x="19" y="206"/>
                        </a:lnTo>
                        <a:lnTo>
                          <a:pt x="24" y="206"/>
                        </a:lnTo>
                        <a:lnTo>
                          <a:pt x="29" y="206"/>
                        </a:lnTo>
                        <a:lnTo>
                          <a:pt x="33" y="205"/>
                        </a:lnTo>
                        <a:lnTo>
                          <a:pt x="36" y="203"/>
                        </a:lnTo>
                        <a:lnTo>
                          <a:pt x="40" y="201"/>
                        </a:lnTo>
                        <a:lnTo>
                          <a:pt x="43" y="197"/>
                        </a:lnTo>
                        <a:lnTo>
                          <a:pt x="45" y="193"/>
                        </a:lnTo>
                        <a:lnTo>
                          <a:pt x="46" y="188"/>
                        </a:lnTo>
                        <a:lnTo>
                          <a:pt x="47" y="18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2" name="Freeform 720"/>
                  <p:cNvSpPr>
                    <a:spLocks noChangeAspect="1"/>
                  </p:cNvSpPr>
                  <p:nvPr/>
                </p:nvSpPr>
                <p:spPr bwMode="auto">
                  <a:xfrm>
                    <a:off x="2068" y="1417"/>
                    <a:ext cx="7" cy="93"/>
                  </a:xfrm>
                  <a:custGeom>
                    <a:avLst/>
                    <a:gdLst>
                      <a:gd name="T0" fmla="*/ 4 w 47"/>
                      <a:gd name="T1" fmla="*/ 93 h 315"/>
                      <a:gd name="T2" fmla="*/ 7 w 47"/>
                      <a:gd name="T3" fmla="*/ 86 h 315"/>
                      <a:gd name="T4" fmla="*/ 7 w 47"/>
                      <a:gd name="T5" fmla="*/ 0 h 315"/>
                      <a:gd name="T6" fmla="*/ 0 w 47"/>
                      <a:gd name="T7" fmla="*/ 0 h 315"/>
                      <a:gd name="T8" fmla="*/ 0 w 47"/>
                      <a:gd name="T9" fmla="*/ 86 h 315"/>
                      <a:gd name="T10" fmla="*/ 4 w 47"/>
                      <a:gd name="T11" fmla="*/ 93 h 315"/>
                      <a:gd name="T12" fmla="*/ 0 w 47"/>
                      <a:gd name="T13" fmla="*/ 86 h 315"/>
                      <a:gd name="T14" fmla="*/ 0 w 47"/>
                      <a:gd name="T15" fmla="*/ 88 h 315"/>
                      <a:gd name="T16" fmla="*/ 0 w 47"/>
                      <a:gd name="T17" fmla="*/ 89 h 315"/>
                      <a:gd name="T18" fmla="*/ 1 w 47"/>
                      <a:gd name="T19" fmla="*/ 90 h 315"/>
                      <a:gd name="T20" fmla="*/ 1 w 47"/>
                      <a:gd name="T21" fmla="*/ 91 h 315"/>
                      <a:gd name="T22" fmla="*/ 2 w 47"/>
                      <a:gd name="T23" fmla="*/ 92 h 315"/>
                      <a:gd name="T24" fmla="*/ 2 w 47"/>
                      <a:gd name="T25" fmla="*/ 92 h 315"/>
                      <a:gd name="T26" fmla="*/ 3 w 47"/>
                      <a:gd name="T27" fmla="*/ 93 h 315"/>
                      <a:gd name="T28" fmla="*/ 4 w 47"/>
                      <a:gd name="T29" fmla="*/ 93 h 315"/>
                      <a:gd name="T30" fmla="*/ 4 w 47"/>
                      <a:gd name="T31" fmla="*/ 93 h 315"/>
                      <a:gd name="T32" fmla="*/ 5 w 47"/>
                      <a:gd name="T33" fmla="*/ 92 h 315"/>
                      <a:gd name="T34" fmla="*/ 5 w 47"/>
                      <a:gd name="T35" fmla="*/ 92 h 315"/>
                      <a:gd name="T36" fmla="*/ 6 w 47"/>
                      <a:gd name="T37" fmla="*/ 91 h 315"/>
                      <a:gd name="T38" fmla="*/ 6 w 47"/>
                      <a:gd name="T39" fmla="*/ 90 h 315"/>
                      <a:gd name="T40" fmla="*/ 7 w 47"/>
                      <a:gd name="T41" fmla="*/ 89 h 315"/>
                      <a:gd name="T42" fmla="*/ 7 w 47"/>
                      <a:gd name="T43" fmla="*/ 88 h 315"/>
                      <a:gd name="T44" fmla="*/ 7 w 47"/>
                      <a:gd name="T45" fmla="*/ 86 h 315"/>
                      <a:gd name="T46" fmla="*/ 4 w 47"/>
                      <a:gd name="T47" fmla="*/ 93 h 31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315">
                        <a:moveTo>
                          <a:pt x="29" y="314"/>
                        </a:moveTo>
                        <a:lnTo>
                          <a:pt x="47" y="291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9" y="314"/>
                        </a:lnTo>
                        <a:lnTo>
                          <a:pt x="0" y="291"/>
                        </a:lnTo>
                        <a:lnTo>
                          <a:pt x="1" y="298"/>
                        </a:lnTo>
                        <a:lnTo>
                          <a:pt x="2" y="302"/>
                        </a:lnTo>
                        <a:lnTo>
                          <a:pt x="5" y="306"/>
                        </a:lnTo>
                        <a:lnTo>
                          <a:pt x="7" y="309"/>
                        </a:lnTo>
                        <a:lnTo>
                          <a:pt x="12" y="311"/>
                        </a:lnTo>
                        <a:lnTo>
                          <a:pt x="15" y="313"/>
                        </a:lnTo>
                        <a:lnTo>
                          <a:pt x="19" y="314"/>
                        </a:lnTo>
                        <a:lnTo>
                          <a:pt x="24" y="315"/>
                        </a:lnTo>
                        <a:lnTo>
                          <a:pt x="29" y="314"/>
                        </a:lnTo>
                        <a:lnTo>
                          <a:pt x="33" y="313"/>
                        </a:lnTo>
                        <a:lnTo>
                          <a:pt x="36" y="311"/>
                        </a:lnTo>
                        <a:lnTo>
                          <a:pt x="40" y="309"/>
                        </a:lnTo>
                        <a:lnTo>
                          <a:pt x="43" y="306"/>
                        </a:lnTo>
                        <a:lnTo>
                          <a:pt x="45" y="302"/>
                        </a:lnTo>
                        <a:lnTo>
                          <a:pt x="46" y="298"/>
                        </a:lnTo>
                        <a:lnTo>
                          <a:pt x="47" y="291"/>
                        </a:lnTo>
                        <a:lnTo>
                          <a:pt x="29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3" name="Freeform 721"/>
                  <p:cNvSpPr>
                    <a:spLocks noChangeAspect="1"/>
                  </p:cNvSpPr>
                  <p:nvPr/>
                </p:nvSpPr>
                <p:spPr bwMode="auto">
                  <a:xfrm>
                    <a:off x="2040" y="1496"/>
                    <a:ext cx="36" cy="21"/>
                  </a:xfrm>
                  <a:custGeom>
                    <a:avLst/>
                    <a:gdLst>
                      <a:gd name="T0" fmla="*/ 0 w 119"/>
                      <a:gd name="T1" fmla="*/ 14 h 66"/>
                      <a:gd name="T2" fmla="*/ 8 w 119"/>
                      <a:gd name="T3" fmla="*/ 21 h 66"/>
                      <a:gd name="T4" fmla="*/ 36 w 119"/>
                      <a:gd name="T5" fmla="*/ 14 h 66"/>
                      <a:gd name="T6" fmla="*/ 33 w 119"/>
                      <a:gd name="T7" fmla="*/ 0 h 66"/>
                      <a:gd name="T8" fmla="*/ 5 w 119"/>
                      <a:gd name="T9" fmla="*/ 7 h 66"/>
                      <a:gd name="T10" fmla="*/ 0 w 119"/>
                      <a:gd name="T11" fmla="*/ 14 h 66"/>
                      <a:gd name="T12" fmla="*/ 5 w 119"/>
                      <a:gd name="T13" fmla="*/ 7 h 66"/>
                      <a:gd name="T14" fmla="*/ 4 w 119"/>
                      <a:gd name="T15" fmla="*/ 7 h 66"/>
                      <a:gd name="T16" fmla="*/ 2 w 119"/>
                      <a:gd name="T17" fmla="*/ 8 h 66"/>
                      <a:gd name="T18" fmla="*/ 2 w 119"/>
                      <a:gd name="T19" fmla="*/ 9 h 66"/>
                      <a:gd name="T20" fmla="*/ 1 w 119"/>
                      <a:gd name="T21" fmla="*/ 10 h 66"/>
                      <a:gd name="T22" fmla="*/ 0 w 119"/>
                      <a:gd name="T23" fmla="*/ 11 h 66"/>
                      <a:gd name="T24" fmla="*/ 0 w 119"/>
                      <a:gd name="T25" fmla="*/ 13 h 66"/>
                      <a:gd name="T26" fmla="*/ 0 w 119"/>
                      <a:gd name="T27" fmla="*/ 14 h 66"/>
                      <a:gd name="T28" fmla="*/ 0 w 119"/>
                      <a:gd name="T29" fmla="*/ 16 h 66"/>
                      <a:gd name="T30" fmla="*/ 0 w 119"/>
                      <a:gd name="T31" fmla="*/ 17 h 66"/>
                      <a:gd name="T32" fmla="*/ 1 w 119"/>
                      <a:gd name="T33" fmla="*/ 18 h 66"/>
                      <a:gd name="T34" fmla="*/ 2 w 119"/>
                      <a:gd name="T35" fmla="*/ 19 h 66"/>
                      <a:gd name="T36" fmla="*/ 3 w 119"/>
                      <a:gd name="T37" fmla="*/ 20 h 66"/>
                      <a:gd name="T38" fmla="*/ 4 w 119"/>
                      <a:gd name="T39" fmla="*/ 21 h 66"/>
                      <a:gd name="T40" fmla="*/ 5 w 119"/>
                      <a:gd name="T41" fmla="*/ 21 h 66"/>
                      <a:gd name="T42" fmla="*/ 7 w 119"/>
                      <a:gd name="T43" fmla="*/ 21 h 66"/>
                      <a:gd name="T44" fmla="*/ 8 w 119"/>
                      <a:gd name="T45" fmla="*/ 21 h 66"/>
                      <a:gd name="T46" fmla="*/ 0 w 119"/>
                      <a:gd name="T47" fmla="*/ 14 h 6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119" h="66">
                        <a:moveTo>
                          <a:pt x="0" y="43"/>
                        </a:moveTo>
                        <a:lnTo>
                          <a:pt x="27" y="66"/>
                        </a:lnTo>
                        <a:lnTo>
                          <a:pt x="119" y="45"/>
                        </a:lnTo>
                        <a:lnTo>
                          <a:pt x="109" y="0"/>
                        </a:lnTo>
                        <a:lnTo>
                          <a:pt x="17" y="21"/>
                        </a:lnTo>
                        <a:lnTo>
                          <a:pt x="0" y="43"/>
                        </a:lnTo>
                        <a:lnTo>
                          <a:pt x="17" y="21"/>
                        </a:lnTo>
                        <a:lnTo>
                          <a:pt x="12" y="22"/>
                        </a:lnTo>
                        <a:lnTo>
                          <a:pt x="8" y="25"/>
                        </a:lnTo>
                        <a:lnTo>
                          <a:pt x="5" y="29"/>
                        </a:lnTo>
                        <a:lnTo>
                          <a:pt x="2" y="32"/>
                        </a:lnTo>
                        <a:lnTo>
                          <a:pt x="1" y="36"/>
                        </a:lnTo>
                        <a:lnTo>
                          <a:pt x="0" y="40"/>
                        </a:lnTo>
                        <a:lnTo>
                          <a:pt x="0" y="44"/>
                        </a:lnTo>
                        <a:lnTo>
                          <a:pt x="0" y="49"/>
                        </a:lnTo>
                        <a:lnTo>
                          <a:pt x="1" y="53"/>
                        </a:lnTo>
                        <a:lnTo>
                          <a:pt x="3" y="57"/>
                        </a:lnTo>
                        <a:lnTo>
                          <a:pt x="6" y="60"/>
                        </a:lnTo>
                        <a:lnTo>
                          <a:pt x="9" y="63"/>
                        </a:lnTo>
                        <a:lnTo>
                          <a:pt x="12" y="65"/>
                        </a:lnTo>
                        <a:lnTo>
                          <a:pt x="17" y="66"/>
                        </a:lnTo>
                        <a:lnTo>
                          <a:pt x="22" y="66"/>
                        </a:lnTo>
                        <a:lnTo>
                          <a:pt x="27" y="66"/>
                        </a:lnTo>
                        <a:lnTo>
                          <a:pt x="0" y="4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4" name="Freeform 722"/>
                  <p:cNvSpPr>
                    <a:spLocks noChangeAspect="1"/>
                  </p:cNvSpPr>
                  <p:nvPr/>
                </p:nvSpPr>
                <p:spPr bwMode="auto">
                  <a:xfrm>
                    <a:off x="2040" y="1511"/>
                    <a:ext cx="14" cy="36"/>
                  </a:xfrm>
                  <a:custGeom>
                    <a:avLst/>
                    <a:gdLst>
                      <a:gd name="T0" fmla="*/ 7 w 46"/>
                      <a:gd name="T1" fmla="*/ 36 h 112"/>
                      <a:gd name="T2" fmla="*/ 14 w 46"/>
                      <a:gd name="T3" fmla="*/ 29 h 112"/>
                      <a:gd name="T4" fmla="*/ 14 w 46"/>
                      <a:gd name="T5" fmla="*/ 0 h 112"/>
                      <a:gd name="T6" fmla="*/ 0 w 46"/>
                      <a:gd name="T7" fmla="*/ 0 h 112"/>
                      <a:gd name="T8" fmla="*/ 0 w 46"/>
                      <a:gd name="T9" fmla="*/ 29 h 112"/>
                      <a:gd name="T10" fmla="*/ 7 w 46"/>
                      <a:gd name="T11" fmla="*/ 36 h 112"/>
                      <a:gd name="T12" fmla="*/ 0 w 46"/>
                      <a:gd name="T13" fmla="*/ 29 h 112"/>
                      <a:gd name="T14" fmla="*/ 0 w 46"/>
                      <a:gd name="T15" fmla="*/ 30 h 112"/>
                      <a:gd name="T16" fmla="*/ 0 w 46"/>
                      <a:gd name="T17" fmla="*/ 32 h 112"/>
                      <a:gd name="T18" fmla="*/ 1 w 46"/>
                      <a:gd name="T19" fmla="*/ 33 h 112"/>
                      <a:gd name="T20" fmla="*/ 2 w 46"/>
                      <a:gd name="T21" fmla="*/ 34 h 112"/>
                      <a:gd name="T22" fmla="*/ 3 w 46"/>
                      <a:gd name="T23" fmla="*/ 35 h 112"/>
                      <a:gd name="T24" fmla="*/ 4 w 46"/>
                      <a:gd name="T25" fmla="*/ 36 h 112"/>
                      <a:gd name="T26" fmla="*/ 5 w 46"/>
                      <a:gd name="T27" fmla="*/ 36 h 112"/>
                      <a:gd name="T28" fmla="*/ 7 w 46"/>
                      <a:gd name="T29" fmla="*/ 36 h 112"/>
                      <a:gd name="T30" fmla="*/ 8 w 46"/>
                      <a:gd name="T31" fmla="*/ 36 h 112"/>
                      <a:gd name="T32" fmla="*/ 9 w 46"/>
                      <a:gd name="T33" fmla="*/ 36 h 112"/>
                      <a:gd name="T34" fmla="*/ 10 w 46"/>
                      <a:gd name="T35" fmla="*/ 35 h 112"/>
                      <a:gd name="T36" fmla="*/ 12 w 46"/>
                      <a:gd name="T37" fmla="*/ 34 h 112"/>
                      <a:gd name="T38" fmla="*/ 13 w 46"/>
                      <a:gd name="T39" fmla="*/ 33 h 112"/>
                      <a:gd name="T40" fmla="*/ 13 w 46"/>
                      <a:gd name="T41" fmla="*/ 32 h 112"/>
                      <a:gd name="T42" fmla="*/ 14 w 46"/>
                      <a:gd name="T43" fmla="*/ 30 h 112"/>
                      <a:gd name="T44" fmla="*/ 14 w 46"/>
                      <a:gd name="T45" fmla="*/ 29 h 112"/>
                      <a:gd name="T46" fmla="*/ 7 w 46"/>
                      <a:gd name="T47" fmla="*/ 36 h 112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12">
                        <a:moveTo>
                          <a:pt x="23" y="112"/>
                        </a:moveTo>
                        <a:lnTo>
                          <a:pt x="46" y="89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89"/>
                        </a:lnTo>
                        <a:lnTo>
                          <a:pt x="23" y="112"/>
                        </a:lnTo>
                        <a:lnTo>
                          <a:pt x="0" y="89"/>
                        </a:lnTo>
                        <a:lnTo>
                          <a:pt x="0" y="94"/>
                        </a:lnTo>
                        <a:lnTo>
                          <a:pt x="1" y="99"/>
                        </a:lnTo>
                        <a:lnTo>
                          <a:pt x="4" y="102"/>
                        </a:lnTo>
                        <a:lnTo>
                          <a:pt x="6" y="106"/>
                        </a:lnTo>
                        <a:lnTo>
                          <a:pt x="10" y="109"/>
                        </a:lnTo>
                        <a:lnTo>
                          <a:pt x="13" y="111"/>
                        </a:lnTo>
                        <a:lnTo>
                          <a:pt x="17" y="112"/>
                        </a:lnTo>
                        <a:lnTo>
                          <a:pt x="23" y="112"/>
                        </a:lnTo>
                        <a:lnTo>
                          <a:pt x="27" y="112"/>
                        </a:lnTo>
                        <a:lnTo>
                          <a:pt x="31" y="111"/>
                        </a:lnTo>
                        <a:lnTo>
                          <a:pt x="34" y="109"/>
                        </a:lnTo>
                        <a:lnTo>
                          <a:pt x="38" y="106"/>
                        </a:lnTo>
                        <a:lnTo>
                          <a:pt x="42" y="102"/>
                        </a:lnTo>
                        <a:lnTo>
                          <a:pt x="44" y="99"/>
                        </a:lnTo>
                        <a:lnTo>
                          <a:pt x="45" y="94"/>
                        </a:lnTo>
                        <a:lnTo>
                          <a:pt x="46" y="89"/>
                        </a:lnTo>
                        <a:lnTo>
                          <a:pt x="23" y="11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5" name="Freeform 723"/>
                  <p:cNvSpPr>
                    <a:spLocks noChangeAspect="1"/>
                  </p:cNvSpPr>
                  <p:nvPr/>
                </p:nvSpPr>
                <p:spPr bwMode="auto">
                  <a:xfrm>
                    <a:off x="2047" y="1532"/>
                    <a:ext cx="29" cy="14"/>
                  </a:xfrm>
                  <a:custGeom>
                    <a:avLst/>
                    <a:gdLst>
                      <a:gd name="T0" fmla="*/ 29 w 102"/>
                      <a:gd name="T1" fmla="*/ 7 h 46"/>
                      <a:gd name="T2" fmla="*/ 22 w 102"/>
                      <a:gd name="T3" fmla="*/ 0 h 46"/>
                      <a:gd name="T4" fmla="*/ 0 w 102"/>
                      <a:gd name="T5" fmla="*/ 0 h 46"/>
                      <a:gd name="T6" fmla="*/ 0 w 102"/>
                      <a:gd name="T7" fmla="*/ 14 h 46"/>
                      <a:gd name="T8" fmla="*/ 22 w 102"/>
                      <a:gd name="T9" fmla="*/ 14 h 46"/>
                      <a:gd name="T10" fmla="*/ 29 w 102"/>
                      <a:gd name="T11" fmla="*/ 7 h 46"/>
                      <a:gd name="T12" fmla="*/ 22 w 102"/>
                      <a:gd name="T13" fmla="*/ 14 h 46"/>
                      <a:gd name="T14" fmla="*/ 24 w 102"/>
                      <a:gd name="T15" fmla="*/ 14 h 46"/>
                      <a:gd name="T16" fmla="*/ 25 w 102"/>
                      <a:gd name="T17" fmla="*/ 13 h 46"/>
                      <a:gd name="T18" fmla="*/ 26 w 102"/>
                      <a:gd name="T19" fmla="*/ 13 h 46"/>
                      <a:gd name="T20" fmla="*/ 28 w 102"/>
                      <a:gd name="T21" fmla="*/ 12 h 46"/>
                      <a:gd name="T22" fmla="*/ 28 w 102"/>
                      <a:gd name="T23" fmla="*/ 11 h 46"/>
                      <a:gd name="T24" fmla="*/ 29 w 102"/>
                      <a:gd name="T25" fmla="*/ 9 h 46"/>
                      <a:gd name="T26" fmla="*/ 29 w 102"/>
                      <a:gd name="T27" fmla="*/ 8 h 46"/>
                      <a:gd name="T28" fmla="*/ 29 w 102"/>
                      <a:gd name="T29" fmla="*/ 7 h 46"/>
                      <a:gd name="T30" fmla="*/ 29 w 102"/>
                      <a:gd name="T31" fmla="*/ 6 h 46"/>
                      <a:gd name="T32" fmla="*/ 29 w 102"/>
                      <a:gd name="T33" fmla="*/ 4 h 46"/>
                      <a:gd name="T34" fmla="*/ 28 w 102"/>
                      <a:gd name="T35" fmla="*/ 3 h 46"/>
                      <a:gd name="T36" fmla="*/ 28 w 102"/>
                      <a:gd name="T37" fmla="*/ 2 h 46"/>
                      <a:gd name="T38" fmla="*/ 26 w 102"/>
                      <a:gd name="T39" fmla="*/ 1 h 46"/>
                      <a:gd name="T40" fmla="*/ 25 w 102"/>
                      <a:gd name="T41" fmla="*/ 1 h 46"/>
                      <a:gd name="T42" fmla="*/ 24 w 102"/>
                      <a:gd name="T43" fmla="*/ 0 h 46"/>
                      <a:gd name="T44" fmla="*/ 22 w 102"/>
                      <a:gd name="T45" fmla="*/ 0 h 46"/>
                      <a:gd name="T46" fmla="*/ 29 w 102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102" h="46">
                        <a:moveTo>
                          <a:pt x="102" y="23"/>
                        </a:moveTo>
                        <a:lnTo>
                          <a:pt x="79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79" y="46"/>
                        </a:lnTo>
                        <a:lnTo>
                          <a:pt x="102" y="23"/>
                        </a:lnTo>
                        <a:lnTo>
                          <a:pt x="79" y="46"/>
                        </a:lnTo>
                        <a:lnTo>
                          <a:pt x="84" y="45"/>
                        </a:lnTo>
                        <a:lnTo>
                          <a:pt x="89" y="44"/>
                        </a:lnTo>
                        <a:lnTo>
                          <a:pt x="92" y="42"/>
                        </a:lnTo>
                        <a:lnTo>
                          <a:pt x="97" y="39"/>
                        </a:lnTo>
                        <a:lnTo>
                          <a:pt x="99" y="35"/>
                        </a:lnTo>
                        <a:lnTo>
                          <a:pt x="101" y="31"/>
                        </a:lnTo>
                        <a:lnTo>
                          <a:pt x="102" y="27"/>
                        </a:lnTo>
                        <a:lnTo>
                          <a:pt x="102" y="23"/>
                        </a:lnTo>
                        <a:lnTo>
                          <a:pt x="102" y="19"/>
                        </a:lnTo>
                        <a:lnTo>
                          <a:pt x="101" y="14"/>
                        </a:lnTo>
                        <a:lnTo>
                          <a:pt x="99" y="10"/>
                        </a:lnTo>
                        <a:lnTo>
                          <a:pt x="97" y="7"/>
                        </a:lnTo>
                        <a:lnTo>
                          <a:pt x="92" y="4"/>
                        </a:lnTo>
                        <a:lnTo>
                          <a:pt x="89" y="2"/>
                        </a:lnTo>
                        <a:lnTo>
                          <a:pt x="84" y="0"/>
                        </a:lnTo>
                        <a:lnTo>
                          <a:pt x="79" y="0"/>
                        </a:lnTo>
                        <a:lnTo>
                          <a:pt x="102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6" name="Freeform 724"/>
                  <p:cNvSpPr>
                    <a:spLocks noChangeAspect="1"/>
                  </p:cNvSpPr>
                  <p:nvPr/>
                </p:nvSpPr>
                <p:spPr bwMode="auto">
                  <a:xfrm>
                    <a:off x="2061" y="1539"/>
                    <a:ext cx="14" cy="336"/>
                  </a:xfrm>
                  <a:custGeom>
                    <a:avLst/>
                    <a:gdLst>
                      <a:gd name="T0" fmla="*/ 7 w 46"/>
                      <a:gd name="T1" fmla="*/ 336 h 1116"/>
                      <a:gd name="T2" fmla="*/ 14 w 46"/>
                      <a:gd name="T3" fmla="*/ 329 h 1116"/>
                      <a:gd name="T4" fmla="*/ 14 w 46"/>
                      <a:gd name="T5" fmla="*/ 0 h 1116"/>
                      <a:gd name="T6" fmla="*/ 0 w 46"/>
                      <a:gd name="T7" fmla="*/ 0 h 1116"/>
                      <a:gd name="T8" fmla="*/ 0 w 46"/>
                      <a:gd name="T9" fmla="*/ 329 h 1116"/>
                      <a:gd name="T10" fmla="*/ 7 w 46"/>
                      <a:gd name="T11" fmla="*/ 336 h 1116"/>
                      <a:gd name="T12" fmla="*/ 0 w 46"/>
                      <a:gd name="T13" fmla="*/ 329 h 1116"/>
                      <a:gd name="T14" fmla="*/ 0 w 46"/>
                      <a:gd name="T15" fmla="*/ 331 h 1116"/>
                      <a:gd name="T16" fmla="*/ 1 w 46"/>
                      <a:gd name="T17" fmla="*/ 332 h 1116"/>
                      <a:gd name="T18" fmla="*/ 1 w 46"/>
                      <a:gd name="T19" fmla="*/ 333 h 1116"/>
                      <a:gd name="T20" fmla="*/ 2 w 46"/>
                      <a:gd name="T21" fmla="*/ 334 h 1116"/>
                      <a:gd name="T22" fmla="*/ 3 w 46"/>
                      <a:gd name="T23" fmla="*/ 335 h 1116"/>
                      <a:gd name="T24" fmla="*/ 4 w 46"/>
                      <a:gd name="T25" fmla="*/ 336 h 1116"/>
                      <a:gd name="T26" fmla="*/ 5 w 46"/>
                      <a:gd name="T27" fmla="*/ 336 h 1116"/>
                      <a:gd name="T28" fmla="*/ 7 w 46"/>
                      <a:gd name="T29" fmla="*/ 336 h 1116"/>
                      <a:gd name="T30" fmla="*/ 8 w 46"/>
                      <a:gd name="T31" fmla="*/ 336 h 1116"/>
                      <a:gd name="T32" fmla="*/ 9 w 46"/>
                      <a:gd name="T33" fmla="*/ 336 h 1116"/>
                      <a:gd name="T34" fmla="*/ 11 w 46"/>
                      <a:gd name="T35" fmla="*/ 335 h 1116"/>
                      <a:gd name="T36" fmla="*/ 12 w 46"/>
                      <a:gd name="T37" fmla="*/ 334 h 1116"/>
                      <a:gd name="T38" fmla="*/ 13 w 46"/>
                      <a:gd name="T39" fmla="*/ 333 h 1116"/>
                      <a:gd name="T40" fmla="*/ 13 w 46"/>
                      <a:gd name="T41" fmla="*/ 332 h 1116"/>
                      <a:gd name="T42" fmla="*/ 14 w 46"/>
                      <a:gd name="T43" fmla="*/ 331 h 1116"/>
                      <a:gd name="T44" fmla="*/ 14 w 46"/>
                      <a:gd name="T45" fmla="*/ 329 h 1116"/>
                      <a:gd name="T46" fmla="*/ 7 w 46"/>
                      <a:gd name="T47" fmla="*/ 336 h 111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116">
                        <a:moveTo>
                          <a:pt x="23" y="1116"/>
                        </a:moveTo>
                        <a:lnTo>
                          <a:pt x="46" y="1093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93"/>
                        </a:lnTo>
                        <a:lnTo>
                          <a:pt x="23" y="1116"/>
                        </a:lnTo>
                        <a:lnTo>
                          <a:pt x="0" y="1093"/>
                        </a:lnTo>
                        <a:lnTo>
                          <a:pt x="1" y="1099"/>
                        </a:lnTo>
                        <a:lnTo>
                          <a:pt x="2" y="1103"/>
                        </a:lnTo>
                        <a:lnTo>
                          <a:pt x="4" y="1107"/>
                        </a:lnTo>
                        <a:lnTo>
                          <a:pt x="7" y="1111"/>
                        </a:lnTo>
                        <a:lnTo>
                          <a:pt x="10" y="1113"/>
                        </a:lnTo>
                        <a:lnTo>
                          <a:pt x="14" y="1115"/>
                        </a:lnTo>
                        <a:lnTo>
                          <a:pt x="18" y="1116"/>
                        </a:lnTo>
                        <a:lnTo>
                          <a:pt x="23" y="1116"/>
                        </a:lnTo>
                        <a:lnTo>
                          <a:pt x="27" y="1116"/>
                        </a:lnTo>
                        <a:lnTo>
                          <a:pt x="31" y="1115"/>
                        </a:lnTo>
                        <a:lnTo>
                          <a:pt x="35" y="1113"/>
                        </a:lnTo>
                        <a:lnTo>
                          <a:pt x="38" y="1111"/>
                        </a:lnTo>
                        <a:lnTo>
                          <a:pt x="42" y="1107"/>
                        </a:lnTo>
                        <a:lnTo>
                          <a:pt x="44" y="1103"/>
                        </a:lnTo>
                        <a:lnTo>
                          <a:pt x="46" y="1099"/>
                        </a:lnTo>
                        <a:lnTo>
                          <a:pt x="46" y="1093"/>
                        </a:lnTo>
                        <a:lnTo>
                          <a:pt x="23" y="111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7" name="Freeform 725"/>
                  <p:cNvSpPr>
                    <a:spLocks noChangeAspect="1"/>
                  </p:cNvSpPr>
                  <p:nvPr/>
                </p:nvSpPr>
                <p:spPr bwMode="auto">
                  <a:xfrm>
                    <a:off x="2054" y="1861"/>
                    <a:ext cx="14" cy="14"/>
                  </a:xfrm>
                  <a:custGeom>
                    <a:avLst/>
                    <a:gdLst>
                      <a:gd name="T0" fmla="*/ 0 w 56"/>
                      <a:gd name="T1" fmla="*/ 7 h 47"/>
                      <a:gd name="T2" fmla="*/ 6 w 56"/>
                      <a:gd name="T3" fmla="*/ 14 h 47"/>
                      <a:gd name="T4" fmla="*/ 14 w 56"/>
                      <a:gd name="T5" fmla="*/ 14 h 47"/>
                      <a:gd name="T6" fmla="*/ 14 w 56"/>
                      <a:gd name="T7" fmla="*/ 0 h 47"/>
                      <a:gd name="T8" fmla="*/ 6 w 56"/>
                      <a:gd name="T9" fmla="*/ 0 h 47"/>
                      <a:gd name="T10" fmla="*/ 0 w 56"/>
                      <a:gd name="T11" fmla="*/ 7 h 47"/>
                      <a:gd name="T12" fmla="*/ 6 w 56"/>
                      <a:gd name="T13" fmla="*/ 0 h 47"/>
                      <a:gd name="T14" fmla="*/ 5 w 56"/>
                      <a:gd name="T15" fmla="*/ 1 h 47"/>
                      <a:gd name="T16" fmla="*/ 3 w 56"/>
                      <a:gd name="T17" fmla="*/ 1 h 47"/>
                      <a:gd name="T18" fmla="*/ 2 w 56"/>
                      <a:gd name="T19" fmla="*/ 1 h 47"/>
                      <a:gd name="T20" fmla="*/ 1 w 56"/>
                      <a:gd name="T21" fmla="*/ 2 h 47"/>
                      <a:gd name="T22" fmla="*/ 1 w 56"/>
                      <a:gd name="T23" fmla="*/ 4 h 47"/>
                      <a:gd name="T24" fmla="*/ 0 w 56"/>
                      <a:gd name="T25" fmla="*/ 4 h 47"/>
                      <a:gd name="T26" fmla="*/ 0 w 56"/>
                      <a:gd name="T27" fmla="*/ 6 h 47"/>
                      <a:gd name="T28" fmla="*/ 0 w 56"/>
                      <a:gd name="T29" fmla="*/ 7 h 47"/>
                      <a:gd name="T30" fmla="*/ 0 w 56"/>
                      <a:gd name="T31" fmla="*/ 9 h 47"/>
                      <a:gd name="T32" fmla="*/ 0 w 56"/>
                      <a:gd name="T33" fmla="*/ 10 h 47"/>
                      <a:gd name="T34" fmla="*/ 1 w 56"/>
                      <a:gd name="T35" fmla="*/ 11 h 47"/>
                      <a:gd name="T36" fmla="*/ 1 w 56"/>
                      <a:gd name="T37" fmla="*/ 12 h 47"/>
                      <a:gd name="T38" fmla="*/ 2 w 56"/>
                      <a:gd name="T39" fmla="*/ 13 h 47"/>
                      <a:gd name="T40" fmla="*/ 3 w 56"/>
                      <a:gd name="T41" fmla="*/ 14 h 47"/>
                      <a:gd name="T42" fmla="*/ 5 w 56"/>
                      <a:gd name="T43" fmla="*/ 14 h 47"/>
                      <a:gd name="T44" fmla="*/ 6 w 56"/>
                      <a:gd name="T45" fmla="*/ 14 h 47"/>
                      <a:gd name="T46" fmla="*/ 0 w 56"/>
                      <a:gd name="T47" fmla="*/ 7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56" h="47">
                        <a:moveTo>
                          <a:pt x="0" y="24"/>
                        </a:moveTo>
                        <a:lnTo>
                          <a:pt x="23" y="47"/>
                        </a:lnTo>
                        <a:lnTo>
                          <a:pt x="56" y="47"/>
                        </a:lnTo>
                        <a:lnTo>
                          <a:pt x="56" y="0"/>
                        </a:lnTo>
                        <a:lnTo>
                          <a:pt x="23" y="0"/>
                        </a:lnTo>
                        <a:lnTo>
                          <a:pt x="0" y="24"/>
                        </a:lnTo>
                        <a:lnTo>
                          <a:pt x="23" y="0"/>
                        </a:lnTo>
                        <a:lnTo>
                          <a:pt x="18" y="2"/>
                        </a:lnTo>
                        <a:lnTo>
                          <a:pt x="13" y="3"/>
                        </a:lnTo>
                        <a:lnTo>
                          <a:pt x="8" y="5"/>
                        </a:lnTo>
                        <a:lnTo>
                          <a:pt x="5" y="8"/>
                        </a:lnTo>
                        <a:lnTo>
                          <a:pt x="3" y="12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6"/>
                        </a:lnTo>
                        <a:lnTo>
                          <a:pt x="5" y="40"/>
                        </a:lnTo>
                        <a:lnTo>
                          <a:pt x="8" y="43"/>
                        </a:lnTo>
                        <a:lnTo>
                          <a:pt x="13" y="46"/>
                        </a:lnTo>
                        <a:lnTo>
                          <a:pt x="18" y="47"/>
                        </a:lnTo>
                        <a:lnTo>
                          <a:pt x="23" y="47"/>
                        </a:ln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8" name="Freeform 726"/>
                  <p:cNvSpPr>
                    <a:spLocks noChangeAspect="1"/>
                  </p:cNvSpPr>
                  <p:nvPr/>
                </p:nvSpPr>
                <p:spPr bwMode="auto">
                  <a:xfrm>
                    <a:off x="2054" y="1868"/>
                    <a:ext cx="14" cy="64"/>
                  </a:xfrm>
                  <a:custGeom>
                    <a:avLst/>
                    <a:gdLst>
                      <a:gd name="T0" fmla="*/ 7 w 46"/>
                      <a:gd name="T1" fmla="*/ 64 h 221"/>
                      <a:gd name="T2" fmla="*/ 14 w 46"/>
                      <a:gd name="T3" fmla="*/ 57 h 221"/>
                      <a:gd name="T4" fmla="*/ 14 w 46"/>
                      <a:gd name="T5" fmla="*/ 0 h 221"/>
                      <a:gd name="T6" fmla="*/ 0 w 46"/>
                      <a:gd name="T7" fmla="*/ 0 h 221"/>
                      <a:gd name="T8" fmla="*/ 0 w 46"/>
                      <a:gd name="T9" fmla="*/ 57 h 221"/>
                      <a:gd name="T10" fmla="*/ 7 w 46"/>
                      <a:gd name="T11" fmla="*/ 64 h 221"/>
                      <a:gd name="T12" fmla="*/ 0 w 46"/>
                      <a:gd name="T13" fmla="*/ 57 h 221"/>
                      <a:gd name="T14" fmla="*/ 0 w 46"/>
                      <a:gd name="T15" fmla="*/ 59 h 221"/>
                      <a:gd name="T16" fmla="*/ 1 w 46"/>
                      <a:gd name="T17" fmla="*/ 60 h 221"/>
                      <a:gd name="T18" fmla="*/ 1 w 46"/>
                      <a:gd name="T19" fmla="*/ 61 h 221"/>
                      <a:gd name="T20" fmla="*/ 2 w 46"/>
                      <a:gd name="T21" fmla="*/ 62 h 221"/>
                      <a:gd name="T22" fmla="*/ 3 w 46"/>
                      <a:gd name="T23" fmla="*/ 63 h 221"/>
                      <a:gd name="T24" fmla="*/ 5 w 46"/>
                      <a:gd name="T25" fmla="*/ 63 h 221"/>
                      <a:gd name="T26" fmla="*/ 6 w 46"/>
                      <a:gd name="T27" fmla="*/ 64 h 221"/>
                      <a:gd name="T28" fmla="*/ 7 w 46"/>
                      <a:gd name="T29" fmla="*/ 64 h 221"/>
                      <a:gd name="T30" fmla="*/ 8 w 46"/>
                      <a:gd name="T31" fmla="*/ 64 h 221"/>
                      <a:gd name="T32" fmla="*/ 9 w 46"/>
                      <a:gd name="T33" fmla="*/ 63 h 221"/>
                      <a:gd name="T34" fmla="*/ 11 w 46"/>
                      <a:gd name="T35" fmla="*/ 63 h 221"/>
                      <a:gd name="T36" fmla="*/ 12 w 46"/>
                      <a:gd name="T37" fmla="*/ 62 h 221"/>
                      <a:gd name="T38" fmla="*/ 13 w 46"/>
                      <a:gd name="T39" fmla="*/ 61 h 221"/>
                      <a:gd name="T40" fmla="*/ 13 w 46"/>
                      <a:gd name="T41" fmla="*/ 60 h 221"/>
                      <a:gd name="T42" fmla="*/ 14 w 46"/>
                      <a:gd name="T43" fmla="*/ 59 h 221"/>
                      <a:gd name="T44" fmla="*/ 14 w 46"/>
                      <a:gd name="T45" fmla="*/ 57 h 221"/>
                      <a:gd name="T46" fmla="*/ 7 w 46"/>
                      <a:gd name="T47" fmla="*/ 64 h 221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221">
                        <a:moveTo>
                          <a:pt x="23" y="221"/>
                        </a:moveTo>
                        <a:lnTo>
                          <a:pt x="46" y="197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97"/>
                        </a:lnTo>
                        <a:lnTo>
                          <a:pt x="23" y="221"/>
                        </a:lnTo>
                        <a:lnTo>
                          <a:pt x="0" y="197"/>
                        </a:lnTo>
                        <a:lnTo>
                          <a:pt x="0" y="203"/>
                        </a:lnTo>
                        <a:lnTo>
                          <a:pt x="2" y="207"/>
                        </a:lnTo>
                        <a:lnTo>
                          <a:pt x="4" y="211"/>
                        </a:lnTo>
                        <a:lnTo>
                          <a:pt x="7" y="214"/>
                        </a:lnTo>
                        <a:lnTo>
                          <a:pt x="10" y="217"/>
                        </a:lnTo>
                        <a:lnTo>
                          <a:pt x="15" y="219"/>
                        </a:lnTo>
                        <a:lnTo>
                          <a:pt x="19" y="220"/>
                        </a:lnTo>
                        <a:lnTo>
                          <a:pt x="23" y="221"/>
                        </a:lnTo>
                        <a:lnTo>
                          <a:pt x="27" y="220"/>
                        </a:lnTo>
                        <a:lnTo>
                          <a:pt x="31" y="219"/>
                        </a:lnTo>
                        <a:lnTo>
                          <a:pt x="36" y="217"/>
                        </a:lnTo>
                        <a:lnTo>
                          <a:pt x="39" y="214"/>
                        </a:lnTo>
                        <a:lnTo>
                          <a:pt x="42" y="211"/>
                        </a:lnTo>
                        <a:lnTo>
                          <a:pt x="44" y="207"/>
                        </a:lnTo>
                        <a:lnTo>
                          <a:pt x="45" y="203"/>
                        </a:lnTo>
                        <a:lnTo>
                          <a:pt x="46" y="197"/>
                        </a:lnTo>
                        <a:lnTo>
                          <a:pt x="23" y="2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9" name="Freeform 727"/>
                  <p:cNvSpPr>
                    <a:spLocks noChangeAspect="1"/>
                  </p:cNvSpPr>
                  <p:nvPr/>
                </p:nvSpPr>
                <p:spPr bwMode="auto">
                  <a:xfrm>
                    <a:off x="2061" y="1919"/>
                    <a:ext cx="14" cy="14"/>
                  </a:xfrm>
                  <a:custGeom>
                    <a:avLst/>
                    <a:gdLst>
                      <a:gd name="T0" fmla="*/ 14 w 44"/>
                      <a:gd name="T1" fmla="*/ 7 h 48"/>
                      <a:gd name="T2" fmla="*/ 7 w 44"/>
                      <a:gd name="T3" fmla="*/ 0 h 48"/>
                      <a:gd name="T4" fmla="*/ 0 w 44"/>
                      <a:gd name="T5" fmla="*/ 0 h 48"/>
                      <a:gd name="T6" fmla="*/ 0 w 44"/>
                      <a:gd name="T7" fmla="*/ 14 h 48"/>
                      <a:gd name="T8" fmla="*/ 7 w 44"/>
                      <a:gd name="T9" fmla="*/ 14 h 48"/>
                      <a:gd name="T10" fmla="*/ 14 w 44"/>
                      <a:gd name="T11" fmla="*/ 7 h 48"/>
                      <a:gd name="T12" fmla="*/ 7 w 44"/>
                      <a:gd name="T13" fmla="*/ 14 h 48"/>
                      <a:gd name="T14" fmla="*/ 8 w 44"/>
                      <a:gd name="T15" fmla="*/ 14 h 48"/>
                      <a:gd name="T16" fmla="*/ 10 w 44"/>
                      <a:gd name="T17" fmla="*/ 13 h 48"/>
                      <a:gd name="T18" fmla="*/ 11 w 44"/>
                      <a:gd name="T19" fmla="*/ 12 h 48"/>
                      <a:gd name="T20" fmla="*/ 12 w 44"/>
                      <a:gd name="T21" fmla="*/ 12 h 48"/>
                      <a:gd name="T22" fmla="*/ 13 w 44"/>
                      <a:gd name="T23" fmla="*/ 11 h 48"/>
                      <a:gd name="T24" fmla="*/ 13 w 44"/>
                      <a:gd name="T25" fmla="*/ 10 h 48"/>
                      <a:gd name="T26" fmla="*/ 14 w 44"/>
                      <a:gd name="T27" fmla="*/ 8 h 48"/>
                      <a:gd name="T28" fmla="*/ 14 w 44"/>
                      <a:gd name="T29" fmla="*/ 7 h 48"/>
                      <a:gd name="T30" fmla="*/ 14 w 44"/>
                      <a:gd name="T31" fmla="*/ 6 h 48"/>
                      <a:gd name="T32" fmla="*/ 13 w 44"/>
                      <a:gd name="T33" fmla="*/ 4 h 48"/>
                      <a:gd name="T34" fmla="*/ 13 w 44"/>
                      <a:gd name="T35" fmla="*/ 4 h 48"/>
                      <a:gd name="T36" fmla="*/ 12 w 44"/>
                      <a:gd name="T37" fmla="*/ 2 h 48"/>
                      <a:gd name="T38" fmla="*/ 11 w 44"/>
                      <a:gd name="T39" fmla="*/ 1 h 48"/>
                      <a:gd name="T40" fmla="*/ 10 w 44"/>
                      <a:gd name="T41" fmla="*/ 1 h 48"/>
                      <a:gd name="T42" fmla="*/ 8 w 44"/>
                      <a:gd name="T43" fmla="*/ 0 h 48"/>
                      <a:gd name="T44" fmla="*/ 7 w 44"/>
                      <a:gd name="T45" fmla="*/ 0 h 48"/>
                      <a:gd name="T46" fmla="*/ 14 w 44"/>
                      <a:gd name="T47" fmla="*/ 7 h 48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4" h="48">
                        <a:moveTo>
                          <a:pt x="44" y="24"/>
                        </a:moveTo>
                        <a:lnTo>
                          <a:pt x="21" y="0"/>
                        </a:lnTo>
                        <a:lnTo>
                          <a:pt x="0" y="0"/>
                        </a:lnTo>
                        <a:lnTo>
                          <a:pt x="0" y="48"/>
                        </a:lnTo>
                        <a:lnTo>
                          <a:pt x="21" y="48"/>
                        </a:lnTo>
                        <a:lnTo>
                          <a:pt x="44" y="24"/>
                        </a:lnTo>
                        <a:lnTo>
                          <a:pt x="21" y="48"/>
                        </a:lnTo>
                        <a:lnTo>
                          <a:pt x="26" y="47"/>
                        </a:lnTo>
                        <a:lnTo>
                          <a:pt x="31" y="46"/>
                        </a:lnTo>
                        <a:lnTo>
                          <a:pt x="35" y="42"/>
                        </a:lnTo>
                        <a:lnTo>
                          <a:pt x="38" y="40"/>
                        </a:lnTo>
                        <a:lnTo>
                          <a:pt x="41" y="36"/>
                        </a:lnTo>
                        <a:lnTo>
                          <a:pt x="42" y="33"/>
                        </a:lnTo>
                        <a:lnTo>
                          <a:pt x="43" y="29"/>
                        </a:lnTo>
                        <a:lnTo>
                          <a:pt x="44" y="24"/>
                        </a:lnTo>
                        <a:lnTo>
                          <a:pt x="43" y="19"/>
                        </a:lnTo>
                        <a:lnTo>
                          <a:pt x="42" y="15"/>
                        </a:lnTo>
                        <a:lnTo>
                          <a:pt x="41" y="12"/>
                        </a:lnTo>
                        <a:lnTo>
                          <a:pt x="38" y="8"/>
                        </a:lnTo>
                        <a:lnTo>
                          <a:pt x="35" y="5"/>
                        </a:lnTo>
                        <a:lnTo>
                          <a:pt x="31" y="2"/>
                        </a:lnTo>
                        <a:lnTo>
                          <a:pt x="26" y="1"/>
                        </a:lnTo>
                        <a:lnTo>
                          <a:pt x="21" y="0"/>
                        </a:lnTo>
                        <a:lnTo>
                          <a:pt x="44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0" name="Freeform 728"/>
                  <p:cNvSpPr>
                    <a:spLocks noChangeAspect="1"/>
                  </p:cNvSpPr>
                  <p:nvPr/>
                </p:nvSpPr>
                <p:spPr bwMode="auto">
                  <a:xfrm>
                    <a:off x="2054" y="1926"/>
                    <a:ext cx="21" cy="136"/>
                  </a:xfrm>
                  <a:custGeom>
                    <a:avLst/>
                    <a:gdLst>
                      <a:gd name="T0" fmla="*/ 19 w 46"/>
                      <a:gd name="T1" fmla="*/ 133 h 442"/>
                      <a:gd name="T2" fmla="*/ 21 w 46"/>
                      <a:gd name="T3" fmla="*/ 129 h 442"/>
                      <a:gd name="T4" fmla="*/ 21 w 46"/>
                      <a:gd name="T5" fmla="*/ 0 h 442"/>
                      <a:gd name="T6" fmla="*/ 0 w 46"/>
                      <a:gd name="T7" fmla="*/ 0 h 442"/>
                      <a:gd name="T8" fmla="*/ 0 w 46"/>
                      <a:gd name="T9" fmla="*/ 129 h 442"/>
                      <a:gd name="T10" fmla="*/ 19 w 46"/>
                      <a:gd name="T11" fmla="*/ 133 h 442"/>
                      <a:gd name="T12" fmla="*/ 0 w 46"/>
                      <a:gd name="T13" fmla="*/ 129 h 442"/>
                      <a:gd name="T14" fmla="*/ 0 w 46"/>
                      <a:gd name="T15" fmla="*/ 130 h 442"/>
                      <a:gd name="T16" fmla="*/ 0 w 46"/>
                      <a:gd name="T17" fmla="*/ 132 h 442"/>
                      <a:gd name="T18" fmla="*/ 2 w 46"/>
                      <a:gd name="T19" fmla="*/ 133 h 442"/>
                      <a:gd name="T20" fmla="*/ 3 w 46"/>
                      <a:gd name="T21" fmla="*/ 134 h 442"/>
                      <a:gd name="T22" fmla="*/ 5 w 46"/>
                      <a:gd name="T23" fmla="*/ 135 h 442"/>
                      <a:gd name="T24" fmla="*/ 6 w 46"/>
                      <a:gd name="T25" fmla="*/ 135 h 442"/>
                      <a:gd name="T26" fmla="*/ 8 w 46"/>
                      <a:gd name="T27" fmla="*/ 136 h 442"/>
                      <a:gd name="T28" fmla="*/ 11 w 46"/>
                      <a:gd name="T29" fmla="*/ 136 h 442"/>
                      <a:gd name="T30" fmla="*/ 12 w 46"/>
                      <a:gd name="T31" fmla="*/ 136 h 442"/>
                      <a:gd name="T32" fmla="*/ 15 w 46"/>
                      <a:gd name="T33" fmla="*/ 135 h 442"/>
                      <a:gd name="T34" fmla="*/ 16 w 46"/>
                      <a:gd name="T35" fmla="*/ 135 h 442"/>
                      <a:gd name="T36" fmla="*/ 18 w 46"/>
                      <a:gd name="T37" fmla="*/ 134 h 442"/>
                      <a:gd name="T38" fmla="*/ 19 w 46"/>
                      <a:gd name="T39" fmla="*/ 133 h 442"/>
                      <a:gd name="T40" fmla="*/ 20 w 46"/>
                      <a:gd name="T41" fmla="*/ 132 h 442"/>
                      <a:gd name="T42" fmla="*/ 21 w 46"/>
                      <a:gd name="T43" fmla="*/ 130 h 442"/>
                      <a:gd name="T44" fmla="*/ 21 w 46"/>
                      <a:gd name="T45" fmla="*/ 129 h 442"/>
                      <a:gd name="T46" fmla="*/ 19 w 46"/>
                      <a:gd name="T47" fmla="*/ 133 h 442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442">
                        <a:moveTo>
                          <a:pt x="41" y="431"/>
                        </a:moveTo>
                        <a:lnTo>
                          <a:pt x="46" y="418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418"/>
                        </a:lnTo>
                        <a:lnTo>
                          <a:pt x="41" y="431"/>
                        </a:lnTo>
                        <a:lnTo>
                          <a:pt x="0" y="418"/>
                        </a:lnTo>
                        <a:lnTo>
                          <a:pt x="0" y="424"/>
                        </a:lnTo>
                        <a:lnTo>
                          <a:pt x="1" y="428"/>
                        </a:lnTo>
                        <a:lnTo>
                          <a:pt x="4" y="432"/>
                        </a:lnTo>
                        <a:lnTo>
                          <a:pt x="6" y="435"/>
                        </a:lnTo>
                        <a:lnTo>
                          <a:pt x="10" y="438"/>
                        </a:lnTo>
                        <a:lnTo>
                          <a:pt x="14" y="440"/>
                        </a:lnTo>
                        <a:lnTo>
                          <a:pt x="18" y="441"/>
                        </a:lnTo>
                        <a:lnTo>
                          <a:pt x="23" y="442"/>
                        </a:lnTo>
                        <a:lnTo>
                          <a:pt x="27" y="441"/>
                        </a:lnTo>
                        <a:lnTo>
                          <a:pt x="32" y="440"/>
                        </a:lnTo>
                        <a:lnTo>
                          <a:pt x="35" y="438"/>
                        </a:lnTo>
                        <a:lnTo>
                          <a:pt x="39" y="435"/>
                        </a:lnTo>
                        <a:lnTo>
                          <a:pt x="42" y="432"/>
                        </a:lnTo>
                        <a:lnTo>
                          <a:pt x="44" y="428"/>
                        </a:lnTo>
                        <a:lnTo>
                          <a:pt x="45" y="424"/>
                        </a:lnTo>
                        <a:lnTo>
                          <a:pt x="46" y="418"/>
                        </a:lnTo>
                        <a:lnTo>
                          <a:pt x="41" y="43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1" name="Freeform 729"/>
                  <p:cNvSpPr>
                    <a:spLocks noChangeAspect="1"/>
                  </p:cNvSpPr>
                  <p:nvPr/>
                </p:nvSpPr>
                <p:spPr bwMode="auto">
                  <a:xfrm>
                    <a:off x="2047" y="2047"/>
                    <a:ext cx="21" cy="21"/>
                  </a:xfrm>
                  <a:custGeom>
                    <a:avLst/>
                    <a:gdLst>
                      <a:gd name="T0" fmla="*/ 0 w 70"/>
                      <a:gd name="T1" fmla="*/ 14 h 75"/>
                      <a:gd name="T2" fmla="*/ 13 w 70"/>
                      <a:gd name="T3" fmla="*/ 18 h 75"/>
                      <a:gd name="T4" fmla="*/ 21 w 70"/>
                      <a:gd name="T5" fmla="*/ 7 h 75"/>
                      <a:gd name="T6" fmla="*/ 10 w 70"/>
                      <a:gd name="T7" fmla="*/ 0 h 75"/>
                      <a:gd name="T8" fmla="*/ 2 w 70"/>
                      <a:gd name="T9" fmla="*/ 11 h 75"/>
                      <a:gd name="T10" fmla="*/ 0 w 70"/>
                      <a:gd name="T11" fmla="*/ 14 h 75"/>
                      <a:gd name="T12" fmla="*/ 2 w 70"/>
                      <a:gd name="T13" fmla="*/ 11 h 75"/>
                      <a:gd name="T14" fmla="*/ 1 w 70"/>
                      <a:gd name="T15" fmla="*/ 12 h 75"/>
                      <a:gd name="T16" fmla="*/ 0 w 70"/>
                      <a:gd name="T17" fmla="*/ 13 h 75"/>
                      <a:gd name="T18" fmla="*/ 0 w 70"/>
                      <a:gd name="T19" fmla="*/ 14 h 75"/>
                      <a:gd name="T20" fmla="*/ 0 w 70"/>
                      <a:gd name="T21" fmla="*/ 16 h 75"/>
                      <a:gd name="T22" fmla="*/ 1 w 70"/>
                      <a:gd name="T23" fmla="*/ 17 h 75"/>
                      <a:gd name="T24" fmla="*/ 2 w 70"/>
                      <a:gd name="T25" fmla="*/ 18 h 75"/>
                      <a:gd name="T26" fmla="*/ 2 w 70"/>
                      <a:gd name="T27" fmla="*/ 19 h 75"/>
                      <a:gd name="T28" fmla="*/ 3 w 70"/>
                      <a:gd name="T29" fmla="*/ 19 h 75"/>
                      <a:gd name="T30" fmla="*/ 4 w 70"/>
                      <a:gd name="T31" fmla="*/ 20 h 75"/>
                      <a:gd name="T32" fmla="*/ 5 w 70"/>
                      <a:gd name="T33" fmla="*/ 21 h 75"/>
                      <a:gd name="T34" fmla="*/ 7 w 70"/>
                      <a:gd name="T35" fmla="*/ 21 h 75"/>
                      <a:gd name="T36" fmla="*/ 8 w 70"/>
                      <a:gd name="T37" fmla="*/ 21 h 75"/>
                      <a:gd name="T38" fmla="*/ 9 w 70"/>
                      <a:gd name="T39" fmla="*/ 21 h 75"/>
                      <a:gd name="T40" fmla="*/ 11 w 70"/>
                      <a:gd name="T41" fmla="*/ 20 h 75"/>
                      <a:gd name="T42" fmla="*/ 12 w 70"/>
                      <a:gd name="T43" fmla="*/ 19 h 75"/>
                      <a:gd name="T44" fmla="*/ 13 w 70"/>
                      <a:gd name="T45" fmla="*/ 18 h 75"/>
                      <a:gd name="T46" fmla="*/ 0 w 70"/>
                      <a:gd name="T47" fmla="*/ 14 h 7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70" h="75">
                        <a:moveTo>
                          <a:pt x="0" y="51"/>
                        </a:moveTo>
                        <a:lnTo>
                          <a:pt x="43" y="65"/>
                        </a:lnTo>
                        <a:lnTo>
                          <a:pt x="70" y="26"/>
                        </a:lnTo>
                        <a:lnTo>
                          <a:pt x="33" y="0"/>
                        </a:lnTo>
                        <a:lnTo>
                          <a:pt x="5" y="38"/>
                        </a:lnTo>
                        <a:lnTo>
                          <a:pt x="0" y="51"/>
                        </a:lnTo>
                        <a:lnTo>
                          <a:pt x="5" y="38"/>
                        </a:lnTo>
                        <a:lnTo>
                          <a:pt x="3" y="42"/>
                        </a:lnTo>
                        <a:lnTo>
                          <a:pt x="0" y="47"/>
                        </a:lnTo>
                        <a:lnTo>
                          <a:pt x="0" y="51"/>
                        </a:lnTo>
                        <a:lnTo>
                          <a:pt x="0" y="56"/>
                        </a:lnTo>
                        <a:lnTo>
                          <a:pt x="3" y="60"/>
                        </a:lnTo>
                        <a:lnTo>
                          <a:pt x="5" y="64"/>
                        </a:lnTo>
                        <a:lnTo>
                          <a:pt x="7" y="67"/>
                        </a:lnTo>
                        <a:lnTo>
                          <a:pt x="10" y="69"/>
                        </a:lnTo>
                        <a:lnTo>
                          <a:pt x="14" y="73"/>
                        </a:lnTo>
                        <a:lnTo>
                          <a:pt x="18" y="74"/>
                        </a:lnTo>
                        <a:lnTo>
                          <a:pt x="23" y="75"/>
                        </a:lnTo>
                        <a:lnTo>
                          <a:pt x="27" y="75"/>
                        </a:lnTo>
                        <a:lnTo>
                          <a:pt x="31" y="74"/>
                        </a:lnTo>
                        <a:lnTo>
                          <a:pt x="35" y="71"/>
                        </a:lnTo>
                        <a:lnTo>
                          <a:pt x="39" y="68"/>
                        </a:lnTo>
                        <a:lnTo>
                          <a:pt x="43" y="65"/>
                        </a:lnTo>
                        <a:lnTo>
                          <a:pt x="0" y="5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2" name="Rectangle 73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047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43" name="Freeform 731"/>
                  <p:cNvSpPr>
                    <a:spLocks noChangeAspect="1"/>
                  </p:cNvSpPr>
                  <p:nvPr/>
                </p:nvSpPr>
                <p:spPr bwMode="auto">
                  <a:xfrm>
                    <a:off x="3269" y="1410"/>
                    <a:ext cx="14" cy="93"/>
                  </a:xfrm>
                  <a:custGeom>
                    <a:avLst/>
                    <a:gdLst>
                      <a:gd name="T0" fmla="*/ 14 w 47"/>
                      <a:gd name="T1" fmla="*/ 6 h 316"/>
                      <a:gd name="T2" fmla="*/ 0 w 47"/>
                      <a:gd name="T3" fmla="*/ 7 h 316"/>
                      <a:gd name="T4" fmla="*/ 0 w 47"/>
                      <a:gd name="T5" fmla="*/ 93 h 316"/>
                      <a:gd name="T6" fmla="*/ 14 w 47"/>
                      <a:gd name="T7" fmla="*/ 93 h 316"/>
                      <a:gd name="T8" fmla="*/ 14 w 47"/>
                      <a:gd name="T9" fmla="*/ 7 h 316"/>
                      <a:gd name="T10" fmla="*/ 14 w 47"/>
                      <a:gd name="T11" fmla="*/ 6 h 316"/>
                      <a:gd name="T12" fmla="*/ 14 w 47"/>
                      <a:gd name="T13" fmla="*/ 7 h 316"/>
                      <a:gd name="T14" fmla="*/ 14 w 47"/>
                      <a:gd name="T15" fmla="*/ 5 h 316"/>
                      <a:gd name="T16" fmla="*/ 13 w 47"/>
                      <a:gd name="T17" fmla="*/ 4 h 316"/>
                      <a:gd name="T18" fmla="*/ 13 w 47"/>
                      <a:gd name="T19" fmla="*/ 3 h 316"/>
                      <a:gd name="T20" fmla="*/ 12 w 47"/>
                      <a:gd name="T21" fmla="*/ 2 h 316"/>
                      <a:gd name="T22" fmla="*/ 11 w 47"/>
                      <a:gd name="T23" fmla="*/ 1 h 316"/>
                      <a:gd name="T24" fmla="*/ 10 w 47"/>
                      <a:gd name="T25" fmla="*/ 0 h 316"/>
                      <a:gd name="T26" fmla="*/ 9 w 47"/>
                      <a:gd name="T27" fmla="*/ 0 h 316"/>
                      <a:gd name="T28" fmla="*/ 7 w 47"/>
                      <a:gd name="T29" fmla="*/ 0 h 316"/>
                      <a:gd name="T30" fmla="*/ 6 w 47"/>
                      <a:gd name="T31" fmla="*/ 0 h 316"/>
                      <a:gd name="T32" fmla="*/ 4 w 47"/>
                      <a:gd name="T33" fmla="*/ 0 h 316"/>
                      <a:gd name="T34" fmla="*/ 4 w 47"/>
                      <a:gd name="T35" fmla="*/ 1 h 316"/>
                      <a:gd name="T36" fmla="*/ 2 w 47"/>
                      <a:gd name="T37" fmla="*/ 2 h 316"/>
                      <a:gd name="T38" fmla="*/ 1 w 47"/>
                      <a:gd name="T39" fmla="*/ 3 h 316"/>
                      <a:gd name="T40" fmla="*/ 1 w 47"/>
                      <a:gd name="T41" fmla="*/ 4 h 316"/>
                      <a:gd name="T42" fmla="*/ 0 w 47"/>
                      <a:gd name="T43" fmla="*/ 5 h 316"/>
                      <a:gd name="T44" fmla="*/ 0 w 47"/>
                      <a:gd name="T45" fmla="*/ 7 h 316"/>
                      <a:gd name="T46" fmla="*/ 14 w 47"/>
                      <a:gd name="T47" fmla="*/ 6 h 31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316">
                        <a:moveTo>
                          <a:pt x="47" y="21"/>
                        </a:moveTo>
                        <a:lnTo>
                          <a:pt x="0" y="24"/>
                        </a:lnTo>
                        <a:lnTo>
                          <a:pt x="0" y="316"/>
                        </a:lnTo>
                        <a:lnTo>
                          <a:pt x="47" y="316"/>
                        </a:lnTo>
                        <a:lnTo>
                          <a:pt x="47" y="24"/>
                        </a:lnTo>
                        <a:lnTo>
                          <a:pt x="47" y="21"/>
                        </a:lnTo>
                        <a:lnTo>
                          <a:pt x="47" y="24"/>
                        </a:lnTo>
                        <a:lnTo>
                          <a:pt x="47" y="17"/>
                        </a:lnTo>
                        <a:lnTo>
                          <a:pt x="45" y="13"/>
                        </a:lnTo>
                        <a:lnTo>
                          <a:pt x="42" y="9"/>
                        </a:lnTo>
                        <a:lnTo>
                          <a:pt x="40" y="6"/>
                        </a:lnTo>
                        <a:lnTo>
                          <a:pt x="36" y="4"/>
                        </a:lnTo>
                        <a:lnTo>
                          <a:pt x="33" y="1"/>
                        </a:lnTo>
                        <a:lnTo>
                          <a:pt x="29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12" y="4"/>
                        </a:lnTo>
                        <a:lnTo>
                          <a:pt x="8" y="6"/>
                        </a:lnTo>
                        <a:lnTo>
                          <a:pt x="4" y="9"/>
                        </a:lnTo>
                        <a:lnTo>
                          <a:pt x="2" y="13"/>
                        </a:lnTo>
                        <a:lnTo>
                          <a:pt x="1" y="17"/>
                        </a:lnTo>
                        <a:lnTo>
                          <a:pt x="0" y="24"/>
                        </a:lnTo>
                        <a:lnTo>
                          <a:pt x="47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4" name="Freeform 732"/>
                  <p:cNvSpPr>
                    <a:spLocks noChangeAspect="1"/>
                  </p:cNvSpPr>
                  <p:nvPr/>
                </p:nvSpPr>
                <p:spPr bwMode="auto">
                  <a:xfrm>
                    <a:off x="3247" y="1360"/>
                    <a:ext cx="36" cy="57"/>
                  </a:xfrm>
                  <a:custGeom>
                    <a:avLst/>
                    <a:gdLst>
                      <a:gd name="T0" fmla="*/ 12 w 123"/>
                      <a:gd name="T1" fmla="*/ 12 h 191"/>
                      <a:gd name="T2" fmla="*/ 3 w 123"/>
                      <a:gd name="T3" fmla="*/ 12 h 191"/>
                      <a:gd name="T4" fmla="*/ 5 w 123"/>
                      <a:gd name="T5" fmla="*/ 15 h 191"/>
                      <a:gd name="T6" fmla="*/ 8 w 123"/>
                      <a:gd name="T7" fmla="*/ 18 h 191"/>
                      <a:gd name="T8" fmla="*/ 10 w 123"/>
                      <a:gd name="T9" fmla="*/ 20 h 191"/>
                      <a:gd name="T10" fmla="*/ 12 w 123"/>
                      <a:gd name="T11" fmla="*/ 23 h 191"/>
                      <a:gd name="T12" fmla="*/ 14 w 123"/>
                      <a:gd name="T13" fmla="*/ 26 h 191"/>
                      <a:gd name="T14" fmla="*/ 16 w 123"/>
                      <a:gd name="T15" fmla="*/ 29 h 191"/>
                      <a:gd name="T16" fmla="*/ 17 w 123"/>
                      <a:gd name="T17" fmla="*/ 31 h 191"/>
                      <a:gd name="T18" fmla="*/ 18 w 123"/>
                      <a:gd name="T19" fmla="*/ 34 h 191"/>
                      <a:gd name="T20" fmla="*/ 19 w 123"/>
                      <a:gd name="T21" fmla="*/ 37 h 191"/>
                      <a:gd name="T22" fmla="*/ 20 w 123"/>
                      <a:gd name="T23" fmla="*/ 40 h 191"/>
                      <a:gd name="T24" fmla="*/ 21 w 123"/>
                      <a:gd name="T25" fmla="*/ 42 h 191"/>
                      <a:gd name="T26" fmla="*/ 21 w 123"/>
                      <a:gd name="T27" fmla="*/ 45 h 191"/>
                      <a:gd name="T28" fmla="*/ 22 w 123"/>
                      <a:gd name="T29" fmla="*/ 51 h 191"/>
                      <a:gd name="T30" fmla="*/ 22 w 123"/>
                      <a:gd name="T31" fmla="*/ 57 h 191"/>
                      <a:gd name="T32" fmla="*/ 36 w 123"/>
                      <a:gd name="T33" fmla="*/ 56 h 191"/>
                      <a:gd name="T34" fmla="*/ 35 w 123"/>
                      <a:gd name="T35" fmla="*/ 49 h 191"/>
                      <a:gd name="T36" fmla="*/ 35 w 123"/>
                      <a:gd name="T37" fmla="*/ 43 h 191"/>
                      <a:gd name="T38" fmla="*/ 34 w 123"/>
                      <a:gd name="T39" fmla="*/ 40 h 191"/>
                      <a:gd name="T40" fmla="*/ 33 w 123"/>
                      <a:gd name="T41" fmla="*/ 36 h 191"/>
                      <a:gd name="T42" fmla="*/ 32 w 123"/>
                      <a:gd name="T43" fmla="*/ 33 h 191"/>
                      <a:gd name="T44" fmla="*/ 31 w 123"/>
                      <a:gd name="T45" fmla="*/ 29 h 191"/>
                      <a:gd name="T46" fmla="*/ 29 w 123"/>
                      <a:gd name="T47" fmla="*/ 26 h 191"/>
                      <a:gd name="T48" fmla="*/ 28 w 123"/>
                      <a:gd name="T49" fmla="*/ 22 h 191"/>
                      <a:gd name="T50" fmla="*/ 26 w 123"/>
                      <a:gd name="T51" fmla="*/ 19 h 191"/>
                      <a:gd name="T52" fmla="*/ 23 w 123"/>
                      <a:gd name="T53" fmla="*/ 16 h 191"/>
                      <a:gd name="T54" fmla="*/ 21 w 123"/>
                      <a:gd name="T55" fmla="*/ 12 h 191"/>
                      <a:gd name="T56" fmla="*/ 18 w 123"/>
                      <a:gd name="T57" fmla="*/ 8 h 191"/>
                      <a:gd name="T58" fmla="*/ 15 w 123"/>
                      <a:gd name="T59" fmla="*/ 5 h 191"/>
                      <a:gd name="T60" fmla="*/ 11 w 123"/>
                      <a:gd name="T61" fmla="*/ 2 h 191"/>
                      <a:gd name="T62" fmla="*/ 2 w 123"/>
                      <a:gd name="T63" fmla="*/ 2 h 191"/>
                      <a:gd name="T64" fmla="*/ 11 w 123"/>
                      <a:gd name="T65" fmla="*/ 2 h 191"/>
                      <a:gd name="T66" fmla="*/ 10 w 123"/>
                      <a:gd name="T67" fmla="*/ 1 h 191"/>
                      <a:gd name="T68" fmla="*/ 9 w 123"/>
                      <a:gd name="T69" fmla="*/ 0 h 191"/>
                      <a:gd name="T70" fmla="*/ 8 w 123"/>
                      <a:gd name="T71" fmla="*/ 0 h 191"/>
                      <a:gd name="T72" fmla="*/ 6 w 123"/>
                      <a:gd name="T73" fmla="*/ 0 h 191"/>
                      <a:gd name="T74" fmla="*/ 5 w 123"/>
                      <a:gd name="T75" fmla="*/ 0 h 191"/>
                      <a:gd name="T76" fmla="*/ 4 w 123"/>
                      <a:gd name="T77" fmla="*/ 1 h 191"/>
                      <a:gd name="T78" fmla="*/ 3 w 123"/>
                      <a:gd name="T79" fmla="*/ 1 h 191"/>
                      <a:gd name="T80" fmla="*/ 2 w 123"/>
                      <a:gd name="T81" fmla="*/ 2 h 191"/>
                      <a:gd name="T82" fmla="*/ 1 w 123"/>
                      <a:gd name="T83" fmla="*/ 4 h 191"/>
                      <a:gd name="T84" fmla="*/ 0 w 123"/>
                      <a:gd name="T85" fmla="*/ 4 h 191"/>
                      <a:gd name="T86" fmla="*/ 0 w 123"/>
                      <a:gd name="T87" fmla="*/ 6 h 191"/>
                      <a:gd name="T88" fmla="*/ 0 w 123"/>
                      <a:gd name="T89" fmla="*/ 7 h 191"/>
                      <a:gd name="T90" fmla="*/ 0 w 123"/>
                      <a:gd name="T91" fmla="*/ 8 h 191"/>
                      <a:gd name="T92" fmla="*/ 1 w 123"/>
                      <a:gd name="T93" fmla="*/ 10 h 191"/>
                      <a:gd name="T94" fmla="*/ 1 w 123"/>
                      <a:gd name="T95" fmla="*/ 11 h 191"/>
                      <a:gd name="T96" fmla="*/ 3 w 123"/>
                      <a:gd name="T97" fmla="*/ 12 h 191"/>
                      <a:gd name="T98" fmla="*/ 12 w 123"/>
                      <a:gd name="T99" fmla="*/ 12 h 191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</a:gdLst>
                    <a:ahLst/>
                    <a:cxnLst>
                      <a:cxn ang="T100">
                        <a:pos x="T0" y="T1"/>
                      </a:cxn>
                      <a:cxn ang="T101">
                        <a:pos x="T2" y="T3"/>
                      </a:cxn>
                      <a:cxn ang="T102">
                        <a:pos x="T4" y="T5"/>
                      </a:cxn>
                      <a:cxn ang="T103">
                        <a:pos x="T6" y="T7"/>
                      </a:cxn>
                      <a:cxn ang="T104">
                        <a:pos x="T8" y="T9"/>
                      </a:cxn>
                      <a:cxn ang="T105">
                        <a:pos x="T10" y="T11"/>
                      </a:cxn>
                      <a:cxn ang="T106">
                        <a:pos x="T12" y="T13"/>
                      </a:cxn>
                      <a:cxn ang="T107">
                        <a:pos x="T14" y="T15"/>
                      </a:cxn>
                      <a:cxn ang="T108">
                        <a:pos x="T16" y="T17"/>
                      </a:cxn>
                      <a:cxn ang="T109">
                        <a:pos x="T18" y="T19"/>
                      </a:cxn>
                      <a:cxn ang="T110">
                        <a:pos x="T20" y="T21"/>
                      </a:cxn>
                      <a:cxn ang="T111">
                        <a:pos x="T22" y="T23"/>
                      </a:cxn>
                      <a:cxn ang="T112">
                        <a:pos x="T24" y="T25"/>
                      </a:cxn>
                      <a:cxn ang="T113">
                        <a:pos x="T26" y="T27"/>
                      </a:cxn>
                      <a:cxn ang="T114">
                        <a:pos x="T28" y="T29"/>
                      </a:cxn>
                      <a:cxn ang="T115">
                        <a:pos x="T30" y="T31"/>
                      </a:cxn>
                      <a:cxn ang="T116">
                        <a:pos x="T32" y="T33"/>
                      </a:cxn>
                      <a:cxn ang="T117">
                        <a:pos x="T34" y="T35"/>
                      </a:cxn>
                      <a:cxn ang="T118">
                        <a:pos x="T36" y="T37"/>
                      </a:cxn>
                      <a:cxn ang="T119">
                        <a:pos x="T38" y="T39"/>
                      </a:cxn>
                      <a:cxn ang="T120">
                        <a:pos x="T40" y="T41"/>
                      </a:cxn>
                      <a:cxn ang="T121">
                        <a:pos x="T42" y="T43"/>
                      </a:cxn>
                      <a:cxn ang="T122">
                        <a:pos x="T44" y="T45"/>
                      </a:cxn>
                      <a:cxn ang="T123">
                        <a:pos x="T46" y="T47"/>
                      </a:cxn>
                      <a:cxn ang="T124">
                        <a:pos x="T48" y="T49"/>
                      </a:cxn>
                      <a:cxn ang="T125">
                        <a:pos x="T50" y="T51"/>
                      </a:cxn>
                      <a:cxn ang="T126">
                        <a:pos x="T52" y="T53"/>
                      </a:cxn>
                      <a:cxn ang="T127">
                        <a:pos x="T54" y="T55"/>
                      </a:cxn>
                      <a:cxn ang="T128">
                        <a:pos x="T56" y="T57"/>
                      </a:cxn>
                      <a:cxn ang="T129">
                        <a:pos x="T58" y="T59"/>
                      </a:cxn>
                      <a:cxn ang="T130">
                        <a:pos x="T60" y="T61"/>
                      </a:cxn>
                      <a:cxn ang="T131">
                        <a:pos x="T62" y="T63"/>
                      </a:cxn>
                      <a:cxn ang="T132">
                        <a:pos x="T64" y="T65"/>
                      </a:cxn>
                      <a:cxn ang="T133">
                        <a:pos x="T66" y="T67"/>
                      </a:cxn>
                      <a:cxn ang="T134">
                        <a:pos x="T68" y="T69"/>
                      </a:cxn>
                      <a:cxn ang="T135">
                        <a:pos x="T70" y="T71"/>
                      </a:cxn>
                      <a:cxn ang="T136">
                        <a:pos x="T72" y="T73"/>
                      </a:cxn>
                      <a:cxn ang="T137">
                        <a:pos x="T74" y="T75"/>
                      </a:cxn>
                      <a:cxn ang="T138">
                        <a:pos x="T76" y="T77"/>
                      </a:cxn>
                      <a:cxn ang="T139">
                        <a:pos x="T78" y="T79"/>
                      </a:cxn>
                      <a:cxn ang="T140">
                        <a:pos x="T80" y="T81"/>
                      </a:cxn>
                      <a:cxn ang="T141">
                        <a:pos x="T82" y="T83"/>
                      </a:cxn>
                      <a:cxn ang="T142">
                        <a:pos x="T84" y="T85"/>
                      </a:cxn>
                      <a:cxn ang="T143">
                        <a:pos x="T86" y="T87"/>
                      </a:cxn>
                      <a:cxn ang="T144">
                        <a:pos x="T88" y="T89"/>
                      </a:cxn>
                      <a:cxn ang="T145">
                        <a:pos x="T90" y="T91"/>
                      </a:cxn>
                      <a:cxn ang="T146">
                        <a:pos x="T92" y="T93"/>
                      </a:cxn>
                      <a:cxn ang="T147">
                        <a:pos x="T94" y="T95"/>
                      </a:cxn>
                      <a:cxn ang="T148">
                        <a:pos x="T96" y="T97"/>
                      </a:cxn>
                      <a:cxn ang="T149">
                        <a:pos x="T98" y="T99"/>
                      </a:cxn>
                    </a:cxnLst>
                    <a:rect l="0" t="0" r="r" b="b"/>
                    <a:pathLst>
                      <a:path w="123" h="191">
                        <a:moveTo>
                          <a:pt x="40" y="40"/>
                        </a:moveTo>
                        <a:lnTo>
                          <a:pt x="9" y="41"/>
                        </a:lnTo>
                        <a:lnTo>
                          <a:pt x="18" y="51"/>
                        </a:lnTo>
                        <a:lnTo>
                          <a:pt x="28" y="59"/>
                        </a:lnTo>
                        <a:lnTo>
                          <a:pt x="35" y="68"/>
                        </a:lnTo>
                        <a:lnTo>
                          <a:pt x="42" y="78"/>
                        </a:lnTo>
                        <a:lnTo>
                          <a:pt x="49" y="87"/>
                        </a:lnTo>
                        <a:lnTo>
                          <a:pt x="54" y="97"/>
                        </a:lnTo>
                        <a:lnTo>
                          <a:pt x="58" y="105"/>
                        </a:lnTo>
                        <a:lnTo>
                          <a:pt x="62" y="115"/>
                        </a:lnTo>
                        <a:lnTo>
                          <a:pt x="66" y="123"/>
                        </a:lnTo>
                        <a:lnTo>
                          <a:pt x="68" y="133"/>
                        </a:lnTo>
                        <a:lnTo>
                          <a:pt x="71" y="142"/>
                        </a:lnTo>
                        <a:lnTo>
                          <a:pt x="72" y="152"/>
                        </a:lnTo>
                        <a:lnTo>
                          <a:pt x="75" y="171"/>
                        </a:lnTo>
                        <a:lnTo>
                          <a:pt x="76" y="191"/>
                        </a:lnTo>
                        <a:lnTo>
                          <a:pt x="123" y="187"/>
                        </a:lnTo>
                        <a:lnTo>
                          <a:pt x="121" y="165"/>
                        </a:lnTo>
                        <a:lnTo>
                          <a:pt x="118" y="144"/>
                        </a:lnTo>
                        <a:lnTo>
                          <a:pt x="116" y="133"/>
                        </a:lnTo>
                        <a:lnTo>
                          <a:pt x="113" y="121"/>
                        </a:lnTo>
                        <a:lnTo>
                          <a:pt x="110" y="110"/>
                        </a:lnTo>
                        <a:lnTo>
                          <a:pt x="106" y="98"/>
                        </a:lnTo>
                        <a:lnTo>
                          <a:pt x="100" y="86"/>
                        </a:lnTo>
                        <a:lnTo>
                          <a:pt x="95" y="75"/>
                        </a:lnTo>
                        <a:lnTo>
                          <a:pt x="88" y="63"/>
                        </a:lnTo>
                        <a:lnTo>
                          <a:pt x="80" y="52"/>
                        </a:lnTo>
                        <a:lnTo>
                          <a:pt x="72" y="40"/>
                        </a:lnTo>
                        <a:lnTo>
                          <a:pt x="61" y="28"/>
                        </a:lnTo>
                        <a:lnTo>
                          <a:pt x="51" y="17"/>
                        </a:lnTo>
                        <a:lnTo>
                          <a:pt x="39" y="6"/>
                        </a:lnTo>
                        <a:lnTo>
                          <a:pt x="8" y="6"/>
                        </a:lnTo>
                        <a:lnTo>
                          <a:pt x="39" y="6"/>
                        </a:lnTo>
                        <a:lnTo>
                          <a:pt x="35" y="3"/>
                        </a:lnTo>
                        <a:lnTo>
                          <a:pt x="30" y="1"/>
                        </a:lnTo>
                        <a:lnTo>
                          <a:pt x="26" y="0"/>
                        </a:lnTo>
                        <a:lnTo>
                          <a:pt x="21" y="0"/>
                        </a:lnTo>
                        <a:lnTo>
                          <a:pt x="17" y="1"/>
                        </a:lnTo>
                        <a:lnTo>
                          <a:pt x="13" y="2"/>
                        </a:lnTo>
                        <a:lnTo>
                          <a:pt x="10" y="5"/>
                        </a:lnTo>
                        <a:lnTo>
                          <a:pt x="7" y="7"/>
                        </a:lnTo>
                        <a:lnTo>
                          <a:pt x="4" y="12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8"/>
                        </a:lnTo>
                        <a:lnTo>
                          <a:pt x="2" y="33"/>
                        </a:lnTo>
                        <a:lnTo>
                          <a:pt x="5" y="37"/>
                        </a:lnTo>
                        <a:lnTo>
                          <a:pt x="9" y="41"/>
                        </a:lnTo>
                        <a:lnTo>
                          <a:pt x="40" y="4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5" name="Freeform 733"/>
                  <p:cNvSpPr>
                    <a:spLocks noChangeAspect="1"/>
                  </p:cNvSpPr>
                  <p:nvPr/>
                </p:nvSpPr>
                <p:spPr bwMode="auto">
                  <a:xfrm>
                    <a:off x="3226" y="1360"/>
                    <a:ext cx="36" cy="64"/>
                  </a:xfrm>
                  <a:custGeom>
                    <a:avLst/>
                    <a:gdLst>
                      <a:gd name="T0" fmla="*/ 15 w 113"/>
                      <a:gd name="T1" fmla="*/ 57 h 207"/>
                      <a:gd name="T2" fmla="*/ 15 w 113"/>
                      <a:gd name="T3" fmla="*/ 57 h 207"/>
                      <a:gd name="T4" fmla="*/ 15 w 113"/>
                      <a:gd name="T5" fmla="*/ 51 h 207"/>
                      <a:gd name="T6" fmla="*/ 16 w 113"/>
                      <a:gd name="T7" fmla="*/ 45 h 207"/>
                      <a:gd name="T8" fmla="*/ 16 w 113"/>
                      <a:gd name="T9" fmla="*/ 42 h 207"/>
                      <a:gd name="T10" fmla="*/ 17 w 113"/>
                      <a:gd name="T11" fmla="*/ 40 h 207"/>
                      <a:gd name="T12" fmla="*/ 18 w 113"/>
                      <a:gd name="T13" fmla="*/ 36 h 207"/>
                      <a:gd name="T14" fmla="*/ 19 w 113"/>
                      <a:gd name="T15" fmla="*/ 34 h 207"/>
                      <a:gd name="T16" fmla="*/ 21 w 113"/>
                      <a:gd name="T17" fmla="*/ 31 h 207"/>
                      <a:gd name="T18" fmla="*/ 22 w 113"/>
                      <a:gd name="T19" fmla="*/ 28 h 207"/>
                      <a:gd name="T20" fmla="*/ 24 w 113"/>
                      <a:gd name="T21" fmla="*/ 25 h 207"/>
                      <a:gd name="T22" fmla="*/ 26 w 113"/>
                      <a:gd name="T23" fmla="*/ 22 h 207"/>
                      <a:gd name="T24" fmla="*/ 28 w 113"/>
                      <a:gd name="T25" fmla="*/ 19 h 207"/>
                      <a:gd name="T26" fmla="*/ 30 w 113"/>
                      <a:gd name="T27" fmla="*/ 16 h 207"/>
                      <a:gd name="T28" fmla="*/ 33 w 113"/>
                      <a:gd name="T29" fmla="*/ 14 h 207"/>
                      <a:gd name="T30" fmla="*/ 36 w 113"/>
                      <a:gd name="T31" fmla="*/ 11 h 207"/>
                      <a:gd name="T32" fmla="*/ 26 w 113"/>
                      <a:gd name="T33" fmla="*/ 0 h 207"/>
                      <a:gd name="T34" fmla="*/ 22 w 113"/>
                      <a:gd name="T35" fmla="*/ 4 h 207"/>
                      <a:gd name="T36" fmla="*/ 19 w 113"/>
                      <a:gd name="T37" fmla="*/ 7 h 207"/>
                      <a:gd name="T38" fmla="*/ 16 w 113"/>
                      <a:gd name="T39" fmla="*/ 11 h 207"/>
                      <a:gd name="T40" fmla="*/ 14 w 113"/>
                      <a:gd name="T41" fmla="*/ 14 h 207"/>
                      <a:gd name="T42" fmla="*/ 11 w 113"/>
                      <a:gd name="T43" fmla="*/ 18 h 207"/>
                      <a:gd name="T44" fmla="*/ 9 w 113"/>
                      <a:gd name="T45" fmla="*/ 21 h 207"/>
                      <a:gd name="T46" fmla="*/ 7 w 113"/>
                      <a:gd name="T47" fmla="*/ 24 h 207"/>
                      <a:gd name="T48" fmla="*/ 6 w 113"/>
                      <a:gd name="T49" fmla="*/ 28 h 207"/>
                      <a:gd name="T50" fmla="*/ 4 w 113"/>
                      <a:gd name="T51" fmla="*/ 32 h 207"/>
                      <a:gd name="T52" fmla="*/ 3 w 113"/>
                      <a:gd name="T53" fmla="*/ 35 h 207"/>
                      <a:gd name="T54" fmla="*/ 2 w 113"/>
                      <a:gd name="T55" fmla="*/ 39 h 207"/>
                      <a:gd name="T56" fmla="*/ 1 w 113"/>
                      <a:gd name="T57" fmla="*/ 43 h 207"/>
                      <a:gd name="T58" fmla="*/ 0 w 113"/>
                      <a:gd name="T59" fmla="*/ 49 h 207"/>
                      <a:gd name="T60" fmla="*/ 0 w 113"/>
                      <a:gd name="T61" fmla="*/ 57 h 207"/>
                      <a:gd name="T62" fmla="*/ 0 w 113"/>
                      <a:gd name="T63" fmla="*/ 57 h 207"/>
                      <a:gd name="T64" fmla="*/ 0 w 113"/>
                      <a:gd name="T65" fmla="*/ 57 h 207"/>
                      <a:gd name="T66" fmla="*/ 0 w 113"/>
                      <a:gd name="T67" fmla="*/ 58 h 207"/>
                      <a:gd name="T68" fmla="*/ 1 w 113"/>
                      <a:gd name="T69" fmla="*/ 60 h 207"/>
                      <a:gd name="T70" fmla="*/ 1 w 113"/>
                      <a:gd name="T71" fmla="*/ 61 h 207"/>
                      <a:gd name="T72" fmla="*/ 2 w 113"/>
                      <a:gd name="T73" fmla="*/ 62 h 207"/>
                      <a:gd name="T74" fmla="*/ 3 w 113"/>
                      <a:gd name="T75" fmla="*/ 63 h 207"/>
                      <a:gd name="T76" fmla="*/ 4 w 113"/>
                      <a:gd name="T77" fmla="*/ 63 h 207"/>
                      <a:gd name="T78" fmla="*/ 6 w 113"/>
                      <a:gd name="T79" fmla="*/ 64 h 207"/>
                      <a:gd name="T80" fmla="*/ 7 w 113"/>
                      <a:gd name="T81" fmla="*/ 64 h 207"/>
                      <a:gd name="T82" fmla="*/ 9 w 113"/>
                      <a:gd name="T83" fmla="*/ 64 h 207"/>
                      <a:gd name="T84" fmla="*/ 10 w 113"/>
                      <a:gd name="T85" fmla="*/ 63 h 207"/>
                      <a:gd name="T86" fmla="*/ 11 w 113"/>
                      <a:gd name="T87" fmla="*/ 63 h 207"/>
                      <a:gd name="T88" fmla="*/ 12 w 113"/>
                      <a:gd name="T89" fmla="*/ 62 h 207"/>
                      <a:gd name="T90" fmla="*/ 13 w 113"/>
                      <a:gd name="T91" fmla="*/ 61 h 207"/>
                      <a:gd name="T92" fmla="*/ 14 w 113"/>
                      <a:gd name="T93" fmla="*/ 60 h 207"/>
                      <a:gd name="T94" fmla="*/ 14 w 113"/>
                      <a:gd name="T95" fmla="*/ 58 h 207"/>
                      <a:gd name="T96" fmla="*/ 15 w 113"/>
                      <a:gd name="T97" fmla="*/ 57 h 207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</a:gdLst>
                    <a:ahLst/>
                    <a:cxnLst>
                      <a:cxn ang="T98">
                        <a:pos x="T0" y="T1"/>
                      </a:cxn>
                      <a:cxn ang="T99">
                        <a:pos x="T2" y="T3"/>
                      </a:cxn>
                      <a:cxn ang="T100">
                        <a:pos x="T4" y="T5"/>
                      </a:cxn>
                      <a:cxn ang="T101">
                        <a:pos x="T6" y="T7"/>
                      </a:cxn>
                      <a:cxn ang="T102">
                        <a:pos x="T8" y="T9"/>
                      </a:cxn>
                      <a:cxn ang="T103">
                        <a:pos x="T10" y="T11"/>
                      </a:cxn>
                      <a:cxn ang="T104">
                        <a:pos x="T12" y="T13"/>
                      </a:cxn>
                      <a:cxn ang="T105">
                        <a:pos x="T14" y="T15"/>
                      </a:cxn>
                      <a:cxn ang="T106">
                        <a:pos x="T16" y="T17"/>
                      </a:cxn>
                      <a:cxn ang="T107">
                        <a:pos x="T18" y="T19"/>
                      </a:cxn>
                      <a:cxn ang="T108">
                        <a:pos x="T20" y="T21"/>
                      </a:cxn>
                      <a:cxn ang="T109">
                        <a:pos x="T22" y="T23"/>
                      </a:cxn>
                      <a:cxn ang="T110">
                        <a:pos x="T24" y="T25"/>
                      </a:cxn>
                      <a:cxn ang="T111">
                        <a:pos x="T26" y="T27"/>
                      </a:cxn>
                      <a:cxn ang="T112">
                        <a:pos x="T28" y="T29"/>
                      </a:cxn>
                      <a:cxn ang="T113">
                        <a:pos x="T30" y="T31"/>
                      </a:cxn>
                      <a:cxn ang="T114">
                        <a:pos x="T32" y="T33"/>
                      </a:cxn>
                      <a:cxn ang="T115">
                        <a:pos x="T34" y="T35"/>
                      </a:cxn>
                      <a:cxn ang="T116">
                        <a:pos x="T36" y="T37"/>
                      </a:cxn>
                      <a:cxn ang="T117">
                        <a:pos x="T38" y="T39"/>
                      </a:cxn>
                      <a:cxn ang="T118">
                        <a:pos x="T40" y="T41"/>
                      </a:cxn>
                      <a:cxn ang="T119">
                        <a:pos x="T42" y="T43"/>
                      </a:cxn>
                      <a:cxn ang="T120">
                        <a:pos x="T44" y="T45"/>
                      </a:cxn>
                      <a:cxn ang="T121">
                        <a:pos x="T46" y="T47"/>
                      </a:cxn>
                      <a:cxn ang="T122">
                        <a:pos x="T48" y="T49"/>
                      </a:cxn>
                      <a:cxn ang="T123">
                        <a:pos x="T50" y="T51"/>
                      </a:cxn>
                      <a:cxn ang="T124">
                        <a:pos x="T52" y="T53"/>
                      </a:cxn>
                      <a:cxn ang="T125">
                        <a:pos x="T54" y="T55"/>
                      </a:cxn>
                      <a:cxn ang="T126">
                        <a:pos x="T56" y="T57"/>
                      </a:cxn>
                      <a:cxn ang="T127">
                        <a:pos x="T58" y="T59"/>
                      </a:cxn>
                      <a:cxn ang="T128">
                        <a:pos x="T60" y="T61"/>
                      </a:cxn>
                      <a:cxn ang="T129">
                        <a:pos x="T62" y="T63"/>
                      </a:cxn>
                      <a:cxn ang="T130">
                        <a:pos x="T64" y="T65"/>
                      </a:cxn>
                      <a:cxn ang="T131">
                        <a:pos x="T66" y="T67"/>
                      </a:cxn>
                      <a:cxn ang="T132">
                        <a:pos x="T68" y="T69"/>
                      </a:cxn>
                      <a:cxn ang="T133">
                        <a:pos x="T70" y="T71"/>
                      </a:cxn>
                      <a:cxn ang="T134">
                        <a:pos x="T72" y="T73"/>
                      </a:cxn>
                      <a:cxn ang="T135">
                        <a:pos x="T74" y="T75"/>
                      </a:cxn>
                      <a:cxn ang="T136">
                        <a:pos x="T76" y="T77"/>
                      </a:cxn>
                      <a:cxn ang="T137">
                        <a:pos x="T78" y="T79"/>
                      </a:cxn>
                      <a:cxn ang="T138">
                        <a:pos x="T80" y="T81"/>
                      </a:cxn>
                      <a:cxn ang="T139">
                        <a:pos x="T82" y="T83"/>
                      </a:cxn>
                      <a:cxn ang="T140">
                        <a:pos x="T84" y="T85"/>
                      </a:cxn>
                      <a:cxn ang="T141">
                        <a:pos x="T86" y="T87"/>
                      </a:cxn>
                      <a:cxn ang="T142">
                        <a:pos x="T88" y="T89"/>
                      </a:cxn>
                      <a:cxn ang="T143">
                        <a:pos x="T90" y="T91"/>
                      </a:cxn>
                      <a:cxn ang="T144">
                        <a:pos x="T92" y="T93"/>
                      </a:cxn>
                      <a:cxn ang="T145">
                        <a:pos x="T94" y="T95"/>
                      </a:cxn>
                      <a:cxn ang="T146">
                        <a:pos x="T96" y="T97"/>
                      </a:cxn>
                    </a:cxnLst>
                    <a:rect l="0" t="0" r="r" b="b"/>
                    <a:pathLst>
                      <a:path w="113" h="207">
                        <a:moveTo>
                          <a:pt x="46" y="184"/>
                        </a:moveTo>
                        <a:lnTo>
                          <a:pt x="46" y="184"/>
                        </a:lnTo>
                        <a:lnTo>
                          <a:pt x="46" y="165"/>
                        </a:lnTo>
                        <a:lnTo>
                          <a:pt x="49" y="146"/>
                        </a:lnTo>
                        <a:lnTo>
                          <a:pt x="51" y="137"/>
                        </a:lnTo>
                        <a:lnTo>
                          <a:pt x="53" y="128"/>
                        </a:lnTo>
                        <a:lnTo>
                          <a:pt x="56" y="118"/>
                        </a:lnTo>
                        <a:lnTo>
                          <a:pt x="61" y="109"/>
                        </a:lnTo>
                        <a:lnTo>
                          <a:pt x="65" y="100"/>
                        </a:lnTo>
                        <a:lnTo>
                          <a:pt x="69" y="91"/>
                        </a:lnTo>
                        <a:lnTo>
                          <a:pt x="74" y="81"/>
                        </a:lnTo>
                        <a:lnTo>
                          <a:pt x="81" y="72"/>
                        </a:lnTo>
                        <a:lnTo>
                          <a:pt x="88" y="62"/>
                        </a:lnTo>
                        <a:lnTo>
                          <a:pt x="95" y="53"/>
                        </a:lnTo>
                        <a:lnTo>
                          <a:pt x="104" y="44"/>
                        </a:lnTo>
                        <a:lnTo>
                          <a:pt x="113" y="34"/>
                        </a:lnTo>
                        <a:lnTo>
                          <a:pt x="81" y="0"/>
                        </a:lnTo>
                        <a:lnTo>
                          <a:pt x="70" y="12"/>
                        </a:lnTo>
                        <a:lnTo>
                          <a:pt x="60" y="24"/>
                        </a:lnTo>
                        <a:lnTo>
                          <a:pt x="51" y="34"/>
                        </a:lnTo>
                        <a:lnTo>
                          <a:pt x="43" y="46"/>
                        </a:lnTo>
                        <a:lnTo>
                          <a:pt x="35" y="57"/>
                        </a:lnTo>
                        <a:lnTo>
                          <a:pt x="29" y="69"/>
                        </a:lnTo>
                        <a:lnTo>
                          <a:pt x="23" y="79"/>
                        </a:lnTo>
                        <a:lnTo>
                          <a:pt x="18" y="91"/>
                        </a:lnTo>
                        <a:lnTo>
                          <a:pt x="13" y="102"/>
                        </a:lnTo>
                        <a:lnTo>
                          <a:pt x="9" y="114"/>
                        </a:lnTo>
                        <a:lnTo>
                          <a:pt x="6" y="126"/>
                        </a:lnTo>
                        <a:lnTo>
                          <a:pt x="4" y="138"/>
                        </a:lnTo>
                        <a:lnTo>
                          <a:pt x="1" y="160"/>
                        </a:lnTo>
                        <a:lnTo>
                          <a:pt x="0" y="184"/>
                        </a:lnTo>
                        <a:lnTo>
                          <a:pt x="0" y="189"/>
                        </a:lnTo>
                        <a:lnTo>
                          <a:pt x="2" y="193"/>
                        </a:lnTo>
                        <a:lnTo>
                          <a:pt x="4" y="197"/>
                        </a:lnTo>
                        <a:lnTo>
                          <a:pt x="7" y="200"/>
                        </a:lnTo>
                        <a:lnTo>
                          <a:pt x="10" y="204"/>
                        </a:lnTo>
                        <a:lnTo>
                          <a:pt x="14" y="205"/>
                        </a:lnTo>
                        <a:lnTo>
                          <a:pt x="19" y="206"/>
                        </a:lnTo>
                        <a:lnTo>
                          <a:pt x="23" y="207"/>
                        </a:lnTo>
                        <a:lnTo>
                          <a:pt x="27" y="206"/>
                        </a:lnTo>
                        <a:lnTo>
                          <a:pt x="31" y="205"/>
                        </a:lnTo>
                        <a:lnTo>
                          <a:pt x="35" y="204"/>
                        </a:lnTo>
                        <a:lnTo>
                          <a:pt x="39" y="200"/>
                        </a:lnTo>
                        <a:lnTo>
                          <a:pt x="42" y="197"/>
                        </a:lnTo>
                        <a:lnTo>
                          <a:pt x="44" y="193"/>
                        </a:lnTo>
                        <a:lnTo>
                          <a:pt x="45" y="189"/>
                        </a:lnTo>
                        <a:lnTo>
                          <a:pt x="46" y="18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6" name="Freeform 734"/>
                  <p:cNvSpPr>
                    <a:spLocks noChangeAspect="1"/>
                  </p:cNvSpPr>
                  <p:nvPr/>
                </p:nvSpPr>
                <p:spPr bwMode="auto">
                  <a:xfrm>
                    <a:off x="3226" y="1417"/>
                    <a:ext cx="14" cy="93"/>
                  </a:xfrm>
                  <a:custGeom>
                    <a:avLst/>
                    <a:gdLst>
                      <a:gd name="T0" fmla="*/ 8 w 46"/>
                      <a:gd name="T1" fmla="*/ 93 h 316"/>
                      <a:gd name="T2" fmla="*/ 14 w 46"/>
                      <a:gd name="T3" fmla="*/ 86 h 316"/>
                      <a:gd name="T4" fmla="*/ 14 w 46"/>
                      <a:gd name="T5" fmla="*/ 0 h 316"/>
                      <a:gd name="T6" fmla="*/ 0 w 46"/>
                      <a:gd name="T7" fmla="*/ 0 h 316"/>
                      <a:gd name="T8" fmla="*/ 0 w 46"/>
                      <a:gd name="T9" fmla="*/ 86 h 316"/>
                      <a:gd name="T10" fmla="*/ 8 w 46"/>
                      <a:gd name="T11" fmla="*/ 93 h 316"/>
                      <a:gd name="T12" fmla="*/ 0 w 46"/>
                      <a:gd name="T13" fmla="*/ 86 h 316"/>
                      <a:gd name="T14" fmla="*/ 0 w 46"/>
                      <a:gd name="T15" fmla="*/ 88 h 316"/>
                      <a:gd name="T16" fmla="*/ 1 w 46"/>
                      <a:gd name="T17" fmla="*/ 89 h 316"/>
                      <a:gd name="T18" fmla="*/ 1 w 46"/>
                      <a:gd name="T19" fmla="*/ 90 h 316"/>
                      <a:gd name="T20" fmla="*/ 2 w 46"/>
                      <a:gd name="T21" fmla="*/ 91 h 316"/>
                      <a:gd name="T22" fmla="*/ 3 w 46"/>
                      <a:gd name="T23" fmla="*/ 92 h 316"/>
                      <a:gd name="T24" fmla="*/ 4 w 46"/>
                      <a:gd name="T25" fmla="*/ 92 h 316"/>
                      <a:gd name="T26" fmla="*/ 6 w 46"/>
                      <a:gd name="T27" fmla="*/ 93 h 316"/>
                      <a:gd name="T28" fmla="*/ 7 w 46"/>
                      <a:gd name="T29" fmla="*/ 93 h 316"/>
                      <a:gd name="T30" fmla="*/ 8 w 46"/>
                      <a:gd name="T31" fmla="*/ 93 h 316"/>
                      <a:gd name="T32" fmla="*/ 9 w 46"/>
                      <a:gd name="T33" fmla="*/ 92 h 316"/>
                      <a:gd name="T34" fmla="*/ 11 w 46"/>
                      <a:gd name="T35" fmla="*/ 92 h 316"/>
                      <a:gd name="T36" fmla="*/ 12 w 46"/>
                      <a:gd name="T37" fmla="*/ 91 h 316"/>
                      <a:gd name="T38" fmla="*/ 13 w 46"/>
                      <a:gd name="T39" fmla="*/ 90 h 316"/>
                      <a:gd name="T40" fmla="*/ 13 w 46"/>
                      <a:gd name="T41" fmla="*/ 89 h 316"/>
                      <a:gd name="T42" fmla="*/ 14 w 46"/>
                      <a:gd name="T43" fmla="*/ 88 h 316"/>
                      <a:gd name="T44" fmla="*/ 14 w 46"/>
                      <a:gd name="T45" fmla="*/ 86 h 316"/>
                      <a:gd name="T46" fmla="*/ 8 w 46"/>
                      <a:gd name="T47" fmla="*/ 93 h 31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316">
                        <a:moveTo>
                          <a:pt x="27" y="315"/>
                        </a:moveTo>
                        <a:lnTo>
                          <a:pt x="46" y="292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292"/>
                        </a:lnTo>
                        <a:lnTo>
                          <a:pt x="27" y="315"/>
                        </a:lnTo>
                        <a:lnTo>
                          <a:pt x="0" y="292"/>
                        </a:lnTo>
                        <a:lnTo>
                          <a:pt x="0" y="299"/>
                        </a:lnTo>
                        <a:lnTo>
                          <a:pt x="2" y="303"/>
                        </a:lnTo>
                        <a:lnTo>
                          <a:pt x="4" y="307"/>
                        </a:lnTo>
                        <a:lnTo>
                          <a:pt x="7" y="310"/>
                        </a:lnTo>
                        <a:lnTo>
                          <a:pt x="10" y="312"/>
                        </a:lnTo>
                        <a:lnTo>
                          <a:pt x="14" y="314"/>
                        </a:lnTo>
                        <a:lnTo>
                          <a:pt x="19" y="315"/>
                        </a:lnTo>
                        <a:lnTo>
                          <a:pt x="23" y="316"/>
                        </a:lnTo>
                        <a:lnTo>
                          <a:pt x="27" y="315"/>
                        </a:lnTo>
                        <a:lnTo>
                          <a:pt x="31" y="314"/>
                        </a:lnTo>
                        <a:lnTo>
                          <a:pt x="35" y="312"/>
                        </a:lnTo>
                        <a:lnTo>
                          <a:pt x="39" y="310"/>
                        </a:lnTo>
                        <a:lnTo>
                          <a:pt x="42" y="307"/>
                        </a:lnTo>
                        <a:lnTo>
                          <a:pt x="44" y="303"/>
                        </a:lnTo>
                        <a:lnTo>
                          <a:pt x="45" y="299"/>
                        </a:lnTo>
                        <a:lnTo>
                          <a:pt x="46" y="292"/>
                        </a:lnTo>
                        <a:lnTo>
                          <a:pt x="27" y="31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7" name="Freeform 735"/>
                  <p:cNvSpPr>
                    <a:spLocks noChangeAspect="1"/>
                  </p:cNvSpPr>
                  <p:nvPr/>
                </p:nvSpPr>
                <p:spPr bwMode="auto">
                  <a:xfrm>
                    <a:off x="3197" y="1496"/>
                    <a:ext cx="36" cy="21"/>
                  </a:xfrm>
                  <a:custGeom>
                    <a:avLst/>
                    <a:gdLst>
                      <a:gd name="T0" fmla="*/ 0 w 119"/>
                      <a:gd name="T1" fmla="*/ 14 h 65"/>
                      <a:gd name="T2" fmla="*/ 8 w 119"/>
                      <a:gd name="T3" fmla="*/ 21 h 65"/>
                      <a:gd name="T4" fmla="*/ 36 w 119"/>
                      <a:gd name="T5" fmla="*/ 15 h 65"/>
                      <a:gd name="T6" fmla="*/ 33 w 119"/>
                      <a:gd name="T7" fmla="*/ 0 h 65"/>
                      <a:gd name="T8" fmla="*/ 5 w 119"/>
                      <a:gd name="T9" fmla="*/ 6 h 65"/>
                      <a:gd name="T10" fmla="*/ 0 w 119"/>
                      <a:gd name="T11" fmla="*/ 14 h 65"/>
                      <a:gd name="T12" fmla="*/ 5 w 119"/>
                      <a:gd name="T13" fmla="*/ 6 h 65"/>
                      <a:gd name="T14" fmla="*/ 4 w 119"/>
                      <a:gd name="T15" fmla="*/ 7 h 65"/>
                      <a:gd name="T16" fmla="*/ 2 w 119"/>
                      <a:gd name="T17" fmla="*/ 7 h 65"/>
                      <a:gd name="T18" fmla="*/ 2 w 119"/>
                      <a:gd name="T19" fmla="*/ 8 h 65"/>
                      <a:gd name="T20" fmla="*/ 1 w 119"/>
                      <a:gd name="T21" fmla="*/ 10 h 65"/>
                      <a:gd name="T22" fmla="*/ 0 w 119"/>
                      <a:gd name="T23" fmla="*/ 11 h 65"/>
                      <a:gd name="T24" fmla="*/ 0 w 119"/>
                      <a:gd name="T25" fmla="*/ 12 h 65"/>
                      <a:gd name="T26" fmla="*/ 0 w 119"/>
                      <a:gd name="T27" fmla="*/ 14 h 65"/>
                      <a:gd name="T28" fmla="*/ 0 w 119"/>
                      <a:gd name="T29" fmla="*/ 15 h 65"/>
                      <a:gd name="T30" fmla="*/ 0 w 119"/>
                      <a:gd name="T31" fmla="*/ 16 h 65"/>
                      <a:gd name="T32" fmla="*/ 1 w 119"/>
                      <a:gd name="T33" fmla="*/ 18 h 65"/>
                      <a:gd name="T34" fmla="*/ 2 w 119"/>
                      <a:gd name="T35" fmla="*/ 19 h 65"/>
                      <a:gd name="T36" fmla="*/ 3 w 119"/>
                      <a:gd name="T37" fmla="*/ 20 h 65"/>
                      <a:gd name="T38" fmla="*/ 4 w 119"/>
                      <a:gd name="T39" fmla="*/ 20 h 65"/>
                      <a:gd name="T40" fmla="*/ 5 w 119"/>
                      <a:gd name="T41" fmla="*/ 21 h 65"/>
                      <a:gd name="T42" fmla="*/ 7 w 119"/>
                      <a:gd name="T43" fmla="*/ 21 h 65"/>
                      <a:gd name="T44" fmla="*/ 8 w 119"/>
                      <a:gd name="T45" fmla="*/ 21 h 65"/>
                      <a:gd name="T46" fmla="*/ 0 w 119"/>
                      <a:gd name="T47" fmla="*/ 14 h 6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119" h="65">
                        <a:moveTo>
                          <a:pt x="0" y="42"/>
                        </a:moveTo>
                        <a:lnTo>
                          <a:pt x="27" y="64"/>
                        </a:lnTo>
                        <a:lnTo>
                          <a:pt x="119" y="45"/>
                        </a:lnTo>
                        <a:lnTo>
                          <a:pt x="110" y="0"/>
                        </a:lnTo>
                        <a:lnTo>
                          <a:pt x="18" y="19"/>
                        </a:lnTo>
                        <a:lnTo>
                          <a:pt x="0" y="42"/>
                        </a:lnTo>
                        <a:lnTo>
                          <a:pt x="18" y="19"/>
                        </a:lnTo>
                        <a:lnTo>
                          <a:pt x="13" y="21"/>
                        </a:lnTo>
                        <a:lnTo>
                          <a:pt x="8" y="23"/>
                        </a:lnTo>
                        <a:lnTo>
                          <a:pt x="5" y="26"/>
                        </a:lnTo>
                        <a:lnTo>
                          <a:pt x="2" y="30"/>
                        </a:lnTo>
                        <a:lnTo>
                          <a:pt x="1" y="34"/>
                        </a:lnTo>
                        <a:lnTo>
                          <a:pt x="0" y="38"/>
                        </a:lnTo>
                        <a:lnTo>
                          <a:pt x="0" y="42"/>
                        </a:lnTo>
                        <a:lnTo>
                          <a:pt x="0" y="46"/>
                        </a:lnTo>
                        <a:lnTo>
                          <a:pt x="1" y="51"/>
                        </a:lnTo>
                        <a:lnTo>
                          <a:pt x="3" y="55"/>
                        </a:lnTo>
                        <a:lnTo>
                          <a:pt x="6" y="58"/>
                        </a:lnTo>
                        <a:lnTo>
                          <a:pt x="9" y="61"/>
                        </a:lnTo>
                        <a:lnTo>
                          <a:pt x="13" y="63"/>
                        </a:lnTo>
                        <a:lnTo>
                          <a:pt x="17" y="64"/>
                        </a:lnTo>
                        <a:lnTo>
                          <a:pt x="22" y="65"/>
                        </a:lnTo>
                        <a:lnTo>
                          <a:pt x="27" y="64"/>
                        </a:lnTo>
                        <a:lnTo>
                          <a:pt x="0" y="4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8" name="Freeform 736"/>
                  <p:cNvSpPr>
                    <a:spLocks noChangeAspect="1"/>
                  </p:cNvSpPr>
                  <p:nvPr/>
                </p:nvSpPr>
                <p:spPr bwMode="auto">
                  <a:xfrm>
                    <a:off x="3197" y="1511"/>
                    <a:ext cx="14" cy="36"/>
                  </a:xfrm>
                  <a:custGeom>
                    <a:avLst/>
                    <a:gdLst>
                      <a:gd name="T0" fmla="*/ 7 w 46"/>
                      <a:gd name="T1" fmla="*/ 36 h 113"/>
                      <a:gd name="T2" fmla="*/ 14 w 46"/>
                      <a:gd name="T3" fmla="*/ 29 h 113"/>
                      <a:gd name="T4" fmla="*/ 14 w 46"/>
                      <a:gd name="T5" fmla="*/ 0 h 113"/>
                      <a:gd name="T6" fmla="*/ 0 w 46"/>
                      <a:gd name="T7" fmla="*/ 0 h 113"/>
                      <a:gd name="T8" fmla="*/ 0 w 46"/>
                      <a:gd name="T9" fmla="*/ 29 h 113"/>
                      <a:gd name="T10" fmla="*/ 7 w 46"/>
                      <a:gd name="T11" fmla="*/ 36 h 113"/>
                      <a:gd name="T12" fmla="*/ 0 w 46"/>
                      <a:gd name="T13" fmla="*/ 29 h 113"/>
                      <a:gd name="T14" fmla="*/ 0 w 46"/>
                      <a:gd name="T15" fmla="*/ 30 h 113"/>
                      <a:gd name="T16" fmla="*/ 1 w 46"/>
                      <a:gd name="T17" fmla="*/ 32 h 113"/>
                      <a:gd name="T18" fmla="*/ 1 w 46"/>
                      <a:gd name="T19" fmla="*/ 33 h 113"/>
                      <a:gd name="T20" fmla="*/ 2 w 46"/>
                      <a:gd name="T21" fmla="*/ 34 h 113"/>
                      <a:gd name="T22" fmla="*/ 3 w 46"/>
                      <a:gd name="T23" fmla="*/ 35 h 113"/>
                      <a:gd name="T24" fmla="*/ 5 w 46"/>
                      <a:gd name="T25" fmla="*/ 36 h 113"/>
                      <a:gd name="T26" fmla="*/ 6 w 46"/>
                      <a:gd name="T27" fmla="*/ 36 h 113"/>
                      <a:gd name="T28" fmla="*/ 7 w 46"/>
                      <a:gd name="T29" fmla="*/ 36 h 113"/>
                      <a:gd name="T30" fmla="*/ 8 w 46"/>
                      <a:gd name="T31" fmla="*/ 36 h 113"/>
                      <a:gd name="T32" fmla="*/ 10 w 46"/>
                      <a:gd name="T33" fmla="*/ 36 h 113"/>
                      <a:gd name="T34" fmla="*/ 11 w 46"/>
                      <a:gd name="T35" fmla="*/ 35 h 113"/>
                      <a:gd name="T36" fmla="*/ 12 w 46"/>
                      <a:gd name="T37" fmla="*/ 34 h 113"/>
                      <a:gd name="T38" fmla="*/ 13 w 46"/>
                      <a:gd name="T39" fmla="*/ 33 h 113"/>
                      <a:gd name="T40" fmla="*/ 13 w 46"/>
                      <a:gd name="T41" fmla="*/ 32 h 113"/>
                      <a:gd name="T42" fmla="*/ 14 w 46"/>
                      <a:gd name="T43" fmla="*/ 30 h 113"/>
                      <a:gd name="T44" fmla="*/ 14 w 46"/>
                      <a:gd name="T45" fmla="*/ 29 h 113"/>
                      <a:gd name="T46" fmla="*/ 7 w 46"/>
                      <a:gd name="T47" fmla="*/ 36 h 11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13">
                        <a:moveTo>
                          <a:pt x="23" y="113"/>
                        </a:moveTo>
                        <a:lnTo>
                          <a:pt x="46" y="9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90"/>
                        </a:lnTo>
                        <a:lnTo>
                          <a:pt x="23" y="113"/>
                        </a:lnTo>
                        <a:lnTo>
                          <a:pt x="0" y="90"/>
                        </a:lnTo>
                        <a:lnTo>
                          <a:pt x="0" y="95"/>
                        </a:lnTo>
                        <a:lnTo>
                          <a:pt x="2" y="100"/>
                        </a:lnTo>
                        <a:lnTo>
                          <a:pt x="4" y="103"/>
                        </a:lnTo>
                        <a:lnTo>
                          <a:pt x="7" y="107"/>
                        </a:lnTo>
                        <a:lnTo>
                          <a:pt x="11" y="110"/>
                        </a:lnTo>
                        <a:lnTo>
                          <a:pt x="15" y="112"/>
                        </a:lnTo>
                        <a:lnTo>
                          <a:pt x="19" y="113"/>
                        </a:lnTo>
                        <a:lnTo>
                          <a:pt x="23" y="113"/>
                        </a:lnTo>
                        <a:lnTo>
                          <a:pt x="27" y="113"/>
                        </a:lnTo>
                        <a:lnTo>
                          <a:pt x="32" y="112"/>
                        </a:lnTo>
                        <a:lnTo>
                          <a:pt x="36" y="110"/>
                        </a:lnTo>
                        <a:lnTo>
                          <a:pt x="39" y="107"/>
                        </a:lnTo>
                        <a:lnTo>
                          <a:pt x="42" y="103"/>
                        </a:lnTo>
                        <a:lnTo>
                          <a:pt x="44" y="100"/>
                        </a:lnTo>
                        <a:lnTo>
                          <a:pt x="45" y="95"/>
                        </a:lnTo>
                        <a:lnTo>
                          <a:pt x="46" y="90"/>
                        </a:lnTo>
                        <a:lnTo>
                          <a:pt x="23" y="11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9" name="Freeform 737"/>
                  <p:cNvSpPr>
                    <a:spLocks noChangeAspect="1"/>
                  </p:cNvSpPr>
                  <p:nvPr/>
                </p:nvSpPr>
                <p:spPr bwMode="auto">
                  <a:xfrm>
                    <a:off x="3205" y="1532"/>
                    <a:ext cx="36" cy="14"/>
                  </a:xfrm>
                  <a:custGeom>
                    <a:avLst/>
                    <a:gdLst>
                      <a:gd name="T0" fmla="*/ 36 w 102"/>
                      <a:gd name="T1" fmla="*/ 7 h 46"/>
                      <a:gd name="T2" fmla="*/ 28 w 102"/>
                      <a:gd name="T3" fmla="*/ 0 h 46"/>
                      <a:gd name="T4" fmla="*/ 0 w 102"/>
                      <a:gd name="T5" fmla="*/ 0 h 46"/>
                      <a:gd name="T6" fmla="*/ 0 w 102"/>
                      <a:gd name="T7" fmla="*/ 14 h 46"/>
                      <a:gd name="T8" fmla="*/ 28 w 102"/>
                      <a:gd name="T9" fmla="*/ 14 h 46"/>
                      <a:gd name="T10" fmla="*/ 36 w 102"/>
                      <a:gd name="T11" fmla="*/ 7 h 46"/>
                      <a:gd name="T12" fmla="*/ 28 w 102"/>
                      <a:gd name="T13" fmla="*/ 14 h 46"/>
                      <a:gd name="T14" fmla="*/ 30 w 102"/>
                      <a:gd name="T15" fmla="*/ 14 h 46"/>
                      <a:gd name="T16" fmla="*/ 32 w 102"/>
                      <a:gd name="T17" fmla="*/ 13 h 46"/>
                      <a:gd name="T18" fmla="*/ 33 w 102"/>
                      <a:gd name="T19" fmla="*/ 13 h 46"/>
                      <a:gd name="T20" fmla="*/ 34 w 102"/>
                      <a:gd name="T21" fmla="*/ 12 h 46"/>
                      <a:gd name="T22" fmla="*/ 35 w 102"/>
                      <a:gd name="T23" fmla="*/ 11 h 46"/>
                      <a:gd name="T24" fmla="*/ 36 w 102"/>
                      <a:gd name="T25" fmla="*/ 9 h 46"/>
                      <a:gd name="T26" fmla="*/ 36 w 102"/>
                      <a:gd name="T27" fmla="*/ 8 h 46"/>
                      <a:gd name="T28" fmla="*/ 36 w 102"/>
                      <a:gd name="T29" fmla="*/ 7 h 46"/>
                      <a:gd name="T30" fmla="*/ 36 w 102"/>
                      <a:gd name="T31" fmla="*/ 6 h 46"/>
                      <a:gd name="T32" fmla="*/ 36 w 102"/>
                      <a:gd name="T33" fmla="*/ 4 h 46"/>
                      <a:gd name="T34" fmla="*/ 35 w 102"/>
                      <a:gd name="T35" fmla="*/ 3 h 46"/>
                      <a:gd name="T36" fmla="*/ 34 w 102"/>
                      <a:gd name="T37" fmla="*/ 2 h 46"/>
                      <a:gd name="T38" fmla="*/ 33 w 102"/>
                      <a:gd name="T39" fmla="*/ 1 h 46"/>
                      <a:gd name="T40" fmla="*/ 32 w 102"/>
                      <a:gd name="T41" fmla="*/ 1 h 46"/>
                      <a:gd name="T42" fmla="*/ 30 w 102"/>
                      <a:gd name="T43" fmla="*/ 0 h 46"/>
                      <a:gd name="T44" fmla="*/ 28 w 102"/>
                      <a:gd name="T45" fmla="*/ 0 h 46"/>
                      <a:gd name="T46" fmla="*/ 36 w 102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102" h="46">
                        <a:moveTo>
                          <a:pt x="102" y="23"/>
                        </a:moveTo>
                        <a:lnTo>
                          <a:pt x="79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79" y="46"/>
                        </a:lnTo>
                        <a:lnTo>
                          <a:pt x="102" y="23"/>
                        </a:lnTo>
                        <a:lnTo>
                          <a:pt x="79" y="46"/>
                        </a:lnTo>
                        <a:lnTo>
                          <a:pt x="84" y="45"/>
                        </a:lnTo>
                        <a:lnTo>
                          <a:pt x="90" y="44"/>
                        </a:lnTo>
                        <a:lnTo>
                          <a:pt x="94" y="42"/>
                        </a:lnTo>
                        <a:lnTo>
                          <a:pt x="97" y="39"/>
                        </a:lnTo>
                        <a:lnTo>
                          <a:pt x="99" y="35"/>
                        </a:lnTo>
                        <a:lnTo>
                          <a:pt x="101" y="31"/>
                        </a:lnTo>
                        <a:lnTo>
                          <a:pt x="102" y="27"/>
                        </a:lnTo>
                        <a:lnTo>
                          <a:pt x="102" y="23"/>
                        </a:lnTo>
                        <a:lnTo>
                          <a:pt x="102" y="19"/>
                        </a:lnTo>
                        <a:lnTo>
                          <a:pt x="101" y="14"/>
                        </a:lnTo>
                        <a:lnTo>
                          <a:pt x="99" y="10"/>
                        </a:lnTo>
                        <a:lnTo>
                          <a:pt x="97" y="7"/>
                        </a:lnTo>
                        <a:lnTo>
                          <a:pt x="94" y="4"/>
                        </a:lnTo>
                        <a:lnTo>
                          <a:pt x="90" y="2"/>
                        </a:lnTo>
                        <a:lnTo>
                          <a:pt x="84" y="0"/>
                        </a:lnTo>
                        <a:lnTo>
                          <a:pt x="79" y="0"/>
                        </a:lnTo>
                        <a:lnTo>
                          <a:pt x="102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0" name="Freeform 738"/>
                  <p:cNvSpPr>
                    <a:spLocks noChangeAspect="1"/>
                  </p:cNvSpPr>
                  <p:nvPr/>
                </p:nvSpPr>
                <p:spPr bwMode="auto">
                  <a:xfrm>
                    <a:off x="3226" y="1539"/>
                    <a:ext cx="14" cy="336"/>
                  </a:xfrm>
                  <a:custGeom>
                    <a:avLst/>
                    <a:gdLst>
                      <a:gd name="T0" fmla="*/ 7 w 46"/>
                      <a:gd name="T1" fmla="*/ 336 h 1115"/>
                      <a:gd name="T2" fmla="*/ 14 w 46"/>
                      <a:gd name="T3" fmla="*/ 329 h 1115"/>
                      <a:gd name="T4" fmla="*/ 14 w 46"/>
                      <a:gd name="T5" fmla="*/ 0 h 1115"/>
                      <a:gd name="T6" fmla="*/ 0 w 46"/>
                      <a:gd name="T7" fmla="*/ 0 h 1115"/>
                      <a:gd name="T8" fmla="*/ 0 w 46"/>
                      <a:gd name="T9" fmla="*/ 329 h 1115"/>
                      <a:gd name="T10" fmla="*/ 7 w 46"/>
                      <a:gd name="T11" fmla="*/ 336 h 1115"/>
                      <a:gd name="T12" fmla="*/ 0 w 46"/>
                      <a:gd name="T13" fmla="*/ 329 h 1115"/>
                      <a:gd name="T14" fmla="*/ 0 w 46"/>
                      <a:gd name="T15" fmla="*/ 331 h 1115"/>
                      <a:gd name="T16" fmla="*/ 1 w 46"/>
                      <a:gd name="T17" fmla="*/ 332 h 1115"/>
                      <a:gd name="T18" fmla="*/ 1 w 46"/>
                      <a:gd name="T19" fmla="*/ 333 h 1115"/>
                      <a:gd name="T20" fmla="*/ 2 w 46"/>
                      <a:gd name="T21" fmla="*/ 334 h 1115"/>
                      <a:gd name="T22" fmla="*/ 3 w 46"/>
                      <a:gd name="T23" fmla="*/ 335 h 1115"/>
                      <a:gd name="T24" fmla="*/ 5 w 46"/>
                      <a:gd name="T25" fmla="*/ 335 h 1115"/>
                      <a:gd name="T26" fmla="*/ 6 w 46"/>
                      <a:gd name="T27" fmla="*/ 336 h 1115"/>
                      <a:gd name="T28" fmla="*/ 7 w 46"/>
                      <a:gd name="T29" fmla="*/ 336 h 1115"/>
                      <a:gd name="T30" fmla="*/ 8 w 46"/>
                      <a:gd name="T31" fmla="*/ 336 h 1115"/>
                      <a:gd name="T32" fmla="*/ 10 w 46"/>
                      <a:gd name="T33" fmla="*/ 335 h 1115"/>
                      <a:gd name="T34" fmla="*/ 11 w 46"/>
                      <a:gd name="T35" fmla="*/ 335 h 1115"/>
                      <a:gd name="T36" fmla="*/ 12 w 46"/>
                      <a:gd name="T37" fmla="*/ 334 h 1115"/>
                      <a:gd name="T38" fmla="*/ 13 w 46"/>
                      <a:gd name="T39" fmla="*/ 333 h 1115"/>
                      <a:gd name="T40" fmla="*/ 13 w 46"/>
                      <a:gd name="T41" fmla="*/ 332 h 1115"/>
                      <a:gd name="T42" fmla="*/ 14 w 46"/>
                      <a:gd name="T43" fmla="*/ 331 h 1115"/>
                      <a:gd name="T44" fmla="*/ 14 w 46"/>
                      <a:gd name="T45" fmla="*/ 329 h 1115"/>
                      <a:gd name="T46" fmla="*/ 7 w 46"/>
                      <a:gd name="T47" fmla="*/ 336 h 111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115">
                        <a:moveTo>
                          <a:pt x="23" y="1115"/>
                        </a:moveTo>
                        <a:lnTo>
                          <a:pt x="46" y="1092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92"/>
                        </a:lnTo>
                        <a:lnTo>
                          <a:pt x="23" y="1115"/>
                        </a:lnTo>
                        <a:lnTo>
                          <a:pt x="0" y="1092"/>
                        </a:lnTo>
                        <a:lnTo>
                          <a:pt x="1" y="1097"/>
                        </a:lnTo>
                        <a:lnTo>
                          <a:pt x="2" y="1101"/>
                        </a:lnTo>
                        <a:lnTo>
                          <a:pt x="4" y="1105"/>
                        </a:lnTo>
                        <a:lnTo>
                          <a:pt x="7" y="1108"/>
                        </a:lnTo>
                        <a:lnTo>
                          <a:pt x="11" y="1112"/>
                        </a:lnTo>
                        <a:lnTo>
                          <a:pt x="15" y="1113"/>
                        </a:lnTo>
                        <a:lnTo>
                          <a:pt x="19" y="1114"/>
                        </a:lnTo>
                        <a:lnTo>
                          <a:pt x="23" y="1115"/>
                        </a:lnTo>
                        <a:lnTo>
                          <a:pt x="27" y="1114"/>
                        </a:lnTo>
                        <a:lnTo>
                          <a:pt x="32" y="1113"/>
                        </a:lnTo>
                        <a:lnTo>
                          <a:pt x="36" y="1112"/>
                        </a:lnTo>
                        <a:lnTo>
                          <a:pt x="39" y="1108"/>
                        </a:lnTo>
                        <a:lnTo>
                          <a:pt x="42" y="1105"/>
                        </a:lnTo>
                        <a:lnTo>
                          <a:pt x="44" y="1101"/>
                        </a:lnTo>
                        <a:lnTo>
                          <a:pt x="46" y="1097"/>
                        </a:lnTo>
                        <a:lnTo>
                          <a:pt x="46" y="1092"/>
                        </a:lnTo>
                        <a:lnTo>
                          <a:pt x="23" y="111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1" name="Freeform 739"/>
                  <p:cNvSpPr>
                    <a:spLocks noChangeAspect="1"/>
                  </p:cNvSpPr>
                  <p:nvPr/>
                </p:nvSpPr>
                <p:spPr bwMode="auto">
                  <a:xfrm>
                    <a:off x="3212" y="1861"/>
                    <a:ext cx="21" cy="14"/>
                  </a:xfrm>
                  <a:custGeom>
                    <a:avLst/>
                    <a:gdLst>
                      <a:gd name="T0" fmla="*/ 0 w 56"/>
                      <a:gd name="T1" fmla="*/ 7 h 47"/>
                      <a:gd name="T2" fmla="*/ 9 w 56"/>
                      <a:gd name="T3" fmla="*/ 14 h 47"/>
                      <a:gd name="T4" fmla="*/ 21 w 56"/>
                      <a:gd name="T5" fmla="*/ 14 h 47"/>
                      <a:gd name="T6" fmla="*/ 21 w 56"/>
                      <a:gd name="T7" fmla="*/ 0 h 47"/>
                      <a:gd name="T8" fmla="*/ 9 w 56"/>
                      <a:gd name="T9" fmla="*/ 0 h 47"/>
                      <a:gd name="T10" fmla="*/ 0 w 56"/>
                      <a:gd name="T11" fmla="*/ 7 h 47"/>
                      <a:gd name="T12" fmla="*/ 9 w 56"/>
                      <a:gd name="T13" fmla="*/ 0 h 47"/>
                      <a:gd name="T14" fmla="*/ 7 w 56"/>
                      <a:gd name="T15" fmla="*/ 0 h 47"/>
                      <a:gd name="T16" fmla="*/ 5 w 56"/>
                      <a:gd name="T17" fmla="*/ 1 h 47"/>
                      <a:gd name="T18" fmla="*/ 4 w 56"/>
                      <a:gd name="T19" fmla="*/ 1 h 47"/>
                      <a:gd name="T20" fmla="*/ 2 w 56"/>
                      <a:gd name="T21" fmla="*/ 2 h 47"/>
                      <a:gd name="T22" fmla="*/ 1 w 56"/>
                      <a:gd name="T23" fmla="*/ 3 h 47"/>
                      <a:gd name="T24" fmla="*/ 0 w 56"/>
                      <a:gd name="T25" fmla="*/ 4 h 47"/>
                      <a:gd name="T26" fmla="*/ 0 w 56"/>
                      <a:gd name="T27" fmla="*/ 6 h 47"/>
                      <a:gd name="T28" fmla="*/ 0 w 56"/>
                      <a:gd name="T29" fmla="*/ 7 h 47"/>
                      <a:gd name="T30" fmla="*/ 0 w 56"/>
                      <a:gd name="T31" fmla="*/ 8 h 47"/>
                      <a:gd name="T32" fmla="*/ 0 w 56"/>
                      <a:gd name="T33" fmla="*/ 10 h 47"/>
                      <a:gd name="T34" fmla="*/ 1 w 56"/>
                      <a:gd name="T35" fmla="*/ 11 h 47"/>
                      <a:gd name="T36" fmla="*/ 2 w 56"/>
                      <a:gd name="T37" fmla="*/ 12 h 47"/>
                      <a:gd name="T38" fmla="*/ 4 w 56"/>
                      <a:gd name="T39" fmla="*/ 13 h 47"/>
                      <a:gd name="T40" fmla="*/ 5 w 56"/>
                      <a:gd name="T41" fmla="*/ 13 h 47"/>
                      <a:gd name="T42" fmla="*/ 7 w 56"/>
                      <a:gd name="T43" fmla="*/ 14 h 47"/>
                      <a:gd name="T44" fmla="*/ 9 w 56"/>
                      <a:gd name="T45" fmla="*/ 14 h 47"/>
                      <a:gd name="T46" fmla="*/ 0 w 56"/>
                      <a:gd name="T47" fmla="*/ 7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56" h="47">
                        <a:moveTo>
                          <a:pt x="0" y="24"/>
                        </a:moveTo>
                        <a:lnTo>
                          <a:pt x="24" y="47"/>
                        </a:lnTo>
                        <a:lnTo>
                          <a:pt x="56" y="47"/>
                        </a:lnTo>
                        <a:lnTo>
                          <a:pt x="56" y="0"/>
                        </a:lnTo>
                        <a:lnTo>
                          <a:pt x="24" y="0"/>
                        </a:lnTo>
                        <a:lnTo>
                          <a:pt x="0" y="24"/>
                        </a:lnTo>
                        <a:lnTo>
                          <a:pt x="24" y="0"/>
                        </a:lnTo>
                        <a:lnTo>
                          <a:pt x="18" y="0"/>
                        </a:lnTo>
                        <a:lnTo>
                          <a:pt x="13" y="3"/>
                        </a:lnTo>
                        <a:lnTo>
                          <a:pt x="10" y="5"/>
                        </a:lnTo>
                        <a:lnTo>
                          <a:pt x="6" y="8"/>
                        </a:lnTo>
                        <a:lnTo>
                          <a:pt x="3" y="11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4"/>
                        </a:lnTo>
                        <a:lnTo>
                          <a:pt x="0" y="28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10" y="43"/>
                        </a:lnTo>
                        <a:lnTo>
                          <a:pt x="13" y="45"/>
                        </a:lnTo>
                        <a:lnTo>
                          <a:pt x="18" y="46"/>
                        </a:lnTo>
                        <a:lnTo>
                          <a:pt x="24" y="47"/>
                        </a:ln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2" name="Freeform 740"/>
                  <p:cNvSpPr>
                    <a:spLocks noChangeAspect="1"/>
                  </p:cNvSpPr>
                  <p:nvPr/>
                </p:nvSpPr>
                <p:spPr bwMode="auto">
                  <a:xfrm>
                    <a:off x="3212" y="1868"/>
                    <a:ext cx="14" cy="64"/>
                  </a:xfrm>
                  <a:custGeom>
                    <a:avLst/>
                    <a:gdLst>
                      <a:gd name="T0" fmla="*/ 7 w 47"/>
                      <a:gd name="T1" fmla="*/ 64 h 220"/>
                      <a:gd name="T2" fmla="*/ 14 w 47"/>
                      <a:gd name="T3" fmla="*/ 57 h 220"/>
                      <a:gd name="T4" fmla="*/ 14 w 47"/>
                      <a:gd name="T5" fmla="*/ 0 h 220"/>
                      <a:gd name="T6" fmla="*/ 0 w 47"/>
                      <a:gd name="T7" fmla="*/ 0 h 220"/>
                      <a:gd name="T8" fmla="*/ 0 w 47"/>
                      <a:gd name="T9" fmla="*/ 57 h 220"/>
                      <a:gd name="T10" fmla="*/ 7 w 47"/>
                      <a:gd name="T11" fmla="*/ 64 h 220"/>
                      <a:gd name="T12" fmla="*/ 0 w 47"/>
                      <a:gd name="T13" fmla="*/ 57 h 220"/>
                      <a:gd name="T14" fmla="*/ 0 w 47"/>
                      <a:gd name="T15" fmla="*/ 59 h 220"/>
                      <a:gd name="T16" fmla="*/ 1 w 47"/>
                      <a:gd name="T17" fmla="*/ 60 h 220"/>
                      <a:gd name="T18" fmla="*/ 1 w 47"/>
                      <a:gd name="T19" fmla="*/ 61 h 220"/>
                      <a:gd name="T20" fmla="*/ 2 w 47"/>
                      <a:gd name="T21" fmla="*/ 62 h 220"/>
                      <a:gd name="T22" fmla="*/ 3 w 47"/>
                      <a:gd name="T23" fmla="*/ 63 h 220"/>
                      <a:gd name="T24" fmla="*/ 4 w 47"/>
                      <a:gd name="T25" fmla="*/ 63 h 220"/>
                      <a:gd name="T26" fmla="*/ 6 w 47"/>
                      <a:gd name="T27" fmla="*/ 64 h 220"/>
                      <a:gd name="T28" fmla="*/ 7 w 47"/>
                      <a:gd name="T29" fmla="*/ 64 h 220"/>
                      <a:gd name="T30" fmla="*/ 8 w 47"/>
                      <a:gd name="T31" fmla="*/ 64 h 220"/>
                      <a:gd name="T32" fmla="*/ 10 w 47"/>
                      <a:gd name="T33" fmla="*/ 63 h 220"/>
                      <a:gd name="T34" fmla="*/ 11 w 47"/>
                      <a:gd name="T35" fmla="*/ 63 h 220"/>
                      <a:gd name="T36" fmla="*/ 12 w 47"/>
                      <a:gd name="T37" fmla="*/ 62 h 220"/>
                      <a:gd name="T38" fmla="*/ 13 w 47"/>
                      <a:gd name="T39" fmla="*/ 61 h 220"/>
                      <a:gd name="T40" fmla="*/ 13 w 47"/>
                      <a:gd name="T41" fmla="*/ 60 h 220"/>
                      <a:gd name="T42" fmla="*/ 14 w 47"/>
                      <a:gd name="T43" fmla="*/ 59 h 220"/>
                      <a:gd name="T44" fmla="*/ 14 w 47"/>
                      <a:gd name="T45" fmla="*/ 57 h 220"/>
                      <a:gd name="T46" fmla="*/ 7 w 47"/>
                      <a:gd name="T47" fmla="*/ 64 h 220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220">
                        <a:moveTo>
                          <a:pt x="24" y="220"/>
                        </a:moveTo>
                        <a:lnTo>
                          <a:pt x="47" y="19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96"/>
                        </a:lnTo>
                        <a:lnTo>
                          <a:pt x="24" y="220"/>
                        </a:lnTo>
                        <a:lnTo>
                          <a:pt x="0" y="196"/>
                        </a:lnTo>
                        <a:lnTo>
                          <a:pt x="0" y="202"/>
                        </a:lnTo>
                        <a:lnTo>
                          <a:pt x="2" y="206"/>
                        </a:lnTo>
                        <a:lnTo>
                          <a:pt x="5" y="210"/>
                        </a:lnTo>
                        <a:lnTo>
                          <a:pt x="8" y="213"/>
                        </a:lnTo>
                        <a:lnTo>
                          <a:pt x="11" y="216"/>
                        </a:lnTo>
                        <a:lnTo>
                          <a:pt x="15" y="218"/>
                        </a:lnTo>
                        <a:lnTo>
                          <a:pt x="19" y="220"/>
                        </a:lnTo>
                        <a:lnTo>
                          <a:pt x="24" y="220"/>
                        </a:lnTo>
                        <a:lnTo>
                          <a:pt x="28" y="220"/>
                        </a:lnTo>
                        <a:lnTo>
                          <a:pt x="32" y="218"/>
                        </a:lnTo>
                        <a:lnTo>
                          <a:pt x="36" y="216"/>
                        </a:lnTo>
                        <a:lnTo>
                          <a:pt x="39" y="213"/>
                        </a:lnTo>
                        <a:lnTo>
                          <a:pt x="42" y="210"/>
                        </a:lnTo>
                        <a:lnTo>
                          <a:pt x="45" y="206"/>
                        </a:lnTo>
                        <a:lnTo>
                          <a:pt x="47" y="202"/>
                        </a:lnTo>
                        <a:lnTo>
                          <a:pt x="47" y="196"/>
                        </a:lnTo>
                        <a:lnTo>
                          <a:pt x="24" y="2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3" name="Freeform 741"/>
                  <p:cNvSpPr>
                    <a:spLocks noChangeAspect="1"/>
                  </p:cNvSpPr>
                  <p:nvPr/>
                </p:nvSpPr>
                <p:spPr bwMode="auto">
                  <a:xfrm>
                    <a:off x="3219" y="1919"/>
                    <a:ext cx="14" cy="14"/>
                  </a:xfrm>
                  <a:custGeom>
                    <a:avLst/>
                    <a:gdLst>
                      <a:gd name="T0" fmla="*/ 14 w 44"/>
                      <a:gd name="T1" fmla="*/ 7 h 47"/>
                      <a:gd name="T2" fmla="*/ 7 w 44"/>
                      <a:gd name="T3" fmla="*/ 0 h 47"/>
                      <a:gd name="T4" fmla="*/ 0 w 44"/>
                      <a:gd name="T5" fmla="*/ 0 h 47"/>
                      <a:gd name="T6" fmla="*/ 0 w 44"/>
                      <a:gd name="T7" fmla="*/ 14 h 47"/>
                      <a:gd name="T8" fmla="*/ 7 w 44"/>
                      <a:gd name="T9" fmla="*/ 14 h 47"/>
                      <a:gd name="T10" fmla="*/ 14 w 44"/>
                      <a:gd name="T11" fmla="*/ 7 h 47"/>
                      <a:gd name="T12" fmla="*/ 7 w 44"/>
                      <a:gd name="T13" fmla="*/ 14 h 47"/>
                      <a:gd name="T14" fmla="*/ 8 w 44"/>
                      <a:gd name="T15" fmla="*/ 14 h 47"/>
                      <a:gd name="T16" fmla="*/ 10 w 44"/>
                      <a:gd name="T17" fmla="*/ 13 h 47"/>
                      <a:gd name="T18" fmla="*/ 11 w 44"/>
                      <a:gd name="T19" fmla="*/ 13 h 47"/>
                      <a:gd name="T20" fmla="*/ 12 w 44"/>
                      <a:gd name="T21" fmla="*/ 12 h 47"/>
                      <a:gd name="T22" fmla="*/ 13 w 44"/>
                      <a:gd name="T23" fmla="*/ 11 h 47"/>
                      <a:gd name="T24" fmla="*/ 13 w 44"/>
                      <a:gd name="T25" fmla="*/ 10 h 47"/>
                      <a:gd name="T26" fmla="*/ 14 w 44"/>
                      <a:gd name="T27" fmla="*/ 8 h 47"/>
                      <a:gd name="T28" fmla="*/ 14 w 44"/>
                      <a:gd name="T29" fmla="*/ 7 h 47"/>
                      <a:gd name="T30" fmla="*/ 14 w 44"/>
                      <a:gd name="T31" fmla="*/ 6 h 47"/>
                      <a:gd name="T32" fmla="*/ 13 w 44"/>
                      <a:gd name="T33" fmla="*/ 4 h 47"/>
                      <a:gd name="T34" fmla="*/ 13 w 44"/>
                      <a:gd name="T35" fmla="*/ 3 h 47"/>
                      <a:gd name="T36" fmla="*/ 12 w 44"/>
                      <a:gd name="T37" fmla="*/ 2 h 47"/>
                      <a:gd name="T38" fmla="*/ 11 w 44"/>
                      <a:gd name="T39" fmla="*/ 1 h 47"/>
                      <a:gd name="T40" fmla="*/ 10 w 44"/>
                      <a:gd name="T41" fmla="*/ 1 h 47"/>
                      <a:gd name="T42" fmla="*/ 8 w 44"/>
                      <a:gd name="T43" fmla="*/ 0 h 47"/>
                      <a:gd name="T44" fmla="*/ 7 w 44"/>
                      <a:gd name="T45" fmla="*/ 0 h 47"/>
                      <a:gd name="T46" fmla="*/ 14 w 44"/>
                      <a:gd name="T47" fmla="*/ 7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4" h="47">
                        <a:moveTo>
                          <a:pt x="44" y="23"/>
                        </a:moveTo>
                        <a:lnTo>
                          <a:pt x="21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21" y="47"/>
                        </a:lnTo>
                        <a:lnTo>
                          <a:pt x="44" y="23"/>
                        </a:lnTo>
                        <a:lnTo>
                          <a:pt x="21" y="47"/>
                        </a:lnTo>
                        <a:lnTo>
                          <a:pt x="26" y="46"/>
                        </a:lnTo>
                        <a:lnTo>
                          <a:pt x="30" y="45"/>
                        </a:lnTo>
                        <a:lnTo>
                          <a:pt x="34" y="42"/>
                        </a:lnTo>
                        <a:lnTo>
                          <a:pt x="37" y="39"/>
                        </a:lnTo>
                        <a:lnTo>
                          <a:pt x="41" y="36"/>
                        </a:lnTo>
                        <a:lnTo>
                          <a:pt x="42" y="32"/>
                        </a:lnTo>
                        <a:lnTo>
                          <a:pt x="43" y="28"/>
                        </a:lnTo>
                        <a:lnTo>
                          <a:pt x="44" y="23"/>
                        </a:lnTo>
                        <a:lnTo>
                          <a:pt x="43" y="19"/>
                        </a:lnTo>
                        <a:lnTo>
                          <a:pt x="42" y="15"/>
                        </a:lnTo>
                        <a:lnTo>
                          <a:pt x="41" y="11"/>
                        </a:lnTo>
                        <a:lnTo>
                          <a:pt x="37" y="8"/>
                        </a:lnTo>
                        <a:lnTo>
                          <a:pt x="34" y="5"/>
                        </a:lnTo>
                        <a:lnTo>
                          <a:pt x="30" y="2"/>
                        </a:lnTo>
                        <a:lnTo>
                          <a:pt x="26" y="0"/>
                        </a:lnTo>
                        <a:lnTo>
                          <a:pt x="21" y="0"/>
                        </a:lnTo>
                        <a:lnTo>
                          <a:pt x="44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4" name="Freeform 742"/>
                  <p:cNvSpPr>
                    <a:spLocks noChangeAspect="1"/>
                  </p:cNvSpPr>
                  <p:nvPr/>
                </p:nvSpPr>
                <p:spPr bwMode="auto">
                  <a:xfrm>
                    <a:off x="3219" y="1926"/>
                    <a:ext cx="14" cy="136"/>
                  </a:xfrm>
                  <a:custGeom>
                    <a:avLst/>
                    <a:gdLst>
                      <a:gd name="T0" fmla="*/ 13 w 47"/>
                      <a:gd name="T1" fmla="*/ 133 h 442"/>
                      <a:gd name="T2" fmla="*/ 14 w 47"/>
                      <a:gd name="T3" fmla="*/ 129 h 442"/>
                      <a:gd name="T4" fmla="*/ 14 w 47"/>
                      <a:gd name="T5" fmla="*/ 0 h 442"/>
                      <a:gd name="T6" fmla="*/ 0 w 47"/>
                      <a:gd name="T7" fmla="*/ 0 h 442"/>
                      <a:gd name="T8" fmla="*/ 0 w 47"/>
                      <a:gd name="T9" fmla="*/ 129 h 442"/>
                      <a:gd name="T10" fmla="*/ 13 w 47"/>
                      <a:gd name="T11" fmla="*/ 133 h 442"/>
                      <a:gd name="T12" fmla="*/ 0 w 47"/>
                      <a:gd name="T13" fmla="*/ 129 h 442"/>
                      <a:gd name="T14" fmla="*/ 0 w 47"/>
                      <a:gd name="T15" fmla="*/ 130 h 442"/>
                      <a:gd name="T16" fmla="*/ 1 w 47"/>
                      <a:gd name="T17" fmla="*/ 132 h 442"/>
                      <a:gd name="T18" fmla="*/ 1 w 47"/>
                      <a:gd name="T19" fmla="*/ 133 h 442"/>
                      <a:gd name="T20" fmla="*/ 2 w 47"/>
                      <a:gd name="T21" fmla="*/ 134 h 442"/>
                      <a:gd name="T22" fmla="*/ 3 w 47"/>
                      <a:gd name="T23" fmla="*/ 135 h 442"/>
                      <a:gd name="T24" fmla="*/ 4 w 47"/>
                      <a:gd name="T25" fmla="*/ 136 h 442"/>
                      <a:gd name="T26" fmla="*/ 6 w 47"/>
                      <a:gd name="T27" fmla="*/ 136 h 442"/>
                      <a:gd name="T28" fmla="*/ 7 w 47"/>
                      <a:gd name="T29" fmla="*/ 136 h 442"/>
                      <a:gd name="T30" fmla="*/ 8 w 47"/>
                      <a:gd name="T31" fmla="*/ 136 h 442"/>
                      <a:gd name="T32" fmla="*/ 10 w 47"/>
                      <a:gd name="T33" fmla="*/ 136 h 442"/>
                      <a:gd name="T34" fmla="*/ 11 w 47"/>
                      <a:gd name="T35" fmla="*/ 135 h 442"/>
                      <a:gd name="T36" fmla="*/ 12 w 47"/>
                      <a:gd name="T37" fmla="*/ 134 h 442"/>
                      <a:gd name="T38" fmla="*/ 13 w 47"/>
                      <a:gd name="T39" fmla="*/ 133 h 442"/>
                      <a:gd name="T40" fmla="*/ 13 w 47"/>
                      <a:gd name="T41" fmla="*/ 132 h 442"/>
                      <a:gd name="T42" fmla="*/ 14 w 47"/>
                      <a:gd name="T43" fmla="*/ 130 h 442"/>
                      <a:gd name="T44" fmla="*/ 14 w 47"/>
                      <a:gd name="T45" fmla="*/ 129 h 442"/>
                      <a:gd name="T46" fmla="*/ 13 w 47"/>
                      <a:gd name="T47" fmla="*/ 133 h 442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442">
                        <a:moveTo>
                          <a:pt x="43" y="432"/>
                        </a:moveTo>
                        <a:lnTo>
                          <a:pt x="47" y="418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418"/>
                        </a:lnTo>
                        <a:lnTo>
                          <a:pt x="43" y="432"/>
                        </a:lnTo>
                        <a:lnTo>
                          <a:pt x="0" y="418"/>
                        </a:lnTo>
                        <a:lnTo>
                          <a:pt x="0" y="424"/>
                        </a:lnTo>
                        <a:lnTo>
                          <a:pt x="3" y="429"/>
                        </a:lnTo>
                        <a:lnTo>
                          <a:pt x="5" y="432"/>
                        </a:lnTo>
                        <a:lnTo>
                          <a:pt x="8" y="435"/>
                        </a:lnTo>
                        <a:lnTo>
                          <a:pt x="11" y="438"/>
                        </a:lnTo>
                        <a:lnTo>
                          <a:pt x="15" y="441"/>
                        </a:lnTo>
                        <a:lnTo>
                          <a:pt x="19" y="442"/>
                        </a:lnTo>
                        <a:lnTo>
                          <a:pt x="24" y="442"/>
                        </a:lnTo>
                        <a:lnTo>
                          <a:pt x="28" y="442"/>
                        </a:lnTo>
                        <a:lnTo>
                          <a:pt x="32" y="441"/>
                        </a:lnTo>
                        <a:lnTo>
                          <a:pt x="36" y="438"/>
                        </a:lnTo>
                        <a:lnTo>
                          <a:pt x="39" y="435"/>
                        </a:lnTo>
                        <a:lnTo>
                          <a:pt x="43" y="432"/>
                        </a:lnTo>
                        <a:lnTo>
                          <a:pt x="45" y="429"/>
                        </a:lnTo>
                        <a:lnTo>
                          <a:pt x="46" y="424"/>
                        </a:lnTo>
                        <a:lnTo>
                          <a:pt x="47" y="418"/>
                        </a:lnTo>
                        <a:lnTo>
                          <a:pt x="43" y="43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5" name="Freeform 743"/>
                  <p:cNvSpPr>
                    <a:spLocks noChangeAspect="1"/>
                  </p:cNvSpPr>
                  <p:nvPr/>
                </p:nvSpPr>
                <p:spPr bwMode="auto">
                  <a:xfrm>
                    <a:off x="3212" y="2047"/>
                    <a:ext cx="21" cy="21"/>
                  </a:xfrm>
                  <a:custGeom>
                    <a:avLst/>
                    <a:gdLst>
                      <a:gd name="T0" fmla="*/ 0 w 71"/>
                      <a:gd name="T1" fmla="*/ 14 h 75"/>
                      <a:gd name="T2" fmla="*/ 12 w 71"/>
                      <a:gd name="T3" fmla="*/ 18 h 75"/>
                      <a:gd name="T4" fmla="*/ 21 w 71"/>
                      <a:gd name="T5" fmla="*/ 8 h 75"/>
                      <a:gd name="T6" fmla="*/ 10 w 71"/>
                      <a:gd name="T7" fmla="*/ 0 h 75"/>
                      <a:gd name="T8" fmla="*/ 1 w 71"/>
                      <a:gd name="T9" fmla="*/ 11 h 75"/>
                      <a:gd name="T10" fmla="*/ 0 w 71"/>
                      <a:gd name="T11" fmla="*/ 14 h 75"/>
                      <a:gd name="T12" fmla="*/ 1 w 71"/>
                      <a:gd name="T13" fmla="*/ 11 h 75"/>
                      <a:gd name="T14" fmla="*/ 1 w 71"/>
                      <a:gd name="T15" fmla="*/ 12 h 75"/>
                      <a:gd name="T16" fmla="*/ 0 w 71"/>
                      <a:gd name="T17" fmla="*/ 13 h 75"/>
                      <a:gd name="T18" fmla="*/ 0 w 71"/>
                      <a:gd name="T19" fmla="*/ 14 h 75"/>
                      <a:gd name="T20" fmla="*/ 0 w 71"/>
                      <a:gd name="T21" fmla="*/ 16 h 75"/>
                      <a:gd name="T22" fmla="*/ 1 w 71"/>
                      <a:gd name="T23" fmla="*/ 17 h 75"/>
                      <a:gd name="T24" fmla="*/ 1 w 71"/>
                      <a:gd name="T25" fmla="*/ 18 h 75"/>
                      <a:gd name="T26" fmla="*/ 2 w 71"/>
                      <a:gd name="T27" fmla="*/ 19 h 75"/>
                      <a:gd name="T28" fmla="*/ 3 w 71"/>
                      <a:gd name="T29" fmla="*/ 20 h 75"/>
                      <a:gd name="T30" fmla="*/ 4 w 71"/>
                      <a:gd name="T31" fmla="*/ 20 h 75"/>
                      <a:gd name="T32" fmla="*/ 5 w 71"/>
                      <a:gd name="T33" fmla="*/ 20 h 75"/>
                      <a:gd name="T34" fmla="*/ 7 w 71"/>
                      <a:gd name="T35" fmla="*/ 21 h 75"/>
                      <a:gd name="T36" fmla="*/ 8 w 71"/>
                      <a:gd name="T37" fmla="*/ 21 h 75"/>
                      <a:gd name="T38" fmla="*/ 9 w 71"/>
                      <a:gd name="T39" fmla="*/ 20 h 75"/>
                      <a:gd name="T40" fmla="*/ 10 w 71"/>
                      <a:gd name="T41" fmla="*/ 20 h 75"/>
                      <a:gd name="T42" fmla="*/ 12 w 71"/>
                      <a:gd name="T43" fmla="*/ 19 h 75"/>
                      <a:gd name="T44" fmla="*/ 12 w 71"/>
                      <a:gd name="T45" fmla="*/ 18 h 75"/>
                      <a:gd name="T46" fmla="*/ 0 w 71"/>
                      <a:gd name="T47" fmla="*/ 14 h 7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71" h="75">
                        <a:moveTo>
                          <a:pt x="0" y="51"/>
                        </a:moveTo>
                        <a:lnTo>
                          <a:pt x="42" y="65"/>
                        </a:lnTo>
                        <a:lnTo>
                          <a:pt x="71" y="27"/>
                        </a:lnTo>
                        <a:lnTo>
                          <a:pt x="33" y="0"/>
                        </a:lnTo>
                        <a:lnTo>
                          <a:pt x="5" y="38"/>
                        </a:lnTo>
                        <a:lnTo>
                          <a:pt x="0" y="51"/>
                        </a:lnTo>
                        <a:lnTo>
                          <a:pt x="5" y="38"/>
                        </a:lnTo>
                        <a:lnTo>
                          <a:pt x="2" y="43"/>
                        </a:lnTo>
                        <a:lnTo>
                          <a:pt x="1" y="47"/>
                        </a:lnTo>
                        <a:lnTo>
                          <a:pt x="0" y="51"/>
                        </a:lnTo>
                        <a:lnTo>
                          <a:pt x="1" y="56"/>
                        </a:lnTo>
                        <a:lnTo>
                          <a:pt x="2" y="60"/>
                        </a:lnTo>
                        <a:lnTo>
                          <a:pt x="4" y="64"/>
                        </a:lnTo>
                        <a:lnTo>
                          <a:pt x="6" y="67"/>
                        </a:lnTo>
                        <a:lnTo>
                          <a:pt x="10" y="70"/>
                        </a:lnTo>
                        <a:lnTo>
                          <a:pt x="14" y="72"/>
                        </a:lnTo>
                        <a:lnTo>
                          <a:pt x="18" y="73"/>
                        </a:lnTo>
                        <a:lnTo>
                          <a:pt x="22" y="75"/>
                        </a:lnTo>
                        <a:lnTo>
                          <a:pt x="26" y="75"/>
                        </a:lnTo>
                        <a:lnTo>
                          <a:pt x="31" y="73"/>
                        </a:lnTo>
                        <a:lnTo>
                          <a:pt x="35" y="72"/>
                        </a:lnTo>
                        <a:lnTo>
                          <a:pt x="39" y="69"/>
                        </a:lnTo>
                        <a:lnTo>
                          <a:pt x="42" y="65"/>
                        </a:lnTo>
                        <a:lnTo>
                          <a:pt x="0" y="5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6" name="Rectangle 74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212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57" name="Freeform 745"/>
                  <p:cNvSpPr>
                    <a:spLocks noChangeAspect="1"/>
                  </p:cNvSpPr>
                  <p:nvPr/>
                </p:nvSpPr>
                <p:spPr bwMode="auto">
                  <a:xfrm>
                    <a:off x="2254" y="1410"/>
                    <a:ext cx="14" cy="93"/>
                  </a:xfrm>
                  <a:custGeom>
                    <a:avLst/>
                    <a:gdLst>
                      <a:gd name="T0" fmla="*/ 0 w 47"/>
                      <a:gd name="T1" fmla="*/ 7 h 315"/>
                      <a:gd name="T2" fmla="*/ 0 w 47"/>
                      <a:gd name="T3" fmla="*/ 7 h 315"/>
                      <a:gd name="T4" fmla="*/ 0 w 47"/>
                      <a:gd name="T5" fmla="*/ 93 h 315"/>
                      <a:gd name="T6" fmla="*/ 14 w 47"/>
                      <a:gd name="T7" fmla="*/ 93 h 315"/>
                      <a:gd name="T8" fmla="*/ 14 w 47"/>
                      <a:gd name="T9" fmla="*/ 7 h 315"/>
                      <a:gd name="T10" fmla="*/ 0 w 47"/>
                      <a:gd name="T11" fmla="*/ 7 h 315"/>
                      <a:gd name="T12" fmla="*/ 14 w 47"/>
                      <a:gd name="T13" fmla="*/ 7 h 315"/>
                      <a:gd name="T14" fmla="*/ 14 w 47"/>
                      <a:gd name="T15" fmla="*/ 5 h 315"/>
                      <a:gd name="T16" fmla="*/ 13 w 47"/>
                      <a:gd name="T17" fmla="*/ 4 h 315"/>
                      <a:gd name="T18" fmla="*/ 13 w 47"/>
                      <a:gd name="T19" fmla="*/ 3 h 315"/>
                      <a:gd name="T20" fmla="*/ 12 w 47"/>
                      <a:gd name="T21" fmla="*/ 2 h 315"/>
                      <a:gd name="T22" fmla="*/ 10 w 47"/>
                      <a:gd name="T23" fmla="*/ 1 h 315"/>
                      <a:gd name="T24" fmla="*/ 10 w 47"/>
                      <a:gd name="T25" fmla="*/ 1 h 315"/>
                      <a:gd name="T26" fmla="*/ 8 w 47"/>
                      <a:gd name="T27" fmla="*/ 0 h 315"/>
                      <a:gd name="T28" fmla="*/ 7 w 47"/>
                      <a:gd name="T29" fmla="*/ 0 h 315"/>
                      <a:gd name="T30" fmla="*/ 5 w 47"/>
                      <a:gd name="T31" fmla="*/ 0 h 315"/>
                      <a:gd name="T32" fmla="*/ 4 w 47"/>
                      <a:gd name="T33" fmla="*/ 1 h 315"/>
                      <a:gd name="T34" fmla="*/ 3 w 47"/>
                      <a:gd name="T35" fmla="*/ 1 h 315"/>
                      <a:gd name="T36" fmla="*/ 2 w 47"/>
                      <a:gd name="T37" fmla="*/ 2 h 315"/>
                      <a:gd name="T38" fmla="*/ 1 w 47"/>
                      <a:gd name="T39" fmla="*/ 3 h 315"/>
                      <a:gd name="T40" fmla="*/ 1 w 47"/>
                      <a:gd name="T41" fmla="*/ 4 h 315"/>
                      <a:gd name="T42" fmla="*/ 0 w 47"/>
                      <a:gd name="T43" fmla="*/ 5 h 315"/>
                      <a:gd name="T44" fmla="*/ 0 w 47"/>
                      <a:gd name="T45" fmla="*/ 7 h 315"/>
                      <a:gd name="T46" fmla="*/ 0 w 47"/>
                      <a:gd name="T47" fmla="*/ 7 h 31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315">
                        <a:moveTo>
                          <a:pt x="0" y="23"/>
                        </a:moveTo>
                        <a:lnTo>
                          <a:pt x="0" y="24"/>
                        </a:lnTo>
                        <a:lnTo>
                          <a:pt x="0" y="315"/>
                        </a:lnTo>
                        <a:lnTo>
                          <a:pt x="47" y="315"/>
                        </a:lnTo>
                        <a:lnTo>
                          <a:pt x="47" y="24"/>
                        </a:lnTo>
                        <a:lnTo>
                          <a:pt x="0" y="23"/>
                        </a:lnTo>
                        <a:lnTo>
                          <a:pt x="47" y="24"/>
                        </a:lnTo>
                        <a:lnTo>
                          <a:pt x="46" y="18"/>
                        </a:lnTo>
                        <a:lnTo>
                          <a:pt x="45" y="14"/>
                        </a:lnTo>
                        <a:lnTo>
                          <a:pt x="43" y="10"/>
                        </a:lnTo>
                        <a:lnTo>
                          <a:pt x="39" y="7"/>
                        </a:lnTo>
                        <a:lnTo>
                          <a:pt x="35" y="4"/>
                        </a:lnTo>
                        <a:lnTo>
                          <a:pt x="32" y="3"/>
                        </a:lnTo>
                        <a:lnTo>
                          <a:pt x="28" y="1"/>
                        </a:lnTo>
                        <a:lnTo>
                          <a:pt x="24" y="0"/>
                        </a:lnTo>
                        <a:lnTo>
                          <a:pt x="18" y="1"/>
                        </a:lnTo>
                        <a:lnTo>
                          <a:pt x="14" y="3"/>
                        </a:lnTo>
                        <a:lnTo>
                          <a:pt x="11" y="4"/>
                        </a:lnTo>
                        <a:lnTo>
                          <a:pt x="7" y="7"/>
                        </a:lnTo>
                        <a:lnTo>
                          <a:pt x="5" y="10"/>
                        </a:lnTo>
                        <a:lnTo>
                          <a:pt x="2" y="14"/>
                        </a:lnTo>
                        <a:lnTo>
                          <a:pt x="0" y="18"/>
                        </a:lnTo>
                        <a:lnTo>
                          <a:pt x="0" y="24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8" name="Freeform 746"/>
                  <p:cNvSpPr>
                    <a:spLocks noChangeAspect="1"/>
                  </p:cNvSpPr>
                  <p:nvPr/>
                </p:nvSpPr>
                <p:spPr bwMode="auto">
                  <a:xfrm>
                    <a:off x="2254" y="1360"/>
                    <a:ext cx="36" cy="57"/>
                  </a:xfrm>
                  <a:custGeom>
                    <a:avLst/>
                    <a:gdLst>
                      <a:gd name="T0" fmla="*/ 34 w 123"/>
                      <a:gd name="T1" fmla="*/ 2 h 192"/>
                      <a:gd name="T2" fmla="*/ 25 w 123"/>
                      <a:gd name="T3" fmla="*/ 2 h 192"/>
                      <a:gd name="T4" fmla="*/ 21 w 123"/>
                      <a:gd name="T5" fmla="*/ 5 h 192"/>
                      <a:gd name="T6" fmla="*/ 18 w 123"/>
                      <a:gd name="T7" fmla="*/ 9 h 192"/>
                      <a:gd name="T8" fmla="*/ 15 w 123"/>
                      <a:gd name="T9" fmla="*/ 12 h 192"/>
                      <a:gd name="T10" fmla="*/ 13 w 123"/>
                      <a:gd name="T11" fmla="*/ 15 h 192"/>
                      <a:gd name="T12" fmla="*/ 10 w 123"/>
                      <a:gd name="T13" fmla="*/ 19 h 192"/>
                      <a:gd name="T14" fmla="*/ 8 w 123"/>
                      <a:gd name="T15" fmla="*/ 22 h 192"/>
                      <a:gd name="T16" fmla="*/ 7 w 123"/>
                      <a:gd name="T17" fmla="*/ 26 h 192"/>
                      <a:gd name="T18" fmla="*/ 5 w 123"/>
                      <a:gd name="T19" fmla="*/ 29 h 192"/>
                      <a:gd name="T20" fmla="*/ 4 w 123"/>
                      <a:gd name="T21" fmla="*/ 33 h 192"/>
                      <a:gd name="T22" fmla="*/ 3 w 123"/>
                      <a:gd name="T23" fmla="*/ 36 h 192"/>
                      <a:gd name="T24" fmla="*/ 2 w 123"/>
                      <a:gd name="T25" fmla="*/ 39 h 192"/>
                      <a:gd name="T26" fmla="*/ 1 w 123"/>
                      <a:gd name="T27" fmla="*/ 43 h 192"/>
                      <a:gd name="T28" fmla="*/ 1 w 123"/>
                      <a:gd name="T29" fmla="*/ 49 h 192"/>
                      <a:gd name="T30" fmla="*/ 0 w 123"/>
                      <a:gd name="T31" fmla="*/ 56 h 192"/>
                      <a:gd name="T32" fmla="*/ 14 w 123"/>
                      <a:gd name="T33" fmla="*/ 57 h 192"/>
                      <a:gd name="T34" fmla="*/ 14 w 123"/>
                      <a:gd name="T35" fmla="*/ 51 h 192"/>
                      <a:gd name="T36" fmla="*/ 15 w 123"/>
                      <a:gd name="T37" fmla="*/ 45 h 192"/>
                      <a:gd name="T38" fmla="*/ 15 w 123"/>
                      <a:gd name="T39" fmla="*/ 42 h 192"/>
                      <a:gd name="T40" fmla="*/ 16 w 123"/>
                      <a:gd name="T41" fmla="*/ 40 h 192"/>
                      <a:gd name="T42" fmla="*/ 17 w 123"/>
                      <a:gd name="T43" fmla="*/ 37 h 192"/>
                      <a:gd name="T44" fmla="*/ 18 w 123"/>
                      <a:gd name="T45" fmla="*/ 34 h 192"/>
                      <a:gd name="T46" fmla="*/ 19 w 123"/>
                      <a:gd name="T47" fmla="*/ 31 h 192"/>
                      <a:gd name="T48" fmla="*/ 20 w 123"/>
                      <a:gd name="T49" fmla="*/ 29 h 192"/>
                      <a:gd name="T50" fmla="*/ 22 w 123"/>
                      <a:gd name="T51" fmla="*/ 26 h 192"/>
                      <a:gd name="T52" fmla="*/ 24 w 123"/>
                      <a:gd name="T53" fmla="*/ 23 h 192"/>
                      <a:gd name="T54" fmla="*/ 26 w 123"/>
                      <a:gd name="T55" fmla="*/ 21 h 192"/>
                      <a:gd name="T56" fmla="*/ 28 w 123"/>
                      <a:gd name="T57" fmla="*/ 18 h 192"/>
                      <a:gd name="T58" fmla="*/ 31 w 123"/>
                      <a:gd name="T59" fmla="*/ 15 h 192"/>
                      <a:gd name="T60" fmla="*/ 33 w 123"/>
                      <a:gd name="T61" fmla="*/ 12 h 192"/>
                      <a:gd name="T62" fmla="*/ 24 w 123"/>
                      <a:gd name="T63" fmla="*/ 12 h 192"/>
                      <a:gd name="T64" fmla="*/ 33 w 123"/>
                      <a:gd name="T65" fmla="*/ 12 h 192"/>
                      <a:gd name="T66" fmla="*/ 35 w 123"/>
                      <a:gd name="T67" fmla="*/ 11 h 192"/>
                      <a:gd name="T68" fmla="*/ 35 w 123"/>
                      <a:gd name="T69" fmla="*/ 10 h 192"/>
                      <a:gd name="T70" fmla="*/ 36 w 123"/>
                      <a:gd name="T71" fmla="*/ 9 h 192"/>
                      <a:gd name="T72" fmla="*/ 36 w 123"/>
                      <a:gd name="T73" fmla="*/ 7 h 192"/>
                      <a:gd name="T74" fmla="*/ 36 w 123"/>
                      <a:gd name="T75" fmla="*/ 6 h 192"/>
                      <a:gd name="T76" fmla="*/ 36 w 123"/>
                      <a:gd name="T77" fmla="*/ 5 h 192"/>
                      <a:gd name="T78" fmla="*/ 35 w 123"/>
                      <a:gd name="T79" fmla="*/ 4 h 192"/>
                      <a:gd name="T80" fmla="*/ 34 w 123"/>
                      <a:gd name="T81" fmla="*/ 3 h 192"/>
                      <a:gd name="T82" fmla="*/ 33 w 123"/>
                      <a:gd name="T83" fmla="*/ 1 h 192"/>
                      <a:gd name="T84" fmla="*/ 32 w 123"/>
                      <a:gd name="T85" fmla="*/ 1 h 192"/>
                      <a:gd name="T86" fmla="*/ 31 w 123"/>
                      <a:gd name="T87" fmla="*/ 0 h 192"/>
                      <a:gd name="T88" fmla="*/ 30 w 123"/>
                      <a:gd name="T89" fmla="*/ 0 h 192"/>
                      <a:gd name="T90" fmla="*/ 28 w 123"/>
                      <a:gd name="T91" fmla="*/ 0 h 192"/>
                      <a:gd name="T92" fmla="*/ 27 w 123"/>
                      <a:gd name="T93" fmla="*/ 0 h 192"/>
                      <a:gd name="T94" fmla="*/ 26 w 123"/>
                      <a:gd name="T95" fmla="*/ 1 h 192"/>
                      <a:gd name="T96" fmla="*/ 25 w 123"/>
                      <a:gd name="T97" fmla="*/ 2 h 192"/>
                      <a:gd name="T98" fmla="*/ 34 w 123"/>
                      <a:gd name="T99" fmla="*/ 2 h 192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</a:gdLst>
                    <a:ahLst/>
                    <a:cxnLst>
                      <a:cxn ang="T100">
                        <a:pos x="T0" y="T1"/>
                      </a:cxn>
                      <a:cxn ang="T101">
                        <a:pos x="T2" y="T3"/>
                      </a:cxn>
                      <a:cxn ang="T102">
                        <a:pos x="T4" y="T5"/>
                      </a:cxn>
                      <a:cxn ang="T103">
                        <a:pos x="T6" y="T7"/>
                      </a:cxn>
                      <a:cxn ang="T104">
                        <a:pos x="T8" y="T9"/>
                      </a:cxn>
                      <a:cxn ang="T105">
                        <a:pos x="T10" y="T11"/>
                      </a:cxn>
                      <a:cxn ang="T106">
                        <a:pos x="T12" y="T13"/>
                      </a:cxn>
                      <a:cxn ang="T107">
                        <a:pos x="T14" y="T15"/>
                      </a:cxn>
                      <a:cxn ang="T108">
                        <a:pos x="T16" y="T17"/>
                      </a:cxn>
                      <a:cxn ang="T109">
                        <a:pos x="T18" y="T19"/>
                      </a:cxn>
                      <a:cxn ang="T110">
                        <a:pos x="T20" y="T21"/>
                      </a:cxn>
                      <a:cxn ang="T111">
                        <a:pos x="T22" y="T23"/>
                      </a:cxn>
                      <a:cxn ang="T112">
                        <a:pos x="T24" y="T25"/>
                      </a:cxn>
                      <a:cxn ang="T113">
                        <a:pos x="T26" y="T27"/>
                      </a:cxn>
                      <a:cxn ang="T114">
                        <a:pos x="T28" y="T29"/>
                      </a:cxn>
                      <a:cxn ang="T115">
                        <a:pos x="T30" y="T31"/>
                      </a:cxn>
                      <a:cxn ang="T116">
                        <a:pos x="T32" y="T33"/>
                      </a:cxn>
                      <a:cxn ang="T117">
                        <a:pos x="T34" y="T35"/>
                      </a:cxn>
                      <a:cxn ang="T118">
                        <a:pos x="T36" y="T37"/>
                      </a:cxn>
                      <a:cxn ang="T119">
                        <a:pos x="T38" y="T39"/>
                      </a:cxn>
                      <a:cxn ang="T120">
                        <a:pos x="T40" y="T41"/>
                      </a:cxn>
                      <a:cxn ang="T121">
                        <a:pos x="T42" y="T43"/>
                      </a:cxn>
                      <a:cxn ang="T122">
                        <a:pos x="T44" y="T45"/>
                      </a:cxn>
                      <a:cxn ang="T123">
                        <a:pos x="T46" y="T47"/>
                      </a:cxn>
                      <a:cxn ang="T124">
                        <a:pos x="T48" y="T49"/>
                      </a:cxn>
                      <a:cxn ang="T125">
                        <a:pos x="T50" y="T51"/>
                      </a:cxn>
                      <a:cxn ang="T126">
                        <a:pos x="T52" y="T53"/>
                      </a:cxn>
                      <a:cxn ang="T127">
                        <a:pos x="T54" y="T55"/>
                      </a:cxn>
                      <a:cxn ang="T128">
                        <a:pos x="T56" y="T57"/>
                      </a:cxn>
                      <a:cxn ang="T129">
                        <a:pos x="T58" y="T59"/>
                      </a:cxn>
                      <a:cxn ang="T130">
                        <a:pos x="T60" y="T61"/>
                      </a:cxn>
                      <a:cxn ang="T131">
                        <a:pos x="T62" y="T63"/>
                      </a:cxn>
                      <a:cxn ang="T132">
                        <a:pos x="T64" y="T65"/>
                      </a:cxn>
                      <a:cxn ang="T133">
                        <a:pos x="T66" y="T67"/>
                      </a:cxn>
                      <a:cxn ang="T134">
                        <a:pos x="T68" y="T69"/>
                      </a:cxn>
                      <a:cxn ang="T135">
                        <a:pos x="T70" y="T71"/>
                      </a:cxn>
                      <a:cxn ang="T136">
                        <a:pos x="T72" y="T73"/>
                      </a:cxn>
                      <a:cxn ang="T137">
                        <a:pos x="T74" y="T75"/>
                      </a:cxn>
                      <a:cxn ang="T138">
                        <a:pos x="T76" y="T77"/>
                      </a:cxn>
                      <a:cxn ang="T139">
                        <a:pos x="T78" y="T79"/>
                      </a:cxn>
                      <a:cxn ang="T140">
                        <a:pos x="T80" y="T81"/>
                      </a:cxn>
                      <a:cxn ang="T141">
                        <a:pos x="T82" y="T83"/>
                      </a:cxn>
                      <a:cxn ang="T142">
                        <a:pos x="T84" y="T85"/>
                      </a:cxn>
                      <a:cxn ang="T143">
                        <a:pos x="T86" y="T87"/>
                      </a:cxn>
                      <a:cxn ang="T144">
                        <a:pos x="T88" y="T89"/>
                      </a:cxn>
                      <a:cxn ang="T145">
                        <a:pos x="T90" y="T91"/>
                      </a:cxn>
                      <a:cxn ang="T146">
                        <a:pos x="T92" y="T93"/>
                      </a:cxn>
                      <a:cxn ang="T147">
                        <a:pos x="T94" y="T95"/>
                      </a:cxn>
                      <a:cxn ang="T148">
                        <a:pos x="T96" y="T97"/>
                      </a:cxn>
                      <a:cxn ang="T149">
                        <a:pos x="T98" y="T99"/>
                      </a:cxn>
                    </a:cxnLst>
                    <a:rect l="0" t="0" r="r" b="b"/>
                    <a:pathLst>
                      <a:path w="123" h="192">
                        <a:moveTo>
                          <a:pt x="115" y="7"/>
                        </a:moveTo>
                        <a:lnTo>
                          <a:pt x="84" y="6"/>
                        </a:lnTo>
                        <a:lnTo>
                          <a:pt x="72" y="18"/>
                        </a:lnTo>
                        <a:lnTo>
                          <a:pt x="62" y="30"/>
                        </a:lnTo>
                        <a:lnTo>
                          <a:pt x="51" y="40"/>
                        </a:lnTo>
                        <a:lnTo>
                          <a:pt x="43" y="52"/>
                        </a:lnTo>
                        <a:lnTo>
                          <a:pt x="35" y="63"/>
                        </a:lnTo>
                        <a:lnTo>
                          <a:pt x="28" y="75"/>
                        </a:lnTo>
                        <a:lnTo>
                          <a:pt x="23" y="86"/>
                        </a:lnTo>
                        <a:lnTo>
                          <a:pt x="17" y="98"/>
                        </a:lnTo>
                        <a:lnTo>
                          <a:pt x="13" y="110"/>
                        </a:lnTo>
                        <a:lnTo>
                          <a:pt x="10" y="121"/>
                        </a:lnTo>
                        <a:lnTo>
                          <a:pt x="7" y="133"/>
                        </a:lnTo>
                        <a:lnTo>
                          <a:pt x="5" y="144"/>
                        </a:lnTo>
                        <a:lnTo>
                          <a:pt x="2" y="166"/>
                        </a:lnTo>
                        <a:lnTo>
                          <a:pt x="0" y="189"/>
                        </a:lnTo>
                        <a:lnTo>
                          <a:pt x="47" y="192"/>
                        </a:lnTo>
                        <a:lnTo>
                          <a:pt x="48" y="172"/>
                        </a:lnTo>
                        <a:lnTo>
                          <a:pt x="51" y="152"/>
                        </a:lnTo>
                        <a:lnTo>
                          <a:pt x="52" y="143"/>
                        </a:lnTo>
                        <a:lnTo>
                          <a:pt x="55" y="134"/>
                        </a:lnTo>
                        <a:lnTo>
                          <a:pt x="57" y="124"/>
                        </a:lnTo>
                        <a:lnTo>
                          <a:pt x="61" y="115"/>
                        </a:lnTo>
                        <a:lnTo>
                          <a:pt x="65" y="106"/>
                        </a:lnTo>
                        <a:lnTo>
                          <a:pt x="69" y="97"/>
                        </a:lnTo>
                        <a:lnTo>
                          <a:pt x="74" y="87"/>
                        </a:lnTo>
                        <a:lnTo>
                          <a:pt x="81" y="79"/>
                        </a:lnTo>
                        <a:lnTo>
                          <a:pt x="88" y="70"/>
                        </a:lnTo>
                        <a:lnTo>
                          <a:pt x="95" y="60"/>
                        </a:lnTo>
                        <a:lnTo>
                          <a:pt x="105" y="51"/>
                        </a:lnTo>
                        <a:lnTo>
                          <a:pt x="114" y="41"/>
                        </a:lnTo>
                        <a:lnTo>
                          <a:pt x="83" y="40"/>
                        </a:lnTo>
                        <a:lnTo>
                          <a:pt x="114" y="41"/>
                        </a:lnTo>
                        <a:lnTo>
                          <a:pt x="118" y="37"/>
                        </a:lnTo>
                        <a:lnTo>
                          <a:pt x="121" y="33"/>
                        </a:lnTo>
                        <a:lnTo>
                          <a:pt x="123" y="29"/>
                        </a:lnTo>
                        <a:lnTo>
                          <a:pt x="123" y="24"/>
                        </a:lnTo>
                        <a:lnTo>
                          <a:pt x="123" y="20"/>
                        </a:lnTo>
                        <a:lnTo>
                          <a:pt x="122" y="16"/>
                        </a:lnTo>
                        <a:lnTo>
                          <a:pt x="119" y="12"/>
                        </a:lnTo>
                        <a:lnTo>
                          <a:pt x="116" y="9"/>
                        </a:lnTo>
                        <a:lnTo>
                          <a:pt x="113" y="5"/>
                        </a:lnTo>
                        <a:lnTo>
                          <a:pt x="110" y="3"/>
                        </a:lnTo>
                        <a:lnTo>
                          <a:pt x="106" y="1"/>
                        </a:lnTo>
                        <a:lnTo>
                          <a:pt x="102" y="0"/>
                        </a:lnTo>
                        <a:lnTo>
                          <a:pt x="97" y="0"/>
                        </a:lnTo>
                        <a:lnTo>
                          <a:pt x="93" y="1"/>
                        </a:lnTo>
                        <a:lnTo>
                          <a:pt x="88" y="3"/>
                        </a:lnTo>
                        <a:lnTo>
                          <a:pt x="84" y="6"/>
                        </a:lnTo>
                        <a:lnTo>
                          <a:pt x="115" y="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9" name="Freeform 747"/>
                  <p:cNvSpPr>
                    <a:spLocks noChangeAspect="1"/>
                  </p:cNvSpPr>
                  <p:nvPr/>
                </p:nvSpPr>
                <p:spPr bwMode="auto">
                  <a:xfrm>
                    <a:off x="2276" y="1360"/>
                    <a:ext cx="36" cy="64"/>
                  </a:xfrm>
                  <a:custGeom>
                    <a:avLst/>
                    <a:gdLst>
                      <a:gd name="T0" fmla="*/ 36 w 113"/>
                      <a:gd name="T1" fmla="*/ 57 h 206"/>
                      <a:gd name="T2" fmla="*/ 36 w 113"/>
                      <a:gd name="T3" fmla="*/ 57 h 206"/>
                      <a:gd name="T4" fmla="*/ 36 w 113"/>
                      <a:gd name="T5" fmla="*/ 50 h 206"/>
                      <a:gd name="T6" fmla="*/ 35 w 113"/>
                      <a:gd name="T7" fmla="*/ 43 h 206"/>
                      <a:gd name="T8" fmla="*/ 34 w 113"/>
                      <a:gd name="T9" fmla="*/ 39 h 206"/>
                      <a:gd name="T10" fmla="*/ 33 w 113"/>
                      <a:gd name="T11" fmla="*/ 35 h 206"/>
                      <a:gd name="T12" fmla="*/ 32 w 113"/>
                      <a:gd name="T13" fmla="*/ 32 h 206"/>
                      <a:gd name="T14" fmla="*/ 30 w 113"/>
                      <a:gd name="T15" fmla="*/ 28 h 206"/>
                      <a:gd name="T16" fmla="*/ 29 w 113"/>
                      <a:gd name="T17" fmla="*/ 25 h 206"/>
                      <a:gd name="T18" fmla="*/ 27 w 113"/>
                      <a:gd name="T19" fmla="*/ 21 h 206"/>
                      <a:gd name="T20" fmla="*/ 25 w 113"/>
                      <a:gd name="T21" fmla="*/ 17 h 206"/>
                      <a:gd name="T22" fmla="*/ 22 w 113"/>
                      <a:gd name="T23" fmla="*/ 14 h 206"/>
                      <a:gd name="T24" fmla="*/ 20 w 113"/>
                      <a:gd name="T25" fmla="*/ 11 h 206"/>
                      <a:gd name="T26" fmla="*/ 17 w 113"/>
                      <a:gd name="T27" fmla="*/ 7 h 206"/>
                      <a:gd name="T28" fmla="*/ 14 w 113"/>
                      <a:gd name="T29" fmla="*/ 4 h 206"/>
                      <a:gd name="T30" fmla="*/ 10 w 113"/>
                      <a:gd name="T31" fmla="*/ 0 h 206"/>
                      <a:gd name="T32" fmla="*/ 0 w 113"/>
                      <a:gd name="T33" fmla="*/ 10 h 206"/>
                      <a:gd name="T34" fmla="*/ 3 w 113"/>
                      <a:gd name="T35" fmla="*/ 13 h 206"/>
                      <a:gd name="T36" fmla="*/ 6 w 113"/>
                      <a:gd name="T37" fmla="*/ 16 h 206"/>
                      <a:gd name="T38" fmla="*/ 8 w 113"/>
                      <a:gd name="T39" fmla="*/ 20 h 206"/>
                      <a:gd name="T40" fmla="*/ 10 w 113"/>
                      <a:gd name="T41" fmla="*/ 22 h 206"/>
                      <a:gd name="T42" fmla="*/ 12 w 113"/>
                      <a:gd name="T43" fmla="*/ 25 h 206"/>
                      <a:gd name="T44" fmla="*/ 14 w 113"/>
                      <a:gd name="T45" fmla="*/ 28 h 206"/>
                      <a:gd name="T46" fmla="*/ 15 w 113"/>
                      <a:gd name="T47" fmla="*/ 31 h 206"/>
                      <a:gd name="T48" fmla="*/ 17 w 113"/>
                      <a:gd name="T49" fmla="*/ 34 h 206"/>
                      <a:gd name="T50" fmla="*/ 18 w 113"/>
                      <a:gd name="T51" fmla="*/ 37 h 206"/>
                      <a:gd name="T52" fmla="*/ 19 w 113"/>
                      <a:gd name="T53" fmla="*/ 39 h 206"/>
                      <a:gd name="T54" fmla="*/ 20 w 113"/>
                      <a:gd name="T55" fmla="*/ 42 h 206"/>
                      <a:gd name="T56" fmla="*/ 20 w 113"/>
                      <a:gd name="T57" fmla="*/ 45 h 206"/>
                      <a:gd name="T58" fmla="*/ 21 w 113"/>
                      <a:gd name="T59" fmla="*/ 51 h 206"/>
                      <a:gd name="T60" fmla="*/ 21 w 113"/>
                      <a:gd name="T61" fmla="*/ 57 h 206"/>
                      <a:gd name="T62" fmla="*/ 21 w 113"/>
                      <a:gd name="T63" fmla="*/ 57 h 206"/>
                      <a:gd name="T64" fmla="*/ 21 w 113"/>
                      <a:gd name="T65" fmla="*/ 57 h 206"/>
                      <a:gd name="T66" fmla="*/ 22 w 113"/>
                      <a:gd name="T67" fmla="*/ 58 h 206"/>
                      <a:gd name="T68" fmla="*/ 22 w 113"/>
                      <a:gd name="T69" fmla="*/ 60 h 206"/>
                      <a:gd name="T70" fmla="*/ 23 w 113"/>
                      <a:gd name="T71" fmla="*/ 61 h 206"/>
                      <a:gd name="T72" fmla="*/ 24 w 113"/>
                      <a:gd name="T73" fmla="*/ 62 h 206"/>
                      <a:gd name="T74" fmla="*/ 25 w 113"/>
                      <a:gd name="T75" fmla="*/ 63 h 206"/>
                      <a:gd name="T76" fmla="*/ 26 w 113"/>
                      <a:gd name="T77" fmla="*/ 64 h 206"/>
                      <a:gd name="T78" fmla="*/ 27 w 113"/>
                      <a:gd name="T79" fmla="*/ 64 h 206"/>
                      <a:gd name="T80" fmla="*/ 29 w 113"/>
                      <a:gd name="T81" fmla="*/ 64 h 206"/>
                      <a:gd name="T82" fmla="*/ 30 w 113"/>
                      <a:gd name="T83" fmla="*/ 64 h 206"/>
                      <a:gd name="T84" fmla="*/ 32 w 113"/>
                      <a:gd name="T85" fmla="*/ 64 h 206"/>
                      <a:gd name="T86" fmla="*/ 33 w 113"/>
                      <a:gd name="T87" fmla="*/ 63 h 206"/>
                      <a:gd name="T88" fmla="*/ 34 w 113"/>
                      <a:gd name="T89" fmla="*/ 62 h 206"/>
                      <a:gd name="T90" fmla="*/ 35 w 113"/>
                      <a:gd name="T91" fmla="*/ 61 h 206"/>
                      <a:gd name="T92" fmla="*/ 35 w 113"/>
                      <a:gd name="T93" fmla="*/ 60 h 206"/>
                      <a:gd name="T94" fmla="*/ 36 w 113"/>
                      <a:gd name="T95" fmla="*/ 58 h 206"/>
                      <a:gd name="T96" fmla="*/ 36 w 113"/>
                      <a:gd name="T97" fmla="*/ 57 h 20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</a:gdLst>
                    <a:ahLst/>
                    <a:cxnLst>
                      <a:cxn ang="T98">
                        <a:pos x="T0" y="T1"/>
                      </a:cxn>
                      <a:cxn ang="T99">
                        <a:pos x="T2" y="T3"/>
                      </a:cxn>
                      <a:cxn ang="T100">
                        <a:pos x="T4" y="T5"/>
                      </a:cxn>
                      <a:cxn ang="T101">
                        <a:pos x="T6" y="T7"/>
                      </a:cxn>
                      <a:cxn ang="T102">
                        <a:pos x="T8" y="T9"/>
                      </a:cxn>
                      <a:cxn ang="T103">
                        <a:pos x="T10" y="T11"/>
                      </a:cxn>
                      <a:cxn ang="T104">
                        <a:pos x="T12" y="T13"/>
                      </a:cxn>
                      <a:cxn ang="T105">
                        <a:pos x="T14" y="T15"/>
                      </a:cxn>
                      <a:cxn ang="T106">
                        <a:pos x="T16" y="T17"/>
                      </a:cxn>
                      <a:cxn ang="T107">
                        <a:pos x="T18" y="T19"/>
                      </a:cxn>
                      <a:cxn ang="T108">
                        <a:pos x="T20" y="T21"/>
                      </a:cxn>
                      <a:cxn ang="T109">
                        <a:pos x="T22" y="T23"/>
                      </a:cxn>
                      <a:cxn ang="T110">
                        <a:pos x="T24" y="T25"/>
                      </a:cxn>
                      <a:cxn ang="T111">
                        <a:pos x="T26" y="T27"/>
                      </a:cxn>
                      <a:cxn ang="T112">
                        <a:pos x="T28" y="T29"/>
                      </a:cxn>
                      <a:cxn ang="T113">
                        <a:pos x="T30" y="T31"/>
                      </a:cxn>
                      <a:cxn ang="T114">
                        <a:pos x="T32" y="T33"/>
                      </a:cxn>
                      <a:cxn ang="T115">
                        <a:pos x="T34" y="T35"/>
                      </a:cxn>
                      <a:cxn ang="T116">
                        <a:pos x="T36" y="T37"/>
                      </a:cxn>
                      <a:cxn ang="T117">
                        <a:pos x="T38" y="T39"/>
                      </a:cxn>
                      <a:cxn ang="T118">
                        <a:pos x="T40" y="T41"/>
                      </a:cxn>
                      <a:cxn ang="T119">
                        <a:pos x="T42" y="T43"/>
                      </a:cxn>
                      <a:cxn ang="T120">
                        <a:pos x="T44" y="T45"/>
                      </a:cxn>
                      <a:cxn ang="T121">
                        <a:pos x="T46" y="T47"/>
                      </a:cxn>
                      <a:cxn ang="T122">
                        <a:pos x="T48" y="T49"/>
                      </a:cxn>
                      <a:cxn ang="T123">
                        <a:pos x="T50" y="T51"/>
                      </a:cxn>
                      <a:cxn ang="T124">
                        <a:pos x="T52" y="T53"/>
                      </a:cxn>
                      <a:cxn ang="T125">
                        <a:pos x="T54" y="T55"/>
                      </a:cxn>
                      <a:cxn ang="T126">
                        <a:pos x="T56" y="T57"/>
                      </a:cxn>
                      <a:cxn ang="T127">
                        <a:pos x="T58" y="T59"/>
                      </a:cxn>
                      <a:cxn ang="T128">
                        <a:pos x="T60" y="T61"/>
                      </a:cxn>
                      <a:cxn ang="T129">
                        <a:pos x="T62" y="T63"/>
                      </a:cxn>
                      <a:cxn ang="T130">
                        <a:pos x="T64" y="T65"/>
                      </a:cxn>
                      <a:cxn ang="T131">
                        <a:pos x="T66" y="T67"/>
                      </a:cxn>
                      <a:cxn ang="T132">
                        <a:pos x="T68" y="T69"/>
                      </a:cxn>
                      <a:cxn ang="T133">
                        <a:pos x="T70" y="T71"/>
                      </a:cxn>
                      <a:cxn ang="T134">
                        <a:pos x="T72" y="T73"/>
                      </a:cxn>
                      <a:cxn ang="T135">
                        <a:pos x="T74" y="T75"/>
                      </a:cxn>
                      <a:cxn ang="T136">
                        <a:pos x="T76" y="T77"/>
                      </a:cxn>
                      <a:cxn ang="T137">
                        <a:pos x="T78" y="T79"/>
                      </a:cxn>
                      <a:cxn ang="T138">
                        <a:pos x="T80" y="T81"/>
                      </a:cxn>
                      <a:cxn ang="T139">
                        <a:pos x="T82" y="T83"/>
                      </a:cxn>
                      <a:cxn ang="T140">
                        <a:pos x="T84" y="T85"/>
                      </a:cxn>
                      <a:cxn ang="T141">
                        <a:pos x="T86" y="T87"/>
                      </a:cxn>
                      <a:cxn ang="T142">
                        <a:pos x="T88" y="T89"/>
                      </a:cxn>
                      <a:cxn ang="T143">
                        <a:pos x="T90" y="T91"/>
                      </a:cxn>
                      <a:cxn ang="T144">
                        <a:pos x="T92" y="T93"/>
                      </a:cxn>
                      <a:cxn ang="T145">
                        <a:pos x="T94" y="T95"/>
                      </a:cxn>
                      <a:cxn ang="T146">
                        <a:pos x="T96" y="T97"/>
                      </a:cxn>
                    </a:cxnLst>
                    <a:rect l="0" t="0" r="r" b="b"/>
                    <a:pathLst>
                      <a:path w="113" h="206">
                        <a:moveTo>
                          <a:pt x="113" y="183"/>
                        </a:moveTo>
                        <a:lnTo>
                          <a:pt x="113" y="183"/>
                        </a:lnTo>
                        <a:lnTo>
                          <a:pt x="112" y="160"/>
                        </a:lnTo>
                        <a:lnTo>
                          <a:pt x="109" y="137"/>
                        </a:lnTo>
                        <a:lnTo>
                          <a:pt x="107" y="126"/>
                        </a:lnTo>
                        <a:lnTo>
                          <a:pt x="104" y="114"/>
                        </a:lnTo>
                        <a:lnTo>
                          <a:pt x="100" y="103"/>
                        </a:lnTo>
                        <a:lnTo>
                          <a:pt x="95" y="91"/>
                        </a:lnTo>
                        <a:lnTo>
                          <a:pt x="90" y="79"/>
                        </a:lnTo>
                        <a:lnTo>
                          <a:pt x="84" y="68"/>
                        </a:lnTo>
                        <a:lnTo>
                          <a:pt x="78" y="56"/>
                        </a:lnTo>
                        <a:lnTo>
                          <a:pt x="70" y="46"/>
                        </a:lnTo>
                        <a:lnTo>
                          <a:pt x="62" y="34"/>
                        </a:lnTo>
                        <a:lnTo>
                          <a:pt x="53" y="23"/>
                        </a:lnTo>
                        <a:lnTo>
                          <a:pt x="43" y="12"/>
                        </a:lnTo>
                        <a:lnTo>
                          <a:pt x="32" y="0"/>
                        </a:lnTo>
                        <a:lnTo>
                          <a:pt x="0" y="33"/>
                        </a:lnTo>
                        <a:lnTo>
                          <a:pt x="9" y="43"/>
                        </a:lnTo>
                        <a:lnTo>
                          <a:pt x="18" y="53"/>
                        </a:lnTo>
                        <a:lnTo>
                          <a:pt x="25" y="63"/>
                        </a:lnTo>
                        <a:lnTo>
                          <a:pt x="32" y="72"/>
                        </a:lnTo>
                        <a:lnTo>
                          <a:pt x="39" y="80"/>
                        </a:lnTo>
                        <a:lnTo>
                          <a:pt x="44" y="90"/>
                        </a:lnTo>
                        <a:lnTo>
                          <a:pt x="48" y="99"/>
                        </a:lnTo>
                        <a:lnTo>
                          <a:pt x="52" y="109"/>
                        </a:lnTo>
                        <a:lnTo>
                          <a:pt x="57" y="118"/>
                        </a:lnTo>
                        <a:lnTo>
                          <a:pt x="60" y="127"/>
                        </a:lnTo>
                        <a:lnTo>
                          <a:pt x="62" y="136"/>
                        </a:lnTo>
                        <a:lnTo>
                          <a:pt x="64" y="145"/>
                        </a:lnTo>
                        <a:lnTo>
                          <a:pt x="67" y="165"/>
                        </a:lnTo>
                        <a:lnTo>
                          <a:pt x="67" y="183"/>
                        </a:lnTo>
                        <a:lnTo>
                          <a:pt x="68" y="188"/>
                        </a:lnTo>
                        <a:lnTo>
                          <a:pt x="69" y="193"/>
                        </a:lnTo>
                        <a:lnTo>
                          <a:pt x="71" y="197"/>
                        </a:lnTo>
                        <a:lnTo>
                          <a:pt x="74" y="201"/>
                        </a:lnTo>
                        <a:lnTo>
                          <a:pt x="78" y="203"/>
                        </a:lnTo>
                        <a:lnTo>
                          <a:pt x="82" y="205"/>
                        </a:lnTo>
                        <a:lnTo>
                          <a:pt x="86" y="206"/>
                        </a:lnTo>
                        <a:lnTo>
                          <a:pt x="90" y="206"/>
                        </a:lnTo>
                        <a:lnTo>
                          <a:pt x="94" y="206"/>
                        </a:lnTo>
                        <a:lnTo>
                          <a:pt x="99" y="205"/>
                        </a:lnTo>
                        <a:lnTo>
                          <a:pt x="103" y="203"/>
                        </a:lnTo>
                        <a:lnTo>
                          <a:pt x="106" y="201"/>
                        </a:lnTo>
                        <a:lnTo>
                          <a:pt x="109" y="197"/>
                        </a:lnTo>
                        <a:lnTo>
                          <a:pt x="111" y="193"/>
                        </a:lnTo>
                        <a:lnTo>
                          <a:pt x="113" y="188"/>
                        </a:lnTo>
                        <a:lnTo>
                          <a:pt x="113" y="18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0" name="Freeform 748"/>
                  <p:cNvSpPr>
                    <a:spLocks noChangeAspect="1"/>
                  </p:cNvSpPr>
                  <p:nvPr/>
                </p:nvSpPr>
                <p:spPr bwMode="auto">
                  <a:xfrm>
                    <a:off x="2297" y="1417"/>
                    <a:ext cx="14" cy="93"/>
                  </a:xfrm>
                  <a:custGeom>
                    <a:avLst/>
                    <a:gdLst>
                      <a:gd name="T0" fmla="*/ 5 w 46"/>
                      <a:gd name="T1" fmla="*/ 93 h 315"/>
                      <a:gd name="T2" fmla="*/ 14 w 46"/>
                      <a:gd name="T3" fmla="*/ 86 h 315"/>
                      <a:gd name="T4" fmla="*/ 14 w 46"/>
                      <a:gd name="T5" fmla="*/ 0 h 315"/>
                      <a:gd name="T6" fmla="*/ 0 w 46"/>
                      <a:gd name="T7" fmla="*/ 0 h 315"/>
                      <a:gd name="T8" fmla="*/ 0 w 46"/>
                      <a:gd name="T9" fmla="*/ 86 h 315"/>
                      <a:gd name="T10" fmla="*/ 5 w 46"/>
                      <a:gd name="T11" fmla="*/ 93 h 315"/>
                      <a:gd name="T12" fmla="*/ 0 w 46"/>
                      <a:gd name="T13" fmla="*/ 86 h 315"/>
                      <a:gd name="T14" fmla="*/ 0 w 46"/>
                      <a:gd name="T15" fmla="*/ 88 h 315"/>
                      <a:gd name="T16" fmla="*/ 1 w 46"/>
                      <a:gd name="T17" fmla="*/ 89 h 315"/>
                      <a:gd name="T18" fmla="*/ 1 w 46"/>
                      <a:gd name="T19" fmla="*/ 90 h 315"/>
                      <a:gd name="T20" fmla="*/ 2 w 46"/>
                      <a:gd name="T21" fmla="*/ 91 h 315"/>
                      <a:gd name="T22" fmla="*/ 3 w 46"/>
                      <a:gd name="T23" fmla="*/ 92 h 315"/>
                      <a:gd name="T24" fmla="*/ 5 w 46"/>
                      <a:gd name="T25" fmla="*/ 92 h 315"/>
                      <a:gd name="T26" fmla="*/ 6 w 46"/>
                      <a:gd name="T27" fmla="*/ 93 h 315"/>
                      <a:gd name="T28" fmla="*/ 7 w 46"/>
                      <a:gd name="T29" fmla="*/ 93 h 315"/>
                      <a:gd name="T30" fmla="*/ 8 w 46"/>
                      <a:gd name="T31" fmla="*/ 93 h 315"/>
                      <a:gd name="T32" fmla="*/ 10 w 46"/>
                      <a:gd name="T33" fmla="*/ 92 h 315"/>
                      <a:gd name="T34" fmla="*/ 11 w 46"/>
                      <a:gd name="T35" fmla="*/ 92 h 315"/>
                      <a:gd name="T36" fmla="*/ 12 w 46"/>
                      <a:gd name="T37" fmla="*/ 91 h 315"/>
                      <a:gd name="T38" fmla="*/ 13 w 46"/>
                      <a:gd name="T39" fmla="*/ 90 h 315"/>
                      <a:gd name="T40" fmla="*/ 13 w 46"/>
                      <a:gd name="T41" fmla="*/ 89 h 315"/>
                      <a:gd name="T42" fmla="*/ 14 w 46"/>
                      <a:gd name="T43" fmla="*/ 88 h 315"/>
                      <a:gd name="T44" fmla="*/ 14 w 46"/>
                      <a:gd name="T45" fmla="*/ 86 h 315"/>
                      <a:gd name="T46" fmla="*/ 5 w 46"/>
                      <a:gd name="T47" fmla="*/ 93 h 31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315">
                        <a:moveTo>
                          <a:pt x="18" y="314"/>
                        </a:moveTo>
                        <a:lnTo>
                          <a:pt x="46" y="29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18" y="314"/>
                        </a:lnTo>
                        <a:lnTo>
                          <a:pt x="0" y="291"/>
                        </a:lnTo>
                        <a:lnTo>
                          <a:pt x="1" y="298"/>
                        </a:lnTo>
                        <a:lnTo>
                          <a:pt x="2" y="302"/>
                        </a:lnTo>
                        <a:lnTo>
                          <a:pt x="4" y="306"/>
                        </a:lnTo>
                        <a:lnTo>
                          <a:pt x="7" y="309"/>
                        </a:lnTo>
                        <a:lnTo>
                          <a:pt x="11" y="311"/>
                        </a:lnTo>
                        <a:lnTo>
                          <a:pt x="15" y="313"/>
                        </a:lnTo>
                        <a:lnTo>
                          <a:pt x="19" y="314"/>
                        </a:lnTo>
                        <a:lnTo>
                          <a:pt x="23" y="315"/>
                        </a:lnTo>
                        <a:lnTo>
                          <a:pt x="27" y="314"/>
                        </a:lnTo>
                        <a:lnTo>
                          <a:pt x="32" y="313"/>
                        </a:lnTo>
                        <a:lnTo>
                          <a:pt x="36" y="311"/>
                        </a:lnTo>
                        <a:lnTo>
                          <a:pt x="39" y="309"/>
                        </a:lnTo>
                        <a:lnTo>
                          <a:pt x="42" y="306"/>
                        </a:lnTo>
                        <a:lnTo>
                          <a:pt x="44" y="302"/>
                        </a:lnTo>
                        <a:lnTo>
                          <a:pt x="46" y="298"/>
                        </a:lnTo>
                        <a:lnTo>
                          <a:pt x="46" y="291"/>
                        </a:lnTo>
                        <a:lnTo>
                          <a:pt x="18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1" name="Freeform 749"/>
                  <p:cNvSpPr>
                    <a:spLocks noChangeAspect="1"/>
                  </p:cNvSpPr>
                  <p:nvPr/>
                </p:nvSpPr>
                <p:spPr bwMode="auto">
                  <a:xfrm>
                    <a:off x="2304" y="1496"/>
                    <a:ext cx="36" cy="21"/>
                  </a:xfrm>
                  <a:custGeom>
                    <a:avLst/>
                    <a:gdLst>
                      <a:gd name="T0" fmla="*/ 36 w 120"/>
                      <a:gd name="T1" fmla="*/ 14 h 66"/>
                      <a:gd name="T2" fmla="*/ 31 w 120"/>
                      <a:gd name="T3" fmla="*/ 7 h 66"/>
                      <a:gd name="T4" fmla="*/ 3 w 120"/>
                      <a:gd name="T5" fmla="*/ 0 h 66"/>
                      <a:gd name="T6" fmla="*/ 0 w 120"/>
                      <a:gd name="T7" fmla="*/ 14 h 66"/>
                      <a:gd name="T8" fmla="*/ 28 w 120"/>
                      <a:gd name="T9" fmla="*/ 21 h 66"/>
                      <a:gd name="T10" fmla="*/ 36 w 120"/>
                      <a:gd name="T11" fmla="*/ 14 h 66"/>
                      <a:gd name="T12" fmla="*/ 28 w 120"/>
                      <a:gd name="T13" fmla="*/ 21 h 66"/>
                      <a:gd name="T14" fmla="*/ 29 w 120"/>
                      <a:gd name="T15" fmla="*/ 21 h 66"/>
                      <a:gd name="T16" fmla="*/ 31 w 120"/>
                      <a:gd name="T17" fmla="*/ 21 h 66"/>
                      <a:gd name="T18" fmla="*/ 32 w 120"/>
                      <a:gd name="T19" fmla="*/ 21 h 66"/>
                      <a:gd name="T20" fmla="*/ 33 w 120"/>
                      <a:gd name="T21" fmla="*/ 20 h 66"/>
                      <a:gd name="T22" fmla="*/ 34 w 120"/>
                      <a:gd name="T23" fmla="*/ 19 h 66"/>
                      <a:gd name="T24" fmla="*/ 35 w 120"/>
                      <a:gd name="T25" fmla="*/ 18 h 66"/>
                      <a:gd name="T26" fmla="*/ 35 w 120"/>
                      <a:gd name="T27" fmla="*/ 17 h 66"/>
                      <a:gd name="T28" fmla="*/ 36 w 120"/>
                      <a:gd name="T29" fmla="*/ 16 h 66"/>
                      <a:gd name="T30" fmla="*/ 36 w 120"/>
                      <a:gd name="T31" fmla="*/ 14 h 66"/>
                      <a:gd name="T32" fmla="*/ 36 w 120"/>
                      <a:gd name="T33" fmla="*/ 13 h 66"/>
                      <a:gd name="T34" fmla="*/ 36 w 120"/>
                      <a:gd name="T35" fmla="*/ 11 h 66"/>
                      <a:gd name="T36" fmla="*/ 35 w 120"/>
                      <a:gd name="T37" fmla="*/ 10 h 66"/>
                      <a:gd name="T38" fmla="*/ 35 w 120"/>
                      <a:gd name="T39" fmla="*/ 9 h 66"/>
                      <a:gd name="T40" fmla="*/ 34 w 120"/>
                      <a:gd name="T41" fmla="*/ 8 h 66"/>
                      <a:gd name="T42" fmla="*/ 32 w 120"/>
                      <a:gd name="T43" fmla="*/ 7 h 66"/>
                      <a:gd name="T44" fmla="*/ 31 w 120"/>
                      <a:gd name="T45" fmla="*/ 7 h 66"/>
                      <a:gd name="T46" fmla="*/ 36 w 120"/>
                      <a:gd name="T47" fmla="*/ 14 h 6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120" h="66">
                        <a:moveTo>
                          <a:pt x="120" y="43"/>
                        </a:moveTo>
                        <a:lnTo>
                          <a:pt x="102" y="21"/>
                        </a:lnTo>
                        <a:lnTo>
                          <a:pt x="10" y="0"/>
                        </a:lnTo>
                        <a:lnTo>
                          <a:pt x="0" y="45"/>
                        </a:lnTo>
                        <a:lnTo>
                          <a:pt x="92" y="66"/>
                        </a:lnTo>
                        <a:lnTo>
                          <a:pt x="120" y="43"/>
                        </a:lnTo>
                        <a:lnTo>
                          <a:pt x="92" y="66"/>
                        </a:lnTo>
                        <a:lnTo>
                          <a:pt x="98" y="66"/>
                        </a:lnTo>
                        <a:lnTo>
                          <a:pt x="102" y="66"/>
                        </a:lnTo>
                        <a:lnTo>
                          <a:pt x="106" y="65"/>
                        </a:lnTo>
                        <a:lnTo>
                          <a:pt x="111" y="63"/>
                        </a:lnTo>
                        <a:lnTo>
                          <a:pt x="114" y="60"/>
                        </a:lnTo>
                        <a:lnTo>
                          <a:pt x="117" y="57"/>
                        </a:lnTo>
                        <a:lnTo>
                          <a:pt x="118" y="53"/>
                        </a:lnTo>
                        <a:lnTo>
                          <a:pt x="120" y="49"/>
                        </a:lnTo>
                        <a:lnTo>
                          <a:pt x="120" y="44"/>
                        </a:lnTo>
                        <a:lnTo>
                          <a:pt x="120" y="40"/>
                        </a:lnTo>
                        <a:lnTo>
                          <a:pt x="119" y="36"/>
                        </a:lnTo>
                        <a:lnTo>
                          <a:pt x="118" y="32"/>
                        </a:lnTo>
                        <a:lnTo>
                          <a:pt x="115" y="29"/>
                        </a:lnTo>
                        <a:lnTo>
                          <a:pt x="112" y="25"/>
                        </a:lnTo>
                        <a:lnTo>
                          <a:pt x="107" y="22"/>
                        </a:lnTo>
                        <a:lnTo>
                          <a:pt x="102" y="21"/>
                        </a:lnTo>
                        <a:lnTo>
                          <a:pt x="120" y="4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2" name="Freeform 750"/>
                  <p:cNvSpPr>
                    <a:spLocks noChangeAspect="1"/>
                  </p:cNvSpPr>
                  <p:nvPr/>
                </p:nvSpPr>
                <p:spPr bwMode="auto">
                  <a:xfrm>
                    <a:off x="2326" y="1511"/>
                    <a:ext cx="14" cy="36"/>
                  </a:xfrm>
                  <a:custGeom>
                    <a:avLst/>
                    <a:gdLst>
                      <a:gd name="T0" fmla="*/ 7 w 46"/>
                      <a:gd name="T1" fmla="*/ 36 h 112"/>
                      <a:gd name="T2" fmla="*/ 14 w 46"/>
                      <a:gd name="T3" fmla="*/ 29 h 112"/>
                      <a:gd name="T4" fmla="*/ 14 w 46"/>
                      <a:gd name="T5" fmla="*/ 0 h 112"/>
                      <a:gd name="T6" fmla="*/ 0 w 46"/>
                      <a:gd name="T7" fmla="*/ 0 h 112"/>
                      <a:gd name="T8" fmla="*/ 0 w 46"/>
                      <a:gd name="T9" fmla="*/ 29 h 112"/>
                      <a:gd name="T10" fmla="*/ 7 w 46"/>
                      <a:gd name="T11" fmla="*/ 36 h 112"/>
                      <a:gd name="T12" fmla="*/ 0 w 46"/>
                      <a:gd name="T13" fmla="*/ 29 h 112"/>
                      <a:gd name="T14" fmla="*/ 0 w 46"/>
                      <a:gd name="T15" fmla="*/ 30 h 112"/>
                      <a:gd name="T16" fmla="*/ 1 w 46"/>
                      <a:gd name="T17" fmla="*/ 32 h 112"/>
                      <a:gd name="T18" fmla="*/ 1 w 46"/>
                      <a:gd name="T19" fmla="*/ 33 h 112"/>
                      <a:gd name="T20" fmla="*/ 2 w 46"/>
                      <a:gd name="T21" fmla="*/ 34 h 112"/>
                      <a:gd name="T22" fmla="*/ 3 w 46"/>
                      <a:gd name="T23" fmla="*/ 35 h 112"/>
                      <a:gd name="T24" fmla="*/ 4 w 46"/>
                      <a:gd name="T25" fmla="*/ 36 h 112"/>
                      <a:gd name="T26" fmla="*/ 6 w 46"/>
                      <a:gd name="T27" fmla="*/ 36 h 112"/>
                      <a:gd name="T28" fmla="*/ 7 w 46"/>
                      <a:gd name="T29" fmla="*/ 36 h 112"/>
                      <a:gd name="T30" fmla="*/ 8 w 46"/>
                      <a:gd name="T31" fmla="*/ 36 h 112"/>
                      <a:gd name="T32" fmla="*/ 9 w 46"/>
                      <a:gd name="T33" fmla="*/ 36 h 112"/>
                      <a:gd name="T34" fmla="*/ 11 w 46"/>
                      <a:gd name="T35" fmla="*/ 35 h 112"/>
                      <a:gd name="T36" fmla="*/ 12 w 46"/>
                      <a:gd name="T37" fmla="*/ 34 h 112"/>
                      <a:gd name="T38" fmla="*/ 13 w 46"/>
                      <a:gd name="T39" fmla="*/ 33 h 112"/>
                      <a:gd name="T40" fmla="*/ 13 w 46"/>
                      <a:gd name="T41" fmla="*/ 32 h 112"/>
                      <a:gd name="T42" fmla="*/ 14 w 46"/>
                      <a:gd name="T43" fmla="*/ 30 h 112"/>
                      <a:gd name="T44" fmla="*/ 14 w 46"/>
                      <a:gd name="T45" fmla="*/ 29 h 112"/>
                      <a:gd name="T46" fmla="*/ 7 w 46"/>
                      <a:gd name="T47" fmla="*/ 36 h 112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12">
                        <a:moveTo>
                          <a:pt x="23" y="112"/>
                        </a:moveTo>
                        <a:lnTo>
                          <a:pt x="46" y="89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89"/>
                        </a:lnTo>
                        <a:lnTo>
                          <a:pt x="23" y="112"/>
                        </a:lnTo>
                        <a:lnTo>
                          <a:pt x="0" y="89"/>
                        </a:lnTo>
                        <a:lnTo>
                          <a:pt x="1" y="94"/>
                        </a:lnTo>
                        <a:lnTo>
                          <a:pt x="2" y="99"/>
                        </a:lnTo>
                        <a:lnTo>
                          <a:pt x="4" y="102"/>
                        </a:lnTo>
                        <a:lnTo>
                          <a:pt x="7" y="106"/>
                        </a:lnTo>
                        <a:lnTo>
                          <a:pt x="10" y="109"/>
                        </a:lnTo>
                        <a:lnTo>
                          <a:pt x="14" y="111"/>
                        </a:lnTo>
                        <a:lnTo>
                          <a:pt x="19" y="112"/>
                        </a:lnTo>
                        <a:lnTo>
                          <a:pt x="23" y="112"/>
                        </a:lnTo>
                        <a:lnTo>
                          <a:pt x="27" y="112"/>
                        </a:lnTo>
                        <a:lnTo>
                          <a:pt x="31" y="111"/>
                        </a:lnTo>
                        <a:lnTo>
                          <a:pt x="35" y="109"/>
                        </a:lnTo>
                        <a:lnTo>
                          <a:pt x="39" y="106"/>
                        </a:lnTo>
                        <a:lnTo>
                          <a:pt x="42" y="102"/>
                        </a:lnTo>
                        <a:lnTo>
                          <a:pt x="44" y="99"/>
                        </a:lnTo>
                        <a:lnTo>
                          <a:pt x="46" y="94"/>
                        </a:lnTo>
                        <a:lnTo>
                          <a:pt x="46" y="89"/>
                        </a:lnTo>
                        <a:lnTo>
                          <a:pt x="23" y="11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3" name="Freeform 751"/>
                  <p:cNvSpPr>
                    <a:spLocks noChangeAspect="1"/>
                  </p:cNvSpPr>
                  <p:nvPr/>
                </p:nvSpPr>
                <p:spPr bwMode="auto">
                  <a:xfrm>
                    <a:off x="2297" y="1532"/>
                    <a:ext cx="36" cy="14"/>
                  </a:xfrm>
                  <a:custGeom>
                    <a:avLst/>
                    <a:gdLst>
                      <a:gd name="T0" fmla="*/ 0 w 102"/>
                      <a:gd name="T1" fmla="*/ 7 h 46"/>
                      <a:gd name="T2" fmla="*/ 8 w 102"/>
                      <a:gd name="T3" fmla="*/ 14 h 46"/>
                      <a:gd name="T4" fmla="*/ 36 w 102"/>
                      <a:gd name="T5" fmla="*/ 14 h 46"/>
                      <a:gd name="T6" fmla="*/ 36 w 102"/>
                      <a:gd name="T7" fmla="*/ 0 h 46"/>
                      <a:gd name="T8" fmla="*/ 8 w 102"/>
                      <a:gd name="T9" fmla="*/ 0 h 46"/>
                      <a:gd name="T10" fmla="*/ 0 w 102"/>
                      <a:gd name="T11" fmla="*/ 7 h 46"/>
                      <a:gd name="T12" fmla="*/ 8 w 102"/>
                      <a:gd name="T13" fmla="*/ 0 h 46"/>
                      <a:gd name="T14" fmla="*/ 6 w 102"/>
                      <a:gd name="T15" fmla="*/ 0 h 46"/>
                      <a:gd name="T16" fmla="*/ 4 w 102"/>
                      <a:gd name="T17" fmla="*/ 1 h 46"/>
                      <a:gd name="T18" fmla="*/ 3 w 102"/>
                      <a:gd name="T19" fmla="*/ 1 h 46"/>
                      <a:gd name="T20" fmla="*/ 2 w 102"/>
                      <a:gd name="T21" fmla="*/ 2 h 46"/>
                      <a:gd name="T22" fmla="*/ 1 w 102"/>
                      <a:gd name="T23" fmla="*/ 3 h 46"/>
                      <a:gd name="T24" fmla="*/ 0 w 102"/>
                      <a:gd name="T25" fmla="*/ 4 h 46"/>
                      <a:gd name="T26" fmla="*/ 0 w 102"/>
                      <a:gd name="T27" fmla="*/ 6 h 46"/>
                      <a:gd name="T28" fmla="*/ 0 w 102"/>
                      <a:gd name="T29" fmla="*/ 7 h 46"/>
                      <a:gd name="T30" fmla="*/ 0 w 102"/>
                      <a:gd name="T31" fmla="*/ 8 h 46"/>
                      <a:gd name="T32" fmla="*/ 0 w 102"/>
                      <a:gd name="T33" fmla="*/ 9 h 46"/>
                      <a:gd name="T34" fmla="*/ 1 w 102"/>
                      <a:gd name="T35" fmla="*/ 11 h 46"/>
                      <a:gd name="T36" fmla="*/ 2 w 102"/>
                      <a:gd name="T37" fmla="*/ 12 h 46"/>
                      <a:gd name="T38" fmla="*/ 3 w 102"/>
                      <a:gd name="T39" fmla="*/ 13 h 46"/>
                      <a:gd name="T40" fmla="*/ 4 w 102"/>
                      <a:gd name="T41" fmla="*/ 13 h 46"/>
                      <a:gd name="T42" fmla="*/ 6 w 102"/>
                      <a:gd name="T43" fmla="*/ 14 h 46"/>
                      <a:gd name="T44" fmla="*/ 8 w 102"/>
                      <a:gd name="T45" fmla="*/ 14 h 46"/>
                      <a:gd name="T46" fmla="*/ 0 w 102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102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102" y="46"/>
                        </a:lnTo>
                        <a:lnTo>
                          <a:pt x="102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4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1"/>
                        </a:lnTo>
                        <a:lnTo>
                          <a:pt x="3" y="35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8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4" name="Freeform 752"/>
                  <p:cNvSpPr>
                    <a:spLocks noChangeAspect="1"/>
                  </p:cNvSpPr>
                  <p:nvPr/>
                </p:nvSpPr>
                <p:spPr bwMode="auto">
                  <a:xfrm>
                    <a:off x="2297" y="1539"/>
                    <a:ext cx="14" cy="336"/>
                  </a:xfrm>
                  <a:custGeom>
                    <a:avLst/>
                    <a:gdLst>
                      <a:gd name="T0" fmla="*/ 7 w 46"/>
                      <a:gd name="T1" fmla="*/ 336 h 1116"/>
                      <a:gd name="T2" fmla="*/ 14 w 46"/>
                      <a:gd name="T3" fmla="*/ 329 h 1116"/>
                      <a:gd name="T4" fmla="*/ 14 w 46"/>
                      <a:gd name="T5" fmla="*/ 0 h 1116"/>
                      <a:gd name="T6" fmla="*/ 0 w 46"/>
                      <a:gd name="T7" fmla="*/ 0 h 1116"/>
                      <a:gd name="T8" fmla="*/ 0 w 46"/>
                      <a:gd name="T9" fmla="*/ 329 h 1116"/>
                      <a:gd name="T10" fmla="*/ 7 w 46"/>
                      <a:gd name="T11" fmla="*/ 336 h 1116"/>
                      <a:gd name="T12" fmla="*/ 0 w 46"/>
                      <a:gd name="T13" fmla="*/ 329 h 1116"/>
                      <a:gd name="T14" fmla="*/ 0 w 46"/>
                      <a:gd name="T15" fmla="*/ 331 h 1116"/>
                      <a:gd name="T16" fmla="*/ 1 w 46"/>
                      <a:gd name="T17" fmla="*/ 332 h 1116"/>
                      <a:gd name="T18" fmla="*/ 1 w 46"/>
                      <a:gd name="T19" fmla="*/ 333 h 1116"/>
                      <a:gd name="T20" fmla="*/ 2 w 46"/>
                      <a:gd name="T21" fmla="*/ 334 h 1116"/>
                      <a:gd name="T22" fmla="*/ 3 w 46"/>
                      <a:gd name="T23" fmla="*/ 335 h 1116"/>
                      <a:gd name="T24" fmla="*/ 4 w 46"/>
                      <a:gd name="T25" fmla="*/ 336 h 1116"/>
                      <a:gd name="T26" fmla="*/ 6 w 46"/>
                      <a:gd name="T27" fmla="*/ 336 h 1116"/>
                      <a:gd name="T28" fmla="*/ 7 w 46"/>
                      <a:gd name="T29" fmla="*/ 336 h 1116"/>
                      <a:gd name="T30" fmla="*/ 8 w 46"/>
                      <a:gd name="T31" fmla="*/ 336 h 1116"/>
                      <a:gd name="T32" fmla="*/ 9 w 46"/>
                      <a:gd name="T33" fmla="*/ 336 h 1116"/>
                      <a:gd name="T34" fmla="*/ 11 w 46"/>
                      <a:gd name="T35" fmla="*/ 335 h 1116"/>
                      <a:gd name="T36" fmla="*/ 12 w 46"/>
                      <a:gd name="T37" fmla="*/ 334 h 1116"/>
                      <a:gd name="T38" fmla="*/ 13 w 46"/>
                      <a:gd name="T39" fmla="*/ 333 h 1116"/>
                      <a:gd name="T40" fmla="*/ 13 w 46"/>
                      <a:gd name="T41" fmla="*/ 332 h 1116"/>
                      <a:gd name="T42" fmla="*/ 14 w 46"/>
                      <a:gd name="T43" fmla="*/ 331 h 1116"/>
                      <a:gd name="T44" fmla="*/ 14 w 46"/>
                      <a:gd name="T45" fmla="*/ 329 h 1116"/>
                      <a:gd name="T46" fmla="*/ 7 w 46"/>
                      <a:gd name="T47" fmla="*/ 336 h 111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116">
                        <a:moveTo>
                          <a:pt x="23" y="1116"/>
                        </a:moveTo>
                        <a:lnTo>
                          <a:pt x="46" y="1093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93"/>
                        </a:lnTo>
                        <a:lnTo>
                          <a:pt x="23" y="1116"/>
                        </a:lnTo>
                        <a:lnTo>
                          <a:pt x="0" y="1093"/>
                        </a:lnTo>
                        <a:lnTo>
                          <a:pt x="0" y="1099"/>
                        </a:lnTo>
                        <a:lnTo>
                          <a:pt x="2" y="1103"/>
                        </a:lnTo>
                        <a:lnTo>
                          <a:pt x="4" y="1107"/>
                        </a:lnTo>
                        <a:lnTo>
                          <a:pt x="7" y="1111"/>
                        </a:lnTo>
                        <a:lnTo>
                          <a:pt x="10" y="1113"/>
                        </a:lnTo>
                        <a:lnTo>
                          <a:pt x="14" y="1115"/>
                        </a:lnTo>
                        <a:lnTo>
                          <a:pt x="19" y="1116"/>
                        </a:lnTo>
                        <a:lnTo>
                          <a:pt x="23" y="1116"/>
                        </a:lnTo>
                        <a:lnTo>
                          <a:pt x="27" y="1116"/>
                        </a:lnTo>
                        <a:lnTo>
                          <a:pt x="31" y="1115"/>
                        </a:lnTo>
                        <a:lnTo>
                          <a:pt x="35" y="1113"/>
                        </a:lnTo>
                        <a:lnTo>
                          <a:pt x="39" y="1111"/>
                        </a:lnTo>
                        <a:lnTo>
                          <a:pt x="42" y="1107"/>
                        </a:lnTo>
                        <a:lnTo>
                          <a:pt x="44" y="1103"/>
                        </a:lnTo>
                        <a:lnTo>
                          <a:pt x="45" y="1099"/>
                        </a:lnTo>
                        <a:lnTo>
                          <a:pt x="46" y="1093"/>
                        </a:lnTo>
                        <a:lnTo>
                          <a:pt x="23" y="111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5" name="Freeform 753"/>
                  <p:cNvSpPr>
                    <a:spLocks noChangeAspect="1"/>
                  </p:cNvSpPr>
                  <p:nvPr/>
                </p:nvSpPr>
                <p:spPr bwMode="auto">
                  <a:xfrm>
                    <a:off x="2304" y="1861"/>
                    <a:ext cx="21" cy="14"/>
                  </a:xfrm>
                  <a:custGeom>
                    <a:avLst/>
                    <a:gdLst>
                      <a:gd name="T0" fmla="*/ 21 w 56"/>
                      <a:gd name="T1" fmla="*/ 7 h 47"/>
                      <a:gd name="T2" fmla="*/ 12 w 56"/>
                      <a:gd name="T3" fmla="*/ 0 h 47"/>
                      <a:gd name="T4" fmla="*/ 0 w 56"/>
                      <a:gd name="T5" fmla="*/ 0 h 47"/>
                      <a:gd name="T6" fmla="*/ 0 w 56"/>
                      <a:gd name="T7" fmla="*/ 14 h 47"/>
                      <a:gd name="T8" fmla="*/ 12 w 56"/>
                      <a:gd name="T9" fmla="*/ 14 h 47"/>
                      <a:gd name="T10" fmla="*/ 21 w 56"/>
                      <a:gd name="T11" fmla="*/ 7 h 47"/>
                      <a:gd name="T12" fmla="*/ 12 w 56"/>
                      <a:gd name="T13" fmla="*/ 14 h 47"/>
                      <a:gd name="T14" fmla="*/ 14 w 56"/>
                      <a:gd name="T15" fmla="*/ 14 h 47"/>
                      <a:gd name="T16" fmla="*/ 16 w 56"/>
                      <a:gd name="T17" fmla="*/ 14 h 47"/>
                      <a:gd name="T18" fmla="*/ 17 w 56"/>
                      <a:gd name="T19" fmla="*/ 13 h 47"/>
                      <a:gd name="T20" fmla="*/ 18 w 56"/>
                      <a:gd name="T21" fmla="*/ 12 h 47"/>
                      <a:gd name="T22" fmla="*/ 20 w 56"/>
                      <a:gd name="T23" fmla="*/ 11 h 47"/>
                      <a:gd name="T24" fmla="*/ 21 w 56"/>
                      <a:gd name="T25" fmla="*/ 10 h 47"/>
                      <a:gd name="T26" fmla="*/ 21 w 56"/>
                      <a:gd name="T27" fmla="*/ 9 h 47"/>
                      <a:gd name="T28" fmla="*/ 21 w 56"/>
                      <a:gd name="T29" fmla="*/ 7 h 47"/>
                      <a:gd name="T30" fmla="*/ 21 w 56"/>
                      <a:gd name="T31" fmla="*/ 6 h 47"/>
                      <a:gd name="T32" fmla="*/ 21 w 56"/>
                      <a:gd name="T33" fmla="*/ 4 h 47"/>
                      <a:gd name="T34" fmla="*/ 20 w 56"/>
                      <a:gd name="T35" fmla="*/ 4 h 47"/>
                      <a:gd name="T36" fmla="*/ 18 w 56"/>
                      <a:gd name="T37" fmla="*/ 2 h 47"/>
                      <a:gd name="T38" fmla="*/ 17 w 56"/>
                      <a:gd name="T39" fmla="*/ 1 h 47"/>
                      <a:gd name="T40" fmla="*/ 16 w 56"/>
                      <a:gd name="T41" fmla="*/ 1 h 47"/>
                      <a:gd name="T42" fmla="*/ 14 w 56"/>
                      <a:gd name="T43" fmla="*/ 1 h 47"/>
                      <a:gd name="T44" fmla="*/ 12 w 56"/>
                      <a:gd name="T45" fmla="*/ 0 h 47"/>
                      <a:gd name="T46" fmla="*/ 21 w 56"/>
                      <a:gd name="T47" fmla="*/ 7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56" h="47">
                        <a:moveTo>
                          <a:pt x="56" y="24"/>
                        </a:moveTo>
                        <a:lnTo>
                          <a:pt x="32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32" y="47"/>
                        </a:lnTo>
                        <a:lnTo>
                          <a:pt x="56" y="24"/>
                        </a:lnTo>
                        <a:lnTo>
                          <a:pt x="32" y="47"/>
                        </a:lnTo>
                        <a:lnTo>
                          <a:pt x="38" y="47"/>
                        </a:lnTo>
                        <a:lnTo>
                          <a:pt x="43" y="46"/>
                        </a:lnTo>
                        <a:lnTo>
                          <a:pt x="46" y="43"/>
                        </a:lnTo>
                        <a:lnTo>
                          <a:pt x="49" y="40"/>
                        </a:lnTo>
                        <a:lnTo>
                          <a:pt x="53" y="36"/>
                        </a:lnTo>
                        <a:lnTo>
                          <a:pt x="55" y="33"/>
                        </a:lnTo>
                        <a:lnTo>
                          <a:pt x="56" y="29"/>
                        </a:lnTo>
                        <a:lnTo>
                          <a:pt x="56" y="24"/>
                        </a:lnTo>
                        <a:lnTo>
                          <a:pt x="56" y="19"/>
                        </a:lnTo>
                        <a:lnTo>
                          <a:pt x="55" y="15"/>
                        </a:lnTo>
                        <a:lnTo>
                          <a:pt x="53" y="12"/>
                        </a:lnTo>
                        <a:lnTo>
                          <a:pt x="49" y="8"/>
                        </a:lnTo>
                        <a:lnTo>
                          <a:pt x="46" y="5"/>
                        </a:lnTo>
                        <a:lnTo>
                          <a:pt x="43" y="3"/>
                        </a:lnTo>
                        <a:lnTo>
                          <a:pt x="38" y="2"/>
                        </a:lnTo>
                        <a:lnTo>
                          <a:pt x="32" y="0"/>
                        </a:lnTo>
                        <a:lnTo>
                          <a:pt x="56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6" name="Freeform 754"/>
                  <p:cNvSpPr>
                    <a:spLocks noChangeAspect="1"/>
                  </p:cNvSpPr>
                  <p:nvPr/>
                </p:nvSpPr>
                <p:spPr bwMode="auto">
                  <a:xfrm>
                    <a:off x="2311" y="1868"/>
                    <a:ext cx="14" cy="64"/>
                  </a:xfrm>
                  <a:custGeom>
                    <a:avLst/>
                    <a:gdLst>
                      <a:gd name="T0" fmla="*/ 7 w 47"/>
                      <a:gd name="T1" fmla="*/ 64 h 221"/>
                      <a:gd name="T2" fmla="*/ 14 w 47"/>
                      <a:gd name="T3" fmla="*/ 57 h 221"/>
                      <a:gd name="T4" fmla="*/ 14 w 47"/>
                      <a:gd name="T5" fmla="*/ 0 h 221"/>
                      <a:gd name="T6" fmla="*/ 0 w 47"/>
                      <a:gd name="T7" fmla="*/ 0 h 221"/>
                      <a:gd name="T8" fmla="*/ 0 w 47"/>
                      <a:gd name="T9" fmla="*/ 57 h 221"/>
                      <a:gd name="T10" fmla="*/ 7 w 47"/>
                      <a:gd name="T11" fmla="*/ 64 h 221"/>
                      <a:gd name="T12" fmla="*/ 0 w 47"/>
                      <a:gd name="T13" fmla="*/ 57 h 221"/>
                      <a:gd name="T14" fmla="*/ 0 w 47"/>
                      <a:gd name="T15" fmla="*/ 59 h 221"/>
                      <a:gd name="T16" fmla="*/ 1 w 47"/>
                      <a:gd name="T17" fmla="*/ 60 h 221"/>
                      <a:gd name="T18" fmla="*/ 1 w 47"/>
                      <a:gd name="T19" fmla="*/ 61 h 221"/>
                      <a:gd name="T20" fmla="*/ 2 w 47"/>
                      <a:gd name="T21" fmla="*/ 62 h 221"/>
                      <a:gd name="T22" fmla="*/ 3 w 47"/>
                      <a:gd name="T23" fmla="*/ 63 h 221"/>
                      <a:gd name="T24" fmla="*/ 4 w 47"/>
                      <a:gd name="T25" fmla="*/ 63 h 221"/>
                      <a:gd name="T26" fmla="*/ 6 w 47"/>
                      <a:gd name="T27" fmla="*/ 64 h 221"/>
                      <a:gd name="T28" fmla="*/ 7 w 47"/>
                      <a:gd name="T29" fmla="*/ 64 h 221"/>
                      <a:gd name="T30" fmla="*/ 8 w 47"/>
                      <a:gd name="T31" fmla="*/ 64 h 221"/>
                      <a:gd name="T32" fmla="*/ 10 w 47"/>
                      <a:gd name="T33" fmla="*/ 63 h 221"/>
                      <a:gd name="T34" fmla="*/ 11 w 47"/>
                      <a:gd name="T35" fmla="*/ 63 h 221"/>
                      <a:gd name="T36" fmla="*/ 12 w 47"/>
                      <a:gd name="T37" fmla="*/ 62 h 221"/>
                      <a:gd name="T38" fmla="*/ 13 w 47"/>
                      <a:gd name="T39" fmla="*/ 61 h 221"/>
                      <a:gd name="T40" fmla="*/ 13 w 47"/>
                      <a:gd name="T41" fmla="*/ 60 h 221"/>
                      <a:gd name="T42" fmla="*/ 14 w 47"/>
                      <a:gd name="T43" fmla="*/ 59 h 221"/>
                      <a:gd name="T44" fmla="*/ 14 w 47"/>
                      <a:gd name="T45" fmla="*/ 57 h 221"/>
                      <a:gd name="T46" fmla="*/ 7 w 47"/>
                      <a:gd name="T47" fmla="*/ 64 h 221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221">
                        <a:moveTo>
                          <a:pt x="23" y="221"/>
                        </a:moveTo>
                        <a:lnTo>
                          <a:pt x="47" y="197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97"/>
                        </a:lnTo>
                        <a:lnTo>
                          <a:pt x="23" y="221"/>
                        </a:lnTo>
                        <a:lnTo>
                          <a:pt x="0" y="197"/>
                        </a:lnTo>
                        <a:lnTo>
                          <a:pt x="0" y="203"/>
                        </a:lnTo>
                        <a:lnTo>
                          <a:pt x="2" y="207"/>
                        </a:lnTo>
                        <a:lnTo>
                          <a:pt x="5" y="211"/>
                        </a:lnTo>
                        <a:lnTo>
                          <a:pt x="8" y="214"/>
                        </a:lnTo>
                        <a:lnTo>
                          <a:pt x="11" y="217"/>
                        </a:lnTo>
                        <a:lnTo>
                          <a:pt x="15" y="219"/>
                        </a:lnTo>
                        <a:lnTo>
                          <a:pt x="19" y="220"/>
                        </a:lnTo>
                        <a:lnTo>
                          <a:pt x="23" y="221"/>
                        </a:lnTo>
                        <a:lnTo>
                          <a:pt x="28" y="220"/>
                        </a:lnTo>
                        <a:lnTo>
                          <a:pt x="32" y="219"/>
                        </a:lnTo>
                        <a:lnTo>
                          <a:pt x="36" y="217"/>
                        </a:lnTo>
                        <a:lnTo>
                          <a:pt x="39" y="214"/>
                        </a:lnTo>
                        <a:lnTo>
                          <a:pt x="42" y="211"/>
                        </a:lnTo>
                        <a:lnTo>
                          <a:pt x="45" y="207"/>
                        </a:lnTo>
                        <a:lnTo>
                          <a:pt x="47" y="203"/>
                        </a:lnTo>
                        <a:lnTo>
                          <a:pt x="47" y="197"/>
                        </a:lnTo>
                        <a:lnTo>
                          <a:pt x="23" y="2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7" name="Freeform 755"/>
                  <p:cNvSpPr>
                    <a:spLocks noChangeAspect="1"/>
                  </p:cNvSpPr>
                  <p:nvPr/>
                </p:nvSpPr>
                <p:spPr bwMode="auto">
                  <a:xfrm>
                    <a:off x="2304" y="1919"/>
                    <a:ext cx="14" cy="14"/>
                  </a:xfrm>
                  <a:custGeom>
                    <a:avLst/>
                    <a:gdLst>
                      <a:gd name="T0" fmla="*/ 0 w 44"/>
                      <a:gd name="T1" fmla="*/ 7 h 48"/>
                      <a:gd name="T2" fmla="*/ 7 w 44"/>
                      <a:gd name="T3" fmla="*/ 14 h 48"/>
                      <a:gd name="T4" fmla="*/ 14 w 44"/>
                      <a:gd name="T5" fmla="*/ 14 h 48"/>
                      <a:gd name="T6" fmla="*/ 14 w 44"/>
                      <a:gd name="T7" fmla="*/ 0 h 48"/>
                      <a:gd name="T8" fmla="*/ 7 w 44"/>
                      <a:gd name="T9" fmla="*/ 0 h 48"/>
                      <a:gd name="T10" fmla="*/ 0 w 44"/>
                      <a:gd name="T11" fmla="*/ 7 h 48"/>
                      <a:gd name="T12" fmla="*/ 7 w 44"/>
                      <a:gd name="T13" fmla="*/ 0 h 48"/>
                      <a:gd name="T14" fmla="*/ 6 w 44"/>
                      <a:gd name="T15" fmla="*/ 0 h 48"/>
                      <a:gd name="T16" fmla="*/ 4 w 44"/>
                      <a:gd name="T17" fmla="*/ 1 h 48"/>
                      <a:gd name="T18" fmla="*/ 3 w 44"/>
                      <a:gd name="T19" fmla="*/ 1 h 48"/>
                      <a:gd name="T20" fmla="*/ 2 w 44"/>
                      <a:gd name="T21" fmla="*/ 2 h 48"/>
                      <a:gd name="T22" fmla="*/ 1 w 44"/>
                      <a:gd name="T23" fmla="*/ 4 h 48"/>
                      <a:gd name="T24" fmla="*/ 1 w 44"/>
                      <a:gd name="T25" fmla="*/ 4 h 48"/>
                      <a:gd name="T26" fmla="*/ 0 w 44"/>
                      <a:gd name="T27" fmla="*/ 6 h 48"/>
                      <a:gd name="T28" fmla="*/ 0 w 44"/>
                      <a:gd name="T29" fmla="*/ 7 h 48"/>
                      <a:gd name="T30" fmla="*/ 0 w 44"/>
                      <a:gd name="T31" fmla="*/ 8 h 48"/>
                      <a:gd name="T32" fmla="*/ 1 w 44"/>
                      <a:gd name="T33" fmla="*/ 10 h 48"/>
                      <a:gd name="T34" fmla="*/ 1 w 44"/>
                      <a:gd name="T35" fmla="*/ 11 h 48"/>
                      <a:gd name="T36" fmla="*/ 2 w 44"/>
                      <a:gd name="T37" fmla="*/ 12 h 48"/>
                      <a:gd name="T38" fmla="*/ 3 w 44"/>
                      <a:gd name="T39" fmla="*/ 12 h 48"/>
                      <a:gd name="T40" fmla="*/ 4 w 44"/>
                      <a:gd name="T41" fmla="*/ 13 h 48"/>
                      <a:gd name="T42" fmla="*/ 6 w 44"/>
                      <a:gd name="T43" fmla="*/ 14 h 48"/>
                      <a:gd name="T44" fmla="*/ 7 w 44"/>
                      <a:gd name="T45" fmla="*/ 14 h 48"/>
                      <a:gd name="T46" fmla="*/ 0 w 44"/>
                      <a:gd name="T47" fmla="*/ 7 h 48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4" h="48">
                        <a:moveTo>
                          <a:pt x="0" y="24"/>
                        </a:moveTo>
                        <a:lnTo>
                          <a:pt x="23" y="48"/>
                        </a:lnTo>
                        <a:lnTo>
                          <a:pt x="44" y="48"/>
                        </a:lnTo>
                        <a:lnTo>
                          <a:pt x="44" y="0"/>
                        </a:lnTo>
                        <a:lnTo>
                          <a:pt x="23" y="0"/>
                        </a:lnTo>
                        <a:lnTo>
                          <a:pt x="0" y="24"/>
                        </a:lnTo>
                        <a:lnTo>
                          <a:pt x="23" y="0"/>
                        </a:ln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5"/>
                        </a:lnTo>
                        <a:lnTo>
                          <a:pt x="7" y="8"/>
                        </a:lnTo>
                        <a:lnTo>
                          <a:pt x="3" y="12"/>
                        </a:lnTo>
                        <a:lnTo>
                          <a:pt x="2" y="15"/>
                        </a:lnTo>
                        <a:lnTo>
                          <a:pt x="1" y="19"/>
                        </a:lnTo>
                        <a:lnTo>
                          <a:pt x="0" y="24"/>
                        </a:lnTo>
                        <a:lnTo>
                          <a:pt x="1" y="29"/>
                        </a:lnTo>
                        <a:lnTo>
                          <a:pt x="2" y="33"/>
                        </a:lnTo>
                        <a:lnTo>
                          <a:pt x="3" y="36"/>
                        </a:lnTo>
                        <a:lnTo>
                          <a:pt x="7" y="40"/>
                        </a:lnTo>
                        <a:lnTo>
                          <a:pt x="10" y="42"/>
                        </a:lnTo>
                        <a:lnTo>
                          <a:pt x="14" y="46"/>
                        </a:lnTo>
                        <a:lnTo>
                          <a:pt x="18" y="47"/>
                        </a:lnTo>
                        <a:lnTo>
                          <a:pt x="23" y="48"/>
                        </a:ln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8" name="Freeform 756"/>
                  <p:cNvSpPr>
                    <a:spLocks noChangeAspect="1"/>
                  </p:cNvSpPr>
                  <p:nvPr/>
                </p:nvSpPr>
                <p:spPr bwMode="auto">
                  <a:xfrm>
                    <a:off x="2304" y="1926"/>
                    <a:ext cx="14" cy="136"/>
                  </a:xfrm>
                  <a:custGeom>
                    <a:avLst/>
                    <a:gdLst>
                      <a:gd name="T0" fmla="*/ 1 w 47"/>
                      <a:gd name="T1" fmla="*/ 133 h 442"/>
                      <a:gd name="T2" fmla="*/ 14 w 47"/>
                      <a:gd name="T3" fmla="*/ 129 h 442"/>
                      <a:gd name="T4" fmla="*/ 14 w 47"/>
                      <a:gd name="T5" fmla="*/ 0 h 442"/>
                      <a:gd name="T6" fmla="*/ 0 w 47"/>
                      <a:gd name="T7" fmla="*/ 0 h 442"/>
                      <a:gd name="T8" fmla="*/ 0 w 47"/>
                      <a:gd name="T9" fmla="*/ 129 h 442"/>
                      <a:gd name="T10" fmla="*/ 1 w 47"/>
                      <a:gd name="T11" fmla="*/ 133 h 442"/>
                      <a:gd name="T12" fmla="*/ 0 w 47"/>
                      <a:gd name="T13" fmla="*/ 129 h 442"/>
                      <a:gd name="T14" fmla="*/ 0 w 47"/>
                      <a:gd name="T15" fmla="*/ 130 h 442"/>
                      <a:gd name="T16" fmla="*/ 1 w 47"/>
                      <a:gd name="T17" fmla="*/ 132 h 442"/>
                      <a:gd name="T18" fmla="*/ 1 w 47"/>
                      <a:gd name="T19" fmla="*/ 133 h 442"/>
                      <a:gd name="T20" fmla="*/ 2 w 47"/>
                      <a:gd name="T21" fmla="*/ 134 h 442"/>
                      <a:gd name="T22" fmla="*/ 3 w 47"/>
                      <a:gd name="T23" fmla="*/ 135 h 442"/>
                      <a:gd name="T24" fmla="*/ 4 w 47"/>
                      <a:gd name="T25" fmla="*/ 135 h 442"/>
                      <a:gd name="T26" fmla="*/ 6 w 47"/>
                      <a:gd name="T27" fmla="*/ 136 h 442"/>
                      <a:gd name="T28" fmla="*/ 7 w 47"/>
                      <a:gd name="T29" fmla="*/ 136 h 442"/>
                      <a:gd name="T30" fmla="*/ 8 w 47"/>
                      <a:gd name="T31" fmla="*/ 136 h 442"/>
                      <a:gd name="T32" fmla="*/ 10 w 47"/>
                      <a:gd name="T33" fmla="*/ 135 h 442"/>
                      <a:gd name="T34" fmla="*/ 11 w 47"/>
                      <a:gd name="T35" fmla="*/ 135 h 442"/>
                      <a:gd name="T36" fmla="*/ 12 w 47"/>
                      <a:gd name="T37" fmla="*/ 134 h 442"/>
                      <a:gd name="T38" fmla="*/ 13 w 47"/>
                      <a:gd name="T39" fmla="*/ 133 h 442"/>
                      <a:gd name="T40" fmla="*/ 13 w 47"/>
                      <a:gd name="T41" fmla="*/ 132 h 442"/>
                      <a:gd name="T42" fmla="*/ 14 w 47"/>
                      <a:gd name="T43" fmla="*/ 130 h 442"/>
                      <a:gd name="T44" fmla="*/ 14 w 47"/>
                      <a:gd name="T45" fmla="*/ 129 h 442"/>
                      <a:gd name="T46" fmla="*/ 1 w 47"/>
                      <a:gd name="T47" fmla="*/ 133 h 442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442">
                        <a:moveTo>
                          <a:pt x="4" y="431"/>
                        </a:moveTo>
                        <a:lnTo>
                          <a:pt x="47" y="418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418"/>
                        </a:lnTo>
                        <a:lnTo>
                          <a:pt x="4" y="431"/>
                        </a:lnTo>
                        <a:lnTo>
                          <a:pt x="0" y="418"/>
                        </a:lnTo>
                        <a:lnTo>
                          <a:pt x="1" y="424"/>
                        </a:lnTo>
                        <a:lnTo>
                          <a:pt x="2" y="428"/>
                        </a:lnTo>
                        <a:lnTo>
                          <a:pt x="4" y="432"/>
                        </a:lnTo>
                        <a:lnTo>
                          <a:pt x="8" y="435"/>
                        </a:lnTo>
                        <a:lnTo>
                          <a:pt x="11" y="438"/>
                        </a:lnTo>
                        <a:lnTo>
                          <a:pt x="15" y="440"/>
                        </a:lnTo>
                        <a:lnTo>
                          <a:pt x="19" y="441"/>
                        </a:lnTo>
                        <a:lnTo>
                          <a:pt x="23" y="442"/>
                        </a:lnTo>
                        <a:lnTo>
                          <a:pt x="28" y="441"/>
                        </a:lnTo>
                        <a:lnTo>
                          <a:pt x="32" y="440"/>
                        </a:lnTo>
                        <a:lnTo>
                          <a:pt x="36" y="438"/>
                        </a:lnTo>
                        <a:lnTo>
                          <a:pt x="39" y="435"/>
                        </a:lnTo>
                        <a:lnTo>
                          <a:pt x="42" y="432"/>
                        </a:lnTo>
                        <a:lnTo>
                          <a:pt x="44" y="428"/>
                        </a:lnTo>
                        <a:lnTo>
                          <a:pt x="47" y="424"/>
                        </a:lnTo>
                        <a:lnTo>
                          <a:pt x="47" y="418"/>
                        </a:lnTo>
                        <a:lnTo>
                          <a:pt x="4" y="43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9" name="Freeform 757"/>
                  <p:cNvSpPr>
                    <a:spLocks noChangeAspect="1"/>
                  </p:cNvSpPr>
                  <p:nvPr/>
                </p:nvSpPr>
                <p:spPr bwMode="auto">
                  <a:xfrm>
                    <a:off x="2304" y="2047"/>
                    <a:ext cx="21" cy="21"/>
                  </a:xfrm>
                  <a:custGeom>
                    <a:avLst/>
                    <a:gdLst>
                      <a:gd name="T0" fmla="*/ 21 w 71"/>
                      <a:gd name="T1" fmla="*/ 14 h 75"/>
                      <a:gd name="T2" fmla="*/ 20 w 71"/>
                      <a:gd name="T3" fmla="*/ 11 h 75"/>
                      <a:gd name="T4" fmla="*/ 11 w 71"/>
                      <a:gd name="T5" fmla="*/ 0 h 75"/>
                      <a:gd name="T6" fmla="*/ 0 w 71"/>
                      <a:gd name="T7" fmla="*/ 7 h 75"/>
                      <a:gd name="T8" fmla="*/ 9 w 71"/>
                      <a:gd name="T9" fmla="*/ 18 h 75"/>
                      <a:gd name="T10" fmla="*/ 21 w 71"/>
                      <a:gd name="T11" fmla="*/ 14 h 75"/>
                      <a:gd name="T12" fmla="*/ 9 w 71"/>
                      <a:gd name="T13" fmla="*/ 18 h 75"/>
                      <a:gd name="T14" fmla="*/ 9 w 71"/>
                      <a:gd name="T15" fmla="*/ 19 h 75"/>
                      <a:gd name="T16" fmla="*/ 11 w 71"/>
                      <a:gd name="T17" fmla="*/ 20 h 75"/>
                      <a:gd name="T18" fmla="*/ 12 w 71"/>
                      <a:gd name="T19" fmla="*/ 21 h 75"/>
                      <a:gd name="T20" fmla="*/ 13 w 71"/>
                      <a:gd name="T21" fmla="*/ 21 h 75"/>
                      <a:gd name="T22" fmla="*/ 14 w 71"/>
                      <a:gd name="T23" fmla="*/ 21 h 75"/>
                      <a:gd name="T24" fmla="*/ 16 w 71"/>
                      <a:gd name="T25" fmla="*/ 21 h 75"/>
                      <a:gd name="T26" fmla="*/ 17 w 71"/>
                      <a:gd name="T27" fmla="*/ 20 h 75"/>
                      <a:gd name="T28" fmla="*/ 18 w 71"/>
                      <a:gd name="T29" fmla="*/ 19 h 75"/>
                      <a:gd name="T30" fmla="*/ 19 w 71"/>
                      <a:gd name="T31" fmla="*/ 19 h 75"/>
                      <a:gd name="T32" fmla="*/ 20 w 71"/>
                      <a:gd name="T33" fmla="*/ 18 h 75"/>
                      <a:gd name="T34" fmla="*/ 20 w 71"/>
                      <a:gd name="T35" fmla="*/ 17 h 75"/>
                      <a:gd name="T36" fmla="*/ 21 w 71"/>
                      <a:gd name="T37" fmla="*/ 16 h 75"/>
                      <a:gd name="T38" fmla="*/ 21 w 71"/>
                      <a:gd name="T39" fmla="*/ 14 h 75"/>
                      <a:gd name="T40" fmla="*/ 21 w 71"/>
                      <a:gd name="T41" fmla="*/ 13 h 75"/>
                      <a:gd name="T42" fmla="*/ 20 w 71"/>
                      <a:gd name="T43" fmla="*/ 12 h 75"/>
                      <a:gd name="T44" fmla="*/ 20 w 71"/>
                      <a:gd name="T45" fmla="*/ 11 h 75"/>
                      <a:gd name="T46" fmla="*/ 21 w 71"/>
                      <a:gd name="T47" fmla="*/ 14 h 7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71" h="75">
                        <a:moveTo>
                          <a:pt x="71" y="51"/>
                        </a:moveTo>
                        <a:lnTo>
                          <a:pt x="66" y="38"/>
                        </a:lnTo>
                        <a:lnTo>
                          <a:pt x="38" y="0"/>
                        </a:lnTo>
                        <a:lnTo>
                          <a:pt x="0" y="26"/>
                        </a:lnTo>
                        <a:lnTo>
                          <a:pt x="29" y="65"/>
                        </a:lnTo>
                        <a:lnTo>
                          <a:pt x="71" y="51"/>
                        </a:lnTo>
                        <a:lnTo>
                          <a:pt x="29" y="65"/>
                        </a:lnTo>
                        <a:lnTo>
                          <a:pt x="32" y="68"/>
                        </a:lnTo>
                        <a:lnTo>
                          <a:pt x="36" y="71"/>
                        </a:lnTo>
                        <a:lnTo>
                          <a:pt x="40" y="74"/>
                        </a:lnTo>
                        <a:lnTo>
                          <a:pt x="45" y="75"/>
                        </a:lnTo>
                        <a:lnTo>
                          <a:pt x="49" y="75"/>
                        </a:lnTo>
                        <a:lnTo>
                          <a:pt x="53" y="74"/>
                        </a:lnTo>
                        <a:lnTo>
                          <a:pt x="57" y="73"/>
                        </a:lnTo>
                        <a:lnTo>
                          <a:pt x="61" y="69"/>
                        </a:lnTo>
                        <a:lnTo>
                          <a:pt x="65" y="67"/>
                        </a:lnTo>
                        <a:lnTo>
                          <a:pt x="67" y="64"/>
                        </a:lnTo>
                        <a:lnTo>
                          <a:pt x="69" y="60"/>
                        </a:lnTo>
                        <a:lnTo>
                          <a:pt x="70" y="56"/>
                        </a:lnTo>
                        <a:lnTo>
                          <a:pt x="71" y="51"/>
                        </a:lnTo>
                        <a:lnTo>
                          <a:pt x="70" y="47"/>
                        </a:lnTo>
                        <a:lnTo>
                          <a:pt x="69" y="42"/>
                        </a:lnTo>
                        <a:lnTo>
                          <a:pt x="66" y="38"/>
                        </a:lnTo>
                        <a:lnTo>
                          <a:pt x="71" y="5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0" name="Rectangle 75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11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71" name="Freeform 759"/>
                  <p:cNvSpPr>
                    <a:spLocks noChangeAspect="1"/>
                  </p:cNvSpPr>
                  <p:nvPr/>
                </p:nvSpPr>
                <p:spPr bwMode="auto">
                  <a:xfrm>
                    <a:off x="3412" y="1410"/>
                    <a:ext cx="14" cy="93"/>
                  </a:xfrm>
                  <a:custGeom>
                    <a:avLst/>
                    <a:gdLst>
                      <a:gd name="T0" fmla="*/ 0 w 46"/>
                      <a:gd name="T1" fmla="*/ 7 h 315"/>
                      <a:gd name="T2" fmla="*/ 0 w 46"/>
                      <a:gd name="T3" fmla="*/ 7 h 315"/>
                      <a:gd name="T4" fmla="*/ 0 w 46"/>
                      <a:gd name="T5" fmla="*/ 93 h 315"/>
                      <a:gd name="T6" fmla="*/ 14 w 46"/>
                      <a:gd name="T7" fmla="*/ 93 h 315"/>
                      <a:gd name="T8" fmla="*/ 14 w 46"/>
                      <a:gd name="T9" fmla="*/ 7 h 315"/>
                      <a:gd name="T10" fmla="*/ 0 w 46"/>
                      <a:gd name="T11" fmla="*/ 7 h 315"/>
                      <a:gd name="T12" fmla="*/ 14 w 46"/>
                      <a:gd name="T13" fmla="*/ 7 h 315"/>
                      <a:gd name="T14" fmla="*/ 14 w 46"/>
                      <a:gd name="T15" fmla="*/ 5 h 315"/>
                      <a:gd name="T16" fmla="*/ 13 w 46"/>
                      <a:gd name="T17" fmla="*/ 4 h 315"/>
                      <a:gd name="T18" fmla="*/ 13 w 46"/>
                      <a:gd name="T19" fmla="*/ 3 h 315"/>
                      <a:gd name="T20" fmla="*/ 12 w 46"/>
                      <a:gd name="T21" fmla="*/ 2 h 315"/>
                      <a:gd name="T22" fmla="*/ 11 w 46"/>
                      <a:gd name="T23" fmla="*/ 1 h 315"/>
                      <a:gd name="T24" fmla="*/ 10 w 46"/>
                      <a:gd name="T25" fmla="*/ 0 h 315"/>
                      <a:gd name="T26" fmla="*/ 8 w 46"/>
                      <a:gd name="T27" fmla="*/ 0 h 315"/>
                      <a:gd name="T28" fmla="*/ 7 w 46"/>
                      <a:gd name="T29" fmla="*/ 0 h 315"/>
                      <a:gd name="T30" fmla="*/ 6 w 46"/>
                      <a:gd name="T31" fmla="*/ 0 h 315"/>
                      <a:gd name="T32" fmla="*/ 5 w 46"/>
                      <a:gd name="T33" fmla="*/ 0 h 315"/>
                      <a:gd name="T34" fmla="*/ 3 w 46"/>
                      <a:gd name="T35" fmla="*/ 1 h 315"/>
                      <a:gd name="T36" fmla="*/ 2 w 46"/>
                      <a:gd name="T37" fmla="*/ 2 h 315"/>
                      <a:gd name="T38" fmla="*/ 1 w 46"/>
                      <a:gd name="T39" fmla="*/ 3 h 315"/>
                      <a:gd name="T40" fmla="*/ 1 w 46"/>
                      <a:gd name="T41" fmla="*/ 4 h 315"/>
                      <a:gd name="T42" fmla="*/ 0 w 46"/>
                      <a:gd name="T43" fmla="*/ 5 h 315"/>
                      <a:gd name="T44" fmla="*/ 0 w 46"/>
                      <a:gd name="T45" fmla="*/ 7 h 315"/>
                      <a:gd name="T46" fmla="*/ 0 w 46"/>
                      <a:gd name="T47" fmla="*/ 7 h 31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315">
                        <a:moveTo>
                          <a:pt x="0" y="23"/>
                        </a:moveTo>
                        <a:lnTo>
                          <a:pt x="0" y="24"/>
                        </a:lnTo>
                        <a:lnTo>
                          <a:pt x="0" y="315"/>
                        </a:lnTo>
                        <a:lnTo>
                          <a:pt x="46" y="315"/>
                        </a:lnTo>
                        <a:lnTo>
                          <a:pt x="46" y="24"/>
                        </a:lnTo>
                        <a:lnTo>
                          <a:pt x="0" y="23"/>
                        </a:lnTo>
                        <a:lnTo>
                          <a:pt x="46" y="24"/>
                        </a:lnTo>
                        <a:lnTo>
                          <a:pt x="45" y="17"/>
                        </a:lnTo>
                        <a:lnTo>
                          <a:pt x="44" y="13"/>
                        </a:lnTo>
                        <a:lnTo>
                          <a:pt x="42" y="9"/>
                        </a:lnTo>
                        <a:lnTo>
                          <a:pt x="39" y="6"/>
                        </a:lnTo>
                        <a:lnTo>
                          <a:pt x="36" y="4"/>
                        </a:lnTo>
                        <a:lnTo>
                          <a:pt x="32" y="1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10" y="4"/>
                        </a:lnTo>
                        <a:lnTo>
                          <a:pt x="7" y="6"/>
                        </a:lnTo>
                        <a:lnTo>
                          <a:pt x="4" y="9"/>
                        </a:lnTo>
                        <a:lnTo>
                          <a:pt x="2" y="13"/>
                        </a:lnTo>
                        <a:lnTo>
                          <a:pt x="0" y="17"/>
                        </a:lnTo>
                        <a:lnTo>
                          <a:pt x="0" y="24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2" name="Freeform 760"/>
                  <p:cNvSpPr>
                    <a:spLocks noChangeAspect="1"/>
                  </p:cNvSpPr>
                  <p:nvPr/>
                </p:nvSpPr>
                <p:spPr bwMode="auto">
                  <a:xfrm>
                    <a:off x="3412" y="1360"/>
                    <a:ext cx="36" cy="57"/>
                  </a:xfrm>
                  <a:custGeom>
                    <a:avLst/>
                    <a:gdLst>
                      <a:gd name="T0" fmla="*/ 34 w 121"/>
                      <a:gd name="T1" fmla="*/ 2 h 190"/>
                      <a:gd name="T2" fmla="*/ 24 w 121"/>
                      <a:gd name="T3" fmla="*/ 2 h 190"/>
                      <a:gd name="T4" fmla="*/ 21 w 121"/>
                      <a:gd name="T5" fmla="*/ 5 h 190"/>
                      <a:gd name="T6" fmla="*/ 18 w 121"/>
                      <a:gd name="T7" fmla="*/ 8 h 190"/>
                      <a:gd name="T8" fmla="*/ 15 w 121"/>
                      <a:gd name="T9" fmla="*/ 12 h 190"/>
                      <a:gd name="T10" fmla="*/ 12 w 121"/>
                      <a:gd name="T11" fmla="*/ 16 h 190"/>
                      <a:gd name="T12" fmla="*/ 10 w 121"/>
                      <a:gd name="T13" fmla="*/ 19 h 190"/>
                      <a:gd name="T14" fmla="*/ 8 w 121"/>
                      <a:gd name="T15" fmla="*/ 23 h 190"/>
                      <a:gd name="T16" fmla="*/ 6 w 121"/>
                      <a:gd name="T17" fmla="*/ 26 h 190"/>
                      <a:gd name="T18" fmla="*/ 5 w 121"/>
                      <a:gd name="T19" fmla="*/ 29 h 190"/>
                      <a:gd name="T20" fmla="*/ 4 w 121"/>
                      <a:gd name="T21" fmla="*/ 33 h 190"/>
                      <a:gd name="T22" fmla="*/ 2 w 121"/>
                      <a:gd name="T23" fmla="*/ 36 h 190"/>
                      <a:gd name="T24" fmla="*/ 1 w 121"/>
                      <a:gd name="T25" fmla="*/ 40 h 190"/>
                      <a:gd name="T26" fmla="*/ 1 w 121"/>
                      <a:gd name="T27" fmla="*/ 43 h 190"/>
                      <a:gd name="T28" fmla="*/ 0 w 121"/>
                      <a:gd name="T29" fmla="*/ 50 h 190"/>
                      <a:gd name="T30" fmla="*/ 0 w 121"/>
                      <a:gd name="T31" fmla="*/ 57 h 190"/>
                      <a:gd name="T32" fmla="*/ 14 w 121"/>
                      <a:gd name="T33" fmla="*/ 57 h 190"/>
                      <a:gd name="T34" fmla="*/ 14 w 121"/>
                      <a:gd name="T35" fmla="*/ 51 h 190"/>
                      <a:gd name="T36" fmla="*/ 15 w 121"/>
                      <a:gd name="T37" fmla="*/ 45 h 190"/>
                      <a:gd name="T38" fmla="*/ 15 w 121"/>
                      <a:gd name="T39" fmla="*/ 43 h 190"/>
                      <a:gd name="T40" fmla="*/ 16 w 121"/>
                      <a:gd name="T41" fmla="*/ 40 h 190"/>
                      <a:gd name="T42" fmla="*/ 17 w 121"/>
                      <a:gd name="T43" fmla="*/ 37 h 190"/>
                      <a:gd name="T44" fmla="*/ 18 w 121"/>
                      <a:gd name="T45" fmla="*/ 35 h 190"/>
                      <a:gd name="T46" fmla="*/ 19 w 121"/>
                      <a:gd name="T47" fmla="*/ 32 h 190"/>
                      <a:gd name="T48" fmla="*/ 20 w 121"/>
                      <a:gd name="T49" fmla="*/ 29 h 190"/>
                      <a:gd name="T50" fmla="*/ 22 w 121"/>
                      <a:gd name="T51" fmla="*/ 26 h 190"/>
                      <a:gd name="T52" fmla="*/ 24 w 121"/>
                      <a:gd name="T53" fmla="*/ 23 h 190"/>
                      <a:gd name="T54" fmla="*/ 25 w 121"/>
                      <a:gd name="T55" fmla="*/ 20 h 190"/>
                      <a:gd name="T56" fmla="*/ 28 w 121"/>
                      <a:gd name="T57" fmla="*/ 18 h 190"/>
                      <a:gd name="T58" fmla="*/ 30 w 121"/>
                      <a:gd name="T59" fmla="*/ 15 h 190"/>
                      <a:gd name="T60" fmla="*/ 34 w 121"/>
                      <a:gd name="T61" fmla="*/ 12 h 190"/>
                      <a:gd name="T62" fmla="*/ 24 w 121"/>
                      <a:gd name="T63" fmla="*/ 12 h 190"/>
                      <a:gd name="T64" fmla="*/ 34 w 121"/>
                      <a:gd name="T65" fmla="*/ 12 h 190"/>
                      <a:gd name="T66" fmla="*/ 35 w 121"/>
                      <a:gd name="T67" fmla="*/ 11 h 190"/>
                      <a:gd name="T68" fmla="*/ 35 w 121"/>
                      <a:gd name="T69" fmla="*/ 10 h 190"/>
                      <a:gd name="T70" fmla="*/ 36 w 121"/>
                      <a:gd name="T71" fmla="*/ 8 h 190"/>
                      <a:gd name="T72" fmla="*/ 36 w 121"/>
                      <a:gd name="T73" fmla="*/ 7 h 190"/>
                      <a:gd name="T74" fmla="*/ 36 w 121"/>
                      <a:gd name="T75" fmla="*/ 6 h 190"/>
                      <a:gd name="T76" fmla="*/ 35 w 121"/>
                      <a:gd name="T77" fmla="*/ 5 h 190"/>
                      <a:gd name="T78" fmla="*/ 35 w 121"/>
                      <a:gd name="T79" fmla="*/ 4 h 190"/>
                      <a:gd name="T80" fmla="*/ 34 w 121"/>
                      <a:gd name="T81" fmla="*/ 2 h 190"/>
                      <a:gd name="T82" fmla="*/ 33 w 121"/>
                      <a:gd name="T83" fmla="*/ 2 h 190"/>
                      <a:gd name="T84" fmla="*/ 32 w 121"/>
                      <a:gd name="T85" fmla="*/ 1 h 190"/>
                      <a:gd name="T86" fmla="*/ 31 w 121"/>
                      <a:gd name="T87" fmla="*/ 0 h 190"/>
                      <a:gd name="T88" fmla="*/ 30 w 121"/>
                      <a:gd name="T89" fmla="*/ 0 h 190"/>
                      <a:gd name="T90" fmla="*/ 28 w 121"/>
                      <a:gd name="T91" fmla="*/ 0 h 190"/>
                      <a:gd name="T92" fmla="*/ 27 w 121"/>
                      <a:gd name="T93" fmla="*/ 0 h 190"/>
                      <a:gd name="T94" fmla="*/ 26 w 121"/>
                      <a:gd name="T95" fmla="*/ 1 h 190"/>
                      <a:gd name="T96" fmla="*/ 24 w 121"/>
                      <a:gd name="T97" fmla="*/ 2 h 190"/>
                      <a:gd name="T98" fmla="*/ 34 w 121"/>
                      <a:gd name="T99" fmla="*/ 2 h 190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</a:gdLst>
                    <a:ahLst/>
                    <a:cxnLst>
                      <a:cxn ang="T100">
                        <a:pos x="T0" y="T1"/>
                      </a:cxn>
                      <a:cxn ang="T101">
                        <a:pos x="T2" y="T3"/>
                      </a:cxn>
                      <a:cxn ang="T102">
                        <a:pos x="T4" y="T5"/>
                      </a:cxn>
                      <a:cxn ang="T103">
                        <a:pos x="T6" y="T7"/>
                      </a:cxn>
                      <a:cxn ang="T104">
                        <a:pos x="T8" y="T9"/>
                      </a:cxn>
                      <a:cxn ang="T105">
                        <a:pos x="T10" y="T11"/>
                      </a:cxn>
                      <a:cxn ang="T106">
                        <a:pos x="T12" y="T13"/>
                      </a:cxn>
                      <a:cxn ang="T107">
                        <a:pos x="T14" y="T15"/>
                      </a:cxn>
                      <a:cxn ang="T108">
                        <a:pos x="T16" y="T17"/>
                      </a:cxn>
                      <a:cxn ang="T109">
                        <a:pos x="T18" y="T19"/>
                      </a:cxn>
                      <a:cxn ang="T110">
                        <a:pos x="T20" y="T21"/>
                      </a:cxn>
                      <a:cxn ang="T111">
                        <a:pos x="T22" y="T23"/>
                      </a:cxn>
                      <a:cxn ang="T112">
                        <a:pos x="T24" y="T25"/>
                      </a:cxn>
                      <a:cxn ang="T113">
                        <a:pos x="T26" y="T27"/>
                      </a:cxn>
                      <a:cxn ang="T114">
                        <a:pos x="T28" y="T29"/>
                      </a:cxn>
                      <a:cxn ang="T115">
                        <a:pos x="T30" y="T31"/>
                      </a:cxn>
                      <a:cxn ang="T116">
                        <a:pos x="T32" y="T33"/>
                      </a:cxn>
                      <a:cxn ang="T117">
                        <a:pos x="T34" y="T35"/>
                      </a:cxn>
                      <a:cxn ang="T118">
                        <a:pos x="T36" y="T37"/>
                      </a:cxn>
                      <a:cxn ang="T119">
                        <a:pos x="T38" y="T39"/>
                      </a:cxn>
                      <a:cxn ang="T120">
                        <a:pos x="T40" y="T41"/>
                      </a:cxn>
                      <a:cxn ang="T121">
                        <a:pos x="T42" y="T43"/>
                      </a:cxn>
                      <a:cxn ang="T122">
                        <a:pos x="T44" y="T45"/>
                      </a:cxn>
                      <a:cxn ang="T123">
                        <a:pos x="T46" y="T47"/>
                      </a:cxn>
                      <a:cxn ang="T124">
                        <a:pos x="T48" y="T49"/>
                      </a:cxn>
                      <a:cxn ang="T125">
                        <a:pos x="T50" y="T51"/>
                      </a:cxn>
                      <a:cxn ang="T126">
                        <a:pos x="T52" y="T53"/>
                      </a:cxn>
                      <a:cxn ang="T127">
                        <a:pos x="T54" y="T55"/>
                      </a:cxn>
                      <a:cxn ang="T128">
                        <a:pos x="T56" y="T57"/>
                      </a:cxn>
                      <a:cxn ang="T129">
                        <a:pos x="T58" y="T59"/>
                      </a:cxn>
                      <a:cxn ang="T130">
                        <a:pos x="T60" y="T61"/>
                      </a:cxn>
                      <a:cxn ang="T131">
                        <a:pos x="T62" y="T63"/>
                      </a:cxn>
                      <a:cxn ang="T132">
                        <a:pos x="T64" y="T65"/>
                      </a:cxn>
                      <a:cxn ang="T133">
                        <a:pos x="T66" y="T67"/>
                      </a:cxn>
                      <a:cxn ang="T134">
                        <a:pos x="T68" y="T69"/>
                      </a:cxn>
                      <a:cxn ang="T135">
                        <a:pos x="T70" y="T71"/>
                      </a:cxn>
                      <a:cxn ang="T136">
                        <a:pos x="T72" y="T73"/>
                      </a:cxn>
                      <a:cxn ang="T137">
                        <a:pos x="T74" y="T75"/>
                      </a:cxn>
                      <a:cxn ang="T138">
                        <a:pos x="T76" y="T77"/>
                      </a:cxn>
                      <a:cxn ang="T139">
                        <a:pos x="T78" y="T79"/>
                      </a:cxn>
                      <a:cxn ang="T140">
                        <a:pos x="T80" y="T81"/>
                      </a:cxn>
                      <a:cxn ang="T141">
                        <a:pos x="T82" y="T83"/>
                      </a:cxn>
                      <a:cxn ang="T142">
                        <a:pos x="T84" y="T85"/>
                      </a:cxn>
                      <a:cxn ang="T143">
                        <a:pos x="T86" y="T87"/>
                      </a:cxn>
                      <a:cxn ang="T144">
                        <a:pos x="T88" y="T89"/>
                      </a:cxn>
                      <a:cxn ang="T145">
                        <a:pos x="T90" y="T91"/>
                      </a:cxn>
                      <a:cxn ang="T146">
                        <a:pos x="T92" y="T93"/>
                      </a:cxn>
                      <a:cxn ang="T147">
                        <a:pos x="T94" y="T95"/>
                      </a:cxn>
                      <a:cxn ang="T148">
                        <a:pos x="T96" y="T97"/>
                      </a:cxn>
                      <a:cxn ang="T149">
                        <a:pos x="T98" y="T99"/>
                      </a:cxn>
                    </a:cxnLst>
                    <a:rect l="0" t="0" r="r" b="b"/>
                    <a:pathLst>
                      <a:path w="121" h="190">
                        <a:moveTo>
                          <a:pt x="114" y="6"/>
                        </a:moveTo>
                        <a:lnTo>
                          <a:pt x="82" y="6"/>
                        </a:lnTo>
                        <a:lnTo>
                          <a:pt x="69" y="17"/>
                        </a:lnTo>
                        <a:lnTo>
                          <a:pt x="59" y="28"/>
                        </a:lnTo>
                        <a:lnTo>
                          <a:pt x="49" y="40"/>
                        </a:lnTo>
                        <a:lnTo>
                          <a:pt x="41" y="52"/>
                        </a:lnTo>
                        <a:lnTo>
                          <a:pt x="33" y="63"/>
                        </a:lnTo>
                        <a:lnTo>
                          <a:pt x="26" y="75"/>
                        </a:lnTo>
                        <a:lnTo>
                          <a:pt x="20" y="86"/>
                        </a:lnTo>
                        <a:lnTo>
                          <a:pt x="16" y="98"/>
                        </a:lnTo>
                        <a:lnTo>
                          <a:pt x="12" y="110"/>
                        </a:lnTo>
                        <a:lnTo>
                          <a:pt x="8" y="121"/>
                        </a:lnTo>
                        <a:lnTo>
                          <a:pt x="5" y="133"/>
                        </a:lnTo>
                        <a:lnTo>
                          <a:pt x="3" y="144"/>
                        </a:lnTo>
                        <a:lnTo>
                          <a:pt x="1" y="166"/>
                        </a:lnTo>
                        <a:lnTo>
                          <a:pt x="0" y="189"/>
                        </a:lnTo>
                        <a:lnTo>
                          <a:pt x="46" y="190"/>
                        </a:lnTo>
                        <a:lnTo>
                          <a:pt x="47" y="171"/>
                        </a:lnTo>
                        <a:lnTo>
                          <a:pt x="49" y="151"/>
                        </a:lnTo>
                        <a:lnTo>
                          <a:pt x="51" y="142"/>
                        </a:lnTo>
                        <a:lnTo>
                          <a:pt x="53" y="133"/>
                        </a:lnTo>
                        <a:lnTo>
                          <a:pt x="56" y="123"/>
                        </a:lnTo>
                        <a:lnTo>
                          <a:pt x="59" y="115"/>
                        </a:lnTo>
                        <a:lnTo>
                          <a:pt x="63" y="105"/>
                        </a:lnTo>
                        <a:lnTo>
                          <a:pt x="67" y="96"/>
                        </a:lnTo>
                        <a:lnTo>
                          <a:pt x="73" y="87"/>
                        </a:lnTo>
                        <a:lnTo>
                          <a:pt x="79" y="78"/>
                        </a:lnTo>
                        <a:lnTo>
                          <a:pt x="85" y="68"/>
                        </a:lnTo>
                        <a:lnTo>
                          <a:pt x="94" y="59"/>
                        </a:lnTo>
                        <a:lnTo>
                          <a:pt x="102" y="51"/>
                        </a:lnTo>
                        <a:lnTo>
                          <a:pt x="113" y="41"/>
                        </a:lnTo>
                        <a:lnTo>
                          <a:pt x="81" y="40"/>
                        </a:lnTo>
                        <a:lnTo>
                          <a:pt x="113" y="41"/>
                        </a:lnTo>
                        <a:lnTo>
                          <a:pt x="116" y="37"/>
                        </a:lnTo>
                        <a:lnTo>
                          <a:pt x="119" y="33"/>
                        </a:lnTo>
                        <a:lnTo>
                          <a:pt x="120" y="28"/>
                        </a:lnTo>
                        <a:lnTo>
                          <a:pt x="121" y="23"/>
                        </a:lnTo>
                        <a:lnTo>
                          <a:pt x="120" y="19"/>
                        </a:lnTo>
                        <a:lnTo>
                          <a:pt x="119" y="15"/>
                        </a:lnTo>
                        <a:lnTo>
                          <a:pt x="117" y="12"/>
                        </a:lnTo>
                        <a:lnTo>
                          <a:pt x="115" y="7"/>
                        </a:lnTo>
                        <a:lnTo>
                          <a:pt x="112" y="5"/>
                        </a:lnTo>
                        <a:lnTo>
                          <a:pt x="107" y="2"/>
                        </a:lnTo>
                        <a:lnTo>
                          <a:pt x="104" y="1"/>
                        </a:lnTo>
                        <a:lnTo>
                          <a:pt x="100" y="0"/>
                        </a:lnTo>
                        <a:lnTo>
                          <a:pt x="95" y="0"/>
                        </a:lnTo>
                        <a:lnTo>
                          <a:pt x="91" y="1"/>
                        </a:lnTo>
                        <a:lnTo>
                          <a:pt x="86" y="3"/>
                        </a:lnTo>
                        <a:lnTo>
                          <a:pt x="82" y="6"/>
                        </a:lnTo>
                        <a:lnTo>
                          <a:pt x="114" y="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3" name="Freeform 761"/>
                  <p:cNvSpPr>
                    <a:spLocks noChangeAspect="1"/>
                  </p:cNvSpPr>
                  <p:nvPr/>
                </p:nvSpPr>
                <p:spPr bwMode="auto">
                  <a:xfrm>
                    <a:off x="3440" y="1360"/>
                    <a:ext cx="29" cy="64"/>
                  </a:xfrm>
                  <a:custGeom>
                    <a:avLst/>
                    <a:gdLst>
                      <a:gd name="T0" fmla="*/ 29 w 114"/>
                      <a:gd name="T1" fmla="*/ 57 h 207"/>
                      <a:gd name="T2" fmla="*/ 29 w 114"/>
                      <a:gd name="T3" fmla="*/ 57 h 207"/>
                      <a:gd name="T4" fmla="*/ 29 w 114"/>
                      <a:gd name="T5" fmla="*/ 49 h 207"/>
                      <a:gd name="T6" fmla="*/ 28 w 114"/>
                      <a:gd name="T7" fmla="*/ 43 h 207"/>
                      <a:gd name="T8" fmla="*/ 27 w 114"/>
                      <a:gd name="T9" fmla="*/ 39 h 207"/>
                      <a:gd name="T10" fmla="*/ 26 w 114"/>
                      <a:gd name="T11" fmla="*/ 35 h 207"/>
                      <a:gd name="T12" fmla="*/ 25 w 114"/>
                      <a:gd name="T13" fmla="*/ 32 h 207"/>
                      <a:gd name="T14" fmla="*/ 24 w 114"/>
                      <a:gd name="T15" fmla="*/ 28 h 207"/>
                      <a:gd name="T16" fmla="*/ 23 w 114"/>
                      <a:gd name="T17" fmla="*/ 24 h 207"/>
                      <a:gd name="T18" fmla="*/ 22 w 114"/>
                      <a:gd name="T19" fmla="*/ 21 h 207"/>
                      <a:gd name="T20" fmla="*/ 20 w 114"/>
                      <a:gd name="T21" fmla="*/ 18 h 207"/>
                      <a:gd name="T22" fmla="*/ 18 w 114"/>
                      <a:gd name="T23" fmla="*/ 14 h 207"/>
                      <a:gd name="T24" fmla="*/ 16 w 114"/>
                      <a:gd name="T25" fmla="*/ 11 h 207"/>
                      <a:gd name="T26" fmla="*/ 14 w 114"/>
                      <a:gd name="T27" fmla="*/ 7 h 207"/>
                      <a:gd name="T28" fmla="*/ 11 w 114"/>
                      <a:gd name="T29" fmla="*/ 4 h 207"/>
                      <a:gd name="T30" fmla="*/ 8 w 114"/>
                      <a:gd name="T31" fmla="*/ 0 h 207"/>
                      <a:gd name="T32" fmla="*/ 0 w 114"/>
                      <a:gd name="T33" fmla="*/ 11 h 207"/>
                      <a:gd name="T34" fmla="*/ 3 w 114"/>
                      <a:gd name="T35" fmla="*/ 14 h 207"/>
                      <a:gd name="T36" fmla="*/ 5 w 114"/>
                      <a:gd name="T37" fmla="*/ 16 h 207"/>
                      <a:gd name="T38" fmla="*/ 6 w 114"/>
                      <a:gd name="T39" fmla="*/ 19 h 207"/>
                      <a:gd name="T40" fmla="*/ 8 w 114"/>
                      <a:gd name="T41" fmla="*/ 22 h 207"/>
                      <a:gd name="T42" fmla="*/ 10 w 114"/>
                      <a:gd name="T43" fmla="*/ 25 h 207"/>
                      <a:gd name="T44" fmla="*/ 11 w 114"/>
                      <a:gd name="T45" fmla="*/ 28 h 207"/>
                      <a:gd name="T46" fmla="*/ 13 w 114"/>
                      <a:gd name="T47" fmla="*/ 31 h 207"/>
                      <a:gd name="T48" fmla="*/ 13 w 114"/>
                      <a:gd name="T49" fmla="*/ 34 h 207"/>
                      <a:gd name="T50" fmla="*/ 15 w 114"/>
                      <a:gd name="T51" fmla="*/ 36 h 207"/>
                      <a:gd name="T52" fmla="*/ 15 w 114"/>
                      <a:gd name="T53" fmla="*/ 40 h 207"/>
                      <a:gd name="T54" fmla="*/ 16 w 114"/>
                      <a:gd name="T55" fmla="*/ 42 h 207"/>
                      <a:gd name="T56" fmla="*/ 16 w 114"/>
                      <a:gd name="T57" fmla="*/ 45 h 207"/>
                      <a:gd name="T58" fmla="*/ 17 w 114"/>
                      <a:gd name="T59" fmla="*/ 51 h 207"/>
                      <a:gd name="T60" fmla="*/ 17 w 114"/>
                      <a:gd name="T61" fmla="*/ 57 h 207"/>
                      <a:gd name="T62" fmla="*/ 17 w 114"/>
                      <a:gd name="T63" fmla="*/ 57 h 207"/>
                      <a:gd name="T64" fmla="*/ 17 w 114"/>
                      <a:gd name="T65" fmla="*/ 57 h 207"/>
                      <a:gd name="T66" fmla="*/ 17 w 114"/>
                      <a:gd name="T67" fmla="*/ 58 h 207"/>
                      <a:gd name="T68" fmla="*/ 18 w 114"/>
                      <a:gd name="T69" fmla="*/ 60 h 207"/>
                      <a:gd name="T70" fmla="*/ 18 w 114"/>
                      <a:gd name="T71" fmla="*/ 61 h 207"/>
                      <a:gd name="T72" fmla="*/ 19 w 114"/>
                      <a:gd name="T73" fmla="*/ 62 h 207"/>
                      <a:gd name="T74" fmla="*/ 20 w 114"/>
                      <a:gd name="T75" fmla="*/ 63 h 207"/>
                      <a:gd name="T76" fmla="*/ 21 w 114"/>
                      <a:gd name="T77" fmla="*/ 63 h 207"/>
                      <a:gd name="T78" fmla="*/ 22 w 114"/>
                      <a:gd name="T79" fmla="*/ 64 h 207"/>
                      <a:gd name="T80" fmla="*/ 23 w 114"/>
                      <a:gd name="T81" fmla="*/ 64 h 207"/>
                      <a:gd name="T82" fmla="*/ 24 w 114"/>
                      <a:gd name="T83" fmla="*/ 64 h 207"/>
                      <a:gd name="T84" fmla="*/ 25 w 114"/>
                      <a:gd name="T85" fmla="*/ 63 h 207"/>
                      <a:gd name="T86" fmla="*/ 26 w 114"/>
                      <a:gd name="T87" fmla="*/ 63 h 207"/>
                      <a:gd name="T88" fmla="*/ 27 w 114"/>
                      <a:gd name="T89" fmla="*/ 62 h 207"/>
                      <a:gd name="T90" fmla="*/ 28 w 114"/>
                      <a:gd name="T91" fmla="*/ 61 h 207"/>
                      <a:gd name="T92" fmla="*/ 28 w 114"/>
                      <a:gd name="T93" fmla="*/ 60 h 207"/>
                      <a:gd name="T94" fmla="*/ 29 w 114"/>
                      <a:gd name="T95" fmla="*/ 58 h 207"/>
                      <a:gd name="T96" fmla="*/ 29 w 114"/>
                      <a:gd name="T97" fmla="*/ 57 h 207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</a:gdLst>
                    <a:ahLst/>
                    <a:cxnLst>
                      <a:cxn ang="T98">
                        <a:pos x="T0" y="T1"/>
                      </a:cxn>
                      <a:cxn ang="T99">
                        <a:pos x="T2" y="T3"/>
                      </a:cxn>
                      <a:cxn ang="T100">
                        <a:pos x="T4" y="T5"/>
                      </a:cxn>
                      <a:cxn ang="T101">
                        <a:pos x="T6" y="T7"/>
                      </a:cxn>
                      <a:cxn ang="T102">
                        <a:pos x="T8" y="T9"/>
                      </a:cxn>
                      <a:cxn ang="T103">
                        <a:pos x="T10" y="T11"/>
                      </a:cxn>
                      <a:cxn ang="T104">
                        <a:pos x="T12" y="T13"/>
                      </a:cxn>
                      <a:cxn ang="T105">
                        <a:pos x="T14" y="T15"/>
                      </a:cxn>
                      <a:cxn ang="T106">
                        <a:pos x="T16" y="T17"/>
                      </a:cxn>
                      <a:cxn ang="T107">
                        <a:pos x="T18" y="T19"/>
                      </a:cxn>
                      <a:cxn ang="T108">
                        <a:pos x="T20" y="T21"/>
                      </a:cxn>
                      <a:cxn ang="T109">
                        <a:pos x="T22" y="T23"/>
                      </a:cxn>
                      <a:cxn ang="T110">
                        <a:pos x="T24" y="T25"/>
                      </a:cxn>
                      <a:cxn ang="T111">
                        <a:pos x="T26" y="T27"/>
                      </a:cxn>
                      <a:cxn ang="T112">
                        <a:pos x="T28" y="T29"/>
                      </a:cxn>
                      <a:cxn ang="T113">
                        <a:pos x="T30" y="T31"/>
                      </a:cxn>
                      <a:cxn ang="T114">
                        <a:pos x="T32" y="T33"/>
                      </a:cxn>
                      <a:cxn ang="T115">
                        <a:pos x="T34" y="T35"/>
                      </a:cxn>
                      <a:cxn ang="T116">
                        <a:pos x="T36" y="T37"/>
                      </a:cxn>
                      <a:cxn ang="T117">
                        <a:pos x="T38" y="T39"/>
                      </a:cxn>
                      <a:cxn ang="T118">
                        <a:pos x="T40" y="T41"/>
                      </a:cxn>
                      <a:cxn ang="T119">
                        <a:pos x="T42" y="T43"/>
                      </a:cxn>
                      <a:cxn ang="T120">
                        <a:pos x="T44" y="T45"/>
                      </a:cxn>
                      <a:cxn ang="T121">
                        <a:pos x="T46" y="T47"/>
                      </a:cxn>
                      <a:cxn ang="T122">
                        <a:pos x="T48" y="T49"/>
                      </a:cxn>
                      <a:cxn ang="T123">
                        <a:pos x="T50" y="T51"/>
                      </a:cxn>
                      <a:cxn ang="T124">
                        <a:pos x="T52" y="T53"/>
                      </a:cxn>
                      <a:cxn ang="T125">
                        <a:pos x="T54" y="T55"/>
                      </a:cxn>
                      <a:cxn ang="T126">
                        <a:pos x="T56" y="T57"/>
                      </a:cxn>
                      <a:cxn ang="T127">
                        <a:pos x="T58" y="T59"/>
                      </a:cxn>
                      <a:cxn ang="T128">
                        <a:pos x="T60" y="T61"/>
                      </a:cxn>
                      <a:cxn ang="T129">
                        <a:pos x="T62" y="T63"/>
                      </a:cxn>
                      <a:cxn ang="T130">
                        <a:pos x="T64" y="T65"/>
                      </a:cxn>
                      <a:cxn ang="T131">
                        <a:pos x="T66" y="T67"/>
                      </a:cxn>
                      <a:cxn ang="T132">
                        <a:pos x="T68" y="T69"/>
                      </a:cxn>
                      <a:cxn ang="T133">
                        <a:pos x="T70" y="T71"/>
                      </a:cxn>
                      <a:cxn ang="T134">
                        <a:pos x="T72" y="T73"/>
                      </a:cxn>
                      <a:cxn ang="T135">
                        <a:pos x="T74" y="T75"/>
                      </a:cxn>
                      <a:cxn ang="T136">
                        <a:pos x="T76" y="T77"/>
                      </a:cxn>
                      <a:cxn ang="T137">
                        <a:pos x="T78" y="T79"/>
                      </a:cxn>
                      <a:cxn ang="T138">
                        <a:pos x="T80" y="T81"/>
                      </a:cxn>
                      <a:cxn ang="T139">
                        <a:pos x="T82" y="T83"/>
                      </a:cxn>
                      <a:cxn ang="T140">
                        <a:pos x="T84" y="T85"/>
                      </a:cxn>
                      <a:cxn ang="T141">
                        <a:pos x="T86" y="T87"/>
                      </a:cxn>
                      <a:cxn ang="T142">
                        <a:pos x="T88" y="T89"/>
                      </a:cxn>
                      <a:cxn ang="T143">
                        <a:pos x="T90" y="T91"/>
                      </a:cxn>
                      <a:cxn ang="T144">
                        <a:pos x="T92" y="T93"/>
                      </a:cxn>
                      <a:cxn ang="T145">
                        <a:pos x="T94" y="T95"/>
                      </a:cxn>
                      <a:cxn ang="T146">
                        <a:pos x="T96" y="T97"/>
                      </a:cxn>
                    </a:cxnLst>
                    <a:rect l="0" t="0" r="r" b="b"/>
                    <a:pathLst>
                      <a:path w="114" h="207">
                        <a:moveTo>
                          <a:pt x="114" y="184"/>
                        </a:moveTo>
                        <a:lnTo>
                          <a:pt x="114" y="184"/>
                        </a:lnTo>
                        <a:lnTo>
                          <a:pt x="113" y="160"/>
                        </a:lnTo>
                        <a:lnTo>
                          <a:pt x="110" y="138"/>
                        </a:lnTo>
                        <a:lnTo>
                          <a:pt x="107" y="126"/>
                        </a:lnTo>
                        <a:lnTo>
                          <a:pt x="104" y="114"/>
                        </a:lnTo>
                        <a:lnTo>
                          <a:pt x="100" y="102"/>
                        </a:lnTo>
                        <a:lnTo>
                          <a:pt x="96" y="91"/>
                        </a:lnTo>
                        <a:lnTo>
                          <a:pt x="91" y="79"/>
                        </a:lnTo>
                        <a:lnTo>
                          <a:pt x="85" y="69"/>
                        </a:lnTo>
                        <a:lnTo>
                          <a:pt x="78" y="57"/>
                        </a:lnTo>
                        <a:lnTo>
                          <a:pt x="71" y="46"/>
                        </a:lnTo>
                        <a:lnTo>
                          <a:pt x="62" y="34"/>
                        </a:lnTo>
                        <a:lnTo>
                          <a:pt x="54" y="22"/>
                        </a:lnTo>
                        <a:lnTo>
                          <a:pt x="43" y="12"/>
                        </a:lnTo>
                        <a:lnTo>
                          <a:pt x="33" y="0"/>
                        </a:lnTo>
                        <a:lnTo>
                          <a:pt x="0" y="34"/>
                        </a:lnTo>
                        <a:lnTo>
                          <a:pt x="10" y="44"/>
                        </a:lnTo>
                        <a:lnTo>
                          <a:pt x="18" y="53"/>
                        </a:lnTo>
                        <a:lnTo>
                          <a:pt x="25" y="62"/>
                        </a:lnTo>
                        <a:lnTo>
                          <a:pt x="33" y="72"/>
                        </a:lnTo>
                        <a:lnTo>
                          <a:pt x="39" y="81"/>
                        </a:lnTo>
                        <a:lnTo>
                          <a:pt x="44" y="91"/>
                        </a:lnTo>
                        <a:lnTo>
                          <a:pt x="50" y="99"/>
                        </a:lnTo>
                        <a:lnTo>
                          <a:pt x="53" y="109"/>
                        </a:lnTo>
                        <a:lnTo>
                          <a:pt x="57" y="118"/>
                        </a:lnTo>
                        <a:lnTo>
                          <a:pt x="60" y="128"/>
                        </a:lnTo>
                        <a:lnTo>
                          <a:pt x="62" y="136"/>
                        </a:lnTo>
                        <a:lnTo>
                          <a:pt x="64" y="146"/>
                        </a:lnTo>
                        <a:lnTo>
                          <a:pt x="66" y="165"/>
                        </a:lnTo>
                        <a:lnTo>
                          <a:pt x="67" y="184"/>
                        </a:lnTo>
                        <a:lnTo>
                          <a:pt x="67" y="189"/>
                        </a:lnTo>
                        <a:lnTo>
                          <a:pt x="70" y="193"/>
                        </a:lnTo>
                        <a:lnTo>
                          <a:pt x="72" y="197"/>
                        </a:lnTo>
                        <a:lnTo>
                          <a:pt x="75" y="200"/>
                        </a:lnTo>
                        <a:lnTo>
                          <a:pt x="78" y="204"/>
                        </a:lnTo>
                        <a:lnTo>
                          <a:pt x="82" y="205"/>
                        </a:lnTo>
                        <a:lnTo>
                          <a:pt x="86" y="206"/>
                        </a:lnTo>
                        <a:lnTo>
                          <a:pt x="91" y="207"/>
                        </a:lnTo>
                        <a:lnTo>
                          <a:pt x="95" y="206"/>
                        </a:lnTo>
                        <a:lnTo>
                          <a:pt x="99" y="205"/>
                        </a:lnTo>
                        <a:lnTo>
                          <a:pt x="103" y="204"/>
                        </a:lnTo>
                        <a:lnTo>
                          <a:pt x="106" y="200"/>
                        </a:lnTo>
                        <a:lnTo>
                          <a:pt x="110" y="197"/>
                        </a:lnTo>
                        <a:lnTo>
                          <a:pt x="112" y="193"/>
                        </a:lnTo>
                        <a:lnTo>
                          <a:pt x="113" y="189"/>
                        </a:lnTo>
                        <a:lnTo>
                          <a:pt x="114" y="18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4" name="Freeform 762"/>
                  <p:cNvSpPr>
                    <a:spLocks noChangeAspect="1"/>
                  </p:cNvSpPr>
                  <p:nvPr/>
                </p:nvSpPr>
                <p:spPr bwMode="auto">
                  <a:xfrm>
                    <a:off x="3462" y="1417"/>
                    <a:ext cx="7" cy="93"/>
                  </a:xfrm>
                  <a:custGeom>
                    <a:avLst/>
                    <a:gdLst>
                      <a:gd name="T0" fmla="*/ 3 w 47"/>
                      <a:gd name="T1" fmla="*/ 93 h 316"/>
                      <a:gd name="T2" fmla="*/ 7 w 47"/>
                      <a:gd name="T3" fmla="*/ 86 h 316"/>
                      <a:gd name="T4" fmla="*/ 7 w 47"/>
                      <a:gd name="T5" fmla="*/ 0 h 316"/>
                      <a:gd name="T6" fmla="*/ 0 w 47"/>
                      <a:gd name="T7" fmla="*/ 0 h 316"/>
                      <a:gd name="T8" fmla="*/ 0 w 47"/>
                      <a:gd name="T9" fmla="*/ 86 h 316"/>
                      <a:gd name="T10" fmla="*/ 3 w 47"/>
                      <a:gd name="T11" fmla="*/ 93 h 316"/>
                      <a:gd name="T12" fmla="*/ 0 w 47"/>
                      <a:gd name="T13" fmla="*/ 86 h 316"/>
                      <a:gd name="T14" fmla="*/ 0 w 47"/>
                      <a:gd name="T15" fmla="*/ 88 h 316"/>
                      <a:gd name="T16" fmla="*/ 0 w 47"/>
                      <a:gd name="T17" fmla="*/ 89 h 316"/>
                      <a:gd name="T18" fmla="*/ 1 w 47"/>
                      <a:gd name="T19" fmla="*/ 90 h 316"/>
                      <a:gd name="T20" fmla="*/ 1 w 47"/>
                      <a:gd name="T21" fmla="*/ 91 h 316"/>
                      <a:gd name="T22" fmla="*/ 2 w 47"/>
                      <a:gd name="T23" fmla="*/ 92 h 316"/>
                      <a:gd name="T24" fmla="*/ 2 w 47"/>
                      <a:gd name="T25" fmla="*/ 92 h 316"/>
                      <a:gd name="T26" fmla="*/ 3 w 47"/>
                      <a:gd name="T27" fmla="*/ 93 h 316"/>
                      <a:gd name="T28" fmla="*/ 4 w 47"/>
                      <a:gd name="T29" fmla="*/ 93 h 316"/>
                      <a:gd name="T30" fmla="*/ 4 w 47"/>
                      <a:gd name="T31" fmla="*/ 93 h 316"/>
                      <a:gd name="T32" fmla="*/ 5 w 47"/>
                      <a:gd name="T33" fmla="*/ 92 h 316"/>
                      <a:gd name="T34" fmla="*/ 5 w 47"/>
                      <a:gd name="T35" fmla="*/ 92 h 316"/>
                      <a:gd name="T36" fmla="*/ 6 w 47"/>
                      <a:gd name="T37" fmla="*/ 91 h 316"/>
                      <a:gd name="T38" fmla="*/ 6 w 47"/>
                      <a:gd name="T39" fmla="*/ 90 h 316"/>
                      <a:gd name="T40" fmla="*/ 7 w 47"/>
                      <a:gd name="T41" fmla="*/ 89 h 316"/>
                      <a:gd name="T42" fmla="*/ 7 w 47"/>
                      <a:gd name="T43" fmla="*/ 88 h 316"/>
                      <a:gd name="T44" fmla="*/ 7 w 47"/>
                      <a:gd name="T45" fmla="*/ 86 h 316"/>
                      <a:gd name="T46" fmla="*/ 3 w 47"/>
                      <a:gd name="T47" fmla="*/ 93 h 31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316">
                        <a:moveTo>
                          <a:pt x="18" y="315"/>
                        </a:moveTo>
                        <a:lnTo>
                          <a:pt x="47" y="292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292"/>
                        </a:lnTo>
                        <a:lnTo>
                          <a:pt x="18" y="315"/>
                        </a:lnTo>
                        <a:lnTo>
                          <a:pt x="0" y="292"/>
                        </a:lnTo>
                        <a:lnTo>
                          <a:pt x="0" y="299"/>
                        </a:lnTo>
                        <a:lnTo>
                          <a:pt x="3" y="303"/>
                        </a:lnTo>
                        <a:lnTo>
                          <a:pt x="5" y="307"/>
                        </a:lnTo>
                        <a:lnTo>
                          <a:pt x="8" y="310"/>
                        </a:lnTo>
                        <a:lnTo>
                          <a:pt x="11" y="312"/>
                        </a:lnTo>
                        <a:lnTo>
                          <a:pt x="15" y="314"/>
                        </a:lnTo>
                        <a:lnTo>
                          <a:pt x="19" y="315"/>
                        </a:lnTo>
                        <a:lnTo>
                          <a:pt x="24" y="316"/>
                        </a:lnTo>
                        <a:lnTo>
                          <a:pt x="28" y="315"/>
                        </a:lnTo>
                        <a:lnTo>
                          <a:pt x="32" y="314"/>
                        </a:lnTo>
                        <a:lnTo>
                          <a:pt x="36" y="312"/>
                        </a:lnTo>
                        <a:lnTo>
                          <a:pt x="39" y="310"/>
                        </a:lnTo>
                        <a:lnTo>
                          <a:pt x="43" y="307"/>
                        </a:lnTo>
                        <a:lnTo>
                          <a:pt x="45" y="303"/>
                        </a:lnTo>
                        <a:lnTo>
                          <a:pt x="46" y="299"/>
                        </a:lnTo>
                        <a:lnTo>
                          <a:pt x="47" y="292"/>
                        </a:lnTo>
                        <a:lnTo>
                          <a:pt x="18" y="31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5" name="Freeform 763"/>
                  <p:cNvSpPr>
                    <a:spLocks noChangeAspect="1"/>
                  </p:cNvSpPr>
                  <p:nvPr/>
                </p:nvSpPr>
                <p:spPr bwMode="auto">
                  <a:xfrm>
                    <a:off x="3462" y="1496"/>
                    <a:ext cx="36" cy="21"/>
                  </a:xfrm>
                  <a:custGeom>
                    <a:avLst/>
                    <a:gdLst>
                      <a:gd name="T0" fmla="*/ 36 w 121"/>
                      <a:gd name="T1" fmla="*/ 14 h 66"/>
                      <a:gd name="T2" fmla="*/ 31 w 121"/>
                      <a:gd name="T3" fmla="*/ 7 h 66"/>
                      <a:gd name="T4" fmla="*/ 3 w 121"/>
                      <a:gd name="T5" fmla="*/ 0 h 66"/>
                      <a:gd name="T6" fmla="*/ 0 w 121"/>
                      <a:gd name="T7" fmla="*/ 14 h 66"/>
                      <a:gd name="T8" fmla="*/ 28 w 121"/>
                      <a:gd name="T9" fmla="*/ 21 h 66"/>
                      <a:gd name="T10" fmla="*/ 36 w 121"/>
                      <a:gd name="T11" fmla="*/ 14 h 66"/>
                      <a:gd name="T12" fmla="*/ 28 w 121"/>
                      <a:gd name="T13" fmla="*/ 21 h 66"/>
                      <a:gd name="T14" fmla="*/ 29 w 121"/>
                      <a:gd name="T15" fmla="*/ 21 h 66"/>
                      <a:gd name="T16" fmla="*/ 31 w 121"/>
                      <a:gd name="T17" fmla="*/ 21 h 66"/>
                      <a:gd name="T18" fmla="*/ 32 w 121"/>
                      <a:gd name="T19" fmla="*/ 21 h 66"/>
                      <a:gd name="T20" fmla="*/ 33 w 121"/>
                      <a:gd name="T21" fmla="*/ 20 h 66"/>
                      <a:gd name="T22" fmla="*/ 34 w 121"/>
                      <a:gd name="T23" fmla="*/ 19 h 66"/>
                      <a:gd name="T24" fmla="*/ 35 w 121"/>
                      <a:gd name="T25" fmla="*/ 18 h 66"/>
                      <a:gd name="T26" fmla="*/ 36 w 121"/>
                      <a:gd name="T27" fmla="*/ 17 h 66"/>
                      <a:gd name="T28" fmla="*/ 36 w 121"/>
                      <a:gd name="T29" fmla="*/ 16 h 66"/>
                      <a:gd name="T30" fmla="*/ 36 w 121"/>
                      <a:gd name="T31" fmla="*/ 14 h 66"/>
                      <a:gd name="T32" fmla="*/ 36 w 121"/>
                      <a:gd name="T33" fmla="*/ 13 h 66"/>
                      <a:gd name="T34" fmla="*/ 36 w 121"/>
                      <a:gd name="T35" fmla="*/ 11 h 66"/>
                      <a:gd name="T36" fmla="*/ 35 w 121"/>
                      <a:gd name="T37" fmla="*/ 10 h 66"/>
                      <a:gd name="T38" fmla="*/ 35 w 121"/>
                      <a:gd name="T39" fmla="*/ 9 h 66"/>
                      <a:gd name="T40" fmla="*/ 34 w 121"/>
                      <a:gd name="T41" fmla="*/ 8 h 66"/>
                      <a:gd name="T42" fmla="*/ 32 w 121"/>
                      <a:gd name="T43" fmla="*/ 7 h 66"/>
                      <a:gd name="T44" fmla="*/ 31 w 121"/>
                      <a:gd name="T45" fmla="*/ 7 h 66"/>
                      <a:gd name="T46" fmla="*/ 36 w 121"/>
                      <a:gd name="T47" fmla="*/ 14 h 6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121" h="66">
                        <a:moveTo>
                          <a:pt x="121" y="43"/>
                        </a:moveTo>
                        <a:lnTo>
                          <a:pt x="104" y="21"/>
                        </a:lnTo>
                        <a:lnTo>
                          <a:pt x="11" y="0"/>
                        </a:lnTo>
                        <a:lnTo>
                          <a:pt x="0" y="45"/>
                        </a:lnTo>
                        <a:lnTo>
                          <a:pt x="94" y="66"/>
                        </a:lnTo>
                        <a:lnTo>
                          <a:pt x="121" y="43"/>
                        </a:lnTo>
                        <a:lnTo>
                          <a:pt x="94" y="66"/>
                        </a:lnTo>
                        <a:lnTo>
                          <a:pt x="99" y="66"/>
                        </a:lnTo>
                        <a:lnTo>
                          <a:pt x="104" y="66"/>
                        </a:lnTo>
                        <a:lnTo>
                          <a:pt x="109" y="65"/>
                        </a:lnTo>
                        <a:lnTo>
                          <a:pt x="112" y="62"/>
                        </a:lnTo>
                        <a:lnTo>
                          <a:pt x="115" y="60"/>
                        </a:lnTo>
                        <a:lnTo>
                          <a:pt x="118" y="57"/>
                        </a:lnTo>
                        <a:lnTo>
                          <a:pt x="120" y="53"/>
                        </a:lnTo>
                        <a:lnTo>
                          <a:pt x="121" y="49"/>
                        </a:lnTo>
                        <a:lnTo>
                          <a:pt x="121" y="44"/>
                        </a:lnTo>
                        <a:lnTo>
                          <a:pt x="121" y="40"/>
                        </a:lnTo>
                        <a:lnTo>
                          <a:pt x="120" y="36"/>
                        </a:lnTo>
                        <a:lnTo>
                          <a:pt x="119" y="32"/>
                        </a:lnTo>
                        <a:lnTo>
                          <a:pt x="116" y="29"/>
                        </a:lnTo>
                        <a:lnTo>
                          <a:pt x="113" y="25"/>
                        </a:lnTo>
                        <a:lnTo>
                          <a:pt x="109" y="22"/>
                        </a:lnTo>
                        <a:lnTo>
                          <a:pt x="104" y="21"/>
                        </a:lnTo>
                        <a:lnTo>
                          <a:pt x="121" y="4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6" name="Freeform 764"/>
                  <p:cNvSpPr>
                    <a:spLocks noChangeAspect="1"/>
                  </p:cNvSpPr>
                  <p:nvPr/>
                </p:nvSpPr>
                <p:spPr bwMode="auto">
                  <a:xfrm>
                    <a:off x="3483" y="1511"/>
                    <a:ext cx="14" cy="36"/>
                  </a:xfrm>
                  <a:custGeom>
                    <a:avLst/>
                    <a:gdLst>
                      <a:gd name="T0" fmla="*/ 7 w 46"/>
                      <a:gd name="T1" fmla="*/ 36 h 110"/>
                      <a:gd name="T2" fmla="*/ 14 w 46"/>
                      <a:gd name="T3" fmla="*/ 28 h 110"/>
                      <a:gd name="T4" fmla="*/ 14 w 46"/>
                      <a:gd name="T5" fmla="*/ 0 h 110"/>
                      <a:gd name="T6" fmla="*/ 0 w 46"/>
                      <a:gd name="T7" fmla="*/ 0 h 110"/>
                      <a:gd name="T8" fmla="*/ 0 w 46"/>
                      <a:gd name="T9" fmla="*/ 28 h 110"/>
                      <a:gd name="T10" fmla="*/ 7 w 46"/>
                      <a:gd name="T11" fmla="*/ 36 h 110"/>
                      <a:gd name="T12" fmla="*/ 0 w 46"/>
                      <a:gd name="T13" fmla="*/ 28 h 110"/>
                      <a:gd name="T14" fmla="*/ 0 w 46"/>
                      <a:gd name="T15" fmla="*/ 30 h 110"/>
                      <a:gd name="T16" fmla="*/ 1 w 46"/>
                      <a:gd name="T17" fmla="*/ 32 h 110"/>
                      <a:gd name="T18" fmla="*/ 1 w 46"/>
                      <a:gd name="T19" fmla="*/ 33 h 110"/>
                      <a:gd name="T20" fmla="*/ 2 w 46"/>
                      <a:gd name="T21" fmla="*/ 34 h 110"/>
                      <a:gd name="T22" fmla="*/ 4 w 46"/>
                      <a:gd name="T23" fmla="*/ 35 h 110"/>
                      <a:gd name="T24" fmla="*/ 5 w 46"/>
                      <a:gd name="T25" fmla="*/ 36 h 110"/>
                      <a:gd name="T26" fmla="*/ 6 w 46"/>
                      <a:gd name="T27" fmla="*/ 36 h 110"/>
                      <a:gd name="T28" fmla="*/ 7 w 46"/>
                      <a:gd name="T29" fmla="*/ 36 h 110"/>
                      <a:gd name="T30" fmla="*/ 9 w 46"/>
                      <a:gd name="T31" fmla="*/ 36 h 110"/>
                      <a:gd name="T32" fmla="*/ 10 w 46"/>
                      <a:gd name="T33" fmla="*/ 36 h 110"/>
                      <a:gd name="T34" fmla="*/ 11 w 46"/>
                      <a:gd name="T35" fmla="*/ 35 h 110"/>
                      <a:gd name="T36" fmla="*/ 12 w 46"/>
                      <a:gd name="T37" fmla="*/ 34 h 110"/>
                      <a:gd name="T38" fmla="*/ 13 w 46"/>
                      <a:gd name="T39" fmla="*/ 33 h 110"/>
                      <a:gd name="T40" fmla="*/ 14 w 46"/>
                      <a:gd name="T41" fmla="*/ 32 h 110"/>
                      <a:gd name="T42" fmla="*/ 14 w 46"/>
                      <a:gd name="T43" fmla="*/ 30 h 110"/>
                      <a:gd name="T44" fmla="*/ 14 w 46"/>
                      <a:gd name="T45" fmla="*/ 28 h 110"/>
                      <a:gd name="T46" fmla="*/ 7 w 46"/>
                      <a:gd name="T47" fmla="*/ 36 h 110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10">
                        <a:moveTo>
                          <a:pt x="23" y="110"/>
                        </a:moveTo>
                        <a:lnTo>
                          <a:pt x="46" y="87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87"/>
                        </a:lnTo>
                        <a:lnTo>
                          <a:pt x="23" y="110"/>
                        </a:lnTo>
                        <a:lnTo>
                          <a:pt x="0" y="87"/>
                        </a:lnTo>
                        <a:lnTo>
                          <a:pt x="1" y="92"/>
                        </a:lnTo>
                        <a:lnTo>
                          <a:pt x="2" y="97"/>
                        </a:lnTo>
                        <a:lnTo>
                          <a:pt x="4" y="101"/>
                        </a:lnTo>
                        <a:lnTo>
                          <a:pt x="8" y="105"/>
                        </a:lnTo>
                        <a:lnTo>
                          <a:pt x="12" y="107"/>
                        </a:lnTo>
                        <a:lnTo>
                          <a:pt x="15" y="109"/>
                        </a:lnTo>
                        <a:lnTo>
                          <a:pt x="19" y="110"/>
                        </a:lnTo>
                        <a:lnTo>
                          <a:pt x="23" y="110"/>
                        </a:lnTo>
                        <a:lnTo>
                          <a:pt x="29" y="110"/>
                        </a:lnTo>
                        <a:lnTo>
                          <a:pt x="32" y="109"/>
                        </a:lnTo>
                        <a:lnTo>
                          <a:pt x="36" y="107"/>
                        </a:lnTo>
                        <a:lnTo>
                          <a:pt x="40" y="105"/>
                        </a:lnTo>
                        <a:lnTo>
                          <a:pt x="42" y="101"/>
                        </a:lnTo>
                        <a:lnTo>
                          <a:pt x="45" y="97"/>
                        </a:lnTo>
                        <a:lnTo>
                          <a:pt x="46" y="92"/>
                        </a:lnTo>
                        <a:lnTo>
                          <a:pt x="46" y="87"/>
                        </a:lnTo>
                        <a:lnTo>
                          <a:pt x="23" y="11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7" name="Freeform 765"/>
                  <p:cNvSpPr>
                    <a:spLocks noChangeAspect="1"/>
                  </p:cNvSpPr>
                  <p:nvPr/>
                </p:nvSpPr>
                <p:spPr bwMode="auto">
                  <a:xfrm>
                    <a:off x="3462" y="1532"/>
                    <a:ext cx="29" cy="14"/>
                  </a:xfrm>
                  <a:custGeom>
                    <a:avLst/>
                    <a:gdLst>
                      <a:gd name="T0" fmla="*/ 0 w 102"/>
                      <a:gd name="T1" fmla="*/ 7 h 47"/>
                      <a:gd name="T2" fmla="*/ 7 w 102"/>
                      <a:gd name="T3" fmla="*/ 14 h 47"/>
                      <a:gd name="T4" fmla="*/ 29 w 102"/>
                      <a:gd name="T5" fmla="*/ 14 h 47"/>
                      <a:gd name="T6" fmla="*/ 29 w 102"/>
                      <a:gd name="T7" fmla="*/ 0 h 47"/>
                      <a:gd name="T8" fmla="*/ 7 w 102"/>
                      <a:gd name="T9" fmla="*/ 0 h 47"/>
                      <a:gd name="T10" fmla="*/ 0 w 102"/>
                      <a:gd name="T11" fmla="*/ 7 h 47"/>
                      <a:gd name="T12" fmla="*/ 7 w 102"/>
                      <a:gd name="T13" fmla="*/ 0 h 47"/>
                      <a:gd name="T14" fmla="*/ 5 w 102"/>
                      <a:gd name="T15" fmla="*/ 1 h 47"/>
                      <a:gd name="T16" fmla="*/ 4 w 102"/>
                      <a:gd name="T17" fmla="*/ 1 h 47"/>
                      <a:gd name="T18" fmla="*/ 3 w 102"/>
                      <a:gd name="T19" fmla="*/ 1 h 47"/>
                      <a:gd name="T20" fmla="*/ 1 w 102"/>
                      <a:gd name="T21" fmla="*/ 2 h 47"/>
                      <a:gd name="T22" fmla="*/ 1 w 102"/>
                      <a:gd name="T23" fmla="*/ 3 h 47"/>
                      <a:gd name="T24" fmla="*/ 0 w 102"/>
                      <a:gd name="T25" fmla="*/ 4 h 47"/>
                      <a:gd name="T26" fmla="*/ 0 w 102"/>
                      <a:gd name="T27" fmla="*/ 6 h 47"/>
                      <a:gd name="T28" fmla="*/ 0 w 102"/>
                      <a:gd name="T29" fmla="*/ 7 h 47"/>
                      <a:gd name="T30" fmla="*/ 0 w 102"/>
                      <a:gd name="T31" fmla="*/ 8 h 47"/>
                      <a:gd name="T32" fmla="*/ 0 w 102"/>
                      <a:gd name="T33" fmla="*/ 10 h 47"/>
                      <a:gd name="T34" fmla="*/ 1 w 102"/>
                      <a:gd name="T35" fmla="*/ 11 h 47"/>
                      <a:gd name="T36" fmla="*/ 1 w 102"/>
                      <a:gd name="T37" fmla="*/ 12 h 47"/>
                      <a:gd name="T38" fmla="*/ 3 w 102"/>
                      <a:gd name="T39" fmla="*/ 13 h 47"/>
                      <a:gd name="T40" fmla="*/ 4 w 102"/>
                      <a:gd name="T41" fmla="*/ 13 h 47"/>
                      <a:gd name="T42" fmla="*/ 5 w 102"/>
                      <a:gd name="T43" fmla="*/ 14 h 47"/>
                      <a:gd name="T44" fmla="*/ 7 w 102"/>
                      <a:gd name="T45" fmla="*/ 14 h 47"/>
                      <a:gd name="T46" fmla="*/ 0 w 102"/>
                      <a:gd name="T47" fmla="*/ 7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102" h="47">
                        <a:moveTo>
                          <a:pt x="0" y="24"/>
                        </a:moveTo>
                        <a:lnTo>
                          <a:pt x="23" y="47"/>
                        </a:lnTo>
                        <a:lnTo>
                          <a:pt x="102" y="47"/>
                        </a:lnTo>
                        <a:lnTo>
                          <a:pt x="102" y="0"/>
                        </a:lnTo>
                        <a:lnTo>
                          <a:pt x="23" y="0"/>
                        </a:lnTo>
                        <a:lnTo>
                          <a:pt x="0" y="24"/>
                        </a:lnTo>
                        <a:lnTo>
                          <a:pt x="23" y="0"/>
                        </a:lnTo>
                        <a:lnTo>
                          <a:pt x="18" y="2"/>
                        </a:lnTo>
                        <a:lnTo>
                          <a:pt x="13" y="3"/>
                        </a:lnTo>
                        <a:lnTo>
                          <a:pt x="9" y="5"/>
                        </a:lnTo>
                        <a:lnTo>
                          <a:pt x="5" y="8"/>
                        </a:lnTo>
                        <a:lnTo>
                          <a:pt x="3" y="11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4"/>
                        </a:lnTo>
                        <a:lnTo>
                          <a:pt x="0" y="28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9" y="43"/>
                        </a:lnTo>
                        <a:lnTo>
                          <a:pt x="13" y="45"/>
                        </a:lnTo>
                        <a:lnTo>
                          <a:pt x="18" y="47"/>
                        </a:lnTo>
                        <a:lnTo>
                          <a:pt x="23" y="47"/>
                        </a:ln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8" name="Freeform 766"/>
                  <p:cNvSpPr>
                    <a:spLocks noChangeAspect="1"/>
                  </p:cNvSpPr>
                  <p:nvPr/>
                </p:nvSpPr>
                <p:spPr bwMode="auto">
                  <a:xfrm>
                    <a:off x="3462" y="1539"/>
                    <a:ext cx="14" cy="336"/>
                  </a:xfrm>
                  <a:custGeom>
                    <a:avLst/>
                    <a:gdLst>
                      <a:gd name="T0" fmla="*/ 7 w 46"/>
                      <a:gd name="T1" fmla="*/ 336 h 1117"/>
                      <a:gd name="T2" fmla="*/ 14 w 46"/>
                      <a:gd name="T3" fmla="*/ 329 h 1117"/>
                      <a:gd name="T4" fmla="*/ 14 w 46"/>
                      <a:gd name="T5" fmla="*/ 0 h 1117"/>
                      <a:gd name="T6" fmla="*/ 0 w 46"/>
                      <a:gd name="T7" fmla="*/ 0 h 1117"/>
                      <a:gd name="T8" fmla="*/ 0 w 46"/>
                      <a:gd name="T9" fmla="*/ 329 h 1117"/>
                      <a:gd name="T10" fmla="*/ 7 w 46"/>
                      <a:gd name="T11" fmla="*/ 336 h 1117"/>
                      <a:gd name="T12" fmla="*/ 0 w 46"/>
                      <a:gd name="T13" fmla="*/ 329 h 1117"/>
                      <a:gd name="T14" fmla="*/ 0 w 46"/>
                      <a:gd name="T15" fmla="*/ 331 h 1117"/>
                      <a:gd name="T16" fmla="*/ 1 w 46"/>
                      <a:gd name="T17" fmla="*/ 332 h 1117"/>
                      <a:gd name="T18" fmla="*/ 1 w 46"/>
                      <a:gd name="T19" fmla="*/ 333 h 1117"/>
                      <a:gd name="T20" fmla="*/ 2 w 46"/>
                      <a:gd name="T21" fmla="*/ 334 h 1117"/>
                      <a:gd name="T22" fmla="*/ 3 w 46"/>
                      <a:gd name="T23" fmla="*/ 335 h 1117"/>
                      <a:gd name="T24" fmla="*/ 5 w 46"/>
                      <a:gd name="T25" fmla="*/ 335 h 1117"/>
                      <a:gd name="T26" fmla="*/ 6 w 46"/>
                      <a:gd name="T27" fmla="*/ 336 h 1117"/>
                      <a:gd name="T28" fmla="*/ 7 w 46"/>
                      <a:gd name="T29" fmla="*/ 336 h 1117"/>
                      <a:gd name="T30" fmla="*/ 9 w 46"/>
                      <a:gd name="T31" fmla="*/ 336 h 1117"/>
                      <a:gd name="T32" fmla="*/ 10 w 46"/>
                      <a:gd name="T33" fmla="*/ 335 h 1117"/>
                      <a:gd name="T34" fmla="*/ 11 w 46"/>
                      <a:gd name="T35" fmla="*/ 335 h 1117"/>
                      <a:gd name="T36" fmla="*/ 12 w 46"/>
                      <a:gd name="T37" fmla="*/ 334 h 1117"/>
                      <a:gd name="T38" fmla="*/ 13 w 46"/>
                      <a:gd name="T39" fmla="*/ 333 h 1117"/>
                      <a:gd name="T40" fmla="*/ 13 w 46"/>
                      <a:gd name="T41" fmla="*/ 332 h 1117"/>
                      <a:gd name="T42" fmla="*/ 14 w 46"/>
                      <a:gd name="T43" fmla="*/ 331 h 1117"/>
                      <a:gd name="T44" fmla="*/ 14 w 46"/>
                      <a:gd name="T45" fmla="*/ 329 h 1117"/>
                      <a:gd name="T46" fmla="*/ 7 w 46"/>
                      <a:gd name="T47" fmla="*/ 336 h 111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117">
                        <a:moveTo>
                          <a:pt x="23" y="1117"/>
                        </a:moveTo>
                        <a:lnTo>
                          <a:pt x="46" y="1094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94"/>
                        </a:lnTo>
                        <a:lnTo>
                          <a:pt x="23" y="1117"/>
                        </a:lnTo>
                        <a:lnTo>
                          <a:pt x="0" y="1094"/>
                        </a:lnTo>
                        <a:lnTo>
                          <a:pt x="0" y="1099"/>
                        </a:lnTo>
                        <a:lnTo>
                          <a:pt x="2" y="1103"/>
                        </a:lnTo>
                        <a:lnTo>
                          <a:pt x="4" y="1107"/>
                        </a:lnTo>
                        <a:lnTo>
                          <a:pt x="8" y="1110"/>
                        </a:lnTo>
                        <a:lnTo>
                          <a:pt x="11" y="1114"/>
                        </a:lnTo>
                        <a:lnTo>
                          <a:pt x="15" y="1115"/>
                        </a:lnTo>
                        <a:lnTo>
                          <a:pt x="19" y="1116"/>
                        </a:lnTo>
                        <a:lnTo>
                          <a:pt x="23" y="1117"/>
                        </a:lnTo>
                        <a:lnTo>
                          <a:pt x="28" y="1116"/>
                        </a:lnTo>
                        <a:lnTo>
                          <a:pt x="32" y="1115"/>
                        </a:lnTo>
                        <a:lnTo>
                          <a:pt x="36" y="1114"/>
                        </a:lnTo>
                        <a:lnTo>
                          <a:pt x="39" y="1110"/>
                        </a:lnTo>
                        <a:lnTo>
                          <a:pt x="42" y="1107"/>
                        </a:lnTo>
                        <a:lnTo>
                          <a:pt x="44" y="1103"/>
                        </a:lnTo>
                        <a:lnTo>
                          <a:pt x="45" y="1099"/>
                        </a:lnTo>
                        <a:lnTo>
                          <a:pt x="46" y="1094"/>
                        </a:lnTo>
                        <a:lnTo>
                          <a:pt x="23" y="1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9" name="Freeform 767"/>
                  <p:cNvSpPr>
                    <a:spLocks noChangeAspect="1"/>
                  </p:cNvSpPr>
                  <p:nvPr/>
                </p:nvSpPr>
                <p:spPr bwMode="auto">
                  <a:xfrm>
                    <a:off x="3469" y="1861"/>
                    <a:ext cx="14" cy="14"/>
                  </a:xfrm>
                  <a:custGeom>
                    <a:avLst/>
                    <a:gdLst>
                      <a:gd name="T0" fmla="*/ 14 w 55"/>
                      <a:gd name="T1" fmla="*/ 7 h 47"/>
                      <a:gd name="T2" fmla="*/ 8 w 55"/>
                      <a:gd name="T3" fmla="*/ 0 h 47"/>
                      <a:gd name="T4" fmla="*/ 0 w 55"/>
                      <a:gd name="T5" fmla="*/ 0 h 47"/>
                      <a:gd name="T6" fmla="*/ 0 w 55"/>
                      <a:gd name="T7" fmla="*/ 14 h 47"/>
                      <a:gd name="T8" fmla="*/ 8 w 55"/>
                      <a:gd name="T9" fmla="*/ 14 h 47"/>
                      <a:gd name="T10" fmla="*/ 14 w 55"/>
                      <a:gd name="T11" fmla="*/ 7 h 47"/>
                      <a:gd name="T12" fmla="*/ 8 w 55"/>
                      <a:gd name="T13" fmla="*/ 14 h 47"/>
                      <a:gd name="T14" fmla="*/ 9 w 55"/>
                      <a:gd name="T15" fmla="*/ 14 h 47"/>
                      <a:gd name="T16" fmla="*/ 10 w 55"/>
                      <a:gd name="T17" fmla="*/ 13 h 47"/>
                      <a:gd name="T18" fmla="*/ 12 w 55"/>
                      <a:gd name="T19" fmla="*/ 13 h 47"/>
                      <a:gd name="T20" fmla="*/ 12 w 55"/>
                      <a:gd name="T21" fmla="*/ 12 h 47"/>
                      <a:gd name="T22" fmla="*/ 13 w 55"/>
                      <a:gd name="T23" fmla="*/ 11 h 47"/>
                      <a:gd name="T24" fmla="*/ 13 w 55"/>
                      <a:gd name="T25" fmla="*/ 10 h 47"/>
                      <a:gd name="T26" fmla="*/ 14 w 55"/>
                      <a:gd name="T27" fmla="*/ 8 h 47"/>
                      <a:gd name="T28" fmla="*/ 14 w 55"/>
                      <a:gd name="T29" fmla="*/ 7 h 47"/>
                      <a:gd name="T30" fmla="*/ 14 w 55"/>
                      <a:gd name="T31" fmla="*/ 6 h 47"/>
                      <a:gd name="T32" fmla="*/ 13 w 55"/>
                      <a:gd name="T33" fmla="*/ 4 h 47"/>
                      <a:gd name="T34" fmla="*/ 13 w 55"/>
                      <a:gd name="T35" fmla="*/ 3 h 47"/>
                      <a:gd name="T36" fmla="*/ 12 w 55"/>
                      <a:gd name="T37" fmla="*/ 2 h 47"/>
                      <a:gd name="T38" fmla="*/ 12 w 55"/>
                      <a:gd name="T39" fmla="*/ 1 h 47"/>
                      <a:gd name="T40" fmla="*/ 10 w 55"/>
                      <a:gd name="T41" fmla="*/ 1 h 47"/>
                      <a:gd name="T42" fmla="*/ 9 w 55"/>
                      <a:gd name="T43" fmla="*/ 0 h 47"/>
                      <a:gd name="T44" fmla="*/ 8 w 55"/>
                      <a:gd name="T45" fmla="*/ 0 h 47"/>
                      <a:gd name="T46" fmla="*/ 14 w 55"/>
                      <a:gd name="T47" fmla="*/ 7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55" h="47">
                        <a:moveTo>
                          <a:pt x="55" y="24"/>
                        </a:moveTo>
                        <a:lnTo>
                          <a:pt x="31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31" y="47"/>
                        </a:lnTo>
                        <a:lnTo>
                          <a:pt x="55" y="24"/>
                        </a:lnTo>
                        <a:lnTo>
                          <a:pt x="31" y="47"/>
                        </a:lnTo>
                        <a:lnTo>
                          <a:pt x="37" y="46"/>
                        </a:lnTo>
                        <a:lnTo>
                          <a:pt x="41" y="45"/>
                        </a:lnTo>
                        <a:lnTo>
                          <a:pt x="46" y="43"/>
                        </a:lnTo>
                        <a:lnTo>
                          <a:pt x="49" y="39"/>
                        </a:lnTo>
                        <a:lnTo>
                          <a:pt x="51" y="36"/>
                        </a:lnTo>
                        <a:lnTo>
                          <a:pt x="53" y="32"/>
                        </a:lnTo>
                        <a:lnTo>
                          <a:pt x="54" y="28"/>
                        </a:lnTo>
                        <a:lnTo>
                          <a:pt x="55" y="24"/>
                        </a:lnTo>
                        <a:lnTo>
                          <a:pt x="54" y="19"/>
                        </a:lnTo>
                        <a:lnTo>
                          <a:pt x="53" y="15"/>
                        </a:lnTo>
                        <a:lnTo>
                          <a:pt x="51" y="11"/>
                        </a:lnTo>
                        <a:lnTo>
                          <a:pt x="49" y="8"/>
                        </a:lnTo>
                        <a:lnTo>
                          <a:pt x="46" y="5"/>
                        </a:lnTo>
                        <a:lnTo>
                          <a:pt x="41" y="3"/>
                        </a:lnTo>
                        <a:lnTo>
                          <a:pt x="37" y="0"/>
                        </a:lnTo>
                        <a:lnTo>
                          <a:pt x="31" y="0"/>
                        </a:lnTo>
                        <a:lnTo>
                          <a:pt x="55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0" name="Freeform 768"/>
                  <p:cNvSpPr>
                    <a:spLocks noChangeAspect="1"/>
                  </p:cNvSpPr>
                  <p:nvPr/>
                </p:nvSpPr>
                <p:spPr bwMode="auto">
                  <a:xfrm>
                    <a:off x="3469" y="1868"/>
                    <a:ext cx="14" cy="64"/>
                  </a:xfrm>
                  <a:custGeom>
                    <a:avLst/>
                    <a:gdLst>
                      <a:gd name="T0" fmla="*/ 7 w 47"/>
                      <a:gd name="T1" fmla="*/ 64 h 220"/>
                      <a:gd name="T2" fmla="*/ 14 w 47"/>
                      <a:gd name="T3" fmla="*/ 57 h 220"/>
                      <a:gd name="T4" fmla="*/ 14 w 47"/>
                      <a:gd name="T5" fmla="*/ 0 h 220"/>
                      <a:gd name="T6" fmla="*/ 0 w 47"/>
                      <a:gd name="T7" fmla="*/ 0 h 220"/>
                      <a:gd name="T8" fmla="*/ 0 w 47"/>
                      <a:gd name="T9" fmla="*/ 57 h 220"/>
                      <a:gd name="T10" fmla="*/ 7 w 47"/>
                      <a:gd name="T11" fmla="*/ 64 h 220"/>
                      <a:gd name="T12" fmla="*/ 0 w 47"/>
                      <a:gd name="T13" fmla="*/ 57 h 220"/>
                      <a:gd name="T14" fmla="*/ 0 w 47"/>
                      <a:gd name="T15" fmla="*/ 59 h 220"/>
                      <a:gd name="T16" fmla="*/ 1 w 47"/>
                      <a:gd name="T17" fmla="*/ 60 h 220"/>
                      <a:gd name="T18" fmla="*/ 1 w 47"/>
                      <a:gd name="T19" fmla="*/ 61 h 220"/>
                      <a:gd name="T20" fmla="*/ 2 w 47"/>
                      <a:gd name="T21" fmla="*/ 62 h 220"/>
                      <a:gd name="T22" fmla="*/ 3 w 47"/>
                      <a:gd name="T23" fmla="*/ 63 h 220"/>
                      <a:gd name="T24" fmla="*/ 4 w 47"/>
                      <a:gd name="T25" fmla="*/ 63 h 220"/>
                      <a:gd name="T26" fmla="*/ 6 w 47"/>
                      <a:gd name="T27" fmla="*/ 64 h 220"/>
                      <a:gd name="T28" fmla="*/ 7 w 47"/>
                      <a:gd name="T29" fmla="*/ 64 h 220"/>
                      <a:gd name="T30" fmla="*/ 8 w 47"/>
                      <a:gd name="T31" fmla="*/ 64 h 220"/>
                      <a:gd name="T32" fmla="*/ 10 w 47"/>
                      <a:gd name="T33" fmla="*/ 63 h 220"/>
                      <a:gd name="T34" fmla="*/ 10 w 47"/>
                      <a:gd name="T35" fmla="*/ 63 h 220"/>
                      <a:gd name="T36" fmla="*/ 12 w 47"/>
                      <a:gd name="T37" fmla="*/ 62 h 220"/>
                      <a:gd name="T38" fmla="*/ 13 w 47"/>
                      <a:gd name="T39" fmla="*/ 61 h 220"/>
                      <a:gd name="T40" fmla="*/ 13 w 47"/>
                      <a:gd name="T41" fmla="*/ 60 h 220"/>
                      <a:gd name="T42" fmla="*/ 14 w 47"/>
                      <a:gd name="T43" fmla="*/ 59 h 220"/>
                      <a:gd name="T44" fmla="*/ 14 w 47"/>
                      <a:gd name="T45" fmla="*/ 57 h 220"/>
                      <a:gd name="T46" fmla="*/ 7 w 47"/>
                      <a:gd name="T47" fmla="*/ 64 h 220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220">
                        <a:moveTo>
                          <a:pt x="23" y="220"/>
                        </a:moveTo>
                        <a:lnTo>
                          <a:pt x="47" y="19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96"/>
                        </a:lnTo>
                        <a:lnTo>
                          <a:pt x="23" y="220"/>
                        </a:lnTo>
                        <a:lnTo>
                          <a:pt x="0" y="196"/>
                        </a:lnTo>
                        <a:lnTo>
                          <a:pt x="1" y="202"/>
                        </a:lnTo>
                        <a:lnTo>
                          <a:pt x="2" y="206"/>
                        </a:lnTo>
                        <a:lnTo>
                          <a:pt x="4" y="210"/>
                        </a:lnTo>
                        <a:lnTo>
                          <a:pt x="7" y="213"/>
                        </a:lnTo>
                        <a:lnTo>
                          <a:pt x="11" y="216"/>
                        </a:lnTo>
                        <a:lnTo>
                          <a:pt x="14" y="218"/>
                        </a:lnTo>
                        <a:lnTo>
                          <a:pt x="19" y="220"/>
                        </a:lnTo>
                        <a:lnTo>
                          <a:pt x="23" y="220"/>
                        </a:lnTo>
                        <a:lnTo>
                          <a:pt x="28" y="220"/>
                        </a:lnTo>
                        <a:lnTo>
                          <a:pt x="32" y="218"/>
                        </a:lnTo>
                        <a:lnTo>
                          <a:pt x="35" y="216"/>
                        </a:lnTo>
                        <a:lnTo>
                          <a:pt x="40" y="213"/>
                        </a:lnTo>
                        <a:lnTo>
                          <a:pt x="42" y="210"/>
                        </a:lnTo>
                        <a:lnTo>
                          <a:pt x="45" y="206"/>
                        </a:lnTo>
                        <a:lnTo>
                          <a:pt x="46" y="202"/>
                        </a:lnTo>
                        <a:lnTo>
                          <a:pt x="47" y="196"/>
                        </a:lnTo>
                        <a:lnTo>
                          <a:pt x="23" y="2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1" name="Freeform 769"/>
                  <p:cNvSpPr>
                    <a:spLocks noChangeAspect="1"/>
                  </p:cNvSpPr>
                  <p:nvPr/>
                </p:nvSpPr>
                <p:spPr bwMode="auto">
                  <a:xfrm>
                    <a:off x="3462" y="1919"/>
                    <a:ext cx="14" cy="14"/>
                  </a:xfrm>
                  <a:custGeom>
                    <a:avLst/>
                    <a:gdLst>
                      <a:gd name="T0" fmla="*/ 0 w 43"/>
                      <a:gd name="T1" fmla="*/ 7 h 47"/>
                      <a:gd name="T2" fmla="*/ 7 w 43"/>
                      <a:gd name="T3" fmla="*/ 14 h 47"/>
                      <a:gd name="T4" fmla="*/ 14 w 43"/>
                      <a:gd name="T5" fmla="*/ 14 h 47"/>
                      <a:gd name="T6" fmla="*/ 14 w 43"/>
                      <a:gd name="T7" fmla="*/ 0 h 47"/>
                      <a:gd name="T8" fmla="*/ 7 w 43"/>
                      <a:gd name="T9" fmla="*/ 0 h 47"/>
                      <a:gd name="T10" fmla="*/ 0 w 43"/>
                      <a:gd name="T11" fmla="*/ 7 h 47"/>
                      <a:gd name="T12" fmla="*/ 7 w 43"/>
                      <a:gd name="T13" fmla="*/ 0 h 47"/>
                      <a:gd name="T14" fmla="*/ 6 w 43"/>
                      <a:gd name="T15" fmla="*/ 0 h 47"/>
                      <a:gd name="T16" fmla="*/ 4 w 43"/>
                      <a:gd name="T17" fmla="*/ 1 h 47"/>
                      <a:gd name="T18" fmla="*/ 3 w 43"/>
                      <a:gd name="T19" fmla="*/ 1 h 47"/>
                      <a:gd name="T20" fmla="*/ 2 w 43"/>
                      <a:gd name="T21" fmla="*/ 2 h 47"/>
                      <a:gd name="T22" fmla="*/ 1 w 43"/>
                      <a:gd name="T23" fmla="*/ 3 h 47"/>
                      <a:gd name="T24" fmla="*/ 0 w 43"/>
                      <a:gd name="T25" fmla="*/ 4 h 47"/>
                      <a:gd name="T26" fmla="*/ 0 w 43"/>
                      <a:gd name="T27" fmla="*/ 6 h 47"/>
                      <a:gd name="T28" fmla="*/ 0 w 43"/>
                      <a:gd name="T29" fmla="*/ 7 h 47"/>
                      <a:gd name="T30" fmla="*/ 0 w 43"/>
                      <a:gd name="T31" fmla="*/ 8 h 47"/>
                      <a:gd name="T32" fmla="*/ 0 w 43"/>
                      <a:gd name="T33" fmla="*/ 10 h 47"/>
                      <a:gd name="T34" fmla="*/ 1 w 43"/>
                      <a:gd name="T35" fmla="*/ 11 h 47"/>
                      <a:gd name="T36" fmla="*/ 2 w 43"/>
                      <a:gd name="T37" fmla="*/ 12 h 47"/>
                      <a:gd name="T38" fmla="*/ 3 w 43"/>
                      <a:gd name="T39" fmla="*/ 13 h 47"/>
                      <a:gd name="T40" fmla="*/ 4 w 43"/>
                      <a:gd name="T41" fmla="*/ 13 h 47"/>
                      <a:gd name="T42" fmla="*/ 6 w 43"/>
                      <a:gd name="T43" fmla="*/ 14 h 47"/>
                      <a:gd name="T44" fmla="*/ 7 w 43"/>
                      <a:gd name="T45" fmla="*/ 14 h 47"/>
                      <a:gd name="T46" fmla="*/ 0 w 43"/>
                      <a:gd name="T47" fmla="*/ 7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3" h="47">
                        <a:moveTo>
                          <a:pt x="0" y="23"/>
                        </a:moveTo>
                        <a:lnTo>
                          <a:pt x="23" y="47"/>
                        </a:lnTo>
                        <a:lnTo>
                          <a:pt x="43" y="47"/>
                        </a:lnTo>
                        <a:lnTo>
                          <a:pt x="43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2" y="2"/>
                        </a:lnTo>
                        <a:lnTo>
                          <a:pt x="8" y="5"/>
                        </a:lnTo>
                        <a:lnTo>
                          <a:pt x="5" y="8"/>
                        </a:lnTo>
                        <a:lnTo>
                          <a:pt x="3" y="11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8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5"/>
                        </a:lnTo>
                        <a:lnTo>
                          <a:pt x="18" y="46"/>
                        </a:lnTo>
                        <a:lnTo>
                          <a:pt x="23" y="47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2" name="Freeform 770"/>
                  <p:cNvSpPr>
                    <a:spLocks noChangeAspect="1"/>
                  </p:cNvSpPr>
                  <p:nvPr/>
                </p:nvSpPr>
                <p:spPr bwMode="auto">
                  <a:xfrm>
                    <a:off x="3462" y="1926"/>
                    <a:ext cx="14" cy="136"/>
                  </a:xfrm>
                  <a:custGeom>
                    <a:avLst/>
                    <a:gdLst>
                      <a:gd name="T0" fmla="*/ 1 w 46"/>
                      <a:gd name="T1" fmla="*/ 133 h 442"/>
                      <a:gd name="T2" fmla="*/ 14 w 46"/>
                      <a:gd name="T3" fmla="*/ 129 h 442"/>
                      <a:gd name="T4" fmla="*/ 14 w 46"/>
                      <a:gd name="T5" fmla="*/ 0 h 442"/>
                      <a:gd name="T6" fmla="*/ 0 w 46"/>
                      <a:gd name="T7" fmla="*/ 0 h 442"/>
                      <a:gd name="T8" fmla="*/ 0 w 46"/>
                      <a:gd name="T9" fmla="*/ 129 h 442"/>
                      <a:gd name="T10" fmla="*/ 1 w 46"/>
                      <a:gd name="T11" fmla="*/ 133 h 442"/>
                      <a:gd name="T12" fmla="*/ 0 w 46"/>
                      <a:gd name="T13" fmla="*/ 129 h 442"/>
                      <a:gd name="T14" fmla="*/ 0 w 46"/>
                      <a:gd name="T15" fmla="*/ 130 h 442"/>
                      <a:gd name="T16" fmla="*/ 1 w 46"/>
                      <a:gd name="T17" fmla="*/ 132 h 442"/>
                      <a:gd name="T18" fmla="*/ 1 w 46"/>
                      <a:gd name="T19" fmla="*/ 133 h 442"/>
                      <a:gd name="T20" fmla="*/ 2 w 46"/>
                      <a:gd name="T21" fmla="*/ 134 h 442"/>
                      <a:gd name="T22" fmla="*/ 3 w 46"/>
                      <a:gd name="T23" fmla="*/ 135 h 442"/>
                      <a:gd name="T24" fmla="*/ 4 w 46"/>
                      <a:gd name="T25" fmla="*/ 136 h 442"/>
                      <a:gd name="T26" fmla="*/ 6 w 46"/>
                      <a:gd name="T27" fmla="*/ 136 h 442"/>
                      <a:gd name="T28" fmla="*/ 7 w 46"/>
                      <a:gd name="T29" fmla="*/ 136 h 442"/>
                      <a:gd name="T30" fmla="*/ 8 w 46"/>
                      <a:gd name="T31" fmla="*/ 136 h 442"/>
                      <a:gd name="T32" fmla="*/ 9 w 46"/>
                      <a:gd name="T33" fmla="*/ 136 h 442"/>
                      <a:gd name="T34" fmla="*/ 11 w 46"/>
                      <a:gd name="T35" fmla="*/ 135 h 442"/>
                      <a:gd name="T36" fmla="*/ 12 w 46"/>
                      <a:gd name="T37" fmla="*/ 134 h 442"/>
                      <a:gd name="T38" fmla="*/ 13 w 46"/>
                      <a:gd name="T39" fmla="*/ 133 h 442"/>
                      <a:gd name="T40" fmla="*/ 13 w 46"/>
                      <a:gd name="T41" fmla="*/ 132 h 442"/>
                      <a:gd name="T42" fmla="*/ 14 w 46"/>
                      <a:gd name="T43" fmla="*/ 130 h 442"/>
                      <a:gd name="T44" fmla="*/ 14 w 46"/>
                      <a:gd name="T45" fmla="*/ 129 h 442"/>
                      <a:gd name="T46" fmla="*/ 1 w 46"/>
                      <a:gd name="T47" fmla="*/ 133 h 442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442">
                        <a:moveTo>
                          <a:pt x="4" y="432"/>
                        </a:moveTo>
                        <a:lnTo>
                          <a:pt x="46" y="418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418"/>
                        </a:lnTo>
                        <a:lnTo>
                          <a:pt x="4" y="432"/>
                        </a:lnTo>
                        <a:lnTo>
                          <a:pt x="0" y="418"/>
                        </a:lnTo>
                        <a:lnTo>
                          <a:pt x="0" y="424"/>
                        </a:lnTo>
                        <a:lnTo>
                          <a:pt x="2" y="429"/>
                        </a:lnTo>
                        <a:lnTo>
                          <a:pt x="4" y="432"/>
                        </a:lnTo>
                        <a:lnTo>
                          <a:pt x="7" y="435"/>
                        </a:lnTo>
                        <a:lnTo>
                          <a:pt x="10" y="438"/>
                        </a:lnTo>
                        <a:lnTo>
                          <a:pt x="14" y="441"/>
                        </a:lnTo>
                        <a:lnTo>
                          <a:pt x="19" y="442"/>
                        </a:lnTo>
                        <a:lnTo>
                          <a:pt x="23" y="442"/>
                        </a:lnTo>
                        <a:lnTo>
                          <a:pt x="27" y="442"/>
                        </a:lnTo>
                        <a:lnTo>
                          <a:pt x="31" y="441"/>
                        </a:lnTo>
                        <a:lnTo>
                          <a:pt x="35" y="438"/>
                        </a:lnTo>
                        <a:lnTo>
                          <a:pt x="39" y="435"/>
                        </a:lnTo>
                        <a:lnTo>
                          <a:pt x="42" y="432"/>
                        </a:lnTo>
                        <a:lnTo>
                          <a:pt x="44" y="429"/>
                        </a:lnTo>
                        <a:lnTo>
                          <a:pt x="45" y="424"/>
                        </a:lnTo>
                        <a:lnTo>
                          <a:pt x="46" y="418"/>
                        </a:lnTo>
                        <a:lnTo>
                          <a:pt x="4" y="43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3" name="Freeform 771"/>
                  <p:cNvSpPr>
                    <a:spLocks noChangeAspect="1"/>
                  </p:cNvSpPr>
                  <p:nvPr/>
                </p:nvSpPr>
                <p:spPr bwMode="auto">
                  <a:xfrm>
                    <a:off x="3469" y="2047"/>
                    <a:ext cx="21" cy="21"/>
                  </a:xfrm>
                  <a:custGeom>
                    <a:avLst/>
                    <a:gdLst>
                      <a:gd name="T0" fmla="*/ 21 w 72"/>
                      <a:gd name="T1" fmla="*/ 14 h 76"/>
                      <a:gd name="T2" fmla="*/ 19 w 72"/>
                      <a:gd name="T3" fmla="*/ 11 h 76"/>
                      <a:gd name="T4" fmla="*/ 11 w 72"/>
                      <a:gd name="T5" fmla="*/ 0 h 76"/>
                      <a:gd name="T6" fmla="*/ 0 w 72"/>
                      <a:gd name="T7" fmla="*/ 8 h 76"/>
                      <a:gd name="T8" fmla="*/ 8 w 72"/>
                      <a:gd name="T9" fmla="*/ 18 h 76"/>
                      <a:gd name="T10" fmla="*/ 21 w 72"/>
                      <a:gd name="T11" fmla="*/ 14 h 76"/>
                      <a:gd name="T12" fmla="*/ 8 w 72"/>
                      <a:gd name="T13" fmla="*/ 18 h 76"/>
                      <a:gd name="T14" fmla="*/ 10 w 72"/>
                      <a:gd name="T15" fmla="*/ 19 h 76"/>
                      <a:gd name="T16" fmla="*/ 11 w 72"/>
                      <a:gd name="T17" fmla="*/ 20 h 76"/>
                      <a:gd name="T18" fmla="*/ 12 w 72"/>
                      <a:gd name="T19" fmla="*/ 21 h 76"/>
                      <a:gd name="T20" fmla="*/ 13 w 72"/>
                      <a:gd name="T21" fmla="*/ 21 h 76"/>
                      <a:gd name="T22" fmla="*/ 15 w 72"/>
                      <a:gd name="T23" fmla="*/ 21 h 76"/>
                      <a:gd name="T24" fmla="*/ 16 w 72"/>
                      <a:gd name="T25" fmla="*/ 20 h 76"/>
                      <a:gd name="T26" fmla="*/ 17 w 72"/>
                      <a:gd name="T27" fmla="*/ 20 h 76"/>
                      <a:gd name="T28" fmla="*/ 18 w 72"/>
                      <a:gd name="T29" fmla="*/ 19 h 76"/>
                      <a:gd name="T30" fmla="*/ 19 w 72"/>
                      <a:gd name="T31" fmla="*/ 19 h 76"/>
                      <a:gd name="T32" fmla="*/ 20 w 72"/>
                      <a:gd name="T33" fmla="*/ 18 h 76"/>
                      <a:gd name="T34" fmla="*/ 20 w 72"/>
                      <a:gd name="T35" fmla="*/ 17 h 76"/>
                      <a:gd name="T36" fmla="*/ 21 w 72"/>
                      <a:gd name="T37" fmla="*/ 16 h 76"/>
                      <a:gd name="T38" fmla="*/ 21 w 72"/>
                      <a:gd name="T39" fmla="*/ 14 h 76"/>
                      <a:gd name="T40" fmla="*/ 20 w 72"/>
                      <a:gd name="T41" fmla="*/ 13 h 76"/>
                      <a:gd name="T42" fmla="*/ 20 w 72"/>
                      <a:gd name="T43" fmla="*/ 12 h 76"/>
                      <a:gd name="T44" fmla="*/ 19 w 72"/>
                      <a:gd name="T45" fmla="*/ 11 h 76"/>
                      <a:gd name="T46" fmla="*/ 21 w 72"/>
                      <a:gd name="T47" fmla="*/ 14 h 7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72" h="76">
                        <a:moveTo>
                          <a:pt x="72" y="52"/>
                        </a:moveTo>
                        <a:lnTo>
                          <a:pt x="66" y="39"/>
                        </a:lnTo>
                        <a:lnTo>
                          <a:pt x="37" y="0"/>
                        </a:lnTo>
                        <a:lnTo>
                          <a:pt x="0" y="28"/>
                        </a:lnTo>
                        <a:lnTo>
                          <a:pt x="29" y="66"/>
                        </a:lnTo>
                        <a:lnTo>
                          <a:pt x="72" y="52"/>
                        </a:lnTo>
                        <a:lnTo>
                          <a:pt x="29" y="66"/>
                        </a:lnTo>
                        <a:lnTo>
                          <a:pt x="34" y="70"/>
                        </a:lnTo>
                        <a:lnTo>
                          <a:pt x="38" y="73"/>
                        </a:lnTo>
                        <a:lnTo>
                          <a:pt x="42" y="76"/>
                        </a:lnTo>
                        <a:lnTo>
                          <a:pt x="46" y="76"/>
                        </a:lnTo>
                        <a:lnTo>
                          <a:pt x="50" y="76"/>
                        </a:lnTo>
                        <a:lnTo>
                          <a:pt x="55" y="74"/>
                        </a:lnTo>
                        <a:lnTo>
                          <a:pt x="59" y="73"/>
                        </a:lnTo>
                        <a:lnTo>
                          <a:pt x="62" y="70"/>
                        </a:lnTo>
                        <a:lnTo>
                          <a:pt x="65" y="68"/>
                        </a:lnTo>
                        <a:lnTo>
                          <a:pt x="68" y="64"/>
                        </a:lnTo>
                        <a:lnTo>
                          <a:pt x="70" y="61"/>
                        </a:lnTo>
                        <a:lnTo>
                          <a:pt x="72" y="57"/>
                        </a:lnTo>
                        <a:lnTo>
                          <a:pt x="72" y="52"/>
                        </a:lnTo>
                        <a:lnTo>
                          <a:pt x="70" y="47"/>
                        </a:lnTo>
                        <a:lnTo>
                          <a:pt x="69" y="43"/>
                        </a:lnTo>
                        <a:lnTo>
                          <a:pt x="66" y="39"/>
                        </a:lnTo>
                        <a:lnTo>
                          <a:pt x="72" y="5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4" name="Rectangle 77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476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85" name="Freeform 773"/>
                  <p:cNvSpPr>
                    <a:spLocks noChangeAspect="1"/>
                  </p:cNvSpPr>
                  <p:nvPr/>
                </p:nvSpPr>
                <p:spPr bwMode="auto">
                  <a:xfrm>
                    <a:off x="2326" y="1639"/>
                    <a:ext cx="50" cy="272"/>
                  </a:xfrm>
                  <a:custGeom>
                    <a:avLst/>
                    <a:gdLst>
                      <a:gd name="T0" fmla="*/ 0 w 151"/>
                      <a:gd name="T1" fmla="*/ 240 h 896"/>
                      <a:gd name="T2" fmla="*/ 0 w 151"/>
                      <a:gd name="T3" fmla="*/ 272 h 896"/>
                      <a:gd name="T4" fmla="*/ 50 w 151"/>
                      <a:gd name="T5" fmla="*/ 272 h 896"/>
                      <a:gd name="T6" fmla="*/ 50 w 151"/>
                      <a:gd name="T7" fmla="*/ 240 h 896"/>
                      <a:gd name="T8" fmla="*/ 43 w 151"/>
                      <a:gd name="T9" fmla="*/ 223 h 896"/>
                      <a:gd name="T10" fmla="*/ 41 w 151"/>
                      <a:gd name="T11" fmla="*/ 0 h 896"/>
                      <a:gd name="T12" fmla="*/ 10 w 151"/>
                      <a:gd name="T13" fmla="*/ 0 h 896"/>
                      <a:gd name="T14" fmla="*/ 8 w 151"/>
                      <a:gd name="T15" fmla="*/ 224 h 896"/>
                      <a:gd name="T16" fmla="*/ 0 w 151"/>
                      <a:gd name="T17" fmla="*/ 240 h 89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51" h="896">
                        <a:moveTo>
                          <a:pt x="0" y="792"/>
                        </a:moveTo>
                        <a:lnTo>
                          <a:pt x="0" y="896"/>
                        </a:lnTo>
                        <a:lnTo>
                          <a:pt x="151" y="896"/>
                        </a:lnTo>
                        <a:lnTo>
                          <a:pt x="151" y="792"/>
                        </a:lnTo>
                        <a:lnTo>
                          <a:pt x="129" y="734"/>
                        </a:lnTo>
                        <a:lnTo>
                          <a:pt x="124" y="0"/>
                        </a:lnTo>
                        <a:lnTo>
                          <a:pt x="29" y="0"/>
                        </a:lnTo>
                        <a:lnTo>
                          <a:pt x="24" y="737"/>
                        </a:lnTo>
                        <a:lnTo>
                          <a:pt x="0" y="79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6" name="Freeform 774"/>
                  <p:cNvSpPr>
                    <a:spLocks noChangeAspect="1"/>
                  </p:cNvSpPr>
                  <p:nvPr/>
                </p:nvSpPr>
                <p:spPr bwMode="auto">
                  <a:xfrm>
                    <a:off x="2497" y="1639"/>
                    <a:ext cx="43" cy="272"/>
                  </a:xfrm>
                  <a:custGeom>
                    <a:avLst/>
                    <a:gdLst>
                      <a:gd name="T0" fmla="*/ 0 w 151"/>
                      <a:gd name="T1" fmla="*/ 240 h 896"/>
                      <a:gd name="T2" fmla="*/ 0 w 151"/>
                      <a:gd name="T3" fmla="*/ 272 h 896"/>
                      <a:gd name="T4" fmla="*/ 43 w 151"/>
                      <a:gd name="T5" fmla="*/ 272 h 896"/>
                      <a:gd name="T6" fmla="*/ 43 w 151"/>
                      <a:gd name="T7" fmla="*/ 240 h 896"/>
                      <a:gd name="T8" fmla="*/ 37 w 151"/>
                      <a:gd name="T9" fmla="*/ 223 h 896"/>
                      <a:gd name="T10" fmla="*/ 35 w 151"/>
                      <a:gd name="T11" fmla="*/ 0 h 896"/>
                      <a:gd name="T12" fmla="*/ 8 w 151"/>
                      <a:gd name="T13" fmla="*/ 0 h 896"/>
                      <a:gd name="T14" fmla="*/ 7 w 151"/>
                      <a:gd name="T15" fmla="*/ 224 h 896"/>
                      <a:gd name="T16" fmla="*/ 0 w 151"/>
                      <a:gd name="T17" fmla="*/ 240 h 89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51" h="896">
                        <a:moveTo>
                          <a:pt x="0" y="792"/>
                        </a:moveTo>
                        <a:lnTo>
                          <a:pt x="0" y="896"/>
                        </a:lnTo>
                        <a:lnTo>
                          <a:pt x="151" y="896"/>
                        </a:lnTo>
                        <a:lnTo>
                          <a:pt x="151" y="792"/>
                        </a:lnTo>
                        <a:lnTo>
                          <a:pt x="129" y="734"/>
                        </a:lnTo>
                        <a:lnTo>
                          <a:pt x="124" y="0"/>
                        </a:lnTo>
                        <a:lnTo>
                          <a:pt x="27" y="0"/>
                        </a:lnTo>
                        <a:lnTo>
                          <a:pt x="24" y="737"/>
                        </a:lnTo>
                        <a:lnTo>
                          <a:pt x="0" y="79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7" name="Freeform 775"/>
                  <p:cNvSpPr>
                    <a:spLocks noChangeAspect="1"/>
                  </p:cNvSpPr>
                  <p:nvPr/>
                </p:nvSpPr>
                <p:spPr bwMode="auto">
                  <a:xfrm>
                    <a:off x="2661" y="1639"/>
                    <a:ext cx="43" cy="272"/>
                  </a:xfrm>
                  <a:custGeom>
                    <a:avLst/>
                    <a:gdLst>
                      <a:gd name="T0" fmla="*/ 0 w 151"/>
                      <a:gd name="T1" fmla="*/ 240 h 896"/>
                      <a:gd name="T2" fmla="*/ 0 w 151"/>
                      <a:gd name="T3" fmla="*/ 272 h 896"/>
                      <a:gd name="T4" fmla="*/ 43 w 151"/>
                      <a:gd name="T5" fmla="*/ 272 h 896"/>
                      <a:gd name="T6" fmla="*/ 43 w 151"/>
                      <a:gd name="T7" fmla="*/ 240 h 896"/>
                      <a:gd name="T8" fmla="*/ 37 w 151"/>
                      <a:gd name="T9" fmla="*/ 223 h 896"/>
                      <a:gd name="T10" fmla="*/ 35 w 151"/>
                      <a:gd name="T11" fmla="*/ 0 h 896"/>
                      <a:gd name="T12" fmla="*/ 8 w 151"/>
                      <a:gd name="T13" fmla="*/ 0 h 896"/>
                      <a:gd name="T14" fmla="*/ 7 w 151"/>
                      <a:gd name="T15" fmla="*/ 224 h 896"/>
                      <a:gd name="T16" fmla="*/ 0 w 151"/>
                      <a:gd name="T17" fmla="*/ 240 h 89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51" h="896">
                        <a:moveTo>
                          <a:pt x="0" y="792"/>
                        </a:moveTo>
                        <a:lnTo>
                          <a:pt x="0" y="896"/>
                        </a:lnTo>
                        <a:lnTo>
                          <a:pt x="151" y="896"/>
                        </a:lnTo>
                        <a:lnTo>
                          <a:pt x="151" y="792"/>
                        </a:lnTo>
                        <a:lnTo>
                          <a:pt x="129" y="734"/>
                        </a:lnTo>
                        <a:lnTo>
                          <a:pt x="124" y="0"/>
                        </a:lnTo>
                        <a:lnTo>
                          <a:pt x="29" y="0"/>
                        </a:lnTo>
                        <a:lnTo>
                          <a:pt x="24" y="737"/>
                        </a:lnTo>
                        <a:lnTo>
                          <a:pt x="0" y="79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8" name="Freeform 776"/>
                  <p:cNvSpPr>
                    <a:spLocks noChangeAspect="1"/>
                  </p:cNvSpPr>
                  <p:nvPr/>
                </p:nvSpPr>
                <p:spPr bwMode="auto">
                  <a:xfrm>
                    <a:off x="2833" y="1639"/>
                    <a:ext cx="43" cy="272"/>
                  </a:xfrm>
                  <a:custGeom>
                    <a:avLst/>
                    <a:gdLst>
                      <a:gd name="T0" fmla="*/ 0 w 151"/>
                      <a:gd name="T1" fmla="*/ 240 h 896"/>
                      <a:gd name="T2" fmla="*/ 0 w 151"/>
                      <a:gd name="T3" fmla="*/ 272 h 896"/>
                      <a:gd name="T4" fmla="*/ 43 w 151"/>
                      <a:gd name="T5" fmla="*/ 272 h 896"/>
                      <a:gd name="T6" fmla="*/ 43 w 151"/>
                      <a:gd name="T7" fmla="*/ 240 h 896"/>
                      <a:gd name="T8" fmla="*/ 37 w 151"/>
                      <a:gd name="T9" fmla="*/ 223 h 896"/>
                      <a:gd name="T10" fmla="*/ 36 w 151"/>
                      <a:gd name="T11" fmla="*/ 0 h 896"/>
                      <a:gd name="T12" fmla="*/ 8 w 151"/>
                      <a:gd name="T13" fmla="*/ 0 h 896"/>
                      <a:gd name="T14" fmla="*/ 7 w 151"/>
                      <a:gd name="T15" fmla="*/ 224 h 896"/>
                      <a:gd name="T16" fmla="*/ 0 w 151"/>
                      <a:gd name="T17" fmla="*/ 240 h 89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51" h="896">
                        <a:moveTo>
                          <a:pt x="0" y="792"/>
                        </a:moveTo>
                        <a:lnTo>
                          <a:pt x="0" y="896"/>
                        </a:lnTo>
                        <a:lnTo>
                          <a:pt x="151" y="896"/>
                        </a:lnTo>
                        <a:lnTo>
                          <a:pt x="151" y="792"/>
                        </a:lnTo>
                        <a:lnTo>
                          <a:pt x="129" y="734"/>
                        </a:lnTo>
                        <a:lnTo>
                          <a:pt x="126" y="0"/>
                        </a:lnTo>
                        <a:lnTo>
                          <a:pt x="29" y="0"/>
                        </a:lnTo>
                        <a:lnTo>
                          <a:pt x="24" y="737"/>
                        </a:lnTo>
                        <a:lnTo>
                          <a:pt x="0" y="79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9" name="Freeform 777"/>
                  <p:cNvSpPr>
                    <a:spLocks noChangeAspect="1"/>
                  </p:cNvSpPr>
                  <p:nvPr/>
                </p:nvSpPr>
                <p:spPr bwMode="auto">
                  <a:xfrm>
                    <a:off x="2997" y="1639"/>
                    <a:ext cx="43" cy="272"/>
                  </a:xfrm>
                  <a:custGeom>
                    <a:avLst/>
                    <a:gdLst>
                      <a:gd name="T0" fmla="*/ 0 w 153"/>
                      <a:gd name="T1" fmla="*/ 240 h 896"/>
                      <a:gd name="T2" fmla="*/ 0 w 153"/>
                      <a:gd name="T3" fmla="*/ 272 h 896"/>
                      <a:gd name="T4" fmla="*/ 43 w 153"/>
                      <a:gd name="T5" fmla="*/ 272 h 896"/>
                      <a:gd name="T6" fmla="*/ 43 w 153"/>
                      <a:gd name="T7" fmla="*/ 240 h 896"/>
                      <a:gd name="T8" fmla="*/ 36 w 153"/>
                      <a:gd name="T9" fmla="*/ 223 h 896"/>
                      <a:gd name="T10" fmla="*/ 35 w 153"/>
                      <a:gd name="T11" fmla="*/ 0 h 896"/>
                      <a:gd name="T12" fmla="*/ 8 w 153"/>
                      <a:gd name="T13" fmla="*/ 0 h 896"/>
                      <a:gd name="T14" fmla="*/ 7 w 153"/>
                      <a:gd name="T15" fmla="*/ 224 h 896"/>
                      <a:gd name="T16" fmla="*/ 0 w 153"/>
                      <a:gd name="T17" fmla="*/ 240 h 89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53" h="896">
                        <a:moveTo>
                          <a:pt x="0" y="792"/>
                        </a:moveTo>
                        <a:lnTo>
                          <a:pt x="0" y="896"/>
                        </a:lnTo>
                        <a:lnTo>
                          <a:pt x="153" y="896"/>
                        </a:lnTo>
                        <a:lnTo>
                          <a:pt x="153" y="792"/>
                        </a:lnTo>
                        <a:lnTo>
                          <a:pt x="129" y="734"/>
                        </a:lnTo>
                        <a:lnTo>
                          <a:pt x="124" y="0"/>
                        </a:lnTo>
                        <a:lnTo>
                          <a:pt x="29" y="0"/>
                        </a:lnTo>
                        <a:lnTo>
                          <a:pt x="24" y="737"/>
                        </a:lnTo>
                        <a:lnTo>
                          <a:pt x="0" y="79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0" name="Freeform 778"/>
                  <p:cNvSpPr>
                    <a:spLocks noChangeAspect="1"/>
                  </p:cNvSpPr>
                  <p:nvPr/>
                </p:nvSpPr>
                <p:spPr bwMode="auto">
                  <a:xfrm>
                    <a:off x="3162" y="1639"/>
                    <a:ext cx="50" cy="272"/>
                  </a:xfrm>
                  <a:custGeom>
                    <a:avLst/>
                    <a:gdLst>
                      <a:gd name="T0" fmla="*/ 0 w 151"/>
                      <a:gd name="T1" fmla="*/ 240 h 896"/>
                      <a:gd name="T2" fmla="*/ 0 w 151"/>
                      <a:gd name="T3" fmla="*/ 272 h 896"/>
                      <a:gd name="T4" fmla="*/ 50 w 151"/>
                      <a:gd name="T5" fmla="*/ 272 h 896"/>
                      <a:gd name="T6" fmla="*/ 50 w 151"/>
                      <a:gd name="T7" fmla="*/ 240 h 896"/>
                      <a:gd name="T8" fmla="*/ 43 w 151"/>
                      <a:gd name="T9" fmla="*/ 223 h 896"/>
                      <a:gd name="T10" fmla="*/ 41 w 151"/>
                      <a:gd name="T11" fmla="*/ 0 h 896"/>
                      <a:gd name="T12" fmla="*/ 10 w 151"/>
                      <a:gd name="T13" fmla="*/ 0 h 896"/>
                      <a:gd name="T14" fmla="*/ 8 w 151"/>
                      <a:gd name="T15" fmla="*/ 224 h 896"/>
                      <a:gd name="T16" fmla="*/ 0 w 151"/>
                      <a:gd name="T17" fmla="*/ 240 h 89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51" h="896">
                        <a:moveTo>
                          <a:pt x="0" y="792"/>
                        </a:moveTo>
                        <a:lnTo>
                          <a:pt x="0" y="896"/>
                        </a:lnTo>
                        <a:lnTo>
                          <a:pt x="151" y="896"/>
                        </a:lnTo>
                        <a:lnTo>
                          <a:pt x="151" y="792"/>
                        </a:lnTo>
                        <a:lnTo>
                          <a:pt x="129" y="734"/>
                        </a:lnTo>
                        <a:lnTo>
                          <a:pt x="124" y="0"/>
                        </a:lnTo>
                        <a:lnTo>
                          <a:pt x="29" y="0"/>
                        </a:lnTo>
                        <a:lnTo>
                          <a:pt x="24" y="737"/>
                        </a:lnTo>
                        <a:lnTo>
                          <a:pt x="0" y="79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1" name="Freeform 779"/>
                  <p:cNvSpPr>
                    <a:spLocks noChangeAspect="1"/>
                  </p:cNvSpPr>
                  <p:nvPr/>
                </p:nvSpPr>
                <p:spPr bwMode="auto">
                  <a:xfrm>
                    <a:off x="339" y="1246"/>
                    <a:ext cx="379" cy="251"/>
                  </a:xfrm>
                  <a:custGeom>
                    <a:avLst/>
                    <a:gdLst>
                      <a:gd name="T0" fmla="*/ 342 w 1264"/>
                      <a:gd name="T1" fmla="*/ 179 h 847"/>
                      <a:gd name="T2" fmla="*/ 252 w 1264"/>
                      <a:gd name="T3" fmla="*/ 18 h 847"/>
                      <a:gd name="T4" fmla="*/ 242 w 1264"/>
                      <a:gd name="T5" fmla="*/ 2 h 847"/>
                      <a:gd name="T6" fmla="*/ 240 w 1264"/>
                      <a:gd name="T7" fmla="*/ 0 h 847"/>
                      <a:gd name="T8" fmla="*/ 238 w 1264"/>
                      <a:gd name="T9" fmla="*/ 2 h 847"/>
                      <a:gd name="T10" fmla="*/ 229 w 1264"/>
                      <a:gd name="T11" fmla="*/ 16 h 847"/>
                      <a:gd name="T12" fmla="*/ 136 w 1264"/>
                      <a:gd name="T13" fmla="*/ 8 h 847"/>
                      <a:gd name="T14" fmla="*/ 128 w 1264"/>
                      <a:gd name="T15" fmla="*/ 1 h 847"/>
                      <a:gd name="T16" fmla="*/ 125 w 1264"/>
                      <a:gd name="T17" fmla="*/ 1 h 847"/>
                      <a:gd name="T18" fmla="*/ 118 w 1264"/>
                      <a:gd name="T19" fmla="*/ 8 h 847"/>
                      <a:gd name="T20" fmla="*/ 115 w 1264"/>
                      <a:gd name="T21" fmla="*/ 57 h 847"/>
                      <a:gd name="T22" fmla="*/ 0 w 1264"/>
                      <a:gd name="T23" fmla="*/ 213 h 847"/>
                      <a:gd name="T24" fmla="*/ 6 w 1264"/>
                      <a:gd name="T25" fmla="*/ 232 h 847"/>
                      <a:gd name="T26" fmla="*/ 95 w 1264"/>
                      <a:gd name="T27" fmla="*/ 251 h 847"/>
                      <a:gd name="T28" fmla="*/ 101 w 1264"/>
                      <a:gd name="T29" fmla="*/ 229 h 847"/>
                      <a:gd name="T30" fmla="*/ 101 w 1264"/>
                      <a:gd name="T31" fmla="*/ 197 h 847"/>
                      <a:gd name="T32" fmla="*/ 103 w 1264"/>
                      <a:gd name="T33" fmla="*/ 191 h 847"/>
                      <a:gd name="T34" fmla="*/ 104 w 1264"/>
                      <a:gd name="T35" fmla="*/ 186 h 847"/>
                      <a:gd name="T36" fmla="*/ 106 w 1264"/>
                      <a:gd name="T37" fmla="*/ 183 h 847"/>
                      <a:gd name="T38" fmla="*/ 109 w 1264"/>
                      <a:gd name="T39" fmla="*/ 180 h 847"/>
                      <a:gd name="T40" fmla="*/ 112 w 1264"/>
                      <a:gd name="T41" fmla="*/ 179 h 847"/>
                      <a:gd name="T42" fmla="*/ 115 w 1264"/>
                      <a:gd name="T43" fmla="*/ 178 h 847"/>
                      <a:gd name="T44" fmla="*/ 118 w 1264"/>
                      <a:gd name="T45" fmla="*/ 178 h 847"/>
                      <a:gd name="T46" fmla="*/ 122 w 1264"/>
                      <a:gd name="T47" fmla="*/ 179 h 847"/>
                      <a:gd name="T48" fmla="*/ 124 w 1264"/>
                      <a:gd name="T49" fmla="*/ 180 h 847"/>
                      <a:gd name="T50" fmla="*/ 127 w 1264"/>
                      <a:gd name="T51" fmla="*/ 183 h 847"/>
                      <a:gd name="T52" fmla="*/ 130 w 1264"/>
                      <a:gd name="T53" fmla="*/ 186 h 847"/>
                      <a:gd name="T54" fmla="*/ 132 w 1264"/>
                      <a:gd name="T55" fmla="*/ 191 h 847"/>
                      <a:gd name="T56" fmla="*/ 133 w 1264"/>
                      <a:gd name="T57" fmla="*/ 198 h 847"/>
                      <a:gd name="T58" fmla="*/ 133 w 1264"/>
                      <a:gd name="T59" fmla="*/ 229 h 847"/>
                      <a:gd name="T60" fmla="*/ 139 w 1264"/>
                      <a:gd name="T61" fmla="*/ 251 h 847"/>
                      <a:gd name="T62" fmla="*/ 228 w 1264"/>
                      <a:gd name="T63" fmla="*/ 231 h 847"/>
                      <a:gd name="T64" fmla="*/ 234 w 1264"/>
                      <a:gd name="T65" fmla="*/ 201 h 847"/>
                      <a:gd name="T66" fmla="*/ 235 w 1264"/>
                      <a:gd name="T67" fmla="*/ 194 h 847"/>
                      <a:gd name="T68" fmla="*/ 236 w 1264"/>
                      <a:gd name="T69" fmla="*/ 188 h 847"/>
                      <a:gd name="T70" fmla="*/ 238 w 1264"/>
                      <a:gd name="T71" fmla="*/ 185 h 847"/>
                      <a:gd name="T72" fmla="*/ 241 w 1264"/>
                      <a:gd name="T73" fmla="*/ 182 h 847"/>
                      <a:gd name="T74" fmla="*/ 243 w 1264"/>
                      <a:gd name="T75" fmla="*/ 180 h 847"/>
                      <a:gd name="T76" fmla="*/ 246 w 1264"/>
                      <a:gd name="T77" fmla="*/ 179 h 847"/>
                      <a:gd name="T78" fmla="*/ 250 w 1264"/>
                      <a:gd name="T79" fmla="*/ 178 h 847"/>
                      <a:gd name="T80" fmla="*/ 254 w 1264"/>
                      <a:gd name="T81" fmla="*/ 179 h 847"/>
                      <a:gd name="T82" fmla="*/ 257 w 1264"/>
                      <a:gd name="T83" fmla="*/ 180 h 847"/>
                      <a:gd name="T84" fmla="*/ 259 w 1264"/>
                      <a:gd name="T85" fmla="*/ 182 h 847"/>
                      <a:gd name="T86" fmla="*/ 261 w 1264"/>
                      <a:gd name="T87" fmla="*/ 185 h 847"/>
                      <a:gd name="T88" fmla="*/ 264 w 1264"/>
                      <a:gd name="T89" fmla="*/ 188 h 847"/>
                      <a:gd name="T90" fmla="*/ 265 w 1264"/>
                      <a:gd name="T91" fmla="*/ 194 h 847"/>
                      <a:gd name="T92" fmla="*/ 266 w 1264"/>
                      <a:gd name="T93" fmla="*/ 201 h 847"/>
                      <a:gd name="T94" fmla="*/ 272 w 1264"/>
                      <a:gd name="T95" fmla="*/ 232 h 847"/>
                      <a:gd name="T96" fmla="*/ 361 w 1264"/>
                      <a:gd name="T97" fmla="*/ 251 h 847"/>
                      <a:gd name="T98" fmla="*/ 367 w 1264"/>
                      <a:gd name="T99" fmla="*/ 229 h 847"/>
                      <a:gd name="T100" fmla="*/ 367 w 1264"/>
                      <a:gd name="T101" fmla="*/ 201 h 847"/>
                      <a:gd name="T102" fmla="*/ 367 w 1264"/>
                      <a:gd name="T103" fmla="*/ 195 h 847"/>
                      <a:gd name="T104" fmla="*/ 369 w 1264"/>
                      <a:gd name="T105" fmla="*/ 189 h 847"/>
                      <a:gd name="T106" fmla="*/ 371 w 1264"/>
                      <a:gd name="T107" fmla="*/ 186 h 847"/>
                      <a:gd name="T108" fmla="*/ 373 w 1264"/>
                      <a:gd name="T109" fmla="*/ 183 h 847"/>
                      <a:gd name="T110" fmla="*/ 376 w 1264"/>
                      <a:gd name="T111" fmla="*/ 180 h 847"/>
                      <a:gd name="T112" fmla="*/ 379 w 1264"/>
                      <a:gd name="T113" fmla="*/ 179 h 847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</a:gdLst>
                    <a:ahLst/>
                    <a:cxnLst>
                      <a:cxn ang="T114">
                        <a:pos x="T0" y="T1"/>
                      </a:cxn>
                      <a:cxn ang="T115">
                        <a:pos x="T2" y="T3"/>
                      </a:cxn>
                      <a:cxn ang="T116">
                        <a:pos x="T4" y="T5"/>
                      </a:cxn>
                      <a:cxn ang="T117">
                        <a:pos x="T6" y="T7"/>
                      </a:cxn>
                      <a:cxn ang="T118">
                        <a:pos x="T8" y="T9"/>
                      </a:cxn>
                      <a:cxn ang="T119">
                        <a:pos x="T10" y="T11"/>
                      </a:cxn>
                      <a:cxn ang="T120">
                        <a:pos x="T12" y="T13"/>
                      </a:cxn>
                      <a:cxn ang="T121">
                        <a:pos x="T14" y="T15"/>
                      </a:cxn>
                      <a:cxn ang="T122">
                        <a:pos x="T16" y="T17"/>
                      </a:cxn>
                      <a:cxn ang="T123">
                        <a:pos x="T18" y="T19"/>
                      </a:cxn>
                      <a:cxn ang="T124">
                        <a:pos x="T20" y="T21"/>
                      </a:cxn>
                      <a:cxn ang="T125">
                        <a:pos x="T22" y="T23"/>
                      </a:cxn>
                      <a:cxn ang="T126">
                        <a:pos x="T24" y="T25"/>
                      </a:cxn>
                      <a:cxn ang="T127">
                        <a:pos x="T26" y="T27"/>
                      </a:cxn>
                      <a:cxn ang="T128">
                        <a:pos x="T28" y="T29"/>
                      </a:cxn>
                      <a:cxn ang="T129">
                        <a:pos x="T30" y="T31"/>
                      </a:cxn>
                      <a:cxn ang="T130">
                        <a:pos x="T32" y="T33"/>
                      </a:cxn>
                      <a:cxn ang="T131">
                        <a:pos x="T34" y="T35"/>
                      </a:cxn>
                      <a:cxn ang="T132">
                        <a:pos x="T36" y="T37"/>
                      </a:cxn>
                      <a:cxn ang="T133">
                        <a:pos x="T38" y="T39"/>
                      </a:cxn>
                      <a:cxn ang="T134">
                        <a:pos x="T40" y="T41"/>
                      </a:cxn>
                      <a:cxn ang="T135">
                        <a:pos x="T42" y="T43"/>
                      </a:cxn>
                      <a:cxn ang="T136">
                        <a:pos x="T44" y="T45"/>
                      </a:cxn>
                      <a:cxn ang="T137">
                        <a:pos x="T46" y="T47"/>
                      </a:cxn>
                      <a:cxn ang="T138">
                        <a:pos x="T48" y="T49"/>
                      </a:cxn>
                      <a:cxn ang="T139">
                        <a:pos x="T50" y="T51"/>
                      </a:cxn>
                      <a:cxn ang="T140">
                        <a:pos x="T52" y="T53"/>
                      </a:cxn>
                      <a:cxn ang="T141">
                        <a:pos x="T54" y="T55"/>
                      </a:cxn>
                      <a:cxn ang="T142">
                        <a:pos x="T56" y="T57"/>
                      </a:cxn>
                      <a:cxn ang="T143">
                        <a:pos x="T58" y="T59"/>
                      </a:cxn>
                      <a:cxn ang="T144">
                        <a:pos x="T60" y="T61"/>
                      </a:cxn>
                      <a:cxn ang="T145">
                        <a:pos x="T62" y="T63"/>
                      </a:cxn>
                      <a:cxn ang="T146">
                        <a:pos x="T64" y="T65"/>
                      </a:cxn>
                      <a:cxn ang="T147">
                        <a:pos x="T66" y="T67"/>
                      </a:cxn>
                      <a:cxn ang="T148">
                        <a:pos x="T68" y="T69"/>
                      </a:cxn>
                      <a:cxn ang="T149">
                        <a:pos x="T70" y="T71"/>
                      </a:cxn>
                      <a:cxn ang="T150">
                        <a:pos x="T72" y="T73"/>
                      </a:cxn>
                      <a:cxn ang="T151">
                        <a:pos x="T74" y="T75"/>
                      </a:cxn>
                      <a:cxn ang="T152">
                        <a:pos x="T76" y="T77"/>
                      </a:cxn>
                      <a:cxn ang="T153">
                        <a:pos x="T78" y="T79"/>
                      </a:cxn>
                      <a:cxn ang="T154">
                        <a:pos x="T80" y="T81"/>
                      </a:cxn>
                      <a:cxn ang="T155">
                        <a:pos x="T82" y="T83"/>
                      </a:cxn>
                      <a:cxn ang="T156">
                        <a:pos x="T84" y="T85"/>
                      </a:cxn>
                      <a:cxn ang="T157">
                        <a:pos x="T86" y="T87"/>
                      </a:cxn>
                      <a:cxn ang="T158">
                        <a:pos x="T88" y="T89"/>
                      </a:cxn>
                      <a:cxn ang="T159">
                        <a:pos x="T90" y="T91"/>
                      </a:cxn>
                      <a:cxn ang="T160">
                        <a:pos x="T92" y="T93"/>
                      </a:cxn>
                      <a:cxn ang="T161">
                        <a:pos x="T94" y="T95"/>
                      </a:cxn>
                      <a:cxn ang="T162">
                        <a:pos x="T96" y="T97"/>
                      </a:cxn>
                      <a:cxn ang="T163">
                        <a:pos x="T98" y="T99"/>
                      </a:cxn>
                      <a:cxn ang="T164">
                        <a:pos x="T100" y="T101"/>
                      </a:cxn>
                      <a:cxn ang="T165">
                        <a:pos x="T102" y="T103"/>
                      </a:cxn>
                      <a:cxn ang="T166">
                        <a:pos x="T104" y="T105"/>
                      </a:cxn>
                      <a:cxn ang="T167">
                        <a:pos x="T106" y="T107"/>
                      </a:cxn>
                      <a:cxn ang="T168">
                        <a:pos x="T108" y="T109"/>
                      </a:cxn>
                      <a:cxn ang="T169">
                        <a:pos x="T110" y="T111"/>
                      </a:cxn>
                      <a:cxn ang="T170">
                        <a:pos x="T112" y="T113"/>
                      </a:cxn>
                    </a:cxnLst>
                    <a:rect l="0" t="0" r="r" b="b"/>
                    <a:pathLst>
                      <a:path w="1264" h="847">
                        <a:moveTo>
                          <a:pt x="1264" y="603"/>
                        </a:moveTo>
                        <a:lnTo>
                          <a:pt x="1141" y="603"/>
                        </a:lnTo>
                        <a:lnTo>
                          <a:pt x="841" y="192"/>
                        </a:lnTo>
                        <a:lnTo>
                          <a:pt x="841" y="60"/>
                        </a:lnTo>
                        <a:lnTo>
                          <a:pt x="832" y="28"/>
                        </a:lnTo>
                        <a:lnTo>
                          <a:pt x="808" y="6"/>
                        </a:lnTo>
                        <a:lnTo>
                          <a:pt x="806" y="3"/>
                        </a:lnTo>
                        <a:lnTo>
                          <a:pt x="801" y="0"/>
                        </a:lnTo>
                        <a:lnTo>
                          <a:pt x="798" y="3"/>
                        </a:lnTo>
                        <a:lnTo>
                          <a:pt x="794" y="6"/>
                        </a:lnTo>
                        <a:lnTo>
                          <a:pt x="773" y="26"/>
                        </a:lnTo>
                        <a:lnTo>
                          <a:pt x="763" y="54"/>
                        </a:lnTo>
                        <a:lnTo>
                          <a:pt x="463" y="54"/>
                        </a:lnTo>
                        <a:lnTo>
                          <a:pt x="452" y="26"/>
                        </a:lnTo>
                        <a:lnTo>
                          <a:pt x="429" y="6"/>
                        </a:lnTo>
                        <a:lnTo>
                          <a:pt x="428" y="3"/>
                        </a:lnTo>
                        <a:lnTo>
                          <a:pt x="423" y="0"/>
                        </a:lnTo>
                        <a:lnTo>
                          <a:pt x="418" y="3"/>
                        </a:lnTo>
                        <a:lnTo>
                          <a:pt x="417" y="6"/>
                        </a:lnTo>
                        <a:lnTo>
                          <a:pt x="393" y="28"/>
                        </a:lnTo>
                        <a:lnTo>
                          <a:pt x="385" y="60"/>
                        </a:lnTo>
                        <a:lnTo>
                          <a:pt x="385" y="192"/>
                        </a:lnTo>
                        <a:lnTo>
                          <a:pt x="383" y="192"/>
                        </a:lnTo>
                        <a:lnTo>
                          <a:pt x="0" y="718"/>
                        </a:lnTo>
                        <a:lnTo>
                          <a:pt x="0" y="774"/>
                        </a:lnTo>
                        <a:lnTo>
                          <a:pt x="19" y="783"/>
                        </a:lnTo>
                        <a:lnTo>
                          <a:pt x="19" y="847"/>
                        </a:lnTo>
                        <a:lnTo>
                          <a:pt x="318" y="847"/>
                        </a:lnTo>
                        <a:lnTo>
                          <a:pt x="318" y="780"/>
                        </a:lnTo>
                        <a:lnTo>
                          <a:pt x="337" y="774"/>
                        </a:lnTo>
                        <a:lnTo>
                          <a:pt x="337" y="678"/>
                        </a:lnTo>
                        <a:lnTo>
                          <a:pt x="338" y="666"/>
                        </a:lnTo>
                        <a:lnTo>
                          <a:pt x="340" y="655"/>
                        </a:lnTo>
                        <a:lnTo>
                          <a:pt x="343" y="645"/>
                        </a:lnTo>
                        <a:lnTo>
                          <a:pt x="345" y="636"/>
                        </a:lnTo>
                        <a:lnTo>
                          <a:pt x="348" y="629"/>
                        </a:lnTo>
                        <a:lnTo>
                          <a:pt x="352" y="623"/>
                        </a:lnTo>
                        <a:lnTo>
                          <a:pt x="355" y="617"/>
                        </a:lnTo>
                        <a:lnTo>
                          <a:pt x="360" y="613"/>
                        </a:lnTo>
                        <a:lnTo>
                          <a:pt x="364" y="609"/>
                        </a:lnTo>
                        <a:lnTo>
                          <a:pt x="368" y="607"/>
                        </a:lnTo>
                        <a:lnTo>
                          <a:pt x="372" y="605"/>
                        </a:lnTo>
                        <a:lnTo>
                          <a:pt x="376" y="603"/>
                        </a:lnTo>
                        <a:lnTo>
                          <a:pt x="384" y="602"/>
                        </a:lnTo>
                        <a:lnTo>
                          <a:pt x="390" y="602"/>
                        </a:lnTo>
                        <a:lnTo>
                          <a:pt x="395" y="602"/>
                        </a:lnTo>
                        <a:lnTo>
                          <a:pt x="403" y="603"/>
                        </a:lnTo>
                        <a:lnTo>
                          <a:pt x="407" y="604"/>
                        </a:lnTo>
                        <a:lnTo>
                          <a:pt x="411" y="607"/>
                        </a:lnTo>
                        <a:lnTo>
                          <a:pt x="415" y="609"/>
                        </a:lnTo>
                        <a:lnTo>
                          <a:pt x="420" y="613"/>
                        </a:lnTo>
                        <a:lnTo>
                          <a:pt x="424" y="617"/>
                        </a:lnTo>
                        <a:lnTo>
                          <a:pt x="428" y="623"/>
                        </a:lnTo>
                        <a:lnTo>
                          <a:pt x="432" y="629"/>
                        </a:lnTo>
                        <a:lnTo>
                          <a:pt x="435" y="636"/>
                        </a:lnTo>
                        <a:lnTo>
                          <a:pt x="439" y="646"/>
                        </a:lnTo>
                        <a:lnTo>
                          <a:pt x="441" y="655"/>
                        </a:lnTo>
                        <a:lnTo>
                          <a:pt x="442" y="667"/>
                        </a:lnTo>
                        <a:lnTo>
                          <a:pt x="443" y="678"/>
                        </a:lnTo>
                        <a:lnTo>
                          <a:pt x="443" y="774"/>
                        </a:lnTo>
                        <a:lnTo>
                          <a:pt x="463" y="783"/>
                        </a:lnTo>
                        <a:lnTo>
                          <a:pt x="463" y="847"/>
                        </a:lnTo>
                        <a:lnTo>
                          <a:pt x="761" y="847"/>
                        </a:lnTo>
                        <a:lnTo>
                          <a:pt x="761" y="780"/>
                        </a:lnTo>
                        <a:lnTo>
                          <a:pt x="780" y="774"/>
                        </a:lnTo>
                        <a:lnTo>
                          <a:pt x="780" y="678"/>
                        </a:lnTo>
                        <a:lnTo>
                          <a:pt x="781" y="667"/>
                        </a:lnTo>
                        <a:lnTo>
                          <a:pt x="783" y="655"/>
                        </a:lnTo>
                        <a:lnTo>
                          <a:pt x="785" y="646"/>
                        </a:lnTo>
                        <a:lnTo>
                          <a:pt x="787" y="636"/>
                        </a:lnTo>
                        <a:lnTo>
                          <a:pt x="790" y="629"/>
                        </a:lnTo>
                        <a:lnTo>
                          <a:pt x="794" y="623"/>
                        </a:lnTo>
                        <a:lnTo>
                          <a:pt x="799" y="617"/>
                        </a:lnTo>
                        <a:lnTo>
                          <a:pt x="803" y="613"/>
                        </a:lnTo>
                        <a:lnTo>
                          <a:pt x="807" y="609"/>
                        </a:lnTo>
                        <a:lnTo>
                          <a:pt x="811" y="607"/>
                        </a:lnTo>
                        <a:lnTo>
                          <a:pt x="816" y="604"/>
                        </a:lnTo>
                        <a:lnTo>
                          <a:pt x="820" y="603"/>
                        </a:lnTo>
                        <a:lnTo>
                          <a:pt x="827" y="602"/>
                        </a:lnTo>
                        <a:lnTo>
                          <a:pt x="833" y="602"/>
                        </a:lnTo>
                        <a:lnTo>
                          <a:pt x="840" y="602"/>
                        </a:lnTo>
                        <a:lnTo>
                          <a:pt x="847" y="603"/>
                        </a:lnTo>
                        <a:lnTo>
                          <a:pt x="851" y="604"/>
                        </a:lnTo>
                        <a:lnTo>
                          <a:pt x="856" y="607"/>
                        </a:lnTo>
                        <a:lnTo>
                          <a:pt x="860" y="609"/>
                        </a:lnTo>
                        <a:lnTo>
                          <a:pt x="864" y="613"/>
                        </a:lnTo>
                        <a:lnTo>
                          <a:pt x="868" y="617"/>
                        </a:lnTo>
                        <a:lnTo>
                          <a:pt x="872" y="623"/>
                        </a:lnTo>
                        <a:lnTo>
                          <a:pt x="877" y="629"/>
                        </a:lnTo>
                        <a:lnTo>
                          <a:pt x="880" y="636"/>
                        </a:lnTo>
                        <a:lnTo>
                          <a:pt x="883" y="646"/>
                        </a:lnTo>
                        <a:lnTo>
                          <a:pt x="885" y="655"/>
                        </a:lnTo>
                        <a:lnTo>
                          <a:pt x="886" y="667"/>
                        </a:lnTo>
                        <a:lnTo>
                          <a:pt x="887" y="678"/>
                        </a:lnTo>
                        <a:lnTo>
                          <a:pt x="887" y="774"/>
                        </a:lnTo>
                        <a:lnTo>
                          <a:pt x="906" y="783"/>
                        </a:lnTo>
                        <a:lnTo>
                          <a:pt x="906" y="847"/>
                        </a:lnTo>
                        <a:lnTo>
                          <a:pt x="1205" y="847"/>
                        </a:lnTo>
                        <a:lnTo>
                          <a:pt x="1205" y="780"/>
                        </a:lnTo>
                        <a:lnTo>
                          <a:pt x="1224" y="774"/>
                        </a:lnTo>
                        <a:lnTo>
                          <a:pt x="1224" y="727"/>
                        </a:lnTo>
                        <a:lnTo>
                          <a:pt x="1224" y="678"/>
                        </a:lnTo>
                        <a:lnTo>
                          <a:pt x="1224" y="670"/>
                        </a:lnTo>
                        <a:lnTo>
                          <a:pt x="1225" y="659"/>
                        </a:lnTo>
                        <a:lnTo>
                          <a:pt x="1227" y="649"/>
                        </a:lnTo>
                        <a:lnTo>
                          <a:pt x="1232" y="637"/>
                        </a:lnTo>
                        <a:lnTo>
                          <a:pt x="1234" y="631"/>
                        </a:lnTo>
                        <a:lnTo>
                          <a:pt x="1236" y="626"/>
                        </a:lnTo>
                        <a:lnTo>
                          <a:pt x="1239" y="620"/>
                        </a:lnTo>
                        <a:lnTo>
                          <a:pt x="1243" y="616"/>
                        </a:lnTo>
                        <a:lnTo>
                          <a:pt x="1247" y="612"/>
                        </a:lnTo>
                        <a:lnTo>
                          <a:pt x="1253" y="608"/>
                        </a:lnTo>
                        <a:lnTo>
                          <a:pt x="1258" y="605"/>
                        </a:lnTo>
                        <a:lnTo>
                          <a:pt x="1264" y="60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2" name="Freeform 780"/>
                  <p:cNvSpPr>
                    <a:spLocks noChangeAspect="1"/>
                  </p:cNvSpPr>
                  <p:nvPr/>
                </p:nvSpPr>
                <p:spPr bwMode="auto">
                  <a:xfrm>
                    <a:off x="4820" y="1246"/>
                    <a:ext cx="379" cy="251"/>
                  </a:xfrm>
                  <a:custGeom>
                    <a:avLst/>
                    <a:gdLst>
                      <a:gd name="T0" fmla="*/ 37 w 1264"/>
                      <a:gd name="T1" fmla="*/ 179 h 847"/>
                      <a:gd name="T2" fmla="*/ 127 w 1264"/>
                      <a:gd name="T3" fmla="*/ 18 h 847"/>
                      <a:gd name="T4" fmla="*/ 137 w 1264"/>
                      <a:gd name="T5" fmla="*/ 2 h 847"/>
                      <a:gd name="T6" fmla="*/ 139 w 1264"/>
                      <a:gd name="T7" fmla="*/ 0 h 847"/>
                      <a:gd name="T8" fmla="*/ 140 w 1264"/>
                      <a:gd name="T9" fmla="*/ 2 h 847"/>
                      <a:gd name="T10" fmla="*/ 150 w 1264"/>
                      <a:gd name="T11" fmla="*/ 16 h 847"/>
                      <a:gd name="T12" fmla="*/ 243 w 1264"/>
                      <a:gd name="T13" fmla="*/ 8 h 847"/>
                      <a:gd name="T14" fmla="*/ 251 w 1264"/>
                      <a:gd name="T15" fmla="*/ 1 h 847"/>
                      <a:gd name="T16" fmla="*/ 254 w 1264"/>
                      <a:gd name="T17" fmla="*/ 1 h 847"/>
                      <a:gd name="T18" fmla="*/ 261 w 1264"/>
                      <a:gd name="T19" fmla="*/ 8 h 847"/>
                      <a:gd name="T20" fmla="*/ 264 w 1264"/>
                      <a:gd name="T21" fmla="*/ 57 h 847"/>
                      <a:gd name="T22" fmla="*/ 379 w 1264"/>
                      <a:gd name="T23" fmla="*/ 213 h 847"/>
                      <a:gd name="T24" fmla="*/ 373 w 1264"/>
                      <a:gd name="T25" fmla="*/ 232 h 847"/>
                      <a:gd name="T26" fmla="*/ 284 w 1264"/>
                      <a:gd name="T27" fmla="*/ 251 h 847"/>
                      <a:gd name="T28" fmla="*/ 278 w 1264"/>
                      <a:gd name="T29" fmla="*/ 229 h 847"/>
                      <a:gd name="T30" fmla="*/ 278 w 1264"/>
                      <a:gd name="T31" fmla="*/ 197 h 847"/>
                      <a:gd name="T32" fmla="*/ 276 w 1264"/>
                      <a:gd name="T33" fmla="*/ 191 h 847"/>
                      <a:gd name="T34" fmla="*/ 275 w 1264"/>
                      <a:gd name="T35" fmla="*/ 186 h 847"/>
                      <a:gd name="T36" fmla="*/ 273 w 1264"/>
                      <a:gd name="T37" fmla="*/ 183 h 847"/>
                      <a:gd name="T38" fmla="*/ 270 w 1264"/>
                      <a:gd name="T39" fmla="*/ 180 h 847"/>
                      <a:gd name="T40" fmla="*/ 267 w 1264"/>
                      <a:gd name="T41" fmla="*/ 179 h 847"/>
                      <a:gd name="T42" fmla="*/ 264 w 1264"/>
                      <a:gd name="T43" fmla="*/ 178 h 847"/>
                      <a:gd name="T44" fmla="*/ 261 w 1264"/>
                      <a:gd name="T45" fmla="*/ 178 h 847"/>
                      <a:gd name="T46" fmla="*/ 257 w 1264"/>
                      <a:gd name="T47" fmla="*/ 179 h 847"/>
                      <a:gd name="T48" fmla="*/ 255 w 1264"/>
                      <a:gd name="T49" fmla="*/ 180 h 847"/>
                      <a:gd name="T50" fmla="*/ 252 w 1264"/>
                      <a:gd name="T51" fmla="*/ 183 h 847"/>
                      <a:gd name="T52" fmla="*/ 249 w 1264"/>
                      <a:gd name="T53" fmla="*/ 186 h 847"/>
                      <a:gd name="T54" fmla="*/ 247 w 1264"/>
                      <a:gd name="T55" fmla="*/ 191 h 847"/>
                      <a:gd name="T56" fmla="*/ 246 w 1264"/>
                      <a:gd name="T57" fmla="*/ 198 h 847"/>
                      <a:gd name="T58" fmla="*/ 246 w 1264"/>
                      <a:gd name="T59" fmla="*/ 229 h 847"/>
                      <a:gd name="T60" fmla="*/ 240 w 1264"/>
                      <a:gd name="T61" fmla="*/ 251 h 847"/>
                      <a:gd name="T62" fmla="*/ 150 w 1264"/>
                      <a:gd name="T63" fmla="*/ 231 h 847"/>
                      <a:gd name="T64" fmla="*/ 145 w 1264"/>
                      <a:gd name="T65" fmla="*/ 201 h 847"/>
                      <a:gd name="T66" fmla="*/ 144 w 1264"/>
                      <a:gd name="T67" fmla="*/ 194 h 847"/>
                      <a:gd name="T68" fmla="*/ 143 w 1264"/>
                      <a:gd name="T69" fmla="*/ 188 h 847"/>
                      <a:gd name="T70" fmla="*/ 141 w 1264"/>
                      <a:gd name="T71" fmla="*/ 185 h 847"/>
                      <a:gd name="T72" fmla="*/ 138 w 1264"/>
                      <a:gd name="T73" fmla="*/ 182 h 847"/>
                      <a:gd name="T74" fmla="*/ 136 w 1264"/>
                      <a:gd name="T75" fmla="*/ 180 h 847"/>
                      <a:gd name="T76" fmla="*/ 133 w 1264"/>
                      <a:gd name="T77" fmla="*/ 179 h 847"/>
                      <a:gd name="T78" fmla="*/ 129 w 1264"/>
                      <a:gd name="T79" fmla="*/ 178 h 847"/>
                      <a:gd name="T80" fmla="*/ 125 w 1264"/>
                      <a:gd name="T81" fmla="*/ 179 h 847"/>
                      <a:gd name="T82" fmla="*/ 122 w 1264"/>
                      <a:gd name="T83" fmla="*/ 180 h 847"/>
                      <a:gd name="T84" fmla="*/ 120 w 1264"/>
                      <a:gd name="T85" fmla="*/ 182 h 847"/>
                      <a:gd name="T86" fmla="*/ 118 w 1264"/>
                      <a:gd name="T87" fmla="*/ 185 h 847"/>
                      <a:gd name="T88" fmla="*/ 115 w 1264"/>
                      <a:gd name="T89" fmla="*/ 188 h 847"/>
                      <a:gd name="T90" fmla="*/ 114 w 1264"/>
                      <a:gd name="T91" fmla="*/ 194 h 847"/>
                      <a:gd name="T92" fmla="*/ 113 w 1264"/>
                      <a:gd name="T93" fmla="*/ 201 h 847"/>
                      <a:gd name="T94" fmla="*/ 107 w 1264"/>
                      <a:gd name="T95" fmla="*/ 232 h 847"/>
                      <a:gd name="T96" fmla="*/ 18 w 1264"/>
                      <a:gd name="T97" fmla="*/ 251 h 847"/>
                      <a:gd name="T98" fmla="*/ 12 w 1264"/>
                      <a:gd name="T99" fmla="*/ 229 h 847"/>
                      <a:gd name="T100" fmla="*/ 12 w 1264"/>
                      <a:gd name="T101" fmla="*/ 201 h 847"/>
                      <a:gd name="T102" fmla="*/ 12 w 1264"/>
                      <a:gd name="T103" fmla="*/ 195 h 847"/>
                      <a:gd name="T104" fmla="*/ 10 w 1264"/>
                      <a:gd name="T105" fmla="*/ 189 h 847"/>
                      <a:gd name="T106" fmla="*/ 8 w 1264"/>
                      <a:gd name="T107" fmla="*/ 186 h 847"/>
                      <a:gd name="T108" fmla="*/ 6 w 1264"/>
                      <a:gd name="T109" fmla="*/ 183 h 847"/>
                      <a:gd name="T110" fmla="*/ 3 w 1264"/>
                      <a:gd name="T111" fmla="*/ 180 h 847"/>
                      <a:gd name="T112" fmla="*/ 0 w 1264"/>
                      <a:gd name="T113" fmla="*/ 179 h 847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</a:gdLst>
                    <a:ahLst/>
                    <a:cxnLst>
                      <a:cxn ang="T114">
                        <a:pos x="T0" y="T1"/>
                      </a:cxn>
                      <a:cxn ang="T115">
                        <a:pos x="T2" y="T3"/>
                      </a:cxn>
                      <a:cxn ang="T116">
                        <a:pos x="T4" y="T5"/>
                      </a:cxn>
                      <a:cxn ang="T117">
                        <a:pos x="T6" y="T7"/>
                      </a:cxn>
                      <a:cxn ang="T118">
                        <a:pos x="T8" y="T9"/>
                      </a:cxn>
                      <a:cxn ang="T119">
                        <a:pos x="T10" y="T11"/>
                      </a:cxn>
                      <a:cxn ang="T120">
                        <a:pos x="T12" y="T13"/>
                      </a:cxn>
                      <a:cxn ang="T121">
                        <a:pos x="T14" y="T15"/>
                      </a:cxn>
                      <a:cxn ang="T122">
                        <a:pos x="T16" y="T17"/>
                      </a:cxn>
                      <a:cxn ang="T123">
                        <a:pos x="T18" y="T19"/>
                      </a:cxn>
                      <a:cxn ang="T124">
                        <a:pos x="T20" y="T21"/>
                      </a:cxn>
                      <a:cxn ang="T125">
                        <a:pos x="T22" y="T23"/>
                      </a:cxn>
                      <a:cxn ang="T126">
                        <a:pos x="T24" y="T25"/>
                      </a:cxn>
                      <a:cxn ang="T127">
                        <a:pos x="T26" y="T27"/>
                      </a:cxn>
                      <a:cxn ang="T128">
                        <a:pos x="T28" y="T29"/>
                      </a:cxn>
                      <a:cxn ang="T129">
                        <a:pos x="T30" y="T31"/>
                      </a:cxn>
                      <a:cxn ang="T130">
                        <a:pos x="T32" y="T33"/>
                      </a:cxn>
                      <a:cxn ang="T131">
                        <a:pos x="T34" y="T35"/>
                      </a:cxn>
                      <a:cxn ang="T132">
                        <a:pos x="T36" y="T37"/>
                      </a:cxn>
                      <a:cxn ang="T133">
                        <a:pos x="T38" y="T39"/>
                      </a:cxn>
                      <a:cxn ang="T134">
                        <a:pos x="T40" y="T41"/>
                      </a:cxn>
                      <a:cxn ang="T135">
                        <a:pos x="T42" y="T43"/>
                      </a:cxn>
                      <a:cxn ang="T136">
                        <a:pos x="T44" y="T45"/>
                      </a:cxn>
                      <a:cxn ang="T137">
                        <a:pos x="T46" y="T47"/>
                      </a:cxn>
                      <a:cxn ang="T138">
                        <a:pos x="T48" y="T49"/>
                      </a:cxn>
                      <a:cxn ang="T139">
                        <a:pos x="T50" y="T51"/>
                      </a:cxn>
                      <a:cxn ang="T140">
                        <a:pos x="T52" y="T53"/>
                      </a:cxn>
                      <a:cxn ang="T141">
                        <a:pos x="T54" y="T55"/>
                      </a:cxn>
                      <a:cxn ang="T142">
                        <a:pos x="T56" y="T57"/>
                      </a:cxn>
                      <a:cxn ang="T143">
                        <a:pos x="T58" y="T59"/>
                      </a:cxn>
                      <a:cxn ang="T144">
                        <a:pos x="T60" y="T61"/>
                      </a:cxn>
                      <a:cxn ang="T145">
                        <a:pos x="T62" y="T63"/>
                      </a:cxn>
                      <a:cxn ang="T146">
                        <a:pos x="T64" y="T65"/>
                      </a:cxn>
                      <a:cxn ang="T147">
                        <a:pos x="T66" y="T67"/>
                      </a:cxn>
                      <a:cxn ang="T148">
                        <a:pos x="T68" y="T69"/>
                      </a:cxn>
                      <a:cxn ang="T149">
                        <a:pos x="T70" y="T71"/>
                      </a:cxn>
                      <a:cxn ang="T150">
                        <a:pos x="T72" y="T73"/>
                      </a:cxn>
                      <a:cxn ang="T151">
                        <a:pos x="T74" y="T75"/>
                      </a:cxn>
                      <a:cxn ang="T152">
                        <a:pos x="T76" y="T77"/>
                      </a:cxn>
                      <a:cxn ang="T153">
                        <a:pos x="T78" y="T79"/>
                      </a:cxn>
                      <a:cxn ang="T154">
                        <a:pos x="T80" y="T81"/>
                      </a:cxn>
                      <a:cxn ang="T155">
                        <a:pos x="T82" y="T83"/>
                      </a:cxn>
                      <a:cxn ang="T156">
                        <a:pos x="T84" y="T85"/>
                      </a:cxn>
                      <a:cxn ang="T157">
                        <a:pos x="T86" y="T87"/>
                      </a:cxn>
                      <a:cxn ang="T158">
                        <a:pos x="T88" y="T89"/>
                      </a:cxn>
                      <a:cxn ang="T159">
                        <a:pos x="T90" y="T91"/>
                      </a:cxn>
                      <a:cxn ang="T160">
                        <a:pos x="T92" y="T93"/>
                      </a:cxn>
                      <a:cxn ang="T161">
                        <a:pos x="T94" y="T95"/>
                      </a:cxn>
                      <a:cxn ang="T162">
                        <a:pos x="T96" y="T97"/>
                      </a:cxn>
                      <a:cxn ang="T163">
                        <a:pos x="T98" y="T99"/>
                      </a:cxn>
                      <a:cxn ang="T164">
                        <a:pos x="T100" y="T101"/>
                      </a:cxn>
                      <a:cxn ang="T165">
                        <a:pos x="T102" y="T103"/>
                      </a:cxn>
                      <a:cxn ang="T166">
                        <a:pos x="T104" y="T105"/>
                      </a:cxn>
                      <a:cxn ang="T167">
                        <a:pos x="T106" y="T107"/>
                      </a:cxn>
                      <a:cxn ang="T168">
                        <a:pos x="T108" y="T109"/>
                      </a:cxn>
                      <a:cxn ang="T169">
                        <a:pos x="T110" y="T111"/>
                      </a:cxn>
                      <a:cxn ang="T170">
                        <a:pos x="T112" y="T113"/>
                      </a:cxn>
                    </a:cxnLst>
                    <a:rect l="0" t="0" r="r" b="b"/>
                    <a:pathLst>
                      <a:path w="1264" h="847">
                        <a:moveTo>
                          <a:pt x="0" y="603"/>
                        </a:moveTo>
                        <a:lnTo>
                          <a:pt x="123" y="603"/>
                        </a:lnTo>
                        <a:lnTo>
                          <a:pt x="423" y="192"/>
                        </a:lnTo>
                        <a:lnTo>
                          <a:pt x="423" y="60"/>
                        </a:lnTo>
                        <a:lnTo>
                          <a:pt x="432" y="28"/>
                        </a:lnTo>
                        <a:lnTo>
                          <a:pt x="456" y="6"/>
                        </a:lnTo>
                        <a:lnTo>
                          <a:pt x="458" y="3"/>
                        </a:lnTo>
                        <a:lnTo>
                          <a:pt x="463" y="0"/>
                        </a:lnTo>
                        <a:lnTo>
                          <a:pt x="466" y="3"/>
                        </a:lnTo>
                        <a:lnTo>
                          <a:pt x="468" y="6"/>
                        </a:lnTo>
                        <a:lnTo>
                          <a:pt x="491" y="26"/>
                        </a:lnTo>
                        <a:lnTo>
                          <a:pt x="501" y="54"/>
                        </a:lnTo>
                        <a:lnTo>
                          <a:pt x="801" y="54"/>
                        </a:lnTo>
                        <a:lnTo>
                          <a:pt x="812" y="26"/>
                        </a:lnTo>
                        <a:lnTo>
                          <a:pt x="835" y="6"/>
                        </a:lnTo>
                        <a:lnTo>
                          <a:pt x="836" y="3"/>
                        </a:lnTo>
                        <a:lnTo>
                          <a:pt x="840" y="0"/>
                        </a:lnTo>
                        <a:lnTo>
                          <a:pt x="846" y="3"/>
                        </a:lnTo>
                        <a:lnTo>
                          <a:pt x="847" y="6"/>
                        </a:lnTo>
                        <a:lnTo>
                          <a:pt x="871" y="28"/>
                        </a:lnTo>
                        <a:lnTo>
                          <a:pt x="879" y="60"/>
                        </a:lnTo>
                        <a:lnTo>
                          <a:pt x="879" y="192"/>
                        </a:lnTo>
                        <a:lnTo>
                          <a:pt x="881" y="192"/>
                        </a:lnTo>
                        <a:lnTo>
                          <a:pt x="1264" y="718"/>
                        </a:lnTo>
                        <a:lnTo>
                          <a:pt x="1264" y="774"/>
                        </a:lnTo>
                        <a:lnTo>
                          <a:pt x="1245" y="783"/>
                        </a:lnTo>
                        <a:lnTo>
                          <a:pt x="1245" y="847"/>
                        </a:lnTo>
                        <a:lnTo>
                          <a:pt x="946" y="847"/>
                        </a:lnTo>
                        <a:lnTo>
                          <a:pt x="946" y="780"/>
                        </a:lnTo>
                        <a:lnTo>
                          <a:pt x="927" y="774"/>
                        </a:lnTo>
                        <a:lnTo>
                          <a:pt x="927" y="678"/>
                        </a:lnTo>
                        <a:lnTo>
                          <a:pt x="926" y="666"/>
                        </a:lnTo>
                        <a:lnTo>
                          <a:pt x="923" y="655"/>
                        </a:lnTo>
                        <a:lnTo>
                          <a:pt x="921" y="645"/>
                        </a:lnTo>
                        <a:lnTo>
                          <a:pt x="919" y="636"/>
                        </a:lnTo>
                        <a:lnTo>
                          <a:pt x="916" y="629"/>
                        </a:lnTo>
                        <a:lnTo>
                          <a:pt x="912" y="623"/>
                        </a:lnTo>
                        <a:lnTo>
                          <a:pt x="909" y="617"/>
                        </a:lnTo>
                        <a:lnTo>
                          <a:pt x="904" y="613"/>
                        </a:lnTo>
                        <a:lnTo>
                          <a:pt x="900" y="609"/>
                        </a:lnTo>
                        <a:lnTo>
                          <a:pt x="896" y="607"/>
                        </a:lnTo>
                        <a:lnTo>
                          <a:pt x="892" y="605"/>
                        </a:lnTo>
                        <a:lnTo>
                          <a:pt x="888" y="603"/>
                        </a:lnTo>
                        <a:lnTo>
                          <a:pt x="880" y="602"/>
                        </a:lnTo>
                        <a:lnTo>
                          <a:pt x="874" y="602"/>
                        </a:lnTo>
                        <a:lnTo>
                          <a:pt x="869" y="602"/>
                        </a:lnTo>
                        <a:lnTo>
                          <a:pt x="861" y="603"/>
                        </a:lnTo>
                        <a:lnTo>
                          <a:pt x="857" y="604"/>
                        </a:lnTo>
                        <a:lnTo>
                          <a:pt x="853" y="607"/>
                        </a:lnTo>
                        <a:lnTo>
                          <a:pt x="849" y="609"/>
                        </a:lnTo>
                        <a:lnTo>
                          <a:pt x="844" y="613"/>
                        </a:lnTo>
                        <a:lnTo>
                          <a:pt x="840" y="617"/>
                        </a:lnTo>
                        <a:lnTo>
                          <a:pt x="836" y="623"/>
                        </a:lnTo>
                        <a:lnTo>
                          <a:pt x="832" y="629"/>
                        </a:lnTo>
                        <a:lnTo>
                          <a:pt x="829" y="636"/>
                        </a:lnTo>
                        <a:lnTo>
                          <a:pt x="825" y="646"/>
                        </a:lnTo>
                        <a:lnTo>
                          <a:pt x="823" y="655"/>
                        </a:lnTo>
                        <a:lnTo>
                          <a:pt x="822" y="667"/>
                        </a:lnTo>
                        <a:lnTo>
                          <a:pt x="821" y="678"/>
                        </a:lnTo>
                        <a:lnTo>
                          <a:pt x="821" y="774"/>
                        </a:lnTo>
                        <a:lnTo>
                          <a:pt x="801" y="783"/>
                        </a:lnTo>
                        <a:lnTo>
                          <a:pt x="801" y="847"/>
                        </a:lnTo>
                        <a:lnTo>
                          <a:pt x="503" y="847"/>
                        </a:lnTo>
                        <a:lnTo>
                          <a:pt x="501" y="780"/>
                        </a:lnTo>
                        <a:lnTo>
                          <a:pt x="482" y="774"/>
                        </a:lnTo>
                        <a:lnTo>
                          <a:pt x="484" y="678"/>
                        </a:lnTo>
                        <a:lnTo>
                          <a:pt x="483" y="667"/>
                        </a:lnTo>
                        <a:lnTo>
                          <a:pt x="481" y="655"/>
                        </a:lnTo>
                        <a:lnTo>
                          <a:pt x="479" y="646"/>
                        </a:lnTo>
                        <a:lnTo>
                          <a:pt x="477" y="636"/>
                        </a:lnTo>
                        <a:lnTo>
                          <a:pt x="474" y="629"/>
                        </a:lnTo>
                        <a:lnTo>
                          <a:pt x="470" y="623"/>
                        </a:lnTo>
                        <a:lnTo>
                          <a:pt x="465" y="617"/>
                        </a:lnTo>
                        <a:lnTo>
                          <a:pt x="461" y="613"/>
                        </a:lnTo>
                        <a:lnTo>
                          <a:pt x="457" y="609"/>
                        </a:lnTo>
                        <a:lnTo>
                          <a:pt x="453" y="607"/>
                        </a:lnTo>
                        <a:lnTo>
                          <a:pt x="448" y="604"/>
                        </a:lnTo>
                        <a:lnTo>
                          <a:pt x="444" y="603"/>
                        </a:lnTo>
                        <a:lnTo>
                          <a:pt x="437" y="602"/>
                        </a:lnTo>
                        <a:lnTo>
                          <a:pt x="431" y="602"/>
                        </a:lnTo>
                        <a:lnTo>
                          <a:pt x="424" y="602"/>
                        </a:lnTo>
                        <a:lnTo>
                          <a:pt x="417" y="603"/>
                        </a:lnTo>
                        <a:lnTo>
                          <a:pt x="413" y="604"/>
                        </a:lnTo>
                        <a:lnTo>
                          <a:pt x="408" y="607"/>
                        </a:lnTo>
                        <a:lnTo>
                          <a:pt x="404" y="609"/>
                        </a:lnTo>
                        <a:lnTo>
                          <a:pt x="400" y="613"/>
                        </a:lnTo>
                        <a:lnTo>
                          <a:pt x="396" y="617"/>
                        </a:lnTo>
                        <a:lnTo>
                          <a:pt x="392" y="623"/>
                        </a:lnTo>
                        <a:lnTo>
                          <a:pt x="387" y="629"/>
                        </a:lnTo>
                        <a:lnTo>
                          <a:pt x="384" y="636"/>
                        </a:lnTo>
                        <a:lnTo>
                          <a:pt x="381" y="646"/>
                        </a:lnTo>
                        <a:lnTo>
                          <a:pt x="379" y="655"/>
                        </a:lnTo>
                        <a:lnTo>
                          <a:pt x="378" y="667"/>
                        </a:lnTo>
                        <a:lnTo>
                          <a:pt x="377" y="678"/>
                        </a:lnTo>
                        <a:lnTo>
                          <a:pt x="377" y="774"/>
                        </a:lnTo>
                        <a:lnTo>
                          <a:pt x="358" y="783"/>
                        </a:lnTo>
                        <a:lnTo>
                          <a:pt x="358" y="847"/>
                        </a:lnTo>
                        <a:lnTo>
                          <a:pt x="59" y="847"/>
                        </a:lnTo>
                        <a:lnTo>
                          <a:pt x="59" y="780"/>
                        </a:lnTo>
                        <a:lnTo>
                          <a:pt x="40" y="774"/>
                        </a:lnTo>
                        <a:lnTo>
                          <a:pt x="40" y="727"/>
                        </a:lnTo>
                        <a:lnTo>
                          <a:pt x="40" y="678"/>
                        </a:lnTo>
                        <a:lnTo>
                          <a:pt x="40" y="670"/>
                        </a:lnTo>
                        <a:lnTo>
                          <a:pt x="39" y="659"/>
                        </a:lnTo>
                        <a:lnTo>
                          <a:pt x="37" y="649"/>
                        </a:lnTo>
                        <a:lnTo>
                          <a:pt x="32" y="637"/>
                        </a:lnTo>
                        <a:lnTo>
                          <a:pt x="30" y="631"/>
                        </a:lnTo>
                        <a:lnTo>
                          <a:pt x="28" y="626"/>
                        </a:lnTo>
                        <a:lnTo>
                          <a:pt x="24" y="620"/>
                        </a:lnTo>
                        <a:lnTo>
                          <a:pt x="21" y="616"/>
                        </a:lnTo>
                        <a:lnTo>
                          <a:pt x="17" y="612"/>
                        </a:lnTo>
                        <a:lnTo>
                          <a:pt x="11" y="608"/>
                        </a:lnTo>
                        <a:lnTo>
                          <a:pt x="6" y="605"/>
                        </a:lnTo>
                        <a:lnTo>
                          <a:pt x="0" y="60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3" name="Freeform 781"/>
                  <p:cNvSpPr>
                    <a:spLocks noChangeAspect="1"/>
                  </p:cNvSpPr>
                  <p:nvPr/>
                </p:nvSpPr>
                <p:spPr bwMode="auto">
                  <a:xfrm>
                    <a:off x="3005" y="1983"/>
                    <a:ext cx="29" cy="14"/>
                  </a:xfrm>
                  <a:custGeom>
                    <a:avLst/>
                    <a:gdLst>
                      <a:gd name="T0" fmla="*/ 0 w 97"/>
                      <a:gd name="T1" fmla="*/ 8 h 40"/>
                      <a:gd name="T2" fmla="*/ 7 w 97"/>
                      <a:gd name="T3" fmla="*/ 14 h 40"/>
                      <a:gd name="T4" fmla="*/ 29 w 97"/>
                      <a:gd name="T5" fmla="*/ 14 h 40"/>
                      <a:gd name="T6" fmla="*/ 29 w 97"/>
                      <a:gd name="T7" fmla="*/ 0 h 40"/>
                      <a:gd name="T8" fmla="*/ 7 w 97"/>
                      <a:gd name="T9" fmla="*/ 0 h 40"/>
                      <a:gd name="T10" fmla="*/ 0 w 97"/>
                      <a:gd name="T11" fmla="*/ 8 h 40"/>
                      <a:gd name="T12" fmla="*/ 0 w 97"/>
                      <a:gd name="T13" fmla="*/ 8 h 40"/>
                      <a:gd name="T14" fmla="*/ 1 w 97"/>
                      <a:gd name="T15" fmla="*/ 14 h 40"/>
                      <a:gd name="T16" fmla="*/ 7 w 97"/>
                      <a:gd name="T17" fmla="*/ 14 h 40"/>
                      <a:gd name="T18" fmla="*/ 0 w 97"/>
                      <a:gd name="T19" fmla="*/ 8 h 40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97" h="40">
                        <a:moveTo>
                          <a:pt x="0" y="22"/>
                        </a:moveTo>
                        <a:lnTo>
                          <a:pt x="23" y="40"/>
                        </a:lnTo>
                        <a:lnTo>
                          <a:pt x="97" y="40"/>
                        </a:lnTo>
                        <a:lnTo>
                          <a:pt x="97" y="0"/>
                        </a:lnTo>
                        <a:lnTo>
                          <a:pt x="23" y="0"/>
                        </a:lnTo>
                        <a:lnTo>
                          <a:pt x="0" y="22"/>
                        </a:lnTo>
                        <a:lnTo>
                          <a:pt x="2" y="40"/>
                        </a:lnTo>
                        <a:lnTo>
                          <a:pt x="23" y="40"/>
                        </a:lnTo>
                        <a:lnTo>
                          <a:pt x="0" y="2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4" name="Freeform 782"/>
                  <p:cNvSpPr>
                    <a:spLocks noChangeAspect="1"/>
                  </p:cNvSpPr>
                  <p:nvPr/>
                </p:nvSpPr>
                <p:spPr bwMode="auto">
                  <a:xfrm>
                    <a:off x="2933" y="1919"/>
                    <a:ext cx="86" cy="72"/>
                  </a:xfrm>
                  <a:custGeom>
                    <a:avLst/>
                    <a:gdLst>
                      <a:gd name="T0" fmla="*/ 0 w 271"/>
                      <a:gd name="T1" fmla="*/ 12 h 243"/>
                      <a:gd name="T2" fmla="*/ 0 w 271"/>
                      <a:gd name="T3" fmla="*/ 12 h 243"/>
                      <a:gd name="T4" fmla="*/ 3 w 271"/>
                      <a:gd name="T5" fmla="*/ 12 h 243"/>
                      <a:gd name="T6" fmla="*/ 7 w 271"/>
                      <a:gd name="T7" fmla="*/ 12 h 243"/>
                      <a:gd name="T8" fmla="*/ 10 w 271"/>
                      <a:gd name="T9" fmla="*/ 12 h 243"/>
                      <a:gd name="T10" fmla="*/ 13 w 271"/>
                      <a:gd name="T11" fmla="*/ 13 h 243"/>
                      <a:gd name="T12" fmla="*/ 20 w 271"/>
                      <a:gd name="T13" fmla="*/ 15 h 243"/>
                      <a:gd name="T14" fmla="*/ 26 w 271"/>
                      <a:gd name="T15" fmla="*/ 17 h 243"/>
                      <a:gd name="T16" fmla="*/ 32 w 271"/>
                      <a:gd name="T17" fmla="*/ 19 h 243"/>
                      <a:gd name="T18" fmla="*/ 37 w 271"/>
                      <a:gd name="T19" fmla="*/ 22 h 243"/>
                      <a:gd name="T20" fmla="*/ 43 w 271"/>
                      <a:gd name="T21" fmla="*/ 25 h 243"/>
                      <a:gd name="T22" fmla="*/ 48 w 271"/>
                      <a:gd name="T23" fmla="*/ 29 h 243"/>
                      <a:gd name="T24" fmla="*/ 52 w 271"/>
                      <a:gd name="T25" fmla="*/ 33 h 243"/>
                      <a:gd name="T26" fmla="*/ 57 w 271"/>
                      <a:gd name="T27" fmla="*/ 38 h 243"/>
                      <a:gd name="T28" fmla="*/ 60 w 271"/>
                      <a:gd name="T29" fmla="*/ 43 h 243"/>
                      <a:gd name="T30" fmla="*/ 64 w 271"/>
                      <a:gd name="T31" fmla="*/ 48 h 243"/>
                      <a:gd name="T32" fmla="*/ 66 w 271"/>
                      <a:gd name="T33" fmla="*/ 54 h 243"/>
                      <a:gd name="T34" fmla="*/ 69 w 271"/>
                      <a:gd name="T35" fmla="*/ 60 h 243"/>
                      <a:gd name="T36" fmla="*/ 70 w 271"/>
                      <a:gd name="T37" fmla="*/ 63 h 243"/>
                      <a:gd name="T38" fmla="*/ 70 w 271"/>
                      <a:gd name="T39" fmla="*/ 66 h 243"/>
                      <a:gd name="T40" fmla="*/ 71 w 271"/>
                      <a:gd name="T41" fmla="*/ 69 h 243"/>
                      <a:gd name="T42" fmla="*/ 71 w 271"/>
                      <a:gd name="T43" fmla="*/ 72 h 243"/>
                      <a:gd name="T44" fmla="*/ 86 w 271"/>
                      <a:gd name="T45" fmla="*/ 71 h 243"/>
                      <a:gd name="T46" fmla="*/ 85 w 271"/>
                      <a:gd name="T47" fmla="*/ 67 h 243"/>
                      <a:gd name="T48" fmla="*/ 85 w 271"/>
                      <a:gd name="T49" fmla="*/ 64 h 243"/>
                      <a:gd name="T50" fmla="*/ 84 w 271"/>
                      <a:gd name="T51" fmla="*/ 60 h 243"/>
                      <a:gd name="T52" fmla="*/ 83 w 271"/>
                      <a:gd name="T53" fmla="*/ 56 h 243"/>
                      <a:gd name="T54" fmla="*/ 80 w 271"/>
                      <a:gd name="T55" fmla="*/ 49 h 243"/>
                      <a:gd name="T56" fmla="*/ 77 w 271"/>
                      <a:gd name="T57" fmla="*/ 43 h 243"/>
                      <a:gd name="T58" fmla="*/ 73 w 271"/>
                      <a:gd name="T59" fmla="*/ 37 h 243"/>
                      <a:gd name="T60" fmla="*/ 68 w 271"/>
                      <a:gd name="T61" fmla="*/ 31 h 243"/>
                      <a:gd name="T62" fmla="*/ 63 w 271"/>
                      <a:gd name="T63" fmla="*/ 25 h 243"/>
                      <a:gd name="T64" fmla="*/ 58 w 271"/>
                      <a:gd name="T65" fmla="*/ 20 h 243"/>
                      <a:gd name="T66" fmla="*/ 52 w 271"/>
                      <a:gd name="T67" fmla="*/ 16 h 243"/>
                      <a:gd name="T68" fmla="*/ 46 w 271"/>
                      <a:gd name="T69" fmla="*/ 12 h 243"/>
                      <a:gd name="T70" fmla="*/ 39 w 271"/>
                      <a:gd name="T71" fmla="*/ 8 h 243"/>
                      <a:gd name="T72" fmla="*/ 32 w 271"/>
                      <a:gd name="T73" fmla="*/ 5 h 243"/>
                      <a:gd name="T74" fmla="*/ 24 w 271"/>
                      <a:gd name="T75" fmla="*/ 3 h 243"/>
                      <a:gd name="T76" fmla="*/ 16 w 271"/>
                      <a:gd name="T77" fmla="*/ 1 h 243"/>
                      <a:gd name="T78" fmla="*/ 12 w 271"/>
                      <a:gd name="T79" fmla="*/ 1 h 243"/>
                      <a:gd name="T80" fmla="*/ 8 w 271"/>
                      <a:gd name="T81" fmla="*/ 0 h 243"/>
                      <a:gd name="T82" fmla="*/ 4 w 271"/>
                      <a:gd name="T83" fmla="*/ 0 h 243"/>
                      <a:gd name="T84" fmla="*/ 0 w 271"/>
                      <a:gd name="T85" fmla="*/ 0 h 243"/>
                      <a:gd name="T86" fmla="*/ 0 w 271"/>
                      <a:gd name="T87" fmla="*/ 0 h 243"/>
                      <a:gd name="T88" fmla="*/ 0 w 271"/>
                      <a:gd name="T89" fmla="*/ 12 h 243"/>
                      <a:gd name="T90" fmla="*/ 0 w 271"/>
                      <a:gd name="T91" fmla="*/ 12 h 243"/>
                      <a:gd name="T92" fmla="*/ 0 w 271"/>
                      <a:gd name="T93" fmla="*/ 12 h 243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</a:gdLst>
                    <a:ahLst/>
                    <a:cxnLst>
                      <a:cxn ang="T94">
                        <a:pos x="T0" y="T1"/>
                      </a:cxn>
                      <a:cxn ang="T95">
                        <a:pos x="T2" y="T3"/>
                      </a:cxn>
                      <a:cxn ang="T96">
                        <a:pos x="T4" y="T5"/>
                      </a:cxn>
                      <a:cxn ang="T97">
                        <a:pos x="T6" y="T7"/>
                      </a:cxn>
                      <a:cxn ang="T98">
                        <a:pos x="T8" y="T9"/>
                      </a:cxn>
                      <a:cxn ang="T99">
                        <a:pos x="T10" y="T11"/>
                      </a:cxn>
                      <a:cxn ang="T100">
                        <a:pos x="T12" y="T13"/>
                      </a:cxn>
                      <a:cxn ang="T101">
                        <a:pos x="T14" y="T15"/>
                      </a:cxn>
                      <a:cxn ang="T102">
                        <a:pos x="T16" y="T17"/>
                      </a:cxn>
                      <a:cxn ang="T103">
                        <a:pos x="T18" y="T19"/>
                      </a:cxn>
                      <a:cxn ang="T104">
                        <a:pos x="T20" y="T21"/>
                      </a:cxn>
                      <a:cxn ang="T105">
                        <a:pos x="T22" y="T23"/>
                      </a:cxn>
                      <a:cxn ang="T106">
                        <a:pos x="T24" y="T25"/>
                      </a:cxn>
                      <a:cxn ang="T107">
                        <a:pos x="T26" y="T27"/>
                      </a:cxn>
                      <a:cxn ang="T108">
                        <a:pos x="T28" y="T29"/>
                      </a:cxn>
                      <a:cxn ang="T109">
                        <a:pos x="T30" y="T31"/>
                      </a:cxn>
                      <a:cxn ang="T110">
                        <a:pos x="T32" y="T33"/>
                      </a:cxn>
                      <a:cxn ang="T111">
                        <a:pos x="T34" y="T35"/>
                      </a:cxn>
                      <a:cxn ang="T112">
                        <a:pos x="T36" y="T37"/>
                      </a:cxn>
                      <a:cxn ang="T113">
                        <a:pos x="T38" y="T39"/>
                      </a:cxn>
                      <a:cxn ang="T114">
                        <a:pos x="T40" y="T41"/>
                      </a:cxn>
                      <a:cxn ang="T115">
                        <a:pos x="T42" y="T43"/>
                      </a:cxn>
                      <a:cxn ang="T116">
                        <a:pos x="T44" y="T45"/>
                      </a:cxn>
                      <a:cxn ang="T117">
                        <a:pos x="T46" y="T47"/>
                      </a:cxn>
                      <a:cxn ang="T118">
                        <a:pos x="T48" y="T49"/>
                      </a:cxn>
                      <a:cxn ang="T119">
                        <a:pos x="T50" y="T51"/>
                      </a:cxn>
                      <a:cxn ang="T120">
                        <a:pos x="T52" y="T53"/>
                      </a:cxn>
                      <a:cxn ang="T121">
                        <a:pos x="T54" y="T55"/>
                      </a:cxn>
                      <a:cxn ang="T122">
                        <a:pos x="T56" y="T57"/>
                      </a:cxn>
                      <a:cxn ang="T123">
                        <a:pos x="T58" y="T59"/>
                      </a:cxn>
                      <a:cxn ang="T124">
                        <a:pos x="T60" y="T61"/>
                      </a:cxn>
                      <a:cxn ang="T125">
                        <a:pos x="T62" y="T63"/>
                      </a:cxn>
                      <a:cxn ang="T126">
                        <a:pos x="T64" y="T65"/>
                      </a:cxn>
                      <a:cxn ang="T127">
                        <a:pos x="T66" y="T67"/>
                      </a:cxn>
                      <a:cxn ang="T128">
                        <a:pos x="T68" y="T69"/>
                      </a:cxn>
                      <a:cxn ang="T129">
                        <a:pos x="T70" y="T71"/>
                      </a:cxn>
                      <a:cxn ang="T130">
                        <a:pos x="T72" y="T73"/>
                      </a:cxn>
                      <a:cxn ang="T131">
                        <a:pos x="T74" y="T75"/>
                      </a:cxn>
                      <a:cxn ang="T132">
                        <a:pos x="T76" y="T77"/>
                      </a:cxn>
                      <a:cxn ang="T133">
                        <a:pos x="T78" y="T79"/>
                      </a:cxn>
                      <a:cxn ang="T134">
                        <a:pos x="T80" y="T81"/>
                      </a:cxn>
                      <a:cxn ang="T135">
                        <a:pos x="T82" y="T83"/>
                      </a:cxn>
                      <a:cxn ang="T136">
                        <a:pos x="T84" y="T85"/>
                      </a:cxn>
                      <a:cxn ang="T137">
                        <a:pos x="T86" y="T87"/>
                      </a:cxn>
                      <a:cxn ang="T138">
                        <a:pos x="T88" y="T89"/>
                      </a:cxn>
                      <a:cxn ang="T139">
                        <a:pos x="T90" y="T91"/>
                      </a:cxn>
                      <a:cxn ang="T140">
                        <a:pos x="T92" y="T93"/>
                      </a:cxn>
                    </a:cxnLst>
                    <a:rect l="0" t="0" r="r" b="b"/>
                    <a:pathLst>
                      <a:path w="271" h="243">
                        <a:moveTo>
                          <a:pt x="0" y="40"/>
                        </a:moveTo>
                        <a:lnTo>
                          <a:pt x="0" y="40"/>
                        </a:lnTo>
                        <a:lnTo>
                          <a:pt x="10" y="41"/>
                        </a:lnTo>
                        <a:lnTo>
                          <a:pt x="21" y="41"/>
                        </a:lnTo>
                        <a:lnTo>
                          <a:pt x="31" y="42"/>
                        </a:lnTo>
                        <a:lnTo>
                          <a:pt x="41" y="44"/>
                        </a:lnTo>
                        <a:lnTo>
                          <a:pt x="62" y="49"/>
                        </a:lnTo>
                        <a:lnTo>
                          <a:pt x="81" y="56"/>
                        </a:lnTo>
                        <a:lnTo>
                          <a:pt x="100" y="64"/>
                        </a:lnTo>
                        <a:lnTo>
                          <a:pt x="117" y="74"/>
                        </a:lnTo>
                        <a:lnTo>
                          <a:pt x="134" y="85"/>
                        </a:lnTo>
                        <a:lnTo>
                          <a:pt x="150" y="98"/>
                        </a:lnTo>
                        <a:lnTo>
                          <a:pt x="165" y="113"/>
                        </a:lnTo>
                        <a:lnTo>
                          <a:pt x="179" y="128"/>
                        </a:lnTo>
                        <a:lnTo>
                          <a:pt x="190" y="145"/>
                        </a:lnTo>
                        <a:lnTo>
                          <a:pt x="201" y="163"/>
                        </a:lnTo>
                        <a:lnTo>
                          <a:pt x="209" y="181"/>
                        </a:lnTo>
                        <a:lnTo>
                          <a:pt x="216" y="202"/>
                        </a:lnTo>
                        <a:lnTo>
                          <a:pt x="220" y="212"/>
                        </a:lnTo>
                        <a:lnTo>
                          <a:pt x="222" y="222"/>
                        </a:lnTo>
                        <a:lnTo>
                          <a:pt x="224" y="233"/>
                        </a:lnTo>
                        <a:lnTo>
                          <a:pt x="225" y="243"/>
                        </a:lnTo>
                        <a:lnTo>
                          <a:pt x="271" y="239"/>
                        </a:lnTo>
                        <a:lnTo>
                          <a:pt x="269" y="226"/>
                        </a:lnTo>
                        <a:lnTo>
                          <a:pt x="267" y="215"/>
                        </a:lnTo>
                        <a:lnTo>
                          <a:pt x="264" y="202"/>
                        </a:lnTo>
                        <a:lnTo>
                          <a:pt x="261" y="189"/>
                        </a:lnTo>
                        <a:lnTo>
                          <a:pt x="252" y="167"/>
                        </a:lnTo>
                        <a:lnTo>
                          <a:pt x="242" y="145"/>
                        </a:lnTo>
                        <a:lnTo>
                          <a:pt x="230" y="124"/>
                        </a:lnTo>
                        <a:lnTo>
                          <a:pt x="215" y="105"/>
                        </a:lnTo>
                        <a:lnTo>
                          <a:pt x="200" y="86"/>
                        </a:lnTo>
                        <a:lnTo>
                          <a:pt x="183" y="69"/>
                        </a:lnTo>
                        <a:lnTo>
                          <a:pt x="164" y="54"/>
                        </a:lnTo>
                        <a:lnTo>
                          <a:pt x="144" y="40"/>
                        </a:lnTo>
                        <a:lnTo>
                          <a:pt x="122" y="28"/>
                        </a:lnTo>
                        <a:lnTo>
                          <a:pt x="100" y="18"/>
                        </a:lnTo>
                        <a:lnTo>
                          <a:pt x="75" y="10"/>
                        </a:lnTo>
                        <a:lnTo>
                          <a:pt x="51" y="4"/>
                        </a:lnTo>
                        <a:lnTo>
                          <a:pt x="38" y="2"/>
                        </a:lnTo>
                        <a:lnTo>
                          <a:pt x="25" y="1"/>
                        </a:lnTo>
                        <a:lnTo>
                          <a:pt x="12" y="0"/>
                        </a:lnTo>
                        <a:lnTo>
                          <a:pt x="0" y="0"/>
                        </a:lnTo>
                        <a:lnTo>
                          <a:pt x="0" y="4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5" name="Freeform 783"/>
                  <p:cNvSpPr>
                    <a:spLocks noChangeAspect="1"/>
                  </p:cNvSpPr>
                  <p:nvPr/>
                </p:nvSpPr>
                <p:spPr bwMode="auto">
                  <a:xfrm>
                    <a:off x="2854" y="1919"/>
                    <a:ext cx="79" cy="79"/>
                  </a:xfrm>
                  <a:custGeom>
                    <a:avLst/>
                    <a:gdLst>
                      <a:gd name="T0" fmla="*/ 7 w 271"/>
                      <a:gd name="T1" fmla="*/ 79 h 261"/>
                      <a:gd name="T2" fmla="*/ 13 w 271"/>
                      <a:gd name="T3" fmla="*/ 74 h 261"/>
                      <a:gd name="T4" fmla="*/ 14 w 271"/>
                      <a:gd name="T5" fmla="*/ 71 h 261"/>
                      <a:gd name="T6" fmla="*/ 14 w 271"/>
                      <a:gd name="T7" fmla="*/ 67 h 261"/>
                      <a:gd name="T8" fmla="*/ 15 w 271"/>
                      <a:gd name="T9" fmla="*/ 64 h 261"/>
                      <a:gd name="T10" fmla="*/ 16 w 271"/>
                      <a:gd name="T11" fmla="*/ 61 h 261"/>
                      <a:gd name="T12" fmla="*/ 18 w 271"/>
                      <a:gd name="T13" fmla="*/ 55 h 261"/>
                      <a:gd name="T14" fmla="*/ 20 w 271"/>
                      <a:gd name="T15" fmla="*/ 49 h 261"/>
                      <a:gd name="T16" fmla="*/ 24 w 271"/>
                      <a:gd name="T17" fmla="*/ 44 h 261"/>
                      <a:gd name="T18" fmla="*/ 27 w 271"/>
                      <a:gd name="T19" fmla="*/ 39 h 261"/>
                      <a:gd name="T20" fmla="*/ 31 w 271"/>
                      <a:gd name="T21" fmla="*/ 34 h 261"/>
                      <a:gd name="T22" fmla="*/ 35 w 271"/>
                      <a:gd name="T23" fmla="*/ 30 h 261"/>
                      <a:gd name="T24" fmla="*/ 40 w 271"/>
                      <a:gd name="T25" fmla="*/ 26 h 261"/>
                      <a:gd name="T26" fmla="*/ 45 w 271"/>
                      <a:gd name="T27" fmla="*/ 22 h 261"/>
                      <a:gd name="T28" fmla="*/ 50 w 271"/>
                      <a:gd name="T29" fmla="*/ 19 h 261"/>
                      <a:gd name="T30" fmla="*/ 55 w 271"/>
                      <a:gd name="T31" fmla="*/ 17 h 261"/>
                      <a:gd name="T32" fmla="*/ 61 w 271"/>
                      <a:gd name="T33" fmla="*/ 15 h 261"/>
                      <a:gd name="T34" fmla="*/ 67 w 271"/>
                      <a:gd name="T35" fmla="*/ 13 h 261"/>
                      <a:gd name="T36" fmla="*/ 70 w 271"/>
                      <a:gd name="T37" fmla="*/ 13 h 261"/>
                      <a:gd name="T38" fmla="*/ 73 w 271"/>
                      <a:gd name="T39" fmla="*/ 12 h 261"/>
                      <a:gd name="T40" fmla="*/ 76 w 271"/>
                      <a:gd name="T41" fmla="*/ 12 h 261"/>
                      <a:gd name="T42" fmla="*/ 79 w 271"/>
                      <a:gd name="T43" fmla="*/ 12 h 261"/>
                      <a:gd name="T44" fmla="*/ 79 w 271"/>
                      <a:gd name="T45" fmla="*/ 0 h 261"/>
                      <a:gd name="T46" fmla="*/ 75 w 271"/>
                      <a:gd name="T47" fmla="*/ 0 h 261"/>
                      <a:gd name="T48" fmla="*/ 71 w 271"/>
                      <a:gd name="T49" fmla="*/ 0 h 261"/>
                      <a:gd name="T50" fmla="*/ 68 w 271"/>
                      <a:gd name="T51" fmla="*/ 1 h 261"/>
                      <a:gd name="T52" fmla="*/ 64 w 271"/>
                      <a:gd name="T53" fmla="*/ 1 h 261"/>
                      <a:gd name="T54" fmla="*/ 57 w 271"/>
                      <a:gd name="T55" fmla="*/ 3 h 261"/>
                      <a:gd name="T56" fmla="*/ 50 w 271"/>
                      <a:gd name="T57" fmla="*/ 5 h 261"/>
                      <a:gd name="T58" fmla="*/ 43 w 271"/>
                      <a:gd name="T59" fmla="*/ 8 h 261"/>
                      <a:gd name="T60" fmla="*/ 37 w 271"/>
                      <a:gd name="T61" fmla="*/ 12 h 261"/>
                      <a:gd name="T62" fmla="*/ 31 w 271"/>
                      <a:gd name="T63" fmla="*/ 16 h 261"/>
                      <a:gd name="T64" fmla="*/ 26 w 271"/>
                      <a:gd name="T65" fmla="*/ 21 h 261"/>
                      <a:gd name="T66" fmla="*/ 21 w 271"/>
                      <a:gd name="T67" fmla="*/ 26 h 261"/>
                      <a:gd name="T68" fmla="*/ 16 w 271"/>
                      <a:gd name="T69" fmla="*/ 32 h 261"/>
                      <a:gd name="T70" fmla="*/ 12 w 271"/>
                      <a:gd name="T71" fmla="*/ 38 h 261"/>
                      <a:gd name="T72" fmla="*/ 8 w 271"/>
                      <a:gd name="T73" fmla="*/ 44 h 261"/>
                      <a:gd name="T74" fmla="*/ 6 w 271"/>
                      <a:gd name="T75" fmla="*/ 51 h 261"/>
                      <a:gd name="T76" fmla="*/ 3 w 271"/>
                      <a:gd name="T77" fmla="*/ 57 h 261"/>
                      <a:gd name="T78" fmla="*/ 2 w 271"/>
                      <a:gd name="T79" fmla="*/ 61 h 261"/>
                      <a:gd name="T80" fmla="*/ 1 w 271"/>
                      <a:gd name="T81" fmla="*/ 65 h 261"/>
                      <a:gd name="T82" fmla="*/ 1 w 271"/>
                      <a:gd name="T83" fmla="*/ 68 h 261"/>
                      <a:gd name="T84" fmla="*/ 0 w 271"/>
                      <a:gd name="T85" fmla="*/ 72 h 261"/>
                      <a:gd name="T86" fmla="*/ 7 w 271"/>
                      <a:gd name="T87" fmla="*/ 67 h 261"/>
                      <a:gd name="T88" fmla="*/ 7 w 271"/>
                      <a:gd name="T89" fmla="*/ 79 h 261"/>
                      <a:gd name="T90" fmla="*/ 13 w 271"/>
                      <a:gd name="T91" fmla="*/ 79 h 261"/>
                      <a:gd name="T92" fmla="*/ 13 w 271"/>
                      <a:gd name="T93" fmla="*/ 74 h 261"/>
                      <a:gd name="T94" fmla="*/ 7 w 271"/>
                      <a:gd name="T95" fmla="*/ 79 h 261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</a:gdLst>
                    <a:ahLst/>
                    <a:cxnLst>
                      <a:cxn ang="T96">
                        <a:pos x="T0" y="T1"/>
                      </a:cxn>
                      <a:cxn ang="T97">
                        <a:pos x="T2" y="T3"/>
                      </a:cxn>
                      <a:cxn ang="T98">
                        <a:pos x="T4" y="T5"/>
                      </a:cxn>
                      <a:cxn ang="T99">
                        <a:pos x="T6" y="T7"/>
                      </a:cxn>
                      <a:cxn ang="T100">
                        <a:pos x="T8" y="T9"/>
                      </a:cxn>
                      <a:cxn ang="T101">
                        <a:pos x="T10" y="T11"/>
                      </a:cxn>
                      <a:cxn ang="T102">
                        <a:pos x="T12" y="T13"/>
                      </a:cxn>
                      <a:cxn ang="T103">
                        <a:pos x="T14" y="T15"/>
                      </a:cxn>
                      <a:cxn ang="T104">
                        <a:pos x="T16" y="T17"/>
                      </a:cxn>
                      <a:cxn ang="T105">
                        <a:pos x="T18" y="T19"/>
                      </a:cxn>
                      <a:cxn ang="T106">
                        <a:pos x="T20" y="T21"/>
                      </a:cxn>
                      <a:cxn ang="T107">
                        <a:pos x="T22" y="T23"/>
                      </a:cxn>
                      <a:cxn ang="T108">
                        <a:pos x="T24" y="T25"/>
                      </a:cxn>
                      <a:cxn ang="T109">
                        <a:pos x="T26" y="T27"/>
                      </a:cxn>
                      <a:cxn ang="T110">
                        <a:pos x="T28" y="T29"/>
                      </a:cxn>
                      <a:cxn ang="T111">
                        <a:pos x="T30" y="T31"/>
                      </a:cxn>
                      <a:cxn ang="T112">
                        <a:pos x="T32" y="T33"/>
                      </a:cxn>
                      <a:cxn ang="T113">
                        <a:pos x="T34" y="T35"/>
                      </a:cxn>
                      <a:cxn ang="T114">
                        <a:pos x="T36" y="T37"/>
                      </a:cxn>
                      <a:cxn ang="T115">
                        <a:pos x="T38" y="T39"/>
                      </a:cxn>
                      <a:cxn ang="T116">
                        <a:pos x="T40" y="T41"/>
                      </a:cxn>
                      <a:cxn ang="T117">
                        <a:pos x="T42" y="T43"/>
                      </a:cxn>
                      <a:cxn ang="T118">
                        <a:pos x="T44" y="T45"/>
                      </a:cxn>
                      <a:cxn ang="T119">
                        <a:pos x="T46" y="T47"/>
                      </a:cxn>
                      <a:cxn ang="T120">
                        <a:pos x="T48" y="T49"/>
                      </a:cxn>
                      <a:cxn ang="T121">
                        <a:pos x="T50" y="T51"/>
                      </a:cxn>
                      <a:cxn ang="T122">
                        <a:pos x="T52" y="T53"/>
                      </a:cxn>
                      <a:cxn ang="T123">
                        <a:pos x="T54" y="T55"/>
                      </a:cxn>
                      <a:cxn ang="T124">
                        <a:pos x="T56" y="T57"/>
                      </a:cxn>
                      <a:cxn ang="T125">
                        <a:pos x="T58" y="T59"/>
                      </a:cxn>
                      <a:cxn ang="T126">
                        <a:pos x="T60" y="T61"/>
                      </a:cxn>
                      <a:cxn ang="T127">
                        <a:pos x="T62" y="T63"/>
                      </a:cxn>
                      <a:cxn ang="T128">
                        <a:pos x="T64" y="T65"/>
                      </a:cxn>
                      <a:cxn ang="T129">
                        <a:pos x="T66" y="T67"/>
                      </a:cxn>
                      <a:cxn ang="T130">
                        <a:pos x="T68" y="T69"/>
                      </a:cxn>
                      <a:cxn ang="T131">
                        <a:pos x="T70" y="T71"/>
                      </a:cxn>
                      <a:cxn ang="T132">
                        <a:pos x="T72" y="T73"/>
                      </a:cxn>
                      <a:cxn ang="T133">
                        <a:pos x="T74" y="T75"/>
                      </a:cxn>
                      <a:cxn ang="T134">
                        <a:pos x="T76" y="T77"/>
                      </a:cxn>
                      <a:cxn ang="T135">
                        <a:pos x="T78" y="T79"/>
                      </a:cxn>
                      <a:cxn ang="T136">
                        <a:pos x="T80" y="T81"/>
                      </a:cxn>
                      <a:cxn ang="T137">
                        <a:pos x="T82" y="T83"/>
                      </a:cxn>
                      <a:cxn ang="T138">
                        <a:pos x="T84" y="T85"/>
                      </a:cxn>
                      <a:cxn ang="T139">
                        <a:pos x="T86" y="T87"/>
                      </a:cxn>
                      <a:cxn ang="T140">
                        <a:pos x="T88" y="T89"/>
                      </a:cxn>
                      <a:cxn ang="T141">
                        <a:pos x="T90" y="T91"/>
                      </a:cxn>
                      <a:cxn ang="T142">
                        <a:pos x="T92" y="T93"/>
                      </a:cxn>
                      <a:cxn ang="T143">
                        <a:pos x="T94" y="T95"/>
                      </a:cxn>
                    </a:cxnLst>
                    <a:rect l="0" t="0" r="r" b="b"/>
                    <a:pathLst>
                      <a:path w="271" h="261">
                        <a:moveTo>
                          <a:pt x="23" y="261"/>
                        </a:moveTo>
                        <a:lnTo>
                          <a:pt x="46" y="243"/>
                        </a:lnTo>
                        <a:lnTo>
                          <a:pt x="47" y="233"/>
                        </a:lnTo>
                        <a:lnTo>
                          <a:pt x="49" y="222"/>
                        </a:lnTo>
                        <a:lnTo>
                          <a:pt x="51" y="212"/>
                        </a:lnTo>
                        <a:lnTo>
                          <a:pt x="55" y="202"/>
                        </a:lnTo>
                        <a:lnTo>
                          <a:pt x="62" y="181"/>
                        </a:lnTo>
                        <a:lnTo>
                          <a:pt x="70" y="163"/>
                        </a:lnTo>
                        <a:lnTo>
                          <a:pt x="81" y="145"/>
                        </a:lnTo>
                        <a:lnTo>
                          <a:pt x="93" y="128"/>
                        </a:lnTo>
                        <a:lnTo>
                          <a:pt x="106" y="113"/>
                        </a:lnTo>
                        <a:lnTo>
                          <a:pt x="121" y="98"/>
                        </a:lnTo>
                        <a:lnTo>
                          <a:pt x="137" y="85"/>
                        </a:lnTo>
                        <a:lnTo>
                          <a:pt x="154" y="74"/>
                        </a:lnTo>
                        <a:lnTo>
                          <a:pt x="170" y="64"/>
                        </a:lnTo>
                        <a:lnTo>
                          <a:pt x="189" y="56"/>
                        </a:lnTo>
                        <a:lnTo>
                          <a:pt x="208" y="49"/>
                        </a:lnTo>
                        <a:lnTo>
                          <a:pt x="229" y="44"/>
                        </a:lnTo>
                        <a:lnTo>
                          <a:pt x="239" y="42"/>
                        </a:lnTo>
                        <a:lnTo>
                          <a:pt x="249" y="41"/>
                        </a:lnTo>
                        <a:lnTo>
                          <a:pt x="260" y="41"/>
                        </a:lnTo>
                        <a:lnTo>
                          <a:pt x="271" y="40"/>
                        </a:lnTo>
                        <a:lnTo>
                          <a:pt x="271" y="0"/>
                        </a:lnTo>
                        <a:lnTo>
                          <a:pt x="257" y="0"/>
                        </a:lnTo>
                        <a:lnTo>
                          <a:pt x="244" y="1"/>
                        </a:lnTo>
                        <a:lnTo>
                          <a:pt x="232" y="2"/>
                        </a:lnTo>
                        <a:lnTo>
                          <a:pt x="219" y="4"/>
                        </a:lnTo>
                        <a:lnTo>
                          <a:pt x="195" y="10"/>
                        </a:lnTo>
                        <a:lnTo>
                          <a:pt x="172" y="18"/>
                        </a:lnTo>
                        <a:lnTo>
                          <a:pt x="148" y="28"/>
                        </a:lnTo>
                        <a:lnTo>
                          <a:pt x="127" y="40"/>
                        </a:lnTo>
                        <a:lnTo>
                          <a:pt x="107" y="54"/>
                        </a:lnTo>
                        <a:lnTo>
                          <a:pt x="88" y="69"/>
                        </a:lnTo>
                        <a:lnTo>
                          <a:pt x="71" y="86"/>
                        </a:lnTo>
                        <a:lnTo>
                          <a:pt x="56" y="105"/>
                        </a:lnTo>
                        <a:lnTo>
                          <a:pt x="41" y="124"/>
                        </a:lnTo>
                        <a:lnTo>
                          <a:pt x="29" y="145"/>
                        </a:lnTo>
                        <a:lnTo>
                          <a:pt x="19" y="167"/>
                        </a:lnTo>
                        <a:lnTo>
                          <a:pt x="10" y="189"/>
                        </a:lnTo>
                        <a:lnTo>
                          <a:pt x="7" y="202"/>
                        </a:lnTo>
                        <a:lnTo>
                          <a:pt x="4" y="215"/>
                        </a:lnTo>
                        <a:lnTo>
                          <a:pt x="2" y="226"/>
                        </a:lnTo>
                        <a:lnTo>
                          <a:pt x="0" y="239"/>
                        </a:lnTo>
                        <a:lnTo>
                          <a:pt x="23" y="221"/>
                        </a:lnTo>
                        <a:lnTo>
                          <a:pt x="23" y="261"/>
                        </a:lnTo>
                        <a:lnTo>
                          <a:pt x="44" y="261"/>
                        </a:lnTo>
                        <a:lnTo>
                          <a:pt x="46" y="243"/>
                        </a:lnTo>
                        <a:lnTo>
                          <a:pt x="23" y="26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6" name="Freeform 784"/>
                  <p:cNvSpPr>
                    <a:spLocks noChangeAspect="1"/>
                  </p:cNvSpPr>
                  <p:nvPr/>
                </p:nvSpPr>
                <p:spPr bwMode="auto">
                  <a:xfrm>
                    <a:off x="2833" y="1983"/>
                    <a:ext cx="29" cy="14"/>
                  </a:xfrm>
                  <a:custGeom>
                    <a:avLst/>
                    <a:gdLst>
                      <a:gd name="T0" fmla="*/ 0 w 83"/>
                      <a:gd name="T1" fmla="*/ 8 h 40"/>
                      <a:gd name="T2" fmla="*/ 8 w 83"/>
                      <a:gd name="T3" fmla="*/ 14 h 40"/>
                      <a:gd name="T4" fmla="*/ 29 w 83"/>
                      <a:gd name="T5" fmla="*/ 14 h 40"/>
                      <a:gd name="T6" fmla="*/ 29 w 83"/>
                      <a:gd name="T7" fmla="*/ 0 h 40"/>
                      <a:gd name="T8" fmla="*/ 8 w 83"/>
                      <a:gd name="T9" fmla="*/ 0 h 40"/>
                      <a:gd name="T10" fmla="*/ 0 w 83"/>
                      <a:gd name="T11" fmla="*/ 8 h 40"/>
                      <a:gd name="T12" fmla="*/ 0 w 83"/>
                      <a:gd name="T13" fmla="*/ 8 h 40"/>
                      <a:gd name="T14" fmla="*/ 1 w 83"/>
                      <a:gd name="T15" fmla="*/ 14 h 40"/>
                      <a:gd name="T16" fmla="*/ 8 w 83"/>
                      <a:gd name="T17" fmla="*/ 14 h 40"/>
                      <a:gd name="T18" fmla="*/ 0 w 83"/>
                      <a:gd name="T19" fmla="*/ 8 h 40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83" h="40">
                        <a:moveTo>
                          <a:pt x="0" y="22"/>
                        </a:moveTo>
                        <a:lnTo>
                          <a:pt x="23" y="40"/>
                        </a:lnTo>
                        <a:lnTo>
                          <a:pt x="83" y="40"/>
                        </a:lnTo>
                        <a:lnTo>
                          <a:pt x="83" y="0"/>
                        </a:lnTo>
                        <a:lnTo>
                          <a:pt x="23" y="0"/>
                        </a:lnTo>
                        <a:lnTo>
                          <a:pt x="0" y="22"/>
                        </a:lnTo>
                        <a:lnTo>
                          <a:pt x="2" y="40"/>
                        </a:lnTo>
                        <a:lnTo>
                          <a:pt x="23" y="40"/>
                        </a:lnTo>
                        <a:lnTo>
                          <a:pt x="0" y="2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7" name="Freeform 785"/>
                  <p:cNvSpPr>
                    <a:spLocks noChangeAspect="1"/>
                  </p:cNvSpPr>
                  <p:nvPr/>
                </p:nvSpPr>
                <p:spPr bwMode="auto">
                  <a:xfrm>
                    <a:off x="2769" y="1919"/>
                    <a:ext cx="79" cy="72"/>
                  </a:xfrm>
                  <a:custGeom>
                    <a:avLst/>
                    <a:gdLst>
                      <a:gd name="T0" fmla="*/ 0 w 269"/>
                      <a:gd name="T1" fmla="*/ 12 h 243"/>
                      <a:gd name="T2" fmla="*/ 0 w 269"/>
                      <a:gd name="T3" fmla="*/ 12 h 243"/>
                      <a:gd name="T4" fmla="*/ 3 w 269"/>
                      <a:gd name="T5" fmla="*/ 12 h 243"/>
                      <a:gd name="T6" fmla="*/ 6 w 269"/>
                      <a:gd name="T7" fmla="*/ 12 h 243"/>
                      <a:gd name="T8" fmla="*/ 9 w 269"/>
                      <a:gd name="T9" fmla="*/ 12 h 243"/>
                      <a:gd name="T10" fmla="*/ 12 w 269"/>
                      <a:gd name="T11" fmla="*/ 13 h 243"/>
                      <a:gd name="T12" fmla="*/ 18 w 269"/>
                      <a:gd name="T13" fmla="*/ 15 h 243"/>
                      <a:gd name="T14" fmla="*/ 24 w 269"/>
                      <a:gd name="T15" fmla="*/ 17 h 243"/>
                      <a:gd name="T16" fmla="*/ 29 w 269"/>
                      <a:gd name="T17" fmla="*/ 19 h 243"/>
                      <a:gd name="T18" fmla="*/ 34 w 269"/>
                      <a:gd name="T19" fmla="*/ 22 h 243"/>
                      <a:gd name="T20" fmla="*/ 39 w 269"/>
                      <a:gd name="T21" fmla="*/ 25 h 243"/>
                      <a:gd name="T22" fmla="*/ 44 w 269"/>
                      <a:gd name="T23" fmla="*/ 29 h 243"/>
                      <a:gd name="T24" fmla="*/ 48 w 269"/>
                      <a:gd name="T25" fmla="*/ 33 h 243"/>
                      <a:gd name="T26" fmla="*/ 52 w 269"/>
                      <a:gd name="T27" fmla="*/ 38 h 243"/>
                      <a:gd name="T28" fmla="*/ 56 w 269"/>
                      <a:gd name="T29" fmla="*/ 43 h 243"/>
                      <a:gd name="T30" fmla="*/ 59 w 269"/>
                      <a:gd name="T31" fmla="*/ 48 h 243"/>
                      <a:gd name="T32" fmla="*/ 61 w 269"/>
                      <a:gd name="T33" fmla="*/ 54 h 243"/>
                      <a:gd name="T34" fmla="*/ 63 w 269"/>
                      <a:gd name="T35" fmla="*/ 60 h 243"/>
                      <a:gd name="T36" fmla="*/ 64 w 269"/>
                      <a:gd name="T37" fmla="*/ 63 h 243"/>
                      <a:gd name="T38" fmla="*/ 65 w 269"/>
                      <a:gd name="T39" fmla="*/ 66 h 243"/>
                      <a:gd name="T40" fmla="*/ 65 w 269"/>
                      <a:gd name="T41" fmla="*/ 69 h 243"/>
                      <a:gd name="T42" fmla="*/ 66 w 269"/>
                      <a:gd name="T43" fmla="*/ 72 h 243"/>
                      <a:gd name="T44" fmla="*/ 79 w 269"/>
                      <a:gd name="T45" fmla="*/ 71 h 243"/>
                      <a:gd name="T46" fmla="*/ 79 w 269"/>
                      <a:gd name="T47" fmla="*/ 67 h 243"/>
                      <a:gd name="T48" fmla="*/ 78 w 269"/>
                      <a:gd name="T49" fmla="*/ 64 h 243"/>
                      <a:gd name="T50" fmla="*/ 77 w 269"/>
                      <a:gd name="T51" fmla="*/ 60 h 243"/>
                      <a:gd name="T52" fmla="*/ 76 w 269"/>
                      <a:gd name="T53" fmla="*/ 56 h 243"/>
                      <a:gd name="T54" fmla="*/ 74 w 269"/>
                      <a:gd name="T55" fmla="*/ 49 h 243"/>
                      <a:gd name="T56" fmla="*/ 71 w 269"/>
                      <a:gd name="T57" fmla="*/ 43 h 243"/>
                      <a:gd name="T58" fmla="*/ 67 w 269"/>
                      <a:gd name="T59" fmla="*/ 37 h 243"/>
                      <a:gd name="T60" fmla="*/ 63 w 269"/>
                      <a:gd name="T61" fmla="*/ 31 h 243"/>
                      <a:gd name="T62" fmla="*/ 58 w 269"/>
                      <a:gd name="T63" fmla="*/ 25 h 243"/>
                      <a:gd name="T64" fmla="*/ 53 w 269"/>
                      <a:gd name="T65" fmla="*/ 20 h 243"/>
                      <a:gd name="T66" fmla="*/ 48 w 269"/>
                      <a:gd name="T67" fmla="*/ 16 h 243"/>
                      <a:gd name="T68" fmla="*/ 42 w 269"/>
                      <a:gd name="T69" fmla="*/ 12 h 243"/>
                      <a:gd name="T70" fmla="*/ 36 w 269"/>
                      <a:gd name="T71" fmla="*/ 8 h 243"/>
                      <a:gd name="T72" fmla="*/ 29 w 269"/>
                      <a:gd name="T73" fmla="*/ 5 h 243"/>
                      <a:gd name="T74" fmla="*/ 22 w 269"/>
                      <a:gd name="T75" fmla="*/ 3 h 243"/>
                      <a:gd name="T76" fmla="*/ 15 w 269"/>
                      <a:gd name="T77" fmla="*/ 1 h 243"/>
                      <a:gd name="T78" fmla="*/ 11 w 269"/>
                      <a:gd name="T79" fmla="*/ 1 h 243"/>
                      <a:gd name="T80" fmla="*/ 8 w 269"/>
                      <a:gd name="T81" fmla="*/ 0 h 243"/>
                      <a:gd name="T82" fmla="*/ 4 w 269"/>
                      <a:gd name="T83" fmla="*/ 0 h 243"/>
                      <a:gd name="T84" fmla="*/ 0 w 269"/>
                      <a:gd name="T85" fmla="*/ 0 h 243"/>
                      <a:gd name="T86" fmla="*/ 0 w 269"/>
                      <a:gd name="T87" fmla="*/ 0 h 243"/>
                      <a:gd name="T88" fmla="*/ 0 w 269"/>
                      <a:gd name="T89" fmla="*/ 12 h 243"/>
                      <a:gd name="T90" fmla="*/ 0 w 269"/>
                      <a:gd name="T91" fmla="*/ 12 h 243"/>
                      <a:gd name="T92" fmla="*/ 0 w 269"/>
                      <a:gd name="T93" fmla="*/ 12 h 243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</a:gdLst>
                    <a:ahLst/>
                    <a:cxnLst>
                      <a:cxn ang="T94">
                        <a:pos x="T0" y="T1"/>
                      </a:cxn>
                      <a:cxn ang="T95">
                        <a:pos x="T2" y="T3"/>
                      </a:cxn>
                      <a:cxn ang="T96">
                        <a:pos x="T4" y="T5"/>
                      </a:cxn>
                      <a:cxn ang="T97">
                        <a:pos x="T6" y="T7"/>
                      </a:cxn>
                      <a:cxn ang="T98">
                        <a:pos x="T8" y="T9"/>
                      </a:cxn>
                      <a:cxn ang="T99">
                        <a:pos x="T10" y="T11"/>
                      </a:cxn>
                      <a:cxn ang="T100">
                        <a:pos x="T12" y="T13"/>
                      </a:cxn>
                      <a:cxn ang="T101">
                        <a:pos x="T14" y="T15"/>
                      </a:cxn>
                      <a:cxn ang="T102">
                        <a:pos x="T16" y="T17"/>
                      </a:cxn>
                      <a:cxn ang="T103">
                        <a:pos x="T18" y="T19"/>
                      </a:cxn>
                      <a:cxn ang="T104">
                        <a:pos x="T20" y="T21"/>
                      </a:cxn>
                      <a:cxn ang="T105">
                        <a:pos x="T22" y="T23"/>
                      </a:cxn>
                      <a:cxn ang="T106">
                        <a:pos x="T24" y="T25"/>
                      </a:cxn>
                      <a:cxn ang="T107">
                        <a:pos x="T26" y="T27"/>
                      </a:cxn>
                      <a:cxn ang="T108">
                        <a:pos x="T28" y="T29"/>
                      </a:cxn>
                      <a:cxn ang="T109">
                        <a:pos x="T30" y="T31"/>
                      </a:cxn>
                      <a:cxn ang="T110">
                        <a:pos x="T32" y="T33"/>
                      </a:cxn>
                      <a:cxn ang="T111">
                        <a:pos x="T34" y="T35"/>
                      </a:cxn>
                      <a:cxn ang="T112">
                        <a:pos x="T36" y="T37"/>
                      </a:cxn>
                      <a:cxn ang="T113">
                        <a:pos x="T38" y="T39"/>
                      </a:cxn>
                      <a:cxn ang="T114">
                        <a:pos x="T40" y="T41"/>
                      </a:cxn>
                      <a:cxn ang="T115">
                        <a:pos x="T42" y="T43"/>
                      </a:cxn>
                      <a:cxn ang="T116">
                        <a:pos x="T44" y="T45"/>
                      </a:cxn>
                      <a:cxn ang="T117">
                        <a:pos x="T46" y="T47"/>
                      </a:cxn>
                      <a:cxn ang="T118">
                        <a:pos x="T48" y="T49"/>
                      </a:cxn>
                      <a:cxn ang="T119">
                        <a:pos x="T50" y="T51"/>
                      </a:cxn>
                      <a:cxn ang="T120">
                        <a:pos x="T52" y="T53"/>
                      </a:cxn>
                      <a:cxn ang="T121">
                        <a:pos x="T54" y="T55"/>
                      </a:cxn>
                      <a:cxn ang="T122">
                        <a:pos x="T56" y="T57"/>
                      </a:cxn>
                      <a:cxn ang="T123">
                        <a:pos x="T58" y="T59"/>
                      </a:cxn>
                      <a:cxn ang="T124">
                        <a:pos x="T60" y="T61"/>
                      </a:cxn>
                      <a:cxn ang="T125">
                        <a:pos x="T62" y="T63"/>
                      </a:cxn>
                      <a:cxn ang="T126">
                        <a:pos x="T64" y="T65"/>
                      </a:cxn>
                      <a:cxn ang="T127">
                        <a:pos x="T66" y="T67"/>
                      </a:cxn>
                      <a:cxn ang="T128">
                        <a:pos x="T68" y="T69"/>
                      </a:cxn>
                      <a:cxn ang="T129">
                        <a:pos x="T70" y="T71"/>
                      </a:cxn>
                      <a:cxn ang="T130">
                        <a:pos x="T72" y="T73"/>
                      </a:cxn>
                      <a:cxn ang="T131">
                        <a:pos x="T74" y="T75"/>
                      </a:cxn>
                      <a:cxn ang="T132">
                        <a:pos x="T76" y="T77"/>
                      </a:cxn>
                      <a:cxn ang="T133">
                        <a:pos x="T78" y="T79"/>
                      </a:cxn>
                      <a:cxn ang="T134">
                        <a:pos x="T80" y="T81"/>
                      </a:cxn>
                      <a:cxn ang="T135">
                        <a:pos x="T82" y="T83"/>
                      </a:cxn>
                      <a:cxn ang="T136">
                        <a:pos x="T84" y="T85"/>
                      </a:cxn>
                      <a:cxn ang="T137">
                        <a:pos x="T86" y="T87"/>
                      </a:cxn>
                      <a:cxn ang="T138">
                        <a:pos x="T88" y="T89"/>
                      </a:cxn>
                      <a:cxn ang="T139">
                        <a:pos x="T90" y="T91"/>
                      </a:cxn>
                      <a:cxn ang="T140">
                        <a:pos x="T92" y="T93"/>
                      </a:cxn>
                    </a:cxnLst>
                    <a:rect l="0" t="0" r="r" b="b"/>
                    <a:pathLst>
                      <a:path w="269" h="243">
                        <a:moveTo>
                          <a:pt x="0" y="40"/>
                        </a:moveTo>
                        <a:lnTo>
                          <a:pt x="0" y="40"/>
                        </a:lnTo>
                        <a:lnTo>
                          <a:pt x="10" y="41"/>
                        </a:lnTo>
                        <a:lnTo>
                          <a:pt x="21" y="41"/>
                        </a:lnTo>
                        <a:lnTo>
                          <a:pt x="31" y="42"/>
                        </a:lnTo>
                        <a:lnTo>
                          <a:pt x="41" y="44"/>
                        </a:lnTo>
                        <a:lnTo>
                          <a:pt x="61" y="49"/>
                        </a:lnTo>
                        <a:lnTo>
                          <a:pt x="81" y="56"/>
                        </a:lnTo>
                        <a:lnTo>
                          <a:pt x="98" y="64"/>
                        </a:lnTo>
                        <a:lnTo>
                          <a:pt x="116" y="74"/>
                        </a:lnTo>
                        <a:lnTo>
                          <a:pt x="133" y="85"/>
                        </a:lnTo>
                        <a:lnTo>
                          <a:pt x="149" y="98"/>
                        </a:lnTo>
                        <a:lnTo>
                          <a:pt x="164" y="113"/>
                        </a:lnTo>
                        <a:lnTo>
                          <a:pt x="176" y="128"/>
                        </a:lnTo>
                        <a:lnTo>
                          <a:pt x="189" y="145"/>
                        </a:lnTo>
                        <a:lnTo>
                          <a:pt x="200" y="163"/>
                        </a:lnTo>
                        <a:lnTo>
                          <a:pt x="208" y="181"/>
                        </a:lnTo>
                        <a:lnTo>
                          <a:pt x="215" y="202"/>
                        </a:lnTo>
                        <a:lnTo>
                          <a:pt x="218" y="212"/>
                        </a:lnTo>
                        <a:lnTo>
                          <a:pt x="221" y="222"/>
                        </a:lnTo>
                        <a:lnTo>
                          <a:pt x="223" y="233"/>
                        </a:lnTo>
                        <a:lnTo>
                          <a:pt x="224" y="243"/>
                        </a:lnTo>
                        <a:lnTo>
                          <a:pt x="269" y="239"/>
                        </a:lnTo>
                        <a:lnTo>
                          <a:pt x="268" y="226"/>
                        </a:lnTo>
                        <a:lnTo>
                          <a:pt x="266" y="215"/>
                        </a:lnTo>
                        <a:lnTo>
                          <a:pt x="263" y="202"/>
                        </a:lnTo>
                        <a:lnTo>
                          <a:pt x="260" y="189"/>
                        </a:lnTo>
                        <a:lnTo>
                          <a:pt x="251" y="167"/>
                        </a:lnTo>
                        <a:lnTo>
                          <a:pt x="241" y="145"/>
                        </a:lnTo>
                        <a:lnTo>
                          <a:pt x="228" y="124"/>
                        </a:lnTo>
                        <a:lnTo>
                          <a:pt x="214" y="105"/>
                        </a:lnTo>
                        <a:lnTo>
                          <a:pt x="199" y="86"/>
                        </a:lnTo>
                        <a:lnTo>
                          <a:pt x="182" y="69"/>
                        </a:lnTo>
                        <a:lnTo>
                          <a:pt x="163" y="54"/>
                        </a:lnTo>
                        <a:lnTo>
                          <a:pt x="143" y="40"/>
                        </a:lnTo>
                        <a:lnTo>
                          <a:pt x="121" y="28"/>
                        </a:lnTo>
                        <a:lnTo>
                          <a:pt x="98" y="18"/>
                        </a:lnTo>
                        <a:lnTo>
                          <a:pt x="75" y="10"/>
                        </a:lnTo>
                        <a:lnTo>
                          <a:pt x="51" y="4"/>
                        </a:lnTo>
                        <a:lnTo>
                          <a:pt x="38" y="2"/>
                        </a:lnTo>
                        <a:lnTo>
                          <a:pt x="26" y="1"/>
                        </a:lnTo>
                        <a:lnTo>
                          <a:pt x="12" y="0"/>
                        </a:lnTo>
                        <a:lnTo>
                          <a:pt x="0" y="0"/>
                        </a:lnTo>
                        <a:lnTo>
                          <a:pt x="0" y="4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8" name="Freeform 786"/>
                  <p:cNvSpPr>
                    <a:spLocks noChangeAspect="1"/>
                  </p:cNvSpPr>
                  <p:nvPr/>
                </p:nvSpPr>
                <p:spPr bwMode="auto">
                  <a:xfrm>
                    <a:off x="2690" y="1919"/>
                    <a:ext cx="79" cy="79"/>
                  </a:xfrm>
                  <a:custGeom>
                    <a:avLst/>
                    <a:gdLst>
                      <a:gd name="T0" fmla="*/ 6 w 270"/>
                      <a:gd name="T1" fmla="*/ 79 h 261"/>
                      <a:gd name="T2" fmla="*/ 13 w 270"/>
                      <a:gd name="T3" fmla="*/ 74 h 261"/>
                      <a:gd name="T4" fmla="*/ 13 w 270"/>
                      <a:gd name="T5" fmla="*/ 70 h 261"/>
                      <a:gd name="T6" fmla="*/ 14 w 270"/>
                      <a:gd name="T7" fmla="*/ 67 h 261"/>
                      <a:gd name="T8" fmla="*/ 15 w 270"/>
                      <a:gd name="T9" fmla="*/ 64 h 261"/>
                      <a:gd name="T10" fmla="*/ 16 w 270"/>
                      <a:gd name="T11" fmla="*/ 61 h 261"/>
                      <a:gd name="T12" fmla="*/ 17 w 270"/>
                      <a:gd name="T13" fmla="*/ 58 h 261"/>
                      <a:gd name="T14" fmla="*/ 18 w 270"/>
                      <a:gd name="T15" fmla="*/ 55 h 261"/>
                      <a:gd name="T16" fmla="*/ 19 w 270"/>
                      <a:gd name="T17" fmla="*/ 52 h 261"/>
                      <a:gd name="T18" fmla="*/ 20 w 270"/>
                      <a:gd name="T19" fmla="*/ 49 h 261"/>
                      <a:gd name="T20" fmla="*/ 23 w 270"/>
                      <a:gd name="T21" fmla="*/ 44 h 261"/>
                      <a:gd name="T22" fmla="*/ 27 w 270"/>
                      <a:gd name="T23" fmla="*/ 39 h 261"/>
                      <a:gd name="T24" fmla="*/ 30 w 270"/>
                      <a:gd name="T25" fmla="*/ 34 h 261"/>
                      <a:gd name="T26" fmla="*/ 35 w 270"/>
                      <a:gd name="T27" fmla="*/ 30 h 261"/>
                      <a:gd name="T28" fmla="*/ 40 w 270"/>
                      <a:gd name="T29" fmla="*/ 26 h 261"/>
                      <a:gd name="T30" fmla="*/ 44 w 270"/>
                      <a:gd name="T31" fmla="*/ 22 h 261"/>
                      <a:gd name="T32" fmla="*/ 49 w 270"/>
                      <a:gd name="T33" fmla="*/ 19 h 261"/>
                      <a:gd name="T34" fmla="*/ 55 w 270"/>
                      <a:gd name="T35" fmla="*/ 17 h 261"/>
                      <a:gd name="T36" fmla="*/ 58 w 270"/>
                      <a:gd name="T37" fmla="*/ 16 h 261"/>
                      <a:gd name="T38" fmla="*/ 61 w 270"/>
                      <a:gd name="T39" fmla="*/ 15 h 261"/>
                      <a:gd name="T40" fmla="*/ 63 w 270"/>
                      <a:gd name="T41" fmla="*/ 14 h 261"/>
                      <a:gd name="T42" fmla="*/ 66 w 270"/>
                      <a:gd name="T43" fmla="*/ 13 h 261"/>
                      <a:gd name="T44" fmla="*/ 70 w 270"/>
                      <a:gd name="T45" fmla="*/ 13 h 261"/>
                      <a:gd name="T46" fmla="*/ 73 w 270"/>
                      <a:gd name="T47" fmla="*/ 12 h 261"/>
                      <a:gd name="T48" fmla="*/ 76 w 270"/>
                      <a:gd name="T49" fmla="*/ 12 h 261"/>
                      <a:gd name="T50" fmla="*/ 79 w 270"/>
                      <a:gd name="T51" fmla="*/ 12 h 261"/>
                      <a:gd name="T52" fmla="*/ 79 w 270"/>
                      <a:gd name="T53" fmla="*/ 0 h 261"/>
                      <a:gd name="T54" fmla="*/ 75 w 270"/>
                      <a:gd name="T55" fmla="*/ 0 h 261"/>
                      <a:gd name="T56" fmla="*/ 71 w 270"/>
                      <a:gd name="T57" fmla="*/ 0 h 261"/>
                      <a:gd name="T58" fmla="*/ 68 w 270"/>
                      <a:gd name="T59" fmla="*/ 1 h 261"/>
                      <a:gd name="T60" fmla="*/ 64 w 270"/>
                      <a:gd name="T61" fmla="*/ 1 h 261"/>
                      <a:gd name="T62" fmla="*/ 60 w 270"/>
                      <a:gd name="T63" fmla="*/ 2 h 261"/>
                      <a:gd name="T64" fmla="*/ 57 w 270"/>
                      <a:gd name="T65" fmla="*/ 3 h 261"/>
                      <a:gd name="T66" fmla="*/ 53 w 270"/>
                      <a:gd name="T67" fmla="*/ 4 h 261"/>
                      <a:gd name="T68" fmla="*/ 49 w 270"/>
                      <a:gd name="T69" fmla="*/ 6 h 261"/>
                      <a:gd name="T70" fmla="*/ 43 w 270"/>
                      <a:gd name="T71" fmla="*/ 8 h 261"/>
                      <a:gd name="T72" fmla="*/ 37 w 270"/>
                      <a:gd name="T73" fmla="*/ 12 h 261"/>
                      <a:gd name="T74" fmla="*/ 31 w 270"/>
                      <a:gd name="T75" fmla="*/ 16 h 261"/>
                      <a:gd name="T76" fmla="*/ 25 w 270"/>
                      <a:gd name="T77" fmla="*/ 21 h 261"/>
                      <a:gd name="T78" fmla="*/ 20 w 270"/>
                      <a:gd name="T79" fmla="*/ 26 h 261"/>
                      <a:gd name="T80" fmla="*/ 16 w 270"/>
                      <a:gd name="T81" fmla="*/ 32 h 261"/>
                      <a:gd name="T82" fmla="*/ 11 w 270"/>
                      <a:gd name="T83" fmla="*/ 38 h 261"/>
                      <a:gd name="T84" fmla="*/ 8 w 270"/>
                      <a:gd name="T85" fmla="*/ 44 h 261"/>
                      <a:gd name="T86" fmla="*/ 6 w 270"/>
                      <a:gd name="T87" fmla="*/ 48 h 261"/>
                      <a:gd name="T88" fmla="*/ 5 w 270"/>
                      <a:gd name="T89" fmla="*/ 51 h 261"/>
                      <a:gd name="T90" fmla="*/ 4 w 270"/>
                      <a:gd name="T91" fmla="*/ 54 h 261"/>
                      <a:gd name="T92" fmla="*/ 3 w 270"/>
                      <a:gd name="T93" fmla="*/ 58 h 261"/>
                      <a:gd name="T94" fmla="*/ 2 w 270"/>
                      <a:gd name="T95" fmla="*/ 61 h 261"/>
                      <a:gd name="T96" fmla="*/ 1 w 270"/>
                      <a:gd name="T97" fmla="*/ 65 h 261"/>
                      <a:gd name="T98" fmla="*/ 0 w 270"/>
                      <a:gd name="T99" fmla="*/ 69 h 261"/>
                      <a:gd name="T100" fmla="*/ 0 w 270"/>
                      <a:gd name="T101" fmla="*/ 72 h 261"/>
                      <a:gd name="T102" fmla="*/ 6 w 270"/>
                      <a:gd name="T103" fmla="*/ 67 h 261"/>
                      <a:gd name="T104" fmla="*/ 6 w 270"/>
                      <a:gd name="T105" fmla="*/ 79 h 261"/>
                      <a:gd name="T106" fmla="*/ 13 w 270"/>
                      <a:gd name="T107" fmla="*/ 79 h 261"/>
                      <a:gd name="T108" fmla="*/ 13 w 270"/>
                      <a:gd name="T109" fmla="*/ 74 h 261"/>
                      <a:gd name="T110" fmla="*/ 6 w 270"/>
                      <a:gd name="T111" fmla="*/ 79 h 261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</a:gdLst>
                    <a:ahLst/>
                    <a:cxnLst>
                      <a:cxn ang="T112">
                        <a:pos x="T0" y="T1"/>
                      </a:cxn>
                      <a:cxn ang="T113">
                        <a:pos x="T2" y="T3"/>
                      </a:cxn>
                      <a:cxn ang="T114">
                        <a:pos x="T4" y="T5"/>
                      </a:cxn>
                      <a:cxn ang="T115">
                        <a:pos x="T6" y="T7"/>
                      </a:cxn>
                      <a:cxn ang="T116">
                        <a:pos x="T8" y="T9"/>
                      </a:cxn>
                      <a:cxn ang="T117">
                        <a:pos x="T10" y="T11"/>
                      </a:cxn>
                      <a:cxn ang="T118">
                        <a:pos x="T12" y="T13"/>
                      </a:cxn>
                      <a:cxn ang="T119">
                        <a:pos x="T14" y="T15"/>
                      </a:cxn>
                      <a:cxn ang="T120">
                        <a:pos x="T16" y="T17"/>
                      </a:cxn>
                      <a:cxn ang="T121">
                        <a:pos x="T18" y="T19"/>
                      </a:cxn>
                      <a:cxn ang="T122">
                        <a:pos x="T20" y="T21"/>
                      </a:cxn>
                      <a:cxn ang="T123">
                        <a:pos x="T22" y="T23"/>
                      </a:cxn>
                      <a:cxn ang="T124">
                        <a:pos x="T24" y="T25"/>
                      </a:cxn>
                      <a:cxn ang="T125">
                        <a:pos x="T26" y="T27"/>
                      </a:cxn>
                      <a:cxn ang="T126">
                        <a:pos x="T28" y="T29"/>
                      </a:cxn>
                      <a:cxn ang="T127">
                        <a:pos x="T30" y="T31"/>
                      </a:cxn>
                      <a:cxn ang="T128">
                        <a:pos x="T32" y="T33"/>
                      </a:cxn>
                      <a:cxn ang="T129">
                        <a:pos x="T34" y="T35"/>
                      </a:cxn>
                      <a:cxn ang="T130">
                        <a:pos x="T36" y="T37"/>
                      </a:cxn>
                      <a:cxn ang="T131">
                        <a:pos x="T38" y="T39"/>
                      </a:cxn>
                      <a:cxn ang="T132">
                        <a:pos x="T40" y="T41"/>
                      </a:cxn>
                      <a:cxn ang="T133">
                        <a:pos x="T42" y="T43"/>
                      </a:cxn>
                      <a:cxn ang="T134">
                        <a:pos x="T44" y="T45"/>
                      </a:cxn>
                      <a:cxn ang="T135">
                        <a:pos x="T46" y="T47"/>
                      </a:cxn>
                      <a:cxn ang="T136">
                        <a:pos x="T48" y="T49"/>
                      </a:cxn>
                      <a:cxn ang="T137">
                        <a:pos x="T50" y="T51"/>
                      </a:cxn>
                      <a:cxn ang="T138">
                        <a:pos x="T52" y="T53"/>
                      </a:cxn>
                      <a:cxn ang="T139">
                        <a:pos x="T54" y="T55"/>
                      </a:cxn>
                      <a:cxn ang="T140">
                        <a:pos x="T56" y="T57"/>
                      </a:cxn>
                      <a:cxn ang="T141">
                        <a:pos x="T58" y="T59"/>
                      </a:cxn>
                      <a:cxn ang="T142">
                        <a:pos x="T60" y="T61"/>
                      </a:cxn>
                      <a:cxn ang="T143">
                        <a:pos x="T62" y="T63"/>
                      </a:cxn>
                      <a:cxn ang="T144">
                        <a:pos x="T64" y="T65"/>
                      </a:cxn>
                      <a:cxn ang="T145">
                        <a:pos x="T66" y="T67"/>
                      </a:cxn>
                      <a:cxn ang="T146">
                        <a:pos x="T68" y="T69"/>
                      </a:cxn>
                      <a:cxn ang="T147">
                        <a:pos x="T70" y="T71"/>
                      </a:cxn>
                      <a:cxn ang="T148">
                        <a:pos x="T72" y="T73"/>
                      </a:cxn>
                      <a:cxn ang="T149">
                        <a:pos x="T74" y="T75"/>
                      </a:cxn>
                      <a:cxn ang="T150">
                        <a:pos x="T76" y="T77"/>
                      </a:cxn>
                      <a:cxn ang="T151">
                        <a:pos x="T78" y="T79"/>
                      </a:cxn>
                      <a:cxn ang="T152">
                        <a:pos x="T80" y="T81"/>
                      </a:cxn>
                      <a:cxn ang="T153">
                        <a:pos x="T82" y="T83"/>
                      </a:cxn>
                      <a:cxn ang="T154">
                        <a:pos x="T84" y="T85"/>
                      </a:cxn>
                      <a:cxn ang="T155">
                        <a:pos x="T86" y="T87"/>
                      </a:cxn>
                      <a:cxn ang="T156">
                        <a:pos x="T88" y="T89"/>
                      </a:cxn>
                      <a:cxn ang="T157">
                        <a:pos x="T90" y="T91"/>
                      </a:cxn>
                      <a:cxn ang="T158">
                        <a:pos x="T92" y="T93"/>
                      </a:cxn>
                      <a:cxn ang="T159">
                        <a:pos x="T94" y="T95"/>
                      </a:cxn>
                      <a:cxn ang="T160">
                        <a:pos x="T96" y="T97"/>
                      </a:cxn>
                      <a:cxn ang="T161">
                        <a:pos x="T98" y="T99"/>
                      </a:cxn>
                      <a:cxn ang="T162">
                        <a:pos x="T100" y="T101"/>
                      </a:cxn>
                      <a:cxn ang="T163">
                        <a:pos x="T102" y="T103"/>
                      </a:cxn>
                      <a:cxn ang="T164">
                        <a:pos x="T104" y="T105"/>
                      </a:cxn>
                      <a:cxn ang="T165">
                        <a:pos x="T106" y="T107"/>
                      </a:cxn>
                      <a:cxn ang="T166">
                        <a:pos x="T108" y="T109"/>
                      </a:cxn>
                      <a:cxn ang="T167">
                        <a:pos x="T110" y="T111"/>
                      </a:cxn>
                    </a:cxnLst>
                    <a:rect l="0" t="0" r="r" b="b"/>
                    <a:pathLst>
                      <a:path w="270" h="261">
                        <a:moveTo>
                          <a:pt x="22" y="261"/>
                        </a:moveTo>
                        <a:lnTo>
                          <a:pt x="45" y="243"/>
                        </a:lnTo>
                        <a:lnTo>
                          <a:pt x="46" y="232"/>
                        </a:lnTo>
                        <a:lnTo>
                          <a:pt x="48" y="221"/>
                        </a:lnTo>
                        <a:lnTo>
                          <a:pt x="50" y="212"/>
                        </a:lnTo>
                        <a:lnTo>
                          <a:pt x="54" y="201"/>
                        </a:lnTo>
                        <a:lnTo>
                          <a:pt x="57" y="192"/>
                        </a:lnTo>
                        <a:lnTo>
                          <a:pt x="60" y="181"/>
                        </a:lnTo>
                        <a:lnTo>
                          <a:pt x="64" y="172"/>
                        </a:lnTo>
                        <a:lnTo>
                          <a:pt x="68" y="163"/>
                        </a:lnTo>
                        <a:lnTo>
                          <a:pt x="79" y="144"/>
                        </a:lnTo>
                        <a:lnTo>
                          <a:pt x="92" y="128"/>
                        </a:lnTo>
                        <a:lnTo>
                          <a:pt x="104" y="113"/>
                        </a:lnTo>
                        <a:lnTo>
                          <a:pt x="119" y="98"/>
                        </a:lnTo>
                        <a:lnTo>
                          <a:pt x="135" y="85"/>
                        </a:lnTo>
                        <a:lnTo>
                          <a:pt x="152" y="74"/>
                        </a:lnTo>
                        <a:lnTo>
                          <a:pt x="169" y="64"/>
                        </a:lnTo>
                        <a:lnTo>
                          <a:pt x="188" y="56"/>
                        </a:lnTo>
                        <a:lnTo>
                          <a:pt x="198" y="53"/>
                        </a:lnTo>
                        <a:lnTo>
                          <a:pt x="207" y="49"/>
                        </a:lnTo>
                        <a:lnTo>
                          <a:pt x="217" y="46"/>
                        </a:lnTo>
                        <a:lnTo>
                          <a:pt x="227" y="44"/>
                        </a:lnTo>
                        <a:lnTo>
                          <a:pt x="238" y="42"/>
                        </a:lnTo>
                        <a:lnTo>
                          <a:pt x="248" y="41"/>
                        </a:lnTo>
                        <a:lnTo>
                          <a:pt x="259" y="41"/>
                        </a:lnTo>
                        <a:lnTo>
                          <a:pt x="270" y="40"/>
                        </a:lnTo>
                        <a:lnTo>
                          <a:pt x="270" y="0"/>
                        </a:lnTo>
                        <a:lnTo>
                          <a:pt x="257" y="0"/>
                        </a:lnTo>
                        <a:lnTo>
                          <a:pt x="243" y="1"/>
                        </a:lnTo>
                        <a:lnTo>
                          <a:pt x="231" y="2"/>
                        </a:lnTo>
                        <a:lnTo>
                          <a:pt x="218" y="4"/>
                        </a:lnTo>
                        <a:lnTo>
                          <a:pt x="205" y="7"/>
                        </a:lnTo>
                        <a:lnTo>
                          <a:pt x="194" y="10"/>
                        </a:lnTo>
                        <a:lnTo>
                          <a:pt x="181" y="14"/>
                        </a:lnTo>
                        <a:lnTo>
                          <a:pt x="169" y="19"/>
                        </a:lnTo>
                        <a:lnTo>
                          <a:pt x="146" y="28"/>
                        </a:lnTo>
                        <a:lnTo>
                          <a:pt x="125" y="40"/>
                        </a:lnTo>
                        <a:lnTo>
                          <a:pt x="105" y="54"/>
                        </a:lnTo>
                        <a:lnTo>
                          <a:pt x="86" y="69"/>
                        </a:lnTo>
                        <a:lnTo>
                          <a:pt x="69" y="86"/>
                        </a:lnTo>
                        <a:lnTo>
                          <a:pt x="54" y="105"/>
                        </a:lnTo>
                        <a:lnTo>
                          <a:pt x="39" y="124"/>
                        </a:lnTo>
                        <a:lnTo>
                          <a:pt x="27" y="145"/>
                        </a:lnTo>
                        <a:lnTo>
                          <a:pt x="22" y="157"/>
                        </a:lnTo>
                        <a:lnTo>
                          <a:pt x="17" y="167"/>
                        </a:lnTo>
                        <a:lnTo>
                          <a:pt x="13" y="179"/>
                        </a:lnTo>
                        <a:lnTo>
                          <a:pt x="9" y="191"/>
                        </a:lnTo>
                        <a:lnTo>
                          <a:pt x="6" y="202"/>
                        </a:lnTo>
                        <a:lnTo>
                          <a:pt x="3" y="215"/>
                        </a:lnTo>
                        <a:lnTo>
                          <a:pt x="1" y="227"/>
                        </a:lnTo>
                        <a:lnTo>
                          <a:pt x="0" y="239"/>
                        </a:lnTo>
                        <a:lnTo>
                          <a:pt x="22" y="221"/>
                        </a:lnTo>
                        <a:lnTo>
                          <a:pt x="22" y="261"/>
                        </a:lnTo>
                        <a:lnTo>
                          <a:pt x="43" y="261"/>
                        </a:lnTo>
                        <a:lnTo>
                          <a:pt x="45" y="243"/>
                        </a:lnTo>
                        <a:lnTo>
                          <a:pt x="22" y="26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9" name="Freeform 787"/>
                  <p:cNvSpPr>
                    <a:spLocks noChangeAspect="1"/>
                  </p:cNvSpPr>
                  <p:nvPr/>
                </p:nvSpPr>
                <p:spPr bwMode="auto">
                  <a:xfrm>
                    <a:off x="2669" y="1983"/>
                    <a:ext cx="29" cy="14"/>
                  </a:xfrm>
                  <a:custGeom>
                    <a:avLst/>
                    <a:gdLst>
                      <a:gd name="T0" fmla="*/ 0 w 84"/>
                      <a:gd name="T1" fmla="*/ 8 h 40"/>
                      <a:gd name="T2" fmla="*/ 8 w 84"/>
                      <a:gd name="T3" fmla="*/ 14 h 40"/>
                      <a:gd name="T4" fmla="*/ 29 w 84"/>
                      <a:gd name="T5" fmla="*/ 14 h 40"/>
                      <a:gd name="T6" fmla="*/ 29 w 84"/>
                      <a:gd name="T7" fmla="*/ 0 h 40"/>
                      <a:gd name="T8" fmla="*/ 8 w 84"/>
                      <a:gd name="T9" fmla="*/ 0 h 40"/>
                      <a:gd name="T10" fmla="*/ 0 w 84"/>
                      <a:gd name="T11" fmla="*/ 8 h 40"/>
                      <a:gd name="T12" fmla="*/ 0 w 84"/>
                      <a:gd name="T13" fmla="*/ 8 h 40"/>
                      <a:gd name="T14" fmla="*/ 1 w 84"/>
                      <a:gd name="T15" fmla="*/ 14 h 40"/>
                      <a:gd name="T16" fmla="*/ 8 w 84"/>
                      <a:gd name="T17" fmla="*/ 14 h 40"/>
                      <a:gd name="T18" fmla="*/ 0 w 84"/>
                      <a:gd name="T19" fmla="*/ 8 h 40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84" h="40">
                        <a:moveTo>
                          <a:pt x="0" y="22"/>
                        </a:moveTo>
                        <a:lnTo>
                          <a:pt x="22" y="40"/>
                        </a:lnTo>
                        <a:lnTo>
                          <a:pt x="84" y="40"/>
                        </a:lnTo>
                        <a:lnTo>
                          <a:pt x="84" y="0"/>
                        </a:lnTo>
                        <a:lnTo>
                          <a:pt x="22" y="0"/>
                        </a:lnTo>
                        <a:lnTo>
                          <a:pt x="0" y="22"/>
                        </a:lnTo>
                        <a:lnTo>
                          <a:pt x="2" y="40"/>
                        </a:lnTo>
                        <a:lnTo>
                          <a:pt x="22" y="40"/>
                        </a:lnTo>
                        <a:lnTo>
                          <a:pt x="0" y="2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0" name="Freeform 788"/>
                  <p:cNvSpPr>
                    <a:spLocks noChangeAspect="1"/>
                  </p:cNvSpPr>
                  <p:nvPr/>
                </p:nvSpPr>
                <p:spPr bwMode="auto">
                  <a:xfrm>
                    <a:off x="2604" y="1919"/>
                    <a:ext cx="79" cy="72"/>
                  </a:xfrm>
                  <a:custGeom>
                    <a:avLst/>
                    <a:gdLst>
                      <a:gd name="T0" fmla="*/ 0 w 270"/>
                      <a:gd name="T1" fmla="*/ 12 h 243"/>
                      <a:gd name="T2" fmla="*/ 0 w 270"/>
                      <a:gd name="T3" fmla="*/ 12 h 243"/>
                      <a:gd name="T4" fmla="*/ 3 w 270"/>
                      <a:gd name="T5" fmla="*/ 12 h 243"/>
                      <a:gd name="T6" fmla="*/ 6 w 270"/>
                      <a:gd name="T7" fmla="*/ 12 h 243"/>
                      <a:gd name="T8" fmla="*/ 9 w 270"/>
                      <a:gd name="T9" fmla="*/ 12 h 243"/>
                      <a:gd name="T10" fmla="*/ 12 w 270"/>
                      <a:gd name="T11" fmla="*/ 13 h 243"/>
                      <a:gd name="T12" fmla="*/ 18 w 270"/>
                      <a:gd name="T13" fmla="*/ 15 h 243"/>
                      <a:gd name="T14" fmla="*/ 23 w 270"/>
                      <a:gd name="T15" fmla="*/ 17 h 243"/>
                      <a:gd name="T16" fmla="*/ 29 w 270"/>
                      <a:gd name="T17" fmla="*/ 19 h 243"/>
                      <a:gd name="T18" fmla="*/ 34 w 270"/>
                      <a:gd name="T19" fmla="*/ 22 h 243"/>
                      <a:gd name="T20" fmla="*/ 39 w 270"/>
                      <a:gd name="T21" fmla="*/ 25 h 243"/>
                      <a:gd name="T22" fmla="*/ 44 w 270"/>
                      <a:gd name="T23" fmla="*/ 29 h 243"/>
                      <a:gd name="T24" fmla="*/ 48 w 270"/>
                      <a:gd name="T25" fmla="*/ 33 h 243"/>
                      <a:gd name="T26" fmla="*/ 52 w 270"/>
                      <a:gd name="T27" fmla="*/ 38 h 243"/>
                      <a:gd name="T28" fmla="*/ 55 w 270"/>
                      <a:gd name="T29" fmla="*/ 43 h 243"/>
                      <a:gd name="T30" fmla="*/ 58 w 270"/>
                      <a:gd name="T31" fmla="*/ 48 h 243"/>
                      <a:gd name="T32" fmla="*/ 61 w 270"/>
                      <a:gd name="T33" fmla="*/ 54 h 243"/>
                      <a:gd name="T34" fmla="*/ 63 w 270"/>
                      <a:gd name="T35" fmla="*/ 60 h 243"/>
                      <a:gd name="T36" fmla="*/ 64 w 270"/>
                      <a:gd name="T37" fmla="*/ 63 h 243"/>
                      <a:gd name="T38" fmla="*/ 65 w 270"/>
                      <a:gd name="T39" fmla="*/ 66 h 243"/>
                      <a:gd name="T40" fmla="*/ 65 w 270"/>
                      <a:gd name="T41" fmla="*/ 69 h 243"/>
                      <a:gd name="T42" fmla="*/ 66 w 270"/>
                      <a:gd name="T43" fmla="*/ 72 h 243"/>
                      <a:gd name="T44" fmla="*/ 79 w 270"/>
                      <a:gd name="T45" fmla="*/ 71 h 243"/>
                      <a:gd name="T46" fmla="*/ 78 w 270"/>
                      <a:gd name="T47" fmla="*/ 67 h 243"/>
                      <a:gd name="T48" fmla="*/ 78 w 270"/>
                      <a:gd name="T49" fmla="*/ 64 h 243"/>
                      <a:gd name="T50" fmla="*/ 77 w 270"/>
                      <a:gd name="T51" fmla="*/ 60 h 243"/>
                      <a:gd name="T52" fmla="*/ 76 w 270"/>
                      <a:gd name="T53" fmla="*/ 56 h 243"/>
                      <a:gd name="T54" fmla="*/ 74 w 270"/>
                      <a:gd name="T55" fmla="*/ 49 h 243"/>
                      <a:gd name="T56" fmla="*/ 71 w 270"/>
                      <a:gd name="T57" fmla="*/ 43 h 243"/>
                      <a:gd name="T58" fmla="*/ 67 w 270"/>
                      <a:gd name="T59" fmla="*/ 37 h 243"/>
                      <a:gd name="T60" fmla="*/ 63 w 270"/>
                      <a:gd name="T61" fmla="*/ 31 h 243"/>
                      <a:gd name="T62" fmla="*/ 58 w 270"/>
                      <a:gd name="T63" fmla="*/ 25 h 243"/>
                      <a:gd name="T64" fmla="*/ 53 w 270"/>
                      <a:gd name="T65" fmla="*/ 20 h 243"/>
                      <a:gd name="T66" fmla="*/ 48 w 270"/>
                      <a:gd name="T67" fmla="*/ 16 h 243"/>
                      <a:gd name="T68" fmla="*/ 42 w 270"/>
                      <a:gd name="T69" fmla="*/ 12 h 243"/>
                      <a:gd name="T70" fmla="*/ 36 w 270"/>
                      <a:gd name="T71" fmla="*/ 8 h 243"/>
                      <a:gd name="T72" fmla="*/ 29 w 270"/>
                      <a:gd name="T73" fmla="*/ 5 h 243"/>
                      <a:gd name="T74" fmla="*/ 22 w 270"/>
                      <a:gd name="T75" fmla="*/ 3 h 243"/>
                      <a:gd name="T76" fmla="*/ 15 w 270"/>
                      <a:gd name="T77" fmla="*/ 1 h 243"/>
                      <a:gd name="T78" fmla="*/ 11 w 270"/>
                      <a:gd name="T79" fmla="*/ 1 h 243"/>
                      <a:gd name="T80" fmla="*/ 8 w 270"/>
                      <a:gd name="T81" fmla="*/ 0 h 243"/>
                      <a:gd name="T82" fmla="*/ 4 w 270"/>
                      <a:gd name="T83" fmla="*/ 0 h 243"/>
                      <a:gd name="T84" fmla="*/ 0 w 270"/>
                      <a:gd name="T85" fmla="*/ 0 h 243"/>
                      <a:gd name="T86" fmla="*/ 0 w 270"/>
                      <a:gd name="T87" fmla="*/ 0 h 243"/>
                      <a:gd name="T88" fmla="*/ 0 w 270"/>
                      <a:gd name="T89" fmla="*/ 12 h 243"/>
                      <a:gd name="T90" fmla="*/ 0 w 270"/>
                      <a:gd name="T91" fmla="*/ 12 h 243"/>
                      <a:gd name="T92" fmla="*/ 0 w 270"/>
                      <a:gd name="T93" fmla="*/ 12 h 243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</a:gdLst>
                    <a:ahLst/>
                    <a:cxnLst>
                      <a:cxn ang="T94">
                        <a:pos x="T0" y="T1"/>
                      </a:cxn>
                      <a:cxn ang="T95">
                        <a:pos x="T2" y="T3"/>
                      </a:cxn>
                      <a:cxn ang="T96">
                        <a:pos x="T4" y="T5"/>
                      </a:cxn>
                      <a:cxn ang="T97">
                        <a:pos x="T6" y="T7"/>
                      </a:cxn>
                      <a:cxn ang="T98">
                        <a:pos x="T8" y="T9"/>
                      </a:cxn>
                      <a:cxn ang="T99">
                        <a:pos x="T10" y="T11"/>
                      </a:cxn>
                      <a:cxn ang="T100">
                        <a:pos x="T12" y="T13"/>
                      </a:cxn>
                      <a:cxn ang="T101">
                        <a:pos x="T14" y="T15"/>
                      </a:cxn>
                      <a:cxn ang="T102">
                        <a:pos x="T16" y="T17"/>
                      </a:cxn>
                      <a:cxn ang="T103">
                        <a:pos x="T18" y="T19"/>
                      </a:cxn>
                      <a:cxn ang="T104">
                        <a:pos x="T20" y="T21"/>
                      </a:cxn>
                      <a:cxn ang="T105">
                        <a:pos x="T22" y="T23"/>
                      </a:cxn>
                      <a:cxn ang="T106">
                        <a:pos x="T24" y="T25"/>
                      </a:cxn>
                      <a:cxn ang="T107">
                        <a:pos x="T26" y="T27"/>
                      </a:cxn>
                      <a:cxn ang="T108">
                        <a:pos x="T28" y="T29"/>
                      </a:cxn>
                      <a:cxn ang="T109">
                        <a:pos x="T30" y="T31"/>
                      </a:cxn>
                      <a:cxn ang="T110">
                        <a:pos x="T32" y="T33"/>
                      </a:cxn>
                      <a:cxn ang="T111">
                        <a:pos x="T34" y="T35"/>
                      </a:cxn>
                      <a:cxn ang="T112">
                        <a:pos x="T36" y="T37"/>
                      </a:cxn>
                      <a:cxn ang="T113">
                        <a:pos x="T38" y="T39"/>
                      </a:cxn>
                      <a:cxn ang="T114">
                        <a:pos x="T40" y="T41"/>
                      </a:cxn>
                      <a:cxn ang="T115">
                        <a:pos x="T42" y="T43"/>
                      </a:cxn>
                      <a:cxn ang="T116">
                        <a:pos x="T44" y="T45"/>
                      </a:cxn>
                      <a:cxn ang="T117">
                        <a:pos x="T46" y="T47"/>
                      </a:cxn>
                      <a:cxn ang="T118">
                        <a:pos x="T48" y="T49"/>
                      </a:cxn>
                      <a:cxn ang="T119">
                        <a:pos x="T50" y="T51"/>
                      </a:cxn>
                      <a:cxn ang="T120">
                        <a:pos x="T52" y="T53"/>
                      </a:cxn>
                      <a:cxn ang="T121">
                        <a:pos x="T54" y="T55"/>
                      </a:cxn>
                      <a:cxn ang="T122">
                        <a:pos x="T56" y="T57"/>
                      </a:cxn>
                      <a:cxn ang="T123">
                        <a:pos x="T58" y="T59"/>
                      </a:cxn>
                      <a:cxn ang="T124">
                        <a:pos x="T60" y="T61"/>
                      </a:cxn>
                      <a:cxn ang="T125">
                        <a:pos x="T62" y="T63"/>
                      </a:cxn>
                      <a:cxn ang="T126">
                        <a:pos x="T64" y="T65"/>
                      </a:cxn>
                      <a:cxn ang="T127">
                        <a:pos x="T66" y="T67"/>
                      </a:cxn>
                      <a:cxn ang="T128">
                        <a:pos x="T68" y="T69"/>
                      </a:cxn>
                      <a:cxn ang="T129">
                        <a:pos x="T70" y="T71"/>
                      </a:cxn>
                      <a:cxn ang="T130">
                        <a:pos x="T72" y="T73"/>
                      </a:cxn>
                      <a:cxn ang="T131">
                        <a:pos x="T74" y="T75"/>
                      </a:cxn>
                      <a:cxn ang="T132">
                        <a:pos x="T76" y="T77"/>
                      </a:cxn>
                      <a:cxn ang="T133">
                        <a:pos x="T78" y="T79"/>
                      </a:cxn>
                      <a:cxn ang="T134">
                        <a:pos x="T80" y="T81"/>
                      </a:cxn>
                      <a:cxn ang="T135">
                        <a:pos x="T82" y="T83"/>
                      </a:cxn>
                      <a:cxn ang="T136">
                        <a:pos x="T84" y="T85"/>
                      </a:cxn>
                      <a:cxn ang="T137">
                        <a:pos x="T86" y="T87"/>
                      </a:cxn>
                      <a:cxn ang="T138">
                        <a:pos x="T88" y="T89"/>
                      </a:cxn>
                      <a:cxn ang="T139">
                        <a:pos x="T90" y="T91"/>
                      </a:cxn>
                      <a:cxn ang="T140">
                        <a:pos x="T92" y="T93"/>
                      </a:cxn>
                    </a:cxnLst>
                    <a:rect l="0" t="0" r="r" b="b"/>
                    <a:pathLst>
                      <a:path w="270" h="243">
                        <a:moveTo>
                          <a:pt x="0" y="40"/>
                        </a:moveTo>
                        <a:lnTo>
                          <a:pt x="0" y="40"/>
                        </a:lnTo>
                        <a:lnTo>
                          <a:pt x="11" y="41"/>
                        </a:lnTo>
                        <a:lnTo>
                          <a:pt x="21" y="41"/>
                        </a:lnTo>
                        <a:lnTo>
                          <a:pt x="31" y="42"/>
                        </a:lnTo>
                        <a:lnTo>
                          <a:pt x="41" y="44"/>
                        </a:lnTo>
                        <a:lnTo>
                          <a:pt x="62" y="49"/>
                        </a:lnTo>
                        <a:lnTo>
                          <a:pt x="80" y="56"/>
                        </a:lnTo>
                        <a:lnTo>
                          <a:pt x="99" y="64"/>
                        </a:lnTo>
                        <a:lnTo>
                          <a:pt x="117" y="74"/>
                        </a:lnTo>
                        <a:lnTo>
                          <a:pt x="134" y="85"/>
                        </a:lnTo>
                        <a:lnTo>
                          <a:pt x="150" y="98"/>
                        </a:lnTo>
                        <a:lnTo>
                          <a:pt x="164" y="113"/>
                        </a:lnTo>
                        <a:lnTo>
                          <a:pt x="177" y="128"/>
                        </a:lnTo>
                        <a:lnTo>
                          <a:pt x="189" y="145"/>
                        </a:lnTo>
                        <a:lnTo>
                          <a:pt x="199" y="163"/>
                        </a:lnTo>
                        <a:lnTo>
                          <a:pt x="209" y="181"/>
                        </a:lnTo>
                        <a:lnTo>
                          <a:pt x="215" y="202"/>
                        </a:lnTo>
                        <a:lnTo>
                          <a:pt x="218" y="212"/>
                        </a:lnTo>
                        <a:lnTo>
                          <a:pt x="221" y="222"/>
                        </a:lnTo>
                        <a:lnTo>
                          <a:pt x="223" y="233"/>
                        </a:lnTo>
                        <a:lnTo>
                          <a:pt x="225" y="243"/>
                        </a:lnTo>
                        <a:lnTo>
                          <a:pt x="270" y="239"/>
                        </a:lnTo>
                        <a:lnTo>
                          <a:pt x="268" y="226"/>
                        </a:lnTo>
                        <a:lnTo>
                          <a:pt x="266" y="215"/>
                        </a:lnTo>
                        <a:lnTo>
                          <a:pt x="264" y="202"/>
                        </a:lnTo>
                        <a:lnTo>
                          <a:pt x="260" y="189"/>
                        </a:lnTo>
                        <a:lnTo>
                          <a:pt x="252" y="167"/>
                        </a:lnTo>
                        <a:lnTo>
                          <a:pt x="242" y="145"/>
                        </a:lnTo>
                        <a:lnTo>
                          <a:pt x="229" y="124"/>
                        </a:lnTo>
                        <a:lnTo>
                          <a:pt x="215" y="105"/>
                        </a:lnTo>
                        <a:lnTo>
                          <a:pt x="199" y="86"/>
                        </a:lnTo>
                        <a:lnTo>
                          <a:pt x="182" y="69"/>
                        </a:lnTo>
                        <a:lnTo>
                          <a:pt x="164" y="54"/>
                        </a:lnTo>
                        <a:lnTo>
                          <a:pt x="144" y="40"/>
                        </a:lnTo>
                        <a:lnTo>
                          <a:pt x="122" y="28"/>
                        </a:lnTo>
                        <a:lnTo>
                          <a:pt x="99" y="18"/>
                        </a:lnTo>
                        <a:lnTo>
                          <a:pt x="75" y="10"/>
                        </a:lnTo>
                        <a:lnTo>
                          <a:pt x="52" y="4"/>
                        </a:lnTo>
                        <a:lnTo>
                          <a:pt x="38" y="2"/>
                        </a:lnTo>
                        <a:lnTo>
                          <a:pt x="26" y="1"/>
                        </a:lnTo>
                        <a:lnTo>
                          <a:pt x="13" y="0"/>
                        </a:lnTo>
                        <a:lnTo>
                          <a:pt x="0" y="0"/>
                        </a:lnTo>
                        <a:lnTo>
                          <a:pt x="0" y="4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1" name="Freeform 789"/>
                  <p:cNvSpPr>
                    <a:spLocks noChangeAspect="1"/>
                  </p:cNvSpPr>
                  <p:nvPr/>
                </p:nvSpPr>
                <p:spPr bwMode="auto">
                  <a:xfrm>
                    <a:off x="2519" y="1919"/>
                    <a:ext cx="86" cy="79"/>
                  </a:xfrm>
                  <a:custGeom>
                    <a:avLst/>
                    <a:gdLst>
                      <a:gd name="T0" fmla="*/ 7 w 270"/>
                      <a:gd name="T1" fmla="*/ 79 h 263"/>
                      <a:gd name="T2" fmla="*/ 15 w 270"/>
                      <a:gd name="T3" fmla="*/ 74 h 263"/>
                      <a:gd name="T4" fmla="*/ 15 w 270"/>
                      <a:gd name="T5" fmla="*/ 70 h 263"/>
                      <a:gd name="T6" fmla="*/ 16 w 270"/>
                      <a:gd name="T7" fmla="*/ 67 h 263"/>
                      <a:gd name="T8" fmla="*/ 16 w 270"/>
                      <a:gd name="T9" fmla="*/ 64 h 263"/>
                      <a:gd name="T10" fmla="*/ 18 w 270"/>
                      <a:gd name="T11" fmla="*/ 61 h 263"/>
                      <a:gd name="T12" fmla="*/ 20 w 270"/>
                      <a:gd name="T13" fmla="*/ 55 h 263"/>
                      <a:gd name="T14" fmla="*/ 22 w 270"/>
                      <a:gd name="T15" fmla="*/ 49 h 263"/>
                      <a:gd name="T16" fmla="*/ 26 w 270"/>
                      <a:gd name="T17" fmla="*/ 44 h 263"/>
                      <a:gd name="T18" fmla="*/ 29 w 270"/>
                      <a:gd name="T19" fmla="*/ 39 h 263"/>
                      <a:gd name="T20" fmla="*/ 34 w 270"/>
                      <a:gd name="T21" fmla="*/ 34 h 263"/>
                      <a:gd name="T22" fmla="*/ 39 w 270"/>
                      <a:gd name="T23" fmla="*/ 30 h 263"/>
                      <a:gd name="T24" fmla="*/ 44 w 270"/>
                      <a:gd name="T25" fmla="*/ 26 h 263"/>
                      <a:gd name="T26" fmla="*/ 49 w 270"/>
                      <a:gd name="T27" fmla="*/ 23 h 263"/>
                      <a:gd name="T28" fmla="*/ 54 w 270"/>
                      <a:gd name="T29" fmla="*/ 19 h 263"/>
                      <a:gd name="T30" fmla="*/ 61 w 270"/>
                      <a:gd name="T31" fmla="*/ 17 h 263"/>
                      <a:gd name="T32" fmla="*/ 63 w 270"/>
                      <a:gd name="T33" fmla="*/ 16 h 263"/>
                      <a:gd name="T34" fmla="*/ 67 w 270"/>
                      <a:gd name="T35" fmla="*/ 15 h 263"/>
                      <a:gd name="T36" fmla="*/ 70 w 270"/>
                      <a:gd name="T37" fmla="*/ 14 h 263"/>
                      <a:gd name="T38" fmla="*/ 73 w 270"/>
                      <a:gd name="T39" fmla="*/ 13 h 263"/>
                      <a:gd name="T40" fmla="*/ 76 w 270"/>
                      <a:gd name="T41" fmla="*/ 13 h 263"/>
                      <a:gd name="T42" fmla="*/ 79 w 270"/>
                      <a:gd name="T43" fmla="*/ 12 h 263"/>
                      <a:gd name="T44" fmla="*/ 83 w 270"/>
                      <a:gd name="T45" fmla="*/ 12 h 263"/>
                      <a:gd name="T46" fmla="*/ 86 w 270"/>
                      <a:gd name="T47" fmla="*/ 12 h 263"/>
                      <a:gd name="T48" fmla="*/ 86 w 270"/>
                      <a:gd name="T49" fmla="*/ 0 h 263"/>
                      <a:gd name="T50" fmla="*/ 82 w 270"/>
                      <a:gd name="T51" fmla="*/ 0 h 263"/>
                      <a:gd name="T52" fmla="*/ 78 w 270"/>
                      <a:gd name="T53" fmla="*/ 0 h 263"/>
                      <a:gd name="T54" fmla="*/ 74 w 270"/>
                      <a:gd name="T55" fmla="*/ 1 h 263"/>
                      <a:gd name="T56" fmla="*/ 70 w 270"/>
                      <a:gd name="T57" fmla="*/ 1 h 263"/>
                      <a:gd name="T58" fmla="*/ 66 w 270"/>
                      <a:gd name="T59" fmla="*/ 2 h 263"/>
                      <a:gd name="T60" fmla="*/ 62 w 270"/>
                      <a:gd name="T61" fmla="*/ 3 h 263"/>
                      <a:gd name="T62" fmla="*/ 58 w 270"/>
                      <a:gd name="T63" fmla="*/ 5 h 263"/>
                      <a:gd name="T64" fmla="*/ 54 w 270"/>
                      <a:gd name="T65" fmla="*/ 6 h 263"/>
                      <a:gd name="T66" fmla="*/ 47 w 270"/>
                      <a:gd name="T67" fmla="*/ 8 h 263"/>
                      <a:gd name="T68" fmla="*/ 40 w 270"/>
                      <a:gd name="T69" fmla="*/ 12 h 263"/>
                      <a:gd name="T70" fmla="*/ 34 w 270"/>
                      <a:gd name="T71" fmla="*/ 17 h 263"/>
                      <a:gd name="T72" fmla="*/ 28 w 270"/>
                      <a:gd name="T73" fmla="*/ 21 h 263"/>
                      <a:gd name="T74" fmla="*/ 22 w 270"/>
                      <a:gd name="T75" fmla="*/ 26 h 263"/>
                      <a:gd name="T76" fmla="*/ 18 w 270"/>
                      <a:gd name="T77" fmla="*/ 32 h 263"/>
                      <a:gd name="T78" fmla="*/ 13 w 270"/>
                      <a:gd name="T79" fmla="*/ 38 h 263"/>
                      <a:gd name="T80" fmla="*/ 9 w 270"/>
                      <a:gd name="T81" fmla="*/ 44 h 263"/>
                      <a:gd name="T82" fmla="*/ 6 w 270"/>
                      <a:gd name="T83" fmla="*/ 51 h 263"/>
                      <a:gd name="T84" fmla="*/ 3 w 270"/>
                      <a:gd name="T85" fmla="*/ 58 h 263"/>
                      <a:gd name="T86" fmla="*/ 2 w 270"/>
                      <a:gd name="T87" fmla="*/ 61 h 263"/>
                      <a:gd name="T88" fmla="*/ 1 w 270"/>
                      <a:gd name="T89" fmla="*/ 65 h 263"/>
                      <a:gd name="T90" fmla="*/ 1 w 270"/>
                      <a:gd name="T91" fmla="*/ 68 h 263"/>
                      <a:gd name="T92" fmla="*/ 0 w 270"/>
                      <a:gd name="T93" fmla="*/ 72 h 263"/>
                      <a:gd name="T94" fmla="*/ 7 w 270"/>
                      <a:gd name="T95" fmla="*/ 67 h 263"/>
                      <a:gd name="T96" fmla="*/ 7 w 270"/>
                      <a:gd name="T97" fmla="*/ 79 h 263"/>
                      <a:gd name="T98" fmla="*/ 14 w 270"/>
                      <a:gd name="T99" fmla="*/ 79 h 263"/>
                      <a:gd name="T100" fmla="*/ 15 w 270"/>
                      <a:gd name="T101" fmla="*/ 74 h 263"/>
                      <a:gd name="T102" fmla="*/ 7 w 270"/>
                      <a:gd name="T103" fmla="*/ 79 h 263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</a:gdLst>
                    <a:ahLst/>
                    <a:cxnLst>
                      <a:cxn ang="T104">
                        <a:pos x="T0" y="T1"/>
                      </a:cxn>
                      <a:cxn ang="T105">
                        <a:pos x="T2" y="T3"/>
                      </a:cxn>
                      <a:cxn ang="T106">
                        <a:pos x="T4" y="T5"/>
                      </a:cxn>
                      <a:cxn ang="T107">
                        <a:pos x="T6" y="T7"/>
                      </a:cxn>
                      <a:cxn ang="T108">
                        <a:pos x="T8" y="T9"/>
                      </a:cxn>
                      <a:cxn ang="T109">
                        <a:pos x="T10" y="T11"/>
                      </a:cxn>
                      <a:cxn ang="T110">
                        <a:pos x="T12" y="T13"/>
                      </a:cxn>
                      <a:cxn ang="T111">
                        <a:pos x="T14" y="T15"/>
                      </a:cxn>
                      <a:cxn ang="T112">
                        <a:pos x="T16" y="T17"/>
                      </a:cxn>
                      <a:cxn ang="T113">
                        <a:pos x="T18" y="T19"/>
                      </a:cxn>
                      <a:cxn ang="T114">
                        <a:pos x="T20" y="T21"/>
                      </a:cxn>
                      <a:cxn ang="T115">
                        <a:pos x="T22" y="T23"/>
                      </a:cxn>
                      <a:cxn ang="T116">
                        <a:pos x="T24" y="T25"/>
                      </a:cxn>
                      <a:cxn ang="T117">
                        <a:pos x="T26" y="T27"/>
                      </a:cxn>
                      <a:cxn ang="T118">
                        <a:pos x="T28" y="T29"/>
                      </a:cxn>
                      <a:cxn ang="T119">
                        <a:pos x="T30" y="T31"/>
                      </a:cxn>
                      <a:cxn ang="T120">
                        <a:pos x="T32" y="T33"/>
                      </a:cxn>
                      <a:cxn ang="T121">
                        <a:pos x="T34" y="T35"/>
                      </a:cxn>
                      <a:cxn ang="T122">
                        <a:pos x="T36" y="T37"/>
                      </a:cxn>
                      <a:cxn ang="T123">
                        <a:pos x="T38" y="T39"/>
                      </a:cxn>
                      <a:cxn ang="T124">
                        <a:pos x="T40" y="T41"/>
                      </a:cxn>
                      <a:cxn ang="T125">
                        <a:pos x="T42" y="T43"/>
                      </a:cxn>
                      <a:cxn ang="T126">
                        <a:pos x="T44" y="T45"/>
                      </a:cxn>
                      <a:cxn ang="T127">
                        <a:pos x="T46" y="T47"/>
                      </a:cxn>
                      <a:cxn ang="T128">
                        <a:pos x="T48" y="T49"/>
                      </a:cxn>
                      <a:cxn ang="T129">
                        <a:pos x="T50" y="T51"/>
                      </a:cxn>
                      <a:cxn ang="T130">
                        <a:pos x="T52" y="T53"/>
                      </a:cxn>
                      <a:cxn ang="T131">
                        <a:pos x="T54" y="T55"/>
                      </a:cxn>
                      <a:cxn ang="T132">
                        <a:pos x="T56" y="T57"/>
                      </a:cxn>
                      <a:cxn ang="T133">
                        <a:pos x="T58" y="T59"/>
                      </a:cxn>
                      <a:cxn ang="T134">
                        <a:pos x="T60" y="T61"/>
                      </a:cxn>
                      <a:cxn ang="T135">
                        <a:pos x="T62" y="T63"/>
                      </a:cxn>
                      <a:cxn ang="T136">
                        <a:pos x="T64" y="T65"/>
                      </a:cxn>
                      <a:cxn ang="T137">
                        <a:pos x="T66" y="T67"/>
                      </a:cxn>
                      <a:cxn ang="T138">
                        <a:pos x="T68" y="T69"/>
                      </a:cxn>
                      <a:cxn ang="T139">
                        <a:pos x="T70" y="T71"/>
                      </a:cxn>
                      <a:cxn ang="T140">
                        <a:pos x="T72" y="T73"/>
                      </a:cxn>
                      <a:cxn ang="T141">
                        <a:pos x="T74" y="T75"/>
                      </a:cxn>
                      <a:cxn ang="T142">
                        <a:pos x="T76" y="T77"/>
                      </a:cxn>
                      <a:cxn ang="T143">
                        <a:pos x="T78" y="T79"/>
                      </a:cxn>
                      <a:cxn ang="T144">
                        <a:pos x="T80" y="T81"/>
                      </a:cxn>
                      <a:cxn ang="T145">
                        <a:pos x="T82" y="T83"/>
                      </a:cxn>
                      <a:cxn ang="T146">
                        <a:pos x="T84" y="T85"/>
                      </a:cxn>
                      <a:cxn ang="T147">
                        <a:pos x="T86" y="T87"/>
                      </a:cxn>
                      <a:cxn ang="T148">
                        <a:pos x="T88" y="T89"/>
                      </a:cxn>
                      <a:cxn ang="T149">
                        <a:pos x="T90" y="T91"/>
                      </a:cxn>
                      <a:cxn ang="T150">
                        <a:pos x="T92" y="T93"/>
                      </a:cxn>
                      <a:cxn ang="T151">
                        <a:pos x="T94" y="T95"/>
                      </a:cxn>
                      <a:cxn ang="T152">
                        <a:pos x="T96" y="T97"/>
                      </a:cxn>
                      <a:cxn ang="T153">
                        <a:pos x="T98" y="T99"/>
                      </a:cxn>
                      <a:cxn ang="T154">
                        <a:pos x="T100" y="T101"/>
                      </a:cxn>
                      <a:cxn ang="T155">
                        <a:pos x="T102" y="T103"/>
                      </a:cxn>
                    </a:cxnLst>
                    <a:rect l="0" t="0" r="r" b="b"/>
                    <a:pathLst>
                      <a:path w="270" h="263">
                        <a:moveTo>
                          <a:pt x="23" y="263"/>
                        </a:moveTo>
                        <a:lnTo>
                          <a:pt x="46" y="245"/>
                        </a:lnTo>
                        <a:lnTo>
                          <a:pt x="47" y="234"/>
                        </a:lnTo>
                        <a:lnTo>
                          <a:pt x="49" y="223"/>
                        </a:lnTo>
                        <a:lnTo>
                          <a:pt x="51" y="213"/>
                        </a:lnTo>
                        <a:lnTo>
                          <a:pt x="55" y="203"/>
                        </a:lnTo>
                        <a:lnTo>
                          <a:pt x="62" y="183"/>
                        </a:lnTo>
                        <a:lnTo>
                          <a:pt x="70" y="164"/>
                        </a:lnTo>
                        <a:lnTo>
                          <a:pt x="81" y="146"/>
                        </a:lnTo>
                        <a:lnTo>
                          <a:pt x="92" y="129"/>
                        </a:lnTo>
                        <a:lnTo>
                          <a:pt x="106" y="114"/>
                        </a:lnTo>
                        <a:lnTo>
                          <a:pt x="121" y="99"/>
                        </a:lnTo>
                        <a:lnTo>
                          <a:pt x="137" y="86"/>
                        </a:lnTo>
                        <a:lnTo>
                          <a:pt x="154" y="75"/>
                        </a:lnTo>
                        <a:lnTo>
                          <a:pt x="171" y="64"/>
                        </a:lnTo>
                        <a:lnTo>
                          <a:pt x="190" y="56"/>
                        </a:lnTo>
                        <a:lnTo>
                          <a:pt x="199" y="53"/>
                        </a:lnTo>
                        <a:lnTo>
                          <a:pt x="209" y="49"/>
                        </a:lnTo>
                        <a:lnTo>
                          <a:pt x="219" y="46"/>
                        </a:lnTo>
                        <a:lnTo>
                          <a:pt x="228" y="44"/>
                        </a:lnTo>
                        <a:lnTo>
                          <a:pt x="239" y="43"/>
                        </a:lnTo>
                        <a:lnTo>
                          <a:pt x="249" y="41"/>
                        </a:lnTo>
                        <a:lnTo>
                          <a:pt x="260" y="41"/>
                        </a:lnTo>
                        <a:lnTo>
                          <a:pt x="270" y="40"/>
                        </a:lnTo>
                        <a:lnTo>
                          <a:pt x="270" y="0"/>
                        </a:lnTo>
                        <a:lnTo>
                          <a:pt x="257" y="0"/>
                        </a:lnTo>
                        <a:lnTo>
                          <a:pt x="244" y="1"/>
                        </a:lnTo>
                        <a:lnTo>
                          <a:pt x="231" y="2"/>
                        </a:lnTo>
                        <a:lnTo>
                          <a:pt x="219" y="4"/>
                        </a:lnTo>
                        <a:lnTo>
                          <a:pt x="206" y="7"/>
                        </a:lnTo>
                        <a:lnTo>
                          <a:pt x="195" y="10"/>
                        </a:lnTo>
                        <a:lnTo>
                          <a:pt x="183" y="15"/>
                        </a:lnTo>
                        <a:lnTo>
                          <a:pt x="170" y="19"/>
                        </a:lnTo>
                        <a:lnTo>
                          <a:pt x="148" y="28"/>
                        </a:lnTo>
                        <a:lnTo>
                          <a:pt x="127" y="41"/>
                        </a:lnTo>
                        <a:lnTo>
                          <a:pt x="107" y="55"/>
                        </a:lnTo>
                        <a:lnTo>
                          <a:pt x="88" y="70"/>
                        </a:lnTo>
                        <a:lnTo>
                          <a:pt x="70" y="87"/>
                        </a:lnTo>
                        <a:lnTo>
                          <a:pt x="56" y="106"/>
                        </a:lnTo>
                        <a:lnTo>
                          <a:pt x="41" y="126"/>
                        </a:lnTo>
                        <a:lnTo>
                          <a:pt x="29" y="147"/>
                        </a:lnTo>
                        <a:lnTo>
                          <a:pt x="19" y="169"/>
                        </a:lnTo>
                        <a:lnTo>
                          <a:pt x="10" y="192"/>
                        </a:lnTo>
                        <a:lnTo>
                          <a:pt x="7" y="204"/>
                        </a:lnTo>
                        <a:lnTo>
                          <a:pt x="4" y="216"/>
                        </a:lnTo>
                        <a:lnTo>
                          <a:pt x="2" y="228"/>
                        </a:lnTo>
                        <a:lnTo>
                          <a:pt x="0" y="241"/>
                        </a:lnTo>
                        <a:lnTo>
                          <a:pt x="23" y="222"/>
                        </a:lnTo>
                        <a:lnTo>
                          <a:pt x="23" y="263"/>
                        </a:lnTo>
                        <a:lnTo>
                          <a:pt x="44" y="263"/>
                        </a:lnTo>
                        <a:lnTo>
                          <a:pt x="46" y="245"/>
                        </a:lnTo>
                        <a:lnTo>
                          <a:pt x="23" y="26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2" name="Rectangle 79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504" y="1983"/>
                    <a:ext cx="21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03" name="Rectangle 79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212" y="1911"/>
                    <a:ext cx="14" cy="2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04" name="Rectangle 79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469" y="1911"/>
                    <a:ext cx="14" cy="2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05" name="Rectangle 79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219" y="1589"/>
                    <a:ext cx="7" cy="315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06" name="Rectangle 79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476" y="1539"/>
                    <a:ext cx="7" cy="3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07" name="Rectangle 79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11" y="1911"/>
                    <a:ext cx="14" cy="2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08" name="Rectangle 79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047" y="1911"/>
                    <a:ext cx="21" cy="2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09" name="Rectangle 79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11" y="1589"/>
                    <a:ext cx="7" cy="315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10" name="Rectangle 79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054" y="1539"/>
                    <a:ext cx="7" cy="3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11" name="Freeform 799"/>
                  <p:cNvSpPr>
                    <a:spLocks noChangeAspect="1"/>
                  </p:cNvSpPr>
                  <p:nvPr/>
                </p:nvSpPr>
                <p:spPr bwMode="auto">
                  <a:xfrm>
                    <a:off x="3841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2" name="Rectangle 80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841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13" name="Freeform 801"/>
                  <p:cNvSpPr>
                    <a:spLocks noChangeAspect="1"/>
                  </p:cNvSpPr>
                  <p:nvPr/>
                </p:nvSpPr>
                <p:spPr bwMode="auto">
                  <a:xfrm>
                    <a:off x="3841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4" name="Freeform 802"/>
                  <p:cNvSpPr>
                    <a:spLocks noChangeAspect="1"/>
                  </p:cNvSpPr>
                  <p:nvPr/>
                </p:nvSpPr>
                <p:spPr bwMode="auto">
                  <a:xfrm>
                    <a:off x="3948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4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1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1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6" y="15"/>
                        </a:lnTo>
                        <a:lnTo>
                          <a:pt x="45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8" y="5"/>
                        </a:lnTo>
                        <a:lnTo>
                          <a:pt x="5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5" name="Rectangle 80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948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16" name="Freeform 804"/>
                  <p:cNvSpPr>
                    <a:spLocks noChangeAspect="1"/>
                  </p:cNvSpPr>
                  <p:nvPr/>
                </p:nvSpPr>
                <p:spPr bwMode="auto">
                  <a:xfrm>
                    <a:off x="3948" y="1596"/>
                    <a:ext cx="14" cy="0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0 h 20"/>
                      <a:gd name="T4" fmla="*/ 1 w 47"/>
                      <a:gd name="T5" fmla="*/ 0 h 20"/>
                      <a:gd name="T6" fmla="*/ 1 w 47"/>
                      <a:gd name="T7" fmla="*/ 1 h 20"/>
                      <a:gd name="T8" fmla="*/ 2 w 47"/>
                      <a:gd name="T9" fmla="*/ 1 h 20"/>
                      <a:gd name="T10" fmla="*/ 3 w 47"/>
                      <a:gd name="T11" fmla="*/ 1 h 20"/>
                      <a:gd name="T12" fmla="*/ 4 w 47"/>
                      <a:gd name="T13" fmla="*/ 1 h 20"/>
                      <a:gd name="T14" fmla="*/ 6 w 47"/>
                      <a:gd name="T15" fmla="*/ 1 h 20"/>
                      <a:gd name="T16" fmla="*/ 7 w 47"/>
                      <a:gd name="T17" fmla="*/ 1 h 20"/>
                      <a:gd name="T18" fmla="*/ 8 w 47"/>
                      <a:gd name="T19" fmla="*/ 1 h 20"/>
                      <a:gd name="T20" fmla="*/ 10 w 47"/>
                      <a:gd name="T21" fmla="*/ 1 h 20"/>
                      <a:gd name="T22" fmla="*/ 11 w 47"/>
                      <a:gd name="T23" fmla="*/ 1 h 20"/>
                      <a:gd name="T24" fmla="*/ 12 w 47"/>
                      <a:gd name="T25" fmla="*/ 1 h 20"/>
                      <a:gd name="T26" fmla="*/ 13 w 47"/>
                      <a:gd name="T27" fmla="*/ 1 h 20"/>
                      <a:gd name="T28" fmla="*/ 13 w 47"/>
                      <a:gd name="T29" fmla="*/ 0 h 20"/>
                      <a:gd name="T30" fmla="*/ 14 w 47"/>
                      <a:gd name="T31" fmla="*/ 0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5" y="12"/>
                        </a:lnTo>
                        <a:lnTo>
                          <a:pt x="8" y="15"/>
                        </a:lnTo>
                        <a:lnTo>
                          <a:pt x="11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5" y="8"/>
                        </a:lnTo>
                        <a:lnTo>
                          <a:pt x="46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7" name="Freeform 805"/>
                  <p:cNvSpPr>
                    <a:spLocks noChangeAspect="1"/>
                  </p:cNvSpPr>
                  <p:nvPr/>
                </p:nvSpPr>
                <p:spPr bwMode="auto">
                  <a:xfrm>
                    <a:off x="4048" y="1525"/>
                    <a:ext cx="21" cy="7"/>
                  </a:xfrm>
                  <a:custGeom>
                    <a:avLst/>
                    <a:gdLst>
                      <a:gd name="T0" fmla="*/ 21 w 47"/>
                      <a:gd name="T1" fmla="*/ 7 h 20"/>
                      <a:gd name="T2" fmla="*/ 21 w 47"/>
                      <a:gd name="T3" fmla="*/ 5 h 20"/>
                      <a:gd name="T4" fmla="*/ 20 w 47"/>
                      <a:gd name="T5" fmla="*/ 4 h 20"/>
                      <a:gd name="T6" fmla="*/ 19 w 47"/>
                      <a:gd name="T7" fmla="*/ 3 h 20"/>
                      <a:gd name="T8" fmla="*/ 17 w 47"/>
                      <a:gd name="T9" fmla="*/ 2 h 20"/>
                      <a:gd name="T10" fmla="*/ 16 w 47"/>
                      <a:gd name="T11" fmla="*/ 1 h 20"/>
                      <a:gd name="T12" fmla="*/ 14 w 47"/>
                      <a:gd name="T13" fmla="*/ 1 h 20"/>
                      <a:gd name="T14" fmla="*/ 13 w 47"/>
                      <a:gd name="T15" fmla="*/ 0 h 20"/>
                      <a:gd name="T16" fmla="*/ 10 w 47"/>
                      <a:gd name="T17" fmla="*/ 0 h 20"/>
                      <a:gd name="T18" fmla="*/ 8 w 47"/>
                      <a:gd name="T19" fmla="*/ 0 h 20"/>
                      <a:gd name="T20" fmla="*/ 7 w 47"/>
                      <a:gd name="T21" fmla="*/ 1 h 20"/>
                      <a:gd name="T22" fmla="*/ 5 w 47"/>
                      <a:gd name="T23" fmla="*/ 1 h 20"/>
                      <a:gd name="T24" fmla="*/ 4 w 47"/>
                      <a:gd name="T25" fmla="*/ 2 h 20"/>
                      <a:gd name="T26" fmla="*/ 2 w 47"/>
                      <a:gd name="T27" fmla="*/ 3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21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7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8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8" name="Rectangle 80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048" y="1532"/>
                    <a:ext cx="21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19" name="Freeform 807"/>
                  <p:cNvSpPr>
                    <a:spLocks noChangeAspect="1"/>
                  </p:cNvSpPr>
                  <p:nvPr/>
                </p:nvSpPr>
                <p:spPr bwMode="auto">
                  <a:xfrm>
                    <a:off x="4048" y="1596"/>
                    <a:ext cx="21" cy="0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0 h 20"/>
                      <a:gd name="T4" fmla="*/ 1 w 47"/>
                      <a:gd name="T5" fmla="*/ 0 h 20"/>
                      <a:gd name="T6" fmla="*/ 2 w 47"/>
                      <a:gd name="T7" fmla="*/ 1 h 20"/>
                      <a:gd name="T8" fmla="*/ 4 w 47"/>
                      <a:gd name="T9" fmla="*/ 1 h 20"/>
                      <a:gd name="T10" fmla="*/ 5 w 47"/>
                      <a:gd name="T11" fmla="*/ 1 h 20"/>
                      <a:gd name="T12" fmla="*/ 7 w 47"/>
                      <a:gd name="T13" fmla="*/ 1 h 20"/>
                      <a:gd name="T14" fmla="*/ 8 w 47"/>
                      <a:gd name="T15" fmla="*/ 1 h 20"/>
                      <a:gd name="T16" fmla="*/ 10 w 47"/>
                      <a:gd name="T17" fmla="*/ 1 h 20"/>
                      <a:gd name="T18" fmla="*/ 13 w 47"/>
                      <a:gd name="T19" fmla="*/ 1 h 20"/>
                      <a:gd name="T20" fmla="*/ 14 w 47"/>
                      <a:gd name="T21" fmla="*/ 1 h 20"/>
                      <a:gd name="T22" fmla="*/ 16 w 47"/>
                      <a:gd name="T23" fmla="*/ 1 h 20"/>
                      <a:gd name="T24" fmla="*/ 17 w 47"/>
                      <a:gd name="T25" fmla="*/ 1 h 20"/>
                      <a:gd name="T26" fmla="*/ 19 w 47"/>
                      <a:gd name="T27" fmla="*/ 1 h 20"/>
                      <a:gd name="T28" fmla="*/ 20 w 47"/>
                      <a:gd name="T29" fmla="*/ 0 h 20"/>
                      <a:gd name="T30" fmla="*/ 21 w 47"/>
                      <a:gd name="T31" fmla="*/ 0 h 20"/>
                      <a:gd name="T32" fmla="*/ 21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8" y="15"/>
                        </a:lnTo>
                        <a:lnTo>
                          <a:pt x="11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7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0" name="Freeform 808"/>
                  <p:cNvSpPr>
                    <a:spLocks noChangeAspect="1"/>
                  </p:cNvSpPr>
                  <p:nvPr/>
                </p:nvSpPr>
                <p:spPr bwMode="auto">
                  <a:xfrm>
                    <a:off x="4162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1" name="Rectangle 80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162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22" name="Freeform 810"/>
                  <p:cNvSpPr>
                    <a:spLocks noChangeAspect="1"/>
                  </p:cNvSpPr>
                  <p:nvPr/>
                </p:nvSpPr>
                <p:spPr bwMode="auto">
                  <a:xfrm>
                    <a:off x="4162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3" name="Freeform 811"/>
                  <p:cNvSpPr>
                    <a:spLocks noChangeAspect="1"/>
                  </p:cNvSpPr>
                  <p:nvPr/>
                </p:nvSpPr>
                <p:spPr bwMode="auto">
                  <a:xfrm>
                    <a:off x="4262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4 w 47"/>
                      <a:gd name="T3" fmla="*/ 5 h 20"/>
                      <a:gd name="T4" fmla="*/ 14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1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1 h 20"/>
                      <a:gd name="T22" fmla="*/ 4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7" y="15"/>
                        </a:lnTo>
                        <a:lnTo>
                          <a:pt x="46" y="11"/>
                        </a:lnTo>
                        <a:lnTo>
                          <a:pt x="42" y="8"/>
                        </a:lnTo>
                        <a:lnTo>
                          <a:pt x="40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2" y="3"/>
                        </a:lnTo>
                        <a:lnTo>
                          <a:pt x="8" y="5"/>
                        </a:lnTo>
                        <a:lnTo>
                          <a:pt x="5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4" name="Rectangle 81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262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25" name="Freeform 813"/>
                  <p:cNvSpPr>
                    <a:spLocks noChangeAspect="1"/>
                  </p:cNvSpPr>
                  <p:nvPr/>
                </p:nvSpPr>
                <p:spPr bwMode="auto">
                  <a:xfrm>
                    <a:off x="4262" y="1596"/>
                    <a:ext cx="14" cy="0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0 h 20"/>
                      <a:gd name="T4" fmla="*/ 1 w 47"/>
                      <a:gd name="T5" fmla="*/ 0 h 20"/>
                      <a:gd name="T6" fmla="*/ 1 w 47"/>
                      <a:gd name="T7" fmla="*/ 1 h 20"/>
                      <a:gd name="T8" fmla="*/ 2 w 47"/>
                      <a:gd name="T9" fmla="*/ 1 h 20"/>
                      <a:gd name="T10" fmla="*/ 4 w 47"/>
                      <a:gd name="T11" fmla="*/ 1 h 20"/>
                      <a:gd name="T12" fmla="*/ 4 w 47"/>
                      <a:gd name="T13" fmla="*/ 1 h 20"/>
                      <a:gd name="T14" fmla="*/ 6 w 47"/>
                      <a:gd name="T15" fmla="*/ 1 h 20"/>
                      <a:gd name="T16" fmla="*/ 7 w 47"/>
                      <a:gd name="T17" fmla="*/ 1 h 20"/>
                      <a:gd name="T18" fmla="*/ 8 w 47"/>
                      <a:gd name="T19" fmla="*/ 1 h 20"/>
                      <a:gd name="T20" fmla="*/ 10 w 47"/>
                      <a:gd name="T21" fmla="*/ 1 h 20"/>
                      <a:gd name="T22" fmla="*/ 11 w 47"/>
                      <a:gd name="T23" fmla="*/ 1 h 20"/>
                      <a:gd name="T24" fmla="*/ 12 w 47"/>
                      <a:gd name="T25" fmla="*/ 1 h 20"/>
                      <a:gd name="T26" fmla="*/ 13 w 47"/>
                      <a:gd name="T27" fmla="*/ 1 h 20"/>
                      <a:gd name="T28" fmla="*/ 14 w 47"/>
                      <a:gd name="T29" fmla="*/ 0 h 20"/>
                      <a:gd name="T30" fmla="*/ 14 w 47"/>
                      <a:gd name="T31" fmla="*/ 0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8"/>
                        </a:lnTo>
                        <a:lnTo>
                          <a:pt x="5" y="12"/>
                        </a:lnTo>
                        <a:lnTo>
                          <a:pt x="8" y="15"/>
                        </a:lnTo>
                        <a:lnTo>
                          <a:pt x="12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7"/>
                        </a:lnTo>
                        <a:lnTo>
                          <a:pt x="40" y="15"/>
                        </a:lnTo>
                        <a:lnTo>
                          <a:pt x="42" y="12"/>
                        </a:lnTo>
                        <a:lnTo>
                          <a:pt x="46" y="8"/>
                        </a:lnTo>
                        <a:lnTo>
                          <a:pt x="47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6" name="Freeform 814"/>
                  <p:cNvSpPr>
                    <a:spLocks noChangeAspect="1"/>
                  </p:cNvSpPr>
                  <p:nvPr/>
                </p:nvSpPr>
                <p:spPr bwMode="auto">
                  <a:xfrm>
                    <a:off x="4377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5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7" name="Rectangle 81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377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28" name="Freeform 816"/>
                  <p:cNvSpPr>
                    <a:spLocks noChangeAspect="1"/>
                  </p:cNvSpPr>
                  <p:nvPr/>
                </p:nvSpPr>
                <p:spPr bwMode="auto">
                  <a:xfrm>
                    <a:off x="4377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5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8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9" name="Freeform 817"/>
                  <p:cNvSpPr>
                    <a:spLocks noChangeAspect="1"/>
                  </p:cNvSpPr>
                  <p:nvPr/>
                </p:nvSpPr>
                <p:spPr bwMode="auto">
                  <a:xfrm>
                    <a:off x="4484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0" name="Rectangle 81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484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31" name="Freeform 819"/>
                  <p:cNvSpPr>
                    <a:spLocks noChangeAspect="1"/>
                  </p:cNvSpPr>
                  <p:nvPr/>
                </p:nvSpPr>
                <p:spPr bwMode="auto">
                  <a:xfrm>
                    <a:off x="4484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2" name="Freeform 820"/>
                  <p:cNvSpPr>
                    <a:spLocks noChangeAspect="1"/>
                  </p:cNvSpPr>
                  <p:nvPr/>
                </p:nvSpPr>
                <p:spPr bwMode="auto">
                  <a:xfrm>
                    <a:off x="4584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3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0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1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0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6" y="5"/>
                        </a:lnTo>
                        <a:lnTo>
                          <a:pt x="4" y="8"/>
                        </a:lnTo>
                        <a:lnTo>
                          <a:pt x="1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3" name="Rectangle 82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584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34" name="Freeform 822"/>
                  <p:cNvSpPr>
                    <a:spLocks noChangeAspect="1"/>
                  </p:cNvSpPr>
                  <p:nvPr/>
                </p:nvSpPr>
                <p:spPr bwMode="auto">
                  <a:xfrm>
                    <a:off x="4584" y="1596"/>
                    <a:ext cx="14" cy="0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0 h 20"/>
                      <a:gd name="T4" fmla="*/ 0 w 47"/>
                      <a:gd name="T5" fmla="*/ 0 h 20"/>
                      <a:gd name="T6" fmla="*/ 1 w 47"/>
                      <a:gd name="T7" fmla="*/ 1 h 20"/>
                      <a:gd name="T8" fmla="*/ 2 w 47"/>
                      <a:gd name="T9" fmla="*/ 1 h 20"/>
                      <a:gd name="T10" fmla="*/ 3 w 47"/>
                      <a:gd name="T11" fmla="*/ 1 h 20"/>
                      <a:gd name="T12" fmla="*/ 4 w 47"/>
                      <a:gd name="T13" fmla="*/ 1 h 20"/>
                      <a:gd name="T14" fmla="*/ 6 w 47"/>
                      <a:gd name="T15" fmla="*/ 1 h 20"/>
                      <a:gd name="T16" fmla="*/ 7 w 47"/>
                      <a:gd name="T17" fmla="*/ 1 h 20"/>
                      <a:gd name="T18" fmla="*/ 8 w 47"/>
                      <a:gd name="T19" fmla="*/ 1 h 20"/>
                      <a:gd name="T20" fmla="*/ 10 w 47"/>
                      <a:gd name="T21" fmla="*/ 1 h 20"/>
                      <a:gd name="T22" fmla="*/ 10 w 47"/>
                      <a:gd name="T23" fmla="*/ 1 h 20"/>
                      <a:gd name="T24" fmla="*/ 12 w 47"/>
                      <a:gd name="T25" fmla="*/ 1 h 20"/>
                      <a:gd name="T26" fmla="*/ 13 w 47"/>
                      <a:gd name="T27" fmla="*/ 1 h 20"/>
                      <a:gd name="T28" fmla="*/ 13 w 47"/>
                      <a:gd name="T29" fmla="*/ 0 h 20"/>
                      <a:gd name="T30" fmla="*/ 13 w 47"/>
                      <a:gd name="T31" fmla="*/ 0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1" y="8"/>
                        </a:lnTo>
                        <a:lnTo>
                          <a:pt x="4" y="12"/>
                        </a:lnTo>
                        <a:lnTo>
                          <a:pt x="6" y="15"/>
                        </a:lnTo>
                        <a:lnTo>
                          <a:pt x="11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5" name="Freeform 823"/>
                  <p:cNvSpPr>
                    <a:spLocks noChangeAspect="1"/>
                  </p:cNvSpPr>
                  <p:nvPr/>
                </p:nvSpPr>
                <p:spPr bwMode="auto">
                  <a:xfrm>
                    <a:off x="4691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6" name="Rectangle 82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691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37" name="Freeform 825"/>
                  <p:cNvSpPr>
                    <a:spLocks noChangeAspect="1"/>
                  </p:cNvSpPr>
                  <p:nvPr/>
                </p:nvSpPr>
                <p:spPr bwMode="auto">
                  <a:xfrm>
                    <a:off x="4691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5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8" name="Freeform 826"/>
                  <p:cNvSpPr>
                    <a:spLocks noChangeAspect="1"/>
                  </p:cNvSpPr>
                  <p:nvPr/>
                </p:nvSpPr>
                <p:spPr bwMode="auto">
                  <a:xfrm>
                    <a:off x="3733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9" name="Rectangle 82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733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40" name="Freeform 828"/>
                  <p:cNvSpPr>
                    <a:spLocks noChangeAspect="1"/>
                  </p:cNvSpPr>
                  <p:nvPr/>
                </p:nvSpPr>
                <p:spPr bwMode="auto">
                  <a:xfrm>
                    <a:off x="3733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5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1" name="Freeform 829"/>
                  <p:cNvSpPr>
                    <a:spLocks noChangeAspect="1"/>
                  </p:cNvSpPr>
                  <p:nvPr/>
                </p:nvSpPr>
                <p:spPr bwMode="auto">
                  <a:xfrm>
                    <a:off x="3626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2" name="Rectangle 83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626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43" name="Freeform 831"/>
                  <p:cNvSpPr>
                    <a:spLocks noChangeAspect="1"/>
                  </p:cNvSpPr>
                  <p:nvPr/>
                </p:nvSpPr>
                <p:spPr bwMode="auto">
                  <a:xfrm>
                    <a:off x="3626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4" name="Freeform 832"/>
                  <p:cNvSpPr>
                    <a:spLocks noChangeAspect="1"/>
                  </p:cNvSpPr>
                  <p:nvPr/>
                </p:nvSpPr>
                <p:spPr bwMode="auto">
                  <a:xfrm>
                    <a:off x="3526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5" name="Rectangle 83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526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46" name="Freeform 834"/>
                  <p:cNvSpPr>
                    <a:spLocks noChangeAspect="1"/>
                  </p:cNvSpPr>
                  <p:nvPr/>
                </p:nvSpPr>
                <p:spPr bwMode="auto">
                  <a:xfrm>
                    <a:off x="3526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7" name="Freeform 835"/>
                  <p:cNvSpPr>
                    <a:spLocks noChangeAspect="1"/>
                  </p:cNvSpPr>
                  <p:nvPr/>
                </p:nvSpPr>
                <p:spPr bwMode="auto">
                  <a:xfrm>
                    <a:off x="3891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8" name="Rectangle 83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891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49" name="Freeform 837"/>
                  <p:cNvSpPr>
                    <a:spLocks noChangeAspect="1"/>
                  </p:cNvSpPr>
                  <p:nvPr/>
                </p:nvSpPr>
                <p:spPr bwMode="auto">
                  <a:xfrm>
                    <a:off x="3891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5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0" name="Freeform 838"/>
                  <p:cNvSpPr>
                    <a:spLocks noChangeAspect="1"/>
                  </p:cNvSpPr>
                  <p:nvPr/>
                </p:nvSpPr>
                <p:spPr bwMode="auto">
                  <a:xfrm>
                    <a:off x="3991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4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1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1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6" y="15"/>
                        </a:lnTo>
                        <a:lnTo>
                          <a:pt x="45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4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8" y="5"/>
                        </a:lnTo>
                        <a:lnTo>
                          <a:pt x="5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1" name="Rectangle 83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991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52" name="Freeform 840"/>
                  <p:cNvSpPr>
                    <a:spLocks noChangeAspect="1"/>
                  </p:cNvSpPr>
                  <p:nvPr/>
                </p:nvSpPr>
                <p:spPr bwMode="auto">
                  <a:xfrm>
                    <a:off x="3991" y="1596"/>
                    <a:ext cx="14" cy="0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0 h 20"/>
                      <a:gd name="T4" fmla="*/ 1 w 47"/>
                      <a:gd name="T5" fmla="*/ 0 h 20"/>
                      <a:gd name="T6" fmla="*/ 1 w 47"/>
                      <a:gd name="T7" fmla="*/ 1 h 20"/>
                      <a:gd name="T8" fmla="*/ 2 w 47"/>
                      <a:gd name="T9" fmla="*/ 1 h 20"/>
                      <a:gd name="T10" fmla="*/ 3 w 47"/>
                      <a:gd name="T11" fmla="*/ 1 h 20"/>
                      <a:gd name="T12" fmla="*/ 4 w 47"/>
                      <a:gd name="T13" fmla="*/ 1 h 20"/>
                      <a:gd name="T14" fmla="*/ 6 w 47"/>
                      <a:gd name="T15" fmla="*/ 1 h 20"/>
                      <a:gd name="T16" fmla="*/ 7 w 47"/>
                      <a:gd name="T17" fmla="*/ 1 h 20"/>
                      <a:gd name="T18" fmla="*/ 8 w 47"/>
                      <a:gd name="T19" fmla="*/ 1 h 20"/>
                      <a:gd name="T20" fmla="*/ 10 w 47"/>
                      <a:gd name="T21" fmla="*/ 1 h 20"/>
                      <a:gd name="T22" fmla="*/ 11 w 47"/>
                      <a:gd name="T23" fmla="*/ 1 h 20"/>
                      <a:gd name="T24" fmla="*/ 12 w 47"/>
                      <a:gd name="T25" fmla="*/ 1 h 20"/>
                      <a:gd name="T26" fmla="*/ 13 w 47"/>
                      <a:gd name="T27" fmla="*/ 1 h 20"/>
                      <a:gd name="T28" fmla="*/ 13 w 47"/>
                      <a:gd name="T29" fmla="*/ 0 h 20"/>
                      <a:gd name="T30" fmla="*/ 14 w 47"/>
                      <a:gd name="T31" fmla="*/ 0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5" y="12"/>
                        </a:lnTo>
                        <a:lnTo>
                          <a:pt x="8" y="15"/>
                        </a:lnTo>
                        <a:lnTo>
                          <a:pt x="11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4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5" y="8"/>
                        </a:lnTo>
                        <a:lnTo>
                          <a:pt x="46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3" name="Freeform 841"/>
                  <p:cNvSpPr>
                    <a:spLocks noChangeAspect="1"/>
                  </p:cNvSpPr>
                  <p:nvPr/>
                </p:nvSpPr>
                <p:spPr bwMode="auto">
                  <a:xfrm>
                    <a:off x="4098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4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1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1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7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8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4" name="Rectangle 84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098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55" name="Freeform 843"/>
                  <p:cNvSpPr>
                    <a:spLocks noChangeAspect="1"/>
                  </p:cNvSpPr>
                  <p:nvPr/>
                </p:nvSpPr>
                <p:spPr bwMode="auto">
                  <a:xfrm>
                    <a:off x="4098" y="1596"/>
                    <a:ext cx="14" cy="0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0 h 20"/>
                      <a:gd name="T4" fmla="*/ 1 w 47"/>
                      <a:gd name="T5" fmla="*/ 0 h 20"/>
                      <a:gd name="T6" fmla="*/ 1 w 47"/>
                      <a:gd name="T7" fmla="*/ 1 h 20"/>
                      <a:gd name="T8" fmla="*/ 2 w 47"/>
                      <a:gd name="T9" fmla="*/ 1 h 20"/>
                      <a:gd name="T10" fmla="*/ 3 w 47"/>
                      <a:gd name="T11" fmla="*/ 1 h 20"/>
                      <a:gd name="T12" fmla="*/ 4 w 47"/>
                      <a:gd name="T13" fmla="*/ 1 h 20"/>
                      <a:gd name="T14" fmla="*/ 6 w 47"/>
                      <a:gd name="T15" fmla="*/ 1 h 20"/>
                      <a:gd name="T16" fmla="*/ 7 w 47"/>
                      <a:gd name="T17" fmla="*/ 1 h 20"/>
                      <a:gd name="T18" fmla="*/ 8 w 47"/>
                      <a:gd name="T19" fmla="*/ 1 h 20"/>
                      <a:gd name="T20" fmla="*/ 10 w 47"/>
                      <a:gd name="T21" fmla="*/ 1 h 20"/>
                      <a:gd name="T22" fmla="*/ 11 w 47"/>
                      <a:gd name="T23" fmla="*/ 1 h 20"/>
                      <a:gd name="T24" fmla="*/ 12 w 47"/>
                      <a:gd name="T25" fmla="*/ 1 h 20"/>
                      <a:gd name="T26" fmla="*/ 13 w 47"/>
                      <a:gd name="T27" fmla="*/ 1 h 20"/>
                      <a:gd name="T28" fmla="*/ 13 w 47"/>
                      <a:gd name="T29" fmla="*/ 0 h 20"/>
                      <a:gd name="T30" fmla="*/ 14 w 47"/>
                      <a:gd name="T31" fmla="*/ 0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8" y="15"/>
                        </a:lnTo>
                        <a:lnTo>
                          <a:pt x="11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7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6" name="Freeform 844"/>
                  <p:cNvSpPr>
                    <a:spLocks noChangeAspect="1"/>
                  </p:cNvSpPr>
                  <p:nvPr/>
                </p:nvSpPr>
                <p:spPr bwMode="auto">
                  <a:xfrm>
                    <a:off x="4212" y="1525"/>
                    <a:ext cx="7" cy="7"/>
                  </a:xfrm>
                  <a:custGeom>
                    <a:avLst/>
                    <a:gdLst>
                      <a:gd name="T0" fmla="*/ 7 w 46"/>
                      <a:gd name="T1" fmla="*/ 7 h 20"/>
                      <a:gd name="T2" fmla="*/ 7 w 46"/>
                      <a:gd name="T3" fmla="*/ 5 h 20"/>
                      <a:gd name="T4" fmla="*/ 7 w 46"/>
                      <a:gd name="T5" fmla="*/ 4 h 20"/>
                      <a:gd name="T6" fmla="*/ 6 w 46"/>
                      <a:gd name="T7" fmla="*/ 3 h 20"/>
                      <a:gd name="T8" fmla="*/ 6 w 46"/>
                      <a:gd name="T9" fmla="*/ 2 h 20"/>
                      <a:gd name="T10" fmla="*/ 5 w 46"/>
                      <a:gd name="T11" fmla="*/ 1 h 20"/>
                      <a:gd name="T12" fmla="*/ 5 w 46"/>
                      <a:gd name="T13" fmla="*/ 1 h 20"/>
                      <a:gd name="T14" fmla="*/ 4 w 46"/>
                      <a:gd name="T15" fmla="*/ 0 h 20"/>
                      <a:gd name="T16" fmla="*/ 4 w 46"/>
                      <a:gd name="T17" fmla="*/ 0 h 20"/>
                      <a:gd name="T18" fmla="*/ 3 w 46"/>
                      <a:gd name="T19" fmla="*/ 0 h 20"/>
                      <a:gd name="T20" fmla="*/ 2 w 46"/>
                      <a:gd name="T21" fmla="*/ 1 h 20"/>
                      <a:gd name="T22" fmla="*/ 2 w 46"/>
                      <a:gd name="T23" fmla="*/ 1 h 20"/>
                      <a:gd name="T24" fmla="*/ 1 w 46"/>
                      <a:gd name="T25" fmla="*/ 2 h 20"/>
                      <a:gd name="T26" fmla="*/ 1 w 46"/>
                      <a:gd name="T27" fmla="*/ 3 h 20"/>
                      <a:gd name="T28" fmla="*/ 0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7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7" name="Rectangle 84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212" y="1532"/>
                    <a:ext cx="7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58" name="Freeform 846"/>
                  <p:cNvSpPr>
                    <a:spLocks noChangeAspect="1"/>
                  </p:cNvSpPr>
                  <p:nvPr/>
                </p:nvSpPr>
                <p:spPr bwMode="auto">
                  <a:xfrm>
                    <a:off x="4212" y="1596"/>
                    <a:ext cx="7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0 w 46"/>
                      <a:gd name="T5" fmla="*/ 0 h 20"/>
                      <a:gd name="T6" fmla="*/ 1 w 46"/>
                      <a:gd name="T7" fmla="*/ 1 h 20"/>
                      <a:gd name="T8" fmla="*/ 1 w 46"/>
                      <a:gd name="T9" fmla="*/ 1 h 20"/>
                      <a:gd name="T10" fmla="*/ 2 w 46"/>
                      <a:gd name="T11" fmla="*/ 1 h 20"/>
                      <a:gd name="T12" fmla="*/ 2 w 46"/>
                      <a:gd name="T13" fmla="*/ 1 h 20"/>
                      <a:gd name="T14" fmla="*/ 3 w 46"/>
                      <a:gd name="T15" fmla="*/ 1 h 20"/>
                      <a:gd name="T16" fmla="*/ 4 w 46"/>
                      <a:gd name="T17" fmla="*/ 1 h 20"/>
                      <a:gd name="T18" fmla="*/ 4 w 46"/>
                      <a:gd name="T19" fmla="*/ 1 h 20"/>
                      <a:gd name="T20" fmla="*/ 5 w 46"/>
                      <a:gd name="T21" fmla="*/ 1 h 20"/>
                      <a:gd name="T22" fmla="*/ 5 w 46"/>
                      <a:gd name="T23" fmla="*/ 1 h 20"/>
                      <a:gd name="T24" fmla="*/ 6 w 46"/>
                      <a:gd name="T25" fmla="*/ 1 h 20"/>
                      <a:gd name="T26" fmla="*/ 6 w 46"/>
                      <a:gd name="T27" fmla="*/ 1 h 20"/>
                      <a:gd name="T28" fmla="*/ 7 w 46"/>
                      <a:gd name="T29" fmla="*/ 0 h 20"/>
                      <a:gd name="T30" fmla="*/ 7 w 46"/>
                      <a:gd name="T31" fmla="*/ 0 h 20"/>
                      <a:gd name="T32" fmla="*/ 7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9" name="Freeform 847"/>
                  <p:cNvSpPr>
                    <a:spLocks noChangeAspect="1"/>
                  </p:cNvSpPr>
                  <p:nvPr/>
                </p:nvSpPr>
                <p:spPr bwMode="auto">
                  <a:xfrm>
                    <a:off x="4312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4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1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1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7" y="15"/>
                        </a:lnTo>
                        <a:lnTo>
                          <a:pt x="45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8" y="5"/>
                        </a:lnTo>
                        <a:lnTo>
                          <a:pt x="5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0" name="Rectangle 84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312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61" name="Freeform 849"/>
                  <p:cNvSpPr>
                    <a:spLocks noChangeAspect="1"/>
                  </p:cNvSpPr>
                  <p:nvPr/>
                </p:nvSpPr>
                <p:spPr bwMode="auto">
                  <a:xfrm>
                    <a:off x="4312" y="1596"/>
                    <a:ext cx="14" cy="0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0 h 20"/>
                      <a:gd name="T4" fmla="*/ 1 w 47"/>
                      <a:gd name="T5" fmla="*/ 0 h 20"/>
                      <a:gd name="T6" fmla="*/ 1 w 47"/>
                      <a:gd name="T7" fmla="*/ 1 h 20"/>
                      <a:gd name="T8" fmla="*/ 2 w 47"/>
                      <a:gd name="T9" fmla="*/ 1 h 20"/>
                      <a:gd name="T10" fmla="*/ 3 w 47"/>
                      <a:gd name="T11" fmla="*/ 1 h 20"/>
                      <a:gd name="T12" fmla="*/ 4 w 47"/>
                      <a:gd name="T13" fmla="*/ 1 h 20"/>
                      <a:gd name="T14" fmla="*/ 6 w 47"/>
                      <a:gd name="T15" fmla="*/ 1 h 20"/>
                      <a:gd name="T16" fmla="*/ 7 w 47"/>
                      <a:gd name="T17" fmla="*/ 1 h 20"/>
                      <a:gd name="T18" fmla="*/ 8 w 47"/>
                      <a:gd name="T19" fmla="*/ 1 h 20"/>
                      <a:gd name="T20" fmla="*/ 10 w 47"/>
                      <a:gd name="T21" fmla="*/ 1 h 20"/>
                      <a:gd name="T22" fmla="*/ 11 w 47"/>
                      <a:gd name="T23" fmla="*/ 1 h 20"/>
                      <a:gd name="T24" fmla="*/ 12 w 47"/>
                      <a:gd name="T25" fmla="*/ 1 h 20"/>
                      <a:gd name="T26" fmla="*/ 13 w 47"/>
                      <a:gd name="T27" fmla="*/ 1 h 20"/>
                      <a:gd name="T28" fmla="*/ 13 w 47"/>
                      <a:gd name="T29" fmla="*/ 0 h 20"/>
                      <a:gd name="T30" fmla="*/ 14 w 47"/>
                      <a:gd name="T31" fmla="*/ 0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8"/>
                        </a:lnTo>
                        <a:lnTo>
                          <a:pt x="5" y="12"/>
                        </a:lnTo>
                        <a:lnTo>
                          <a:pt x="8" y="15"/>
                        </a:lnTo>
                        <a:lnTo>
                          <a:pt x="11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5" y="8"/>
                        </a:lnTo>
                        <a:lnTo>
                          <a:pt x="47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2" name="Freeform 850"/>
                  <p:cNvSpPr>
                    <a:spLocks noChangeAspect="1"/>
                  </p:cNvSpPr>
                  <p:nvPr/>
                </p:nvSpPr>
                <p:spPr bwMode="auto">
                  <a:xfrm>
                    <a:off x="4419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3" name="Rectangle 85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419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64" name="Freeform 852"/>
                  <p:cNvSpPr>
                    <a:spLocks noChangeAspect="1"/>
                  </p:cNvSpPr>
                  <p:nvPr/>
                </p:nvSpPr>
                <p:spPr bwMode="auto">
                  <a:xfrm>
                    <a:off x="4419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5" name="Freeform 853"/>
                  <p:cNvSpPr>
                    <a:spLocks noChangeAspect="1"/>
                  </p:cNvSpPr>
                  <p:nvPr/>
                </p:nvSpPr>
                <p:spPr bwMode="auto">
                  <a:xfrm>
                    <a:off x="4527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6" name="Rectangle 85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527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67" name="Freeform 855"/>
                  <p:cNvSpPr>
                    <a:spLocks noChangeAspect="1"/>
                  </p:cNvSpPr>
                  <p:nvPr/>
                </p:nvSpPr>
                <p:spPr bwMode="auto">
                  <a:xfrm>
                    <a:off x="4527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8" name="Freeform 856"/>
                  <p:cNvSpPr>
                    <a:spLocks noChangeAspect="1"/>
                  </p:cNvSpPr>
                  <p:nvPr/>
                </p:nvSpPr>
                <p:spPr bwMode="auto">
                  <a:xfrm>
                    <a:off x="4634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3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0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5 w 47"/>
                      <a:gd name="T19" fmla="*/ 0 h 20"/>
                      <a:gd name="T20" fmla="*/ 4 w 47"/>
                      <a:gd name="T21" fmla="*/ 1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0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1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1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9" name="Rectangle 85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634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70" name="Freeform 858"/>
                  <p:cNvSpPr>
                    <a:spLocks noChangeAspect="1"/>
                  </p:cNvSpPr>
                  <p:nvPr/>
                </p:nvSpPr>
                <p:spPr bwMode="auto">
                  <a:xfrm>
                    <a:off x="4634" y="1596"/>
                    <a:ext cx="14" cy="0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0 h 20"/>
                      <a:gd name="T4" fmla="*/ 0 w 47"/>
                      <a:gd name="T5" fmla="*/ 0 h 20"/>
                      <a:gd name="T6" fmla="*/ 1 w 47"/>
                      <a:gd name="T7" fmla="*/ 1 h 20"/>
                      <a:gd name="T8" fmla="*/ 2 w 47"/>
                      <a:gd name="T9" fmla="*/ 1 h 20"/>
                      <a:gd name="T10" fmla="*/ 3 w 47"/>
                      <a:gd name="T11" fmla="*/ 1 h 20"/>
                      <a:gd name="T12" fmla="*/ 4 w 47"/>
                      <a:gd name="T13" fmla="*/ 1 h 20"/>
                      <a:gd name="T14" fmla="*/ 5 w 47"/>
                      <a:gd name="T15" fmla="*/ 1 h 20"/>
                      <a:gd name="T16" fmla="*/ 7 w 47"/>
                      <a:gd name="T17" fmla="*/ 1 h 20"/>
                      <a:gd name="T18" fmla="*/ 8 w 47"/>
                      <a:gd name="T19" fmla="*/ 1 h 20"/>
                      <a:gd name="T20" fmla="*/ 10 w 47"/>
                      <a:gd name="T21" fmla="*/ 1 h 20"/>
                      <a:gd name="T22" fmla="*/ 10 w 47"/>
                      <a:gd name="T23" fmla="*/ 1 h 20"/>
                      <a:gd name="T24" fmla="*/ 12 w 47"/>
                      <a:gd name="T25" fmla="*/ 1 h 20"/>
                      <a:gd name="T26" fmla="*/ 13 w 47"/>
                      <a:gd name="T27" fmla="*/ 1 h 20"/>
                      <a:gd name="T28" fmla="*/ 13 w 47"/>
                      <a:gd name="T29" fmla="*/ 0 h 20"/>
                      <a:gd name="T30" fmla="*/ 13 w 47"/>
                      <a:gd name="T31" fmla="*/ 0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1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1" y="17"/>
                        </a:lnTo>
                        <a:lnTo>
                          <a:pt x="14" y="19"/>
                        </a:lnTo>
                        <a:lnTo>
                          <a:pt x="18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1" name="Freeform 859"/>
                  <p:cNvSpPr>
                    <a:spLocks noChangeAspect="1"/>
                  </p:cNvSpPr>
                  <p:nvPr/>
                </p:nvSpPr>
                <p:spPr bwMode="auto">
                  <a:xfrm>
                    <a:off x="4741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2" name="Rectangle 86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741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73" name="Freeform 861"/>
                  <p:cNvSpPr>
                    <a:spLocks noChangeAspect="1"/>
                  </p:cNvSpPr>
                  <p:nvPr/>
                </p:nvSpPr>
                <p:spPr bwMode="auto">
                  <a:xfrm>
                    <a:off x="4741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5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4" name="Freeform 862"/>
                  <p:cNvSpPr>
                    <a:spLocks noChangeAspect="1"/>
                  </p:cNvSpPr>
                  <p:nvPr/>
                </p:nvSpPr>
                <p:spPr bwMode="auto">
                  <a:xfrm>
                    <a:off x="3783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5" name="Rectangle 86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783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76" name="Freeform 864"/>
                  <p:cNvSpPr>
                    <a:spLocks noChangeAspect="1"/>
                  </p:cNvSpPr>
                  <p:nvPr/>
                </p:nvSpPr>
                <p:spPr bwMode="auto">
                  <a:xfrm>
                    <a:off x="3783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5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7" name="Freeform 865"/>
                  <p:cNvSpPr>
                    <a:spLocks noChangeAspect="1"/>
                  </p:cNvSpPr>
                  <p:nvPr/>
                </p:nvSpPr>
                <p:spPr bwMode="auto">
                  <a:xfrm>
                    <a:off x="3676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8" name="Rectangle 86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676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79" name="Freeform 867"/>
                  <p:cNvSpPr>
                    <a:spLocks noChangeAspect="1"/>
                  </p:cNvSpPr>
                  <p:nvPr/>
                </p:nvSpPr>
                <p:spPr bwMode="auto">
                  <a:xfrm>
                    <a:off x="3676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0" name="Freeform 868"/>
                  <p:cNvSpPr>
                    <a:spLocks noChangeAspect="1"/>
                  </p:cNvSpPr>
                  <p:nvPr/>
                </p:nvSpPr>
                <p:spPr bwMode="auto">
                  <a:xfrm>
                    <a:off x="3569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1" name="Rectangle 86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569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82" name="Freeform 870"/>
                  <p:cNvSpPr>
                    <a:spLocks noChangeAspect="1"/>
                  </p:cNvSpPr>
                  <p:nvPr/>
                </p:nvSpPr>
                <p:spPr bwMode="auto">
                  <a:xfrm>
                    <a:off x="3569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3" name="Freeform 871"/>
                  <p:cNvSpPr>
                    <a:spLocks noChangeAspect="1"/>
                  </p:cNvSpPr>
                  <p:nvPr/>
                </p:nvSpPr>
                <p:spPr bwMode="auto">
                  <a:xfrm>
                    <a:off x="1104" y="1525"/>
                    <a:ext cx="7" cy="7"/>
                  </a:xfrm>
                  <a:custGeom>
                    <a:avLst/>
                    <a:gdLst>
                      <a:gd name="T0" fmla="*/ 7 w 46"/>
                      <a:gd name="T1" fmla="*/ 7 h 20"/>
                      <a:gd name="T2" fmla="*/ 7 w 46"/>
                      <a:gd name="T3" fmla="*/ 5 h 20"/>
                      <a:gd name="T4" fmla="*/ 7 w 46"/>
                      <a:gd name="T5" fmla="*/ 4 h 20"/>
                      <a:gd name="T6" fmla="*/ 6 w 46"/>
                      <a:gd name="T7" fmla="*/ 3 h 20"/>
                      <a:gd name="T8" fmla="*/ 6 w 46"/>
                      <a:gd name="T9" fmla="*/ 2 h 20"/>
                      <a:gd name="T10" fmla="*/ 5 w 46"/>
                      <a:gd name="T11" fmla="*/ 1 h 20"/>
                      <a:gd name="T12" fmla="*/ 5 w 46"/>
                      <a:gd name="T13" fmla="*/ 1 h 20"/>
                      <a:gd name="T14" fmla="*/ 4 w 46"/>
                      <a:gd name="T15" fmla="*/ 0 h 20"/>
                      <a:gd name="T16" fmla="*/ 4 w 46"/>
                      <a:gd name="T17" fmla="*/ 0 h 20"/>
                      <a:gd name="T18" fmla="*/ 3 w 46"/>
                      <a:gd name="T19" fmla="*/ 0 h 20"/>
                      <a:gd name="T20" fmla="*/ 2 w 46"/>
                      <a:gd name="T21" fmla="*/ 1 h 20"/>
                      <a:gd name="T22" fmla="*/ 2 w 46"/>
                      <a:gd name="T23" fmla="*/ 1 h 20"/>
                      <a:gd name="T24" fmla="*/ 1 w 46"/>
                      <a:gd name="T25" fmla="*/ 2 h 20"/>
                      <a:gd name="T26" fmla="*/ 1 w 46"/>
                      <a:gd name="T27" fmla="*/ 3 h 20"/>
                      <a:gd name="T28" fmla="*/ 0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7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4" name="Rectangle 87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104" y="1532"/>
                    <a:ext cx="7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85" name="Freeform 873"/>
                  <p:cNvSpPr>
                    <a:spLocks noChangeAspect="1"/>
                  </p:cNvSpPr>
                  <p:nvPr/>
                </p:nvSpPr>
                <p:spPr bwMode="auto">
                  <a:xfrm>
                    <a:off x="1104" y="1589"/>
                    <a:ext cx="7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0 w 46"/>
                      <a:gd name="T5" fmla="*/ 3 h 20"/>
                      <a:gd name="T6" fmla="*/ 1 w 46"/>
                      <a:gd name="T7" fmla="*/ 4 h 20"/>
                      <a:gd name="T8" fmla="*/ 1 w 46"/>
                      <a:gd name="T9" fmla="*/ 6 h 20"/>
                      <a:gd name="T10" fmla="*/ 2 w 46"/>
                      <a:gd name="T11" fmla="*/ 6 h 20"/>
                      <a:gd name="T12" fmla="*/ 2 w 46"/>
                      <a:gd name="T13" fmla="*/ 7 h 20"/>
                      <a:gd name="T14" fmla="*/ 3 w 46"/>
                      <a:gd name="T15" fmla="*/ 7 h 20"/>
                      <a:gd name="T16" fmla="*/ 4 w 46"/>
                      <a:gd name="T17" fmla="*/ 7 h 20"/>
                      <a:gd name="T18" fmla="*/ 4 w 46"/>
                      <a:gd name="T19" fmla="*/ 7 h 20"/>
                      <a:gd name="T20" fmla="*/ 5 w 46"/>
                      <a:gd name="T21" fmla="*/ 7 h 20"/>
                      <a:gd name="T22" fmla="*/ 5 w 46"/>
                      <a:gd name="T23" fmla="*/ 6 h 20"/>
                      <a:gd name="T24" fmla="*/ 6 w 46"/>
                      <a:gd name="T25" fmla="*/ 6 h 20"/>
                      <a:gd name="T26" fmla="*/ 6 w 46"/>
                      <a:gd name="T27" fmla="*/ 4 h 20"/>
                      <a:gd name="T28" fmla="*/ 7 w 46"/>
                      <a:gd name="T29" fmla="*/ 3 h 20"/>
                      <a:gd name="T30" fmla="*/ 7 w 46"/>
                      <a:gd name="T31" fmla="*/ 2 h 20"/>
                      <a:gd name="T32" fmla="*/ 7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6" name="Freeform 874"/>
                  <p:cNvSpPr>
                    <a:spLocks noChangeAspect="1"/>
                  </p:cNvSpPr>
                  <p:nvPr/>
                </p:nvSpPr>
                <p:spPr bwMode="auto">
                  <a:xfrm>
                    <a:off x="1211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4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1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1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7" y="15"/>
                        </a:lnTo>
                        <a:lnTo>
                          <a:pt x="45" y="11"/>
                        </a:lnTo>
                        <a:lnTo>
                          <a:pt x="43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4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8" y="5"/>
                        </a:lnTo>
                        <a:lnTo>
                          <a:pt x="5" y="8"/>
                        </a:lnTo>
                        <a:lnTo>
                          <a:pt x="3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7" name="Rectangle 87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211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88" name="Freeform 876"/>
                  <p:cNvSpPr>
                    <a:spLocks noChangeAspect="1"/>
                  </p:cNvSpPr>
                  <p:nvPr/>
                </p:nvSpPr>
                <p:spPr bwMode="auto">
                  <a:xfrm>
                    <a:off x="1211" y="1589"/>
                    <a:ext cx="14" cy="7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2 h 20"/>
                      <a:gd name="T4" fmla="*/ 1 w 47"/>
                      <a:gd name="T5" fmla="*/ 3 h 20"/>
                      <a:gd name="T6" fmla="*/ 1 w 47"/>
                      <a:gd name="T7" fmla="*/ 4 h 20"/>
                      <a:gd name="T8" fmla="*/ 2 w 47"/>
                      <a:gd name="T9" fmla="*/ 6 h 20"/>
                      <a:gd name="T10" fmla="*/ 3 w 47"/>
                      <a:gd name="T11" fmla="*/ 6 h 20"/>
                      <a:gd name="T12" fmla="*/ 4 w 47"/>
                      <a:gd name="T13" fmla="*/ 7 h 20"/>
                      <a:gd name="T14" fmla="*/ 6 w 47"/>
                      <a:gd name="T15" fmla="*/ 7 h 20"/>
                      <a:gd name="T16" fmla="*/ 7 w 47"/>
                      <a:gd name="T17" fmla="*/ 7 h 20"/>
                      <a:gd name="T18" fmla="*/ 8 w 47"/>
                      <a:gd name="T19" fmla="*/ 7 h 20"/>
                      <a:gd name="T20" fmla="*/ 10 w 47"/>
                      <a:gd name="T21" fmla="*/ 7 h 20"/>
                      <a:gd name="T22" fmla="*/ 11 w 47"/>
                      <a:gd name="T23" fmla="*/ 6 h 20"/>
                      <a:gd name="T24" fmla="*/ 12 w 47"/>
                      <a:gd name="T25" fmla="*/ 6 h 20"/>
                      <a:gd name="T26" fmla="*/ 13 w 47"/>
                      <a:gd name="T27" fmla="*/ 4 h 20"/>
                      <a:gd name="T28" fmla="*/ 13 w 47"/>
                      <a:gd name="T29" fmla="*/ 3 h 20"/>
                      <a:gd name="T30" fmla="*/ 14 w 47"/>
                      <a:gd name="T31" fmla="*/ 2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3" y="9"/>
                        </a:lnTo>
                        <a:lnTo>
                          <a:pt x="5" y="12"/>
                        </a:lnTo>
                        <a:lnTo>
                          <a:pt x="8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4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3" y="12"/>
                        </a:lnTo>
                        <a:lnTo>
                          <a:pt x="45" y="9"/>
                        </a:lnTo>
                        <a:lnTo>
                          <a:pt x="47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9" name="Freeform 877"/>
                  <p:cNvSpPr>
                    <a:spLocks noChangeAspect="1"/>
                  </p:cNvSpPr>
                  <p:nvPr/>
                </p:nvSpPr>
                <p:spPr bwMode="auto">
                  <a:xfrm>
                    <a:off x="1318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4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1 h 20"/>
                      <a:gd name="T14" fmla="*/ 9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4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5" y="11"/>
                        </a:lnTo>
                        <a:lnTo>
                          <a:pt x="42" y="8"/>
                        </a:lnTo>
                        <a:lnTo>
                          <a:pt x="40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9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2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0" name="Rectangle 87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318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91" name="Freeform 879"/>
                  <p:cNvSpPr>
                    <a:spLocks noChangeAspect="1"/>
                  </p:cNvSpPr>
                  <p:nvPr/>
                </p:nvSpPr>
                <p:spPr bwMode="auto">
                  <a:xfrm>
                    <a:off x="1318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4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9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4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2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9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40" y="16"/>
                        </a:lnTo>
                        <a:lnTo>
                          <a:pt x="42" y="12"/>
                        </a:lnTo>
                        <a:lnTo>
                          <a:pt x="45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2" name="Freeform 880"/>
                  <p:cNvSpPr>
                    <a:spLocks noChangeAspect="1"/>
                  </p:cNvSpPr>
                  <p:nvPr/>
                </p:nvSpPr>
                <p:spPr bwMode="auto">
                  <a:xfrm>
                    <a:off x="1425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3" name="Rectangle 88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425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94" name="Freeform 882"/>
                  <p:cNvSpPr>
                    <a:spLocks noChangeAspect="1"/>
                  </p:cNvSpPr>
                  <p:nvPr/>
                </p:nvSpPr>
                <p:spPr bwMode="auto">
                  <a:xfrm>
                    <a:off x="1425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5" name="Freeform 883"/>
                  <p:cNvSpPr>
                    <a:spLocks noChangeAspect="1"/>
                  </p:cNvSpPr>
                  <p:nvPr/>
                </p:nvSpPr>
                <p:spPr bwMode="auto">
                  <a:xfrm>
                    <a:off x="1532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4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1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1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7" y="15"/>
                        </a:lnTo>
                        <a:lnTo>
                          <a:pt x="45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8" y="5"/>
                        </a:lnTo>
                        <a:lnTo>
                          <a:pt x="5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6" name="Rectangle 88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532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97" name="Freeform 885"/>
                  <p:cNvSpPr>
                    <a:spLocks noChangeAspect="1"/>
                  </p:cNvSpPr>
                  <p:nvPr/>
                </p:nvSpPr>
                <p:spPr bwMode="auto">
                  <a:xfrm>
                    <a:off x="1532" y="1589"/>
                    <a:ext cx="14" cy="7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2 h 20"/>
                      <a:gd name="T4" fmla="*/ 1 w 47"/>
                      <a:gd name="T5" fmla="*/ 3 h 20"/>
                      <a:gd name="T6" fmla="*/ 1 w 47"/>
                      <a:gd name="T7" fmla="*/ 4 h 20"/>
                      <a:gd name="T8" fmla="*/ 2 w 47"/>
                      <a:gd name="T9" fmla="*/ 6 h 20"/>
                      <a:gd name="T10" fmla="*/ 3 w 47"/>
                      <a:gd name="T11" fmla="*/ 6 h 20"/>
                      <a:gd name="T12" fmla="*/ 4 w 47"/>
                      <a:gd name="T13" fmla="*/ 7 h 20"/>
                      <a:gd name="T14" fmla="*/ 6 w 47"/>
                      <a:gd name="T15" fmla="*/ 7 h 20"/>
                      <a:gd name="T16" fmla="*/ 7 w 47"/>
                      <a:gd name="T17" fmla="*/ 7 h 20"/>
                      <a:gd name="T18" fmla="*/ 8 w 47"/>
                      <a:gd name="T19" fmla="*/ 7 h 20"/>
                      <a:gd name="T20" fmla="*/ 10 w 47"/>
                      <a:gd name="T21" fmla="*/ 7 h 20"/>
                      <a:gd name="T22" fmla="*/ 11 w 47"/>
                      <a:gd name="T23" fmla="*/ 6 h 20"/>
                      <a:gd name="T24" fmla="*/ 12 w 47"/>
                      <a:gd name="T25" fmla="*/ 6 h 20"/>
                      <a:gd name="T26" fmla="*/ 13 w 47"/>
                      <a:gd name="T27" fmla="*/ 4 h 20"/>
                      <a:gd name="T28" fmla="*/ 13 w 47"/>
                      <a:gd name="T29" fmla="*/ 3 h 20"/>
                      <a:gd name="T30" fmla="*/ 14 w 47"/>
                      <a:gd name="T31" fmla="*/ 2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5" y="12"/>
                        </a:lnTo>
                        <a:lnTo>
                          <a:pt x="8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5" y="9"/>
                        </a:lnTo>
                        <a:lnTo>
                          <a:pt x="47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8" name="Freeform 886"/>
                  <p:cNvSpPr>
                    <a:spLocks noChangeAspect="1"/>
                  </p:cNvSpPr>
                  <p:nvPr/>
                </p:nvSpPr>
                <p:spPr bwMode="auto">
                  <a:xfrm>
                    <a:off x="1640" y="1525"/>
                    <a:ext cx="7" cy="7"/>
                  </a:xfrm>
                  <a:custGeom>
                    <a:avLst/>
                    <a:gdLst>
                      <a:gd name="T0" fmla="*/ 7 w 46"/>
                      <a:gd name="T1" fmla="*/ 7 h 20"/>
                      <a:gd name="T2" fmla="*/ 7 w 46"/>
                      <a:gd name="T3" fmla="*/ 5 h 20"/>
                      <a:gd name="T4" fmla="*/ 7 w 46"/>
                      <a:gd name="T5" fmla="*/ 4 h 20"/>
                      <a:gd name="T6" fmla="*/ 6 w 46"/>
                      <a:gd name="T7" fmla="*/ 2 h 20"/>
                      <a:gd name="T8" fmla="*/ 6 w 46"/>
                      <a:gd name="T9" fmla="*/ 2 h 20"/>
                      <a:gd name="T10" fmla="*/ 5 w 46"/>
                      <a:gd name="T11" fmla="*/ 1 h 20"/>
                      <a:gd name="T12" fmla="*/ 5 w 46"/>
                      <a:gd name="T13" fmla="*/ 0 h 20"/>
                      <a:gd name="T14" fmla="*/ 4 w 46"/>
                      <a:gd name="T15" fmla="*/ 0 h 20"/>
                      <a:gd name="T16" fmla="*/ 4 w 46"/>
                      <a:gd name="T17" fmla="*/ 0 h 20"/>
                      <a:gd name="T18" fmla="*/ 3 w 46"/>
                      <a:gd name="T19" fmla="*/ 0 h 20"/>
                      <a:gd name="T20" fmla="*/ 2 w 46"/>
                      <a:gd name="T21" fmla="*/ 0 h 20"/>
                      <a:gd name="T22" fmla="*/ 2 w 46"/>
                      <a:gd name="T23" fmla="*/ 1 h 20"/>
                      <a:gd name="T24" fmla="*/ 1 w 46"/>
                      <a:gd name="T25" fmla="*/ 2 h 20"/>
                      <a:gd name="T26" fmla="*/ 1 w 46"/>
                      <a:gd name="T27" fmla="*/ 2 h 20"/>
                      <a:gd name="T28" fmla="*/ 0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7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7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1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11" y="3"/>
                        </a:lnTo>
                        <a:lnTo>
                          <a:pt x="7" y="5"/>
                        </a:lnTo>
                        <a:lnTo>
                          <a:pt x="4" y="7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9" name="Rectangle 88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640" y="1532"/>
                    <a:ext cx="7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00" name="Freeform 888"/>
                  <p:cNvSpPr>
                    <a:spLocks noChangeAspect="1"/>
                  </p:cNvSpPr>
                  <p:nvPr/>
                </p:nvSpPr>
                <p:spPr bwMode="auto">
                  <a:xfrm>
                    <a:off x="1640" y="1589"/>
                    <a:ext cx="7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0 w 46"/>
                      <a:gd name="T5" fmla="*/ 3 h 20"/>
                      <a:gd name="T6" fmla="*/ 1 w 46"/>
                      <a:gd name="T7" fmla="*/ 4 h 20"/>
                      <a:gd name="T8" fmla="*/ 1 w 46"/>
                      <a:gd name="T9" fmla="*/ 6 h 20"/>
                      <a:gd name="T10" fmla="*/ 2 w 46"/>
                      <a:gd name="T11" fmla="*/ 6 h 20"/>
                      <a:gd name="T12" fmla="*/ 2 w 46"/>
                      <a:gd name="T13" fmla="*/ 7 h 20"/>
                      <a:gd name="T14" fmla="*/ 3 w 46"/>
                      <a:gd name="T15" fmla="*/ 7 h 20"/>
                      <a:gd name="T16" fmla="*/ 4 w 46"/>
                      <a:gd name="T17" fmla="*/ 7 h 20"/>
                      <a:gd name="T18" fmla="*/ 4 w 46"/>
                      <a:gd name="T19" fmla="*/ 7 h 20"/>
                      <a:gd name="T20" fmla="*/ 5 w 46"/>
                      <a:gd name="T21" fmla="*/ 7 h 20"/>
                      <a:gd name="T22" fmla="*/ 5 w 46"/>
                      <a:gd name="T23" fmla="*/ 6 h 20"/>
                      <a:gd name="T24" fmla="*/ 6 w 46"/>
                      <a:gd name="T25" fmla="*/ 6 h 20"/>
                      <a:gd name="T26" fmla="*/ 6 w 46"/>
                      <a:gd name="T27" fmla="*/ 4 h 20"/>
                      <a:gd name="T28" fmla="*/ 7 w 46"/>
                      <a:gd name="T29" fmla="*/ 3 h 20"/>
                      <a:gd name="T30" fmla="*/ 7 w 46"/>
                      <a:gd name="T31" fmla="*/ 2 h 20"/>
                      <a:gd name="T32" fmla="*/ 7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1" name="Freeform 889"/>
                  <p:cNvSpPr>
                    <a:spLocks noChangeAspect="1"/>
                  </p:cNvSpPr>
                  <p:nvPr/>
                </p:nvSpPr>
                <p:spPr bwMode="auto">
                  <a:xfrm>
                    <a:off x="1740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2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0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0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2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7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1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4" y="1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7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2" name="Rectangle 89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740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03" name="Freeform 891"/>
                  <p:cNvSpPr>
                    <a:spLocks noChangeAspect="1"/>
                  </p:cNvSpPr>
                  <p:nvPr/>
                </p:nvSpPr>
                <p:spPr bwMode="auto">
                  <a:xfrm>
                    <a:off x="1740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4" name="Freeform 892"/>
                  <p:cNvSpPr>
                    <a:spLocks noChangeAspect="1"/>
                  </p:cNvSpPr>
                  <p:nvPr/>
                </p:nvSpPr>
                <p:spPr bwMode="auto">
                  <a:xfrm>
                    <a:off x="1847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0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2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6" y="5"/>
                        </a:lnTo>
                        <a:lnTo>
                          <a:pt x="4" y="8"/>
                        </a:lnTo>
                        <a:lnTo>
                          <a:pt x="1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5" name="Rectangle 89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847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06" name="Freeform 894"/>
                  <p:cNvSpPr>
                    <a:spLocks noChangeAspect="1"/>
                  </p:cNvSpPr>
                  <p:nvPr/>
                </p:nvSpPr>
                <p:spPr bwMode="auto">
                  <a:xfrm>
                    <a:off x="1847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0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1" y="9"/>
                        </a:lnTo>
                        <a:lnTo>
                          <a:pt x="4" y="12"/>
                        </a:lnTo>
                        <a:lnTo>
                          <a:pt x="6" y="16"/>
                        </a:lnTo>
                        <a:lnTo>
                          <a:pt x="10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2" y="19"/>
                        </a:lnTo>
                        <a:lnTo>
                          <a:pt x="35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7" name="Freeform 895"/>
                  <p:cNvSpPr>
                    <a:spLocks noChangeAspect="1"/>
                  </p:cNvSpPr>
                  <p:nvPr/>
                </p:nvSpPr>
                <p:spPr bwMode="auto">
                  <a:xfrm>
                    <a:off x="1954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8" name="Rectangle 89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954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09" name="Freeform 897"/>
                  <p:cNvSpPr>
                    <a:spLocks noChangeAspect="1"/>
                  </p:cNvSpPr>
                  <p:nvPr/>
                </p:nvSpPr>
                <p:spPr bwMode="auto">
                  <a:xfrm>
                    <a:off x="1954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0" name="Freeform 898"/>
                  <p:cNvSpPr>
                    <a:spLocks noChangeAspect="1"/>
                  </p:cNvSpPr>
                  <p:nvPr/>
                </p:nvSpPr>
                <p:spPr bwMode="auto">
                  <a:xfrm>
                    <a:off x="996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1" name="Rectangle 89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996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12" name="Freeform 900"/>
                  <p:cNvSpPr>
                    <a:spLocks noChangeAspect="1"/>
                  </p:cNvSpPr>
                  <p:nvPr/>
                </p:nvSpPr>
                <p:spPr bwMode="auto">
                  <a:xfrm>
                    <a:off x="996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3" name="Freeform 901"/>
                  <p:cNvSpPr>
                    <a:spLocks noChangeAspect="1"/>
                  </p:cNvSpPr>
                  <p:nvPr/>
                </p:nvSpPr>
                <p:spPr bwMode="auto">
                  <a:xfrm>
                    <a:off x="889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4" name="Rectangle 90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889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15" name="Freeform 903"/>
                  <p:cNvSpPr>
                    <a:spLocks noChangeAspect="1"/>
                  </p:cNvSpPr>
                  <p:nvPr/>
                </p:nvSpPr>
                <p:spPr bwMode="auto">
                  <a:xfrm>
                    <a:off x="889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6" name="Freeform 904"/>
                  <p:cNvSpPr>
                    <a:spLocks noChangeAspect="1"/>
                  </p:cNvSpPr>
                  <p:nvPr/>
                </p:nvSpPr>
                <p:spPr bwMode="auto">
                  <a:xfrm>
                    <a:off x="782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7" name="Rectangle 90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82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18" name="Freeform 906"/>
                  <p:cNvSpPr>
                    <a:spLocks noChangeAspect="1"/>
                  </p:cNvSpPr>
                  <p:nvPr/>
                </p:nvSpPr>
                <p:spPr bwMode="auto">
                  <a:xfrm>
                    <a:off x="782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9" name="Freeform 907"/>
                  <p:cNvSpPr>
                    <a:spLocks noChangeAspect="1"/>
                  </p:cNvSpPr>
                  <p:nvPr/>
                </p:nvSpPr>
                <p:spPr bwMode="auto">
                  <a:xfrm>
                    <a:off x="1146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0" name="Rectangle 90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146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21" name="Freeform 909"/>
                  <p:cNvSpPr>
                    <a:spLocks noChangeAspect="1"/>
                  </p:cNvSpPr>
                  <p:nvPr/>
                </p:nvSpPr>
                <p:spPr bwMode="auto">
                  <a:xfrm>
                    <a:off x="1146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2" name="Freeform 910"/>
                  <p:cNvSpPr>
                    <a:spLocks noChangeAspect="1"/>
                  </p:cNvSpPr>
                  <p:nvPr/>
                </p:nvSpPr>
                <p:spPr bwMode="auto">
                  <a:xfrm>
                    <a:off x="1261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5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8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3" name="Rectangle 91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261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24" name="Freeform 912"/>
                  <p:cNvSpPr>
                    <a:spLocks noChangeAspect="1"/>
                  </p:cNvSpPr>
                  <p:nvPr/>
                </p:nvSpPr>
                <p:spPr bwMode="auto">
                  <a:xfrm>
                    <a:off x="1261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5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4" y="19"/>
                        </a:lnTo>
                        <a:lnTo>
                          <a:pt x="18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8"/>
                        </a:lnTo>
                        <a:lnTo>
                          <a:pt x="38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5" name="Freeform 913"/>
                  <p:cNvSpPr>
                    <a:spLocks noChangeAspect="1"/>
                  </p:cNvSpPr>
                  <p:nvPr/>
                </p:nvSpPr>
                <p:spPr bwMode="auto">
                  <a:xfrm>
                    <a:off x="1361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4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1 h 20"/>
                      <a:gd name="T14" fmla="*/ 9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4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5" y="11"/>
                        </a:lnTo>
                        <a:lnTo>
                          <a:pt x="42" y="8"/>
                        </a:lnTo>
                        <a:lnTo>
                          <a:pt x="40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2" y="3"/>
                        </a:lnTo>
                        <a:lnTo>
                          <a:pt x="8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6" name="Rectangle 91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361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27" name="Freeform 915"/>
                  <p:cNvSpPr>
                    <a:spLocks noChangeAspect="1"/>
                  </p:cNvSpPr>
                  <p:nvPr/>
                </p:nvSpPr>
                <p:spPr bwMode="auto">
                  <a:xfrm>
                    <a:off x="1361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4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9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4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8" y="16"/>
                        </a:lnTo>
                        <a:lnTo>
                          <a:pt x="12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40" y="16"/>
                        </a:lnTo>
                        <a:lnTo>
                          <a:pt x="42" y="12"/>
                        </a:lnTo>
                        <a:lnTo>
                          <a:pt x="45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8" name="Freeform 916"/>
                  <p:cNvSpPr>
                    <a:spLocks noChangeAspect="1"/>
                  </p:cNvSpPr>
                  <p:nvPr/>
                </p:nvSpPr>
                <p:spPr bwMode="auto">
                  <a:xfrm>
                    <a:off x="1475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9" name="Rectangle 91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475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30" name="Freeform 918"/>
                  <p:cNvSpPr>
                    <a:spLocks noChangeAspect="1"/>
                  </p:cNvSpPr>
                  <p:nvPr/>
                </p:nvSpPr>
                <p:spPr bwMode="auto">
                  <a:xfrm>
                    <a:off x="1475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1" name="Freeform 919"/>
                  <p:cNvSpPr>
                    <a:spLocks noChangeAspect="1"/>
                  </p:cNvSpPr>
                  <p:nvPr/>
                </p:nvSpPr>
                <p:spPr bwMode="auto">
                  <a:xfrm>
                    <a:off x="1575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4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2 h 20"/>
                      <a:gd name="T8" fmla="*/ 12 w 47"/>
                      <a:gd name="T9" fmla="*/ 2 h 20"/>
                      <a:gd name="T10" fmla="*/ 11 w 47"/>
                      <a:gd name="T11" fmla="*/ 1 h 20"/>
                      <a:gd name="T12" fmla="*/ 10 w 47"/>
                      <a:gd name="T13" fmla="*/ 0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0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2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7" y="15"/>
                        </a:lnTo>
                        <a:lnTo>
                          <a:pt x="45" y="11"/>
                        </a:lnTo>
                        <a:lnTo>
                          <a:pt x="42" y="7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1"/>
                        </a:lnTo>
                        <a:lnTo>
                          <a:pt x="28" y="0"/>
                        </a:lnTo>
                        <a:lnTo>
                          <a:pt x="24" y="0"/>
                        </a:ln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11" y="3"/>
                        </a:lnTo>
                        <a:lnTo>
                          <a:pt x="8" y="5"/>
                        </a:lnTo>
                        <a:lnTo>
                          <a:pt x="5" y="7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2" name="Rectangle 92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575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33" name="Freeform 921"/>
                  <p:cNvSpPr>
                    <a:spLocks noChangeAspect="1"/>
                  </p:cNvSpPr>
                  <p:nvPr/>
                </p:nvSpPr>
                <p:spPr bwMode="auto">
                  <a:xfrm>
                    <a:off x="1575" y="1589"/>
                    <a:ext cx="14" cy="7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2 h 20"/>
                      <a:gd name="T4" fmla="*/ 1 w 47"/>
                      <a:gd name="T5" fmla="*/ 3 h 20"/>
                      <a:gd name="T6" fmla="*/ 1 w 47"/>
                      <a:gd name="T7" fmla="*/ 4 h 20"/>
                      <a:gd name="T8" fmla="*/ 2 w 47"/>
                      <a:gd name="T9" fmla="*/ 6 h 20"/>
                      <a:gd name="T10" fmla="*/ 3 w 47"/>
                      <a:gd name="T11" fmla="*/ 6 h 20"/>
                      <a:gd name="T12" fmla="*/ 4 w 47"/>
                      <a:gd name="T13" fmla="*/ 7 h 20"/>
                      <a:gd name="T14" fmla="*/ 6 w 47"/>
                      <a:gd name="T15" fmla="*/ 7 h 20"/>
                      <a:gd name="T16" fmla="*/ 7 w 47"/>
                      <a:gd name="T17" fmla="*/ 7 h 20"/>
                      <a:gd name="T18" fmla="*/ 8 w 47"/>
                      <a:gd name="T19" fmla="*/ 7 h 20"/>
                      <a:gd name="T20" fmla="*/ 10 w 47"/>
                      <a:gd name="T21" fmla="*/ 7 h 20"/>
                      <a:gd name="T22" fmla="*/ 11 w 47"/>
                      <a:gd name="T23" fmla="*/ 6 h 20"/>
                      <a:gd name="T24" fmla="*/ 12 w 47"/>
                      <a:gd name="T25" fmla="*/ 6 h 20"/>
                      <a:gd name="T26" fmla="*/ 13 w 47"/>
                      <a:gd name="T27" fmla="*/ 4 h 20"/>
                      <a:gd name="T28" fmla="*/ 13 w 47"/>
                      <a:gd name="T29" fmla="*/ 3 h 20"/>
                      <a:gd name="T30" fmla="*/ 14 w 47"/>
                      <a:gd name="T31" fmla="*/ 2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5" y="12"/>
                        </a:lnTo>
                        <a:lnTo>
                          <a:pt x="8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4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5" y="9"/>
                        </a:lnTo>
                        <a:lnTo>
                          <a:pt x="47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4" name="Freeform 922"/>
                  <p:cNvSpPr>
                    <a:spLocks noChangeAspect="1"/>
                  </p:cNvSpPr>
                  <p:nvPr/>
                </p:nvSpPr>
                <p:spPr bwMode="auto">
                  <a:xfrm>
                    <a:off x="1682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2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0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0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2 h 20"/>
                      <a:gd name="T28" fmla="*/ 0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7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2" y="1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11" y="3"/>
                        </a:lnTo>
                        <a:lnTo>
                          <a:pt x="6" y="5"/>
                        </a:lnTo>
                        <a:lnTo>
                          <a:pt x="4" y="7"/>
                        </a:lnTo>
                        <a:lnTo>
                          <a:pt x="1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5" name="Rectangle 92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682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36" name="Freeform 924"/>
                  <p:cNvSpPr>
                    <a:spLocks noChangeAspect="1"/>
                  </p:cNvSpPr>
                  <p:nvPr/>
                </p:nvSpPr>
                <p:spPr bwMode="auto">
                  <a:xfrm>
                    <a:off x="1682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0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1" y="9"/>
                        </a:lnTo>
                        <a:lnTo>
                          <a:pt x="4" y="12"/>
                        </a:lnTo>
                        <a:lnTo>
                          <a:pt x="6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2" y="19"/>
                        </a:lnTo>
                        <a:lnTo>
                          <a:pt x="35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7" name="Freeform 925"/>
                  <p:cNvSpPr>
                    <a:spLocks noChangeAspect="1"/>
                  </p:cNvSpPr>
                  <p:nvPr/>
                </p:nvSpPr>
                <p:spPr bwMode="auto">
                  <a:xfrm>
                    <a:off x="1790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8" name="Rectangle 92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790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39" name="Freeform 927"/>
                  <p:cNvSpPr>
                    <a:spLocks noChangeAspect="1"/>
                  </p:cNvSpPr>
                  <p:nvPr/>
                </p:nvSpPr>
                <p:spPr bwMode="auto">
                  <a:xfrm>
                    <a:off x="1790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40" name="Freeform 928"/>
                  <p:cNvSpPr>
                    <a:spLocks noChangeAspect="1"/>
                  </p:cNvSpPr>
                  <p:nvPr/>
                </p:nvSpPr>
                <p:spPr bwMode="auto">
                  <a:xfrm>
                    <a:off x="1897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5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0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2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1" y="3"/>
                        </a:lnTo>
                        <a:lnTo>
                          <a:pt x="6" y="5"/>
                        </a:lnTo>
                        <a:lnTo>
                          <a:pt x="4" y="8"/>
                        </a:lnTo>
                        <a:lnTo>
                          <a:pt x="1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41" name="Rectangle 92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897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42" name="Freeform 930"/>
                  <p:cNvSpPr>
                    <a:spLocks noChangeAspect="1"/>
                  </p:cNvSpPr>
                  <p:nvPr/>
                </p:nvSpPr>
                <p:spPr bwMode="auto">
                  <a:xfrm>
                    <a:off x="1897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0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5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1" y="9"/>
                        </a:lnTo>
                        <a:lnTo>
                          <a:pt x="4" y="12"/>
                        </a:lnTo>
                        <a:lnTo>
                          <a:pt x="6" y="16"/>
                        </a:lnTo>
                        <a:lnTo>
                          <a:pt x="11" y="18"/>
                        </a:lnTo>
                        <a:lnTo>
                          <a:pt x="14" y="19"/>
                        </a:lnTo>
                        <a:lnTo>
                          <a:pt x="18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2" y="19"/>
                        </a:lnTo>
                        <a:lnTo>
                          <a:pt x="35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43" name="Freeform 931"/>
                  <p:cNvSpPr>
                    <a:spLocks noChangeAspect="1"/>
                  </p:cNvSpPr>
                  <p:nvPr/>
                </p:nvSpPr>
                <p:spPr bwMode="auto">
                  <a:xfrm>
                    <a:off x="1997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44" name="Rectangle 93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997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45" name="Freeform 933"/>
                  <p:cNvSpPr>
                    <a:spLocks noChangeAspect="1"/>
                  </p:cNvSpPr>
                  <p:nvPr/>
                </p:nvSpPr>
                <p:spPr bwMode="auto">
                  <a:xfrm>
                    <a:off x="1997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46" name="Freeform 934"/>
                  <p:cNvSpPr>
                    <a:spLocks noChangeAspect="1"/>
                  </p:cNvSpPr>
                  <p:nvPr/>
                </p:nvSpPr>
                <p:spPr bwMode="auto">
                  <a:xfrm>
                    <a:off x="1039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47" name="Rectangle 93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039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48" name="Freeform 936"/>
                  <p:cNvSpPr>
                    <a:spLocks noChangeAspect="1"/>
                  </p:cNvSpPr>
                  <p:nvPr/>
                </p:nvSpPr>
                <p:spPr bwMode="auto">
                  <a:xfrm>
                    <a:off x="1039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49" name="Freeform 937"/>
                  <p:cNvSpPr>
                    <a:spLocks noChangeAspect="1"/>
                  </p:cNvSpPr>
                  <p:nvPr/>
                </p:nvSpPr>
                <p:spPr bwMode="auto">
                  <a:xfrm>
                    <a:off x="939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2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0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0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2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7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1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4" y="1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7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50" name="Rectangle 93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939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51" name="Freeform 939"/>
                  <p:cNvSpPr>
                    <a:spLocks noChangeAspect="1"/>
                  </p:cNvSpPr>
                  <p:nvPr/>
                </p:nvSpPr>
                <p:spPr bwMode="auto">
                  <a:xfrm>
                    <a:off x="939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52" name="Freeform 940"/>
                  <p:cNvSpPr>
                    <a:spLocks noChangeAspect="1"/>
                  </p:cNvSpPr>
                  <p:nvPr/>
                </p:nvSpPr>
                <p:spPr bwMode="auto">
                  <a:xfrm>
                    <a:off x="832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53" name="Rectangle 94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832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54" name="Freeform 942"/>
                  <p:cNvSpPr>
                    <a:spLocks noChangeAspect="1"/>
                  </p:cNvSpPr>
                  <p:nvPr/>
                </p:nvSpPr>
                <p:spPr bwMode="auto">
                  <a:xfrm>
                    <a:off x="832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15" name="Group 943"/>
                <p:cNvGrpSpPr>
                  <a:grpSpLocks noChangeAspect="1"/>
                </p:cNvGrpSpPr>
                <p:nvPr/>
              </p:nvGrpSpPr>
              <p:grpSpPr bwMode="auto">
                <a:xfrm>
                  <a:off x="282" y="2198"/>
                  <a:ext cx="4969" cy="265"/>
                  <a:chOff x="282" y="2198"/>
                  <a:chExt cx="4969" cy="265"/>
                </a:xfrm>
              </p:grpSpPr>
              <p:sp>
                <p:nvSpPr>
                  <p:cNvPr id="16" name="Freeform 944"/>
                  <p:cNvSpPr>
                    <a:spLocks noChangeAspect="1"/>
                  </p:cNvSpPr>
                  <p:nvPr/>
                </p:nvSpPr>
                <p:spPr bwMode="auto">
                  <a:xfrm>
                    <a:off x="282" y="2262"/>
                    <a:ext cx="207" cy="193"/>
                  </a:xfrm>
                  <a:custGeom>
                    <a:avLst/>
                    <a:gdLst>
                      <a:gd name="T0" fmla="*/ 158 w 687"/>
                      <a:gd name="T1" fmla="*/ 190 h 635"/>
                      <a:gd name="T2" fmla="*/ 164 w 687"/>
                      <a:gd name="T3" fmla="*/ 183 h 635"/>
                      <a:gd name="T4" fmla="*/ 167 w 687"/>
                      <a:gd name="T5" fmla="*/ 175 h 635"/>
                      <a:gd name="T6" fmla="*/ 168 w 687"/>
                      <a:gd name="T7" fmla="*/ 165 h 635"/>
                      <a:gd name="T8" fmla="*/ 169 w 687"/>
                      <a:gd name="T9" fmla="*/ 53 h 635"/>
                      <a:gd name="T10" fmla="*/ 169 w 687"/>
                      <a:gd name="T11" fmla="*/ 36 h 635"/>
                      <a:gd name="T12" fmla="*/ 171 w 687"/>
                      <a:gd name="T13" fmla="*/ 21 h 635"/>
                      <a:gd name="T14" fmla="*/ 166 w 687"/>
                      <a:gd name="T15" fmla="*/ 38 h 635"/>
                      <a:gd name="T16" fmla="*/ 161 w 687"/>
                      <a:gd name="T17" fmla="*/ 53 h 635"/>
                      <a:gd name="T18" fmla="*/ 118 w 687"/>
                      <a:gd name="T19" fmla="*/ 183 h 635"/>
                      <a:gd name="T20" fmla="*/ 117 w 687"/>
                      <a:gd name="T21" fmla="*/ 191 h 635"/>
                      <a:gd name="T22" fmla="*/ 87 w 687"/>
                      <a:gd name="T23" fmla="*/ 193 h 635"/>
                      <a:gd name="T24" fmla="*/ 87 w 687"/>
                      <a:gd name="T25" fmla="*/ 187 h 635"/>
                      <a:gd name="T26" fmla="*/ 86 w 687"/>
                      <a:gd name="T27" fmla="*/ 180 h 635"/>
                      <a:gd name="T28" fmla="*/ 40 w 687"/>
                      <a:gd name="T29" fmla="*/ 46 h 635"/>
                      <a:gd name="T30" fmla="*/ 36 w 687"/>
                      <a:gd name="T31" fmla="*/ 29 h 635"/>
                      <a:gd name="T32" fmla="*/ 35 w 687"/>
                      <a:gd name="T33" fmla="*/ 28 h 635"/>
                      <a:gd name="T34" fmla="*/ 36 w 687"/>
                      <a:gd name="T35" fmla="*/ 43 h 635"/>
                      <a:gd name="T36" fmla="*/ 36 w 687"/>
                      <a:gd name="T37" fmla="*/ 160 h 635"/>
                      <a:gd name="T38" fmla="*/ 37 w 687"/>
                      <a:gd name="T39" fmla="*/ 170 h 635"/>
                      <a:gd name="T40" fmla="*/ 39 w 687"/>
                      <a:gd name="T41" fmla="*/ 179 h 635"/>
                      <a:gd name="T42" fmla="*/ 44 w 687"/>
                      <a:gd name="T43" fmla="*/ 186 h 635"/>
                      <a:gd name="T44" fmla="*/ 50 w 687"/>
                      <a:gd name="T45" fmla="*/ 193 h 635"/>
                      <a:gd name="T46" fmla="*/ 3 w 687"/>
                      <a:gd name="T47" fmla="*/ 190 h 635"/>
                      <a:gd name="T48" fmla="*/ 8 w 687"/>
                      <a:gd name="T49" fmla="*/ 183 h 635"/>
                      <a:gd name="T50" fmla="*/ 12 w 687"/>
                      <a:gd name="T51" fmla="*/ 175 h 635"/>
                      <a:gd name="T52" fmla="*/ 13 w 687"/>
                      <a:gd name="T53" fmla="*/ 165 h 635"/>
                      <a:gd name="T54" fmla="*/ 14 w 687"/>
                      <a:gd name="T55" fmla="*/ 33 h 635"/>
                      <a:gd name="T56" fmla="*/ 13 w 687"/>
                      <a:gd name="T57" fmla="*/ 23 h 635"/>
                      <a:gd name="T58" fmla="*/ 10 w 687"/>
                      <a:gd name="T59" fmla="*/ 14 h 635"/>
                      <a:gd name="T60" fmla="*/ 6 w 687"/>
                      <a:gd name="T61" fmla="*/ 7 h 635"/>
                      <a:gd name="T62" fmla="*/ 0 w 687"/>
                      <a:gd name="T63" fmla="*/ 0 h 635"/>
                      <a:gd name="T64" fmla="*/ 52 w 687"/>
                      <a:gd name="T65" fmla="*/ 3 h 635"/>
                      <a:gd name="T66" fmla="*/ 52 w 687"/>
                      <a:gd name="T67" fmla="*/ 7 h 635"/>
                      <a:gd name="T68" fmla="*/ 94 w 687"/>
                      <a:gd name="T69" fmla="*/ 130 h 635"/>
                      <a:gd name="T70" fmla="*/ 99 w 687"/>
                      <a:gd name="T71" fmla="*/ 147 h 635"/>
                      <a:gd name="T72" fmla="*/ 103 w 687"/>
                      <a:gd name="T73" fmla="*/ 167 h 635"/>
                      <a:gd name="T74" fmla="*/ 108 w 687"/>
                      <a:gd name="T75" fmla="*/ 146 h 635"/>
                      <a:gd name="T76" fmla="*/ 112 w 687"/>
                      <a:gd name="T77" fmla="*/ 130 h 635"/>
                      <a:gd name="T78" fmla="*/ 153 w 687"/>
                      <a:gd name="T79" fmla="*/ 7 h 635"/>
                      <a:gd name="T80" fmla="*/ 153 w 687"/>
                      <a:gd name="T81" fmla="*/ 6 h 635"/>
                      <a:gd name="T82" fmla="*/ 153 w 687"/>
                      <a:gd name="T83" fmla="*/ 4 h 635"/>
                      <a:gd name="T84" fmla="*/ 207 w 687"/>
                      <a:gd name="T85" fmla="*/ 0 h 635"/>
                      <a:gd name="T86" fmla="*/ 201 w 687"/>
                      <a:gd name="T87" fmla="*/ 6 h 635"/>
                      <a:gd name="T88" fmla="*/ 197 w 687"/>
                      <a:gd name="T89" fmla="*/ 14 h 635"/>
                      <a:gd name="T90" fmla="*/ 194 w 687"/>
                      <a:gd name="T91" fmla="*/ 23 h 635"/>
                      <a:gd name="T92" fmla="*/ 194 w 687"/>
                      <a:gd name="T93" fmla="*/ 33 h 635"/>
                      <a:gd name="T94" fmla="*/ 194 w 687"/>
                      <a:gd name="T95" fmla="*/ 165 h 635"/>
                      <a:gd name="T96" fmla="*/ 196 w 687"/>
                      <a:gd name="T97" fmla="*/ 175 h 635"/>
                      <a:gd name="T98" fmla="*/ 199 w 687"/>
                      <a:gd name="T99" fmla="*/ 183 h 635"/>
                      <a:gd name="T100" fmla="*/ 204 w 687"/>
                      <a:gd name="T101" fmla="*/ 190 h 635"/>
                      <a:gd name="T102" fmla="*/ 155 w 687"/>
                      <a:gd name="T103" fmla="*/ 193 h 635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</a:gdLst>
                    <a:ahLst/>
                    <a:cxnLst>
                      <a:cxn ang="T104">
                        <a:pos x="T0" y="T1"/>
                      </a:cxn>
                      <a:cxn ang="T105">
                        <a:pos x="T2" y="T3"/>
                      </a:cxn>
                      <a:cxn ang="T106">
                        <a:pos x="T4" y="T5"/>
                      </a:cxn>
                      <a:cxn ang="T107">
                        <a:pos x="T6" y="T7"/>
                      </a:cxn>
                      <a:cxn ang="T108">
                        <a:pos x="T8" y="T9"/>
                      </a:cxn>
                      <a:cxn ang="T109">
                        <a:pos x="T10" y="T11"/>
                      </a:cxn>
                      <a:cxn ang="T110">
                        <a:pos x="T12" y="T13"/>
                      </a:cxn>
                      <a:cxn ang="T111">
                        <a:pos x="T14" y="T15"/>
                      </a:cxn>
                      <a:cxn ang="T112">
                        <a:pos x="T16" y="T17"/>
                      </a:cxn>
                      <a:cxn ang="T113">
                        <a:pos x="T18" y="T19"/>
                      </a:cxn>
                      <a:cxn ang="T114">
                        <a:pos x="T20" y="T21"/>
                      </a:cxn>
                      <a:cxn ang="T115">
                        <a:pos x="T22" y="T23"/>
                      </a:cxn>
                      <a:cxn ang="T116">
                        <a:pos x="T24" y="T25"/>
                      </a:cxn>
                      <a:cxn ang="T117">
                        <a:pos x="T26" y="T27"/>
                      </a:cxn>
                      <a:cxn ang="T118">
                        <a:pos x="T28" y="T29"/>
                      </a:cxn>
                      <a:cxn ang="T119">
                        <a:pos x="T30" y="T31"/>
                      </a:cxn>
                      <a:cxn ang="T120">
                        <a:pos x="T32" y="T33"/>
                      </a:cxn>
                      <a:cxn ang="T121">
                        <a:pos x="T34" y="T35"/>
                      </a:cxn>
                      <a:cxn ang="T122">
                        <a:pos x="T36" y="T37"/>
                      </a:cxn>
                      <a:cxn ang="T123">
                        <a:pos x="T38" y="T39"/>
                      </a:cxn>
                      <a:cxn ang="T124">
                        <a:pos x="T40" y="T41"/>
                      </a:cxn>
                      <a:cxn ang="T125">
                        <a:pos x="T42" y="T43"/>
                      </a:cxn>
                      <a:cxn ang="T126">
                        <a:pos x="T44" y="T45"/>
                      </a:cxn>
                      <a:cxn ang="T127">
                        <a:pos x="T46" y="T47"/>
                      </a:cxn>
                      <a:cxn ang="T128">
                        <a:pos x="T48" y="T49"/>
                      </a:cxn>
                      <a:cxn ang="T129">
                        <a:pos x="T50" y="T51"/>
                      </a:cxn>
                      <a:cxn ang="T130">
                        <a:pos x="T52" y="T53"/>
                      </a:cxn>
                      <a:cxn ang="T131">
                        <a:pos x="T54" y="T55"/>
                      </a:cxn>
                      <a:cxn ang="T132">
                        <a:pos x="T56" y="T57"/>
                      </a:cxn>
                      <a:cxn ang="T133">
                        <a:pos x="T58" y="T59"/>
                      </a:cxn>
                      <a:cxn ang="T134">
                        <a:pos x="T60" y="T61"/>
                      </a:cxn>
                      <a:cxn ang="T135">
                        <a:pos x="T62" y="T63"/>
                      </a:cxn>
                      <a:cxn ang="T136">
                        <a:pos x="T64" y="T65"/>
                      </a:cxn>
                      <a:cxn ang="T137">
                        <a:pos x="T66" y="T67"/>
                      </a:cxn>
                      <a:cxn ang="T138">
                        <a:pos x="T68" y="T69"/>
                      </a:cxn>
                      <a:cxn ang="T139">
                        <a:pos x="T70" y="T71"/>
                      </a:cxn>
                      <a:cxn ang="T140">
                        <a:pos x="T72" y="T73"/>
                      </a:cxn>
                      <a:cxn ang="T141">
                        <a:pos x="T74" y="T75"/>
                      </a:cxn>
                      <a:cxn ang="T142">
                        <a:pos x="T76" y="T77"/>
                      </a:cxn>
                      <a:cxn ang="T143">
                        <a:pos x="T78" y="T79"/>
                      </a:cxn>
                      <a:cxn ang="T144">
                        <a:pos x="T80" y="T81"/>
                      </a:cxn>
                      <a:cxn ang="T145">
                        <a:pos x="T82" y="T83"/>
                      </a:cxn>
                      <a:cxn ang="T146">
                        <a:pos x="T84" y="T85"/>
                      </a:cxn>
                      <a:cxn ang="T147">
                        <a:pos x="T86" y="T87"/>
                      </a:cxn>
                      <a:cxn ang="T148">
                        <a:pos x="T88" y="T89"/>
                      </a:cxn>
                      <a:cxn ang="T149">
                        <a:pos x="T90" y="T91"/>
                      </a:cxn>
                      <a:cxn ang="T150">
                        <a:pos x="T92" y="T93"/>
                      </a:cxn>
                      <a:cxn ang="T151">
                        <a:pos x="T94" y="T95"/>
                      </a:cxn>
                      <a:cxn ang="T152">
                        <a:pos x="T96" y="T97"/>
                      </a:cxn>
                      <a:cxn ang="T153">
                        <a:pos x="T98" y="T99"/>
                      </a:cxn>
                      <a:cxn ang="T154">
                        <a:pos x="T100" y="T101"/>
                      </a:cxn>
                      <a:cxn ang="T155">
                        <a:pos x="T102" y="T103"/>
                      </a:cxn>
                    </a:cxnLst>
                    <a:rect l="0" t="0" r="r" b="b"/>
                    <a:pathLst>
                      <a:path w="687" h="635">
                        <a:moveTo>
                          <a:pt x="515" y="635"/>
                        </a:moveTo>
                        <a:lnTo>
                          <a:pt x="526" y="625"/>
                        </a:lnTo>
                        <a:lnTo>
                          <a:pt x="535" y="614"/>
                        </a:lnTo>
                        <a:lnTo>
                          <a:pt x="543" y="601"/>
                        </a:lnTo>
                        <a:lnTo>
                          <a:pt x="549" y="589"/>
                        </a:lnTo>
                        <a:lnTo>
                          <a:pt x="554" y="575"/>
                        </a:lnTo>
                        <a:lnTo>
                          <a:pt x="557" y="559"/>
                        </a:lnTo>
                        <a:lnTo>
                          <a:pt x="559" y="543"/>
                        </a:lnTo>
                        <a:lnTo>
                          <a:pt x="560" y="526"/>
                        </a:lnTo>
                        <a:lnTo>
                          <a:pt x="560" y="174"/>
                        </a:lnTo>
                        <a:lnTo>
                          <a:pt x="561" y="146"/>
                        </a:lnTo>
                        <a:lnTo>
                          <a:pt x="562" y="120"/>
                        </a:lnTo>
                        <a:lnTo>
                          <a:pt x="565" y="94"/>
                        </a:lnTo>
                        <a:lnTo>
                          <a:pt x="568" y="68"/>
                        </a:lnTo>
                        <a:lnTo>
                          <a:pt x="560" y="97"/>
                        </a:lnTo>
                        <a:lnTo>
                          <a:pt x="552" y="124"/>
                        </a:lnTo>
                        <a:lnTo>
                          <a:pt x="543" y="151"/>
                        </a:lnTo>
                        <a:lnTo>
                          <a:pt x="534" y="176"/>
                        </a:lnTo>
                        <a:lnTo>
                          <a:pt x="392" y="591"/>
                        </a:lnTo>
                        <a:lnTo>
                          <a:pt x="390" y="602"/>
                        </a:lnTo>
                        <a:lnTo>
                          <a:pt x="389" y="616"/>
                        </a:lnTo>
                        <a:lnTo>
                          <a:pt x="389" y="628"/>
                        </a:lnTo>
                        <a:lnTo>
                          <a:pt x="390" y="635"/>
                        </a:lnTo>
                        <a:lnTo>
                          <a:pt x="288" y="635"/>
                        </a:lnTo>
                        <a:lnTo>
                          <a:pt x="289" y="627"/>
                        </a:lnTo>
                        <a:lnTo>
                          <a:pt x="290" y="616"/>
                        </a:lnTo>
                        <a:lnTo>
                          <a:pt x="289" y="602"/>
                        </a:lnTo>
                        <a:lnTo>
                          <a:pt x="287" y="591"/>
                        </a:lnTo>
                        <a:lnTo>
                          <a:pt x="144" y="176"/>
                        </a:lnTo>
                        <a:lnTo>
                          <a:pt x="134" y="150"/>
                        </a:lnTo>
                        <a:lnTo>
                          <a:pt x="126" y="123"/>
                        </a:lnTo>
                        <a:lnTo>
                          <a:pt x="119" y="96"/>
                        </a:lnTo>
                        <a:lnTo>
                          <a:pt x="110" y="68"/>
                        </a:lnTo>
                        <a:lnTo>
                          <a:pt x="116" y="91"/>
                        </a:lnTo>
                        <a:lnTo>
                          <a:pt x="119" y="116"/>
                        </a:lnTo>
                        <a:lnTo>
                          <a:pt x="121" y="143"/>
                        </a:lnTo>
                        <a:lnTo>
                          <a:pt x="121" y="174"/>
                        </a:lnTo>
                        <a:lnTo>
                          <a:pt x="121" y="526"/>
                        </a:lnTo>
                        <a:lnTo>
                          <a:pt x="122" y="543"/>
                        </a:lnTo>
                        <a:lnTo>
                          <a:pt x="124" y="558"/>
                        </a:lnTo>
                        <a:lnTo>
                          <a:pt x="127" y="573"/>
                        </a:lnTo>
                        <a:lnTo>
                          <a:pt x="131" y="588"/>
                        </a:lnTo>
                        <a:lnTo>
                          <a:pt x="138" y="600"/>
                        </a:lnTo>
                        <a:lnTo>
                          <a:pt x="146" y="613"/>
                        </a:lnTo>
                        <a:lnTo>
                          <a:pt x="156" y="624"/>
                        </a:lnTo>
                        <a:lnTo>
                          <a:pt x="166" y="635"/>
                        </a:lnTo>
                        <a:lnTo>
                          <a:pt x="0" y="635"/>
                        </a:lnTo>
                        <a:lnTo>
                          <a:pt x="10" y="625"/>
                        </a:lnTo>
                        <a:lnTo>
                          <a:pt x="20" y="614"/>
                        </a:lnTo>
                        <a:lnTo>
                          <a:pt x="27" y="601"/>
                        </a:lnTo>
                        <a:lnTo>
                          <a:pt x="33" y="589"/>
                        </a:lnTo>
                        <a:lnTo>
                          <a:pt x="39" y="575"/>
                        </a:lnTo>
                        <a:lnTo>
                          <a:pt x="42" y="559"/>
                        </a:lnTo>
                        <a:lnTo>
                          <a:pt x="44" y="543"/>
                        </a:lnTo>
                        <a:lnTo>
                          <a:pt x="45" y="526"/>
                        </a:lnTo>
                        <a:lnTo>
                          <a:pt x="45" y="109"/>
                        </a:lnTo>
                        <a:lnTo>
                          <a:pt x="44" y="92"/>
                        </a:lnTo>
                        <a:lnTo>
                          <a:pt x="42" y="76"/>
                        </a:lnTo>
                        <a:lnTo>
                          <a:pt x="39" y="61"/>
                        </a:lnTo>
                        <a:lnTo>
                          <a:pt x="33" y="46"/>
                        </a:lnTo>
                        <a:lnTo>
                          <a:pt x="27" y="34"/>
                        </a:lnTo>
                        <a:lnTo>
                          <a:pt x="20" y="22"/>
                        </a:lnTo>
                        <a:lnTo>
                          <a:pt x="10" y="11"/>
                        </a:lnTo>
                        <a:lnTo>
                          <a:pt x="0" y="0"/>
                        </a:lnTo>
                        <a:lnTo>
                          <a:pt x="180" y="0"/>
                        </a:lnTo>
                        <a:lnTo>
                          <a:pt x="174" y="10"/>
                        </a:lnTo>
                        <a:lnTo>
                          <a:pt x="172" y="19"/>
                        </a:lnTo>
                        <a:lnTo>
                          <a:pt x="173" y="22"/>
                        </a:lnTo>
                        <a:lnTo>
                          <a:pt x="174" y="25"/>
                        </a:lnTo>
                        <a:lnTo>
                          <a:pt x="312" y="428"/>
                        </a:lnTo>
                        <a:lnTo>
                          <a:pt x="321" y="455"/>
                        </a:lnTo>
                        <a:lnTo>
                          <a:pt x="329" y="483"/>
                        </a:lnTo>
                        <a:lnTo>
                          <a:pt x="336" y="514"/>
                        </a:lnTo>
                        <a:lnTo>
                          <a:pt x="342" y="548"/>
                        </a:lnTo>
                        <a:lnTo>
                          <a:pt x="349" y="512"/>
                        </a:lnTo>
                        <a:lnTo>
                          <a:pt x="357" y="480"/>
                        </a:lnTo>
                        <a:lnTo>
                          <a:pt x="364" y="453"/>
                        </a:lnTo>
                        <a:lnTo>
                          <a:pt x="371" y="428"/>
                        </a:lnTo>
                        <a:lnTo>
                          <a:pt x="508" y="25"/>
                        </a:lnTo>
                        <a:lnTo>
                          <a:pt x="508" y="24"/>
                        </a:lnTo>
                        <a:lnTo>
                          <a:pt x="509" y="20"/>
                        </a:lnTo>
                        <a:lnTo>
                          <a:pt x="509" y="17"/>
                        </a:lnTo>
                        <a:lnTo>
                          <a:pt x="508" y="12"/>
                        </a:lnTo>
                        <a:lnTo>
                          <a:pt x="504" y="0"/>
                        </a:lnTo>
                        <a:lnTo>
                          <a:pt x="687" y="0"/>
                        </a:lnTo>
                        <a:lnTo>
                          <a:pt x="678" y="10"/>
                        </a:lnTo>
                        <a:lnTo>
                          <a:pt x="668" y="21"/>
                        </a:lnTo>
                        <a:lnTo>
                          <a:pt x="661" y="33"/>
                        </a:lnTo>
                        <a:lnTo>
                          <a:pt x="655" y="46"/>
                        </a:lnTo>
                        <a:lnTo>
                          <a:pt x="649" y="60"/>
                        </a:lnTo>
                        <a:lnTo>
                          <a:pt x="645" y="76"/>
                        </a:lnTo>
                        <a:lnTo>
                          <a:pt x="643" y="92"/>
                        </a:lnTo>
                        <a:lnTo>
                          <a:pt x="643" y="109"/>
                        </a:lnTo>
                        <a:lnTo>
                          <a:pt x="643" y="526"/>
                        </a:lnTo>
                        <a:lnTo>
                          <a:pt x="643" y="543"/>
                        </a:lnTo>
                        <a:lnTo>
                          <a:pt x="645" y="559"/>
                        </a:lnTo>
                        <a:lnTo>
                          <a:pt x="649" y="575"/>
                        </a:lnTo>
                        <a:lnTo>
                          <a:pt x="655" y="589"/>
                        </a:lnTo>
                        <a:lnTo>
                          <a:pt x="661" y="601"/>
                        </a:lnTo>
                        <a:lnTo>
                          <a:pt x="668" y="614"/>
                        </a:lnTo>
                        <a:lnTo>
                          <a:pt x="678" y="625"/>
                        </a:lnTo>
                        <a:lnTo>
                          <a:pt x="687" y="635"/>
                        </a:lnTo>
                        <a:lnTo>
                          <a:pt x="515" y="63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" name="Freeform 945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725" y="2198"/>
                    <a:ext cx="157" cy="265"/>
                  </a:xfrm>
                  <a:custGeom>
                    <a:avLst/>
                    <a:gdLst>
                      <a:gd name="T0" fmla="*/ 13 w 519"/>
                      <a:gd name="T1" fmla="*/ 91 h 874"/>
                      <a:gd name="T2" fmla="*/ 8 w 519"/>
                      <a:gd name="T3" fmla="*/ 79 h 874"/>
                      <a:gd name="T4" fmla="*/ 0 w 519"/>
                      <a:gd name="T5" fmla="*/ 68 h 874"/>
                      <a:gd name="T6" fmla="*/ 47 w 519"/>
                      <a:gd name="T7" fmla="*/ 75 h 874"/>
                      <a:gd name="T8" fmla="*/ 41 w 519"/>
                      <a:gd name="T9" fmla="*/ 87 h 874"/>
                      <a:gd name="T10" fmla="*/ 39 w 519"/>
                      <a:gd name="T11" fmla="*/ 101 h 874"/>
                      <a:gd name="T12" fmla="*/ 40 w 519"/>
                      <a:gd name="T13" fmla="*/ 206 h 874"/>
                      <a:gd name="T14" fmla="*/ 42 w 519"/>
                      <a:gd name="T15" fmla="*/ 220 h 874"/>
                      <a:gd name="T16" fmla="*/ 47 w 519"/>
                      <a:gd name="T17" fmla="*/ 230 h 874"/>
                      <a:gd name="T18" fmla="*/ 56 w 519"/>
                      <a:gd name="T19" fmla="*/ 238 h 874"/>
                      <a:gd name="T20" fmla="*/ 69 w 519"/>
                      <a:gd name="T21" fmla="*/ 242 h 874"/>
                      <a:gd name="T22" fmla="*/ 85 w 519"/>
                      <a:gd name="T23" fmla="*/ 242 h 874"/>
                      <a:gd name="T24" fmla="*/ 100 w 519"/>
                      <a:gd name="T25" fmla="*/ 239 h 874"/>
                      <a:gd name="T26" fmla="*/ 110 w 519"/>
                      <a:gd name="T27" fmla="*/ 233 h 874"/>
                      <a:gd name="T28" fmla="*/ 116 w 519"/>
                      <a:gd name="T29" fmla="*/ 224 h 874"/>
                      <a:gd name="T30" fmla="*/ 119 w 519"/>
                      <a:gd name="T31" fmla="*/ 211 h 874"/>
                      <a:gd name="T32" fmla="*/ 120 w 519"/>
                      <a:gd name="T33" fmla="*/ 194 h 874"/>
                      <a:gd name="T34" fmla="*/ 119 w 519"/>
                      <a:gd name="T35" fmla="*/ 91 h 874"/>
                      <a:gd name="T36" fmla="*/ 115 w 519"/>
                      <a:gd name="T37" fmla="*/ 79 h 874"/>
                      <a:gd name="T38" fmla="*/ 106 w 519"/>
                      <a:gd name="T39" fmla="*/ 68 h 874"/>
                      <a:gd name="T40" fmla="*/ 151 w 519"/>
                      <a:gd name="T41" fmla="*/ 75 h 874"/>
                      <a:gd name="T42" fmla="*/ 146 w 519"/>
                      <a:gd name="T43" fmla="*/ 86 h 874"/>
                      <a:gd name="T44" fmla="*/ 144 w 519"/>
                      <a:gd name="T45" fmla="*/ 101 h 874"/>
                      <a:gd name="T46" fmla="*/ 143 w 519"/>
                      <a:gd name="T47" fmla="*/ 209 h 874"/>
                      <a:gd name="T48" fmla="*/ 140 w 519"/>
                      <a:gd name="T49" fmla="*/ 229 h 874"/>
                      <a:gd name="T50" fmla="*/ 134 w 519"/>
                      <a:gd name="T51" fmla="*/ 243 h 874"/>
                      <a:gd name="T52" fmla="*/ 127 w 519"/>
                      <a:gd name="T53" fmla="*/ 250 h 874"/>
                      <a:gd name="T54" fmla="*/ 119 w 519"/>
                      <a:gd name="T55" fmla="*/ 256 h 874"/>
                      <a:gd name="T56" fmla="*/ 109 w 519"/>
                      <a:gd name="T57" fmla="*/ 261 h 874"/>
                      <a:gd name="T58" fmla="*/ 97 w 519"/>
                      <a:gd name="T59" fmla="*/ 263 h 874"/>
                      <a:gd name="T60" fmla="*/ 83 w 519"/>
                      <a:gd name="T61" fmla="*/ 265 h 874"/>
                      <a:gd name="T62" fmla="*/ 69 w 519"/>
                      <a:gd name="T63" fmla="*/ 265 h 874"/>
                      <a:gd name="T64" fmla="*/ 56 w 519"/>
                      <a:gd name="T65" fmla="*/ 263 h 874"/>
                      <a:gd name="T66" fmla="*/ 44 w 519"/>
                      <a:gd name="T67" fmla="*/ 260 h 874"/>
                      <a:gd name="T68" fmla="*/ 35 w 519"/>
                      <a:gd name="T69" fmla="*/ 254 h 874"/>
                      <a:gd name="T70" fmla="*/ 27 w 519"/>
                      <a:gd name="T71" fmla="*/ 248 h 874"/>
                      <a:gd name="T72" fmla="*/ 21 w 519"/>
                      <a:gd name="T73" fmla="*/ 239 h 874"/>
                      <a:gd name="T74" fmla="*/ 16 w 519"/>
                      <a:gd name="T75" fmla="*/ 223 h 874"/>
                      <a:gd name="T76" fmla="*/ 14 w 519"/>
                      <a:gd name="T77" fmla="*/ 201 h 874"/>
                      <a:gd name="T78" fmla="*/ 90 w 519"/>
                      <a:gd name="T79" fmla="*/ 49 h 874"/>
                      <a:gd name="T80" fmla="*/ 116 w 519"/>
                      <a:gd name="T81" fmla="*/ 6 h 874"/>
                      <a:gd name="T82" fmla="*/ 122 w 519"/>
                      <a:gd name="T83" fmla="*/ 1 h 874"/>
                      <a:gd name="T84" fmla="*/ 127 w 519"/>
                      <a:gd name="T85" fmla="*/ 0 h 874"/>
                      <a:gd name="T86" fmla="*/ 133 w 519"/>
                      <a:gd name="T87" fmla="*/ 1 h 874"/>
                      <a:gd name="T88" fmla="*/ 136 w 519"/>
                      <a:gd name="T89" fmla="*/ 6 h 874"/>
                      <a:gd name="T90" fmla="*/ 136 w 519"/>
                      <a:gd name="T91" fmla="*/ 12 h 874"/>
                      <a:gd name="T92" fmla="*/ 134 w 519"/>
                      <a:gd name="T93" fmla="*/ 16 h 874"/>
                      <a:gd name="T94" fmla="*/ 98 w 519"/>
                      <a:gd name="T95" fmla="*/ 49 h 874"/>
                      <a:gd name="T96" fmla="*/ 75 w 519"/>
                      <a:gd name="T97" fmla="*/ 12 h 874"/>
                      <a:gd name="T98" fmla="*/ 79 w 519"/>
                      <a:gd name="T99" fmla="*/ 4 h 874"/>
                      <a:gd name="T100" fmla="*/ 84 w 519"/>
                      <a:gd name="T101" fmla="*/ 1 h 874"/>
                      <a:gd name="T102" fmla="*/ 90 w 519"/>
                      <a:gd name="T103" fmla="*/ 0 h 874"/>
                      <a:gd name="T104" fmla="*/ 95 w 519"/>
                      <a:gd name="T105" fmla="*/ 2 h 874"/>
                      <a:gd name="T106" fmla="*/ 97 w 519"/>
                      <a:gd name="T107" fmla="*/ 8 h 874"/>
                      <a:gd name="T108" fmla="*/ 97 w 519"/>
                      <a:gd name="T109" fmla="*/ 12 h 874"/>
                      <a:gd name="T110" fmla="*/ 93 w 519"/>
                      <a:gd name="T111" fmla="*/ 19 h 874"/>
                      <a:gd name="T112" fmla="*/ 57 w 519"/>
                      <a:gd name="T113" fmla="*/ 49 h 874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</a:gdLst>
                    <a:ahLst/>
                    <a:cxnLst>
                      <a:cxn ang="T114">
                        <a:pos x="T0" y="T1"/>
                      </a:cxn>
                      <a:cxn ang="T115">
                        <a:pos x="T2" y="T3"/>
                      </a:cxn>
                      <a:cxn ang="T116">
                        <a:pos x="T4" y="T5"/>
                      </a:cxn>
                      <a:cxn ang="T117">
                        <a:pos x="T6" y="T7"/>
                      </a:cxn>
                      <a:cxn ang="T118">
                        <a:pos x="T8" y="T9"/>
                      </a:cxn>
                      <a:cxn ang="T119">
                        <a:pos x="T10" y="T11"/>
                      </a:cxn>
                      <a:cxn ang="T120">
                        <a:pos x="T12" y="T13"/>
                      </a:cxn>
                      <a:cxn ang="T121">
                        <a:pos x="T14" y="T15"/>
                      </a:cxn>
                      <a:cxn ang="T122">
                        <a:pos x="T16" y="T17"/>
                      </a:cxn>
                      <a:cxn ang="T123">
                        <a:pos x="T18" y="T19"/>
                      </a:cxn>
                      <a:cxn ang="T124">
                        <a:pos x="T20" y="T21"/>
                      </a:cxn>
                      <a:cxn ang="T125">
                        <a:pos x="T22" y="T23"/>
                      </a:cxn>
                      <a:cxn ang="T126">
                        <a:pos x="T24" y="T25"/>
                      </a:cxn>
                      <a:cxn ang="T127">
                        <a:pos x="T26" y="T27"/>
                      </a:cxn>
                      <a:cxn ang="T128">
                        <a:pos x="T28" y="T29"/>
                      </a:cxn>
                      <a:cxn ang="T129">
                        <a:pos x="T30" y="T31"/>
                      </a:cxn>
                      <a:cxn ang="T130">
                        <a:pos x="T32" y="T33"/>
                      </a:cxn>
                      <a:cxn ang="T131">
                        <a:pos x="T34" y="T35"/>
                      </a:cxn>
                      <a:cxn ang="T132">
                        <a:pos x="T36" y="T37"/>
                      </a:cxn>
                      <a:cxn ang="T133">
                        <a:pos x="T38" y="T39"/>
                      </a:cxn>
                      <a:cxn ang="T134">
                        <a:pos x="T40" y="T41"/>
                      </a:cxn>
                      <a:cxn ang="T135">
                        <a:pos x="T42" y="T43"/>
                      </a:cxn>
                      <a:cxn ang="T136">
                        <a:pos x="T44" y="T45"/>
                      </a:cxn>
                      <a:cxn ang="T137">
                        <a:pos x="T46" y="T47"/>
                      </a:cxn>
                      <a:cxn ang="T138">
                        <a:pos x="T48" y="T49"/>
                      </a:cxn>
                      <a:cxn ang="T139">
                        <a:pos x="T50" y="T51"/>
                      </a:cxn>
                      <a:cxn ang="T140">
                        <a:pos x="T52" y="T53"/>
                      </a:cxn>
                      <a:cxn ang="T141">
                        <a:pos x="T54" y="T55"/>
                      </a:cxn>
                      <a:cxn ang="T142">
                        <a:pos x="T56" y="T57"/>
                      </a:cxn>
                      <a:cxn ang="T143">
                        <a:pos x="T58" y="T59"/>
                      </a:cxn>
                      <a:cxn ang="T144">
                        <a:pos x="T60" y="T61"/>
                      </a:cxn>
                      <a:cxn ang="T145">
                        <a:pos x="T62" y="T63"/>
                      </a:cxn>
                      <a:cxn ang="T146">
                        <a:pos x="T64" y="T65"/>
                      </a:cxn>
                      <a:cxn ang="T147">
                        <a:pos x="T66" y="T67"/>
                      </a:cxn>
                      <a:cxn ang="T148">
                        <a:pos x="T68" y="T69"/>
                      </a:cxn>
                      <a:cxn ang="T149">
                        <a:pos x="T70" y="T71"/>
                      </a:cxn>
                      <a:cxn ang="T150">
                        <a:pos x="T72" y="T73"/>
                      </a:cxn>
                      <a:cxn ang="T151">
                        <a:pos x="T74" y="T75"/>
                      </a:cxn>
                      <a:cxn ang="T152">
                        <a:pos x="T76" y="T77"/>
                      </a:cxn>
                      <a:cxn ang="T153">
                        <a:pos x="T78" y="T79"/>
                      </a:cxn>
                      <a:cxn ang="T154">
                        <a:pos x="T80" y="T81"/>
                      </a:cxn>
                      <a:cxn ang="T155">
                        <a:pos x="T82" y="T83"/>
                      </a:cxn>
                      <a:cxn ang="T156">
                        <a:pos x="T84" y="T85"/>
                      </a:cxn>
                      <a:cxn ang="T157">
                        <a:pos x="T86" y="T87"/>
                      </a:cxn>
                      <a:cxn ang="T158">
                        <a:pos x="T88" y="T89"/>
                      </a:cxn>
                      <a:cxn ang="T159">
                        <a:pos x="T90" y="T91"/>
                      </a:cxn>
                      <a:cxn ang="T160">
                        <a:pos x="T92" y="T93"/>
                      </a:cxn>
                      <a:cxn ang="T161">
                        <a:pos x="T94" y="T95"/>
                      </a:cxn>
                      <a:cxn ang="T162">
                        <a:pos x="T96" y="T97"/>
                      </a:cxn>
                      <a:cxn ang="T163">
                        <a:pos x="T98" y="T99"/>
                      </a:cxn>
                      <a:cxn ang="T164">
                        <a:pos x="T100" y="T101"/>
                      </a:cxn>
                      <a:cxn ang="T165">
                        <a:pos x="T102" y="T103"/>
                      </a:cxn>
                      <a:cxn ang="T166">
                        <a:pos x="T104" y="T105"/>
                      </a:cxn>
                      <a:cxn ang="T167">
                        <a:pos x="T106" y="T107"/>
                      </a:cxn>
                      <a:cxn ang="T168">
                        <a:pos x="T108" y="T109"/>
                      </a:cxn>
                      <a:cxn ang="T169">
                        <a:pos x="T110" y="T111"/>
                      </a:cxn>
                      <a:cxn ang="T170">
                        <a:pos x="T112" y="T113"/>
                      </a:cxn>
                    </a:cxnLst>
                    <a:rect l="0" t="0" r="r" b="b"/>
                    <a:pathLst>
                      <a:path w="519" h="874">
                        <a:moveTo>
                          <a:pt x="45" y="334"/>
                        </a:moveTo>
                        <a:lnTo>
                          <a:pt x="44" y="317"/>
                        </a:lnTo>
                        <a:lnTo>
                          <a:pt x="42" y="301"/>
                        </a:lnTo>
                        <a:lnTo>
                          <a:pt x="39" y="286"/>
                        </a:lnTo>
                        <a:lnTo>
                          <a:pt x="33" y="271"/>
                        </a:lnTo>
                        <a:lnTo>
                          <a:pt x="27" y="259"/>
                        </a:lnTo>
                        <a:lnTo>
                          <a:pt x="20" y="247"/>
                        </a:lnTo>
                        <a:lnTo>
                          <a:pt x="10" y="236"/>
                        </a:lnTo>
                        <a:lnTo>
                          <a:pt x="0" y="225"/>
                        </a:lnTo>
                        <a:lnTo>
                          <a:pt x="175" y="225"/>
                        </a:lnTo>
                        <a:lnTo>
                          <a:pt x="164" y="236"/>
                        </a:lnTo>
                        <a:lnTo>
                          <a:pt x="156" y="247"/>
                        </a:lnTo>
                        <a:lnTo>
                          <a:pt x="147" y="259"/>
                        </a:lnTo>
                        <a:lnTo>
                          <a:pt x="141" y="271"/>
                        </a:lnTo>
                        <a:lnTo>
                          <a:pt x="137" y="286"/>
                        </a:lnTo>
                        <a:lnTo>
                          <a:pt x="132" y="301"/>
                        </a:lnTo>
                        <a:lnTo>
                          <a:pt x="130" y="317"/>
                        </a:lnTo>
                        <a:lnTo>
                          <a:pt x="129" y="334"/>
                        </a:lnTo>
                        <a:lnTo>
                          <a:pt x="129" y="641"/>
                        </a:lnTo>
                        <a:lnTo>
                          <a:pt x="130" y="661"/>
                        </a:lnTo>
                        <a:lnTo>
                          <a:pt x="131" y="680"/>
                        </a:lnTo>
                        <a:lnTo>
                          <a:pt x="134" y="697"/>
                        </a:lnTo>
                        <a:lnTo>
                          <a:pt x="136" y="711"/>
                        </a:lnTo>
                        <a:lnTo>
                          <a:pt x="140" y="726"/>
                        </a:lnTo>
                        <a:lnTo>
                          <a:pt x="144" y="738"/>
                        </a:lnTo>
                        <a:lnTo>
                          <a:pt x="148" y="749"/>
                        </a:lnTo>
                        <a:lnTo>
                          <a:pt x="154" y="759"/>
                        </a:lnTo>
                        <a:lnTo>
                          <a:pt x="162" y="768"/>
                        </a:lnTo>
                        <a:lnTo>
                          <a:pt x="172" y="777"/>
                        </a:lnTo>
                        <a:lnTo>
                          <a:pt x="184" y="784"/>
                        </a:lnTo>
                        <a:lnTo>
                          <a:pt x="197" y="789"/>
                        </a:lnTo>
                        <a:lnTo>
                          <a:pt x="211" y="794"/>
                        </a:lnTo>
                        <a:lnTo>
                          <a:pt x="227" y="797"/>
                        </a:lnTo>
                        <a:lnTo>
                          <a:pt x="244" y="799"/>
                        </a:lnTo>
                        <a:lnTo>
                          <a:pt x="263" y="800"/>
                        </a:lnTo>
                        <a:lnTo>
                          <a:pt x="282" y="799"/>
                        </a:lnTo>
                        <a:lnTo>
                          <a:pt x="300" y="797"/>
                        </a:lnTo>
                        <a:lnTo>
                          <a:pt x="316" y="794"/>
                        </a:lnTo>
                        <a:lnTo>
                          <a:pt x="330" y="789"/>
                        </a:lnTo>
                        <a:lnTo>
                          <a:pt x="343" y="784"/>
                        </a:lnTo>
                        <a:lnTo>
                          <a:pt x="354" y="777"/>
                        </a:lnTo>
                        <a:lnTo>
                          <a:pt x="364" y="768"/>
                        </a:lnTo>
                        <a:lnTo>
                          <a:pt x="372" y="759"/>
                        </a:lnTo>
                        <a:lnTo>
                          <a:pt x="378" y="749"/>
                        </a:lnTo>
                        <a:lnTo>
                          <a:pt x="383" y="738"/>
                        </a:lnTo>
                        <a:lnTo>
                          <a:pt x="387" y="726"/>
                        </a:lnTo>
                        <a:lnTo>
                          <a:pt x="390" y="711"/>
                        </a:lnTo>
                        <a:lnTo>
                          <a:pt x="393" y="697"/>
                        </a:lnTo>
                        <a:lnTo>
                          <a:pt x="395" y="680"/>
                        </a:lnTo>
                        <a:lnTo>
                          <a:pt x="396" y="661"/>
                        </a:lnTo>
                        <a:lnTo>
                          <a:pt x="396" y="641"/>
                        </a:lnTo>
                        <a:lnTo>
                          <a:pt x="396" y="334"/>
                        </a:lnTo>
                        <a:lnTo>
                          <a:pt x="395" y="317"/>
                        </a:lnTo>
                        <a:lnTo>
                          <a:pt x="394" y="301"/>
                        </a:lnTo>
                        <a:lnTo>
                          <a:pt x="389" y="286"/>
                        </a:lnTo>
                        <a:lnTo>
                          <a:pt x="385" y="272"/>
                        </a:lnTo>
                        <a:lnTo>
                          <a:pt x="379" y="260"/>
                        </a:lnTo>
                        <a:lnTo>
                          <a:pt x="372" y="247"/>
                        </a:lnTo>
                        <a:lnTo>
                          <a:pt x="362" y="236"/>
                        </a:lnTo>
                        <a:lnTo>
                          <a:pt x="350" y="225"/>
                        </a:lnTo>
                        <a:lnTo>
                          <a:pt x="519" y="225"/>
                        </a:lnTo>
                        <a:lnTo>
                          <a:pt x="508" y="235"/>
                        </a:lnTo>
                        <a:lnTo>
                          <a:pt x="499" y="246"/>
                        </a:lnTo>
                        <a:lnTo>
                          <a:pt x="492" y="258"/>
                        </a:lnTo>
                        <a:lnTo>
                          <a:pt x="486" y="271"/>
                        </a:lnTo>
                        <a:lnTo>
                          <a:pt x="481" y="285"/>
                        </a:lnTo>
                        <a:lnTo>
                          <a:pt x="478" y="301"/>
                        </a:lnTo>
                        <a:lnTo>
                          <a:pt x="476" y="317"/>
                        </a:lnTo>
                        <a:lnTo>
                          <a:pt x="476" y="334"/>
                        </a:lnTo>
                        <a:lnTo>
                          <a:pt x="476" y="634"/>
                        </a:lnTo>
                        <a:lnTo>
                          <a:pt x="475" y="663"/>
                        </a:lnTo>
                        <a:lnTo>
                          <a:pt x="474" y="690"/>
                        </a:lnTo>
                        <a:lnTo>
                          <a:pt x="471" y="715"/>
                        </a:lnTo>
                        <a:lnTo>
                          <a:pt x="467" y="737"/>
                        </a:lnTo>
                        <a:lnTo>
                          <a:pt x="463" y="756"/>
                        </a:lnTo>
                        <a:lnTo>
                          <a:pt x="458" y="773"/>
                        </a:lnTo>
                        <a:lnTo>
                          <a:pt x="452" y="787"/>
                        </a:lnTo>
                        <a:lnTo>
                          <a:pt x="444" y="800"/>
                        </a:lnTo>
                        <a:lnTo>
                          <a:pt x="437" y="809"/>
                        </a:lnTo>
                        <a:lnTo>
                          <a:pt x="429" y="818"/>
                        </a:lnTo>
                        <a:lnTo>
                          <a:pt x="421" y="825"/>
                        </a:lnTo>
                        <a:lnTo>
                          <a:pt x="413" y="833"/>
                        </a:lnTo>
                        <a:lnTo>
                          <a:pt x="403" y="839"/>
                        </a:lnTo>
                        <a:lnTo>
                          <a:pt x="393" y="845"/>
                        </a:lnTo>
                        <a:lnTo>
                          <a:pt x="382" y="850"/>
                        </a:lnTo>
                        <a:lnTo>
                          <a:pt x="372" y="856"/>
                        </a:lnTo>
                        <a:lnTo>
                          <a:pt x="359" y="860"/>
                        </a:lnTo>
                        <a:lnTo>
                          <a:pt x="347" y="864"/>
                        </a:lnTo>
                        <a:lnTo>
                          <a:pt x="334" y="867"/>
                        </a:lnTo>
                        <a:lnTo>
                          <a:pt x="320" y="869"/>
                        </a:lnTo>
                        <a:lnTo>
                          <a:pt x="306" y="872"/>
                        </a:lnTo>
                        <a:lnTo>
                          <a:pt x="291" y="873"/>
                        </a:lnTo>
                        <a:lnTo>
                          <a:pt x="276" y="874"/>
                        </a:lnTo>
                        <a:lnTo>
                          <a:pt x="259" y="874"/>
                        </a:lnTo>
                        <a:lnTo>
                          <a:pt x="243" y="874"/>
                        </a:lnTo>
                        <a:lnTo>
                          <a:pt x="227" y="873"/>
                        </a:lnTo>
                        <a:lnTo>
                          <a:pt x="212" y="872"/>
                        </a:lnTo>
                        <a:lnTo>
                          <a:pt x="199" y="869"/>
                        </a:lnTo>
                        <a:lnTo>
                          <a:pt x="185" y="867"/>
                        </a:lnTo>
                        <a:lnTo>
                          <a:pt x="171" y="864"/>
                        </a:lnTo>
                        <a:lnTo>
                          <a:pt x="160" y="860"/>
                        </a:lnTo>
                        <a:lnTo>
                          <a:pt x="147" y="856"/>
                        </a:lnTo>
                        <a:lnTo>
                          <a:pt x="137" y="850"/>
                        </a:lnTo>
                        <a:lnTo>
                          <a:pt x="126" y="845"/>
                        </a:lnTo>
                        <a:lnTo>
                          <a:pt x="117" y="839"/>
                        </a:lnTo>
                        <a:lnTo>
                          <a:pt x="107" y="833"/>
                        </a:lnTo>
                        <a:lnTo>
                          <a:pt x="99" y="825"/>
                        </a:lnTo>
                        <a:lnTo>
                          <a:pt x="90" y="818"/>
                        </a:lnTo>
                        <a:lnTo>
                          <a:pt x="83" y="809"/>
                        </a:lnTo>
                        <a:lnTo>
                          <a:pt x="77" y="800"/>
                        </a:lnTo>
                        <a:lnTo>
                          <a:pt x="69" y="787"/>
                        </a:lnTo>
                        <a:lnTo>
                          <a:pt x="63" y="773"/>
                        </a:lnTo>
                        <a:lnTo>
                          <a:pt x="58" y="756"/>
                        </a:lnTo>
                        <a:lnTo>
                          <a:pt x="52" y="737"/>
                        </a:lnTo>
                        <a:lnTo>
                          <a:pt x="49" y="715"/>
                        </a:lnTo>
                        <a:lnTo>
                          <a:pt x="47" y="690"/>
                        </a:lnTo>
                        <a:lnTo>
                          <a:pt x="45" y="663"/>
                        </a:lnTo>
                        <a:lnTo>
                          <a:pt x="45" y="634"/>
                        </a:lnTo>
                        <a:lnTo>
                          <a:pt x="45" y="334"/>
                        </a:lnTo>
                        <a:close/>
                        <a:moveTo>
                          <a:pt x="298" y="161"/>
                        </a:moveTo>
                        <a:lnTo>
                          <a:pt x="375" y="32"/>
                        </a:lnTo>
                        <a:lnTo>
                          <a:pt x="380" y="25"/>
                        </a:lnTo>
                        <a:lnTo>
                          <a:pt x="385" y="19"/>
                        </a:lnTo>
                        <a:lnTo>
                          <a:pt x="392" y="12"/>
                        </a:lnTo>
                        <a:lnTo>
                          <a:pt x="397" y="8"/>
                        </a:lnTo>
                        <a:lnTo>
                          <a:pt x="402" y="4"/>
                        </a:lnTo>
                        <a:lnTo>
                          <a:pt x="408" y="2"/>
                        </a:lnTo>
                        <a:lnTo>
                          <a:pt x="414" y="1"/>
                        </a:lnTo>
                        <a:lnTo>
                          <a:pt x="420" y="0"/>
                        </a:lnTo>
                        <a:lnTo>
                          <a:pt x="427" y="1"/>
                        </a:lnTo>
                        <a:lnTo>
                          <a:pt x="434" y="2"/>
                        </a:lnTo>
                        <a:lnTo>
                          <a:pt x="439" y="4"/>
                        </a:lnTo>
                        <a:lnTo>
                          <a:pt x="443" y="8"/>
                        </a:lnTo>
                        <a:lnTo>
                          <a:pt x="446" y="12"/>
                        </a:lnTo>
                        <a:lnTo>
                          <a:pt x="449" y="19"/>
                        </a:lnTo>
                        <a:lnTo>
                          <a:pt x="451" y="25"/>
                        </a:lnTo>
                        <a:lnTo>
                          <a:pt x="452" y="32"/>
                        </a:lnTo>
                        <a:lnTo>
                          <a:pt x="451" y="38"/>
                        </a:lnTo>
                        <a:lnTo>
                          <a:pt x="449" y="42"/>
                        </a:lnTo>
                        <a:lnTo>
                          <a:pt x="447" y="47"/>
                        </a:lnTo>
                        <a:lnTo>
                          <a:pt x="444" y="52"/>
                        </a:lnTo>
                        <a:lnTo>
                          <a:pt x="435" y="64"/>
                        </a:lnTo>
                        <a:lnTo>
                          <a:pt x="423" y="76"/>
                        </a:lnTo>
                        <a:lnTo>
                          <a:pt x="323" y="161"/>
                        </a:lnTo>
                        <a:lnTo>
                          <a:pt x="298" y="161"/>
                        </a:lnTo>
                        <a:close/>
                        <a:moveTo>
                          <a:pt x="187" y="161"/>
                        </a:moveTo>
                        <a:lnTo>
                          <a:pt x="247" y="38"/>
                        </a:lnTo>
                        <a:lnTo>
                          <a:pt x="251" y="29"/>
                        </a:lnTo>
                        <a:lnTo>
                          <a:pt x="257" y="21"/>
                        </a:lnTo>
                        <a:lnTo>
                          <a:pt x="262" y="14"/>
                        </a:lnTo>
                        <a:lnTo>
                          <a:pt x="267" y="9"/>
                        </a:lnTo>
                        <a:lnTo>
                          <a:pt x="273" y="5"/>
                        </a:lnTo>
                        <a:lnTo>
                          <a:pt x="278" y="2"/>
                        </a:lnTo>
                        <a:lnTo>
                          <a:pt x="284" y="1"/>
                        </a:lnTo>
                        <a:lnTo>
                          <a:pt x="290" y="0"/>
                        </a:lnTo>
                        <a:lnTo>
                          <a:pt x="297" y="1"/>
                        </a:lnTo>
                        <a:lnTo>
                          <a:pt x="302" y="2"/>
                        </a:lnTo>
                        <a:lnTo>
                          <a:pt x="307" y="4"/>
                        </a:lnTo>
                        <a:lnTo>
                          <a:pt x="313" y="8"/>
                        </a:lnTo>
                        <a:lnTo>
                          <a:pt x="317" y="14"/>
                        </a:lnTo>
                        <a:lnTo>
                          <a:pt x="319" y="20"/>
                        </a:lnTo>
                        <a:lnTo>
                          <a:pt x="321" y="26"/>
                        </a:lnTo>
                        <a:lnTo>
                          <a:pt x="321" y="31"/>
                        </a:lnTo>
                        <a:lnTo>
                          <a:pt x="321" y="36"/>
                        </a:lnTo>
                        <a:lnTo>
                          <a:pt x="320" y="41"/>
                        </a:lnTo>
                        <a:lnTo>
                          <a:pt x="319" y="45"/>
                        </a:lnTo>
                        <a:lnTo>
                          <a:pt x="316" y="50"/>
                        </a:lnTo>
                        <a:lnTo>
                          <a:pt x="308" y="62"/>
                        </a:lnTo>
                        <a:lnTo>
                          <a:pt x="298" y="74"/>
                        </a:lnTo>
                        <a:lnTo>
                          <a:pt x="215" y="161"/>
                        </a:lnTo>
                        <a:lnTo>
                          <a:pt x="187" y="16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" name="Freeform 946"/>
                  <p:cNvSpPr>
                    <a:spLocks noChangeAspect="1"/>
                  </p:cNvSpPr>
                  <p:nvPr/>
                </p:nvSpPr>
                <p:spPr bwMode="auto">
                  <a:xfrm>
                    <a:off x="1111" y="2262"/>
                    <a:ext cx="143" cy="200"/>
                  </a:xfrm>
                  <a:custGeom>
                    <a:avLst/>
                    <a:gdLst>
                      <a:gd name="T0" fmla="*/ 121 w 474"/>
                      <a:gd name="T1" fmla="*/ 6 h 679"/>
                      <a:gd name="T2" fmla="*/ 126 w 474"/>
                      <a:gd name="T3" fmla="*/ 6 h 679"/>
                      <a:gd name="T4" fmla="*/ 130 w 474"/>
                      <a:gd name="T5" fmla="*/ 4 h 679"/>
                      <a:gd name="T6" fmla="*/ 135 w 474"/>
                      <a:gd name="T7" fmla="*/ 1 h 679"/>
                      <a:gd name="T8" fmla="*/ 137 w 474"/>
                      <a:gd name="T9" fmla="*/ 62 h 679"/>
                      <a:gd name="T10" fmla="*/ 132 w 474"/>
                      <a:gd name="T11" fmla="*/ 52 h 679"/>
                      <a:gd name="T12" fmla="*/ 126 w 474"/>
                      <a:gd name="T13" fmla="*/ 44 h 679"/>
                      <a:gd name="T14" fmla="*/ 118 w 474"/>
                      <a:gd name="T15" fmla="*/ 37 h 679"/>
                      <a:gd name="T16" fmla="*/ 110 w 474"/>
                      <a:gd name="T17" fmla="*/ 32 h 679"/>
                      <a:gd name="T18" fmla="*/ 101 w 474"/>
                      <a:gd name="T19" fmla="*/ 30 h 679"/>
                      <a:gd name="T20" fmla="*/ 92 w 474"/>
                      <a:gd name="T21" fmla="*/ 28 h 679"/>
                      <a:gd name="T22" fmla="*/ 81 w 474"/>
                      <a:gd name="T23" fmla="*/ 26 h 679"/>
                      <a:gd name="T24" fmla="*/ 68 w 474"/>
                      <a:gd name="T25" fmla="*/ 26 h 679"/>
                      <a:gd name="T26" fmla="*/ 56 w 474"/>
                      <a:gd name="T27" fmla="*/ 27 h 679"/>
                      <a:gd name="T28" fmla="*/ 52 w 474"/>
                      <a:gd name="T29" fmla="*/ 28 h 679"/>
                      <a:gd name="T30" fmla="*/ 48 w 474"/>
                      <a:gd name="T31" fmla="*/ 29 h 679"/>
                      <a:gd name="T32" fmla="*/ 44 w 474"/>
                      <a:gd name="T33" fmla="*/ 32 h 679"/>
                      <a:gd name="T34" fmla="*/ 42 w 474"/>
                      <a:gd name="T35" fmla="*/ 36 h 679"/>
                      <a:gd name="T36" fmla="*/ 40 w 474"/>
                      <a:gd name="T37" fmla="*/ 40 h 679"/>
                      <a:gd name="T38" fmla="*/ 40 w 474"/>
                      <a:gd name="T39" fmla="*/ 46 h 679"/>
                      <a:gd name="T40" fmla="*/ 74 w 474"/>
                      <a:gd name="T41" fmla="*/ 85 h 679"/>
                      <a:gd name="T42" fmla="*/ 85 w 474"/>
                      <a:gd name="T43" fmla="*/ 84 h 679"/>
                      <a:gd name="T44" fmla="*/ 94 w 474"/>
                      <a:gd name="T45" fmla="*/ 81 h 679"/>
                      <a:gd name="T46" fmla="*/ 99 w 474"/>
                      <a:gd name="T47" fmla="*/ 79 h 679"/>
                      <a:gd name="T48" fmla="*/ 103 w 474"/>
                      <a:gd name="T49" fmla="*/ 76 h 679"/>
                      <a:gd name="T50" fmla="*/ 110 w 474"/>
                      <a:gd name="T51" fmla="*/ 69 h 679"/>
                      <a:gd name="T52" fmla="*/ 106 w 474"/>
                      <a:gd name="T53" fmla="*/ 118 h 679"/>
                      <a:gd name="T54" fmla="*/ 99 w 474"/>
                      <a:gd name="T55" fmla="*/ 112 h 679"/>
                      <a:gd name="T56" fmla="*/ 90 w 474"/>
                      <a:gd name="T57" fmla="*/ 108 h 679"/>
                      <a:gd name="T58" fmla="*/ 80 w 474"/>
                      <a:gd name="T59" fmla="*/ 106 h 679"/>
                      <a:gd name="T60" fmla="*/ 40 w 474"/>
                      <a:gd name="T61" fmla="*/ 105 h 679"/>
                      <a:gd name="T62" fmla="*/ 40 w 474"/>
                      <a:gd name="T63" fmla="*/ 157 h 679"/>
                      <a:gd name="T64" fmla="*/ 41 w 474"/>
                      <a:gd name="T65" fmla="*/ 163 h 679"/>
                      <a:gd name="T66" fmla="*/ 43 w 474"/>
                      <a:gd name="T67" fmla="*/ 167 h 679"/>
                      <a:gd name="T68" fmla="*/ 47 w 474"/>
                      <a:gd name="T69" fmla="*/ 170 h 679"/>
                      <a:gd name="T70" fmla="*/ 53 w 474"/>
                      <a:gd name="T71" fmla="*/ 173 h 679"/>
                      <a:gd name="T72" fmla="*/ 64 w 474"/>
                      <a:gd name="T73" fmla="*/ 174 h 679"/>
                      <a:gd name="T74" fmla="*/ 78 w 474"/>
                      <a:gd name="T75" fmla="*/ 175 h 679"/>
                      <a:gd name="T76" fmla="*/ 91 w 474"/>
                      <a:gd name="T77" fmla="*/ 174 h 679"/>
                      <a:gd name="T78" fmla="*/ 101 w 474"/>
                      <a:gd name="T79" fmla="*/ 172 h 679"/>
                      <a:gd name="T80" fmla="*/ 110 w 474"/>
                      <a:gd name="T81" fmla="*/ 169 h 679"/>
                      <a:gd name="T82" fmla="*/ 119 w 474"/>
                      <a:gd name="T83" fmla="*/ 165 h 679"/>
                      <a:gd name="T84" fmla="*/ 127 w 474"/>
                      <a:gd name="T85" fmla="*/ 159 h 679"/>
                      <a:gd name="T86" fmla="*/ 134 w 474"/>
                      <a:gd name="T87" fmla="*/ 152 h 679"/>
                      <a:gd name="T88" fmla="*/ 140 w 474"/>
                      <a:gd name="T89" fmla="*/ 142 h 679"/>
                      <a:gd name="T90" fmla="*/ 143 w 474"/>
                      <a:gd name="T91" fmla="*/ 200 h 679"/>
                      <a:gd name="T92" fmla="*/ 138 w 474"/>
                      <a:gd name="T93" fmla="*/ 197 h 679"/>
                      <a:gd name="T94" fmla="*/ 134 w 474"/>
                      <a:gd name="T95" fmla="*/ 195 h 679"/>
                      <a:gd name="T96" fmla="*/ 129 w 474"/>
                      <a:gd name="T97" fmla="*/ 194 h 679"/>
                      <a:gd name="T98" fmla="*/ 123 w 474"/>
                      <a:gd name="T99" fmla="*/ 194 h 679"/>
                      <a:gd name="T100" fmla="*/ 3 w 474"/>
                      <a:gd name="T101" fmla="*/ 191 h 679"/>
                      <a:gd name="T102" fmla="*/ 8 w 474"/>
                      <a:gd name="T103" fmla="*/ 184 h 679"/>
                      <a:gd name="T104" fmla="*/ 12 w 474"/>
                      <a:gd name="T105" fmla="*/ 176 h 679"/>
                      <a:gd name="T106" fmla="*/ 14 w 474"/>
                      <a:gd name="T107" fmla="*/ 167 h 679"/>
                      <a:gd name="T108" fmla="*/ 14 w 474"/>
                      <a:gd name="T109" fmla="*/ 39 h 679"/>
                      <a:gd name="T110" fmla="*/ 13 w 474"/>
                      <a:gd name="T111" fmla="*/ 29 h 679"/>
                      <a:gd name="T112" fmla="*/ 10 w 474"/>
                      <a:gd name="T113" fmla="*/ 20 h 679"/>
                      <a:gd name="T114" fmla="*/ 6 w 474"/>
                      <a:gd name="T115" fmla="*/ 13 h 679"/>
                      <a:gd name="T116" fmla="*/ 0 w 474"/>
                      <a:gd name="T117" fmla="*/ 7 h 679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</a:gdLst>
                    <a:ahLst/>
                    <a:cxnLst>
                      <a:cxn ang="T118">
                        <a:pos x="T0" y="T1"/>
                      </a:cxn>
                      <a:cxn ang="T119">
                        <a:pos x="T2" y="T3"/>
                      </a:cxn>
                      <a:cxn ang="T120">
                        <a:pos x="T4" y="T5"/>
                      </a:cxn>
                      <a:cxn ang="T121">
                        <a:pos x="T6" y="T7"/>
                      </a:cxn>
                      <a:cxn ang="T122">
                        <a:pos x="T8" y="T9"/>
                      </a:cxn>
                      <a:cxn ang="T123">
                        <a:pos x="T10" y="T11"/>
                      </a:cxn>
                      <a:cxn ang="T124">
                        <a:pos x="T12" y="T13"/>
                      </a:cxn>
                      <a:cxn ang="T125">
                        <a:pos x="T14" y="T15"/>
                      </a:cxn>
                      <a:cxn ang="T126">
                        <a:pos x="T16" y="T17"/>
                      </a:cxn>
                      <a:cxn ang="T127">
                        <a:pos x="T18" y="T19"/>
                      </a:cxn>
                      <a:cxn ang="T128">
                        <a:pos x="T20" y="T21"/>
                      </a:cxn>
                      <a:cxn ang="T129">
                        <a:pos x="T22" y="T23"/>
                      </a:cxn>
                      <a:cxn ang="T130">
                        <a:pos x="T24" y="T25"/>
                      </a:cxn>
                      <a:cxn ang="T131">
                        <a:pos x="T26" y="T27"/>
                      </a:cxn>
                      <a:cxn ang="T132">
                        <a:pos x="T28" y="T29"/>
                      </a:cxn>
                      <a:cxn ang="T133">
                        <a:pos x="T30" y="T31"/>
                      </a:cxn>
                      <a:cxn ang="T134">
                        <a:pos x="T32" y="T33"/>
                      </a:cxn>
                      <a:cxn ang="T135">
                        <a:pos x="T34" y="T35"/>
                      </a:cxn>
                      <a:cxn ang="T136">
                        <a:pos x="T36" y="T37"/>
                      </a:cxn>
                      <a:cxn ang="T137">
                        <a:pos x="T38" y="T39"/>
                      </a:cxn>
                      <a:cxn ang="T138">
                        <a:pos x="T40" y="T41"/>
                      </a:cxn>
                      <a:cxn ang="T139">
                        <a:pos x="T42" y="T43"/>
                      </a:cxn>
                      <a:cxn ang="T140">
                        <a:pos x="T44" y="T45"/>
                      </a:cxn>
                      <a:cxn ang="T141">
                        <a:pos x="T46" y="T47"/>
                      </a:cxn>
                      <a:cxn ang="T142">
                        <a:pos x="T48" y="T49"/>
                      </a:cxn>
                      <a:cxn ang="T143">
                        <a:pos x="T50" y="T51"/>
                      </a:cxn>
                      <a:cxn ang="T144">
                        <a:pos x="T52" y="T53"/>
                      </a:cxn>
                      <a:cxn ang="T145">
                        <a:pos x="T54" y="T55"/>
                      </a:cxn>
                      <a:cxn ang="T146">
                        <a:pos x="T56" y="T57"/>
                      </a:cxn>
                      <a:cxn ang="T147">
                        <a:pos x="T58" y="T59"/>
                      </a:cxn>
                      <a:cxn ang="T148">
                        <a:pos x="T60" y="T61"/>
                      </a:cxn>
                      <a:cxn ang="T149">
                        <a:pos x="T62" y="T63"/>
                      </a:cxn>
                      <a:cxn ang="T150">
                        <a:pos x="T64" y="T65"/>
                      </a:cxn>
                      <a:cxn ang="T151">
                        <a:pos x="T66" y="T67"/>
                      </a:cxn>
                      <a:cxn ang="T152">
                        <a:pos x="T68" y="T69"/>
                      </a:cxn>
                      <a:cxn ang="T153">
                        <a:pos x="T70" y="T71"/>
                      </a:cxn>
                      <a:cxn ang="T154">
                        <a:pos x="T72" y="T73"/>
                      </a:cxn>
                      <a:cxn ang="T155">
                        <a:pos x="T74" y="T75"/>
                      </a:cxn>
                      <a:cxn ang="T156">
                        <a:pos x="T76" y="T77"/>
                      </a:cxn>
                      <a:cxn ang="T157">
                        <a:pos x="T78" y="T79"/>
                      </a:cxn>
                      <a:cxn ang="T158">
                        <a:pos x="T80" y="T81"/>
                      </a:cxn>
                      <a:cxn ang="T159">
                        <a:pos x="T82" y="T83"/>
                      </a:cxn>
                      <a:cxn ang="T160">
                        <a:pos x="T84" y="T85"/>
                      </a:cxn>
                      <a:cxn ang="T161">
                        <a:pos x="T86" y="T87"/>
                      </a:cxn>
                      <a:cxn ang="T162">
                        <a:pos x="T88" y="T89"/>
                      </a:cxn>
                      <a:cxn ang="T163">
                        <a:pos x="T90" y="T91"/>
                      </a:cxn>
                      <a:cxn ang="T164">
                        <a:pos x="T92" y="T93"/>
                      </a:cxn>
                      <a:cxn ang="T165">
                        <a:pos x="T94" y="T95"/>
                      </a:cxn>
                      <a:cxn ang="T166">
                        <a:pos x="T96" y="T97"/>
                      </a:cxn>
                      <a:cxn ang="T167">
                        <a:pos x="T98" y="T99"/>
                      </a:cxn>
                      <a:cxn ang="T168">
                        <a:pos x="T100" y="T101"/>
                      </a:cxn>
                      <a:cxn ang="T169">
                        <a:pos x="T102" y="T103"/>
                      </a:cxn>
                      <a:cxn ang="T170">
                        <a:pos x="T104" y="T105"/>
                      </a:cxn>
                      <a:cxn ang="T171">
                        <a:pos x="T106" y="T107"/>
                      </a:cxn>
                      <a:cxn ang="T172">
                        <a:pos x="T108" y="T109"/>
                      </a:cxn>
                      <a:cxn ang="T173">
                        <a:pos x="T110" y="T111"/>
                      </a:cxn>
                      <a:cxn ang="T174">
                        <a:pos x="T112" y="T113"/>
                      </a:cxn>
                      <a:cxn ang="T175">
                        <a:pos x="T114" y="T115"/>
                      </a:cxn>
                      <a:cxn ang="T176">
                        <a:pos x="T116" y="T117"/>
                      </a:cxn>
                    </a:cxnLst>
                    <a:rect l="0" t="0" r="r" b="b"/>
                    <a:pathLst>
                      <a:path w="474" h="679">
                        <a:moveTo>
                          <a:pt x="393" y="23"/>
                        </a:moveTo>
                        <a:lnTo>
                          <a:pt x="400" y="22"/>
                        </a:lnTo>
                        <a:lnTo>
                          <a:pt x="409" y="21"/>
                        </a:lnTo>
                        <a:lnTo>
                          <a:pt x="416" y="20"/>
                        </a:lnTo>
                        <a:lnTo>
                          <a:pt x="424" y="17"/>
                        </a:lnTo>
                        <a:lnTo>
                          <a:pt x="432" y="14"/>
                        </a:lnTo>
                        <a:lnTo>
                          <a:pt x="439" y="10"/>
                        </a:lnTo>
                        <a:lnTo>
                          <a:pt x="448" y="5"/>
                        </a:lnTo>
                        <a:lnTo>
                          <a:pt x="455" y="0"/>
                        </a:lnTo>
                        <a:lnTo>
                          <a:pt x="455" y="209"/>
                        </a:lnTo>
                        <a:lnTo>
                          <a:pt x="447" y="193"/>
                        </a:lnTo>
                        <a:lnTo>
                          <a:pt x="437" y="177"/>
                        </a:lnTo>
                        <a:lnTo>
                          <a:pt x="428" y="162"/>
                        </a:lnTo>
                        <a:lnTo>
                          <a:pt x="416" y="149"/>
                        </a:lnTo>
                        <a:lnTo>
                          <a:pt x="405" y="138"/>
                        </a:lnTo>
                        <a:lnTo>
                          <a:pt x="392" y="127"/>
                        </a:lnTo>
                        <a:lnTo>
                          <a:pt x="378" y="119"/>
                        </a:lnTo>
                        <a:lnTo>
                          <a:pt x="364" y="110"/>
                        </a:lnTo>
                        <a:lnTo>
                          <a:pt x="350" y="105"/>
                        </a:lnTo>
                        <a:lnTo>
                          <a:pt x="336" y="101"/>
                        </a:lnTo>
                        <a:lnTo>
                          <a:pt x="320" y="97"/>
                        </a:lnTo>
                        <a:lnTo>
                          <a:pt x="304" y="94"/>
                        </a:lnTo>
                        <a:lnTo>
                          <a:pt x="287" y="91"/>
                        </a:lnTo>
                        <a:lnTo>
                          <a:pt x="268" y="89"/>
                        </a:lnTo>
                        <a:lnTo>
                          <a:pt x="248" y="88"/>
                        </a:lnTo>
                        <a:lnTo>
                          <a:pt x="227" y="88"/>
                        </a:lnTo>
                        <a:lnTo>
                          <a:pt x="206" y="89"/>
                        </a:lnTo>
                        <a:lnTo>
                          <a:pt x="187" y="90"/>
                        </a:lnTo>
                        <a:lnTo>
                          <a:pt x="179" y="93"/>
                        </a:lnTo>
                        <a:lnTo>
                          <a:pt x="172" y="94"/>
                        </a:lnTo>
                        <a:lnTo>
                          <a:pt x="166" y="96"/>
                        </a:lnTo>
                        <a:lnTo>
                          <a:pt x="159" y="99"/>
                        </a:lnTo>
                        <a:lnTo>
                          <a:pt x="153" y="103"/>
                        </a:lnTo>
                        <a:lnTo>
                          <a:pt x="147" y="108"/>
                        </a:lnTo>
                        <a:lnTo>
                          <a:pt x="142" y="114"/>
                        </a:lnTo>
                        <a:lnTo>
                          <a:pt x="138" y="121"/>
                        </a:lnTo>
                        <a:lnTo>
                          <a:pt x="135" y="128"/>
                        </a:lnTo>
                        <a:lnTo>
                          <a:pt x="132" y="137"/>
                        </a:lnTo>
                        <a:lnTo>
                          <a:pt x="131" y="145"/>
                        </a:lnTo>
                        <a:lnTo>
                          <a:pt x="131" y="156"/>
                        </a:lnTo>
                        <a:lnTo>
                          <a:pt x="131" y="290"/>
                        </a:lnTo>
                        <a:lnTo>
                          <a:pt x="245" y="290"/>
                        </a:lnTo>
                        <a:lnTo>
                          <a:pt x="264" y="289"/>
                        </a:lnTo>
                        <a:lnTo>
                          <a:pt x="281" y="286"/>
                        </a:lnTo>
                        <a:lnTo>
                          <a:pt x="297" y="282"/>
                        </a:lnTo>
                        <a:lnTo>
                          <a:pt x="313" y="276"/>
                        </a:lnTo>
                        <a:lnTo>
                          <a:pt x="320" y="273"/>
                        </a:lnTo>
                        <a:lnTo>
                          <a:pt x="328" y="268"/>
                        </a:lnTo>
                        <a:lnTo>
                          <a:pt x="334" y="263"/>
                        </a:lnTo>
                        <a:lnTo>
                          <a:pt x="340" y="258"/>
                        </a:lnTo>
                        <a:lnTo>
                          <a:pt x="353" y="246"/>
                        </a:lnTo>
                        <a:lnTo>
                          <a:pt x="364" y="234"/>
                        </a:lnTo>
                        <a:lnTo>
                          <a:pt x="364" y="413"/>
                        </a:lnTo>
                        <a:lnTo>
                          <a:pt x="353" y="400"/>
                        </a:lnTo>
                        <a:lnTo>
                          <a:pt x="340" y="389"/>
                        </a:lnTo>
                        <a:lnTo>
                          <a:pt x="328" y="380"/>
                        </a:lnTo>
                        <a:lnTo>
                          <a:pt x="313" y="372"/>
                        </a:lnTo>
                        <a:lnTo>
                          <a:pt x="297" y="365"/>
                        </a:lnTo>
                        <a:lnTo>
                          <a:pt x="281" y="361"/>
                        </a:lnTo>
                        <a:lnTo>
                          <a:pt x="264" y="359"/>
                        </a:lnTo>
                        <a:lnTo>
                          <a:pt x="245" y="358"/>
                        </a:lnTo>
                        <a:lnTo>
                          <a:pt x="131" y="358"/>
                        </a:lnTo>
                        <a:lnTo>
                          <a:pt x="131" y="522"/>
                        </a:lnTo>
                        <a:lnTo>
                          <a:pt x="131" y="533"/>
                        </a:lnTo>
                        <a:lnTo>
                          <a:pt x="132" y="542"/>
                        </a:lnTo>
                        <a:lnTo>
                          <a:pt x="135" y="552"/>
                        </a:lnTo>
                        <a:lnTo>
                          <a:pt x="138" y="559"/>
                        </a:lnTo>
                        <a:lnTo>
                          <a:pt x="142" y="566"/>
                        </a:lnTo>
                        <a:lnTo>
                          <a:pt x="149" y="573"/>
                        </a:lnTo>
                        <a:lnTo>
                          <a:pt x="155" y="578"/>
                        </a:lnTo>
                        <a:lnTo>
                          <a:pt x="164" y="582"/>
                        </a:lnTo>
                        <a:lnTo>
                          <a:pt x="176" y="586"/>
                        </a:lnTo>
                        <a:lnTo>
                          <a:pt x="193" y="591"/>
                        </a:lnTo>
                        <a:lnTo>
                          <a:pt x="213" y="592"/>
                        </a:lnTo>
                        <a:lnTo>
                          <a:pt x="236" y="593"/>
                        </a:lnTo>
                        <a:lnTo>
                          <a:pt x="259" y="593"/>
                        </a:lnTo>
                        <a:lnTo>
                          <a:pt x="280" y="592"/>
                        </a:lnTo>
                        <a:lnTo>
                          <a:pt x="300" y="590"/>
                        </a:lnTo>
                        <a:lnTo>
                          <a:pt x="319" y="587"/>
                        </a:lnTo>
                        <a:lnTo>
                          <a:pt x="336" y="583"/>
                        </a:lnTo>
                        <a:lnTo>
                          <a:pt x="352" y="580"/>
                        </a:lnTo>
                        <a:lnTo>
                          <a:pt x="366" y="575"/>
                        </a:lnTo>
                        <a:lnTo>
                          <a:pt x="379" y="568"/>
                        </a:lnTo>
                        <a:lnTo>
                          <a:pt x="394" y="561"/>
                        </a:lnTo>
                        <a:lnTo>
                          <a:pt x="408" y="552"/>
                        </a:lnTo>
                        <a:lnTo>
                          <a:pt x="420" y="541"/>
                        </a:lnTo>
                        <a:lnTo>
                          <a:pt x="432" y="528"/>
                        </a:lnTo>
                        <a:lnTo>
                          <a:pt x="444" y="515"/>
                        </a:lnTo>
                        <a:lnTo>
                          <a:pt x="455" y="499"/>
                        </a:lnTo>
                        <a:lnTo>
                          <a:pt x="465" y="482"/>
                        </a:lnTo>
                        <a:lnTo>
                          <a:pt x="474" y="463"/>
                        </a:lnTo>
                        <a:lnTo>
                          <a:pt x="474" y="679"/>
                        </a:lnTo>
                        <a:lnTo>
                          <a:pt x="467" y="674"/>
                        </a:lnTo>
                        <a:lnTo>
                          <a:pt x="459" y="670"/>
                        </a:lnTo>
                        <a:lnTo>
                          <a:pt x="451" y="666"/>
                        </a:lnTo>
                        <a:lnTo>
                          <a:pt x="443" y="663"/>
                        </a:lnTo>
                        <a:lnTo>
                          <a:pt x="434" y="661"/>
                        </a:lnTo>
                        <a:lnTo>
                          <a:pt x="426" y="660"/>
                        </a:lnTo>
                        <a:lnTo>
                          <a:pt x="416" y="659"/>
                        </a:lnTo>
                        <a:lnTo>
                          <a:pt x="407" y="658"/>
                        </a:lnTo>
                        <a:lnTo>
                          <a:pt x="0" y="658"/>
                        </a:lnTo>
                        <a:lnTo>
                          <a:pt x="11" y="648"/>
                        </a:lnTo>
                        <a:lnTo>
                          <a:pt x="20" y="637"/>
                        </a:lnTo>
                        <a:lnTo>
                          <a:pt x="28" y="624"/>
                        </a:lnTo>
                        <a:lnTo>
                          <a:pt x="34" y="612"/>
                        </a:lnTo>
                        <a:lnTo>
                          <a:pt x="39" y="598"/>
                        </a:lnTo>
                        <a:lnTo>
                          <a:pt x="42" y="582"/>
                        </a:lnTo>
                        <a:lnTo>
                          <a:pt x="45" y="566"/>
                        </a:lnTo>
                        <a:lnTo>
                          <a:pt x="46" y="549"/>
                        </a:lnTo>
                        <a:lnTo>
                          <a:pt x="46" y="132"/>
                        </a:lnTo>
                        <a:lnTo>
                          <a:pt x="45" y="115"/>
                        </a:lnTo>
                        <a:lnTo>
                          <a:pt x="42" y="99"/>
                        </a:lnTo>
                        <a:lnTo>
                          <a:pt x="39" y="84"/>
                        </a:lnTo>
                        <a:lnTo>
                          <a:pt x="34" y="69"/>
                        </a:lnTo>
                        <a:lnTo>
                          <a:pt x="28" y="57"/>
                        </a:lnTo>
                        <a:lnTo>
                          <a:pt x="20" y="45"/>
                        </a:lnTo>
                        <a:lnTo>
                          <a:pt x="11" y="34"/>
                        </a:lnTo>
                        <a:lnTo>
                          <a:pt x="0" y="23"/>
                        </a:lnTo>
                        <a:lnTo>
                          <a:pt x="393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" name="Freeform 947"/>
                  <p:cNvSpPr>
                    <a:spLocks noChangeAspect="1"/>
                  </p:cNvSpPr>
                  <p:nvPr/>
                </p:nvSpPr>
                <p:spPr bwMode="auto">
                  <a:xfrm>
                    <a:off x="1489" y="2262"/>
                    <a:ext cx="150" cy="200"/>
                  </a:xfrm>
                  <a:custGeom>
                    <a:avLst/>
                    <a:gdLst>
                      <a:gd name="T0" fmla="*/ 136 w 509"/>
                      <a:gd name="T1" fmla="*/ 194 h 674"/>
                      <a:gd name="T2" fmla="*/ 127 w 509"/>
                      <a:gd name="T3" fmla="*/ 190 h 674"/>
                      <a:gd name="T4" fmla="*/ 109 w 509"/>
                      <a:gd name="T5" fmla="*/ 193 h 674"/>
                      <a:gd name="T6" fmla="*/ 83 w 509"/>
                      <a:gd name="T7" fmla="*/ 198 h 674"/>
                      <a:gd name="T8" fmla="*/ 65 w 509"/>
                      <a:gd name="T9" fmla="*/ 197 h 674"/>
                      <a:gd name="T10" fmla="*/ 48 w 509"/>
                      <a:gd name="T11" fmla="*/ 193 h 674"/>
                      <a:gd name="T12" fmla="*/ 34 w 509"/>
                      <a:gd name="T13" fmla="*/ 187 h 674"/>
                      <a:gd name="T14" fmla="*/ 22 w 509"/>
                      <a:gd name="T15" fmla="*/ 177 h 674"/>
                      <a:gd name="T16" fmla="*/ 13 w 509"/>
                      <a:gd name="T17" fmla="*/ 165 h 674"/>
                      <a:gd name="T18" fmla="*/ 6 w 509"/>
                      <a:gd name="T19" fmla="*/ 149 h 674"/>
                      <a:gd name="T20" fmla="*/ 2 w 509"/>
                      <a:gd name="T21" fmla="*/ 131 h 674"/>
                      <a:gd name="T22" fmla="*/ 0 w 509"/>
                      <a:gd name="T23" fmla="*/ 110 h 674"/>
                      <a:gd name="T24" fmla="*/ 2 w 509"/>
                      <a:gd name="T25" fmla="*/ 78 h 674"/>
                      <a:gd name="T26" fmla="*/ 6 w 509"/>
                      <a:gd name="T27" fmla="*/ 60 h 674"/>
                      <a:gd name="T28" fmla="*/ 11 w 509"/>
                      <a:gd name="T29" fmla="*/ 44 h 674"/>
                      <a:gd name="T30" fmla="*/ 20 w 509"/>
                      <a:gd name="T31" fmla="*/ 29 h 674"/>
                      <a:gd name="T32" fmla="*/ 32 w 509"/>
                      <a:gd name="T33" fmla="*/ 17 h 674"/>
                      <a:gd name="T34" fmla="*/ 47 w 509"/>
                      <a:gd name="T35" fmla="*/ 7 h 674"/>
                      <a:gd name="T36" fmla="*/ 65 w 509"/>
                      <a:gd name="T37" fmla="*/ 3 h 674"/>
                      <a:gd name="T38" fmla="*/ 83 w 509"/>
                      <a:gd name="T39" fmla="*/ 2 h 674"/>
                      <a:gd name="T40" fmla="*/ 106 w 509"/>
                      <a:gd name="T41" fmla="*/ 6 h 674"/>
                      <a:gd name="T42" fmla="*/ 122 w 509"/>
                      <a:gd name="T43" fmla="*/ 7 h 674"/>
                      <a:gd name="T44" fmla="*/ 130 w 509"/>
                      <a:gd name="T45" fmla="*/ 5 h 674"/>
                      <a:gd name="T46" fmla="*/ 136 w 509"/>
                      <a:gd name="T47" fmla="*/ 73 h 674"/>
                      <a:gd name="T48" fmla="*/ 125 w 509"/>
                      <a:gd name="T49" fmla="*/ 53 h 674"/>
                      <a:gd name="T50" fmla="*/ 113 w 509"/>
                      <a:gd name="T51" fmla="*/ 39 h 674"/>
                      <a:gd name="T52" fmla="*/ 97 w 509"/>
                      <a:gd name="T53" fmla="*/ 27 h 674"/>
                      <a:gd name="T54" fmla="*/ 78 w 509"/>
                      <a:gd name="T55" fmla="*/ 24 h 674"/>
                      <a:gd name="T56" fmla="*/ 65 w 509"/>
                      <a:gd name="T57" fmla="*/ 25 h 674"/>
                      <a:gd name="T58" fmla="*/ 53 w 509"/>
                      <a:gd name="T59" fmla="*/ 30 h 674"/>
                      <a:gd name="T60" fmla="*/ 44 w 509"/>
                      <a:gd name="T61" fmla="*/ 39 h 674"/>
                      <a:gd name="T62" fmla="*/ 36 w 509"/>
                      <a:gd name="T63" fmla="*/ 50 h 674"/>
                      <a:gd name="T64" fmla="*/ 29 w 509"/>
                      <a:gd name="T65" fmla="*/ 73 h 674"/>
                      <a:gd name="T66" fmla="*/ 26 w 509"/>
                      <a:gd name="T67" fmla="*/ 101 h 674"/>
                      <a:gd name="T68" fmla="*/ 29 w 509"/>
                      <a:gd name="T69" fmla="*/ 129 h 674"/>
                      <a:gd name="T70" fmla="*/ 36 w 509"/>
                      <a:gd name="T71" fmla="*/ 151 h 674"/>
                      <a:gd name="T72" fmla="*/ 44 w 509"/>
                      <a:gd name="T73" fmla="*/ 163 h 674"/>
                      <a:gd name="T74" fmla="*/ 53 w 509"/>
                      <a:gd name="T75" fmla="*/ 171 h 674"/>
                      <a:gd name="T76" fmla="*/ 64 w 509"/>
                      <a:gd name="T77" fmla="*/ 175 h 674"/>
                      <a:gd name="T78" fmla="*/ 76 w 509"/>
                      <a:gd name="T79" fmla="*/ 177 h 674"/>
                      <a:gd name="T80" fmla="*/ 92 w 509"/>
                      <a:gd name="T81" fmla="*/ 175 h 674"/>
                      <a:gd name="T82" fmla="*/ 105 w 509"/>
                      <a:gd name="T83" fmla="*/ 169 h 674"/>
                      <a:gd name="T84" fmla="*/ 114 w 509"/>
                      <a:gd name="T85" fmla="*/ 159 h 674"/>
                      <a:gd name="T86" fmla="*/ 118 w 509"/>
                      <a:gd name="T87" fmla="*/ 145 h 674"/>
                      <a:gd name="T88" fmla="*/ 116 w 509"/>
                      <a:gd name="T89" fmla="*/ 113 h 674"/>
                      <a:gd name="T90" fmla="*/ 106 w 509"/>
                      <a:gd name="T91" fmla="*/ 98 h 674"/>
                      <a:gd name="T92" fmla="*/ 147 w 509"/>
                      <a:gd name="T93" fmla="*/ 100 h 674"/>
                      <a:gd name="T94" fmla="*/ 143 w 509"/>
                      <a:gd name="T95" fmla="*/ 117 h 674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</a:gdLst>
                    <a:ahLst/>
                    <a:cxnLst>
                      <a:cxn ang="T96">
                        <a:pos x="T0" y="T1"/>
                      </a:cxn>
                      <a:cxn ang="T97">
                        <a:pos x="T2" y="T3"/>
                      </a:cxn>
                      <a:cxn ang="T98">
                        <a:pos x="T4" y="T5"/>
                      </a:cxn>
                      <a:cxn ang="T99">
                        <a:pos x="T6" y="T7"/>
                      </a:cxn>
                      <a:cxn ang="T100">
                        <a:pos x="T8" y="T9"/>
                      </a:cxn>
                      <a:cxn ang="T101">
                        <a:pos x="T10" y="T11"/>
                      </a:cxn>
                      <a:cxn ang="T102">
                        <a:pos x="T12" y="T13"/>
                      </a:cxn>
                      <a:cxn ang="T103">
                        <a:pos x="T14" y="T15"/>
                      </a:cxn>
                      <a:cxn ang="T104">
                        <a:pos x="T16" y="T17"/>
                      </a:cxn>
                      <a:cxn ang="T105">
                        <a:pos x="T18" y="T19"/>
                      </a:cxn>
                      <a:cxn ang="T106">
                        <a:pos x="T20" y="T21"/>
                      </a:cxn>
                      <a:cxn ang="T107">
                        <a:pos x="T22" y="T23"/>
                      </a:cxn>
                      <a:cxn ang="T108">
                        <a:pos x="T24" y="T25"/>
                      </a:cxn>
                      <a:cxn ang="T109">
                        <a:pos x="T26" y="T27"/>
                      </a:cxn>
                      <a:cxn ang="T110">
                        <a:pos x="T28" y="T29"/>
                      </a:cxn>
                      <a:cxn ang="T111">
                        <a:pos x="T30" y="T31"/>
                      </a:cxn>
                      <a:cxn ang="T112">
                        <a:pos x="T32" y="T33"/>
                      </a:cxn>
                      <a:cxn ang="T113">
                        <a:pos x="T34" y="T35"/>
                      </a:cxn>
                      <a:cxn ang="T114">
                        <a:pos x="T36" y="T37"/>
                      </a:cxn>
                      <a:cxn ang="T115">
                        <a:pos x="T38" y="T39"/>
                      </a:cxn>
                      <a:cxn ang="T116">
                        <a:pos x="T40" y="T41"/>
                      </a:cxn>
                      <a:cxn ang="T117">
                        <a:pos x="T42" y="T43"/>
                      </a:cxn>
                      <a:cxn ang="T118">
                        <a:pos x="T44" y="T45"/>
                      </a:cxn>
                      <a:cxn ang="T119">
                        <a:pos x="T46" y="T47"/>
                      </a:cxn>
                      <a:cxn ang="T120">
                        <a:pos x="T48" y="T49"/>
                      </a:cxn>
                      <a:cxn ang="T121">
                        <a:pos x="T50" y="T51"/>
                      </a:cxn>
                      <a:cxn ang="T122">
                        <a:pos x="T52" y="T53"/>
                      </a:cxn>
                      <a:cxn ang="T123">
                        <a:pos x="T54" y="T55"/>
                      </a:cxn>
                      <a:cxn ang="T124">
                        <a:pos x="T56" y="T57"/>
                      </a:cxn>
                      <a:cxn ang="T125">
                        <a:pos x="T58" y="T59"/>
                      </a:cxn>
                      <a:cxn ang="T126">
                        <a:pos x="T60" y="T61"/>
                      </a:cxn>
                      <a:cxn ang="T127">
                        <a:pos x="T62" y="T63"/>
                      </a:cxn>
                      <a:cxn ang="T128">
                        <a:pos x="T64" y="T65"/>
                      </a:cxn>
                      <a:cxn ang="T129">
                        <a:pos x="T66" y="T67"/>
                      </a:cxn>
                      <a:cxn ang="T130">
                        <a:pos x="T68" y="T69"/>
                      </a:cxn>
                      <a:cxn ang="T131">
                        <a:pos x="T70" y="T71"/>
                      </a:cxn>
                      <a:cxn ang="T132">
                        <a:pos x="T72" y="T73"/>
                      </a:cxn>
                      <a:cxn ang="T133">
                        <a:pos x="T74" y="T75"/>
                      </a:cxn>
                      <a:cxn ang="T134">
                        <a:pos x="T76" y="T77"/>
                      </a:cxn>
                      <a:cxn ang="T135">
                        <a:pos x="T78" y="T79"/>
                      </a:cxn>
                      <a:cxn ang="T136">
                        <a:pos x="T80" y="T81"/>
                      </a:cxn>
                      <a:cxn ang="T137">
                        <a:pos x="T82" y="T83"/>
                      </a:cxn>
                      <a:cxn ang="T138">
                        <a:pos x="T84" y="T85"/>
                      </a:cxn>
                      <a:cxn ang="T139">
                        <a:pos x="T86" y="T87"/>
                      </a:cxn>
                      <a:cxn ang="T140">
                        <a:pos x="T88" y="T89"/>
                      </a:cxn>
                      <a:cxn ang="T141">
                        <a:pos x="T90" y="T91"/>
                      </a:cxn>
                      <a:cxn ang="T142">
                        <a:pos x="T92" y="T93"/>
                      </a:cxn>
                      <a:cxn ang="T143">
                        <a:pos x="T94" y="T95"/>
                      </a:cxn>
                    </a:cxnLst>
                    <a:rect l="0" t="0" r="r" b="b"/>
                    <a:pathLst>
                      <a:path w="509" h="674">
                        <a:moveTo>
                          <a:pt x="484" y="674"/>
                        </a:moveTo>
                        <a:lnTo>
                          <a:pt x="477" y="667"/>
                        </a:lnTo>
                        <a:lnTo>
                          <a:pt x="471" y="660"/>
                        </a:lnTo>
                        <a:lnTo>
                          <a:pt x="463" y="654"/>
                        </a:lnTo>
                        <a:lnTo>
                          <a:pt x="456" y="650"/>
                        </a:lnTo>
                        <a:lnTo>
                          <a:pt x="448" y="647"/>
                        </a:lnTo>
                        <a:lnTo>
                          <a:pt x="439" y="643"/>
                        </a:lnTo>
                        <a:lnTo>
                          <a:pt x="431" y="641"/>
                        </a:lnTo>
                        <a:lnTo>
                          <a:pt x="422" y="641"/>
                        </a:lnTo>
                        <a:lnTo>
                          <a:pt x="408" y="642"/>
                        </a:lnTo>
                        <a:lnTo>
                          <a:pt x="390" y="645"/>
                        </a:lnTo>
                        <a:lnTo>
                          <a:pt x="369" y="649"/>
                        </a:lnTo>
                        <a:lnTo>
                          <a:pt x="344" y="655"/>
                        </a:lnTo>
                        <a:lnTo>
                          <a:pt x="320" y="660"/>
                        </a:lnTo>
                        <a:lnTo>
                          <a:pt x="299" y="663"/>
                        </a:lnTo>
                        <a:lnTo>
                          <a:pt x="281" y="667"/>
                        </a:lnTo>
                        <a:lnTo>
                          <a:pt x="266" y="667"/>
                        </a:lnTo>
                        <a:lnTo>
                          <a:pt x="250" y="667"/>
                        </a:lnTo>
                        <a:lnTo>
                          <a:pt x="234" y="666"/>
                        </a:lnTo>
                        <a:lnTo>
                          <a:pt x="219" y="665"/>
                        </a:lnTo>
                        <a:lnTo>
                          <a:pt x="203" y="662"/>
                        </a:lnTo>
                        <a:lnTo>
                          <a:pt x="190" y="659"/>
                        </a:lnTo>
                        <a:lnTo>
                          <a:pt x="176" y="656"/>
                        </a:lnTo>
                        <a:lnTo>
                          <a:pt x="162" y="652"/>
                        </a:lnTo>
                        <a:lnTo>
                          <a:pt x="150" y="648"/>
                        </a:lnTo>
                        <a:lnTo>
                          <a:pt x="137" y="642"/>
                        </a:lnTo>
                        <a:lnTo>
                          <a:pt x="125" y="636"/>
                        </a:lnTo>
                        <a:lnTo>
                          <a:pt x="115" y="630"/>
                        </a:lnTo>
                        <a:lnTo>
                          <a:pt x="104" y="622"/>
                        </a:lnTo>
                        <a:lnTo>
                          <a:pt x="94" y="615"/>
                        </a:lnTo>
                        <a:lnTo>
                          <a:pt x="84" y="607"/>
                        </a:lnTo>
                        <a:lnTo>
                          <a:pt x="75" y="597"/>
                        </a:lnTo>
                        <a:lnTo>
                          <a:pt x="66" y="588"/>
                        </a:lnTo>
                        <a:lnTo>
                          <a:pt x="58" y="578"/>
                        </a:lnTo>
                        <a:lnTo>
                          <a:pt x="51" y="567"/>
                        </a:lnTo>
                        <a:lnTo>
                          <a:pt x="44" y="556"/>
                        </a:lnTo>
                        <a:lnTo>
                          <a:pt x="38" y="543"/>
                        </a:lnTo>
                        <a:lnTo>
                          <a:pt x="32" y="531"/>
                        </a:lnTo>
                        <a:lnTo>
                          <a:pt x="26" y="518"/>
                        </a:lnTo>
                        <a:lnTo>
                          <a:pt x="21" y="503"/>
                        </a:lnTo>
                        <a:lnTo>
                          <a:pt x="17" y="490"/>
                        </a:lnTo>
                        <a:lnTo>
                          <a:pt x="13" y="474"/>
                        </a:lnTo>
                        <a:lnTo>
                          <a:pt x="9" y="458"/>
                        </a:lnTo>
                        <a:lnTo>
                          <a:pt x="6" y="442"/>
                        </a:lnTo>
                        <a:lnTo>
                          <a:pt x="4" y="426"/>
                        </a:lnTo>
                        <a:lnTo>
                          <a:pt x="2" y="408"/>
                        </a:lnTo>
                        <a:lnTo>
                          <a:pt x="1" y="390"/>
                        </a:lnTo>
                        <a:lnTo>
                          <a:pt x="0" y="371"/>
                        </a:lnTo>
                        <a:lnTo>
                          <a:pt x="0" y="351"/>
                        </a:lnTo>
                        <a:lnTo>
                          <a:pt x="1" y="314"/>
                        </a:lnTo>
                        <a:lnTo>
                          <a:pt x="4" y="280"/>
                        </a:lnTo>
                        <a:lnTo>
                          <a:pt x="6" y="263"/>
                        </a:lnTo>
                        <a:lnTo>
                          <a:pt x="8" y="247"/>
                        </a:lnTo>
                        <a:lnTo>
                          <a:pt x="12" y="232"/>
                        </a:lnTo>
                        <a:lnTo>
                          <a:pt x="15" y="216"/>
                        </a:lnTo>
                        <a:lnTo>
                          <a:pt x="19" y="201"/>
                        </a:lnTo>
                        <a:lnTo>
                          <a:pt x="23" y="188"/>
                        </a:lnTo>
                        <a:lnTo>
                          <a:pt x="27" y="174"/>
                        </a:lnTo>
                        <a:lnTo>
                          <a:pt x="33" y="160"/>
                        </a:lnTo>
                        <a:lnTo>
                          <a:pt x="39" y="148"/>
                        </a:lnTo>
                        <a:lnTo>
                          <a:pt x="45" y="136"/>
                        </a:lnTo>
                        <a:lnTo>
                          <a:pt x="52" y="123"/>
                        </a:lnTo>
                        <a:lnTo>
                          <a:pt x="59" y="113"/>
                        </a:lnTo>
                        <a:lnTo>
                          <a:pt x="67" y="99"/>
                        </a:lnTo>
                        <a:lnTo>
                          <a:pt x="77" y="88"/>
                        </a:lnTo>
                        <a:lnTo>
                          <a:pt x="87" y="76"/>
                        </a:lnTo>
                        <a:lnTo>
                          <a:pt x="98" y="65"/>
                        </a:lnTo>
                        <a:lnTo>
                          <a:pt x="108" y="56"/>
                        </a:lnTo>
                        <a:lnTo>
                          <a:pt x="120" y="46"/>
                        </a:lnTo>
                        <a:lnTo>
                          <a:pt x="133" y="39"/>
                        </a:lnTo>
                        <a:lnTo>
                          <a:pt x="145" y="32"/>
                        </a:lnTo>
                        <a:lnTo>
                          <a:pt x="159" y="25"/>
                        </a:lnTo>
                        <a:lnTo>
                          <a:pt x="173" y="20"/>
                        </a:lnTo>
                        <a:lnTo>
                          <a:pt x="187" y="16"/>
                        </a:lnTo>
                        <a:lnTo>
                          <a:pt x="203" y="12"/>
                        </a:lnTo>
                        <a:lnTo>
                          <a:pt x="219" y="10"/>
                        </a:lnTo>
                        <a:lnTo>
                          <a:pt x="235" y="8"/>
                        </a:lnTo>
                        <a:lnTo>
                          <a:pt x="252" y="5"/>
                        </a:lnTo>
                        <a:lnTo>
                          <a:pt x="270" y="5"/>
                        </a:lnTo>
                        <a:lnTo>
                          <a:pt x="282" y="6"/>
                        </a:lnTo>
                        <a:lnTo>
                          <a:pt x="298" y="8"/>
                        </a:lnTo>
                        <a:lnTo>
                          <a:pt x="317" y="11"/>
                        </a:lnTo>
                        <a:lnTo>
                          <a:pt x="339" y="14"/>
                        </a:lnTo>
                        <a:lnTo>
                          <a:pt x="360" y="19"/>
                        </a:lnTo>
                        <a:lnTo>
                          <a:pt x="379" y="22"/>
                        </a:lnTo>
                        <a:lnTo>
                          <a:pt x="395" y="23"/>
                        </a:lnTo>
                        <a:lnTo>
                          <a:pt x="408" y="24"/>
                        </a:lnTo>
                        <a:lnTo>
                          <a:pt x="415" y="24"/>
                        </a:lnTo>
                        <a:lnTo>
                          <a:pt x="421" y="23"/>
                        </a:lnTo>
                        <a:lnTo>
                          <a:pt x="428" y="21"/>
                        </a:lnTo>
                        <a:lnTo>
                          <a:pt x="435" y="19"/>
                        </a:lnTo>
                        <a:lnTo>
                          <a:pt x="442" y="16"/>
                        </a:lnTo>
                        <a:lnTo>
                          <a:pt x="449" y="12"/>
                        </a:lnTo>
                        <a:lnTo>
                          <a:pt x="456" y="6"/>
                        </a:lnTo>
                        <a:lnTo>
                          <a:pt x="463" y="0"/>
                        </a:lnTo>
                        <a:lnTo>
                          <a:pt x="463" y="245"/>
                        </a:lnTo>
                        <a:lnTo>
                          <a:pt x="453" y="227"/>
                        </a:lnTo>
                        <a:lnTo>
                          <a:pt x="442" y="209"/>
                        </a:lnTo>
                        <a:lnTo>
                          <a:pt x="433" y="192"/>
                        </a:lnTo>
                        <a:lnTo>
                          <a:pt x="423" y="177"/>
                        </a:lnTo>
                        <a:lnTo>
                          <a:pt x="414" y="163"/>
                        </a:lnTo>
                        <a:lnTo>
                          <a:pt x="404" y="151"/>
                        </a:lnTo>
                        <a:lnTo>
                          <a:pt x="395" y="139"/>
                        </a:lnTo>
                        <a:lnTo>
                          <a:pt x="385" y="130"/>
                        </a:lnTo>
                        <a:lnTo>
                          <a:pt x="373" y="118"/>
                        </a:lnTo>
                        <a:lnTo>
                          <a:pt x="358" y="108"/>
                        </a:lnTo>
                        <a:lnTo>
                          <a:pt x="344" y="99"/>
                        </a:lnTo>
                        <a:lnTo>
                          <a:pt x="330" y="92"/>
                        </a:lnTo>
                        <a:lnTo>
                          <a:pt x="314" y="86"/>
                        </a:lnTo>
                        <a:lnTo>
                          <a:pt x="298" y="82"/>
                        </a:lnTo>
                        <a:lnTo>
                          <a:pt x="280" y="80"/>
                        </a:lnTo>
                        <a:lnTo>
                          <a:pt x="263" y="80"/>
                        </a:lnTo>
                        <a:lnTo>
                          <a:pt x="252" y="80"/>
                        </a:lnTo>
                        <a:lnTo>
                          <a:pt x="240" y="81"/>
                        </a:lnTo>
                        <a:lnTo>
                          <a:pt x="230" y="83"/>
                        </a:lnTo>
                        <a:lnTo>
                          <a:pt x="219" y="85"/>
                        </a:lnTo>
                        <a:lnTo>
                          <a:pt x="210" y="89"/>
                        </a:lnTo>
                        <a:lnTo>
                          <a:pt x="199" y="92"/>
                        </a:lnTo>
                        <a:lnTo>
                          <a:pt x="191" y="97"/>
                        </a:lnTo>
                        <a:lnTo>
                          <a:pt x="181" y="102"/>
                        </a:lnTo>
                        <a:lnTo>
                          <a:pt x="173" y="108"/>
                        </a:lnTo>
                        <a:lnTo>
                          <a:pt x="164" y="115"/>
                        </a:lnTo>
                        <a:lnTo>
                          <a:pt x="157" y="122"/>
                        </a:lnTo>
                        <a:lnTo>
                          <a:pt x="150" y="130"/>
                        </a:lnTo>
                        <a:lnTo>
                          <a:pt x="142" y="139"/>
                        </a:lnTo>
                        <a:lnTo>
                          <a:pt x="135" y="149"/>
                        </a:lnTo>
                        <a:lnTo>
                          <a:pt x="128" y="159"/>
                        </a:lnTo>
                        <a:lnTo>
                          <a:pt x="123" y="170"/>
                        </a:lnTo>
                        <a:lnTo>
                          <a:pt x="115" y="188"/>
                        </a:lnTo>
                        <a:lnTo>
                          <a:pt x="108" y="205"/>
                        </a:lnTo>
                        <a:lnTo>
                          <a:pt x="102" y="225"/>
                        </a:lnTo>
                        <a:lnTo>
                          <a:pt x="97" y="247"/>
                        </a:lnTo>
                        <a:lnTo>
                          <a:pt x="94" y="269"/>
                        </a:lnTo>
                        <a:lnTo>
                          <a:pt x="91" y="293"/>
                        </a:lnTo>
                        <a:lnTo>
                          <a:pt x="88" y="317"/>
                        </a:lnTo>
                        <a:lnTo>
                          <a:pt x="88" y="342"/>
                        </a:lnTo>
                        <a:lnTo>
                          <a:pt x="88" y="367"/>
                        </a:lnTo>
                        <a:lnTo>
                          <a:pt x="91" y="391"/>
                        </a:lnTo>
                        <a:lnTo>
                          <a:pt x="94" y="413"/>
                        </a:lnTo>
                        <a:lnTo>
                          <a:pt x="97" y="435"/>
                        </a:lnTo>
                        <a:lnTo>
                          <a:pt x="102" y="455"/>
                        </a:lnTo>
                        <a:lnTo>
                          <a:pt x="108" y="474"/>
                        </a:lnTo>
                        <a:lnTo>
                          <a:pt x="115" y="493"/>
                        </a:lnTo>
                        <a:lnTo>
                          <a:pt x="123" y="510"/>
                        </a:lnTo>
                        <a:lnTo>
                          <a:pt x="128" y="520"/>
                        </a:lnTo>
                        <a:lnTo>
                          <a:pt x="135" y="531"/>
                        </a:lnTo>
                        <a:lnTo>
                          <a:pt x="142" y="539"/>
                        </a:lnTo>
                        <a:lnTo>
                          <a:pt x="148" y="548"/>
                        </a:lnTo>
                        <a:lnTo>
                          <a:pt x="156" y="556"/>
                        </a:lnTo>
                        <a:lnTo>
                          <a:pt x="164" y="563"/>
                        </a:lnTo>
                        <a:lnTo>
                          <a:pt x="172" y="570"/>
                        </a:lnTo>
                        <a:lnTo>
                          <a:pt x="180" y="575"/>
                        </a:lnTo>
                        <a:lnTo>
                          <a:pt x="189" y="580"/>
                        </a:lnTo>
                        <a:lnTo>
                          <a:pt x="198" y="585"/>
                        </a:lnTo>
                        <a:lnTo>
                          <a:pt x="207" y="588"/>
                        </a:lnTo>
                        <a:lnTo>
                          <a:pt x="217" y="591"/>
                        </a:lnTo>
                        <a:lnTo>
                          <a:pt x="227" y="593"/>
                        </a:lnTo>
                        <a:lnTo>
                          <a:pt x="237" y="595"/>
                        </a:lnTo>
                        <a:lnTo>
                          <a:pt x="249" y="596"/>
                        </a:lnTo>
                        <a:lnTo>
                          <a:pt x="259" y="596"/>
                        </a:lnTo>
                        <a:lnTo>
                          <a:pt x="274" y="596"/>
                        </a:lnTo>
                        <a:lnTo>
                          <a:pt x="286" y="595"/>
                        </a:lnTo>
                        <a:lnTo>
                          <a:pt x="299" y="593"/>
                        </a:lnTo>
                        <a:lnTo>
                          <a:pt x="312" y="590"/>
                        </a:lnTo>
                        <a:lnTo>
                          <a:pt x="323" y="587"/>
                        </a:lnTo>
                        <a:lnTo>
                          <a:pt x="334" y="581"/>
                        </a:lnTo>
                        <a:lnTo>
                          <a:pt x="344" y="576"/>
                        </a:lnTo>
                        <a:lnTo>
                          <a:pt x="355" y="571"/>
                        </a:lnTo>
                        <a:lnTo>
                          <a:pt x="364" y="562"/>
                        </a:lnTo>
                        <a:lnTo>
                          <a:pt x="374" y="554"/>
                        </a:lnTo>
                        <a:lnTo>
                          <a:pt x="381" y="546"/>
                        </a:lnTo>
                        <a:lnTo>
                          <a:pt x="388" y="535"/>
                        </a:lnTo>
                        <a:lnTo>
                          <a:pt x="393" y="524"/>
                        </a:lnTo>
                        <a:lnTo>
                          <a:pt x="396" y="513"/>
                        </a:lnTo>
                        <a:lnTo>
                          <a:pt x="398" y="500"/>
                        </a:lnTo>
                        <a:lnTo>
                          <a:pt x="399" y="488"/>
                        </a:lnTo>
                        <a:lnTo>
                          <a:pt x="399" y="429"/>
                        </a:lnTo>
                        <a:lnTo>
                          <a:pt x="398" y="412"/>
                        </a:lnTo>
                        <a:lnTo>
                          <a:pt x="396" y="397"/>
                        </a:lnTo>
                        <a:lnTo>
                          <a:pt x="392" y="382"/>
                        </a:lnTo>
                        <a:lnTo>
                          <a:pt x="387" y="368"/>
                        </a:lnTo>
                        <a:lnTo>
                          <a:pt x="379" y="355"/>
                        </a:lnTo>
                        <a:lnTo>
                          <a:pt x="370" y="342"/>
                        </a:lnTo>
                        <a:lnTo>
                          <a:pt x="358" y="331"/>
                        </a:lnTo>
                        <a:lnTo>
                          <a:pt x="345" y="320"/>
                        </a:lnTo>
                        <a:lnTo>
                          <a:pt x="509" y="320"/>
                        </a:lnTo>
                        <a:lnTo>
                          <a:pt x="502" y="329"/>
                        </a:lnTo>
                        <a:lnTo>
                          <a:pt x="498" y="338"/>
                        </a:lnTo>
                        <a:lnTo>
                          <a:pt x="494" y="350"/>
                        </a:lnTo>
                        <a:lnTo>
                          <a:pt x="491" y="362"/>
                        </a:lnTo>
                        <a:lnTo>
                          <a:pt x="488" y="377"/>
                        </a:lnTo>
                        <a:lnTo>
                          <a:pt x="486" y="393"/>
                        </a:lnTo>
                        <a:lnTo>
                          <a:pt x="484" y="410"/>
                        </a:lnTo>
                        <a:lnTo>
                          <a:pt x="484" y="429"/>
                        </a:lnTo>
                        <a:lnTo>
                          <a:pt x="484" y="67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" name="Freeform 948"/>
                  <p:cNvSpPr>
                    <a:spLocks noChangeAspect="1"/>
                  </p:cNvSpPr>
                  <p:nvPr/>
                </p:nvSpPr>
                <p:spPr bwMode="auto">
                  <a:xfrm>
                    <a:off x="1861" y="2262"/>
                    <a:ext cx="164" cy="193"/>
                  </a:xfrm>
                  <a:custGeom>
                    <a:avLst/>
                    <a:gdLst>
                      <a:gd name="T0" fmla="*/ 117 w 558"/>
                      <a:gd name="T1" fmla="*/ 30 h 635"/>
                      <a:gd name="T2" fmla="*/ 119 w 558"/>
                      <a:gd name="T3" fmla="*/ 25 h 635"/>
                      <a:gd name="T4" fmla="*/ 121 w 558"/>
                      <a:gd name="T5" fmla="*/ 20 h 635"/>
                      <a:gd name="T6" fmla="*/ 122 w 558"/>
                      <a:gd name="T7" fmla="*/ 16 h 635"/>
                      <a:gd name="T8" fmla="*/ 123 w 558"/>
                      <a:gd name="T9" fmla="*/ 12 h 635"/>
                      <a:gd name="T10" fmla="*/ 122 w 558"/>
                      <a:gd name="T11" fmla="*/ 11 h 635"/>
                      <a:gd name="T12" fmla="*/ 122 w 558"/>
                      <a:gd name="T13" fmla="*/ 10 h 635"/>
                      <a:gd name="T14" fmla="*/ 122 w 558"/>
                      <a:gd name="T15" fmla="*/ 8 h 635"/>
                      <a:gd name="T16" fmla="*/ 121 w 558"/>
                      <a:gd name="T17" fmla="*/ 6 h 635"/>
                      <a:gd name="T18" fmla="*/ 118 w 558"/>
                      <a:gd name="T19" fmla="*/ 3 h 635"/>
                      <a:gd name="T20" fmla="*/ 116 w 558"/>
                      <a:gd name="T21" fmla="*/ 0 h 635"/>
                      <a:gd name="T22" fmla="*/ 164 w 558"/>
                      <a:gd name="T23" fmla="*/ 0 h 635"/>
                      <a:gd name="T24" fmla="*/ 159 w 558"/>
                      <a:gd name="T25" fmla="*/ 6 h 635"/>
                      <a:gd name="T26" fmla="*/ 153 w 558"/>
                      <a:gd name="T27" fmla="*/ 12 h 635"/>
                      <a:gd name="T28" fmla="*/ 151 w 558"/>
                      <a:gd name="T29" fmla="*/ 16 h 635"/>
                      <a:gd name="T30" fmla="*/ 149 w 558"/>
                      <a:gd name="T31" fmla="*/ 19 h 635"/>
                      <a:gd name="T32" fmla="*/ 147 w 558"/>
                      <a:gd name="T33" fmla="*/ 23 h 635"/>
                      <a:gd name="T34" fmla="*/ 145 w 558"/>
                      <a:gd name="T35" fmla="*/ 26 h 635"/>
                      <a:gd name="T36" fmla="*/ 95 w 558"/>
                      <a:gd name="T37" fmla="*/ 125 h 635"/>
                      <a:gd name="T38" fmla="*/ 95 w 558"/>
                      <a:gd name="T39" fmla="*/ 160 h 635"/>
                      <a:gd name="T40" fmla="*/ 95 w 558"/>
                      <a:gd name="T41" fmla="*/ 165 h 635"/>
                      <a:gd name="T42" fmla="*/ 95 w 558"/>
                      <a:gd name="T43" fmla="*/ 170 h 635"/>
                      <a:gd name="T44" fmla="*/ 96 w 558"/>
                      <a:gd name="T45" fmla="*/ 175 h 635"/>
                      <a:gd name="T46" fmla="*/ 98 w 558"/>
                      <a:gd name="T47" fmla="*/ 179 h 635"/>
                      <a:gd name="T48" fmla="*/ 99 w 558"/>
                      <a:gd name="T49" fmla="*/ 183 h 635"/>
                      <a:gd name="T50" fmla="*/ 101 w 558"/>
                      <a:gd name="T51" fmla="*/ 187 h 635"/>
                      <a:gd name="T52" fmla="*/ 104 w 558"/>
                      <a:gd name="T53" fmla="*/ 190 h 635"/>
                      <a:gd name="T54" fmla="*/ 107 w 558"/>
                      <a:gd name="T55" fmla="*/ 193 h 635"/>
                      <a:gd name="T56" fmla="*/ 56 w 558"/>
                      <a:gd name="T57" fmla="*/ 193 h 635"/>
                      <a:gd name="T58" fmla="*/ 59 w 558"/>
                      <a:gd name="T59" fmla="*/ 190 h 635"/>
                      <a:gd name="T60" fmla="*/ 62 w 558"/>
                      <a:gd name="T61" fmla="*/ 187 h 635"/>
                      <a:gd name="T62" fmla="*/ 64 w 558"/>
                      <a:gd name="T63" fmla="*/ 183 h 635"/>
                      <a:gd name="T64" fmla="*/ 66 w 558"/>
                      <a:gd name="T65" fmla="*/ 179 h 635"/>
                      <a:gd name="T66" fmla="*/ 67 w 558"/>
                      <a:gd name="T67" fmla="*/ 175 h 635"/>
                      <a:gd name="T68" fmla="*/ 68 w 558"/>
                      <a:gd name="T69" fmla="*/ 170 h 635"/>
                      <a:gd name="T70" fmla="*/ 69 w 558"/>
                      <a:gd name="T71" fmla="*/ 165 h 635"/>
                      <a:gd name="T72" fmla="*/ 69 w 558"/>
                      <a:gd name="T73" fmla="*/ 160 h 635"/>
                      <a:gd name="T74" fmla="*/ 69 w 558"/>
                      <a:gd name="T75" fmla="*/ 126 h 635"/>
                      <a:gd name="T76" fmla="*/ 19 w 558"/>
                      <a:gd name="T77" fmla="*/ 26 h 635"/>
                      <a:gd name="T78" fmla="*/ 14 w 558"/>
                      <a:gd name="T79" fmla="*/ 19 h 635"/>
                      <a:gd name="T80" fmla="*/ 10 w 558"/>
                      <a:gd name="T81" fmla="*/ 12 h 635"/>
                      <a:gd name="T82" fmla="*/ 5 w 558"/>
                      <a:gd name="T83" fmla="*/ 6 h 635"/>
                      <a:gd name="T84" fmla="*/ 0 w 558"/>
                      <a:gd name="T85" fmla="*/ 0 h 635"/>
                      <a:gd name="T86" fmla="*/ 51 w 558"/>
                      <a:gd name="T87" fmla="*/ 0 h 635"/>
                      <a:gd name="T88" fmla="*/ 48 w 558"/>
                      <a:gd name="T89" fmla="*/ 3 h 635"/>
                      <a:gd name="T90" fmla="*/ 47 w 558"/>
                      <a:gd name="T91" fmla="*/ 6 h 635"/>
                      <a:gd name="T92" fmla="*/ 46 w 558"/>
                      <a:gd name="T93" fmla="*/ 8 h 635"/>
                      <a:gd name="T94" fmla="*/ 46 w 558"/>
                      <a:gd name="T95" fmla="*/ 9 h 635"/>
                      <a:gd name="T96" fmla="*/ 46 w 558"/>
                      <a:gd name="T97" fmla="*/ 11 h 635"/>
                      <a:gd name="T98" fmla="*/ 45 w 558"/>
                      <a:gd name="T99" fmla="*/ 12 h 635"/>
                      <a:gd name="T100" fmla="*/ 46 w 558"/>
                      <a:gd name="T101" fmla="*/ 16 h 635"/>
                      <a:gd name="T102" fmla="*/ 46 w 558"/>
                      <a:gd name="T103" fmla="*/ 20 h 635"/>
                      <a:gd name="T104" fmla="*/ 48 w 558"/>
                      <a:gd name="T105" fmla="*/ 25 h 635"/>
                      <a:gd name="T106" fmla="*/ 51 w 558"/>
                      <a:gd name="T107" fmla="*/ 30 h 635"/>
                      <a:gd name="T108" fmla="*/ 83 w 558"/>
                      <a:gd name="T109" fmla="*/ 98 h 635"/>
                      <a:gd name="T110" fmla="*/ 117 w 558"/>
                      <a:gd name="T111" fmla="*/ 30 h 635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</a:gdLst>
                    <a:ahLst/>
                    <a:cxnLst>
                      <a:cxn ang="T112">
                        <a:pos x="T0" y="T1"/>
                      </a:cxn>
                      <a:cxn ang="T113">
                        <a:pos x="T2" y="T3"/>
                      </a:cxn>
                      <a:cxn ang="T114">
                        <a:pos x="T4" y="T5"/>
                      </a:cxn>
                      <a:cxn ang="T115">
                        <a:pos x="T6" y="T7"/>
                      </a:cxn>
                      <a:cxn ang="T116">
                        <a:pos x="T8" y="T9"/>
                      </a:cxn>
                      <a:cxn ang="T117">
                        <a:pos x="T10" y="T11"/>
                      </a:cxn>
                      <a:cxn ang="T118">
                        <a:pos x="T12" y="T13"/>
                      </a:cxn>
                      <a:cxn ang="T119">
                        <a:pos x="T14" y="T15"/>
                      </a:cxn>
                      <a:cxn ang="T120">
                        <a:pos x="T16" y="T17"/>
                      </a:cxn>
                      <a:cxn ang="T121">
                        <a:pos x="T18" y="T19"/>
                      </a:cxn>
                      <a:cxn ang="T122">
                        <a:pos x="T20" y="T21"/>
                      </a:cxn>
                      <a:cxn ang="T123">
                        <a:pos x="T22" y="T23"/>
                      </a:cxn>
                      <a:cxn ang="T124">
                        <a:pos x="T24" y="T25"/>
                      </a:cxn>
                      <a:cxn ang="T125">
                        <a:pos x="T26" y="T27"/>
                      </a:cxn>
                      <a:cxn ang="T126">
                        <a:pos x="T28" y="T29"/>
                      </a:cxn>
                      <a:cxn ang="T127">
                        <a:pos x="T30" y="T31"/>
                      </a:cxn>
                      <a:cxn ang="T128">
                        <a:pos x="T32" y="T33"/>
                      </a:cxn>
                      <a:cxn ang="T129">
                        <a:pos x="T34" y="T35"/>
                      </a:cxn>
                      <a:cxn ang="T130">
                        <a:pos x="T36" y="T37"/>
                      </a:cxn>
                      <a:cxn ang="T131">
                        <a:pos x="T38" y="T39"/>
                      </a:cxn>
                      <a:cxn ang="T132">
                        <a:pos x="T40" y="T41"/>
                      </a:cxn>
                      <a:cxn ang="T133">
                        <a:pos x="T42" y="T43"/>
                      </a:cxn>
                      <a:cxn ang="T134">
                        <a:pos x="T44" y="T45"/>
                      </a:cxn>
                      <a:cxn ang="T135">
                        <a:pos x="T46" y="T47"/>
                      </a:cxn>
                      <a:cxn ang="T136">
                        <a:pos x="T48" y="T49"/>
                      </a:cxn>
                      <a:cxn ang="T137">
                        <a:pos x="T50" y="T51"/>
                      </a:cxn>
                      <a:cxn ang="T138">
                        <a:pos x="T52" y="T53"/>
                      </a:cxn>
                      <a:cxn ang="T139">
                        <a:pos x="T54" y="T55"/>
                      </a:cxn>
                      <a:cxn ang="T140">
                        <a:pos x="T56" y="T57"/>
                      </a:cxn>
                      <a:cxn ang="T141">
                        <a:pos x="T58" y="T59"/>
                      </a:cxn>
                      <a:cxn ang="T142">
                        <a:pos x="T60" y="T61"/>
                      </a:cxn>
                      <a:cxn ang="T143">
                        <a:pos x="T62" y="T63"/>
                      </a:cxn>
                      <a:cxn ang="T144">
                        <a:pos x="T64" y="T65"/>
                      </a:cxn>
                      <a:cxn ang="T145">
                        <a:pos x="T66" y="T67"/>
                      </a:cxn>
                      <a:cxn ang="T146">
                        <a:pos x="T68" y="T69"/>
                      </a:cxn>
                      <a:cxn ang="T147">
                        <a:pos x="T70" y="T71"/>
                      </a:cxn>
                      <a:cxn ang="T148">
                        <a:pos x="T72" y="T73"/>
                      </a:cxn>
                      <a:cxn ang="T149">
                        <a:pos x="T74" y="T75"/>
                      </a:cxn>
                      <a:cxn ang="T150">
                        <a:pos x="T76" y="T77"/>
                      </a:cxn>
                      <a:cxn ang="T151">
                        <a:pos x="T78" y="T79"/>
                      </a:cxn>
                      <a:cxn ang="T152">
                        <a:pos x="T80" y="T81"/>
                      </a:cxn>
                      <a:cxn ang="T153">
                        <a:pos x="T82" y="T83"/>
                      </a:cxn>
                      <a:cxn ang="T154">
                        <a:pos x="T84" y="T85"/>
                      </a:cxn>
                      <a:cxn ang="T155">
                        <a:pos x="T86" y="T87"/>
                      </a:cxn>
                      <a:cxn ang="T156">
                        <a:pos x="T88" y="T89"/>
                      </a:cxn>
                      <a:cxn ang="T157">
                        <a:pos x="T90" y="T91"/>
                      </a:cxn>
                      <a:cxn ang="T158">
                        <a:pos x="T92" y="T93"/>
                      </a:cxn>
                      <a:cxn ang="T159">
                        <a:pos x="T94" y="T95"/>
                      </a:cxn>
                      <a:cxn ang="T160">
                        <a:pos x="T96" y="T97"/>
                      </a:cxn>
                      <a:cxn ang="T161">
                        <a:pos x="T98" y="T99"/>
                      </a:cxn>
                      <a:cxn ang="T162">
                        <a:pos x="T100" y="T101"/>
                      </a:cxn>
                      <a:cxn ang="T163">
                        <a:pos x="T102" y="T103"/>
                      </a:cxn>
                      <a:cxn ang="T164">
                        <a:pos x="T104" y="T105"/>
                      </a:cxn>
                      <a:cxn ang="T165">
                        <a:pos x="T106" y="T107"/>
                      </a:cxn>
                      <a:cxn ang="T166">
                        <a:pos x="T108" y="T109"/>
                      </a:cxn>
                      <a:cxn ang="T167">
                        <a:pos x="T110" y="T111"/>
                      </a:cxn>
                    </a:cxnLst>
                    <a:rect l="0" t="0" r="r" b="b"/>
                    <a:pathLst>
                      <a:path w="558" h="635">
                        <a:moveTo>
                          <a:pt x="398" y="98"/>
                        </a:moveTo>
                        <a:lnTo>
                          <a:pt x="405" y="81"/>
                        </a:lnTo>
                        <a:lnTo>
                          <a:pt x="412" y="65"/>
                        </a:lnTo>
                        <a:lnTo>
                          <a:pt x="416" y="53"/>
                        </a:lnTo>
                        <a:lnTo>
                          <a:pt x="417" y="41"/>
                        </a:lnTo>
                        <a:lnTo>
                          <a:pt x="416" y="37"/>
                        </a:lnTo>
                        <a:lnTo>
                          <a:pt x="415" y="32"/>
                        </a:lnTo>
                        <a:lnTo>
                          <a:pt x="414" y="26"/>
                        </a:lnTo>
                        <a:lnTo>
                          <a:pt x="411" y="21"/>
                        </a:lnTo>
                        <a:lnTo>
                          <a:pt x="403" y="11"/>
                        </a:lnTo>
                        <a:lnTo>
                          <a:pt x="395" y="0"/>
                        </a:lnTo>
                        <a:lnTo>
                          <a:pt x="558" y="0"/>
                        </a:lnTo>
                        <a:lnTo>
                          <a:pt x="540" y="20"/>
                        </a:lnTo>
                        <a:lnTo>
                          <a:pt x="522" y="41"/>
                        </a:lnTo>
                        <a:lnTo>
                          <a:pt x="514" y="53"/>
                        </a:lnTo>
                        <a:lnTo>
                          <a:pt x="506" y="63"/>
                        </a:lnTo>
                        <a:lnTo>
                          <a:pt x="499" y="76"/>
                        </a:lnTo>
                        <a:lnTo>
                          <a:pt x="493" y="87"/>
                        </a:lnTo>
                        <a:lnTo>
                          <a:pt x="322" y="411"/>
                        </a:lnTo>
                        <a:lnTo>
                          <a:pt x="322" y="526"/>
                        </a:lnTo>
                        <a:lnTo>
                          <a:pt x="322" y="543"/>
                        </a:lnTo>
                        <a:lnTo>
                          <a:pt x="324" y="559"/>
                        </a:lnTo>
                        <a:lnTo>
                          <a:pt x="327" y="575"/>
                        </a:lnTo>
                        <a:lnTo>
                          <a:pt x="333" y="589"/>
                        </a:lnTo>
                        <a:lnTo>
                          <a:pt x="338" y="601"/>
                        </a:lnTo>
                        <a:lnTo>
                          <a:pt x="345" y="614"/>
                        </a:lnTo>
                        <a:lnTo>
                          <a:pt x="355" y="625"/>
                        </a:lnTo>
                        <a:lnTo>
                          <a:pt x="365" y="635"/>
                        </a:lnTo>
                        <a:lnTo>
                          <a:pt x="190" y="635"/>
                        </a:lnTo>
                        <a:lnTo>
                          <a:pt x="201" y="625"/>
                        </a:lnTo>
                        <a:lnTo>
                          <a:pt x="210" y="614"/>
                        </a:lnTo>
                        <a:lnTo>
                          <a:pt x="218" y="601"/>
                        </a:lnTo>
                        <a:lnTo>
                          <a:pt x="224" y="589"/>
                        </a:lnTo>
                        <a:lnTo>
                          <a:pt x="229" y="575"/>
                        </a:lnTo>
                        <a:lnTo>
                          <a:pt x="233" y="559"/>
                        </a:lnTo>
                        <a:lnTo>
                          <a:pt x="235" y="543"/>
                        </a:lnTo>
                        <a:lnTo>
                          <a:pt x="236" y="526"/>
                        </a:lnTo>
                        <a:lnTo>
                          <a:pt x="236" y="414"/>
                        </a:lnTo>
                        <a:lnTo>
                          <a:pt x="64" y="87"/>
                        </a:lnTo>
                        <a:lnTo>
                          <a:pt x="49" y="63"/>
                        </a:lnTo>
                        <a:lnTo>
                          <a:pt x="35" y="41"/>
                        </a:lnTo>
                        <a:lnTo>
                          <a:pt x="18" y="20"/>
                        </a:lnTo>
                        <a:lnTo>
                          <a:pt x="0" y="0"/>
                        </a:lnTo>
                        <a:lnTo>
                          <a:pt x="174" y="0"/>
                        </a:lnTo>
                        <a:lnTo>
                          <a:pt x="165" y="10"/>
                        </a:lnTo>
                        <a:lnTo>
                          <a:pt x="159" y="20"/>
                        </a:lnTo>
                        <a:lnTo>
                          <a:pt x="157" y="25"/>
                        </a:lnTo>
                        <a:lnTo>
                          <a:pt x="156" y="31"/>
                        </a:lnTo>
                        <a:lnTo>
                          <a:pt x="155" y="36"/>
                        </a:lnTo>
                        <a:lnTo>
                          <a:pt x="154" y="41"/>
                        </a:lnTo>
                        <a:lnTo>
                          <a:pt x="155" y="54"/>
                        </a:lnTo>
                        <a:lnTo>
                          <a:pt x="158" y="67"/>
                        </a:lnTo>
                        <a:lnTo>
                          <a:pt x="163" y="82"/>
                        </a:lnTo>
                        <a:lnTo>
                          <a:pt x="172" y="98"/>
                        </a:lnTo>
                        <a:lnTo>
                          <a:pt x="284" y="324"/>
                        </a:lnTo>
                        <a:lnTo>
                          <a:pt x="398" y="9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" name="Freeform 949"/>
                  <p:cNvSpPr>
                    <a:spLocks noChangeAspect="1"/>
                  </p:cNvSpPr>
                  <p:nvPr/>
                </p:nvSpPr>
                <p:spPr bwMode="auto">
                  <a:xfrm>
                    <a:off x="2240" y="2262"/>
                    <a:ext cx="143" cy="200"/>
                  </a:xfrm>
                  <a:custGeom>
                    <a:avLst/>
                    <a:gdLst>
                      <a:gd name="T0" fmla="*/ 121 w 471"/>
                      <a:gd name="T1" fmla="*/ 6 h 679"/>
                      <a:gd name="T2" fmla="*/ 125 w 471"/>
                      <a:gd name="T3" fmla="*/ 6 h 679"/>
                      <a:gd name="T4" fmla="*/ 130 w 471"/>
                      <a:gd name="T5" fmla="*/ 4 h 679"/>
                      <a:gd name="T6" fmla="*/ 135 w 471"/>
                      <a:gd name="T7" fmla="*/ 1 h 679"/>
                      <a:gd name="T8" fmla="*/ 137 w 471"/>
                      <a:gd name="T9" fmla="*/ 62 h 679"/>
                      <a:gd name="T10" fmla="*/ 132 w 471"/>
                      <a:gd name="T11" fmla="*/ 52 h 679"/>
                      <a:gd name="T12" fmla="*/ 126 w 471"/>
                      <a:gd name="T13" fmla="*/ 44 h 679"/>
                      <a:gd name="T14" fmla="*/ 118 w 471"/>
                      <a:gd name="T15" fmla="*/ 37 h 679"/>
                      <a:gd name="T16" fmla="*/ 110 w 471"/>
                      <a:gd name="T17" fmla="*/ 32 h 679"/>
                      <a:gd name="T18" fmla="*/ 101 w 471"/>
                      <a:gd name="T19" fmla="*/ 30 h 679"/>
                      <a:gd name="T20" fmla="*/ 92 w 471"/>
                      <a:gd name="T21" fmla="*/ 28 h 679"/>
                      <a:gd name="T22" fmla="*/ 81 w 471"/>
                      <a:gd name="T23" fmla="*/ 26 h 679"/>
                      <a:gd name="T24" fmla="*/ 69 w 471"/>
                      <a:gd name="T25" fmla="*/ 26 h 679"/>
                      <a:gd name="T26" fmla="*/ 56 w 471"/>
                      <a:gd name="T27" fmla="*/ 27 h 679"/>
                      <a:gd name="T28" fmla="*/ 52 w 471"/>
                      <a:gd name="T29" fmla="*/ 28 h 679"/>
                      <a:gd name="T30" fmla="*/ 48 w 471"/>
                      <a:gd name="T31" fmla="*/ 29 h 679"/>
                      <a:gd name="T32" fmla="*/ 44 w 471"/>
                      <a:gd name="T33" fmla="*/ 32 h 679"/>
                      <a:gd name="T34" fmla="*/ 41 w 471"/>
                      <a:gd name="T35" fmla="*/ 36 h 679"/>
                      <a:gd name="T36" fmla="*/ 39 w 471"/>
                      <a:gd name="T37" fmla="*/ 40 h 679"/>
                      <a:gd name="T38" fmla="*/ 39 w 471"/>
                      <a:gd name="T39" fmla="*/ 46 h 679"/>
                      <a:gd name="T40" fmla="*/ 73 w 471"/>
                      <a:gd name="T41" fmla="*/ 85 h 679"/>
                      <a:gd name="T42" fmla="*/ 85 w 471"/>
                      <a:gd name="T43" fmla="*/ 84 h 679"/>
                      <a:gd name="T44" fmla="*/ 94 w 471"/>
                      <a:gd name="T45" fmla="*/ 81 h 679"/>
                      <a:gd name="T46" fmla="*/ 99 w 471"/>
                      <a:gd name="T47" fmla="*/ 79 h 679"/>
                      <a:gd name="T48" fmla="*/ 103 w 471"/>
                      <a:gd name="T49" fmla="*/ 76 h 679"/>
                      <a:gd name="T50" fmla="*/ 110 w 471"/>
                      <a:gd name="T51" fmla="*/ 69 h 679"/>
                      <a:gd name="T52" fmla="*/ 106 w 471"/>
                      <a:gd name="T53" fmla="*/ 118 h 679"/>
                      <a:gd name="T54" fmla="*/ 99 w 471"/>
                      <a:gd name="T55" fmla="*/ 112 h 679"/>
                      <a:gd name="T56" fmla="*/ 89 w 471"/>
                      <a:gd name="T57" fmla="*/ 108 h 679"/>
                      <a:gd name="T58" fmla="*/ 79 w 471"/>
                      <a:gd name="T59" fmla="*/ 106 h 679"/>
                      <a:gd name="T60" fmla="*/ 39 w 471"/>
                      <a:gd name="T61" fmla="*/ 105 h 679"/>
                      <a:gd name="T62" fmla="*/ 39 w 471"/>
                      <a:gd name="T63" fmla="*/ 157 h 679"/>
                      <a:gd name="T64" fmla="*/ 40 w 471"/>
                      <a:gd name="T65" fmla="*/ 163 h 679"/>
                      <a:gd name="T66" fmla="*/ 43 w 471"/>
                      <a:gd name="T67" fmla="*/ 167 h 679"/>
                      <a:gd name="T68" fmla="*/ 46 w 471"/>
                      <a:gd name="T69" fmla="*/ 170 h 679"/>
                      <a:gd name="T70" fmla="*/ 51 w 471"/>
                      <a:gd name="T71" fmla="*/ 172 h 679"/>
                      <a:gd name="T72" fmla="*/ 55 w 471"/>
                      <a:gd name="T73" fmla="*/ 173 h 679"/>
                      <a:gd name="T74" fmla="*/ 64 w 471"/>
                      <a:gd name="T75" fmla="*/ 174 h 679"/>
                      <a:gd name="T76" fmla="*/ 78 w 471"/>
                      <a:gd name="T77" fmla="*/ 175 h 679"/>
                      <a:gd name="T78" fmla="*/ 91 w 471"/>
                      <a:gd name="T79" fmla="*/ 174 h 679"/>
                      <a:gd name="T80" fmla="*/ 101 w 471"/>
                      <a:gd name="T81" fmla="*/ 172 h 679"/>
                      <a:gd name="T82" fmla="*/ 111 w 471"/>
                      <a:gd name="T83" fmla="*/ 169 h 679"/>
                      <a:gd name="T84" fmla="*/ 119 w 471"/>
                      <a:gd name="T85" fmla="*/ 165 h 679"/>
                      <a:gd name="T86" fmla="*/ 127 w 471"/>
                      <a:gd name="T87" fmla="*/ 159 h 679"/>
                      <a:gd name="T88" fmla="*/ 134 w 471"/>
                      <a:gd name="T89" fmla="*/ 152 h 679"/>
                      <a:gd name="T90" fmla="*/ 140 w 471"/>
                      <a:gd name="T91" fmla="*/ 142 h 679"/>
                      <a:gd name="T92" fmla="*/ 143 w 471"/>
                      <a:gd name="T93" fmla="*/ 200 h 679"/>
                      <a:gd name="T94" fmla="*/ 139 w 471"/>
                      <a:gd name="T95" fmla="*/ 197 h 679"/>
                      <a:gd name="T96" fmla="*/ 134 w 471"/>
                      <a:gd name="T97" fmla="*/ 195 h 679"/>
                      <a:gd name="T98" fmla="*/ 128 w 471"/>
                      <a:gd name="T99" fmla="*/ 194 h 679"/>
                      <a:gd name="T100" fmla="*/ 123 w 471"/>
                      <a:gd name="T101" fmla="*/ 194 h 679"/>
                      <a:gd name="T102" fmla="*/ 3 w 471"/>
                      <a:gd name="T103" fmla="*/ 191 h 679"/>
                      <a:gd name="T104" fmla="*/ 8 w 471"/>
                      <a:gd name="T105" fmla="*/ 184 h 679"/>
                      <a:gd name="T106" fmla="*/ 11 w 471"/>
                      <a:gd name="T107" fmla="*/ 176 h 679"/>
                      <a:gd name="T108" fmla="*/ 13 w 471"/>
                      <a:gd name="T109" fmla="*/ 167 h 679"/>
                      <a:gd name="T110" fmla="*/ 13 w 471"/>
                      <a:gd name="T111" fmla="*/ 39 h 679"/>
                      <a:gd name="T112" fmla="*/ 12 w 471"/>
                      <a:gd name="T113" fmla="*/ 29 h 679"/>
                      <a:gd name="T114" fmla="*/ 10 w 471"/>
                      <a:gd name="T115" fmla="*/ 20 h 679"/>
                      <a:gd name="T116" fmla="*/ 5 w 471"/>
                      <a:gd name="T117" fmla="*/ 13 h 679"/>
                      <a:gd name="T118" fmla="*/ 0 w 471"/>
                      <a:gd name="T119" fmla="*/ 7 h 679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</a:gdLst>
                    <a:ahLst/>
                    <a:cxnLst>
                      <a:cxn ang="T120">
                        <a:pos x="T0" y="T1"/>
                      </a:cxn>
                      <a:cxn ang="T121">
                        <a:pos x="T2" y="T3"/>
                      </a:cxn>
                      <a:cxn ang="T122">
                        <a:pos x="T4" y="T5"/>
                      </a:cxn>
                      <a:cxn ang="T123">
                        <a:pos x="T6" y="T7"/>
                      </a:cxn>
                      <a:cxn ang="T124">
                        <a:pos x="T8" y="T9"/>
                      </a:cxn>
                      <a:cxn ang="T125">
                        <a:pos x="T10" y="T11"/>
                      </a:cxn>
                      <a:cxn ang="T126">
                        <a:pos x="T12" y="T13"/>
                      </a:cxn>
                      <a:cxn ang="T127">
                        <a:pos x="T14" y="T15"/>
                      </a:cxn>
                      <a:cxn ang="T128">
                        <a:pos x="T16" y="T17"/>
                      </a:cxn>
                      <a:cxn ang="T129">
                        <a:pos x="T18" y="T19"/>
                      </a:cxn>
                      <a:cxn ang="T130">
                        <a:pos x="T20" y="T21"/>
                      </a:cxn>
                      <a:cxn ang="T131">
                        <a:pos x="T22" y="T23"/>
                      </a:cxn>
                      <a:cxn ang="T132">
                        <a:pos x="T24" y="T25"/>
                      </a:cxn>
                      <a:cxn ang="T133">
                        <a:pos x="T26" y="T27"/>
                      </a:cxn>
                      <a:cxn ang="T134">
                        <a:pos x="T28" y="T29"/>
                      </a:cxn>
                      <a:cxn ang="T135">
                        <a:pos x="T30" y="T31"/>
                      </a:cxn>
                      <a:cxn ang="T136">
                        <a:pos x="T32" y="T33"/>
                      </a:cxn>
                      <a:cxn ang="T137">
                        <a:pos x="T34" y="T35"/>
                      </a:cxn>
                      <a:cxn ang="T138">
                        <a:pos x="T36" y="T37"/>
                      </a:cxn>
                      <a:cxn ang="T139">
                        <a:pos x="T38" y="T39"/>
                      </a:cxn>
                      <a:cxn ang="T140">
                        <a:pos x="T40" y="T41"/>
                      </a:cxn>
                      <a:cxn ang="T141">
                        <a:pos x="T42" y="T43"/>
                      </a:cxn>
                      <a:cxn ang="T142">
                        <a:pos x="T44" y="T45"/>
                      </a:cxn>
                      <a:cxn ang="T143">
                        <a:pos x="T46" y="T47"/>
                      </a:cxn>
                      <a:cxn ang="T144">
                        <a:pos x="T48" y="T49"/>
                      </a:cxn>
                      <a:cxn ang="T145">
                        <a:pos x="T50" y="T51"/>
                      </a:cxn>
                      <a:cxn ang="T146">
                        <a:pos x="T52" y="T53"/>
                      </a:cxn>
                      <a:cxn ang="T147">
                        <a:pos x="T54" y="T55"/>
                      </a:cxn>
                      <a:cxn ang="T148">
                        <a:pos x="T56" y="T57"/>
                      </a:cxn>
                      <a:cxn ang="T149">
                        <a:pos x="T58" y="T59"/>
                      </a:cxn>
                      <a:cxn ang="T150">
                        <a:pos x="T60" y="T61"/>
                      </a:cxn>
                      <a:cxn ang="T151">
                        <a:pos x="T62" y="T63"/>
                      </a:cxn>
                      <a:cxn ang="T152">
                        <a:pos x="T64" y="T65"/>
                      </a:cxn>
                      <a:cxn ang="T153">
                        <a:pos x="T66" y="T67"/>
                      </a:cxn>
                      <a:cxn ang="T154">
                        <a:pos x="T68" y="T69"/>
                      </a:cxn>
                      <a:cxn ang="T155">
                        <a:pos x="T70" y="T71"/>
                      </a:cxn>
                      <a:cxn ang="T156">
                        <a:pos x="T72" y="T73"/>
                      </a:cxn>
                      <a:cxn ang="T157">
                        <a:pos x="T74" y="T75"/>
                      </a:cxn>
                      <a:cxn ang="T158">
                        <a:pos x="T76" y="T77"/>
                      </a:cxn>
                      <a:cxn ang="T159">
                        <a:pos x="T78" y="T79"/>
                      </a:cxn>
                      <a:cxn ang="T160">
                        <a:pos x="T80" y="T81"/>
                      </a:cxn>
                      <a:cxn ang="T161">
                        <a:pos x="T82" y="T83"/>
                      </a:cxn>
                      <a:cxn ang="T162">
                        <a:pos x="T84" y="T85"/>
                      </a:cxn>
                      <a:cxn ang="T163">
                        <a:pos x="T86" y="T87"/>
                      </a:cxn>
                      <a:cxn ang="T164">
                        <a:pos x="T88" y="T89"/>
                      </a:cxn>
                      <a:cxn ang="T165">
                        <a:pos x="T90" y="T91"/>
                      </a:cxn>
                      <a:cxn ang="T166">
                        <a:pos x="T92" y="T93"/>
                      </a:cxn>
                      <a:cxn ang="T167">
                        <a:pos x="T94" y="T95"/>
                      </a:cxn>
                      <a:cxn ang="T168">
                        <a:pos x="T96" y="T97"/>
                      </a:cxn>
                      <a:cxn ang="T169">
                        <a:pos x="T98" y="T99"/>
                      </a:cxn>
                      <a:cxn ang="T170">
                        <a:pos x="T100" y="T101"/>
                      </a:cxn>
                      <a:cxn ang="T171">
                        <a:pos x="T102" y="T103"/>
                      </a:cxn>
                      <a:cxn ang="T172">
                        <a:pos x="T104" y="T105"/>
                      </a:cxn>
                      <a:cxn ang="T173">
                        <a:pos x="T106" y="T107"/>
                      </a:cxn>
                      <a:cxn ang="T174">
                        <a:pos x="T108" y="T109"/>
                      </a:cxn>
                      <a:cxn ang="T175">
                        <a:pos x="T110" y="T111"/>
                      </a:cxn>
                      <a:cxn ang="T176">
                        <a:pos x="T112" y="T113"/>
                      </a:cxn>
                      <a:cxn ang="T177">
                        <a:pos x="T114" y="T115"/>
                      </a:cxn>
                      <a:cxn ang="T178">
                        <a:pos x="T116" y="T117"/>
                      </a:cxn>
                      <a:cxn ang="T179">
                        <a:pos x="T118" y="T119"/>
                      </a:cxn>
                    </a:cxnLst>
                    <a:rect l="0" t="0" r="r" b="b"/>
                    <a:pathLst>
                      <a:path w="471" h="679">
                        <a:moveTo>
                          <a:pt x="390" y="23"/>
                        </a:moveTo>
                        <a:lnTo>
                          <a:pt x="398" y="22"/>
                        </a:lnTo>
                        <a:lnTo>
                          <a:pt x="406" y="21"/>
                        </a:lnTo>
                        <a:lnTo>
                          <a:pt x="413" y="20"/>
                        </a:lnTo>
                        <a:lnTo>
                          <a:pt x="422" y="17"/>
                        </a:lnTo>
                        <a:lnTo>
                          <a:pt x="429" y="14"/>
                        </a:lnTo>
                        <a:lnTo>
                          <a:pt x="437" y="10"/>
                        </a:lnTo>
                        <a:lnTo>
                          <a:pt x="445" y="5"/>
                        </a:lnTo>
                        <a:lnTo>
                          <a:pt x="452" y="0"/>
                        </a:lnTo>
                        <a:lnTo>
                          <a:pt x="452" y="209"/>
                        </a:lnTo>
                        <a:lnTo>
                          <a:pt x="445" y="193"/>
                        </a:lnTo>
                        <a:lnTo>
                          <a:pt x="436" y="177"/>
                        </a:lnTo>
                        <a:lnTo>
                          <a:pt x="426" y="162"/>
                        </a:lnTo>
                        <a:lnTo>
                          <a:pt x="416" y="149"/>
                        </a:lnTo>
                        <a:lnTo>
                          <a:pt x="403" y="138"/>
                        </a:lnTo>
                        <a:lnTo>
                          <a:pt x="390" y="127"/>
                        </a:lnTo>
                        <a:lnTo>
                          <a:pt x="376" y="119"/>
                        </a:lnTo>
                        <a:lnTo>
                          <a:pt x="361" y="110"/>
                        </a:lnTo>
                        <a:lnTo>
                          <a:pt x="348" y="105"/>
                        </a:lnTo>
                        <a:lnTo>
                          <a:pt x="333" y="101"/>
                        </a:lnTo>
                        <a:lnTo>
                          <a:pt x="319" y="97"/>
                        </a:lnTo>
                        <a:lnTo>
                          <a:pt x="302" y="94"/>
                        </a:lnTo>
                        <a:lnTo>
                          <a:pt x="284" y="91"/>
                        </a:lnTo>
                        <a:lnTo>
                          <a:pt x="266" y="89"/>
                        </a:lnTo>
                        <a:lnTo>
                          <a:pt x="246" y="88"/>
                        </a:lnTo>
                        <a:lnTo>
                          <a:pt x="226" y="88"/>
                        </a:lnTo>
                        <a:lnTo>
                          <a:pt x="204" y="89"/>
                        </a:lnTo>
                        <a:lnTo>
                          <a:pt x="186" y="90"/>
                        </a:lnTo>
                        <a:lnTo>
                          <a:pt x="178" y="93"/>
                        </a:lnTo>
                        <a:lnTo>
                          <a:pt x="171" y="94"/>
                        </a:lnTo>
                        <a:lnTo>
                          <a:pt x="164" y="96"/>
                        </a:lnTo>
                        <a:lnTo>
                          <a:pt x="159" y="99"/>
                        </a:lnTo>
                        <a:lnTo>
                          <a:pt x="151" y="103"/>
                        </a:lnTo>
                        <a:lnTo>
                          <a:pt x="145" y="108"/>
                        </a:lnTo>
                        <a:lnTo>
                          <a:pt x="140" y="114"/>
                        </a:lnTo>
                        <a:lnTo>
                          <a:pt x="135" y="121"/>
                        </a:lnTo>
                        <a:lnTo>
                          <a:pt x="132" y="128"/>
                        </a:lnTo>
                        <a:lnTo>
                          <a:pt x="129" y="137"/>
                        </a:lnTo>
                        <a:lnTo>
                          <a:pt x="128" y="145"/>
                        </a:lnTo>
                        <a:lnTo>
                          <a:pt x="128" y="156"/>
                        </a:lnTo>
                        <a:lnTo>
                          <a:pt x="128" y="290"/>
                        </a:lnTo>
                        <a:lnTo>
                          <a:pt x="242" y="290"/>
                        </a:lnTo>
                        <a:lnTo>
                          <a:pt x="261" y="289"/>
                        </a:lnTo>
                        <a:lnTo>
                          <a:pt x="279" y="286"/>
                        </a:lnTo>
                        <a:lnTo>
                          <a:pt x="294" y="282"/>
                        </a:lnTo>
                        <a:lnTo>
                          <a:pt x="310" y="276"/>
                        </a:lnTo>
                        <a:lnTo>
                          <a:pt x="318" y="273"/>
                        </a:lnTo>
                        <a:lnTo>
                          <a:pt x="325" y="268"/>
                        </a:lnTo>
                        <a:lnTo>
                          <a:pt x="331" y="263"/>
                        </a:lnTo>
                        <a:lnTo>
                          <a:pt x="338" y="258"/>
                        </a:lnTo>
                        <a:lnTo>
                          <a:pt x="350" y="246"/>
                        </a:lnTo>
                        <a:lnTo>
                          <a:pt x="361" y="234"/>
                        </a:lnTo>
                        <a:lnTo>
                          <a:pt x="361" y="413"/>
                        </a:lnTo>
                        <a:lnTo>
                          <a:pt x="350" y="400"/>
                        </a:lnTo>
                        <a:lnTo>
                          <a:pt x="338" y="389"/>
                        </a:lnTo>
                        <a:lnTo>
                          <a:pt x="325" y="380"/>
                        </a:lnTo>
                        <a:lnTo>
                          <a:pt x="310" y="372"/>
                        </a:lnTo>
                        <a:lnTo>
                          <a:pt x="294" y="365"/>
                        </a:lnTo>
                        <a:lnTo>
                          <a:pt x="279" y="361"/>
                        </a:lnTo>
                        <a:lnTo>
                          <a:pt x="261" y="359"/>
                        </a:lnTo>
                        <a:lnTo>
                          <a:pt x="242" y="358"/>
                        </a:lnTo>
                        <a:lnTo>
                          <a:pt x="128" y="358"/>
                        </a:lnTo>
                        <a:lnTo>
                          <a:pt x="128" y="522"/>
                        </a:lnTo>
                        <a:lnTo>
                          <a:pt x="128" y="533"/>
                        </a:lnTo>
                        <a:lnTo>
                          <a:pt x="130" y="542"/>
                        </a:lnTo>
                        <a:lnTo>
                          <a:pt x="132" y="552"/>
                        </a:lnTo>
                        <a:lnTo>
                          <a:pt x="136" y="559"/>
                        </a:lnTo>
                        <a:lnTo>
                          <a:pt x="141" y="566"/>
                        </a:lnTo>
                        <a:lnTo>
                          <a:pt x="147" y="573"/>
                        </a:lnTo>
                        <a:lnTo>
                          <a:pt x="153" y="578"/>
                        </a:lnTo>
                        <a:lnTo>
                          <a:pt x="161" y="582"/>
                        </a:lnTo>
                        <a:lnTo>
                          <a:pt x="167" y="584"/>
                        </a:lnTo>
                        <a:lnTo>
                          <a:pt x="173" y="586"/>
                        </a:lnTo>
                        <a:lnTo>
                          <a:pt x="182" y="588"/>
                        </a:lnTo>
                        <a:lnTo>
                          <a:pt x="190" y="591"/>
                        </a:lnTo>
                        <a:lnTo>
                          <a:pt x="211" y="592"/>
                        </a:lnTo>
                        <a:lnTo>
                          <a:pt x="234" y="593"/>
                        </a:lnTo>
                        <a:lnTo>
                          <a:pt x="258" y="593"/>
                        </a:lnTo>
                        <a:lnTo>
                          <a:pt x="279" y="592"/>
                        </a:lnTo>
                        <a:lnTo>
                          <a:pt x="299" y="590"/>
                        </a:lnTo>
                        <a:lnTo>
                          <a:pt x="318" y="587"/>
                        </a:lnTo>
                        <a:lnTo>
                          <a:pt x="334" y="583"/>
                        </a:lnTo>
                        <a:lnTo>
                          <a:pt x="350" y="580"/>
                        </a:lnTo>
                        <a:lnTo>
                          <a:pt x="364" y="575"/>
                        </a:lnTo>
                        <a:lnTo>
                          <a:pt x="377" y="568"/>
                        </a:lnTo>
                        <a:lnTo>
                          <a:pt x="391" y="561"/>
                        </a:lnTo>
                        <a:lnTo>
                          <a:pt x="405" y="552"/>
                        </a:lnTo>
                        <a:lnTo>
                          <a:pt x="418" y="541"/>
                        </a:lnTo>
                        <a:lnTo>
                          <a:pt x="430" y="528"/>
                        </a:lnTo>
                        <a:lnTo>
                          <a:pt x="441" y="515"/>
                        </a:lnTo>
                        <a:lnTo>
                          <a:pt x="452" y="499"/>
                        </a:lnTo>
                        <a:lnTo>
                          <a:pt x="462" y="482"/>
                        </a:lnTo>
                        <a:lnTo>
                          <a:pt x="471" y="463"/>
                        </a:lnTo>
                        <a:lnTo>
                          <a:pt x="471" y="679"/>
                        </a:lnTo>
                        <a:lnTo>
                          <a:pt x="464" y="674"/>
                        </a:lnTo>
                        <a:lnTo>
                          <a:pt x="457" y="670"/>
                        </a:lnTo>
                        <a:lnTo>
                          <a:pt x="448" y="666"/>
                        </a:lnTo>
                        <a:lnTo>
                          <a:pt x="441" y="663"/>
                        </a:lnTo>
                        <a:lnTo>
                          <a:pt x="431" y="661"/>
                        </a:lnTo>
                        <a:lnTo>
                          <a:pt x="423" y="660"/>
                        </a:lnTo>
                        <a:lnTo>
                          <a:pt x="413" y="659"/>
                        </a:lnTo>
                        <a:lnTo>
                          <a:pt x="404" y="658"/>
                        </a:lnTo>
                        <a:lnTo>
                          <a:pt x="0" y="658"/>
                        </a:lnTo>
                        <a:lnTo>
                          <a:pt x="10" y="648"/>
                        </a:lnTo>
                        <a:lnTo>
                          <a:pt x="18" y="637"/>
                        </a:lnTo>
                        <a:lnTo>
                          <a:pt x="26" y="624"/>
                        </a:lnTo>
                        <a:lnTo>
                          <a:pt x="32" y="612"/>
                        </a:lnTo>
                        <a:lnTo>
                          <a:pt x="37" y="598"/>
                        </a:lnTo>
                        <a:lnTo>
                          <a:pt x="41" y="582"/>
                        </a:lnTo>
                        <a:lnTo>
                          <a:pt x="43" y="566"/>
                        </a:lnTo>
                        <a:lnTo>
                          <a:pt x="43" y="549"/>
                        </a:lnTo>
                        <a:lnTo>
                          <a:pt x="43" y="132"/>
                        </a:lnTo>
                        <a:lnTo>
                          <a:pt x="43" y="115"/>
                        </a:lnTo>
                        <a:lnTo>
                          <a:pt x="41" y="99"/>
                        </a:lnTo>
                        <a:lnTo>
                          <a:pt x="37" y="84"/>
                        </a:lnTo>
                        <a:lnTo>
                          <a:pt x="32" y="69"/>
                        </a:lnTo>
                        <a:lnTo>
                          <a:pt x="26" y="57"/>
                        </a:lnTo>
                        <a:lnTo>
                          <a:pt x="18" y="45"/>
                        </a:lnTo>
                        <a:lnTo>
                          <a:pt x="10" y="34"/>
                        </a:lnTo>
                        <a:lnTo>
                          <a:pt x="0" y="23"/>
                        </a:lnTo>
                        <a:lnTo>
                          <a:pt x="39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" name="Freeform 950"/>
                  <p:cNvSpPr>
                    <a:spLocks noChangeAspect="1"/>
                  </p:cNvSpPr>
                  <p:nvPr/>
                </p:nvSpPr>
                <p:spPr bwMode="auto">
                  <a:xfrm>
                    <a:off x="2619" y="2262"/>
                    <a:ext cx="143" cy="193"/>
                  </a:xfrm>
                  <a:custGeom>
                    <a:avLst/>
                    <a:gdLst>
                      <a:gd name="T0" fmla="*/ 85 w 477"/>
                      <a:gd name="T1" fmla="*/ 166 h 658"/>
                      <a:gd name="T2" fmla="*/ 86 w 477"/>
                      <a:gd name="T3" fmla="*/ 175 h 658"/>
                      <a:gd name="T4" fmla="*/ 89 w 477"/>
                      <a:gd name="T5" fmla="*/ 183 h 658"/>
                      <a:gd name="T6" fmla="*/ 94 w 477"/>
                      <a:gd name="T7" fmla="*/ 190 h 658"/>
                      <a:gd name="T8" fmla="*/ 46 w 477"/>
                      <a:gd name="T9" fmla="*/ 193 h 658"/>
                      <a:gd name="T10" fmla="*/ 51 w 477"/>
                      <a:gd name="T11" fmla="*/ 187 h 658"/>
                      <a:gd name="T12" fmla="*/ 55 w 477"/>
                      <a:gd name="T13" fmla="*/ 180 h 658"/>
                      <a:gd name="T14" fmla="*/ 58 w 477"/>
                      <a:gd name="T15" fmla="*/ 171 h 658"/>
                      <a:gd name="T16" fmla="*/ 58 w 477"/>
                      <a:gd name="T17" fmla="*/ 161 h 658"/>
                      <a:gd name="T18" fmla="*/ 58 w 477"/>
                      <a:gd name="T19" fmla="*/ 39 h 658"/>
                      <a:gd name="T20" fmla="*/ 57 w 477"/>
                      <a:gd name="T21" fmla="*/ 33 h 658"/>
                      <a:gd name="T22" fmla="*/ 56 w 477"/>
                      <a:gd name="T23" fmla="*/ 31 h 658"/>
                      <a:gd name="T24" fmla="*/ 54 w 477"/>
                      <a:gd name="T25" fmla="*/ 29 h 658"/>
                      <a:gd name="T26" fmla="*/ 52 w 477"/>
                      <a:gd name="T27" fmla="*/ 27 h 658"/>
                      <a:gd name="T28" fmla="*/ 47 w 477"/>
                      <a:gd name="T29" fmla="*/ 26 h 658"/>
                      <a:gd name="T30" fmla="*/ 40 w 477"/>
                      <a:gd name="T31" fmla="*/ 26 h 658"/>
                      <a:gd name="T32" fmla="*/ 33 w 477"/>
                      <a:gd name="T33" fmla="*/ 27 h 658"/>
                      <a:gd name="T34" fmla="*/ 26 w 477"/>
                      <a:gd name="T35" fmla="*/ 30 h 658"/>
                      <a:gd name="T36" fmla="*/ 20 w 477"/>
                      <a:gd name="T37" fmla="*/ 34 h 658"/>
                      <a:gd name="T38" fmla="*/ 15 w 477"/>
                      <a:gd name="T39" fmla="*/ 39 h 658"/>
                      <a:gd name="T40" fmla="*/ 10 w 477"/>
                      <a:gd name="T41" fmla="*/ 45 h 658"/>
                      <a:gd name="T42" fmla="*/ 5 w 477"/>
                      <a:gd name="T43" fmla="*/ 53 h 658"/>
                      <a:gd name="T44" fmla="*/ 2 w 477"/>
                      <a:gd name="T45" fmla="*/ 63 h 658"/>
                      <a:gd name="T46" fmla="*/ 0 w 477"/>
                      <a:gd name="T47" fmla="*/ 0 h 658"/>
                      <a:gd name="T48" fmla="*/ 4 w 477"/>
                      <a:gd name="T49" fmla="*/ 3 h 658"/>
                      <a:gd name="T50" fmla="*/ 7 w 477"/>
                      <a:gd name="T51" fmla="*/ 5 h 658"/>
                      <a:gd name="T52" fmla="*/ 11 w 477"/>
                      <a:gd name="T53" fmla="*/ 6 h 658"/>
                      <a:gd name="T54" fmla="*/ 15 w 477"/>
                      <a:gd name="T55" fmla="*/ 7 h 658"/>
                      <a:gd name="T56" fmla="*/ 131 w 477"/>
                      <a:gd name="T57" fmla="*/ 6 h 658"/>
                      <a:gd name="T58" fmla="*/ 134 w 477"/>
                      <a:gd name="T59" fmla="*/ 6 h 658"/>
                      <a:gd name="T60" fmla="*/ 138 w 477"/>
                      <a:gd name="T61" fmla="*/ 4 h 658"/>
                      <a:gd name="T62" fmla="*/ 141 w 477"/>
                      <a:gd name="T63" fmla="*/ 1 h 658"/>
                      <a:gd name="T64" fmla="*/ 143 w 477"/>
                      <a:gd name="T65" fmla="*/ 68 h 658"/>
                      <a:gd name="T66" fmla="*/ 140 w 477"/>
                      <a:gd name="T67" fmla="*/ 58 h 658"/>
                      <a:gd name="T68" fmla="*/ 136 w 477"/>
                      <a:gd name="T69" fmla="*/ 49 h 658"/>
                      <a:gd name="T70" fmla="*/ 131 w 477"/>
                      <a:gd name="T71" fmla="*/ 42 h 658"/>
                      <a:gd name="T72" fmla="*/ 126 w 477"/>
                      <a:gd name="T73" fmla="*/ 36 h 658"/>
                      <a:gd name="T74" fmla="*/ 121 w 477"/>
                      <a:gd name="T75" fmla="*/ 31 h 658"/>
                      <a:gd name="T76" fmla="*/ 114 w 477"/>
                      <a:gd name="T77" fmla="*/ 28 h 658"/>
                      <a:gd name="T78" fmla="*/ 107 w 477"/>
                      <a:gd name="T79" fmla="*/ 26 h 658"/>
                      <a:gd name="T80" fmla="*/ 100 w 477"/>
                      <a:gd name="T81" fmla="*/ 25 h 658"/>
                      <a:gd name="T82" fmla="*/ 93 w 477"/>
                      <a:gd name="T83" fmla="*/ 26 h 658"/>
                      <a:gd name="T84" fmla="*/ 91 w 477"/>
                      <a:gd name="T85" fmla="*/ 28 h 658"/>
                      <a:gd name="T86" fmla="*/ 88 w 477"/>
                      <a:gd name="T87" fmla="*/ 30 h 658"/>
                      <a:gd name="T88" fmla="*/ 87 w 477"/>
                      <a:gd name="T89" fmla="*/ 32 h 658"/>
                      <a:gd name="T90" fmla="*/ 85 w 477"/>
                      <a:gd name="T91" fmla="*/ 35 h 658"/>
                      <a:gd name="T92" fmla="*/ 84 w 477"/>
                      <a:gd name="T93" fmla="*/ 43 h 658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</a:gdLst>
                    <a:ahLst/>
                    <a:cxnLst>
                      <a:cxn ang="T94">
                        <a:pos x="T0" y="T1"/>
                      </a:cxn>
                      <a:cxn ang="T95">
                        <a:pos x="T2" y="T3"/>
                      </a:cxn>
                      <a:cxn ang="T96">
                        <a:pos x="T4" y="T5"/>
                      </a:cxn>
                      <a:cxn ang="T97">
                        <a:pos x="T6" y="T7"/>
                      </a:cxn>
                      <a:cxn ang="T98">
                        <a:pos x="T8" y="T9"/>
                      </a:cxn>
                      <a:cxn ang="T99">
                        <a:pos x="T10" y="T11"/>
                      </a:cxn>
                      <a:cxn ang="T100">
                        <a:pos x="T12" y="T13"/>
                      </a:cxn>
                      <a:cxn ang="T101">
                        <a:pos x="T14" y="T15"/>
                      </a:cxn>
                      <a:cxn ang="T102">
                        <a:pos x="T16" y="T17"/>
                      </a:cxn>
                      <a:cxn ang="T103">
                        <a:pos x="T18" y="T19"/>
                      </a:cxn>
                      <a:cxn ang="T104">
                        <a:pos x="T20" y="T21"/>
                      </a:cxn>
                      <a:cxn ang="T105">
                        <a:pos x="T22" y="T23"/>
                      </a:cxn>
                      <a:cxn ang="T106">
                        <a:pos x="T24" y="T25"/>
                      </a:cxn>
                      <a:cxn ang="T107">
                        <a:pos x="T26" y="T27"/>
                      </a:cxn>
                      <a:cxn ang="T108">
                        <a:pos x="T28" y="T29"/>
                      </a:cxn>
                      <a:cxn ang="T109">
                        <a:pos x="T30" y="T31"/>
                      </a:cxn>
                      <a:cxn ang="T110">
                        <a:pos x="T32" y="T33"/>
                      </a:cxn>
                      <a:cxn ang="T111">
                        <a:pos x="T34" y="T35"/>
                      </a:cxn>
                      <a:cxn ang="T112">
                        <a:pos x="T36" y="T37"/>
                      </a:cxn>
                      <a:cxn ang="T113">
                        <a:pos x="T38" y="T39"/>
                      </a:cxn>
                      <a:cxn ang="T114">
                        <a:pos x="T40" y="T41"/>
                      </a:cxn>
                      <a:cxn ang="T115">
                        <a:pos x="T42" y="T43"/>
                      </a:cxn>
                      <a:cxn ang="T116">
                        <a:pos x="T44" y="T45"/>
                      </a:cxn>
                      <a:cxn ang="T117">
                        <a:pos x="T46" y="T47"/>
                      </a:cxn>
                      <a:cxn ang="T118">
                        <a:pos x="T48" y="T49"/>
                      </a:cxn>
                      <a:cxn ang="T119">
                        <a:pos x="T50" y="T51"/>
                      </a:cxn>
                      <a:cxn ang="T120">
                        <a:pos x="T52" y="T53"/>
                      </a:cxn>
                      <a:cxn ang="T121">
                        <a:pos x="T54" y="T55"/>
                      </a:cxn>
                      <a:cxn ang="T122">
                        <a:pos x="T56" y="T57"/>
                      </a:cxn>
                      <a:cxn ang="T123">
                        <a:pos x="T58" y="T59"/>
                      </a:cxn>
                      <a:cxn ang="T124">
                        <a:pos x="T60" y="T61"/>
                      </a:cxn>
                      <a:cxn ang="T125">
                        <a:pos x="T62" y="T63"/>
                      </a:cxn>
                      <a:cxn ang="T126">
                        <a:pos x="T64" y="T65"/>
                      </a:cxn>
                      <a:cxn ang="T127">
                        <a:pos x="T66" y="T67"/>
                      </a:cxn>
                      <a:cxn ang="T128">
                        <a:pos x="T68" y="T69"/>
                      </a:cxn>
                      <a:cxn ang="T129">
                        <a:pos x="T70" y="T71"/>
                      </a:cxn>
                      <a:cxn ang="T130">
                        <a:pos x="T72" y="T73"/>
                      </a:cxn>
                      <a:cxn ang="T131">
                        <a:pos x="T74" y="T75"/>
                      </a:cxn>
                      <a:cxn ang="T132">
                        <a:pos x="T76" y="T77"/>
                      </a:cxn>
                      <a:cxn ang="T133">
                        <a:pos x="T78" y="T79"/>
                      </a:cxn>
                      <a:cxn ang="T134">
                        <a:pos x="T80" y="T81"/>
                      </a:cxn>
                      <a:cxn ang="T135">
                        <a:pos x="T82" y="T83"/>
                      </a:cxn>
                      <a:cxn ang="T136">
                        <a:pos x="T84" y="T85"/>
                      </a:cxn>
                      <a:cxn ang="T137">
                        <a:pos x="T86" y="T87"/>
                      </a:cxn>
                      <a:cxn ang="T138">
                        <a:pos x="T88" y="T89"/>
                      </a:cxn>
                      <a:cxn ang="T139">
                        <a:pos x="T90" y="T91"/>
                      </a:cxn>
                      <a:cxn ang="T140">
                        <a:pos x="T92" y="T93"/>
                      </a:cxn>
                    </a:cxnLst>
                    <a:rect l="0" t="0" r="r" b="b"/>
                    <a:pathLst>
                      <a:path w="477" h="658">
                        <a:moveTo>
                          <a:pt x="281" y="549"/>
                        </a:moveTo>
                        <a:lnTo>
                          <a:pt x="283" y="566"/>
                        </a:lnTo>
                        <a:lnTo>
                          <a:pt x="285" y="582"/>
                        </a:lnTo>
                        <a:lnTo>
                          <a:pt x="288" y="598"/>
                        </a:lnTo>
                        <a:lnTo>
                          <a:pt x="292" y="612"/>
                        </a:lnTo>
                        <a:lnTo>
                          <a:pt x="298" y="624"/>
                        </a:lnTo>
                        <a:lnTo>
                          <a:pt x="306" y="637"/>
                        </a:lnTo>
                        <a:lnTo>
                          <a:pt x="315" y="648"/>
                        </a:lnTo>
                        <a:lnTo>
                          <a:pt x="325" y="658"/>
                        </a:lnTo>
                        <a:lnTo>
                          <a:pt x="152" y="658"/>
                        </a:lnTo>
                        <a:lnTo>
                          <a:pt x="162" y="648"/>
                        </a:lnTo>
                        <a:lnTo>
                          <a:pt x="171" y="637"/>
                        </a:lnTo>
                        <a:lnTo>
                          <a:pt x="178" y="624"/>
                        </a:lnTo>
                        <a:lnTo>
                          <a:pt x="185" y="612"/>
                        </a:lnTo>
                        <a:lnTo>
                          <a:pt x="190" y="598"/>
                        </a:lnTo>
                        <a:lnTo>
                          <a:pt x="193" y="582"/>
                        </a:lnTo>
                        <a:lnTo>
                          <a:pt x="195" y="566"/>
                        </a:lnTo>
                        <a:lnTo>
                          <a:pt x="195" y="549"/>
                        </a:lnTo>
                        <a:lnTo>
                          <a:pt x="195" y="145"/>
                        </a:lnTo>
                        <a:lnTo>
                          <a:pt x="195" y="132"/>
                        </a:lnTo>
                        <a:lnTo>
                          <a:pt x="192" y="119"/>
                        </a:lnTo>
                        <a:lnTo>
                          <a:pt x="191" y="114"/>
                        </a:lnTo>
                        <a:lnTo>
                          <a:pt x="189" y="109"/>
                        </a:lnTo>
                        <a:lnTo>
                          <a:pt x="186" y="105"/>
                        </a:lnTo>
                        <a:lnTo>
                          <a:pt x="184" y="101"/>
                        </a:lnTo>
                        <a:lnTo>
                          <a:pt x="180" y="98"/>
                        </a:lnTo>
                        <a:lnTo>
                          <a:pt x="176" y="95"/>
                        </a:lnTo>
                        <a:lnTo>
                          <a:pt x="172" y="93"/>
                        </a:lnTo>
                        <a:lnTo>
                          <a:pt x="168" y="90"/>
                        </a:lnTo>
                        <a:lnTo>
                          <a:pt x="157" y="87"/>
                        </a:lnTo>
                        <a:lnTo>
                          <a:pt x="146" y="86"/>
                        </a:lnTo>
                        <a:lnTo>
                          <a:pt x="133" y="87"/>
                        </a:lnTo>
                        <a:lnTo>
                          <a:pt x="121" y="88"/>
                        </a:lnTo>
                        <a:lnTo>
                          <a:pt x="110" y="91"/>
                        </a:lnTo>
                        <a:lnTo>
                          <a:pt x="98" y="96"/>
                        </a:lnTo>
                        <a:lnTo>
                          <a:pt x="88" y="101"/>
                        </a:lnTo>
                        <a:lnTo>
                          <a:pt x="77" y="107"/>
                        </a:lnTo>
                        <a:lnTo>
                          <a:pt x="68" y="115"/>
                        </a:lnTo>
                        <a:lnTo>
                          <a:pt x="58" y="123"/>
                        </a:lnTo>
                        <a:lnTo>
                          <a:pt x="50" y="133"/>
                        </a:lnTo>
                        <a:lnTo>
                          <a:pt x="41" y="143"/>
                        </a:lnTo>
                        <a:lnTo>
                          <a:pt x="33" y="155"/>
                        </a:lnTo>
                        <a:lnTo>
                          <a:pt x="26" y="168"/>
                        </a:lnTo>
                        <a:lnTo>
                          <a:pt x="18" y="182"/>
                        </a:lnTo>
                        <a:lnTo>
                          <a:pt x="12" y="198"/>
                        </a:lnTo>
                        <a:lnTo>
                          <a:pt x="6" y="214"/>
                        </a:lnTo>
                        <a:lnTo>
                          <a:pt x="0" y="232"/>
                        </a:lnTo>
                        <a:lnTo>
                          <a:pt x="0" y="0"/>
                        </a:lnTo>
                        <a:lnTo>
                          <a:pt x="6" y="5"/>
                        </a:lnTo>
                        <a:lnTo>
                          <a:pt x="12" y="10"/>
                        </a:lnTo>
                        <a:lnTo>
                          <a:pt x="18" y="14"/>
                        </a:lnTo>
                        <a:lnTo>
                          <a:pt x="25" y="17"/>
                        </a:lnTo>
                        <a:lnTo>
                          <a:pt x="31" y="20"/>
                        </a:lnTo>
                        <a:lnTo>
                          <a:pt x="36" y="21"/>
                        </a:lnTo>
                        <a:lnTo>
                          <a:pt x="42" y="22"/>
                        </a:lnTo>
                        <a:lnTo>
                          <a:pt x="49" y="23"/>
                        </a:lnTo>
                        <a:lnTo>
                          <a:pt x="430" y="23"/>
                        </a:lnTo>
                        <a:lnTo>
                          <a:pt x="436" y="22"/>
                        </a:lnTo>
                        <a:lnTo>
                          <a:pt x="442" y="21"/>
                        </a:lnTo>
                        <a:lnTo>
                          <a:pt x="448" y="20"/>
                        </a:lnTo>
                        <a:lnTo>
                          <a:pt x="454" y="17"/>
                        </a:lnTo>
                        <a:lnTo>
                          <a:pt x="459" y="14"/>
                        </a:lnTo>
                        <a:lnTo>
                          <a:pt x="466" y="10"/>
                        </a:lnTo>
                        <a:lnTo>
                          <a:pt x="471" y="5"/>
                        </a:lnTo>
                        <a:lnTo>
                          <a:pt x="477" y="0"/>
                        </a:lnTo>
                        <a:lnTo>
                          <a:pt x="477" y="232"/>
                        </a:lnTo>
                        <a:lnTo>
                          <a:pt x="472" y="214"/>
                        </a:lnTo>
                        <a:lnTo>
                          <a:pt x="466" y="198"/>
                        </a:lnTo>
                        <a:lnTo>
                          <a:pt x="459" y="182"/>
                        </a:lnTo>
                        <a:lnTo>
                          <a:pt x="452" y="168"/>
                        </a:lnTo>
                        <a:lnTo>
                          <a:pt x="445" y="155"/>
                        </a:lnTo>
                        <a:lnTo>
                          <a:pt x="437" y="143"/>
                        </a:lnTo>
                        <a:lnTo>
                          <a:pt x="429" y="133"/>
                        </a:lnTo>
                        <a:lnTo>
                          <a:pt x="421" y="123"/>
                        </a:lnTo>
                        <a:lnTo>
                          <a:pt x="411" y="115"/>
                        </a:lnTo>
                        <a:lnTo>
                          <a:pt x="402" y="107"/>
                        </a:lnTo>
                        <a:lnTo>
                          <a:pt x="391" y="101"/>
                        </a:lnTo>
                        <a:lnTo>
                          <a:pt x="380" y="96"/>
                        </a:lnTo>
                        <a:lnTo>
                          <a:pt x="370" y="91"/>
                        </a:lnTo>
                        <a:lnTo>
                          <a:pt x="358" y="88"/>
                        </a:lnTo>
                        <a:lnTo>
                          <a:pt x="346" y="87"/>
                        </a:lnTo>
                        <a:lnTo>
                          <a:pt x="333" y="86"/>
                        </a:lnTo>
                        <a:lnTo>
                          <a:pt x="322" y="87"/>
                        </a:lnTo>
                        <a:lnTo>
                          <a:pt x="311" y="90"/>
                        </a:lnTo>
                        <a:lnTo>
                          <a:pt x="307" y="93"/>
                        </a:lnTo>
                        <a:lnTo>
                          <a:pt x="302" y="95"/>
                        </a:lnTo>
                        <a:lnTo>
                          <a:pt x="298" y="98"/>
                        </a:lnTo>
                        <a:lnTo>
                          <a:pt x="295" y="101"/>
                        </a:lnTo>
                        <a:lnTo>
                          <a:pt x="292" y="105"/>
                        </a:lnTo>
                        <a:lnTo>
                          <a:pt x="289" y="109"/>
                        </a:lnTo>
                        <a:lnTo>
                          <a:pt x="287" y="114"/>
                        </a:lnTo>
                        <a:lnTo>
                          <a:pt x="285" y="119"/>
                        </a:lnTo>
                        <a:lnTo>
                          <a:pt x="283" y="132"/>
                        </a:lnTo>
                        <a:lnTo>
                          <a:pt x="281" y="145"/>
                        </a:lnTo>
                        <a:lnTo>
                          <a:pt x="281" y="5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" name="Freeform 951"/>
                  <p:cNvSpPr>
                    <a:spLocks noChangeAspect="1"/>
                  </p:cNvSpPr>
                  <p:nvPr/>
                </p:nvSpPr>
                <p:spPr bwMode="auto">
                  <a:xfrm>
                    <a:off x="2990" y="2262"/>
                    <a:ext cx="143" cy="200"/>
                  </a:xfrm>
                  <a:custGeom>
                    <a:avLst/>
                    <a:gdLst>
                      <a:gd name="T0" fmla="*/ 120 w 473"/>
                      <a:gd name="T1" fmla="*/ 6 h 679"/>
                      <a:gd name="T2" fmla="*/ 125 w 473"/>
                      <a:gd name="T3" fmla="*/ 6 h 679"/>
                      <a:gd name="T4" fmla="*/ 130 w 473"/>
                      <a:gd name="T5" fmla="*/ 4 h 679"/>
                      <a:gd name="T6" fmla="*/ 134 w 473"/>
                      <a:gd name="T7" fmla="*/ 1 h 679"/>
                      <a:gd name="T8" fmla="*/ 137 w 473"/>
                      <a:gd name="T9" fmla="*/ 62 h 679"/>
                      <a:gd name="T10" fmla="*/ 132 w 473"/>
                      <a:gd name="T11" fmla="*/ 52 h 679"/>
                      <a:gd name="T12" fmla="*/ 125 w 473"/>
                      <a:gd name="T13" fmla="*/ 44 h 679"/>
                      <a:gd name="T14" fmla="*/ 118 w 473"/>
                      <a:gd name="T15" fmla="*/ 37 h 679"/>
                      <a:gd name="T16" fmla="*/ 109 w 473"/>
                      <a:gd name="T17" fmla="*/ 32 h 679"/>
                      <a:gd name="T18" fmla="*/ 101 w 473"/>
                      <a:gd name="T19" fmla="*/ 30 h 679"/>
                      <a:gd name="T20" fmla="*/ 91 w 473"/>
                      <a:gd name="T21" fmla="*/ 28 h 679"/>
                      <a:gd name="T22" fmla="*/ 80 w 473"/>
                      <a:gd name="T23" fmla="*/ 26 h 679"/>
                      <a:gd name="T24" fmla="*/ 68 w 473"/>
                      <a:gd name="T25" fmla="*/ 26 h 679"/>
                      <a:gd name="T26" fmla="*/ 56 w 473"/>
                      <a:gd name="T27" fmla="*/ 27 h 679"/>
                      <a:gd name="T28" fmla="*/ 52 w 473"/>
                      <a:gd name="T29" fmla="*/ 28 h 679"/>
                      <a:gd name="T30" fmla="*/ 48 w 473"/>
                      <a:gd name="T31" fmla="*/ 29 h 679"/>
                      <a:gd name="T32" fmla="*/ 44 w 473"/>
                      <a:gd name="T33" fmla="*/ 32 h 679"/>
                      <a:gd name="T34" fmla="*/ 41 w 473"/>
                      <a:gd name="T35" fmla="*/ 36 h 679"/>
                      <a:gd name="T36" fmla="*/ 40 w 473"/>
                      <a:gd name="T37" fmla="*/ 40 h 679"/>
                      <a:gd name="T38" fmla="*/ 39 w 473"/>
                      <a:gd name="T39" fmla="*/ 46 h 679"/>
                      <a:gd name="T40" fmla="*/ 73 w 473"/>
                      <a:gd name="T41" fmla="*/ 85 h 679"/>
                      <a:gd name="T42" fmla="*/ 84 w 473"/>
                      <a:gd name="T43" fmla="*/ 84 h 679"/>
                      <a:gd name="T44" fmla="*/ 94 w 473"/>
                      <a:gd name="T45" fmla="*/ 81 h 679"/>
                      <a:gd name="T46" fmla="*/ 98 w 473"/>
                      <a:gd name="T47" fmla="*/ 79 h 679"/>
                      <a:gd name="T48" fmla="*/ 102 w 473"/>
                      <a:gd name="T49" fmla="*/ 76 h 679"/>
                      <a:gd name="T50" fmla="*/ 109 w 473"/>
                      <a:gd name="T51" fmla="*/ 69 h 679"/>
                      <a:gd name="T52" fmla="*/ 106 w 473"/>
                      <a:gd name="T53" fmla="*/ 118 h 679"/>
                      <a:gd name="T54" fmla="*/ 98 w 473"/>
                      <a:gd name="T55" fmla="*/ 112 h 679"/>
                      <a:gd name="T56" fmla="*/ 89 w 473"/>
                      <a:gd name="T57" fmla="*/ 108 h 679"/>
                      <a:gd name="T58" fmla="*/ 79 w 473"/>
                      <a:gd name="T59" fmla="*/ 106 h 679"/>
                      <a:gd name="T60" fmla="*/ 39 w 473"/>
                      <a:gd name="T61" fmla="*/ 105 h 679"/>
                      <a:gd name="T62" fmla="*/ 39 w 473"/>
                      <a:gd name="T63" fmla="*/ 157 h 679"/>
                      <a:gd name="T64" fmla="*/ 41 w 473"/>
                      <a:gd name="T65" fmla="*/ 163 h 679"/>
                      <a:gd name="T66" fmla="*/ 43 w 473"/>
                      <a:gd name="T67" fmla="*/ 167 h 679"/>
                      <a:gd name="T68" fmla="*/ 47 w 473"/>
                      <a:gd name="T69" fmla="*/ 170 h 679"/>
                      <a:gd name="T70" fmla="*/ 50 w 473"/>
                      <a:gd name="T71" fmla="*/ 172 h 679"/>
                      <a:gd name="T72" fmla="*/ 55 w 473"/>
                      <a:gd name="T73" fmla="*/ 173 h 679"/>
                      <a:gd name="T74" fmla="*/ 64 w 473"/>
                      <a:gd name="T75" fmla="*/ 174 h 679"/>
                      <a:gd name="T76" fmla="*/ 78 w 473"/>
                      <a:gd name="T77" fmla="*/ 175 h 679"/>
                      <a:gd name="T78" fmla="*/ 90 w 473"/>
                      <a:gd name="T79" fmla="*/ 174 h 679"/>
                      <a:gd name="T80" fmla="*/ 101 w 473"/>
                      <a:gd name="T81" fmla="*/ 172 h 679"/>
                      <a:gd name="T82" fmla="*/ 110 w 473"/>
                      <a:gd name="T83" fmla="*/ 169 h 679"/>
                      <a:gd name="T84" fmla="*/ 119 w 473"/>
                      <a:gd name="T85" fmla="*/ 165 h 679"/>
                      <a:gd name="T86" fmla="*/ 127 w 473"/>
                      <a:gd name="T87" fmla="*/ 159 h 679"/>
                      <a:gd name="T88" fmla="*/ 134 w 473"/>
                      <a:gd name="T89" fmla="*/ 152 h 679"/>
                      <a:gd name="T90" fmla="*/ 140 w 473"/>
                      <a:gd name="T91" fmla="*/ 142 h 679"/>
                      <a:gd name="T92" fmla="*/ 143 w 473"/>
                      <a:gd name="T93" fmla="*/ 200 h 679"/>
                      <a:gd name="T94" fmla="*/ 138 w 473"/>
                      <a:gd name="T95" fmla="*/ 197 h 679"/>
                      <a:gd name="T96" fmla="*/ 133 w 473"/>
                      <a:gd name="T97" fmla="*/ 195 h 679"/>
                      <a:gd name="T98" fmla="*/ 128 w 473"/>
                      <a:gd name="T99" fmla="*/ 194 h 679"/>
                      <a:gd name="T100" fmla="*/ 122 w 473"/>
                      <a:gd name="T101" fmla="*/ 194 h 679"/>
                      <a:gd name="T102" fmla="*/ 3 w 473"/>
                      <a:gd name="T103" fmla="*/ 191 h 679"/>
                      <a:gd name="T104" fmla="*/ 8 w 473"/>
                      <a:gd name="T105" fmla="*/ 184 h 679"/>
                      <a:gd name="T106" fmla="*/ 11 w 473"/>
                      <a:gd name="T107" fmla="*/ 176 h 679"/>
                      <a:gd name="T108" fmla="*/ 13 w 473"/>
                      <a:gd name="T109" fmla="*/ 167 h 679"/>
                      <a:gd name="T110" fmla="*/ 14 w 473"/>
                      <a:gd name="T111" fmla="*/ 39 h 679"/>
                      <a:gd name="T112" fmla="*/ 13 w 473"/>
                      <a:gd name="T113" fmla="*/ 29 h 679"/>
                      <a:gd name="T114" fmla="*/ 10 w 473"/>
                      <a:gd name="T115" fmla="*/ 20 h 679"/>
                      <a:gd name="T116" fmla="*/ 6 w 473"/>
                      <a:gd name="T117" fmla="*/ 13 h 679"/>
                      <a:gd name="T118" fmla="*/ 0 w 473"/>
                      <a:gd name="T119" fmla="*/ 7 h 679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</a:gdLst>
                    <a:ahLst/>
                    <a:cxnLst>
                      <a:cxn ang="T120">
                        <a:pos x="T0" y="T1"/>
                      </a:cxn>
                      <a:cxn ang="T121">
                        <a:pos x="T2" y="T3"/>
                      </a:cxn>
                      <a:cxn ang="T122">
                        <a:pos x="T4" y="T5"/>
                      </a:cxn>
                      <a:cxn ang="T123">
                        <a:pos x="T6" y="T7"/>
                      </a:cxn>
                      <a:cxn ang="T124">
                        <a:pos x="T8" y="T9"/>
                      </a:cxn>
                      <a:cxn ang="T125">
                        <a:pos x="T10" y="T11"/>
                      </a:cxn>
                      <a:cxn ang="T126">
                        <a:pos x="T12" y="T13"/>
                      </a:cxn>
                      <a:cxn ang="T127">
                        <a:pos x="T14" y="T15"/>
                      </a:cxn>
                      <a:cxn ang="T128">
                        <a:pos x="T16" y="T17"/>
                      </a:cxn>
                      <a:cxn ang="T129">
                        <a:pos x="T18" y="T19"/>
                      </a:cxn>
                      <a:cxn ang="T130">
                        <a:pos x="T20" y="T21"/>
                      </a:cxn>
                      <a:cxn ang="T131">
                        <a:pos x="T22" y="T23"/>
                      </a:cxn>
                      <a:cxn ang="T132">
                        <a:pos x="T24" y="T25"/>
                      </a:cxn>
                      <a:cxn ang="T133">
                        <a:pos x="T26" y="T27"/>
                      </a:cxn>
                      <a:cxn ang="T134">
                        <a:pos x="T28" y="T29"/>
                      </a:cxn>
                      <a:cxn ang="T135">
                        <a:pos x="T30" y="T31"/>
                      </a:cxn>
                      <a:cxn ang="T136">
                        <a:pos x="T32" y="T33"/>
                      </a:cxn>
                      <a:cxn ang="T137">
                        <a:pos x="T34" y="T35"/>
                      </a:cxn>
                      <a:cxn ang="T138">
                        <a:pos x="T36" y="T37"/>
                      </a:cxn>
                      <a:cxn ang="T139">
                        <a:pos x="T38" y="T39"/>
                      </a:cxn>
                      <a:cxn ang="T140">
                        <a:pos x="T40" y="T41"/>
                      </a:cxn>
                      <a:cxn ang="T141">
                        <a:pos x="T42" y="T43"/>
                      </a:cxn>
                      <a:cxn ang="T142">
                        <a:pos x="T44" y="T45"/>
                      </a:cxn>
                      <a:cxn ang="T143">
                        <a:pos x="T46" y="T47"/>
                      </a:cxn>
                      <a:cxn ang="T144">
                        <a:pos x="T48" y="T49"/>
                      </a:cxn>
                      <a:cxn ang="T145">
                        <a:pos x="T50" y="T51"/>
                      </a:cxn>
                      <a:cxn ang="T146">
                        <a:pos x="T52" y="T53"/>
                      </a:cxn>
                      <a:cxn ang="T147">
                        <a:pos x="T54" y="T55"/>
                      </a:cxn>
                      <a:cxn ang="T148">
                        <a:pos x="T56" y="T57"/>
                      </a:cxn>
                      <a:cxn ang="T149">
                        <a:pos x="T58" y="T59"/>
                      </a:cxn>
                      <a:cxn ang="T150">
                        <a:pos x="T60" y="T61"/>
                      </a:cxn>
                      <a:cxn ang="T151">
                        <a:pos x="T62" y="T63"/>
                      </a:cxn>
                      <a:cxn ang="T152">
                        <a:pos x="T64" y="T65"/>
                      </a:cxn>
                      <a:cxn ang="T153">
                        <a:pos x="T66" y="T67"/>
                      </a:cxn>
                      <a:cxn ang="T154">
                        <a:pos x="T68" y="T69"/>
                      </a:cxn>
                      <a:cxn ang="T155">
                        <a:pos x="T70" y="T71"/>
                      </a:cxn>
                      <a:cxn ang="T156">
                        <a:pos x="T72" y="T73"/>
                      </a:cxn>
                      <a:cxn ang="T157">
                        <a:pos x="T74" y="T75"/>
                      </a:cxn>
                      <a:cxn ang="T158">
                        <a:pos x="T76" y="T77"/>
                      </a:cxn>
                      <a:cxn ang="T159">
                        <a:pos x="T78" y="T79"/>
                      </a:cxn>
                      <a:cxn ang="T160">
                        <a:pos x="T80" y="T81"/>
                      </a:cxn>
                      <a:cxn ang="T161">
                        <a:pos x="T82" y="T83"/>
                      </a:cxn>
                      <a:cxn ang="T162">
                        <a:pos x="T84" y="T85"/>
                      </a:cxn>
                      <a:cxn ang="T163">
                        <a:pos x="T86" y="T87"/>
                      </a:cxn>
                      <a:cxn ang="T164">
                        <a:pos x="T88" y="T89"/>
                      </a:cxn>
                      <a:cxn ang="T165">
                        <a:pos x="T90" y="T91"/>
                      </a:cxn>
                      <a:cxn ang="T166">
                        <a:pos x="T92" y="T93"/>
                      </a:cxn>
                      <a:cxn ang="T167">
                        <a:pos x="T94" y="T95"/>
                      </a:cxn>
                      <a:cxn ang="T168">
                        <a:pos x="T96" y="T97"/>
                      </a:cxn>
                      <a:cxn ang="T169">
                        <a:pos x="T98" y="T99"/>
                      </a:cxn>
                      <a:cxn ang="T170">
                        <a:pos x="T100" y="T101"/>
                      </a:cxn>
                      <a:cxn ang="T171">
                        <a:pos x="T102" y="T103"/>
                      </a:cxn>
                      <a:cxn ang="T172">
                        <a:pos x="T104" y="T105"/>
                      </a:cxn>
                      <a:cxn ang="T173">
                        <a:pos x="T106" y="T107"/>
                      </a:cxn>
                      <a:cxn ang="T174">
                        <a:pos x="T108" y="T109"/>
                      </a:cxn>
                      <a:cxn ang="T175">
                        <a:pos x="T110" y="T111"/>
                      </a:cxn>
                      <a:cxn ang="T176">
                        <a:pos x="T112" y="T113"/>
                      </a:cxn>
                      <a:cxn ang="T177">
                        <a:pos x="T114" y="T115"/>
                      </a:cxn>
                      <a:cxn ang="T178">
                        <a:pos x="T116" y="T117"/>
                      </a:cxn>
                      <a:cxn ang="T179">
                        <a:pos x="T118" y="T119"/>
                      </a:cxn>
                    </a:cxnLst>
                    <a:rect l="0" t="0" r="r" b="b"/>
                    <a:pathLst>
                      <a:path w="473" h="679">
                        <a:moveTo>
                          <a:pt x="391" y="23"/>
                        </a:moveTo>
                        <a:lnTo>
                          <a:pt x="398" y="22"/>
                        </a:lnTo>
                        <a:lnTo>
                          <a:pt x="405" y="21"/>
                        </a:lnTo>
                        <a:lnTo>
                          <a:pt x="414" y="20"/>
                        </a:lnTo>
                        <a:lnTo>
                          <a:pt x="421" y="17"/>
                        </a:lnTo>
                        <a:lnTo>
                          <a:pt x="430" y="14"/>
                        </a:lnTo>
                        <a:lnTo>
                          <a:pt x="437" y="10"/>
                        </a:lnTo>
                        <a:lnTo>
                          <a:pt x="444" y="5"/>
                        </a:lnTo>
                        <a:lnTo>
                          <a:pt x="453" y="0"/>
                        </a:lnTo>
                        <a:lnTo>
                          <a:pt x="453" y="209"/>
                        </a:lnTo>
                        <a:lnTo>
                          <a:pt x="444" y="193"/>
                        </a:lnTo>
                        <a:lnTo>
                          <a:pt x="436" y="177"/>
                        </a:lnTo>
                        <a:lnTo>
                          <a:pt x="426" y="162"/>
                        </a:lnTo>
                        <a:lnTo>
                          <a:pt x="415" y="149"/>
                        </a:lnTo>
                        <a:lnTo>
                          <a:pt x="403" y="138"/>
                        </a:lnTo>
                        <a:lnTo>
                          <a:pt x="390" y="127"/>
                        </a:lnTo>
                        <a:lnTo>
                          <a:pt x="376" y="119"/>
                        </a:lnTo>
                        <a:lnTo>
                          <a:pt x="361" y="110"/>
                        </a:lnTo>
                        <a:lnTo>
                          <a:pt x="349" y="105"/>
                        </a:lnTo>
                        <a:lnTo>
                          <a:pt x="334" y="101"/>
                        </a:lnTo>
                        <a:lnTo>
                          <a:pt x="319" y="97"/>
                        </a:lnTo>
                        <a:lnTo>
                          <a:pt x="302" y="94"/>
                        </a:lnTo>
                        <a:lnTo>
                          <a:pt x="285" y="91"/>
                        </a:lnTo>
                        <a:lnTo>
                          <a:pt x="266" y="89"/>
                        </a:lnTo>
                        <a:lnTo>
                          <a:pt x="247" y="88"/>
                        </a:lnTo>
                        <a:lnTo>
                          <a:pt x="226" y="88"/>
                        </a:lnTo>
                        <a:lnTo>
                          <a:pt x="204" y="89"/>
                        </a:lnTo>
                        <a:lnTo>
                          <a:pt x="186" y="90"/>
                        </a:lnTo>
                        <a:lnTo>
                          <a:pt x="178" y="93"/>
                        </a:lnTo>
                        <a:lnTo>
                          <a:pt x="171" y="94"/>
                        </a:lnTo>
                        <a:lnTo>
                          <a:pt x="164" y="96"/>
                        </a:lnTo>
                        <a:lnTo>
                          <a:pt x="159" y="99"/>
                        </a:lnTo>
                        <a:lnTo>
                          <a:pt x="152" y="103"/>
                        </a:lnTo>
                        <a:lnTo>
                          <a:pt x="145" y="108"/>
                        </a:lnTo>
                        <a:lnTo>
                          <a:pt x="140" y="114"/>
                        </a:lnTo>
                        <a:lnTo>
                          <a:pt x="136" y="121"/>
                        </a:lnTo>
                        <a:lnTo>
                          <a:pt x="134" y="128"/>
                        </a:lnTo>
                        <a:lnTo>
                          <a:pt x="131" y="137"/>
                        </a:lnTo>
                        <a:lnTo>
                          <a:pt x="129" y="145"/>
                        </a:lnTo>
                        <a:lnTo>
                          <a:pt x="129" y="156"/>
                        </a:lnTo>
                        <a:lnTo>
                          <a:pt x="129" y="290"/>
                        </a:lnTo>
                        <a:lnTo>
                          <a:pt x="242" y="290"/>
                        </a:lnTo>
                        <a:lnTo>
                          <a:pt x="260" y="289"/>
                        </a:lnTo>
                        <a:lnTo>
                          <a:pt x="278" y="286"/>
                        </a:lnTo>
                        <a:lnTo>
                          <a:pt x="295" y="282"/>
                        </a:lnTo>
                        <a:lnTo>
                          <a:pt x="311" y="276"/>
                        </a:lnTo>
                        <a:lnTo>
                          <a:pt x="318" y="273"/>
                        </a:lnTo>
                        <a:lnTo>
                          <a:pt x="324" y="268"/>
                        </a:lnTo>
                        <a:lnTo>
                          <a:pt x="332" y="263"/>
                        </a:lnTo>
                        <a:lnTo>
                          <a:pt x="338" y="258"/>
                        </a:lnTo>
                        <a:lnTo>
                          <a:pt x="350" y="246"/>
                        </a:lnTo>
                        <a:lnTo>
                          <a:pt x="361" y="234"/>
                        </a:lnTo>
                        <a:lnTo>
                          <a:pt x="361" y="413"/>
                        </a:lnTo>
                        <a:lnTo>
                          <a:pt x="350" y="400"/>
                        </a:lnTo>
                        <a:lnTo>
                          <a:pt x="338" y="389"/>
                        </a:lnTo>
                        <a:lnTo>
                          <a:pt x="324" y="380"/>
                        </a:lnTo>
                        <a:lnTo>
                          <a:pt x="311" y="372"/>
                        </a:lnTo>
                        <a:lnTo>
                          <a:pt x="295" y="365"/>
                        </a:lnTo>
                        <a:lnTo>
                          <a:pt x="278" y="361"/>
                        </a:lnTo>
                        <a:lnTo>
                          <a:pt x="260" y="359"/>
                        </a:lnTo>
                        <a:lnTo>
                          <a:pt x="242" y="358"/>
                        </a:lnTo>
                        <a:lnTo>
                          <a:pt x="129" y="358"/>
                        </a:lnTo>
                        <a:lnTo>
                          <a:pt x="129" y="522"/>
                        </a:lnTo>
                        <a:lnTo>
                          <a:pt x="129" y="533"/>
                        </a:lnTo>
                        <a:lnTo>
                          <a:pt x="132" y="542"/>
                        </a:lnTo>
                        <a:lnTo>
                          <a:pt x="134" y="552"/>
                        </a:lnTo>
                        <a:lnTo>
                          <a:pt x="137" y="559"/>
                        </a:lnTo>
                        <a:lnTo>
                          <a:pt x="142" y="566"/>
                        </a:lnTo>
                        <a:lnTo>
                          <a:pt x="147" y="573"/>
                        </a:lnTo>
                        <a:lnTo>
                          <a:pt x="155" y="578"/>
                        </a:lnTo>
                        <a:lnTo>
                          <a:pt x="162" y="582"/>
                        </a:lnTo>
                        <a:lnTo>
                          <a:pt x="167" y="584"/>
                        </a:lnTo>
                        <a:lnTo>
                          <a:pt x="175" y="586"/>
                        </a:lnTo>
                        <a:lnTo>
                          <a:pt x="182" y="588"/>
                        </a:lnTo>
                        <a:lnTo>
                          <a:pt x="191" y="591"/>
                        </a:lnTo>
                        <a:lnTo>
                          <a:pt x="211" y="592"/>
                        </a:lnTo>
                        <a:lnTo>
                          <a:pt x="235" y="593"/>
                        </a:lnTo>
                        <a:lnTo>
                          <a:pt x="258" y="593"/>
                        </a:lnTo>
                        <a:lnTo>
                          <a:pt x="279" y="592"/>
                        </a:lnTo>
                        <a:lnTo>
                          <a:pt x="299" y="590"/>
                        </a:lnTo>
                        <a:lnTo>
                          <a:pt x="318" y="587"/>
                        </a:lnTo>
                        <a:lnTo>
                          <a:pt x="335" y="583"/>
                        </a:lnTo>
                        <a:lnTo>
                          <a:pt x="351" y="580"/>
                        </a:lnTo>
                        <a:lnTo>
                          <a:pt x="365" y="575"/>
                        </a:lnTo>
                        <a:lnTo>
                          <a:pt x="378" y="568"/>
                        </a:lnTo>
                        <a:lnTo>
                          <a:pt x="392" y="561"/>
                        </a:lnTo>
                        <a:lnTo>
                          <a:pt x="405" y="552"/>
                        </a:lnTo>
                        <a:lnTo>
                          <a:pt x="419" y="541"/>
                        </a:lnTo>
                        <a:lnTo>
                          <a:pt x="431" y="528"/>
                        </a:lnTo>
                        <a:lnTo>
                          <a:pt x="442" y="515"/>
                        </a:lnTo>
                        <a:lnTo>
                          <a:pt x="454" y="499"/>
                        </a:lnTo>
                        <a:lnTo>
                          <a:pt x="463" y="482"/>
                        </a:lnTo>
                        <a:lnTo>
                          <a:pt x="473" y="463"/>
                        </a:lnTo>
                        <a:lnTo>
                          <a:pt x="473" y="679"/>
                        </a:lnTo>
                        <a:lnTo>
                          <a:pt x="465" y="674"/>
                        </a:lnTo>
                        <a:lnTo>
                          <a:pt x="457" y="670"/>
                        </a:lnTo>
                        <a:lnTo>
                          <a:pt x="450" y="666"/>
                        </a:lnTo>
                        <a:lnTo>
                          <a:pt x="441" y="663"/>
                        </a:lnTo>
                        <a:lnTo>
                          <a:pt x="433" y="661"/>
                        </a:lnTo>
                        <a:lnTo>
                          <a:pt x="423" y="660"/>
                        </a:lnTo>
                        <a:lnTo>
                          <a:pt x="415" y="659"/>
                        </a:lnTo>
                        <a:lnTo>
                          <a:pt x="405" y="658"/>
                        </a:lnTo>
                        <a:lnTo>
                          <a:pt x="0" y="658"/>
                        </a:lnTo>
                        <a:lnTo>
                          <a:pt x="10" y="648"/>
                        </a:lnTo>
                        <a:lnTo>
                          <a:pt x="19" y="637"/>
                        </a:lnTo>
                        <a:lnTo>
                          <a:pt x="27" y="624"/>
                        </a:lnTo>
                        <a:lnTo>
                          <a:pt x="34" y="612"/>
                        </a:lnTo>
                        <a:lnTo>
                          <a:pt x="38" y="598"/>
                        </a:lnTo>
                        <a:lnTo>
                          <a:pt x="42" y="582"/>
                        </a:lnTo>
                        <a:lnTo>
                          <a:pt x="44" y="566"/>
                        </a:lnTo>
                        <a:lnTo>
                          <a:pt x="45" y="549"/>
                        </a:lnTo>
                        <a:lnTo>
                          <a:pt x="45" y="132"/>
                        </a:lnTo>
                        <a:lnTo>
                          <a:pt x="44" y="115"/>
                        </a:lnTo>
                        <a:lnTo>
                          <a:pt x="42" y="99"/>
                        </a:lnTo>
                        <a:lnTo>
                          <a:pt x="38" y="84"/>
                        </a:lnTo>
                        <a:lnTo>
                          <a:pt x="34" y="69"/>
                        </a:lnTo>
                        <a:lnTo>
                          <a:pt x="27" y="57"/>
                        </a:lnTo>
                        <a:lnTo>
                          <a:pt x="19" y="45"/>
                        </a:lnTo>
                        <a:lnTo>
                          <a:pt x="10" y="34"/>
                        </a:lnTo>
                        <a:lnTo>
                          <a:pt x="0" y="23"/>
                        </a:lnTo>
                        <a:lnTo>
                          <a:pt x="391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" name="Freeform 952"/>
                  <p:cNvSpPr>
                    <a:spLocks noChangeAspect="1"/>
                  </p:cNvSpPr>
                  <p:nvPr/>
                </p:nvSpPr>
                <p:spPr bwMode="auto">
                  <a:xfrm>
                    <a:off x="3369" y="2262"/>
                    <a:ext cx="207" cy="193"/>
                  </a:xfrm>
                  <a:custGeom>
                    <a:avLst/>
                    <a:gdLst>
                      <a:gd name="T0" fmla="*/ 158 w 688"/>
                      <a:gd name="T1" fmla="*/ 190 h 635"/>
                      <a:gd name="T2" fmla="*/ 163 w 688"/>
                      <a:gd name="T3" fmla="*/ 183 h 635"/>
                      <a:gd name="T4" fmla="*/ 167 w 688"/>
                      <a:gd name="T5" fmla="*/ 175 h 635"/>
                      <a:gd name="T6" fmla="*/ 168 w 688"/>
                      <a:gd name="T7" fmla="*/ 165 h 635"/>
                      <a:gd name="T8" fmla="*/ 168 w 688"/>
                      <a:gd name="T9" fmla="*/ 53 h 635"/>
                      <a:gd name="T10" fmla="*/ 169 w 688"/>
                      <a:gd name="T11" fmla="*/ 36 h 635"/>
                      <a:gd name="T12" fmla="*/ 171 w 688"/>
                      <a:gd name="T13" fmla="*/ 21 h 635"/>
                      <a:gd name="T14" fmla="*/ 166 w 688"/>
                      <a:gd name="T15" fmla="*/ 38 h 635"/>
                      <a:gd name="T16" fmla="*/ 161 w 688"/>
                      <a:gd name="T17" fmla="*/ 53 h 635"/>
                      <a:gd name="T18" fmla="*/ 118 w 688"/>
                      <a:gd name="T19" fmla="*/ 183 h 635"/>
                      <a:gd name="T20" fmla="*/ 117 w 688"/>
                      <a:gd name="T21" fmla="*/ 191 h 635"/>
                      <a:gd name="T22" fmla="*/ 87 w 688"/>
                      <a:gd name="T23" fmla="*/ 193 h 635"/>
                      <a:gd name="T24" fmla="*/ 88 w 688"/>
                      <a:gd name="T25" fmla="*/ 187 h 635"/>
                      <a:gd name="T26" fmla="*/ 86 w 688"/>
                      <a:gd name="T27" fmla="*/ 180 h 635"/>
                      <a:gd name="T28" fmla="*/ 41 w 688"/>
                      <a:gd name="T29" fmla="*/ 46 h 635"/>
                      <a:gd name="T30" fmla="*/ 36 w 688"/>
                      <a:gd name="T31" fmla="*/ 29 h 635"/>
                      <a:gd name="T32" fmla="*/ 35 w 688"/>
                      <a:gd name="T33" fmla="*/ 28 h 635"/>
                      <a:gd name="T34" fmla="*/ 36 w 688"/>
                      <a:gd name="T35" fmla="*/ 43 h 635"/>
                      <a:gd name="T36" fmla="*/ 36 w 688"/>
                      <a:gd name="T37" fmla="*/ 160 h 635"/>
                      <a:gd name="T38" fmla="*/ 37 w 688"/>
                      <a:gd name="T39" fmla="*/ 170 h 635"/>
                      <a:gd name="T40" fmla="*/ 40 w 688"/>
                      <a:gd name="T41" fmla="*/ 179 h 635"/>
                      <a:gd name="T42" fmla="*/ 44 w 688"/>
                      <a:gd name="T43" fmla="*/ 186 h 635"/>
                      <a:gd name="T44" fmla="*/ 50 w 688"/>
                      <a:gd name="T45" fmla="*/ 193 h 635"/>
                      <a:gd name="T46" fmla="*/ 3 w 688"/>
                      <a:gd name="T47" fmla="*/ 190 h 635"/>
                      <a:gd name="T48" fmla="*/ 8 w 688"/>
                      <a:gd name="T49" fmla="*/ 183 h 635"/>
                      <a:gd name="T50" fmla="*/ 12 w 688"/>
                      <a:gd name="T51" fmla="*/ 175 h 635"/>
                      <a:gd name="T52" fmla="*/ 13 w 688"/>
                      <a:gd name="T53" fmla="*/ 165 h 635"/>
                      <a:gd name="T54" fmla="*/ 14 w 688"/>
                      <a:gd name="T55" fmla="*/ 33 h 635"/>
                      <a:gd name="T56" fmla="*/ 13 w 688"/>
                      <a:gd name="T57" fmla="*/ 23 h 635"/>
                      <a:gd name="T58" fmla="*/ 10 w 688"/>
                      <a:gd name="T59" fmla="*/ 14 h 635"/>
                      <a:gd name="T60" fmla="*/ 6 w 688"/>
                      <a:gd name="T61" fmla="*/ 7 h 635"/>
                      <a:gd name="T62" fmla="*/ 0 w 688"/>
                      <a:gd name="T63" fmla="*/ 0 h 635"/>
                      <a:gd name="T64" fmla="*/ 54 w 688"/>
                      <a:gd name="T65" fmla="*/ 1 h 635"/>
                      <a:gd name="T66" fmla="*/ 53 w 688"/>
                      <a:gd name="T67" fmla="*/ 5 h 635"/>
                      <a:gd name="T68" fmla="*/ 53 w 688"/>
                      <a:gd name="T69" fmla="*/ 7 h 635"/>
                      <a:gd name="T70" fmla="*/ 94 w 688"/>
                      <a:gd name="T71" fmla="*/ 130 h 635"/>
                      <a:gd name="T72" fmla="*/ 99 w 688"/>
                      <a:gd name="T73" fmla="*/ 147 h 635"/>
                      <a:gd name="T74" fmla="*/ 103 w 688"/>
                      <a:gd name="T75" fmla="*/ 167 h 635"/>
                      <a:gd name="T76" fmla="*/ 107 w 688"/>
                      <a:gd name="T77" fmla="*/ 146 h 635"/>
                      <a:gd name="T78" fmla="*/ 112 w 688"/>
                      <a:gd name="T79" fmla="*/ 130 h 635"/>
                      <a:gd name="T80" fmla="*/ 153 w 688"/>
                      <a:gd name="T81" fmla="*/ 7 h 635"/>
                      <a:gd name="T82" fmla="*/ 153 w 688"/>
                      <a:gd name="T83" fmla="*/ 6 h 635"/>
                      <a:gd name="T84" fmla="*/ 153 w 688"/>
                      <a:gd name="T85" fmla="*/ 4 h 635"/>
                      <a:gd name="T86" fmla="*/ 207 w 688"/>
                      <a:gd name="T87" fmla="*/ 0 h 635"/>
                      <a:gd name="T88" fmla="*/ 201 w 688"/>
                      <a:gd name="T89" fmla="*/ 6 h 635"/>
                      <a:gd name="T90" fmla="*/ 197 w 688"/>
                      <a:gd name="T91" fmla="*/ 14 h 635"/>
                      <a:gd name="T92" fmla="*/ 195 w 688"/>
                      <a:gd name="T93" fmla="*/ 23 h 635"/>
                      <a:gd name="T94" fmla="*/ 193 w 688"/>
                      <a:gd name="T95" fmla="*/ 33 h 635"/>
                      <a:gd name="T96" fmla="*/ 193 w 688"/>
                      <a:gd name="T97" fmla="*/ 165 h 635"/>
                      <a:gd name="T98" fmla="*/ 196 w 688"/>
                      <a:gd name="T99" fmla="*/ 175 h 635"/>
                      <a:gd name="T100" fmla="*/ 199 w 688"/>
                      <a:gd name="T101" fmla="*/ 183 h 635"/>
                      <a:gd name="T102" fmla="*/ 204 w 688"/>
                      <a:gd name="T103" fmla="*/ 190 h 635"/>
                      <a:gd name="T104" fmla="*/ 155 w 688"/>
                      <a:gd name="T105" fmla="*/ 193 h 635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</a:gdLst>
                    <a:ahLst/>
                    <a:cxnLst>
                      <a:cxn ang="T106">
                        <a:pos x="T0" y="T1"/>
                      </a:cxn>
                      <a:cxn ang="T107">
                        <a:pos x="T2" y="T3"/>
                      </a:cxn>
                      <a:cxn ang="T108">
                        <a:pos x="T4" y="T5"/>
                      </a:cxn>
                      <a:cxn ang="T109">
                        <a:pos x="T6" y="T7"/>
                      </a:cxn>
                      <a:cxn ang="T110">
                        <a:pos x="T8" y="T9"/>
                      </a:cxn>
                      <a:cxn ang="T111">
                        <a:pos x="T10" y="T11"/>
                      </a:cxn>
                      <a:cxn ang="T112">
                        <a:pos x="T12" y="T13"/>
                      </a:cxn>
                      <a:cxn ang="T113">
                        <a:pos x="T14" y="T15"/>
                      </a:cxn>
                      <a:cxn ang="T114">
                        <a:pos x="T16" y="T17"/>
                      </a:cxn>
                      <a:cxn ang="T115">
                        <a:pos x="T18" y="T19"/>
                      </a:cxn>
                      <a:cxn ang="T116">
                        <a:pos x="T20" y="T21"/>
                      </a:cxn>
                      <a:cxn ang="T117">
                        <a:pos x="T22" y="T23"/>
                      </a:cxn>
                      <a:cxn ang="T118">
                        <a:pos x="T24" y="T25"/>
                      </a:cxn>
                      <a:cxn ang="T119">
                        <a:pos x="T26" y="T27"/>
                      </a:cxn>
                      <a:cxn ang="T120">
                        <a:pos x="T28" y="T29"/>
                      </a:cxn>
                      <a:cxn ang="T121">
                        <a:pos x="T30" y="T31"/>
                      </a:cxn>
                      <a:cxn ang="T122">
                        <a:pos x="T32" y="T33"/>
                      </a:cxn>
                      <a:cxn ang="T123">
                        <a:pos x="T34" y="T35"/>
                      </a:cxn>
                      <a:cxn ang="T124">
                        <a:pos x="T36" y="T37"/>
                      </a:cxn>
                      <a:cxn ang="T125">
                        <a:pos x="T38" y="T39"/>
                      </a:cxn>
                      <a:cxn ang="T126">
                        <a:pos x="T40" y="T41"/>
                      </a:cxn>
                      <a:cxn ang="T127">
                        <a:pos x="T42" y="T43"/>
                      </a:cxn>
                      <a:cxn ang="T128">
                        <a:pos x="T44" y="T45"/>
                      </a:cxn>
                      <a:cxn ang="T129">
                        <a:pos x="T46" y="T47"/>
                      </a:cxn>
                      <a:cxn ang="T130">
                        <a:pos x="T48" y="T49"/>
                      </a:cxn>
                      <a:cxn ang="T131">
                        <a:pos x="T50" y="T51"/>
                      </a:cxn>
                      <a:cxn ang="T132">
                        <a:pos x="T52" y="T53"/>
                      </a:cxn>
                      <a:cxn ang="T133">
                        <a:pos x="T54" y="T55"/>
                      </a:cxn>
                      <a:cxn ang="T134">
                        <a:pos x="T56" y="T57"/>
                      </a:cxn>
                      <a:cxn ang="T135">
                        <a:pos x="T58" y="T59"/>
                      </a:cxn>
                      <a:cxn ang="T136">
                        <a:pos x="T60" y="T61"/>
                      </a:cxn>
                      <a:cxn ang="T137">
                        <a:pos x="T62" y="T63"/>
                      </a:cxn>
                      <a:cxn ang="T138">
                        <a:pos x="T64" y="T65"/>
                      </a:cxn>
                      <a:cxn ang="T139">
                        <a:pos x="T66" y="T67"/>
                      </a:cxn>
                      <a:cxn ang="T140">
                        <a:pos x="T68" y="T69"/>
                      </a:cxn>
                      <a:cxn ang="T141">
                        <a:pos x="T70" y="T71"/>
                      </a:cxn>
                      <a:cxn ang="T142">
                        <a:pos x="T72" y="T73"/>
                      </a:cxn>
                      <a:cxn ang="T143">
                        <a:pos x="T74" y="T75"/>
                      </a:cxn>
                      <a:cxn ang="T144">
                        <a:pos x="T76" y="T77"/>
                      </a:cxn>
                      <a:cxn ang="T145">
                        <a:pos x="T78" y="T79"/>
                      </a:cxn>
                      <a:cxn ang="T146">
                        <a:pos x="T80" y="T81"/>
                      </a:cxn>
                      <a:cxn ang="T147">
                        <a:pos x="T82" y="T83"/>
                      </a:cxn>
                      <a:cxn ang="T148">
                        <a:pos x="T84" y="T85"/>
                      </a:cxn>
                      <a:cxn ang="T149">
                        <a:pos x="T86" y="T87"/>
                      </a:cxn>
                      <a:cxn ang="T150">
                        <a:pos x="T88" y="T89"/>
                      </a:cxn>
                      <a:cxn ang="T151">
                        <a:pos x="T90" y="T91"/>
                      </a:cxn>
                      <a:cxn ang="T152">
                        <a:pos x="T92" y="T93"/>
                      </a:cxn>
                      <a:cxn ang="T153">
                        <a:pos x="T94" y="T95"/>
                      </a:cxn>
                      <a:cxn ang="T154">
                        <a:pos x="T96" y="T97"/>
                      </a:cxn>
                      <a:cxn ang="T155">
                        <a:pos x="T98" y="T99"/>
                      </a:cxn>
                      <a:cxn ang="T156">
                        <a:pos x="T100" y="T101"/>
                      </a:cxn>
                      <a:cxn ang="T157">
                        <a:pos x="T102" y="T103"/>
                      </a:cxn>
                      <a:cxn ang="T158">
                        <a:pos x="T104" y="T105"/>
                      </a:cxn>
                    </a:cxnLst>
                    <a:rect l="0" t="0" r="r" b="b"/>
                    <a:pathLst>
                      <a:path w="688" h="635">
                        <a:moveTo>
                          <a:pt x="515" y="635"/>
                        </a:moveTo>
                        <a:lnTo>
                          <a:pt x="526" y="625"/>
                        </a:lnTo>
                        <a:lnTo>
                          <a:pt x="536" y="614"/>
                        </a:lnTo>
                        <a:lnTo>
                          <a:pt x="543" y="601"/>
                        </a:lnTo>
                        <a:lnTo>
                          <a:pt x="550" y="589"/>
                        </a:lnTo>
                        <a:lnTo>
                          <a:pt x="554" y="575"/>
                        </a:lnTo>
                        <a:lnTo>
                          <a:pt x="558" y="559"/>
                        </a:lnTo>
                        <a:lnTo>
                          <a:pt x="559" y="543"/>
                        </a:lnTo>
                        <a:lnTo>
                          <a:pt x="560" y="526"/>
                        </a:lnTo>
                        <a:lnTo>
                          <a:pt x="560" y="174"/>
                        </a:lnTo>
                        <a:lnTo>
                          <a:pt x="561" y="146"/>
                        </a:lnTo>
                        <a:lnTo>
                          <a:pt x="562" y="120"/>
                        </a:lnTo>
                        <a:lnTo>
                          <a:pt x="565" y="94"/>
                        </a:lnTo>
                        <a:lnTo>
                          <a:pt x="569" y="68"/>
                        </a:lnTo>
                        <a:lnTo>
                          <a:pt x="561" y="97"/>
                        </a:lnTo>
                        <a:lnTo>
                          <a:pt x="553" y="124"/>
                        </a:lnTo>
                        <a:lnTo>
                          <a:pt x="544" y="151"/>
                        </a:lnTo>
                        <a:lnTo>
                          <a:pt x="536" y="176"/>
                        </a:lnTo>
                        <a:lnTo>
                          <a:pt x="393" y="591"/>
                        </a:lnTo>
                        <a:lnTo>
                          <a:pt x="391" y="602"/>
                        </a:lnTo>
                        <a:lnTo>
                          <a:pt x="390" y="616"/>
                        </a:lnTo>
                        <a:lnTo>
                          <a:pt x="390" y="628"/>
                        </a:lnTo>
                        <a:lnTo>
                          <a:pt x="391" y="635"/>
                        </a:lnTo>
                        <a:lnTo>
                          <a:pt x="288" y="635"/>
                        </a:lnTo>
                        <a:lnTo>
                          <a:pt x="291" y="627"/>
                        </a:lnTo>
                        <a:lnTo>
                          <a:pt x="291" y="616"/>
                        </a:lnTo>
                        <a:lnTo>
                          <a:pt x="290" y="602"/>
                        </a:lnTo>
                        <a:lnTo>
                          <a:pt x="287" y="591"/>
                        </a:lnTo>
                        <a:lnTo>
                          <a:pt x="144" y="176"/>
                        </a:lnTo>
                        <a:lnTo>
                          <a:pt x="135" y="150"/>
                        </a:lnTo>
                        <a:lnTo>
                          <a:pt x="126" y="123"/>
                        </a:lnTo>
                        <a:lnTo>
                          <a:pt x="119" y="96"/>
                        </a:lnTo>
                        <a:lnTo>
                          <a:pt x="110" y="68"/>
                        </a:lnTo>
                        <a:lnTo>
                          <a:pt x="116" y="91"/>
                        </a:lnTo>
                        <a:lnTo>
                          <a:pt x="119" y="116"/>
                        </a:lnTo>
                        <a:lnTo>
                          <a:pt x="121" y="143"/>
                        </a:lnTo>
                        <a:lnTo>
                          <a:pt x="121" y="174"/>
                        </a:lnTo>
                        <a:lnTo>
                          <a:pt x="121" y="526"/>
                        </a:lnTo>
                        <a:lnTo>
                          <a:pt x="122" y="543"/>
                        </a:lnTo>
                        <a:lnTo>
                          <a:pt x="124" y="558"/>
                        </a:lnTo>
                        <a:lnTo>
                          <a:pt x="127" y="573"/>
                        </a:lnTo>
                        <a:lnTo>
                          <a:pt x="133" y="588"/>
                        </a:lnTo>
                        <a:lnTo>
                          <a:pt x="139" y="600"/>
                        </a:lnTo>
                        <a:lnTo>
                          <a:pt x="146" y="613"/>
                        </a:lnTo>
                        <a:lnTo>
                          <a:pt x="156" y="624"/>
                        </a:lnTo>
                        <a:lnTo>
                          <a:pt x="166" y="635"/>
                        </a:lnTo>
                        <a:lnTo>
                          <a:pt x="0" y="635"/>
                        </a:lnTo>
                        <a:lnTo>
                          <a:pt x="10" y="625"/>
                        </a:lnTo>
                        <a:lnTo>
                          <a:pt x="20" y="614"/>
                        </a:lnTo>
                        <a:lnTo>
                          <a:pt x="27" y="601"/>
                        </a:lnTo>
                        <a:lnTo>
                          <a:pt x="34" y="589"/>
                        </a:lnTo>
                        <a:lnTo>
                          <a:pt x="39" y="575"/>
                        </a:lnTo>
                        <a:lnTo>
                          <a:pt x="42" y="559"/>
                        </a:lnTo>
                        <a:lnTo>
                          <a:pt x="44" y="543"/>
                        </a:lnTo>
                        <a:lnTo>
                          <a:pt x="45" y="526"/>
                        </a:lnTo>
                        <a:lnTo>
                          <a:pt x="45" y="109"/>
                        </a:lnTo>
                        <a:lnTo>
                          <a:pt x="44" y="92"/>
                        </a:lnTo>
                        <a:lnTo>
                          <a:pt x="42" y="76"/>
                        </a:lnTo>
                        <a:lnTo>
                          <a:pt x="39" y="61"/>
                        </a:lnTo>
                        <a:lnTo>
                          <a:pt x="34" y="46"/>
                        </a:lnTo>
                        <a:lnTo>
                          <a:pt x="27" y="34"/>
                        </a:lnTo>
                        <a:lnTo>
                          <a:pt x="20" y="22"/>
                        </a:lnTo>
                        <a:lnTo>
                          <a:pt x="10" y="11"/>
                        </a:lnTo>
                        <a:lnTo>
                          <a:pt x="0" y="0"/>
                        </a:lnTo>
                        <a:lnTo>
                          <a:pt x="180" y="0"/>
                        </a:lnTo>
                        <a:lnTo>
                          <a:pt x="178" y="4"/>
                        </a:lnTo>
                        <a:lnTo>
                          <a:pt x="176" y="10"/>
                        </a:lnTo>
                        <a:lnTo>
                          <a:pt x="175" y="15"/>
                        </a:lnTo>
                        <a:lnTo>
                          <a:pt x="175" y="19"/>
                        </a:lnTo>
                        <a:lnTo>
                          <a:pt x="175" y="22"/>
                        </a:lnTo>
                        <a:lnTo>
                          <a:pt x="175" y="25"/>
                        </a:lnTo>
                        <a:lnTo>
                          <a:pt x="313" y="428"/>
                        </a:lnTo>
                        <a:lnTo>
                          <a:pt x="322" y="455"/>
                        </a:lnTo>
                        <a:lnTo>
                          <a:pt x="330" y="483"/>
                        </a:lnTo>
                        <a:lnTo>
                          <a:pt x="337" y="514"/>
                        </a:lnTo>
                        <a:lnTo>
                          <a:pt x="342" y="548"/>
                        </a:lnTo>
                        <a:lnTo>
                          <a:pt x="350" y="512"/>
                        </a:lnTo>
                        <a:lnTo>
                          <a:pt x="357" y="480"/>
                        </a:lnTo>
                        <a:lnTo>
                          <a:pt x="364" y="453"/>
                        </a:lnTo>
                        <a:lnTo>
                          <a:pt x="372" y="428"/>
                        </a:lnTo>
                        <a:lnTo>
                          <a:pt x="509" y="25"/>
                        </a:lnTo>
                        <a:lnTo>
                          <a:pt x="509" y="24"/>
                        </a:lnTo>
                        <a:lnTo>
                          <a:pt x="510" y="24"/>
                        </a:lnTo>
                        <a:lnTo>
                          <a:pt x="510" y="20"/>
                        </a:lnTo>
                        <a:lnTo>
                          <a:pt x="510" y="17"/>
                        </a:lnTo>
                        <a:lnTo>
                          <a:pt x="509" y="12"/>
                        </a:lnTo>
                        <a:lnTo>
                          <a:pt x="505" y="0"/>
                        </a:lnTo>
                        <a:lnTo>
                          <a:pt x="688" y="0"/>
                        </a:lnTo>
                        <a:lnTo>
                          <a:pt x="678" y="10"/>
                        </a:lnTo>
                        <a:lnTo>
                          <a:pt x="669" y="21"/>
                        </a:lnTo>
                        <a:lnTo>
                          <a:pt x="661" y="33"/>
                        </a:lnTo>
                        <a:lnTo>
                          <a:pt x="655" y="46"/>
                        </a:lnTo>
                        <a:lnTo>
                          <a:pt x="650" y="60"/>
                        </a:lnTo>
                        <a:lnTo>
                          <a:pt x="647" y="76"/>
                        </a:lnTo>
                        <a:lnTo>
                          <a:pt x="643" y="92"/>
                        </a:lnTo>
                        <a:lnTo>
                          <a:pt x="643" y="109"/>
                        </a:lnTo>
                        <a:lnTo>
                          <a:pt x="643" y="526"/>
                        </a:lnTo>
                        <a:lnTo>
                          <a:pt x="643" y="543"/>
                        </a:lnTo>
                        <a:lnTo>
                          <a:pt x="647" y="559"/>
                        </a:lnTo>
                        <a:lnTo>
                          <a:pt x="650" y="575"/>
                        </a:lnTo>
                        <a:lnTo>
                          <a:pt x="655" y="589"/>
                        </a:lnTo>
                        <a:lnTo>
                          <a:pt x="661" y="601"/>
                        </a:lnTo>
                        <a:lnTo>
                          <a:pt x="669" y="614"/>
                        </a:lnTo>
                        <a:lnTo>
                          <a:pt x="678" y="625"/>
                        </a:lnTo>
                        <a:lnTo>
                          <a:pt x="688" y="635"/>
                        </a:lnTo>
                        <a:lnTo>
                          <a:pt x="515" y="63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" name="Freeform 953"/>
                  <p:cNvSpPr>
                    <a:spLocks noChangeAspect="1"/>
                  </p:cNvSpPr>
                  <p:nvPr/>
                </p:nvSpPr>
                <p:spPr bwMode="auto">
                  <a:xfrm>
                    <a:off x="4034" y="2262"/>
                    <a:ext cx="64" cy="193"/>
                  </a:xfrm>
                  <a:custGeom>
                    <a:avLst/>
                    <a:gdLst>
                      <a:gd name="T0" fmla="*/ 29 w 232"/>
                      <a:gd name="T1" fmla="*/ 59 h 648"/>
                      <a:gd name="T2" fmla="*/ 13 w 232"/>
                      <a:gd name="T3" fmla="*/ 59 h 648"/>
                      <a:gd name="T4" fmla="*/ 9 w 232"/>
                      <a:gd name="T5" fmla="*/ 59 h 648"/>
                      <a:gd name="T6" fmla="*/ 6 w 232"/>
                      <a:gd name="T7" fmla="*/ 60 h 648"/>
                      <a:gd name="T8" fmla="*/ 4 w 232"/>
                      <a:gd name="T9" fmla="*/ 61 h 648"/>
                      <a:gd name="T10" fmla="*/ 3 w 232"/>
                      <a:gd name="T11" fmla="*/ 62 h 648"/>
                      <a:gd name="T12" fmla="*/ 2 w 232"/>
                      <a:gd name="T13" fmla="*/ 62 h 648"/>
                      <a:gd name="T14" fmla="*/ 0 w 232"/>
                      <a:gd name="T15" fmla="*/ 63 h 648"/>
                      <a:gd name="T16" fmla="*/ 0 w 232"/>
                      <a:gd name="T17" fmla="*/ 35 h 648"/>
                      <a:gd name="T18" fmla="*/ 4 w 232"/>
                      <a:gd name="T19" fmla="*/ 38 h 648"/>
                      <a:gd name="T20" fmla="*/ 7 w 232"/>
                      <a:gd name="T21" fmla="*/ 38 h 648"/>
                      <a:gd name="T22" fmla="*/ 10 w 232"/>
                      <a:gd name="T23" fmla="*/ 39 h 648"/>
                      <a:gd name="T24" fmla="*/ 14 w 232"/>
                      <a:gd name="T25" fmla="*/ 39 h 648"/>
                      <a:gd name="T26" fmla="*/ 16 w 232"/>
                      <a:gd name="T27" fmla="*/ 39 h 648"/>
                      <a:gd name="T28" fmla="*/ 19 w 232"/>
                      <a:gd name="T29" fmla="*/ 39 h 648"/>
                      <a:gd name="T30" fmla="*/ 21 w 232"/>
                      <a:gd name="T31" fmla="*/ 38 h 648"/>
                      <a:gd name="T32" fmla="*/ 23 w 232"/>
                      <a:gd name="T33" fmla="*/ 38 h 648"/>
                      <a:gd name="T34" fmla="*/ 25 w 232"/>
                      <a:gd name="T35" fmla="*/ 37 h 648"/>
                      <a:gd name="T36" fmla="*/ 26 w 232"/>
                      <a:gd name="T37" fmla="*/ 35 h 648"/>
                      <a:gd name="T38" fmla="*/ 28 w 232"/>
                      <a:gd name="T39" fmla="*/ 34 h 648"/>
                      <a:gd name="T40" fmla="*/ 30 w 232"/>
                      <a:gd name="T41" fmla="*/ 33 h 648"/>
                      <a:gd name="T42" fmla="*/ 31 w 232"/>
                      <a:gd name="T43" fmla="*/ 31 h 648"/>
                      <a:gd name="T44" fmla="*/ 32 w 232"/>
                      <a:gd name="T45" fmla="*/ 29 h 648"/>
                      <a:gd name="T46" fmla="*/ 33 w 232"/>
                      <a:gd name="T47" fmla="*/ 27 h 648"/>
                      <a:gd name="T48" fmla="*/ 34 w 232"/>
                      <a:gd name="T49" fmla="*/ 25 h 648"/>
                      <a:gd name="T50" fmla="*/ 34 w 232"/>
                      <a:gd name="T51" fmla="*/ 22 h 648"/>
                      <a:gd name="T52" fmla="*/ 35 w 232"/>
                      <a:gd name="T53" fmla="*/ 20 h 648"/>
                      <a:gd name="T54" fmla="*/ 35 w 232"/>
                      <a:gd name="T55" fmla="*/ 17 h 648"/>
                      <a:gd name="T56" fmla="*/ 35 w 232"/>
                      <a:gd name="T57" fmla="*/ 14 h 648"/>
                      <a:gd name="T58" fmla="*/ 35 w 232"/>
                      <a:gd name="T59" fmla="*/ 10 h 648"/>
                      <a:gd name="T60" fmla="*/ 34 w 232"/>
                      <a:gd name="T61" fmla="*/ 6 h 648"/>
                      <a:gd name="T62" fmla="*/ 34 w 232"/>
                      <a:gd name="T63" fmla="*/ 3 h 648"/>
                      <a:gd name="T64" fmla="*/ 32 w 232"/>
                      <a:gd name="T65" fmla="*/ 0 h 648"/>
                      <a:gd name="T66" fmla="*/ 54 w 232"/>
                      <a:gd name="T67" fmla="*/ 0 h 648"/>
                      <a:gd name="T68" fmla="*/ 53 w 232"/>
                      <a:gd name="T69" fmla="*/ 4 h 648"/>
                      <a:gd name="T70" fmla="*/ 53 w 232"/>
                      <a:gd name="T71" fmla="*/ 10 h 648"/>
                      <a:gd name="T72" fmla="*/ 52 w 232"/>
                      <a:gd name="T73" fmla="*/ 15 h 648"/>
                      <a:gd name="T74" fmla="*/ 52 w 232"/>
                      <a:gd name="T75" fmla="*/ 21 h 648"/>
                      <a:gd name="T76" fmla="*/ 52 w 232"/>
                      <a:gd name="T77" fmla="*/ 161 h 648"/>
                      <a:gd name="T78" fmla="*/ 52 w 232"/>
                      <a:gd name="T79" fmla="*/ 166 h 648"/>
                      <a:gd name="T80" fmla="*/ 53 w 232"/>
                      <a:gd name="T81" fmla="*/ 170 h 648"/>
                      <a:gd name="T82" fmla="*/ 54 w 232"/>
                      <a:gd name="T83" fmla="*/ 175 h 648"/>
                      <a:gd name="T84" fmla="*/ 55 w 232"/>
                      <a:gd name="T85" fmla="*/ 179 h 648"/>
                      <a:gd name="T86" fmla="*/ 57 w 232"/>
                      <a:gd name="T87" fmla="*/ 183 h 648"/>
                      <a:gd name="T88" fmla="*/ 59 w 232"/>
                      <a:gd name="T89" fmla="*/ 187 h 648"/>
                      <a:gd name="T90" fmla="*/ 61 w 232"/>
                      <a:gd name="T91" fmla="*/ 190 h 648"/>
                      <a:gd name="T92" fmla="*/ 64 w 232"/>
                      <a:gd name="T93" fmla="*/ 193 h 648"/>
                      <a:gd name="T94" fmla="*/ 17 w 232"/>
                      <a:gd name="T95" fmla="*/ 193 h 648"/>
                      <a:gd name="T96" fmla="*/ 20 w 232"/>
                      <a:gd name="T97" fmla="*/ 190 h 648"/>
                      <a:gd name="T98" fmla="*/ 22 w 232"/>
                      <a:gd name="T99" fmla="*/ 187 h 648"/>
                      <a:gd name="T100" fmla="*/ 24 w 232"/>
                      <a:gd name="T101" fmla="*/ 183 h 648"/>
                      <a:gd name="T102" fmla="*/ 26 w 232"/>
                      <a:gd name="T103" fmla="*/ 179 h 648"/>
                      <a:gd name="T104" fmla="*/ 27 w 232"/>
                      <a:gd name="T105" fmla="*/ 175 h 648"/>
                      <a:gd name="T106" fmla="*/ 28 w 232"/>
                      <a:gd name="T107" fmla="*/ 170 h 648"/>
                      <a:gd name="T108" fmla="*/ 29 w 232"/>
                      <a:gd name="T109" fmla="*/ 166 h 648"/>
                      <a:gd name="T110" fmla="*/ 29 w 232"/>
                      <a:gd name="T111" fmla="*/ 161 h 648"/>
                      <a:gd name="T112" fmla="*/ 29 w 232"/>
                      <a:gd name="T113" fmla="*/ 59 h 648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</a:gdLst>
                    <a:ahLst/>
                    <a:cxnLst>
                      <a:cxn ang="T114">
                        <a:pos x="T0" y="T1"/>
                      </a:cxn>
                      <a:cxn ang="T115">
                        <a:pos x="T2" y="T3"/>
                      </a:cxn>
                      <a:cxn ang="T116">
                        <a:pos x="T4" y="T5"/>
                      </a:cxn>
                      <a:cxn ang="T117">
                        <a:pos x="T6" y="T7"/>
                      </a:cxn>
                      <a:cxn ang="T118">
                        <a:pos x="T8" y="T9"/>
                      </a:cxn>
                      <a:cxn ang="T119">
                        <a:pos x="T10" y="T11"/>
                      </a:cxn>
                      <a:cxn ang="T120">
                        <a:pos x="T12" y="T13"/>
                      </a:cxn>
                      <a:cxn ang="T121">
                        <a:pos x="T14" y="T15"/>
                      </a:cxn>
                      <a:cxn ang="T122">
                        <a:pos x="T16" y="T17"/>
                      </a:cxn>
                      <a:cxn ang="T123">
                        <a:pos x="T18" y="T19"/>
                      </a:cxn>
                      <a:cxn ang="T124">
                        <a:pos x="T20" y="T21"/>
                      </a:cxn>
                      <a:cxn ang="T125">
                        <a:pos x="T22" y="T23"/>
                      </a:cxn>
                      <a:cxn ang="T126">
                        <a:pos x="T24" y="T25"/>
                      </a:cxn>
                      <a:cxn ang="T127">
                        <a:pos x="T26" y="T27"/>
                      </a:cxn>
                      <a:cxn ang="T128">
                        <a:pos x="T28" y="T29"/>
                      </a:cxn>
                      <a:cxn ang="T129">
                        <a:pos x="T30" y="T31"/>
                      </a:cxn>
                      <a:cxn ang="T130">
                        <a:pos x="T32" y="T33"/>
                      </a:cxn>
                      <a:cxn ang="T131">
                        <a:pos x="T34" y="T35"/>
                      </a:cxn>
                      <a:cxn ang="T132">
                        <a:pos x="T36" y="T37"/>
                      </a:cxn>
                      <a:cxn ang="T133">
                        <a:pos x="T38" y="T39"/>
                      </a:cxn>
                      <a:cxn ang="T134">
                        <a:pos x="T40" y="T41"/>
                      </a:cxn>
                      <a:cxn ang="T135">
                        <a:pos x="T42" y="T43"/>
                      </a:cxn>
                      <a:cxn ang="T136">
                        <a:pos x="T44" y="T45"/>
                      </a:cxn>
                      <a:cxn ang="T137">
                        <a:pos x="T46" y="T47"/>
                      </a:cxn>
                      <a:cxn ang="T138">
                        <a:pos x="T48" y="T49"/>
                      </a:cxn>
                      <a:cxn ang="T139">
                        <a:pos x="T50" y="T51"/>
                      </a:cxn>
                      <a:cxn ang="T140">
                        <a:pos x="T52" y="T53"/>
                      </a:cxn>
                      <a:cxn ang="T141">
                        <a:pos x="T54" y="T55"/>
                      </a:cxn>
                      <a:cxn ang="T142">
                        <a:pos x="T56" y="T57"/>
                      </a:cxn>
                      <a:cxn ang="T143">
                        <a:pos x="T58" y="T59"/>
                      </a:cxn>
                      <a:cxn ang="T144">
                        <a:pos x="T60" y="T61"/>
                      </a:cxn>
                      <a:cxn ang="T145">
                        <a:pos x="T62" y="T63"/>
                      </a:cxn>
                      <a:cxn ang="T146">
                        <a:pos x="T64" y="T65"/>
                      </a:cxn>
                      <a:cxn ang="T147">
                        <a:pos x="T66" y="T67"/>
                      </a:cxn>
                      <a:cxn ang="T148">
                        <a:pos x="T68" y="T69"/>
                      </a:cxn>
                      <a:cxn ang="T149">
                        <a:pos x="T70" y="T71"/>
                      </a:cxn>
                      <a:cxn ang="T150">
                        <a:pos x="T72" y="T73"/>
                      </a:cxn>
                      <a:cxn ang="T151">
                        <a:pos x="T74" y="T75"/>
                      </a:cxn>
                      <a:cxn ang="T152">
                        <a:pos x="T76" y="T77"/>
                      </a:cxn>
                      <a:cxn ang="T153">
                        <a:pos x="T78" y="T79"/>
                      </a:cxn>
                      <a:cxn ang="T154">
                        <a:pos x="T80" y="T81"/>
                      </a:cxn>
                      <a:cxn ang="T155">
                        <a:pos x="T82" y="T83"/>
                      </a:cxn>
                      <a:cxn ang="T156">
                        <a:pos x="T84" y="T85"/>
                      </a:cxn>
                      <a:cxn ang="T157">
                        <a:pos x="T86" y="T87"/>
                      </a:cxn>
                      <a:cxn ang="T158">
                        <a:pos x="T88" y="T89"/>
                      </a:cxn>
                      <a:cxn ang="T159">
                        <a:pos x="T90" y="T91"/>
                      </a:cxn>
                      <a:cxn ang="T160">
                        <a:pos x="T92" y="T93"/>
                      </a:cxn>
                      <a:cxn ang="T161">
                        <a:pos x="T94" y="T95"/>
                      </a:cxn>
                      <a:cxn ang="T162">
                        <a:pos x="T96" y="T97"/>
                      </a:cxn>
                      <a:cxn ang="T163">
                        <a:pos x="T98" y="T99"/>
                      </a:cxn>
                      <a:cxn ang="T164">
                        <a:pos x="T100" y="T101"/>
                      </a:cxn>
                      <a:cxn ang="T165">
                        <a:pos x="T102" y="T103"/>
                      </a:cxn>
                      <a:cxn ang="T166">
                        <a:pos x="T104" y="T105"/>
                      </a:cxn>
                      <a:cxn ang="T167">
                        <a:pos x="T106" y="T107"/>
                      </a:cxn>
                      <a:cxn ang="T168">
                        <a:pos x="T108" y="T109"/>
                      </a:cxn>
                      <a:cxn ang="T169">
                        <a:pos x="T110" y="T111"/>
                      </a:cxn>
                      <a:cxn ang="T170">
                        <a:pos x="T112" y="T113"/>
                      </a:cxn>
                    </a:cxnLst>
                    <a:rect l="0" t="0" r="r" b="b"/>
                    <a:pathLst>
                      <a:path w="232" h="648">
                        <a:moveTo>
                          <a:pt x="105" y="199"/>
                        </a:moveTo>
                        <a:lnTo>
                          <a:pt x="48" y="199"/>
                        </a:lnTo>
                        <a:lnTo>
                          <a:pt x="34" y="199"/>
                        </a:lnTo>
                        <a:lnTo>
                          <a:pt x="21" y="203"/>
                        </a:lnTo>
                        <a:lnTo>
                          <a:pt x="16" y="204"/>
                        </a:lnTo>
                        <a:lnTo>
                          <a:pt x="11" y="207"/>
                        </a:lnTo>
                        <a:lnTo>
                          <a:pt x="6" y="209"/>
                        </a:lnTo>
                        <a:lnTo>
                          <a:pt x="0" y="213"/>
                        </a:lnTo>
                        <a:lnTo>
                          <a:pt x="0" y="119"/>
                        </a:lnTo>
                        <a:lnTo>
                          <a:pt x="13" y="126"/>
                        </a:lnTo>
                        <a:lnTo>
                          <a:pt x="26" y="129"/>
                        </a:lnTo>
                        <a:lnTo>
                          <a:pt x="37" y="131"/>
                        </a:lnTo>
                        <a:lnTo>
                          <a:pt x="49" y="132"/>
                        </a:lnTo>
                        <a:lnTo>
                          <a:pt x="58" y="131"/>
                        </a:lnTo>
                        <a:lnTo>
                          <a:pt x="68" y="130"/>
                        </a:lnTo>
                        <a:lnTo>
                          <a:pt x="75" y="129"/>
                        </a:lnTo>
                        <a:lnTo>
                          <a:pt x="84" y="127"/>
                        </a:lnTo>
                        <a:lnTo>
                          <a:pt x="90" y="124"/>
                        </a:lnTo>
                        <a:lnTo>
                          <a:pt x="96" y="119"/>
                        </a:lnTo>
                        <a:lnTo>
                          <a:pt x="103" y="115"/>
                        </a:lnTo>
                        <a:lnTo>
                          <a:pt x="108" y="110"/>
                        </a:lnTo>
                        <a:lnTo>
                          <a:pt x="112" y="105"/>
                        </a:lnTo>
                        <a:lnTo>
                          <a:pt x="116" y="97"/>
                        </a:lnTo>
                        <a:lnTo>
                          <a:pt x="119" y="91"/>
                        </a:lnTo>
                        <a:lnTo>
                          <a:pt x="122" y="83"/>
                        </a:lnTo>
                        <a:lnTo>
                          <a:pt x="124" y="74"/>
                        </a:lnTo>
                        <a:lnTo>
                          <a:pt x="126" y="66"/>
                        </a:lnTo>
                        <a:lnTo>
                          <a:pt x="127" y="56"/>
                        </a:lnTo>
                        <a:lnTo>
                          <a:pt x="127" y="46"/>
                        </a:lnTo>
                        <a:lnTo>
                          <a:pt x="126" y="33"/>
                        </a:lnTo>
                        <a:lnTo>
                          <a:pt x="125" y="21"/>
                        </a:lnTo>
                        <a:lnTo>
                          <a:pt x="122" y="11"/>
                        </a:lnTo>
                        <a:lnTo>
                          <a:pt x="116" y="0"/>
                        </a:lnTo>
                        <a:lnTo>
                          <a:pt x="197" y="0"/>
                        </a:lnTo>
                        <a:lnTo>
                          <a:pt x="193" y="15"/>
                        </a:lnTo>
                        <a:lnTo>
                          <a:pt x="191" y="32"/>
                        </a:lnTo>
                        <a:lnTo>
                          <a:pt x="189" y="51"/>
                        </a:lnTo>
                        <a:lnTo>
                          <a:pt x="189" y="71"/>
                        </a:lnTo>
                        <a:lnTo>
                          <a:pt x="189" y="539"/>
                        </a:lnTo>
                        <a:lnTo>
                          <a:pt x="190" y="556"/>
                        </a:lnTo>
                        <a:lnTo>
                          <a:pt x="192" y="572"/>
                        </a:lnTo>
                        <a:lnTo>
                          <a:pt x="195" y="588"/>
                        </a:lnTo>
                        <a:lnTo>
                          <a:pt x="199" y="602"/>
                        </a:lnTo>
                        <a:lnTo>
                          <a:pt x="206" y="614"/>
                        </a:lnTo>
                        <a:lnTo>
                          <a:pt x="213" y="627"/>
                        </a:lnTo>
                        <a:lnTo>
                          <a:pt x="222" y="638"/>
                        </a:lnTo>
                        <a:lnTo>
                          <a:pt x="232" y="648"/>
                        </a:lnTo>
                        <a:lnTo>
                          <a:pt x="61" y="648"/>
                        </a:lnTo>
                        <a:lnTo>
                          <a:pt x="71" y="638"/>
                        </a:lnTo>
                        <a:lnTo>
                          <a:pt x="80" y="627"/>
                        </a:lnTo>
                        <a:lnTo>
                          <a:pt x="88" y="614"/>
                        </a:lnTo>
                        <a:lnTo>
                          <a:pt x="94" y="602"/>
                        </a:lnTo>
                        <a:lnTo>
                          <a:pt x="98" y="588"/>
                        </a:lnTo>
                        <a:lnTo>
                          <a:pt x="102" y="572"/>
                        </a:lnTo>
                        <a:lnTo>
                          <a:pt x="104" y="556"/>
                        </a:lnTo>
                        <a:lnTo>
                          <a:pt x="105" y="539"/>
                        </a:lnTo>
                        <a:lnTo>
                          <a:pt x="105" y="19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" name="Freeform 954"/>
                  <p:cNvSpPr>
                    <a:spLocks noChangeAspect="1"/>
                  </p:cNvSpPr>
                  <p:nvPr/>
                </p:nvSpPr>
                <p:spPr bwMode="auto">
                  <a:xfrm>
                    <a:off x="4377" y="2262"/>
                    <a:ext cx="143" cy="193"/>
                  </a:xfrm>
                  <a:custGeom>
                    <a:avLst/>
                    <a:gdLst>
                      <a:gd name="T0" fmla="*/ 30 w 474"/>
                      <a:gd name="T1" fmla="*/ 188 h 656"/>
                      <a:gd name="T2" fmla="*/ 39 w 474"/>
                      <a:gd name="T3" fmla="*/ 177 h 656"/>
                      <a:gd name="T4" fmla="*/ 47 w 474"/>
                      <a:gd name="T5" fmla="*/ 165 h 656"/>
                      <a:gd name="T6" fmla="*/ 54 w 474"/>
                      <a:gd name="T7" fmla="*/ 150 h 656"/>
                      <a:gd name="T8" fmla="*/ 92 w 474"/>
                      <a:gd name="T9" fmla="*/ 48 h 656"/>
                      <a:gd name="T10" fmla="*/ 93 w 474"/>
                      <a:gd name="T11" fmla="*/ 41 h 656"/>
                      <a:gd name="T12" fmla="*/ 94 w 474"/>
                      <a:gd name="T13" fmla="*/ 37 h 656"/>
                      <a:gd name="T14" fmla="*/ 93 w 474"/>
                      <a:gd name="T15" fmla="*/ 34 h 656"/>
                      <a:gd name="T16" fmla="*/ 92 w 474"/>
                      <a:gd name="T17" fmla="*/ 31 h 656"/>
                      <a:gd name="T18" fmla="*/ 91 w 474"/>
                      <a:gd name="T19" fmla="*/ 28 h 656"/>
                      <a:gd name="T20" fmla="*/ 88 w 474"/>
                      <a:gd name="T21" fmla="*/ 26 h 656"/>
                      <a:gd name="T22" fmla="*/ 85 w 474"/>
                      <a:gd name="T23" fmla="*/ 25 h 656"/>
                      <a:gd name="T24" fmla="*/ 81 w 474"/>
                      <a:gd name="T25" fmla="*/ 24 h 656"/>
                      <a:gd name="T26" fmla="*/ 71 w 474"/>
                      <a:gd name="T27" fmla="*/ 23 h 656"/>
                      <a:gd name="T28" fmla="*/ 59 w 474"/>
                      <a:gd name="T29" fmla="*/ 24 h 656"/>
                      <a:gd name="T30" fmla="*/ 49 w 474"/>
                      <a:gd name="T31" fmla="*/ 26 h 656"/>
                      <a:gd name="T32" fmla="*/ 39 w 474"/>
                      <a:gd name="T33" fmla="*/ 29 h 656"/>
                      <a:gd name="T34" fmla="*/ 30 w 474"/>
                      <a:gd name="T35" fmla="*/ 34 h 656"/>
                      <a:gd name="T36" fmla="*/ 21 w 474"/>
                      <a:gd name="T37" fmla="*/ 40 h 656"/>
                      <a:gd name="T38" fmla="*/ 13 w 474"/>
                      <a:gd name="T39" fmla="*/ 47 h 656"/>
                      <a:gd name="T40" fmla="*/ 6 w 474"/>
                      <a:gd name="T41" fmla="*/ 56 h 656"/>
                      <a:gd name="T42" fmla="*/ 0 w 474"/>
                      <a:gd name="T43" fmla="*/ 66 h 656"/>
                      <a:gd name="T44" fmla="*/ 2 w 474"/>
                      <a:gd name="T45" fmla="*/ 1 h 656"/>
                      <a:gd name="T46" fmla="*/ 7 w 474"/>
                      <a:gd name="T47" fmla="*/ 4 h 656"/>
                      <a:gd name="T48" fmla="*/ 12 w 474"/>
                      <a:gd name="T49" fmla="*/ 5 h 656"/>
                      <a:gd name="T50" fmla="*/ 18 w 474"/>
                      <a:gd name="T51" fmla="*/ 6 h 656"/>
                      <a:gd name="T52" fmla="*/ 143 w 474"/>
                      <a:gd name="T53" fmla="*/ 6 h 656"/>
                      <a:gd name="T54" fmla="*/ 135 w 474"/>
                      <a:gd name="T55" fmla="*/ 14 h 656"/>
                      <a:gd name="T56" fmla="*/ 129 w 474"/>
                      <a:gd name="T57" fmla="*/ 23 h 656"/>
                      <a:gd name="T58" fmla="*/ 123 w 474"/>
                      <a:gd name="T59" fmla="*/ 34 h 656"/>
                      <a:gd name="T60" fmla="*/ 119 w 474"/>
                      <a:gd name="T61" fmla="*/ 45 h 656"/>
                      <a:gd name="T62" fmla="*/ 77 w 474"/>
                      <a:gd name="T63" fmla="*/ 159 h 656"/>
                      <a:gd name="T64" fmla="*/ 75 w 474"/>
                      <a:gd name="T65" fmla="*/ 169 h 656"/>
                      <a:gd name="T66" fmla="*/ 75 w 474"/>
                      <a:gd name="T67" fmla="*/ 176 h 656"/>
                      <a:gd name="T68" fmla="*/ 76 w 474"/>
                      <a:gd name="T69" fmla="*/ 181 h 656"/>
                      <a:gd name="T70" fmla="*/ 78 w 474"/>
                      <a:gd name="T71" fmla="*/ 186 h 656"/>
                      <a:gd name="T72" fmla="*/ 81 w 474"/>
                      <a:gd name="T73" fmla="*/ 191 h 656"/>
                      <a:gd name="T74" fmla="*/ 26 w 474"/>
                      <a:gd name="T75" fmla="*/ 193 h 65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</a:gdLst>
                    <a:ahLst/>
                    <a:cxnLst>
                      <a:cxn ang="T76">
                        <a:pos x="T0" y="T1"/>
                      </a:cxn>
                      <a:cxn ang="T77">
                        <a:pos x="T2" y="T3"/>
                      </a:cxn>
                      <a:cxn ang="T78">
                        <a:pos x="T4" y="T5"/>
                      </a:cxn>
                      <a:cxn ang="T79">
                        <a:pos x="T6" y="T7"/>
                      </a:cxn>
                      <a:cxn ang="T80">
                        <a:pos x="T8" y="T9"/>
                      </a:cxn>
                      <a:cxn ang="T81">
                        <a:pos x="T10" y="T11"/>
                      </a:cxn>
                      <a:cxn ang="T82">
                        <a:pos x="T12" y="T13"/>
                      </a:cxn>
                      <a:cxn ang="T83">
                        <a:pos x="T14" y="T15"/>
                      </a:cxn>
                      <a:cxn ang="T84">
                        <a:pos x="T16" y="T17"/>
                      </a:cxn>
                      <a:cxn ang="T85">
                        <a:pos x="T18" y="T19"/>
                      </a:cxn>
                      <a:cxn ang="T86">
                        <a:pos x="T20" y="T21"/>
                      </a:cxn>
                      <a:cxn ang="T87">
                        <a:pos x="T22" y="T23"/>
                      </a:cxn>
                      <a:cxn ang="T88">
                        <a:pos x="T24" y="T25"/>
                      </a:cxn>
                      <a:cxn ang="T89">
                        <a:pos x="T26" y="T27"/>
                      </a:cxn>
                      <a:cxn ang="T90">
                        <a:pos x="T28" y="T29"/>
                      </a:cxn>
                      <a:cxn ang="T91">
                        <a:pos x="T30" y="T31"/>
                      </a:cxn>
                      <a:cxn ang="T92">
                        <a:pos x="T32" y="T33"/>
                      </a:cxn>
                      <a:cxn ang="T93">
                        <a:pos x="T34" y="T35"/>
                      </a:cxn>
                      <a:cxn ang="T94">
                        <a:pos x="T36" y="T37"/>
                      </a:cxn>
                      <a:cxn ang="T95">
                        <a:pos x="T38" y="T39"/>
                      </a:cxn>
                      <a:cxn ang="T96">
                        <a:pos x="T40" y="T41"/>
                      </a:cxn>
                      <a:cxn ang="T97">
                        <a:pos x="T42" y="T43"/>
                      </a:cxn>
                      <a:cxn ang="T98">
                        <a:pos x="T44" y="T45"/>
                      </a:cxn>
                      <a:cxn ang="T99">
                        <a:pos x="T46" y="T47"/>
                      </a:cxn>
                      <a:cxn ang="T100">
                        <a:pos x="T48" y="T49"/>
                      </a:cxn>
                      <a:cxn ang="T101">
                        <a:pos x="T50" y="T51"/>
                      </a:cxn>
                      <a:cxn ang="T102">
                        <a:pos x="T52" y="T53"/>
                      </a:cxn>
                      <a:cxn ang="T103">
                        <a:pos x="T54" y="T55"/>
                      </a:cxn>
                      <a:cxn ang="T104">
                        <a:pos x="T56" y="T57"/>
                      </a:cxn>
                      <a:cxn ang="T105">
                        <a:pos x="T58" y="T59"/>
                      </a:cxn>
                      <a:cxn ang="T106">
                        <a:pos x="T60" y="T61"/>
                      </a:cxn>
                      <a:cxn ang="T107">
                        <a:pos x="T62" y="T63"/>
                      </a:cxn>
                      <a:cxn ang="T108">
                        <a:pos x="T64" y="T65"/>
                      </a:cxn>
                      <a:cxn ang="T109">
                        <a:pos x="T66" y="T67"/>
                      </a:cxn>
                      <a:cxn ang="T110">
                        <a:pos x="T68" y="T69"/>
                      </a:cxn>
                      <a:cxn ang="T111">
                        <a:pos x="T70" y="T71"/>
                      </a:cxn>
                      <a:cxn ang="T112">
                        <a:pos x="T72" y="T73"/>
                      </a:cxn>
                      <a:cxn ang="T113">
                        <a:pos x="T74" y="T75"/>
                      </a:cxn>
                    </a:cxnLst>
                    <a:rect l="0" t="0" r="r" b="b"/>
                    <a:pathLst>
                      <a:path w="474" h="656">
                        <a:moveTo>
                          <a:pt x="85" y="656"/>
                        </a:moveTo>
                        <a:lnTo>
                          <a:pt x="100" y="640"/>
                        </a:lnTo>
                        <a:lnTo>
                          <a:pt x="115" y="623"/>
                        </a:lnTo>
                        <a:lnTo>
                          <a:pt x="128" y="603"/>
                        </a:lnTo>
                        <a:lnTo>
                          <a:pt x="142" y="582"/>
                        </a:lnTo>
                        <a:lnTo>
                          <a:pt x="155" y="560"/>
                        </a:lnTo>
                        <a:lnTo>
                          <a:pt x="166" y="536"/>
                        </a:lnTo>
                        <a:lnTo>
                          <a:pt x="178" y="510"/>
                        </a:lnTo>
                        <a:lnTo>
                          <a:pt x="188" y="482"/>
                        </a:lnTo>
                        <a:lnTo>
                          <a:pt x="304" y="162"/>
                        </a:lnTo>
                        <a:lnTo>
                          <a:pt x="307" y="152"/>
                        </a:lnTo>
                        <a:lnTo>
                          <a:pt x="309" y="141"/>
                        </a:lnTo>
                        <a:lnTo>
                          <a:pt x="310" y="133"/>
                        </a:lnTo>
                        <a:lnTo>
                          <a:pt x="311" y="126"/>
                        </a:lnTo>
                        <a:lnTo>
                          <a:pt x="310" y="120"/>
                        </a:lnTo>
                        <a:lnTo>
                          <a:pt x="309" y="115"/>
                        </a:lnTo>
                        <a:lnTo>
                          <a:pt x="308" y="109"/>
                        </a:lnTo>
                        <a:lnTo>
                          <a:pt x="306" y="104"/>
                        </a:lnTo>
                        <a:lnTo>
                          <a:pt x="303" y="100"/>
                        </a:lnTo>
                        <a:lnTo>
                          <a:pt x="300" y="96"/>
                        </a:lnTo>
                        <a:lnTo>
                          <a:pt x="297" y="93"/>
                        </a:lnTo>
                        <a:lnTo>
                          <a:pt x="291" y="89"/>
                        </a:lnTo>
                        <a:lnTo>
                          <a:pt x="287" y="86"/>
                        </a:lnTo>
                        <a:lnTo>
                          <a:pt x="281" y="84"/>
                        </a:lnTo>
                        <a:lnTo>
                          <a:pt x="275" y="82"/>
                        </a:lnTo>
                        <a:lnTo>
                          <a:pt x="268" y="80"/>
                        </a:lnTo>
                        <a:lnTo>
                          <a:pt x="252" y="78"/>
                        </a:lnTo>
                        <a:lnTo>
                          <a:pt x="235" y="78"/>
                        </a:lnTo>
                        <a:lnTo>
                          <a:pt x="216" y="78"/>
                        </a:lnTo>
                        <a:lnTo>
                          <a:pt x="197" y="80"/>
                        </a:lnTo>
                        <a:lnTo>
                          <a:pt x="179" y="83"/>
                        </a:lnTo>
                        <a:lnTo>
                          <a:pt x="161" y="87"/>
                        </a:lnTo>
                        <a:lnTo>
                          <a:pt x="144" y="93"/>
                        </a:lnTo>
                        <a:lnTo>
                          <a:pt x="128" y="99"/>
                        </a:lnTo>
                        <a:lnTo>
                          <a:pt x="112" y="106"/>
                        </a:lnTo>
                        <a:lnTo>
                          <a:pt x="98" y="115"/>
                        </a:lnTo>
                        <a:lnTo>
                          <a:pt x="83" y="125"/>
                        </a:lnTo>
                        <a:lnTo>
                          <a:pt x="69" y="136"/>
                        </a:lnTo>
                        <a:lnTo>
                          <a:pt x="57" y="148"/>
                        </a:lnTo>
                        <a:lnTo>
                          <a:pt x="44" y="161"/>
                        </a:lnTo>
                        <a:lnTo>
                          <a:pt x="32" y="176"/>
                        </a:lnTo>
                        <a:lnTo>
                          <a:pt x="21" y="192"/>
                        </a:lnTo>
                        <a:lnTo>
                          <a:pt x="10" y="208"/>
                        </a:lnTo>
                        <a:lnTo>
                          <a:pt x="0" y="226"/>
                        </a:lnTo>
                        <a:lnTo>
                          <a:pt x="0" y="0"/>
                        </a:lnTo>
                        <a:lnTo>
                          <a:pt x="8" y="4"/>
                        </a:lnTo>
                        <a:lnTo>
                          <a:pt x="16" y="8"/>
                        </a:lnTo>
                        <a:lnTo>
                          <a:pt x="24" y="13"/>
                        </a:lnTo>
                        <a:lnTo>
                          <a:pt x="32" y="16"/>
                        </a:lnTo>
                        <a:lnTo>
                          <a:pt x="41" y="18"/>
                        </a:lnTo>
                        <a:lnTo>
                          <a:pt x="49" y="19"/>
                        </a:lnTo>
                        <a:lnTo>
                          <a:pt x="59" y="20"/>
                        </a:lnTo>
                        <a:lnTo>
                          <a:pt x="67" y="21"/>
                        </a:lnTo>
                        <a:lnTo>
                          <a:pt x="474" y="21"/>
                        </a:lnTo>
                        <a:lnTo>
                          <a:pt x="461" y="34"/>
                        </a:lnTo>
                        <a:lnTo>
                          <a:pt x="449" y="47"/>
                        </a:lnTo>
                        <a:lnTo>
                          <a:pt x="439" y="62"/>
                        </a:lnTo>
                        <a:lnTo>
                          <a:pt x="428" y="79"/>
                        </a:lnTo>
                        <a:lnTo>
                          <a:pt x="419" y="96"/>
                        </a:lnTo>
                        <a:lnTo>
                          <a:pt x="409" y="114"/>
                        </a:lnTo>
                        <a:lnTo>
                          <a:pt x="401" y="134"/>
                        </a:lnTo>
                        <a:lnTo>
                          <a:pt x="394" y="154"/>
                        </a:lnTo>
                        <a:lnTo>
                          <a:pt x="261" y="520"/>
                        </a:lnTo>
                        <a:lnTo>
                          <a:pt x="255" y="539"/>
                        </a:lnTo>
                        <a:lnTo>
                          <a:pt x="250" y="557"/>
                        </a:lnTo>
                        <a:lnTo>
                          <a:pt x="248" y="573"/>
                        </a:lnTo>
                        <a:lnTo>
                          <a:pt x="247" y="588"/>
                        </a:lnTo>
                        <a:lnTo>
                          <a:pt x="247" y="597"/>
                        </a:lnTo>
                        <a:lnTo>
                          <a:pt x="249" y="606"/>
                        </a:lnTo>
                        <a:lnTo>
                          <a:pt x="251" y="615"/>
                        </a:lnTo>
                        <a:lnTo>
                          <a:pt x="255" y="623"/>
                        </a:lnTo>
                        <a:lnTo>
                          <a:pt x="259" y="632"/>
                        </a:lnTo>
                        <a:lnTo>
                          <a:pt x="264" y="640"/>
                        </a:lnTo>
                        <a:lnTo>
                          <a:pt x="270" y="649"/>
                        </a:lnTo>
                        <a:lnTo>
                          <a:pt x="278" y="656"/>
                        </a:lnTo>
                        <a:lnTo>
                          <a:pt x="85" y="65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" name="Freeform 955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4741" y="2262"/>
                    <a:ext cx="143" cy="200"/>
                  </a:xfrm>
                  <a:custGeom>
                    <a:avLst/>
                    <a:gdLst>
                      <a:gd name="T0" fmla="*/ 125 w 477"/>
                      <a:gd name="T1" fmla="*/ 100 h 662"/>
                      <a:gd name="T2" fmla="*/ 137 w 477"/>
                      <a:gd name="T3" fmla="*/ 114 h 662"/>
                      <a:gd name="T4" fmla="*/ 143 w 477"/>
                      <a:gd name="T5" fmla="*/ 132 h 662"/>
                      <a:gd name="T6" fmla="*/ 142 w 477"/>
                      <a:gd name="T7" fmla="*/ 152 h 662"/>
                      <a:gd name="T8" fmla="*/ 138 w 477"/>
                      <a:gd name="T9" fmla="*/ 167 h 662"/>
                      <a:gd name="T10" fmla="*/ 129 w 477"/>
                      <a:gd name="T11" fmla="*/ 180 h 662"/>
                      <a:gd name="T12" fmla="*/ 111 w 477"/>
                      <a:gd name="T13" fmla="*/ 192 h 662"/>
                      <a:gd name="T14" fmla="*/ 79 w 477"/>
                      <a:gd name="T15" fmla="*/ 200 h 662"/>
                      <a:gd name="T16" fmla="*/ 43 w 477"/>
                      <a:gd name="T17" fmla="*/ 197 h 662"/>
                      <a:gd name="T18" fmla="*/ 19 w 477"/>
                      <a:gd name="T19" fmla="*/ 185 h 662"/>
                      <a:gd name="T20" fmla="*/ 8 w 477"/>
                      <a:gd name="T21" fmla="*/ 173 h 662"/>
                      <a:gd name="T22" fmla="*/ 2 w 477"/>
                      <a:gd name="T23" fmla="*/ 159 h 662"/>
                      <a:gd name="T24" fmla="*/ 0 w 477"/>
                      <a:gd name="T25" fmla="*/ 141 h 662"/>
                      <a:gd name="T26" fmla="*/ 3 w 477"/>
                      <a:gd name="T27" fmla="*/ 121 h 662"/>
                      <a:gd name="T28" fmla="*/ 12 w 477"/>
                      <a:gd name="T29" fmla="*/ 105 h 662"/>
                      <a:gd name="T30" fmla="*/ 28 w 477"/>
                      <a:gd name="T31" fmla="*/ 94 h 662"/>
                      <a:gd name="T32" fmla="*/ 21 w 477"/>
                      <a:gd name="T33" fmla="*/ 85 h 662"/>
                      <a:gd name="T34" fmla="*/ 12 w 477"/>
                      <a:gd name="T35" fmla="*/ 73 h 662"/>
                      <a:gd name="T36" fmla="*/ 8 w 477"/>
                      <a:gd name="T37" fmla="*/ 58 h 662"/>
                      <a:gd name="T38" fmla="*/ 8 w 477"/>
                      <a:gd name="T39" fmla="*/ 42 h 662"/>
                      <a:gd name="T40" fmla="*/ 12 w 477"/>
                      <a:gd name="T41" fmla="*/ 28 h 662"/>
                      <a:gd name="T42" fmla="*/ 20 w 477"/>
                      <a:gd name="T43" fmla="*/ 17 h 662"/>
                      <a:gd name="T44" fmla="*/ 36 w 477"/>
                      <a:gd name="T45" fmla="*/ 6 h 662"/>
                      <a:gd name="T46" fmla="*/ 65 w 477"/>
                      <a:gd name="T47" fmla="*/ 0 h 662"/>
                      <a:gd name="T48" fmla="*/ 96 w 477"/>
                      <a:gd name="T49" fmla="*/ 3 h 662"/>
                      <a:gd name="T50" fmla="*/ 118 w 477"/>
                      <a:gd name="T51" fmla="*/ 14 h 662"/>
                      <a:gd name="T52" fmla="*/ 128 w 477"/>
                      <a:gd name="T53" fmla="*/ 23 h 662"/>
                      <a:gd name="T54" fmla="*/ 134 w 477"/>
                      <a:gd name="T55" fmla="*/ 36 h 662"/>
                      <a:gd name="T56" fmla="*/ 136 w 477"/>
                      <a:gd name="T57" fmla="*/ 51 h 662"/>
                      <a:gd name="T58" fmla="*/ 133 w 477"/>
                      <a:gd name="T59" fmla="*/ 68 h 662"/>
                      <a:gd name="T60" fmla="*/ 126 w 477"/>
                      <a:gd name="T61" fmla="*/ 81 h 662"/>
                      <a:gd name="T62" fmla="*/ 114 w 477"/>
                      <a:gd name="T63" fmla="*/ 90 h 662"/>
                      <a:gd name="T64" fmla="*/ 60 w 477"/>
                      <a:gd name="T65" fmla="*/ 21 h 662"/>
                      <a:gd name="T66" fmla="*/ 44 w 477"/>
                      <a:gd name="T67" fmla="*/ 27 h 662"/>
                      <a:gd name="T68" fmla="*/ 34 w 477"/>
                      <a:gd name="T69" fmla="*/ 41 h 662"/>
                      <a:gd name="T70" fmla="*/ 34 w 477"/>
                      <a:gd name="T71" fmla="*/ 60 h 662"/>
                      <a:gd name="T72" fmla="*/ 42 w 477"/>
                      <a:gd name="T73" fmla="*/ 74 h 662"/>
                      <a:gd name="T74" fmla="*/ 56 w 477"/>
                      <a:gd name="T75" fmla="*/ 82 h 662"/>
                      <a:gd name="T76" fmla="*/ 76 w 477"/>
                      <a:gd name="T77" fmla="*/ 83 h 662"/>
                      <a:gd name="T78" fmla="*/ 93 w 477"/>
                      <a:gd name="T79" fmla="*/ 80 h 662"/>
                      <a:gd name="T80" fmla="*/ 106 w 477"/>
                      <a:gd name="T81" fmla="*/ 69 h 662"/>
                      <a:gd name="T82" fmla="*/ 110 w 477"/>
                      <a:gd name="T83" fmla="*/ 52 h 662"/>
                      <a:gd name="T84" fmla="*/ 106 w 477"/>
                      <a:gd name="T85" fmla="*/ 35 h 662"/>
                      <a:gd name="T86" fmla="*/ 93 w 477"/>
                      <a:gd name="T87" fmla="*/ 24 h 662"/>
                      <a:gd name="T88" fmla="*/ 76 w 477"/>
                      <a:gd name="T89" fmla="*/ 20 h 662"/>
                      <a:gd name="T90" fmla="*/ 58 w 477"/>
                      <a:gd name="T91" fmla="*/ 105 h 662"/>
                      <a:gd name="T92" fmla="*/ 39 w 477"/>
                      <a:gd name="T93" fmla="*/ 112 h 662"/>
                      <a:gd name="T94" fmla="*/ 27 w 477"/>
                      <a:gd name="T95" fmla="*/ 128 h 662"/>
                      <a:gd name="T96" fmla="*/ 26 w 477"/>
                      <a:gd name="T97" fmla="*/ 151 h 662"/>
                      <a:gd name="T98" fmla="*/ 36 w 477"/>
                      <a:gd name="T99" fmla="*/ 168 h 662"/>
                      <a:gd name="T100" fmla="*/ 53 w 477"/>
                      <a:gd name="T101" fmla="*/ 177 h 662"/>
                      <a:gd name="T102" fmla="*/ 76 w 477"/>
                      <a:gd name="T103" fmla="*/ 179 h 662"/>
                      <a:gd name="T104" fmla="*/ 97 w 477"/>
                      <a:gd name="T105" fmla="*/ 175 h 662"/>
                      <a:gd name="T106" fmla="*/ 112 w 477"/>
                      <a:gd name="T107" fmla="*/ 162 h 662"/>
                      <a:gd name="T108" fmla="*/ 118 w 477"/>
                      <a:gd name="T109" fmla="*/ 142 h 662"/>
                      <a:gd name="T110" fmla="*/ 112 w 477"/>
                      <a:gd name="T111" fmla="*/ 121 h 662"/>
                      <a:gd name="T112" fmla="*/ 97 w 477"/>
                      <a:gd name="T113" fmla="*/ 108 h 662"/>
                      <a:gd name="T114" fmla="*/ 76 w 477"/>
                      <a:gd name="T115" fmla="*/ 104 h 662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</a:gdLst>
                    <a:ahLst/>
                    <a:cxnLst>
                      <a:cxn ang="T116">
                        <a:pos x="T0" y="T1"/>
                      </a:cxn>
                      <a:cxn ang="T117">
                        <a:pos x="T2" y="T3"/>
                      </a:cxn>
                      <a:cxn ang="T118">
                        <a:pos x="T4" y="T5"/>
                      </a:cxn>
                      <a:cxn ang="T119">
                        <a:pos x="T6" y="T7"/>
                      </a:cxn>
                      <a:cxn ang="T120">
                        <a:pos x="T8" y="T9"/>
                      </a:cxn>
                      <a:cxn ang="T121">
                        <a:pos x="T10" y="T11"/>
                      </a:cxn>
                      <a:cxn ang="T122">
                        <a:pos x="T12" y="T13"/>
                      </a:cxn>
                      <a:cxn ang="T123">
                        <a:pos x="T14" y="T15"/>
                      </a:cxn>
                      <a:cxn ang="T124">
                        <a:pos x="T16" y="T17"/>
                      </a:cxn>
                      <a:cxn ang="T125">
                        <a:pos x="T18" y="T19"/>
                      </a:cxn>
                      <a:cxn ang="T126">
                        <a:pos x="T20" y="T21"/>
                      </a:cxn>
                      <a:cxn ang="T127">
                        <a:pos x="T22" y="T23"/>
                      </a:cxn>
                      <a:cxn ang="T128">
                        <a:pos x="T24" y="T25"/>
                      </a:cxn>
                      <a:cxn ang="T129">
                        <a:pos x="T26" y="T27"/>
                      </a:cxn>
                      <a:cxn ang="T130">
                        <a:pos x="T28" y="T29"/>
                      </a:cxn>
                      <a:cxn ang="T131">
                        <a:pos x="T30" y="T31"/>
                      </a:cxn>
                      <a:cxn ang="T132">
                        <a:pos x="T32" y="T33"/>
                      </a:cxn>
                      <a:cxn ang="T133">
                        <a:pos x="T34" y="T35"/>
                      </a:cxn>
                      <a:cxn ang="T134">
                        <a:pos x="T36" y="T37"/>
                      </a:cxn>
                      <a:cxn ang="T135">
                        <a:pos x="T38" y="T39"/>
                      </a:cxn>
                      <a:cxn ang="T136">
                        <a:pos x="T40" y="T41"/>
                      </a:cxn>
                      <a:cxn ang="T137">
                        <a:pos x="T42" y="T43"/>
                      </a:cxn>
                      <a:cxn ang="T138">
                        <a:pos x="T44" y="T45"/>
                      </a:cxn>
                      <a:cxn ang="T139">
                        <a:pos x="T46" y="T47"/>
                      </a:cxn>
                      <a:cxn ang="T140">
                        <a:pos x="T48" y="T49"/>
                      </a:cxn>
                      <a:cxn ang="T141">
                        <a:pos x="T50" y="T51"/>
                      </a:cxn>
                      <a:cxn ang="T142">
                        <a:pos x="T52" y="T53"/>
                      </a:cxn>
                      <a:cxn ang="T143">
                        <a:pos x="T54" y="T55"/>
                      </a:cxn>
                      <a:cxn ang="T144">
                        <a:pos x="T56" y="T57"/>
                      </a:cxn>
                      <a:cxn ang="T145">
                        <a:pos x="T58" y="T59"/>
                      </a:cxn>
                      <a:cxn ang="T146">
                        <a:pos x="T60" y="T61"/>
                      </a:cxn>
                      <a:cxn ang="T147">
                        <a:pos x="T62" y="T63"/>
                      </a:cxn>
                      <a:cxn ang="T148">
                        <a:pos x="T64" y="T65"/>
                      </a:cxn>
                      <a:cxn ang="T149">
                        <a:pos x="T66" y="T67"/>
                      </a:cxn>
                      <a:cxn ang="T150">
                        <a:pos x="T68" y="T69"/>
                      </a:cxn>
                      <a:cxn ang="T151">
                        <a:pos x="T70" y="T71"/>
                      </a:cxn>
                      <a:cxn ang="T152">
                        <a:pos x="T72" y="T73"/>
                      </a:cxn>
                      <a:cxn ang="T153">
                        <a:pos x="T74" y="T75"/>
                      </a:cxn>
                      <a:cxn ang="T154">
                        <a:pos x="T76" y="T77"/>
                      </a:cxn>
                      <a:cxn ang="T155">
                        <a:pos x="T78" y="T79"/>
                      </a:cxn>
                      <a:cxn ang="T156">
                        <a:pos x="T80" y="T81"/>
                      </a:cxn>
                      <a:cxn ang="T157">
                        <a:pos x="T82" y="T83"/>
                      </a:cxn>
                      <a:cxn ang="T158">
                        <a:pos x="T84" y="T85"/>
                      </a:cxn>
                      <a:cxn ang="T159">
                        <a:pos x="T86" y="T87"/>
                      </a:cxn>
                      <a:cxn ang="T160">
                        <a:pos x="T88" y="T89"/>
                      </a:cxn>
                      <a:cxn ang="T161">
                        <a:pos x="T90" y="T91"/>
                      </a:cxn>
                      <a:cxn ang="T162">
                        <a:pos x="T92" y="T93"/>
                      </a:cxn>
                      <a:cxn ang="T163">
                        <a:pos x="T94" y="T95"/>
                      </a:cxn>
                      <a:cxn ang="T164">
                        <a:pos x="T96" y="T97"/>
                      </a:cxn>
                      <a:cxn ang="T165">
                        <a:pos x="T98" y="T99"/>
                      </a:cxn>
                      <a:cxn ang="T166">
                        <a:pos x="T100" y="T101"/>
                      </a:cxn>
                      <a:cxn ang="T167">
                        <a:pos x="T102" y="T103"/>
                      </a:cxn>
                      <a:cxn ang="T168">
                        <a:pos x="T104" y="T105"/>
                      </a:cxn>
                      <a:cxn ang="T169">
                        <a:pos x="T106" y="T107"/>
                      </a:cxn>
                      <a:cxn ang="T170">
                        <a:pos x="T108" y="T109"/>
                      </a:cxn>
                      <a:cxn ang="T171">
                        <a:pos x="T110" y="T111"/>
                      </a:cxn>
                      <a:cxn ang="T172">
                        <a:pos x="T112" y="T113"/>
                      </a:cxn>
                      <a:cxn ang="T173">
                        <a:pos x="T114" y="T115"/>
                      </a:cxn>
                    </a:cxnLst>
                    <a:rect l="0" t="0" r="r" b="b"/>
                    <a:pathLst>
                      <a:path w="477" h="662">
                        <a:moveTo>
                          <a:pt x="370" y="305"/>
                        </a:moveTo>
                        <a:lnTo>
                          <a:pt x="383" y="310"/>
                        </a:lnTo>
                        <a:lnTo>
                          <a:pt x="395" y="316"/>
                        </a:lnTo>
                        <a:lnTo>
                          <a:pt x="406" y="324"/>
                        </a:lnTo>
                        <a:lnTo>
                          <a:pt x="417" y="331"/>
                        </a:lnTo>
                        <a:lnTo>
                          <a:pt x="426" y="339"/>
                        </a:lnTo>
                        <a:lnTo>
                          <a:pt x="435" y="348"/>
                        </a:lnTo>
                        <a:lnTo>
                          <a:pt x="443" y="357"/>
                        </a:lnTo>
                        <a:lnTo>
                          <a:pt x="451" y="367"/>
                        </a:lnTo>
                        <a:lnTo>
                          <a:pt x="457" y="377"/>
                        </a:lnTo>
                        <a:lnTo>
                          <a:pt x="462" y="388"/>
                        </a:lnTo>
                        <a:lnTo>
                          <a:pt x="466" y="399"/>
                        </a:lnTo>
                        <a:lnTo>
                          <a:pt x="471" y="412"/>
                        </a:lnTo>
                        <a:lnTo>
                          <a:pt x="474" y="425"/>
                        </a:lnTo>
                        <a:lnTo>
                          <a:pt x="476" y="438"/>
                        </a:lnTo>
                        <a:lnTo>
                          <a:pt x="477" y="452"/>
                        </a:lnTo>
                        <a:lnTo>
                          <a:pt x="477" y="467"/>
                        </a:lnTo>
                        <a:lnTo>
                          <a:pt x="477" y="479"/>
                        </a:lnTo>
                        <a:lnTo>
                          <a:pt x="476" y="491"/>
                        </a:lnTo>
                        <a:lnTo>
                          <a:pt x="475" y="503"/>
                        </a:lnTo>
                        <a:lnTo>
                          <a:pt x="473" y="513"/>
                        </a:lnTo>
                        <a:lnTo>
                          <a:pt x="470" y="525"/>
                        </a:lnTo>
                        <a:lnTo>
                          <a:pt x="467" y="534"/>
                        </a:lnTo>
                        <a:lnTo>
                          <a:pt x="463" y="545"/>
                        </a:lnTo>
                        <a:lnTo>
                          <a:pt x="459" y="554"/>
                        </a:lnTo>
                        <a:lnTo>
                          <a:pt x="454" y="564"/>
                        </a:lnTo>
                        <a:lnTo>
                          <a:pt x="449" y="572"/>
                        </a:lnTo>
                        <a:lnTo>
                          <a:pt x="443" y="581"/>
                        </a:lnTo>
                        <a:lnTo>
                          <a:pt x="436" y="589"/>
                        </a:lnTo>
                        <a:lnTo>
                          <a:pt x="430" y="596"/>
                        </a:lnTo>
                        <a:lnTo>
                          <a:pt x="421" y="604"/>
                        </a:lnTo>
                        <a:lnTo>
                          <a:pt x="414" y="611"/>
                        </a:lnTo>
                        <a:lnTo>
                          <a:pt x="404" y="617"/>
                        </a:lnTo>
                        <a:lnTo>
                          <a:pt x="388" y="628"/>
                        </a:lnTo>
                        <a:lnTo>
                          <a:pt x="371" y="636"/>
                        </a:lnTo>
                        <a:lnTo>
                          <a:pt x="352" y="645"/>
                        </a:lnTo>
                        <a:lnTo>
                          <a:pt x="332" y="651"/>
                        </a:lnTo>
                        <a:lnTo>
                          <a:pt x="311" y="655"/>
                        </a:lnTo>
                        <a:lnTo>
                          <a:pt x="288" y="660"/>
                        </a:lnTo>
                        <a:lnTo>
                          <a:pt x="264" y="662"/>
                        </a:lnTo>
                        <a:lnTo>
                          <a:pt x="239" y="662"/>
                        </a:lnTo>
                        <a:lnTo>
                          <a:pt x="213" y="662"/>
                        </a:lnTo>
                        <a:lnTo>
                          <a:pt x="188" y="660"/>
                        </a:lnTo>
                        <a:lnTo>
                          <a:pt x="165" y="655"/>
                        </a:lnTo>
                        <a:lnTo>
                          <a:pt x="144" y="651"/>
                        </a:lnTo>
                        <a:lnTo>
                          <a:pt x="124" y="645"/>
                        </a:lnTo>
                        <a:lnTo>
                          <a:pt x="105" y="636"/>
                        </a:lnTo>
                        <a:lnTo>
                          <a:pt x="87" y="628"/>
                        </a:lnTo>
                        <a:lnTo>
                          <a:pt x="71" y="617"/>
                        </a:lnTo>
                        <a:lnTo>
                          <a:pt x="62" y="611"/>
                        </a:lnTo>
                        <a:lnTo>
                          <a:pt x="55" y="604"/>
                        </a:lnTo>
                        <a:lnTo>
                          <a:pt x="46" y="596"/>
                        </a:lnTo>
                        <a:lnTo>
                          <a:pt x="40" y="589"/>
                        </a:lnTo>
                        <a:lnTo>
                          <a:pt x="34" y="581"/>
                        </a:lnTo>
                        <a:lnTo>
                          <a:pt x="27" y="572"/>
                        </a:lnTo>
                        <a:lnTo>
                          <a:pt x="22" y="564"/>
                        </a:lnTo>
                        <a:lnTo>
                          <a:pt x="18" y="554"/>
                        </a:lnTo>
                        <a:lnTo>
                          <a:pt x="14" y="545"/>
                        </a:lnTo>
                        <a:lnTo>
                          <a:pt x="10" y="534"/>
                        </a:lnTo>
                        <a:lnTo>
                          <a:pt x="7" y="525"/>
                        </a:lnTo>
                        <a:lnTo>
                          <a:pt x="4" y="513"/>
                        </a:lnTo>
                        <a:lnTo>
                          <a:pt x="3" y="503"/>
                        </a:lnTo>
                        <a:lnTo>
                          <a:pt x="1" y="491"/>
                        </a:lnTo>
                        <a:lnTo>
                          <a:pt x="1" y="479"/>
                        </a:lnTo>
                        <a:lnTo>
                          <a:pt x="0" y="467"/>
                        </a:lnTo>
                        <a:lnTo>
                          <a:pt x="1" y="452"/>
                        </a:lnTo>
                        <a:lnTo>
                          <a:pt x="2" y="438"/>
                        </a:lnTo>
                        <a:lnTo>
                          <a:pt x="4" y="425"/>
                        </a:lnTo>
                        <a:lnTo>
                          <a:pt x="7" y="412"/>
                        </a:lnTo>
                        <a:lnTo>
                          <a:pt x="10" y="399"/>
                        </a:lnTo>
                        <a:lnTo>
                          <a:pt x="15" y="388"/>
                        </a:lnTo>
                        <a:lnTo>
                          <a:pt x="20" y="377"/>
                        </a:lnTo>
                        <a:lnTo>
                          <a:pt x="26" y="367"/>
                        </a:lnTo>
                        <a:lnTo>
                          <a:pt x="34" y="357"/>
                        </a:lnTo>
                        <a:lnTo>
                          <a:pt x="41" y="348"/>
                        </a:lnTo>
                        <a:lnTo>
                          <a:pt x="49" y="339"/>
                        </a:lnTo>
                        <a:lnTo>
                          <a:pt x="59" y="331"/>
                        </a:lnTo>
                        <a:lnTo>
                          <a:pt x="69" y="324"/>
                        </a:lnTo>
                        <a:lnTo>
                          <a:pt x="81" y="316"/>
                        </a:lnTo>
                        <a:lnTo>
                          <a:pt x="93" y="310"/>
                        </a:lnTo>
                        <a:lnTo>
                          <a:pt x="105" y="305"/>
                        </a:lnTo>
                        <a:lnTo>
                          <a:pt x="96" y="299"/>
                        </a:lnTo>
                        <a:lnTo>
                          <a:pt x="87" y="294"/>
                        </a:lnTo>
                        <a:lnTo>
                          <a:pt x="78" y="288"/>
                        </a:lnTo>
                        <a:lnTo>
                          <a:pt x="70" y="282"/>
                        </a:lnTo>
                        <a:lnTo>
                          <a:pt x="63" y="274"/>
                        </a:lnTo>
                        <a:lnTo>
                          <a:pt x="57" y="268"/>
                        </a:lnTo>
                        <a:lnTo>
                          <a:pt x="50" y="259"/>
                        </a:lnTo>
                        <a:lnTo>
                          <a:pt x="45" y="251"/>
                        </a:lnTo>
                        <a:lnTo>
                          <a:pt x="40" y="243"/>
                        </a:lnTo>
                        <a:lnTo>
                          <a:pt x="36" y="234"/>
                        </a:lnTo>
                        <a:lnTo>
                          <a:pt x="33" y="224"/>
                        </a:lnTo>
                        <a:lnTo>
                          <a:pt x="29" y="214"/>
                        </a:lnTo>
                        <a:lnTo>
                          <a:pt x="27" y="204"/>
                        </a:lnTo>
                        <a:lnTo>
                          <a:pt x="26" y="193"/>
                        </a:lnTo>
                        <a:lnTo>
                          <a:pt x="25" y="182"/>
                        </a:lnTo>
                        <a:lnTo>
                          <a:pt x="24" y="170"/>
                        </a:lnTo>
                        <a:lnTo>
                          <a:pt x="25" y="159"/>
                        </a:lnTo>
                        <a:lnTo>
                          <a:pt x="25" y="149"/>
                        </a:lnTo>
                        <a:lnTo>
                          <a:pt x="27" y="138"/>
                        </a:lnTo>
                        <a:lnTo>
                          <a:pt x="28" y="129"/>
                        </a:lnTo>
                        <a:lnTo>
                          <a:pt x="31" y="119"/>
                        </a:lnTo>
                        <a:lnTo>
                          <a:pt x="34" y="110"/>
                        </a:lnTo>
                        <a:lnTo>
                          <a:pt x="37" y="101"/>
                        </a:lnTo>
                        <a:lnTo>
                          <a:pt x="41" y="93"/>
                        </a:lnTo>
                        <a:lnTo>
                          <a:pt x="45" y="85"/>
                        </a:lnTo>
                        <a:lnTo>
                          <a:pt x="50" y="77"/>
                        </a:lnTo>
                        <a:lnTo>
                          <a:pt x="56" y="70"/>
                        </a:lnTo>
                        <a:lnTo>
                          <a:pt x="62" y="64"/>
                        </a:lnTo>
                        <a:lnTo>
                          <a:pt x="68" y="56"/>
                        </a:lnTo>
                        <a:lnTo>
                          <a:pt x="75" y="50"/>
                        </a:lnTo>
                        <a:lnTo>
                          <a:pt x="82" y="45"/>
                        </a:lnTo>
                        <a:lnTo>
                          <a:pt x="90" y="38"/>
                        </a:lnTo>
                        <a:lnTo>
                          <a:pt x="105" y="30"/>
                        </a:lnTo>
                        <a:lnTo>
                          <a:pt x="121" y="21"/>
                        </a:lnTo>
                        <a:lnTo>
                          <a:pt x="138" y="15"/>
                        </a:lnTo>
                        <a:lnTo>
                          <a:pt x="156" y="10"/>
                        </a:lnTo>
                        <a:lnTo>
                          <a:pt x="175" y="6"/>
                        </a:lnTo>
                        <a:lnTo>
                          <a:pt x="195" y="3"/>
                        </a:lnTo>
                        <a:lnTo>
                          <a:pt x="216" y="1"/>
                        </a:lnTo>
                        <a:lnTo>
                          <a:pt x="239" y="0"/>
                        </a:lnTo>
                        <a:lnTo>
                          <a:pt x="261" y="1"/>
                        </a:lnTo>
                        <a:lnTo>
                          <a:pt x="282" y="3"/>
                        </a:lnTo>
                        <a:lnTo>
                          <a:pt x="302" y="6"/>
                        </a:lnTo>
                        <a:lnTo>
                          <a:pt x="321" y="10"/>
                        </a:lnTo>
                        <a:lnTo>
                          <a:pt x="340" y="15"/>
                        </a:lnTo>
                        <a:lnTo>
                          <a:pt x="357" y="21"/>
                        </a:lnTo>
                        <a:lnTo>
                          <a:pt x="373" y="30"/>
                        </a:lnTo>
                        <a:lnTo>
                          <a:pt x="387" y="38"/>
                        </a:lnTo>
                        <a:lnTo>
                          <a:pt x="395" y="45"/>
                        </a:lnTo>
                        <a:lnTo>
                          <a:pt x="402" y="50"/>
                        </a:lnTo>
                        <a:lnTo>
                          <a:pt x="410" y="56"/>
                        </a:lnTo>
                        <a:lnTo>
                          <a:pt x="416" y="64"/>
                        </a:lnTo>
                        <a:lnTo>
                          <a:pt x="422" y="70"/>
                        </a:lnTo>
                        <a:lnTo>
                          <a:pt x="427" y="77"/>
                        </a:lnTo>
                        <a:lnTo>
                          <a:pt x="432" y="85"/>
                        </a:lnTo>
                        <a:lnTo>
                          <a:pt x="436" y="93"/>
                        </a:lnTo>
                        <a:lnTo>
                          <a:pt x="440" y="101"/>
                        </a:lnTo>
                        <a:lnTo>
                          <a:pt x="443" y="110"/>
                        </a:lnTo>
                        <a:lnTo>
                          <a:pt x="446" y="119"/>
                        </a:lnTo>
                        <a:lnTo>
                          <a:pt x="449" y="129"/>
                        </a:lnTo>
                        <a:lnTo>
                          <a:pt x="451" y="138"/>
                        </a:lnTo>
                        <a:lnTo>
                          <a:pt x="452" y="149"/>
                        </a:lnTo>
                        <a:lnTo>
                          <a:pt x="453" y="159"/>
                        </a:lnTo>
                        <a:lnTo>
                          <a:pt x="453" y="170"/>
                        </a:lnTo>
                        <a:lnTo>
                          <a:pt x="453" y="182"/>
                        </a:lnTo>
                        <a:lnTo>
                          <a:pt x="452" y="193"/>
                        </a:lnTo>
                        <a:lnTo>
                          <a:pt x="450" y="204"/>
                        </a:lnTo>
                        <a:lnTo>
                          <a:pt x="447" y="214"/>
                        </a:lnTo>
                        <a:lnTo>
                          <a:pt x="445" y="224"/>
                        </a:lnTo>
                        <a:lnTo>
                          <a:pt x="441" y="234"/>
                        </a:lnTo>
                        <a:lnTo>
                          <a:pt x="437" y="243"/>
                        </a:lnTo>
                        <a:lnTo>
                          <a:pt x="433" y="251"/>
                        </a:lnTo>
                        <a:lnTo>
                          <a:pt x="426" y="259"/>
                        </a:lnTo>
                        <a:lnTo>
                          <a:pt x="420" y="268"/>
                        </a:lnTo>
                        <a:lnTo>
                          <a:pt x="414" y="274"/>
                        </a:lnTo>
                        <a:lnTo>
                          <a:pt x="406" y="282"/>
                        </a:lnTo>
                        <a:lnTo>
                          <a:pt x="398" y="288"/>
                        </a:lnTo>
                        <a:lnTo>
                          <a:pt x="390" y="294"/>
                        </a:lnTo>
                        <a:lnTo>
                          <a:pt x="380" y="299"/>
                        </a:lnTo>
                        <a:lnTo>
                          <a:pt x="370" y="305"/>
                        </a:lnTo>
                        <a:close/>
                        <a:moveTo>
                          <a:pt x="239" y="66"/>
                        </a:moveTo>
                        <a:lnTo>
                          <a:pt x="225" y="67"/>
                        </a:lnTo>
                        <a:lnTo>
                          <a:pt x="212" y="68"/>
                        </a:lnTo>
                        <a:lnTo>
                          <a:pt x="200" y="70"/>
                        </a:lnTo>
                        <a:lnTo>
                          <a:pt x="188" y="72"/>
                        </a:lnTo>
                        <a:lnTo>
                          <a:pt x="177" y="76"/>
                        </a:lnTo>
                        <a:lnTo>
                          <a:pt x="167" y="80"/>
                        </a:lnTo>
                        <a:lnTo>
                          <a:pt x="158" y="85"/>
                        </a:lnTo>
                        <a:lnTo>
                          <a:pt x="148" y="90"/>
                        </a:lnTo>
                        <a:lnTo>
                          <a:pt x="140" y="97"/>
                        </a:lnTo>
                        <a:lnTo>
                          <a:pt x="132" y="106"/>
                        </a:lnTo>
                        <a:lnTo>
                          <a:pt x="125" y="115"/>
                        </a:lnTo>
                        <a:lnTo>
                          <a:pt x="119" y="125"/>
                        </a:lnTo>
                        <a:lnTo>
                          <a:pt x="115" y="135"/>
                        </a:lnTo>
                        <a:lnTo>
                          <a:pt x="112" y="146"/>
                        </a:lnTo>
                        <a:lnTo>
                          <a:pt x="109" y="158"/>
                        </a:lnTo>
                        <a:lnTo>
                          <a:pt x="109" y="171"/>
                        </a:lnTo>
                        <a:lnTo>
                          <a:pt x="109" y="185"/>
                        </a:lnTo>
                        <a:lnTo>
                          <a:pt x="112" y="197"/>
                        </a:lnTo>
                        <a:lnTo>
                          <a:pt x="115" y="209"/>
                        </a:lnTo>
                        <a:lnTo>
                          <a:pt x="119" y="219"/>
                        </a:lnTo>
                        <a:lnTo>
                          <a:pt x="125" y="229"/>
                        </a:lnTo>
                        <a:lnTo>
                          <a:pt x="132" y="237"/>
                        </a:lnTo>
                        <a:lnTo>
                          <a:pt x="140" y="246"/>
                        </a:lnTo>
                        <a:lnTo>
                          <a:pt x="148" y="253"/>
                        </a:lnTo>
                        <a:lnTo>
                          <a:pt x="158" y="258"/>
                        </a:lnTo>
                        <a:lnTo>
                          <a:pt x="167" y="264"/>
                        </a:lnTo>
                        <a:lnTo>
                          <a:pt x="177" y="268"/>
                        </a:lnTo>
                        <a:lnTo>
                          <a:pt x="188" y="271"/>
                        </a:lnTo>
                        <a:lnTo>
                          <a:pt x="200" y="274"/>
                        </a:lnTo>
                        <a:lnTo>
                          <a:pt x="212" y="275"/>
                        </a:lnTo>
                        <a:lnTo>
                          <a:pt x="225" y="276"/>
                        </a:lnTo>
                        <a:lnTo>
                          <a:pt x="239" y="277"/>
                        </a:lnTo>
                        <a:lnTo>
                          <a:pt x="252" y="276"/>
                        </a:lnTo>
                        <a:lnTo>
                          <a:pt x="265" y="275"/>
                        </a:lnTo>
                        <a:lnTo>
                          <a:pt x="277" y="274"/>
                        </a:lnTo>
                        <a:lnTo>
                          <a:pt x="288" y="271"/>
                        </a:lnTo>
                        <a:lnTo>
                          <a:pt x="300" y="268"/>
                        </a:lnTo>
                        <a:lnTo>
                          <a:pt x="311" y="264"/>
                        </a:lnTo>
                        <a:lnTo>
                          <a:pt x="320" y="258"/>
                        </a:lnTo>
                        <a:lnTo>
                          <a:pt x="328" y="253"/>
                        </a:lnTo>
                        <a:lnTo>
                          <a:pt x="338" y="246"/>
                        </a:lnTo>
                        <a:lnTo>
                          <a:pt x="345" y="237"/>
                        </a:lnTo>
                        <a:lnTo>
                          <a:pt x="352" y="229"/>
                        </a:lnTo>
                        <a:lnTo>
                          <a:pt x="357" y="219"/>
                        </a:lnTo>
                        <a:lnTo>
                          <a:pt x="361" y="209"/>
                        </a:lnTo>
                        <a:lnTo>
                          <a:pt x="364" y="197"/>
                        </a:lnTo>
                        <a:lnTo>
                          <a:pt x="366" y="185"/>
                        </a:lnTo>
                        <a:lnTo>
                          <a:pt x="366" y="171"/>
                        </a:lnTo>
                        <a:lnTo>
                          <a:pt x="366" y="158"/>
                        </a:lnTo>
                        <a:lnTo>
                          <a:pt x="364" y="146"/>
                        </a:lnTo>
                        <a:lnTo>
                          <a:pt x="361" y="135"/>
                        </a:lnTo>
                        <a:lnTo>
                          <a:pt x="357" y="125"/>
                        </a:lnTo>
                        <a:lnTo>
                          <a:pt x="352" y="115"/>
                        </a:lnTo>
                        <a:lnTo>
                          <a:pt x="345" y="106"/>
                        </a:lnTo>
                        <a:lnTo>
                          <a:pt x="338" y="97"/>
                        </a:lnTo>
                        <a:lnTo>
                          <a:pt x="328" y="90"/>
                        </a:lnTo>
                        <a:lnTo>
                          <a:pt x="320" y="85"/>
                        </a:lnTo>
                        <a:lnTo>
                          <a:pt x="311" y="80"/>
                        </a:lnTo>
                        <a:lnTo>
                          <a:pt x="300" y="76"/>
                        </a:lnTo>
                        <a:lnTo>
                          <a:pt x="288" y="72"/>
                        </a:lnTo>
                        <a:lnTo>
                          <a:pt x="277" y="70"/>
                        </a:lnTo>
                        <a:lnTo>
                          <a:pt x="265" y="68"/>
                        </a:lnTo>
                        <a:lnTo>
                          <a:pt x="252" y="67"/>
                        </a:lnTo>
                        <a:lnTo>
                          <a:pt x="239" y="66"/>
                        </a:lnTo>
                        <a:close/>
                        <a:moveTo>
                          <a:pt x="239" y="343"/>
                        </a:moveTo>
                        <a:lnTo>
                          <a:pt x="222" y="343"/>
                        </a:lnTo>
                        <a:lnTo>
                          <a:pt x="206" y="345"/>
                        </a:lnTo>
                        <a:lnTo>
                          <a:pt x="192" y="347"/>
                        </a:lnTo>
                        <a:lnTo>
                          <a:pt x="178" y="350"/>
                        </a:lnTo>
                        <a:lnTo>
                          <a:pt x="164" y="354"/>
                        </a:lnTo>
                        <a:lnTo>
                          <a:pt x="153" y="358"/>
                        </a:lnTo>
                        <a:lnTo>
                          <a:pt x="141" y="364"/>
                        </a:lnTo>
                        <a:lnTo>
                          <a:pt x="129" y="370"/>
                        </a:lnTo>
                        <a:lnTo>
                          <a:pt x="120" y="379"/>
                        </a:lnTo>
                        <a:lnTo>
                          <a:pt x="110" y="389"/>
                        </a:lnTo>
                        <a:lnTo>
                          <a:pt x="103" y="399"/>
                        </a:lnTo>
                        <a:lnTo>
                          <a:pt x="97" y="412"/>
                        </a:lnTo>
                        <a:lnTo>
                          <a:pt x="91" y="425"/>
                        </a:lnTo>
                        <a:lnTo>
                          <a:pt x="88" y="438"/>
                        </a:lnTo>
                        <a:lnTo>
                          <a:pt x="85" y="453"/>
                        </a:lnTo>
                        <a:lnTo>
                          <a:pt x="85" y="469"/>
                        </a:lnTo>
                        <a:lnTo>
                          <a:pt x="85" y="485"/>
                        </a:lnTo>
                        <a:lnTo>
                          <a:pt x="87" y="499"/>
                        </a:lnTo>
                        <a:lnTo>
                          <a:pt x="90" y="513"/>
                        </a:lnTo>
                        <a:lnTo>
                          <a:pt x="96" y="526"/>
                        </a:lnTo>
                        <a:lnTo>
                          <a:pt x="102" y="537"/>
                        </a:lnTo>
                        <a:lnTo>
                          <a:pt x="109" y="548"/>
                        </a:lnTo>
                        <a:lnTo>
                          <a:pt x="119" y="557"/>
                        </a:lnTo>
                        <a:lnTo>
                          <a:pt x="129" y="566"/>
                        </a:lnTo>
                        <a:lnTo>
                          <a:pt x="141" y="572"/>
                        </a:lnTo>
                        <a:lnTo>
                          <a:pt x="153" y="578"/>
                        </a:lnTo>
                        <a:lnTo>
                          <a:pt x="164" y="583"/>
                        </a:lnTo>
                        <a:lnTo>
                          <a:pt x="178" y="587"/>
                        </a:lnTo>
                        <a:lnTo>
                          <a:pt x="192" y="590"/>
                        </a:lnTo>
                        <a:lnTo>
                          <a:pt x="206" y="593"/>
                        </a:lnTo>
                        <a:lnTo>
                          <a:pt x="222" y="594"/>
                        </a:lnTo>
                        <a:lnTo>
                          <a:pt x="239" y="594"/>
                        </a:lnTo>
                        <a:lnTo>
                          <a:pt x="255" y="594"/>
                        </a:lnTo>
                        <a:lnTo>
                          <a:pt x="271" y="593"/>
                        </a:lnTo>
                        <a:lnTo>
                          <a:pt x="285" y="590"/>
                        </a:lnTo>
                        <a:lnTo>
                          <a:pt x="299" y="587"/>
                        </a:lnTo>
                        <a:lnTo>
                          <a:pt x="313" y="583"/>
                        </a:lnTo>
                        <a:lnTo>
                          <a:pt x="324" y="578"/>
                        </a:lnTo>
                        <a:lnTo>
                          <a:pt x="336" y="572"/>
                        </a:lnTo>
                        <a:lnTo>
                          <a:pt x="346" y="566"/>
                        </a:lnTo>
                        <a:lnTo>
                          <a:pt x="357" y="557"/>
                        </a:lnTo>
                        <a:lnTo>
                          <a:pt x="366" y="548"/>
                        </a:lnTo>
                        <a:lnTo>
                          <a:pt x="375" y="537"/>
                        </a:lnTo>
                        <a:lnTo>
                          <a:pt x="381" y="526"/>
                        </a:lnTo>
                        <a:lnTo>
                          <a:pt x="386" y="513"/>
                        </a:lnTo>
                        <a:lnTo>
                          <a:pt x="390" y="499"/>
                        </a:lnTo>
                        <a:lnTo>
                          <a:pt x="392" y="485"/>
                        </a:lnTo>
                        <a:lnTo>
                          <a:pt x="393" y="469"/>
                        </a:lnTo>
                        <a:lnTo>
                          <a:pt x="392" y="453"/>
                        </a:lnTo>
                        <a:lnTo>
                          <a:pt x="390" y="438"/>
                        </a:lnTo>
                        <a:lnTo>
                          <a:pt x="386" y="425"/>
                        </a:lnTo>
                        <a:lnTo>
                          <a:pt x="381" y="412"/>
                        </a:lnTo>
                        <a:lnTo>
                          <a:pt x="375" y="401"/>
                        </a:lnTo>
                        <a:lnTo>
                          <a:pt x="366" y="390"/>
                        </a:lnTo>
                        <a:lnTo>
                          <a:pt x="357" y="381"/>
                        </a:lnTo>
                        <a:lnTo>
                          <a:pt x="346" y="372"/>
                        </a:lnTo>
                        <a:lnTo>
                          <a:pt x="335" y="365"/>
                        </a:lnTo>
                        <a:lnTo>
                          <a:pt x="323" y="359"/>
                        </a:lnTo>
                        <a:lnTo>
                          <a:pt x="312" y="354"/>
                        </a:lnTo>
                        <a:lnTo>
                          <a:pt x="298" y="350"/>
                        </a:lnTo>
                        <a:lnTo>
                          <a:pt x="284" y="347"/>
                        </a:lnTo>
                        <a:lnTo>
                          <a:pt x="269" y="345"/>
                        </a:lnTo>
                        <a:lnTo>
                          <a:pt x="255" y="343"/>
                        </a:lnTo>
                        <a:lnTo>
                          <a:pt x="239" y="34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" name="Freeform 956"/>
                  <p:cNvSpPr>
                    <a:spLocks noChangeAspect="1"/>
                  </p:cNvSpPr>
                  <p:nvPr/>
                </p:nvSpPr>
                <p:spPr bwMode="auto">
                  <a:xfrm>
                    <a:off x="5113" y="2262"/>
                    <a:ext cx="136" cy="200"/>
                  </a:xfrm>
                  <a:custGeom>
                    <a:avLst/>
                    <a:gdLst>
                      <a:gd name="T0" fmla="*/ 0 w 443"/>
                      <a:gd name="T1" fmla="*/ 198 h 674"/>
                      <a:gd name="T2" fmla="*/ 0 w 443"/>
                      <a:gd name="T3" fmla="*/ 189 h 674"/>
                      <a:gd name="T4" fmla="*/ 1 w 443"/>
                      <a:gd name="T5" fmla="*/ 176 h 674"/>
                      <a:gd name="T6" fmla="*/ 4 w 443"/>
                      <a:gd name="T7" fmla="*/ 160 h 674"/>
                      <a:gd name="T8" fmla="*/ 10 w 443"/>
                      <a:gd name="T9" fmla="*/ 145 h 674"/>
                      <a:gd name="T10" fmla="*/ 19 w 443"/>
                      <a:gd name="T11" fmla="*/ 131 h 674"/>
                      <a:gd name="T12" fmla="*/ 31 w 443"/>
                      <a:gd name="T13" fmla="*/ 118 h 674"/>
                      <a:gd name="T14" fmla="*/ 49 w 443"/>
                      <a:gd name="T15" fmla="*/ 105 h 674"/>
                      <a:gd name="T16" fmla="*/ 86 w 443"/>
                      <a:gd name="T17" fmla="*/ 77 h 674"/>
                      <a:gd name="T18" fmla="*/ 97 w 443"/>
                      <a:gd name="T19" fmla="*/ 67 h 674"/>
                      <a:gd name="T20" fmla="*/ 103 w 443"/>
                      <a:gd name="T21" fmla="*/ 56 h 674"/>
                      <a:gd name="T22" fmla="*/ 104 w 443"/>
                      <a:gd name="T23" fmla="*/ 45 h 674"/>
                      <a:gd name="T24" fmla="*/ 102 w 443"/>
                      <a:gd name="T25" fmla="*/ 36 h 674"/>
                      <a:gd name="T26" fmla="*/ 97 w 443"/>
                      <a:gd name="T27" fmla="*/ 30 h 674"/>
                      <a:gd name="T28" fmla="*/ 91 w 443"/>
                      <a:gd name="T29" fmla="*/ 26 h 674"/>
                      <a:gd name="T30" fmla="*/ 82 w 443"/>
                      <a:gd name="T31" fmla="*/ 23 h 674"/>
                      <a:gd name="T32" fmla="*/ 73 w 443"/>
                      <a:gd name="T33" fmla="*/ 22 h 674"/>
                      <a:gd name="T34" fmla="*/ 58 w 443"/>
                      <a:gd name="T35" fmla="*/ 24 h 674"/>
                      <a:gd name="T36" fmla="*/ 45 w 443"/>
                      <a:gd name="T37" fmla="*/ 29 h 674"/>
                      <a:gd name="T38" fmla="*/ 32 w 443"/>
                      <a:gd name="T39" fmla="*/ 37 h 674"/>
                      <a:gd name="T40" fmla="*/ 20 w 443"/>
                      <a:gd name="T41" fmla="*/ 49 h 674"/>
                      <a:gd name="T42" fmla="*/ 10 w 443"/>
                      <a:gd name="T43" fmla="*/ 64 h 674"/>
                      <a:gd name="T44" fmla="*/ 8 w 443"/>
                      <a:gd name="T45" fmla="*/ 2 h 674"/>
                      <a:gd name="T46" fmla="*/ 15 w 443"/>
                      <a:gd name="T47" fmla="*/ 6 h 674"/>
                      <a:gd name="T48" fmla="*/ 23 w 443"/>
                      <a:gd name="T49" fmla="*/ 7 h 674"/>
                      <a:gd name="T50" fmla="*/ 36 w 443"/>
                      <a:gd name="T51" fmla="*/ 7 h 674"/>
                      <a:gd name="T52" fmla="*/ 58 w 443"/>
                      <a:gd name="T53" fmla="*/ 3 h 674"/>
                      <a:gd name="T54" fmla="*/ 76 w 443"/>
                      <a:gd name="T55" fmla="*/ 1 h 674"/>
                      <a:gd name="T56" fmla="*/ 93 w 443"/>
                      <a:gd name="T57" fmla="*/ 3 h 674"/>
                      <a:gd name="T58" fmla="*/ 107 w 443"/>
                      <a:gd name="T59" fmla="*/ 8 h 674"/>
                      <a:gd name="T60" fmla="*/ 118 w 443"/>
                      <a:gd name="T61" fmla="*/ 16 h 674"/>
                      <a:gd name="T62" fmla="*/ 126 w 443"/>
                      <a:gd name="T63" fmla="*/ 28 h 674"/>
                      <a:gd name="T64" fmla="*/ 130 w 443"/>
                      <a:gd name="T65" fmla="*/ 42 h 674"/>
                      <a:gd name="T66" fmla="*/ 130 w 443"/>
                      <a:gd name="T67" fmla="*/ 56 h 674"/>
                      <a:gd name="T68" fmla="*/ 127 w 443"/>
                      <a:gd name="T69" fmla="*/ 66 h 674"/>
                      <a:gd name="T70" fmla="*/ 122 w 443"/>
                      <a:gd name="T71" fmla="*/ 77 h 674"/>
                      <a:gd name="T72" fmla="*/ 113 w 443"/>
                      <a:gd name="T73" fmla="*/ 86 h 674"/>
                      <a:gd name="T74" fmla="*/ 97 w 443"/>
                      <a:gd name="T75" fmla="*/ 99 h 674"/>
                      <a:gd name="T76" fmla="*/ 80 w 443"/>
                      <a:gd name="T77" fmla="*/ 111 h 674"/>
                      <a:gd name="T78" fmla="*/ 54 w 443"/>
                      <a:gd name="T79" fmla="*/ 132 h 674"/>
                      <a:gd name="T80" fmla="*/ 37 w 443"/>
                      <a:gd name="T81" fmla="*/ 147 h 674"/>
                      <a:gd name="T82" fmla="*/ 33 w 443"/>
                      <a:gd name="T83" fmla="*/ 155 h 674"/>
                      <a:gd name="T84" fmla="*/ 31 w 443"/>
                      <a:gd name="T85" fmla="*/ 162 h 674"/>
                      <a:gd name="T86" fmla="*/ 33 w 443"/>
                      <a:gd name="T87" fmla="*/ 169 h 674"/>
                      <a:gd name="T88" fmla="*/ 39 w 443"/>
                      <a:gd name="T89" fmla="*/ 173 h 674"/>
                      <a:gd name="T90" fmla="*/ 48 w 443"/>
                      <a:gd name="T91" fmla="*/ 175 h 674"/>
                      <a:gd name="T92" fmla="*/ 65 w 443"/>
                      <a:gd name="T93" fmla="*/ 175 h 674"/>
                      <a:gd name="T94" fmla="*/ 87 w 443"/>
                      <a:gd name="T95" fmla="*/ 174 h 674"/>
                      <a:gd name="T96" fmla="*/ 104 w 443"/>
                      <a:gd name="T97" fmla="*/ 169 h 674"/>
                      <a:gd name="T98" fmla="*/ 110 w 443"/>
                      <a:gd name="T99" fmla="*/ 166 h 674"/>
                      <a:gd name="T100" fmla="*/ 118 w 443"/>
                      <a:gd name="T101" fmla="*/ 158 h 674"/>
                      <a:gd name="T102" fmla="*/ 127 w 443"/>
                      <a:gd name="T103" fmla="*/ 143 h 674"/>
                      <a:gd name="T104" fmla="*/ 136 w 443"/>
                      <a:gd name="T105" fmla="*/ 123 h 674"/>
                      <a:gd name="T106" fmla="*/ 132 w 443"/>
                      <a:gd name="T107" fmla="*/ 197 h 674"/>
                      <a:gd name="T108" fmla="*/ 126 w 443"/>
                      <a:gd name="T109" fmla="*/ 195 h 674"/>
                      <a:gd name="T110" fmla="*/ 119 w 443"/>
                      <a:gd name="T111" fmla="*/ 194 h 674"/>
                      <a:gd name="T112" fmla="*/ 11 w 443"/>
                      <a:gd name="T113" fmla="*/ 194 h 674"/>
                      <a:gd name="T114" fmla="*/ 6 w 443"/>
                      <a:gd name="T115" fmla="*/ 196 h 674"/>
                      <a:gd name="T116" fmla="*/ 0 w 443"/>
                      <a:gd name="T117" fmla="*/ 199 h 674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</a:gdLst>
                    <a:ahLst/>
                    <a:cxnLst>
                      <a:cxn ang="T118">
                        <a:pos x="T0" y="T1"/>
                      </a:cxn>
                      <a:cxn ang="T119">
                        <a:pos x="T2" y="T3"/>
                      </a:cxn>
                      <a:cxn ang="T120">
                        <a:pos x="T4" y="T5"/>
                      </a:cxn>
                      <a:cxn ang="T121">
                        <a:pos x="T6" y="T7"/>
                      </a:cxn>
                      <a:cxn ang="T122">
                        <a:pos x="T8" y="T9"/>
                      </a:cxn>
                      <a:cxn ang="T123">
                        <a:pos x="T10" y="T11"/>
                      </a:cxn>
                      <a:cxn ang="T124">
                        <a:pos x="T12" y="T13"/>
                      </a:cxn>
                      <a:cxn ang="T125">
                        <a:pos x="T14" y="T15"/>
                      </a:cxn>
                      <a:cxn ang="T126">
                        <a:pos x="T16" y="T17"/>
                      </a:cxn>
                      <a:cxn ang="T127">
                        <a:pos x="T18" y="T19"/>
                      </a:cxn>
                      <a:cxn ang="T128">
                        <a:pos x="T20" y="T21"/>
                      </a:cxn>
                      <a:cxn ang="T129">
                        <a:pos x="T22" y="T23"/>
                      </a:cxn>
                      <a:cxn ang="T130">
                        <a:pos x="T24" y="T25"/>
                      </a:cxn>
                      <a:cxn ang="T131">
                        <a:pos x="T26" y="T27"/>
                      </a:cxn>
                      <a:cxn ang="T132">
                        <a:pos x="T28" y="T29"/>
                      </a:cxn>
                      <a:cxn ang="T133">
                        <a:pos x="T30" y="T31"/>
                      </a:cxn>
                      <a:cxn ang="T134">
                        <a:pos x="T32" y="T33"/>
                      </a:cxn>
                      <a:cxn ang="T135">
                        <a:pos x="T34" y="T35"/>
                      </a:cxn>
                      <a:cxn ang="T136">
                        <a:pos x="T36" y="T37"/>
                      </a:cxn>
                      <a:cxn ang="T137">
                        <a:pos x="T38" y="T39"/>
                      </a:cxn>
                      <a:cxn ang="T138">
                        <a:pos x="T40" y="T41"/>
                      </a:cxn>
                      <a:cxn ang="T139">
                        <a:pos x="T42" y="T43"/>
                      </a:cxn>
                      <a:cxn ang="T140">
                        <a:pos x="T44" y="T45"/>
                      </a:cxn>
                      <a:cxn ang="T141">
                        <a:pos x="T46" y="T47"/>
                      </a:cxn>
                      <a:cxn ang="T142">
                        <a:pos x="T48" y="T49"/>
                      </a:cxn>
                      <a:cxn ang="T143">
                        <a:pos x="T50" y="T51"/>
                      </a:cxn>
                      <a:cxn ang="T144">
                        <a:pos x="T52" y="T53"/>
                      </a:cxn>
                      <a:cxn ang="T145">
                        <a:pos x="T54" y="T55"/>
                      </a:cxn>
                      <a:cxn ang="T146">
                        <a:pos x="T56" y="T57"/>
                      </a:cxn>
                      <a:cxn ang="T147">
                        <a:pos x="T58" y="T59"/>
                      </a:cxn>
                      <a:cxn ang="T148">
                        <a:pos x="T60" y="T61"/>
                      </a:cxn>
                      <a:cxn ang="T149">
                        <a:pos x="T62" y="T63"/>
                      </a:cxn>
                      <a:cxn ang="T150">
                        <a:pos x="T64" y="T65"/>
                      </a:cxn>
                      <a:cxn ang="T151">
                        <a:pos x="T66" y="T67"/>
                      </a:cxn>
                      <a:cxn ang="T152">
                        <a:pos x="T68" y="T69"/>
                      </a:cxn>
                      <a:cxn ang="T153">
                        <a:pos x="T70" y="T71"/>
                      </a:cxn>
                      <a:cxn ang="T154">
                        <a:pos x="T72" y="T73"/>
                      </a:cxn>
                      <a:cxn ang="T155">
                        <a:pos x="T74" y="T75"/>
                      </a:cxn>
                      <a:cxn ang="T156">
                        <a:pos x="T76" y="T77"/>
                      </a:cxn>
                      <a:cxn ang="T157">
                        <a:pos x="T78" y="T79"/>
                      </a:cxn>
                      <a:cxn ang="T158">
                        <a:pos x="T80" y="T81"/>
                      </a:cxn>
                      <a:cxn ang="T159">
                        <a:pos x="T82" y="T83"/>
                      </a:cxn>
                      <a:cxn ang="T160">
                        <a:pos x="T84" y="T85"/>
                      </a:cxn>
                      <a:cxn ang="T161">
                        <a:pos x="T86" y="T87"/>
                      </a:cxn>
                      <a:cxn ang="T162">
                        <a:pos x="T88" y="T89"/>
                      </a:cxn>
                      <a:cxn ang="T163">
                        <a:pos x="T90" y="T91"/>
                      </a:cxn>
                      <a:cxn ang="T164">
                        <a:pos x="T92" y="T93"/>
                      </a:cxn>
                      <a:cxn ang="T165">
                        <a:pos x="T94" y="T95"/>
                      </a:cxn>
                      <a:cxn ang="T166">
                        <a:pos x="T96" y="T97"/>
                      </a:cxn>
                      <a:cxn ang="T167">
                        <a:pos x="T98" y="T99"/>
                      </a:cxn>
                      <a:cxn ang="T168">
                        <a:pos x="T100" y="T101"/>
                      </a:cxn>
                      <a:cxn ang="T169">
                        <a:pos x="T102" y="T103"/>
                      </a:cxn>
                      <a:cxn ang="T170">
                        <a:pos x="T104" y="T105"/>
                      </a:cxn>
                      <a:cxn ang="T171">
                        <a:pos x="T106" y="T107"/>
                      </a:cxn>
                      <a:cxn ang="T172">
                        <a:pos x="T108" y="T109"/>
                      </a:cxn>
                      <a:cxn ang="T173">
                        <a:pos x="T110" y="T111"/>
                      </a:cxn>
                      <a:cxn ang="T174">
                        <a:pos x="T112" y="T113"/>
                      </a:cxn>
                      <a:cxn ang="T175">
                        <a:pos x="T114" y="T115"/>
                      </a:cxn>
                      <a:cxn ang="T176">
                        <a:pos x="T116" y="T117"/>
                      </a:cxn>
                    </a:cxnLst>
                    <a:rect l="0" t="0" r="r" b="b"/>
                    <a:pathLst>
                      <a:path w="443" h="674">
                        <a:moveTo>
                          <a:pt x="1" y="669"/>
                        </a:moveTo>
                        <a:lnTo>
                          <a:pt x="1" y="667"/>
                        </a:lnTo>
                        <a:lnTo>
                          <a:pt x="1" y="666"/>
                        </a:lnTo>
                        <a:lnTo>
                          <a:pt x="0" y="655"/>
                        </a:lnTo>
                        <a:lnTo>
                          <a:pt x="0" y="646"/>
                        </a:lnTo>
                        <a:lnTo>
                          <a:pt x="0" y="638"/>
                        </a:lnTo>
                        <a:lnTo>
                          <a:pt x="0" y="633"/>
                        </a:lnTo>
                        <a:lnTo>
                          <a:pt x="0" y="613"/>
                        </a:lnTo>
                        <a:lnTo>
                          <a:pt x="2" y="593"/>
                        </a:lnTo>
                        <a:lnTo>
                          <a:pt x="4" y="574"/>
                        </a:lnTo>
                        <a:lnTo>
                          <a:pt x="8" y="556"/>
                        </a:lnTo>
                        <a:lnTo>
                          <a:pt x="12" y="538"/>
                        </a:lnTo>
                        <a:lnTo>
                          <a:pt x="19" y="520"/>
                        </a:lnTo>
                        <a:lnTo>
                          <a:pt x="25" y="503"/>
                        </a:lnTo>
                        <a:lnTo>
                          <a:pt x="32" y="488"/>
                        </a:lnTo>
                        <a:lnTo>
                          <a:pt x="42" y="471"/>
                        </a:lnTo>
                        <a:lnTo>
                          <a:pt x="51" y="456"/>
                        </a:lnTo>
                        <a:lnTo>
                          <a:pt x="63" y="440"/>
                        </a:lnTo>
                        <a:lnTo>
                          <a:pt x="75" y="426"/>
                        </a:lnTo>
                        <a:lnTo>
                          <a:pt x="87" y="412"/>
                        </a:lnTo>
                        <a:lnTo>
                          <a:pt x="102" y="398"/>
                        </a:lnTo>
                        <a:lnTo>
                          <a:pt x="117" y="384"/>
                        </a:lnTo>
                        <a:lnTo>
                          <a:pt x="132" y="372"/>
                        </a:lnTo>
                        <a:lnTo>
                          <a:pt x="158" y="354"/>
                        </a:lnTo>
                        <a:lnTo>
                          <a:pt x="190" y="330"/>
                        </a:lnTo>
                        <a:lnTo>
                          <a:pt x="231" y="298"/>
                        </a:lnTo>
                        <a:lnTo>
                          <a:pt x="281" y="261"/>
                        </a:lnTo>
                        <a:lnTo>
                          <a:pt x="295" y="250"/>
                        </a:lnTo>
                        <a:lnTo>
                          <a:pt x="306" y="237"/>
                        </a:lnTo>
                        <a:lnTo>
                          <a:pt x="316" y="225"/>
                        </a:lnTo>
                        <a:lnTo>
                          <a:pt x="324" y="213"/>
                        </a:lnTo>
                        <a:lnTo>
                          <a:pt x="330" y="201"/>
                        </a:lnTo>
                        <a:lnTo>
                          <a:pt x="335" y="189"/>
                        </a:lnTo>
                        <a:lnTo>
                          <a:pt x="337" y="176"/>
                        </a:lnTo>
                        <a:lnTo>
                          <a:pt x="338" y="162"/>
                        </a:lnTo>
                        <a:lnTo>
                          <a:pt x="338" y="152"/>
                        </a:lnTo>
                        <a:lnTo>
                          <a:pt x="337" y="142"/>
                        </a:lnTo>
                        <a:lnTo>
                          <a:pt x="335" y="133"/>
                        </a:lnTo>
                        <a:lnTo>
                          <a:pt x="331" y="123"/>
                        </a:lnTo>
                        <a:lnTo>
                          <a:pt x="327" y="116"/>
                        </a:lnTo>
                        <a:lnTo>
                          <a:pt x="322" y="109"/>
                        </a:lnTo>
                        <a:lnTo>
                          <a:pt x="316" y="101"/>
                        </a:lnTo>
                        <a:lnTo>
                          <a:pt x="308" y="95"/>
                        </a:lnTo>
                        <a:lnTo>
                          <a:pt x="302" y="91"/>
                        </a:lnTo>
                        <a:lnTo>
                          <a:pt x="295" y="86"/>
                        </a:lnTo>
                        <a:lnTo>
                          <a:pt x="286" y="82"/>
                        </a:lnTo>
                        <a:lnTo>
                          <a:pt x="278" y="80"/>
                        </a:lnTo>
                        <a:lnTo>
                          <a:pt x="268" y="77"/>
                        </a:lnTo>
                        <a:lnTo>
                          <a:pt x="259" y="76"/>
                        </a:lnTo>
                        <a:lnTo>
                          <a:pt x="248" y="75"/>
                        </a:lnTo>
                        <a:lnTo>
                          <a:pt x="238" y="75"/>
                        </a:lnTo>
                        <a:lnTo>
                          <a:pt x="222" y="75"/>
                        </a:lnTo>
                        <a:lnTo>
                          <a:pt x="205" y="77"/>
                        </a:lnTo>
                        <a:lnTo>
                          <a:pt x="190" y="80"/>
                        </a:lnTo>
                        <a:lnTo>
                          <a:pt x="175" y="84"/>
                        </a:lnTo>
                        <a:lnTo>
                          <a:pt x="160" y="91"/>
                        </a:lnTo>
                        <a:lnTo>
                          <a:pt x="145" y="97"/>
                        </a:lnTo>
                        <a:lnTo>
                          <a:pt x="131" y="105"/>
                        </a:lnTo>
                        <a:lnTo>
                          <a:pt x="118" y="115"/>
                        </a:lnTo>
                        <a:lnTo>
                          <a:pt x="104" y="125"/>
                        </a:lnTo>
                        <a:lnTo>
                          <a:pt x="91" y="138"/>
                        </a:lnTo>
                        <a:lnTo>
                          <a:pt x="78" y="151"/>
                        </a:lnTo>
                        <a:lnTo>
                          <a:pt x="66" y="165"/>
                        </a:lnTo>
                        <a:lnTo>
                          <a:pt x="53" y="181"/>
                        </a:lnTo>
                        <a:lnTo>
                          <a:pt x="42" y="199"/>
                        </a:lnTo>
                        <a:lnTo>
                          <a:pt x="31" y="217"/>
                        </a:lnTo>
                        <a:lnTo>
                          <a:pt x="20" y="237"/>
                        </a:lnTo>
                        <a:lnTo>
                          <a:pt x="20" y="0"/>
                        </a:lnTo>
                        <a:lnTo>
                          <a:pt x="27" y="6"/>
                        </a:lnTo>
                        <a:lnTo>
                          <a:pt x="34" y="12"/>
                        </a:lnTo>
                        <a:lnTo>
                          <a:pt x="42" y="16"/>
                        </a:lnTo>
                        <a:lnTo>
                          <a:pt x="49" y="20"/>
                        </a:lnTo>
                        <a:lnTo>
                          <a:pt x="58" y="22"/>
                        </a:lnTo>
                        <a:lnTo>
                          <a:pt x="66" y="24"/>
                        </a:lnTo>
                        <a:lnTo>
                          <a:pt x="76" y="25"/>
                        </a:lnTo>
                        <a:lnTo>
                          <a:pt x="84" y="26"/>
                        </a:lnTo>
                        <a:lnTo>
                          <a:pt x="99" y="25"/>
                        </a:lnTo>
                        <a:lnTo>
                          <a:pt x="118" y="23"/>
                        </a:lnTo>
                        <a:lnTo>
                          <a:pt x="140" y="20"/>
                        </a:lnTo>
                        <a:lnTo>
                          <a:pt x="165" y="14"/>
                        </a:lnTo>
                        <a:lnTo>
                          <a:pt x="190" y="10"/>
                        </a:lnTo>
                        <a:lnTo>
                          <a:pt x="214" y="6"/>
                        </a:lnTo>
                        <a:lnTo>
                          <a:pt x="232" y="4"/>
                        </a:lnTo>
                        <a:lnTo>
                          <a:pt x="248" y="3"/>
                        </a:lnTo>
                        <a:lnTo>
                          <a:pt x="267" y="4"/>
                        </a:lnTo>
                        <a:lnTo>
                          <a:pt x="285" y="6"/>
                        </a:lnTo>
                        <a:lnTo>
                          <a:pt x="302" y="10"/>
                        </a:lnTo>
                        <a:lnTo>
                          <a:pt x="318" y="14"/>
                        </a:lnTo>
                        <a:lnTo>
                          <a:pt x="334" y="19"/>
                        </a:lnTo>
                        <a:lnTo>
                          <a:pt x="347" y="26"/>
                        </a:lnTo>
                        <a:lnTo>
                          <a:pt x="361" y="34"/>
                        </a:lnTo>
                        <a:lnTo>
                          <a:pt x="373" y="43"/>
                        </a:lnTo>
                        <a:lnTo>
                          <a:pt x="385" y="55"/>
                        </a:lnTo>
                        <a:lnTo>
                          <a:pt x="396" y="66"/>
                        </a:lnTo>
                        <a:lnTo>
                          <a:pt x="404" y="80"/>
                        </a:lnTo>
                        <a:lnTo>
                          <a:pt x="412" y="94"/>
                        </a:lnTo>
                        <a:lnTo>
                          <a:pt x="417" y="110"/>
                        </a:lnTo>
                        <a:lnTo>
                          <a:pt x="421" y="127"/>
                        </a:lnTo>
                        <a:lnTo>
                          <a:pt x="424" y="143"/>
                        </a:lnTo>
                        <a:lnTo>
                          <a:pt x="424" y="162"/>
                        </a:lnTo>
                        <a:lnTo>
                          <a:pt x="424" y="176"/>
                        </a:lnTo>
                        <a:lnTo>
                          <a:pt x="422" y="188"/>
                        </a:lnTo>
                        <a:lnTo>
                          <a:pt x="420" y="200"/>
                        </a:lnTo>
                        <a:lnTo>
                          <a:pt x="417" y="212"/>
                        </a:lnTo>
                        <a:lnTo>
                          <a:pt x="414" y="223"/>
                        </a:lnTo>
                        <a:lnTo>
                          <a:pt x="408" y="235"/>
                        </a:lnTo>
                        <a:lnTo>
                          <a:pt x="403" y="247"/>
                        </a:lnTo>
                        <a:lnTo>
                          <a:pt x="397" y="258"/>
                        </a:lnTo>
                        <a:lnTo>
                          <a:pt x="392" y="267"/>
                        </a:lnTo>
                        <a:lnTo>
                          <a:pt x="381" y="276"/>
                        </a:lnTo>
                        <a:lnTo>
                          <a:pt x="368" y="289"/>
                        </a:lnTo>
                        <a:lnTo>
                          <a:pt x="352" y="302"/>
                        </a:lnTo>
                        <a:lnTo>
                          <a:pt x="336" y="316"/>
                        </a:lnTo>
                        <a:lnTo>
                          <a:pt x="316" y="332"/>
                        </a:lnTo>
                        <a:lnTo>
                          <a:pt x="293" y="350"/>
                        </a:lnTo>
                        <a:lnTo>
                          <a:pt x="265" y="372"/>
                        </a:lnTo>
                        <a:lnTo>
                          <a:pt x="262" y="374"/>
                        </a:lnTo>
                        <a:lnTo>
                          <a:pt x="240" y="392"/>
                        </a:lnTo>
                        <a:lnTo>
                          <a:pt x="211" y="415"/>
                        </a:lnTo>
                        <a:lnTo>
                          <a:pt x="176" y="444"/>
                        </a:lnTo>
                        <a:lnTo>
                          <a:pt x="135" y="479"/>
                        </a:lnTo>
                        <a:lnTo>
                          <a:pt x="127" y="488"/>
                        </a:lnTo>
                        <a:lnTo>
                          <a:pt x="120" y="497"/>
                        </a:lnTo>
                        <a:lnTo>
                          <a:pt x="115" y="506"/>
                        </a:lnTo>
                        <a:lnTo>
                          <a:pt x="110" y="514"/>
                        </a:lnTo>
                        <a:lnTo>
                          <a:pt x="106" y="522"/>
                        </a:lnTo>
                        <a:lnTo>
                          <a:pt x="104" y="531"/>
                        </a:lnTo>
                        <a:lnTo>
                          <a:pt x="102" y="538"/>
                        </a:lnTo>
                        <a:lnTo>
                          <a:pt x="101" y="547"/>
                        </a:lnTo>
                        <a:lnTo>
                          <a:pt x="102" y="554"/>
                        </a:lnTo>
                        <a:lnTo>
                          <a:pt x="104" y="561"/>
                        </a:lnTo>
                        <a:lnTo>
                          <a:pt x="108" y="568"/>
                        </a:lnTo>
                        <a:lnTo>
                          <a:pt x="112" y="573"/>
                        </a:lnTo>
                        <a:lnTo>
                          <a:pt x="119" y="578"/>
                        </a:lnTo>
                        <a:lnTo>
                          <a:pt x="126" y="582"/>
                        </a:lnTo>
                        <a:lnTo>
                          <a:pt x="135" y="586"/>
                        </a:lnTo>
                        <a:lnTo>
                          <a:pt x="144" y="588"/>
                        </a:lnTo>
                        <a:lnTo>
                          <a:pt x="155" y="590"/>
                        </a:lnTo>
                        <a:lnTo>
                          <a:pt x="169" y="591"/>
                        </a:lnTo>
                        <a:lnTo>
                          <a:pt x="188" y="591"/>
                        </a:lnTo>
                        <a:lnTo>
                          <a:pt x="211" y="591"/>
                        </a:lnTo>
                        <a:lnTo>
                          <a:pt x="238" y="591"/>
                        </a:lnTo>
                        <a:lnTo>
                          <a:pt x="261" y="589"/>
                        </a:lnTo>
                        <a:lnTo>
                          <a:pt x="283" y="586"/>
                        </a:lnTo>
                        <a:lnTo>
                          <a:pt x="303" y="581"/>
                        </a:lnTo>
                        <a:lnTo>
                          <a:pt x="322" y="576"/>
                        </a:lnTo>
                        <a:lnTo>
                          <a:pt x="338" y="570"/>
                        </a:lnTo>
                        <a:lnTo>
                          <a:pt x="345" y="567"/>
                        </a:lnTo>
                        <a:lnTo>
                          <a:pt x="352" y="562"/>
                        </a:lnTo>
                        <a:lnTo>
                          <a:pt x="358" y="558"/>
                        </a:lnTo>
                        <a:lnTo>
                          <a:pt x="364" y="553"/>
                        </a:lnTo>
                        <a:lnTo>
                          <a:pt x="374" y="543"/>
                        </a:lnTo>
                        <a:lnTo>
                          <a:pt x="383" y="532"/>
                        </a:lnTo>
                        <a:lnTo>
                          <a:pt x="393" y="518"/>
                        </a:lnTo>
                        <a:lnTo>
                          <a:pt x="402" y="502"/>
                        </a:lnTo>
                        <a:lnTo>
                          <a:pt x="413" y="483"/>
                        </a:lnTo>
                        <a:lnTo>
                          <a:pt x="423" y="463"/>
                        </a:lnTo>
                        <a:lnTo>
                          <a:pt x="433" y="440"/>
                        </a:lnTo>
                        <a:lnTo>
                          <a:pt x="443" y="415"/>
                        </a:lnTo>
                        <a:lnTo>
                          <a:pt x="443" y="674"/>
                        </a:lnTo>
                        <a:lnTo>
                          <a:pt x="437" y="669"/>
                        </a:lnTo>
                        <a:lnTo>
                          <a:pt x="430" y="665"/>
                        </a:lnTo>
                        <a:lnTo>
                          <a:pt x="423" y="661"/>
                        </a:lnTo>
                        <a:lnTo>
                          <a:pt x="417" y="658"/>
                        </a:lnTo>
                        <a:lnTo>
                          <a:pt x="409" y="656"/>
                        </a:lnTo>
                        <a:lnTo>
                          <a:pt x="402" y="655"/>
                        </a:lnTo>
                        <a:lnTo>
                          <a:pt x="396" y="654"/>
                        </a:lnTo>
                        <a:lnTo>
                          <a:pt x="388" y="653"/>
                        </a:lnTo>
                        <a:lnTo>
                          <a:pt x="51" y="653"/>
                        </a:lnTo>
                        <a:lnTo>
                          <a:pt x="44" y="654"/>
                        </a:lnTo>
                        <a:lnTo>
                          <a:pt x="37" y="654"/>
                        </a:lnTo>
                        <a:lnTo>
                          <a:pt x="30" y="655"/>
                        </a:lnTo>
                        <a:lnTo>
                          <a:pt x="24" y="657"/>
                        </a:lnTo>
                        <a:lnTo>
                          <a:pt x="18" y="659"/>
                        </a:lnTo>
                        <a:lnTo>
                          <a:pt x="12" y="662"/>
                        </a:lnTo>
                        <a:lnTo>
                          <a:pt x="6" y="666"/>
                        </a:lnTo>
                        <a:lnTo>
                          <a:pt x="1" y="66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</p:grpSp>
        </p:grpSp>
        <p:sp>
          <p:nvSpPr>
            <p:cNvPr id="11" name="Text Box 957"/>
            <p:cNvSpPr txBox="1">
              <a:spLocks noChangeArrowheads="1"/>
            </p:cNvSpPr>
            <p:nvPr userDrawn="1"/>
          </p:nvSpPr>
          <p:spPr bwMode="auto">
            <a:xfrm>
              <a:off x="839" y="18"/>
              <a:ext cx="1805" cy="2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85000"/>
                </a:lnSpc>
                <a:spcBef>
                  <a:spcPct val="50000"/>
                </a:spcBef>
                <a:spcAft>
                  <a:spcPct val="0"/>
                </a:spcAft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85000"/>
                </a:lnSpc>
                <a:spcBef>
                  <a:spcPct val="50000"/>
                </a:spcBef>
                <a:spcAft>
                  <a:spcPct val="0"/>
                </a:spcAft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85000"/>
                </a:lnSpc>
                <a:spcBef>
                  <a:spcPct val="50000"/>
                </a:spcBef>
                <a:spcAft>
                  <a:spcPct val="0"/>
                </a:spcAft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85000"/>
                </a:lnSpc>
                <a:spcBef>
                  <a:spcPct val="50000"/>
                </a:spcBef>
                <a:spcAft>
                  <a:spcPct val="0"/>
                </a:spcAft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lnSpc>
                  <a:spcPct val="85000"/>
                </a:lnSpc>
                <a:spcBef>
                  <a:spcPct val="20000"/>
                </a:spcBef>
                <a:defRPr/>
              </a:pPr>
              <a:r>
                <a:rPr lang="hu-HU" altLang="hu-HU" sz="700" b="1" smtClean="0">
                  <a:solidFill>
                    <a:schemeClr val="bg1"/>
                  </a:solidFill>
                </a:rPr>
                <a:t>Budapesti Műszaki és Gazdaságtudomanyi Egyetem</a:t>
              </a:r>
              <a:endParaRPr lang="en-US" altLang="hu-HU" sz="700" b="1" smtClean="0">
                <a:solidFill>
                  <a:schemeClr val="bg1"/>
                </a:solidFill>
              </a:endParaRPr>
            </a:p>
            <a:p>
              <a:pPr>
                <a:lnSpc>
                  <a:spcPct val="85000"/>
                </a:lnSpc>
                <a:spcBef>
                  <a:spcPct val="20000"/>
                </a:spcBef>
                <a:defRPr/>
              </a:pPr>
              <a:r>
                <a:rPr lang="hu-HU" altLang="hu-HU" sz="1200" smtClean="0">
                  <a:solidFill>
                    <a:schemeClr val="bg1"/>
                  </a:solidFill>
                </a:rPr>
                <a:t>Elektronikus Eszközök Tanszéke</a:t>
              </a:r>
              <a:endParaRPr lang="en-US" altLang="hu-HU" sz="1200" smtClean="0">
                <a:solidFill>
                  <a:schemeClr val="bg1"/>
                </a:solidFill>
              </a:endParaRPr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187325" y="1406525"/>
            <a:ext cx="4340225" cy="497205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79950" y="1406525"/>
            <a:ext cx="4341813" cy="497205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95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hu-HU" dirty="0" smtClean="0"/>
              <a:t>2017.02.21.</a:t>
            </a:r>
            <a:endParaRPr lang="en-US" dirty="0"/>
          </a:p>
        </p:txBody>
      </p:sp>
      <p:sp>
        <p:nvSpPr>
          <p:cNvPr id="95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hu-HU" dirty="0"/>
              <a:t>Mikroelektronika - Félvezető fizikai alapok © </a:t>
            </a:r>
            <a:r>
              <a:rPr lang="hu-HU" dirty="0" err="1" smtClean="0"/>
              <a:t>Poppe</a:t>
            </a:r>
            <a:r>
              <a:rPr lang="hu-HU" dirty="0" smtClean="0"/>
              <a:t> András, Székely Vladimír, Bognár György, BME-EET 2017</a:t>
            </a:r>
            <a:endParaRPr lang="en-US" sz="900" b="0" dirty="0"/>
          </a:p>
        </p:txBody>
      </p:sp>
      <p:sp>
        <p:nvSpPr>
          <p:cNvPr id="95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2BCA5620-7F86-49CD-84AC-B9B0454B6AF0}" type="slidenum">
              <a:rPr lang="en-US" altLang="hu-HU"/>
              <a:pPr>
                <a:defRPr/>
              </a:pPr>
              <a:t>‹#›</a:t>
            </a:fld>
            <a:endParaRPr lang="en-US" altLang="hu-HU"/>
          </a:p>
        </p:txBody>
      </p:sp>
    </p:spTree>
    <p:extLst>
      <p:ext uri="{BB962C8B-B14F-4D97-AF65-F5344CB8AC3E}">
        <p14:creationId xmlns:p14="http://schemas.microsoft.com/office/powerpoint/2010/main" val="4111265169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11"/>
          <p:cNvSpPr>
            <a:spLocks noChangeArrowheads="1"/>
          </p:cNvSpPr>
          <p:nvPr userDrawn="1"/>
        </p:nvSpPr>
        <p:spPr bwMode="auto">
          <a:xfrm>
            <a:off x="0" y="6721475"/>
            <a:ext cx="9144000" cy="63500"/>
          </a:xfrm>
          <a:prstGeom prst="rect">
            <a:avLst/>
          </a:prstGeom>
          <a:solidFill>
            <a:srgbClr val="8C253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50000"/>
              </a:spcBef>
              <a:defRPr/>
            </a:pPr>
            <a:endParaRPr lang="hu-HU" altLang="hu-HU" smtClean="0"/>
          </a:p>
        </p:txBody>
      </p:sp>
      <p:graphicFrame>
        <p:nvGraphicFramePr>
          <p:cNvPr id="8" name="Object 12"/>
          <p:cNvGraphicFramePr>
            <a:graphicFrameLocks noChangeAspect="1"/>
          </p:cNvGraphicFramePr>
          <p:nvPr userDrawn="1"/>
        </p:nvGraphicFramePr>
        <p:xfrm>
          <a:off x="0" y="5746750"/>
          <a:ext cx="849313" cy="11112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5312" name="Photo Editor Photo" r:id="rId3" imgW="3123810" imgH="4086795" progId="MSPhotoEd.3">
                  <p:embed/>
                </p:oleObj>
              </mc:Choice>
              <mc:Fallback>
                <p:oleObj name="Photo Editor Photo" r:id="rId3" imgW="3123810" imgH="4086795" progId="MSPhotoEd.3">
                  <p:embed/>
                  <p:pic>
                    <p:nvPicPr>
                      <p:cNvPr id="6147" name="Object 1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0" y="5746750"/>
                        <a:ext cx="849313" cy="11112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 algn="ctr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9" name="Group 960"/>
          <p:cNvGrpSpPr>
            <a:grpSpLocks/>
          </p:cNvGrpSpPr>
          <p:nvPr userDrawn="1"/>
        </p:nvGrpSpPr>
        <p:grpSpPr bwMode="auto">
          <a:xfrm>
            <a:off x="0" y="0"/>
            <a:ext cx="9144000" cy="492125"/>
            <a:chOff x="0" y="0"/>
            <a:chExt cx="5760" cy="310"/>
          </a:xfrm>
        </p:grpSpPr>
        <p:sp>
          <p:nvSpPr>
            <p:cNvPr id="10" name="Rectangle 958"/>
            <p:cNvSpPr>
              <a:spLocks noChangeArrowheads="1"/>
            </p:cNvSpPr>
            <p:nvPr userDrawn="1"/>
          </p:nvSpPr>
          <p:spPr bwMode="auto">
            <a:xfrm>
              <a:off x="0" y="0"/>
              <a:ext cx="5760" cy="310"/>
            </a:xfrm>
            <a:prstGeom prst="rect">
              <a:avLst/>
            </a:prstGeom>
            <a:solidFill>
              <a:srgbClr val="8C25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85000"/>
                </a:lnSpc>
                <a:spcBef>
                  <a:spcPct val="50000"/>
                </a:spcBef>
                <a:spcAft>
                  <a:spcPct val="0"/>
                </a:spcAft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85000"/>
                </a:lnSpc>
                <a:spcBef>
                  <a:spcPct val="50000"/>
                </a:spcBef>
                <a:spcAft>
                  <a:spcPct val="0"/>
                </a:spcAft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85000"/>
                </a:lnSpc>
                <a:spcBef>
                  <a:spcPct val="50000"/>
                </a:spcBef>
                <a:spcAft>
                  <a:spcPct val="0"/>
                </a:spcAft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85000"/>
                </a:lnSpc>
                <a:spcBef>
                  <a:spcPct val="50000"/>
                </a:spcBef>
                <a:spcAft>
                  <a:spcPct val="0"/>
                </a:spcAft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lnSpc>
                  <a:spcPct val="85000"/>
                </a:lnSpc>
                <a:spcBef>
                  <a:spcPct val="50000"/>
                </a:spcBef>
                <a:defRPr/>
              </a:pPr>
              <a:endParaRPr lang="hu-HU" altLang="hu-HU" smtClean="0"/>
            </a:p>
          </p:txBody>
        </p:sp>
        <p:pic>
          <p:nvPicPr>
            <p:cNvPr id="11" name="Picture 959"/>
            <p:cNvPicPr>
              <a:picLocks noChangeAspect="1" noChangeArrowheads="1"/>
            </p:cNvPicPr>
            <p:nvPr userDrawn="1"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83" y="4"/>
              <a:ext cx="1177" cy="29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2" name="Group 13"/>
            <p:cNvGrpSpPr>
              <a:grpSpLocks noChangeAspect="1"/>
            </p:cNvGrpSpPr>
            <p:nvPr userDrawn="1"/>
          </p:nvGrpSpPr>
          <p:grpSpPr bwMode="auto">
            <a:xfrm>
              <a:off x="49" y="51"/>
              <a:ext cx="800" cy="207"/>
              <a:chOff x="158" y="2628"/>
              <a:chExt cx="5717" cy="1482"/>
            </a:xfrm>
          </p:grpSpPr>
          <p:sp>
            <p:nvSpPr>
              <p:cNvPr id="14" name="Rectangle 14"/>
              <p:cNvSpPr>
                <a:spLocks noChangeAspect="1" noChangeArrowheads="1"/>
              </p:cNvSpPr>
              <p:nvPr/>
            </p:nvSpPr>
            <p:spPr bwMode="auto">
              <a:xfrm>
                <a:off x="158" y="2628"/>
                <a:ext cx="5245" cy="1482"/>
              </a:xfrm>
              <a:prstGeom prst="rect">
                <a:avLst/>
              </a:prstGeom>
              <a:solidFill>
                <a:srgbClr val="8C25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587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>
                <a:spAutoFit/>
              </a:bodyPr>
              <a:lstStyle>
                <a:lvl1pPr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lnSpc>
                    <a:spcPct val="85000"/>
                  </a:lnSpc>
                  <a:spcBef>
                    <a:spcPct val="50000"/>
                  </a:spcBef>
                  <a:spcAft>
                    <a:spcPct val="0"/>
                  </a:spcAft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lnSpc>
                    <a:spcPct val="85000"/>
                  </a:lnSpc>
                  <a:spcBef>
                    <a:spcPct val="50000"/>
                  </a:spcBef>
                  <a:spcAft>
                    <a:spcPct val="0"/>
                  </a:spcAft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lnSpc>
                    <a:spcPct val="85000"/>
                  </a:lnSpc>
                  <a:spcBef>
                    <a:spcPct val="50000"/>
                  </a:spcBef>
                  <a:spcAft>
                    <a:spcPct val="0"/>
                  </a:spcAft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lnSpc>
                    <a:spcPct val="85000"/>
                  </a:lnSpc>
                  <a:spcBef>
                    <a:spcPct val="50000"/>
                  </a:spcBef>
                  <a:spcAft>
                    <a:spcPct val="0"/>
                  </a:spcAft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lnSpc>
                    <a:spcPct val="85000"/>
                  </a:lnSpc>
                  <a:spcBef>
                    <a:spcPct val="50000"/>
                  </a:spcBef>
                  <a:defRPr/>
                </a:pPr>
                <a:endParaRPr lang="hu-HU" altLang="hu-HU" smtClean="0"/>
              </a:p>
            </p:txBody>
          </p:sp>
          <p:grpSp>
            <p:nvGrpSpPr>
              <p:cNvPr id="15" name="Group 15"/>
              <p:cNvGrpSpPr>
                <a:grpSpLocks noChangeAspect="1"/>
              </p:cNvGrpSpPr>
              <p:nvPr/>
            </p:nvGrpSpPr>
            <p:grpSpPr bwMode="auto">
              <a:xfrm>
                <a:off x="258" y="2700"/>
                <a:ext cx="5617" cy="1353"/>
                <a:chOff x="246" y="1110"/>
                <a:chExt cx="5617" cy="1353"/>
              </a:xfrm>
            </p:grpSpPr>
            <p:grpSp>
              <p:nvGrpSpPr>
                <p:cNvPr id="16" name="Group 16"/>
                <p:cNvGrpSpPr>
                  <a:grpSpLocks noChangeAspect="1"/>
                </p:cNvGrpSpPr>
                <p:nvPr/>
              </p:nvGrpSpPr>
              <p:grpSpPr bwMode="auto">
                <a:xfrm>
                  <a:off x="246" y="1110"/>
                  <a:ext cx="5617" cy="1305"/>
                  <a:chOff x="246" y="1110"/>
                  <a:chExt cx="5617" cy="1305"/>
                </a:xfrm>
              </p:grpSpPr>
              <p:sp>
                <p:nvSpPr>
                  <p:cNvPr id="31" name="Freeform 17"/>
                  <p:cNvSpPr>
                    <a:spLocks noChangeAspect="1"/>
                  </p:cNvSpPr>
                  <p:nvPr/>
                </p:nvSpPr>
                <p:spPr bwMode="auto">
                  <a:xfrm>
                    <a:off x="3269" y="1110"/>
                    <a:ext cx="157" cy="301"/>
                  </a:xfrm>
                  <a:custGeom>
                    <a:avLst/>
                    <a:gdLst>
                      <a:gd name="T0" fmla="*/ 64 w 517"/>
                      <a:gd name="T1" fmla="*/ 84 h 1005"/>
                      <a:gd name="T2" fmla="*/ 64 w 517"/>
                      <a:gd name="T3" fmla="*/ 72 h 1005"/>
                      <a:gd name="T4" fmla="*/ 70 w 517"/>
                      <a:gd name="T5" fmla="*/ 72 h 1005"/>
                      <a:gd name="T6" fmla="*/ 70 w 517"/>
                      <a:gd name="T7" fmla="*/ 36 h 1005"/>
                      <a:gd name="T8" fmla="*/ 72 w 517"/>
                      <a:gd name="T9" fmla="*/ 23 h 1005"/>
                      <a:gd name="T10" fmla="*/ 79 w 517"/>
                      <a:gd name="T11" fmla="*/ 0 h 1005"/>
                      <a:gd name="T12" fmla="*/ 85 w 517"/>
                      <a:gd name="T13" fmla="*/ 23 h 1005"/>
                      <a:gd name="T14" fmla="*/ 88 w 517"/>
                      <a:gd name="T15" fmla="*/ 36 h 1005"/>
                      <a:gd name="T16" fmla="*/ 88 w 517"/>
                      <a:gd name="T17" fmla="*/ 72 h 1005"/>
                      <a:gd name="T18" fmla="*/ 94 w 517"/>
                      <a:gd name="T19" fmla="*/ 72 h 1005"/>
                      <a:gd name="T20" fmla="*/ 94 w 517"/>
                      <a:gd name="T21" fmla="*/ 84 h 1005"/>
                      <a:gd name="T22" fmla="*/ 157 w 517"/>
                      <a:gd name="T23" fmla="*/ 277 h 1005"/>
                      <a:gd name="T24" fmla="*/ 155 w 517"/>
                      <a:gd name="T25" fmla="*/ 282 h 1005"/>
                      <a:gd name="T26" fmla="*/ 153 w 517"/>
                      <a:gd name="T27" fmla="*/ 288 h 1005"/>
                      <a:gd name="T28" fmla="*/ 152 w 517"/>
                      <a:gd name="T29" fmla="*/ 291 h 1005"/>
                      <a:gd name="T30" fmla="*/ 152 w 517"/>
                      <a:gd name="T31" fmla="*/ 294 h 1005"/>
                      <a:gd name="T32" fmla="*/ 151 w 517"/>
                      <a:gd name="T33" fmla="*/ 298 h 1005"/>
                      <a:gd name="T34" fmla="*/ 151 w 517"/>
                      <a:gd name="T35" fmla="*/ 301 h 1005"/>
                      <a:gd name="T36" fmla="*/ 7 w 517"/>
                      <a:gd name="T37" fmla="*/ 301 h 1005"/>
                      <a:gd name="T38" fmla="*/ 6 w 517"/>
                      <a:gd name="T39" fmla="*/ 296 h 1005"/>
                      <a:gd name="T40" fmla="*/ 5 w 517"/>
                      <a:gd name="T41" fmla="*/ 291 h 1005"/>
                      <a:gd name="T42" fmla="*/ 4 w 517"/>
                      <a:gd name="T43" fmla="*/ 287 h 1005"/>
                      <a:gd name="T44" fmla="*/ 3 w 517"/>
                      <a:gd name="T45" fmla="*/ 284 h 1005"/>
                      <a:gd name="T46" fmla="*/ 2 w 517"/>
                      <a:gd name="T47" fmla="*/ 281 h 1005"/>
                      <a:gd name="T48" fmla="*/ 0 w 517"/>
                      <a:gd name="T49" fmla="*/ 277 h 1005"/>
                      <a:gd name="T50" fmla="*/ 64 w 517"/>
                      <a:gd name="T51" fmla="*/ 84 h 1005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</a:gdLst>
                    <a:ahLst/>
                    <a:cxnLst>
                      <a:cxn ang="T52">
                        <a:pos x="T0" y="T1"/>
                      </a:cxn>
                      <a:cxn ang="T53">
                        <a:pos x="T2" y="T3"/>
                      </a:cxn>
                      <a:cxn ang="T54">
                        <a:pos x="T4" y="T5"/>
                      </a:cxn>
                      <a:cxn ang="T55">
                        <a:pos x="T6" y="T7"/>
                      </a:cxn>
                      <a:cxn ang="T56">
                        <a:pos x="T8" y="T9"/>
                      </a:cxn>
                      <a:cxn ang="T57">
                        <a:pos x="T10" y="T11"/>
                      </a:cxn>
                      <a:cxn ang="T58">
                        <a:pos x="T12" y="T13"/>
                      </a:cxn>
                      <a:cxn ang="T59">
                        <a:pos x="T14" y="T15"/>
                      </a:cxn>
                      <a:cxn ang="T60">
                        <a:pos x="T16" y="T17"/>
                      </a:cxn>
                      <a:cxn ang="T61">
                        <a:pos x="T18" y="T19"/>
                      </a:cxn>
                      <a:cxn ang="T62">
                        <a:pos x="T20" y="T21"/>
                      </a:cxn>
                      <a:cxn ang="T63">
                        <a:pos x="T22" y="T23"/>
                      </a:cxn>
                      <a:cxn ang="T64">
                        <a:pos x="T24" y="T25"/>
                      </a:cxn>
                      <a:cxn ang="T65">
                        <a:pos x="T26" y="T27"/>
                      </a:cxn>
                      <a:cxn ang="T66">
                        <a:pos x="T28" y="T29"/>
                      </a:cxn>
                      <a:cxn ang="T67">
                        <a:pos x="T30" y="T31"/>
                      </a:cxn>
                      <a:cxn ang="T68">
                        <a:pos x="T32" y="T33"/>
                      </a:cxn>
                      <a:cxn ang="T69">
                        <a:pos x="T34" y="T35"/>
                      </a:cxn>
                      <a:cxn ang="T70">
                        <a:pos x="T36" y="T37"/>
                      </a:cxn>
                      <a:cxn ang="T71">
                        <a:pos x="T38" y="T39"/>
                      </a:cxn>
                      <a:cxn ang="T72">
                        <a:pos x="T40" y="T41"/>
                      </a:cxn>
                      <a:cxn ang="T73">
                        <a:pos x="T42" y="T43"/>
                      </a:cxn>
                      <a:cxn ang="T74">
                        <a:pos x="T44" y="T45"/>
                      </a:cxn>
                      <a:cxn ang="T75">
                        <a:pos x="T46" y="T47"/>
                      </a:cxn>
                      <a:cxn ang="T76">
                        <a:pos x="T48" y="T49"/>
                      </a:cxn>
                      <a:cxn ang="T77">
                        <a:pos x="T50" y="T51"/>
                      </a:cxn>
                    </a:cxnLst>
                    <a:rect l="0" t="0" r="r" b="b"/>
                    <a:pathLst>
                      <a:path w="517" h="1005">
                        <a:moveTo>
                          <a:pt x="210" y="281"/>
                        </a:moveTo>
                        <a:lnTo>
                          <a:pt x="210" y="240"/>
                        </a:lnTo>
                        <a:lnTo>
                          <a:pt x="231" y="240"/>
                        </a:lnTo>
                        <a:lnTo>
                          <a:pt x="231" y="121"/>
                        </a:lnTo>
                        <a:lnTo>
                          <a:pt x="237" y="76"/>
                        </a:lnTo>
                        <a:lnTo>
                          <a:pt x="260" y="0"/>
                        </a:lnTo>
                        <a:lnTo>
                          <a:pt x="280" y="76"/>
                        </a:lnTo>
                        <a:lnTo>
                          <a:pt x="289" y="121"/>
                        </a:lnTo>
                        <a:lnTo>
                          <a:pt x="289" y="240"/>
                        </a:lnTo>
                        <a:lnTo>
                          <a:pt x="309" y="240"/>
                        </a:lnTo>
                        <a:lnTo>
                          <a:pt x="309" y="281"/>
                        </a:lnTo>
                        <a:lnTo>
                          <a:pt x="517" y="924"/>
                        </a:lnTo>
                        <a:lnTo>
                          <a:pt x="510" y="942"/>
                        </a:lnTo>
                        <a:lnTo>
                          <a:pt x="504" y="962"/>
                        </a:lnTo>
                        <a:lnTo>
                          <a:pt x="501" y="973"/>
                        </a:lnTo>
                        <a:lnTo>
                          <a:pt x="499" y="983"/>
                        </a:lnTo>
                        <a:lnTo>
                          <a:pt x="497" y="994"/>
                        </a:lnTo>
                        <a:lnTo>
                          <a:pt x="496" y="1005"/>
                        </a:lnTo>
                        <a:lnTo>
                          <a:pt x="23" y="1005"/>
                        </a:lnTo>
                        <a:lnTo>
                          <a:pt x="21" y="989"/>
                        </a:lnTo>
                        <a:lnTo>
                          <a:pt x="17" y="970"/>
                        </a:lnTo>
                        <a:lnTo>
                          <a:pt x="14" y="959"/>
                        </a:lnTo>
                        <a:lnTo>
                          <a:pt x="11" y="948"/>
                        </a:lnTo>
                        <a:lnTo>
                          <a:pt x="6" y="937"/>
                        </a:lnTo>
                        <a:lnTo>
                          <a:pt x="0" y="925"/>
                        </a:lnTo>
                        <a:lnTo>
                          <a:pt x="210" y="28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" name="Freeform 18"/>
                  <p:cNvSpPr>
                    <a:spLocks noChangeAspect="1"/>
                  </p:cNvSpPr>
                  <p:nvPr/>
                </p:nvSpPr>
                <p:spPr bwMode="auto">
                  <a:xfrm>
                    <a:off x="2333" y="1589"/>
                    <a:ext cx="43" cy="36"/>
                  </a:xfrm>
                  <a:custGeom>
                    <a:avLst/>
                    <a:gdLst>
                      <a:gd name="T0" fmla="*/ 38 w 139"/>
                      <a:gd name="T1" fmla="*/ 36 h 118"/>
                      <a:gd name="T2" fmla="*/ 4 w 139"/>
                      <a:gd name="T3" fmla="*/ 36 h 118"/>
                      <a:gd name="T4" fmla="*/ 0 w 139"/>
                      <a:gd name="T5" fmla="*/ 5 h 118"/>
                      <a:gd name="T6" fmla="*/ 0 w 139"/>
                      <a:gd name="T7" fmla="*/ 0 h 118"/>
                      <a:gd name="T8" fmla="*/ 43 w 139"/>
                      <a:gd name="T9" fmla="*/ 0 h 118"/>
                      <a:gd name="T10" fmla="*/ 43 w 139"/>
                      <a:gd name="T11" fmla="*/ 5 h 118"/>
                      <a:gd name="T12" fmla="*/ 38 w 139"/>
                      <a:gd name="T13" fmla="*/ 36 h 11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139" h="118">
                        <a:moveTo>
                          <a:pt x="124" y="118"/>
                        </a:moveTo>
                        <a:lnTo>
                          <a:pt x="14" y="118"/>
                        </a:ln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9" y="0"/>
                        </a:lnTo>
                        <a:lnTo>
                          <a:pt x="139" y="17"/>
                        </a:lnTo>
                        <a:lnTo>
                          <a:pt x="124" y="11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" name="Freeform 19"/>
                  <p:cNvSpPr>
                    <a:spLocks noChangeAspect="1"/>
                  </p:cNvSpPr>
                  <p:nvPr/>
                </p:nvSpPr>
                <p:spPr bwMode="auto">
                  <a:xfrm>
                    <a:off x="2383" y="1668"/>
                    <a:ext cx="100" cy="208"/>
                  </a:xfrm>
                  <a:custGeom>
                    <a:avLst/>
                    <a:gdLst>
                      <a:gd name="T0" fmla="*/ 92 w 320"/>
                      <a:gd name="T1" fmla="*/ 15 h 693"/>
                      <a:gd name="T2" fmla="*/ 90 w 320"/>
                      <a:gd name="T3" fmla="*/ 12 h 693"/>
                      <a:gd name="T4" fmla="*/ 87 w 320"/>
                      <a:gd name="T5" fmla="*/ 10 h 693"/>
                      <a:gd name="T6" fmla="*/ 84 w 320"/>
                      <a:gd name="T7" fmla="*/ 8 h 693"/>
                      <a:gd name="T8" fmla="*/ 81 w 320"/>
                      <a:gd name="T9" fmla="*/ 7 h 693"/>
                      <a:gd name="T10" fmla="*/ 77 w 320"/>
                      <a:gd name="T11" fmla="*/ 5 h 693"/>
                      <a:gd name="T12" fmla="*/ 73 w 320"/>
                      <a:gd name="T13" fmla="*/ 3 h 693"/>
                      <a:gd name="T14" fmla="*/ 69 w 320"/>
                      <a:gd name="T15" fmla="*/ 2 h 693"/>
                      <a:gd name="T16" fmla="*/ 66 w 320"/>
                      <a:gd name="T17" fmla="*/ 2 h 693"/>
                      <a:gd name="T18" fmla="*/ 62 w 320"/>
                      <a:gd name="T19" fmla="*/ 1 h 693"/>
                      <a:gd name="T20" fmla="*/ 58 w 320"/>
                      <a:gd name="T21" fmla="*/ 0 h 693"/>
                      <a:gd name="T22" fmla="*/ 54 w 320"/>
                      <a:gd name="T23" fmla="*/ 0 h 693"/>
                      <a:gd name="T24" fmla="*/ 50 w 320"/>
                      <a:gd name="T25" fmla="*/ 0 h 693"/>
                      <a:gd name="T26" fmla="*/ 47 w 320"/>
                      <a:gd name="T27" fmla="*/ 0 h 693"/>
                      <a:gd name="T28" fmla="*/ 43 w 320"/>
                      <a:gd name="T29" fmla="*/ 0 h 693"/>
                      <a:gd name="T30" fmla="*/ 38 w 320"/>
                      <a:gd name="T31" fmla="*/ 1 h 693"/>
                      <a:gd name="T32" fmla="*/ 35 w 320"/>
                      <a:gd name="T33" fmla="*/ 2 h 693"/>
                      <a:gd name="T34" fmla="*/ 31 w 320"/>
                      <a:gd name="T35" fmla="*/ 2 h 693"/>
                      <a:gd name="T36" fmla="*/ 28 w 320"/>
                      <a:gd name="T37" fmla="*/ 3 h 693"/>
                      <a:gd name="T38" fmla="*/ 24 w 320"/>
                      <a:gd name="T39" fmla="*/ 5 h 693"/>
                      <a:gd name="T40" fmla="*/ 20 w 320"/>
                      <a:gd name="T41" fmla="*/ 7 h 693"/>
                      <a:gd name="T42" fmla="*/ 17 w 320"/>
                      <a:gd name="T43" fmla="*/ 8 h 693"/>
                      <a:gd name="T44" fmla="*/ 14 w 320"/>
                      <a:gd name="T45" fmla="*/ 10 h 693"/>
                      <a:gd name="T46" fmla="*/ 11 w 320"/>
                      <a:gd name="T47" fmla="*/ 12 h 693"/>
                      <a:gd name="T48" fmla="*/ 8 w 320"/>
                      <a:gd name="T49" fmla="*/ 15 h 693"/>
                      <a:gd name="T50" fmla="*/ 7 w 320"/>
                      <a:gd name="T51" fmla="*/ 17 h 693"/>
                      <a:gd name="T52" fmla="*/ 5 w 320"/>
                      <a:gd name="T53" fmla="*/ 19 h 693"/>
                      <a:gd name="T54" fmla="*/ 4 w 320"/>
                      <a:gd name="T55" fmla="*/ 20 h 693"/>
                      <a:gd name="T56" fmla="*/ 3 w 320"/>
                      <a:gd name="T57" fmla="*/ 23 h 693"/>
                      <a:gd name="T58" fmla="*/ 2 w 320"/>
                      <a:gd name="T59" fmla="*/ 25 h 693"/>
                      <a:gd name="T60" fmla="*/ 1 w 320"/>
                      <a:gd name="T61" fmla="*/ 27 h 693"/>
                      <a:gd name="T62" fmla="*/ 0 w 320"/>
                      <a:gd name="T63" fmla="*/ 30 h 693"/>
                      <a:gd name="T64" fmla="*/ 0 w 320"/>
                      <a:gd name="T65" fmla="*/ 32 h 693"/>
                      <a:gd name="T66" fmla="*/ 0 w 320"/>
                      <a:gd name="T67" fmla="*/ 208 h 693"/>
                      <a:gd name="T68" fmla="*/ 100 w 320"/>
                      <a:gd name="T69" fmla="*/ 208 h 693"/>
                      <a:gd name="T70" fmla="*/ 100 w 320"/>
                      <a:gd name="T71" fmla="*/ 32 h 693"/>
                      <a:gd name="T72" fmla="*/ 100 w 320"/>
                      <a:gd name="T73" fmla="*/ 30 h 693"/>
                      <a:gd name="T74" fmla="*/ 99 w 320"/>
                      <a:gd name="T75" fmla="*/ 27 h 693"/>
                      <a:gd name="T76" fmla="*/ 99 w 320"/>
                      <a:gd name="T77" fmla="*/ 25 h 693"/>
                      <a:gd name="T78" fmla="*/ 98 w 320"/>
                      <a:gd name="T79" fmla="*/ 23 h 693"/>
                      <a:gd name="T80" fmla="*/ 97 w 320"/>
                      <a:gd name="T81" fmla="*/ 20 h 693"/>
                      <a:gd name="T82" fmla="*/ 95 w 320"/>
                      <a:gd name="T83" fmla="*/ 19 h 693"/>
                      <a:gd name="T84" fmla="*/ 94 w 320"/>
                      <a:gd name="T85" fmla="*/ 17 h 693"/>
                      <a:gd name="T86" fmla="*/ 92 w 320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20" h="693">
                        <a:moveTo>
                          <a:pt x="294" y="49"/>
                        </a:moveTo>
                        <a:lnTo>
                          <a:pt x="287" y="41"/>
                        </a:lnTo>
                        <a:lnTo>
                          <a:pt x="277" y="33"/>
                        </a:lnTo>
                        <a:lnTo>
                          <a:pt x="268" y="27"/>
                        </a:lnTo>
                        <a:lnTo>
                          <a:pt x="258" y="22"/>
                        </a:lnTo>
                        <a:lnTo>
                          <a:pt x="247" y="16"/>
                        </a:lnTo>
                        <a:lnTo>
                          <a:pt x="234" y="11"/>
                        </a:lnTo>
                        <a:lnTo>
                          <a:pt x="222" y="8"/>
                        </a:lnTo>
                        <a:lnTo>
                          <a:pt x="210" y="5"/>
                        </a:lnTo>
                        <a:lnTo>
                          <a:pt x="198" y="3"/>
                        </a:lnTo>
                        <a:lnTo>
                          <a:pt x="186" y="1"/>
                        </a:lnTo>
                        <a:lnTo>
                          <a:pt x="173" y="0"/>
                        </a:lnTo>
                        <a:lnTo>
                          <a:pt x="160" y="0"/>
                        </a:lnTo>
                        <a:lnTo>
                          <a:pt x="149" y="0"/>
                        </a:lnTo>
                        <a:lnTo>
                          <a:pt x="136" y="1"/>
                        </a:lnTo>
                        <a:lnTo>
                          <a:pt x="123" y="3"/>
                        </a:lnTo>
                        <a:lnTo>
                          <a:pt x="112" y="5"/>
                        </a:lnTo>
                        <a:lnTo>
                          <a:pt x="99" y="8"/>
                        </a:lnTo>
                        <a:lnTo>
                          <a:pt x="88" y="11"/>
                        </a:lnTo>
                        <a:lnTo>
                          <a:pt x="76" y="16"/>
                        </a:lnTo>
                        <a:lnTo>
                          <a:pt x="64" y="22"/>
                        </a:lnTo>
                        <a:lnTo>
                          <a:pt x="55" y="27"/>
                        </a:lnTo>
                        <a:lnTo>
                          <a:pt x="44" y="33"/>
                        </a:lnTo>
                        <a:lnTo>
                          <a:pt x="36" y="41"/>
                        </a:lnTo>
                        <a:lnTo>
                          <a:pt x="27" y="49"/>
                        </a:lnTo>
                        <a:lnTo>
                          <a:pt x="21" y="55"/>
                        </a:lnTo>
                        <a:lnTo>
                          <a:pt x="16" y="62"/>
                        </a:lnTo>
                        <a:lnTo>
                          <a:pt x="12" y="68"/>
                        </a:lnTo>
                        <a:lnTo>
                          <a:pt x="9" y="75"/>
                        </a:lnTo>
                        <a:lnTo>
                          <a:pt x="6" y="84"/>
                        </a:lnTo>
                        <a:lnTo>
                          <a:pt x="3" y="91"/>
                        </a:lnTo>
                        <a:lnTo>
                          <a:pt x="1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20" y="693"/>
                        </a:lnTo>
                        <a:lnTo>
                          <a:pt x="320" y="108"/>
                        </a:lnTo>
                        <a:lnTo>
                          <a:pt x="320" y="100"/>
                        </a:lnTo>
                        <a:lnTo>
                          <a:pt x="318" y="91"/>
                        </a:lnTo>
                        <a:lnTo>
                          <a:pt x="316" y="84"/>
                        </a:lnTo>
                        <a:lnTo>
                          <a:pt x="313" y="75"/>
                        </a:lnTo>
                        <a:lnTo>
                          <a:pt x="310" y="68"/>
                        </a:lnTo>
                        <a:lnTo>
                          <a:pt x="305" y="62"/>
                        </a:lnTo>
                        <a:lnTo>
                          <a:pt x="300" y="55"/>
                        </a:lnTo>
                        <a:lnTo>
                          <a:pt x="294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" name="Freeform 20"/>
                  <p:cNvSpPr>
                    <a:spLocks noChangeAspect="1"/>
                  </p:cNvSpPr>
                  <p:nvPr/>
                </p:nvSpPr>
                <p:spPr bwMode="auto">
                  <a:xfrm>
                    <a:off x="2383" y="1668"/>
                    <a:ext cx="100" cy="208"/>
                  </a:xfrm>
                  <a:custGeom>
                    <a:avLst/>
                    <a:gdLst>
                      <a:gd name="T0" fmla="*/ 92 w 320"/>
                      <a:gd name="T1" fmla="*/ 15 h 693"/>
                      <a:gd name="T2" fmla="*/ 90 w 320"/>
                      <a:gd name="T3" fmla="*/ 12 h 693"/>
                      <a:gd name="T4" fmla="*/ 87 w 320"/>
                      <a:gd name="T5" fmla="*/ 10 h 693"/>
                      <a:gd name="T6" fmla="*/ 84 w 320"/>
                      <a:gd name="T7" fmla="*/ 8 h 693"/>
                      <a:gd name="T8" fmla="*/ 81 w 320"/>
                      <a:gd name="T9" fmla="*/ 7 h 693"/>
                      <a:gd name="T10" fmla="*/ 77 w 320"/>
                      <a:gd name="T11" fmla="*/ 5 h 693"/>
                      <a:gd name="T12" fmla="*/ 73 w 320"/>
                      <a:gd name="T13" fmla="*/ 3 h 693"/>
                      <a:gd name="T14" fmla="*/ 69 w 320"/>
                      <a:gd name="T15" fmla="*/ 2 h 693"/>
                      <a:gd name="T16" fmla="*/ 66 w 320"/>
                      <a:gd name="T17" fmla="*/ 2 h 693"/>
                      <a:gd name="T18" fmla="*/ 62 w 320"/>
                      <a:gd name="T19" fmla="*/ 1 h 693"/>
                      <a:gd name="T20" fmla="*/ 58 w 320"/>
                      <a:gd name="T21" fmla="*/ 0 h 693"/>
                      <a:gd name="T22" fmla="*/ 54 w 320"/>
                      <a:gd name="T23" fmla="*/ 0 h 693"/>
                      <a:gd name="T24" fmla="*/ 50 w 320"/>
                      <a:gd name="T25" fmla="*/ 0 h 693"/>
                      <a:gd name="T26" fmla="*/ 47 w 320"/>
                      <a:gd name="T27" fmla="*/ 0 h 693"/>
                      <a:gd name="T28" fmla="*/ 43 w 320"/>
                      <a:gd name="T29" fmla="*/ 0 h 693"/>
                      <a:gd name="T30" fmla="*/ 38 w 320"/>
                      <a:gd name="T31" fmla="*/ 1 h 693"/>
                      <a:gd name="T32" fmla="*/ 35 w 320"/>
                      <a:gd name="T33" fmla="*/ 2 h 693"/>
                      <a:gd name="T34" fmla="*/ 31 w 320"/>
                      <a:gd name="T35" fmla="*/ 2 h 693"/>
                      <a:gd name="T36" fmla="*/ 28 w 320"/>
                      <a:gd name="T37" fmla="*/ 3 h 693"/>
                      <a:gd name="T38" fmla="*/ 24 w 320"/>
                      <a:gd name="T39" fmla="*/ 5 h 693"/>
                      <a:gd name="T40" fmla="*/ 20 w 320"/>
                      <a:gd name="T41" fmla="*/ 7 h 693"/>
                      <a:gd name="T42" fmla="*/ 17 w 320"/>
                      <a:gd name="T43" fmla="*/ 8 h 693"/>
                      <a:gd name="T44" fmla="*/ 14 w 320"/>
                      <a:gd name="T45" fmla="*/ 10 h 693"/>
                      <a:gd name="T46" fmla="*/ 11 w 320"/>
                      <a:gd name="T47" fmla="*/ 12 h 693"/>
                      <a:gd name="T48" fmla="*/ 8 w 320"/>
                      <a:gd name="T49" fmla="*/ 15 h 693"/>
                      <a:gd name="T50" fmla="*/ 7 w 320"/>
                      <a:gd name="T51" fmla="*/ 17 h 693"/>
                      <a:gd name="T52" fmla="*/ 5 w 320"/>
                      <a:gd name="T53" fmla="*/ 19 h 693"/>
                      <a:gd name="T54" fmla="*/ 4 w 320"/>
                      <a:gd name="T55" fmla="*/ 20 h 693"/>
                      <a:gd name="T56" fmla="*/ 3 w 320"/>
                      <a:gd name="T57" fmla="*/ 23 h 693"/>
                      <a:gd name="T58" fmla="*/ 2 w 320"/>
                      <a:gd name="T59" fmla="*/ 25 h 693"/>
                      <a:gd name="T60" fmla="*/ 1 w 320"/>
                      <a:gd name="T61" fmla="*/ 27 h 693"/>
                      <a:gd name="T62" fmla="*/ 0 w 320"/>
                      <a:gd name="T63" fmla="*/ 30 h 693"/>
                      <a:gd name="T64" fmla="*/ 0 w 320"/>
                      <a:gd name="T65" fmla="*/ 32 h 693"/>
                      <a:gd name="T66" fmla="*/ 0 w 320"/>
                      <a:gd name="T67" fmla="*/ 208 h 693"/>
                      <a:gd name="T68" fmla="*/ 100 w 320"/>
                      <a:gd name="T69" fmla="*/ 208 h 693"/>
                      <a:gd name="T70" fmla="*/ 100 w 320"/>
                      <a:gd name="T71" fmla="*/ 32 h 693"/>
                      <a:gd name="T72" fmla="*/ 100 w 320"/>
                      <a:gd name="T73" fmla="*/ 30 h 693"/>
                      <a:gd name="T74" fmla="*/ 99 w 320"/>
                      <a:gd name="T75" fmla="*/ 27 h 693"/>
                      <a:gd name="T76" fmla="*/ 99 w 320"/>
                      <a:gd name="T77" fmla="*/ 25 h 693"/>
                      <a:gd name="T78" fmla="*/ 98 w 320"/>
                      <a:gd name="T79" fmla="*/ 23 h 693"/>
                      <a:gd name="T80" fmla="*/ 97 w 320"/>
                      <a:gd name="T81" fmla="*/ 20 h 693"/>
                      <a:gd name="T82" fmla="*/ 95 w 320"/>
                      <a:gd name="T83" fmla="*/ 19 h 693"/>
                      <a:gd name="T84" fmla="*/ 94 w 320"/>
                      <a:gd name="T85" fmla="*/ 17 h 693"/>
                      <a:gd name="T86" fmla="*/ 92 w 320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20" h="693">
                        <a:moveTo>
                          <a:pt x="294" y="49"/>
                        </a:moveTo>
                        <a:lnTo>
                          <a:pt x="287" y="41"/>
                        </a:lnTo>
                        <a:lnTo>
                          <a:pt x="277" y="33"/>
                        </a:lnTo>
                        <a:lnTo>
                          <a:pt x="268" y="27"/>
                        </a:lnTo>
                        <a:lnTo>
                          <a:pt x="258" y="22"/>
                        </a:lnTo>
                        <a:lnTo>
                          <a:pt x="247" y="16"/>
                        </a:lnTo>
                        <a:lnTo>
                          <a:pt x="234" y="11"/>
                        </a:lnTo>
                        <a:lnTo>
                          <a:pt x="222" y="8"/>
                        </a:lnTo>
                        <a:lnTo>
                          <a:pt x="210" y="5"/>
                        </a:lnTo>
                        <a:lnTo>
                          <a:pt x="198" y="3"/>
                        </a:lnTo>
                        <a:lnTo>
                          <a:pt x="186" y="1"/>
                        </a:lnTo>
                        <a:lnTo>
                          <a:pt x="173" y="0"/>
                        </a:lnTo>
                        <a:lnTo>
                          <a:pt x="160" y="0"/>
                        </a:lnTo>
                        <a:lnTo>
                          <a:pt x="149" y="0"/>
                        </a:lnTo>
                        <a:lnTo>
                          <a:pt x="136" y="1"/>
                        </a:lnTo>
                        <a:lnTo>
                          <a:pt x="123" y="3"/>
                        </a:lnTo>
                        <a:lnTo>
                          <a:pt x="112" y="5"/>
                        </a:lnTo>
                        <a:lnTo>
                          <a:pt x="99" y="8"/>
                        </a:lnTo>
                        <a:lnTo>
                          <a:pt x="88" y="11"/>
                        </a:lnTo>
                        <a:lnTo>
                          <a:pt x="76" y="16"/>
                        </a:lnTo>
                        <a:lnTo>
                          <a:pt x="64" y="22"/>
                        </a:lnTo>
                        <a:lnTo>
                          <a:pt x="55" y="27"/>
                        </a:lnTo>
                        <a:lnTo>
                          <a:pt x="44" y="33"/>
                        </a:lnTo>
                        <a:lnTo>
                          <a:pt x="36" y="41"/>
                        </a:lnTo>
                        <a:lnTo>
                          <a:pt x="27" y="49"/>
                        </a:lnTo>
                        <a:lnTo>
                          <a:pt x="21" y="55"/>
                        </a:lnTo>
                        <a:lnTo>
                          <a:pt x="16" y="62"/>
                        </a:lnTo>
                        <a:lnTo>
                          <a:pt x="12" y="68"/>
                        </a:lnTo>
                        <a:lnTo>
                          <a:pt x="9" y="75"/>
                        </a:lnTo>
                        <a:lnTo>
                          <a:pt x="6" y="84"/>
                        </a:lnTo>
                        <a:lnTo>
                          <a:pt x="3" y="91"/>
                        </a:lnTo>
                        <a:lnTo>
                          <a:pt x="1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20" y="693"/>
                        </a:lnTo>
                        <a:lnTo>
                          <a:pt x="320" y="108"/>
                        </a:lnTo>
                        <a:lnTo>
                          <a:pt x="320" y="100"/>
                        </a:lnTo>
                        <a:lnTo>
                          <a:pt x="318" y="91"/>
                        </a:lnTo>
                        <a:lnTo>
                          <a:pt x="316" y="84"/>
                        </a:lnTo>
                        <a:lnTo>
                          <a:pt x="313" y="75"/>
                        </a:lnTo>
                        <a:lnTo>
                          <a:pt x="310" y="68"/>
                        </a:lnTo>
                        <a:lnTo>
                          <a:pt x="305" y="62"/>
                        </a:lnTo>
                        <a:lnTo>
                          <a:pt x="300" y="55"/>
                        </a:lnTo>
                        <a:lnTo>
                          <a:pt x="294" y="49"/>
                        </a:lnTo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" name="Freeform 21"/>
                  <p:cNvSpPr>
                    <a:spLocks noChangeAspect="1"/>
                  </p:cNvSpPr>
                  <p:nvPr/>
                </p:nvSpPr>
                <p:spPr bwMode="auto">
                  <a:xfrm>
                    <a:off x="2497" y="1589"/>
                    <a:ext cx="43" cy="36"/>
                  </a:xfrm>
                  <a:custGeom>
                    <a:avLst/>
                    <a:gdLst>
                      <a:gd name="T0" fmla="*/ 39 w 136"/>
                      <a:gd name="T1" fmla="*/ 36 h 118"/>
                      <a:gd name="T2" fmla="*/ 4 w 136"/>
                      <a:gd name="T3" fmla="*/ 36 h 118"/>
                      <a:gd name="T4" fmla="*/ 0 w 136"/>
                      <a:gd name="T5" fmla="*/ 5 h 118"/>
                      <a:gd name="T6" fmla="*/ 0 w 136"/>
                      <a:gd name="T7" fmla="*/ 0 h 118"/>
                      <a:gd name="T8" fmla="*/ 43 w 136"/>
                      <a:gd name="T9" fmla="*/ 0 h 118"/>
                      <a:gd name="T10" fmla="*/ 43 w 136"/>
                      <a:gd name="T11" fmla="*/ 5 h 118"/>
                      <a:gd name="T12" fmla="*/ 39 w 136"/>
                      <a:gd name="T13" fmla="*/ 36 h 11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136" h="118">
                        <a:moveTo>
                          <a:pt x="122" y="118"/>
                        </a:moveTo>
                        <a:lnTo>
                          <a:pt x="14" y="118"/>
                        </a:ln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6" y="0"/>
                        </a:lnTo>
                        <a:lnTo>
                          <a:pt x="136" y="17"/>
                        </a:lnTo>
                        <a:lnTo>
                          <a:pt x="122" y="11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" name="Freeform 22"/>
                  <p:cNvSpPr>
                    <a:spLocks noChangeAspect="1"/>
                  </p:cNvSpPr>
                  <p:nvPr/>
                </p:nvSpPr>
                <p:spPr bwMode="auto">
                  <a:xfrm>
                    <a:off x="2554" y="1668"/>
                    <a:ext cx="93" cy="208"/>
                  </a:xfrm>
                  <a:custGeom>
                    <a:avLst/>
                    <a:gdLst>
                      <a:gd name="T0" fmla="*/ 85 w 320"/>
                      <a:gd name="T1" fmla="*/ 15 h 693"/>
                      <a:gd name="T2" fmla="*/ 83 w 320"/>
                      <a:gd name="T3" fmla="*/ 12 h 693"/>
                      <a:gd name="T4" fmla="*/ 80 w 320"/>
                      <a:gd name="T5" fmla="*/ 10 h 693"/>
                      <a:gd name="T6" fmla="*/ 77 w 320"/>
                      <a:gd name="T7" fmla="*/ 8 h 693"/>
                      <a:gd name="T8" fmla="*/ 74 w 320"/>
                      <a:gd name="T9" fmla="*/ 7 h 693"/>
                      <a:gd name="T10" fmla="*/ 71 w 320"/>
                      <a:gd name="T11" fmla="*/ 5 h 693"/>
                      <a:gd name="T12" fmla="*/ 68 w 320"/>
                      <a:gd name="T13" fmla="*/ 3 h 693"/>
                      <a:gd name="T14" fmla="*/ 64 w 320"/>
                      <a:gd name="T15" fmla="*/ 2 h 693"/>
                      <a:gd name="T16" fmla="*/ 61 w 320"/>
                      <a:gd name="T17" fmla="*/ 2 h 693"/>
                      <a:gd name="T18" fmla="*/ 57 w 320"/>
                      <a:gd name="T19" fmla="*/ 1 h 693"/>
                      <a:gd name="T20" fmla="*/ 54 w 320"/>
                      <a:gd name="T21" fmla="*/ 0 h 693"/>
                      <a:gd name="T22" fmla="*/ 50 w 320"/>
                      <a:gd name="T23" fmla="*/ 0 h 693"/>
                      <a:gd name="T24" fmla="*/ 47 w 320"/>
                      <a:gd name="T25" fmla="*/ 0 h 693"/>
                      <a:gd name="T26" fmla="*/ 43 w 320"/>
                      <a:gd name="T27" fmla="*/ 0 h 693"/>
                      <a:gd name="T28" fmla="*/ 39 w 320"/>
                      <a:gd name="T29" fmla="*/ 0 h 693"/>
                      <a:gd name="T30" fmla="*/ 36 w 320"/>
                      <a:gd name="T31" fmla="*/ 1 h 693"/>
                      <a:gd name="T32" fmla="*/ 32 w 320"/>
                      <a:gd name="T33" fmla="*/ 2 h 693"/>
                      <a:gd name="T34" fmla="*/ 29 w 320"/>
                      <a:gd name="T35" fmla="*/ 2 h 693"/>
                      <a:gd name="T36" fmla="*/ 25 w 320"/>
                      <a:gd name="T37" fmla="*/ 3 h 693"/>
                      <a:gd name="T38" fmla="*/ 22 w 320"/>
                      <a:gd name="T39" fmla="*/ 5 h 693"/>
                      <a:gd name="T40" fmla="*/ 19 w 320"/>
                      <a:gd name="T41" fmla="*/ 7 h 693"/>
                      <a:gd name="T42" fmla="*/ 15 w 320"/>
                      <a:gd name="T43" fmla="*/ 8 h 693"/>
                      <a:gd name="T44" fmla="*/ 13 w 320"/>
                      <a:gd name="T45" fmla="*/ 10 h 693"/>
                      <a:gd name="T46" fmla="*/ 10 w 320"/>
                      <a:gd name="T47" fmla="*/ 12 h 693"/>
                      <a:gd name="T48" fmla="*/ 8 w 320"/>
                      <a:gd name="T49" fmla="*/ 15 h 693"/>
                      <a:gd name="T50" fmla="*/ 6 w 320"/>
                      <a:gd name="T51" fmla="*/ 17 h 693"/>
                      <a:gd name="T52" fmla="*/ 4 w 320"/>
                      <a:gd name="T53" fmla="*/ 19 h 693"/>
                      <a:gd name="T54" fmla="*/ 3 w 320"/>
                      <a:gd name="T55" fmla="*/ 20 h 693"/>
                      <a:gd name="T56" fmla="*/ 2 w 320"/>
                      <a:gd name="T57" fmla="*/ 23 h 693"/>
                      <a:gd name="T58" fmla="*/ 1 w 320"/>
                      <a:gd name="T59" fmla="*/ 25 h 693"/>
                      <a:gd name="T60" fmla="*/ 1 w 320"/>
                      <a:gd name="T61" fmla="*/ 27 h 693"/>
                      <a:gd name="T62" fmla="*/ 0 w 320"/>
                      <a:gd name="T63" fmla="*/ 30 h 693"/>
                      <a:gd name="T64" fmla="*/ 0 w 320"/>
                      <a:gd name="T65" fmla="*/ 32 h 693"/>
                      <a:gd name="T66" fmla="*/ 0 w 320"/>
                      <a:gd name="T67" fmla="*/ 208 h 693"/>
                      <a:gd name="T68" fmla="*/ 93 w 320"/>
                      <a:gd name="T69" fmla="*/ 208 h 693"/>
                      <a:gd name="T70" fmla="*/ 93 w 320"/>
                      <a:gd name="T71" fmla="*/ 32 h 693"/>
                      <a:gd name="T72" fmla="*/ 92 w 320"/>
                      <a:gd name="T73" fmla="*/ 30 h 693"/>
                      <a:gd name="T74" fmla="*/ 92 w 320"/>
                      <a:gd name="T75" fmla="*/ 27 h 693"/>
                      <a:gd name="T76" fmla="*/ 92 w 320"/>
                      <a:gd name="T77" fmla="*/ 25 h 693"/>
                      <a:gd name="T78" fmla="*/ 91 w 320"/>
                      <a:gd name="T79" fmla="*/ 23 h 693"/>
                      <a:gd name="T80" fmla="*/ 90 w 320"/>
                      <a:gd name="T81" fmla="*/ 20 h 693"/>
                      <a:gd name="T82" fmla="*/ 89 w 320"/>
                      <a:gd name="T83" fmla="*/ 19 h 693"/>
                      <a:gd name="T84" fmla="*/ 87 w 320"/>
                      <a:gd name="T85" fmla="*/ 17 h 693"/>
                      <a:gd name="T86" fmla="*/ 85 w 320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20" h="693">
                        <a:moveTo>
                          <a:pt x="294" y="49"/>
                        </a:moveTo>
                        <a:lnTo>
                          <a:pt x="285" y="41"/>
                        </a:lnTo>
                        <a:lnTo>
                          <a:pt x="275" y="33"/>
                        </a:lnTo>
                        <a:lnTo>
                          <a:pt x="266" y="27"/>
                        </a:lnTo>
                        <a:lnTo>
                          <a:pt x="256" y="22"/>
                        </a:lnTo>
                        <a:lnTo>
                          <a:pt x="245" y="16"/>
                        </a:lnTo>
                        <a:lnTo>
                          <a:pt x="233" y="11"/>
                        </a:lnTo>
                        <a:lnTo>
                          <a:pt x="221" y="8"/>
                        </a:lnTo>
                        <a:lnTo>
                          <a:pt x="209" y="5"/>
                        </a:lnTo>
                        <a:lnTo>
                          <a:pt x="196" y="3"/>
                        </a:lnTo>
                        <a:lnTo>
                          <a:pt x="185" y="1"/>
                        </a:lnTo>
                        <a:lnTo>
                          <a:pt x="172" y="0"/>
                        </a:lnTo>
                        <a:lnTo>
                          <a:pt x="160" y="0"/>
                        </a:lnTo>
                        <a:lnTo>
                          <a:pt x="148" y="0"/>
                        </a:lnTo>
                        <a:lnTo>
                          <a:pt x="135" y="1"/>
                        </a:lnTo>
                        <a:lnTo>
                          <a:pt x="124" y="3"/>
                        </a:lnTo>
                        <a:lnTo>
                          <a:pt x="111" y="5"/>
                        </a:lnTo>
                        <a:lnTo>
                          <a:pt x="99" y="8"/>
                        </a:lnTo>
                        <a:lnTo>
                          <a:pt x="87" y="11"/>
                        </a:lnTo>
                        <a:lnTo>
                          <a:pt x="75" y="16"/>
                        </a:lnTo>
                        <a:lnTo>
                          <a:pt x="64" y="22"/>
                        </a:lnTo>
                        <a:lnTo>
                          <a:pt x="53" y="27"/>
                        </a:lnTo>
                        <a:lnTo>
                          <a:pt x="44" y="33"/>
                        </a:lnTo>
                        <a:lnTo>
                          <a:pt x="34" y="41"/>
                        </a:lnTo>
                        <a:lnTo>
                          <a:pt x="26" y="49"/>
                        </a:lnTo>
                        <a:lnTo>
                          <a:pt x="20" y="55"/>
                        </a:lnTo>
                        <a:lnTo>
                          <a:pt x="15" y="62"/>
                        </a:lnTo>
                        <a:lnTo>
                          <a:pt x="11" y="68"/>
                        </a:lnTo>
                        <a:lnTo>
                          <a:pt x="8" y="75"/>
                        </a:lnTo>
                        <a:lnTo>
                          <a:pt x="5" y="84"/>
                        </a:lnTo>
                        <a:lnTo>
                          <a:pt x="2" y="91"/>
                        </a:lnTo>
                        <a:lnTo>
                          <a:pt x="0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20" y="693"/>
                        </a:lnTo>
                        <a:lnTo>
                          <a:pt x="320" y="108"/>
                        </a:lnTo>
                        <a:lnTo>
                          <a:pt x="318" y="100"/>
                        </a:lnTo>
                        <a:lnTo>
                          <a:pt x="317" y="91"/>
                        </a:lnTo>
                        <a:lnTo>
                          <a:pt x="315" y="84"/>
                        </a:lnTo>
                        <a:lnTo>
                          <a:pt x="312" y="75"/>
                        </a:lnTo>
                        <a:lnTo>
                          <a:pt x="309" y="68"/>
                        </a:lnTo>
                        <a:lnTo>
                          <a:pt x="305" y="62"/>
                        </a:lnTo>
                        <a:lnTo>
                          <a:pt x="299" y="55"/>
                        </a:lnTo>
                        <a:lnTo>
                          <a:pt x="294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" name="Freeform 23"/>
                  <p:cNvSpPr>
                    <a:spLocks noChangeAspect="1"/>
                  </p:cNvSpPr>
                  <p:nvPr/>
                </p:nvSpPr>
                <p:spPr bwMode="auto">
                  <a:xfrm>
                    <a:off x="2554" y="1668"/>
                    <a:ext cx="93" cy="208"/>
                  </a:xfrm>
                  <a:custGeom>
                    <a:avLst/>
                    <a:gdLst>
                      <a:gd name="T0" fmla="*/ 85 w 320"/>
                      <a:gd name="T1" fmla="*/ 15 h 693"/>
                      <a:gd name="T2" fmla="*/ 83 w 320"/>
                      <a:gd name="T3" fmla="*/ 12 h 693"/>
                      <a:gd name="T4" fmla="*/ 80 w 320"/>
                      <a:gd name="T5" fmla="*/ 10 h 693"/>
                      <a:gd name="T6" fmla="*/ 77 w 320"/>
                      <a:gd name="T7" fmla="*/ 8 h 693"/>
                      <a:gd name="T8" fmla="*/ 74 w 320"/>
                      <a:gd name="T9" fmla="*/ 7 h 693"/>
                      <a:gd name="T10" fmla="*/ 71 w 320"/>
                      <a:gd name="T11" fmla="*/ 5 h 693"/>
                      <a:gd name="T12" fmla="*/ 68 w 320"/>
                      <a:gd name="T13" fmla="*/ 3 h 693"/>
                      <a:gd name="T14" fmla="*/ 64 w 320"/>
                      <a:gd name="T15" fmla="*/ 2 h 693"/>
                      <a:gd name="T16" fmla="*/ 61 w 320"/>
                      <a:gd name="T17" fmla="*/ 2 h 693"/>
                      <a:gd name="T18" fmla="*/ 57 w 320"/>
                      <a:gd name="T19" fmla="*/ 1 h 693"/>
                      <a:gd name="T20" fmla="*/ 54 w 320"/>
                      <a:gd name="T21" fmla="*/ 0 h 693"/>
                      <a:gd name="T22" fmla="*/ 50 w 320"/>
                      <a:gd name="T23" fmla="*/ 0 h 693"/>
                      <a:gd name="T24" fmla="*/ 47 w 320"/>
                      <a:gd name="T25" fmla="*/ 0 h 693"/>
                      <a:gd name="T26" fmla="*/ 43 w 320"/>
                      <a:gd name="T27" fmla="*/ 0 h 693"/>
                      <a:gd name="T28" fmla="*/ 39 w 320"/>
                      <a:gd name="T29" fmla="*/ 0 h 693"/>
                      <a:gd name="T30" fmla="*/ 36 w 320"/>
                      <a:gd name="T31" fmla="*/ 1 h 693"/>
                      <a:gd name="T32" fmla="*/ 32 w 320"/>
                      <a:gd name="T33" fmla="*/ 2 h 693"/>
                      <a:gd name="T34" fmla="*/ 29 w 320"/>
                      <a:gd name="T35" fmla="*/ 2 h 693"/>
                      <a:gd name="T36" fmla="*/ 25 w 320"/>
                      <a:gd name="T37" fmla="*/ 3 h 693"/>
                      <a:gd name="T38" fmla="*/ 22 w 320"/>
                      <a:gd name="T39" fmla="*/ 5 h 693"/>
                      <a:gd name="T40" fmla="*/ 19 w 320"/>
                      <a:gd name="T41" fmla="*/ 7 h 693"/>
                      <a:gd name="T42" fmla="*/ 15 w 320"/>
                      <a:gd name="T43" fmla="*/ 8 h 693"/>
                      <a:gd name="T44" fmla="*/ 13 w 320"/>
                      <a:gd name="T45" fmla="*/ 10 h 693"/>
                      <a:gd name="T46" fmla="*/ 10 w 320"/>
                      <a:gd name="T47" fmla="*/ 12 h 693"/>
                      <a:gd name="T48" fmla="*/ 8 w 320"/>
                      <a:gd name="T49" fmla="*/ 15 h 693"/>
                      <a:gd name="T50" fmla="*/ 6 w 320"/>
                      <a:gd name="T51" fmla="*/ 17 h 693"/>
                      <a:gd name="T52" fmla="*/ 4 w 320"/>
                      <a:gd name="T53" fmla="*/ 19 h 693"/>
                      <a:gd name="T54" fmla="*/ 3 w 320"/>
                      <a:gd name="T55" fmla="*/ 20 h 693"/>
                      <a:gd name="T56" fmla="*/ 2 w 320"/>
                      <a:gd name="T57" fmla="*/ 23 h 693"/>
                      <a:gd name="T58" fmla="*/ 1 w 320"/>
                      <a:gd name="T59" fmla="*/ 25 h 693"/>
                      <a:gd name="T60" fmla="*/ 1 w 320"/>
                      <a:gd name="T61" fmla="*/ 27 h 693"/>
                      <a:gd name="T62" fmla="*/ 0 w 320"/>
                      <a:gd name="T63" fmla="*/ 30 h 693"/>
                      <a:gd name="T64" fmla="*/ 0 w 320"/>
                      <a:gd name="T65" fmla="*/ 32 h 693"/>
                      <a:gd name="T66" fmla="*/ 0 w 320"/>
                      <a:gd name="T67" fmla="*/ 208 h 693"/>
                      <a:gd name="T68" fmla="*/ 93 w 320"/>
                      <a:gd name="T69" fmla="*/ 208 h 693"/>
                      <a:gd name="T70" fmla="*/ 93 w 320"/>
                      <a:gd name="T71" fmla="*/ 32 h 693"/>
                      <a:gd name="T72" fmla="*/ 92 w 320"/>
                      <a:gd name="T73" fmla="*/ 30 h 693"/>
                      <a:gd name="T74" fmla="*/ 92 w 320"/>
                      <a:gd name="T75" fmla="*/ 27 h 693"/>
                      <a:gd name="T76" fmla="*/ 92 w 320"/>
                      <a:gd name="T77" fmla="*/ 25 h 693"/>
                      <a:gd name="T78" fmla="*/ 91 w 320"/>
                      <a:gd name="T79" fmla="*/ 23 h 693"/>
                      <a:gd name="T80" fmla="*/ 90 w 320"/>
                      <a:gd name="T81" fmla="*/ 20 h 693"/>
                      <a:gd name="T82" fmla="*/ 89 w 320"/>
                      <a:gd name="T83" fmla="*/ 19 h 693"/>
                      <a:gd name="T84" fmla="*/ 87 w 320"/>
                      <a:gd name="T85" fmla="*/ 17 h 693"/>
                      <a:gd name="T86" fmla="*/ 85 w 320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20" h="693">
                        <a:moveTo>
                          <a:pt x="294" y="49"/>
                        </a:moveTo>
                        <a:lnTo>
                          <a:pt x="285" y="41"/>
                        </a:lnTo>
                        <a:lnTo>
                          <a:pt x="275" y="33"/>
                        </a:lnTo>
                        <a:lnTo>
                          <a:pt x="266" y="27"/>
                        </a:lnTo>
                        <a:lnTo>
                          <a:pt x="256" y="22"/>
                        </a:lnTo>
                        <a:lnTo>
                          <a:pt x="245" y="16"/>
                        </a:lnTo>
                        <a:lnTo>
                          <a:pt x="233" y="11"/>
                        </a:lnTo>
                        <a:lnTo>
                          <a:pt x="221" y="8"/>
                        </a:lnTo>
                        <a:lnTo>
                          <a:pt x="209" y="5"/>
                        </a:lnTo>
                        <a:lnTo>
                          <a:pt x="196" y="3"/>
                        </a:lnTo>
                        <a:lnTo>
                          <a:pt x="185" y="1"/>
                        </a:lnTo>
                        <a:lnTo>
                          <a:pt x="172" y="0"/>
                        </a:lnTo>
                        <a:lnTo>
                          <a:pt x="160" y="0"/>
                        </a:lnTo>
                        <a:lnTo>
                          <a:pt x="148" y="0"/>
                        </a:lnTo>
                        <a:lnTo>
                          <a:pt x="135" y="1"/>
                        </a:lnTo>
                        <a:lnTo>
                          <a:pt x="124" y="3"/>
                        </a:lnTo>
                        <a:lnTo>
                          <a:pt x="111" y="5"/>
                        </a:lnTo>
                        <a:lnTo>
                          <a:pt x="99" y="8"/>
                        </a:lnTo>
                        <a:lnTo>
                          <a:pt x="87" y="11"/>
                        </a:lnTo>
                        <a:lnTo>
                          <a:pt x="75" y="16"/>
                        </a:lnTo>
                        <a:lnTo>
                          <a:pt x="64" y="22"/>
                        </a:lnTo>
                        <a:lnTo>
                          <a:pt x="53" y="27"/>
                        </a:lnTo>
                        <a:lnTo>
                          <a:pt x="44" y="33"/>
                        </a:lnTo>
                        <a:lnTo>
                          <a:pt x="34" y="41"/>
                        </a:lnTo>
                        <a:lnTo>
                          <a:pt x="26" y="49"/>
                        </a:lnTo>
                        <a:lnTo>
                          <a:pt x="20" y="55"/>
                        </a:lnTo>
                        <a:lnTo>
                          <a:pt x="15" y="62"/>
                        </a:lnTo>
                        <a:lnTo>
                          <a:pt x="11" y="68"/>
                        </a:lnTo>
                        <a:lnTo>
                          <a:pt x="8" y="75"/>
                        </a:lnTo>
                        <a:lnTo>
                          <a:pt x="5" y="84"/>
                        </a:lnTo>
                        <a:lnTo>
                          <a:pt x="2" y="91"/>
                        </a:lnTo>
                        <a:lnTo>
                          <a:pt x="0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20" y="693"/>
                        </a:lnTo>
                        <a:lnTo>
                          <a:pt x="320" y="108"/>
                        </a:lnTo>
                        <a:lnTo>
                          <a:pt x="318" y="100"/>
                        </a:lnTo>
                        <a:lnTo>
                          <a:pt x="317" y="91"/>
                        </a:lnTo>
                        <a:lnTo>
                          <a:pt x="315" y="84"/>
                        </a:lnTo>
                        <a:lnTo>
                          <a:pt x="312" y="75"/>
                        </a:lnTo>
                        <a:lnTo>
                          <a:pt x="309" y="68"/>
                        </a:lnTo>
                        <a:lnTo>
                          <a:pt x="305" y="62"/>
                        </a:lnTo>
                        <a:lnTo>
                          <a:pt x="299" y="55"/>
                        </a:lnTo>
                        <a:lnTo>
                          <a:pt x="294" y="49"/>
                        </a:lnTo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" name="Freeform 24"/>
                  <p:cNvSpPr>
                    <a:spLocks noChangeAspect="1"/>
                  </p:cNvSpPr>
                  <p:nvPr/>
                </p:nvSpPr>
                <p:spPr bwMode="auto">
                  <a:xfrm>
                    <a:off x="2719" y="1668"/>
                    <a:ext cx="100" cy="208"/>
                  </a:xfrm>
                  <a:custGeom>
                    <a:avLst/>
                    <a:gdLst>
                      <a:gd name="T0" fmla="*/ 92 w 319"/>
                      <a:gd name="T1" fmla="*/ 15 h 693"/>
                      <a:gd name="T2" fmla="*/ 89 w 319"/>
                      <a:gd name="T3" fmla="*/ 12 h 693"/>
                      <a:gd name="T4" fmla="*/ 86 w 319"/>
                      <a:gd name="T5" fmla="*/ 10 h 693"/>
                      <a:gd name="T6" fmla="*/ 83 w 319"/>
                      <a:gd name="T7" fmla="*/ 8 h 693"/>
                      <a:gd name="T8" fmla="*/ 80 w 319"/>
                      <a:gd name="T9" fmla="*/ 7 h 693"/>
                      <a:gd name="T10" fmla="*/ 77 w 319"/>
                      <a:gd name="T11" fmla="*/ 5 h 693"/>
                      <a:gd name="T12" fmla="*/ 73 w 319"/>
                      <a:gd name="T13" fmla="*/ 3 h 693"/>
                      <a:gd name="T14" fmla="*/ 69 w 319"/>
                      <a:gd name="T15" fmla="*/ 2 h 693"/>
                      <a:gd name="T16" fmla="*/ 65 w 319"/>
                      <a:gd name="T17" fmla="*/ 2 h 693"/>
                      <a:gd name="T18" fmla="*/ 61 w 319"/>
                      <a:gd name="T19" fmla="*/ 1 h 693"/>
                      <a:gd name="T20" fmla="*/ 58 w 319"/>
                      <a:gd name="T21" fmla="*/ 0 h 693"/>
                      <a:gd name="T22" fmla="*/ 54 w 319"/>
                      <a:gd name="T23" fmla="*/ 0 h 693"/>
                      <a:gd name="T24" fmla="*/ 50 w 319"/>
                      <a:gd name="T25" fmla="*/ 0 h 693"/>
                      <a:gd name="T26" fmla="*/ 46 w 319"/>
                      <a:gd name="T27" fmla="*/ 0 h 693"/>
                      <a:gd name="T28" fmla="*/ 42 w 319"/>
                      <a:gd name="T29" fmla="*/ 0 h 693"/>
                      <a:gd name="T30" fmla="*/ 38 w 319"/>
                      <a:gd name="T31" fmla="*/ 1 h 693"/>
                      <a:gd name="T32" fmla="*/ 34 w 319"/>
                      <a:gd name="T33" fmla="*/ 2 h 693"/>
                      <a:gd name="T34" fmla="*/ 30 w 319"/>
                      <a:gd name="T35" fmla="*/ 2 h 693"/>
                      <a:gd name="T36" fmla="*/ 27 w 319"/>
                      <a:gd name="T37" fmla="*/ 3 h 693"/>
                      <a:gd name="T38" fmla="*/ 23 w 319"/>
                      <a:gd name="T39" fmla="*/ 5 h 693"/>
                      <a:gd name="T40" fmla="*/ 20 w 319"/>
                      <a:gd name="T41" fmla="*/ 7 h 693"/>
                      <a:gd name="T42" fmla="*/ 17 w 319"/>
                      <a:gd name="T43" fmla="*/ 8 h 693"/>
                      <a:gd name="T44" fmla="*/ 13 w 319"/>
                      <a:gd name="T45" fmla="*/ 10 h 693"/>
                      <a:gd name="T46" fmla="*/ 11 w 319"/>
                      <a:gd name="T47" fmla="*/ 12 h 693"/>
                      <a:gd name="T48" fmla="*/ 8 w 319"/>
                      <a:gd name="T49" fmla="*/ 15 h 693"/>
                      <a:gd name="T50" fmla="*/ 6 w 319"/>
                      <a:gd name="T51" fmla="*/ 17 h 693"/>
                      <a:gd name="T52" fmla="*/ 4 w 319"/>
                      <a:gd name="T53" fmla="*/ 19 h 693"/>
                      <a:gd name="T54" fmla="*/ 3 w 319"/>
                      <a:gd name="T55" fmla="*/ 20 h 693"/>
                      <a:gd name="T56" fmla="*/ 2 w 319"/>
                      <a:gd name="T57" fmla="*/ 23 h 693"/>
                      <a:gd name="T58" fmla="*/ 1 w 319"/>
                      <a:gd name="T59" fmla="*/ 25 h 693"/>
                      <a:gd name="T60" fmla="*/ 1 w 319"/>
                      <a:gd name="T61" fmla="*/ 27 h 693"/>
                      <a:gd name="T62" fmla="*/ 0 w 319"/>
                      <a:gd name="T63" fmla="*/ 30 h 693"/>
                      <a:gd name="T64" fmla="*/ 0 w 319"/>
                      <a:gd name="T65" fmla="*/ 32 h 693"/>
                      <a:gd name="T66" fmla="*/ 0 w 319"/>
                      <a:gd name="T67" fmla="*/ 208 h 693"/>
                      <a:gd name="T68" fmla="*/ 100 w 319"/>
                      <a:gd name="T69" fmla="*/ 208 h 693"/>
                      <a:gd name="T70" fmla="*/ 100 w 319"/>
                      <a:gd name="T71" fmla="*/ 32 h 693"/>
                      <a:gd name="T72" fmla="*/ 99 w 319"/>
                      <a:gd name="T73" fmla="*/ 30 h 693"/>
                      <a:gd name="T74" fmla="*/ 99 w 319"/>
                      <a:gd name="T75" fmla="*/ 27 h 693"/>
                      <a:gd name="T76" fmla="*/ 98 w 319"/>
                      <a:gd name="T77" fmla="*/ 25 h 693"/>
                      <a:gd name="T78" fmla="*/ 97 w 319"/>
                      <a:gd name="T79" fmla="*/ 23 h 693"/>
                      <a:gd name="T80" fmla="*/ 97 w 319"/>
                      <a:gd name="T81" fmla="*/ 20 h 693"/>
                      <a:gd name="T82" fmla="*/ 95 w 319"/>
                      <a:gd name="T83" fmla="*/ 19 h 693"/>
                      <a:gd name="T84" fmla="*/ 94 w 319"/>
                      <a:gd name="T85" fmla="*/ 17 h 693"/>
                      <a:gd name="T86" fmla="*/ 92 w 319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19" h="693">
                        <a:moveTo>
                          <a:pt x="292" y="49"/>
                        </a:moveTo>
                        <a:lnTo>
                          <a:pt x="285" y="41"/>
                        </a:lnTo>
                        <a:lnTo>
                          <a:pt x="275" y="33"/>
                        </a:lnTo>
                        <a:lnTo>
                          <a:pt x="266" y="27"/>
                        </a:lnTo>
                        <a:lnTo>
                          <a:pt x="256" y="22"/>
                        </a:lnTo>
                        <a:lnTo>
                          <a:pt x="245" y="16"/>
                        </a:lnTo>
                        <a:lnTo>
                          <a:pt x="232" y="11"/>
                        </a:lnTo>
                        <a:lnTo>
                          <a:pt x="221" y="8"/>
                        </a:lnTo>
                        <a:lnTo>
                          <a:pt x="208" y="5"/>
                        </a:lnTo>
                        <a:lnTo>
                          <a:pt x="196" y="3"/>
                        </a:lnTo>
                        <a:lnTo>
                          <a:pt x="184" y="1"/>
                        </a:lnTo>
                        <a:lnTo>
                          <a:pt x="171" y="0"/>
                        </a:lnTo>
                        <a:lnTo>
                          <a:pt x="158" y="0"/>
                        </a:lnTo>
                        <a:lnTo>
                          <a:pt x="147" y="0"/>
                        </a:lnTo>
                        <a:lnTo>
                          <a:pt x="134" y="1"/>
                        </a:lnTo>
                        <a:lnTo>
                          <a:pt x="122" y="3"/>
                        </a:lnTo>
                        <a:lnTo>
                          <a:pt x="110" y="5"/>
                        </a:lnTo>
                        <a:lnTo>
                          <a:pt x="97" y="8"/>
                        </a:lnTo>
                        <a:lnTo>
                          <a:pt x="86" y="11"/>
                        </a:lnTo>
                        <a:lnTo>
                          <a:pt x="74" y="16"/>
                        </a:lnTo>
                        <a:lnTo>
                          <a:pt x="63" y="22"/>
                        </a:lnTo>
                        <a:lnTo>
                          <a:pt x="53" y="27"/>
                        </a:lnTo>
                        <a:lnTo>
                          <a:pt x="43" y="33"/>
                        </a:lnTo>
                        <a:lnTo>
                          <a:pt x="34" y="41"/>
                        </a:lnTo>
                        <a:lnTo>
                          <a:pt x="25" y="49"/>
                        </a:lnTo>
                        <a:lnTo>
                          <a:pt x="19" y="55"/>
                        </a:lnTo>
                        <a:lnTo>
                          <a:pt x="14" y="62"/>
                        </a:lnTo>
                        <a:lnTo>
                          <a:pt x="10" y="68"/>
                        </a:lnTo>
                        <a:lnTo>
                          <a:pt x="7" y="75"/>
                        </a:lnTo>
                        <a:lnTo>
                          <a:pt x="4" y="84"/>
                        </a:lnTo>
                        <a:lnTo>
                          <a:pt x="3" y="91"/>
                        </a:lnTo>
                        <a:lnTo>
                          <a:pt x="0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19" y="693"/>
                        </a:lnTo>
                        <a:lnTo>
                          <a:pt x="319" y="108"/>
                        </a:lnTo>
                        <a:lnTo>
                          <a:pt x="317" y="100"/>
                        </a:lnTo>
                        <a:lnTo>
                          <a:pt x="316" y="91"/>
                        </a:lnTo>
                        <a:lnTo>
                          <a:pt x="314" y="84"/>
                        </a:lnTo>
                        <a:lnTo>
                          <a:pt x="311" y="75"/>
                        </a:lnTo>
                        <a:lnTo>
                          <a:pt x="308" y="68"/>
                        </a:lnTo>
                        <a:lnTo>
                          <a:pt x="303" y="62"/>
                        </a:lnTo>
                        <a:lnTo>
                          <a:pt x="299" y="55"/>
                        </a:lnTo>
                        <a:lnTo>
                          <a:pt x="292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" name="Freeform 25"/>
                  <p:cNvSpPr>
                    <a:spLocks noChangeAspect="1"/>
                  </p:cNvSpPr>
                  <p:nvPr/>
                </p:nvSpPr>
                <p:spPr bwMode="auto">
                  <a:xfrm>
                    <a:off x="2719" y="1668"/>
                    <a:ext cx="100" cy="208"/>
                  </a:xfrm>
                  <a:custGeom>
                    <a:avLst/>
                    <a:gdLst>
                      <a:gd name="T0" fmla="*/ 92 w 319"/>
                      <a:gd name="T1" fmla="*/ 15 h 693"/>
                      <a:gd name="T2" fmla="*/ 89 w 319"/>
                      <a:gd name="T3" fmla="*/ 12 h 693"/>
                      <a:gd name="T4" fmla="*/ 86 w 319"/>
                      <a:gd name="T5" fmla="*/ 10 h 693"/>
                      <a:gd name="T6" fmla="*/ 83 w 319"/>
                      <a:gd name="T7" fmla="*/ 8 h 693"/>
                      <a:gd name="T8" fmla="*/ 80 w 319"/>
                      <a:gd name="T9" fmla="*/ 7 h 693"/>
                      <a:gd name="T10" fmla="*/ 77 w 319"/>
                      <a:gd name="T11" fmla="*/ 5 h 693"/>
                      <a:gd name="T12" fmla="*/ 73 w 319"/>
                      <a:gd name="T13" fmla="*/ 3 h 693"/>
                      <a:gd name="T14" fmla="*/ 69 w 319"/>
                      <a:gd name="T15" fmla="*/ 2 h 693"/>
                      <a:gd name="T16" fmla="*/ 65 w 319"/>
                      <a:gd name="T17" fmla="*/ 2 h 693"/>
                      <a:gd name="T18" fmla="*/ 61 w 319"/>
                      <a:gd name="T19" fmla="*/ 1 h 693"/>
                      <a:gd name="T20" fmla="*/ 58 w 319"/>
                      <a:gd name="T21" fmla="*/ 0 h 693"/>
                      <a:gd name="T22" fmla="*/ 54 w 319"/>
                      <a:gd name="T23" fmla="*/ 0 h 693"/>
                      <a:gd name="T24" fmla="*/ 50 w 319"/>
                      <a:gd name="T25" fmla="*/ 0 h 693"/>
                      <a:gd name="T26" fmla="*/ 46 w 319"/>
                      <a:gd name="T27" fmla="*/ 0 h 693"/>
                      <a:gd name="T28" fmla="*/ 42 w 319"/>
                      <a:gd name="T29" fmla="*/ 0 h 693"/>
                      <a:gd name="T30" fmla="*/ 38 w 319"/>
                      <a:gd name="T31" fmla="*/ 1 h 693"/>
                      <a:gd name="T32" fmla="*/ 34 w 319"/>
                      <a:gd name="T33" fmla="*/ 2 h 693"/>
                      <a:gd name="T34" fmla="*/ 30 w 319"/>
                      <a:gd name="T35" fmla="*/ 2 h 693"/>
                      <a:gd name="T36" fmla="*/ 27 w 319"/>
                      <a:gd name="T37" fmla="*/ 3 h 693"/>
                      <a:gd name="T38" fmla="*/ 23 w 319"/>
                      <a:gd name="T39" fmla="*/ 5 h 693"/>
                      <a:gd name="T40" fmla="*/ 20 w 319"/>
                      <a:gd name="T41" fmla="*/ 7 h 693"/>
                      <a:gd name="T42" fmla="*/ 17 w 319"/>
                      <a:gd name="T43" fmla="*/ 8 h 693"/>
                      <a:gd name="T44" fmla="*/ 13 w 319"/>
                      <a:gd name="T45" fmla="*/ 10 h 693"/>
                      <a:gd name="T46" fmla="*/ 11 w 319"/>
                      <a:gd name="T47" fmla="*/ 12 h 693"/>
                      <a:gd name="T48" fmla="*/ 8 w 319"/>
                      <a:gd name="T49" fmla="*/ 15 h 693"/>
                      <a:gd name="T50" fmla="*/ 6 w 319"/>
                      <a:gd name="T51" fmla="*/ 17 h 693"/>
                      <a:gd name="T52" fmla="*/ 4 w 319"/>
                      <a:gd name="T53" fmla="*/ 19 h 693"/>
                      <a:gd name="T54" fmla="*/ 3 w 319"/>
                      <a:gd name="T55" fmla="*/ 20 h 693"/>
                      <a:gd name="T56" fmla="*/ 2 w 319"/>
                      <a:gd name="T57" fmla="*/ 23 h 693"/>
                      <a:gd name="T58" fmla="*/ 1 w 319"/>
                      <a:gd name="T59" fmla="*/ 25 h 693"/>
                      <a:gd name="T60" fmla="*/ 1 w 319"/>
                      <a:gd name="T61" fmla="*/ 27 h 693"/>
                      <a:gd name="T62" fmla="*/ 0 w 319"/>
                      <a:gd name="T63" fmla="*/ 30 h 693"/>
                      <a:gd name="T64" fmla="*/ 0 w 319"/>
                      <a:gd name="T65" fmla="*/ 32 h 693"/>
                      <a:gd name="T66" fmla="*/ 0 w 319"/>
                      <a:gd name="T67" fmla="*/ 208 h 693"/>
                      <a:gd name="T68" fmla="*/ 100 w 319"/>
                      <a:gd name="T69" fmla="*/ 208 h 693"/>
                      <a:gd name="T70" fmla="*/ 100 w 319"/>
                      <a:gd name="T71" fmla="*/ 32 h 693"/>
                      <a:gd name="T72" fmla="*/ 99 w 319"/>
                      <a:gd name="T73" fmla="*/ 30 h 693"/>
                      <a:gd name="T74" fmla="*/ 99 w 319"/>
                      <a:gd name="T75" fmla="*/ 27 h 693"/>
                      <a:gd name="T76" fmla="*/ 98 w 319"/>
                      <a:gd name="T77" fmla="*/ 25 h 693"/>
                      <a:gd name="T78" fmla="*/ 97 w 319"/>
                      <a:gd name="T79" fmla="*/ 23 h 693"/>
                      <a:gd name="T80" fmla="*/ 97 w 319"/>
                      <a:gd name="T81" fmla="*/ 20 h 693"/>
                      <a:gd name="T82" fmla="*/ 95 w 319"/>
                      <a:gd name="T83" fmla="*/ 19 h 693"/>
                      <a:gd name="T84" fmla="*/ 94 w 319"/>
                      <a:gd name="T85" fmla="*/ 17 h 693"/>
                      <a:gd name="T86" fmla="*/ 92 w 319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19" h="693">
                        <a:moveTo>
                          <a:pt x="292" y="49"/>
                        </a:moveTo>
                        <a:lnTo>
                          <a:pt x="285" y="41"/>
                        </a:lnTo>
                        <a:lnTo>
                          <a:pt x="275" y="33"/>
                        </a:lnTo>
                        <a:lnTo>
                          <a:pt x="266" y="27"/>
                        </a:lnTo>
                        <a:lnTo>
                          <a:pt x="256" y="22"/>
                        </a:lnTo>
                        <a:lnTo>
                          <a:pt x="245" y="16"/>
                        </a:lnTo>
                        <a:lnTo>
                          <a:pt x="232" y="11"/>
                        </a:lnTo>
                        <a:lnTo>
                          <a:pt x="221" y="8"/>
                        </a:lnTo>
                        <a:lnTo>
                          <a:pt x="208" y="5"/>
                        </a:lnTo>
                        <a:lnTo>
                          <a:pt x="196" y="3"/>
                        </a:lnTo>
                        <a:lnTo>
                          <a:pt x="184" y="1"/>
                        </a:lnTo>
                        <a:lnTo>
                          <a:pt x="171" y="0"/>
                        </a:lnTo>
                        <a:lnTo>
                          <a:pt x="158" y="0"/>
                        </a:lnTo>
                        <a:lnTo>
                          <a:pt x="147" y="0"/>
                        </a:lnTo>
                        <a:lnTo>
                          <a:pt x="134" y="1"/>
                        </a:lnTo>
                        <a:lnTo>
                          <a:pt x="122" y="3"/>
                        </a:lnTo>
                        <a:lnTo>
                          <a:pt x="110" y="5"/>
                        </a:lnTo>
                        <a:lnTo>
                          <a:pt x="97" y="8"/>
                        </a:lnTo>
                        <a:lnTo>
                          <a:pt x="86" y="11"/>
                        </a:lnTo>
                        <a:lnTo>
                          <a:pt x="74" y="16"/>
                        </a:lnTo>
                        <a:lnTo>
                          <a:pt x="63" y="22"/>
                        </a:lnTo>
                        <a:lnTo>
                          <a:pt x="53" y="27"/>
                        </a:lnTo>
                        <a:lnTo>
                          <a:pt x="43" y="33"/>
                        </a:lnTo>
                        <a:lnTo>
                          <a:pt x="34" y="41"/>
                        </a:lnTo>
                        <a:lnTo>
                          <a:pt x="25" y="49"/>
                        </a:lnTo>
                        <a:lnTo>
                          <a:pt x="19" y="55"/>
                        </a:lnTo>
                        <a:lnTo>
                          <a:pt x="14" y="62"/>
                        </a:lnTo>
                        <a:lnTo>
                          <a:pt x="10" y="68"/>
                        </a:lnTo>
                        <a:lnTo>
                          <a:pt x="7" y="75"/>
                        </a:lnTo>
                        <a:lnTo>
                          <a:pt x="4" y="84"/>
                        </a:lnTo>
                        <a:lnTo>
                          <a:pt x="3" y="91"/>
                        </a:lnTo>
                        <a:lnTo>
                          <a:pt x="0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19" y="693"/>
                        </a:lnTo>
                        <a:lnTo>
                          <a:pt x="319" y="108"/>
                        </a:lnTo>
                        <a:lnTo>
                          <a:pt x="317" y="100"/>
                        </a:lnTo>
                        <a:lnTo>
                          <a:pt x="316" y="91"/>
                        </a:lnTo>
                        <a:lnTo>
                          <a:pt x="314" y="84"/>
                        </a:lnTo>
                        <a:lnTo>
                          <a:pt x="311" y="75"/>
                        </a:lnTo>
                        <a:lnTo>
                          <a:pt x="308" y="68"/>
                        </a:lnTo>
                        <a:lnTo>
                          <a:pt x="303" y="62"/>
                        </a:lnTo>
                        <a:lnTo>
                          <a:pt x="299" y="55"/>
                        </a:lnTo>
                        <a:lnTo>
                          <a:pt x="292" y="49"/>
                        </a:lnTo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" name="Freeform 26"/>
                  <p:cNvSpPr>
                    <a:spLocks noChangeAspect="1"/>
                  </p:cNvSpPr>
                  <p:nvPr/>
                </p:nvSpPr>
                <p:spPr bwMode="auto">
                  <a:xfrm>
                    <a:off x="2661" y="1589"/>
                    <a:ext cx="43" cy="36"/>
                  </a:xfrm>
                  <a:custGeom>
                    <a:avLst/>
                    <a:gdLst>
                      <a:gd name="T0" fmla="*/ 39 w 138"/>
                      <a:gd name="T1" fmla="*/ 36 h 118"/>
                      <a:gd name="T2" fmla="*/ 4 w 138"/>
                      <a:gd name="T3" fmla="*/ 36 h 118"/>
                      <a:gd name="T4" fmla="*/ 0 w 138"/>
                      <a:gd name="T5" fmla="*/ 5 h 118"/>
                      <a:gd name="T6" fmla="*/ 0 w 138"/>
                      <a:gd name="T7" fmla="*/ 0 h 118"/>
                      <a:gd name="T8" fmla="*/ 43 w 138"/>
                      <a:gd name="T9" fmla="*/ 0 h 118"/>
                      <a:gd name="T10" fmla="*/ 43 w 138"/>
                      <a:gd name="T11" fmla="*/ 5 h 118"/>
                      <a:gd name="T12" fmla="*/ 39 w 138"/>
                      <a:gd name="T13" fmla="*/ 36 h 11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138" h="118">
                        <a:moveTo>
                          <a:pt x="124" y="118"/>
                        </a:moveTo>
                        <a:lnTo>
                          <a:pt x="14" y="118"/>
                        </a:ln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8" y="0"/>
                        </a:lnTo>
                        <a:lnTo>
                          <a:pt x="138" y="17"/>
                        </a:lnTo>
                        <a:lnTo>
                          <a:pt x="124" y="11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" name="Freeform 27"/>
                  <p:cNvSpPr>
                    <a:spLocks noChangeAspect="1"/>
                  </p:cNvSpPr>
                  <p:nvPr/>
                </p:nvSpPr>
                <p:spPr bwMode="auto">
                  <a:xfrm>
                    <a:off x="2661" y="1589"/>
                    <a:ext cx="43" cy="36"/>
                  </a:xfrm>
                  <a:custGeom>
                    <a:avLst/>
                    <a:gdLst>
                      <a:gd name="T0" fmla="*/ 39 w 138"/>
                      <a:gd name="T1" fmla="*/ 36 h 118"/>
                      <a:gd name="T2" fmla="*/ 4 w 138"/>
                      <a:gd name="T3" fmla="*/ 36 h 118"/>
                      <a:gd name="T4" fmla="*/ 0 w 138"/>
                      <a:gd name="T5" fmla="*/ 5 h 118"/>
                      <a:gd name="T6" fmla="*/ 0 w 138"/>
                      <a:gd name="T7" fmla="*/ 0 h 118"/>
                      <a:gd name="T8" fmla="*/ 43 w 138"/>
                      <a:gd name="T9" fmla="*/ 0 h 118"/>
                      <a:gd name="T10" fmla="*/ 43 w 138"/>
                      <a:gd name="T11" fmla="*/ 5 h 118"/>
                      <a:gd name="T12" fmla="*/ 39 w 138"/>
                      <a:gd name="T13" fmla="*/ 36 h 11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138" h="118">
                        <a:moveTo>
                          <a:pt x="124" y="118"/>
                        </a:moveTo>
                        <a:lnTo>
                          <a:pt x="14" y="118"/>
                        </a:ln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8" y="0"/>
                        </a:lnTo>
                        <a:lnTo>
                          <a:pt x="138" y="17"/>
                        </a:lnTo>
                        <a:lnTo>
                          <a:pt x="124" y="118"/>
                        </a:lnTo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" name="Freeform 28"/>
                  <p:cNvSpPr>
                    <a:spLocks noChangeAspect="1"/>
                  </p:cNvSpPr>
                  <p:nvPr/>
                </p:nvSpPr>
                <p:spPr bwMode="auto">
                  <a:xfrm>
                    <a:off x="2890" y="1668"/>
                    <a:ext cx="93" cy="208"/>
                  </a:xfrm>
                  <a:custGeom>
                    <a:avLst/>
                    <a:gdLst>
                      <a:gd name="T0" fmla="*/ 85 w 320"/>
                      <a:gd name="T1" fmla="*/ 15 h 693"/>
                      <a:gd name="T2" fmla="*/ 83 w 320"/>
                      <a:gd name="T3" fmla="*/ 12 h 693"/>
                      <a:gd name="T4" fmla="*/ 80 w 320"/>
                      <a:gd name="T5" fmla="*/ 10 h 693"/>
                      <a:gd name="T6" fmla="*/ 77 w 320"/>
                      <a:gd name="T7" fmla="*/ 8 h 693"/>
                      <a:gd name="T8" fmla="*/ 74 w 320"/>
                      <a:gd name="T9" fmla="*/ 7 h 693"/>
                      <a:gd name="T10" fmla="*/ 71 w 320"/>
                      <a:gd name="T11" fmla="*/ 5 h 693"/>
                      <a:gd name="T12" fmla="*/ 68 w 320"/>
                      <a:gd name="T13" fmla="*/ 3 h 693"/>
                      <a:gd name="T14" fmla="*/ 64 w 320"/>
                      <a:gd name="T15" fmla="*/ 2 h 693"/>
                      <a:gd name="T16" fmla="*/ 61 w 320"/>
                      <a:gd name="T17" fmla="*/ 2 h 693"/>
                      <a:gd name="T18" fmla="*/ 57 w 320"/>
                      <a:gd name="T19" fmla="*/ 1 h 693"/>
                      <a:gd name="T20" fmla="*/ 54 w 320"/>
                      <a:gd name="T21" fmla="*/ 0 h 693"/>
                      <a:gd name="T22" fmla="*/ 50 w 320"/>
                      <a:gd name="T23" fmla="*/ 0 h 693"/>
                      <a:gd name="T24" fmla="*/ 47 w 320"/>
                      <a:gd name="T25" fmla="*/ 0 h 693"/>
                      <a:gd name="T26" fmla="*/ 43 w 320"/>
                      <a:gd name="T27" fmla="*/ 0 h 693"/>
                      <a:gd name="T28" fmla="*/ 39 w 320"/>
                      <a:gd name="T29" fmla="*/ 0 h 693"/>
                      <a:gd name="T30" fmla="*/ 36 w 320"/>
                      <a:gd name="T31" fmla="*/ 1 h 693"/>
                      <a:gd name="T32" fmla="*/ 32 w 320"/>
                      <a:gd name="T33" fmla="*/ 2 h 693"/>
                      <a:gd name="T34" fmla="*/ 29 w 320"/>
                      <a:gd name="T35" fmla="*/ 2 h 693"/>
                      <a:gd name="T36" fmla="*/ 25 w 320"/>
                      <a:gd name="T37" fmla="*/ 3 h 693"/>
                      <a:gd name="T38" fmla="*/ 22 w 320"/>
                      <a:gd name="T39" fmla="*/ 5 h 693"/>
                      <a:gd name="T40" fmla="*/ 19 w 320"/>
                      <a:gd name="T41" fmla="*/ 7 h 693"/>
                      <a:gd name="T42" fmla="*/ 15 w 320"/>
                      <a:gd name="T43" fmla="*/ 8 h 693"/>
                      <a:gd name="T44" fmla="*/ 13 w 320"/>
                      <a:gd name="T45" fmla="*/ 10 h 693"/>
                      <a:gd name="T46" fmla="*/ 10 w 320"/>
                      <a:gd name="T47" fmla="*/ 12 h 693"/>
                      <a:gd name="T48" fmla="*/ 8 w 320"/>
                      <a:gd name="T49" fmla="*/ 15 h 693"/>
                      <a:gd name="T50" fmla="*/ 6 w 320"/>
                      <a:gd name="T51" fmla="*/ 17 h 693"/>
                      <a:gd name="T52" fmla="*/ 4 w 320"/>
                      <a:gd name="T53" fmla="*/ 19 h 693"/>
                      <a:gd name="T54" fmla="*/ 3 w 320"/>
                      <a:gd name="T55" fmla="*/ 20 h 693"/>
                      <a:gd name="T56" fmla="*/ 2 w 320"/>
                      <a:gd name="T57" fmla="*/ 23 h 693"/>
                      <a:gd name="T58" fmla="*/ 1 w 320"/>
                      <a:gd name="T59" fmla="*/ 25 h 693"/>
                      <a:gd name="T60" fmla="*/ 1 w 320"/>
                      <a:gd name="T61" fmla="*/ 27 h 693"/>
                      <a:gd name="T62" fmla="*/ 0 w 320"/>
                      <a:gd name="T63" fmla="*/ 30 h 693"/>
                      <a:gd name="T64" fmla="*/ 0 w 320"/>
                      <a:gd name="T65" fmla="*/ 32 h 693"/>
                      <a:gd name="T66" fmla="*/ 0 w 320"/>
                      <a:gd name="T67" fmla="*/ 208 h 693"/>
                      <a:gd name="T68" fmla="*/ 93 w 320"/>
                      <a:gd name="T69" fmla="*/ 208 h 693"/>
                      <a:gd name="T70" fmla="*/ 93 w 320"/>
                      <a:gd name="T71" fmla="*/ 32 h 693"/>
                      <a:gd name="T72" fmla="*/ 93 w 320"/>
                      <a:gd name="T73" fmla="*/ 30 h 693"/>
                      <a:gd name="T74" fmla="*/ 92 w 320"/>
                      <a:gd name="T75" fmla="*/ 27 h 693"/>
                      <a:gd name="T76" fmla="*/ 92 w 320"/>
                      <a:gd name="T77" fmla="*/ 25 h 693"/>
                      <a:gd name="T78" fmla="*/ 91 w 320"/>
                      <a:gd name="T79" fmla="*/ 23 h 693"/>
                      <a:gd name="T80" fmla="*/ 90 w 320"/>
                      <a:gd name="T81" fmla="*/ 20 h 693"/>
                      <a:gd name="T82" fmla="*/ 88 w 320"/>
                      <a:gd name="T83" fmla="*/ 19 h 693"/>
                      <a:gd name="T84" fmla="*/ 87 w 320"/>
                      <a:gd name="T85" fmla="*/ 17 h 693"/>
                      <a:gd name="T86" fmla="*/ 85 w 320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20" h="693">
                        <a:moveTo>
                          <a:pt x="294" y="49"/>
                        </a:moveTo>
                        <a:lnTo>
                          <a:pt x="285" y="41"/>
                        </a:lnTo>
                        <a:lnTo>
                          <a:pt x="275" y="33"/>
                        </a:lnTo>
                        <a:lnTo>
                          <a:pt x="266" y="27"/>
                        </a:lnTo>
                        <a:lnTo>
                          <a:pt x="256" y="22"/>
                        </a:lnTo>
                        <a:lnTo>
                          <a:pt x="245" y="16"/>
                        </a:lnTo>
                        <a:lnTo>
                          <a:pt x="233" y="11"/>
                        </a:lnTo>
                        <a:lnTo>
                          <a:pt x="221" y="8"/>
                        </a:lnTo>
                        <a:lnTo>
                          <a:pt x="209" y="5"/>
                        </a:lnTo>
                        <a:lnTo>
                          <a:pt x="196" y="3"/>
                        </a:lnTo>
                        <a:lnTo>
                          <a:pt x="185" y="1"/>
                        </a:lnTo>
                        <a:lnTo>
                          <a:pt x="172" y="0"/>
                        </a:lnTo>
                        <a:lnTo>
                          <a:pt x="160" y="0"/>
                        </a:lnTo>
                        <a:lnTo>
                          <a:pt x="148" y="0"/>
                        </a:lnTo>
                        <a:lnTo>
                          <a:pt x="135" y="1"/>
                        </a:lnTo>
                        <a:lnTo>
                          <a:pt x="124" y="3"/>
                        </a:lnTo>
                        <a:lnTo>
                          <a:pt x="111" y="5"/>
                        </a:lnTo>
                        <a:lnTo>
                          <a:pt x="99" y="8"/>
                        </a:lnTo>
                        <a:lnTo>
                          <a:pt x="87" y="11"/>
                        </a:lnTo>
                        <a:lnTo>
                          <a:pt x="75" y="16"/>
                        </a:lnTo>
                        <a:lnTo>
                          <a:pt x="64" y="22"/>
                        </a:lnTo>
                        <a:lnTo>
                          <a:pt x="53" y="27"/>
                        </a:lnTo>
                        <a:lnTo>
                          <a:pt x="44" y="33"/>
                        </a:lnTo>
                        <a:lnTo>
                          <a:pt x="34" y="41"/>
                        </a:lnTo>
                        <a:lnTo>
                          <a:pt x="26" y="49"/>
                        </a:lnTo>
                        <a:lnTo>
                          <a:pt x="21" y="55"/>
                        </a:lnTo>
                        <a:lnTo>
                          <a:pt x="15" y="62"/>
                        </a:lnTo>
                        <a:lnTo>
                          <a:pt x="11" y="68"/>
                        </a:lnTo>
                        <a:lnTo>
                          <a:pt x="7" y="75"/>
                        </a:lnTo>
                        <a:lnTo>
                          <a:pt x="5" y="84"/>
                        </a:lnTo>
                        <a:lnTo>
                          <a:pt x="2" y="91"/>
                        </a:lnTo>
                        <a:lnTo>
                          <a:pt x="0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20" y="693"/>
                        </a:lnTo>
                        <a:lnTo>
                          <a:pt x="320" y="108"/>
                        </a:lnTo>
                        <a:lnTo>
                          <a:pt x="319" y="100"/>
                        </a:lnTo>
                        <a:lnTo>
                          <a:pt x="318" y="91"/>
                        </a:lnTo>
                        <a:lnTo>
                          <a:pt x="315" y="84"/>
                        </a:lnTo>
                        <a:lnTo>
                          <a:pt x="312" y="75"/>
                        </a:lnTo>
                        <a:lnTo>
                          <a:pt x="308" y="68"/>
                        </a:lnTo>
                        <a:lnTo>
                          <a:pt x="304" y="62"/>
                        </a:lnTo>
                        <a:lnTo>
                          <a:pt x="300" y="55"/>
                        </a:lnTo>
                        <a:lnTo>
                          <a:pt x="294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" name="Freeform 29"/>
                  <p:cNvSpPr>
                    <a:spLocks noChangeAspect="1"/>
                  </p:cNvSpPr>
                  <p:nvPr/>
                </p:nvSpPr>
                <p:spPr bwMode="auto">
                  <a:xfrm>
                    <a:off x="2890" y="1668"/>
                    <a:ext cx="93" cy="208"/>
                  </a:xfrm>
                  <a:custGeom>
                    <a:avLst/>
                    <a:gdLst>
                      <a:gd name="T0" fmla="*/ 85 w 320"/>
                      <a:gd name="T1" fmla="*/ 15 h 693"/>
                      <a:gd name="T2" fmla="*/ 83 w 320"/>
                      <a:gd name="T3" fmla="*/ 12 h 693"/>
                      <a:gd name="T4" fmla="*/ 80 w 320"/>
                      <a:gd name="T5" fmla="*/ 10 h 693"/>
                      <a:gd name="T6" fmla="*/ 77 w 320"/>
                      <a:gd name="T7" fmla="*/ 8 h 693"/>
                      <a:gd name="T8" fmla="*/ 74 w 320"/>
                      <a:gd name="T9" fmla="*/ 7 h 693"/>
                      <a:gd name="T10" fmla="*/ 71 w 320"/>
                      <a:gd name="T11" fmla="*/ 5 h 693"/>
                      <a:gd name="T12" fmla="*/ 68 w 320"/>
                      <a:gd name="T13" fmla="*/ 3 h 693"/>
                      <a:gd name="T14" fmla="*/ 64 w 320"/>
                      <a:gd name="T15" fmla="*/ 2 h 693"/>
                      <a:gd name="T16" fmla="*/ 61 w 320"/>
                      <a:gd name="T17" fmla="*/ 2 h 693"/>
                      <a:gd name="T18" fmla="*/ 57 w 320"/>
                      <a:gd name="T19" fmla="*/ 1 h 693"/>
                      <a:gd name="T20" fmla="*/ 54 w 320"/>
                      <a:gd name="T21" fmla="*/ 0 h 693"/>
                      <a:gd name="T22" fmla="*/ 50 w 320"/>
                      <a:gd name="T23" fmla="*/ 0 h 693"/>
                      <a:gd name="T24" fmla="*/ 47 w 320"/>
                      <a:gd name="T25" fmla="*/ 0 h 693"/>
                      <a:gd name="T26" fmla="*/ 43 w 320"/>
                      <a:gd name="T27" fmla="*/ 0 h 693"/>
                      <a:gd name="T28" fmla="*/ 39 w 320"/>
                      <a:gd name="T29" fmla="*/ 0 h 693"/>
                      <a:gd name="T30" fmla="*/ 36 w 320"/>
                      <a:gd name="T31" fmla="*/ 1 h 693"/>
                      <a:gd name="T32" fmla="*/ 32 w 320"/>
                      <a:gd name="T33" fmla="*/ 2 h 693"/>
                      <a:gd name="T34" fmla="*/ 29 w 320"/>
                      <a:gd name="T35" fmla="*/ 2 h 693"/>
                      <a:gd name="T36" fmla="*/ 25 w 320"/>
                      <a:gd name="T37" fmla="*/ 3 h 693"/>
                      <a:gd name="T38" fmla="*/ 22 w 320"/>
                      <a:gd name="T39" fmla="*/ 5 h 693"/>
                      <a:gd name="T40" fmla="*/ 19 w 320"/>
                      <a:gd name="T41" fmla="*/ 7 h 693"/>
                      <a:gd name="T42" fmla="*/ 15 w 320"/>
                      <a:gd name="T43" fmla="*/ 8 h 693"/>
                      <a:gd name="T44" fmla="*/ 13 w 320"/>
                      <a:gd name="T45" fmla="*/ 10 h 693"/>
                      <a:gd name="T46" fmla="*/ 10 w 320"/>
                      <a:gd name="T47" fmla="*/ 12 h 693"/>
                      <a:gd name="T48" fmla="*/ 8 w 320"/>
                      <a:gd name="T49" fmla="*/ 15 h 693"/>
                      <a:gd name="T50" fmla="*/ 6 w 320"/>
                      <a:gd name="T51" fmla="*/ 17 h 693"/>
                      <a:gd name="T52" fmla="*/ 4 w 320"/>
                      <a:gd name="T53" fmla="*/ 19 h 693"/>
                      <a:gd name="T54" fmla="*/ 3 w 320"/>
                      <a:gd name="T55" fmla="*/ 20 h 693"/>
                      <a:gd name="T56" fmla="*/ 2 w 320"/>
                      <a:gd name="T57" fmla="*/ 23 h 693"/>
                      <a:gd name="T58" fmla="*/ 1 w 320"/>
                      <a:gd name="T59" fmla="*/ 25 h 693"/>
                      <a:gd name="T60" fmla="*/ 1 w 320"/>
                      <a:gd name="T61" fmla="*/ 27 h 693"/>
                      <a:gd name="T62" fmla="*/ 0 w 320"/>
                      <a:gd name="T63" fmla="*/ 30 h 693"/>
                      <a:gd name="T64" fmla="*/ 0 w 320"/>
                      <a:gd name="T65" fmla="*/ 32 h 693"/>
                      <a:gd name="T66" fmla="*/ 0 w 320"/>
                      <a:gd name="T67" fmla="*/ 208 h 693"/>
                      <a:gd name="T68" fmla="*/ 93 w 320"/>
                      <a:gd name="T69" fmla="*/ 208 h 693"/>
                      <a:gd name="T70" fmla="*/ 93 w 320"/>
                      <a:gd name="T71" fmla="*/ 32 h 693"/>
                      <a:gd name="T72" fmla="*/ 93 w 320"/>
                      <a:gd name="T73" fmla="*/ 30 h 693"/>
                      <a:gd name="T74" fmla="*/ 92 w 320"/>
                      <a:gd name="T75" fmla="*/ 27 h 693"/>
                      <a:gd name="T76" fmla="*/ 92 w 320"/>
                      <a:gd name="T77" fmla="*/ 25 h 693"/>
                      <a:gd name="T78" fmla="*/ 91 w 320"/>
                      <a:gd name="T79" fmla="*/ 23 h 693"/>
                      <a:gd name="T80" fmla="*/ 90 w 320"/>
                      <a:gd name="T81" fmla="*/ 20 h 693"/>
                      <a:gd name="T82" fmla="*/ 88 w 320"/>
                      <a:gd name="T83" fmla="*/ 19 h 693"/>
                      <a:gd name="T84" fmla="*/ 87 w 320"/>
                      <a:gd name="T85" fmla="*/ 17 h 693"/>
                      <a:gd name="T86" fmla="*/ 85 w 320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20" h="693">
                        <a:moveTo>
                          <a:pt x="294" y="49"/>
                        </a:moveTo>
                        <a:lnTo>
                          <a:pt x="285" y="41"/>
                        </a:lnTo>
                        <a:lnTo>
                          <a:pt x="275" y="33"/>
                        </a:lnTo>
                        <a:lnTo>
                          <a:pt x="266" y="27"/>
                        </a:lnTo>
                        <a:lnTo>
                          <a:pt x="256" y="22"/>
                        </a:lnTo>
                        <a:lnTo>
                          <a:pt x="245" y="16"/>
                        </a:lnTo>
                        <a:lnTo>
                          <a:pt x="233" y="11"/>
                        </a:lnTo>
                        <a:lnTo>
                          <a:pt x="221" y="8"/>
                        </a:lnTo>
                        <a:lnTo>
                          <a:pt x="209" y="5"/>
                        </a:lnTo>
                        <a:lnTo>
                          <a:pt x="196" y="3"/>
                        </a:lnTo>
                        <a:lnTo>
                          <a:pt x="185" y="1"/>
                        </a:lnTo>
                        <a:lnTo>
                          <a:pt x="172" y="0"/>
                        </a:lnTo>
                        <a:lnTo>
                          <a:pt x="160" y="0"/>
                        </a:lnTo>
                        <a:lnTo>
                          <a:pt x="148" y="0"/>
                        </a:lnTo>
                        <a:lnTo>
                          <a:pt x="135" y="1"/>
                        </a:lnTo>
                        <a:lnTo>
                          <a:pt x="124" y="3"/>
                        </a:lnTo>
                        <a:lnTo>
                          <a:pt x="111" y="5"/>
                        </a:lnTo>
                        <a:lnTo>
                          <a:pt x="99" y="8"/>
                        </a:lnTo>
                        <a:lnTo>
                          <a:pt x="87" y="11"/>
                        </a:lnTo>
                        <a:lnTo>
                          <a:pt x="75" y="16"/>
                        </a:lnTo>
                        <a:lnTo>
                          <a:pt x="64" y="22"/>
                        </a:lnTo>
                        <a:lnTo>
                          <a:pt x="53" y="27"/>
                        </a:lnTo>
                        <a:lnTo>
                          <a:pt x="44" y="33"/>
                        </a:lnTo>
                        <a:lnTo>
                          <a:pt x="34" y="41"/>
                        </a:lnTo>
                        <a:lnTo>
                          <a:pt x="26" y="49"/>
                        </a:lnTo>
                        <a:lnTo>
                          <a:pt x="21" y="55"/>
                        </a:lnTo>
                        <a:lnTo>
                          <a:pt x="15" y="62"/>
                        </a:lnTo>
                        <a:lnTo>
                          <a:pt x="11" y="68"/>
                        </a:lnTo>
                        <a:lnTo>
                          <a:pt x="7" y="75"/>
                        </a:lnTo>
                        <a:lnTo>
                          <a:pt x="5" y="84"/>
                        </a:lnTo>
                        <a:lnTo>
                          <a:pt x="2" y="91"/>
                        </a:lnTo>
                        <a:lnTo>
                          <a:pt x="0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20" y="693"/>
                        </a:lnTo>
                        <a:lnTo>
                          <a:pt x="320" y="108"/>
                        </a:lnTo>
                        <a:lnTo>
                          <a:pt x="319" y="100"/>
                        </a:lnTo>
                        <a:lnTo>
                          <a:pt x="318" y="91"/>
                        </a:lnTo>
                        <a:lnTo>
                          <a:pt x="315" y="84"/>
                        </a:lnTo>
                        <a:lnTo>
                          <a:pt x="312" y="75"/>
                        </a:lnTo>
                        <a:lnTo>
                          <a:pt x="308" y="68"/>
                        </a:lnTo>
                        <a:lnTo>
                          <a:pt x="304" y="62"/>
                        </a:lnTo>
                        <a:lnTo>
                          <a:pt x="300" y="55"/>
                        </a:lnTo>
                        <a:lnTo>
                          <a:pt x="294" y="49"/>
                        </a:lnTo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" name="Freeform 30"/>
                  <p:cNvSpPr>
                    <a:spLocks noChangeAspect="1"/>
                  </p:cNvSpPr>
                  <p:nvPr/>
                </p:nvSpPr>
                <p:spPr bwMode="auto">
                  <a:xfrm>
                    <a:off x="2833" y="1589"/>
                    <a:ext cx="43" cy="36"/>
                  </a:xfrm>
                  <a:custGeom>
                    <a:avLst/>
                    <a:gdLst>
                      <a:gd name="T0" fmla="*/ 39 w 136"/>
                      <a:gd name="T1" fmla="*/ 36 h 118"/>
                      <a:gd name="T2" fmla="*/ 4 w 136"/>
                      <a:gd name="T3" fmla="*/ 36 h 118"/>
                      <a:gd name="T4" fmla="*/ 0 w 136"/>
                      <a:gd name="T5" fmla="*/ 5 h 118"/>
                      <a:gd name="T6" fmla="*/ 0 w 136"/>
                      <a:gd name="T7" fmla="*/ 0 h 118"/>
                      <a:gd name="T8" fmla="*/ 43 w 136"/>
                      <a:gd name="T9" fmla="*/ 0 h 118"/>
                      <a:gd name="T10" fmla="*/ 43 w 136"/>
                      <a:gd name="T11" fmla="*/ 5 h 118"/>
                      <a:gd name="T12" fmla="*/ 39 w 136"/>
                      <a:gd name="T13" fmla="*/ 36 h 11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136" h="118">
                        <a:moveTo>
                          <a:pt x="124" y="118"/>
                        </a:moveTo>
                        <a:lnTo>
                          <a:pt x="14" y="118"/>
                        </a:ln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6" y="0"/>
                        </a:lnTo>
                        <a:lnTo>
                          <a:pt x="136" y="17"/>
                        </a:lnTo>
                        <a:lnTo>
                          <a:pt x="124" y="11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" name="Freeform 31"/>
                  <p:cNvSpPr>
                    <a:spLocks noChangeAspect="1"/>
                  </p:cNvSpPr>
                  <p:nvPr/>
                </p:nvSpPr>
                <p:spPr bwMode="auto">
                  <a:xfrm>
                    <a:off x="3055" y="1668"/>
                    <a:ext cx="93" cy="208"/>
                  </a:xfrm>
                  <a:custGeom>
                    <a:avLst/>
                    <a:gdLst>
                      <a:gd name="T0" fmla="*/ 85 w 318"/>
                      <a:gd name="T1" fmla="*/ 15 h 693"/>
                      <a:gd name="T2" fmla="*/ 83 w 318"/>
                      <a:gd name="T3" fmla="*/ 12 h 693"/>
                      <a:gd name="T4" fmla="*/ 80 w 318"/>
                      <a:gd name="T5" fmla="*/ 10 h 693"/>
                      <a:gd name="T6" fmla="*/ 78 w 318"/>
                      <a:gd name="T7" fmla="*/ 8 h 693"/>
                      <a:gd name="T8" fmla="*/ 75 w 318"/>
                      <a:gd name="T9" fmla="*/ 7 h 693"/>
                      <a:gd name="T10" fmla="*/ 71 w 318"/>
                      <a:gd name="T11" fmla="*/ 5 h 693"/>
                      <a:gd name="T12" fmla="*/ 68 w 318"/>
                      <a:gd name="T13" fmla="*/ 3 h 693"/>
                      <a:gd name="T14" fmla="*/ 64 w 318"/>
                      <a:gd name="T15" fmla="*/ 2 h 693"/>
                      <a:gd name="T16" fmla="*/ 61 w 318"/>
                      <a:gd name="T17" fmla="*/ 2 h 693"/>
                      <a:gd name="T18" fmla="*/ 57 w 318"/>
                      <a:gd name="T19" fmla="*/ 1 h 693"/>
                      <a:gd name="T20" fmla="*/ 54 w 318"/>
                      <a:gd name="T21" fmla="*/ 0 h 693"/>
                      <a:gd name="T22" fmla="*/ 50 w 318"/>
                      <a:gd name="T23" fmla="*/ 0 h 693"/>
                      <a:gd name="T24" fmla="*/ 46 w 318"/>
                      <a:gd name="T25" fmla="*/ 0 h 693"/>
                      <a:gd name="T26" fmla="*/ 43 w 318"/>
                      <a:gd name="T27" fmla="*/ 0 h 693"/>
                      <a:gd name="T28" fmla="*/ 39 w 318"/>
                      <a:gd name="T29" fmla="*/ 0 h 693"/>
                      <a:gd name="T30" fmla="*/ 35 w 318"/>
                      <a:gd name="T31" fmla="*/ 1 h 693"/>
                      <a:gd name="T32" fmla="*/ 32 w 318"/>
                      <a:gd name="T33" fmla="*/ 2 h 693"/>
                      <a:gd name="T34" fmla="*/ 28 w 318"/>
                      <a:gd name="T35" fmla="*/ 2 h 693"/>
                      <a:gd name="T36" fmla="*/ 25 w 318"/>
                      <a:gd name="T37" fmla="*/ 3 h 693"/>
                      <a:gd name="T38" fmla="*/ 21 w 318"/>
                      <a:gd name="T39" fmla="*/ 5 h 693"/>
                      <a:gd name="T40" fmla="*/ 18 w 318"/>
                      <a:gd name="T41" fmla="*/ 7 h 693"/>
                      <a:gd name="T42" fmla="*/ 15 w 318"/>
                      <a:gd name="T43" fmla="*/ 8 h 693"/>
                      <a:gd name="T44" fmla="*/ 12 w 318"/>
                      <a:gd name="T45" fmla="*/ 10 h 693"/>
                      <a:gd name="T46" fmla="*/ 10 w 318"/>
                      <a:gd name="T47" fmla="*/ 12 h 693"/>
                      <a:gd name="T48" fmla="*/ 7 w 318"/>
                      <a:gd name="T49" fmla="*/ 15 h 693"/>
                      <a:gd name="T50" fmla="*/ 6 w 318"/>
                      <a:gd name="T51" fmla="*/ 17 h 693"/>
                      <a:gd name="T52" fmla="*/ 4 w 318"/>
                      <a:gd name="T53" fmla="*/ 19 h 693"/>
                      <a:gd name="T54" fmla="*/ 3 w 318"/>
                      <a:gd name="T55" fmla="*/ 20 h 693"/>
                      <a:gd name="T56" fmla="*/ 2 w 318"/>
                      <a:gd name="T57" fmla="*/ 23 h 693"/>
                      <a:gd name="T58" fmla="*/ 1 w 318"/>
                      <a:gd name="T59" fmla="*/ 25 h 693"/>
                      <a:gd name="T60" fmla="*/ 1 w 318"/>
                      <a:gd name="T61" fmla="*/ 27 h 693"/>
                      <a:gd name="T62" fmla="*/ 0 w 318"/>
                      <a:gd name="T63" fmla="*/ 30 h 693"/>
                      <a:gd name="T64" fmla="*/ 0 w 318"/>
                      <a:gd name="T65" fmla="*/ 32 h 693"/>
                      <a:gd name="T66" fmla="*/ 0 w 318"/>
                      <a:gd name="T67" fmla="*/ 208 h 693"/>
                      <a:gd name="T68" fmla="*/ 93 w 318"/>
                      <a:gd name="T69" fmla="*/ 208 h 693"/>
                      <a:gd name="T70" fmla="*/ 93 w 318"/>
                      <a:gd name="T71" fmla="*/ 32 h 693"/>
                      <a:gd name="T72" fmla="*/ 93 w 318"/>
                      <a:gd name="T73" fmla="*/ 30 h 693"/>
                      <a:gd name="T74" fmla="*/ 92 w 318"/>
                      <a:gd name="T75" fmla="*/ 27 h 693"/>
                      <a:gd name="T76" fmla="*/ 92 w 318"/>
                      <a:gd name="T77" fmla="*/ 25 h 693"/>
                      <a:gd name="T78" fmla="*/ 91 w 318"/>
                      <a:gd name="T79" fmla="*/ 23 h 693"/>
                      <a:gd name="T80" fmla="*/ 90 w 318"/>
                      <a:gd name="T81" fmla="*/ 20 h 693"/>
                      <a:gd name="T82" fmla="*/ 88 w 318"/>
                      <a:gd name="T83" fmla="*/ 19 h 693"/>
                      <a:gd name="T84" fmla="*/ 87 w 318"/>
                      <a:gd name="T85" fmla="*/ 17 h 693"/>
                      <a:gd name="T86" fmla="*/ 85 w 318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18" h="693">
                        <a:moveTo>
                          <a:pt x="291" y="49"/>
                        </a:moveTo>
                        <a:lnTo>
                          <a:pt x="284" y="41"/>
                        </a:lnTo>
                        <a:lnTo>
                          <a:pt x="274" y="33"/>
                        </a:lnTo>
                        <a:lnTo>
                          <a:pt x="265" y="27"/>
                        </a:lnTo>
                        <a:lnTo>
                          <a:pt x="256" y="22"/>
                        </a:lnTo>
                        <a:lnTo>
                          <a:pt x="244" y="16"/>
                        </a:lnTo>
                        <a:lnTo>
                          <a:pt x="231" y="11"/>
                        </a:lnTo>
                        <a:lnTo>
                          <a:pt x="220" y="8"/>
                        </a:lnTo>
                        <a:lnTo>
                          <a:pt x="207" y="5"/>
                        </a:lnTo>
                        <a:lnTo>
                          <a:pt x="195" y="3"/>
                        </a:lnTo>
                        <a:lnTo>
                          <a:pt x="183" y="1"/>
                        </a:lnTo>
                        <a:lnTo>
                          <a:pt x="170" y="0"/>
                        </a:lnTo>
                        <a:lnTo>
                          <a:pt x="158" y="0"/>
                        </a:lnTo>
                        <a:lnTo>
                          <a:pt x="146" y="0"/>
                        </a:lnTo>
                        <a:lnTo>
                          <a:pt x="133" y="1"/>
                        </a:lnTo>
                        <a:lnTo>
                          <a:pt x="121" y="3"/>
                        </a:lnTo>
                        <a:lnTo>
                          <a:pt x="109" y="5"/>
                        </a:lnTo>
                        <a:lnTo>
                          <a:pt x="96" y="8"/>
                        </a:lnTo>
                        <a:lnTo>
                          <a:pt x="85" y="11"/>
                        </a:lnTo>
                        <a:lnTo>
                          <a:pt x="73" y="16"/>
                        </a:lnTo>
                        <a:lnTo>
                          <a:pt x="62" y="22"/>
                        </a:lnTo>
                        <a:lnTo>
                          <a:pt x="52" y="27"/>
                        </a:lnTo>
                        <a:lnTo>
                          <a:pt x="42" y="33"/>
                        </a:lnTo>
                        <a:lnTo>
                          <a:pt x="33" y="41"/>
                        </a:lnTo>
                        <a:lnTo>
                          <a:pt x="24" y="49"/>
                        </a:lnTo>
                        <a:lnTo>
                          <a:pt x="19" y="55"/>
                        </a:lnTo>
                        <a:lnTo>
                          <a:pt x="13" y="62"/>
                        </a:lnTo>
                        <a:lnTo>
                          <a:pt x="9" y="68"/>
                        </a:lnTo>
                        <a:lnTo>
                          <a:pt x="6" y="75"/>
                        </a:lnTo>
                        <a:lnTo>
                          <a:pt x="3" y="84"/>
                        </a:lnTo>
                        <a:lnTo>
                          <a:pt x="2" y="91"/>
                        </a:lnTo>
                        <a:lnTo>
                          <a:pt x="0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18" y="693"/>
                        </a:lnTo>
                        <a:lnTo>
                          <a:pt x="318" y="108"/>
                        </a:lnTo>
                        <a:lnTo>
                          <a:pt x="317" y="100"/>
                        </a:lnTo>
                        <a:lnTo>
                          <a:pt x="316" y="91"/>
                        </a:lnTo>
                        <a:lnTo>
                          <a:pt x="313" y="84"/>
                        </a:lnTo>
                        <a:lnTo>
                          <a:pt x="310" y="75"/>
                        </a:lnTo>
                        <a:lnTo>
                          <a:pt x="307" y="68"/>
                        </a:lnTo>
                        <a:lnTo>
                          <a:pt x="302" y="62"/>
                        </a:lnTo>
                        <a:lnTo>
                          <a:pt x="298" y="55"/>
                        </a:lnTo>
                        <a:lnTo>
                          <a:pt x="291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" name="Freeform 32"/>
                  <p:cNvSpPr>
                    <a:spLocks noChangeAspect="1"/>
                  </p:cNvSpPr>
                  <p:nvPr/>
                </p:nvSpPr>
                <p:spPr bwMode="auto">
                  <a:xfrm>
                    <a:off x="3055" y="1668"/>
                    <a:ext cx="93" cy="208"/>
                  </a:xfrm>
                  <a:custGeom>
                    <a:avLst/>
                    <a:gdLst>
                      <a:gd name="T0" fmla="*/ 85 w 318"/>
                      <a:gd name="T1" fmla="*/ 15 h 693"/>
                      <a:gd name="T2" fmla="*/ 83 w 318"/>
                      <a:gd name="T3" fmla="*/ 12 h 693"/>
                      <a:gd name="T4" fmla="*/ 80 w 318"/>
                      <a:gd name="T5" fmla="*/ 10 h 693"/>
                      <a:gd name="T6" fmla="*/ 78 w 318"/>
                      <a:gd name="T7" fmla="*/ 8 h 693"/>
                      <a:gd name="T8" fmla="*/ 75 w 318"/>
                      <a:gd name="T9" fmla="*/ 7 h 693"/>
                      <a:gd name="T10" fmla="*/ 71 w 318"/>
                      <a:gd name="T11" fmla="*/ 5 h 693"/>
                      <a:gd name="T12" fmla="*/ 68 w 318"/>
                      <a:gd name="T13" fmla="*/ 3 h 693"/>
                      <a:gd name="T14" fmla="*/ 64 w 318"/>
                      <a:gd name="T15" fmla="*/ 2 h 693"/>
                      <a:gd name="T16" fmla="*/ 61 w 318"/>
                      <a:gd name="T17" fmla="*/ 2 h 693"/>
                      <a:gd name="T18" fmla="*/ 57 w 318"/>
                      <a:gd name="T19" fmla="*/ 1 h 693"/>
                      <a:gd name="T20" fmla="*/ 54 w 318"/>
                      <a:gd name="T21" fmla="*/ 0 h 693"/>
                      <a:gd name="T22" fmla="*/ 50 w 318"/>
                      <a:gd name="T23" fmla="*/ 0 h 693"/>
                      <a:gd name="T24" fmla="*/ 46 w 318"/>
                      <a:gd name="T25" fmla="*/ 0 h 693"/>
                      <a:gd name="T26" fmla="*/ 43 w 318"/>
                      <a:gd name="T27" fmla="*/ 0 h 693"/>
                      <a:gd name="T28" fmla="*/ 39 w 318"/>
                      <a:gd name="T29" fmla="*/ 0 h 693"/>
                      <a:gd name="T30" fmla="*/ 35 w 318"/>
                      <a:gd name="T31" fmla="*/ 1 h 693"/>
                      <a:gd name="T32" fmla="*/ 32 w 318"/>
                      <a:gd name="T33" fmla="*/ 2 h 693"/>
                      <a:gd name="T34" fmla="*/ 28 w 318"/>
                      <a:gd name="T35" fmla="*/ 2 h 693"/>
                      <a:gd name="T36" fmla="*/ 25 w 318"/>
                      <a:gd name="T37" fmla="*/ 3 h 693"/>
                      <a:gd name="T38" fmla="*/ 21 w 318"/>
                      <a:gd name="T39" fmla="*/ 5 h 693"/>
                      <a:gd name="T40" fmla="*/ 18 w 318"/>
                      <a:gd name="T41" fmla="*/ 7 h 693"/>
                      <a:gd name="T42" fmla="*/ 15 w 318"/>
                      <a:gd name="T43" fmla="*/ 8 h 693"/>
                      <a:gd name="T44" fmla="*/ 12 w 318"/>
                      <a:gd name="T45" fmla="*/ 10 h 693"/>
                      <a:gd name="T46" fmla="*/ 10 w 318"/>
                      <a:gd name="T47" fmla="*/ 12 h 693"/>
                      <a:gd name="T48" fmla="*/ 7 w 318"/>
                      <a:gd name="T49" fmla="*/ 15 h 693"/>
                      <a:gd name="T50" fmla="*/ 6 w 318"/>
                      <a:gd name="T51" fmla="*/ 17 h 693"/>
                      <a:gd name="T52" fmla="*/ 4 w 318"/>
                      <a:gd name="T53" fmla="*/ 19 h 693"/>
                      <a:gd name="T54" fmla="*/ 3 w 318"/>
                      <a:gd name="T55" fmla="*/ 20 h 693"/>
                      <a:gd name="T56" fmla="*/ 2 w 318"/>
                      <a:gd name="T57" fmla="*/ 23 h 693"/>
                      <a:gd name="T58" fmla="*/ 1 w 318"/>
                      <a:gd name="T59" fmla="*/ 25 h 693"/>
                      <a:gd name="T60" fmla="*/ 1 w 318"/>
                      <a:gd name="T61" fmla="*/ 27 h 693"/>
                      <a:gd name="T62" fmla="*/ 0 w 318"/>
                      <a:gd name="T63" fmla="*/ 30 h 693"/>
                      <a:gd name="T64" fmla="*/ 0 w 318"/>
                      <a:gd name="T65" fmla="*/ 32 h 693"/>
                      <a:gd name="T66" fmla="*/ 0 w 318"/>
                      <a:gd name="T67" fmla="*/ 208 h 693"/>
                      <a:gd name="T68" fmla="*/ 93 w 318"/>
                      <a:gd name="T69" fmla="*/ 208 h 693"/>
                      <a:gd name="T70" fmla="*/ 93 w 318"/>
                      <a:gd name="T71" fmla="*/ 32 h 693"/>
                      <a:gd name="T72" fmla="*/ 93 w 318"/>
                      <a:gd name="T73" fmla="*/ 30 h 693"/>
                      <a:gd name="T74" fmla="*/ 92 w 318"/>
                      <a:gd name="T75" fmla="*/ 27 h 693"/>
                      <a:gd name="T76" fmla="*/ 92 w 318"/>
                      <a:gd name="T77" fmla="*/ 25 h 693"/>
                      <a:gd name="T78" fmla="*/ 91 w 318"/>
                      <a:gd name="T79" fmla="*/ 23 h 693"/>
                      <a:gd name="T80" fmla="*/ 90 w 318"/>
                      <a:gd name="T81" fmla="*/ 20 h 693"/>
                      <a:gd name="T82" fmla="*/ 88 w 318"/>
                      <a:gd name="T83" fmla="*/ 19 h 693"/>
                      <a:gd name="T84" fmla="*/ 87 w 318"/>
                      <a:gd name="T85" fmla="*/ 17 h 693"/>
                      <a:gd name="T86" fmla="*/ 85 w 318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18" h="693">
                        <a:moveTo>
                          <a:pt x="291" y="49"/>
                        </a:moveTo>
                        <a:lnTo>
                          <a:pt x="284" y="41"/>
                        </a:lnTo>
                        <a:lnTo>
                          <a:pt x="274" y="33"/>
                        </a:lnTo>
                        <a:lnTo>
                          <a:pt x="265" y="27"/>
                        </a:lnTo>
                        <a:lnTo>
                          <a:pt x="256" y="22"/>
                        </a:lnTo>
                        <a:lnTo>
                          <a:pt x="244" y="16"/>
                        </a:lnTo>
                        <a:lnTo>
                          <a:pt x="231" y="11"/>
                        </a:lnTo>
                        <a:lnTo>
                          <a:pt x="220" y="8"/>
                        </a:lnTo>
                        <a:lnTo>
                          <a:pt x="207" y="5"/>
                        </a:lnTo>
                        <a:lnTo>
                          <a:pt x="195" y="3"/>
                        </a:lnTo>
                        <a:lnTo>
                          <a:pt x="183" y="1"/>
                        </a:lnTo>
                        <a:lnTo>
                          <a:pt x="170" y="0"/>
                        </a:lnTo>
                        <a:lnTo>
                          <a:pt x="158" y="0"/>
                        </a:lnTo>
                        <a:lnTo>
                          <a:pt x="146" y="0"/>
                        </a:lnTo>
                        <a:lnTo>
                          <a:pt x="133" y="1"/>
                        </a:lnTo>
                        <a:lnTo>
                          <a:pt x="121" y="3"/>
                        </a:lnTo>
                        <a:lnTo>
                          <a:pt x="109" y="5"/>
                        </a:lnTo>
                        <a:lnTo>
                          <a:pt x="96" y="8"/>
                        </a:lnTo>
                        <a:lnTo>
                          <a:pt x="85" y="11"/>
                        </a:lnTo>
                        <a:lnTo>
                          <a:pt x="73" y="16"/>
                        </a:lnTo>
                        <a:lnTo>
                          <a:pt x="62" y="22"/>
                        </a:lnTo>
                        <a:lnTo>
                          <a:pt x="52" y="27"/>
                        </a:lnTo>
                        <a:lnTo>
                          <a:pt x="42" y="33"/>
                        </a:lnTo>
                        <a:lnTo>
                          <a:pt x="33" y="41"/>
                        </a:lnTo>
                        <a:lnTo>
                          <a:pt x="24" y="49"/>
                        </a:lnTo>
                        <a:lnTo>
                          <a:pt x="19" y="55"/>
                        </a:lnTo>
                        <a:lnTo>
                          <a:pt x="13" y="62"/>
                        </a:lnTo>
                        <a:lnTo>
                          <a:pt x="9" y="68"/>
                        </a:lnTo>
                        <a:lnTo>
                          <a:pt x="6" y="75"/>
                        </a:lnTo>
                        <a:lnTo>
                          <a:pt x="3" y="84"/>
                        </a:lnTo>
                        <a:lnTo>
                          <a:pt x="2" y="91"/>
                        </a:lnTo>
                        <a:lnTo>
                          <a:pt x="0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18" y="693"/>
                        </a:lnTo>
                        <a:lnTo>
                          <a:pt x="318" y="108"/>
                        </a:lnTo>
                        <a:lnTo>
                          <a:pt x="317" y="100"/>
                        </a:lnTo>
                        <a:lnTo>
                          <a:pt x="316" y="91"/>
                        </a:lnTo>
                        <a:lnTo>
                          <a:pt x="313" y="84"/>
                        </a:lnTo>
                        <a:lnTo>
                          <a:pt x="310" y="75"/>
                        </a:lnTo>
                        <a:lnTo>
                          <a:pt x="307" y="68"/>
                        </a:lnTo>
                        <a:lnTo>
                          <a:pt x="302" y="62"/>
                        </a:lnTo>
                        <a:lnTo>
                          <a:pt x="298" y="55"/>
                        </a:lnTo>
                        <a:lnTo>
                          <a:pt x="291" y="49"/>
                        </a:lnTo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" name="Freeform 33"/>
                  <p:cNvSpPr>
                    <a:spLocks noChangeAspect="1"/>
                  </p:cNvSpPr>
                  <p:nvPr/>
                </p:nvSpPr>
                <p:spPr bwMode="auto">
                  <a:xfrm>
                    <a:off x="2997" y="1589"/>
                    <a:ext cx="43" cy="36"/>
                  </a:xfrm>
                  <a:custGeom>
                    <a:avLst/>
                    <a:gdLst>
                      <a:gd name="T0" fmla="*/ 39 w 138"/>
                      <a:gd name="T1" fmla="*/ 36 h 118"/>
                      <a:gd name="T2" fmla="*/ 4 w 138"/>
                      <a:gd name="T3" fmla="*/ 36 h 118"/>
                      <a:gd name="T4" fmla="*/ 0 w 138"/>
                      <a:gd name="T5" fmla="*/ 5 h 118"/>
                      <a:gd name="T6" fmla="*/ 0 w 138"/>
                      <a:gd name="T7" fmla="*/ 0 h 118"/>
                      <a:gd name="T8" fmla="*/ 43 w 138"/>
                      <a:gd name="T9" fmla="*/ 0 h 118"/>
                      <a:gd name="T10" fmla="*/ 43 w 138"/>
                      <a:gd name="T11" fmla="*/ 5 h 118"/>
                      <a:gd name="T12" fmla="*/ 39 w 138"/>
                      <a:gd name="T13" fmla="*/ 36 h 11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138" h="118">
                        <a:moveTo>
                          <a:pt x="124" y="118"/>
                        </a:moveTo>
                        <a:lnTo>
                          <a:pt x="14" y="118"/>
                        </a:ln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8" y="0"/>
                        </a:lnTo>
                        <a:lnTo>
                          <a:pt x="138" y="17"/>
                        </a:lnTo>
                        <a:lnTo>
                          <a:pt x="124" y="11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" name="Freeform 34"/>
                  <p:cNvSpPr>
                    <a:spLocks noChangeAspect="1"/>
                  </p:cNvSpPr>
                  <p:nvPr/>
                </p:nvSpPr>
                <p:spPr bwMode="auto">
                  <a:xfrm>
                    <a:off x="3162" y="1589"/>
                    <a:ext cx="43" cy="36"/>
                  </a:xfrm>
                  <a:custGeom>
                    <a:avLst/>
                    <a:gdLst>
                      <a:gd name="T0" fmla="*/ 39 w 137"/>
                      <a:gd name="T1" fmla="*/ 36 h 118"/>
                      <a:gd name="T2" fmla="*/ 5 w 137"/>
                      <a:gd name="T3" fmla="*/ 36 h 118"/>
                      <a:gd name="T4" fmla="*/ 0 w 137"/>
                      <a:gd name="T5" fmla="*/ 5 h 118"/>
                      <a:gd name="T6" fmla="*/ 0 w 137"/>
                      <a:gd name="T7" fmla="*/ 0 h 118"/>
                      <a:gd name="T8" fmla="*/ 43 w 137"/>
                      <a:gd name="T9" fmla="*/ 0 h 118"/>
                      <a:gd name="T10" fmla="*/ 43 w 137"/>
                      <a:gd name="T11" fmla="*/ 5 h 118"/>
                      <a:gd name="T12" fmla="*/ 39 w 137"/>
                      <a:gd name="T13" fmla="*/ 36 h 11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137" h="118">
                        <a:moveTo>
                          <a:pt x="125" y="118"/>
                        </a:moveTo>
                        <a:lnTo>
                          <a:pt x="15" y="118"/>
                        </a:ln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7" y="0"/>
                        </a:lnTo>
                        <a:lnTo>
                          <a:pt x="137" y="17"/>
                        </a:lnTo>
                        <a:lnTo>
                          <a:pt x="125" y="11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" name="Freeform 35"/>
                  <p:cNvSpPr>
                    <a:spLocks noChangeAspect="1"/>
                  </p:cNvSpPr>
                  <p:nvPr/>
                </p:nvSpPr>
                <p:spPr bwMode="auto">
                  <a:xfrm>
                    <a:off x="3162" y="1589"/>
                    <a:ext cx="43" cy="36"/>
                  </a:xfrm>
                  <a:custGeom>
                    <a:avLst/>
                    <a:gdLst>
                      <a:gd name="T0" fmla="*/ 39 w 137"/>
                      <a:gd name="T1" fmla="*/ 36 h 118"/>
                      <a:gd name="T2" fmla="*/ 5 w 137"/>
                      <a:gd name="T3" fmla="*/ 36 h 118"/>
                      <a:gd name="T4" fmla="*/ 0 w 137"/>
                      <a:gd name="T5" fmla="*/ 5 h 118"/>
                      <a:gd name="T6" fmla="*/ 0 w 137"/>
                      <a:gd name="T7" fmla="*/ 0 h 118"/>
                      <a:gd name="T8" fmla="*/ 43 w 137"/>
                      <a:gd name="T9" fmla="*/ 0 h 118"/>
                      <a:gd name="T10" fmla="*/ 43 w 137"/>
                      <a:gd name="T11" fmla="*/ 5 h 118"/>
                      <a:gd name="T12" fmla="*/ 39 w 137"/>
                      <a:gd name="T13" fmla="*/ 36 h 11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137" h="118">
                        <a:moveTo>
                          <a:pt x="125" y="118"/>
                        </a:moveTo>
                        <a:lnTo>
                          <a:pt x="15" y="118"/>
                        </a:ln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7" y="0"/>
                        </a:lnTo>
                        <a:lnTo>
                          <a:pt x="137" y="17"/>
                        </a:lnTo>
                        <a:lnTo>
                          <a:pt x="125" y="118"/>
                        </a:lnTo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" name="Rectangle 3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076" y="2026"/>
                    <a:ext cx="5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1" name="Rectangle 3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076" y="2026"/>
                    <a:ext cx="5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2" name="Rectangle 3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069" y="1954"/>
                    <a:ext cx="71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3" name="Rectangle 3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069" y="1954"/>
                    <a:ext cx="71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4" name="Freeform 40"/>
                  <p:cNvSpPr>
                    <a:spLocks noChangeAspect="1"/>
                  </p:cNvSpPr>
                  <p:nvPr/>
                </p:nvSpPr>
                <p:spPr bwMode="auto">
                  <a:xfrm>
                    <a:off x="2554" y="1947"/>
                    <a:ext cx="93" cy="158"/>
                  </a:xfrm>
                  <a:custGeom>
                    <a:avLst/>
                    <a:gdLst>
                      <a:gd name="T0" fmla="*/ 93 w 312"/>
                      <a:gd name="T1" fmla="*/ 64 h 526"/>
                      <a:gd name="T2" fmla="*/ 93 w 312"/>
                      <a:gd name="T3" fmla="*/ 60 h 526"/>
                      <a:gd name="T4" fmla="*/ 93 w 312"/>
                      <a:gd name="T5" fmla="*/ 47 h 526"/>
                      <a:gd name="T6" fmla="*/ 93 w 312"/>
                      <a:gd name="T7" fmla="*/ 42 h 526"/>
                      <a:gd name="T8" fmla="*/ 92 w 312"/>
                      <a:gd name="T9" fmla="*/ 38 h 526"/>
                      <a:gd name="T10" fmla="*/ 91 w 312"/>
                      <a:gd name="T11" fmla="*/ 33 h 526"/>
                      <a:gd name="T12" fmla="*/ 89 w 312"/>
                      <a:gd name="T13" fmla="*/ 29 h 526"/>
                      <a:gd name="T14" fmla="*/ 87 w 312"/>
                      <a:gd name="T15" fmla="*/ 25 h 526"/>
                      <a:gd name="T16" fmla="*/ 85 w 312"/>
                      <a:gd name="T17" fmla="*/ 21 h 526"/>
                      <a:gd name="T18" fmla="*/ 83 w 312"/>
                      <a:gd name="T19" fmla="*/ 17 h 526"/>
                      <a:gd name="T20" fmla="*/ 79 w 312"/>
                      <a:gd name="T21" fmla="*/ 14 h 526"/>
                      <a:gd name="T22" fmla="*/ 76 w 312"/>
                      <a:gd name="T23" fmla="*/ 11 h 526"/>
                      <a:gd name="T24" fmla="*/ 72 w 312"/>
                      <a:gd name="T25" fmla="*/ 8 h 526"/>
                      <a:gd name="T26" fmla="*/ 69 w 312"/>
                      <a:gd name="T27" fmla="*/ 6 h 526"/>
                      <a:gd name="T28" fmla="*/ 65 w 312"/>
                      <a:gd name="T29" fmla="*/ 4 h 526"/>
                      <a:gd name="T30" fmla="*/ 60 w 312"/>
                      <a:gd name="T31" fmla="*/ 2 h 526"/>
                      <a:gd name="T32" fmla="*/ 56 w 312"/>
                      <a:gd name="T33" fmla="*/ 1 h 526"/>
                      <a:gd name="T34" fmla="*/ 51 w 312"/>
                      <a:gd name="T35" fmla="*/ 0 h 526"/>
                      <a:gd name="T36" fmla="*/ 46 w 312"/>
                      <a:gd name="T37" fmla="*/ 0 h 526"/>
                      <a:gd name="T38" fmla="*/ 42 w 312"/>
                      <a:gd name="T39" fmla="*/ 0 h 526"/>
                      <a:gd name="T40" fmla="*/ 37 w 312"/>
                      <a:gd name="T41" fmla="*/ 1 h 526"/>
                      <a:gd name="T42" fmla="*/ 32 w 312"/>
                      <a:gd name="T43" fmla="*/ 2 h 526"/>
                      <a:gd name="T44" fmla="*/ 28 w 312"/>
                      <a:gd name="T45" fmla="*/ 4 h 526"/>
                      <a:gd name="T46" fmla="*/ 24 w 312"/>
                      <a:gd name="T47" fmla="*/ 6 h 526"/>
                      <a:gd name="T48" fmla="*/ 20 w 312"/>
                      <a:gd name="T49" fmla="*/ 8 h 526"/>
                      <a:gd name="T50" fmla="*/ 17 w 312"/>
                      <a:gd name="T51" fmla="*/ 11 h 526"/>
                      <a:gd name="T52" fmla="*/ 13 w 312"/>
                      <a:gd name="T53" fmla="*/ 14 h 526"/>
                      <a:gd name="T54" fmla="*/ 10 w 312"/>
                      <a:gd name="T55" fmla="*/ 17 h 526"/>
                      <a:gd name="T56" fmla="*/ 8 w 312"/>
                      <a:gd name="T57" fmla="*/ 21 h 526"/>
                      <a:gd name="T58" fmla="*/ 6 w 312"/>
                      <a:gd name="T59" fmla="*/ 25 h 526"/>
                      <a:gd name="T60" fmla="*/ 4 w 312"/>
                      <a:gd name="T61" fmla="*/ 29 h 526"/>
                      <a:gd name="T62" fmla="*/ 2 w 312"/>
                      <a:gd name="T63" fmla="*/ 33 h 526"/>
                      <a:gd name="T64" fmla="*/ 1 w 312"/>
                      <a:gd name="T65" fmla="*/ 38 h 526"/>
                      <a:gd name="T66" fmla="*/ 0 w 312"/>
                      <a:gd name="T67" fmla="*/ 42 h 526"/>
                      <a:gd name="T68" fmla="*/ 0 w 312"/>
                      <a:gd name="T69" fmla="*/ 47 h 526"/>
                      <a:gd name="T70" fmla="*/ 0 w 312"/>
                      <a:gd name="T71" fmla="*/ 60 h 526"/>
                      <a:gd name="T72" fmla="*/ 0 w 312"/>
                      <a:gd name="T73" fmla="*/ 64 h 526"/>
                      <a:gd name="T74" fmla="*/ 0 w 312"/>
                      <a:gd name="T75" fmla="*/ 125 h 526"/>
                      <a:gd name="T76" fmla="*/ 1 w 312"/>
                      <a:gd name="T77" fmla="*/ 126 h 526"/>
                      <a:gd name="T78" fmla="*/ 1 w 312"/>
                      <a:gd name="T79" fmla="*/ 158 h 526"/>
                      <a:gd name="T80" fmla="*/ 92 w 312"/>
                      <a:gd name="T81" fmla="*/ 158 h 526"/>
                      <a:gd name="T82" fmla="*/ 92 w 312"/>
                      <a:gd name="T83" fmla="*/ 126 h 526"/>
                      <a:gd name="T84" fmla="*/ 93 w 312"/>
                      <a:gd name="T85" fmla="*/ 126 h 526"/>
                      <a:gd name="T86" fmla="*/ 93 w 312"/>
                      <a:gd name="T87" fmla="*/ 64 h 52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12" h="526">
                        <a:moveTo>
                          <a:pt x="312" y="212"/>
                        </a:moveTo>
                        <a:lnTo>
                          <a:pt x="312" y="199"/>
                        </a:lnTo>
                        <a:lnTo>
                          <a:pt x="312" y="158"/>
                        </a:lnTo>
                        <a:lnTo>
                          <a:pt x="311" y="141"/>
                        </a:lnTo>
                        <a:lnTo>
                          <a:pt x="309" y="127"/>
                        </a:lnTo>
                        <a:lnTo>
                          <a:pt x="305" y="111"/>
                        </a:lnTo>
                        <a:lnTo>
                          <a:pt x="300" y="97"/>
                        </a:lnTo>
                        <a:lnTo>
                          <a:pt x="293" y="83"/>
                        </a:lnTo>
                        <a:lnTo>
                          <a:pt x="285" y="70"/>
                        </a:lnTo>
                        <a:lnTo>
                          <a:pt x="277" y="58"/>
                        </a:lnTo>
                        <a:lnTo>
                          <a:pt x="266" y="47"/>
                        </a:lnTo>
                        <a:lnTo>
                          <a:pt x="254" y="37"/>
                        </a:lnTo>
                        <a:lnTo>
                          <a:pt x="243" y="28"/>
                        </a:lnTo>
                        <a:lnTo>
                          <a:pt x="230" y="19"/>
                        </a:lnTo>
                        <a:lnTo>
                          <a:pt x="217" y="13"/>
                        </a:lnTo>
                        <a:lnTo>
                          <a:pt x="202" y="8"/>
                        </a:lnTo>
                        <a:lnTo>
                          <a:pt x="187" y="3"/>
                        </a:lnTo>
                        <a:lnTo>
                          <a:pt x="171" y="1"/>
                        </a:lnTo>
                        <a:lnTo>
                          <a:pt x="155" y="0"/>
                        </a:lnTo>
                        <a:lnTo>
                          <a:pt x="140" y="1"/>
                        </a:lnTo>
                        <a:lnTo>
                          <a:pt x="124" y="3"/>
                        </a:lnTo>
                        <a:lnTo>
                          <a:pt x="109" y="8"/>
                        </a:lnTo>
                        <a:lnTo>
                          <a:pt x="94" y="13"/>
                        </a:lnTo>
                        <a:lnTo>
                          <a:pt x="81" y="19"/>
                        </a:lnTo>
                        <a:lnTo>
                          <a:pt x="68" y="28"/>
                        </a:lnTo>
                        <a:lnTo>
                          <a:pt x="56" y="37"/>
                        </a:lnTo>
                        <a:lnTo>
                          <a:pt x="45" y="47"/>
                        </a:lnTo>
                        <a:lnTo>
                          <a:pt x="35" y="58"/>
                        </a:lnTo>
                        <a:lnTo>
                          <a:pt x="26" y="70"/>
                        </a:lnTo>
                        <a:lnTo>
                          <a:pt x="19" y="83"/>
                        </a:lnTo>
                        <a:lnTo>
                          <a:pt x="12" y="97"/>
                        </a:lnTo>
                        <a:lnTo>
                          <a:pt x="7" y="111"/>
                        </a:lnTo>
                        <a:lnTo>
                          <a:pt x="3" y="127"/>
                        </a:lnTo>
                        <a:lnTo>
                          <a:pt x="1" y="141"/>
                        </a:lnTo>
                        <a:lnTo>
                          <a:pt x="0" y="158"/>
                        </a:lnTo>
                        <a:lnTo>
                          <a:pt x="0" y="199"/>
                        </a:lnTo>
                        <a:lnTo>
                          <a:pt x="0" y="212"/>
                        </a:lnTo>
                        <a:lnTo>
                          <a:pt x="0" y="417"/>
                        </a:lnTo>
                        <a:lnTo>
                          <a:pt x="2" y="420"/>
                        </a:lnTo>
                        <a:lnTo>
                          <a:pt x="2" y="526"/>
                        </a:lnTo>
                        <a:lnTo>
                          <a:pt x="310" y="526"/>
                        </a:lnTo>
                        <a:lnTo>
                          <a:pt x="310" y="420"/>
                        </a:lnTo>
                        <a:lnTo>
                          <a:pt x="312" y="418"/>
                        </a:lnTo>
                        <a:lnTo>
                          <a:pt x="312" y="21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" name="Freeform 41"/>
                  <p:cNvSpPr>
                    <a:spLocks noChangeAspect="1"/>
                  </p:cNvSpPr>
                  <p:nvPr/>
                </p:nvSpPr>
                <p:spPr bwMode="auto">
                  <a:xfrm>
                    <a:off x="2719" y="1954"/>
                    <a:ext cx="100" cy="150"/>
                  </a:xfrm>
                  <a:custGeom>
                    <a:avLst/>
                    <a:gdLst>
                      <a:gd name="T0" fmla="*/ 100 w 313"/>
                      <a:gd name="T1" fmla="*/ 61 h 516"/>
                      <a:gd name="T2" fmla="*/ 100 w 313"/>
                      <a:gd name="T3" fmla="*/ 58 h 516"/>
                      <a:gd name="T4" fmla="*/ 100 w 313"/>
                      <a:gd name="T5" fmla="*/ 46 h 516"/>
                      <a:gd name="T6" fmla="*/ 100 w 313"/>
                      <a:gd name="T7" fmla="*/ 41 h 516"/>
                      <a:gd name="T8" fmla="*/ 99 w 313"/>
                      <a:gd name="T9" fmla="*/ 36 h 516"/>
                      <a:gd name="T10" fmla="*/ 98 w 313"/>
                      <a:gd name="T11" fmla="*/ 32 h 516"/>
                      <a:gd name="T12" fmla="*/ 96 w 313"/>
                      <a:gd name="T13" fmla="*/ 28 h 516"/>
                      <a:gd name="T14" fmla="*/ 94 w 313"/>
                      <a:gd name="T15" fmla="*/ 24 h 516"/>
                      <a:gd name="T16" fmla="*/ 92 w 313"/>
                      <a:gd name="T17" fmla="*/ 20 h 516"/>
                      <a:gd name="T18" fmla="*/ 89 w 313"/>
                      <a:gd name="T19" fmla="*/ 17 h 516"/>
                      <a:gd name="T20" fmla="*/ 85 w 313"/>
                      <a:gd name="T21" fmla="*/ 13 h 516"/>
                      <a:gd name="T22" fmla="*/ 82 w 313"/>
                      <a:gd name="T23" fmla="*/ 10 h 516"/>
                      <a:gd name="T24" fmla="*/ 78 w 313"/>
                      <a:gd name="T25" fmla="*/ 8 h 516"/>
                      <a:gd name="T26" fmla="*/ 74 w 313"/>
                      <a:gd name="T27" fmla="*/ 6 h 516"/>
                      <a:gd name="T28" fmla="*/ 70 w 313"/>
                      <a:gd name="T29" fmla="*/ 3 h 516"/>
                      <a:gd name="T30" fmla="*/ 65 w 313"/>
                      <a:gd name="T31" fmla="*/ 2 h 516"/>
                      <a:gd name="T32" fmla="*/ 60 w 313"/>
                      <a:gd name="T33" fmla="*/ 1 h 516"/>
                      <a:gd name="T34" fmla="*/ 55 w 313"/>
                      <a:gd name="T35" fmla="*/ 0 h 516"/>
                      <a:gd name="T36" fmla="*/ 50 w 313"/>
                      <a:gd name="T37" fmla="*/ 0 h 516"/>
                      <a:gd name="T38" fmla="*/ 45 w 313"/>
                      <a:gd name="T39" fmla="*/ 0 h 516"/>
                      <a:gd name="T40" fmla="*/ 40 w 313"/>
                      <a:gd name="T41" fmla="*/ 1 h 516"/>
                      <a:gd name="T42" fmla="*/ 35 w 313"/>
                      <a:gd name="T43" fmla="*/ 2 h 516"/>
                      <a:gd name="T44" fmla="*/ 30 w 313"/>
                      <a:gd name="T45" fmla="*/ 3 h 516"/>
                      <a:gd name="T46" fmla="*/ 26 w 313"/>
                      <a:gd name="T47" fmla="*/ 6 h 516"/>
                      <a:gd name="T48" fmla="*/ 22 w 313"/>
                      <a:gd name="T49" fmla="*/ 8 h 516"/>
                      <a:gd name="T50" fmla="*/ 18 w 313"/>
                      <a:gd name="T51" fmla="*/ 10 h 516"/>
                      <a:gd name="T52" fmla="*/ 15 w 313"/>
                      <a:gd name="T53" fmla="*/ 13 h 516"/>
                      <a:gd name="T54" fmla="*/ 11 w 313"/>
                      <a:gd name="T55" fmla="*/ 17 h 516"/>
                      <a:gd name="T56" fmla="*/ 8 w 313"/>
                      <a:gd name="T57" fmla="*/ 20 h 516"/>
                      <a:gd name="T58" fmla="*/ 6 w 313"/>
                      <a:gd name="T59" fmla="*/ 24 h 516"/>
                      <a:gd name="T60" fmla="*/ 4 w 313"/>
                      <a:gd name="T61" fmla="*/ 28 h 516"/>
                      <a:gd name="T62" fmla="*/ 2 w 313"/>
                      <a:gd name="T63" fmla="*/ 32 h 516"/>
                      <a:gd name="T64" fmla="*/ 1 w 313"/>
                      <a:gd name="T65" fmla="*/ 36 h 516"/>
                      <a:gd name="T66" fmla="*/ 0 w 313"/>
                      <a:gd name="T67" fmla="*/ 41 h 516"/>
                      <a:gd name="T68" fmla="*/ 0 w 313"/>
                      <a:gd name="T69" fmla="*/ 46 h 516"/>
                      <a:gd name="T70" fmla="*/ 0 w 313"/>
                      <a:gd name="T71" fmla="*/ 58 h 516"/>
                      <a:gd name="T72" fmla="*/ 0 w 313"/>
                      <a:gd name="T73" fmla="*/ 61 h 516"/>
                      <a:gd name="T74" fmla="*/ 0 w 313"/>
                      <a:gd name="T75" fmla="*/ 118 h 516"/>
                      <a:gd name="T76" fmla="*/ 0 w 313"/>
                      <a:gd name="T77" fmla="*/ 119 h 516"/>
                      <a:gd name="T78" fmla="*/ 0 w 313"/>
                      <a:gd name="T79" fmla="*/ 150 h 516"/>
                      <a:gd name="T80" fmla="*/ 100 w 313"/>
                      <a:gd name="T81" fmla="*/ 150 h 516"/>
                      <a:gd name="T82" fmla="*/ 100 w 313"/>
                      <a:gd name="T83" fmla="*/ 119 h 516"/>
                      <a:gd name="T84" fmla="*/ 100 w 313"/>
                      <a:gd name="T85" fmla="*/ 119 h 516"/>
                      <a:gd name="T86" fmla="*/ 100 w 313"/>
                      <a:gd name="T87" fmla="*/ 61 h 51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13" h="516">
                        <a:moveTo>
                          <a:pt x="313" y="211"/>
                        </a:moveTo>
                        <a:lnTo>
                          <a:pt x="313" y="198"/>
                        </a:lnTo>
                        <a:lnTo>
                          <a:pt x="313" y="157"/>
                        </a:lnTo>
                        <a:lnTo>
                          <a:pt x="313" y="141"/>
                        </a:lnTo>
                        <a:lnTo>
                          <a:pt x="310" y="125"/>
                        </a:lnTo>
                        <a:lnTo>
                          <a:pt x="307" y="110"/>
                        </a:lnTo>
                        <a:lnTo>
                          <a:pt x="302" y="95"/>
                        </a:lnTo>
                        <a:lnTo>
                          <a:pt x="294" y="82"/>
                        </a:lnTo>
                        <a:lnTo>
                          <a:pt x="287" y="69"/>
                        </a:lnTo>
                        <a:lnTo>
                          <a:pt x="278" y="57"/>
                        </a:lnTo>
                        <a:lnTo>
                          <a:pt x="267" y="45"/>
                        </a:lnTo>
                        <a:lnTo>
                          <a:pt x="257" y="35"/>
                        </a:lnTo>
                        <a:lnTo>
                          <a:pt x="244" y="26"/>
                        </a:lnTo>
                        <a:lnTo>
                          <a:pt x="231" y="19"/>
                        </a:lnTo>
                        <a:lnTo>
                          <a:pt x="218" y="11"/>
                        </a:lnTo>
                        <a:lnTo>
                          <a:pt x="203" y="6"/>
                        </a:lnTo>
                        <a:lnTo>
                          <a:pt x="188" y="3"/>
                        </a:lnTo>
                        <a:lnTo>
                          <a:pt x="172" y="0"/>
                        </a:lnTo>
                        <a:lnTo>
                          <a:pt x="157" y="0"/>
                        </a:lnTo>
                        <a:lnTo>
                          <a:pt x="141" y="0"/>
                        </a:lnTo>
                        <a:lnTo>
                          <a:pt x="125" y="3"/>
                        </a:lnTo>
                        <a:lnTo>
                          <a:pt x="110" y="6"/>
                        </a:lnTo>
                        <a:lnTo>
                          <a:pt x="95" y="11"/>
                        </a:lnTo>
                        <a:lnTo>
                          <a:pt x="82" y="19"/>
                        </a:lnTo>
                        <a:lnTo>
                          <a:pt x="69" y="26"/>
                        </a:lnTo>
                        <a:lnTo>
                          <a:pt x="56" y="35"/>
                        </a:lnTo>
                        <a:lnTo>
                          <a:pt x="46" y="45"/>
                        </a:lnTo>
                        <a:lnTo>
                          <a:pt x="35" y="57"/>
                        </a:lnTo>
                        <a:lnTo>
                          <a:pt x="26" y="69"/>
                        </a:lnTo>
                        <a:lnTo>
                          <a:pt x="19" y="82"/>
                        </a:lnTo>
                        <a:lnTo>
                          <a:pt x="11" y="95"/>
                        </a:lnTo>
                        <a:lnTo>
                          <a:pt x="6" y="110"/>
                        </a:lnTo>
                        <a:lnTo>
                          <a:pt x="3" y="125"/>
                        </a:lnTo>
                        <a:lnTo>
                          <a:pt x="0" y="141"/>
                        </a:lnTo>
                        <a:lnTo>
                          <a:pt x="0" y="157"/>
                        </a:lnTo>
                        <a:lnTo>
                          <a:pt x="0" y="198"/>
                        </a:lnTo>
                        <a:lnTo>
                          <a:pt x="0" y="211"/>
                        </a:lnTo>
                        <a:lnTo>
                          <a:pt x="0" y="407"/>
                        </a:lnTo>
                        <a:lnTo>
                          <a:pt x="1" y="410"/>
                        </a:lnTo>
                        <a:lnTo>
                          <a:pt x="1" y="516"/>
                        </a:lnTo>
                        <a:lnTo>
                          <a:pt x="312" y="516"/>
                        </a:lnTo>
                        <a:lnTo>
                          <a:pt x="312" y="410"/>
                        </a:lnTo>
                        <a:lnTo>
                          <a:pt x="313" y="408"/>
                        </a:lnTo>
                        <a:lnTo>
                          <a:pt x="313" y="21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" name="Freeform 42"/>
                  <p:cNvSpPr>
                    <a:spLocks noChangeAspect="1"/>
                  </p:cNvSpPr>
                  <p:nvPr/>
                </p:nvSpPr>
                <p:spPr bwMode="auto">
                  <a:xfrm>
                    <a:off x="2890" y="1954"/>
                    <a:ext cx="93" cy="150"/>
                  </a:xfrm>
                  <a:custGeom>
                    <a:avLst/>
                    <a:gdLst>
                      <a:gd name="T0" fmla="*/ 93 w 312"/>
                      <a:gd name="T1" fmla="*/ 61 h 518"/>
                      <a:gd name="T2" fmla="*/ 93 w 312"/>
                      <a:gd name="T3" fmla="*/ 58 h 518"/>
                      <a:gd name="T4" fmla="*/ 93 w 312"/>
                      <a:gd name="T5" fmla="*/ 45 h 518"/>
                      <a:gd name="T6" fmla="*/ 93 w 312"/>
                      <a:gd name="T7" fmla="*/ 40 h 518"/>
                      <a:gd name="T8" fmla="*/ 92 w 312"/>
                      <a:gd name="T9" fmla="*/ 36 h 518"/>
                      <a:gd name="T10" fmla="*/ 91 w 312"/>
                      <a:gd name="T11" fmla="*/ 32 h 518"/>
                      <a:gd name="T12" fmla="*/ 89 w 312"/>
                      <a:gd name="T13" fmla="*/ 27 h 518"/>
                      <a:gd name="T14" fmla="*/ 87 w 312"/>
                      <a:gd name="T15" fmla="*/ 23 h 518"/>
                      <a:gd name="T16" fmla="*/ 85 w 312"/>
                      <a:gd name="T17" fmla="*/ 20 h 518"/>
                      <a:gd name="T18" fmla="*/ 83 w 312"/>
                      <a:gd name="T19" fmla="*/ 16 h 518"/>
                      <a:gd name="T20" fmla="*/ 79 w 312"/>
                      <a:gd name="T21" fmla="*/ 13 h 518"/>
                      <a:gd name="T22" fmla="*/ 76 w 312"/>
                      <a:gd name="T23" fmla="*/ 10 h 518"/>
                      <a:gd name="T24" fmla="*/ 72 w 312"/>
                      <a:gd name="T25" fmla="*/ 8 h 518"/>
                      <a:gd name="T26" fmla="*/ 69 w 312"/>
                      <a:gd name="T27" fmla="*/ 6 h 518"/>
                      <a:gd name="T28" fmla="*/ 65 w 312"/>
                      <a:gd name="T29" fmla="*/ 3 h 518"/>
                      <a:gd name="T30" fmla="*/ 60 w 312"/>
                      <a:gd name="T31" fmla="*/ 2 h 518"/>
                      <a:gd name="T32" fmla="*/ 56 w 312"/>
                      <a:gd name="T33" fmla="*/ 1 h 518"/>
                      <a:gd name="T34" fmla="*/ 51 w 312"/>
                      <a:gd name="T35" fmla="*/ 0 h 518"/>
                      <a:gd name="T36" fmla="*/ 47 w 312"/>
                      <a:gd name="T37" fmla="*/ 0 h 518"/>
                      <a:gd name="T38" fmla="*/ 41 w 312"/>
                      <a:gd name="T39" fmla="*/ 0 h 518"/>
                      <a:gd name="T40" fmla="*/ 37 w 312"/>
                      <a:gd name="T41" fmla="*/ 1 h 518"/>
                      <a:gd name="T42" fmla="*/ 32 w 312"/>
                      <a:gd name="T43" fmla="*/ 2 h 518"/>
                      <a:gd name="T44" fmla="*/ 28 w 312"/>
                      <a:gd name="T45" fmla="*/ 3 h 518"/>
                      <a:gd name="T46" fmla="*/ 24 w 312"/>
                      <a:gd name="T47" fmla="*/ 6 h 518"/>
                      <a:gd name="T48" fmla="*/ 20 w 312"/>
                      <a:gd name="T49" fmla="*/ 8 h 518"/>
                      <a:gd name="T50" fmla="*/ 17 w 312"/>
                      <a:gd name="T51" fmla="*/ 10 h 518"/>
                      <a:gd name="T52" fmla="*/ 13 w 312"/>
                      <a:gd name="T53" fmla="*/ 13 h 518"/>
                      <a:gd name="T54" fmla="*/ 10 w 312"/>
                      <a:gd name="T55" fmla="*/ 16 h 518"/>
                      <a:gd name="T56" fmla="*/ 8 w 312"/>
                      <a:gd name="T57" fmla="*/ 20 h 518"/>
                      <a:gd name="T58" fmla="*/ 6 w 312"/>
                      <a:gd name="T59" fmla="*/ 23 h 518"/>
                      <a:gd name="T60" fmla="*/ 4 w 312"/>
                      <a:gd name="T61" fmla="*/ 27 h 518"/>
                      <a:gd name="T62" fmla="*/ 2 w 312"/>
                      <a:gd name="T63" fmla="*/ 32 h 518"/>
                      <a:gd name="T64" fmla="*/ 1 w 312"/>
                      <a:gd name="T65" fmla="*/ 36 h 518"/>
                      <a:gd name="T66" fmla="*/ 0 w 312"/>
                      <a:gd name="T67" fmla="*/ 40 h 518"/>
                      <a:gd name="T68" fmla="*/ 0 w 312"/>
                      <a:gd name="T69" fmla="*/ 45 h 518"/>
                      <a:gd name="T70" fmla="*/ 0 w 312"/>
                      <a:gd name="T71" fmla="*/ 58 h 518"/>
                      <a:gd name="T72" fmla="*/ 0 w 312"/>
                      <a:gd name="T73" fmla="*/ 61 h 518"/>
                      <a:gd name="T74" fmla="*/ 0 w 312"/>
                      <a:gd name="T75" fmla="*/ 118 h 518"/>
                      <a:gd name="T76" fmla="*/ 1 w 312"/>
                      <a:gd name="T77" fmla="*/ 119 h 518"/>
                      <a:gd name="T78" fmla="*/ 1 w 312"/>
                      <a:gd name="T79" fmla="*/ 150 h 518"/>
                      <a:gd name="T80" fmla="*/ 92 w 312"/>
                      <a:gd name="T81" fmla="*/ 150 h 518"/>
                      <a:gd name="T82" fmla="*/ 92 w 312"/>
                      <a:gd name="T83" fmla="*/ 119 h 518"/>
                      <a:gd name="T84" fmla="*/ 93 w 312"/>
                      <a:gd name="T85" fmla="*/ 119 h 518"/>
                      <a:gd name="T86" fmla="*/ 93 w 312"/>
                      <a:gd name="T87" fmla="*/ 61 h 518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12" h="518">
                        <a:moveTo>
                          <a:pt x="312" y="210"/>
                        </a:moveTo>
                        <a:lnTo>
                          <a:pt x="312" y="199"/>
                        </a:lnTo>
                        <a:lnTo>
                          <a:pt x="312" y="155"/>
                        </a:lnTo>
                        <a:lnTo>
                          <a:pt x="311" y="139"/>
                        </a:lnTo>
                        <a:lnTo>
                          <a:pt x="309" y="124"/>
                        </a:lnTo>
                        <a:lnTo>
                          <a:pt x="305" y="109"/>
                        </a:lnTo>
                        <a:lnTo>
                          <a:pt x="300" y="94"/>
                        </a:lnTo>
                        <a:lnTo>
                          <a:pt x="293" y="81"/>
                        </a:lnTo>
                        <a:lnTo>
                          <a:pt x="285" y="68"/>
                        </a:lnTo>
                        <a:lnTo>
                          <a:pt x="277" y="55"/>
                        </a:lnTo>
                        <a:lnTo>
                          <a:pt x="266" y="45"/>
                        </a:lnTo>
                        <a:lnTo>
                          <a:pt x="255" y="34"/>
                        </a:lnTo>
                        <a:lnTo>
                          <a:pt x="243" y="26"/>
                        </a:lnTo>
                        <a:lnTo>
                          <a:pt x="230" y="19"/>
                        </a:lnTo>
                        <a:lnTo>
                          <a:pt x="217" y="11"/>
                        </a:lnTo>
                        <a:lnTo>
                          <a:pt x="202" y="7"/>
                        </a:lnTo>
                        <a:lnTo>
                          <a:pt x="187" y="3"/>
                        </a:lnTo>
                        <a:lnTo>
                          <a:pt x="171" y="1"/>
                        </a:lnTo>
                        <a:lnTo>
                          <a:pt x="156" y="0"/>
                        </a:lnTo>
                        <a:lnTo>
                          <a:pt x="139" y="1"/>
                        </a:lnTo>
                        <a:lnTo>
                          <a:pt x="124" y="3"/>
                        </a:lnTo>
                        <a:lnTo>
                          <a:pt x="109" y="7"/>
                        </a:lnTo>
                        <a:lnTo>
                          <a:pt x="94" y="11"/>
                        </a:lnTo>
                        <a:lnTo>
                          <a:pt x="81" y="19"/>
                        </a:lnTo>
                        <a:lnTo>
                          <a:pt x="68" y="26"/>
                        </a:lnTo>
                        <a:lnTo>
                          <a:pt x="57" y="34"/>
                        </a:lnTo>
                        <a:lnTo>
                          <a:pt x="45" y="45"/>
                        </a:lnTo>
                        <a:lnTo>
                          <a:pt x="35" y="55"/>
                        </a:lnTo>
                        <a:lnTo>
                          <a:pt x="26" y="68"/>
                        </a:lnTo>
                        <a:lnTo>
                          <a:pt x="19" y="81"/>
                        </a:lnTo>
                        <a:lnTo>
                          <a:pt x="12" y="94"/>
                        </a:lnTo>
                        <a:lnTo>
                          <a:pt x="7" y="109"/>
                        </a:lnTo>
                        <a:lnTo>
                          <a:pt x="3" y="124"/>
                        </a:lnTo>
                        <a:lnTo>
                          <a:pt x="1" y="139"/>
                        </a:lnTo>
                        <a:lnTo>
                          <a:pt x="0" y="155"/>
                        </a:lnTo>
                        <a:lnTo>
                          <a:pt x="0" y="199"/>
                        </a:lnTo>
                        <a:lnTo>
                          <a:pt x="0" y="210"/>
                        </a:lnTo>
                        <a:lnTo>
                          <a:pt x="0" y="409"/>
                        </a:lnTo>
                        <a:lnTo>
                          <a:pt x="2" y="412"/>
                        </a:lnTo>
                        <a:lnTo>
                          <a:pt x="2" y="518"/>
                        </a:lnTo>
                        <a:lnTo>
                          <a:pt x="310" y="518"/>
                        </a:lnTo>
                        <a:lnTo>
                          <a:pt x="310" y="412"/>
                        </a:lnTo>
                        <a:lnTo>
                          <a:pt x="312" y="410"/>
                        </a:lnTo>
                        <a:lnTo>
                          <a:pt x="312" y="21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" name="Freeform 43"/>
                  <p:cNvSpPr>
                    <a:spLocks noChangeAspect="1"/>
                  </p:cNvSpPr>
                  <p:nvPr/>
                </p:nvSpPr>
                <p:spPr bwMode="auto">
                  <a:xfrm>
                    <a:off x="2304" y="1160"/>
                    <a:ext cx="929" cy="301"/>
                  </a:xfrm>
                  <a:custGeom>
                    <a:avLst/>
                    <a:gdLst>
                      <a:gd name="T0" fmla="*/ 829 w 3101"/>
                      <a:gd name="T1" fmla="*/ 291 h 997"/>
                      <a:gd name="T2" fmla="*/ 823 w 3101"/>
                      <a:gd name="T3" fmla="*/ 280 h 997"/>
                      <a:gd name="T4" fmla="*/ 812 w 3101"/>
                      <a:gd name="T5" fmla="*/ 274 h 997"/>
                      <a:gd name="T6" fmla="*/ 800 w 3101"/>
                      <a:gd name="T7" fmla="*/ 271 h 997"/>
                      <a:gd name="T8" fmla="*/ 788 w 3101"/>
                      <a:gd name="T9" fmla="*/ 273 h 997"/>
                      <a:gd name="T10" fmla="*/ 777 w 3101"/>
                      <a:gd name="T11" fmla="*/ 277 h 997"/>
                      <a:gd name="T12" fmla="*/ 768 w 3101"/>
                      <a:gd name="T13" fmla="*/ 286 h 997"/>
                      <a:gd name="T14" fmla="*/ 764 w 3101"/>
                      <a:gd name="T15" fmla="*/ 297 h 997"/>
                      <a:gd name="T16" fmla="*/ 664 w 3101"/>
                      <a:gd name="T17" fmla="*/ 294 h 997"/>
                      <a:gd name="T18" fmla="*/ 658 w 3101"/>
                      <a:gd name="T19" fmla="*/ 283 h 997"/>
                      <a:gd name="T20" fmla="*/ 649 w 3101"/>
                      <a:gd name="T21" fmla="*/ 276 h 997"/>
                      <a:gd name="T22" fmla="*/ 637 w 3101"/>
                      <a:gd name="T23" fmla="*/ 273 h 997"/>
                      <a:gd name="T24" fmla="*/ 625 w 3101"/>
                      <a:gd name="T25" fmla="*/ 273 h 997"/>
                      <a:gd name="T26" fmla="*/ 613 w 3101"/>
                      <a:gd name="T27" fmla="*/ 276 h 997"/>
                      <a:gd name="T28" fmla="*/ 604 w 3101"/>
                      <a:gd name="T29" fmla="*/ 283 h 997"/>
                      <a:gd name="T30" fmla="*/ 598 w 3101"/>
                      <a:gd name="T31" fmla="*/ 294 h 997"/>
                      <a:gd name="T32" fmla="*/ 498 w 3101"/>
                      <a:gd name="T33" fmla="*/ 298 h 997"/>
                      <a:gd name="T34" fmla="*/ 494 w 3101"/>
                      <a:gd name="T35" fmla="*/ 286 h 997"/>
                      <a:gd name="T36" fmla="*/ 485 w 3101"/>
                      <a:gd name="T37" fmla="*/ 278 h 997"/>
                      <a:gd name="T38" fmla="*/ 474 w 3101"/>
                      <a:gd name="T39" fmla="*/ 273 h 997"/>
                      <a:gd name="T40" fmla="*/ 461 w 3101"/>
                      <a:gd name="T41" fmla="*/ 272 h 997"/>
                      <a:gd name="T42" fmla="*/ 449 w 3101"/>
                      <a:gd name="T43" fmla="*/ 275 h 997"/>
                      <a:gd name="T44" fmla="*/ 439 w 3101"/>
                      <a:gd name="T45" fmla="*/ 281 h 997"/>
                      <a:gd name="T46" fmla="*/ 433 w 3101"/>
                      <a:gd name="T47" fmla="*/ 291 h 997"/>
                      <a:gd name="T48" fmla="*/ 331 w 3101"/>
                      <a:gd name="T49" fmla="*/ 301 h 997"/>
                      <a:gd name="T50" fmla="*/ 329 w 3101"/>
                      <a:gd name="T51" fmla="*/ 288 h 997"/>
                      <a:gd name="T52" fmla="*/ 321 w 3101"/>
                      <a:gd name="T53" fmla="*/ 280 h 997"/>
                      <a:gd name="T54" fmla="*/ 310 w 3101"/>
                      <a:gd name="T55" fmla="*/ 274 h 997"/>
                      <a:gd name="T56" fmla="*/ 298 w 3101"/>
                      <a:gd name="T57" fmla="*/ 273 h 997"/>
                      <a:gd name="T58" fmla="*/ 286 w 3101"/>
                      <a:gd name="T59" fmla="*/ 274 h 997"/>
                      <a:gd name="T60" fmla="*/ 275 w 3101"/>
                      <a:gd name="T61" fmla="*/ 280 h 997"/>
                      <a:gd name="T62" fmla="*/ 268 w 3101"/>
                      <a:gd name="T63" fmla="*/ 288 h 997"/>
                      <a:gd name="T64" fmla="*/ 265 w 3101"/>
                      <a:gd name="T65" fmla="*/ 301 h 997"/>
                      <a:gd name="T66" fmla="*/ 164 w 3101"/>
                      <a:gd name="T67" fmla="*/ 291 h 997"/>
                      <a:gd name="T68" fmla="*/ 157 w 3101"/>
                      <a:gd name="T69" fmla="*/ 282 h 997"/>
                      <a:gd name="T70" fmla="*/ 147 w 3101"/>
                      <a:gd name="T71" fmla="*/ 275 h 997"/>
                      <a:gd name="T72" fmla="*/ 135 w 3101"/>
                      <a:gd name="T73" fmla="*/ 273 h 997"/>
                      <a:gd name="T74" fmla="*/ 122 w 3101"/>
                      <a:gd name="T75" fmla="*/ 274 h 997"/>
                      <a:gd name="T76" fmla="*/ 111 w 3101"/>
                      <a:gd name="T77" fmla="*/ 278 h 997"/>
                      <a:gd name="T78" fmla="*/ 102 w 3101"/>
                      <a:gd name="T79" fmla="*/ 286 h 997"/>
                      <a:gd name="T80" fmla="*/ 98 w 3101"/>
                      <a:gd name="T81" fmla="*/ 298 h 997"/>
                      <a:gd name="T82" fmla="*/ 23 w 3101"/>
                      <a:gd name="T83" fmla="*/ 267 h 997"/>
                      <a:gd name="T84" fmla="*/ 199 w 3101"/>
                      <a:gd name="T85" fmla="*/ 59 h 997"/>
                      <a:gd name="T86" fmla="*/ 198 w 3101"/>
                      <a:gd name="T87" fmla="*/ 13 h 997"/>
                      <a:gd name="T88" fmla="*/ 203 w 3101"/>
                      <a:gd name="T89" fmla="*/ 3 h 997"/>
                      <a:gd name="T90" fmla="*/ 208 w 3101"/>
                      <a:gd name="T91" fmla="*/ 1 h 997"/>
                      <a:gd name="T92" fmla="*/ 217 w 3101"/>
                      <a:gd name="T93" fmla="*/ 3 h 997"/>
                      <a:gd name="T94" fmla="*/ 220 w 3101"/>
                      <a:gd name="T95" fmla="*/ 8 h 997"/>
                      <a:gd name="T96" fmla="*/ 223 w 3101"/>
                      <a:gd name="T97" fmla="*/ 19 h 997"/>
                      <a:gd name="T98" fmla="*/ 706 w 3101"/>
                      <a:gd name="T99" fmla="*/ 19 h 997"/>
                      <a:gd name="T100" fmla="*/ 709 w 3101"/>
                      <a:gd name="T101" fmla="*/ 8 h 997"/>
                      <a:gd name="T102" fmla="*/ 712 w 3101"/>
                      <a:gd name="T103" fmla="*/ 3 h 997"/>
                      <a:gd name="T104" fmla="*/ 721 w 3101"/>
                      <a:gd name="T105" fmla="*/ 1 h 997"/>
                      <a:gd name="T106" fmla="*/ 728 w 3101"/>
                      <a:gd name="T107" fmla="*/ 5 h 997"/>
                      <a:gd name="T108" fmla="*/ 731 w 3101"/>
                      <a:gd name="T109" fmla="*/ 13 h 997"/>
                      <a:gd name="T110" fmla="*/ 730 w 3101"/>
                      <a:gd name="T111" fmla="*/ 59 h 997"/>
                      <a:gd name="T112" fmla="*/ 906 w 3101"/>
                      <a:gd name="T113" fmla="*/ 267 h 997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</a:gdLst>
                    <a:ahLst/>
                    <a:cxnLst>
                      <a:cxn ang="T114">
                        <a:pos x="T0" y="T1"/>
                      </a:cxn>
                      <a:cxn ang="T115">
                        <a:pos x="T2" y="T3"/>
                      </a:cxn>
                      <a:cxn ang="T116">
                        <a:pos x="T4" y="T5"/>
                      </a:cxn>
                      <a:cxn ang="T117">
                        <a:pos x="T6" y="T7"/>
                      </a:cxn>
                      <a:cxn ang="T118">
                        <a:pos x="T8" y="T9"/>
                      </a:cxn>
                      <a:cxn ang="T119">
                        <a:pos x="T10" y="T11"/>
                      </a:cxn>
                      <a:cxn ang="T120">
                        <a:pos x="T12" y="T13"/>
                      </a:cxn>
                      <a:cxn ang="T121">
                        <a:pos x="T14" y="T15"/>
                      </a:cxn>
                      <a:cxn ang="T122">
                        <a:pos x="T16" y="T17"/>
                      </a:cxn>
                      <a:cxn ang="T123">
                        <a:pos x="T18" y="T19"/>
                      </a:cxn>
                      <a:cxn ang="T124">
                        <a:pos x="T20" y="T21"/>
                      </a:cxn>
                      <a:cxn ang="T125">
                        <a:pos x="T22" y="T23"/>
                      </a:cxn>
                      <a:cxn ang="T126">
                        <a:pos x="T24" y="T25"/>
                      </a:cxn>
                      <a:cxn ang="T127">
                        <a:pos x="T26" y="T27"/>
                      </a:cxn>
                      <a:cxn ang="T128">
                        <a:pos x="T28" y="T29"/>
                      </a:cxn>
                      <a:cxn ang="T129">
                        <a:pos x="T30" y="T31"/>
                      </a:cxn>
                      <a:cxn ang="T130">
                        <a:pos x="T32" y="T33"/>
                      </a:cxn>
                      <a:cxn ang="T131">
                        <a:pos x="T34" y="T35"/>
                      </a:cxn>
                      <a:cxn ang="T132">
                        <a:pos x="T36" y="T37"/>
                      </a:cxn>
                      <a:cxn ang="T133">
                        <a:pos x="T38" y="T39"/>
                      </a:cxn>
                      <a:cxn ang="T134">
                        <a:pos x="T40" y="T41"/>
                      </a:cxn>
                      <a:cxn ang="T135">
                        <a:pos x="T42" y="T43"/>
                      </a:cxn>
                      <a:cxn ang="T136">
                        <a:pos x="T44" y="T45"/>
                      </a:cxn>
                      <a:cxn ang="T137">
                        <a:pos x="T46" y="T47"/>
                      </a:cxn>
                      <a:cxn ang="T138">
                        <a:pos x="T48" y="T49"/>
                      </a:cxn>
                      <a:cxn ang="T139">
                        <a:pos x="T50" y="T51"/>
                      </a:cxn>
                      <a:cxn ang="T140">
                        <a:pos x="T52" y="T53"/>
                      </a:cxn>
                      <a:cxn ang="T141">
                        <a:pos x="T54" y="T55"/>
                      </a:cxn>
                      <a:cxn ang="T142">
                        <a:pos x="T56" y="T57"/>
                      </a:cxn>
                      <a:cxn ang="T143">
                        <a:pos x="T58" y="T59"/>
                      </a:cxn>
                      <a:cxn ang="T144">
                        <a:pos x="T60" y="T61"/>
                      </a:cxn>
                      <a:cxn ang="T145">
                        <a:pos x="T62" y="T63"/>
                      </a:cxn>
                      <a:cxn ang="T146">
                        <a:pos x="T64" y="T65"/>
                      </a:cxn>
                      <a:cxn ang="T147">
                        <a:pos x="T66" y="T67"/>
                      </a:cxn>
                      <a:cxn ang="T148">
                        <a:pos x="T68" y="T69"/>
                      </a:cxn>
                      <a:cxn ang="T149">
                        <a:pos x="T70" y="T71"/>
                      </a:cxn>
                      <a:cxn ang="T150">
                        <a:pos x="T72" y="T73"/>
                      </a:cxn>
                      <a:cxn ang="T151">
                        <a:pos x="T74" y="T75"/>
                      </a:cxn>
                      <a:cxn ang="T152">
                        <a:pos x="T76" y="T77"/>
                      </a:cxn>
                      <a:cxn ang="T153">
                        <a:pos x="T78" y="T79"/>
                      </a:cxn>
                      <a:cxn ang="T154">
                        <a:pos x="T80" y="T81"/>
                      </a:cxn>
                      <a:cxn ang="T155">
                        <a:pos x="T82" y="T83"/>
                      </a:cxn>
                      <a:cxn ang="T156">
                        <a:pos x="T84" y="T85"/>
                      </a:cxn>
                      <a:cxn ang="T157">
                        <a:pos x="T86" y="T87"/>
                      </a:cxn>
                      <a:cxn ang="T158">
                        <a:pos x="T88" y="T89"/>
                      </a:cxn>
                      <a:cxn ang="T159">
                        <a:pos x="T90" y="T91"/>
                      </a:cxn>
                      <a:cxn ang="T160">
                        <a:pos x="T92" y="T93"/>
                      </a:cxn>
                      <a:cxn ang="T161">
                        <a:pos x="T94" y="T95"/>
                      </a:cxn>
                      <a:cxn ang="T162">
                        <a:pos x="T96" y="T97"/>
                      </a:cxn>
                      <a:cxn ang="T163">
                        <a:pos x="T98" y="T99"/>
                      </a:cxn>
                      <a:cxn ang="T164">
                        <a:pos x="T100" y="T101"/>
                      </a:cxn>
                      <a:cxn ang="T165">
                        <a:pos x="T102" y="T103"/>
                      </a:cxn>
                      <a:cxn ang="T166">
                        <a:pos x="T104" y="T105"/>
                      </a:cxn>
                      <a:cxn ang="T167">
                        <a:pos x="T106" y="T107"/>
                      </a:cxn>
                      <a:cxn ang="T168">
                        <a:pos x="T108" y="T109"/>
                      </a:cxn>
                      <a:cxn ang="T169">
                        <a:pos x="T110" y="T111"/>
                      </a:cxn>
                      <a:cxn ang="T170">
                        <a:pos x="T112" y="T113"/>
                      </a:cxn>
                    </a:cxnLst>
                    <a:rect l="0" t="0" r="r" b="b"/>
                    <a:pathLst>
                      <a:path w="3101" h="997">
                        <a:moveTo>
                          <a:pt x="2774" y="997"/>
                        </a:moveTo>
                        <a:lnTo>
                          <a:pt x="2773" y="985"/>
                        </a:lnTo>
                        <a:lnTo>
                          <a:pt x="2771" y="973"/>
                        </a:lnTo>
                        <a:lnTo>
                          <a:pt x="2768" y="963"/>
                        </a:lnTo>
                        <a:lnTo>
                          <a:pt x="2764" y="953"/>
                        </a:lnTo>
                        <a:lnTo>
                          <a:pt x="2760" y="945"/>
                        </a:lnTo>
                        <a:lnTo>
                          <a:pt x="2753" y="936"/>
                        </a:lnTo>
                        <a:lnTo>
                          <a:pt x="2746" y="929"/>
                        </a:lnTo>
                        <a:lnTo>
                          <a:pt x="2738" y="923"/>
                        </a:lnTo>
                        <a:lnTo>
                          <a:pt x="2730" y="917"/>
                        </a:lnTo>
                        <a:lnTo>
                          <a:pt x="2722" y="912"/>
                        </a:lnTo>
                        <a:lnTo>
                          <a:pt x="2712" y="908"/>
                        </a:lnTo>
                        <a:lnTo>
                          <a:pt x="2703" y="905"/>
                        </a:lnTo>
                        <a:lnTo>
                          <a:pt x="2693" y="902"/>
                        </a:lnTo>
                        <a:lnTo>
                          <a:pt x="2683" y="899"/>
                        </a:lnTo>
                        <a:lnTo>
                          <a:pt x="2672" y="898"/>
                        </a:lnTo>
                        <a:lnTo>
                          <a:pt x="2662" y="898"/>
                        </a:lnTo>
                        <a:lnTo>
                          <a:pt x="2651" y="898"/>
                        </a:lnTo>
                        <a:lnTo>
                          <a:pt x="2641" y="900"/>
                        </a:lnTo>
                        <a:lnTo>
                          <a:pt x="2630" y="903"/>
                        </a:lnTo>
                        <a:lnTo>
                          <a:pt x="2621" y="905"/>
                        </a:lnTo>
                        <a:lnTo>
                          <a:pt x="2611" y="909"/>
                        </a:lnTo>
                        <a:lnTo>
                          <a:pt x="2602" y="913"/>
                        </a:lnTo>
                        <a:lnTo>
                          <a:pt x="2592" y="917"/>
                        </a:lnTo>
                        <a:lnTo>
                          <a:pt x="2585" y="924"/>
                        </a:lnTo>
                        <a:lnTo>
                          <a:pt x="2576" y="930"/>
                        </a:lnTo>
                        <a:lnTo>
                          <a:pt x="2570" y="937"/>
                        </a:lnTo>
                        <a:lnTo>
                          <a:pt x="2564" y="946"/>
                        </a:lnTo>
                        <a:lnTo>
                          <a:pt x="2558" y="954"/>
                        </a:lnTo>
                        <a:lnTo>
                          <a:pt x="2555" y="964"/>
                        </a:lnTo>
                        <a:lnTo>
                          <a:pt x="2552" y="974"/>
                        </a:lnTo>
                        <a:lnTo>
                          <a:pt x="2550" y="985"/>
                        </a:lnTo>
                        <a:lnTo>
                          <a:pt x="2549" y="997"/>
                        </a:lnTo>
                        <a:lnTo>
                          <a:pt x="2217" y="997"/>
                        </a:lnTo>
                        <a:lnTo>
                          <a:pt x="2217" y="986"/>
                        </a:lnTo>
                        <a:lnTo>
                          <a:pt x="2215" y="974"/>
                        </a:lnTo>
                        <a:lnTo>
                          <a:pt x="2212" y="965"/>
                        </a:lnTo>
                        <a:lnTo>
                          <a:pt x="2208" y="955"/>
                        </a:lnTo>
                        <a:lnTo>
                          <a:pt x="2202" y="947"/>
                        </a:lnTo>
                        <a:lnTo>
                          <a:pt x="2197" y="938"/>
                        </a:lnTo>
                        <a:lnTo>
                          <a:pt x="2190" y="931"/>
                        </a:lnTo>
                        <a:lnTo>
                          <a:pt x="2182" y="925"/>
                        </a:lnTo>
                        <a:lnTo>
                          <a:pt x="2174" y="919"/>
                        </a:lnTo>
                        <a:lnTo>
                          <a:pt x="2166" y="915"/>
                        </a:lnTo>
                        <a:lnTo>
                          <a:pt x="2156" y="911"/>
                        </a:lnTo>
                        <a:lnTo>
                          <a:pt x="2147" y="908"/>
                        </a:lnTo>
                        <a:lnTo>
                          <a:pt x="2137" y="905"/>
                        </a:lnTo>
                        <a:lnTo>
                          <a:pt x="2127" y="903"/>
                        </a:lnTo>
                        <a:lnTo>
                          <a:pt x="2116" y="902"/>
                        </a:lnTo>
                        <a:lnTo>
                          <a:pt x="2106" y="902"/>
                        </a:lnTo>
                        <a:lnTo>
                          <a:pt x="2096" y="903"/>
                        </a:lnTo>
                        <a:lnTo>
                          <a:pt x="2086" y="904"/>
                        </a:lnTo>
                        <a:lnTo>
                          <a:pt x="2075" y="905"/>
                        </a:lnTo>
                        <a:lnTo>
                          <a:pt x="2066" y="908"/>
                        </a:lnTo>
                        <a:lnTo>
                          <a:pt x="2055" y="911"/>
                        </a:lnTo>
                        <a:lnTo>
                          <a:pt x="2047" y="915"/>
                        </a:lnTo>
                        <a:lnTo>
                          <a:pt x="2037" y="920"/>
                        </a:lnTo>
                        <a:lnTo>
                          <a:pt x="2030" y="926"/>
                        </a:lnTo>
                        <a:lnTo>
                          <a:pt x="2022" y="932"/>
                        </a:lnTo>
                        <a:lnTo>
                          <a:pt x="2015" y="939"/>
                        </a:lnTo>
                        <a:lnTo>
                          <a:pt x="2010" y="947"/>
                        </a:lnTo>
                        <a:lnTo>
                          <a:pt x="2004" y="955"/>
                        </a:lnTo>
                        <a:lnTo>
                          <a:pt x="2000" y="965"/>
                        </a:lnTo>
                        <a:lnTo>
                          <a:pt x="1997" y="974"/>
                        </a:lnTo>
                        <a:lnTo>
                          <a:pt x="1995" y="986"/>
                        </a:lnTo>
                        <a:lnTo>
                          <a:pt x="1995" y="997"/>
                        </a:lnTo>
                        <a:lnTo>
                          <a:pt x="1663" y="997"/>
                        </a:lnTo>
                        <a:lnTo>
                          <a:pt x="1662" y="986"/>
                        </a:lnTo>
                        <a:lnTo>
                          <a:pt x="1660" y="974"/>
                        </a:lnTo>
                        <a:lnTo>
                          <a:pt x="1657" y="965"/>
                        </a:lnTo>
                        <a:lnTo>
                          <a:pt x="1653" y="955"/>
                        </a:lnTo>
                        <a:lnTo>
                          <a:pt x="1648" y="947"/>
                        </a:lnTo>
                        <a:lnTo>
                          <a:pt x="1642" y="939"/>
                        </a:lnTo>
                        <a:lnTo>
                          <a:pt x="1635" y="932"/>
                        </a:lnTo>
                        <a:lnTo>
                          <a:pt x="1627" y="926"/>
                        </a:lnTo>
                        <a:lnTo>
                          <a:pt x="1620" y="920"/>
                        </a:lnTo>
                        <a:lnTo>
                          <a:pt x="1611" y="915"/>
                        </a:lnTo>
                        <a:lnTo>
                          <a:pt x="1601" y="911"/>
                        </a:lnTo>
                        <a:lnTo>
                          <a:pt x="1592" y="908"/>
                        </a:lnTo>
                        <a:lnTo>
                          <a:pt x="1582" y="905"/>
                        </a:lnTo>
                        <a:lnTo>
                          <a:pt x="1572" y="904"/>
                        </a:lnTo>
                        <a:lnTo>
                          <a:pt x="1561" y="903"/>
                        </a:lnTo>
                        <a:lnTo>
                          <a:pt x="1551" y="902"/>
                        </a:lnTo>
                        <a:lnTo>
                          <a:pt x="1540" y="902"/>
                        </a:lnTo>
                        <a:lnTo>
                          <a:pt x="1529" y="903"/>
                        </a:lnTo>
                        <a:lnTo>
                          <a:pt x="1519" y="905"/>
                        </a:lnTo>
                        <a:lnTo>
                          <a:pt x="1509" y="908"/>
                        </a:lnTo>
                        <a:lnTo>
                          <a:pt x="1500" y="911"/>
                        </a:lnTo>
                        <a:lnTo>
                          <a:pt x="1490" y="915"/>
                        </a:lnTo>
                        <a:lnTo>
                          <a:pt x="1481" y="919"/>
                        </a:lnTo>
                        <a:lnTo>
                          <a:pt x="1474" y="925"/>
                        </a:lnTo>
                        <a:lnTo>
                          <a:pt x="1465" y="931"/>
                        </a:lnTo>
                        <a:lnTo>
                          <a:pt x="1459" y="938"/>
                        </a:lnTo>
                        <a:lnTo>
                          <a:pt x="1453" y="947"/>
                        </a:lnTo>
                        <a:lnTo>
                          <a:pt x="1448" y="955"/>
                        </a:lnTo>
                        <a:lnTo>
                          <a:pt x="1444" y="965"/>
                        </a:lnTo>
                        <a:lnTo>
                          <a:pt x="1441" y="974"/>
                        </a:lnTo>
                        <a:lnTo>
                          <a:pt x="1439" y="986"/>
                        </a:lnTo>
                        <a:lnTo>
                          <a:pt x="1438" y="997"/>
                        </a:lnTo>
                        <a:lnTo>
                          <a:pt x="1106" y="997"/>
                        </a:lnTo>
                        <a:lnTo>
                          <a:pt x="1106" y="986"/>
                        </a:lnTo>
                        <a:lnTo>
                          <a:pt x="1104" y="974"/>
                        </a:lnTo>
                        <a:lnTo>
                          <a:pt x="1101" y="965"/>
                        </a:lnTo>
                        <a:lnTo>
                          <a:pt x="1097" y="955"/>
                        </a:lnTo>
                        <a:lnTo>
                          <a:pt x="1091" y="947"/>
                        </a:lnTo>
                        <a:lnTo>
                          <a:pt x="1086" y="939"/>
                        </a:lnTo>
                        <a:lnTo>
                          <a:pt x="1079" y="932"/>
                        </a:lnTo>
                        <a:lnTo>
                          <a:pt x="1071" y="926"/>
                        </a:lnTo>
                        <a:lnTo>
                          <a:pt x="1064" y="920"/>
                        </a:lnTo>
                        <a:lnTo>
                          <a:pt x="1054" y="915"/>
                        </a:lnTo>
                        <a:lnTo>
                          <a:pt x="1046" y="912"/>
                        </a:lnTo>
                        <a:lnTo>
                          <a:pt x="1035" y="908"/>
                        </a:lnTo>
                        <a:lnTo>
                          <a:pt x="1026" y="906"/>
                        </a:lnTo>
                        <a:lnTo>
                          <a:pt x="1015" y="904"/>
                        </a:lnTo>
                        <a:lnTo>
                          <a:pt x="1005" y="903"/>
                        </a:lnTo>
                        <a:lnTo>
                          <a:pt x="995" y="903"/>
                        </a:lnTo>
                        <a:lnTo>
                          <a:pt x="985" y="903"/>
                        </a:lnTo>
                        <a:lnTo>
                          <a:pt x="974" y="904"/>
                        </a:lnTo>
                        <a:lnTo>
                          <a:pt x="964" y="906"/>
                        </a:lnTo>
                        <a:lnTo>
                          <a:pt x="954" y="908"/>
                        </a:lnTo>
                        <a:lnTo>
                          <a:pt x="945" y="912"/>
                        </a:lnTo>
                        <a:lnTo>
                          <a:pt x="935" y="915"/>
                        </a:lnTo>
                        <a:lnTo>
                          <a:pt x="926" y="920"/>
                        </a:lnTo>
                        <a:lnTo>
                          <a:pt x="919" y="926"/>
                        </a:lnTo>
                        <a:lnTo>
                          <a:pt x="911" y="932"/>
                        </a:lnTo>
                        <a:lnTo>
                          <a:pt x="904" y="939"/>
                        </a:lnTo>
                        <a:lnTo>
                          <a:pt x="899" y="947"/>
                        </a:lnTo>
                        <a:lnTo>
                          <a:pt x="893" y="955"/>
                        </a:lnTo>
                        <a:lnTo>
                          <a:pt x="889" y="965"/>
                        </a:lnTo>
                        <a:lnTo>
                          <a:pt x="886" y="974"/>
                        </a:lnTo>
                        <a:lnTo>
                          <a:pt x="884" y="986"/>
                        </a:lnTo>
                        <a:lnTo>
                          <a:pt x="884" y="997"/>
                        </a:lnTo>
                        <a:lnTo>
                          <a:pt x="552" y="997"/>
                        </a:lnTo>
                        <a:lnTo>
                          <a:pt x="551" y="986"/>
                        </a:lnTo>
                        <a:lnTo>
                          <a:pt x="549" y="975"/>
                        </a:lnTo>
                        <a:lnTo>
                          <a:pt x="546" y="965"/>
                        </a:lnTo>
                        <a:lnTo>
                          <a:pt x="543" y="956"/>
                        </a:lnTo>
                        <a:lnTo>
                          <a:pt x="537" y="948"/>
                        </a:lnTo>
                        <a:lnTo>
                          <a:pt x="531" y="939"/>
                        </a:lnTo>
                        <a:lnTo>
                          <a:pt x="525" y="933"/>
                        </a:lnTo>
                        <a:lnTo>
                          <a:pt x="516" y="927"/>
                        </a:lnTo>
                        <a:lnTo>
                          <a:pt x="509" y="922"/>
                        </a:lnTo>
                        <a:lnTo>
                          <a:pt x="499" y="916"/>
                        </a:lnTo>
                        <a:lnTo>
                          <a:pt x="490" y="912"/>
                        </a:lnTo>
                        <a:lnTo>
                          <a:pt x="480" y="909"/>
                        </a:lnTo>
                        <a:lnTo>
                          <a:pt x="471" y="907"/>
                        </a:lnTo>
                        <a:lnTo>
                          <a:pt x="460" y="905"/>
                        </a:lnTo>
                        <a:lnTo>
                          <a:pt x="450" y="904"/>
                        </a:lnTo>
                        <a:lnTo>
                          <a:pt x="439" y="903"/>
                        </a:lnTo>
                        <a:lnTo>
                          <a:pt x="429" y="904"/>
                        </a:lnTo>
                        <a:lnTo>
                          <a:pt x="418" y="905"/>
                        </a:lnTo>
                        <a:lnTo>
                          <a:pt x="408" y="906"/>
                        </a:lnTo>
                        <a:lnTo>
                          <a:pt x="398" y="909"/>
                        </a:lnTo>
                        <a:lnTo>
                          <a:pt x="389" y="912"/>
                        </a:lnTo>
                        <a:lnTo>
                          <a:pt x="379" y="916"/>
                        </a:lnTo>
                        <a:lnTo>
                          <a:pt x="371" y="920"/>
                        </a:lnTo>
                        <a:lnTo>
                          <a:pt x="363" y="926"/>
                        </a:lnTo>
                        <a:lnTo>
                          <a:pt x="355" y="932"/>
                        </a:lnTo>
                        <a:lnTo>
                          <a:pt x="348" y="939"/>
                        </a:lnTo>
                        <a:lnTo>
                          <a:pt x="341" y="947"/>
                        </a:lnTo>
                        <a:lnTo>
                          <a:pt x="337" y="955"/>
                        </a:lnTo>
                        <a:lnTo>
                          <a:pt x="333" y="965"/>
                        </a:lnTo>
                        <a:lnTo>
                          <a:pt x="330" y="975"/>
                        </a:lnTo>
                        <a:lnTo>
                          <a:pt x="328" y="986"/>
                        </a:lnTo>
                        <a:lnTo>
                          <a:pt x="327" y="997"/>
                        </a:lnTo>
                        <a:lnTo>
                          <a:pt x="0" y="997"/>
                        </a:lnTo>
                        <a:lnTo>
                          <a:pt x="0" y="883"/>
                        </a:lnTo>
                        <a:lnTo>
                          <a:pt x="78" y="883"/>
                        </a:lnTo>
                        <a:lnTo>
                          <a:pt x="607" y="271"/>
                        </a:lnTo>
                        <a:lnTo>
                          <a:pt x="664" y="195"/>
                        </a:lnTo>
                        <a:lnTo>
                          <a:pt x="658" y="195"/>
                        </a:lnTo>
                        <a:lnTo>
                          <a:pt x="664" y="195"/>
                        </a:lnTo>
                        <a:lnTo>
                          <a:pt x="658" y="195"/>
                        </a:lnTo>
                        <a:lnTo>
                          <a:pt x="658" y="62"/>
                        </a:lnTo>
                        <a:lnTo>
                          <a:pt x="660" y="53"/>
                        </a:lnTo>
                        <a:lnTo>
                          <a:pt x="661" y="44"/>
                        </a:lnTo>
                        <a:lnTo>
                          <a:pt x="664" y="35"/>
                        </a:lnTo>
                        <a:lnTo>
                          <a:pt x="668" y="26"/>
                        </a:lnTo>
                        <a:lnTo>
                          <a:pt x="672" y="18"/>
                        </a:lnTo>
                        <a:lnTo>
                          <a:pt x="677" y="11"/>
                        </a:lnTo>
                        <a:lnTo>
                          <a:pt x="682" y="8"/>
                        </a:lnTo>
                        <a:lnTo>
                          <a:pt x="685" y="6"/>
                        </a:lnTo>
                        <a:lnTo>
                          <a:pt x="689" y="3"/>
                        </a:lnTo>
                        <a:lnTo>
                          <a:pt x="693" y="2"/>
                        </a:lnTo>
                        <a:lnTo>
                          <a:pt x="701" y="0"/>
                        </a:lnTo>
                        <a:lnTo>
                          <a:pt x="707" y="2"/>
                        </a:lnTo>
                        <a:lnTo>
                          <a:pt x="716" y="6"/>
                        </a:lnTo>
                        <a:lnTo>
                          <a:pt x="724" y="11"/>
                        </a:lnTo>
                        <a:lnTo>
                          <a:pt x="727" y="14"/>
                        </a:lnTo>
                        <a:lnTo>
                          <a:pt x="730" y="18"/>
                        </a:lnTo>
                        <a:lnTo>
                          <a:pt x="733" y="21"/>
                        </a:lnTo>
                        <a:lnTo>
                          <a:pt x="735" y="26"/>
                        </a:lnTo>
                        <a:lnTo>
                          <a:pt x="738" y="35"/>
                        </a:lnTo>
                        <a:lnTo>
                          <a:pt x="742" y="44"/>
                        </a:lnTo>
                        <a:lnTo>
                          <a:pt x="743" y="53"/>
                        </a:lnTo>
                        <a:lnTo>
                          <a:pt x="744" y="62"/>
                        </a:lnTo>
                        <a:lnTo>
                          <a:pt x="744" y="176"/>
                        </a:lnTo>
                        <a:lnTo>
                          <a:pt x="1551" y="176"/>
                        </a:lnTo>
                        <a:lnTo>
                          <a:pt x="2357" y="176"/>
                        </a:lnTo>
                        <a:lnTo>
                          <a:pt x="2357" y="62"/>
                        </a:lnTo>
                        <a:lnTo>
                          <a:pt x="2358" y="53"/>
                        </a:lnTo>
                        <a:lnTo>
                          <a:pt x="2359" y="44"/>
                        </a:lnTo>
                        <a:lnTo>
                          <a:pt x="2363" y="35"/>
                        </a:lnTo>
                        <a:lnTo>
                          <a:pt x="2366" y="26"/>
                        </a:lnTo>
                        <a:lnTo>
                          <a:pt x="2368" y="21"/>
                        </a:lnTo>
                        <a:lnTo>
                          <a:pt x="2371" y="18"/>
                        </a:lnTo>
                        <a:lnTo>
                          <a:pt x="2374" y="14"/>
                        </a:lnTo>
                        <a:lnTo>
                          <a:pt x="2377" y="11"/>
                        </a:lnTo>
                        <a:lnTo>
                          <a:pt x="2385" y="6"/>
                        </a:lnTo>
                        <a:lnTo>
                          <a:pt x="2394" y="2"/>
                        </a:lnTo>
                        <a:lnTo>
                          <a:pt x="2399" y="0"/>
                        </a:lnTo>
                        <a:lnTo>
                          <a:pt x="2406" y="2"/>
                        </a:lnTo>
                        <a:lnTo>
                          <a:pt x="2414" y="6"/>
                        </a:lnTo>
                        <a:lnTo>
                          <a:pt x="2423" y="11"/>
                        </a:lnTo>
                        <a:lnTo>
                          <a:pt x="2426" y="14"/>
                        </a:lnTo>
                        <a:lnTo>
                          <a:pt x="2429" y="18"/>
                        </a:lnTo>
                        <a:lnTo>
                          <a:pt x="2431" y="21"/>
                        </a:lnTo>
                        <a:lnTo>
                          <a:pt x="2433" y="26"/>
                        </a:lnTo>
                        <a:lnTo>
                          <a:pt x="2437" y="35"/>
                        </a:lnTo>
                        <a:lnTo>
                          <a:pt x="2439" y="44"/>
                        </a:lnTo>
                        <a:lnTo>
                          <a:pt x="2441" y="53"/>
                        </a:lnTo>
                        <a:lnTo>
                          <a:pt x="2443" y="62"/>
                        </a:lnTo>
                        <a:lnTo>
                          <a:pt x="2443" y="195"/>
                        </a:lnTo>
                        <a:lnTo>
                          <a:pt x="2437" y="195"/>
                        </a:lnTo>
                        <a:lnTo>
                          <a:pt x="2437" y="197"/>
                        </a:lnTo>
                        <a:lnTo>
                          <a:pt x="2437" y="195"/>
                        </a:lnTo>
                        <a:lnTo>
                          <a:pt x="2495" y="271"/>
                        </a:lnTo>
                        <a:lnTo>
                          <a:pt x="3023" y="883"/>
                        </a:lnTo>
                        <a:lnTo>
                          <a:pt x="3101" y="883"/>
                        </a:lnTo>
                        <a:lnTo>
                          <a:pt x="3101" y="997"/>
                        </a:lnTo>
                        <a:lnTo>
                          <a:pt x="2774" y="99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" name="Rectangle 4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404" y="2026"/>
                    <a:ext cx="5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9" name="Rectangle 4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404" y="2026"/>
                    <a:ext cx="5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0" name="Rectangle 4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97" y="1954"/>
                    <a:ext cx="71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1" name="Rectangle 4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97" y="1954"/>
                    <a:ext cx="71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2" name="Freeform 48"/>
                  <p:cNvSpPr>
                    <a:spLocks noChangeAspect="1"/>
                  </p:cNvSpPr>
                  <p:nvPr/>
                </p:nvSpPr>
                <p:spPr bwMode="auto">
                  <a:xfrm>
                    <a:off x="2111" y="1110"/>
                    <a:ext cx="157" cy="301"/>
                  </a:xfrm>
                  <a:custGeom>
                    <a:avLst/>
                    <a:gdLst>
                      <a:gd name="T0" fmla="*/ 93 w 519"/>
                      <a:gd name="T1" fmla="*/ 84 h 1005"/>
                      <a:gd name="T2" fmla="*/ 93 w 519"/>
                      <a:gd name="T3" fmla="*/ 72 h 1005"/>
                      <a:gd name="T4" fmla="*/ 87 w 519"/>
                      <a:gd name="T5" fmla="*/ 72 h 1005"/>
                      <a:gd name="T6" fmla="*/ 87 w 519"/>
                      <a:gd name="T7" fmla="*/ 36 h 1005"/>
                      <a:gd name="T8" fmla="*/ 85 w 519"/>
                      <a:gd name="T9" fmla="*/ 23 h 1005"/>
                      <a:gd name="T10" fmla="*/ 78 w 519"/>
                      <a:gd name="T11" fmla="*/ 0 h 1005"/>
                      <a:gd name="T12" fmla="*/ 72 w 519"/>
                      <a:gd name="T13" fmla="*/ 23 h 1005"/>
                      <a:gd name="T14" fmla="*/ 70 w 519"/>
                      <a:gd name="T15" fmla="*/ 36 h 1005"/>
                      <a:gd name="T16" fmla="*/ 70 w 519"/>
                      <a:gd name="T17" fmla="*/ 72 h 1005"/>
                      <a:gd name="T18" fmla="*/ 64 w 519"/>
                      <a:gd name="T19" fmla="*/ 72 h 1005"/>
                      <a:gd name="T20" fmla="*/ 64 w 519"/>
                      <a:gd name="T21" fmla="*/ 84 h 1005"/>
                      <a:gd name="T22" fmla="*/ 0 w 519"/>
                      <a:gd name="T23" fmla="*/ 277 h 1005"/>
                      <a:gd name="T24" fmla="*/ 2 w 519"/>
                      <a:gd name="T25" fmla="*/ 281 h 1005"/>
                      <a:gd name="T26" fmla="*/ 3 w 519"/>
                      <a:gd name="T27" fmla="*/ 284 h 1005"/>
                      <a:gd name="T28" fmla="*/ 4 w 519"/>
                      <a:gd name="T29" fmla="*/ 287 h 1005"/>
                      <a:gd name="T30" fmla="*/ 5 w 519"/>
                      <a:gd name="T31" fmla="*/ 290 h 1005"/>
                      <a:gd name="T32" fmla="*/ 6 w 519"/>
                      <a:gd name="T33" fmla="*/ 295 h 1005"/>
                      <a:gd name="T34" fmla="*/ 7 w 519"/>
                      <a:gd name="T35" fmla="*/ 301 h 1005"/>
                      <a:gd name="T36" fmla="*/ 150 w 519"/>
                      <a:gd name="T37" fmla="*/ 301 h 1005"/>
                      <a:gd name="T38" fmla="*/ 151 w 519"/>
                      <a:gd name="T39" fmla="*/ 294 h 1005"/>
                      <a:gd name="T40" fmla="*/ 152 w 519"/>
                      <a:gd name="T41" fmla="*/ 288 h 1005"/>
                      <a:gd name="T42" fmla="*/ 154 w 519"/>
                      <a:gd name="T43" fmla="*/ 282 h 1005"/>
                      <a:gd name="T44" fmla="*/ 157 w 519"/>
                      <a:gd name="T45" fmla="*/ 277 h 1005"/>
                      <a:gd name="T46" fmla="*/ 93 w 519"/>
                      <a:gd name="T47" fmla="*/ 84 h 100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519" h="1005">
                        <a:moveTo>
                          <a:pt x="307" y="281"/>
                        </a:moveTo>
                        <a:lnTo>
                          <a:pt x="307" y="240"/>
                        </a:lnTo>
                        <a:lnTo>
                          <a:pt x="288" y="240"/>
                        </a:lnTo>
                        <a:lnTo>
                          <a:pt x="288" y="121"/>
                        </a:lnTo>
                        <a:lnTo>
                          <a:pt x="280" y="76"/>
                        </a:lnTo>
                        <a:lnTo>
                          <a:pt x="259" y="0"/>
                        </a:lnTo>
                        <a:lnTo>
                          <a:pt x="237" y="76"/>
                        </a:lnTo>
                        <a:lnTo>
                          <a:pt x="230" y="121"/>
                        </a:lnTo>
                        <a:lnTo>
                          <a:pt x="230" y="240"/>
                        </a:lnTo>
                        <a:lnTo>
                          <a:pt x="210" y="240"/>
                        </a:lnTo>
                        <a:lnTo>
                          <a:pt x="210" y="281"/>
                        </a:lnTo>
                        <a:lnTo>
                          <a:pt x="0" y="925"/>
                        </a:lnTo>
                        <a:lnTo>
                          <a:pt x="5" y="937"/>
                        </a:lnTo>
                        <a:lnTo>
                          <a:pt x="9" y="948"/>
                        </a:lnTo>
                        <a:lnTo>
                          <a:pt x="13" y="957"/>
                        </a:lnTo>
                        <a:lnTo>
                          <a:pt x="15" y="967"/>
                        </a:lnTo>
                        <a:lnTo>
                          <a:pt x="20" y="984"/>
                        </a:lnTo>
                        <a:lnTo>
                          <a:pt x="23" y="1005"/>
                        </a:lnTo>
                        <a:lnTo>
                          <a:pt x="496" y="1005"/>
                        </a:lnTo>
                        <a:lnTo>
                          <a:pt x="500" y="982"/>
                        </a:lnTo>
                        <a:lnTo>
                          <a:pt x="504" y="961"/>
                        </a:lnTo>
                        <a:lnTo>
                          <a:pt x="510" y="942"/>
                        </a:lnTo>
                        <a:lnTo>
                          <a:pt x="519" y="925"/>
                        </a:lnTo>
                        <a:lnTo>
                          <a:pt x="307" y="28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" name="Freeform 49"/>
                  <p:cNvSpPr>
                    <a:spLocks noChangeAspect="1"/>
                  </p:cNvSpPr>
                  <p:nvPr/>
                </p:nvSpPr>
                <p:spPr bwMode="auto">
                  <a:xfrm>
                    <a:off x="2111" y="1661"/>
                    <a:ext cx="36" cy="79"/>
                  </a:xfrm>
                  <a:custGeom>
                    <a:avLst/>
                    <a:gdLst>
                      <a:gd name="T0" fmla="*/ 36 w 105"/>
                      <a:gd name="T1" fmla="*/ 11 h 246"/>
                      <a:gd name="T2" fmla="*/ 34 w 105"/>
                      <a:gd name="T3" fmla="*/ 8 h 246"/>
                      <a:gd name="T4" fmla="*/ 32 w 105"/>
                      <a:gd name="T5" fmla="*/ 6 h 246"/>
                      <a:gd name="T6" fmla="*/ 29 w 105"/>
                      <a:gd name="T7" fmla="*/ 4 h 246"/>
                      <a:gd name="T8" fmla="*/ 27 w 105"/>
                      <a:gd name="T9" fmla="*/ 2 h 246"/>
                      <a:gd name="T10" fmla="*/ 25 w 105"/>
                      <a:gd name="T11" fmla="*/ 1 h 246"/>
                      <a:gd name="T12" fmla="*/ 22 w 105"/>
                      <a:gd name="T13" fmla="*/ 0 h 246"/>
                      <a:gd name="T14" fmla="*/ 19 w 105"/>
                      <a:gd name="T15" fmla="*/ 0 h 246"/>
                      <a:gd name="T16" fmla="*/ 16 w 105"/>
                      <a:gd name="T17" fmla="*/ 0 h 246"/>
                      <a:gd name="T18" fmla="*/ 14 w 105"/>
                      <a:gd name="T19" fmla="*/ 0 h 246"/>
                      <a:gd name="T20" fmla="*/ 11 w 105"/>
                      <a:gd name="T21" fmla="*/ 1 h 246"/>
                      <a:gd name="T22" fmla="*/ 9 w 105"/>
                      <a:gd name="T23" fmla="*/ 2 h 246"/>
                      <a:gd name="T24" fmla="*/ 7 w 105"/>
                      <a:gd name="T25" fmla="*/ 3 h 246"/>
                      <a:gd name="T26" fmla="*/ 4 w 105"/>
                      <a:gd name="T27" fmla="*/ 4 h 246"/>
                      <a:gd name="T28" fmla="*/ 3 w 105"/>
                      <a:gd name="T29" fmla="*/ 6 h 246"/>
                      <a:gd name="T30" fmla="*/ 1 w 105"/>
                      <a:gd name="T31" fmla="*/ 8 h 246"/>
                      <a:gd name="T32" fmla="*/ 0 w 105"/>
                      <a:gd name="T33" fmla="*/ 11 h 246"/>
                      <a:gd name="T34" fmla="*/ 0 w 105"/>
                      <a:gd name="T35" fmla="*/ 79 h 246"/>
                      <a:gd name="T36" fmla="*/ 36 w 105"/>
                      <a:gd name="T37" fmla="*/ 79 h 246"/>
                      <a:gd name="T38" fmla="*/ 36 w 105"/>
                      <a:gd name="T39" fmla="*/ 11 h 24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0" t="0" r="r" b="b"/>
                    <a:pathLst>
                      <a:path w="105" h="246">
                        <a:moveTo>
                          <a:pt x="105" y="33"/>
                        </a:moveTo>
                        <a:lnTo>
                          <a:pt x="99" y="25"/>
                        </a:lnTo>
                        <a:lnTo>
                          <a:pt x="93" y="18"/>
                        </a:lnTo>
                        <a:lnTo>
                          <a:pt x="86" y="11"/>
                        </a:lnTo>
                        <a:lnTo>
                          <a:pt x="79" y="7"/>
                        </a:lnTo>
                        <a:lnTo>
                          <a:pt x="72" y="3"/>
                        </a:lnTo>
                        <a:lnTo>
                          <a:pt x="63" y="1"/>
                        </a:lnTo>
                        <a:lnTo>
                          <a:pt x="56" y="0"/>
                        </a:lnTo>
                        <a:lnTo>
                          <a:pt x="48" y="0"/>
                        </a:lnTo>
                        <a:lnTo>
                          <a:pt x="40" y="1"/>
                        </a:lnTo>
                        <a:lnTo>
                          <a:pt x="33" y="3"/>
                        </a:lnTo>
                        <a:lnTo>
                          <a:pt x="25" y="6"/>
                        </a:lnTo>
                        <a:lnTo>
                          <a:pt x="19" y="9"/>
                        </a:lnTo>
                        <a:lnTo>
                          <a:pt x="13" y="14"/>
                        </a:lnTo>
                        <a:lnTo>
                          <a:pt x="8" y="20"/>
                        </a:lnTo>
                        <a:lnTo>
                          <a:pt x="3" y="26"/>
                        </a:lnTo>
                        <a:lnTo>
                          <a:pt x="0" y="33"/>
                        </a:lnTo>
                        <a:lnTo>
                          <a:pt x="0" y="246"/>
                        </a:lnTo>
                        <a:lnTo>
                          <a:pt x="105" y="246"/>
                        </a:lnTo>
                        <a:lnTo>
                          <a:pt x="105" y="3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" name="Freeform 50"/>
                  <p:cNvSpPr>
                    <a:spLocks noChangeAspect="1"/>
                  </p:cNvSpPr>
                  <p:nvPr/>
                </p:nvSpPr>
                <p:spPr bwMode="auto">
                  <a:xfrm>
                    <a:off x="3276" y="1661"/>
                    <a:ext cx="29" cy="79"/>
                  </a:xfrm>
                  <a:custGeom>
                    <a:avLst/>
                    <a:gdLst>
                      <a:gd name="T0" fmla="*/ 29 w 105"/>
                      <a:gd name="T1" fmla="*/ 11 h 246"/>
                      <a:gd name="T2" fmla="*/ 28 w 105"/>
                      <a:gd name="T3" fmla="*/ 8 h 246"/>
                      <a:gd name="T4" fmla="*/ 26 w 105"/>
                      <a:gd name="T5" fmla="*/ 6 h 246"/>
                      <a:gd name="T6" fmla="*/ 24 w 105"/>
                      <a:gd name="T7" fmla="*/ 4 h 246"/>
                      <a:gd name="T8" fmla="*/ 22 w 105"/>
                      <a:gd name="T9" fmla="*/ 2 h 246"/>
                      <a:gd name="T10" fmla="*/ 20 w 105"/>
                      <a:gd name="T11" fmla="*/ 1 h 246"/>
                      <a:gd name="T12" fmla="*/ 18 w 105"/>
                      <a:gd name="T13" fmla="*/ 0 h 246"/>
                      <a:gd name="T14" fmla="*/ 16 w 105"/>
                      <a:gd name="T15" fmla="*/ 0 h 246"/>
                      <a:gd name="T16" fmla="*/ 13 w 105"/>
                      <a:gd name="T17" fmla="*/ 0 h 246"/>
                      <a:gd name="T18" fmla="*/ 11 w 105"/>
                      <a:gd name="T19" fmla="*/ 0 h 246"/>
                      <a:gd name="T20" fmla="*/ 9 w 105"/>
                      <a:gd name="T21" fmla="*/ 1 h 246"/>
                      <a:gd name="T22" fmla="*/ 7 w 105"/>
                      <a:gd name="T23" fmla="*/ 2 h 246"/>
                      <a:gd name="T24" fmla="*/ 5 w 105"/>
                      <a:gd name="T25" fmla="*/ 3 h 246"/>
                      <a:gd name="T26" fmla="*/ 4 w 105"/>
                      <a:gd name="T27" fmla="*/ 4 h 246"/>
                      <a:gd name="T28" fmla="*/ 2 w 105"/>
                      <a:gd name="T29" fmla="*/ 6 h 246"/>
                      <a:gd name="T30" fmla="*/ 1 w 105"/>
                      <a:gd name="T31" fmla="*/ 8 h 246"/>
                      <a:gd name="T32" fmla="*/ 0 w 105"/>
                      <a:gd name="T33" fmla="*/ 11 h 246"/>
                      <a:gd name="T34" fmla="*/ 0 w 105"/>
                      <a:gd name="T35" fmla="*/ 79 h 246"/>
                      <a:gd name="T36" fmla="*/ 29 w 105"/>
                      <a:gd name="T37" fmla="*/ 79 h 246"/>
                      <a:gd name="T38" fmla="*/ 29 w 105"/>
                      <a:gd name="T39" fmla="*/ 11 h 24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0" t="0" r="r" b="b"/>
                    <a:pathLst>
                      <a:path w="105" h="246">
                        <a:moveTo>
                          <a:pt x="105" y="33"/>
                        </a:moveTo>
                        <a:lnTo>
                          <a:pt x="100" y="25"/>
                        </a:lnTo>
                        <a:lnTo>
                          <a:pt x="93" y="18"/>
                        </a:lnTo>
                        <a:lnTo>
                          <a:pt x="87" y="11"/>
                        </a:lnTo>
                        <a:lnTo>
                          <a:pt x="80" y="7"/>
                        </a:lnTo>
                        <a:lnTo>
                          <a:pt x="72" y="3"/>
                        </a:lnTo>
                        <a:lnTo>
                          <a:pt x="64" y="1"/>
                        </a:lnTo>
                        <a:lnTo>
                          <a:pt x="57" y="0"/>
                        </a:lnTo>
                        <a:lnTo>
                          <a:pt x="48" y="0"/>
                        </a:lnTo>
                        <a:lnTo>
                          <a:pt x="41" y="1"/>
                        </a:lnTo>
                        <a:lnTo>
                          <a:pt x="33" y="3"/>
                        </a:lnTo>
                        <a:lnTo>
                          <a:pt x="26" y="6"/>
                        </a:lnTo>
                        <a:lnTo>
                          <a:pt x="19" y="9"/>
                        </a:lnTo>
                        <a:lnTo>
                          <a:pt x="13" y="14"/>
                        </a:lnTo>
                        <a:lnTo>
                          <a:pt x="8" y="20"/>
                        </a:lnTo>
                        <a:lnTo>
                          <a:pt x="4" y="26"/>
                        </a:lnTo>
                        <a:lnTo>
                          <a:pt x="0" y="33"/>
                        </a:lnTo>
                        <a:lnTo>
                          <a:pt x="0" y="246"/>
                        </a:lnTo>
                        <a:lnTo>
                          <a:pt x="105" y="246"/>
                        </a:lnTo>
                        <a:lnTo>
                          <a:pt x="105" y="3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" name="Freeform 51"/>
                  <p:cNvSpPr>
                    <a:spLocks noChangeAspect="1"/>
                  </p:cNvSpPr>
                  <p:nvPr/>
                </p:nvSpPr>
                <p:spPr bwMode="auto">
                  <a:xfrm>
                    <a:off x="2176" y="1661"/>
                    <a:ext cx="29" cy="79"/>
                  </a:xfrm>
                  <a:custGeom>
                    <a:avLst/>
                    <a:gdLst>
                      <a:gd name="T0" fmla="*/ 29 w 104"/>
                      <a:gd name="T1" fmla="*/ 11 h 248"/>
                      <a:gd name="T2" fmla="*/ 28 w 104"/>
                      <a:gd name="T3" fmla="*/ 9 h 248"/>
                      <a:gd name="T4" fmla="*/ 26 w 104"/>
                      <a:gd name="T5" fmla="*/ 6 h 248"/>
                      <a:gd name="T6" fmla="*/ 25 w 104"/>
                      <a:gd name="T7" fmla="*/ 4 h 248"/>
                      <a:gd name="T8" fmla="*/ 23 w 104"/>
                      <a:gd name="T9" fmla="*/ 3 h 248"/>
                      <a:gd name="T10" fmla="*/ 21 w 104"/>
                      <a:gd name="T11" fmla="*/ 1 h 248"/>
                      <a:gd name="T12" fmla="*/ 18 w 104"/>
                      <a:gd name="T13" fmla="*/ 1 h 248"/>
                      <a:gd name="T14" fmla="*/ 16 w 104"/>
                      <a:gd name="T15" fmla="*/ 0 h 248"/>
                      <a:gd name="T16" fmla="*/ 14 w 104"/>
                      <a:gd name="T17" fmla="*/ 0 h 248"/>
                      <a:gd name="T18" fmla="*/ 11 w 104"/>
                      <a:gd name="T19" fmla="*/ 0 h 248"/>
                      <a:gd name="T20" fmla="*/ 9 w 104"/>
                      <a:gd name="T21" fmla="*/ 1 h 248"/>
                      <a:gd name="T22" fmla="*/ 7 w 104"/>
                      <a:gd name="T23" fmla="*/ 1 h 248"/>
                      <a:gd name="T24" fmla="*/ 5 w 104"/>
                      <a:gd name="T25" fmla="*/ 3 h 248"/>
                      <a:gd name="T26" fmla="*/ 3 w 104"/>
                      <a:gd name="T27" fmla="*/ 4 h 248"/>
                      <a:gd name="T28" fmla="*/ 2 w 104"/>
                      <a:gd name="T29" fmla="*/ 6 h 248"/>
                      <a:gd name="T30" fmla="*/ 1 w 104"/>
                      <a:gd name="T31" fmla="*/ 9 h 248"/>
                      <a:gd name="T32" fmla="*/ 0 w 104"/>
                      <a:gd name="T33" fmla="*/ 11 h 248"/>
                      <a:gd name="T34" fmla="*/ 0 w 104"/>
                      <a:gd name="T35" fmla="*/ 79 h 248"/>
                      <a:gd name="T36" fmla="*/ 29 w 104"/>
                      <a:gd name="T37" fmla="*/ 79 h 248"/>
                      <a:gd name="T38" fmla="*/ 29 w 104"/>
                      <a:gd name="T39" fmla="*/ 11 h 248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0" t="0" r="r" b="b"/>
                    <a:pathLst>
                      <a:path w="104" h="248">
                        <a:moveTo>
                          <a:pt x="104" y="35"/>
                        </a:moveTo>
                        <a:lnTo>
                          <a:pt x="100" y="27"/>
                        </a:lnTo>
                        <a:lnTo>
                          <a:pt x="95" y="20"/>
                        </a:lnTo>
                        <a:lnTo>
                          <a:pt x="89" y="13"/>
                        </a:lnTo>
                        <a:lnTo>
                          <a:pt x="81" y="8"/>
                        </a:lnTo>
                        <a:lnTo>
                          <a:pt x="74" y="4"/>
                        </a:lnTo>
                        <a:lnTo>
                          <a:pt x="65" y="2"/>
                        </a:lnTo>
                        <a:lnTo>
                          <a:pt x="57" y="0"/>
                        </a:lnTo>
                        <a:lnTo>
                          <a:pt x="49" y="0"/>
                        </a:lnTo>
                        <a:lnTo>
                          <a:pt x="40" y="0"/>
                        </a:lnTo>
                        <a:lnTo>
                          <a:pt x="33" y="2"/>
                        </a:lnTo>
                        <a:lnTo>
                          <a:pt x="25" y="4"/>
                        </a:lnTo>
                        <a:lnTo>
                          <a:pt x="18" y="8"/>
                        </a:lnTo>
                        <a:lnTo>
                          <a:pt x="12" y="13"/>
                        </a:lnTo>
                        <a:lnTo>
                          <a:pt x="8" y="20"/>
                        </a:lnTo>
                        <a:lnTo>
                          <a:pt x="3" y="27"/>
                        </a:lnTo>
                        <a:lnTo>
                          <a:pt x="0" y="35"/>
                        </a:lnTo>
                        <a:lnTo>
                          <a:pt x="0" y="248"/>
                        </a:lnTo>
                        <a:lnTo>
                          <a:pt x="104" y="248"/>
                        </a:lnTo>
                        <a:lnTo>
                          <a:pt x="104" y="3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" name="Freeform 52"/>
                  <p:cNvSpPr>
                    <a:spLocks noChangeAspect="1"/>
                  </p:cNvSpPr>
                  <p:nvPr/>
                </p:nvSpPr>
                <p:spPr bwMode="auto">
                  <a:xfrm>
                    <a:off x="3333" y="1661"/>
                    <a:ext cx="29" cy="79"/>
                  </a:xfrm>
                  <a:custGeom>
                    <a:avLst/>
                    <a:gdLst>
                      <a:gd name="T0" fmla="*/ 29 w 103"/>
                      <a:gd name="T1" fmla="*/ 11 h 248"/>
                      <a:gd name="T2" fmla="*/ 28 w 103"/>
                      <a:gd name="T3" fmla="*/ 9 h 248"/>
                      <a:gd name="T4" fmla="*/ 26 w 103"/>
                      <a:gd name="T5" fmla="*/ 6 h 248"/>
                      <a:gd name="T6" fmla="*/ 25 w 103"/>
                      <a:gd name="T7" fmla="*/ 4 h 248"/>
                      <a:gd name="T8" fmla="*/ 23 w 103"/>
                      <a:gd name="T9" fmla="*/ 3 h 248"/>
                      <a:gd name="T10" fmla="*/ 21 w 103"/>
                      <a:gd name="T11" fmla="*/ 1 h 248"/>
                      <a:gd name="T12" fmla="*/ 18 w 103"/>
                      <a:gd name="T13" fmla="*/ 1 h 248"/>
                      <a:gd name="T14" fmla="*/ 16 w 103"/>
                      <a:gd name="T15" fmla="*/ 0 h 248"/>
                      <a:gd name="T16" fmla="*/ 14 w 103"/>
                      <a:gd name="T17" fmla="*/ 0 h 248"/>
                      <a:gd name="T18" fmla="*/ 12 w 103"/>
                      <a:gd name="T19" fmla="*/ 0 h 248"/>
                      <a:gd name="T20" fmla="*/ 9 w 103"/>
                      <a:gd name="T21" fmla="*/ 1 h 248"/>
                      <a:gd name="T22" fmla="*/ 7 w 103"/>
                      <a:gd name="T23" fmla="*/ 1 h 248"/>
                      <a:gd name="T24" fmla="*/ 5 w 103"/>
                      <a:gd name="T25" fmla="*/ 3 h 248"/>
                      <a:gd name="T26" fmla="*/ 3 w 103"/>
                      <a:gd name="T27" fmla="*/ 4 h 248"/>
                      <a:gd name="T28" fmla="*/ 2 w 103"/>
                      <a:gd name="T29" fmla="*/ 6 h 248"/>
                      <a:gd name="T30" fmla="*/ 1 w 103"/>
                      <a:gd name="T31" fmla="*/ 9 h 248"/>
                      <a:gd name="T32" fmla="*/ 0 w 103"/>
                      <a:gd name="T33" fmla="*/ 11 h 248"/>
                      <a:gd name="T34" fmla="*/ 0 w 103"/>
                      <a:gd name="T35" fmla="*/ 79 h 248"/>
                      <a:gd name="T36" fmla="*/ 29 w 103"/>
                      <a:gd name="T37" fmla="*/ 79 h 248"/>
                      <a:gd name="T38" fmla="*/ 29 w 103"/>
                      <a:gd name="T39" fmla="*/ 11 h 248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0" t="0" r="r" b="b"/>
                    <a:pathLst>
                      <a:path w="103" h="248">
                        <a:moveTo>
                          <a:pt x="103" y="35"/>
                        </a:moveTo>
                        <a:lnTo>
                          <a:pt x="99" y="27"/>
                        </a:lnTo>
                        <a:lnTo>
                          <a:pt x="93" y="20"/>
                        </a:lnTo>
                        <a:lnTo>
                          <a:pt x="88" y="13"/>
                        </a:lnTo>
                        <a:lnTo>
                          <a:pt x="81" y="8"/>
                        </a:lnTo>
                        <a:lnTo>
                          <a:pt x="73" y="4"/>
                        </a:lnTo>
                        <a:lnTo>
                          <a:pt x="65" y="2"/>
                        </a:lnTo>
                        <a:lnTo>
                          <a:pt x="58" y="0"/>
                        </a:lnTo>
                        <a:lnTo>
                          <a:pt x="49" y="0"/>
                        </a:lnTo>
                        <a:lnTo>
                          <a:pt x="41" y="0"/>
                        </a:lnTo>
                        <a:lnTo>
                          <a:pt x="32" y="2"/>
                        </a:lnTo>
                        <a:lnTo>
                          <a:pt x="25" y="4"/>
                        </a:lnTo>
                        <a:lnTo>
                          <a:pt x="19" y="8"/>
                        </a:lnTo>
                        <a:lnTo>
                          <a:pt x="12" y="13"/>
                        </a:lnTo>
                        <a:lnTo>
                          <a:pt x="7" y="20"/>
                        </a:lnTo>
                        <a:lnTo>
                          <a:pt x="3" y="27"/>
                        </a:lnTo>
                        <a:lnTo>
                          <a:pt x="0" y="35"/>
                        </a:lnTo>
                        <a:lnTo>
                          <a:pt x="0" y="248"/>
                        </a:lnTo>
                        <a:lnTo>
                          <a:pt x="103" y="248"/>
                        </a:lnTo>
                        <a:lnTo>
                          <a:pt x="103" y="3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" name="Freeform 53"/>
                  <p:cNvSpPr>
                    <a:spLocks noChangeAspect="1"/>
                  </p:cNvSpPr>
                  <p:nvPr/>
                </p:nvSpPr>
                <p:spPr bwMode="auto">
                  <a:xfrm>
                    <a:off x="2226" y="1661"/>
                    <a:ext cx="36" cy="79"/>
                  </a:xfrm>
                  <a:custGeom>
                    <a:avLst/>
                    <a:gdLst>
                      <a:gd name="T0" fmla="*/ 36 w 104"/>
                      <a:gd name="T1" fmla="*/ 11 h 247"/>
                      <a:gd name="T2" fmla="*/ 35 w 104"/>
                      <a:gd name="T3" fmla="*/ 9 h 247"/>
                      <a:gd name="T4" fmla="*/ 33 w 104"/>
                      <a:gd name="T5" fmla="*/ 6 h 247"/>
                      <a:gd name="T6" fmla="*/ 31 w 104"/>
                      <a:gd name="T7" fmla="*/ 4 h 247"/>
                      <a:gd name="T8" fmla="*/ 29 w 104"/>
                      <a:gd name="T9" fmla="*/ 3 h 247"/>
                      <a:gd name="T10" fmla="*/ 27 w 104"/>
                      <a:gd name="T11" fmla="*/ 2 h 247"/>
                      <a:gd name="T12" fmla="*/ 24 w 104"/>
                      <a:gd name="T13" fmla="*/ 1 h 247"/>
                      <a:gd name="T14" fmla="*/ 22 w 104"/>
                      <a:gd name="T15" fmla="*/ 0 h 247"/>
                      <a:gd name="T16" fmla="*/ 19 w 104"/>
                      <a:gd name="T17" fmla="*/ 0 h 247"/>
                      <a:gd name="T18" fmla="*/ 16 w 104"/>
                      <a:gd name="T19" fmla="*/ 0 h 247"/>
                      <a:gd name="T20" fmla="*/ 14 w 104"/>
                      <a:gd name="T21" fmla="*/ 1 h 247"/>
                      <a:gd name="T22" fmla="*/ 11 w 104"/>
                      <a:gd name="T23" fmla="*/ 1 h 247"/>
                      <a:gd name="T24" fmla="*/ 9 w 104"/>
                      <a:gd name="T25" fmla="*/ 3 h 247"/>
                      <a:gd name="T26" fmla="*/ 6 w 104"/>
                      <a:gd name="T27" fmla="*/ 4 h 247"/>
                      <a:gd name="T28" fmla="*/ 4 w 104"/>
                      <a:gd name="T29" fmla="*/ 6 h 247"/>
                      <a:gd name="T30" fmla="*/ 2 w 104"/>
                      <a:gd name="T31" fmla="*/ 8 h 247"/>
                      <a:gd name="T32" fmla="*/ 0 w 104"/>
                      <a:gd name="T33" fmla="*/ 11 h 247"/>
                      <a:gd name="T34" fmla="*/ 0 w 104"/>
                      <a:gd name="T35" fmla="*/ 79 h 247"/>
                      <a:gd name="T36" fmla="*/ 36 w 104"/>
                      <a:gd name="T37" fmla="*/ 79 h 247"/>
                      <a:gd name="T38" fmla="*/ 36 w 104"/>
                      <a:gd name="T39" fmla="*/ 11 h 247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0" t="0" r="r" b="b"/>
                    <a:pathLst>
                      <a:path w="104" h="247">
                        <a:moveTo>
                          <a:pt x="104" y="34"/>
                        </a:moveTo>
                        <a:lnTo>
                          <a:pt x="101" y="27"/>
                        </a:lnTo>
                        <a:lnTo>
                          <a:pt x="95" y="20"/>
                        </a:lnTo>
                        <a:lnTo>
                          <a:pt x="90" y="14"/>
                        </a:lnTo>
                        <a:lnTo>
                          <a:pt x="84" y="9"/>
                        </a:lnTo>
                        <a:lnTo>
                          <a:pt x="77" y="6"/>
                        </a:lnTo>
                        <a:lnTo>
                          <a:pt x="70" y="3"/>
                        </a:lnTo>
                        <a:lnTo>
                          <a:pt x="63" y="1"/>
                        </a:lnTo>
                        <a:lnTo>
                          <a:pt x="54" y="0"/>
                        </a:lnTo>
                        <a:lnTo>
                          <a:pt x="47" y="1"/>
                        </a:lnTo>
                        <a:lnTo>
                          <a:pt x="39" y="2"/>
                        </a:lnTo>
                        <a:lnTo>
                          <a:pt x="31" y="4"/>
                        </a:lnTo>
                        <a:lnTo>
                          <a:pt x="25" y="8"/>
                        </a:lnTo>
                        <a:lnTo>
                          <a:pt x="17" y="13"/>
                        </a:lnTo>
                        <a:lnTo>
                          <a:pt x="11" y="19"/>
                        </a:lnTo>
                        <a:lnTo>
                          <a:pt x="5" y="26"/>
                        </a:lnTo>
                        <a:lnTo>
                          <a:pt x="0" y="34"/>
                        </a:lnTo>
                        <a:lnTo>
                          <a:pt x="0" y="247"/>
                        </a:lnTo>
                        <a:lnTo>
                          <a:pt x="104" y="247"/>
                        </a:lnTo>
                        <a:lnTo>
                          <a:pt x="104" y="3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" name="Freeform 54"/>
                  <p:cNvSpPr>
                    <a:spLocks noChangeAspect="1"/>
                  </p:cNvSpPr>
                  <p:nvPr/>
                </p:nvSpPr>
                <p:spPr bwMode="auto">
                  <a:xfrm>
                    <a:off x="3390" y="1661"/>
                    <a:ext cx="29" cy="79"/>
                  </a:xfrm>
                  <a:custGeom>
                    <a:avLst/>
                    <a:gdLst>
                      <a:gd name="T0" fmla="*/ 29 w 103"/>
                      <a:gd name="T1" fmla="*/ 11 h 247"/>
                      <a:gd name="T2" fmla="*/ 28 w 103"/>
                      <a:gd name="T3" fmla="*/ 9 h 247"/>
                      <a:gd name="T4" fmla="*/ 27 w 103"/>
                      <a:gd name="T5" fmla="*/ 6 h 247"/>
                      <a:gd name="T6" fmla="*/ 25 w 103"/>
                      <a:gd name="T7" fmla="*/ 4 h 247"/>
                      <a:gd name="T8" fmla="*/ 23 w 103"/>
                      <a:gd name="T9" fmla="*/ 3 h 247"/>
                      <a:gd name="T10" fmla="*/ 22 w 103"/>
                      <a:gd name="T11" fmla="*/ 2 h 247"/>
                      <a:gd name="T12" fmla="*/ 20 w 103"/>
                      <a:gd name="T13" fmla="*/ 1 h 247"/>
                      <a:gd name="T14" fmla="*/ 17 w 103"/>
                      <a:gd name="T15" fmla="*/ 0 h 247"/>
                      <a:gd name="T16" fmla="*/ 15 w 103"/>
                      <a:gd name="T17" fmla="*/ 0 h 247"/>
                      <a:gd name="T18" fmla="*/ 13 w 103"/>
                      <a:gd name="T19" fmla="*/ 0 h 247"/>
                      <a:gd name="T20" fmla="*/ 11 w 103"/>
                      <a:gd name="T21" fmla="*/ 1 h 247"/>
                      <a:gd name="T22" fmla="*/ 9 w 103"/>
                      <a:gd name="T23" fmla="*/ 1 h 247"/>
                      <a:gd name="T24" fmla="*/ 6 w 103"/>
                      <a:gd name="T25" fmla="*/ 3 h 247"/>
                      <a:gd name="T26" fmla="*/ 5 w 103"/>
                      <a:gd name="T27" fmla="*/ 4 h 247"/>
                      <a:gd name="T28" fmla="*/ 3 w 103"/>
                      <a:gd name="T29" fmla="*/ 6 h 247"/>
                      <a:gd name="T30" fmla="*/ 1 w 103"/>
                      <a:gd name="T31" fmla="*/ 8 h 247"/>
                      <a:gd name="T32" fmla="*/ 0 w 103"/>
                      <a:gd name="T33" fmla="*/ 11 h 247"/>
                      <a:gd name="T34" fmla="*/ 0 w 103"/>
                      <a:gd name="T35" fmla="*/ 79 h 247"/>
                      <a:gd name="T36" fmla="*/ 29 w 103"/>
                      <a:gd name="T37" fmla="*/ 79 h 247"/>
                      <a:gd name="T38" fmla="*/ 29 w 103"/>
                      <a:gd name="T39" fmla="*/ 11 h 247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0" t="0" r="r" b="b"/>
                    <a:pathLst>
                      <a:path w="103" h="247">
                        <a:moveTo>
                          <a:pt x="103" y="34"/>
                        </a:moveTo>
                        <a:lnTo>
                          <a:pt x="99" y="27"/>
                        </a:lnTo>
                        <a:lnTo>
                          <a:pt x="95" y="20"/>
                        </a:lnTo>
                        <a:lnTo>
                          <a:pt x="90" y="14"/>
                        </a:lnTo>
                        <a:lnTo>
                          <a:pt x="83" y="9"/>
                        </a:lnTo>
                        <a:lnTo>
                          <a:pt x="77" y="6"/>
                        </a:lnTo>
                        <a:lnTo>
                          <a:pt x="70" y="3"/>
                        </a:lnTo>
                        <a:lnTo>
                          <a:pt x="62" y="1"/>
                        </a:lnTo>
                        <a:lnTo>
                          <a:pt x="54" y="0"/>
                        </a:lnTo>
                        <a:lnTo>
                          <a:pt x="46" y="1"/>
                        </a:lnTo>
                        <a:lnTo>
                          <a:pt x="38" y="2"/>
                        </a:lnTo>
                        <a:lnTo>
                          <a:pt x="31" y="4"/>
                        </a:lnTo>
                        <a:lnTo>
                          <a:pt x="23" y="8"/>
                        </a:lnTo>
                        <a:lnTo>
                          <a:pt x="17" y="13"/>
                        </a:lnTo>
                        <a:lnTo>
                          <a:pt x="11" y="19"/>
                        </a:lnTo>
                        <a:lnTo>
                          <a:pt x="4" y="26"/>
                        </a:lnTo>
                        <a:lnTo>
                          <a:pt x="0" y="34"/>
                        </a:lnTo>
                        <a:lnTo>
                          <a:pt x="0" y="247"/>
                        </a:lnTo>
                        <a:lnTo>
                          <a:pt x="103" y="247"/>
                        </a:lnTo>
                        <a:lnTo>
                          <a:pt x="103" y="3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" name="Rectangle 5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111" y="1797"/>
                    <a:ext cx="36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0" name="Rectangle 5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276" y="1797"/>
                    <a:ext cx="29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1" name="Rectangle 5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176" y="1797"/>
                    <a:ext cx="29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2" name="Rectangle 5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33" y="1797"/>
                    <a:ext cx="29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3" name="Rectangle 5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226" y="1797"/>
                    <a:ext cx="36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4" name="Rectangle 6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90" y="1797"/>
                    <a:ext cx="29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5" name="Rectangle 6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111" y="1947"/>
                    <a:ext cx="36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6" name="Rectangle 6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276" y="1947"/>
                    <a:ext cx="29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7" name="Rectangle 6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176" y="1947"/>
                    <a:ext cx="29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8" name="Rectangle 6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33" y="1947"/>
                    <a:ext cx="29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9" name="Rectangle 6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226" y="1947"/>
                    <a:ext cx="36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0" name="Rectangle 6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90" y="1947"/>
                    <a:ext cx="29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1" name="Rectangle 6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111" y="2083"/>
                    <a:ext cx="36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2" name="Rectangle 6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276" y="2083"/>
                    <a:ext cx="29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3" name="Rectangle 6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176" y="2083"/>
                    <a:ext cx="29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4" name="Rectangle 7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33" y="2083"/>
                    <a:ext cx="36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5" name="Rectangle 7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226" y="2083"/>
                    <a:ext cx="36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6" name="Rectangle 7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90" y="2083"/>
                    <a:ext cx="36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7" name="Rectangle 7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632" y="2090"/>
                    <a:ext cx="43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8" name="Rectangle 7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134" y="2090"/>
                    <a:ext cx="36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9" name="Rectangle 7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03" y="2090"/>
                    <a:ext cx="43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90" name="Rectangle 7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998" y="2090"/>
                    <a:ext cx="43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91" name="Rectangle 7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68" y="2090"/>
                    <a:ext cx="36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92" name="Rectangle 7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863" y="2090"/>
                    <a:ext cx="43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93" name="Freeform 79"/>
                  <p:cNvSpPr>
                    <a:spLocks noChangeAspect="1"/>
                  </p:cNvSpPr>
                  <p:nvPr/>
                </p:nvSpPr>
                <p:spPr bwMode="auto">
                  <a:xfrm>
                    <a:off x="725" y="1425"/>
                    <a:ext cx="1351" cy="107"/>
                  </a:xfrm>
                  <a:custGeom>
                    <a:avLst/>
                    <a:gdLst>
                      <a:gd name="T0" fmla="*/ 12 w 4493"/>
                      <a:gd name="T1" fmla="*/ 18 h 361"/>
                      <a:gd name="T2" fmla="*/ 7 w 4493"/>
                      <a:gd name="T3" fmla="*/ 4 h 361"/>
                      <a:gd name="T4" fmla="*/ 1351 w 4493"/>
                      <a:gd name="T5" fmla="*/ 81 h 361"/>
                      <a:gd name="T6" fmla="*/ 1276 w 4493"/>
                      <a:gd name="T7" fmla="*/ 105 h 361"/>
                      <a:gd name="T8" fmla="*/ 1270 w 4493"/>
                      <a:gd name="T9" fmla="*/ 98 h 361"/>
                      <a:gd name="T10" fmla="*/ 1258 w 4493"/>
                      <a:gd name="T11" fmla="*/ 95 h 361"/>
                      <a:gd name="T12" fmla="*/ 1248 w 4493"/>
                      <a:gd name="T13" fmla="*/ 101 h 361"/>
                      <a:gd name="T14" fmla="*/ 1179 w 4493"/>
                      <a:gd name="T15" fmla="*/ 107 h 361"/>
                      <a:gd name="T16" fmla="*/ 1171 w 4493"/>
                      <a:gd name="T17" fmla="*/ 99 h 361"/>
                      <a:gd name="T18" fmla="*/ 1159 w 4493"/>
                      <a:gd name="T19" fmla="*/ 95 h 361"/>
                      <a:gd name="T20" fmla="*/ 1148 w 4493"/>
                      <a:gd name="T21" fmla="*/ 99 h 361"/>
                      <a:gd name="T22" fmla="*/ 1143 w 4493"/>
                      <a:gd name="T23" fmla="*/ 106 h 361"/>
                      <a:gd name="T24" fmla="*/ 1066 w 4493"/>
                      <a:gd name="T25" fmla="*/ 105 h 361"/>
                      <a:gd name="T26" fmla="*/ 1057 w 4493"/>
                      <a:gd name="T27" fmla="*/ 96 h 361"/>
                      <a:gd name="T28" fmla="*/ 1045 w 4493"/>
                      <a:gd name="T29" fmla="*/ 96 h 361"/>
                      <a:gd name="T30" fmla="*/ 1035 w 4493"/>
                      <a:gd name="T31" fmla="*/ 105 h 361"/>
                      <a:gd name="T32" fmla="*/ 961 w 4493"/>
                      <a:gd name="T33" fmla="*/ 106 h 361"/>
                      <a:gd name="T34" fmla="*/ 952 w 4493"/>
                      <a:gd name="T35" fmla="*/ 97 h 361"/>
                      <a:gd name="T36" fmla="*/ 940 w 4493"/>
                      <a:gd name="T37" fmla="*/ 96 h 361"/>
                      <a:gd name="T38" fmla="*/ 930 w 4493"/>
                      <a:gd name="T39" fmla="*/ 103 h 361"/>
                      <a:gd name="T40" fmla="*/ 857 w 4493"/>
                      <a:gd name="T41" fmla="*/ 107 h 361"/>
                      <a:gd name="T42" fmla="*/ 852 w 4493"/>
                      <a:gd name="T43" fmla="*/ 101 h 361"/>
                      <a:gd name="T44" fmla="*/ 841 w 4493"/>
                      <a:gd name="T45" fmla="*/ 95 h 361"/>
                      <a:gd name="T46" fmla="*/ 829 w 4493"/>
                      <a:gd name="T47" fmla="*/ 98 h 361"/>
                      <a:gd name="T48" fmla="*/ 823 w 4493"/>
                      <a:gd name="T49" fmla="*/ 105 h 361"/>
                      <a:gd name="T50" fmla="*/ 750 w 4493"/>
                      <a:gd name="T51" fmla="*/ 106 h 361"/>
                      <a:gd name="T52" fmla="*/ 745 w 4493"/>
                      <a:gd name="T53" fmla="*/ 99 h 361"/>
                      <a:gd name="T54" fmla="*/ 734 w 4493"/>
                      <a:gd name="T55" fmla="*/ 95 h 361"/>
                      <a:gd name="T56" fmla="*/ 722 w 4493"/>
                      <a:gd name="T57" fmla="*/ 99 h 361"/>
                      <a:gd name="T58" fmla="*/ 714 w 4493"/>
                      <a:gd name="T59" fmla="*/ 107 h 361"/>
                      <a:gd name="T60" fmla="*/ 639 w 4493"/>
                      <a:gd name="T61" fmla="*/ 104 h 361"/>
                      <a:gd name="T62" fmla="*/ 630 w 4493"/>
                      <a:gd name="T63" fmla="*/ 96 h 361"/>
                      <a:gd name="T64" fmla="*/ 618 w 4493"/>
                      <a:gd name="T65" fmla="*/ 96 h 361"/>
                      <a:gd name="T66" fmla="*/ 609 w 4493"/>
                      <a:gd name="T67" fmla="*/ 104 h 361"/>
                      <a:gd name="T68" fmla="*/ 538 w 4493"/>
                      <a:gd name="T69" fmla="*/ 107 h 361"/>
                      <a:gd name="T70" fmla="*/ 533 w 4493"/>
                      <a:gd name="T71" fmla="*/ 103 h 361"/>
                      <a:gd name="T72" fmla="*/ 522 w 4493"/>
                      <a:gd name="T73" fmla="*/ 96 h 361"/>
                      <a:gd name="T74" fmla="*/ 510 w 4493"/>
                      <a:gd name="T75" fmla="*/ 97 h 361"/>
                      <a:gd name="T76" fmla="*/ 503 w 4493"/>
                      <a:gd name="T77" fmla="*/ 105 h 361"/>
                      <a:gd name="T78" fmla="*/ 427 w 4493"/>
                      <a:gd name="T79" fmla="*/ 107 h 361"/>
                      <a:gd name="T80" fmla="*/ 419 w 4493"/>
                      <a:gd name="T81" fmla="*/ 98 h 361"/>
                      <a:gd name="T82" fmla="*/ 407 w 4493"/>
                      <a:gd name="T83" fmla="*/ 95 h 361"/>
                      <a:gd name="T84" fmla="*/ 396 w 4493"/>
                      <a:gd name="T85" fmla="*/ 101 h 361"/>
                      <a:gd name="T86" fmla="*/ 322 w 4493"/>
                      <a:gd name="T87" fmla="*/ 107 h 361"/>
                      <a:gd name="T88" fmla="*/ 316 w 4493"/>
                      <a:gd name="T89" fmla="*/ 103 h 361"/>
                      <a:gd name="T90" fmla="*/ 306 w 4493"/>
                      <a:gd name="T91" fmla="*/ 96 h 361"/>
                      <a:gd name="T92" fmla="*/ 294 w 4493"/>
                      <a:gd name="T93" fmla="*/ 97 h 361"/>
                      <a:gd name="T94" fmla="*/ 285 w 4493"/>
                      <a:gd name="T95" fmla="*/ 106 h 361"/>
                      <a:gd name="T96" fmla="*/ 213 w 4493"/>
                      <a:gd name="T97" fmla="*/ 105 h 361"/>
                      <a:gd name="T98" fmla="*/ 207 w 4493"/>
                      <a:gd name="T99" fmla="*/ 98 h 361"/>
                      <a:gd name="T100" fmla="*/ 195 w 4493"/>
                      <a:gd name="T101" fmla="*/ 95 h 361"/>
                      <a:gd name="T102" fmla="*/ 184 w 4493"/>
                      <a:gd name="T103" fmla="*/ 101 h 361"/>
                      <a:gd name="T104" fmla="*/ 180 w 4493"/>
                      <a:gd name="T105" fmla="*/ 107 h 361"/>
                      <a:gd name="T106" fmla="*/ 108 w 4493"/>
                      <a:gd name="T107" fmla="*/ 105 h 361"/>
                      <a:gd name="T108" fmla="*/ 101 w 4493"/>
                      <a:gd name="T109" fmla="*/ 97 h 361"/>
                      <a:gd name="T110" fmla="*/ 88 w 4493"/>
                      <a:gd name="T111" fmla="*/ 96 h 361"/>
                      <a:gd name="T112" fmla="*/ 78 w 4493"/>
                      <a:gd name="T113" fmla="*/ 103 h 361"/>
                      <a:gd name="T114" fmla="*/ 73 w 4493"/>
                      <a:gd name="T115" fmla="*/ 107 h 361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</a:gdLst>
                    <a:ahLst/>
                    <a:cxnLst>
                      <a:cxn ang="T116">
                        <a:pos x="T0" y="T1"/>
                      </a:cxn>
                      <a:cxn ang="T117">
                        <a:pos x="T2" y="T3"/>
                      </a:cxn>
                      <a:cxn ang="T118">
                        <a:pos x="T4" y="T5"/>
                      </a:cxn>
                      <a:cxn ang="T119">
                        <a:pos x="T6" y="T7"/>
                      </a:cxn>
                      <a:cxn ang="T120">
                        <a:pos x="T8" y="T9"/>
                      </a:cxn>
                      <a:cxn ang="T121">
                        <a:pos x="T10" y="T11"/>
                      </a:cxn>
                      <a:cxn ang="T122">
                        <a:pos x="T12" y="T13"/>
                      </a:cxn>
                      <a:cxn ang="T123">
                        <a:pos x="T14" y="T15"/>
                      </a:cxn>
                      <a:cxn ang="T124">
                        <a:pos x="T16" y="T17"/>
                      </a:cxn>
                      <a:cxn ang="T125">
                        <a:pos x="T18" y="T19"/>
                      </a:cxn>
                      <a:cxn ang="T126">
                        <a:pos x="T20" y="T21"/>
                      </a:cxn>
                      <a:cxn ang="T127">
                        <a:pos x="T22" y="T23"/>
                      </a:cxn>
                      <a:cxn ang="T128">
                        <a:pos x="T24" y="T25"/>
                      </a:cxn>
                      <a:cxn ang="T129">
                        <a:pos x="T26" y="T27"/>
                      </a:cxn>
                      <a:cxn ang="T130">
                        <a:pos x="T28" y="T29"/>
                      </a:cxn>
                      <a:cxn ang="T131">
                        <a:pos x="T30" y="T31"/>
                      </a:cxn>
                      <a:cxn ang="T132">
                        <a:pos x="T32" y="T33"/>
                      </a:cxn>
                      <a:cxn ang="T133">
                        <a:pos x="T34" y="T35"/>
                      </a:cxn>
                      <a:cxn ang="T134">
                        <a:pos x="T36" y="T37"/>
                      </a:cxn>
                      <a:cxn ang="T135">
                        <a:pos x="T38" y="T39"/>
                      </a:cxn>
                      <a:cxn ang="T136">
                        <a:pos x="T40" y="T41"/>
                      </a:cxn>
                      <a:cxn ang="T137">
                        <a:pos x="T42" y="T43"/>
                      </a:cxn>
                      <a:cxn ang="T138">
                        <a:pos x="T44" y="T45"/>
                      </a:cxn>
                      <a:cxn ang="T139">
                        <a:pos x="T46" y="T47"/>
                      </a:cxn>
                      <a:cxn ang="T140">
                        <a:pos x="T48" y="T49"/>
                      </a:cxn>
                      <a:cxn ang="T141">
                        <a:pos x="T50" y="T51"/>
                      </a:cxn>
                      <a:cxn ang="T142">
                        <a:pos x="T52" y="T53"/>
                      </a:cxn>
                      <a:cxn ang="T143">
                        <a:pos x="T54" y="T55"/>
                      </a:cxn>
                      <a:cxn ang="T144">
                        <a:pos x="T56" y="T57"/>
                      </a:cxn>
                      <a:cxn ang="T145">
                        <a:pos x="T58" y="T59"/>
                      </a:cxn>
                      <a:cxn ang="T146">
                        <a:pos x="T60" y="T61"/>
                      </a:cxn>
                      <a:cxn ang="T147">
                        <a:pos x="T62" y="T63"/>
                      </a:cxn>
                      <a:cxn ang="T148">
                        <a:pos x="T64" y="T65"/>
                      </a:cxn>
                      <a:cxn ang="T149">
                        <a:pos x="T66" y="T67"/>
                      </a:cxn>
                      <a:cxn ang="T150">
                        <a:pos x="T68" y="T69"/>
                      </a:cxn>
                      <a:cxn ang="T151">
                        <a:pos x="T70" y="T71"/>
                      </a:cxn>
                      <a:cxn ang="T152">
                        <a:pos x="T72" y="T73"/>
                      </a:cxn>
                      <a:cxn ang="T153">
                        <a:pos x="T74" y="T75"/>
                      </a:cxn>
                      <a:cxn ang="T154">
                        <a:pos x="T76" y="T77"/>
                      </a:cxn>
                      <a:cxn ang="T155">
                        <a:pos x="T78" y="T79"/>
                      </a:cxn>
                      <a:cxn ang="T156">
                        <a:pos x="T80" y="T81"/>
                      </a:cxn>
                      <a:cxn ang="T157">
                        <a:pos x="T82" y="T83"/>
                      </a:cxn>
                      <a:cxn ang="T158">
                        <a:pos x="T84" y="T85"/>
                      </a:cxn>
                      <a:cxn ang="T159">
                        <a:pos x="T86" y="T87"/>
                      </a:cxn>
                      <a:cxn ang="T160">
                        <a:pos x="T88" y="T89"/>
                      </a:cxn>
                      <a:cxn ang="T161">
                        <a:pos x="T90" y="T91"/>
                      </a:cxn>
                      <a:cxn ang="T162">
                        <a:pos x="T92" y="T93"/>
                      </a:cxn>
                      <a:cxn ang="T163">
                        <a:pos x="T94" y="T95"/>
                      </a:cxn>
                      <a:cxn ang="T164">
                        <a:pos x="T96" y="T97"/>
                      </a:cxn>
                      <a:cxn ang="T165">
                        <a:pos x="T98" y="T99"/>
                      </a:cxn>
                      <a:cxn ang="T166">
                        <a:pos x="T100" y="T101"/>
                      </a:cxn>
                      <a:cxn ang="T167">
                        <a:pos x="T102" y="T103"/>
                      </a:cxn>
                      <a:cxn ang="T168">
                        <a:pos x="T104" y="T105"/>
                      </a:cxn>
                      <a:cxn ang="T169">
                        <a:pos x="T106" y="T107"/>
                      </a:cxn>
                      <a:cxn ang="T170">
                        <a:pos x="T108" y="T109"/>
                      </a:cxn>
                      <a:cxn ang="T171">
                        <a:pos x="T110" y="T111"/>
                      </a:cxn>
                      <a:cxn ang="T172">
                        <a:pos x="T112" y="T113"/>
                      </a:cxn>
                      <a:cxn ang="T173">
                        <a:pos x="T114" y="T115"/>
                      </a:cxn>
                    </a:cxnLst>
                    <a:rect l="0" t="0" r="r" b="b"/>
                    <a:pathLst>
                      <a:path w="4493" h="361">
                        <a:moveTo>
                          <a:pt x="59" y="361"/>
                        </a:moveTo>
                        <a:lnTo>
                          <a:pt x="59" y="180"/>
                        </a:lnTo>
                        <a:lnTo>
                          <a:pt x="43" y="171"/>
                        </a:lnTo>
                        <a:lnTo>
                          <a:pt x="43" y="75"/>
                        </a:lnTo>
                        <a:lnTo>
                          <a:pt x="42" y="69"/>
                        </a:lnTo>
                        <a:lnTo>
                          <a:pt x="41" y="60"/>
                        </a:lnTo>
                        <a:lnTo>
                          <a:pt x="38" y="48"/>
                        </a:lnTo>
                        <a:lnTo>
                          <a:pt x="34" y="36"/>
                        </a:lnTo>
                        <a:lnTo>
                          <a:pt x="32" y="30"/>
                        </a:lnTo>
                        <a:lnTo>
                          <a:pt x="29" y="24"/>
                        </a:lnTo>
                        <a:lnTo>
                          <a:pt x="26" y="19"/>
                        </a:lnTo>
                        <a:lnTo>
                          <a:pt x="22" y="13"/>
                        </a:lnTo>
                        <a:lnTo>
                          <a:pt x="17" y="9"/>
                        </a:lnTo>
                        <a:lnTo>
                          <a:pt x="13" y="5"/>
                        </a:lnTo>
                        <a:lnTo>
                          <a:pt x="7" y="2"/>
                        </a:lnTo>
                        <a:lnTo>
                          <a:pt x="0" y="0"/>
                        </a:lnTo>
                        <a:lnTo>
                          <a:pt x="4492" y="0"/>
                        </a:lnTo>
                        <a:lnTo>
                          <a:pt x="4493" y="272"/>
                        </a:lnTo>
                        <a:lnTo>
                          <a:pt x="4401" y="293"/>
                        </a:lnTo>
                        <a:lnTo>
                          <a:pt x="4401" y="361"/>
                        </a:lnTo>
                        <a:lnTo>
                          <a:pt x="4259" y="361"/>
                        </a:lnTo>
                        <a:lnTo>
                          <a:pt x="4252" y="360"/>
                        </a:lnTo>
                        <a:lnTo>
                          <a:pt x="4247" y="358"/>
                        </a:lnTo>
                        <a:lnTo>
                          <a:pt x="4244" y="355"/>
                        </a:lnTo>
                        <a:lnTo>
                          <a:pt x="4242" y="353"/>
                        </a:lnTo>
                        <a:lnTo>
                          <a:pt x="4241" y="350"/>
                        </a:lnTo>
                        <a:lnTo>
                          <a:pt x="4240" y="347"/>
                        </a:lnTo>
                        <a:lnTo>
                          <a:pt x="4235" y="341"/>
                        </a:lnTo>
                        <a:lnTo>
                          <a:pt x="4230" y="335"/>
                        </a:lnTo>
                        <a:lnTo>
                          <a:pt x="4224" y="331"/>
                        </a:lnTo>
                        <a:lnTo>
                          <a:pt x="4218" y="328"/>
                        </a:lnTo>
                        <a:lnTo>
                          <a:pt x="4212" y="325"/>
                        </a:lnTo>
                        <a:lnTo>
                          <a:pt x="4205" y="323"/>
                        </a:lnTo>
                        <a:lnTo>
                          <a:pt x="4198" y="322"/>
                        </a:lnTo>
                        <a:lnTo>
                          <a:pt x="4191" y="321"/>
                        </a:lnTo>
                        <a:lnTo>
                          <a:pt x="4185" y="322"/>
                        </a:lnTo>
                        <a:lnTo>
                          <a:pt x="4177" y="323"/>
                        </a:lnTo>
                        <a:lnTo>
                          <a:pt x="4171" y="325"/>
                        </a:lnTo>
                        <a:lnTo>
                          <a:pt x="4165" y="328"/>
                        </a:lnTo>
                        <a:lnTo>
                          <a:pt x="4160" y="331"/>
                        </a:lnTo>
                        <a:lnTo>
                          <a:pt x="4153" y="335"/>
                        </a:lnTo>
                        <a:lnTo>
                          <a:pt x="4149" y="341"/>
                        </a:lnTo>
                        <a:lnTo>
                          <a:pt x="4145" y="347"/>
                        </a:lnTo>
                        <a:lnTo>
                          <a:pt x="4142" y="353"/>
                        </a:lnTo>
                        <a:lnTo>
                          <a:pt x="4137" y="358"/>
                        </a:lnTo>
                        <a:lnTo>
                          <a:pt x="4132" y="360"/>
                        </a:lnTo>
                        <a:lnTo>
                          <a:pt x="4126" y="361"/>
                        </a:lnTo>
                        <a:lnTo>
                          <a:pt x="3922" y="361"/>
                        </a:lnTo>
                        <a:lnTo>
                          <a:pt x="3915" y="360"/>
                        </a:lnTo>
                        <a:lnTo>
                          <a:pt x="3910" y="358"/>
                        </a:lnTo>
                        <a:lnTo>
                          <a:pt x="3906" y="353"/>
                        </a:lnTo>
                        <a:lnTo>
                          <a:pt x="3903" y="347"/>
                        </a:lnTo>
                        <a:lnTo>
                          <a:pt x="3898" y="341"/>
                        </a:lnTo>
                        <a:lnTo>
                          <a:pt x="3893" y="335"/>
                        </a:lnTo>
                        <a:lnTo>
                          <a:pt x="3888" y="331"/>
                        </a:lnTo>
                        <a:lnTo>
                          <a:pt x="3883" y="328"/>
                        </a:lnTo>
                        <a:lnTo>
                          <a:pt x="3876" y="325"/>
                        </a:lnTo>
                        <a:lnTo>
                          <a:pt x="3869" y="323"/>
                        </a:lnTo>
                        <a:lnTo>
                          <a:pt x="3863" y="322"/>
                        </a:lnTo>
                        <a:lnTo>
                          <a:pt x="3856" y="321"/>
                        </a:lnTo>
                        <a:lnTo>
                          <a:pt x="3849" y="322"/>
                        </a:lnTo>
                        <a:lnTo>
                          <a:pt x="3843" y="323"/>
                        </a:lnTo>
                        <a:lnTo>
                          <a:pt x="3835" y="325"/>
                        </a:lnTo>
                        <a:lnTo>
                          <a:pt x="3829" y="328"/>
                        </a:lnTo>
                        <a:lnTo>
                          <a:pt x="3823" y="331"/>
                        </a:lnTo>
                        <a:lnTo>
                          <a:pt x="3817" y="335"/>
                        </a:lnTo>
                        <a:lnTo>
                          <a:pt x="3812" y="341"/>
                        </a:lnTo>
                        <a:lnTo>
                          <a:pt x="3808" y="347"/>
                        </a:lnTo>
                        <a:lnTo>
                          <a:pt x="3807" y="350"/>
                        </a:lnTo>
                        <a:lnTo>
                          <a:pt x="3805" y="353"/>
                        </a:lnTo>
                        <a:lnTo>
                          <a:pt x="3804" y="355"/>
                        </a:lnTo>
                        <a:lnTo>
                          <a:pt x="3800" y="358"/>
                        </a:lnTo>
                        <a:lnTo>
                          <a:pt x="3795" y="360"/>
                        </a:lnTo>
                        <a:lnTo>
                          <a:pt x="3789" y="361"/>
                        </a:lnTo>
                        <a:lnTo>
                          <a:pt x="3560" y="361"/>
                        </a:lnTo>
                        <a:lnTo>
                          <a:pt x="3554" y="360"/>
                        </a:lnTo>
                        <a:lnTo>
                          <a:pt x="3549" y="358"/>
                        </a:lnTo>
                        <a:lnTo>
                          <a:pt x="3544" y="353"/>
                        </a:lnTo>
                        <a:lnTo>
                          <a:pt x="3541" y="347"/>
                        </a:lnTo>
                        <a:lnTo>
                          <a:pt x="3537" y="341"/>
                        </a:lnTo>
                        <a:lnTo>
                          <a:pt x="3532" y="335"/>
                        </a:lnTo>
                        <a:lnTo>
                          <a:pt x="3527" y="331"/>
                        </a:lnTo>
                        <a:lnTo>
                          <a:pt x="3520" y="328"/>
                        </a:lnTo>
                        <a:lnTo>
                          <a:pt x="3514" y="325"/>
                        </a:lnTo>
                        <a:lnTo>
                          <a:pt x="3508" y="323"/>
                        </a:lnTo>
                        <a:lnTo>
                          <a:pt x="3500" y="322"/>
                        </a:lnTo>
                        <a:lnTo>
                          <a:pt x="3494" y="321"/>
                        </a:lnTo>
                        <a:lnTo>
                          <a:pt x="3488" y="322"/>
                        </a:lnTo>
                        <a:lnTo>
                          <a:pt x="3480" y="323"/>
                        </a:lnTo>
                        <a:lnTo>
                          <a:pt x="3474" y="325"/>
                        </a:lnTo>
                        <a:lnTo>
                          <a:pt x="3468" y="328"/>
                        </a:lnTo>
                        <a:lnTo>
                          <a:pt x="3461" y="331"/>
                        </a:lnTo>
                        <a:lnTo>
                          <a:pt x="3456" y="335"/>
                        </a:lnTo>
                        <a:lnTo>
                          <a:pt x="3451" y="341"/>
                        </a:lnTo>
                        <a:lnTo>
                          <a:pt x="3447" y="347"/>
                        </a:lnTo>
                        <a:lnTo>
                          <a:pt x="3443" y="353"/>
                        </a:lnTo>
                        <a:lnTo>
                          <a:pt x="3439" y="358"/>
                        </a:lnTo>
                        <a:lnTo>
                          <a:pt x="3434" y="360"/>
                        </a:lnTo>
                        <a:lnTo>
                          <a:pt x="3428" y="361"/>
                        </a:lnTo>
                        <a:lnTo>
                          <a:pt x="3206" y="361"/>
                        </a:lnTo>
                        <a:lnTo>
                          <a:pt x="3200" y="360"/>
                        </a:lnTo>
                        <a:lnTo>
                          <a:pt x="3195" y="358"/>
                        </a:lnTo>
                        <a:lnTo>
                          <a:pt x="3191" y="353"/>
                        </a:lnTo>
                        <a:lnTo>
                          <a:pt x="3187" y="347"/>
                        </a:lnTo>
                        <a:lnTo>
                          <a:pt x="3183" y="341"/>
                        </a:lnTo>
                        <a:lnTo>
                          <a:pt x="3178" y="335"/>
                        </a:lnTo>
                        <a:lnTo>
                          <a:pt x="3172" y="331"/>
                        </a:lnTo>
                        <a:lnTo>
                          <a:pt x="3166" y="328"/>
                        </a:lnTo>
                        <a:lnTo>
                          <a:pt x="3160" y="325"/>
                        </a:lnTo>
                        <a:lnTo>
                          <a:pt x="3154" y="323"/>
                        </a:lnTo>
                        <a:lnTo>
                          <a:pt x="3146" y="322"/>
                        </a:lnTo>
                        <a:lnTo>
                          <a:pt x="3140" y="321"/>
                        </a:lnTo>
                        <a:lnTo>
                          <a:pt x="3133" y="322"/>
                        </a:lnTo>
                        <a:lnTo>
                          <a:pt x="3126" y="323"/>
                        </a:lnTo>
                        <a:lnTo>
                          <a:pt x="3120" y="325"/>
                        </a:lnTo>
                        <a:lnTo>
                          <a:pt x="3114" y="328"/>
                        </a:lnTo>
                        <a:lnTo>
                          <a:pt x="3107" y="331"/>
                        </a:lnTo>
                        <a:lnTo>
                          <a:pt x="3102" y="335"/>
                        </a:lnTo>
                        <a:lnTo>
                          <a:pt x="3097" y="341"/>
                        </a:lnTo>
                        <a:lnTo>
                          <a:pt x="3093" y="347"/>
                        </a:lnTo>
                        <a:lnTo>
                          <a:pt x="3089" y="353"/>
                        </a:lnTo>
                        <a:lnTo>
                          <a:pt x="3084" y="358"/>
                        </a:lnTo>
                        <a:lnTo>
                          <a:pt x="3079" y="360"/>
                        </a:lnTo>
                        <a:lnTo>
                          <a:pt x="3074" y="361"/>
                        </a:lnTo>
                        <a:lnTo>
                          <a:pt x="2856" y="361"/>
                        </a:lnTo>
                        <a:lnTo>
                          <a:pt x="2849" y="360"/>
                        </a:lnTo>
                        <a:lnTo>
                          <a:pt x="2844" y="358"/>
                        </a:lnTo>
                        <a:lnTo>
                          <a:pt x="2842" y="355"/>
                        </a:lnTo>
                        <a:lnTo>
                          <a:pt x="2841" y="353"/>
                        </a:lnTo>
                        <a:lnTo>
                          <a:pt x="2839" y="350"/>
                        </a:lnTo>
                        <a:lnTo>
                          <a:pt x="2838" y="347"/>
                        </a:lnTo>
                        <a:lnTo>
                          <a:pt x="2834" y="341"/>
                        </a:lnTo>
                        <a:lnTo>
                          <a:pt x="2828" y="335"/>
                        </a:lnTo>
                        <a:lnTo>
                          <a:pt x="2823" y="331"/>
                        </a:lnTo>
                        <a:lnTo>
                          <a:pt x="2817" y="328"/>
                        </a:lnTo>
                        <a:lnTo>
                          <a:pt x="2810" y="325"/>
                        </a:lnTo>
                        <a:lnTo>
                          <a:pt x="2804" y="323"/>
                        </a:lnTo>
                        <a:lnTo>
                          <a:pt x="2797" y="322"/>
                        </a:lnTo>
                        <a:lnTo>
                          <a:pt x="2789" y="321"/>
                        </a:lnTo>
                        <a:lnTo>
                          <a:pt x="2783" y="322"/>
                        </a:lnTo>
                        <a:lnTo>
                          <a:pt x="2776" y="323"/>
                        </a:lnTo>
                        <a:lnTo>
                          <a:pt x="2769" y="325"/>
                        </a:lnTo>
                        <a:lnTo>
                          <a:pt x="2763" y="328"/>
                        </a:lnTo>
                        <a:lnTo>
                          <a:pt x="2757" y="331"/>
                        </a:lnTo>
                        <a:lnTo>
                          <a:pt x="2751" y="335"/>
                        </a:lnTo>
                        <a:lnTo>
                          <a:pt x="2746" y="341"/>
                        </a:lnTo>
                        <a:lnTo>
                          <a:pt x="2742" y="347"/>
                        </a:lnTo>
                        <a:lnTo>
                          <a:pt x="2741" y="350"/>
                        </a:lnTo>
                        <a:lnTo>
                          <a:pt x="2739" y="353"/>
                        </a:lnTo>
                        <a:lnTo>
                          <a:pt x="2737" y="355"/>
                        </a:lnTo>
                        <a:lnTo>
                          <a:pt x="2735" y="358"/>
                        </a:lnTo>
                        <a:lnTo>
                          <a:pt x="2729" y="360"/>
                        </a:lnTo>
                        <a:lnTo>
                          <a:pt x="2724" y="361"/>
                        </a:lnTo>
                        <a:lnTo>
                          <a:pt x="2506" y="361"/>
                        </a:lnTo>
                        <a:lnTo>
                          <a:pt x="2500" y="360"/>
                        </a:lnTo>
                        <a:lnTo>
                          <a:pt x="2494" y="358"/>
                        </a:lnTo>
                        <a:lnTo>
                          <a:pt x="2492" y="355"/>
                        </a:lnTo>
                        <a:lnTo>
                          <a:pt x="2490" y="353"/>
                        </a:lnTo>
                        <a:lnTo>
                          <a:pt x="2488" y="350"/>
                        </a:lnTo>
                        <a:lnTo>
                          <a:pt x="2487" y="347"/>
                        </a:lnTo>
                        <a:lnTo>
                          <a:pt x="2483" y="341"/>
                        </a:lnTo>
                        <a:lnTo>
                          <a:pt x="2478" y="335"/>
                        </a:lnTo>
                        <a:lnTo>
                          <a:pt x="2472" y="331"/>
                        </a:lnTo>
                        <a:lnTo>
                          <a:pt x="2466" y="328"/>
                        </a:lnTo>
                        <a:lnTo>
                          <a:pt x="2460" y="325"/>
                        </a:lnTo>
                        <a:lnTo>
                          <a:pt x="2453" y="323"/>
                        </a:lnTo>
                        <a:lnTo>
                          <a:pt x="2446" y="322"/>
                        </a:lnTo>
                        <a:lnTo>
                          <a:pt x="2440" y="321"/>
                        </a:lnTo>
                        <a:lnTo>
                          <a:pt x="2432" y="322"/>
                        </a:lnTo>
                        <a:lnTo>
                          <a:pt x="2426" y="323"/>
                        </a:lnTo>
                        <a:lnTo>
                          <a:pt x="2419" y="325"/>
                        </a:lnTo>
                        <a:lnTo>
                          <a:pt x="2413" y="328"/>
                        </a:lnTo>
                        <a:lnTo>
                          <a:pt x="2407" y="331"/>
                        </a:lnTo>
                        <a:lnTo>
                          <a:pt x="2402" y="335"/>
                        </a:lnTo>
                        <a:lnTo>
                          <a:pt x="2396" y="341"/>
                        </a:lnTo>
                        <a:lnTo>
                          <a:pt x="2392" y="347"/>
                        </a:lnTo>
                        <a:lnTo>
                          <a:pt x="2389" y="353"/>
                        </a:lnTo>
                        <a:lnTo>
                          <a:pt x="2385" y="358"/>
                        </a:lnTo>
                        <a:lnTo>
                          <a:pt x="2380" y="360"/>
                        </a:lnTo>
                        <a:lnTo>
                          <a:pt x="2373" y="361"/>
                        </a:lnTo>
                        <a:lnTo>
                          <a:pt x="2142" y="361"/>
                        </a:lnTo>
                        <a:lnTo>
                          <a:pt x="2135" y="360"/>
                        </a:lnTo>
                        <a:lnTo>
                          <a:pt x="2131" y="358"/>
                        </a:lnTo>
                        <a:lnTo>
                          <a:pt x="2129" y="355"/>
                        </a:lnTo>
                        <a:lnTo>
                          <a:pt x="2127" y="353"/>
                        </a:lnTo>
                        <a:lnTo>
                          <a:pt x="2126" y="350"/>
                        </a:lnTo>
                        <a:lnTo>
                          <a:pt x="2125" y="347"/>
                        </a:lnTo>
                        <a:lnTo>
                          <a:pt x="2119" y="341"/>
                        </a:lnTo>
                        <a:lnTo>
                          <a:pt x="2115" y="335"/>
                        </a:lnTo>
                        <a:lnTo>
                          <a:pt x="2109" y="331"/>
                        </a:lnTo>
                        <a:lnTo>
                          <a:pt x="2103" y="328"/>
                        </a:lnTo>
                        <a:lnTo>
                          <a:pt x="2096" y="325"/>
                        </a:lnTo>
                        <a:lnTo>
                          <a:pt x="2090" y="323"/>
                        </a:lnTo>
                        <a:lnTo>
                          <a:pt x="2083" y="322"/>
                        </a:lnTo>
                        <a:lnTo>
                          <a:pt x="2076" y="321"/>
                        </a:lnTo>
                        <a:lnTo>
                          <a:pt x="2069" y="322"/>
                        </a:lnTo>
                        <a:lnTo>
                          <a:pt x="2063" y="323"/>
                        </a:lnTo>
                        <a:lnTo>
                          <a:pt x="2055" y="325"/>
                        </a:lnTo>
                        <a:lnTo>
                          <a:pt x="2049" y="328"/>
                        </a:lnTo>
                        <a:lnTo>
                          <a:pt x="2043" y="331"/>
                        </a:lnTo>
                        <a:lnTo>
                          <a:pt x="2037" y="335"/>
                        </a:lnTo>
                        <a:lnTo>
                          <a:pt x="2032" y="341"/>
                        </a:lnTo>
                        <a:lnTo>
                          <a:pt x="2028" y="347"/>
                        </a:lnTo>
                        <a:lnTo>
                          <a:pt x="2027" y="350"/>
                        </a:lnTo>
                        <a:lnTo>
                          <a:pt x="2026" y="353"/>
                        </a:lnTo>
                        <a:lnTo>
                          <a:pt x="2024" y="355"/>
                        </a:lnTo>
                        <a:lnTo>
                          <a:pt x="2022" y="358"/>
                        </a:lnTo>
                        <a:lnTo>
                          <a:pt x="2016" y="360"/>
                        </a:lnTo>
                        <a:lnTo>
                          <a:pt x="2011" y="361"/>
                        </a:lnTo>
                        <a:lnTo>
                          <a:pt x="1790" y="361"/>
                        </a:lnTo>
                        <a:lnTo>
                          <a:pt x="1784" y="360"/>
                        </a:lnTo>
                        <a:lnTo>
                          <a:pt x="1778" y="358"/>
                        </a:lnTo>
                        <a:lnTo>
                          <a:pt x="1776" y="355"/>
                        </a:lnTo>
                        <a:lnTo>
                          <a:pt x="1774" y="353"/>
                        </a:lnTo>
                        <a:lnTo>
                          <a:pt x="1773" y="350"/>
                        </a:lnTo>
                        <a:lnTo>
                          <a:pt x="1772" y="347"/>
                        </a:lnTo>
                        <a:lnTo>
                          <a:pt x="1768" y="341"/>
                        </a:lnTo>
                        <a:lnTo>
                          <a:pt x="1762" y="335"/>
                        </a:lnTo>
                        <a:lnTo>
                          <a:pt x="1757" y="331"/>
                        </a:lnTo>
                        <a:lnTo>
                          <a:pt x="1751" y="328"/>
                        </a:lnTo>
                        <a:lnTo>
                          <a:pt x="1745" y="325"/>
                        </a:lnTo>
                        <a:lnTo>
                          <a:pt x="1737" y="323"/>
                        </a:lnTo>
                        <a:lnTo>
                          <a:pt x="1731" y="322"/>
                        </a:lnTo>
                        <a:lnTo>
                          <a:pt x="1723" y="321"/>
                        </a:lnTo>
                        <a:lnTo>
                          <a:pt x="1717" y="322"/>
                        </a:lnTo>
                        <a:lnTo>
                          <a:pt x="1710" y="323"/>
                        </a:lnTo>
                        <a:lnTo>
                          <a:pt x="1703" y="325"/>
                        </a:lnTo>
                        <a:lnTo>
                          <a:pt x="1697" y="328"/>
                        </a:lnTo>
                        <a:lnTo>
                          <a:pt x="1691" y="331"/>
                        </a:lnTo>
                        <a:lnTo>
                          <a:pt x="1685" y="335"/>
                        </a:lnTo>
                        <a:lnTo>
                          <a:pt x="1680" y="341"/>
                        </a:lnTo>
                        <a:lnTo>
                          <a:pt x="1675" y="347"/>
                        </a:lnTo>
                        <a:lnTo>
                          <a:pt x="1674" y="350"/>
                        </a:lnTo>
                        <a:lnTo>
                          <a:pt x="1673" y="353"/>
                        </a:lnTo>
                        <a:lnTo>
                          <a:pt x="1671" y="355"/>
                        </a:lnTo>
                        <a:lnTo>
                          <a:pt x="1669" y="358"/>
                        </a:lnTo>
                        <a:lnTo>
                          <a:pt x="1662" y="360"/>
                        </a:lnTo>
                        <a:lnTo>
                          <a:pt x="1656" y="361"/>
                        </a:lnTo>
                        <a:lnTo>
                          <a:pt x="1426" y="361"/>
                        </a:lnTo>
                        <a:lnTo>
                          <a:pt x="1420" y="360"/>
                        </a:lnTo>
                        <a:lnTo>
                          <a:pt x="1415" y="358"/>
                        </a:lnTo>
                        <a:lnTo>
                          <a:pt x="1411" y="353"/>
                        </a:lnTo>
                        <a:lnTo>
                          <a:pt x="1408" y="347"/>
                        </a:lnTo>
                        <a:lnTo>
                          <a:pt x="1403" y="341"/>
                        </a:lnTo>
                        <a:lnTo>
                          <a:pt x="1398" y="335"/>
                        </a:lnTo>
                        <a:lnTo>
                          <a:pt x="1392" y="331"/>
                        </a:lnTo>
                        <a:lnTo>
                          <a:pt x="1386" y="328"/>
                        </a:lnTo>
                        <a:lnTo>
                          <a:pt x="1380" y="325"/>
                        </a:lnTo>
                        <a:lnTo>
                          <a:pt x="1374" y="323"/>
                        </a:lnTo>
                        <a:lnTo>
                          <a:pt x="1366" y="322"/>
                        </a:lnTo>
                        <a:lnTo>
                          <a:pt x="1360" y="321"/>
                        </a:lnTo>
                        <a:lnTo>
                          <a:pt x="1353" y="322"/>
                        </a:lnTo>
                        <a:lnTo>
                          <a:pt x="1346" y="323"/>
                        </a:lnTo>
                        <a:lnTo>
                          <a:pt x="1340" y="325"/>
                        </a:lnTo>
                        <a:lnTo>
                          <a:pt x="1334" y="328"/>
                        </a:lnTo>
                        <a:lnTo>
                          <a:pt x="1327" y="331"/>
                        </a:lnTo>
                        <a:lnTo>
                          <a:pt x="1322" y="335"/>
                        </a:lnTo>
                        <a:lnTo>
                          <a:pt x="1317" y="341"/>
                        </a:lnTo>
                        <a:lnTo>
                          <a:pt x="1313" y="347"/>
                        </a:lnTo>
                        <a:lnTo>
                          <a:pt x="1310" y="353"/>
                        </a:lnTo>
                        <a:lnTo>
                          <a:pt x="1305" y="358"/>
                        </a:lnTo>
                        <a:lnTo>
                          <a:pt x="1299" y="360"/>
                        </a:lnTo>
                        <a:lnTo>
                          <a:pt x="1294" y="361"/>
                        </a:lnTo>
                        <a:lnTo>
                          <a:pt x="1071" y="361"/>
                        </a:lnTo>
                        <a:lnTo>
                          <a:pt x="1064" y="360"/>
                        </a:lnTo>
                        <a:lnTo>
                          <a:pt x="1059" y="358"/>
                        </a:lnTo>
                        <a:lnTo>
                          <a:pt x="1056" y="355"/>
                        </a:lnTo>
                        <a:lnTo>
                          <a:pt x="1054" y="353"/>
                        </a:lnTo>
                        <a:lnTo>
                          <a:pt x="1053" y="350"/>
                        </a:lnTo>
                        <a:lnTo>
                          <a:pt x="1052" y="347"/>
                        </a:lnTo>
                        <a:lnTo>
                          <a:pt x="1047" y="341"/>
                        </a:lnTo>
                        <a:lnTo>
                          <a:pt x="1042" y="335"/>
                        </a:lnTo>
                        <a:lnTo>
                          <a:pt x="1037" y="331"/>
                        </a:lnTo>
                        <a:lnTo>
                          <a:pt x="1031" y="328"/>
                        </a:lnTo>
                        <a:lnTo>
                          <a:pt x="1024" y="325"/>
                        </a:lnTo>
                        <a:lnTo>
                          <a:pt x="1018" y="323"/>
                        </a:lnTo>
                        <a:lnTo>
                          <a:pt x="1010" y="322"/>
                        </a:lnTo>
                        <a:lnTo>
                          <a:pt x="1004" y="321"/>
                        </a:lnTo>
                        <a:lnTo>
                          <a:pt x="997" y="322"/>
                        </a:lnTo>
                        <a:lnTo>
                          <a:pt x="990" y="323"/>
                        </a:lnTo>
                        <a:lnTo>
                          <a:pt x="984" y="325"/>
                        </a:lnTo>
                        <a:lnTo>
                          <a:pt x="978" y="328"/>
                        </a:lnTo>
                        <a:lnTo>
                          <a:pt x="972" y="331"/>
                        </a:lnTo>
                        <a:lnTo>
                          <a:pt x="966" y="335"/>
                        </a:lnTo>
                        <a:lnTo>
                          <a:pt x="961" y="341"/>
                        </a:lnTo>
                        <a:lnTo>
                          <a:pt x="957" y="347"/>
                        </a:lnTo>
                        <a:lnTo>
                          <a:pt x="954" y="353"/>
                        </a:lnTo>
                        <a:lnTo>
                          <a:pt x="949" y="358"/>
                        </a:lnTo>
                        <a:lnTo>
                          <a:pt x="943" y="360"/>
                        </a:lnTo>
                        <a:lnTo>
                          <a:pt x="938" y="361"/>
                        </a:lnTo>
                        <a:lnTo>
                          <a:pt x="723" y="361"/>
                        </a:lnTo>
                        <a:lnTo>
                          <a:pt x="718" y="360"/>
                        </a:lnTo>
                        <a:lnTo>
                          <a:pt x="712" y="358"/>
                        </a:lnTo>
                        <a:lnTo>
                          <a:pt x="710" y="355"/>
                        </a:lnTo>
                        <a:lnTo>
                          <a:pt x="708" y="353"/>
                        </a:lnTo>
                        <a:lnTo>
                          <a:pt x="707" y="350"/>
                        </a:lnTo>
                        <a:lnTo>
                          <a:pt x="706" y="347"/>
                        </a:lnTo>
                        <a:lnTo>
                          <a:pt x="701" y="341"/>
                        </a:lnTo>
                        <a:lnTo>
                          <a:pt x="697" y="335"/>
                        </a:lnTo>
                        <a:lnTo>
                          <a:pt x="690" y="331"/>
                        </a:lnTo>
                        <a:lnTo>
                          <a:pt x="684" y="328"/>
                        </a:lnTo>
                        <a:lnTo>
                          <a:pt x="678" y="325"/>
                        </a:lnTo>
                        <a:lnTo>
                          <a:pt x="671" y="323"/>
                        </a:lnTo>
                        <a:lnTo>
                          <a:pt x="664" y="322"/>
                        </a:lnTo>
                        <a:lnTo>
                          <a:pt x="658" y="321"/>
                        </a:lnTo>
                        <a:lnTo>
                          <a:pt x="650" y="322"/>
                        </a:lnTo>
                        <a:lnTo>
                          <a:pt x="644" y="323"/>
                        </a:lnTo>
                        <a:lnTo>
                          <a:pt x="637" y="325"/>
                        </a:lnTo>
                        <a:lnTo>
                          <a:pt x="630" y="328"/>
                        </a:lnTo>
                        <a:lnTo>
                          <a:pt x="624" y="331"/>
                        </a:lnTo>
                        <a:lnTo>
                          <a:pt x="619" y="335"/>
                        </a:lnTo>
                        <a:lnTo>
                          <a:pt x="613" y="341"/>
                        </a:lnTo>
                        <a:lnTo>
                          <a:pt x="609" y="347"/>
                        </a:lnTo>
                        <a:lnTo>
                          <a:pt x="608" y="350"/>
                        </a:lnTo>
                        <a:lnTo>
                          <a:pt x="607" y="353"/>
                        </a:lnTo>
                        <a:lnTo>
                          <a:pt x="605" y="355"/>
                        </a:lnTo>
                        <a:lnTo>
                          <a:pt x="603" y="358"/>
                        </a:lnTo>
                        <a:lnTo>
                          <a:pt x="598" y="360"/>
                        </a:lnTo>
                        <a:lnTo>
                          <a:pt x="592" y="361"/>
                        </a:lnTo>
                        <a:lnTo>
                          <a:pt x="374" y="361"/>
                        </a:lnTo>
                        <a:lnTo>
                          <a:pt x="368" y="360"/>
                        </a:lnTo>
                        <a:lnTo>
                          <a:pt x="363" y="358"/>
                        </a:lnTo>
                        <a:lnTo>
                          <a:pt x="361" y="355"/>
                        </a:lnTo>
                        <a:lnTo>
                          <a:pt x="359" y="353"/>
                        </a:lnTo>
                        <a:lnTo>
                          <a:pt x="358" y="350"/>
                        </a:lnTo>
                        <a:lnTo>
                          <a:pt x="356" y="347"/>
                        </a:lnTo>
                        <a:lnTo>
                          <a:pt x="352" y="341"/>
                        </a:lnTo>
                        <a:lnTo>
                          <a:pt x="347" y="335"/>
                        </a:lnTo>
                        <a:lnTo>
                          <a:pt x="342" y="331"/>
                        </a:lnTo>
                        <a:lnTo>
                          <a:pt x="335" y="328"/>
                        </a:lnTo>
                        <a:lnTo>
                          <a:pt x="329" y="325"/>
                        </a:lnTo>
                        <a:lnTo>
                          <a:pt x="323" y="323"/>
                        </a:lnTo>
                        <a:lnTo>
                          <a:pt x="315" y="322"/>
                        </a:lnTo>
                        <a:lnTo>
                          <a:pt x="308" y="321"/>
                        </a:lnTo>
                        <a:lnTo>
                          <a:pt x="302" y="322"/>
                        </a:lnTo>
                        <a:lnTo>
                          <a:pt x="294" y="323"/>
                        </a:lnTo>
                        <a:lnTo>
                          <a:pt x="288" y="325"/>
                        </a:lnTo>
                        <a:lnTo>
                          <a:pt x="282" y="328"/>
                        </a:lnTo>
                        <a:lnTo>
                          <a:pt x="275" y="331"/>
                        </a:lnTo>
                        <a:lnTo>
                          <a:pt x="270" y="335"/>
                        </a:lnTo>
                        <a:lnTo>
                          <a:pt x="265" y="341"/>
                        </a:lnTo>
                        <a:lnTo>
                          <a:pt x="261" y="347"/>
                        </a:lnTo>
                        <a:lnTo>
                          <a:pt x="260" y="350"/>
                        </a:lnTo>
                        <a:lnTo>
                          <a:pt x="257" y="353"/>
                        </a:lnTo>
                        <a:lnTo>
                          <a:pt x="255" y="355"/>
                        </a:lnTo>
                        <a:lnTo>
                          <a:pt x="253" y="358"/>
                        </a:lnTo>
                        <a:lnTo>
                          <a:pt x="248" y="360"/>
                        </a:lnTo>
                        <a:lnTo>
                          <a:pt x="243" y="361"/>
                        </a:lnTo>
                        <a:lnTo>
                          <a:pt x="59" y="36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4" name="Freeform 80"/>
                  <p:cNvSpPr>
                    <a:spLocks noChangeAspect="1"/>
                  </p:cNvSpPr>
                  <p:nvPr/>
                </p:nvSpPr>
                <p:spPr bwMode="auto">
                  <a:xfrm>
                    <a:off x="3462" y="1425"/>
                    <a:ext cx="1351" cy="107"/>
                  </a:xfrm>
                  <a:custGeom>
                    <a:avLst/>
                    <a:gdLst>
                      <a:gd name="T0" fmla="*/ 1339 w 4493"/>
                      <a:gd name="T1" fmla="*/ 17 h 361"/>
                      <a:gd name="T2" fmla="*/ 1344 w 4493"/>
                      <a:gd name="T3" fmla="*/ 4 h 361"/>
                      <a:gd name="T4" fmla="*/ 0 w 4493"/>
                      <a:gd name="T5" fmla="*/ 81 h 361"/>
                      <a:gd name="T6" fmla="*/ 75 w 4493"/>
                      <a:gd name="T7" fmla="*/ 105 h 361"/>
                      <a:gd name="T8" fmla="*/ 84 w 4493"/>
                      <a:gd name="T9" fmla="*/ 96 h 361"/>
                      <a:gd name="T10" fmla="*/ 97 w 4493"/>
                      <a:gd name="T11" fmla="*/ 96 h 361"/>
                      <a:gd name="T12" fmla="*/ 106 w 4493"/>
                      <a:gd name="T13" fmla="*/ 105 h 361"/>
                      <a:gd name="T14" fmla="*/ 175 w 4493"/>
                      <a:gd name="T15" fmla="*/ 106 h 361"/>
                      <a:gd name="T16" fmla="*/ 180 w 4493"/>
                      <a:gd name="T17" fmla="*/ 99 h 361"/>
                      <a:gd name="T18" fmla="*/ 192 w 4493"/>
                      <a:gd name="T19" fmla="*/ 95 h 361"/>
                      <a:gd name="T20" fmla="*/ 203 w 4493"/>
                      <a:gd name="T21" fmla="*/ 99 h 361"/>
                      <a:gd name="T22" fmla="*/ 208 w 4493"/>
                      <a:gd name="T23" fmla="*/ 106 h 361"/>
                      <a:gd name="T24" fmla="*/ 285 w 4493"/>
                      <a:gd name="T25" fmla="*/ 105 h 361"/>
                      <a:gd name="T26" fmla="*/ 294 w 4493"/>
                      <a:gd name="T27" fmla="*/ 96 h 361"/>
                      <a:gd name="T28" fmla="*/ 306 w 4493"/>
                      <a:gd name="T29" fmla="*/ 96 h 361"/>
                      <a:gd name="T30" fmla="*/ 316 w 4493"/>
                      <a:gd name="T31" fmla="*/ 105 h 361"/>
                      <a:gd name="T32" fmla="*/ 390 w 4493"/>
                      <a:gd name="T33" fmla="*/ 106 h 361"/>
                      <a:gd name="T34" fmla="*/ 399 w 4493"/>
                      <a:gd name="T35" fmla="*/ 97 h 361"/>
                      <a:gd name="T36" fmla="*/ 411 w 4493"/>
                      <a:gd name="T37" fmla="*/ 96 h 361"/>
                      <a:gd name="T38" fmla="*/ 421 w 4493"/>
                      <a:gd name="T39" fmla="*/ 103 h 361"/>
                      <a:gd name="T40" fmla="*/ 427 w 4493"/>
                      <a:gd name="T41" fmla="*/ 107 h 361"/>
                      <a:gd name="T42" fmla="*/ 497 w 4493"/>
                      <a:gd name="T43" fmla="*/ 104 h 361"/>
                      <a:gd name="T44" fmla="*/ 506 w 4493"/>
                      <a:gd name="T45" fmla="*/ 96 h 361"/>
                      <a:gd name="T46" fmla="*/ 518 w 4493"/>
                      <a:gd name="T47" fmla="*/ 96 h 361"/>
                      <a:gd name="T48" fmla="*/ 527 w 4493"/>
                      <a:gd name="T49" fmla="*/ 104 h 361"/>
                      <a:gd name="T50" fmla="*/ 597 w 4493"/>
                      <a:gd name="T51" fmla="*/ 107 h 361"/>
                      <a:gd name="T52" fmla="*/ 606 w 4493"/>
                      <a:gd name="T53" fmla="*/ 99 h 361"/>
                      <a:gd name="T54" fmla="*/ 617 w 4493"/>
                      <a:gd name="T55" fmla="*/ 95 h 361"/>
                      <a:gd name="T56" fmla="*/ 629 w 4493"/>
                      <a:gd name="T57" fmla="*/ 99 h 361"/>
                      <a:gd name="T58" fmla="*/ 637 w 4493"/>
                      <a:gd name="T59" fmla="*/ 107 h 361"/>
                      <a:gd name="T60" fmla="*/ 712 w 4493"/>
                      <a:gd name="T61" fmla="*/ 104 h 361"/>
                      <a:gd name="T62" fmla="*/ 721 w 4493"/>
                      <a:gd name="T63" fmla="*/ 96 h 361"/>
                      <a:gd name="T64" fmla="*/ 733 w 4493"/>
                      <a:gd name="T65" fmla="*/ 96 h 361"/>
                      <a:gd name="T66" fmla="*/ 741 w 4493"/>
                      <a:gd name="T67" fmla="*/ 103 h 361"/>
                      <a:gd name="T68" fmla="*/ 746 w 4493"/>
                      <a:gd name="T69" fmla="*/ 107 h 361"/>
                      <a:gd name="T70" fmla="*/ 818 w 4493"/>
                      <a:gd name="T71" fmla="*/ 104 h 361"/>
                      <a:gd name="T72" fmla="*/ 826 w 4493"/>
                      <a:gd name="T73" fmla="*/ 96 h 361"/>
                      <a:gd name="T74" fmla="*/ 839 w 4493"/>
                      <a:gd name="T75" fmla="*/ 96 h 361"/>
                      <a:gd name="T76" fmla="*/ 848 w 4493"/>
                      <a:gd name="T77" fmla="*/ 104 h 361"/>
                      <a:gd name="T78" fmla="*/ 922 w 4493"/>
                      <a:gd name="T79" fmla="*/ 107 h 361"/>
                      <a:gd name="T80" fmla="*/ 931 w 4493"/>
                      <a:gd name="T81" fmla="*/ 99 h 361"/>
                      <a:gd name="T82" fmla="*/ 942 w 4493"/>
                      <a:gd name="T83" fmla="*/ 95 h 361"/>
                      <a:gd name="T84" fmla="*/ 953 w 4493"/>
                      <a:gd name="T85" fmla="*/ 99 h 361"/>
                      <a:gd name="T86" fmla="*/ 959 w 4493"/>
                      <a:gd name="T87" fmla="*/ 106 h 361"/>
                      <a:gd name="T88" fmla="*/ 1034 w 4493"/>
                      <a:gd name="T89" fmla="*/ 105 h 361"/>
                      <a:gd name="T90" fmla="*/ 1043 w 4493"/>
                      <a:gd name="T91" fmla="*/ 96 h 361"/>
                      <a:gd name="T92" fmla="*/ 1055 w 4493"/>
                      <a:gd name="T93" fmla="*/ 96 h 361"/>
                      <a:gd name="T94" fmla="*/ 1064 w 4493"/>
                      <a:gd name="T95" fmla="*/ 105 h 361"/>
                      <a:gd name="T96" fmla="*/ 1137 w 4493"/>
                      <a:gd name="T97" fmla="*/ 106 h 361"/>
                      <a:gd name="T98" fmla="*/ 1141 w 4493"/>
                      <a:gd name="T99" fmla="*/ 99 h 361"/>
                      <a:gd name="T100" fmla="*/ 1153 w 4493"/>
                      <a:gd name="T101" fmla="*/ 95 h 361"/>
                      <a:gd name="T102" fmla="*/ 1164 w 4493"/>
                      <a:gd name="T103" fmla="*/ 99 h 361"/>
                      <a:gd name="T104" fmla="*/ 1173 w 4493"/>
                      <a:gd name="T105" fmla="*/ 107 h 361"/>
                      <a:gd name="T106" fmla="*/ 1243 w 4493"/>
                      <a:gd name="T107" fmla="*/ 104 h 361"/>
                      <a:gd name="T108" fmla="*/ 1252 w 4493"/>
                      <a:gd name="T109" fmla="*/ 96 h 361"/>
                      <a:gd name="T110" fmla="*/ 1264 w 4493"/>
                      <a:gd name="T111" fmla="*/ 96 h 361"/>
                      <a:gd name="T112" fmla="*/ 1273 w 4493"/>
                      <a:gd name="T113" fmla="*/ 104 h 361"/>
                      <a:gd name="T114" fmla="*/ 1333 w 4493"/>
                      <a:gd name="T115" fmla="*/ 107 h 361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</a:gdLst>
                    <a:ahLst/>
                    <a:cxnLst>
                      <a:cxn ang="T116">
                        <a:pos x="T0" y="T1"/>
                      </a:cxn>
                      <a:cxn ang="T117">
                        <a:pos x="T2" y="T3"/>
                      </a:cxn>
                      <a:cxn ang="T118">
                        <a:pos x="T4" y="T5"/>
                      </a:cxn>
                      <a:cxn ang="T119">
                        <a:pos x="T6" y="T7"/>
                      </a:cxn>
                      <a:cxn ang="T120">
                        <a:pos x="T8" y="T9"/>
                      </a:cxn>
                      <a:cxn ang="T121">
                        <a:pos x="T10" y="T11"/>
                      </a:cxn>
                      <a:cxn ang="T122">
                        <a:pos x="T12" y="T13"/>
                      </a:cxn>
                      <a:cxn ang="T123">
                        <a:pos x="T14" y="T15"/>
                      </a:cxn>
                      <a:cxn ang="T124">
                        <a:pos x="T16" y="T17"/>
                      </a:cxn>
                      <a:cxn ang="T125">
                        <a:pos x="T18" y="T19"/>
                      </a:cxn>
                      <a:cxn ang="T126">
                        <a:pos x="T20" y="T21"/>
                      </a:cxn>
                      <a:cxn ang="T127">
                        <a:pos x="T22" y="T23"/>
                      </a:cxn>
                      <a:cxn ang="T128">
                        <a:pos x="T24" y="T25"/>
                      </a:cxn>
                      <a:cxn ang="T129">
                        <a:pos x="T26" y="T27"/>
                      </a:cxn>
                      <a:cxn ang="T130">
                        <a:pos x="T28" y="T29"/>
                      </a:cxn>
                      <a:cxn ang="T131">
                        <a:pos x="T30" y="T31"/>
                      </a:cxn>
                      <a:cxn ang="T132">
                        <a:pos x="T32" y="T33"/>
                      </a:cxn>
                      <a:cxn ang="T133">
                        <a:pos x="T34" y="T35"/>
                      </a:cxn>
                      <a:cxn ang="T134">
                        <a:pos x="T36" y="T37"/>
                      </a:cxn>
                      <a:cxn ang="T135">
                        <a:pos x="T38" y="T39"/>
                      </a:cxn>
                      <a:cxn ang="T136">
                        <a:pos x="T40" y="T41"/>
                      </a:cxn>
                      <a:cxn ang="T137">
                        <a:pos x="T42" y="T43"/>
                      </a:cxn>
                      <a:cxn ang="T138">
                        <a:pos x="T44" y="T45"/>
                      </a:cxn>
                      <a:cxn ang="T139">
                        <a:pos x="T46" y="T47"/>
                      </a:cxn>
                      <a:cxn ang="T140">
                        <a:pos x="T48" y="T49"/>
                      </a:cxn>
                      <a:cxn ang="T141">
                        <a:pos x="T50" y="T51"/>
                      </a:cxn>
                      <a:cxn ang="T142">
                        <a:pos x="T52" y="T53"/>
                      </a:cxn>
                      <a:cxn ang="T143">
                        <a:pos x="T54" y="T55"/>
                      </a:cxn>
                      <a:cxn ang="T144">
                        <a:pos x="T56" y="T57"/>
                      </a:cxn>
                      <a:cxn ang="T145">
                        <a:pos x="T58" y="T59"/>
                      </a:cxn>
                      <a:cxn ang="T146">
                        <a:pos x="T60" y="T61"/>
                      </a:cxn>
                      <a:cxn ang="T147">
                        <a:pos x="T62" y="T63"/>
                      </a:cxn>
                      <a:cxn ang="T148">
                        <a:pos x="T64" y="T65"/>
                      </a:cxn>
                      <a:cxn ang="T149">
                        <a:pos x="T66" y="T67"/>
                      </a:cxn>
                      <a:cxn ang="T150">
                        <a:pos x="T68" y="T69"/>
                      </a:cxn>
                      <a:cxn ang="T151">
                        <a:pos x="T70" y="T71"/>
                      </a:cxn>
                      <a:cxn ang="T152">
                        <a:pos x="T72" y="T73"/>
                      </a:cxn>
                      <a:cxn ang="T153">
                        <a:pos x="T74" y="T75"/>
                      </a:cxn>
                      <a:cxn ang="T154">
                        <a:pos x="T76" y="T77"/>
                      </a:cxn>
                      <a:cxn ang="T155">
                        <a:pos x="T78" y="T79"/>
                      </a:cxn>
                      <a:cxn ang="T156">
                        <a:pos x="T80" y="T81"/>
                      </a:cxn>
                      <a:cxn ang="T157">
                        <a:pos x="T82" y="T83"/>
                      </a:cxn>
                      <a:cxn ang="T158">
                        <a:pos x="T84" y="T85"/>
                      </a:cxn>
                      <a:cxn ang="T159">
                        <a:pos x="T86" y="T87"/>
                      </a:cxn>
                      <a:cxn ang="T160">
                        <a:pos x="T88" y="T89"/>
                      </a:cxn>
                      <a:cxn ang="T161">
                        <a:pos x="T90" y="T91"/>
                      </a:cxn>
                      <a:cxn ang="T162">
                        <a:pos x="T92" y="T93"/>
                      </a:cxn>
                      <a:cxn ang="T163">
                        <a:pos x="T94" y="T95"/>
                      </a:cxn>
                      <a:cxn ang="T164">
                        <a:pos x="T96" y="T97"/>
                      </a:cxn>
                      <a:cxn ang="T165">
                        <a:pos x="T98" y="T99"/>
                      </a:cxn>
                      <a:cxn ang="T166">
                        <a:pos x="T100" y="T101"/>
                      </a:cxn>
                      <a:cxn ang="T167">
                        <a:pos x="T102" y="T103"/>
                      </a:cxn>
                      <a:cxn ang="T168">
                        <a:pos x="T104" y="T105"/>
                      </a:cxn>
                      <a:cxn ang="T169">
                        <a:pos x="T106" y="T107"/>
                      </a:cxn>
                      <a:cxn ang="T170">
                        <a:pos x="T108" y="T109"/>
                      </a:cxn>
                      <a:cxn ang="T171">
                        <a:pos x="T110" y="T111"/>
                      </a:cxn>
                      <a:cxn ang="T172">
                        <a:pos x="T112" y="T113"/>
                      </a:cxn>
                      <a:cxn ang="T173">
                        <a:pos x="T114" y="T115"/>
                      </a:cxn>
                    </a:cxnLst>
                    <a:rect l="0" t="0" r="r" b="b"/>
                    <a:pathLst>
                      <a:path w="4493" h="361">
                        <a:moveTo>
                          <a:pt x="4434" y="361"/>
                        </a:moveTo>
                        <a:lnTo>
                          <a:pt x="4434" y="180"/>
                        </a:lnTo>
                        <a:lnTo>
                          <a:pt x="4450" y="171"/>
                        </a:lnTo>
                        <a:lnTo>
                          <a:pt x="4450" y="75"/>
                        </a:lnTo>
                        <a:lnTo>
                          <a:pt x="4451" y="68"/>
                        </a:lnTo>
                        <a:lnTo>
                          <a:pt x="4452" y="57"/>
                        </a:lnTo>
                        <a:lnTo>
                          <a:pt x="4455" y="47"/>
                        </a:lnTo>
                        <a:lnTo>
                          <a:pt x="4459" y="34"/>
                        </a:lnTo>
                        <a:lnTo>
                          <a:pt x="4462" y="29"/>
                        </a:lnTo>
                        <a:lnTo>
                          <a:pt x="4464" y="23"/>
                        </a:lnTo>
                        <a:lnTo>
                          <a:pt x="4468" y="17"/>
                        </a:lnTo>
                        <a:lnTo>
                          <a:pt x="4471" y="13"/>
                        </a:lnTo>
                        <a:lnTo>
                          <a:pt x="4476" y="9"/>
                        </a:lnTo>
                        <a:lnTo>
                          <a:pt x="4481" y="5"/>
                        </a:lnTo>
                        <a:lnTo>
                          <a:pt x="4486" y="2"/>
                        </a:lnTo>
                        <a:lnTo>
                          <a:pt x="4493" y="0"/>
                        </a:lnTo>
                        <a:lnTo>
                          <a:pt x="0" y="0"/>
                        </a:lnTo>
                        <a:lnTo>
                          <a:pt x="0" y="272"/>
                        </a:lnTo>
                        <a:lnTo>
                          <a:pt x="92" y="293"/>
                        </a:lnTo>
                        <a:lnTo>
                          <a:pt x="92" y="361"/>
                        </a:lnTo>
                        <a:lnTo>
                          <a:pt x="234" y="361"/>
                        </a:lnTo>
                        <a:lnTo>
                          <a:pt x="241" y="360"/>
                        </a:lnTo>
                        <a:lnTo>
                          <a:pt x="246" y="358"/>
                        </a:lnTo>
                        <a:lnTo>
                          <a:pt x="250" y="353"/>
                        </a:lnTo>
                        <a:lnTo>
                          <a:pt x="253" y="347"/>
                        </a:lnTo>
                        <a:lnTo>
                          <a:pt x="258" y="341"/>
                        </a:lnTo>
                        <a:lnTo>
                          <a:pt x="263" y="335"/>
                        </a:lnTo>
                        <a:lnTo>
                          <a:pt x="268" y="331"/>
                        </a:lnTo>
                        <a:lnTo>
                          <a:pt x="275" y="328"/>
                        </a:lnTo>
                        <a:lnTo>
                          <a:pt x="281" y="325"/>
                        </a:lnTo>
                        <a:lnTo>
                          <a:pt x="287" y="323"/>
                        </a:lnTo>
                        <a:lnTo>
                          <a:pt x="295" y="322"/>
                        </a:lnTo>
                        <a:lnTo>
                          <a:pt x="301" y="321"/>
                        </a:lnTo>
                        <a:lnTo>
                          <a:pt x="308" y="322"/>
                        </a:lnTo>
                        <a:lnTo>
                          <a:pt x="315" y="323"/>
                        </a:lnTo>
                        <a:lnTo>
                          <a:pt x="321" y="325"/>
                        </a:lnTo>
                        <a:lnTo>
                          <a:pt x="327" y="328"/>
                        </a:lnTo>
                        <a:lnTo>
                          <a:pt x="333" y="331"/>
                        </a:lnTo>
                        <a:lnTo>
                          <a:pt x="339" y="335"/>
                        </a:lnTo>
                        <a:lnTo>
                          <a:pt x="344" y="341"/>
                        </a:lnTo>
                        <a:lnTo>
                          <a:pt x="348" y="347"/>
                        </a:lnTo>
                        <a:lnTo>
                          <a:pt x="351" y="353"/>
                        </a:lnTo>
                        <a:lnTo>
                          <a:pt x="356" y="358"/>
                        </a:lnTo>
                        <a:lnTo>
                          <a:pt x="361" y="360"/>
                        </a:lnTo>
                        <a:lnTo>
                          <a:pt x="367" y="361"/>
                        </a:lnTo>
                        <a:lnTo>
                          <a:pt x="571" y="361"/>
                        </a:lnTo>
                        <a:lnTo>
                          <a:pt x="578" y="360"/>
                        </a:lnTo>
                        <a:lnTo>
                          <a:pt x="583" y="358"/>
                        </a:lnTo>
                        <a:lnTo>
                          <a:pt x="585" y="355"/>
                        </a:lnTo>
                        <a:lnTo>
                          <a:pt x="586" y="353"/>
                        </a:lnTo>
                        <a:lnTo>
                          <a:pt x="587" y="350"/>
                        </a:lnTo>
                        <a:lnTo>
                          <a:pt x="588" y="347"/>
                        </a:lnTo>
                        <a:lnTo>
                          <a:pt x="594" y="341"/>
                        </a:lnTo>
                        <a:lnTo>
                          <a:pt x="598" y="335"/>
                        </a:lnTo>
                        <a:lnTo>
                          <a:pt x="604" y="331"/>
                        </a:lnTo>
                        <a:lnTo>
                          <a:pt x="610" y="328"/>
                        </a:lnTo>
                        <a:lnTo>
                          <a:pt x="617" y="325"/>
                        </a:lnTo>
                        <a:lnTo>
                          <a:pt x="623" y="323"/>
                        </a:lnTo>
                        <a:lnTo>
                          <a:pt x="630" y="322"/>
                        </a:lnTo>
                        <a:lnTo>
                          <a:pt x="637" y="321"/>
                        </a:lnTo>
                        <a:lnTo>
                          <a:pt x="644" y="322"/>
                        </a:lnTo>
                        <a:lnTo>
                          <a:pt x="650" y="323"/>
                        </a:lnTo>
                        <a:lnTo>
                          <a:pt x="658" y="325"/>
                        </a:lnTo>
                        <a:lnTo>
                          <a:pt x="664" y="328"/>
                        </a:lnTo>
                        <a:lnTo>
                          <a:pt x="670" y="331"/>
                        </a:lnTo>
                        <a:lnTo>
                          <a:pt x="676" y="335"/>
                        </a:lnTo>
                        <a:lnTo>
                          <a:pt x="681" y="341"/>
                        </a:lnTo>
                        <a:lnTo>
                          <a:pt x="685" y="347"/>
                        </a:lnTo>
                        <a:lnTo>
                          <a:pt x="686" y="350"/>
                        </a:lnTo>
                        <a:lnTo>
                          <a:pt x="687" y="353"/>
                        </a:lnTo>
                        <a:lnTo>
                          <a:pt x="689" y="355"/>
                        </a:lnTo>
                        <a:lnTo>
                          <a:pt x="693" y="358"/>
                        </a:lnTo>
                        <a:lnTo>
                          <a:pt x="697" y="360"/>
                        </a:lnTo>
                        <a:lnTo>
                          <a:pt x="703" y="361"/>
                        </a:lnTo>
                        <a:lnTo>
                          <a:pt x="933" y="361"/>
                        </a:lnTo>
                        <a:lnTo>
                          <a:pt x="939" y="360"/>
                        </a:lnTo>
                        <a:lnTo>
                          <a:pt x="944" y="358"/>
                        </a:lnTo>
                        <a:lnTo>
                          <a:pt x="949" y="353"/>
                        </a:lnTo>
                        <a:lnTo>
                          <a:pt x="952" y="347"/>
                        </a:lnTo>
                        <a:lnTo>
                          <a:pt x="956" y="341"/>
                        </a:lnTo>
                        <a:lnTo>
                          <a:pt x="961" y="335"/>
                        </a:lnTo>
                        <a:lnTo>
                          <a:pt x="966" y="331"/>
                        </a:lnTo>
                        <a:lnTo>
                          <a:pt x="973" y="328"/>
                        </a:lnTo>
                        <a:lnTo>
                          <a:pt x="979" y="325"/>
                        </a:lnTo>
                        <a:lnTo>
                          <a:pt x="985" y="323"/>
                        </a:lnTo>
                        <a:lnTo>
                          <a:pt x="992" y="322"/>
                        </a:lnTo>
                        <a:lnTo>
                          <a:pt x="999" y="321"/>
                        </a:lnTo>
                        <a:lnTo>
                          <a:pt x="1005" y="322"/>
                        </a:lnTo>
                        <a:lnTo>
                          <a:pt x="1013" y="323"/>
                        </a:lnTo>
                        <a:lnTo>
                          <a:pt x="1019" y="325"/>
                        </a:lnTo>
                        <a:lnTo>
                          <a:pt x="1025" y="328"/>
                        </a:lnTo>
                        <a:lnTo>
                          <a:pt x="1032" y="331"/>
                        </a:lnTo>
                        <a:lnTo>
                          <a:pt x="1037" y="335"/>
                        </a:lnTo>
                        <a:lnTo>
                          <a:pt x="1042" y="341"/>
                        </a:lnTo>
                        <a:lnTo>
                          <a:pt x="1046" y="347"/>
                        </a:lnTo>
                        <a:lnTo>
                          <a:pt x="1050" y="353"/>
                        </a:lnTo>
                        <a:lnTo>
                          <a:pt x="1054" y="358"/>
                        </a:lnTo>
                        <a:lnTo>
                          <a:pt x="1059" y="360"/>
                        </a:lnTo>
                        <a:lnTo>
                          <a:pt x="1065" y="361"/>
                        </a:lnTo>
                        <a:lnTo>
                          <a:pt x="1287" y="361"/>
                        </a:lnTo>
                        <a:lnTo>
                          <a:pt x="1293" y="360"/>
                        </a:lnTo>
                        <a:lnTo>
                          <a:pt x="1298" y="358"/>
                        </a:lnTo>
                        <a:lnTo>
                          <a:pt x="1302" y="353"/>
                        </a:lnTo>
                        <a:lnTo>
                          <a:pt x="1306" y="347"/>
                        </a:lnTo>
                        <a:lnTo>
                          <a:pt x="1310" y="341"/>
                        </a:lnTo>
                        <a:lnTo>
                          <a:pt x="1315" y="335"/>
                        </a:lnTo>
                        <a:lnTo>
                          <a:pt x="1321" y="331"/>
                        </a:lnTo>
                        <a:lnTo>
                          <a:pt x="1327" y="328"/>
                        </a:lnTo>
                        <a:lnTo>
                          <a:pt x="1333" y="325"/>
                        </a:lnTo>
                        <a:lnTo>
                          <a:pt x="1339" y="323"/>
                        </a:lnTo>
                        <a:lnTo>
                          <a:pt x="1347" y="322"/>
                        </a:lnTo>
                        <a:lnTo>
                          <a:pt x="1353" y="321"/>
                        </a:lnTo>
                        <a:lnTo>
                          <a:pt x="1360" y="322"/>
                        </a:lnTo>
                        <a:lnTo>
                          <a:pt x="1367" y="323"/>
                        </a:lnTo>
                        <a:lnTo>
                          <a:pt x="1373" y="325"/>
                        </a:lnTo>
                        <a:lnTo>
                          <a:pt x="1379" y="328"/>
                        </a:lnTo>
                        <a:lnTo>
                          <a:pt x="1386" y="331"/>
                        </a:lnTo>
                        <a:lnTo>
                          <a:pt x="1391" y="335"/>
                        </a:lnTo>
                        <a:lnTo>
                          <a:pt x="1396" y="341"/>
                        </a:lnTo>
                        <a:lnTo>
                          <a:pt x="1400" y="347"/>
                        </a:lnTo>
                        <a:lnTo>
                          <a:pt x="1401" y="350"/>
                        </a:lnTo>
                        <a:lnTo>
                          <a:pt x="1404" y="353"/>
                        </a:lnTo>
                        <a:lnTo>
                          <a:pt x="1406" y="355"/>
                        </a:lnTo>
                        <a:lnTo>
                          <a:pt x="1408" y="358"/>
                        </a:lnTo>
                        <a:lnTo>
                          <a:pt x="1413" y="360"/>
                        </a:lnTo>
                        <a:lnTo>
                          <a:pt x="1419" y="361"/>
                        </a:lnTo>
                        <a:lnTo>
                          <a:pt x="1637" y="361"/>
                        </a:lnTo>
                        <a:lnTo>
                          <a:pt x="1643" y="360"/>
                        </a:lnTo>
                        <a:lnTo>
                          <a:pt x="1648" y="358"/>
                        </a:lnTo>
                        <a:lnTo>
                          <a:pt x="1650" y="355"/>
                        </a:lnTo>
                        <a:lnTo>
                          <a:pt x="1652" y="353"/>
                        </a:lnTo>
                        <a:lnTo>
                          <a:pt x="1654" y="350"/>
                        </a:lnTo>
                        <a:lnTo>
                          <a:pt x="1655" y="347"/>
                        </a:lnTo>
                        <a:lnTo>
                          <a:pt x="1659" y="341"/>
                        </a:lnTo>
                        <a:lnTo>
                          <a:pt x="1665" y="335"/>
                        </a:lnTo>
                        <a:lnTo>
                          <a:pt x="1670" y="331"/>
                        </a:lnTo>
                        <a:lnTo>
                          <a:pt x="1676" y="328"/>
                        </a:lnTo>
                        <a:lnTo>
                          <a:pt x="1683" y="325"/>
                        </a:lnTo>
                        <a:lnTo>
                          <a:pt x="1689" y="323"/>
                        </a:lnTo>
                        <a:lnTo>
                          <a:pt x="1696" y="322"/>
                        </a:lnTo>
                        <a:lnTo>
                          <a:pt x="1704" y="321"/>
                        </a:lnTo>
                        <a:lnTo>
                          <a:pt x="1710" y="322"/>
                        </a:lnTo>
                        <a:lnTo>
                          <a:pt x="1717" y="323"/>
                        </a:lnTo>
                        <a:lnTo>
                          <a:pt x="1724" y="325"/>
                        </a:lnTo>
                        <a:lnTo>
                          <a:pt x="1730" y="328"/>
                        </a:lnTo>
                        <a:lnTo>
                          <a:pt x="1736" y="331"/>
                        </a:lnTo>
                        <a:lnTo>
                          <a:pt x="1742" y="335"/>
                        </a:lnTo>
                        <a:lnTo>
                          <a:pt x="1747" y="341"/>
                        </a:lnTo>
                        <a:lnTo>
                          <a:pt x="1751" y="347"/>
                        </a:lnTo>
                        <a:lnTo>
                          <a:pt x="1752" y="350"/>
                        </a:lnTo>
                        <a:lnTo>
                          <a:pt x="1754" y="353"/>
                        </a:lnTo>
                        <a:lnTo>
                          <a:pt x="1755" y="355"/>
                        </a:lnTo>
                        <a:lnTo>
                          <a:pt x="1757" y="358"/>
                        </a:lnTo>
                        <a:lnTo>
                          <a:pt x="1763" y="360"/>
                        </a:lnTo>
                        <a:lnTo>
                          <a:pt x="1769" y="361"/>
                        </a:lnTo>
                        <a:lnTo>
                          <a:pt x="1987" y="361"/>
                        </a:lnTo>
                        <a:lnTo>
                          <a:pt x="1992" y="360"/>
                        </a:lnTo>
                        <a:lnTo>
                          <a:pt x="1998" y="358"/>
                        </a:lnTo>
                        <a:lnTo>
                          <a:pt x="2003" y="353"/>
                        </a:lnTo>
                        <a:lnTo>
                          <a:pt x="2006" y="347"/>
                        </a:lnTo>
                        <a:lnTo>
                          <a:pt x="2010" y="341"/>
                        </a:lnTo>
                        <a:lnTo>
                          <a:pt x="2015" y="335"/>
                        </a:lnTo>
                        <a:lnTo>
                          <a:pt x="2021" y="331"/>
                        </a:lnTo>
                        <a:lnTo>
                          <a:pt x="2027" y="328"/>
                        </a:lnTo>
                        <a:lnTo>
                          <a:pt x="2033" y="325"/>
                        </a:lnTo>
                        <a:lnTo>
                          <a:pt x="2040" y="323"/>
                        </a:lnTo>
                        <a:lnTo>
                          <a:pt x="2046" y="322"/>
                        </a:lnTo>
                        <a:lnTo>
                          <a:pt x="2053" y="321"/>
                        </a:lnTo>
                        <a:lnTo>
                          <a:pt x="2060" y="322"/>
                        </a:lnTo>
                        <a:lnTo>
                          <a:pt x="2067" y="323"/>
                        </a:lnTo>
                        <a:lnTo>
                          <a:pt x="2073" y="325"/>
                        </a:lnTo>
                        <a:lnTo>
                          <a:pt x="2080" y="328"/>
                        </a:lnTo>
                        <a:lnTo>
                          <a:pt x="2085" y="331"/>
                        </a:lnTo>
                        <a:lnTo>
                          <a:pt x="2091" y="335"/>
                        </a:lnTo>
                        <a:lnTo>
                          <a:pt x="2097" y="341"/>
                        </a:lnTo>
                        <a:lnTo>
                          <a:pt x="2101" y="347"/>
                        </a:lnTo>
                        <a:lnTo>
                          <a:pt x="2104" y="353"/>
                        </a:lnTo>
                        <a:lnTo>
                          <a:pt x="2108" y="358"/>
                        </a:lnTo>
                        <a:lnTo>
                          <a:pt x="2113" y="360"/>
                        </a:lnTo>
                        <a:lnTo>
                          <a:pt x="2120" y="361"/>
                        </a:lnTo>
                        <a:lnTo>
                          <a:pt x="2349" y="361"/>
                        </a:lnTo>
                        <a:lnTo>
                          <a:pt x="2356" y="360"/>
                        </a:lnTo>
                        <a:lnTo>
                          <a:pt x="2362" y="358"/>
                        </a:lnTo>
                        <a:lnTo>
                          <a:pt x="2364" y="355"/>
                        </a:lnTo>
                        <a:lnTo>
                          <a:pt x="2366" y="353"/>
                        </a:lnTo>
                        <a:lnTo>
                          <a:pt x="2367" y="350"/>
                        </a:lnTo>
                        <a:lnTo>
                          <a:pt x="2368" y="347"/>
                        </a:lnTo>
                        <a:lnTo>
                          <a:pt x="2372" y="341"/>
                        </a:lnTo>
                        <a:lnTo>
                          <a:pt x="2378" y="335"/>
                        </a:lnTo>
                        <a:lnTo>
                          <a:pt x="2384" y="331"/>
                        </a:lnTo>
                        <a:lnTo>
                          <a:pt x="2390" y="328"/>
                        </a:lnTo>
                        <a:lnTo>
                          <a:pt x="2397" y="325"/>
                        </a:lnTo>
                        <a:lnTo>
                          <a:pt x="2403" y="323"/>
                        </a:lnTo>
                        <a:lnTo>
                          <a:pt x="2409" y="322"/>
                        </a:lnTo>
                        <a:lnTo>
                          <a:pt x="2417" y="321"/>
                        </a:lnTo>
                        <a:lnTo>
                          <a:pt x="2423" y="322"/>
                        </a:lnTo>
                        <a:lnTo>
                          <a:pt x="2430" y="323"/>
                        </a:lnTo>
                        <a:lnTo>
                          <a:pt x="2437" y="325"/>
                        </a:lnTo>
                        <a:lnTo>
                          <a:pt x="2443" y="328"/>
                        </a:lnTo>
                        <a:lnTo>
                          <a:pt x="2449" y="331"/>
                        </a:lnTo>
                        <a:lnTo>
                          <a:pt x="2455" y="335"/>
                        </a:lnTo>
                        <a:lnTo>
                          <a:pt x="2459" y="341"/>
                        </a:lnTo>
                        <a:lnTo>
                          <a:pt x="2463" y="347"/>
                        </a:lnTo>
                        <a:lnTo>
                          <a:pt x="2465" y="347"/>
                        </a:lnTo>
                        <a:lnTo>
                          <a:pt x="2466" y="350"/>
                        </a:lnTo>
                        <a:lnTo>
                          <a:pt x="2467" y="353"/>
                        </a:lnTo>
                        <a:lnTo>
                          <a:pt x="2469" y="355"/>
                        </a:lnTo>
                        <a:lnTo>
                          <a:pt x="2471" y="358"/>
                        </a:lnTo>
                        <a:lnTo>
                          <a:pt x="2477" y="360"/>
                        </a:lnTo>
                        <a:lnTo>
                          <a:pt x="2482" y="361"/>
                        </a:lnTo>
                        <a:lnTo>
                          <a:pt x="2703" y="361"/>
                        </a:lnTo>
                        <a:lnTo>
                          <a:pt x="2709" y="360"/>
                        </a:lnTo>
                        <a:lnTo>
                          <a:pt x="2715" y="358"/>
                        </a:lnTo>
                        <a:lnTo>
                          <a:pt x="2717" y="355"/>
                        </a:lnTo>
                        <a:lnTo>
                          <a:pt x="2719" y="353"/>
                        </a:lnTo>
                        <a:lnTo>
                          <a:pt x="2720" y="350"/>
                        </a:lnTo>
                        <a:lnTo>
                          <a:pt x="2721" y="347"/>
                        </a:lnTo>
                        <a:lnTo>
                          <a:pt x="2725" y="341"/>
                        </a:lnTo>
                        <a:lnTo>
                          <a:pt x="2731" y="335"/>
                        </a:lnTo>
                        <a:lnTo>
                          <a:pt x="2736" y="331"/>
                        </a:lnTo>
                        <a:lnTo>
                          <a:pt x="2742" y="328"/>
                        </a:lnTo>
                        <a:lnTo>
                          <a:pt x="2748" y="325"/>
                        </a:lnTo>
                        <a:lnTo>
                          <a:pt x="2756" y="323"/>
                        </a:lnTo>
                        <a:lnTo>
                          <a:pt x="2762" y="322"/>
                        </a:lnTo>
                        <a:lnTo>
                          <a:pt x="2770" y="321"/>
                        </a:lnTo>
                        <a:lnTo>
                          <a:pt x="2776" y="322"/>
                        </a:lnTo>
                        <a:lnTo>
                          <a:pt x="2783" y="323"/>
                        </a:lnTo>
                        <a:lnTo>
                          <a:pt x="2790" y="325"/>
                        </a:lnTo>
                        <a:lnTo>
                          <a:pt x="2796" y="328"/>
                        </a:lnTo>
                        <a:lnTo>
                          <a:pt x="2802" y="331"/>
                        </a:lnTo>
                        <a:lnTo>
                          <a:pt x="2808" y="335"/>
                        </a:lnTo>
                        <a:lnTo>
                          <a:pt x="2813" y="341"/>
                        </a:lnTo>
                        <a:lnTo>
                          <a:pt x="2818" y="347"/>
                        </a:lnTo>
                        <a:lnTo>
                          <a:pt x="2819" y="350"/>
                        </a:lnTo>
                        <a:lnTo>
                          <a:pt x="2820" y="353"/>
                        </a:lnTo>
                        <a:lnTo>
                          <a:pt x="2822" y="355"/>
                        </a:lnTo>
                        <a:lnTo>
                          <a:pt x="2824" y="358"/>
                        </a:lnTo>
                        <a:lnTo>
                          <a:pt x="2828" y="360"/>
                        </a:lnTo>
                        <a:lnTo>
                          <a:pt x="2835" y="361"/>
                        </a:lnTo>
                        <a:lnTo>
                          <a:pt x="3067" y="361"/>
                        </a:lnTo>
                        <a:lnTo>
                          <a:pt x="3073" y="360"/>
                        </a:lnTo>
                        <a:lnTo>
                          <a:pt x="3078" y="358"/>
                        </a:lnTo>
                        <a:lnTo>
                          <a:pt x="3082" y="353"/>
                        </a:lnTo>
                        <a:lnTo>
                          <a:pt x="3085" y="347"/>
                        </a:lnTo>
                        <a:lnTo>
                          <a:pt x="3090" y="341"/>
                        </a:lnTo>
                        <a:lnTo>
                          <a:pt x="3095" y="335"/>
                        </a:lnTo>
                        <a:lnTo>
                          <a:pt x="3100" y="331"/>
                        </a:lnTo>
                        <a:lnTo>
                          <a:pt x="3105" y="328"/>
                        </a:lnTo>
                        <a:lnTo>
                          <a:pt x="3112" y="325"/>
                        </a:lnTo>
                        <a:lnTo>
                          <a:pt x="3119" y="323"/>
                        </a:lnTo>
                        <a:lnTo>
                          <a:pt x="3125" y="322"/>
                        </a:lnTo>
                        <a:lnTo>
                          <a:pt x="3133" y="321"/>
                        </a:lnTo>
                        <a:lnTo>
                          <a:pt x="3139" y="322"/>
                        </a:lnTo>
                        <a:lnTo>
                          <a:pt x="3147" y="323"/>
                        </a:lnTo>
                        <a:lnTo>
                          <a:pt x="3153" y="325"/>
                        </a:lnTo>
                        <a:lnTo>
                          <a:pt x="3159" y="328"/>
                        </a:lnTo>
                        <a:lnTo>
                          <a:pt x="3166" y="331"/>
                        </a:lnTo>
                        <a:lnTo>
                          <a:pt x="3171" y="335"/>
                        </a:lnTo>
                        <a:lnTo>
                          <a:pt x="3176" y="341"/>
                        </a:lnTo>
                        <a:lnTo>
                          <a:pt x="3180" y="347"/>
                        </a:lnTo>
                        <a:lnTo>
                          <a:pt x="3181" y="350"/>
                        </a:lnTo>
                        <a:lnTo>
                          <a:pt x="3183" y="353"/>
                        </a:lnTo>
                        <a:lnTo>
                          <a:pt x="3186" y="355"/>
                        </a:lnTo>
                        <a:lnTo>
                          <a:pt x="3188" y="358"/>
                        </a:lnTo>
                        <a:lnTo>
                          <a:pt x="3193" y="360"/>
                        </a:lnTo>
                        <a:lnTo>
                          <a:pt x="3199" y="361"/>
                        </a:lnTo>
                        <a:lnTo>
                          <a:pt x="3422" y="361"/>
                        </a:lnTo>
                        <a:lnTo>
                          <a:pt x="3429" y="360"/>
                        </a:lnTo>
                        <a:lnTo>
                          <a:pt x="3434" y="358"/>
                        </a:lnTo>
                        <a:lnTo>
                          <a:pt x="3438" y="353"/>
                        </a:lnTo>
                        <a:lnTo>
                          <a:pt x="3441" y="347"/>
                        </a:lnTo>
                        <a:lnTo>
                          <a:pt x="3446" y="341"/>
                        </a:lnTo>
                        <a:lnTo>
                          <a:pt x="3451" y="335"/>
                        </a:lnTo>
                        <a:lnTo>
                          <a:pt x="3456" y="331"/>
                        </a:lnTo>
                        <a:lnTo>
                          <a:pt x="3462" y="328"/>
                        </a:lnTo>
                        <a:lnTo>
                          <a:pt x="3469" y="325"/>
                        </a:lnTo>
                        <a:lnTo>
                          <a:pt x="3475" y="323"/>
                        </a:lnTo>
                        <a:lnTo>
                          <a:pt x="3483" y="322"/>
                        </a:lnTo>
                        <a:lnTo>
                          <a:pt x="3489" y="321"/>
                        </a:lnTo>
                        <a:lnTo>
                          <a:pt x="3496" y="322"/>
                        </a:lnTo>
                        <a:lnTo>
                          <a:pt x="3503" y="323"/>
                        </a:lnTo>
                        <a:lnTo>
                          <a:pt x="3509" y="325"/>
                        </a:lnTo>
                        <a:lnTo>
                          <a:pt x="3515" y="328"/>
                        </a:lnTo>
                        <a:lnTo>
                          <a:pt x="3521" y="331"/>
                        </a:lnTo>
                        <a:lnTo>
                          <a:pt x="3527" y="335"/>
                        </a:lnTo>
                        <a:lnTo>
                          <a:pt x="3532" y="341"/>
                        </a:lnTo>
                        <a:lnTo>
                          <a:pt x="3536" y="347"/>
                        </a:lnTo>
                        <a:lnTo>
                          <a:pt x="3539" y="353"/>
                        </a:lnTo>
                        <a:lnTo>
                          <a:pt x="3544" y="358"/>
                        </a:lnTo>
                        <a:lnTo>
                          <a:pt x="3550" y="360"/>
                        </a:lnTo>
                        <a:lnTo>
                          <a:pt x="3555" y="361"/>
                        </a:lnTo>
                        <a:lnTo>
                          <a:pt x="3768" y="361"/>
                        </a:lnTo>
                        <a:lnTo>
                          <a:pt x="3774" y="360"/>
                        </a:lnTo>
                        <a:lnTo>
                          <a:pt x="3781" y="358"/>
                        </a:lnTo>
                        <a:lnTo>
                          <a:pt x="3783" y="355"/>
                        </a:lnTo>
                        <a:lnTo>
                          <a:pt x="3785" y="353"/>
                        </a:lnTo>
                        <a:lnTo>
                          <a:pt x="3786" y="350"/>
                        </a:lnTo>
                        <a:lnTo>
                          <a:pt x="3787" y="347"/>
                        </a:lnTo>
                        <a:lnTo>
                          <a:pt x="3791" y="341"/>
                        </a:lnTo>
                        <a:lnTo>
                          <a:pt x="3796" y="335"/>
                        </a:lnTo>
                        <a:lnTo>
                          <a:pt x="3803" y="331"/>
                        </a:lnTo>
                        <a:lnTo>
                          <a:pt x="3808" y="328"/>
                        </a:lnTo>
                        <a:lnTo>
                          <a:pt x="3814" y="325"/>
                        </a:lnTo>
                        <a:lnTo>
                          <a:pt x="3821" y="323"/>
                        </a:lnTo>
                        <a:lnTo>
                          <a:pt x="3828" y="322"/>
                        </a:lnTo>
                        <a:lnTo>
                          <a:pt x="3834" y="321"/>
                        </a:lnTo>
                        <a:lnTo>
                          <a:pt x="3842" y="322"/>
                        </a:lnTo>
                        <a:lnTo>
                          <a:pt x="3848" y="323"/>
                        </a:lnTo>
                        <a:lnTo>
                          <a:pt x="3854" y="325"/>
                        </a:lnTo>
                        <a:lnTo>
                          <a:pt x="3861" y="328"/>
                        </a:lnTo>
                        <a:lnTo>
                          <a:pt x="3867" y="331"/>
                        </a:lnTo>
                        <a:lnTo>
                          <a:pt x="3872" y="335"/>
                        </a:lnTo>
                        <a:lnTo>
                          <a:pt x="3877" y="341"/>
                        </a:lnTo>
                        <a:lnTo>
                          <a:pt x="3882" y="347"/>
                        </a:lnTo>
                        <a:lnTo>
                          <a:pt x="3885" y="353"/>
                        </a:lnTo>
                        <a:lnTo>
                          <a:pt x="3890" y="358"/>
                        </a:lnTo>
                        <a:lnTo>
                          <a:pt x="3895" y="360"/>
                        </a:lnTo>
                        <a:lnTo>
                          <a:pt x="3901" y="361"/>
                        </a:lnTo>
                        <a:lnTo>
                          <a:pt x="4119" y="361"/>
                        </a:lnTo>
                        <a:lnTo>
                          <a:pt x="4124" y="360"/>
                        </a:lnTo>
                        <a:lnTo>
                          <a:pt x="4129" y="358"/>
                        </a:lnTo>
                        <a:lnTo>
                          <a:pt x="4131" y="355"/>
                        </a:lnTo>
                        <a:lnTo>
                          <a:pt x="4133" y="353"/>
                        </a:lnTo>
                        <a:lnTo>
                          <a:pt x="4135" y="350"/>
                        </a:lnTo>
                        <a:lnTo>
                          <a:pt x="4137" y="347"/>
                        </a:lnTo>
                        <a:lnTo>
                          <a:pt x="4141" y="341"/>
                        </a:lnTo>
                        <a:lnTo>
                          <a:pt x="4146" y="335"/>
                        </a:lnTo>
                        <a:lnTo>
                          <a:pt x="4151" y="331"/>
                        </a:lnTo>
                        <a:lnTo>
                          <a:pt x="4158" y="328"/>
                        </a:lnTo>
                        <a:lnTo>
                          <a:pt x="4164" y="325"/>
                        </a:lnTo>
                        <a:lnTo>
                          <a:pt x="4170" y="323"/>
                        </a:lnTo>
                        <a:lnTo>
                          <a:pt x="4178" y="322"/>
                        </a:lnTo>
                        <a:lnTo>
                          <a:pt x="4185" y="321"/>
                        </a:lnTo>
                        <a:lnTo>
                          <a:pt x="4191" y="322"/>
                        </a:lnTo>
                        <a:lnTo>
                          <a:pt x="4199" y="323"/>
                        </a:lnTo>
                        <a:lnTo>
                          <a:pt x="4205" y="325"/>
                        </a:lnTo>
                        <a:lnTo>
                          <a:pt x="4211" y="328"/>
                        </a:lnTo>
                        <a:lnTo>
                          <a:pt x="4218" y="331"/>
                        </a:lnTo>
                        <a:lnTo>
                          <a:pt x="4223" y="335"/>
                        </a:lnTo>
                        <a:lnTo>
                          <a:pt x="4228" y="341"/>
                        </a:lnTo>
                        <a:lnTo>
                          <a:pt x="4232" y="347"/>
                        </a:lnTo>
                        <a:lnTo>
                          <a:pt x="4233" y="350"/>
                        </a:lnTo>
                        <a:lnTo>
                          <a:pt x="4236" y="353"/>
                        </a:lnTo>
                        <a:lnTo>
                          <a:pt x="4237" y="355"/>
                        </a:lnTo>
                        <a:lnTo>
                          <a:pt x="4239" y="358"/>
                        </a:lnTo>
                        <a:lnTo>
                          <a:pt x="4244" y="360"/>
                        </a:lnTo>
                        <a:lnTo>
                          <a:pt x="4250" y="361"/>
                        </a:lnTo>
                        <a:lnTo>
                          <a:pt x="4434" y="36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5" name="Freeform 81"/>
                  <p:cNvSpPr>
                    <a:spLocks noChangeAspect="1"/>
                  </p:cNvSpPr>
                  <p:nvPr/>
                </p:nvSpPr>
                <p:spPr bwMode="auto">
                  <a:xfrm>
                    <a:off x="2762" y="1532"/>
                    <a:ext cx="7" cy="14"/>
                  </a:xfrm>
                  <a:custGeom>
                    <a:avLst/>
                    <a:gdLst>
                      <a:gd name="T0" fmla="*/ 7 w 25"/>
                      <a:gd name="T1" fmla="*/ 0 h 47"/>
                      <a:gd name="T2" fmla="*/ 5 w 25"/>
                      <a:gd name="T3" fmla="*/ 0 h 47"/>
                      <a:gd name="T4" fmla="*/ 4 w 25"/>
                      <a:gd name="T5" fmla="*/ 1 h 47"/>
                      <a:gd name="T6" fmla="*/ 3 w 25"/>
                      <a:gd name="T7" fmla="*/ 1 h 47"/>
                      <a:gd name="T8" fmla="*/ 2 w 25"/>
                      <a:gd name="T9" fmla="*/ 2 h 47"/>
                      <a:gd name="T10" fmla="*/ 1 w 25"/>
                      <a:gd name="T11" fmla="*/ 3 h 47"/>
                      <a:gd name="T12" fmla="*/ 1 w 25"/>
                      <a:gd name="T13" fmla="*/ 4 h 47"/>
                      <a:gd name="T14" fmla="*/ 0 w 25"/>
                      <a:gd name="T15" fmla="*/ 6 h 47"/>
                      <a:gd name="T16" fmla="*/ 0 w 25"/>
                      <a:gd name="T17" fmla="*/ 7 h 47"/>
                      <a:gd name="T18" fmla="*/ 0 w 25"/>
                      <a:gd name="T19" fmla="*/ 8 h 47"/>
                      <a:gd name="T20" fmla="*/ 1 w 25"/>
                      <a:gd name="T21" fmla="*/ 10 h 47"/>
                      <a:gd name="T22" fmla="*/ 1 w 25"/>
                      <a:gd name="T23" fmla="*/ 11 h 47"/>
                      <a:gd name="T24" fmla="*/ 2 w 25"/>
                      <a:gd name="T25" fmla="*/ 12 h 47"/>
                      <a:gd name="T26" fmla="*/ 3 w 25"/>
                      <a:gd name="T27" fmla="*/ 13 h 47"/>
                      <a:gd name="T28" fmla="*/ 4 w 25"/>
                      <a:gd name="T29" fmla="*/ 14 h 47"/>
                      <a:gd name="T30" fmla="*/ 5 w 25"/>
                      <a:gd name="T31" fmla="*/ 14 h 47"/>
                      <a:gd name="T32" fmla="*/ 7 w 25"/>
                      <a:gd name="T33" fmla="*/ 14 h 47"/>
                      <a:gd name="T34" fmla="*/ 7 w 25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7">
                        <a:moveTo>
                          <a:pt x="25" y="0"/>
                        </a:move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7" y="7"/>
                        </a:lnTo>
                        <a:lnTo>
                          <a:pt x="4" y="11"/>
                        </a:lnTo>
                        <a:lnTo>
                          <a:pt x="2" y="15"/>
                        </a:lnTo>
                        <a:lnTo>
                          <a:pt x="1" y="20"/>
                        </a:lnTo>
                        <a:lnTo>
                          <a:pt x="0" y="24"/>
                        </a:lnTo>
                        <a:lnTo>
                          <a:pt x="1" y="28"/>
                        </a:lnTo>
                        <a:lnTo>
                          <a:pt x="2" y="32"/>
                        </a:lnTo>
                        <a:lnTo>
                          <a:pt x="4" y="36"/>
                        </a:lnTo>
                        <a:lnTo>
                          <a:pt x="7" y="40"/>
                        </a:lnTo>
                        <a:lnTo>
                          <a:pt x="10" y="43"/>
                        </a:lnTo>
                        <a:lnTo>
                          <a:pt x="14" y="46"/>
                        </a:lnTo>
                        <a:lnTo>
                          <a:pt x="19" y="47"/>
                        </a:lnTo>
                        <a:lnTo>
                          <a:pt x="25" y="47"/>
                        </a:lnTo>
                        <a:lnTo>
                          <a:pt x="2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6" name="Rectangle 8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769" y="1532"/>
                    <a:ext cx="457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97" name="Freeform 83"/>
                  <p:cNvSpPr>
                    <a:spLocks noChangeAspect="1"/>
                  </p:cNvSpPr>
                  <p:nvPr/>
                </p:nvSpPr>
                <p:spPr bwMode="auto">
                  <a:xfrm>
                    <a:off x="3226" y="1532"/>
                    <a:ext cx="7" cy="14"/>
                  </a:xfrm>
                  <a:custGeom>
                    <a:avLst/>
                    <a:gdLst>
                      <a:gd name="T0" fmla="*/ 0 w 24"/>
                      <a:gd name="T1" fmla="*/ 14 h 47"/>
                      <a:gd name="T2" fmla="*/ 2 w 24"/>
                      <a:gd name="T3" fmla="*/ 14 h 47"/>
                      <a:gd name="T4" fmla="*/ 3 w 24"/>
                      <a:gd name="T5" fmla="*/ 14 h 47"/>
                      <a:gd name="T6" fmla="*/ 4 w 24"/>
                      <a:gd name="T7" fmla="*/ 13 h 47"/>
                      <a:gd name="T8" fmla="*/ 5 w 24"/>
                      <a:gd name="T9" fmla="*/ 12 h 47"/>
                      <a:gd name="T10" fmla="*/ 6 w 24"/>
                      <a:gd name="T11" fmla="*/ 11 h 47"/>
                      <a:gd name="T12" fmla="*/ 6 w 24"/>
                      <a:gd name="T13" fmla="*/ 10 h 47"/>
                      <a:gd name="T14" fmla="*/ 7 w 24"/>
                      <a:gd name="T15" fmla="*/ 8 h 47"/>
                      <a:gd name="T16" fmla="*/ 7 w 24"/>
                      <a:gd name="T17" fmla="*/ 7 h 47"/>
                      <a:gd name="T18" fmla="*/ 7 w 24"/>
                      <a:gd name="T19" fmla="*/ 6 h 47"/>
                      <a:gd name="T20" fmla="*/ 6 w 24"/>
                      <a:gd name="T21" fmla="*/ 4 h 47"/>
                      <a:gd name="T22" fmla="*/ 6 w 24"/>
                      <a:gd name="T23" fmla="*/ 3 h 47"/>
                      <a:gd name="T24" fmla="*/ 5 w 24"/>
                      <a:gd name="T25" fmla="*/ 2 h 47"/>
                      <a:gd name="T26" fmla="*/ 4 w 24"/>
                      <a:gd name="T27" fmla="*/ 1 h 47"/>
                      <a:gd name="T28" fmla="*/ 3 w 24"/>
                      <a:gd name="T29" fmla="*/ 1 h 47"/>
                      <a:gd name="T30" fmla="*/ 2 w 24"/>
                      <a:gd name="T31" fmla="*/ 0 h 47"/>
                      <a:gd name="T32" fmla="*/ 0 w 24"/>
                      <a:gd name="T33" fmla="*/ 0 h 47"/>
                      <a:gd name="T34" fmla="*/ 0 w 24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7">
                        <a:moveTo>
                          <a:pt x="0" y="47"/>
                        </a:moveTo>
                        <a:lnTo>
                          <a:pt x="6" y="47"/>
                        </a:lnTo>
                        <a:lnTo>
                          <a:pt x="10" y="46"/>
                        </a:lnTo>
                        <a:lnTo>
                          <a:pt x="15" y="43"/>
                        </a:lnTo>
                        <a:lnTo>
                          <a:pt x="18" y="40"/>
                        </a:lnTo>
                        <a:lnTo>
                          <a:pt x="21" y="36"/>
                        </a:lnTo>
                        <a:lnTo>
                          <a:pt x="22" y="32"/>
                        </a:lnTo>
                        <a:lnTo>
                          <a:pt x="24" y="28"/>
                        </a:lnTo>
                        <a:lnTo>
                          <a:pt x="24" y="24"/>
                        </a:lnTo>
                        <a:lnTo>
                          <a:pt x="24" y="20"/>
                        </a:lnTo>
                        <a:lnTo>
                          <a:pt x="22" y="15"/>
                        </a:lnTo>
                        <a:lnTo>
                          <a:pt x="21" y="11"/>
                        </a:lnTo>
                        <a:lnTo>
                          <a:pt x="18" y="7"/>
                        </a:lnTo>
                        <a:lnTo>
                          <a:pt x="15" y="4"/>
                        </a:lnTo>
                        <a:lnTo>
                          <a:pt x="10" y="2"/>
                        </a:lnTo>
                        <a:lnTo>
                          <a:pt x="6" y="1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8" name="Freeform 84"/>
                  <p:cNvSpPr>
                    <a:spLocks noChangeAspect="1"/>
                  </p:cNvSpPr>
                  <p:nvPr/>
                </p:nvSpPr>
                <p:spPr bwMode="auto">
                  <a:xfrm>
                    <a:off x="3348" y="1904"/>
                    <a:ext cx="7" cy="14"/>
                  </a:xfrm>
                  <a:custGeom>
                    <a:avLst/>
                    <a:gdLst>
                      <a:gd name="T0" fmla="*/ 0 w 23"/>
                      <a:gd name="T1" fmla="*/ 14 h 49"/>
                      <a:gd name="T2" fmla="*/ 2 w 23"/>
                      <a:gd name="T3" fmla="*/ 14 h 49"/>
                      <a:gd name="T4" fmla="*/ 3 w 23"/>
                      <a:gd name="T5" fmla="*/ 13 h 49"/>
                      <a:gd name="T6" fmla="*/ 4 w 23"/>
                      <a:gd name="T7" fmla="*/ 12 h 49"/>
                      <a:gd name="T8" fmla="*/ 5 w 23"/>
                      <a:gd name="T9" fmla="*/ 12 h 49"/>
                      <a:gd name="T10" fmla="*/ 6 w 23"/>
                      <a:gd name="T11" fmla="*/ 11 h 49"/>
                      <a:gd name="T12" fmla="*/ 7 w 23"/>
                      <a:gd name="T13" fmla="*/ 9 h 49"/>
                      <a:gd name="T14" fmla="*/ 7 w 23"/>
                      <a:gd name="T15" fmla="*/ 8 h 49"/>
                      <a:gd name="T16" fmla="*/ 7 w 23"/>
                      <a:gd name="T17" fmla="*/ 7 h 49"/>
                      <a:gd name="T18" fmla="*/ 7 w 23"/>
                      <a:gd name="T19" fmla="*/ 6 h 49"/>
                      <a:gd name="T20" fmla="*/ 7 w 23"/>
                      <a:gd name="T21" fmla="*/ 5 h 49"/>
                      <a:gd name="T22" fmla="*/ 6 w 23"/>
                      <a:gd name="T23" fmla="*/ 3 h 49"/>
                      <a:gd name="T24" fmla="*/ 5 w 23"/>
                      <a:gd name="T25" fmla="*/ 2 h 49"/>
                      <a:gd name="T26" fmla="*/ 4 w 23"/>
                      <a:gd name="T27" fmla="*/ 2 h 49"/>
                      <a:gd name="T28" fmla="*/ 3 w 23"/>
                      <a:gd name="T29" fmla="*/ 1 h 49"/>
                      <a:gd name="T30" fmla="*/ 2 w 23"/>
                      <a:gd name="T31" fmla="*/ 0 h 49"/>
                      <a:gd name="T32" fmla="*/ 0 w 23"/>
                      <a:gd name="T33" fmla="*/ 0 h 49"/>
                      <a:gd name="T34" fmla="*/ 0 w 23"/>
                      <a:gd name="T35" fmla="*/ 14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0" y="47"/>
                        </a:lnTo>
                        <a:lnTo>
                          <a:pt x="14" y="43"/>
                        </a:lnTo>
                        <a:lnTo>
                          <a:pt x="18" y="41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3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8"/>
                        </a:lnTo>
                        <a:lnTo>
                          <a:pt x="14" y="6"/>
                        </a:lnTo>
                        <a:lnTo>
                          <a:pt x="10" y="2"/>
                        </a:lnTo>
                        <a:lnTo>
                          <a:pt x="6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9" name="Rectangle 8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769" y="1904"/>
                    <a:ext cx="579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00" name="Freeform 86"/>
                  <p:cNvSpPr>
                    <a:spLocks noChangeAspect="1"/>
                  </p:cNvSpPr>
                  <p:nvPr/>
                </p:nvSpPr>
                <p:spPr bwMode="auto">
                  <a:xfrm>
                    <a:off x="2762" y="1904"/>
                    <a:ext cx="7" cy="14"/>
                  </a:xfrm>
                  <a:custGeom>
                    <a:avLst/>
                    <a:gdLst>
                      <a:gd name="T0" fmla="*/ 7 w 25"/>
                      <a:gd name="T1" fmla="*/ 0 h 49"/>
                      <a:gd name="T2" fmla="*/ 5 w 25"/>
                      <a:gd name="T3" fmla="*/ 0 h 49"/>
                      <a:gd name="T4" fmla="*/ 4 w 25"/>
                      <a:gd name="T5" fmla="*/ 1 h 49"/>
                      <a:gd name="T6" fmla="*/ 3 w 25"/>
                      <a:gd name="T7" fmla="*/ 2 h 49"/>
                      <a:gd name="T8" fmla="*/ 2 w 25"/>
                      <a:gd name="T9" fmla="*/ 2 h 49"/>
                      <a:gd name="T10" fmla="*/ 1 w 25"/>
                      <a:gd name="T11" fmla="*/ 3 h 49"/>
                      <a:gd name="T12" fmla="*/ 1 w 25"/>
                      <a:gd name="T13" fmla="*/ 5 h 49"/>
                      <a:gd name="T14" fmla="*/ 0 w 25"/>
                      <a:gd name="T15" fmla="*/ 6 h 49"/>
                      <a:gd name="T16" fmla="*/ 0 w 25"/>
                      <a:gd name="T17" fmla="*/ 7 h 49"/>
                      <a:gd name="T18" fmla="*/ 0 w 25"/>
                      <a:gd name="T19" fmla="*/ 8 h 49"/>
                      <a:gd name="T20" fmla="*/ 1 w 25"/>
                      <a:gd name="T21" fmla="*/ 9 h 49"/>
                      <a:gd name="T22" fmla="*/ 1 w 25"/>
                      <a:gd name="T23" fmla="*/ 11 h 49"/>
                      <a:gd name="T24" fmla="*/ 2 w 25"/>
                      <a:gd name="T25" fmla="*/ 12 h 49"/>
                      <a:gd name="T26" fmla="*/ 3 w 25"/>
                      <a:gd name="T27" fmla="*/ 12 h 49"/>
                      <a:gd name="T28" fmla="*/ 4 w 25"/>
                      <a:gd name="T29" fmla="*/ 13 h 49"/>
                      <a:gd name="T30" fmla="*/ 5 w 25"/>
                      <a:gd name="T31" fmla="*/ 14 h 49"/>
                      <a:gd name="T32" fmla="*/ 7 w 25"/>
                      <a:gd name="T33" fmla="*/ 14 h 49"/>
                      <a:gd name="T34" fmla="*/ 7 w 25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9">
                        <a:moveTo>
                          <a:pt x="25" y="0"/>
                        </a:move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6"/>
                        </a:lnTo>
                        <a:lnTo>
                          <a:pt x="7" y="8"/>
                        </a:lnTo>
                        <a:lnTo>
                          <a:pt x="4" y="12"/>
                        </a:lnTo>
                        <a:lnTo>
                          <a:pt x="2" y="16"/>
                        </a:lnTo>
                        <a:lnTo>
                          <a:pt x="1" y="20"/>
                        </a:lnTo>
                        <a:lnTo>
                          <a:pt x="0" y="25"/>
                        </a:lnTo>
                        <a:lnTo>
                          <a:pt x="1" y="29"/>
                        </a:lnTo>
                        <a:lnTo>
                          <a:pt x="2" y="33"/>
                        </a:lnTo>
                        <a:lnTo>
                          <a:pt x="4" y="37"/>
                        </a:lnTo>
                        <a:lnTo>
                          <a:pt x="7" y="41"/>
                        </a:lnTo>
                        <a:lnTo>
                          <a:pt x="10" y="43"/>
                        </a:lnTo>
                        <a:lnTo>
                          <a:pt x="14" y="47"/>
                        </a:lnTo>
                        <a:lnTo>
                          <a:pt x="19" y="48"/>
                        </a:lnTo>
                        <a:lnTo>
                          <a:pt x="25" y="49"/>
                        </a:lnTo>
                        <a:lnTo>
                          <a:pt x="2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1" name="Freeform 87"/>
                  <p:cNvSpPr>
                    <a:spLocks noChangeAspect="1"/>
                  </p:cNvSpPr>
                  <p:nvPr/>
                </p:nvSpPr>
                <p:spPr bwMode="auto">
                  <a:xfrm>
                    <a:off x="2762" y="1582"/>
                    <a:ext cx="7" cy="14"/>
                  </a:xfrm>
                  <a:custGeom>
                    <a:avLst/>
                    <a:gdLst>
                      <a:gd name="T0" fmla="*/ 7 w 25"/>
                      <a:gd name="T1" fmla="*/ 0 h 48"/>
                      <a:gd name="T2" fmla="*/ 5 w 25"/>
                      <a:gd name="T3" fmla="*/ 0 h 48"/>
                      <a:gd name="T4" fmla="*/ 4 w 25"/>
                      <a:gd name="T5" fmla="*/ 1 h 48"/>
                      <a:gd name="T6" fmla="*/ 3 w 25"/>
                      <a:gd name="T7" fmla="*/ 1 h 48"/>
                      <a:gd name="T8" fmla="*/ 2 w 25"/>
                      <a:gd name="T9" fmla="*/ 2 h 48"/>
                      <a:gd name="T10" fmla="*/ 1 w 25"/>
                      <a:gd name="T11" fmla="*/ 4 h 48"/>
                      <a:gd name="T12" fmla="*/ 1 w 25"/>
                      <a:gd name="T13" fmla="*/ 5 h 48"/>
                      <a:gd name="T14" fmla="*/ 0 w 25"/>
                      <a:gd name="T15" fmla="*/ 6 h 48"/>
                      <a:gd name="T16" fmla="*/ 0 w 25"/>
                      <a:gd name="T17" fmla="*/ 7 h 48"/>
                      <a:gd name="T18" fmla="*/ 0 w 25"/>
                      <a:gd name="T19" fmla="*/ 8 h 48"/>
                      <a:gd name="T20" fmla="*/ 1 w 25"/>
                      <a:gd name="T21" fmla="*/ 10 h 48"/>
                      <a:gd name="T22" fmla="*/ 1 w 25"/>
                      <a:gd name="T23" fmla="*/ 11 h 48"/>
                      <a:gd name="T24" fmla="*/ 2 w 25"/>
                      <a:gd name="T25" fmla="*/ 12 h 48"/>
                      <a:gd name="T26" fmla="*/ 3 w 25"/>
                      <a:gd name="T27" fmla="*/ 13 h 48"/>
                      <a:gd name="T28" fmla="*/ 4 w 25"/>
                      <a:gd name="T29" fmla="*/ 13 h 48"/>
                      <a:gd name="T30" fmla="*/ 5 w 25"/>
                      <a:gd name="T31" fmla="*/ 14 h 48"/>
                      <a:gd name="T32" fmla="*/ 7 w 25"/>
                      <a:gd name="T33" fmla="*/ 14 h 48"/>
                      <a:gd name="T34" fmla="*/ 7 w 25"/>
                      <a:gd name="T35" fmla="*/ 0 h 48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8">
                        <a:moveTo>
                          <a:pt x="25" y="0"/>
                        </a:move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5"/>
                        </a:lnTo>
                        <a:lnTo>
                          <a:pt x="7" y="7"/>
                        </a:lnTo>
                        <a:lnTo>
                          <a:pt x="4" y="12"/>
                        </a:lnTo>
                        <a:lnTo>
                          <a:pt x="2" y="16"/>
                        </a:lnTo>
                        <a:lnTo>
                          <a:pt x="1" y="20"/>
                        </a:lnTo>
                        <a:lnTo>
                          <a:pt x="0" y="24"/>
                        </a:lnTo>
                        <a:lnTo>
                          <a:pt x="1" y="28"/>
                        </a:lnTo>
                        <a:lnTo>
                          <a:pt x="2" y="33"/>
                        </a:lnTo>
                        <a:lnTo>
                          <a:pt x="4" y="37"/>
                        </a:lnTo>
                        <a:lnTo>
                          <a:pt x="7" y="41"/>
                        </a:lnTo>
                        <a:lnTo>
                          <a:pt x="10" y="43"/>
                        </a:lnTo>
                        <a:lnTo>
                          <a:pt x="14" y="46"/>
                        </a:lnTo>
                        <a:lnTo>
                          <a:pt x="19" y="47"/>
                        </a:lnTo>
                        <a:lnTo>
                          <a:pt x="25" y="48"/>
                        </a:lnTo>
                        <a:lnTo>
                          <a:pt x="2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2" name="Rectangle 8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769" y="1582"/>
                    <a:ext cx="465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03" name="Freeform 89"/>
                  <p:cNvSpPr>
                    <a:spLocks noChangeAspect="1"/>
                  </p:cNvSpPr>
                  <p:nvPr/>
                </p:nvSpPr>
                <p:spPr bwMode="auto">
                  <a:xfrm>
                    <a:off x="3233" y="1582"/>
                    <a:ext cx="0" cy="14"/>
                  </a:xfrm>
                  <a:custGeom>
                    <a:avLst/>
                    <a:gdLst>
                      <a:gd name="T0" fmla="*/ 0 w 23"/>
                      <a:gd name="T1" fmla="*/ 14 h 48"/>
                      <a:gd name="T2" fmla="*/ 0 w 23"/>
                      <a:gd name="T3" fmla="*/ 14 h 48"/>
                      <a:gd name="T4" fmla="*/ 0 w 23"/>
                      <a:gd name="T5" fmla="*/ 13 h 48"/>
                      <a:gd name="T6" fmla="*/ 1 w 23"/>
                      <a:gd name="T7" fmla="*/ 13 h 48"/>
                      <a:gd name="T8" fmla="*/ 1 w 23"/>
                      <a:gd name="T9" fmla="*/ 12 h 48"/>
                      <a:gd name="T10" fmla="*/ 1 w 23"/>
                      <a:gd name="T11" fmla="*/ 11 h 48"/>
                      <a:gd name="T12" fmla="*/ 1 w 23"/>
                      <a:gd name="T13" fmla="*/ 10 h 48"/>
                      <a:gd name="T14" fmla="*/ 1 w 23"/>
                      <a:gd name="T15" fmla="*/ 8 h 48"/>
                      <a:gd name="T16" fmla="*/ 1 w 23"/>
                      <a:gd name="T17" fmla="*/ 7 h 48"/>
                      <a:gd name="T18" fmla="*/ 1 w 23"/>
                      <a:gd name="T19" fmla="*/ 6 h 48"/>
                      <a:gd name="T20" fmla="*/ 1 w 23"/>
                      <a:gd name="T21" fmla="*/ 5 h 48"/>
                      <a:gd name="T22" fmla="*/ 1 w 23"/>
                      <a:gd name="T23" fmla="*/ 4 h 48"/>
                      <a:gd name="T24" fmla="*/ 1 w 23"/>
                      <a:gd name="T25" fmla="*/ 2 h 48"/>
                      <a:gd name="T26" fmla="*/ 1 w 23"/>
                      <a:gd name="T27" fmla="*/ 1 h 48"/>
                      <a:gd name="T28" fmla="*/ 0 w 23"/>
                      <a:gd name="T29" fmla="*/ 1 h 48"/>
                      <a:gd name="T30" fmla="*/ 0 w 23"/>
                      <a:gd name="T31" fmla="*/ 0 h 48"/>
                      <a:gd name="T32" fmla="*/ 0 w 23"/>
                      <a:gd name="T33" fmla="*/ 0 h 48"/>
                      <a:gd name="T34" fmla="*/ 0 w 23"/>
                      <a:gd name="T35" fmla="*/ 14 h 48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8">
                        <a:moveTo>
                          <a:pt x="0" y="48"/>
                        </a:moveTo>
                        <a:lnTo>
                          <a:pt x="5" y="47"/>
                        </a:lnTo>
                        <a:lnTo>
                          <a:pt x="10" y="46"/>
                        </a:lnTo>
                        <a:lnTo>
                          <a:pt x="14" y="43"/>
                        </a:lnTo>
                        <a:lnTo>
                          <a:pt x="18" y="41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8"/>
                        </a:lnTo>
                        <a:lnTo>
                          <a:pt x="23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7"/>
                        </a:lnTo>
                        <a:lnTo>
                          <a:pt x="14" y="5"/>
                        </a:lnTo>
                        <a:lnTo>
                          <a:pt x="10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4" name="Freeform 90"/>
                  <p:cNvSpPr>
                    <a:spLocks noChangeAspect="1"/>
                  </p:cNvSpPr>
                  <p:nvPr/>
                </p:nvSpPr>
                <p:spPr bwMode="auto">
                  <a:xfrm>
                    <a:off x="1282" y="2047"/>
                    <a:ext cx="7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1 w 24"/>
                      <a:gd name="T3" fmla="*/ 21 h 49"/>
                      <a:gd name="T4" fmla="*/ 3 w 24"/>
                      <a:gd name="T5" fmla="*/ 20 h 49"/>
                      <a:gd name="T6" fmla="*/ 4 w 24"/>
                      <a:gd name="T7" fmla="*/ 18 h 49"/>
                      <a:gd name="T8" fmla="*/ 5 w 24"/>
                      <a:gd name="T9" fmla="*/ 17 h 49"/>
                      <a:gd name="T10" fmla="*/ 6 w 24"/>
                      <a:gd name="T11" fmla="*/ 16 h 49"/>
                      <a:gd name="T12" fmla="*/ 6 w 24"/>
                      <a:gd name="T13" fmla="*/ 14 h 49"/>
                      <a:gd name="T14" fmla="*/ 7 w 24"/>
                      <a:gd name="T15" fmla="*/ 12 h 49"/>
                      <a:gd name="T16" fmla="*/ 7 w 24"/>
                      <a:gd name="T17" fmla="*/ 10 h 49"/>
                      <a:gd name="T18" fmla="*/ 7 w 24"/>
                      <a:gd name="T19" fmla="*/ 9 h 49"/>
                      <a:gd name="T20" fmla="*/ 6 w 24"/>
                      <a:gd name="T21" fmla="*/ 7 h 49"/>
                      <a:gd name="T22" fmla="*/ 6 w 24"/>
                      <a:gd name="T23" fmla="*/ 5 h 49"/>
                      <a:gd name="T24" fmla="*/ 5 w 24"/>
                      <a:gd name="T25" fmla="*/ 3 h 49"/>
                      <a:gd name="T26" fmla="*/ 4 w 24"/>
                      <a:gd name="T27" fmla="*/ 2 h 49"/>
                      <a:gd name="T28" fmla="*/ 3 w 24"/>
                      <a:gd name="T29" fmla="*/ 1 h 49"/>
                      <a:gd name="T30" fmla="*/ 1 w 24"/>
                      <a:gd name="T31" fmla="*/ 0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5" y="48"/>
                        </a:lnTo>
                        <a:lnTo>
                          <a:pt x="11" y="47"/>
                        </a:lnTo>
                        <a:lnTo>
                          <a:pt x="15" y="43"/>
                        </a:lnTo>
                        <a:lnTo>
                          <a:pt x="18" y="40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4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8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5" name="Rectangle 9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175" y="2047"/>
                    <a:ext cx="107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06" name="Freeform 92"/>
                  <p:cNvSpPr>
                    <a:spLocks noChangeAspect="1"/>
                  </p:cNvSpPr>
                  <p:nvPr/>
                </p:nvSpPr>
                <p:spPr bwMode="auto">
                  <a:xfrm>
                    <a:off x="1168" y="2047"/>
                    <a:ext cx="7" cy="21"/>
                  </a:xfrm>
                  <a:custGeom>
                    <a:avLst/>
                    <a:gdLst>
                      <a:gd name="T0" fmla="*/ 7 w 23"/>
                      <a:gd name="T1" fmla="*/ 0 h 49"/>
                      <a:gd name="T2" fmla="*/ 5 w 23"/>
                      <a:gd name="T3" fmla="*/ 0 h 49"/>
                      <a:gd name="T4" fmla="*/ 4 w 23"/>
                      <a:gd name="T5" fmla="*/ 1 h 49"/>
                      <a:gd name="T6" fmla="*/ 2 w 23"/>
                      <a:gd name="T7" fmla="*/ 2 h 49"/>
                      <a:gd name="T8" fmla="*/ 2 w 23"/>
                      <a:gd name="T9" fmla="*/ 3 h 49"/>
                      <a:gd name="T10" fmla="*/ 1 w 23"/>
                      <a:gd name="T11" fmla="*/ 5 h 49"/>
                      <a:gd name="T12" fmla="*/ 0 w 23"/>
                      <a:gd name="T13" fmla="*/ 7 h 49"/>
                      <a:gd name="T14" fmla="*/ 0 w 23"/>
                      <a:gd name="T15" fmla="*/ 9 h 49"/>
                      <a:gd name="T16" fmla="*/ 0 w 23"/>
                      <a:gd name="T17" fmla="*/ 10 h 49"/>
                      <a:gd name="T18" fmla="*/ 0 w 23"/>
                      <a:gd name="T19" fmla="*/ 12 h 49"/>
                      <a:gd name="T20" fmla="*/ 0 w 23"/>
                      <a:gd name="T21" fmla="*/ 14 h 49"/>
                      <a:gd name="T22" fmla="*/ 1 w 23"/>
                      <a:gd name="T23" fmla="*/ 16 h 49"/>
                      <a:gd name="T24" fmla="*/ 2 w 23"/>
                      <a:gd name="T25" fmla="*/ 17 h 49"/>
                      <a:gd name="T26" fmla="*/ 2 w 23"/>
                      <a:gd name="T27" fmla="*/ 18 h 49"/>
                      <a:gd name="T28" fmla="*/ 4 w 23"/>
                      <a:gd name="T29" fmla="*/ 20 h 49"/>
                      <a:gd name="T30" fmla="*/ 5 w 23"/>
                      <a:gd name="T31" fmla="*/ 21 h 49"/>
                      <a:gd name="T32" fmla="*/ 7 w 23"/>
                      <a:gd name="T33" fmla="*/ 21 h 49"/>
                      <a:gd name="T34" fmla="*/ 7 w 23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3" y="2"/>
                        </a:lnTo>
                        <a:lnTo>
                          <a:pt x="8" y="4"/>
                        </a:lnTo>
                        <a:lnTo>
                          <a:pt x="5" y="8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5" y="40"/>
                        </a:lnTo>
                        <a:lnTo>
                          <a:pt x="8" y="43"/>
                        </a:lnTo>
                        <a:lnTo>
                          <a:pt x="13" y="47"/>
                        </a:lnTo>
                        <a:lnTo>
                          <a:pt x="18" y="48"/>
                        </a:lnTo>
                        <a:lnTo>
                          <a:pt x="23" y="49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7" name="Freeform 93"/>
                  <p:cNvSpPr>
                    <a:spLocks noChangeAspect="1"/>
                  </p:cNvSpPr>
                  <p:nvPr/>
                </p:nvSpPr>
                <p:spPr bwMode="auto">
                  <a:xfrm>
                    <a:off x="1168" y="1618"/>
                    <a:ext cx="7" cy="21"/>
                  </a:xfrm>
                  <a:custGeom>
                    <a:avLst/>
                    <a:gdLst>
                      <a:gd name="T0" fmla="*/ 7 w 23"/>
                      <a:gd name="T1" fmla="*/ 0 h 49"/>
                      <a:gd name="T2" fmla="*/ 5 w 23"/>
                      <a:gd name="T3" fmla="*/ 1 h 49"/>
                      <a:gd name="T4" fmla="*/ 4 w 23"/>
                      <a:gd name="T5" fmla="*/ 1 h 49"/>
                      <a:gd name="T6" fmla="*/ 2 w 23"/>
                      <a:gd name="T7" fmla="*/ 3 h 49"/>
                      <a:gd name="T8" fmla="*/ 2 w 23"/>
                      <a:gd name="T9" fmla="*/ 4 h 49"/>
                      <a:gd name="T10" fmla="*/ 1 w 23"/>
                      <a:gd name="T11" fmla="*/ 5 h 49"/>
                      <a:gd name="T12" fmla="*/ 0 w 23"/>
                      <a:gd name="T13" fmla="*/ 7 h 49"/>
                      <a:gd name="T14" fmla="*/ 0 w 23"/>
                      <a:gd name="T15" fmla="*/ 9 h 49"/>
                      <a:gd name="T16" fmla="*/ 0 w 23"/>
                      <a:gd name="T17" fmla="*/ 11 h 49"/>
                      <a:gd name="T18" fmla="*/ 0 w 23"/>
                      <a:gd name="T19" fmla="*/ 12 h 49"/>
                      <a:gd name="T20" fmla="*/ 0 w 23"/>
                      <a:gd name="T21" fmla="*/ 14 h 49"/>
                      <a:gd name="T22" fmla="*/ 1 w 23"/>
                      <a:gd name="T23" fmla="*/ 16 h 49"/>
                      <a:gd name="T24" fmla="*/ 2 w 23"/>
                      <a:gd name="T25" fmla="*/ 18 h 49"/>
                      <a:gd name="T26" fmla="*/ 2 w 23"/>
                      <a:gd name="T27" fmla="*/ 19 h 49"/>
                      <a:gd name="T28" fmla="*/ 4 w 23"/>
                      <a:gd name="T29" fmla="*/ 20 h 49"/>
                      <a:gd name="T30" fmla="*/ 5 w 23"/>
                      <a:gd name="T31" fmla="*/ 21 h 49"/>
                      <a:gd name="T32" fmla="*/ 7 w 23"/>
                      <a:gd name="T33" fmla="*/ 21 h 49"/>
                      <a:gd name="T34" fmla="*/ 7 w 23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23" y="0"/>
                        </a:moveTo>
                        <a:lnTo>
                          <a:pt x="18" y="2"/>
                        </a:lnTo>
                        <a:lnTo>
                          <a:pt x="13" y="3"/>
                        </a:lnTo>
                        <a:lnTo>
                          <a:pt x="8" y="6"/>
                        </a:lnTo>
                        <a:lnTo>
                          <a:pt x="5" y="9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5" y="42"/>
                        </a:lnTo>
                        <a:lnTo>
                          <a:pt x="8" y="44"/>
                        </a:lnTo>
                        <a:lnTo>
                          <a:pt x="13" y="47"/>
                        </a:lnTo>
                        <a:lnTo>
                          <a:pt x="18" y="48"/>
                        </a:lnTo>
                        <a:lnTo>
                          <a:pt x="23" y="49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8" name="Rectangle 9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175" y="1618"/>
                    <a:ext cx="107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09" name="Freeform 95"/>
                  <p:cNvSpPr>
                    <a:spLocks noChangeAspect="1"/>
                  </p:cNvSpPr>
                  <p:nvPr/>
                </p:nvSpPr>
                <p:spPr bwMode="auto">
                  <a:xfrm>
                    <a:off x="1282" y="1618"/>
                    <a:ext cx="7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1 w 24"/>
                      <a:gd name="T3" fmla="*/ 21 h 49"/>
                      <a:gd name="T4" fmla="*/ 3 w 24"/>
                      <a:gd name="T5" fmla="*/ 20 h 49"/>
                      <a:gd name="T6" fmla="*/ 4 w 24"/>
                      <a:gd name="T7" fmla="*/ 19 h 49"/>
                      <a:gd name="T8" fmla="*/ 5 w 24"/>
                      <a:gd name="T9" fmla="*/ 18 h 49"/>
                      <a:gd name="T10" fmla="*/ 6 w 24"/>
                      <a:gd name="T11" fmla="*/ 16 h 49"/>
                      <a:gd name="T12" fmla="*/ 6 w 24"/>
                      <a:gd name="T13" fmla="*/ 14 h 49"/>
                      <a:gd name="T14" fmla="*/ 7 w 24"/>
                      <a:gd name="T15" fmla="*/ 12 h 49"/>
                      <a:gd name="T16" fmla="*/ 7 w 24"/>
                      <a:gd name="T17" fmla="*/ 11 h 49"/>
                      <a:gd name="T18" fmla="*/ 7 w 24"/>
                      <a:gd name="T19" fmla="*/ 9 h 49"/>
                      <a:gd name="T20" fmla="*/ 6 w 24"/>
                      <a:gd name="T21" fmla="*/ 7 h 49"/>
                      <a:gd name="T22" fmla="*/ 6 w 24"/>
                      <a:gd name="T23" fmla="*/ 5 h 49"/>
                      <a:gd name="T24" fmla="*/ 5 w 24"/>
                      <a:gd name="T25" fmla="*/ 4 h 49"/>
                      <a:gd name="T26" fmla="*/ 4 w 24"/>
                      <a:gd name="T27" fmla="*/ 3 h 49"/>
                      <a:gd name="T28" fmla="*/ 3 w 24"/>
                      <a:gd name="T29" fmla="*/ 1 h 49"/>
                      <a:gd name="T30" fmla="*/ 1 w 24"/>
                      <a:gd name="T31" fmla="*/ 1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5" y="48"/>
                        </a:lnTo>
                        <a:lnTo>
                          <a:pt x="11" y="47"/>
                        </a:lnTo>
                        <a:lnTo>
                          <a:pt x="15" y="44"/>
                        </a:lnTo>
                        <a:lnTo>
                          <a:pt x="18" y="42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4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9"/>
                        </a:lnTo>
                        <a:lnTo>
                          <a:pt x="15" y="6"/>
                        </a:lnTo>
                        <a:lnTo>
                          <a:pt x="11" y="3"/>
                        </a:lnTo>
                        <a:lnTo>
                          <a:pt x="5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0" name="Freeform 96"/>
                  <p:cNvSpPr>
                    <a:spLocks noChangeAspect="1"/>
                  </p:cNvSpPr>
                  <p:nvPr/>
                </p:nvSpPr>
                <p:spPr bwMode="auto">
                  <a:xfrm>
                    <a:off x="296" y="1618"/>
                    <a:ext cx="7" cy="21"/>
                  </a:xfrm>
                  <a:custGeom>
                    <a:avLst/>
                    <a:gdLst>
                      <a:gd name="T0" fmla="*/ 7 w 25"/>
                      <a:gd name="T1" fmla="*/ 0 h 49"/>
                      <a:gd name="T2" fmla="*/ 5 w 25"/>
                      <a:gd name="T3" fmla="*/ 1 h 49"/>
                      <a:gd name="T4" fmla="*/ 4 w 25"/>
                      <a:gd name="T5" fmla="*/ 1 h 49"/>
                      <a:gd name="T6" fmla="*/ 3 w 25"/>
                      <a:gd name="T7" fmla="*/ 3 h 49"/>
                      <a:gd name="T8" fmla="*/ 2 w 25"/>
                      <a:gd name="T9" fmla="*/ 4 h 49"/>
                      <a:gd name="T10" fmla="*/ 1 w 25"/>
                      <a:gd name="T11" fmla="*/ 5 h 49"/>
                      <a:gd name="T12" fmla="*/ 0 w 25"/>
                      <a:gd name="T13" fmla="*/ 7 h 49"/>
                      <a:gd name="T14" fmla="*/ 0 w 25"/>
                      <a:gd name="T15" fmla="*/ 9 h 49"/>
                      <a:gd name="T16" fmla="*/ 0 w 25"/>
                      <a:gd name="T17" fmla="*/ 11 h 49"/>
                      <a:gd name="T18" fmla="*/ 0 w 25"/>
                      <a:gd name="T19" fmla="*/ 12 h 49"/>
                      <a:gd name="T20" fmla="*/ 0 w 25"/>
                      <a:gd name="T21" fmla="*/ 14 h 49"/>
                      <a:gd name="T22" fmla="*/ 1 w 25"/>
                      <a:gd name="T23" fmla="*/ 16 h 49"/>
                      <a:gd name="T24" fmla="*/ 2 w 25"/>
                      <a:gd name="T25" fmla="*/ 18 h 49"/>
                      <a:gd name="T26" fmla="*/ 3 w 25"/>
                      <a:gd name="T27" fmla="*/ 19 h 49"/>
                      <a:gd name="T28" fmla="*/ 4 w 25"/>
                      <a:gd name="T29" fmla="*/ 20 h 49"/>
                      <a:gd name="T30" fmla="*/ 5 w 25"/>
                      <a:gd name="T31" fmla="*/ 21 h 49"/>
                      <a:gd name="T32" fmla="*/ 7 w 25"/>
                      <a:gd name="T33" fmla="*/ 21 h 49"/>
                      <a:gd name="T34" fmla="*/ 7 w 25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9">
                        <a:moveTo>
                          <a:pt x="25" y="0"/>
                        </a:moveTo>
                        <a:lnTo>
                          <a:pt x="18" y="2"/>
                        </a:lnTo>
                        <a:lnTo>
                          <a:pt x="14" y="3"/>
                        </a:lnTo>
                        <a:lnTo>
                          <a:pt x="10" y="6"/>
                        </a:lnTo>
                        <a:lnTo>
                          <a:pt x="7" y="9"/>
                        </a:lnTo>
                        <a:lnTo>
                          <a:pt x="4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4" y="37"/>
                        </a:lnTo>
                        <a:lnTo>
                          <a:pt x="7" y="42"/>
                        </a:lnTo>
                        <a:lnTo>
                          <a:pt x="10" y="44"/>
                        </a:lnTo>
                        <a:lnTo>
                          <a:pt x="14" y="47"/>
                        </a:lnTo>
                        <a:lnTo>
                          <a:pt x="18" y="48"/>
                        </a:lnTo>
                        <a:lnTo>
                          <a:pt x="25" y="49"/>
                        </a:lnTo>
                        <a:lnTo>
                          <a:pt x="2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1" name="Rectangle 9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03" y="1618"/>
                    <a:ext cx="2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12" name="Freeform 98"/>
                  <p:cNvSpPr>
                    <a:spLocks noChangeAspect="1"/>
                  </p:cNvSpPr>
                  <p:nvPr/>
                </p:nvSpPr>
                <p:spPr bwMode="auto">
                  <a:xfrm>
                    <a:off x="518" y="1618"/>
                    <a:ext cx="7" cy="21"/>
                  </a:xfrm>
                  <a:custGeom>
                    <a:avLst/>
                    <a:gdLst>
                      <a:gd name="T0" fmla="*/ 0 w 25"/>
                      <a:gd name="T1" fmla="*/ 21 h 49"/>
                      <a:gd name="T2" fmla="*/ 2 w 25"/>
                      <a:gd name="T3" fmla="*/ 21 h 49"/>
                      <a:gd name="T4" fmla="*/ 3 w 25"/>
                      <a:gd name="T5" fmla="*/ 20 h 49"/>
                      <a:gd name="T6" fmla="*/ 4 w 25"/>
                      <a:gd name="T7" fmla="*/ 19 h 49"/>
                      <a:gd name="T8" fmla="*/ 5 w 25"/>
                      <a:gd name="T9" fmla="*/ 18 h 49"/>
                      <a:gd name="T10" fmla="*/ 6 w 25"/>
                      <a:gd name="T11" fmla="*/ 16 h 49"/>
                      <a:gd name="T12" fmla="*/ 6 w 25"/>
                      <a:gd name="T13" fmla="*/ 14 h 49"/>
                      <a:gd name="T14" fmla="*/ 6 w 25"/>
                      <a:gd name="T15" fmla="*/ 12 h 49"/>
                      <a:gd name="T16" fmla="*/ 7 w 25"/>
                      <a:gd name="T17" fmla="*/ 11 h 49"/>
                      <a:gd name="T18" fmla="*/ 6 w 25"/>
                      <a:gd name="T19" fmla="*/ 9 h 49"/>
                      <a:gd name="T20" fmla="*/ 6 w 25"/>
                      <a:gd name="T21" fmla="*/ 7 h 49"/>
                      <a:gd name="T22" fmla="*/ 6 w 25"/>
                      <a:gd name="T23" fmla="*/ 5 h 49"/>
                      <a:gd name="T24" fmla="*/ 5 w 25"/>
                      <a:gd name="T25" fmla="*/ 4 h 49"/>
                      <a:gd name="T26" fmla="*/ 4 w 25"/>
                      <a:gd name="T27" fmla="*/ 3 h 49"/>
                      <a:gd name="T28" fmla="*/ 3 w 25"/>
                      <a:gd name="T29" fmla="*/ 1 h 49"/>
                      <a:gd name="T30" fmla="*/ 2 w 25"/>
                      <a:gd name="T31" fmla="*/ 1 h 49"/>
                      <a:gd name="T32" fmla="*/ 0 w 25"/>
                      <a:gd name="T33" fmla="*/ 0 h 49"/>
                      <a:gd name="T34" fmla="*/ 0 w 25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9">
                        <a:moveTo>
                          <a:pt x="0" y="49"/>
                        </a:moveTo>
                        <a:lnTo>
                          <a:pt x="7" y="48"/>
                        </a:lnTo>
                        <a:lnTo>
                          <a:pt x="11" y="47"/>
                        </a:lnTo>
                        <a:lnTo>
                          <a:pt x="15" y="44"/>
                        </a:lnTo>
                        <a:lnTo>
                          <a:pt x="18" y="42"/>
                        </a:lnTo>
                        <a:lnTo>
                          <a:pt x="21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5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1" y="12"/>
                        </a:lnTo>
                        <a:lnTo>
                          <a:pt x="18" y="9"/>
                        </a:lnTo>
                        <a:lnTo>
                          <a:pt x="15" y="6"/>
                        </a:lnTo>
                        <a:lnTo>
                          <a:pt x="11" y="3"/>
                        </a:lnTo>
                        <a:lnTo>
                          <a:pt x="7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3" name="Freeform 99"/>
                  <p:cNvSpPr>
                    <a:spLocks noChangeAspect="1"/>
                  </p:cNvSpPr>
                  <p:nvPr/>
                </p:nvSpPr>
                <p:spPr bwMode="auto">
                  <a:xfrm>
                    <a:off x="518" y="1561"/>
                    <a:ext cx="7" cy="14"/>
                  </a:xfrm>
                  <a:custGeom>
                    <a:avLst/>
                    <a:gdLst>
                      <a:gd name="T0" fmla="*/ 0 w 25"/>
                      <a:gd name="T1" fmla="*/ 14 h 47"/>
                      <a:gd name="T2" fmla="*/ 2 w 25"/>
                      <a:gd name="T3" fmla="*/ 14 h 47"/>
                      <a:gd name="T4" fmla="*/ 3 w 25"/>
                      <a:gd name="T5" fmla="*/ 14 h 47"/>
                      <a:gd name="T6" fmla="*/ 4 w 25"/>
                      <a:gd name="T7" fmla="*/ 13 h 47"/>
                      <a:gd name="T8" fmla="*/ 5 w 25"/>
                      <a:gd name="T9" fmla="*/ 12 h 47"/>
                      <a:gd name="T10" fmla="*/ 6 w 25"/>
                      <a:gd name="T11" fmla="*/ 11 h 47"/>
                      <a:gd name="T12" fmla="*/ 6 w 25"/>
                      <a:gd name="T13" fmla="*/ 10 h 47"/>
                      <a:gd name="T14" fmla="*/ 6 w 25"/>
                      <a:gd name="T15" fmla="*/ 8 h 47"/>
                      <a:gd name="T16" fmla="*/ 7 w 25"/>
                      <a:gd name="T17" fmla="*/ 7 h 47"/>
                      <a:gd name="T18" fmla="*/ 6 w 25"/>
                      <a:gd name="T19" fmla="*/ 6 h 47"/>
                      <a:gd name="T20" fmla="*/ 6 w 25"/>
                      <a:gd name="T21" fmla="*/ 5 h 47"/>
                      <a:gd name="T22" fmla="*/ 6 w 25"/>
                      <a:gd name="T23" fmla="*/ 3 h 47"/>
                      <a:gd name="T24" fmla="*/ 5 w 25"/>
                      <a:gd name="T25" fmla="*/ 2 h 47"/>
                      <a:gd name="T26" fmla="*/ 4 w 25"/>
                      <a:gd name="T27" fmla="*/ 1 h 47"/>
                      <a:gd name="T28" fmla="*/ 3 w 25"/>
                      <a:gd name="T29" fmla="*/ 1 h 47"/>
                      <a:gd name="T30" fmla="*/ 2 w 25"/>
                      <a:gd name="T31" fmla="*/ 0 h 47"/>
                      <a:gd name="T32" fmla="*/ 0 w 25"/>
                      <a:gd name="T33" fmla="*/ 0 h 47"/>
                      <a:gd name="T34" fmla="*/ 0 w 25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7">
                        <a:moveTo>
                          <a:pt x="0" y="47"/>
                        </a:moveTo>
                        <a:lnTo>
                          <a:pt x="7" y="47"/>
                        </a:lnTo>
                        <a:lnTo>
                          <a:pt x="11" y="46"/>
                        </a:lnTo>
                        <a:lnTo>
                          <a:pt x="15" y="43"/>
                        </a:lnTo>
                        <a:lnTo>
                          <a:pt x="18" y="40"/>
                        </a:lnTo>
                        <a:lnTo>
                          <a:pt x="21" y="37"/>
                        </a:lnTo>
                        <a:lnTo>
                          <a:pt x="22" y="33"/>
                        </a:lnTo>
                        <a:lnTo>
                          <a:pt x="23" y="28"/>
                        </a:lnTo>
                        <a:lnTo>
                          <a:pt x="25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1" y="11"/>
                        </a:lnTo>
                        <a:lnTo>
                          <a:pt x="18" y="7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7" y="1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4" name="Rectangle 10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9" y="1561"/>
                    <a:ext cx="179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15" name="Freeform 101"/>
                  <p:cNvSpPr>
                    <a:spLocks noChangeAspect="1"/>
                  </p:cNvSpPr>
                  <p:nvPr/>
                </p:nvSpPr>
                <p:spPr bwMode="auto">
                  <a:xfrm>
                    <a:off x="332" y="1561"/>
                    <a:ext cx="7" cy="14"/>
                  </a:xfrm>
                  <a:custGeom>
                    <a:avLst/>
                    <a:gdLst>
                      <a:gd name="T0" fmla="*/ 7 w 23"/>
                      <a:gd name="T1" fmla="*/ 0 h 47"/>
                      <a:gd name="T2" fmla="*/ 5 w 23"/>
                      <a:gd name="T3" fmla="*/ 0 h 47"/>
                      <a:gd name="T4" fmla="*/ 4 w 23"/>
                      <a:gd name="T5" fmla="*/ 1 h 47"/>
                      <a:gd name="T6" fmla="*/ 3 w 23"/>
                      <a:gd name="T7" fmla="*/ 1 h 47"/>
                      <a:gd name="T8" fmla="*/ 2 w 23"/>
                      <a:gd name="T9" fmla="*/ 2 h 47"/>
                      <a:gd name="T10" fmla="*/ 1 w 23"/>
                      <a:gd name="T11" fmla="*/ 3 h 47"/>
                      <a:gd name="T12" fmla="*/ 0 w 23"/>
                      <a:gd name="T13" fmla="*/ 5 h 47"/>
                      <a:gd name="T14" fmla="*/ 0 w 23"/>
                      <a:gd name="T15" fmla="*/ 6 h 47"/>
                      <a:gd name="T16" fmla="*/ 0 w 23"/>
                      <a:gd name="T17" fmla="*/ 7 h 47"/>
                      <a:gd name="T18" fmla="*/ 0 w 23"/>
                      <a:gd name="T19" fmla="*/ 8 h 47"/>
                      <a:gd name="T20" fmla="*/ 0 w 23"/>
                      <a:gd name="T21" fmla="*/ 10 h 47"/>
                      <a:gd name="T22" fmla="*/ 1 w 23"/>
                      <a:gd name="T23" fmla="*/ 11 h 47"/>
                      <a:gd name="T24" fmla="*/ 2 w 23"/>
                      <a:gd name="T25" fmla="*/ 12 h 47"/>
                      <a:gd name="T26" fmla="*/ 3 w 23"/>
                      <a:gd name="T27" fmla="*/ 13 h 47"/>
                      <a:gd name="T28" fmla="*/ 4 w 23"/>
                      <a:gd name="T29" fmla="*/ 14 h 47"/>
                      <a:gd name="T30" fmla="*/ 5 w 23"/>
                      <a:gd name="T31" fmla="*/ 14 h 47"/>
                      <a:gd name="T32" fmla="*/ 7 w 23"/>
                      <a:gd name="T33" fmla="*/ 14 h 47"/>
                      <a:gd name="T34" fmla="*/ 7 w 23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6" y="7"/>
                        </a:lnTo>
                        <a:lnTo>
                          <a:pt x="3" y="11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8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6" y="40"/>
                        </a:lnTo>
                        <a:lnTo>
                          <a:pt x="10" y="43"/>
                        </a:lnTo>
                        <a:lnTo>
                          <a:pt x="14" y="46"/>
                        </a:lnTo>
                        <a:lnTo>
                          <a:pt x="18" y="47"/>
                        </a:lnTo>
                        <a:lnTo>
                          <a:pt x="23" y="47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6" name="Freeform 102"/>
                  <p:cNvSpPr>
                    <a:spLocks noChangeAspect="1"/>
                  </p:cNvSpPr>
                  <p:nvPr/>
                </p:nvSpPr>
                <p:spPr bwMode="auto">
                  <a:xfrm>
                    <a:off x="518" y="2047"/>
                    <a:ext cx="7" cy="21"/>
                  </a:xfrm>
                  <a:custGeom>
                    <a:avLst/>
                    <a:gdLst>
                      <a:gd name="T0" fmla="*/ 0 w 25"/>
                      <a:gd name="T1" fmla="*/ 21 h 49"/>
                      <a:gd name="T2" fmla="*/ 2 w 25"/>
                      <a:gd name="T3" fmla="*/ 21 h 49"/>
                      <a:gd name="T4" fmla="*/ 3 w 25"/>
                      <a:gd name="T5" fmla="*/ 20 h 49"/>
                      <a:gd name="T6" fmla="*/ 4 w 25"/>
                      <a:gd name="T7" fmla="*/ 18 h 49"/>
                      <a:gd name="T8" fmla="*/ 5 w 25"/>
                      <a:gd name="T9" fmla="*/ 17 h 49"/>
                      <a:gd name="T10" fmla="*/ 6 w 25"/>
                      <a:gd name="T11" fmla="*/ 16 h 49"/>
                      <a:gd name="T12" fmla="*/ 6 w 25"/>
                      <a:gd name="T13" fmla="*/ 14 h 49"/>
                      <a:gd name="T14" fmla="*/ 6 w 25"/>
                      <a:gd name="T15" fmla="*/ 12 h 49"/>
                      <a:gd name="T16" fmla="*/ 7 w 25"/>
                      <a:gd name="T17" fmla="*/ 10 h 49"/>
                      <a:gd name="T18" fmla="*/ 6 w 25"/>
                      <a:gd name="T19" fmla="*/ 9 h 49"/>
                      <a:gd name="T20" fmla="*/ 6 w 25"/>
                      <a:gd name="T21" fmla="*/ 7 h 49"/>
                      <a:gd name="T22" fmla="*/ 6 w 25"/>
                      <a:gd name="T23" fmla="*/ 5 h 49"/>
                      <a:gd name="T24" fmla="*/ 5 w 25"/>
                      <a:gd name="T25" fmla="*/ 3 h 49"/>
                      <a:gd name="T26" fmla="*/ 4 w 25"/>
                      <a:gd name="T27" fmla="*/ 2 h 49"/>
                      <a:gd name="T28" fmla="*/ 3 w 25"/>
                      <a:gd name="T29" fmla="*/ 1 h 49"/>
                      <a:gd name="T30" fmla="*/ 2 w 25"/>
                      <a:gd name="T31" fmla="*/ 0 h 49"/>
                      <a:gd name="T32" fmla="*/ 0 w 25"/>
                      <a:gd name="T33" fmla="*/ 0 h 49"/>
                      <a:gd name="T34" fmla="*/ 0 w 25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9">
                        <a:moveTo>
                          <a:pt x="0" y="49"/>
                        </a:moveTo>
                        <a:lnTo>
                          <a:pt x="7" y="48"/>
                        </a:lnTo>
                        <a:lnTo>
                          <a:pt x="11" y="47"/>
                        </a:lnTo>
                        <a:lnTo>
                          <a:pt x="15" y="43"/>
                        </a:lnTo>
                        <a:lnTo>
                          <a:pt x="18" y="40"/>
                        </a:lnTo>
                        <a:lnTo>
                          <a:pt x="21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5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1" y="12"/>
                        </a:lnTo>
                        <a:lnTo>
                          <a:pt x="18" y="8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7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7" name="Rectangle 10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03" y="2047"/>
                    <a:ext cx="2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18" name="Freeform 104"/>
                  <p:cNvSpPr>
                    <a:spLocks noChangeAspect="1"/>
                  </p:cNvSpPr>
                  <p:nvPr/>
                </p:nvSpPr>
                <p:spPr bwMode="auto">
                  <a:xfrm>
                    <a:off x="296" y="2047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5 w 24"/>
                      <a:gd name="T3" fmla="*/ 0 h 49"/>
                      <a:gd name="T4" fmla="*/ 4 w 24"/>
                      <a:gd name="T5" fmla="*/ 1 h 49"/>
                      <a:gd name="T6" fmla="*/ 3 w 24"/>
                      <a:gd name="T7" fmla="*/ 2 h 49"/>
                      <a:gd name="T8" fmla="*/ 2 w 24"/>
                      <a:gd name="T9" fmla="*/ 3 h 49"/>
                      <a:gd name="T10" fmla="*/ 1 w 24"/>
                      <a:gd name="T11" fmla="*/ 5 h 49"/>
                      <a:gd name="T12" fmla="*/ 0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0 h 49"/>
                      <a:gd name="T18" fmla="*/ 0 w 24"/>
                      <a:gd name="T19" fmla="*/ 12 h 49"/>
                      <a:gd name="T20" fmla="*/ 0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7 h 49"/>
                      <a:gd name="T26" fmla="*/ 3 w 24"/>
                      <a:gd name="T27" fmla="*/ 18 h 49"/>
                      <a:gd name="T28" fmla="*/ 4 w 24"/>
                      <a:gd name="T29" fmla="*/ 20 h 49"/>
                      <a:gd name="T30" fmla="*/ 5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6" y="8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6" y="40"/>
                        </a:lnTo>
                        <a:lnTo>
                          <a:pt x="10" y="43"/>
                        </a:lnTo>
                        <a:lnTo>
                          <a:pt x="14" y="47"/>
                        </a:lnTo>
                        <a:lnTo>
                          <a:pt x="18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9" name="Freeform 105"/>
                  <p:cNvSpPr>
                    <a:spLocks noChangeAspect="1"/>
                  </p:cNvSpPr>
                  <p:nvPr/>
                </p:nvSpPr>
                <p:spPr bwMode="auto">
                  <a:xfrm>
                    <a:off x="739" y="2141"/>
                    <a:ext cx="14" cy="7"/>
                  </a:xfrm>
                  <a:custGeom>
                    <a:avLst/>
                    <a:gdLst>
                      <a:gd name="T0" fmla="*/ 0 w 46"/>
                      <a:gd name="T1" fmla="*/ 0 h 23"/>
                      <a:gd name="T2" fmla="*/ 0 w 46"/>
                      <a:gd name="T3" fmla="*/ 2 h 23"/>
                      <a:gd name="T4" fmla="*/ 1 w 46"/>
                      <a:gd name="T5" fmla="*/ 3 h 23"/>
                      <a:gd name="T6" fmla="*/ 1 w 46"/>
                      <a:gd name="T7" fmla="*/ 5 h 23"/>
                      <a:gd name="T8" fmla="*/ 2 w 46"/>
                      <a:gd name="T9" fmla="*/ 5 h 23"/>
                      <a:gd name="T10" fmla="*/ 3 w 46"/>
                      <a:gd name="T11" fmla="*/ 6 h 23"/>
                      <a:gd name="T12" fmla="*/ 4 w 46"/>
                      <a:gd name="T13" fmla="*/ 7 h 23"/>
                      <a:gd name="T14" fmla="*/ 6 w 46"/>
                      <a:gd name="T15" fmla="*/ 7 h 23"/>
                      <a:gd name="T16" fmla="*/ 7 w 46"/>
                      <a:gd name="T17" fmla="*/ 7 h 23"/>
                      <a:gd name="T18" fmla="*/ 9 w 46"/>
                      <a:gd name="T19" fmla="*/ 7 h 23"/>
                      <a:gd name="T20" fmla="*/ 10 w 46"/>
                      <a:gd name="T21" fmla="*/ 7 h 23"/>
                      <a:gd name="T22" fmla="*/ 11 w 46"/>
                      <a:gd name="T23" fmla="*/ 6 h 23"/>
                      <a:gd name="T24" fmla="*/ 12 w 46"/>
                      <a:gd name="T25" fmla="*/ 5 h 23"/>
                      <a:gd name="T26" fmla="*/ 13 w 46"/>
                      <a:gd name="T27" fmla="*/ 5 h 23"/>
                      <a:gd name="T28" fmla="*/ 14 w 46"/>
                      <a:gd name="T29" fmla="*/ 3 h 23"/>
                      <a:gd name="T30" fmla="*/ 14 w 46"/>
                      <a:gd name="T31" fmla="*/ 2 h 23"/>
                      <a:gd name="T32" fmla="*/ 14 w 46"/>
                      <a:gd name="T33" fmla="*/ 0 h 23"/>
                      <a:gd name="T34" fmla="*/ 0 w 46"/>
                      <a:gd name="T35" fmla="*/ 0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3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10"/>
                        </a:lnTo>
                        <a:lnTo>
                          <a:pt x="4" y="15"/>
                        </a:lnTo>
                        <a:lnTo>
                          <a:pt x="7" y="18"/>
                        </a:lnTo>
                        <a:lnTo>
                          <a:pt x="11" y="20"/>
                        </a:lnTo>
                        <a:lnTo>
                          <a:pt x="14" y="22"/>
                        </a:lnTo>
                        <a:lnTo>
                          <a:pt x="19" y="23"/>
                        </a:lnTo>
                        <a:lnTo>
                          <a:pt x="23" y="23"/>
                        </a:lnTo>
                        <a:lnTo>
                          <a:pt x="28" y="23"/>
                        </a:lnTo>
                        <a:lnTo>
                          <a:pt x="32" y="22"/>
                        </a:lnTo>
                        <a:lnTo>
                          <a:pt x="35" y="20"/>
                        </a:lnTo>
                        <a:lnTo>
                          <a:pt x="40" y="18"/>
                        </a:lnTo>
                        <a:lnTo>
                          <a:pt x="42" y="15"/>
                        </a:lnTo>
                        <a:lnTo>
                          <a:pt x="45" y="10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0" name="Rectangle 10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39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21" name="Freeform 107"/>
                  <p:cNvSpPr>
                    <a:spLocks noChangeAspect="1"/>
                  </p:cNvSpPr>
                  <p:nvPr/>
                </p:nvSpPr>
                <p:spPr bwMode="auto">
                  <a:xfrm>
                    <a:off x="739" y="2055"/>
                    <a:ext cx="14" cy="7"/>
                  </a:xfrm>
                  <a:custGeom>
                    <a:avLst/>
                    <a:gdLst>
                      <a:gd name="T0" fmla="*/ 14 w 46"/>
                      <a:gd name="T1" fmla="*/ 7 h 24"/>
                      <a:gd name="T2" fmla="*/ 14 w 46"/>
                      <a:gd name="T3" fmla="*/ 5 h 24"/>
                      <a:gd name="T4" fmla="*/ 14 w 46"/>
                      <a:gd name="T5" fmla="*/ 4 h 24"/>
                      <a:gd name="T6" fmla="*/ 13 w 46"/>
                      <a:gd name="T7" fmla="*/ 3 h 24"/>
                      <a:gd name="T8" fmla="*/ 12 w 46"/>
                      <a:gd name="T9" fmla="*/ 2 h 24"/>
                      <a:gd name="T10" fmla="*/ 11 w 46"/>
                      <a:gd name="T11" fmla="*/ 1 h 24"/>
                      <a:gd name="T12" fmla="*/ 10 w 46"/>
                      <a:gd name="T13" fmla="*/ 1 h 24"/>
                      <a:gd name="T14" fmla="*/ 9 w 46"/>
                      <a:gd name="T15" fmla="*/ 0 h 24"/>
                      <a:gd name="T16" fmla="*/ 7 w 46"/>
                      <a:gd name="T17" fmla="*/ 0 h 24"/>
                      <a:gd name="T18" fmla="*/ 6 w 46"/>
                      <a:gd name="T19" fmla="*/ 0 h 24"/>
                      <a:gd name="T20" fmla="*/ 4 w 46"/>
                      <a:gd name="T21" fmla="*/ 1 h 24"/>
                      <a:gd name="T22" fmla="*/ 3 w 46"/>
                      <a:gd name="T23" fmla="*/ 1 h 24"/>
                      <a:gd name="T24" fmla="*/ 2 w 46"/>
                      <a:gd name="T25" fmla="*/ 2 h 24"/>
                      <a:gd name="T26" fmla="*/ 1 w 46"/>
                      <a:gd name="T27" fmla="*/ 3 h 24"/>
                      <a:gd name="T28" fmla="*/ 1 w 46"/>
                      <a:gd name="T29" fmla="*/ 4 h 24"/>
                      <a:gd name="T30" fmla="*/ 0 w 46"/>
                      <a:gd name="T31" fmla="*/ 5 h 24"/>
                      <a:gd name="T32" fmla="*/ 0 w 46"/>
                      <a:gd name="T33" fmla="*/ 7 h 24"/>
                      <a:gd name="T34" fmla="*/ 14 w 46"/>
                      <a:gd name="T35" fmla="*/ 7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4">
                        <a:moveTo>
                          <a:pt x="46" y="24"/>
                        </a:moveTo>
                        <a:lnTo>
                          <a:pt x="46" y="18"/>
                        </a:lnTo>
                        <a:lnTo>
                          <a:pt x="45" y="14"/>
                        </a:lnTo>
                        <a:lnTo>
                          <a:pt x="42" y="10"/>
                        </a:lnTo>
                        <a:lnTo>
                          <a:pt x="40" y="7"/>
                        </a:lnTo>
                        <a:lnTo>
                          <a:pt x="35" y="4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1" y="4"/>
                        </a:lnTo>
                        <a:lnTo>
                          <a:pt x="7" y="7"/>
                        </a:lnTo>
                        <a:lnTo>
                          <a:pt x="4" y="10"/>
                        </a:lnTo>
                        <a:lnTo>
                          <a:pt x="2" y="14"/>
                        </a:lnTo>
                        <a:lnTo>
                          <a:pt x="1" y="18"/>
                        </a:lnTo>
                        <a:lnTo>
                          <a:pt x="0" y="24"/>
                        </a:lnTo>
                        <a:lnTo>
                          <a:pt x="46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2" name="Freeform 108"/>
                  <p:cNvSpPr>
                    <a:spLocks noChangeAspect="1"/>
                  </p:cNvSpPr>
                  <p:nvPr/>
                </p:nvSpPr>
                <p:spPr bwMode="auto">
                  <a:xfrm>
                    <a:off x="596" y="2055"/>
                    <a:ext cx="14" cy="7"/>
                  </a:xfrm>
                  <a:custGeom>
                    <a:avLst/>
                    <a:gdLst>
                      <a:gd name="T0" fmla="*/ 0 w 47"/>
                      <a:gd name="T1" fmla="*/ 0 h 24"/>
                      <a:gd name="T2" fmla="*/ 0 w 47"/>
                      <a:gd name="T3" fmla="*/ 2 h 24"/>
                      <a:gd name="T4" fmla="*/ 1 w 47"/>
                      <a:gd name="T5" fmla="*/ 3 h 24"/>
                      <a:gd name="T6" fmla="*/ 1 w 47"/>
                      <a:gd name="T7" fmla="*/ 4 h 24"/>
                      <a:gd name="T8" fmla="*/ 2 w 47"/>
                      <a:gd name="T9" fmla="*/ 5 h 24"/>
                      <a:gd name="T10" fmla="*/ 3 w 47"/>
                      <a:gd name="T11" fmla="*/ 6 h 24"/>
                      <a:gd name="T12" fmla="*/ 4 w 47"/>
                      <a:gd name="T13" fmla="*/ 7 h 24"/>
                      <a:gd name="T14" fmla="*/ 6 w 47"/>
                      <a:gd name="T15" fmla="*/ 7 h 24"/>
                      <a:gd name="T16" fmla="*/ 7 w 47"/>
                      <a:gd name="T17" fmla="*/ 7 h 24"/>
                      <a:gd name="T18" fmla="*/ 8 w 47"/>
                      <a:gd name="T19" fmla="*/ 7 h 24"/>
                      <a:gd name="T20" fmla="*/ 10 w 47"/>
                      <a:gd name="T21" fmla="*/ 7 h 24"/>
                      <a:gd name="T22" fmla="*/ 11 w 47"/>
                      <a:gd name="T23" fmla="*/ 6 h 24"/>
                      <a:gd name="T24" fmla="*/ 12 w 47"/>
                      <a:gd name="T25" fmla="*/ 5 h 24"/>
                      <a:gd name="T26" fmla="*/ 13 w 47"/>
                      <a:gd name="T27" fmla="*/ 4 h 24"/>
                      <a:gd name="T28" fmla="*/ 13 w 47"/>
                      <a:gd name="T29" fmla="*/ 3 h 24"/>
                      <a:gd name="T30" fmla="*/ 14 w 47"/>
                      <a:gd name="T31" fmla="*/ 2 h 24"/>
                      <a:gd name="T32" fmla="*/ 14 w 47"/>
                      <a:gd name="T33" fmla="*/ 0 h 24"/>
                      <a:gd name="T34" fmla="*/ 0 w 47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4">
                        <a:moveTo>
                          <a:pt x="0" y="0"/>
                        </a:moveTo>
                        <a:lnTo>
                          <a:pt x="1" y="6"/>
                        </a:lnTo>
                        <a:lnTo>
                          <a:pt x="3" y="11"/>
                        </a:lnTo>
                        <a:lnTo>
                          <a:pt x="5" y="14"/>
                        </a:lnTo>
                        <a:lnTo>
                          <a:pt x="8" y="17"/>
                        </a:lnTo>
                        <a:lnTo>
                          <a:pt x="11" y="20"/>
                        </a:lnTo>
                        <a:lnTo>
                          <a:pt x="15" y="23"/>
                        </a:lnTo>
                        <a:lnTo>
                          <a:pt x="19" y="24"/>
                        </a:lnTo>
                        <a:lnTo>
                          <a:pt x="24" y="24"/>
                        </a:lnTo>
                        <a:lnTo>
                          <a:pt x="28" y="24"/>
                        </a:lnTo>
                        <a:lnTo>
                          <a:pt x="32" y="23"/>
                        </a:lnTo>
                        <a:lnTo>
                          <a:pt x="36" y="20"/>
                        </a:lnTo>
                        <a:lnTo>
                          <a:pt x="39" y="17"/>
                        </a:lnTo>
                        <a:lnTo>
                          <a:pt x="43" y="14"/>
                        </a:lnTo>
                        <a:lnTo>
                          <a:pt x="45" y="11"/>
                        </a:lnTo>
                        <a:lnTo>
                          <a:pt x="47" y="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3" name="Rectangle 10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96" y="1625"/>
                    <a:ext cx="14" cy="430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24" name="Freeform 110"/>
                  <p:cNvSpPr>
                    <a:spLocks noChangeAspect="1"/>
                  </p:cNvSpPr>
                  <p:nvPr/>
                </p:nvSpPr>
                <p:spPr bwMode="auto">
                  <a:xfrm>
                    <a:off x="596" y="1625"/>
                    <a:ext cx="14" cy="0"/>
                  </a:xfrm>
                  <a:custGeom>
                    <a:avLst/>
                    <a:gdLst>
                      <a:gd name="T0" fmla="*/ 14 w 47"/>
                      <a:gd name="T1" fmla="*/ 1 h 23"/>
                      <a:gd name="T2" fmla="*/ 14 w 47"/>
                      <a:gd name="T3" fmla="*/ 1 h 23"/>
                      <a:gd name="T4" fmla="*/ 13 w 47"/>
                      <a:gd name="T5" fmla="*/ 1 h 23"/>
                      <a:gd name="T6" fmla="*/ 13 w 47"/>
                      <a:gd name="T7" fmla="*/ 0 h 23"/>
                      <a:gd name="T8" fmla="*/ 12 w 47"/>
                      <a:gd name="T9" fmla="*/ 0 h 23"/>
                      <a:gd name="T10" fmla="*/ 11 w 47"/>
                      <a:gd name="T11" fmla="*/ 0 h 23"/>
                      <a:gd name="T12" fmla="*/ 10 w 47"/>
                      <a:gd name="T13" fmla="*/ 0 h 23"/>
                      <a:gd name="T14" fmla="*/ 8 w 47"/>
                      <a:gd name="T15" fmla="*/ 0 h 23"/>
                      <a:gd name="T16" fmla="*/ 7 w 47"/>
                      <a:gd name="T17" fmla="*/ 0 h 23"/>
                      <a:gd name="T18" fmla="*/ 6 w 47"/>
                      <a:gd name="T19" fmla="*/ 0 h 23"/>
                      <a:gd name="T20" fmla="*/ 4 w 47"/>
                      <a:gd name="T21" fmla="*/ 0 h 23"/>
                      <a:gd name="T22" fmla="*/ 3 w 47"/>
                      <a:gd name="T23" fmla="*/ 0 h 23"/>
                      <a:gd name="T24" fmla="*/ 2 w 47"/>
                      <a:gd name="T25" fmla="*/ 0 h 23"/>
                      <a:gd name="T26" fmla="*/ 1 w 47"/>
                      <a:gd name="T27" fmla="*/ 0 h 23"/>
                      <a:gd name="T28" fmla="*/ 1 w 47"/>
                      <a:gd name="T29" fmla="*/ 1 h 23"/>
                      <a:gd name="T30" fmla="*/ 0 w 47"/>
                      <a:gd name="T31" fmla="*/ 1 h 23"/>
                      <a:gd name="T32" fmla="*/ 0 w 47"/>
                      <a:gd name="T33" fmla="*/ 1 h 23"/>
                      <a:gd name="T34" fmla="*/ 14 w 47"/>
                      <a:gd name="T35" fmla="*/ 1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3">
                        <a:moveTo>
                          <a:pt x="47" y="23"/>
                        </a:moveTo>
                        <a:lnTo>
                          <a:pt x="47" y="17"/>
                        </a:lnTo>
                        <a:lnTo>
                          <a:pt x="45" y="12"/>
                        </a:lnTo>
                        <a:lnTo>
                          <a:pt x="43" y="9"/>
                        </a:lnTo>
                        <a:lnTo>
                          <a:pt x="39" y="6"/>
                        </a:lnTo>
                        <a:lnTo>
                          <a:pt x="36" y="3"/>
                        </a:lnTo>
                        <a:lnTo>
                          <a:pt x="32" y="1"/>
                        </a:lnTo>
                        <a:lnTo>
                          <a:pt x="28" y="0"/>
                        </a:lnTo>
                        <a:lnTo>
                          <a:pt x="24" y="0"/>
                        </a:ln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11" y="3"/>
                        </a:lnTo>
                        <a:lnTo>
                          <a:pt x="8" y="6"/>
                        </a:lnTo>
                        <a:lnTo>
                          <a:pt x="5" y="9"/>
                        </a:lnTo>
                        <a:lnTo>
                          <a:pt x="3" y="12"/>
                        </a:lnTo>
                        <a:lnTo>
                          <a:pt x="1" y="17"/>
                        </a:lnTo>
                        <a:lnTo>
                          <a:pt x="0" y="23"/>
                        </a:lnTo>
                        <a:lnTo>
                          <a:pt x="47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5" name="Rectangle 11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32" y="1926"/>
                    <a:ext cx="21" cy="1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26" name="Rectangle 11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32" y="1596"/>
                    <a:ext cx="21" cy="315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27" name="Freeform 113"/>
                  <p:cNvSpPr>
                    <a:spLocks noChangeAspect="1"/>
                  </p:cNvSpPr>
                  <p:nvPr/>
                </p:nvSpPr>
                <p:spPr bwMode="auto">
                  <a:xfrm>
                    <a:off x="696" y="2055"/>
                    <a:ext cx="14" cy="7"/>
                  </a:xfrm>
                  <a:custGeom>
                    <a:avLst/>
                    <a:gdLst>
                      <a:gd name="T0" fmla="*/ 0 w 46"/>
                      <a:gd name="T1" fmla="*/ 0 h 24"/>
                      <a:gd name="T2" fmla="*/ 0 w 46"/>
                      <a:gd name="T3" fmla="*/ 2 h 24"/>
                      <a:gd name="T4" fmla="*/ 1 w 46"/>
                      <a:gd name="T5" fmla="*/ 3 h 24"/>
                      <a:gd name="T6" fmla="*/ 1 w 46"/>
                      <a:gd name="T7" fmla="*/ 4 h 24"/>
                      <a:gd name="T8" fmla="*/ 2 w 46"/>
                      <a:gd name="T9" fmla="*/ 5 h 24"/>
                      <a:gd name="T10" fmla="*/ 3 w 46"/>
                      <a:gd name="T11" fmla="*/ 6 h 24"/>
                      <a:gd name="T12" fmla="*/ 4 w 46"/>
                      <a:gd name="T13" fmla="*/ 7 h 24"/>
                      <a:gd name="T14" fmla="*/ 6 w 46"/>
                      <a:gd name="T15" fmla="*/ 7 h 24"/>
                      <a:gd name="T16" fmla="*/ 7 w 46"/>
                      <a:gd name="T17" fmla="*/ 7 h 24"/>
                      <a:gd name="T18" fmla="*/ 8 w 46"/>
                      <a:gd name="T19" fmla="*/ 7 h 24"/>
                      <a:gd name="T20" fmla="*/ 9 w 46"/>
                      <a:gd name="T21" fmla="*/ 7 h 24"/>
                      <a:gd name="T22" fmla="*/ 11 w 46"/>
                      <a:gd name="T23" fmla="*/ 6 h 24"/>
                      <a:gd name="T24" fmla="*/ 12 w 46"/>
                      <a:gd name="T25" fmla="*/ 5 h 24"/>
                      <a:gd name="T26" fmla="*/ 13 w 46"/>
                      <a:gd name="T27" fmla="*/ 4 h 24"/>
                      <a:gd name="T28" fmla="*/ 13 w 46"/>
                      <a:gd name="T29" fmla="*/ 3 h 24"/>
                      <a:gd name="T30" fmla="*/ 14 w 46"/>
                      <a:gd name="T31" fmla="*/ 2 h 24"/>
                      <a:gd name="T32" fmla="*/ 14 w 46"/>
                      <a:gd name="T33" fmla="*/ 0 h 24"/>
                      <a:gd name="T34" fmla="*/ 0 w 46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4">
                        <a:moveTo>
                          <a:pt x="0" y="0"/>
                        </a:moveTo>
                        <a:lnTo>
                          <a:pt x="0" y="6"/>
                        </a:lnTo>
                        <a:lnTo>
                          <a:pt x="2" y="11"/>
                        </a:lnTo>
                        <a:lnTo>
                          <a:pt x="4" y="14"/>
                        </a:lnTo>
                        <a:lnTo>
                          <a:pt x="7" y="17"/>
                        </a:lnTo>
                        <a:lnTo>
                          <a:pt x="10" y="20"/>
                        </a:lnTo>
                        <a:lnTo>
                          <a:pt x="14" y="23"/>
                        </a:lnTo>
                        <a:lnTo>
                          <a:pt x="19" y="24"/>
                        </a:lnTo>
                        <a:lnTo>
                          <a:pt x="23" y="24"/>
                        </a:lnTo>
                        <a:lnTo>
                          <a:pt x="27" y="24"/>
                        </a:lnTo>
                        <a:lnTo>
                          <a:pt x="31" y="23"/>
                        </a:lnTo>
                        <a:lnTo>
                          <a:pt x="35" y="20"/>
                        </a:lnTo>
                        <a:lnTo>
                          <a:pt x="39" y="17"/>
                        </a:lnTo>
                        <a:lnTo>
                          <a:pt x="42" y="14"/>
                        </a:lnTo>
                        <a:lnTo>
                          <a:pt x="44" y="11"/>
                        </a:lnTo>
                        <a:lnTo>
                          <a:pt x="45" y="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8" name="Rectangle 11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696" y="1625"/>
                    <a:ext cx="14" cy="430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29" name="Freeform 115"/>
                  <p:cNvSpPr>
                    <a:spLocks noChangeAspect="1"/>
                  </p:cNvSpPr>
                  <p:nvPr/>
                </p:nvSpPr>
                <p:spPr bwMode="auto">
                  <a:xfrm>
                    <a:off x="696" y="1625"/>
                    <a:ext cx="14" cy="0"/>
                  </a:xfrm>
                  <a:custGeom>
                    <a:avLst/>
                    <a:gdLst>
                      <a:gd name="T0" fmla="*/ 14 w 46"/>
                      <a:gd name="T1" fmla="*/ 1 h 23"/>
                      <a:gd name="T2" fmla="*/ 14 w 46"/>
                      <a:gd name="T3" fmla="*/ 1 h 23"/>
                      <a:gd name="T4" fmla="*/ 13 w 46"/>
                      <a:gd name="T5" fmla="*/ 1 h 23"/>
                      <a:gd name="T6" fmla="*/ 13 w 46"/>
                      <a:gd name="T7" fmla="*/ 0 h 23"/>
                      <a:gd name="T8" fmla="*/ 12 w 46"/>
                      <a:gd name="T9" fmla="*/ 0 h 23"/>
                      <a:gd name="T10" fmla="*/ 11 w 46"/>
                      <a:gd name="T11" fmla="*/ 0 h 23"/>
                      <a:gd name="T12" fmla="*/ 9 w 46"/>
                      <a:gd name="T13" fmla="*/ 0 h 23"/>
                      <a:gd name="T14" fmla="*/ 8 w 46"/>
                      <a:gd name="T15" fmla="*/ 0 h 23"/>
                      <a:gd name="T16" fmla="*/ 7 w 46"/>
                      <a:gd name="T17" fmla="*/ 0 h 23"/>
                      <a:gd name="T18" fmla="*/ 6 w 46"/>
                      <a:gd name="T19" fmla="*/ 0 h 23"/>
                      <a:gd name="T20" fmla="*/ 4 w 46"/>
                      <a:gd name="T21" fmla="*/ 0 h 23"/>
                      <a:gd name="T22" fmla="*/ 3 w 46"/>
                      <a:gd name="T23" fmla="*/ 0 h 23"/>
                      <a:gd name="T24" fmla="*/ 2 w 46"/>
                      <a:gd name="T25" fmla="*/ 0 h 23"/>
                      <a:gd name="T26" fmla="*/ 1 w 46"/>
                      <a:gd name="T27" fmla="*/ 0 h 23"/>
                      <a:gd name="T28" fmla="*/ 1 w 46"/>
                      <a:gd name="T29" fmla="*/ 1 h 23"/>
                      <a:gd name="T30" fmla="*/ 0 w 46"/>
                      <a:gd name="T31" fmla="*/ 1 h 23"/>
                      <a:gd name="T32" fmla="*/ 0 w 46"/>
                      <a:gd name="T33" fmla="*/ 1 h 23"/>
                      <a:gd name="T34" fmla="*/ 14 w 46"/>
                      <a:gd name="T35" fmla="*/ 1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3">
                        <a:moveTo>
                          <a:pt x="46" y="23"/>
                        </a:moveTo>
                        <a:lnTo>
                          <a:pt x="45" y="17"/>
                        </a:lnTo>
                        <a:lnTo>
                          <a:pt x="44" y="12"/>
                        </a:lnTo>
                        <a:lnTo>
                          <a:pt x="42" y="9"/>
                        </a:lnTo>
                        <a:lnTo>
                          <a:pt x="39" y="6"/>
                        </a:lnTo>
                        <a:lnTo>
                          <a:pt x="35" y="3"/>
                        </a:lnTo>
                        <a:lnTo>
                          <a:pt x="31" y="1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4" y="1"/>
                        </a:lnTo>
                        <a:lnTo>
                          <a:pt x="10" y="3"/>
                        </a:lnTo>
                        <a:lnTo>
                          <a:pt x="7" y="6"/>
                        </a:lnTo>
                        <a:lnTo>
                          <a:pt x="4" y="9"/>
                        </a:lnTo>
                        <a:lnTo>
                          <a:pt x="2" y="12"/>
                        </a:lnTo>
                        <a:lnTo>
                          <a:pt x="0" y="17"/>
                        </a:lnTo>
                        <a:lnTo>
                          <a:pt x="0" y="23"/>
                        </a:lnTo>
                        <a:lnTo>
                          <a:pt x="46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0" name="Freeform 116"/>
                  <p:cNvSpPr>
                    <a:spLocks noChangeAspect="1"/>
                  </p:cNvSpPr>
                  <p:nvPr/>
                </p:nvSpPr>
                <p:spPr bwMode="auto">
                  <a:xfrm>
                    <a:off x="560" y="2055"/>
                    <a:ext cx="14" cy="7"/>
                  </a:xfrm>
                  <a:custGeom>
                    <a:avLst/>
                    <a:gdLst>
                      <a:gd name="T0" fmla="*/ 0 w 46"/>
                      <a:gd name="T1" fmla="*/ 0 h 24"/>
                      <a:gd name="T2" fmla="*/ 0 w 46"/>
                      <a:gd name="T3" fmla="*/ 2 h 24"/>
                      <a:gd name="T4" fmla="*/ 1 w 46"/>
                      <a:gd name="T5" fmla="*/ 3 h 24"/>
                      <a:gd name="T6" fmla="*/ 1 w 46"/>
                      <a:gd name="T7" fmla="*/ 4 h 24"/>
                      <a:gd name="T8" fmla="*/ 2 w 46"/>
                      <a:gd name="T9" fmla="*/ 5 h 24"/>
                      <a:gd name="T10" fmla="*/ 3 w 46"/>
                      <a:gd name="T11" fmla="*/ 6 h 24"/>
                      <a:gd name="T12" fmla="*/ 5 w 46"/>
                      <a:gd name="T13" fmla="*/ 7 h 24"/>
                      <a:gd name="T14" fmla="*/ 6 w 46"/>
                      <a:gd name="T15" fmla="*/ 7 h 24"/>
                      <a:gd name="T16" fmla="*/ 7 w 46"/>
                      <a:gd name="T17" fmla="*/ 7 h 24"/>
                      <a:gd name="T18" fmla="*/ 9 w 46"/>
                      <a:gd name="T19" fmla="*/ 7 h 24"/>
                      <a:gd name="T20" fmla="*/ 10 w 46"/>
                      <a:gd name="T21" fmla="*/ 7 h 24"/>
                      <a:gd name="T22" fmla="*/ 11 w 46"/>
                      <a:gd name="T23" fmla="*/ 6 h 24"/>
                      <a:gd name="T24" fmla="*/ 12 w 46"/>
                      <a:gd name="T25" fmla="*/ 5 h 24"/>
                      <a:gd name="T26" fmla="*/ 13 w 46"/>
                      <a:gd name="T27" fmla="*/ 4 h 24"/>
                      <a:gd name="T28" fmla="*/ 13 w 46"/>
                      <a:gd name="T29" fmla="*/ 3 h 24"/>
                      <a:gd name="T30" fmla="*/ 14 w 46"/>
                      <a:gd name="T31" fmla="*/ 2 h 24"/>
                      <a:gd name="T32" fmla="*/ 14 w 46"/>
                      <a:gd name="T33" fmla="*/ 0 h 24"/>
                      <a:gd name="T34" fmla="*/ 0 w 46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4">
                        <a:moveTo>
                          <a:pt x="0" y="0"/>
                        </a:moveTo>
                        <a:lnTo>
                          <a:pt x="1" y="6"/>
                        </a:lnTo>
                        <a:lnTo>
                          <a:pt x="2" y="11"/>
                        </a:lnTo>
                        <a:lnTo>
                          <a:pt x="4" y="14"/>
                        </a:lnTo>
                        <a:lnTo>
                          <a:pt x="8" y="17"/>
                        </a:lnTo>
                        <a:lnTo>
                          <a:pt x="11" y="20"/>
                        </a:lnTo>
                        <a:lnTo>
                          <a:pt x="15" y="23"/>
                        </a:lnTo>
                        <a:lnTo>
                          <a:pt x="19" y="24"/>
                        </a:lnTo>
                        <a:lnTo>
                          <a:pt x="23" y="24"/>
                        </a:lnTo>
                        <a:lnTo>
                          <a:pt x="28" y="24"/>
                        </a:lnTo>
                        <a:lnTo>
                          <a:pt x="32" y="23"/>
                        </a:lnTo>
                        <a:lnTo>
                          <a:pt x="36" y="20"/>
                        </a:lnTo>
                        <a:lnTo>
                          <a:pt x="39" y="17"/>
                        </a:lnTo>
                        <a:lnTo>
                          <a:pt x="42" y="14"/>
                        </a:lnTo>
                        <a:lnTo>
                          <a:pt x="44" y="11"/>
                        </a:lnTo>
                        <a:lnTo>
                          <a:pt x="46" y="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1" name="Rectangle 11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60" y="1625"/>
                    <a:ext cx="14" cy="430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32" name="Freeform 118"/>
                  <p:cNvSpPr>
                    <a:spLocks noChangeAspect="1"/>
                  </p:cNvSpPr>
                  <p:nvPr/>
                </p:nvSpPr>
                <p:spPr bwMode="auto">
                  <a:xfrm>
                    <a:off x="560" y="1625"/>
                    <a:ext cx="14" cy="0"/>
                  </a:xfrm>
                  <a:custGeom>
                    <a:avLst/>
                    <a:gdLst>
                      <a:gd name="T0" fmla="*/ 14 w 46"/>
                      <a:gd name="T1" fmla="*/ 1 h 23"/>
                      <a:gd name="T2" fmla="*/ 14 w 46"/>
                      <a:gd name="T3" fmla="*/ 1 h 23"/>
                      <a:gd name="T4" fmla="*/ 13 w 46"/>
                      <a:gd name="T5" fmla="*/ 1 h 23"/>
                      <a:gd name="T6" fmla="*/ 13 w 46"/>
                      <a:gd name="T7" fmla="*/ 0 h 23"/>
                      <a:gd name="T8" fmla="*/ 12 w 46"/>
                      <a:gd name="T9" fmla="*/ 0 h 23"/>
                      <a:gd name="T10" fmla="*/ 11 w 46"/>
                      <a:gd name="T11" fmla="*/ 0 h 23"/>
                      <a:gd name="T12" fmla="*/ 10 w 46"/>
                      <a:gd name="T13" fmla="*/ 0 h 23"/>
                      <a:gd name="T14" fmla="*/ 9 w 46"/>
                      <a:gd name="T15" fmla="*/ 0 h 23"/>
                      <a:gd name="T16" fmla="*/ 7 w 46"/>
                      <a:gd name="T17" fmla="*/ 0 h 23"/>
                      <a:gd name="T18" fmla="*/ 6 w 46"/>
                      <a:gd name="T19" fmla="*/ 0 h 23"/>
                      <a:gd name="T20" fmla="*/ 5 w 46"/>
                      <a:gd name="T21" fmla="*/ 0 h 23"/>
                      <a:gd name="T22" fmla="*/ 3 w 46"/>
                      <a:gd name="T23" fmla="*/ 0 h 23"/>
                      <a:gd name="T24" fmla="*/ 2 w 46"/>
                      <a:gd name="T25" fmla="*/ 0 h 23"/>
                      <a:gd name="T26" fmla="*/ 1 w 46"/>
                      <a:gd name="T27" fmla="*/ 0 h 23"/>
                      <a:gd name="T28" fmla="*/ 1 w 46"/>
                      <a:gd name="T29" fmla="*/ 1 h 23"/>
                      <a:gd name="T30" fmla="*/ 0 w 46"/>
                      <a:gd name="T31" fmla="*/ 1 h 23"/>
                      <a:gd name="T32" fmla="*/ 0 w 46"/>
                      <a:gd name="T33" fmla="*/ 1 h 23"/>
                      <a:gd name="T34" fmla="*/ 14 w 46"/>
                      <a:gd name="T35" fmla="*/ 1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3">
                        <a:moveTo>
                          <a:pt x="46" y="23"/>
                        </a:moveTo>
                        <a:lnTo>
                          <a:pt x="46" y="17"/>
                        </a:lnTo>
                        <a:lnTo>
                          <a:pt x="44" y="12"/>
                        </a:lnTo>
                        <a:lnTo>
                          <a:pt x="42" y="9"/>
                        </a:lnTo>
                        <a:lnTo>
                          <a:pt x="39" y="6"/>
                        </a:lnTo>
                        <a:lnTo>
                          <a:pt x="36" y="3"/>
                        </a:lnTo>
                        <a:lnTo>
                          <a:pt x="32" y="1"/>
                        </a:lnTo>
                        <a:lnTo>
                          <a:pt x="28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11" y="3"/>
                        </a:lnTo>
                        <a:lnTo>
                          <a:pt x="8" y="6"/>
                        </a:lnTo>
                        <a:lnTo>
                          <a:pt x="4" y="9"/>
                        </a:lnTo>
                        <a:lnTo>
                          <a:pt x="2" y="12"/>
                        </a:lnTo>
                        <a:lnTo>
                          <a:pt x="1" y="17"/>
                        </a:lnTo>
                        <a:lnTo>
                          <a:pt x="0" y="23"/>
                        </a:lnTo>
                        <a:lnTo>
                          <a:pt x="46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3" name="Freeform 119"/>
                  <p:cNvSpPr>
                    <a:spLocks noChangeAspect="1"/>
                  </p:cNvSpPr>
                  <p:nvPr/>
                </p:nvSpPr>
                <p:spPr bwMode="auto">
                  <a:xfrm>
                    <a:off x="510" y="2047"/>
                    <a:ext cx="7" cy="14"/>
                  </a:xfrm>
                  <a:custGeom>
                    <a:avLst/>
                    <a:gdLst>
                      <a:gd name="T0" fmla="*/ 7 w 23"/>
                      <a:gd name="T1" fmla="*/ 0 h 47"/>
                      <a:gd name="T2" fmla="*/ 5 w 23"/>
                      <a:gd name="T3" fmla="*/ 0 h 47"/>
                      <a:gd name="T4" fmla="*/ 4 w 23"/>
                      <a:gd name="T5" fmla="*/ 1 h 47"/>
                      <a:gd name="T6" fmla="*/ 3 w 23"/>
                      <a:gd name="T7" fmla="*/ 1 h 47"/>
                      <a:gd name="T8" fmla="*/ 2 w 23"/>
                      <a:gd name="T9" fmla="*/ 2 h 47"/>
                      <a:gd name="T10" fmla="*/ 1 w 23"/>
                      <a:gd name="T11" fmla="*/ 3 h 47"/>
                      <a:gd name="T12" fmla="*/ 1 w 23"/>
                      <a:gd name="T13" fmla="*/ 4 h 47"/>
                      <a:gd name="T14" fmla="*/ 0 w 23"/>
                      <a:gd name="T15" fmla="*/ 6 h 47"/>
                      <a:gd name="T16" fmla="*/ 0 w 23"/>
                      <a:gd name="T17" fmla="*/ 7 h 47"/>
                      <a:gd name="T18" fmla="*/ 0 w 23"/>
                      <a:gd name="T19" fmla="*/ 8 h 47"/>
                      <a:gd name="T20" fmla="*/ 1 w 23"/>
                      <a:gd name="T21" fmla="*/ 10 h 47"/>
                      <a:gd name="T22" fmla="*/ 1 w 23"/>
                      <a:gd name="T23" fmla="*/ 11 h 47"/>
                      <a:gd name="T24" fmla="*/ 2 w 23"/>
                      <a:gd name="T25" fmla="*/ 12 h 47"/>
                      <a:gd name="T26" fmla="*/ 3 w 23"/>
                      <a:gd name="T27" fmla="*/ 13 h 47"/>
                      <a:gd name="T28" fmla="*/ 4 w 23"/>
                      <a:gd name="T29" fmla="*/ 13 h 47"/>
                      <a:gd name="T30" fmla="*/ 5 w 23"/>
                      <a:gd name="T31" fmla="*/ 14 h 47"/>
                      <a:gd name="T32" fmla="*/ 7 w 23"/>
                      <a:gd name="T33" fmla="*/ 14 h 47"/>
                      <a:gd name="T34" fmla="*/ 7 w 23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23" y="0"/>
                        </a:moveTo>
                        <a:lnTo>
                          <a:pt x="18" y="0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6" y="8"/>
                        </a:lnTo>
                        <a:lnTo>
                          <a:pt x="3" y="11"/>
                        </a:lnTo>
                        <a:lnTo>
                          <a:pt x="2" y="15"/>
                        </a:lnTo>
                        <a:lnTo>
                          <a:pt x="1" y="19"/>
                        </a:lnTo>
                        <a:lnTo>
                          <a:pt x="0" y="23"/>
                        </a:lnTo>
                        <a:lnTo>
                          <a:pt x="1" y="28"/>
                        </a:lnTo>
                        <a:lnTo>
                          <a:pt x="2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10" y="42"/>
                        </a:lnTo>
                        <a:lnTo>
                          <a:pt x="14" y="44"/>
                        </a:lnTo>
                        <a:lnTo>
                          <a:pt x="18" y="46"/>
                        </a:lnTo>
                        <a:lnTo>
                          <a:pt x="23" y="47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4" name="Rectangle 12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18" y="2047"/>
                    <a:ext cx="222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35" name="Freeform 121"/>
                  <p:cNvSpPr>
                    <a:spLocks noChangeAspect="1"/>
                  </p:cNvSpPr>
                  <p:nvPr/>
                </p:nvSpPr>
                <p:spPr bwMode="auto">
                  <a:xfrm>
                    <a:off x="739" y="2047"/>
                    <a:ext cx="7" cy="14"/>
                  </a:xfrm>
                  <a:custGeom>
                    <a:avLst/>
                    <a:gdLst>
                      <a:gd name="T0" fmla="*/ 0 w 24"/>
                      <a:gd name="T1" fmla="*/ 14 h 47"/>
                      <a:gd name="T2" fmla="*/ 2 w 24"/>
                      <a:gd name="T3" fmla="*/ 14 h 47"/>
                      <a:gd name="T4" fmla="*/ 3 w 24"/>
                      <a:gd name="T5" fmla="*/ 13 h 47"/>
                      <a:gd name="T6" fmla="*/ 4 w 24"/>
                      <a:gd name="T7" fmla="*/ 13 h 47"/>
                      <a:gd name="T8" fmla="*/ 5 w 24"/>
                      <a:gd name="T9" fmla="*/ 12 h 47"/>
                      <a:gd name="T10" fmla="*/ 6 w 24"/>
                      <a:gd name="T11" fmla="*/ 11 h 47"/>
                      <a:gd name="T12" fmla="*/ 6 w 24"/>
                      <a:gd name="T13" fmla="*/ 10 h 47"/>
                      <a:gd name="T14" fmla="*/ 7 w 24"/>
                      <a:gd name="T15" fmla="*/ 8 h 47"/>
                      <a:gd name="T16" fmla="*/ 7 w 24"/>
                      <a:gd name="T17" fmla="*/ 7 h 47"/>
                      <a:gd name="T18" fmla="*/ 7 w 24"/>
                      <a:gd name="T19" fmla="*/ 6 h 47"/>
                      <a:gd name="T20" fmla="*/ 6 w 24"/>
                      <a:gd name="T21" fmla="*/ 4 h 47"/>
                      <a:gd name="T22" fmla="*/ 6 w 24"/>
                      <a:gd name="T23" fmla="*/ 3 h 47"/>
                      <a:gd name="T24" fmla="*/ 5 w 24"/>
                      <a:gd name="T25" fmla="*/ 2 h 47"/>
                      <a:gd name="T26" fmla="*/ 4 w 24"/>
                      <a:gd name="T27" fmla="*/ 1 h 47"/>
                      <a:gd name="T28" fmla="*/ 3 w 24"/>
                      <a:gd name="T29" fmla="*/ 1 h 47"/>
                      <a:gd name="T30" fmla="*/ 2 w 24"/>
                      <a:gd name="T31" fmla="*/ 0 h 47"/>
                      <a:gd name="T32" fmla="*/ 0 w 24"/>
                      <a:gd name="T33" fmla="*/ 0 h 47"/>
                      <a:gd name="T34" fmla="*/ 0 w 24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7">
                        <a:moveTo>
                          <a:pt x="0" y="47"/>
                        </a:moveTo>
                        <a:lnTo>
                          <a:pt x="6" y="46"/>
                        </a:lnTo>
                        <a:lnTo>
                          <a:pt x="10" y="44"/>
                        </a:lnTo>
                        <a:lnTo>
                          <a:pt x="14" y="42"/>
                        </a:lnTo>
                        <a:lnTo>
                          <a:pt x="18" y="39"/>
                        </a:lnTo>
                        <a:lnTo>
                          <a:pt x="20" y="36"/>
                        </a:lnTo>
                        <a:lnTo>
                          <a:pt x="22" y="32"/>
                        </a:lnTo>
                        <a:lnTo>
                          <a:pt x="23" y="28"/>
                        </a:lnTo>
                        <a:lnTo>
                          <a:pt x="24" y="23"/>
                        </a:lnTo>
                        <a:lnTo>
                          <a:pt x="23" y="19"/>
                        </a:lnTo>
                        <a:lnTo>
                          <a:pt x="22" y="15"/>
                        </a:lnTo>
                        <a:lnTo>
                          <a:pt x="20" y="11"/>
                        </a:lnTo>
                        <a:lnTo>
                          <a:pt x="18" y="8"/>
                        </a:lnTo>
                        <a:lnTo>
                          <a:pt x="14" y="4"/>
                        </a:lnTo>
                        <a:lnTo>
                          <a:pt x="10" y="2"/>
                        </a:lnTo>
                        <a:lnTo>
                          <a:pt x="6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6" name="Freeform 122"/>
                  <p:cNvSpPr>
                    <a:spLocks noChangeAspect="1"/>
                  </p:cNvSpPr>
                  <p:nvPr/>
                </p:nvSpPr>
                <p:spPr bwMode="auto">
                  <a:xfrm>
                    <a:off x="510" y="1561"/>
                    <a:ext cx="7" cy="14"/>
                  </a:xfrm>
                  <a:custGeom>
                    <a:avLst/>
                    <a:gdLst>
                      <a:gd name="T0" fmla="*/ 7 w 23"/>
                      <a:gd name="T1" fmla="*/ 0 h 46"/>
                      <a:gd name="T2" fmla="*/ 5 w 23"/>
                      <a:gd name="T3" fmla="*/ 0 h 46"/>
                      <a:gd name="T4" fmla="*/ 4 w 23"/>
                      <a:gd name="T5" fmla="*/ 1 h 46"/>
                      <a:gd name="T6" fmla="*/ 3 w 23"/>
                      <a:gd name="T7" fmla="*/ 1 h 46"/>
                      <a:gd name="T8" fmla="*/ 2 w 23"/>
                      <a:gd name="T9" fmla="*/ 2 h 46"/>
                      <a:gd name="T10" fmla="*/ 1 w 23"/>
                      <a:gd name="T11" fmla="*/ 3 h 46"/>
                      <a:gd name="T12" fmla="*/ 1 w 23"/>
                      <a:gd name="T13" fmla="*/ 5 h 46"/>
                      <a:gd name="T14" fmla="*/ 0 w 23"/>
                      <a:gd name="T15" fmla="*/ 6 h 46"/>
                      <a:gd name="T16" fmla="*/ 0 w 23"/>
                      <a:gd name="T17" fmla="*/ 7 h 46"/>
                      <a:gd name="T18" fmla="*/ 0 w 23"/>
                      <a:gd name="T19" fmla="*/ 8 h 46"/>
                      <a:gd name="T20" fmla="*/ 1 w 23"/>
                      <a:gd name="T21" fmla="*/ 10 h 46"/>
                      <a:gd name="T22" fmla="*/ 1 w 23"/>
                      <a:gd name="T23" fmla="*/ 11 h 46"/>
                      <a:gd name="T24" fmla="*/ 2 w 23"/>
                      <a:gd name="T25" fmla="*/ 12 h 46"/>
                      <a:gd name="T26" fmla="*/ 3 w 23"/>
                      <a:gd name="T27" fmla="*/ 13 h 46"/>
                      <a:gd name="T28" fmla="*/ 4 w 23"/>
                      <a:gd name="T29" fmla="*/ 13 h 46"/>
                      <a:gd name="T30" fmla="*/ 5 w 23"/>
                      <a:gd name="T31" fmla="*/ 14 h 46"/>
                      <a:gd name="T32" fmla="*/ 7 w 23"/>
                      <a:gd name="T33" fmla="*/ 14 h 46"/>
                      <a:gd name="T34" fmla="*/ 7 w 23"/>
                      <a:gd name="T35" fmla="*/ 0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23" y="0"/>
                        </a:moveTo>
                        <a:lnTo>
                          <a:pt x="18" y="0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6" y="7"/>
                        </a:lnTo>
                        <a:lnTo>
                          <a:pt x="3" y="10"/>
                        </a:lnTo>
                        <a:lnTo>
                          <a:pt x="2" y="15"/>
                        </a:lnTo>
                        <a:lnTo>
                          <a:pt x="1" y="19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2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10" y="42"/>
                        </a:lnTo>
                        <a:lnTo>
                          <a:pt x="14" y="44"/>
                        </a:lnTo>
                        <a:lnTo>
                          <a:pt x="18" y="45"/>
                        </a:lnTo>
                        <a:lnTo>
                          <a:pt x="23" y="46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7" name="Rectangle 12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18" y="1561"/>
                    <a:ext cx="179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38" name="Freeform 124"/>
                  <p:cNvSpPr>
                    <a:spLocks noChangeAspect="1"/>
                  </p:cNvSpPr>
                  <p:nvPr/>
                </p:nvSpPr>
                <p:spPr bwMode="auto">
                  <a:xfrm>
                    <a:off x="696" y="1561"/>
                    <a:ext cx="7" cy="14"/>
                  </a:xfrm>
                  <a:custGeom>
                    <a:avLst/>
                    <a:gdLst>
                      <a:gd name="T0" fmla="*/ 0 w 23"/>
                      <a:gd name="T1" fmla="*/ 14 h 46"/>
                      <a:gd name="T2" fmla="*/ 2 w 23"/>
                      <a:gd name="T3" fmla="*/ 14 h 46"/>
                      <a:gd name="T4" fmla="*/ 3 w 23"/>
                      <a:gd name="T5" fmla="*/ 13 h 46"/>
                      <a:gd name="T6" fmla="*/ 4 w 23"/>
                      <a:gd name="T7" fmla="*/ 13 h 46"/>
                      <a:gd name="T8" fmla="*/ 5 w 23"/>
                      <a:gd name="T9" fmla="*/ 12 h 46"/>
                      <a:gd name="T10" fmla="*/ 6 w 23"/>
                      <a:gd name="T11" fmla="*/ 11 h 46"/>
                      <a:gd name="T12" fmla="*/ 7 w 23"/>
                      <a:gd name="T13" fmla="*/ 10 h 46"/>
                      <a:gd name="T14" fmla="*/ 7 w 23"/>
                      <a:gd name="T15" fmla="*/ 8 h 46"/>
                      <a:gd name="T16" fmla="*/ 7 w 23"/>
                      <a:gd name="T17" fmla="*/ 7 h 46"/>
                      <a:gd name="T18" fmla="*/ 7 w 23"/>
                      <a:gd name="T19" fmla="*/ 6 h 46"/>
                      <a:gd name="T20" fmla="*/ 7 w 23"/>
                      <a:gd name="T21" fmla="*/ 5 h 46"/>
                      <a:gd name="T22" fmla="*/ 6 w 23"/>
                      <a:gd name="T23" fmla="*/ 3 h 46"/>
                      <a:gd name="T24" fmla="*/ 5 w 23"/>
                      <a:gd name="T25" fmla="*/ 2 h 46"/>
                      <a:gd name="T26" fmla="*/ 4 w 23"/>
                      <a:gd name="T27" fmla="*/ 1 h 46"/>
                      <a:gd name="T28" fmla="*/ 3 w 23"/>
                      <a:gd name="T29" fmla="*/ 1 h 46"/>
                      <a:gd name="T30" fmla="*/ 2 w 23"/>
                      <a:gd name="T31" fmla="*/ 0 h 46"/>
                      <a:gd name="T32" fmla="*/ 0 w 23"/>
                      <a:gd name="T33" fmla="*/ 0 h 46"/>
                      <a:gd name="T34" fmla="*/ 0 w 23"/>
                      <a:gd name="T35" fmla="*/ 14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0" y="46"/>
                        </a:moveTo>
                        <a:lnTo>
                          <a:pt x="5" y="45"/>
                        </a:lnTo>
                        <a:lnTo>
                          <a:pt x="11" y="44"/>
                        </a:lnTo>
                        <a:lnTo>
                          <a:pt x="14" y="42"/>
                        </a:lnTo>
                        <a:lnTo>
                          <a:pt x="18" y="39"/>
                        </a:lnTo>
                        <a:lnTo>
                          <a:pt x="20" y="36"/>
                        </a:lnTo>
                        <a:lnTo>
                          <a:pt x="22" y="32"/>
                        </a:lnTo>
                        <a:lnTo>
                          <a:pt x="23" y="27"/>
                        </a:lnTo>
                        <a:lnTo>
                          <a:pt x="23" y="23"/>
                        </a:lnTo>
                        <a:lnTo>
                          <a:pt x="23" y="19"/>
                        </a:lnTo>
                        <a:lnTo>
                          <a:pt x="22" y="15"/>
                        </a:lnTo>
                        <a:lnTo>
                          <a:pt x="20" y="10"/>
                        </a:lnTo>
                        <a:lnTo>
                          <a:pt x="18" y="7"/>
                        </a:lnTo>
                        <a:lnTo>
                          <a:pt x="14" y="4"/>
                        </a:lnTo>
                        <a:lnTo>
                          <a:pt x="11" y="2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9" name="Freeform 125"/>
                  <p:cNvSpPr>
                    <a:spLocks noChangeAspect="1"/>
                  </p:cNvSpPr>
                  <p:nvPr/>
                </p:nvSpPr>
                <p:spPr bwMode="auto">
                  <a:xfrm>
                    <a:off x="739" y="1625"/>
                    <a:ext cx="7" cy="14"/>
                  </a:xfrm>
                  <a:custGeom>
                    <a:avLst/>
                    <a:gdLst>
                      <a:gd name="T0" fmla="*/ 0 w 23"/>
                      <a:gd name="T1" fmla="*/ 14 h 46"/>
                      <a:gd name="T2" fmla="*/ 2 w 23"/>
                      <a:gd name="T3" fmla="*/ 14 h 46"/>
                      <a:gd name="T4" fmla="*/ 3 w 23"/>
                      <a:gd name="T5" fmla="*/ 13 h 46"/>
                      <a:gd name="T6" fmla="*/ 4 w 23"/>
                      <a:gd name="T7" fmla="*/ 13 h 46"/>
                      <a:gd name="T8" fmla="*/ 5 w 23"/>
                      <a:gd name="T9" fmla="*/ 12 h 46"/>
                      <a:gd name="T10" fmla="*/ 6 w 23"/>
                      <a:gd name="T11" fmla="*/ 11 h 46"/>
                      <a:gd name="T12" fmla="*/ 6 w 23"/>
                      <a:gd name="T13" fmla="*/ 9 h 46"/>
                      <a:gd name="T14" fmla="*/ 7 w 23"/>
                      <a:gd name="T15" fmla="*/ 8 h 46"/>
                      <a:gd name="T16" fmla="*/ 7 w 23"/>
                      <a:gd name="T17" fmla="*/ 7 h 46"/>
                      <a:gd name="T18" fmla="*/ 7 w 23"/>
                      <a:gd name="T19" fmla="*/ 5 h 46"/>
                      <a:gd name="T20" fmla="*/ 6 w 23"/>
                      <a:gd name="T21" fmla="*/ 4 h 46"/>
                      <a:gd name="T22" fmla="*/ 6 w 23"/>
                      <a:gd name="T23" fmla="*/ 3 h 46"/>
                      <a:gd name="T24" fmla="*/ 5 w 23"/>
                      <a:gd name="T25" fmla="*/ 2 h 46"/>
                      <a:gd name="T26" fmla="*/ 4 w 23"/>
                      <a:gd name="T27" fmla="*/ 1 h 46"/>
                      <a:gd name="T28" fmla="*/ 3 w 23"/>
                      <a:gd name="T29" fmla="*/ 1 h 46"/>
                      <a:gd name="T30" fmla="*/ 2 w 23"/>
                      <a:gd name="T31" fmla="*/ 0 h 46"/>
                      <a:gd name="T32" fmla="*/ 0 w 23"/>
                      <a:gd name="T33" fmla="*/ 0 h 46"/>
                      <a:gd name="T34" fmla="*/ 0 w 23"/>
                      <a:gd name="T35" fmla="*/ 14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0" y="46"/>
                        </a:moveTo>
                        <a:lnTo>
                          <a:pt x="5" y="46"/>
                        </a:lnTo>
                        <a:lnTo>
                          <a:pt x="10" y="44"/>
                        </a:lnTo>
                        <a:lnTo>
                          <a:pt x="14" y="42"/>
                        </a:lnTo>
                        <a:lnTo>
                          <a:pt x="17" y="38"/>
                        </a:lnTo>
                        <a:lnTo>
                          <a:pt x="20" y="35"/>
                        </a:lnTo>
                        <a:lnTo>
                          <a:pt x="21" y="31"/>
                        </a:lnTo>
                        <a:lnTo>
                          <a:pt x="22" y="27"/>
                        </a:lnTo>
                        <a:lnTo>
                          <a:pt x="23" y="23"/>
                        </a:lnTo>
                        <a:lnTo>
                          <a:pt x="22" y="18"/>
                        </a:lnTo>
                        <a:lnTo>
                          <a:pt x="21" y="14"/>
                        </a:lnTo>
                        <a:lnTo>
                          <a:pt x="20" y="10"/>
                        </a:lnTo>
                        <a:lnTo>
                          <a:pt x="17" y="7"/>
                        </a:lnTo>
                        <a:lnTo>
                          <a:pt x="14" y="4"/>
                        </a:lnTo>
                        <a:lnTo>
                          <a:pt x="10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0" name="Rectangle 12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18" y="1625"/>
                    <a:ext cx="222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41" name="Freeform 127"/>
                  <p:cNvSpPr>
                    <a:spLocks noChangeAspect="1"/>
                  </p:cNvSpPr>
                  <p:nvPr/>
                </p:nvSpPr>
                <p:spPr bwMode="auto">
                  <a:xfrm>
                    <a:off x="510" y="1625"/>
                    <a:ext cx="7" cy="14"/>
                  </a:xfrm>
                  <a:custGeom>
                    <a:avLst/>
                    <a:gdLst>
                      <a:gd name="T0" fmla="*/ 7 w 23"/>
                      <a:gd name="T1" fmla="*/ 0 h 46"/>
                      <a:gd name="T2" fmla="*/ 5 w 23"/>
                      <a:gd name="T3" fmla="*/ 0 h 46"/>
                      <a:gd name="T4" fmla="*/ 4 w 23"/>
                      <a:gd name="T5" fmla="*/ 1 h 46"/>
                      <a:gd name="T6" fmla="*/ 3 w 23"/>
                      <a:gd name="T7" fmla="*/ 1 h 46"/>
                      <a:gd name="T8" fmla="*/ 2 w 23"/>
                      <a:gd name="T9" fmla="*/ 2 h 46"/>
                      <a:gd name="T10" fmla="*/ 1 w 23"/>
                      <a:gd name="T11" fmla="*/ 3 h 46"/>
                      <a:gd name="T12" fmla="*/ 1 w 23"/>
                      <a:gd name="T13" fmla="*/ 4 h 46"/>
                      <a:gd name="T14" fmla="*/ 0 w 23"/>
                      <a:gd name="T15" fmla="*/ 5 h 46"/>
                      <a:gd name="T16" fmla="*/ 0 w 23"/>
                      <a:gd name="T17" fmla="*/ 7 h 46"/>
                      <a:gd name="T18" fmla="*/ 0 w 23"/>
                      <a:gd name="T19" fmla="*/ 8 h 46"/>
                      <a:gd name="T20" fmla="*/ 1 w 23"/>
                      <a:gd name="T21" fmla="*/ 9 h 46"/>
                      <a:gd name="T22" fmla="*/ 1 w 23"/>
                      <a:gd name="T23" fmla="*/ 11 h 46"/>
                      <a:gd name="T24" fmla="*/ 2 w 23"/>
                      <a:gd name="T25" fmla="*/ 12 h 46"/>
                      <a:gd name="T26" fmla="*/ 3 w 23"/>
                      <a:gd name="T27" fmla="*/ 13 h 46"/>
                      <a:gd name="T28" fmla="*/ 4 w 23"/>
                      <a:gd name="T29" fmla="*/ 13 h 46"/>
                      <a:gd name="T30" fmla="*/ 5 w 23"/>
                      <a:gd name="T31" fmla="*/ 14 h 46"/>
                      <a:gd name="T32" fmla="*/ 7 w 23"/>
                      <a:gd name="T33" fmla="*/ 14 h 46"/>
                      <a:gd name="T34" fmla="*/ 7 w 23"/>
                      <a:gd name="T35" fmla="*/ 0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6" y="7"/>
                        </a:lnTo>
                        <a:lnTo>
                          <a:pt x="3" y="10"/>
                        </a:lnTo>
                        <a:lnTo>
                          <a:pt x="2" y="14"/>
                        </a:lnTo>
                        <a:lnTo>
                          <a:pt x="1" y="18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2" y="31"/>
                        </a:lnTo>
                        <a:lnTo>
                          <a:pt x="3" y="35"/>
                        </a:lnTo>
                        <a:lnTo>
                          <a:pt x="6" y="38"/>
                        </a:lnTo>
                        <a:lnTo>
                          <a:pt x="10" y="42"/>
                        </a:lnTo>
                        <a:lnTo>
                          <a:pt x="14" y="44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2" name="Freeform 128"/>
                  <p:cNvSpPr>
                    <a:spLocks noChangeAspect="1"/>
                  </p:cNvSpPr>
                  <p:nvPr/>
                </p:nvSpPr>
                <p:spPr bwMode="auto">
                  <a:xfrm>
                    <a:off x="732" y="1625"/>
                    <a:ext cx="7" cy="14"/>
                  </a:xfrm>
                  <a:custGeom>
                    <a:avLst/>
                    <a:gdLst>
                      <a:gd name="T0" fmla="*/ 7 w 23"/>
                      <a:gd name="T1" fmla="*/ 0 h 46"/>
                      <a:gd name="T2" fmla="*/ 5 w 23"/>
                      <a:gd name="T3" fmla="*/ 0 h 46"/>
                      <a:gd name="T4" fmla="*/ 4 w 23"/>
                      <a:gd name="T5" fmla="*/ 1 h 46"/>
                      <a:gd name="T6" fmla="*/ 3 w 23"/>
                      <a:gd name="T7" fmla="*/ 1 h 46"/>
                      <a:gd name="T8" fmla="*/ 2 w 23"/>
                      <a:gd name="T9" fmla="*/ 2 h 46"/>
                      <a:gd name="T10" fmla="*/ 1 w 23"/>
                      <a:gd name="T11" fmla="*/ 3 h 46"/>
                      <a:gd name="T12" fmla="*/ 0 w 23"/>
                      <a:gd name="T13" fmla="*/ 4 h 46"/>
                      <a:gd name="T14" fmla="*/ 0 w 23"/>
                      <a:gd name="T15" fmla="*/ 5 h 46"/>
                      <a:gd name="T16" fmla="*/ 0 w 23"/>
                      <a:gd name="T17" fmla="*/ 7 h 46"/>
                      <a:gd name="T18" fmla="*/ 0 w 23"/>
                      <a:gd name="T19" fmla="*/ 8 h 46"/>
                      <a:gd name="T20" fmla="*/ 0 w 23"/>
                      <a:gd name="T21" fmla="*/ 9 h 46"/>
                      <a:gd name="T22" fmla="*/ 1 w 23"/>
                      <a:gd name="T23" fmla="*/ 11 h 46"/>
                      <a:gd name="T24" fmla="*/ 2 w 23"/>
                      <a:gd name="T25" fmla="*/ 12 h 46"/>
                      <a:gd name="T26" fmla="*/ 3 w 23"/>
                      <a:gd name="T27" fmla="*/ 13 h 46"/>
                      <a:gd name="T28" fmla="*/ 4 w 23"/>
                      <a:gd name="T29" fmla="*/ 13 h 46"/>
                      <a:gd name="T30" fmla="*/ 5 w 23"/>
                      <a:gd name="T31" fmla="*/ 14 h 46"/>
                      <a:gd name="T32" fmla="*/ 7 w 23"/>
                      <a:gd name="T33" fmla="*/ 14 h 46"/>
                      <a:gd name="T34" fmla="*/ 7 w 23"/>
                      <a:gd name="T35" fmla="*/ 0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4"/>
                        </a:lnTo>
                        <a:lnTo>
                          <a:pt x="0" y="18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1"/>
                        </a:lnTo>
                        <a:lnTo>
                          <a:pt x="3" y="35"/>
                        </a:lnTo>
                        <a:lnTo>
                          <a:pt x="5" y="38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3" name="Rectangle 12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39" y="1625"/>
                    <a:ext cx="93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44" name="Freeform 130"/>
                  <p:cNvSpPr>
                    <a:spLocks noChangeAspect="1"/>
                  </p:cNvSpPr>
                  <p:nvPr/>
                </p:nvSpPr>
                <p:spPr bwMode="auto">
                  <a:xfrm>
                    <a:off x="832" y="1625"/>
                    <a:ext cx="7" cy="14"/>
                  </a:xfrm>
                  <a:custGeom>
                    <a:avLst/>
                    <a:gdLst>
                      <a:gd name="T0" fmla="*/ 0 w 23"/>
                      <a:gd name="T1" fmla="*/ 14 h 46"/>
                      <a:gd name="T2" fmla="*/ 2 w 23"/>
                      <a:gd name="T3" fmla="*/ 14 h 46"/>
                      <a:gd name="T4" fmla="*/ 3 w 23"/>
                      <a:gd name="T5" fmla="*/ 13 h 46"/>
                      <a:gd name="T6" fmla="*/ 4 w 23"/>
                      <a:gd name="T7" fmla="*/ 13 h 46"/>
                      <a:gd name="T8" fmla="*/ 5 w 23"/>
                      <a:gd name="T9" fmla="*/ 12 h 46"/>
                      <a:gd name="T10" fmla="*/ 6 w 23"/>
                      <a:gd name="T11" fmla="*/ 11 h 46"/>
                      <a:gd name="T12" fmla="*/ 6 w 23"/>
                      <a:gd name="T13" fmla="*/ 9 h 46"/>
                      <a:gd name="T14" fmla="*/ 7 w 23"/>
                      <a:gd name="T15" fmla="*/ 8 h 46"/>
                      <a:gd name="T16" fmla="*/ 7 w 23"/>
                      <a:gd name="T17" fmla="*/ 7 h 46"/>
                      <a:gd name="T18" fmla="*/ 7 w 23"/>
                      <a:gd name="T19" fmla="*/ 5 h 46"/>
                      <a:gd name="T20" fmla="*/ 6 w 23"/>
                      <a:gd name="T21" fmla="*/ 4 h 46"/>
                      <a:gd name="T22" fmla="*/ 6 w 23"/>
                      <a:gd name="T23" fmla="*/ 3 h 46"/>
                      <a:gd name="T24" fmla="*/ 5 w 23"/>
                      <a:gd name="T25" fmla="*/ 2 h 46"/>
                      <a:gd name="T26" fmla="*/ 4 w 23"/>
                      <a:gd name="T27" fmla="*/ 1 h 46"/>
                      <a:gd name="T28" fmla="*/ 3 w 23"/>
                      <a:gd name="T29" fmla="*/ 1 h 46"/>
                      <a:gd name="T30" fmla="*/ 2 w 23"/>
                      <a:gd name="T31" fmla="*/ 0 h 46"/>
                      <a:gd name="T32" fmla="*/ 0 w 23"/>
                      <a:gd name="T33" fmla="*/ 0 h 46"/>
                      <a:gd name="T34" fmla="*/ 0 w 23"/>
                      <a:gd name="T35" fmla="*/ 14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0" y="46"/>
                        </a:moveTo>
                        <a:lnTo>
                          <a:pt x="5" y="46"/>
                        </a:lnTo>
                        <a:lnTo>
                          <a:pt x="9" y="44"/>
                        </a:lnTo>
                        <a:lnTo>
                          <a:pt x="14" y="42"/>
                        </a:lnTo>
                        <a:lnTo>
                          <a:pt x="17" y="38"/>
                        </a:lnTo>
                        <a:lnTo>
                          <a:pt x="20" y="35"/>
                        </a:lnTo>
                        <a:lnTo>
                          <a:pt x="21" y="31"/>
                        </a:lnTo>
                        <a:lnTo>
                          <a:pt x="22" y="27"/>
                        </a:lnTo>
                        <a:lnTo>
                          <a:pt x="23" y="23"/>
                        </a:lnTo>
                        <a:lnTo>
                          <a:pt x="22" y="18"/>
                        </a:lnTo>
                        <a:lnTo>
                          <a:pt x="21" y="14"/>
                        </a:lnTo>
                        <a:lnTo>
                          <a:pt x="20" y="10"/>
                        </a:lnTo>
                        <a:lnTo>
                          <a:pt x="17" y="7"/>
                        </a:lnTo>
                        <a:lnTo>
                          <a:pt x="14" y="4"/>
                        </a:lnTo>
                        <a:lnTo>
                          <a:pt x="9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5" name="Freeform 131"/>
                  <p:cNvSpPr>
                    <a:spLocks noChangeAspect="1"/>
                  </p:cNvSpPr>
                  <p:nvPr/>
                </p:nvSpPr>
                <p:spPr bwMode="auto">
                  <a:xfrm>
                    <a:off x="832" y="2047"/>
                    <a:ext cx="7" cy="14"/>
                  </a:xfrm>
                  <a:custGeom>
                    <a:avLst/>
                    <a:gdLst>
                      <a:gd name="T0" fmla="*/ 0 w 23"/>
                      <a:gd name="T1" fmla="*/ 14 h 47"/>
                      <a:gd name="T2" fmla="*/ 2 w 23"/>
                      <a:gd name="T3" fmla="*/ 14 h 47"/>
                      <a:gd name="T4" fmla="*/ 3 w 23"/>
                      <a:gd name="T5" fmla="*/ 13 h 47"/>
                      <a:gd name="T6" fmla="*/ 4 w 23"/>
                      <a:gd name="T7" fmla="*/ 13 h 47"/>
                      <a:gd name="T8" fmla="*/ 5 w 23"/>
                      <a:gd name="T9" fmla="*/ 12 h 47"/>
                      <a:gd name="T10" fmla="*/ 6 w 23"/>
                      <a:gd name="T11" fmla="*/ 11 h 47"/>
                      <a:gd name="T12" fmla="*/ 6 w 23"/>
                      <a:gd name="T13" fmla="*/ 10 h 47"/>
                      <a:gd name="T14" fmla="*/ 7 w 23"/>
                      <a:gd name="T15" fmla="*/ 8 h 47"/>
                      <a:gd name="T16" fmla="*/ 7 w 23"/>
                      <a:gd name="T17" fmla="*/ 7 h 47"/>
                      <a:gd name="T18" fmla="*/ 7 w 23"/>
                      <a:gd name="T19" fmla="*/ 6 h 47"/>
                      <a:gd name="T20" fmla="*/ 6 w 23"/>
                      <a:gd name="T21" fmla="*/ 4 h 47"/>
                      <a:gd name="T22" fmla="*/ 6 w 23"/>
                      <a:gd name="T23" fmla="*/ 3 h 47"/>
                      <a:gd name="T24" fmla="*/ 5 w 23"/>
                      <a:gd name="T25" fmla="*/ 2 h 47"/>
                      <a:gd name="T26" fmla="*/ 4 w 23"/>
                      <a:gd name="T27" fmla="*/ 1 h 47"/>
                      <a:gd name="T28" fmla="*/ 3 w 23"/>
                      <a:gd name="T29" fmla="*/ 1 h 47"/>
                      <a:gd name="T30" fmla="*/ 2 w 23"/>
                      <a:gd name="T31" fmla="*/ 0 h 47"/>
                      <a:gd name="T32" fmla="*/ 0 w 23"/>
                      <a:gd name="T33" fmla="*/ 0 h 47"/>
                      <a:gd name="T34" fmla="*/ 0 w 23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0" y="47"/>
                        </a:moveTo>
                        <a:lnTo>
                          <a:pt x="5" y="46"/>
                        </a:lnTo>
                        <a:lnTo>
                          <a:pt x="9" y="44"/>
                        </a:lnTo>
                        <a:lnTo>
                          <a:pt x="14" y="42"/>
                        </a:lnTo>
                        <a:lnTo>
                          <a:pt x="17" y="39"/>
                        </a:lnTo>
                        <a:lnTo>
                          <a:pt x="20" y="36"/>
                        </a:lnTo>
                        <a:lnTo>
                          <a:pt x="21" y="32"/>
                        </a:lnTo>
                        <a:lnTo>
                          <a:pt x="22" y="28"/>
                        </a:lnTo>
                        <a:lnTo>
                          <a:pt x="23" y="23"/>
                        </a:lnTo>
                        <a:lnTo>
                          <a:pt x="22" y="19"/>
                        </a:lnTo>
                        <a:lnTo>
                          <a:pt x="21" y="15"/>
                        </a:lnTo>
                        <a:lnTo>
                          <a:pt x="20" y="11"/>
                        </a:lnTo>
                        <a:lnTo>
                          <a:pt x="17" y="8"/>
                        </a:lnTo>
                        <a:lnTo>
                          <a:pt x="14" y="4"/>
                        </a:lnTo>
                        <a:lnTo>
                          <a:pt x="9" y="2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6" name="Rectangle 13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18" y="2047"/>
                    <a:ext cx="114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47" name="Freeform 133"/>
                  <p:cNvSpPr>
                    <a:spLocks noChangeAspect="1"/>
                  </p:cNvSpPr>
                  <p:nvPr/>
                </p:nvSpPr>
                <p:spPr bwMode="auto">
                  <a:xfrm>
                    <a:off x="711" y="2047"/>
                    <a:ext cx="7" cy="14"/>
                  </a:xfrm>
                  <a:custGeom>
                    <a:avLst/>
                    <a:gdLst>
                      <a:gd name="T0" fmla="*/ 7 w 23"/>
                      <a:gd name="T1" fmla="*/ 0 h 47"/>
                      <a:gd name="T2" fmla="*/ 5 w 23"/>
                      <a:gd name="T3" fmla="*/ 0 h 47"/>
                      <a:gd name="T4" fmla="*/ 4 w 23"/>
                      <a:gd name="T5" fmla="*/ 1 h 47"/>
                      <a:gd name="T6" fmla="*/ 2 w 23"/>
                      <a:gd name="T7" fmla="*/ 1 h 47"/>
                      <a:gd name="T8" fmla="*/ 2 w 23"/>
                      <a:gd name="T9" fmla="*/ 2 h 47"/>
                      <a:gd name="T10" fmla="*/ 1 w 23"/>
                      <a:gd name="T11" fmla="*/ 3 h 47"/>
                      <a:gd name="T12" fmla="*/ 0 w 23"/>
                      <a:gd name="T13" fmla="*/ 4 h 47"/>
                      <a:gd name="T14" fmla="*/ 0 w 23"/>
                      <a:gd name="T15" fmla="*/ 6 h 47"/>
                      <a:gd name="T16" fmla="*/ 0 w 23"/>
                      <a:gd name="T17" fmla="*/ 7 h 47"/>
                      <a:gd name="T18" fmla="*/ 0 w 23"/>
                      <a:gd name="T19" fmla="*/ 8 h 47"/>
                      <a:gd name="T20" fmla="*/ 0 w 23"/>
                      <a:gd name="T21" fmla="*/ 10 h 47"/>
                      <a:gd name="T22" fmla="*/ 1 w 23"/>
                      <a:gd name="T23" fmla="*/ 11 h 47"/>
                      <a:gd name="T24" fmla="*/ 2 w 23"/>
                      <a:gd name="T25" fmla="*/ 12 h 47"/>
                      <a:gd name="T26" fmla="*/ 2 w 23"/>
                      <a:gd name="T27" fmla="*/ 13 h 47"/>
                      <a:gd name="T28" fmla="*/ 4 w 23"/>
                      <a:gd name="T29" fmla="*/ 13 h 47"/>
                      <a:gd name="T30" fmla="*/ 5 w 23"/>
                      <a:gd name="T31" fmla="*/ 14 h 47"/>
                      <a:gd name="T32" fmla="*/ 7 w 23"/>
                      <a:gd name="T33" fmla="*/ 14 h 47"/>
                      <a:gd name="T34" fmla="*/ 7 w 23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23" y="0"/>
                        </a:moveTo>
                        <a:lnTo>
                          <a:pt x="18" y="0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8"/>
                        </a:lnTo>
                        <a:lnTo>
                          <a:pt x="3" y="11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8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8" y="46"/>
                        </a:lnTo>
                        <a:lnTo>
                          <a:pt x="23" y="47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8" name="Freeform 134"/>
                  <p:cNvSpPr>
                    <a:spLocks noChangeAspect="1"/>
                  </p:cNvSpPr>
                  <p:nvPr/>
                </p:nvSpPr>
                <p:spPr bwMode="auto">
                  <a:xfrm>
                    <a:off x="832" y="2047"/>
                    <a:ext cx="7" cy="14"/>
                  </a:xfrm>
                  <a:custGeom>
                    <a:avLst/>
                    <a:gdLst>
                      <a:gd name="T0" fmla="*/ 0 w 23"/>
                      <a:gd name="T1" fmla="*/ 14 h 47"/>
                      <a:gd name="T2" fmla="*/ 2 w 23"/>
                      <a:gd name="T3" fmla="*/ 14 h 47"/>
                      <a:gd name="T4" fmla="*/ 3 w 23"/>
                      <a:gd name="T5" fmla="*/ 13 h 47"/>
                      <a:gd name="T6" fmla="*/ 4 w 23"/>
                      <a:gd name="T7" fmla="*/ 13 h 47"/>
                      <a:gd name="T8" fmla="*/ 5 w 23"/>
                      <a:gd name="T9" fmla="*/ 12 h 47"/>
                      <a:gd name="T10" fmla="*/ 6 w 23"/>
                      <a:gd name="T11" fmla="*/ 11 h 47"/>
                      <a:gd name="T12" fmla="*/ 6 w 23"/>
                      <a:gd name="T13" fmla="*/ 10 h 47"/>
                      <a:gd name="T14" fmla="*/ 7 w 23"/>
                      <a:gd name="T15" fmla="*/ 8 h 47"/>
                      <a:gd name="T16" fmla="*/ 7 w 23"/>
                      <a:gd name="T17" fmla="*/ 7 h 47"/>
                      <a:gd name="T18" fmla="*/ 7 w 23"/>
                      <a:gd name="T19" fmla="*/ 6 h 47"/>
                      <a:gd name="T20" fmla="*/ 6 w 23"/>
                      <a:gd name="T21" fmla="*/ 4 h 47"/>
                      <a:gd name="T22" fmla="*/ 6 w 23"/>
                      <a:gd name="T23" fmla="*/ 3 h 47"/>
                      <a:gd name="T24" fmla="*/ 5 w 23"/>
                      <a:gd name="T25" fmla="*/ 2 h 47"/>
                      <a:gd name="T26" fmla="*/ 4 w 23"/>
                      <a:gd name="T27" fmla="*/ 1 h 47"/>
                      <a:gd name="T28" fmla="*/ 3 w 23"/>
                      <a:gd name="T29" fmla="*/ 1 h 47"/>
                      <a:gd name="T30" fmla="*/ 2 w 23"/>
                      <a:gd name="T31" fmla="*/ 0 h 47"/>
                      <a:gd name="T32" fmla="*/ 0 w 23"/>
                      <a:gd name="T33" fmla="*/ 0 h 47"/>
                      <a:gd name="T34" fmla="*/ 0 w 23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0" y="47"/>
                        </a:moveTo>
                        <a:lnTo>
                          <a:pt x="5" y="46"/>
                        </a:lnTo>
                        <a:lnTo>
                          <a:pt x="9" y="44"/>
                        </a:lnTo>
                        <a:lnTo>
                          <a:pt x="14" y="42"/>
                        </a:lnTo>
                        <a:lnTo>
                          <a:pt x="17" y="39"/>
                        </a:lnTo>
                        <a:lnTo>
                          <a:pt x="20" y="36"/>
                        </a:lnTo>
                        <a:lnTo>
                          <a:pt x="21" y="32"/>
                        </a:lnTo>
                        <a:lnTo>
                          <a:pt x="22" y="28"/>
                        </a:lnTo>
                        <a:lnTo>
                          <a:pt x="23" y="23"/>
                        </a:lnTo>
                        <a:lnTo>
                          <a:pt x="22" y="19"/>
                        </a:lnTo>
                        <a:lnTo>
                          <a:pt x="21" y="15"/>
                        </a:lnTo>
                        <a:lnTo>
                          <a:pt x="20" y="11"/>
                        </a:lnTo>
                        <a:lnTo>
                          <a:pt x="17" y="8"/>
                        </a:lnTo>
                        <a:lnTo>
                          <a:pt x="14" y="4"/>
                        </a:lnTo>
                        <a:lnTo>
                          <a:pt x="9" y="2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9" name="Rectangle 13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39" y="2047"/>
                    <a:ext cx="93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50" name="Freeform 136"/>
                  <p:cNvSpPr>
                    <a:spLocks noChangeAspect="1"/>
                  </p:cNvSpPr>
                  <p:nvPr/>
                </p:nvSpPr>
                <p:spPr bwMode="auto">
                  <a:xfrm>
                    <a:off x="732" y="2047"/>
                    <a:ext cx="7" cy="14"/>
                  </a:xfrm>
                  <a:custGeom>
                    <a:avLst/>
                    <a:gdLst>
                      <a:gd name="T0" fmla="*/ 7 w 24"/>
                      <a:gd name="T1" fmla="*/ 0 h 47"/>
                      <a:gd name="T2" fmla="*/ 5 w 24"/>
                      <a:gd name="T3" fmla="*/ 0 h 47"/>
                      <a:gd name="T4" fmla="*/ 4 w 24"/>
                      <a:gd name="T5" fmla="*/ 1 h 47"/>
                      <a:gd name="T6" fmla="*/ 3 w 24"/>
                      <a:gd name="T7" fmla="*/ 1 h 47"/>
                      <a:gd name="T8" fmla="*/ 2 w 24"/>
                      <a:gd name="T9" fmla="*/ 2 h 47"/>
                      <a:gd name="T10" fmla="*/ 1 w 24"/>
                      <a:gd name="T11" fmla="*/ 3 h 47"/>
                      <a:gd name="T12" fmla="*/ 1 w 24"/>
                      <a:gd name="T13" fmla="*/ 4 h 47"/>
                      <a:gd name="T14" fmla="*/ 1 w 24"/>
                      <a:gd name="T15" fmla="*/ 6 h 47"/>
                      <a:gd name="T16" fmla="*/ 0 w 24"/>
                      <a:gd name="T17" fmla="*/ 7 h 47"/>
                      <a:gd name="T18" fmla="*/ 1 w 24"/>
                      <a:gd name="T19" fmla="*/ 8 h 47"/>
                      <a:gd name="T20" fmla="*/ 1 w 24"/>
                      <a:gd name="T21" fmla="*/ 10 h 47"/>
                      <a:gd name="T22" fmla="*/ 1 w 24"/>
                      <a:gd name="T23" fmla="*/ 11 h 47"/>
                      <a:gd name="T24" fmla="*/ 2 w 24"/>
                      <a:gd name="T25" fmla="*/ 12 h 47"/>
                      <a:gd name="T26" fmla="*/ 3 w 24"/>
                      <a:gd name="T27" fmla="*/ 13 h 47"/>
                      <a:gd name="T28" fmla="*/ 4 w 24"/>
                      <a:gd name="T29" fmla="*/ 13 h 47"/>
                      <a:gd name="T30" fmla="*/ 5 w 24"/>
                      <a:gd name="T31" fmla="*/ 14 h 47"/>
                      <a:gd name="T32" fmla="*/ 7 w 24"/>
                      <a:gd name="T33" fmla="*/ 14 h 47"/>
                      <a:gd name="T34" fmla="*/ 7 w 24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7">
                        <a:moveTo>
                          <a:pt x="24" y="0"/>
                        </a:moveTo>
                        <a:lnTo>
                          <a:pt x="18" y="0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7" y="8"/>
                        </a:lnTo>
                        <a:lnTo>
                          <a:pt x="5" y="11"/>
                        </a:lnTo>
                        <a:lnTo>
                          <a:pt x="3" y="15"/>
                        </a:lnTo>
                        <a:lnTo>
                          <a:pt x="2" y="19"/>
                        </a:lnTo>
                        <a:lnTo>
                          <a:pt x="0" y="23"/>
                        </a:lnTo>
                        <a:lnTo>
                          <a:pt x="2" y="28"/>
                        </a:lnTo>
                        <a:lnTo>
                          <a:pt x="3" y="32"/>
                        </a:lnTo>
                        <a:lnTo>
                          <a:pt x="5" y="36"/>
                        </a:lnTo>
                        <a:lnTo>
                          <a:pt x="7" y="39"/>
                        </a:lnTo>
                        <a:lnTo>
                          <a:pt x="10" y="42"/>
                        </a:lnTo>
                        <a:lnTo>
                          <a:pt x="14" y="44"/>
                        </a:lnTo>
                        <a:lnTo>
                          <a:pt x="18" y="46"/>
                        </a:lnTo>
                        <a:lnTo>
                          <a:pt x="24" y="47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1" name="Freeform 137"/>
                  <p:cNvSpPr>
                    <a:spLocks noChangeAspect="1"/>
                  </p:cNvSpPr>
                  <p:nvPr/>
                </p:nvSpPr>
                <p:spPr bwMode="auto">
                  <a:xfrm>
                    <a:off x="732" y="1625"/>
                    <a:ext cx="14" cy="0"/>
                  </a:xfrm>
                  <a:custGeom>
                    <a:avLst/>
                    <a:gdLst>
                      <a:gd name="T0" fmla="*/ 14 w 46"/>
                      <a:gd name="T1" fmla="*/ 1 h 23"/>
                      <a:gd name="T2" fmla="*/ 14 w 46"/>
                      <a:gd name="T3" fmla="*/ 1 h 23"/>
                      <a:gd name="T4" fmla="*/ 13 w 46"/>
                      <a:gd name="T5" fmla="*/ 1 h 23"/>
                      <a:gd name="T6" fmla="*/ 13 w 46"/>
                      <a:gd name="T7" fmla="*/ 0 h 23"/>
                      <a:gd name="T8" fmla="*/ 12 w 46"/>
                      <a:gd name="T9" fmla="*/ 0 h 23"/>
                      <a:gd name="T10" fmla="*/ 11 w 46"/>
                      <a:gd name="T11" fmla="*/ 0 h 23"/>
                      <a:gd name="T12" fmla="*/ 9 w 46"/>
                      <a:gd name="T13" fmla="*/ 0 h 23"/>
                      <a:gd name="T14" fmla="*/ 8 w 46"/>
                      <a:gd name="T15" fmla="*/ 0 h 23"/>
                      <a:gd name="T16" fmla="*/ 7 w 46"/>
                      <a:gd name="T17" fmla="*/ 0 h 23"/>
                      <a:gd name="T18" fmla="*/ 6 w 46"/>
                      <a:gd name="T19" fmla="*/ 0 h 23"/>
                      <a:gd name="T20" fmla="*/ 5 w 46"/>
                      <a:gd name="T21" fmla="*/ 0 h 23"/>
                      <a:gd name="T22" fmla="*/ 3 w 46"/>
                      <a:gd name="T23" fmla="*/ 0 h 23"/>
                      <a:gd name="T24" fmla="*/ 2 w 46"/>
                      <a:gd name="T25" fmla="*/ 0 h 23"/>
                      <a:gd name="T26" fmla="*/ 1 w 46"/>
                      <a:gd name="T27" fmla="*/ 0 h 23"/>
                      <a:gd name="T28" fmla="*/ 1 w 46"/>
                      <a:gd name="T29" fmla="*/ 1 h 23"/>
                      <a:gd name="T30" fmla="*/ 0 w 46"/>
                      <a:gd name="T31" fmla="*/ 1 h 23"/>
                      <a:gd name="T32" fmla="*/ 0 w 46"/>
                      <a:gd name="T33" fmla="*/ 1 h 23"/>
                      <a:gd name="T34" fmla="*/ 14 w 46"/>
                      <a:gd name="T35" fmla="*/ 1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3">
                        <a:moveTo>
                          <a:pt x="46" y="23"/>
                        </a:moveTo>
                        <a:lnTo>
                          <a:pt x="46" y="17"/>
                        </a:lnTo>
                        <a:lnTo>
                          <a:pt x="44" y="12"/>
                        </a:lnTo>
                        <a:lnTo>
                          <a:pt x="42" y="9"/>
                        </a:lnTo>
                        <a:lnTo>
                          <a:pt x="39" y="6"/>
                        </a:lnTo>
                        <a:lnTo>
                          <a:pt x="36" y="3"/>
                        </a:lnTo>
                        <a:lnTo>
                          <a:pt x="31" y="1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10" y="3"/>
                        </a:lnTo>
                        <a:lnTo>
                          <a:pt x="7" y="6"/>
                        </a:lnTo>
                        <a:lnTo>
                          <a:pt x="4" y="9"/>
                        </a:lnTo>
                        <a:lnTo>
                          <a:pt x="2" y="12"/>
                        </a:lnTo>
                        <a:lnTo>
                          <a:pt x="0" y="17"/>
                        </a:lnTo>
                        <a:lnTo>
                          <a:pt x="0" y="23"/>
                        </a:lnTo>
                        <a:lnTo>
                          <a:pt x="46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2" name="Rectangle 13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32" y="1625"/>
                    <a:ext cx="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53" name="Freeform 139"/>
                  <p:cNvSpPr>
                    <a:spLocks noChangeAspect="1"/>
                  </p:cNvSpPr>
                  <p:nvPr/>
                </p:nvSpPr>
                <p:spPr bwMode="auto">
                  <a:xfrm>
                    <a:off x="732" y="1647"/>
                    <a:ext cx="14" cy="7"/>
                  </a:xfrm>
                  <a:custGeom>
                    <a:avLst/>
                    <a:gdLst>
                      <a:gd name="T0" fmla="*/ 0 w 46"/>
                      <a:gd name="T1" fmla="*/ 0 h 23"/>
                      <a:gd name="T2" fmla="*/ 0 w 46"/>
                      <a:gd name="T3" fmla="*/ 2 h 23"/>
                      <a:gd name="T4" fmla="*/ 1 w 46"/>
                      <a:gd name="T5" fmla="*/ 3 h 23"/>
                      <a:gd name="T6" fmla="*/ 1 w 46"/>
                      <a:gd name="T7" fmla="*/ 4 h 23"/>
                      <a:gd name="T8" fmla="*/ 2 w 46"/>
                      <a:gd name="T9" fmla="*/ 5 h 23"/>
                      <a:gd name="T10" fmla="*/ 3 w 46"/>
                      <a:gd name="T11" fmla="*/ 6 h 23"/>
                      <a:gd name="T12" fmla="*/ 5 w 46"/>
                      <a:gd name="T13" fmla="*/ 6 h 23"/>
                      <a:gd name="T14" fmla="*/ 6 w 46"/>
                      <a:gd name="T15" fmla="*/ 7 h 23"/>
                      <a:gd name="T16" fmla="*/ 7 w 46"/>
                      <a:gd name="T17" fmla="*/ 7 h 23"/>
                      <a:gd name="T18" fmla="*/ 8 w 46"/>
                      <a:gd name="T19" fmla="*/ 7 h 23"/>
                      <a:gd name="T20" fmla="*/ 9 w 46"/>
                      <a:gd name="T21" fmla="*/ 6 h 23"/>
                      <a:gd name="T22" fmla="*/ 11 w 46"/>
                      <a:gd name="T23" fmla="*/ 6 h 23"/>
                      <a:gd name="T24" fmla="*/ 12 w 46"/>
                      <a:gd name="T25" fmla="*/ 5 h 23"/>
                      <a:gd name="T26" fmla="*/ 13 w 46"/>
                      <a:gd name="T27" fmla="*/ 4 h 23"/>
                      <a:gd name="T28" fmla="*/ 13 w 46"/>
                      <a:gd name="T29" fmla="*/ 3 h 23"/>
                      <a:gd name="T30" fmla="*/ 14 w 46"/>
                      <a:gd name="T31" fmla="*/ 2 h 23"/>
                      <a:gd name="T32" fmla="*/ 14 w 46"/>
                      <a:gd name="T33" fmla="*/ 0 h 23"/>
                      <a:gd name="T34" fmla="*/ 0 w 46"/>
                      <a:gd name="T35" fmla="*/ 0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3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10"/>
                        </a:lnTo>
                        <a:lnTo>
                          <a:pt x="4" y="14"/>
                        </a:lnTo>
                        <a:lnTo>
                          <a:pt x="7" y="17"/>
                        </a:lnTo>
                        <a:lnTo>
                          <a:pt x="10" y="20"/>
                        </a:lnTo>
                        <a:lnTo>
                          <a:pt x="15" y="21"/>
                        </a:lnTo>
                        <a:lnTo>
                          <a:pt x="19" y="22"/>
                        </a:lnTo>
                        <a:lnTo>
                          <a:pt x="23" y="23"/>
                        </a:lnTo>
                        <a:lnTo>
                          <a:pt x="27" y="22"/>
                        </a:lnTo>
                        <a:lnTo>
                          <a:pt x="31" y="21"/>
                        </a:lnTo>
                        <a:lnTo>
                          <a:pt x="36" y="20"/>
                        </a:lnTo>
                        <a:lnTo>
                          <a:pt x="39" y="17"/>
                        </a:lnTo>
                        <a:lnTo>
                          <a:pt x="42" y="14"/>
                        </a:lnTo>
                        <a:lnTo>
                          <a:pt x="44" y="10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4" name="Freeform 140"/>
                  <p:cNvSpPr>
                    <a:spLocks noChangeAspect="1"/>
                  </p:cNvSpPr>
                  <p:nvPr/>
                </p:nvSpPr>
                <p:spPr bwMode="auto">
                  <a:xfrm>
                    <a:off x="1061" y="2047"/>
                    <a:ext cx="7" cy="14"/>
                  </a:xfrm>
                  <a:custGeom>
                    <a:avLst/>
                    <a:gdLst>
                      <a:gd name="T0" fmla="*/ 0 w 23"/>
                      <a:gd name="T1" fmla="*/ 14 h 47"/>
                      <a:gd name="T2" fmla="*/ 2 w 23"/>
                      <a:gd name="T3" fmla="*/ 14 h 47"/>
                      <a:gd name="T4" fmla="*/ 3 w 23"/>
                      <a:gd name="T5" fmla="*/ 13 h 47"/>
                      <a:gd name="T6" fmla="*/ 4 w 23"/>
                      <a:gd name="T7" fmla="*/ 13 h 47"/>
                      <a:gd name="T8" fmla="*/ 5 w 23"/>
                      <a:gd name="T9" fmla="*/ 12 h 47"/>
                      <a:gd name="T10" fmla="*/ 6 w 23"/>
                      <a:gd name="T11" fmla="*/ 11 h 47"/>
                      <a:gd name="T12" fmla="*/ 7 w 23"/>
                      <a:gd name="T13" fmla="*/ 10 h 47"/>
                      <a:gd name="T14" fmla="*/ 7 w 23"/>
                      <a:gd name="T15" fmla="*/ 8 h 47"/>
                      <a:gd name="T16" fmla="*/ 7 w 23"/>
                      <a:gd name="T17" fmla="*/ 7 h 47"/>
                      <a:gd name="T18" fmla="*/ 7 w 23"/>
                      <a:gd name="T19" fmla="*/ 6 h 47"/>
                      <a:gd name="T20" fmla="*/ 7 w 23"/>
                      <a:gd name="T21" fmla="*/ 4 h 47"/>
                      <a:gd name="T22" fmla="*/ 6 w 23"/>
                      <a:gd name="T23" fmla="*/ 3 h 47"/>
                      <a:gd name="T24" fmla="*/ 5 w 23"/>
                      <a:gd name="T25" fmla="*/ 2 h 47"/>
                      <a:gd name="T26" fmla="*/ 4 w 23"/>
                      <a:gd name="T27" fmla="*/ 1 h 47"/>
                      <a:gd name="T28" fmla="*/ 3 w 23"/>
                      <a:gd name="T29" fmla="*/ 1 h 47"/>
                      <a:gd name="T30" fmla="*/ 2 w 23"/>
                      <a:gd name="T31" fmla="*/ 0 h 47"/>
                      <a:gd name="T32" fmla="*/ 0 w 23"/>
                      <a:gd name="T33" fmla="*/ 0 h 47"/>
                      <a:gd name="T34" fmla="*/ 0 w 23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0" y="47"/>
                        </a:moveTo>
                        <a:lnTo>
                          <a:pt x="5" y="46"/>
                        </a:lnTo>
                        <a:lnTo>
                          <a:pt x="11" y="44"/>
                        </a:lnTo>
                        <a:lnTo>
                          <a:pt x="14" y="42"/>
                        </a:lnTo>
                        <a:lnTo>
                          <a:pt x="17" y="39"/>
                        </a:lnTo>
                        <a:lnTo>
                          <a:pt x="20" y="36"/>
                        </a:lnTo>
                        <a:lnTo>
                          <a:pt x="22" y="32"/>
                        </a:lnTo>
                        <a:lnTo>
                          <a:pt x="23" y="28"/>
                        </a:lnTo>
                        <a:lnTo>
                          <a:pt x="23" y="23"/>
                        </a:lnTo>
                        <a:lnTo>
                          <a:pt x="23" y="19"/>
                        </a:lnTo>
                        <a:lnTo>
                          <a:pt x="22" y="15"/>
                        </a:lnTo>
                        <a:lnTo>
                          <a:pt x="20" y="11"/>
                        </a:lnTo>
                        <a:lnTo>
                          <a:pt x="17" y="8"/>
                        </a:lnTo>
                        <a:lnTo>
                          <a:pt x="14" y="4"/>
                        </a:lnTo>
                        <a:lnTo>
                          <a:pt x="11" y="2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5" name="Rectangle 14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946" y="2047"/>
                    <a:ext cx="114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56" name="Freeform 142"/>
                  <p:cNvSpPr>
                    <a:spLocks noChangeAspect="1"/>
                  </p:cNvSpPr>
                  <p:nvPr/>
                </p:nvSpPr>
                <p:spPr bwMode="auto">
                  <a:xfrm>
                    <a:off x="939" y="2047"/>
                    <a:ext cx="7" cy="14"/>
                  </a:xfrm>
                  <a:custGeom>
                    <a:avLst/>
                    <a:gdLst>
                      <a:gd name="T0" fmla="*/ 7 w 23"/>
                      <a:gd name="T1" fmla="*/ 0 h 47"/>
                      <a:gd name="T2" fmla="*/ 5 w 23"/>
                      <a:gd name="T3" fmla="*/ 0 h 47"/>
                      <a:gd name="T4" fmla="*/ 4 w 23"/>
                      <a:gd name="T5" fmla="*/ 1 h 47"/>
                      <a:gd name="T6" fmla="*/ 3 w 23"/>
                      <a:gd name="T7" fmla="*/ 1 h 47"/>
                      <a:gd name="T8" fmla="*/ 2 w 23"/>
                      <a:gd name="T9" fmla="*/ 2 h 47"/>
                      <a:gd name="T10" fmla="*/ 1 w 23"/>
                      <a:gd name="T11" fmla="*/ 3 h 47"/>
                      <a:gd name="T12" fmla="*/ 1 w 23"/>
                      <a:gd name="T13" fmla="*/ 4 h 47"/>
                      <a:gd name="T14" fmla="*/ 0 w 23"/>
                      <a:gd name="T15" fmla="*/ 6 h 47"/>
                      <a:gd name="T16" fmla="*/ 0 w 23"/>
                      <a:gd name="T17" fmla="*/ 7 h 47"/>
                      <a:gd name="T18" fmla="*/ 0 w 23"/>
                      <a:gd name="T19" fmla="*/ 8 h 47"/>
                      <a:gd name="T20" fmla="*/ 1 w 23"/>
                      <a:gd name="T21" fmla="*/ 10 h 47"/>
                      <a:gd name="T22" fmla="*/ 1 w 23"/>
                      <a:gd name="T23" fmla="*/ 11 h 47"/>
                      <a:gd name="T24" fmla="*/ 2 w 23"/>
                      <a:gd name="T25" fmla="*/ 12 h 47"/>
                      <a:gd name="T26" fmla="*/ 3 w 23"/>
                      <a:gd name="T27" fmla="*/ 13 h 47"/>
                      <a:gd name="T28" fmla="*/ 4 w 23"/>
                      <a:gd name="T29" fmla="*/ 13 h 47"/>
                      <a:gd name="T30" fmla="*/ 5 w 23"/>
                      <a:gd name="T31" fmla="*/ 14 h 47"/>
                      <a:gd name="T32" fmla="*/ 7 w 23"/>
                      <a:gd name="T33" fmla="*/ 14 h 47"/>
                      <a:gd name="T34" fmla="*/ 7 w 23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23" y="0"/>
                        </a:move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6" y="8"/>
                        </a:lnTo>
                        <a:lnTo>
                          <a:pt x="3" y="11"/>
                        </a:lnTo>
                        <a:lnTo>
                          <a:pt x="2" y="15"/>
                        </a:lnTo>
                        <a:lnTo>
                          <a:pt x="1" y="19"/>
                        </a:lnTo>
                        <a:lnTo>
                          <a:pt x="0" y="23"/>
                        </a:lnTo>
                        <a:lnTo>
                          <a:pt x="1" y="28"/>
                        </a:lnTo>
                        <a:lnTo>
                          <a:pt x="2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8" y="46"/>
                        </a:lnTo>
                        <a:lnTo>
                          <a:pt x="23" y="47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7" name="Freeform 143"/>
                  <p:cNvSpPr>
                    <a:spLocks noChangeAspect="1"/>
                  </p:cNvSpPr>
                  <p:nvPr/>
                </p:nvSpPr>
                <p:spPr bwMode="auto">
                  <a:xfrm>
                    <a:off x="939" y="1625"/>
                    <a:ext cx="7" cy="14"/>
                  </a:xfrm>
                  <a:custGeom>
                    <a:avLst/>
                    <a:gdLst>
                      <a:gd name="T0" fmla="*/ 7 w 23"/>
                      <a:gd name="T1" fmla="*/ 0 h 46"/>
                      <a:gd name="T2" fmla="*/ 5 w 23"/>
                      <a:gd name="T3" fmla="*/ 0 h 46"/>
                      <a:gd name="T4" fmla="*/ 4 w 23"/>
                      <a:gd name="T5" fmla="*/ 1 h 46"/>
                      <a:gd name="T6" fmla="*/ 3 w 23"/>
                      <a:gd name="T7" fmla="*/ 1 h 46"/>
                      <a:gd name="T8" fmla="*/ 2 w 23"/>
                      <a:gd name="T9" fmla="*/ 2 h 46"/>
                      <a:gd name="T10" fmla="*/ 1 w 23"/>
                      <a:gd name="T11" fmla="*/ 3 h 46"/>
                      <a:gd name="T12" fmla="*/ 1 w 23"/>
                      <a:gd name="T13" fmla="*/ 4 h 46"/>
                      <a:gd name="T14" fmla="*/ 0 w 23"/>
                      <a:gd name="T15" fmla="*/ 5 h 46"/>
                      <a:gd name="T16" fmla="*/ 0 w 23"/>
                      <a:gd name="T17" fmla="*/ 7 h 46"/>
                      <a:gd name="T18" fmla="*/ 0 w 23"/>
                      <a:gd name="T19" fmla="*/ 8 h 46"/>
                      <a:gd name="T20" fmla="*/ 1 w 23"/>
                      <a:gd name="T21" fmla="*/ 9 h 46"/>
                      <a:gd name="T22" fmla="*/ 1 w 23"/>
                      <a:gd name="T23" fmla="*/ 11 h 46"/>
                      <a:gd name="T24" fmla="*/ 2 w 23"/>
                      <a:gd name="T25" fmla="*/ 12 h 46"/>
                      <a:gd name="T26" fmla="*/ 3 w 23"/>
                      <a:gd name="T27" fmla="*/ 13 h 46"/>
                      <a:gd name="T28" fmla="*/ 4 w 23"/>
                      <a:gd name="T29" fmla="*/ 13 h 46"/>
                      <a:gd name="T30" fmla="*/ 5 w 23"/>
                      <a:gd name="T31" fmla="*/ 14 h 46"/>
                      <a:gd name="T32" fmla="*/ 7 w 23"/>
                      <a:gd name="T33" fmla="*/ 14 h 46"/>
                      <a:gd name="T34" fmla="*/ 7 w 23"/>
                      <a:gd name="T35" fmla="*/ 0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6" y="7"/>
                        </a:lnTo>
                        <a:lnTo>
                          <a:pt x="3" y="10"/>
                        </a:lnTo>
                        <a:lnTo>
                          <a:pt x="2" y="14"/>
                        </a:lnTo>
                        <a:lnTo>
                          <a:pt x="1" y="18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2" y="31"/>
                        </a:lnTo>
                        <a:lnTo>
                          <a:pt x="3" y="35"/>
                        </a:lnTo>
                        <a:lnTo>
                          <a:pt x="6" y="38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8" name="Rectangle 14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946" y="1625"/>
                    <a:ext cx="114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59" name="Freeform 145"/>
                  <p:cNvSpPr>
                    <a:spLocks noChangeAspect="1"/>
                  </p:cNvSpPr>
                  <p:nvPr/>
                </p:nvSpPr>
                <p:spPr bwMode="auto">
                  <a:xfrm>
                    <a:off x="1061" y="1625"/>
                    <a:ext cx="7" cy="14"/>
                  </a:xfrm>
                  <a:custGeom>
                    <a:avLst/>
                    <a:gdLst>
                      <a:gd name="T0" fmla="*/ 0 w 23"/>
                      <a:gd name="T1" fmla="*/ 14 h 46"/>
                      <a:gd name="T2" fmla="*/ 2 w 23"/>
                      <a:gd name="T3" fmla="*/ 14 h 46"/>
                      <a:gd name="T4" fmla="*/ 3 w 23"/>
                      <a:gd name="T5" fmla="*/ 13 h 46"/>
                      <a:gd name="T6" fmla="*/ 4 w 23"/>
                      <a:gd name="T7" fmla="*/ 13 h 46"/>
                      <a:gd name="T8" fmla="*/ 5 w 23"/>
                      <a:gd name="T9" fmla="*/ 12 h 46"/>
                      <a:gd name="T10" fmla="*/ 6 w 23"/>
                      <a:gd name="T11" fmla="*/ 11 h 46"/>
                      <a:gd name="T12" fmla="*/ 7 w 23"/>
                      <a:gd name="T13" fmla="*/ 9 h 46"/>
                      <a:gd name="T14" fmla="*/ 7 w 23"/>
                      <a:gd name="T15" fmla="*/ 8 h 46"/>
                      <a:gd name="T16" fmla="*/ 7 w 23"/>
                      <a:gd name="T17" fmla="*/ 7 h 46"/>
                      <a:gd name="T18" fmla="*/ 7 w 23"/>
                      <a:gd name="T19" fmla="*/ 5 h 46"/>
                      <a:gd name="T20" fmla="*/ 7 w 23"/>
                      <a:gd name="T21" fmla="*/ 4 h 46"/>
                      <a:gd name="T22" fmla="*/ 6 w 23"/>
                      <a:gd name="T23" fmla="*/ 3 h 46"/>
                      <a:gd name="T24" fmla="*/ 5 w 23"/>
                      <a:gd name="T25" fmla="*/ 2 h 46"/>
                      <a:gd name="T26" fmla="*/ 4 w 23"/>
                      <a:gd name="T27" fmla="*/ 1 h 46"/>
                      <a:gd name="T28" fmla="*/ 3 w 23"/>
                      <a:gd name="T29" fmla="*/ 1 h 46"/>
                      <a:gd name="T30" fmla="*/ 2 w 23"/>
                      <a:gd name="T31" fmla="*/ 0 h 46"/>
                      <a:gd name="T32" fmla="*/ 0 w 23"/>
                      <a:gd name="T33" fmla="*/ 0 h 46"/>
                      <a:gd name="T34" fmla="*/ 0 w 23"/>
                      <a:gd name="T35" fmla="*/ 14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0" y="46"/>
                        </a:moveTo>
                        <a:lnTo>
                          <a:pt x="5" y="46"/>
                        </a:lnTo>
                        <a:lnTo>
                          <a:pt x="11" y="44"/>
                        </a:lnTo>
                        <a:lnTo>
                          <a:pt x="14" y="42"/>
                        </a:lnTo>
                        <a:lnTo>
                          <a:pt x="17" y="38"/>
                        </a:lnTo>
                        <a:lnTo>
                          <a:pt x="20" y="35"/>
                        </a:lnTo>
                        <a:lnTo>
                          <a:pt x="22" y="31"/>
                        </a:lnTo>
                        <a:lnTo>
                          <a:pt x="23" y="27"/>
                        </a:lnTo>
                        <a:lnTo>
                          <a:pt x="23" y="23"/>
                        </a:lnTo>
                        <a:lnTo>
                          <a:pt x="23" y="18"/>
                        </a:lnTo>
                        <a:lnTo>
                          <a:pt x="22" y="14"/>
                        </a:lnTo>
                        <a:lnTo>
                          <a:pt x="20" y="10"/>
                        </a:lnTo>
                        <a:lnTo>
                          <a:pt x="17" y="7"/>
                        </a:lnTo>
                        <a:lnTo>
                          <a:pt x="14" y="4"/>
                        </a:lnTo>
                        <a:lnTo>
                          <a:pt x="11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0" name="Freeform 146"/>
                  <p:cNvSpPr>
                    <a:spLocks noChangeAspect="1"/>
                  </p:cNvSpPr>
                  <p:nvPr/>
                </p:nvSpPr>
                <p:spPr bwMode="auto">
                  <a:xfrm>
                    <a:off x="946" y="2047"/>
                    <a:ext cx="7" cy="14"/>
                  </a:xfrm>
                  <a:custGeom>
                    <a:avLst/>
                    <a:gdLst>
                      <a:gd name="T0" fmla="*/ 0 w 23"/>
                      <a:gd name="T1" fmla="*/ 14 h 47"/>
                      <a:gd name="T2" fmla="*/ 2 w 23"/>
                      <a:gd name="T3" fmla="*/ 14 h 47"/>
                      <a:gd name="T4" fmla="*/ 3 w 23"/>
                      <a:gd name="T5" fmla="*/ 13 h 47"/>
                      <a:gd name="T6" fmla="*/ 5 w 23"/>
                      <a:gd name="T7" fmla="*/ 13 h 47"/>
                      <a:gd name="T8" fmla="*/ 5 w 23"/>
                      <a:gd name="T9" fmla="*/ 12 h 47"/>
                      <a:gd name="T10" fmla="*/ 6 w 23"/>
                      <a:gd name="T11" fmla="*/ 11 h 47"/>
                      <a:gd name="T12" fmla="*/ 7 w 23"/>
                      <a:gd name="T13" fmla="*/ 10 h 47"/>
                      <a:gd name="T14" fmla="*/ 7 w 23"/>
                      <a:gd name="T15" fmla="*/ 8 h 47"/>
                      <a:gd name="T16" fmla="*/ 7 w 23"/>
                      <a:gd name="T17" fmla="*/ 7 h 47"/>
                      <a:gd name="T18" fmla="*/ 7 w 23"/>
                      <a:gd name="T19" fmla="*/ 6 h 47"/>
                      <a:gd name="T20" fmla="*/ 7 w 23"/>
                      <a:gd name="T21" fmla="*/ 4 h 47"/>
                      <a:gd name="T22" fmla="*/ 6 w 23"/>
                      <a:gd name="T23" fmla="*/ 3 h 47"/>
                      <a:gd name="T24" fmla="*/ 5 w 23"/>
                      <a:gd name="T25" fmla="*/ 2 h 47"/>
                      <a:gd name="T26" fmla="*/ 5 w 23"/>
                      <a:gd name="T27" fmla="*/ 1 h 47"/>
                      <a:gd name="T28" fmla="*/ 3 w 23"/>
                      <a:gd name="T29" fmla="*/ 1 h 47"/>
                      <a:gd name="T30" fmla="*/ 2 w 23"/>
                      <a:gd name="T31" fmla="*/ 0 h 47"/>
                      <a:gd name="T32" fmla="*/ 0 w 23"/>
                      <a:gd name="T33" fmla="*/ 0 h 47"/>
                      <a:gd name="T34" fmla="*/ 0 w 23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0" y="47"/>
                        </a:moveTo>
                        <a:lnTo>
                          <a:pt x="5" y="46"/>
                        </a:lnTo>
                        <a:lnTo>
                          <a:pt x="10" y="44"/>
                        </a:lnTo>
                        <a:lnTo>
                          <a:pt x="15" y="42"/>
                        </a:lnTo>
                        <a:lnTo>
                          <a:pt x="18" y="39"/>
                        </a:lnTo>
                        <a:lnTo>
                          <a:pt x="20" y="36"/>
                        </a:lnTo>
                        <a:lnTo>
                          <a:pt x="22" y="32"/>
                        </a:lnTo>
                        <a:lnTo>
                          <a:pt x="23" y="28"/>
                        </a:lnTo>
                        <a:lnTo>
                          <a:pt x="23" y="23"/>
                        </a:lnTo>
                        <a:lnTo>
                          <a:pt x="23" y="19"/>
                        </a:lnTo>
                        <a:lnTo>
                          <a:pt x="22" y="15"/>
                        </a:lnTo>
                        <a:lnTo>
                          <a:pt x="20" y="11"/>
                        </a:lnTo>
                        <a:lnTo>
                          <a:pt x="18" y="8"/>
                        </a:lnTo>
                        <a:lnTo>
                          <a:pt x="15" y="4"/>
                        </a:lnTo>
                        <a:lnTo>
                          <a:pt x="10" y="2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1" name="Rectangle 14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832" y="2047"/>
                    <a:ext cx="114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62" name="Freeform 148"/>
                  <p:cNvSpPr>
                    <a:spLocks noChangeAspect="1"/>
                  </p:cNvSpPr>
                  <p:nvPr/>
                </p:nvSpPr>
                <p:spPr bwMode="auto">
                  <a:xfrm>
                    <a:off x="825" y="2047"/>
                    <a:ext cx="7" cy="14"/>
                  </a:xfrm>
                  <a:custGeom>
                    <a:avLst/>
                    <a:gdLst>
                      <a:gd name="T0" fmla="*/ 7 w 23"/>
                      <a:gd name="T1" fmla="*/ 0 h 47"/>
                      <a:gd name="T2" fmla="*/ 5 w 23"/>
                      <a:gd name="T3" fmla="*/ 0 h 47"/>
                      <a:gd name="T4" fmla="*/ 4 w 23"/>
                      <a:gd name="T5" fmla="*/ 1 h 47"/>
                      <a:gd name="T6" fmla="*/ 2 w 23"/>
                      <a:gd name="T7" fmla="*/ 1 h 47"/>
                      <a:gd name="T8" fmla="*/ 2 w 23"/>
                      <a:gd name="T9" fmla="*/ 2 h 47"/>
                      <a:gd name="T10" fmla="*/ 1 w 23"/>
                      <a:gd name="T11" fmla="*/ 3 h 47"/>
                      <a:gd name="T12" fmla="*/ 0 w 23"/>
                      <a:gd name="T13" fmla="*/ 4 h 47"/>
                      <a:gd name="T14" fmla="*/ 0 w 23"/>
                      <a:gd name="T15" fmla="*/ 6 h 47"/>
                      <a:gd name="T16" fmla="*/ 0 w 23"/>
                      <a:gd name="T17" fmla="*/ 7 h 47"/>
                      <a:gd name="T18" fmla="*/ 0 w 23"/>
                      <a:gd name="T19" fmla="*/ 8 h 47"/>
                      <a:gd name="T20" fmla="*/ 0 w 23"/>
                      <a:gd name="T21" fmla="*/ 10 h 47"/>
                      <a:gd name="T22" fmla="*/ 1 w 23"/>
                      <a:gd name="T23" fmla="*/ 11 h 47"/>
                      <a:gd name="T24" fmla="*/ 2 w 23"/>
                      <a:gd name="T25" fmla="*/ 12 h 47"/>
                      <a:gd name="T26" fmla="*/ 2 w 23"/>
                      <a:gd name="T27" fmla="*/ 13 h 47"/>
                      <a:gd name="T28" fmla="*/ 4 w 23"/>
                      <a:gd name="T29" fmla="*/ 13 h 47"/>
                      <a:gd name="T30" fmla="*/ 5 w 23"/>
                      <a:gd name="T31" fmla="*/ 14 h 47"/>
                      <a:gd name="T32" fmla="*/ 7 w 23"/>
                      <a:gd name="T33" fmla="*/ 14 h 47"/>
                      <a:gd name="T34" fmla="*/ 7 w 23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23" y="0"/>
                        </a:moveTo>
                        <a:lnTo>
                          <a:pt x="17" y="0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8"/>
                        </a:lnTo>
                        <a:lnTo>
                          <a:pt x="3" y="11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8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7" y="46"/>
                        </a:lnTo>
                        <a:lnTo>
                          <a:pt x="23" y="47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3" name="Freeform 149"/>
                  <p:cNvSpPr>
                    <a:spLocks noChangeAspect="1"/>
                  </p:cNvSpPr>
                  <p:nvPr/>
                </p:nvSpPr>
                <p:spPr bwMode="auto">
                  <a:xfrm>
                    <a:off x="825" y="1625"/>
                    <a:ext cx="7" cy="14"/>
                  </a:xfrm>
                  <a:custGeom>
                    <a:avLst/>
                    <a:gdLst>
                      <a:gd name="T0" fmla="*/ 7 w 23"/>
                      <a:gd name="T1" fmla="*/ 0 h 46"/>
                      <a:gd name="T2" fmla="*/ 5 w 23"/>
                      <a:gd name="T3" fmla="*/ 0 h 46"/>
                      <a:gd name="T4" fmla="*/ 4 w 23"/>
                      <a:gd name="T5" fmla="*/ 1 h 46"/>
                      <a:gd name="T6" fmla="*/ 2 w 23"/>
                      <a:gd name="T7" fmla="*/ 1 h 46"/>
                      <a:gd name="T8" fmla="*/ 2 w 23"/>
                      <a:gd name="T9" fmla="*/ 2 h 46"/>
                      <a:gd name="T10" fmla="*/ 1 w 23"/>
                      <a:gd name="T11" fmla="*/ 3 h 46"/>
                      <a:gd name="T12" fmla="*/ 0 w 23"/>
                      <a:gd name="T13" fmla="*/ 4 h 46"/>
                      <a:gd name="T14" fmla="*/ 0 w 23"/>
                      <a:gd name="T15" fmla="*/ 5 h 46"/>
                      <a:gd name="T16" fmla="*/ 0 w 23"/>
                      <a:gd name="T17" fmla="*/ 7 h 46"/>
                      <a:gd name="T18" fmla="*/ 0 w 23"/>
                      <a:gd name="T19" fmla="*/ 8 h 46"/>
                      <a:gd name="T20" fmla="*/ 0 w 23"/>
                      <a:gd name="T21" fmla="*/ 9 h 46"/>
                      <a:gd name="T22" fmla="*/ 1 w 23"/>
                      <a:gd name="T23" fmla="*/ 11 h 46"/>
                      <a:gd name="T24" fmla="*/ 2 w 23"/>
                      <a:gd name="T25" fmla="*/ 12 h 46"/>
                      <a:gd name="T26" fmla="*/ 2 w 23"/>
                      <a:gd name="T27" fmla="*/ 13 h 46"/>
                      <a:gd name="T28" fmla="*/ 4 w 23"/>
                      <a:gd name="T29" fmla="*/ 13 h 46"/>
                      <a:gd name="T30" fmla="*/ 5 w 23"/>
                      <a:gd name="T31" fmla="*/ 14 h 46"/>
                      <a:gd name="T32" fmla="*/ 7 w 23"/>
                      <a:gd name="T33" fmla="*/ 14 h 46"/>
                      <a:gd name="T34" fmla="*/ 7 w 23"/>
                      <a:gd name="T35" fmla="*/ 0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23" y="0"/>
                        </a:moveTo>
                        <a:lnTo>
                          <a:pt x="17" y="1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4"/>
                        </a:lnTo>
                        <a:lnTo>
                          <a:pt x="0" y="18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1"/>
                        </a:lnTo>
                        <a:lnTo>
                          <a:pt x="3" y="35"/>
                        </a:lnTo>
                        <a:lnTo>
                          <a:pt x="5" y="38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7" y="46"/>
                        </a:lnTo>
                        <a:lnTo>
                          <a:pt x="23" y="46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4" name="Rectangle 15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832" y="1625"/>
                    <a:ext cx="114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65" name="Freeform 151"/>
                  <p:cNvSpPr>
                    <a:spLocks noChangeAspect="1"/>
                  </p:cNvSpPr>
                  <p:nvPr/>
                </p:nvSpPr>
                <p:spPr bwMode="auto">
                  <a:xfrm>
                    <a:off x="946" y="1625"/>
                    <a:ext cx="7" cy="14"/>
                  </a:xfrm>
                  <a:custGeom>
                    <a:avLst/>
                    <a:gdLst>
                      <a:gd name="T0" fmla="*/ 0 w 23"/>
                      <a:gd name="T1" fmla="*/ 14 h 46"/>
                      <a:gd name="T2" fmla="*/ 2 w 23"/>
                      <a:gd name="T3" fmla="*/ 14 h 46"/>
                      <a:gd name="T4" fmla="*/ 3 w 23"/>
                      <a:gd name="T5" fmla="*/ 13 h 46"/>
                      <a:gd name="T6" fmla="*/ 5 w 23"/>
                      <a:gd name="T7" fmla="*/ 13 h 46"/>
                      <a:gd name="T8" fmla="*/ 5 w 23"/>
                      <a:gd name="T9" fmla="*/ 12 h 46"/>
                      <a:gd name="T10" fmla="*/ 6 w 23"/>
                      <a:gd name="T11" fmla="*/ 11 h 46"/>
                      <a:gd name="T12" fmla="*/ 7 w 23"/>
                      <a:gd name="T13" fmla="*/ 9 h 46"/>
                      <a:gd name="T14" fmla="*/ 7 w 23"/>
                      <a:gd name="T15" fmla="*/ 8 h 46"/>
                      <a:gd name="T16" fmla="*/ 7 w 23"/>
                      <a:gd name="T17" fmla="*/ 7 h 46"/>
                      <a:gd name="T18" fmla="*/ 7 w 23"/>
                      <a:gd name="T19" fmla="*/ 5 h 46"/>
                      <a:gd name="T20" fmla="*/ 7 w 23"/>
                      <a:gd name="T21" fmla="*/ 4 h 46"/>
                      <a:gd name="T22" fmla="*/ 6 w 23"/>
                      <a:gd name="T23" fmla="*/ 3 h 46"/>
                      <a:gd name="T24" fmla="*/ 5 w 23"/>
                      <a:gd name="T25" fmla="*/ 2 h 46"/>
                      <a:gd name="T26" fmla="*/ 5 w 23"/>
                      <a:gd name="T27" fmla="*/ 1 h 46"/>
                      <a:gd name="T28" fmla="*/ 3 w 23"/>
                      <a:gd name="T29" fmla="*/ 1 h 46"/>
                      <a:gd name="T30" fmla="*/ 2 w 23"/>
                      <a:gd name="T31" fmla="*/ 0 h 46"/>
                      <a:gd name="T32" fmla="*/ 0 w 23"/>
                      <a:gd name="T33" fmla="*/ 0 h 46"/>
                      <a:gd name="T34" fmla="*/ 0 w 23"/>
                      <a:gd name="T35" fmla="*/ 14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0" y="46"/>
                        </a:moveTo>
                        <a:lnTo>
                          <a:pt x="5" y="46"/>
                        </a:lnTo>
                        <a:lnTo>
                          <a:pt x="10" y="44"/>
                        </a:lnTo>
                        <a:lnTo>
                          <a:pt x="15" y="42"/>
                        </a:lnTo>
                        <a:lnTo>
                          <a:pt x="18" y="38"/>
                        </a:lnTo>
                        <a:lnTo>
                          <a:pt x="20" y="35"/>
                        </a:lnTo>
                        <a:lnTo>
                          <a:pt x="22" y="31"/>
                        </a:lnTo>
                        <a:lnTo>
                          <a:pt x="23" y="27"/>
                        </a:lnTo>
                        <a:lnTo>
                          <a:pt x="23" y="23"/>
                        </a:lnTo>
                        <a:lnTo>
                          <a:pt x="23" y="18"/>
                        </a:lnTo>
                        <a:lnTo>
                          <a:pt x="22" y="14"/>
                        </a:lnTo>
                        <a:lnTo>
                          <a:pt x="20" y="10"/>
                        </a:lnTo>
                        <a:lnTo>
                          <a:pt x="18" y="7"/>
                        </a:lnTo>
                        <a:lnTo>
                          <a:pt x="15" y="4"/>
                        </a:lnTo>
                        <a:lnTo>
                          <a:pt x="10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6" name="Freeform 152"/>
                  <p:cNvSpPr>
                    <a:spLocks noChangeAspect="1"/>
                  </p:cNvSpPr>
                  <p:nvPr/>
                </p:nvSpPr>
                <p:spPr bwMode="auto">
                  <a:xfrm>
                    <a:off x="1175" y="2047"/>
                    <a:ext cx="7" cy="14"/>
                  </a:xfrm>
                  <a:custGeom>
                    <a:avLst/>
                    <a:gdLst>
                      <a:gd name="T0" fmla="*/ 0 w 23"/>
                      <a:gd name="T1" fmla="*/ 14 h 47"/>
                      <a:gd name="T2" fmla="*/ 2 w 23"/>
                      <a:gd name="T3" fmla="*/ 14 h 47"/>
                      <a:gd name="T4" fmla="*/ 3 w 23"/>
                      <a:gd name="T5" fmla="*/ 13 h 47"/>
                      <a:gd name="T6" fmla="*/ 5 w 23"/>
                      <a:gd name="T7" fmla="*/ 13 h 47"/>
                      <a:gd name="T8" fmla="*/ 5 w 23"/>
                      <a:gd name="T9" fmla="*/ 12 h 47"/>
                      <a:gd name="T10" fmla="*/ 6 w 23"/>
                      <a:gd name="T11" fmla="*/ 11 h 47"/>
                      <a:gd name="T12" fmla="*/ 7 w 23"/>
                      <a:gd name="T13" fmla="*/ 10 h 47"/>
                      <a:gd name="T14" fmla="*/ 7 w 23"/>
                      <a:gd name="T15" fmla="*/ 8 h 47"/>
                      <a:gd name="T16" fmla="*/ 7 w 23"/>
                      <a:gd name="T17" fmla="*/ 7 h 47"/>
                      <a:gd name="T18" fmla="*/ 7 w 23"/>
                      <a:gd name="T19" fmla="*/ 6 h 47"/>
                      <a:gd name="T20" fmla="*/ 7 w 23"/>
                      <a:gd name="T21" fmla="*/ 4 h 47"/>
                      <a:gd name="T22" fmla="*/ 6 w 23"/>
                      <a:gd name="T23" fmla="*/ 3 h 47"/>
                      <a:gd name="T24" fmla="*/ 5 w 23"/>
                      <a:gd name="T25" fmla="*/ 2 h 47"/>
                      <a:gd name="T26" fmla="*/ 5 w 23"/>
                      <a:gd name="T27" fmla="*/ 1 h 47"/>
                      <a:gd name="T28" fmla="*/ 3 w 23"/>
                      <a:gd name="T29" fmla="*/ 1 h 47"/>
                      <a:gd name="T30" fmla="*/ 2 w 23"/>
                      <a:gd name="T31" fmla="*/ 0 h 47"/>
                      <a:gd name="T32" fmla="*/ 0 w 23"/>
                      <a:gd name="T33" fmla="*/ 0 h 47"/>
                      <a:gd name="T34" fmla="*/ 0 w 23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0" y="47"/>
                        </a:moveTo>
                        <a:lnTo>
                          <a:pt x="5" y="46"/>
                        </a:lnTo>
                        <a:lnTo>
                          <a:pt x="11" y="44"/>
                        </a:lnTo>
                        <a:lnTo>
                          <a:pt x="15" y="42"/>
                        </a:lnTo>
                        <a:lnTo>
                          <a:pt x="18" y="39"/>
                        </a:lnTo>
                        <a:lnTo>
                          <a:pt x="20" y="36"/>
                        </a:lnTo>
                        <a:lnTo>
                          <a:pt x="22" y="32"/>
                        </a:lnTo>
                        <a:lnTo>
                          <a:pt x="23" y="28"/>
                        </a:lnTo>
                        <a:lnTo>
                          <a:pt x="23" y="23"/>
                        </a:lnTo>
                        <a:lnTo>
                          <a:pt x="23" y="19"/>
                        </a:lnTo>
                        <a:lnTo>
                          <a:pt x="22" y="15"/>
                        </a:lnTo>
                        <a:lnTo>
                          <a:pt x="20" y="11"/>
                        </a:lnTo>
                        <a:lnTo>
                          <a:pt x="18" y="8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7" name="Rectangle 15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061" y="2047"/>
                    <a:ext cx="114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68" name="Freeform 154"/>
                  <p:cNvSpPr>
                    <a:spLocks noChangeAspect="1"/>
                  </p:cNvSpPr>
                  <p:nvPr/>
                </p:nvSpPr>
                <p:spPr bwMode="auto">
                  <a:xfrm>
                    <a:off x="1054" y="2047"/>
                    <a:ext cx="7" cy="14"/>
                  </a:xfrm>
                  <a:custGeom>
                    <a:avLst/>
                    <a:gdLst>
                      <a:gd name="T0" fmla="*/ 7 w 23"/>
                      <a:gd name="T1" fmla="*/ 0 h 47"/>
                      <a:gd name="T2" fmla="*/ 5 w 23"/>
                      <a:gd name="T3" fmla="*/ 0 h 47"/>
                      <a:gd name="T4" fmla="*/ 4 w 23"/>
                      <a:gd name="T5" fmla="*/ 1 h 47"/>
                      <a:gd name="T6" fmla="*/ 2 w 23"/>
                      <a:gd name="T7" fmla="*/ 1 h 47"/>
                      <a:gd name="T8" fmla="*/ 2 w 23"/>
                      <a:gd name="T9" fmla="*/ 2 h 47"/>
                      <a:gd name="T10" fmla="*/ 1 w 23"/>
                      <a:gd name="T11" fmla="*/ 3 h 47"/>
                      <a:gd name="T12" fmla="*/ 0 w 23"/>
                      <a:gd name="T13" fmla="*/ 4 h 47"/>
                      <a:gd name="T14" fmla="*/ 0 w 23"/>
                      <a:gd name="T15" fmla="*/ 6 h 47"/>
                      <a:gd name="T16" fmla="*/ 0 w 23"/>
                      <a:gd name="T17" fmla="*/ 7 h 47"/>
                      <a:gd name="T18" fmla="*/ 0 w 23"/>
                      <a:gd name="T19" fmla="*/ 8 h 47"/>
                      <a:gd name="T20" fmla="*/ 0 w 23"/>
                      <a:gd name="T21" fmla="*/ 10 h 47"/>
                      <a:gd name="T22" fmla="*/ 1 w 23"/>
                      <a:gd name="T23" fmla="*/ 11 h 47"/>
                      <a:gd name="T24" fmla="*/ 2 w 23"/>
                      <a:gd name="T25" fmla="*/ 12 h 47"/>
                      <a:gd name="T26" fmla="*/ 2 w 23"/>
                      <a:gd name="T27" fmla="*/ 13 h 47"/>
                      <a:gd name="T28" fmla="*/ 4 w 23"/>
                      <a:gd name="T29" fmla="*/ 13 h 47"/>
                      <a:gd name="T30" fmla="*/ 5 w 23"/>
                      <a:gd name="T31" fmla="*/ 14 h 47"/>
                      <a:gd name="T32" fmla="*/ 7 w 23"/>
                      <a:gd name="T33" fmla="*/ 14 h 47"/>
                      <a:gd name="T34" fmla="*/ 7 w 23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23" y="0"/>
                        </a:moveTo>
                        <a:lnTo>
                          <a:pt x="18" y="0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8"/>
                        </a:lnTo>
                        <a:lnTo>
                          <a:pt x="3" y="11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8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8" y="46"/>
                        </a:lnTo>
                        <a:lnTo>
                          <a:pt x="23" y="47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9" name="Freeform 155"/>
                  <p:cNvSpPr>
                    <a:spLocks noChangeAspect="1"/>
                  </p:cNvSpPr>
                  <p:nvPr/>
                </p:nvSpPr>
                <p:spPr bwMode="auto">
                  <a:xfrm>
                    <a:off x="1054" y="1625"/>
                    <a:ext cx="7" cy="14"/>
                  </a:xfrm>
                  <a:custGeom>
                    <a:avLst/>
                    <a:gdLst>
                      <a:gd name="T0" fmla="*/ 7 w 23"/>
                      <a:gd name="T1" fmla="*/ 0 h 46"/>
                      <a:gd name="T2" fmla="*/ 5 w 23"/>
                      <a:gd name="T3" fmla="*/ 0 h 46"/>
                      <a:gd name="T4" fmla="*/ 4 w 23"/>
                      <a:gd name="T5" fmla="*/ 1 h 46"/>
                      <a:gd name="T6" fmla="*/ 2 w 23"/>
                      <a:gd name="T7" fmla="*/ 1 h 46"/>
                      <a:gd name="T8" fmla="*/ 2 w 23"/>
                      <a:gd name="T9" fmla="*/ 2 h 46"/>
                      <a:gd name="T10" fmla="*/ 1 w 23"/>
                      <a:gd name="T11" fmla="*/ 3 h 46"/>
                      <a:gd name="T12" fmla="*/ 0 w 23"/>
                      <a:gd name="T13" fmla="*/ 4 h 46"/>
                      <a:gd name="T14" fmla="*/ 0 w 23"/>
                      <a:gd name="T15" fmla="*/ 5 h 46"/>
                      <a:gd name="T16" fmla="*/ 0 w 23"/>
                      <a:gd name="T17" fmla="*/ 7 h 46"/>
                      <a:gd name="T18" fmla="*/ 0 w 23"/>
                      <a:gd name="T19" fmla="*/ 8 h 46"/>
                      <a:gd name="T20" fmla="*/ 0 w 23"/>
                      <a:gd name="T21" fmla="*/ 9 h 46"/>
                      <a:gd name="T22" fmla="*/ 1 w 23"/>
                      <a:gd name="T23" fmla="*/ 11 h 46"/>
                      <a:gd name="T24" fmla="*/ 2 w 23"/>
                      <a:gd name="T25" fmla="*/ 12 h 46"/>
                      <a:gd name="T26" fmla="*/ 2 w 23"/>
                      <a:gd name="T27" fmla="*/ 13 h 46"/>
                      <a:gd name="T28" fmla="*/ 4 w 23"/>
                      <a:gd name="T29" fmla="*/ 13 h 46"/>
                      <a:gd name="T30" fmla="*/ 5 w 23"/>
                      <a:gd name="T31" fmla="*/ 14 h 46"/>
                      <a:gd name="T32" fmla="*/ 7 w 23"/>
                      <a:gd name="T33" fmla="*/ 14 h 46"/>
                      <a:gd name="T34" fmla="*/ 7 w 23"/>
                      <a:gd name="T35" fmla="*/ 0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4"/>
                        </a:lnTo>
                        <a:lnTo>
                          <a:pt x="0" y="18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1"/>
                        </a:lnTo>
                        <a:lnTo>
                          <a:pt x="3" y="35"/>
                        </a:lnTo>
                        <a:lnTo>
                          <a:pt x="5" y="38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0" name="Rectangle 15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061" y="1625"/>
                    <a:ext cx="114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71" name="Freeform 157"/>
                  <p:cNvSpPr>
                    <a:spLocks noChangeAspect="1"/>
                  </p:cNvSpPr>
                  <p:nvPr/>
                </p:nvSpPr>
                <p:spPr bwMode="auto">
                  <a:xfrm>
                    <a:off x="1175" y="1625"/>
                    <a:ext cx="7" cy="14"/>
                  </a:xfrm>
                  <a:custGeom>
                    <a:avLst/>
                    <a:gdLst>
                      <a:gd name="T0" fmla="*/ 0 w 23"/>
                      <a:gd name="T1" fmla="*/ 14 h 46"/>
                      <a:gd name="T2" fmla="*/ 2 w 23"/>
                      <a:gd name="T3" fmla="*/ 14 h 46"/>
                      <a:gd name="T4" fmla="*/ 3 w 23"/>
                      <a:gd name="T5" fmla="*/ 13 h 46"/>
                      <a:gd name="T6" fmla="*/ 5 w 23"/>
                      <a:gd name="T7" fmla="*/ 13 h 46"/>
                      <a:gd name="T8" fmla="*/ 5 w 23"/>
                      <a:gd name="T9" fmla="*/ 12 h 46"/>
                      <a:gd name="T10" fmla="*/ 6 w 23"/>
                      <a:gd name="T11" fmla="*/ 11 h 46"/>
                      <a:gd name="T12" fmla="*/ 7 w 23"/>
                      <a:gd name="T13" fmla="*/ 9 h 46"/>
                      <a:gd name="T14" fmla="*/ 7 w 23"/>
                      <a:gd name="T15" fmla="*/ 8 h 46"/>
                      <a:gd name="T16" fmla="*/ 7 w 23"/>
                      <a:gd name="T17" fmla="*/ 7 h 46"/>
                      <a:gd name="T18" fmla="*/ 7 w 23"/>
                      <a:gd name="T19" fmla="*/ 5 h 46"/>
                      <a:gd name="T20" fmla="*/ 7 w 23"/>
                      <a:gd name="T21" fmla="*/ 4 h 46"/>
                      <a:gd name="T22" fmla="*/ 6 w 23"/>
                      <a:gd name="T23" fmla="*/ 3 h 46"/>
                      <a:gd name="T24" fmla="*/ 5 w 23"/>
                      <a:gd name="T25" fmla="*/ 2 h 46"/>
                      <a:gd name="T26" fmla="*/ 5 w 23"/>
                      <a:gd name="T27" fmla="*/ 1 h 46"/>
                      <a:gd name="T28" fmla="*/ 3 w 23"/>
                      <a:gd name="T29" fmla="*/ 1 h 46"/>
                      <a:gd name="T30" fmla="*/ 2 w 23"/>
                      <a:gd name="T31" fmla="*/ 0 h 46"/>
                      <a:gd name="T32" fmla="*/ 0 w 23"/>
                      <a:gd name="T33" fmla="*/ 0 h 46"/>
                      <a:gd name="T34" fmla="*/ 0 w 23"/>
                      <a:gd name="T35" fmla="*/ 14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0" y="46"/>
                        </a:moveTo>
                        <a:lnTo>
                          <a:pt x="5" y="46"/>
                        </a:lnTo>
                        <a:lnTo>
                          <a:pt x="11" y="44"/>
                        </a:lnTo>
                        <a:lnTo>
                          <a:pt x="15" y="42"/>
                        </a:lnTo>
                        <a:lnTo>
                          <a:pt x="18" y="38"/>
                        </a:lnTo>
                        <a:lnTo>
                          <a:pt x="20" y="35"/>
                        </a:lnTo>
                        <a:lnTo>
                          <a:pt x="22" y="31"/>
                        </a:lnTo>
                        <a:lnTo>
                          <a:pt x="23" y="27"/>
                        </a:lnTo>
                        <a:lnTo>
                          <a:pt x="23" y="23"/>
                        </a:lnTo>
                        <a:lnTo>
                          <a:pt x="23" y="18"/>
                        </a:lnTo>
                        <a:lnTo>
                          <a:pt x="22" y="14"/>
                        </a:lnTo>
                        <a:lnTo>
                          <a:pt x="20" y="10"/>
                        </a:lnTo>
                        <a:lnTo>
                          <a:pt x="18" y="7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2" name="Freeform 158"/>
                  <p:cNvSpPr>
                    <a:spLocks noChangeAspect="1"/>
                  </p:cNvSpPr>
                  <p:nvPr/>
                </p:nvSpPr>
                <p:spPr bwMode="auto">
                  <a:xfrm>
                    <a:off x="1954" y="1618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5 w 24"/>
                      <a:gd name="T3" fmla="*/ 1 h 49"/>
                      <a:gd name="T4" fmla="*/ 4 w 24"/>
                      <a:gd name="T5" fmla="*/ 1 h 49"/>
                      <a:gd name="T6" fmla="*/ 3 w 24"/>
                      <a:gd name="T7" fmla="*/ 3 h 49"/>
                      <a:gd name="T8" fmla="*/ 2 w 24"/>
                      <a:gd name="T9" fmla="*/ 4 h 49"/>
                      <a:gd name="T10" fmla="*/ 1 w 24"/>
                      <a:gd name="T11" fmla="*/ 5 h 49"/>
                      <a:gd name="T12" fmla="*/ 0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1 h 49"/>
                      <a:gd name="T18" fmla="*/ 0 w 24"/>
                      <a:gd name="T19" fmla="*/ 12 h 49"/>
                      <a:gd name="T20" fmla="*/ 0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8 h 49"/>
                      <a:gd name="T26" fmla="*/ 3 w 24"/>
                      <a:gd name="T27" fmla="*/ 19 h 49"/>
                      <a:gd name="T28" fmla="*/ 4 w 24"/>
                      <a:gd name="T29" fmla="*/ 20 h 49"/>
                      <a:gd name="T30" fmla="*/ 5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8" y="2"/>
                        </a:lnTo>
                        <a:lnTo>
                          <a:pt x="14" y="3"/>
                        </a:lnTo>
                        <a:lnTo>
                          <a:pt x="10" y="6"/>
                        </a:lnTo>
                        <a:lnTo>
                          <a:pt x="6" y="9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6" y="42"/>
                        </a:lnTo>
                        <a:lnTo>
                          <a:pt x="10" y="44"/>
                        </a:lnTo>
                        <a:lnTo>
                          <a:pt x="14" y="47"/>
                        </a:lnTo>
                        <a:lnTo>
                          <a:pt x="18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3" name="Rectangle 15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961" y="1618"/>
                    <a:ext cx="107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74" name="Freeform 160"/>
                  <p:cNvSpPr>
                    <a:spLocks noChangeAspect="1"/>
                  </p:cNvSpPr>
                  <p:nvPr/>
                </p:nvSpPr>
                <p:spPr bwMode="auto">
                  <a:xfrm>
                    <a:off x="2068" y="1618"/>
                    <a:ext cx="7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2 w 24"/>
                      <a:gd name="T3" fmla="*/ 21 h 49"/>
                      <a:gd name="T4" fmla="*/ 3 w 24"/>
                      <a:gd name="T5" fmla="*/ 20 h 49"/>
                      <a:gd name="T6" fmla="*/ 4 w 24"/>
                      <a:gd name="T7" fmla="*/ 19 h 49"/>
                      <a:gd name="T8" fmla="*/ 5 w 24"/>
                      <a:gd name="T9" fmla="*/ 18 h 49"/>
                      <a:gd name="T10" fmla="*/ 6 w 24"/>
                      <a:gd name="T11" fmla="*/ 16 h 49"/>
                      <a:gd name="T12" fmla="*/ 7 w 24"/>
                      <a:gd name="T13" fmla="*/ 14 h 49"/>
                      <a:gd name="T14" fmla="*/ 7 w 24"/>
                      <a:gd name="T15" fmla="*/ 12 h 49"/>
                      <a:gd name="T16" fmla="*/ 7 w 24"/>
                      <a:gd name="T17" fmla="*/ 11 h 49"/>
                      <a:gd name="T18" fmla="*/ 7 w 24"/>
                      <a:gd name="T19" fmla="*/ 9 h 49"/>
                      <a:gd name="T20" fmla="*/ 7 w 24"/>
                      <a:gd name="T21" fmla="*/ 7 h 49"/>
                      <a:gd name="T22" fmla="*/ 6 w 24"/>
                      <a:gd name="T23" fmla="*/ 5 h 49"/>
                      <a:gd name="T24" fmla="*/ 5 w 24"/>
                      <a:gd name="T25" fmla="*/ 4 h 49"/>
                      <a:gd name="T26" fmla="*/ 4 w 24"/>
                      <a:gd name="T27" fmla="*/ 3 h 49"/>
                      <a:gd name="T28" fmla="*/ 3 w 24"/>
                      <a:gd name="T29" fmla="*/ 1 h 49"/>
                      <a:gd name="T30" fmla="*/ 2 w 24"/>
                      <a:gd name="T31" fmla="*/ 1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0" y="47"/>
                        </a:lnTo>
                        <a:lnTo>
                          <a:pt x="14" y="44"/>
                        </a:lnTo>
                        <a:lnTo>
                          <a:pt x="17" y="42"/>
                        </a:lnTo>
                        <a:lnTo>
                          <a:pt x="21" y="37"/>
                        </a:lnTo>
                        <a:lnTo>
                          <a:pt x="23" y="33"/>
                        </a:lnTo>
                        <a:lnTo>
                          <a:pt x="24" y="29"/>
                        </a:lnTo>
                        <a:lnTo>
                          <a:pt x="24" y="25"/>
                        </a:lnTo>
                        <a:lnTo>
                          <a:pt x="24" y="20"/>
                        </a:lnTo>
                        <a:lnTo>
                          <a:pt x="23" y="16"/>
                        </a:lnTo>
                        <a:lnTo>
                          <a:pt x="21" y="12"/>
                        </a:lnTo>
                        <a:lnTo>
                          <a:pt x="17" y="9"/>
                        </a:lnTo>
                        <a:lnTo>
                          <a:pt x="14" y="6"/>
                        </a:lnTo>
                        <a:lnTo>
                          <a:pt x="10" y="3"/>
                        </a:lnTo>
                        <a:lnTo>
                          <a:pt x="6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5" name="Freeform 161"/>
                  <p:cNvSpPr>
                    <a:spLocks noChangeAspect="1"/>
                  </p:cNvSpPr>
                  <p:nvPr/>
                </p:nvSpPr>
                <p:spPr bwMode="auto">
                  <a:xfrm>
                    <a:off x="2061" y="2047"/>
                    <a:ext cx="7" cy="21"/>
                  </a:xfrm>
                  <a:custGeom>
                    <a:avLst/>
                    <a:gdLst>
                      <a:gd name="T0" fmla="*/ 0 w 25"/>
                      <a:gd name="T1" fmla="*/ 21 h 49"/>
                      <a:gd name="T2" fmla="*/ 2 w 25"/>
                      <a:gd name="T3" fmla="*/ 21 h 49"/>
                      <a:gd name="T4" fmla="*/ 3 w 25"/>
                      <a:gd name="T5" fmla="*/ 20 h 49"/>
                      <a:gd name="T6" fmla="*/ 4 w 25"/>
                      <a:gd name="T7" fmla="*/ 18 h 49"/>
                      <a:gd name="T8" fmla="*/ 5 w 25"/>
                      <a:gd name="T9" fmla="*/ 17 h 49"/>
                      <a:gd name="T10" fmla="*/ 6 w 25"/>
                      <a:gd name="T11" fmla="*/ 16 h 49"/>
                      <a:gd name="T12" fmla="*/ 6 w 25"/>
                      <a:gd name="T13" fmla="*/ 14 h 49"/>
                      <a:gd name="T14" fmla="*/ 7 w 25"/>
                      <a:gd name="T15" fmla="*/ 12 h 49"/>
                      <a:gd name="T16" fmla="*/ 7 w 25"/>
                      <a:gd name="T17" fmla="*/ 10 h 49"/>
                      <a:gd name="T18" fmla="*/ 7 w 25"/>
                      <a:gd name="T19" fmla="*/ 9 h 49"/>
                      <a:gd name="T20" fmla="*/ 6 w 25"/>
                      <a:gd name="T21" fmla="*/ 7 h 49"/>
                      <a:gd name="T22" fmla="*/ 6 w 25"/>
                      <a:gd name="T23" fmla="*/ 5 h 49"/>
                      <a:gd name="T24" fmla="*/ 5 w 25"/>
                      <a:gd name="T25" fmla="*/ 3 h 49"/>
                      <a:gd name="T26" fmla="*/ 4 w 25"/>
                      <a:gd name="T27" fmla="*/ 2 h 49"/>
                      <a:gd name="T28" fmla="*/ 3 w 25"/>
                      <a:gd name="T29" fmla="*/ 1 h 49"/>
                      <a:gd name="T30" fmla="*/ 2 w 25"/>
                      <a:gd name="T31" fmla="*/ 0 h 49"/>
                      <a:gd name="T32" fmla="*/ 0 w 25"/>
                      <a:gd name="T33" fmla="*/ 0 h 49"/>
                      <a:gd name="T34" fmla="*/ 0 w 25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1" y="47"/>
                        </a:lnTo>
                        <a:lnTo>
                          <a:pt x="15" y="43"/>
                        </a:lnTo>
                        <a:lnTo>
                          <a:pt x="18" y="40"/>
                        </a:lnTo>
                        <a:lnTo>
                          <a:pt x="22" y="37"/>
                        </a:lnTo>
                        <a:lnTo>
                          <a:pt x="23" y="33"/>
                        </a:lnTo>
                        <a:lnTo>
                          <a:pt x="24" y="29"/>
                        </a:lnTo>
                        <a:lnTo>
                          <a:pt x="25" y="24"/>
                        </a:lnTo>
                        <a:lnTo>
                          <a:pt x="24" y="20"/>
                        </a:lnTo>
                        <a:lnTo>
                          <a:pt x="23" y="16"/>
                        </a:lnTo>
                        <a:lnTo>
                          <a:pt x="22" y="12"/>
                        </a:lnTo>
                        <a:lnTo>
                          <a:pt x="18" y="8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6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6" name="Rectangle 16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961" y="2047"/>
                    <a:ext cx="100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77" name="Freeform 163"/>
                  <p:cNvSpPr>
                    <a:spLocks noChangeAspect="1"/>
                  </p:cNvSpPr>
                  <p:nvPr/>
                </p:nvSpPr>
                <p:spPr bwMode="auto">
                  <a:xfrm>
                    <a:off x="1954" y="2047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5 w 24"/>
                      <a:gd name="T3" fmla="*/ 0 h 49"/>
                      <a:gd name="T4" fmla="*/ 4 w 24"/>
                      <a:gd name="T5" fmla="*/ 1 h 49"/>
                      <a:gd name="T6" fmla="*/ 3 w 24"/>
                      <a:gd name="T7" fmla="*/ 2 h 49"/>
                      <a:gd name="T8" fmla="*/ 2 w 24"/>
                      <a:gd name="T9" fmla="*/ 3 h 49"/>
                      <a:gd name="T10" fmla="*/ 1 w 24"/>
                      <a:gd name="T11" fmla="*/ 5 h 49"/>
                      <a:gd name="T12" fmla="*/ 0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0 h 49"/>
                      <a:gd name="T18" fmla="*/ 0 w 24"/>
                      <a:gd name="T19" fmla="*/ 12 h 49"/>
                      <a:gd name="T20" fmla="*/ 0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7 h 49"/>
                      <a:gd name="T26" fmla="*/ 3 w 24"/>
                      <a:gd name="T27" fmla="*/ 18 h 49"/>
                      <a:gd name="T28" fmla="*/ 4 w 24"/>
                      <a:gd name="T29" fmla="*/ 20 h 49"/>
                      <a:gd name="T30" fmla="*/ 5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6" y="8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6" y="40"/>
                        </a:lnTo>
                        <a:lnTo>
                          <a:pt x="10" y="43"/>
                        </a:lnTo>
                        <a:lnTo>
                          <a:pt x="14" y="47"/>
                        </a:lnTo>
                        <a:lnTo>
                          <a:pt x="18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8" name="Freeform 164"/>
                  <p:cNvSpPr>
                    <a:spLocks noChangeAspect="1"/>
                  </p:cNvSpPr>
                  <p:nvPr/>
                </p:nvSpPr>
                <p:spPr bwMode="auto">
                  <a:xfrm>
                    <a:off x="1625" y="2047"/>
                    <a:ext cx="7" cy="21"/>
                  </a:xfrm>
                  <a:custGeom>
                    <a:avLst/>
                    <a:gdLst>
                      <a:gd name="T0" fmla="*/ 0 w 23"/>
                      <a:gd name="T1" fmla="*/ 21 h 49"/>
                      <a:gd name="T2" fmla="*/ 2 w 23"/>
                      <a:gd name="T3" fmla="*/ 21 h 49"/>
                      <a:gd name="T4" fmla="*/ 3 w 23"/>
                      <a:gd name="T5" fmla="*/ 20 h 49"/>
                      <a:gd name="T6" fmla="*/ 4 w 23"/>
                      <a:gd name="T7" fmla="*/ 18 h 49"/>
                      <a:gd name="T8" fmla="*/ 5 w 23"/>
                      <a:gd name="T9" fmla="*/ 17 h 49"/>
                      <a:gd name="T10" fmla="*/ 6 w 23"/>
                      <a:gd name="T11" fmla="*/ 16 h 49"/>
                      <a:gd name="T12" fmla="*/ 7 w 23"/>
                      <a:gd name="T13" fmla="*/ 14 h 49"/>
                      <a:gd name="T14" fmla="*/ 7 w 23"/>
                      <a:gd name="T15" fmla="*/ 12 h 49"/>
                      <a:gd name="T16" fmla="*/ 7 w 23"/>
                      <a:gd name="T17" fmla="*/ 10 h 49"/>
                      <a:gd name="T18" fmla="*/ 7 w 23"/>
                      <a:gd name="T19" fmla="*/ 9 h 49"/>
                      <a:gd name="T20" fmla="*/ 7 w 23"/>
                      <a:gd name="T21" fmla="*/ 7 h 49"/>
                      <a:gd name="T22" fmla="*/ 6 w 23"/>
                      <a:gd name="T23" fmla="*/ 5 h 49"/>
                      <a:gd name="T24" fmla="*/ 5 w 23"/>
                      <a:gd name="T25" fmla="*/ 3 h 49"/>
                      <a:gd name="T26" fmla="*/ 4 w 23"/>
                      <a:gd name="T27" fmla="*/ 2 h 49"/>
                      <a:gd name="T28" fmla="*/ 3 w 23"/>
                      <a:gd name="T29" fmla="*/ 1 h 49"/>
                      <a:gd name="T30" fmla="*/ 2 w 23"/>
                      <a:gd name="T31" fmla="*/ 0 h 49"/>
                      <a:gd name="T32" fmla="*/ 0 w 23"/>
                      <a:gd name="T33" fmla="*/ 0 h 49"/>
                      <a:gd name="T34" fmla="*/ 0 w 23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0" y="47"/>
                        </a:lnTo>
                        <a:lnTo>
                          <a:pt x="14" y="43"/>
                        </a:lnTo>
                        <a:lnTo>
                          <a:pt x="18" y="40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3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8"/>
                        </a:lnTo>
                        <a:lnTo>
                          <a:pt x="14" y="4"/>
                        </a:lnTo>
                        <a:lnTo>
                          <a:pt x="10" y="2"/>
                        </a:lnTo>
                        <a:lnTo>
                          <a:pt x="6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9" name="Rectangle 16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511" y="2047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80" name="Freeform 166"/>
                  <p:cNvSpPr>
                    <a:spLocks noChangeAspect="1"/>
                  </p:cNvSpPr>
                  <p:nvPr/>
                </p:nvSpPr>
                <p:spPr bwMode="auto">
                  <a:xfrm>
                    <a:off x="1504" y="2047"/>
                    <a:ext cx="7" cy="21"/>
                  </a:xfrm>
                  <a:custGeom>
                    <a:avLst/>
                    <a:gdLst>
                      <a:gd name="T0" fmla="*/ 7 w 23"/>
                      <a:gd name="T1" fmla="*/ 0 h 49"/>
                      <a:gd name="T2" fmla="*/ 5 w 23"/>
                      <a:gd name="T3" fmla="*/ 0 h 49"/>
                      <a:gd name="T4" fmla="*/ 4 w 23"/>
                      <a:gd name="T5" fmla="*/ 1 h 49"/>
                      <a:gd name="T6" fmla="*/ 2 w 23"/>
                      <a:gd name="T7" fmla="*/ 2 h 49"/>
                      <a:gd name="T8" fmla="*/ 2 w 23"/>
                      <a:gd name="T9" fmla="*/ 3 h 49"/>
                      <a:gd name="T10" fmla="*/ 1 w 23"/>
                      <a:gd name="T11" fmla="*/ 5 h 49"/>
                      <a:gd name="T12" fmla="*/ 0 w 23"/>
                      <a:gd name="T13" fmla="*/ 7 h 49"/>
                      <a:gd name="T14" fmla="*/ 0 w 23"/>
                      <a:gd name="T15" fmla="*/ 9 h 49"/>
                      <a:gd name="T16" fmla="*/ 0 w 23"/>
                      <a:gd name="T17" fmla="*/ 10 h 49"/>
                      <a:gd name="T18" fmla="*/ 0 w 23"/>
                      <a:gd name="T19" fmla="*/ 12 h 49"/>
                      <a:gd name="T20" fmla="*/ 0 w 23"/>
                      <a:gd name="T21" fmla="*/ 14 h 49"/>
                      <a:gd name="T22" fmla="*/ 1 w 23"/>
                      <a:gd name="T23" fmla="*/ 16 h 49"/>
                      <a:gd name="T24" fmla="*/ 2 w 23"/>
                      <a:gd name="T25" fmla="*/ 17 h 49"/>
                      <a:gd name="T26" fmla="*/ 2 w 23"/>
                      <a:gd name="T27" fmla="*/ 18 h 49"/>
                      <a:gd name="T28" fmla="*/ 4 w 23"/>
                      <a:gd name="T29" fmla="*/ 20 h 49"/>
                      <a:gd name="T30" fmla="*/ 5 w 23"/>
                      <a:gd name="T31" fmla="*/ 21 h 49"/>
                      <a:gd name="T32" fmla="*/ 7 w 23"/>
                      <a:gd name="T33" fmla="*/ 21 h 49"/>
                      <a:gd name="T34" fmla="*/ 7 w 23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3" y="2"/>
                        </a:lnTo>
                        <a:lnTo>
                          <a:pt x="8" y="4"/>
                        </a:lnTo>
                        <a:lnTo>
                          <a:pt x="5" y="8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5" y="40"/>
                        </a:lnTo>
                        <a:lnTo>
                          <a:pt x="8" y="43"/>
                        </a:lnTo>
                        <a:lnTo>
                          <a:pt x="13" y="47"/>
                        </a:lnTo>
                        <a:lnTo>
                          <a:pt x="18" y="48"/>
                        </a:lnTo>
                        <a:lnTo>
                          <a:pt x="23" y="49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1" name="Freeform 167"/>
                  <p:cNvSpPr>
                    <a:spLocks noChangeAspect="1"/>
                  </p:cNvSpPr>
                  <p:nvPr/>
                </p:nvSpPr>
                <p:spPr bwMode="auto">
                  <a:xfrm>
                    <a:off x="1504" y="1618"/>
                    <a:ext cx="7" cy="21"/>
                  </a:xfrm>
                  <a:custGeom>
                    <a:avLst/>
                    <a:gdLst>
                      <a:gd name="T0" fmla="*/ 7 w 23"/>
                      <a:gd name="T1" fmla="*/ 0 h 49"/>
                      <a:gd name="T2" fmla="*/ 5 w 23"/>
                      <a:gd name="T3" fmla="*/ 1 h 49"/>
                      <a:gd name="T4" fmla="*/ 4 w 23"/>
                      <a:gd name="T5" fmla="*/ 1 h 49"/>
                      <a:gd name="T6" fmla="*/ 2 w 23"/>
                      <a:gd name="T7" fmla="*/ 3 h 49"/>
                      <a:gd name="T8" fmla="*/ 2 w 23"/>
                      <a:gd name="T9" fmla="*/ 4 h 49"/>
                      <a:gd name="T10" fmla="*/ 1 w 23"/>
                      <a:gd name="T11" fmla="*/ 5 h 49"/>
                      <a:gd name="T12" fmla="*/ 0 w 23"/>
                      <a:gd name="T13" fmla="*/ 7 h 49"/>
                      <a:gd name="T14" fmla="*/ 0 w 23"/>
                      <a:gd name="T15" fmla="*/ 9 h 49"/>
                      <a:gd name="T16" fmla="*/ 0 w 23"/>
                      <a:gd name="T17" fmla="*/ 11 h 49"/>
                      <a:gd name="T18" fmla="*/ 0 w 23"/>
                      <a:gd name="T19" fmla="*/ 12 h 49"/>
                      <a:gd name="T20" fmla="*/ 0 w 23"/>
                      <a:gd name="T21" fmla="*/ 14 h 49"/>
                      <a:gd name="T22" fmla="*/ 1 w 23"/>
                      <a:gd name="T23" fmla="*/ 16 h 49"/>
                      <a:gd name="T24" fmla="*/ 2 w 23"/>
                      <a:gd name="T25" fmla="*/ 18 h 49"/>
                      <a:gd name="T26" fmla="*/ 2 w 23"/>
                      <a:gd name="T27" fmla="*/ 19 h 49"/>
                      <a:gd name="T28" fmla="*/ 4 w 23"/>
                      <a:gd name="T29" fmla="*/ 20 h 49"/>
                      <a:gd name="T30" fmla="*/ 5 w 23"/>
                      <a:gd name="T31" fmla="*/ 21 h 49"/>
                      <a:gd name="T32" fmla="*/ 7 w 23"/>
                      <a:gd name="T33" fmla="*/ 21 h 49"/>
                      <a:gd name="T34" fmla="*/ 7 w 23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23" y="0"/>
                        </a:moveTo>
                        <a:lnTo>
                          <a:pt x="18" y="2"/>
                        </a:lnTo>
                        <a:lnTo>
                          <a:pt x="13" y="3"/>
                        </a:lnTo>
                        <a:lnTo>
                          <a:pt x="8" y="6"/>
                        </a:lnTo>
                        <a:lnTo>
                          <a:pt x="5" y="9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5" y="42"/>
                        </a:lnTo>
                        <a:lnTo>
                          <a:pt x="8" y="44"/>
                        </a:lnTo>
                        <a:lnTo>
                          <a:pt x="13" y="47"/>
                        </a:lnTo>
                        <a:lnTo>
                          <a:pt x="18" y="48"/>
                        </a:lnTo>
                        <a:lnTo>
                          <a:pt x="23" y="49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2" name="Rectangle 16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511" y="1618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83" name="Freeform 169"/>
                  <p:cNvSpPr>
                    <a:spLocks noChangeAspect="1"/>
                  </p:cNvSpPr>
                  <p:nvPr/>
                </p:nvSpPr>
                <p:spPr bwMode="auto">
                  <a:xfrm>
                    <a:off x="1625" y="1618"/>
                    <a:ext cx="7" cy="21"/>
                  </a:xfrm>
                  <a:custGeom>
                    <a:avLst/>
                    <a:gdLst>
                      <a:gd name="T0" fmla="*/ 0 w 23"/>
                      <a:gd name="T1" fmla="*/ 21 h 49"/>
                      <a:gd name="T2" fmla="*/ 2 w 23"/>
                      <a:gd name="T3" fmla="*/ 21 h 49"/>
                      <a:gd name="T4" fmla="*/ 3 w 23"/>
                      <a:gd name="T5" fmla="*/ 20 h 49"/>
                      <a:gd name="T6" fmla="*/ 4 w 23"/>
                      <a:gd name="T7" fmla="*/ 19 h 49"/>
                      <a:gd name="T8" fmla="*/ 5 w 23"/>
                      <a:gd name="T9" fmla="*/ 18 h 49"/>
                      <a:gd name="T10" fmla="*/ 6 w 23"/>
                      <a:gd name="T11" fmla="*/ 16 h 49"/>
                      <a:gd name="T12" fmla="*/ 7 w 23"/>
                      <a:gd name="T13" fmla="*/ 14 h 49"/>
                      <a:gd name="T14" fmla="*/ 7 w 23"/>
                      <a:gd name="T15" fmla="*/ 12 h 49"/>
                      <a:gd name="T16" fmla="*/ 7 w 23"/>
                      <a:gd name="T17" fmla="*/ 11 h 49"/>
                      <a:gd name="T18" fmla="*/ 7 w 23"/>
                      <a:gd name="T19" fmla="*/ 9 h 49"/>
                      <a:gd name="T20" fmla="*/ 7 w 23"/>
                      <a:gd name="T21" fmla="*/ 7 h 49"/>
                      <a:gd name="T22" fmla="*/ 6 w 23"/>
                      <a:gd name="T23" fmla="*/ 5 h 49"/>
                      <a:gd name="T24" fmla="*/ 5 w 23"/>
                      <a:gd name="T25" fmla="*/ 4 h 49"/>
                      <a:gd name="T26" fmla="*/ 4 w 23"/>
                      <a:gd name="T27" fmla="*/ 3 h 49"/>
                      <a:gd name="T28" fmla="*/ 3 w 23"/>
                      <a:gd name="T29" fmla="*/ 1 h 49"/>
                      <a:gd name="T30" fmla="*/ 2 w 23"/>
                      <a:gd name="T31" fmla="*/ 1 h 49"/>
                      <a:gd name="T32" fmla="*/ 0 w 23"/>
                      <a:gd name="T33" fmla="*/ 0 h 49"/>
                      <a:gd name="T34" fmla="*/ 0 w 23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0" y="47"/>
                        </a:lnTo>
                        <a:lnTo>
                          <a:pt x="14" y="44"/>
                        </a:lnTo>
                        <a:lnTo>
                          <a:pt x="18" y="42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3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9"/>
                        </a:lnTo>
                        <a:lnTo>
                          <a:pt x="14" y="6"/>
                        </a:lnTo>
                        <a:lnTo>
                          <a:pt x="10" y="3"/>
                        </a:lnTo>
                        <a:lnTo>
                          <a:pt x="6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4" name="Freeform 170"/>
                  <p:cNvSpPr>
                    <a:spLocks noChangeAspect="1"/>
                  </p:cNvSpPr>
                  <p:nvPr/>
                </p:nvSpPr>
                <p:spPr bwMode="auto">
                  <a:xfrm>
                    <a:off x="1397" y="2047"/>
                    <a:ext cx="7" cy="21"/>
                  </a:xfrm>
                  <a:custGeom>
                    <a:avLst/>
                    <a:gdLst>
                      <a:gd name="T0" fmla="*/ 0 w 23"/>
                      <a:gd name="T1" fmla="*/ 21 h 49"/>
                      <a:gd name="T2" fmla="*/ 2 w 23"/>
                      <a:gd name="T3" fmla="*/ 21 h 49"/>
                      <a:gd name="T4" fmla="*/ 3 w 23"/>
                      <a:gd name="T5" fmla="*/ 20 h 49"/>
                      <a:gd name="T6" fmla="*/ 4 w 23"/>
                      <a:gd name="T7" fmla="*/ 18 h 49"/>
                      <a:gd name="T8" fmla="*/ 5 w 23"/>
                      <a:gd name="T9" fmla="*/ 17 h 49"/>
                      <a:gd name="T10" fmla="*/ 6 w 23"/>
                      <a:gd name="T11" fmla="*/ 16 h 49"/>
                      <a:gd name="T12" fmla="*/ 7 w 23"/>
                      <a:gd name="T13" fmla="*/ 14 h 49"/>
                      <a:gd name="T14" fmla="*/ 7 w 23"/>
                      <a:gd name="T15" fmla="*/ 12 h 49"/>
                      <a:gd name="T16" fmla="*/ 7 w 23"/>
                      <a:gd name="T17" fmla="*/ 10 h 49"/>
                      <a:gd name="T18" fmla="*/ 7 w 23"/>
                      <a:gd name="T19" fmla="*/ 9 h 49"/>
                      <a:gd name="T20" fmla="*/ 7 w 23"/>
                      <a:gd name="T21" fmla="*/ 7 h 49"/>
                      <a:gd name="T22" fmla="*/ 6 w 23"/>
                      <a:gd name="T23" fmla="*/ 5 h 49"/>
                      <a:gd name="T24" fmla="*/ 5 w 23"/>
                      <a:gd name="T25" fmla="*/ 3 h 49"/>
                      <a:gd name="T26" fmla="*/ 4 w 23"/>
                      <a:gd name="T27" fmla="*/ 2 h 49"/>
                      <a:gd name="T28" fmla="*/ 3 w 23"/>
                      <a:gd name="T29" fmla="*/ 1 h 49"/>
                      <a:gd name="T30" fmla="*/ 2 w 23"/>
                      <a:gd name="T31" fmla="*/ 0 h 49"/>
                      <a:gd name="T32" fmla="*/ 0 w 23"/>
                      <a:gd name="T33" fmla="*/ 0 h 49"/>
                      <a:gd name="T34" fmla="*/ 0 w 23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0" y="49"/>
                        </a:moveTo>
                        <a:lnTo>
                          <a:pt x="5" y="48"/>
                        </a:lnTo>
                        <a:lnTo>
                          <a:pt x="10" y="47"/>
                        </a:lnTo>
                        <a:lnTo>
                          <a:pt x="14" y="43"/>
                        </a:lnTo>
                        <a:lnTo>
                          <a:pt x="18" y="40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3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8"/>
                        </a:lnTo>
                        <a:lnTo>
                          <a:pt x="14" y="4"/>
                        </a:lnTo>
                        <a:lnTo>
                          <a:pt x="10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5" name="Rectangle 17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282" y="2047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86" name="Freeform 172"/>
                  <p:cNvSpPr>
                    <a:spLocks noChangeAspect="1"/>
                  </p:cNvSpPr>
                  <p:nvPr/>
                </p:nvSpPr>
                <p:spPr bwMode="auto">
                  <a:xfrm>
                    <a:off x="1275" y="2047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6 w 24"/>
                      <a:gd name="T3" fmla="*/ 0 h 49"/>
                      <a:gd name="T4" fmla="*/ 4 w 24"/>
                      <a:gd name="T5" fmla="*/ 1 h 49"/>
                      <a:gd name="T6" fmla="*/ 3 w 24"/>
                      <a:gd name="T7" fmla="*/ 2 h 49"/>
                      <a:gd name="T8" fmla="*/ 2 w 24"/>
                      <a:gd name="T9" fmla="*/ 3 h 49"/>
                      <a:gd name="T10" fmla="*/ 1 w 24"/>
                      <a:gd name="T11" fmla="*/ 5 h 49"/>
                      <a:gd name="T12" fmla="*/ 1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0 h 49"/>
                      <a:gd name="T18" fmla="*/ 0 w 24"/>
                      <a:gd name="T19" fmla="*/ 12 h 49"/>
                      <a:gd name="T20" fmla="*/ 1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7 h 49"/>
                      <a:gd name="T26" fmla="*/ 3 w 24"/>
                      <a:gd name="T27" fmla="*/ 18 h 49"/>
                      <a:gd name="T28" fmla="*/ 4 w 24"/>
                      <a:gd name="T29" fmla="*/ 20 h 49"/>
                      <a:gd name="T30" fmla="*/ 6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9" y="4"/>
                        </a:lnTo>
                        <a:lnTo>
                          <a:pt x="6" y="8"/>
                        </a:lnTo>
                        <a:lnTo>
                          <a:pt x="3" y="12"/>
                        </a:lnTo>
                        <a:lnTo>
                          <a:pt x="2" y="16"/>
                        </a:lnTo>
                        <a:lnTo>
                          <a:pt x="1" y="20"/>
                        </a:lnTo>
                        <a:lnTo>
                          <a:pt x="0" y="24"/>
                        </a:lnTo>
                        <a:lnTo>
                          <a:pt x="1" y="29"/>
                        </a:lnTo>
                        <a:lnTo>
                          <a:pt x="2" y="33"/>
                        </a:lnTo>
                        <a:lnTo>
                          <a:pt x="3" y="37"/>
                        </a:lnTo>
                        <a:lnTo>
                          <a:pt x="6" y="40"/>
                        </a:lnTo>
                        <a:lnTo>
                          <a:pt x="9" y="43"/>
                        </a:lnTo>
                        <a:lnTo>
                          <a:pt x="14" y="47"/>
                        </a:lnTo>
                        <a:lnTo>
                          <a:pt x="19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7" name="Freeform 173"/>
                  <p:cNvSpPr>
                    <a:spLocks noChangeAspect="1"/>
                  </p:cNvSpPr>
                  <p:nvPr/>
                </p:nvSpPr>
                <p:spPr bwMode="auto">
                  <a:xfrm>
                    <a:off x="1275" y="1618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6 w 24"/>
                      <a:gd name="T3" fmla="*/ 1 h 49"/>
                      <a:gd name="T4" fmla="*/ 4 w 24"/>
                      <a:gd name="T5" fmla="*/ 1 h 49"/>
                      <a:gd name="T6" fmla="*/ 3 w 24"/>
                      <a:gd name="T7" fmla="*/ 3 h 49"/>
                      <a:gd name="T8" fmla="*/ 2 w 24"/>
                      <a:gd name="T9" fmla="*/ 4 h 49"/>
                      <a:gd name="T10" fmla="*/ 1 w 24"/>
                      <a:gd name="T11" fmla="*/ 5 h 49"/>
                      <a:gd name="T12" fmla="*/ 1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1 h 49"/>
                      <a:gd name="T18" fmla="*/ 0 w 24"/>
                      <a:gd name="T19" fmla="*/ 12 h 49"/>
                      <a:gd name="T20" fmla="*/ 1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8 h 49"/>
                      <a:gd name="T26" fmla="*/ 3 w 24"/>
                      <a:gd name="T27" fmla="*/ 19 h 49"/>
                      <a:gd name="T28" fmla="*/ 4 w 24"/>
                      <a:gd name="T29" fmla="*/ 20 h 49"/>
                      <a:gd name="T30" fmla="*/ 6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9" y="2"/>
                        </a:lnTo>
                        <a:lnTo>
                          <a:pt x="14" y="3"/>
                        </a:lnTo>
                        <a:lnTo>
                          <a:pt x="9" y="6"/>
                        </a:lnTo>
                        <a:lnTo>
                          <a:pt x="6" y="9"/>
                        </a:lnTo>
                        <a:lnTo>
                          <a:pt x="3" y="12"/>
                        </a:lnTo>
                        <a:lnTo>
                          <a:pt x="2" y="16"/>
                        </a:lnTo>
                        <a:lnTo>
                          <a:pt x="1" y="20"/>
                        </a:lnTo>
                        <a:lnTo>
                          <a:pt x="0" y="25"/>
                        </a:lnTo>
                        <a:lnTo>
                          <a:pt x="1" y="29"/>
                        </a:lnTo>
                        <a:lnTo>
                          <a:pt x="2" y="33"/>
                        </a:lnTo>
                        <a:lnTo>
                          <a:pt x="3" y="37"/>
                        </a:lnTo>
                        <a:lnTo>
                          <a:pt x="6" y="42"/>
                        </a:lnTo>
                        <a:lnTo>
                          <a:pt x="9" y="44"/>
                        </a:lnTo>
                        <a:lnTo>
                          <a:pt x="14" y="47"/>
                        </a:lnTo>
                        <a:lnTo>
                          <a:pt x="19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8" name="Rectangle 17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282" y="1618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89" name="Freeform 175"/>
                  <p:cNvSpPr>
                    <a:spLocks noChangeAspect="1"/>
                  </p:cNvSpPr>
                  <p:nvPr/>
                </p:nvSpPr>
                <p:spPr bwMode="auto">
                  <a:xfrm>
                    <a:off x="1397" y="1618"/>
                    <a:ext cx="7" cy="21"/>
                  </a:xfrm>
                  <a:custGeom>
                    <a:avLst/>
                    <a:gdLst>
                      <a:gd name="T0" fmla="*/ 0 w 23"/>
                      <a:gd name="T1" fmla="*/ 21 h 49"/>
                      <a:gd name="T2" fmla="*/ 2 w 23"/>
                      <a:gd name="T3" fmla="*/ 21 h 49"/>
                      <a:gd name="T4" fmla="*/ 3 w 23"/>
                      <a:gd name="T5" fmla="*/ 20 h 49"/>
                      <a:gd name="T6" fmla="*/ 4 w 23"/>
                      <a:gd name="T7" fmla="*/ 19 h 49"/>
                      <a:gd name="T8" fmla="*/ 5 w 23"/>
                      <a:gd name="T9" fmla="*/ 18 h 49"/>
                      <a:gd name="T10" fmla="*/ 6 w 23"/>
                      <a:gd name="T11" fmla="*/ 16 h 49"/>
                      <a:gd name="T12" fmla="*/ 7 w 23"/>
                      <a:gd name="T13" fmla="*/ 14 h 49"/>
                      <a:gd name="T14" fmla="*/ 7 w 23"/>
                      <a:gd name="T15" fmla="*/ 12 h 49"/>
                      <a:gd name="T16" fmla="*/ 7 w 23"/>
                      <a:gd name="T17" fmla="*/ 11 h 49"/>
                      <a:gd name="T18" fmla="*/ 7 w 23"/>
                      <a:gd name="T19" fmla="*/ 9 h 49"/>
                      <a:gd name="T20" fmla="*/ 7 w 23"/>
                      <a:gd name="T21" fmla="*/ 7 h 49"/>
                      <a:gd name="T22" fmla="*/ 6 w 23"/>
                      <a:gd name="T23" fmla="*/ 5 h 49"/>
                      <a:gd name="T24" fmla="*/ 5 w 23"/>
                      <a:gd name="T25" fmla="*/ 4 h 49"/>
                      <a:gd name="T26" fmla="*/ 4 w 23"/>
                      <a:gd name="T27" fmla="*/ 3 h 49"/>
                      <a:gd name="T28" fmla="*/ 3 w 23"/>
                      <a:gd name="T29" fmla="*/ 1 h 49"/>
                      <a:gd name="T30" fmla="*/ 2 w 23"/>
                      <a:gd name="T31" fmla="*/ 1 h 49"/>
                      <a:gd name="T32" fmla="*/ 0 w 23"/>
                      <a:gd name="T33" fmla="*/ 0 h 49"/>
                      <a:gd name="T34" fmla="*/ 0 w 23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0" y="49"/>
                        </a:moveTo>
                        <a:lnTo>
                          <a:pt x="5" y="48"/>
                        </a:lnTo>
                        <a:lnTo>
                          <a:pt x="10" y="47"/>
                        </a:lnTo>
                        <a:lnTo>
                          <a:pt x="14" y="44"/>
                        </a:lnTo>
                        <a:lnTo>
                          <a:pt x="18" y="42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3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9"/>
                        </a:lnTo>
                        <a:lnTo>
                          <a:pt x="14" y="6"/>
                        </a:lnTo>
                        <a:lnTo>
                          <a:pt x="10" y="3"/>
                        </a:lnTo>
                        <a:lnTo>
                          <a:pt x="5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0" name="Freeform 176"/>
                  <p:cNvSpPr>
                    <a:spLocks noChangeAspect="1"/>
                  </p:cNvSpPr>
                  <p:nvPr/>
                </p:nvSpPr>
                <p:spPr bwMode="auto">
                  <a:xfrm>
                    <a:off x="1511" y="2047"/>
                    <a:ext cx="7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2 w 24"/>
                      <a:gd name="T3" fmla="*/ 21 h 49"/>
                      <a:gd name="T4" fmla="*/ 3 w 24"/>
                      <a:gd name="T5" fmla="*/ 20 h 49"/>
                      <a:gd name="T6" fmla="*/ 4 w 24"/>
                      <a:gd name="T7" fmla="*/ 18 h 49"/>
                      <a:gd name="T8" fmla="*/ 5 w 24"/>
                      <a:gd name="T9" fmla="*/ 17 h 49"/>
                      <a:gd name="T10" fmla="*/ 6 w 24"/>
                      <a:gd name="T11" fmla="*/ 16 h 49"/>
                      <a:gd name="T12" fmla="*/ 6 w 24"/>
                      <a:gd name="T13" fmla="*/ 14 h 49"/>
                      <a:gd name="T14" fmla="*/ 7 w 24"/>
                      <a:gd name="T15" fmla="*/ 12 h 49"/>
                      <a:gd name="T16" fmla="*/ 7 w 24"/>
                      <a:gd name="T17" fmla="*/ 10 h 49"/>
                      <a:gd name="T18" fmla="*/ 7 w 24"/>
                      <a:gd name="T19" fmla="*/ 9 h 49"/>
                      <a:gd name="T20" fmla="*/ 6 w 24"/>
                      <a:gd name="T21" fmla="*/ 7 h 49"/>
                      <a:gd name="T22" fmla="*/ 6 w 24"/>
                      <a:gd name="T23" fmla="*/ 5 h 49"/>
                      <a:gd name="T24" fmla="*/ 5 w 24"/>
                      <a:gd name="T25" fmla="*/ 3 h 49"/>
                      <a:gd name="T26" fmla="*/ 4 w 24"/>
                      <a:gd name="T27" fmla="*/ 2 h 49"/>
                      <a:gd name="T28" fmla="*/ 3 w 24"/>
                      <a:gd name="T29" fmla="*/ 1 h 49"/>
                      <a:gd name="T30" fmla="*/ 2 w 24"/>
                      <a:gd name="T31" fmla="*/ 0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1" y="47"/>
                        </a:lnTo>
                        <a:lnTo>
                          <a:pt x="15" y="43"/>
                        </a:lnTo>
                        <a:lnTo>
                          <a:pt x="18" y="40"/>
                        </a:lnTo>
                        <a:lnTo>
                          <a:pt x="21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4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1" y="12"/>
                        </a:lnTo>
                        <a:lnTo>
                          <a:pt x="18" y="8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6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1" name="Rectangle 17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397" y="2047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92" name="Freeform 178"/>
                  <p:cNvSpPr>
                    <a:spLocks noChangeAspect="1"/>
                  </p:cNvSpPr>
                  <p:nvPr/>
                </p:nvSpPr>
                <p:spPr bwMode="auto">
                  <a:xfrm>
                    <a:off x="1389" y="2047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5 w 24"/>
                      <a:gd name="T3" fmla="*/ 0 h 49"/>
                      <a:gd name="T4" fmla="*/ 4 w 24"/>
                      <a:gd name="T5" fmla="*/ 1 h 49"/>
                      <a:gd name="T6" fmla="*/ 3 w 24"/>
                      <a:gd name="T7" fmla="*/ 2 h 49"/>
                      <a:gd name="T8" fmla="*/ 2 w 24"/>
                      <a:gd name="T9" fmla="*/ 3 h 49"/>
                      <a:gd name="T10" fmla="*/ 1 w 24"/>
                      <a:gd name="T11" fmla="*/ 5 h 49"/>
                      <a:gd name="T12" fmla="*/ 0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0 h 49"/>
                      <a:gd name="T18" fmla="*/ 0 w 24"/>
                      <a:gd name="T19" fmla="*/ 12 h 49"/>
                      <a:gd name="T20" fmla="*/ 0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7 h 49"/>
                      <a:gd name="T26" fmla="*/ 3 w 24"/>
                      <a:gd name="T27" fmla="*/ 18 h 49"/>
                      <a:gd name="T28" fmla="*/ 4 w 24"/>
                      <a:gd name="T29" fmla="*/ 20 h 49"/>
                      <a:gd name="T30" fmla="*/ 5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9" y="4"/>
                        </a:lnTo>
                        <a:lnTo>
                          <a:pt x="6" y="8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6" y="40"/>
                        </a:lnTo>
                        <a:lnTo>
                          <a:pt x="9" y="43"/>
                        </a:lnTo>
                        <a:lnTo>
                          <a:pt x="14" y="47"/>
                        </a:lnTo>
                        <a:lnTo>
                          <a:pt x="18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3" name="Freeform 179"/>
                  <p:cNvSpPr>
                    <a:spLocks noChangeAspect="1"/>
                  </p:cNvSpPr>
                  <p:nvPr/>
                </p:nvSpPr>
                <p:spPr bwMode="auto">
                  <a:xfrm>
                    <a:off x="1389" y="1618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5 w 24"/>
                      <a:gd name="T3" fmla="*/ 1 h 49"/>
                      <a:gd name="T4" fmla="*/ 4 w 24"/>
                      <a:gd name="T5" fmla="*/ 1 h 49"/>
                      <a:gd name="T6" fmla="*/ 3 w 24"/>
                      <a:gd name="T7" fmla="*/ 3 h 49"/>
                      <a:gd name="T8" fmla="*/ 2 w 24"/>
                      <a:gd name="T9" fmla="*/ 4 h 49"/>
                      <a:gd name="T10" fmla="*/ 1 w 24"/>
                      <a:gd name="T11" fmla="*/ 5 h 49"/>
                      <a:gd name="T12" fmla="*/ 0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1 h 49"/>
                      <a:gd name="T18" fmla="*/ 0 w 24"/>
                      <a:gd name="T19" fmla="*/ 12 h 49"/>
                      <a:gd name="T20" fmla="*/ 0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8 h 49"/>
                      <a:gd name="T26" fmla="*/ 3 w 24"/>
                      <a:gd name="T27" fmla="*/ 19 h 49"/>
                      <a:gd name="T28" fmla="*/ 4 w 24"/>
                      <a:gd name="T29" fmla="*/ 20 h 49"/>
                      <a:gd name="T30" fmla="*/ 5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8" y="2"/>
                        </a:lnTo>
                        <a:lnTo>
                          <a:pt x="14" y="3"/>
                        </a:lnTo>
                        <a:lnTo>
                          <a:pt x="9" y="6"/>
                        </a:lnTo>
                        <a:lnTo>
                          <a:pt x="6" y="9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6" y="42"/>
                        </a:lnTo>
                        <a:lnTo>
                          <a:pt x="9" y="44"/>
                        </a:lnTo>
                        <a:lnTo>
                          <a:pt x="14" y="47"/>
                        </a:lnTo>
                        <a:lnTo>
                          <a:pt x="18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4" name="Rectangle 18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397" y="1618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95" name="Freeform 181"/>
                  <p:cNvSpPr>
                    <a:spLocks noChangeAspect="1"/>
                  </p:cNvSpPr>
                  <p:nvPr/>
                </p:nvSpPr>
                <p:spPr bwMode="auto">
                  <a:xfrm>
                    <a:off x="1511" y="1618"/>
                    <a:ext cx="7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2 w 24"/>
                      <a:gd name="T3" fmla="*/ 21 h 49"/>
                      <a:gd name="T4" fmla="*/ 3 w 24"/>
                      <a:gd name="T5" fmla="*/ 20 h 49"/>
                      <a:gd name="T6" fmla="*/ 4 w 24"/>
                      <a:gd name="T7" fmla="*/ 19 h 49"/>
                      <a:gd name="T8" fmla="*/ 5 w 24"/>
                      <a:gd name="T9" fmla="*/ 18 h 49"/>
                      <a:gd name="T10" fmla="*/ 6 w 24"/>
                      <a:gd name="T11" fmla="*/ 16 h 49"/>
                      <a:gd name="T12" fmla="*/ 6 w 24"/>
                      <a:gd name="T13" fmla="*/ 14 h 49"/>
                      <a:gd name="T14" fmla="*/ 7 w 24"/>
                      <a:gd name="T15" fmla="*/ 12 h 49"/>
                      <a:gd name="T16" fmla="*/ 7 w 24"/>
                      <a:gd name="T17" fmla="*/ 11 h 49"/>
                      <a:gd name="T18" fmla="*/ 7 w 24"/>
                      <a:gd name="T19" fmla="*/ 9 h 49"/>
                      <a:gd name="T20" fmla="*/ 6 w 24"/>
                      <a:gd name="T21" fmla="*/ 7 h 49"/>
                      <a:gd name="T22" fmla="*/ 6 w 24"/>
                      <a:gd name="T23" fmla="*/ 5 h 49"/>
                      <a:gd name="T24" fmla="*/ 5 w 24"/>
                      <a:gd name="T25" fmla="*/ 4 h 49"/>
                      <a:gd name="T26" fmla="*/ 4 w 24"/>
                      <a:gd name="T27" fmla="*/ 3 h 49"/>
                      <a:gd name="T28" fmla="*/ 3 w 24"/>
                      <a:gd name="T29" fmla="*/ 1 h 49"/>
                      <a:gd name="T30" fmla="*/ 2 w 24"/>
                      <a:gd name="T31" fmla="*/ 1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1" y="47"/>
                        </a:lnTo>
                        <a:lnTo>
                          <a:pt x="15" y="44"/>
                        </a:lnTo>
                        <a:lnTo>
                          <a:pt x="18" y="42"/>
                        </a:lnTo>
                        <a:lnTo>
                          <a:pt x="21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4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1" y="12"/>
                        </a:lnTo>
                        <a:lnTo>
                          <a:pt x="18" y="9"/>
                        </a:lnTo>
                        <a:lnTo>
                          <a:pt x="15" y="6"/>
                        </a:lnTo>
                        <a:lnTo>
                          <a:pt x="11" y="3"/>
                        </a:lnTo>
                        <a:lnTo>
                          <a:pt x="6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6" name="Freeform 182"/>
                  <p:cNvSpPr>
                    <a:spLocks noChangeAspect="1"/>
                  </p:cNvSpPr>
                  <p:nvPr/>
                </p:nvSpPr>
                <p:spPr bwMode="auto">
                  <a:xfrm>
                    <a:off x="1854" y="2047"/>
                    <a:ext cx="7" cy="21"/>
                  </a:xfrm>
                  <a:custGeom>
                    <a:avLst/>
                    <a:gdLst>
                      <a:gd name="T0" fmla="*/ 0 w 25"/>
                      <a:gd name="T1" fmla="*/ 21 h 49"/>
                      <a:gd name="T2" fmla="*/ 2 w 25"/>
                      <a:gd name="T3" fmla="*/ 21 h 49"/>
                      <a:gd name="T4" fmla="*/ 3 w 25"/>
                      <a:gd name="T5" fmla="*/ 20 h 49"/>
                      <a:gd name="T6" fmla="*/ 4 w 25"/>
                      <a:gd name="T7" fmla="*/ 18 h 49"/>
                      <a:gd name="T8" fmla="*/ 5 w 25"/>
                      <a:gd name="T9" fmla="*/ 17 h 49"/>
                      <a:gd name="T10" fmla="*/ 6 w 25"/>
                      <a:gd name="T11" fmla="*/ 16 h 49"/>
                      <a:gd name="T12" fmla="*/ 6 w 25"/>
                      <a:gd name="T13" fmla="*/ 14 h 49"/>
                      <a:gd name="T14" fmla="*/ 6 w 25"/>
                      <a:gd name="T15" fmla="*/ 12 h 49"/>
                      <a:gd name="T16" fmla="*/ 7 w 25"/>
                      <a:gd name="T17" fmla="*/ 10 h 49"/>
                      <a:gd name="T18" fmla="*/ 6 w 25"/>
                      <a:gd name="T19" fmla="*/ 9 h 49"/>
                      <a:gd name="T20" fmla="*/ 6 w 25"/>
                      <a:gd name="T21" fmla="*/ 7 h 49"/>
                      <a:gd name="T22" fmla="*/ 6 w 25"/>
                      <a:gd name="T23" fmla="*/ 5 h 49"/>
                      <a:gd name="T24" fmla="*/ 5 w 25"/>
                      <a:gd name="T25" fmla="*/ 3 h 49"/>
                      <a:gd name="T26" fmla="*/ 4 w 25"/>
                      <a:gd name="T27" fmla="*/ 2 h 49"/>
                      <a:gd name="T28" fmla="*/ 3 w 25"/>
                      <a:gd name="T29" fmla="*/ 1 h 49"/>
                      <a:gd name="T30" fmla="*/ 2 w 25"/>
                      <a:gd name="T31" fmla="*/ 0 h 49"/>
                      <a:gd name="T32" fmla="*/ 0 w 25"/>
                      <a:gd name="T33" fmla="*/ 0 h 49"/>
                      <a:gd name="T34" fmla="*/ 0 w 25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1" y="47"/>
                        </a:lnTo>
                        <a:lnTo>
                          <a:pt x="15" y="43"/>
                        </a:lnTo>
                        <a:lnTo>
                          <a:pt x="18" y="40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5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8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6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" name="Rectangle 18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740" y="2047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98" name="Freeform 184"/>
                  <p:cNvSpPr>
                    <a:spLocks noChangeAspect="1"/>
                  </p:cNvSpPr>
                  <p:nvPr/>
                </p:nvSpPr>
                <p:spPr bwMode="auto">
                  <a:xfrm>
                    <a:off x="1732" y="2047"/>
                    <a:ext cx="7" cy="21"/>
                  </a:xfrm>
                  <a:custGeom>
                    <a:avLst/>
                    <a:gdLst>
                      <a:gd name="T0" fmla="*/ 7 w 23"/>
                      <a:gd name="T1" fmla="*/ 0 h 49"/>
                      <a:gd name="T2" fmla="*/ 5 w 23"/>
                      <a:gd name="T3" fmla="*/ 0 h 49"/>
                      <a:gd name="T4" fmla="*/ 4 w 23"/>
                      <a:gd name="T5" fmla="*/ 1 h 49"/>
                      <a:gd name="T6" fmla="*/ 3 w 23"/>
                      <a:gd name="T7" fmla="*/ 2 h 49"/>
                      <a:gd name="T8" fmla="*/ 2 w 23"/>
                      <a:gd name="T9" fmla="*/ 3 h 49"/>
                      <a:gd name="T10" fmla="*/ 1 w 23"/>
                      <a:gd name="T11" fmla="*/ 5 h 49"/>
                      <a:gd name="T12" fmla="*/ 0 w 23"/>
                      <a:gd name="T13" fmla="*/ 7 h 49"/>
                      <a:gd name="T14" fmla="*/ 0 w 23"/>
                      <a:gd name="T15" fmla="*/ 9 h 49"/>
                      <a:gd name="T16" fmla="*/ 0 w 23"/>
                      <a:gd name="T17" fmla="*/ 10 h 49"/>
                      <a:gd name="T18" fmla="*/ 0 w 23"/>
                      <a:gd name="T19" fmla="*/ 12 h 49"/>
                      <a:gd name="T20" fmla="*/ 0 w 23"/>
                      <a:gd name="T21" fmla="*/ 14 h 49"/>
                      <a:gd name="T22" fmla="*/ 1 w 23"/>
                      <a:gd name="T23" fmla="*/ 16 h 49"/>
                      <a:gd name="T24" fmla="*/ 2 w 23"/>
                      <a:gd name="T25" fmla="*/ 17 h 49"/>
                      <a:gd name="T26" fmla="*/ 3 w 23"/>
                      <a:gd name="T27" fmla="*/ 18 h 49"/>
                      <a:gd name="T28" fmla="*/ 4 w 23"/>
                      <a:gd name="T29" fmla="*/ 20 h 49"/>
                      <a:gd name="T30" fmla="*/ 5 w 23"/>
                      <a:gd name="T31" fmla="*/ 21 h 49"/>
                      <a:gd name="T32" fmla="*/ 7 w 23"/>
                      <a:gd name="T33" fmla="*/ 21 h 49"/>
                      <a:gd name="T34" fmla="*/ 7 w 23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5" y="8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5" y="40"/>
                        </a:lnTo>
                        <a:lnTo>
                          <a:pt x="9" y="43"/>
                        </a:lnTo>
                        <a:lnTo>
                          <a:pt x="13" y="47"/>
                        </a:lnTo>
                        <a:lnTo>
                          <a:pt x="18" y="48"/>
                        </a:lnTo>
                        <a:lnTo>
                          <a:pt x="23" y="49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9" name="Freeform 185"/>
                  <p:cNvSpPr>
                    <a:spLocks noChangeAspect="1"/>
                  </p:cNvSpPr>
                  <p:nvPr/>
                </p:nvSpPr>
                <p:spPr bwMode="auto">
                  <a:xfrm>
                    <a:off x="1732" y="1618"/>
                    <a:ext cx="7" cy="21"/>
                  </a:xfrm>
                  <a:custGeom>
                    <a:avLst/>
                    <a:gdLst>
                      <a:gd name="T0" fmla="*/ 7 w 23"/>
                      <a:gd name="T1" fmla="*/ 0 h 49"/>
                      <a:gd name="T2" fmla="*/ 5 w 23"/>
                      <a:gd name="T3" fmla="*/ 1 h 49"/>
                      <a:gd name="T4" fmla="*/ 4 w 23"/>
                      <a:gd name="T5" fmla="*/ 1 h 49"/>
                      <a:gd name="T6" fmla="*/ 3 w 23"/>
                      <a:gd name="T7" fmla="*/ 3 h 49"/>
                      <a:gd name="T8" fmla="*/ 2 w 23"/>
                      <a:gd name="T9" fmla="*/ 4 h 49"/>
                      <a:gd name="T10" fmla="*/ 1 w 23"/>
                      <a:gd name="T11" fmla="*/ 5 h 49"/>
                      <a:gd name="T12" fmla="*/ 0 w 23"/>
                      <a:gd name="T13" fmla="*/ 7 h 49"/>
                      <a:gd name="T14" fmla="*/ 0 w 23"/>
                      <a:gd name="T15" fmla="*/ 9 h 49"/>
                      <a:gd name="T16" fmla="*/ 0 w 23"/>
                      <a:gd name="T17" fmla="*/ 11 h 49"/>
                      <a:gd name="T18" fmla="*/ 0 w 23"/>
                      <a:gd name="T19" fmla="*/ 12 h 49"/>
                      <a:gd name="T20" fmla="*/ 0 w 23"/>
                      <a:gd name="T21" fmla="*/ 14 h 49"/>
                      <a:gd name="T22" fmla="*/ 1 w 23"/>
                      <a:gd name="T23" fmla="*/ 16 h 49"/>
                      <a:gd name="T24" fmla="*/ 2 w 23"/>
                      <a:gd name="T25" fmla="*/ 18 h 49"/>
                      <a:gd name="T26" fmla="*/ 3 w 23"/>
                      <a:gd name="T27" fmla="*/ 19 h 49"/>
                      <a:gd name="T28" fmla="*/ 4 w 23"/>
                      <a:gd name="T29" fmla="*/ 20 h 49"/>
                      <a:gd name="T30" fmla="*/ 5 w 23"/>
                      <a:gd name="T31" fmla="*/ 21 h 49"/>
                      <a:gd name="T32" fmla="*/ 7 w 23"/>
                      <a:gd name="T33" fmla="*/ 21 h 49"/>
                      <a:gd name="T34" fmla="*/ 7 w 23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23" y="0"/>
                        </a:moveTo>
                        <a:lnTo>
                          <a:pt x="18" y="2"/>
                        </a:lnTo>
                        <a:lnTo>
                          <a:pt x="13" y="3"/>
                        </a:lnTo>
                        <a:lnTo>
                          <a:pt x="9" y="6"/>
                        </a:lnTo>
                        <a:lnTo>
                          <a:pt x="5" y="9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5" y="42"/>
                        </a:lnTo>
                        <a:lnTo>
                          <a:pt x="9" y="44"/>
                        </a:lnTo>
                        <a:lnTo>
                          <a:pt x="13" y="47"/>
                        </a:lnTo>
                        <a:lnTo>
                          <a:pt x="18" y="48"/>
                        </a:lnTo>
                        <a:lnTo>
                          <a:pt x="23" y="49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0" name="Rectangle 18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740" y="1618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01" name="Freeform 187"/>
                  <p:cNvSpPr>
                    <a:spLocks noChangeAspect="1"/>
                  </p:cNvSpPr>
                  <p:nvPr/>
                </p:nvSpPr>
                <p:spPr bwMode="auto">
                  <a:xfrm>
                    <a:off x="1854" y="1618"/>
                    <a:ext cx="7" cy="21"/>
                  </a:xfrm>
                  <a:custGeom>
                    <a:avLst/>
                    <a:gdLst>
                      <a:gd name="T0" fmla="*/ 0 w 25"/>
                      <a:gd name="T1" fmla="*/ 21 h 49"/>
                      <a:gd name="T2" fmla="*/ 2 w 25"/>
                      <a:gd name="T3" fmla="*/ 21 h 49"/>
                      <a:gd name="T4" fmla="*/ 3 w 25"/>
                      <a:gd name="T5" fmla="*/ 20 h 49"/>
                      <a:gd name="T6" fmla="*/ 4 w 25"/>
                      <a:gd name="T7" fmla="*/ 19 h 49"/>
                      <a:gd name="T8" fmla="*/ 5 w 25"/>
                      <a:gd name="T9" fmla="*/ 18 h 49"/>
                      <a:gd name="T10" fmla="*/ 6 w 25"/>
                      <a:gd name="T11" fmla="*/ 16 h 49"/>
                      <a:gd name="T12" fmla="*/ 6 w 25"/>
                      <a:gd name="T13" fmla="*/ 14 h 49"/>
                      <a:gd name="T14" fmla="*/ 6 w 25"/>
                      <a:gd name="T15" fmla="*/ 12 h 49"/>
                      <a:gd name="T16" fmla="*/ 7 w 25"/>
                      <a:gd name="T17" fmla="*/ 11 h 49"/>
                      <a:gd name="T18" fmla="*/ 6 w 25"/>
                      <a:gd name="T19" fmla="*/ 9 h 49"/>
                      <a:gd name="T20" fmla="*/ 6 w 25"/>
                      <a:gd name="T21" fmla="*/ 7 h 49"/>
                      <a:gd name="T22" fmla="*/ 6 w 25"/>
                      <a:gd name="T23" fmla="*/ 5 h 49"/>
                      <a:gd name="T24" fmla="*/ 5 w 25"/>
                      <a:gd name="T25" fmla="*/ 4 h 49"/>
                      <a:gd name="T26" fmla="*/ 4 w 25"/>
                      <a:gd name="T27" fmla="*/ 3 h 49"/>
                      <a:gd name="T28" fmla="*/ 3 w 25"/>
                      <a:gd name="T29" fmla="*/ 1 h 49"/>
                      <a:gd name="T30" fmla="*/ 2 w 25"/>
                      <a:gd name="T31" fmla="*/ 1 h 49"/>
                      <a:gd name="T32" fmla="*/ 0 w 25"/>
                      <a:gd name="T33" fmla="*/ 0 h 49"/>
                      <a:gd name="T34" fmla="*/ 0 w 25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1" y="47"/>
                        </a:lnTo>
                        <a:lnTo>
                          <a:pt x="15" y="44"/>
                        </a:lnTo>
                        <a:lnTo>
                          <a:pt x="18" y="42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5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9"/>
                        </a:lnTo>
                        <a:lnTo>
                          <a:pt x="15" y="6"/>
                        </a:lnTo>
                        <a:lnTo>
                          <a:pt x="11" y="3"/>
                        </a:lnTo>
                        <a:lnTo>
                          <a:pt x="6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2" name="Freeform 188"/>
                  <p:cNvSpPr>
                    <a:spLocks noChangeAspect="1"/>
                  </p:cNvSpPr>
                  <p:nvPr/>
                </p:nvSpPr>
                <p:spPr bwMode="auto">
                  <a:xfrm>
                    <a:off x="1740" y="2047"/>
                    <a:ext cx="7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2 w 24"/>
                      <a:gd name="T3" fmla="*/ 21 h 49"/>
                      <a:gd name="T4" fmla="*/ 3 w 24"/>
                      <a:gd name="T5" fmla="*/ 20 h 49"/>
                      <a:gd name="T6" fmla="*/ 4 w 24"/>
                      <a:gd name="T7" fmla="*/ 18 h 49"/>
                      <a:gd name="T8" fmla="*/ 5 w 24"/>
                      <a:gd name="T9" fmla="*/ 17 h 49"/>
                      <a:gd name="T10" fmla="*/ 6 w 24"/>
                      <a:gd name="T11" fmla="*/ 16 h 49"/>
                      <a:gd name="T12" fmla="*/ 6 w 24"/>
                      <a:gd name="T13" fmla="*/ 14 h 49"/>
                      <a:gd name="T14" fmla="*/ 7 w 24"/>
                      <a:gd name="T15" fmla="*/ 12 h 49"/>
                      <a:gd name="T16" fmla="*/ 7 w 24"/>
                      <a:gd name="T17" fmla="*/ 10 h 49"/>
                      <a:gd name="T18" fmla="*/ 7 w 24"/>
                      <a:gd name="T19" fmla="*/ 9 h 49"/>
                      <a:gd name="T20" fmla="*/ 6 w 24"/>
                      <a:gd name="T21" fmla="*/ 7 h 49"/>
                      <a:gd name="T22" fmla="*/ 6 w 24"/>
                      <a:gd name="T23" fmla="*/ 5 h 49"/>
                      <a:gd name="T24" fmla="*/ 5 w 24"/>
                      <a:gd name="T25" fmla="*/ 3 h 49"/>
                      <a:gd name="T26" fmla="*/ 4 w 24"/>
                      <a:gd name="T27" fmla="*/ 2 h 49"/>
                      <a:gd name="T28" fmla="*/ 3 w 24"/>
                      <a:gd name="T29" fmla="*/ 1 h 49"/>
                      <a:gd name="T30" fmla="*/ 2 w 24"/>
                      <a:gd name="T31" fmla="*/ 0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7" y="48"/>
                        </a:lnTo>
                        <a:lnTo>
                          <a:pt x="11" y="47"/>
                        </a:lnTo>
                        <a:lnTo>
                          <a:pt x="15" y="43"/>
                        </a:lnTo>
                        <a:lnTo>
                          <a:pt x="18" y="40"/>
                        </a:lnTo>
                        <a:lnTo>
                          <a:pt x="21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4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1" y="12"/>
                        </a:lnTo>
                        <a:lnTo>
                          <a:pt x="18" y="8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7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3" name="Rectangle 18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625" y="2047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04" name="Freeform 190"/>
                  <p:cNvSpPr>
                    <a:spLocks noChangeAspect="1"/>
                  </p:cNvSpPr>
                  <p:nvPr/>
                </p:nvSpPr>
                <p:spPr bwMode="auto">
                  <a:xfrm>
                    <a:off x="1618" y="2047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5 w 24"/>
                      <a:gd name="T3" fmla="*/ 0 h 49"/>
                      <a:gd name="T4" fmla="*/ 4 w 24"/>
                      <a:gd name="T5" fmla="*/ 1 h 49"/>
                      <a:gd name="T6" fmla="*/ 3 w 24"/>
                      <a:gd name="T7" fmla="*/ 2 h 49"/>
                      <a:gd name="T8" fmla="*/ 2 w 24"/>
                      <a:gd name="T9" fmla="*/ 3 h 49"/>
                      <a:gd name="T10" fmla="*/ 1 w 24"/>
                      <a:gd name="T11" fmla="*/ 5 h 49"/>
                      <a:gd name="T12" fmla="*/ 0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0 h 49"/>
                      <a:gd name="T18" fmla="*/ 0 w 24"/>
                      <a:gd name="T19" fmla="*/ 12 h 49"/>
                      <a:gd name="T20" fmla="*/ 0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7 h 49"/>
                      <a:gd name="T26" fmla="*/ 3 w 24"/>
                      <a:gd name="T27" fmla="*/ 18 h 49"/>
                      <a:gd name="T28" fmla="*/ 4 w 24"/>
                      <a:gd name="T29" fmla="*/ 20 h 49"/>
                      <a:gd name="T30" fmla="*/ 5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6" y="8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6" y="40"/>
                        </a:lnTo>
                        <a:lnTo>
                          <a:pt x="10" y="43"/>
                        </a:lnTo>
                        <a:lnTo>
                          <a:pt x="14" y="47"/>
                        </a:lnTo>
                        <a:lnTo>
                          <a:pt x="18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5" name="Freeform 191"/>
                  <p:cNvSpPr>
                    <a:spLocks noChangeAspect="1"/>
                  </p:cNvSpPr>
                  <p:nvPr/>
                </p:nvSpPr>
                <p:spPr bwMode="auto">
                  <a:xfrm>
                    <a:off x="1618" y="1618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5 w 24"/>
                      <a:gd name="T3" fmla="*/ 1 h 49"/>
                      <a:gd name="T4" fmla="*/ 4 w 24"/>
                      <a:gd name="T5" fmla="*/ 1 h 49"/>
                      <a:gd name="T6" fmla="*/ 3 w 24"/>
                      <a:gd name="T7" fmla="*/ 3 h 49"/>
                      <a:gd name="T8" fmla="*/ 2 w 24"/>
                      <a:gd name="T9" fmla="*/ 4 h 49"/>
                      <a:gd name="T10" fmla="*/ 1 w 24"/>
                      <a:gd name="T11" fmla="*/ 5 h 49"/>
                      <a:gd name="T12" fmla="*/ 0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1 h 49"/>
                      <a:gd name="T18" fmla="*/ 0 w 24"/>
                      <a:gd name="T19" fmla="*/ 12 h 49"/>
                      <a:gd name="T20" fmla="*/ 0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8 h 49"/>
                      <a:gd name="T26" fmla="*/ 3 w 24"/>
                      <a:gd name="T27" fmla="*/ 19 h 49"/>
                      <a:gd name="T28" fmla="*/ 4 w 24"/>
                      <a:gd name="T29" fmla="*/ 20 h 49"/>
                      <a:gd name="T30" fmla="*/ 5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8" y="2"/>
                        </a:lnTo>
                        <a:lnTo>
                          <a:pt x="14" y="3"/>
                        </a:lnTo>
                        <a:lnTo>
                          <a:pt x="10" y="6"/>
                        </a:lnTo>
                        <a:lnTo>
                          <a:pt x="6" y="9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6" y="42"/>
                        </a:lnTo>
                        <a:lnTo>
                          <a:pt x="10" y="44"/>
                        </a:lnTo>
                        <a:lnTo>
                          <a:pt x="14" y="47"/>
                        </a:lnTo>
                        <a:lnTo>
                          <a:pt x="18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6" name="Rectangle 19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625" y="1618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07" name="Freeform 193"/>
                  <p:cNvSpPr>
                    <a:spLocks noChangeAspect="1"/>
                  </p:cNvSpPr>
                  <p:nvPr/>
                </p:nvSpPr>
                <p:spPr bwMode="auto">
                  <a:xfrm>
                    <a:off x="1740" y="1618"/>
                    <a:ext cx="7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2 w 24"/>
                      <a:gd name="T3" fmla="*/ 21 h 49"/>
                      <a:gd name="T4" fmla="*/ 3 w 24"/>
                      <a:gd name="T5" fmla="*/ 20 h 49"/>
                      <a:gd name="T6" fmla="*/ 4 w 24"/>
                      <a:gd name="T7" fmla="*/ 19 h 49"/>
                      <a:gd name="T8" fmla="*/ 5 w 24"/>
                      <a:gd name="T9" fmla="*/ 18 h 49"/>
                      <a:gd name="T10" fmla="*/ 6 w 24"/>
                      <a:gd name="T11" fmla="*/ 16 h 49"/>
                      <a:gd name="T12" fmla="*/ 6 w 24"/>
                      <a:gd name="T13" fmla="*/ 14 h 49"/>
                      <a:gd name="T14" fmla="*/ 7 w 24"/>
                      <a:gd name="T15" fmla="*/ 12 h 49"/>
                      <a:gd name="T16" fmla="*/ 7 w 24"/>
                      <a:gd name="T17" fmla="*/ 11 h 49"/>
                      <a:gd name="T18" fmla="*/ 7 w 24"/>
                      <a:gd name="T19" fmla="*/ 9 h 49"/>
                      <a:gd name="T20" fmla="*/ 6 w 24"/>
                      <a:gd name="T21" fmla="*/ 7 h 49"/>
                      <a:gd name="T22" fmla="*/ 6 w 24"/>
                      <a:gd name="T23" fmla="*/ 5 h 49"/>
                      <a:gd name="T24" fmla="*/ 5 w 24"/>
                      <a:gd name="T25" fmla="*/ 4 h 49"/>
                      <a:gd name="T26" fmla="*/ 4 w 24"/>
                      <a:gd name="T27" fmla="*/ 3 h 49"/>
                      <a:gd name="T28" fmla="*/ 3 w 24"/>
                      <a:gd name="T29" fmla="*/ 1 h 49"/>
                      <a:gd name="T30" fmla="*/ 2 w 24"/>
                      <a:gd name="T31" fmla="*/ 1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7" y="48"/>
                        </a:lnTo>
                        <a:lnTo>
                          <a:pt x="11" y="47"/>
                        </a:lnTo>
                        <a:lnTo>
                          <a:pt x="15" y="44"/>
                        </a:lnTo>
                        <a:lnTo>
                          <a:pt x="18" y="42"/>
                        </a:lnTo>
                        <a:lnTo>
                          <a:pt x="21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4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1" y="12"/>
                        </a:lnTo>
                        <a:lnTo>
                          <a:pt x="18" y="9"/>
                        </a:lnTo>
                        <a:lnTo>
                          <a:pt x="15" y="6"/>
                        </a:lnTo>
                        <a:lnTo>
                          <a:pt x="11" y="3"/>
                        </a:lnTo>
                        <a:lnTo>
                          <a:pt x="7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8" name="Freeform 194"/>
                  <p:cNvSpPr>
                    <a:spLocks noChangeAspect="1"/>
                  </p:cNvSpPr>
                  <p:nvPr/>
                </p:nvSpPr>
                <p:spPr bwMode="auto">
                  <a:xfrm>
                    <a:off x="1961" y="2047"/>
                    <a:ext cx="14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4 w 24"/>
                      <a:gd name="T3" fmla="*/ 21 h 49"/>
                      <a:gd name="T4" fmla="*/ 6 w 24"/>
                      <a:gd name="T5" fmla="*/ 20 h 49"/>
                      <a:gd name="T6" fmla="*/ 8 w 24"/>
                      <a:gd name="T7" fmla="*/ 18 h 49"/>
                      <a:gd name="T8" fmla="*/ 11 w 24"/>
                      <a:gd name="T9" fmla="*/ 17 h 49"/>
                      <a:gd name="T10" fmla="*/ 12 w 24"/>
                      <a:gd name="T11" fmla="*/ 16 h 49"/>
                      <a:gd name="T12" fmla="*/ 13 w 24"/>
                      <a:gd name="T13" fmla="*/ 14 h 49"/>
                      <a:gd name="T14" fmla="*/ 14 w 24"/>
                      <a:gd name="T15" fmla="*/ 12 h 49"/>
                      <a:gd name="T16" fmla="*/ 14 w 24"/>
                      <a:gd name="T17" fmla="*/ 10 h 49"/>
                      <a:gd name="T18" fmla="*/ 14 w 24"/>
                      <a:gd name="T19" fmla="*/ 9 h 49"/>
                      <a:gd name="T20" fmla="*/ 13 w 24"/>
                      <a:gd name="T21" fmla="*/ 7 h 49"/>
                      <a:gd name="T22" fmla="*/ 12 w 24"/>
                      <a:gd name="T23" fmla="*/ 5 h 49"/>
                      <a:gd name="T24" fmla="*/ 11 w 24"/>
                      <a:gd name="T25" fmla="*/ 3 h 49"/>
                      <a:gd name="T26" fmla="*/ 8 w 24"/>
                      <a:gd name="T27" fmla="*/ 2 h 49"/>
                      <a:gd name="T28" fmla="*/ 6 w 24"/>
                      <a:gd name="T29" fmla="*/ 1 h 49"/>
                      <a:gd name="T30" fmla="*/ 4 w 24"/>
                      <a:gd name="T31" fmla="*/ 0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0" y="47"/>
                        </a:lnTo>
                        <a:lnTo>
                          <a:pt x="14" y="43"/>
                        </a:lnTo>
                        <a:lnTo>
                          <a:pt x="18" y="40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4" y="29"/>
                        </a:lnTo>
                        <a:lnTo>
                          <a:pt x="24" y="24"/>
                        </a:lnTo>
                        <a:lnTo>
                          <a:pt x="24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8"/>
                        </a:lnTo>
                        <a:lnTo>
                          <a:pt x="14" y="4"/>
                        </a:lnTo>
                        <a:lnTo>
                          <a:pt x="10" y="2"/>
                        </a:lnTo>
                        <a:lnTo>
                          <a:pt x="6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9" name="Rectangle 19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854" y="2047"/>
                    <a:ext cx="107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10" name="Freeform 196"/>
                  <p:cNvSpPr>
                    <a:spLocks noChangeAspect="1"/>
                  </p:cNvSpPr>
                  <p:nvPr/>
                </p:nvSpPr>
                <p:spPr bwMode="auto">
                  <a:xfrm>
                    <a:off x="1847" y="2047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6 w 24"/>
                      <a:gd name="T3" fmla="*/ 0 h 49"/>
                      <a:gd name="T4" fmla="*/ 4 w 24"/>
                      <a:gd name="T5" fmla="*/ 1 h 49"/>
                      <a:gd name="T6" fmla="*/ 3 w 24"/>
                      <a:gd name="T7" fmla="*/ 2 h 49"/>
                      <a:gd name="T8" fmla="*/ 2 w 24"/>
                      <a:gd name="T9" fmla="*/ 3 h 49"/>
                      <a:gd name="T10" fmla="*/ 1 w 24"/>
                      <a:gd name="T11" fmla="*/ 5 h 49"/>
                      <a:gd name="T12" fmla="*/ 1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0 h 49"/>
                      <a:gd name="T18" fmla="*/ 0 w 24"/>
                      <a:gd name="T19" fmla="*/ 12 h 49"/>
                      <a:gd name="T20" fmla="*/ 1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7 h 49"/>
                      <a:gd name="T26" fmla="*/ 3 w 24"/>
                      <a:gd name="T27" fmla="*/ 18 h 49"/>
                      <a:gd name="T28" fmla="*/ 4 w 24"/>
                      <a:gd name="T29" fmla="*/ 20 h 49"/>
                      <a:gd name="T30" fmla="*/ 6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6" y="8"/>
                        </a:lnTo>
                        <a:lnTo>
                          <a:pt x="3" y="12"/>
                        </a:lnTo>
                        <a:lnTo>
                          <a:pt x="2" y="16"/>
                        </a:lnTo>
                        <a:lnTo>
                          <a:pt x="1" y="20"/>
                        </a:lnTo>
                        <a:lnTo>
                          <a:pt x="0" y="24"/>
                        </a:lnTo>
                        <a:lnTo>
                          <a:pt x="1" y="29"/>
                        </a:lnTo>
                        <a:lnTo>
                          <a:pt x="2" y="33"/>
                        </a:lnTo>
                        <a:lnTo>
                          <a:pt x="3" y="37"/>
                        </a:lnTo>
                        <a:lnTo>
                          <a:pt x="6" y="40"/>
                        </a:lnTo>
                        <a:lnTo>
                          <a:pt x="10" y="43"/>
                        </a:lnTo>
                        <a:lnTo>
                          <a:pt x="14" y="47"/>
                        </a:lnTo>
                        <a:lnTo>
                          <a:pt x="19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1" name="Freeform 197"/>
                  <p:cNvSpPr>
                    <a:spLocks noChangeAspect="1"/>
                  </p:cNvSpPr>
                  <p:nvPr/>
                </p:nvSpPr>
                <p:spPr bwMode="auto">
                  <a:xfrm>
                    <a:off x="1847" y="1618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6 w 24"/>
                      <a:gd name="T3" fmla="*/ 1 h 49"/>
                      <a:gd name="T4" fmla="*/ 4 w 24"/>
                      <a:gd name="T5" fmla="*/ 1 h 49"/>
                      <a:gd name="T6" fmla="*/ 3 w 24"/>
                      <a:gd name="T7" fmla="*/ 3 h 49"/>
                      <a:gd name="T8" fmla="*/ 2 w 24"/>
                      <a:gd name="T9" fmla="*/ 4 h 49"/>
                      <a:gd name="T10" fmla="*/ 1 w 24"/>
                      <a:gd name="T11" fmla="*/ 5 h 49"/>
                      <a:gd name="T12" fmla="*/ 1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1 h 49"/>
                      <a:gd name="T18" fmla="*/ 0 w 24"/>
                      <a:gd name="T19" fmla="*/ 12 h 49"/>
                      <a:gd name="T20" fmla="*/ 1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8 h 49"/>
                      <a:gd name="T26" fmla="*/ 3 w 24"/>
                      <a:gd name="T27" fmla="*/ 19 h 49"/>
                      <a:gd name="T28" fmla="*/ 4 w 24"/>
                      <a:gd name="T29" fmla="*/ 20 h 49"/>
                      <a:gd name="T30" fmla="*/ 6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9" y="2"/>
                        </a:lnTo>
                        <a:lnTo>
                          <a:pt x="14" y="3"/>
                        </a:lnTo>
                        <a:lnTo>
                          <a:pt x="10" y="6"/>
                        </a:lnTo>
                        <a:lnTo>
                          <a:pt x="6" y="9"/>
                        </a:lnTo>
                        <a:lnTo>
                          <a:pt x="3" y="12"/>
                        </a:lnTo>
                        <a:lnTo>
                          <a:pt x="2" y="16"/>
                        </a:lnTo>
                        <a:lnTo>
                          <a:pt x="1" y="20"/>
                        </a:lnTo>
                        <a:lnTo>
                          <a:pt x="0" y="25"/>
                        </a:lnTo>
                        <a:lnTo>
                          <a:pt x="1" y="29"/>
                        </a:lnTo>
                        <a:lnTo>
                          <a:pt x="2" y="33"/>
                        </a:lnTo>
                        <a:lnTo>
                          <a:pt x="3" y="37"/>
                        </a:lnTo>
                        <a:lnTo>
                          <a:pt x="6" y="42"/>
                        </a:lnTo>
                        <a:lnTo>
                          <a:pt x="10" y="44"/>
                        </a:lnTo>
                        <a:lnTo>
                          <a:pt x="14" y="47"/>
                        </a:lnTo>
                        <a:lnTo>
                          <a:pt x="19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2" name="Rectangle 19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854" y="1618"/>
                    <a:ext cx="107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13" name="Freeform 199"/>
                  <p:cNvSpPr>
                    <a:spLocks noChangeAspect="1"/>
                  </p:cNvSpPr>
                  <p:nvPr/>
                </p:nvSpPr>
                <p:spPr bwMode="auto">
                  <a:xfrm>
                    <a:off x="1961" y="1618"/>
                    <a:ext cx="14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4 w 24"/>
                      <a:gd name="T3" fmla="*/ 21 h 49"/>
                      <a:gd name="T4" fmla="*/ 6 w 24"/>
                      <a:gd name="T5" fmla="*/ 20 h 49"/>
                      <a:gd name="T6" fmla="*/ 8 w 24"/>
                      <a:gd name="T7" fmla="*/ 19 h 49"/>
                      <a:gd name="T8" fmla="*/ 11 w 24"/>
                      <a:gd name="T9" fmla="*/ 18 h 49"/>
                      <a:gd name="T10" fmla="*/ 12 w 24"/>
                      <a:gd name="T11" fmla="*/ 16 h 49"/>
                      <a:gd name="T12" fmla="*/ 13 w 24"/>
                      <a:gd name="T13" fmla="*/ 14 h 49"/>
                      <a:gd name="T14" fmla="*/ 14 w 24"/>
                      <a:gd name="T15" fmla="*/ 12 h 49"/>
                      <a:gd name="T16" fmla="*/ 14 w 24"/>
                      <a:gd name="T17" fmla="*/ 11 h 49"/>
                      <a:gd name="T18" fmla="*/ 14 w 24"/>
                      <a:gd name="T19" fmla="*/ 9 h 49"/>
                      <a:gd name="T20" fmla="*/ 13 w 24"/>
                      <a:gd name="T21" fmla="*/ 7 h 49"/>
                      <a:gd name="T22" fmla="*/ 12 w 24"/>
                      <a:gd name="T23" fmla="*/ 5 h 49"/>
                      <a:gd name="T24" fmla="*/ 11 w 24"/>
                      <a:gd name="T25" fmla="*/ 4 h 49"/>
                      <a:gd name="T26" fmla="*/ 8 w 24"/>
                      <a:gd name="T27" fmla="*/ 3 h 49"/>
                      <a:gd name="T28" fmla="*/ 6 w 24"/>
                      <a:gd name="T29" fmla="*/ 1 h 49"/>
                      <a:gd name="T30" fmla="*/ 4 w 24"/>
                      <a:gd name="T31" fmla="*/ 1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0" y="47"/>
                        </a:lnTo>
                        <a:lnTo>
                          <a:pt x="14" y="44"/>
                        </a:lnTo>
                        <a:lnTo>
                          <a:pt x="18" y="42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4" y="29"/>
                        </a:lnTo>
                        <a:lnTo>
                          <a:pt x="24" y="25"/>
                        </a:lnTo>
                        <a:lnTo>
                          <a:pt x="24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9"/>
                        </a:lnTo>
                        <a:lnTo>
                          <a:pt x="14" y="6"/>
                        </a:lnTo>
                        <a:lnTo>
                          <a:pt x="10" y="3"/>
                        </a:lnTo>
                        <a:lnTo>
                          <a:pt x="6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" name="Freeform 200"/>
                  <p:cNvSpPr>
                    <a:spLocks noChangeAspect="1"/>
                  </p:cNvSpPr>
                  <p:nvPr/>
                </p:nvSpPr>
                <p:spPr bwMode="auto">
                  <a:xfrm>
                    <a:off x="2769" y="1532"/>
                    <a:ext cx="7" cy="14"/>
                  </a:xfrm>
                  <a:custGeom>
                    <a:avLst/>
                    <a:gdLst>
                      <a:gd name="T0" fmla="*/ 0 w 24"/>
                      <a:gd name="T1" fmla="*/ 14 h 47"/>
                      <a:gd name="T2" fmla="*/ 1 w 24"/>
                      <a:gd name="T3" fmla="*/ 14 h 47"/>
                      <a:gd name="T4" fmla="*/ 3 w 24"/>
                      <a:gd name="T5" fmla="*/ 14 h 47"/>
                      <a:gd name="T6" fmla="*/ 4 w 24"/>
                      <a:gd name="T7" fmla="*/ 13 h 47"/>
                      <a:gd name="T8" fmla="*/ 5 w 24"/>
                      <a:gd name="T9" fmla="*/ 12 h 47"/>
                      <a:gd name="T10" fmla="*/ 6 w 24"/>
                      <a:gd name="T11" fmla="*/ 11 h 47"/>
                      <a:gd name="T12" fmla="*/ 6 w 24"/>
                      <a:gd name="T13" fmla="*/ 10 h 47"/>
                      <a:gd name="T14" fmla="*/ 7 w 24"/>
                      <a:gd name="T15" fmla="*/ 8 h 47"/>
                      <a:gd name="T16" fmla="*/ 7 w 24"/>
                      <a:gd name="T17" fmla="*/ 7 h 47"/>
                      <a:gd name="T18" fmla="*/ 7 w 24"/>
                      <a:gd name="T19" fmla="*/ 6 h 47"/>
                      <a:gd name="T20" fmla="*/ 6 w 24"/>
                      <a:gd name="T21" fmla="*/ 4 h 47"/>
                      <a:gd name="T22" fmla="*/ 6 w 24"/>
                      <a:gd name="T23" fmla="*/ 3 h 47"/>
                      <a:gd name="T24" fmla="*/ 5 w 24"/>
                      <a:gd name="T25" fmla="*/ 2 h 47"/>
                      <a:gd name="T26" fmla="*/ 4 w 24"/>
                      <a:gd name="T27" fmla="*/ 1 h 47"/>
                      <a:gd name="T28" fmla="*/ 3 w 24"/>
                      <a:gd name="T29" fmla="*/ 1 h 47"/>
                      <a:gd name="T30" fmla="*/ 1 w 24"/>
                      <a:gd name="T31" fmla="*/ 0 h 47"/>
                      <a:gd name="T32" fmla="*/ 0 w 24"/>
                      <a:gd name="T33" fmla="*/ 0 h 47"/>
                      <a:gd name="T34" fmla="*/ 0 w 24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7">
                        <a:moveTo>
                          <a:pt x="0" y="47"/>
                        </a:moveTo>
                        <a:lnTo>
                          <a:pt x="5" y="47"/>
                        </a:lnTo>
                        <a:lnTo>
                          <a:pt x="10" y="46"/>
                        </a:lnTo>
                        <a:lnTo>
                          <a:pt x="14" y="43"/>
                        </a:lnTo>
                        <a:lnTo>
                          <a:pt x="17" y="40"/>
                        </a:lnTo>
                        <a:lnTo>
                          <a:pt x="20" y="36"/>
                        </a:lnTo>
                        <a:lnTo>
                          <a:pt x="22" y="32"/>
                        </a:lnTo>
                        <a:lnTo>
                          <a:pt x="23" y="28"/>
                        </a:lnTo>
                        <a:lnTo>
                          <a:pt x="24" y="24"/>
                        </a:lnTo>
                        <a:lnTo>
                          <a:pt x="23" y="20"/>
                        </a:lnTo>
                        <a:lnTo>
                          <a:pt x="22" y="15"/>
                        </a:lnTo>
                        <a:lnTo>
                          <a:pt x="20" y="11"/>
                        </a:lnTo>
                        <a:lnTo>
                          <a:pt x="17" y="7"/>
                        </a:lnTo>
                        <a:lnTo>
                          <a:pt x="14" y="4"/>
                        </a:lnTo>
                        <a:lnTo>
                          <a:pt x="10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5" name="Rectangle 20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11" y="1532"/>
                    <a:ext cx="457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16" name="Freeform 202"/>
                  <p:cNvSpPr>
                    <a:spLocks noChangeAspect="1"/>
                  </p:cNvSpPr>
                  <p:nvPr/>
                </p:nvSpPr>
                <p:spPr bwMode="auto">
                  <a:xfrm>
                    <a:off x="2304" y="1532"/>
                    <a:ext cx="7" cy="14"/>
                  </a:xfrm>
                  <a:custGeom>
                    <a:avLst/>
                    <a:gdLst>
                      <a:gd name="T0" fmla="*/ 7 w 24"/>
                      <a:gd name="T1" fmla="*/ 0 h 47"/>
                      <a:gd name="T2" fmla="*/ 5 w 24"/>
                      <a:gd name="T3" fmla="*/ 0 h 47"/>
                      <a:gd name="T4" fmla="*/ 4 w 24"/>
                      <a:gd name="T5" fmla="*/ 1 h 47"/>
                      <a:gd name="T6" fmla="*/ 3 w 24"/>
                      <a:gd name="T7" fmla="*/ 1 h 47"/>
                      <a:gd name="T8" fmla="*/ 2 w 24"/>
                      <a:gd name="T9" fmla="*/ 2 h 47"/>
                      <a:gd name="T10" fmla="*/ 1 w 24"/>
                      <a:gd name="T11" fmla="*/ 3 h 47"/>
                      <a:gd name="T12" fmla="*/ 1 w 24"/>
                      <a:gd name="T13" fmla="*/ 4 h 47"/>
                      <a:gd name="T14" fmla="*/ 0 w 24"/>
                      <a:gd name="T15" fmla="*/ 6 h 47"/>
                      <a:gd name="T16" fmla="*/ 0 w 24"/>
                      <a:gd name="T17" fmla="*/ 7 h 47"/>
                      <a:gd name="T18" fmla="*/ 0 w 24"/>
                      <a:gd name="T19" fmla="*/ 8 h 47"/>
                      <a:gd name="T20" fmla="*/ 1 w 24"/>
                      <a:gd name="T21" fmla="*/ 10 h 47"/>
                      <a:gd name="T22" fmla="*/ 1 w 24"/>
                      <a:gd name="T23" fmla="*/ 11 h 47"/>
                      <a:gd name="T24" fmla="*/ 2 w 24"/>
                      <a:gd name="T25" fmla="*/ 12 h 47"/>
                      <a:gd name="T26" fmla="*/ 3 w 24"/>
                      <a:gd name="T27" fmla="*/ 13 h 47"/>
                      <a:gd name="T28" fmla="*/ 4 w 24"/>
                      <a:gd name="T29" fmla="*/ 14 h 47"/>
                      <a:gd name="T30" fmla="*/ 5 w 24"/>
                      <a:gd name="T31" fmla="*/ 14 h 47"/>
                      <a:gd name="T32" fmla="*/ 7 w 24"/>
                      <a:gd name="T33" fmla="*/ 14 h 47"/>
                      <a:gd name="T34" fmla="*/ 7 w 24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7">
                        <a:moveTo>
                          <a:pt x="24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9" y="4"/>
                        </a:lnTo>
                        <a:lnTo>
                          <a:pt x="6" y="7"/>
                        </a:lnTo>
                        <a:lnTo>
                          <a:pt x="3" y="11"/>
                        </a:lnTo>
                        <a:lnTo>
                          <a:pt x="2" y="15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8"/>
                        </a:lnTo>
                        <a:lnTo>
                          <a:pt x="2" y="32"/>
                        </a:lnTo>
                        <a:lnTo>
                          <a:pt x="3" y="36"/>
                        </a:lnTo>
                        <a:lnTo>
                          <a:pt x="6" y="40"/>
                        </a:lnTo>
                        <a:lnTo>
                          <a:pt x="9" y="43"/>
                        </a:lnTo>
                        <a:lnTo>
                          <a:pt x="14" y="46"/>
                        </a:lnTo>
                        <a:lnTo>
                          <a:pt x="18" y="47"/>
                        </a:lnTo>
                        <a:lnTo>
                          <a:pt x="24" y="47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7" name="Freeform 203"/>
                  <p:cNvSpPr>
                    <a:spLocks noChangeAspect="1"/>
                  </p:cNvSpPr>
                  <p:nvPr/>
                </p:nvSpPr>
                <p:spPr bwMode="auto">
                  <a:xfrm>
                    <a:off x="282" y="1904"/>
                    <a:ext cx="7" cy="14"/>
                  </a:xfrm>
                  <a:custGeom>
                    <a:avLst/>
                    <a:gdLst>
                      <a:gd name="T0" fmla="*/ 7 w 23"/>
                      <a:gd name="T1" fmla="*/ 0 h 49"/>
                      <a:gd name="T2" fmla="*/ 5 w 23"/>
                      <a:gd name="T3" fmla="*/ 0 h 49"/>
                      <a:gd name="T4" fmla="*/ 4 w 23"/>
                      <a:gd name="T5" fmla="*/ 1 h 49"/>
                      <a:gd name="T6" fmla="*/ 2 w 23"/>
                      <a:gd name="T7" fmla="*/ 2 h 49"/>
                      <a:gd name="T8" fmla="*/ 2 w 23"/>
                      <a:gd name="T9" fmla="*/ 2 h 49"/>
                      <a:gd name="T10" fmla="*/ 1 w 23"/>
                      <a:gd name="T11" fmla="*/ 3 h 49"/>
                      <a:gd name="T12" fmla="*/ 0 w 23"/>
                      <a:gd name="T13" fmla="*/ 5 h 49"/>
                      <a:gd name="T14" fmla="*/ 0 w 23"/>
                      <a:gd name="T15" fmla="*/ 6 h 49"/>
                      <a:gd name="T16" fmla="*/ 0 w 23"/>
                      <a:gd name="T17" fmla="*/ 7 h 49"/>
                      <a:gd name="T18" fmla="*/ 0 w 23"/>
                      <a:gd name="T19" fmla="*/ 8 h 49"/>
                      <a:gd name="T20" fmla="*/ 0 w 23"/>
                      <a:gd name="T21" fmla="*/ 9 h 49"/>
                      <a:gd name="T22" fmla="*/ 1 w 23"/>
                      <a:gd name="T23" fmla="*/ 11 h 49"/>
                      <a:gd name="T24" fmla="*/ 2 w 23"/>
                      <a:gd name="T25" fmla="*/ 12 h 49"/>
                      <a:gd name="T26" fmla="*/ 2 w 23"/>
                      <a:gd name="T27" fmla="*/ 12 h 49"/>
                      <a:gd name="T28" fmla="*/ 4 w 23"/>
                      <a:gd name="T29" fmla="*/ 13 h 49"/>
                      <a:gd name="T30" fmla="*/ 5 w 23"/>
                      <a:gd name="T31" fmla="*/ 14 h 49"/>
                      <a:gd name="T32" fmla="*/ 7 w 23"/>
                      <a:gd name="T33" fmla="*/ 14 h 49"/>
                      <a:gd name="T34" fmla="*/ 7 w 23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3" y="2"/>
                        </a:lnTo>
                        <a:lnTo>
                          <a:pt x="8" y="6"/>
                        </a:lnTo>
                        <a:lnTo>
                          <a:pt x="5" y="8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5" y="41"/>
                        </a:lnTo>
                        <a:lnTo>
                          <a:pt x="8" y="43"/>
                        </a:lnTo>
                        <a:lnTo>
                          <a:pt x="13" y="47"/>
                        </a:lnTo>
                        <a:lnTo>
                          <a:pt x="18" y="48"/>
                        </a:lnTo>
                        <a:lnTo>
                          <a:pt x="23" y="49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8" name="Rectangle 20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89" y="1904"/>
                    <a:ext cx="2480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19" name="Freeform 205"/>
                  <p:cNvSpPr>
                    <a:spLocks noChangeAspect="1"/>
                  </p:cNvSpPr>
                  <p:nvPr/>
                </p:nvSpPr>
                <p:spPr bwMode="auto">
                  <a:xfrm>
                    <a:off x="2769" y="1904"/>
                    <a:ext cx="7" cy="14"/>
                  </a:xfrm>
                  <a:custGeom>
                    <a:avLst/>
                    <a:gdLst>
                      <a:gd name="T0" fmla="*/ 0 w 24"/>
                      <a:gd name="T1" fmla="*/ 14 h 49"/>
                      <a:gd name="T2" fmla="*/ 1 w 24"/>
                      <a:gd name="T3" fmla="*/ 14 h 49"/>
                      <a:gd name="T4" fmla="*/ 3 w 24"/>
                      <a:gd name="T5" fmla="*/ 13 h 49"/>
                      <a:gd name="T6" fmla="*/ 4 w 24"/>
                      <a:gd name="T7" fmla="*/ 12 h 49"/>
                      <a:gd name="T8" fmla="*/ 5 w 24"/>
                      <a:gd name="T9" fmla="*/ 12 h 49"/>
                      <a:gd name="T10" fmla="*/ 6 w 24"/>
                      <a:gd name="T11" fmla="*/ 11 h 49"/>
                      <a:gd name="T12" fmla="*/ 6 w 24"/>
                      <a:gd name="T13" fmla="*/ 9 h 49"/>
                      <a:gd name="T14" fmla="*/ 7 w 24"/>
                      <a:gd name="T15" fmla="*/ 8 h 49"/>
                      <a:gd name="T16" fmla="*/ 7 w 24"/>
                      <a:gd name="T17" fmla="*/ 7 h 49"/>
                      <a:gd name="T18" fmla="*/ 7 w 24"/>
                      <a:gd name="T19" fmla="*/ 6 h 49"/>
                      <a:gd name="T20" fmla="*/ 6 w 24"/>
                      <a:gd name="T21" fmla="*/ 5 h 49"/>
                      <a:gd name="T22" fmla="*/ 6 w 24"/>
                      <a:gd name="T23" fmla="*/ 3 h 49"/>
                      <a:gd name="T24" fmla="*/ 5 w 24"/>
                      <a:gd name="T25" fmla="*/ 2 h 49"/>
                      <a:gd name="T26" fmla="*/ 4 w 24"/>
                      <a:gd name="T27" fmla="*/ 2 h 49"/>
                      <a:gd name="T28" fmla="*/ 3 w 24"/>
                      <a:gd name="T29" fmla="*/ 1 h 49"/>
                      <a:gd name="T30" fmla="*/ 1 w 24"/>
                      <a:gd name="T31" fmla="*/ 0 h 49"/>
                      <a:gd name="T32" fmla="*/ 0 w 24"/>
                      <a:gd name="T33" fmla="*/ 0 h 49"/>
                      <a:gd name="T34" fmla="*/ 0 w 24"/>
                      <a:gd name="T35" fmla="*/ 14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5" y="48"/>
                        </a:lnTo>
                        <a:lnTo>
                          <a:pt x="10" y="47"/>
                        </a:lnTo>
                        <a:lnTo>
                          <a:pt x="14" y="43"/>
                        </a:lnTo>
                        <a:lnTo>
                          <a:pt x="17" y="41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4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7" y="8"/>
                        </a:lnTo>
                        <a:lnTo>
                          <a:pt x="14" y="6"/>
                        </a:lnTo>
                        <a:lnTo>
                          <a:pt x="10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0" name="Freeform 206"/>
                  <p:cNvSpPr>
                    <a:spLocks noChangeAspect="1"/>
                  </p:cNvSpPr>
                  <p:nvPr/>
                </p:nvSpPr>
                <p:spPr bwMode="auto">
                  <a:xfrm>
                    <a:off x="2368" y="1582"/>
                    <a:ext cx="7" cy="7"/>
                  </a:xfrm>
                  <a:custGeom>
                    <a:avLst/>
                    <a:gdLst>
                      <a:gd name="T0" fmla="*/ 7 w 47"/>
                      <a:gd name="T1" fmla="*/ 7 h 24"/>
                      <a:gd name="T2" fmla="*/ 7 w 47"/>
                      <a:gd name="T3" fmla="*/ 6 h 24"/>
                      <a:gd name="T4" fmla="*/ 7 w 47"/>
                      <a:gd name="T5" fmla="*/ 4 h 24"/>
                      <a:gd name="T6" fmla="*/ 6 w 47"/>
                      <a:gd name="T7" fmla="*/ 3 h 24"/>
                      <a:gd name="T8" fmla="*/ 6 w 47"/>
                      <a:gd name="T9" fmla="*/ 2 h 24"/>
                      <a:gd name="T10" fmla="*/ 5 w 47"/>
                      <a:gd name="T11" fmla="*/ 1 h 24"/>
                      <a:gd name="T12" fmla="*/ 5 w 47"/>
                      <a:gd name="T13" fmla="*/ 1 h 24"/>
                      <a:gd name="T14" fmla="*/ 4 w 47"/>
                      <a:gd name="T15" fmla="*/ 0 h 24"/>
                      <a:gd name="T16" fmla="*/ 4 w 47"/>
                      <a:gd name="T17" fmla="*/ 0 h 24"/>
                      <a:gd name="T18" fmla="*/ 3 w 47"/>
                      <a:gd name="T19" fmla="*/ 0 h 24"/>
                      <a:gd name="T20" fmla="*/ 2 w 47"/>
                      <a:gd name="T21" fmla="*/ 1 h 24"/>
                      <a:gd name="T22" fmla="*/ 1 w 47"/>
                      <a:gd name="T23" fmla="*/ 1 h 24"/>
                      <a:gd name="T24" fmla="*/ 1 w 47"/>
                      <a:gd name="T25" fmla="*/ 2 h 24"/>
                      <a:gd name="T26" fmla="*/ 1 w 47"/>
                      <a:gd name="T27" fmla="*/ 3 h 24"/>
                      <a:gd name="T28" fmla="*/ 0 w 47"/>
                      <a:gd name="T29" fmla="*/ 4 h 24"/>
                      <a:gd name="T30" fmla="*/ 0 w 47"/>
                      <a:gd name="T31" fmla="*/ 6 h 24"/>
                      <a:gd name="T32" fmla="*/ 0 w 47"/>
                      <a:gd name="T33" fmla="*/ 7 h 24"/>
                      <a:gd name="T34" fmla="*/ 7 w 47"/>
                      <a:gd name="T35" fmla="*/ 7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4">
                        <a:moveTo>
                          <a:pt x="47" y="24"/>
                        </a:moveTo>
                        <a:lnTo>
                          <a:pt x="47" y="19"/>
                        </a:lnTo>
                        <a:lnTo>
                          <a:pt x="45" y="14"/>
                        </a:lnTo>
                        <a:lnTo>
                          <a:pt x="43" y="9"/>
                        </a:lnTo>
                        <a:lnTo>
                          <a:pt x="40" y="6"/>
                        </a:lnTo>
                        <a:lnTo>
                          <a:pt x="36" y="4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4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7" y="6"/>
                        </a:lnTo>
                        <a:lnTo>
                          <a:pt x="4" y="9"/>
                        </a:lnTo>
                        <a:lnTo>
                          <a:pt x="2" y="14"/>
                        </a:lnTo>
                        <a:lnTo>
                          <a:pt x="0" y="19"/>
                        </a:lnTo>
                        <a:lnTo>
                          <a:pt x="0" y="24"/>
                        </a:lnTo>
                        <a:lnTo>
                          <a:pt x="47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221" name="Group 207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246" y="1669"/>
                    <a:ext cx="5617" cy="746"/>
                    <a:chOff x="68" y="1833"/>
                    <a:chExt cx="5617" cy="746"/>
                  </a:xfrm>
                </p:grpSpPr>
                <p:sp>
                  <p:nvSpPr>
                    <p:cNvPr id="757" name="Rectangle 208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441" y="1939"/>
                      <a:ext cx="0" cy="0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58" name="Freeform 20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433" y="1932"/>
                      <a:ext cx="7" cy="7"/>
                    </a:xfrm>
                    <a:custGeom>
                      <a:avLst/>
                      <a:gdLst>
                        <a:gd name="T0" fmla="*/ 7 w 47"/>
                        <a:gd name="T1" fmla="*/ 7 h 24"/>
                        <a:gd name="T2" fmla="*/ 7 w 47"/>
                        <a:gd name="T3" fmla="*/ 6 h 24"/>
                        <a:gd name="T4" fmla="*/ 7 w 47"/>
                        <a:gd name="T5" fmla="*/ 4 h 24"/>
                        <a:gd name="T6" fmla="*/ 6 w 47"/>
                        <a:gd name="T7" fmla="*/ 3 h 24"/>
                        <a:gd name="T8" fmla="*/ 6 w 47"/>
                        <a:gd name="T9" fmla="*/ 2 h 24"/>
                        <a:gd name="T10" fmla="*/ 5 w 47"/>
                        <a:gd name="T11" fmla="*/ 1 h 24"/>
                        <a:gd name="T12" fmla="*/ 5 w 47"/>
                        <a:gd name="T13" fmla="*/ 1 h 24"/>
                        <a:gd name="T14" fmla="*/ 4 w 47"/>
                        <a:gd name="T15" fmla="*/ 0 h 24"/>
                        <a:gd name="T16" fmla="*/ 4 w 47"/>
                        <a:gd name="T17" fmla="*/ 0 h 24"/>
                        <a:gd name="T18" fmla="*/ 3 w 47"/>
                        <a:gd name="T19" fmla="*/ 0 h 24"/>
                        <a:gd name="T20" fmla="*/ 2 w 47"/>
                        <a:gd name="T21" fmla="*/ 1 h 24"/>
                        <a:gd name="T22" fmla="*/ 1 w 47"/>
                        <a:gd name="T23" fmla="*/ 1 h 24"/>
                        <a:gd name="T24" fmla="*/ 1 w 47"/>
                        <a:gd name="T25" fmla="*/ 2 h 24"/>
                        <a:gd name="T26" fmla="*/ 1 w 47"/>
                        <a:gd name="T27" fmla="*/ 3 h 24"/>
                        <a:gd name="T28" fmla="*/ 0 w 47"/>
                        <a:gd name="T29" fmla="*/ 4 h 24"/>
                        <a:gd name="T30" fmla="*/ 0 w 47"/>
                        <a:gd name="T31" fmla="*/ 6 h 24"/>
                        <a:gd name="T32" fmla="*/ 0 w 47"/>
                        <a:gd name="T33" fmla="*/ 7 h 24"/>
                        <a:gd name="T34" fmla="*/ 7 w 47"/>
                        <a:gd name="T35" fmla="*/ 7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7" h="24">
                          <a:moveTo>
                            <a:pt x="47" y="24"/>
                          </a:moveTo>
                          <a:lnTo>
                            <a:pt x="47" y="19"/>
                          </a:lnTo>
                          <a:lnTo>
                            <a:pt x="45" y="14"/>
                          </a:lnTo>
                          <a:lnTo>
                            <a:pt x="43" y="9"/>
                          </a:lnTo>
                          <a:lnTo>
                            <a:pt x="40" y="6"/>
                          </a:lnTo>
                          <a:lnTo>
                            <a:pt x="36" y="4"/>
                          </a:lnTo>
                          <a:lnTo>
                            <a:pt x="32" y="2"/>
                          </a:lnTo>
                          <a:lnTo>
                            <a:pt x="28" y="1"/>
                          </a:lnTo>
                          <a:lnTo>
                            <a:pt x="24" y="0"/>
                          </a:lnTo>
                          <a:lnTo>
                            <a:pt x="19" y="1"/>
                          </a:lnTo>
                          <a:lnTo>
                            <a:pt x="14" y="2"/>
                          </a:lnTo>
                          <a:lnTo>
                            <a:pt x="10" y="4"/>
                          </a:lnTo>
                          <a:lnTo>
                            <a:pt x="7" y="6"/>
                          </a:lnTo>
                          <a:lnTo>
                            <a:pt x="4" y="9"/>
                          </a:lnTo>
                          <a:lnTo>
                            <a:pt x="2" y="14"/>
                          </a:lnTo>
                          <a:lnTo>
                            <a:pt x="0" y="19"/>
                          </a:lnTo>
                          <a:lnTo>
                            <a:pt x="0" y="24"/>
                          </a:lnTo>
                          <a:lnTo>
                            <a:pt x="47" y="24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59" name="Freeform 21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877" y="1932"/>
                      <a:ext cx="7" cy="21"/>
                    </a:xfrm>
                    <a:custGeom>
                      <a:avLst/>
                      <a:gdLst>
                        <a:gd name="T0" fmla="*/ 0 w 24"/>
                        <a:gd name="T1" fmla="*/ 21 h 48"/>
                        <a:gd name="T2" fmla="*/ 1 w 24"/>
                        <a:gd name="T3" fmla="*/ 21 h 48"/>
                        <a:gd name="T4" fmla="*/ 3 w 24"/>
                        <a:gd name="T5" fmla="*/ 20 h 48"/>
                        <a:gd name="T6" fmla="*/ 4 w 24"/>
                        <a:gd name="T7" fmla="*/ 19 h 48"/>
                        <a:gd name="T8" fmla="*/ 5 w 24"/>
                        <a:gd name="T9" fmla="*/ 18 h 48"/>
                        <a:gd name="T10" fmla="*/ 6 w 24"/>
                        <a:gd name="T11" fmla="*/ 16 h 48"/>
                        <a:gd name="T12" fmla="*/ 6 w 24"/>
                        <a:gd name="T13" fmla="*/ 14 h 48"/>
                        <a:gd name="T14" fmla="*/ 7 w 24"/>
                        <a:gd name="T15" fmla="*/ 12 h 48"/>
                        <a:gd name="T16" fmla="*/ 7 w 24"/>
                        <a:gd name="T17" fmla="*/ 11 h 48"/>
                        <a:gd name="T18" fmla="*/ 7 w 24"/>
                        <a:gd name="T19" fmla="*/ 9 h 48"/>
                        <a:gd name="T20" fmla="*/ 6 w 24"/>
                        <a:gd name="T21" fmla="*/ 7 h 48"/>
                        <a:gd name="T22" fmla="*/ 6 w 24"/>
                        <a:gd name="T23" fmla="*/ 5 h 48"/>
                        <a:gd name="T24" fmla="*/ 5 w 24"/>
                        <a:gd name="T25" fmla="*/ 3 h 48"/>
                        <a:gd name="T26" fmla="*/ 4 w 24"/>
                        <a:gd name="T27" fmla="*/ 2 h 48"/>
                        <a:gd name="T28" fmla="*/ 3 w 24"/>
                        <a:gd name="T29" fmla="*/ 1 h 48"/>
                        <a:gd name="T30" fmla="*/ 1 w 24"/>
                        <a:gd name="T31" fmla="*/ 0 h 48"/>
                        <a:gd name="T32" fmla="*/ 0 w 24"/>
                        <a:gd name="T33" fmla="*/ 0 h 48"/>
                        <a:gd name="T34" fmla="*/ 0 w 24"/>
                        <a:gd name="T35" fmla="*/ 21 h 48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8">
                          <a:moveTo>
                            <a:pt x="0" y="48"/>
                          </a:moveTo>
                          <a:lnTo>
                            <a:pt x="5" y="47"/>
                          </a:lnTo>
                          <a:lnTo>
                            <a:pt x="10" y="46"/>
                          </a:lnTo>
                          <a:lnTo>
                            <a:pt x="14" y="43"/>
                          </a:lnTo>
                          <a:lnTo>
                            <a:pt x="17" y="41"/>
                          </a:lnTo>
                          <a:lnTo>
                            <a:pt x="20" y="37"/>
                          </a:lnTo>
                          <a:lnTo>
                            <a:pt x="22" y="33"/>
                          </a:lnTo>
                          <a:lnTo>
                            <a:pt x="23" y="28"/>
                          </a:lnTo>
                          <a:lnTo>
                            <a:pt x="24" y="24"/>
                          </a:lnTo>
                          <a:lnTo>
                            <a:pt x="23" y="20"/>
                          </a:lnTo>
                          <a:lnTo>
                            <a:pt x="22" y="16"/>
                          </a:lnTo>
                          <a:lnTo>
                            <a:pt x="20" y="12"/>
                          </a:lnTo>
                          <a:lnTo>
                            <a:pt x="17" y="7"/>
                          </a:lnTo>
                          <a:lnTo>
                            <a:pt x="14" y="5"/>
                          </a:lnTo>
                          <a:lnTo>
                            <a:pt x="10" y="2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8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60" name="Rectangle 211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362" y="1932"/>
                      <a:ext cx="515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61" name="Freeform 21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355" y="1932"/>
                      <a:ext cx="7" cy="21"/>
                    </a:xfrm>
                    <a:custGeom>
                      <a:avLst/>
                      <a:gdLst>
                        <a:gd name="T0" fmla="*/ 7 w 24"/>
                        <a:gd name="T1" fmla="*/ 0 h 48"/>
                        <a:gd name="T2" fmla="*/ 5 w 24"/>
                        <a:gd name="T3" fmla="*/ 0 h 48"/>
                        <a:gd name="T4" fmla="*/ 4 w 24"/>
                        <a:gd name="T5" fmla="*/ 1 h 48"/>
                        <a:gd name="T6" fmla="*/ 3 w 24"/>
                        <a:gd name="T7" fmla="*/ 2 h 48"/>
                        <a:gd name="T8" fmla="*/ 2 w 24"/>
                        <a:gd name="T9" fmla="*/ 3 h 48"/>
                        <a:gd name="T10" fmla="*/ 1 w 24"/>
                        <a:gd name="T11" fmla="*/ 5 h 48"/>
                        <a:gd name="T12" fmla="*/ 1 w 24"/>
                        <a:gd name="T13" fmla="*/ 7 h 48"/>
                        <a:gd name="T14" fmla="*/ 0 w 24"/>
                        <a:gd name="T15" fmla="*/ 9 h 48"/>
                        <a:gd name="T16" fmla="*/ 0 w 24"/>
                        <a:gd name="T17" fmla="*/ 11 h 48"/>
                        <a:gd name="T18" fmla="*/ 0 w 24"/>
                        <a:gd name="T19" fmla="*/ 12 h 48"/>
                        <a:gd name="T20" fmla="*/ 1 w 24"/>
                        <a:gd name="T21" fmla="*/ 14 h 48"/>
                        <a:gd name="T22" fmla="*/ 1 w 24"/>
                        <a:gd name="T23" fmla="*/ 16 h 48"/>
                        <a:gd name="T24" fmla="*/ 2 w 24"/>
                        <a:gd name="T25" fmla="*/ 18 h 48"/>
                        <a:gd name="T26" fmla="*/ 3 w 24"/>
                        <a:gd name="T27" fmla="*/ 19 h 48"/>
                        <a:gd name="T28" fmla="*/ 4 w 24"/>
                        <a:gd name="T29" fmla="*/ 20 h 48"/>
                        <a:gd name="T30" fmla="*/ 5 w 24"/>
                        <a:gd name="T31" fmla="*/ 21 h 48"/>
                        <a:gd name="T32" fmla="*/ 7 w 24"/>
                        <a:gd name="T33" fmla="*/ 21 h 48"/>
                        <a:gd name="T34" fmla="*/ 7 w 24"/>
                        <a:gd name="T35" fmla="*/ 0 h 48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8">
                          <a:moveTo>
                            <a:pt x="24" y="0"/>
                          </a:moveTo>
                          <a:lnTo>
                            <a:pt x="18" y="1"/>
                          </a:lnTo>
                          <a:lnTo>
                            <a:pt x="13" y="2"/>
                          </a:lnTo>
                          <a:lnTo>
                            <a:pt x="9" y="5"/>
                          </a:lnTo>
                          <a:lnTo>
                            <a:pt x="6" y="7"/>
                          </a:lnTo>
                          <a:lnTo>
                            <a:pt x="3" y="12"/>
                          </a:lnTo>
                          <a:lnTo>
                            <a:pt x="2" y="16"/>
                          </a:lnTo>
                          <a:lnTo>
                            <a:pt x="1" y="20"/>
                          </a:lnTo>
                          <a:lnTo>
                            <a:pt x="0" y="24"/>
                          </a:lnTo>
                          <a:lnTo>
                            <a:pt x="1" y="28"/>
                          </a:lnTo>
                          <a:lnTo>
                            <a:pt x="2" y="33"/>
                          </a:lnTo>
                          <a:lnTo>
                            <a:pt x="3" y="37"/>
                          </a:lnTo>
                          <a:lnTo>
                            <a:pt x="6" y="41"/>
                          </a:lnTo>
                          <a:lnTo>
                            <a:pt x="9" y="43"/>
                          </a:lnTo>
                          <a:lnTo>
                            <a:pt x="13" y="46"/>
                          </a:lnTo>
                          <a:lnTo>
                            <a:pt x="18" y="47"/>
                          </a:lnTo>
                          <a:lnTo>
                            <a:pt x="24" y="48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62" name="Freeform 21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369" y="2448"/>
                      <a:ext cx="7" cy="21"/>
                    </a:xfrm>
                    <a:custGeom>
                      <a:avLst/>
                      <a:gdLst>
                        <a:gd name="T0" fmla="*/ 0 w 24"/>
                        <a:gd name="T1" fmla="*/ 21 h 48"/>
                        <a:gd name="T2" fmla="*/ 2 w 24"/>
                        <a:gd name="T3" fmla="*/ 21 h 48"/>
                        <a:gd name="T4" fmla="*/ 3 w 24"/>
                        <a:gd name="T5" fmla="*/ 20 h 48"/>
                        <a:gd name="T6" fmla="*/ 4 w 24"/>
                        <a:gd name="T7" fmla="*/ 18 h 48"/>
                        <a:gd name="T8" fmla="*/ 5 w 24"/>
                        <a:gd name="T9" fmla="*/ 18 h 48"/>
                        <a:gd name="T10" fmla="*/ 6 w 24"/>
                        <a:gd name="T11" fmla="*/ 16 h 48"/>
                        <a:gd name="T12" fmla="*/ 6 w 24"/>
                        <a:gd name="T13" fmla="*/ 14 h 48"/>
                        <a:gd name="T14" fmla="*/ 6 w 24"/>
                        <a:gd name="T15" fmla="*/ 13 h 48"/>
                        <a:gd name="T16" fmla="*/ 7 w 24"/>
                        <a:gd name="T17" fmla="*/ 11 h 48"/>
                        <a:gd name="T18" fmla="*/ 6 w 24"/>
                        <a:gd name="T19" fmla="*/ 8 h 48"/>
                        <a:gd name="T20" fmla="*/ 6 w 24"/>
                        <a:gd name="T21" fmla="*/ 7 h 48"/>
                        <a:gd name="T22" fmla="*/ 6 w 24"/>
                        <a:gd name="T23" fmla="*/ 5 h 48"/>
                        <a:gd name="T24" fmla="*/ 5 w 24"/>
                        <a:gd name="T25" fmla="*/ 4 h 48"/>
                        <a:gd name="T26" fmla="*/ 4 w 24"/>
                        <a:gd name="T27" fmla="*/ 3 h 48"/>
                        <a:gd name="T28" fmla="*/ 3 w 24"/>
                        <a:gd name="T29" fmla="*/ 1 h 48"/>
                        <a:gd name="T30" fmla="*/ 2 w 24"/>
                        <a:gd name="T31" fmla="*/ 0 h 48"/>
                        <a:gd name="T32" fmla="*/ 0 w 24"/>
                        <a:gd name="T33" fmla="*/ 0 h 48"/>
                        <a:gd name="T34" fmla="*/ 0 w 24"/>
                        <a:gd name="T35" fmla="*/ 21 h 48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8">
                          <a:moveTo>
                            <a:pt x="0" y="48"/>
                          </a:moveTo>
                          <a:lnTo>
                            <a:pt x="6" y="47"/>
                          </a:lnTo>
                          <a:lnTo>
                            <a:pt x="10" y="46"/>
                          </a:lnTo>
                          <a:lnTo>
                            <a:pt x="14" y="42"/>
                          </a:lnTo>
                          <a:lnTo>
                            <a:pt x="17" y="40"/>
                          </a:lnTo>
                          <a:lnTo>
                            <a:pt x="20" y="36"/>
                          </a:lnTo>
                          <a:lnTo>
                            <a:pt x="21" y="33"/>
                          </a:lnTo>
                          <a:lnTo>
                            <a:pt x="22" y="29"/>
                          </a:lnTo>
                          <a:lnTo>
                            <a:pt x="24" y="25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20" y="12"/>
                          </a:lnTo>
                          <a:lnTo>
                            <a:pt x="17" y="8"/>
                          </a:lnTo>
                          <a:lnTo>
                            <a:pt x="14" y="6"/>
                          </a:lnTo>
                          <a:lnTo>
                            <a:pt x="10" y="2"/>
                          </a:lnTo>
                          <a:lnTo>
                            <a:pt x="6" y="1"/>
                          </a:lnTo>
                          <a:lnTo>
                            <a:pt x="0" y="0"/>
                          </a:lnTo>
                          <a:lnTo>
                            <a:pt x="0" y="48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63" name="Rectangle 21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090" y="2448"/>
                      <a:ext cx="27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64" name="Freeform 21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083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8"/>
                        <a:gd name="T2" fmla="*/ 5 w 23"/>
                        <a:gd name="T3" fmla="*/ 0 h 48"/>
                        <a:gd name="T4" fmla="*/ 4 w 23"/>
                        <a:gd name="T5" fmla="*/ 1 h 48"/>
                        <a:gd name="T6" fmla="*/ 2 w 23"/>
                        <a:gd name="T7" fmla="*/ 3 h 48"/>
                        <a:gd name="T8" fmla="*/ 2 w 23"/>
                        <a:gd name="T9" fmla="*/ 4 h 48"/>
                        <a:gd name="T10" fmla="*/ 1 w 23"/>
                        <a:gd name="T11" fmla="*/ 5 h 48"/>
                        <a:gd name="T12" fmla="*/ 0 w 23"/>
                        <a:gd name="T13" fmla="*/ 7 h 48"/>
                        <a:gd name="T14" fmla="*/ 0 w 23"/>
                        <a:gd name="T15" fmla="*/ 8 h 48"/>
                        <a:gd name="T16" fmla="*/ 0 w 23"/>
                        <a:gd name="T17" fmla="*/ 11 h 48"/>
                        <a:gd name="T18" fmla="*/ 0 w 23"/>
                        <a:gd name="T19" fmla="*/ 13 h 48"/>
                        <a:gd name="T20" fmla="*/ 0 w 23"/>
                        <a:gd name="T21" fmla="*/ 14 h 48"/>
                        <a:gd name="T22" fmla="*/ 1 w 23"/>
                        <a:gd name="T23" fmla="*/ 16 h 48"/>
                        <a:gd name="T24" fmla="*/ 2 w 23"/>
                        <a:gd name="T25" fmla="*/ 18 h 48"/>
                        <a:gd name="T26" fmla="*/ 2 w 23"/>
                        <a:gd name="T27" fmla="*/ 18 h 48"/>
                        <a:gd name="T28" fmla="*/ 4 w 23"/>
                        <a:gd name="T29" fmla="*/ 20 h 48"/>
                        <a:gd name="T30" fmla="*/ 5 w 23"/>
                        <a:gd name="T31" fmla="*/ 21 h 48"/>
                        <a:gd name="T32" fmla="*/ 7 w 23"/>
                        <a:gd name="T33" fmla="*/ 21 h 48"/>
                        <a:gd name="T34" fmla="*/ 7 w 23"/>
                        <a:gd name="T35" fmla="*/ 0 h 48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8">
                          <a:moveTo>
                            <a:pt x="23" y="0"/>
                          </a:moveTo>
                          <a:lnTo>
                            <a:pt x="17" y="1"/>
                          </a:lnTo>
                          <a:lnTo>
                            <a:pt x="13" y="2"/>
                          </a:lnTo>
                          <a:lnTo>
                            <a:pt x="8" y="6"/>
                          </a:lnTo>
                          <a:lnTo>
                            <a:pt x="5" y="8"/>
                          </a:lnTo>
                          <a:lnTo>
                            <a:pt x="3" y="12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5"/>
                          </a:lnTo>
                          <a:lnTo>
                            <a:pt x="0" y="29"/>
                          </a:lnTo>
                          <a:lnTo>
                            <a:pt x="1" y="33"/>
                          </a:lnTo>
                          <a:lnTo>
                            <a:pt x="3" y="36"/>
                          </a:lnTo>
                          <a:lnTo>
                            <a:pt x="5" y="40"/>
                          </a:lnTo>
                          <a:lnTo>
                            <a:pt x="8" y="42"/>
                          </a:lnTo>
                          <a:lnTo>
                            <a:pt x="13" y="46"/>
                          </a:lnTo>
                          <a:lnTo>
                            <a:pt x="17" y="47"/>
                          </a:lnTo>
                          <a:lnTo>
                            <a:pt x="23" y="48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65" name="Freeform 21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233" y="197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10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7 w 23"/>
                        <a:gd name="T21" fmla="*/ 5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5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7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66" name="Rectangle 217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098" y="1975"/>
                      <a:ext cx="136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67" name="Freeform 21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090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5 h 46"/>
                        <a:gd name="T14" fmla="*/ 0 w 23"/>
                        <a:gd name="T15" fmla="*/ 6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10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2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7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68" name="Freeform 21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090" y="1882"/>
                      <a:ext cx="7" cy="14"/>
                    </a:xfrm>
                    <a:custGeom>
                      <a:avLst/>
                      <a:gdLst>
                        <a:gd name="T0" fmla="*/ 7 w 24"/>
                        <a:gd name="T1" fmla="*/ 0 h 46"/>
                        <a:gd name="T2" fmla="*/ 5 w 24"/>
                        <a:gd name="T3" fmla="*/ 0 h 46"/>
                        <a:gd name="T4" fmla="*/ 4 w 24"/>
                        <a:gd name="T5" fmla="*/ 1 h 46"/>
                        <a:gd name="T6" fmla="*/ 3 w 24"/>
                        <a:gd name="T7" fmla="*/ 1 h 46"/>
                        <a:gd name="T8" fmla="*/ 2 w 24"/>
                        <a:gd name="T9" fmla="*/ 2 h 46"/>
                        <a:gd name="T10" fmla="*/ 1 w 24"/>
                        <a:gd name="T11" fmla="*/ 3 h 46"/>
                        <a:gd name="T12" fmla="*/ 0 w 24"/>
                        <a:gd name="T13" fmla="*/ 4 h 46"/>
                        <a:gd name="T14" fmla="*/ 0 w 24"/>
                        <a:gd name="T15" fmla="*/ 6 h 46"/>
                        <a:gd name="T16" fmla="*/ 0 w 24"/>
                        <a:gd name="T17" fmla="*/ 7 h 46"/>
                        <a:gd name="T18" fmla="*/ 0 w 24"/>
                        <a:gd name="T19" fmla="*/ 8 h 46"/>
                        <a:gd name="T20" fmla="*/ 0 w 24"/>
                        <a:gd name="T21" fmla="*/ 9 h 46"/>
                        <a:gd name="T22" fmla="*/ 1 w 24"/>
                        <a:gd name="T23" fmla="*/ 11 h 46"/>
                        <a:gd name="T24" fmla="*/ 2 w 24"/>
                        <a:gd name="T25" fmla="*/ 12 h 46"/>
                        <a:gd name="T26" fmla="*/ 3 w 24"/>
                        <a:gd name="T27" fmla="*/ 13 h 46"/>
                        <a:gd name="T28" fmla="*/ 4 w 24"/>
                        <a:gd name="T29" fmla="*/ 13 h 46"/>
                        <a:gd name="T30" fmla="*/ 5 w 24"/>
                        <a:gd name="T31" fmla="*/ 14 h 46"/>
                        <a:gd name="T32" fmla="*/ 7 w 24"/>
                        <a:gd name="T33" fmla="*/ 14 h 46"/>
                        <a:gd name="T34" fmla="*/ 7 w 24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6">
                          <a:moveTo>
                            <a:pt x="24" y="0"/>
                          </a:moveTo>
                          <a:lnTo>
                            <a:pt x="18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4" y="10"/>
                          </a:lnTo>
                          <a:lnTo>
                            <a:pt x="1" y="14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1"/>
                          </a:lnTo>
                          <a:lnTo>
                            <a:pt x="4" y="35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8" y="45"/>
                          </a:lnTo>
                          <a:lnTo>
                            <a:pt x="24" y="46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69" name="Rectangle 220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098" y="1882"/>
                      <a:ext cx="136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70" name="Freeform 22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233" y="1882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9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7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5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8" y="39"/>
                          </a:lnTo>
                          <a:lnTo>
                            <a:pt x="20" y="35"/>
                          </a:lnTo>
                          <a:lnTo>
                            <a:pt x="22" y="31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4"/>
                          </a:lnTo>
                          <a:lnTo>
                            <a:pt x="20" y="10"/>
                          </a:lnTo>
                          <a:lnTo>
                            <a:pt x="18" y="7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71" name="Freeform 22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098" y="1839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1 h 47"/>
                        <a:gd name="T8" fmla="*/ 2 w 23"/>
                        <a:gd name="T9" fmla="*/ 2 h 47"/>
                        <a:gd name="T10" fmla="*/ 1 w 23"/>
                        <a:gd name="T11" fmla="*/ 3 h 47"/>
                        <a:gd name="T12" fmla="*/ 0 w 23"/>
                        <a:gd name="T13" fmla="*/ 4 h 47"/>
                        <a:gd name="T14" fmla="*/ 0 w 23"/>
                        <a:gd name="T15" fmla="*/ 6 h 47"/>
                        <a:gd name="T16" fmla="*/ 0 w 23"/>
                        <a:gd name="T17" fmla="*/ 7 h 47"/>
                        <a:gd name="T18" fmla="*/ 0 w 23"/>
                        <a:gd name="T19" fmla="*/ 9 h 47"/>
                        <a:gd name="T20" fmla="*/ 0 w 23"/>
                        <a:gd name="T21" fmla="*/ 10 h 47"/>
                        <a:gd name="T22" fmla="*/ 1 w 23"/>
                        <a:gd name="T23" fmla="*/ 11 h 47"/>
                        <a:gd name="T24" fmla="*/ 2 w 23"/>
                        <a:gd name="T25" fmla="*/ 12 h 47"/>
                        <a:gd name="T26" fmla="*/ 3 w 23"/>
                        <a:gd name="T27" fmla="*/ 13 h 47"/>
                        <a:gd name="T28" fmla="*/ 4 w 23"/>
                        <a:gd name="T29" fmla="*/ 13 h 47"/>
                        <a:gd name="T30" fmla="*/ 5 w 23"/>
                        <a:gd name="T31" fmla="*/ 14 h 47"/>
                        <a:gd name="T32" fmla="*/ 7 w 23"/>
                        <a:gd name="T33" fmla="*/ 14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5" y="7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9"/>
                          </a:lnTo>
                          <a:lnTo>
                            <a:pt x="1" y="33"/>
                          </a:lnTo>
                          <a:lnTo>
                            <a:pt x="3" y="37"/>
                          </a:lnTo>
                          <a:lnTo>
                            <a:pt x="5" y="40"/>
                          </a:lnTo>
                          <a:lnTo>
                            <a:pt x="9" y="43"/>
                          </a:lnTo>
                          <a:lnTo>
                            <a:pt x="13" y="45"/>
                          </a:lnTo>
                          <a:lnTo>
                            <a:pt x="18" y="47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72" name="Rectangle 223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105" y="1839"/>
                      <a:ext cx="257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73" name="Freeform 22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362" y="1839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7"/>
                        <a:gd name="T2" fmla="*/ 2 w 23"/>
                        <a:gd name="T3" fmla="*/ 14 h 47"/>
                        <a:gd name="T4" fmla="*/ 3 w 23"/>
                        <a:gd name="T5" fmla="*/ 13 h 47"/>
                        <a:gd name="T6" fmla="*/ 4 w 23"/>
                        <a:gd name="T7" fmla="*/ 13 h 47"/>
                        <a:gd name="T8" fmla="*/ 5 w 23"/>
                        <a:gd name="T9" fmla="*/ 12 h 47"/>
                        <a:gd name="T10" fmla="*/ 6 w 23"/>
                        <a:gd name="T11" fmla="*/ 11 h 47"/>
                        <a:gd name="T12" fmla="*/ 7 w 23"/>
                        <a:gd name="T13" fmla="*/ 10 h 47"/>
                        <a:gd name="T14" fmla="*/ 7 w 23"/>
                        <a:gd name="T15" fmla="*/ 9 h 47"/>
                        <a:gd name="T16" fmla="*/ 7 w 23"/>
                        <a:gd name="T17" fmla="*/ 7 h 47"/>
                        <a:gd name="T18" fmla="*/ 7 w 23"/>
                        <a:gd name="T19" fmla="*/ 6 h 47"/>
                        <a:gd name="T20" fmla="*/ 7 w 23"/>
                        <a:gd name="T21" fmla="*/ 4 h 47"/>
                        <a:gd name="T22" fmla="*/ 6 w 23"/>
                        <a:gd name="T23" fmla="*/ 3 h 47"/>
                        <a:gd name="T24" fmla="*/ 5 w 23"/>
                        <a:gd name="T25" fmla="*/ 2 h 47"/>
                        <a:gd name="T26" fmla="*/ 4 w 23"/>
                        <a:gd name="T27" fmla="*/ 1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14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7"/>
                          </a:lnTo>
                          <a:lnTo>
                            <a:pt x="10" y="45"/>
                          </a:lnTo>
                          <a:lnTo>
                            <a:pt x="14" y="43"/>
                          </a:lnTo>
                          <a:lnTo>
                            <a:pt x="17" y="40"/>
                          </a:lnTo>
                          <a:lnTo>
                            <a:pt x="20" y="37"/>
                          </a:lnTo>
                          <a:lnTo>
                            <a:pt x="22" y="33"/>
                          </a:lnTo>
                          <a:lnTo>
                            <a:pt x="23" y="29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7" y="7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74" name="Freeform 22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233" y="1911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10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5 h 46"/>
                        <a:gd name="T20" fmla="*/ 7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0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5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8" y="39"/>
                          </a:lnTo>
                          <a:lnTo>
                            <a:pt x="20" y="35"/>
                          </a:lnTo>
                          <a:lnTo>
                            <a:pt x="22" y="32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8"/>
                          </a:lnTo>
                          <a:lnTo>
                            <a:pt x="22" y="14"/>
                          </a:lnTo>
                          <a:lnTo>
                            <a:pt x="20" y="11"/>
                          </a:lnTo>
                          <a:lnTo>
                            <a:pt x="18" y="6"/>
                          </a:lnTo>
                          <a:lnTo>
                            <a:pt x="14" y="4"/>
                          </a:lnTo>
                          <a:lnTo>
                            <a:pt x="10" y="1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75" name="Rectangle 226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098" y="1911"/>
                      <a:ext cx="136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76" name="Freeform 22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090" y="1911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0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4 h 46"/>
                        <a:gd name="T14" fmla="*/ 0 w 23"/>
                        <a:gd name="T15" fmla="*/ 5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10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2" y="1"/>
                          </a:lnTo>
                          <a:lnTo>
                            <a:pt x="9" y="4"/>
                          </a:lnTo>
                          <a:lnTo>
                            <a:pt x="6" y="6"/>
                          </a:lnTo>
                          <a:lnTo>
                            <a:pt x="3" y="11"/>
                          </a:lnTo>
                          <a:lnTo>
                            <a:pt x="1" y="14"/>
                          </a:lnTo>
                          <a:lnTo>
                            <a:pt x="0" y="18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2"/>
                          </a:lnTo>
                          <a:lnTo>
                            <a:pt x="3" y="35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7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77" name="Freeform 22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226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1 w 23"/>
                        <a:gd name="T13" fmla="*/ 5 h 46"/>
                        <a:gd name="T14" fmla="*/ 0 w 23"/>
                        <a:gd name="T15" fmla="*/ 6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1 w 23"/>
                        <a:gd name="T21" fmla="*/ 10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7"/>
                          </a:lnTo>
                          <a:lnTo>
                            <a:pt x="2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78" name="Rectangle 229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233" y="1975"/>
                      <a:ext cx="129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79" name="Freeform 23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362" y="197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6 w 23"/>
                        <a:gd name="T13" fmla="*/ 10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6 w 23"/>
                        <a:gd name="T21" fmla="*/ 5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5"/>
                          </a:lnTo>
                          <a:lnTo>
                            <a:pt x="9" y="44"/>
                          </a:lnTo>
                          <a:lnTo>
                            <a:pt x="14" y="42"/>
                          </a:lnTo>
                          <a:lnTo>
                            <a:pt x="17" y="39"/>
                          </a:lnTo>
                          <a:lnTo>
                            <a:pt x="20" y="36"/>
                          </a:lnTo>
                          <a:lnTo>
                            <a:pt x="21" y="32"/>
                          </a:lnTo>
                          <a:lnTo>
                            <a:pt x="22" y="27"/>
                          </a:lnTo>
                          <a:lnTo>
                            <a:pt x="23" y="23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20" y="11"/>
                          </a:lnTo>
                          <a:lnTo>
                            <a:pt x="17" y="7"/>
                          </a:lnTo>
                          <a:lnTo>
                            <a:pt x="14" y="4"/>
                          </a:lnTo>
                          <a:lnTo>
                            <a:pt x="9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80" name="Freeform 23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369" y="1882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9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7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5"/>
                          </a:lnTo>
                          <a:lnTo>
                            <a:pt x="11" y="44"/>
                          </a:lnTo>
                          <a:lnTo>
                            <a:pt x="14" y="42"/>
                          </a:lnTo>
                          <a:lnTo>
                            <a:pt x="18" y="39"/>
                          </a:lnTo>
                          <a:lnTo>
                            <a:pt x="20" y="35"/>
                          </a:lnTo>
                          <a:lnTo>
                            <a:pt x="22" y="31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4"/>
                          </a:lnTo>
                          <a:lnTo>
                            <a:pt x="20" y="10"/>
                          </a:lnTo>
                          <a:lnTo>
                            <a:pt x="18" y="7"/>
                          </a:lnTo>
                          <a:lnTo>
                            <a:pt x="14" y="4"/>
                          </a:lnTo>
                          <a:lnTo>
                            <a:pt x="11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81" name="Rectangle 232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233" y="1882"/>
                      <a:ext cx="136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82" name="Freeform 23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226" y="1882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1 w 23"/>
                        <a:gd name="T13" fmla="*/ 4 h 46"/>
                        <a:gd name="T14" fmla="*/ 0 w 23"/>
                        <a:gd name="T15" fmla="*/ 6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1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0"/>
                          </a:lnTo>
                          <a:lnTo>
                            <a:pt x="2" y="14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7"/>
                          </a:lnTo>
                          <a:lnTo>
                            <a:pt x="2" y="31"/>
                          </a:lnTo>
                          <a:lnTo>
                            <a:pt x="3" y="35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83" name="Freeform 23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226" y="1911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0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1 w 23"/>
                        <a:gd name="T13" fmla="*/ 4 h 46"/>
                        <a:gd name="T14" fmla="*/ 0 w 23"/>
                        <a:gd name="T15" fmla="*/ 5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1 w 23"/>
                        <a:gd name="T21" fmla="*/ 10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3" y="1"/>
                          </a:lnTo>
                          <a:lnTo>
                            <a:pt x="9" y="4"/>
                          </a:lnTo>
                          <a:lnTo>
                            <a:pt x="6" y="6"/>
                          </a:lnTo>
                          <a:lnTo>
                            <a:pt x="3" y="11"/>
                          </a:lnTo>
                          <a:lnTo>
                            <a:pt x="2" y="14"/>
                          </a:lnTo>
                          <a:lnTo>
                            <a:pt x="1" y="18"/>
                          </a:lnTo>
                          <a:lnTo>
                            <a:pt x="0" y="23"/>
                          </a:lnTo>
                          <a:lnTo>
                            <a:pt x="1" y="27"/>
                          </a:lnTo>
                          <a:lnTo>
                            <a:pt x="2" y="32"/>
                          </a:lnTo>
                          <a:lnTo>
                            <a:pt x="3" y="35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84" name="Rectangle 235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233" y="1911"/>
                      <a:ext cx="129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85" name="Freeform 23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362" y="1911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6 w 23"/>
                        <a:gd name="T13" fmla="*/ 10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5 h 46"/>
                        <a:gd name="T20" fmla="*/ 6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0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5"/>
                          </a:lnTo>
                          <a:lnTo>
                            <a:pt x="9" y="44"/>
                          </a:lnTo>
                          <a:lnTo>
                            <a:pt x="14" y="42"/>
                          </a:lnTo>
                          <a:lnTo>
                            <a:pt x="17" y="39"/>
                          </a:lnTo>
                          <a:lnTo>
                            <a:pt x="20" y="35"/>
                          </a:lnTo>
                          <a:lnTo>
                            <a:pt x="21" y="32"/>
                          </a:lnTo>
                          <a:lnTo>
                            <a:pt x="22" y="27"/>
                          </a:lnTo>
                          <a:lnTo>
                            <a:pt x="23" y="23"/>
                          </a:lnTo>
                          <a:lnTo>
                            <a:pt x="22" y="18"/>
                          </a:lnTo>
                          <a:lnTo>
                            <a:pt x="21" y="14"/>
                          </a:lnTo>
                          <a:lnTo>
                            <a:pt x="20" y="11"/>
                          </a:lnTo>
                          <a:lnTo>
                            <a:pt x="17" y="6"/>
                          </a:lnTo>
                          <a:lnTo>
                            <a:pt x="14" y="4"/>
                          </a:lnTo>
                          <a:lnTo>
                            <a:pt x="9" y="1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86" name="Freeform 23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105" y="1911"/>
                      <a:ext cx="7" cy="14"/>
                    </a:xfrm>
                    <a:custGeom>
                      <a:avLst/>
                      <a:gdLst>
                        <a:gd name="T0" fmla="*/ 7 w 24"/>
                        <a:gd name="T1" fmla="*/ 0 h 46"/>
                        <a:gd name="T2" fmla="*/ 5 w 24"/>
                        <a:gd name="T3" fmla="*/ 0 h 46"/>
                        <a:gd name="T4" fmla="*/ 4 w 24"/>
                        <a:gd name="T5" fmla="*/ 0 h 46"/>
                        <a:gd name="T6" fmla="*/ 3 w 24"/>
                        <a:gd name="T7" fmla="*/ 1 h 46"/>
                        <a:gd name="T8" fmla="*/ 2 w 24"/>
                        <a:gd name="T9" fmla="*/ 2 h 46"/>
                        <a:gd name="T10" fmla="*/ 1 w 24"/>
                        <a:gd name="T11" fmla="*/ 3 h 46"/>
                        <a:gd name="T12" fmla="*/ 0 w 24"/>
                        <a:gd name="T13" fmla="*/ 4 h 46"/>
                        <a:gd name="T14" fmla="*/ 0 w 24"/>
                        <a:gd name="T15" fmla="*/ 5 h 46"/>
                        <a:gd name="T16" fmla="*/ 0 w 24"/>
                        <a:gd name="T17" fmla="*/ 7 h 46"/>
                        <a:gd name="T18" fmla="*/ 0 w 24"/>
                        <a:gd name="T19" fmla="*/ 8 h 46"/>
                        <a:gd name="T20" fmla="*/ 0 w 24"/>
                        <a:gd name="T21" fmla="*/ 10 h 46"/>
                        <a:gd name="T22" fmla="*/ 1 w 24"/>
                        <a:gd name="T23" fmla="*/ 11 h 46"/>
                        <a:gd name="T24" fmla="*/ 2 w 24"/>
                        <a:gd name="T25" fmla="*/ 12 h 46"/>
                        <a:gd name="T26" fmla="*/ 3 w 24"/>
                        <a:gd name="T27" fmla="*/ 13 h 46"/>
                        <a:gd name="T28" fmla="*/ 4 w 24"/>
                        <a:gd name="T29" fmla="*/ 13 h 46"/>
                        <a:gd name="T30" fmla="*/ 5 w 24"/>
                        <a:gd name="T31" fmla="*/ 14 h 46"/>
                        <a:gd name="T32" fmla="*/ 7 w 24"/>
                        <a:gd name="T33" fmla="*/ 14 h 46"/>
                        <a:gd name="T34" fmla="*/ 7 w 24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6">
                          <a:moveTo>
                            <a:pt x="24" y="0"/>
                          </a:moveTo>
                          <a:lnTo>
                            <a:pt x="17" y="0"/>
                          </a:lnTo>
                          <a:lnTo>
                            <a:pt x="13" y="1"/>
                          </a:lnTo>
                          <a:lnTo>
                            <a:pt x="9" y="4"/>
                          </a:lnTo>
                          <a:lnTo>
                            <a:pt x="6" y="6"/>
                          </a:lnTo>
                          <a:lnTo>
                            <a:pt x="3" y="11"/>
                          </a:lnTo>
                          <a:lnTo>
                            <a:pt x="1" y="14"/>
                          </a:lnTo>
                          <a:lnTo>
                            <a:pt x="0" y="18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2"/>
                          </a:lnTo>
                          <a:lnTo>
                            <a:pt x="3" y="35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5"/>
                          </a:lnTo>
                          <a:lnTo>
                            <a:pt x="24" y="46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87" name="Rectangle 238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112" y="1911"/>
                      <a:ext cx="14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88" name="Freeform 23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119" y="1911"/>
                      <a:ext cx="14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4 w 23"/>
                        <a:gd name="T3" fmla="*/ 14 h 46"/>
                        <a:gd name="T4" fmla="*/ 7 w 23"/>
                        <a:gd name="T5" fmla="*/ 13 h 46"/>
                        <a:gd name="T6" fmla="*/ 9 w 23"/>
                        <a:gd name="T7" fmla="*/ 13 h 46"/>
                        <a:gd name="T8" fmla="*/ 11 w 23"/>
                        <a:gd name="T9" fmla="*/ 12 h 46"/>
                        <a:gd name="T10" fmla="*/ 12 w 23"/>
                        <a:gd name="T11" fmla="*/ 11 h 46"/>
                        <a:gd name="T12" fmla="*/ 13 w 23"/>
                        <a:gd name="T13" fmla="*/ 10 h 46"/>
                        <a:gd name="T14" fmla="*/ 14 w 23"/>
                        <a:gd name="T15" fmla="*/ 8 h 46"/>
                        <a:gd name="T16" fmla="*/ 14 w 23"/>
                        <a:gd name="T17" fmla="*/ 7 h 46"/>
                        <a:gd name="T18" fmla="*/ 14 w 23"/>
                        <a:gd name="T19" fmla="*/ 5 h 46"/>
                        <a:gd name="T20" fmla="*/ 13 w 23"/>
                        <a:gd name="T21" fmla="*/ 4 h 46"/>
                        <a:gd name="T22" fmla="*/ 12 w 23"/>
                        <a:gd name="T23" fmla="*/ 3 h 46"/>
                        <a:gd name="T24" fmla="*/ 11 w 23"/>
                        <a:gd name="T25" fmla="*/ 2 h 46"/>
                        <a:gd name="T26" fmla="*/ 9 w 23"/>
                        <a:gd name="T27" fmla="*/ 1 h 46"/>
                        <a:gd name="T28" fmla="*/ 7 w 23"/>
                        <a:gd name="T29" fmla="*/ 0 h 46"/>
                        <a:gd name="T30" fmla="*/ 4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5"/>
                          </a:lnTo>
                          <a:lnTo>
                            <a:pt x="11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5"/>
                          </a:lnTo>
                          <a:lnTo>
                            <a:pt x="22" y="32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8"/>
                          </a:lnTo>
                          <a:lnTo>
                            <a:pt x="22" y="14"/>
                          </a:lnTo>
                          <a:lnTo>
                            <a:pt x="20" y="11"/>
                          </a:lnTo>
                          <a:lnTo>
                            <a:pt x="18" y="6"/>
                          </a:lnTo>
                          <a:lnTo>
                            <a:pt x="15" y="4"/>
                          </a:lnTo>
                          <a:lnTo>
                            <a:pt x="11" y="1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89" name="Freeform 24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105" y="1911"/>
                      <a:ext cx="7" cy="14"/>
                    </a:xfrm>
                    <a:custGeom>
                      <a:avLst/>
                      <a:gdLst>
                        <a:gd name="T0" fmla="*/ 7 w 24"/>
                        <a:gd name="T1" fmla="*/ 0 h 46"/>
                        <a:gd name="T2" fmla="*/ 5 w 24"/>
                        <a:gd name="T3" fmla="*/ 0 h 46"/>
                        <a:gd name="T4" fmla="*/ 4 w 24"/>
                        <a:gd name="T5" fmla="*/ 0 h 46"/>
                        <a:gd name="T6" fmla="*/ 3 w 24"/>
                        <a:gd name="T7" fmla="*/ 1 h 46"/>
                        <a:gd name="T8" fmla="*/ 2 w 24"/>
                        <a:gd name="T9" fmla="*/ 2 h 46"/>
                        <a:gd name="T10" fmla="*/ 1 w 24"/>
                        <a:gd name="T11" fmla="*/ 3 h 46"/>
                        <a:gd name="T12" fmla="*/ 0 w 24"/>
                        <a:gd name="T13" fmla="*/ 4 h 46"/>
                        <a:gd name="T14" fmla="*/ 0 w 24"/>
                        <a:gd name="T15" fmla="*/ 5 h 46"/>
                        <a:gd name="T16" fmla="*/ 0 w 24"/>
                        <a:gd name="T17" fmla="*/ 7 h 46"/>
                        <a:gd name="T18" fmla="*/ 0 w 24"/>
                        <a:gd name="T19" fmla="*/ 8 h 46"/>
                        <a:gd name="T20" fmla="*/ 0 w 24"/>
                        <a:gd name="T21" fmla="*/ 10 h 46"/>
                        <a:gd name="T22" fmla="*/ 1 w 24"/>
                        <a:gd name="T23" fmla="*/ 11 h 46"/>
                        <a:gd name="T24" fmla="*/ 2 w 24"/>
                        <a:gd name="T25" fmla="*/ 12 h 46"/>
                        <a:gd name="T26" fmla="*/ 3 w 24"/>
                        <a:gd name="T27" fmla="*/ 13 h 46"/>
                        <a:gd name="T28" fmla="*/ 4 w 24"/>
                        <a:gd name="T29" fmla="*/ 13 h 46"/>
                        <a:gd name="T30" fmla="*/ 5 w 24"/>
                        <a:gd name="T31" fmla="*/ 14 h 46"/>
                        <a:gd name="T32" fmla="*/ 7 w 24"/>
                        <a:gd name="T33" fmla="*/ 14 h 46"/>
                        <a:gd name="T34" fmla="*/ 7 w 24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6">
                          <a:moveTo>
                            <a:pt x="24" y="0"/>
                          </a:moveTo>
                          <a:lnTo>
                            <a:pt x="17" y="0"/>
                          </a:lnTo>
                          <a:lnTo>
                            <a:pt x="13" y="1"/>
                          </a:lnTo>
                          <a:lnTo>
                            <a:pt x="9" y="4"/>
                          </a:lnTo>
                          <a:lnTo>
                            <a:pt x="6" y="6"/>
                          </a:lnTo>
                          <a:lnTo>
                            <a:pt x="3" y="11"/>
                          </a:lnTo>
                          <a:lnTo>
                            <a:pt x="1" y="14"/>
                          </a:lnTo>
                          <a:lnTo>
                            <a:pt x="0" y="18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2"/>
                          </a:lnTo>
                          <a:lnTo>
                            <a:pt x="3" y="35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5"/>
                          </a:lnTo>
                          <a:lnTo>
                            <a:pt x="24" y="46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90" name="Rectangle 241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112" y="1911"/>
                      <a:ext cx="14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91" name="Freeform 24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119" y="1911"/>
                      <a:ext cx="14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4 w 23"/>
                        <a:gd name="T3" fmla="*/ 14 h 46"/>
                        <a:gd name="T4" fmla="*/ 7 w 23"/>
                        <a:gd name="T5" fmla="*/ 13 h 46"/>
                        <a:gd name="T6" fmla="*/ 9 w 23"/>
                        <a:gd name="T7" fmla="*/ 13 h 46"/>
                        <a:gd name="T8" fmla="*/ 11 w 23"/>
                        <a:gd name="T9" fmla="*/ 12 h 46"/>
                        <a:gd name="T10" fmla="*/ 12 w 23"/>
                        <a:gd name="T11" fmla="*/ 11 h 46"/>
                        <a:gd name="T12" fmla="*/ 13 w 23"/>
                        <a:gd name="T13" fmla="*/ 10 h 46"/>
                        <a:gd name="T14" fmla="*/ 14 w 23"/>
                        <a:gd name="T15" fmla="*/ 8 h 46"/>
                        <a:gd name="T16" fmla="*/ 14 w 23"/>
                        <a:gd name="T17" fmla="*/ 7 h 46"/>
                        <a:gd name="T18" fmla="*/ 14 w 23"/>
                        <a:gd name="T19" fmla="*/ 5 h 46"/>
                        <a:gd name="T20" fmla="*/ 13 w 23"/>
                        <a:gd name="T21" fmla="*/ 4 h 46"/>
                        <a:gd name="T22" fmla="*/ 12 w 23"/>
                        <a:gd name="T23" fmla="*/ 3 h 46"/>
                        <a:gd name="T24" fmla="*/ 11 w 23"/>
                        <a:gd name="T25" fmla="*/ 2 h 46"/>
                        <a:gd name="T26" fmla="*/ 9 w 23"/>
                        <a:gd name="T27" fmla="*/ 1 h 46"/>
                        <a:gd name="T28" fmla="*/ 7 w 23"/>
                        <a:gd name="T29" fmla="*/ 0 h 46"/>
                        <a:gd name="T30" fmla="*/ 4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5"/>
                          </a:lnTo>
                          <a:lnTo>
                            <a:pt x="11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5"/>
                          </a:lnTo>
                          <a:lnTo>
                            <a:pt x="22" y="32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8"/>
                          </a:lnTo>
                          <a:lnTo>
                            <a:pt x="22" y="14"/>
                          </a:lnTo>
                          <a:lnTo>
                            <a:pt x="20" y="11"/>
                          </a:lnTo>
                          <a:lnTo>
                            <a:pt x="18" y="6"/>
                          </a:lnTo>
                          <a:lnTo>
                            <a:pt x="15" y="4"/>
                          </a:lnTo>
                          <a:lnTo>
                            <a:pt x="11" y="1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92" name="Freeform 24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383" y="1932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3 h 23"/>
                        <a:gd name="T8" fmla="*/ 12 w 46"/>
                        <a:gd name="T9" fmla="*/ 2 h 23"/>
                        <a:gd name="T10" fmla="*/ 11 w 46"/>
                        <a:gd name="T11" fmla="*/ 1 h 23"/>
                        <a:gd name="T12" fmla="*/ 9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6 w 46"/>
                        <a:gd name="T19" fmla="*/ 0 h 23"/>
                        <a:gd name="T20" fmla="*/ 4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6" y="18"/>
                          </a:lnTo>
                          <a:lnTo>
                            <a:pt x="44" y="13"/>
                          </a:lnTo>
                          <a:lnTo>
                            <a:pt x="42" y="9"/>
                          </a:lnTo>
                          <a:lnTo>
                            <a:pt x="39" y="5"/>
                          </a:lnTo>
                          <a:lnTo>
                            <a:pt x="35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4" y="1"/>
                          </a:lnTo>
                          <a:lnTo>
                            <a:pt x="10" y="3"/>
                          </a:lnTo>
                          <a:lnTo>
                            <a:pt x="7" y="5"/>
                          </a:lnTo>
                          <a:lnTo>
                            <a:pt x="4" y="9"/>
                          </a:lnTo>
                          <a:lnTo>
                            <a:pt x="2" y="13"/>
                          </a:lnTo>
                          <a:lnTo>
                            <a:pt x="1" y="18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93" name="Rectangle 24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391" y="1939"/>
                      <a:ext cx="0" cy="0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94" name="Freeform 24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383" y="1932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3 h 23"/>
                        <a:gd name="T8" fmla="*/ 12 w 46"/>
                        <a:gd name="T9" fmla="*/ 2 h 23"/>
                        <a:gd name="T10" fmla="*/ 11 w 46"/>
                        <a:gd name="T11" fmla="*/ 1 h 23"/>
                        <a:gd name="T12" fmla="*/ 9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6 w 46"/>
                        <a:gd name="T19" fmla="*/ 0 h 23"/>
                        <a:gd name="T20" fmla="*/ 4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6" y="18"/>
                          </a:lnTo>
                          <a:lnTo>
                            <a:pt x="44" y="13"/>
                          </a:lnTo>
                          <a:lnTo>
                            <a:pt x="42" y="9"/>
                          </a:lnTo>
                          <a:lnTo>
                            <a:pt x="39" y="5"/>
                          </a:lnTo>
                          <a:lnTo>
                            <a:pt x="35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4" y="1"/>
                          </a:lnTo>
                          <a:lnTo>
                            <a:pt x="10" y="3"/>
                          </a:lnTo>
                          <a:lnTo>
                            <a:pt x="7" y="5"/>
                          </a:lnTo>
                          <a:lnTo>
                            <a:pt x="4" y="9"/>
                          </a:lnTo>
                          <a:lnTo>
                            <a:pt x="2" y="13"/>
                          </a:lnTo>
                          <a:lnTo>
                            <a:pt x="1" y="18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95" name="Freeform 24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634" y="2505"/>
                      <a:ext cx="14" cy="7"/>
                    </a:xfrm>
                    <a:custGeom>
                      <a:avLst/>
                      <a:gdLst>
                        <a:gd name="T0" fmla="*/ 14 w 47"/>
                        <a:gd name="T1" fmla="*/ 7 h 24"/>
                        <a:gd name="T2" fmla="*/ 14 w 47"/>
                        <a:gd name="T3" fmla="*/ 5 h 24"/>
                        <a:gd name="T4" fmla="*/ 13 w 47"/>
                        <a:gd name="T5" fmla="*/ 4 h 24"/>
                        <a:gd name="T6" fmla="*/ 13 w 47"/>
                        <a:gd name="T7" fmla="*/ 3 h 24"/>
                        <a:gd name="T8" fmla="*/ 12 w 47"/>
                        <a:gd name="T9" fmla="*/ 2 h 24"/>
                        <a:gd name="T10" fmla="*/ 10 w 47"/>
                        <a:gd name="T11" fmla="*/ 1 h 24"/>
                        <a:gd name="T12" fmla="*/ 10 w 47"/>
                        <a:gd name="T13" fmla="*/ 0 h 24"/>
                        <a:gd name="T14" fmla="*/ 8 w 47"/>
                        <a:gd name="T15" fmla="*/ 0 h 24"/>
                        <a:gd name="T16" fmla="*/ 7 w 47"/>
                        <a:gd name="T17" fmla="*/ 0 h 24"/>
                        <a:gd name="T18" fmla="*/ 6 w 47"/>
                        <a:gd name="T19" fmla="*/ 0 h 24"/>
                        <a:gd name="T20" fmla="*/ 4 w 47"/>
                        <a:gd name="T21" fmla="*/ 0 h 24"/>
                        <a:gd name="T22" fmla="*/ 3 w 47"/>
                        <a:gd name="T23" fmla="*/ 1 h 24"/>
                        <a:gd name="T24" fmla="*/ 2 w 47"/>
                        <a:gd name="T25" fmla="*/ 2 h 24"/>
                        <a:gd name="T26" fmla="*/ 1 w 47"/>
                        <a:gd name="T27" fmla="*/ 3 h 24"/>
                        <a:gd name="T28" fmla="*/ 1 w 47"/>
                        <a:gd name="T29" fmla="*/ 4 h 24"/>
                        <a:gd name="T30" fmla="*/ 0 w 47"/>
                        <a:gd name="T31" fmla="*/ 5 h 24"/>
                        <a:gd name="T32" fmla="*/ 0 w 47"/>
                        <a:gd name="T33" fmla="*/ 7 h 24"/>
                        <a:gd name="T34" fmla="*/ 14 w 47"/>
                        <a:gd name="T35" fmla="*/ 7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7" h="24">
                          <a:moveTo>
                            <a:pt x="47" y="24"/>
                          </a:moveTo>
                          <a:lnTo>
                            <a:pt x="46" y="18"/>
                          </a:lnTo>
                          <a:lnTo>
                            <a:pt x="45" y="13"/>
                          </a:lnTo>
                          <a:lnTo>
                            <a:pt x="43" y="10"/>
                          </a:lnTo>
                          <a:lnTo>
                            <a:pt x="39" y="7"/>
                          </a:lnTo>
                          <a:lnTo>
                            <a:pt x="35" y="4"/>
                          </a:lnTo>
                          <a:lnTo>
                            <a:pt x="32" y="1"/>
                          </a:lnTo>
                          <a:lnTo>
                            <a:pt x="28" y="0"/>
                          </a:lnTo>
                          <a:lnTo>
                            <a:pt x="24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1" y="4"/>
                          </a:lnTo>
                          <a:lnTo>
                            <a:pt x="8" y="7"/>
                          </a:lnTo>
                          <a:lnTo>
                            <a:pt x="5" y="10"/>
                          </a:lnTo>
                          <a:lnTo>
                            <a:pt x="3" y="13"/>
                          </a:lnTo>
                          <a:lnTo>
                            <a:pt x="0" y="18"/>
                          </a:lnTo>
                          <a:lnTo>
                            <a:pt x="0" y="24"/>
                          </a:lnTo>
                          <a:lnTo>
                            <a:pt x="47" y="24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96" name="Rectangle 247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641" y="2512"/>
                      <a:ext cx="0" cy="0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97" name="Freeform 24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634" y="2505"/>
                      <a:ext cx="14" cy="7"/>
                    </a:xfrm>
                    <a:custGeom>
                      <a:avLst/>
                      <a:gdLst>
                        <a:gd name="T0" fmla="*/ 14 w 47"/>
                        <a:gd name="T1" fmla="*/ 7 h 24"/>
                        <a:gd name="T2" fmla="*/ 14 w 47"/>
                        <a:gd name="T3" fmla="*/ 5 h 24"/>
                        <a:gd name="T4" fmla="*/ 13 w 47"/>
                        <a:gd name="T5" fmla="*/ 4 h 24"/>
                        <a:gd name="T6" fmla="*/ 13 w 47"/>
                        <a:gd name="T7" fmla="*/ 3 h 24"/>
                        <a:gd name="T8" fmla="*/ 12 w 47"/>
                        <a:gd name="T9" fmla="*/ 2 h 24"/>
                        <a:gd name="T10" fmla="*/ 10 w 47"/>
                        <a:gd name="T11" fmla="*/ 1 h 24"/>
                        <a:gd name="T12" fmla="*/ 10 w 47"/>
                        <a:gd name="T13" fmla="*/ 0 h 24"/>
                        <a:gd name="T14" fmla="*/ 8 w 47"/>
                        <a:gd name="T15" fmla="*/ 0 h 24"/>
                        <a:gd name="T16" fmla="*/ 7 w 47"/>
                        <a:gd name="T17" fmla="*/ 0 h 24"/>
                        <a:gd name="T18" fmla="*/ 6 w 47"/>
                        <a:gd name="T19" fmla="*/ 0 h 24"/>
                        <a:gd name="T20" fmla="*/ 4 w 47"/>
                        <a:gd name="T21" fmla="*/ 0 h 24"/>
                        <a:gd name="T22" fmla="*/ 3 w 47"/>
                        <a:gd name="T23" fmla="*/ 1 h 24"/>
                        <a:gd name="T24" fmla="*/ 2 w 47"/>
                        <a:gd name="T25" fmla="*/ 2 h 24"/>
                        <a:gd name="T26" fmla="*/ 1 w 47"/>
                        <a:gd name="T27" fmla="*/ 3 h 24"/>
                        <a:gd name="T28" fmla="*/ 1 w 47"/>
                        <a:gd name="T29" fmla="*/ 4 h 24"/>
                        <a:gd name="T30" fmla="*/ 0 w 47"/>
                        <a:gd name="T31" fmla="*/ 5 h 24"/>
                        <a:gd name="T32" fmla="*/ 0 w 47"/>
                        <a:gd name="T33" fmla="*/ 7 h 24"/>
                        <a:gd name="T34" fmla="*/ 14 w 47"/>
                        <a:gd name="T35" fmla="*/ 7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7" h="24">
                          <a:moveTo>
                            <a:pt x="47" y="24"/>
                          </a:moveTo>
                          <a:lnTo>
                            <a:pt x="46" y="18"/>
                          </a:lnTo>
                          <a:lnTo>
                            <a:pt x="45" y="13"/>
                          </a:lnTo>
                          <a:lnTo>
                            <a:pt x="43" y="10"/>
                          </a:lnTo>
                          <a:lnTo>
                            <a:pt x="39" y="7"/>
                          </a:lnTo>
                          <a:lnTo>
                            <a:pt x="35" y="4"/>
                          </a:lnTo>
                          <a:lnTo>
                            <a:pt x="32" y="1"/>
                          </a:lnTo>
                          <a:lnTo>
                            <a:pt x="28" y="0"/>
                          </a:lnTo>
                          <a:lnTo>
                            <a:pt x="24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1" y="4"/>
                          </a:lnTo>
                          <a:lnTo>
                            <a:pt x="8" y="7"/>
                          </a:lnTo>
                          <a:lnTo>
                            <a:pt x="5" y="10"/>
                          </a:lnTo>
                          <a:lnTo>
                            <a:pt x="3" y="13"/>
                          </a:lnTo>
                          <a:lnTo>
                            <a:pt x="0" y="18"/>
                          </a:lnTo>
                          <a:lnTo>
                            <a:pt x="0" y="24"/>
                          </a:lnTo>
                          <a:lnTo>
                            <a:pt x="47" y="24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98" name="Freeform 24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562" y="2555"/>
                      <a:ext cx="21" cy="7"/>
                    </a:xfrm>
                    <a:custGeom>
                      <a:avLst/>
                      <a:gdLst>
                        <a:gd name="T0" fmla="*/ 0 w 46"/>
                        <a:gd name="T1" fmla="*/ 0 h 23"/>
                        <a:gd name="T2" fmla="*/ 0 w 46"/>
                        <a:gd name="T3" fmla="*/ 2 h 23"/>
                        <a:gd name="T4" fmla="*/ 1 w 46"/>
                        <a:gd name="T5" fmla="*/ 3 h 23"/>
                        <a:gd name="T6" fmla="*/ 2 w 46"/>
                        <a:gd name="T7" fmla="*/ 5 h 23"/>
                        <a:gd name="T8" fmla="*/ 3 w 46"/>
                        <a:gd name="T9" fmla="*/ 5 h 23"/>
                        <a:gd name="T10" fmla="*/ 5 w 46"/>
                        <a:gd name="T11" fmla="*/ 6 h 23"/>
                        <a:gd name="T12" fmla="*/ 7 w 46"/>
                        <a:gd name="T13" fmla="*/ 7 h 23"/>
                        <a:gd name="T14" fmla="*/ 9 w 46"/>
                        <a:gd name="T15" fmla="*/ 7 h 23"/>
                        <a:gd name="T16" fmla="*/ 11 w 46"/>
                        <a:gd name="T17" fmla="*/ 7 h 23"/>
                        <a:gd name="T18" fmla="*/ 13 w 46"/>
                        <a:gd name="T19" fmla="*/ 7 h 23"/>
                        <a:gd name="T20" fmla="*/ 15 w 46"/>
                        <a:gd name="T21" fmla="*/ 7 h 23"/>
                        <a:gd name="T22" fmla="*/ 16 w 46"/>
                        <a:gd name="T23" fmla="*/ 6 h 23"/>
                        <a:gd name="T24" fmla="*/ 18 w 46"/>
                        <a:gd name="T25" fmla="*/ 5 h 23"/>
                        <a:gd name="T26" fmla="*/ 19 w 46"/>
                        <a:gd name="T27" fmla="*/ 5 h 23"/>
                        <a:gd name="T28" fmla="*/ 21 w 46"/>
                        <a:gd name="T29" fmla="*/ 3 h 23"/>
                        <a:gd name="T30" fmla="*/ 21 w 46"/>
                        <a:gd name="T31" fmla="*/ 2 h 23"/>
                        <a:gd name="T32" fmla="*/ 21 w 46"/>
                        <a:gd name="T33" fmla="*/ 0 h 23"/>
                        <a:gd name="T34" fmla="*/ 0 w 46"/>
                        <a:gd name="T35" fmla="*/ 0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0" y="0"/>
                          </a:moveTo>
                          <a:lnTo>
                            <a:pt x="1" y="5"/>
                          </a:lnTo>
                          <a:lnTo>
                            <a:pt x="2" y="10"/>
                          </a:lnTo>
                          <a:lnTo>
                            <a:pt x="4" y="15"/>
                          </a:lnTo>
                          <a:lnTo>
                            <a:pt x="7" y="18"/>
                          </a:lnTo>
                          <a:lnTo>
                            <a:pt x="12" y="20"/>
                          </a:lnTo>
                          <a:lnTo>
                            <a:pt x="15" y="22"/>
                          </a:lnTo>
                          <a:lnTo>
                            <a:pt x="19" y="23"/>
                          </a:lnTo>
                          <a:lnTo>
                            <a:pt x="23" y="23"/>
                          </a:lnTo>
                          <a:lnTo>
                            <a:pt x="28" y="23"/>
                          </a:lnTo>
                          <a:lnTo>
                            <a:pt x="33" y="22"/>
                          </a:lnTo>
                          <a:lnTo>
                            <a:pt x="36" y="20"/>
                          </a:lnTo>
                          <a:lnTo>
                            <a:pt x="40" y="18"/>
                          </a:lnTo>
                          <a:lnTo>
                            <a:pt x="42" y="15"/>
                          </a:lnTo>
                          <a:lnTo>
                            <a:pt x="45" y="10"/>
                          </a:lnTo>
                          <a:lnTo>
                            <a:pt x="46" y="5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99" name="Rectangle 250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562" y="2512"/>
                      <a:ext cx="21" cy="4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00" name="Freeform 25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562" y="2505"/>
                      <a:ext cx="21" cy="7"/>
                    </a:xfrm>
                    <a:custGeom>
                      <a:avLst/>
                      <a:gdLst>
                        <a:gd name="T0" fmla="*/ 21 w 46"/>
                        <a:gd name="T1" fmla="*/ 7 h 24"/>
                        <a:gd name="T2" fmla="*/ 21 w 46"/>
                        <a:gd name="T3" fmla="*/ 5 h 24"/>
                        <a:gd name="T4" fmla="*/ 21 w 46"/>
                        <a:gd name="T5" fmla="*/ 4 h 24"/>
                        <a:gd name="T6" fmla="*/ 19 w 46"/>
                        <a:gd name="T7" fmla="*/ 3 h 24"/>
                        <a:gd name="T8" fmla="*/ 18 w 46"/>
                        <a:gd name="T9" fmla="*/ 2 h 24"/>
                        <a:gd name="T10" fmla="*/ 16 w 46"/>
                        <a:gd name="T11" fmla="*/ 1 h 24"/>
                        <a:gd name="T12" fmla="*/ 15 w 46"/>
                        <a:gd name="T13" fmla="*/ 0 h 24"/>
                        <a:gd name="T14" fmla="*/ 13 w 46"/>
                        <a:gd name="T15" fmla="*/ 0 h 24"/>
                        <a:gd name="T16" fmla="*/ 11 w 46"/>
                        <a:gd name="T17" fmla="*/ 0 h 24"/>
                        <a:gd name="T18" fmla="*/ 9 w 46"/>
                        <a:gd name="T19" fmla="*/ 0 h 24"/>
                        <a:gd name="T20" fmla="*/ 7 w 46"/>
                        <a:gd name="T21" fmla="*/ 0 h 24"/>
                        <a:gd name="T22" fmla="*/ 5 w 46"/>
                        <a:gd name="T23" fmla="*/ 1 h 24"/>
                        <a:gd name="T24" fmla="*/ 3 w 46"/>
                        <a:gd name="T25" fmla="*/ 2 h 24"/>
                        <a:gd name="T26" fmla="*/ 2 w 46"/>
                        <a:gd name="T27" fmla="*/ 3 h 24"/>
                        <a:gd name="T28" fmla="*/ 1 w 46"/>
                        <a:gd name="T29" fmla="*/ 4 h 24"/>
                        <a:gd name="T30" fmla="*/ 0 w 46"/>
                        <a:gd name="T31" fmla="*/ 5 h 24"/>
                        <a:gd name="T32" fmla="*/ 0 w 46"/>
                        <a:gd name="T33" fmla="*/ 7 h 24"/>
                        <a:gd name="T34" fmla="*/ 21 w 46"/>
                        <a:gd name="T35" fmla="*/ 7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46" y="24"/>
                          </a:moveTo>
                          <a:lnTo>
                            <a:pt x="46" y="18"/>
                          </a:lnTo>
                          <a:lnTo>
                            <a:pt x="45" y="13"/>
                          </a:lnTo>
                          <a:lnTo>
                            <a:pt x="42" y="10"/>
                          </a:lnTo>
                          <a:lnTo>
                            <a:pt x="40" y="7"/>
                          </a:lnTo>
                          <a:lnTo>
                            <a:pt x="36" y="4"/>
                          </a:lnTo>
                          <a:lnTo>
                            <a:pt x="33" y="1"/>
                          </a:lnTo>
                          <a:lnTo>
                            <a:pt x="28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2" y="4"/>
                          </a:lnTo>
                          <a:lnTo>
                            <a:pt x="7" y="7"/>
                          </a:lnTo>
                          <a:lnTo>
                            <a:pt x="4" y="10"/>
                          </a:lnTo>
                          <a:lnTo>
                            <a:pt x="2" y="13"/>
                          </a:lnTo>
                          <a:lnTo>
                            <a:pt x="1" y="18"/>
                          </a:lnTo>
                          <a:lnTo>
                            <a:pt x="0" y="24"/>
                          </a:lnTo>
                          <a:lnTo>
                            <a:pt x="46" y="24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01" name="Freeform 25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184" y="250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7"/>
                        <a:gd name="T2" fmla="*/ 2 w 23"/>
                        <a:gd name="T3" fmla="*/ 14 h 47"/>
                        <a:gd name="T4" fmla="*/ 3 w 23"/>
                        <a:gd name="T5" fmla="*/ 13 h 47"/>
                        <a:gd name="T6" fmla="*/ 4 w 23"/>
                        <a:gd name="T7" fmla="*/ 13 h 47"/>
                        <a:gd name="T8" fmla="*/ 5 w 23"/>
                        <a:gd name="T9" fmla="*/ 12 h 47"/>
                        <a:gd name="T10" fmla="*/ 6 w 23"/>
                        <a:gd name="T11" fmla="*/ 11 h 47"/>
                        <a:gd name="T12" fmla="*/ 6 w 23"/>
                        <a:gd name="T13" fmla="*/ 10 h 47"/>
                        <a:gd name="T14" fmla="*/ 7 w 23"/>
                        <a:gd name="T15" fmla="*/ 8 h 47"/>
                        <a:gd name="T16" fmla="*/ 7 w 23"/>
                        <a:gd name="T17" fmla="*/ 7 h 47"/>
                        <a:gd name="T18" fmla="*/ 7 w 23"/>
                        <a:gd name="T19" fmla="*/ 6 h 47"/>
                        <a:gd name="T20" fmla="*/ 6 w 23"/>
                        <a:gd name="T21" fmla="*/ 4 h 47"/>
                        <a:gd name="T22" fmla="*/ 6 w 23"/>
                        <a:gd name="T23" fmla="*/ 3 h 47"/>
                        <a:gd name="T24" fmla="*/ 5 w 23"/>
                        <a:gd name="T25" fmla="*/ 2 h 47"/>
                        <a:gd name="T26" fmla="*/ 4 w 23"/>
                        <a:gd name="T27" fmla="*/ 1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14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7"/>
                          </a:lnTo>
                          <a:lnTo>
                            <a:pt x="9" y="45"/>
                          </a:lnTo>
                          <a:lnTo>
                            <a:pt x="13" y="43"/>
                          </a:lnTo>
                          <a:lnTo>
                            <a:pt x="17" y="39"/>
                          </a:lnTo>
                          <a:lnTo>
                            <a:pt x="19" y="36"/>
                          </a:lnTo>
                          <a:lnTo>
                            <a:pt x="21" y="32"/>
                          </a:lnTo>
                          <a:lnTo>
                            <a:pt x="22" y="28"/>
                          </a:lnTo>
                          <a:lnTo>
                            <a:pt x="23" y="24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19" y="11"/>
                          </a:lnTo>
                          <a:lnTo>
                            <a:pt x="17" y="8"/>
                          </a:lnTo>
                          <a:lnTo>
                            <a:pt x="13" y="5"/>
                          </a:lnTo>
                          <a:lnTo>
                            <a:pt x="9" y="3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02" name="Rectangle 253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569" y="2505"/>
                      <a:ext cx="615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03" name="Freeform 25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562" y="250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1 h 47"/>
                        <a:gd name="T8" fmla="*/ 2 w 23"/>
                        <a:gd name="T9" fmla="*/ 2 h 47"/>
                        <a:gd name="T10" fmla="*/ 1 w 23"/>
                        <a:gd name="T11" fmla="*/ 3 h 47"/>
                        <a:gd name="T12" fmla="*/ 1 w 23"/>
                        <a:gd name="T13" fmla="*/ 4 h 47"/>
                        <a:gd name="T14" fmla="*/ 0 w 23"/>
                        <a:gd name="T15" fmla="*/ 6 h 47"/>
                        <a:gd name="T16" fmla="*/ 0 w 23"/>
                        <a:gd name="T17" fmla="*/ 7 h 47"/>
                        <a:gd name="T18" fmla="*/ 0 w 23"/>
                        <a:gd name="T19" fmla="*/ 8 h 47"/>
                        <a:gd name="T20" fmla="*/ 1 w 23"/>
                        <a:gd name="T21" fmla="*/ 10 h 47"/>
                        <a:gd name="T22" fmla="*/ 1 w 23"/>
                        <a:gd name="T23" fmla="*/ 11 h 47"/>
                        <a:gd name="T24" fmla="*/ 2 w 23"/>
                        <a:gd name="T25" fmla="*/ 12 h 47"/>
                        <a:gd name="T26" fmla="*/ 3 w 23"/>
                        <a:gd name="T27" fmla="*/ 13 h 47"/>
                        <a:gd name="T28" fmla="*/ 4 w 23"/>
                        <a:gd name="T29" fmla="*/ 13 h 47"/>
                        <a:gd name="T30" fmla="*/ 5 w 23"/>
                        <a:gd name="T31" fmla="*/ 14 h 47"/>
                        <a:gd name="T32" fmla="*/ 7 w 23"/>
                        <a:gd name="T33" fmla="*/ 14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1"/>
                          </a:lnTo>
                          <a:lnTo>
                            <a:pt x="14" y="3"/>
                          </a:lnTo>
                          <a:lnTo>
                            <a:pt x="10" y="5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4"/>
                          </a:lnTo>
                          <a:lnTo>
                            <a:pt x="1" y="28"/>
                          </a:lnTo>
                          <a:lnTo>
                            <a:pt x="2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10" y="43"/>
                          </a:lnTo>
                          <a:lnTo>
                            <a:pt x="14" y="45"/>
                          </a:lnTo>
                          <a:lnTo>
                            <a:pt x="18" y="47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04" name="Freeform 25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520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8"/>
                        <a:gd name="T2" fmla="*/ 2 w 23"/>
                        <a:gd name="T3" fmla="*/ 21 h 48"/>
                        <a:gd name="T4" fmla="*/ 3 w 23"/>
                        <a:gd name="T5" fmla="*/ 20 h 48"/>
                        <a:gd name="T6" fmla="*/ 4 w 23"/>
                        <a:gd name="T7" fmla="*/ 18 h 48"/>
                        <a:gd name="T8" fmla="*/ 5 w 23"/>
                        <a:gd name="T9" fmla="*/ 18 h 48"/>
                        <a:gd name="T10" fmla="*/ 6 w 23"/>
                        <a:gd name="T11" fmla="*/ 16 h 48"/>
                        <a:gd name="T12" fmla="*/ 6 w 23"/>
                        <a:gd name="T13" fmla="*/ 14 h 48"/>
                        <a:gd name="T14" fmla="*/ 7 w 23"/>
                        <a:gd name="T15" fmla="*/ 13 h 48"/>
                        <a:gd name="T16" fmla="*/ 7 w 23"/>
                        <a:gd name="T17" fmla="*/ 11 h 48"/>
                        <a:gd name="T18" fmla="*/ 7 w 23"/>
                        <a:gd name="T19" fmla="*/ 8 h 48"/>
                        <a:gd name="T20" fmla="*/ 6 w 23"/>
                        <a:gd name="T21" fmla="*/ 7 h 48"/>
                        <a:gd name="T22" fmla="*/ 6 w 23"/>
                        <a:gd name="T23" fmla="*/ 5 h 48"/>
                        <a:gd name="T24" fmla="*/ 5 w 23"/>
                        <a:gd name="T25" fmla="*/ 4 h 48"/>
                        <a:gd name="T26" fmla="*/ 4 w 23"/>
                        <a:gd name="T27" fmla="*/ 3 h 48"/>
                        <a:gd name="T28" fmla="*/ 3 w 23"/>
                        <a:gd name="T29" fmla="*/ 1 h 48"/>
                        <a:gd name="T30" fmla="*/ 2 w 23"/>
                        <a:gd name="T31" fmla="*/ 0 h 48"/>
                        <a:gd name="T32" fmla="*/ 0 w 23"/>
                        <a:gd name="T33" fmla="*/ 0 h 48"/>
                        <a:gd name="T34" fmla="*/ 0 w 23"/>
                        <a:gd name="T35" fmla="*/ 21 h 48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8">
                          <a:moveTo>
                            <a:pt x="0" y="48"/>
                          </a:moveTo>
                          <a:lnTo>
                            <a:pt x="6" y="47"/>
                          </a:lnTo>
                          <a:lnTo>
                            <a:pt x="10" y="46"/>
                          </a:lnTo>
                          <a:lnTo>
                            <a:pt x="14" y="42"/>
                          </a:lnTo>
                          <a:lnTo>
                            <a:pt x="17" y="40"/>
                          </a:lnTo>
                          <a:lnTo>
                            <a:pt x="19" y="36"/>
                          </a:lnTo>
                          <a:lnTo>
                            <a:pt x="21" y="33"/>
                          </a:lnTo>
                          <a:lnTo>
                            <a:pt x="22" y="29"/>
                          </a:lnTo>
                          <a:lnTo>
                            <a:pt x="23" y="25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19" y="12"/>
                          </a:lnTo>
                          <a:lnTo>
                            <a:pt x="17" y="8"/>
                          </a:lnTo>
                          <a:lnTo>
                            <a:pt x="14" y="6"/>
                          </a:lnTo>
                          <a:lnTo>
                            <a:pt x="10" y="2"/>
                          </a:lnTo>
                          <a:lnTo>
                            <a:pt x="6" y="1"/>
                          </a:lnTo>
                          <a:lnTo>
                            <a:pt x="0" y="0"/>
                          </a:lnTo>
                          <a:lnTo>
                            <a:pt x="0" y="48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05" name="Rectangle 256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384" y="2448"/>
                      <a:ext cx="136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06" name="Freeform 25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377" y="2448"/>
                      <a:ext cx="7" cy="21"/>
                    </a:xfrm>
                    <a:custGeom>
                      <a:avLst/>
                      <a:gdLst>
                        <a:gd name="T0" fmla="*/ 7 w 24"/>
                        <a:gd name="T1" fmla="*/ 0 h 48"/>
                        <a:gd name="T2" fmla="*/ 5 w 24"/>
                        <a:gd name="T3" fmla="*/ 0 h 48"/>
                        <a:gd name="T4" fmla="*/ 4 w 24"/>
                        <a:gd name="T5" fmla="*/ 1 h 48"/>
                        <a:gd name="T6" fmla="*/ 3 w 24"/>
                        <a:gd name="T7" fmla="*/ 3 h 48"/>
                        <a:gd name="T8" fmla="*/ 2 w 24"/>
                        <a:gd name="T9" fmla="*/ 4 h 48"/>
                        <a:gd name="T10" fmla="*/ 1 w 24"/>
                        <a:gd name="T11" fmla="*/ 5 h 48"/>
                        <a:gd name="T12" fmla="*/ 0 w 24"/>
                        <a:gd name="T13" fmla="*/ 7 h 48"/>
                        <a:gd name="T14" fmla="*/ 0 w 24"/>
                        <a:gd name="T15" fmla="*/ 8 h 48"/>
                        <a:gd name="T16" fmla="*/ 0 w 24"/>
                        <a:gd name="T17" fmla="*/ 11 h 48"/>
                        <a:gd name="T18" fmla="*/ 0 w 24"/>
                        <a:gd name="T19" fmla="*/ 13 h 48"/>
                        <a:gd name="T20" fmla="*/ 0 w 24"/>
                        <a:gd name="T21" fmla="*/ 14 h 48"/>
                        <a:gd name="T22" fmla="*/ 1 w 24"/>
                        <a:gd name="T23" fmla="*/ 16 h 48"/>
                        <a:gd name="T24" fmla="*/ 2 w 24"/>
                        <a:gd name="T25" fmla="*/ 18 h 48"/>
                        <a:gd name="T26" fmla="*/ 3 w 24"/>
                        <a:gd name="T27" fmla="*/ 18 h 48"/>
                        <a:gd name="T28" fmla="*/ 4 w 24"/>
                        <a:gd name="T29" fmla="*/ 20 h 48"/>
                        <a:gd name="T30" fmla="*/ 5 w 24"/>
                        <a:gd name="T31" fmla="*/ 21 h 48"/>
                        <a:gd name="T32" fmla="*/ 7 w 24"/>
                        <a:gd name="T33" fmla="*/ 21 h 48"/>
                        <a:gd name="T34" fmla="*/ 7 w 24"/>
                        <a:gd name="T35" fmla="*/ 0 h 48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8">
                          <a:moveTo>
                            <a:pt x="24" y="0"/>
                          </a:moveTo>
                          <a:lnTo>
                            <a:pt x="18" y="1"/>
                          </a:lnTo>
                          <a:lnTo>
                            <a:pt x="13" y="2"/>
                          </a:lnTo>
                          <a:lnTo>
                            <a:pt x="9" y="6"/>
                          </a:lnTo>
                          <a:lnTo>
                            <a:pt x="6" y="8"/>
                          </a:lnTo>
                          <a:lnTo>
                            <a:pt x="4" y="12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5"/>
                          </a:lnTo>
                          <a:lnTo>
                            <a:pt x="0" y="29"/>
                          </a:lnTo>
                          <a:lnTo>
                            <a:pt x="1" y="33"/>
                          </a:lnTo>
                          <a:lnTo>
                            <a:pt x="4" y="36"/>
                          </a:lnTo>
                          <a:lnTo>
                            <a:pt x="6" y="40"/>
                          </a:lnTo>
                          <a:lnTo>
                            <a:pt x="9" y="42"/>
                          </a:lnTo>
                          <a:lnTo>
                            <a:pt x="13" y="46"/>
                          </a:lnTo>
                          <a:lnTo>
                            <a:pt x="18" y="47"/>
                          </a:lnTo>
                          <a:lnTo>
                            <a:pt x="24" y="48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07" name="Freeform 25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513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8"/>
                        <a:gd name="T2" fmla="*/ 5 w 23"/>
                        <a:gd name="T3" fmla="*/ 0 h 48"/>
                        <a:gd name="T4" fmla="*/ 4 w 23"/>
                        <a:gd name="T5" fmla="*/ 1 h 48"/>
                        <a:gd name="T6" fmla="*/ 3 w 23"/>
                        <a:gd name="T7" fmla="*/ 3 h 48"/>
                        <a:gd name="T8" fmla="*/ 2 w 23"/>
                        <a:gd name="T9" fmla="*/ 4 h 48"/>
                        <a:gd name="T10" fmla="*/ 1 w 23"/>
                        <a:gd name="T11" fmla="*/ 5 h 48"/>
                        <a:gd name="T12" fmla="*/ 0 w 23"/>
                        <a:gd name="T13" fmla="*/ 7 h 48"/>
                        <a:gd name="T14" fmla="*/ 0 w 23"/>
                        <a:gd name="T15" fmla="*/ 8 h 48"/>
                        <a:gd name="T16" fmla="*/ 0 w 23"/>
                        <a:gd name="T17" fmla="*/ 11 h 48"/>
                        <a:gd name="T18" fmla="*/ 0 w 23"/>
                        <a:gd name="T19" fmla="*/ 13 h 48"/>
                        <a:gd name="T20" fmla="*/ 0 w 23"/>
                        <a:gd name="T21" fmla="*/ 14 h 48"/>
                        <a:gd name="T22" fmla="*/ 1 w 23"/>
                        <a:gd name="T23" fmla="*/ 16 h 48"/>
                        <a:gd name="T24" fmla="*/ 2 w 23"/>
                        <a:gd name="T25" fmla="*/ 18 h 48"/>
                        <a:gd name="T26" fmla="*/ 3 w 23"/>
                        <a:gd name="T27" fmla="*/ 18 h 48"/>
                        <a:gd name="T28" fmla="*/ 4 w 23"/>
                        <a:gd name="T29" fmla="*/ 20 h 48"/>
                        <a:gd name="T30" fmla="*/ 5 w 23"/>
                        <a:gd name="T31" fmla="*/ 21 h 48"/>
                        <a:gd name="T32" fmla="*/ 7 w 23"/>
                        <a:gd name="T33" fmla="*/ 21 h 48"/>
                        <a:gd name="T34" fmla="*/ 7 w 23"/>
                        <a:gd name="T35" fmla="*/ 0 h 48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8">
                          <a:moveTo>
                            <a:pt x="23" y="0"/>
                          </a:moveTo>
                          <a:lnTo>
                            <a:pt x="17" y="1"/>
                          </a:lnTo>
                          <a:lnTo>
                            <a:pt x="13" y="2"/>
                          </a:lnTo>
                          <a:lnTo>
                            <a:pt x="9" y="6"/>
                          </a:lnTo>
                          <a:lnTo>
                            <a:pt x="5" y="8"/>
                          </a:lnTo>
                          <a:lnTo>
                            <a:pt x="3" y="12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5"/>
                          </a:lnTo>
                          <a:lnTo>
                            <a:pt x="0" y="29"/>
                          </a:lnTo>
                          <a:lnTo>
                            <a:pt x="1" y="33"/>
                          </a:lnTo>
                          <a:lnTo>
                            <a:pt x="3" y="36"/>
                          </a:lnTo>
                          <a:lnTo>
                            <a:pt x="5" y="40"/>
                          </a:lnTo>
                          <a:lnTo>
                            <a:pt x="9" y="42"/>
                          </a:lnTo>
                          <a:lnTo>
                            <a:pt x="13" y="46"/>
                          </a:lnTo>
                          <a:lnTo>
                            <a:pt x="17" y="47"/>
                          </a:lnTo>
                          <a:lnTo>
                            <a:pt x="23" y="48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08" name="Rectangle 259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520" y="2448"/>
                      <a:ext cx="143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09" name="Freeform 26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63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8"/>
                        <a:gd name="T2" fmla="*/ 2 w 23"/>
                        <a:gd name="T3" fmla="*/ 21 h 48"/>
                        <a:gd name="T4" fmla="*/ 3 w 23"/>
                        <a:gd name="T5" fmla="*/ 20 h 48"/>
                        <a:gd name="T6" fmla="*/ 5 w 23"/>
                        <a:gd name="T7" fmla="*/ 18 h 48"/>
                        <a:gd name="T8" fmla="*/ 5 w 23"/>
                        <a:gd name="T9" fmla="*/ 18 h 48"/>
                        <a:gd name="T10" fmla="*/ 6 w 23"/>
                        <a:gd name="T11" fmla="*/ 16 h 48"/>
                        <a:gd name="T12" fmla="*/ 7 w 23"/>
                        <a:gd name="T13" fmla="*/ 14 h 48"/>
                        <a:gd name="T14" fmla="*/ 7 w 23"/>
                        <a:gd name="T15" fmla="*/ 13 h 48"/>
                        <a:gd name="T16" fmla="*/ 7 w 23"/>
                        <a:gd name="T17" fmla="*/ 11 h 48"/>
                        <a:gd name="T18" fmla="*/ 7 w 23"/>
                        <a:gd name="T19" fmla="*/ 8 h 48"/>
                        <a:gd name="T20" fmla="*/ 7 w 23"/>
                        <a:gd name="T21" fmla="*/ 7 h 48"/>
                        <a:gd name="T22" fmla="*/ 6 w 23"/>
                        <a:gd name="T23" fmla="*/ 5 h 48"/>
                        <a:gd name="T24" fmla="*/ 5 w 23"/>
                        <a:gd name="T25" fmla="*/ 4 h 48"/>
                        <a:gd name="T26" fmla="*/ 5 w 23"/>
                        <a:gd name="T27" fmla="*/ 3 h 48"/>
                        <a:gd name="T28" fmla="*/ 3 w 23"/>
                        <a:gd name="T29" fmla="*/ 1 h 48"/>
                        <a:gd name="T30" fmla="*/ 2 w 23"/>
                        <a:gd name="T31" fmla="*/ 0 h 48"/>
                        <a:gd name="T32" fmla="*/ 0 w 23"/>
                        <a:gd name="T33" fmla="*/ 0 h 48"/>
                        <a:gd name="T34" fmla="*/ 0 w 23"/>
                        <a:gd name="T35" fmla="*/ 21 h 48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8">
                          <a:moveTo>
                            <a:pt x="0" y="48"/>
                          </a:moveTo>
                          <a:lnTo>
                            <a:pt x="6" y="47"/>
                          </a:lnTo>
                          <a:lnTo>
                            <a:pt x="10" y="46"/>
                          </a:lnTo>
                          <a:lnTo>
                            <a:pt x="15" y="42"/>
                          </a:lnTo>
                          <a:lnTo>
                            <a:pt x="18" y="40"/>
                          </a:lnTo>
                          <a:lnTo>
                            <a:pt x="20" y="36"/>
                          </a:lnTo>
                          <a:lnTo>
                            <a:pt x="22" y="33"/>
                          </a:lnTo>
                          <a:lnTo>
                            <a:pt x="23" y="29"/>
                          </a:lnTo>
                          <a:lnTo>
                            <a:pt x="23" y="25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2"/>
                          </a:lnTo>
                          <a:lnTo>
                            <a:pt x="18" y="8"/>
                          </a:lnTo>
                          <a:lnTo>
                            <a:pt x="15" y="6"/>
                          </a:lnTo>
                          <a:lnTo>
                            <a:pt x="10" y="2"/>
                          </a:lnTo>
                          <a:lnTo>
                            <a:pt x="6" y="1"/>
                          </a:lnTo>
                          <a:lnTo>
                            <a:pt x="0" y="0"/>
                          </a:lnTo>
                          <a:lnTo>
                            <a:pt x="0" y="48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10" name="Freeform 26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513" y="2283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0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1 h 47"/>
                        <a:gd name="T18" fmla="*/ 0 w 23"/>
                        <a:gd name="T19" fmla="*/ 13 h 47"/>
                        <a:gd name="T20" fmla="*/ 0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3" y="2"/>
                          </a:lnTo>
                          <a:lnTo>
                            <a:pt x="9" y="5"/>
                          </a:lnTo>
                          <a:lnTo>
                            <a:pt x="5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4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5" y="39"/>
                          </a:lnTo>
                          <a:lnTo>
                            <a:pt x="9" y="42"/>
                          </a:lnTo>
                          <a:lnTo>
                            <a:pt x="13" y="45"/>
                          </a:lnTo>
                          <a:lnTo>
                            <a:pt x="17" y="47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11" name="Rectangle 262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520" y="2283"/>
                      <a:ext cx="150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12" name="Freeform 26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70" y="2283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4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6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1 h 47"/>
                        <a:gd name="T18" fmla="*/ 7 w 23"/>
                        <a:gd name="T19" fmla="*/ 8 h 47"/>
                        <a:gd name="T20" fmla="*/ 6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4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7"/>
                          </a:lnTo>
                          <a:lnTo>
                            <a:pt x="9" y="45"/>
                          </a:lnTo>
                          <a:lnTo>
                            <a:pt x="14" y="42"/>
                          </a:lnTo>
                          <a:lnTo>
                            <a:pt x="17" y="39"/>
                          </a:lnTo>
                          <a:lnTo>
                            <a:pt x="19" y="36"/>
                          </a:lnTo>
                          <a:lnTo>
                            <a:pt x="21" y="32"/>
                          </a:lnTo>
                          <a:lnTo>
                            <a:pt x="22" y="28"/>
                          </a:lnTo>
                          <a:lnTo>
                            <a:pt x="23" y="24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19" y="11"/>
                          </a:lnTo>
                          <a:lnTo>
                            <a:pt x="17" y="8"/>
                          </a:lnTo>
                          <a:lnTo>
                            <a:pt x="14" y="5"/>
                          </a:lnTo>
                          <a:lnTo>
                            <a:pt x="9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13" name="Freeform 26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513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5 h 46"/>
                        <a:gd name="T14" fmla="*/ 0 w 23"/>
                        <a:gd name="T15" fmla="*/ 6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10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5" y="7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5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14" name="Rectangle 265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520" y="1975"/>
                      <a:ext cx="136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15" name="Freeform 26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55" y="197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10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7 w 23"/>
                        <a:gd name="T21" fmla="*/ 5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5"/>
                          </a:lnTo>
                          <a:lnTo>
                            <a:pt x="11" y="44"/>
                          </a:lnTo>
                          <a:lnTo>
                            <a:pt x="14" y="42"/>
                          </a:lnTo>
                          <a:lnTo>
                            <a:pt x="17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7" y="7"/>
                          </a:lnTo>
                          <a:lnTo>
                            <a:pt x="14" y="4"/>
                          </a:lnTo>
                          <a:lnTo>
                            <a:pt x="11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16" name="Freeform 26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55" y="1882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5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9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7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5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5"/>
                          </a:lnTo>
                          <a:lnTo>
                            <a:pt x="11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5"/>
                          </a:lnTo>
                          <a:lnTo>
                            <a:pt x="22" y="31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4"/>
                          </a:lnTo>
                          <a:lnTo>
                            <a:pt x="20" y="10"/>
                          </a:lnTo>
                          <a:lnTo>
                            <a:pt x="18" y="7"/>
                          </a:lnTo>
                          <a:lnTo>
                            <a:pt x="15" y="4"/>
                          </a:lnTo>
                          <a:lnTo>
                            <a:pt x="11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17" name="Rectangle 268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520" y="1882"/>
                      <a:ext cx="136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18" name="Freeform 26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513" y="1882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4 h 46"/>
                        <a:gd name="T14" fmla="*/ 0 w 23"/>
                        <a:gd name="T15" fmla="*/ 6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5" y="7"/>
                          </a:lnTo>
                          <a:lnTo>
                            <a:pt x="3" y="10"/>
                          </a:lnTo>
                          <a:lnTo>
                            <a:pt x="1" y="14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1"/>
                          </a:lnTo>
                          <a:lnTo>
                            <a:pt x="3" y="35"/>
                          </a:lnTo>
                          <a:lnTo>
                            <a:pt x="5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19" name="Freeform 27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55" y="1839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7"/>
                        <a:gd name="T2" fmla="*/ 2 w 23"/>
                        <a:gd name="T3" fmla="*/ 14 h 47"/>
                        <a:gd name="T4" fmla="*/ 3 w 23"/>
                        <a:gd name="T5" fmla="*/ 13 h 47"/>
                        <a:gd name="T6" fmla="*/ 4 w 23"/>
                        <a:gd name="T7" fmla="*/ 13 h 47"/>
                        <a:gd name="T8" fmla="*/ 5 w 23"/>
                        <a:gd name="T9" fmla="*/ 12 h 47"/>
                        <a:gd name="T10" fmla="*/ 6 w 23"/>
                        <a:gd name="T11" fmla="*/ 11 h 47"/>
                        <a:gd name="T12" fmla="*/ 7 w 23"/>
                        <a:gd name="T13" fmla="*/ 10 h 47"/>
                        <a:gd name="T14" fmla="*/ 7 w 23"/>
                        <a:gd name="T15" fmla="*/ 9 h 47"/>
                        <a:gd name="T16" fmla="*/ 7 w 23"/>
                        <a:gd name="T17" fmla="*/ 7 h 47"/>
                        <a:gd name="T18" fmla="*/ 7 w 23"/>
                        <a:gd name="T19" fmla="*/ 6 h 47"/>
                        <a:gd name="T20" fmla="*/ 7 w 23"/>
                        <a:gd name="T21" fmla="*/ 4 h 47"/>
                        <a:gd name="T22" fmla="*/ 6 w 23"/>
                        <a:gd name="T23" fmla="*/ 4 h 47"/>
                        <a:gd name="T24" fmla="*/ 5 w 23"/>
                        <a:gd name="T25" fmla="*/ 2 h 47"/>
                        <a:gd name="T26" fmla="*/ 4 w 23"/>
                        <a:gd name="T27" fmla="*/ 1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14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11" y="45"/>
                          </a:lnTo>
                          <a:lnTo>
                            <a:pt x="14" y="42"/>
                          </a:lnTo>
                          <a:lnTo>
                            <a:pt x="18" y="40"/>
                          </a:lnTo>
                          <a:lnTo>
                            <a:pt x="20" y="36"/>
                          </a:lnTo>
                          <a:lnTo>
                            <a:pt x="22" y="33"/>
                          </a:lnTo>
                          <a:lnTo>
                            <a:pt x="23" y="29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2"/>
                          </a:lnTo>
                          <a:lnTo>
                            <a:pt x="18" y="7"/>
                          </a:lnTo>
                          <a:lnTo>
                            <a:pt x="14" y="5"/>
                          </a:lnTo>
                          <a:lnTo>
                            <a:pt x="11" y="2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20" name="Rectangle 271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391" y="1839"/>
                      <a:ext cx="264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21" name="Freeform 27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384" y="1839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1 h 47"/>
                        <a:gd name="T8" fmla="*/ 2 w 23"/>
                        <a:gd name="T9" fmla="*/ 2 h 47"/>
                        <a:gd name="T10" fmla="*/ 1 w 23"/>
                        <a:gd name="T11" fmla="*/ 4 h 47"/>
                        <a:gd name="T12" fmla="*/ 0 w 23"/>
                        <a:gd name="T13" fmla="*/ 4 h 47"/>
                        <a:gd name="T14" fmla="*/ 0 w 23"/>
                        <a:gd name="T15" fmla="*/ 6 h 47"/>
                        <a:gd name="T16" fmla="*/ 0 w 23"/>
                        <a:gd name="T17" fmla="*/ 7 h 47"/>
                        <a:gd name="T18" fmla="*/ 0 w 23"/>
                        <a:gd name="T19" fmla="*/ 9 h 47"/>
                        <a:gd name="T20" fmla="*/ 0 w 23"/>
                        <a:gd name="T21" fmla="*/ 10 h 47"/>
                        <a:gd name="T22" fmla="*/ 1 w 23"/>
                        <a:gd name="T23" fmla="*/ 11 h 47"/>
                        <a:gd name="T24" fmla="*/ 2 w 23"/>
                        <a:gd name="T25" fmla="*/ 12 h 47"/>
                        <a:gd name="T26" fmla="*/ 3 w 23"/>
                        <a:gd name="T27" fmla="*/ 13 h 47"/>
                        <a:gd name="T28" fmla="*/ 4 w 23"/>
                        <a:gd name="T29" fmla="*/ 13 h 47"/>
                        <a:gd name="T30" fmla="*/ 5 w 23"/>
                        <a:gd name="T31" fmla="*/ 14 h 47"/>
                        <a:gd name="T32" fmla="*/ 7 w 23"/>
                        <a:gd name="T33" fmla="*/ 14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1"/>
                          </a:lnTo>
                          <a:lnTo>
                            <a:pt x="13" y="2"/>
                          </a:lnTo>
                          <a:lnTo>
                            <a:pt x="10" y="5"/>
                          </a:lnTo>
                          <a:lnTo>
                            <a:pt x="7" y="7"/>
                          </a:lnTo>
                          <a:lnTo>
                            <a:pt x="3" y="12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9"/>
                          </a:lnTo>
                          <a:lnTo>
                            <a:pt x="1" y="33"/>
                          </a:lnTo>
                          <a:lnTo>
                            <a:pt x="3" y="36"/>
                          </a:lnTo>
                          <a:lnTo>
                            <a:pt x="7" y="40"/>
                          </a:lnTo>
                          <a:lnTo>
                            <a:pt x="10" y="42"/>
                          </a:lnTo>
                          <a:lnTo>
                            <a:pt x="13" y="45"/>
                          </a:lnTo>
                          <a:lnTo>
                            <a:pt x="18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22" name="Freeform 27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384" y="1904"/>
                      <a:ext cx="7" cy="36"/>
                    </a:xfrm>
                    <a:custGeom>
                      <a:avLst/>
                      <a:gdLst>
                        <a:gd name="T0" fmla="*/ 7 w 24"/>
                        <a:gd name="T1" fmla="*/ 0 h 117"/>
                        <a:gd name="T2" fmla="*/ 6 w 24"/>
                        <a:gd name="T3" fmla="*/ 0 h 117"/>
                        <a:gd name="T4" fmla="*/ 5 w 24"/>
                        <a:gd name="T5" fmla="*/ 1 h 117"/>
                        <a:gd name="T6" fmla="*/ 5 w 24"/>
                        <a:gd name="T7" fmla="*/ 1 h 117"/>
                        <a:gd name="T8" fmla="*/ 4 w 24"/>
                        <a:gd name="T9" fmla="*/ 2 h 117"/>
                        <a:gd name="T10" fmla="*/ 3 w 24"/>
                        <a:gd name="T11" fmla="*/ 4 h 117"/>
                        <a:gd name="T12" fmla="*/ 2 w 24"/>
                        <a:gd name="T13" fmla="*/ 6 h 117"/>
                        <a:gd name="T14" fmla="*/ 1 w 24"/>
                        <a:gd name="T15" fmla="*/ 9 h 117"/>
                        <a:gd name="T16" fmla="*/ 1 w 24"/>
                        <a:gd name="T17" fmla="*/ 11 h 117"/>
                        <a:gd name="T18" fmla="*/ 0 w 24"/>
                        <a:gd name="T19" fmla="*/ 15 h 117"/>
                        <a:gd name="T20" fmla="*/ 0 w 24"/>
                        <a:gd name="T21" fmla="*/ 18 h 117"/>
                        <a:gd name="T22" fmla="*/ 0 w 24"/>
                        <a:gd name="T23" fmla="*/ 22 h 117"/>
                        <a:gd name="T24" fmla="*/ 1 w 24"/>
                        <a:gd name="T25" fmla="*/ 25 h 117"/>
                        <a:gd name="T26" fmla="*/ 1 w 24"/>
                        <a:gd name="T27" fmla="*/ 28 h 117"/>
                        <a:gd name="T28" fmla="*/ 2 w 24"/>
                        <a:gd name="T29" fmla="*/ 30 h 117"/>
                        <a:gd name="T30" fmla="*/ 3 w 24"/>
                        <a:gd name="T31" fmla="*/ 33 h 117"/>
                        <a:gd name="T32" fmla="*/ 4 w 24"/>
                        <a:gd name="T33" fmla="*/ 34 h 117"/>
                        <a:gd name="T34" fmla="*/ 5 w 24"/>
                        <a:gd name="T35" fmla="*/ 35 h 117"/>
                        <a:gd name="T36" fmla="*/ 5 w 24"/>
                        <a:gd name="T37" fmla="*/ 36 h 117"/>
                        <a:gd name="T38" fmla="*/ 6 w 24"/>
                        <a:gd name="T39" fmla="*/ 36 h 117"/>
                        <a:gd name="T40" fmla="*/ 7 w 24"/>
                        <a:gd name="T41" fmla="*/ 36 h 117"/>
                        <a:gd name="T42" fmla="*/ 7 w 24"/>
                        <a:gd name="T43" fmla="*/ 0 h 117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0" t="0" r="r" b="b"/>
                      <a:pathLst>
                        <a:path w="24" h="117">
                          <a:moveTo>
                            <a:pt x="24" y="0"/>
                          </a:moveTo>
                          <a:lnTo>
                            <a:pt x="21" y="1"/>
                          </a:lnTo>
                          <a:lnTo>
                            <a:pt x="18" y="2"/>
                          </a:lnTo>
                          <a:lnTo>
                            <a:pt x="16" y="3"/>
                          </a:lnTo>
                          <a:lnTo>
                            <a:pt x="14" y="5"/>
                          </a:lnTo>
                          <a:lnTo>
                            <a:pt x="9" y="12"/>
                          </a:lnTo>
                          <a:lnTo>
                            <a:pt x="6" y="19"/>
                          </a:lnTo>
                          <a:lnTo>
                            <a:pt x="4" y="28"/>
                          </a:lnTo>
                          <a:lnTo>
                            <a:pt x="2" y="37"/>
                          </a:lnTo>
                          <a:lnTo>
                            <a:pt x="1" y="48"/>
                          </a:lnTo>
                          <a:lnTo>
                            <a:pt x="0" y="59"/>
                          </a:lnTo>
                          <a:lnTo>
                            <a:pt x="1" y="70"/>
                          </a:lnTo>
                          <a:lnTo>
                            <a:pt x="2" y="80"/>
                          </a:lnTo>
                          <a:lnTo>
                            <a:pt x="4" y="90"/>
                          </a:lnTo>
                          <a:lnTo>
                            <a:pt x="6" y="99"/>
                          </a:lnTo>
                          <a:lnTo>
                            <a:pt x="9" y="107"/>
                          </a:lnTo>
                          <a:lnTo>
                            <a:pt x="14" y="112"/>
                          </a:lnTo>
                          <a:lnTo>
                            <a:pt x="16" y="114"/>
                          </a:lnTo>
                          <a:lnTo>
                            <a:pt x="18" y="116"/>
                          </a:lnTo>
                          <a:lnTo>
                            <a:pt x="21" y="117"/>
                          </a:lnTo>
                          <a:lnTo>
                            <a:pt x="24" y="117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23" name="Rectangle 27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391" y="1904"/>
                      <a:ext cx="264" cy="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24" name="Freeform 27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55" y="1904"/>
                      <a:ext cx="7" cy="36"/>
                    </a:xfrm>
                    <a:custGeom>
                      <a:avLst/>
                      <a:gdLst>
                        <a:gd name="T0" fmla="*/ 0 w 23"/>
                        <a:gd name="T1" fmla="*/ 36 h 117"/>
                        <a:gd name="T2" fmla="*/ 1 w 23"/>
                        <a:gd name="T3" fmla="*/ 36 h 117"/>
                        <a:gd name="T4" fmla="*/ 2 w 23"/>
                        <a:gd name="T5" fmla="*/ 36 h 117"/>
                        <a:gd name="T6" fmla="*/ 2 w 23"/>
                        <a:gd name="T7" fmla="*/ 35 h 117"/>
                        <a:gd name="T8" fmla="*/ 3 w 23"/>
                        <a:gd name="T9" fmla="*/ 34 h 117"/>
                        <a:gd name="T10" fmla="*/ 4 w 23"/>
                        <a:gd name="T11" fmla="*/ 33 h 117"/>
                        <a:gd name="T12" fmla="*/ 5 w 23"/>
                        <a:gd name="T13" fmla="*/ 30 h 117"/>
                        <a:gd name="T14" fmla="*/ 6 w 23"/>
                        <a:gd name="T15" fmla="*/ 28 h 117"/>
                        <a:gd name="T16" fmla="*/ 7 w 23"/>
                        <a:gd name="T17" fmla="*/ 25 h 117"/>
                        <a:gd name="T18" fmla="*/ 7 w 23"/>
                        <a:gd name="T19" fmla="*/ 22 h 117"/>
                        <a:gd name="T20" fmla="*/ 7 w 23"/>
                        <a:gd name="T21" fmla="*/ 18 h 117"/>
                        <a:gd name="T22" fmla="*/ 7 w 23"/>
                        <a:gd name="T23" fmla="*/ 15 h 117"/>
                        <a:gd name="T24" fmla="*/ 7 w 23"/>
                        <a:gd name="T25" fmla="*/ 11 h 117"/>
                        <a:gd name="T26" fmla="*/ 6 w 23"/>
                        <a:gd name="T27" fmla="*/ 9 h 117"/>
                        <a:gd name="T28" fmla="*/ 5 w 23"/>
                        <a:gd name="T29" fmla="*/ 6 h 117"/>
                        <a:gd name="T30" fmla="*/ 4 w 23"/>
                        <a:gd name="T31" fmla="*/ 4 h 117"/>
                        <a:gd name="T32" fmla="*/ 3 w 23"/>
                        <a:gd name="T33" fmla="*/ 2 h 117"/>
                        <a:gd name="T34" fmla="*/ 2 w 23"/>
                        <a:gd name="T35" fmla="*/ 1 h 117"/>
                        <a:gd name="T36" fmla="*/ 2 w 23"/>
                        <a:gd name="T37" fmla="*/ 1 h 117"/>
                        <a:gd name="T38" fmla="*/ 1 w 23"/>
                        <a:gd name="T39" fmla="*/ 0 h 117"/>
                        <a:gd name="T40" fmla="*/ 0 w 23"/>
                        <a:gd name="T41" fmla="*/ 0 h 117"/>
                        <a:gd name="T42" fmla="*/ 0 w 23"/>
                        <a:gd name="T43" fmla="*/ 36 h 117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0" t="0" r="r" b="b"/>
                      <a:pathLst>
                        <a:path w="23" h="117">
                          <a:moveTo>
                            <a:pt x="0" y="117"/>
                          </a:moveTo>
                          <a:lnTo>
                            <a:pt x="3" y="117"/>
                          </a:lnTo>
                          <a:lnTo>
                            <a:pt x="6" y="116"/>
                          </a:lnTo>
                          <a:lnTo>
                            <a:pt x="8" y="114"/>
                          </a:lnTo>
                          <a:lnTo>
                            <a:pt x="11" y="112"/>
                          </a:lnTo>
                          <a:lnTo>
                            <a:pt x="14" y="107"/>
                          </a:lnTo>
                          <a:lnTo>
                            <a:pt x="17" y="99"/>
                          </a:lnTo>
                          <a:lnTo>
                            <a:pt x="20" y="90"/>
                          </a:lnTo>
                          <a:lnTo>
                            <a:pt x="22" y="80"/>
                          </a:lnTo>
                          <a:lnTo>
                            <a:pt x="23" y="70"/>
                          </a:lnTo>
                          <a:lnTo>
                            <a:pt x="23" y="59"/>
                          </a:lnTo>
                          <a:lnTo>
                            <a:pt x="23" y="48"/>
                          </a:lnTo>
                          <a:lnTo>
                            <a:pt x="22" y="37"/>
                          </a:lnTo>
                          <a:lnTo>
                            <a:pt x="20" y="28"/>
                          </a:lnTo>
                          <a:lnTo>
                            <a:pt x="17" y="19"/>
                          </a:lnTo>
                          <a:lnTo>
                            <a:pt x="14" y="12"/>
                          </a:lnTo>
                          <a:lnTo>
                            <a:pt x="11" y="5"/>
                          </a:lnTo>
                          <a:lnTo>
                            <a:pt x="8" y="3"/>
                          </a:lnTo>
                          <a:lnTo>
                            <a:pt x="6" y="2"/>
                          </a:lnTo>
                          <a:lnTo>
                            <a:pt x="3" y="1"/>
                          </a:lnTo>
                          <a:lnTo>
                            <a:pt x="0" y="0"/>
                          </a:lnTo>
                          <a:lnTo>
                            <a:pt x="0" y="11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25" name="Freeform 27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170" y="2526"/>
                      <a:ext cx="21" cy="14"/>
                    </a:xfrm>
                    <a:custGeom>
                      <a:avLst/>
                      <a:gdLst>
                        <a:gd name="T0" fmla="*/ 0 w 46"/>
                        <a:gd name="T1" fmla="*/ 0 h 23"/>
                        <a:gd name="T2" fmla="*/ 0 w 46"/>
                        <a:gd name="T3" fmla="*/ 3 h 23"/>
                        <a:gd name="T4" fmla="*/ 0 w 46"/>
                        <a:gd name="T5" fmla="*/ 6 h 23"/>
                        <a:gd name="T6" fmla="*/ 2 w 46"/>
                        <a:gd name="T7" fmla="*/ 9 h 23"/>
                        <a:gd name="T8" fmla="*/ 3 w 46"/>
                        <a:gd name="T9" fmla="*/ 10 h 23"/>
                        <a:gd name="T10" fmla="*/ 5 w 46"/>
                        <a:gd name="T11" fmla="*/ 12 h 23"/>
                        <a:gd name="T12" fmla="*/ 6 w 46"/>
                        <a:gd name="T13" fmla="*/ 13 h 23"/>
                        <a:gd name="T14" fmla="*/ 8 w 46"/>
                        <a:gd name="T15" fmla="*/ 13 h 23"/>
                        <a:gd name="T16" fmla="*/ 11 w 46"/>
                        <a:gd name="T17" fmla="*/ 14 h 23"/>
                        <a:gd name="T18" fmla="*/ 12 w 46"/>
                        <a:gd name="T19" fmla="*/ 13 h 23"/>
                        <a:gd name="T20" fmla="*/ 14 w 46"/>
                        <a:gd name="T21" fmla="*/ 13 h 23"/>
                        <a:gd name="T22" fmla="*/ 16 w 46"/>
                        <a:gd name="T23" fmla="*/ 12 h 23"/>
                        <a:gd name="T24" fmla="*/ 18 w 46"/>
                        <a:gd name="T25" fmla="*/ 10 h 23"/>
                        <a:gd name="T26" fmla="*/ 19 w 46"/>
                        <a:gd name="T27" fmla="*/ 9 h 23"/>
                        <a:gd name="T28" fmla="*/ 20 w 46"/>
                        <a:gd name="T29" fmla="*/ 6 h 23"/>
                        <a:gd name="T30" fmla="*/ 21 w 46"/>
                        <a:gd name="T31" fmla="*/ 3 h 23"/>
                        <a:gd name="T32" fmla="*/ 21 w 46"/>
                        <a:gd name="T33" fmla="*/ 0 h 23"/>
                        <a:gd name="T34" fmla="*/ 0 w 46"/>
                        <a:gd name="T35" fmla="*/ 0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0" y="0"/>
                          </a:moveTo>
                          <a:lnTo>
                            <a:pt x="0" y="5"/>
                          </a:lnTo>
                          <a:lnTo>
                            <a:pt x="1" y="10"/>
                          </a:lnTo>
                          <a:lnTo>
                            <a:pt x="4" y="14"/>
                          </a:lnTo>
                          <a:lnTo>
                            <a:pt x="6" y="17"/>
                          </a:lnTo>
                          <a:lnTo>
                            <a:pt x="10" y="20"/>
                          </a:lnTo>
                          <a:lnTo>
                            <a:pt x="13" y="21"/>
                          </a:lnTo>
                          <a:lnTo>
                            <a:pt x="18" y="22"/>
                          </a:lnTo>
                          <a:lnTo>
                            <a:pt x="23" y="23"/>
                          </a:lnTo>
                          <a:lnTo>
                            <a:pt x="27" y="22"/>
                          </a:lnTo>
                          <a:lnTo>
                            <a:pt x="31" y="21"/>
                          </a:lnTo>
                          <a:lnTo>
                            <a:pt x="34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0"/>
                          </a:lnTo>
                          <a:lnTo>
                            <a:pt x="45" y="5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26" name="Rectangle 277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170" y="2512"/>
                      <a:ext cx="21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27" name="Freeform 27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170" y="2505"/>
                      <a:ext cx="21" cy="7"/>
                    </a:xfrm>
                    <a:custGeom>
                      <a:avLst/>
                      <a:gdLst>
                        <a:gd name="T0" fmla="*/ 21 w 46"/>
                        <a:gd name="T1" fmla="*/ 7 h 24"/>
                        <a:gd name="T2" fmla="*/ 21 w 46"/>
                        <a:gd name="T3" fmla="*/ 5 h 24"/>
                        <a:gd name="T4" fmla="*/ 20 w 46"/>
                        <a:gd name="T5" fmla="*/ 4 h 24"/>
                        <a:gd name="T6" fmla="*/ 19 w 46"/>
                        <a:gd name="T7" fmla="*/ 3 h 24"/>
                        <a:gd name="T8" fmla="*/ 18 w 46"/>
                        <a:gd name="T9" fmla="*/ 2 h 24"/>
                        <a:gd name="T10" fmla="*/ 16 w 46"/>
                        <a:gd name="T11" fmla="*/ 1 h 24"/>
                        <a:gd name="T12" fmla="*/ 14 w 46"/>
                        <a:gd name="T13" fmla="*/ 0 h 24"/>
                        <a:gd name="T14" fmla="*/ 12 w 46"/>
                        <a:gd name="T15" fmla="*/ 0 h 24"/>
                        <a:gd name="T16" fmla="*/ 11 w 46"/>
                        <a:gd name="T17" fmla="*/ 0 h 24"/>
                        <a:gd name="T18" fmla="*/ 8 w 46"/>
                        <a:gd name="T19" fmla="*/ 0 h 24"/>
                        <a:gd name="T20" fmla="*/ 6 w 46"/>
                        <a:gd name="T21" fmla="*/ 0 h 24"/>
                        <a:gd name="T22" fmla="*/ 5 w 46"/>
                        <a:gd name="T23" fmla="*/ 1 h 24"/>
                        <a:gd name="T24" fmla="*/ 3 w 46"/>
                        <a:gd name="T25" fmla="*/ 2 h 24"/>
                        <a:gd name="T26" fmla="*/ 2 w 46"/>
                        <a:gd name="T27" fmla="*/ 3 h 24"/>
                        <a:gd name="T28" fmla="*/ 0 w 46"/>
                        <a:gd name="T29" fmla="*/ 4 h 24"/>
                        <a:gd name="T30" fmla="*/ 0 w 46"/>
                        <a:gd name="T31" fmla="*/ 5 h 24"/>
                        <a:gd name="T32" fmla="*/ 0 w 46"/>
                        <a:gd name="T33" fmla="*/ 7 h 24"/>
                        <a:gd name="T34" fmla="*/ 21 w 46"/>
                        <a:gd name="T35" fmla="*/ 7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46" y="24"/>
                          </a:moveTo>
                          <a:lnTo>
                            <a:pt x="45" y="18"/>
                          </a:lnTo>
                          <a:lnTo>
                            <a:pt x="44" y="13"/>
                          </a:lnTo>
                          <a:lnTo>
                            <a:pt x="42" y="10"/>
                          </a:lnTo>
                          <a:lnTo>
                            <a:pt x="39" y="7"/>
                          </a:lnTo>
                          <a:lnTo>
                            <a:pt x="34" y="4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8" y="0"/>
                          </a:lnTo>
                          <a:lnTo>
                            <a:pt x="13" y="1"/>
                          </a:lnTo>
                          <a:lnTo>
                            <a:pt x="10" y="4"/>
                          </a:lnTo>
                          <a:lnTo>
                            <a:pt x="6" y="7"/>
                          </a:lnTo>
                          <a:lnTo>
                            <a:pt x="4" y="10"/>
                          </a:lnTo>
                          <a:lnTo>
                            <a:pt x="1" y="13"/>
                          </a:lnTo>
                          <a:lnTo>
                            <a:pt x="0" y="18"/>
                          </a:lnTo>
                          <a:lnTo>
                            <a:pt x="0" y="24"/>
                          </a:lnTo>
                          <a:lnTo>
                            <a:pt x="46" y="24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28" name="Freeform 27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170" y="2555"/>
                      <a:ext cx="21" cy="7"/>
                    </a:xfrm>
                    <a:custGeom>
                      <a:avLst/>
                      <a:gdLst>
                        <a:gd name="T0" fmla="*/ 0 w 46"/>
                        <a:gd name="T1" fmla="*/ 0 h 23"/>
                        <a:gd name="T2" fmla="*/ 0 w 46"/>
                        <a:gd name="T3" fmla="*/ 2 h 23"/>
                        <a:gd name="T4" fmla="*/ 0 w 46"/>
                        <a:gd name="T5" fmla="*/ 3 h 23"/>
                        <a:gd name="T6" fmla="*/ 2 w 46"/>
                        <a:gd name="T7" fmla="*/ 5 h 23"/>
                        <a:gd name="T8" fmla="*/ 3 w 46"/>
                        <a:gd name="T9" fmla="*/ 5 h 23"/>
                        <a:gd name="T10" fmla="*/ 5 w 46"/>
                        <a:gd name="T11" fmla="*/ 6 h 23"/>
                        <a:gd name="T12" fmla="*/ 6 w 46"/>
                        <a:gd name="T13" fmla="*/ 7 h 23"/>
                        <a:gd name="T14" fmla="*/ 8 w 46"/>
                        <a:gd name="T15" fmla="*/ 7 h 23"/>
                        <a:gd name="T16" fmla="*/ 11 w 46"/>
                        <a:gd name="T17" fmla="*/ 7 h 23"/>
                        <a:gd name="T18" fmla="*/ 12 w 46"/>
                        <a:gd name="T19" fmla="*/ 7 h 23"/>
                        <a:gd name="T20" fmla="*/ 14 w 46"/>
                        <a:gd name="T21" fmla="*/ 7 h 23"/>
                        <a:gd name="T22" fmla="*/ 16 w 46"/>
                        <a:gd name="T23" fmla="*/ 6 h 23"/>
                        <a:gd name="T24" fmla="*/ 18 w 46"/>
                        <a:gd name="T25" fmla="*/ 5 h 23"/>
                        <a:gd name="T26" fmla="*/ 19 w 46"/>
                        <a:gd name="T27" fmla="*/ 5 h 23"/>
                        <a:gd name="T28" fmla="*/ 20 w 46"/>
                        <a:gd name="T29" fmla="*/ 3 h 23"/>
                        <a:gd name="T30" fmla="*/ 21 w 46"/>
                        <a:gd name="T31" fmla="*/ 2 h 23"/>
                        <a:gd name="T32" fmla="*/ 21 w 46"/>
                        <a:gd name="T33" fmla="*/ 0 h 23"/>
                        <a:gd name="T34" fmla="*/ 0 w 46"/>
                        <a:gd name="T35" fmla="*/ 0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0" y="0"/>
                          </a:moveTo>
                          <a:lnTo>
                            <a:pt x="0" y="5"/>
                          </a:lnTo>
                          <a:lnTo>
                            <a:pt x="1" y="10"/>
                          </a:lnTo>
                          <a:lnTo>
                            <a:pt x="4" y="15"/>
                          </a:lnTo>
                          <a:lnTo>
                            <a:pt x="6" y="18"/>
                          </a:lnTo>
                          <a:lnTo>
                            <a:pt x="10" y="20"/>
                          </a:lnTo>
                          <a:lnTo>
                            <a:pt x="13" y="22"/>
                          </a:lnTo>
                          <a:lnTo>
                            <a:pt x="18" y="23"/>
                          </a:lnTo>
                          <a:lnTo>
                            <a:pt x="23" y="23"/>
                          </a:lnTo>
                          <a:lnTo>
                            <a:pt x="27" y="23"/>
                          </a:lnTo>
                          <a:lnTo>
                            <a:pt x="31" y="22"/>
                          </a:lnTo>
                          <a:lnTo>
                            <a:pt x="34" y="20"/>
                          </a:lnTo>
                          <a:lnTo>
                            <a:pt x="39" y="18"/>
                          </a:lnTo>
                          <a:lnTo>
                            <a:pt x="42" y="15"/>
                          </a:lnTo>
                          <a:lnTo>
                            <a:pt x="44" y="10"/>
                          </a:lnTo>
                          <a:lnTo>
                            <a:pt x="45" y="5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29" name="Rectangle 280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170" y="2519"/>
                      <a:ext cx="21" cy="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30" name="Freeform 28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170" y="2512"/>
                      <a:ext cx="21" cy="7"/>
                    </a:xfrm>
                    <a:custGeom>
                      <a:avLst/>
                      <a:gdLst>
                        <a:gd name="T0" fmla="*/ 21 w 46"/>
                        <a:gd name="T1" fmla="*/ 7 h 23"/>
                        <a:gd name="T2" fmla="*/ 21 w 46"/>
                        <a:gd name="T3" fmla="*/ 5 h 23"/>
                        <a:gd name="T4" fmla="*/ 20 w 46"/>
                        <a:gd name="T5" fmla="*/ 4 h 23"/>
                        <a:gd name="T6" fmla="*/ 19 w 46"/>
                        <a:gd name="T7" fmla="*/ 2 h 23"/>
                        <a:gd name="T8" fmla="*/ 18 w 46"/>
                        <a:gd name="T9" fmla="*/ 2 h 23"/>
                        <a:gd name="T10" fmla="*/ 16 w 46"/>
                        <a:gd name="T11" fmla="*/ 1 h 23"/>
                        <a:gd name="T12" fmla="*/ 14 w 46"/>
                        <a:gd name="T13" fmla="*/ 0 h 23"/>
                        <a:gd name="T14" fmla="*/ 12 w 46"/>
                        <a:gd name="T15" fmla="*/ 0 h 23"/>
                        <a:gd name="T16" fmla="*/ 11 w 46"/>
                        <a:gd name="T17" fmla="*/ 0 h 23"/>
                        <a:gd name="T18" fmla="*/ 8 w 46"/>
                        <a:gd name="T19" fmla="*/ 0 h 23"/>
                        <a:gd name="T20" fmla="*/ 6 w 46"/>
                        <a:gd name="T21" fmla="*/ 0 h 23"/>
                        <a:gd name="T22" fmla="*/ 5 w 46"/>
                        <a:gd name="T23" fmla="*/ 1 h 23"/>
                        <a:gd name="T24" fmla="*/ 3 w 46"/>
                        <a:gd name="T25" fmla="*/ 2 h 23"/>
                        <a:gd name="T26" fmla="*/ 2 w 46"/>
                        <a:gd name="T27" fmla="*/ 2 h 23"/>
                        <a:gd name="T28" fmla="*/ 0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21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5" y="17"/>
                          </a:lnTo>
                          <a:lnTo>
                            <a:pt x="44" y="13"/>
                          </a:lnTo>
                          <a:lnTo>
                            <a:pt x="42" y="8"/>
                          </a:lnTo>
                          <a:lnTo>
                            <a:pt x="39" y="5"/>
                          </a:lnTo>
                          <a:lnTo>
                            <a:pt x="34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8" y="0"/>
                          </a:lnTo>
                          <a:lnTo>
                            <a:pt x="13" y="1"/>
                          </a:lnTo>
                          <a:lnTo>
                            <a:pt x="10" y="3"/>
                          </a:lnTo>
                          <a:lnTo>
                            <a:pt x="6" y="5"/>
                          </a:lnTo>
                          <a:lnTo>
                            <a:pt x="4" y="8"/>
                          </a:lnTo>
                          <a:lnTo>
                            <a:pt x="1" y="13"/>
                          </a:lnTo>
                          <a:lnTo>
                            <a:pt x="0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31" name="Freeform 28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520" y="197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6 w 23"/>
                        <a:gd name="T13" fmla="*/ 10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6 w 23"/>
                        <a:gd name="T21" fmla="*/ 5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5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7" y="39"/>
                          </a:lnTo>
                          <a:lnTo>
                            <a:pt x="19" y="36"/>
                          </a:lnTo>
                          <a:lnTo>
                            <a:pt x="21" y="32"/>
                          </a:lnTo>
                          <a:lnTo>
                            <a:pt x="22" y="27"/>
                          </a:lnTo>
                          <a:lnTo>
                            <a:pt x="23" y="23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19" y="11"/>
                          </a:lnTo>
                          <a:lnTo>
                            <a:pt x="17" y="7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32" name="Rectangle 283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391" y="1975"/>
                      <a:ext cx="129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33" name="Freeform 28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384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1 w 23"/>
                        <a:gd name="T13" fmla="*/ 5 h 46"/>
                        <a:gd name="T14" fmla="*/ 0 w 23"/>
                        <a:gd name="T15" fmla="*/ 6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1 w 23"/>
                        <a:gd name="T21" fmla="*/ 10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4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7"/>
                          </a:lnTo>
                          <a:lnTo>
                            <a:pt x="2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4" y="44"/>
                          </a:lnTo>
                          <a:lnTo>
                            <a:pt x="18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34" name="Freeform 28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377" y="1882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2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4 h 46"/>
                        <a:gd name="T14" fmla="*/ 0 w 23"/>
                        <a:gd name="T15" fmla="*/ 6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2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2" y="2"/>
                          </a:lnTo>
                          <a:lnTo>
                            <a:pt x="8" y="4"/>
                          </a:lnTo>
                          <a:lnTo>
                            <a:pt x="5" y="7"/>
                          </a:lnTo>
                          <a:lnTo>
                            <a:pt x="3" y="10"/>
                          </a:lnTo>
                          <a:lnTo>
                            <a:pt x="1" y="14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1"/>
                          </a:lnTo>
                          <a:lnTo>
                            <a:pt x="3" y="35"/>
                          </a:lnTo>
                          <a:lnTo>
                            <a:pt x="5" y="39"/>
                          </a:lnTo>
                          <a:lnTo>
                            <a:pt x="8" y="42"/>
                          </a:lnTo>
                          <a:lnTo>
                            <a:pt x="12" y="44"/>
                          </a:lnTo>
                          <a:lnTo>
                            <a:pt x="18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35" name="Rectangle 286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384" y="1882"/>
                      <a:ext cx="136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36" name="Freeform 28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520" y="1882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6 w 23"/>
                        <a:gd name="T13" fmla="*/ 9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6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5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7" y="39"/>
                          </a:lnTo>
                          <a:lnTo>
                            <a:pt x="19" y="35"/>
                          </a:lnTo>
                          <a:lnTo>
                            <a:pt x="21" y="31"/>
                          </a:lnTo>
                          <a:lnTo>
                            <a:pt x="22" y="27"/>
                          </a:lnTo>
                          <a:lnTo>
                            <a:pt x="23" y="23"/>
                          </a:lnTo>
                          <a:lnTo>
                            <a:pt x="22" y="19"/>
                          </a:lnTo>
                          <a:lnTo>
                            <a:pt x="21" y="14"/>
                          </a:lnTo>
                          <a:lnTo>
                            <a:pt x="19" y="10"/>
                          </a:lnTo>
                          <a:lnTo>
                            <a:pt x="17" y="7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37" name="Rectangle 288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68" y="2555"/>
                      <a:ext cx="5617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38" name="Freeform 28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8" y="1832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2 h 23"/>
                        <a:gd name="T8" fmla="*/ 12 w 46"/>
                        <a:gd name="T9" fmla="*/ 2 h 23"/>
                        <a:gd name="T10" fmla="*/ 11 w 46"/>
                        <a:gd name="T11" fmla="*/ 1 h 23"/>
                        <a:gd name="T12" fmla="*/ 9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6 w 46"/>
                        <a:gd name="T19" fmla="*/ 0 h 23"/>
                        <a:gd name="T20" fmla="*/ 4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2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5" y="17"/>
                          </a:lnTo>
                          <a:lnTo>
                            <a:pt x="44" y="12"/>
                          </a:lnTo>
                          <a:lnTo>
                            <a:pt x="42" y="8"/>
                          </a:lnTo>
                          <a:lnTo>
                            <a:pt x="39" y="5"/>
                          </a:lnTo>
                          <a:lnTo>
                            <a:pt x="35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4" y="1"/>
                          </a:lnTo>
                          <a:lnTo>
                            <a:pt x="10" y="3"/>
                          </a:lnTo>
                          <a:lnTo>
                            <a:pt x="7" y="5"/>
                          </a:lnTo>
                          <a:lnTo>
                            <a:pt x="4" y="8"/>
                          </a:lnTo>
                          <a:lnTo>
                            <a:pt x="2" y="12"/>
                          </a:lnTo>
                          <a:lnTo>
                            <a:pt x="0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39" name="Rectangle 290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18" y="1839"/>
                      <a:ext cx="14" cy="72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40" name="Freeform 29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8" y="1911"/>
                      <a:ext cx="14" cy="7"/>
                    </a:xfrm>
                    <a:custGeom>
                      <a:avLst/>
                      <a:gdLst>
                        <a:gd name="T0" fmla="*/ 0 w 46"/>
                        <a:gd name="T1" fmla="*/ 0 h 23"/>
                        <a:gd name="T2" fmla="*/ 0 w 46"/>
                        <a:gd name="T3" fmla="*/ 2 h 23"/>
                        <a:gd name="T4" fmla="*/ 1 w 46"/>
                        <a:gd name="T5" fmla="*/ 3 h 23"/>
                        <a:gd name="T6" fmla="*/ 1 w 46"/>
                        <a:gd name="T7" fmla="*/ 4 h 23"/>
                        <a:gd name="T8" fmla="*/ 2 w 46"/>
                        <a:gd name="T9" fmla="*/ 5 h 23"/>
                        <a:gd name="T10" fmla="*/ 3 w 46"/>
                        <a:gd name="T11" fmla="*/ 6 h 23"/>
                        <a:gd name="T12" fmla="*/ 4 w 46"/>
                        <a:gd name="T13" fmla="*/ 7 h 23"/>
                        <a:gd name="T14" fmla="*/ 6 w 46"/>
                        <a:gd name="T15" fmla="*/ 7 h 23"/>
                        <a:gd name="T16" fmla="*/ 7 w 46"/>
                        <a:gd name="T17" fmla="*/ 7 h 23"/>
                        <a:gd name="T18" fmla="*/ 8 w 46"/>
                        <a:gd name="T19" fmla="*/ 7 h 23"/>
                        <a:gd name="T20" fmla="*/ 9 w 46"/>
                        <a:gd name="T21" fmla="*/ 7 h 23"/>
                        <a:gd name="T22" fmla="*/ 11 w 46"/>
                        <a:gd name="T23" fmla="*/ 6 h 23"/>
                        <a:gd name="T24" fmla="*/ 12 w 46"/>
                        <a:gd name="T25" fmla="*/ 5 h 23"/>
                        <a:gd name="T26" fmla="*/ 13 w 46"/>
                        <a:gd name="T27" fmla="*/ 4 h 23"/>
                        <a:gd name="T28" fmla="*/ 13 w 46"/>
                        <a:gd name="T29" fmla="*/ 3 h 23"/>
                        <a:gd name="T30" fmla="*/ 14 w 46"/>
                        <a:gd name="T31" fmla="*/ 2 h 23"/>
                        <a:gd name="T32" fmla="*/ 14 w 46"/>
                        <a:gd name="T33" fmla="*/ 0 h 23"/>
                        <a:gd name="T34" fmla="*/ 0 w 46"/>
                        <a:gd name="T35" fmla="*/ 0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0" y="0"/>
                          </a:moveTo>
                          <a:lnTo>
                            <a:pt x="0" y="5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0" y="20"/>
                          </a:lnTo>
                          <a:lnTo>
                            <a:pt x="14" y="22"/>
                          </a:lnTo>
                          <a:lnTo>
                            <a:pt x="19" y="23"/>
                          </a:lnTo>
                          <a:lnTo>
                            <a:pt x="23" y="23"/>
                          </a:lnTo>
                          <a:lnTo>
                            <a:pt x="27" y="23"/>
                          </a:lnTo>
                          <a:lnTo>
                            <a:pt x="31" y="22"/>
                          </a:lnTo>
                          <a:lnTo>
                            <a:pt x="35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5" y="5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41" name="Freeform 29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8" y="1832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2 h 23"/>
                        <a:gd name="T8" fmla="*/ 12 w 46"/>
                        <a:gd name="T9" fmla="*/ 2 h 23"/>
                        <a:gd name="T10" fmla="*/ 11 w 46"/>
                        <a:gd name="T11" fmla="*/ 1 h 23"/>
                        <a:gd name="T12" fmla="*/ 10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6 w 46"/>
                        <a:gd name="T19" fmla="*/ 0 h 23"/>
                        <a:gd name="T20" fmla="*/ 5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2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6" y="17"/>
                          </a:lnTo>
                          <a:lnTo>
                            <a:pt x="44" y="12"/>
                          </a:lnTo>
                          <a:lnTo>
                            <a:pt x="42" y="8"/>
                          </a:lnTo>
                          <a:lnTo>
                            <a:pt x="39" y="5"/>
                          </a:lnTo>
                          <a:lnTo>
                            <a:pt x="36" y="3"/>
                          </a:lnTo>
                          <a:lnTo>
                            <a:pt x="32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1" y="3"/>
                          </a:lnTo>
                          <a:lnTo>
                            <a:pt x="7" y="5"/>
                          </a:lnTo>
                          <a:lnTo>
                            <a:pt x="4" y="8"/>
                          </a:lnTo>
                          <a:lnTo>
                            <a:pt x="2" y="12"/>
                          </a:lnTo>
                          <a:lnTo>
                            <a:pt x="1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42" name="Rectangle 293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68" y="1839"/>
                      <a:ext cx="14" cy="72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43" name="Freeform 29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8" y="1911"/>
                      <a:ext cx="14" cy="7"/>
                    </a:xfrm>
                    <a:custGeom>
                      <a:avLst/>
                      <a:gdLst>
                        <a:gd name="T0" fmla="*/ 0 w 46"/>
                        <a:gd name="T1" fmla="*/ 0 h 23"/>
                        <a:gd name="T2" fmla="*/ 0 w 46"/>
                        <a:gd name="T3" fmla="*/ 2 h 23"/>
                        <a:gd name="T4" fmla="*/ 1 w 46"/>
                        <a:gd name="T5" fmla="*/ 3 h 23"/>
                        <a:gd name="T6" fmla="*/ 1 w 46"/>
                        <a:gd name="T7" fmla="*/ 4 h 23"/>
                        <a:gd name="T8" fmla="*/ 2 w 46"/>
                        <a:gd name="T9" fmla="*/ 5 h 23"/>
                        <a:gd name="T10" fmla="*/ 3 w 46"/>
                        <a:gd name="T11" fmla="*/ 6 h 23"/>
                        <a:gd name="T12" fmla="*/ 5 w 46"/>
                        <a:gd name="T13" fmla="*/ 7 h 23"/>
                        <a:gd name="T14" fmla="*/ 6 w 46"/>
                        <a:gd name="T15" fmla="*/ 7 h 23"/>
                        <a:gd name="T16" fmla="*/ 7 w 46"/>
                        <a:gd name="T17" fmla="*/ 7 h 23"/>
                        <a:gd name="T18" fmla="*/ 8 w 46"/>
                        <a:gd name="T19" fmla="*/ 7 h 23"/>
                        <a:gd name="T20" fmla="*/ 10 w 46"/>
                        <a:gd name="T21" fmla="*/ 7 h 23"/>
                        <a:gd name="T22" fmla="*/ 11 w 46"/>
                        <a:gd name="T23" fmla="*/ 6 h 23"/>
                        <a:gd name="T24" fmla="*/ 12 w 46"/>
                        <a:gd name="T25" fmla="*/ 5 h 23"/>
                        <a:gd name="T26" fmla="*/ 13 w 46"/>
                        <a:gd name="T27" fmla="*/ 4 h 23"/>
                        <a:gd name="T28" fmla="*/ 13 w 46"/>
                        <a:gd name="T29" fmla="*/ 3 h 23"/>
                        <a:gd name="T30" fmla="*/ 14 w 46"/>
                        <a:gd name="T31" fmla="*/ 2 h 23"/>
                        <a:gd name="T32" fmla="*/ 14 w 46"/>
                        <a:gd name="T33" fmla="*/ 0 h 23"/>
                        <a:gd name="T34" fmla="*/ 0 w 46"/>
                        <a:gd name="T35" fmla="*/ 0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0" y="0"/>
                          </a:moveTo>
                          <a:lnTo>
                            <a:pt x="1" y="5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1" y="20"/>
                          </a:lnTo>
                          <a:lnTo>
                            <a:pt x="15" y="22"/>
                          </a:lnTo>
                          <a:lnTo>
                            <a:pt x="19" y="23"/>
                          </a:lnTo>
                          <a:lnTo>
                            <a:pt x="23" y="23"/>
                          </a:lnTo>
                          <a:lnTo>
                            <a:pt x="27" y="23"/>
                          </a:lnTo>
                          <a:lnTo>
                            <a:pt x="32" y="22"/>
                          </a:lnTo>
                          <a:lnTo>
                            <a:pt x="36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6" y="5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44" name="Freeform 29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25" y="1832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2 h 23"/>
                        <a:gd name="T8" fmla="*/ 12 w 46"/>
                        <a:gd name="T9" fmla="*/ 2 h 23"/>
                        <a:gd name="T10" fmla="*/ 10 w 46"/>
                        <a:gd name="T11" fmla="*/ 1 h 23"/>
                        <a:gd name="T12" fmla="*/ 9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5 w 46"/>
                        <a:gd name="T19" fmla="*/ 0 h 23"/>
                        <a:gd name="T20" fmla="*/ 4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2 h 23"/>
                        <a:gd name="T28" fmla="*/ 0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5" y="17"/>
                          </a:lnTo>
                          <a:lnTo>
                            <a:pt x="44" y="12"/>
                          </a:lnTo>
                          <a:lnTo>
                            <a:pt x="42" y="8"/>
                          </a:lnTo>
                          <a:lnTo>
                            <a:pt x="39" y="5"/>
                          </a:lnTo>
                          <a:lnTo>
                            <a:pt x="34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8" y="0"/>
                          </a:lnTo>
                          <a:lnTo>
                            <a:pt x="13" y="1"/>
                          </a:lnTo>
                          <a:lnTo>
                            <a:pt x="10" y="3"/>
                          </a:lnTo>
                          <a:lnTo>
                            <a:pt x="6" y="5"/>
                          </a:lnTo>
                          <a:lnTo>
                            <a:pt x="4" y="8"/>
                          </a:lnTo>
                          <a:lnTo>
                            <a:pt x="1" y="12"/>
                          </a:lnTo>
                          <a:lnTo>
                            <a:pt x="0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45" name="Rectangle 296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25" y="1839"/>
                      <a:ext cx="14" cy="72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46" name="Freeform 29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25" y="1911"/>
                      <a:ext cx="14" cy="7"/>
                    </a:xfrm>
                    <a:custGeom>
                      <a:avLst/>
                      <a:gdLst>
                        <a:gd name="T0" fmla="*/ 0 w 46"/>
                        <a:gd name="T1" fmla="*/ 0 h 23"/>
                        <a:gd name="T2" fmla="*/ 0 w 46"/>
                        <a:gd name="T3" fmla="*/ 2 h 23"/>
                        <a:gd name="T4" fmla="*/ 0 w 46"/>
                        <a:gd name="T5" fmla="*/ 3 h 23"/>
                        <a:gd name="T6" fmla="*/ 1 w 46"/>
                        <a:gd name="T7" fmla="*/ 4 h 23"/>
                        <a:gd name="T8" fmla="*/ 2 w 46"/>
                        <a:gd name="T9" fmla="*/ 5 h 23"/>
                        <a:gd name="T10" fmla="*/ 3 w 46"/>
                        <a:gd name="T11" fmla="*/ 6 h 23"/>
                        <a:gd name="T12" fmla="*/ 4 w 46"/>
                        <a:gd name="T13" fmla="*/ 7 h 23"/>
                        <a:gd name="T14" fmla="*/ 5 w 46"/>
                        <a:gd name="T15" fmla="*/ 7 h 23"/>
                        <a:gd name="T16" fmla="*/ 7 w 46"/>
                        <a:gd name="T17" fmla="*/ 7 h 23"/>
                        <a:gd name="T18" fmla="*/ 8 w 46"/>
                        <a:gd name="T19" fmla="*/ 7 h 23"/>
                        <a:gd name="T20" fmla="*/ 9 w 46"/>
                        <a:gd name="T21" fmla="*/ 7 h 23"/>
                        <a:gd name="T22" fmla="*/ 10 w 46"/>
                        <a:gd name="T23" fmla="*/ 6 h 23"/>
                        <a:gd name="T24" fmla="*/ 12 w 46"/>
                        <a:gd name="T25" fmla="*/ 5 h 23"/>
                        <a:gd name="T26" fmla="*/ 13 w 46"/>
                        <a:gd name="T27" fmla="*/ 4 h 23"/>
                        <a:gd name="T28" fmla="*/ 13 w 46"/>
                        <a:gd name="T29" fmla="*/ 3 h 23"/>
                        <a:gd name="T30" fmla="*/ 14 w 46"/>
                        <a:gd name="T31" fmla="*/ 2 h 23"/>
                        <a:gd name="T32" fmla="*/ 14 w 46"/>
                        <a:gd name="T33" fmla="*/ 0 h 23"/>
                        <a:gd name="T34" fmla="*/ 0 w 46"/>
                        <a:gd name="T35" fmla="*/ 0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0" y="0"/>
                          </a:moveTo>
                          <a:lnTo>
                            <a:pt x="0" y="5"/>
                          </a:lnTo>
                          <a:lnTo>
                            <a:pt x="1" y="11"/>
                          </a:lnTo>
                          <a:lnTo>
                            <a:pt x="4" y="14"/>
                          </a:lnTo>
                          <a:lnTo>
                            <a:pt x="6" y="17"/>
                          </a:lnTo>
                          <a:lnTo>
                            <a:pt x="10" y="20"/>
                          </a:lnTo>
                          <a:lnTo>
                            <a:pt x="13" y="22"/>
                          </a:lnTo>
                          <a:lnTo>
                            <a:pt x="18" y="23"/>
                          </a:lnTo>
                          <a:lnTo>
                            <a:pt x="23" y="23"/>
                          </a:lnTo>
                          <a:lnTo>
                            <a:pt x="27" y="23"/>
                          </a:lnTo>
                          <a:lnTo>
                            <a:pt x="31" y="22"/>
                          </a:lnTo>
                          <a:lnTo>
                            <a:pt x="34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5" y="5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47" name="Freeform 29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75" y="2455"/>
                      <a:ext cx="14" cy="14"/>
                    </a:xfrm>
                    <a:custGeom>
                      <a:avLst/>
                      <a:gdLst>
                        <a:gd name="T0" fmla="*/ 0 w 46"/>
                        <a:gd name="T1" fmla="*/ 0 h 24"/>
                        <a:gd name="T2" fmla="*/ 0 w 46"/>
                        <a:gd name="T3" fmla="*/ 4 h 24"/>
                        <a:gd name="T4" fmla="*/ 1 w 46"/>
                        <a:gd name="T5" fmla="*/ 6 h 24"/>
                        <a:gd name="T6" fmla="*/ 1 w 46"/>
                        <a:gd name="T7" fmla="*/ 8 h 24"/>
                        <a:gd name="T8" fmla="*/ 2 w 46"/>
                        <a:gd name="T9" fmla="*/ 10 h 24"/>
                        <a:gd name="T10" fmla="*/ 3 w 46"/>
                        <a:gd name="T11" fmla="*/ 12 h 24"/>
                        <a:gd name="T12" fmla="*/ 5 w 46"/>
                        <a:gd name="T13" fmla="*/ 13 h 24"/>
                        <a:gd name="T14" fmla="*/ 6 w 46"/>
                        <a:gd name="T15" fmla="*/ 14 h 24"/>
                        <a:gd name="T16" fmla="*/ 7 w 46"/>
                        <a:gd name="T17" fmla="*/ 14 h 24"/>
                        <a:gd name="T18" fmla="*/ 8 w 46"/>
                        <a:gd name="T19" fmla="*/ 14 h 24"/>
                        <a:gd name="T20" fmla="*/ 9 w 46"/>
                        <a:gd name="T21" fmla="*/ 13 h 24"/>
                        <a:gd name="T22" fmla="*/ 11 w 46"/>
                        <a:gd name="T23" fmla="*/ 12 h 24"/>
                        <a:gd name="T24" fmla="*/ 12 w 46"/>
                        <a:gd name="T25" fmla="*/ 10 h 24"/>
                        <a:gd name="T26" fmla="*/ 13 w 46"/>
                        <a:gd name="T27" fmla="*/ 8 h 24"/>
                        <a:gd name="T28" fmla="*/ 13 w 46"/>
                        <a:gd name="T29" fmla="*/ 6 h 24"/>
                        <a:gd name="T30" fmla="*/ 14 w 46"/>
                        <a:gd name="T31" fmla="*/ 4 h 24"/>
                        <a:gd name="T32" fmla="*/ 14 w 46"/>
                        <a:gd name="T33" fmla="*/ 0 h 24"/>
                        <a:gd name="T34" fmla="*/ 0 w 46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0" y="0"/>
                          </a:moveTo>
                          <a:lnTo>
                            <a:pt x="1" y="6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0" y="20"/>
                          </a:lnTo>
                          <a:lnTo>
                            <a:pt x="15" y="23"/>
                          </a:lnTo>
                          <a:lnTo>
                            <a:pt x="19" y="24"/>
                          </a:lnTo>
                          <a:lnTo>
                            <a:pt x="23" y="24"/>
                          </a:lnTo>
                          <a:lnTo>
                            <a:pt x="27" y="24"/>
                          </a:lnTo>
                          <a:lnTo>
                            <a:pt x="31" y="23"/>
                          </a:lnTo>
                          <a:lnTo>
                            <a:pt x="36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6" y="6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48" name="Rectangle 299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75" y="1982"/>
                      <a:ext cx="14" cy="4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49" name="Freeform 30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75" y="1975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3 h 23"/>
                        <a:gd name="T8" fmla="*/ 12 w 46"/>
                        <a:gd name="T9" fmla="*/ 2 h 23"/>
                        <a:gd name="T10" fmla="*/ 11 w 46"/>
                        <a:gd name="T11" fmla="*/ 1 h 23"/>
                        <a:gd name="T12" fmla="*/ 9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6 w 46"/>
                        <a:gd name="T19" fmla="*/ 0 h 23"/>
                        <a:gd name="T20" fmla="*/ 5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6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9" y="6"/>
                          </a:lnTo>
                          <a:lnTo>
                            <a:pt x="36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0" y="3"/>
                          </a:lnTo>
                          <a:lnTo>
                            <a:pt x="7" y="6"/>
                          </a:lnTo>
                          <a:lnTo>
                            <a:pt x="4" y="9"/>
                          </a:lnTo>
                          <a:lnTo>
                            <a:pt x="2" y="12"/>
                          </a:lnTo>
                          <a:lnTo>
                            <a:pt x="1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50" name="Freeform 30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18" y="2455"/>
                      <a:ext cx="21" cy="14"/>
                    </a:xfrm>
                    <a:custGeom>
                      <a:avLst/>
                      <a:gdLst>
                        <a:gd name="T0" fmla="*/ 0 w 46"/>
                        <a:gd name="T1" fmla="*/ 0 h 24"/>
                        <a:gd name="T2" fmla="*/ 0 w 46"/>
                        <a:gd name="T3" fmla="*/ 4 h 24"/>
                        <a:gd name="T4" fmla="*/ 1 w 46"/>
                        <a:gd name="T5" fmla="*/ 6 h 24"/>
                        <a:gd name="T6" fmla="*/ 2 w 46"/>
                        <a:gd name="T7" fmla="*/ 8 h 24"/>
                        <a:gd name="T8" fmla="*/ 3 w 46"/>
                        <a:gd name="T9" fmla="*/ 10 h 24"/>
                        <a:gd name="T10" fmla="*/ 5 w 46"/>
                        <a:gd name="T11" fmla="*/ 12 h 24"/>
                        <a:gd name="T12" fmla="*/ 7 w 46"/>
                        <a:gd name="T13" fmla="*/ 13 h 24"/>
                        <a:gd name="T14" fmla="*/ 9 w 46"/>
                        <a:gd name="T15" fmla="*/ 14 h 24"/>
                        <a:gd name="T16" fmla="*/ 11 w 46"/>
                        <a:gd name="T17" fmla="*/ 14 h 24"/>
                        <a:gd name="T18" fmla="*/ 12 w 46"/>
                        <a:gd name="T19" fmla="*/ 14 h 24"/>
                        <a:gd name="T20" fmla="*/ 15 w 46"/>
                        <a:gd name="T21" fmla="*/ 13 h 24"/>
                        <a:gd name="T22" fmla="*/ 16 w 46"/>
                        <a:gd name="T23" fmla="*/ 12 h 24"/>
                        <a:gd name="T24" fmla="*/ 18 w 46"/>
                        <a:gd name="T25" fmla="*/ 10 h 24"/>
                        <a:gd name="T26" fmla="*/ 19 w 46"/>
                        <a:gd name="T27" fmla="*/ 8 h 24"/>
                        <a:gd name="T28" fmla="*/ 20 w 46"/>
                        <a:gd name="T29" fmla="*/ 6 h 24"/>
                        <a:gd name="T30" fmla="*/ 21 w 46"/>
                        <a:gd name="T31" fmla="*/ 4 h 24"/>
                        <a:gd name="T32" fmla="*/ 21 w 46"/>
                        <a:gd name="T33" fmla="*/ 0 h 24"/>
                        <a:gd name="T34" fmla="*/ 0 w 46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0" y="0"/>
                          </a:moveTo>
                          <a:lnTo>
                            <a:pt x="1" y="6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1" y="20"/>
                          </a:lnTo>
                          <a:lnTo>
                            <a:pt x="15" y="23"/>
                          </a:lnTo>
                          <a:lnTo>
                            <a:pt x="19" y="24"/>
                          </a:lnTo>
                          <a:lnTo>
                            <a:pt x="23" y="24"/>
                          </a:lnTo>
                          <a:lnTo>
                            <a:pt x="27" y="24"/>
                          </a:lnTo>
                          <a:lnTo>
                            <a:pt x="32" y="23"/>
                          </a:lnTo>
                          <a:lnTo>
                            <a:pt x="36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6" y="6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51" name="Rectangle 302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18" y="1982"/>
                      <a:ext cx="21" cy="4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52" name="Freeform 30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18" y="1975"/>
                      <a:ext cx="21" cy="7"/>
                    </a:xfrm>
                    <a:custGeom>
                      <a:avLst/>
                      <a:gdLst>
                        <a:gd name="T0" fmla="*/ 21 w 46"/>
                        <a:gd name="T1" fmla="*/ 7 h 23"/>
                        <a:gd name="T2" fmla="*/ 21 w 46"/>
                        <a:gd name="T3" fmla="*/ 5 h 23"/>
                        <a:gd name="T4" fmla="*/ 20 w 46"/>
                        <a:gd name="T5" fmla="*/ 4 h 23"/>
                        <a:gd name="T6" fmla="*/ 19 w 46"/>
                        <a:gd name="T7" fmla="*/ 3 h 23"/>
                        <a:gd name="T8" fmla="*/ 18 w 46"/>
                        <a:gd name="T9" fmla="*/ 2 h 23"/>
                        <a:gd name="T10" fmla="*/ 16 w 46"/>
                        <a:gd name="T11" fmla="*/ 1 h 23"/>
                        <a:gd name="T12" fmla="*/ 15 w 46"/>
                        <a:gd name="T13" fmla="*/ 0 h 23"/>
                        <a:gd name="T14" fmla="*/ 12 w 46"/>
                        <a:gd name="T15" fmla="*/ 0 h 23"/>
                        <a:gd name="T16" fmla="*/ 11 w 46"/>
                        <a:gd name="T17" fmla="*/ 0 h 23"/>
                        <a:gd name="T18" fmla="*/ 9 w 46"/>
                        <a:gd name="T19" fmla="*/ 0 h 23"/>
                        <a:gd name="T20" fmla="*/ 7 w 46"/>
                        <a:gd name="T21" fmla="*/ 0 h 23"/>
                        <a:gd name="T22" fmla="*/ 5 w 46"/>
                        <a:gd name="T23" fmla="*/ 1 h 23"/>
                        <a:gd name="T24" fmla="*/ 3 w 46"/>
                        <a:gd name="T25" fmla="*/ 2 h 23"/>
                        <a:gd name="T26" fmla="*/ 2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21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6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9" y="6"/>
                          </a:lnTo>
                          <a:lnTo>
                            <a:pt x="36" y="3"/>
                          </a:lnTo>
                          <a:lnTo>
                            <a:pt x="32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1" y="3"/>
                          </a:lnTo>
                          <a:lnTo>
                            <a:pt x="7" y="6"/>
                          </a:lnTo>
                          <a:lnTo>
                            <a:pt x="4" y="9"/>
                          </a:lnTo>
                          <a:lnTo>
                            <a:pt x="2" y="12"/>
                          </a:lnTo>
                          <a:lnTo>
                            <a:pt x="1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53" name="Freeform 30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168" y="2455"/>
                      <a:ext cx="21" cy="14"/>
                    </a:xfrm>
                    <a:custGeom>
                      <a:avLst/>
                      <a:gdLst>
                        <a:gd name="T0" fmla="*/ 0 w 46"/>
                        <a:gd name="T1" fmla="*/ 0 h 24"/>
                        <a:gd name="T2" fmla="*/ 0 w 46"/>
                        <a:gd name="T3" fmla="*/ 4 h 24"/>
                        <a:gd name="T4" fmla="*/ 0 w 46"/>
                        <a:gd name="T5" fmla="*/ 6 h 24"/>
                        <a:gd name="T6" fmla="*/ 2 w 46"/>
                        <a:gd name="T7" fmla="*/ 8 h 24"/>
                        <a:gd name="T8" fmla="*/ 3 w 46"/>
                        <a:gd name="T9" fmla="*/ 10 h 24"/>
                        <a:gd name="T10" fmla="*/ 5 w 46"/>
                        <a:gd name="T11" fmla="*/ 12 h 24"/>
                        <a:gd name="T12" fmla="*/ 6 w 46"/>
                        <a:gd name="T13" fmla="*/ 13 h 24"/>
                        <a:gd name="T14" fmla="*/ 9 w 46"/>
                        <a:gd name="T15" fmla="*/ 14 h 24"/>
                        <a:gd name="T16" fmla="*/ 11 w 46"/>
                        <a:gd name="T17" fmla="*/ 14 h 24"/>
                        <a:gd name="T18" fmla="*/ 12 w 46"/>
                        <a:gd name="T19" fmla="*/ 14 h 24"/>
                        <a:gd name="T20" fmla="*/ 14 w 46"/>
                        <a:gd name="T21" fmla="*/ 13 h 24"/>
                        <a:gd name="T22" fmla="*/ 16 w 46"/>
                        <a:gd name="T23" fmla="*/ 12 h 24"/>
                        <a:gd name="T24" fmla="*/ 18 w 46"/>
                        <a:gd name="T25" fmla="*/ 10 h 24"/>
                        <a:gd name="T26" fmla="*/ 19 w 46"/>
                        <a:gd name="T27" fmla="*/ 8 h 24"/>
                        <a:gd name="T28" fmla="*/ 20 w 46"/>
                        <a:gd name="T29" fmla="*/ 6 h 24"/>
                        <a:gd name="T30" fmla="*/ 21 w 46"/>
                        <a:gd name="T31" fmla="*/ 4 h 24"/>
                        <a:gd name="T32" fmla="*/ 21 w 46"/>
                        <a:gd name="T33" fmla="*/ 0 h 24"/>
                        <a:gd name="T34" fmla="*/ 0 w 46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0" y="0"/>
                          </a:moveTo>
                          <a:lnTo>
                            <a:pt x="0" y="6"/>
                          </a:lnTo>
                          <a:lnTo>
                            <a:pt x="1" y="11"/>
                          </a:lnTo>
                          <a:lnTo>
                            <a:pt x="4" y="14"/>
                          </a:lnTo>
                          <a:lnTo>
                            <a:pt x="6" y="17"/>
                          </a:lnTo>
                          <a:lnTo>
                            <a:pt x="10" y="20"/>
                          </a:lnTo>
                          <a:lnTo>
                            <a:pt x="14" y="23"/>
                          </a:lnTo>
                          <a:lnTo>
                            <a:pt x="19" y="24"/>
                          </a:lnTo>
                          <a:lnTo>
                            <a:pt x="23" y="24"/>
                          </a:lnTo>
                          <a:lnTo>
                            <a:pt x="27" y="24"/>
                          </a:lnTo>
                          <a:lnTo>
                            <a:pt x="31" y="23"/>
                          </a:lnTo>
                          <a:lnTo>
                            <a:pt x="34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5" y="6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54" name="Rectangle 305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168" y="1982"/>
                      <a:ext cx="21" cy="4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55" name="Freeform 30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168" y="1975"/>
                      <a:ext cx="21" cy="7"/>
                    </a:xfrm>
                    <a:custGeom>
                      <a:avLst/>
                      <a:gdLst>
                        <a:gd name="T0" fmla="*/ 21 w 46"/>
                        <a:gd name="T1" fmla="*/ 7 h 23"/>
                        <a:gd name="T2" fmla="*/ 21 w 46"/>
                        <a:gd name="T3" fmla="*/ 5 h 23"/>
                        <a:gd name="T4" fmla="*/ 20 w 46"/>
                        <a:gd name="T5" fmla="*/ 4 h 23"/>
                        <a:gd name="T6" fmla="*/ 19 w 46"/>
                        <a:gd name="T7" fmla="*/ 3 h 23"/>
                        <a:gd name="T8" fmla="*/ 18 w 46"/>
                        <a:gd name="T9" fmla="*/ 2 h 23"/>
                        <a:gd name="T10" fmla="*/ 16 w 46"/>
                        <a:gd name="T11" fmla="*/ 1 h 23"/>
                        <a:gd name="T12" fmla="*/ 14 w 46"/>
                        <a:gd name="T13" fmla="*/ 0 h 23"/>
                        <a:gd name="T14" fmla="*/ 12 w 46"/>
                        <a:gd name="T15" fmla="*/ 0 h 23"/>
                        <a:gd name="T16" fmla="*/ 11 w 46"/>
                        <a:gd name="T17" fmla="*/ 0 h 23"/>
                        <a:gd name="T18" fmla="*/ 9 w 46"/>
                        <a:gd name="T19" fmla="*/ 0 h 23"/>
                        <a:gd name="T20" fmla="*/ 6 w 46"/>
                        <a:gd name="T21" fmla="*/ 0 h 23"/>
                        <a:gd name="T22" fmla="*/ 5 w 46"/>
                        <a:gd name="T23" fmla="*/ 1 h 23"/>
                        <a:gd name="T24" fmla="*/ 3 w 46"/>
                        <a:gd name="T25" fmla="*/ 2 h 23"/>
                        <a:gd name="T26" fmla="*/ 2 w 46"/>
                        <a:gd name="T27" fmla="*/ 3 h 23"/>
                        <a:gd name="T28" fmla="*/ 0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21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5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9" y="6"/>
                          </a:lnTo>
                          <a:lnTo>
                            <a:pt x="34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4" y="1"/>
                          </a:lnTo>
                          <a:lnTo>
                            <a:pt x="10" y="3"/>
                          </a:lnTo>
                          <a:lnTo>
                            <a:pt x="6" y="6"/>
                          </a:lnTo>
                          <a:lnTo>
                            <a:pt x="4" y="9"/>
                          </a:lnTo>
                          <a:lnTo>
                            <a:pt x="1" y="12"/>
                          </a:lnTo>
                          <a:lnTo>
                            <a:pt x="0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56" name="Freeform 30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628" y="2283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4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7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1 h 47"/>
                        <a:gd name="T18" fmla="*/ 7 w 23"/>
                        <a:gd name="T19" fmla="*/ 8 h 47"/>
                        <a:gd name="T20" fmla="*/ 7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4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7"/>
                          </a:lnTo>
                          <a:lnTo>
                            <a:pt x="10" y="45"/>
                          </a:lnTo>
                          <a:lnTo>
                            <a:pt x="14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4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4" y="5"/>
                          </a:lnTo>
                          <a:lnTo>
                            <a:pt x="10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57" name="Rectangle 308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877" y="2283"/>
                      <a:ext cx="2751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58" name="Freeform 30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869" y="2283"/>
                      <a:ext cx="7" cy="21"/>
                    </a:xfrm>
                    <a:custGeom>
                      <a:avLst/>
                      <a:gdLst>
                        <a:gd name="T0" fmla="*/ 7 w 24"/>
                        <a:gd name="T1" fmla="*/ 0 h 47"/>
                        <a:gd name="T2" fmla="*/ 5 w 24"/>
                        <a:gd name="T3" fmla="*/ 0 h 47"/>
                        <a:gd name="T4" fmla="*/ 4 w 24"/>
                        <a:gd name="T5" fmla="*/ 1 h 47"/>
                        <a:gd name="T6" fmla="*/ 3 w 24"/>
                        <a:gd name="T7" fmla="*/ 2 h 47"/>
                        <a:gd name="T8" fmla="*/ 2 w 24"/>
                        <a:gd name="T9" fmla="*/ 4 h 47"/>
                        <a:gd name="T10" fmla="*/ 1 w 24"/>
                        <a:gd name="T11" fmla="*/ 5 h 47"/>
                        <a:gd name="T12" fmla="*/ 0 w 24"/>
                        <a:gd name="T13" fmla="*/ 7 h 47"/>
                        <a:gd name="T14" fmla="*/ 0 w 24"/>
                        <a:gd name="T15" fmla="*/ 8 h 47"/>
                        <a:gd name="T16" fmla="*/ 0 w 24"/>
                        <a:gd name="T17" fmla="*/ 11 h 47"/>
                        <a:gd name="T18" fmla="*/ 0 w 24"/>
                        <a:gd name="T19" fmla="*/ 13 h 47"/>
                        <a:gd name="T20" fmla="*/ 0 w 24"/>
                        <a:gd name="T21" fmla="*/ 14 h 47"/>
                        <a:gd name="T22" fmla="*/ 1 w 24"/>
                        <a:gd name="T23" fmla="*/ 16 h 47"/>
                        <a:gd name="T24" fmla="*/ 2 w 24"/>
                        <a:gd name="T25" fmla="*/ 17 h 47"/>
                        <a:gd name="T26" fmla="*/ 3 w 24"/>
                        <a:gd name="T27" fmla="*/ 19 h 47"/>
                        <a:gd name="T28" fmla="*/ 4 w 24"/>
                        <a:gd name="T29" fmla="*/ 20 h 47"/>
                        <a:gd name="T30" fmla="*/ 5 w 24"/>
                        <a:gd name="T31" fmla="*/ 21 h 47"/>
                        <a:gd name="T32" fmla="*/ 7 w 24"/>
                        <a:gd name="T33" fmla="*/ 21 h 47"/>
                        <a:gd name="T34" fmla="*/ 7 w 24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7">
                          <a:moveTo>
                            <a:pt x="24" y="0"/>
                          </a:moveTo>
                          <a:lnTo>
                            <a:pt x="18" y="0"/>
                          </a:lnTo>
                          <a:lnTo>
                            <a:pt x="13" y="2"/>
                          </a:lnTo>
                          <a:lnTo>
                            <a:pt x="10" y="5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4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10" y="42"/>
                          </a:lnTo>
                          <a:lnTo>
                            <a:pt x="13" y="45"/>
                          </a:lnTo>
                          <a:lnTo>
                            <a:pt x="18" y="47"/>
                          </a:lnTo>
                          <a:lnTo>
                            <a:pt x="24" y="47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59" name="Freeform 31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642" y="1975"/>
                      <a:ext cx="14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3 w 23"/>
                        <a:gd name="T3" fmla="*/ 14 h 46"/>
                        <a:gd name="T4" fmla="*/ 5 w 23"/>
                        <a:gd name="T5" fmla="*/ 13 h 46"/>
                        <a:gd name="T6" fmla="*/ 9 w 23"/>
                        <a:gd name="T7" fmla="*/ 13 h 46"/>
                        <a:gd name="T8" fmla="*/ 10 w 23"/>
                        <a:gd name="T9" fmla="*/ 12 h 46"/>
                        <a:gd name="T10" fmla="*/ 12 w 23"/>
                        <a:gd name="T11" fmla="*/ 11 h 46"/>
                        <a:gd name="T12" fmla="*/ 13 w 23"/>
                        <a:gd name="T13" fmla="*/ 9 h 46"/>
                        <a:gd name="T14" fmla="*/ 13 w 23"/>
                        <a:gd name="T15" fmla="*/ 8 h 46"/>
                        <a:gd name="T16" fmla="*/ 14 w 23"/>
                        <a:gd name="T17" fmla="*/ 7 h 46"/>
                        <a:gd name="T18" fmla="*/ 13 w 23"/>
                        <a:gd name="T19" fmla="*/ 5 h 46"/>
                        <a:gd name="T20" fmla="*/ 13 w 23"/>
                        <a:gd name="T21" fmla="*/ 4 h 46"/>
                        <a:gd name="T22" fmla="*/ 12 w 23"/>
                        <a:gd name="T23" fmla="*/ 3 h 46"/>
                        <a:gd name="T24" fmla="*/ 10 w 23"/>
                        <a:gd name="T25" fmla="*/ 2 h 46"/>
                        <a:gd name="T26" fmla="*/ 9 w 23"/>
                        <a:gd name="T27" fmla="*/ 1 h 46"/>
                        <a:gd name="T28" fmla="*/ 5 w 23"/>
                        <a:gd name="T29" fmla="*/ 1 h 46"/>
                        <a:gd name="T30" fmla="*/ 3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6"/>
                          </a:lnTo>
                          <a:lnTo>
                            <a:pt x="9" y="44"/>
                          </a:lnTo>
                          <a:lnTo>
                            <a:pt x="14" y="42"/>
                          </a:lnTo>
                          <a:lnTo>
                            <a:pt x="17" y="38"/>
                          </a:lnTo>
                          <a:lnTo>
                            <a:pt x="20" y="35"/>
                          </a:lnTo>
                          <a:lnTo>
                            <a:pt x="21" y="31"/>
                          </a:lnTo>
                          <a:lnTo>
                            <a:pt x="22" y="27"/>
                          </a:lnTo>
                          <a:lnTo>
                            <a:pt x="23" y="23"/>
                          </a:lnTo>
                          <a:lnTo>
                            <a:pt x="22" y="18"/>
                          </a:lnTo>
                          <a:lnTo>
                            <a:pt x="21" y="14"/>
                          </a:lnTo>
                          <a:lnTo>
                            <a:pt x="20" y="10"/>
                          </a:lnTo>
                          <a:lnTo>
                            <a:pt x="17" y="7"/>
                          </a:lnTo>
                          <a:lnTo>
                            <a:pt x="14" y="4"/>
                          </a:lnTo>
                          <a:lnTo>
                            <a:pt x="9" y="2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60" name="Rectangle 311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527" y="1975"/>
                      <a:ext cx="114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61" name="Freeform 31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520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4 h 46"/>
                        <a:gd name="T14" fmla="*/ 0 w 23"/>
                        <a:gd name="T15" fmla="*/ 5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8" y="1"/>
                          </a:lnTo>
                          <a:lnTo>
                            <a:pt x="12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0"/>
                          </a:lnTo>
                          <a:lnTo>
                            <a:pt x="1" y="14"/>
                          </a:lnTo>
                          <a:lnTo>
                            <a:pt x="0" y="18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1"/>
                          </a:lnTo>
                          <a:lnTo>
                            <a:pt x="3" y="35"/>
                          </a:lnTo>
                          <a:lnTo>
                            <a:pt x="6" y="38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8" y="46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62" name="Freeform 31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520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0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0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2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8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63" name="Rectangle 31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527" y="2448"/>
                      <a:ext cx="114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64" name="Freeform 31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642" y="2448"/>
                      <a:ext cx="14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3 w 23"/>
                        <a:gd name="T3" fmla="*/ 21 h 47"/>
                        <a:gd name="T4" fmla="*/ 5 w 23"/>
                        <a:gd name="T5" fmla="*/ 20 h 47"/>
                        <a:gd name="T6" fmla="*/ 9 w 23"/>
                        <a:gd name="T7" fmla="*/ 19 h 47"/>
                        <a:gd name="T8" fmla="*/ 10 w 23"/>
                        <a:gd name="T9" fmla="*/ 17 h 47"/>
                        <a:gd name="T10" fmla="*/ 12 w 23"/>
                        <a:gd name="T11" fmla="*/ 16 h 47"/>
                        <a:gd name="T12" fmla="*/ 13 w 23"/>
                        <a:gd name="T13" fmla="*/ 14 h 47"/>
                        <a:gd name="T14" fmla="*/ 13 w 23"/>
                        <a:gd name="T15" fmla="*/ 13 h 47"/>
                        <a:gd name="T16" fmla="*/ 14 w 23"/>
                        <a:gd name="T17" fmla="*/ 10 h 47"/>
                        <a:gd name="T18" fmla="*/ 13 w 23"/>
                        <a:gd name="T19" fmla="*/ 8 h 47"/>
                        <a:gd name="T20" fmla="*/ 13 w 23"/>
                        <a:gd name="T21" fmla="*/ 7 h 47"/>
                        <a:gd name="T22" fmla="*/ 12 w 23"/>
                        <a:gd name="T23" fmla="*/ 5 h 47"/>
                        <a:gd name="T24" fmla="*/ 10 w 23"/>
                        <a:gd name="T25" fmla="*/ 4 h 47"/>
                        <a:gd name="T26" fmla="*/ 9 w 23"/>
                        <a:gd name="T27" fmla="*/ 2 h 47"/>
                        <a:gd name="T28" fmla="*/ 5 w 23"/>
                        <a:gd name="T29" fmla="*/ 1 h 47"/>
                        <a:gd name="T30" fmla="*/ 3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9" y="44"/>
                          </a:lnTo>
                          <a:lnTo>
                            <a:pt x="14" y="42"/>
                          </a:lnTo>
                          <a:lnTo>
                            <a:pt x="17" y="39"/>
                          </a:lnTo>
                          <a:lnTo>
                            <a:pt x="20" y="36"/>
                          </a:lnTo>
                          <a:lnTo>
                            <a:pt x="21" y="32"/>
                          </a:lnTo>
                          <a:lnTo>
                            <a:pt x="22" y="28"/>
                          </a:lnTo>
                          <a:lnTo>
                            <a:pt x="23" y="23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20" y="11"/>
                          </a:lnTo>
                          <a:lnTo>
                            <a:pt x="17" y="8"/>
                          </a:lnTo>
                          <a:lnTo>
                            <a:pt x="14" y="4"/>
                          </a:lnTo>
                          <a:lnTo>
                            <a:pt x="9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65" name="Freeform 31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371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2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0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0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2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2" y="2"/>
                          </a:lnTo>
                          <a:lnTo>
                            <a:pt x="8" y="4"/>
                          </a:lnTo>
                          <a:lnTo>
                            <a:pt x="5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5" y="39"/>
                          </a:lnTo>
                          <a:lnTo>
                            <a:pt x="8" y="42"/>
                          </a:lnTo>
                          <a:lnTo>
                            <a:pt x="12" y="44"/>
                          </a:lnTo>
                          <a:lnTo>
                            <a:pt x="17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66" name="Rectangle 317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378" y="2448"/>
                      <a:ext cx="236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67" name="Freeform 31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614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4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7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7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4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6" y="46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68" name="Freeform 31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371" y="1904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2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5 h 46"/>
                        <a:gd name="T14" fmla="*/ 0 w 23"/>
                        <a:gd name="T15" fmla="*/ 6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10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2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2" y="2"/>
                          </a:lnTo>
                          <a:lnTo>
                            <a:pt x="8" y="4"/>
                          </a:lnTo>
                          <a:lnTo>
                            <a:pt x="5" y="7"/>
                          </a:lnTo>
                          <a:lnTo>
                            <a:pt x="3" y="10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5" y="39"/>
                          </a:lnTo>
                          <a:lnTo>
                            <a:pt x="8" y="42"/>
                          </a:lnTo>
                          <a:lnTo>
                            <a:pt x="12" y="44"/>
                          </a:lnTo>
                          <a:lnTo>
                            <a:pt x="17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69" name="Rectangle 320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378" y="1904"/>
                      <a:ext cx="243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70" name="Freeform 32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621" y="1904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5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10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7 w 23"/>
                        <a:gd name="T21" fmla="*/ 5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5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5"/>
                          </a:lnTo>
                          <a:lnTo>
                            <a:pt x="11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0"/>
                          </a:lnTo>
                          <a:lnTo>
                            <a:pt x="18" y="7"/>
                          </a:lnTo>
                          <a:lnTo>
                            <a:pt x="15" y="4"/>
                          </a:lnTo>
                          <a:lnTo>
                            <a:pt x="11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71" name="Freeform 32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614" y="197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9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5 h 46"/>
                        <a:gd name="T20" fmla="*/ 7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6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7" y="38"/>
                          </a:lnTo>
                          <a:lnTo>
                            <a:pt x="20" y="35"/>
                          </a:lnTo>
                          <a:lnTo>
                            <a:pt x="22" y="31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8"/>
                          </a:lnTo>
                          <a:lnTo>
                            <a:pt x="22" y="14"/>
                          </a:lnTo>
                          <a:lnTo>
                            <a:pt x="20" y="10"/>
                          </a:lnTo>
                          <a:lnTo>
                            <a:pt x="17" y="7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72" name="Rectangle 323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378" y="1975"/>
                      <a:ext cx="236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73" name="Freeform 32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371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2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4 h 46"/>
                        <a:gd name="T14" fmla="*/ 0 w 23"/>
                        <a:gd name="T15" fmla="*/ 5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2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1"/>
                          </a:lnTo>
                          <a:lnTo>
                            <a:pt x="12" y="2"/>
                          </a:lnTo>
                          <a:lnTo>
                            <a:pt x="8" y="4"/>
                          </a:lnTo>
                          <a:lnTo>
                            <a:pt x="5" y="7"/>
                          </a:lnTo>
                          <a:lnTo>
                            <a:pt x="3" y="10"/>
                          </a:lnTo>
                          <a:lnTo>
                            <a:pt x="1" y="14"/>
                          </a:lnTo>
                          <a:lnTo>
                            <a:pt x="0" y="18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1"/>
                          </a:lnTo>
                          <a:lnTo>
                            <a:pt x="3" y="35"/>
                          </a:lnTo>
                          <a:lnTo>
                            <a:pt x="5" y="38"/>
                          </a:lnTo>
                          <a:lnTo>
                            <a:pt x="8" y="42"/>
                          </a:lnTo>
                          <a:lnTo>
                            <a:pt x="12" y="44"/>
                          </a:lnTo>
                          <a:lnTo>
                            <a:pt x="17" y="46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74" name="Freeform 32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564" y="2455"/>
                      <a:ext cx="21" cy="14"/>
                    </a:xfrm>
                    <a:custGeom>
                      <a:avLst/>
                      <a:gdLst>
                        <a:gd name="T0" fmla="*/ 0 w 46"/>
                        <a:gd name="T1" fmla="*/ 0 h 24"/>
                        <a:gd name="T2" fmla="*/ 0 w 46"/>
                        <a:gd name="T3" fmla="*/ 4 h 24"/>
                        <a:gd name="T4" fmla="*/ 1 w 46"/>
                        <a:gd name="T5" fmla="*/ 6 h 24"/>
                        <a:gd name="T6" fmla="*/ 2 w 46"/>
                        <a:gd name="T7" fmla="*/ 8 h 24"/>
                        <a:gd name="T8" fmla="*/ 3 w 46"/>
                        <a:gd name="T9" fmla="*/ 10 h 24"/>
                        <a:gd name="T10" fmla="*/ 5 w 46"/>
                        <a:gd name="T11" fmla="*/ 12 h 24"/>
                        <a:gd name="T12" fmla="*/ 7 w 46"/>
                        <a:gd name="T13" fmla="*/ 13 h 24"/>
                        <a:gd name="T14" fmla="*/ 9 w 46"/>
                        <a:gd name="T15" fmla="*/ 14 h 24"/>
                        <a:gd name="T16" fmla="*/ 11 w 46"/>
                        <a:gd name="T17" fmla="*/ 14 h 24"/>
                        <a:gd name="T18" fmla="*/ 12 w 46"/>
                        <a:gd name="T19" fmla="*/ 14 h 24"/>
                        <a:gd name="T20" fmla="*/ 15 w 46"/>
                        <a:gd name="T21" fmla="*/ 13 h 24"/>
                        <a:gd name="T22" fmla="*/ 16 w 46"/>
                        <a:gd name="T23" fmla="*/ 12 h 24"/>
                        <a:gd name="T24" fmla="*/ 18 w 46"/>
                        <a:gd name="T25" fmla="*/ 10 h 24"/>
                        <a:gd name="T26" fmla="*/ 19 w 46"/>
                        <a:gd name="T27" fmla="*/ 8 h 24"/>
                        <a:gd name="T28" fmla="*/ 20 w 46"/>
                        <a:gd name="T29" fmla="*/ 6 h 24"/>
                        <a:gd name="T30" fmla="*/ 21 w 46"/>
                        <a:gd name="T31" fmla="*/ 4 h 24"/>
                        <a:gd name="T32" fmla="*/ 21 w 46"/>
                        <a:gd name="T33" fmla="*/ 0 h 24"/>
                        <a:gd name="T34" fmla="*/ 0 w 46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0" y="0"/>
                          </a:moveTo>
                          <a:lnTo>
                            <a:pt x="1" y="6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2" y="20"/>
                          </a:lnTo>
                          <a:lnTo>
                            <a:pt x="15" y="23"/>
                          </a:lnTo>
                          <a:lnTo>
                            <a:pt x="19" y="24"/>
                          </a:lnTo>
                          <a:lnTo>
                            <a:pt x="23" y="24"/>
                          </a:lnTo>
                          <a:lnTo>
                            <a:pt x="27" y="24"/>
                          </a:lnTo>
                          <a:lnTo>
                            <a:pt x="32" y="23"/>
                          </a:lnTo>
                          <a:lnTo>
                            <a:pt x="36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6" y="6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75" name="Rectangle 326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564" y="1982"/>
                      <a:ext cx="21" cy="4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76" name="Freeform 32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564" y="1975"/>
                      <a:ext cx="21" cy="7"/>
                    </a:xfrm>
                    <a:custGeom>
                      <a:avLst/>
                      <a:gdLst>
                        <a:gd name="T0" fmla="*/ 21 w 46"/>
                        <a:gd name="T1" fmla="*/ 7 h 23"/>
                        <a:gd name="T2" fmla="*/ 21 w 46"/>
                        <a:gd name="T3" fmla="*/ 5 h 23"/>
                        <a:gd name="T4" fmla="*/ 20 w 46"/>
                        <a:gd name="T5" fmla="*/ 4 h 23"/>
                        <a:gd name="T6" fmla="*/ 19 w 46"/>
                        <a:gd name="T7" fmla="*/ 3 h 23"/>
                        <a:gd name="T8" fmla="*/ 18 w 46"/>
                        <a:gd name="T9" fmla="*/ 2 h 23"/>
                        <a:gd name="T10" fmla="*/ 16 w 46"/>
                        <a:gd name="T11" fmla="*/ 1 h 23"/>
                        <a:gd name="T12" fmla="*/ 15 w 46"/>
                        <a:gd name="T13" fmla="*/ 0 h 23"/>
                        <a:gd name="T14" fmla="*/ 12 w 46"/>
                        <a:gd name="T15" fmla="*/ 0 h 23"/>
                        <a:gd name="T16" fmla="*/ 11 w 46"/>
                        <a:gd name="T17" fmla="*/ 0 h 23"/>
                        <a:gd name="T18" fmla="*/ 9 w 46"/>
                        <a:gd name="T19" fmla="*/ 0 h 23"/>
                        <a:gd name="T20" fmla="*/ 7 w 46"/>
                        <a:gd name="T21" fmla="*/ 0 h 23"/>
                        <a:gd name="T22" fmla="*/ 5 w 46"/>
                        <a:gd name="T23" fmla="*/ 1 h 23"/>
                        <a:gd name="T24" fmla="*/ 3 w 46"/>
                        <a:gd name="T25" fmla="*/ 2 h 23"/>
                        <a:gd name="T26" fmla="*/ 2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21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6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9" y="6"/>
                          </a:lnTo>
                          <a:lnTo>
                            <a:pt x="36" y="3"/>
                          </a:lnTo>
                          <a:lnTo>
                            <a:pt x="32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2" y="3"/>
                          </a:lnTo>
                          <a:lnTo>
                            <a:pt x="7" y="6"/>
                          </a:lnTo>
                          <a:lnTo>
                            <a:pt x="4" y="9"/>
                          </a:lnTo>
                          <a:lnTo>
                            <a:pt x="2" y="12"/>
                          </a:lnTo>
                          <a:lnTo>
                            <a:pt x="1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77" name="Freeform 32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378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4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6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6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4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9" y="44"/>
                          </a:lnTo>
                          <a:lnTo>
                            <a:pt x="13" y="42"/>
                          </a:lnTo>
                          <a:lnTo>
                            <a:pt x="17" y="39"/>
                          </a:lnTo>
                          <a:lnTo>
                            <a:pt x="20" y="36"/>
                          </a:lnTo>
                          <a:lnTo>
                            <a:pt x="21" y="32"/>
                          </a:lnTo>
                          <a:lnTo>
                            <a:pt x="22" y="28"/>
                          </a:lnTo>
                          <a:lnTo>
                            <a:pt x="23" y="23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20" y="11"/>
                          </a:lnTo>
                          <a:lnTo>
                            <a:pt x="17" y="8"/>
                          </a:lnTo>
                          <a:lnTo>
                            <a:pt x="13" y="4"/>
                          </a:lnTo>
                          <a:lnTo>
                            <a:pt x="9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78" name="Rectangle 329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128" y="2448"/>
                      <a:ext cx="250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79" name="Freeform 33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20" y="2448"/>
                      <a:ext cx="7" cy="21"/>
                    </a:xfrm>
                    <a:custGeom>
                      <a:avLst/>
                      <a:gdLst>
                        <a:gd name="T0" fmla="*/ 7 w 24"/>
                        <a:gd name="T1" fmla="*/ 0 h 47"/>
                        <a:gd name="T2" fmla="*/ 5 w 24"/>
                        <a:gd name="T3" fmla="*/ 0 h 47"/>
                        <a:gd name="T4" fmla="*/ 4 w 24"/>
                        <a:gd name="T5" fmla="*/ 1 h 47"/>
                        <a:gd name="T6" fmla="*/ 3 w 24"/>
                        <a:gd name="T7" fmla="*/ 2 h 47"/>
                        <a:gd name="T8" fmla="*/ 2 w 24"/>
                        <a:gd name="T9" fmla="*/ 4 h 47"/>
                        <a:gd name="T10" fmla="*/ 1 w 24"/>
                        <a:gd name="T11" fmla="*/ 5 h 47"/>
                        <a:gd name="T12" fmla="*/ 1 w 24"/>
                        <a:gd name="T13" fmla="*/ 7 h 47"/>
                        <a:gd name="T14" fmla="*/ 0 w 24"/>
                        <a:gd name="T15" fmla="*/ 8 h 47"/>
                        <a:gd name="T16" fmla="*/ 0 w 24"/>
                        <a:gd name="T17" fmla="*/ 10 h 47"/>
                        <a:gd name="T18" fmla="*/ 0 w 24"/>
                        <a:gd name="T19" fmla="*/ 13 h 47"/>
                        <a:gd name="T20" fmla="*/ 1 w 24"/>
                        <a:gd name="T21" fmla="*/ 14 h 47"/>
                        <a:gd name="T22" fmla="*/ 1 w 24"/>
                        <a:gd name="T23" fmla="*/ 16 h 47"/>
                        <a:gd name="T24" fmla="*/ 2 w 24"/>
                        <a:gd name="T25" fmla="*/ 17 h 47"/>
                        <a:gd name="T26" fmla="*/ 3 w 24"/>
                        <a:gd name="T27" fmla="*/ 19 h 47"/>
                        <a:gd name="T28" fmla="*/ 4 w 24"/>
                        <a:gd name="T29" fmla="*/ 20 h 47"/>
                        <a:gd name="T30" fmla="*/ 5 w 24"/>
                        <a:gd name="T31" fmla="*/ 21 h 47"/>
                        <a:gd name="T32" fmla="*/ 7 w 24"/>
                        <a:gd name="T33" fmla="*/ 21 h 47"/>
                        <a:gd name="T34" fmla="*/ 7 w 24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7">
                          <a:moveTo>
                            <a:pt x="24" y="0"/>
                          </a:moveTo>
                          <a:lnTo>
                            <a:pt x="18" y="0"/>
                          </a:lnTo>
                          <a:lnTo>
                            <a:pt x="14" y="2"/>
                          </a:lnTo>
                          <a:lnTo>
                            <a:pt x="10" y="4"/>
                          </a:lnTo>
                          <a:lnTo>
                            <a:pt x="6" y="8"/>
                          </a:lnTo>
                          <a:lnTo>
                            <a:pt x="4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8"/>
                          </a:lnTo>
                          <a:lnTo>
                            <a:pt x="2" y="32"/>
                          </a:lnTo>
                          <a:lnTo>
                            <a:pt x="4" y="36"/>
                          </a:lnTo>
                          <a:lnTo>
                            <a:pt x="6" y="39"/>
                          </a:lnTo>
                          <a:lnTo>
                            <a:pt x="10" y="42"/>
                          </a:lnTo>
                          <a:lnTo>
                            <a:pt x="14" y="44"/>
                          </a:lnTo>
                          <a:lnTo>
                            <a:pt x="18" y="46"/>
                          </a:lnTo>
                          <a:lnTo>
                            <a:pt x="24" y="47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80" name="Freeform 33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463" y="2455"/>
                      <a:ext cx="14" cy="14"/>
                    </a:xfrm>
                    <a:custGeom>
                      <a:avLst/>
                      <a:gdLst>
                        <a:gd name="T0" fmla="*/ 0 w 46"/>
                        <a:gd name="T1" fmla="*/ 0 h 24"/>
                        <a:gd name="T2" fmla="*/ 0 w 46"/>
                        <a:gd name="T3" fmla="*/ 4 h 24"/>
                        <a:gd name="T4" fmla="*/ 1 w 46"/>
                        <a:gd name="T5" fmla="*/ 6 h 24"/>
                        <a:gd name="T6" fmla="*/ 1 w 46"/>
                        <a:gd name="T7" fmla="*/ 8 h 24"/>
                        <a:gd name="T8" fmla="*/ 2 w 46"/>
                        <a:gd name="T9" fmla="*/ 10 h 24"/>
                        <a:gd name="T10" fmla="*/ 3 w 46"/>
                        <a:gd name="T11" fmla="*/ 12 h 24"/>
                        <a:gd name="T12" fmla="*/ 5 w 46"/>
                        <a:gd name="T13" fmla="*/ 13 h 24"/>
                        <a:gd name="T14" fmla="*/ 6 w 46"/>
                        <a:gd name="T15" fmla="*/ 14 h 24"/>
                        <a:gd name="T16" fmla="*/ 7 w 46"/>
                        <a:gd name="T17" fmla="*/ 14 h 24"/>
                        <a:gd name="T18" fmla="*/ 8 w 46"/>
                        <a:gd name="T19" fmla="*/ 14 h 24"/>
                        <a:gd name="T20" fmla="*/ 9 w 46"/>
                        <a:gd name="T21" fmla="*/ 13 h 24"/>
                        <a:gd name="T22" fmla="*/ 11 w 46"/>
                        <a:gd name="T23" fmla="*/ 12 h 24"/>
                        <a:gd name="T24" fmla="*/ 12 w 46"/>
                        <a:gd name="T25" fmla="*/ 10 h 24"/>
                        <a:gd name="T26" fmla="*/ 13 w 46"/>
                        <a:gd name="T27" fmla="*/ 8 h 24"/>
                        <a:gd name="T28" fmla="*/ 13 w 46"/>
                        <a:gd name="T29" fmla="*/ 6 h 24"/>
                        <a:gd name="T30" fmla="*/ 14 w 46"/>
                        <a:gd name="T31" fmla="*/ 4 h 24"/>
                        <a:gd name="T32" fmla="*/ 14 w 46"/>
                        <a:gd name="T33" fmla="*/ 0 h 24"/>
                        <a:gd name="T34" fmla="*/ 0 w 46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0" y="0"/>
                          </a:moveTo>
                          <a:lnTo>
                            <a:pt x="0" y="6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0" y="20"/>
                          </a:lnTo>
                          <a:lnTo>
                            <a:pt x="15" y="23"/>
                          </a:lnTo>
                          <a:lnTo>
                            <a:pt x="19" y="24"/>
                          </a:lnTo>
                          <a:lnTo>
                            <a:pt x="23" y="24"/>
                          </a:lnTo>
                          <a:lnTo>
                            <a:pt x="27" y="24"/>
                          </a:lnTo>
                          <a:lnTo>
                            <a:pt x="31" y="23"/>
                          </a:lnTo>
                          <a:lnTo>
                            <a:pt x="36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5" y="6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81" name="Rectangle 332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463" y="1982"/>
                      <a:ext cx="14" cy="4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82" name="Freeform 33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463" y="1975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3 h 23"/>
                        <a:gd name="T8" fmla="*/ 12 w 46"/>
                        <a:gd name="T9" fmla="*/ 2 h 23"/>
                        <a:gd name="T10" fmla="*/ 11 w 46"/>
                        <a:gd name="T11" fmla="*/ 1 h 23"/>
                        <a:gd name="T12" fmla="*/ 9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6 w 46"/>
                        <a:gd name="T19" fmla="*/ 0 h 23"/>
                        <a:gd name="T20" fmla="*/ 5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5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9" y="6"/>
                          </a:lnTo>
                          <a:lnTo>
                            <a:pt x="36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0" y="3"/>
                          </a:lnTo>
                          <a:lnTo>
                            <a:pt x="7" y="6"/>
                          </a:lnTo>
                          <a:lnTo>
                            <a:pt x="4" y="9"/>
                          </a:lnTo>
                          <a:lnTo>
                            <a:pt x="2" y="12"/>
                          </a:lnTo>
                          <a:lnTo>
                            <a:pt x="0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83" name="Freeform 33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413" y="2455"/>
                      <a:ext cx="14" cy="14"/>
                    </a:xfrm>
                    <a:custGeom>
                      <a:avLst/>
                      <a:gdLst>
                        <a:gd name="T0" fmla="*/ 0 w 46"/>
                        <a:gd name="T1" fmla="*/ 0 h 24"/>
                        <a:gd name="T2" fmla="*/ 0 w 46"/>
                        <a:gd name="T3" fmla="*/ 4 h 24"/>
                        <a:gd name="T4" fmla="*/ 1 w 46"/>
                        <a:gd name="T5" fmla="*/ 6 h 24"/>
                        <a:gd name="T6" fmla="*/ 1 w 46"/>
                        <a:gd name="T7" fmla="*/ 8 h 24"/>
                        <a:gd name="T8" fmla="*/ 2 w 46"/>
                        <a:gd name="T9" fmla="*/ 10 h 24"/>
                        <a:gd name="T10" fmla="*/ 3 w 46"/>
                        <a:gd name="T11" fmla="*/ 12 h 24"/>
                        <a:gd name="T12" fmla="*/ 4 w 46"/>
                        <a:gd name="T13" fmla="*/ 13 h 24"/>
                        <a:gd name="T14" fmla="*/ 6 w 46"/>
                        <a:gd name="T15" fmla="*/ 14 h 24"/>
                        <a:gd name="T16" fmla="*/ 7 w 46"/>
                        <a:gd name="T17" fmla="*/ 14 h 24"/>
                        <a:gd name="T18" fmla="*/ 8 w 46"/>
                        <a:gd name="T19" fmla="*/ 14 h 24"/>
                        <a:gd name="T20" fmla="*/ 9 w 46"/>
                        <a:gd name="T21" fmla="*/ 13 h 24"/>
                        <a:gd name="T22" fmla="*/ 10 w 46"/>
                        <a:gd name="T23" fmla="*/ 12 h 24"/>
                        <a:gd name="T24" fmla="*/ 12 w 46"/>
                        <a:gd name="T25" fmla="*/ 10 h 24"/>
                        <a:gd name="T26" fmla="*/ 13 w 46"/>
                        <a:gd name="T27" fmla="*/ 8 h 24"/>
                        <a:gd name="T28" fmla="*/ 13 w 46"/>
                        <a:gd name="T29" fmla="*/ 6 h 24"/>
                        <a:gd name="T30" fmla="*/ 14 w 46"/>
                        <a:gd name="T31" fmla="*/ 4 h 24"/>
                        <a:gd name="T32" fmla="*/ 14 w 46"/>
                        <a:gd name="T33" fmla="*/ 0 h 24"/>
                        <a:gd name="T34" fmla="*/ 0 w 46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0" y="0"/>
                          </a:moveTo>
                          <a:lnTo>
                            <a:pt x="0" y="6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0" y="20"/>
                          </a:lnTo>
                          <a:lnTo>
                            <a:pt x="14" y="23"/>
                          </a:lnTo>
                          <a:lnTo>
                            <a:pt x="19" y="24"/>
                          </a:lnTo>
                          <a:lnTo>
                            <a:pt x="23" y="24"/>
                          </a:lnTo>
                          <a:lnTo>
                            <a:pt x="27" y="24"/>
                          </a:lnTo>
                          <a:lnTo>
                            <a:pt x="31" y="23"/>
                          </a:lnTo>
                          <a:lnTo>
                            <a:pt x="34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5" y="6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84" name="Rectangle 335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413" y="1982"/>
                      <a:ext cx="14" cy="4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85" name="Freeform 33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413" y="1975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3 h 23"/>
                        <a:gd name="T8" fmla="*/ 12 w 46"/>
                        <a:gd name="T9" fmla="*/ 2 h 23"/>
                        <a:gd name="T10" fmla="*/ 10 w 46"/>
                        <a:gd name="T11" fmla="*/ 1 h 23"/>
                        <a:gd name="T12" fmla="*/ 9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6 w 46"/>
                        <a:gd name="T19" fmla="*/ 0 h 23"/>
                        <a:gd name="T20" fmla="*/ 4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5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9" y="6"/>
                          </a:lnTo>
                          <a:lnTo>
                            <a:pt x="34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4" y="1"/>
                          </a:lnTo>
                          <a:lnTo>
                            <a:pt x="10" y="3"/>
                          </a:lnTo>
                          <a:lnTo>
                            <a:pt x="7" y="6"/>
                          </a:lnTo>
                          <a:lnTo>
                            <a:pt x="4" y="9"/>
                          </a:lnTo>
                          <a:lnTo>
                            <a:pt x="2" y="12"/>
                          </a:lnTo>
                          <a:lnTo>
                            <a:pt x="0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86" name="Freeform 33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313" y="2455"/>
                      <a:ext cx="14" cy="14"/>
                    </a:xfrm>
                    <a:custGeom>
                      <a:avLst/>
                      <a:gdLst>
                        <a:gd name="T0" fmla="*/ 0 w 46"/>
                        <a:gd name="T1" fmla="*/ 0 h 24"/>
                        <a:gd name="T2" fmla="*/ 0 w 46"/>
                        <a:gd name="T3" fmla="*/ 4 h 24"/>
                        <a:gd name="T4" fmla="*/ 1 w 46"/>
                        <a:gd name="T5" fmla="*/ 6 h 24"/>
                        <a:gd name="T6" fmla="*/ 1 w 46"/>
                        <a:gd name="T7" fmla="*/ 8 h 24"/>
                        <a:gd name="T8" fmla="*/ 2 w 46"/>
                        <a:gd name="T9" fmla="*/ 10 h 24"/>
                        <a:gd name="T10" fmla="*/ 3 w 46"/>
                        <a:gd name="T11" fmla="*/ 12 h 24"/>
                        <a:gd name="T12" fmla="*/ 4 w 46"/>
                        <a:gd name="T13" fmla="*/ 13 h 24"/>
                        <a:gd name="T14" fmla="*/ 5 w 46"/>
                        <a:gd name="T15" fmla="*/ 14 h 24"/>
                        <a:gd name="T16" fmla="*/ 7 w 46"/>
                        <a:gd name="T17" fmla="*/ 14 h 24"/>
                        <a:gd name="T18" fmla="*/ 8 w 46"/>
                        <a:gd name="T19" fmla="*/ 14 h 24"/>
                        <a:gd name="T20" fmla="*/ 9 w 46"/>
                        <a:gd name="T21" fmla="*/ 13 h 24"/>
                        <a:gd name="T22" fmla="*/ 11 w 46"/>
                        <a:gd name="T23" fmla="*/ 12 h 24"/>
                        <a:gd name="T24" fmla="*/ 12 w 46"/>
                        <a:gd name="T25" fmla="*/ 10 h 24"/>
                        <a:gd name="T26" fmla="*/ 13 w 46"/>
                        <a:gd name="T27" fmla="*/ 8 h 24"/>
                        <a:gd name="T28" fmla="*/ 13 w 46"/>
                        <a:gd name="T29" fmla="*/ 6 h 24"/>
                        <a:gd name="T30" fmla="*/ 14 w 46"/>
                        <a:gd name="T31" fmla="*/ 4 h 24"/>
                        <a:gd name="T32" fmla="*/ 14 w 46"/>
                        <a:gd name="T33" fmla="*/ 0 h 24"/>
                        <a:gd name="T34" fmla="*/ 0 w 46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0" y="0"/>
                          </a:moveTo>
                          <a:lnTo>
                            <a:pt x="0" y="6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0" y="20"/>
                          </a:lnTo>
                          <a:lnTo>
                            <a:pt x="14" y="23"/>
                          </a:lnTo>
                          <a:lnTo>
                            <a:pt x="18" y="24"/>
                          </a:lnTo>
                          <a:lnTo>
                            <a:pt x="23" y="24"/>
                          </a:lnTo>
                          <a:lnTo>
                            <a:pt x="27" y="24"/>
                          </a:lnTo>
                          <a:lnTo>
                            <a:pt x="31" y="23"/>
                          </a:lnTo>
                          <a:lnTo>
                            <a:pt x="35" y="20"/>
                          </a:lnTo>
                          <a:lnTo>
                            <a:pt x="38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5" y="6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87" name="Rectangle 338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313" y="1982"/>
                      <a:ext cx="14" cy="4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88" name="Freeform 33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313" y="1975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3 h 23"/>
                        <a:gd name="T8" fmla="*/ 12 w 46"/>
                        <a:gd name="T9" fmla="*/ 2 h 23"/>
                        <a:gd name="T10" fmla="*/ 11 w 46"/>
                        <a:gd name="T11" fmla="*/ 1 h 23"/>
                        <a:gd name="T12" fmla="*/ 9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5 w 46"/>
                        <a:gd name="T19" fmla="*/ 0 h 23"/>
                        <a:gd name="T20" fmla="*/ 4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5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8" y="6"/>
                          </a:lnTo>
                          <a:lnTo>
                            <a:pt x="35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8" y="0"/>
                          </a:lnTo>
                          <a:lnTo>
                            <a:pt x="14" y="1"/>
                          </a:lnTo>
                          <a:lnTo>
                            <a:pt x="10" y="3"/>
                          </a:lnTo>
                          <a:lnTo>
                            <a:pt x="7" y="6"/>
                          </a:lnTo>
                          <a:lnTo>
                            <a:pt x="4" y="9"/>
                          </a:lnTo>
                          <a:lnTo>
                            <a:pt x="2" y="12"/>
                          </a:lnTo>
                          <a:lnTo>
                            <a:pt x="0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89" name="Freeform 34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271" y="2455"/>
                      <a:ext cx="14" cy="14"/>
                    </a:xfrm>
                    <a:custGeom>
                      <a:avLst/>
                      <a:gdLst>
                        <a:gd name="T0" fmla="*/ 0 w 47"/>
                        <a:gd name="T1" fmla="*/ 0 h 24"/>
                        <a:gd name="T2" fmla="*/ 0 w 47"/>
                        <a:gd name="T3" fmla="*/ 4 h 24"/>
                        <a:gd name="T4" fmla="*/ 1 w 47"/>
                        <a:gd name="T5" fmla="*/ 6 h 24"/>
                        <a:gd name="T6" fmla="*/ 1 w 47"/>
                        <a:gd name="T7" fmla="*/ 8 h 24"/>
                        <a:gd name="T8" fmla="*/ 2 w 47"/>
                        <a:gd name="T9" fmla="*/ 10 h 24"/>
                        <a:gd name="T10" fmla="*/ 3 w 47"/>
                        <a:gd name="T11" fmla="*/ 12 h 24"/>
                        <a:gd name="T12" fmla="*/ 4 w 47"/>
                        <a:gd name="T13" fmla="*/ 13 h 24"/>
                        <a:gd name="T14" fmla="*/ 6 w 47"/>
                        <a:gd name="T15" fmla="*/ 14 h 24"/>
                        <a:gd name="T16" fmla="*/ 7 w 47"/>
                        <a:gd name="T17" fmla="*/ 14 h 24"/>
                        <a:gd name="T18" fmla="*/ 8 w 47"/>
                        <a:gd name="T19" fmla="*/ 14 h 24"/>
                        <a:gd name="T20" fmla="*/ 10 w 47"/>
                        <a:gd name="T21" fmla="*/ 13 h 24"/>
                        <a:gd name="T22" fmla="*/ 10 w 47"/>
                        <a:gd name="T23" fmla="*/ 12 h 24"/>
                        <a:gd name="T24" fmla="*/ 12 w 47"/>
                        <a:gd name="T25" fmla="*/ 10 h 24"/>
                        <a:gd name="T26" fmla="*/ 13 w 47"/>
                        <a:gd name="T27" fmla="*/ 8 h 24"/>
                        <a:gd name="T28" fmla="*/ 13 w 47"/>
                        <a:gd name="T29" fmla="*/ 6 h 24"/>
                        <a:gd name="T30" fmla="*/ 14 w 47"/>
                        <a:gd name="T31" fmla="*/ 4 h 24"/>
                        <a:gd name="T32" fmla="*/ 14 w 47"/>
                        <a:gd name="T33" fmla="*/ 0 h 24"/>
                        <a:gd name="T34" fmla="*/ 0 w 47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7" h="24">
                          <a:moveTo>
                            <a:pt x="0" y="0"/>
                          </a:moveTo>
                          <a:lnTo>
                            <a:pt x="0" y="6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8" y="17"/>
                          </a:lnTo>
                          <a:lnTo>
                            <a:pt x="11" y="20"/>
                          </a:lnTo>
                          <a:lnTo>
                            <a:pt x="15" y="23"/>
                          </a:lnTo>
                          <a:lnTo>
                            <a:pt x="19" y="24"/>
                          </a:lnTo>
                          <a:lnTo>
                            <a:pt x="23" y="24"/>
                          </a:lnTo>
                          <a:lnTo>
                            <a:pt x="28" y="24"/>
                          </a:lnTo>
                          <a:lnTo>
                            <a:pt x="32" y="23"/>
                          </a:lnTo>
                          <a:lnTo>
                            <a:pt x="35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6" y="6"/>
                          </a:lnTo>
                          <a:lnTo>
                            <a:pt x="47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90" name="Rectangle 341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271" y="1982"/>
                      <a:ext cx="14" cy="4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91" name="Freeform 34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271" y="1975"/>
                      <a:ext cx="14" cy="7"/>
                    </a:xfrm>
                    <a:custGeom>
                      <a:avLst/>
                      <a:gdLst>
                        <a:gd name="T0" fmla="*/ 14 w 47"/>
                        <a:gd name="T1" fmla="*/ 7 h 23"/>
                        <a:gd name="T2" fmla="*/ 14 w 47"/>
                        <a:gd name="T3" fmla="*/ 5 h 23"/>
                        <a:gd name="T4" fmla="*/ 13 w 47"/>
                        <a:gd name="T5" fmla="*/ 4 h 23"/>
                        <a:gd name="T6" fmla="*/ 13 w 47"/>
                        <a:gd name="T7" fmla="*/ 3 h 23"/>
                        <a:gd name="T8" fmla="*/ 12 w 47"/>
                        <a:gd name="T9" fmla="*/ 2 h 23"/>
                        <a:gd name="T10" fmla="*/ 10 w 47"/>
                        <a:gd name="T11" fmla="*/ 1 h 23"/>
                        <a:gd name="T12" fmla="*/ 10 w 47"/>
                        <a:gd name="T13" fmla="*/ 0 h 23"/>
                        <a:gd name="T14" fmla="*/ 8 w 47"/>
                        <a:gd name="T15" fmla="*/ 0 h 23"/>
                        <a:gd name="T16" fmla="*/ 7 w 47"/>
                        <a:gd name="T17" fmla="*/ 0 h 23"/>
                        <a:gd name="T18" fmla="*/ 6 w 47"/>
                        <a:gd name="T19" fmla="*/ 0 h 23"/>
                        <a:gd name="T20" fmla="*/ 4 w 47"/>
                        <a:gd name="T21" fmla="*/ 0 h 23"/>
                        <a:gd name="T22" fmla="*/ 3 w 47"/>
                        <a:gd name="T23" fmla="*/ 1 h 23"/>
                        <a:gd name="T24" fmla="*/ 2 w 47"/>
                        <a:gd name="T25" fmla="*/ 2 h 23"/>
                        <a:gd name="T26" fmla="*/ 1 w 47"/>
                        <a:gd name="T27" fmla="*/ 3 h 23"/>
                        <a:gd name="T28" fmla="*/ 1 w 47"/>
                        <a:gd name="T29" fmla="*/ 4 h 23"/>
                        <a:gd name="T30" fmla="*/ 0 w 47"/>
                        <a:gd name="T31" fmla="*/ 5 h 23"/>
                        <a:gd name="T32" fmla="*/ 0 w 47"/>
                        <a:gd name="T33" fmla="*/ 7 h 23"/>
                        <a:gd name="T34" fmla="*/ 14 w 47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7" h="23">
                          <a:moveTo>
                            <a:pt x="47" y="23"/>
                          </a:moveTo>
                          <a:lnTo>
                            <a:pt x="46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9" y="6"/>
                          </a:lnTo>
                          <a:lnTo>
                            <a:pt x="35" y="3"/>
                          </a:lnTo>
                          <a:lnTo>
                            <a:pt x="32" y="1"/>
                          </a:lnTo>
                          <a:lnTo>
                            <a:pt x="28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1" y="3"/>
                          </a:lnTo>
                          <a:lnTo>
                            <a:pt x="8" y="6"/>
                          </a:lnTo>
                          <a:lnTo>
                            <a:pt x="4" y="9"/>
                          </a:lnTo>
                          <a:lnTo>
                            <a:pt x="2" y="12"/>
                          </a:lnTo>
                          <a:lnTo>
                            <a:pt x="0" y="17"/>
                          </a:lnTo>
                          <a:lnTo>
                            <a:pt x="0" y="23"/>
                          </a:lnTo>
                          <a:lnTo>
                            <a:pt x="47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92" name="Freeform 34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63" y="2455"/>
                      <a:ext cx="14" cy="14"/>
                    </a:xfrm>
                    <a:custGeom>
                      <a:avLst/>
                      <a:gdLst>
                        <a:gd name="T0" fmla="*/ 0 w 46"/>
                        <a:gd name="T1" fmla="*/ 0 h 24"/>
                        <a:gd name="T2" fmla="*/ 0 w 46"/>
                        <a:gd name="T3" fmla="*/ 4 h 24"/>
                        <a:gd name="T4" fmla="*/ 1 w 46"/>
                        <a:gd name="T5" fmla="*/ 6 h 24"/>
                        <a:gd name="T6" fmla="*/ 1 w 46"/>
                        <a:gd name="T7" fmla="*/ 8 h 24"/>
                        <a:gd name="T8" fmla="*/ 2 w 46"/>
                        <a:gd name="T9" fmla="*/ 10 h 24"/>
                        <a:gd name="T10" fmla="*/ 3 w 46"/>
                        <a:gd name="T11" fmla="*/ 12 h 24"/>
                        <a:gd name="T12" fmla="*/ 5 w 46"/>
                        <a:gd name="T13" fmla="*/ 13 h 24"/>
                        <a:gd name="T14" fmla="*/ 6 w 46"/>
                        <a:gd name="T15" fmla="*/ 14 h 24"/>
                        <a:gd name="T16" fmla="*/ 7 w 46"/>
                        <a:gd name="T17" fmla="*/ 14 h 24"/>
                        <a:gd name="T18" fmla="*/ 8 w 46"/>
                        <a:gd name="T19" fmla="*/ 14 h 24"/>
                        <a:gd name="T20" fmla="*/ 10 w 46"/>
                        <a:gd name="T21" fmla="*/ 13 h 24"/>
                        <a:gd name="T22" fmla="*/ 11 w 46"/>
                        <a:gd name="T23" fmla="*/ 12 h 24"/>
                        <a:gd name="T24" fmla="*/ 12 w 46"/>
                        <a:gd name="T25" fmla="*/ 10 h 24"/>
                        <a:gd name="T26" fmla="*/ 13 w 46"/>
                        <a:gd name="T27" fmla="*/ 8 h 24"/>
                        <a:gd name="T28" fmla="*/ 13 w 46"/>
                        <a:gd name="T29" fmla="*/ 6 h 24"/>
                        <a:gd name="T30" fmla="*/ 14 w 46"/>
                        <a:gd name="T31" fmla="*/ 4 h 24"/>
                        <a:gd name="T32" fmla="*/ 14 w 46"/>
                        <a:gd name="T33" fmla="*/ 0 h 24"/>
                        <a:gd name="T34" fmla="*/ 0 w 46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0" y="0"/>
                          </a:moveTo>
                          <a:lnTo>
                            <a:pt x="1" y="6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1" y="20"/>
                          </a:lnTo>
                          <a:lnTo>
                            <a:pt x="15" y="23"/>
                          </a:lnTo>
                          <a:lnTo>
                            <a:pt x="19" y="24"/>
                          </a:lnTo>
                          <a:lnTo>
                            <a:pt x="23" y="24"/>
                          </a:lnTo>
                          <a:lnTo>
                            <a:pt x="27" y="24"/>
                          </a:lnTo>
                          <a:lnTo>
                            <a:pt x="32" y="23"/>
                          </a:lnTo>
                          <a:lnTo>
                            <a:pt x="36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6" y="6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93" name="Rectangle 34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163" y="1982"/>
                      <a:ext cx="14" cy="4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94" name="Freeform 34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63" y="1975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3 h 23"/>
                        <a:gd name="T8" fmla="*/ 12 w 46"/>
                        <a:gd name="T9" fmla="*/ 2 h 23"/>
                        <a:gd name="T10" fmla="*/ 11 w 46"/>
                        <a:gd name="T11" fmla="*/ 1 h 23"/>
                        <a:gd name="T12" fmla="*/ 10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6 w 46"/>
                        <a:gd name="T19" fmla="*/ 0 h 23"/>
                        <a:gd name="T20" fmla="*/ 5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6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9" y="6"/>
                          </a:lnTo>
                          <a:lnTo>
                            <a:pt x="36" y="3"/>
                          </a:lnTo>
                          <a:lnTo>
                            <a:pt x="32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1" y="3"/>
                          </a:lnTo>
                          <a:lnTo>
                            <a:pt x="7" y="6"/>
                          </a:lnTo>
                          <a:lnTo>
                            <a:pt x="4" y="9"/>
                          </a:lnTo>
                          <a:lnTo>
                            <a:pt x="2" y="12"/>
                          </a:lnTo>
                          <a:lnTo>
                            <a:pt x="1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95" name="Freeform 34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020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1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1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4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8"/>
                          </a:lnTo>
                          <a:lnTo>
                            <a:pt x="2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4" y="44"/>
                          </a:lnTo>
                          <a:lnTo>
                            <a:pt x="18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96" name="Rectangle 347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028" y="2448"/>
                      <a:ext cx="100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97" name="Freeform 34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28" y="2448"/>
                      <a:ext cx="7" cy="21"/>
                    </a:xfrm>
                    <a:custGeom>
                      <a:avLst/>
                      <a:gdLst>
                        <a:gd name="T0" fmla="*/ 0 w 24"/>
                        <a:gd name="T1" fmla="*/ 21 h 47"/>
                        <a:gd name="T2" fmla="*/ 2 w 24"/>
                        <a:gd name="T3" fmla="*/ 21 h 47"/>
                        <a:gd name="T4" fmla="*/ 3 w 24"/>
                        <a:gd name="T5" fmla="*/ 20 h 47"/>
                        <a:gd name="T6" fmla="*/ 4 w 24"/>
                        <a:gd name="T7" fmla="*/ 19 h 47"/>
                        <a:gd name="T8" fmla="*/ 5 w 24"/>
                        <a:gd name="T9" fmla="*/ 17 h 47"/>
                        <a:gd name="T10" fmla="*/ 6 w 24"/>
                        <a:gd name="T11" fmla="*/ 16 h 47"/>
                        <a:gd name="T12" fmla="*/ 6 w 24"/>
                        <a:gd name="T13" fmla="*/ 14 h 47"/>
                        <a:gd name="T14" fmla="*/ 6 w 24"/>
                        <a:gd name="T15" fmla="*/ 13 h 47"/>
                        <a:gd name="T16" fmla="*/ 7 w 24"/>
                        <a:gd name="T17" fmla="*/ 10 h 47"/>
                        <a:gd name="T18" fmla="*/ 6 w 24"/>
                        <a:gd name="T19" fmla="*/ 8 h 47"/>
                        <a:gd name="T20" fmla="*/ 6 w 24"/>
                        <a:gd name="T21" fmla="*/ 7 h 47"/>
                        <a:gd name="T22" fmla="*/ 6 w 24"/>
                        <a:gd name="T23" fmla="*/ 5 h 47"/>
                        <a:gd name="T24" fmla="*/ 5 w 24"/>
                        <a:gd name="T25" fmla="*/ 4 h 47"/>
                        <a:gd name="T26" fmla="*/ 4 w 24"/>
                        <a:gd name="T27" fmla="*/ 2 h 47"/>
                        <a:gd name="T28" fmla="*/ 3 w 24"/>
                        <a:gd name="T29" fmla="*/ 1 h 47"/>
                        <a:gd name="T30" fmla="*/ 2 w 24"/>
                        <a:gd name="T31" fmla="*/ 0 h 47"/>
                        <a:gd name="T32" fmla="*/ 0 w 24"/>
                        <a:gd name="T33" fmla="*/ 0 h 47"/>
                        <a:gd name="T34" fmla="*/ 0 w 24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7">
                          <a:moveTo>
                            <a:pt x="0" y="47"/>
                          </a:moveTo>
                          <a:lnTo>
                            <a:pt x="6" y="46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7" y="39"/>
                          </a:lnTo>
                          <a:lnTo>
                            <a:pt x="19" y="36"/>
                          </a:lnTo>
                          <a:lnTo>
                            <a:pt x="21" y="32"/>
                          </a:lnTo>
                          <a:lnTo>
                            <a:pt x="22" y="28"/>
                          </a:lnTo>
                          <a:lnTo>
                            <a:pt x="24" y="23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19" y="11"/>
                          </a:lnTo>
                          <a:lnTo>
                            <a:pt x="17" y="8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98" name="Freeform 34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020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1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1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4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8"/>
                          </a:lnTo>
                          <a:lnTo>
                            <a:pt x="2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4" y="44"/>
                          </a:lnTo>
                          <a:lnTo>
                            <a:pt x="18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99" name="Rectangle 350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028" y="2448"/>
                      <a:ext cx="12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00" name="Freeform 35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56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5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7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7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5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11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5" y="4"/>
                          </a:lnTo>
                          <a:lnTo>
                            <a:pt x="11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01" name="Freeform 35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28" y="197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9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5 h 46"/>
                        <a:gd name="T20" fmla="*/ 7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6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8" y="38"/>
                          </a:lnTo>
                          <a:lnTo>
                            <a:pt x="20" y="35"/>
                          </a:lnTo>
                          <a:lnTo>
                            <a:pt x="22" y="31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8"/>
                          </a:lnTo>
                          <a:lnTo>
                            <a:pt x="22" y="14"/>
                          </a:lnTo>
                          <a:lnTo>
                            <a:pt x="20" y="10"/>
                          </a:lnTo>
                          <a:lnTo>
                            <a:pt x="18" y="7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02" name="Rectangle 353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028" y="1975"/>
                      <a:ext cx="100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03" name="Freeform 35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020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1 w 23"/>
                        <a:gd name="T13" fmla="*/ 4 h 46"/>
                        <a:gd name="T14" fmla="*/ 0 w 23"/>
                        <a:gd name="T15" fmla="*/ 5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1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8" y="1"/>
                          </a:lnTo>
                          <a:lnTo>
                            <a:pt x="14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0"/>
                          </a:lnTo>
                          <a:lnTo>
                            <a:pt x="2" y="14"/>
                          </a:lnTo>
                          <a:lnTo>
                            <a:pt x="1" y="18"/>
                          </a:lnTo>
                          <a:lnTo>
                            <a:pt x="0" y="23"/>
                          </a:lnTo>
                          <a:lnTo>
                            <a:pt x="1" y="27"/>
                          </a:lnTo>
                          <a:lnTo>
                            <a:pt x="2" y="31"/>
                          </a:lnTo>
                          <a:lnTo>
                            <a:pt x="3" y="35"/>
                          </a:lnTo>
                          <a:lnTo>
                            <a:pt x="6" y="38"/>
                          </a:lnTo>
                          <a:lnTo>
                            <a:pt x="9" y="42"/>
                          </a:lnTo>
                          <a:lnTo>
                            <a:pt x="14" y="44"/>
                          </a:lnTo>
                          <a:lnTo>
                            <a:pt x="18" y="46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04" name="Freeform 35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20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1 w 23"/>
                        <a:gd name="T13" fmla="*/ 4 h 46"/>
                        <a:gd name="T14" fmla="*/ 0 w 23"/>
                        <a:gd name="T15" fmla="*/ 5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1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8" y="1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0"/>
                          </a:lnTo>
                          <a:lnTo>
                            <a:pt x="2" y="14"/>
                          </a:lnTo>
                          <a:lnTo>
                            <a:pt x="1" y="18"/>
                          </a:lnTo>
                          <a:lnTo>
                            <a:pt x="0" y="23"/>
                          </a:lnTo>
                          <a:lnTo>
                            <a:pt x="1" y="27"/>
                          </a:lnTo>
                          <a:lnTo>
                            <a:pt x="2" y="31"/>
                          </a:lnTo>
                          <a:lnTo>
                            <a:pt x="3" y="35"/>
                          </a:lnTo>
                          <a:lnTo>
                            <a:pt x="6" y="38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8" y="46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05" name="Rectangle 356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128" y="1975"/>
                      <a:ext cx="250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06" name="Freeform 35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378" y="197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6 w 23"/>
                        <a:gd name="T13" fmla="*/ 9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5 h 46"/>
                        <a:gd name="T20" fmla="*/ 6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6"/>
                          </a:lnTo>
                          <a:lnTo>
                            <a:pt x="9" y="44"/>
                          </a:lnTo>
                          <a:lnTo>
                            <a:pt x="13" y="42"/>
                          </a:lnTo>
                          <a:lnTo>
                            <a:pt x="17" y="38"/>
                          </a:lnTo>
                          <a:lnTo>
                            <a:pt x="20" y="35"/>
                          </a:lnTo>
                          <a:lnTo>
                            <a:pt x="21" y="31"/>
                          </a:lnTo>
                          <a:lnTo>
                            <a:pt x="22" y="27"/>
                          </a:lnTo>
                          <a:lnTo>
                            <a:pt x="23" y="23"/>
                          </a:lnTo>
                          <a:lnTo>
                            <a:pt x="22" y="18"/>
                          </a:lnTo>
                          <a:lnTo>
                            <a:pt x="21" y="14"/>
                          </a:lnTo>
                          <a:lnTo>
                            <a:pt x="20" y="10"/>
                          </a:lnTo>
                          <a:lnTo>
                            <a:pt x="17" y="7"/>
                          </a:lnTo>
                          <a:lnTo>
                            <a:pt x="13" y="4"/>
                          </a:lnTo>
                          <a:lnTo>
                            <a:pt x="9" y="2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07" name="Freeform 35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378" y="1904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6 w 23"/>
                        <a:gd name="T13" fmla="*/ 10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6 w 23"/>
                        <a:gd name="T21" fmla="*/ 5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5"/>
                          </a:lnTo>
                          <a:lnTo>
                            <a:pt x="9" y="44"/>
                          </a:lnTo>
                          <a:lnTo>
                            <a:pt x="13" y="42"/>
                          </a:lnTo>
                          <a:lnTo>
                            <a:pt x="17" y="39"/>
                          </a:lnTo>
                          <a:lnTo>
                            <a:pt x="20" y="36"/>
                          </a:lnTo>
                          <a:lnTo>
                            <a:pt x="21" y="32"/>
                          </a:lnTo>
                          <a:lnTo>
                            <a:pt x="22" y="27"/>
                          </a:lnTo>
                          <a:lnTo>
                            <a:pt x="23" y="23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20" y="10"/>
                          </a:lnTo>
                          <a:lnTo>
                            <a:pt x="17" y="7"/>
                          </a:lnTo>
                          <a:lnTo>
                            <a:pt x="13" y="4"/>
                          </a:lnTo>
                          <a:lnTo>
                            <a:pt x="9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08" name="Rectangle 359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178" y="1904"/>
                      <a:ext cx="200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09" name="Freeform 36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70" y="1904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5 h 46"/>
                        <a:gd name="T14" fmla="*/ 0 w 23"/>
                        <a:gd name="T15" fmla="*/ 6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10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2" y="2"/>
                          </a:lnTo>
                          <a:lnTo>
                            <a:pt x="9" y="4"/>
                          </a:lnTo>
                          <a:lnTo>
                            <a:pt x="5" y="7"/>
                          </a:lnTo>
                          <a:lnTo>
                            <a:pt x="3" y="10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5" y="39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8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10" name="Freeform 36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13" y="2290"/>
                      <a:ext cx="21" cy="14"/>
                    </a:xfrm>
                    <a:custGeom>
                      <a:avLst/>
                      <a:gdLst>
                        <a:gd name="T0" fmla="*/ 0 w 74"/>
                        <a:gd name="T1" fmla="*/ 0 h 36"/>
                        <a:gd name="T2" fmla="*/ 0 w 74"/>
                        <a:gd name="T3" fmla="*/ 4 h 36"/>
                        <a:gd name="T4" fmla="*/ 1 w 74"/>
                        <a:gd name="T5" fmla="*/ 6 h 36"/>
                        <a:gd name="T6" fmla="*/ 2 w 74"/>
                        <a:gd name="T7" fmla="*/ 9 h 36"/>
                        <a:gd name="T8" fmla="*/ 3 w 74"/>
                        <a:gd name="T9" fmla="*/ 11 h 36"/>
                        <a:gd name="T10" fmla="*/ 5 w 74"/>
                        <a:gd name="T11" fmla="*/ 12 h 36"/>
                        <a:gd name="T12" fmla="*/ 7 w 74"/>
                        <a:gd name="T13" fmla="*/ 13 h 36"/>
                        <a:gd name="T14" fmla="*/ 9 w 74"/>
                        <a:gd name="T15" fmla="*/ 14 h 36"/>
                        <a:gd name="T16" fmla="*/ 11 w 74"/>
                        <a:gd name="T17" fmla="*/ 14 h 36"/>
                        <a:gd name="T18" fmla="*/ 13 w 74"/>
                        <a:gd name="T19" fmla="*/ 14 h 36"/>
                        <a:gd name="T20" fmla="*/ 14 w 74"/>
                        <a:gd name="T21" fmla="*/ 13 h 36"/>
                        <a:gd name="T22" fmla="*/ 16 w 74"/>
                        <a:gd name="T23" fmla="*/ 12 h 36"/>
                        <a:gd name="T24" fmla="*/ 18 w 74"/>
                        <a:gd name="T25" fmla="*/ 11 h 36"/>
                        <a:gd name="T26" fmla="*/ 19 w 74"/>
                        <a:gd name="T27" fmla="*/ 9 h 36"/>
                        <a:gd name="T28" fmla="*/ 20 w 74"/>
                        <a:gd name="T29" fmla="*/ 6 h 36"/>
                        <a:gd name="T30" fmla="*/ 21 w 74"/>
                        <a:gd name="T31" fmla="*/ 4 h 36"/>
                        <a:gd name="T32" fmla="*/ 21 w 74"/>
                        <a:gd name="T33" fmla="*/ 0 h 36"/>
                        <a:gd name="T34" fmla="*/ 0 w 74"/>
                        <a:gd name="T35" fmla="*/ 0 h 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74" h="36">
                          <a:moveTo>
                            <a:pt x="0" y="0"/>
                          </a:moveTo>
                          <a:lnTo>
                            <a:pt x="1" y="9"/>
                          </a:lnTo>
                          <a:lnTo>
                            <a:pt x="3" y="16"/>
                          </a:lnTo>
                          <a:lnTo>
                            <a:pt x="8" y="22"/>
                          </a:lnTo>
                          <a:lnTo>
                            <a:pt x="12" y="28"/>
                          </a:lnTo>
                          <a:lnTo>
                            <a:pt x="17" y="32"/>
                          </a:lnTo>
                          <a:lnTo>
                            <a:pt x="23" y="34"/>
                          </a:lnTo>
                          <a:lnTo>
                            <a:pt x="31" y="36"/>
                          </a:lnTo>
                          <a:lnTo>
                            <a:pt x="37" y="36"/>
                          </a:lnTo>
                          <a:lnTo>
                            <a:pt x="45" y="36"/>
                          </a:lnTo>
                          <a:lnTo>
                            <a:pt x="51" y="34"/>
                          </a:lnTo>
                          <a:lnTo>
                            <a:pt x="57" y="32"/>
                          </a:lnTo>
                          <a:lnTo>
                            <a:pt x="62" y="28"/>
                          </a:lnTo>
                          <a:lnTo>
                            <a:pt x="68" y="22"/>
                          </a:lnTo>
                          <a:lnTo>
                            <a:pt x="71" y="16"/>
                          </a:lnTo>
                          <a:lnTo>
                            <a:pt x="73" y="9"/>
                          </a:lnTo>
                          <a:lnTo>
                            <a:pt x="74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11" name="Rectangle 362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113" y="1954"/>
                      <a:ext cx="21" cy="3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12" name="Freeform 36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13" y="1932"/>
                      <a:ext cx="21" cy="21"/>
                    </a:xfrm>
                    <a:custGeom>
                      <a:avLst/>
                      <a:gdLst>
                        <a:gd name="T0" fmla="*/ 21 w 74"/>
                        <a:gd name="T1" fmla="*/ 21 h 37"/>
                        <a:gd name="T2" fmla="*/ 21 w 74"/>
                        <a:gd name="T3" fmla="*/ 16 h 37"/>
                        <a:gd name="T4" fmla="*/ 20 w 74"/>
                        <a:gd name="T5" fmla="*/ 12 h 37"/>
                        <a:gd name="T6" fmla="*/ 19 w 74"/>
                        <a:gd name="T7" fmla="*/ 9 h 37"/>
                        <a:gd name="T8" fmla="*/ 18 w 74"/>
                        <a:gd name="T9" fmla="*/ 6 h 37"/>
                        <a:gd name="T10" fmla="*/ 16 w 74"/>
                        <a:gd name="T11" fmla="*/ 3 h 37"/>
                        <a:gd name="T12" fmla="*/ 14 w 74"/>
                        <a:gd name="T13" fmla="*/ 2 h 37"/>
                        <a:gd name="T14" fmla="*/ 13 w 74"/>
                        <a:gd name="T15" fmla="*/ 1 h 37"/>
                        <a:gd name="T16" fmla="*/ 11 w 74"/>
                        <a:gd name="T17" fmla="*/ 0 h 37"/>
                        <a:gd name="T18" fmla="*/ 9 w 74"/>
                        <a:gd name="T19" fmla="*/ 1 h 37"/>
                        <a:gd name="T20" fmla="*/ 7 w 74"/>
                        <a:gd name="T21" fmla="*/ 2 h 37"/>
                        <a:gd name="T22" fmla="*/ 5 w 74"/>
                        <a:gd name="T23" fmla="*/ 3 h 37"/>
                        <a:gd name="T24" fmla="*/ 3 w 74"/>
                        <a:gd name="T25" fmla="*/ 6 h 37"/>
                        <a:gd name="T26" fmla="*/ 2 w 74"/>
                        <a:gd name="T27" fmla="*/ 9 h 37"/>
                        <a:gd name="T28" fmla="*/ 1 w 74"/>
                        <a:gd name="T29" fmla="*/ 12 h 37"/>
                        <a:gd name="T30" fmla="*/ 0 w 74"/>
                        <a:gd name="T31" fmla="*/ 16 h 37"/>
                        <a:gd name="T32" fmla="*/ 0 w 74"/>
                        <a:gd name="T33" fmla="*/ 21 h 37"/>
                        <a:gd name="T34" fmla="*/ 21 w 74"/>
                        <a:gd name="T35" fmla="*/ 21 h 3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74" h="37">
                          <a:moveTo>
                            <a:pt x="74" y="37"/>
                          </a:moveTo>
                          <a:lnTo>
                            <a:pt x="73" y="29"/>
                          </a:lnTo>
                          <a:lnTo>
                            <a:pt x="71" y="21"/>
                          </a:lnTo>
                          <a:lnTo>
                            <a:pt x="68" y="15"/>
                          </a:lnTo>
                          <a:lnTo>
                            <a:pt x="62" y="10"/>
                          </a:lnTo>
                          <a:lnTo>
                            <a:pt x="57" y="6"/>
                          </a:lnTo>
                          <a:lnTo>
                            <a:pt x="51" y="3"/>
                          </a:lnTo>
                          <a:lnTo>
                            <a:pt x="45" y="1"/>
                          </a:lnTo>
                          <a:lnTo>
                            <a:pt x="37" y="0"/>
                          </a:lnTo>
                          <a:lnTo>
                            <a:pt x="31" y="1"/>
                          </a:lnTo>
                          <a:lnTo>
                            <a:pt x="23" y="3"/>
                          </a:lnTo>
                          <a:lnTo>
                            <a:pt x="17" y="6"/>
                          </a:lnTo>
                          <a:lnTo>
                            <a:pt x="12" y="10"/>
                          </a:lnTo>
                          <a:lnTo>
                            <a:pt x="8" y="15"/>
                          </a:lnTo>
                          <a:lnTo>
                            <a:pt x="3" y="21"/>
                          </a:lnTo>
                          <a:lnTo>
                            <a:pt x="1" y="29"/>
                          </a:lnTo>
                          <a:lnTo>
                            <a:pt x="0" y="37"/>
                          </a:lnTo>
                          <a:lnTo>
                            <a:pt x="74" y="3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13" name="Freeform 36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13" y="2455"/>
                      <a:ext cx="21" cy="21"/>
                    </a:xfrm>
                    <a:custGeom>
                      <a:avLst/>
                      <a:gdLst>
                        <a:gd name="T0" fmla="*/ 0 w 73"/>
                        <a:gd name="T1" fmla="*/ 0 h 37"/>
                        <a:gd name="T2" fmla="*/ 0 w 73"/>
                        <a:gd name="T3" fmla="*/ 5 h 37"/>
                        <a:gd name="T4" fmla="*/ 1 w 73"/>
                        <a:gd name="T5" fmla="*/ 9 h 37"/>
                        <a:gd name="T6" fmla="*/ 2 w 73"/>
                        <a:gd name="T7" fmla="*/ 13 h 37"/>
                        <a:gd name="T8" fmla="*/ 3 w 73"/>
                        <a:gd name="T9" fmla="*/ 16 h 37"/>
                        <a:gd name="T10" fmla="*/ 5 w 73"/>
                        <a:gd name="T11" fmla="*/ 18 h 37"/>
                        <a:gd name="T12" fmla="*/ 7 w 73"/>
                        <a:gd name="T13" fmla="*/ 20 h 37"/>
                        <a:gd name="T14" fmla="*/ 8 w 73"/>
                        <a:gd name="T15" fmla="*/ 20 h 37"/>
                        <a:gd name="T16" fmla="*/ 11 w 73"/>
                        <a:gd name="T17" fmla="*/ 21 h 37"/>
                        <a:gd name="T18" fmla="*/ 12 w 73"/>
                        <a:gd name="T19" fmla="*/ 20 h 37"/>
                        <a:gd name="T20" fmla="*/ 14 w 73"/>
                        <a:gd name="T21" fmla="*/ 20 h 37"/>
                        <a:gd name="T22" fmla="*/ 16 w 73"/>
                        <a:gd name="T23" fmla="*/ 18 h 37"/>
                        <a:gd name="T24" fmla="*/ 18 w 73"/>
                        <a:gd name="T25" fmla="*/ 16 h 37"/>
                        <a:gd name="T26" fmla="*/ 19 w 73"/>
                        <a:gd name="T27" fmla="*/ 13 h 37"/>
                        <a:gd name="T28" fmla="*/ 20 w 73"/>
                        <a:gd name="T29" fmla="*/ 9 h 37"/>
                        <a:gd name="T30" fmla="*/ 21 w 73"/>
                        <a:gd name="T31" fmla="*/ 5 h 37"/>
                        <a:gd name="T32" fmla="*/ 21 w 73"/>
                        <a:gd name="T33" fmla="*/ 0 h 37"/>
                        <a:gd name="T34" fmla="*/ 0 w 73"/>
                        <a:gd name="T35" fmla="*/ 0 h 3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73" h="37">
                          <a:moveTo>
                            <a:pt x="0" y="0"/>
                          </a:moveTo>
                          <a:lnTo>
                            <a:pt x="1" y="9"/>
                          </a:lnTo>
                          <a:lnTo>
                            <a:pt x="3" y="16"/>
                          </a:lnTo>
                          <a:lnTo>
                            <a:pt x="7" y="23"/>
                          </a:lnTo>
                          <a:lnTo>
                            <a:pt x="12" y="28"/>
                          </a:lnTo>
                          <a:lnTo>
                            <a:pt x="17" y="32"/>
                          </a:lnTo>
                          <a:lnTo>
                            <a:pt x="23" y="35"/>
                          </a:lnTo>
                          <a:lnTo>
                            <a:pt x="29" y="36"/>
                          </a:lnTo>
                          <a:lnTo>
                            <a:pt x="37" y="37"/>
                          </a:lnTo>
                          <a:lnTo>
                            <a:pt x="43" y="36"/>
                          </a:lnTo>
                          <a:lnTo>
                            <a:pt x="49" y="35"/>
                          </a:lnTo>
                          <a:lnTo>
                            <a:pt x="56" y="32"/>
                          </a:lnTo>
                          <a:lnTo>
                            <a:pt x="61" y="28"/>
                          </a:lnTo>
                          <a:lnTo>
                            <a:pt x="66" y="23"/>
                          </a:lnTo>
                          <a:lnTo>
                            <a:pt x="69" y="16"/>
                          </a:lnTo>
                          <a:lnTo>
                            <a:pt x="72" y="9"/>
                          </a:lnTo>
                          <a:lnTo>
                            <a:pt x="73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14" name="Rectangle 365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113" y="2312"/>
                      <a:ext cx="21" cy="14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15" name="Freeform 36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13" y="2305"/>
                      <a:ext cx="21" cy="7"/>
                    </a:xfrm>
                    <a:custGeom>
                      <a:avLst/>
                      <a:gdLst>
                        <a:gd name="T0" fmla="*/ 21 w 73"/>
                        <a:gd name="T1" fmla="*/ 7 h 37"/>
                        <a:gd name="T2" fmla="*/ 21 w 73"/>
                        <a:gd name="T3" fmla="*/ 5 h 37"/>
                        <a:gd name="T4" fmla="*/ 20 w 73"/>
                        <a:gd name="T5" fmla="*/ 4 h 37"/>
                        <a:gd name="T6" fmla="*/ 19 w 73"/>
                        <a:gd name="T7" fmla="*/ 3 h 37"/>
                        <a:gd name="T8" fmla="*/ 18 w 73"/>
                        <a:gd name="T9" fmla="*/ 2 h 37"/>
                        <a:gd name="T10" fmla="*/ 16 w 73"/>
                        <a:gd name="T11" fmla="*/ 1 h 37"/>
                        <a:gd name="T12" fmla="*/ 14 w 73"/>
                        <a:gd name="T13" fmla="*/ 0 h 37"/>
                        <a:gd name="T14" fmla="*/ 12 w 73"/>
                        <a:gd name="T15" fmla="*/ 0 h 37"/>
                        <a:gd name="T16" fmla="*/ 11 w 73"/>
                        <a:gd name="T17" fmla="*/ 0 h 37"/>
                        <a:gd name="T18" fmla="*/ 8 w 73"/>
                        <a:gd name="T19" fmla="*/ 0 h 37"/>
                        <a:gd name="T20" fmla="*/ 7 w 73"/>
                        <a:gd name="T21" fmla="*/ 0 h 37"/>
                        <a:gd name="T22" fmla="*/ 5 w 73"/>
                        <a:gd name="T23" fmla="*/ 1 h 37"/>
                        <a:gd name="T24" fmla="*/ 3 w 73"/>
                        <a:gd name="T25" fmla="*/ 2 h 37"/>
                        <a:gd name="T26" fmla="*/ 2 w 73"/>
                        <a:gd name="T27" fmla="*/ 3 h 37"/>
                        <a:gd name="T28" fmla="*/ 1 w 73"/>
                        <a:gd name="T29" fmla="*/ 4 h 37"/>
                        <a:gd name="T30" fmla="*/ 0 w 73"/>
                        <a:gd name="T31" fmla="*/ 5 h 37"/>
                        <a:gd name="T32" fmla="*/ 0 w 73"/>
                        <a:gd name="T33" fmla="*/ 7 h 37"/>
                        <a:gd name="T34" fmla="*/ 21 w 73"/>
                        <a:gd name="T35" fmla="*/ 7 h 3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73" h="37">
                          <a:moveTo>
                            <a:pt x="73" y="37"/>
                          </a:moveTo>
                          <a:lnTo>
                            <a:pt x="72" y="28"/>
                          </a:lnTo>
                          <a:lnTo>
                            <a:pt x="69" y="20"/>
                          </a:lnTo>
                          <a:lnTo>
                            <a:pt x="66" y="14"/>
                          </a:lnTo>
                          <a:lnTo>
                            <a:pt x="61" y="9"/>
                          </a:lnTo>
                          <a:lnTo>
                            <a:pt x="56" y="5"/>
                          </a:lnTo>
                          <a:lnTo>
                            <a:pt x="49" y="2"/>
                          </a:lnTo>
                          <a:lnTo>
                            <a:pt x="43" y="0"/>
                          </a:lnTo>
                          <a:lnTo>
                            <a:pt x="37" y="0"/>
                          </a:lnTo>
                          <a:lnTo>
                            <a:pt x="29" y="0"/>
                          </a:lnTo>
                          <a:lnTo>
                            <a:pt x="23" y="2"/>
                          </a:lnTo>
                          <a:lnTo>
                            <a:pt x="17" y="5"/>
                          </a:lnTo>
                          <a:lnTo>
                            <a:pt x="12" y="9"/>
                          </a:lnTo>
                          <a:lnTo>
                            <a:pt x="7" y="14"/>
                          </a:lnTo>
                          <a:lnTo>
                            <a:pt x="3" y="20"/>
                          </a:lnTo>
                          <a:lnTo>
                            <a:pt x="1" y="28"/>
                          </a:lnTo>
                          <a:lnTo>
                            <a:pt x="0" y="37"/>
                          </a:lnTo>
                          <a:lnTo>
                            <a:pt x="73" y="3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16" name="Freeform 36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763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1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1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8"/>
                          </a:lnTo>
                          <a:lnTo>
                            <a:pt x="2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8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17" name="Rectangle 368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770" y="2448"/>
                      <a:ext cx="12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18" name="Freeform 36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899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5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7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7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5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10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5" y="4"/>
                          </a:lnTo>
                          <a:lnTo>
                            <a:pt x="10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19" name="Freeform 37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892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0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0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2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8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20" name="Rectangle 371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899" y="2448"/>
                      <a:ext cx="12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21" name="Freeform 37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028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5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7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7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5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6" y="46"/>
                          </a:lnTo>
                          <a:lnTo>
                            <a:pt x="11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5" y="4"/>
                          </a:lnTo>
                          <a:lnTo>
                            <a:pt x="11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22" name="Freeform 37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634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2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0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0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2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2" y="2"/>
                          </a:lnTo>
                          <a:lnTo>
                            <a:pt x="8" y="4"/>
                          </a:lnTo>
                          <a:lnTo>
                            <a:pt x="5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5" y="39"/>
                          </a:lnTo>
                          <a:lnTo>
                            <a:pt x="8" y="42"/>
                          </a:lnTo>
                          <a:lnTo>
                            <a:pt x="12" y="44"/>
                          </a:lnTo>
                          <a:lnTo>
                            <a:pt x="18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23" name="Rectangle 37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642" y="2448"/>
                      <a:ext cx="12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24" name="Freeform 37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770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5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7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7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5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6" y="46"/>
                          </a:lnTo>
                          <a:lnTo>
                            <a:pt x="10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5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25" name="Freeform 37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899" y="1975"/>
                      <a:ext cx="43" cy="14"/>
                    </a:xfrm>
                    <a:custGeom>
                      <a:avLst/>
                      <a:gdLst>
                        <a:gd name="T0" fmla="*/ 0 w 116"/>
                        <a:gd name="T1" fmla="*/ 14 h 46"/>
                        <a:gd name="T2" fmla="*/ 10 w 116"/>
                        <a:gd name="T3" fmla="*/ 14 h 46"/>
                        <a:gd name="T4" fmla="*/ 19 w 116"/>
                        <a:gd name="T5" fmla="*/ 13 h 46"/>
                        <a:gd name="T6" fmla="*/ 26 w 116"/>
                        <a:gd name="T7" fmla="*/ 13 h 46"/>
                        <a:gd name="T8" fmla="*/ 32 w 116"/>
                        <a:gd name="T9" fmla="*/ 12 h 46"/>
                        <a:gd name="T10" fmla="*/ 37 w 116"/>
                        <a:gd name="T11" fmla="*/ 11 h 46"/>
                        <a:gd name="T12" fmla="*/ 40 w 116"/>
                        <a:gd name="T13" fmla="*/ 9 h 46"/>
                        <a:gd name="T14" fmla="*/ 42 w 116"/>
                        <a:gd name="T15" fmla="*/ 9 h 46"/>
                        <a:gd name="T16" fmla="*/ 42 w 116"/>
                        <a:gd name="T17" fmla="*/ 8 h 46"/>
                        <a:gd name="T18" fmla="*/ 43 w 116"/>
                        <a:gd name="T19" fmla="*/ 8 h 46"/>
                        <a:gd name="T20" fmla="*/ 43 w 116"/>
                        <a:gd name="T21" fmla="*/ 7 h 46"/>
                        <a:gd name="T22" fmla="*/ 43 w 116"/>
                        <a:gd name="T23" fmla="*/ 6 h 46"/>
                        <a:gd name="T24" fmla="*/ 42 w 116"/>
                        <a:gd name="T25" fmla="*/ 5 h 46"/>
                        <a:gd name="T26" fmla="*/ 42 w 116"/>
                        <a:gd name="T27" fmla="*/ 5 h 46"/>
                        <a:gd name="T28" fmla="*/ 40 w 116"/>
                        <a:gd name="T29" fmla="*/ 4 h 46"/>
                        <a:gd name="T30" fmla="*/ 37 w 116"/>
                        <a:gd name="T31" fmla="*/ 3 h 46"/>
                        <a:gd name="T32" fmla="*/ 32 w 116"/>
                        <a:gd name="T33" fmla="*/ 2 h 46"/>
                        <a:gd name="T34" fmla="*/ 26 w 116"/>
                        <a:gd name="T35" fmla="*/ 1 h 46"/>
                        <a:gd name="T36" fmla="*/ 19 w 116"/>
                        <a:gd name="T37" fmla="*/ 1 h 46"/>
                        <a:gd name="T38" fmla="*/ 10 w 116"/>
                        <a:gd name="T39" fmla="*/ 0 h 46"/>
                        <a:gd name="T40" fmla="*/ 0 w 116"/>
                        <a:gd name="T41" fmla="*/ 0 h 46"/>
                        <a:gd name="T42" fmla="*/ 0 w 116"/>
                        <a:gd name="T43" fmla="*/ 14 h 4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0" t="0" r="r" b="b"/>
                      <a:pathLst>
                        <a:path w="116" h="46">
                          <a:moveTo>
                            <a:pt x="0" y="46"/>
                          </a:moveTo>
                          <a:lnTo>
                            <a:pt x="27" y="46"/>
                          </a:lnTo>
                          <a:lnTo>
                            <a:pt x="51" y="44"/>
                          </a:lnTo>
                          <a:lnTo>
                            <a:pt x="71" y="42"/>
                          </a:lnTo>
                          <a:lnTo>
                            <a:pt x="86" y="38"/>
                          </a:lnTo>
                          <a:lnTo>
                            <a:pt x="99" y="35"/>
                          </a:lnTo>
                          <a:lnTo>
                            <a:pt x="108" y="31"/>
                          </a:lnTo>
                          <a:lnTo>
                            <a:pt x="112" y="29"/>
                          </a:lnTo>
                          <a:lnTo>
                            <a:pt x="114" y="27"/>
                          </a:lnTo>
                          <a:lnTo>
                            <a:pt x="116" y="25"/>
                          </a:lnTo>
                          <a:lnTo>
                            <a:pt x="116" y="23"/>
                          </a:lnTo>
                          <a:lnTo>
                            <a:pt x="116" y="21"/>
                          </a:lnTo>
                          <a:lnTo>
                            <a:pt x="114" y="18"/>
                          </a:lnTo>
                          <a:lnTo>
                            <a:pt x="112" y="16"/>
                          </a:lnTo>
                          <a:lnTo>
                            <a:pt x="108" y="14"/>
                          </a:lnTo>
                          <a:lnTo>
                            <a:pt x="99" y="10"/>
                          </a:lnTo>
                          <a:lnTo>
                            <a:pt x="86" y="7"/>
                          </a:lnTo>
                          <a:lnTo>
                            <a:pt x="71" y="4"/>
                          </a:lnTo>
                          <a:lnTo>
                            <a:pt x="51" y="2"/>
                          </a:lnTo>
                          <a:lnTo>
                            <a:pt x="27" y="1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26" name="Rectangle 377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270" y="1975"/>
                      <a:ext cx="629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27" name="Freeform 37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234" y="1975"/>
                      <a:ext cx="36" cy="14"/>
                    </a:xfrm>
                    <a:custGeom>
                      <a:avLst/>
                      <a:gdLst>
                        <a:gd name="T0" fmla="*/ 36 w 116"/>
                        <a:gd name="T1" fmla="*/ 0 h 46"/>
                        <a:gd name="T2" fmla="*/ 28 w 116"/>
                        <a:gd name="T3" fmla="*/ 0 h 46"/>
                        <a:gd name="T4" fmla="*/ 20 w 116"/>
                        <a:gd name="T5" fmla="*/ 1 h 46"/>
                        <a:gd name="T6" fmla="*/ 14 w 116"/>
                        <a:gd name="T7" fmla="*/ 1 h 46"/>
                        <a:gd name="T8" fmla="*/ 9 w 116"/>
                        <a:gd name="T9" fmla="*/ 2 h 46"/>
                        <a:gd name="T10" fmla="*/ 5 w 116"/>
                        <a:gd name="T11" fmla="*/ 3 h 46"/>
                        <a:gd name="T12" fmla="*/ 2 w 116"/>
                        <a:gd name="T13" fmla="*/ 4 h 46"/>
                        <a:gd name="T14" fmla="*/ 2 w 116"/>
                        <a:gd name="T15" fmla="*/ 5 h 46"/>
                        <a:gd name="T16" fmla="*/ 1 w 116"/>
                        <a:gd name="T17" fmla="*/ 5 h 46"/>
                        <a:gd name="T18" fmla="*/ 0 w 116"/>
                        <a:gd name="T19" fmla="*/ 6 h 46"/>
                        <a:gd name="T20" fmla="*/ 0 w 116"/>
                        <a:gd name="T21" fmla="*/ 7 h 46"/>
                        <a:gd name="T22" fmla="*/ 0 w 116"/>
                        <a:gd name="T23" fmla="*/ 8 h 46"/>
                        <a:gd name="T24" fmla="*/ 1 w 116"/>
                        <a:gd name="T25" fmla="*/ 8 h 46"/>
                        <a:gd name="T26" fmla="*/ 2 w 116"/>
                        <a:gd name="T27" fmla="*/ 9 h 46"/>
                        <a:gd name="T28" fmla="*/ 2 w 116"/>
                        <a:gd name="T29" fmla="*/ 9 h 46"/>
                        <a:gd name="T30" fmla="*/ 5 w 116"/>
                        <a:gd name="T31" fmla="*/ 11 h 46"/>
                        <a:gd name="T32" fmla="*/ 9 w 116"/>
                        <a:gd name="T33" fmla="*/ 12 h 46"/>
                        <a:gd name="T34" fmla="*/ 14 w 116"/>
                        <a:gd name="T35" fmla="*/ 13 h 46"/>
                        <a:gd name="T36" fmla="*/ 20 w 116"/>
                        <a:gd name="T37" fmla="*/ 13 h 46"/>
                        <a:gd name="T38" fmla="*/ 28 w 116"/>
                        <a:gd name="T39" fmla="*/ 14 h 46"/>
                        <a:gd name="T40" fmla="*/ 36 w 116"/>
                        <a:gd name="T41" fmla="*/ 14 h 46"/>
                        <a:gd name="T42" fmla="*/ 36 w 116"/>
                        <a:gd name="T43" fmla="*/ 0 h 4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0" t="0" r="r" b="b"/>
                      <a:pathLst>
                        <a:path w="116" h="46">
                          <a:moveTo>
                            <a:pt x="116" y="0"/>
                          </a:moveTo>
                          <a:lnTo>
                            <a:pt x="89" y="1"/>
                          </a:lnTo>
                          <a:lnTo>
                            <a:pt x="66" y="2"/>
                          </a:lnTo>
                          <a:lnTo>
                            <a:pt x="46" y="4"/>
                          </a:lnTo>
                          <a:lnTo>
                            <a:pt x="29" y="7"/>
                          </a:lnTo>
                          <a:lnTo>
                            <a:pt x="16" y="10"/>
                          </a:lnTo>
                          <a:lnTo>
                            <a:pt x="8" y="14"/>
                          </a:lnTo>
                          <a:lnTo>
                            <a:pt x="5" y="16"/>
                          </a:lnTo>
                          <a:lnTo>
                            <a:pt x="2" y="18"/>
                          </a:lnTo>
                          <a:lnTo>
                            <a:pt x="0" y="21"/>
                          </a:lnTo>
                          <a:lnTo>
                            <a:pt x="0" y="23"/>
                          </a:lnTo>
                          <a:lnTo>
                            <a:pt x="0" y="25"/>
                          </a:lnTo>
                          <a:lnTo>
                            <a:pt x="2" y="27"/>
                          </a:lnTo>
                          <a:lnTo>
                            <a:pt x="5" y="29"/>
                          </a:lnTo>
                          <a:lnTo>
                            <a:pt x="8" y="31"/>
                          </a:lnTo>
                          <a:lnTo>
                            <a:pt x="16" y="35"/>
                          </a:lnTo>
                          <a:lnTo>
                            <a:pt x="29" y="38"/>
                          </a:lnTo>
                          <a:lnTo>
                            <a:pt x="46" y="42"/>
                          </a:lnTo>
                          <a:lnTo>
                            <a:pt x="66" y="44"/>
                          </a:lnTo>
                          <a:lnTo>
                            <a:pt x="89" y="46"/>
                          </a:lnTo>
                          <a:lnTo>
                            <a:pt x="116" y="46"/>
                          </a:lnTo>
                          <a:lnTo>
                            <a:pt x="116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28" name="Freeform 37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028" y="197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5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9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5 h 46"/>
                        <a:gd name="T20" fmla="*/ 7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5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6"/>
                          </a:lnTo>
                          <a:lnTo>
                            <a:pt x="11" y="44"/>
                          </a:lnTo>
                          <a:lnTo>
                            <a:pt x="15" y="42"/>
                          </a:lnTo>
                          <a:lnTo>
                            <a:pt x="18" y="38"/>
                          </a:lnTo>
                          <a:lnTo>
                            <a:pt x="20" y="35"/>
                          </a:lnTo>
                          <a:lnTo>
                            <a:pt x="22" y="31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8"/>
                          </a:lnTo>
                          <a:lnTo>
                            <a:pt x="22" y="14"/>
                          </a:lnTo>
                          <a:lnTo>
                            <a:pt x="20" y="10"/>
                          </a:lnTo>
                          <a:lnTo>
                            <a:pt x="18" y="7"/>
                          </a:lnTo>
                          <a:lnTo>
                            <a:pt x="15" y="4"/>
                          </a:lnTo>
                          <a:lnTo>
                            <a:pt x="11" y="2"/>
                          </a:lnTo>
                          <a:lnTo>
                            <a:pt x="6" y="1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29" name="Rectangle 380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899" y="1975"/>
                      <a:ext cx="129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30" name="Freeform 38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892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4 h 46"/>
                        <a:gd name="T14" fmla="*/ 0 w 23"/>
                        <a:gd name="T15" fmla="*/ 5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8" y="1"/>
                          </a:lnTo>
                          <a:lnTo>
                            <a:pt x="12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0"/>
                          </a:lnTo>
                          <a:lnTo>
                            <a:pt x="1" y="14"/>
                          </a:lnTo>
                          <a:lnTo>
                            <a:pt x="0" y="18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1"/>
                          </a:lnTo>
                          <a:lnTo>
                            <a:pt x="3" y="35"/>
                          </a:lnTo>
                          <a:lnTo>
                            <a:pt x="6" y="38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8" y="46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31" name="Freeform 38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55" y="2448"/>
                      <a:ext cx="7" cy="21"/>
                    </a:xfrm>
                    <a:custGeom>
                      <a:avLst/>
                      <a:gdLst>
                        <a:gd name="T0" fmla="*/ 7 w 24"/>
                        <a:gd name="T1" fmla="*/ 0 h 47"/>
                        <a:gd name="T2" fmla="*/ 5 w 24"/>
                        <a:gd name="T3" fmla="*/ 0 h 47"/>
                        <a:gd name="T4" fmla="*/ 4 w 24"/>
                        <a:gd name="T5" fmla="*/ 1 h 47"/>
                        <a:gd name="T6" fmla="*/ 3 w 24"/>
                        <a:gd name="T7" fmla="*/ 2 h 47"/>
                        <a:gd name="T8" fmla="*/ 2 w 24"/>
                        <a:gd name="T9" fmla="*/ 4 h 47"/>
                        <a:gd name="T10" fmla="*/ 1 w 24"/>
                        <a:gd name="T11" fmla="*/ 5 h 47"/>
                        <a:gd name="T12" fmla="*/ 0 w 24"/>
                        <a:gd name="T13" fmla="*/ 7 h 47"/>
                        <a:gd name="T14" fmla="*/ 0 w 24"/>
                        <a:gd name="T15" fmla="*/ 8 h 47"/>
                        <a:gd name="T16" fmla="*/ 0 w 24"/>
                        <a:gd name="T17" fmla="*/ 10 h 47"/>
                        <a:gd name="T18" fmla="*/ 0 w 24"/>
                        <a:gd name="T19" fmla="*/ 13 h 47"/>
                        <a:gd name="T20" fmla="*/ 0 w 24"/>
                        <a:gd name="T21" fmla="*/ 14 h 47"/>
                        <a:gd name="T22" fmla="*/ 1 w 24"/>
                        <a:gd name="T23" fmla="*/ 16 h 47"/>
                        <a:gd name="T24" fmla="*/ 2 w 24"/>
                        <a:gd name="T25" fmla="*/ 17 h 47"/>
                        <a:gd name="T26" fmla="*/ 3 w 24"/>
                        <a:gd name="T27" fmla="*/ 19 h 47"/>
                        <a:gd name="T28" fmla="*/ 4 w 24"/>
                        <a:gd name="T29" fmla="*/ 20 h 47"/>
                        <a:gd name="T30" fmla="*/ 5 w 24"/>
                        <a:gd name="T31" fmla="*/ 21 h 47"/>
                        <a:gd name="T32" fmla="*/ 7 w 24"/>
                        <a:gd name="T33" fmla="*/ 21 h 47"/>
                        <a:gd name="T34" fmla="*/ 7 w 24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7">
                          <a:moveTo>
                            <a:pt x="24" y="0"/>
                          </a:moveTo>
                          <a:lnTo>
                            <a:pt x="18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4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4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8" y="46"/>
                          </a:lnTo>
                          <a:lnTo>
                            <a:pt x="24" y="47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32" name="Rectangle 383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663" y="2448"/>
                      <a:ext cx="100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33" name="Freeform 38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763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4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6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6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4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9" y="44"/>
                          </a:lnTo>
                          <a:lnTo>
                            <a:pt x="13" y="42"/>
                          </a:lnTo>
                          <a:lnTo>
                            <a:pt x="16" y="39"/>
                          </a:lnTo>
                          <a:lnTo>
                            <a:pt x="20" y="36"/>
                          </a:lnTo>
                          <a:lnTo>
                            <a:pt x="21" y="32"/>
                          </a:lnTo>
                          <a:lnTo>
                            <a:pt x="22" y="28"/>
                          </a:lnTo>
                          <a:lnTo>
                            <a:pt x="23" y="23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20" y="11"/>
                          </a:lnTo>
                          <a:lnTo>
                            <a:pt x="16" y="8"/>
                          </a:lnTo>
                          <a:lnTo>
                            <a:pt x="13" y="4"/>
                          </a:lnTo>
                          <a:lnTo>
                            <a:pt x="9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34" name="Freeform 38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763" y="197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6 w 23"/>
                        <a:gd name="T13" fmla="*/ 9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5 h 46"/>
                        <a:gd name="T20" fmla="*/ 6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6"/>
                          </a:lnTo>
                          <a:lnTo>
                            <a:pt x="9" y="44"/>
                          </a:lnTo>
                          <a:lnTo>
                            <a:pt x="13" y="42"/>
                          </a:lnTo>
                          <a:lnTo>
                            <a:pt x="16" y="38"/>
                          </a:lnTo>
                          <a:lnTo>
                            <a:pt x="20" y="35"/>
                          </a:lnTo>
                          <a:lnTo>
                            <a:pt x="21" y="31"/>
                          </a:lnTo>
                          <a:lnTo>
                            <a:pt x="22" y="27"/>
                          </a:lnTo>
                          <a:lnTo>
                            <a:pt x="23" y="23"/>
                          </a:lnTo>
                          <a:lnTo>
                            <a:pt x="22" y="18"/>
                          </a:lnTo>
                          <a:lnTo>
                            <a:pt x="21" y="14"/>
                          </a:lnTo>
                          <a:lnTo>
                            <a:pt x="20" y="10"/>
                          </a:lnTo>
                          <a:lnTo>
                            <a:pt x="16" y="7"/>
                          </a:lnTo>
                          <a:lnTo>
                            <a:pt x="13" y="4"/>
                          </a:lnTo>
                          <a:lnTo>
                            <a:pt x="9" y="2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35" name="Rectangle 386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655" y="1975"/>
                      <a:ext cx="107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36" name="Freeform 38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48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4 h 46"/>
                        <a:gd name="T14" fmla="*/ 0 w 23"/>
                        <a:gd name="T15" fmla="*/ 5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1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0"/>
                          </a:lnTo>
                          <a:lnTo>
                            <a:pt x="1" y="14"/>
                          </a:lnTo>
                          <a:lnTo>
                            <a:pt x="0" y="18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1"/>
                          </a:lnTo>
                          <a:lnTo>
                            <a:pt x="3" y="35"/>
                          </a:lnTo>
                          <a:lnTo>
                            <a:pt x="6" y="38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6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37" name="Freeform 38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270" y="1975"/>
                      <a:ext cx="14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3 w 23"/>
                        <a:gd name="T3" fmla="*/ 14 h 46"/>
                        <a:gd name="T4" fmla="*/ 6 w 23"/>
                        <a:gd name="T5" fmla="*/ 13 h 46"/>
                        <a:gd name="T6" fmla="*/ 9 w 23"/>
                        <a:gd name="T7" fmla="*/ 13 h 46"/>
                        <a:gd name="T8" fmla="*/ 11 w 23"/>
                        <a:gd name="T9" fmla="*/ 12 h 46"/>
                        <a:gd name="T10" fmla="*/ 12 w 23"/>
                        <a:gd name="T11" fmla="*/ 11 h 46"/>
                        <a:gd name="T12" fmla="*/ 13 w 23"/>
                        <a:gd name="T13" fmla="*/ 9 h 46"/>
                        <a:gd name="T14" fmla="*/ 14 w 23"/>
                        <a:gd name="T15" fmla="*/ 8 h 46"/>
                        <a:gd name="T16" fmla="*/ 14 w 23"/>
                        <a:gd name="T17" fmla="*/ 7 h 46"/>
                        <a:gd name="T18" fmla="*/ 14 w 23"/>
                        <a:gd name="T19" fmla="*/ 5 h 46"/>
                        <a:gd name="T20" fmla="*/ 13 w 23"/>
                        <a:gd name="T21" fmla="*/ 4 h 46"/>
                        <a:gd name="T22" fmla="*/ 12 w 23"/>
                        <a:gd name="T23" fmla="*/ 3 h 46"/>
                        <a:gd name="T24" fmla="*/ 11 w 23"/>
                        <a:gd name="T25" fmla="*/ 2 h 46"/>
                        <a:gd name="T26" fmla="*/ 9 w 23"/>
                        <a:gd name="T27" fmla="*/ 1 h 46"/>
                        <a:gd name="T28" fmla="*/ 6 w 23"/>
                        <a:gd name="T29" fmla="*/ 1 h 46"/>
                        <a:gd name="T30" fmla="*/ 3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6"/>
                          </a:lnTo>
                          <a:lnTo>
                            <a:pt x="10" y="44"/>
                          </a:lnTo>
                          <a:lnTo>
                            <a:pt x="15" y="42"/>
                          </a:lnTo>
                          <a:lnTo>
                            <a:pt x="18" y="38"/>
                          </a:lnTo>
                          <a:lnTo>
                            <a:pt x="20" y="35"/>
                          </a:lnTo>
                          <a:lnTo>
                            <a:pt x="22" y="31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8"/>
                          </a:lnTo>
                          <a:lnTo>
                            <a:pt x="22" y="14"/>
                          </a:lnTo>
                          <a:lnTo>
                            <a:pt x="20" y="10"/>
                          </a:lnTo>
                          <a:lnTo>
                            <a:pt x="18" y="7"/>
                          </a:lnTo>
                          <a:lnTo>
                            <a:pt x="15" y="4"/>
                          </a:lnTo>
                          <a:lnTo>
                            <a:pt x="10" y="2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38" name="Rectangle 389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149" y="1975"/>
                      <a:ext cx="121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39" name="Freeform 39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141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1 w 23"/>
                        <a:gd name="T13" fmla="*/ 4 h 46"/>
                        <a:gd name="T14" fmla="*/ 0 w 23"/>
                        <a:gd name="T15" fmla="*/ 5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1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1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0"/>
                          </a:lnTo>
                          <a:lnTo>
                            <a:pt x="2" y="14"/>
                          </a:lnTo>
                          <a:lnTo>
                            <a:pt x="1" y="18"/>
                          </a:lnTo>
                          <a:lnTo>
                            <a:pt x="0" y="23"/>
                          </a:lnTo>
                          <a:lnTo>
                            <a:pt x="1" y="27"/>
                          </a:lnTo>
                          <a:lnTo>
                            <a:pt x="2" y="31"/>
                          </a:lnTo>
                          <a:lnTo>
                            <a:pt x="3" y="35"/>
                          </a:lnTo>
                          <a:lnTo>
                            <a:pt x="6" y="38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6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40" name="Freeform 39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141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1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1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8"/>
                          </a:lnTo>
                          <a:lnTo>
                            <a:pt x="2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41" name="Rectangle 392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149" y="2448"/>
                      <a:ext cx="121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42" name="Freeform 39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270" y="2448"/>
                      <a:ext cx="14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3 w 23"/>
                        <a:gd name="T3" fmla="*/ 21 h 47"/>
                        <a:gd name="T4" fmla="*/ 6 w 23"/>
                        <a:gd name="T5" fmla="*/ 20 h 47"/>
                        <a:gd name="T6" fmla="*/ 9 w 23"/>
                        <a:gd name="T7" fmla="*/ 19 h 47"/>
                        <a:gd name="T8" fmla="*/ 11 w 23"/>
                        <a:gd name="T9" fmla="*/ 17 h 47"/>
                        <a:gd name="T10" fmla="*/ 12 w 23"/>
                        <a:gd name="T11" fmla="*/ 16 h 47"/>
                        <a:gd name="T12" fmla="*/ 13 w 23"/>
                        <a:gd name="T13" fmla="*/ 14 h 47"/>
                        <a:gd name="T14" fmla="*/ 14 w 23"/>
                        <a:gd name="T15" fmla="*/ 13 h 47"/>
                        <a:gd name="T16" fmla="*/ 14 w 23"/>
                        <a:gd name="T17" fmla="*/ 10 h 47"/>
                        <a:gd name="T18" fmla="*/ 14 w 23"/>
                        <a:gd name="T19" fmla="*/ 8 h 47"/>
                        <a:gd name="T20" fmla="*/ 13 w 23"/>
                        <a:gd name="T21" fmla="*/ 7 h 47"/>
                        <a:gd name="T22" fmla="*/ 12 w 23"/>
                        <a:gd name="T23" fmla="*/ 5 h 47"/>
                        <a:gd name="T24" fmla="*/ 11 w 23"/>
                        <a:gd name="T25" fmla="*/ 4 h 47"/>
                        <a:gd name="T26" fmla="*/ 9 w 23"/>
                        <a:gd name="T27" fmla="*/ 2 h 47"/>
                        <a:gd name="T28" fmla="*/ 6 w 23"/>
                        <a:gd name="T29" fmla="*/ 1 h 47"/>
                        <a:gd name="T30" fmla="*/ 3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10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5" y="4"/>
                          </a:lnTo>
                          <a:lnTo>
                            <a:pt x="10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43" name="Freeform 39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392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1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1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8"/>
                          </a:lnTo>
                          <a:lnTo>
                            <a:pt x="2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8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44" name="Rectangle 395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399" y="2448"/>
                      <a:ext cx="12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45" name="Freeform 39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527" y="2448"/>
                      <a:ext cx="0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0 w 23"/>
                        <a:gd name="T3" fmla="*/ 21 h 47"/>
                        <a:gd name="T4" fmla="*/ 0 w 23"/>
                        <a:gd name="T5" fmla="*/ 20 h 47"/>
                        <a:gd name="T6" fmla="*/ 1 w 23"/>
                        <a:gd name="T7" fmla="*/ 19 h 47"/>
                        <a:gd name="T8" fmla="*/ 1 w 23"/>
                        <a:gd name="T9" fmla="*/ 17 h 47"/>
                        <a:gd name="T10" fmla="*/ 1 w 23"/>
                        <a:gd name="T11" fmla="*/ 16 h 47"/>
                        <a:gd name="T12" fmla="*/ 1 w 23"/>
                        <a:gd name="T13" fmla="*/ 14 h 47"/>
                        <a:gd name="T14" fmla="*/ 1 w 23"/>
                        <a:gd name="T15" fmla="*/ 13 h 47"/>
                        <a:gd name="T16" fmla="*/ 1 w 23"/>
                        <a:gd name="T17" fmla="*/ 10 h 47"/>
                        <a:gd name="T18" fmla="*/ 1 w 23"/>
                        <a:gd name="T19" fmla="*/ 8 h 47"/>
                        <a:gd name="T20" fmla="*/ 1 w 23"/>
                        <a:gd name="T21" fmla="*/ 7 h 47"/>
                        <a:gd name="T22" fmla="*/ 1 w 23"/>
                        <a:gd name="T23" fmla="*/ 5 h 47"/>
                        <a:gd name="T24" fmla="*/ 1 w 23"/>
                        <a:gd name="T25" fmla="*/ 4 h 47"/>
                        <a:gd name="T26" fmla="*/ 1 w 23"/>
                        <a:gd name="T27" fmla="*/ 2 h 47"/>
                        <a:gd name="T28" fmla="*/ 0 w 23"/>
                        <a:gd name="T29" fmla="*/ 1 h 47"/>
                        <a:gd name="T30" fmla="*/ 0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10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5" y="4"/>
                          </a:lnTo>
                          <a:lnTo>
                            <a:pt x="10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46" name="Freeform 39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263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0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0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2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7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47" name="Rectangle 398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270" y="2448"/>
                      <a:ext cx="12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48" name="Freeform 39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399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5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7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7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5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6" y="46"/>
                          </a:lnTo>
                          <a:lnTo>
                            <a:pt x="10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5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49" name="Freeform 40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884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0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0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2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7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50" name="Rectangle 401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891" y="2448"/>
                      <a:ext cx="12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51" name="Freeform 40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020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4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6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6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4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9" y="44"/>
                          </a:lnTo>
                          <a:lnTo>
                            <a:pt x="13" y="42"/>
                          </a:lnTo>
                          <a:lnTo>
                            <a:pt x="17" y="39"/>
                          </a:lnTo>
                          <a:lnTo>
                            <a:pt x="20" y="36"/>
                          </a:lnTo>
                          <a:lnTo>
                            <a:pt x="21" y="32"/>
                          </a:lnTo>
                          <a:lnTo>
                            <a:pt x="22" y="28"/>
                          </a:lnTo>
                          <a:lnTo>
                            <a:pt x="23" y="23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20" y="11"/>
                          </a:lnTo>
                          <a:lnTo>
                            <a:pt x="17" y="8"/>
                          </a:lnTo>
                          <a:lnTo>
                            <a:pt x="13" y="4"/>
                          </a:lnTo>
                          <a:lnTo>
                            <a:pt x="9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52" name="Freeform 40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013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2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0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0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2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2" y="2"/>
                          </a:lnTo>
                          <a:lnTo>
                            <a:pt x="8" y="4"/>
                          </a:lnTo>
                          <a:lnTo>
                            <a:pt x="5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5" y="39"/>
                          </a:lnTo>
                          <a:lnTo>
                            <a:pt x="8" y="42"/>
                          </a:lnTo>
                          <a:lnTo>
                            <a:pt x="12" y="44"/>
                          </a:lnTo>
                          <a:lnTo>
                            <a:pt x="17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53" name="Rectangle 40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020" y="2448"/>
                      <a:ext cx="12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54" name="Freeform 40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149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4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7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7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4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6" y="46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55" name="Freeform 40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756" y="2448"/>
                      <a:ext cx="7" cy="21"/>
                    </a:xfrm>
                    <a:custGeom>
                      <a:avLst/>
                      <a:gdLst>
                        <a:gd name="T0" fmla="*/ 7 w 24"/>
                        <a:gd name="T1" fmla="*/ 0 h 47"/>
                        <a:gd name="T2" fmla="*/ 5 w 24"/>
                        <a:gd name="T3" fmla="*/ 0 h 47"/>
                        <a:gd name="T4" fmla="*/ 4 w 24"/>
                        <a:gd name="T5" fmla="*/ 1 h 47"/>
                        <a:gd name="T6" fmla="*/ 3 w 24"/>
                        <a:gd name="T7" fmla="*/ 2 h 47"/>
                        <a:gd name="T8" fmla="*/ 2 w 24"/>
                        <a:gd name="T9" fmla="*/ 4 h 47"/>
                        <a:gd name="T10" fmla="*/ 1 w 24"/>
                        <a:gd name="T11" fmla="*/ 5 h 47"/>
                        <a:gd name="T12" fmla="*/ 0 w 24"/>
                        <a:gd name="T13" fmla="*/ 7 h 47"/>
                        <a:gd name="T14" fmla="*/ 0 w 24"/>
                        <a:gd name="T15" fmla="*/ 8 h 47"/>
                        <a:gd name="T16" fmla="*/ 0 w 24"/>
                        <a:gd name="T17" fmla="*/ 10 h 47"/>
                        <a:gd name="T18" fmla="*/ 0 w 24"/>
                        <a:gd name="T19" fmla="*/ 13 h 47"/>
                        <a:gd name="T20" fmla="*/ 0 w 24"/>
                        <a:gd name="T21" fmla="*/ 14 h 47"/>
                        <a:gd name="T22" fmla="*/ 1 w 24"/>
                        <a:gd name="T23" fmla="*/ 16 h 47"/>
                        <a:gd name="T24" fmla="*/ 2 w 24"/>
                        <a:gd name="T25" fmla="*/ 17 h 47"/>
                        <a:gd name="T26" fmla="*/ 3 w 24"/>
                        <a:gd name="T27" fmla="*/ 19 h 47"/>
                        <a:gd name="T28" fmla="*/ 4 w 24"/>
                        <a:gd name="T29" fmla="*/ 20 h 47"/>
                        <a:gd name="T30" fmla="*/ 5 w 24"/>
                        <a:gd name="T31" fmla="*/ 21 h 47"/>
                        <a:gd name="T32" fmla="*/ 7 w 24"/>
                        <a:gd name="T33" fmla="*/ 21 h 47"/>
                        <a:gd name="T34" fmla="*/ 7 w 24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7">
                          <a:moveTo>
                            <a:pt x="24" y="0"/>
                          </a:moveTo>
                          <a:lnTo>
                            <a:pt x="18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4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4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8" y="46"/>
                          </a:lnTo>
                          <a:lnTo>
                            <a:pt x="24" y="47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56" name="Rectangle 407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763" y="2448"/>
                      <a:ext cx="12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</p:grpSp>
              <p:sp>
                <p:nvSpPr>
                  <p:cNvPr id="222" name="Freeform 408"/>
                  <p:cNvSpPr>
                    <a:spLocks noChangeAspect="1"/>
                  </p:cNvSpPr>
                  <p:nvPr/>
                </p:nvSpPr>
                <p:spPr bwMode="auto">
                  <a:xfrm>
                    <a:off x="3683" y="2047"/>
                    <a:ext cx="7" cy="14"/>
                  </a:xfrm>
                  <a:custGeom>
                    <a:avLst/>
                    <a:gdLst>
                      <a:gd name="T0" fmla="*/ 0 w 23"/>
                      <a:gd name="T1" fmla="*/ 14 h 47"/>
                      <a:gd name="T2" fmla="*/ 2 w 23"/>
                      <a:gd name="T3" fmla="*/ 14 h 47"/>
                      <a:gd name="T4" fmla="*/ 3 w 23"/>
                      <a:gd name="T5" fmla="*/ 13 h 47"/>
                      <a:gd name="T6" fmla="*/ 4 w 23"/>
                      <a:gd name="T7" fmla="*/ 13 h 47"/>
                      <a:gd name="T8" fmla="*/ 5 w 23"/>
                      <a:gd name="T9" fmla="*/ 12 h 47"/>
                      <a:gd name="T10" fmla="*/ 6 w 23"/>
                      <a:gd name="T11" fmla="*/ 11 h 47"/>
                      <a:gd name="T12" fmla="*/ 7 w 23"/>
                      <a:gd name="T13" fmla="*/ 10 h 47"/>
                      <a:gd name="T14" fmla="*/ 7 w 23"/>
                      <a:gd name="T15" fmla="*/ 8 h 47"/>
                      <a:gd name="T16" fmla="*/ 7 w 23"/>
                      <a:gd name="T17" fmla="*/ 7 h 47"/>
                      <a:gd name="T18" fmla="*/ 7 w 23"/>
                      <a:gd name="T19" fmla="*/ 6 h 47"/>
                      <a:gd name="T20" fmla="*/ 7 w 23"/>
                      <a:gd name="T21" fmla="*/ 4 h 47"/>
                      <a:gd name="T22" fmla="*/ 6 w 23"/>
                      <a:gd name="T23" fmla="*/ 3 h 47"/>
                      <a:gd name="T24" fmla="*/ 5 w 23"/>
                      <a:gd name="T25" fmla="*/ 2 h 47"/>
                      <a:gd name="T26" fmla="*/ 4 w 23"/>
                      <a:gd name="T27" fmla="*/ 1 h 47"/>
                      <a:gd name="T28" fmla="*/ 3 w 23"/>
                      <a:gd name="T29" fmla="*/ 1 h 47"/>
                      <a:gd name="T30" fmla="*/ 2 w 23"/>
                      <a:gd name="T31" fmla="*/ 0 h 47"/>
                      <a:gd name="T32" fmla="*/ 0 w 23"/>
                      <a:gd name="T33" fmla="*/ 0 h 47"/>
                      <a:gd name="T34" fmla="*/ 0 w 23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0" y="47"/>
                        </a:moveTo>
                        <a:lnTo>
                          <a:pt x="5" y="46"/>
                        </a:lnTo>
                        <a:lnTo>
                          <a:pt x="10" y="44"/>
                        </a:lnTo>
                        <a:lnTo>
                          <a:pt x="14" y="42"/>
                        </a:lnTo>
                        <a:lnTo>
                          <a:pt x="18" y="39"/>
                        </a:lnTo>
                        <a:lnTo>
                          <a:pt x="20" y="36"/>
                        </a:lnTo>
                        <a:lnTo>
                          <a:pt x="22" y="32"/>
                        </a:lnTo>
                        <a:lnTo>
                          <a:pt x="23" y="28"/>
                        </a:lnTo>
                        <a:lnTo>
                          <a:pt x="23" y="23"/>
                        </a:lnTo>
                        <a:lnTo>
                          <a:pt x="23" y="19"/>
                        </a:lnTo>
                        <a:lnTo>
                          <a:pt x="22" y="15"/>
                        </a:lnTo>
                        <a:lnTo>
                          <a:pt x="20" y="11"/>
                        </a:lnTo>
                        <a:lnTo>
                          <a:pt x="18" y="8"/>
                        </a:lnTo>
                        <a:lnTo>
                          <a:pt x="14" y="4"/>
                        </a:lnTo>
                        <a:lnTo>
                          <a:pt x="10" y="2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3" name="Freeform 409"/>
                  <p:cNvSpPr>
                    <a:spLocks noChangeAspect="1"/>
                  </p:cNvSpPr>
                  <p:nvPr/>
                </p:nvSpPr>
                <p:spPr bwMode="auto">
                  <a:xfrm>
                    <a:off x="3798" y="1625"/>
                    <a:ext cx="7" cy="7"/>
                  </a:xfrm>
                  <a:custGeom>
                    <a:avLst/>
                    <a:gdLst>
                      <a:gd name="T0" fmla="*/ 0 w 23"/>
                      <a:gd name="T1" fmla="*/ 7 h 46"/>
                      <a:gd name="T2" fmla="*/ 2 w 23"/>
                      <a:gd name="T3" fmla="*/ 7 h 46"/>
                      <a:gd name="T4" fmla="*/ 3 w 23"/>
                      <a:gd name="T5" fmla="*/ 7 h 46"/>
                      <a:gd name="T6" fmla="*/ 4 w 23"/>
                      <a:gd name="T7" fmla="*/ 6 h 46"/>
                      <a:gd name="T8" fmla="*/ 5 w 23"/>
                      <a:gd name="T9" fmla="*/ 6 h 46"/>
                      <a:gd name="T10" fmla="*/ 6 w 23"/>
                      <a:gd name="T11" fmla="*/ 5 h 46"/>
                      <a:gd name="T12" fmla="*/ 6 w 23"/>
                      <a:gd name="T13" fmla="*/ 5 h 46"/>
                      <a:gd name="T14" fmla="*/ 7 w 23"/>
                      <a:gd name="T15" fmla="*/ 4 h 46"/>
                      <a:gd name="T16" fmla="*/ 7 w 23"/>
                      <a:gd name="T17" fmla="*/ 4 h 46"/>
                      <a:gd name="T18" fmla="*/ 7 w 23"/>
                      <a:gd name="T19" fmla="*/ 3 h 46"/>
                      <a:gd name="T20" fmla="*/ 6 w 23"/>
                      <a:gd name="T21" fmla="*/ 2 h 46"/>
                      <a:gd name="T22" fmla="*/ 6 w 23"/>
                      <a:gd name="T23" fmla="*/ 2 h 46"/>
                      <a:gd name="T24" fmla="*/ 5 w 23"/>
                      <a:gd name="T25" fmla="*/ 1 h 46"/>
                      <a:gd name="T26" fmla="*/ 4 w 23"/>
                      <a:gd name="T27" fmla="*/ 1 h 46"/>
                      <a:gd name="T28" fmla="*/ 3 w 23"/>
                      <a:gd name="T29" fmla="*/ 0 h 46"/>
                      <a:gd name="T30" fmla="*/ 2 w 23"/>
                      <a:gd name="T31" fmla="*/ 0 h 46"/>
                      <a:gd name="T32" fmla="*/ 0 w 23"/>
                      <a:gd name="T33" fmla="*/ 0 h 46"/>
                      <a:gd name="T34" fmla="*/ 0 w 23"/>
                      <a:gd name="T35" fmla="*/ 7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0" y="46"/>
                        </a:moveTo>
                        <a:lnTo>
                          <a:pt x="5" y="46"/>
                        </a:lnTo>
                        <a:lnTo>
                          <a:pt x="9" y="44"/>
                        </a:lnTo>
                        <a:lnTo>
                          <a:pt x="13" y="42"/>
                        </a:lnTo>
                        <a:lnTo>
                          <a:pt x="17" y="38"/>
                        </a:lnTo>
                        <a:lnTo>
                          <a:pt x="20" y="35"/>
                        </a:lnTo>
                        <a:lnTo>
                          <a:pt x="21" y="31"/>
                        </a:lnTo>
                        <a:lnTo>
                          <a:pt x="22" y="27"/>
                        </a:lnTo>
                        <a:lnTo>
                          <a:pt x="23" y="23"/>
                        </a:lnTo>
                        <a:lnTo>
                          <a:pt x="22" y="18"/>
                        </a:lnTo>
                        <a:lnTo>
                          <a:pt x="21" y="14"/>
                        </a:lnTo>
                        <a:lnTo>
                          <a:pt x="20" y="10"/>
                        </a:lnTo>
                        <a:lnTo>
                          <a:pt x="17" y="7"/>
                        </a:lnTo>
                        <a:lnTo>
                          <a:pt x="13" y="4"/>
                        </a:lnTo>
                        <a:lnTo>
                          <a:pt x="9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4" name="Rectangle 41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569" y="1625"/>
                    <a:ext cx="229" cy="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25" name="Freeform 411"/>
                  <p:cNvSpPr>
                    <a:spLocks noChangeAspect="1"/>
                  </p:cNvSpPr>
                  <p:nvPr/>
                </p:nvSpPr>
                <p:spPr bwMode="auto">
                  <a:xfrm>
                    <a:off x="3562" y="1625"/>
                    <a:ext cx="7" cy="7"/>
                  </a:xfrm>
                  <a:custGeom>
                    <a:avLst/>
                    <a:gdLst>
                      <a:gd name="T0" fmla="*/ 7 w 24"/>
                      <a:gd name="T1" fmla="*/ 0 h 46"/>
                      <a:gd name="T2" fmla="*/ 5 w 24"/>
                      <a:gd name="T3" fmla="*/ 0 h 46"/>
                      <a:gd name="T4" fmla="*/ 4 w 24"/>
                      <a:gd name="T5" fmla="*/ 0 h 46"/>
                      <a:gd name="T6" fmla="*/ 3 w 24"/>
                      <a:gd name="T7" fmla="*/ 1 h 46"/>
                      <a:gd name="T8" fmla="*/ 2 w 24"/>
                      <a:gd name="T9" fmla="*/ 1 h 46"/>
                      <a:gd name="T10" fmla="*/ 1 w 24"/>
                      <a:gd name="T11" fmla="*/ 2 h 46"/>
                      <a:gd name="T12" fmla="*/ 1 w 24"/>
                      <a:gd name="T13" fmla="*/ 2 h 46"/>
                      <a:gd name="T14" fmla="*/ 0 w 24"/>
                      <a:gd name="T15" fmla="*/ 3 h 46"/>
                      <a:gd name="T16" fmla="*/ 0 w 24"/>
                      <a:gd name="T17" fmla="*/ 4 h 46"/>
                      <a:gd name="T18" fmla="*/ 0 w 24"/>
                      <a:gd name="T19" fmla="*/ 4 h 46"/>
                      <a:gd name="T20" fmla="*/ 1 w 24"/>
                      <a:gd name="T21" fmla="*/ 5 h 46"/>
                      <a:gd name="T22" fmla="*/ 1 w 24"/>
                      <a:gd name="T23" fmla="*/ 5 h 46"/>
                      <a:gd name="T24" fmla="*/ 2 w 24"/>
                      <a:gd name="T25" fmla="*/ 6 h 46"/>
                      <a:gd name="T26" fmla="*/ 3 w 24"/>
                      <a:gd name="T27" fmla="*/ 6 h 46"/>
                      <a:gd name="T28" fmla="*/ 4 w 24"/>
                      <a:gd name="T29" fmla="*/ 7 h 46"/>
                      <a:gd name="T30" fmla="*/ 5 w 24"/>
                      <a:gd name="T31" fmla="*/ 7 h 46"/>
                      <a:gd name="T32" fmla="*/ 7 w 24"/>
                      <a:gd name="T33" fmla="*/ 7 h 46"/>
                      <a:gd name="T34" fmla="*/ 7 w 24"/>
                      <a:gd name="T35" fmla="*/ 0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6">
                        <a:moveTo>
                          <a:pt x="24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7" y="7"/>
                        </a:lnTo>
                        <a:lnTo>
                          <a:pt x="4" y="10"/>
                        </a:lnTo>
                        <a:lnTo>
                          <a:pt x="2" y="14"/>
                        </a:lnTo>
                        <a:lnTo>
                          <a:pt x="1" y="18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2" y="31"/>
                        </a:lnTo>
                        <a:lnTo>
                          <a:pt x="4" y="35"/>
                        </a:lnTo>
                        <a:lnTo>
                          <a:pt x="7" y="38"/>
                        </a:lnTo>
                        <a:lnTo>
                          <a:pt x="10" y="42"/>
                        </a:lnTo>
                        <a:lnTo>
                          <a:pt x="14" y="44"/>
                        </a:lnTo>
                        <a:lnTo>
                          <a:pt x="18" y="46"/>
                        </a:lnTo>
                        <a:lnTo>
                          <a:pt x="24" y="46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6" name="Freeform 412"/>
                  <p:cNvSpPr>
                    <a:spLocks noChangeAspect="1"/>
                  </p:cNvSpPr>
                  <p:nvPr/>
                </p:nvSpPr>
                <p:spPr bwMode="auto">
                  <a:xfrm>
                    <a:off x="3912" y="1625"/>
                    <a:ext cx="7" cy="7"/>
                  </a:xfrm>
                  <a:custGeom>
                    <a:avLst/>
                    <a:gdLst>
                      <a:gd name="T0" fmla="*/ 0 w 23"/>
                      <a:gd name="T1" fmla="*/ 7 h 46"/>
                      <a:gd name="T2" fmla="*/ 2 w 23"/>
                      <a:gd name="T3" fmla="*/ 7 h 46"/>
                      <a:gd name="T4" fmla="*/ 3 w 23"/>
                      <a:gd name="T5" fmla="*/ 7 h 46"/>
                      <a:gd name="T6" fmla="*/ 4 w 23"/>
                      <a:gd name="T7" fmla="*/ 6 h 46"/>
                      <a:gd name="T8" fmla="*/ 5 w 23"/>
                      <a:gd name="T9" fmla="*/ 6 h 46"/>
                      <a:gd name="T10" fmla="*/ 6 w 23"/>
                      <a:gd name="T11" fmla="*/ 5 h 46"/>
                      <a:gd name="T12" fmla="*/ 7 w 23"/>
                      <a:gd name="T13" fmla="*/ 5 h 46"/>
                      <a:gd name="T14" fmla="*/ 7 w 23"/>
                      <a:gd name="T15" fmla="*/ 4 h 46"/>
                      <a:gd name="T16" fmla="*/ 7 w 23"/>
                      <a:gd name="T17" fmla="*/ 4 h 46"/>
                      <a:gd name="T18" fmla="*/ 7 w 23"/>
                      <a:gd name="T19" fmla="*/ 3 h 46"/>
                      <a:gd name="T20" fmla="*/ 7 w 23"/>
                      <a:gd name="T21" fmla="*/ 2 h 46"/>
                      <a:gd name="T22" fmla="*/ 6 w 23"/>
                      <a:gd name="T23" fmla="*/ 2 h 46"/>
                      <a:gd name="T24" fmla="*/ 5 w 23"/>
                      <a:gd name="T25" fmla="*/ 1 h 46"/>
                      <a:gd name="T26" fmla="*/ 4 w 23"/>
                      <a:gd name="T27" fmla="*/ 1 h 46"/>
                      <a:gd name="T28" fmla="*/ 3 w 23"/>
                      <a:gd name="T29" fmla="*/ 0 h 46"/>
                      <a:gd name="T30" fmla="*/ 2 w 23"/>
                      <a:gd name="T31" fmla="*/ 0 h 46"/>
                      <a:gd name="T32" fmla="*/ 0 w 23"/>
                      <a:gd name="T33" fmla="*/ 0 h 46"/>
                      <a:gd name="T34" fmla="*/ 0 w 23"/>
                      <a:gd name="T35" fmla="*/ 7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0" y="46"/>
                        </a:moveTo>
                        <a:lnTo>
                          <a:pt x="6" y="46"/>
                        </a:lnTo>
                        <a:lnTo>
                          <a:pt x="10" y="44"/>
                        </a:lnTo>
                        <a:lnTo>
                          <a:pt x="14" y="42"/>
                        </a:lnTo>
                        <a:lnTo>
                          <a:pt x="18" y="38"/>
                        </a:lnTo>
                        <a:lnTo>
                          <a:pt x="20" y="35"/>
                        </a:lnTo>
                        <a:lnTo>
                          <a:pt x="22" y="31"/>
                        </a:lnTo>
                        <a:lnTo>
                          <a:pt x="23" y="27"/>
                        </a:lnTo>
                        <a:lnTo>
                          <a:pt x="23" y="23"/>
                        </a:lnTo>
                        <a:lnTo>
                          <a:pt x="23" y="18"/>
                        </a:lnTo>
                        <a:lnTo>
                          <a:pt x="22" y="14"/>
                        </a:lnTo>
                        <a:lnTo>
                          <a:pt x="20" y="10"/>
                        </a:lnTo>
                        <a:lnTo>
                          <a:pt x="18" y="7"/>
                        </a:lnTo>
                        <a:lnTo>
                          <a:pt x="14" y="4"/>
                        </a:lnTo>
                        <a:lnTo>
                          <a:pt x="10" y="2"/>
                        </a:lnTo>
                        <a:lnTo>
                          <a:pt x="6" y="1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7" name="Rectangle 41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798" y="1625"/>
                    <a:ext cx="114" cy="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28" name="Freeform 414"/>
                  <p:cNvSpPr>
                    <a:spLocks noChangeAspect="1"/>
                  </p:cNvSpPr>
                  <p:nvPr/>
                </p:nvSpPr>
                <p:spPr bwMode="auto">
                  <a:xfrm>
                    <a:off x="3791" y="1625"/>
                    <a:ext cx="7" cy="7"/>
                  </a:xfrm>
                  <a:custGeom>
                    <a:avLst/>
                    <a:gdLst>
                      <a:gd name="T0" fmla="*/ 7 w 23"/>
                      <a:gd name="T1" fmla="*/ 0 h 46"/>
                      <a:gd name="T2" fmla="*/ 5 w 23"/>
                      <a:gd name="T3" fmla="*/ 0 h 46"/>
                      <a:gd name="T4" fmla="*/ 4 w 23"/>
                      <a:gd name="T5" fmla="*/ 0 h 46"/>
                      <a:gd name="T6" fmla="*/ 2 w 23"/>
                      <a:gd name="T7" fmla="*/ 1 h 46"/>
                      <a:gd name="T8" fmla="*/ 2 w 23"/>
                      <a:gd name="T9" fmla="*/ 1 h 46"/>
                      <a:gd name="T10" fmla="*/ 1 w 23"/>
                      <a:gd name="T11" fmla="*/ 2 h 46"/>
                      <a:gd name="T12" fmla="*/ 0 w 23"/>
                      <a:gd name="T13" fmla="*/ 2 h 46"/>
                      <a:gd name="T14" fmla="*/ 0 w 23"/>
                      <a:gd name="T15" fmla="*/ 3 h 46"/>
                      <a:gd name="T16" fmla="*/ 0 w 23"/>
                      <a:gd name="T17" fmla="*/ 4 h 46"/>
                      <a:gd name="T18" fmla="*/ 0 w 23"/>
                      <a:gd name="T19" fmla="*/ 4 h 46"/>
                      <a:gd name="T20" fmla="*/ 0 w 23"/>
                      <a:gd name="T21" fmla="*/ 5 h 46"/>
                      <a:gd name="T22" fmla="*/ 1 w 23"/>
                      <a:gd name="T23" fmla="*/ 5 h 46"/>
                      <a:gd name="T24" fmla="*/ 2 w 23"/>
                      <a:gd name="T25" fmla="*/ 6 h 46"/>
                      <a:gd name="T26" fmla="*/ 2 w 23"/>
                      <a:gd name="T27" fmla="*/ 6 h 46"/>
                      <a:gd name="T28" fmla="*/ 4 w 23"/>
                      <a:gd name="T29" fmla="*/ 7 h 46"/>
                      <a:gd name="T30" fmla="*/ 5 w 23"/>
                      <a:gd name="T31" fmla="*/ 7 h 46"/>
                      <a:gd name="T32" fmla="*/ 7 w 23"/>
                      <a:gd name="T33" fmla="*/ 7 h 46"/>
                      <a:gd name="T34" fmla="*/ 7 w 23"/>
                      <a:gd name="T35" fmla="*/ 0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23" y="0"/>
                        </a:moveTo>
                        <a:lnTo>
                          <a:pt x="17" y="1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4"/>
                        </a:lnTo>
                        <a:lnTo>
                          <a:pt x="0" y="18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1"/>
                        </a:lnTo>
                        <a:lnTo>
                          <a:pt x="3" y="35"/>
                        </a:lnTo>
                        <a:lnTo>
                          <a:pt x="5" y="38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7" y="46"/>
                        </a:lnTo>
                        <a:lnTo>
                          <a:pt x="23" y="46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9" name="Freeform 415"/>
                  <p:cNvSpPr>
                    <a:spLocks noChangeAspect="1"/>
                  </p:cNvSpPr>
                  <p:nvPr/>
                </p:nvSpPr>
                <p:spPr bwMode="auto">
                  <a:xfrm>
                    <a:off x="3047" y="1453"/>
                    <a:ext cx="7" cy="7"/>
                  </a:xfrm>
                  <a:custGeom>
                    <a:avLst/>
                    <a:gdLst>
                      <a:gd name="T0" fmla="*/ 7 w 28"/>
                      <a:gd name="T1" fmla="*/ 7 h 23"/>
                      <a:gd name="T2" fmla="*/ 7 w 28"/>
                      <a:gd name="T3" fmla="*/ 5 h 23"/>
                      <a:gd name="T4" fmla="*/ 7 w 28"/>
                      <a:gd name="T5" fmla="*/ 4 h 23"/>
                      <a:gd name="T6" fmla="*/ 6 w 28"/>
                      <a:gd name="T7" fmla="*/ 3 h 23"/>
                      <a:gd name="T8" fmla="*/ 6 w 28"/>
                      <a:gd name="T9" fmla="*/ 2 h 23"/>
                      <a:gd name="T10" fmla="*/ 5 w 28"/>
                      <a:gd name="T11" fmla="*/ 1 h 23"/>
                      <a:gd name="T12" fmla="*/ 5 w 28"/>
                      <a:gd name="T13" fmla="*/ 0 h 23"/>
                      <a:gd name="T14" fmla="*/ 4 w 28"/>
                      <a:gd name="T15" fmla="*/ 0 h 23"/>
                      <a:gd name="T16" fmla="*/ 4 w 28"/>
                      <a:gd name="T17" fmla="*/ 0 h 23"/>
                      <a:gd name="T18" fmla="*/ 3 w 28"/>
                      <a:gd name="T19" fmla="*/ 0 h 23"/>
                      <a:gd name="T20" fmla="*/ 2 w 28"/>
                      <a:gd name="T21" fmla="*/ 0 h 23"/>
                      <a:gd name="T22" fmla="*/ 2 w 28"/>
                      <a:gd name="T23" fmla="*/ 1 h 23"/>
                      <a:gd name="T24" fmla="*/ 1 w 28"/>
                      <a:gd name="T25" fmla="*/ 2 h 23"/>
                      <a:gd name="T26" fmla="*/ 1 w 28"/>
                      <a:gd name="T27" fmla="*/ 3 h 23"/>
                      <a:gd name="T28" fmla="*/ 0 w 28"/>
                      <a:gd name="T29" fmla="*/ 4 h 23"/>
                      <a:gd name="T30" fmla="*/ 0 w 28"/>
                      <a:gd name="T31" fmla="*/ 5 h 23"/>
                      <a:gd name="T32" fmla="*/ 0 w 28"/>
                      <a:gd name="T33" fmla="*/ 7 h 23"/>
                      <a:gd name="T34" fmla="*/ 7 w 28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3">
                        <a:moveTo>
                          <a:pt x="28" y="23"/>
                        </a:moveTo>
                        <a:lnTo>
                          <a:pt x="27" y="17"/>
                        </a:lnTo>
                        <a:lnTo>
                          <a:pt x="26" y="13"/>
                        </a:lnTo>
                        <a:lnTo>
                          <a:pt x="25" y="9"/>
                        </a:lnTo>
                        <a:lnTo>
                          <a:pt x="22" y="5"/>
                        </a:lnTo>
                        <a:lnTo>
                          <a:pt x="20" y="3"/>
                        </a:lnTo>
                        <a:lnTo>
                          <a:pt x="18" y="1"/>
                        </a:lnTo>
                        <a:lnTo>
                          <a:pt x="16" y="0"/>
                        </a:lnTo>
                        <a:lnTo>
                          <a:pt x="14" y="0"/>
                        </a:lnTo>
                        <a:lnTo>
                          <a:pt x="11" y="0"/>
                        </a:lnTo>
                        <a:lnTo>
                          <a:pt x="9" y="1"/>
                        </a:lnTo>
                        <a:lnTo>
                          <a:pt x="7" y="3"/>
                        </a:lnTo>
                        <a:lnTo>
                          <a:pt x="5" y="5"/>
                        </a:lnTo>
                        <a:lnTo>
                          <a:pt x="2" y="9"/>
                        </a:lnTo>
                        <a:lnTo>
                          <a:pt x="1" y="13"/>
                        </a:lnTo>
                        <a:lnTo>
                          <a:pt x="0" y="17"/>
                        </a:lnTo>
                        <a:lnTo>
                          <a:pt x="0" y="23"/>
                        </a:lnTo>
                        <a:lnTo>
                          <a:pt x="2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0" name="Rectangle 41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047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31" name="Freeform 417"/>
                  <p:cNvSpPr>
                    <a:spLocks noChangeAspect="1"/>
                  </p:cNvSpPr>
                  <p:nvPr/>
                </p:nvSpPr>
                <p:spPr bwMode="auto">
                  <a:xfrm>
                    <a:off x="3047" y="1503"/>
                    <a:ext cx="7" cy="7"/>
                  </a:xfrm>
                  <a:custGeom>
                    <a:avLst/>
                    <a:gdLst>
                      <a:gd name="T0" fmla="*/ 0 w 28"/>
                      <a:gd name="T1" fmla="*/ 0 h 24"/>
                      <a:gd name="T2" fmla="*/ 0 w 28"/>
                      <a:gd name="T3" fmla="*/ 2 h 24"/>
                      <a:gd name="T4" fmla="*/ 0 w 28"/>
                      <a:gd name="T5" fmla="*/ 3 h 24"/>
                      <a:gd name="T6" fmla="*/ 1 w 28"/>
                      <a:gd name="T7" fmla="*/ 4 h 24"/>
                      <a:gd name="T8" fmla="*/ 1 w 28"/>
                      <a:gd name="T9" fmla="*/ 5 h 24"/>
                      <a:gd name="T10" fmla="*/ 2 w 28"/>
                      <a:gd name="T11" fmla="*/ 6 h 24"/>
                      <a:gd name="T12" fmla="*/ 2 w 28"/>
                      <a:gd name="T13" fmla="*/ 6 h 24"/>
                      <a:gd name="T14" fmla="*/ 3 w 28"/>
                      <a:gd name="T15" fmla="*/ 7 h 24"/>
                      <a:gd name="T16" fmla="*/ 4 w 28"/>
                      <a:gd name="T17" fmla="*/ 7 h 24"/>
                      <a:gd name="T18" fmla="*/ 4 w 28"/>
                      <a:gd name="T19" fmla="*/ 7 h 24"/>
                      <a:gd name="T20" fmla="*/ 5 w 28"/>
                      <a:gd name="T21" fmla="*/ 6 h 24"/>
                      <a:gd name="T22" fmla="*/ 5 w 28"/>
                      <a:gd name="T23" fmla="*/ 6 h 24"/>
                      <a:gd name="T24" fmla="*/ 6 w 28"/>
                      <a:gd name="T25" fmla="*/ 5 h 24"/>
                      <a:gd name="T26" fmla="*/ 6 w 28"/>
                      <a:gd name="T27" fmla="*/ 4 h 24"/>
                      <a:gd name="T28" fmla="*/ 7 w 28"/>
                      <a:gd name="T29" fmla="*/ 3 h 24"/>
                      <a:gd name="T30" fmla="*/ 7 w 28"/>
                      <a:gd name="T31" fmla="*/ 2 h 24"/>
                      <a:gd name="T32" fmla="*/ 7 w 28"/>
                      <a:gd name="T33" fmla="*/ 0 h 24"/>
                      <a:gd name="T34" fmla="*/ 0 w 28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4">
                        <a:moveTo>
                          <a:pt x="0" y="0"/>
                        </a:moveTo>
                        <a:lnTo>
                          <a:pt x="0" y="7"/>
                        </a:lnTo>
                        <a:lnTo>
                          <a:pt x="1" y="11"/>
                        </a:lnTo>
                        <a:lnTo>
                          <a:pt x="2" y="15"/>
                        </a:lnTo>
                        <a:lnTo>
                          <a:pt x="5" y="18"/>
                        </a:lnTo>
                        <a:lnTo>
                          <a:pt x="7" y="20"/>
                        </a:lnTo>
                        <a:lnTo>
                          <a:pt x="9" y="22"/>
                        </a:lnTo>
                        <a:lnTo>
                          <a:pt x="11" y="23"/>
                        </a:lnTo>
                        <a:lnTo>
                          <a:pt x="14" y="24"/>
                        </a:lnTo>
                        <a:lnTo>
                          <a:pt x="16" y="23"/>
                        </a:lnTo>
                        <a:lnTo>
                          <a:pt x="18" y="22"/>
                        </a:lnTo>
                        <a:lnTo>
                          <a:pt x="20" y="20"/>
                        </a:lnTo>
                        <a:lnTo>
                          <a:pt x="22" y="18"/>
                        </a:lnTo>
                        <a:lnTo>
                          <a:pt x="25" y="15"/>
                        </a:lnTo>
                        <a:lnTo>
                          <a:pt x="26" y="11"/>
                        </a:lnTo>
                        <a:lnTo>
                          <a:pt x="27" y="7"/>
                        </a:lnTo>
                        <a:lnTo>
                          <a:pt x="2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2" name="Freeform 418"/>
                  <p:cNvSpPr>
                    <a:spLocks noChangeAspect="1"/>
                  </p:cNvSpPr>
                  <p:nvPr/>
                </p:nvSpPr>
                <p:spPr bwMode="auto">
                  <a:xfrm>
                    <a:off x="3147" y="1453"/>
                    <a:ext cx="7" cy="7"/>
                  </a:xfrm>
                  <a:custGeom>
                    <a:avLst/>
                    <a:gdLst>
                      <a:gd name="T0" fmla="*/ 7 w 27"/>
                      <a:gd name="T1" fmla="*/ 7 h 23"/>
                      <a:gd name="T2" fmla="*/ 7 w 27"/>
                      <a:gd name="T3" fmla="*/ 5 h 23"/>
                      <a:gd name="T4" fmla="*/ 7 w 27"/>
                      <a:gd name="T5" fmla="*/ 4 h 23"/>
                      <a:gd name="T6" fmla="*/ 6 w 27"/>
                      <a:gd name="T7" fmla="*/ 3 h 23"/>
                      <a:gd name="T8" fmla="*/ 6 w 27"/>
                      <a:gd name="T9" fmla="*/ 2 h 23"/>
                      <a:gd name="T10" fmla="*/ 5 w 27"/>
                      <a:gd name="T11" fmla="*/ 1 h 23"/>
                      <a:gd name="T12" fmla="*/ 5 w 27"/>
                      <a:gd name="T13" fmla="*/ 0 h 23"/>
                      <a:gd name="T14" fmla="*/ 4 w 27"/>
                      <a:gd name="T15" fmla="*/ 0 h 23"/>
                      <a:gd name="T16" fmla="*/ 3 w 27"/>
                      <a:gd name="T17" fmla="*/ 0 h 23"/>
                      <a:gd name="T18" fmla="*/ 3 w 27"/>
                      <a:gd name="T19" fmla="*/ 0 h 23"/>
                      <a:gd name="T20" fmla="*/ 2 w 27"/>
                      <a:gd name="T21" fmla="*/ 0 h 23"/>
                      <a:gd name="T22" fmla="*/ 2 w 27"/>
                      <a:gd name="T23" fmla="*/ 1 h 23"/>
                      <a:gd name="T24" fmla="*/ 1 w 27"/>
                      <a:gd name="T25" fmla="*/ 2 h 23"/>
                      <a:gd name="T26" fmla="*/ 1 w 27"/>
                      <a:gd name="T27" fmla="*/ 3 h 23"/>
                      <a:gd name="T28" fmla="*/ 0 w 27"/>
                      <a:gd name="T29" fmla="*/ 4 h 23"/>
                      <a:gd name="T30" fmla="*/ 0 w 27"/>
                      <a:gd name="T31" fmla="*/ 5 h 23"/>
                      <a:gd name="T32" fmla="*/ 0 w 27"/>
                      <a:gd name="T33" fmla="*/ 7 h 23"/>
                      <a:gd name="T34" fmla="*/ 7 w 27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7" h="23">
                        <a:moveTo>
                          <a:pt x="27" y="23"/>
                        </a:moveTo>
                        <a:lnTo>
                          <a:pt x="27" y="17"/>
                        </a:lnTo>
                        <a:lnTo>
                          <a:pt x="26" y="13"/>
                        </a:lnTo>
                        <a:lnTo>
                          <a:pt x="25" y="9"/>
                        </a:lnTo>
                        <a:lnTo>
                          <a:pt x="23" y="5"/>
                        </a:lnTo>
                        <a:lnTo>
                          <a:pt x="21" y="3"/>
                        </a:lnTo>
                        <a:lnTo>
                          <a:pt x="18" y="1"/>
                        </a:lnTo>
                        <a:lnTo>
                          <a:pt x="16" y="0"/>
                        </a:lnTo>
                        <a:lnTo>
                          <a:pt x="13" y="0"/>
                        </a:lnTo>
                        <a:lnTo>
                          <a:pt x="11" y="0"/>
                        </a:lnTo>
                        <a:lnTo>
                          <a:pt x="9" y="1"/>
                        </a:lnTo>
                        <a:lnTo>
                          <a:pt x="6" y="3"/>
                        </a:lnTo>
                        <a:lnTo>
                          <a:pt x="4" y="5"/>
                        </a:lnTo>
                        <a:lnTo>
                          <a:pt x="3" y="9"/>
                        </a:lnTo>
                        <a:lnTo>
                          <a:pt x="1" y="13"/>
                        </a:lnTo>
                        <a:lnTo>
                          <a:pt x="1" y="17"/>
                        </a:lnTo>
                        <a:lnTo>
                          <a:pt x="0" y="23"/>
                        </a:lnTo>
                        <a:lnTo>
                          <a:pt x="27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3" name="Rectangle 41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147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34" name="Freeform 420"/>
                  <p:cNvSpPr>
                    <a:spLocks noChangeAspect="1"/>
                  </p:cNvSpPr>
                  <p:nvPr/>
                </p:nvSpPr>
                <p:spPr bwMode="auto">
                  <a:xfrm>
                    <a:off x="3147" y="1503"/>
                    <a:ext cx="7" cy="7"/>
                  </a:xfrm>
                  <a:custGeom>
                    <a:avLst/>
                    <a:gdLst>
                      <a:gd name="T0" fmla="*/ 0 w 27"/>
                      <a:gd name="T1" fmla="*/ 0 h 24"/>
                      <a:gd name="T2" fmla="*/ 0 w 27"/>
                      <a:gd name="T3" fmla="*/ 2 h 24"/>
                      <a:gd name="T4" fmla="*/ 0 w 27"/>
                      <a:gd name="T5" fmla="*/ 3 h 24"/>
                      <a:gd name="T6" fmla="*/ 1 w 27"/>
                      <a:gd name="T7" fmla="*/ 4 h 24"/>
                      <a:gd name="T8" fmla="*/ 1 w 27"/>
                      <a:gd name="T9" fmla="*/ 5 h 24"/>
                      <a:gd name="T10" fmla="*/ 2 w 27"/>
                      <a:gd name="T11" fmla="*/ 6 h 24"/>
                      <a:gd name="T12" fmla="*/ 2 w 27"/>
                      <a:gd name="T13" fmla="*/ 6 h 24"/>
                      <a:gd name="T14" fmla="*/ 3 w 27"/>
                      <a:gd name="T15" fmla="*/ 7 h 24"/>
                      <a:gd name="T16" fmla="*/ 3 w 27"/>
                      <a:gd name="T17" fmla="*/ 7 h 24"/>
                      <a:gd name="T18" fmla="*/ 4 w 27"/>
                      <a:gd name="T19" fmla="*/ 7 h 24"/>
                      <a:gd name="T20" fmla="*/ 5 w 27"/>
                      <a:gd name="T21" fmla="*/ 6 h 24"/>
                      <a:gd name="T22" fmla="*/ 5 w 27"/>
                      <a:gd name="T23" fmla="*/ 6 h 24"/>
                      <a:gd name="T24" fmla="*/ 6 w 27"/>
                      <a:gd name="T25" fmla="*/ 5 h 24"/>
                      <a:gd name="T26" fmla="*/ 6 w 27"/>
                      <a:gd name="T27" fmla="*/ 4 h 24"/>
                      <a:gd name="T28" fmla="*/ 7 w 27"/>
                      <a:gd name="T29" fmla="*/ 3 h 24"/>
                      <a:gd name="T30" fmla="*/ 7 w 27"/>
                      <a:gd name="T31" fmla="*/ 2 h 24"/>
                      <a:gd name="T32" fmla="*/ 7 w 27"/>
                      <a:gd name="T33" fmla="*/ 0 h 24"/>
                      <a:gd name="T34" fmla="*/ 0 w 27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7" h="24">
                        <a:moveTo>
                          <a:pt x="0" y="0"/>
                        </a:moveTo>
                        <a:lnTo>
                          <a:pt x="1" y="7"/>
                        </a:lnTo>
                        <a:lnTo>
                          <a:pt x="1" y="11"/>
                        </a:lnTo>
                        <a:lnTo>
                          <a:pt x="3" y="15"/>
                        </a:lnTo>
                        <a:lnTo>
                          <a:pt x="4" y="18"/>
                        </a:lnTo>
                        <a:lnTo>
                          <a:pt x="6" y="20"/>
                        </a:lnTo>
                        <a:lnTo>
                          <a:pt x="9" y="22"/>
                        </a:lnTo>
                        <a:lnTo>
                          <a:pt x="11" y="23"/>
                        </a:lnTo>
                        <a:lnTo>
                          <a:pt x="13" y="24"/>
                        </a:lnTo>
                        <a:lnTo>
                          <a:pt x="16" y="23"/>
                        </a:lnTo>
                        <a:lnTo>
                          <a:pt x="18" y="22"/>
                        </a:lnTo>
                        <a:lnTo>
                          <a:pt x="21" y="20"/>
                        </a:lnTo>
                        <a:lnTo>
                          <a:pt x="23" y="18"/>
                        </a:lnTo>
                        <a:lnTo>
                          <a:pt x="25" y="15"/>
                        </a:lnTo>
                        <a:lnTo>
                          <a:pt x="26" y="11"/>
                        </a:lnTo>
                        <a:lnTo>
                          <a:pt x="27" y="7"/>
                        </a:lnTo>
                        <a:lnTo>
                          <a:pt x="2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5" name="Freeform 421"/>
                  <p:cNvSpPr>
                    <a:spLocks noChangeAspect="1"/>
                  </p:cNvSpPr>
                  <p:nvPr/>
                </p:nvSpPr>
                <p:spPr bwMode="auto">
                  <a:xfrm>
                    <a:off x="2883" y="1453"/>
                    <a:ext cx="7" cy="7"/>
                  </a:xfrm>
                  <a:custGeom>
                    <a:avLst/>
                    <a:gdLst>
                      <a:gd name="T0" fmla="*/ 7 w 28"/>
                      <a:gd name="T1" fmla="*/ 7 h 23"/>
                      <a:gd name="T2" fmla="*/ 7 w 28"/>
                      <a:gd name="T3" fmla="*/ 5 h 23"/>
                      <a:gd name="T4" fmla="*/ 7 w 28"/>
                      <a:gd name="T5" fmla="*/ 4 h 23"/>
                      <a:gd name="T6" fmla="*/ 6 w 28"/>
                      <a:gd name="T7" fmla="*/ 3 h 23"/>
                      <a:gd name="T8" fmla="*/ 6 w 28"/>
                      <a:gd name="T9" fmla="*/ 2 h 23"/>
                      <a:gd name="T10" fmla="*/ 5 w 28"/>
                      <a:gd name="T11" fmla="*/ 1 h 23"/>
                      <a:gd name="T12" fmla="*/ 5 w 28"/>
                      <a:gd name="T13" fmla="*/ 0 h 23"/>
                      <a:gd name="T14" fmla="*/ 4 w 28"/>
                      <a:gd name="T15" fmla="*/ 0 h 23"/>
                      <a:gd name="T16" fmla="*/ 4 w 28"/>
                      <a:gd name="T17" fmla="*/ 0 h 23"/>
                      <a:gd name="T18" fmla="*/ 3 w 28"/>
                      <a:gd name="T19" fmla="*/ 0 h 23"/>
                      <a:gd name="T20" fmla="*/ 2 w 28"/>
                      <a:gd name="T21" fmla="*/ 0 h 23"/>
                      <a:gd name="T22" fmla="*/ 2 w 28"/>
                      <a:gd name="T23" fmla="*/ 1 h 23"/>
                      <a:gd name="T24" fmla="*/ 1 w 28"/>
                      <a:gd name="T25" fmla="*/ 2 h 23"/>
                      <a:gd name="T26" fmla="*/ 1 w 28"/>
                      <a:gd name="T27" fmla="*/ 3 h 23"/>
                      <a:gd name="T28" fmla="*/ 0 w 28"/>
                      <a:gd name="T29" fmla="*/ 4 h 23"/>
                      <a:gd name="T30" fmla="*/ 0 w 28"/>
                      <a:gd name="T31" fmla="*/ 5 h 23"/>
                      <a:gd name="T32" fmla="*/ 0 w 28"/>
                      <a:gd name="T33" fmla="*/ 7 h 23"/>
                      <a:gd name="T34" fmla="*/ 7 w 28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3">
                        <a:moveTo>
                          <a:pt x="28" y="23"/>
                        </a:moveTo>
                        <a:lnTo>
                          <a:pt x="28" y="17"/>
                        </a:lnTo>
                        <a:lnTo>
                          <a:pt x="26" y="13"/>
                        </a:lnTo>
                        <a:lnTo>
                          <a:pt x="25" y="9"/>
                        </a:lnTo>
                        <a:lnTo>
                          <a:pt x="23" y="5"/>
                        </a:lnTo>
                        <a:lnTo>
                          <a:pt x="21" y="3"/>
                        </a:lnTo>
                        <a:lnTo>
                          <a:pt x="19" y="1"/>
                        </a:lnTo>
                        <a:lnTo>
                          <a:pt x="17" y="0"/>
                        </a:lnTo>
                        <a:lnTo>
                          <a:pt x="14" y="0"/>
                        </a:lnTo>
                        <a:lnTo>
                          <a:pt x="12" y="0"/>
                        </a:lnTo>
                        <a:lnTo>
                          <a:pt x="9" y="1"/>
                        </a:lnTo>
                        <a:lnTo>
                          <a:pt x="6" y="3"/>
                        </a:lnTo>
                        <a:lnTo>
                          <a:pt x="4" y="5"/>
                        </a:lnTo>
                        <a:lnTo>
                          <a:pt x="3" y="9"/>
                        </a:lnTo>
                        <a:lnTo>
                          <a:pt x="1" y="13"/>
                        </a:lnTo>
                        <a:lnTo>
                          <a:pt x="1" y="17"/>
                        </a:lnTo>
                        <a:lnTo>
                          <a:pt x="0" y="23"/>
                        </a:lnTo>
                        <a:lnTo>
                          <a:pt x="2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6" name="Rectangle 42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883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37" name="Freeform 423"/>
                  <p:cNvSpPr>
                    <a:spLocks noChangeAspect="1"/>
                  </p:cNvSpPr>
                  <p:nvPr/>
                </p:nvSpPr>
                <p:spPr bwMode="auto">
                  <a:xfrm>
                    <a:off x="2883" y="1503"/>
                    <a:ext cx="7" cy="7"/>
                  </a:xfrm>
                  <a:custGeom>
                    <a:avLst/>
                    <a:gdLst>
                      <a:gd name="T0" fmla="*/ 0 w 28"/>
                      <a:gd name="T1" fmla="*/ 0 h 24"/>
                      <a:gd name="T2" fmla="*/ 0 w 28"/>
                      <a:gd name="T3" fmla="*/ 2 h 24"/>
                      <a:gd name="T4" fmla="*/ 0 w 28"/>
                      <a:gd name="T5" fmla="*/ 3 h 24"/>
                      <a:gd name="T6" fmla="*/ 1 w 28"/>
                      <a:gd name="T7" fmla="*/ 4 h 24"/>
                      <a:gd name="T8" fmla="*/ 1 w 28"/>
                      <a:gd name="T9" fmla="*/ 5 h 24"/>
                      <a:gd name="T10" fmla="*/ 2 w 28"/>
                      <a:gd name="T11" fmla="*/ 6 h 24"/>
                      <a:gd name="T12" fmla="*/ 2 w 28"/>
                      <a:gd name="T13" fmla="*/ 6 h 24"/>
                      <a:gd name="T14" fmla="*/ 3 w 28"/>
                      <a:gd name="T15" fmla="*/ 7 h 24"/>
                      <a:gd name="T16" fmla="*/ 4 w 28"/>
                      <a:gd name="T17" fmla="*/ 7 h 24"/>
                      <a:gd name="T18" fmla="*/ 4 w 28"/>
                      <a:gd name="T19" fmla="*/ 7 h 24"/>
                      <a:gd name="T20" fmla="*/ 5 w 28"/>
                      <a:gd name="T21" fmla="*/ 6 h 24"/>
                      <a:gd name="T22" fmla="*/ 5 w 28"/>
                      <a:gd name="T23" fmla="*/ 6 h 24"/>
                      <a:gd name="T24" fmla="*/ 6 w 28"/>
                      <a:gd name="T25" fmla="*/ 5 h 24"/>
                      <a:gd name="T26" fmla="*/ 6 w 28"/>
                      <a:gd name="T27" fmla="*/ 4 h 24"/>
                      <a:gd name="T28" fmla="*/ 7 w 28"/>
                      <a:gd name="T29" fmla="*/ 3 h 24"/>
                      <a:gd name="T30" fmla="*/ 7 w 28"/>
                      <a:gd name="T31" fmla="*/ 2 h 24"/>
                      <a:gd name="T32" fmla="*/ 7 w 28"/>
                      <a:gd name="T33" fmla="*/ 0 h 24"/>
                      <a:gd name="T34" fmla="*/ 0 w 28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4">
                        <a:moveTo>
                          <a:pt x="0" y="0"/>
                        </a:moveTo>
                        <a:lnTo>
                          <a:pt x="1" y="7"/>
                        </a:lnTo>
                        <a:lnTo>
                          <a:pt x="1" y="11"/>
                        </a:lnTo>
                        <a:lnTo>
                          <a:pt x="3" y="15"/>
                        </a:lnTo>
                        <a:lnTo>
                          <a:pt x="4" y="18"/>
                        </a:lnTo>
                        <a:lnTo>
                          <a:pt x="6" y="20"/>
                        </a:lnTo>
                        <a:lnTo>
                          <a:pt x="9" y="22"/>
                        </a:lnTo>
                        <a:lnTo>
                          <a:pt x="12" y="23"/>
                        </a:lnTo>
                        <a:lnTo>
                          <a:pt x="14" y="24"/>
                        </a:lnTo>
                        <a:lnTo>
                          <a:pt x="17" y="23"/>
                        </a:lnTo>
                        <a:lnTo>
                          <a:pt x="19" y="22"/>
                        </a:lnTo>
                        <a:lnTo>
                          <a:pt x="21" y="20"/>
                        </a:lnTo>
                        <a:lnTo>
                          <a:pt x="23" y="18"/>
                        </a:lnTo>
                        <a:lnTo>
                          <a:pt x="25" y="15"/>
                        </a:lnTo>
                        <a:lnTo>
                          <a:pt x="26" y="11"/>
                        </a:lnTo>
                        <a:lnTo>
                          <a:pt x="28" y="7"/>
                        </a:lnTo>
                        <a:lnTo>
                          <a:pt x="2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8" name="Freeform 424"/>
                  <p:cNvSpPr>
                    <a:spLocks noChangeAspect="1"/>
                  </p:cNvSpPr>
                  <p:nvPr/>
                </p:nvSpPr>
                <p:spPr bwMode="auto">
                  <a:xfrm>
                    <a:off x="2983" y="1453"/>
                    <a:ext cx="7" cy="7"/>
                  </a:xfrm>
                  <a:custGeom>
                    <a:avLst/>
                    <a:gdLst>
                      <a:gd name="T0" fmla="*/ 7 w 28"/>
                      <a:gd name="T1" fmla="*/ 7 h 23"/>
                      <a:gd name="T2" fmla="*/ 7 w 28"/>
                      <a:gd name="T3" fmla="*/ 5 h 23"/>
                      <a:gd name="T4" fmla="*/ 7 w 28"/>
                      <a:gd name="T5" fmla="*/ 4 h 23"/>
                      <a:gd name="T6" fmla="*/ 7 w 28"/>
                      <a:gd name="T7" fmla="*/ 3 h 23"/>
                      <a:gd name="T8" fmla="*/ 6 w 28"/>
                      <a:gd name="T9" fmla="*/ 2 h 23"/>
                      <a:gd name="T10" fmla="*/ 6 w 28"/>
                      <a:gd name="T11" fmla="*/ 1 h 23"/>
                      <a:gd name="T12" fmla="*/ 5 w 28"/>
                      <a:gd name="T13" fmla="*/ 0 h 23"/>
                      <a:gd name="T14" fmla="*/ 4 w 28"/>
                      <a:gd name="T15" fmla="*/ 0 h 23"/>
                      <a:gd name="T16" fmla="*/ 4 w 28"/>
                      <a:gd name="T17" fmla="*/ 0 h 23"/>
                      <a:gd name="T18" fmla="*/ 3 w 28"/>
                      <a:gd name="T19" fmla="*/ 0 h 23"/>
                      <a:gd name="T20" fmla="*/ 2 w 28"/>
                      <a:gd name="T21" fmla="*/ 0 h 23"/>
                      <a:gd name="T22" fmla="*/ 2 w 28"/>
                      <a:gd name="T23" fmla="*/ 1 h 23"/>
                      <a:gd name="T24" fmla="*/ 1 w 28"/>
                      <a:gd name="T25" fmla="*/ 2 h 23"/>
                      <a:gd name="T26" fmla="*/ 1 w 28"/>
                      <a:gd name="T27" fmla="*/ 3 h 23"/>
                      <a:gd name="T28" fmla="*/ 1 w 28"/>
                      <a:gd name="T29" fmla="*/ 4 h 23"/>
                      <a:gd name="T30" fmla="*/ 0 w 28"/>
                      <a:gd name="T31" fmla="*/ 5 h 23"/>
                      <a:gd name="T32" fmla="*/ 0 w 28"/>
                      <a:gd name="T33" fmla="*/ 7 h 23"/>
                      <a:gd name="T34" fmla="*/ 7 w 28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3">
                        <a:moveTo>
                          <a:pt x="28" y="23"/>
                        </a:moveTo>
                        <a:lnTo>
                          <a:pt x="28" y="17"/>
                        </a:lnTo>
                        <a:lnTo>
                          <a:pt x="27" y="13"/>
                        </a:lnTo>
                        <a:lnTo>
                          <a:pt x="26" y="9"/>
                        </a:lnTo>
                        <a:lnTo>
                          <a:pt x="24" y="5"/>
                        </a:lnTo>
                        <a:lnTo>
                          <a:pt x="22" y="3"/>
                        </a:lnTo>
                        <a:lnTo>
                          <a:pt x="19" y="1"/>
                        </a:lnTo>
                        <a:lnTo>
                          <a:pt x="17" y="0"/>
                        </a:lnTo>
                        <a:lnTo>
                          <a:pt x="14" y="0"/>
                        </a:lnTo>
                        <a:lnTo>
                          <a:pt x="12" y="0"/>
                        </a:lnTo>
                        <a:lnTo>
                          <a:pt x="9" y="1"/>
                        </a:lnTo>
                        <a:lnTo>
                          <a:pt x="7" y="3"/>
                        </a:lnTo>
                        <a:lnTo>
                          <a:pt x="5" y="5"/>
                        </a:lnTo>
                        <a:lnTo>
                          <a:pt x="3" y="9"/>
                        </a:lnTo>
                        <a:lnTo>
                          <a:pt x="2" y="13"/>
                        </a:lnTo>
                        <a:lnTo>
                          <a:pt x="0" y="17"/>
                        </a:lnTo>
                        <a:lnTo>
                          <a:pt x="0" y="23"/>
                        </a:lnTo>
                        <a:lnTo>
                          <a:pt x="2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9" name="Rectangle 42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983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40" name="Freeform 426"/>
                  <p:cNvSpPr>
                    <a:spLocks noChangeAspect="1"/>
                  </p:cNvSpPr>
                  <p:nvPr/>
                </p:nvSpPr>
                <p:spPr bwMode="auto">
                  <a:xfrm>
                    <a:off x="2983" y="1503"/>
                    <a:ext cx="7" cy="7"/>
                  </a:xfrm>
                  <a:custGeom>
                    <a:avLst/>
                    <a:gdLst>
                      <a:gd name="T0" fmla="*/ 0 w 28"/>
                      <a:gd name="T1" fmla="*/ 0 h 24"/>
                      <a:gd name="T2" fmla="*/ 0 w 28"/>
                      <a:gd name="T3" fmla="*/ 2 h 24"/>
                      <a:gd name="T4" fmla="*/ 1 w 28"/>
                      <a:gd name="T5" fmla="*/ 3 h 24"/>
                      <a:gd name="T6" fmla="*/ 1 w 28"/>
                      <a:gd name="T7" fmla="*/ 4 h 24"/>
                      <a:gd name="T8" fmla="*/ 1 w 28"/>
                      <a:gd name="T9" fmla="*/ 5 h 24"/>
                      <a:gd name="T10" fmla="*/ 2 w 28"/>
                      <a:gd name="T11" fmla="*/ 6 h 24"/>
                      <a:gd name="T12" fmla="*/ 2 w 28"/>
                      <a:gd name="T13" fmla="*/ 6 h 24"/>
                      <a:gd name="T14" fmla="*/ 3 w 28"/>
                      <a:gd name="T15" fmla="*/ 7 h 24"/>
                      <a:gd name="T16" fmla="*/ 4 w 28"/>
                      <a:gd name="T17" fmla="*/ 7 h 24"/>
                      <a:gd name="T18" fmla="*/ 4 w 28"/>
                      <a:gd name="T19" fmla="*/ 7 h 24"/>
                      <a:gd name="T20" fmla="*/ 5 w 28"/>
                      <a:gd name="T21" fmla="*/ 6 h 24"/>
                      <a:gd name="T22" fmla="*/ 6 w 28"/>
                      <a:gd name="T23" fmla="*/ 6 h 24"/>
                      <a:gd name="T24" fmla="*/ 6 w 28"/>
                      <a:gd name="T25" fmla="*/ 5 h 24"/>
                      <a:gd name="T26" fmla="*/ 7 w 28"/>
                      <a:gd name="T27" fmla="*/ 4 h 24"/>
                      <a:gd name="T28" fmla="*/ 7 w 28"/>
                      <a:gd name="T29" fmla="*/ 3 h 24"/>
                      <a:gd name="T30" fmla="*/ 7 w 28"/>
                      <a:gd name="T31" fmla="*/ 2 h 24"/>
                      <a:gd name="T32" fmla="*/ 7 w 28"/>
                      <a:gd name="T33" fmla="*/ 0 h 24"/>
                      <a:gd name="T34" fmla="*/ 0 w 28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4">
                        <a:moveTo>
                          <a:pt x="0" y="0"/>
                        </a:moveTo>
                        <a:lnTo>
                          <a:pt x="0" y="7"/>
                        </a:lnTo>
                        <a:lnTo>
                          <a:pt x="2" y="11"/>
                        </a:lnTo>
                        <a:lnTo>
                          <a:pt x="3" y="15"/>
                        </a:lnTo>
                        <a:lnTo>
                          <a:pt x="5" y="18"/>
                        </a:lnTo>
                        <a:lnTo>
                          <a:pt x="7" y="20"/>
                        </a:lnTo>
                        <a:lnTo>
                          <a:pt x="9" y="22"/>
                        </a:lnTo>
                        <a:lnTo>
                          <a:pt x="12" y="23"/>
                        </a:lnTo>
                        <a:lnTo>
                          <a:pt x="14" y="24"/>
                        </a:lnTo>
                        <a:lnTo>
                          <a:pt x="17" y="23"/>
                        </a:lnTo>
                        <a:lnTo>
                          <a:pt x="19" y="22"/>
                        </a:lnTo>
                        <a:lnTo>
                          <a:pt x="22" y="20"/>
                        </a:lnTo>
                        <a:lnTo>
                          <a:pt x="24" y="18"/>
                        </a:lnTo>
                        <a:lnTo>
                          <a:pt x="26" y="15"/>
                        </a:lnTo>
                        <a:lnTo>
                          <a:pt x="27" y="11"/>
                        </a:lnTo>
                        <a:lnTo>
                          <a:pt x="28" y="7"/>
                        </a:lnTo>
                        <a:lnTo>
                          <a:pt x="2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1" name="Freeform 427"/>
                  <p:cNvSpPr>
                    <a:spLocks noChangeAspect="1"/>
                  </p:cNvSpPr>
                  <p:nvPr/>
                </p:nvSpPr>
                <p:spPr bwMode="auto">
                  <a:xfrm>
                    <a:off x="2712" y="1453"/>
                    <a:ext cx="7" cy="7"/>
                  </a:xfrm>
                  <a:custGeom>
                    <a:avLst/>
                    <a:gdLst>
                      <a:gd name="T0" fmla="*/ 7 w 28"/>
                      <a:gd name="T1" fmla="*/ 7 h 23"/>
                      <a:gd name="T2" fmla="*/ 7 w 28"/>
                      <a:gd name="T3" fmla="*/ 5 h 23"/>
                      <a:gd name="T4" fmla="*/ 6 w 28"/>
                      <a:gd name="T5" fmla="*/ 4 h 23"/>
                      <a:gd name="T6" fmla="*/ 6 w 28"/>
                      <a:gd name="T7" fmla="*/ 3 h 23"/>
                      <a:gd name="T8" fmla="*/ 6 w 28"/>
                      <a:gd name="T9" fmla="*/ 2 h 23"/>
                      <a:gd name="T10" fmla="*/ 5 w 28"/>
                      <a:gd name="T11" fmla="*/ 1 h 23"/>
                      <a:gd name="T12" fmla="*/ 5 w 28"/>
                      <a:gd name="T13" fmla="*/ 0 h 23"/>
                      <a:gd name="T14" fmla="*/ 4 w 28"/>
                      <a:gd name="T15" fmla="*/ 0 h 23"/>
                      <a:gd name="T16" fmla="*/ 4 w 28"/>
                      <a:gd name="T17" fmla="*/ 0 h 23"/>
                      <a:gd name="T18" fmla="*/ 3 w 28"/>
                      <a:gd name="T19" fmla="*/ 0 h 23"/>
                      <a:gd name="T20" fmla="*/ 2 w 28"/>
                      <a:gd name="T21" fmla="*/ 0 h 23"/>
                      <a:gd name="T22" fmla="*/ 2 w 28"/>
                      <a:gd name="T23" fmla="*/ 1 h 23"/>
                      <a:gd name="T24" fmla="*/ 1 w 28"/>
                      <a:gd name="T25" fmla="*/ 2 h 23"/>
                      <a:gd name="T26" fmla="*/ 1 w 28"/>
                      <a:gd name="T27" fmla="*/ 3 h 23"/>
                      <a:gd name="T28" fmla="*/ 0 w 28"/>
                      <a:gd name="T29" fmla="*/ 4 h 23"/>
                      <a:gd name="T30" fmla="*/ 0 w 28"/>
                      <a:gd name="T31" fmla="*/ 5 h 23"/>
                      <a:gd name="T32" fmla="*/ 0 w 28"/>
                      <a:gd name="T33" fmla="*/ 7 h 23"/>
                      <a:gd name="T34" fmla="*/ 7 w 28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3">
                        <a:moveTo>
                          <a:pt x="28" y="23"/>
                        </a:moveTo>
                        <a:lnTo>
                          <a:pt x="27" y="17"/>
                        </a:lnTo>
                        <a:lnTo>
                          <a:pt x="25" y="13"/>
                        </a:lnTo>
                        <a:lnTo>
                          <a:pt x="24" y="9"/>
                        </a:lnTo>
                        <a:lnTo>
                          <a:pt x="23" y="5"/>
                        </a:lnTo>
                        <a:lnTo>
                          <a:pt x="21" y="3"/>
                        </a:lnTo>
                        <a:lnTo>
                          <a:pt x="18" y="1"/>
                        </a:lnTo>
                        <a:lnTo>
                          <a:pt x="16" y="0"/>
                        </a:lnTo>
                        <a:lnTo>
                          <a:pt x="14" y="0"/>
                        </a:lnTo>
                        <a:lnTo>
                          <a:pt x="11" y="0"/>
                        </a:lnTo>
                        <a:lnTo>
                          <a:pt x="9" y="1"/>
                        </a:lnTo>
                        <a:lnTo>
                          <a:pt x="7" y="3"/>
                        </a:lnTo>
                        <a:lnTo>
                          <a:pt x="4" y="5"/>
                        </a:lnTo>
                        <a:lnTo>
                          <a:pt x="2" y="9"/>
                        </a:lnTo>
                        <a:lnTo>
                          <a:pt x="1" y="13"/>
                        </a:lnTo>
                        <a:lnTo>
                          <a:pt x="0" y="17"/>
                        </a:lnTo>
                        <a:lnTo>
                          <a:pt x="0" y="23"/>
                        </a:lnTo>
                        <a:lnTo>
                          <a:pt x="2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2" name="Rectangle 42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712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43" name="Freeform 429"/>
                  <p:cNvSpPr>
                    <a:spLocks noChangeAspect="1"/>
                  </p:cNvSpPr>
                  <p:nvPr/>
                </p:nvSpPr>
                <p:spPr bwMode="auto">
                  <a:xfrm>
                    <a:off x="2712" y="1503"/>
                    <a:ext cx="7" cy="7"/>
                  </a:xfrm>
                  <a:custGeom>
                    <a:avLst/>
                    <a:gdLst>
                      <a:gd name="T0" fmla="*/ 0 w 28"/>
                      <a:gd name="T1" fmla="*/ 0 h 24"/>
                      <a:gd name="T2" fmla="*/ 0 w 28"/>
                      <a:gd name="T3" fmla="*/ 2 h 24"/>
                      <a:gd name="T4" fmla="*/ 0 w 28"/>
                      <a:gd name="T5" fmla="*/ 3 h 24"/>
                      <a:gd name="T6" fmla="*/ 1 w 28"/>
                      <a:gd name="T7" fmla="*/ 4 h 24"/>
                      <a:gd name="T8" fmla="*/ 1 w 28"/>
                      <a:gd name="T9" fmla="*/ 5 h 24"/>
                      <a:gd name="T10" fmla="*/ 2 w 28"/>
                      <a:gd name="T11" fmla="*/ 6 h 24"/>
                      <a:gd name="T12" fmla="*/ 2 w 28"/>
                      <a:gd name="T13" fmla="*/ 6 h 24"/>
                      <a:gd name="T14" fmla="*/ 3 w 28"/>
                      <a:gd name="T15" fmla="*/ 7 h 24"/>
                      <a:gd name="T16" fmla="*/ 4 w 28"/>
                      <a:gd name="T17" fmla="*/ 7 h 24"/>
                      <a:gd name="T18" fmla="*/ 4 w 28"/>
                      <a:gd name="T19" fmla="*/ 7 h 24"/>
                      <a:gd name="T20" fmla="*/ 5 w 28"/>
                      <a:gd name="T21" fmla="*/ 6 h 24"/>
                      <a:gd name="T22" fmla="*/ 5 w 28"/>
                      <a:gd name="T23" fmla="*/ 6 h 24"/>
                      <a:gd name="T24" fmla="*/ 6 w 28"/>
                      <a:gd name="T25" fmla="*/ 5 h 24"/>
                      <a:gd name="T26" fmla="*/ 6 w 28"/>
                      <a:gd name="T27" fmla="*/ 4 h 24"/>
                      <a:gd name="T28" fmla="*/ 6 w 28"/>
                      <a:gd name="T29" fmla="*/ 3 h 24"/>
                      <a:gd name="T30" fmla="*/ 7 w 28"/>
                      <a:gd name="T31" fmla="*/ 2 h 24"/>
                      <a:gd name="T32" fmla="*/ 7 w 28"/>
                      <a:gd name="T33" fmla="*/ 0 h 24"/>
                      <a:gd name="T34" fmla="*/ 0 w 28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4">
                        <a:moveTo>
                          <a:pt x="0" y="0"/>
                        </a:moveTo>
                        <a:lnTo>
                          <a:pt x="0" y="7"/>
                        </a:lnTo>
                        <a:lnTo>
                          <a:pt x="1" y="11"/>
                        </a:lnTo>
                        <a:lnTo>
                          <a:pt x="2" y="15"/>
                        </a:lnTo>
                        <a:lnTo>
                          <a:pt x="4" y="18"/>
                        </a:lnTo>
                        <a:lnTo>
                          <a:pt x="7" y="20"/>
                        </a:lnTo>
                        <a:lnTo>
                          <a:pt x="9" y="22"/>
                        </a:lnTo>
                        <a:lnTo>
                          <a:pt x="11" y="23"/>
                        </a:lnTo>
                        <a:lnTo>
                          <a:pt x="14" y="24"/>
                        </a:lnTo>
                        <a:lnTo>
                          <a:pt x="16" y="23"/>
                        </a:lnTo>
                        <a:lnTo>
                          <a:pt x="18" y="22"/>
                        </a:lnTo>
                        <a:lnTo>
                          <a:pt x="21" y="20"/>
                        </a:lnTo>
                        <a:lnTo>
                          <a:pt x="23" y="18"/>
                        </a:lnTo>
                        <a:lnTo>
                          <a:pt x="24" y="15"/>
                        </a:lnTo>
                        <a:lnTo>
                          <a:pt x="25" y="11"/>
                        </a:lnTo>
                        <a:lnTo>
                          <a:pt x="27" y="7"/>
                        </a:lnTo>
                        <a:lnTo>
                          <a:pt x="2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4" name="Freeform 430"/>
                  <p:cNvSpPr>
                    <a:spLocks noChangeAspect="1"/>
                  </p:cNvSpPr>
                  <p:nvPr/>
                </p:nvSpPr>
                <p:spPr bwMode="auto">
                  <a:xfrm>
                    <a:off x="2819" y="1453"/>
                    <a:ext cx="7" cy="7"/>
                  </a:xfrm>
                  <a:custGeom>
                    <a:avLst/>
                    <a:gdLst>
                      <a:gd name="T0" fmla="*/ 7 w 28"/>
                      <a:gd name="T1" fmla="*/ 7 h 23"/>
                      <a:gd name="T2" fmla="*/ 7 w 28"/>
                      <a:gd name="T3" fmla="*/ 5 h 23"/>
                      <a:gd name="T4" fmla="*/ 7 w 28"/>
                      <a:gd name="T5" fmla="*/ 4 h 23"/>
                      <a:gd name="T6" fmla="*/ 7 w 28"/>
                      <a:gd name="T7" fmla="*/ 3 h 23"/>
                      <a:gd name="T8" fmla="*/ 6 w 28"/>
                      <a:gd name="T9" fmla="*/ 2 h 23"/>
                      <a:gd name="T10" fmla="*/ 5 w 28"/>
                      <a:gd name="T11" fmla="*/ 1 h 23"/>
                      <a:gd name="T12" fmla="*/ 5 w 28"/>
                      <a:gd name="T13" fmla="*/ 0 h 23"/>
                      <a:gd name="T14" fmla="*/ 4 w 28"/>
                      <a:gd name="T15" fmla="*/ 0 h 23"/>
                      <a:gd name="T16" fmla="*/ 4 w 28"/>
                      <a:gd name="T17" fmla="*/ 0 h 23"/>
                      <a:gd name="T18" fmla="*/ 3 w 28"/>
                      <a:gd name="T19" fmla="*/ 0 h 23"/>
                      <a:gd name="T20" fmla="*/ 3 w 28"/>
                      <a:gd name="T21" fmla="*/ 0 h 23"/>
                      <a:gd name="T22" fmla="*/ 2 w 28"/>
                      <a:gd name="T23" fmla="*/ 1 h 23"/>
                      <a:gd name="T24" fmla="*/ 1 w 28"/>
                      <a:gd name="T25" fmla="*/ 2 h 23"/>
                      <a:gd name="T26" fmla="*/ 1 w 28"/>
                      <a:gd name="T27" fmla="*/ 3 h 23"/>
                      <a:gd name="T28" fmla="*/ 1 w 28"/>
                      <a:gd name="T29" fmla="*/ 4 h 23"/>
                      <a:gd name="T30" fmla="*/ 0 w 28"/>
                      <a:gd name="T31" fmla="*/ 5 h 23"/>
                      <a:gd name="T32" fmla="*/ 0 w 28"/>
                      <a:gd name="T33" fmla="*/ 7 h 23"/>
                      <a:gd name="T34" fmla="*/ 7 w 28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3">
                        <a:moveTo>
                          <a:pt x="28" y="23"/>
                        </a:moveTo>
                        <a:lnTo>
                          <a:pt x="28" y="17"/>
                        </a:lnTo>
                        <a:lnTo>
                          <a:pt x="27" y="13"/>
                        </a:lnTo>
                        <a:lnTo>
                          <a:pt x="26" y="9"/>
                        </a:lnTo>
                        <a:lnTo>
                          <a:pt x="24" y="5"/>
                        </a:lnTo>
                        <a:lnTo>
                          <a:pt x="21" y="3"/>
                        </a:lnTo>
                        <a:lnTo>
                          <a:pt x="19" y="1"/>
                        </a:lnTo>
                        <a:lnTo>
                          <a:pt x="17" y="0"/>
                        </a:lnTo>
                        <a:lnTo>
                          <a:pt x="14" y="0"/>
                        </a:lnTo>
                        <a:lnTo>
                          <a:pt x="12" y="0"/>
                        </a:lnTo>
                        <a:lnTo>
                          <a:pt x="10" y="1"/>
                        </a:lnTo>
                        <a:lnTo>
                          <a:pt x="7" y="3"/>
                        </a:lnTo>
                        <a:lnTo>
                          <a:pt x="5" y="5"/>
                        </a:lnTo>
                        <a:lnTo>
                          <a:pt x="4" y="9"/>
                        </a:lnTo>
                        <a:lnTo>
                          <a:pt x="3" y="13"/>
                        </a:lnTo>
                        <a:lnTo>
                          <a:pt x="1" y="17"/>
                        </a:lnTo>
                        <a:lnTo>
                          <a:pt x="0" y="23"/>
                        </a:lnTo>
                        <a:lnTo>
                          <a:pt x="2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5" name="Rectangle 43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819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46" name="Freeform 432"/>
                  <p:cNvSpPr>
                    <a:spLocks noChangeAspect="1"/>
                  </p:cNvSpPr>
                  <p:nvPr/>
                </p:nvSpPr>
                <p:spPr bwMode="auto">
                  <a:xfrm>
                    <a:off x="2819" y="1503"/>
                    <a:ext cx="7" cy="7"/>
                  </a:xfrm>
                  <a:custGeom>
                    <a:avLst/>
                    <a:gdLst>
                      <a:gd name="T0" fmla="*/ 0 w 28"/>
                      <a:gd name="T1" fmla="*/ 0 h 24"/>
                      <a:gd name="T2" fmla="*/ 0 w 28"/>
                      <a:gd name="T3" fmla="*/ 2 h 24"/>
                      <a:gd name="T4" fmla="*/ 1 w 28"/>
                      <a:gd name="T5" fmla="*/ 3 h 24"/>
                      <a:gd name="T6" fmla="*/ 1 w 28"/>
                      <a:gd name="T7" fmla="*/ 4 h 24"/>
                      <a:gd name="T8" fmla="*/ 1 w 28"/>
                      <a:gd name="T9" fmla="*/ 5 h 24"/>
                      <a:gd name="T10" fmla="*/ 2 w 28"/>
                      <a:gd name="T11" fmla="*/ 6 h 24"/>
                      <a:gd name="T12" fmla="*/ 3 w 28"/>
                      <a:gd name="T13" fmla="*/ 6 h 24"/>
                      <a:gd name="T14" fmla="*/ 3 w 28"/>
                      <a:gd name="T15" fmla="*/ 7 h 24"/>
                      <a:gd name="T16" fmla="*/ 4 w 28"/>
                      <a:gd name="T17" fmla="*/ 7 h 24"/>
                      <a:gd name="T18" fmla="*/ 4 w 28"/>
                      <a:gd name="T19" fmla="*/ 7 h 24"/>
                      <a:gd name="T20" fmla="*/ 5 w 28"/>
                      <a:gd name="T21" fmla="*/ 6 h 24"/>
                      <a:gd name="T22" fmla="*/ 5 w 28"/>
                      <a:gd name="T23" fmla="*/ 6 h 24"/>
                      <a:gd name="T24" fmla="*/ 6 w 28"/>
                      <a:gd name="T25" fmla="*/ 5 h 24"/>
                      <a:gd name="T26" fmla="*/ 7 w 28"/>
                      <a:gd name="T27" fmla="*/ 4 h 24"/>
                      <a:gd name="T28" fmla="*/ 7 w 28"/>
                      <a:gd name="T29" fmla="*/ 3 h 24"/>
                      <a:gd name="T30" fmla="*/ 7 w 28"/>
                      <a:gd name="T31" fmla="*/ 2 h 24"/>
                      <a:gd name="T32" fmla="*/ 7 w 28"/>
                      <a:gd name="T33" fmla="*/ 0 h 24"/>
                      <a:gd name="T34" fmla="*/ 0 w 28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4">
                        <a:moveTo>
                          <a:pt x="0" y="0"/>
                        </a:moveTo>
                        <a:lnTo>
                          <a:pt x="1" y="7"/>
                        </a:lnTo>
                        <a:lnTo>
                          <a:pt x="3" y="11"/>
                        </a:lnTo>
                        <a:lnTo>
                          <a:pt x="4" y="15"/>
                        </a:lnTo>
                        <a:lnTo>
                          <a:pt x="5" y="18"/>
                        </a:lnTo>
                        <a:lnTo>
                          <a:pt x="7" y="20"/>
                        </a:lnTo>
                        <a:lnTo>
                          <a:pt x="10" y="22"/>
                        </a:lnTo>
                        <a:lnTo>
                          <a:pt x="12" y="23"/>
                        </a:lnTo>
                        <a:lnTo>
                          <a:pt x="14" y="24"/>
                        </a:lnTo>
                        <a:lnTo>
                          <a:pt x="17" y="23"/>
                        </a:lnTo>
                        <a:lnTo>
                          <a:pt x="19" y="22"/>
                        </a:lnTo>
                        <a:lnTo>
                          <a:pt x="21" y="20"/>
                        </a:lnTo>
                        <a:lnTo>
                          <a:pt x="24" y="18"/>
                        </a:lnTo>
                        <a:lnTo>
                          <a:pt x="26" y="15"/>
                        </a:lnTo>
                        <a:lnTo>
                          <a:pt x="27" y="11"/>
                        </a:lnTo>
                        <a:lnTo>
                          <a:pt x="28" y="7"/>
                        </a:lnTo>
                        <a:lnTo>
                          <a:pt x="2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7" name="Freeform 433"/>
                  <p:cNvSpPr>
                    <a:spLocks noChangeAspect="1"/>
                  </p:cNvSpPr>
                  <p:nvPr/>
                </p:nvSpPr>
                <p:spPr bwMode="auto">
                  <a:xfrm>
                    <a:off x="2547" y="1453"/>
                    <a:ext cx="7" cy="7"/>
                  </a:xfrm>
                  <a:custGeom>
                    <a:avLst/>
                    <a:gdLst>
                      <a:gd name="T0" fmla="*/ 7 w 27"/>
                      <a:gd name="T1" fmla="*/ 7 h 23"/>
                      <a:gd name="T2" fmla="*/ 7 w 27"/>
                      <a:gd name="T3" fmla="*/ 5 h 23"/>
                      <a:gd name="T4" fmla="*/ 7 w 27"/>
                      <a:gd name="T5" fmla="*/ 4 h 23"/>
                      <a:gd name="T6" fmla="*/ 6 w 27"/>
                      <a:gd name="T7" fmla="*/ 3 h 23"/>
                      <a:gd name="T8" fmla="*/ 6 w 27"/>
                      <a:gd name="T9" fmla="*/ 2 h 23"/>
                      <a:gd name="T10" fmla="*/ 5 w 27"/>
                      <a:gd name="T11" fmla="*/ 1 h 23"/>
                      <a:gd name="T12" fmla="*/ 5 w 27"/>
                      <a:gd name="T13" fmla="*/ 0 h 23"/>
                      <a:gd name="T14" fmla="*/ 4 w 27"/>
                      <a:gd name="T15" fmla="*/ 0 h 23"/>
                      <a:gd name="T16" fmla="*/ 4 w 27"/>
                      <a:gd name="T17" fmla="*/ 0 h 23"/>
                      <a:gd name="T18" fmla="*/ 3 w 27"/>
                      <a:gd name="T19" fmla="*/ 0 h 23"/>
                      <a:gd name="T20" fmla="*/ 2 w 27"/>
                      <a:gd name="T21" fmla="*/ 0 h 23"/>
                      <a:gd name="T22" fmla="*/ 2 w 27"/>
                      <a:gd name="T23" fmla="*/ 1 h 23"/>
                      <a:gd name="T24" fmla="*/ 1 w 27"/>
                      <a:gd name="T25" fmla="*/ 2 h 23"/>
                      <a:gd name="T26" fmla="*/ 1 w 27"/>
                      <a:gd name="T27" fmla="*/ 3 h 23"/>
                      <a:gd name="T28" fmla="*/ 0 w 27"/>
                      <a:gd name="T29" fmla="*/ 4 h 23"/>
                      <a:gd name="T30" fmla="*/ 0 w 27"/>
                      <a:gd name="T31" fmla="*/ 5 h 23"/>
                      <a:gd name="T32" fmla="*/ 0 w 27"/>
                      <a:gd name="T33" fmla="*/ 7 h 23"/>
                      <a:gd name="T34" fmla="*/ 7 w 27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7" h="23">
                        <a:moveTo>
                          <a:pt x="27" y="23"/>
                        </a:moveTo>
                        <a:lnTo>
                          <a:pt x="27" y="17"/>
                        </a:lnTo>
                        <a:lnTo>
                          <a:pt x="26" y="13"/>
                        </a:lnTo>
                        <a:lnTo>
                          <a:pt x="25" y="9"/>
                        </a:lnTo>
                        <a:lnTo>
                          <a:pt x="23" y="5"/>
                        </a:lnTo>
                        <a:lnTo>
                          <a:pt x="21" y="3"/>
                        </a:lnTo>
                        <a:lnTo>
                          <a:pt x="19" y="1"/>
                        </a:lnTo>
                        <a:lnTo>
                          <a:pt x="17" y="0"/>
                        </a:lnTo>
                        <a:lnTo>
                          <a:pt x="14" y="0"/>
                        </a:lnTo>
                        <a:lnTo>
                          <a:pt x="12" y="0"/>
                        </a:lnTo>
                        <a:lnTo>
                          <a:pt x="8" y="1"/>
                        </a:lnTo>
                        <a:lnTo>
                          <a:pt x="6" y="3"/>
                        </a:lnTo>
                        <a:lnTo>
                          <a:pt x="4" y="5"/>
                        </a:lnTo>
                        <a:lnTo>
                          <a:pt x="3" y="9"/>
                        </a:lnTo>
                        <a:lnTo>
                          <a:pt x="1" y="13"/>
                        </a:lnTo>
                        <a:lnTo>
                          <a:pt x="1" y="17"/>
                        </a:lnTo>
                        <a:lnTo>
                          <a:pt x="0" y="23"/>
                        </a:lnTo>
                        <a:lnTo>
                          <a:pt x="27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8" name="Rectangle 43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547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49" name="Freeform 435"/>
                  <p:cNvSpPr>
                    <a:spLocks noChangeAspect="1"/>
                  </p:cNvSpPr>
                  <p:nvPr/>
                </p:nvSpPr>
                <p:spPr bwMode="auto">
                  <a:xfrm>
                    <a:off x="2547" y="1503"/>
                    <a:ext cx="7" cy="7"/>
                  </a:xfrm>
                  <a:custGeom>
                    <a:avLst/>
                    <a:gdLst>
                      <a:gd name="T0" fmla="*/ 0 w 27"/>
                      <a:gd name="T1" fmla="*/ 0 h 24"/>
                      <a:gd name="T2" fmla="*/ 0 w 27"/>
                      <a:gd name="T3" fmla="*/ 2 h 24"/>
                      <a:gd name="T4" fmla="*/ 0 w 27"/>
                      <a:gd name="T5" fmla="*/ 3 h 24"/>
                      <a:gd name="T6" fmla="*/ 1 w 27"/>
                      <a:gd name="T7" fmla="*/ 4 h 24"/>
                      <a:gd name="T8" fmla="*/ 1 w 27"/>
                      <a:gd name="T9" fmla="*/ 5 h 24"/>
                      <a:gd name="T10" fmla="*/ 2 w 27"/>
                      <a:gd name="T11" fmla="*/ 6 h 24"/>
                      <a:gd name="T12" fmla="*/ 2 w 27"/>
                      <a:gd name="T13" fmla="*/ 6 h 24"/>
                      <a:gd name="T14" fmla="*/ 3 w 27"/>
                      <a:gd name="T15" fmla="*/ 7 h 24"/>
                      <a:gd name="T16" fmla="*/ 4 w 27"/>
                      <a:gd name="T17" fmla="*/ 7 h 24"/>
                      <a:gd name="T18" fmla="*/ 4 w 27"/>
                      <a:gd name="T19" fmla="*/ 7 h 24"/>
                      <a:gd name="T20" fmla="*/ 5 w 27"/>
                      <a:gd name="T21" fmla="*/ 6 h 24"/>
                      <a:gd name="T22" fmla="*/ 5 w 27"/>
                      <a:gd name="T23" fmla="*/ 6 h 24"/>
                      <a:gd name="T24" fmla="*/ 6 w 27"/>
                      <a:gd name="T25" fmla="*/ 5 h 24"/>
                      <a:gd name="T26" fmla="*/ 6 w 27"/>
                      <a:gd name="T27" fmla="*/ 4 h 24"/>
                      <a:gd name="T28" fmla="*/ 7 w 27"/>
                      <a:gd name="T29" fmla="*/ 3 h 24"/>
                      <a:gd name="T30" fmla="*/ 7 w 27"/>
                      <a:gd name="T31" fmla="*/ 2 h 24"/>
                      <a:gd name="T32" fmla="*/ 7 w 27"/>
                      <a:gd name="T33" fmla="*/ 0 h 24"/>
                      <a:gd name="T34" fmla="*/ 0 w 27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7" h="24">
                        <a:moveTo>
                          <a:pt x="0" y="0"/>
                        </a:moveTo>
                        <a:lnTo>
                          <a:pt x="1" y="7"/>
                        </a:lnTo>
                        <a:lnTo>
                          <a:pt x="1" y="11"/>
                        </a:lnTo>
                        <a:lnTo>
                          <a:pt x="3" y="15"/>
                        </a:lnTo>
                        <a:lnTo>
                          <a:pt x="4" y="18"/>
                        </a:lnTo>
                        <a:lnTo>
                          <a:pt x="6" y="20"/>
                        </a:lnTo>
                        <a:lnTo>
                          <a:pt x="8" y="22"/>
                        </a:lnTo>
                        <a:lnTo>
                          <a:pt x="12" y="23"/>
                        </a:lnTo>
                        <a:lnTo>
                          <a:pt x="14" y="24"/>
                        </a:lnTo>
                        <a:lnTo>
                          <a:pt x="17" y="23"/>
                        </a:lnTo>
                        <a:lnTo>
                          <a:pt x="19" y="22"/>
                        </a:lnTo>
                        <a:lnTo>
                          <a:pt x="21" y="20"/>
                        </a:lnTo>
                        <a:lnTo>
                          <a:pt x="23" y="18"/>
                        </a:lnTo>
                        <a:lnTo>
                          <a:pt x="25" y="15"/>
                        </a:lnTo>
                        <a:lnTo>
                          <a:pt x="26" y="11"/>
                        </a:lnTo>
                        <a:lnTo>
                          <a:pt x="27" y="7"/>
                        </a:lnTo>
                        <a:lnTo>
                          <a:pt x="2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" name="Freeform 436"/>
                  <p:cNvSpPr>
                    <a:spLocks noChangeAspect="1"/>
                  </p:cNvSpPr>
                  <p:nvPr/>
                </p:nvSpPr>
                <p:spPr bwMode="auto">
                  <a:xfrm>
                    <a:off x="2647" y="1453"/>
                    <a:ext cx="7" cy="7"/>
                  </a:xfrm>
                  <a:custGeom>
                    <a:avLst/>
                    <a:gdLst>
                      <a:gd name="T0" fmla="*/ 7 w 28"/>
                      <a:gd name="T1" fmla="*/ 7 h 23"/>
                      <a:gd name="T2" fmla="*/ 7 w 28"/>
                      <a:gd name="T3" fmla="*/ 5 h 23"/>
                      <a:gd name="T4" fmla="*/ 7 w 28"/>
                      <a:gd name="T5" fmla="*/ 4 h 23"/>
                      <a:gd name="T6" fmla="*/ 7 w 28"/>
                      <a:gd name="T7" fmla="*/ 3 h 23"/>
                      <a:gd name="T8" fmla="*/ 6 w 28"/>
                      <a:gd name="T9" fmla="*/ 2 h 23"/>
                      <a:gd name="T10" fmla="*/ 5 w 28"/>
                      <a:gd name="T11" fmla="*/ 1 h 23"/>
                      <a:gd name="T12" fmla="*/ 5 w 28"/>
                      <a:gd name="T13" fmla="*/ 0 h 23"/>
                      <a:gd name="T14" fmla="*/ 4 w 28"/>
                      <a:gd name="T15" fmla="*/ 0 h 23"/>
                      <a:gd name="T16" fmla="*/ 4 w 28"/>
                      <a:gd name="T17" fmla="*/ 0 h 23"/>
                      <a:gd name="T18" fmla="*/ 3 w 28"/>
                      <a:gd name="T19" fmla="*/ 0 h 23"/>
                      <a:gd name="T20" fmla="*/ 2 w 28"/>
                      <a:gd name="T21" fmla="*/ 0 h 23"/>
                      <a:gd name="T22" fmla="*/ 2 w 28"/>
                      <a:gd name="T23" fmla="*/ 1 h 23"/>
                      <a:gd name="T24" fmla="*/ 1 w 28"/>
                      <a:gd name="T25" fmla="*/ 2 h 23"/>
                      <a:gd name="T26" fmla="*/ 1 w 28"/>
                      <a:gd name="T27" fmla="*/ 3 h 23"/>
                      <a:gd name="T28" fmla="*/ 0 w 28"/>
                      <a:gd name="T29" fmla="*/ 4 h 23"/>
                      <a:gd name="T30" fmla="*/ 0 w 28"/>
                      <a:gd name="T31" fmla="*/ 5 h 23"/>
                      <a:gd name="T32" fmla="*/ 0 w 28"/>
                      <a:gd name="T33" fmla="*/ 7 h 23"/>
                      <a:gd name="T34" fmla="*/ 7 w 28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3">
                        <a:moveTo>
                          <a:pt x="28" y="23"/>
                        </a:moveTo>
                        <a:lnTo>
                          <a:pt x="28" y="17"/>
                        </a:lnTo>
                        <a:lnTo>
                          <a:pt x="27" y="13"/>
                        </a:lnTo>
                        <a:lnTo>
                          <a:pt x="26" y="9"/>
                        </a:lnTo>
                        <a:lnTo>
                          <a:pt x="24" y="5"/>
                        </a:lnTo>
                        <a:lnTo>
                          <a:pt x="21" y="3"/>
                        </a:lnTo>
                        <a:lnTo>
                          <a:pt x="19" y="1"/>
                        </a:lnTo>
                        <a:lnTo>
                          <a:pt x="17" y="0"/>
                        </a:lnTo>
                        <a:lnTo>
                          <a:pt x="14" y="0"/>
                        </a:lnTo>
                        <a:lnTo>
                          <a:pt x="12" y="0"/>
                        </a:lnTo>
                        <a:lnTo>
                          <a:pt x="9" y="1"/>
                        </a:lnTo>
                        <a:lnTo>
                          <a:pt x="7" y="3"/>
                        </a:lnTo>
                        <a:lnTo>
                          <a:pt x="5" y="5"/>
                        </a:lnTo>
                        <a:lnTo>
                          <a:pt x="4" y="9"/>
                        </a:lnTo>
                        <a:lnTo>
                          <a:pt x="1" y="13"/>
                        </a:lnTo>
                        <a:lnTo>
                          <a:pt x="0" y="17"/>
                        </a:lnTo>
                        <a:lnTo>
                          <a:pt x="0" y="23"/>
                        </a:lnTo>
                        <a:lnTo>
                          <a:pt x="2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1" name="Rectangle 43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647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52" name="Freeform 438"/>
                  <p:cNvSpPr>
                    <a:spLocks noChangeAspect="1"/>
                  </p:cNvSpPr>
                  <p:nvPr/>
                </p:nvSpPr>
                <p:spPr bwMode="auto">
                  <a:xfrm>
                    <a:off x="2647" y="1503"/>
                    <a:ext cx="7" cy="7"/>
                  </a:xfrm>
                  <a:custGeom>
                    <a:avLst/>
                    <a:gdLst>
                      <a:gd name="T0" fmla="*/ 0 w 28"/>
                      <a:gd name="T1" fmla="*/ 0 h 24"/>
                      <a:gd name="T2" fmla="*/ 0 w 28"/>
                      <a:gd name="T3" fmla="*/ 2 h 24"/>
                      <a:gd name="T4" fmla="*/ 0 w 28"/>
                      <a:gd name="T5" fmla="*/ 3 h 24"/>
                      <a:gd name="T6" fmla="*/ 1 w 28"/>
                      <a:gd name="T7" fmla="*/ 4 h 24"/>
                      <a:gd name="T8" fmla="*/ 1 w 28"/>
                      <a:gd name="T9" fmla="*/ 5 h 24"/>
                      <a:gd name="T10" fmla="*/ 2 w 28"/>
                      <a:gd name="T11" fmla="*/ 6 h 24"/>
                      <a:gd name="T12" fmla="*/ 2 w 28"/>
                      <a:gd name="T13" fmla="*/ 6 h 24"/>
                      <a:gd name="T14" fmla="*/ 3 w 28"/>
                      <a:gd name="T15" fmla="*/ 7 h 24"/>
                      <a:gd name="T16" fmla="*/ 4 w 28"/>
                      <a:gd name="T17" fmla="*/ 7 h 24"/>
                      <a:gd name="T18" fmla="*/ 4 w 28"/>
                      <a:gd name="T19" fmla="*/ 7 h 24"/>
                      <a:gd name="T20" fmla="*/ 5 w 28"/>
                      <a:gd name="T21" fmla="*/ 6 h 24"/>
                      <a:gd name="T22" fmla="*/ 5 w 28"/>
                      <a:gd name="T23" fmla="*/ 6 h 24"/>
                      <a:gd name="T24" fmla="*/ 6 w 28"/>
                      <a:gd name="T25" fmla="*/ 5 h 24"/>
                      <a:gd name="T26" fmla="*/ 7 w 28"/>
                      <a:gd name="T27" fmla="*/ 4 h 24"/>
                      <a:gd name="T28" fmla="*/ 7 w 28"/>
                      <a:gd name="T29" fmla="*/ 3 h 24"/>
                      <a:gd name="T30" fmla="*/ 7 w 28"/>
                      <a:gd name="T31" fmla="*/ 2 h 24"/>
                      <a:gd name="T32" fmla="*/ 7 w 28"/>
                      <a:gd name="T33" fmla="*/ 0 h 24"/>
                      <a:gd name="T34" fmla="*/ 0 w 28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4">
                        <a:moveTo>
                          <a:pt x="0" y="0"/>
                        </a:moveTo>
                        <a:lnTo>
                          <a:pt x="0" y="7"/>
                        </a:lnTo>
                        <a:lnTo>
                          <a:pt x="1" y="11"/>
                        </a:lnTo>
                        <a:lnTo>
                          <a:pt x="4" y="15"/>
                        </a:lnTo>
                        <a:lnTo>
                          <a:pt x="5" y="18"/>
                        </a:lnTo>
                        <a:lnTo>
                          <a:pt x="7" y="20"/>
                        </a:lnTo>
                        <a:lnTo>
                          <a:pt x="9" y="22"/>
                        </a:lnTo>
                        <a:lnTo>
                          <a:pt x="12" y="23"/>
                        </a:lnTo>
                        <a:lnTo>
                          <a:pt x="14" y="24"/>
                        </a:lnTo>
                        <a:lnTo>
                          <a:pt x="17" y="23"/>
                        </a:lnTo>
                        <a:lnTo>
                          <a:pt x="19" y="22"/>
                        </a:lnTo>
                        <a:lnTo>
                          <a:pt x="21" y="20"/>
                        </a:lnTo>
                        <a:lnTo>
                          <a:pt x="24" y="18"/>
                        </a:lnTo>
                        <a:lnTo>
                          <a:pt x="26" y="15"/>
                        </a:lnTo>
                        <a:lnTo>
                          <a:pt x="27" y="11"/>
                        </a:lnTo>
                        <a:lnTo>
                          <a:pt x="28" y="7"/>
                        </a:lnTo>
                        <a:lnTo>
                          <a:pt x="2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3" name="Freeform 439"/>
                  <p:cNvSpPr>
                    <a:spLocks noChangeAspect="1"/>
                  </p:cNvSpPr>
                  <p:nvPr/>
                </p:nvSpPr>
                <p:spPr bwMode="auto">
                  <a:xfrm>
                    <a:off x="2483" y="1453"/>
                    <a:ext cx="7" cy="7"/>
                  </a:xfrm>
                  <a:custGeom>
                    <a:avLst/>
                    <a:gdLst>
                      <a:gd name="T0" fmla="*/ 7 w 28"/>
                      <a:gd name="T1" fmla="*/ 7 h 23"/>
                      <a:gd name="T2" fmla="*/ 7 w 28"/>
                      <a:gd name="T3" fmla="*/ 5 h 23"/>
                      <a:gd name="T4" fmla="*/ 7 w 28"/>
                      <a:gd name="T5" fmla="*/ 4 h 23"/>
                      <a:gd name="T6" fmla="*/ 7 w 28"/>
                      <a:gd name="T7" fmla="*/ 3 h 23"/>
                      <a:gd name="T8" fmla="*/ 6 w 28"/>
                      <a:gd name="T9" fmla="*/ 2 h 23"/>
                      <a:gd name="T10" fmla="*/ 5 w 28"/>
                      <a:gd name="T11" fmla="*/ 1 h 23"/>
                      <a:gd name="T12" fmla="*/ 5 w 28"/>
                      <a:gd name="T13" fmla="*/ 0 h 23"/>
                      <a:gd name="T14" fmla="*/ 4 w 28"/>
                      <a:gd name="T15" fmla="*/ 0 h 23"/>
                      <a:gd name="T16" fmla="*/ 4 w 28"/>
                      <a:gd name="T17" fmla="*/ 0 h 23"/>
                      <a:gd name="T18" fmla="*/ 3 w 28"/>
                      <a:gd name="T19" fmla="*/ 0 h 23"/>
                      <a:gd name="T20" fmla="*/ 3 w 28"/>
                      <a:gd name="T21" fmla="*/ 0 h 23"/>
                      <a:gd name="T22" fmla="*/ 2 w 28"/>
                      <a:gd name="T23" fmla="*/ 1 h 23"/>
                      <a:gd name="T24" fmla="*/ 2 w 28"/>
                      <a:gd name="T25" fmla="*/ 2 h 23"/>
                      <a:gd name="T26" fmla="*/ 1 w 28"/>
                      <a:gd name="T27" fmla="*/ 3 h 23"/>
                      <a:gd name="T28" fmla="*/ 1 w 28"/>
                      <a:gd name="T29" fmla="*/ 4 h 23"/>
                      <a:gd name="T30" fmla="*/ 0 w 28"/>
                      <a:gd name="T31" fmla="*/ 5 h 23"/>
                      <a:gd name="T32" fmla="*/ 0 w 28"/>
                      <a:gd name="T33" fmla="*/ 7 h 23"/>
                      <a:gd name="T34" fmla="*/ 7 w 28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3">
                        <a:moveTo>
                          <a:pt x="28" y="23"/>
                        </a:moveTo>
                        <a:lnTo>
                          <a:pt x="28" y="17"/>
                        </a:lnTo>
                        <a:lnTo>
                          <a:pt x="27" y="13"/>
                        </a:lnTo>
                        <a:lnTo>
                          <a:pt x="26" y="9"/>
                        </a:lnTo>
                        <a:lnTo>
                          <a:pt x="23" y="5"/>
                        </a:lnTo>
                        <a:lnTo>
                          <a:pt x="21" y="3"/>
                        </a:lnTo>
                        <a:lnTo>
                          <a:pt x="19" y="1"/>
                        </a:lnTo>
                        <a:lnTo>
                          <a:pt x="17" y="0"/>
                        </a:lnTo>
                        <a:lnTo>
                          <a:pt x="14" y="0"/>
                        </a:lnTo>
                        <a:lnTo>
                          <a:pt x="12" y="0"/>
                        </a:lnTo>
                        <a:lnTo>
                          <a:pt x="10" y="1"/>
                        </a:lnTo>
                        <a:lnTo>
                          <a:pt x="7" y="3"/>
                        </a:lnTo>
                        <a:lnTo>
                          <a:pt x="6" y="5"/>
                        </a:lnTo>
                        <a:lnTo>
                          <a:pt x="3" y="9"/>
                        </a:lnTo>
                        <a:lnTo>
                          <a:pt x="2" y="13"/>
                        </a:lnTo>
                        <a:lnTo>
                          <a:pt x="1" y="17"/>
                        </a:lnTo>
                        <a:lnTo>
                          <a:pt x="0" y="23"/>
                        </a:lnTo>
                        <a:lnTo>
                          <a:pt x="2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4" name="Rectangle 44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483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55" name="Freeform 441"/>
                  <p:cNvSpPr>
                    <a:spLocks noChangeAspect="1"/>
                  </p:cNvSpPr>
                  <p:nvPr/>
                </p:nvSpPr>
                <p:spPr bwMode="auto">
                  <a:xfrm>
                    <a:off x="2483" y="1503"/>
                    <a:ext cx="7" cy="7"/>
                  </a:xfrm>
                  <a:custGeom>
                    <a:avLst/>
                    <a:gdLst>
                      <a:gd name="T0" fmla="*/ 0 w 28"/>
                      <a:gd name="T1" fmla="*/ 0 h 24"/>
                      <a:gd name="T2" fmla="*/ 0 w 28"/>
                      <a:gd name="T3" fmla="*/ 2 h 24"/>
                      <a:gd name="T4" fmla="*/ 1 w 28"/>
                      <a:gd name="T5" fmla="*/ 3 h 24"/>
                      <a:gd name="T6" fmla="*/ 1 w 28"/>
                      <a:gd name="T7" fmla="*/ 4 h 24"/>
                      <a:gd name="T8" fmla="*/ 2 w 28"/>
                      <a:gd name="T9" fmla="*/ 5 h 24"/>
                      <a:gd name="T10" fmla="*/ 2 w 28"/>
                      <a:gd name="T11" fmla="*/ 6 h 24"/>
                      <a:gd name="T12" fmla="*/ 3 w 28"/>
                      <a:gd name="T13" fmla="*/ 6 h 24"/>
                      <a:gd name="T14" fmla="*/ 3 w 28"/>
                      <a:gd name="T15" fmla="*/ 7 h 24"/>
                      <a:gd name="T16" fmla="*/ 4 w 28"/>
                      <a:gd name="T17" fmla="*/ 7 h 24"/>
                      <a:gd name="T18" fmla="*/ 4 w 28"/>
                      <a:gd name="T19" fmla="*/ 7 h 24"/>
                      <a:gd name="T20" fmla="*/ 5 w 28"/>
                      <a:gd name="T21" fmla="*/ 6 h 24"/>
                      <a:gd name="T22" fmla="*/ 5 w 28"/>
                      <a:gd name="T23" fmla="*/ 6 h 24"/>
                      <a:gd name="T24" fmla="*/ 6 w 28"/>
                      <a:gd name="T25" fmla="*/ 5 h 24"/>
                      <a:gd name="T26" fmla="*/ 7 w 28"/>
                      <a:gd name="T27" fmla="*/ 4 h 24"/>
                      <a:gd name="T28" fmla="*/ 7 w 28"/>
                      <a:gd name="T29" fmla="*/ 3 h 24"/>
                      <a:gd name="T30" fmla="*/ 7 w 28"/>
                      <a:gd name="T31" fmla="*/ 2 h 24"/>
                      <a:gd name="T32" fmla="*/ 7 w 28"/>
                      <a:gd name="T33" fmla="*/ 0 h 24"/>
                      <a:gd name="T34" fmla="*/ 0 w 28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4">
                        <a:moveTo>
                          <a:pt x="0" y="0"/>
                        </a:moveTo>
                        <a:lnTo>
                          <a:pt x="1" y="7"/>
                        </a:lnTo>
                        <a:lnTo>
                          <a:pt x="2" y="11"/>
                        </a:lnTo>
                        <a:lnTo>
                          <a:pt x="3" y="15"/>
                        </a:lnTo>
                        <a:lnTo>
                          <a:pt x="6" y="18"/>
                        </a:lnTo>
                        <a:lnTo>
                          <a:pt x="7" y="20"/>
                        </a:lnTo>
                        <a:lnTo>
                          <a:pt x="10" y="22"/>
                        </a:lnTo>
                        <a:lnTo>
                          <a:pt x="12" y="23"/>
                        </a:lnTo>
                        <a:lnTo>
                          <a:pt x="14" y="24"/>
                        </a:lnTo>
                        <a:lnTo>
                          <a:pt x="17" y="23"/>
                        </a:lnTo>
                        <a:lnTo>
                          <a:pt x="19" y="22"/>
                        </a:lnTo>
                        <a:lnTo>
                          <a:pt x="21" y="20"/>
                        </a:lnTo>
                        <a:lnTo>
                          <a:pt x="23" y="18"/>
                        </a:lnTo>
                        <a:lnTo>
                          <a:pt x="26" y="15"/>
                        </a:lnTo>
                        <a:lnTo>
                          <a:pt x="27" y="11"/>
                        </a:lnTo>
                        <a:lnTo>
                          <a:pt x="28" y="7"/>
                        </a:lnTo>
                        <a:lnTo>
                          <a:pt x="2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6" name="Freeform 442"/>
                  <p:cNvSpPr>
                    <a:spLocks noChangeAspect="1"/>
                  </p:cNvSpPr>
                  <p:nvPr/>
                </p:nvSpPr>
                <p:spPr bwMode="auto">
                  <a:xfrm>
                    <a:off x="2383" y="1453"/>
                    <a:ext cx="7" cy="7"/>
                  </a:xfrm>
                  <a:custGeom>
                    <a:avLst/>
                    <a:gdLst>
                      <a:gd name="T0" fmla="*/ 7 w 27"/>
                      <a:gd name="T1" fmla="*/ 7 h 23"/>
                      <a:gd name="T2" fmla="*/ 7 w 27"/>
                      <a:gd name="T3" fmla="*/ 5 h 23"/>
                      <a:gd name="T4" fmla="*/ 6 w 27"/>
                      <a:gd name="T5" fmla="*/ 4 h 23"/>
                      <a:gd name="T6" fmla="*/ 6 w 27"/>
                      <a:gd name="T7" fmla="*/ 3 h 23"/>
                      <a:gd name="T8" fmla="*/ 6 w 27"/>
                      <a:gd name="T9" fmla="*/ 2 h 23"/>
                      <a:gd name="T10" fmla="*/ 5 w 27"/>
                      <a:gd name="T11" fmla="*/ 1 h 23"/>
                      <a:gd name="T12" fmla="*/ 5 w 27"/>
                      <a:gd name="T13" fmla="*/ 0 h 23"/>
                      <a:gd name="T14" fmla="*/ 4 w 27"/>
                      <a:gd name="T15" fmla="*/ 0 h 23"/>
                      <a:gd name="T16" fmla="*/ 4 w 27"/>
                      <a:gd name="T17" fmla="*/ 0 h 23"/>
                      <a:gd name="T18" fmla="*/ 3 w 27"/>
                      <a:gd name="T19" fmla="*/ 0 h 23"/>
                      <a:gd name="T20" fmla="*/ 2 w 27"/>
                      <a:gd name="T21" fmla="*/ 0 h 23"/>
                      <a:gd name="T22" fmla="*/ 2 w 27"/>
                      <a:gd name="T23" fmla="*/ 1 h 23"/>
                      <a:gd name="T24" fmla="*/ 1 w 27"/>
                      <a:gd name="T25" fmla="*/ 2 h 23"/>
                      <a:gd name="T26" fmla="*/ 1 w 27"/>
                      <a:gd name="T27" fmla="*/ 3 h 23"/>
                      <a:gd name="T28" fmla="*/ 0 w 27"/>
                      <a:gd name="T29" fmla="*/ 4 h 23"/>
                      <a:gd name="T30" fmla="*/ 0 w 27"/>
                      <a:gd name="T31" fmla="*/ 5 h 23"/>
                      <a:gd name="T32" fmla="*/ 0 w 27"/>
                      <a:gd name="T33" fmla="*/ 7 h 23"/>
                      <a:gd name="T34" fmla="*/ 7 w 27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7" h="23">
                        <a:moveTo>
                          <a:pt x="27" y="23"/>
                        </a:moveTo>
                        <a:lnTo>
                          <a:pt x="26" y="17"/>
                        </a:lnTo>
                        <a:lnTo>
                          <a:pt x="25" y="13"/>
                        </a:lnTo>
                        <a:lnTo>
                          <a:pt x="24" y="9"/>
                        </a:lnTo>
                        <a:lnTo>
                          <a:pt x="23" y="5"/>
                        </a:lnTo>
                        <a:lnTo>
                          <a:pt x="21" y="3"/>
                        </a:lnTo>
                        <a:lnTo>
                          <a:pt x="18" y="1"/>
                        </a:lnTo>
                        <a:lnTo>
                          <a:pt x="16" y="0"/>
                        </a:lnTo>
                        <a:lnTo>
                          <a:pt x="14" y="0"/>
                        </a:lnTo>
                        <a:lnTo>
                          <a:pt x="11" y="0"/>
                        </a:lnTo>
                        <a:lnTo>
                          <a:pt x="9" y="1"/>
                        </a:lnTo>
                        <a:lnTo>
                          <a:pt x="6" y="3"/>
                        </a:lnTo>
                        <a:lnTo>
                          <a:pt x="4" y="5"/>
                        </a:lnTo>
                        <a:lnTo>
                          <a:pt x="2" y="9"/>
                        </a:lnTo>
                        <a:lnTo>
                          <a:pt x="1" y="13"/>
                        </a:lnTo>
                        <a:lnTo>
                          <a:pt x="0" y="17"/>
                        </a:lnTo>
                        <a:lnTo>
                          <a:pt x="0" y="23"/>
                        </a:lnTo>
                        <a:lnTo>
                          <a:pt x="27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7" name="Rectangle 44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83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58" name="Freeform 444"/>
                  <p:cNvSpPr>
                    <a:spLocks noChangeAspect="1"/>
                  </p:cNvSpPr>
                  <p:nvPr/>
                </p:nvSpPr>
                <p:spPr bwMode="auto">
                  <a:xfrm>
                    <a:off x="2383" y="1503"/>
                    <a:ext cx="7" cy="7"/>
                  </a:xfrm>
                  <a:custGeom>
                    <a:avLst/>
                    <a:gdLst>
                      <a:gd name="T0" fmla="*/ 0 w 27"/>
                      <a:gd name="T1" fmla="*/ 0 h 24"/>
                      <a:gd name="T2" fmla="*/ 0 w 27"/>
                      <a:gd name="T3" fmla="*/ 2 h 24"/>
                      <a:gd name="T4" fmla="*/ 0 w 27"/>
                      <a:gd name="T5" fmla="*/ 3 h 24"/>
                      <a:gd name="T6" fmla="*/ 1 w 27"/>
                      <a:gd name="T7" fmla="*/ 4 h 24"/>
                      <a:gd name="T8" fmla="*/ 1 w 27"/>
                      <a:gd name="T9" fmla="*/ 5 h 24"/>
                      <a:gd name="T10" fmla="*/ 2 w 27"/>
                      <a:gd name="T11" fmla="*/ 6 h 24"/>
                      <a:gd name="T12" fmla="*/ 2 w 27"/>
                      <a:gd name="T13" fmla="*/ 6 h 24"/>
                      <a:gd name="T14" fmla="*/ 3 w 27"/>
                      <a:gd name="T15" fmla="*/ 7 h 24"/>
                      <a:gd name="T16" fmla="*/ 4 w 27"/>
                      <a:gd name="T17" fmla="*/ 7 h 24"/>
                      <a:gd name="T18" fmla="*/ 4 w 27"/>
                      <a:gd name="T19" fmla="*/ 7 h 24"/>
                      <a:gd name="T20" fmla="*/ 5 w 27"/>
                      <a:gd name="T21" fmla="*/ 6 h 24"/>
                      <a:gd name="T22" fmla="*/ 5 w 27"/>
                      <a:gd name="T23" fmla="*/ 6 h 24"/>
                      <a:gd name="T24" fmla="*/ 6 w 27"/>
                      <a:gd name="T25" fmla="*/ 5 h 24"/>
                      <a:gd name="T26" fmla="*/ 6 w 27"/>
                      <a:gd name="T27" fmla="*/ 4 h 24"/>
                      <a:gd name="T28" fmla="*/ 6 w 27"/>
                      <a:gd name="T29" fmla="*/ 3 h 24"/>
                      <a:gd name="T30" fmla="*/ 7 w 27"/>
                      <a:gd name="T31" fmla="*/ 2 h 24"/>
                      <a:gd name="T32" fmla="*/ 7 w 27"/>
                      <a:gd name="T33" fmla="*/ 0 h 24"/>
                      <a:gd name="T34" fmla="*/ 0 w 27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7" h="24">
                        <a:moveTo>
                          <a:pt x="0" y="0"/>
                        </a:moveTo>
                        <a:lnTo>
                          <a:pt x="0" y="7"/>
                        </a:lnTo>
                        <a:lnTo>
                          <a:pt x="1" y="11"/>
                        </a:lnTo>
                        <a:lnTo>
                          <a:pt x="2" y="15"/>
                        </a:lnTo>
                        <a:lnTo>
                          <a:pt x="4" y="18"/>
                        </a:lnTo>
                        <a:lnTo>
                          <a:pt x="6" y="20"/>
                        </a:lnTo>
                        <a:lnTo>
                          <a:pt x="9" y="22"/>
                        </a:lnTo>
                        <a:lnTo>
                          <a:pt x="11" y="23"/>
                        </a:lnTo>
                        <a:lnTo>
                          <a:pt x="14" y="24"/>
                        </a:lnTo>
                        <a:lnTo>
                          <a:pt x="16" y="23"/>
                        </a:lnTo>
                        <a:lnTo>
                          <a:pt x="18" y="22"/>
                        </a:lnTo>
                        <a:lnTo>
                          <a:pt x="21" y="20"/>
                        </a:lnTo>
                        <a:lnTo>
                          <a:pt x="23" y="18"/>
                        </a:lnTo>
                        <a:lnTo>
                          <a:pt x="24" y="15"/>
                        </a:lnTo>
                        <a:lnTo>
                          <a:pt x="25" y="11"/>
                        </a:lnTo>
                        <a:lnTo>
                          <a:pt x="26" y="7"/>
                        </a:lnTo>
                        <a:lnTo>
                          <a:pt x="2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9" name="Rectangle 44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140" y="1439"/>
                    <a:ext cx="21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60" name="Rectangle 44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218" y="1439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61" name="Rectangle 44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183" y="1439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62" name="Rectangle 44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05" y="1439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63" name="Rectangle 44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76" y="1439"/>
                    <a:ext cx="21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64" name="Rectangle 45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40" y="1439"/>
                    <a:ext cx="21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65" name="Freeform 451"/>
                  <p:cNvSpPr>
                    <a:spLocks noChangeAspect="1"/>
                  </p:cNvSpPr>
                  <p:nvPr/>
                </p:nvSpPr>
                <p:spPr bwMode="auto">
                  <a:xfrm>
                    <a:off x="789" y="1661"/>
                    <a:ext cx="57" cy="79"/>
                  </a:xfrm>
                  <a:custGeom>
                    <a:avLst/>
                    <a:gdLst>
                      <a:gd name="T0" fmla="*/ 29 w 194"/>
                      <a:gd name="T1" fmla="*/ 0 h 266"/>
                      <a:gd name="T2" fmla="*/ 31 w 194"/>
                      <a:gd name="T3" fmla="*/ 0 h 266"/>
                      <a:gd name="T4" fmla="*/ 34 w 194"/>
                      <a:gd name="T5" fmla="*/ 1 h 266"/>
                      <a:gd name="T6" fmla="*/ 37 w 194"/>
                      <a:gd name="T7" fmla="*/ 1 h 266"/>
                      <a:gd name="T8" fmla="*/ 40 w 194"/>
                      <a:gd name="T9" fmla="*/ 2 h 266"/>
                      <a:gd name="T10" fmla="*/ 42 w 194"/>
                      <a:gd name="T11" fmla="*/ 3 h 266"/>
                      <a:gd name="T12" fmla="*/ 45 w 194"/>
                      <a:gd name="T13" fmla="*/ 5 h 266"/>
                      <a:gd name="T14" fmla="*/ 47 w 194"/>
                      <a:gd name="T15" fmla="*/ 7 h 266"/>
                      <a:gd name="T16" fmla="*/ 48 w 194"/>
                      <a:gd name="T17" fmla="*/ 8 h 266"/>
                      <a:gd name="T18" fmla="*/ 51 w 194"/>
                      <a:gd name="T19" fmla="*/ 10 h 266"/>
                      <a:gd name="T20" fmla="*/ 52 w 194"/>
                      <a:gd name="T21" fmla="*/ 12 h 266"/>
                      <a:gd name="T22" fmla="*/ 53 w 194"/>
                      <a:gd name="T23" fmla="*/ 15 h 266"/>
                      <a:gd name="T24" fmla="*/ 55 w 194"/>
                      <a:gd name="T25" fmla="*/ 18 h 266"/>
                      <a:gd name="T26" fmla="*/ 56 w 194"/>
                      <a:gd name="T27" fmla="*/ 20 h 266"/>
                      <a:gd name="T28" fmla="*/ 56 w 194"/>
                      <a:gd name="T29" fmla="*/ 22 h 266"/>
                      <a:gd name="T30" fmla="*/ 57 w 194"/>
                      <a:gd name="T31" fmla="*/ 25 h 266"/>
                      <a:gd name="T32" fmla="*/ 57 w 194"/>
                      <a:gd name="T33" fmla="*/ 28 h 266"/>
                      <a:gd name="T34" fmla="*/ 57 w 194"/>
                      <a:gd name="T35" fmla="*/ 79 h 266"/>
                      <a:gd name="T36" fmla="*/ 0 w 194"/>
                      <a:gd name="T37" fmla="*/ 79 h 266"/>
                      <a:gd name="T38" fmla="*/ 0 w 194"/>
                      <a:gd name="T39" fmla="*/ 28 h 266"/>
                      <a:gd name="T40" fmla="*/ 0 w 194"/>
                      <a:gd name="T41" fmla="*/ 25 h 266"/>
                      <a:gd name="T42" fmla="*/ 1 w 194"/>
                      <a:gd name="T43" fmla="*/ 22 h 266"/>
                      <a:gd name="T44" fmla="*/ 1 w 194"/>
                      <a:gd name="T45" fmla="*/ 20 h 266"/>
                      <a:gd name="T46" fmla="*/ 2 w 194"/>
                      <a:gd name="T47" fmla="*/ 18 h 266"/>
                      <a:gd name="T48" fmla="*/ 4 w 194"/>
                      <a:gd name="T49" fmla="*/ 15 h 266"/>
                      <a:gd name="T50" fmla="*/ 5 w 194"/>
                      <a:gd name="T51" fmla="*/ 12 h 266"/>
                      <a:gd name="T52" fmla="*/ 6 w 194"/>
                      <a:gd name="T53" fmla="*/ 10 h 266"/>
                      <a:gd name="T54" fmla="*/ 8 w 194"/>
                      <a:gd name="T55" fmla="*/ 8 h 266"/>
                      <a:gd name="T56" fmla="*/ 11 w 194"/>
                      <a:gd name="T57" fmla="*/ 7 h 266"/>
                      <a:gd name="T58" fmla="*/ 13 w 194"/>
                      <a:gd name="T59" fmla="*/ 5 h 266"/>
                      <a:gd name="T60" fmla="*/ 15 w 194"/>
                      <a:gd name="T61" fmla="*/ 3 h 266"/>
                      <a:gd name="T62" fmla="*/ 17 w 194"/>
                      <a:gd name="T63" fmla="*/ 2 h 266"/>
                      <a:gd name="T64" fmla="*/ 20 w 194"/>
                      <a:gd name="T65" fmla="*/ 1 h 266"/>
                      <a:gd name="T66" fmla="*/ 23 w 194"/>
                      <a:gd name="T67" fmla="*/ 1 h 266"/>
                      <a:gd name="T68" fmla="*/ 26 w 194"/>
                      <a:gd name="T69" fmla="*/ 0 h 266"/>
                      <a:gd name="T70" fmla="*/ 29 w 194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6">
                        <a:moveTo>
                          <a:pt x="97" y="0"/>
                        </a:moveTo>
                        <a:lnTo>
                          <a:pt x="107" y="1"/>
                        </a:lnTo>
                        <a:lnTo>
                          <a:pt x="117" y="2"/>
                        </a:lnTo>
                        <a:lnTo>
                          <a:pt x="126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2" y="17"/>
                        </a:lnTo>
                        <a:lnTo>
                          <a:pt x="159" y="22"/>
                        </a:lnTo>
                        <a:lnTo>
                          <a:pt x="165" y="28"/>
                        </a:lnTo>
                        <a:lnTo>
                          <a:pt x="172" y="34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90" y="67"/>
                        </a:lnTo>
                        <a:lnTo>
                          <a:pt x="192" y="75"/>
                        </a:lnTo>
                        <a:lnTo>
                          <a:pt x="194" y="85"/>
                        </a:lnTo>
                        <a:lnTo>
                          <a:pt x="194" y="94"/>
                        </a:lnTo>
                        <a:lnTo>
                          <a:pt x="194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6" y="22"/>
                        </a:lnTo>
                        <a:lnTo>
                          <a:pt x="43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8" y="2"/>
                        </a:lnTo>
                        <a:lnTo>
                          <a:pt x="87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6" name="Freeform 452"/>
                  <p:cNvSpPr>
                    <a:spLocks noChangeAspect="1"/>
                  </p:cNvSpPr>
                  <p:nvPr/>
                </p:nvSpPr>
                <p:spPr bwMode="auto">
                  <a:xfrm>
                    <a:off x="789" y="1783"/>
                    <a:ext cx="57" cy="86"/>
                  </a:xfrm>
                  <a:custGeom>
                    <a:avLst/>
                    <a:gdLst>
                      <a:gd name="T0" fmla="*/ 29 w 194"/>
                      <a:gd name="T1" fmla="*/ 0 h 267"/>
                      <a:gd name="T2" fmla="*/ 31 w 194"/>
                      <a:gd name="T3" fmla="*/ 0 h 267"/>
                      <a:gd name="T4" fmla="*/ 34 w 194"/>
                      <a:gd name="T5" fmla="*/ 0 h 267"/>
                      <a:gd name="T6" fmla="*/ 37 w 194"/>
                      <a:gd name="T7" fmla="*/ 1 h 267"/>
                      <a:gd name="T8" fmla="*/ 40 w 194"/>
                      <a:gd name="T9" fmla="*/ 2 h 267"/>
                      <a:gd name="T10" fmla="*/ 42 w 194"/>
                      <a:gd name="T11" fmla="*/ 4 h 267"/>
                      <a:gd name="T12" fmla="*/ 45 w 194"/>
                      <a:gd name="T13" fmla="*/ 5 h 267"/>
                      <a:gd name="T14" fmla="*/ 47 w 194"/>
                      <a:gd name="T15" fmla="*/ 7 h 267"/>
                      <a:gd name="T16" fmla="*/ 48 w 194"/>
                      <a:gd name="T17" fmla="*/ 9 h 267"/>
                      <a:gd name="T18" fmla="*/ 51 w 194"/>
                      <a:gd name="T19" fmla="*/ 11 h 267"/>
                      <a:gd name="T20" fmla="*/ 52 w 194"/>
                      <a:gd name="T21" fmla="*/ 14 h 267"/>
                      <a:gd name="T22" fmla="*/ 53 w 194"/>
                      <a:gd name="T23" fmla="*/ 16 h 267"/>
                      <a:gd name="T24" fmla="*/ 55 w 194"/>
                      <a:gd name="T25" fmla="*/ 19 h 267"/>
                      <a:gd name="T26" fmla="*/ 56 w 194"/>
                      <a:gd name="T27" fmla="*/ 22 h 267"/>
                      <a:gd name="T28" fmla="*/ 56 w 194"/>
                      <a:gd name="T29" fmla="*/ 25 h 267"/>
                      <a:gd name="T30" fmla="*/ 57 w 194"/>
                      <a:gd name="T31" fmla="*/ 28 h 267"/>
                      <a:gd name="T32" fmla="*/ 57 w 194"/>
                      <a:gd name="T33" fmla="*/ 31 h 267"/>
                      <a:gd name="T34" fmla="*/ 57 w 194"/>
                      <a:gd name="T35" fmla="*/ 86 h 267"/>
                      <a:gd name="T36" fmla="*/ 0 w 194"/>
                      <a:gd name="T37" fmla="*/ 86 h 267"/>
                      <a:gd name="T38" fmla="*/ 0 w 194"/>
                      <a:gd name="T39" fmla="*/ 31 h 267"/>
                      <a:gd name="T40" fmla="*/ 0 w 194"/>
                      <a:gd name="T41" fmla="*/ 28 h 267"/>
                      <a:gd name="T42" fmla="*/ 1 w 194"/>
                      <a:gd name="T43" fmla="*/ 25 h 267"/>
                      <a:gd name="T44" fmla="*/ 1 w 194"/>
                      <a:gd name="T45" fmla="*/ 22 h 267"/>
                      <a:gd name="T46" fmla="*/ 2 w 194"/>
                      <a:gd name="T47" fmla="*/ 19 h 267"/>
                      <a:gd name="T48" fmla="*/ 4 w 194"/>
                      <a:gd name="T49" fmla="*/ 16 h 267"/>
                      <a:gd name="T50" fmla="*/ 5 w 194"/>
                      <a:gd name="T51" fmla="*/ 14 h 267"/>
                      <a:gd name="T52" fmla="*/ 6 w 194"/>
                      <a:gd name="T53" fmla="*/ 11 h 267"/>
                      <a:gd name="T54" fmla="*/ 8 w 194"/>
                      <a:gd name="T55" fmla="*/ 9 h 267"/>
                      <a:gd name="T56" fmla="*/ 11 w 194"/>
                      <a:gd name="T57" fmla="*/ 7 h 267"/>
                      <a:gd name="T58" fmla="*/ 13 w 194"/>
                      <a:gd name="T59" fmla="*/ 5 h 267"/>
                      <a:gd name="T60" fmla="*/ 15 w 194"/>
                      <a:gd name="T61" fmla="*/ 4 h 267"/>
                      <a:gd name="T62" fmla="*/ 17 w 194"/>
                      <a:gd name="T63" fmla="*/ 2 h 267"/>
                      <a:gd name="T64" fmla="*/ 20 w 194"/>
                      <a:gd name="T65" fmla="*/ 1 h 267"/>
                      <a:gd name="T66" fmla="*/ 23 w 194"/>
                      <a:gd name="T67" fmla="*/ 0 h 267"/>
                      <a:gd name="T68" fmla="*/ 26 w 194"/>
                      <a:gd name="T69" fmla="*/ 0 h 267"/>
                      <a:gd name="T70" fmla="*/ 29 w 194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7">
                        <a:moveTo>
                          <a:pt x="97" y="0"/>
                        </a:moveTo>
                        <a:lnTo>
                          <a:pt x="107" y="0"/>
                        </a:lnTo>
                        <a:lnTo>
                          <a:pt x="117" y="1"/>
                        </a:lnTo>
                        <a:lnTo>
                          <a:pt x="126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2" y="16"/>
                        </a:lnTo>
                        <a:lnTo>
                          <a:pt x="159" y="21"/>
                        </a:lnTo>
                        <a:lnTo>
                          <a:pt x="165" y="27"/>
                        </a:lnTo>
                        <a:lnTo>
                          <a:pt x="172" y="35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90" y="67"/>
                        </a:lnTo>
                        <a:lnTo>
                          <a:pt x="192" y="77"/>
                        </a:lnTo>
                        <a:lnTo>
                          <a:pt x="194" y="86"/>
                        </a:lnTo>
                        <a:lnTo>
                          <a:pt x="194" y="96"/>
                        </a:lnTo>
                        <a:lnTo>
                          <a:pt x="194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6" y="21"/>
                        </a:lnTo>
                        <a:lnTo>
                          <a:pt x="43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8" y="1"/>
                        </a:lnTo>
                        <a:lnTo>
                          <a:pt x="87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7" name="Freeform 453"/>
                  <p:cNvSpPr>
                    <a:spLocks noChangeAspect="1"/>
                  </p:cNvSpPr>
                  <p:nvPr/>
                </p:nvSpPr>
                <p:spPr bwMode="auto">
                  <a:xfrm>
                    <a:off x="3519" y="1661"/>
                    <a:ext cx="57" cy="79"/>
                  </a:xfrm>
                  <a:custGeom>
                    <a:avLst/>
                    <a:gdLst>
                      <a:gd name="T0" fmla="*/ 29 w 194"/>
                      <a:gd name="T1" fmla="*/ 0 h 266"/>
                      <a:gd name="T2" fmla="*/ 31 w 194"/>
                      <a:gd name="T3" fmla="*/ 0 h 266"/>
                      <a:gd name="T4" fmla="*/ 34 w 194"/>
                      <a:gd name="T5" fmla="*/ 1 h 266"/>
                      <a:gd name="T6" fmla="*/ 37 w 194"/>
                      <a:gd name="T7" fmla="*/ 1 h 266"/>
                      <a:gd name="T8" fmla="*/ 40 w 194"/>
                      <a:gd name="T9" fmla="*/ 2 h 266"/>
                      <a:gd name="T10" fmla="*/ 42 w 194"/>
                      <a:gd name="T11" fmla="*/ 3 h 266"/>
                      <a:gd name="T12" fmla="*/ 44 w 194"/>
                      <a:gd name="T13" fmla="*/ 5 h 266"/>
                      <a:gd name="T14" fmla="*/ 46 w 194"/>
                      <a:gd name="T15" fmla="*/ 7 h 266"/>
                      <a:gd name="T16" fmla="*/ 49 w 194"/>
                      <a:gd name="T17" fmla="*/ 8 h 266"/>
                      <a:gd name="T18" fmla="*/ 51 w 194"/>
                      <a:gd name="T19" fmla="*/ 10 h 266"/>
                      <a:gd name="T20" fmla="*/ 52 w 194"/>
                      <a:gd name="T21" fmla="*/ 12 h 266"/>
                      <a:gd name="T22" fmla="*/ 54 w 194"/>
                      <a:gd name="T23" fmla="*/ 15 h 266"/>
                      <a:gd name="T24" fmla="*/ 55 w 194"/>
                      <a:gd name="T25" fmla="*/ 18 h 266"/>
                      <a:gd name="T26" fmla="*/ 56 w 194"/>
                      <a:gd name="T27" fmla="*/ 20 h 266"/>
                      <a:gd name="T28" fmla="*/ 56 w 194"/>
                      <a:gd name="T29" fmla="*/ 22 h 266"/>
                      <a:gd name="T30" fmla="*/ 57 w 194"/>
                      <a:gd name="T31" fmla="*/ 25 h 266"/>
                      <a:gd name="T32" fmla="*/ 57 w 194"/>
                      <a:gd name="T33" fmla="*/ 28 h 266"/>
                      <a:gd name="T34" fmla="*/ 57 w 194"/>
                      <a:gd name="T35" fmla="*/ 79 h 266"/>
                      <a:gd name="T36" fmla="*/ 0 w 194"/>
                      <a:gd name="T37" fmla="*/ 79 h 266"/>
                      <a:gd name="T38" fmla="*/ 0 w 194"/>
                      <a:gd name="T39" fmla="*/ 28 h 266"/>
                      <a:gd name="T40" fmla="*/ 0 w 194"/>
                      <a:gd name="T41" fmla="*/ 25 h 266"/>
                      <a:gd name="T42" fmla="*/ 1 w 194"/>
                      <a:gd name="T43" fmla="*/ 22 h 266"/>
                      <a:gd name="T44" fmla="*/ 1 w 194"/>
                      <a:gd name="T45" fmla="*/ 20 h 266"/>
                      <a:gd name="T46" fmla="*/ 2 w 194"/>
                      <a:gd name="T47" fmla="*/ 18 h 266"/>
                      <a:gd name="T48" fmla="*/ 4 w 194"/>
                      <a:gd name="T49" fmla="*/ 15 h 266"/>
                      <a:gd name="T50" fmla="*/ 5 w 194"/>
                      <a:gd name="T51" fmla="*/ 12 h 266"/>
                      <a:gd name="T52" fmla="*/ 6 w 194"/>
                      <a:gd name="T53" fmla="*/ 10 h 266"/>
                      <a:gd name="T54" fmla="*/ 9 w 194"/>
                      <a:gd name="T55" fmla="*/ 8 h 266"/>
                      <a:gd name="T56" fmla="*/ 10 w 194"/>
                      <a:gd name="T57" fmla="*/ 7 h 266"/>
                      <a:gd name="T58" fmla="*/ 12 w 194"/>
                      <a:gd name="T59" fmla="*/ 5 h 266"/>
                      <a:gd name="T60" fmla="*/ 15 w 194"/>
                      <a:gd name="T61" fmla="*/ 3 h 266"/>
                      <a:gd name="T62" fmla="*/ 17 w 194"/>
                      <a:gd name="T63" fmla="*/ 2 h 266"/>
                      <a:gd name="T64" fmla="*/ 20 w 194"/>
                      <a:gd name="T65" fmla="*/ 1 h 266"/>
                      <a:gd name="T66" fmla="*/ 23 w 194"/>
                      <a:gd name="T67" fmla="*/ 1 h 266"/>
                      <a:gd name="T68" fmla="*/ 26 w 194"/>
                      <a:gd name="T69" fmla="*/ 0 h 266"/>
                      <a:gd name="T70" fmla="*/ 29 w 194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6">
                        <a:moveTo>
                          <a:pt x="97" y="0"/>
                        </a:moveTo>
                        <a:lnTo>
                          <a:pt x="107" y="1"/>
                        </a:lnTo>
                        <a:lnTo>
                          <a:pt x="116" y="2"/>
                        </a:lnTo>
                        <a:lnTo>
                          <a:pt x="126" y="4"/>
                        </a:lnTo>
                        <a:lnTo>
                          <a:pt x="135" y="7"/>
                        </a:lnTo>
                        <a:lnTo>
                          <a:pt x="144" y="11"/>
                        </a:lnTo>
                        <a:lnTo>
                          <a:pt x="151" y="17"/>
                        </a:lnTo>
                        <a:lnTo>
                          <a:pt x="158" y="22"/>
                        </a:lnTo>
                        <a:lnTo>
                          <a:pt x="166" y="28"/>
                        </a:lnTo>
                        <a:lnTo>
                          <a:pt x="172" y="34"/>
                        </a:lnTo>
                        <a:lnTo>
                          <a:pt x="177" y="42"/>
                        </a:lnTo>
                        <a:lnTo>
                          <a:pt x="183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2" y="75"/>
                        </a:lnTo>
                        <a:lnTo>
                          <a:pt x="193" y="85"/>
                        </a:lnTo>
                        <a:lnTo>
                          <a:pt x="194" y="94"/>
                        </a:lnTo>
                        <a:lnTo>
                          <a:pt x="194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2" y="75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9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7" y="2"/>
                        </a:lnTo>
                        <a:lnTo>
                          <a:pt x="87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8" name="Freeform 454"/>
                  <p:cNvSpPr>
                    <a:spLocks noChangeAspect="1"/>
                  </p:cNvSpPr>
                  <p:nvPr/>
                </p:nvSpPr>
                <p:spPr bwMode="auto">
                  <a:xfrm>
                    <a:off x="3519" y="1783"/>
                    <a:ext cx="57" cy="86"/>
                  </a:xfrm>
                  <a:custGeom>
                    <a:avLst/>
                    <a:gdLst>
                      <a:gd name="T0" fmla="*/ 29 w 194"/>
                      <a:gd name="T1" fmla="*/ 0 h 267"/>
                      <a:gd name="T2" fmla="*/ 31 w 194"/>
                      <a:gd name="T3" fmla="*/ 0 h 267"/>
                      <a:gd name="T4" fmla="*/ 34 w 194"/>
                      <a:gd name="T5" fmla="*/ 0 h 267"/>
                      <a:gd name="T6" fmla="*/ 37 w 194"/>
                      <a:gd name="T7" fmla="*/ 1 h 267"/>
                      <a:gd name="T8" fmla="*/ 40 w 194"/>
                      <a:gd name="T9" fmla="*/ 2 h 267"/>
                      <a:gd name="T10" fmla="*/ 42 w 194"/>
                      <a:gd name="T11" fmla="*/ 4 h 267"/>
                      <a:gd name="T12" fmla="*/ 44 w 194"/>
                      <a:gd name="T13" fmla="*/ 5 h 267"/>
                      <a:gd name="T14" fmla="*/ 46 w 194"/>
                      <a:gd name="T15" fmla="*/ 7 h 267"/>
                      <a:gd name="T16" fmla="*/ 49 w 194"/>
                      <a:gd name="T17" fmla="*/ 9 h 267"/>
                      <a:gd name="T18" fmla="*/ 51 w 194"/>
                      <a:gd name="T19" fmla="*/ 11 h 267"/>
                      <a:gd name="T20" fmla="*/ 52 w 194"/>
                      <a:gd name="T21" fmla="*/ 14 h 267"/>
                      <a:gd name="T22" fmla="*/ 54 w 194"/>
                      <a:gd name="T23" fmla="*/ 16 h 267"/>
                      <a:gd name="T24" fmla="*/ 55 w 194"/>
                      <a:gd name="T25" fmla="*/ 19 h 267"/>
                      <a:gd name="T26" fmla="*/ 56 w 194"/>
                      <a:gd name="T27" fmla="*/ 22 h 267"/>
                      <a:gd name="T28" fmla="*/ 56 w 194"/>
                      <a:gd name="T29" fmla="*/ 25 h 267"/>
                      <a:gd name="T30" fmla="*/ 57 w 194"/>
                      <a:gd name="T31" fmla="*/ 28 h 267"/>
                      <a:gd name="T32" fmla="*/ 57 w 194"/>
                      <a:gd name="T33" fmla="*/ 31 h 267"/>
                      <a:gd name="T34" fmla="*/ 57 w 194"/>
                      <a:gd name="T35" fmla="*/ 86 h 267"/>
                      <a:gd name="T36" fmla="*/ 0 w 194"/>
                      <a:gd name="T37" fmla="*/ 86 h 267"/>
                      <a:gd name="T38" fmla="*/ 0 w 194"/>
                      <a:gd name="T39" fmla="*/ 31 h 267"/>
                      <a:gd name="T40" fmla="*/ 0 w 194"/>
                      <a:gd name="T41" fmla="*/ 28 h 267"/>
                      <a:gd name="T42" fmla="*/ 1 w 194"/>
                      <a:gd name="T43" fmla="*/ 25 h 267"/>
                      <a:gd name="T44" fmla="*/ 1 w 194"/>
                      <a:gd name="T45" fmla="*/ 22 h 267"/>
                      <a:gd name="T46" fmla="*/ 2 w 194"/>
                      <a:gd name="T47" fmla="*/ 19 h 267"/>
                      <a:gd name="T48" fmla="*/ 4 w 194"/>
                      <a:gd name="T49" fmla="*/ 16 h 267"/>
                      <a:gd name="T50" fmla="*/ 5 w 194"/>
                      <a:gd name="T51" fmla="*/ 14 h 267"/>
                      <a:gd name="T52" fmla="*/ 6 w 194"/>
                      <a:gd name="T53" fmla="*/ 11 h 267"/>
                      <a:gd name="T54" fmla="*/ 9 w 194"/>
                      <a:gd name="T55" fmla="*/ 9 h 267"/>
                      <a:gd name="T56" fmla="*/ 10 w 194"/>
                      <a:gd name="T57" fmla="*/ 7 h 267"/>
                      <a:gd name="T58" fmla="*/ 12 w 194"/>
                      <a:gd name="T59" fmla="*/ 5 h 267"/>
                      <a:gd name="T60" fmla="*/ 15 w 194"/>
                      <a:gd name="T61" fmla="*/ 4 h 267"/>
                      <a:gd name="T62" fmla="*/ 17 w 194"/>
                      <a:gd name="T63" fmla="*/ 2 h 267"/>
                      <a:gd name="T64" fmla="*/ 20 w 194"/>
                      <a:gd name="T65" fmla="*/ 1 h 267"/>
                      <a:gd name="T66" fmla="*/ 23 w 194"/>
                      <a:gd name="T67" fmla="*/ 0 h 267"/>
                      <a:gd name="T68" fmla="*/ 26 w 194"/>
                      <a:gd name="T69" fmla="*/ 0 h 267"/>
                      <a:gd name="T70" fmla="*/ 29 w 194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7">
                        <a:moveTo>
                          <a:pt x="97" y="0"/>
                        </a:moveTo>
                        <a:lnTo>
                          <a:pt x="107" y="0"/>
                        </a:lnTo>
                        <a:lnTo>
                          <a:pt x="116" y="1"/>
                        </a:lnTo>
                        <a:lnTo>
                          <a:pt x="126" y="4"/>
                        </a:lnTo>
                        <a:lnTo>
                          <a:pt x="135" y="7"/>
                        </a:lnTo>
                        <a:lnTo>
                          <a:pt x="144" y="11"/>
                        </a:lnTo>
                        <a:lnTo>
                          <a:pt x="151" y="16"/>
                        </a:lnTo>
                        <a:lnTo>
                          <a:pt x="158" y="21"/>
                        </a:lnTo>
                        <a:lnTo>
                          <a:pt x="166" y="27"/>
                        </a:lnTo>
                        <a:lnTo>
                          <a:pt x="172" y="35"/>
                        </a:lnTo>
                        <a:lnTo>
                          <a:pt x="177" y="42"/>
                        </a:lnTo>
                        <a:lnTo>
                          <a:pt x="183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2" y="77"/>
                        </a:lnTo>
                        <a:lnTo>
                          <a:pt x="193" y="86"/>
                        </a:lnTo>
                        <a:lnTo>
                          <a:pt x="194" y="96"/>
                        </a:lnTo>
                        <a:lnTo>
                          <a:pt x="194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2" y="77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9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7" y="1"/>
                        </a:lnTo>
                        <a:lnTo>
                          <a:pt x="87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9" name="Freeform 455"/>
                  <p:cNvSpPr>
                    <a:spLocks noChangeAspect="1"/>
                  </p:cNvSpPr>
                  <p:nvPr/>
                </p:nvSpPr>
                <p:spPr bwMode="auto">
                  <a:xfrm>
                    <a:off x="1425" y="1661"/>
                    <a:ext cx="57" cy="79"/>
                  </a:xfrm>
                  <a:custGeom>
                    <a:avLst/>
                    <a:gdLst>
                      <a:gd name="T0" fmla="*/ 29 w 191"/>
                      <a:gd name="T1" fmla="*/ 0 h 266"/>
                      <a:gd name="T2" fmla="*/ 32 w 191"/>
                      <a:gd name="T3" fmla="*/ 0 h 266"/>
                      <a:gd name="T4" fmla="*/ 35 w 191"/>
                      <a:gd name="T5" fmla="*/ 1 h 266"/>
                      <a:gd name="T6" fmla="*/ 37 w 191"/>
                      <a:gd name="T7" fmla="*/ 1 h 266"/>
                      <a:gd name="T8" fmla="*/ 40 w 191"/>
                      <a:gd name="T9" fmla="*/ 2 h 266"/>
                      <a:gd name="T10" fmla="*/ 42 w 191"/>
                      <a:gd name="T11" fmla="*/ 3 h 266"/>
                      <a:gd name="T12" fmla="*/ 44 w 191"/>
                      <a:gd name="T13" fmla="*/ 5 h 266"/>
                      <a:gd name="T14" fmla="*/ 47 w 191"/>
                      <a:gd name="T15" fmla="*/ 7 h 266"/>
                      <a:gd name="T16" fmla="*/ 49 w 191"/>
                      <a:gd name="T17" fmla="*/ 8 h 266"/>
                      <a:gd name="T18" fmla="*/ 50 w 191"/>
                      <a:gd name="T19" fmla="*/ 10 h 266"/>
                      <a:gd name="T20" fmla="*/ 52 w 191"/>
                      <a:gd name="T21" fmla="*/ 12 h 266"/>
                      <a:gd name="T22" fmla="*/ 54 w 191"/>
                      <a:gd name="T23" fmla="*/ 15 h 266"/>
                      <a:gd name="T24" fmla="*/ 55 w 191"/>
                      <a:gd name="T25" fmla="*/ 18 h 266"/>
                      <a:gd name="T26" fmla="*/ 56 w 191"/>
                      <a:gd name="T27" fmla="*/ 20 h 266"/>
                      <a:gd name="T28" fmla="*/ 56 w 191"/>
                      <a:gd name="T29" fmla="*/ 22 h 266"/>
                      <a:gd name="T30" fmla="*/ 57 w 191"/>
                      <a:gd name="T31" fmla="*/ 25 h 266"/>
                      <a:gd name="T32" fmla="*/ 57 w 191"/>
                      <a:gd name="T33" fmla="*/ 28 h 266"/>
                      <a:gd name="T34" fmla="*/ 57 w 191"/>
                      <a:gd name="T35" fmla="*/ 79 h 266"/>
                      <a:gd name="T36" fmla="*/ 0 w 191"/>
                      <a:gd name="T37" fmla="*/ 79 h 266"/>
                      <a:gd name="T38" fmla="*/ 0 w 191"/>
                      <a:gd name="T39" fmla="*/ 28 h 266"/>
                      <a:gd name="T40" fmla="*/ 0 w 191"/>
                      <a:gd name="T41" fmla="*/ 25 h 266"/>
                      <a:gd name="T42" fmla="*/ 1 w 191"/>
                      <a:gd name="T43" fmla="*/ 22 h 266"/>
                      <a:gd name="T44" fmla="*/ 1 w 191"/>
                      <a:gd name="T45" fmla="*/ 20 h 266"/>
                      <a:gd name="T46" fmla="*/ 2 w 191"/>
                      <a:gd name="T47" fmla="*/ 18 h 266"/>
                      <a:gd name="T48" fmla="*/ 3 w 191"/>
                      <a:gd name="T49" fmla="*/ 15 h 266"/>
                      <a:gd name="T50" fmla="*/ 5 w 191"/>
                      <a:gd name="T51" fmla="*/ 12 h 266"/>
                      <a:gd name="T52" fmla="*/ 7 w 191"/>
                      <a:gd name="T53" fmla="*/ 10 h 266"/>
                      <a:gd name="T54" fmla="*/ 8 w 191"/>
                      <a:gd name="T55" fmla="*/ 8 h 266"/>
                      <a:gd name="T56" fmla="*/ 10 w 191"/>
                      <a:gd name="T57" fmla="*/ 7 h 266"/>
                      <a:gd name="T58" fmla="*/ 13 w 191"/>
                      <a:gd name="T59" fmla="*/ 5 h 266"/>
                      <a:gd name="T60" fmla="*/ 15 w 191"/>
                      <a:gd name="T61" fmla="*/ 3 h 266"/>
                      <a:gd name="T62" fmla="*/ 18 w 191"/>
                      <a:gd name="T63" fmla="*/ 2 h 266"/>
                      <a:gd name="T64" fmla="*/ 20 w 191"/>
                      <a:gd name="T65" fmla="*/ 1 h 266"/>
                      <a:gd name="T66" fmla="*/ 23 w 191"/>
                      <a:gd name="T67" fmla="*/ 1 h 266"/>
                      <a:gd name="T68" fmla="*/ 26 w 191"/>
                      <a:gd name="T69" fmla="*/ 0 h 266"/>
                      <a:gd name="T70" fmla="*/ 29 w 191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1" h="266">
                        <a:moveTo>
                          <a:pt x="97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4" y="4"/>
                        </a:lnTo>
                        <a:lnTo>
                          <a:pt x="133" y="7"/>
                        </a:lnTo>
                        <a:lnTo>
                          <a:pt x="142" y="11"/>
                        </a:lnTo>
                        <a:lnTo>
                          <a:pt x="149" y="17"/>
                        </a:lnTo>
                        <a:lnTo>
                          <a:pt x="157" y="22"/>
                        </a:lnTo>
                        <a:lnTo>
                          <a:pt x="163" y="28"/>
                        </a:lnTo>
                        <a:lnTo>
                          <a:pt x="169" y="34"/>
                        </a:lnTo>
                        <a:lnTo>
                          <a:pt x="174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89" y="75"/>
                        </a:lnTo>
                        <a:lnTo>
                          <a:pt x="191" y="85"/>
                        </a:lnTo>
                        <a:lnTo>
                          <a:pt x="191" y="94"/>
                        </a:lnTo>
                        <a:lnTo>
                          <a:pt x="191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4" y="22"/>
                        </a:lnTo>
                        <a:lnTo>
                          <a:pt x="42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0" name="Freeform 456"/>
                  <p:cNvSpPr>
                    <a:spLocks noChangeAspect="1"/>
                  </p:cNvSpPr>
                  <p:nvPr/>
                </p:nvSpPr>
                <p:spPr bwMode="auto">
                  <a:xfrm>
                    <a:off x="1425" y="1783"/>
                    <a:ext cx="57" cy="86"/>
                  </a:xfrm>
                  <a:custGeom>
                    <a:avLst/>
                    <a:gdLst>
                      <a:gd name="T0" fmla="*/ 29 w 191"/>
                      <a:gd name="T1" fmla="*/ 0 h 267"/>
                      <a:gd name="T2" fmla="*/ 32 w 191"/>
                      <a:gd name="T3" fmla="*/ 0 h 267"/>
                      <a:gd name="T4" fmla="*/ 35 w 191"/>
                      <a:gd name="T5" fmla="*/ 0 h 267"/>
                      <a:gd name="T6" fmla="*/ 37 w 191"/>
                      <a:gd name="T7" fmla="*/ 1 h 267"/>
                      <a:gd name="T8" fmla="*/ 40 w 191"/>
                      <a:gd name="T9" fmla="*/ 2 h 267"/>
                      <a:gd name="T10" fmla="*/ 42 w 191"/>
                      <a:gd name="T11" fmla="*/ 4 h 267"/>
                      <a:gd name="T12" fmla="*/ 44 w 191"/>
                      <a:gd name="T13" fmla="*/ 5 h 267"/>
                      <a:gd name="T14" fmla="*/ 47 w 191"/>
                      <a:gd name="T15" fmla="*/ 7 h 267"/>
                      <a:gd name="T16" fmla="*/ 49 w 191"/>
                      <a:gd name="T17" fmla="*/ 9 h 267"/>
                      <a:gd name="T18" fmla="*/ 50 w 191"/>
                      <a:gd name="T19" fmla="*/ 11 h 267"/>
                      <a:gd name="T20" fmla="*/ 52 w 191"/>
                      <a:gd name="T21" fmla="*/ 14 h 267"/>
                      <a:gd name="T22" fmla="*/ 54 w 191"/>
                      <a:gd name="T23" fmla="*/ 16 h 267"/>
                      <a:gd name="T24" fmla="*/ 55 w 191"/>
                      <a:gd name="T25" fmla="*/ 19 h 267"/>
                      <a:gd name="T26" fmla="*/ 56 w 191"/>
                      <a:gd name="T27" fmla="*/ 22 h 267"/>
                      <a:gd name="T28" fmla="*/ 56 w 191"/>
                      <a:gd name="T29" fmla="*/ 25 h 267"/>
                      <a:gd name="T30" fmla="*/ 57 w 191"/>
                      <a:gd name="T31" fmla="*/ 28 h 267"/>
                      <a:gd name="T32" fmla="*/ 57 w 191"/>
                      <a:gd name="T33" fmla="*/ 31 h 267"/>
                      <a:gd name="T34" fmla="*/ 57 w 191"/>
                      <a:gd name="T35" fmla="*/ 86 h 267"/>
                      <a:gd name="T36" fmla="*/ 0 w 191"/>
                      <a:gd name="T37" fmla="*/ 86 h 267"/>
                      <a:gd name="T38" fmla="*/ 0 w 191"/>
                      <a:gd name="T39" fmla="*/ 31 h 267"/>
                      <a:gd name="T40" fmla="*/ 0 w 191"/>
                      <a:gd name="T41" fmla="*/ 28 h 267"/>
                      <a:gd name="T42" fmla="*/ 1 w 191"/>
                      <a:gd name="T43" fmla="*/ 25 h 267"/>
                      <a:gd name="T44" fmla="*/ 1 w 191"/>
                      <a:gd name="T45" fmla="*/ 22 h 267"/>
                      <a:gd name="T46" fmla="*/ 2 w 191"/>
                      <a:gd name="T47" fmla="*/ 19 h 267"/>
                      <a:gd name="T48" fmla="*/ 3 w 191"/>
                      <a:gd name="T49" fmla="*/ 16 h 267"/>
                      <a:gd name="T50" fmla="*/ 5 w 191"/>
                      <a:gd name="T51" fmla="*/ 14 h 267"/>
                      <a:gd name="T52" fmla="*/ 7 w 191"/>
                      <a:gd name="T53" fmla="*/ 11 h 267"/>
                      <a:gd name="T54" fmla="*/ 8 w 191"/>
                      <a:gd name="T55" fmla="*/ 9 h 267"/>
                      <a:gd name="T56" fmla="*/ 10 w 191"/>
                      <a:gd name="T57" fmla="*/ 7 h 267"/>
                      <a:gd name="T58" fmla="*/ 13 w 191"/>
                      <a:gd name="T59" fmla="*/ 5 h 267"/>
                      <a:gd name="T60" fmla="*/ 15 w 191"/>
                      <a:gd name="T61" fmla="*/ 4 h 267"/>
                      <a:gd name="T62" fmla="*/ 18 w 191"/>
                      <a:gd name="T63" fmla="*/ 2 h 267"/>
                      <a:gd name="T64" fmla="*/ 20 w 191"/>
                      <a:gd name="T65" fmla="*/ 1 h 267"/>
                      <a:gd name="T66" fmla="*/ 23 w 191"/>
                      <a:gd name="T67" fmla="*/ 0 h 267"/>
                      <a:gd name="T68" fmla="*/ 26 w 191"/>
                      <a:gd name="T69" fmla="*/ 0 h 267"/>
                      <a:gd name="T70" fmla="*/ 29 w 191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1" h="267">
                        <a:moveTo>
                          <a:pt x="97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4" y="4"/>
                        </a:lnTo>
                        <a:lnTo>
                          <a:pt x="133" y="7"/>
                        </a:lnTo>
                        <a:lnTo>
                          <a:pt x="142" y="11"/>
                        </a:lnTo>
                        <a:lnTo>
                          <a:pt x="149" y="16"/>
                        </a:lnTo>
                        <a:lnTo>
                          <a:pt x="157" y="21"/>
                        </a:lnTo>
                        <a:lnTo>
                          <a:pt x="163" y="27"/>
                        </a:lnTo>
                        <a:lnTo>
                          <a:pt x="169" y="35"/>
                        </a:lnTo>
                        <a:lnTo>
                          <a:pt x="174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89" y="77"/>
                        </a:lnTo>
                        <a:lnTo>
                          <a:pt x="191" y="86"/>
                        </a:lnTo>
                        <a:lnTo>
                          <a:pt x="191" y="96"/>
                        </a:lnTo>
                        <a:lnTo>
                          <a:pt x="191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4" y="21"/>
                        </a:lnTo>
                        <a:lnTo>
                          <a:pt x="42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1" name="Freeform 457"/>
                  <p:cNvSpPr>
                    <a:spLocks noChangeAspect="1"/>
                  </p:cNvSpPr>
                  <p:nvPr/>
                </p:nvSpPr>
                <p:spPr bwMode="auto">
                  <a:xfrm>
                    <a:off x="4155" y="1661"/>
                    <a:ext cx="57" cy="79"/>
                  </a:xfrm>
                  <a:custGeom>
                    <a:avLst/>
                    <a:gdLst>
                      <a:gd name="T0" fmla="*/ 28 w 193"/>
                      <a:gd name="T1" fmla="*/ 0 h 266"/>
                      <a:gd name="T2" fmla="*/ 31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40 w 193"/>
                      <a:gd name="T9" fmla="*/ 2 h 266"/>
                      <a:gd name="T10" fmla="*/ 42 w 193"/>
                      <a:gd name="T11" fmla="*/ 3 h 266"/>
                      <a:gd name="T12" fmla="*/ 44 w 193"/>
                      <a:gd name="T13" fmla="*/ 5 h 266"/>
                      <a:gd name="T14" fmla="*/ 46 w 193"/>
                      <a:gd name="T15" fmla="*/ 7 h 266"/>
                      <a:gd name="T16" fmla="*/ 48 w 193"/>
                      <a:gd name="T17" fmla="*/ 8 h 266"/>
                      <a:gd name="T18" fmla="*/ 51 w 193"/>
                      <a:gd name="T19" fmla="*/ 10 h 266"/>
                      <a:gd name="T20" fmla="*/ 52 w 193"/>
                      <a:gd name="T21" fmla="*/ 12 h 266"/>
                      <a:gd name="T22" fmla="*/ 53 w 193"/>
                      <a:gd name="T23" fmla="*/ 15 h 266"/>
                      <a:gd name="T24" fmla="*/ 54 w 193"/>
                      <a:gd name="T25" fmla="*/ 18 h 266"/>
                      <a:gd name="T26" fmla="*/ 55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1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4 w 193"/>
                      <a:gd name="T49" fmla="*/ 15 h 266"/>
                      <a:gd name="T50" fmla="*/ 5 w 193"/>
                      <a:gd name="T51" fmla="*/ 12 h 266"/>
                      <a:gd name="T52" fmla="*/ 6 w 193"/>
                      <a:gd name="T53" fmla="*/ 10 h 266"/>
                      <a:gd name="T54" fmla="*/ 8 w 193"/>
                      <a:gd name="T55" fmla="*/ 8 h 266"/>
                      <a:gd name="T56" fmla="*/ 11 w 193"/>
                      <a:gd name="T57" fmla="*/ 7 h 266"/>
                      <a:gd name="T58" fmla="*/ 13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3 w 193"/>
                      <a:gd name="T67" fmla="*/ 1 h 266"/>
                      <a:gd name="T68" fmla="*/ 25 w 193"/>
                      <a:gd name="T69" fmla="*/ 0 h 266"/>
                      <a:gd name="T70" fmla="*/ 28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5" y="1"/>
                        </a:lnTo>
                        <a:lnTo>
                          <a:pt x="115" y="2"/>
                        </a:lnTo>
                        <a:lnTo>
                          <a:pt x="124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0" y="17"/>
                        </a:lnTo>
                        <a:lnTo>
                          <a:pt x="157" y="22"/>
                        </a:lnTo>
                        <a:lnTo>
                          <a:pt x="164" y="28"/>
                        </a:lnTo>
                        <a:lnTo>
                          <a:pt x="171" y="34"/>
                        </a:lnTo>
                        <a:lnTo>
                          <a:pt x="176" y="42"/>
                        </a:lnTo>
                        <a:lnTo>
                          <a:pt x="181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91" y="75"/>
                        </a:lnTo>
                        <a:lnTo>
                          <a:pt x="192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6" y="22"/>
                        </a:lnTo>
                        <a:lnTo>
                          <a:pt x="43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2" name="Freeform 458"/>
                  <p:cNvSpPr>
                    <a:spLocks noChangeAspect="1"/>
                  </p:cNvSpPr>
                  <p:nvPr/>
                </p:nvSpPr>
                <p:spPr bwMode="auto">
                  <a:xfrm>
                    <a:off x="4155" y="1783"/>
                    <a:ext cx="57" cy="86"/>
                  </a:xfrm>
                  <a:custGeom>
                    <a:avLst/>
                    <a:gdLst>
                      <a:gd name="T0" fmla="*/ 28 w 193"/>
                      <a:gd name="T1" fmla="*/ 0 h 267"/>
                      <a:gd name="T2" fmla="*/ 31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40 w 193"/>
                      <a:gd name="T9" fmla="*/ 2 h 267"/>
                      <a:gd name="T10" fmla="*/ 42 w 193"/>
                      <a:gd name="T11" fmla="*/ 4 h 267"/>
                      <a:gd name="T12" fmla="*/ 44 w 193"/>
                      <a:gd name="T13" fmla="*/ 5 h 267"/>
                      <a:gd name="T14" fmla="*/ 46 w 193"/>
                      <a:gd name="T15" fmla="*/ 7 h 267"/>
                      <a:gd name="T16" fmla="*/ 48 w 193"/>
                      <a:gd name="T17" fmla="*/ 9 h 267"/>
                      <a:gd name="T18" fmla="*/ 51 w 193"/>
                      <a:gd name="T19" fmla="*/ 11 h 267"/>
                      <a:gd name="T20" fmla="*/ 52 w 193"/>
                      <a:gd name="T21" fmla="*/ 14 h 267"/>
                      <a:gd name="T22" fmla="*/ 53 w 193"/>
                      <a:gd name="T23" fmla="*/ 16 h 267"/>
                      <a:gd name="T24" fmla="*/ 54 w 193"/>
                      <a:gd name="T25" fmla="*/ 19 h 267"/>
                      <a:gd name="T26" fmla="*/ 55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1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4 w 193"/>
                      <a:gd name="T49" fmla="*/ 16 h 267"/>
                      <a:gd name="T50" fmla="*/ 5 w 193"/>
                      <a:gd name="T51" fmla="*/ 14 h 267"/>
                      <a:gd name="T52" fmla="*/ 6 w 193"/>
                      <a:gd name="T53" fmla="*/ 11 h 267"/>
                      <a:gd name="T54" fmla="*/ 8 w 193"/>
                      <a:gd name="T55" fmla="*/ 9 h 267"/>
                      <a:gd name="T56" fmla="*/ 11 w 193"/>
                      <a:gd name="T57" fmla="*/ 7 h 267"/>
                      <a:gd name="T58" fmla="*/ 13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3 w 193"/>
                      <a:gd name="T67" fmla="*/ 0 h 267"/>
                      <a:gd name="T68" fmla="*/ 25 w 193"/>
                      <a:gd name="T69" fmla="*/ 0 h 267"/>
                      <a:gd name="T70" fmla="*/ 28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5" y="0"/>
                        </a:lnTo>
                        <a:lnTo>
                          <a:pt x="115" y="1"/>
                        </a:lnTo>
                        <a:lnTo>
                          <a:pt x="124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0" y="16"/>
                        </a:lnTo>
                        <a:lnTo>
                          <a:pt x="157" y="21"/>
                        </a:lnTo>
                        <a:lnTo>
                          <a:pt x="164" y="27"/>
                        </a:lnTo>
                        <a:lnTo>
                          <a:pt x="171" y="35"/>
                        </a:lnTo>
                        <a:lnTo>
                          <a:pt x="176" y="42"/>
                        </a:lnTo>
                        <a:lnTo>
                          <a:pt x="181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91" y="77"/>
                        </a:lnTo>
                        <a:lnTo>
                          <a:pt x="192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6" y="21"/>
                        </a:lnTo>
                        <a:lnTo>
                          <a:pt x="43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3" name="Freeform 459"/>
                  <p:cNvSpPr>
                    <a:spLocks noChangeAspect="1"/>
                  </p:cNvSpPr>
                  <p:nvPr/>
                </p:nvSpPr>
                <p:spPr bwMode="auto">
                  <a:xfrm>
                    <a:off x="632" y="1654"/>
                    <a:ext cx="36" cy="79"/>
                  </a:xfrm>
                  <a:custGeom>
                    <a:avLst/>
                    <a:gdLst>
                      <a:gd name="T0" fmla="*/ 18 w 124"/>
                      <a:gd name="T1" fmla="*/ 0 h 267"/>
                      <a:gd name="T2" fmla="*/ 21 w 124"/>
                      <a:gd name="T3" fmla="*/ 0 h 267"/>
                      <a:gd name="T4" fmla="*/ 24 w 124"/>
                      <a:gd name="T5" fmla="*/ 1 h 267"/>
                      <a:gd name="T6" fmla="*/ 25 w 124"/>
                      <a:gd name="T7" fmla="*/ 2 h 267"/>
                      <a:gd name="T8" fmla="*/ 27 w 124"/>
                      <a:gd name="T9" fmla="*/ 3 h 267"/>
                      <a:gd name="T10" fmla="*/ 28 w 124"/>
                      <a:gd name="T11" fmla="*/ 4 h 267"/>
                      <a:gd name="T12" fmla="*/ 30 w 124"/>
                      <a:gd name="T13" fmla="*/ 5 h 267"/>
                      <a:gd name="T14" fmla="*/ 31 w 124"/>
                      <a:gd name="T15" fmla="*/ 6 h 267"/>
                      <a:gd name="T16" fmla="*/ 32 w 124"/>
                      <a:gd name="T17" fmla="*/ 8 h 267"/>
                      <a:gd name="T18" fmla="*/ 33 w 124"/>
                      <a:gd name="T19" fmla="*/ 9 h 267"/>
                      <a:gd name="T20" fmla="*/ 34 w 124"/>
                      <a:gd name="T21" fmla="*/ 12 h 267"/>
                      <a:gd name="T22" fmla="*/ 35 w 124"/>
                      <a:gd name="T23" fmla="*/ 14 h 267"/>
                      <a:gd name="T24" fmla="*/ 35 w 124"/>
                      <a:gd name="T25" fmla="*/ 16 h 267"/>
                      <a:gd name="T26" fmla="*/ 36 w 124"/>
                      <a:gd name="T27" fmla="*/ 19 h 267"/>
                      <a:gd name="T28" fmla="*/ 36 w 124"/>
                      <a:gd name="T29" fmla="*/ 21 h 267"/>
                      <a:gd name="T30" fmla="*/ 36 w 124"/>
                      <a:gd name="T31" fmla="*/ 79 h 267"/>
                      <a:gd name="T32" fmla="*/ 0 w 124"/>
                      <a:gd name="T33" fmla="*/ 79 h 267"/>
                      <a:gd name="T34" fmla="*/ 0 w 124"/>
                      <a:gd name="T35" fmla="*/ 21 h 267"/>
                      <a:gd name="T36" fmla="*/ 1 w 124"/>
                      <a:gd name="T37" fmla="*/ 19 h 267"/>
                      <a:gd name="T38" fmla="*/ 1 w 124"/>
                      <a:gd name="T39" fmla="*/ 16 h 267"/>
                      <a:gd name="T40" fmla="*/ 1 w 124"/>
                      <a:gd name="T41" fmla="*/ 14 h 267"/>
                      <a:gd name="T42" fmla="*/ 2 w 124"/>
                      <a:gd name="T43" fmla="*/ 12 h 267"/>
                      <a:gd name="T44" fmla="*/ 3 w 124"/>
                      <a:gd name="T45" fmla="*/ 9 h 267"/>
                      <a:gd name="T46" fmla="*/ 4 w 124"/>
                      <a:gd name="T47" fmla="*/ 8 h 267"/>
                      <a:gd name="T48" fmla="*/ 5 w 124"/>
                      <a:gd name="T49" fmla="*/ 6 h 267"/>
                      <a:gd name="T50" fmla="*/ 7 w 124"/>
                      <a:gd name="T51" fmla="*/ 5 h 267"/>
                      <a:gd name="T52" fmla="*/ 8 w 124"/>
                      <a:gd name="T53" fmla="*/ 4 h 267"/>
                      <a:gd name="T54" fmla="*/ 10 w 124"/>
                      <a:gd name="T55" fmla="*/ 3 h 267"/>
                      <a:gd name="T56" fmla="*/ 11 w 124"/>
                      <a:gd name="T57" fmla="*/ 2 h 267"/>
                      <a:gd name="T58" fmla="*/ 13 w 124"/>
                      <a:gd name="T59" fmla="*/ 1 h 267"/>
                      <a:gd name="T60" fmla="*/ 16 w 124"/>
                      <a:gd name="T61" fmla="*/ 0 h 267"/>
                      <a:gd name="T62" fmla="*/ 18 w 124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4" h="267">
                        <a:moveTo>
                          <a:pt x="63" y="0"/>
                        </a:moveTo>
                        <a:lnTo>
                          <a:pt x="72" y="1"/>
                        </a:lnTo>
                        <a:lnTo>
                          <a:pt x="82" y="4"/>
                        </a:lnTo>
                        <a:lnTo>
                          <a:pt x="87" y="6"/>
                        </a:lnTo>
                        <a:lnTo>
                          <a:pt x="92" y="9"/>
                        </a:lnTo>
                        <a:lnTo>
                          <a:pt x="96" y="12"/>
                        </a:lnTo>
                        <a:lnTo>
                          <a:pt x="102" y="17"/>
                        </a:lnTo>
                        <a:lnTo>
                          <a:pt x="106" y="21"/>
                        </a:lnTo>
                        <a:lnTo>
                          <a:pt x="110" y="26"/>
                        </a:lnTo>
                        <a:lnTo>
                          <a:pt x="114" y="32"/>
                        </a:lnTo>
                        <a:lnTo>
                          <a:pt x="117" y="39"/>
                        </a:lnTo>
                        <a:lnTo>
                          <a:pt x="119" y="46"/>
                        </a:lnTo>
                        <a:lnTo>
                          <a:pt x="122" y="54"/>
                        </a:lnTo>
                        <a:lnTo>
                          <a:pt x="123" y="63"/>
                        </a:lnTo>
                        <a:lnTo>
                          <a:pt x="124" y="72"/>
                        </a:lnTo>
                        <a:lnTo>
                          <a:pt x="124" y="267"/>
                        </a:lnTo>
                        <a:lnTo>
                          <a:pt x="0" y="267"/>
                        </a:lnTo>
                        <a:lnTo>
                          <a:pt x="0" y="72"/>
                        </a:lnTo>
                        <a:lnTo>
                          <a:pt x="2" y="63"/>
                        </a:lnTo>
                        <a:lnTo>
                          <a:pt x="3" y="54"/>
                        </a:lnTo>
                        <a:lnTo>
                          <a:pt x="5" y="46"/>
                        </a:lnTo>
                        <a:lnTo>
                          <a:pt x="7" y="39"/>
                        </a:lnTo>
                        <a:lnTo>
                          <a:pt x="11" y="32"/>
                        </a:lnTo>
                        <a:lnTo>
                          <a:pt x="14" y="26"/>
                        </a:lnTo>
                        <a:lnTo>
                          <a:pt x="18" y="21"/>
                        </a:lnTo>
                        <a:lnTo>
                          <a:pt x="24" y="17"/>
                        </a:lnTo>
                        <a:lnTo>
                          <a:pt x="28" y="12"/>
                        </a:lnTo>
                        <a:lnTo>
                          <a:pt x="33" y="9"/>
                        </a:lnTo>
                        <a:lnTo>
                          <a:pt x="38" y="6"/>
                        </a:lnTo>
                        <a:lnTo>
                          <a:pt x="44" y="4"/>
                        </a:lnTo>
                        <a:lnTo>
                          <a:pt x="54" y="1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4" name="Freeform 460"/>
                  <p:cNvSpPr>
                    <a:spLocks noChangeAspect="1"/>
                  </p:cNvSpPr>
                  <p:nvPr/>
                </p:nvSpPr>
                <p:spPr bwMode="auto">
                  <a:xfrm>
                    <a:off x="4863" y="1654"/>
                    <a:ext cx="36" cy="79"/>
                  </a:xfrm>
                  <a:custGeom>
                    <a:avLst/>
                    <a:gdLst>
                      <a:gd name="T0" fmla="*/ 18 w 123"/>
                      <a:gd name="T1" fmla="*/ 0 h 267"/>
                      <a:gd name="T2" fmla="*/ 21 w 123"/>
                      <a:gd name="T3" fmla="*/ 0 h 267"/>
                      <a:gd name="T4" fmla="*/ 24 w 123"/>
                      <a:gd name="T5" fmla="*/ 1 h 267"/>
                      <a:gd name="T6" fmla="*/ 25 w 123"/>
                      <a:gd name="T7" fmla="*/ 2 h 267"/>
                      <a:gd name="T8" fmla="*/ 27 w 123"/>
                      <a:gd name="T9" fmla="*/ 3 h 267"/>
                      <a:gd name="T10" fmla="*/ 28 w 123"/>
                      <a:gd name="T11" fmla="*/ 4 h 267"/>
                      <a:gd name="T12" fmla="*/ 30 w 123"/>
                      <a:gd name="T13" fmla="*/ 5 h 267"/>
                      <a:gd name="T14" fmla="*/ 31 w 123"/>
                      <a:gd name="T15" fmla="*/ 6 h 267"/>
                      <a:gd name="T16" fmla="*/ 32 w 123"/>
                      <a:gd name="T17" fmla="*/ 8 h 267"/>
                      <a:gd name="T18" fmla="*/ 33 w 123"/>
                      <a:gd name="T19" fmla="*/ 9 h 267"/>
                      <a:gd name="T20" fmla="*/ 34 w 123"/>
                      <a:gd name="T21" fmla="*/ 12 h 267"/>
                      <a:gd name="T22" fmla="*/ 35 w 123"/>
                      <a:gd name="T23" fmla="*/ 14 h 267"/>
                      <a:gd name="T24" fmla="*/ 35 w 123"/>
                      <a:gd name="T25" fmla="*/ 16 h 267"/>
                      <a:gd name="T26" fmla="*/ 36 w 123"/>
                      <a:gd name="T27" fmla="*/ 19 h 267"/>
                      <a:gd name="T28" fmla="*/ 36 w 123"/>
                      <a:gd name="T29" fmla="*/ 21 h 267"/>
                      <a:gd name="T30" fmla="*/ 36 w 123"/>
                      <a:gd name="T31" fmla="*/ 79 h 267"/>
                      <a:gd name="T32" fmla="*/ 0 w 123"/>
                      <a:gd name="T33" fmla="*/ 79 h 267"/>
                      <a:gd name="T34" fmla="*/ 0 w 123"/>
                      <a:gd name="T35" fmla="*/ 21 h 267"/>
                      <a:gd name="T36" fmla="*/ 0 w 123"/>
                      <a:gd name="T37" fmla="*/ 19 h 267"/>
                      <a:gd name="T38" fmla="*/ 1 w 123"/>
                      <a:gd name="T39" fmla="*/ 16 h 267"/>
                      <a:gd name="T40" fmla="*/ 1 w 123"/>
                      <a:gd name="T41" fmla="*/ 14 h 267"/>
                      <a:gd name="T42" fmla="*/ 2 w 123"/>
                      <a:gd name="T43" fmla="*/ 12 h 267"/>
                      <a:gd name="T44" fmla="*/ 3 w 123"/>
                      <a:gd name="T45" fmla="*/ 9 h 267"/>
                      <a:gd name="T46" fmla="*/ 4 w 123"/>
                      <a:gd name="T47" fmla="*/ 8 h 267"/>
                      <a:gd name="T48" fmla="*/ 6 w 123"/>
                      <a:gd name="T49" fmla="*/ 6 h 267"/>
                      <a:gd name="T50" fmla="*/ 7 w 123"/>
                      <a:gd name="T51" fmla="*/ 5 h 267"/>
                      <a:gd name="T52" fmla="*/ 8 w 123"/>
                      <a:gd name="T53" fmla="*/ 4 h 267"/>
                      <a:gd name="T54" fmla="*/ 9 w 123"/>
                      <a:gd name="T55" fmla="*/ 3 h 267"/>
                      <a:gd name="T56" fmla="*/ 11 w 123"/>
                      <a:gd name="T57" fmla="*/ 2 h 267"/>
                      <a:gd name="T58" fmla="*/ 13 w 123"/>
                      <a:gd name="T59" fmla="*/ 1 h 267"/>
                      <a:gd name="T60" fmla="*/ 16 w 123"/>
                      <a:gd name="T61" fmla="*/ 0 h 267"/>
                      <a:gd name="T62" fmla="*/ 18 w 123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3" h="267">
                        <a:moveTo>
                          <a:pt x="63" y="0"/>
                        </a:moveTo>
                        <a:lnTo>
                          <a:pt x="71" y="1"/>
                        </a:lnTo>
                        <a:lnTo>
                          <a:pt x="81" y="4"/>
                        </a:lnTo>
                        <a:lnTo>
                          <a:pt x="86" y="6"/>
                        </a:lnTo>
                        <a:lnTo>
                          <a:pt x="91" y="9"/>
                        </a:lnTo>
                        <a:lnTo>
                          <a:pt x="97" y="12"/>
                        </a:lnTo>
                        <a:lnTo>
                          <a:pt x="101" y="17"/>
                        </a:lnTo>
                        <a:lnTo>
                          <a:pt x="105" y="21"/>
                        </a:lnTo>
                        <a:lnTo>
                          <a:pt x="109" y="26"/>
                        </a:lnTo>
                        <a:lnTo>
                          <a:pt x="114" y="32"/>
                        </a:lnTo>
                        <a:lnTo>
                          <a:pt x="117" y="39"/>
                        </a:lnTo>
                        <a:lnTo>
                          <a:pt x="119" y="46"/>
                        </a:lnTo>
                        <a:lnTo>
                          <a:pt x="121" y="54"/>
                        </a:lnTo>
                        <a:lnTo>
                          <a:pt x="123" y="63"/>
                        </a:lnTo>
                        <a:lnTo>
                          <a:pt x="123" y="72"/>
                        </a:lnTo>
                        <a:lnTo>
                          <a:pt x="123" y="267"/>
                        </a:lnTo>
                        <a:lnTo>
                          <a:pt x="0" y="267"/>
                        </a:lnTo>
                        <a:lnTo>
                          <a:pt x="0" y="72"/>
                        </a:lnTo>
                        <a:lnTo>
                          <a:pt x="1" y="63"/>
                        </a:lnTo>
                        <a:lnTo>
                          <a:pt x="2" y="54"/>
                        </a:lnTo>
                        <a:lnTo>
                          <a:pt x="4" y="46"/>
                        </a:lnTo>
                        <a:lnTo>
                          <a:pt x="7" y="39"/>
                        </a:lnTo>
                        <a:lnTo>
                          <a:pt x="10" y="32"/>
                        </a:lnTo>
                        <a:lnTo>
                          <a:pt x="15" y="26"/>
                        </a:lnTo>
                        <a:lnTo>
                          <a:pt x="19" y="21"/>
                        </a:lnTo>
                        <a:lnTo>
                          <a:pt x="23" y="17"/>
                        </a:lnTo>
                        <a:lnTo>
                          <a:pt x="28" y="12"/>
                        </a:lnTo>
                        <a:lnTo>
                          <a:pt x="32" y="9"/>
                        </a:lnTo>
                        <a:lnTo>
                          <a:pt x="38" y="6"/>
                        </a:lnTo>
                        <a:lnTo>
                          <a:pt x="43" y="4"/>
                        </a:lnTo>
                        <a:lnTo>
                          <a:pt x="53" y="1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5" name="Freeform 461"/>
                  <p:cNvSpPr>
                    <a:spLocks noChangeAspect="1"/>
                  </p:cNvSpPr>
                  <p:nvPr/>
                </p:nvSpPr>
                <p:spPr bwMode="auto">
                  <a:xfrm>
                    <a:off x="4998" y="1654"/>
                    <a:ext cx="36" cy="79"/>
                  </a:xfrm>
                  <a:custGeom>
                    <a:avLst/>
                    <a:gdLst>
                      <a:gd name="T0" fmla="*/ 18 w 122"/>
                      <a:gd name="T1" fmla="*/ 0 h 267"/>
                      <a:gd name="T2" fmla="*/ 21 w 122"/>
                      <a:gd name="T3" fmla="*/ 0 h 267"/>
                      <a:gd name="T4" fmla="*/ 23 w 122"/>
                      <a:gd name="T5" fmla="*/ 1 h 267"/>
                      <a:gd name="T6" fmla="*/ 25 w 122"/>
                      <a:gd name="T7" fmla="*/ 2 h 267"/>
                      <a:gd name="T8" fmla="*/ 27 w 122"/>
                      <a:gd name="T9" fmla="*/ 3 h 267"/>
                      <a:gd name="T10" fmla="*/ 28 w 122"/>
                      <a:gd name="T11" fmla="*/ 4 h 267"/>
                      <a:gd name="T12" fmla="*/ 30 w 122"/>
                      <a:gd name="T13" fmla="*/ 5 h 267"/>
                      <a:gd name="T14" fmla="*/ 31 w 122"/>
                      <a:gd name="T15" fmla="*/ 6 h 267"/>
                      <a:gd name="T16" fmla="*/ 32 w 122"/>
                      <a:gd name="T17" fmla="*/ 8 h 267"/>
                      <a:gd name="T18" fmla="*/ 33 w 122"/>
                      <a:gd name="T19" fmla="*/ 9 h 267"/>
                      <a:gd name="T20" fmla="*/ 34 w 122"/>
                      <a:gd name="T21" fmla="*/ 12 h 267"/>
                      <a:gd name="T22" fmla="*/ 35 w 122"/>
                      <a:gd name="T23" fmla="*/ 14 h 267"/>
                      <a:gd name="T24" fmla="*/ 36 w 122"/>
                      <a:gd name="T25" fmla="*/ 16 h 267"/>
                      <a:gd name="T26" fmla="*/ 36 w 122"/>
                      <a:gd name="T27" fmla="*/ 19 h 267"/>
                      <a:gd name="T28" fmla="*/ 36 w 122"/>
                      <a:gd name="T29" fmla="*/ 21 h 267"/>
                      <a:gd name="T30" fmla="*/ 36 w 122"/>
                      <a:gd name="T31" fmla="*/ 79 h 267"/>
                      <a:gd name="T32" fmla="*/ 0 w 122"/>
                      <a:gd name="T33" fmla="*/ 79 h 267"/>
                      <a:gd name="T34" fmla="*/ 0 w 122"/>
                      <a:gd name="T35" fmla="*/ 21 h 267"/>
                      <a:gd name="T36" fmla="*/ 0 w 122"/>
                      <a:gd name="T37" fmla="*/ 19 h 267"/>
                      <a:gd name="T38" fmla="*/ 0 w 122"/>
                      <a:gd name="T39" fmla="*/ 16 h 267"/>
                      <a:gd name="T40" fmla="*/ 1 w 122"/>
                      <a:gd name="T41" fmla="*/ 14 h 267"/>
                      <a:gd name="T42" fmla="*/ 2 w 122"/>
                      <a:gd name="T43" fmla="*/ 12 h 267"/>
                      <a:gd name="T44" fmla="*/ 3 w 122"/>
                      <a:gd name="T45" fmla="*/ 9 h 267"/>
                      <a:gd name="T46" fmla="*/ 4 w 122"/>
                      <a:gd name="T47" fmla="*/ 8 h 267"/>
                      <a:gd name="T48" fmla="*/ 5 w 122"/>
                      <a:gd name="T49" fmla="*/ 6 h 267"/>
                      <a:gd name="T50" fmla="*/ 6 w 122"/>
                      <a:gd name="T51" fmla="*/ 5 h 267"/>
                      <a:gd name="T52" fmla="*/ 8 w 122"/>
                      <a:gd name="T53" fmla="*/ 4 h 267"/>
                      <a:gd name="T54" fmla="*/ 9 w 122"/>
                      <a:gd name="T55" fmla="*/ 3 h 267"/>
                      <a:gd name="T56" fmla="*/ 11 w 122"/>
                      <a:gd name="T57" fmla="*/ 2 h 267"/>
                      <a:gd name="T58" fmla="*/ 12 w 122"/>
                      <a:gd name="T59" fmla="*/ 1 h 267"/>
                      <a:gd name="T60" fmla="*/ 15 w 122"/>
                      <a:gd name="T61" fmla="*/ 0 h 267"/>
                      <a:gd name="T62" fmla="*/ 18 w 122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2" h="267">
                        <a:moveTo>
                          <a:pt x="60" y="0"/>
                        </a:moveTo>
                        <a:lnTo>
                          <a:pt x="70" y="1"/>
                        </a:lnTo>
                        <a:lnTo>
                          <a:pt x="79" y="4"/>
                        </a:lnTo>
                        <a:lnTo>
                          <a:pt x="85" y="6"/>
                        </a:lnTo>
                        <a:lnTo>
                          <a:pt x="90" y="9"/>
                        </a:lnTo>
                        <a:lnTo>
                          <a:pt x="95" y="12"/>
                        </a:lnTo>
                        <a:lnTo>
                          <a:pt x="100" y="17"/>
                        </a:lnTo>
                        <a:lnTo>
                          <a:pt x="105" y="21"/>
                        </a:lnTo>
                        <a:lnTo>
                          <a:pt x="109" y="26"/>
                        </a:lnTo>
                        <a:lnTo>
                          <a:pt x="113" y="32"/>
                        </a:lnTo>
                        <a:lnTo>
                          <a:pt x="116" y="39"/>
                        </a:lnTo>
                        <a:lnTo>
                          <a:pt x="119" y="46"/>
                        </a:lnTo>
                        <a:lnTo>
                          <a:pt x="121" y="54"/>
                        </a:lnTo>
                        <a:lnTo>
                          <a:pt x="122" y="63"/>
                        </a:lnTo>
                        <a:lnTo>
                          <a:pt x="122" y="72"/>
                        </a:lnTo>
                        <a:lnTo>
                          <a:pt x="122" y="267"/>
                        </a:lnTo>
                        <a:lnTo>
                          <a:pt x="0" y="267"/>
                        </a:lnTo>
                        <a:lnTo>
                          <a:pt x="0" y="72"/>
                        </a:lnTo>
                        <a:lnTo>
                          <a:pt x="0" y="63"/>
                        </a:lnTo>
                        <a:lnTo>
                          <a:pt x="1" y="54"/>
                        </a:lnTo>
                        <a:lnTo>
                          <a:pt x="3" y="46"/>
                        </a:lnTo>
                        <a:lnTo>
                          <a:pt x="7" y="39"/>
                        </a:lnTo>
                        <a:lnTo>
                          <a:pt x="10" y="32"/>
                        </a:lnTo>
                        <a:lnTo>
                          <a:pt x="14" y="26"/>
                        </a:lnTo>
                        <a:lnTo>
                          <a:pt x="18" y="21"/>
                        </a:lnTo>
                        <a:lnTo>
                          <a:pt x="22" y="17"/>
                        </a:lnTo>
                        <a:lnTo>
                          <a:pt x="28" y="12"/>
                        </a:lnTo>
                        <a:lnTo>
                          <a:pt x="32" y="9"/>
                        </a:lnTo>
                        <a:lnTo>
                          <a:pt x="37" y="6"/>
                        </a:lnTo>
                        <a:lnTo>
                          <a:pt x="42" y="4"/>
                        </a:lnTo>
                        <a:lnTo>
                          <a:pt x="52" y="1"/>
                        </a:lnTo>
                        <a:lnTo>
                          <a:pt x="6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6" name="Freeform 462"/>
                  <p:cNvSpPr>
                    <a:spLocks noChangeAspect="1"/>
                  </p:cNvSpPr>
                  <p:nvPr/>
                </p:nvSpPr>
                <p:spPr bwMode="auto">
                  <a:xfrm>
                    <a:off x="5134" y="1654"/>
                    <a:ext cx="36" cy="79"/>
                  </a:xfrm>
                  <a:custGeom>
                    <a:avLst/>
                    <a:gdLst>
                      <a:gd name="T0" fmla="*/ 18 w 121"/>
                      <a:gd name="T1" fmla="*/ 0 h 267"/>
                      <a:gd name="T2" fmla="*/ 21 w 121"/>
                      <a:gd name="T3" fmla="*/ 0 h 267"/>
                      <a:gd name="T4" fmla="*/ 24 w 121"/>
                      <a:gd name="T5" fmla="*/ 1 h 267"/>
                      <a:gd name="T6" fmla="*/ 25 w 121"/>
                      <a:gd name="T7" fmla="*/ 2 h 267"/>
                      <a:gd name="T8" fmla="*/ 26 w 121"/>
                      <a:gd name="T9" fmla="*/ 3 h 267"/>
                      <a:gd name="T10" fmla="*/ 28 w 121"/>
                      <a:gd name="T11" fmla="*/ 4 h 267"/>
                      <a:gd name="T12" fmla="*/ 29 w 121"/>
                      <a:gd name="T13" fmla="*/ 5 h 267"/>
                      <a:gd name="T14" fmla="*/ 31 w 121"/>
                      <a:gd name="T15" fmla="*/ 6 h 267"/>
                      <a:gd name="T16" fmla="*/ 32 w 121"/>
                      <a:gd name="T17" fmla="*/ 8 h 267"/>
                      <a:gd name="T18" fmla="*/ 33 w 121"/>
                      <a:gd name="T19" fmla="*/ 9 h 267"/>
                      <a:gd name="T20" fmla="*/ 34 w 121"/>
                      <a:gd name="T21" fmla="*/ 12 h 267"/>
                      <a:gd name="T22" fmla="*/ 35 w 121"/>
                      <a:gd name="T23" fmla="*/ 14 h 267"/>
                      <a:gd name="T24" fmla="*/ 35 w 121"/>
                      <a:gd name="T25" fmla="*/ 16 h 267"/>
                      <a:gd name="T26" fmla="*/ 36 w 121"/>
                      <a:gd name="T27" fmla="*/ 19 h 267"/>
                      <a:gd name="T28" fmla="*/ 36 w 121"/>
                      <a:gd name="T29" fmla="*/ 21 h 267"/>
                      <a:gd name="T30" fmla="*/ 36 w 121"/>
                      <a:gd name="T31" fmla="*/ 79 h 267"/>
                      <a:gd name="T32" fmla="*/ 0 w 121"/>
                      <a:gd name="T33" fmla="*/ 79 h 267"/>
                      <a:gd name="T34" fmla="*/ 0 w 121"/>
                      <a:gd name="T35" fmla="*/ 21 h 267"/>
                      <a:gd name="T36" fmla="*/ 0 w 121"/>
                      <a:gd name="T37" fmla="*/ 19 h 267"/>
                      <a:gd name="T38" fmla="*/ 1 w 121"/>
                      <a:gd name="T39" fmla="*/ 16 h 267"/>
                      <a:gd name="T40" fmla="*/ 1 w 121"/>
                      <a:gd name="T41" fmla="*/ 14 h 267"/>
                      <a:gd name="T42" fmla="*/ 2 w 121"/>
                      <a:gd name="T43" fmla="*/ 12 h 267"/>
                      <a:gd name="T44" fmla="*/ 3 w 121"/>
                      <a:gd name="T45" fmla="*/ 9 h 267"/>
                      <a:gd name="T46" fmla="*/ 4 w 121"/>
                      <a:gd name="T47" fmla="*/ 8 h 267"/>
                      <a:gd name="T48" fmla="*/ 5 w 121"/>
                      <a:gd name="T49" fmla="*/ 6 h 267"/>
                      <a:gd name="T50" fmla="*/ 7 w 121"/>
                      <a:gd name="T51" fmla="*/ 5 h 267"/>
                      <a:gd name="T52" fmla="*/ 8 w 121"/>
                      <a:gd name="T53" fmla="*/ 4 h 267"/>
                      <a:gd name="T54" fmla="*/ 9 w 121"/>
                      <a:gd name="T55" fmla="*/ 3 h 267"/>
                      <a:gd name="T56" fmla="*/ 11 w 121"/>
                      <a:gd name="T57" fmla="*/ 2 h 267"/>
                      <a:gd name="T58" fmla="*/ 12 w 121"/>
                      <a:gd name="T59" fmla="*/ 1 h 267"/>
                      <a:gd name="T60" fmla="*/ 15 w 121"/>
                      <a:gd name="T61" fmla="*/ 0 h 267"/>
                      <a:gd name="T62" fmla="*/ 18 w 121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1" h="267">
                        <a:moveTo>
                          <a:pt x="60" y="0"/>
                        </a:moveTo>
                        <a:lnTo>
                          <a:pt x="69" y="1"/>
                        </a:lnTo>
                        <a:lnTo>
                          <a:pt x="79" y="4"/>
                        </a:lnTo>
                        <a:lnTo>
                          <a:pt x="84" y="6"/>
                        </a:lnTo>
                        <a:lnTo>
                          <a:pt x="89" y="9"/>
                        </a:lnTo>
                        <a:lnTo>
                          <a:pt x="95" y="12"/>
                        </a:lnTo>
                        <a:lnTo>
                          <a:pt x="99" y="17"/>
                        </a:lnTo>
                        <a:lnTo>
                          <a:pt x="103" y="21"/>
                        </a:lnTo>
                        <a:lnTo>
                          <a:pt x="107" y="26"/>
                        </a:lnTo>
                        <a:lnTo>
                          <a:pt x="111" y="32"/>
                        </a:lnTo>
                        <a:lnTo>
                          <a:pt x="115" y="39"/>
                        </a:lnTo>
                        <a:lnTo>
                          <a:pt x="117" y="46"/>
                        </a:lnTo>
                        <a:lnTo>
                          <a:pt x="119" y="54"/>
                        </a:lnTo>
                        <a:lnTo>
                          <a:pt x="120" y="63"/>
                        </a:lnTo>
                        <a:lnTo>
                          <a:pt x="121" y="72"/>
                        </a:lnTo>
                        <a:lnTo>
                          <a:pt x="121" y="267"/>
                        </a:lnTo>
                        <a:lnTo>
                          <a:pt x="0" y="267"/>
                        </a:lnTo>
                        <a:lnTo>
                          <a:pt x="0" y="72"/>
                        </a:lnTo>
                        <a:lnTo>
                          <a:pt x="0" y="63"/>
                        </a:lnTo>
                        <a:lnTo>
                          <a:pt x="2" y="54"/>
                        </a:lnTo>
                        <a:lnTo>
                          <a:pt x="4" y="46"/>
                        </a:lnTo>
                        <a:lnTo>
                          <a:pt x="6" y="39"/>
                        </a:lnTo>
                        <a:lnTo>
                          <a:pt x="9" y="32"/>
                        </a:lnTo>
                        <a:lnTo>
                          <a:pt x="14" y="26"/>
                        </a:lnTo>
                        <a:lnTo>
                          <a:pt x="18" y="21"/>
                        </a:lnTo>
                        <a:lnTo>
                          <a:pt x="22" y="17"/>
                        </a:lnTo>
                        <a:lnTo>
                          <a:pt x="26" y="12"/>
                        </a:lnTo>
                        <a:lnTo>
                          <a:pt x="31" y="9"/>
                        </a:lnTo>
                        <a:lnTo>
                          <a:pt x="37" y="6"/>
                        </a:lnTo>
                        <a:lnTo>
                          <a:pt x="42" y="4"/>
                        </a:lnTo>
                        <a:lnTo>
                          <a:pt x="51" y="1"/>
                        </a:lnTo>
                        <a:lnTo>
                          <a:pt x="6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7" name="Freeform 463"/>
                  <p:cNvSpPr>
                    <a:spLocks noChangeAspect="1"/>
                  </p:cNvSpPr>
                  <p:nvPr/>
                </p:nvSpPr>
                <p:spPr bwMode="auto">
                  <a:xfrm>
                    <a:off x="4863" y="1783"/>
                    <a:ext cx="36" cy="86"/>
                  </a:xfrm>
                  <a:custGeom>
                    <a:avLst/>
                    <a:gdLst>
                      <a:gd name="T0" fmla="*/ 18 w 123"/>
                      <a:gd name="T1" fmla="*/ 0 h 267"/>
                      <a:gd name="T2" fmla="*/ 21 w 123"/>
                      <a:gd name="T3" fmla="*/ 0 h 267"/>
                      <a:gd name="T4" fmla="*/ 24 w 123"/>
                      <a:gd name="T5" fmla="*/ 1 h 267"/>
                      <a:gd name="T6" fmla="*/ 25 w 123"/>
                      <a:gd name="T7" fmla="*/ 2 h 267"/>
                      <a:gd name="T8" fmla="*/ 27 w 123"/>
                      <a:gd name="T9" fmla="*/ 3 h 267"/>
                      <a:gd name="T10" fmla="*/ 28 w 123"/>
                      <a:gd name="T11" fmla="*/ 4 h 267"/>
                      <a:gd name="T12" fmla="*/ 30 w 123"/>
                      <a:gd name="T13" fmla="*/ 5 h 267"/>
                      <a:gd name="T14" fmla="*/ 31 w 123"/>
                      <a:gd name="T15" fmla="*/ 6 h 267"/>
                      <a:gd name="T16" fmla="*/ 32 w 123"/>
                      <a:gd name="T17" fmla="*/ 8 h 267"/>
                      <a:gd name="T18" fmla="*/ 33 w 123"/>
                      <a:gd name="T19" fmla="*/ 10 h 267"/>
                      <a:gd name="T20" fmla="*/ 34 w 123"/>
                      <a:gd name="T21" fmla="*/ 12 h 267"/>
                      <a:gd name="T22" fmla="*/ 35 w 123"/>
                      <a:gd name="T23" fmla="*/ 14 h 267"/>
                      <a:gd name="T24" fmla="*/ 35 w 123"/>
                      <a:gd name="T25" fmla="*/ 17 h 267"/>
                      <a:gd name="T26" fmla="*/ 36 w 123"/>
                      <a:gd name="T27" fmla="*/ 20 h 267"/>
                      <a:gd name="T28" fmla="*/ 36 w 123"/>
                      <a:gd name="T29" fmla="*/ 23 h 267"/>
                      <a:gd name="T30" fmla="*/ 36 w 123"/>
                      <a:gd name="T31" fmla="*/ 86 h 267"/>
                      <a:gd name="T32" fmla="*/ 0 w 123"/>
                      <a:gd name="T33" fmla="*/ 86 h 267"/>
                      <a:gd name="T34" fmla="*/ 0 w 123"/>
                      <a:gd name="T35" fmla="*/ 23 h 267"/>
                      <a:gd name="T36" fmla="*/ 0 w 123"/>
                      <a:gd name="T37" fmla="*/ 20 h 267"/>
                      <a:gd name="T38" fmla="*/ 1 w 123"/>
                      <a:gd name="T39" fmla="*/ 17 h 267"/>
                      <a:gd name="T40" fmla="*/ 1 w 123"/>
                      <a:gd name="T41" fmla="*/ 14 h 267"/>
                      <a:gd name="T42" fmla="*/ 2 w 123"/>
                      <a:gd name="T43" fmla="*/ 12 h 267"/>
                      <a:gd name="T44" fmla="*/ 3 w 123"/>
                      <a:gd name="T45" fmla="*/ 10 h 267"/>
                      <a:gd name="T46" fmla="*/ 4 w 123"/>
                      <a:gd name="T47" fmla="*/ 8 h 267"/>
                      <a:gd name="T48" fmla="*/ 6 w 123"/>
                      <a:gd name="T49" fmla="*/ 6 h 267"/>
                      <a:gd name="T50" fmla="*/ 7 w 123"/>
                      <a:gd name="T51" fmla="*/ 5 h 267"/>
                      <a:gd name="T52" fmla="*/ 8 w 123"/>
                      <a:gd name="T53" fmla="*/ 4 h 267"/>
                      <a:gd name="T54" fmla="*/ 9 w 123"/>
                      <a:gd name="T55" fmla="*/ 3 h 267"/>
                      <a:gd name="T56" fmla="*/ 11 w 123"/>
                      <a:gd name="T57" fmla="*/ 2 h 267"/>
                      <a:gd name="T58" fmla="*/ 13 w 123"/>
                      <a:gd name="T59" fmla="*/ 1 h 267"/>
                      <a:gd name="T60" fmla="*/ 16 w 123"/>
                      <a:gd name="T61" fmla="*/ 0 h 267"/>
                      <a:gd name="T62" fmla="*/ 18 w 123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3" h="267">
                        <a:moveTo>
                          <a:pt x="63" y="0"/>
                        </a:moveTo>
                        <a:lnTo>
                          <a:pt x="71" y="0"/>
                        </a:lnTo>
                        <a:lnTo>
                          <a:pt x="81" y="3"/>
                        </a:lnTo>
                        <a:lnTo>
                          <a:pt x="86" y="5"/>
                        </a:lnTo>
                        <a:lnTo>
                          <a:pt x="91" y="8"/>
                        </a:lnTo>
                        <a:lnTo>
                          <a:pt x="97" y="11"/>
                        </a:lnTo>
                        <a:lnTo>
                          <a:pt x="101" y="16"/>
                        </a:lnTo>
                        <a:lnTo>
                          <a:pt x="105" y="20"/>
                        </a:lnTo>
                        <a:lnTo>
                          <a:pt x="109" y="25"/>
                        </a:lnTo>
                        <a:lnTo>
                          <a:pt x="114" y="31"/>
                        </a:lnTo>
                        <a:lnTo>
                          <a:pt x="117" y="38"/>
                        </a:lnTo>
                        <a:lnTo>
                          <a:pt x="119" y="45"/>
                        </a:lnTo>
                        <a:lnTo>
                          <a:pt x="121" y="54"/>
                        </a:lnTo>
                        <a:lnTo>
                          <a:pt x="123" y="62"/>
                        </a:lnTo>
                        <a:lnTo>
                          <a:pt x="123" y="71"/>
                        </a:lnTo>
                        <a:lnTo>
                          <a:pt x="123" y="267"/>
                        </a:lnTo>
                        <a:lnTo>
                          <a:pt x="0" y="267"/>
                        </a:lnTo>
                        <a:lnTo>
                          <a:pt x="0" y="71"/>
                        </a:lnTo>
                        <a:lnTo>
                          <a:pt x="1" y="62"/>
                        </a:lnTo>
                        <a:lnTo>
                          <a:pt x="2" y="54"/>
                        </a:lnTo>
                        <a:lnTo>
                          <a:pt x="4" y="45"/>
                        </a:lnTo>
                        <a:lnTo>
                          <a:pt x="7" y="38"/>
                        </a:lnTo>
                        <a:lnTo>
                          <a:pt x="10" y="31"/>
                        </a:lnTo>
                        <a:lnTo>
                          <a:pt x="15" y="25"/>
                        </a:lnTo>
                        <a:lnTo>
                          <a:pt x="19" y="20"/>
                        </a:lnTo>
                        <a:lnTo>
                          <a:pt x="23" y="16"/>
                        </a:lnTo>
                        <a:lnTo>
                          <a:pt x="28" y="11"/>
                        </a:lnTo>
                        <a:lnTo>
                          <a:pt x="32" y="8"/>
                        </a:lnTo>
                        <a:lnTo>
                          <a:pt x="38" y="5"/>
                        </a:lnTo>
                        <a:lnTo>
                          <a:pt x="43" y="3"/>
                        </a:lnTo>
                        <a:lnTo>
                          <a:pt x="53" y="0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8" name="Freeform 464"/>
                  <p:cNvSpPr>
                    <a:spLocks noChangeAspect="1"/>
                  </p:cNvSpPr>
                  <p:nvPr/>
                </p:nvSpPr>
                <p:spPr bwMode="auto">
                  <a:xfrm>
                    <a:off x="4998" y="1783"/>
                    <a:ext cx="36" cy="86"/>
                  </a:xfrm>
                  <a:custGeom>
                    <a:avLst/>
                    <a:gdLst>
                      <a:gd name="T0" fmla="*/ 18 w 122"/>
                      <a:gd name="T1" fmla="*/ 0 h 267"/>
                      <a:gd name="T2" fmla="*/ 21 w 122"/>
                      <a:gd name="T3" fmla="*/ 0 h 267"/>
                      <a:gd name="T4" fmla="*/ 23 w 122"/>
                      <a:gd name="T5" fmla="*/ 1 h 267"/>
                      <a:gd name="T6" fmla="*/ 25 w 122"/>
                      <a:gd name="T7" fmla="*/ 2 h 267"/>
                      <a:gd name="T8" fmla="*/ 27 w 122"/>
                      <a:gd name="T9" fmla="*/ 3 h 267"/>
                      <a:gd name="T10" fmla="*/ 28 w 122"/>
                      <a:gd name="T11" fmla="*/ 4 h 267"/>
                      <a:gd name="T12" fmla="*/ 30 w 122"/>
                      <a:gd name="T13" fmla="*/ 5 h 267"/>
                      <a:gd name="T14" fmla="*/ 31 w 122"/>
                      <a:gd name="T15" fmla="*/ 6 h 267"/>
                      <a:gd name="T16" fmla="*/ 32 w 122"/>
                      <a:gd name="T17" fmla="*/ 8 h 267"/>
                      <a:gd name="T18" fmla="*/ 33 w 122"/>
                      <a:gd name="T19" fmla="*/ 10 h 267"/>
                      <a:gd name="T20" fmla="*/ 34 w 122"/>
                      <a:gd name="T21" fmla="*/ 12 h 267"/>
                      <a:gd name="T22" fmla="*/ 35 w 122"/>
                      <a:gd name="T23" fmla="*/ 14 h 267"/>
                      <a:gd name="T24" fmla="*/ 36 w 122"/>
                      <a:gd name="T25" fmla="*/ 17 h 267"/>
                      <a:gd name="T26" fmla="*/ 36 w 122"/>
                      <a:gd name="T27" fmla="*/ 20 h 267"/>
                      <a:gd name="T28" fmla="*/ 36 w 122"/>
                      <a:gd name="T29" fmla="*/ 23 h 267"/>
                      <a:gd name="T30" fmla="*/ 36 w 122"/>
                      <a:gd name="T31" fmla="*/ 86 h 267"/>
                      <a:gd name="T32" fmla="*/ 0 w 122"/>
                      <a:gd name="T33" fmla="*/ 86 h 267"/>
                      <a:gd name="T34" fmla="*/ 0 w 122"/>
                      <a:gd name="T35" fmla="*/ 23 h 267"/>
                      <a:gd name="T36" fmla="*/ 0 w 122"/>
                      <a:gd name="T37" fmla="*/ 20 h 267"/>
                      <a:gd name="T38" fmla="*/ 0 w 122"/>
                      <a:gd name="T39" fmla="*/ 17 h 267"/>
                      <a:gd name="T40" fmla="*/ 1 w 122"/>
                      <a:gd name="T41" fmla="*/ 14 h 267"/>
                      <a:gd name="T42" fmla="*/ 2 w 122"/>
                      <a:gd name="T43" fmla="*/ 12 h 267"/>
                      <a:gd name="T44" fmla="*/ 3 w 122"/>
                      <a:gd name="T45" fmla="*/ 10 h 267"/>
                      <a:gd name="T46" fmla="*/ 4 w 122"/>
                      <a:gd name="T47" fmla="*/ 8 h 267"/>
                      <a:gd name="T48" fmla="*/ 5 w 122"/>
                      <a:gd name="T49" fmla="*/ 6 h 267"/>
                      <a:gd name="T50" fmla="*/ 6 w 122"/>
                      <a:gd name="T51" fmla="*/ 5 h 267"/>
                      <a:gd name="T52" fmla="*/ 8 w 122"/>
                      <a:gd name="T53" fmla="*/ 4 h 267"/>
                      <a:gd name="T54" fmla="*/ 9 w 122"/>
                      <a:gd name="T55" fmla="*/ 3 h 267"/>
                      <a:gd name="T56" fmla="*/ 11 w 122"/>
                      <a:gd name="T57" fmla="*/ 2 h 267"/>
                      <a:gd name="T58" fmla="*/ 12 w 122"/>
                      <a:gd name="T59" fmla="*/ 1 h 267"/>
                      <a:gd name="T60" fmla="*/ 15 w 122"/>
                      <a:gd name="T61" fmla="*/ 0 h 267"/>
                      <a:gd name="T62" fmla="*/ 18 w 122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2" h="267">
                        <a:moveTo>
                          <a:pt x="60" y="0"/>
                        </a:moveTo>
                        <a:lnTo>
                          <a:pt x="70" y="0"/>
                        </a:lnTo>
                        <a:lnTo>
                          <a:pt x="79" y="3"/>
                        </a:lnTo>
                        <a:lnTo>
                          <a:pt x="85" y="5"/>
                        </a:lnTo>
                        <a:lnTo>
                          <a:pt x="90" y="8"/>
                        </a:lnTo>
                        <a:lnTo>
                          <a:pt x="95" y="11"/>
                        </a:lnTo>
                        <a:lnTo>
                          <a:pt x="100" y="16"/>
                        </a:lnTo>
                        <a:lnTo>
                          <a:pt x="105" y="20"/>
                        </a:lnTo>
                        <a:lnTo>
                          <a:pt x="109" y="25"/>
                        </a:lnTo>
                        <a:lnTo>
                          <a:pt x="113" y="31"/>
                        </a:lnTo>
                        <a:lnTo>
                          <a:pt x="116" y="38"/>
                        </a:lnTo>
                        <a:lnTo>
                          <a:pt x="119" y="45"/>
                        </a:lnTo>
                        <a:lnTo>
                          <a:pt x="121" y="54"/>
                        </a:lnTo>
                        <a:lnTo>
                          <a:pt x="122" y="62"/>
                        </a:lnTo>
                        <a:lnTo>
                          <a:pt x="122" y="71"/>
                        </a:lnTo>
                        <a:lnTo>
                          <a:pt x="122" y="267"/>
                        </a:lnTo>
                        <a:lnTo>
                          <a:pt x="0" y="267"/>
                        </a:lnTo>
                        <a:lnTo>
                          <a:pt x="0" y="71"/>
                        </a:lnTo>
                        <a:lnTo>
                          <a:pt x="0" y="62"/>
                        </a:lnTo>
                        <a:lnTo>
                          <a:pt x="1" y="54"/>
                        </a:lnTo>
                        <a:lnTo>
                          <a:pt x="3" y="45"/>
                        </a:lnTo>
                        <a:lnTo>
                          <a:pt x="7" y="38"/>
                        </a:lnTo>
                        <a:lnTo>
                          <a:pt x="10" y="31"/>
                        </a:lnTo>
                        <a:lnTo>
                          <a:pt x="14" y="25"/>
                        </a:lnTo>
                        <a:lnTo>
                          <a:pt x="18" y="20"/>
                        </a:lnTo>
                        <a:lnTo>
                          <a:pt x="22" y="16"/>
                        </a:lnTo>
                        <a:lnTo>
                          <a:pt x="28" y="11"/>
                        </a:lnTo>
                        <a:lnTo>
                          <a:pt x="32" y="8"/>
                        </a:lnTo>
                        <a:lnTo>
                          <a:pt x="37" y="5"/>
                        </a:lnTo>
                        <a:lnTo>
                          <a:pt x="42" y="3"/>
                        </a:lnTo>
                        <a:lnTo>
                          <a:pt x="52" y="0"/>
                        </a:lnTo>
                        <a:lnTo>
                          <a:pt x="6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9" name="Freeform 465"/>
                  <p:cNvSpPr>
                    <a:spLocks noChangeAspect="1"/>
                  </p:cNvSpPr>
                  <p:nvPr/>
                </p:nvSpPr>
                <p:spPr bwMode="auto">
                  <a:xfrm>
                    <a:off x="5134" y="1783"/>
                    <a:ext cx="36" cy="86"/>
                  </a:xfrm>
                  <a:custGeom>
                    <a:avLst/>
                    <a:gdLst>
                      <a:gd name="T0" fmla="*/ 18 w 121"/>
                      <a:gd name="T1" fmla="*/ 0 h 267"/>
                      <a:gd name="T2" fmla="*/ 21 w 121"/>
                      <a:gd name="T3" fmla="*/ 0 h 267"/>
                      <a:gd name="T4" fmla="*/ 24 w 121"/>
                      <a:gd name="T5" fmla="*/ 1 h 267"/>
                      <a:gd name="T6" fmla="*/ 25 w 121"/>
                      <a:gd name="T7" fmla="*/ 2 h 267"/>
                      <a:gd name="T8" fmla="*/ 26 w 121"/>
                      <a:gd name="T9" fmla="*/ 3 h 267"/>
                      <a:gd name="T10" fmla="*/ 28 w 121"/>
                      <a:gd name="T11" fmla="*/ 4 h 267"/>
                      <a:gd name="T12" fmla="*/ 29 w 121"/>
                      <a:gd name="T13" fmla="*/ 5 h 267"/>
                      <a:gd name="T14" fmla="*/ 31 w 121"/>
                      <a:gd name="T15" fmla="*/ 6 h 267"/>
                      <a:gd name="T16" fmla="*/ 32 w 121"/>
                      <a:gd name="T17" fmla="*/ 8 h 267"/>
                      <a:gd name="T18" fmla="*/ 33 w 121"/>
                      <a:gd name="T19" fmla="*/ 10 h 267"/>
                      <a:gd name="T20" fmla="*/ 34 w 121"/>
                      <a:gd name="T21" fmla="*/ 12 h 267"/>
                      <a:gd name="T22" fmla="*/ 35 w 121"/>
                      <a:gd name="T23" fmla="*/ 14 h 267"/>
                      <a:gd name="T24" fmla="*/ 35 w 121"/>
                      <a:gd name="T25" fmla="*/ 17 h 267"/>
                      <a:gd name="T26" fmla="*/ 36 w 121"/>
                      <a:gd name="T27" fmla="*/ 20 h 267"/>
                      <a:gd name="T28" fmla="*/ 36 w 121"/>
                      <a:gd name="T29" fmla="*/ 23 h 267"/>
                      <a:gd name="T30" fmla="*/ 36 w 121"/>
                      <a:gd name="T31" fmla="*/ 86 h 267"/>
                      <a:gd name="T32" fmla="*/ 0 w 121"/>
                      <a:gd name="T33" fmla="*/ 86 h 267"/>
                      <a:gd name="T34" fmla="*/ 0 w 121"/>
                      <a:gd name="T35" fmla="*/ 23 h 267"/>
                      <a:gd name="T36" fmla="*/ 0 w 121"/>
                      <a:gd name="T37" fmla="*/ 20 h 267"/>
                      <a:gd name="T38" fmla="*/ 1 w 121"/>
                      <a:gd name="T39" fmla="*/ 17 h 267"/>
                      <a:gd name="T40" fmla="*/ 1 w 121"/>
                      <a:gd name="T41" fmla="*/ 14 h 267"/>
                      <a:gd name="T42" fmla="*/ 2 w 121"/>
                      <a:gd name="T43" fmla="*/ 12 h 267"/>
                      <a:gd name="T44" fmla="*/ 3 w 121"/>
                      <a:gd name="T45" fmla="*/ 10 h 267"/>
                      <a:gd name="T46" fmla="*/ 4 w 121"/>
                      <a:gd name="T47" fmla="*/ 8 h 267"/>
                      <a:gd name="T48" fmla="*/ 5 w 121"/>
                      <a:gd name="T49" fmla="*/ 6 h 267"/>
                      <a:gd name="T50" fmla="*/ 7 w 121"/>
                      <a:gd name="T51" fmla="*/ 5 h 267"/>
                      <a:gd name="T52" fmla="*/ 8 w 121"/>
                      <a:gd name="T53" fmla="*/ 4 h 267"/>
                      <a:gd name="T54" fmla="*/ 9 w 121"/>
                      <a:gd name="T55" fmla="*/ 3 h 267"/>
                      <a:gd name="T56" fmla="*/ 11 w 121"/>
                      <a:gd name="T57" fmla="*/ 2 h 267"/>
                      <a:gd name="T58" fmla="*/ 12 w 121"/>
                      <a:gd name="T59" fmla="*/ 1 h 267"/>
                      <a:gd name="T60" fmla="*/ 15 w 121"/>
                      <a:gd name="T61" fmla="*/ 0 h 267"/>
                      <a:gd name="T62" fmla="*/ 18 w 121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1" h="267">
                        <a:moveTo>
                          <a:pt x="60" y="0"/>
                        </a:moveTo>
                        <a:lnTo>
                          <a:pt x="69" y="0"/>
                        </a:lnTo>
                        <a:lnTo>
                          <a:pt x="79" y="3"/>
                        </a:lnTo>
                        <a:lnTo>
                          <a:pt x="84" y="5"/>
                        </a:lnTo>
                        <a:lnTo>
                          <a:pt x="89" y="8"/>
                        </a:lnTo>
                        <a:lnTo>
                          <a:pt x="95" y="11"/>
                        </a:lnTo>
                        <a:lnTo>
                          <a:pt x="99" y="16"/>
                        </a:lnTo>
                        <a:lnTo>
                          <a:pt x="103" y="20"/>
                        </a:lnTo>
                        <a:lnTo>
                          <a:pt x="107" y="25"/>
                        </a:lnTo>
                        <a:lnTo>
                          <a:pt x="111" y="31"/>
                        </a:lnTo>
                        <a:lnTo>
                          <a:pt x="115" y="38"/>
                        </a:lnTo>
                        <a:lnTo>
                          <a:pt x="117" y="45"/>
                        </a:lnTo>
                        <a:lnTo>
                          <a:pt x="119" y="54"/>
                        </a:lnTo>
                        <a:lnTo>
                          <a:pt x="120" y="62"/>
                        </a:lnTo>
                        <a:lnTo>
                          <a:pt x="121" y="71"/>
                        </a:lnTo>
                        <a:lnTo>
                          <a:pt x="121" y="267"/>
                        </a:lnTo>
                        <a:lnTo>
                          <a:pt x="0" y="267"/>
                        </a:lnTo>
                        <a:lnTo>
                          <a:pt x="0" y="71"/>
                        </a:lnTo>
                        <a:lnTo>
                          <a:pt x="0" y="62"/>
                        </a:lnTo>
                        <a:lnTo>
                          <a:pt x="2" y="54"/>
                        </a:lnTo>
                        <a:lnTo>
                          <a:pt x="4" y="45"/>
                        </a:lnTo>
                        <a:lnTo>
                          <a:pt x="6" y="38"/>
                        </a:lnTo>
                        <a:lnTo>
                          <a:pt x="9" y="31"/>
                        </a:lnTo>
                        <a:lnTo>
                          <a:pt x="14" y="25"/>
                        </a:lnTo>
                        <a:lnTo>
                          <a:pt x="18" y="20"/>
                        </a:lnTo>
                        <a:lnTo>
                          <a:pt x="22" y="16"/>
                        </a:lnTo>
                        <a:lnTo>
                          <a:pt x="26" y="11"/>
                        </a:lnTo>
                        <a:lnTo>
                          <a:pt x="31" y="8"/>
                        </a:lnTo>
                        <a:lnTo>
                          <a:pt x="37" y="5"/>
                        </a:lnTo>
                        <a:lnTo>
                          <a:pt x="42" y="3"/>
                        </a:lnTo>
                        <a:lnTo>
                          <a:pt x="51" y="0"/>
                        </a:lnTo>
                        <a:lnTo>
                          <a:pt x="6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0" name="Freeform 466"/>
                  <p:cNvSpPr>
                    <a:spLocks noChangeAspect="1"/>
                  </p:cNvSpPr>
                  <p:nvPr/>
                </p:nvSpPr>
                <p:spPr bwMode="auto">
                  <a:xfrm>
                    <a:off x="503" y="1654"/>
                    <a:ext cx="36" cy="79"/>
                  </a:xfrm>
                  <a:custGeom>
                    <a:avLst/>
                    <a:gdLst>
                      <a:gd name="T0" fmla="*/ 18 w 123"/>
                      <a:gd name="T1" fmla="*/ 0 h 267"/>
                      <a:gd name="T2" fmla="*/ 20 w 123"/>
                      <a:gd name="T3" fmla="*/ 0 h 267"/>
                      <a:gd name="T4" fmla="*/ 23 w 123"/>
                      <a:gd name="T5" fmla="*/ 1 h 267"/>
                      <a:gd name="T6" fmla="*/ 25 w 123"/>
                      <a:gd name="T7" fmla="*/ 2 h 267"/>
                      <a:gd name="T8" fmla="*/ 26 w 123"/>
                      <a:gd name="T9" fmla="*/ 3 h 267"/>
                      <a:gd name="T10" fmla="*/ 28 w 123"/>
                      <a:gd name="T11" fmla="*/ 4 h 267"/>
                      <a:gd name="T12" fmla="*/ 29 w 123"/>
                      <a:gd name="T13" fmla="*/ 5 h 267"/>
                      <a:gd name="T14" fmla="*/ 31 w 123"/>
                      <a:gd name="T15" fmla="*/ 6 h 267"/>
                      <a:gd name="T16" fmla="*/ 32 w 123"/>
                      <a:gd name="T17" fmla="*/ 8 h 267"/>
                      <a:gd name="T18" fmla="*/ 33 w 123"/>
                      <a:gd name="T19" fmla="*/ 9 h 267"/>
                      <a:gd name="T20" fmla="*/ 34 w 123"/>
                      <a:gd name="T21" fmla="*/ 12 h 267"/>
                      <a:gd name="T22" fmla="*/ 35 w 123"/>
                      <a:gd name="T23" fmla="*/ 14 h 267"/>
                      <a:gd name="T24" fmla="*/ 35 w 123"/>
                      <a:gd name="T25" fmla="*/ 16 h 267"/>
                      <a:gd name="T26" fmla="*/ 36 w 123"/>
                      <a:gd name="T27" fmla="*/ 19 h 267"/>
                      <a:gd name="T28" fmla="*/ 36 w 123"/>
                      <a:gd name="T29" fmla="*/ 21 h 267"/>
                      <a:gd name="T30" fmla="*/ 36 w 123"/>
                      <a:gd name="T31" fmla="*/ 79 h 267"/>
                      <a:gd name="T32" fmla="*/ 0 w 123"/>
                      <a:gd name="T33" fmla="*/ 79 h 267"/>
                      <a:gd name="T34" fmla="*/ 0 w 123"/>
                      <a:gd name="T35" fmla="*/ 21 h 267"/>
                      <a:gd name="T36" fmla="*/ 0 w 123"/>
                      <a:gd name="T37" fmla="*/ 19 h 267"/>
                      <a:gd name="T38" fmla="*/ 1 w 123"/>
                      <a:gd name="T39" fmla="*/ 16 h 267"/>
                      <a:gd name="T40" fmla="*/ 1 w 123"/>
                      <a:gd name="T41" fmla="*/ 14 h 267"/>
                      <a:gd name="T42" fmla="*/ 2 w 123"/>
                      <a:gd name="T43" fmla="*/ 12 h 267"/>
                      <a:gd name="T44" fmla="*/ 3 w 123"/>
                      <a:gd name="T45" fmla="*/ 9 h 267"/>
                      <a:gd name="T46" fmla="*/ 4 w 123"/>
                      <a:gd name="T47" fmla="*/ 8 h 267"/>
                      <a:gd name="T48" fmla="*/ 5 w 123"/>
                      <a:gd name="T49" fmla="*/ 6 h 267"/>
                      <a:gd name="T50" fmla="*/ 6 w 123"/>
                      <a:gd name="T51" fmla="*/ 5 h 267"/>
                      <a:gd name="T52" fmla="*/ 8 w 123"/>
                      <a:gd name="T53" fmla="*/ 4 h 267"/>
                      <a:gd name="T54" fmla="*/ 9 w 123"/>
                      <a:gd name="T55" fmla="*/ 3 h 267"/>
                      <a:gd name="T56" fmla="*/ 11 w 123"/>
                      <a:gd name="T57" fmla="*/ 2 h 267"/>
                      <a:gd name="T58" fmla="*/ 12 w 123"/>
                      <a:gd name="T59" fmla="*/ 1 h 267"/>
                      <a:gd name="T60" fmla="*/ 15 w 123"/>
                      <a:gd name="T61" fmla="*/ 0 h 267"/>
                      <a:gd name="T62" fmla="*/ 18 w 123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3" h="267">
                        <a:moveTo>
                          <a:pt x="61" y="0"/>
                        </a:moveTo>
                        <a:lnTo>
                          <a:pt x="69" y="1"/>
                        </a:lnTo>
                        <a:lnTo>
                          <a:pt x="80" y="4"/>
                        </a:lnTo>
                        <a:lnTo>
                          <a:pt x="85" y="6"/>
                        </a:lnTo>
                        <a:lnTo>
                          <a:pt x="90" y="9"/>
                        </a:lnTo>
                        <a:lnTo>
                          <a:pt x="95" y="12"/>
                        </a:lnTo>
                        <a:lnTo>
                          <a:pt x="100" y="17"/>
                        </a:lnTo>
                        <a:lnTo>
                          <a:pt x="105" y="21"/>
                        </a:lnTo>
                        <a:lnTo>
                          <a:pt x="109" y="26"/>
                        </a:lnTo>
                        <a:lnTo>
                          <a:pt x="112" y="32"/>
                        </a:lnTo>
                        <a:lnTo>
                          <a:pt x="116" y="39"/>
                        </a:lnTo>
                        <a:lnTo>
                          <a:pt x="119" y="46"/>
                        </a:lnTo>
                        <a:lnTo>
                          <a:pt x="121" y="54"/>
                        </a:lnTo>
                        <a:lnTo>
                          <a:pt x="122" y="63"/>
                        </a:lnTo>
                        <a:lnTo>
                          <a:pt x="123" y="72"/>
                        </a:lnTo>
                        <a:lnTo>
                          <a:pt x="123" y="267"/>
                        </a:lnTo>
                        <a:lnTo>
                          <a:pt x="0" y="267"/>
                        </a:lnTo>
                        <a:lnTo>
                          <a:pt x="0" y="72"/>
                        </a:lnTo>
                        <a:lnTo>
                          <a:pt x="1" y="63"/>
                        </a:lnTo>
                        <a:lnTo>
                          <a:pt x="2" y="54"/>
                        </a:lnTo>
                        <a:lnTo>
                          <a:pt x="4" y="46"/>
                        </a:lnTo>
                        <a:lnTo>
                          <a:pt x="6" y="39"/>
                        </a:lnTo>
                        <a:lnTo>
                          <a:pt x="9" y="32"/>
                        </a:lnTo>
                        <a:lnTo>
                          <a:pt x="13" y="26"/>
                        </a:lnTo>
                        <a:lnTo>
                          <a:pt x="17" y="21"/>
                        </a:lnTo>
                        <a:lnTo>
                          <a:pt x="22" y="17"/>
                        </a:lnTo>
                        <a:lnTo>
                          <a:pt x="27" y="12"/>
                        </a:lnTo>
                        <a:lnTo>
                          <a:pt x="31" y="9"/>
                        </a:lnTo>
                        <a:lnTo>
                          <a:pt x="36" y="6"/>
                        </a:lnTo>
                        <a:lnTo>
                          <a:pt x="42" y="4"/>
                        </a:lnTo>
                        <a:lnTo>
                          <a:pt x="51" y="1"/>
                        </a:lnTo>
                        <a:lnTo>
                          <a:pt x="61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1" name="Freeform 467"/>
                  <p:cNvSpPr>
                    <a:spLocks noChangeAspect="1"/>
                  </p:cNvSpPr>
                  <p:nvPr/>
                </p:nvSpPr>
                <p:spPr bwMode="auto">
                  <a:xfrm>
                    <a:off x="368" y="1654"/>
                    <a:ext cx="36" cy="79"/>
                  </a:xfrm>
                  <a:custGeom>
                    <a:avLst/>
                    <a:gdLst>
                      <a:gd name="T0" fmla="*/ 18 w 123"/>
                      <a:gd name="T1" fmla="*/ 0 h 267"/>
                      <a:gd name="T2" fmla="*/ 21 w 123"/>
                      <a:gd name="T3" fmla="*/ 0 h 267"/>
                      <a:gd name="T4" fmla="*/ 24 w 123"/>
                      <a:gd name="T5" fmla="*/ 1 h 267"/>
                      <a:gd name="T6" fmla="*/ 25 w 123"/>
                      <a:gd name="T7" fmla="*/ 2 h 267"/>
                      <a:gd name="T8" fmla="*/ 27 w 123"/>
                      <a:gd name="T9" fmla="*/ 3 h 267"/>
                      <a:gd name="T10" fmla="*/ 28 w 123"/>
                      <a:gd name="T11" fmla="*/ 4 h 267"/>
                      <a:gd name="T12" fmla="*/ 30 w 123"/>
                      <a:gd name="T13" fmla="*/ 5 h 267"/>
                      <a:gd name="T14" fmla="*/ 31 w 123"/>
                      <a:gd name="T15" fmla="*/ 6 h 267"/>
                      <a:gd name="T16" fmla="*/ 32 w 123"/>
                      <a:gd name="T17" fmla="*/ 8 h 267"/>
                      <a:gd name="T18" fmla="*/ 33 w 123"/>
                      <a:gd name="T19" fmla="*/ 9 h 267"/>
                      <a:gd name="T20" fmla="*/ 34 w 123"/>
                      <a:gd name="T21" fmla="*/ 12 h 267"/>
                      <a:gd name="T22" fmla="*/ 35 w 123"/>
                      <a:gd name="T23" fmla="*/ 14 h 267"/>
                      <a:gd name="T24" fmla="*/ 35 w 123"/>
                      <a:gd name="T25" fmla="*/ 16 h 267"/>
                      <a:gd name="T26" fmla="*/ 36 w 123"/>
                      <a:gd name="T27" fmla="*/ 19 h 267"/>
                      <a:gd name="T28" fmla="*/ 36 w 123"/>
                      <a:gd name="T29" fmla="*/ 21 h 267"/>
                      <a:gd name="T30" fmla="*/ 36 w 123"/>
                      <a:gd name="T31" fmla="*/ 79 h 267"/>
                      <a:gd name="T32" fmla="*/ 0 w 123"/>
                      <a:gd name="T33" fmla="*/ 79 h 267"/>
                      <a:gd name="T34" fmla="*/ 0 w 123"/>
                      <a:gd name="T35" fmla="*/ 21 h 267"/>
                      <a:gd name="T36" fmla="*/ 0 w 123"/>
                      <a:gd name="T37" fmla="*/ 19 h 267"/>
                      <a:gd name="T38" fmla="*/ 1 w 123"/>
                      <a:gd name="T39" fmla="*/ 16 h 267"/>
                      <a:gd name="T40" fmla="*/ 1 w 123"/>
                      <a:gd name="T41" fmla="*/ 14 h 267"/>
                      <a:gd name="T42" fmla="*/ 2 w 123"/>
                      <a:gd name="T43" fmla="*/ 12 h 267"/>
                      <a:gd name="T44" fmla="*/ 3 w 123"/>
                      <a:gd name="T45" fmla="*/ 9 h 267"/>
                      <a:gd name="T46" fmla="*/ 4 w 123"/>
                      <a:gd name="T47" fmla="*/ 8 h 267"/>
                      <a:gd name="T48" fmla="*/ 5 w 123"/>
                      <a:gd name="T49" fmla="*/ 6 h 267"/>
                      <a:gd name="T50" fmla="*/ 7 w 123"/>
                      <a:gd name="T51" fmla="*/ 5 h 267"/>
                      <a:gd name="T52" fmla="*/ 8 w 123"/>
                      <a:gd name="T53" fmla="*/ 4 h 267"/>
                      <a:gd name="T54" fmla="*/ 9 w 123"/>
                      <a:gd name="T55" fmla="*/ 3 h 267"/>
                      <a:gd name="T56" fmla="*/ 11 w 123"/>
                      <a:gd name="T57" fmla="*/ 2 h 267"/>
                      <a:gd name="T58" fmla="*/ 13 w 123"/>
                      <a:gd name="T59" fmla="*/ 1 h 267"/>
                      <a:gd name="T60" fmla="*/ 16 w 123"/>
                      <a:gd name="T61" fmla="*/ 0 h 267"/>
                      <a:gd name="T62" fmla="*/ 18 w 123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3" h="267">
                        <a:moveTo>
                          <a:pt x="62" y="0"/>
                        </a:moveTo>
                        <a:lnTo>
                          <a:pt x="71" y="1"/>
                        </a:lnTo>
                        <a:lnTo>
                          <a:pt x="81" y="4"/>
                        </a:lnTo>
                        <a:lnTo>
                          <a:pt x="86" y="6"/>
                        </a:lnTo>
                        <a:lnTo>
                          <a:pt x="91" y="9"/>
                        </a:lnTo>
                        <a:lnTo>
                          <a:pt x="96" y="12"/>
                        </a:lnTo>
                        <a:lnTo>
                          <a:pt x="101" y="17"/>
                        </a:lnTo>
                        <a:lnTo>
                          <a:pt x="105" y="21"/>
                        </a:lnTo>
                        <a:lnTo>
                          <a:pt x="109" y="26"/>
                        </a:lnTo>
                        <a:lnTo>
                          <a:pt x="113" y="32"/>
                        </a:lnTo>
                        <a:lnTo>
                          <a:pt x="116" y="39"/>
                        </a:lnTo>
                        <a:lnTo>
                          <a:pt x="119" y="46"/>
                        </a:lnTo>
                        <a:lnTo>
                          <a:pt x="121" y="54"/>
                        </a:lnTo>
                        <a:lnTo>
                          <a:pt x="122" y="63"/>
                        </a:lnTo>
                        <a:lnTo>
                          <a:pt x="123" y="72"/>
                        </a:lnTo>
                        <a:lnTo>
                          <a:pt x="123" y="267"/>
                        </a:lnTo>
                        <a:lnTo>
                          <a:pt x="0" y="267"/>
                        </a:lnTo>
                        <a:lnTo>
                          <a:pt x="0" y="72"/>
                        </a:lnTo>
                        <a:lnTo>
                          <a:pt x="1" y="63"/>
                        </a:lnTo>
                        <a:lnTo>
                          <a:pt x="2" y="54"/>
                        </a:lnTo>
                        <a:lnTo>
                          <a:pt x="4" y="46"/>
                        </a:lnTo>
                        <a:lnTo>
                          <a:pt x="6" y="39"/>
                        </a:lnTo>
                        <a:lnTo>
                          <a:pt x="10" y="32"/>
                        </a:lnTo>
                        <a:lnTo>
                          <a:pt x="13" y="26"/>
                        </a:lnTo>
                        <a:lnTo>
                          <a:pt x="17" y="21"/>
                        </a:lnTo>
                        <a:lnTo>
                          <a:pt x="23" y="17"/>
                        </a:lnTo>
                        <a:lnTo>
                          <a:pt x="27" y="12"/>
                        </a:lnTo>
                        <a:lnTo>
                          <a:pt x="32" y="9"/>
                        </a:lnTo>
                        <a:lnTo>
                          <a:pt x="37" y="6"/>
                        </a:lnTo>
                        <a:lnTo>
                          <a:pt x="43" y="4"/>
                        </a:lnTo>
                        <a:lnTo>
                          <a:pt x="53" y="1"/>
                        </a:lnTo>
                        <a:lnTo>
                          <a:pt x="62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2" name="Freeform 468"/>
                  <p:cNvSpPr>
                    <a:spLocks noChangeAspect="1"/>
                  </p:cNvSpPr>
                  <p:nvPr/>
                </p:nvSpPr>
                <p:spPr bwMode="auto">
                  <a:xfrm>
                    <a:off x="632" y="1783"/>
                    <a:ext cx="36" cy="86"/>
                  </a:xfrm>
                  <a:custGeom>
                    <a:avLst/>
                    <a:gdLst>
                      <a:gd name="T0" fmla="*/ 18 w 124"/>
                      <a:gd name="T1" fmla="*/ 0 h 267"/>
                      <a:gd name="T2" fmla="*/ 21 w 124"/>
                      <a:gd name="T3" fmla="*/ 0 h 267"/>
                      <a:gd name="T4" fmla="*/ 24 w 124"/>
                      <a:gd name="T5" fmla="*/ 1 h 267"/>
                      <a:gd name="T6" fmla="*/ 25 w 124"/>
                      <a:gd name="T7" fmla="*/ 2 h 267"/>
                      <a:gd name="T8" fmla="*/ 27 w 124"/>
                      <a:gd name="T9" fmla="*/ 3 h 267"/>
                      <a:gd name="T10" fmla="*/ 28 w 124"/>
                      <a:gd name="T11" fmla="*/ 4 h 267"/>
                      <a:gd name="T12" fmla="*/ 30 w 124"/>
                      <a:gd name="T13" fmla="*/ 5 h 267"/>
                      <a:gd name="T14" fmla="*/ 31 w 124"/>
                      <a:gd name="T15" fmla="*/ 6 h 267"/>
                      <a:gd name="T16" fmla="*/ 32 w 124"/>
                      <a:gd name="T17" fmla="*/ 8 h 267"/>
                      <a:gd name="T18" fmla="*/ 33 w 124"/>
                      <a:gd name="T19" fmla="*/ 10 h 267"/>
                      <a:gd name="T20" fmla="*/ 34 w 124"/>
                      <a:gd name="T21" fmla="*/ 12 h 267"/>
                      <a:gd name="T22" fmla="*/ 35 w 124"/>
                      <a:gd name="T23" fmla="*/ 14 h 267"/>
                      <a:gd name="T24" fmla="*/ 35 w 124"/>
                      <a:gd name="T25" fmla="*/ 17 h 267"/>
                      <a:gd name="T26" fmla="*/ 36 w 124"/>
                      <a:gd name="T27" fmla="*/ 20 h 267"/>
                      <a:gd name="T28" fmla="*/ 36 w 124"/>
                      <a:gd name="T29" fmla="*/ 23 h 267"/>
                      <a:gd name="T30" fmla="*/ 36 w 124"/>
                      <a:gd name="T31" fmla="*/ 86 h 267"/>
                      <a:gd name="T32" fmla="*/ 0 w 124"/>
                      <a:gd name="T33" fmla="*/ 86 h 267"/>
                      <a:gd name="T34" fmla="*/ 0 w 124"/>
                      <a:gd name="T35" fmla="*/ 23 h 267"/>
                      <a:gd name="T36" fmla="*/ 1 w 124"/>
                      <a:gd name="T37" fmla="*/ 20 h 267"/>
                      <a:gd name="T38" fmla="*/ 1 w 124"/>
                      <a:gd name="T39" fmla="*/ 17 h 267"/>
                      <a:gd name="T40" fmla="*/ 1 w 124"/>
                      <a:gd name="T41" fmla="*/ 14 h 267"/>
                      <a:gd name="T42" fmla="*/ 2 w 124"/>
                      <a:gd name="T43" fmla="*/ 12 h 267"/>
                      <a:gd name="T44" fmla="*/ 3 w 124"/>
                      <a:gd name="T45" fmla="*/ 10 h 267"/>
                      <a:gd name="T46" fmla="*/ 4 w 124"/>
                      <a:gd name="T47" fmla="*/ 8 h 267"/>
                      <a:gd name="T48" fmla="*/ 5 w 124"/>
                      <a:gd name="T49" fmla="*/ 6 h 267"/>
                      <a:gd name="T50" fmla="*/ 7 w 124"/>
                      <a:gd name="T51" fmla="*/ 5 h 267"/>
                      <a:gd name="T52" fmla="*/ 8 w 124"/>
                      <a:gd name="T53" fmla="*/ 4 h 267"/>
                      <a:gd name="T54" fmla="*/ 10 w 124"/>
                      <a:gd name="T55" fmla="*/ 3 h 267"/>
                      <a:gd name="T56" fmla="*/ 11 w 124"/>
                      <a:gd name="T57" fmla="*/ 2 h 267"/>
                      <a:gd name="T58" fmla="*/ 13 w 124"/>
                      <a:gd name="T59" fmla="*/ 1 h 267"/>
                      <a:gd name="T60" fmla="*/ 16 w 124"/>
                      <a:gd name="T61" fmla="*/ 0 h 267"/>
                      <a:gd name="T62" fmla="*/ 18 w 124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4" h="267">
                        <a:moveTo>
                          <a:pt x="63" y="0"/>
                        </a:moveTo>
                        <a:lnTo>
                          <a:pt x="72" y="0"/>
                        </a:lnTo>
                        <a:lnTo>
                          <a:pt x="82" y="3"/>
                        </a:lnTo>
                        <a:lnTo>
                          <a:pt x="87" y="5"/>
                        </a:lnTo>
                        <a:lnTo>
                          <a:pt x="92" y="8"/>
                        </a:lnTo>
                        <a:lnTo>
                          <a:pt x="96" y="11"/>
                        </a:lnTo>
                        <a:lnTo>
                          <a:pt x="102" y="16"/>
                        </a:lnTo>
                        <a:lnTo>
                          <a:pt x="106" y="20"/>
                        </a:lnTo>
                        <a:lnTo>
                          <a:pt x="110" y="25"/>
                        </a:lnTo>
                        <a:lnTo>
                          <a:pt x="114" y="31"/>
                        </a:lnTo>
                        <a:lnTo>
                          <a:pt x="117" y="38"/>
                        </a:lnTo>
                        <a:lnTo>
                          <a:pt x="119" y="45"/>
                        </a:lnTo>
                        <a:lnTo>
                          <a:pt x="122" y="54"/>
                        </a:lnTo>
                        <a:lnTo>
                          <a:pt x="123" y="62"/>
                        </a:lnTo>
                        <a:lnTo>
                          <a:pt x="124" y="71"/>
                        </a:lnTo>
                        <a:lnTo>
                          <a:pt x="124" y="267"/>
                        </a:lnTo>
                        <a:lnTo>
                          <a:pt x="0" y="267"/>
                        </a:lnTo>
                        <a:lnTo>
                          <a:pt x="0" y="71"/>
                        </a:lnTo>
                        <a:lnTo>
                          <a:pt x="2" y="62"/>
                        </a:lnTo>
                        <a:lnTo>
                          <a:pt x="3" y="54"/>
                        </a:lnTo>
                        <a:lnTo>
                          <a:pt x="5" y="45"/>
                        </a:lnTo>
                        <a:lnTo>
                          <a:pt x="7" y="38"/>
                        </a:lnTo>
                        <a:lnTo>
                          <a:pt x="11" y="31"/>
                        </a:lnTo>
                        <a:lnTo>
                          <a:pt x="14" y="25"/>
                        </a:lnTo>
                        <a:lnTo>
                          <a:pt x="18" y="20"/>
                        </a:lnTo>
                        <a:lnTo>
                          <a:pt x="24" y="16"/>
                        </a:lnTo>
                        <a:lnTo>
                          <a:pt x="28" y="11"/>
                        </a:lnTo>
                        <a:lnTo>
                          <a:pt x="33" y="8"/>
                        </a:lnTo>
                        <a:lnTo>
                          <a:pt x="38" y="5"/>
                        </a:lnTo>
                        <a:lnTo>
                          <a:pt x="44" y="3"/>
                        </a:lnTo>
                        <a:lnTo>
                          <a:pt x="54" y="0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3" name="Freeform 469"/>
                  <p:cNvSpPr>
                    <a:spLocks noChangeAspect="1"/>
                  </p:cNvSpPr>
                  <p:nvPr/>
                </p:nvSpPr>
                <p:spPr bwMode="auto">
                  <a:xfrm>
                    <a:off x="503" y="1783"/>
                    <a:ext cx="36" cy="86"/>
                  </a:xfrm>
                  <a:custGeom>
                    <a:avLst/>
                    <a:gdLst>
                      <a:gd name="T0" fmla="*/ 18 w 123"/>
                      <a:gd name="T1" fmla="*/ 0 h 267"/>
                      <a:gd name="T2" fmla="*/ 20 w 123"/>
                      <a:gd name="T3" fmla="*/ 0 h 267"/>
                      <a:gd name="T4" fmla="*/ 23 w 123"/>
                      <a:gd name="T5" fmla="*/ 1 h 267"/>
                      <a:gd name="T6" fmla="*/ 25 w 123"/>
                      <a:gd name="T7" fmla="*/ 2 h 267"/>
                      <a:gd name="T8" fmla="*/ 26 w 123"/>
                      <a:gd name="T9" fmla="*/ 3 h 267"/>
                      <a:gd name="T10" fmla="*/ 28 w 123"/>
                      <a:gd name="T11" fmla="*/ 4 h 267"/>
                      <a:gd name="T12" fmla="*/ 29 w 123"/>
                      <a:gd name="T13" fmla="*/ 5 h 267"/>
                      <a:gd name="T14" fmla="*/ 31 w 123"/>
                      <a:gd name="T15" fmla="*/ 6 h 267"/>
                      <a:gd name="T16" fmla="*/ 32 w 123"/>
                      <a:gd name="T17" fmla="*/ 8 h 267"/>
                      <a:gd name="T18" fmla="*/ 33 w 123"/>
                      <a:gd name="T19" fmla="*/ 10 h 267"/>
                      <a:gd name="T20" fmla="*/ 34 w 123"/>
                      <a:gd name="T21" fmla="*/ 12 h 267"/>
                      <a:gd name="T22" fmla="*/ 35 w 123"/>
                      <a:gd name="T23" fmla="*/ 14 h 267"/>
                      <a:gd name="T24" fmla="*/ 35 w 123"/>
                      <a:gd name="T25" fmla="*/ 17 h 267"/>
                      <a:gd name="T26" fmla="*/ 36 w 123"/>
                      <a:gd name="T27" fmla="*/ 20 h 267"/>
                      <a:gd name="T28" fmla="*/ 36 w 123"/>
                      <a:gd name="T29" fmla="*/ 23 h 267"/>
                      <a:gd name="T30" fmla="*/ 36 w 123"/>
                      <a:gd name="T31" fmla="*/ 86 h 267"/>
                      <a:gd name="T32" fmla="*/ 0 w 123"/>
                      <a:gd name="T33" fmla="*/ 86 h 267"/>
                      <a:gd name="T34" fmla="*/ 0 w 123"/>
                      <a:gd name="T35" fmla="*/ 23 h 267"/>
                      <a:gd name="T36" fmla="*/ 0 w 123"/>
                      <a:gd name="T37" fmla="*/ 20 h 267"/>
                      <a:gd name="T38" fmla="*/ 1 w 123"/>
                      <a:gd name="T39" fmla="*/ 17 h 267"/>
                      <a:gd name="T40" fmla="*/ 1 w 123"/>
                      <a:gd name="T41" fmla="*/ 14 h 267"/>
                      <a:gd name="T42" fmla="*/ 2 w 123"/>
                      <a:gd name="T43" fmla="*/ 12 h 267"/>
                      <a:gd name="T44" fmla="*/ 3 w 123"/>
                      <a:gd name="T45" fmla="*/ 10 h 267"/>
                      <a:gd name="T46" fmla="*/ 4 w 123"/>
                      <a:gd name="T47" fmla="*/ 8 h 267"/>
                      <a:gd name="T48" fmla="*/ 5 w 123"/>
                      <a:gd name="T49" fmla="*/ 6 h 267"/>
                      <a:gd name="T50" fmla="*/ 6 w 123"/>
                      <a:gd name="T51" fmla="*/ 5 h 267"/>
                      <a:gd name="T52" fmla="*/ 8 w 123"/>
                      <a:gd name="T53" fmla="*/ 4 h 267"/>
                      <a:gd name="T54" fmla="*/ 9 w 123"/>
                      <a:gd name="T55" fmla="*/ 3 h 267"/>
                      <a:gd name="T56" fmla="*/ 11 w 123"/>
                      <a:gd name="T57" fmla="*/ 2 h 267"/>
                      <a:gd name="T58" fmla="*/ 12 w 123"/>
                      <a:gd name="T59" fmla="*/ 1 h 267"/>
                      <a:gd name="T60" fmla="*/ 15 w 123"/>
                      <a:gd name="T61" fmla="*/ 0 h 267"/>
                      <a:gd name="T62" fmla="*/ 18 w 123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3" h="267">
                        <a:moveTo>
                          <a:pt x="61" y="0"/>
                        </a:moveTo>
                        <a:lnTo>
                          <a:pt x="69" y="0"/>
                        </a:lnTo>
                        <a:lnTo>
                          <a:pt x="80" y="3"/>
                        </a:lnTo>
                        <a:lnTo>
                          <a:pt x="85" y="5"/>
                        </a:lnTo>
                        <a:lnTo>
                          <a:pt x="90" y="8"/>
                        </a:lnTo>
                        <a:lnTo>
                          <a:pt x="95" y="11"/>
                        </a:lnTo>
                        <a:lnTo>
                          <a:pt x="100" y="16"/>
                        </a:lnTo>
                        <a:lnTo>
                          <a:pt x="105" y="20"/>
                        </a:lnTo>
                        <a:lnTo>
                          <a:pt x="109" y="25"/>
                        </a:lnTo>
                        <a:lnTo>
                          <a:pt x="112" y="31"/>
                        </a:lnTo>
                        <a:lnTo>
                          <a:pt x="116" y="38"/>
                        </a:lnTo>
                        <a:lnTo>
                          <a:pt x="119" y="45"/>
                        </a:lnTo>
                        <a:lnTo>
                          <a:pt x="121" y="54"/>
                        </a:lnTo>
                        <a:lnTo>
                          <a:pt x="122" y="62"/>
                        </a:lnTo>
                        <a:lnTo>
                          <a:pt x="123" y="71"/>
                        </a:lnTo>
                        <a:lnTo>
                          <a:pt x="123" y="267"/>
                        </a:lnTo>
                        <a:lnTo>
                          <a:pt x="0" y="267"/>
                        </a:lnTo>
                        <a:lnTo>
                          <a:pt x="0" y="71"/>
                        </a:lnTo>
                        <a:lnTo>
                          <a:pt x="1" y="62"/>
                        </a:lnTo>
                        <a:lnTo>
                          <a:pt x="2" y="54"/>
                        </a:lnTo>
                        <a:lnTo>
                          <a:pt x="4" y="45"/>
                        </a:lnTo>
                        <a:lnTo>
                          <a:pt x="6" y="38"/>
                        </a:lnTo>
                        <a:lnTo>
                          <a:pt x="9" y="31"/>
                        </a:lnTo>
                        <a:lnTo>
                          <a:pt x="13" y="25"/>
                        </a:lnTo>
                        <a:lnTo>
                          <a:pt x="17" y="20"/>
                        </a:lnTo>
                        <a:lnTo>
                          <a:pt x="22" y="16"/>
                        </a:lnTo>
                        <a:lnTo>
                          <a:pt x="27" y="11"/>
                        </a:lnTo>
                        <a:lnTo>
                          <a:pt x="31" y="8"/>
                        </a:lnTo>
                        <a:lnTo>
                          <a:pt x="36" y="5"/>
                        </a:lnTo>
                        <a:lnTo>
                          <a:pt x="42" y="3"/>
                        </a:lnTo>
                        <a:lnTo>
                          <a:pt x="51" y="0"/>
                        </a:lnTo>
                        <a:lnTo>
                          <a:pt x="61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4" name="Freeform 470"/>
                  <p:cNvSpPr>
                    <a:spLocks noChangeAspect="1"/>
                  </p:cNvSpPr>
                  <p:nvPr/>
                </p:nvSpPr>
                <p:spPr bwMode="auto">
                  <a:xfrm>
                    <a:off x="368" y="1783"/>
                    <a:ext cx="36" cy="86"/>
                  </a:xfrm>
                  <a:custGeom>
                    <a:avLst/>
                    <a:gdLst>
                      <a:gd name="T0" fmla="*/ 18 w 123"/>
                      <a:gd name="T1" fmla="*/ 0 h 267"/>
                      <a:gd name="T2" fmla="*/ 21 w 123"/>
                      <a:gd name="T3" fmla="*/ 0 h 267"/>
                      <a:gd name="T4" fmla="*/ 24 w 123"/>
                      <a:gd name="T5" fmla="*/ 1 h 267"/>
                      <a:gd name="T6" fmla="*/ 25 w 123"/>
                      <a:gd name="T7" fmla="*/ 2 h 267"/>
                      <a:gd name="T8" fmla="*/ 27 w 123"/>
                      <a:gd name="T9" fmla="*/ 3 h 267"/>
                      <a:gd name="T10" fmla="*/ 28 w 123"/>
                      <a:gd name="T11" fmla="*/ 4 h 267"/>
                      <a:gd name="T12" fmla="*/ 30 w 123"/>
                      <a:gd name="T13" fmla="*/ 5 h 267"/>
                      <a:gd name="T14" fmla="*/ 31 w 123"/>
                      <a:gd name="T15" fmla="*/ 6 h 267"/>
                      <a:gd name="T16" fmla="*/ 32 w 123"/>
                      <a:gd name="T17" fmla="*/ 8 h 267"/>
                      <a:gd name="T18" fmla="*/ 33 w 123"/>
                      <a:gd name="T19" fmla="*/ 10 h 267"/>
                      <a:gd name="T20" fmla="*/ 34 w 123"/>
                      <a:gd name="T21" fmla="*/ 12 h 267"/>
                      <a:gd name="T22" fmla="*/ 35 w 123"/>
                      <a:gd name="T23" fmla="*/ 14 h 267"/>
                      <a:gd name="T24" fmla="*/ 35 w 123"/>
                      <a:gd name="T25" fmla="*/ 17 h 267"/>
                      <a:gd name="T26" fmla="*/ 36 w 123"/>
                      <a:gd name="T27" fmla="*/ 20 h 267"/>
                      <a:gd name="T28" fmla="*/ 36 w 123"/>
                      <a:gd name="T29" fmla="*/ 23 h 267"/>
                      <a:gd name="T30" fmla="*/ 36 w 123"/>
                      <a:gd name="T31" fmla="*/ 86 h 267"/>
                      <a:gd name="T32" fmla="*/ 0 w 123"/>
                      <a:gd name="T33" fmla="*/ 86 h 267"/>
                      <a:gd name="T34" fmla="*/ 0 w 123"/>
                      <a:gd name="T35" fmla="*/ 23 h 267"/>
                      <a:gd name="T36" fmla="*/ 0 w 123"/>
                      <a:gd name="T37" fmla="*/ 20 h 267"/>
                      <a:gd name="T38" fmla="*/ 1 w 123"/>
                      <a:gd name="T39" fmla="*/ 17 h 267"/>
                      <a:gd name="T40" fmla="*/ 1 w 123"/>
                      <a:gd name="T41" fmla="*/ 14 h 267"/>
                      <a:gd name="T42" fmla="*/ 2 w 123"/>
                      <a:gd name="T43" fmla="*/ 12 h 267"/>
                      <a:gd name="T44" fmla="*/ 3 w 123"/>
                      <a:gd name="T45" fmla="*/ 10 h 267"/>
                      <a:gd name="T46" fmla="*/ 4 w 123"/>
                      <a:gd name="T47" fmla="*/ 8 h 267"/>
                      <a:gd name="T48" fmla="*/ 5 w 123"/>
                      <a:gd name="T49" fmla="*/ 6 h 267"/>
                      <a:gd name="T50" fmla="*/ 7 w 123"/>
                      <a:gd name="T51" fmla="*/ 5 h 267"/>
                      <a:gd name="T52" fmla="*/ 8 w 123"/>
                      <a:gd name="T53" fmla="*/ 4 h 267"/>
                      <a:gd name="T54" fmla="*/ 9 w 123"/>
                      <a:gd name="T55" fmla="*/ 3 h 267"/>
                      <a:gd name="T56" fmla="*/ 11 w 123"/>
                      <a:gd name="T57" fmla="*/ 2 h 267"/>
                      <a:gd name="T58" fmla="*/ 13 w 123"/>
                      <a:gd name="T59" fmla="*/ 1 h 267"/>
                      <a:gd name="T60" fmla="*/ 16 w 123"/>
                      <a:gd name="T61" fmla="*/ 0 h 267"/>
                      <a:gd name="T62" fmla="*/ 18 w 123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3" h="267">
                        <a:moveTo>
                          <a:pt x="62" y="0"/>
                        </a:moveTo>
                        <a:lnTo>
                          <a:pt x="71" y="0"/>
                        </a:lnTo>
                        <a:lnTo>
                          <a:pt x="81" y="3"/>
                        </a:lnTo>
                        <a:lnTo>
                          <a:pt x="86" y="5"/>
                        </a:lnTo>
                        <a:lnTo>
                          <a:pt x="91" y="8"/>
                        </a:lnTo>
                        <a:lnTo>
                          <a:pt x="96" y="11"/>
                        </a:lnTo>
                        <a:lnTo>
                          <a:pt x="101" y="16"/>
                        </a:lnTo>
                        <a:lnTo>
                          <a:pt x="105" y="20"/>
                        </a:lnTo>
                        <a:lnTo>
                          <a:pt x="109" y="25"/>
                        </a:lnTo>
                        <a:lnTo>
                          <a:pt x="113" y="31"/>
                        </a:lnTo>
                        <a:lnTo>
                          <a:pt x="116" y="38"/>
                        </a:lnTo>
                        <a:lnTo>
                          <a:pt x="119" y="45"/>
                        </a:lnTo>
                        <a:lnTo>
                          <a:pt x="121" y="54"/>
                        </a:lnTo>
                        <a:lnTo>
                          <a:pt x="122" y="62"/>
                        </a:lnTo>
                        <a:lnTo>
                          <a:pt x="123" y="71"/>
                        </a:lnTo>
                        <a:lnTo>
                          <a:pt x="123" y="267"/>
                        </a:lnTo>
                        <a:lnTo>
                          <a:pt x="0" y="267"/>
                        </a:lnTo>
                        <a:lnTo>
                          <a:pt x="0" y="71"/>
                        </a:lnTo>
                        <a:lnTo>
                          <a:pt x="1" y="62"/>
                        </a:lnTo>
                        <a:lnTo>
                          <a:pt x="2" y="54"/>
                        </a:lnTo>
                        <a:lnTo>
                          <a:pt x="4" y="45"/>
                        </a:lnTo>
                        <a:lnTo>
                          <a:pt x="6" y="38"/>
                        </a:lnTo>
                        <a:lnTo>
                          <a:pt x="10" y="31"/>
                        </a:lnTo>
                        <a:lnTo>
                          <a:pt x="13" y="25"/>
                        </a:lnTo>
                        <a:lnTo>
                          <a:pt x="17" y="20"/>
                        </a:lnTo>
                        <a:lnTo>
                          <a:pt x="23" y="16"/>
                        </a:lnTo>
                        <a:lnTo>
                          <a:pt x="27" y="11"/>
                        </a:lnTo>
                        <a:lnTo>
                          <a:pt x="32" y="8"/>
                        </a:lnTo>
                        <a:lnTo>
                          <a:pt x="37" y="5"/>
                        </a:lnTo>
                        <a:lnTo>
                          <a:pt x="43" y="3"/>
                        </a:lnTo>
                        <a:lnTo>
                          <a:pt x="53" y="0"/>
                        </a:lnTo>
                        <a:lnTo>
                          <a:pt x="62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5" name="Freeform 471"/>
                  <p:cNvSpPr>
                    <a:spLocks noChangeAspect="1"/>
                  </p:cNvSpPr>
                  <p:nvPr/>
                </p:nvSpPr>
                <p:spPr bwMode="auto">
                  <a:xfrm>
                    <a:off x="889" y="1661"/>
                    <a:ext cx="64" cy="79"/>
                  </a:xfrm>
                  <a:custGeom>
                    <a:avLst/>
                    <a:gdLst>
                      <a:gd name="T0" fmla="*/ 32 w 192"/>
                      <a:gd name="T1" fmla="*/ 0 h 266"/>
                      <a:gd name="T2" fmla="*/ 35 w 192"/>
                      <a:gd name="T3" fmla="*/ 0 h 266"/>
                      <a:gd name="T4" fmla="*/ 39 w 192"/>
                      <a:gd name="T5" fmla="*/ 1 h 266"/>
                      <a:gd name="T6" fmla="*/ 42 w 192"/>
                      <a:gd name="T7" fmla="*/ 1 h 266"/>
                      <a:gd name="T8" fmla="*/ 45 w 192"/>
                      <a:gd name="T9" fmla="*/ 2 h 266"/>
                      <a:gd name="T10" fmla="*/ 47 w 192"/>
                      <a:gd name="T11" fmla="*/ 3 h 266"/>
                      <a:gd name="T12" fmla="*/ 50 w 192"/>
                      <a:gd name="T13" fmla="*/ 5 h 266"/>
                      <a:gd name="T14" fmla="*/ 52 w 192"/>
                      <a:gd name="T15" fmla="*/ 7 h 266"/>
                      <a:gd name="T16" fmla="*/ 55 w 192"/>
                      <a:gd name="T17" fmla="*/ 8 h 266"/>
                      <a:gd name="T18" fmla="*/ 57 w 192"/>
                      <a:gd name="T19" fmla="*/ 10 h 266"/>
                      <a:gd name="T20" fmla="*/ 59 w 192"/>
                      <a:gd name="T21" fmla="*/ 12 h 266"/>
                      <a:gd name="T22" fmla="*/ 60 w 192"/>
                      <a:gd name="T23" fmla="*/ 15 h 266"/>
                      <a:gd name="T24" fmla="*/ 61 w 192"/>
                      <a:gd name="T25" fmla="*/ 18 h 266"/>
                      <a:gd name="T26" fmla="*/ 62 w 192"/>
                      <a:gd name="T27" fmla="*/ 20 h 266"/>
                      <a:gd name="T28" fmla="*/ 64 w 192"/>
                      <a:gd name="T29" fmla="*/ 22 h 266"/>
                      <a:gd name="T30" fmla="*/ 64 w 192"/>
                      <a:gd name="T31" fmla="*/ 25 h 266"/>
                      <a:gd name="T32" fmla="*/ 64 w 192"/>
                      <a:gd name="T33" fmla="*/ 28 h 266"/>
                      <a:gd name="T34" fmla="*/ 64 w 192"/>
                      <a:gd name="T35" fmla="*/ 79 h 266"/>
                      <a:gd name="T36" fmla="*/ 0 w 192"/>
                      <a:gd name="T37" fmla="*/ 79 h 266"/>
                      <a:gd name="T38" fmla="*/ 0 w 192"/>
                      <a:gd name="T39" fmla="*/ 28 h 266"/>
                      <a:gd name="T40" fmla="*/ 0 w 192"/>
                      <a:gd name="T41" fmla="*/ 25 h 266"/>
                      <a:gd name="T42" fmla="*/ 1 w 192"/>
                      <a:gd name="T43" fmla="*/ 22 h 266"/>
                      <a:gd name="T44" fmla="*/ 1 w 192"/>
                      <a:gd name="T45" fmla="*/ 20 h 266"/>
                      <a:gd name="T46" fmla="*/ 2 w 192"/>
                      <a:gd name="T47" fmla="*/ 18 h 266"/>
                      <a:gd name="T48" fmla="*/ 4 w 192"/>
                      <a:gd name="T49" fmla="*/ 15 h 266"/>
                      <a:gd name="T50" fmla="*/ 6 w 192"/>
                      <a:gd name="T51" fmla="*/ 12 h 266"/>
                      <a:gd name="T52" fmla="*/ 7 w 192"/>
                      <a:gd name="T53" fmla="*/ 10 h 266"/>
                      <a:gd name="T54" fmla="*/ 9 w 192"/>
                      <a:gd name="T55" fmla="*/ 8 h 266"/>
                      <a:gd name="T56" fmla="*/ 12 w 192"/>
                      <a:gd name="T57" fmla="*/ 7 h 266"/>
                      <a:gd name="T58" fmla="*/ 14 w 192"/>
                      <a:gd name="T59" fmla="*/ 5 h 266"/>
                      <a:gd name="T60" fmla="*/ 17 w 192"/>
                      <a:gd name="T61" fmla="*/ 3 h 266"/>
                      <a:gd name="T62" fmla="*/ 20 w 192"/>
                      <a:gd name="T63" fmla="*/ 2 h 266"/>
                      <a:gd name="T64" fmla="*/ 23 w 192"/>
                      <a:gd name="T65" fmla="*/ 1 h 266"/>
                      <a:gd name="T66" fmla="*/ 26 w 192"/>
                      <a:gd name="T67" fmla="*/ 1 h 266"/>
                      <a:gd name="T68" fmla="*/ 29 w 192"/>
                      <a:gd name="T69" fmla="*/ 0 h 266"/>
                      <a:gd name="T70" fmla="*/ 32 w 192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6">
                        <a:moveTo>
                          <a:pt x="97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49" y="17"/>
                        </a:lnTo>
                        <a:lnTo>
                          <a:pt x="157" y="22"/>
                        </a:lnTo>
                        <a:lnTo>
                          <a:pt x="164" y="28"/>
                        </a:lnTo>
                        <a:lnTo>
                          <a:pt x="171" y="34"/>
                        </a:lnTo>
                        <a:lnTo>
                          <a:pt x="176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91" y="75"/>
                        </a:lnTo>
                        <a:lnTo>
                          <a:pt x="192" y="85"/>
                        </a:lnTo>
                        <a:lnTo>
                          <a:pt x="192" y="94"/>
                        </a:lnTo>
                        <a:lnTo>
                          <a:pt x="192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6" y="22"/>
                        </a:lnTo>
                        <a:lnTo>
                          <a:pt x="43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8" y="2"/>
                        </a:lnTo>
                        <a:lnTo>
                          <a:pt x="87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6" name="Freeform 472"/>
                  <p:cNvSpPr>
                    <a:spLocks noChangeAspect="1"/>
                  </p:cNvSpPr>
                  <p:nvPr/>
                </p:nvSpPr>
                <p:spPr bwMode="auto">
                  <a:xfrm>
                    <a:off x="889" y="1783"/>
                    <a:ext cx="64" cy="86"/>
                  </a:xfrm>
                  <a:custGeom>
                    <a:avLst/>
                    <a:gdLst>
                      <a:gd name="T0" fmla="*/ 32 w 192"/>
                      <a:gd name="T1" fmla="*/ 0 h 267"/>
                      <a:gd name="T2" fmla="*/ 35 w 192"/>
                      <a:gd name="T3" fmla="*/ 0 h 267"/>
                      <a:gd name="T4" fmla="*/ 39 w 192"/>
                      <a:gd name="T5" fmla="*/ 0 h 267"/>
                      <a:gd name="T6" fmla="*/ 42 w 192"/>
                      <a:gd name="T7" fmla="*/ 1 h 267"/>
                      <a:gd name="T8" fmla="*/ 45 w 192"/>
                      <a:gd name="T9" fmla="*/ 2 h 267"/>
                      <a:gd name="T10" fmla="*/ 47 w 192"/>
                      <a:gd name="T11" fmla="*/ 4 h 267"/>
                      <a:gd name="T12" fmla="*/ 50 w 192"/>
                      <a:gd name="T13" fmla="*/ 5 h 267"/>
                      <a:gd name="T14" fmla="*/ 52 w 192"/>
                      <a:gd name="T15" fmla="*/ 7 h 267"/>
                      <a:gd name="T16" fmla="*/ 55 w 192"/>
                      <a:gd name="T17" fmla="*/ 9 h 267"/>
                      <a:gd name="T18" fmla="*/ 57 w 192"/>
                      <a:gd name="T19" fmla="*/ 11 h 267"/>
                      <a:gd name="T20" fmla="*/ 59 w 192"/>
                      <a:gd name="T21" fmla="*/ 14 h 267"/>
                      <a:gd name="T22" fmla="*/ 60 w 192"/>
                      <a:gd name="T23" fmla="*/ 16 h 267"/>
                      <a:gd name="T24" fmla="*/ 61 w 192"/>
                      <a:gd name="T25" fmla="*/ 19 h 267"/>
                      <a:gd name="T26" fmla="*/ 62 w 192"/>
                      <a:gd name="T27" fmla="*/ 22 h 267"/>
                      <a:gd name="T28" fmla="*/ 64 w 192"/>
                      <a:gd name="T29" fmla="*/ 25 h 267"/>
                      <a:gd name="T30" fmla="*/ 64 w 192"/>
                      <a:gd name="T31" fmla="*/ 28 h 267"/>
                      <a:gd name="T32" fmla="*/ 64 w 192"/>
                      <a:gd name="T33" fmla="*/ 31 h 267"/>
                      <a:gd name="T34" fmla="*/ 64 w 192"/>
                      <a:gd name="T35" fmla="*/ 86 h 267"/>
                      <a:gd name="T36" fmla="*/ 0 w 192"/>
                      <a:gd name="T37" fmla="*/ 86 h 267"/>
                      <a:gd name="T38" fmla="*/ 0 w 192"/>
                      <a:gd name="T39" fmla="*/ 31 h 267"/>
                      <a:gd name="T40" fmla="*/ 0 w 192"/>
                      <a:gd name="T41" fmla="*/ 28 h 267"/>
                      <a:gd name="T42" fmla="*/ 1 w 192"/>
                      <a:gd name="T43" fmla="*/ 25 h 267"/>
                      <a:gd name="T44" fmla="*/ 1 w 192"/>
                      <a:gd name="T45" fmla="*/ 22 h 267"/>
                      <a:gd name="T46" fmla="*/ 2 w 192"/>
                      <a:gd name="T47" fmla="*/ 19 h 267"/>
                      <a:gd name="T48" fmla="*/ 4 w 192"/>
                      <a:gd name="T49" fmla="*/ 16 h 267"/>
                      <a:gd name="T50" fmla="*/ 6 w 192"/>
                      <a:gd name="T51" fmla="*/ 14 h 267"/>
                      <a:gd name="T52" fmla="*/ 7 w 192"/>
                      <a:gd name="T53" fmla="*/ 11 h 267"/>
                      <a:gd name="T54" fmla="*/ 9 w 192"/>
                      <a:gd name="T55" fmla="*/ 9 h 267"/>
                      <a:gd name="T56" fmla="*/ 12 w 192"/>
                      <a:gd name="T57" fmla="*/ 7 h 267"/>
                      <a:gd name="T58" fmla="*/ 14 w 192"/>
                      <a:gd name="T59" fmla="*/ 5 h 267"/>
                      <a:gd name="T60" fmla="*/ 17 w 192"/>
                      <a:gd name="T61" fmla="*/ 4 h 267"/>
                      <a:gd name="T62" fmla="*/ 20 w 192"/>
                      <a:gd name="T63" fmla="*/ 2 h 267"/>
                      <a:gd name="T64" fmla="*/ 23 w 192"/>
                      <a:gd name="T65" fmla="*/ 1 h 267"/>
                      <a:gd name="T66" fmla="*/ 26 w 192"/>
                      <a:gd name="T67" fmla="*/ 0 h 267"/>
                      <a:gd name="T68" fmla="*/ 29 w 192"/>
                      <a:gd name="T69" fmla="*/ 0 h 267"/>
                      <a:gd name="T70" fmla="*/ 32 w 192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7">
                        <a:moveTo>
                          <a:pt x="97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49" y="16"/>
                        </a:lnTo>
                        <a:lnTo>
                          <a:pt x="157" y="21"/>
                        </a:lnTo>
                        <a:lnTo>
                          <a:pt x="164" y="27"/>
                        </a:lnTo>
                        <a:lnTo>
                          <a:pt x="171" y="35"/>
                        </a:lnTo>
                        <a:lnTo>
                          <a:pt x="176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91" y="77"/>
                        </a:lnTo>
                        <a:lnTo>
                          <a:pt x="192" y="86"/>
                        </a:lnTo>
                        <a:lnTo>
                          <a:pt x="192" y="96"/>
                        </a:lnTo>
                        <a:lnTo>
                          <a:pt x="192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6" y="21"/>
                        </a:lnTo>
                        <a:lnTo>
                          <a:pt x="43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8" y="1"/>
                        </a:lnTo>
                        <a:lnTo>
                          <a:pt x="87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7" name="Freeform 473"/>
                  <p:cNvSpPr>
                    <a:spLocks noChangeAspect="1"/>
                  </p:cNvSpPr>
                  <p:nvPr/>
                </p:nvSpPr>
                <p:spPr bwMode="auto">
                  <a:xfrm>
                    <a:off x="3626" y="1661"/>
                    <a:ext cx="57" cy="79"/>
                  </a:xfrm>
                  <a:custGeom>
                    <a:avLst/>
                    <a:gdLst>
                      <a:gd name="T0" fmla="*/ 28 w 192"/>
                      <a:gd name="T1" fmla="*/ 0 h 266"/>
                      <a:gd name="T2" fmla="*/ 31 w 192"/>
                      <a:gd name="T3" fmla="*/ 0 h 266"/>
                      <a:gd name="T4" fmla="*/ 34 w 192"/>
                      <a:gd name="T5" fmla="*/ 1 h 266"/>
                      <a:gd name="T6" fmla="*/ 37 w 192"/>
                      <a:gd name="T7" fmla="*/ 1 h 266"/>
                      <a:gd name="T8" fmla="*/ 39 w 192"/>
                      <a:gd name="T9" fmla="*/ 2 h 266"/>
                      <a:gd name="T10" fmla="*/ 42 w 192"/>
                      <a:gd name="T11" fmla="*/ 3 h 266"/>
                      <a:gd name="T12" fmla="*/ 45 w 192"/>
                      <a:gd name="T13" fmla="*/ 5 h 266"/>
                      <a:gd name="T14" fmla="*/ 47 w 192"/>
                      <a:gd name="T15" fmla="*/ 7 h 266"/>
                      <a:gd name="T16" fmla="*/ 49 w 192"/>
                      <a:gd name="T17" fmla="*/ 8 h 266"/>
                      <a:gd name="T18" fmla="*/ 50 w 192"/>
                      <a:gd name="T19" fmla="*/ 10 h 266"/>
                      <a:gd name="T20" fmla="*/ 52 w 192"/>
                      <a:gd name="T21" fmla="*/ 12 h 266"/>
                      <a:gd name="T22" fmla="*/ 53 w 192"/>
                      <a:gd name="T23" fmla="*/ 15 h 266"/>
                      <a:gd name="T24" fmla="*/ 55 w 192"/>
                      <a:gd name="T25" fmla="*/ 18 h 266"/>
                      <a:gd name="T26" fmla="*/ 56 w 192"/>
                      <a:gd name="T27" fmla="*/ 20 h 266"/>
                      <a:gd name="T28" fmla="*/ 56 w 192"/>
                      <a:gd name="T29" fmla="*/ 22 h 266"/>
                      <a:gd name="T30" fmla="*/ 57 w 192"/>
                      <a:gd name="T31" fmla="*/ 25 h 266"/>
                      <a:gd name="T32" fmla="*/ 57 w 192"/>
                      <a:gd name="T33" fmla="*/ 28 h 266"/>
                      <a:gd name="T34" fmla="*/ 57 w 192"/>
                      <a:gd name="T35" fmla="*/ 79 h 266"/>
                      <a:gd name="T36" fmla="*/ 0 w 192"/>
                      <a:gd name="T37" fmla="*/ 79 h 266"/>
                      <a:gd name="T38" fmla="*/ 0 w 192"/>
                      <a:gd name="T39" fmla="*/ 28 h 266"/>
                      <a:gd name="T40" fmla="*/ 0 w 192"/>
                      <a:gd name="T41" fmla="*/ 25 h 266"/>
                      <a:gd name="T42" fmla="*/ 1 w 192"/>
                      <a:gd name="T43" fmla="*/ 22 h 266"/>
                      <a:gd name="T44" fmla="*/ 1 w 192"/>
                      <a:gd name="T45" fmla="*/ 20 h 266"/>
                      <a:gd name="T46" fmla="*/ 2 w 192"/>
                      <a:gd name="T47" fmla="*/ 18 h 266"/>
                      <a:gd name="T48" fmla="*/ 4 w 192"/>
                      <a:gd name="T49" fmla="*/ 15 h 266"/>
                      <a:gd name="T50" fmla="*/ 5 w 192"/>
                      <a:gd name="T51" fmla="*/ 12 h 266"/>
                      <a:gd name="T52" fmla="*/ 7 w 192"/>
                      <a:gd name="T53" fmla="*/ 10 h 266"/>
                      <a:gd name="T54" fmla="*/ 9 w 192"/>
                      <a:gd name="T55" fmla="*/ 8 h 266"/>
                      <a:gd name="T56" fmla="*/ 10 w 192"/>
                      <a:gd name="T57" fmla="*/ 7 h 266"/>
                      <a:gd name="T58" fmla="*/ 12 w 192"/>
                      <a:gd name="T59" fmla="*/ 5 h 266"/>
                      <a:gd name="T60" fmla="*/ 15 w 192"/>
                      <a:gd name="T61" fmla="*/ 3 h 266"/>
                      <a:gd name="T62" fmla="*/ 17 w 192"/>
                      <a:gd name="T63" fmla="*/ 2 h 266"/>
                      <a:gd name="T64" fmla="*/ 20 w 192"/>
                      <a:gd name="T65" fmla="*/ 1 h 266"/>
                      <a:gd name="T66" fmla="*/ 23 w 192"/>
                      <a:gd name="T67" fmla="*/ 1 h 266"/>
                      <a:gd name="T68" fmla="*/ 26 w 192"/>
                      <a:gd name="T69" fmla="*/ 0 h 266"/>
                      <a:gd name="T70" fmla="*/ 28 w 192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6">
                        <a:moveTo>
                          <a:pt x="95" y="0"/>
                        </a:moveTo>
                        <a:lnTo>
                          <a:pt x="105" y="1"/>
                        </a:lnTo>
                        <a:lnTo>
                          <a:pt x="115" y="2"/>
                        </a:lnTo>
                        <a:lnTo>
                          <a:pt x="124" y="4"/>
                        </a:lnTo>
                        <a:lnTo>
                          <a:pt x="133" y="7"/>
                        </a:lnTo>
                        <a:lnTo>
                          <a:pt x="141" y="11"/>
                        </a:lnTo>
                        <a:lnTo>
                          <a:pt x="150" y="17"/>
                        </a:lnTo>
                        <a:lnTo>
                          <a:pt x="157" y="22"/>
                        </a:lnTo>
                        <a:lnTo>
                          <a:pt x="164" y="28"/>
                        </a:lnTo>
                        <a:lnTo>
                          <a:pt x="170" y="34"/>
                        </a:lnTo>
                        <a:lnTo>
                          <a:pt x="175" y="42"/>
                        </a:lnTo>
                        <a:lnTo>
                          <a:pt x="180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0" y="75"/>
                        </a:lnTo>
                        <a:lnTo>
                          <a:pt x="191" y="85"/>
                        </a:lnTo>
                        <a:lnTo>
                          <a:pt x="192" y="94"/>
                        </a:lnTo>
                        <a:lnTo>
                          <a:pt x="192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2" y="75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6" y="42"/>
                        </a:lnTo>
                        <a:lnTo>
                          <a:pt x="22" y="34"/>
                        </a:lnTo>
                        <a:lnTo>
                          <a:pt x="29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50" y="11"/>
                        </a:lnTo>
                        <a:lnTo>
                          <a:pt x="58" y="7"/>
                        </a:lnTo>
                        <a:lnTo>
                          <a:pt x="67" y="4"/>
                        </a:lnTo>
                        <a:lnTo>
                          <a:pt x="76" y="2"/>
                        </a:lnTo>
                        <a:lnTo>
                          <a:pt x="86" y="1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8" name="Freeform 474"/>
                  <p:cNvSpPr>
                    <a:spLocks noChangeAspect="1"/>
                  </p:cNvSpPr>
                  <p:nvPr/>
                </p:nvSpPr>
                <p:spPr bwMode="auto">
                  <a:xfrm>
                    <a:off x="3626" y="1783"/>
                    <a:ext cx="57" cy="86"/>
                  </a:xfrm>
                  <a:custGeom>
                    <a:avLst/>
                    <a:gdLst>
                      <a:gd name="T0" fmla="*/ 28 w 192"/>
                      <a:gd name="T1" fmla="*/ 0 h 267"/>
                      <a:gd name="T2" fmla="*/ 31 w 192"/>
                      <a:gd name="T3" fmla="*/ 0 h 267"/>
                      <a:gd name="T4" fmla="*/ 34 w 192"/>
                      <a:gd name="T5" fmla="*/ 0 h 267"/>
                      <a:gd name="T6" fmla="*/ 37 w 192"/>
                      <a:gd name="T7" fmla="*/ 1 h 267"/>
                      <a:gd name="T8" fmla="*/ 39 w 192"/>
                      <a:gd name="T9" fmla="*/ 2 h 267"/>
                      <a:gd name="T10" fmla="*/ 42 w 192"/>
                      <a:gd name="T11" fmla="*/ 4 h 267"/>
                      <a:gd name="T12" fmla="*/ 45 w 192"/>
                      <a:gd name="T13" fmla="*/ 5 h 267"/>
                      <a:gd name="T14" fmla="*/ 47 w 192"/>
                      <a:gd name="T15" fmla="*/ 7 h 267"/>
                      <a:gd name="T16" fmla="*/ 49 w 192"/>
                      <a:gd name="T17" fmla="*/ 9 h 267"/>
                      <a:gd name="T18" fmla="*/ 50 w 192"/>
                      <a:gd name="T19" fmla="*/ 11 h 267"/>
                      <a:gd name="T20" fmla="*/ 52 w 192"/>
                      <a:gd name="T21" fmla="*/ 14 h 267"/>
                      <a:gd name="T22" fmla="*/ 53 w 192"/>
                      <a:gd name="T23" fmla="*/ 16 h 267"/>
                      <a:gd name="T24" fmla="*/ 55 w 192"/>
                      <a:gd name="T25" fmla="*/ 19 h 267"/>
                      <a:gd name="T26" fmla="*/ 56 w 192"/>
                      <a:gd name="T27" fmla="*/ 22 h 267"/>
                      <a:gd name="T28" fmla="*/ 56 w 192"/>
                      <a:gd name="T29" fmla="*/ 25 h 267"/>
                      <a:gd name="T30" fmla="*/ 57 w 192"/>
                      <a:gd name="T31" fmla="*/ 28 h 267"/>
                      <a:gd name="T32" fmla="*/ 57 w 192"/>
                      <a:gd name="T33" fmla="*/ 31 h 267"/>
                      <a:gd name="T34" fmla="*/ 57 w 192"/>
                      <a:gd name="T35" fmla="*/ 86 h 267"/>
                      <a:gd name="T36" fmla="*/ 0 w 192"/>
                      <a:gd name="T37" fmla="*/ 86 h 267"/>
                      <a:gd name="T38" fmla="*/ 0 w 192"/>
                      <a:gd name="T39" fmla="*/ 31 h 267"/>
                      <a:gd name="T40" fmla="*/ 0 w 192"/>
                      <a:gd name="T41" fmla="*/ 28 h 267"/>
                      <a:gd name="T42" fmla="*/ 1 w 192"/>
                      <a:gd name="T43" fmla="*/ 25 h 267"/>
                      <a:gd name="T44" fmla="*/ 1 w 192"/>
                      <a:gd name="T45" fmla="*/ 22 h 267"/>
                      <a:gd name="T46" fmla="*/ 2 w 192"/>
                      <a:gd name="T47" fmla="*/ 19 h 267"/>
                      <a:gd name="T48" fmla="*/ 4 w 192"/>
                      <a:gd name="T49" fmla="*/ 16 h 267"/>
                      <a:gd name="T50" fmla="*/ 5 w 192"/>
                      <a:gd name="T51" fmla="*/ 14 h 267"/>
                      <a:gd name="T52" fmla="*/ 7 w 192"/>
                      <a:gd name="T53" fmla="*/ 11 h 267"/>
                      <a:gd name="T54" fmla="*/ 9 w 192"/>
                      <a:gd name="T55" fmla="*/ 9 h 267"/>
                      <a:gd name="T56" fmla="*/ 10 w 192"/>
                      <a:gd name="T57" fmla="*/ 7 h 267"/>
                      <a:gd name="T58" fmla="*/ 12 w 192"/>
                      <a:gd name="T59" fmla="*/ 5 h 267"/>
                      <a:gd name="T60" fmla="*/ 15 w 192"/>
                      <a:gd name="T61" fmla="*/ 4 h 267"/>
                      <a:gd name="T62" fmla="*/ 17 w 192"/>
                      <a:gd name="T63" fmla="*/ 2 h 267"/>
                      <a:gd name="T64" fmla="*/ 20 w 192"/>
                      <a:gd name="T65" fmla="*/ 1 h 267"/>
                      <a:gd name="T66" fmla="*/ 23 w 192"/>
                      <a:gd name="T67" fmla="*/ 0 h 267"/>
                      <a:gd name="T68" fmla="*/ 26 w 192"/>
                      <a:gd name="T69" fmla="*/ 0 h 267"/>
                      <a:gd name="T70" fmla="*/ 28 w 192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7">
                        <a:moveTo>
                          <a:pt x="95" y="0"/>
                        </a:moveTo>
                        <a:lnTo>
                          <a:pt x="105" y="0"/>
                        </a:lnTo>
                        <a:lnTo>
                          <a:pt x="115" y="1"/>
                        </a:lnTo>
                        <a:lnTo>
                          <a:pt x="124" y="4"/>
                        </a:lnTo>
                        <a:lnTo>
                          <a:pt x="133" y="7"/>
                        </a:lnTo>
                        <a:lnTo>
                          <a:pt x="141" y="11"/>
                        </a:lnTo>
                        <a:lnTo>
                          <a:pt x="150" y="16"/>
                        </a:lnTo>
                        <a:lnTo>
                          <a:pt x="157" y="21"/>
                        </a:lnTo>
                        <a:lnTo>
                          <a:pt x="164" y="27"/>
                        </a:lnTo>
                        <a:lnTo>
                          <a:pt x="170" y="35"/>
                        </a:lnTo>
                        <a:lnTo>
                          <a:pt x="175" y="42"/>
                        </a:lnTo>
                        <a:lnTo>
                          <a:pt x="180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0" y="77"/>
                        </a:lnTo>
                        <a:lnTo>
                          <a:pt x="191" y="86"/>
                        </a:lnTo>
                        <a:lnTo>
                          <a:pt x="192" y="96"/>
                        </a:lnTo>
                        <a:lnTo>
                          <a:pt x="192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2" y="77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6" y="42"/>
                        </a:lnTo>
                        <a:lnTo>
                          <a:pt x="22" y="35"/>
                        </a:lnTo>
                        <a:lnTo>
                          <a:pt x="29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50" y="11"/>
                        </a:lnTo>
                        <a:lnTo>
                          <a:pt x="58" y="7"/>
                        </a:lnTo>
                        <a:lnTo>
                          <a:pt x="67" y="4"/>
                        </a:lnTo>
                        <a:lnTo>
                          <a:pt x="76" y="1"/>
                        </a:lnTo>
                        <a:lnTo>
                          <a:pt x="86" y="0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9" name="Freeform 475"/>
                  <p:cNvSpPr>
                    <a:spLocks noChangeAspect="1"/>
                  </p:cNvSpPr>
                  <p:nvPr/>
                </p:nvSpPr>
                <p:spPr bwMode="auto">
                  <a:xfrm>
                    <a:off x="1532" y="1661"/>
                    <a:ext cx="57" cy="79"/>
                  </a:xfrm>
                  <a:custGeom>
                    <a:avLst/>
                    <a:gdLst>
                      <a:gd name="T0" fmla="*/ 28 w 193"/>
                      <a:gd name="T1" fmla="*/ 0 h 266"/>
                      <a:gd name="T2" fmla="*/ 32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40 w 193"/>
                      <a:gd name="T9" fmla="*/ 2 h 266"/>
                      <a:gd name="T10" fmla="*/ 42 w 193"/>
                      <a:gd name="T11" fmla="*/ 3 h 266"/>
                      <a:gd name="T12" fmla="*/ 45 w 193"/>
                      <a:gd name="T13" fmla="*/ 5 h 266"/>
                      <a:gd name="T14" fmla="*/ 47 w 193"/>
                      <a:gd name="T15" fmla="*/ 7 h 266"/>
                      <a:gd name="T16" fmla="*/ 49 w 193"/>
                      <a:gd name="T17" fmla="*/ 8 h 266"/>
                      <a:gd name="T18" fmla="*/ 51 w 193"/>
                      <a:gd name="T19" fmla="*/ 10 h 266"/>
                      <a:gd name="T20" fmla="*/ 52 w 193"/>
                      <a:gd name="T21" fmla="*/ 12 h 266"/>
                      <a:gd name="T22" fmla="*/ 54 w 193"/>
                      <a:gd name="T23" fmla="*/ 15 h 266"/>
                      <a:gd name="T24" fmla="*/ 55 w 193"/>
                      <a:gd name="T25" fmla="*/ 18 h 266"/>
                      <a:gd name="T26" fmla="*/ 56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1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3 w 193"/>
                      <a:gd name="T49" fmla="*/ 15 h 266"/>
                      <a:gd name="T50" fmla="*/ 5 w 193"/>
                      <a:gd name="T51" fmla="*/ 12 h 266"/>
                      <a:gd name="T52" fmla="*/ 6 w 193"/>
                      <a:gd name="T53" fmla="*/ 10 h 266"/>
                      <a:gd name="T54" fmla="*/ 8 w 193"/>
                      <a:gd name="T55" fmla="*/ 8 h 266"/>
                      <a:gd name="T56" fmla="*/ 10 w 193"/>
                      <a:gd name="T57" fmla="*/ 7 h 266"/>
                      <a:gd name="T58" fmla="*/ 13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3 w 193"/>
                      <a:gd name="T67" fmla="*/ 1 h 266"/>
                      <a:gd name="T68" fmla="*/ 26 w 193"/>
                      <a:gd name="T69" fmla="*/ 0 h 266"/>
                      <a:gd name="T70" fmla="*/ 28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7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3" y="11"/>
                        </a:lnTo>
                        <a:lnTo>
                          <a:pt x="151" y="17"/>
                        </a:lnTo>
                        <a:lnTo>
                          <a:pt x="159" y="22"/>
                        </a:lnTo>
                        <a:lnTo>
                          <a:pt x="165" y="28"/>
                        </a:lnTo>
                        <a:lnTo>
                          <a:pt x="171" y="34"/>
                        </a:lnTo>
                        <a:lnTo>
                          <a:pt x="176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1" y="75"/>
                        </a:lnTo>
                        <a:lnTo>
                          <a:pt x="193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5" y="22"/>
                        </a:lnTo>
                        <a:lnTo>
                          <a:pt x="43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7" y="2"/>
                        </a:lnTo>
                        <a:lnTo>
                          <a:pt x="87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0" name="Freeform 476"/>
                  <p:cNvSpPr>
                    <a:spLocks noChangeAspect="1"/>
                  </p:cNvSpPr>
                  <p:nvPr/>
                </p:nvSpPr>
                <p:spPr bwMode="auto">
                  <a:xfrm>
                    <a:off x="1532" y="1783"/>
                    <a:ext cx="57" cy="86"/>
                  </a:xfrm>
                  <a:custGeom>
                    <a:avLst/>
                    <a:gdLst>
                      <a:gd name="T0" fmla="*/ 28 w 193"/>
                      <a:gd name="T1" fmla="*/ 0 h 267"/>
                      <a:gd name="T2" fmla="*/ 32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40 w 193"/>
                      <a:gd name="T9" fmla="*/ 2 h 267"/>
                      <a:gd name="T10" fmla="*/ 42 w 193"/>
                      <a:gd name="T11" fmla="*/ 4 h 267"/>
                      <a:gd name="T12" fmla="*/ 45 w 193"/>
                      <a:gd name="T13" fmla="*/ 5 h 267"/>
                      <a:gd name="T14" fmla="*/ 47 w 193"/>
                      <a:gd name="T15" fmla="*/ 7 h 267"/>
                      <a:gd name="T16" fmla="*/ 49 w 193"/>
                      <a:gd name="T17" fmla="*/ 9 h 267"/>
                      <a:gd name="T18" fmla="*/ 51 w 193"/>
                      <a:gd name="T19" fmla="*/ 11 h 267"/>
                      <a:gd name="T20" fmla="*/ 52 w 193"/>
                      <a:gd name="T21" fmla="*/ 14 h 267"/>
                      <a:gd name="T22" fmla="*/ 54 w 193"/>
                      <a:gd name="T23" fmla="*/ 16 h 267"/>
                      <a:gd name="T24" fmla="*/ 55 w 193"/>
                      <a:gd name="T25" fmla="*/ 19 h 267"/>
                      <a:gd name="T26" fmla="*/ 56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1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3 w 193"/>
                      <a:gd name="T49" fmla="*/ 16 h 267"/>
                      <a:gd name="T50" fmla="*/ 5 w 193"/>
                      <a:gd name="T51" fmla="*/ 14 h 267"/>
                      <a:gd name="T52" fmla="*/ 6 w 193"/>
                      <a:gd name="T53" fmla="*/ 11 h 267"/>
                      <a:gd name="T54" fmla="*/ 8 w 193"/>
                      <a:gd name="T55" fmla="*/ 9 h 267"/>
                      <a:gd name="T56" fmla="*/ 10 w 193"/>
                      <a:gd name="T57" fmla="*/ 7 h 267"/>
                      <a:gd name="T58" fmla="*/ 13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3 w 193"/>
                      <a:gd name="T67" fmla="*/ 0 h 267"/>
                      <a:gd name="T68" fmla="*/ 26 w 193"/>
                      <a:gd name="T69" fmla="*/ 0 h 267"/>
                      <a:gd name="T70" fmla="*/ 28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7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3" y="11"/>
                        </a:lnTo>
                        <a:lnTo>
                          <a:pt x="151" y="16"/>
                        </a:lnTo>
                        <a:lnTo>
                          <a:pt x="159" y="21"/>
                        </a:lnTo>
                        <a:lnTo>
                          <a:pt x="165" y="27"/>
                        </a:lnTo>
                        <a:lnTo>
                          <a:pt x="171" y="35"/>
                        </a:lnTo>
                        <a:lnTo>
                          <a:pt x="176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1" y="77"/>
                        </a:lnTo>
                        <a:lnTo>
                          <a:pt x="193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5" y="21"/>
                        </a:lnTo>
                        <a:lnTo>
                          <a:pt x="43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7" y="1"/>
                        </a:lnTo>
                        <a:lnTo>
                          <a:pt x="87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1" name="Freeform 477"/>
                  <p:cNvSpPr>
                    <a:spLocks noChangeAspect="1"/>
                  </p:cNvSpPr>
                  <p:nvPr/>
                </p:nvSpPr>
                <p:spPr bwMode="auto">
                  <a:xfrm>
                    <a:off x="4262" y="1661"/>
                    <a:ext cx="57" cy="79"/>
                  </a:xfrm>
                  <a:custGeom>
                    <a:avLst/>
                    <a:gdLst>
                      <a:gd name="T0" fmla="*/ 29 w 194"/>
                      <a:gd name="T1" fmla="*/ 0 h 266"/>
                      <a:gd name="T2" fmla="*/ 31 w 194"/>
                      <a:gd name="T3" fmla="*/ 0 h 266"/>
                      <a:gd name="T4" fmla="*/ 34 w 194"/>
                      <a:gd name="T5" fmla="*/ 1 h 266"/>
                      <a:gd name="T6" fmla="*/ 37 w 194"/>
                      <a:gd name="T7" fmla="*/ 1 h 266"/>
                      <a:gd name="T8" fmla="*/ 40 w 194"/>
                      <a:gd name="T9" fmla="*/ 2 h 266"/>
                      <a:gd name="T10" fmla="*/ 42 w 194"/>
                      <a:gd name="T11" fmla="*/ 3 h 266"/>
                      <a:gd name="T12" fmla="*/ 44 w 194"/>
                      <a:gd name="T13" fmla="*/ 5 h 266"/>
                      <a:gd name="T14" fmla="*/ 46 w 194"/>
                      <a:gd name="T15" fmla="*/ 7 h 266"/>
                      <a:gd name="T16" fmla="*/ 48 w 194"/>
                      <a:gd name="T17" fmla="*/ 8 h 266"/>
                      <a:gd name="T18" fmla="*/ 51 w 194"/>
                      <a:gd name="T19" fmla="*/ 10 h 266"/>
                      <a:gd name="T20" fmla="*/ 52 w 194"/>
                      <a:gd name="T21" fmla="*/ 12 h 266"/>
                      <a:gd name="T22" fmla="*/ 53 w 194"/>
                      <a:gd name="T23" fmla="*/ 15 h 266"/>
                      <a:gd name="T24" fmla="*/ 54 w 194"/>
                      <a:gd name="T25" fmla="*/ 18 h 266"/>
                      <a:gd name="T26" fmla="*/ 55 w 194"/>
                      <a:gd name="T27" fmla="*/ 20 h 266"/>
                      <a:gd name="T28" fmla="*/ 56 w 194"/>
                      <a:gd name="T29" fmla="*/ 22 h 266"/>
                      <a:gd name="T30" fmla="*/ 57 w 194"/>
                      <a:gd name="T31" fmla="*/ 25 h 266"/>
                      <a:gd name="T32" fmla="*/ 57 w 194"/>
                      <a:gd name="T33" fmla="*/ 28 h 266"/>
                      <a:gd name="T34" fmla="*/ 57 w 194"/>
                      <a:gd name="T35" fmla="*/ 79 h 266"/>
                      <a:gd name="T36" fmla="*/ 0 w 194"/>
                      <a:gd name="T37" fmla="*/ 79 h 266"/>
                      <a:gd name="T38" fmla="*/ 0 w 194"/>
                      <a:gd name="T39" fmla="*/ 28 h 266"/>
                      <a:gd name="T40" fmla="*/ 0 w 194"/>
                      <a:gd name="T41" fmla="*/ 25 h 266"/>
                      <a:gd name="T42" fmla="*/ 1 w 194"/>
                      <a:gd name="T43" fmla="*/ 22 h 266"/>
                      <a:gd name="T44" fmla="*/ 1 w 194"/>
                      <a:gd name="T45" fmla="*/ 20 h 266"/>
                      <a:gd name="T46" fmla="*/ 2 w 194"/>
                      <a:gd name="T47" fmla="*/ 18 h 266"/>
                      <a:gd name="T48" fmla="*/ 4 w 194"/>
                      <a:gd name="T49" fmla="*/ 15 h 266"/>
                      <a:gd name="T50" fmla="*/ 5 w 194"/>
                      <a:gd name="T51" fmla="*/ 12 h 266"/>
                      <a:gd name="T52" fmla="*/ 6 w 194"/>
                      <a:gd name="T53" fmla="*/ 10 h 266"/>
                      <a:gd name="T54" fmla="*/ 8 w 194"/>
                      <a:gd name="T55" fmla="*/ 8 h 266"/>
                      <a:gd name="T56" fmla="*/ 10 w 194"/>
                      <a:gd name="T57" fmla="*/ 7 h 266"/>
                      <a:gd name="T58" fmla="*/ 12 w 194"/>
                      <a:gd name="T59" fmla="*/ 5 h 266"/>
                      <a:gd name="T60" fmla="*/ 15 w 194"/>
                      <a:gd name="T61" fmla="*/ 3 h 266"/>
                      <a:gd name="T62" fmla="*/ 17 w 194"/>
                      <a:gd name="T63" fmla="*/ 2 h 266"/>
                      <a:gd name="T64" fmla="*/ 20 w 194"/>
                      <a:gd name="T65" fmla="*/ 1 h 266"/>
                      <a:gd name="T66" fmla="*/ 23 w 194"/>
                      <a:gd name="T67" fmla="*/ 1 h 266"/>
                      <a:gd name="T68" fmla="*/ 25 w 194"/>
                      <a:gd name="T69" fmla="*/ 0 h 266"/>
                      <a:gd name="T70" fmla="*/ 29 w 194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6">
                        <a:moveTo>
                          <a:pt x="97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1" y="17"/>
                        </a:lnTo>
                        <a:lnTo>
                          <a:pt x="158" y="22"/>
                        </a:lnTo>
                        <a:lnTo>
                          <a:pt x="165" y="28"/>
                        </a:lnTo>
                        <a:lnTo>
                          <a:pt x="172" y="34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2" y="75"/>
                        </a:lnTo>
                        <a:lnTo>
                          <a:pt x="193" y="85"/>
                        </a:lnTo>
                        <a:lnTo>
                          <a:pt x="194" y="94"/>
                        </a:lnTo>
                        <a:lnTo>
                          <a:pt x="194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6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2" name="Freeform 478"/>
                  <p:cNvSpPr>
                    <a:spLocks noChangeAspect="1"/>
                  </p:cNvSpPr>
                  <p:nvPr/>
                </p:nvSpPr>
                <p:spPr bwMode="auto">
                  <a:xfrm>
                    <a:off x="4262" y="1783"/>
                    <a:ext cx="57" cy="86"/>
                  </a:xfrm>
                  <a:custGeom>
                    <a:avLst/>
                    <a:gdLst>
                      <a:gd name="T0" fmla="*/ 29 w 194"/>
                      <a:gd name="T1" fmla="*/ 0 h 267"/>
                      <a:gd name="T2" fmla="*/ 31 w 194"/>
                      <a:gd name="T3" fmla="*/ 0 h 267"/>
                      <a:gd name="T4" fmla="*/ 34 w 194"/>
                      <a:gd name="T5" fmla="*/ 0 h 267"/>
                      <a:gd name="T6" fmla="*/ 37 w 194"/>
                      <a:gd name="T7" fmla="*/ 1 h 267"/>
                      <a:gd name="T8" fmla="*/ 40 w 194"/>
                      <a:gd name="T9" fmla="*/ 2 h 267"/>
                      <a:gd name="T10" fmla="*/ 42 w 194"/>
                      <a:gd name="T11" fmla="*/ 4 h 267"/>
                      <a:gd name="T12" fmla="*/ 44 w 194"/>
                      <a:gd name="T13" fmla="*/ 5 h 267"/>
                      <a:gd name="T14" fmla="*/ 46 w 194"/>
                      <a:gd name="T15" fmla="*/ 7 h 267"/>
                      <a:gd name="T16" fmla="*/ 48 w 194"/>
                      <a:gd name="T17" fmla="*/ 9 h 267"/>
                      <a:gd name="T18" fmla="*/ 51 w 194"/>
                      <a:gd name="T19" fmla="*/ 11 h 267"/>
                      <a:gd name="T20" fmla="*/ 52 w 194"/>
                      <a:gd name="T21" fmla="*/ 14 h 267"/>
                      <a:gd name="T22" fmla="*/ 53 w 194"/>
                      <a:gd name="T23" fmla="*/ 16 h 267"/>
                      <a:gd name="T24" fmla="*/ 54 w 194"/>
                      <a:gd name="T25" fmla="*/ 19 h 267"/>
                      <a:gd name="T26" fmla="*/ 55 w 194"/>
                      <a:gd name="T27" fmla="*/ 22 h 267"/>
                      <a:gd name="T28" fmla="*/ 56 w 194"/>
                      <a:gd name="T29" fmla="*/ 25 h 267"/>
                      <a:gd name="T30" fmla="*/ 57 w 194"/>
                      <a:gd name="T31" fmla="*/ 28 h 267"/>
                      <a:gd name="T32" fmla="*/ 57 w 194"/>
                      <a:gd name="T33" fmla="*/ 31 h 267"/>
                      <a:gd name="T34" fmla="*/ 57 w 194"/>
                      <a:gd name="T35" fmla="*/ 86 h 267"/>
                      <a:gd name="T36" fmla="*/ 0 w 194"/>
                      <a:gd name="T37" fmla="*/ 86 h 267"/>
                      <a:gd name="T38" fmla="*/ 0 w 194"/>
                      <a:gd name="T39" fmla="*/ 31 h 267"/>
                      <a:gd name="T40" fmla="*/ 0 w 194"/>
                      <a:gd name="T41" fmla="*/ 28 h 267"/>
                      <a:gd name="T42" fmla="*/ 1 w 194"/>
                      <a:gd name="T43" fmla="*/ 25 h 267"/>
                      <a:gd name="T44" fmla="*/ 1 w 194"/>
                      <a:gd name="T45" fmla="*/ 22 h 267"/>
                      <a:gd name="T46" fmla="*/ 2 w 194"/>
                      <a:gd name="T47" fmla="*/ 19 h 267"/>
                      <a:gd name="T48" fmla="*/ 4 w 194"/>
                      <a:gd name="T49" fmla="*/ 16 h 267"/>
                      <a:gd name="T50" fmla="*/ 5 w 194"/>
                      <a:gd name="T51" fmla="*/ 14 h 267"/>
                      <a:gd name="T52" fmla="*/ 6 w 194"/>
                      <a:gd name="T53" fmla="*/ 11 h 267"/>
                      <a:gd name="T54" fmla="*/ 8 w 194"/>
                      <a:gd name="T55" fmla="*/ 9 h 267"/>
                      <a:gd name="T56" fmla="*/ 10 w 194"/>
                      <a:gd name="T57" fmla="*/ 7 h 267"/>
                      <a:gd name="T58" fmla="*/ 12 w 194"/>
                      <a:gd name="T59" fmla="*/ 5 h 267"/>
                      <a:gd name="T60" fmla="*/ 15 w 194"/>
                      <a:gd name="T61" fmla="*/ 4 h 267"/>
                      <a:gd name="T62" fmla="*/ 17 w 194"/>
                      <a:gd name="T63" fmla="*/ 2 h 267"/>
                      <a:gd name="T64" fmla="*/ 20 w 194"/>
                      <a:gd name="T65" fmla="*/ 1 h 267"/>
                      <a:gd name="T66" fmla="*/ 23 w 194"/>
                      <a:gd name="T67" fmla="*/ 0 h 267"/>
                      <a:gd name="T68" fmla="*/ 25 w 194"/>
                      <a:gd name="T69" fmla="*/ 0 h 267"/>
                      <a:gd name="T70" fmla="*/ 29 w 194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7">
                        <a:moveTo>
                          <a:pt x="97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1" y="16"/>
                        </a:lnTo>
                        <a:lnTo>
                          <a:pt x="158" y="21"/>
                        </a:lnTo>
                        <a:lnTo>
                          <a:pt x="165" y="27"/>
                        </a:lnTo>
                        <a:lnTo>
                          <a:pt x="172" y="35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2" y="77"/>
                        </a:lnTo>
                        <a:lnTo>
                          <a:pt x="193" y="86"/>
                        </a:lnTo>
                        <a:lnTo>
                          <a:pt x="194" y="96"/>
                        </a:lnTo>
                        <a:lnTo>
                          <a:pt x="194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6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3" name="Freeform 479"/>
                  <p:cNvSpPr>
                    <a:spLocks noChangeAspect="1"/>
                  </p:cNvSpPr>
                  <p:nvPr/>
                </p:nvSpPr>
                <p:spPr bwMode="auto">
                  <a:xfrm>
                    <a:off x="996" y="1661"/>
                    <a:ext cx="57" cy="79"/>
                  </a:xfrm>
                  <a:custGeom>
                    <a:avLst/>
                    <a:gdLst>
                      <a:gd name="T0" fmla="*/ 28 w 193"/>
                      <a:gd name="T1" fmla="*/ 0 h 266"/>
                      <a:gd name="T2" fmla="*/ 31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40 w 193"/>
                      <a:gd name="T9" fmla="*/ 2 h 266"/>
                      <a:gd name="T10" fmla="*/ 42 w 193"/>
                      <a:gd name="T11" fmla="*/ 3 h 266"/>
                      <a:gd name="T12" fmla="*/ 44 w 193"/>
                      <a:gd name="T13" fmla="*/ 5 h 266"/>
                      <a:gd name="T14" fmla="*/ 47 w 193"/>
                      <a:gd name="T15" fmla="*/ 7 h 266"/>
                      <a:gd name="T16" fmla="*/ 48 w 193"/>
                      <a:gd name="T17" fmla="*/ 8 h 266"/>
                      <a:gd name="T18" fmla="*/ 50 w 193"/>
                      <a:gd name="T19" fmla="*/ 10 h 266"/>
                      <a:gd name="T20" fmla="*/ 52 w 193"/>
                      <a:gd name="T21" fmla="*/ 12 h 266"/>
                      <a:gd name="T22" fmla="*/ 53 w 193"/>
                      <a:gd name="T23" fmla="*/ 15 h 266"/>
                      <a:gd name="T24" fmla="*/ 55 w 193"/>
                      <a:gd name="T25" fmla="*/ 18 h 266"/>
                      <a:gd name="T26" fmla="*/ 56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0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3 w 193"/>
                      <a:gd name="T49" fmla="*/ 15 h 266"/>
                      <a:gd name="T50" fmla="*/ 5 w 193"/>
                      <a:gd name="T51" fmla="*/ 12 h 266"/>
                      <a:gd name="T52" fmla="*/ 6 w 193"/>
                      <a:gd name="T53" fmla="*/ 10 h 266"/>
                      <a:gd name="T54" fmla="*/ 8 w 193"/>
                      <a:gd name="T55" fmla="*/ 8 h 266"/>
                      <a:gd name="T56" fmla="*/ 10 w 193"/>
                      <a:gd name="T57" fmla="*/ 7 h 266"/>
                      <a:gd name="T58" fmla="*/ 12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3 w 193"/>
                      <a:gd name="T67" fmla="*/ 1 h 266"/>
                      <a:gd name="T68" fmla="*/ 25 w 193"/>
                      <a:gd name="T69" fmla="*/ 0 h 266"/>
                      <a:gd name="T70" fmla="*/ 28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0" y="17"/>
                        </a:lnTo>
                        <a:lnTo>
                          <a:pt x="158" y="22"/>
                        </a:lnTo>
                        <a:lnTo>
                          <a:pt x="164" y="28"/>
                        </a:lnTo>
                        <a:lnTo>
                          <a:pt x="170" y="34"/>
                        </a:lnTo>
                        <a:lnTo>
                          <a:pt x="177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0" y="75"/>
                        </a:lnTo>
                        <a:lnTo>
                          <a:pt x="193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1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4"/>
                        </a:lnTo>
                        <a:lnTo>
                          <a:pt x="27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4" name="Freeform 480"/>
                  <p:cNvSpPr>
                    <a:spLocks noChangeAspect="1"/>
                  </p:cNvSpPr>
                  <p:nvPr/>
                </p:nvSpPr>
                <p:spPr bwMode="auto">
                  <a:xfrm>
                    <a:off x="996" y="1783"/>
                    <a:ext cx="57" cy="86"/>
                  </a:xfrm>
                  <a:custGeom>
                    <a:avLst/>
                    <a:gdLst>
                      <a:gd name="T0" fmla="*/ 28 w 193"/>
                      <a:gd name="T1" fmla="*/ 0 h 267"/>
                      <a:gd name="T2" fmla="*/ 31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40 w 193"/>
                      <a:gd name="T9" fmla="*/ 2 h 267"/>
                      <a:gd name="T10" fmla="*/ 42 w 193"/>
                      <a:gd name="T11" fmla="*/ 4 h 267"/>
                      <a:gd name="T12" fmla="*/ 44 w 193"/>
                      <a:gd name="T13" fmla="*/ 5 h 267"/>
                      <a:gd name="T14" fmla="*/ 47 w 193"/>
                      <a:gd name="T15" fmla="*/ 7 h 267"/>
                      <a:gd name="T16" fmla="*/ 48 w 193"/>
                      <a:gd name="T17" fmla="*/ 9 h 267"/>
                      <a:gd name="T18" fmla="*/ 50 w 193"/>
                      <a:gd name="T19" fmla="*/ 11 h 267"/>
                      <a:gd name="T20" fmla="*/ 52 w 193"/>
                      <a:gd name="T21" fmla="*/ 14 h 267"/>
                      <a:gd name="T22" fmla="*/ 53 w 193"/>
                      <a:gd name="T23" fmla="*/ 16 h 267"/>
                      <a:gd name="T24" fmla="*/ 55 w 193"/>
                      <a:gd name="T25" fmla="*/ 19 h 267"/>
                      <a:gd name="T26" fmla="*/ 56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0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3 w 193"/>
                      <a:gd name="T49" fmla="*/ 16 h 267"/>
                      <a:gd name="T50" fmla="*/ 5 w 193"/>
                      <a:gd name="T51" fmla="*/ 14 h 267"/>
                      <a:gd name="T52" fmla="*/ 6 w 193"/>
                      <a:gd name="T53" fmla="*/ 11 h 267"/>
                      <a:gd name="T54" fmla="*/ 8 w 193"/>
                      <a:gd name="T55" fmla="*/ 9 h 267"/>
                      <a:gd name="T56" fmla="*/ 10 w 193"/>
                      <a:gd name="T57" fmla="*/ 7 h 267"/>
                      <a:gd name="T58" fmla="*/ 12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3 w 193"/>
                      <a:gd name="T67" fmla="*/ 0 h 267"/>
                      <a:gd name="T68" fmla="*/ 25 w 193"/>
                      <a:gd name="T69" fmla="*/ 0 h 267"/>
                      <a:gd name="T70" fmla="*/ 28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0" y="16"/>
                        </a:lnTo>
                        <a:lnTo>
                          <a:pt x="158" y="21"/>
                        </a:lnTo>
                        <a:lnTo>
                          <a:pt x="164" y="27"/>
                        </a:lnTo>
                        <a:lnTo>
                          <a:pt x="170" y="35"/>
                        </a:lnTo>
                        <a:lnTo>
                          <a:pt x="177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0" y="77"/>
                        </a:lnTo>
                        <a:lnTo>
                          <a:pt x="193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1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5"/>
                        </a:lnTo>
                        <a:lnTo>
                          <a:pt x="27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5" name="Freeform 481"/>
                  <p:cNvSpPr>
                    <a:spLocks noChangeAspect="1"/>
                  </p:cNvSpPr>
                  <p:nvPr/>
                </p:nvSpPr>
                <p:spPr bwMode="auto">
                  <a:xfrm>
                    <a:off x="3733" y="1661"/>
                    <a:ext cx="57" cy="79"/>
                  </a:xfrm>
                  <a:custGeom>
                    <a:avLst/>
                    <a:gdLst>
                      <a:gd name="T0" fmla="*/ 29 w 194"/>
                      <a:gd name="T1" fmla="*/ 0 h 266"/>
                      <a:gd name="T2" fmla="*/ 31 w 194"/>
                      <a:gd name="T3" fmla="*/ 0 h 266"/>
                      <a:gd name="T4" fmla="*/ 34 w 194"/>
                      <a:gd name="T5" fmla="*/ 1 h 266"/>
                      <a:gd name="T6" fmla="*/ 37 w 194"/>
                      <a:gd name="T7" fmla="*/ 1 h 266"/>
                      <a:gd name="T8" fmla="*/ 40 w 194"/>
                      <a:gd name="T9" fmla="*/ 2 h 266"/>
                      <a:gd name="T10" fmla="*/ 42 w 194"/>
                      <a:gd name="T11" fmla="*/ 3 h 266"/>
                      <a:gd name="T12" fmla="*/ 44 w 194"/>
                      <a:gd name="T13" fmla="*/ 5 h 266"/>
                      <a:gd name="T14" fmla="*/ 47 w 194"/>
                      <a:gd name="T15" fmla="*/ 7 h 266"/>
                      <a:gd name="T16" fmla="*/ 49 w 194"/>
                      <a:gd name="T17" fmla="*/ 8 h 266"/>
                      <a:gd name="T18" fmla="*/ 51 w 194"/>
                      <a:gd name="T19" fmla="*/ 10 h 266"/>
                      <a:gd name="T20" fmla="*/ 52 w 194"/>
                      <a:gd name="T21" fmla="*/ 12 h 266"/>
                      <a:gd name="T22" fmla="*/ 53 w 194"/>
                      <a:gd name="T23" fmla="*/ 15 h 266"/>
                      <a:gd name="T24" fmla="*/ 55 w 194"/>
                      <a:gd name="T25" fmla="*/ 18 h 266"/>
                      <a:gd name="T26" fmla="*/ 56 w 194"/>
                      <a:gd name="T27" fmla="*/ 20 h 266"/>
                      <a:gd name="T28" fmla="*/ 56 w 194"/>
                      <a:gd name="T29" fmla="*/ 22 h 266"/>
                      <a:gd name="T30" fmla="*/ 57 w 194"/>
                      <a:gd name="T31" fmla="*/ 25 h 266"/>
                      <a:gd name="T32" fmla="*/ 57 w 194"/>
                      <a:gd name="T33" fmla="*/ 28 h 266"/>
                      <a:gd name="T34" fmla="*/ 57 w 194"/>
                      <a:gd name="T35" fmla="*/ 79 h 266"/>
                      <a:gd name="T36" fmla="*/ 0 w 194"/>
                      <a:gd name="T37" fmla="*/ 79 h 266"/>
                      <a:gd name="T38" fmla="*/ 0 w 194"/>
                      <a:gd name="T39" fmla="*/ 28 h 266"/>
                      <a:gd name="T40" fmla="*/ 0 w 194"/>
                      <a:gd name="T41" fmla="*/ 25 h 266"/>
                      <a:gd name="T42" fmla="*/ 1 w 194"/>
                      <a:gd name="T43" fmla="*/ 22 h 266"/>
                      <a:gd name="T44" fmla="*/ 1 w 194"/>
                      <a:gd name="T45" fmla="*/ 20 h 266"/>
                      <a:gd name="T46" fmla="*/ 2 w 194"/>
                      <a:gd name="T47" fmla="*/ 18 h 266"/>
                      <a:gd name="T48" fmla="*/ 4 w 194"/>
                      <a:gd name="T49" fmla="*/ 15 h 266"/>
                      <a:gd name="T50" fmla="*/ 5 w 194"/>
                      <a:gd name="T51" fmla="*/ 12 h 266"/>
                      <a:gd name="T52" fmla="*/ 6 w 194"/>
                      <a:gd name="T53" fmla="*/ 10 h 266"/>
                      <a:gd name="T54" fmla="*/ 9 w 194"/>
                      <a:gd name="T55" fmla="*/ 8 h 266"/>
                      <a:gd name="T56" fmla="*/ 11 w 194"/>
                      <a:gd name="T57" fmla="*/ 7 h 266"/>
                      <a:gd name="T58" fmla="*/ 13 w 194"/>
                      <a:gd name="T59" fmla="*/ 5 h 266"/>
                      <a:gd name="T60" fmla="*/ 15 w 194"/>
                      <a:gd name="T61" fmla="*/ 3 h 266"/>
                      <a:gd name="T62" fmla="*/ 17 w 194"/>
                      <a:gd name="T63" fmla="*/ 2 h 266"/>
                      <a:gd name="T64" fmla="*/ 20 w 194"/>
                      <a:gd name="T65" fmla="*/ 1 h 266"/>
                      <a:gd name="T66" fmla="*/ 23 w 194"/>
                      <a:gd name="T67" fmla="*/ 1 h 266"/>
                      <a:gd name="T68" fmla="*/ 26 w 194"/>
                      <a:gd name="T69" fmla="*/ 0 h 266"/>
                      <a:gd name="T70" fmla="*/ 29 w 194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6">
                        <a:moveTo>
                          <a:pt x="97" y="0"/>
                        </a:moveTo>
                        <a:lnTo>
                          <a:pt x="107" y="1"/>
                        </a:lnTo>
                        <a:lnTo>
                          <a:pt x="117" y="2"/>
                        </a:lnTo>
                        <a:lnTo>
                          <a:pt x="126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1" y="17"/>
                        </a:lnTo>
                        <a:lnTo>
                          <a:pt x="159" y="22"/>
                        </a:lnTo>
                        <a:lnTo>
                          <a:pt x="166" y="28"/>
                        </a:lnTo>
                        <a:lnTo>
                          <a:pt x="172" y="34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7" y="59"/>
                        </a:lnTo>
                        <a:lnTo>
                          <a:pt x="190" y="67"/>
                        </a:lnTo>
                        <a:lnTo>
                          <a:pt x="192" y="75"/>
                        </a:lnTo>
                        <a:lnTo>
                          <a:pt x="193" y="85"/>
                        </a:lnTo>
                        <a:lnTo>
                          <a:pt x="194" y="94"/>
                        </a:lnTo>
                        <a:lnTo>
                          <a:pt x="194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9" y="28"/>
                        </a:lnTo>
                        <a:lnTo>
                          <a:pt x="36" y="22"/>
                        </a:lnTo>
                        <a:lnTo>
                          <a:pt x="43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9" y="4"/>
                        </a:lnTo>
                        <a:lnTo>
                          <a:pt x="78" y="2"/>
                        </a:lnTo>
                        <a:lnTo>
                          <a:pt x="88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6" name="Freeform 482"/>
                  <p:cNvSpPr>
                    <a:spLocks noChangeAspect="1"/>
                  </p:cNvSpPr>
                  <p:nvPr/>
                </p:nvSpPr>
                <p:spPr bwMode="auto">
                  <a:xfrm>
                    <a:off x="3733" y="1783"/>
                    <a:ext cx="57" cy="86"/>
                  </a:xfrm>
                  <a:custGeom>
                    <a:avLst/>
                    <a:gdLst>
                      <a:gd name="T0" fmla="*/ 29 w 194"/>
                      <a:gd name="T1" fmla="*/ 0 h 267"/>
                      <a:gd name="T2" fmla="*/ 31 w 194"/>
                      <a:gd name="T3" fmla="*/ 0 h 267"/>
                      <a:gd name="T4" fmla="*/ 34 w 194"/>
                      <a:gd name="T5" fmla="*/ 0 h 267"/>
                      <a:gd name="T6" fmla="*/ 37 w 194"/>
                      <a:gd name="T7" fmla="*/ 1 h 267"/>
                      <a:gd name="T8" fmla="*/ 40 w 194"/>
                      <a:gd name="T9" fmla="*/ 2 h 267"/>
                      <a:gd name="T10" fmla="*/ 42 w 194"/>
                      <a:gd name="T11" fmla="*/ 4 h 267"/>
                      <a:gd name="T12" fmla="*/ 44 w 194"/>
                      <a:gd name="T13" fmla="*/ 5 h 267"/>
                      <a:gd name="T14" fmla="*/ 47 w 194"/>
                      <a:gd name="T15" fmla="*/ 7 h 267"/>
                      <a:gd name="T16" fmla="*/ 49 w 194"/>
                      <a:gd name="T17" fmla="*/ 9 h 267"/>
                      <a:gd name="T18" fmla="*/ 51 w 194"/>
                      <a:gd name="T19" fmla="*/ 11 h 267"/>
                      <a:gd name="T20" fmla="*/ 52 w 194"/>
                      <a:gd name="T21" fmla="*/ 14 h 267"/>
                      <a:gd name="T22" fmla="*/ 53 w 194"/>
                      <a:gd name="T23" fmla="*/ 16 h 267"/>
                      <a:gd name="T24" fmla="*/ 55 w 194"/>
                      <a:gd name="T25" fmla="*/ 19 h 267"/>
                      <a:gd name="T26" fmla="*/ 56 w 194"/>
                      <a:gd name="T27" fmla="*/ 22 h 267"/>
                      <a:gd name="T28" fmla="*/ 56 w 194"/>
                      <a:gd name="T29" fmla="*/ 25 h 267"/>
                      <a:gd name="T30" fmla="*/ 57 w 194"/>
                      <a:gd name="T31" fmla="*/ 28 h 267"/>
                      <a:gd name="T32" fmla="*/ 57 w 194"/>
                      <a:gd name="T33" fmla="*/ 31 h 267"/>
                      <a:gd name="T34" fmla="*/ 57 w 194"/>
                      <a:gd name="T35" fmla="*/ 86 h 267"/>
                      <a:gd name="T36" fmla="*/ 0 w 194"/>
                      <a:gd name="T37" fmla="*/ 86 h 267"/>
                      <a:gd name="T38" fmla="*/ 0 w 194"/>
                      <a:gd name="T39" fmla="*/ 31 h 267"/>
                      <a:gd name="T40" fmla="*/ 0 w 194"/>
                      <a:gd name="T41" fmla="*/ 28 h 267"/>
                      <a:gd name="T42" fmla="*/ 1 w 194"/>
                      <a:gd name="T43" fmla="*/ 25 h 267"/>
                      <a:gd name="T44" fmla="*/ 1 w 194"/>
                      <a:gd name="T45" fmla="*/ 22 h 267"/>
                      <a:gd name="T46" fmla="*/ 2 w 194"/>
                      <a:gd name="T47" fmla="*/ 19 h 267"/>
                      <a:gd name="T48" fmla="*/ 4 w 194"/>
                      <a:gd name="T49" fmla="*/ 16 h 267"/>
                      <a:gd name="T50" fmla="*/ 5 w 194"/>
                      <a:gd name="T51" fmla="*/ 14 h 267"/>
                      <a:gd name="T52" fmla="*/ 6 w 194"/>
                      <a:gd name="T53" fmla="*/ 11 h 267"/>
                      <a:gd name="T54" fmla="*/ 9 w 194"/>
                      <a:gd name="T55" fmla="*/ 9 h 267"/>
                      <a:gd name="T56" fmla="*/ 11 w 194"/>
                      <a:gd name="T57" fmla="*/ 7 h 267"/>
                      <a:gd name="T58" fmla="*/ 13 w 194"/>
                      <a:gd name="T59" fmla="*/ 5 h 267"/>
                      <a:gd name="T60" fmla="*/ 15 w 194"/>
                      <a:gd name="T61" fmla="*/ 4 h 267"/>
                      <a:gd name="T62" fmla="*/ 17 w 194"/>
                      <a:gd name="T63" fmla="*/ 2 h 267"/>
                      <a:gd name="T64" fmla="*/ 20 w 194"/>
                      <a:gd name="T65" fmla="*/ 1 h 267"/>
                      <a:gd name="T66" fmla="*/ 23 w 194"/>
                      <a:gd name="T67" fmla="*/ 0 h 267"/>
                      <a:gd name="T68" fmla="*/ 26 w 194"/>
                      <a:gd name="T69" fmla="*/ 0 h 267"/>
                      <a:gd name="T70" fmla="*/ 29 w 194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7">
                        <a:moveTo>
                          <a:pt x="97" y="0"/>
                        </a:moveTo>
                        <a:lnTo>
                          <a:pt x="107" y="0"/>
                        </a:lnTo>
                        <a:lnTo>
                          <a:pt x="117" y="1"/>
                        </a:lnTo>
                        <a:lnTo>
                          <a:pt x="126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1" y="16"/>
                        </a:lnTo>
                        <a:lnTo>
                          <a:pt x="159" y="21"/>
                        </a:lnTo>
                        <a:lnTo>
                          <a:pt x="166" y="27"/>
                        </a:lnTo>
                        <a:lnTo>
                          <a:pt x="172" y="35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7" y="59"/>
                        </a:lnTo>
                        <a:lnTo>
                          <a:pt x="190" y="67"/>
                        </a:lnTo>
                        <a:lnTo>
                          <a:pt x="192" y="77"/>
                        </a:lnTo>
                        <a:lnTo>
                          <a:pt x="193" y="86"/>
                        </a:lnTo>
                        <a:lnTo>
                          <a:pt x="194" y="96"/>
                        </a:lnTo>
                        <a:lnTo>
                          <a:pt x="194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9" y="27"/>
                        </a:lnTo>
                        <a:lnTo>
                          <a:pt x="36" y="21"/>
                        </a:lnTo>
                        <a:lnTo>
                          <a:pt x="43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9" y="4"/>
                        </a:lnTo>
                        <a:lnTo>
                          <a:pt x="78" y="1"/>
                        </a:lnTo>
                        <a:lnTo>
                          <a:pt x="88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7" name="Freeform 483"/>
                  <p:cNvSpPr>
                    <a:spLocks noChangeAspect="1"/>
                  </p:cNvSpPr>
                  <p:nvPr/>
                </p:nvSpPr>
                <p:spPr bwMode="auto">
                  <a:xfrm>
                    <a:off x="1640" y="1661"/>
                    <a:ext cx="57" cy="79"/>
                  </a:xfrm>
                  <a:custGeom>
                    <a:avLst/>
                    <a:gdLst>
                      <a:gd name="T0" fmla="*/ 28 w 193"/>
                      <a:gd name="T1" fmla="*/ 0 h 266"/>
                      <a:gd name="T2" fmla="*/ 32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40 w 193"/>
                      <a:gd name="T9" fmla="*/ 2 h 266"/>
                      <a:gd name="T10" fmla="*/ 42 w 193"/>
                      <a:gd name="T11" fmla="*/ 3 h 266"/>
                      <a:gd name="T12" fmla="*/ 45 w 193"/>
                      <a:gd name="T13" fmla="*/ 5 h 266"/>
                      <a:gd name="T14" fmla="*/ 47 w 193"/>
                      <a:gd name="T15" fmla="*/ 7 h 266"/>
                      <a:gd name="T16" fmla="*/ 49 w 193"/>
                      <a:gd name="T17" fmla="*/ 8 h 266"/>
                      <a:gd name="T18" fmla="*/ 51 w 193"/>
                      <a:gd name="T19" fmla="*/ 10 h 266"/>
                      <a:gd name="T20" fmla="*/ 52 w 193"/>
                      <a:gd name="T21" fmla="*/ 12 h 266"/>
                      <a:gd name="T22" fmla="*/ 54 w 193"/>
                      <a:gd name="T23" fmla="*/ 15 h 266"/>
                      <a:gd name="T24" fmla="*/ 55 w 193"/>
                      <a:gd name="T25" fmla="*/ 18 h 266"/>
                      <a:gd name="T26" fmla="*/ 56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1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3 w 193"/>
                      <a:gd name="T49" fmla="*/ 15 h 266"/>
                      <a:gd name="T50" fmla="*/ 5 w 193"/>
                      <a:gd name="T51" fmla="*/ 12 h 266"/>
                      <a:gd name="T52" fmla="*/ 6 w 193"/>
                      <a:gd name="T53" fmla="*/ 10 h 266"/>
                      <a:gd name="T54" fmla="*/ 8 w 193"/>
                      <a:gd name="T55" fmla="*/ 8 h 266"/>
                      <a:gd name="T56" fmla="*/ 10 w 193"/>
                      <a:gd name="T57" fmla="*/ 7 h 266"/>
                      <a:gd name="T58" fmla="*/ 13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3 w 193"/>
                      <a:gd name="T67" fmla="*/ 1 h 266"/>
                      <a:gd name="T68" fmla="*/ 26 w 193"/>
                      <a:gd name="T69" fmla="*/ 0 h 266"/>
                      <a:gd name="T70" fmla="*/ 28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7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3" y="11"/>
                        </a:lnTo>
                        <a:lnTo>
                          <a:pt x="151" y="17"/>
                        </a:lnTo>
                        <a:lnTo>
                          <a:pt x="159" y="22"/>
                        </a:lnTo>
                        <a:lnTo>
                          <a:pt x="165" y="28"/>
                        </a:lnTo>
                        <a:lnTo>
                          <a:pt x="171" y="34"/>
                        </a:lnTo>
                        <a:lnTo>
                          <a:pt x="176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1" y="75"/>
                        </a:lnTo>
                        <a:lnTo>
                          <a:pt x="192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5" y="22"/>
                        </a:lnTo>
                        <a:lnTo>
                          <a:pt x="43" y="17"/>
                        </a:lnTo>
                        <a:lnTo>
                          <a:pt x="50" y="11"/>
                        </a:lnTo>
                        <a:lnTo>
                          <a:pt x="58" y="7"/>
                        </a:lnTo>
                        <a:lnTo>
                          <a:pt x="68" y="4"/>
                        </a:lnTo>
                        <a:lnTo>
                          <a:pt x="77" y="2"/>
                        </a:lnTo>
                        <a:lnTo>
                          <a:pt x="87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8" name="Freeform 484"/>
                  <p:cNvSpPr>
                    <a:spLocks noChangeAspect="1"/>
                  </p:cNvSpPr>
                  <p:nvPr/>
                </p:nvSpPr>
                <p:spPr bwMode="auto">
                  <a:xfrm>
                    <a:off x="1640" y="1783"/>
                    <a:ext cx="57" cy="86"/>
                  </a:xfrm>
                  <a:custGeom>
                    <a:avLst/>
                    <a:gdLst>
                      <a:gd name="T0" fmla="*/ 28 w 193"/>
                      <a:gd name="T1" fmla="*/ 0 h 267"/>
                      <a:gd name="T2" fmla="*/ 32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40 w 193"/>
                      <a:gd name="T9" fmla="*/ 2 h 267"/>
                      <a:gd name="T10" fmla="*/ 42 w 193"/>
                      <a:gd name="T11" fmla="*/ 4 h 267"/>
                      <a:gd name="T12" fmla="*/ 45 w 193"/>
                      <a:gd name="T13" fmla="*/ 5 h 267"/>
                      <a:gd name="T14" fmla="*/ 47 w 193"/>
                      <a:gd name="T15" fmla="*/ 7 h 267"/>
                      <a:gd name="T16" fmla="*/ 49 w 193"/>
                      <a:gd name="T17" fmla="*/ 9 h 267"/>
                      <a:gd name="T18" fmla="*/ 51 w 193"/>
                      <a:gd name="T19" fmla="*/ 11 h 267"/>
                      <a:gd name="T20" fmla="*/ 52 w 193"/>
                      <a:gd name="T21" fmla="*/ 14 h 267"/>
                      <a:gd name="T22" fmla="*/ 54 w 193"/>
                      <a:gd name="T23" fmla="*/ 16 h 267"/>
                      <a:gd name="T24" fmla="*/ 55 w 193"/>
                      <a:gd name="T25" fmla="*/ 19 h 267"/>
                      <a:gd name="T26" fmla="*/ 56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1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3 w 193"/>
                      <a:gd name="T49" fmla="*/ 16 h 267"/>
                      <a:gd name="T50" fmla="*/ 5 w 193"/>
                      <a:gd name="T51" fmla="*/ 14 h 267"/>
                      <a:gd name="T52" fmla="*/ 6 w 193"/>
                      <a:gd name="T53" fmla="*/ 11 h 267"/>
                      <a:gd name="T54" fmla="*/ 8 w 193"/>
                      <a:gd name="T55" fmla="*/ 9 h 267"/>
                      <a:gd name="T56" fmla="*/ 10 w 193"/>
                      <a:gd name="T57" fmla="*/ 7 h 267"/>
                      <a:gd name="T58" fmla="*/ 13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3 w 193"/>
                      <a:gd name="T67" fmla="*/ 0 h 267"/>
                      <a:gd name="T68" fmla="*/ 26 w 193"/>
                      <a:gd name="T69" fmla="*/ 0 h 267"/>
                      <a:gd name="T70" fmla="*/ 28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7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3" y="11"/>
                        </a:lnTo>
                        <a:lnTo>
                          <a:pt x="151" y="16"/>
                        </a:lnTo>
                        <a:lnTo>
                          <a:pt x="159" y="21"/>
                        </a:lnTo>
                        <a:lnTo>
                          <a:pt x="165" y="27"/>
                        </a:lnTo>
                        <a:lnTo>
                          <a:pt x="171" y="35"/>
                        </a:lnTo>
                        <a:lnTo>
                          <a:pt x="176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1" y="77"/>
                        </a:lnTo>
                        <a:lnTo>
                          <a:pt x="192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5" y="21"/>
                        </a:lnTo>
                        <a:lnTo>
                          <a:pt x="43" y="16"/>
                        </a:lnTo>
                        <a:lnTo>
                          <a:pt x="50" y="11"/>
                        </a:lnTo>
                        <a:lnTo>
                          <a:pt x="58" y="7"/>
                        </a:lnTo>
                        <a:lnTo>
                          <a:pt x="68" y="4"/>
                        </a:lnTo>
                        <a:lnTo>
                          <a:pt x="77" y="1"/>
                        </a:lnTo>
                        <a:lnTo>
                          <a:pt x="87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9" name="Freeform 485"/>
                  <p:cNvSpPr>
                    <a:spLocks noChangeAspect="1"/>
                  </p:cNvSpPr>
                  <p:nvPr/>
                </p:nvSpPr>
                <p:spPr bwMode="auto">
                  <a:xfrm>
                    <a:off x="4369" y="1661"/>
                    <a:ext cx="57" cy="79"/>
                  </a:xfrm>
                  <a:custGeom>
                    <a:avLst/>
                    <a:gdLst>
                      <a:gd name="T0" fmla="*/ 29 w 194"/>
                      <a:gd name="T1" fmla="*/ 0 h 266"/>
                      <a:gd name="T2" fmla="*/ 31 w 194"/>
                      <a:gd name="T3" fmla="*/ 0 h 266"/>
                      <a:gd name="T4" fmla="*/ 34 w 194"/>
                      <a:gd name="T5" fmla="*/ 1 h 266"/>
                      <a:gd name="T6" fmla="*/ 36 w 194"/>
                      <a:gd name="T7" fmla="*/ 1 h 266"/>
                      <a:gd name="T8" fmla="*/ 39 w 194"/>
                      <a:gd name="T9" fmla="*/ 2 h 266"/>
                      <a:gd name="T10" fmla="*/ 41 w 194"/>
                      <a:gd name="T11" fmla="*/ 3 h 266"/>
                      <a:gd name="T12" fmla="*/ 44 w 194"/>
                      <a:gd name="T13" fmla="*/ 5 h 266"/>
                      <a:gd name="T14" fmla="*/ 46 w 194"/>
                      <a:gd name="T15" fmla="*/ 7 h 266"/>
                      <a:gd name="T16" fmla="*/ 48 w 194"/>
                      <a:gd name="T17" fmla="*/ 8 h 266"/>
                      <a:gd name="T18" fmla="*/ 50 w 194"/>
                      <a:gd name="T19" fmla="*/ 10 h 266"/>
                      <a:gd name="T20" fmla="*/ 51 w 194"/>
                      <a:gd name="T21" fmla="*/ 12 h 266"/>
                      <a:gd name="T22" fmla="*/ 53 w 194"/>
                      <a:gd name="T23" fmla="*/ 15 h 266"/>
                      <a:gd name="T24" fmla="*/ 54 w 194"/>
                      <a:gd name="T25" fmla="*/ 18 h 266"/>
                      <a:gd name="T26" fmla="*/ 55 w 194"/>
                      <a:gd name="T27" fmla="*/ 20 h 266"/>
                      <a:gd name="T28" fmla="*/ 56 w 194"/>
                      <a:gd name="T29" fmla="*/ 22 h 266"/>
                      <a:gd name="T30" fmla="*/ 56 w 194"/>
                      <a:gd name="T31" fmla="*/ 25 h 266"/>
                      <a:gd name="T32" fmla="*/ 56 w 194"/>
                      <a:gd name="T33" fmla="*/ 28 h 266"/>
                      <a:gd name="T34" fmla="*/ 57 w 194"/>
                      <a:gd name="T35" fmla="*/ 79 h 266"/>
                      <a:gd name="T36" fmla="*/ 0 w 194"/>
                      <a:gd name="T37" fmla="*/ 79 h 266"/>
                      <a:gd name="T38" fmla="*/ 0 w 194"/>
                      <a:gd name="T39" fmla="*/ 28 h 266"/>
                      <a:gd name="T40" fmla="*/ 0 w 194"/>
                      <a:gd name="T41" fmla="*/ 25 h 266"/>
                      <a:gd name="T42" fmla="*/ 1 w 194"/>
                      <a:gd name="T43" fmla="*/ 22 h 266"/>
                      <a:gd name="T44" fmla="*/ 1 w 194"/>
                      <a:gd name="T45" fmla="*/ 20 h 266"/>
                      <a:gd name="T46" fmla="*/ 2 w 194"/>
                      <a:gd name="T47" fmla="*/ 18 h 266"/>
                      <a:gd name="T48" fmla="*/ 3 w 194"/>
                      <a:gd name="T49" fmla="*/ 15 h 266"/>
                      <a:gd name="T50" fmla="*/ 5 w 194"/>
                      <a:gd name="T51" fmla="*/ 12 h 266"/>
                      <a:gd name="T52" fmla="*/ 6 w 194"/>
                      <a:gd name="T53" fmla="*/ 10 h 266"/>
                      <a:gd name="T54" fmla="*/ 8 w 194"/>
                      <a:gd name="T55" fmla="*/ 8 h 266"/>
                      <a:gd name="T56" fmla="*/ 10 w 194"/>
                      <a:gd name="T57" fmla="*/ 7 h 266"/>
                      <a:gd name="T58" fmla="*/ 12 w 194"/>
                      <a:gd name="T59" fmla="*/ 5 h 266"/>
                      <a:gd name="T60" fmla="*/ 15 w 194"/>
                      <a:gd name="T61" fmla="*/ 3 h 266"/>
                      <a:gd name="T62" fmla="*/ 17 w 194"/>
                      <a:gd name="T63" fmla="*/ 2 h 266"/>
                      <a:gd name="T64" fmla="*/ 20 w 194"/>
                      <a:gd name="T65" fmla="*/ 1 h 266"/>
                      <a:gd name="T66" fmla="*/ 23 w 194"/>
                      <a:gd name="T67" fmla="*/ 1 h 266"/>
                      <a:gd name="T68" fmla="*/ 25 w 194"/>
                      <a:gd name="T69" fmla="*/ 0 h 266"/>
                      <a:gd name="T70" fmla="*/ 29 w 194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6">
                        <a:moveTo>
                          <a:pt x="97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4" y="4"/>
                        </a:lnTo>
                        <a:lnTo>
                          <a:pt x="134" y="7"/>
                        </a:lnTo>
                        <a:lnTo>
                          <a:pt x="141" y="11"/>
                        </a:lnTo>
                        <a:lnTo>
                          <a:pt x="149" y="17"/>
                        </a:lnTo>
                        <a:lnTo>
                          <a:pt x="157" y="22"/>
                        </a:lnTo>
                        <a:lnTo>
                          <a:pt x="163" y="28"/>
                        </a:lnTo>
                        <a:lnTo>
                          <a:pt x="169" y="34"/>
                        </a:lnTo>
                        <a:lnTo>
                          <a:pt x="175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89" y="75"/>
                        </a:lnTo>
                        <a:lnTo>
                          <a:pt x="191" y="85"/>
                        </a:lnTo>
                        <a:lnTo>
                          <a:pt x="192" y="94"/>
                        </a:lnTo>
                        <a:lnTo>
                          <a:pt x="194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0" name="Freeform 486"/>
                  <p:cNvSpPr>
                    <a:spLocks noChangeAspect="1"/>
                  </p:cNvSpPr>
                  <p:nvPr/>
                </p:nvSpPr>
                <p:spPr bwMode="auto">
                  <a:xfrm>
                    <a:off x="4369" y="1783"/>
                    <a:ext cx="57" cy="86"/>
                  </a:xfrm>
                  <a:custGeom>
                    <a:avLst/>
                    <a:gdLst>
                      <a:gd name="T0" fmla="*/ 29 w 194"/>
                      <a:gd name="T1" fmla="*/ 0 h 267"/>
                      <a:gd name="T2" fmla="*/ 31 w 194"/>
                      <a:gd name="T3" fmla="*/ 0 h 267"/>
                      <a:gd name="T4" fmla="*/ 34 w 194"/>
                      <a:gd name="T5" fmla="*/ 0 h 267"/>
                      <a:gd name="T6" fmla="*/ 36 w 194"/>
                      <a:gd name="T7" fmla="*/ 1 h 267"/>
                      <a:gd name="T8" fmla="*/ 39 w 194"/>
                      <a:gd name="T9" fmla="*/ 2 h 267"/>
                      <a:gd name="T10" fmla="*/ 41 w 194"/>
                      <a:gd name="T11" fmla="*/ 4 h 267"/>
                      <a:gd name="T12" fmla="*/ 44 w 194"/>
                      <a:gd name="T13" fmla="*/ 5 h 267"/>
                      <a:gd name="T14" fmla="*/ 46 w 194"/>
                      <a:gd name="T15" fmla="*/ 7 h 267"/>
                      <a:gd name="T16" fmla="*/ 48 w 194"/>
                      <a:gd name="T17" fmla="*/ 9 h 267"/>
                      <a:gd name="T18" fmla="*/ 50 w 194"/>
                      <a:gd name="T19" fmla="*/ 11 h 267"/>
                      <a:gd name="T20" fmla="*/ 51 w 194"/>
                      <a:gd name="T21" fmla="*/ 14 h 267"/>
                      <a:gd name="T22" fmla="*/ 53 w 194"/>
                      <a:gd name="T23" fmla="*/ 16 h 267"/>
                      <a:gd name="T24" fmla="*/ 54 w 194"/>
                      <a:gd name="T25" fmla="*/ 19 h 267"/>
                      <a:gd name="T26" fmla="*/ 55 w 194"/>
                      <a:gd name="T27" fmla="*/ 22 h 267"/>
                      <a:gd name="T28" fmla="*/ 56 w 194"/>
                      <a:gd name="T29" fmla="*/ 25 h 267"/>
                      <a:gd name="T30" fmla="*/ 56 w 194"/>
                      <a:gd name="T31" fmla="*/ 28 h 267"/>
                      <a:gd name="T32" fmla="*/ 56 w 194"/>
                      <a:gd name="T33" fmla="*/ 31 h 267"/>
                      <a:gd name="T34" fmla="*/ 57 w 194"/>
                      <a:gd name="T35" fmla="*/ 86 h 267"/>
                      <a:gd name="T36" fmla="*/ 0 w 194"/>
                      <a:gd name="T37" fmla="*/ 86 h 267"/>
                      <a:gd name="T38" fmla="*/ 0 w 194"/>
                      <a:gd name="T39" fmla="*/ 31 h 267"/>
                      <a:gd name="T40" fmla="*/ 0 w 194"/>
                      <a:gd name="T41" fmla="*/ 28 h 267"/>
                      <a:gd name="T42" fmla="*/ 1 w 194"/>
                      <a:gd name="T43" fmla="*/ 25 h 267"/>
                      <a:gd name="T44" fmla="*/ 1 w 194"/>
                      <a:gd name="T45" fmla="*/ 22 h 267"/>
                      <a:gd name="T46" fmla="*/ 2 w 194"/>
                      <a:gd name="T47" fmla="*/ 19 h 267"/>
                      <a:gd name="T48" fmla="*/ 3 w 194"/>
                      <a:gd name="T49" fmla="*/ 16 h 267"/>
                      <a:gd name="T50" fmla="*/ 5 w 194"/>
                      <a:gd name="T51" fmla="*/ 14 h 267"/>
                      <a:gd name="T52" fmla="*/ 6 w 194"/>
                      <a:gd name="T53" fmla="*/ 11 h 267"/>
                      <a:gd name="T54" fmla="*/ 8 w 194"/>
                      <a:gd name="T55" fmla="*/ 9 h 267"/>
                      <a:gd name="T56" fmla="*/ 10 w 194"/>
                      <a:gd name="T57" fmla="*/ 7 h 267"/>
                      <a:gd name="T58" fmla="*/ 12 w 194"/>
                      <a:gd name="T59" fmla="*/ 5 h 267"/>
                      <a:gd name="T60" fmla="*/ 15 w 194"/>
                      <a:gd name="T61" fmla="*/ 4 h 267"/>
                      <a:gd name="T62" fmla="*/ 17 w 194"/>
                      <a:gd name="T63" fmla="*/ 2 h 267"/>
                      <a:gd name="T64" fmla="*/ 20 w 194"/>
                      <a:gd name="T65" fmla="*/ 1 h 267"/>
                      <a:gd name="T66" fmla="*/ 23 w 194"/>
                      <a:gd name="T67" fmla="*/ 0 h 267"/>
                      <a:gd name="T68" fmla="*/ 25 w 194"/>
                      <a:gd name="T69" fmla="*/ 0 h 267"/>
                      <a:gd name="T70" fmla="*/ 29 w 194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7">
                        <a:moveTo>
                          <a:pt x="97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4" y="4"/>
                        </a:lnTo>
                        <a:lnTo>
                          <a:pt x="134" y="7"/>
                        </a:lnTo>
                        <a:lnTo>
                          <a:pt x="141" y="11"/>
                        </a:lnTo>
                        <a:lnTo>
                          <a:pt x="149" y="16"/>
                        </a:lnTo>
                        <a:lnTo>
                          <a:pt x="157" y="21"/>
                        </a:lnTo>
                        <a:lnTo>
                          <a:pt x="163" y="27"/>
                        </a:lnTo>
                        <a:lnTo>
                          <a:pt x="169" y="35"/>
                        </a:lnTo>
                        <a:lnTo>
                          <a:pt x="175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89" y="77"/>
                        </a:lnTo>
                        <a:lnTo>
                          <a:pt x="191" y="86"/>
                        </a:lnTo>
                        <a:lnTo>
                          <a:pt x="192" y="96"/>
                        </a:lnTo>
                        <a:lnTo>
                          <a:pt x="194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1" name="Freeform 487"/>
                  <p:cNvSpPr>
                    <a:spLocks noChangeAspect="1"/>
                  </p:cNvSpPr>
                  <p:nvPr/>
                </p:nvSpPr>
                <p:spPr bwMode="auto">
                  <a:xfrm>
                    <a:off x="1104" y="1661"/>
                    <a:ext cx="57" cy="79"/>
                  </a:xfrm>
                  <a:custGeom>
                    <a:avLst/>
                    <a:gdLst>
                      <a:gd name="T0" fmla="*/ 28 w 193"/>
                      <a:gd name="T1" fmla="*/ 0 h 266"/>
                      <a:gd name="T2" fmla="*/ 31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40 w 193"/>
                      <a:gd name="T9" fmla="*/ 2 h 266"/>
                      <a:gd name="T10" fmla="*/ 42 w 193"/>
                      <a:gd name="T11" fmla="*/ 3 h 266"/>
                      <a:gd name="T12" fmla="*/ 44 w 193"/>
                      <a:gd name="T13" fmla="*/ 5 h 266"/>
                      <a:gd name="T14" fmla="*/ 46 w 193"/>
                      <a:gd name="T15" fmla="*/ 7 h 266"/>
                      <a:gd name="T16" fmla="*/ 48 w 193"/>
                      <a:gd name="T17" fmla="*/ 8 h 266"/>
                      <a:gd name="T18" fmla="*/ 50 w 193"/>
                      <a:gd name="T19" fmla="*/ 10 h 266"/>
                      <a:gd name="T20" fmla="*/ 52 w 193"/>
                      <a:gd name="T21" fmla="*/ 12 h 266"/>
                      <a:gd name="T22" fmla="*/ 53 w 193"/>
                      <a:gd name="T23" fmla="*/ 15 h 266"/>
                      <a:gd name="T24" fmla="*/ 55 w 193"/>
                      <a:gd name="T25" fmla="*/ 18 h 266"/>
                      <a:gd name="T26" fmla="*/ 56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0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3 w 193"/>
                      <a:gd name="T49" fmla="*/ 15 h 266"/>
                      <a:gd name="T50" fmla="*/ 5 w 193"/>
                      <a:gd name="T51" fmla="*/ 12 h 266"/>
                      <a:gd name="T52" fmla="*/ 6 w 193"/>
                      <a:gd name="T53" fmla="*/ 10 h 266"/>
                      <a:gd name="T54" fmla="*/ 8 w 193"/>
                      <a:gd name="T55" fmla="*/ 8 h 266"/>
                      <a:gd name="T56" fmla="*/ 10 w 193"/>
                      <a:gd name="T57" fmla="*/ 7 h 266"/>
                      <a:gd name="T58" fmla="*/ 12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3 w 193"/>
                      <a:gd name="T67" fmla="*/ 1 h 266"/>
                      <a:gd name="T68" fmla="*/ 25 w 193"/>
                      <a:gd name="T69" fmla="*/ 0 h 266"/>
                      <a:gd name="T70" fmla="*/ 28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4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49" y="17"/>
                        </a:lnTo>
                        <a:lnTo>
                          <a:pt x="157" y="22"/>
                        </a:lnTo>
                        <a:lnTo>
                          <a:pt x="164" y="28"/>
                        </a:lnTo>
                        <a:lnTo>
                          <a:pt x="170" y="34"/>
                        </a:lnTo>
                        <a:lnTo>
                          <a:pt x="176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0" y="75"/>
                        </a:lnTo>
                        <a:lnTo>
                          <a:pt x="193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1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4"/>
                        </a:lnTo>
                        <a:lnTo>
                          <a:pt x="27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2" name="Freeform 488"/>
                  <p:cNvSpPr>
                    <a:spLocks noChangeAspect="1"/>
                  </p:cNvSpPr>
                  <p:nvPr/>
                </p:nvSpPr>
                <p:spPr bwMode="auto">
                  <a:xfrm>
                    <a:off x="1104" y="1783"/>
                    <a:ext cx="57" cy="86"/>
                  </a:xfrm>
                  <a:custGeom>
                    <a:avLst/>
                    <a:gdLst>
                      <a:gd name="T0" fmla="*/ 28 w 193"/>
                      <a:gd name="T1" fmla="*/ 0 h 267"/>
                      <a:gd name="T2" fmla="*/ 31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40 w 193"/>
                      <a:gd name="T9" fmla="*/ 2 h 267"/>
                      <a:gd name="T10" fmla="*/ 42 w 193"/>
                      <a:gd name="T11" fmla="*/ 4 h 267"/>
                      <a:gd name="T12" fmla="*/ 44 w 193"/>
                      <a:gd name="T13" fmla="*/ 5 h 267"/>
                      <a:gd name="T14" fmla="*/ 46 w 193"/>
                      <a:gd name="T15" fmla="*/ 7 h 267"/>
                      <a:gd name="T16" fmla="*/ 48 w 193"/>
                      <a:gd name="T17" fmla="*/ 9 h 267"/>
                      <a:gd name="T18" fmla="*/ 50 w 193"/>
                      <a:gd name="T19" fmla="*/ 11 h 267"/>
                      <a:gd name="T20" fmla="*/ 52 w 193"/>
                      <a:gd name="T21" fmla="*/ 14 h 267"/>
                      <a:gd name="T22" fmla="*/ 53 w 193"/>
                      <a:gd name="T23" fmla="*/ 16 h 267"/>
                      <a:gd name="T24" fmla="*/ 55 w 193"/>
                      <a:gd name="T25" fmla="*/ 19 h 267"/>
                      <a:gd name="T26" fmla="*/ 56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0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3 w 193"/>
                      <a:gd name="T49" fmla="*/ 16 h 267"/>
                      <a:gd name="T50" fmla="*/ 5 w 193"/>
                      <a:gd name="T51" fmla="*/ 14 h 267"/>
                      <a:gd name="T52" fmla="*/ 6 w 193"/>
                      <a:gd name="T53" fmla="*/ 11 h 267"/>
                      <a:gd name="T54" fmla="*/ 8 w 193"/>
                      <a:gd name="T55" fmla="*/ 9 h 267"/>
                      <a:gd name="T56" fmla="*/ 10 w 193"/>
                      <a:gd name="T57" fmla="*/ 7 h 267"/>
                      <a:gd name="T58" fmla="*/ 12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3 w 193"/>
                      <a:gd name="T67" fmla="*/ 0 h 267"/>
                      <a:gd name="T68" fmla="*/ 25 w 193"/>
                      <a:gd name="T69" fmla="*/ 0 h 267"/>
                      <a:gd name="T70" fmla="*/ 28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4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49" y="16"/>
                        </a:lnTo>
                        <a:lnTo>
                          <a:pt x="157" y="21"/>
                        </a:lnTo>
                        <a:lnTo>
                          <a:pt x="164" y="27"/>
                        </a:lnTo>
                        <a:lnTo>
                          <a:pt x="170" y="35"/>
                        </a:lnTo>
                        <a:lnTo>
                          <a:pt x="176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0" y="77"/>
                        </a:lnTo>
                        <a:lnTo>
                          <a:pt x="193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1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5"/>
                        </a:lnTo>
                        <a:lnTo>
                          <a:pt x="27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3" name="Freeform 489"/>
                  <p:cNvSpPr>
                    <a:spLocks noChangeAspect="1"/>
                  </p:cNvSpPr>
                  <p:nvPr/>
                </p:nvSpPr>
                <p:spPr bwMode="auto">
                  <a:xfrm>
                    <a:off x="3833" y="1661"/>
                    <a:ext cx="57" cy="79"/>
                  </a:xfrm>
                  <a:custGeom>
                    <a:avLst/>
                    <a:gdLst>
                      <a:gd name="T0" fmla="*/ 29 w 192"/>
                      <a:gd name="T1" fmla="*/ 0 h 266"/>
                      <a:gd name="T2" fmla="*/ 32 w 192"/>
                      <a:gd name="T3" fmla="*/ 0 h 266"/>
                      <a:gd name="T4" fmla="*/ 34 w 192"/>
                      <a:gd name="T5" fmla="*/ 1 h 266"/>
                      <a:gd name="T6" fmla="*/ 37 w 192"/>
                      <a:gd name="T7" fmla="*/ 1 h 266"/>
                      <a:gd name="T8" fmla="*/ 40 w 192"/>
                      <a:gd name="T9" fmla="*/ 2 h 266"/>
                      <a:gd name="T10" fmla="*/ 42 w 192"/>
                      <a:gd name="T11" fmla="*/ 3 h 266"/>
                      <a:gd name="T12" fmla="*/ 45 w 192"/>
                      <a:gd name="T13" fmla="*/ 5 h 266"/>
                      <a:gd name="T14" fmla="*/ 47 w 192"/>
                      <a:gd name="T15" fmla="*/ 7 h 266"/>
                      <a:gd name="T16" fmla="*/ 49 w 192"/>
                      <a:gd name="T17" fmla="*/ 8 h 266"/>
                      <a:gd name="T18" fmla="*/ 50 w 192"/>
                      <a:gd name="T19" fmla="*/ 10 h 266"/>
                      <a:gd name="T20" fmla="*/ 52 w 192"/>
                      <a:gd name="T21" fmla="*/ 12 h 266"/>
                      <a:gd name="T22" fmla="*/ 53 w 192"/>
                      <a:gd name="T23" fmla="*/ 15 h 266"/>
                      <a:gd name="T24" fmla="*/ 55 w 192"/>
                      <a:gd name="T25" fmla="*/ 18 h 266"/>
                      <a:gd name="T26" fmla="*/ 56 w 192"/>
                      <a:gd name="T27" fmla="*/ 20 h 266"/>
                      <a:gd name="T28" fmla="*/ 56 w 192"/>
                      <a:gd name="T29" fmla="*/ 22 h 266"/>
                      <a:gd name="T30" fmla="*/ 57 w 192"/>
                      <a:gd name="T31" fmla="*/ 25 h 266"/>
                      <a:gd name="T32" fmla="*/ 57 w 192"/>
                      <a:gd name="T33" fmla="*/ 28 h 266"/>
                      <a:gd name="T34" fmla="*/ 57 w 192"/>
                      <a:gd name="T35" fmla="*/ 79 h 266"/>
                      <a:gd name="T36" fmla="*/ 0 w 192"/>
                      <a:gd name="T37" fmla="*/ 79 h 266"/>
                      <a:gd name="T38" fmla="*/ 0 w 192"/>
                      <a:gd name="T39" fmla="*/ 28 h 266"/>
                      <a:gd name="T40" fmla="*/ 0 w 192"/>
                      <a:gd name="T41" fmla="*/ 25 h 266"/>
                      <a:gd name="T42" fmla="*/ 1 w 192"/>
                      <a:gd name="T43" fmla="*/ 22 h 266"/>
                      <a:gd name="T44" fmla="*/ 1 w 192"/>
                      <a:gd name="T45" fmla="*/ 20 h 266"/>
                      <a:gd name="T46" fmla="*/ 2 w 192"/>
                      <a:gd name="T47" fmla="*/ 18 h 266"/>
                      <a:gd name="T48" fmla="*/ 4 w 192"/>
                      <a:gd name="T49" fmla="*/ 15 h 266"/>
                      <a:gd name="T50" fmla="*/ 5 w 192"/>
                      <a:gd name="T51" fmla="*/ 12 h 266"/>
                      <a:gd name="T52" fmla="*/ 7 w 192"/>
                      <a:gd name="T53" fmla="*/ 10 h 266"/>
                      <a:gd name="T54" fmla="*/ 9 w 192"/>
                      <a:gd name="T55" fmla="*/ 8 h 266"/>
                      <a:gd name="T56" fmla="*/ 11 w 192"/>
                      <a:gd name="T57" fmla="*/ 7 h 266"/>
                      <a:gd name="T58" fmla="*/ 13 w 192"/>
                      <a:gd name="T59" fmla="*/ 5 h 266"/>
                      <a:gd name="T60" fmla="*/ 15 w 192"/>
                      <a:gd name="T61" fmla="*/ 3 h 266"/>
                      <a:gd name="T62" fmla="*/ 18 w 192"/>
                      <a:gd name="T63" fmla="*/ 2 h 266"/>
                      <a:gd name="T64" fmla="*/ 20 w 192"/>
                      <a:gd name="T65" fmla="*/ 1 h 266"/>
                      <a:gd name="T66" fmla="*/ 23 w 192"/>
                      <a:gd name="T67" fmla="*/ 1 h 266"/>
                      <a:gd name="T68" fmla="*/ 26 w 192"/>
                      <a:gd name="T69" fmla="*/ 0 h 266"/>
                      <a:gd name="T70" fmla="*/ 29 w 192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6">
                        <a:moveTo>
                          <a:pt x="97" y="0"/>
                        </a:moveTo>
                        <a:lnTo>
                          <a:pt x="107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0" y="17"/>
                        </a:lnTo>
                        <a:lnTo>
                          <a:pt x="157" y="22"/>
                        </a:lnTo>
                        <a:lnTo>
                          <a:pt x="164" y="28"/>
                        </a:lnTo>
                        <a:lnTo>
                          <a:pt x="170" y="34"/>
                        </a:lnTo>
                        <a:lnTo>
                          <a:pt x="176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8" y="67"/>
                        </a:lnTo>
                        <a:lnTo>
                          <a:pt x="190" y="75"/>
                        </a:lnTo>
                        <a:lnTo>
                          <a:pt x="192" y="85"/>
                        </a:lnTo>
                        <a:lnTo>
                          <a:pt x="192" y="94"/>
                        </a:lnTo>
                        <a:lnTo>
                          <a:pt x="192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9" y="28"/>
                        </a:lnTo>
                        <a:lnTo>
                          <a:pt x="36" y="22"/>
                        </a:lnTo>
                        <a:lnTo>
                          <a:pt x="43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9" y="4"/>
                        </a:lnTo>
                        <a:lnTo>
                          <a:pt x="77" y="2"/>
                        </a:lnTo>
                        <a:lnTo>
                          <a:pt x="88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4" name="Freeform 490"/>
                  <p:cNvSpPr>
                    <a:spLocks noChangeAspect="1"/>
                  </p:cNvSpPr>
                  <p:nvPr/>
                </p:nvSpPr>
                <p:spPr bwMode="auto">
                  <a:xfrm>
                    <a:off x="3833" y="1783"/>
                    <a:ext cx="57" cy="86"/>
                  </a:xfrm>
                  <a:custGeom>
                    <a:avLst/>
                    <a:gdLst>
                      <a:gd name="T0" fmla="*/ 29 w 192"/>
                      <a:gd name="T1" fmla="*/ 0 h 267"/>
                      <a:gd name="T2" fmla="*/ 32 w 192"/>
                      <a:gd name="T3" fmla="*/ 0 h 267"/>
                      <a:gd name="T4" fmla="*/ 34 w 192"/>
                      <a:gd name="T5" fmla="*/ 0 h 267"/>
                      <a:gd name="T6" fmla="*/ 37 w 192"/>
                      <a:gd name="T7" fmla="*/ 1 h 267"/>
                      <a:gd name="T8" fmla="*/ 40 w 192"/>
                      <a:gd name="T9" fmla="*/ 2 h 267"/>
                      <a:gd name="T10" fmla="*/ 42 w 192"/>
                      <a:gd name="T11" fmla="*/ 4 h 267"/>
                      <a:gd name="T12" fmla="*/ 45 w 192"/>
                      <a:gd name="T13" fmla="*/ 5 h 267"/>
                      <a:gd name="T14" fmla="*/ 47 w 192"/>
                      <a:gd name="T15" fmla="*/ 7 h 267"/>
                      <a:gd name="T16" fmla="*/ 49 w 192"/>
                      <a:gd name="T17" fmla="*/ 9 h 267"/>
                      <a:gd name="T18" fmla="*/ 50 w 192"/>
                      <a:gd name="T19" fmla="*/ 11 h 267"/>
                      <a:gd name="T20" fmla="*/ 52 w 192"/>
                      <a:gd name="T21" fmla="*/ 14 h 267"/>
                      <a:gd name="T22" fmla="*/ 53 w 192"/>
                      <a:gd name="T23" fmla="*/ 16 h 267"/>
                      <a:gd name="T24" fmla="*/ 55 w 192"/>
                      <a:gd name="T25" fmla="*/ 19 h 267"/>
                      <a:gd name="T26" fmla="*/ 56 w 192"/>
                      <a:gd name="T27" fmla="*/ 22 h 267"/>
                      <a:gd name="T28" fmla="*/ 56 w 192"/>
                      <a:gd name="T29" fmla="*/ 25 h 267"/>
                      <a:gd name="T30" fmla="*/ 57 w 192"/>
                      <a:gd name="T31" fmla="*/ 28 h 267"/>
                      <a:gd name="T32" fmla="*/ 57 w 192"/>
                      <a:gd name="T33" fmla="*/ 31 h 267"/>
                      <a:gd name="T34" fmla="*/ 57 w 192"/>
                      <a:gd name="T35" fmla="*/ 86 h 267"/>
                      <a:gd name="T36" fmla="*/ 0 w 192"/>
                      <a:gd name="T37" fmla="*/ 86 h 267"/>
                      <a:gd name="T38" fmla="*/ 0 w 192"/>
                      <a:gd name="T39" fmla="*/ 31 h 267"/>
                      <a:gd name="T40" fmla="*/ 0 w 192"/>
                      <a:gd name="T41" fmla="*/ 28 h 267"/>
                      <a:gd name="T42" fmla="*/ 1 w 192"/>
                      <a:gd name="T43" fmla="*/ 25 h 267"/>
                      <a:gd name="T44" fmla="*/ 1 w 192"/>
                      <a:gd name="T45" fmla="*/ 22 h 267"/>
                      <a:gd name="T46" fmla="*/ 2 w 192"/>
                      <a:gd name="T47" fmla="*/ 19 h 267"/>
                      <a:gd name="T48" fmla="*/ 4 w 192"/>
                      <a:gd name="T49" fmla="*/ 16 h 267"/>
                      <a:gd name="T50" fmla="*/ 5 w 192"/>
                      <a:gd name="T51" fmla="*/ 14 h 267"/>
                      <a:gd name="T52" fmla="*/ 7 w 192"/>
                      <a:gd name="T53" fmla="*/ 11 h 267"/>
                      <a:gd name="T54" fmla="*/ 9 w 192"/>
                      <a:gd name="T55" fmla="*/ 9 h 267"/>
                      <a:gd name="T56" fmla="*/ 11 w 192"/>
                      <a:gd name="T57" fmla="*/ 7 h 267"/>
                      <a:gd name="T58" fmla="*/ 13 w 192"/>
                      <a:gd name="T59" fmla="*/ 5 h 267"/>
                      <a:gd name="T60" fmla="*/ 15 w 192"/>
                      <a:gd name="T61" fmla="*/ 4 h 267"/>
                      <a:gd name="T62" fmla="*/ 18 w 192"/>
                      <a:gd name="T63" fmla="*/ 2 h 267"/>
                      <a:gd name="T64" fmla="*/ 20 w 192"/>
                      <a:gd name="T65" fmla="*/ 1 h 267"/>
                      <a:gd name="T66" fmla="*/ 23 w 192"/>
                      <a:gd name="T67" fmla="*/ 0 h 267"/>
                      <a:gd name="T68" fmla="*/ 26 w 192"/>
                      <a:gd name="T69" fmla="*/ 0 h 267"/>
                      <a:gd name="T70" fmla="*/ 29 w 192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7">
                        <a:moveTo>
                          <a:pt x="97" y="0"/>
                        </a:moveTo>
                        <a:lnTo>
                          <a:pt x="107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0" y="16"/>
                        </a:lnTo>
                        <a:lnTo>
                          <a:pt x="157" y="21"/>
                        </a:lnTo>
                        <a:lnTo>
                          <a:pt x="164" y="27"/>
                        </a:lnTo>
                        <a:lnTo>
                          <a:pt x="170" y="35"/>
                        </a:lnTo>
                        <a:lnTo>
                          <a:pt x="176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8" y="67"/>
                        </a:lnTo>
                        <a:lnTo>
                          <a:pt x="190" y="77"/>
                        </a:lnTo>
                        <a:lnTo>
                          <a:pt x="192" y="86"/>
                        </a:lnTo>
                        <a:lnTo>
                          <a:pt x="192" y="96"/>
                        </a:lnTo>
                        <a:lnTo>
                          <a:pt x="192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9" y="27"/>
                        </a:lnTo>
                        <a:lnTo>
                          <a:pt x="36" y="21"/>
                        </a:lnTo>
                        <a:lnTo>
                          <a:pt x="43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9" y="4"/>
                        </a:lnTo>
                        <a:lnTo>
                          <a:pt x="77" y="1"/>
                        </a:lnTo>
                        <a:lnTo>
                          <a:pt x="88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5" name="Freeform 491"/>
                  <p:cNvSpPr>
                    <a:spLocks noChangeAspect="1"/>
                  </p:cNvSpPr>
                  <p:nvPr/>
                </p:nvSpPr>
                <p:spPr bwMode="auto">
                  <a:xfrm>
                    <a:off x="1747" y="1661"/>
                    <a:ext cx="57" cy="79"/>
                  </a:xfrm>
                  <a:custGeom>
                    <a:avLst/>
                    <a:gdLst>
                      <a:gd name="T0" fmla="*/ 28 w 192"/>
                      <a:gd name="T1" fmla="*/ 0 h 266"/>
                      <a:gd name="T2" fmla="*/ 31 w 192"/>
                      <a:gd name="T3" fmla="*/ 0 h 266"/>
                      <a:gd name="T4" fmla="*/ 34 w 192"/>
                      <a:gd name="T5" fmla="*/ 1 h 266"/>
                      <a:gd name="T6" fmla="*/ 37 w 192"/>
                      <a:gd name="T7" fmla="*/ 1 h 266"/>
                      <a:gd name="T8" fmla="*/ 39 w 192"/>
                      <a:gd name="T9" fmla="*/ 2 h 266"/>
                      <a:gd name="T10" fmla="*/ 42 w 192"/>
                      <a:gd name="T11" fmla="*/ 3 h 266"/>
                      <a:gd name="T12" fmla="*/ 45 w 192"/>
                      <a:gd name="T13" fmla="*/ 5 h 266"/>
                      <a:gd name="T14" fmla="*/ 47 w 192"/>
                      <a:gd name="T15" fmla="*/ 7 h 266"/>
                      <a:gd name="T16" fmla="*/ 49 w 192"/>
                      <a:gd name="T17" fmla="*/ 8 h 266"/>
                      <a:gd name="T18" fmla="*/ 50 w 192"/>
                      <a:gd name="T19" fmla="*/ 10 h 266"/>
                      <a:gd name="T20" fmla="*/ 52 w 192"/>
                      <a:gd name="T21" fmla="*/ 12 h 266"/>
                      <a:gd name="T22" fmla="*/ 54 w 192"/>
                      <a:gd name="T23" fmla="*/ 15 h 266"/>
                      <a:gd name="T24" fmla="*/ 55 w 192"/>
                      <a:gd name="T25" fmla="*/ 18 h 266"/>
                      <a:gd name="T26" fmla="*/ 56 w 192"/>
                      <a:gd name="T27" fmla="*/ 20 h 266"/>
                      <a:gd name="T28" fmla="*/ 56 w 192"/>
                      <a:gd name="T29" fmla="*/ 22 h 266"/>
                      <a:gd name="T30" fmla="*/ 57 w 192"/>
                      <a:gd name="T31" fmla="*/ 25 h 266"/>
                      <a:gd name="T32" fmla="*/ 57 w 192"/>
                      <a:gd name="T33" fmla="*/ 28 h 266"/>
                      <a:gd name="T34" fmla="*/ 57 w 192"/>
                      <a:gd name="T35" fmla="*/ 79 h 266"/>
                      <a:gd name="T36" fmla="*/ 0 w 192"/>
                      <a:gd name="T37" fmla="*/ 79 h 266"/>
                      <a:gd name="T38" fmla="*/ 0 w 192"/>
                      <a:gd name="T39" fmla="*/ 28 h 266"/>
                      <a:gd name="T40" fmla="*/ 1 w 192"/>
                      <a:gd name="T41" fmla="*/ 25 h 266"/>
                      <a:gd name="T42" fmla="*/ 1 w 192"/>
                      <a:gd name="T43" fmla="*/ 22 h 266"/>
                      <a:gd name="T44" fmla="*/ 1 w 192"/>
                      <a:gd name="T45" fmla="*/ 20 h 266"/>
                      <a:gd name="T46" fmla="*/ 2 w 192"/>
                      <a:gd name="T47" fmla="*/ 18 h 266"/>
                      <a:gd name="T48" fmla="*/ 4 w 192"/>
                      <a:gd name="T49" fmla="*/ 15 h 266"/>
                      <a:gd name="T50" fmla="*/ 5 w 192"/>
                      <a:gd name="T51" fmla="*/ 12 h 266"/>
                      <a:gd name="T52" fmla="*/ 7 w 192"/>
                      <a:gd name="T53" fmla="*/ 10 h 266"/>
                      <a:gd name="T54" fmla="*/ 9 w 192"/>
                      <a:gd name="T55" fmla="*/ 8 h 266"/>
                      <a:gd name="T56" fmla="*/ 10 w 192"/>
                      <a:gd name="T57" fmla="*/ 7 h 266"/>
                      <a:gd name="T58" fmla="*/ 13 w 192"/>
                      <a:gd name="T59" fmla="*/ 5 h 266"/>
                      <a:gd name="T60" fmla="*/ 15 w 192"/>
                      <a:gd name="T61" fmla="*/ 3 h 266"/>
                      <a:gd name="T62" fmla="*/ 18 w 192"/>
                      <a:gd name="T63" fmla="*/ 2 h 266"/>
                      <a:gd name="T64" fmla="*/ 20 w 192"/>
                      <a:gd name="T65" fmla="*/ 1 h 266"/>
                      <a:gd name="T66" fmla="*/ 23 w 192"/>
                      <a:gd name="T67" fmla="*/ 1 h 266"/>
                      <a:gd name="T68" fmla="*/ 26 w 192"/>
                      <a:gd name="T69" fmla="*/ 0 h 266"/>
                      <a:gd name="T70" fmla="*/ 28 w 192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6">
                        <a:moveTo>
                          <a:pt x="95" y="0"/>
                        </a:moveTo>
                        <a:lnTo>
                          <a:pt x="106" y="1"/>
                        </a:lnTo>
                        <a:lnTo>
                          <a:pt x="115" y="2"/>
                        </a:lnTo>
                        <a:lnTo>
                          <a:pt x="125" y="4"/>
                        </a:lnTo>
                        <a:lnTo>
                          <a:pt x="133" y="7"/>
                        </a:lnTo>
                        <a:lnTo>
                          <a:pt x="142" y="11"/>
                        </a:lnTo>
                        <a:lnTo>
                          <a:pt x="150" y="17"/>
                        </a:lnTo>
                        <a:lnTo>
                          <a:pt x="157" y="22"/>
                        </a:lnTo>
                        <a:lnTo>
                          <a:pt x="164" y="28"/>
                        </a:lnTo>
                        <a:lnTo>
                          <a:pt x="170" y="34"/>
                        </a:lnTo>
                        <a:lnTo>
                          <a:pt x="176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0" y="75"/>
                        </a:lnTo>
                        <a:lnTo>
                          <a:pt x="192" y="85"/>
                        </a:lnTo>
                        <a:lnTo>
                          <a:pt x="192" y="94"/>
                        </a:lnTo>
                        <a:lnTo>
                          <a:pt x="192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2" y="85"/>
                        </a:lnTo>
                        <a:lnTo>
                          <a:pt x="3" y="75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3" y="34"/>
                        </a:lnTo>
                        <a:lnTo>
                          <a:pt x="29" y="28"/>
                        </a:lnTo>
                        <a:lnTo>
                          <a:pt x="35" y="22"/>
                        </a:lnTo>
                        <a:lnTo>
                          <a:pt x="43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6" y="2"/>
                        </a:lnTo>
                        <a:lnTo>
                          <a:pt x="86" y="1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6" name="Freeform 492"/>
                  <p:cNvSpPr>
                    <a:spLocks noChangeAspect="1"/>
                  </p:cNvSpPr>
                  <p:nvPr/>
                </p:nvSpPr>
                <p:spPr bwMode="auto">
                  <a:xfrm>
                    <a:off x="1747" y="1783"/>
                    <a:ext cx="57" cy="86"/>
                  </a:xfrm>
                  <a:custGeom>
                    <a:avLst/>
                    <a:gdLst>
                      <a:gd name="T0" fmla="*/ 28 w 192"/>
                      <a:gd name="T1" fmla="*/ 0 h 267"/>
                      <a:gd name="T2" fmla="*/ 31 w 192"/>
                      <a:gd name="T3" fmla="*/ 0 h 267"/>
                      <a:gd name="T4" fmla="*/ 34 w 192"/>
                      <a:gd name="T5" fmla="*/ 0 h 267"/>
                      <a:gd name="T6" fmla="*/ 37 w 192"/>
                      <a:gd name="T7" fmla="*/ 1 h 267"/>
                      <a:gd name="T8" fmla="*/ 39 w 192"/>
                      <a:gd name="T9" fmla="*/ 2 h 267"/>
                      <a:gd name="T10" fmla="*/ 42 w 192"/>
                      <a:gd name="T11" fmla="*/ 4 h 267"/>
                      <a:gd name="T12" fmla="*/ 45 w 192"/>
                      <a:gd name="T13" fmla="*/ 5 h 267"/>
                      <a:gd name="T14" fmla="*/ 47 w 192"/>
                      <a:gd name="T15" fmla="*/ 7 h 267"/>
                      <a:gd name="T16" fmla="*/ 49 w 192"/>
                      <a:gd name="T17" fmla="*/ 9 h 267"/>
                      <a:gd name="T18" fmla="*/ 50 w 192"/>
                      <a:gd name="T19" fmla="*/ 11 h 267"/>
                      <a:gd name="T20" fmla="*/ 52 w 192"/>
                      <a:gd name="T21" fmla="*/ 14 h 267"/>
                      <a:gd name="T22" fmla="*/ 54 w 192"/>
                      <a:gd name="T23" fmla="*/ 16 h 267"/>
                      <a:gd name="T24" fmla="*/ 55 w 192"/>
                      <a:gd name="T25" fmla="*/ 19 h 267"/>
                      <a:gd name="T26" fmla="*/ 56 w 192"/>
                      <a:gd name="T27" fmla="*/ 22 h 267"/>
                      <a:gd name="T28" fmla="*/ 56 w 192"/>
                      <a:gd name="T29" fmla="*/ 25 h 267"/>
                      <a:gd name="T30" fmla="*/ 57 w 192"/>
                      <a:gd name="T31" fmla="*/ 28 h 267"/>
                      <a:gd name="T32" fmla="*/ 57 w 192"/>
                      <a:gd name="T33" fmla="*/ 31 h 267"/>
                      <a:gd name="T34" fmla="*/ 57 w 192"/>
                      <a:gd name="T35" fmla="*/ 86 h 267"/>
                      <a:gd name="T36" fmla="*/ 0 w 192"/>
                      <a:gd name="T37" fmla="*/ 86 h 267"/>
                      <a:gd name="T38" fmla="*/ 0 w 192"/>
                      <a:gd name="T39" fmla="*/ 31 h 267"/>
                      <a:gd name="T40" fmla="*/ 1 w 192"/>
                      <a:gd name="T41" fmla="*/ 28 h 267"/>
                      <a:gd name="T42" fmla="*/ 1 w 192"/>
                      <a:gd name="T43" fmla="*/ 25 h 267"/>
                      <a:gd name="T44" fmla="*/ 1 w 192"/>
                      <a:gd name="T45" fmla="*/ 22 h 267"/>
                      <a:gd name="T46" fmla="*/ 2 w 192"/>
                      <a:gd name="T47" fmla="*/ 19 h 267"/>
                      <a:gd name="T48" fmla="*/ 4 w 192"/>
                      <a:gd name="T49" fmla="*/ 16 h 267"/>
                      <a:gd name="T50" fmla="*/ 5 w 192"/>
                      <a:gd name="T51" fmla="*/ 14 h 267"/>
                      <a:gd name="T52" fmla="*/ 7 w 192"/>
                      <a:gd name="T53" fmla="*/ 11 h 267"/>
                      <a:gd name="T54" fmla="*/ 9 w 192"/>
                      <a:gd name="T55" fmla="*/ 9 h 267"/>
                      <a:gd name="T56" fmla="*/ 10 w 192"/>
                      <a:gd name="T57" fmla="*/ 7 h 267"/>
                      <a:gd name="T58" fmla="*/ 13 w 192"/>
                      <a:gd name="T59" fmla="*/ 5 h 267"/>
                      <a:gd name="T60" fmla="*/ 15 w 192"/>
                      <a:gd name="T61" fmla="*/ 4 h 267"/>
                      <a:gd name="T62" fmla="*/ 18 w 192"/>
                      <a:gd name="T63" fmla="*/ 2 h 267"/>
                      <a:gd name="T64" fmla="*/ 20 w 192"/>
                      <a:gd name="T65" fmla="*/ 1 h 267"/>
                      <a:gd name="T66" fmla="*/ 23 w 192"/>
                      <a:gd name="T67" fmla="*/ 0 h 267"/>
                      <a:gd name="T68" fmla="*/ 26 w 192"/>
                      <a:gd name="T69" fmla="*/ 0 h 267"/>
                      <a:gd name="T70" fmla="*/ 28 w 192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7">
                        <a:moveTo>
                          <a:pt x="95" y="0"/>
                        </a:moveTo>
                        <a:lnTo>
                          <a:pt x="106" y="0"/>
                        </a:lnTo>
                        <a:lnTo>
                          <a:pt x="115" y="1"/>
                        </a:lnTo>
                        <a:lnTo>
                          <a:pt x="125" y="4"/>
                        </a:lnTo>
                        <a:lnTo>
                          <a:pt x="133" y="7"/>
                        </a:lnTo>
                        <a:lnTo>
                          <a:pt x="142" y="11"/>
                        </a:lnTo>
                        <a:lnTo>
                          <a:pt x="150" y="16"/>
                        </a:lnTo>
                        <a:lnTo>
                          <a:pt x="157" y="21"/>
                        </a:lnTo>
                        <a:lnTo>
                          <a:pt x="164" y="27"/>
                        </a:lnTo>
                        <a:lnTo>
                          <a:pt x="170" y="35"/>
                        </a:lnTo>
                        <a:lnTo>
                          <a:pt x="176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0" y="77"/>
                        </a:lnTo>
                        <a:lnTo>
                          <a:pt x="192" y="86"/>
                        </a:lnTo>
                        <a:lnTo>
                          <a:pt x="192" y="96"/>
                        </a:lnTo>
                        <a:lnTo>
                          <a:pt x="192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2" y="86"/>
                        </a:lnTo>
                        <a:lnTo>
                          <a:pt x="3" y="77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3" y="35"/>
                        </a:lnTo>
                        <a:lnTo>
                          <a:pt x="29" y="27"/>
                        </a:lnTo>
                        <a:lnTo>
                          <a:pt x="35" y="21"/>
                        </a:lnTo>
                        <a:lnTo>
                          <a:pt x="43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6" y="1"/>
                        </a:lnTo>
                        <a:lnTo>
                          <a:pt x="86" y="0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7" name="Freeform 493"/>
                  <p:cNvSpPr>
                    <a:spLocks noChangeAspect="1"/>
                  </p:cNvSpPr>
                  <p:nvPr/>
                </p:nvSpPr>
                <p:spPr bwMode="auto">
                  <a:xfrm>
                    <a:off x="4477" y="1661"/>
                    <a:ext cx="57" cy="79"/>
                  </a:xfrm>
                  <a:custGeom>
                    <a:avLst/>
                    <a:gdLst>
                      <a:gd name="T0" fmla="*/ 28 w 192"/>
                      <a:gd name="T1" fmla="*/ 0 h 266"/>
                      <a:gd name="T2" fmla="*/ 31 w 192"/>
                      <a:gd name="T3" fmla="*/ 0 h 266"/>
                      <a:gd name="T4" fmla="*/ 34 w 192"/>
                      <a:gd name="T5" fmla="*/ 1 h 266"/>
                      <a:gd name="T6" fmla="*/ 37 w 192"/>
                      <a:gd name="T7" fmla="*/ 1 h 266"/>
                      <a:gd name="T8" fmla="*/ 39 w 192"/>
                      <a:gd name="T9" fmla="*/ 2 h 266"/>
                      <a:gd name="T10" fmla="*/ 42 w 192"/>
                      <a:gd name="T11" fmla="*/ 3 h 266"/>
                      <a:gd name="T12" fmla="*/ 44 w 192"/>
                      <a:gd name="T13" fmla="*/ 5 h 266"/>
                      <a:gd name="T14" fmla="*/ 47 w 192"/>
                      <a:gd name="T15" fmla="*/ 7 h 266"/>
                      <a:gd name="T16" fmla="*/ 48 w 192"/>
                      <a:gd name="T17" fmla="*/ 8 h 266"/>
                      <a:gd name="T18" fmla="*/ 50 w 192"/>
                      <a:gd name="T19" fmla="*/ 10 h 266"/>
                      <a:gd name="T20" fmla="*/ 52 w 192"/>
                      <a:gd name="T21" fmla="*/ 12 h 266"/>
                      <a:gd name="T22" fmla="*/ 53 w 192"/>
                      <a:gd name="T23" fmla="*/ 15 h 266"/>
                      <a:gd name="T24" fmla="*/ 55 w 192"/>
                      <a:gd name="T25" fmla="*/ 18 h 266"/>
                      <a:gd name="T26" fmla="*/ 56 w 192"/>
                      <a:gd name="T27" fmla="*/ 20 h 266"/>
                      <a:gd name="T28" fmla="*/ 56 w 192"/>
                      <a:gd name="T29" fmla="*/ 22 h 266"/>
                      <a:gd name="T30" fmla="*/ 56 w 192"/>
                      <a:gd name="T31" fmla="*/ 25 h 266"/>
                      <a:gd name="T32" fmla="*/ 57 w 192"/>
                      <a:gd name="T33" fmla="*/ 28 h 266"/>
                      <a:gd name="T34" fmla="*/ 57 w 192"/>
                      <a:gd name="T35" fmla="*/ 79 h 266"/>
                      <a:gd name="T36" fmla="*/ 0 w 192"/>
                      <a:gd name="T37" fmla="*/ 79 h 266"/>
                      <a:gd name="T38" fmla="*/ 0 w 192"/>
                      <a:gd name="T39" fmla="*/ 28 h 266"/>
                      <a:gd name="T40" fmla="*/ 0 w 192"/>
                      <a:gd name="T41" fmla="*/ 25 h 266"/>
                      <a:gd name="T42" fmla="*/ 1 w 192"/>
                      <a:gd name="T43" fmla="*/ 22 h 266"/>
                      <a:gd name="T44" fmla="*/ 1 w 192"/>
                      <a:gd name="T45" fmla="*/ 20 h 266"/>
                      <a:gd name="T46" fmla="*/ 2 w 192"/>
                      <a:gd name="T47" fmla="*/ 18 h 266"/>
                      <a:gd name="T48" fmla="*/ 3 w 192"/>
                      <a:gd name="T49" fmla="*/ 15 h 266"/>
                      <a:gd name="T50" fmla="*/ 5 w 192"/>
                      <a:gd name="T51" fmla="*/ 12 h 266"/>
                      <a:gd name="T52" fmla="*/ 7 w 192"/>
                      <a:gd name="T53" fmla="*/ 10 h 266"/>
                      <a:gd name="T54" fmla="*/ 8 w 192"/>
                      <a:gd name="T55" fmla="*/ 8 h 266"/>
                      <a:gd name="T56" fmla="*/ 10 w 192"/>
                      <a:gd name="T57" fmla="*/ 7 h 266"/>
                      <a:gd name="T58" fmla="*/ 12 w 192"/>
                      <a:gd name="T59" fmla="*/ 5 h 266"/>
                      <a:gd name="T60" fmla="*/ 15 w 192"/>
                      <a:gd name="T61" fmla="*/ 3 h 266"/>
                      <a:gd name="T62" fmla="*/ 17 w 192"/>
                      <a:gd name="T63" fmla="*/ 2 h 266"/>
                      <a:gd name="T64" fmla="*/ 20 w 192"/>
                      <a:gd name="T65" fmla="*/ 1 h 266"/>
                      <a:gd name="T66" fmla="*/ 23 w 192"/>
                      <a:gd name="T67" fmla="*/ 1 h 266"/>
                      <a:gd name="T68" fmla="*/ 25 w 192"/>
                      <a:gd name="T69" fmla="*/ 0 h 266"/>
                      <a:gd name="T70" fmla="*/ 28 w 192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6">
                        <a:moveTo>
                          <a:pt x="95" y="0"/>
                        </a:moveTo>
                        <a:lnTo>
                          <a:pt x="104" y="1"/>
                        </a:lnTo>
                        <a:lnTo>
                          <a:pt x="115" y="2"/>
                        </a:lnTo>
                        <a:lnTo>
                          <a:pt x="123" y="4"/>
                        </a:lnTo>
                        <a:lnTo>
                          <a:pt x="133" y="7"/>
                        </a:lnTo>
                        <a:lnTo>
                          <a:pt x="141" y="11"/>
                        </a:lnTo>
                        <a:lnTo>
                          <a:pt x="148" y="17"/>
                        </a:lnTo>
                        <a:lnTo>
                          <a:pt x="157" y="22"/>
                        </a:lnTo>
                        <a:lnTo>
                          <a:pt x="163" y="28"/>
                        </a:lnTo>
                        <a:lnTo>
                          <a:pt x="169" y="34"/>
                        </a:lnTo>
                        <a:lnTo>
                          <a:pt x="175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89" y="75"/>
                        </a:lnTo>
                        <a:lnTo>
                          <a:pt x="190" y="85"/>
                        </a:lnTo>
                        <a:lnTo>
                          <a:pt x="192" y="94"/>
                        </a:lnTo>
                        <a:lnTo>
                          <a:pt x="192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4"/>
                        </a:lnTo>
                        <a:lnTo>
                          <a:pt x="27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49" y="11"/>
                        </a:lnTo>
                        <a:lnTo>
                          <a:pt x="58" y="7"/>
                        </a:lnTo>
                        <a:lnTo>
                          <a:pt x="66" y="4"/>
                        </a:lnTo>
                        <a:lnTo>
                          <a:pt x="76" y="2"/>
                        </a:lnTo>
                        <a:lnTo>
                          <a:pt x="85" y="1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8" name="Freeform 494"/>
                  <p:cNvSpPr>
                    <a:spLocks noChangeAspect="1"/>
                  </p:cNvSpPr>
                  <p:nvPr/>
                </p:nvSpPr>
                <p:spPr bwMode="auto">
                  <a:xfrm>
                    <a:off x="4477" y="1783"/>
                    <a:ext cx="57" cy="86"/>
                  </a:xfrm>
                  <a:custGeom>
                    <a:avLst/>
                    <a:gdLst>
                      <a:gd name="T0" fmla="*/ 28 w 192"/>
                      <a:gd name="T1" fmla="*/ 0 h 267"/>
                      <a:gd name="T2" fmla="*/ 31 w 192"/>
                      <a:gd name="T3" fmla="*/ 0 h 267"/>
                      <a:gd name="T4" fmla="*/ 34 w 192"/>
                      <a:gd name="T5" fmla="*/ 0 h 267"/>
                      <a:gd name="T6" fmla="*/ 37 w 192"/>
                      <a:gd name="T7" fmla="*/ 1 h 267"/>
                      <a:gd name="T8" fmla="*/ 39 w 192"/>
                      <a:gd name="T9" fmla="*/ 2 h 267"/>
                      <a:gd name="T10" fmla="*/ 42 w 192"/>
                      <a:gd name="T11" fmla="*/ 4 h 267"/>
                      <a:gd name="T12" fmla="*/ 44 w 192"/>
                      <a:gd name="T13" fmla="*/ 5 h 267"/>
                      <a:gd name="T14" fmla="*/ 47 w 192"/>
                      <a:gd name="T15" fmla="*/ 7 h 267"/>
                      <a:gd name="T16" fmla="*/ 48 w 192"/>
                      <a:gd name="T17" fmla="*/ 9 h 267"/>
                      <a:gd name="T18" fmla="*/ 50 w 192"/>
                      <a:gd name="T19" fmla="*/ 11 h 267"/>
                      <a:gd name="T20" fmla="*/ 52 w 192"/>
                      <a:gd name="T21" fmla="*/ 14 h 267"/>
                      <a:gd name="T22" fmla="*/ 53 w 192"/>
                      <a:gd name="T23" fmla="*/ 16 h 267"/>
                      <a:gd name="T24" fmla="*/ 55 w 192"/>
                      <a:gd name="T25" fmla="*/ 19 h 267"/>
                      <a:gd name="T26" fmla="*/ 56 w 192"/>
                      <a:gd name="T27" fmla="*/ 22 h 267"/>
                      <a:gd name="T28" fmla="*/ 56 w 192"/>
                      <a:gd name="T29" fmla="*/ 25 h 267"/>
                      <a:gd name="T30" fmla="*/ 56 w 192"/>
                      <a:gd name="T31" fmla="*/ 28 h 267"/>
                      <a:gd name="T32" fmla="*/ 57 w 192"/>
                      <a:gd name="T33" fmla="*/ 31 h 267"/>
                      <a:gd name="T34" fmla="*/ 57 w 192"/>
                      <a:gd name="T35" fmla="*/ 86 h 267"/>
                      <a:gd name="T36" fmla="*/ 0 w 192"/>
                      <a:gd name="T37" fmla="*/ 86 h 267"/>
                      <a:gd name="T38" fmla="*/ 0 w 192"/>
                      <a:gd name="T39" fmla="*/ 31 h 267"/>
                      <a:gd name="T40" fmla="*/ 0 w 192"/>
                      <a:gd name="T41" fmla="*/ 28 h 267"/>
                      <a:gd name="T42" fmla="*/ 1 w 192"/>
                      <a:gd name="T43" fmla="*/ 25 h 267"/>
                      <a:gd name="T44" fmla="*/ 1 w 192"/>
                      <a:gd name="T45" fmla="*/ 22 h 267"/>
                      <a:gd name="T46" fmla="*/ 2 w 192"/>
                      <a:gd name="T47" fmla="*/ 19 h 267"/>
                      <a:gd name="T48" fmla="*/ 3 w 192"/>
                      <a:gd name="T49" fmla="*/ 16 h 267"/>
                      <a:gd name="T50" fmla="*/ 5 w 192"/>
                      <a:gd name="T51" fmla="*/ 14 h 267"/>
                      <a:gd name="T52" fmla="*/ 7 w 192"/>
                      <a:gd name="T53" fmla="*/ 11 h 267"/>
                      <a:gd name="T54" fmla="*/ 8 w 192"/>
                      <a:gd name="T55" fmla="*/ 9 h 267"/>
                      <a:gd name="T56" fmla="*/ 10 w 192"/>
                      <a:gd name="T57" fmla="*/ 7 h 267"/>
                      <a:gd name="T58" fmla="*/ 12 w 192"/>
                      <a:gd name="T59" fmla="*/ 5 h 267"/>
                      <a:gd name="T60" fmla="*/ 15 w 192"/>
                      <a:gd name="T61" fmla="*/ 4 h 267"/>
                      <a:gd name="T62" fmla="*/ 17 w 192"/>
                      <a:gd name="T63" fmla="*/ 2 h 267"/>
                      <a:gd name="T64" fmla="*/ 20 w 192"/>
                      <a:gd name="T65" fmla="*/ 1 h 267"/>
                      <a:gd name="T66" fmla="*/ 23 w 192"/>
                      <a:gd name="T67" fmla="*/ 0 h 267"/>
                      <a:gd name="T68" fmla="*/ 25 w 192"/>
                      <a:gd name="T69" fmla="*/ 0 h 267"/>
                      <a:gd name="T70" fmla="*/ 28 w 192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7">
                        <a:moveTo>
                          <a:pt x="95" y="0"/>
                        </a:moveTo>
                        <a:lnTo>
                          <a:pt x="104" y="0"/>
                        </a:lnTo>
                        <a:lnTo>
                          <a:pt x="115" y="1"/>
                        </a:lnTo>
                        <a:lnTo>
                          <a:pt x="123" y="4"/>
                        </a:lnTo>
                        <a:lnTo>
                          <a:pt x="133" y="7"/>
                        </a:lnTo>
                        <a:lnTo>
                          <a:pt x="141" y="11"/>
                        </a:lnTo>
                        <a:lnTo>
                          <a:pt x="148" y="16"/>
                        </a:lnTo>
                        <a:lnTo>
                          <a:pt x="157" y="21"/>
                        </a:lnTo>
                        <a:lnTo>
                          <a:pt x="163" y="27"/>
                        </a:lnTo>
                        <a:lnTo>
                          <a:pt x="169" y="35"/>
                        </a:lnTo>
                        <a:lnTo>
                          <a:pt x="175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89" y="77"/>
                        </a:lnTo>
                        <a:lnTo>
                          <a:pt x="190" y="86"/>
                        </a:lnTo>
                        <a:lnTo>
                          <a:pt x="192" y="96"/>
                        </a:lnTo>
                        <a:lnTo>
                          <a:pt x="192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5"/>
                        </a:lnTo>
                        <a:lnTo>
                          <a:pt x="27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49" y="11"/>
                        </a:lnTo>
                        <a:lnTo>
                          <a:pt x="58" y="7"/>
                        </a:lnTo>
                        <a:lnTo>
                          <a:pt x="66" y="4"/>
                        </a:lnTo>
                        <a:lnTo>
                          <a:pt x="76" y="1"/>
                        </a:lnTo>
                        <a:lnTo>
                          <a:pt x="85" y="0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9" name="Freeform 495"/>
                  <p:cNvSpPr>
                    <a:spLocks noChangeAspect="1"/>
                  </p:cNvSpPr>
                  <p:nvPr/>
                </p:nvSpPr>
                <p:spPr bwMode="auto">
                  <a:xfrm>
                    <a:off x="1211" y="1661"/>
                    <a:ext cx="57" cy="79"/>
                  </a:xfrm>
                  <a:custGeom>
                    <a:avLst/>
                    <a:gdLst>
                      <a:gd name="T0" fmla="*/ 28 w 191"/>
                      <a:gd name="T1" fmla="*/ 0 h 266"/>
                      <a:gd name="T2" fmla="*/ 31 w 191"/>
                      <a:gd name="T3" fmla="*/ 0 h 266"/>
                      <a:gd name="T4" fmla="*/ 34 w 191"/>
                      <a:gd name="T5" fmla="*/ 1 h 266"/>
                      <a:gd name="T6" fmla="*/ 37 w 191"/>
                      <a:gd name="T7" fmla="*/ 1 h 266"/>
                      <a:gd name="T8" fmla="*/ 40 w 191"/>
                      <a:gd name="T9" fmla="*/ 2 h 266"/>
                      <a:gd name="T10" fmla="*/ 42 w 191"/>
                      <a:gd name="T11" fmla="*/ 3 h 266"/>
                      <a:gd name="T12" fmla="*/ 44 w 191"/>
                      <a:gd name="T13" fmla="*/ 5 h 266"/>
                      <a:gd name="T14" fmla="*/ 47 w 191"/>
                      <a:gd name="T15" fmla="*/ 7 h 266"/>
                      <a:gd name="T16" fmla="*/ 49 w 191"/>
                      <a:gd name="T17" fmla="*/ 8 h 266"/>
                      <a:gd name="T18" fmla="*/ 50 w 191"/>
                      <a:gd name="T19" fmla="*/ 10 h 266"/>
                      <a:gd name="T20" fmla="*/ 52 w 191"/>
                      <a:gd name="T21" fmla="*/ 12 h 266"/>
                      <a:gd name="T22" fmla="*/ 54 w 191"/>
                      <a:gd name="T23" fmla="*/ 15 h 266"/>
                      <a:gd name="T24" fmla="*/ 55 w 191"/>
                      <a:gd name="T25" fmla="*/ 18 h 266"/>
                      <a:gd name="T26" fmla="*/ 56 w 191"/>
                      <a:gd name="T27" fmla="*/ 20 h 266"/>
                      <a:gd name="T28" fmla="*/ 56 w 191"/>
                      <a:gd name="T29" fmla="*/ 22 h 266"/>
                      <a:gd name="T30" fmla="*/ 57 w 191"/>
                      <a:gd name="T31" fmla="*/ 25 h 266"/>
                      <a:gd name="T32" fmla="*/ 57 w 191"/>
                      <a:gd name="T33" fmla="*/ 28 h 266"/>
                      <a:gd name="T34" fmla="*/ 57 w 191"/>
                      <a:gd name="T35" fmla="*/ 79 h 266"/>
                      <a:gd name="T36" fmla="*/ 0 w 191"/>
                      <a:gd name="T37" fmla="*/ 79 h 266"/>
                      <a:gd name="T38" fmla="*/ 0 w 191"/>
                      <a:gd name="T39" fmla="*/ 28 h 266"/>
                      <a:gd name="T40" fmla="*/ 0 w 191"/>
                      <a:gd name="T41" fmla="*/ 25 h 266"/>
                      <a:gd name="T42" fmla="*/ 0 w 191"/>
                      <a:gd name="T43" fmla="*/ 22 h 266"/>
                      <a:gd name="T44" fmla="*/ 1 w 191"/>
                      <a:gd name="T45" fmla="*/ 20 h 266"/>
                      <a:gd name="T46" fmla="*/ 2 w 191"/>
                      <a:gd name="T47" fmla="*/ 18 h 266"/>
                      <a:gd name="T48" fmla="*/ 3 w 191"/>
                      <a:gd name="T49" fmla="*/ 15 h 266"/>
                      <a:gd name="T50" fmla="*/ 5 w 191"/>
                      <a:gd name="T51" fmla="*/ 12 h 266"/>
                      <a:gd name="T52" fmla="*/ 6 w 191"/>
                      <a:gd name="T53" fmla="*/ 10 h 266"/>
                      <a:gd name="T54" fmla="*/ 8 w 191"/>
                      <a:gd name="T55" fmla="*/ 8 h 266"/>
                      <a:gd name="T56" fmla="*/ 10 w 191"/>
                      <a:gd name="T57" fmla="*/ 7 h 266"/>
                      <a:gd name="T58" fmla="*/ 13 w 191"/>
                      <a:gd name="T59" fmla="*/ 5 h 266"/>
                      <a:gd name="T60" fmla="*/ 15 w 191"/>
                      <a:gd name="T61" fmla="*/ 3 h 266"/>
                      <a:gd name="T62" fmla="*/ 17 w 191"/>
                      <a:gd name="T63" fmla="*/ 2 h 266"/>
                      <a:gd name="T64" fmla="*/ 20 w 191"/>
                      <a:gd name="T65" fmla="*/ 1 h 266"/>
                      <a:gd name="T66" fmla="*/ 23 w 191"/>
                      <a:gd name="T67" fmla="*/ 1 h 266"/>
                      <a:gd name="T68" fmla="*/ 25 w 191"/>
                      <a:gd name="T69" fmla="*/ 0 h 266"/>
                      <a:gd name="T70" fmla="*/ 28 w 191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1" h="266">
                        <a:moveTo>
                          <a:pt x="95" y="0"/>
                        </a:moveTo>
                        <a:lnTo>
                          <a:pt x="104" y="1"/>
                        </a:lnTo>
                        <a:lnTo>
                          <a:pt x="114" y="2"/>
                        </a:lnTo>
                        <a:lnTo>
                          <a:pt x="123" y="4"/>
                        </a:lnTo>
                        <a:lnTo>
                          <a:pt x="133" y="7"/>
                        </a:lnTo>
                        <a:lnTo>
                          <a:pt x="141" y="11"/>
                        </a:lnTo>
                        <a:lnTo>
                          <a:pt x="148" y="17"/>
                        </a:lnTo>
                        <a:lnTo>
                          <a:pt x="156" y="22"/>
                        </a:lnTo>
                        <a:lnTo>
                          <a:pt x="163" y="28"/>
                        </a:lnTo>
                        <a:lnTo>
                          <a:pt x="169" y="34"/>
                        </a:lnTo>
                        <a:lnTo>
                          <a:pt x="175" y="42"/>
                        </a:lnTo>
                        <a:lnTo>
                          <a:pt x="180" y="50"/>
                        </a:lnTo>
                        <a:lnTo>
                          <a:pt x="183" y="59"/>
                        </a:lnTo>
                        <a:lnTo>
                          <a:pt x="187" y="67"/>
                        </a:lnTo>
                        <a:lnTo>
                          <a:pt x="189" y="75"/>
                        </a:lnTo>
                        <a:lnTo>
                          <a:pt x="190" y="85"/>
                        </a:lnTo>
                        <a:lnTo>
                          <a:pt x="191" y="94"/>
                        </a:lnTo>
                        <a:lnTo>
                          <a:pt x="191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1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1" y="34"/>
                        </a:lnTo>
                        <a:lnTo>
                          <a:pt x="27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49" y="11"/>
                        </a:lnTo>
                        <a:lnTo>
                          <a:pt x="58" y="7"/>
                        </a:lnTo>
                        <a:lnTo>
                          <a:pt x="66" y="4"/>
                        </a:lnTo>
                        <a:lnTo>
                          <a:pt x="76" y="2"/>
                        </a:lnTo>
                        <a:lnTo>
                          <a:pt x="85" y="1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0" name="Freeform 496"/>
                  <p:cNvSpPr>
                    <a:spLocks noChangeAspect="1"/>
                  </p:cNvSpPr>
                  <p:nvPr/>
                </p:nvSpPr>
                <p:spPr bwMode="auto">
                  <a:xfrm>
                    <a:off x="1211" y="1783"/>
                    <a:ext cx="57" cy="86"/>
                  </a:xfrm>
                  <a:custGeom>
                    <a:avLst/>
                    <a:gdLst>
                      <a:gd name="T0" fmla="*/ 28 w 191"/>
                      <a:gd name="T1" fmla="*/ 0 h 267"/>
                      <a:gd name="T2" fmla="*/ 31 w 191"/>
                      <a:gd name="T3" fmla="*/ 0 h 267"/>
                      <a:gd name="T4" fmla="*/ 34 w 191"/>
                      <a:gd name="T5" fmla="*/ 0 h 267"/>
                      <a:gd name="T6" fmla="*/ 37 w 191"/>
                      <a:gd name="T7" fmla="*/ 1 h 267"/>
                      <a:gd name="T8" fmla="*/ 40 w 191"/>
                      <a:gd name="T9" fmla="*/ 2 h 267"/>
                      <a:gd name="T10" fmla="*/ 42 w 191"/>
                      <a:gd name="T11" fmla="*/ 4 h 267"/>
                      <a:gd name="T12" fmla="*/ 44 w 191"/>
                      <a:gd name="T13" fmla="*/ 5 h 267"/>
                      <a:gd name="T14" fmla="*/ 47 w 191"/>
                      <a:gd name="T15" fmla="*/ 7 h 267"/>
                      <a:gd name="T16" fmla="*/ 49 w 191"/>
                      <a:gd name="T17" fmla="*/ 9 h 267"/>
                      <a:gd name="T18" fmla="*/ 50 w 191"/>
                      <a:gd name="T19" fmla="*/ 11 h 267"/>
                      <a:gd name="T20" fmla="*/ 52 w 191"/>
                      <a:gd name="T21" fmla="*/ 14 h 267"/>
                      <a:gd name="T22" fmla="*/ 54 w 191"/>
                      <a:gd name="T23" fmla="*/ 16 h 267"/>
                      <a:gd name="T24" fmla="*/ 55 w 191"/>
                      <a:gd name="T25" fmla="*/ 19 h 267"/>
                      <a:gd name="T26" fmla="*/ 56 w 191"/>
                      <a:gd name="T27" fmla="*/ 22 h 267"/>
                      <a:gd name="T28" fmla="*/ 56 w 191"/>
                      <a:gd name="T29" fmla="*/ 25 h 267"/>
                      <a:gd name="T30" fmla="*/ 57 w 191"/>
                      <a:gd name="T31" fmla="*/ 28 h 267"/>
                      <a:gd name="T32" fmla="*/ 57 w 191"/>
                      <a:gd name="T33" fmla="*/ 31 h 267"/>
                      <a:gd name="T34" fmla="*/ 57 w 191"/>
                      <a:gd name="T35" fmla="*/ 86 h 267"/>
                      <a:gd name="T36" fmla="*/ 0 w 191"/>
                      <a:gd name="T37" fmla="*/ 86 h 267"/>
                      <a:gd name="T38" fmla="*/ 0 w 191"/>
                      <a:gd name="T39" fmla="*/ 31 h 267"/>
                      <a:gd name="T40" fmla="*/ 0 w 191"/>
                      <a:gd name="T41" fmla="*/ 28 h 267"/>
                      <a:gd name="T42" fmla="*/ 0 w 191"/>
                      <a:gd name="T43" fmla="*/ 25 h 267"/>
                      <a:gd name="T44" fmla="*/ 1 w 191"/>
                      <a:gd name="T45" fmla="*/ 22 h 267"/>
                      <a:gd name="T46" fmla="*/ 2 w 191"/>
                      <a:gd name="T47" fmla="*/ 19 h 267"/>
                      <a:gd name="T48" fmla="*/ 3 w 191"/>
                      <a:gd name="T49" fmla="*/ 16 h 267"/>
                      <a:gd name="T50" fmla="*/ 5 w 191"/>
                      <a:gd name="T51" fmla="*/ 14 h 267"/>
                      <a:gd name="T52" fmla="*/ 6 w 191"/>
                      <a:gd name="T53" fmla="*/ 11 h 267"/>
                      <a:gd name="T54" fmla="*/ 8 w 191"/>
                      <a:gd name="T55" fmla="*/ 9 h 267"/>
                      <a:gd name="T56" fmla="*/ 10 w 191"/>
                      <a:gd name="T57" fmla="*/ 7 h 267"/>
                      <a:gd name="T58" fmla="*/ 13 w 191"/>
                      <a:gd name="T59" fmla="*/ 5 h 267"/>
                      <a:gd name="T60" fmla="*/ 15 w 191"/>
                      <a:gd name="T61" fmla="*/ 4 h 267"/>
                      <a:gd name="T62" fmla="*/ 17 w 191"/>
                      <a:gd name="T63" fmla="*/ 2 h 267"/>
                      <a:gd name="T64" fmla="*/ 20 w 191"/>
                      <a:gd name="T65" fmla="*/ 1 h 267"/>
                      <a:gd name="T66" fmla="*/ 23 w 191"/>
                      <a:gd name="T67" fmla="*/ 0 h 267"/>
                      <a:gd name="T68" fmla="*/ 25 w 191"/>
                      <a:gd name="T69" fmla="*/ 0 h 267"/>
                      <a:gd name="T70" fmla="*/ 28 w 191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1" h="267">
                        <a:moveTo>
                          <a:pt x="95" y="0"/>
                        </a:moveTo>
                        <a:lnTo>
                          <a:pt x="104" y="0"/>
                        </a:lnTo>
                        <a:lnTo>
                          <a:pt x="114" y="1"/>
                        </a:lnTo>
                        <a:lnTo>
                          <a:pt x="123" y="4"/>
                        </a:lnTo>
                        <a:lnTo>
                          <a:pt x="133" y="7"/>
                        </a:lnTo>
                        <a:lnTo>
                          <a:pt x="141" y="11"/>
                        </a:lnTo>
                        <a:lnTo>
                          <a:pt x="148" y="16"/>
                        </a:lnTo>
                        <a:lnTo>
                          <a:pt x="156" y="21"/>
                        </a:lnTo>
                        <a:lnTo>
                          <a:pt x="163" y="27"/>
                        </a:lnTo>
                        <a:lnTo>
                          <a:pt x="169" y="35"/>
                        </a:lnTo>
                        <a:lnTo>
                          <a:pt x="175" y="42"/>
                        </a:lnTo>
                        <a:lnTo>
                          <a:pt x="180" y="50"/>
                        </a:lnTo>
                        <a:lnTo>
                          <a:pt x="183" y="59"/>
                        </a:lnTo>
                        <a:lnTo>
                          <a:pt x="187" y="67"/>
                        </a:lnTo>
                        <a:lnTo>
                          <a:pt x="189" y="77"/>
                        </a:lnTo>
                        <a:lnTo>
                          <a:pt x="190" y="86"/>
                        </a:lnTo>
                        <a:lnTo>
                          <a:pt x="191" y="96"/>
                        </a:lnTo>
                        <a:lnTo>
                          <a:pt x="191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1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1" y="35"/>
                        </a:lnTo>
                        <a:lnTo>
                          <a:pt x="27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49" y="11"/>
                        </a:lnTo>
                        <a:lnTo>
                          <a:pt x="58" y="7"/>
                        </a:lnTo>
                        <a:lnTo>
                          <a:pt x="66" y="4"/>
                        </a:lnTo>
                        <a:lnTo>
                          <a:pt x="76" y="1"/>
                        </a:lnTo>
                        <a:lnTo>
                          <a:pt x="85" y="0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1" name="Freeform 497"/>
                  <p:cNvSpPr>
                    <a:spLocks noChangeAspect="1"/>
                  </p:cNvSpPr>
                  <p:nvPr/>
                </p:nvSpPr>
                <p:spPr bwMode="auto">
                  <a:xfrm>
                    <a:off x="3941" y="1661"/>
                    <a:ext cx="57" cy="79"/>
                  </a:xfrm>
                  <a:custGeom>
                    <a:avLst/>
                    <a:gdLst>
                      <a:gd name="T0" fmla="*/ 28 w 193"/>
                      <a:gd name="T1" fmla="*/ 0 h 266"/>
                      <a:gd name="T2" fmla="*/ 31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40 w 193"/>
                      <a:gd name="T9" fmla="*/ 2 h 266"/>
                      <a:gd name="T10" fmla="*/ 42 w 193"/>
                      <a:gd name="T11" fmla="*/ 3 h 266"/>
                      <a:gd name="T12" fmla="*/ 45 w 193"/>
                      <a:gd name="T13" fmla="*/ 5 h 266"/>
                      <a:gd name="T14" fmla="*/ 47 w 193"/>
                      <a:gd name="T15" fmla="*/ 7 h 266"/>
                      <a:gd name="T16" fmla="*/ 48 w 193"/>
                      <a:gd name="T17" fmla="*/ 8 h 266"/>
                      <a:gd name="T18" fmla="*/ 51 w 193"/>
                      <a:gd name="T19" fmla="*/ 10 h 266"/>
                      <a:gd name="T20" fmla="*/ 52 w 193"/>
                      <a:gd name="T21" fmla="*/ 12 h 266"/>
                      <a:gd name="T22" fmla="*/ 53 w 193"/>
                      <a:gd name="T23" fmla="*/ 15 h 266"/>
                      <a:gd name="T24" fmla="*/ 55 w 193"/>
                      <a:gd name="T25" fmla="*/ 18 h 266"/>
                      <a:gd name="T26" fmla="*/ 56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0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4 w 193"/>
                      <a:gd name="T49" fmla="*/ 15 h 266"/>
                      <a:gd name="T50" fmla="*/ 5 w 193"/>
                      <a:gd name="T51" fmla="*/ 12 h 266"/>
                      <a:gd name="T52" fmla="*/ 6 w 193"/>
                      <a:gd name="T53" fmla="*/ 10 h 266"/>
                      <a:gd name="T54" fmla="*/ 9 w 193"/>
                      <a:gd name="T55" fmla="*/ 8 h 266"/>
                      <a:gd name="T56" fmla="*/ 11 w 193"/>
                      <a:gd name="T57" fmla="*/ 7 h 266"/>
                      <a:gd name="T58" fmla="*/ 13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3 w 193"/>
                      <a:gd name="T67" fmla="*/ 1 h 266"/>
                      <a:gd name="T68" fmla="*/ 25 w 193"/>
                      <a:gd name="T69" fmla="*/ 0 h 266"/>
                      <a:gd name="T70" fmla="*/ 28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1" y="17"/>
                        </a:lnTo>
                        <a:lnTo>
                          <a:pt x="158" y="22"/>
                        </a:lnTo>
                        <a:lnTo>
                          <a:pt x="164" y="28"/>
                        </a:lnTo>
                        <a:lnTo>
                          <a:pt x="171" y="34"/>
                        </a:lnTo>
                        <a:lnTo>
                          <a:pt x="177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9" y="67"/>
                        </a:lnTo>
                        <a:lnTo>
                          <a:pt x="191" y="75"/>
                        </a:lnTo>
                        <a:lnTo>
                          <a:pt x="193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1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9" y="28"/>
                        </a:lnTo>
                        <a:lnTo>
                          <a:pt x="36" y="22"/>
                        </a:lnTo>
                        <a:lnTo>
                          <a:pt x="43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9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2" name="Freeform 498"/>
                  <p:cNvSpPr>
                    <a:spLocks noChangeAspect="1"/>
                  </p:cNvSpPr>
                  <p:nvPr/>
                </p:nvSpPr>
                <p:spPr bwMode="auto">
                  <a:xfrm>
                    <a:off x="3941" y="1783"/>
                    <a:ext cx="57" cy="86"/>
                  </a:xfrm>
                  <a:custGeom>
                    <a:avLst/>
                    <a:gdLst>
                      <a:gd name="T0" fmla="*/ 28 w 193"/>
                      <a:gd name="T1" fmla="*/ 0 h 267"/>
                      <a:gd name="T2" fmla="*/ 31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40 w 193"/>
                      <a:gd name="T9" fmla="*/ 2 h 267"/>
                      <a:gd name="T10" fmla="*/ 42 w 193"/>
                      <a:gd name="T11" fmla="*/ 4 h 267"/>
                      <a:gd name="T12" fmla="*/ 45 w 193"/>
                      <a:gd name="T13" fmla="*/ 5 h 267"/>
                      <a:gd name="T14" fmla="*/ 47 w 193"/>
                      <a:gd name="T15" fmla="*/ 7 h 267"/>
                      <a:gd name="T16" fmla="*/ 48 w 193"/>
                      <a:gd name="T17" fmla="*/ 9 h 267"/>
                      <a:gd name="T18" fmla="*/ 51 w 193"/>
                      <a:gd name="T19" fmla="*/ 11 h 267"/>
                      <a:gd name="T20" fmla="*/ 52 w 193"/>
                      <a:gd name="T21" fmla="*/ 14 h 267"/>
                      <a:gd name="T22" fmla="*/ 53 w 193"/>
                      <a:gd name="T23" fmla="*/ 16 h 267"/>
                      <a:gd name="T24" fmla="*/ 55 w 193"/>
                      <a:gd name="T25" fmla="*/ 19 h 267"/>
                      <a:gd name="T26" fmla="*/ 56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0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4 w 193"/>
                      <a:gd name="T49" fmla="*/ 16 h 267"/>
                      <a:gd name="T50" fmla="*/ 5 w 193"/>
                      <a:gd name="T51" fmla="*/ 14 h 267"/>
                      <a:gd name="T52" fmla="*/ 6 w 193"/>
                      <a:gd name="T53" fmla="*/ 11 h 267"/>
                      <a:gd name="T54" fmla="*/ 9 w 193"/>
                      <a:gd name="T55" fmla="*/ 9 h 267"/>
                      <a:gd name="T56" fmla="*/ 11 w 193"/>
                      <a:gd name="T57" fmla="*/ 7 h 267"/>
                      <a:gd name="T58" fmla="*/ 13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3 w 193"/>
                      <a:gd name="T67" fmla="*/ 0 h 267"/>
                      <a:gd name="T68" fmla="*/ 25 w 193"/>
                      <a:gd name="T69" fmla="*/ 0 h 267"/>
                      <a:gd name="T70" fmla="*/ 28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1" y="16"/>
                        </a:lnTo>
                        <a:lnTo>
                          <a:pt x="158" y="21"/>
                        </a:lnTo>
                        <a:lnTo>
                          <a:pt x="164" y="27"/>
                        </a:lnTo>
                        <a:lnTo>
                          <a:pt x="171" y="35"/>
                        </a:lnTo>
                        <a:lnTo>
                          <a:pt x="177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9" y="67"/>
                        </a:lnTo>
                        <a:lnTo>
                          <a:pt x="191" y="77"/>
                        </a:lnTo>
                        <a:lnTo>
                          <a:pt x="193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1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9" y="27"/>
                        </a:lnTo>
                        <a:lnTo>
                          <a:pt x="36" y="21"/>
                        </a:lnTo>
                        <a:lnTo>
                          <a:pt x="43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9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3" name="Freeform 499"/>
                  <p:cNvSpPr>
                    <a:spLocks noChangeAspect="1"/>
                  </p:cNvSpPr>
                  <p:nvPr/>
                </p:nvSpPr>
                <p:spPr bwMode="auto">
                  <a:xfrm>
                    <a:off x="1854" y="1661"/>
                    <a:ext cx="57" cy="79"/>
                  </a:xfrm>
                  <a:custGeom>
                    <a:avLst/>
                    <a:gdLst>
                      <a:gd name="T0" fmla="*/ 28 w 193"/>
                      <a:gd name="T1" fmla="*/ 0 h 266"/>
                      <a:gd name="T2" fmla="*/ 32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40 w 193"/>
                      <a:gd name="T9" fmla="*/ 2 h 266"/>
                      <a:gd name="T10" fmla="*/ 42 w 193"/>
                      <a:gd name="T11" fmla="*/ 3 h 266"/>
                      <a:gd name="T12" fmla="*/ 45 w 193"/>
                      <a:gd name="T13" fmla="*/ 5 h 266"/>
                      <a:gd name="T14" fmla="*/ 47 w 193"/>
                      <a:gd name="T15" fmla="*/ 7 h 266"/>
                      <a:gd name="T16" fmla="*/ 49 w 193"/>
                      <a:gd name="T17" fmla="*/ 8 h 266"/>
                      <a:gd name="T18" fmla="*/ 51 w 193"/>
                      <a:gd name="T19" fmla="*/ 10 h 266"/>
                      <a:gd name="T20" fmla="*/ 52 w 193"/>
                      <a:gd name="T21" fmla="*/ 12 h 266"/>
                      <a:gd name="T22" fmla="*/ 54 w 193"/>
                      <a:gd name="T23" fmla="*/ 15 h 266"/>
                      <a:gd name="T24" fmla="*/ 55 w 193"/>
                      <a:gd name="T25" fmla="*/ 18 h 266"/>
                      <a:gd name="T26" fmla="*/ 56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0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4 w 193"/>
                      <a:gd name="T49" fmla="*/ 15 h 266"/>
                      <a:gd name="T50" fmla="*/ 5 w 193"/>
                      <a:gd name="T51" fmla="*/ 12 h 266"/>
                      <a:gd name="T52" fmla="*/ 6 w 193"/>
                      <a:gd name="T53" fmla="*/ 10 h 266"/>
                      <a:gd name="T54" fmla="*/ 8 w 193"/>
                      <a:gd name="T55" fmla="*/ 8 h 266"/>
                      <a:gd name="T56" fmla="*/ 10 w 193"/>
                      <a:gd name="T57" fmla="*/ 7 h 266"/>
                      <a:gd name="T58" fmla="*/ 13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3 w 193"/>
                      <a:gd name="T67" fmla="*/ 1 h 266"/>
                      <a:gd name="T68" fmla="*/ 26 w 193"/>
                      <a:gd name="T69" fmla="*/ 0 h 266"/>
                      <a:gd name="T70" fmla="*/ 28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7" y="1"/>
                        </a:lnTo>
                        <a:lnTo>
                          <a:pt x="116" y="2"/>
                        </a:lnTo>
                        <a:lnTo>
                          <a:pt x="126" y="4"/>
                        </a:lnTo>
                        <a:lnTo>
                          <a:pt x="134" y="7"/>
                        </a:lnTo>
                        <a:lnTo>
                          <a:pt x="143" y="11"/>
                        </a:lnTo>
                        <a:lnTo>
                          <a:pt x="151" y="17"/>
                        </a:lnTo>
                        <a:lnTo>
                          <a:pt x="158" y="22"/>
                        </a:lnTo>
                        <a:lnTo>
                          <a:pt x="165" y="28"/>
                        </a:lnTo>
                        <a:lnTo>
                          <a:pt x="171" y="34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1" y="75"/>
                        </a:lnTo>
                        <a:lnTo>
                          <a:pt x="193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1" y="75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6" y="42"/>
                        </a:lnTo>
                        <a:lnTo>
                          <a:pt x="21" y="34"/>
                        </a:lnTo>
                        <a:lnTo>
                          <a:pt x="28" y="28"/>
                        </a:lnTo>
                        <a:lnTo>
                          <a:pt x="35" y="22"/>
                        </a:lnTo>
                        <a:lnTo>
                          <a:pt x="43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7" y="2"/>
                        </a:lnTo>
                        <a:lnTo>
                          <a:pt x="87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4" name="Freeform 500"/>
                  <p:cNvSpPr>
                    <a:spLocks noChangeAspect="1"/>
                  </p:cNvSpPr>
                  <p:nvPr/>
                </p:nvSpPr>
                <p:spPr bwMode="auto">
                  <a:xfrm>
                    <a:off x="1854" y="1783"/>
                    <a:ext cx="57" cy="86"/>
                  </a:xfrm>
                  <a:custGeom>
                    <a:avLst/>
                    <a:gdLst>
                      <a:gd name="T0" fmla="*/ 28 w 193"/>
                      <a:gd name="T1" fmla="*/ 0 h 267"/>
                      <a:gd name="T2" fmla="*/ 32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40 w 193"/>
                      <a:gd name="T9" fmla="*/ 2 h 267"/>
                      <a:gd name="T10" fmla="*/ 42 w 193"/>
                      <a:gd name="T11" fmla="*/ 4 h 267"/>
                      <a:gd name="T12" fmla="*/ 45 w 193"/>
                      <a:gd name="T13" fmla="*/ 5 h 267"/>
                      <a:gd name="T14" fmla="*/ 47 w 193"/>
                      <a:gd name="T15" fmla="*/ 7 h 267"/>
                      <a:gd name="T16" fmla="*/ 49 w 193"/>
                      <a:gd name="T17" fmla="*/ 9 h 267"/>
                      <a:gd name="T18" fmla="*/ 51 w 193"/>
                      <a:gd name="T19" fmla="*/ 11 h 267"/>
                      <a:gd name="T20" fmla="*/ 52 w 193"/>
                      <a:gd name="T21" fmla="*/ 14 h 267"/>
                      <a:gd name="T22" fmla="*/ 54 w 193"/>
                      <a:gd name="T23" fmla="*/ 16 h 267"/>
                      <a:gd name="T24" fmla="*/ 55 w 193"/>
                      <a:gd name="T25" fmla="*/ 19 h 267"/>
                      <a:gd name="T26" fmla="*/ 56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0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4 w 193"/>
                      <a:gd name="T49" fmla="*/ 16 h 267"/>
                      <a:gd name="T50" fmla="*/ 5 w 193"/>
                      <a:gd name="T51" fmla="*/ 14 h 267"/>
                      <a:gd name="T52" fmla="*/ 6 w 193"/>
                      <a:gd name="T53" fmla="*/ 11 h 267"/>
                      <a:gd name="T54" fmla="*/ 8 w 193"/>
                      <a:gd name="T55" fmla="*/ 9 h 267"/>
                      <a:gd name="T56" fmla="*/ 10 w 193"/>
                      <a:gd name="T57" fmla="*/ 7 h 267"/>
                      <a:gd name="T58" fmla="*/ 13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3 w 193"/>
                      <a:gd name="T67" fmla="*/ 0 h 267"/>
                      <a:gd name="T68" fmla="*/ 26 w 193"/>
                      <a:gd name="T69" fmla="*/ 0 h 267"/>
                      <a:gd name="T70" fmla="*/ 28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7" y="0"/>
                        </a:lnTo>
                        <a:lnTo>
                          <a:pt x="116" y="1"/>
                        </a:lnTo>
                        <a:lnTo>
                          <a:pt x="126" y="4"/>
                        </a:lnTo>
                        <a:lnTo>
                          <a:pt x="134" y="7"/>
                        </a:lnTo>
                        <a:lnTo>
                          <a:pt x="143" y="11"/>
                        </a:lnTo>
                        <a:lnTo>
                          <a:pt x="151" y="16"/>
                        </a:lnTo>
                        <a:lnTo>
                          <a:pt x="158" y="21"/>
                        </a:lnTo>
                        <a:lnTo>
                          <a:pt x="165" y="27"/>
                        </a:lnTo>
                        <a:lnTo>
                          <a:pt x="171" y="35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1" y="77"/>
                        </a:lnTo>
                        <a:lnTo>
                          <a:pt x="193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1" y="77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6" y="42"/>
                        </a:lnTo>
                        <a:lnTo>
                          <a:pt x="21" y="35"/>
                        </a:lnTo>
                        <a:lnTo>
                          <a:pt x="28" y="27"/>
                        </a:lnTo>
                        <a:lnTo>
                          <a:pt x="35" y="21"/>
                        </a:lnTo>
                        <a:lnTo>
                          <a:pt x="43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7" y="1"/>
                        </a:lnTo>
                        <a:lnTo>
                          <a:pt x="87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5" name="Freeform 501"/>
                  <p:cNvSpPr>
                    <a:spLocks noChangeAspect="1"/>
                  </p:cNvSpPr>
                  <p:nvPr/>
                </p:nvSpPr>
                <p:spPr bwMode="auto">
                  <a:xfrm>
                    <a:off x="4584" y="1661"/>
                    <a:ext cx="57" cy="79"/>
                  </a:xfrm>
                  <a:custGeom>
                    <a:avLst/>
                    <a:gdLst>
                      <a:gd name="T0" fmla="*/ 29 w 194"/>
                      <a:gd name="T1" fmla="*/ 0 h 266"/>
                      <a:gd name="T2" fmla="*/ 31 w 194"/>
                      <a:gd name="T3" fmla="*/ 0 h 266"/>
                      <a:gd name="T4" fmla="*/ 34 w 194"/>
                      <a:gd name="T5" fmla="*/ 1 h 266"/>
                      <a:gd name="T6" fmla="*/ 37 w 194"/>
                      <a:gd name="T7" fmla="*/ 1 h 266"/>
                      <a:gd name="T8" fmla="*/ 40 w 194"/>
                      <a:gd name="T9" fmla="*/ 2 h 266"/>
                      <a:gd name="T10" fmla="*/ 42 w 194"/>
                      <a:gd name="T11" fmla="*/ 3 h 266"/>
                      <a:gd name="T12" fmla="*/ 44 w 194"/>
                      <a:gd name="T13" fmla="*/ 5 h 266"/>
                      <a:gd name="T14" fmla="*/ 46 w 194"/>
                      <a:gd name="T15" fmla="*/ 7 h 266"/>
                      <a:gd name="T16" fmla="*/ 48 w 194"/>
                      <a:gd name="T17" fmla="*/ 8 h 266"/>
                      <a:gd name="T18" fmla="*/ 50 w 194"/>
                      <a:gd name="T19" fmla="*/ 10 h 266"/>
                      <a:gd name="T20" fmla="*/ 52 w 194"/>
                      <a:gd name="T21" fmla="*/ 12 h 266"/>
                      <a:gd name="T22" fmla="*/ 53 w 194"/>
                      <a:gd name="T23" fmla="*/ 15 h 266"/>
                      <a:gd name="T24" fmla="*/ 55 w 194"/>
                      <a:gd name="T25" fmla="*/ 18 h 266"/>
                      <a:gd name="T26" fmla="*/ 56 w 194"/>
                      <a:gd name="T27" fmla="*/ 20 h 266"/>
                      <a:gd name="T28" fmla="*/ 56 w 194"/>
                      <a:gd name="T29" fmla="*/ 22 h 266"/>
                      <a:gd name="T30" fmla="*/ 56 w 194"/>
                      <a:gd name="T31" fmla="*/ 25 h 266"/>
                      <a:gd name="T32" fmla="*/ 57 w 194"/>
                      <a:gd name="T33" fmla="*/ 28 h 266"/>
                      <a:gd name="T34" fmla="*/ 57 w 194"/>
                      <a:gd name="T35" fmla="*/ 79 h 266"/>
                      <a:gd name="T36" fmla="*/ 0 w 194"/>
                      <a:gd name="T37" fmla="*/ 79 h 266"/>
                      <a:gd name="T38" fmla="*/ 0 w 194"/>
                      <a:gd name="T39" fmla="*/ 28 h 266"/>
                      <a:gd name="T40" fmla="*/ 0 w 194"/>
                      <a:gd name="T41" fmla="*/ 25 h 266"/>
                      <a:gd name="T42" fmla="*/ 1 w 194"/>
                      <a:gd name="T43" fmla="*/ 22 h 266"/>
                      <a:gd name="T44" fmla="*/ 1 w 194"/>
                      <a:gd name="T45" fmla="*/ 20 h 266"/>
                      <a:gd name="T46" fmla="*/ 2 w 194"/>
                      <a:gd name="T47" fmla="*/ 18 h 266"/>
                      <a:gd name="T48" fmla="*/ 3 w 194"/>
                      <a:gd name="T49" fmla="*/ 15 h 266"/>
                      <a:gd name="T50" fmla="*/ 5 w 194"/>
                      <a:gd name="T51" fmla="*/ 12 h 266"/>
                      <a:gd name="T52" fmla="*/ 6 w 194"/>
                      <a:gd name="T53" fmla="*/ 10 h 266"/>
                      <a:gd name="T54" fmla="*/ 8 w 194"/>
                      <a:gd name="T55" fmla="*/ 8 h 266"/>
                      <a:gd name="T56" fmla="*/ 11 w 194"/>
                      <a:gd name="T57" fmla="*/ 7 h 266"/>
                      <a:gd name="T58" fmla="*/ 13 w 194"/>
                      <a:gd name="T59" fmla="*/ 5 h 266"/>
                      <a:gd name="T60" fmla="*/ 15 w 194"/>
                      <a:gd name="T61" fmla="*/ 3 h 266"/>
                      <a:gd name="T62" fmla="*/ 17 w 194"/>
                      <a:gd name="T63" fmla="*/ 2 h 266"/>
                      <a:gd name="T64" fmla="*/ 20 w 194"/>
                      <a:gd name="T65" fmla="*/ 1 h 266"/>
                      <a:gd name="T66" fmla="*/ 23 w 194"/>
                      <a:gd name="T67" fmla="*/ 1 h 266"/>
                      <a:gd name="T68" fmla="*/ 26 w 194"/>
                      <a:gd name="T69" fmla="*/ 0 h 266"/>
                      <a:gd name="T70" fmla="*/ 29 w 194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6">
                        <a:moveTo>
                          <a:pt x="97" y="0"/>
                        </a:moveTo>
                        <a:lnTo>
                          <a:pt x="106" y="1"/>
                        </a:lnTo>
                        <a:lnTo>
                          <a:pt x="117" y="2"/>
                        </a:lnTo>
                        <a:lnTo>
                          <a:pt x="125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0" y="17"/>
                        </a:lnTo>
                        <a:lnTo>
                          <a:pt x="158" y="22"/>
                        </a:lnTo>
                        <a:lnTo>
                          <a:pt x="165" y="28"/>
                        </a:lnTo>
                        <a:lnTo>
                          <a:pt x="171" y="34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1" y="75"/>
                        </a:lnTo>
                        <a:lnTo>
                          <a:pt x="192" y="85"/>
                        </a:lnTo>
                        <a:lnTo>
                          <a:pt x="194" y="94"/>
                        </a:lnTo>
                        <a:lnTo>
                          <a:pt x="194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6" y="22"/>
                        </a:lnTo>
                        <a:lnTo>
                          <a:pt x="43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7" y="2"/>
                        </a:lnTo>
                        <a:lnTo>
                          <a:pt x="87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6" name="Freeform 502"/>
                  <p:cNvSpPr>
                    <a:spLocks noChangeAspect="1"/>
                  </p:cNvSpPr>
                  <p:nvPr/>
                </p:nvSpPr>
                <p:spPr bwMode="auto">
                  <a:xfrm>
                    <a:off x="4584" y="1783"/>
                    <a:ext cx="57" cy="86"/>
                  </a:xfrm>
                  <a:custGeom>
                    <a:avLst/>
                    <a:gdLst>
                      <a:gd name="T0" fmla="*/ 29 w 194"/>
                      <a:gd name="T1" fmla="*/ 0 h 267"/>
                      <a:gd name="T2" fmla="*/ 31 w 194"/>
                      <a:gd name="T3" fmla="*/ 0 h 267"/>
                      <a:gd name="T4" fmla="*/ 34 w 194"/>
                      <a:gd name="T5" fmla="*/ 0 h 267"/>
                      <a:gd name="T6" fmla="*/ 37 w 194"/>
                      <a:gd name="T7" fmla="*/ 1 h 267"/>
                      <a:gd name="T8" fmla="*/ 40 w 194"/>
                      <a:gd name="T9" fmla="*/ 2 h 267"/>
                      <a:gd name="T10" fmla="*/ 42 w 194"/>
                      <a:gd name="T11" fmla="*/ 4 h 267"/>
                      <a:gd name="T12" fmla="*/ 44 w 194"/>
                      <a:gd name="T13" fmla="*/ 5 h 267"/>
                      <a:gd name="T14" fmla="*/ 46 w 194"/>
                      <a:gd name="T15" fmla="*/ 7 h 267"/>
                      <a:gd name="T16" fmla="*/ 48 w 194"/>
                      <a:gd name="T17" fmla="*/ 9 h 267"/>
                      <a:gd name="T18" fmla="*/ 50 w 194"/>
                      <a:gd name="T19" fmla="*/ 11 h 267"/>
                      <a:gd name="T20" fmla="*/ 52 w 194"/>
                      <a:gd name="T21" fmla="*/ 14 h 267"/>
                      <a:gd name="T22" fmla="*/ 53 w 194"/>
                      <a:gd name="T23" fmla="*/ 16 h 267"/>
                      <a:gd name="T24" fmla="*/ 55 w 194"/>
                      <a:gd name="T25" fmla="*/ 19 h 267"/>
                      <a:gd name="T26" fmla="*/ 56 w 194"/>
                      <a:gd name="T27" fmla="*/ 22 h 267"/>
                      <a:gd name="T28" fmla="*/ 56 w 194"/>
                      <a:gd name="T29" fmla="*/ 25 h 267"/>
                      <a:gd name="T30" fmla="*/ 56 w 194"/>
                      <a:gd name="T31" fmla="*/ 28 h 267"/>
                      <a:gd name="T32" fmla="*/ 57 w 194"/>
                      <a:gd name="T33" fmla="*/ 31 h 267"/>
                      <a:gd name="T34" fmla="*/ 57 w 194"/>
                      <a:gd name="T35" fmla="*/ 86 h 267"/>
                      <a:gd name="T36" fmla="*/ 0 w 194"/>
                      <a:gd name="T37" fmla="*/ 86 h 267"/>
                      <a:gd name="T38" fmla="*/ 0 w 194"/>
                      <a:gd name="T39" fmla="*/ 31 h 267"/>
                      <a:gd name="T40" fmla="*/ 0 w 194"/>
                      <a:gd name="T41" fmla="*/ 28 h 267"/>
                      <a:gd name="T42" fmla="*/ 1 w 194"/>
                      <a:gd name="T43" fmla="*/ 25 h 267"/>
                      <a:gd name="T44" fmla="*/ 1 w 194"/>
                      <a:gd name="T45" fmla="*/ 22 h 267"/>
                      <a:gd name="T46" fmla="*/ 2 w 194"/>
                      <a:gd name="T47" fmla="*/ 19 h 267"/>
                      <a:gd name="T48" fmla="*/ 3 w 194"/>
                      <a:gd name="T49" fmla="*/ 16 h 267"/>
                      <a:gd name="T50" fmla="*/ 5 w 194"/>
                      <a:gd name="T51" fmla="*/ 14 h 267"/>
                      <a:gd name="T52" fmla="*/ 6 w 194"/>
                      <a:gd name="T53" fmla="*/ 11 h 267"/>
                      <a:gd name="T54" fmla="*/ 8 w 194"/>
                      <a:gd name="T55" fmla="*/ 9 h 267"/>
                      <a:gd name="T56" fmla="*/ 11 w 194"/>
                      <a:gd name="T57" fmla="*/ 7 h 267"/>
                      <a:gd name="T58" fmla="*/ 13 w 194"/>
                      <a:gd name="T59" fmla="*/ 5 h 267"/>
                      <a:gd name="T60" fmla="*/ 15 w 194"/>
                      <a:gd name="T61" fmla="*/ 4 h 267"/>
                      <a:gd name="T62" fmla="*/ 17 w 194"/>
                      <a:gd name="T63" fmla="*/ 2 h 267"/>
                      <a:gd name="T64" fmla="*/ 20 w 194"/>
                      <a:gd name="T65" fmla="*/ 1 h 267"/>
                      <a:gd name="T66" fmla="*/ 23 w 194"/>
                      <a:gd name="T67" fmla="*/ 0 h 267"/>
                      <a:gd name="T68" fmla="*/ 26 w 194"/>
                      <a:gd name="T69" fmla="*/ 0 h 267"/>
                      <a:gd name="T70" fmla="*/ 29 w 194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7">
                        <a:moveTo>
                          <a:pt x="97" y="0"/>
                        </a:moveTo>
                        <a:lnTo>
                          <a:pt x="106" y="0"/>
                        </a:lnTo>
                        <a:lnTo>
                          <a:pt x="117" y="1"/>
                        </a:lnTo>
                        <a:lnTo>
                          <a:pt x="125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0" y="16"/>
                        </a:lnTo>
                        <a:lnTo>
                          <a:pt x="158" y="21"/>
                        </a:lnTo>
                        <a:lnTo>
                          <a:pt x="165" y="27"/>
                        </a:lnTo>
                        <a:lnTo>
                          <a:pt x="171" y="35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1" y="77"/>
                        </a:lnTo>
                        <a:lnTo>
                          <a:pt x="192" y="86"/>
                        </a:lnTo>
                        <a:lnTo>
                          <a:pt x="194" y="96"/>
                        </a:lnTo>
                        <a:lnTo>
                          <a:pt x="194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6" y="21"/>
                        </a:lnTo>
                        <a:lnTo>
                          <a:pt x="43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7" y="1"/>
                        </a:lnTo>
                        <a:lnTo>
                          <a:pt x="87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7" name="Freeform 503"/>
                  <p:cNvSpPr>
                    <a:spLocks noChangeAspect="1"/>
                  </p:cNvSpPr>
                  <p:nvPr/>
                </p:nvSpPr>
                <p:spPr bwMode="auto">
                  <a:xfrm>
                    <a:off x="1954" y="1661"/>
                    <a:ext cx="57" cy="79"/>
                  </a:xfrm>
                  <a:custGeom>
                    <a:avLst/>
                    <a:gdLst>
                      <a:gd name="T0" fmla="*/ 29 w 194"/>
                      <a:gd name="T1" fmla="*/ 0 h 266"/>
                      <a:gd name="T2" fmla="*/ 31 w 194"/>
                      <a:gd name="T3" fmla="*/ 0 h 266"/>
                      <a:gd name="T4" fmla="*/ 34 w 194"/>
                      <a:gd name="T5" fmla="*/ 1 h 266"/>
                      <a:gd name="T6" fmla="*/ 37 w 194"/>
                      <a:gd name="T7" fmla="*/ 1 h 266"/>
                      <a:gd name="T8" fmla="*/ 40 w 194"/>
                      <a:gd name="T9" fmla="*/ 2 h 266"/>
                      <a:gd name="T10" fmla="*/ 42 w 194"/>
                      <a:gd name="T11" fmla="*/ 3 h 266"/>
                      <a:gd name="T12" fmla="*/ 44 w 194"/>
                      <a:gd name="T13" fmla="*/ 5 h 266"/>
                      <a:gd name="T14" fmla="*/ 47 w 194"/>
                      <a:gd name="T15" fmla="*/ 7 h 266"/>
                      <a:gd name="T16" fmla="*/ 49 w 194"/>
                      <a:gd name="T17" fmla="*/ 8 h 266"/>
                      <a:gd name="T18" fmla="*/ 51 w 194"/>
                      <a:gd name="T19" fmla="*/ 10 h 266"/>
                      <a:gd name="T20" fmla="*/ 52 w 194"/>
                      <a:gd name="T21" fmla="*/ 12 h 266"/>
                      <a:gd name="T22" fmla="*/ 53 w 194"/>
                      <a:gd name="T23" fmla="*/ 15 h 266"/>
                      <a:gd name="T24" fmla="*/ 55 w 194"/>
                      <a:gd name="T25" fmla="*/ 18 h 266"/>
                      <a:gd name="T26" fmla="*/ 56 w 194"/>
                      <a:gd name="T27" fmla="*/ 20 h 266"/>
                      <a:gd name="T28" fmla="*/ 56 w 194"/>
                      <a:gd name="T29" fmla="*/ 22 h 266"/>
                      <a:gd name="T30" fmla="*/ 57 w 194"/>
                      <a:gd name="T31" fmla="*/ 25 h 266"/>
                      <a:gd name="T32" fmla="*/ 57 w 194"/>
                      <a:gd name="T33" fmla="*/ 28 h 266"/>
                      <a:gd name="T34" fmla="*/ 57 w 194"/>
                      <a:gd name="T35" fmla="*/ 79 h 266"/>
                      <a:gd name="T36" fmla="*/ 0 w 194"/>
                      <a:gd name="T37" fmla="*/ 79 h 266"/>
                      <a:gd name="T38" fmla="*/ 0 w 194"/>
                      <a:gd name="T39" fmla="*/ 28 h 266"/>
                      <a:gd name="T40" fmla="*/ 0 w 194"/>
                      <a:gd name="T41" fmla="*/ 25 h 266"/>
                      <a:gd name="T42" fmla="*/ 1 w 194"/>
                      <a:gd name="T43" fmla="*/ 22 h 266"/>
                      <a:gd name="T44" fmla="*/ 1 w 194"/>
                      <a:gd name="T45" fmla="*/ 20 h 266"/>
                      <a:gd name="T46" fmla="*/ 3 w 194"/>
                      <a:gd name="T47" fmla="*/ 18 h 266"/>
                      <a:gd name="T48" fmla="*/ 4 w 194"/>
                      <a:gd name="T49" fmla="*/ 15 h 266"/>
                      <a:gd name="T50" fmla="*/ 5 w 194"/>
                      <a:gd name="T51" fmla="*/ 12 h 266"/>
                      <a:gd name="T52" fmla="*/ 7 w 194"/>
                      <a:gd name="T53" fmla="*/ 10 h 266"/>
                      <a:gd name="T54" fmla="*/ 9 w 194"/>
                      <a:gd name="T55" fmla="*/ 8 h 266"/>
                      <a:gd name="T56" fmla="*/ 11 w 194"/>
                      <a:gd name="T57" fmla="*/ 7 h 266"/>
                      <a:gd name="T58" fmla="*/ 13 w 194"/>
                      <a:gd name="T59" fmla="*/ 5 h 266"/>
                      <a:gd name="T60" fmla="*/ 15 w 194"/>
                      <a:gd name="T61" fmla="*/ 3 h 266"/>
                      <a:gd name="T62" fmla="*/ 18 w 194"/>
                      <a:gd name="T63" fmla="*/ 2 h 266"/>
                      <a:gd name="T64" fmla="*/ 20 w 194"/>
                      <a:gd name="T65" fmla="*/ 1 h 266"/>
                      <a:gd name="T66" fmla="*/ 23 w 194"/>
                      <a:gd name="T67" fmla="*/ 1 h 266"/>
                      <a:gd name="T68" fmla="*/ 26 w 194"/>
                      <a:gd name="T69" fmla="*/ 0 h 266"/>
                      <a:gd name="T70" fmla="*/ 29 w 194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6">
                        <a:moveTo>
                          <a:pt x="97" y="0"/>
                        </a:moveTo>
                        <a:lnTo>
                          <a:pt x="107" y="1"/>
                        </a:lnTo>
                        <a:lnTo>
                          <a:pt x="117" y="2"/>
                        </a:lnTo>
                        <a:lnTo>
                          <a:pt x="126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1" y="17"/>
                        </a:lnTo>
                        <a:lnTo>
                          <a:pt x="159" y="22"/>
                        </a:lnTo>
                        <a:lnTo>
                          <a:pt x="166" y="28"/>
                        </a:lnTo>
                        <a:lnTo>
                          <a:pt x="172" y="34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7" y="59"/>
                        </a:lnTo>
                        <a:lnTo>
                          <a:pt x="190" y="67"/>
                        </a:lnTo>
                        <a:lnTo>
                          <a:pt x="192" y="75"/>
                        </a:lnTo>
                        <a:lnTo>
                          <a:pt x="193" y="85"/>
                        </a:lnTo>
                        <a:lnTo>
                          <a:pt x="194" y="94"/>
                        </a:lnTo>
                        <a:lnTo>
                          <a:pt x="194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9" y="59"/>
                        </a:lnTo>
                        <a:lnTo>
                          <a:pt x="13" y="50"/>
                        </a:lnTo>
                        <a:lnTo>
                          <a:pt x="17" y="42"/>
                        </a:lnTo>
                        <a:lnTo>
                          <a:pt x="23" y="34"/>
                        </a:lnTo>
                        <a:lnTo>
                          <a:pt x="30" y="28"/>
                        </a:lnTo>
                        <a:lnTo>
                          <a:pt x="36" y="22"/>
                        </a:lnTo>
                        <a:lnTo>
                          <a:pt x="43" y="17"/>
                        </a:lnTo>
                        <a:lnTo>
                          <a:pt x="52" y="11"/>
                        </a:lnTo>
                        <a:lnTo>
                          <a:pt x="60" y="7"/>
                        </a:lnTo>
                        <a:lnTo>
                          <a:pt x="69" y="4"/>
                        </a:lnTo>
                        <a:lnTo>
                          <a:pt x="78" y="2"/>
                        </a:lnTo>
                        <a:lnTo>
                          <a:pt x="88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8" name="Freeform 504"/>
                  <p:cNvSpPr>
                    <a:spLocks noChangeAspect="1"/>
                  </p:cNvSpPr>
                  <p:nvPr/>
                </p:nvSpPr>
                <p:spPr bwMode="auto">
                  <a:xfrm>
                    <a:off x="1954" y="1783"/>
                    <a:ext cx="57" cy="86"/>
                  </a:xfrm>
                  <a:custGeom>
                    <a:avLst/>
                    <a:gdLst>
                      <a:gd name="T0" fmla="*/ 29 w 194"/>
                      <a:gd name="T1" fmla="*/ 0 h 267"/>
                      <a:gd name="T2" fmla="*/ 31 w 194"/>
                      <a:gd name="T3" fmla="*/ 0 h 267"/>
                      <a:gd name="T4" fmla="*/ 34 w 194"/>
                      <a:gd name="T5" fmla="*/ 0 h 267"/>
                      <a:gd name="T6" fmla="*/ 37 w 194"/>
                      <a:gd name="T7" fmla="*/ 1 h 267"/>
                      <a:gd name="T8" fmla="*/ 40 w 194"/>
                      <a:gd name="T9" fmla="*/ 2 h 267"/>
                      <a:gd name="T10" fmla="*/ 42 w 194"/>
                      <a:gd name="T11" fmla="*/ 4 h 267"/>
                      <a:gd name="T12" fmla="*/ 44 w 194"/>
                      <a:gd name="T13" fmla="*/ 5 h 267"/>
                      <a:gd name="T14" fmla="*/ 47 w 194"/>
                      <a:gd name="T15" fmla="*/ 7 h 267"/>
                      <a:gd name="T16" fmla="*/ 49 w 194"/>
                      <a:gd name="T17" fmla="*/ 9 h 267"/>
                      <a:gd name="T18" fmla="*/ 51 w 194"/>
                      <a:gd name="T19" fmla="*/ 11 h 267"/>
                      <a:gd name="T20" fmla="*/ 52 w 194"/>
                      <a:gd name="T21" fmla="*/ 14 h 267"/>
                      <a:gd name="T22" fmla="*/ 53 w 194"/>
                      <a:gd name="T23" fmla="*/ 16 h 267"/>
                      <a:gd name="T24" fmla="*/ 55 w 194"/>
                      <a:gd name="T25" fmla="*/ 19 h 267"/>
                      <a:gd name="T26" fmla="*/ 56 w 194"/>
                      <a:gd name="T27" fmla="*/ 22 h 267"/>
                      <a:gd name="T28" fmla="*/ 56 w 194"/>
                      <a:gd name="T29" fmla="*/ 25 h 267"/>
                      <a:gd name="T30" fmla="*/ 57 w 194"/>
                      <a:gd name="T31" fmla="*/ 28 h 267"/>
                      <a:gd name="T32" fmla="*/ 57 w 194"/>
                      <a:gd name="T33" fmla="*/ 31 h 267"/>
                      <a:gd name="T34" fmla="*/ 57 w 194"/>
                      <a:gd name="T35" fmla="*/ 86 h 267"/>
                      <a:gd name="T36" fmla="*/ 0 w 194"/>
                      <a:gd name="T37" fmla="*/ 86 h 267"/>
                      <a:gd name="T38" fmla="*/ 0 w 194"/>
                      <a:gd name="T39" fmla="*/ 31 h 267"/>
                      <a:gd name="T40" fmla="*/ 0 w 194"/>
                      <a:gd name="T41" fmla="*/ 28 h 267"/>
                      <a:gd name="T42" fmla="*/ 1 w 194"/>
                      <a:gd name="T43" fmla="*/ 25 h 267"/>
                      <a:gd name="T44" fmla="*/ 1 w 194"/>
                      <a:gd name="T45" fmla="*/ 22 h 267"/>
                      <a:gd name="T46" fmla="*/ 3 w 194"/>
                      <a:gd name="T47" fmla="*/ 19 h 267"/>
                      <a:gd name="T48" fmla="*/ 4 w 194"/>
                      <a:gd name="T49" fmla="*/ 16 h 267"/>
                      <a:gd name="T50" fmla="*/ 5 w 194"/>
                      <a:gd name="T51" fmla="*/ 14 h 267"/>
                      <a:gd name="T52" fmla="*/ 7 w 194"/>
                      <a:gd name="T53" fmla="*/ 11 h 267"/>
                      <a:gd name="T54" fmla="*/ 9 w 194"/>
                      <a:gd name="T55" fmla="*/ 9 h 267"/>
                      <a:gd name="T56" fmla="*/ 11 w 194"/>
                      <a:gd name="T57" fmla="*/ 7 h 267"/>
                      <a:gd name="T58" fmla="*/ 13 w 194"/>
                      <a:gd name="T59" fmla="*/ 5 h 267"/>
                      <a:gd name="T60" fmla="*/ 15 w 194"/>
                      <a:gd name="T61" fmla="*/ 4 h 267"/>
                      <a:gd name="T62" fmla="*/ 18 w 194"/>
                      <a:gd name="T63" fmla="*/ 2 h 267"/>
                      <a:gd name="T64" fmla="*/ 20 w 194"/>
                      <a:gd name="T65" fmla="*/ 1 h 267"/>
                      <a:gd name="T66" fmla="*/ 23 w 194"/>
                      <a:gd name="T67" fmla="*/ 0 h 267"/>
                      <a:gd name="T68" fmla="*/ 26 w 194"/>
                      <a:gd name="T69" fmla="*/ 0 h 267"/>
                      <a:gd name="T70" fmla="*/ 29 w 194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7">
                        <a:moveTo>
                          <a:pt x="97" y="0"/>
                        </a:moveTo>
                        <a:lnTo>
                          <a:pt x="107" y="0"/>
                        </a:lnTo>
                        <a:lnTo>
                          <a:pt x="117" y="1"/>
                        </a:lnTo>
                        <a:lnTo>
                          <a:pt x="126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1" y="16"/>
                        </a:lnTo>
                        <a:lnTo>
                          <a:pt x="159" y="21"/>
                        </a:lnTo>
                        <a:lnTo>
                          <a:pt x="166" y="27"/>
                        </a:lnTo>
                        <a:lnTo>
                          <a:pt x="172" y="35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7" y="59"/>
                        </a:lnTo>
                        <a:lnTo>
                          <a:pt x="190" y="67"/>
                        </a:lnTo>
                        <a:lnTo>
                          <a:pt x="192" y="77"/>
                        </a:lnTo>
                        <a:lnTo>
                          <a:pt x="193" y="86"/>
                        </a:lnTo>
                        <a:lnTo>
                          <a:pt x="194" y="96"/>
                        </a:lnTo>
                        <a:lnTo>
                          <a:pt x="194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9" y="59"/>
                        </a:lnTo>
                        <a:lnTo>
                          <a:pt x="13" y="50"/>
                        </a:lnTo>
                        <a:lnTo>
                          <a:pt x="17" y="42"/>
                        </a:lnTo>
                        <a:lnTo>
                          <a:pt x="23" y="35"/>
                        </a:lnTo>
                        <a:lnTo>
                          <a:pt x="30" y="27"/>
                        </a:lnTo>
                        <a:lnTo>
                          <a:pt x="36" y="21"/>
                        </a:lnTo>
                        <a:lnTo>
                          <a:pt x="43" y="16"/>
                        </a:lnTo>
                        <a:lnTo>
                          <a:pt x="52" y="11"/>
                        </a:lnTo>
                        <a:lnTo>
                          <a:pt x="60" y="7"/>
                        </a:lnTo>
                        <a:lnTo>
                          <a:pt x="69" y="4"/>
                        </a:lnTo>
                        <a:lnTo>
                          <a:pt x="78" y="1"/>
                        </a:lnTo>
                        <a:lnTo>
                          <a:pt x="88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9" name="Freeform 505"/>
                  <p:cNvSpPr>
                    <a:spLocks noChangeAspect="1"/>
                  </p:cNvSpPr>
                  <p:nvPr/>
                </p:nvSpPr>
                <p:spPr bwMode="auto">
                  <a:xfrm>
                    <a:off x="4684" y="1661"/>
                    <a:ext cx="57" cy="79"/>
                  </a:xfrm>
                  <a:custGeom>
                    <a:avLst/>
                    <a:gdLst>
                      <a:gd name="T0" fmla="*/ 28 w 193"/>
                      <a:gd name="T1" fmla="*/ 0 h 266"/>
                      <a:gd name="T2" fmla="*/ 31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39 w 193"/>
                      <a:gd name="T9" fmla="*/ 2 h 266"/>
                      <a:gd name="T10" fmla="*/ 42 w 193"/>
                      <a:gd name="T11" fmla="*/ 3 h 266"/>
                      <a:gd name="T12" fmla="*/ 44 w 193"/>
                      <a:gd name="T13" fmla="*/ 5 h 266"/>
                      <a:gd name="T14" fmla="*/ 47 w 193"/>
                      <a:gd name="T15" fmla="*/ 7 h 266"/>
                      <a:gd name="T16" fmla="*/ 49 w 193"/>
                      <a:gd name="T17" fmla="*/ 8 h 266"/>
                      <a:gd name="T18" fmla="*/ 51 w 193"/>
                      <a:gd name="T19" fmla="*/ 10 h 266"/>
                      <a:gd name="T20" fmla="*/ 52 w 193"/>
                      <a:gd name="T21" fmla="*/ 12 h 266"/>
                      <a:gd name="T22" fmla="*/ 53 w 193"/>
                      <a:gd name="T23" fmla="*/ 15 h 266"/>
                      <a:gd name="T24" fmla="*/ 55 w 193"/>
                      <a:gd name="T25" fmla="*/ 18 h 266"/>
                      <a:gd name="T26" fmla="*/ 56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1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3 w 193"/>
                      <a:gd name="T49" fmla="*/ 15 h 266"/>
                      <a:gd name="T50" fmla="*/ 4 w 193"/>
                      <a:gd name="T51" fmla="*/ 12 h 266"/>
                      <a:gd name="T52" fmla="*/ 6 w 193"/>
                      <a:gd name="T53" fmla="*/ 10 h 266"/>
                      <a:gd name="T54" fmla="*/ 8 w 193"/>
                      <a:gd name="T55" fmla="*/ 8 h 266"/>
                      <a:gd name="T56" fmla="*/ 10 w 193"/>
                      <a:gd name="T57" fmla="*/ 7 h 266"/>
                      <a:gd name="T58" fmla="*/ 12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2 w 193"/>
                      <a:gd name="T67" fmla="*/ 1 h 266"/>
                      <a:gd name="T68" fmla="*/ 25 w 193"/>
                      <a:gd name="T69" fmla="*/ 0 h 266"/>
                      <a:gd name="T70" fmla="*/ 28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6" y="1"/>
                        </a:lnTo>
                        <a:lnTo>
                          <a:pt x="115" y="2"/>
                        </a:lnTo>
                        <a:lnTo>
                          <a:pt x="125" y="4"/>
                        </a:lnTo>
                        <a:lnTo>
                          <a:pt x="133" y="7"/>
                        </a:lnTo>
                        <a:lnTo>
                          <a:pt x="142" y="11"/>
                        </a:lnTo>
                        <a:lnTo>
                          <a:pt x="150" y="17"/>
                        </a:lnTo>
                        <a:lnTo>
                          <a:pt x="158" y="22"/>
                        </a:lnTo>
                        <a:lnTo>
                          <a:pt x="165" y="28"/>
                        </a:lnTo>
                        <a:lnTo>
                          <a:pt x="171" y="34"/>
                        </a:lnTo>
                        <a:lnTo>
                          <a:pt x="177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1" y="75"/>
                        </a:lnTo>
                        <a:lnTo>
                          <a:pt x="192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5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4" y="22"/>
                        </a:lnTo>
                        <a:lnTo>
                          <a:pt x="42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6" y="2"/>
                        </a:lnTo>
                        <a:lnTo>
                          <a:pt x="86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0" name="Freeform 506"/>
                  <p:cNvSpPr>
                    <a:spLocks noChangeAspect="1"/>
                  </p:cNvSpPr>
                  <p:nvPr/>
                </p:nvSpPr>
                <p:spPr bwMode="auto">
                  <a:xfrm>
                    <a:off x="4684" y="1783"/>
                    <a:ext cx="57" cy="86"/>
                  </a:xfrm>
                  <a:custGeom>
                    <a:avLst/>
                    <a:gdLst>
                      <a:gd name="T0" fmla="*/ 28 w 193"/>
                      <a:gd name="T1" fmla="*/ 0 h 267"/>
                      <a:gd name="T2" fmla="*/ 31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39 w 193"/>
                      <a:gd name="T9" fmla="*/ 2 h 267"/>
                      <a:gd name="T10" fmla="*/ 42 w 193"/>
                      <a:gd name="T11" fmla="*/ 4 h 267"/>
                      <a:gd name="T12" fmla="*/ 44 w 193"/>
                      <a:gd name="T13" fmla="*/ 5 h 267"/>
                      <a:gd name="T14" fmla="*/ 47 w 193"/>
                      <a:gd name="T15" fmla="*/ 7 h 267"/>
                      <a:gd name="T16" fmla="*/ 49 w 193"/>
                      <a:gd name="T17" fmla="*/ 9 h 267"/>
                      <a:gd name="T18" fmla="*/ 51 w 193"/>
                      <a:gd name="T19" fmla="*/ 11 h 267"/>
                      <a:gd name="T20" fmla="*/ 52 w 193"/>
                      <a:gd name="T21" fmla="*/ 14 h 267"/>
                      <a:gd name="T22" fmla="*/ 53 w 193"/>
                      <a:gd name="T23" fmla="*/ 16 h 267"/>
                      <a:gd name="T24" fmla="*/ 55 w 193"/>
                      <a:gd name="T25" fmla="*/ 19 h 267"/>
                      <a:gd name="T26" fmla="*/ 56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1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3 w 193"/>
                      <a:gd name="T49" fmla="*/ 16 h 267"/>
                      <a:gd name="T50" fmla="*/ 4 w 193"/>
                      <a:gd name="T51" fmla="*/ 14 h 267"/>
                      <a:gd name="T52" fmla="*/ 6 w 193"/>
                      <a:gd name="T53" fmla="*/ 11 h 267"/>
                      <a:gd name="T54" fmla="*/ 8 w 193"/>
                      <a:gd name="T55" fmla="*/ 9 h 267"/>
                      <a:gd name="T56" fmla="*/ 10 w 193"/>
                      <a:gd name="T57" fmla="*/ 7 h 267"/>
                      <a:gd name="T58" fmla="*/ 12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2 w 193"/>
                      <a:gd name="T67" fmla="*/ 0 h 267"/>
                      <a:gd name="T68" fmla="*/ 25 w 193"/>
                      <a:gd name="T69" fmla="*/ 0 h 267"/>
                      <a:gd name="T70" fmla="*/ 28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6" y="0"/>
                        </a:lnTo>
                        <a:lnTo>
                          <a:pt x="115" y="1"/>
                        </a:lnTo>
                        <a:lnTo>
                          <a:pt x="125" y="4"/>
                        </a:lnTo>
                        <a:lnTo>
                          <a:pt x="133" y="7"/>
                        </a:lnTo>
                        <a:lnTo>
                          <a:pt x="142" y="11"/>
                        </a:lnTo>
                        <a:lnTo>
                          <a:pt x="150" y="16"/>
                        </a:lnTo>
                        <a:lnTo>
                          <a:pt x="158" y="21"/>
                        </a:lnTo>
                        <a:lnTo>
                          <a:pt x="165" y="27"/>
                        </a:lnTo>
                        <a:lnTo>
                          <a:pt x="171" y="35"/>
                        </a:lnTo>
                        <a:lnTo>
                          <a:pt x="177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1" y="77"/>
                        </a:lnTo>
                        <a:lnTo>
                          <a:pt x="192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5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4" y="21"/>
                        </a:lnTo>
                        <a:lnTo>
                          <a:pt x="42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6" y="1"/>
                        </a:lnTo>
                        <a:lnTo>
                          <a:pt x="86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1" name="Freeform 507"/>
                  <p:cNvSpPr>
                    <a:spLocks noChangeAspect="1"/>
                  </p:cNvSpPr>
                  <p:nvPr/>
                </p:nvSpPr>
                <p:spPr bwMode="auto">
                  <a:xfrm>
                    <a:off x="1318" y="1661"/>
                    <a:ext cx="57" cy="79"/>
                  </a:xfrm>
                  <a:custGeom>
                    <a:avLst/>
                    <a:gdLst>
                      <a:gd name="T0" fmla="*/ 29 w 193"/>
                      <a:gd name="T1" fmla="*/ 0 h 266"/>
                      <a:gd name="T2" fmla="*/ 31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40 w 193"/>
                      <a:gd name="T9" fmla="*/ 2 h 266"/>
                      <a:gd name="T10" fmla="*/ 42 w 193"/>
                      <a:gd name="T11" fmla="*/ 3 h 266"/>
                      <a:gd name="T12" fmla="*/ 44 w 193"/>
                      <a:gd name="T13" fmla="*/ 5 h 266"/>
                      <a:gd name="T14" fmla="*/ 47 w 193"/>
                      <a:gd name="T15" fmla="*/ 7 h 266"/>
                      <a:gd name="T16" fmla="*/ 49 w 193"/>
                      <a:gd name="T17" fmla="*/ 8 h 266"/>
                      <a:gd name="T18" fmla="*/ 51 w 193"/>
                      <a:gd name="T19" fmla="*/ 10 h 266"/>
                      <a:gd name="T20" fmla="*/ 52 w 193"/>
                      <a:gd name="T21" fmla="*/ 12 h 266"/>
                      <a:gd name="T22" fmla="*/ 54 w 193"/>
                      <a:gd name="T23" fmla="*/ 15 h 266"/>
                      <a:gd name="T24" fmla="*/ 55 w 193"/>
                      <a:gd name="T25" fmla="*/ 18 h 266"/>
                      <a:gd name="T26" fmla="*/ 56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1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3 w 193"/>
                      <a:gd name="T49" fmla="*/ 15 h 266"/>
                      <a:gd name="T50" fmla="*/ 5 w 193"/>
                      <a:gd name="T51" fmla="*/ 12 h 266"/>
                      <a:gd name="T52" fmla="*/ 6 w 193"/>
                      <a:gd name="T53" fmla="*/ 10 h 266"/>
                      <a:gd name="T54" fmla="*/ 8 w 193"/>
                      <a:gd name="T55" fmla="*/ 8 h 266"/>
                      <a:gd name="T56" fmla="*/ 10 w 193"/>
                      <a:gd name="T57" fmla="*/ 7 h 266"/>
                      <a:gd name="T58" fmla="*/ 12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3 w 193"/>
                      <a:gd name="T67" fmla="*/ 1 h 266"/>
                      <a:gd name="T68" fmla="*/ 25 w 193"/>
                      <a:gd name="T69" fmla="*/ 0 h 266"/>
                      <a:gd name="T70" fmla="*/ 29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7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3" y="11"/>
                        </a:lnTo>
                        <a:lnTo>
                          <a:pt x="150" y="17"/>
                        </a:lnTo>
                        <a:lnTo>
                          <a:pt x="158" y="22"/>
                        </a:lnTo>
                        <a:lnTo>
                          <a:pt x="165" y="28"/>
                        </a:lnTo>
                        <a:lnTo>
                          <a:pt x="171" y="34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5" y="59"/>
                        </a:lnTo>
                        <a:lnTo>
                          <a:pt x="189" y="67"/>
                        </a:lnTo>
                        <a:lnTo>
                          <a:pt x="191" y="75"/>
                        </a:lnTo>
                        <a:lnTo>
                          <a:pt x="192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4" y="22"/>
                        </a:lnTo>
                        <a:lnTo>
                          <a:pt x="42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2" name="Freeform 508"/>
                  <p:cNvSpPr>
                    <a:spLocks noChangeAspect="1"/>
                  </p:cNvSpPr>
                  <p:nvPr/>
                </p:nvSpPr>
                <p:spPr bwMode="auto">
                  <a:xfrm>
                    <a:off x="1318" y="1783"/>
                    <a:ext cx="57" cy="86"/>
                  </a:xfrm>
                  <a:custGeom>
                    <a:avLst/>
                    <a:gdLst>
                      <a:gd name="T0" fmla="*/ 29 w 193"/>
                      <a:gd name="T1" fmla="*/ 0 h 267"/>
                      <a:gd name="T2" fmla="*/ 31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40 w 193"/>
                      <a:gd name="T9" fmla="*/ 2 h 267"/>
                      <a:gd name="T10" fmla="*/ 42 w 193"/>
                      <a:gd name="T11" fmla="*/ 4 h 267"/>
                      <a:gd name="T12" fmla="*/ 44 w 193"/>
                      <a:gd name="T13" fmla="*/ 5 h 267"/>
                      <a:gd name="T14" fmla="*/ 47 w 193"/>
                      <a:gd name="T15" fmla="*/ 7 h 267"/>
                      <a:gd name="T16" fmla="*/ 49 w 193"/>
                      <a:gd name="T17" fmla="*/ 9 h 267"/>
                      <a:gd name="T18" fmla="*/ 51 w 193"/>
                      <a:gd name="T19" fmla="*/ 11 h 267"/>
                      <a:gd name="T20" fmla="*/ 52 w 193"/>
                      <a:gd name="T21" fmla="*/ 14 h 267"/>
                      <a:gd name="T22" fmla="*/ 54 w 193"/>
                      <a:gd name="T23" fmla="*/ 16 h 267"/>
                      <a:gd name="T24" fmla="*/ 55 w 193"/>
                      <a:gd name="T25" fmla="*/ 19 h 267"/>
                      <a:gd name="T26" fmla="*/ 56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1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3 w 193"/>
                      <a:gd name="T49" fmla="*/ 16 h 267"/>
                      <a:gd name="T50" fmla="*/ 5 w 193"/>
                      <a:gd name="T51" fmla="*/ 14 h 267"/>
                      <a:gd name="T52" fmla="*/ 6 w 193"/>
                      <a:gd name="T53" fmla="*/ 11 h 267"/>
                      <a:gd name="T54" fmla="*/ 8 w 193"/>
                      <a:gd name="T55" fmla="*/ 9 h 267"/>
                      <a:gd name="T56" fmla="*/ 10 w 193"/>
                      <a:gd name="T57" fmla="*/ 7 h 267"/>
                      <a:gd name="T58" fmla="*/ 12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3 w 193"/>
                      <a:gd name="T67" fmla="*/ 0 h 267"/>
                      <a:gd name="T68" fmla="*/ 25 w 193"/>
                      <a:gd name="T69" fmla="*/ 0 h 267"/>
                      <a:gd name="T70" fmla="*/ 29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7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3" y="11"/>
                        </a:lnTo>
                        <a:lnTo>
                          <a:pt x="150" y="16"/>
                        </a:lnTo>
                        <a:lnTo>
                          <a:pt x="158" y="21"/>
                        </a:lnTo>
                        <a:lnTo>
                          <a:pt x="165" y="27"/>
                        </a:lnTo>
                        <a:lnTo>
                          <a:pt x="171" y="35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5" y="59"/>
                        </a:lnTo>
                        <a:lnTo>
                          <a:pt x="189" y="67"/>
                        </a:lnTo>
                        <a:lnTo>
                          <a:pt x="191" y="77"/>
                        </a:lnTo>
                        <a:lnTo>
                          <a:pt x="192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4" y="21"/>
                        </a:lnTo>
                        <a:lnTo>
                          <a:pt x="42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3" name="Freeform 509"/>
                  <p:cNvSpPr>
                    <a:spLocks noChangeAspect="1"/>
                  </p:cNvSpPr>
                  <p:nvPr/>
                </p:nvSpPr>
                <p:spPr bwMode="auto">
                  <a:xfrm>
                    <a:off x="4048" y="1661"/>
                    <a:ext cx="64" cy="79"/>
                  </a:xfrm>
                  <a:custGeom>
                    <a:avLst/>
                    <a:gdLst>
                      <a:gd name="T0" fmla="*/ 32 w 193"/>
                      <a:gd name="T1" fmla="*/ 0 h 266"/>
                      <a:gd name="T2" fmla="*/ 35 w 193"/>
                      <a:gd name="T3" fmla="*/ 0 h 266"/>
                      <a:gd name="T4" fmla="*/ 38 w 193"/>
                      <a:gd name="T5" fmla="*/ 1 h 266"/>
                      <a:gd name="T6" fmla="*/ 41 w 193"/>
                      <a:gd name="T7" fmla="*/ 1 h 266"/>
                      <a:gd name="T8" fmla="*/ 44 w 193"/>
                      <a:gd name="T9" fmla="*/ 2 h 266"/>
                      <a:gd name="T10" fmla="*/ 47 w 193"/>
                      <a:gd name="T11" fmla="*/ 3 h 266"/>
                      <a:gd name="T12" fmla="*/ 50 w 193"/>
                      <a:gd name="T13" fmla="*/ 5 h 266"/>
                      <a:gd name="T14" fmla="*/ 52 w 193"/>
                      <a:gd name="T15" fmla="*/ 7 h 266"/>
                      <a:gd name="T16" fmla="*/ 54 w 193"/>
                      <a:gd name="T17" fmla="*/ 8 h 266"/>
                      <a:gd name="T18" fmla="*/ 57 w 193"/>
                      <a:gd name="T19" fmla="*/ 10 h 266"/>
                      <a:gd name="T20" fmla="*/ 59 w 193"/>
                      <a:gd name="T21" fmla="*/ 12 h 266"/>
                      <a:gd name="T22" fmla="*/ 60 w 193"/>
                      <a:gd name="T23" fmla="*/ 15 h 266"/>
                      <a:gd name="T24" fmla="*/ 61 w 193"/>
                      <a:gd name="T25" fmla="*/ 18 h 266"/>
                      <a:gd name="T26" fmla="*/ 63 w 193"/>
                      <a:gd name="T27" fmla="*/ 20 h 266"/>
                      <a:gd name="T28" fmla="*/ 63 w 193"/>
                      <a:gd name="T29" fmla="*/ 22 h 266"/>
                      <a:gd name="T30" fmla="*/ 64 w 193"/>
                      <a:gd name="T31" fmla="*/ 25 h 266"/>
                      <a:gd name="T32" fmla="*/ 64 w 193"/>
                      <a:gd name="T33" fmla="*/ 28 h 266"/>
                      <a:gd name="T34" fmla="*/ 64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0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4 w 193"/>
                      <a:gd name="T49" fmla="*/ 15 h 266"/>
                      <a:gd name="T50" fmla="*/ 5 w 193"/>
                      <a:gd name="T51" fmla="*/ 12 h 266"/>
                      <a:gd name="T52" fmla="*/ 7 w 193"/>
                      <a:gd name="T53" fmla="*/ 10 h 266"/>
                      <a:gd name="T54" fmla="*/ 9 w 193"/>
                      <a:gd name="T55" fmla="*/ 8 h 266"/>
                      <a:gd name="T56" fmla="*/ 12 w 193"/>
                      <a:gd name="T57" fmla="*/ 7 h 266"/>
                      <a:gd name="T58" fmla="*/ 14 w 193"/>
                      <a:gd name="T59" fmla="*/ 5 h 266"/>
                      <a:gd name="T60" fmla="*/ 17 w 193"/>
                      <a:gd name="T61" fmla="*/ 3 h 266"/>
                      <a:gd name="T62" fmla="*/ 20 w 193"/>
                      <a:gd name="T63" fmla="*/ 2 h 266"/>
                      <a:gd name="T64" fmla="*/ 22 w 193"/>
                      <a:gd name="T65" fmla="*/ 1 h 266"/>
                      <a:gd name="T66" fmla="*/ 26 w 193"/>
                      <a:gd name="T67" fmla="*/ 1 h 266"/>
                      <a:gd name="T68" fmla="*/ 29 w 193"/>
                      <a:gd name="T69" fmla="*/ 0 h 266"/>
                      <a:gd name="T70" fmla="*/ 32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1" y="17"/>
                        </a:lnTo>
                        <a:lnTo>
                          <a:pt x="158" y="22"/>
                        </a:lnTo>
                        <a:lnTo>
                          <a:pt x="164" y="28"/>
                        </a:lnTo>
                        <a:lnTo>
                          <a:pt x="171" y="34"/>
                        </a:lnTo>
                        <a:lnTo>
                          <a:pt x="177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9" y="67"/>
                        </a:lnTo>
                        <a:lnTo>
                          <a:pt x="191" y="75"/>
                        </a:lnTo>
                        <a:lnTo>
                          <a:pt x="193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1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6" y="42"/>
                        </a:lnTo>
                        <a:lnTo>
                          <a:pt x="21" y="34"/>
                        </a:lnTo>
                        <a:lnTo>
                          <a:pt x="27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4" name="Freeform 510"/>
                  <p:cNvSpPr>
                    <a:spLocks noChangeAspect="1"/>
                  </p:cNvSpPr>
                  <p:nvPr/>
                </p:nvSpPr>
                <p:spPr bwMode="auto">
                  <a:xfrm>
                    <a:off x="4048" y="1783"/>
                    <a:ext cx="64" cy="86"/>
                  </a:xfrm>
                  <a:custGeom>
                    <a:avLst/>
                    <a:gdLst>
                      <a:gd name="T0" fmla="*/ 32 w 193"/>
                      <a:gd name="T1" fmla="*/ 0 h 267"/>
                      <a:gd name="T2" fmla="*/ 35 w 193"/>
                      <a:gd name="T3" fmla="*/ 0 h 267"/>
                      <a:gd name="T4" fmla="*/ 38 w 193"/>
                      <a:gd name="T5" fmla="*/ 0 h 267"/>
                      <a:gd name="T6" fmla="*/ 41 w 193"/>
                      <a:gd name="T7" fmla="*/ 1 h 267"/>
                      <a:gd name="T8" fmla="*/ 44 w 193"/>
                      <a:gd name="T9" fmla="*/ 2 h 267"/>
                      <a:gd name="T10" fmla="*/ 47 w 193"/>
                      <a:gd name="T11" fmla="*/ 4 h 267"/>
                      <a:gd name="T12" fmla="*/ 50 w 193"/>
                      <a:gd name="T13" fmla="*/ 5 h 267"/>
                      <a:gd name="T14" fmla="*/ 52 w 193"/>
                      <a:gd name="T15" fmla="*/ 7 h 267"/>
                      <a:gd name="T16" fmla="*/ 54 w 193"/>
                      <a:gd name="T17" fmla="*/ 9 h 267"/>
                      <a:gd name="T18" fmla="*/ 57 w 193"/>
                      <a:gd name="T19" fmla="*/ 11 h 267"/>
                      <a:gd name="T20" fmla="*/ 59 w 193"/>
                      <a:gd name="T21" fmla="*/ 14 h 267"/>
                      <a:gd name="T22" fmla="*/ 60 w 193"/>
                      <a:gd name="T23" fmla="*/ 16 h 267"/>
                      <a:gd name="T24" fmla="*/ 61 w 193"/>
                      <a:gd name="T25" fmla="*/ 19 h 267"/>
                      <a:gd name="T26" fmla="*/ 63 w 193"/>
                      <a:gd name="T27" fmla="*/ 22 h 267"/>
                      <a:gd name="T28" fmla="*/ 63 w 193"/>
                      <a:gd name="T29" fmla="*/ 25 h 267"/>
                      <a:gd name="T30" fmla="*/ 64 w 193"/>
                      <a:gd name="T31" fmla="*/ 28 h 267"/>
                      <a:gd name="T32" fmla="*/ 64 w 193"/>
                      <a:gd name="T33" fmla="*/ 31 h 267"/>
                      <a:gd name="T34" fmla="*/ 64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0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4 w 193"/>
                      <a:gd name="T49" fmla="*/ 16 h 267"/>
                      <a:gd name="T50" fmla="*/ 5 w 193"/>
                      <a:gd name="T51" fmla="*/ 14 h 267"/>
                      <a:gd name="T52" fmla="*/ 7 w 193"/>
                      <a:gd name="T53" fmla="*/ 11 h 267"/>
                      <a:gd name="T54" fmla="*/ 9 w 193"/>
                      <a:gd name="T55" fmla="*/ 9 h 267"/>
                      <a:gd name="T56" fmla="*/ 12 w 193"/>
                      <a:gd name="T57" fmla="*/ 7 h 267"/>
                      <a:gd name="T58" fmla="*/ 14 w 193"/>
                      <a:gd name="T59" fmla="*/ 5 h 267"/>
                      <a:gd name="T60" fmla="*/ 17 w 193"/>
                      <a:gd name="T61" fmla="*/ 4 h 267"/>
                      <a:gd name="T62" fmla="*/ 20 w 193"/>
                      <a:gd name="T63" fmla="*/ 2 h 267"/>
                      <a:gd name="T64" fmla="*/ 22 w 193"/>
                      <a:gd name="T65" fmla="*/ 1 h 267"/>
                      <a:gd name="T66" fmla="*/ 26 w 193"/>
                      <a:gd name="T67" fmla="*/ 0 h 267"/>
                      <a:gd name="T68" fmla="*/ 29 w 193"/>
                      <a:gd name="T69" fmla="*/ 0 h 267"/>
                      <a:gd name="T70" fmla="*/ 32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1" y="16"/>
                        </a:lnTo>
                        <a:lnTo>
                          <a:pt x="158" y="21"/>
                        </a:lnTo>
                        <a:lnTo>
                          <a:pt x="164" y="27"/>
                        </a:lnTo>
                        <a:lnTo>
                          <a:pt x="171" y="35"/>
                        </a:lnTo>
                        <a:lnTo>
                          <a:pt x="177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9" y="67"/>
                        </a:lnTo>
                        <a:lnTo>
                          <a:pt x="191" y="77"/>
                        </a:lnTo>
                        <a:lnTo>
                          <a:pt x="193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1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6" y="42"/>
                        </a:lnTo>
                        <a:lnTo>
                          <a:pt x="21" y="35"/>
                        </a:lnTo>
                        <a:lnTo>
                          <a:pt x="27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5" name="Freeform 511"/>
                  <p:cNvSpPr>
                    <a:spLocks noChangeAspect="1"/>
                  </p:cNvSpPr>
                  <p:nvPr/>
                </p:nvSpPr>
                <p:spPr bwMode="auto">
                  <a:xfrm>
                    <a:off x="789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4 w 157"/>
                      <a:gd name="T7" fmla="*/ 1 h 262"/>
                      <a:gd name="T8" fmla="*/ 36 w 157"/>
                      <a:gd name="T9" fmla="*/ 2 h 262"/>
                      <a:gd name="T10" fmla="*/ 39 w 157"/>
                      <a:gd name="T11" fmla="*/ 4 h 262"/>
                      <a:gd name="T12" fmla="*/ 40 w 157"/>
                      <a:gd name="T13" fmla="*/ 5 h 262"/>
                      <a:gd name="T14" fmla="*/ 42 w 157"/>
                      <a:gd name="T15" fmla="*/ 7 h 262"/>
                      <a:gd name="T16" fmla="*/ 44 w 157"/>
                      <a:gd name="T17" fmla="*/ 8 h 262"/>
                      <a:gd name="T18" fmla="*/ 45 w 157"/>
                      <a:gd name="T19" fmla="*/ 11 h 262"/>
                      <a:gd name="T20" fmla="*/ 46 w 157"/>
                      <a:gd name="T21" fmla="*/ 13 h 262"/>
                      <a:gd name="T22" fmla="*/ 47 w 157"/>
                      <a:gd name="T23" fmla="*/ 16 h 262"/>
                      <a:gd name="T24" fmla="*/ 49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5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6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8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4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3" y="22"/>
                        </a:lnTo>
                        <a:lnTo>
                          <a:pt x="138" y="28"/>
                        </a:lnTo>
                        <a:lnTo>
                          <a:pt x="142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3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2" y="72"/>
                        </a:lnTo>
                        <a:lnTo>
                          <a:pt x="4" y="61"/>
                        </a:lnTo>
                        <a:lnTo>
                          <a:pt x="7" y="52"/>
                        </a:lnTo>
                        <a:lnTo>
                          <a:pt x="10" y="43"/>
                        </a:lnTo>
                        <a:lnTo>
                          <a:pt x="15" y="36"/>
                        </a:lnTo>
                        <a:lnTo>
                          <a:pt x="19" y="28"/>
                        </a:lnTo>
                        <a:lnTo>
                          <a:pt x="24" y="22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1" y="4"/>
                        </a:lnTo>
                        <a:lnTo>
                          <a:pt x="60" y="2"/>
                        </a:lnTo>
                        <a:lnTo>
                          <a:pt x="69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6" name="Freeform 512"/>
                  <p:cNvSpPr>
                    <a:spLocks noChangeAspect="1"/>
                  </p:cNvSpPr>
                  <p:nvPr/>
                </p:nvSpPr>
                <p:spPr bwMode="auto">
                  <a:xfrm>
                    <a:off x="3519" y="1947"/>
                    <a:ext cx="50" cy="79"/>
                  </a:xfrm>
                  <a:custGeom>
                    <a:avLst/>
                    <a:gdLst>
                      <a:gd name="T0" fmla="*/ 25 w 158"/>
                      <a:gd name="T1" fmla="*/ 0 h 262"/>
                      <a:gd name="T2" fmla="*/ 28 w 158"/>
                      <a:gd name="T3" fmla="*/ 0 h 262"/>
                      <a:gd name="T4" fmla="*/ 31 w 158"/>
                      <a:gd name="T5" fmla="*/ 1 h 262"/>
                      <a:gd name="T6" fmla="*/ 34 w 158"/>
                      <a:gd name="T7" fmla="*/ 1 h 262"/>
                      <a:gd name="T8" fmla="*/ 36 w 158"/>
                      <a:gd name="T9" fmla="*/ 2 h 262"/>
                      <a:gd name="T10" fmla="*/ 38 w 158"/>
                      <a:gd name="T11" fmla="*/ 4 h 262"/>
                      <a:gd name="T12" fmla="*/ 41 w 158"/>
                      <a:gd name="T13" fmla="*/ 5 h 262"/>
                      <a:gd name="T14" fmla="*/ 42 w 158"/>
                      <a:gd name="T15" fmla="*/ 7 h 262"/>
                      <a:gd name="T16" fmla="*/ 44 w 158"/>
                      <a:gd name="T17" fmla="*/ 8 h 262"/>
                      <a:gd name="T18" fmla="*/ 45 w 158"/>
                      <a:gd name="T19" fmla="*/ 11 h 262"/>
                      <a:gd name="T20" fmla="*/ 47 w 158"/>
                      <a:gd name="T21" fmla="*/ 13 h 262"/>
                      <a:gd name="T22" fmla="*/ 48 w 158"/>
                      <a:gd name="T23" fmla="*/ 16 h 262"/>
                      <a:gd name="T24" fmla="*/ 48 w 158"/>
                      <a:gd name="T25" fmla="*/ 18 h 262"/>
                      <a:gd name="T26" fmla="*/ 49 w 158"/>
                      <a:gd name="T27" fmla="*/ 22 h 262"/>
                      <a:gd name="T28" fmla="*/ 49 w 158"/>
                      <a:gd name="T29" fmla="*/ 25 h 262"/>
                      <a:gd name="T30" fmla="*/ 50 w 158"/>
                      <a:gd name="T31" fmla="*/ 28 h 262"/>
                      <a:gd name="T32" fmla="*/ 50 w 158"/>
                      <a:gd name="T33" fmla="*/ 32 h 262"/>
                      <a:gd name="T34" fmla="*/ 50 w 158"/>
                      <a:gd name="T35" fmla="*/ 79 h 262"/>
                      <a:gd name="T36" fmla="*/ 0 w 158"/>
                      <a:gd name="T37" fmla="*/ 79 h 262"/>
                      <a:gd name="T38" fmla="*/ 0 w 158"/>
                      <a:gd name="T39" fmla="*/ 32 h 262"/>
                      <a:gd name="T40" fmla="*/ 0 w 158"/>
                      <a:gd name="T41" fmla="*/ 28 h 262"/>
                      <a:gd name="T42" fmla="*/ 0 w 158"/>
                      <a:gd name="T43" fmla="*/ 25 h 262"/>
                      <a:gd name="T44" fmla="*/ 1 w 158"/>
                      <a:gd name="T45" fmla="*/ 22 h 262"/>
                      <a:gd name="T46" fmla="*/ 2 w 158"/>
                      <a:gd name="T47" fmla="*/ 18 h 262"/>
                      <a:gd name="T48" fmla="*/ 3 w 158"/>
                      <a:gd name="T49" fmla="*/ 16 h 262"/>
                      <a:gd name="T50" fmla="*/ 4 w 158"/>
                      <a:gd name="T51" fmla="*/ 13 h 262"/>
                      <a:gd name="T52" fmla="*/ 5 w 158"/>
                      <a:gd name="T53" fmla="*/ 11 h 262"/>
                      <a:gd name="T54" fmla="*/ 6 w 158"/>
                      <a:gd name="T55" fmla="*/ 8 h 262"/>
                      <a:gd name="T56" fmla="*/ 8 w 158"/>
                      <a:gd name="T57" fmla="*/ 7 h 262"/>
                      <a:gd name="T58" fmla="*/ 10 w 158"/>
                      <a:gd name="T59" fmla="*/ 5 h 262"/>
                      <a:gd name="T60" fmla="*/ 12 w 158"/>
                      <a:gd name="T61" fmla="*/ 4 h 262"/>
                      <a:gd name="T62" fmla="*/ 14 w 158"/>
                      <a:gd name="T63" fmla="*/ 2 h 262"/>
                      <a:gd name="T64" fmla="*/ 17 w 158"/>
                      <a:gd name="T65" fmla="*/ 1 h 262"/>
                      <a:gd name="T66" fmla="*/ 19 w 158"/>
                      <a:gd name="T67" fmla="*/ 1 h 262"/>
                      <a:gd name="T68" fmla="*/ 22 w 158"/>
                      <a:gd name="T69" fmla="*/ 0 h 262"/>
                      <a:gd name="T70" fmla="*/ 25 w 158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8" h="262">
                        <a:moveTo>
                          <a:pt x="80" y="0"/>
                        </a:moveTo>
                        <a:lnTo>
                          <a:pt x="90" y="1"/>
                        </a:lnTo>
                        <a:lnTo>
                          <a:pt x="99" y="2"/>
                        </a:lnTo>
                        <a:lnTo>
                          <a:pt x="107" y="4"/>
                        </a:lnTo>
                        <a:lnTo>
                          <a:pt x="115" y="7"/>
                        </a:lnTo>
                        <a:lnTo>
                          <a:pt x="121" y="12"/>
                        </a:lnTo>
                        <a:lnTo>
                          <a:pt x="128" y="16"/>
                        </a:lnTo>
                        <a:lnTo>
                          <a:pt x="134" y="22"/>
                        </a:lnTo>
                        <a:lnTo>
                          <a:pt x="139" y="28"/>
                        </a:lnTo>
                        <a:lnTo>
                          <a:pt x="143" y="36"/>
                        </a:lnTo>
                        <a:lnTo>
                          <a:pt x="148" y="43"/>
                        </a:lnTo>
                        <a:lnTo>
                          <a:pt x="151" y="52"/>
                        </a:lnTo>
                        <a:lnTo>
                          <a:pt x="153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8" y="105"/>
                        </a:lnTo>
                        <a:lnTo>
                          <a:pt x="158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1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9" y="52"/>
                        </a:lnTo>
                        <a:lnTo>
                          <a:pt x="12" y="43"/>
                        </a:lnTo>
                        <a:lnTo>
                          <a:pt x="16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2" y="16"/>
                        </a:lnTo>
                        <a:lnTo>
                          <a:pt x="38" y="12"/>
                        </a:lnTo>
                        <a:lnTo>
                          <a:pt x="44" y="7"/>
                        </a:lnTo>
                        <a:lnTo>
                          <a:pt x="53" y="4"/>
                        </a:lnTo>
                        <a:lnTo>
                          <a:pt x="61" y="2"/>
                        </a:lnTo>
                        <a:lnTo>
                          <a:pt x="71" y="1"/>
                        </a:lnTo>
                        <a:lnTo>
                          <a:pt x="8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7" name="Freeform 513"/>
                  <p:cNvSpPr>
                    <a:spLocks noChangeAspect="1"/>
                  </p:cNvSpPr>
                  <p:nvPr/>
                </p:nvSpPr>
                <p:spPr bwMode="auto">
                  <a:xfrm>
                    <a:off x="1432" y="1947"/>
                    <a:ext cx="43" cy="79"/>
                  </a:xfrm>
                  <a:custGeom>
                    <a:avLst/>
                    <a:gdLst>
                      <a:gd name="T0" fmla="*/ 22 w 157"/>
                      <a:gd name="T1" fmla="*/ 0 h 262"/>
                      <a:gd name="T2" fmla="*/ 24 w 157"/>
                      <a:gd name="T3" fmla="*/ 0 h 262"/>
                      <a:gd name="T4" fmla="*/ 27 w 157"/>
                      <a:gd name="T5" fmla="*/ 1 h 262"/>
                      <a:gd name="T6" fmla="*/ 29 w 157"/>
                      <a:gd name="T7" fmla="*/ 1 h 262"/>
                      <a:gd name="T8" fmla="*/ 31 w 157"/>
                      <a:gd name="T9" fmla="*/ 2 h 262"/>
                      <a:gd name="T10" fmla="*/ 33 w 157"/>
                      <a:gd name="T11" fmla="*/ 4 h 262"/>
                      <a:gd name="T12" fmla="*/ 35 w 157"/>
                      <a:gd name="T13" fmla="*/ 5 h 262"/>
                      <a:gd name="T14" fmla="*/ 36 w 157"/>
                      <a:gd name="T15" fmla="*/ 7 h 262"/>
                      <a:gd name="T16" fmla="*/ 38 w 157"/>
                      <a:gd name="T17" fmla="*/ 8 h 262"/>
                      <a:gd name="T18" fmla="*/ 39 w 157"/>
                      <a:gd name="T19" fmla="*/ 11 h 262"/>
                      <a:gd name="T20" fmla="*/ 40 w 157"/>
                      <a:gd name="T21" fmla="*/ 13 h 262"/>
                      <a:gd name="T22" fmla="*/ 41 w 157"/>
                      <a:gd name="T23" fmla="*/ 16 h 262"/>
                      <a:gd name="T24" fmla="*/ 42 w 157"/>
                      <a:gd name="T25" fmla="*/ 18 h 262"/>
                      <a:gd name="T26" fmla="*/ 42 w 157"/>
                      <a:gd name="T27" fmla="*/ 22 h 262"/>
                      <a:gd name="T28" fmla="*/ 42 w 157"/>
                      <a:gd name="T29" fmla="*/ 25 h 262"/>
                      <a:gd name="T30" fmla="*/ 43 w 157"/>
                      <a:gd name="T31" fmla="*/ 28 h 262"/>
                      <a:gd name="T32" fmla="*/ 43 w 157"/>
                      <a:gd name="T33" fmla="*/ 32 h 262"/>
                      <a:gd name="T34" fmla="*/ 43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4 w 157"/>
                      <a:gd name="T53" fmla="*/ 11 h 262"/>
                      <a:gd name="T54" fmla="*/ 5 w 157"/>
                      <a:gd name="T55" fmla="*/ 8 h 262"/>
                      <a:gd name="T56" fmla="*/ 7 w 157"/>
                      <a:gd name="T57" fmla="*/ 7 h 262"/>
                      <a:gd name="T58" fmla="*/ 8 w 157"/>
                      <a:gd name="T59" fmla="*/ 5 h 262"/>
                      <a:gd name="T60" fmla="*/ 10 w 157"/>
                      <a:gd name="T61" fmla="*/ 4 h 262"/>
                      <a:gd name="T62" fmla="*/ 12 w 157"/>
                      <a:gd name="T63" fmla="*/ 2 h 262"/>
                      <a:gd name="T64" fmla="*/ 14 w 157"/>
                      <a:gd name="T65" fmla="*/ 1 h 262"/>
                      <a:gd name="T66" fmla="*/ 17 w 157"/>
                      <a:gd name="T67" fmla="*/ 1 h 262"/>
                      <a:gd name="T68" fmla="*/ 19 w 157"/>
                      <a:gd name="T69" fmla="*/ 0 h 262"/>
                      <a:gd name="T70" fmla="*/ 22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80" y="0"/>
                        </a:moveTo>
                        <a:lnTo>
                          <a:pt x="89" y="1"/>
                        </a:lnTo>
                        <a:lnTo>
                          <a:pt x="97" y="2"/>
                        </a:lnTo>
                        <a:lnTo>
                          <a:pt x="106" y="4"/>
                        </a:lnTo>
                        <a:lnTo>
                          <a:pt x="113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2" y="22"/>
                        </a:lnTo>
                        <a:lnTo>
                          <a:pt x="137" y="28"/>
                        </a:lnTo>
                        <a:lnTo>
                          <a:pt x="142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2" y="61"/>
                        </a:lnTo>
                        <a:lnTo>
                          <a:pt x="154" y="72"/>
                        </a:lnTo>
                        <a:lnTo>
                          <a:pt x="155" y="82"/>
                        </a:lnTo>
                        <a:lnTo>
                          <a:pt x="156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1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8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5" y="7"/>
                        </a:lnTo>
                        <a:lnTo>
                          <a:pt x="52" y="4"/>
                        </a:lnTo>
                        <a:lnTo>
                          <a:pt x="61" y="2"/>
                        </a:lnTo>
                        <a:lnTo>
                          <a:pt x="70" y="1"/>
                        </a:lnTo>
                        <a:lnTo>
                          <a:pt x="8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8" name="Freeform 514"/>
                  <p:cNvSpPr>
                    <a:spLocks noChangeAspect="1"/>
                  </p:cNvSpPr>
                  <p:nvPr/>
                </p:nvSpPr>
                <p:spPr bwMode="auto">
                  <a:xfrm>
                    <a:off x="4162" y="1947"/>
                    <a:ext cx="50" cy="79"/>
                  </a:xfrm>
                  <a:custGeom>
                    <a:avLst/>
                    <a:gdLst>
                      <a:gd name="T0" fmla="*/ 25 w 156"/>
                      <a:gd name="T1" fmla="*/ 0 h 262"/>
                      <a:gd name="T2" fmla="*/ 28 w 156"/>
                      <a:gd name="T3" fmla="*/ 0 h 262"/>
                      <a:gd name="T4" fmla="*/ 31 w 156"/>
                      <a:gd name="T5" fmla="*/ 1 h 262"/>
                      <a:gd name="T6" fmla="*/ 33 w 156"/>
                      <a:gd name="T7" fmla="*/ 1 h 262"/>
                      <a:gd name="T8" fmla="*/ 36 w 156"/>
                      <a:gd name="T9" fmla="*/ 2 h 262"/>
                      <a:gd name="T10" fmla="*/ 38 w 156"/>
                      <a:gd name="T11" fmla="*/ 4 h 262"/>
                      <a:gd name="T12" fmla="*/ 40 w 156"/>
                      <a:gd name="T13" fmla="*/ 5 h 262"/>
                      <a:gd name="T14" fmla="*/ 42 w 156"/>
                      <a:gd name="T15" fmla="*/ 7 h 262"/>
                      <a:gd name="T16" fmla="*/ 44 w 156"/>
                      <a:gd name="T17" fmla="*/ 8 h 262"/>
                      <a:gd name="T18" fmla="*/ 45 w 156"/>
                      <a:gd name="T19" fmla="*/ 11 h 262"/>
                      <a:gd name="T20" fmla="*/ 46 w 156"/>
                      <a:gd name="T21" fmla="*/ 13 h 262"/>
                      <a:gd name="T22" fmla="*/ 47 w 156"/>
                      <a:gd name="T23" fmla="*/ 16 h 262"/>
                      <a:gd name="T24" fmla="*/ 48 w 156"/>
                      <a:gd name="T25" fmla="*/ 18 h 262"/>
                      <a:gd name="T26" fmla="*/ 49 w 156"/>
                      <a:gd name="T27" fmla="*/ 22 h 262"/>
                      <a:gd name="T28" fmla="*/ 49 w 156"/>
                      <a:gd name="T29" fmla="*/ 25 h 262"/>
                      <a:gd name="T30" fmla="*/ 50 w 156"/>
                      <a:gd name="T31" fmla="*/ 28 h 262"/>
                      <a:gd name="T32" fmla="*/ 50 w 156"/>
                      <a:gd name="T33" fmla="*/ 32 h 262"/>
                      <a:gd name="T34" fmla="*/ 50 w 156"/>
                      <a:gd name="T35" fmla="*/ 79 h 262"/>
                      <a:gd name="T36" fmla="*/ 0 w 156"/>
                      <a:gd name="T37" fmla="*/ 79 h 262"/>
                      <a:gd name="T38" fmla="*/ 0 w 156"/>
                      <a:gd name="T39" fmla="*/ 32 h 262"/>
                      <a:gd name="T40" fmla="*/ 0 w 156"/>
                      <a:gd name="T41" fmla="*/ 28 h 262"/>
                      <a:gd name="T42" fmla="*/ 0 w 156"/>
                      <a:gd name="T43" fmla="*/ 25 h 262"/>
                      <a:gd name="T44" fmla="*/ 1 w 156"/>
                      <a:gd name="T45" fmla="*/ 22 h 262"/>
                      <a:gd name="T46" fmla="*/ 2 w 156"/>
                      <a:gd name="T47" fmla="*/ 18 h 262"/>
                      <a:gd name="T48" fmla="*/ 2 w 156"/>
                      <a:gd name="T49" fmla="*/ 16 h 262"/>
                      <a:gd name="T50" fmla="*/ 3 w 156"/>
                      <a:gd name="T51" fmla="*/ 13 h 262"/>
                      <a:gd name="T52" fmla="*/ 5 w 156"/>
                      <a:gd name="T53" fmla="*/ 11 h 262"/>
                      <a:gd name="T54" fmla="*/ 6 w 156"/>
                      <a:gd name="T55" fmla="*/ 8 h 262"/>
                      <a:gd name="T56" fmla="*/ 8 w 156"/>
                      <a:gd name="T57" fmla="*/ 7 h 262"/>
                      <a:gd name="T58" fmla="*/ 10 w 156"/>
                      <a:gd name="T59" fmla="*/ 5 h 262"/>
                      <a:gd name="T60" fmla="*/ 12 w 156"/>
                      <a:gd name="T61" fmla="*/ 4 h 262"/>
                      <a:gd name="T62" fmla="*/ 14 w 156"/>
                      <a:gd name="T63" fmla="*/ 2 h 262"/>
                      <a:gd name="T64" fmla="*/ 17 w 156"/>
                      <a:gd name="T65" fmla="*/ 1 h 262"/>
                      <a:gd name="T66" fmla="*/ 19 w 156"/>
                      <a:gd name="T67" fmla="*/ 1 h 262"/>
                      <a:gd name="T68" fmla="*/ 22 w 156"/>
                      <a:gd name="T69" fmla="*/ 0 h 262"/>
                      <a:gd name="T70" fmla="*/ 25 w 156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6" h="262">
                        <a:moveTo>
                          <a:pt x="78" y="0"/>
                        </a:moveTo>
                        <a:lnTo>
                          <a:pt x="87" y="1"/>
                        </a:lnTo>
                        <a:lnTo>
                          <a:pt x="96" y="2"/>
                        </a:lnTo>
                        <a:lnTo>
                          <a:pt x="104" y="4"/>
                        </a:lnTo>
                        <a:lnTo>
                          <a:pt x="113" y="7"/>
                        </a:lnTo>
                        <a:lnTo>
                          <a:pt x="119" y="12"/>
                        </a:lnTo>
                        <a:lnTo>
                          <a:pt x="125" y="16"/>
                        </a:lnTo>
                        <a:lnTo>
                          <a:pt x="132" y="22"/>
                        </a:lnTo>
                        <a:lnTo>
                          <a:pt x="137" y="28"/>
                        </a:lnTo>
                        <a:lnTo>
                          <a:pt x="141" y="36"/>
                        </a:lnTo>
                        <a:lnTo>
                          <a:pt x="145" y="43"/>
                        </a:lnTo>
                        <a:lnTo>
                          <a:pt x="148" y="52"/>
                        </a:lnTo>
                        <a:lnTo>
                          <a:pt x="151" y="61"/>
                        </a:lnTo>
                        <a:lnTo>
                          <a:pt x="153" y="72"/>
                        </a:lnTo>
                        <a:lnTo>
                          <a:pt x="154" y="82"/>
                        </a:lnTo>
                        <a:lnTo>
                          <a:pt x="155" y="94"/>
                        </a:lnTo>
                        <a:lnTo>
                          <a:pt x="156" y="105"/>
                        </a:lnTo>
                        <a:lnTo>
                          <a:pt x="156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2" y="72"/>
                        </a:lnTo>
                        <a:lnTo>
                          <a:pt x="5" y="61"/>
                        </a:lnTo>
                        <a:lnTo>
                          <a:pt x="7" y="52"/>
                        </a:lnTo>
                        <a:lnTo>
                          <a:pt x="10" y="43"/>
                        </a:lnTo>
                        <a:lnTo>
                          <a:pt x="15" y="36"/>
                        </a:lnTo>
                        <a:lnTo>
                          <a:pt x="19" y="28"/>
                        </a:lnTo>
                        <a:lnTo>
                          <a:pt x="24" y="22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3" y="7"/>
                        </a:lnTo>
                        <a:lnTo>
                          <a:pt x="52" y="4"/>
                        </a:lnTo>
                        <a:lnTo>
                          <a:pt x="59" y="2"/>
                        </a:lnTo>
                        <a:lnTo>
                          <a:pt x="68" y="1"/>
                        </a:lnTo>
                        <a:lnTo>
                          <a:pt x="78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9" name="Freeform 515"/>
                  <p:cNvSpPr>
                    <a:spLocks noChangeAspect="1"/>
                  </p:cNvSpPr>
                  <p:nvPr/>
                </p:nvSpPr>
                <p:spPr bwMode="auto">
                  <a:xfrm>
                    <a:off x="639" y="1940"/>
                    <a:ext cx="29" cy="86"/>
                  </a:xfrm>
                  <a:custGeom>
                    <a:avLst/>
                    <a:gdLst>
                      <a:gd name="T0" fmla="*/ 14 w 116"/>
                      <a:gd name="T1" fmla="*/ 0 h 277"/>
                      <a:gd name="T2" fmla="*/ 17 w 116"/>
                      <a:gd name="T3" fmla="*/ 0 h 277"/>
                      <a:gd name="T4" fmla="*/ 19 w 116"/>
                      <a:gd name="T5" fmla="*/ 1 h 277"/>
                      <a:gd name="T6" fmla="*/ 21 w 116"/>
                      <a:gd name="T7" fmla="*/ 1 h 277"/>
                      <a:gd name="T8" fmla="*/ 22 w 116"/>
                      <a:gd name="T9" fmla="*/ 2 h 277"/>
                      <a:gd name="T10" fmla="*/ 23 w 116"/>
                      <a:gd name="T11" fmla="*/ 2 h 277"/>
                      <a:gd name="T12" fmla="*/ 24 w 116"/>
                      <a:gd name="T13" fmla="*/ 3 h 277"/>
                      <a:gd name="T14" fmla="*/ 25 w 116"/>
                      <a:gd name="T15" fmla="*/ 5 h 277"/>
                      <a:gd name="T16" fmla="*/ 26 w 116"/>
                      <a:gd name="T17" fmla="*/ 6 h 277"/>
                      <a:gd name="T18" fmla="*/ 27 w 116"/>
                      <a:gd name="T19" fmla="*/ 7 h 277"/>
                      <a:gd name="T20" fmla="*/ 28 w 116"/>
                      <a:gd name="T21" fmla="*/ 9 h 277"/>
                      <a:gd name="T22" fmla="*/ 28 w 116"/>
                      <a:gd name="T23" fmla="*/ 12 h 277"/>
                      <a:gd name="T24" fmla="*/ 29 w 116"/>
                      <a:gd name="T25" fmla="*/ 15 h 277"/>
                      <a:gd name="T26" fmla="*/ 29 w 116"/>
                      <a:gd name="T27" fmla="*/ 18 h 277"/>
                      <a:gd name="T28" fmla="*/ 29 w 116"/>
                      <a:gd name="T29" fmla="*/ 21 h 277"/>
                      <a:gd name="T30" fmla="*/ 29 w 116"/>
                      <a:gd name="T31" fmla="*/ 86 h 277"/>
                      <a:gd name="T32" fmla="*/ 0 w 116"/>
                      <a:gd name="T33" fmla="*/ 86 h 277"/>
                      <a:gd name="T34" fmla="*/ 0 w 116"/>
                      <a:gd name="T35" fmla="*/ 21 h 277"/>
                      <a:gd name="T36" fmla="*/ 0 w 116"/>
                      <a:gd name="T37" fmla="*/ 18 h 277"/>
                      <a:gd name="T38" fmla="*/ 0 w 116"/>
                      <a:gd name="T39" fmla="*/ 15 h 277"/>
                      <a:gd name="T40" fmla="*/ 1 w 116"/>
                      <a:gd name="T41" fmla="*/ 12 h 277"/>
                      <a:gd name="T42" fmla="*/ 1 w 116"/>
                      <a:gd name="T43" fmla="*/ 9 h 277"/>
                      <a:gd name="T44" fmla="*/ 2 w 116"/>
                      <a:gd name="T45" fmla="*/ 7 h 277"/>
                      <a:gd name="T46" fmla="*/ 2 w 116"/>
                      <a:gd name="T47" fmla="*/ 6 h 277"/>
                      <a:gd name="T48" fmla="*/ 3 w 116"/>
                      <a:gd name="T49" fmla="*/ 5 h 277"/>
                      <a:gd name="T50" fmla="*/ 4 w 116"/>
                      <a:gd name="T51" fmla="*/ 3 h 277"/>
                      <a:gd name="T52" fmla="*/ 5 w 116"/>
                      <a:gd name="T53" fmla="*/ 2 h 277"/>
                      <a:gd name="T54" fmla="*/ 6 w 116"/>
                      <a:gd name="T55" fmla="*/ 2 h 277"/>
                      <a:gd name="T56" fmla="*/ 7 w 116"/>
                      <a:gd name="T57" fmla="*/ 1 h 277"/>
                      <a:gd name="T58" fmla="*/ 9 w 116"/>
                      <a:gd name="T59" fmla="*/ 1 h 277"/>
                      <a:gd name="T60" fmla="*/ 11 w 116"/>
                      <a:gd name="T61" fmla="*/ 0 h 277"/>
                      <a:gd name="T62" fmla="*/ 14 w 116"/>
                      <a:gd name="T63" fmla="*/ 0 h 27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16" h="277">
                        <a:moveTo>
                          <a:pt x="55" y="0"/>
                        </a:moveTo>
                        <a:lnTo>
                          <a:pt x="66" y="1"/>
                        </a:lnTo>
                        <a:lnTo>
                          <a:pt x="77" y="2"/>
                        </a:lnTo>
                        <a:lnTo>
                          <a:pt x="82" y="3"/>
                        </a:lnTo>
                        <a:lnTo>
                          <a:pt x="87" y="5"/>
                        </a:lnTo>
                        <a:lnTo>
                          <a:pt x="91" y="7"/>
                        </a:lnTo>
                        <a:lnTo>
                          <a:pt x="96" y="10"/>
                        </a:lnTo>
                        <a:lnTo>
                          <a:pt x="100" y="15"/>
                        </a:lnTo>
                        <a:lnTo>
                          <a:pt x="104" y="19"/>
                        </a:lnTo>
                        <a:lnTo>
                          <a:pt x="107" y="24"/>
                        </a:lnTo>
                        <a:lnTo>
                          <a:pt x="110" y="30"/>
                        </a:lnTo>
                        <a:lnTo>
                          <a:pt x="113" y="39"/>
                        </a:lnTo>
                        <a:lnTo>
                          <a:pt x="114" y="47"/>
                        </a:lnTo>
                        <a:lnTo>
                          <a:pt x="115" y="57"/>
                        </a:lnTo>
                        <a:lnTo>
                          <a:pt x="116" y="67"/>
                        </a:lnTo>
                        <a:lnTo>
                          <a:pt x="116" y="277"/>
                        </a:lnTo>
                        <a:lnTo>
                          <a:pt x="0" y="277"/>
                        </a:lnTo>
                        <a:lnTo>
                          <a:pt x="0" y="67"/>
                        </a:lnTo>
                        <a:lnTo>
                          <a:pt x="0" y="57"/>
                        </a:lnTo>
                        <a:lnTo>
                          <a:pt x="1" y="47"/>
                        </a:lnTo>
                        <a:lnTo>
                          <a:pt x="2" y="39"/>
                        </a:lnTo>
                        <a:lnTo>
                          <a:pt x="4" y="30"/>
                        </a:lnTo>
                        <a:lnTo>
                          <a:pt x="6" y="24"/>
                        </a:lnTo>
                        <a:lnTo>
                          <a:pt x="9" y="19"/>
                        </a:lnTo>
                        <a:lnTo>
                          <a:pt x="12" y="15"/>
                        </a:lnTo>
                        <a:lnTo>
                          <a:pt x="17" y="10"/>
                        </a:lnTo>
                        <a:lnTo>
                          <a:pt x="20" y="7"/>
                        </a:lnTo>
                        <a:lnTo>
                          <a:pt x="24" y="5"/>
                        </a:lnTo>
                        <a:lnTo>
                          <a:pt x="29" y="3"/>
                        </a:lnTo>
                        <a:lnTo>
                          <a:pt x="34" y="2"/>
                        </a:lnTo>
                        <a:lnTo>
                          <a:pt x="44" y="1"/>
                        </a:lnTo>
                        <a:lnTo>
                          <a:pt x="5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0" name="Freeform 516"/>
                  <p:cNvSpPr>
                    <a:spLocks noChangeAspect="1"/>
                  </p:cNvSpPr>
                  <p:nvPr/>
                </p:nvSpPr>
                <p:spPr bwMode="auto">
                  <a:xfrm>
                    <a:off x="4863" y="1940"/>
                    <a:ext cx="36" cy="72"/>
                  </a:xfrm>
                  <a:custGeom>
                    <a:avLst/>
                    <a:gdLst>
                      <a:gd name="T0" fmla="*/ 17 w 116"/>
                      <a:gd name="T1" fmla="*/ 0 h 234"/>
                      <a:gd name="T2" fmla="*/ 20 w 116"/>
                      <a:gd name="T3" fmla="*/ 0 h 234"/>
                      <a:gd name="T4" fmla="*/ 24 w 116"/>
                      <a:gd name="T5" fmla="*/ 1 h 234"/>
                      <a:gd name="T6" fmla="*/ 25 w 116"/>
                      <a:gd name="T7" fmla="*/ 2 h 234"/>
                      <a:gd name="T8" fmla="*/ 27 w 116"/>
                      <a:gd name="T9" fmla="*/ 2 h 234"/>
                      <a:gd name="T10" fmla="*/ 29 w 116"/>
                      <a:gd name="T11" fmla="*/ 3 h 234"/>
                      <a:gd name="T12" fmla="*/ 30 w 116"/>
                      <a:gd name="T13" fmla="*/ 4 h 234"/>
                      <a:gd name="T14" fmla="*/ 31 w 116"/>
                      <a:gd name="T15" fmla="*/ 5 h 234"/>
                      <a:gd name="T16" fmla="*/ 32 w 116"/>
                      <a:gd name="T17" fmla="*/ 7 h 234"/>
                      <a:gd name="T18" fmla="*/ 34 w 116"/>
                      <a:gd name="T19" fmla="*/ 8 h 234"/>
                      <a:gd name="T20" fmla="*/ 34 w 116"/>
                      <a:gd name="T21" fmla="*/ 10 h 234"/>
                      <a:gd name="T22" fmla="*/ 35 w 116"/>
                      <a:gd name="T23" fmla="*/ 12 h 234"/>
                      <a:gd name="T24" fmla="*/ 36 w 116"/>
                      <a:gd name="T25" fmla="*/ 14 h 234"/>
                      <a:gd name="T26" fmla="*/ 36 w 116"/>
                      <a:gd name="T27" fmla="*/ 18 h 234"/>
                      <a:gd name="T28" fmla="*/ 36 w 116"/>
                      <a:gd name="T29" fmla="*/ 20 h 234"/>
                      <a:gd name="T30" fmla="*/ 36 w 116"/>
                      <a:gd name="T31" fmla="*/ 72 h 234"/>
                      <a:gd name="T32" fmla="*/ 0 w 116"/>
                      <a:gd name="T33" fmla="*/ 72 h 234"/>
                      <a:gd name="T34" fmla="*/ 0 w 116"/>
                      <a:gd name="T35" fmla="*/ 20 h 234"/>
                      <a:gd name="T36" fmla="*/ 0 w 116"/>
                      <a:gd name="T37" fmla="*/ 18 h 234"/>
                      <a:gd name="T38" fmla="*/ 0 w 116"/>
                      <a:gd name="T39" fmla="*/ 14 h 234"/>
                      <a:gd name="T40" fmla="*/ 1 w 116"/>
                      <a:gd name="T41" fmla="*/ 12 h 234"/>
                      <a:gd name="T42" fmla="*/ 1 w 116"/>
                      <a:gd name="T43" fmla="*/ 10 h 234"/>
                      <a:gd name="T44" fmla="*/ 2 w 116"/>
                      <a:gd name="T45" fmla="*/ 8 h 234"/>
                      <a:gd name="T46" fmla="*/ 3 w 116"/>
                      <a:gd name="T47" fmla="*/ 7 h 234"/>
                      <a:gd name="T48" fmla="*/ 4 w 116"/>
                      <a:gd name="T49" fmla="*/ 5 h 234"/>
                      <a:gd name="T50" fmla="*/ 5 w 116"/>
                      <a:gd name="T51" fmla="*/ 4 h 234"/>
                      <a:gd name="T52" fmla="*/ 7 w 116"/>
                      <a:gd name="T53" fmla="*/ 3 h 234"/>
                      <a:gd name="T54" fmla="*/ 8 w 116"/>
                      <a:gd name="T55" fmla="*/ 2 h 234"/>
                      <a:gd name="T56" fmla="*/ 9 w 116"/>
                      <a:gd name="T57" fmla="*/ 2 h 234"/>
                      <a:gd name="T58" fmla="*/ 11 w 116"/>
                      <a:gd name="T59" fmla="*/ 1 h 234"/>
                      <a:gd name="T60" fmla="*/ 14 w 116"/>
                      <a:gd name="T61" fmla="*/ 0 h 234"/>
                      <a:gd name="T62" fmla="*/ 17 w 116"/>
                      <a:gd name="T63" fmla="*/ 0 h 234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16" h="234">
                        <a:moveTo>
                          <a:pt x="56" y="0"/>
                        </a:moveTo>
                        <a:lnTo>
                          <a:pt x="66" y="1"/>
                        </a:lnTo>
                        <a:lnTo>
                          <a:pt x="77" y="3"/>
                        </a:lnTo>
                        <a:lnTo>
                          <a:pt x="82" y="5"/>
                        </a:lnTo>
                        <a:lnTo>
                          <a:pt x="88" y="7"/>
                        </a:lnTo>
                        <a:lnTo>
                          <a:pt x="92" y="9"/>
                        </a:lnTo>
                        <a:lnTo>
                          <a:pt x="97" y="13"/>
                        </a:lnTo>
                        <a:lnTo>
                          <a:pt x="101" y="17"/>
                        </a:lnTo>
                        <a:lnTo>
                          <a:pt x="104" y="22"/>
                        </a:lnTo>
                        <a:lnTo>
                          <a:pt x="108" y="27"/>
                        </a:lnTo>
                        <a:lnTo>
                          <a:pt x="111" y="34"/>
                        </a:lnTo>
                        <a:lnTo>
                          <a:pt x="113" y="40"/>
                        </a:lnTo>
                        <a:lnTo>
                          <a:pt x="115" y="47"/>
                        </a:lnTo>
                        <a:lnTo>
                          <a:pt x="116" y="57"/>
                        </a:lnTo>
                        <a:lnTo>
                          <a:pt x="116" y="66"/>
                        </a:lnTo>
                        <a:lnTo>
                          <a:pt x="116" y="234"/>
                        </a:lnTo>
                        <a:lnTo>
                          <a:pt x="0" y="234"/>
                        </a:lnTo>
                        <a:lnTo>
                          <a:pt x="0" y="66"/>
                        </a:lnTo>
                        <a:lnTo>
                          <a:pt x="0" y="57"/>
                        </a:lnTo>
                        <a:lnTo>
                          <a:pt x="1" y="47"/>
                        </a:lnTo>
                        <a:lnTo>
                          <a:pt x="2" y="40"/>
                        </a:lnTo>
                        <a:lnTo>
                          <a:pt x="4" y="34"/>
                        </a:lnTo>
                        <a:lnTo>
                          <a:pt x="8" y="27"/>
                        </a:lnTo>
                        <a:lnTo>
                          <a:pt x="10" y="22"/>
                        </a:lnTo>
                        <a:lnTo>
                          <a:pt x="13" y="17"/>
                        </a:lnTo>
                        <a:lnTo>
                          <a:pt x="17" y="13"/>
                        </a:lnTo>
                        <a:lnTo>
                          <a:pt x="21" y="9"/>
                        </a:lnTo>
                        <a:lnTo>
                          <a:pt x="25" y="7"/>
                        </a:lnTo>
                        <a:lnTo>
                          <a:pt x="30" y="5"/>
                        </a:lnTo>
                        <a:lnTo>
                          <a:pt x="35" y="3"/>
                        </a:lnTo>
                        <a:lnTo>
                          <a:pt x="44" y="1"/>
                        </a:lnTo>
                        <a:lnTo>
                          <a:pt x="5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1" name="Freeform 517"/>
                  <p:cNvSpPr>
                    <a:spLocks noChangeAspect="1"/>
                  </p:cNvSpPr>
                  <p:nvPr/>
                </p:nvSpPr>
                <p:spPr bwMode="auto">
                  <a:xfrm>
                    <a:off x="4998" y="1940"/>
                    <a:ext cx="36" cy="72"/>
                  </a:xfrm>
                  <a:custGeom>
                    <a:avLst/>
                    <a:gdLst>
                      <a:gd name="T0" fmla="*/ 17 w 115"/>
                      <a:gd name="T1" fmla="*/ 0 h 234"/>
                      <a:gd name="T2" fmla="*/ 21 w 115"/>
                      <a:gd name="T3" fmla="*/ 0 h 234"/>
                      <a:gd name="T4" fmla="*/ 24 w 115"/>
                      <a:gd name="T5" fmla="*/ 1 h 234"/>
                      <a:gd name="T6" fmla="*/ 26 w 115"/>
                      <a:gd name="T7" fmla="*/ 2 h 234"/>
                      <a:gd name="T8" fmla="*/ 27 w 115"/>
                      <a:gd name="T9" fmla="*/ 2 h 234"/>
                      <a:gd name="T10" fmla="*/ 29 w 115"/>
                      <a:gd name="T11" fmla="*/ 3 h 234"/>
                      <a:gd name="T12" fmla="*/ 30 w 115"/>
                      <a:gd name="T13" fmla="*/ 4 h 234"/>
                      <a:gd name="T14" fmla="*/ 32 w 115"/>
                      <a:gd name="T15" fmla="*/ 5 h 234"/>
                      <a:gd name="T16" fmla="*/ 33 w 115"/>
                      <a:gd name="T17" fmla="*/ 7 h 234"/>
                      <a:gd name="T18" fmla="*/ 34 w 115"/>
                      <a:gd name="T19" fmla="*/ 8 h 234"/>
                      <a:gd name="T20" fmla="*/ 34 w 115"/>
                      <a:gd name="T21" fmla="*/ 10 h 234"/>
                      <a:gd name="T22" fmla="*/ 35 w 115"/>
                      <a:gd name="T23" fmla="*/ 12 h 234"/>
                      <a:gd name="T24" fmla="*/ 36 w 115"/>
                      <a:gd name="T25" fmla="*/ 14 h 234"/>
                      <a:gd name="T26" fmla="*/ 36 w 115"/>
                      <a:gd name="T27" fmla="*/ 18 h 234"/>
                      <a:gd name="T28" fmla="*/ 36 w 115"/>
                      <a:gd name="T29" fmla="*/ 20 h 234"/>
                      <a:gd name="T30" fmla="*/ 36 w 115"/>
                      <a:gd name="T31" fmla="*/ 72 h 234"/>
                      <a:gd name="T32" fmla="*/ 0 w 115"/>
                      <a:gd name="T33" fmla="*/ 72 h 234"/>
                      <a:gd name="T34" fmla="*/ 0 w 115"/>
                      <a:gd name="T35" fmla="*/ 20 h 234"/>
                      <a:gd name="T36" fmla="*/ 0 w 115"/>
                      <a:gd name="T37" fmla="*/ 18 h 234"/>
                      <a:gd name="T38" fmla="*/ 0 w 115"/>
                      <a:gd name="T39" fmla="*/ 14 h 234"/>
                      <a:gd name="T40" fmla="*/ 1 w 115"/>
                      <a:gd name="T41" fmla="*/ 12 h 234"/>
                      <a:gd name="T42" fmla="*/ 1 w 115"/>
                      <a:gd name="T43" fmla="*/ 10 h 234"/>
                      <a:gd name="T44" fmla="*/ 2 w 115"/>
                      <a:gd name="T45" fmla="*/ 8 h 234"/>
                      <a:gd name="T46" fmla="*/ 3 w 115"/>
                      <a:gd name="T47" fmla="*/ 7 h 234"/>
                      <a:gd name="T48" fmla="*/ 4 w 115"/>
                      <a:gd name="T49" fmla="*/ 5 h 234"/>
                      <a:gd name="T50" fmla="*/ 5 w 115"/>
                      <a:gd name="T51" fmla="*/ 4 h 234"/>
                      <a:gd name="T52" fmla="*/ 6 w 115"/>
                      <a:gd name="T53" fmla="*/ 3 h 234"/>
                      <a:gd name="T54" fmla="*/ 8 w 115"/>
                      <a:gd name="T55" fmla="*/ 2 h 234"/>
                      <a:gd name="T56" fmla="*/ 9 w 115"/>
                      <a:gd name="T57" fmla="*/ 2 h 234"/>
                      <a:gd name="T58" fmla="*/ 10 w 115"/>
                      <a:gd name="T59" fmla="*/ 1 h 234"/>
                      <a:gd name="T60" fmla="*/ 14 w 115"/>
                      <a:gd name="T61" fmla="*/ 0 h 234"/>
                      <a:gd name="T62" fmla="*/ 17 w 115"/>
                      <a:gd name="T63" fmla="*/ 0 h 234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15" h="234">
                        <a:moveTo>
                          <a:pt x="55" y="0"/>
                        </a:moveTo>
                        <a:lnTo>
                          <a:pt x="66" y="1"/>
                        </a:lnTo>
                        <a:lnTo>
                          <a:pt x="78" y="3"/>
                        </a:lnTo>
                        <a:lnTo>
                          <a:pt x="82" y="5"/>
                        </a:lnTo>
                        <a:lnTo>
                          <a:pt x="87" y="7"/>
                        </a:lnTo>
                        <a:lnTo>
                          <a:pt x="92" y="9"/>
                        </a:lnTo>
                        <a:lnTo>
                          <a:pt x="97" y="13"/>
                        </a:lnTo>
                        <a:lnTo>
                          <a:pt x="101" y="17"/>
                        </a:lnTo>
                        <a:lnTo>
                          <a:pt x="104" y="22"/>
                        </a:lnTo>
                        <a:lnTo>
                          <a:pt x="108" y="27"/>
                        </a:lnTo>
                        <a:lnTo>
                          <a:pt x="110" y="34"/>
                        </a:lnTo>
                        <a:lnTo>
                          <a:pt x="112" y="40"/>
                        </a:lnTo>
                        <a:lnTo>
                          <a:pt x="114" y="47"/>
                        </a:lnTo>
                        <a:lnTo>
                          <a:pt x="115" y="57"/>
                        </a:lnTo>
                        <a:lnTo>
                          <a:pt x="115" y="66"/>
                        </a:lnTo>
                        <a:lnTo>
                          <a:pt x="115" y="234"/>
                        </a:lnTo>
                        <a:lnTo>
                          <a:pt x="0" y="234"/>
                        </a:lnTo>
                        <a:lnTo>
                          <a:pt x="0" y="66"/>
                        </a:lnTo>
                        <a:lnTo>
                          <a:pt x="1" y="57"/>
                        </a:lnTo>
                        <a:lnTo>
                          <a:pt x="1" y="47"/>
                        </a:lnTo>
                        <a:lnTo>
                          <a:pt x="3" y="40"/>
                        </a:lnTo>
                        <a:lnTo>
                          <a:pt x="4" y="34"/>
                        </a:lnTo>
                        <a:lnTo>
                          <a:pt x="7" y="27"/>
                        </a:lnTo>
                        <a:lnTo>
                          <a:pt x="9" y="22"/>
                        </a:lnTo>
                        <a:lnTo>
                          <a:pt x="12" y="17"/>
                        </a:lnTo>
                        <a:lnTo>
                          <a:pt x="15" y="13"/>
                        </a:lnTo>
                        <a:lnTo>
                          <a:pt x="20" y="9"/>
                        </a:lnTo>
                        <a:lnTo>
                          <a:pt x="24" y="7"/>
                        </a:lnTo>
                        <a:lnTo>
                          <a:pt x="29" y="5"/>
                        </a:lnTo>
                        <a:lnTo>
                          <a:pt x="33" y="3"/>
                        </a:lnTo>
                        <a:lnTo>
                          <a:pt x="44" y="1"/>
                        </a:lnTo>
                        <a:lnTo>
                          <a:pt x="5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2" name="Freeform 518"/>
                  <p:cNvSpPr>
                    <a:spLocks noChangeAspect="1"/>
                  </p:cNvSpPr>
                  <p:nvPr/>
                </p:nvSpPr>
                <p:spPr bwMode="auto">
                  <a:xfrm>
                    <a:off x="5134" y="1940"/>
                    <a:ext cx="36" cy="72"/>
                  </a:xfrm>
                  <a:custGeom>
                    <a:avLst/>
                    <a:gdLst>
                      <a:gd name="T0" fmla="*/ 17 w 114"/>
                      <a:gd name="T1" fmla="*/ 0 h 234"/>
                      <a:gd name="T2" fmla="*/ 20 w 114"/>
                      <a:gd name="T3" fmla="*/ 0 h 234"/>
                      <a:gd name="T4" fmla="*/ 24 w 114"/>
                      <a:gd name="T5" fmla="*/ 1 h 234"/>
                      <a:gd name="T6" fmla="*/ 25 w 114"/>
                      <a:gd name="T7" fmla="*/ 2 h 234"/>
                      <a:gd name="T8" fmla="*/ 27 w 114"/>
                      <a:gd name="T9" fmla="*/ 2 h 234"/>
                      <a:gd name="T10" fmla="*/ 28 w 114"/>
                      <a:gd name="T11" fmla="*/ 3 h 234"/>
                      <a:gd name="T12" fmla="*/ 30 w 114"/>
                      <a:gd name="T13" fmla="*/ 4 h 234"/>
                      <a:gd name="T14" fmla="*/ 31 w 114"/>
                      <a:gd name="T15" fmla="*/ 5 h 234"/>
                      <a:gd name="T16" fmla="*/ 32 w 114"/>
                      <a:gd name="T17" fmla="*/ 7 h 234"/>
                      <a:gd name="T18" fmla="*/ 33 w 114"/>
                      <a:gd name="T19" fmla="*/ 8 h 234"/>
                      <a:gd name="T20" fmla="*/ 34 w 114"/>
                      <a:gd name="T21" fmla="*/ 10 h 234"/>
                      <a:gd name="T22" fmla="*/ 35 w 114"/>
                      <a:gd name="T23" fmla="*/ 12 h 234"/>
                      <a:gd name="T24" fmla="*/ 36 w 114"/>
                      <a:gd name="T25" fmla="*/ 14 h 234"/>
                      <a:gd name="T26" fmla="*/ 36 w 114"/>
                      <a:gd name="T27" fmla="*/ 18 h 234"/>
                      <a:gd name="T28" fmla="*/ 36 w 114"/>
                      <a:gd name="T29" fmla="*/ 20 h 234"/>
                      <a:gd name="T30" fmla="*/ 36 w 114"/>
                      <a:gd name="T31" fmla="*/ 72 h 234"/>
                      <a:gd name="T32" fmla="*/ 0 w 114"/>
                      <a:gd name="T33" fmla="*/ 72 h 234"/>
                      <a:gd name="T34" fmla="*/ 0 w 114"/>
                      <a:gd name="T35" fmla="*/ 20 h 234"/>
                      <a:gd name="T36" fmla="*/ 0 w 114"/>
                      <a:gd name="T37" fmla="*/ 18 h 234"/>
                      <a:gd name="T38" fmla="*/ 0 w 114"/>
                      <a:gd name="T39" fmla="*/ 14 h 234"/>
                      <a:gd name="T40" fmla="*/ 1 w 114"/>
                      <a:gd name="T41" fmla="*/ 12 h 234"/>
                      <a:gd name="T42" fmla="*/ 1 w 114"/>
                      <a:gd name="T43" fmla="*/ 10 h 234"/>
                      <a:gd name="T44" fmla="*/ 2 w 114"/>
                      <a:gd name="T45" fmla="*/ 8 h 234"/>
                      <a:gd name="T46" fmla="*/ 3 w 114"/>
                      <a:gd name="T47" fmla="*/ 7 h 234"/>
                      <a:gd name="T48" fmla="*/ 4 w 114"/>
                      <a:gd name="T49" fmla="*/ 5 h 234"/>
                      <a:gd name="T50" fmla="*/ 5 w 114"/>
                      <a:gd name="T51" fmla="*/ 4 h 234"/>
                      <a:gd name="T52" fmla="*/ 6 w 114"/>
                      <a:gd name="T53" fmla="*/ 3 h 234"/>
                      <a:gd name="T54" fmla="*/ 7 w 114"/>
                      <a:gd name="T55" fmla="*/ 2 h 234"/>
                      <a:gd name="T56" fmla="*/ 9 w 114"/>
                      <a:gd name="T57" fmla="*/ 2 h 234"/>
                      <a:gd name="T58" fmla="*/ 10 w 114"/>
                      <a:gd name="T59" fmla="*/ 1 h 234"/>
                      <a:gd name="T60" fmla="*/ 13 w 114"/>
                      <a:gd name="T61" fmla="*/ 0 h 234"/>
                      <a:gd name="T62" fmla="*/ 17 w 114"/>
                      <a:gd name="T63" fmla="*/ 0 h 234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14" h="234">
                        <a:moveTo>
                          <a:pt x="53" y="0"/>
                        </a:moveTo>
                        <a:lnTo>
                          <a:pt x="64" y="1"/>
                        </a:lnTo>
                        <a:lnTo>
                          <a:pt x="75" y="3"/>
                        </a:lnTo>
                        <a:lnTo>
                          <a:pt x="80" y="5"/>
                        </a:lnTo>
                        <a:lnTo>
                          <a:pt x="85" y="7"/>
                        </a:lnTo>
                        <a:lnTo>
                          <a:pt x="90" y="9"/>
                        </a:lnTo>
                        <a:lnTo>
                          <a:pt x="95" y="13"/>
                        </a:lnTo>
                        <a:lnTo>
                          <a:pt x="99" y="17"/>
                        </a:lnTo>
                        <a:lnTo>
                          <a:pt x="102" y="22"/>
                        </a:lnTo>
                        <a:lnTo>
                          <a:pt x="106" y="27"/>
                        </a:lnTo>
                        <a:lnTo>
                          <a:pt x="109" y="34"/>
                        </a:lnTo>
                        <a:lnTo>
                          <a:pt x="111" y="40"/>
                        </a:lnTo>
                        <a:lnTo>
                          <a:pt x="113" y="47"/>
                        </a:lnTo>
                        <a:lnTo>
                          <a:pt x="114" y="57"/>
                        </a:lnTo>
                        <a:lnTo>
                          <a:pt x="114" y="66"/>
                        </a:lnTo>
                        <a:lnTo>
                          <a:pt x="114" y="234"/>
                        </a:lnTo>
                        <a:lnTo>
                          <a:pt x="0" y="234"/>
                        </a:lnTo>
                        <a:lnTo>
                          <a:pt x="0" y="66"/>
                        </a:lnTo>
                        <a:lnTo>
                          <a:pt x="0" y="57"/>
                        </a:lnTo>
                        <a:lnTo>
                          <a:pt x="1" y="47"/>
                        </a:lnTo>
                        <a:lnTo>
                          <a:pt x="2" y="40"/>
                        </a:lnTo>
                        <a:lnTo>
                          <a:pt x="4" y="34"/>
                        </a:lnTo>
                        <a:lnTo>
                          <a:pt x="7" y="27"/>
                        </a:lnTo>
                        <a:lnTo>
                          <a:pt x="9" y="22"/>
                        </a:lnTo>
                        <a:lnTo>
                          <a:pt x="12" y="17"/>
                        </a:lnTo>
                        <a:lnTo>
                          <a:pt x="16" y="13"/>
                        </a:lnTo>
                        <a:lnTo>
                          <a:pt x="19" y="9"/>
                        </a:lnTo>
                        <a:lnTo>
                          <a:pt x="23" y="7"/>
                        </a:lnTo>
                        <a:lnTo>
                          <a:pt x="28" y="5"/>
                        </a:lnTo>
                        <a:lnTo>
                          <a:pt x="33" y="3"/>
                        </a:lnTo>
                        <a:lnTo>
                          <a:pt x="42" y="1"/>
                        </a:lnTo>
                        <a:lnTo>
                          <a:pt x="5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3" name="Freeform 519"/>
                  <p:cNvSpPr>
                    <a:spLocks noChangeAspect="1"/>
                  </p:cNvSpPr>
                  <p:nvPr/>
                </p:nvSpPr>
                <p:spPr bwMode="auto">
                  <a:xfrm>
                    <a:off x="503" y="1940"/>
                    <a:ext cx="36" cy="86"/>
                  </a:xfrm>
                  <a:custGeom>
                    <a:avLst/>
                    <a:gdLst>
                      <a:gd name="T0" fmla="*/ 17 w 116"/>
                      <a:gd name="T1" fmla="*/ 0 h 277"/>
                      <a:gd name="T2" fmla="*/ 20 w 116"/>
                      <a:gd name="T3" fmla="*/ 0 h 277"/>
                      <a:gd name="T4" fmla="*/ 24 w 116"/>
                      <a:gd name="T5" fmla="*/ 1 h 277"/>
                      <a:gd name="T6" fmla="*/ 25 w 116"/>
                      <a:gd name="T7" fmla="*/ 1 h 277"/>
                      <a:gd name="T8" fmla="*/ 27 w 116"/>
                      <a:gd name="T9" fmla="*/ 2 h 277"/>
                      <a:gd name="T10" fmla="*/ 29 w 116"/>
                      <a:gd name="T11" fmla="*/ 2 h 277"/>
                      <a:gd name="T12" fmla="*/ 30 w 116"/>
                      <a:gd name="T13" fmla="*/ 3 h 277"/>
                      <a:gd name="T14" fmla="*/ 31 w 116"/>
                      <a:gd name="T15" fmla="*/ 5 h 277"/>
                      <a:gd name="T16" fmla="*/ 32 w 116"/>
                      <a:gd name="T17" fmla="*/ 6 h 277"/>
                      <a:gd name="T18" fmla="*/ 33 w 116"/>
                      <a:gd name="T19" fmla="*/ 7 h 277"/>
                      <a:gd name="T20" fmla="*/ 34 w 116"/>
                      <a:gd name="T21" fmla="*/ 9 h 277"/>
                      <a:gd name="T22" fmla="*/ 35 w 116"/>
                      <a:gd name="T23" fmla="*/ 12 h 277"/>
                      <a:gd name="T24" fmla="*/ 36 w 116"/>
                      <a:gd name="T25" fmla="*/ 15 h 277"/>
                      <a:gd name="T26" fmla="*/ 36 w 116"/>
                      <a:gd name="T27" fmla="*/ 18 h 277"/>
                      <a:gd name="T28" fmla="*/ 36 w 116"/>
                      <a:gd name="T29" fmla="*/ 21 h 277"/>
                      <a:gd name="T30" fmla="*/ 36 w 116"/>
                      <a:gd name="T31" fmla="*/ 86 h 277"/>
                      <a:gd name="T32" fmla="*/ 0 w 116"/>
                      <a:gd name="T33" fmla="*/ 86 h 277"/>
                      <a:gd name="T34" fmla="*/ 0 w 116"/>
                      <a:gd name="T35" fmla="*/ 21 h 277"/>
                      <a:gd name="T36" fmla="*/ 0 w 116"/>
                      <a:gd name="T37" fmla="*/ 18 h 277"/>
                      <a:gd name="T38" fmla="*/ 0 w 116"/>
                      <a:gd name="T39" fmla="*/ 15 h 277"/>
                      <a:gd name="T40" fmla="*/ 1 w 116"/>
                      <a:gd name="T41" fmla="*/ 12 h 277"/>
                      <a:gd name="T42" fmla="*/ 1 w 116"/>
                      <a:gd name="T43" fmla="*/ 9 h 277"/>
                      <a:gd name="T44" fmla="*/ 2 w 116"/>
                      <a:gd name="T45" fmla="*/ 7 h 277"/>
                      <a:gd name="T46" fmla="*/ 3 w 116"/>
                      <a:gd name="T47" fmla="*/ 6 h 277"/>
                      <a:gd name="T48" fmla="*/ 4 w 116"/>
                      <a:gd name="T49" fmla="*/ 5 h 277"/>
                      <a:gd name="T50" fmla="*/ 5 w 116"/>
                      <a:gd name="T51" fmla="*/ 3 h 277"/>
                      <a:gd name="T52" fmla="*/ 6 w 116"/>
                      <a:gd name="T53" fmla="*/ 2 h 277"/>
                      <a:gd name="T54" fmla="*/ 7 w 116"/>
                      <a:gd name="T55" fmla="*/ 2 h 277"/>
                      <a:gd name="T56" fmla="*/ 9 w 116"/>
                      <a:gd name="T57" fmla="*/ 1 h 277"/>
                      <a:gd name="T58" fmla="*/ 10 w 116"/>
                      <a:gd name="T59" fmla="*/ 1 h 277"/>
                      <a:gd name="T60" fmla="*/ 13 w 116"/>
                      <a:gd name="T61" fmla="*/ 0 h 277"/>
                      <a:gd name="T62" fmla="*/ 17 w 116"/>
                      <a:gd name="T63" fmla="*/ 0 h 27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16" h="277">
                        <a:moveTo>
                          <a:pt x="54" y="0"/>
                        </a:moveTo>
                        <a:lnTo>
                          <a:pt x="65" y="1"/>
                        </a:lnTo>
                        <a:lnTo>
                          <a:pt x="77" y="2"/>
                        </a:lnTo>
                        <a:lnTo>
                          <a:pt x="82" y="3"/>
                        </a:lnTo>
                        <a:lnTo>
                          <a:pt x="86" y="5"/>
                        </a:lnTo>
                        <a:lnTo>
                          <a:pt x="92" y="7"/>
                        </a:lnTo>
                        <a:lnTo>
                          <a:pt x="96" y="10"/>
                        </a:lnTo>
                        <a:lnTo>
                          <a:pt x="100" y="15"/>
                        </a:lnTo>
                        <a:lnTo>
                          <a:pt x="104" y="19"/>
                        </a:lnTo>
                        <a:lnTo>
                          <a:pt x="107" y="24"/>
                        </a:lnTo>
                        <a:lnTo>
                          <a:pt x="111" y="30"/>
                        </a:lnTo>
                        <a:lnTo>
                          <a:pt x="113" y="39"/>
                        </a:lnTo>
                        <a:lnTo>
                          <a:pt x="115" y="47"/>
                        </a:lnTo>
                        <a:lnTo>
                          <a:pt x="116" y="57"/>
                        </a:lnTo>
                        <a:lnTo>
                          <a:pt x="116" y="67"/>
                        </a:lnTo>
                        <a:lnTo>
                          <a:pt x="116" y="277"/>
                        </a:lnTo>
                        <a:lnTo>
                          <a:pt x="0" y="277"/>
                        </a:lnTo>
                        <a:lnTo>
                          <a:pt x="0" y="67"/>
                        </a:lnTo>
                        <a:lnTo>
                          <a:pt x="0" y="57"/>
                        </a:lnTo>
                        <a:lnTo>
                          <a:pt x="1" y="47"/>
                        </a:lnTo>
                        <a:lnTo>
                          <a:pt x="2" y="39"/>
                        </a:lnTo>
                        <a:lnTo>
                          <a:pt x="4" y="30"/>
                        </a:lnTo>
                        <a:lnTo>
                          <a:pt x="6" y="24"/>
                        </a:lnTo>
                        <a:lnTo>
                          <a:pt x="9" y="19"/>
                        </a:lnTo>
                        <a:lnTo>
                          <a:pt x="13" y="15"/>
                        </a:lnTo>
                        <a:lnTo>
                          <a:pt x="16" y="10"/>
                        </a:lnTo>
                        <a:lnTo>
                          <a:pt x="20" y="7"/>
                        </a:lnTo>
                        <a:lnTo>
                          <a:pt x="23" y="5"/>
                        </a:lnTo>
                        <a:lnTo>
                          <a:pt x="28" y="3"/>
                        </a:lnTo>
                        <a:lnTo>
                          <a:pt x="33" y="2"/>
                        </a:lnTo>
                        <a:lnTo>
                          <a:pt x="43" y="1"/>
                        </a:lnTo>
                        <a:lnTo>
                          <a:pt x="5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4" name="Freeform 520"/>
                  <p:cNvSpPr>
                    <a:spLocks noChangeAspect="1"/>
                  </p:cNvSpPr>
                  <p:nvPr/>
                </p:nvSpPr>
                <p:spPr bwMode="auto">
                  <a:xfrm>
                    <a:off x="368" y="1940"/>
                    <a:ext cx="36" cy="86"/>
                  </a:xfrm>
                  <a:custGeom>
                    <a:avLst/>
                    <a:gdLst>
                      <a:gd name="T0" fmla="*/ 17 w 116"/>
                      <a:gd name="T1" fmla="*/ 0 h 277"/>
                      <a:gd name="T2" fmla="*/ 20 w 116"/>
                      <a:gd name="T3" fmla="*/ 0 h 277"/>
                      <a:gd name="T4" fmla="*/ 24 w 116"/>
                      <a:gd name="T5" fmla="*/ 1 h 277"/>
                      <a:gd name="T6" fmla="*/ 25 w 116"/>
                      <a:gd name="T7" fmla="*/ 1 h 277"/>
                      <a:gd name="T8" fmla="*/ 27 w 116"/>
                      <a:gd name="T9" fmla="*/ 2 h 277"/>
                      <a:gd name="T10" fmla="*/ 29 w 116"/>
                      <a:gd name="T11" fmla="*/ 2 h 277"/>
                      <a:gd name="T12" fmla="*/ 30 w 116"/>
                      <a:gd name="T13" fmla="*/ 4 h 277"/>
                      <a:gd name="T14" fmla="*/ 31 w 116"/>
                      <a:gd name="T15" fmla="*/ 5 h 277"/>
                      <a:gd name="T16" fmla="*/ 32 w 116"/>
                      <a:gd name="T17" fmla="*/ 6 h 277"/>
                      <a:gd name="T18" fmla="*/ 33 w 116"/>
                      <a:gd name="T19" fmla="*/ 8 h 277"/>
                      <a:gd name="T20" fmla="*/ 34 w 116"/>
                      <a:gd name="T21" fmla="*/ 10 h 277"/>
                      <a:gd name="T22" fmla="*/ 35 w 116"/>
                      <a:gd name="T23" fmla="*/ 12 h 277"/>
                      <a:gd name="T24" fmla="*/ 35 w 116"/>
                      <a:gd name="T25" fmla="*/ 15 h 277"/>
                      <a:gd name="T26" fmla="*/ 36 w 116"/>
                      <a:gd name="T27" fmla="*/ 18 h 277"/>
                      <a:gd name="T28" fmla="*/ 36 w 116"/>
                      <a:gd name="T29" fmla="*/ 21 h 277"/>
                      <a:gd name="T30" fmla="*/ 36 w 116"/>
                      <a:gd name="T31" fmla="*/ 86 h 277"/>
                      <a:gd name="T32" fmla="*/ 0 w 116"/>
                      <a:gd name="T33" fmla="*/ 86 h 277"/>
                      <a:gd name="T34" fmla="*/ 0 w 116"/>
                      <a:gd name="T35" fmla="*/ 21 h 277"/>
                      <a:gd name="T36" fmla="*/ 0 w 116"/>
                      <a:gd name="T37" fmla="*/ 18 h 277"/>
                      <a:gd name="T38" fmla="*/ 0 w 116"/>
                      <a:gd name="T39" fmla="*/ 15 h 277"/>
                      <a:gd name="T40" fmla="*/ 1 w 116"/>
                      <a:gd name="T41" fmla="*/ 12 h 277"/>
                      <a:gd name="T42" fmla="*/ 1 w 116"/>
                      <a:gd name="T43" fmla="*/ 10 h 277"/>
                      <a:gd name="T44" fmla="*/ 2 w 116"/>
                      <a:gd name="T45" fmla="*/ 8 h 277"/>
                      <a:gd name="T46" fmla="*/ 3 w 116"/>
                      <a:gd name="T47" fmla="*/ 6 h 277"/>
                      <a:gd name="T48" fmla="*/ 4 w 116"/>
                      <a:gd name="T49" fmla="*/ 5 h 277"/>
                      <a:gd name="T50" fmla="*/ 5 w 116"/>
                      <a:gd name="T51" fmla="*/ 4 h 277"/>
                      <a:gd name="T52" fmla="*/ 6 w 116"/>
                      <a:gd name="T53" fmla="*/ 2 h 277"/>
                      <a:gd name="T54" fmla="*/ 7 w 116"/>
                      <a:gd name="T55" fmla="*/ 2 h 277"/>
                      <a:gd name="T56" fmla="*/ 9 w 116"/>
                      <a:gd name="T57" fmla="*/ 1 h 277"/>
                      <a:gd name="T58" fmla="*/ 11 w 116"/>
                      <a:gd name="T59" fmla="*/ 1 h 277"/>
                      <a:gd name="T60" fmla="*/ 14 w 116"/>
                      <a:gd name="T61" fmla="*/ 0 h 277"/>
                      <a:gd name="T62" fmla="*/ 17 w 116"/>
                      <a:gd name="T63" fmla="*/ 0 h 27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16" h="277">
                        <a:moveTo>
                          <a:pt x="55" y="0"/>
                        </a:moveTo>
                        <a:lnTo>
                          <a:pt x="66" y="1"/>
                        </a:lnTo>
                        <a:lnTo>
                          <a:pt x="77" y="2"/>
                        </a:lnTo>
                        <a:lnTo>
                          <a:pt x="82" y="4"/>
                        </a:lnTo>
                        <a:lnTo>
                          <a:pt x="87" y="6"/>
                        </a:lnTo>
                        <a:lnTo>
                          <a:pt x="92" y="8"/>
                        </a:lnTo>
                        <a:lnTo>
                          <a:pt x="96" y="12"/>
                        </a:lnTo>
                        <a:lnTo>
                          <a:pt x="100" y="16"/>
                        </a:lnTo>
                        <a:lnTo>
                          <a:pt x="104" y="20"/>
                        </a:lnTo>
                        <a:lnTo>
                          <a:pt x="107" y="26"/>
                        </a:lnTo>
                        <a:lnTo>
                          <a:pt x="110" y="33"/>
                        </a:lnTo>
                        <a:lnTo>
                          <a:pt x="113" y="40"/>
                        </a:lnTo>
                        <a:lnTo>
                          <a:pt x="114" y="48"/>
                        </a:lnTo>
                        <a:lnTo>
                          <a:pt x="115" y="59"/>
                        </a:lnTo>
                        <a:lnTo>
                          <a:pt x="116" y="69"/>
                        </a:lnTo>
                        <a:lnTo>
                          <a:pt x="116" y="277"/>
                        </a:lnTo>
                        <a:lnTo>
                          <a:pt x="0" y="277"/>
                        </a:lnTo>
                        <a:lnTo>
                          <a:pt x="0" y="69"/>
                        </a:lnTo>
                        <a:lnTo>
                          <a:pt x="0" y="59"/>
                        </a:lnTo>
                        <a:lnTo>
                          <a:pt x="1" y="48"/>
                        </a:lnTo>
                        <a:lnTo>
                          <a:pt x="2" y="40"/>
                        </a:lnTo>
                        <a:lnTo>
                          <a:pt x="4" y="33"/>
                        </a:lnTo>
                        <a:lnTo>
                          <a:pt x="6" y="26"/>
                        </a:lnTo>
                        <a:lnTo>
                          <a:pt x="9" y="20"/>
                        </a:lnTo>
                        <a:lnTo>
                          <a:pt x="13" y="16"/>
                        </a:lnTo>
                        <a:lnTo>
                          <a:pt x="17" y="12"/>
                        </a:lnTo>
                        <a:lnTo>
                          <a:pt x="20" y="8"/>
                        </a:lnTo>
                        <a:lnTo>
                          <a:pt x="24" y="6"/>
                        </a:lnTo>
                        <a:lnTo>
                          <a:pt x="29" y="4"/>
                        </a:lnTo>
                        <a:lnTo>
                          <a:pt x="34" y="2"/>
                        </a:lnTo>
                        <a:lnTo>
                          <a:pt x="44" y="1"/>
                        </a:lnTo>
                        <a:lnTo>
                          <a:pt x="5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5" name="Freeform 521"/>
                  <p:cNvSpPr>
                    <a:spLocks noChangeAspect="1"/>
                  </p:cNvSpPr>
                  <p:nvPr/>
                </p:nvSpPr>
                <p:spPr bwMode="auto">
                  <a:xfrm>
                    <a:off x="896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3 w 157"/>
                      <a:gd name="T7" fmla="*/ 1 h 262"/>
                      <a:gd name="T8" fmla="*/ 36 w 157"/>
                      <a:gd name="T9" fmla="*/ 2 h 262"/>
                      <a:gd name="T10" fmla="*/ 38 w 157"/>
                      <a:gd name="T11" fmla="*/ 4 h 262"/>
                      <a:gd name="T12" fmla="*/ 40 w 157"/>
                      <a:gd name="T13" fmla="*/ 5 h 262"/>
                      <a:gd name="T14" fmla="*/ 42 w 157"/>
                      <a:gd name="T15" fmla="*/ 7 h 262"/>
                      <a:gd name="T16" fmla="*/ 44 w 157"/>
                      <a:gd name="T17" fmla="*/ 8 h 262"/>
                      <a:gd name="T18" fmla="*/ 45 w 157"/>
                      <a:gd name="T19" fmla="*/ 11 h 262"/>
                      <a:gd name="T20" fmla="*/ 46 w 157"/>
                      <a:gd name="T21" fmla="*/ 13 h 262"/>
                      <a:gd name="T22" fmla="*/ 47 w 157"/>
                      <a:gd name="T23" fmla="*/ 16 h 262"/>
                      <a:gd name="T24" fmla="*/ 48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5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6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8" y="1"/>
                        </a:lnTo>
                        <a:lnTo>
                          <a:pt x="97" y="2"/>
                        </a:lnTo>
                        <a:lnTo>
                          <a:pt x="105" y="4"/>
                        </a:lnTo>
                        <a:lnTo>
                          <a:pt x="113" y="7"/>
                        </a:lnTo>
                        <a:lnTo>
                          <a:pt x="120" y="12"/>
                        </a:lnTo>
                        <a:lnTo>
                          <a:pt x="126" y="16"/>
                        </a:lnTo>
                        <a:lnTo>
                          <a:pt x="133" y="22"/>
                        </a:lnTo>
                        <a:lnTo>
                          <a:pt x="138" y="28"/>
                        </a:lnTo>
                        <a:lnTo>
                          <a:pt x="142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2" y="61"/>
                        </a:lnTo>
                        <a:lnTo>
                          <a:pt x="154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2" y="72"/>
                        </a:lnTo>
                        <a:lnTo>
                          <a:pt x="4" y="61"/>
                        </a:lnTo>
                        <a:lnTo>
                          <a:pt x="7" y="52"/>
                        </a:lnTo>
                        <a:lnTo>
                          <a:pt x="10" y="43"/>
                        </a:lnTo>
                        <a:lnTo>
                          <a:pt x="15" y="36"/>
                        </a:lnTo>
                        <a:lnTo>
                          <a:pt x="19" y="28"/>
                        </a:lnTo>
                        <a:lnTo>
                          <a:pt x="24" y="22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1" y="4"/>
                        </a:lnTo>
                        <a:lnTo>
                          <a:pt x="60" y="2"/>
                        </a:lnTo>
                        <a:lnTo>
                          <a:pt x="69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6" name="Freeform 522"/>
                  <p:cNvSpPr>
                    <a:spLocks noChangeAspect="1"/>
                  </p:cNvSpPr>
                  <p:nvPr/>
                </p:nvSpPr>
                <p:spPr bwMode="auto">
                  <a:xfrm>
                    <a:off x="3626" y="1947"/>
                    <a:ext cx="50" cy="79"/>
                  </a:xfrm>
                  <a:custGeom>
                    <a:avLst/>
                    <a:gdLst>
                      <a:gd name="T0" fmla="*/ 25 w 156"/>
                      <a:gd name="T1" fmla="*/ 0 h 262"/>
                      <a:gd name="T2" fmla="*/ 28 w 156"/>
                      <a:gd name="T3" fmla="*/ 0 h 262"/>
                      <a:gd name="T4" fmla="*/ 31 w 156"/>
                      <a:gd name="T5" fmla="*/ 1 h 262"/>
                      <a:gd name="T6" fmla="*/ 34 w 156"/>
                      <a:gd name="T7" fmla="*/ 1 h 262"/>
                      <a:gd name="T8" fmla="*/ 36 w 156"/>
                      <a:gd name="T9" fmla="*/ 2 h 262"/>
                      <a:gd name="T10" fmla="*/ 38 w 156"/>
                      <a:gd name="T11" fmla="*/ 4 h 262"/>
                      <a:gd name="T12" fmla="*/ 41 w 156"/>
                      <a:gd name="T13" fmla="*/ 5 h 262"/>
                      <a:gd name="T14" fmla="*/ 42 w 156"/>
                      <a:gd name="T15" fmla="*/ 7 h 262"/>
                      <a:gd name="T16" fmla="*/ 44 w 156"/>
                      <a:gd name="T17" fmla="*/ 8 h 262"/>
                      <a:gd name="T18" fmla="*/ 45 w 156"/>
                      <a:gd name="T19" fmla="*/ 11 h 262"/>
                      <a:gd name="T20" fmla="*/ 47 w 156"/>
                      <a:gd name="T21" fmla="*/ 13 h 262"/>
                      <a:gd name="T22" fmla="*/ 48 w 156"/>
                      <a:gd name="T23" fmla="*/ 16 h 262"/>
                      <a:gd name="T24" fmla="*/ 49 w 156"/>
                      <a:gd name="T25" fmla="*/ 18 h 262"/>
                      <a:gd name="T26" fmla="*/ 49 w 156"/>
                      <a:gd name="T27" fmla="*/ 22 h 262"/>
                      <a:gd name="T28" fmla="*/ 50 w 156"/>
                      <a:gd name="T29" fmla="*/ 25 h 262"/>
                      <a:gd name="T30" fmla="*/ 50 w 156"/>
                      <a:gd name="T31" fmla="*/ 28 h 262"/>
                      <a:gd name="T32" fmla="*/ 50 w 156"/>
                      <a:gd name="T33" fmla="*/ 32 h 262"/>
                      <a:gd name="T34" fmla="*/ 50 w 156"/>
                      <a:gd name="T35" fmla="*/ 79 h 262"/>
                      <a:gd name="T36" fmla="*/ 0 w 156"/>
                      <a:gd name="T37" fmla="*/ 79 h 262"/>
                      <a:gd name="T38" fmla="*/ 0 w 156"/>
                      <a:gd name="T39" fmla="*/ 32 h 262"/>
                      <a:gd name="T40" fmla="*/ 0 w 156"/>
                      <a:gd name="T41" fmla="*/ 28 h 262"/>
                      <a:gd name="T42" fmla="*/ 0 w 156"/>
                      <a:gd name="T43" fmla="*/ 25 h 262"/>
                      <a:gd name="T44" fmla="*/ 1 w 156"/>
                      <a:gd name="T45" fmla="*/ 22 h 262"/>
                      <a:gd name="T46" fmla="*/ 2 w 156"/>
                      <a:gd name="T47" fmla="*/ 18 h 262"/>
                      <a:gd name="T48" fmla="*/ 3 w 156"/>
                      <a:gd name="T49" fmla="*/ 16 h 262"/>
                      <a:gd name="T50" fmla="*/ 4 w 156"/>
                      <a:gd name="T51" fmla="*/ 13 h 262"/>
                      <a:gd name="T52" fmla="*/ 5 w 156"/>
                      <a:gd name="T53" fmla="*/ 11 h 262"/>
                      <a:gd name="T54" fmla="*/ 6 w 156"/>
                      <a:gd name="T55" fmla="*/ 8 h 262"/>
                      <a:gd name="T56" fmla="*/ 8 w 156"/>
                      <a:gd name="T57" fmla="*/ 7 h 262"/>
                      <a:gd name="T58" fmla="*/ 10 w 156"/>
                      <a:gd name="T59" fmla="*/ 5 h 262"/>
                      <a:gd name="T60" fmla="*/ 12 w 156"/>
                      <a:gd name="T61" fmla="*/ 4 h 262"/>
                      <a:gd name="T62" fmla="*/ 14 w 156"/>
                      <a:gd name="T63" fmla="*/ 2 h 262"/>
                      <a:gd name="T64" fmla="*/ 17 w 156"/>
                      <a:gd name="T65" fmla="*/ 1 h 262"/>
                      <a:gd name="T66" fmla="*/ 19 w 156"/>
                      <a:gd name="T67" fmla="*/ 1 h 262"/>
                      <a:gd name="T68" fmla="*/ 22 w 156"/>
                      <a:gd name="T69" fmla="*/ 0 h 262"/>
                      <a:gd name="T70" fmla="*/ 25 w 156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6" h="262">
                        <a:moveTo>
                          <a:pt x="78" y="0"/>
                        </a:moveTo>
                        <a:lnTo>
                          <a:pt x="88" y="1"/>
                        </a:lnTo>
                        <a:lnTo>
                          <a:pt x="97" y="2"/>
                        </a:lnTo>
                        <a:lnTo>
                          <a:pt x="105" y="4"/>
                        </a:lnTo>
                        <a:lnTo>
                          <a:pt x="113" y="7"/>
                        </a:lnTo>
                        <a:lnTo>
                          <a:pt x="120" y="12"/>
                        </a:lnTo>
                        <a:lnTo>
                          <a:pt x="127" y="16"/>
                        </a:lnTo>
                        <a:lnTo>
                          <a:pt x="132" y="22"/>
                        </a:lnTo>
                        <a:lnTo>
                          <a:pt x="137" y="28"/>
                        </a:lnTo>
                        <a:lnTo>
                          <a:pt x="141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2" y="61"/>
                        </a:lnTo>
                        <a:lnTo>
                          <a:pt x="153" y="72"/>
                        </a:lnTo>
                        <a:lnTo>
                          <a:pt x="155" y="82"/>
                        </a:lnTo>
                        <a:lnTo>
                          <a:pt x="156" y="94"/>
                        </a:lnTo>
                        <a:lnTo>
                          <a:pt x="156" y="105"/>
                        </a:lnTo>
                        <a:lnTo>
                          <a:pt x="156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1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8" y="52"/>
                        </a:lnTo>
                        <a:lnTo>
                          <a:pt x="12" y="43"/>
                        </a:lnTo>
                        <a:lnTo>
                          <a:pt x="15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2" y="4"/>
                        </a:lnTo>
                        <a:lnTo>
                          <a:pt x="60" y="2"/>
                        </a:lnTo>
                        <a:lnTo>
                          <a:pt x="69" y="1"/>
                        </a:lnTo>
                        <a:lnTo>
                          <a:pt x="78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7" name="Freeform 523"/>
                  <p:cNvSpPr>
                    <a:spLocks noChangeAspect="1"/>
                  </p:cNvSpPr>
                  <p:nvPr/>
                </p:nvSpPr>
                <p:spPr bwMode="auto">
                  <a:xfrm>
                    <a:off x="1540" y="1947"/>
                    <a:ext cx="43" cy="79"/>
                  </a:xfrm>
                  <a:custGeom>
                    <a:avLst/>
                    <a:gdLst>
                      <a:gd name="T0" fmla="*/ 22 w 157"/>
                      <a:gd name="T1" fmla="*/ 0 h 262"/>
                      <a:gd name="T2" fmla="*/ 24 w 157"/>
                      <a:gd name="T3" fmla="*/ 0 h 262"/>
                      <a:gd name="T4" fmla="*/ 27 w 157"/>
                      <a:gd name="T5" fmla="*/ 1 h 262"/>
                      <a:gd name="T6" fmla="*/ 29 w 157"/>
                      <a:gd name="T7" fmla="*/ 1 h 262"/>
                      <a:gd name="T8" fmla="*/ 31 w 157"/>
                      <a:gd name="T9" fmla="*/ 2 h 262"/>
                      <a:gd name="T10" fmla="*/ 33 w 157"/>
                      <a:gd name="T11" fmla="*/ 4 h 262"/>
                      <a:gd name="T12" fmla="*/ 35 w 157"/>
                      <a:gd name="T13" fmla="*/ 5 h 262"/>
                      <a:gd name="T14" fmla="*/ 36 w 157"/>
                      <a:gd name="T15" fmla="*/ 7 h 262"/>
                      <a:gd name="T16" fmla="*/ 38 w 157"/>
                      <a:gd name="T17" fmla="*/ 8 h 262"/>
                      <a:gd name="T18" fmla="*/ 39 w 157"/>
                      <a:gd name="T19" fmla="*/ 11 h 262"/>
                      <a:gd name="T20" fmla="*/ 40 w 157"/>
                      <a:gd name="T21" fmla="*/ 13 h 262"/>
                      <a:gd name="T22" fmla="*/ 41 w 157"/>
                      <a:gd name="T23" fmla="*/ 16 h 262"/>
                      <a:gd name="T24" fmla="*/ 42 w 157"/>
                      <a:gd name="T25" fmla="*/ 18 h 262"/>
                      <a:gd name="T26" fmla="*/ 42 w 157"/>
                      <a:gd name="T27" fmla="*/ 22 h 262"/>
                      <a:gd name="T28" fmla="*/ 43 w 157"/>
                      <a:gd name="T29" fmla="*/ 25 h 262"/>
                      <a:gd name="T30" fmla="*/ 43 w 157"/>
                      <a:gd name="T31" fmla="*/ 28 h 262"/>
                      <a:gd name="T32" fmla="*/ 43 w 157"/>
                      <a:gd name="T33" fmla="*/ 32 h 262"/>
                      <a:gd name="T34" fmla="*/ 43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4 w 157"/>
                      <a:gd name="T53" fmla="*/ 11 h 262"/>
                      <a:gd name="T54" fmla="*/ 5 w 157"/>
                      <a:gd name="T55" fmla="*/ 8 h 262"/>
                      <a:gd name="T56" fmla="*/ 7 w 157"/>
                      <a:gd name="T57" fmla="*/ 7 h 262"/>
                      <a:gd name="T58" fmla="*/ 8 w 157"/>
                      <a:gd name="T59" fmla="*/ 5 h 262"/>
                      <a:gd name="T60" fmla="*/ 10 w 157"/>
                      <a:gd name="T61" fmla="*/ 4 h 262"/>
                      <a:gd name="T62" fmla="*/ 12 w 157"/>
                      <a:gd name="T63" fmla="*/ 2 h 262"/>
                      <a:gd name="T64" fmla="*/ 14 w 157"/>
                      <a:gd name="T65" fmla="*/ 1 h 262"/>
                      <a:gd name="T66" fmla="*/ 16 w 157"/>
                      <a:gd name="T67" fmla="*/ 1 h 262"/>
                      <a:gd name="T68" fmla="*/ 19 w 157"/>
                      <a:gd name="T69" fmla="*/ 0 h 262"/>
                      <a:gd name="T70" fmla="*/ 22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7" y="4"/>
                        </a:lnTo>
                        <a:lnTo>
                          <a:pt x="114" y="7"/>
                        </a:lnTo>
                        <a:lnTo>
                          <a:pt x="122" y="12"/>
                        </a:lnTo>
                        <a:lnTo>
                          <a:pt x="128" y="16"/>
                        </a:lnTo>
                        <a:lnTo>
                          <a:pt x="133" y="22"/>
                        </a:lnTo>
                        <a:lnTo>
                          <a:pt x="138" y="28"/>
                        </a:lnTo>
                        <a:lnTo>
                          <a:pt x="143" y="36"/>
                        </a:lnTo>
                        <a:lnTo>
                          <a:pt x="147" y="43"/>
                        </a:lnTo>
                        <a:lnTo>
                          <a:pt x="150" y="52"/>
                        </a:lnTo>
                        <a:lnTo>
                          <a:pt x="153" y="61"/>
                        </a:lnTo>
                        <a:lnTo>
                          <a:pt x="154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8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19" y="28"/>
                        </a:lnTo>
                        <a:lnTo>
                          <a:pt x="25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5" y="7"/>
                        </a:lnTo>
                        <a:lnTo>
                          <a:pt x="52" y="4"/>
                        </a:lnTo>
                        <a:lnTo>
                          <a:pt x="60" y="2"/>
                        </a:lnTo>
                        <a:lnTo>
                          <a:pt x="70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8" name="Freeform 524"/>
                  <p:cNvSpPr>
                    <a:spLocks noChangeAspect="1"/>
                  </p:cNvSpPr>
                  <p:nvPr/>
                </p:nvSpPr>
                <p:spPr bwMode="auto">
                  <a:xfrm>
                    <a:off x="4269" y="1947"/>
                    <a:ext cx="50" cy="79"/>
                  </a:xfrm>
                  <a:custGeom>
                    <a:avLst/>
                    <a:gdLst>
                      <a:gd name="T0" fmla="*/ 25 w 158"/>
                      <a:gd name="T1" fmla="*/ 0 h 262"/>
                      <a:gd name="T2" fmla="*/ 28 w 158"/>
                      <a:gd name="T3" fmla="*/ 0 h 262"/>
                      <a:gd name="T4" fmla="*/ 31 w 158"/>
                      <a:gd name="T5" fmla="*/ 1 h 262"/>
                      <a:gd name="T6" fmla="*/ 34 w 158"/>
                      <a:gd name="T7" fmla="*/ 1 h 262"/>
                      <a:gd name="T8" fmla="*/ 36 w 158"/>
                      <a:gd name="T9" fmla="*/ 2 h 262"/>
                      <a:gd name="T10" fmla="*/ 38 w 158"/>
                      <a:gd name="T11" fmla="*/ 4 h 262"/>
                      <a:gd name="T12" fmla="*/ 40 w 158"/>
                      <a:gd name="T13" fmla="*/ 5 h 262"/>
                      <a:gd name="T14" fmla="*/ 42 w 158"/>
                      <a:gd name="T15" fmla="*/ 7 h 262"/>
                      <a:gd name="T16" fmla="*/ 44 w 158"/>
                      <a:gd name="T17" fmla="*/ 8 h 262"/>
                      <a:gd name="T18" fmla="*/ 45 w 158"/>
                      <a:gd name="T19" fmla="*/ 11 h 262"/>
                      <a:gd name="T20" fmla="*/ 47 w 158"/>
                      <a:gd name="T21" fmla="*/ 13 h 262"/>
                      <a:gd name="T22" fmla="*/ 47 w 158"/>
                      <a:gd name="T23" fmla="*/ 16 h 262"/>
                      <a:gd name="T24" fmla="*/ 48 w 158"/>
                      <a:gd name="T25" fmla="*/ 18 h 262"/>
                      <a:gd name="T26" fmla="*/ 49 w 158"/>
                      <a:gd name="T27" fmla="*/ 22 h 262"/>
                      <a:gd name="T28" fmla="*/ 49 w 158"/>
                      <a:gd name="T29" fmla="*/ 25 h 262"/>
                      <a:gd name="T30" fmla="*/ 50 w 158"/>
                      <a:gd name="T31" fmla="*/ 28 h 262"/>
                      <a:gd name="T32" fmla="*/ 50 w 158"/>
                      <a:gd name="T33" fmla="*/ 32 h 262"/>
                      <a:gd name="T34" fmla="*/ 50 w 158"/>
                      <a:gd name="T35" fmla="*/ 79 h 262"/>
                      <a:gd name="T36" fmla="*/ 0 w 158"/>
                      <a:gd name="T37" fmla="*/ 79 h 262"/>
                      <a:gd name="T38" fmla="*/ 0 w 158"/>
                      <a:gd name="T39" fmla="*/ 32 h 262"/>
                      <a:gd name="T40" fmla="*/ 0 w 158"/>
                      <a:gd name="T41" fmla="*/ 28 h 262"/>
                      <a:gd name="T42" fmla="*/ 0 w 158"/>
                      <a:gd name="T43" fmla="*/ 25 h 262"/>
                      <a:gd name="T44" fmla="*/ 1 w 158"/>
                      <a:gd name="T45" fmla="*/ 22 h 262"/>
                      <a:gd name="T46" fmla="*/ 2 w 158"/>
                      <a:gd name="T47" fmla="*/ 18 h 262"/>
                      <a:gd name="T48" fmla="*/ 2 w 158"/>
                      <a:gd name="T49" fmla="*/ 16 h 262"/>
                      <a:gd name="T50" fmla="*/ 3 w 158"/>
                      <a:gd name="T51" fmla="*/ 13 h 262"/>
                      <a:gd name="T52" fmla="*/ 5 w 158"/>
                      <a:gd name="T53" fmla="*/ 11 h 262"/>
                      <a:gd name="T54" fmla="*/ 6 w 158"/>
                      <a:gd name="T55" fmla="*/ 8 h 262"/>
                      <a:gd name="T56" fmla="*/ 8 w 158"/>
                      <a:gd name="T57" fmla="*/ 7 h 262"/>
                      <a:gd name="T58" fmla="*/ 9 w 158"/>
                      <a:gd name="T59" fmla="*/ 5 h 262"/>
                      <a:gd name="T60" fmla="*/ 12 w 158"/>
                      <a:gd name="T61" fmla="*/ 4 h 262"/>
                      <a:gd name="T62" fmla="*/ 14 w 158"/>
                      <a:gd name="T63" fmla="*/ 2 h 262"/>
                      <a:gd name="T64" fmla="*/ 16 w 158"/>
                      <a:gd name="T65" fmla="*/ 1 h 262"/>
                      <a:gd name="T66" fmla="*/ 19 w 158"/>
                      <a:gd name="T67" fmla="*/ 1 h 262"/>
                      <a:gd name="T68" fmla="*/ 22 w 158"/>
                      <a:gd name="T69" fmla="*/ 0 h 262"/>
                      <a:gd name="T70" fmla="*/ 25 w 158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8" h="262">
                        <a:moveTo>
                          <a:pt x="80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5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4" y="22"/>
                        </a:lnTo>
                        <a:lnTo>
                          <a:pt x="139" y="28"/>
                        </a:lnTo>
                        <a:lnTo>
                          <a:pt x="143" y="36"/>
                        </a:lnTo>
                        <a:lnTo>
                          <a:pt x="147" y="43"/>
                        </a:lnTo>
                        <a:lnTo>
                          <a:pt x="150" y="52"/>
                        </a:lnTo>
                        <a:lnTo>
                          <a:pt x="152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8" y="105"/>
                        </a:lnTo>
                        <a:lnTo>
                          <a:pt x="158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1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7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0" y="16"/>
                        </a:lnTo>
                        <a:lnTo>
                          <a:pt x="38" y="12"/>
                        </a:lnTo>
                        <a:lnTo>
                          <a:pt x="44" y="7"/>
                        </a:lnTo>
                        <a:lnTo>
                          <a:pt x="52" y="4"/>
                        </a:lnTo>
                        <a:lnTo>
                          <a:pt x="61" y="2"/>
                        </a:lnTo>
                        <a:lnTo>
                          <a:pt x="69" y="1"/>
                        </a:lnTo>
                        <a:lnTo>
                          <a:pt x="8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9" name="Freeform 525"/>
                  <p:cNvSpPr>
                    <a:spLocks noChangeAspect="1"/>
                  </p:cNvSpPr>
                  <p:nvPr/>
                </p:nvSpPr>
                <p:spPr bwMode="auto">
                  <a:xfrm>
                    <a:off x="1004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4 w 157"/>
                      <a:gd name="T7" fmla="*/ 1 h 262"/>
                      <a:gd name="T8" fmla="*/ 36 w 157"/>
                      <a:gd name="T9" fmla="*/ 2 h 262"/>
                      <a:gd name="T10" fmla="*/ 39 w 157"/>
                      <a:gd name="T11" fmla="*/ 4 h 262"/>
                      <a:gd name="T12" fmla="*/ 40 w 157"/>
                      <a:gd name="T13" fmla="*/ 5 h 262"/>
                      <a:gd name="T14" fmla="*/ 42 w 157"/>
                      <a:gd name="T15" fmla="*/ 7 h 262"/>
                      <a:gd name="T16" fmla="*/ 44 w 157"/>
                      <a:gd name="T17" fmla="*/ 8 h 262"/>
                      <a:gd name="T18" fmla="*/ 46 w 157"/>
                      <a:gd name="T19" fmla="*/ 11 h 262"/>
                      <a:gd name="T20" fmla="*/ 46 w 157"/>
                      <a:gd name="T21" fmla="*/ 13 h 262"/>
                      <a:gd name="T22" fmla="*/ 47 w 157"/>
                      <a:gd name="T23" fmla="*/ 16 h 262"/>
                      <a:gd name="T24" fmla="*/ 48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2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4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7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3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3" y="22"/>
                        </a:lnTo>
                        <a:lnTo>
                          <a:pt x="138" y="28"/>
                        </a:lnTo>
                        <a:lnTo>
                          <a:pt x="143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2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7" y="52"/>
                        </a:lnTo>
                        <a:lnTo>
                          <a:pt x="10" y="43"/>
                        </a:lnTo>
                        <a:lnTo>
                          <a:pt x="14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2" y="4"/>
                        </a:lnTo>
                        <a:lnTo>
                          <a:pt x="61" y="2"/>
                        </a:lnTo>
                        <a:lnTo>
                          <a:pt x="69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0" name="Freeform 526"/>
                  <p:cNvSpPr>
                    <a:spLocks noChangeAspect="1"/>
                  </p:cNvSpPr>
                  <p:nvPr/>
                </p:nvSpPr>
                <p:spPr bwMode="auto">
                  <a:xfrm>
                    <a:off x="3733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4 w 157"/>
                      <a:gd name="T7" fmla="*/ 1 h 262"/>
                      <a:gd name="T8" fmla="*/ 36 w 157"/>
                      <a:gd name="T9" fmla="*/ 2 h 262"/>
                      <a:gd name="T10" fmla="*/ 39 w 157"/>
                      <a:gd name="T11" fmla="*/ 4 h 262"/>
                      <a:gd name="T12" fmla="*/ 41 w 157"/>
                      <a:gd name="T13" fmla="*/ 5 h 262"/>
                      <a:gd name="T14" fmla="*/ 42 w 157"/>
                      <a:gd name="T15" fmla="*/ 7 h 262"/>
                      <a:gd name="T16" fmla="*/ 44 w 157"/>
                      <a:gd name="T17" fmla="*/ 8 h 262"/>
                      <a:gd name="T18" fmla="*/ 45 w 157"/>
                      <a:gd name="T19" fmla="*/ 11 h 262"/>
                      <a:gd name="T20" fmla="*/ 46 w 157"/>
                      <a:gd name="T21" fmla="*/ 13 h 262"/>
                      <a:gd name="T22" fmla="*/ 48 w 157"/>
                      <a:gd name="T23" fmla="*/ 16 h 262"/>
                      <a:gd name="T24" fmla="*/ 49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4 w 157"/>
                      <a:gd name="T51" fmla="*/ 13 h 262"/>
                      <a:gd name="T52" fmla="*/ 5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7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4" y="7"/>
                        </a:lnTo>
                        <a:lnTo>
                          <a:pt x="121" y="12"/>
                        </a:lnTo>
                        <a:lnTo>
                          <a:pt x="128" y="16"/>
                        </a:lnTo>
                        <a:lnTo>
                          <a:pt x="133" y="22"/>
                        </a:lnTo>
                        <a:lnTo>
                          <a:pt x="138" y="28"/>
                        </a:lnTo>
                        <a:lnTo>
                          <a:pt x="142" y="36"/>
                        </a:lnTo>
                        <a:lnTo>
                          <a:pt x="146" y="43"/>
                        </a:lnTo>
                        <a:lnTo>
                          <a:pt x="150" y="52"/>
                        </a:lnTo>
                        <a:lnTo>
                          <a:pt x="153" y="61"/>
                        </a:lnTo>
                        <a:lnTo>
                          <a:pt x="154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2" y="72"/>
                        </a:lnTo>
                        <a:lnTo>
                          <a:pt x="4" y="61"/>
                        </a:lnTo>
                        <a:lnTo>
                          <a:pt x="7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19" y="28"/>
                        </a:lnTo>
                        <a:lnTo>
                          <a:pt x="24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2" y="4"/>
                        </a:lnTo>
                        <a:lnTo>
                          <a:pt x="60" y="2"/>
                        </a:lnTo>
                        <a:lnTo>
                          <a:pt x="70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1" name="Freeform 527"/>
                  <p:cNvSpPr>
                    <a:spLocks noChangeAspect="1"/>
                  </p:cNvSpPr>
                  <p:nvPr/>
                </p:nvSpPr>
                <p:spPr bwMode="auto">
                  <a:xfrm>
                    <a:off x="1647" y="1947"/>
                    <a:ext cx="43" cy="79"/>
                  </a:xfrm>
                  <a:custGeom>
                    <a:avLst/>
                    <a:gdLst>
                      <a:gd name="T0" fmla="*/ 22 w 157"/>
                      <a:gd name="T1" fmla="*/ 0 h 262"/>
                      <a:gd name="T2" fmla="*/ 24 w 157"/>
                      <a:gd name="T3" fmla="*/ 0 h 262"/>
                      <a:gd name="T4" fmla="*/ 27 w 157"/>
                      <a:gd name="T5" fmla="*/ 1 h 262"/>
                      <a:gd name="T6" fmla="*/ 29 w 157"/>
                      <a:gd name="T7" fmla="*/ 1 h 262"/>
                      <a:gd name="T8" fmla="*/ 31 w 157"/>
                      <a:gd name="T9" fmla="*/ 2 h 262"/>
                      <a:gd name="T10" fmla="*/ 33 w 157"/>
                      <a:gd name="T11" fmla="*/ 4 h 262"/>
                      <a:gd name="T12" fmla="*/ 35 w 157"/>
                      <a:gd name="T13" fmla="*/ 5 h 262"/>
                      <a:gd name="T14" fmla="*/ 36 w 157"/>
                      <a:gd name="T15" fmla="*/ 7 h 262"/>
                      <a:gd name="T16" fmla="*/ 38 w 157"/>
                      <a:gd name="T17" fmla="*/ 8 h 262"/>
                      <a:gd name="T18" fmla="*/ 39 w 157"/>
                      <a:gd name="T19" fmla="*/ 11 h 262"/>
                      <a:gd name="T20" fmla="*/ 40 w 157"/>
                      <a:gd name="T21" fmla="*/ 13 h 262"/>
                      <a:gd name="T22" fmla="*/ 41 w 157"/>
                      <a:gd name="T23" fmla="*/ 16 h 262"/>
                      <a:gd name="T24" fmla="*/ 42 w 157"/>
                      <a:gd name="T25" fmla="*/ 18 h 262"/>
                      <a:gd name="T26" fmla="*/ 42 w 157"/>
                      <a:gd name="T27" fmla="*/ 22 h 262"/>
                      <a:gd name="T28" fmla="*/ 43 w 157"/>
                      <a:gd name="T29" fmla="*/ 25 h 262"/>
                      <a:gd name="T30" fmla="*/ 43 w 157"/>
                      <a:gd name="T31" fmla="*/ 28 h 262"/>
                      <a:gd name="T32" fmla="*/ 43 w 157"/>
                      <a:gd name="T33" fmla="*/ 32 h 262"/>
                      <a:gd name="T34" fmla="*/ 43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4 w 157"/>
                      <a:gd name="T53" fmla="*/ 11 h 262"/>
                      <a:gd name="T54" fmla="*/ 5 w 157"/>
                      <a:gd name="T55" fmla="*/ 8 h 262"/>
                      <a:gd name="T56" fmla="*/ 7 w 157"/>
                      <a:gd name="T57" fmla="*/ 7 h 262"/>
                      <a:gd name="T58" fmla="*/ 8 w 157"/>
                      <a:gd name="T59" fmla="*/ 5 h 262"/>
                      <a:gd name="T60" fmla="*/ 10 w 157"/>
                      <a:gd name="T61" fmla="*/ 4 h 262"/>
                      <a:gd name="T62" fmla="*/ 12 w 157"/>
                      <a:gd name="T63" fmla="*/ 2 h 262"/>
                      <a:gd name="T64" fmla="*/ 14 w 157"/>
                      <a:gd name="T65" fmla="*/ 1 h 262"/>
                      <a:gd name="T66" fmla="*/ 16 w 157"/>
                      <a:gd name="T67" fmla="*/ 1 h 262"/>
                      <a:gd name="T68" fmla="*/ 19 w 157"/>
                      <a:gd name="T69" fmla="*/ 0 h 262"/>
                      <a:gd name="T70" fmla="*/ 22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7" y="4"/>
                        </a:lnTo>
                        <a:lnTo>
                          <a:pt x="114" y="7"/>
                        </a:lnTo>
                        <a:lnTo>
                          <a:pt x="122" y="12"/>
                        </a:lnTo>
                        <a:lnTo>
                          <a:pt x="128" y="16"/>
                        </a:lnTo>
                        <a:lnTo>
                          <a:pt x="133" y="22"/>
                        </a:lnTo>
                        <a:lnTo>
                          <a:pt x="138" y="28"/>
                        </a:lnTo>
                        <a:lnTo>
                          <a:pt x="143" y="36"/>
                        </a:lnTo>
                        <a:lnTo>
                          <a:pt x="147" y="43"/>
                        </a:lnTo>
                        <a:lnTo>
                          <a:pt x="150" y="52"/>
                        </a:lnTo>
                        <a:lnTo>
                          <a:pt x="153" y="61"/>
                        </a:lnTo>
                        <a:lnTo>
                          <a:pt x="154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8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19" y="28"/>
                        </a:lnTo>
                        <a:lnTo>
                          <a:pt x="25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5" y="7"/>
                        </a:lnTo>
                        <a:lnTo>
                          <a:pt x="52" y="4"/>
                        </a:lnTo>
                        <a:lnTo>
                          <a:pt x="60" y="2"/>
                        </a:lnTo>
                        <a:lnTo>
                          <a:pt x="70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2" name="Freeform 528"/>
                  <p:cNvSpPr>
                    <a:spLocks noChangeAspect="1"/>
                  </p:cNvSpPr>
                  <p:nvPr/>
                </p:nvSpPr>
                <p:spPr bwMode="auto">
                  <a:xfrm>
                    <a:off x="4377" y="1947"/>
                    <a:ext cx="43" cy="79"/>
                  </a:xfrm>
                  <a:custGeom>
                    <a:avLst/>
                    <a:gdLst>
                      <a:gd name="T0" fmla="*/ 22 w 158"/>
                      <a:gd name="T1" fmla="*/ 0 h 262"/>
                      <a:gd name="T2" fmla="*/ 24 w 158"/>
                      <a:gd name="T3" fmla="*/ 0 h 262"/>
                      <a:gd name="T4" fmla="*/ 27 w 158"/>
                      <a:gd name="T5" fmla="*/ 1 h 262"/>
                      <a:gd name="T6" fmla="*/ 29 w 158"/>
                      <a:gd name="T7" fmla="*/ 1 h 262"/>
                      <a:gd name="T8" fmla="*/ 31 w 158"/>
                      <a:gd name="T9" fmla="*/ 2 h 262"/>
                      <a:gd name="T10" fmla="*/ 33 w 158"/>
                      <a:gd name="T11" fmla="*/ 4 h 262"/>
                      <a:gd name="T12" fmla="*/ 35 w 158"/>
                      <a:gd name="T13" fmla="*/ 5 h 262"/>
                      <a:gd name="T14" fmla="*/ 36 w 158"/>
                      <a:gd name="T15" fmla="*/ 7 h 262"/>
                      <a:gd name="T16" fmla="*/ 38 w 158"/>
                      <a:gd name="T17" fmla="*/ 8 h 262"/>
                      <a:gd name="T18" fmla="*/ 39 w 158"/>
                      <a:gd name="T19" fmla="*/ 11 h 262"/>
                      <a:gd name="T20" fmla="*/ 40 w 158"/>
                      <a:gd name="T21" fmla="*/ 13 h 262"/>
                      <a:gd name="T22" fmla="*/ 41 w 158"/>
                      <a:gd name="T23" fmla="*/ 16 h 262"/>
                      <a:gd name="T24" fmla="*/ 41 w 158"/>
                      <a:gd name="T25" fmla="*/ 18 h 262"/>
                      <a:gd name="T26" fmla="*/ 42 w 158"/>
                      <a:gd name="T27" fmla="*/ 22 h 262"/>
                      <a:gd name="T28" fmla="*/ 42 w 158"/>
                      <a:gd name="T29" fmla="*/ 25 h 262"/>
                      <a:gd name="T30" fmla="*/ 43 w 158"/>
                      <a:gd name="T31" fmla="*/ 28 h 262"/>
                      <a:gd name="T32" fmla="*/ 43 w 158"/>
                      <a:gd name="T33" fmla="*/ 32 h 262"/>
                      <a:gd name="T34" fmla="*/ 43 w 158"/>
                      <a:gd name="T35" fmla="*/ 79 h 262"/>
                      <a:gd name="T36" fmla="*/ 0 w 158"/>
                      <a:gd name="T37" fmla="*/ 79 h 262"/>
                      <a:gd name="T38" fmla="*/ 0 w 158"/>
                      <a:gd name="T39" fmla="*/ 32 h 262"/>
                      <a:gd name="T40" fmla="*/ 0 w 158"/>
                      <a:gd name="T41" fmla="*/ 28 h 262"/>
                      <a:gd name="T42" fmla="*/ 0 w 158"/>
                      <a:gd name="T43" fmla="*/ 25 h 262"/>
                      <a:gd name="T44" fmla="*/ 1 w 158"/>
                      <a:gd name="T45" fmla="*/ 22 h 262"/>
                      <a:gd name="T46" fmla="*/ 1 w 158"/>
                      <a:gd name="T47" fmla="*/ 18 h 262"/>
                      <a:gd name="T48" fmla="*/ 2 w 158"/>
                      <a:gd name="T49" fmla="*/ 16 h 262"/>
                      <a:gd name="T50" fmla="*/ 3 w 158"/>
                      <a:gd name="T51" fmla="*/ 13 h 262"/>
                      <a:gd name="T52" fmla="*/ 4 w 158"/>
                      <a:gd name="T53" fmla="*/ 11 h 262"/>
                      <a:gd name="T54" fmla="*/ 5 w 158"/>
                      <a:gd name="T55" fmla="*/ 8 h 262"/>
                      <a:gd name="T56" fmla="*/ 7 w 158"/>
                      <a:gd name="T57" fmla="*/ 7 h 262"/>
                      <a:gd name="T58" fmla="*/ 8 w 158"/>
                      <a:gd name="T59" fmla="*/ 5 h 262"/>
                      <a:gd name="T60" fmla="*/ 10 w 158"/>
                      <a:gd name="T61" fmla="*/ 4 h 262"/>
                      <a:gd name="T62" fmla="*/ 12 w 158"/>
                      <a:gd name="T63" fmla="*/ 2 h 262"/>
                      <a:gd name="T64" fmla="*/ 14 w 158"/>
                      <a:gd name="T65" fmla="*/ 1 h 262"/>
                      <a:gd name="T66" fmla="*/ 17 w 158"/>
                      <a:gd name="T67" fmla="*/ 1 h 262"/>
                      <a:gd name="T68" fmla="*/ 19 w 158"/>
                      <a:gd name="T69" fmla="*/ 0 h 262"/>
                      <a:gd name="T70" fmla="*/ 22 w 158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8" h="262">
                        <a:moveTo>
                          <a:pt x="80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3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2" y="22"/>
                        </a:lnTo>
                        <a:lnTo>
                          <a:pt x="138" y="28"/>
                        </a:lnTo>
                        <a:lnTo>
                          <a:pt x="142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2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8" y="105"/>
                        </a:lnTo>
                        <a:lnTo>
                          <a:pt x="158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7" y="52"/>
                        </a:lnTo>
                        <a:lnTo>
                          <a:pt x="11" y="43"/>
                        </a:lnTo>
                        <a:lnTo>
                          <a:pt x="14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0" y="16"/>
                        </a:lnTo>
                        <a:lnTo>
                          <a:pt x="38" y="12"/>
                        </a:lnTo>
                        <a:lnTo>
                          <a:pt x="44" y="7"/>
                        </a:lnTo>
                        <a:lnTo>
                          <a:pt x="52" y="4"/>
                        </a:lnTo>
                        <a:lnTo>
                          <a:pt x="61" y="2"/>
                        </a:lnTo>
                        <a:lnTo>
                          <a:pt x="69" y="1"/>
                        </a:lnTo>
                        <a:lnTo>
                          <a:pt x="8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3" name="Freeform 529"/>
                  <p:cNvSpPr>
                    <a:spLocks noChangeAspect="1"/>
                  </p:cNvSpPr>
                  <p:nvPr/>
                </p:nvSpPr>
                <p:spPr bwMode="auto">
                  <a:xfrm>
                    <a:off x="1111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4 w 157"/>
                      <a:gd name="T7" fmla="*/ 1 h 262"/>
                      <a:gd name="T8" fmla="*/ 36 w 157"/>
                      <a:gd name="T9" fmla="*/ 2 h 262"/>
                      <a:gd name="T10" fmla="*/ 38 w 157"/>
                      <a:gd name="T11" fmla="*/ 4 h 262"/>
                      <a:gd name="T12" fmla="*/ 40 w 157"/>
                      <a:gd name="T13" fmla="*/ 5 h 262"/>
                      <a:gd name="T14" fmla="*/ 42 w 157"/>
                      <a:gd name="T15" fmla="*/ 7 h 262"/>
                      <a:gd name="T16" fmla="*/ 44 w 157"/>
                      <a:gd name="T17" fmla="*/ 8 h 262"/>
                      <a:gd name="T18" fmla="*/ 45 w 157"/>
                      <a:gd name="T19" fmla="*/ 11 h 262"/>
                      <a:gd name="T20" fmla="*/ 46 w 157"/>
                      <a:gd name="T21" fmla="*/ 13 h 262"/>
                      <a:gd name="T22" fmla="*/ 47 w 157"/>
                      <a:gd name="T23" fmla="*/ 16 h 262"/>
                      <a:gd name="T24" fmla="*/ 48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2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4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7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8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3" y="7"/>
                        </a:lnTo>
                        <a:lnTo>
                          <a:pt x="120" y="12"/>
                        </a:lnTo>
                        <a:lnTo>
                          <a:pt x="126" y="16"/>
                        </a:lnTo>
                        <a:lnTo>
                          <a:pt x="132" y="22"/>
                        </a:lnTo>
                        <a:lnTo>
                          <a:pt x="138" y="28"/>
                        </a:lnTo>
                        <a:lnTo>
                          <a:pt x="142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2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7" y="52"/>
                        </a:lnTo>
                        <a:lnTo>
                          <a:pt x="10" y="43"/>
                        </a:lnTo>
                        <a:lnTo>
                          <a:pt x="14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2" y="4"/>
                        </a:lnTo>
                        <a:lnTo>
                          <a:pt x="61" y="2"/>
                        </a:lnTo>
                        <a:lnTo>
                          <a:pt x="69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4" name="Freeform 530"/>
                  <p:cNvSpPr>
                    <a:spLocks noChangeAspect="1"/>
                  </p:cNvSpPr>
                  <p:nvPr/>
                </p:nvSpPr>
                <p:spPr bwMode="auto">
                  <a:xfrm>
                    <a:off x="3841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3 w 157"/>
                      <a:gd name="T7" fmla="*/ 1 h 262"/>
                      <a:gd name="T8" fmla="*/ 36 w 157"/>
                      <a:gd name="T9" fmla="*/ 2 h 262"/>
                      <a:gd name="T10" fmla="*/ 38 w 157"/>
                      <a:gd name="T11" fmla="*/ 4 h 262"/>
                      <a:gd name="T12" fmla="*/ 40 w 157"/>
                      <a:gd name="T13" fmla="*/ 5 h 262"/>
                      <a:gd name="T14" fmla="*/ 42 w 157"/>
                      <a:gd name="T15" fmla="*/ 7 h 262"/>
                      <a:gd name="T16" fmla="*/ 44 w 157"/>
                      <a:gd name="T17" fmla="*/ 8 h 262"/>
                      <a:gd name="T18" fmla="*/ 45 w 157"/>
                      <a:gd name="T19" fmla="*/ 11 h 262"/>
                      <a:gd name="T20" fmla="*/ 46 w 157"/>
                      <a:gd name="T21" fmla="*/ 13 h 262"/>
                      <a:gd name="T22" fmla="*/ 48 w 157"/>
                      <a:gd name="T23" fmla="*/ 16 h 262"/>
                      <a:gd name="T24" fmla="*/ 48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4 w 157"/>
                      <a:gd name="T51" fmla="*/ 13 h 262"/>
                      <a:gd name="T52" fmla="*/ 5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7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9" y="1"/>
                        </a:lnTo>
                        <a:lnTo>
                          <a:pt x="97" y="2"/>
                        </a:lnTo>
                        <a:lnTo>
                          <a:pt x="105" y="4"/>
                        </a:lnTo>
                        <a:lnTo>
                          <a:pt x="113" y="7"/>
                        </a:lnTo>
                        <a:lnTo>
                          <a:pt x="120" y="12"/>
                        </a:lnTo>
                        <a:lnTo>
                          <a:pt x="126" y="16"/>
                        </a:lnTo>
                        <a:lnTo>
                          <a:pt x="133" y="22"/>
                        </a:lnTo>
                        <a:lnTo>
                          <a:pt x="137" y="28"/>
                        </a:lnTo>
                        <a:lnTo>
                          <a:pt x="142" y="36"/>
                        </a:lnTo>
                        <a:lnTo>
                          <a:pt x="145" y="43"/>
                        </a:lnTo>
                        <a:lnTo>
                          <a:pt x="150" y="52"/>
                        </a:lnTo>
                        <a:lnTo>
                          <a:pt x="152" y="61"/>
                        </a:lnTo>
                        <a:lnTo>
                          <a:pt x="154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2" y="72"/>
                        </a:lnTo>
                        <a:lnTo>
                          <a:pt x="4" y="61"/>
                        </a:lnTo>
                        <a:lnTo>
                          <a:pt x="7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19" y="28"/>
                        </a:lnTo>
                        <a:lnTo>
                          <a:pt x="24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2" y="4"/>
                        </a:lnTo>
                        <a:lnTo>
                          <a:pt x="60" y="2"/>
                        </a:lnTo>
                        <a:lnTo>
                          <a:pt x="70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5" name="Freeform 531"/>
                  <p:cNvSpPr>
                    <a:spLocks noChangeAspect="1"/>
                  </p:cNvSpPr>
                  <p:nvPr/>
                </p:nvSpPr>
                <p:spPr bwMode="auto">
                  <a:xfrm>
                    <a:off x="1754" y="1947"/>
                    <a:ext cx="43" cy="79"/>
                  </a:xfrm>
                  <a:custGeom>
                    <a:avLst/>
                    <a:gdLst>
                      <a:gd name="T0" fmla="*/ 21 w 155"/>
                      <a:gd name="T1" fmla="*/ 0 h 262"/>
                      <a:gd name="T2" fmla="*/ 24 w 155"/>
                      <a:gd name="T3" fmla="*/ 0 h 262"/>
                      <a:gd name="T4" fmla="*/ 27 w 155"/>
                      <a:gd name="T5" fmla="*/ 1 h 262"/>
                      <a:gd name="T6" fmla="*/ 29 w 155"/>
                      <a:gd name="T7" fmla="*/ 1 h 262"/>
                      <a:gd name="T8" fmla="*/ 31 w 155"/>
                      <a:gd name="T9" fmla="*/ 2 h 262"/>
                      <a:gd name="T10" fmla="*/ 33 w 155"/>
                      <a:gd name="T11" fmla="*/ 4 h 262"/>
                      <a:gd name="T12" fmla="*/ 35 w 155"/>
                      <a:gd name="T13" fmla="*/ 5 h 262"/>
                      <a:gd name="T14" fmla="*/ 37 w 155"/>
                      <a:gd name="T15" fmla="*/ 7 h 262"/>
                      <a:gd name="T16" fmla="*/ 38 w 155"/>
                      <a:gd name="T17" fmla="*/ 8 h 262"/>
                      <a:gd name="T18" fmla="*/ 39 w 155"/>
                      <a:gd name="T19" fmla="*/ 11 h 262"/>
                      <a:gd name="T20" fmla="*/ 40 w 155"/>
                      <a:gd name="T21" fmla="*/ 13 h 262"/>
                      <a:gd name="T22" fmla="*/ 41 w 155"/>
                      <a:gd name="T23" fmla="*/ 16 h 262"/>
                      <a:gd name="T24" fmla="*/ 42 w 155"/>
                      <a:gd name="T25" fmla="*/ 18 h 262"/>
                      <a:gd name="T26" fmla="*/ 42 w 155"/>
                      <a:gd name="T27" fmla="*/ 22 h 262"/>
                      <a:gd name="T28" fmla="*/ 43 w 155"/>
                      <a:gd name="T29" fmla="*/ 25 h 262"/>
                      <a:gd name="T30" fmla="*/ 43 w 155"/>
                      <a:gd name="T31" fmla="*/ 28 h 262"/>
                      <a:gd name="T32" fmla="*/ 43 w 155"/>
                      <a:gd name="T33" fmla="*/ 32 h 262"/>
                      <a:gd name="T34" fmla="*/ 43 w 155"/>
                      <a:gd name="T35" fmla="*/ 79 h 262"/>
                      <a:gd name="T36" fmla="*/ 0 w 155"/>
                      <a:gd name="T37" fmla="*/ 79 h 262"/>
                      <a:gd name="T38" fmla="*/ 0 w 155"/>
                      <a:gd name="T39" fmla="*/ 32 h 262"/>
                      <a:gd name="T40" fmla="*/ 0 w 155"/>
                      <a:gd name="T41" fmla="*/ 28 h 262"/>
                      <a:gd name="T42" fmla="*/ 0 w 155"/>
                      <a:gd name="T43" fmla="*/ 25 h 262"/>
                      <a:gd name="T44" fmla="*/ 1 w 155"/>
                      <a:gd name="T45" fmla="*/ 22 h 262"/>
                      <a:gd name="T46" fmla="*/ 1 w 155"/>
                      <a:gd name="T47" fmla="*/ 18 h 262"/>
                      <a:gd name="T48" fmla="*/ 2 w 155"/>
                      <a:gd name="T49" fmla="*/ 16 h 262"/>
                      <a:gd name="T50" fmla="*/ 3 w 155"/>
                      <a:gd name="T51" fmla="*/ 13 h 262"/>
                      <a:gd name="T52" fmla="*/ 4 w 155"/>
                      <a:gd name="T53" fmla="*/ 11 h 262"/>
                      <a:gd name="T54" fmla="*/ 5 w 155"/>
                      <a:gd name="T55" fmla="*/ 8 h 262"/>
                      <a:gd name="T56" fmla="*/ 7 w 155"/>
                      <a:gd name="T57" fmla="*/ 7 h 262"/>
                      <a:gd name="T58" fmla="*/ 8 w 155"/>
                      <a:gd name="T59" fmla="*/ 5 h 262"/>
                      <a:gd name="T60" fmla="*/ 10 w 155"/>
                      <a:gd name="T61" fmla="*/ 4 h 262"/>
                      <a:gd name="T62" fmla="*/ 12 w 155"/>
                      <a:gd name="T63" fmla="*/ 2 h 262"/>
                      <a:gd name="T64" fmla="*/ 14 w 155"/>
                      <a:gd name="T65" fmla="*/ 1 h 262"/>
                      <a:gd name="T66" fmla="*/ 16 w 155"/>
                      <a:gd name="T67" fmla="*/ 1 h 262"/>
                      <a:gd name="T68" fmla="*/ 19 w 155"/>
                      <a:gd name="T69" fmla="*/ 0 h 262"/>
                      <a:gd name="T70" fmla="*/ 21 w 155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5" h="262">
                        <a:moveTo>
                          <a:pt x="77" y="0"/>
                        </a:moveTo>
                        <a:lnTo>
                          <a:pt x="88" y="1"/>
                        </a:lnTo>
                        <a:lnTo>
                          <a:pt x="96" y="2"/>
                        </a:lnTo>
                        <a:lnTo>
                          <a:pt x="105" y="4"/>
                        </a:lnTo>
                        <a:lnTo>
                          <a:pt x="112" y="7"/>
                        </a:lnTo>
                        <a:lnTo>
                          <a:pt x="119" y="12"/>
                        </a:lnTo>
                        <a:lnTo>
                          <a:pt x="126" y="16"/>
                        </a:lnTo>
                        <a:lnTo>
                          <a:pt x="132" y="22"/>
                        </a:lnTo>
                        <a:lnTo>
                          <a:pt x="136" y="28"/>
                        </a:lnTo>
                        <a:lnTo>
                          <a:pt x="142" y="36"/>
                        </a:lnTo>
                        <a:lnTo>
                          <a:pt x="145" y="43"/>
                        </a:lnTo>
                        <a:lnTo>
                          <a:pt x="148" y="52"/>
                        </a:lnTo>
                        <a:lnTo>
                          <a:pt x="151" y="61"/>
                        </a:lnTo>
                        <a:lnTo>
                          <a:pt x="153" y="72"/>
                        </a:lnTo>
                        <a:lnTo>
                          <a:pt x="154" y="82"/>
                        </a:lnTo>
                        <a:lnTo>
                          <a:pt x="155" y="94"/>
                        </a:lnTo>
                        <a:lnTo>
                          <a:pt x="155" y="105"/>
                        </a:lnTo>
                        <a:lnTo>
                          <a:pt x="155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8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19" y="28"/>
                        </a:lnTo>
                        <a:lnTo>
                          <a:pt x="25" y="22"/>
                        </a:lnTo>
                        <a:lnTo>
                          <a:pt x="30" y="16"/>
                        </a:lnTo>
                        <a:lnTo>
                          <a:pt x="36" y="12"/>
                        </a:lnTo>
                        <a:lnTo>
                          <a:pt x="44" y="7"/>
                        </a:lnTo>
                        <a:lnTo>
                          <a:pt x="51" y="4"/>
                        </a:lnTo>
                        <a:lnTo>
                          <a:pt x="59" y="2"/>
                        </a:lnTo>
                        <a:lnTo>
                          <a:pt x="68" y="1"/>
                        </a:lnTo>
                        <a:lnTo>
                          <a:pt x="7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6" name="Freeform 532"/>
                  <p:cNvSpPr>
                    <a:spLocks noChangeAspect="1"/>
                  </p:cNvSpPr>
                  <p:nvPr/>
                </p:nvSpPr>
                <p:spPr bwMode="auto">
                  <a:xfrm>
                    <a:off x="4484" y="1947"/>
                    <a:ext cx="43" cy="79"/>
                  </a:xfrm>
                  <a:custGeom>
                    <a:avLst/>
                    <a:gdLst>
                      <a:gd name="T0" fmla="*/ 22 w 157"/>
                      <a:gd name="T1" fmla="*/ 0 h 262"/>
                      <a:gd name="T2" fmla="*/ 24 w 157"/>
                      <a:gd name="T3" fmla="*/ 0 h 262"/>
                      <a:gd name="T4" fmla="*/ 27 w 157"/>
                      <a:gd name="T5" fmla="*/ 1 h 262"/>
                      <a:gd name="T6" fmla="*/ 29 w 157"/>
                      <a:gd name="T7" fmla="*/ 1 h 262"/>
                      <a:gd name="T8" fmla="*/ 31 w 157"/>
                      <a:gd name="T9" fmla="*/ 2 h 262"/>
                      <a:gd name="T10" fmla="*/ 33 w 157"/>
                      <a:gd name="T11" fmla="*/ 4 h 262"/>
                      <a:gd name="T12" fmla="*/ 35 w 157"/>
                      <a:gd name="T13" fmla="*/ 5 h 262"/>
                      <a:gd name="T14" fmla="*/ 36 w 157"/>
                      <a:gd name="T15" fmla="*/ 7 h 262"/>
                      <a:gd name="T16" fmla="*/ 38 w 157"/>
                      <a:gd name="T17" fmla="*/ 8 h 262"/>
                      <a:gd name="T18" fmla="*/ 39 w 157"/>
                      <a:gd name="T19" fmla="*/ 11 h 262"/>
                      <a:gd name="T20" fmla="*/ 40 w 157"/>
                      <a:gd name="T21" fmla="*/ 13 h 262"/>
                      <a:gd name="T22" fmla="*/ 41 w 157"/>
                      <a:gd name="T23" fmla="*/ 16 h 262"/>
                      <a:gd name="T24" fmla="*/ 41 w 157"/>
                      <a:gd name="T25" fmla="*/ 18 h 262"/>
                      <a:gd name="T26" fmla="*/ 42 w 157"/>
                      <a:gd name="T27" fmla="*/ 22 h 262"/>
                      <a:gd name="T28" fmla="*/ 43 w 157"/>
                      <a:gd name="T29" fmla="*/ 25 h 262"/>
                      <a:gd name="T30" fmla="*/ 43 w 157"/>
                      <a:gd name="T31" fmla="*/ 28 h 262"/>
                      <a:gd name="T32" fmla="*/ 43 w 157"/>
                      <a:gd name="T33" fmla="*/ 32 h 262"/>
                      <a:gd name="T34" fmla="*/ 43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4 w 157"/>
                      <a:gd name="T53" fmla="*/ 11 h 262"/>
                      <a:gd name="T54" fmla="*/ 5 w 157"/>
                      <a:gd name="T55" fmla="*/ 8 h 262"/>
                      <a:gd name="T56" fmla="*/ 7 w 157"/>
                      <a:gd name="T57" fmla="*/ 7 h 262"/>
                      <a:gd name="T58" fmla="*/ 8 w 157"/>
                      <a:gd name="T59" fmla="*/ 5 h 262"/>
                      <a:gd name="T60" fmla="*/ 10 w 157"/>
                      <a:gd name="T61" fmla="*/ 4 h 262"/>
                      <a:gd name="T62" fmla="*/ 12 w 157"/>
                      <a:gd name="T63" fmla="*/ 2 h 262"/>
                      <a:gd name="T64" fmla="*/ 14 w 157"/>
                      <a:gd name="T65" fmla="*/ 1 h 262"/>
                      <a:gd name="T66" fmla="*/ 17 w 157"/>
                      <a:gd name="T67" fmla="*/ 1 h 262"/>
                      <a:gd name="T68" fmla="*/ 19 w 157"/>
                      <a:gd name="T69" fmla="*/ 0 h 262"/>
                      <a:gd name="T70" fmla="*/ 22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8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3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2" y="22"/>
                        </a:lnTo>
                        <a:lnTo>
                          <a:pt x="138" y="28"/>
                        </a:lnTo>
                        <a:lnTo>
                          <a:pt x="142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1" y="61"/>
                        </a:lnTo>
                        <a:lnTo>
                          <a:pt x="153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2" y="72"/>
                        </a:lnTo>
                        <a:lnTo>
                          <a:pt x="4" y="61"/>
                        </a:lnTo>
                        <a:lnTo>
                          <a:pt x="7" y="52"/>
                        </a:lnTo>
                        <a:lnTo>
                          <a:pt x="10" y="43"/>
                        </a:lnTo>
                        <a:lnTo>
                          <a:pt x="14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1" y="16"/>
                        </a:lnTo>
                        <a:lnTo>
                          <a:pt x="38" y="12"/>
                        </a:lnTo>
                        <a:lnTo>
                          <a:pt x="44" y="7"/>
                        </a:lnTo>
                        <a:lnTo>
                          <a:pt x="52" y="4"/>
                        </a:lnTo>
                        <a:lnTo>
                          <a:pt x="61" y="2"/>
                        </a:lnTo>
                        <a:lnTo>
                          <a:pt x="69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7" name="Freeform 533"/>
                  <p:cNvSpPr>
                    <a:spLocks noChangeAspect="1"/>
                  </p:cNvSpPr>
                  <p:nvPr/>
                </p:nvSpPr>
                <p:spPr bwMode="auto">
                  <a:xfrm>
                    <a:off x="1218" y="1947"/>
                    <a:ext cx="50" cy="79"/>
                  </a:xfrm>
                  <a:custGeom>
                    <a:avLst/>
                    <a:gdLst>
                      <a:gd name="T0" fmla="*/ 25 w 158"/>
                      <a:gd name="T1" fmla="*/ 0 h 262"/>
                      <a:gd name="T2" fmla="*/ 28 w 158"/>
                      <a:gd name="T3" fmla="*/ 0 h 262"/>
                      <a:gd name="T4" fmla="*/ 31 w 158"/>
                      <a:gd name="T5" fmla="*/ 1 h 262"/>
                      <a:gd name="T6" fmla="*/ 34 w 158"/>
                      <a:gd name="T7" fmla="*/ 1 h 262"/>
                      <a:gd name="T8" fmla="*/ 36 w 158"/>
                      <a:gd name="T9" fmla="*/ 2 h 262"/>
                      <a:gd name="T10" fmla="*/ 38 w 158"/>
                      <a:gd name="T11" fmla="*/ 4 h 262"/>
                      <a:gd name="T12" fmla="*/ 41 w 158"/>
                      <a:gd name="T13" fmla="*/ 5 h 262"/>
                      <a:gd name="T14" fmla="*/ 42 w 158"/>
                      <a:gd name="T15" fmla="*/ 7 h 262"/>
                      <a:gd name="T16" fmla="*/ 44 w 158"/>
                      <a:gd name="T17" fmla="*/ 8 h 262"/>
                      <a:gd name="T18" fmla="*/ 45 w 158"/>
                      <a:gd name="T19" fmla="*/ 11 h 262"/>
                      <a:gd name="T20" fmla="*/ 47 w 158"/>
                      <a:gd name="T21" fmla="*/ 13 h 262"/>
                      <a:gd name="T22" fmla="*/ 47 w 158"/>
                      <a:gd name="T23" fmla="*/ 16 h 262"/>
                      <a:gd name="T24" fmla="*/ 48 w 158"/>
                      <a:gd name="T25" fmla="*/ 18 h 262"/>
                      <a:gd name="T26" fmla="*/ 49 w 158"/>
                      <a:gd name="T27" fmla="*/ 22 h 262"/>
                      <a:gd name="T28" fmla="*/ 49 w 158"/>
                      <a:gd name="T29" fmla="*/ 25 h 262"/>
                      <a:gd name="T30" fmla="*/ 49 w 158"/>
                      <a:gd name="T31" fmla="*/ 28 h 262"/>
                      <a:gd name="T32" fmla="*/ 50 w 158"/>
                      <a:gd name="T33" fmla="*/ 32 h 262"/>
                      <a:gd name="T34" fmla="*/ 50 w 158"/>
                      <a:gd name="T35" fmla="*/ 79 h 262"/>
                      <a:gd name="T36" fmla="*/ 0 w 158"/>
                      <a:gd name="T37" fmla="*/ 79 h 262"/>
                      <a:gd name="T38" fmla="*/ 0 w 158"/>
                      <a:gd name="T39" fmla="*/ 32 h 262"/>
                      <a:gd name="T40" fmla="*/ 0 w 158"/>
                      <a:gd name="T41" fmla="*/ 28 h 262"/>
                      <a:gd name="T42" fmla="*/ 1 w 158"/>
                      <a:gd name="T43" fmla="*/ 25 h 262"/>
                      <a:gd name="T44" fmla="*/ 1 w 158"/>
                      <a:gd name="T45" fmla="*/ 22 h 262"/>
                      <a:gd name="T46" fmla="*/ 2 w 158"/>
                      <a:gd name="T47" fmla="*/ 18 h 262"/>
                      <a:gd name="T48" fmla="*/ 3 w 158"/>
                      <a:gd name="T49" fmla="*/ 16 h 262"/>
                      <a:gd name="T50" fmla="*/ 3 w 158"/>
                      <a:gd name="T51" fmla="*/ 13 h 262"/>
                      <a:gd name="T52" fmla="*/ 5 w 158"/>
                      <a:gd name="T53" fmla="*/ 11 h 262"/>
                      <a:gd name="T54" fmla="*/ 7 w 158"/>
                      <a:gd name="T55" fmla="*/ 8 h 262"/>
                      <a:gd name="T56" fmla="*/ 8 w 158"/>
                      <a:gd name="T57" fmla="*/ 7 h 262"/>
                      <a:gd name="T58" fmla="*/ 10 w 158"/>
                      <a:gd name="T59" fmla="*/ 5 h 262"/>
                      <a:gd name="T60" fmla="*/ 12 w 158"/>
                      <a:gd name="T61" fmla="*/ 4 h 262"/>
                      <a:gd name="T62" fmla="*/ 14 w 158"/>
                      <a:gd name="T63" fmla="*/ 2 h 262"/>
                      <a:gd name="T64" fmla="*/ 17 w 158"/>
                      <a:gd name="T65" fmla="*/ 1 h 262"/>
                      <a:gd name="T66" fmla="*/ 19 w 158"/>
                      <a:gd name="T67" fmla="*/ 1 h 262"/>
                      <a:gd name="T68" fmla="*/ 22 w 158"/>
                      <a:gd name="T69" fmla="*/ 0 h 262"/>
                      <a:gd name="T70" fmla="*/ 25 w 158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8" h="262">
                        <a:moveTo>
                          <a:pt x="80" y="0"/>
                        </a:moveTo>
                        <a:lnTo>
                          <a:pt x="89" y="1"/>
                        </a:lnTo>
                        <a:lnTo>
                          <a:pt x="99" y="2"/>
                        </a:lnTo>
                        <a:lnTo>
                          <a:pt x="106" y="4"/>
                        </a:lnTo>
                        <a:lnTo>
                          <a:pt x="114" y="7"/>
                        </a:lnTo>
                        <a:lnTo>
                          <a:pt x="121" y="12"/>
                        </a:lnTo>
                        <a:lnTo>
                          <a:pt x="128" y="16"/>
                        </a:lnTo>
                        <a:lnTo>
                          <a:pt x="133" y="22"/>
                        </a:lnTo>
                        <a:lnTo>
                          <a:pt x="139" y="28"/>
                        </a:lnTo>
                        <a:lnTo>
                          <a:pt x="143" y="36"/>
                        </a:lnTo>
                        <a:lnTo>
                          <a:pt x="147" y="43"/>
                        </a:lnTo>
                        <a:lnTo>
                          <a:pt x="150" y="52"/>
                        </a:lnTo>
                        <a:lnTo>
                          <a:pt x="152" y="61"/>
                        </a:lnTo>
                        <a:lnTo>
                          <a:pt x="154" y="72"/>
                        </a:lnTo>
                        <a:lnTo>
                          <a:pt x="156" y="82"/>
                        </a:lnTo>
                        <a:lnTo>
                          <a:pt x="156" y="94"/>
                        </a:lnTo>
                        <a:lnTo>
                          <a:pt x="158" y="105"/>
                        </a:lnTo>
                        <a:lnTo>
                          <a:pt x="158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1" y="94"/>
                        </a:lnTo>
                        <a:lnTo>
                          <a:pt x="2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8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21" y="28"/>
                        </a:lnTo>
                        <a:lnTo>
                          <a:pt x="26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5" y="7"/>
                        </a:lnTo>
                        <a:lnTo>
                          <a:pt x="53" y="4"/>
                        </a:lnTo>
                        <a:lnTo>
                          <a:pt x="61" y="2"/>
                        </a:lnTo>
                        <a:lnTo>
                          <a:pt x="70" y="1"/>
                        </a:lnTo>
                        <a:lnTo>
                          <a:pt x="8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8" name="Freeform 534"/>
                  <p:cNvSpPr>
                    <a:spLocks noChangeAspect="1"/>
                  </p:cNvSpPr>
                  <p:nvPr/>
                </p:nvSpPr>
                <p:spPr bwMode="auto">
                  <a:xfrm>
                    <a:off x="3948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4 w 157"/>
                      <a:gd name="T7" fmla="*/ 1 h 262"/>
                      <a:gd name="T8" fmla="*/ 36 w 157"/>
                      <a:gd name="T9" fmla="*/ 2 h 262"/>
                      <a:gd name="T10" fmla="*/ 39 w 157"/>
                      <a:gd name="T11" fmla="*/ 4 h 262"/>
                      <a:gd name="T12" fmla="*/ 40 w 157"/>
                      <a:gd name="T13" fmla="*/ 5 h 262"/>
                      <a:gd name="T14" fmla="*/ 43 w 157"/>
                      <a:gd name="T15" fmla="*/ 7 h 262"/>
                      <a:gd name="T16" fmla="*/ 44 w 157"/>
                      <a:gd name="T17" fmla="*/ 8 h 262"/>
                      <a:gd name="T18" fmla="*/ 46 w 157"/>
                      <a:gd name="T19" fmla="*/ 11 h 262"/>
                      <a:gd name="T20" fmla="*/ 46 w 157"/>
                      <a:gd name="T21" fmla="*/ 13 h 262"/>
                      <a:gd name="T22" fmla="*/ 47 w 157"/>
                      <a:gd name="T23" fmla="*/ 16 h 262"/>
                      <a:gd name="T24" fmla="*/ 49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2 w 157"/>
                      <a:gd name="T47" fmla="*/ 18 h 262"/>
                      <a:gd name="T48" fmla="*/ 3 w 157"/>
                      <a:gd name="T49" fmla="*/ 16 h 262"/>
                      <a:gd name="T50" fmla="*/ 4 w 157"/>
                      <a:gd name="T51" fmla="*/ 13 h 262"/>
                      <a:gd name="T52" fmla="*/ 5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7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4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4" y="22"/>
                        </a:lnTo>
                        <a:lnTo>
                          <a:pt x="138" y="28"/>
                        </a:lnTo>
                        <a:lnTo>
                          <a:pt x="143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3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8" y="52"/>
                        </a:lnTo>
                        <a:lnTo>
                          <a:pt x="12" y="43"/>
                        </a:lnTo>
                        <a:lnTo>
                          <a:pt x="16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2" y="16"/>
                        </a:lnTo>
                        <a:lnTo>
                          <a:pt x="38" y="12"/>
                        </a:lnTo>
                        <a:lnTo>
                          <a:pt x="45" y="7"/>
                        </a:lnTo>
                        <a:lnTo>
                          <a:pt x="53" y="4"/>
                        </a:lnTo>
                        <a:lnTo>
                          <a:pt x="61" y="2"/>
                        </a:lnTo>
                        <a:lnTo>
                          <a:pt x="69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9" name="Freeform 535"/>
                  <p:cNvSpPr>
                    <a:spLocks noChangeAspect="1"/>
                  </p:cNvSpPr>
                  <p:nvPr/>
                </p:nvSpPr>
                <p:spPr bwMode="auto">
                  <a:xfrm>
                    <a:off x="1854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9 w 157"/>
                      <a:gd name="T3" fmla="*/ 0 h 262"/>
                      <a:gd name="T4" fmla="*/ 31 w 157"/>
                      <a:gd name="T5" fmla="*/ 1 h 262"/>
                      <a:gd name="T6" fmla="*/ 34 w 157"/>
                      <a:gd name="T7" fmla="*/ 1 h 262"/>
                      <a:gd name="T8" fmla="*/ 36 w 157"/>
                      <a:gd name="T9" fmla="*/ 2 h 262"/>
                      <a:gd name="T10" fmla="*/ 39 w 157"/>
                      <a:gd name="T11" fmla="*/ 4 h 262"/>
                      <a:gd name="T12" fmla="*/ 41 w 157"/>
                      <a:gd name="T13" fmla="*/ 5 h 262"/>
                      <a:gd name="T14" fmla="*/ 43 w 157"/>
                      <a:gd name="T15" fmla="*/ 7 h 262"/>
                      <a:gd name="T16" fmla="*/ 44 w 157"/>
                      <a:gd name="T17" fmla="*/ 8 h 262"/>
                      <a:gd name="T18" fmla="*/ 46 w 157"/>
                      <a:gd name="T19" fmla="*/ 11 h 262"/>
                      <a:gd name="T20" fmla="*/ 47 w 157"/>
                      <a:gd name="T21" fmla="*/ 13 h 262"/>
                      <a:gd name="T22" fmla="*/ 48 w 157"/>
                      <a:gd name="T23" fmla="*/ 16 h 262"/>
                      <a:gd name="T24" fmla="*/ 49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2 w 157"/>
                      <a:gd name="T47" fmla="*/ 18 h 262"/>
                      <a:gd name="T48" fmla="*/ 3 w 157"/>
                      <a:gd name="T49" fmla="*/ 16 h 262"/>
                      <a:gd name="T50" fmla="*/ 4 w 157"/>
                      <a:gd name="T51" fmla="*/ 13 h 262"/>
                      <a:gd name="T52" fmla="*/ 5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7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90" y="1"/>
                        </a:lnTo>
                        <a:lnTo>
                          <a:pt x="98" y="2"/>
                        </a:lnTo>
                        <a:lnTo>
                          <a:pt x="107" y="4"/>
                        </a:lnTo>
                        <a:lnTo>
                          <a:pt x="114" y="7"/>
                        </a:lnTo>
                        <a:lnTo>
                          <a:pt x="121" y="12"/>
                        </a:lnTo>
                        <a:lnTo>
                          <a:pt x="128" y="16"/>
                        </a:lnTo>
                        <a:lnTo>
                          <a:pt x="134" y="22"/>
                        </a:lnTo>
                        <a:lnTo>
                          <a:pt x="138" y="28"/>
                        </a:lnTo>
                        <a:lnTo>
                          <a:pt x="144" y="36"/>
                        </a:lnTo>
                        <a:lnTo>
                          <a:pt x="147" y="43"/>
                        </a:lnTo>
                        <a:lnTo>
                          <a:pt x="150" y="52"/>
                        </a:lnTo>
                        <a:lnTo>
                          <a:pt x="153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6" y="61"/>
                        </a:lnTo>
                        <a:lnTo>
                          <a:pt x="8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20" y="28"/>
                        </a:lnTo>
                        <a:lnTo>
                          <a:pt x="26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5" y="7"/>
                        </a:lnTo>
                        <a:lnTo>
                          <a:pt x="53" y="4"/>
                        </a:lnTo>
                        <a:lnTo>
                          <a:pt x="61" y="2"/>
                        </a:lnTo>
                        <a:lnTo>
                          <a:pt x="70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0" name="Freeform 536"/>
                  <p:cNvSpPr>
                    <a:spLocks noChangeAspect="1"/>
                  </p:cNvSpPr>
                  <p:nvPr/>
                </p:nvSpPr>
                <p:spPr bwMode="auto">
                  <a:xfrm>
                    <a:off x="4591" y="1947"/>
                    <a:ext cx="43" cy="79"/>
                  </a:xfrm>
                  <a:custGeom>
                    <a:avLst/>
                    <a:gdLst>
                      <a:gd name="T0" fmla="*/ 22 w 157"/>
                      <a:gd name="T1" fmla="*/ 0 h 262"/>
                      <a:gd name="T2" fmla="*/ 24 w 157"/>
                      <a:gd name="T3" fmla="*/ 0 h 262"/>
                      <a:gd name="T4" fmla="*/ 27 w 157"/>
                      <a:gd name="T5" fmla="*/ 1 h 262"/>
                      <a:gd name="T6" fmla="*/ 29 w 157"/>
                      <a:gd name="T7" fmla="*/ 1 h 262"/>
                      <a:gd name="T8" fmla="*/ 31 w 157"/>
                      <a:gd name="T9" fmla="*/ 2 h 262"/>
                      <a:gd name="T10" fmla="*/ 33 w 157"/>
                      <a:gd name="T11" fmla="*/ 4 h 262"/>
                      <a:gd name="T12" fmla="*/ 35 w 157"/>
                      <a:gd name="T13" fmla="*/ 5 h 262"/>
                      <a:gd name="T14" fmla="*/ 36 w 157"/>
                      <a:gd name="T15" fmla="*/ 7 h 262"/>
                      <a:gd name="T16" fmla="*/ 38 w 157"/>
                      <a:gd name="T17" fmla="*/ 8 h 262"/>
                      <a:gd name="T18" fmla="*/ 39 w 157"/>
                      <a:gd name="T19" fmla="*/ 11 h 262"/>
                      <a:gd name="T20" fmla="*/ 40 w 157"/>
                      <a:gd name="T21" fmla="*/ 13 h 262"/>
                      <a:gd name="T22" fmla="*/ 41 w 157"/>
                      <a:gd name="T23" fmla="*/ 16 h 262"/>
                      <a:gd name="T24" fmla="*/ 41 w 157"/>
                      <a:gd name="T25" fmla="*/ 18 h 262"/>
                      <a:gd name="T26" fmla="*/ 42 w 157"/>
                      <a:gd name="T27" fmla="*/ 22 h 262"/>
                      <a:gd name="T28" fmla="*/ 43 w 157"/>
                      <a:gd name="T29" fmla="*/ 25 h 262"/>
                      <a:gd name="T30" fmla="*/ 43 w 157"/>
                      <a:gd name="T31" fmla="*/ 28 h 262"/>
                      <a:gd name="T32" fmla="*/ 43 w 157"/>
                      <a:gd name="T33" fmla="*/ 32 h 262"/>
                      <a:gd name="T34" fmla="*/ 43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4 w 157"/>
                      <a:gd name="T53" fmla="*/ 11 h 262"/>
                      <a:gd name="T54" fmla="*/ 5 w 157"/>
                      <a:gd name="T55" fmla="*/ 8 h 262"/>
                      <a:gd name="T56" fmla="*/ 7 w 157"/>
                      <a:gd name="T57" fmla="*/ 7 h 262"/>
                      <a:gd name="T58" fmla="*/ 8 w 157"/>
                      <a:gd name="T59" fmla="*/ 5 h 262"/>
                      <a:gd name="T60" fmla="*/ 10 w 157"/>
                      <a:gd name="T61" fmla="*/ 4 h 262"/>
                      <a:gd name="T62" fmla="*/ 12 w 157"/>
                      <a:gd name="T63" fmla="*/ 2 h 262"/>
                      <a:gd name="T64" fmla="*/ 14 w 157"/>
                      <a:gd name="T65" fmla="*/ 1 h 262"/>
                      <a:gd name="T66" fmla="*/ 16 w 157"/>
                      <a:gd name="T67" fmla="*/ 1 h 262"/>
                      <a:gd name="T68" fmla="*/ 19 w 157"/>
                      <a:gd name="T69" fmla="*/ 0 h 262"/>
                      <a:gd name="T70" fmla="*/ 22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8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3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2" y="22"/>
                        </a:lnTo>
                        <a:lnTo>
                          <a:pt x="138" y="28"/>
                        </a:lnTo>
                        <a:lnTo>
                          <a:pt x="142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1" y="61"/>
                        </a:lnTo>
                        <a:lnTo>
                          <a:pt x="153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2" y="72"/>
                        </a:lnTo>
                        <a:lnTo>
                          <a:pt x="4" y="61"/>
                        </a:lnTo>
                        <a:lnTo>
                          <a:pt x="7" y="52"/>
                        </a:lnTo>
                        <a:lnTo>
                          <a:pt x="10" y="43"/>
                        </a:lnTo>
                        <a:lnTo>
                          <a:pt x="14" y="36"/>
                        </a:lnTo>
                        <a:lnTo>
                          <a:pt x="19" y="28"/>
                        </a:lnTo>
                        <a:lnTo>
                          <a:pt x="24" y="22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1" y="4"/>
                        </a:lnTo>
                        <a:lnTo>
                          <a:pt x="60" y="2"/>
                        </a:lnTo>
                        <a:lnTo>
                          <a:pt x="69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1" name="Freeform 537"/>
                  <p:cNvSpPr>
                    <a:spLocks noChangeAspect="1"/>
                  </p:cNvSpPr>
                  <p:nvPr/>
                </p:nvSpPr>
                <p:spPr bwMode="auto">
                  <a:xfrm>
                    <a:off x="1954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4 w 157"/>
                      <a:gd name="T7" fmla="*/ 1 h 262"/>
                      <a:gd name="T8" fmla="*/ 36 w 157"/>
                      <a:gd name="T9" fmla="*/ 2 h 262"/>
                      <a:gd name="T10" fmla="*/ 39 w 157"/>
                      <a:gd name="T11" fmla="*/ 4 h 262"/>
                      <a:gd name="T12" fmla="*/ 41 w 157"/>
                      <a:gd name="T13" fmla="*/ 5 h 262"/>
                      <a:gd name="T14" fmla="*/ 42 w 157"/>
                      <a:gd name="T15" fmla="*/ 7 h 262"/>
                      <a:gd name="T16" fmla="*/ 44 w 157"/>
                      <a:gd name="T17" fmla="*/ 8 h 262"/>
                      <a:gd name="T18" fmla="*/ 45 w 157"/>
                      <a:gd name="T19" fmla="*/ 11 h 262"/>
                      <a:gd name="T20" fmla="*/ 47 w 157"/>
                      <a:gd name="T21" fmla="*/ 13 h 262"/>
                      <a:gd name="T22" fmla="*/ 48 w 157"/>
                      <a:gd name="T23" fmla="*/ 16 h 262"/>
                      <a:gd name="T24" fmla="*/ 49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4 w 157"/>
                      <a:gd name="T51" fmla="*/ 13 h 262"/>
                      <a:gd name="T52" fmla="*/ 5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7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4" y="7"/>
                        </a:lnTo>
                        <a:lnTo>
                          <a:pt x="121" y="12"/>
                        </a:lnTo>
                        <a:lnTo>
                          <a:pt x="128" y="16"/>
                        </a:lnTo>
                        <a:lnTo>
                          <a:pt x="133" y="22"/>
                        </a:lnTo>
                        <a:lnTo>
                          <a:pt x="138" y="28"/>
                        </a:lnTo>
                        <a:lnTo>
                          <a:pt x="142" y="36"/>
                        </a:lnTo>
                        <a:lnTo>
                          <a:pt x="147" y="43"/>
                        </a:lnTo>
                        <a:lnTo>
                          <a:pt x="150" y="52"/>
                        </a:lnTo>
                        <a:lnTo>
                          <a:pt x="153" y="61"/>
                        </a:lnTo>
                        <a:lnTo>
                          <a:pt x="154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2" y="72"/>
                        </a:lnTo>
                        <a:lnTo>
                          <a:pt x="4" y="61"/>
                        </a:lnTo>
                        <a:lnTo>
                          <a:pt x="7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2" y="16"/>
                        </a:lnTo>
                        <a:lnTo>
                          <a:pt x="38" y="12"/>
                        </a:lnTo>
                        <a:lnTo>
                          <a:pt x="45" y="7"/>
                        </a:lnTo>
                        <a:lnTo>
                          <a:pt x="53" y="4"/>
                        </a:lnTo>
                        <a:lnTo>
                          <a:pt x="61" y="2"/>
                        </a:lnTo>
                        <a:lnTo>
                          <a:pt x="70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2" name="Freeform 538"/>
                  <p:cNvSpPr>
                    <a:spLocks noChangeAspect="1"/>
                  </p:cNvSpPr>
                  <p:nvPr/>
                </p:nvSpPr>
                <p:spPr bwMode="auto">
                  <a:xfrm>
                    <a:off x="4691" y="1947"/>
                    <a:ext cx="43" cy="79"/>
                  </a:xfrm>
                  <a:custGeom>
                    <a:avLst/>
                    <a:gdLst>
                      <a:gd name="T0" fmla="*/ 22 w 157"/>
                      <a:gd name="T1" fmla="*/ 0 h 262"/>
                      <a:gd name="T2" fmla="*/ 25 w 157"/>
                      <a:gd name="T3" fmla="*/ 0 h 262"/>
                      <a:gd name="T4" fmla="*/ 27 w 157"/>
                      <a:gd name="T5" fmla="*/ 1 h 262"/>
                      <a:gd name="T6" fmla="*/ 29 w 157"/>
                      <a:gd name="T7" fmla="*/ 1 h 262"/>
                      <a:gd name="T8" fmla="*/ 31 w 157"/>
                      <a:gd name="T9" fmla="*/ 2 h 262"/>
                      <a:gd name="T10" fmla="*/ 33 w 157"/>
                      <a:gd name="T11" fmla="*/ 4 h 262"/>
                      <a:gd name="T12" fmla="*/ 35 w 157"/>
                      <a:gd name="T13" fmla="*/ 5 h 262"/>
                      <a:gd name="T14" fmla="*/ 37 w 157"/>
                      <a:gd name="T15" fmla="*/ 7 h 262"/>
                      <a:gd name="T16" fmla="*/ 38 w 157"/>
                      <a:gd name="T17" fmla="*/ 8 h 262"/>
                      <a:gd name="T18" fmla="*/ 39 w 157"/>
                      <a:gd name="T19" fmla="*/ 11 h 262"/>
                      <a:gd name="T20" fmla="*/ 41 w 157"/>
                      <a:gd name="T21" fmla="*/ 13 h 262"/>
                      <a:gd name="T22" fmla="*/ 41 w 157"/>
                      <a:gd name="T23" fmla="*/ 16 h 262"/>
                      <a:gd name="T24" fmla="*/ 42 w 157"/>
                      <a:gd name="T25" fmla="*/ 18 h 262"/>
                      <a:gd name="T26" fmla="*/ 42 w 157"/>
                      <a:gd name="T27" fmla="*/ 22 h 262"/>
                      <a:gd name="T28" fmla="*/ 43 w 157"/>
                      <a:gd name="T29" fmla="*/ 25 h 262"/>
                      <a:gd name="T30" fmla="*/ 43 w 157"/>
                      <a:gd name="T31" fmla="*/ 28 h 262"/>
                      <a:gd name="T32" fmla="*/ 43 w 157"/>
                      <a:gd name="T33" fmla="*/ 32 h 262"/>
                      <a:gd name="T34" fmla="*/ 43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1 w 157"/>
                      <a:gd name="T43" fmla="*/ 25 h 262"/>
                      <a:gd name="T44" fmla="*/ 1 w 157"/>
                      <a:gd name="T45" fmla="*/ 22 h 262"/>
                      <a:gd name="T46" fmla="*/ 2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4 w 157"/>
                      <a:gd name="T53" fmla="*/ 11 h 262"/>
                      <a:gd name="T54" fmla="*/ 5 w 157"/>
                      <a:gd name="T55" fmla="*/ 8 h 262"/>
                      <a:gd name="T56" fmla="*/ 7 w 157"/>
                      <a:gd name="T57" fmla="*/ 7 h 262"/>
                      <a:gd name="T58" fmla="*/ 8 w 157"/>
                      <a:gd name="T59" fmla="*/ 5 h 262"/>
                      <a:gd name="T60" fmla="*/ 10 w 157"/>
                      <a:gd name="T61" fmla="*/ 4 h 262"/>
                      <a:gd name="T62" fmla="*/ 12 w 157"/>
                      <a:gd name="T63" fmla="*/ 2 h 262"/>
                      <a:gd name="T64" fmla="*/ 15 w 157"/>
                      <a:gd name="T65" fmla="*/ 1 h 262"/>
                      <a:gd name="T66" fmla="*/ 17 w 157"/>
                      <a:gd name="T67" fmla="*/ 1 h 262"/>
                      <a:gd name="T68" fmla="*/ 19 w 157"/>
                      <a:gd name="T69" fmla="*/ 0 h 262"/>
                      <a:gd name="T70" fmla="*/ 22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80" y="0"/>
                        </a:moveTo>
                        <a:lnTo>
                          <a:pt x="90" y="1"/>
                        </a:lnTo>
                        <a:lnTo>
                          <a:pt x="98" y="2"/>
                        </a:lnTo>
                        <a:lnTo>
                          <a:pt x="107" y="4"/>
                        </a:lnTo>
                        <a:lnTo>
                          <a:pt x="115" y="7"/>
                        </a:lnTo>
                        <a:lnTo>
                          <a:pt x="122" y="12"/>
                        </a:lnTo>
                        <a:lnTo>
                          <a:pt x="128" y="16"/>
                        </a:lnTo>
                        <a:lnTo>
                          <a:pt x="134" y="22"/>
                        </a:lnTo>
                        <a:lnTo>
                          <a:pt x="139" y="28"/>
                        </a:lnTo>
                        <a:lnTo>
                          <a:pt x="144" y="36"/>
                        </a:lnTo>
                        <a:lnTo>
                          <a:pt x="148" y="43"/>
                        </a:lnTo>
                        <a:lnTo>
                          <a:pt x="151" y="52"/>
                        </a:lnTo>
                        <a:lnTo>
                          <a:pt x="153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2" y="82"/>
                        </a:lnTo>
                        <a:lnTo>
                          <a:pt x="4" y="72"/>
                        </a:lnTo>
                        <a:lnTo>
                          <a:pt x="6" y="61"/>
                        </a:lnTo>
                        <a:lnTo>
                          <a:pt x="8" y="52"/>
                        </a:lnTo>
                        <a:lnTo>
                          <a:pt x="12" y="43"/>
                        </a:lnTo>
                        <a:lnTo>
                          <a:pt x="15" y="36"/>
                        </a:lnTo>
                        <a:lnTo>
                          <a:pt x="20" y="28"/>
                        </a:lnTo>
                        <a:lnTo>
                          <a:pt x="26" y="22"/>
                        </a:lnTo>
                        <a:lnTo>
                          <a:pt x="31" y="16"/>
                        </a:lnTo>
                        <a:lnTo>
                          <a:pt x="38" y="12"/>
                        </a:lnTo>
                        <a:lnTo>
                          <a:pt x="45" y="7"/>
                        </a:lnTo>
                        <a:lnTo>
                          <a:pt x="53" y="4"/>
                        </a:lnTo>
                        <a:lnTo>
                          <a:pt x="62" y="2"/>
                        </a:lnTo>
                        <a:lnTo>
                          <a:pt x="70" y="1"/>
                        </a:lnTo>
                        <a:lnTo>
                          <a:pt x="8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3" name="Freeform 539"/>
                  <p:cNvSpPr>
                    <a:spLocks noChangeAspect="1"/>
                  </p:cNvSpPr>
                  <p:nvPr/>
                </p:nvSpPr>
                <p:spPr bwMode="auto">
                  <a:xfrm>
                    <a:off x="1325" y="1947"/>
                    <a:ext cx="50" cy="79"/>
                  </a:xfrm>
                  <a:custGeom>
                    <a:avLst/>
                    <a:gdLst>
                      <a:gd name="T0" fmla="*/ 25 w 158"/>
                      <a:gd name="T1" fmla="*/ 0 h 262"/>
                      <a:gd name="T2" fmla="*/ 28 w 158"/>
                      <a:gd name="T3" fmla="*/ 0 h 262"/>
                      <a:gd name="T4" fmla="*/ 31 w 158"/>
                      <a:gd name="T5" fmla="*/ 1 h 262"/>
                      <a:gd name="T6" fmla="*/ 34 w 158"/>
                      <a:gd name="T7" fmla="*/ 1 h 262"/>
                      <a:gd name="T8" fmla="*/ 36 w 158"/>
                      <a:gd name="T9" fmla="*/ 2 h 262"/>
                      <a:gd name="T10" fmla="*/ 38 w 158"/>
                      <a:gd name="T11" fmla="*/ 4 h 262"/>
                      <a:gd name="T12" fmla="*/ 40 w 158"/>
                      <a:gd name="T13" fmla="*/ 5 h 262"/>
                      <a:gd name="T14" fmla="*/ 42 w 158"/>
                      <a:gd name="T15" fmla="*/ 7 h 262"/>
                      <a:gd name="T16" fmla="*/ 44 w 158"/>
                      <a:gd name="T17" fmla="*/ 8 h 262"/>
                      <a:gd name="T18" fmla="*/ 45 w 158"/>
                      <a:gd name="T19" fmla="*/ 11 h 262"/>
                      <a:gd name="T20" fmla="*/ 47 w 158"/>
                      <a:gd name="T21" fmla="*/ 13 h 262"/>
                      <a:gd name="T22" fmla="*/ 47 w 158"/>
                      <a:gd name="T23" fmla="*/ 16 h 262"/>
                      <a:gd name="T24" fmla="*/ 48 w 158"/>
                      <a:gd name="T25" fmla="*/ 18 h 262"/>
                      <a:gd name="T26" fmla="*/ 49 w 158"/>
                      <a:gd name="T27" fmla="*/ 22 h 262"/>
                      <a:gd name="T28" fmla="*/ 49 w 158"/>
                      <a:gd name="T29" fmla="*/ 25 h 262"/>
                      <a:gd name="T30" fmla="*/ 49 w 158"/>
                      <a:gd name="T31" fmla="*/ 28 h 262"/>
                      <a:gd name="T32" fmla="*/ 50 w 158"/>
                      <a:gd name="T33" fmla="*/ 32 h 262"/>
                      <a:gd name="T34" fmla="*/ 50 w 158"/>
                      <a:gd name="T35" fmla="*/ 79 h 262"/>
                      <a:gd name="T36" fmla="*/ 0 w 158"/>
                      <a:gd name="T37" fmla="*/ 79 h 262"/>
                      <a:gd name="T38" fmla="*/ 0 w 158"/>
                      <a:gd name="T39" fmla="*/ 32 h 262"/>
                      <a:gd name="T40" fmla="*/ 0 w 158"/>
                      <a:gd name="T41" fmla="*/ 28 h 262"/>
                      <a:gd name="T42" fmla="*/ 0 w 158"/>
                      <a:gd name="T43" fmla="*/ 25 h 262"/>
                      <a:gd name="T44" fmla="*/ 1 w 158"/>
                      <a:gd name="T45" fmla="*/ 22 h 262"/>
                      <a:gd name="T46" fmla="*/ 2 w 158"/>
                      <a:gd name="T47" fmla="*/ 18 h 262"/>
                      <a:gd name="T48" fmla="*/ 3 w 158"/>
                      <a:gd name="T49" fmla="*/ 16 h 262"/>
                      <a:gd name="T50" fmla="*/ 3 w 158"/>
                      <a:gd name="T51" fmla="*/ 13 h 262"/>
                      <a:gd name="T52" fmla="*/ 5 w 158"/>
                      <a:gd name="T53" fmla="*/ 11 h 262"/>
                      <a:gd name="T54" fmla="*/ 6 w 158"/>
                      <a:gd name="T55" fmla="*/ 8 h 262"/>
                      <a:gd name="T56" fmla="*/ 8 w 158"/>
                      <a:gd name="T57" fmla="*/ 7 h 262"/>
                      <a:gd name="T58" fmla="*/ 10 w 158"/>
                      <a:gd name="T59" fmla="*/ 5 h 262"/>
                      <a:gd name="T60" fmla="*/ 12 w 158"/>
                      <a:gd name="T61" fmla="*/ 4 h 262"/>
                      <a:gd name="T62" fmla="*/ 14 w 158"/>
                      <a:gd name="T63" fmla="*/ 2 h 262"/>
                      <a:gd name="T64" fmla="*/ 16 w 158"/>
                      <a:gd name="T65" fmla="*/ 1 h 262"/>
                      <a:gd name="T66" fmla="*/ 19 w 158"/>
                      <a:gd name="T67" fmla="*/ 1 h 262"/>
                      <a:gd name="T68" fmla="*/ 22 w 158"/>
                      <a:gd name="T69" fmla="*/ 0 h 262"/>
                      <a:gd name="T70" fmla="*/ 25 w 158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8" h="262">
                        <a:moveTo>
                          <a:pt x="80" y="0"/>
                        </a:moveTo>
                        <a:lnTo>
                          <a:pt x="89" y="1"/>
                        </a:lnTo>
                        <a:lnTo>
                          <a:pt x="99" y="2"/>
                        </a:lnTo>
                        <a:lnTo>
                          <a:pt x="106" y="4"/>
                        </a:lnTo>
                        <a:lnTo>
                          <a:pt x="114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3" y="22"/>
                        </a:lnTo>
                        <a:lnTo>
                          <a:pt x="139" y="28"/>
                        </a:lnTo>
                        <a:lnTo>
                          <a:pt x="143" y="36"/>
                        </a:lnTo>
                        <a:lnTo>
                          <a:pt x="147" y="43"/>
                        </a:lnTo>
                        <a:lnTo>
                          <a:pt x="150" y="52"/>
                        </a:lnTo>
                        <a:lnTo>
                          <a:pt x="152" y="61"/>
                        </a:lnTo>
                        <a:lnTo>
                          <a:pt x="154" y="72"/>
                        </a:lnTo>
                        <a:lnTo>
                          <a:pt x="156" y="82"/>
                        </a:lnTo>
                        <a:lnTo>
                          <a:pt x="156" y="94"/>
                        </a:lnTo>
                        <a:lnTo>
                          <a:pt x="158" y="105"/>
                        </a:lnTo>
                        <a:lnTo>
                          <a:pt x="158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1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8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5" y="7"/>
                        </a:lnTo>
                        <a:lnTo>
                          <a:pt x="52" y="4"/>
                        </a:lnTo>
                        <a:lnTo>
                          <a:pt x="61" y="2"/>
                        </a:lnTo>
                        <a:lnTo>
                          <a:pt x="70" y="1"/>
                        </a:lnTo>
                        <a:lnTo>
                          <a:pt x="8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4" name="Freeform 540"/>
                  <p:cNvSpPr>
                    <a:spLocks noChangeAspect="1"/>
                  </p:cNvSpPr>
                  <p:nvPr/>
                </p:nvSpPr>
                <p:spPr bwMode="auto">
                  <a:xfrm>
                    <a:off x="4055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4 w 157"/>
                      <a:gd name="T7" fmla="*/ 1 h 262"/>
                      <a:gd name="T8" fmla="*/ 36 w 157"/>
                      <a:gd name="T9" fmla="*/ 2 h 262"/>
                      <a:gd name="T10" fmla="*/ 39 w 157"/>
                      <a:gd name="T11" fmla="*/ 4 h 262"/>
                      <a:gd name="T12" fmla="*/ 40 w 157"/>
                      <a:gd name="T13" fmla="*/ 5 h 262"/>
                      <a:gd name="T14" fmla="*/ 43 w 157"/>
                      <a:gd name="T15" fmla="*/ 7 h 262"/>
                      <a:gd name="T16" fmla="*/ 44 w 157"/>
                      <a:gd name="T17" fmla="*/ 8 h 262"/>
                      <a:gd name="T18" fmla="*/ 46 w 157"/>
                      <a:gd name="T19" fmla="*/ 11 h 262"/>
                      <a:gd name="T20" fmla="*/ 46 w 157"/>
                      <a:gd name="T21" fmla="*/ 13 h 262"/>
                      <a:gd name="T22" fmla="*/ 47 w 157"/>
                      <a:gd name="T23" fmla="*/ 16 h 262"/>
                      <a:gd name="T24" fmla="*/ 49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2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5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7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4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4" y="22"/>
                        </a:lnTo>
                        <a:lnTo>
                          <a:pt x="138" y="28"/>
                        </a:lnTo>
                        <a:lnTo>
                          <a:pt x="143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3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7" y="52"/>
                        </a:lnTo>
                        <a:lnTo>
                          <a:pt x="10" y="43"/>
                        </a:lnTo>
                        <a:lnTo>
                          <a:pt x="15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3" y="4"/>
                        </a:lnTo>
                        <a:lnTo>
                          <a:pt x="61" y="2"/>
                        </a:lnTo>
                        <a:lnTo>
                          <a:pt x="69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5" name="Rectangle 54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46" y="1589"/>
                    <a:ext cx="1322" cy="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356" name="Rectangle 54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469" y="1589"/>
                    <a:ext cx="1322" cy="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357" name="Freeform 543"/>
                  <p:cNvSpPr>
                    <a:spLocks noChangeAspect="1"/>
                  </p:cNvSpPr>
                  <p:nvPr/>
                </p:nvSpPr>
                <p:spPr bwMode="auto">
                  <a:xfrm>
                    <a:off x="2297" y="1496"/>
                    <a:ext cx="7" cy="14"/>
                  </a:xfrm>
                  <a:custGeom>
                    <a:avLst/>
                    <a:gdLst>
                      <a:gd name="T0" fmla="*/ 7 w 25"/>
                      <a:gd name="T1" fmla="*/ 0 h 47"/>
                      <a:gd name="T2" fmla="*/ 5 w 25"/>
                      <a:gd name="T3" fmla="*/ 0 h 47"/>
                      <a:gd name="T4" fmla="*/ 4 w 25"/>
                      <a:gd name="T5" fmla="*/ 1 h 47"/>
                      <a:gd name="T6" fmla="*/ 3 w 25"/>
                      <a:gd name="T7" fmla="*/ 1 h 47"/>
                      <a:gd name="T8" fmla="*/ 2 w 25"/>
                      <a:gd name="T9" fmla="*/ 2 h 47"/>
                      <a:gd name="T10" fmla="*/ 1 w 25"/>
                      <a:gd name="T11" fmla="*/ 4 h 47"/>
                      <a:gd name="T12" fmla="*/ 1 w 25"/>
                      <a:gd name="T13" fmla="*/ 4 h 47"/>
                      <a:gd name="T14" fmla="*/ 1 w 25"/>
                      <a:gd name="T15" fmla="*/ 6 h 47"/>
                      <a:gd name="T16" fmla="*/ 0 w 25"/>
                      <a:gd name="T17" fmla="*/ 7 h 47"/>
                      <a:gd name="T18" fmla="*/ 1 w 25"/>
                      <a:gd name="T19" fmla="*/ 9 h 47"/>
                      <a:gd name="T20" fmla="*/ 1 w 25"/>
                      <a:gd name="T21" fmla="*/ 10 h 47"/>
                      <a:gd name="T22" fmla="*/ 1 w 25"/>
                      <a:gd name="T23" fmla="*/ 11 h 47"/>
                      <a:gd name="T24" fmla="*/ 2 w 25"/>
                      <a:gd name="T25" fmla="*/ 12 h 47"/>
                      <a:gd name="T26" fmla="*/ 3 w 25"/>
                      <a:gd name="T27" fmla="*/ 13 h 47"/>
                      <a:gd name="T28" fmla="*/ 4 w 25"/>
                      <a:gd name="T29" fmla="*/ 13 h 47"/>
                      <a:gd name="T30" fmla="*/ 5 w 25"/>
                      <a:gd name="T31" fmla="*/ 14 h 47"/>
                      <a:gd name="T32" fmla="*/ 7 w 25"/>
                      <a:gd name="T33" fmla="*/ 14 h 47"/>
                      <a:gd name="T34" fmla="*/ 7 w 25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7">
                        <a:moveTo>
                          <a:pt x="25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5"/>
                        </a:lnTo>
                        <a:lnTo>
                          <a:pt x="7" y="7"/>
                        </a:lnTo>
                        <a:lnTo>
                          <a:pt x="5" y="12"/>
                        </a:lnTo>
                        <a:lnTo>
                          <a:pt x="3" y="15"/>
                        </a:lnTo>
                        <a:lnTo>
                          <a:pt x="2" y="19"/>
                        </a:lnTo>
                        <a:lnTo>
                          <a:pt x="0" y="23"/>
                        </a:lnTo>
                        <a:lnTo>
                          <a:pt x="2" y="29"/>
                        </a:lnTo>
                        <a:lnTo>
                          <a:pt x="3" y="33"/>
                        </a:lnTo>
                        <a:lnTo>
                          <a:pt x="5" y="36"/>
                        </a:lnTo>
                        <a:lnTo>
                          <a:pt x="7" y="40"/>
                        </a:lnTo>
                        <a:lnTo>
                          <a:pt x="10" y="42"/>
                        </a:lnTo>
                        <a:lnTo>
                          <a:pt x="14" y="45"/>
                        </a:lnTo>
                        <a:lnTo>
                          <a:pt x="18" y="46"/>
                        </a:lnTo>
                        <a:lnTo>
                          <a:pt x="25" y="47"/>
                        </a:lnTo>
                        <a:lnTo>
                          <a:pt x="2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8" name="Rectangle 54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04" y="1496"/>
                    <a:ext cx="929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359" name="Freeform 545"/>
                  <p:cNvSpPr>
                    <a:spLocks noChangeAspect="1"/>
                  </p:cNvSpPr>
                  <p:nvPr/>
                </p:nvSpPr>
                <p:spPr bwMode="auto">
                  <a:xfrm>
                    <a:off x="3233" y="1496"/>
                    <a:ext cx="7" cy="14"/>
                  </a:xfrm>
                  <a:custGeom>
                    <a:avLst/>
                    <a:gdLst>
                      <a:gd name="T0" fmla="*/ 0 w 23"/>
                      <a:gd name="T1" fmla="*/ 14 h 47"/>
                      <a:gd name="T2" fmla="*/ 2 w 23"/>
                      <a:gd name="T3" fmla="*/ 14 h 47"/>
                      <a:gd name="T4" fmla="*/ 3 w 23"/>
                      <a:gd name="T5" fmla="*/ 13 h 47"/>
                      <a:gd name="T6" fmla="*/ 4 w 23"/>
                      <a:gd name="T7" fmla="*/ 13 h 47"/>
                      <a:gd name="T8" fmla="*/ 5 w 23"/>
                      <a:gd name="T9" fmla="*/ 12 h 47"/>
                      <a:gd name="T10" fmla="*/ 6 w 23"/>
                      <a:gd name="T11" fmla="*/ 11 h 47"/>
                      <a:gd name="T12" fmla="*/ 6 w 23"/>
                      <a:gd name="T13" fmla="*/ 10 h 47"/>
                      <a:gd name="T14" fmla="*/ 7 w 23"/>
                      <a:gd name="T15" fmla="*/ 9 h 47"/>
                      <a:gd name="T16" fmla="*/ 7 w 23"/>
                      <a:gd name="T17" fmla="*/ 7 h 47"/>
                      <a:gd name="T18" fmla="*/ 7 w 23"/>
                      <a:gd name="T19" fmla="*/ 6 h 47"/>
                      <a:gd name="T20" fmla="*/ 6 w 23"/>
                      <a:gd name="T21" fmla="*/ 4 h 47"/>
                      <a:gd name="T22" fmla="*/ 6 w 23"/>
                      <a:gd name="T23" fmla="*/ 4 h 47"/>
                      <a:gd name="T24" fmla="*/ 5 w 23"/>
                      <a:gd name="T25" fmla="*/ 2 h 47"/>
                      <a:gd name="T26" fmla="*/ 4 w 23"/>
                      <a:gd name="T27" fmla="*/ 1 h 47"/>
                      <a:gd name="T28" fmla="*/ 3 w 23"/>
                      <a:gd name="T29" fmla="*/ 1 h 47"/>
                      <a:gd name="T30" fmla="*/ 2 w 23"/>
                      <a:gd name="T31" fmla="*/ 0 h 47"/>
                      <a:gd name="T32" fmla="*/ 0 w 23"/>
                      <a:gd name="T33" fmla="*/ 0 h 47"/>
                      <a:gd name="T34" fmla="*/ 0 w 23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0" y="47"/>
                        </a:moveTo>
                        <a:lnTo>
                          <a:pt x="5" y="46"/>
                        </a:lnTo>
                        <a:lnTo>
                          <a:pt x="9" y="45"/>
                        </a:lnTo>
                        <a:lnTo>
                          <a:pt x="13" y="42"/>
                        </a:lnTo>
                        <a:lnTo>
                          <a:pt x="16" y="40"/>
                        </a:lnTo>
                        <a:lnTo>
                          <a:pt x="20" y="36"/>
                        </a:lnTo>
                        <a:lnTo>
                          <a:pt x="21" y="33"/>
                        </a:lnTo>
                        <a:lnTo>
                          <a:pt x="22" y="29"/>
                        </a:lnTo>
                        <a:lnTo>
                          <a:pt x="23" y="23"/>
                        </a:lnTo>
                        <a:lnTo>
                          <a:pt x="22" y="19"/>
                        </a:lnTo>
                        <a:lnTo>
                          <a:pt x="21" y="15"/>
                        </a:lnTo>
                        <a:lnTo>
                          <a:pt x="20" y="12"/>
                        </a:lnTo>
                        <a:lnTo>
                          <a:pt x="16" y="7"/>
                        </a:lnTo>
                        <a:lnTo>
                          <a:pt x="13" y="5"/>
                        </a:lnTo>
                        <a:lnTo>
                          <a:pt x="9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0" name="Freeform 546"/>
                  <p:cNvSpPr>
                    <a:spLocks noChangeAspect="1"/>
                  </p:cNvSpPr>
                  <p:nvPr/>
                </p:nvSpPr>
                <p:spPr bwMode="auto">
                  <a:xfrm>
                    <a:off x="296" y="1425"/>
                    <a:ext cx="43" cy="143"/>
                  </a:xfrm>
                  <a:custGeom>
                    <a:avLst/>
                    <a:gdLst>
                      <a:gd name="T0" fmla="*/ 43 w 144"/>
                      <a:gd name="T1" fmla="*/ 143 h 469"/>
                      <a:gd name="T2" fmla="*/ 43 w 144"/>
                      <a:gd name="T3" fmla="*/ 55 h 469"/>
                      <a:gd name="T4" fmla="*/ 37 w 144"/>
                      <a:gd name="T5" fmla="*/ 52 h 469"/>
                      <a:gd name="T6" fmla="*/ 37 w 144"/>
                      <a:gd name="T7" fmla="*/ 23 h 469"/>
                      <a:gd name="T8" fmla="*/ 37 w 144"/>
                      <a:gd name="T9" fmla="*/ 20 h 469"/>
                      <a:gd name="T10" fmla="*/ 36 w 144"/>
                      <a:gd name="T11" fmla="*/ 16 h 469"/>
                      <a:gd name="T12" fmla="*/ 35 w 144"/>
                      <a:gd name="T13" fmla="*/ 12 h 469"/>
                      <a:gd name="T14" fmla="*/ 34 w 144"/>
                      <a:gd name="T15" fmla="*/ 8 h 469"/>
                      <a:gd name="T16" fmla="*/ 33 w 144"/>
                      <a:gd name="T17" fmla="*/ 7 h 469"/>
                      <a:gd name="T18" fmla="*/ 32 w 144"/>
                      <a:gd name="T19" fmla="*/ 5 h 469"/>
                      <a:gd name="T20" fmla="*/ 30 w 144"/>
                      <a:gd name="T21" fmla="*/ 3 h 469"/>
                      <a:gd name="T22" fmla="*/ 29 w 144"/>
                      <a:gd name="T23" fmla="*/ 2 h 469"/>
                      <a:gd name="T24" fmla="*/ 27 w 144"/>
                      <a:gd name="T25" fmla="*/ 1 h 469"/>
                      <a:gd name="T26" fmla="*/ 26 w 144"/>
                      <a:gd name="T27" fmla="*/ 1 h 469"/>
                      <a:gd name="T28" fmla="*/ 24 w 144"/>
                      <a:gd name="T29" fmla="*/ 0 h 469"/>
                      <a:gd name="T30" fmla="*/ 22 w 144"/>
                      <a:gd name="T31" fmla="*/ 0 h 469"/>
                      <a:gd name="T32" fmla="*/ 19 w 144"/>
                      <a:gd name="T33" fmla="*/ 0 h 469"/>
                      <a:gd name="T34" fmla="*/ 17 w 144"/>
                      <a:gd name="T35" fmla="*/ 1 h 469"/>
                      <a:gd name="T36" fmla="*/ 16 w 144"/>
                      <a:gd name="T37" fmla="*/ 1 h 469"/>
                      <a:gd name="T38" fmla="*/ 14 w 144"/>
                      <a:gd name="T39" fmla="*/ 2 h 469"/>
                      <a:gd name="T40" fmla="*/ 13 w 144"/>
                      <a:gd name="T41" fmla="*/ 3 h 469"/>
                      <a:gd name="T42" fmla="*/ 11 w 144"/>
                      <a:gd name="T43" fmla="*/ 5 h 469"/>
                      <a:gd name="T44" fmla="*/ 10 w 144"/>
                      <a:gd name="T45" fmla="*/ 6 h 469"/>
                      <a:gd name="T46" fmla="*/ 9 w 144"/>
                      <a:gd name="T47" fmla="*/ 8 h 469"/>
                      <a:gd name="T48" fmla="*/ 7 w 144"/>
                      <a:gd name="T49" fmla="*/ 11 h 469"/>
                      <a:gd name="T50" fmla="*/ 7 w 144"/>
                      <a:gd name="T51" fmla="*/ 16 h 469"/>
                      <a:gd name="T52" fmla="*/ 6 w 144"/>
                      <a:gd name="T53" fmla="*/ 20 h 469"/>
                      <a:gd name="T54" fmla="*/ 6 w 144"/>
                      <a:gd name="T55" fmla="*/ 23 h 469"/>
                      <a:gd name="T56" fmla="*/ 6 w 144"/>
                      <a:gd name="T57" fmla="*/ 52 h 469"/>
                      <a:gd name="T58" fmla="*/ 0 w 144"/>
                      <a:gd name="T59" fmla="*/ 54 h 469"/>
                      <a:gd name="T60" fmla="*/ 0 w 144"/>
                      <a:gd name="T61" fmla="*/ 143 h 469"/>
                      <a:gd name="T62" fmla="*/ 43 w 144"/>
                      <a:gd name="T63" fmla="*/ 143 h 469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44" h="469">
                        <a:moveTo>
                          <a:pt x="144" y="469"/>
                        </a:moveTo>
                        <a:lnTo>
                          <a:pt x="144" y="181"/>
                        </a:lnTo>
                        <a:lnTo>
                          <a:pt x="125" y="172"/>
                        </a:lnTo>
                        <a:lnTo>
                          <a:pt x="124" y="76"/>
                        </a:lnTo>
                        <a:lnTo>
                          <a:pt x="123" y="65"/>
                        </a:lnTo>
                        <a:lnTo>
                          <a:pt x="121" y="52"/>
                        </a:lnTo>
                        <a:lnTo>
                          <a:pt x="118" y="40"/>
                        </a:lnTo>
                        <a:lnTo>
                          <a:pt x="113" y="27"/>
                        </a:lnTo>
                        <a:lnTo>
                          <a:pt x="110" y="22"/>
                        </a:lnTo>
                        <a:lnTo>
                          <a:pt x="106" y="16"/>
                        </a:lnTo>
                        <a:lnTo>
                          <a:pt x="102" y="11"/>
                        </a:lnTo>
                        <a:lnTo>
                          <a:pt x="97" y="7"/>
                        </a:lnTo>
                        <a:lnTo>
                          <a:pt x="92" y="4"/>
                        </a:lnTo>
                        <a:lnTo>
                          <a:pt x="86" y="2"/>
                        </a:lnTo>
                        <a:lnTo>
                          <a:pt x="79" y="0"/>
                        </a:lnTo>
                        <a:lnTo>
                          <a:pt x="73" y="0"/>
                        </a:lnTo>
                        <a:lnTo>
                          <a:pt x="65" y="0"/>
                        </a:lnTo>
                        <a:lnTo>
                          <a:pt x="58" y="2"/>
                        </a:lnTo>
                        <a:lnTo>
                          <a:pt x="52" y="4"/>
                        </a:lnTo>
                        <a:lnTo>
                          <a:pt x="46" y="7"/>
                        </a:lnTo>
                        <a:lnTo>
                          <a:pt x="42" y="10"/>
                        </a:lnTo>
                        <a:lnTo>
                          <a:pt x="38" y="15"/>
                        </a:lnTo>
                        <a:lnTo>
                          <a:pt x="34" y="21"/>
                        </a:lnTo>
                        <a:lnTo>
                          <a:pt x="31" y="26"/>
                        </a:lnTo>
                        <a:lnTo>
                          <a:pt x="25" y="37"/>
                        </a:lnTo>
                        <a:lnTo>
                          <a:pt x="22" y="51"/>
                        </a:lnTo>
                        <a:lnTo>
                          <a:pt x="20" y="64"/>
                        </a:lnTo>
                        <a:lnTo>
                          <a:pt x="19" y="76"/>
                        </a:lnTo>
                        <a:lnTo>
                          <a:pt x="19" y="172"/>
                        </a:lnTo>
                        <a:lnTo>
                          <a:pt x="0" y="178"/>
                        </a:lnTo>
                        <a:lnTo>
                          <a:pt x="0" y="469"/>
                        </a:lnTo>
                        <a:lnTo>
                          <a:pt x="144" y="469"/>
                        </a:lnTo>
                        <a:close/>
                      </a:path>
                    </a:pathLst>
                  </a:custGeom>
                  <a:solidFill>
                    <a:srgbClr val="8C253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1" name="Freeform 547"/>
                  <p:cNvSpPr>
                    <a:spLocks noChangeAspect="1"/>
                  </p:cNvSpPr>
                  <p:nvPr/>
                </p:nvSpPr>
                <p:spPr bwMode="auto">
                  <a:xfrm>
                    <a:off x="332" y="1475"/>
                    <a:ext cx="21" cy="93"/>
                  </a:xfrm>
                  <a:custGeom>
                    <a:avLst/>
                    <a:gdLst>
                      <a:gd name="T0" fmla="*/ 15 w 48"/>
                      <a:gd name="T1" fmla="*/ 0 h 309"/>
                      <a:gd name="T2" fmla="*/ 0 w 48"/>
                      <a:gd name="T3" fmla="*/ 6 h 309"/>
                      <a:gd name="T4" fmla="*/ 0 w 48"/>
                      <a:gd name="T5" fmla="*/ 93 h 309"/>
                      <a:gd name="T6" fmla="*/ 21 w 48"/>
                      <a:gd name="T7" fmla="*/ 93 h 309"/>
                      <a:gd name="T8" fmla="*/ 21 w 48"/>
                      <a:gd name="T9" fmla="*/ 6 h 309"/>
                      <a:gd name="T10" fmla="*/ 15 w 48"/>
                      <a:gd name="T11" fmla="*/ 0 h 309"/>
                      <a:gd name="T12" fmla="*/ 21 w 48"/>
                      <a:gd name="T13" fmla="*/ 6 h 309"/>
                      <a:gd name="T14" fmla="*/ 21 w 48"/>
                      <a:gd name="T15" fmla="*/ 2 h 309"/>
                      <a:gd name="T16" fmla="*/ 15 w 48"/>
                      <a:gd name="T17" fmla="*/ 0 h 309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8" h="309">
                        <a:moveTo>
                          <a:pt x="34" y="0"/>
                        </a:moveTo>
                        <a:lnTo>
                          <a:pt x="0" y="21"/>
                        </a:lnTo>
                        <a:lnTo>
                          <a:pt x="0" y="309"/>
                        </a:lnTo>
                        <a:lnTo>
                          <a:pt x="48" y="309"/>
                        </a:lnTo>
                        <a:lnTo>
                          <a:pt x="48" y="21"/>
                        </a:lnTo>
                        <a:lnTo>
                          <a:pt x="34" y="0"/>
                        </a:lnTo>
                        <a:lnTo>
                          <a:pt x="48" y="21"/>
                        </a:lnTo>
                        <a:lnTo>
                          <a:pt x="48" y="6"/>
                        </a:lnTo>
                        <a:lnTo>
                          <a:pt x="3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2" name="Freeform 548"/>
                  <p:cNvSpPr>
                    <a:spLocks noChangeAspect="1"/>
                  </p:cNvSpPr>
                  <p:nvPr/>
                </p:nvSpPr>
                <p:spPr bwMode="auto">
                  <a:xfrm>
                    <a:off x="332" y="1468"/>
                    <a:ext cx="14" cy="14"/>
                  </a:xfrm>
                  <a:custGeom>
                    <a:avLst/>
                    <a:gdLst>
                      <a:gd name="T0" fmla="*/ 0 w 53"/>
                      <a:gd name="T1" fmla="*/ 6 h 51"/>
                      <a:gd name="T2" fmla="*/ 4 w 53"/>
                      <a:gd name="T3" fmla="*/ 12 h 51"/>
                      <a:gd name="T4" fmla="*/ 9 w 53"/>
                      <a:gd name="T5" fmla="*/ 14 h 51"/>
                      <a:gd name="T6" fmla="*/ 14 w 53"/>
                      <a:gd name="T7" fmla="*/ 2 h 51"/>
                      <a:gd name="T8" fmla="*/ 9 w 53"/>
                      <a:gd name="T9" fmla="*/ 0 h 51"/>
                      <a:gd name="T10" fmla="*/ 0 w 53"/>
                      <a:gd name="T11" fmla="*/ 6 h 51"/>
                      <a:gd name="T12" fmla="*/ 0 w 53"/>
                      <a:gd name="T13" fmla="*/ 6 h 51"/>
                      <a:gd name="T14" fmla="*/ 0 w 53"/>
                      <a:gd name="T15" fmla="*/ 10 h 51"/>
                      <a:gd name="T16" fmla="*/ 4 w 53"/>
                      <a:gd name="T17" fmla="*/ 12 h 51"/>
                      <a:gd name="T18" fmla="*/ 0 w 53"/>
                      <a:gd name="T19" fmla="*/ 6 h 5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53" h="51">
                        <a:moveTo>
                          <a:pt x="0" y="21"/>
                        </a:moveTo>
                        <a:lnTo>
                          <a:pt x="14" y="42"/>
                        </a:lnTo>
                        <a:lnTo>
                          <a:pt x="33" y="51"/>
                        </a:lnTo>
                        <a:lnTo>
                          <a:pt x="53" y="9"/>
                        </a:lnTo>
                        <a:lnTo>
                          <a:pt x="33" y="0"/>
                        </a:lnTo>
                        <a:lnTo>
                          <a:pt x="0" y="21"/>
                        </a:lnTo>
                        <a:lnTo>
                          <a:pt x="1" y="36"/>
                        </a:lnTo>
                        <a:lnTo>
                          <a:pt x="14" y="42"/>
                        </a:lnTo>
                        <a:lnTo>
                          <a:pt x="0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3" name="Freeform 549"/>
                  <p:cNvSpPr>
                    <a:spLocks noChangeAspect="1"/>
                  </p:cNvSpPr>
                  <p:nvPr/>
                </p:nvSpPr>
                <p:spPr bwMode="auto">
                  <a:xfrm>
                    <a:off x="332" y="1446"/>
                    <a:ext cx="14" cy="29"/>
                  </a:xfrm>
                  <a:custGeom>
                    <a:avLst/>
                    <a:gdLst>
                      <a:gd name="T0" fmla="*/ 0 w 48"/>
                      <a:gd name="T1" fmla="*/ 0 h 96"/>
                      <a:gd name="T2" fmla="*/ 0 w 48"/>
                      <a:gd name="T3" fmla="*/ 0 h 96"/>
                      <a:gd name="T4" fmla="*/ 0 w 48"/>
                      <a:gd name="T5" fmla="*/ 29 h 96"/>
                      <a:gd name="T6" fmla="*/ 14 w 48"/>
                      <a:gd name="T7" fmla="*/ 29 h 96"/>
                      <a:gd name="T8" fmla="*/ 13 w 48"/>
                      <a:gd name="T9" fmla="*/ 0 h 96"/>
                      <a:gd name="T10" fmla="*/ 0 w 48"/>
                      <a:gd name="T11" fmla="*/ 0 h 96"/>
                      <a:gd name="T12" fmla="*/ 0 w 48"/>
                      <a:gd name="T13" fmla="*/ 0 h 96"/>
                      <a:gd name="T14" fmla="*/ 0 w 48"/>
                      <a:gd name="T15" fmla="*/ 0 h 96"/>
                      <a:gd name="T16" fmla="*/ 0 w 48"/>
                      <a:gd name="T17" fmla="*/ 0 h 96"/>
                      <a:gd name="T18" fmla="*/ 0 w 48"/>
                      <a:gd name="T19" fmla="*/ 0 h 9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8" h="96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1" y="96"/>
                        </a:lnTo>
                        <a:lnTo>
                          <a:pt x="48" y="9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4" name="Freeform 550"/>
                  <p:cNvSpPr>
                    <a:spLocks noChangeAspect="1"/>
                  </p:cNvSpPr>
                  <p:nvPr/>
                </p:nvSpPr>
                <p:spPr bwMode="auto">
                  <a:xfrm>
                    <a:off x="318" y="1417"/>
                    <a:ext cx="21" cy="29"/>
                  </a:xfrm>
                  <a:custGeom>
                    <a:avLst/>
                    <a:gdLst>
                      <a:gd name="T0" fmla="*/ 0 w 74"/>
                      <a:gd name="T1" fmla="*/ 14 h 100"/>
                      <a:gd name="T2" fmla="*/ 0 w 74"/>
                      <a:gd name="T3" fmla="*/ 14 h 100"/>
                      <a:gd name="T4" fmla="*/ 1 w 74"/>
                      <a:gd name="T5" fmla="*/ 14 h 100"/>
                      <a:gd name="T6" fmla="*/ 2 w 74"/>
                      <a:gd name="T7" fmla="*/ 14 h 100"/>
                      <a:gd name="T8" fmla="*/ 2 w 74"/>
                      <a:gd name="T9" fmla="*/ 14 h 100"/>
                      <a:gd name="T10" fmla="*/ 3 w 74"/>
                      <a:gd name="T11" fmla="*/ 14 h 100"/>
                      <a:gd name="T12" fmla="*/ 3 w 74"/>
                      <a:gd name="T13" fmla="*/ 15 h 100"/>
                      <a:gd name="T14" fmla="*/ 5 w 74"/>
                      <a:gd name="T15" fmla="*/ 16 h 100"/>
                      <a:gd name="T16" fmla="*/ 5 w 74"/>
                      <a:gd name="T17" fmla="*/ 17 h 100"/>
                      <a:gd name="T18" fmla="*/ 5 w 74"/>
                      <a:gd name="T19" fmla="*/ 17 h 100"/>
                      <a:gd name="T20" fmla="*/ 7 w 74"/>
                      <a:gd name="T21" fmla="*/ 21 h 100"/>
                      <a:gd name="T22" fmla="*/ 7 w 74"/>
                      <a:gd name="T23" fmla="*/ 23 h 100"/>
                      <a:gd name="T24" fmla="*/ 8 w 74"/>
                      <a:gd name="T25" fmla="*/ 27 h 100"/>
                      <a:gd name="T26" fmla="*/ 8 w 74"/>
                      <a:gd name="T27" fmla="*/ 29 h 100"/>
                      <a:gd name="T28" fmla="*/ 21 w 74"/>
                      <a:gd name="T29" fmla="*/ 29 h 100"/>
                      <a:gd name="T30" fmla="*/ 21 w 74"/>
                      <a:gd name="T31" fmla="*/ 25 h 100"/>
                      <a:gd name="T32" fmla="*/ 20 w 74"/>
                      <a:gd name="T33" fmla="*/ 21 h 100"/>
                      <a:gd name="T34" fmla="*/ 19 w 74"/>
                      <a:gd name="T35" fmla="*/ 16 h 100"/>
                      <a:gd name="T36" fmla="*/ 17 w 74"/>
                      <a:gd name="T37" fmla="*/ 12 h 100"/>
                      <a:gd name="T38" fmla="*/ 16 w 74"/>
                      <a:gd name="T39" fmla="*/ 10 h 100"/>
                      <a:gd name="T40" fmla="*/ 14 w 74"/>
                      <a:gd name="T41" fmla="*/ 8 h 100"/>
                      <a:gd name="T42" fmla="*/ 13 w 74"/>
                      <a:gd name="T43" fmla="*/ 5 h 100"/>
                      <a:gd name="T44" fmla="*/ 11 w 74"/>
                      <a:gd name="T45" fmla="*/ 4 h 100"/>
                      <a:gd name="T46" fmla="*/ 8 w 74"/>
                      <a:gd name="T47" fmla="*/ 2 h 100"/>
                      <a:gd name="T48" fmla="*/ 6 w 74"/>
                      <a:gd name="T49" fmla="*/ 1 h 100"/>
                      <a:gd name="T50" fmla="*/ 3 w 74"/>
                      <a:gd name="T51" fmla="*/ 0 h 100"/>
                      <a:gd name="T52" fmla="*/ 0 w 74"/>
                      <a:gd name="T53" fmla="*/ 0 h 100"/>
                      <a:gd name="T54" fmla="*/ 0 w 74"/>
                      <a:gd name="T55" fmla="*/ 0 h 100"/>
                      <a:gd name="T56" fmla="*/ 0 w 74"/>
                      <a:gd name="T57" fmla="*/ 14 h 100"/>
                      <a:gd name="T58" fmla="*/ 0 w 74"/>
                      <a:gd name="T59" fmla="*/ 14 h 100"/>
                      <a:gd name="T60" fmla="*/ 0 w 74"/>
                      <a:gd name="T61" fmla="*/ 14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4" h="100">
                        <a:moveTo>
                          <a:pt x="0" y="47"/>
                        </a:moveTo>
                        <a:lnTo>
                          <a:pt x="0" y="47"/>
                        </a:lnTo>
                        <a:lnTo>
                          <a:pt x="3" y="47"/>
                        </a:lnTo>
                        <a:lnTo>
                          <a:pt x="6" y="48"/>
                        </a:lnTo>
                        <a:lnTo>
                          <a:pt x="8" y="49"/>
                        </a:lnTo>
                        <a:lnTo>
                          <a:pt x="10" y="50"/>
                        </a:lnTo>
                        <a:lnTo>
                          <a:pt x="12" y="52"/>
                        </a:lnTo>
                        <a:lnTo>
                          <a:pt x="16" y="54"/>
                        </a:lnTo>
                        <a:lnTo>
                          <a:pt x="18" y="57"/>
                        </a:lnTo>
                        <a:lnTo>
                          <a:pt x="19" y="60"/>
                        </a:lnTo>
                        <a:lnTo>
                          <a:pt x="23" y="71"/>
                        </a:lnTo>
                        <a:lnTo>
                          <a:pt x="26" y="81"/>
                        </a:lnTo>
                        <a:lnTo>
                          <a:pt x="27" y="92"/>
                        </a:lnTo>
                        <a:lnTo>
                          <a:pt x="28" y="100"/>
                        </a:lnTo>
                        <a:lnTo>
                          <a:pt x="74" y="100"/>
                        </a:lnTo>
                        <a:lnTo>
                          <a:pt x="73" y="87"/>
                        </a:lnTo>
                        <a:lnTo>
                          <a:pt x="71" y="72"/>
                        </a:lnTo>
                        <a:lnTo>
                          <a:pt x="67" y="56"/>
                        </a:lnTo>
                        <a:lnTo>
                          <a:pt x="61" y="41"/>
                        </a:lnTo>
                        <a:lnTo>
                          <a:pt x="57" y="33"/>
                        </a:lnTo>
                        <a:lnTo>
                          <a:pt x="51" y="26"/>
                        </a:lnTo>
                        <a:lnTo>
                          <a:pt x="45" y="18"/>
                        </a:lnTo>
                        <a:lnTo>
                          <a:pt x="38" y="13"/>
                        </a:lnTo>
                        <a:lnTo>
                          <a:pt x="29" y="8"/>
                        </a:lnTo>
                        <a:lnTo>
                          <a:pt x="20" y="4"/>
                        </a:lnTo>
                        <a:lnTo>
                          <a:pt x="10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5" name="Freeform 551"/>
                  <p:cNvSpPr>
                    <a:spLocks noChangeAspect="1"/>
                  </p:cNvSpPr>
                  <p:nvPr/>
                </p:nvSpPr>
                <p:spPr bwMode="auto">
                  <a:xfrm>
                    <a:off x="296" y="1417"/>
                    <a:ext cx="21" cy="29"/>
                  </a:xfrm>
                  <a:custGeom>
                    <a:avLst/>
                    <a:gdLst>
                      <a:gd name="T0" fmla="*/ 13 w 77"/>
                      <a:gd name="T1" fmla="*/ 29 h 100"/>
                      <a:gd name="T2" fmla="*/ 13 w 77"/>
                      <a:gd name="T3" fmla="*/ 29 h 100"/>
                      <a:gd name="T4" fmla="*/ 13 w 77"/>
                      <a:gd name="T5" fmla="*/ 26 h 100"/>
                      <a:gd name="T6" fmla="*/ 13 w 77"/>
                      <a:gd name="T7" fmla="*/ 23 h 100"/>
                      <a:gd name="T8" fmla="*/ 14 w 77"/>
                      <a:gd name="T9" fmla="*/ 20 h 100"/>
                      <a:gd name="T10" fmla="*/ 15 w 77"/>
                      <a:gd name="T11" fmla="*/ 17 h 100"/>
                      <a:gd name="T12" fmla="*/ 16 w 77"/>
                      <a:gd name="T13" fmla="*/ 17 h 100"/>
                      <a:gd name="T14" fmla="*/ 16 w 77"/>
                      <a:gd name="T15" fmla="*/ 16 h 100"/>
                      <a:gd name="T16" fmla="*/ 17 w 77"/>
                      <a:gd name="T17" fmla="*/ 15 h 100"/>
                      <a:gd name="T18" fmla="*/ 17 w 77"/>
                      <a:gd name="T19" fmla="*/ 14 h 100"/>
                      <a:gd name="T20" fmla="*/ 18 w 77"/>
                      <a:gd name="T21" fmla="*/ 14 h 100"/>
                      <a:gd name="T22" fmla="*/ 19 w 77"/>
                      <a:gd name="T23" fmla="*/ 14 h 100"/>
                      <a:gd name="T24" fmla="*/ 20 w 77"/>
                      <a:gd name="T25" fmla="*/ 14 h 100"/>
                      <a:gd name="T26" fmla="*/ 21 w 77"/>
                      <a:gd name="T27" fmla="*/ 14 h 100"/>
                      <a:gd name="T28" fmla="*/ 21 w 77"/>
                      <a:gd name="T29" fmla="*/ 0 h 100"/>
                      <a:gd name="T30" fmla="*/ 18 w 77"/>
                      <a:gd name="T31" fmla="*/ 0 h 100"/>
                      <a:gd name="T32" fmla="*/ 15 w 77"/>
                      <a:gd name="T33" fmla="*/ 1 h 100"/>
                      <a:gd name="T34" fmla="*/ 13 w 77"/>
                      <a:gd name="T35" fmla="*/ 2 h 100"/>
                      <a:gd name="T36" fmla="*/ 10 w 77"/>
                      <a:gd name="T37" fmla="*/ 3 h 100"/>
                      <a:gd name="T38" fmla="*/ 8 w 77"/>
                      <a:gd name="T39" fmla="*/ 5 h 100"/>
                      <a:gd name="T40" fmla="*/ 6 w 77"/>
                      <a:gd name="T41" fmla="*/ 7 h 100"/>
                      <a:gd name="T42" fmla="*/ 5 w 77"/>
                      <a:gd name="T43" fmla="*/ 9 h 100"/>
                      <a:gd name="T44" fmla="*/ 4 w 77"/>
                      <a:gd name="T45" fmla="*/ 11 h 100"/>
                      <a:gd name="T46" fmla="*/ 2 w 77"/>
                      <a:gd name="T47" fmla="*/ 16 h 100"/>
                      <a:gd name="T48" fmla="*/ 1 w 77"/>
                      <a:gd name="T49" fmla="*/ 20 h 100"/>
                      <a:gd name="T50" fmla="*/ 0 w 77"/>
                      <a:gd name="T51" fmla="*/ 25 h 100"/>
                      <a:gd name="T52" fmla="*/ 0 w 77"/>
                      <a:gd name="T53" fmla="*/ 29 h 100"/>
                      <a:gd name="T54" fmla="*/ 0 w 77"/>
                      <a:gd name="T55" fmla="*/ 29 h 100"/>
                      <a:gd name="T56" fmla="*/ 13 w 77"/>
                      <a:gd name="T57" fmla="*/ 29 h 100"/>
                      <a:gd name="T58" fmla="*/ 13 w 77"/>
                      <a:gd name="T59" fmla="*/ 29 h 100"/>
                      <a:gd name="T60" fmla="*/ 13 w 77"/>
                      <a:gd name="T61" fmla="*/ 29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46" y="100"/>
                        </a:moveTo>
                        <a:lnTo>
                          <a:pt x="46" y="100"/>
                        </a:lnTo>
                        <a:lnTo>
                          <a:pt x="46" y="90"/>
                        </a:lnTo>
                        <a:lnTo>
                          <a:pt x="48" y="79"/>
                        </a:lnTo>
                        <a:lnTo>
                          <a:pt x="50" y="70"/>
                        </a:lnTo>
                        <a:lnTo>
                          <a:pt x="55" y="59"/>
                        </a:lnTo>
                        <a:lnTo>
                          <a:pt x="57" y="57"/>
                        </a:lnTo>
                        <a:lnTo>
                          <a:pt x="59" y="54"/>
                        </a:lnTo>
                        <a:lnTo>
                          <a:pt x="61" y="52"/>
                        </a:lnTo>
                        <a:lnTo>
                          <a:pt x="63" y="50"/>
                        </a:lnTo>
                        <a:lnTo>
                          <a:pt x="66" y="49"/>
                        </a:lnTo>
                        <a:lnTo>
                          <a:pt x="68" y="48"/>
                        </a:lnTo>
                        <a:lnTo>
                          <a:pt x="73" y="47"/>
                        </a:lnTo>
                        <a:lnTo>
                          <a:pt x="77" y="47"/>
                        </a:lnTo>
                        <a:lnTo>
                          <a:pt x="77" y="0"/>
                        </a:lnTo>
                        <a:lnTo>
                          <a:pt x="66" y="0"/>
                        </a:lnTo>
                        <a:lnTo>
                          <a:pt x="56" y="2"/>
                        </a:lnTo>
                        <a:lnTo>
                          <a:pt x="46" y="7"/>
                        </a:lnTo>
                        <a:lnTo>
                          <a:pt x="38" y="12"/>
                        </a:lnTo>
                        <a:lnTo>
                          <a:pt x="30" y="17"/>
                        </a:lnTo>
                        <a:lnTo>
                          <a:pt x="23" y="24"/>
                        </a:lnTo>
                        <a:lnTo>
                          <a:pt x="18" y="31"/>
                        </a:lnTo>
                        <a:lnTo>
                          <a:pt x="14" y="39"/>
                        </a:lnTo>
                        <a:lnTo>
                          <a:pt x="7" y="54"/>
                        </a:lnTo>
                        <a:lnTo>
                          <a:pt x="3" y="70"/>
                        </a:lnTo>
                        <a:lnTo>
                          <a:pt x="0" y="86"/>
                        </a:lnTo>
                        <a:lnTo>
                          <a:pt x="0" y="100"/>
                        </a:lnTo>
                        <a:lnTo>
                          <a:pt x="46" y="10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6" name="Freeform 552"/>
                  <p:cNvSpPr>
                    <a:spLocks noChangeAspect="1"/>
                  </p:cNvSpPr>
                  <p:nvPr/>
                </p:nvSpPr>
                <p:spPr bwMode="auto">
                  <a:xfrm>
                    <a:off x="296" y="1446"/>
                    <a:ext cx="14" cy="36"/>
                  </a:xfrm>
                  <a:custGeom>
                    <a:avLst/>
                    <a:gdLst>
                      <a:gd name="T0" fmla="*/ 9 w 46"/>
                      <a:gd name="T1" fmla="*/ 36 h 117"/>
                      <a:gd name="T2" fmla="*/ 14 w 46"/>
                      <a:gd name="T3" fmla="*/ 30 h 117"/>
                      <a:gd name="T4" fmla="*/ 14 w 46"/>
                      <a:gd name="T5" fmla="*/ 0 h 117"/>
                      <a:gd name="T6" fmla="*/ 0 w 46"/>
                      <a:gd name="T7" fmla="*/ 0 h 117"/>
                      <a:gd name="T8" fmla="*/ 0 w 46"/>
                      <a:gd name="T9" fmla="*/ 30 h 117"/>
                      <a:gd name="T10" fmla="*/ 9 w 46"/>
                      <a:gd name="T11" fmla="*/ 36 h 117"/>
                      <a:gd name="T12" fmla="*/ 9 w 46"/>
                      <a:gd name="T13" fmla="*/ 36 h 117"/>
                      <a:gd name="T14" fmla="*/ 14 w 46"/>
                      <a:gd name="T15" fmla="*/ 34 h 117"/>
                      <a:gd name="T16" fmla="*/ 14 w 46"/>
                      <a:gd name="T17" fmla="*/ 30 h 117"/>
                      <a:gd name="T18" fmla="*/ 9 w 46"/>
                      <a:gd name="T19" fmla="*/ 36 h 117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117">
                        <a:moveTo>
                          <a:pt x="30" y="117"/>
                        </a:moveTo>
                        <a:lnTo>
                          <a:pt x="46" y="9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30" y="117"/>
                        </a:lnTo>
                        <a:lnTo>
                          <a:pt x="46" y="112"/>
                        </a:lnTo>
                        <a:lnTo>
                          <a:pt x="46" y="96"/>
                        </a:lnTo>
                        <a:lnTo>
                          <a:pt x="30" y="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7" name="Freeform 553"/>
                  <p:cNvSpPr>
                    <a:spLocks noChangeAspect="1"/>
                  </p:cNvSpPr>
                  <p:nvPr/>
                </p:nvSpPr>
                <p:spPr bwMode="auto">
                  <a:xfrm>
                    <a:off x="289" y="1468"/>
                    <a:ext cx="14" cy="14"/>
                  </a:xfrm>
                  <a:custGeom>
                    <a:avLst/>
                    <a:gdLst>
                      <a:gd name="T0" fmla="*/ 0 w 49"/>
                      <a:gd name="T1" fmla="*/ 8 h 51"/>
                      <a:gd name="T2" fmla="*/ 9 w 49"/>
                      <a:gd name="T3" fmla="*/ 14 h 51"/>
                      <a:gd name="T4" fmla="*/ 14 w 49"/>
                      <a:gd name="T5" fmla="*/ 12 h 51"/>
                      <a:gd name="T6" fmla="*/ 10 w 49"/>
                      <a:gd name="T7" fmla="*/ 0 h 51"/>
                      <a:gd name="T8" fmla="*/ 4 w 49"/>
                      <a:gd name="T9" fmla="*/ 2 h 51"/>
                      <a:gd name="T10" fmla="*/ 0 w 49"/>
                      <a:gd name="T11" fmla="*/ 8 h 51"/>
                      <a:gd name="T12" fmla="*/ 4 w 49"/>
                      <a:gd name="T13" fmla="*/ 2 h 51"/>
                      <a:gd name="T14" fmla="*/ 0 w 49"/>
                      <a:gd name="T15" fmla="*/ 4 h 51"/>
                      <a:gd name="T16" fmla="*/ 0 w 49"/>
                      <a:gd name="T17" fmla="*/ 8 h 5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9" h="51">
                        <a:moveTo>
                          <a:pt x="0" y="28"/>
                        </a:moveTo>
                        <a:lnTo>
                          <a:pt x="30" y="51"/>
                        </a:lnTo>
                        <a:lnTo>
                          <a:pt x="49" y="43"/>
                        </a:lnTo>
                        <a:lnTo>
                          <a:pt x="34" y="0"/>
                        </a:lnTo>
                        <a:lnTo>
                          <a:pt x="15" y="7"/>
                        </a:lnTo>
                        <a:lnTo>
                          <a:pt x="0" y="28"/>
                        </a:lnTo>
                        <a:lnTo>
                          <a:pt x="15" y="7"/>
                        </a:lnTo>
                        <a:lnTo>
                          <a:pt x="0" y="13"/>
                        </a:lnTo>
                        <a:lnTo>
                          <a:pt x="0" y="2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8" name="Freeform 554"/>
                  <p:cNvSpPr>
                    <a:spLocks noChangeAspect="1"/>
                  </p:cNvSpPr>
                  <p:nvPr/>
                </p:nvSpPr>
                <p:spPr bwMode="auto">
                  <a:xfrm>
                    <a:off x="289" y="1475"/>
                    <a:ext cx="14" cy="100"/>
                  </a:xfrm>
                  <a:custGeom>
                    <a:avLst/>
                    <a:gdLst>
                      <a:gd name="T0" fmla="*/ 7 w 46"/>
                      <a:gd name="T1" fmla="*/ 100 h 314"/>
                      <a:gd name="T2" fmla="*/ 14 w 46"/>
                      <a:gd name="T3" fmla="*/ 93 h 314"/>
                      <a:gd name="T4" fmla="*/ 14 w 46"/>
                      <a:gd name="T5" fmla="*/ 0 h 314"/>
                      <a:gd name="T6" fmla="*/ 0 w 46"/>
                      <a:gd name="T7" fmla="*/ 0 h 314"/>
                      <a:gd name="T8" fmla="*/ 0 w 46"/>
                      <a:gd name="T9" fmla="*/ 93 h 314"/>
                      <a:gd name="T10" fmla="*/ 7 w 46"/>
                      <a:gd name="T11" fmla="*/ 100 h 314"/>
                      <a:gd name="T12" fmla="*/ 0 w 46"/>
                      <a:gd name="T13" fmla="*/ 93 h 314"/>
                      <a:gd name="T14" fmla="*/ 0 w 46"/>
                      <a:gd name="T15" fmla="*/ 100 h 314"/>
                      <a:gd name="T16" fmla="*/ 7 w 46"/>
                      <a:gd name="T17" fmla="*/ 100 h 314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6" h="314">
                        <a:moveTo>
                          <a:pt x="23" y="314"/>
                        </a:moveTo>
                        <a:lnTo>
                          <a:pt x="46" y="29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3" y="314"/>
                        </a:lnTo>
                        <a:lnTo>
                          <a:pt x="0" y="291"/>
                        </a:lnTo>
                        <a:lnTo>
                          <a:pt x="0" y="314"/>
                        </a:lnTo>
                        <a:lnTo>
                          <a:pt x="23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9" name="Freeform 555"/>
                  <p:cNvSpPr>
                    <a:spLocks noChangeAspect="1"/>
                  </p:cNvSpPr>
                  <p:nvPr/>
                </p:nvSpPr>
                <p:spPr bwMode="auto">
                  <a:xfrm>
                    <a:off x="296" y="1561"/>
                    <a:ext cx="57" cy="14"/>
                  </a:xfrm>
                  <a:custGeom>
                    <a:avLst/>
                    <a:gdLst>
                      <a:gd name="T0" fmla="*/ 57 w 169"/>
                      <a:gd name="T1" fmla="*/ 7 h 46"/>
                      <a:gd name="T2" fmla="*/ 49 w 169"/>
                      <a:gd name="T3" fmla="*/ 0 h 46"/>
                      <a:gd name="T4" fmla="*/ 0 w 169"/>
                      <a:gd name="T5" fmla="*/ 0 h 46"/>
                      <a:gd name="T6" fmla="*/ 0 w 169"/>
                      <a:gd name="T7" fmla="*/ 14 h 46"/>
                      <a:gd name="T8" fmla="*/ 49 w 169"/>
                      <a:gd name="T9" fmla="*/ 14 h 46"/>
                      <a:gd name="T10" fmla="*/ 57 w 169"/>
                      <a:gd name="T11" fmla="*/ 7 h 46"/>
                      <a:gd name="T12" fmla="*/ 49 w 169"/>
                      <a:gd name="T13" fmla="*/ 14 h 46"/>
                      <a:gd name="T14" fmla="*/ 57 w 169"/>
                      <a:gd name="T15" fmla="*/ 14 h 46"/>
                      <a:gd name="T16" fmla="*/ 57 w 169"/>
                      <a:gd name="T17" fmla="*/ 7 h 4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69" h="46">
                        <a:moveTo>
                          <a:pt x="169" y="23"/>
                        </a:moveTo>
                        <a:lnTo>
                          <a:pt x="144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44" y="46"/>
                        </a:lnTo>
                        <a:lnTo>
                          <a:pt x="169" y="23"/>
                        </a:lnTo>
                        <a:lnTo>
                          <a:pt x="144" y="46"/>
                        </a:lnTo>
                        <a:lnTo>
                          <a:pt x="169" y="46"/>
                        </a:lnTo>
                        <a:lnTo>
                          <a:pt x="169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0" name="Freeform 556"/>
                  <p:cNvSpPr>
                    <a:spLocks noChangeAspect="1"/>
                  </p:cNvSpPr>
                  <p:nvPr/>
                </p:nvSpPr>
                <p:spPr bwMode="auto">
                  <a:xfrm>
                    <a:off x="5198" y="1425"/>
                    <a:ext cx="43" cy="143"/>
                  </a:xfrm>
                  <a:custGeom>
                    <a:avLst/>
                    <a:gdLst>
                      <a:gd name="T0" fmla="*/ 0 w 143"/>
                      <a:gd name="T1" fmla="*/ 143 h 469"/>
                      <a:gd name="T2" fmla="*/ 0 w 143"/>
                      <a:gd name="T3" fmla="*/ 55 h 469"/>
                      <a:gd name="T4" fmla="*/ 6 w 143"/>
                      <a:gd name="T5" fmla="*/ 52 h 469"/>
                      <a:gd name="T6" fmla="*/ 6 w 143"/>
                      <a:gd name="T7" fmla="*/ 23 h 469"/>
                      <a:gd name="T8" fmla="*/ 6 w 143"/>
                      <a:gd name="T9" fmla="*/ 20 h 469"/>
                      <a:gd name="T10" fmla="*/ 6 w 143"/>
                      <a:gd name="T11" fmla="*/ 16 h 469"/>
                      <a:gd name="T12" fmla="*/ 7 w 143"/>
                      <a:gd name="T13" fmla="*/ 12 h 469"/>
                      <a:gd name="T14" fmla="*/ 9 w 143"/>
                      <a:gd name="T15" fmla="*/ 8 h 469"/>
                      <a:gd name="T16" fmla="*/ 10 w 143"/>
                      <a:gd name="T17" fmla="*/ 7 h 469"/>
                      <a:gd name="T18" fmla="*/ 11 w 143"/>
                      <a:gd name="T19" fmla="*/ 5 h 469"/>
                      <a:gd name="T20" fmla="*/ 12 w 143"/>
                      <a:gd name="T21" fmla="*/ 3 h 469"/>
                      <a:gd name="T22" fmla="*/ 14 w 143"/>
                      <a:gd name="T23" fmla="*/ 2 h 469"/>
                      <a:gd name="T24" fmla="*/ 15 w 143"/>
                      <a:gd name="T25" fmla="*/ 1 h 469"/>
                      <a:gd name="T26" fmla="*/ 17 w 143"/>
                      <a:gd name="T27" fmla="*/ 1 h 469"/>
                      <a:gd name="T28" fmla="*/ 19 w 143"/>
                      <a:gd name="T29" fmla="*/ 0 h 469"/>
                      <a:gd name="T30" fmla="*/ 21 w 143"/>
                      <a:gd name="T31" fmla="*/ 0 h 469"/>
                      <a:gd name="T32" fmla="*/ 24 w 143"/>
                      <a:gd name="T33" fmla="*/ 0 h 469"/>
                      <a:gd name="T34" fmla="*/ 26 w 143"/>
                      <a:gd name="T35" fmla="*/ 1 h 469"/>
                      <a:gd name="T36" fmla="*/ 28 w 143"/>
                      <a:gd name="T37" fmla="*/ 1 h 469"/>
                      <a:gd name="T38" fmla="*/ 29 w 143"/>
                      <a:gd name="T39" fmla="*/ 2 h 469"/>
                      <a:gd name="T40" fmla="*/ 31 w 143"/>
                      <a:gd name="T41" fmla="*/ 3 h 469"/>
                      <a:gd name="T42" fmla="*/ 32 w 143"/>
                      <a:gd name="T43" fmla="*/ 5 h 469"/>
                      <a:gd name="T44" fmla="*/ 33 w 143"/>
                      <a:gd name="T45" fmla="*/ 6 h 469"/>
                      <a:gd name="T46" fmla="*/ 34 w 143"/>
                      <a:gd name="T47" fmla="*/ 8 h 469"/>
                      <a:gd name="T48" fmla="*/ 35 w 143"/>
                      <a:gd name="T49" fmla="*/ 11 h 469"/>
                      <a:gd name="T50" fmla="*/ 36 w 143"/>
                      <a:gd name="T51" fmla="*/ 16 h 469"/>
                      <a:gd name="T52" fmla="*/ 37 w 143"/>
                      <a:gd name="T53" fmla="*/ 20 h 469"/>
                      <a:gd name="T54" fmla="*/ 37 w 143"/>
                      <a:gd name="T55" fmla="*/ 23 h 469"/>
                      <a:gd name="T56" fmla="*/ 37 w 143"/>
                      <a:gd name="T57" fmla="*/ 52 h 469"/>
                      <a:gd name="T58" fmla="*/ 43 w 143"/>
                      <a:gd name="T59" fmla="*/ 54 h 469"/>
                      <a:gd name="T60" fmla="*/ 43 w 143"/>
                      <a:gd name="T61" fmla="*/ 143 h 469"/>
                      <a:gd name="T62" fmla="*/ 0 w 143"/>
                      <a:gd name="T63" fmla="*/ 143 h 469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43" h="469">
                        <a:moveTo>
                          <a:pt x="0" y="469"/>
                        </a:moveTo>
                        <a:lnTo>
                          <a:pt x="0" y="181"/>
                        </a:lnTo>
                        <a:lnTo>
                          <a:pt x="19" y="172"/>
                        </a:lnTo>
                        <a:lnTo>
                          <a:pt x="19" y="76"/>
                        </a:lnTo>
                        <a:lnTo>
                          <a:pt x="19" y="65"/>
                        </a:lnTo>
                        <a:lnTo>
                          <a:pt x="21" y="52"/>
                        </a:lnTo>
                        <a:lnTo>
                          <a:pt x="24" y="40"/>
                        </a:lnTo>
                        <a:lnTo>
                          <a:pt x="29" y="27"/>
                        </a:lnTo>
                        <a:lnTo>
                          <a:pt x="32" y="22"/>
                        </a:lnTo>
                        <a:lnTo>
                          <a:pt x="37" y="16"/>
                        </a:lnTo>
                        <a:lnTo>
                          <a:pt x="41" y="11"/>
                        </a:lnTo>
                        <a:lnTo>
                          <a:pt x="46" y="7"/>
                        </a:lnTo>
                        <a:lnTo>
                          <a:pt x="51" y="4"/>
                        </a:lnTo>
                        <a:lnTo>
                          <a:pt x="58" y="2"/>
                        </a:lnTo>
                        <a:lnTo>
                          <a:pt x="64" y="0"/>
                        </a:lnTo>
                        <a:lnTo>
                          <a:pt x="71" y="0"/>
                        </a:lnTo>
                        <a:lnTo>
                          <a:pt x="79" y="0"/>
                        </a:lnTo>
                        <a:lnTo>
                          <a:pt x="86" y="2"/>
                        </a:lnTo>
                        <a:lnTo>
                          <a:pt x="92" y="4"/>
                        </a:lnTo>
                        <a:lnTo>
                          <a:pt x="98" y="7"/>
                        </a:lnTo>
                        <a:lnTo>
                          <a:pt x="102" y="10"/>
                        </a:lnTo>
                        <a:lnTo>
                          <a:pt x="106" y="15"/>
                        </a:lnTo>
                        <a:lnTo>
                          <a:pt x="110" y="21"/>
                        </a:lnTo>
                        <a:lnTo>
                          <a:pt x="113" y="26"/>
                        </a:lnTo>
                        <a:lnTo>
                          <a:pt x="118" y="37"/>
                        </a:lnTo>
                        <a:lnTo>
                          <a:pt x="121" y="51"/>
                        </a:lnTo>
                        <a:lnTo>
                          <a:pt x="123" y="64"/>
                        </a:lnTo>
                        <a:lnTo>
                          <a:pt x="124" y="76"/>
                        </a:lnTo>
                        <a:lnTo>
                          <a:pt x="124" y="172"/>
                        </a:lnTo>
                        <a:lnTo>
                          <a:pt x="143" y="178"/>
                        </a:lnTo>
                        <a:lnTo>
                          <a:pt x="143" y="469"/>
                        </a:lnTo>
                        <a:lnTo>
                          <a:pt x="0" y="469"/>
                        </a:lnTo>
                        <a:close/>
                      </a:path>
                    </a:pathLst>
                  </a:custGeom>
                  <a:solidFill>
                    <a:srgbClr val="8C253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1" name="Freeform 557"/>
                  <p:cNvSpPr>
                    <a:spLocks noChangeAspect="1"/>
                  </p:cNvSpPr>
                  <p:nvPr/>
                </p:nvSpPr>
                <p:spPr bwMode="auto">
                  <a:xfrm>
                    <a:off x="5184" y="1475"/>
                    <a:ext cx="21" cy="93"/>
                  </a:xfrm>
                  <a:custGeom>
                    <a:avLst/>
                    <a:gdLst>
                      <a:gd name="T0" fmla="*/ 6 w 48"/>
                      <a:gd name="T1" fmla="*/ 0 h 309"/>
                      <a:gd name="T2" fmla="*/ 0 w 48"/>
                      <a:gd name="T3" fmla="*/ 6 h 309"/>
                      <a:gd name="T4" fmla="*/ 0 w 48"/>
                      <a:gd name="T5" fmla="*/ 93 h 309"/>
                      <a:gd name="T6" fmla="*/ 21 w 48"/>
                      <a:gd name="T7" fmla="*/ 93 h 309"/>
                      <a:gd name="T8" fmla="*/ 21 w 48"/>
                      <a:gd name="T9" fmla="*/ 6 h 309"/>
                      <a:gd name="T10" fmla="*/ 6 w 48"/>
                      <a:gd name="T11" fmla="*/ 0 h 309"/>
                      <a:gd name="T12" fmla="*/ 6 w 48"/>
                      <a:gd name="T13" fmla="*/ 0 h 309"/>
                      <a:gd name="T14" fmla="*/ 0 w 48"/>
                      <a:gd name="T15" fmla="*/ 2 h 309"/>
                      <a:gd name="T16" fmla="*/ 0 w 48"/>
                      <a:gd name="T17" fmla="*/ 6 h 309"/>
                      <a:gd name="T18" fmla="*/ 6 w 48"/>
                      <a:gd name="T19" fmla="*/ 0 h 309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8" h="309">
                        <a:moveTo>
                          <a:pt x="14" y="0"/>
                        </a:moveTo>
                        <a:lnTo>
                          <a:pt x="0" y="21"/>
                        </a:lnTo>
                        <a:lnTo>
                          <a:pt x="0" y="309"/>
                        </a:lnTo>
                        <a:lnTo>
                          <a:pt x="48" y="309"/>
                        </a:lnTo>
                        <a:lnTo>
                          <a:pt x="48" y="21"/>
                        </a:lnTo>
                        <a:lnTo>
                          <a:pt x="14" y="0"/>
                        </a:lnTo>
                        <a:lnTo>
                          <a:pt x="0" y="6"/>
                        </a:lnTo>
                        <a:lnTo>
                          <a:pt x="0" y="21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2" name="Freeform 558"/>
                  <p:cNvSpPr>
                    <a:spLocks noChangeAspect="1"/>
                  </p:cNvSpPr>
                  <p:nvPr/>
                </p:nvSpPr>
                <p:spPr bwMode="auto">
                  <a:xfrm>
                    <a:off x="5191" y="1468"/>
                    <a:ext cx="14" cy="14"/>
                  </a:xfrm>
                  <a:custGeom>
                    <a:avLst/>
                    <a:gdLst>
                      <a:gd name="T0" fmla="*/ 14 w 53"/>
                      <a:gd name="T1" fmla="*/ 6 h 51"/>
                      <a:gd name="T2" fmla="*/ 5 w 53"/>
                      <a:gd name="T3" fmla="*/ 0 h 51"/>
                      <a:gd name="T4" fmla="*/ 0 w 53"/>
                      <a:gd name="T5" fmla="*/ 2 h 51"/>
                      <a:gd name="T6" fmla="*/ 5 w 53"/>
                      <a:gd name="T7" fmla="*/ 14 h 51"/>
                      <a:gd name="T8" fmla="*/ 10 w 53"/>
                      <a:gd name="T9" fmla="*/ 12 h 51"/>
                      <a:gd name="T10" fmla="*/ 14 w 53"/>
                      <a:gd name="T11" fmla="*/ 6 h 51"/>
                      <a:gd name="T12" fmla="*/ 10 w 53"/>
                      <a:gd name="T13" fmla="*/ 12 h 51"/>
                      <a:gd name="T14" fmla="*/ 14 w 53"/>
                      <a:gd name="T15" fmla="*/ 10 h 51"/>
                      <a:gd name="T16" fmla="*/ 14 w 53"/>
                      <a:gd name="T17" fmla="*/ 6 h 5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53" h="51">
                        <a:moveTo>
                          <a:pt x="53" y="21"/>
                        </a:moveTo>
                        <a:lnTo>
                          <a:pt x="20" y="0"/>
                        </a:lnTo>
                        <a:lnTo>
                          <a:pt x="0" y="9"/>
                        </a:lnTo>
                        <a:lnTo>
                          <a:pt x="20" y="51"/>
                        </a:lnTo>
                        <a:lnTo>
                          <a:pt x="39" y="42"/>
                        </a:lnTo>
                        <a:lnTo>
                          <a:pt x="53" y="21"/>
                        </a:lnTo>
                        <a:lnTo>
                          <a:pt x="39" y="42"/>
                        </a:lnTo>
                        <a:lnTo>
                          <a:pt x="53" y="36"/>
                        </a:lnTo>
                        <a:lnTo>
                          <a:pt x="53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3" name="Freeform 559"/>
                  <p:cNvSpPr>
                    <a:spLocks noChangeAspect="1"/>
                  </p:cNvSpPr>
                  <p:nvPr/>
                </p:nvSpPr>
                <p:spPr bwMode="auto">
                  <a:xfrm>
                    <a:off x="5191" y="1446"/>
                    <a:ext cx="14" cy="29"/>
                  </a:xfrm>
                  <a:custGeom>
                    <a:avLst/>
                    <a:gdLst>
                      <a:gd name="T0" fmla="*/ 14 w 48"/>
                      <a:gd name="T1" fmla="*/ 0 h 96"/>
                      <a:gd name="T2" fmla="*/ 0 w 48"/>
                      <a:gd name="T3" fmla="*/ 0 h 96"/>
                      <a:gd name="T4" fmla="*/ 0 w 48"/>
                      <a:gd name="T5" fmla="*/ 29 h 96"/>
                      <a:gd name="T6" fmla="*/ 14 w 48"/>
                      <a:gd name="T7" fmla="*/ 29 h 96"/>
                      <a:gd name="T8" fmla="*/ 14 w 48"/>
                      <a:gd name="T9" fmla="*/ 0 h 96"/>
                      <a:gd name="T10" fmla="*/ 14 w 48"/>
                      <a:gd name="T11" fmla="*/ 0 h 96"/>
                      <a:gd name="T12" fmla="*/ 0 w 48"/>
                      <a:gd name="T13" fmla="*/ 0 h 96"/>
                      <a:gd name="T14" fmla="*/ 0 w 48"/>
                      <a:gd name="T15" fmla="*/ 0 h 96"/>
                      <a:gd name="T16" fmla="*/ 0 w 48"/>
                      <a:gd name="T17" fmla="*/ 0 h 96"/>
                      <a:gd name="T18" fmla="*/ 14 w 48"/>
                      <a:gd name="T19" fmla="*/ 0 h 9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8" h="96">
                        <a:moveTo>
                          <a:pt x="48" y="0"/>
                        </a:move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48" y="96"/>
                        </a:lnTo>
                        <a:lnTo>
                          <a:pt x="48" y="0"/>
                        </a:lnTo>
                        <a:lnTo>
                          <a:pt x="0" y="0"/>
                        </a:lnTo>
                        <a:lnTo>
                          <a:pt x="48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4" name="Freeform 560"/>
                  <p:cNvSpPr>
                    <a:spLocks noChangeAspect="1"/>
                  </p:cNvSpPr>
                  <p:nvPr/>
                </p:nvSpPr>
                <p:spPr bwMode="auto">
                  <a:xfrm>
                    <a:off x="5191" y="1417"/>
                    <a:ext cx="29" cy="29"/>
                  </a:xfrm>
                  <a:custGeom>
                    <a:avLst/>
                    <a:gdLst>
                      <a:gd name="T0" fmla="*/ 29 w 77"/>
                      <a:gd name="T1" fmla="*/ 0 h 100"/>
                      <a:gd name="T2" fmla="*/ 29 w 77"/>
                      <a:gd name="T3" fmla="*/ 0 h 100"/>
                      <a:gd name="T4" fmla="*/ 25 w 77"/>
                      <a:gd name="T5" fmla="*/ 0 h 100"/>
                      <a:gd name="T6" fmla="*/ 21 w 77"/>
                      <a:gd name="T7" fmla="*/ 1 h 100"/>
                      <a:gd name="T8" fmla="*/ 18 w 77"/>
                      <a:gd name="T9" fmla="*/ 2 h 100"/>
                      <a:gd name="T10" fmla="*/ 14 w 77"/>
                      <a:gd name="T11" fmla="*/ 3 h 100"/>
                      <a:gd name="T12" fmla="*/ 12 w 77"/>
                      <a:gd name="T13" fmla="*/ 5 h 100"/>
                      <a:gd name="T14" fmla="*/ 9 w 77"/>
                      <a:gd name="T15" fmla="*/ 8 h 100"/>
                      <a:gd name="T16" fmla="*/ 7 w 77"/>
                      <a:gd name="T17" fmla="*/ 10 h 100"/>
                      <a:gd name="T18" fmla="*/ 5 w 77"/>
                      <a:gd name="T19" fmla="*/ 12 h 100"/>
                      <a:gd name="T20" fmla="*/ 3 w 77"/>
                      <a:gd name="T21" fmla="*/ 16 h 100"/>
                      <a:gd name="T22" fmla="*/ 2 w 77"/>
                      <a:gd name="T23" fmla="*/ 21 h 100"/>
                      <a:gd name="T24" fmla="*/ 0 w 77"/>
                      <a:gd name="T25" fmla="*/ 25 h 100"/>
                      <a:gd name="T26" fmla="*/ 0 w 77"/>
                      <a:gd name="T27" fmla="*/ 29 h 100"/>
                      <a:gd name="T28" fmla="*/ 18 w 77"/>
                      <a:gd name="T29" fmla="*/ 29 h 100"/>
                      <a:gd name="T30" fmla="*/ 18 w 77"/>
                      <a:gd name="T31" fmla="*/ 27 h 100"/>
                      <a:gd name="T32" fmla="*/ 18 w 77"/>
                      <a:gd name="T33" fmla="*/ 23 h 100"/>
                      <a:gd name="T34" fmla="*/ 20 w 77"/>
                      <a:gd name="T35" fmla="*/ 21 h 100"/>
                      <a:gd name="T36" fmla="*/ 21 w 77"/>
                      <a:gd name="T37" fmla="*/ 17 h 100"/>
                      <a:gd name="T38" fmla="*/ 22 w 77"/>
                      <a:gd name="T39" fmla="*/ 17 h 100"/>
                      <a:gd name="T40" fmla="*/ 23 w 77"/>
                      <a:gd name="T41" fmla="*/ 16 h 100"/>
                      <a:gd name="T42" fmla="*/ 24 w 77"/>
                      <a:gd name="T43" fmla="*/ 15 h 100"/>
                      <a:gd name="T44" fmla="*/ 25 w 77"/>
                      <a:gd name="T45" fmla="*/ 14 h 100"/>
                      <a:gd name="T46" fmla="*/ 26 w 77"/>
                      <a:gd name="T47" fmla="*/ 14 h 100"/>
                      <a:gd name="T48" fmla="*/ 27 w 77"/>
                      <a:gd name="T49" fmla="*/ 14 h 100"/>
                      <a:gd name="T50" fmla="*/ 28 w 77"/>
                      <a:gd name="T51" fmla="*/ 14 h 100"/>
                      <a:gd name="T52" fmla="*/ 29 w 77"/>
                      <a:gd name="T53" fmla="*/ 14 h 100"/>
                      <a:gd name="T54" fmla="*/ 29 w 77"/>
                      <a:gd name="T55" fmla="*/ 14 h 100"/>
                      <a:gd name="T56" fmla="*/ 29 w 77"/>
                      <a:gd name="T57" fmla="*/ 0 h 100"/>
                      <a:gd name="T58" fmla="*/ 29 w 77"/>
                      <a:gd name="T59" fmla="*/ 0 h 100"/>
                      <a:gd name="T60" fmla="*/ 29 w 77"/>
                      <a:gd name="T61" fmla="*/ 0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77" y="0"/>
                        </a:moveTo>
                        <a:lnTo>
                          <a:pt x="77" y="0"/>
                        </a:lnTo>
                        <a:lnTo>
                          <a:pt x="67" y="0"/>
                        </a:lnTo>
                        <a:lnTo>
                          <a:pt x="56" y="4"/>
                        </a:lnTo>
                        <a:lnTo>
                          <a:pt x="47" y="7"/>
                        </a:lnTo>
                        <a:lnTo>
                          <a:pt x="38" y="12"/>
                        </a:lnTo>
                        <a:lnTo>
                          <a:pt x="31" y="18"/>
                        </a:lnTo>
                        <a:lnTo>
                          <a:pt x="25" y="26"/>
                        </a:lnTo>
                        <a:lnTo>
                          <a:pt x="19" y="33"/>
                        </a:lnTo>
                        <a:lnTo>
                          <a:pt x="14" y="41"/>
                        </a:lnTo>
                        <a:lnTo>
                          <a:pt x="8" y="56"/>
                        </a:lnTo>
                        <a:lnTo>
                          <a:pt x="4" y="72"/>
                        </a:lnTo>
                        <a:lnTo>
                          <a:pt x="1" y="87"/>
                        </a:lnTo>
                        <a:lnTo>
                          <a:pt x="0" y="100"/>
                        </a:lnTo>
                        <a:lnTo>
                          <a:pt x="48" y="100"/>
                        </a:lnTo>
                        <a:lnTo>
                          <a:pt x="48" y="92"/>
                        </a:lnTo>
                        <a:lnTo>
                          <a:pt x="49" y="81"/>
                        </a:lnTo>
                        <a:lnTo>
                          <a:pt x="52" y="71"/>
                        </a:lnTo>
                        <a:lnTo>
                          <a:pt x="56" y="60"/>
                        </a:lnTo>
                        <a:lnTo>
                          <a:pt x="58" y="58"/>
                        </a:lnTo>
                        <a:lnTo>
                          <a:pt x="60" y="55"/>
                        </a:lnTo>
                        <a:lnTo>
                          <a:pt x="63" y="52"/>
                        </a:lnTo>
                        <a:lnTo>
                          <a:pt x="66" y="50"/>
                        </a:lnTo>
                        <a:lnTo>
                          <a:pt x="68" y="49"/>
                        </a:lnTo>
                        <a:lnTo>
                          <a:pt x="71" y="48"/>
                        </a:lnTo>
                        <a:lnTo>
                          <a:pt x="74" y="47"/>
                        </a:lnTo>
                        <a:lnTo>
                          <a:pt x="77" y="47"/>
                        </a:lnTo>
                        <a:lnTo>
                          <a:pt x="7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5" name="Freeform 561"/>
                  <p:cNvSpPr>
                    <a:spLocks noChangeAspect="1"/>
                  </p:cNvSpPr>
                  <p:nvPr/>
                </p:nvSpPr>
                <p:spPr bwMode="auto">
                  <a:xfrm>
                    <a:off x="5220" y="1417"/>
                    <a:ext cx="21" cy="29"/>
                  </a:xfrm>
                  <a:custGeom>
                    <a:avLst/>
                    <a:gdLst>
                      <a:gd name="T0" fmla="*/ 21 w 76"/>
                      <a:gd name="T1" fmla="*/ 29 h 100"/>
                      <a:gd name="T2" fmla="*/ 21 w 76"/>
                      <a:gd name="T3" fmla="*/ 29 h 100"/>
                      <a:gd name="T4" fmla="*/ 21 w 76"/>
                      <a:gd name="T5" fmla="*/ 25 h 100"/>
                      <a:gd name="T6" fmla="*/ 20 w 76"/>
                      <a:gd name="T7" fmla="*/ 21 h 100"/>
                      <a:gd name="T8" fmla="*/ 19 w 76"/>
                      <a:gd name="T9" fmla="*/ 16 h 100"/>
                      <a:gd name="T10" fmla="*/ 17 w 76"/>
                      <a:gd name="T11" fmla="*/ 12 h 100"/>
                      <a:gd name="T12" fmla="*/ 16 w 76"/>
                      <a:gd name="T13" fmla="*/ 9 h 100"/>
                      <a:gd name="T14" fmla="*/ 15 w 76"/>
                      <a:gd name="T15" fmla="*/ 7 h 100"/>
                      <a:gd name="T16" fmla="*/ 13 w 76"/>
                      <a:gd name="T17" fmla="*/ 5 h 100"/>
                      <a:gd name="T18" fmla="*/ 11 w 76"/>
                      <a:gd name="T19" fmla="*/ 3 h 100"/>
                      <a:gd name="T20" fmla="*/ 9 w 76"/>
                      <a:gd name="T21" fmla="*/ 2 h 100"/>
                      <a:gd name="T22" fmla="*/ 6 w 76"/>
                      <a:gd name="T23" fmla="*/ 1 h 100"/>
                      <a:gd name="T24" fmla="*/ 3 w 76"/>
                      <a:gd name="T25" fmla="*/ 0 h 100"/>
                      <a:gd name="T26" fmla="*/ 0 w 76"/>
                      <a:gd name="T27" fmla="*/ 0 h 100"/>
                      <a:gd name="T28" fmla="*/ 0 w 76"/>
                      <a:gd name="T29" fmla="*/ 14 h 100"/>
                      <a:gd name="T30" fmla="*/ 1 w 76"/>
                      <a:gd name="T31" fmla="*/ 14 h 100"/>
                      <a:gd name="T32" fmla="*/ 2 w 76"/>
                      <a:gd name="T33" fmla="*/ 14 h 100"/>
                      <a:gd name="T34" fmla="*/ 3 w 76"/>
                      <a:gd name="T35" fmla="*/ 14 h 100"/>
                      <a:gd name="T36" fmla="*/ 4 w 76"/>
                      <a:gd name="T37" fmla="*/ 14 h 100"/>
                      <a:gd name="T38" fmla="*/ 4 w 76"/>
                      <a:gd name="T39" fmla="*/ 15 h 100"/>
                      <a:gd name="T40" fmla="*/ 5 w 76"/>
                      <a:gd name="T41" fmla="*/ 16 h 100"/>
                      <a:gd name="T42" fmla="*/ 5 w 76"/>
                      <a:gd name="T43" fmla="*/ 16 h 100"/>
                      <a:gd name="T44" fmla="*/ 6 w 76"/>
                      <a:gd name="T45" fmla="*/ 17 h 100"/>
                      <a:gd name="T46" fmla="*/ 7 w 76"/>
                      <a:gd name="T47" fmla="*/ 20 h 100"/>
                      <a:gd name="T48" fmla="*/ 8 w 76"/>
                      <a:gd name="T49" fmla="*/ 23 h 100"/>
                      <a:gd name="T50" fmla="*/ 8 w 76"/>
                      <a:gd name="T51" fmla="*/ 26 h 100"/>
                      <a:gd name="T52" fmla="*/ 8 w 76"/>
                      <a:gd name="T53" fmla="*/ 29 h 100"/>
                      <a:gd name="T54" fmla="*/ 8 w 76"/>
                      <a:gd name="T55" fmla="*/ 29 h 100"/>
                      <a:gd name="T56" fmla="*/ 21 w 76"/>
                      <a:gd name="T57" fmla="*/ 29 h 100"/>
                      <a:gd name="T58" fmla="*/ 21 w 76"/>
                      <a:gd name="T59" fmla="*/ 29 h 100"/>
                      <a:gd name="T60" fmla="*/ 21 w 76"/>
                      <a:gd name="T61" fmla="*/ 29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6" h="100">
                        <a:moveTo>
                          <a:pt x="76" y="100"/>
                        </a:moveTo>
                        <a:lnTo>
                          <a:pt x="76" y="100"/>
                        </a:lnTo>
                        <a:lnTo>
                          <a:pt x="75" y="86"/>
                        </a:lnTo>
                        <a:lnTo>
                          <a:pt x="73" y="71"/>
                        </a:lnTo>
                        <a:lnTo>
                          <a:pt x="69" y="55"/>
                        </a:lnTo>
                        <a:lnTo>
                          <a:pt x="63" y="40"/>
                        </a:lnTo>
                        <a:lnTo>
                          <a:pt x="58" y="32"/>
                        </a:lnTo>
                        <a:lnTo>
                          <a:pt x="53" y="25"/>
                        </a:lnTo>
                        <a:lnTo>
                          <a:pt x="47" y="17"/>
                        </a:lnTo>
                        <a:lnTo>
                          <a:pt x="39" y="12"/>
                        </a:lnTo>
                        <a:lnTo>
                          <a:pt x="31" y="7"/>
                        </a:lnTo>
                        <a:lnTo>
                          <a:pt x="21" y="2"/>
                        </a:lnTo>
                        <a:lnTo>
                          <a:pt x="11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4" y="47"/>
                        </a:lnTo>
                        <a:lnTo>
                          <a:pt x="8" y="48"/>
                        </a:lnTo>
                        <a:lnTo>
                          <a:pt x="11" y="49"/>
                        </a:lnTo>
                        <a:lnTo>
                          <a:pt x="13" y="50"/>
                        </a:lnTo>
                        <a:lnTo>
                          <a:pt x="15" y="52"/>
                        </a:lnTo>
                        <a:lnTo>
                          <a:pt x="17" y="54"/>
                        </a:lnTo>
                        <a:lnTo>
                          <a:pt x="19" y="56"/>
                        </a:lnTo>
                        <a:lnTo>
                          <a:pt x="21" y="59"/>
                        </a:lnTo>
                        <a:lnTo>
                          <a:pt x="25" y="69"/>
                        </a:lnTo>
                        <a:lnTo>
                          <a:pt x="28" y="79"/>
                        </a:lnTo>
                        <a:lnTo>
                          <a:pt x="29" y="90"/>
                        </a:lnTo>
                        <a:lnTo>
                          <a:pt x="30" y="100"/>
                        </a:lnTo>
                        <a:lnTo>
                          <a:pt x="76" y="10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6" name="Freeform 562"/>
                  <p:cNvSpPr>
                    <a:spLocks noChangeAspect="1"/>
                  </p:cNvSpPr>
                  <p:nvPr/>
                </p:nvSpPr>
                <p:spPr bwMode="auto">
                  <a:xfrm>
                    <a:off x="5227" y="1446"/>
                    <a:ext cx="14" cy="36"/>
                  </a:xfrm>
                  <a:custGeom>
                    <a:avLst/>
                    <a:gdLst>
                      <a:gd name="T0" fmla="*/ 5 w 46"/>
                      <a:gd name="T1" fmla="*/ 36 h 117"/>
                      <a:gd name="T2" fmla="*/ 14 w 46"/>
                      <a:gd name="T3" fmla="*/ 30 h 117"/>
                      <a:gd name="T4" fmla="*/ 14 w 46"/>
                      <a:gd name="T5" fmla="*/ 0 h 117"/>
                      <a:gd name="T6" fmla="*/ 0 w 46"/>
                      <a:gd name="T7" fmla="*/ 0 h 117"/>
                      <a:gd name="T8" fmla="*/ 0 w 46"/>
                      <a:gd name="T9" fmla="*/ 30 h 117"/>
                      <a:gd name="T10" fmla="*/ 5 w 46"/>
                      <a:gd name="T11" fmla="*/ 36 h 117"/>
                      <a:gd name="T12" fmla="*/ 0 w 46"/>
                      <a:gd name="T13" fmla="*/ 30 h 117"/>
                      <a:gd name="T14" fmla="*/ 0 w 46"/>
                      <a:gd name="T15" fmla="*/ 34 h 117"/>
                      <a:gd name="T16" fmla="*/ 5 w 46"/>
                      <a:gd name="T17" fmla="*/ 36 h 117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6" h="117">
                        <a:moveTo>
                          <a:pt x="15" y="117"/>
                        </a:moveTo>
                        <a:lnTo>
                          <a:pt x="46" y="9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15" y="117"/>
                        </a:lnTo>
                        <a:lnTo>
                          <a:pt x="0" y="96"/>
                        </a:lnTo>
                        <a:lnTo>
                          <a:pt x="0" y="112"/>
                        </a:lnTo>
                        <a:lnTo>
                          <a:pt x="15" y="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7" name="Freeform 563"/>
                  <p:cNvSpPr>
                    <a:spLocks noChangeAspect="1"/>
                  </p:cNvSpPr>
                  <p:nvPr/>
                </p:nvSpPr>
                <p:spPr bwMode="auto">
                  <a:xfrm>
                    <a:off x="5227" y="1468"/>
                    <a:ext cx="21" cy="14"/>
                  </a:xfrm>
                  <a:custGeom>
                    <a:avLst/>
                    <a:gdLst>
                      <a:gd name="T0" fmla="*/ 21 w 50"/>
                      <a:gd name="T1" fmla="*/ 8 h 51"/>
                      <a:gd name="T2" fmla="*/ 14 w 50"/>
                      <a:gd name="T3" fmla="*/ 2 h 51"/>
                      <a:gd name="T4" fmla="*/ 6 w 50"/>
                      <a:gd name="T5" fmla="*/ 0 h 51"/>
                      <a:gd name="T6" fmla="*/ 0 w 50"/>
                      <a:gd name="T7" fmla="*/ 12 h 51"/>
                      <a:gd name="T8" fmla="*/ 8 w 50"/>
                      <a:gd name="T9" fmla="*/ 14 h 51"/>
                      <a:gd name="T10" fmla="*/ 21 w 50"/>
                      <a:gd name="T11" fmla="*/ 8 h 51"/>
                      <a:gd name="T12" fmla="*/ 21 w 50"/>
                      <a:gd name="T13" fmla="*/ 8 h 51"/>
                      <a:gd name="T14" fmla="*/ 21 w 50"/>
                      <a:gd name="T15" fmla="*/ 4 h 51"/>
                      <a:gd name="T16" fmla="*/ 14 w 50"/>
                      <a:gd name="T17" fmla="*/ 2 h 51"/>
                      <a:gd name="T18" fmla="*/ 21 w 50"/>
                      <a:gd name="T19" fmla="*/ 8 h 5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50" h="51">
                        <a:moveTo>
                          <a:pt x="50" y="28"/>
                        </a:moveTo>
                        <a:lnTo>
                          <a:pt x="34" y="7"/>
                        </a:lnTo>
                        <a:lnTo>
                          <a:pt x="15" y="0"/>
                        </a:lnTo>
                        <a:lnTo>
                          <a:pt x="0" y="43"/>
                        </a:lnTo>
                        <a:lnTo>
                          <a:pt x="18" y="51"/>
                        </a:lnTo>
                        <a:lnTo>
                          <a:pt x="50" y="28"/>
                        </a:lnTo>
                        <a:lnTo>
                          <a:pt x="50" y="13"/>
                        </a:lnTo>
                        <a:lnTo>
                          <a:pt x="34" y="7"/>
                        </a:lnTo>
                        <a:lnTo>
                          <a:pt x="50" y="2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8" name="Freeform 564"/>
                  <p:cNvSpPr>
                    <a:spLocks noChangeAspect="1"/>
                  </p:cNvSpPr>
                  <p:nvPr/>
                </p:nvSpPr>
                <p:spPr bwMode="auto">
                  <a:xfrm>
                    <a:off x="5234" y="1475"/>
                    <a:ext cx="14" cy="100"/>
                  </a:xfrm>
                  <a:custGeom>
                    <a:avLst/>
                    <a:gdLst>
                      <a:gd name="T0" fmla="*/ 7 w 46"/>
                      <a:gd name="T1" fmla="*/ 100 h 314"/>
                      <a:gd name="T2" fmla="*/ 14 w 46"/>
                      <a:gd name="T3" fmla="*/ 93 h 314"/>
                      <a:gd name="T4" fmla="*/ 14 w 46"/>
                      <a:gd name="T5" fmla="*/ 0 h 314"/>
                      <a:gd name="T6" fmla="*/ 0 w 46"/>
                      <a:gd name="T7" fmla="*/ 0 h 314"/>
                      <a:gd name="T8" fmla="*/ 0 w 46"/>
                      <a:gd name="T9" fmla="*/ 93 h 314"/>
                      <a:gd name="T10" fmla="*/ 7 w 46"/>
                      <a:gd name="T11" fmla="*/ 100 h 314"/>
                      <a:gd name="T12" fmla="*/ 7 w 46"/>
                      <a:gd name="T13" fmla="*/ 100 h 314"/>
                      <a:gd name="T14" fmla="*/ 14 w 46"/>
                      <a:gd name="T15" fmla="*/ 100 h 314"/>
                      <a:gd name="T16" fmla="*/ 14 w 46"/>
                      <a:gd name="T17" fmla="*/ 93 h 314"/>
                      <a:gd name="T18" fmla="*/ 7 w 46"/>
                      <a:gd name="T19" fmla="*/ 100 h 314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314">
                        <a:moveTo>
                          <a:pt x="23" y="314"/>
                        </a:moveTo>
                        <a:lnTo>
                          <a:pt x="46" y="29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3" y="314"/>
                        </a:lnTo>
                        <a:lnTo>
                          <a:pt x="46" y="314"/>
                        </a:lnTo>
                        <a:lnTo>
                          <a:pt x="46" y="291"/>
                        </a:lnTo>
                        <a:lnTo>
                          <a:pt x="23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9" name="Freeform 565"/>
                  <p:cNvSpPr>
                    <a:spLocks noChangeAspect="1"/>
                  </p:cNvSpPr>
                  <p:nvPr/>
                </p:nvSpPr>
                <p:spPr bwMode="auto">
                  <a:xfrm>
                    <a:off x="5184" y="1561"/>
                    <a:ext cx="57" cy="14"/>
                  </a:xfrm>
                  <a:custGeom>
                    <a:avLst/>
                    <a:gdLst>
                      <a:gd name="T0" fmla="*/ 0 w 168"/>
                      <a:gd name="T1" fmla="*/ 7 h 46"/>
                      <a:gd name="T2" fmla="*/ 8 w 168"/>
                      <a:gd name="T3" fmla="*/ 14 h 46"/>
                      <a:gd name="T4" fmla="*/ 57 w 168"/>
                      <a:gd name="T5" fmla="*/ 14 h 46"/>
                      <a:gd name="T6" fmla="*/ 57 w 168"/>
                      <a:gd name="T7" fmla="*/ 0 h 46"/>
                      <a:gd name="T8" fmla="*/ 8 w 168"/>
                      <a:gd name="T9" fmla="*/ 0 h 46"/>
                      <a:gd name="T10" fmla="*/ 0 w 168"/>
                      <a:gd name="T11" fmla="*/ 7 h 46"/>
                      <a:gd name="T12" fmla="*/ 0 w 168"/>
                      <a:gd name="T13" fmla="*/ 7 h 46"/>
                      <a:gd name="T14" fmla="*/ 0 w 168"/>
                      <a:gd name="T15" fmla="*/ 14 h 46"/>
                      <a:gd name="T16" fmla="*/ 8 w 168"/>
                      <a:gd name="T17" fmla="*/ 14 h 46"/>
                      <a:gd name="T18" fmla="*/ 0 w 168"/>
                      <a:gd name="T19" fmla="*/ 7 h 4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68" h="46">
                        <a:moveTo>
                          <a:pt x="0" y="23"/>
                        </a:moveTo>
                        <a:lnTo>
                          <a:pt x="25" y="46"/>
                        </a:lnTo>
                        <a:lnTo>
                          <a:pt x="168" y="46"/>
                        </a:lnTo>
                        <a:lnTo>
                          <a:pt x="168" y="0"/>
                        </a:lnTo>
                        <a:lnTo>
                          <a:pt x="25" y="0"/>
                        </a:lnTo>
                        <a:lnTo>
                          <a:pt x="0" y="23"/>
                        </a:lnTo>
                        <a:lnTo>
                          <a:pt x="0" y="46"/>
                        </a:lnTo>
                        <a:lnTo>
                          <a:pt x="25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0" name="Freeform 566"/>
                  <p:cNvSpPr>
                    <a:spLocks noChangeAspect="1"/>
                  </p:cNvSpPr>
                  <p:nvPr/>
                </p:nvSpPr>
                <p:spPr bwMode="auto">
                  <a:xfrm>
                    <a:off x="432" y="1425"/>
                    <a:ext cx="43" cy="143"/>
                  </a:xfrm>
                  <a:custGeom>
                    <a:avLst/>
                    <a:gdLst>
                      <a:gd name="T0" fmla="*/ 43 w 145"/>
                      <a:gd name="T1" fmla="*/ 143 h 469"/>
                      <a:gd name="T2" fmla="*/ 43 w 145"/>
                      <a:gd name="T3" fmla="*/ 55 h 469"/>
                      <a:gd name="T4" fmla="*/ 37 w 145"/>
                      <a:gd name="T5" fmla="*/ 52 h 469"/>
                      <a:gd name="T6" fmla="*/ 37 w 145"/>
                      <a:gd name="T7" fmla="*/ 23 h 469"/>
                      <a:gd name="T8" fmla="*/ 37 w 145"/>
                      <a:gd name="T9" fmla="*/ 20 h 469"/>
                      <a:gd name="T10" fmla="*/ 36 w 145"/>
                      <a:gd name="T11" fmla="*/ 16 h 469"/>
                      <a:gd name="T12" fmla="*/ 35 w 145"/>
                      <a:gd name="T13" fmla="*/ 12 h 469"/>
                      <a:gd name="T14" fmla="*/ 34 w 145"/>
                      <a:gd name="T15" fmla="*/ 8 h 469"/>
                      <a:gd name="T16" fmla="*/ 33 w 145"/>
                      <a:gd name="T17" fmla="*/ 7 h 469"/>
                      <a:gd name="T18" fmla="*/ 32 w 145"/>
                      <a:gd name="T19" fmla="*/ 5 h 469"/>
                      <a:gd name="T20" fmla="*/ 31 w 145"/>
                      <a:gd name="T21" fmla="*/ 3 h 469"/>
                      <a:gd name="T22" fmla="*/ 29 w 145"/>
                      <a:gd name="T23" fmla="*/ 2 h 469"/>
                      <a:gd name="T24" fmla="*/ 27 w 145"/>
                      <a:gd name="T25" fmla="*/ 1 h 469"/>
                      <a:gd name="T26" fmla="*/ 26 w 145"/>
                      <a:gd name="T27" fmla="*/ 1 h 469"/>
                      <a:gd name="T28" fmla="*/ 23 w 145"/>
                      <a:gd name="T29" fmla="*/ 0 h 469"/>
                      <a:gd name="T30" fmla="*/ 21 w 145"/>
                      <a:gd name="T31" fmla="*/ 0 h 469"/>
                      <a:gd name="T32" fmla="*/ 19 w 145"/>
                      <a:gd name="T33" fmla="*/ 0 h 469"/>
                      <a:gd name="T34" fmla="*/ 17 w 145"/>
                      <a:gd name="T35" fmla="*/ 1 h 469"/>
                      <a:gd name="T36" fmla="*/ 15 w 145"/>
                      <a:gd name="T37" fmla="*/ 1 h 469"/>
                      <a:gd name="T38" fmla="*/ 14 w 145"/>
                      <a:gd name="T39" fmla="*/ 2 h 469"/>
                      <a:gd name="T40" fmla="*/ 12 w 145"/>
                      <a:gd name="T41" fmla="*/ 3 h 469"/>
                      <a:gd name="T42" fmla="*/ 11 w 145"/>
                      <a:gd name="T43" fmla="*/ 5 h 469"/>
                      <a:gd name="T44" fmla="*/ 10 w 145"/>
                      <a:gd name="T45" fmla="*/ 6 h 469"/>
                      <a:gd name="T46" fmla="*/ 9 w 145"/>
                      <a:gd name="T47" fmla="*/ 8 h 469"/>
                      <a:gd name="T48" fmla="*/ 8 w 145"/>
                      <a:gd name="T49" fmla="*/ 11 h 469"/>
                      <a:gd name="T50" fmla="*/ 7 w 145"/>
                      <a:gd name="T51" fmla="*/ 16 h 469"/>
                      <a:gd name="T52" fmla="*/ 6 w 145"/>
                      <a:gd name="T53" fmla="*/ 20 h 469"/>
                      <a:gd name="T54" fmla="*/ 6 w 145"/>
                      <a:gd name="T55" fmla="*/ 23 h 469"/>
                      <a:gd name="T56" fmla="*/ 6 w 145"/>
                      <a:gd name="T57" fmla="*/ 52 h 469"/>
                      <a:gd name="T58" fmla="*/ 0 w 145"/>
                      <a:gd name="T59" fmla="*/ 54 h 469"/>
                      <a:gd name="T60" fmla="*/ 0 w 145"/>
                      <a:gd name="T61" fmla="*/ 143 h 469"/>
                      <a:gd name="T62" fmla="*/ 43 w 145"/>
                      <a:gd name="T63" fmla="*/ 143 h 469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45" h="469">
                        <a:moveTo>
                          <a:pt x="145" y="469"/>
                        </a:moveTo>
                        <a:lnTo>
                          <a:pt x="145" y="181"/>
                        </a:lnTo>
                        <a:lnTo>
                          <a:pt x="125" y="172"/>
                        </a:lnTo>
                        <a:lnTo>
                          <a:pt x="125" y="76"/>
                        </a:lnTo>
                        <a:lnTo>
                          <a:pt x="125" y="65"/>
                        </a:lnTo>
                        <a:lnTo>
                          <a:pt x="123" y="52"/>
                        </a:lnTo>
                        <a:lnTo>
                          <a:pt x="119" y="40"/>
                        </a:lnTo>
                        <a:lnTo>
                          <a:pt x="114" y="27"/>
                        </a:lnTo>
                        <a:lnTo>
                          <a:pt x="111" y="22"/>
                        </a:lnTo>
                        <a:lnTo>
                          <a:pt x="107" y="16"/>
                        </a:lnTo>
                        <a:lnTo>
                          <a:pt x="103" y="11"/>
                        </a:lnTo>
                        <a:lnTo>
                          <a:pt x="97" y="7"/>
                        </a:lnTo>
                        <a:lnTo>
                          <a:pt x="92" y="4"/>
                        </a:lnTo>
                        <a:lnTo>
                          <a:pt x="86" y="2"/>
                        </a:lnTo>
                        <a:lnTo>
                          <a:pt x="79" y="0"/>
                        </a:lnTo>
                        <a:lnTo>
                          <a:pt x="72" y="0"/>
                        </a:lnTo>
                        <a:lnTo>
                          <a:pt x="65" y="0"/>
                        </a:lnTo>
                        <a:lnTo>
                          <a:pt x="57" y="2"/>
                        </a:lnTo>
                        <a:lnTo>
                          <a:pt x="51" y="4"/>
                        </a:lnTo>
                        <a:lnTo>
                          <a:pt x="46" y="7"/>
                        </a:lnTo>
                        <a:lnTo>
                          <a:pt x="42" y="10"/>
                        </a:lnTo>
                        <a:lnTo>
                          <a:pt x="37" y="15"/>
                        </a:lnTo>
                        <a:lnTo>
                          <a:pt x="33" y="21"/>
                        </a:lnTo>
                        <a:lnTo>
                          <a:pt x="30" y="26"/>
                        </a:lnTo>
                        <a:lnTo>
                          <a:pt x="26" y="37"/>
                        </a:lnTo>
                        <a:lnTo>
                          <a:pt x="23" y="51"/>
                        </a:lnTo>
                        <a:lnTo>
                          <a:pt x="20" y="64"/>
                        </a:lnTo>
                        <a:lnTo>
                          <a:pt x="19" y="76"/>
                        </a:lnTo>
                        <a:lnTo>
                          <a:pt x="19" y="172"/>
                        </a:lnTo>
                        <a:lnTo>
                          <a:pt x="0" y="178"/>
                        </a:lnTo>
                        <a:lnTo>
                          <a:pt x="0" y="469"/>
                        </a:lnTo>
                        <a:lnTo>
                          <a:pt x="145" y="469"/>
                        </a:lnTo>
                        <a:close/>
                      </a:path>
                    </a:pathLst>
                  </a:custGeom>
                  <a:solidFill>
                    <a:srgbClr val="8C253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1" name="Freeform 567"/>
                  <p:cNvSpPr>
                    <a:spLocks noChangeAspect="1"/>
                  </p:cNvSpPr>
                  <p:nvPr/>
                </p:nvSpPr>
                <p:spPr bwMode="auto">
                  <a:xfrm>
                    <a:off x="468" y="1475"/>
                    <a:ext cx="14" cy="93"/>
                  </a:xfrm>
                  <a:custGeom>
                    <a:avLst/>
                    <a:gdLst>
                      <a:gd name="T0" fmla="*/ 10 w 47"/>
                      <a:gd name="T1" fmla="*/ 0 h 309"/>
                      <a:gd name="T2" fmla="*/ 0 w 47"/>
                      <a:gd name="T3" fmla="*/ 6 h 309"/>
                      <a:gd name="T4" fmla="*/ 0 w 47"/>
                      <a:gd name="T5" fmla="*/ 93 h 309"/>
                      <a:gd name="T6" fmla="*/ 14 w 47"/>
                      <a:gd name="T7" fmla="*/ 93 h 309"/>
                      <a:gd name="T8" fmla="*/ 14 w 47"/>
                      <a:gd name="T9" fmla="*/ 6 h 309"/>
                      <a:gd name="T10" fmla="*/ 10 w 47"/>
                      <a:gd name="T11" fmla="*/ 0 h 309"/>
                      <a:gd name="T12" fmla="*/ 14 w 47"/>
                      <a:gd name="T13" fmla="*/ 6 h 309"/>
                      <a:gd name="T14" fmla="*/ 14 w 47"/>
                      <a:gd name="T15" fmla="*/ 2 h 309"/>
                      <a:gd name="T16" fmla="*/ 10 w 47"/>
                      <a:gd name="T17" fmla="*/ 0 h 309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7" h="309">
                        <a:moveTo>
                          <a:pt x="33" y="0"/>
                        </a:moveTo>
                        <a:lnTo>
                          <a:pt x="0" y="21"/>
                        </a:lnTo>
                        <a:lnTo>
                          <a:pt x="0" y="309"/>
                        </a:lnTo>
                        <a:lnTo>
                          <a:pt x="47" y="309"/>
                        </a:lnTo>
                        <a:lnTo>
                          <a:pt x="47" y="21"/>
                        </a:lnTo>
                        <a:lnTo>
                          <a:pt x="33" y="0"/>
                        </a:lnTo>
                        <a:lnTo>
                          <a:pt x="47" y="21"/>
                        </a:lnTo>
                        <a:lnTo>
                          <a:pt x="47" y="6"/>
                        </a:lnTo>
                        <a:lnTo>
                          <a:pt x="3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2" name="Freeform 568"/>
                  <p:cNvSpPr>
                    <a:spLocks noChangeAspect="1"/>
                  </p:cNvSpPr>
                  <p:nvPr/>
                </p:nvSpPr>
                <p:spPr bwMode="auto">
                  <a:xfrm>
                    <a:off x="460" y="1468"/>
                    <a:ext cx="14" cy="14"/>
                  </a:xfrm>
                  <a:custGeom>
                    <a:avLst/>
                    <a:gdLst>
                      <a:gd name="T0" fmla="*/ 0 w 52"/>
                      <a:gd name="T1" fmla="*/ 6 h 51"/>
                      <a:gd name="T2" fmla="*/ 4 w 52"/>
                      <a:gd name="T3" fmla="*/ 12 h 51"/>
                      <a:gd name="T4" fmla="*/ 9 w 52"/>
                      <a:gd name="T5" fmla="*/ 14 h 51"/>
                      <a:gd name="T6" fmla="*/ 14 w 52"/>
                      <a:gd name="T7" fmla="*/ 2 h 51"/>
                      <a:gd name="T8" fmla="*/ 9 w 52"/>
                      <a:gd name="T9" fmla="*/ 0 h 51"/>
                      <a:gd name="T10" fmla="*/ 0 w 52"/>
                      <a:gd name="T11" fmla="*/ 6 h 51"/>
                      <a:gd name="T12" fmla="*/ 0 w 52"/>
                      <a:gd name="T13" fmla="*/ 6 h 51"/>
                      <a:gd name="T14" fmla="*/ 0 w 52"/>
                      <a:gd name="T15" fmla="*/ 10 h 51"/>
                      <a:gd name="T16" fmla="*/ 4 w 52"/>
                      <a:gd name="T17" fmla="*/ 12 h 51"/>
                      <a:gd name="T18" fmla="*/ 0 w 52"/>
                      <a:gd name="T19" fmla="*/ 6 h 5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52" h="51">
                        <a:moveTo>
                          <a:pt x="0" y="21"/>
                        </a:moveTo>
                        <a:lnTo>
                          <a:pt x="13" y="42"/>
                        </a:lnTo>
                        <a:lnTo>
                          <a:pt x="32" y="51"/>
                        </a:lnTo>
                        <a:lnTo>
                          <a:pt x="52" y="9"/>
                        </a:lnTo>
                        <a:lnTo>
                          <a:pt x="33" y="0"/>
                        </a:lnTo>
                        <a:lnTo>
                          <a:pt x="0" y="21"/>
                        </a:lnTo>
                        <a:lnTo>
                          <a:pt x="0" y="36"/>
                        </a:lnTo>
                        <a:lnTo>
                          <a:pt x="13" y="42"/>
                        </a:lnTo>
                        <a:lnTo>
                          <a:pt x="0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3" name="Freeform 569"/>
                  <p:cNvSpPr>
                    <a:spLocks noChangeAspect="1"/>
                  </p:cNvSpPr>
                  <p:nvPr/>
                </p:nvSpPr>
                <p:spPr bwMode="auto">
                  <a:xfrm>
                    <a:off x="460" y="1446"/>
                    <a:ext cx="14" cy="29"/>
                  </a:xfrm>
                  <a:custGeom>
                    <a:avLst/>
                    <a:gdLst>
                      <a:gd name="T0" fmla="*/ 14 w 47"/>
                      <a:gd name="T1" fmla="*/ 0 h 96"/>
                      <a:gd name="T2" fmla="*/ 0 w 47"/>
                      <a:gd name="T3" fmla="*/ 0 h 96"/>
                      <a:gd name="T4" fmla="*/ 0 w 47"/>
                      <a:gd name="T5" fmla="*/ 29 h 96"/>
                      <a:gd name="T6" fmla="*/ 14 w 47"/>
                      <a:gd name="T7" fmla="*/ 29 h 96"/>
                      <a:gd name="T8" fmla="*/ 14 w 47"/>
                      <a:gd name="T9" fmla="*/ 0 h 96"/>
                      <a:gd name="T10" fmla="*/ 14 w 47"/>
                      <a:gd name="T11" fmla="*/ 0 h 96"/>
                      <a:gd name="T12" fmla="*/ 0 w 47"/>
                      <a:gd name="T13" fmla="*/ 0 h 96"/>
                      <a:gd name="T14" fmla="*/ 0 w 47"/>
                      <a:gd name="T15" fmla="*/ 0 h 96"/>
                      <a:gd name="T16" fmla="*/ 0 w 47"/>
                      <a:gd name="T17" fmla="*/ 0 h 96"/>
                      <a:gd name="T18" fmla="*/ 14 w 47"/>
                      <a:gd name="T19" fmla="*/ 0 h 9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" h="96">
                        <a:moveTo>
                          <a:pt x="47" y="0"/>
                        </a:move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47" y="9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4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4" name="Freeform 570"/>
                  <p:cNvSpPr>
                    <a:spLocks noChangeAspect="1"/>
                  </p:cNvSpPr>
                  <p:nvPr/>
                </p:nvSpPr>
                <p:spPr bwMode="auto">
                  <a:xfrm>
                    <a:off x="453" y="1417"/>
                    <a:ext cx="21" cy="29"/>
                  </a:xfrm>
                  <a:custGeom>
                    <a:avLst/>
                    <a:gdLst>
                      <a:gd name="T0" fmla="*/ 0 w 77"/>
                      <a:gd name="T1" fmla="*/ 14 h 100"/>
                      <a:gd name="T2" fmla="*/ 0 w 77"/>
                      <a:gd name="T3" fmla="*/ 14 h 100"/>
                      <a:gd name="T4" fmla="*/ 1 w 77"/>
                      <a:gd name="T5" fmla="*/ 14 h 100"/>
                      <a:gd name="T6" fmla="*/ 2 w 77"/>
                      <a:gd name="T7" fmla="*/ 14 h 100"/>
                      <a:gd name="T8" fmla="*/ 3 w 77"/>
                      <a:gd name="T9" fmla="*/ 14 h 100"/>
                      <a:gd name="T10" fmla="*/ 3 w 77"/>
                      <a:gd name="T11" fmla="*/ 14 h 100"/>
                      <a:gd name="T12" fmla="*/ 4 w 77"/>
                      <a:gd name="T13" fmla="*/ 15 h 100"/>
                      <a:gd name="T14" fmla="*/ 5 w 77"/>
                      <a:gd name="T15" fmla="*/ 16 h 100"/>
                      <a:gd name="T16" fmla="*/ 5 w 77"/>
                      <a:gd name="T17" fmla="*/ 17 h 100"/>
                      <a:gd name="T18" fmla="*/ 6 w 77"/>
                      <a:gd name="T19" fmla="*/ 17 h 100"/>
                      <a:gd name="T20" fmla="*/ 7 w 77"/>
                      <a:gd name="T21" fmla="*/ 21 h 100"/>
                      <a:gd name="T22" fmla="*/ 8 w 77"/>
                      <a:gd name="T23" fmla="*/ 23 h 100"/>
                      <a:gd name="T24" fmla="*/ 8 w 77"/>
                      <a:gd name="T25" fmla="*/ 27 h 100"/>
                      <a:gd name="T26" fmla="*/ 8 w 77"/>
                      <a:gd name="T27" fmla="*/ 29 h 100"/>
                      <a:gd name="T28" fmla="*/ 21 w 77"/>
                      <a:gd name="T29" fmla="*/ 29 h 100"/>
                      <a:gd name="T30" fmla="*/ 21 w 77"/>
                      <a:gd name="T31" fmla="*/ 25 h 100"/>
                      <a:gd name="T32" fmla="*/ 20 w 77"/>
                      <a:gd name="T33" fmla="*/ 21 h 100"/>
                      <a:gd name="T34" fmla="*/ 19 w 77"/>
                      <a:gd name="T35" fmla="*/ 16 h 100"/>
                      <a:gd name="T36" fmla="*/ 17 w 77"/>
                      <a:gd name="T37" fmla="*/ 12 h 100"/>
                      <a:gd name="T38" fmla="*/ 16 w 77"/>
                      <a:gd name="T39" fmla="*/ 10 h 100"/>
                      <a:gd name="T40" fmla="*/ 14 w 77"/>
                      <a:gd name="T41" fmla="*/ 8 h 100"/>
                      <a:gd name="T42" fmla="*/ 13 w 77"/>
                      <a:gd name="T43" fmla="*/ 5 h 100"/>
                      <a:gd name="T44" fmla="*/ 11 w 77"/>
                      <a:gd name="T45" fmla="*/ 3 h 100"/>
                      <a:gd name="T46" fmla="*/ 8 w 77"/>
                      <a:gd name="T47" fmla="*/ 2 h 100"/>
                      <a:gd name="T48" fmla="*/ 6 w 77"/>
                      <a:gd name="T49" fmla="*/ 1 h 100"/>
                      <a:gd name="T50" fmla="*/ 3 w 77"/>
                      <a:gd name="T51" fmla="*/ 0 h 100"/>
                      <a:gd name="T52" fmla="*/ 0 w 77"/>
                      <a:gd name="T53" fmla="*/ 0 h 100"/>
                      <a:gd name="T54" fmla="*/ 0 w 77"/>
                      <a:gd name="T55" fmla="*/ 0 h 100"/>
                      <a:gd name="T56" fmla="*/ 0 w 77"/>
                      <a:gd name="T57" fmla="*/ 14 h 100"/>
                      <a:gd name="T58" fmla="*/ 0 w 77"/>
                      <a:gd name="T59" fmla="*/ 14 h 100"/>
                      <a:gd name="T60" fmla="*/ 0 w 77"/>
                      <a:gd name="T61" fmla="*/ 14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0" y="47"/>
                        </a:moveTo>
                        <a:lnTo>
                          <a:pt x="0" y="47"/>
                        </a:lnTo>
                        <a:lnTo>
                          <a:pt x="3" y="47"/>
                        </a:lnTo>
                        <a:lnTo>
                          <a:pt x="6" y="48"/>
                        </a:lnTo>
                        <a:lnTo>
                          <a:pt x="10" y="49"/>
                        </a:lnTo>
                        <a:lnTo>
                          <a:pt x="12" y="50"/>
                        </a:lnTo>
                        <a:lnTo>
                          <a:pt x="15" y="52"/>
                        </a:lnTo>
                        <a:lnTo>
                          <a:pt x="17" y="55"/>
                        </a:lnTo>
                        <a:lnTo>
                          <a:pt x="19" y="58"/>
                        </a:lnTo>
                        <a:lnTo>
                          <a:pt x="21" y="60"/>
                        </a:lnTo>
                        <a:lnTo>
                          <a:pt x="25" y="71"/>
                        </a:lnTo>
                        <a:lnTo>
                          <a:pt x="28" y="81"/>
                        </a:lnTo>
                        <a:lnTo>
                          <a:pt x="30" y="92"/>
                        </a:lnTo>
                        <a:lnTo>
                          <a:pt x="30" y="100"/>
                        </a:lnTo>
                        <a:lnTo>
                          <a:pt x="77" y="100"/>
                        </a:lnTo>
                        <a:lnTo>
                          <a:pt x="76" y="87"/>
                        </a:lnTo>
                        <a:lnTo>
                          <a:pt x="74" y="72"/>
                        </a:lnTo>
                        <a:lnTo>
                          <a:pt x="70" y="56"/>
                        </a:lnTo>
                        <a:lnTo>
                          <a:pt x="63" y="41"/>
                        </a:lnTo>
                        <a:lnTo>
                          <a:pt x="58" y="33"/>
                        </a:lnTo>
                        <a:lnTo>
                          <a:pt x="53" y="26"/>
                        </a:lnTo>
                        <a:lnTo>
                          <a:pt x="46" y="18"/>
                        </a:lnTo>
                        <a:lnTo>
                          <a:pt x="39" y="12"/>
                        </a:lnTo>
                        <a:lnTo>
                          <a:pt x="31" y="7"/>
                        </a:lnTo>
                        <a:lnTo>
                          <a:pt x="21" y="4"/>
                        </a:lnTo>
                        <a:lnTo>
                          <a:pt x="11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5" name="Freeform 571"/>
                  <p:cNvSpPr>
                    <a:spLocks noChangeAspect="1"/>
                  </p:cNvSpPr>
                  <p:nvPr/>
                </p:nvSpPr>
                <p:spPr bwMode="auto">
                  <a:xfrm>
                    <a:off x="432" y="1417"/>
                    <a:ext cx="21" cy="29"/>
                  </a:xfrm>
                  <a:custGeom>
                    <a:avLst/>
                    <a:gdLst>
                      <a:gd name="T0" fmla="*/ 13 w 76"/>
                      <a:gd name="T1" fmla="*/ 29 h 100"/>
                      <a:gd name="T2" fmla="*/ 13 w 76"/>
                      <a:gd name="T3" fmla="*/ 29 h 100"/>
                      <a:gd name="T4" fmla="*/ 13 w 76"/>
                      <a:gd name="T5" fmla="*/ 26 h 100"/>
                      <a:gd name="T6" fmla="*/ 14 w 76"/>
                      <a:gd name="T7" fmla="*/ 23 h 100"/>
                      <a:gd name="T8" fmla="*/ 14 w 76"/>
                      <a:gd name="T9" fmla="*/ 20 h 100"/>
                      <a:gd name="T10" fmla="*/ 15 w 76"/>
                      <a:gd name="T11" fmla="*/ 17 h 100"/>
                      <a:gd name="T12" fmla="*/ 16 w 76"/>
                      <a:gd name="T13" fmla="*/ 16 h 100"/>
                      <a:gd name="T14" fmla="*/ 16 w 76"/>
                      <a:gd name="T15" fmla="*/ 16 h 100"/>
                      <a:gd name="T16" fmla="*/ 17 w 76"/>
                      <a:gd name="T17" fmla="*/ 15 h 100"/>
                      <a:gd name="T18" fmla="*/ 17 w 76"/>
                      <a:gd name="T19" fmla="*/ 14 h 100"/>
                      <a:gd name="T20" fmla="*/ 18 w 76"/>
                      <a:gd name="T21" fmla="*/ 14 h 100"/>
                      <a:gd name="T22" fmla="*/ 19 w 76"/>
                      <a:gd name="T23" fmla="*/ 14 h 100"/>
                      <a:gd name="T24" fmla="*/ 20 w 76"/>
                      <a:gd name="T25" fmla="*/ 14 h 100"/>
                      <a:gd name="T26" fmla="*/ 21 w 76"/>
                      <a:gd name="T27" fmla="*/ 14 h 100"/>
                      <a:gd name="T28" fmla="*/ 21 w 76"/>
                      <a:gd name="T29" fmla="*/ 0 h 100"/>
                      <a:gd name="T30" fmla="*/ 18 w 76"/>
                      <a:gd name="T31" fmla="*/ 0 h 100"/>
                      <a:gd name="T32" fmla="*/ 15 w 76"/>
                      <a:gd name="T33" fmla="*/ 1 h 100"/>
                      <a:gd name="T34" fmla="*/ 13 w 76"/>
                      <a:gd name="T35" fmla="*/ 2 h 100"/>
                      <a:gd name="T36" fmla="*/ 10 w 76"/>
                      <a:gd name="T37" fmla="*/ 3 h 100"/>
                      <a:gd name="T38" fmla="*/ 8 w 76"/>
                      <a:gd name="T39" fmla="*/ 5 h 100"/>
                      <a:gd name="T40" fmla="*/ 6 w 76"/>
                      <a:gd name="T41" fmla="*/ 7 h 100"/>
                      <a:gd name="T42" fmla="*/ 5 w 76"/>
                      <a:gd name="T43" fmla="*/ 9 h 100"/>
                      <a:gd name="T44" fmla="*/ 4 w 76"/>
                      <a:gd name="T45" fmla="*/ 12 h 100"/>
                      <a:gd name="T46" fmla="*/ 2 w 76"/>
                      <a:gd name="T47" fmla="*/ 16 h 100"/>
                      <a:gd name="T48" fmla="*/ 1 w 76"/>
                      <a:gd name="T49" fmla="*/ 21 h 100"/>
                      <a:gd name="T50" fmla="*/ 0 w 76"/>
                      <a:gd name="T51" fmla="*/ 25 h 100"/>
                      <a:gd name="T52" fmla="*/ 0 w 76"/>
                      <a:gd name="T53" fmla="*/ 29 h 100"/>
                      <a:gd name="T54" fmla="*/ 0 w 76"/>
                      <a:gd name="T55" fmla="*/ 29 h 100"/>
                      <a:gd name="T56" fmla="*/ 13 w 76"/>
                      <a:gd name="T57" fmla="*/ 29 h 100"/>
                      <a:gd name="T58" fmla="*/ 13 w 76"/>
                      <a:gd name="T59" fmla="*/ 29 h 100"/>
                      <a:gd name="T60" fmla="*/ 13 w 76"/>
                      <a:gd name="T61" fmla="*/ 29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6" h="100">
                        <a:moveTo>
                          <a:pt x="47" y="100"/>
                        </a:moveTo>
                        <a:lnTo>
                          <a:pt x="47" y="100"/>
                        </a:lnTo>
                        <a:lnTo>
                          <a:pt x="48" y="90"/>
                        </a:lnTo>
                        <a:lnTo>
                          <a:pt x="49" y="79"/>
                        </a:lnTo>
                        <a:lnTo>
                          <a:pt x="51" y="69"/>
                        </a:lnTo>
                        <a:lnTo>
                          <a:pt x="55" y="59"/>
                        </a:lnTo>
                        <a:lnTo>
                          <a:pt x="57" y="56"/>
                        </a:lnTo>
                        <a:lnTo>
                          <a:pt x="59" y="54"/>
                        </a:lnTo>
                        <a:lnTo>
                          <a:pt x="61" y="52"/>
                        </a:lnTo>
                        <a:lnTo>
                          <a:pt x="63" y="50"/>
                        </a:lnTo>
                        <a:lnTo>
                          <a:pt x="66" y="49"/>
                        </a:lnTo>
                        <a:lnTo>
                          <a:pt x="69" y="48"/>
                        </a:lnTo>
                        <a:lnTo>
                          <a:pt x="72" y="47"/>
                        </a:lnTo>
                        <a:lnTo>
                          <a:pt x="76" y="47"/>
                        </a:lnTo>
                        <a:lnTo>
                          <a:pt x="76" y="0"/>
                        </a:lnTo>
                        <a:lnTo>
                          <a:pt x="66" y="0"/>
                        </a:lnTo>
                        <a:lnTo>
                          <a:pt x="55" y="2"/>
                        </a:lnTo>
                        <a:lnTo>
                          <a:pt x="46" y="7"/>
                        </a:lnTo>
                        <a:lnTo>
                          <a:pt x="37" y="12"/>
                        </a:lnTo>
                        <a:lnTo>
                          <a:pt x="30" y="17"/>
                        </a:lnTo>
                        <a:lnTo>
                          <a:pt x="23" y="25"/>
                        </a:lnTo>
                        <a:lnTo>
                          <a:pt x="18" y="32"/>
                        </a:lnTo>
                        <a:lnTo>
                          <a:pt x="13" y="40"/>
                        </a:lnTo>
                        <a:lnTo>
                          <a:pt x="8" y="55"/>
                        </a:lnTo>
                        <a:lnTo>
                          <a:pt x="3" y="71"/>
                        </a:lnTo>
                        <a:lnTo>
                          <a:pt x="1" y="86"/>
                        </a:lnTo>
                        <a:lnTo>
                          <a:pt x="0" y="100"/>
                        </a:lnTo>
                        <a:lnTo>
                          <a:pt x="47" y="10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6" name="Freeform 572"/>
                  <p:cNvSpPr>
                    <a:spLocks noChangeAspect="1"/>
                  </p:cNvSpPr>
                  <p:nvPr/>
                </p:nvSpPr>
                <p:spPr bwMode="auto">
                  <a:xfrm>
                    <a:off x="432" y="1446"/>
                    <a:ext cx="14" cy="36"/>
                  </a:xfrm>
                  <a:custGeom>
                    <a:avLst/>
                    <a:gdLst>
                      <a:gd name="T0" fmla="*/ 10 w 47"/>
                      <a:gd name="T1" fmla="*/ 36 h 117"/>
                      <a:gd name="T2" fmla="*/ 14 w 47"/>
                      <a:gd name="T3" fmla="*/ 30 h 117"/>
                      <a:gd name="T4" fmla="*/ 14 w 47"/>
                      <a:gd name="T5" fmla="*/ 0 h 117"/>
                      <a:gd name="T6" fmla="*/ 0 w 47"/>
                      <a:gd name="T7" fmla="*/ 0 h 117"/>
                      <a:gd name="T8" fmla="*/ 0 w 47"/>
                      <a:gd name="T9" fmla="*/ 30 h 117"/>
                      <a:gd name="T10" fmla="*/ 10 w 47"/>
                      <a:gd name="T11" fmla="*/ 36 h 117"/>
                      <a:gd name="T12" fmla="*/ 10 w 47"/>
                      <a:gd name="T13" fmla="*/ 36 h 117"/>
                      <a:gd name="T14" fmla="*/ 14 w 47"/>
                      <a:gd name="T15" fmla="*/ 34 h 117"/>
                      <a:gd name="T16" fmla="*/ 14 w 47"/>
                      <a:gd name="T17" fmla="*/ 30 h 117"/>
                      <a:gd name="T18" fmla="*/ 10 w 47"/>
                      <a:gd name="T19" fmla="*/ 36 h 117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" h="117">
                        <a:moveTo>
                          <a:pt x="32" y="117"/>
                        </a:moveTo>
                        <a:lnTo>
                          <a:pt x="47" y="9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32" y="117"/>
                        </a:lnTo>
                        <a:lnTo>
                          <a:pt x="47" y="112"/>
                        </a:lnTo>
                        <a:lnTo>
                          <a:pt x="47" y="96"/>
                        </a:lnTo>
                        <a:lnTo>
                          <a:pt x="32" y="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7" name="Freeform 573"/>
                  <p:cNvSpPr>
                    <a:spLocks noChangeAspect="1"/>
                  </p:cNvSpPr>
                  <p:nvPr/>
                </p:nvSpPr>
                <p:spPr bwMode="auto">
                  <a:xfrm>
                    <a:off x="425" y="1468"/>
                    <a:ext cx="14" cy="14"/>
                  </a:xfrm>
                  <a:custGeom>
                    <a:avLst/>
                    <a:gdLst>
                      <a:gd name="T0" fmla="*/ 0 w 51"/>
                      <a:gd name="T1" fmla="*/ 8 h 51"/>
                      <a:gd name="T2" fmla="*/ 9 w 51"/>
                      <a:gd name="T3" fmla="*/ 14 h 51"/>
                      <a:gd name="T4" fmla="*/ 14 w 51"/>
                      <a:gd name="T5" fmla="*/ 12 h 51"/>
                      <a:gd name="T6" fmla="*/ 10 w 51"/>
                      <a:gd name="T7" fmla="*/ 0 h 51"/>
                      <a:gd name="T8" fmla="*/ 4 w 51"/>
                      <a:gd name="T9" fmla="*/ 2 h 51"/>
                      <a:gd name="T10" fmla="*/ 0 w 51"/>
                      <a:gd name="T11" fmla="*/ 8 h 51"/>
                      <a:gd name="T12" fmla="*/ 4 w 51"/>
                      <a:gd name="T13" fmla="*/ 2 h 51"/>
                      <a:gd name="T14" fmla="*/ 0 w 51"/>
                      <a:gd name="T15" fmla="*/ 4 h 51"/>
                      <a:gd name="T16" fmla="*/ 0 w 51"/>
                      <a:gd name="T17" fmla="*/ 8 h 5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51" h="51">
                        <a:moveTo>
                          <a:pt x="0" y="28"/>
                        </a:moveTo>
                        <a:lnTo>
                          <a:pt x="32" y="51"/>
                        </a:lnTo>
                        <a:lnTo>
                          <a:pt x="51" y="43"/>
                        </a:lnTo>
                        <a:lnTo>
                          <a:pt x="35" y="0"/>
                        </a:lnTo>
                        <a:lnTo>
                          <a:pt x="16" y="7"/>
                        </a:lnTo>
                        <a:lnTo>
                          <a:pt x="0" y="28"/>
                        </a:lnTo>
                        <a:lnTo>
                          <a:pt x="16" y="7"/>
                        </a:lnTo>
                        <a:lnTo>
                          <a:pt x="0" y="13"/>
                        </a:lnTo>
                        <a:lnTo>
                          <a:pt x="0" y="2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8" name="Freeform 574"/>
                  <p:cNvSpPr>
                    <a:spLocks noChangeAspect="1"/>
                  </p:cNvSpPr>
                  <p:nvPr/>
                </p:nvSpPr>
                <p:spPr bwMode="auto">
                  <a:xfrm>
                    <a:off x="425" y="1475"/>
                    <a:ext cx="14" cy="100"/>
                  </a:xfrm>
                  <a:custGeom>
                    <a:avLst/>
                    <a:gdLst>
                      <a:gd name="T0" fmla="*/ 7 w 47"/>
                      <a:gd name="T1" fmla="*/ 100 h 314"/>
                      <a:gd name="T2" fmla="*/ 14 w 47"/>
                      <a:gd name="T3" fmla="*/ 93 h 314"/>
                      <a:gd name="T4" fmla="*/ 14 w 47"/>
                      <a:gd name="T5" fmla="*/ 0 h 314"/>
                      <a:gd name="T6" fmla="*/ 0 w 47"/>
                      <a:gd name="T7" fmla="*/ 0 h 314"/>
                      <a:gd name="T8" fmla="*/ 0 w 47"/>
                      <a:gd name="T9" fmla="*/ 93 h 314"/>
                      <a:gd name="T10" fmla="*/ 7 w 47"/>
                      <a:gd name="T11" fmla="*/ 100 h 314"/>
                      <a:gd name="T12" fmla="*/ 0 w 47"/>
                      <a:gd name="T13" fmla="*/ 93 h 314"/>
                      <a:gd name="T14" fmla="*/ 0 w 47"/>
                      <a:gd name="T15" fmla="*/ 100 h 314"/>
                      <a:gd name="T16" fmla="*/ 7 w 47"/>
                      <a:gd name="T17" fmla="*/ 100 h 314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7" h="314">
                        <a:moveTo>
                          <a:pt x="23" y="314"/>
                        </a:moveTo>
                        <a:lnTo>
                          <a:pt x="47" y="291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3" y="314"/>
                        </a:lnTo>
                        <a:lnTo>
                          <a:pt x="0" y="291"/>
                        </a:lnTo>
                        <a:lnTo>
                          <a:pt x="0" y="314"/>
                        </a:lnTo>
                        <a:lnTo>
                          <a:pt x="23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9" name="Freeform 575"/>
                  <p:cNvSpPr>
                    <a:spLocks noChangeAspect="1"/>
                  </p:cNvSpPr>
                  <p:nvPr/>
                </p:nvSpPr>
                <p:spPr bwMode="auto">
                  <a:xfrm>
                    <a:off x="432" y="1561"/>
                    <a:ext cx="50" cy="14"/>
                  </a:xfrm>
                  <a:custGeom>
                    <a:avLst/>
                    <a:gdLst>
                      <a:gd name="T0" fmla="*/ 50 w 168"/>
                      <a:gd name="T1" fmla="*/ 7 h 46"/>
                      <a:gd name="T2" fmla="*/ 43 w 168"/>
                      <a:gd name="T3" fmla="*/ 0 h 46"/>
                      <a:gd name="T4" fmla="*/ 0 w 168"/>
                      <a:gd name="T5" fmla="*/ 0 h 46"/>
                      <a:gd name="T6" fmla="*/ 0 w 168"/>
                      <a:gd name="T7" fmla="*/ 14 h 46"/>
                      <a:gd name="T8" fmla="*/ 43 w 168"/>
                      <a:gd name="T9" fmla="*/ 14 h 46"/>
                      <a:gd name="T10" fmla="*/ 50 w 168"/>
                      <a:gd name="T11" fmla="*/ 7 h 46"/>
                      <a:gd name="T12" fmla="*/ 43 w 168"/>
                      <a:gd name="T13" fmla="*/ 14 h 46"/>
                      <a:gd name="T14" fmla="*/ 50 w 168"/>
                      <a:gd name="T15" fmla="*/ 14 h 46"/>
                      <a:gd name="T16" fmla="*/ 50 w 168"/>
                      <a:gd name="T17" fmla="*/ 7 h 4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68" h="46">
                        <a:moveTo>
                          <a:pt x="168" y="23"/>
                        </a:moveTo>
                        <a:lnTo>
                          <a:pt x="145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45" y="46"/>
                        </a:lnTo>
                        <a:lnTo>
                          <a:pt x="168" y="23"/>
                        </a:lnTo>
                        <a:lnTo>
                          <a:pt x="145" y="46"/>
                        </a:lnTo>
                        <a:lnTo>
                          <a:pt x="168" y="46"/>
                        </a:lnTo>
                        <a:lnTo>
                          <a:pt x="16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0" name="Freeform 576"/>
                  <p:cNvSpPr>
                    <a:spLocks noChangeAspect="1"/>
                  </p:cNvSpPr>
                  <p:nvPr/>
                </p:nvSpPr>
                <p:spPr bwMode="auto">
                  <a:xfrm>
                    <a:off x="5063" y="1425"/>
                    <a:ext cx="43" cy="143"/>
                  </a:xfrm>
                  <a:custGeom>
                    <a:avLst/>
                    <a:gdLst>
                      <a:gd name="T0" fmla="*/ 0 w 145"/>
                      <a:gd name="T1" fmla="*/ 143 h 469"/>
                      <a:gd name="T2" fmla="*/ 0 w 145"/>
                      <a:gd name="T3" fmla="*/ 55 h 469"/>
                      <a:gd name="T4" fmla="*/ 6 w 145"/>
                      <a:gd name="T5" fmla="*/ 52 h 469"/>
                      <a:gd name="T6" fmla="*/ 6 w 145"/>
                      <a:gd name="T7" fmla="*/ 23 h 469"/>
                      <a:gd name="T8" fmla="*/ 6 w 145"/>
                      <a:gd name="T9" fmla="*/ 20 h 469"/>
                      <a:gd name="T10" fmla="*/ 7 w 145"/>
                      <a:gd name="T11" fmla="*/ 16 h 469"/>
                      <a:gd name="T12" fmla="*/ 8 w 145"/>
                      <a:gd name="T13" fmla="*/ 12 h 469"/>
                      <a:gd name="T14" fmla="*/ 9 w 145"/>
                      <a:gd name="T15" fmla="*/ 8 h 469"/>
                      <a:gd name="T16" fmla="*/ 10 w 145"/>
                      <a:gd name="T17" fmla="*/ 7 h 469"/>
                      <a:gd name="T18" fmla="*/ 11 w 145"/>
                      <a:gd name="T19" fmla="*/ 5 h 469"/>
                      <a:gd name="T20" fmla="*/ 12 w 145"/>
                      <a:gd name="T21" fmla="*/ 3 h 469"/>
                      <a:gd name="T22" fmla="*/ 14 w 145"/>
                      <a:gd name="T23" fmla="*/ 2 h 469"/>
                      <a:gd name="T24" fmla="*/ 16 w 145"/>
                      <a:gd name="T25" fmla="*/ 1 h 469"/>
                      <a:gd name="T26" fmla="*/ 17 w 145"/>
                      <a:gd name="T27" fmla="*/ 1 h 469"/>
                      <a:gd name="T28" fmla="*/ 20 w 145"/>
                      <a:gd name="T29" fmla="*/ 0 h 469"/>
                      <a:gd name="T30" fmla="*/ 22 w 145"/>
                      <a:gd name="T31" fmla="*/ 0 h 469"/>
                      <a:gd name="T32" fmla="*/ 24 w 145"/>
                      <a:gd name="T33" fmla="*/ 0 h 469"/>
                      <a:gd name="T34" fmla="*/ 26 w 145"/>
                      <a:gd name="T35" fmla="*/ 1 h 469"/>
                      <a:gd name="T36" fmla="*/ 28 w 145"/>
                      <a:gd name="T37" fmla="*/ 1 h 469"/>
                      <a:gd name="T38" fmla="*/ 29 w 145"/>
                      <a:gd name="T39" fmla="*/ 2 h 469"/>
                      <a:gd name="T40" fmla="*/ 31 w 145"/>
                      <a:gd name="T41" fmla="*/ 3 h 469"/>
                      <a:gd name="T42" fmla="*/ 32 w 145"/>
                      <a:gd name="T43" fmla="*/ 5 h 469"/>
                      <a:gd name="T44" fmla="*/ 33 w 145"/>
                      <a:gd name="T45" fmla="*/ 6 h 469"/>
                      <a:gd name="T46" fmla="*/ 34 w 145"/>
                      <a:gd name="T47" fmla="*/ 8 h 469"/>
                      <a:gd name="T48" fmla="*/ 35 w 145"/>
                      <a:gd name="T49" fmla="*/ 11 h 469"/>
                      <a:gd name="T50" fmla="*/ 36 w 145"/>
                      <a:gd name="T51" fmla="*/ 16 h 469"/>
                      <a:gd name="T52" fmla="*/ 37 w 145"/>
                      <a:gd name="T53" fmla="*/ 20 h 469"/>
                      <a:gd name="T54" fmla="*/ 37 w 145"/>
                      <a:gd name="T55" fmla="*/ 23 h 469"/>
                      <a:gd name="T56" fmla="*/ 37 w 145"/>
                      <a:gd name="T57" fmla="*/ 52 h 469"/>
                      <a:gd name="T58" fmla="*/ 43 w 145"/>
                      <a:gd name="T59" fmla="*/ 54 h 469"/>
                      <a:gd name="T60" fmla="*/ 43 w 145"/>
                      <a:gd name="T61" fmla="*/ 143 h 469"/>
                      <a:gd name="T62" fmla="*/ 0 w 145"/>
                      <a:gd name="T63" fmla="*/ 143 h 469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45" h="469">
                        <a:moveTo>
                          <a:pt x="0" y="469"/>
                        </a:moveTo>
                        <a:lnTo>
                          <a:pt x="0" y="181"/>
                        </a:lnTo>
                        <a:lnTo>
                          <a:pt x="20" y="172"/>
                        </a:lnTo>
                        <a:lnTo>
                          <a:pt x="20" y="76"/>
                        </a:lnTo>
                        <a:lnTo>
                          <a:pt x="20" y="65"/>
                        </a:lnTo>
                        <a:lnTo>
                          <a:pt x="22" y="52"/>
                        </a:lnTo>
                        <a:lnTo>
                          <a:pt x="26" y="40"/>
                        </a:lnTo>
                        <a:lnTo>
                          <a:pt x="31" y="27"/>
                        </a:lnTo>
                        <a:lnTo>
                          <a:pt x="34" y="22"/>
                        </a:lnTo>
                        <a:lnTo>
                          <a:pt x="38" y="16"/>
                        </a:lnTo>
                        <a:lnTo>
                          <a:pt x="42" y="11"/>
                        </a:lnTo>
                        <a:lnTo>
                          <a:pt x="48" y="7"/>
                        </a:lnTo>
                        <a:lnTo>
                          <a:pt x="53" y="4"/>
                        </a:lnTo>
                        <a:lnTo>
                          <a:pt x="59" y="2"/>
                        </a:lnTo>
                        <a:lnTo>
                          <a:pt x="66" y="0"/>
                        </a:lnTo>
                        <a:lnTo>
                          <a:pt x="73" y="0"/>
                        </a:lnTo>
                        <a:lnTo>
                          <a:pt x="80" y="0"/>
                        </a:lnTo>
                        <a:lnTo>
                          <a:pt x="87" y="2"/>
                        </a:lnTo>
                        <a:lnTo>
                          <a:pt x="93" y="4"/>
                        </a:lnTo>
                        <a:lnTo>
                          <a:pt x="98" y="7"/>
                        </a:lnTo>
                        <a:lnTo>
                          <a:pt x="103" y="10"/>
                        </a:lnTo>
                        <a:lnTo>
                          <a:pt x="108" y="15"/>
                        </a:lnTo>
                        <a:lnTo>
                          <a:pt x="111" y="21"/>
                        </a:lnTo>
                        <a:lnTo>
                          <a:pt x="114" y="26"/>
                        </a:lnTo>
                        <a:lnTo>
                          <a:pt x="119" y="37"/>
                        </a:lnTo>
                        <a:lnTo>
                          <a:pt x="122" y="51"/>
                        </a:lnTo>
                        <a:lnTo>
                          <a:pt x="125" y="64"/>
                        </a:lnTo>
                        <a:lnTo>
                          <a:pt x="126" y="76"/>
                        </a:lnTo>
                        <a:lnTo>
                          <a:pt x="126" y="172"/>
                        </a:lnTo>
                        <a:lnTo>
                          <a:pt x="145" y="178"/>
                        </a:lnTo>
                        <a:lnTo>
                          <a:pt x="145" y="469"/>
                        </a:lnTo>
                        <a:lnTo>
                          <a:pt x="0" y="469"/>
                        </a:lnTo>
                        <a:close/>
                      </a:path>
                    </a:pathLst>
                  </a:custGeom>
                  <a:solidFill>
                    <a:srgbClr val="8C253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1" name="Freeform 577"/>
                  <p:cNvSpPr>
                    <a:spLocks noChangeAspect="1"/>
                  </p:cNvSpPr>
                  <p:nvPr/>
                </p:nvSpPr>
                <p:spPr bwMode="auto">
                  <a:xfrm>
                    <a:off x="5055" y="1475"/>
                    <a:ext cx="14" cy="93"/>
                  </a:xfrm>
                  <a:custGeom>
                    <a:avLst/>
                    <a:gdLst>
                      <a:gd name="T0" fmla="*/ 4 w 47"/>
                      <a:gd name="T1" fmla="*/ 0 h 309"/>
                      <a:gd name="T2" fmla="*/ 0 w 47"/>
                      <a:gd name="T3" fmla="*/ 6 h 309"/>
                      <a:gd name="T4" fmla="*/ 0 w 47"/>
                      <a:gd name="T5" fmla="*/ 93 h 309"/>
                      <a:gd name="T6" fmla="*/ 14 w 47"/>
                      <a:gd name="T7" fmla="*/ 93 h 309"/>
                      <a:gd name="T8" fmla="*/ 14 w 47"/>
                      <a:gd name="T9" fmla="*/ 6 h 309"/>
                      <a:gd name="T10" fmla="*/ 4 w 47"/>
                      <a:gd name="T11" fmla="*/ 0 h 309"/>
                      <a:gd name="T12" fmla="*/ 4 w 47"/>
                      <a:gd name="T13" fmla="*/ 0 h 309"/>
                      <a:gd name="T14" fmla="*/ 0 w 47"/>
                      <a:gd name="T15" fmla="*/ 2 h 309"/>
                      <a:gd name="T16" fmla="*/ 0 w 47"/>
                      <a:gd name="T17" fmla="*/ 6 h 309"/>
                      <a:gd name="T18" fmla="*/ 4 w 47"/>
                      <a:gd name="T19" fmla="*/ 0 h 309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" h="309">
                        <a:moveTo>
                          <a:pt x="14" y="0"/>
                        </a:moveTo>
                        <a:lnTo>
                          <a:pt x="0" y="21"/>
                        </a:lnTo>
                        <a:lnTo>
                          <a:pt x="0" y="309"/>
                        </a:lnTo>
                        <a:lnTo>
                          <a:pt x="47" y="309"/>
                        </a:lnTo>
                        <a:lnTo>
                          <a:pt x="47" y="21"/>
                        </a:lnTo>
                        <a:lnTo>
                          <a:pt x="14" y="0"/>
                        </a:lnTo>
                        <a:lnTo>
                          <a:pt x="0" y="6"/>
                        </a:lnTo>
                        <a:lnTo>
                          <a:pt x="0" y="21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2" name="Freeform 578"/>
                  <p:cNvSpPr>
                    <a:spLocks noChangeAspect="1"/>
                  </p:cNvSpPr>
                  <p:nvPr/>
                </p:nvSpPr>
                <p:spPr bwMode="auto">
                  <a:xfrm>
                    <a:off x="5063" y="1468"/>
                    <a:ext cx="14" cy="14"/>
                  </a:xfrm>
                  <a:custGeom>
                    <a:avLst/>
                    <a:gdLst>
                      <a:gd name="T0" fmla="*/ 14 w 52"/>
                      <a:gd name="T1" fmla="*/ 6 h 51"/>
                      <a:gd name="T2" fmla="*/ 5 w 52"/>
                      <a:gd name="T3" fmla="*/ 0 h 51"/>
                      <a:gd name="T4" fmla="*/ 0 w 52"/>
                      <a:gd name="T5" fmla="*/ 2 h 51"/>
                      <a:gd name="T6" fmla="*/ 5 w 52"/>
                      <a:gd name="T7" fmla="*/ 14 h 51"/>
                      <a:gd name="T8" fmla="*/ 11 w 52"/>
                      <a:gd name="T9" fmla="*/ 12 h 51"/>
                      <a:gd name="T10" fmla="*/ 14 w 52"/>
                      <a:gd name="T11" fmla="*/ 6 h 51"/>
                      <a:gd name="T12" fmla="*/ 11 w 52"/>
                      <a:gd name="T13" fmla="*/ 12 h 51"/>
                      <a:gd name="T14" fmla="*/ 14 w 52"/>
                      <a:gd name="T15" fmla="*/ 10 h 51"/>
                      <a:gd name="T16" fmla="*/ 14 w 52"/>
                      <a:gd name="T17" fmla="*/ 6 h 5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52" h="51">
                        <a:moveTo>
                          <a:pt x="52" y="21"/>
                        </a:moveTo>
                        <a:lnTo>
                          <a:pt x="19" y="0"/>
                        </a:lnTo>
                        <a:lnTo>
                          <a:pt x="0" y="9"/>
                        </a:lnTo>
                        <a:lnTo>
                          <a:pt x="20" y="51"/>
                        </a:lnTo>
                        <a:lnTo>
                          <a:pt x="39" y="42"/>
                        </a:lnTo>
                        <a:lnTo>
                          <a:pt x="52" y="21"/>
                        </a:lnTo>
                        <a:lnTo>
                          <a:pt x="39" y="42"/>
                        </a:lnTo>
                        <a:lnTo>
                          <a:pt x="52" y="36"/>
                        </a:lnTo>
                        <a:lnTo>
                          <a:pt x="52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3" name="Freeform 579"/>
                  <p:cNvSpPr>
                    <a:spLocks noChangeAspect="1"/>
                  </p:cNvSpPr>
                  <p:nvPr/>
                </p:nvSpPr>
                <p:spPr bwMode="auto">
                  <a:xfrm>
                    <a:off x="5063" y="1446"/>
                    <a:ext cx="14" cy="29"/>
                  </a:xfrm>
                  <a:custGeom>
                    <a:avLst/>
                    <a:gdLst>
                      <a:gd name="T0" fmla="*/ 14 w 47"/>
                      <a:gd name="T1" fmla="*/ 0 h 96"/>
                      <a:gd name="T2" fmla="*/ 0 w 47"/>
                      <a:gd name="T3" fmla="*/ 0 h 96"/>
                      <a:gd name="T4" fmla="*/ 0 w 47"/>
                      <a:gd name="T5" fmla="*/ 29 h 96"/>
                      <a:gd name="T6" fmla="*/ 14 w 47"/>
                      <a:gd name="T7" fmla="*/ 29 h 96"/>
                      <a:gd name="T8" fmla="*/ 14 w 47"/>
                      <a:gd name="T9" fmla="*/ 0 h 96"/>
                      <a:gd name="T10" fmla="*/ 14 w 47"/>
                      <a:gd name="T11" fmla="*/ 0 h 96"/>
                      <a:gd name="T12" fmla="*/ 0 w 47"/>
                      <a:gd name="T13" fmla="*/ 0 h 96"/>
                      <a:gd name="T14" fmla="*/ 0 w 47"/>
                      <a:gd name="T15" fmla="*/ 0 h 96"/>
                      <a:gd name="T16" fmla="*/ 0 w 47"/>
                      <a:gd name="T17" fmla="*/ 0 h 96"/>
                      <a:gd name="T18" fmla="*/ 14 w 47"/>
                      <a:gd name="T19" fmla="*/ 0 h 9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" h="96">
                        <a:moveTo>
                          <a:pt x="47" y="0"/>
                        </a:move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47" y="9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4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4" name="Freeform 580"/>
                  <p:cNvSpPr>
                    <a:spLocks noChangeAspect="1"/>
                  </p:cNvSpPr>
                  <p:nvPr/>
                </p:nvSpPr>
                <p:spPr bwMode="auto">
                  <a:xfrm>
                    <a:off x="5063" y="1417"/>
                    <a:ext cx="21" cy="29"/>
                  </a:xfrm>
                  <a:custGeom>
                    <a:avLst/>
                    <a:gdLst>
                      <a:gd name="T0" fmla="*/ 21 w 77"/>
                      <a:gd name="T1" fmla="*/ 0 h 100"/>
                      <a:gd name="T2" fmla="*/ 21 w 77"/>
                      <a:gd name="T3" fmla="*/ 0 h 100"/>
                      <a:gd name="T4" fmla="*/ 18 w 77"/>
                      <a:gd name="T5" fmla="*/ 0 h 100"/>
                      <a:gd name="T6" fmla="*/ 15 w 77"/>
                      <a:gd name="T7" fmla="*/ 1 h 100"/>
                      <a:gd name="T8" fmla="*/ 13 w 77"/>
                      <a:gd name="T9" fmla="*/ 2 h 100"/>
                      <a:gd name="T10" fmla="*/ 10 w 77"/>
                      <a:gd name="T11" fmla="*/ 3 h 100"/>
                      <a:gd name="T12" fmla="*/ 8 w 77"/>
                      <a:gd name="T13" fmla="*/ 5 h 100"/>
                      <a:gd name="T14" fmla="*/ 7 w 77"/>
                      <a:gd name="T15" fmla="*/ 8 h 100"/>
                      <a:gd name="T16" fmla="*/ 5 w 77"/>
                      <a:gd name="T17" fmla="*/ 10 h 100"/>
                      <a:gd name="T18" fmla="*/ 4 w 77"/>
                      <a:gd name="T19" fmla="*/ 12 h 100"/>
                      <a:gd name="T20" fmla="*/ 2 w 77"/>
                      <a:gd name="T21" fmla="*/ 16 h 100"/>
                      <a:gd name="T22" fmla="*/ 1 w 77"/>
                      <a:gd name="T23" fmla="*/ 21 h 100"/>
                      <a:gd name="T24" fmla="*/ 0 w 77"/>
                      <a:gd name="T25" fmla="*/ 25 h 100"/>
                      <a:gd name="T26" fmla="*/ 0 w 77"/>
                      <a:gd name="T27" fmla="*/ 29 h 100"/>
                      <a:gd name="T28" fmla="*/ 13 w 77"/>
                      <a:gd name="T29" fmla="*/ 29 h 100"/>
                      <a:gd name="T30" fmla="*/ 13 w 77"/>
                      <a:gd name="T31" fmla="*/ 27 h 100"/>
                      <a:gd name="T32" fmla="*/ 13 w 77"/>
                      <a:gd name="T33" fmla="*/ 23 h 100"/>
                      <a:gd name="T34" fmla="*/ 14 w 77"/>
                      <a:gd name="T35" fmla="*/ 21 h 100"/>
                      <a:gd name="T36" fmla="*/ 15 w 77"/>
                      <a:gd name="T37" fmla="*/ 17 h 100"/>
                      <a:gd name="T38" fmla="*/ 16 w 77"/>
                      <a:gd name="T39" fmla="*/ 17 h 100"/>
                      <a:gd name="T40" fmla="*/ 16 w 77"/>
                      <a:gd name="T41" fmla="*/ 16 h 100"/>
                      <a:gd name="T42" fmla="*/ 17 w 77"/>
                      <a:gd name="T43" fmla="*/ 15 h 100"/>
                      <a:gd name="T44" fmla="*/ 18 w 77"/>
                      <a:gd name="T45" fmla="*/ 14 h 100"/>
                      <a:gd name="T46" fmla="*/ 18 w 77"/>
                      <a:gd name="T47" fmla="*/ 14 h 100"/>
                      <a:gd name="T48" fmla="*/ 19 w 77"/>
                      <a:gd name="T49" fmla="*/ 14 h 100"/>
                      <a:gd name="T50" fmla="*/ 20 w 77"/>
                      <a:gd name="T51" fmla="*/ 14 h 100"/>
                      <a:gd name="T52" fmla="*/ 21 w 77"/>
                      <a:gd name="T53" fmla="*/ 14 h 100"/>
                      <a:gd name="T54" fmla="*/ 21 w 77"/>
                      <a:gd name="T55" fmla="*/ 14 h 100"/>
                      <a:gd name="T56" fmla="*/ 21 w 77"/>
                      <a:gd name="T57" fmla="*/ 0 h 100"/>
                      <a:gd name="T58" fmla="*/ 21 w 77"/>
                      <a:gd name="T59" fmla="*/ 0 h 100"/>
                      <a:gd name="T60" fmla="*/ 21 w 77"/>
                      <a:gd name="T61" fmla="*/ 0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77" y="0"/>
                        </a:moveTo>
                        <a:lnTo>
                          <a:pt x="77" y="0"/>
                        </a:lnTo>
                        <a:lnTo>
                          <a:pt x="66" y="0"/>
                        </a:lnTo>
                        <a:lnTo>
                          <a:pt x="56" y="4"/>
                        </a:lnTo>
                        <a:lnTo>
                          <a:pt x="46" y="7"/>
                        </a:lnTo>
                        <a:lnTo>
                          <a:pt x="38" y="12"/>
                        </a:lnTo>
                        <a:lnTo>
                          <a:pt x="31" y="18"/>
                        </a:lnTo>
                        <a:lnTo>
                          <a:pt x="24" y="26"/>
                        </a:lnTo>
                        <a:lnTo>
                          <a:pt x="19" y="33"/>
                        </a:lnTo>
                        <a:lnTo>
                          <a:pt x="14" y="41"/>
                        </a:lnTo>
                        <a:lnTo>
                          <a:pt x="7" y="56"/>
                        </a:lnTo>
                        <a:lnTo>
                          <a:pt x="3" y="72"/>
                        </a:lnTo>
                        <a:lnTo>
                          <a:pt x="1" y="87"/>
                        </a:lnTo>
                        <a:lnTo>
                          <a:pt x="0" y="100"/>
                        </a:lnTo>
                        <a:lnTo>
                          <a:pt x="47" y="100"/>
                        </a:lnTo>
                        <a:lnTo>
                          <a:pt x="47" y="92"/>
                        </a:lnTo>
                        <a:lnTo>
                          <a:pt x="49" y="81"/>
                        </a:lnTo>
                        <a:lnTo>
                          <a:pt x="52" y="71"/>
                        </a:lnTo>
                        <a:lnTo>
                          <a:pt x="56" y="60"/>
                        </a:lnTo>
                        <a:lnTo>
                          <a:pt x="58" y="58"/>
                        </a:lnTo>
                        <a:lnTo>
                          <a:pt x="60" y="55"/>
                        </a:lnTo>
                        <a:lnTo>
                          <a:pt x="62" y="52"/>
                        </a:lnTo>
                        <a:lnTo>
                          <a:pt x="65" y="50"/>
                        </a:lnTo>
                        <a:lnTo>
                          <a:pt x="67" y="49"/>
                        </a:lnTo>
                        <a:lnTo>
                          <a:pt x="71" y="48"/>
                        </a:lnTo>
                        <a:lnTo>
                          <a:pt x="74" y="47"/>
                        </a:lnTo>
                        <a:lnTo>
                          <a:pt x="77" y="47"/>
                        </a:lnTo>
                        <a:lnTo>
                          <a:pt x="7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5" name="Freeform 581"/>
                  <p:cNvSpPr>
                    <a:spLocks noChangeAspect="1"/>
                  </p:cNvSpPr>
                  <p:nvPr/>
                </p:nvSpPr>
                <p:spPr bwMode="auto">
                  <a:xfrm>
                    <a:off x="5084" y="1417"/>
                    <a:ext cx="21" cy="29"/>
                  </a:xfrm>
                  <a:custGeom>
                    <a:avLst/>
                    <a:gdLst>
                      <a:gd name="T0" fmla="*/ 21 w 76"/>
                      <a:gd name="T1" fmla="*/ 29 h 100"/>
                      <a:gd name="T2" fmla="*/ 21 w 76"/>
                      <a:gd name="T3" fmla="*/ 29 h 100"/>
                      <a:gd name="T4" fmla="*/ 21 w 76"/>
                      <a:gd name="T5" fmla="*/ 25 h 100"/>
                      <a:gd name="T6" fmla="*/ 20 w 76"/>
                      <a:gd name="T7" fmla="*/ 20 h 100"/>
                      <a:gd name="T8" fmla="*/ 19 w 76"/>
                      <a:gd name="T9" fmla="*/ 16 h 100"/>
                      <a:gd name="T10" fmla="*/ 17 w 76"/>
                      <a:gd name="T11" fmla="*/ 12 h 100"/>
                      <a:gd name="T12" fmla="*/ 16 w 76"/>
                      <a:gd name="T13" fmla="*/ 9 h 100"/>
                      <a:gd name="T14" fmla="*/ 15 w 76"/>
                      <a:gd name="T15" fmla="*/ 7 h 100"/>
                      <a:gd name="T16" fmla="*/ 13 w 76"/>
                      <a:gd name="T17" fmla="*/ 5 h 100"/>
                      <a:gd name="T18" fmla="*/ 11 w 76"/>
                      <a:gd name="T19" fmla="*/ 3 h 100"/>
                      <a:gd name="T20" fmla="*/ 8 w 76"/>
                      <a:gd name="T21" fmla="*/ 2 h 100"/>
                      <a:gd name="T22" fmla="*/ 6 w 76"/>
                      <a:gd name="T23" fmla="*/ 1 h 100"/>
                      <a:gd name="T24" fmla="*/ 3 w 76"/>
                      <a:gd name="T25" fmla="*/ 0 h 100"/>
                      <a:gd name="T26" fmla="*/ 0 w 76"/>
                      <a:gd name="T27" fmla="*/ 0 h 100"/>
                      <a:gd name="T28" fmla="*/ 0 w 76"/>
                      <a:gd name="T29" fmla="*/ 14 h 100"/>
                      <a:gd name="T30" fmla="*/ 1 w 76"/>
                      <a:gd name="T31" fmla="*/ 14 h 100"/>
                      <a:gd name="T32" fmla="*/ 2 w 76"/>
                      <a:gd name="T33" fmla="*/ 14 h 100"/>
                      <a:gd name="T34" fmla="*/ 2 w 76"/>
                      <a:gd name="T35" fmla="*/ 14 h 100"/>
                      <a:gd name="T36" fmla="*/ 3 w 76"/>
                      <a:gd name="T37" fmla="*/ 14 h 100"/>
                      <a:gd name="T38" fmla="*/ 4 w 76"/>
                      <a:gd name="T39" fmla="*/ 15 h 100"/>
                      <a:gd name="T40" fmla="*/ 5 w 76"/>
                      <a:gd name="T41" fmla="*/ 16 h 100"/>
                      <a:gd name="T42" fmla="*/ 5 w 76"/>
                      <a:gd name="T43" fmla="*/ 17 h 100"/>
                      <a:gd name="T44" fmla="*/ 6 w 76"/>
                      <a:gd name="T45" fmla="*/ 17 h 100"/>
                      <a:gd name="T46" fmla="*/ 7 w 76"/>
                      <a:gd name="T47" fmla="*/ 20 h 100"/>
                      <a:gd name="T48" fmla="*/ 7 w 76"/>
                      <a:gd name="T49" fmla="*/ 23 h 100"/>
                      <a:gd name="T50" fmla="*/ 8 w 76"/>
                      <a:gd name="T51" fmla="*/ 26 h 100"/>
                      <a:gd name="T52" fmla="*/ 8 w 76"/>
                      <a:gd name="T53" fmla="*/ 29 h 100"/>
                      <a:gd name="T54" fmla="*/ 8 w 76"/>
                      <a:gd name="T55" fmla="*/ 29 h 100"/>
                      <a:gd name="T56" fmla="*/ 21 w 76"/>
                      <a:gd name="T57" fmla="*/ 29 h 100"/>
                      <a:gd name="T58" fmla="*/ 21 w 76"/>
                      <a:gd name="T59" fmla="*/ 29 h 100"/>
                      <a:gd name="T60" fmla="*/ 21 w 76"/>
                      <a:gd name="T61" fmla="*/ 29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6" h="100">
                        <a:moveTo>
                          <a:pt x="76" y="100"/>
                        </a:moveTo>
                        <a:lnTo>
                          <a:pt x="76" y="100"/>
                        </a:lnTo>
                        <a:lnTo>
                          <a:pt x="75" y="86"/>
                        </a:lnTo>
                        <a:lnTo>
                          <a:pt x="73" y="70"/>
                        </a:lnTo>
                        <a:lnTo>
                          <a:pt x="68" y="54"/>
                        </a:lnTo>
                        <a:lnTo>
                          <a:pt x="62" y="40"/>
                        </a:lnTo>
                        <a:lnTo>
                          <a:pt x="58" y="32"/>
                        </a:lnTo>
                        <a:lnTo>
                          <a:pt x="53" y="25"/>
                        </a:lnTo>
                        <a:lnTo>
                          <a:pt x="46" y="17"/>
                        </a:lnTo>
                        <a:lnTo>
                          <a:pt x="39" y="12"/>
                        </a:lnTo>
                        <a:lnTo>
                          <a:pt x="30" y="7"/>
                        </a:lnTo>
                        <a:lnTo>
                          <a:pt x="21" y="2"/>
                        </a:lnTo>
                        <a:lnTo>
                          <a:pt x="10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4" y="47"/>
                        </a:lnTo>
                        <a:lnTo>
                          <a:pt x="7" y="48"/>
                        </a:lnTo>
                        <a:lnTo>
                          <a:pt x="9" y="48"/>
                        </a:lnTo>
                        <a:lnTo>
                          <a:pt x="12" y="50"/>
                        </a:lnTo>
                        <a:lnTo>
                          <a:pt x="14" y="52"/>
                        </a:lnTo>
                        <a:lnTo>
                          <a:pt x="17" y="54"/>
                        </a:lnTo>
                        <a:lnTo>
                          <a:pt x="19" y="57"/>
                        </a:lnTo>
                        <a:lnTo>
                          <a:pt x="20" y="59"/>
                        </a:lnTo>
                        <a:lnTo>
                          <a:pt x="24" y="69"/>
                        </a:lnTo>
                        <a:lnTo>
                          <a:pt x="27" y="79"/>
                        </a:lnTo>
                        <a:lnTo>
                          <a:pt x="28" y="90"/>
                        </a:lnTo>
                        <a:lnTo>
                          <a:pt x="29" y="100"/>
                        </a:lnTo>
                        <a:lnTo>
                          <a:pt x="76" y="10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6" name="Freeform 582"/>
                  <p:cNvSpPr>
                    <a:spLocks noChangeAspect="1"/>
                  </p:cNvSpPr>
                  <p:nvPr/>
                </p:nvSpPr>
                <p:spPr bwMode="auto">
                  <a:xfrm>
                    <a:off x="5091" y="1446"/>
                    <a:ext cx="14" cy="36"/>
                  </a:xfrm>
                  <a:custGeom>
                    <a:avLst/>
                    <a:gdLst>
                      <a:gd name="T0" fmla="*/ 4 w 47"/>
                      <a:gd name="T1" fmla="*/ 36 h 117"/>
                      <a:gd name="T2" fmla="*/ 14 w 47"/>
                      <a:gd name="T3" fmla="*/ 30 h 117"/>
                      <a:gd name="T4" fmla="*/ 14 w 47"/>
                      <a:gd name="T5" fmla="*/ 0 h 117"/>
                      <a:gd name="T6" fmla="*/ 0 w 47"/>
                      <a:gd name="T7" fmla="*/ 0 h 117"/>
                      <a:gd name="T8" fmla="*/ 0 w 47"/>
                      <a:gd name="T9" fmla="*/ 30 h 117"/>
                      <a:gd name="T10" fmla="*/ 4 w 47"/>
                      <a:gd name="T11" fmla="*/ 36 h 117"/>
                      <a:gd name="T12" fmla="*/ 0 w 47"/>
                      <a:gd name="T13" fmla="*/ 30 h 117"/>
                      <a:gd name="T14" fmla="*/ 0 w 47"/>
                      <a:gd name="T15" fmla="*/ 34 h 117"/>
                      <a:gd name="T16" fmla="*/ 4 w 47"/>
                      <a:gd name="T17" fmla="*/ 36 h 117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7" h="117">
                        <a:moveTo>
                          <a:pt x="15" y="117"/>
                        </a:moveTo>
                        <a:lnTo>
                          <a:pt x="47" y="9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15" y="117"/>
                        </a:lnTo>
                        <a:lnTo>
                          <a:pt x="0" y="96"/>
                        </a:lnTo>
                        <a:lnTo>
                          <a:pt x="0" y="112"/>
                        </a:lnTo>
                        <a:lnTo>
                          <a:pt x="15" y="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7" name="Freeform 583"/>
                  <p:cNvSpPr>
                    <a:spLocks noChangeAspect="1"/>
                  </p:cNvSpPr>
                  <p:nvPr/>
                </p:nvSpPr>
                <p:spPr bwMode="auto">
                  <a:xfrm>
                    <a:off x="5098" y="1468"/>
                    <a:ext cx="14" cy="14"/>
                  </a:xfrm>
                  <a:custGeom>
                    <a:avLst/>
                    <a:gdLst>
                      <a:gd name="T0" fmla="*/ 14 w 51"/>
                      <a:gd name="T1" fmla="*/ 8 h 51"/>
                      <a:gd name="T2" fmla="*/ 10 w 51"/>
                      <a:gd name="T3" fmla="*/ 2 h 51"/>
                      <a:gd name="T4" fmla="*/ 4 w 51"/>
                      <a:gd name="T5" fmla="*/ 0 h 51"/>
                      <a:gd name="T6" fmla="*/ 0 w 51"/>
                      <a:gd name="T7" fmla="*/ 12 h 51"/>
                      <a:gd name="T8" fmla="*/ 5 w 51"/>
                      <a:gd name="T9" fmla="*/ 14 h 51"/>
                      <a:gd name="T10" fmla="*/ 14 w 51"/>
                      <a:gd name="T11" fmla="*/ 8 h 51"/>
                      <a:gd name="T12" fmla="*/ 14 w 51"/>
                      <a:gd name="T13" fmla="*/ 8 h 51"/>
                      <a:gd name="T14" fmla="*/ 14 w 51"/>
                      <a:gd name="T15" fmla="*/ 4 h 51"/>
                      <a:gd name="T16" fmla="*/ 10 w 51"/>
                      <a:gd name="T17" fmla="*/ 2 h 51"/>
                      <a:gd name="T18" fmla="*/ 14 w 51"/>
                      <a:gd name="T19" fmla="*/ 8 h 5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51" h="51">
                        <a:moveTo>
                          <a:pt x="51" y="28"/>
                        </a:moveTo>
                        <a:lnTo>
                          <a:pt x="35" y="7"/>
                        </a:lnTo>
                        <a:lnTo>
                          <a:pt x="16" y="0"/>
                        </a:lnTo>
                        <a:lnTo>
                          <a:pt x="0" y="43"/>
                        </a:lnTo>
                        <a:lnTo>
                          <a:pt x="19" y="51"/>
                        </a:lnTo>
                        <a:lnTo>
                          <a:pt x="51" y="28"/>
                        </a:lnTo>
                        <a:lnTo>
                          <a:pt x="51" y="13"/>
                        </a:lnTo>
                        <a:lnTo>
                          <a:pt x="35" y="7"/>
                        </a:lnTo>
                        <a:lnTo>
                          <a:pt x="51" y="2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8" name="Freeform 584"/>
                  <p:cNvSpPr>
                    <a:spLocks noChangeAspect="1"/>
                  </p:cNvSpPr>
                  <p:nvPr/>
                </p:nvSpPr>
                <p:spPr bwMode="auto">
                  <a:xfrm>
                    <a:off x="5098" y="1475"/>
                    <a:ext cx="14" cy="100"/>
                  </a:xfrm>
                  <a:custGeom>
                    <a:avLst/>
                    <a:gdLst>
                      <a:gd name="T0" fmla="*/ 7 w 47"/>
                      <a:gd name="T1" fmla="*/ 100 h 314"/>
                      <a:gd name="T2" fmla="*/ 14 w 47"/>
                      <a:gd name="T3" fmla="*/ 93 h 314"/>
                      <a:gd name="T4" fmla="*/ 14 w 47"/>
                      <a:gd name="T5" fmla="*/ 0 h 314"/>
                      <a:gd name="T6" fmla="*/ 0 w 47"/>
                      <a:gd name="T7" fmla="*/ 0 h 314"/>
                      <a:gd name="T8" fmla="*/ 0 w 47"/>
                      <a:gd name="T9" fmla="*/ 93 h 314"/>
                      <a:gd name="T10" fmla="*/ 7 w 47"/>
                      <a:gd name="T11" fmla="*/ 100 h 314"/>
                      <a:gd name="T12" fmla="*/ 7 w 47"/>
                      <a:gd name="T13" fmla="*/ 100 h 314"/>
                      <a:gd name="T14" fmla="*/ 14 w 47"/>
                      <a:gd name="T15" fmla="*/ 100 h 314"/>
                      <a:gd name="T16" fmla="*/ 14 w 47"/>
                      <a:gd name="T17" fmla="*/ 93 h 314"/>
                      <a:gd name="T18" fmla="*/ 7 w 47"/>
                      <a:gd name="T19" fmla="*/ 100 h 314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" h="314">
                        <a:moveTo>
                          <a:pt x="24" y="314"/>
                        </a:moveTo>
                        <a:lnTo>
                          <a:pt x="47" y="291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4" y="314"/>
                        </a:lnTo>
                        <a:lnTo>
                          <a:pt x="47" y="314"/>
                        </a:lnTo>
                        <a:lnTo>
                          <a:pt x="47" y="291"/>
                        </a:lnTo>
                        <a:lnTo>
                          <a:pt x="24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9" name="Freeform 585"/>
                  <p:cNvSpPr>
                    <a:spLocks noChangeAspect="1"/>
                  </p:cNvSpPr>
                  <p:nvPr/>
                </p:nvSpPr>
                <p:spPr bwMode="auto">
                  <a:xfrm>
                    <a:off x="5055" y="1561"/>
                    <a:ext cx="50" cy="14"/>
                  </a:xfrm>
                  <a:custGeom>
                    <a:avLst/>
                    <a:gdLst>
                      <a:gd name="T0" fmla="*/ 0 w 168"/>
                      <a:gd name="T1" fmla="*/ 7 h 46"/>
                      <a:gd name="T2" fmla="*/ 7 w 168"/>
                      <a:gd name="T3" fmla="*/ 14 h 46"/>
                      <a:gd name="T4" fmla="*/ 50 w 168"/>
                      <a:gd name="T5" fmla="*/ 14 h 46"/>
                      <a:gd name="T6" fmla="*/ 50 w 168"/>
                      <a:gd name="T7" fmla="*/ 0 h 46"/>
                      <a:gd name="T8" fmla="*/ 7 w 168"/>
                      <a:gd name="T9" fmla="*/ 0 h 46"/>
                      <a:gd name="T10" fmla="*/ 0 w 168"/>
                      <a:gd name="T11" fmla="*/ 7 h 46"/>
                      <a:gd name="T12" fmla="*/ 0 w 168"/>
                      <a:gd name="T13" fmla="*/ 7 h 46"/>
                      <a:gd name="T14" fmla="*/ 0 w 168"/>
                      <a:gd name="T15" fmla="*/ 14 h 46"/>
                      <a:gd name="T16" fmla="*/ 7 w 168"/>
                      <a:gd name="T17" fmla="*/ 14 h 46"/>
                      <a:gd name="T18" fmla="*/ 0 w 168"/>
                      <a:gd name="T19" fmla="*/ 7 h 4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68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168" y="46"/>
                        </a:lnTo>
                        <a:lnTo>
                          <a:pt x="168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0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0" name="Freeform 586"/>
                  <p:cNvSpPr>
                    <a:spLocks noChangeAspect="1"/>
                  </p:cNvSpPr>
                  <p:nvPr/>
                </p:nvSpPr>
                <p:spPr bwMode="auto">
                  <a:xfrm>
                    <a:off x="568" y="1425"/>
                    <a:ext cx="43" cy="143"/>
                  </a:xfrm>
                  <a:custGeom>
                    <a:avLst/>
                    <a:gdLst>
                      <a:gd name="T0" fmla="*/ 43 w 145"/>
                      <a:gd name="T1" fmla="*/ 143 h 469"/>
                      <a:gd name="T2" fmla="*/ 43 w 145"/>
                      <a:gd name="T3" fmla="*/ 55 h 469"/>
                      <a:gd name="T4" fmla="*/ 37 w 145"/>
                      <a:gd name="T5" fmla="*/ 52 h 469"/>
                      <a:gd name="T6" fmla="*/ 37 w 145"/>
                      <a:gd name="T7" fmla="*/ 23 h 469"/>
                      <a:gd name="T8" fmla="*/ 37 w 145"/>
                      <a:gd name="T9" fmla="*/ 20 h 469"/>
                      <a:gd name="T10" fmla="*/ 36 w 145"/>
                      <a:gd name="T11" fmla="*/ 16 h 469"/>
                      <a:gd name="T12" fmla="*/ 36 w 145"/>
                      <a:gd name="T13" fmla="*/ 12 h 469"/>
                      <a:gd name="T14" fmla="*/ 34 w 145"/>
                      <a:gd name="T15" fmla="*/ 8 h 469"/>
                      <a:gd name="T16" fmla="*/ 33 w 145"/>
                      <a:gd name="T17" fmla="*/ 7 h 469"/>
                      <a:gd name="T18" fmla="*/ 32 w 145"/>
                      <a:gd name="T19" fmla="*/ 5 h 469"/>
                      <a:gd name="T20" fmla="*/ 31 w 145"/>
                      <a:gd name="T21" fmla="*/ 3 h 469"/>
                      <a:gd name="T22" fmla="*/ 29 w 145"/>
                      <a:gd name="T23" fmla="*/ 2 h 469"/>
                      <a:gd name="T24" fmla="*/ 27 w 145"/>
                      <a:gd name="T25" fmla="*/ 1 h 469"/>
                      <a:gd name="T26" fmla="*/ 26 w 145"/>
                      <a:gd name="T27" fmla="*/ 1 h 469"/>
                      <a:gd name="T28" fmla="*/ 24 w 145"/>
                      <a:gd name="T29" fmla="*/ 0 h 469"/>
                      <a:gd name="T30" fmla="*/ 21 w 145"/>
                      <a:gd name="T31" fmla="*/ 0 h 469"/>
                      <a:gd name="T32" fmla="*/ 19 w 145"/>
                      <a:gd name="T33" fmla="*/ 0 h 469"/>
                      <a:gd name="T34" fmla="*/ 17 w 145"/>
                      <a:gd name="T35" fmla="*/ 1 h 469"/>
                      <a:gd name="T36" fmla="*/ 15 w 145"/>
                      <a:gd name="T37" fmla="*/ 1 h 469"/>
                      <a:gd name="T38" fmla="*/ 14 w 145"/>
                      <a:gd name="T39" fmla="*/ 2 h 469"/>
                      <a:gd name="T40" fmla="*/ 12 w 145"/>
                      <a:gd name="T41" fmla="*/ 3 h 469"/>
                      <a:gd name="T42" fmla="*/ 11 w 145"/>
                      <a:gd name="T43" fmla="*/ 5 h 469"/>
                      <a:gd name="T44" fmla="*/ 10 w 145"/>
                      <a:gd name="T45" fmla="*/ 6 h 469"/>
                      <a:gd name="T46" fmla="*/ 9 w 145"/>
                      <a:gd name="T47" fmla="*/ 8 h 469"/>
                      <a:gd name="T48" fmla="*/ 7 w 145"/>
                      <a:gd name="T49" fmla="*/ 11 h 469"/>
                      <a:gd name="T50" fmla="*/ 7 w 145"/>
                      <a:gd name="T51" fmla="*/ 16 h 469"/>
                      <a:gd name="T52" fmla="*/ 6 w 145"/>
                      <a:gd name="T53" fmla="*/ 20 h 469"/>
                      <a:gd name="T54" fmla="*/ 6 w 145"/>
                      <a:gd name="T55" fmla="*/ 23 h 469"/>
                      <a:gd name="T56" fmla="*/ 6 w 145"/>
                      <a:gd name="T57" fmla="*/ 52 h 469"/>
                      <a:gd name="T58" fmla="*/ 0 w 145"/>
                      <a:gd name="T59" fmla="*/ 54 h 469"/>
                      <a:gd name="T60" fmla="*/ 0 w 145"/>
                      <a:gd name="T61" fmla="*/ 143 h 469"/>
                      <a:gd name="T62" fmla="*/ 43 w 145"/>
                      <a:gd name="T63" fmla="*/ 143 h 469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45" h="469">
                        <a:moveTo>
                          <a:pt x="145" y="469"/>
                        </a:moveTo>
                        <a:lnTo>
                          <a:pt x="145" y="181"/>
                        </a:lnTo>
                        <a:lnTo>
                          <a:pt x="126" y="172"/>
                        </a:lnTo>
                        <a:lnTo>
                          <a:pt x="126" y="76"/>
                        </a:lnTo>
                        <a:lnTo>
                          <a:pt x="125" y="65"/>
                        </a:lnTo>
                        <a:lnTo>
                          <a:pt x="123" y="52"/>
                        </a:lnTo>
                        <a:lnTo>
                          <a:pt x="120" y="40"/>
                        </a:lnTo>
                        <a:lnTo>
                          <a:pt x="115" y="27"/>
                        </a:lnTo>
                        <a:lnTo>
                          <a:pt x="111" y="22"/>
                        </a:lnTo>
                        <a:lnTo>
                          <a:pt x="107" y="16"/>
                        </a:lnTo>
                        <a:lnTo>
                          <a:pt x="103" y="11"/>
                        </a:lnTo>
                        <a:lnTo>
                          <a:pt x="98" y="7"/>
                        </a:lnTo>
                        <a:lnTo>
                          <a:pt x="92" y="4"/>
                        </a:lnTo>
                        <a:lnTo>
                          <a:pt x="86" y="2"/>
                        </a:lnTo>
                        <a:lnTo>
                          <a:pt x="80" y="0"/>
                        </a:lnTo>
                        <a:lnTo>
                          <a:pt x="72" y="0"/>
                        </a:lnTo>
                        <a:lnTo>
                          <a:pt x="65" y="0"/>
                        </a:lnTo>
                        <a:lnTo>
                          <a:pt x="59" y="2"/>
                        </a:lnTo>
                        <a:lnTo>
                          <a:pt x="52" y="4"/>
                        </a:lnTo>
                        <a:lnTo>
                          <a:pt x="47" y="7"/>
                        </a:lnTo>
                        <a:lnTo>
                          <a:pt x="42" y="10"/>
                        </a:lnTo>
                        <a:lnTo>
                          <a:pt x="38" y="15"/>
                        </a:lnTo>
                        <a:lnTo>
                          <a:pt x="33" y="21"/>
                        </a:lnTo>
                        <a:lnTo>
                          <a:pt x="30" y="26"/>
                        </a:lnTo>
                        <a:lnTo>
                          <a:pt x="25" y="37"/>
                        </a:lnTo>
                        <a:lnTo>
                          <a:pt x="22" y="51"/>
                        </a:lnTo>
                        <a:lnTo>
                          <a:pt x="20" y="64"/>
                        </a:lnTo>
                        <a:lnTo>
                          <a:pt x="19" y="76"/>
                        </a:lnTo>
                        <a:lnTo>
                          <a:pt x="19" y="172"/>
                        </a:lnTo>
                        <a:lnTo>
                          <a:pt x="0" y="178"/>
                        </a:lnTo>
                        <a:lnTo>
                          <a:pt x="0" y="469"/>
                        </a:lnTo>
                        <a:lnTo>
                          <a:pt x="145" y="469"/>
                        </a:lnTo>
                        <a:close/>
                      </a:path>
                    </a:pathLst>
                  </a:custGeom>
                  <a:solidFill>
                    <a:srgbClr val="8C253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1" name="Freeform 587"/>
                  <p:cNvSpPr>
                    <a:spLocks noChangeAspect="1"/>
                  </p:cNvSpPr>
                  <p:nvPr/>
                </p:nvSpPr>
                <p:spPr bwMode="auto">
                  <a:xfrm>
                    <a:off x="603" y="1475"/>
                    <a:ext cx="14" cy="93"/>
                  </a:xfrm>
                  <a:custGeom>
                    <a:avLst/>
                    <a:gdLst>
                      <a:gd name="T0" fmla="*/ 10 w 46"/>
                      <a:gd name="T1" fmla="*/ 0 h 309"/>
                      <a:gd name="T2" fmla="*/ 0 w 46"/>
                      <a:gd name="T3" fmla="*/ 6 h 309"/>
                      <a:gd name="T4" fmla="*/ 0 w 46"/>
                      <a:gd name="T5" fmla="*/ 93 h 309"/>
                      <a:gd name="T6" fmla="*/ 14 w 46"/>
                      <a:gd name="T7" fmla="*/ 93 h 309"/>
                      <a:gd name="T8" fmla="*/ 14 w 46"/>
                      <a:gd name="T9" fmla="*/ 6 h 309"/>
                      <a:gd name="T10" fmla="*/ 10 w 46"/>
                      <a:gd name="T11" fmla="*/ 0 h 309"/>
                      <a:gd name="T12" fmla="*/ 14 w 46"/>
                      <a:gd name="T13" fmla="*/ 6 h 309"/>
                      <a:gd name="T14" fmla="*/ 14 w 46"/>
                      <a:gd name="T15" fmla="*/ 2 h 309"/>
                      <a:gd name="T16" fmla="*/ 10 w 46"/>
                      <a:gd name="T17" fmla="*/ 0 h 309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6" h="309">
                        <a:moveTo>
                          <a:pt x="33" y="0"/>
                        </a:moveTo>
                        <a:lnTo>
                          <a:pt x="0" y="21"/>
                        </a:lnTo>
                        <a:lnTo>
                          <a:pt x="0" y="309"/>
                        </a:lnTo>
                        <a:lnTo>
                          <a:pt x="46" y="309"/>
                        </a:lnTo>
                        <a:lnTo>
                          <a:pt x="46" y="21"/>
                        </a:lnTo>
                        <a:lnTo>
                          <a:pt x="33" y="0"/>
                        </a:lnTo>
                        <a:lnTo>
                          <a:pt x="46" y="21"/>
                        </a:lnTo>
                        <a:lnTo>
                          <a:pt x="46" y="6"/>
                        </a:lnTo>
                        <a:lnTo>
                          <a:pt x="3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2" name="Freeform 588"/>
                  <p:cNvSpPr>
                    <a:spLocks noChangeAspect="1"/>
                  </p:cNvSpPr>
                  <p:nvPr/>
                </p:nvSpPr>
                <p:spPr bwMode="auto">
                  <a:xfrm>
                    <a:off x="596" y="1468"/>
                    <a:ext cx="14" cy="14"/>
                  </a:xfrm>
                  <a:custGeom>
                    <a:avLst/>
                    <a:gdLst>
                      <a:gd name="T0" fmla="*/ 0 w 52"/>
                      <a:gd name="T1" fmla="*/ 6 h 51"/>
                      <a:gd name="T2" fmla="*/ 4 w 52"/>
                      <a:gd name="T3" fmla="*/ 12 h 51"/>
                      <a:gd name="T4" fmla="*/ 9 w 52"/>
                      <a:gd name="T5" fmla="*/ 14 h 51"/>
                      <a:gd name="T6" fmla="*/ 14 w 52"/>
                      <a:gd name="T7" fmla="*/ 2 h 51"/>
                      <a:gd name="T8" fmla="*/ 9 w 52"/>
                      <a:gd name="T9" fmla="*/ 0 h 51"/>
                      <a:gd name="T10" fmla="*/ 0 w 52"/>
                      <a:gd name="T11" fmla="*/ 6 h 51"/>
                      <a:gd name="T12" fmla="*/ 0 w 52"/>
                      <a:gd name="T13" fmla="*/ 6 h 51"/>
                      <a:gd name="T14" fmla="*/ 0 w 52"/>
                      <a:gd name="T15" fmla="*/ 10 h 51"/>
                      <a:gd name="T16" fmla="*/ 4 w 52"/>
                      <a:gd name="T17" fmla="*/ 12 h 51"/>
                      <a:gd name="T18" fmla="*/ 0 w 52"/>
                      <a:gd name="T19" fmla="*/ 6 h 5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52" h="51">
                        <a:moveTo>
                          <a:pt x="0" y="21"/>
                        </a:moveTo>
                        <a:lnTo>
                          <a:pt x="14" y="42"/>
                        </a:lnTo>
                        <a:lnTo>
                          <a:pt x="33" y="51"/>
                        </a:lnTo>
                        <a:lnTo>
                          <a:pt x="52" y="9"/>
                        </a:lnTo>
                        <a:lnTo>
                          <a:pt x="33" y="0"/>
                        </a:lnTo>
                        <a:lnTo>
                          <a:pt x="0" y="21"/>
                        </a:lnTo>
                        <a:lnTo>
                          <a:pt x="0" y="36"/>
                        </a:lnTo>
                        <a:lnTo>
                          <a:pt x="14" y="42"/>
                        </a:lnTo>
                        <a:lnTo>
                          <a:pt x="0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3" name="Freeform 589"/>
                  <p:cNvSpPr>
                    <a:spLocks noChangeAspect="1"/>
                  </p:cNvSpPr>
                  <p:nvPr/>
                </p:nvSpPr>
                <p:spPr bwMode="auto">
                  <a:xfrm>
                    <a:off x="596" y="1446"/>
                    <a:ext cx="14" cy="29"/>
                  </a:xfrm>
                  <a:custGeom>
                    <a:avLst/>
                    <a:gdLst>
                      <a:gd name="T0" fmla="*/ 14 w 46"/>
                      <a:gd name="T1" fmla="*/ 0 h 96"/>
                      <a:gd name="T2" fmla="*/ 0 w 46"/>
                      <a:gd name="T3" fmla="*/ 0 h 96"/>
                      <a:gd name="T4" fmla="*/ 0 w 46"/>
                      <a:gd name="T5" fmla="*/ 29 h 96"/>
                      <a:gd name="T6" fmla="*/ 14 w 46"/>
                      <a:gd name="T7" fmla="*/ 29 h 96"/>
                      <a:gd name="T8" fmla="*/ 14 w 46"/>
                      <a:gd name="T9" fmla="*/ 0 h 96"/>
                      <a:gd name="T10" fmla="*/ 14 w 46"/>
                      <a:gd name="T11" fmla="*/ 0 h 96"/>
                      <a:gd name="T12" fmla="*/ 0 w 46"/>
                      <a:gd name="T13" fmla="*/ 0 h 96"/>
                      <a:gd name="T14" fmla="*/ 0 w 46"/>
                      <a:gd name="T15" fmla="*/ 0 h 96"/>
                      <a:gd name="T16" fmla="*/ 0 w 46"/>
                      <a:gd name="T17" fmla="*/ 0 h 96"/>
                      <a:gd name="T18" fmla="*/ 14 w 46"/>
                      <a:gd name="T19" fmla="*/ 0 h 9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96">
                        <a:moveTo>
                          <a:pt x="46" y="0"/>
                        </a:move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46" y="9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4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4" name="Freeform 590"/>
                  <p:cNvSpPr>
                    <a:spLocks noChangeAspect="1"/>
                  </p:cNvSpPr>
                  <p:nvPr/>
                </p:nvSpPr>
                <p:spPr bwMode="auto">
                  <a:xfrm>
                    <a:off x="589" y="1417"/>
                    <a:ext cx="21" cy="29"/>
                  </a:xfrm>
                  <a:custGeom>
                    <a:avLst/>
                    <a:gdLst>
                      <a:gd name="T0" fmla="*/ 0 w 77"/>
                      <a:gd name="T1" fmla="*/ 14 h 100"/>
                      <a:gd name="T2" fmla="*/ 0 w 77"/>
                      <a:gd name="T3" fmla="*/ 14 h 100"/>
                      <a:gd name="T4" fmla="*/ 1 w 77"/>
                      <a:gd name="T5" fmla="*/ 14 h 100"/>
                      <a:gd name="T6" fmla="*/ 2 w 77"/>
                      <a:gd name="T7" fmla="*/ 14 h 100"/>
                      <a:gd name="T8" fmla="*/ 3 w 77"/>
                      <a:gd name="T9" fmla="*/ 14 h 100"/>
                      <a:gd name="T10" fmla="*/ 3 w 77"/>
                      <a:gd name="T11" fmla="*/ 14 h 100"/>
                      <a:gd name="T12" fmla="*/ 4 w 77"/>
                      <a:gd name="T13" fmla="*/ 15 h 100"/>
                      <a:gd name="T14" fmla="*/ 5 w 77"/>
                      <a:gd name="T15" fmla="*/ 16 h 100"/>
                      <a:gd name="T16" fmla="*/ 5 w 77"/>
                      <a:gd name="T17" fmla="*/ 17 h 100"/>
                      <a:gd name="T18" fmla="*/ 6 w 77"/>
                      <a:gd name="T19" fmla="*/ 18 h 100"/>
                      <a:gd name="T20" fmla="*/ 7 w 77"/>
                      <a:gd name="T21" fmla="*/ 21 h 100"/>
                      <a:gd name="T22" fmla="*/ 8 w 77"/>
                      <a:gd name="T23" fmla="*/ 23 h 100"/>
                      <a:gd name="T24" fmla="*/ 8 w 77"/>
                      <a:gd name="T25" fmla="*/ 27 h 100"/>
                      <a:gd name="T26" fmla="*/ 8 w 77"/>
                      <a:gd name="T27" fmla="*/ 29 h 100"/>
                      <a:gd name="T28" fmla="*/ 21 w 77"/>
                      <a:gd name="T29" fmla="*/ 29 h 100"/>
                      <a:gd name="T30" fmla="*/ 21 w 77"/>
                      <a:gd name="T31" fmla="*/ 25 h 100"/>
                      <a:gd name="T32" fmla="*/ 20 w 77"/>
                      <a:gd name="T33" fmla="*/ 21 h 100"/>
                      <a:gd name="T34" fmla="*/ 19 w 77"/>
                      <a:gd name="T35" fmla="*/ 16 h 100"/>
                      <a:gd name="T36" fmla="*/ 17 w 77"/>
                      <a:gd name="T37" fmla="*/ 12 h 100"/>
                      <a:gd name="T38" fmla="*/ 16 w 77"/>
                      <a:gd name="T39" fmla="*/ 9 h 100"/>
                      <a:gd name="T40" fmla="*/ 14 w 77"/>
                      <a:gd name="T41" fmla="*/ 8 h 100"/>
                      <a:gd name="T42" fmla="*/ 13 w 77"/>
                      <a:gd name="T43" fmla="*/ 5 h 100"/>
                      <a:gd name="T44" fmla="*/ 11 w 77"/>
                      <a:gd name="T45" fmla="*/ 3 h 100"/>
                      <a:gd name="T46" fmla="*/ 8 w 77"/>
                      <a:gd name="T47" fmla="*/ 2 h 100"/>
                      <a:gd name="T48" fmla="*/ 6 w 77"/>
                      <a:gd name="T49" fmla="*/ 1 h 100"/>
                      <a:gd name="T50" fmla="*/ 3 w 77"/>
                      <a:gd name="T51" fmla="*/ 0 h 100"/>
                      <a:gd name="T52" fmla="*/ 0 w 77"/>
                      <a:gd name="T53" fmla="*/ 0 h 100"/>
                      <a:gd name="T54" fmla="*/ 0 w 77"/>
                      <a:gd name="T55" fmla="*/ 0 h 100"/>
                      <a:gd name="T56" fmla="*/ 0 w 77"/>
                      <a:gd name="T57" fmla="*/ 14 h 100"/>
                      <a:gd name="T58" fmla="*/ 0 w 77"/>
                      <a:gd name="T59" fmla="*/ 14 h 100"/>
                      <a:gd name="T60" fmla="*/ 0 w 77"/>
                      <a:gd name="T61" fmla="*/ 14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0" y="47"/>
                        </a:moveTo>
                        <a:lnTo>
                          <a:pt x="0" y="47"/>
                        </a:lnTo>
                        <a:lnTo>
                          <a:pt x="5" y="47"/>
                        </a:lnTo>
                        <a:lnTo>
                          <a:pt x="7" y="48"/>
                        </a:lnTo>
                        <a:lnTo>
                          <a:pt x="10" y="49"/>
                        </a:lnTo>
                        <a:lnTo>
                          <a:pt x="12" y="50"/>
                        </a:lnTo>
                        <a:lnTo>
                          <a:pt x="15" y="52"/>
                        </a:lnTo>
                        <a:lnTo>
                          <a:pt x="17" y="55"/>
                        </a:lnTo>
                        <a:lnTo>
                          <a:pt x="19" y="58"/>
                        </a:lnTo>
                        <a:lnTo>
                          <a:pt x="22" y="61"/>
                        </a:lnTo>
                        <a:lnTo>
                          <a:pt x="26" y="71"/>
                        </a:lnTo>
                        <a:lnTo>
                          <a:pt x="29" y="81"/>
                        </a:lnTo>
                        <a:lnTo>
                          <a:pt x="31" y="92"/>
                        </a:lnTo>
                        <a:lnTo>
                          <a:pt x="31" y="100"/>
                        </a:lnTo>
                        <a:lnTo>
                          <a:pt x="77" y="100"/>
                        </a:lnTo>
                        <a:lnTo>
                          <a:pt x="76" y="87"/>
                        </a:lnTo>
                        <a:lnTo>
                          <a:pt x="74" y="71"/>
                        </a:lnTo>
                        <a:lnTo>
                          <a:pt x="70" y="55"/>
                        </a:lnTo>
                        <a:lnTo>
                          <a:pt x="64" y="40"/>
                        </a:lnTo>
                        <a:lnTo>
                          <a:pt x="58" y="32"/>
                        </a:lnTo>
                        <a:lnTo>
                          <a:pt x="53" y="26"/>
                        </a:lnTo>
                        <a:lnTo>
                          <a:pt x="47" y="18"/>
                        </a:lnTo>
                        <a:lnTo>
                          <a:pt x="39" y="12"/>
                        </a:lnTo>
                        <a:lnTo>
                          <a:pt x="31" y="7"/>
                        </a:lnTo>
                        <a:lnTo>
                          <a:pt x="22" y="4"/>
                        </a:lnTo>
                        <a:lnTo>
                          <a:pt x="11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5" name="Freeform 591"/>
                  <p:cNvSpPr>
                    <a:spLocks noChangeAspect="1"/>
                  </p:cNvSpPr>
                  <p:nvPr/>
                </p:nvSpPr>
                <p:spPr bwMode="auto">
                  <a:xfrm>
                    <a:off x="560" y="1417"/>
                    <a:ext cx="29" cy="29"/>
                  </a:xfrm>
                  <a:custGeom>
                    <a:avLst/>
                    <a:gdLst>
                      <a:gd name="T0" fmla="*/ 18 w 76"/>
                      <a:gd name="T1" fmla="*/ 29 h 100"/>
                      <a:gd name="T2" fmla="*/ 18 w 76"/>
                      <a:gd name="T3" fmla="*/ 29 h 100"/>
                      <a:gd name="T4" fmla="*/ 18 w 76"/>
                      <a:gd name="T5" fmla="*/ 26 h 100"/>
                      <a:gd name="T6" fmla="*/ 18 w 76"/>
                      <a:gd name="T7" fmla="*/ 23 h 100"/>
                      <a:gd name="T8" fmla="*/ 19 w 76"/>
                      <a:gd name="T9" fmla="*/ 20 h 100"/>
                      <a:gd name="T10" fmla="*/ 21 w 76"/>
                      <a:gd name="T11" fmla="*/ 17 h 100"/>
                      <a:gd name="T12" fmla="*/ 21 w 76"/>
                      <a:gd name="T13" fmla="*/ 17 h 100"/>
                      <a:gd name="T14" fmla="*/ 23 w 76"/>
                      <a:gd name="T15" fmla="*/ 16 h 100"/>
                      <a:gd name="T16" fmla="*/ 24 w 76"/>
                      <a:gd name="T17" fmla="*/ 15 h 100"/>
                      <a:gd name="T18" fmla="*/ 24 w 76"/>
                      <a:gd name="T19" fmla="*/ 14 h 100"/>
                      <a:gd name="T20" fmla="*/ 25 w 76"/>
                      <a:gd name="T21" fmla="*/ 14 h 100"/>
                      <a:gd name="T22" fmla="*/ 26 w 76"/>
                      <a:gd name="T23" fmla="*/ 14 h 100"/>
                      <a:gd name="T24" fmla="*/ 27 w 76"/>
                      <a:gd name="T25" fmla="*/ 14 h 100"/>
                      <a:gd name="T26" fmla="*/ 29 w 76"/>
                      <a:gd name="T27" fmla="*/ 14 h 100"/>
                      <a:gd name="T28" fmla="*/ 29 w 76"/>
                      <a:gd name="T29" fmla="*/ 0 h 100"/>
                      <a:gd name="T30" fmla="*/ 25 w 76"/>
                      <a:gd name="T31" fmla="*/ 0 h 100"/>
                      <a:gd name="T32" fmla="*/ 21 w 76"/>
                      <a:gd name="T33" fmla="*/ 1 h 100"/>
                      <a:gd name="T34" fmla="*/ 18 w 76"/>
                      <a:gd name="T35" fmla="*/ 2 h 100"/>
                      <a:gd name="T36" fmla="*/ 14 w 76"/>
                      <a:gd name="T37" fmla="*/ 3 h 100"/>
                      <a:gd name="T38" fmla="*/ 11 w 76"/>
                      <a:gd name="T39" fmla="*/ 5 h 100"/>
                      <a:gd name="T40" fmla="*/ 9 w 76"/>
                      <a:gd name="T41" fmla="*/ 7 h 100"/>
                      <a:gd name="T42" fmla="*/ 7 w 76"/>
                      <a:gd name="T43" fmla="*/ 9 h 100"/>
                      <a:gd name="T44" fmla="*/ 5 w 76"/>
                      <a:gd name="T45" fmla="*/ 11 h 100"/>
                      <a:gd name="T46" fmla="*/ 3 w 76"/>
                      <a:gd name="T47" fmla="*/ 16 h 100"/>
                      <a:gd name="T48" fmla="*/ 1 w 76"/>
                      <a:gd name="T49" fmla="*/ 20 h 100"/>
                      <a:gd name="T50" fmla="*/ 0 w 76"/>
                      <a:gd name="T51" fmla="*/ 25 h 100"/>
                      <a:gd name="T52" fmla="*/ 0 w 76"/>
                      <a:gd name="T53" fmla="*/ 29 h 100"/>
                      <a:gd name="T54" fmla="*/ 0 w 76"/>
                      <a:gd name="T55" fmla="*/ 29 h 100"/>
                      <a:gd name="T56" fmla="*/ 18 w 76"/>
                      <a:gd name="T57" fmla="*/ 29 h 100"/>
                      <a:gd name="T58" fmla="*/ 18 w 76"/>
                      <a:gd name="T59" fmla="*/ 29 h 100"/>
                      <a:gd name="T60" fmla="*/ 18 w 76"/>
                      <a:gd name="T61" fmla="*/ 29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6" h="100">
                        <a:moveTo>
                          <a:pt x="46" y="100"/>
                        </a:moveTo>
                        <a:lnTo>
                          <a:pt x="46" y="100"/>
                        </a:lnTo>
                        <a:lnTo>
                          <a:pt x="47" y="90"/>
                        </a:lnTo>
                        <a:lnTo>
                          <a:pt x="48" y="79"/>
                        </a:lnTo>
                        <a:lnTo>
                          <a:pt x="51" y="70"/>
                        </a:lnTo>
                        <a:lnTo>
                          <a:pt x="55" y="59"/>
                        </a:lnTo>
                        <a:lnTo>
                          <a:pt x="56" y="57"/>
                        </a:lnTo>
                        <a:lnTo>
                          <a:pt x="60" y="54"/>
                        </a:lnTo>
                        <a:lnTo>
                          <a:pt x="62" y="52"/>
                        </a:lnTo>
                        <a:lnTo>
                          <a:pt x="64" y="50"/>
                        </a:lnTo>
                        <a:lnTo>
                          <a:pt x="66" y="49"/>
                        </a:lnTo>
                        <a:lnTo>
                          <a:pt x="69" y="48"/>
                        </a:lnTo>
                        <a:lnTo>
                          <a:pt x="72" y="47"/>
                        </a:lnTo>
                        <a:lnTo>
                          <a:pt x="76" y="47"/>
                        </a:lnTo>
                        <a:lnTo>
                          <a:pt x="76" y="0"/>
                        </a:lnTo>
                        <a:lnTo>
                          <a:pt x="66" y="0"/>
                        </a:lnTo>
                        <a:lnTo>
                          <a:pt x="55" y="2"/>
                        </a:lnTo>
                        <a:lnTo>
                          <a:pt x="47" y="7"/>
                        </a:lnTo>
                        <a:lnTo>
                          <a:pt x="37" y="12"/>
                        </a:lnTo>
                        <a:lnTo>
                          <a:pt x="30" y="17"/>
                        </a:lnTo>
                        <a:lnTo>
                          <a:pt x="24" y="24"/>
                        </a:lnTo>
                        <a:lnTo>
                          <a:pt x="19" y="31"/>
                        </a:lnTo>
                        <a:lnTo>
                          <a:pt x="13" y="39"/>
                        </a:lnTo>
                        <a:lnTo>
                          <a:pt x="7" y="54"/>
                        </a:lnTo>
                        <a:lnTo>
                          <a:pt x="3" y="70"/>
                        </a:lnTo>
                        <a:lnTo>
                          <a:pt x="1" y="86"/>
                        </a:lnTo>
                        <a:lnTo>
                          <a:pt x="0" y="100"/>
                        </a:lnTo>
                        <a:lnTo>
                          <a:pt x="46" y="10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6" name="Freeform 592"/>
                  <p:cNvSpPr>
                    <a:spLocks noChangeAspect="1"/>
                  </p:cNvSpPr>
                  <p:nvPr/>
                </p:nvSpPr>
                <p:spPr bwMode="auto">
                  <a:xfrm>
                    <a:off x="560" y="1446"/>
                    <a:ext cx="14" cy="36"/>
                  </a:xfrm>
                  <a:custGeom>
                    <a:avLst/>
                    <a:gdLst>
                      <a:gd name="T0" fmla="*/ 9 w 46"/>
                      <a:gd name="T1" fmla="*/ 36 h 117"/>
                      <a:gd name="T2" fmla="*/ 14 w 46"/>
                      <a:gd name="T3" fmla="*/ 30 h 117"/>
                      <a:gd name="T4" fmla="*/ 14 w 46"/>
                      <a:gd name="T5" fmla="*/ 0 h 117"/>
                      <a:gd name="T6" fmla="*/ 0 w 46"/>
                      <a:gd name="T7" fmla="*/ 0 h 117"/>
                      <a:gd name="T8" fmla="*/ 0 w 46"/>
                      <a:gd name="T9" fmla="*/ 30 h 117"/>
                      <a:gd name="T10" fmla="*/ 9 w 46"/>
                      <a:gd name="T11" fmla="*/ 36 h 117"/>
                      <a:gd name="T12" fmla="*/ 9 w 46"/>
                      <a:gd name="T13" fmla="*/ 36 h 117"/>
                      <a:gd name="T14" fmla="*/ 14 w 46"/>
                      <a:gd name="T15" fmla="*/ 34 h 117"/>
                      <a:gd name="T16" fmla="*/ 14 w 46"/>
                      <a:gd name="T17" fmla="*/ 30 h 117"/>
                      <a:gd name="T18" fmla="*/ 9 w 46"/>
                      <a:gd name="T19" fmla="*/ 36 h 117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117">
                        <a:moveTo>
                          <a:pt x="31" y="117"/>
                        </a:moveTo>
                        <a:lnTo>
                          <a:pt x="46" y="9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31" y="117"/>
                        </a:lnTo>
                        <a:lnTo>
                          <a:pt x="46" y="112"/>
                        </a:lnTo>
                        <a:lnTo>
                          <a:pt x="46" y="96"/>
                        </a:lnTo>
                        <a:lnTo>
                          <a:pt x="31" y="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7" name="Freeform 593"/>
                  <p:cNvSpPr>
                    <a:spLocks noChangeAspect="1"/>
                  </p:cNvSpPr>
                  <p:nvPr/>
                </p:nvSpPr>
                <p:spPr bwMode="auto">
                  <a:xfrm>
                    <a:off x="560" y="1468"/>
                    <a:ext cx="14" cy="14"/>
                  </a:xfrm>
                  <a:custGeom>
                    <a:avLst/>
                    <a:gdLst>
                      <a:gd name="T0" fmla="*/ 0 w 50"/>
                      <a:gd name="T1" fmla="*/ 8 h 51"/>
                      <a:gd name="T2" fmla="*/ 9 w 50"/>
                      <a:gd name="T3" fmla="*/ 14 h 51"/>
                      <a:gd name="T4" fmla="*/ 14 w 50"/>
                      <a:gd name="T5" fmla="*/ 12 h 51"/>
                      <a:gd name="T6" fmla="*/ 10 w 50"/>
                      <a:gd name="T7" fmla="*/ 0 h 51"/>
                      <a:gd name="T8" fmla="*/ 4 w 50"/>
                      <a:gd name="T9" fmla="*/ 2 h 51"/>
                      <a:gd name="T10" fmla="*/ 0 w 50"/>
                      <a:gd name="T11" fmla="*/ 8 h 51"/>
                      <a:gd name="T12" fmla="*/ 4 w 50"/>
                      <a:gd name="T13" fmla="*/ 2 h 51"/>
                      <a:gd name="T14" fmla="*/ 0 w 50"/>
                      <a:gd name="T15" fmla="*/ 4 h 51"/>
                      <a:gd name="T16" fmla="*/ 0 w 50"/>
                      <a:gd name="T17" fmla="*/ 8 h 5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50" h="51">
                        <a:moveTo>
                          <a:pt x="0" y="28"/>
                        </a:moveTo>
                        <a:lnTo>
                          <a:pt x="31" y="51"/>
                        </a:lnTo>
                        <a:lnTo>
                          <a:pt x="50" y="43"/>
                        </a:lnTo>
                        <a:lnTo>
                          <a:pt x="34" y="0"/>
                        </a:lnTo>
                        <a:lnTo>
                          <a:pt x="15" y="7"/>
                        </a:lnTo>
                        <a:lnTo>
                          <a:pt x="0" y="28"/>
                        </a:lnTo>
                        <a:lnTo>
                          <a:pt x="15" y="7"/>
                        </a:lnTo>
                        <a:lnTo>
                          <a:pt x="0" y="13"/>
                        </a:lnTo>
                        <a:lnTo>
                          <a:pt x="0" y="2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8" name="Freeform 594"/>
                  <p:cNvSpPr>
                    <a:spLocks noChangeAspect="1"/>
                  </p:cNvSpPr>
                  <p:nvPr/>
                </p:nvSpPr>
                <p:spPr bwMode="auto">
                  <a:xfrm>
                    <a:off x="560" y="1475"/>
                    <a:ext cx="7" cy="100"/>
                  </a:xfrm>
                  <a:custGeom>
                    <a:avLst/>
                    <a:gdLst>
                      <a:gd name="T0" fmla="*/ 4 w 46"/>
                      <a:gd name="T1" fmla="*/ 100 h 314"/>
                      <a:gd name="T2" fmla="*/ 7 w 46"/>
                      <a:gd name="T3" fmla="*/ 93 h 314"/>
                      <a:gd name="T4" fmla="*/ 7 w 46"/>
                      <a:gd name="T5" fmla="*/ 0 h 314"/>
                      <a:gd name="T6" fmla="*/ 0 w 46"/>
                      <a:gd name="T7" fmla="*/ 0 h 314"/>
                      <a:gd name="T8" fmla="*/ 0 w 46"/>
                      <a:gd name="T9" fmla="*/ 93 h 314"/>
                      <a:gd name="T10" fmla="*/ 4 w 46"/>
                      <a:gd name="T11" fmla="*/ 100 h 314"/>
                      <a:gd name="T12" fmla="*/ 0 w 46"/>
                      <a:gd name="T13" fmla="*/ 93 h 314"/>
                      <a:gd name="T14" fmla="*/ 0 w 46"/>
                      <a:gd name="T15" fmla="*/ 100 h 314"/>
                      <a:gd name="T16" fmla="*/ 4 w 46"/>
                      <a:gd name="T17" fmla="*/ 100 h 314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6" h="314">
                        <a:moveTo>
                          <a:pt x="23" y="314"/>
                        </a:moveTo>
                        <a:lnTo>
                          <a:pt x="46" y="29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3" y="314"/>
                        </a:lnTo>
                        <a:lnTo>
                          <a:pt x="0" y="291"/>
                        </a:lnTo>
                        <a:lnTo>
                          <a:pt x="0" y="314"/>
                        </a:lnTo>
                        <a:lnTo>
                          <a:pt x="23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9" name="Freeform 595"/>
                  <p:cNvSpPr>
                    <a:spLocks noChangeAspect="1"/>
                  </p:cNvSpPr>
                  <p:nvPr/>
                </p:nvSpPr>
                <p:spPr bwMode="auto">
                  <a:xfrm>
                    <a:off x="568" y="1561"/>
                    <a:ext cx="50" cy="14"/>
                  </a:xfrm>
                  <a:custGeom>
                    <a:avLst/>
                    <a:gdLst>
                      <a:gd name="T0" fmla="*/ 50 w 168"/>
                      <a:gd name="T1" fmla="*/ 7 h 46"/>
                      <a:gd name="T2" fmla="*/ 43 w 168"/>
                      <a:gd name="T3" fmla="*/ 0 h 46"/>
                      <a:gd name="T4" fmla="*/ 0 w 168"/>
                      <a:gd name="T5" fmla="*/ 0 h 46"/>
                      <a:gd name="T6" fmla="*/ 0 w 168"/>
                      <a:gd name="T7" fmla="*/ 14 h 46"/>
                      <a:gd name="T8" fmla="*/ 43 w 168"/>
                      <a:gd name="T9" fmla="*/ 14 h 46"/>
                      <a:gd name="T10" fmla="*/ 50 w 168"/>
                      <a:gd name="T11" fmla="*/ 7 h 46"/>
                      <a:gd name="T12" fmla="*/ 43 w 168"/>
                      <a:gd name="T13" fmla="*/ 14 h 46"/>
                      <a:gd name="T14" fmla="*/ 50 w 168"/>
                      <a:gd name="T15" fmla="*/ 14 h 46"/>
                      <a:gd name="T16" fmla="*/ 50 w 168"/>
                      <a:gd name="T17" fmla="*/ 7 h 4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68" h="46">
                        <a:moveTo>
                          <a:pt x="168" y="23"/>
                        </a:moveTo>
                        <a:lnTo>
                          <a:pt x="145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45" y="46"/>
                        </a:lnTo>
                        <a:lnTo>
                          <a:pt x="168" y="23"/>
                        </a:lnTo>
                        <a:lnTo>
                          <a:pt x="145" y="46"/>
                        </a:lnTo>
                        <a:lnTo>
                          <a:pt x="168" y="46"/>
                        </a:lnTo>
                        <a:lnTo>
                          <a:pt x="16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0" name="Freeform 596"/>
                  <p:cNvSpPr>
                    <a:spLocks noChangeAspect="1"/>
                  </p:cNvSpPr>
                  <p:nvPr/>
                </p:nvSpPr>
                <p:spPr bwMode="auto">
                  <a:xfrm>
                    <a:off x="4927" y="1425"/>
                    <a:ext cx="43" cy="143"/>
                  </a:xfrm>
                  <a:custGeom>
                    <a:avLst/>
                    <a:gdLst>
                      <a:gd name="T0" fmla="*/ 0 w 143"/>
                      <a:gd name="T1" fmla="*/ 143 h 469"/>
                      <a:gd name="T2" fmla="*/ 0 w 143"/>
                      <a:gd name="T3" fmla="*/ 55 h 469"/>
                      <a:gd name="T4" fmla="*/ 6 w 143"/>
                      <a:gd name="T5" fmla="*/ 52 h 469"/>
                      <a:gd name="T6" fmla="*/ 6 w 143"/>
                      <a:gd name="T7" fmla="*/ 23 h 469"/>
                      <a:gd name="T8" fmla="*/ 6 w 143"/>
                      <a:gd name="T9" fmla="*/ 20 h 469"/>
                      <a:gd name="T10" fmla="*/ 7 w 143"/>
                      <a:gd name="T11" fmla="*/ 16 h 469"/>
                      <a:gd name="T12" fmla="*/ 8 w 143"/>
                      <a:gd name="T13" fmla="*/ 12 h 469"/>
                      <a:gd name="T14" fmla="*/ 9 w 143"/>
                      <a:gd name="T15" fmla="*/ 8 h 469"/>
                      <a:gd name="T16" fmla="*/ 10 w 143"/>
                      <a:gd name="T17" fmla="*/ 7 h 469"/>
                      <a:gd name="T18" fmla="*/ 11 w 143"/>
                      <a:gd name="T19" fmla="*/ 5 h 469"/>
                      <a:gd name="T20" fmla="*/ 13 w 143"/>
                      <a:gd name="T21" fmla="*/ 3 h 469"/>
                      <a:gd name="T22" fmla="*/ 14 w 143"/>
                      <a:gd name="T23" fmla="*/ 2 h 469"/>
                      <a:gd name="T24" fmla="*/ 16 w 143"/>
                      <a:gd name="T25" fmla="*/ 1 h 469"/>
                      <a:gd name="T26" fmla="*/ 18 w 143"/>
                      <a:gd name="T27" fmla="*/ 1 h 469"/>
                      <a:gd name="T28" fmla="*/ 20 w 143"/>
                      <a:gd name="T29" fmla="*/ 0 h 469"/>
                      <a:gd name="T30" fmla="*/ 22 w 143"/>
                      <a:gd name="T31" fmla="*/ 0 h 469"/>
                      <a:gd name="T32" fmla="*/ 24 w 143"/>
                      <a:gd name="T33" fmla="*/ 0 h 469"/>
                      <a:gd name="T34" fmla="*/ 26 w 143"/>
                      <a:gd name="T35" fmla="*/ 1 h 469"/>
                      <a:gd name="T36" fmla="*/ 28 w 143"/>
                      <a:gd name="T37" fmla="*/ 1 h 469"/>
                      <a:gd name="T38" fmla="*/ 29 w 143"/>
                      <a:gd name="T39" fmla="*/ 2 h 469"/>
                      <a:gd name="T40" fmla="*/ 31 w 143"/>
                      <a:gd name="T41" fmla="*/ 3 h 469"/>
                      <a:gd name="T42" fmla="*/ 32 w 143"/>
                      <a:gd name="T43" fmla="*/ 5 h 469"/>
                      <a:gd name="T44" fmla="*/ 33 w 143"/>
                      <a:gd name="T45" fmla="*/ 6 h 469"/>
                      <a:gd name="T46" fmla="*/ 34 w 143"/>
                      <a:gd name="T47" fmla="*/ 8 h 469"/>
                      <a:gd name="T48" fmla="*/ 36 w 143"/>
                      <a:gd name="T49" fmla="*/ 11 h 469"/>
                      <a:gd name="T50" fmla="*/ 37 w 143"/>
                      <a:gd name="T51" fmla="*/ 16 h 469"/>
                      <a:gd name="T52" fmla="*/ 38 w 143"/>
                      <a:gd name="T53" fmla="*/ 20 h 469"/>
                      <a:gd name="T54" fmla="*/ 38 w 143"/>
                      <a:gd name="T55" fmla="*/ 23 h 469"/>
                      <a:gd name="T56" fmla="*/ 38 w 143"/>
                      <a:gd name="T57" fmla="*/ 52 h 469"/>
                      <a:gd name="T58" fmla="*/ 43 w 143"/>
                      <a:gd name="T59" fmla="*/ 54 h 469"/>
                      <a:gd name="T60" fmla="*/ 43 w 143"/>
                      <a:gd name="T61" fmla="*/ 143 h 469"/>
                      <a:gd name="T62" fmla="*/ 0 w 143"/>
                      <a:gd name="T63" fmla="*/ 143 h 469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43" h="469">
                        <a:moveTo>
                          <a:pt x="0" y="469"/>
                        </a:moveTo>
                        <a:lnTo>
                          <a:pt x="0" y="181"/>
                        </a:lnTo>
                        <a:lnTo>
                          <a:pt x="19" y="172"/>
                        </a:lnTo>
                        <a:lnTo>
                          <a:pt x="19" y="76"/>
                        </a:lnTo>
                        <a:lnTo>
                          <a:pt x="20" y="65"/>
                        </a:lnTo>
                        <a:lnTo>
                          <a:pt x="22" y="52"/>
                        </a:lnTo>
                        <a:lnTo>
                          <a:pt x="25" y="40"/>
                        </a:lnTo>
                        <a:lnTo>
                          <a:pt x="30" y="27"/>
                        </a:lnTo>
                        <a:lnTo>
                          <a:pt x="34" y="22"/>
                        </a:lnTo>
                        <a:lnTo>
                          <a:pt x="38" y="16"/>
                        </a:lnTo>
                        <a:lnTo>
                          <a:pt x="42" y="11"/>
                        </a:lnTo>
                        <a:lnTo>
                          <a:pt x="47" y="7"/>
                        </a:lnTo>
                        <a:lnTo>
                          <a:pt x="53" y="4"/>
                        </a:lnTo>
                        <a:lnTo>
                          <a:pt x="59" y="2"/>
                        </a:lnTo>
                        <a:lnTo>
                          <a:pt x="65" y="0"/>
                        </a:lnTo>
                        <a:lnTo>
                          <a:pt x="73" y="0"/>
                        </a:lnTo>
                        <a:lnTo>
                          <a:pt x="80" y="0"/>
                        </a:lnTo>
                        <a:lnTo>
                          <a:pt x="86" y="2"/>
                        </a:lnTo>
                        <a:lnTo>
                          <a:pt x="93" y="4"/>
                        </a:lnTo>
                        <a:lnTo>
                          <a:pt x="98" y="7"/>
                        </a:lnTo>
                        <a:lnTo>
                          <a:pt x="103" y="10"/>
                        </a:lnTo>
                        <a:lnTo>
                          <a:pt x="107" y="15"/>
                        </a:lnTo>
                        <a:lnTo>
                          <a:pt x="110" y="21"/>
                        </a:lnTo>
                        <a:lnTo>
                          <a:pt x="114" y="26"/>
                        </a:lnTo>
                        <a:lnTo>
                          <a:pt x="119" y="37"/>
                        </a:lnTo>
                        <a:lnTo>
                          <a:pt x="122" y="51"/>
                        </a:lnTo>
                        <a:lnTo>
                          <a:pt x="125" y="64"/>
                        </a:lnTo>
                        <a:lnTo>
                          <a:pt x="126" y="76"/>
                        </a:lnTo>
                        <a:lnTo>
                          <a:pt x="126" y="172"/>
                        </a:lnTo>
                        <a:lnTo>
                          <a:pt x="143" y="178"/>
                        </a:lnTo>
                        <a:lnTo>
                          <a:pt x="143" y="469"/>
                        </a:lnTo>
                        <a:lnTo>
                          <a:pt x="0" y="469"/>
                        </a:lnTo>
                        <a:close/>
                      </a:path>
                    </a:pathLst>
                  </a:custGeom>
                  <a:solidFill>
                    <a:srgbClr val="8C253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1" name="Freeform 597"/>
                  <p:cNvSpPr>
                    <a:spLocks noChangeAspect="1"/>
                  </p:cNvSpPr>
                  <p:nvPr/>
                </p:nvSpPr>
                <p:spPr bwMode="auto">
                  <a:xfrm>
                    <a:off x="4920" y="1475"/>
                    <a:ext cx="14" cy="93"/>
                  </a:xfrm>
                  <a:custGeom>
                    <a:avLst/>
                    <a:gdLst>
                      <a:gd name="T0" fmla="*/ 4 w 46"/>
                      <a:gd name="T1" fmla="*/ 0 h 309"/>
                      <a:gd name="T2" fmla="*/ 0 w 46"/>
                      <a:gd name="T3" fmla="*/ 6 h 309"/>
                      <a:gd name="T4" fmla="*/ 0 w 46"/>
                      <a:gd name="T5" fmla="*/ 93 h 309"/>
                      <a:gd name="T6" fmla="*/ 14 w 46"/>
                      <a:gd name="T7" fmla="*/ 93 h 309"/>
                      <a:gd name="T8" fmla="*/ 14 w 46"/>
                      <a:gd name="T9" fmla="*/ 6 h 309"/>
                      <a:gd name="T10" fmla="*/ 4 w 46"/>
                      <a:gd name="T11" fmla="*/ 0 h 309"/>
                      <a:gd name="T12" fmla="*/ 4 w 46"/>
                      <a:gd name="T13" fmla="*/ 0 h 309"/>
                      <a:gd name="T14" fmla="*/ 0 w 46"/>
                      <a:gd name="T15" fmla="*/ 2 h 309"/>
                      <a:gd name="T16" fmla="*/ 0 w 46"/>
                      <a:gd name="T17" fmla="*/ 6 h 309"/>
                      <a:gd name="T18" fmla="*/ 4 w 46"/>
                      <a:gd name="T19" fmla="*/ 0 h 309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309">
                        <a:moveTo>
                          <a:pt x="13" y="0"/>
                        </a:moveTo>
                        <a:lnTo>
                          <a:pt x="0" y="21"/>
                        </a:lnTo>
                        <a:lnTo>
                          <a:pt x="0" y="309"/>
                        </a:lnTo>
                        <a:lnTo>
                          <a:pt x="46" y="309"/>
                        </a:lnTo>
                        <a:lnTo>
                          <a:pt x="46" y="21"/>
                        </a:lnTo>
                        <a:lnTo>
                          <a:pt x="13" y="0"/>
                        </a:lnTo>
                        <a:lnTo>
                          <a:pt x="0" y="6"/>
                        </a:lnTo>
                        <a:lnTo>
                          <a:pt x="0" y="21"/>
                        </a:lnTo>
                        <a:lnTo>
                          <a:pt x="1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2" name="Freeform 598"/>
                  <p:cNvSpPr>
                    <a:spLocks noChangeAspect="1"/>
                  </p:cNvSpPr>
                  <p:nvPr/>
                </p:nvSpPr>
                <p:spPr bwMode="auto">
                  <a:xfrm>
                    <a:off x="4927" y="1468"/>
                    <a:ext cx="14" cy="14"/>
                  </a:xfrm>
                  <a:custGeom>
                    <a:avLst/>
                    <a:gdLst>
                      <a:gd name="T0" fmla="*/ 14 w 52"/>
                      <a:gd name="T1" fmla="*/ 6 h 51"/>
                      <a:gd name="T2" fmla="*/ 5 w 52"/>
                      <a:gd name="T3" fmla="*/ 0 h 51"/>
                      <a:gd name="T4" fmla="*/ 0 w 52"/>
                      <a:gd name="T5" fmla="*/ 2 h 51"/>
                      <a:gd name="T6" fmla="*/ 5 w 52"/>
                      <a:gd name="T7" fmla="*/ 14 h 51"/>
                      <a:gd name="T8" fmla="*/ 10 w 52"/>
                      <a:gd name="T9" fmla="*/ 12 h 51"/>
                      <a:gd name="T10" fmla="*/ 14 w 52"/>
                      <a:gd name="T11" fmla="*/ 6 h 51"/>
                      <a:gd name="T12" fmla="*/ 10 w 52"/>
                      <a:gd name="T13" fmla="*/ 12 h 51"/>
                      <a:gd name="T14" fmla="*/ 14 w 52"/>
                      <a:gd name="T15" fmla="*/ 10 h 51"/>
                      <a:gd name="T16" fmla="*/ 14 w 52"/>
                      <a:gd name="T17" fmla="*/ 6 h 5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52" h="51">
                        <a:moveTo>
                          <a:pt x="52" y="21"/>
                        </a:moveTo>
                        <a:lnTo>
                          <a:pt x="19" y="0"/>
                        </a:lnTo>
                        <a:lnTo>
                          <a:pt x="0" y="9"/>
                        </a:lnTo>
                        <a:lnTo>
                          <a:pt x="19" y="51"/>
                        </a:lnTo>
                        <a:lnTo>
                          <a:pt x="38" y="42"/>
                        </a:lnTo>
                        <a:lnTo>
                          <a:pt x="52" y="21"/>
                        </a:lnTo>
                        <a:lnTo>
                          <a:pt x="38" y="42"/>
                        </a:lnTo>
                        <a:lnTo>
                          <a:pt x="52" y="36"/>
                        </a:lnTo>
                        <a:lnTo>
                          <a:pt x="52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3" name="Freeform 599"/>
                  <p:cNvSpPr>
                    <a:spLocks noChangeAspect="1"/>
                  </p:cNvSpPr>
                  <p:nvPr/>
                </p:nvSpPr>
                <p:spPr bwMode="auto">
                  <a:xfrm>
                    <a:off x="4927" y="1446"/>
                    <a:ext cx="14" cy="29"/>
                  </a:xfrm>
                  <a:custGeom>
                    <a:avLst/>
                    <a:gdLst>
                      <a:gd name="T0" fmla="*/ 14 w 46"/>
                      <a:gd name="T1" fmla="*/ 0 h 96"/>
                      <a:gd name="T2" fmla="*/ 0 w 46"/>
                      <a:gd name="T3" fmla="*/ 0 h 96"/>
                      <a:gd name="T4" fmla="*/ 0 w 46"/>
                      <a:gd name="T5" fmla="*/ 29 h 96"/>
                      <a:gd name="T6" fmla="*/ 14 w 46"/>
                      <a:gd name="T7" fmla="*/ 29 h 96"/>
                      <a:gd name="T8" fmla="*/ 14 w 46"/>
                      <a:gd name="T9" fmla="*/ 0 h 96"/>
                      <a:gd name="T10" fmla="*/ 14 w 46"/>
                      <a:gd name="T11" fmla="*/ 0 h 96"/>
                      <a:gd name="T12" fmla="*/ 0 w 46"/>
                      <a:gd name="T13" fmla="*/ 0 h 96"/>
                      <a:gd name="T14" fmla="*/ 0 w 46"/>
                      <a:gd name="T15" fmla="*/ 0 h 96"/>
                      <a:gd name="T16" fmla="*/ 0 w 46"/>
                      <a:gd name="T17" fmla="*/ 0 h 96"/>
                      <a:gd name="T18" fmla="*/ 14 w 46"/>
                      <a:gd name="T19" fmla="*/ 0 h 9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96">
                        <a:moveTo>
                          <a:pt x="46" y="0"/>
                        </a:move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46" y="9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4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4" name="Freeform 600"/>
                  <p:cNvSpPr>
                    <a:spLocks noChangeAspect="1"/>
                  </p:cNvSpPr>
                  <p:nvPr/>
                </p:nvSpPr>
                <p:spPr bwMode="auto">
                  <a:xfrm>
                    <a:off x="4927" y="1417"/>
                    <a:ext cx="21" cy="29"/>
                  </a:xfrm>
                  <a:custGeom>
                    <a:avLst/>
                    <a:gdLst>
                      <a:gd name="T0" fmla="*/ 21 w 77"/>
                      <a:gd name="T1" fmla="*/ 0 h 100"/>
                      <a:gd name="T2" fmla="*/ 21 w 77"/>
                      <a:gd name="T3" fmla="*/ 0 h 100"/>
                      <a:gd name="T4" fmla="*/ 18 w 77"/>
                      <a:gd name="T5" fmla="*/ 0 h 100"/>
                      <a:gd name="T6" fmla="*/ 15 w 77"/>
                      <a:gd name="T7" fmla="*/ 1 h 100"/>
                      <a:gd name="T8" fmla="*/ 13 w 77"/>
                      <a:gd name="T9" fmla="*/ 2 h 100"/>
                      <a:gd name="T10" fmla="*/ 10 w 77"/>
                      <a:gd name="T11" fmla="*/ 3 h 100"/>
                      <a:gd name="T12" fmla="*/ 8 w 77"/>
                      <a:gd name="T13" fmla="*/ 5 h 100"/>
                      <a:gd name="T14" fmla="*/ 7 w 77"/>
                      <a:gd name="T15" fmla="*/ 8 h 100"/>
                      <a:gd name="T16" fmla="*/ 5 w 77"/>
                      <a:gd name="T17" fmla="*/ 9 h 100"/>
                      <a:gd name="T18" fmla="*/ 4 w 77"/>
                      <a:gd name="T19" fmla="*/ 12 h 100"/>
                      <a:gd name="T20" fmla="*/ 2 w 77"/>
                      <a:gd name="T21" fmla="*/ 16 h 100"/>
                      <a:gd name="T22" fmla="*/ 1 w 77"/>
                      <a:gd name="T23" fmla="*/ 21 h 100"/>
                      <a:gd name="T24" fmla="*/ 0 w 77"/>
                      <a:gd name="T25" fmla="*/ 25 h 100"/>
                      <a:gd name="T26" fmla="*/ 0 w 77"/>
                      <a:gd name="T27" fmla="*/ 29 h 100"/>
                      <a:gd name="T28" fmla="*/ 13 w 77"/>
                      <a:gd name="T29" fmla="*/ 29 h 100"/>
                      <a:gd name="T30" fmla="*/ 13 w 77"/>
                      <a:gd name="T31" fmla="*/ 27 h 100"/>
                      <a:gd name="T32" fmla="*/ 13 w 77"/>
                      <a:gd name="T33" fmla="*/ 23 h 100"/>
                      <a:gd name="T34" fmla="*/ 14 w 77"/>
                      <a:gd name="T35" fmla="*/ 21 h 100"/>
                      <a:gd name="T36" fmla="*/ 15 w 77"/>
                      <a:gd name="T37" fmla="*/ 18 h 100"/>
                      <a:gd name="T38" fmla="*/ 16 w 77"/>
                      <a:gd name="T39" fmla="*/ 17 h 100"/>
                      <a:gd name="T40" fmla="*/ 16 w 77"/>
                      <a:gd name="T41" fmla="*/ 16 h 100"/>
                      <a:gd name="T42" fmla="*/ 17 w 77"/>
                      <a:gd name="T43" fmla="*/ 15 h 100"/>
                      <a:gd name="T44" fmla="*/ 18 w 77"/>
                      <a:gd name="T45" fmla="*/ 14 h 100"/>
                      <a:gd name="T46" fmla="*/ 18 w 77"/>
                      <a:gd name="T47" fmla="*/ 14 h 100"/>
                      <a:gd name="T48" fmla="*/ 19 w 77"/>
                      <a:gd name="T49" fmla="*/ 14 h 100"/>
                      <a:gd name="T50" fmla="*/ 20 w 77"/>
                      <a:gd name="T51" fmla="*/ 14 h 100"/>
                      <a:gd name="T52" fmla="*/ 21 w 77"/>
                      <a:gd name="T53" fmla="*/ 14 h 100"/>
                      <a:gd name="T54" fmla="*/ 21 w 77"/>
                      <a:gd name="T55" fmla="*/ 14 h 100"/>
                      <a:gd name="T56" fmla="*/ 21 w 77"/>
                      <a:gd name="T57" fmla="*/ 0 h 100"/>
                      <a:gd name="T58" fmla="*/ 21 w 77"/>
                      <a:gd name="T59" fmla="*/ 0 h 100"/>
                      <a:gd name="T60" fmla="*/ 21 w 77"/>
                      <a:gd name="T61" fmla="*/ 0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77" y="0"/>
                        </a:moveTo>
                        <a:lnTo>
                          <a:pt x="77" y="0"/>
                        </a:lnTo>
                        <a:lnTo>
                          <a:pt x="66" y="0"/>
                        </a:lnTo>
                        <a:lnTo>
                          <a:pt x="55" y="4"/>
                        </a:lnTo>
                        <a:lnTo>
                          <a:pt x="46" y="7"/>
                        </a:lnTo>
                        <a:lnTo>
                          <a:pt x="38" y="12"/>
                        </a:lnTo>
                        <a:lnTo>
                          <a:pt x="30" y="18"/>
                        </a:lnTo>
                        <a:lnTo>
                          <a:pt x="24" y="26"/>
                        </a:lnTo>
                        <a:lnTo>
                          <a:pt x="19" y="32"/>
                        </a:lnTo>
                        <a:lnTo>
                          <a:pt x="13" y="41"/>
                        </a:lnTo>
                        <a:lnTo>
                          <a:pt x="7" y="55"/>
                        </a:lnTo>
                        <a:lnTo>
                          <a:pt x="3" y="71"/>
                        </a:lnTo>
                        <a:lnTo>
                          <a:pt x="1" y="87"/>
                        </a:lnTo>
                        <a:lnTo>
                          <a:pt x="0" y="100"/>
                        </a:lnTo>
                        <a:lnTo>
                          <a:pt x="46" y="100"/>
                        </a:lnTo>
                        <a:lnTo>
                          <a:pt x="46" y="92"/>
                        </a:lnTo>
                        <a:lnTo>
                          <a:pt x="48" y="81"/>
                        </a:lnTo>
                        <a:lnTo>
                          <a:pt x="51" y="71"/>
                        </a:lnTo>
                        <a:lnTo>
                          <a:pt x="55" y="61"/>
                        </a:lnTo>
                        <a:lnTo>
                          <a:pt x="58" y="58"/>
                        </a:lnTo>
                        <a:lnTo>
                          <a:pt x="60" y="55"/>
                        </a:lnTo>
                        <a:lnTo>
                          <a:pt x="62" y="52"/>
                        </a:lnTo>
                        <a:lnTo>
                          <a:pt x="65" y="50"/>
                        </a:lnTo>
                        <a:lnTo>
                          <a:pt x="67" y="49"/>
                        </a:lnTo>
                        <a:lnTo>
                          <a:pt x="70" y="48"/>
                        </a:lnTo>
                        <a:lnTo>
                          <a:pt x="72" y="47"/>
                        </a:lnTo>
                        <a:lnTo>
                          <a:pt x="77" y="47"/>
                        </a:lnTo>
                        <a:lnTo>
                          <a:pt x="7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5" name="Freeform 601"/>
                  <p:cNvSpPr>
                    <a:spLocks noChangeAspect="1"/>
                  </p:cNvSpPr>
                  <p:nvPr/>
                </p:nvSpPr>
                <p:spPr bwMode="auto">
                  <a:xfrm>
                    <a:off x="4948" y="1417"/>
                    <a:ext cx="29" cy="29"/>
                  </a:xfrm>
                  <a:custGeom>
                    <a:avLst/>
                    <a:gdLst>
                      <a:gd name="T0" fmla="*/ 29 w 76"/>
                      <a:gd name="T1" fmla="*/ 29 h 100"/>
                      <a:gd name="T2" fmla="*/ 29 w 76"/>
                      <a:gd name="T3" fmla="*/ 29 h 100"/>
                      <a:gd name="T4" fmla="*/ 29 w 76"/>
                      <a:gd name="T5" fmla="*/ 25 h 100"/>
                      <a:gd name="T6" fmla="*/ 28 w 76"/>
                      <a:gd name="T7" fmla="*/ 20 h 100"/>
                      <a:gd name="T8" fmla="*/ 26 w 76"/>
                      <a:gd name="T9" fmla="*/ 16 h 100"/>
                      <a:gd name="T10" fmla="*/ 24 w 76"/>
                      <a:gd name="T11" fmla="*/ 11 h 100"/>
                      <a:gd name="T12" fmla="*/ 22 w 76"/>
                      <a:gd name="T13" fmla="*/ 9 h 100"/>
                      <a:gd name="T14" fmla="*/ 20 w 76"/>
                      <a:gd name="T15" fmla="*/ 7 h 100"/>
                      <a:gd name="T16" fmla="*/ 18 w 76"/>
                      <a:gd name="T17" fmla="*/ 5 h 100"/>
                      <a:gd name="T18" fmla="*/ 15 w 76"/>
                      <a:gd name="T19" fmla="*/ 3 h 100"/>
                      <a:gd name="T20" fmla="*/ 11 w 76"/>
                      <a:gd name="T21" fmla="*/ 2 h 100"/>
                      <a:gd name="T22" fmla="*/ 8 w 76"/>
                      <a:gd name="T23" fmla="*/ 1 h 100"/>
                      <a:gd name="T24" fmla="*/ 4 w 76"/>
                      <a:gd name="T25" fmla="*/ 0 h 100"/>
                      <a:gd name="T26" fmla="*/ 0 w 76"/>
                      <a:gd name="T27" fmla="*/ 0 h 100"/>
                      <a:gd name="T28" fmla="*/ 0 w 76"/>
                      <a:gd name="T29" fmla="*/ 14 h 100"/>
                      <a:gd name="T30" fmla="*/ 2 w 76"/>
                      <a:gd name="T31" fmla="*/ 14 h 100"/>
                      <a:gd name="T32" fmla="*/ 3 w 76"/>
                      <a:gd name="T33" fmla="*/ 14 h 100"/>
                      <a:gd name="T34" fmla="*/ 4 w 76"/>
                      <a:gd name="T35" fmla="*/ 14 h 100"/>
                      <a:gd name="T36" fmla="*/ 5 w 76"/>
                      <a:gd name="T37" fmla="*/ 14 h 100"/>
                      <a:gd name="T38" fmla="*/ 5 w 76"/>
                      <a:gd name="T39" fmla="*/ 15 h 100"/>
                      <a:gd name="T40" fmla="*/ 6 w 76"/>
                      <a:gd name="T41" fmla="*/ 16 h 100"/>
                      <a:gd name="T42" fmla="*/ 7 w 76"/>
                      <a:gd name="T43" fmla="*/ 17 h 100"/>
                      <a:gd name="T44" fmla="*/ 8 w 76"/>
                      <a:gd name="T45" fmla="*/ 17 h 100"/>
                      <a:gd name="T46" fmla="*/ 10 w 76"/>
                      <a:gd name="T47" fmla="*/ 20 h 100"/>
                      <a:gd name="T48" fmla="*/ 11 w 76"/>
                      <a:gd name="T49" fmla="*/ 23 h 100"/>
                      <a:gd name="T50" fmla="*/ 11 w 76"/>
                      <a:gd name="T51" fmla="*/ 26 h 100"/>
                      <a:gd name="T52" fmla="*/ 11 w 76"/>
                      <a:gd name="T53" fmla="*/ 29 h 100"/>
                      <a:gd name="T54" fmla="*/ 11 w 76"/>
                      <a:gd name="T55" fmla="*/ 29 h 100"/>
                      <a:gd name="T56" fmla="*/ 29 w 76"/>
                      <a:gd name="T57" fmla="*/ 29 h 100"/>
                      <a:gd name="T58" fmla="*/ 29 w 76"/>
                      <a:gd name="T59" fmla="*/ 29 h 100"/>
                      <a:gd name="T60" fmla="*/ 29 w 76"/>
                      <a:gd name="T61" fmla="*/ 29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6" h="100">
                        <a:moveTo>
                          <a:pt x="76" y="100"/>
                        </a:moveTo>
                        <a:lnTo>
                          <a:pt x="76" y="100"/>
                        </a:lnTo>
                        <a:lnTo>
                          <a:pt x="75" y="86"/>
                        </a:lnTo>
                        <a:lnTo>
                          <a:pt x="73" y="70"/>
                        </a:lnTo>
                        <a:lnTo>
                          <a:pt x="69" y="54"/>
                        </a:lnTo>
                        <a:lnTo>
                          <a:pt x="63" y="39"/>
                        </a:lnTo>
                        <a:lnTo>
                          <a:pt x="57" y="31"/>
                        </a:lnTo>
                        <a:lnTo>
                          <a:pt x="52" y="24"/>
                        </a:lnTo>
                        <a:lnTo>
                          <a:pt x="46" y="17"/>
                        </a:lnTo>
                        <a:lnTo>
                          <a:pt x="39" y="12"/>
                        </a:lnTo>
                        <a:lnTo>
                          <a:pt x="29" y="7"/>
                        </a:lnTo>
                        <a:lnTo>
                          <a:pt x="21" y="2"/>
                        </a:lnTo>
                        <a:lnTo>
                          <a:pt x="10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4" y="47"/>
                        </a:lnTo>
                        <a:lnTo>
                          <a:pt x="7" y="48"/>
                        </a:lnTo>
                        <a:lnTo>
                          <a:pt x="10" y="49"/>
                        </a:lnTo>
                        <a:lnTo>
                          <a:pt x="12" y="50"/>
                        </a:lnTo>
                        <a:lnTo>
                          <a:pt x="14" y="52"/>
                        </a:lnTo>
                        <a:lnTo>
                          <a:pt x="16" y="54"/>
                        </a:lnTo>
                        <a:lnTo>
                          <a:pt x="19" y="57"/>
                        </a:lnTo>
                        <a:lnTo>
                          <a:pt x="21" y="59"/>
                        </a:lnTo>
                        <a:lnTo>
                          <a:pt x="25" y="70"/>
                        </a:lnTo>
                        <a:lnTo>
                          <a:pt x="28" y="79"/>
                        </a:lnTo>
                        <a:lnTo>
                          <a:pt x="29" y="90"/>
                        </a:lnTo>
                        <a:lnTo>
                          <a:pt x="30" y="100"/>
                        </a:lnTo>
                        <a:lnTo>
                          <a:pt x="76" y="10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6" name="Freeform 602"/>
                  <p:cNvSpPr>
                    <a:spLocks noChangeAspect="1"/>
                  </p:cNvSpPr>
                  <p:nvPr/>
                </p:nvSpPr>
                <p:spPr bwMode="auto">
                  <a:xfrm>
                    <a:off x="4963" y="1446"/>
                    <a:ext cx="14" cy="36"/>
                  </a:xfrm>
                  <a:custGeom>
                    <a:avLst/>
                    <a:gdLst>
                      <a:gd name="T0" fmla="*/ 4 w 46"/>
                      <a:gd name="T1" fmla="*/ 36 h 117"/>
                      <a:gd name="T2" fmla="*/ 14 w 46"/>
                      <a:gd name="T3" fmla="*/ 30 h 117"/>
                      <a:gd name="T4" fmla="*/ 14 w 46"/>
                      <a:gd name="T5" fmla="*/ 0 h 117"/>
                      <a:gd name="T6" fmla="*/ 0 w 46"/>
                      <a:gd name="T7" fmla="*/ 0 h 117"/>
                      <a:gd name="T8" fmla="*/ 0 w 46"/>
                      <a:gd name="T9" fmla="*/ 30 h 117"/>
                      <a:gd name="T10" fmla="*/ 4 w 46"/>
                      <a:gd name="T11" fmla="*/ 36 h 117"/>
                      <a:gd name="T12" fmla="*/ 0 w 46"/>
                      <a:gd name="T13" fmla="*/ 30 h 117"/>
                      <a:gd name="T14" fmla="*/ 0 w 46"/>
                      <a:gd name="T15" fmla="*/ 34 h 117"/>
                      <a:gd name="T16" fmla="*/ 4 w 46"/>
                      <a:gd name="T17" fmla="*/ 36 h 117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6" h="117">
                        <a:moveTo>
                          <a:pt x="14" y="117"/>
                        </a:moveTo>
                        <a:lnTo>
                          <a:pt x="46" y="9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14" y="117"/>
                        </a:lnTo>
                        <a:lnTo>
                          <a:pt x="0" y="96"/>
                        </a:lnTo>
                        <a:lnTo>
                          <a:pt x="0" y="112"/>
                        </a:lnTo>
                        <a:lnTo>
                          <a:pt x="14" y="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7" name="Freeform 603"/>
                  <p:cNvSpPr>
                    <a:spLocks noChangeAspect="1"/>
                  </p:cNvSpPr>
                  <p:nvPr/>
                </p:nvSpPr>
                <p:spPr bwMode="auto">
                  <a:xfrm>
                    <a:off x="4963" y="1468"/>
                    <a:ext cx="14" cy="14"/>
                  </a:xfrm>
                  <a:custGeom>
                    <a:avLst/>
                    <a:gdLst>
                      <a:gd name="T0" fmla="*/ 14 w 49"/>
                      <a:gd name="T1" fmla="*/ 8 h 51"/>
                      <a:gd name="T2" fmla="*/ 10 w 49"/>
                      <a:gd name="T3" fmla="*/ 2 h 51"/>
                      <a:gd name="T4" fmla="*/ 5 w 49"/>
                      <a:gd name="T5" fmla="*/ 0 h 51"/>
                      <a:gd name="T6" fmla="*/ 0 w 49"/>
                      <a:gd name="T7" fmla="*/ 12 h 51"/>
                      <a:gd name="T8" fmla="*/ 5 w 49"/>
                      <a:gd name="T9" fmla="*/ 14 h 51"/>
                      <a:gd name="T10" fmla="*/ 14 w 49"/>
                      <a:gd name="T11" fmla="*/ 8 h 51"/>
                      <a:gd name="T12" fmla="*/ 14 w 49"/>
                      <a:gd name="T13" fmla="*/ 8 h 51"/>
                      <a:gd name="T14" fmla="*/ 14 w 49"/>
                      <a:gd name="T15" fmla="*/ 4 h 51"/>
                      <a:gd name="T16" fmla="*/ 10 w 49"/>
                      <a:gd name="T17" fmla="*/ 2 h 51"/>
                      <a:gd name="T18" fmla="*/ 14 w 49"/>
                      <a:gd name="T19" fmla="*/ 8 h 5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9" h="51">
                        <a:moveTo>
                          <a:pt x="49" y="28"/>
                        </a:moveTo>
                        <a:lnTo>
                          <a:pt x="35" y="7"/>
                        </a:lnTo>
                        <a:lnTo>
                          <a:pt x="18" y="0"/>
                        </a:lnTo>
                        <a:lnTo>
                          <a:pt x="0" y="43"/>
                        </a:lnTo>
                        <a:lnTo>
                          <a:pt x="18" y="51"/>
                        </a:lnTo>
                        <a:lnTo>
                          <a:pt x="49" y="28"/>
                        </a:lnTo>
                        <a:lnTo>
                          <a:pt x="49" y="13"/>
                        </a:lnTo>
                        <a:lnTo>
                          <a:pt x="35" y="7"/>
                        </a:lnTo>
                        <a:lnTo>
                          <a:pt x="49" y="2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8" name="Freeform 604"/>
                  <p:cNvSpPr>
                    <a:spLocks noChangeAspect="1"/>
                  </p:cNvSpPr>
                  <p:nvPr/>
                </p:nvSpPr>
                <p:spPr bwMode="auto">
                  <a:xfrm>
                    <a:off x="4963" y="1475"/>
                    <a:ext cx="14" cy="100"/>
                  </a:xfrm>
                  <a:custGeom>
                    <a:avLst/>
                    <a:gdLst>
                      <a:gd name="T0" fmla="*/ 7 w 46"/>
                      <a:gd name="T1" fmla="*/ 100 h 314"/>
                      <a:gd name="T2" fmla="*/ 14 w 46"/>
                      <a:gd name="T3" fmla="*/ 93 h 314"/>
                      <a:gd name="T4" fmla="*/ 14 w 46"/>
                      <a:gd name="T5" fmla="*/ 0 h 314"/>
                      <a:gd name="T6" fmla="*/ 0 w 46"/>
                      <a:gd name="T7" fmla="*/ 0 h 314"/>
                      <a:gd name="T8" fmla="*/ 0 w 46"/>
                      <a:gd name="T9" fmla="*/ 93 h 314"/>
                      <a:gd name="T10" fmla="*/ 7 w 46"/>
                      <a:gd name="T11" fmla="*/ 100 h 314"/>
                      <a:gd name="T12" fmla="*/ 7 w 46"/>
                      <a:gd name="T13" fmla="*/ 100 h 314"/>
                      <a:gd name="T14" fmla="*/ 14 w 46"/>
                      <a:gd name="T15" fmla="*/ 100 h 314"/>
                      <a:gd name="T16" fmla="*/ 14 w 46"/>
                      <a:gd name="T17" fmla="*/ 93 h 314"/>
                      <a:gd name="T18" fmla="*/ 7 w 46"/>
                      <a:gd name="T19" fmla="*/ 100 h 314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314">
                        <a:moveTo>
                          <a:pt x="23" y="314"/>
                        </a:moveTo>
                        <a:lnTo>
                          <a:pt x="46" y="29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3" y="314"/>
                        </a:lnTo>
                        <a:lnTo>
                          <a:pt x="46" y="314"/>
                        </a:lnTo>
                        <a:lnTo>
                          <a:pt x="46" y="291"/>
                        </a:lnTo>
                        <a:lnTo>
                          <a:pt x="23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9" name="Freeform 605"/>
                  <p:cNvSpPr>
                    <a:spLocks noChangeAspect="1"/>
                  </p:cNvSpPr>
                  <p:nvPr/>
                </p:nvSpPr>
                <p:spPr bwMode="auto">
                  <a:xfrm>
                    <a:off x="4920" y="1561"/>
                    <a:ext cx="50" cy="14"/>
                  </a:xfrm>
                  <a:custGeom>
                    <a:avLst/>
                    <a:gdLst>
                      <a:gd name="T0" fmla="*/ 0 w 166"/>
                      <a:gd name="T1" fmla="*/ 7 h 46"/>
                      <a:gd name="T2" fmla="*/ 7 w 166"/>
                      <a:gd name="T3" fmla="*/ 14 h 46"/>
                      <a:gd name="T4" fmla="*/ 50 w 166"/>
                      <a:gd name="T5" fmla="*/ 14 h 46"/>
                      <a:gd name="T6" fmla="*/ 50 w 166"/>
                      <a:gd name="T7" fmla="*/ 0 h 46"/>
                      <a:gd name="T8" fmla="*/ 7 w 166"/>
                      <a:gd name="T9" fmla="*/ 0 h 46"/>
                      <a:gd name="T10" fmla="*/ 0 w 166"/>
                      <a:gd name="T11" fmla="*/ 7 h 46"/>
                      <a:gd name="T12" fmla="*/ 0 w 166"/>
                      <a:gd name="T13" fmla="*/ 7 h 46"/>
                      <a:gd name="T14" fmla="*/ 0 w 166"/>
                      <a:gd name="T15" fmla="*/ 14 h 46"/>
                      <a:gd name="T16" fmla="*/ 7 w 166"/>
                      <a:gd name="T17" fmla="*/ 14 h 46"/>
                      <a:gd name="T18" fmla="*/ 0 w 166"/>
                      <a:gd name="T19" fmla="*/ 7 h 4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66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166" y="46"/>
                        </a:lnTo>
                        <a:lnTo>
                          <a:pt x="166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0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0" name="Freeform 606"/>
                  <p:cNvSpPr>
                    <a:spLocks noChangeAspect="1"/>
                  </p:cNvSpPr>
                  <p:nvPr/>
                </p:nvSpPr>
                <p:spPr bwMode="auto">
                  <a:xfrm>
                    <a:off x="696" y="1425"/>
                    <a:ext cx="43" cy="143"/>
                  </a:xfrm>
                  <a:custGeom>
                    <a:avLst/>
                    <a:gdLst>
                      <a:gd name="T0" fmla="*/ 43 w 143"/>
                      <a:gd name="T1" fmla="*/ 143 h 469"/>
                      <a:gd name="T2" fmla="*/ 43 w 143"/>
                      <a:gd name="T3" fmla="*/ 55 h 469"/>
                      <a:gd name="T4" fmla="*/ 38 w 143"/>
                      <a:gd name="T5" fmla="*/ 52 h 469"/>
                      <a:gd name="T6" fmla="*/ 38 w 143"/>
                      <a:gd name="T7" fmla="*/ 23 h 469"/>
                      <a:gd name="T8" fmla="*/ 38 w 143"/>
                      <a:gd name="T9" fmla="*/ 20 h 469"/>
                      <a:gd name="T10" fmla="*/ 37 w 143"/>
                      <a:gd name="T11" fmla="*/ 16 h 469"/>
                      <a:gd name="T12" fmla="*/ 36 w 143"/>
                      <a:gd name="T13" fmla="*/ 12 h 469"/>
                      <a:gd name="T14" fmla="*/ 34 w 143"/>
                      <a:gd name="T15" fmla="*/ 8 h 469"/>
                      <a:gd name="T16" fmla="*/ 33 w 143"/>
                      <a:gd name="T17" fmla="*/ 7 h 469"/>
                      <a:gd name="T18" fmla="*/ 32 w 143"/>
                      <a:gd name="T19" fmla="*/ 5 h 469"/>
                      <a:gd name="T20" fmla="*/ 31 w 143"/>
                      <a:gd name="T21" fmla="*/ 3 h 469"/>
                      <a:gd name="T22" fmla="*/ 29 w 143"/>
                      <a:gd name="T23" fmla="*/ 2 h 469"/>
                      <a:gd name="T24" fmla="*/ 28 w 143"/>
                      <a:gd name="T25" fmla="*/ 1 h 469"/>
                      <a:gd name="T26" fmla="*/ 26 w 143"/>
                      <a:gd name="T27" fmla="*/ 1 h 469"/>
                      <a:gd name="T28" fmla="*/ 24 w 143"/>
                      <a:gd name="T29" fmla="*/ 0 h 469"/>
                      <a:gd name="T30" fmla="*/ 22 w 143"/>
                      <a:gd name="T31" fmla="*/ 0 h 469"/>
                      <a:gd name="T32" fmla="*/ 20 w 143"/>
                      <a:gd name="T33" fmla="*/ 0 h 469"/>
                      <a:gd name="T34" fmla="*/ 17 w 143"/>
                      <a:gd name="T35" fmla="*/ 1 h 469"/>
                      <a:gd name="T36" fmla="*/ 16 w 143"/>
                      <a:gd name="T37" fmla="*/ 1 h 469"/>
                      <a:gd name="T38" fmla="*/ 14 w 143"/>
                      <a:gd name="T39" fmla="*/ 2 h 469"/>
                      <a:gd name="T40" fmla="*/ 13 w 143"/>
                      <a:gd name="T41" fmla="*/ 3 h 469"/>
                      <a:gd name="T42" fmla="*/ 11 w 143"/>
                      <a:gd name="T43" fmla="*/ 5 h 469"/>
                      <a:gd name="T44" fmla="*/ 10 w 143"/>
                      <a:gd name="T45" fmla="*/ 6 h 469"/>
                      <a:gd name="T46" fmla="*/ 9 w 143"/>
                      <a:gd name="T47" fmla="*/ 8 h 469"/>
                      <a:gd name="T48" fmla="*/ 8 w 143"/>
                      <a:gd name="T49" fmla="*/ 11 h 469"/>
                      <a:gd name="T50" fmla="*/ 6 w 143"/>
                      <a:gd name="T51" fmla="*/ 16 h 469"/>
                      <a:gd name="T52" fmla="*/ 6 w 143"/>
                      <a:gd name="T53" fmla="*/ 20 h 469"/>
                      <a:gd name="T54" fmla="*/ 6 w 143"/>
                      <a:gd name="T55" fmla="*/ 23 h 469"/>
                      <a:gd name="T56" fmla="*/ 6 w 143"/>
                      <a:gd name="T57" fmla="*/ 52 h 469"/>
                      <a:gd name="T58" fmla="*/ 0 w 143"/>
                      <a:gd name="T59" fmla="*/ 54 h 469"/>
                      <a:gd name="T60" fmla="*/ 0 w 143"/>
                      <a:gd name="T61" fmla="*/ 143 h 469"/>
                      <a:gd name="T62" fmla="*/ 43 w 143"/>
                      <a:gd name="T63" fmla="*/ 143 h 469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43" h="469">
                        <a:moveTo>
                          <a:pt x="143" y="469"/>
                        </a:moveTo>
                        <a:lnTo>
                          <a:pt x="143" y="181"/>
                        </a:lnTo>
                        <a:lnTo>
                          <a:pt x="127" y="172"/>
                        </a:lnTo>
                        <a:lnTo>
                          <a:pt x="127" y="76"/>
                        </a:lnTo>
                        <a:lnTo>
                          <a:pt x="126" y="65"/>
                        </a:lnTo>
                        <a:lnTo>
                          <a:pt x="123" y="52"/>
                        </a:lnTo>
                        <a:lnTo>
                          <a:pt x="120" y="40"/>
                        </a:lnTo>
                        <a:lnTo>
                          <a:pt x="114" y="27"/>
                        </a:lnTo>
                        <a:lnTo>
                          <a:pt x="111" y="22"/>
                        </a:lnTo>
                        <a:lnTo>
                          <a:pt x="108" y="16"/>
                        </a:lnTo>
                        <a:lnTo>
                          <a:pt x="102" y="11"/>
                        </a:lnTo>
                        <a:lnTo>
                          <a:pt x="98" y="7"/>
                        </a:lnTo>
                        <a:lnTo>
                          <a:pt x="93" y="4"/>
                        </a:lnTo>
                        <a:lnTo>
                          <a:pt x="87" y="2"/>
                        </a:lnTo>
                        <a:lnTo>
                          <a:pt x="80" y="0"/>
                        </a:lnTo>
                        <a:lnTo>
                          <a:pt x="73" y="0"/>
                        </a:lnTo>
                        <a:lnTo>
                          <a:pt x="66" y="0"/>
                        </a:lnTo>
                        <a:lnTo>
                          <a:pt x="58" y="2"/>
                        </a:lnTo>
                        <a:lnTo>
                          <a:pt x="53" y="4"/>
                        </a:lnTo>
                        <a:lnTo>
                          <a:pt x="47" y="7"/>
                        </a:lnTo>
                        <a:lnTo>
                          <a:pt x="42" y="10"/>
                        </a:lnTo>
                        <a:lnTo>
                          <a:pt x="38" y="15"/>
                        </a:lnTo>
                        <a:lnTo>
                          <a:pt x="34" y="21"/>
                        </a:lnTo>
                        <a:lnTo>
                          <a:pt x="31" y="26"/>
                        </a:lnTo>
                        <a:lnTo>
                          <a:pt x="26" y="37"/>
                        </a:lnTo>
                        <a:lnTo>
                          <a:pt x="21" y="51"/>
                        </a:lnTo>
                        <a:lnTo>
                          <a:pt x="20" y="64"/>
                        </a:lnTo>
                        <a:lnTo>
                          <a:pt x="19" y="76"/>
                        </a:lnTo>
                        <a:lnTo>
                          <a:pt x="19" y="172"/>
                        </a:lnTo>
                        <a:lnTo>
                          <a:pt x="0" y="178"/>
                        </a:lnTo>
                        <a:lnTo>
                          <a:pt x="0" y="469"/>
                        </a:lnTo>
                        <a:lnTo>
                          <a:pt x="143" y="469"/>
                        </a:lnTo>
                        <a:close/>
                      </a:path>
                    </a:pathLst>
                  </a:custGeom>
                  <a:solidFill>
                    <a:srgbClr val="8C253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1" name="Freeform 607"/>
                  <p:cNvSpPr>
                    <a:spLocks noChangeAspect="1"/>
                  </p:cNvSpPr>
                  <p:nvPr/>
                </p:nvSpPr>
                <p:spPr bwMode="auto">
                  <a:xfrm>
                    <a:off x="732" y="1475"/>
                    <a:ext cx="14" cy="93"/>
                  </a:xfrm>
                  <a:custGeom>
                    <a:avLst/>
                    <a:gdLst>
                      <a:gd name="T0" fmla="*/ 10 w 47"/>
                      <a:gd name="T1" fmla="*/ 0 h 309"/>
                      <a:gd name="T2" fmla="*/ 0 w 47"/>
                      <a:gd name="T3" fmla="*/ 6 h 309"/>
                      <a:gd name="T4" fmla="*/ 0 w 47"/>
                      <a:gd name="T5" fmla="*/ 93 h 309"/>
                      <a:gd name="T6" fmla="*/ 14 w 47"/>
                      <a:gd name="T7" fmla="*/ 93 h 309"/>
                      <a:gd name="T8" fmla="*/ 14 w 47"/>
                      <a:gd name="T9" fmla="*/ 6 h 309"/>
                      <a:gd name="T10" fmla="*/ 10 w 47"/>
                      <a:gd name="T11" fmla="*/ 0 h 309"/>
                      <a:gd name="T12" fmla="*/ 14 w 47"/>
                      <a:gd name="T13" fmla="*/ 6 h 309"/>
                      <a:gd name="T14" fmla="*/ 14 w 47"/>
                      <a:gd name="T15" fmla="*/ 2 h 309"/>
                      <a:gd name="T16" fmla="*/ 10 w 47"/>
                      <a:gd name="T17" fmla="*/ 0 h 309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7" h="309">
                        <a:moveTo>
                          <a:pt x="34" y="0"/>
                        </a:moveTo>
                        <a:lnTo>
                          <a:pt x="0" y="21"/>
                        </a:lnTo>
                        <a:lnTo>
                          <a:pt x="0" y="309"/>
                        </a:lnTo>
                        <a:lnTo>
                          <a:pt x="47" y="309"/>
                        </a:lnTo>
                        <a:lnTo>
                          <a:pt x="47" y="21"/>
                        </a:lnTo>
                        <a:lnTo>
                          <a:pt x="34" y="0"/>
                        </a:lnTo>
                        <a:lnTo>
                          <a:pt x="47" y="21"/>
                        </a:lnTo>
                        <a:lnTo>
                          <a:pt x="47" y="6"/>
                        </a:lnTo>
                        <a:lnTo>
                          <a:pt x="3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2" name="Freeform 608"/>
                  <p:cNvSpPr>
                    <a:spLocks noChangeAspect="1"/>
                  </p:cNvSpPr>
                  <p:nvPr/>
                </p:nvSpPr>
                <p:spPr bwMode="auto">
                  <a:xfrm>
                    <a:off x="732" y="1468"/>
                    <a:ext cx="14" cy="14"/>
                  </a:xfrm>
                  <a:custGeom>
                    <a:avLst/>
                    <a:gdLst>
                      <a:gd name="T0" fmla="*/ 0 w 51"/>
                      <a:gd name="T1" fmla="*/ 6 h 51"/>
                      <a:gd name="T2" fmla="*/ 4 w 51"/>
                      <a:gd name="T3" fmla="*/ 11 h 51"/>
                      <a:gd name="T4" fmla="*/ 8 w 51"/>
                      <a:gd name="T5" fmla="*/ 14 h 51"/>
                      <a:gd name="T6" fmla="*/ 14 w 51"/>
                      <a:gd name="T7" fmla="*/ 2 h 51"/>
                      <a:gd name="T8" fmla="*/ 9 w 51"/>
                      <a:gd name="T9" fmla="*/ 0 h 51"/>
                      <a:gd name="T10" fmla="*/ 0 w 51"/>
                      <a:gd name="T11" fmla="*/ 6 h 51"/>
                      <a:gd name="T12" fmla="*/ 0 w 51"/>
                      <a:gd name="T13" fmla="*/ 6 h 51"/>
                      <a:gd name="T14" fmla="*/ 0 w 51"/>
                      <a:gd name="T15" fmla="*/ 10 h 51"/>
                      <a:gd name="T16" fmla="*/ 4 w 51"/>
                      <a:gd name="T17" fmla="*/ 11 h 51"/>
                      <a:gd name="T18" fmla="*/ 0 w 51"/>
                      <a:gd name="T19" fmla="*/ 6 h 5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51" h="51">
                        <a:moveTo>
                          <a:pt x="0" y="21"/>
                        </a:moveTo>
                        <a:lnTo>
                          <a:pt x="13" y="41"/>
                        </a:lnTo>
                        <a:lnTo>
                          <a:pt x="30" y="51"/>
                        </a:lnTo>
                        <a:lnTo>
                          <a:pt x="51" y="9"/>
                        </a:lnTo>
                        <a:lnTo>
                          <a:pt x="34" y="0"/>
                        </a:lnTo>
                        <a:lnTo>
                          <a:pt x="0" y="21"/>
                        </a:lnTo>
                        <a:lnTo>
                          <a:pt x="0" y="35"/>
                        </a:lnTo>
                        <a:lnTo>
                          <a:pt x="13" y="41"/>
                        </a:lnTo>
                        <a:lnTo>
                          <a:pt x="0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3" name="Freeform 609"/>
                  <p:cNvSpPr>
                    <a:spLocks noChangeAspect="1"/>
                  </p:cNvSpPr>
                  <p:nvPr/>
                </p:nvSpPr>
                <p:spPr bwMode="auto">
                  <a:xfrm>
                    <a:off x="732" y="1446"/>
                    <a:ext cx="7" cy="29"/>
                  </a:xfrm>
                  <a:custGeom>
                    <a:avLst/>
                    <a:gdLst>
                      <a:gd name="T0" fmla="*/ 7 w 47"/>
                      <a:gd name="T1" fmla="*/ 0 h 96"/>
                      <a:gd name="T2" fmla="*/ 0 w 47"/>
                      <a:gd name="T3" fmla="*/ 0 h 96"/>
                      <a:gd name="T4" fmla="*/ 0 w 47"/>
                      <a:gd name="T5" fmla="*/ 29 h 96"/>
                      <a:gd name="T6" fmla="*/ 7 w 47"/>
                      <a:gd name="T7" fmla="*/ 29 h 96"/>
                      <a:gd name="T8" fmla="*/ 7 w 47"/>
                      <a:gd name="T9" fmla="*/ 0 h 96"/>
                      <a:gd name="T10" fmla="*/ 7 w 47"/>
                      <a:gd name="T11" fmla="*/ 0 h 96"/>
                      <a:gd name="T12" fmla="*/ 0 w 47"/>
                      <a:gd name="T13" fmla="*/ 0 h 96"/>
                      <a:gd name="T14" fmla="*/ 0 w 47"/>
                      <a:gd name="T15" fmla="*/ 0 h 96"/>
                      <a:gd name="T16" fmla="*/ 0 w 47"/>
                      <a:gd name="T17" fmla="*/ 0 h 96"/>
                      <a:gd name="T18" fmla="*/ 7 w 47"/>
                      <a:gd name="T19" fmla="*/ 0 h 9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" h="96">
                        <a:moveTo>
                          <a:pt x="47" y="0"/>
                        </a:move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47" y="9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4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4" name="Freeform 610"/>
                  <p:cNvSpPr>
                    <a:spLocks noChangeAspect="1"/>
                  </p:cNvSpPr>
                  <p:nvPr/>
                </p:nvSpPr>
                <p:spPr bwMode="auto">
                  <a:xfrm>
                    <a:off x="718" y="1417"/>
                    <a:ext cx="21" cy="29"/>
                  </a:xfrm>
                  <a:custGeom>
                    <a:avLst/>
                    <a:gdLst>
                      <a:gd name="T0" fmla="*/ 0 w 77"/>
                      <a:gd name="T1" fmla="*/ 14 h 100"/>
                      <a:gd name="T2" fmla="*/ 0 w 77"/>
                      <a:gd name="T3" fmla="*/ 14 h 100"/>
                      <a:gd name="T4" fmla="*/ 1 w 77"/>
                      <a:gd name="T5" fmla="*/ 14 h 100"/>
                      <a:gd name="T6" fmla="*/ 2 w 77"/>
                      <a:gd name="T7" fmla="*/ 14 h 100"/>
                      <a:gd name="T8" fmla="*/ 2 w 77"/>
                      <a:gd name="T9" fmla="*/ 14 h 100"/>
                      <a:gd name="T10" fmla="*/ 3 w 77"/>
                      <a:gd name="T11" fmla="*/ 14 h 100"/>
                      <a:gd name="T12" fmla="*/ 4 w 77"/>
                      <a:gd name="T13" fmla="*/ 15 h 100"/>
                      <a:gd name="T14" fmla="*/ 5 w 77"/>
                      <a:gd name="T15" fmla="*/ 16 h 100"/>
                      <a:gd name="T16" fmla="*/ 5 w 77"/>
                      <a:gd name="T17" fmla="*/ 17 h 100"/>
                      <a:gd name="T18" fmla="*/ 6 w 77"/>
                      <a:gd name="T19" fmla="*/ 18 h 100"/>
                      <a:gd name="T20" fmla="*/ 7 w 77"/>
                      <a:gd name="T21" fmla="*/ 21 h 100"/>
                      <a:gd name="T22" fmla="*/ 8 w 77"/>
                      <a:gd name="T23" fmla="*/ 23 h 100"/>
                      <a:gd name="T24" fmla="*/ 8 w 77"/>
                      <a:gd name="T25" fmla="*/ 27 h 100"/>
                      <a:gd name="T26" fmla="*/ 8 w 77"/>
                      <a:gd name="T27" fmla="*/ 29 h 100"/>
                      <a:gd name="T28" fmla="*/ 21 w 77"/>
                      <a:gd name="T29" fmla="*/ 29 h 100"/>
                      <a:gd name="T30" fmla="*/ 21 w 77"/>
                      <a:gd name="T31" fmla="*/ 25 h 100"/>
                      <a:gd name="T32" fmla="*/ 20 w 77"/>
                      <a:gd name="T33" fmla="*/ 21 h 100"/>
                      <a:gd name="T34" fmla="*/ 19 w 77"/>
                      <a:gd name="T35" fmla="*/ 16 h 100"/>
                      <a:gd name="T36" fmla="*/ 17 w 77"/>
                      <a:gd name="T37" fmla="*/ 12 h 100"/>
                      <a:gd name="T38" fmla="*/ 16 w 77"/>
                      <a:gd name="T39" fmla="*/ 9 h 100"/>
                      <a:gd name="T40" fmla="*/ 14 w 77"/>
                      <a:gd name="T41" fmla="*/ 8 h 100"/>
                      <a:gd name="T42" fmla="*/ 13 w 77"/>
                      <a:gd name="T43" fmla="*/ 5 h 100"/>
                      <a:gd name="T44" fmla="*/ 11 w 77"/>
                      <a:gd name="T45" fmla="*/ 3 h 100"/>
                      <a:gd name="T46" fmla="*/ 8 w 77"/>
                      <a:gd name="T47" fmla="*/ 2 h 100"/>
                      <a:gd name="T48" fmla="*/ 6 w 77"/>
                      <a:gd name="T49" fmla="*/ 1 h 100"/>
                      <a:gd name="T50" fmla="*/ 3 w 77"/>
                      <a:gd name="T51" fmla="*/ 0 h 100"/>
                      <a:gd name="T52" fmla="*/ 0 w 77"/>
                      <a:gd name="T53" fmla="*/ 0 h 100"/>
                      <a:gd name="T54" fmla="*/ 0 w 77"/>
                      <a:gd name="T55" fmla="*/ 0 h 100"/>
                      <a:gd name="T56" fmla="*/ 0 w 77"/>
                      <a:gd name="T57" fmla="*/ 14 h 100"/>
                      <a:gd name="T58" fmla="*/ 0 w 77"/>
                      <a:gd name="T59" fmla="*/ 14 h 100"/>
                      <a:gd name="T60" fmla="*/ 0 w 77"/>
                      <a:gd name="T61" fmla="*/ 14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0" y="47"/>
                        </a:moveTo>
                        <a:lnTo>
                          <a:pt x="0" y="47"/>
                        </a:lnTo>
                        <a:lnTo>
                          <a:pt x="3" y="47"/>
                        </a:lnTo>
                        <a:lnTo>
                          <a:pt x="6" y="48"/>
                        </a:lnTo>
                        <a:lnTo>
                          <a:pt x="9" y="49"/>
                        </a:lnTo>
                        <a:lnTo>
                          <a:pt x="11" y="50"/>
                        </a:lnTo>
                        <a:lnTo>
                          <a:pt x="14" y="52"/>
                        </a:lnTo>
                        <a:lnTo>
                          <a:pt x="17" y="55"/>
                        </a:lnTo>
                        <a:lnTo>
                          <a:pt x="19" y="58"/>
                        </a:lnTo>
                        <a:lnTo>
                          <a:pt x="21" y="61"/>
                        </a:lnTo>
                        <a:lnTo>
                          <a:pt x="25" y="71"/>
                        </a:lnTo>
                        <a:lnTo>
                          <a:pt x="28" y="81"/>
                        </a:lnTo>
                        <a:lnTo>
                          <a:pt x="29" y="92"/>
                        </a:lnTo>
                        <a:lnTo>
                          <a:pt x="30" y="100"/>
                        </a:lnTo>
                        <a:lnTo>
                          <a:pt x="77" y="100"/>
                        </a:lnTo>
                        <a:lnTo>
                          <a:pt x="76" y="87"/>
                        </a:lnTo>
                        <a:lnTo>
                          <a:pt x="74" y="71"/>
                        </a:lnTo>
                        <a:lnTo>
                          <a:pt x="68" y="55"/>
                        </a:lnTo>
                        <a:lnTo>
                          <a:pt x="62" y="40"/>
                        </a:lnTo>
                        <a:lnTo>
                          <a:pt x="58" y="32"/>
                        </a:lnTo>
                        <a:lnTo>
                          <a:pt x="53" y="26"/>
                        </a:lnTo>
                        <a:lnTo>
                          <a:pt x="46" y="18"/>
                        </a:lnTo>
                        <a:lnTo>
                          <a:pt x="39" y="12"/>
                        </a:lnTo>
                        <a:lnTo>
                          <a:pt x="30" y="7"/>
                        </a:lnTo>
                        <a:lnTo>
                          <a:pt x="21" y="4"/>
                        </a:lnTo>
                        <a:lnTo>
                          <a:pt x="10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5" name="Freeform 611"/>
                  <p:cNvSpPr>
                    <a:spLocks noChangeAspect="1"/>
                  </p:cNvSpPr>
                  <p:nvPr/>
                </p:nvSpPr>
                <p:spPr bwMode="auto">
                  <a:xfrm>
                    <a:off x="696" y="1417"/>
                    <a:ext cx="21" cy="29"/>
                  </a:xfrm>
                  <a:custGeom>
                    <a:avLst/>
                    <a:gdLst>
                      <a:gd name="T0" fmla="*/ 13 w 77"/>
                      <a:gd name="T1" fmla="*/ 29 h 100"/>
                      <a:gd name="T2" fmla="*/ 13 w 77"/>
                      <a:gd name="T3" fmla="*/ 29 h 100"/>
                      <a:gd name="T4" fmla="*/ 13 w 77"/>
                      <a:gd name="T5" fmla="*/ 26 h 100"/>
                      <a:gd name="T6" fmla="*/ 13 w 77"/>
                      <a:gd name="T7" fmla="*/ 23 h 100"/>
                      <a:gd name="T8" fmla="*/ 14 w 77"/>
                      <a:gd name="T9" fmla="*/ 20 h 100"/>
                      <a:gd name="T10" fmla="*/ 15 w 77"/>
                      <a:gd name="T11" fmla="*/ 17 h 100"/>
                      <a:gd name="T12" fmla="*/ 16 w 77"/>
                      <a:gd name="T13" fmla="*/ 17 h 100"/>
                      <a:gd name="T14" fmla="*/ 16 w 77"/>
                      <a:gd name="T15" fmla="*/ 16 h 100"/>
                      <a:gd name="T16" fmla="*/ 17 w 77"/>
                      <a:gd name="T17" fmla="*/ 15 h 100"/>
                      <a:gd name="T18" fmla="*/ 17 w 77"/>
                      <a:gd name="T19" fmla="*/ 14 h 100"/>
                      <a:gd name="T20" fmla="*/ 18 w 77"/>
                      <a:gd name="T21" fmla="*/ 14 h 100"/>
                      <a:gd name="T22" fmla="*/ 19 w 77"/>
                      <a:gd name="T23" fmla="*/ 14 h 100"/>
                      <a:gd name="T24" fmla="*/ 20 w 77"/>
                      <a:gd name="T25" fmla="*/ 14 h 100"/>
                      <a:gd name="T26" fmla="*/ 21 w 77"/>
                      <a:gd name="T27" fmla="*/ 14 h 100"/>
                      <a:gd name="T28" fmla="*/ 21 w 77"/>
                      <a:gd name="T29" fmla="*/ 0 h 100"/>
                      <a:gd name="T30" fmla="*/ 18 w 77"/>
                      <a:gd name="T31" fmla="*/ 0 h 100"/>
                      <a:gd name="T32" fmla="*/ 15 w 77"/>
                      <a:gd name="T33" fmla="*/ 1 h 100"/>
                      <a:gd name="T34" fmla="*/ 13 w 77"/>
                      <a:gd name="T35" fmla="*/ 2 h 100"/>
                      <a:gd name="T36" fmla="*/ 10 w 77"/>
                      <a:gd name="T37" fmla="*/ 3 h 100"/>
                      <a:gd name="T38" fmla="*/ 8 w 77"/>
                      <a:gd name="T39" fmla="*/ 5 h 100"/>
                      <a:gd name="T40" fmla="*/ 7 w 77"/>
                      <a:gd name="T41" fmla="*/ 7 h 100"/>
                      <a:gd name="T42" fmla="*/ 5 w 77"/>
                      <a:gd name="T43" fmla="*/ 9 h 100"/>
                      <a:gd name="T44" fmla="*/ 4 w 77"/>
                      <a:gd name="T45" fmla="*/ 11 h 100"/>
                      <a:gd name="T46" fmla="*/ 2 w 77"/>
                      <a:gd name="T47" fmla="*/ 16 h 100"/>
                      <a:gd name="T48" fmla="*/ 1 w 77"/>
                      <a:gd name="T49" fmla="*/ 20 h 100"/>
                      <a:gd name="T50" fmla="*/ 0 w 77"/>
                      <a:gd name="T51" fmla="*/ 25 h 100"/>
                      <a:gd name="T52" fmla="*/ 0 w 77"/>
                      <a:gd name="T53" fmla="*/ 29 h 100"/>
                      <a:gd name="T54" fmla="*/ 0 w 77"/>
                      <a:gd name="T55" fmla="*/ 29 h 100"/>
                      <a:gd name="T56" fmla="*/ 13 w 77"/>
                      <a:gd name="T57" fmla="*/ 29 h 100"/>
                      <a:gd name="T58" fmla="*/ 13 w 77"/>
                      <a:gd name="T59" fmla="*/ 29 h 100"/>
                      <a:gd name="T60" fmla="*/ 13 w 77"/>
                      <a:gd name="T61" fmla="*/ 29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46" y="100"/>
                        </a:moveTo>
                        <a:lnTo>
                          <a:pt x="46" y="100"/>
                        </a:lnTo>
                        <a:lnTo>
                          <a:pt x="47" y="90"/>
                        </a:lnTo>
                        <a:lnTo>
                          <a:pt x="48" y="79"/>
                        </a:lnTo>
                        <a:lnTo>
                          <a:pt x="52" y="70"/>
                        </a:lnTo>
                        <a:lnTo>
                          <a:pt x="56" y="59"/>
                        </a:lnTo>
                        <a:lnTo>
                          <a:pt x="57" y="57"/>
                        </a:lnTo>
                        <a:lnTo>
                          <a:pt x="59" y="54"/>
                        </a:lnTo>
                        <a:lnTo>
                          <a:pt x="61" y="52"/>
                        </a:lnTo>
                        <a:lnTo>
                          <a:pt x="64" y="50"/>
                        </a:lnTo>
                        <a:lnTo>
                          <a:pt x="66" y="49"/>
                        </a:lnTo>
                        <a:lnTo>
                          <a:pt x="70" y="48"/>
                        </a:lnTo>
                        <a:lnTo>
                          <a:pt x="73" y="47"/>
                        </a:lnTo>
                        <a:lnTo>
                          <a:pt x="77" y="47"/>
                        </a:lnTo>
                        <a:lnTo>
                          <a:pt x="77" y="0"/>
                        </a:lnTo>
                        <a:lnTo>
                          <a:pt x="66" y="0"/>
                        </a:lnTo>
                        <a:lnTo>
                          <a:pt x="56" y="2"/>
                        </a:lnTo>
                        <a:lnTo>
                          <a:pt x="46" y="7"/>
                        </a:lnTo>
                        <a:lnTo>
                          <a:pt x="38" y="12"/>
                        </a:lnTo>
                        <a:lnTo>
                          <a:pt x="31" y="17"/>
                        </a:lnTo>
                        <a:lnTo>
                          <a:pt x="24" y="24"/>
                        </a:lnTo>
                        <a:lnTo>
                          <a:pt x="19" y="31"/>
                        </a:lnTo>
                        <a:lnTo>
                          <a:pt x="14" y="39"/>
                        </a:lnTo>
                        <a:lnTo>
                          <a:pt x="7" y="54"/>
                        </a:lnTo>
                        <a:lnTo>
                          <a:pt x="3" y="70"/>
                        </a:lnTo>
                        <a:lnTo>
                          <a:pt x="1" y="86"/>
                        </a:lnTo>
                        <a:lnTo>
                          <a:pt x="0" y="100"/>
                        </a:lnTo>
                        <a:lnTo>
                          <a:pt x="46" y="10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6" name="Freeform 612"/>
                  <p:cNvSpPr>
                    <a:spLocks noChangeAspect="1"/>
                  </p:cNvSpPr>
                  <p:nvPr/>
                </p:nvSpPr>
                <p:spPr bwMode="auto">
                  <a:xfrm>
                    <a:off x="696" y="1446"/>
                    <a:ext cx="14" cy="36"/>
                  </a:xfrm>
                  <a:custGeom>
                    <a:avLst/>
                    <a:gdLst>
                      <a:gd name="T0" fmla="*/ 10 w 46"/>
                      <a:gd name="T1" fmla="*/ 36 h 117"/>
                      <a:gd name="T2" fmla="*/ 14 w 46"/>
                      <a:gd name="T3" fmla="*/ 30 h 117"/>
                      <a:gd name="T4" fmla="*/ 14 w 46"/>
                      <a:gd name="T5" fmla="*/ 0 h 117"/>
                      <a:gd name="T6" fmla="*/ 0 w 46"/>
                      <a:gd name="T7" fmla="*/ 0 h 117"/>
                      <a:gd name="T8" fmla="*/ 0 w 46"/>
                      <a:gd name="T9" fmla="*/ 30 h 117"/>
                      <a:gd name="T10" fmla="*/ 10 w 46"/>
                      <a:gd name="T11" fmla="*/ 36 h 117"/>
                      <a:gd name="T12" fmla="*/ 10 w 46"/>
                      <a:gd name="T13" fmla="*/ 36 h 117"/>
                      <a:gd name="T14" fmla="*/ 14 w 46"/>
                      <a:gd name="T15" fmla="*/ 34 h 117"/>
                      <a:gd name="T16" fmla="*/ 14 w 46"/>
                      <a:gd name="T17" fmla="*/ 30 h 117"/>
                      <a:gd name="T18" fmla="*/ 10 w 46"/>
                      <a:gd name="T19" fmla="*/ 36 h 117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117">
                        <a:moveTo>
                          <a:pt x="32" y="117"/>
                        </a:moveTo>
                        <a:lnTo>
                          <a:pt x="46" y="9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32" y="117"/>
                        </a:lnTo>
                        <a:lnTo>
                          <a:pt x="46" y="112"/>
                        </a:lnTo>
                        <a:lnTo>
                          <a:pt x="46" y="96"/>
                        </a:lnTo>
                        <a:lnTo>
                          <a:pt x="32" y="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7" name="Freeform 613"/>
                  <p:cNvSpPr>
                    <a:spLocks noChangeAspect="1"/>
                  </p:cNvSpPr>
                  <p:nvPr/>
                </p:nvSpPr>
                <p:spPr bwMode="auto">
                  <a:xfrm>
                    <a:off x="689" y="1468"/>
                    <a:ext cx="14" cy="14"/>
                  </a:xfrm>
                  <a:custGeom>
                    <a:avLst/>
                    <a:gdLst>
                      <a:gd name="T0" fmla="*/ 0 w 51"/>
                      <a:gd name="T1" fmla="*/ 8 h 51"/>
                      <a:gd name="T2" fmla="*/ 9 w 51"/>
                      <a:gd name="T3" fmla="*/ 14 h 51"/>
                      <a:gd name="T4" fmla="*/ 14 w 51"/>
                      <a:gd name="T5" fmla="*/ 12 h 51"/>
                      <a:gd name="T6" fmla="*/ 10 w 51"/>
                      <a:gd name="T7" fmla="*/ 0 h 51"/>
                      <a:gd name="T8" fmla="*/ 4 w 51"/>
                      <a:gd name="T9" fmla="*/ 2 h 51"/>
                      <a:gd name="T10" fmla="*/ 0 w 51"/>
                      <a:gd name="T11" fmla="*/ 8 h 51"/>
                      <a:gd name="T12" fmla="*/ 4 w 51"/>
                      <a:gd name="T13" fmla="*/ 2 h 51"/>
                      <a:gd name="T14" fmla="*/ 0 w 51"/>
                      <a:gd name="T15" fmla="*/ 4 h 51"/>
                      <a:gd name="T16" fmla="*/ 0 w 51"/>
                      <a:gd name="T17" fmla="*/ 8 h 5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51" h="51">
                        <a:moveTo>
                          <a:pt x="0" y="28"/>
                        </a:moveTo>
                        <a:lnTo>
                          <a:pt x="32" y="51"/>
                        </a:lnTo>
                        <a:lnTo>
                          <a:pt x="51" y="43"/>
                        </a:lnTo>
                        <a:lnTo>
                          <a:pt x="35" y="0"/>
                        </a:lnTo>
                        <a:lnTo>
                          <a:pt x="16" y="7"/>
                        </a:lnTo>
                        <a:lnTo>
                          <a:pt x="0" y="28"/>
                        </a:lnTo>
                        <a:lnTo>
                          <a:pt x="16" y="7"/>
                        </a:lnTo>
                        <a:lnTo>
                          <a:pt x="0" y="13"/>
                        </a:lnTo>
                        <a:lnTo>
                          <a:pt x="0" y="2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8" name="Freeform 614"/>
                  <p:cNvSpPr>
                    <a:spLocks noChangeAspect="1"/>
                  </p:cNvSpPr>
                  <p:nvPr/>
                </p:nvSpPr>
                <p:spPr bwMode="auto">
                  <a:xfrm>
                    <a:off x="689" y="1475"/>
                    <a:ext cx="14" cy="100"/>
                  </a:xfrm>
                  <a:custGeom>
                    <a:avLst/>
                    <a:gdLst>
                      <a:gd name="T0" fmla="*/ 7 w 46"/>
                      <a:gd name="T1" fmla="*/ 100 h 314"/>
                      <a:gd name="T2" fmla="*/ 14 w 46"/>
                      <a:gd name="T3" fmla="*/ 93 h 314"/>
                      <a:gd name="T4" fmla="*/ 14 w 46"/>
                      <a:gd name="T5" fmla="*/ 0 h 314"/>
                      <a:gd name="T6" fmla="*/ 0 w 46"/>
                      <a:gd name="T7" fmla="*/ 0 h 314"/>
                      <a:gd name="T8" fmla="*/ 0 w 46"/>
                      <a:gd name="T9" fmla="*/ 93 h 314"/>
                      <a:gd name="T10" fmla="*/ 7 w 46"/>
                      <a:gd name="T11" fmla="*/ 100 h 314"/>
                      <a:gd name="T12" fmla="*/ 0 w 46"/>
                      <a:gd name="T13" fmla="*/ 93 h 314"/>
                      <a:gd name="T14" fmla="*/ 0 w 46"/>
                      <a:gd name="T15" fmla="*/ 100 h 314"/>
                      <a:gd name="T16" fmla="*/ 7 w 46"/>
                      <a:gd name="T17" fmla="*/ 100 h 314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6" h="314">
                        <a:moveTo>
                          <a:pt x="23" y="314"/>
                        </a:moveTo>
                        <a:lnTo>
                          <a:pt x="46" y="29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3" y="314"/>
                        </a:lnTo>
                        <a:lnTo>
                          <a:pt x="0" y="291"/>
                        </a:lnTo>
                        <a:lnTo>
                          <a:pt x="0" y="314"/>
                        </a:lnTo>
                        <a:lnTo>
                          <a:pt x="23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9" name="Freeform 615"/>
                  <p:cNvSpPr>
                    <a:spLocks noChangeAspect="1"/>
                  </p:cNvSpPr>
                  <p:nvPr/>
                </p:nvSpPr>
                <p:spPr bwMode="auto">
                  <a:xfrm>
                    <a:off x="696" y="1561"/>
                    <a:ext cx="50" cy="14"/>
                  </a:xfrm>
                  <a:custGeom>
                    <a:avLst/>
                    <a:gdLst>
                      <a:gd name="T0" fmla="*/ 50 w 167"/>
                      <a:gd name="T1" fmla="*/ 7 h 46"/>
                      <a:gd name="T2" fmla="*/ 43 w 167"/>
                      <a:gd name="T3" fmla="*/ 0 h 46"/>
                      <a:gd name="T4" fmla="*/ 0 w 167"/>
                      <a:gd name="T5" fmla="*/ 0 h 46"/>
                      <a:gd name="T6" fmla="*/ 0 w 167"/>
                      <a:gd name="T7" fmla="*/ 14 h 46"/>
                      <a:gd name="T8" fmla="*/ 43 w 167"/>
                      <a:gd name="T9" fmla="*/ 14 h 46"/>
                      <a:gd name="T10" fmla="*/ 50 w 167"/>
                      <a:gd name="T11" fmla="*/ 7 h 46"/>
                      <a:gd name="T12" fmla="*/ 43 w 167"/>
                      <a:gd name="T13" fmla="*/ 14 h 46"/>
                      <a:gd name="T14" fmla="*/ 50 w 167"/>
                      <a:gd name="T15" fmla="*/ 14 h 46"/>
                      <a:gd name="T16" fmla="*/ 50 w 167"/>
                      <a:gd name="T17" fmla="*/ 7 h 4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67" h="46">
                        <a:moveTo>
                          <a:pt x="167" y="23"/>
                        </a:moveTo>
                        <a:lnTo>
                          <a:pt x="143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43" y="46"/>
                        </a:lnTo>
                        <a:lnTo>
                          <a:pt x="167" y="23"/>
                        </a:lnTo>
                        <a:lnTo>
                          <a:pt x="143" y="46"/>
                        </a:lnTo>
                        <a:lnTo>
                          <a:pt x="167" y="46"/>
                        </a:lnTo>
                        <a:lnTo>
                          <a:pt x="167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0" name="Freeform 616"/>
                  <p:cNvSpPr>
                    <a:spLocks noChangeAspect="1"/>
                  </p:cNvSpPr>
                  <p:nvPr/>
                </p:nvSpPr>
                <p:spPr bwMode="auto">
                  <a:xfrm>
                    <a:off x="4798" y="1425"/>
                    <a:ext cx="43" cy="143"/>
                  </a:xfrm>
                  <a:custGeom>
                    <a:avLst/>
                    <a:gdLst>
                      <a:gd name="T0" fmla="*/ 0 w 143"/>
                      <a:gd name="T1" fmla="*/ 143 h 469"/>
                      <a:gd name="T2" fmla="*/ 0 w 143"/>
                      <a:gd name="T3" fmla="*/ 55 h 469"/>
                      <a:gd name="T4" fmla="*/ 5 w 143"/>
                      <a:gd name="T5" fmla="*/ 52 h 469"/>
                      <a:gd name="T6" fmla="*/ 5 w 143"/>
                      <a:gd name="T7" fmla="*/ 23 h 469"/>
                      <a:gd name="T8" fmla="*/ 5 w 143"/>
                      <a:gd name="T9" fmla="*/ 20 h 469"/>
                      <a:gd name="T10" fmla="*/ 6 w 143"/>
                      <a:gd name="T11" fmla="*/ 16 h 469"/>
                      <a:gd name="T12" fmla="*/ 7 w 143"/>
                      <a:gd name="T13" fmla="*/ 12 h 469"/>
                      <a:gd name="T14" fmla="*/ 8 w 143"/>
                      <a:gd name="T15" fmla="*/ 8 h 469"/>
                      <a:gd name="T16" fmla="*/ 10 w 143"/>
                      <a:gd name="T17" fmla="*/ 7 h 469"/>
                      <a:gd name="T18" fmla="*/ 11 w 143"/>
                      <a:gd name="T19" fmla="*/ 5 h 469"/>
                      <a:gd name="T20" fmla="*/ 12 w 143"/>
                      <a:gd name="T21" fmla="*/ 3 h 469"/>
                      <a:gd name="T22" fmla="*/ 14 w 143"/>
                      <a:gd name="T23" fmla="*/ 2 h 469"/>
                      <a:gd name="T24" fmla="*/ 15 w 143"/>
                      <a:gd name="T25" fmla="*/ 1 h 469"/>
                      <a:gd name="T26" fmla="*/ 17 w 143"/>
                      <a:gd name="T27" fmla="*/ 1 h 469"/>
                      <a:gd name="T28" fmla="*/ 19 w 143"/>
                      <a:gd name="T29" fmla="*/ 0 h 469"/>
                      <a:gd name="T30" fmla="*/ 21 w 143"/>
                      <a:gd name="T31" fmla="*/ 0 h 469"/>
                      <a:gd name="T32" fmla="*/ 23 w 143"/>
                      <a:gd name="T33" fmla="*/ 0 h 469"/>
                      <a:gd name="T34" fmla="*/ 26 w 143"/>
                      <a:gd name="T35" fmla="*/ 1 h 469"/>
                      <a:gd name="T36" fmla="*/ 27 w 143"/>
                      <a:gd name="T37" fmla="*/ 1 h 469"/>
                      <a:gd name="T38" fmla="*/ 29 w 143"/>
                      <a:gd name="T39" fmla="*/ 2 h 469"/>
                      <a:gd name="T40" fmla="*/ 30 w 143"/>
                      <a:gd name="T41" fmla="*/ 3 h 469"/>
                      <a:gd name="T42" fmla="*/ 32 w 143"/>
                      <a:gd name="T43" fmla="*/ 5 h 469"/>
                      <a:gd name="T44" fmla="*/ 33 w 143"/>
                      <a:gd name="T45" fmla="*/ 6 h 469"/>
                      <a:gd name="T46" fmla="*/ 34 w 143"/>
                      <a:gd name="T47" fmla="*/ 8 h 469"/>
                      <a:gd name="T48" fmla="*/ 35 w 143"/>
                      <a:gd name="T49" fmla="*/ 11 h 469"/>
                      <a:gd name="T50" fmla="*/ 37 w 143"/>
                      <a:gd name="T51" fmla="*/ 16 h 469"/>
                      <a:gd name="T52" fmla="*/ 37 w 143"/>
                      <a:gd name="T53" fmla="*/ 20 h 469"/>
                      <a:gd name="T54" fmla="*/ 37 w 143"/>
                      <a:gd name="T55" fmla="*/ 23 h 469"/>
                      <a:gd name="T56" fmla="*/ 37 w 143"/>
                      <a:gd name="T57" fmla="*/ 52 h 469"/>
                      <a:gd name="T58" fmla="*/ 43 w 143"/>
                      <a:gd name="T59" fmla="*/ 54 h 469"/>
                      <a:gd name="T60" fmla="*/ 43 w 143"/>
                      <a:gd name="T61" fmla="*/ 143 h 469"/>
                      <a:gd name="T62" fmla="*/ 0 w 143"/>
                      <a:gd name="T63" fmla="*/ 143 h 469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43" h="469">
                        <a:moveTo>
                          <a:pt x="0" y="469"/>
                        </a:moveTo>
                        <a:lnTo>
                          <a:pt x="0" y="181"/>
                        </a:lnTo>
                        <a:lnTo>
                          <a:pt x="16" y="172"/>
                        </a:lnTo>
                        <a:lnTo>
                          <a:pt x="16" y="76"/>
                        </a:lnTo>
                        <a:lnTo>
                          <a:pt x="17" y="65"/>
                        </a:lnTo>
                        <a:lnTo>
                          <a:pt x="20" y="52"/>
                        </a:lnTo>
                        <a:lnTo>
                          <a:pt x="23" y="40"/>
                        </a:lnTo>
                        <a:lnTo>
                          <a:pt x="28" y="27"/>
                        </a:lnTo>
                        <a:lnTo>
                          <a:pt x="32" y="22"/>
                        </a:lnTo>
                        <a:lnTo>
                          <a:pt x="35" y="16"/>
                        </a:lnTo>
                        <a:lnTo>
                          <a:pt x="41" y="11"/>
                        </a:lnTo>
                        <a:lnTo>
                          <a:pt x="45" y="7"/>
                        </a:lnTo>
                        <a:lnTo>
                          <a:pt x="50" y="4"/>
                        </a:lnTo>
                        <a:lnTo>
                          <a:pt x="56" y="2"/>
                        </a:lnTo>
                        <a:lnTo>
                          <a:pt x="63" y="0"/>
                        </a:lnTo>
                        <a:lnTo>
                          <a:pt x="70" y="0"/>
                        </a:lnTo>
                        <a:lnTo>
                          <a:pt x="77" y="0"/>
                        </a:lnTo>
                        <a:lnTo>
                          <a:pt x="85" y="2"/>
                        </a:lnTo>
                        <a:lnTo>
                          <a:pt x="90" y="4"/>
                        </a:lnTo>
                        <a:lnTo>
                          <a:pt x="96" y="7"/>
                        </a:lnTo>
                        <a:lnTo>
                          <a:pt x="101" y="10"/>
                        </a:lnTo>
                        <a:lnTo>
                          <a:pt x="105" y="15"/>
                        </a:lnTo>
                        <a:lnTo>
                          <a:pt x="109" y="21"/>
                        </a:lnTo>
                        <a:lnTo>
                          <a:pt x="112" y="26"/>
                        </a:lnTo>
                        <a:lnTo>
                          <a:pt x="117" y="37"/>
                        </a:lnTo>
                        <a:lnTo>
                          <a:pt x="122" y="51"/>
                        </a:lnTo>
                        <a:lnTo>
                          <a:pt x="123" y="64"/>
                        </a:lnTo>
                        <a:lnTo>
                          <a:pt x="124" y="76"/>
                        </a:lnTo>
                        <a:lnTo>
                          <a:pt x="124" y="172"/>
                        </a:lnTo>
                        <a:lnTo>
                          <a:pt x="143" y="178"/>
                        </a:lnTo>
                        <a:lnTo>
                          <a:pt x="143" y="469"/>
                        </a:lnTo>
                        <a:lnTo>
                          <a:pt x="0" y="469"/>
                        </a:lnTo>
                        <a:close/>
                      </a:path>
                    </a:pathLst>
                  </a:custGeom>
                  <a:solidFill>
                    <a:srgbClr val="8C253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1" name="Freeform 617"/>
                  <p:cNvSpPr>
                    <a:spLocks noChangeAspect="1"/>
                  </p:cNvSpPr>
                  <p:nvPr/>
                </p:nvSpPr>
                <p:spPr bwMode="auto">
                  <a:xfrm>
                    <a:off x="4791" y="1475"/>
                    <a:ext cx="14" cy="93"/>
                  </a:xfrm>
                  <a:custGeom>
                    <a:avLst/>
                    <a:gdLst>
                      <a:gd name="T0" fmla="*/ 4 w 47"/>
                      <a:gd name="T1" fmla="*/ 0 h 309"/>
                      <a:gd name="T2" fmla="*/ 0 w 47"/>
                      <a:gd name="T3" fmla="*/ 6 h 309"/>
                      <a:gd name="T4" fmla="*/ 0 w 47"/>
                      <a:gd name="T5" fmla="*/ 93 h 309"/>
                      <a:gd name="T6" fmla="*/ 14 w 47"/>
                      <a:gd name="T7" fmla="*/ 93 h 309"/>
                      <a:gd name="T8" fmla="*/ 14 w 47"/>
                      <a:gd name="T9" fmla="*/ 6 h 309"/>
                      <a:gd name="T10" fmla="*/ 4 w 47"/>
                      <a:gd name="T11" fmla="*/ 0 h 309"/>
                      <a:gd name="T12" fmla="*/ 4 w 47"/>
                      <a:gd name="T13" fmla="*/ 0 h 309"/>
                      <a:gd name="T14" fmla="*/ 0 w 47"/>
                      <a:gd name="T15" fmla="*/ 2 h 309"/>
                      <a:gd name="T16" fmla="*/ 0 w 47"/>
                      <a:gd name="T17" fmla="*/ 6 h 309"/>
                      <a:gd name="T18" fmla="*/ 4 w 47"/>
                      <a:gd name="T19" fmla="*/ 0 h 309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" h="309">
                        <a:moveTo>
                          <a:pt x="13" y="0"/>
                        </a:moveTo>
                        <a:lnTo>
                          <a:pt x="0" y="21"/>
                        </a:lnTo>
                        <a:lnTo>
                          <a:pt x="0" y="309"/>
                        </a:lnTo>
                        <a:lnTo>
                          <a:pt x="47" y="309"/>
                        </a:lnTo>
                        <a:lnTo>
                          <a:pt x="47" y="21"/>
                        </a:lnTo>
                        <a:lnTo>
                          <a:pt x="13" y="0"/>
                        </a:lnTo>
                        <a:lnTo>
                          <a:pt x="0" y="6"/>
                        </a:lnTo>
                        <a:lnTo>
                          <a:pt x="0" y="21"/>
                        </a:lnTo>
                        <a:lnTo>
                          <a:pt x="1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2" name="Freeform 618"/>
                  <p:cNvSpPr>
                    <a:spLocks noChangeAspect="1"/>
                  </p:cNvSpPr>
                  <p:nvPr/>
                </p:nvSpPr>
                <p:spPr bwMode="auto">
                  <a:xfrm>
                    <a:off x="4791" y="1468"/>
                    <a:ext cx="14" cy="14"/>
                  </a:xfrm>
                  <a:custGeom>
                    <a:avLst/>
                    <a:gdLst>
                      <a:gd name="T0" fmla="*/ 14 w 51"/>
                      <a:gd name="T1" fmla="*/ 6 h 51"/>
                      <a:gd name="T2" fmla="*/ 5 w 51"/>
                      <a:gd name="T3" fmla="*/ 0 h 51"/>
                      <a:gd name="T4" fmla="*/ 0 w 51"/>
                      <a:gd name="T5" fmla="*/ 2 h 51"/>
                      <a:gd name="T6" fmla="*/ 6 w 51"/>
                      <a:gd name="T7" fmla="*/ 14 h 51"/>
                      <a:gd name="T8" fmla="*/ 10 w 51"/>
                      <a:gd name="T9" fmla="*/ 11 h 51"/>
                      <a:gd name="T10" fmla="*/ 14 w 51"/>
                      <a:gd name="T11" fmla="*/ 6 h 51"/>
                      <a:gd name="T12" fmla="*/ 10 w 51"/>
                      <a:gd name="T13" fmla="*/ 11 h 51"/>
                      <a:gd name="T14" fmla="*/ 14 w 51"/>
                      <a:gd name="T15" fmla="*/ 10 h 51"/>
                      <a:gd name="T16" fmla="*/ 14 w 51"/>
                      <a:gd name="T17" fmla="*/ 6 h 5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51" h="51">
                        <a:moveTo>
                          <a:pt x="51" y="21"/>
                        </a:moveTo>
                        <a:lnTo>
                          <a:pt x="17" y="0"/>
                        </a:lnTo>
                        <a:lnTo>
                          <a:pt x="0" y="9"/>
                        </a:lnTo>
                        <a:lnTo>
                          <a:pt x="21" y="51"/>
                        </a:lnTo>
                        <a:lnTo>
                          <a:pt x="38" y="41"/>
                        </a:lnTo>
                        <a:lnTo>
                          <a:pt x="51" y="21"/>
                        </a:lnTo>
                        <a:lnTo>
                          <a:pt x="38" y="41"/>
                        </a:lnTo>
                        <a:lnTo>
                          <a:pt x="51" y="35"/>
                        </a:lnTo>
                        <a:lnTo>
                          <a:pt x="51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3" name="Freeform 619"/>
                  <p:cNvSpPr>
                    <a:spLocks noChangeAspect="1"/>
                  </p:cNvSpPr>
                  <p:nvPr/>
                </p:nvSpPr>
                <p:spPr bwMode="auto">
                  <a:xfrm>
                    <a:off x="4798" y="1446"/>
                    <a:ext cx="7" cy="29"/>
                  </a:xfrm>
                  <a:custGeom>
                    <a:avLst/>
                    <a:gdLst>
                      <a:gd name="T0" fmla="*/ 7 w 47"/>
                      <a:gd name="T1" fmla="*/ 0 h 96"/>
                      <a:gd name="T2" fmla="*/ 0 w 47"/>
                      <a:gd name="T3" fmla="*/ 0 h 96"/>
                      <a:gd name="T4" fmla="*/ 0 w 47"/>
                      <a:gd name="T5" fmla="*/ 29 h 96"/>
                      <a:gd name="T6" fmla="*/ 7 w 47"/>
                      <a:gd name="T7" fmla="*/ 29 h 96"/>
                      <a:gd name="T8" fmla="*/ 7 w 47"/>
                      <a:gd name="T9" fmla="*/ 0 h 96"/>
                      <a:gd name="T10" fmla="*/ 7 w 47"/>
                      <a:gd name="T11" fmla="*/ 0 h 96"/>
                      <a:gd name="T12" fmla="*/ 0 w 47"/>
                      <a:gd name="T13" fmla="*/ 0 h 96"/>
                      <a:gd name="T14" fmla="*/ 0 w 47"/>
                      <a:gd name="T15" fmla="*/ 0 h 96"/>
                      <a:gd name="T16" fmla="*/ 0 w 47"/>
                      <a:gd name="T17" fmla="*/ 0 h 96"/>
                      <a:gd name="T18" fmla="*/ 7 w 47"/>
                      <a:gd name="T19" fmla="*/ 0 h 9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" h="96">
                        <a:moveTo>
                          <a:pt x="47" y="0"/>
                        </a:move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47" y="9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4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4" name="Freeform 620"/>
                  <p:cNvSpPr>
                    <a:spLocks noChangeAspect="1"/>
                  </p:cNvSpPr>
                  <p:nvPr/>
                </p:nvSpPr>
                <p:spPr bwMode="auto">
                  <a:xfrm>
                    <a:off x="4798" y="1417"/>
                    <a:ext cx="21" cy="29"/>
                  </a:xfrm>
                  <a:custGeom>
                    <a:avLst/>
                    <a:gdLst>
                      <a:gd name="T0" fmla="*/ 21 w 77"/>
                      <a:gd name="T1" fmla="*/ 0 h 100"/>
                      <a:gd name="T2" fmla="*/ 21 w 77"/>
                      <a:gd name="T3" fmla="*/ 0 h 100"/>
                      <a:gd name="T4" fmla="*/ 18 w 77"/>
                      <a:gd name="T5" fmla="*/ 0 h 100"/>
                      <a:gd name="T6" fmla="*/ 15 w 77"/>
                      <a:gd name="T7" fmla="*/ 1 h 100"/>
                      <a:gd name="T8" fmla="*/ 13 w 77"/>
                      <a:gd name="T9" fmla="*/ 2 h 100"/>
                      <a:gd name="T10" fmla="*/ 10 w 77"/>
                      <a:gd name="T11" fmla="*/ 3 h 100"/>
                      <a:gd name="T12" fmla="*/ 8 w 77"/>
                      <a:gd name="T13" fmla="*/ 5 h 100"/>
                      <a:gd name="T14" fmla="*/ 7 w 77"/>
                      <a:gd name="T15" fmla="*/ 8 h 100"/>
                      <a:gd name="T16" fmla="*/ 5 w 77"/>
                      <a:gd name="T17" fmla="*/ 9 h 100"/>
                      <a:gd name="T18" fmla="*/ 4 w 77"/>
                      <a:gd name="T19" fmla="*/ 12 h 100"/>
                      <a:gd name="T20" fmla="*/ 2 w 77"/>
                      <a:gd name="T21" fmla="*/ 16 h 100"/>
                      <a:gd name="T22" fmla="*/ 1 w 77"/>
                      <a:gd name="T23" fmla="*/ 21 h 100"/>
                      <a:gd name="T24" fmla="*/ 0 w 77"/>
                      <a:gd name="T25" fmla="*/ 25 h 100"/>
                      <a:gd name="T26" fmla="*/ 0 w 77"/>
                      <a:gd name="T27" fmla="*/ 29 h 100"/>
                      <a:gd name="T28" fmla="*/ 13 w 77"/>
                      <a:gd name="T29" fmla="*/ 29 h 100"/>
                      <a:gd name="T30" fmla="*/ 13 w 77"/>
                      <a:gd name="T31" fmla="*/ 27 h 100"/>
                      <a:gd name="T32" fmla="*/ 13 w 77"/>
                      <a:gd name="T33" fmla="*/ 23 h 100"/>
                      <a:gd name="T34" fmla="*/ 14 w 77"/>
                      <a:gd name="T35" fmla="*/ 21 h 100"/>
                      <a:gd name="T36" fmla="*/ 15 w 77"/>
                      <a:gd name="T37" fmla="*/ 18 h 100"/>
                      <a:gd name="T38" fmla="*/ 16 w 77"/>
                      <a:gd name="T39" fmla="*/ 17 h 100"/>
                      <a:gd name="T40" fmla="*/ 16 w 77"/>
                      <a:gd name="T41" fmla="*/ 16 h 100"/>
                      <a:gd name="T42" fmla="*/ 17 w 77"/>
                      <a:gd name="T43" fmla="*/ 15 h 100"/>
                      <a:gd name="T44" fmla="*/ 18 w 77"/>
                      <a:gd name="T45" fmla="*/ 14 h 100"/>
                      <a:gd name="T46" fmla="*/ 19 w 77"/>
                      <a:gd name="T47" fmla="*/ 14 h 100"/>
                      <a:gd name="T48" fmla="*/ 19 w 77"/>
                      <a:gd name="T49" fmla="*/ 14 h 100"/>
                      <a:gd name="T50" fmla="*/ 20 w 77"/>
                      <a:gd name="T51" fmla="*/ 14 h 100"/>
                      <a:gd name="T52" fmla="*/ 21 w 77"/>
                      <a:gd name="T53" fmla="*/ 14 h 100"/>
                      <a:gd name="T54" fmla="*/ 21 w 77"/>
                      <a:gd name="T55" fmla="*/ 14 h 100"/>
                      <a:gd name="T56" fmla="*/ 21 w 77"/>
                      <a:gd name="T57" fmla="*/ 0 h 100"/>
                      <a:gd name="T58" fmla="*/ 21 w 77"/>
                      <a:gd name="T59" fmla="*/ 0 h 100"/>
                      <a:gd name="T60" fmla="*/ 21 w 77"/>
                      <a:gd name="T61" fmla="*/ 0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77" y="0"/>
                        </a:moveTo>
                        <a:lnTo>
                          <a:pt x="77" y="0"/>
                        </a:lnTo>
                        <a:lnTo>
                          <a:pt x="67" y="0"/>
                        </a:lnTo>
                        <a:lnTo>
                          <a:pt x="56" y="4"/>
                        </a:lnTo>
                        <a:lnTo>
                          <a:pt x="47" y="7"/>
                        </a:lnTo>
                        <a:lnTo>
                          <a:pt x="38" y="12"/>
                        </a:lnTo>
                        <a:lnTo>
                          <a:pt x="31" y="18"/>
                        </a:lnTo>
                        <a:lnTo>
                          <a:pt x="24" y="26"/>
                        </a:lnTo>
                        <a:lnTo>
                          <a:pt x="19" y="32"/>
                        </a:lnTo>
                        <a:lnTo>
                          <a:pt x="15" y="41"/>
                        </a:lnTo>
                        <a:lnTo>
                          <a:pt x="9" y="55"/>
                        </a:lnTo>
                        <a:lnTo>
                          <a:pt x="3" y="71"/>
                        </a:lnTo>
                        <a:lnTo>
                          <a:pt x="1" y="87"/>
                        </a:lnTo>
                        <a:lnTo>
                          <a:pt x="0" y="100"/>
                        </a:lnTo>
                        <a:lnTo>
                          <a:pt x="47" y="100"/>
                        </a:lnTo>
                        <a:lnTo>
                          <a:pt x="48" y="92"/>
                        </a:lnTo>
                        <a:lnTo>
                          <a:pt x="49" y="81"/>
                        </a:lnTo>
                        <a:lnTo>
                          <a:pt x="52" y="71"/>
                        </a:lnTo>
                        <a:lnTo>
                          <a:pt x="56" y="61"/>
                        </a:lnTo>
                        <a:lnTo>
                          <a:pt x="58" y="58"/>
                        </a:lnTo>
                        <a:lnTo>
                          <a:pt x="60" y="55"/>
                        </a:lnTo>
                        <a:lnTo>
                          <a:pt x="63" y="52"/>
                        </a:lnTo>
                        <a:lnTo>
                          <a:pt x="66" y="50"/>
                        </a:lnTo>
                        <a:lnTo>
                          <a:pt x="68" y="49"/>
                        </a:lnTo>
                        <a:lnTo>
                          <a:pt x="71" y="48"/>
                        </a:lnTo>
                        <a:lnTo>
                          <a:pt x="74" y="47"/>
                        </a:lnTo>
                        <a:lnTo>
                          <a:pt x="77" y="47"/>
                        </a:lnTo>
                        <a:lnTo>
                          <a:pt x="7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5" name="Freeform 621"/>
                  <p:cNvSpPr>
                    <a:spLocks noChangeAspect="1"/>
                  </p:cNvSpPr>
                  <p:nvPr/>
                </p:nvSpPr>
                <p:spPr bwMode="auto">
                  <a:xfrm>
                    <a:off x="4820" y="1417"/>
                    <a:ext cx="21" cy="29"/>
                  </a:xfrm>
                  <a:custGeom>
                    <a:avLst/>
                    <a:gdLst>
                      <a:gd name="T0" fmla="*/ 21 w 77"/>
                      <a:gd name="T1" fmla="*/ 29 h 100"/>
                      <a:gd name="T2" fmla="*/ 21 w 77"/>
                      <a:gd name="T3" fmla="*/ 29 h 100"/>
                      <a:gd name="T4" fmla="*/ 21 w 77"/>
                      <a:gd name="T5" fmla="*/ 25 h 100"/>
                      <a:gd name="T6" fmla="*/ 20 w 77"/>
                      <a:gd name="T7" fmla="*/ 20 h 100"/>
                      <a:gd name="T8" fmla="*/ 19 w 77"/>
                      <a:gd name="T9" fmla="*/ 16 h 100"/>
                      <a:gd name="T10" fmla="*/ 17 w 77"/>
                      <a:gd name="T11" fmla="*/ 11 h 100"/>
                      <a:gd name="T12" fmla="*/ 16 w 77"/>
                      <a:gd name="T13" fmla="*/ 9 h 100"/>
                      <a:gd name="T14" fmla="*/ 14 w 77"/>
                      <a:gd name="T15" fmla="*/ 7 h 100"/>
                      <a:gd name="T16" fmla="*/ 13 w 77"/>
                      <a:gd name="T17" fmla="*/ 5 h 100"/>
                      <a:gd name="T18" fmla="*/ 11 w 77"/>
                      <a:gd name="T19" fmla="*/ 3 h 100"/>
                      <a:gd name="T20" fmla="*/ 8 w 77"/>
                      <a:gd name="T21" fmla="*/ 2 h 100"/>
                      <a:gd name="T22" fmla="*/ 6 w 77"/>
                      <a:gd name="T23" fmla="*/ 1 h 100"/>
                      <a:gd name="T24" fmla="*/ 3 w 77"/>
                      <a:gd name="T25" fmla="*/ 0 h 100"/>
                      <a:gd name="T26" fmla="*/ 0 w 77"/>
                      <a:gd name="T27" fmla="*/ 0 h 100"/>
                      <a:gd name="T28" fmla="*/ 0 w 77"/>
                      <a:gd name="T29" fmla="*/ 14 h 100"/>
                      <a:gd name="T30" fmla="*/ 1 w 77"/>
                      <a:gd name="T31" fmla="*/ 14 h 100"/>
                      <a:gd name="T32" fmla="*/ 2 w 77"/>
                      <a:gd name="T33" fmla="*/ 14 h 100"/>
                      <a:gd name="T34" fmla="*/ 3 w 77"/>
                      <a:gd name="T35" fmla="*/ 14 h 100"/>
                      <a:gd name="T36" fmla="*/ 4 w 77"/>
                      <a:gd name="T37" fmla="*/ 14 h 100"/>
                      <a:gd name="T38" fmla="*/ 4 w 77"/>
                      <a:gd name="T39" fmla="*/ 15 h 100"/>
                      <a:gd name="T40" fmla="*/ 5 w 77"/>
                      <a:gd name="T41" fmla="*/ 16 h 100"/>
                      <a:gd name="T42" fmla="*/ 5 w 77"/>
                      <a:gd name="T43" fmla="*/ 17 h 100"/>
                      <a:gd name="T44" fmla="*/ 6 w 77"/>
                      <a:gd name="T45" fmla="*/ 17 h 100"/>
                      <a:gd name="T46" fmla="*/ 7 w 77"/>
                      <a:gd name="T47" fmla="*/ 20 h 100"/>
                      <a:gd name="T48" fmla="*/ 8 w 77"/>
                      <a:gd name="T49" fmla="*/ 23 h 100"/>
                      <a:gd name="T50" fmla="*/ 8 w 77"/>
                      <a:gd name="T51" fmla="*/ 26 h 100"/>
                      <a:gd name="T52" fmla="*/ 8 w 77"/>
                      <a:gd name="T53" fmla="*/ 29 h 100"/>
                      <a:gd name="T54" fmla="*/ 8 w 77"/>
                      <a:gd name="T55" fmla="*/ 29 h 100"/>
                      <a:gd name="T56" fmla="*/ 21 w 77"/>
                      <a:gd name="T57" fmla="*/ 29 h 100"/>
                      <a:gd name="T58" fmla="*/ 21 w 77"/>
                      <a:gd name="T59" fmla="*/ 29 h 100"/>
                      <a:gd name="T60" fmla="*/ 21 w 77"/>
                      <a:gd name="T61" fmla="*/ 29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77" y="100"/>
                        </a:moveTo>
                        <a:lnTo>
                          <a:pt x="77" y="100"/>
                        </a:lnTo>
                        <a:lnTo>
                          <a:pt x="76" y="86"/>
                        </a:lnTo>
                        <a:lnTo>
                          <a:pt x="74" y="70"/>
                        </a:lnTo>
                        <a:lnTo>
                          <a:pt x="70" y="54"/>
                        </a:lnTo>
                        <a:lnTo>
                          <a:pt x="63" y="39"/>
                        </a:lnTo>
                        <a:lnTo>
                          <a:pt x="58" y="31"/>
                        </a:lnTo>
                        <a:lnTo>
                          <a:pt x="53" y="24"/>
                        </a:lnTo>
                        <a:lnTo>
                          <a:pt x="46" y="17"/>
                        </a:lnTo>
                        <a:lnTo>
                          <a:pt x="39" y="12"/>
                        </a:lnTo>
                        <a:lnTo>
                          <a:pt x="31" y="7"/>
                        </a:lnTo>
                        <a:lnTo>
                          <a:pt x="21" y="2"/>
                        </a:lnTo>
                        <a:lnTo>
                          <a:pt x="11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4" y="47"/>
                        </a:lnTo>
                        <a:lnTo>
                          <a:pt x="7" y="48"/>
                        </a:lnTo>
                        <a:lnTo>
                          <a:pt x="11" y="49"/>
                        </a:lnTo>
                        <a:lnTo>
                          <a:pt x="13" y="50"/>
                        </a:lnTo>
                        <a:lnTo>
                          <a:pt x="16" y="52"/>
                        </a:lnTo>
                        <a:lnTo>
                          <a:pt x="18" y="54"/>
                        </a:lnTo>
                        <a:lnTo>
                          <a:pt x="20" y="57"/>
                        </a:lnTo>
                        <a:lnTo>
                          <a:pt x="21" y="59"/>
                        </a:lnTo>
                        <a:lnTo>
                          <a:pt x="25" y="70"/>
                        </a:lnTo>
                        <a:lnTo>
                          <a:pt x="29" y="79"/>
                        </a:lnTo>
                        <a:lnTo>
                          <a:pt x="30" y="90"/>
                        </a:lnTo>
                        <a:lnTo>
                          <a:pt x="31" y="100"/>
                        </a:lnTo>
                        <a:lnTo>
                          <a:pt x="77" y="10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6" name="Freeform 622"/>
                  <p:cNvSpPr>
                    <a:spLocks noChangeAspect="1"/>
                  </p:cNvSpPr>
                  <p:nvPr/>
                </p:nvSpPr>
                <p:spPr bwMode="auto">
                  <a:xfrm>
                    <a:off x="4827" y="1446"/>
                    <a:ext cx="14" cy="36"/>
                  </a:xfrm>
                  <a:custGeom>
                    <a:avLst/>
                    <a:gdLst>
                      <a:gd name="T0" fmla="*/ 4 w 46"/>
                      <a:gd name="T1" fmla="*/ 36 h 117"/>
                      <a:gd name="T2" fmla="*/ 14 w 46"/>
                      <a:gd name="T3" fmla="*/ 30 h 117"/>
                      <a:gd name="T4" fmla="*/ 14 w 46"/>
                      <a:gd name="T5" fmla="*/ 0 h 117"/>
                      <a:gd name="T6" fmla="*/ 0 w 46"/>
                      <a:gd name="T7" fmla="*/ 0 h 117"/>
                      <a:gd name="T8" fmla="*/ 0 w 46"/>
                      <a:gd name="T9" fmla="*/ 30 h 117"/>
                      <a:gd name="T10" fmla="*/ 4 w 46"/>
                      <a:gd name="T11" fmla="*/ 36 h 117"/>
                      <a:gd name="T12" fmla="*/ 0 w 46"/>
                      <a:gd name="T13" fmla="*/ 30 h 117"/>
                      <a:gd name="T14" fmla="*/ 0 w 46"/>
                      <a:gd name="T15" fmla="*/ 34 h 117"/>
                      <a:gd name="T16" fmla="*/ 4 w 46"/>
                      <a:gd name="T17" fmla="*/ 36 h 117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6" h="117">
                        <a:moveTo>
                          <a:pt x="14" y="117"/>
                        </a:moveTo>
                        <a:lnTo>
                          <a:pt x="46" y="9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14" y="117"/>
                        </a:lnTo>
                        <a:lnTo>
                          <a:pt x="0" y="96"/>
                        </a:lnTo>
                        <a:lnTo>
                          <a:pt x="0" y="112"/>
                        </a:lnTo>
                        <a:lnTo>
                          <a:pt x="14" y="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7" name="Freeform 623"/>
                  <p:cNvSpPr>
                    <a:spLocks noChangeAspect="1"/>
                  </p:cNvSpPr>
                  <p:nvPr/>
                </p:nvSpPr>
                <p:spPr bwMode="auto">
                  <a:xfrm>
                    <a:off x="4834" y="1468"/>
                    <a:ext cx="14" cy="14"/>
                  </a:xfrm>
                  <a:custGeom>
                    <a:avLst/>
                    <a:gdLst>
                      <a:gd name="T0" fmla="*/ 14 w 51"/>
                      <a:gd name="T1" fmla="*/ 8 h 51"/>
                      <a:gd name="T2" fmla="*/ 10 w 51"/>
                      <a:gd name="T3" fmla="*/ 2 h 51"/>
                      <a:gd name="T4" fmla="*/ 4 w 51"/>
                      <a:gd name="T5" fmla="*/ 0 h 51"/>
                      <a:gd name="T6" fmla="*/ 0 w 51"/>
                      <a:gd name="T7" fmla="*/ 12 h 51"/>
                      <a:gd name="T8" fmla="*/ 5 w 51"/>
                      <a:gd name="T9" fmla="*/ 14 h 51"/>
                      <a:gd name="T10" fmla="*/ 14 w 51"/>
                      <a:gd name="T11" fmla="*/ 8 h 51"/>
                      <a:gd name="T12" fmla="*/ 14 w 51"/>
                      <a:gd name="T13" fmla="*/ 8 h 51"/>
                      <a:gd name="T14" fmla="*/ 14 w 51"/>
                      <a:gd name="T15" fmla="*/ 4 h 51"/>
                      <a:gd name="T16" fmla="*/ 10 w 51"/>
                      <a:gd name="T17" fmla="*/ 2 h 51"/>
                      <a:gd name="T18" fmla="*/ 14 w 51"/>
                      <a:gd name="T19" fmla="*/ 8 h 5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51" h="51">
                        <a:moveTo>
                          <a:pt x="51" y="28"/>
                        </a:moveTo>
                        <a:lnTo>
                          <a:pt x="35" y="7"/>
                        </a:lnTo>
                        <a:lnTo>
                          <a:pt x="16" y="0"/>
                        </a:lnTo>
                        <a:lnTo>
                          <a:pt x="0" y="43"/>
                        </a:lnTo>
                        <a:lnTo>
                          <a:pt x="19" y="51"/>
                        </a:lnTo>
                        <a:lnTo>
                          <a:pt x="51" y="28"/>
                        </a:lnTo>
                        <a:lnTo>
                          <a:pt x="51" y="13"/>
                        </a:lnTo>
                        <a:lnTo>
                          <a:pt x="35" y="7"/>
                        </a:lnTo>
                        <a:lnTo>
                          <a:pt x="51" y="2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8" name="Freeform 624"/>
                  <p:cNvSpPr>
                    <a:spLocks noChangeAspect="1"/>
                  </p:cNvSpPr>
                  <p:nvPr/>
                </p:nvSpPr>
                <p:spPr bwMode="auto">
                  <a:xfrm>
                    <a:off x="4834" y="1475"/>
                    <a:ext cx="14" cy="100"/>
                  </a:xfrm>
                  <a:custGeom>
                    <a:avLst/>
                    <a:gdLst>
                      <a:gd name="T0" fmla="*/ 7 w 46"/>
                      <a:gd name="T1" fmla="*/ 100 h 314"/>
                      <a:gd name="T2" fmla="*/ 14 w 46"/>
                      <a:gd name="T3" fmla="*/ 93 h 314"/>
                      <a:gd name="T4" fmla="*/ 14 w 46"/>
                      <a:gd name="T5" fmla="*/ 0 h 314"/>
                      <a:gd name="T6" fmla="*/ 0 w 46"/>
                      <a:gd name="T7" fmla="*/ 0 h 314"/>
                      <a:gd name="T8" fmla="*/ 0 w 46"/>
                      <a:gd name="T9" fmla="*/ 93 h 314"/>
                      <a:gd name="T10" fmla="*/ 7 w 46"/>
                      <a:gd name="T11" fmla="*/ 100 h 314"/>
                      <a:gd name="T12" fmla="*/ 7 w 46"/>
                      <a:gd name="T13" fmla="*/ 100 h 314"/>
                      <a:gd name="T14" fmla="*/ 14 w 46"/>
                      <a:gd name="T15" fmla="*/ 100 h 314"/>
                      <a:gd name="T16" fmla="*/ 14 w 46"/>
                      <a:gd name="T17" fmla="*/ 93 h 314"/>
                      <a:gd name="T18" fmla="*/ 7 w 46"/>
                      <a:gd name="T19" fmla="*/ 100 h 314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314">
                        <a:moveTo>
                          <a:pt x="23" y="314"/>
                        </a:moveTo>
                        <a:lnTo>
                          <a:pt x="46" y="29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3" y="314"/>
                        </a:lnTo>
                        <a:lnTo>
                          <a:pt x="46" y="314"/>
                        </a:lnTo>
                        <a:lnTo>
                          <a:pt x="46" y="291"/>
                        </a:lnTo>
                        <a:lnTo>
                          <a:pt x="23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9" name="Freeform 625"/>
                  <p:cNvSpPr>
                    <a:spLocks noChangeAspect="1"/>
                  </p:cNvSpPr>
                  <p:nvPr/>
                </p:nvSpPr>
                <p:spPr bwMode="auto">
                  <a:xfrm>
                    <a:off x="4791" y="1561"/>
                    <a:ext cx="50" cy="14"/>
                  </a:xfrm>
                  <a:custGeom>
                    <a:avLst/>
                    <a:gdLst>
                      <a:gd name="T0" fmla="*/ 0 w 167"/>
                      <a:gd name="T1" fmla="*/ 7 h 46"/>
                      <a:gd name="T2" fmla="*/ 7 w 167"/>
                      <a:gd name="T3" fmla="*/ 14 h 46"/>
                      <a:gd name="T4" fmla="*/ 50 w 167"/>
                      <a:gd name="T5" fmla="*/ 14 h 46"/>
                      <a:gd name="T6" fmla="*/ 50 w 167"/>
                      <a:gd name="T7" fmla="*/ 0 h 46"/>
                      <a:gd name="T8" fmla="*/ 7 w 167"/>
                      <a:gd name="T9" fmla="*/ 0 h 46"/>
                      <a:gd name="T10" fmla="*/ 0 w 167"/>
                      <a:gd name="T11" fmla="*/ 7 h 46"/>
                      <a:gd name="T12" fmla="*/ 0 w 167"/>
                      <a:gd name="T13" fmla="*/ 7 h 46"/>
                      <a:gd name="T14" fmla="*/ 0 w 167"/>
                      <a:gd name="T15" fmla="*/ 14 h 46"/>
                      <a:gd name="T16" fmla="*/ 7 w 167"/>
                      <a:gd name="T17" fmla="*/ 14 h 46"/>
                      <a:gd name="T18" fmla="*/ 0 w 167"/>
                      <a:gd name="T19" fmla="*/ 7 h 4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67" h="46">
                        <a:moveTo>
                          <a:pt x="0" y="23"/>
                        </a:moveTo>
                        <a:lnTo>
                          <a:pt x="24" y="46"/>
                        </a:lnTo>
                        <a:lnTo>
                          <a:pt x="167" y="46"/>
                        </a:lnTo>
                        <a:lnTo>
                          <a:pt x="167" y="0"/>
                        </a:lnTo>
                        <a:lnTo>
                          <a:pt x="24" y="0"/>
                        </a:lnTo>
                        <a:lnTo>
                          <a:pt x="0" y="23"/>
                        </a:lnTo>
                        <a:lnTo>
                          <a:pt x="0" y="46"/>
                        </a:lnTo>
                        <a:lnTo>
                          <a:pt x="24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0" name="Freeform 626"/>
                  <p:cNvSpPr>
                    <a:spLocks noChangeAspect="1"/>
                  </p:cNvSpPr>
                  <p:nvPr/>
                </p:nvSpPr>
                <p:spPr bwMode="auto">
                  <a:xfrm>
                    <a:off x="289" y="1561"/>
                    <a:ext cx="7" cy="14"/>
                  </a:xfrm>
                  <a:custGeom>
                    <a:avLst/>
                    <a:gdLst>
                      <a:gd name="T0" fmla="*/ 0 w 31"/>
                      <a:gd name="T1" fmla="*/ 7 h 46"/>
                      <a:gd name="T2" fmla="*/ 5 w 31"/>
                      <a:gd name="T3" fmla="*/ 14 h 46"/>
                      <a:gd name="T4" fmla="*/ 7 w 31"/>
                      <a:gd name="T5" fmla="*/ 14 h 46"/>
                      <a:gd name="T6" fmla="*/ 7 w 31"/>
                      <a:gd name="T7" fmla="*/ 0 h 46"/>
                      <a:gd name="T8" fmla="*/ 5 w 31"/>
                      <a:gd name="T9" fmla="*/ 0 h 46"/>
                      <a:gd name="T10" fmla="*/ 0 w 31"/>
                      <a:gd name="T11" fmla="*/ 7 h 46"/>
                      <a:gd name="T12" fmla="*/ 5 w 31"/>
                      <a:gd name="T13" fmla="*/ 0 h 46"/>
                      <a:gd name="T14" fmla="*/ 4 w 31"/>
                      <a:gd name="T15" fmla="*/ 0 h 46"/>
                      <a:gd name="T16" fmla="*/ 3 w 31"/>
                      <a:gd name="T17" fmla="*/ 1 h 46"/>
                      <a:gd name="T18" fmla="*/ 2 w 31"/>
                      <a:gd name="T19" fmla="*/ 1 h 46"/>
                      <a:gd name="T20" fmla="*/ 1 w 31"/>
                      <a:gd name="T21" fmla="*/ 2 h 46"/>
                      <a:gd name="T22" fmla="*/ 1 w 31"/>
                      <a:gd name="T23" fmla="*/ 3 h 46"/>
                      <a:gd name="T24" fmla="*/ 0 w 31"/>
                      <a:gd name="T25" fmla="*/ 5 h 46"/>
                      <a:gd name="T26" fmla="*/ 0 w 31"/>
                      <a:gd name="T27" fmla="*/ 6 h 46"/>
                      <a:gd name="T28" fmla="*/ 0 w 31"/>
                      <a:gd name="T29" fmla="*/ 7 h 46"/>
                      <a:gd name="T30" fmla="*/ 0 w 31"/>
                      <a:gd name="T31" fmla="*/ 8 h 46"/>
                      <a:gd name="T32" fmla="*/ 0 w 31"/>
                      <a:gd name="T33" fmla="*/ 10 h 46"/>
                      <a:gd name="T34" fmla="*/ 1 w 31"/>
                      <a:gd name="T35" fmla="*/ 11 h 46"/>
                      <a:gd name="T36" fmla="*/ 1 w 31"/>
                      <a:gd name="T37" fmla="*/ 12 h 46"/>
                      <a:gd name="T38" fmla="*/ 2 w 31"/>
                      <a:gd name="T39" fmla="*/ 13 h 46"/>
                      <a:gd name="T40" fmla="*/ 3 w 31"/>
                      <a:gd name="T41" fmla="*/ 13 h 46"/>
                      <a:gd name="T42" fmla="*/ 4 w 31"/>
                      <a:gd name="T43" fmla="*/ 14 h 46"/>
                      <a:gd name="T44" fmla="*/ 5 w 31"/>
                      <a:gd name="T45" fmla="*/ 14 h 46"/>
                      <a:gd name="T46" fmla="*/ 0 w 3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1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31" y="46"/>
                        </a:lnTo>
                        <a:lnTo>
                          <a:pt x="31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12" y="2"/>
                        </a:lnTo>
                        <a:lnTo>
                          <a:pt x="9" y="4"/>
                        </a:lnTo>
                        <a:lnTo>
                          <a:pt x="6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9" y="42"/>
                        </a:lnTo>
                        <a:lnTo>
                          <a:pt x="12" y="44"/>
                        </a:lnTo>
                        <a:lnTo>
                          <a:pt x="17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1" name="Freeform 627"/>
                  <p:cNvSpPr>
                    <a:spLocks noChangeAspect="1"/>
                  </p:cNvSpPr>
                  <p:nvPr/>
                </p:nvSpPr>
                <p:spPr bwMode="auto">
                  <a:xfrm>
                    <a:off x="289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4 w 46"/>
                      <a:gd name="T25" fmla="*/ 36 h 123"/>
                      <a:gd name="T26" fmla="*/ 5 w 46"/>
                      <a:gd name="T27" fmla="*/ 36 h 123"/>
                      <a:gd name="T28" fmla="*/ 7 w 46"/>
                      <a:gd name="T29" fmla="*/ 36 h 123"/>
                      <a:gd name="T30" fmla="*/ 8 w 46"/>
                      <a:gd name="T31" fmla="*/ 36 h 123"/>
                      <a:gd name="T32" fmla="*/ 9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1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0" y="120"/>
                        </a:lnTo>
                        <a:lnTo>
                          <a:pt x="14" y="122"/>
                        </a:lnTo>
                        <a:lnTo>
                          <a:pt x="18" y="123"/>
                        </a:lnTo>
                        <a:lnTo>
                          <a:pt x="23" y="123"/>
                        </a:lnTo>
                        <a:lnTo>
                          <a:pt x="27" y="123"/>
                        </a:lnTo>
                        <a:lnTo>
                          <a:pt x="31" y="122"/>
                        </a:lnTo>
                        <a:lnTo>
                          <a:pt x="35" y="120"/>
                        </a:lnTo>
                        <a:lnTo>
                          <a:pt x="38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6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2" name="Freeform 628"/>
                  <p:cNvSpPr>
                    <a:spLocks noChangeAspect="1"/>
                  </p:cNvSpPr>
                  <p:nvPr/>
                </p:nvSpPr>
                <p:spPr bwMode="auto">
                  <a:xfrm>
                    <a:off x="296" y="1589"/>
                    <a:ext cx="14" cy="14"/>
                  </a:xfrm>
                  <a:custGeom>
                    <a:avLst/>
                    <a:gdLst>
                      <a:gd name="T0" fmla="*/ 14 w 41"/>
                      <a:gd name="T1" fmla="*/ 7 h 46"/>
                      <a:gd name="T2" fmla="*/ 6 w 41"/>
                      <a:gd name="T3" fmla="*/ 0 h 46"/>
                      <a:gd name="T4" fmla="*/ 0 w 41"/>
                      <a:gd name="T5" fmla="*/ 0 h 46"/>
                      <a:gd name="T6" fmla="*/ 0 w 41"/>
                      <a:gd name="T7" fmla="*/ 14 h 46"/>
                      <a:gd name="T8" fmla="*/ 6 w 41"/>
                      <a:gd name="T9" fmla="*/ 14 h 46"/>
                      <a:gd name="T10" fmla="*/ 14 w 41"/>
                      <a:gd name="T11" fmla="*/ 7 h 46"/>
                      <a:gd name="T12" fmla="*/ 6 w 41"/>
                      <a:gd name="T13" fmla="*/ 14 h 46"/>
                      <a:gd name="T14" fmla="*/ 8 w 41"/>
                      <a:gd name="T15" fmla="*/ 14 h 46"/>
                      <a:gd name="T16" fmla="*/ 9 w 41"/>
                      <a:gd name="T17" fmla="*/ 13 h 46"/>
                      <a:gd name="T18" fmla="*/ 11 w 41"/>
                      <a:gd name="T19" fmla="*/ 13 h 46"/>
                      <a:gd name="T20" fmla="*/ 12 w 41"/>
                      <a:gd name="T21" fmla="*/ 12 h 46"/>
                      <a:gd name="T22" fmla="*/ 13 w 41"/>
                      <a:gd name="T23" fmla="*/ 11 h 46"/>
                      <a:gd name="T24" fmla="*/ 13 w 41"/>
                      <a:gd name="T25" fmla="*/ 10 h 46"/>
                      <a:gd name="T26" fmla="*/ 14 w 41"/>
                      <a:gd name="T27" fmla="*/ 8 h 46"/>
                      <a:gd name="T28" fmla="*/ 14 w 41"/>
                      <a:gd name="T29" fmla="*/ 7 h 46"/>
                      <a:gd name="T30" fmla="*/ 14 w 41"/>
                      <a:gd name="T31" fmla="*/ 6 h 46"/>
                      <a:gd name="T32" fmla="*/ 13 w 41"/>
                      <a:gd name="T33" fmla="*/ 5 h 46"/>
                      <a:gd name="T34" fmla="*/ 13 w 41"/>
                      <a:gd name="T35" fmla="*/ 3 h 46"/>
                      <a:gd name="T36" fmla="*/ 12 w 41"/>
                      <a:gd name="T37" fmla="*/ 2 h 46"/>
                      <a:gd name="T38" fmla="*/ 11 w 41"/>
                      <a:gd name="T39" fmla="*/ 1 h 46"/>
                      <a:gd name="T40" fmla="*/ 9 w 41"/>
                      <a:gd name="T41" fmla="*/ 1 h 46"/>
                      <a:gd name="T42" fmla="*/ 8 w 41"/>
                      <a:gd name="T43" fmla="*/ 0 h 46"/>
                      <a:gd name="T44" fmla="*/ 6 w 41"/>
                      <a:gd name="T45" fmla="*/ 0 h 46"/>
                      <a:gd name="T46" fmla="*/ 14 w 4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1" h="46">
                        <a:moveTo>
                          <a:pt x="41" y="23"/>
                        </a:moveTo>
                        <a:lnTo>
                          <a:pt x="18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8" y="46"/>
                        </a:lnTo>
                        <a:lnTo>
                          <a:pt x="41" y="23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27" y="44"/>
                        </a:lnTo>
                        <a:lnTo>
                          <a:pt x="31" y="42"/>
                        </a:lnTo>
                        <a:lnTo>
                          <a:pt x="34" y="39"/>
                        </a:lnTo>
                        <a:lnTo>
                          <a:pt x="37" y="36"/>
                        </a:lnTo>
                        <a:lnTo>
                          <a:pt x="39" y="32"/>
                        </a:lnTo>
                        <a:lnTo>
                          <a:pt x="40" y="27"/>
                        </a:lnTo>
                        <a:lnTo>
                          <a:pt x="41" y="23"/>
                        </a:lnTo>
                        <a:lnTo>
                          <a:pt x="40" y="19"/>
                        </a:lnTo>
                        <a:lnTo>
                          <a:pt x="39" y="15"/>
                        </a:lnTo>
                        <a:lnTo>
                          <a:pt x="37" y="10"/>
                        </a:lnTo>
                        <a:lnTo>
                          <a:pt x="34" y="7"/>
                        </a:lnTo>
                        <a:lnTo>
                          <a:pt x="31" y="4"/>
                        </a:lnTo>
                        <a:lnTo>
                          <a:pt x="27" y="2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41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3" name="Freeform 629"/>
                  <p:cNvSpPr>
                    <a:spLocks noChangeAspect="1"/>
                  </p:cNvSpPr>
                  <p:nvPr/>
                </p:nvSpPr>
                <p:spPr bwMode="auto">
                  <a:xfrm>
                    <a:off x="296" y="1596"/>
                    <a:ext cx="14" cy="315"/>
                  </a:xfrm>
                  <a:custGeom>
                    <a:avLst/>
                    <a:gdLst>
                      <a:gd name="T0" fmla="*/ 7 w 48"/>
                      <a:gd name="T1" fmla="*/ 315 h 1067"/>
                      <a:gd name="T2" fmla="*/ 14 w 48"/>
                      <a:gd name="T3" fmla="*/ 308 h 1067"/>
                      <a:gd name="T4" fmla="*/ 14 w 48"/>
                      <a:gd name="T5" fmla="*/ 0 h 1067"/>
                      <a:gd name="T6" fmla="*/ 0 w 48"/>
                      <a:gd name="T7" fmla="*/ 0 h 1067"/>
                      <a:gd name="T8" fmla="*/ 0 w 48"/>
                      <a:gd name="T9" fmla="*/ 308 h 1067"/>
                      <a:gd name="T10" fmla="*/ 7 w 48"/>
                      <a:gd name="T11" fmla="*/ 315 h 1067"/>
                      <a:gd name="T12" fmla="*/ 0 w 48"/>
                      <a:gd name="T13" fmla="*/ 308 h 1067"/>
                      <a:gd name="T14" fmla="*/ 0 w 48"/>
                      <a:gd name="T15" fmla="*/ 310 h 1067"/>
                      <a:gd name="T16" fmla="*/ 1 w 48"/>
                      <a:gd name="T17" fmla="*/ 311 h 1067"/>
                      <a:gd name="T18" fmla="*/ 2 w 48"/>
                      <a:gd name="T19" fmla="*/ 312 h 1067"/>
                      <a:gd name="T20" fmla="*/ 2 w 48"/>
                      <a:gd name="T21" fmla="*/ 313 h 1067"/>
                      <a:gd name="T22" fmla="*/ 4 w 48"/>
                      <a:gd name="T23" fmla="*/ 314 h 1067"/>
                      <a:gd name="T24" fmla="*/ 4 w 48"/>
                      <a:gd name="T25" fmla="*/ 315 h 1067"/>
                      <a:gd name="T26" fmla="*/ 6 w 48"/>
                      <a:gd name="T27" fmla="*/ 315 h 1067"/>
                      <a:gd name="T28" fmla="*/ 7 w 48"/>
                      <a:gd name="T29" fmla="*/ 315 h 1067"/>
                      <a:gd name="T30" fmla="*/ 8 w 48"/>
                      <a:gd name="T31" fmla="*/ 315 h 1067"/>
                      <a:gd name="T32" fmla="*/ 10 w 48"/>
                      <a:gd name="T33" fmla="*/ 315 h 1067"/>
                      <a:gd name="T34" fmla="*/ 11 w 48"/>
                      <a:gd name="T35" fmla="*/ 314 h 1067"/>
                      <a:gd name="T36" fmla="*/ 12 w 48"/>
                      <a:gd name="T37" fmla="*/ 313 h 1067"/>
                      <a:gd name="T38" fmla="*/ 12 w 48"/>
                      <a:gd name="T39" fmla="*/ 312 h 1067"/>
                      <a:gd name="T40" fmla="*/ 13 w 48"/>
                      <a:gd name="T41" fmla="*/ 311 h 1067"/>
                      <a:gd name="T42" fmla="*/ 14 w 48"/>
                      <a:gd name="T43" fmla="*/ 310 h 1067"/>
                      <a:gd name="T44" fmla="*/ 14 w 48"/>
                      <a:gd name="T45" fmla="*/ 308 h 1067"/>
                      <a:gd name="T46" fmla="*/ 7 w 48"/>
                      <a:gd name="T47" fmla="*/ 315 h 106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8" h="1067">
                        <a:moveTo>
                          <a:pt x="25" y="1067"/>
                        </a:moveTo>
                        <a:lnTo>
                          <a:pt x="48" y="1044"/>
                        </a:lnTo>
                        <a:lnTo>
                          <a:pt x="48" y="0"/>
                        </a:lnTo>
                        <a:lnTo>
                          <a:pt x="0" y="0"/>
                        </a:lnTo>
                        <a:lnTo>
                          <a:pt x="0" y="1044"/>
                        </a:lnTo>
                        <a:lnTo>
                          <a:pt x="25" y="1067"/>
                        </a:lnTo>
                        <a:lnTo>
                          <a:pt x="0" y="1044"/>
                        </a:lnTo>
                        <a:lnTo>
                          <a:pt x="1" y="1049"/>
                        </a:lnTo>
                        <a:lnTo>
                          <a:pt x="2" y="1054"/>
                        </a:lnTo>
                        <a:lnTo>
                          <a:pt x="6" y="1057"/>
                        </a:lnTo>
                        <a:lnTo>
                          <a:pt x="8" y="1061"/>
                        </a:lnTo>
                        <a:lnTo>
                          <a:pt x="12" y="1064"/>
                        </a:lnTo>
                        <a:lnTo>
                          <a:pt x="15" y="1066"/>
                        </a:lnTo>
                        <a:lnTo>
                          <a:pt x="19" y="1067"/>
                        </a:lnTo>
                        <a:lnTo>
                          <a:pt x="25" y="1067"/>
                        </a:lnTo>
                        <a:lnTo>
                          <a:pt x="29" y="1067"/>
                        </a:lnTo>
                        <a:lnTo>
                          <a:pt x="33" y="1066"/>
                        </a:lnTo>
                        <a:lnTo>
                          <a:pt x="36" y="1064"/>
                        </a:lnTo>
                        <a:lnTo>
                          <a:pt x="40" y="1061"/>
                        </a:lnTo>
                        <a:lnTo>
                          <a:pt x="42" y="1057"/>
                        </a:lnTo>
                        <a:lnTo>
                          <a:pt x="46" y="1054"/>
                        </a:lnTo>
                        <a:lnTo>
                          <a:pt x="47" y="1049"/>
                        </a:lnTo>
                        <a:lnTo>
                          <a:pt x="48" y="1044"/>
                        </a:lnTo>
                        <a:lnTo>
                          <a:pt x="25" y="106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4" name="Freeform 630"/>
                  <p:cNvSpPr>
                    <a:spLocks noChangeAspect="1"/>
                  </p:cNvSpPr>
                  <p:nvPr/>
                </p:nvSpPr>
                <p:spPr bwMode="auto">
                  <a:xfrm>
                    <a:off x="282" y="1904"/>
                    <a:ext cx="21" cy="7"/>
                  </a:xfrm>
                  <a:custGeom>
                    <a:avLst/>
                    <a:gdLst>
                      <a:gd name="T0" fmla="*/ 0 w 71"/>
                      <a:gd name="T1" fmla="*/ 4 h 47"/>
                      <a:gd name="T2" fmla="*/ 7 w 71"/>
                      <a:gd name="T3" fmla="*/ 7 h 47"/>
                      <a:gd name="T4" fmla="*/ 21 w 71"/>
                      <a:gd name="T5" fmla="*/ 7 h 47"/>
                      <a:gd name="T6" fmla="*/ 21 w 71"/>
                      <a:gd name="T7" fmla="*/ 0 h 47"/>
                      <a:gd name="T8" fmla="*/ 7 w 71"/>
                      <a:gd name="T9" fmla="*/ 0 h 47"/>
                      <a:gd name="T10" fmla="*/ 0 w 71"/>
                      <a:gd name="T11" fmla="*/ 4 h 47"/>
                      <a:gd name="T12" fmla="*/ 7 w 71"/>
                      <a:gd name="T13" fmla="*/ 0 h 47"/>
                      <a:gd name="T14" fmla="*/ 5 w 71"/>
                      <a:gd name="T15" fmla="*/ 0 h 47"/>
                      <a:gd name="T16" fmla="*/ 4 w 71"/>
                      <a:gd name="T17" fmla="*/ 0 h 47"/>
                      <a:gd name="T18" fmla="*/ 3 w 71"/>
                      <a:gd name="T19" fmla="*/ 1 h 47"/>
                      <a:gd name="T20" fmla="*/ 2 w 71"/>
                      <a:gd name="T21" fmla="*/ 1 h 47"/>
                      <a:gd name="T22" fmla="*/ 1 w 71"/>
                      <a:gd name="T23" fmla="*/ 2 h 47"/>
                      <a:gd name="T24" fmla="*/ 1 w 71"/>
                      <a:gd name="T25" fmla="*/ 2 h 47"/>
                      <a:gd name="T26" fmla="*/ 0 w 71"/>
                      <a:gd name="T27" fmla="*/ 3 h 47"/>
                      <a:gd name="T28" fmla="*/ 0 w 71"/>
                      <a:gd name="T29" fmla="*/ 4 h 47"/>
                      <a:gd name="T30" fmla="*/ 0 w 71"/>
                      <a:gd name="T31" fmla="*/ 4 h 47"/>
                      <a:gd name="T32" fmla="*/ 1 w 71"/>
                      <a:gd name="T33" fmla="*/ 5 h 47"/>
                      <a:gd name="T34" fmla="*/ 1 w 71"/>
                      <a:gd name="T35" fmla="*/ 5 h 47"/>
                      <a:gd name="T36" fmla="*/ 2 w 71"/>
                      <a:gd name="T37" fmla="*/ 6 h 47"/>
                      <a:gd name="T38" fmla="*/ 3 w 71"/>
                      <a:gd name="T39" fmla="*/ 6 h 47"/>
                      <a:gd name="T40" fmla="*/ 4 w 71"/>
                      <a:gd name="T41" fmla="*/ 7 h 47"/>
                      <a:gd name="T42" fmla="*/ 5 w 71"/>
                      <a:gd name="T43" fmla="*/ 7 h 47"/>
                      <a:gd name="T44" fmla="*/ 7 w 71"/>
                      <a:gd name="T45" fmla="*/ 7 h 47"/>
                      <a:gd name="T46" fmla="*/ 0 w 71"/>
                      <a:gd name="T47" fmla="*/ 4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71" h="47">
                        <a:moveTo>
                          <a:pt x="0" y="24"/>
                        </a:moveTo>
                        <a:lnTo>
                          <a:pt x="23" y="47"/>
                        </a:lnTo>
                        <a:lnTo>
                          <a:pt x="71" y="47"/>
                        </a:lnTo>
                        <a:lnTo>
                          <a:pt x="71" y="0"/>
                        </a:lnTo>
                        <a:lnTo>
                          <a:pt x="23" y="0"/>
                        </a:lnTo>
                        <a:lnTo>
                          <a:pt x="0" y="24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4" y="2"/>
                        </a:lnTo>
                        <a:lnTo>
                          <a:pt x="9" y="5"/>
                        </a:lnTo>
                        <a:lnTo>
                          <a:pt x="6" y="8"/>
                        </a:lnTo>
                        <a:lnTo>
                          <a:pt x="3" y="11"/>
                        </a:lnTo>
                        <a:lnTo>
                          <a:pt x="2" y="15"/>
                        </a:lnTo>
                        <a:lnTo>
                          <a:pt x="1" y="19"/>
                        </a:lnTo>
                        <a:lnTo>
                          <a:pt x="0" y="24"/>
                        </a:lnTo>
                        <a:lnTo>
                          <a:pt x="1" y="28"/>
                        </a:lnTo>
                        <a:lnTo>
                          <a:pt x="2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9" y="42"/>
                        </a:lnTo>
                        <a:lnTo>
                          <a:pt x="14" y="45"/>
                        </a:lnTo>
                        <a:lnTo>
                          <a:pt x="18" y="47"/>
                        </a:lnTo>
                        <a:lnTo>
                          <a:pt x="23" y="47"/>
                        </a:ln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5" name="Freeform 631"/>
                  <p:cNvSpPr>
                    <a:spLocks noChangeAspect="1"/>
                  </p:cNvSpPr>
                  <p:nvPr/>
                </p:nvSpPr>
                <p:spPr bwMode="auto">
                  <a:xfrm>
                    <a:off x="282" y="1911"/>
                    <a:ext cx="14" cy="21"/>
                  </a:xfrm>
                  <a:custGeom>
                    <a:avLst/>
                    <a:gdLst>
                      <a:gd name="T0" fmla="*/ 7 w 46"/>
                      <a:gd name="T1" fmla="*/ 21 h 87"/>
                      <a:gd name="T2" fmla="*/ 14 w 46"/>
                      <a:gd name="T3" fmla="*/ 15 h 87"/>
                      <a:gd name="T4" fmla="*/ 14 w 46"/>
                      <a:gd name="T5" fmla="*/ 0 h 87"/>
                      <a:gd name="T6" fmla="*/ 0 w 46"/>
                      <a:gd name="T7" fmla="*/ 0 h 87"/>
                      <a:gd name="T8" fmla="*/ 0 w 46"/>
                      <a:gd name="T9" fmla="*/ 15 h 87"/>
                      <a:gd name="T10" fmla="*/ 7 w 46"/>
                      <a:gd name="T11" fmla="*/ 21 h 87"/>
                      <a:gd name="T12" fmla="*/ 0 w 46"/>
                      <a:gd name="T13" fmla="*/ 15 h 87"/>
                      <a:gd name="T14" fmla="*/ 0 w 46"/>
                      <a:gd name="T15" fmla="*/ 17 h 87"/>
                      <a:gd name="T16" fmla="*/ 1 w 46"/>
                      <a:gd name="T17" fmla="*/ 18 h 87"/>
                      <a:gd name="T18" fmla="*/ 1 w 46"/>
                      <a:gd name="T19" fmla="*/ 19 h 87"/>
                      <a:gd name="T20" fmla="*/ 2 w 46"/>
                      <a:gd name="T21" fmla="*/ 20 h 87"/>
                      <a:gd name="T22" fmla="*/ 3 w 46"/>
                      <a:gd name="T23" fmla="*/ 20 h 87"/>
                      <a:gd name="T24" fmla="*/ 5 w 46"/>
                      <a:gd name="T25" fmla="*/ 21 h 87"/>
                      <a:gd name="T26" fmla="*/ 6 w 46"/>
                      <a:gd name="T27" fmla="*/ 21 h 87"/>
                      <a:gd name="T28" fmla="*/ 7 w 46"/>
                      <a:gd name="T29" fmla="*/ 21 h 87"/>
                      <a:gd name="T30" fmla="*/ 8 w 46"/>
                      <a:gd name="T31" fmla="*/ 21 h 87"/>
                      <a:gd name="T32" fmla="*/ 10 w 46"/>
                      <a:gd name="T33" fmla="*/ 21 h 87"/>
                      <a:gd name="T34" fmla="*/ 11 w 46"/>
                      <a:gd name="T35" fmla="*/ 20 h 87"/>
                      <a:gd name="T36" fmla="*/ 12 w 46"/>
                      <a:gd name="T37" fmla="*/ 20 h 87"/>
                      <a:gd name="T38" fmla="*/ 13 w 46"/>
                      <a:gd name="T39" fmla="*/ 19 h 87"/>
                      <a:gd name="T40" fmla="*/ 13 w 46"/>
                      <a:gd name="T41" fmla="*/ 18 h 87"/>
                      <a:gd name="T42" fmla="*/ 14 w 46"/>
                      <a:gd name="T43" fmla="*/ 17 h 87"/>
                      <a:gd name="T44" fmla="*/ 14 w 46"/>
                      <a:gd name="T45" fmla="*/ 15 h 87"/>
                      <a:gd name="T46" fmla="*/ 7 w 46"/>
                      <a:gd name="T47" fmla="*/ 21 h 8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87">
                        <a:moveTo>
                          <a:pt x="23" y="87"/>
                        </a:moveTo>
                        <a:lnTo>
                          <a:pt x="46" y="64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64"/>
                        </a:lnTo>
                        <a:lnTo>
                          <a:pt x="23" y="87"/>
                        </a:lnTo>
                        <a:lnTo>
                          <a:pt x="0" y="64"/>
                        </a:lnTo>
                        <a:lnTo>
                          <a:pt x="1" y="69"/>
                        </a:lnTo>
                        <a:lnTo>
                          <a:pt x="2" y="73"/>
                        </a:lnTo>
                        <a:lnTo>
                          <a:pt x="4" y="77"/>
                        </a:lnTo>
                        <a:lnTo>
                          <a:pt x="7" y="81"/>
                        </a:lnTo>
                        <a:lnTo>
                          <a:pt x="11" y="84"/>
                        </a:lnTo>
                        <a:lnTo>
                          <a:pt x="15" y="85"/>
                        </a:lnTo>
                        <a:lnTo>
                          <a:pt x="19" y="86"/>
                        </a:lnTo>
                        <a:lnTo>
                          <a:pt x="23" y="87"/>
                        </a:lnTo>
                        <a:lnTo>
                          <a:pt x="27" y="86"/>
                        </a:lnTo>
                        <a:lnTo>
                          <a:pt x="32" y="85"/>
                        </a:lnTo>
                        <a:lnTo>
                          <a:pt x="36" y="84"/>
                        </a:lnTo>
                        <a:lnTo>
                          <a:pt x="39" y="81"/>
                        </a:lnTo>
                        <a:lnTo>
                          <a:pt x="42" y="77"/>
                        </a:lnTo>
                        <a:lnTo>
                          <a:pt x="44" y="73"/>
                        </a:lnTo>
                        <a:lnTo>
                          <a:pt x="46" y="69"/>
                        </a:lnTo>
                        <a:lnTo>
                          <a:pt x="46" y="64"/>
                        </a:lnTo>
                        <a:lnTo>
                          <a:pt x="23" y="8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6" name="Freeform 632"/>
                  <p:cNvSpPr>
                    <a:spLocks noChangeAspect="1"/>
                  </p:cNvSpPr>
                  <p:nvPr/>
                </p:nvSpPr>
                <p:spPr bwMode="auto">
                  <a:xfrm>
                    <a:off x="289" y="1919"/>
                    <a:ext cx="21" cy="14"/>
                  </a:xfrm>
                  <a:custGeom>
                    <a:avLst/>
                    <a:gdLst>
                      <a:gd name="T0" fmla="*/ 21 w 65"/>
                      <a:gd name="T1" fmla="*/ 7 h 46"/>
                      <a:gd name="T2" fmla="*/ 14 w 65"/>
                      <a:gd name="T3" fmla="*/ 0 h 46"/>
                      <a:gd name="T4" fmla="*/ 0 w 65"/>
                      <a:gd name="T5" fmla="*/ 0 h 46"/>
                      <a:gd name="T6" fmla="*/ 0 w 65"/>
                      <a:gd name="T7" fmla="*/ 14 h 46"/>
                      <a:gd name="T8" fmla="*/ 14 w 65"/>
                      <a:gd name="T9" fmla="*/ 14 h 46"/>
                      <a:gd name="T10" fmla="*/ 21 w 65"/>
                      <a:gd name="T11" fmla="*/ 7 h 46"/>
                      <a:gd name="T12" fmla="*/ 14 w 65"/>
                      <a:gd name="T13" fmla="*/ 14 h 46"/>
                      <a:gd name="T14" fmla="*/ 16 w 65"/>
                      <a:gd name="T15" fmla="*/ 14 h 46"/>
                      <a:gd name="T16" fmla="*/ 17 w 65"/>
                      <a:gd name="T17" fmla="*/ 13 h 46"/>
                      <a:gd name="T18" fmla="*/ 18 w 65"/>
                      <a:gd name="T19" fmla="*/ 13 h 46"/>
                      <a:gd name="T20" fmla="*/ 19 w 65"/>
                      <a:gd name="T21" fmla="*/ 12 h 46"/>
                      <a:gd name="T22" fmla="*/ 20 w 65"/>
                      <a:gd name="T23" fmla="*/ 11 h 46"/>
                      <a:gd name="T24" fmla="*/ 20 w 65"/>
                      <a:gd name="T25" fmla="*/ 9 h 46"/>
                      <a:gd name="T26" fmla="*/ 21 w 65"/>
                      <a:gd name="T27" fmla="*/ 8 h 46"/>
                      <a:gd name="T28" fmla="*/ 21 w 65"/>
                      <a:gd name="T29" fmla="*/ 7 h 46"/>
                      <a:gd name="T30" fmla="*/ 21 w 65"/>
                      <a:gd name="T31" fmla="*/ 6 h 46"/>
                      <a:gd name="T32" fmla="*/ 20 w 65"/>
                      <a:gd name="T33" fmla="*/ 4 h 46"/>
                      <a:gd name="T34" fmla="*/ 20 w 65"/>
                      <a:gd name="T35" fmla="*/ 3 h 46"/>
                      <a:gd name="T36" fmla="*/ 19 w 65"/>
                      <a:gd name="T37" fmla="*/ 2 h 46"/>
                      <a:gd name="T38" fmla="*/ 18 w 65"/>
                      <a:gd name="T39" fmla="*/ 1 h 46"/>
                      <a:gd name="T40" fmla="*/ 17 w 65"/>
                      <a:gd name="T41" fmla="*/ 1 h 46"/>
                      <a:gd name="T42" fmla="*/ 16 w 65"/>
                      <a:gd name="T43" fmla="*/ 0 h 46"/>
                      <a:gd name="T44" fmla="*/ 14 w 65"/>
                      <a:gd name="T45" fmla="*/ 0 h 46"/>
                      <a:gd name="T46" fmla="*/ 21 w 65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5" h="46">
                        <a:moveTo>
                          <a:pt x="65" y="23"/>
                        </a:moveTo>
                        <a:lnTo>
                          <a:pt x="42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42" y="46"/>
                        </a:lnTo>
                        <a:lnTo>
                          <a:pt x="65" y="23"/>
                        </a:lnTo>
                        <a:lnTo>
                          <a:pt x="42" y="46"/>
                        </a:lnTo>
                        <a:lnTo>
                          <a:pt x="48" y="45"/>
                        </a:lnTo>
                        <a:lnTo>
                          <a:pt x="52" y="44"/>
                        </a:lnTo>
                        <a:lnTo>
                          <a:pt x="56" y="42"/>
                        </a:lnTo>
                        <a:lnTo>
                          <a:pt x="59" y="39"/>
                        </a:lnTo>
                        <a:lnTo>
                          <a:pt x="62" y="35"/>
                        </a:lnTo>
                        <a:lnTo>
                          <a:pt x="63" y="31"/>
                        </a:lnTo>
                        <a:lnTo>
                          <a:pt x="64" y="27"/>
                        </a:lnTo>
                        <a:lnTo>
                          <a:pt x="65" y="23"/>
                        </a:lnTo>
                        <a:lnTo>
                          <a:pt x="64" y="19"/>
                        </a:lnTo>
                        <a:lnTo>
                          <a:pt x="63" y="14"/>
                        </a:lnTo>
                        <a:lnTo>
                          <a:pt x="62" y="10"/>
                        </a:lnTo>
                        <a:lnTo>
                          <a:pt x="59" y="7"/>
                        </a:lnTo>
                        <a:lnTo>
                          <a:pt x="56" y="4"/>
                        </a:lnTo>
                        <a:lnTo>
                          <a:pt x="52" y="2"/>
                        </a:lnTo>
                        <a:lnTo>
                          <a:pt x="48" y="0"/>
                        </a:lnTo>
                        <a:lnTo>
                          <a:pt x="42" y="0"/>
                        </a:lnTo>
                        <a:lnTo>
                          <a:pt x="65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7" name="Freeform 633"/>
                  <p:cNvSpPr>
                    <a:spLocks noChangeAspect="1"/>
                  </p:cNvSpPr>
                  <p:nvPr/>
                </p:nvSpPr>
                <p:spPr bwMode="auto">
                  <a:xfrm>
                    <a:off x="296" y="1926"/>
                    <a:ext cx="14" cy="136"/>
                  </a:xfrm>
                  <a:custGeom>
                    <a:avLst/>
                    <a:gdLst>
                      <a:gd name="T0" fmla="*/ 11 w 46"/>
                      <a:gd name="T1" fmla="*/ 135 h 455"/>
                      <a:gd name="T2" fmla="*/ 14 w 46"/>
                      <a:gd name="T3" fmla="*/ 129 h 455"/>
                      <a:gd name="T4" fmla="*/ 14 w 46"/>
                      <a:gd name="T5" fmla="*/ 0 h 455"/>
                      <a:gd name="T6" fmla="*/ 0 w 46"/>
                      <a:gd name="T7" fmla="*/ 0 h 455"/>
                      <a:gd name="T8" fmla="*/ 0 w 46"/>
                      <a:gd name="T9" fmla="*/ 129 h 455"/>
                      <a:gd name="T10" fmla="*/ 11 w 46"/>
                      <a:gd name="T11" fmla="*/ 135 h 455"/>
                      <a:gd name="T12" fmla="*/ 0 w 46"/>
                      <a:gd name="T13" fmla="*/ 129 h 455"/>
                      <a:gd name="T14" fmla="*/ 0 w 46"/>
                      <a:gd name="T15" fmla="*/ 131 h 455"/>
                      <a:gd name="T16" fmla="*/ 0 w 46"/>
                      <a:gd name="T17" fmla="*/ 132 h 455"/>
                      <a:gd name="T18" fmla="*/ 1 w 46"/>
                      <a:gd name="T19" fmla="*/ 133 h 455"/>
                      <a:gd name="T20" fmla="*/ 2 w 46"/>
                      <a:gd name="T21" fmla="*/ 134 h 455"/>
                      <a:gd name="T22" fmla="*/ 3 w 46"/>
                      <a:gd name="T23" fmla="*/ 135 h 455"/>
                      <a:gd name="T24" fmla="*/ 4 w 46"/>
                      <a:gd name="T25" fmla="*/ 136 h 455"/>
                      <a:gd name="T26" fmla="*/ 5 w 46"/>
                      <a:gd name="T27" fmla="*/ 136 h 455"/>
                      <a:gd name="T28" fmla="*/ 7 w 46"/>
                      <a:gd name="T29" fmla="*/ 136 h 455"/>
                      <a:gd name="T30" fmla="*/ 9 w 46"/>
                      <a:gd name="T31" fmla="*/ 136 h 455"/>
                      <a:gd name="T32" fmla="*/ 10 w 46"/>
                      <a:gd name="T33" fmla="*/ 136 h 455"/>
                      <a:gd name="T34" fmla="*/ 11 w 46"/>
                      <a:gd name="T35" fmla="*/ 135 h 455"/>
                      <a:gd name="T36" fmla="*/ 12 w 46"/>
                      <a:gd name="T37" fmla="*/ 134 h 455"/>
                      <a:gd name="T38" fmla="*/ 13 w 46"/>
                      <a:gd name="T39" fmla="*/ 133 h 455"/>
                      <a:gd name="T40" fmla="*/ 13 w 46"/>
                      <a:gd name="T41" fmla="*/ 132 h 455"/>
                      <a:gd name="T42" fmla="*/ 14 w 46"/>
                      <a:gd name="T43" fmla="*/ 131 h 455"/>
                      <a:gd name="T44" fmla="*/ 14 w 46"/>
                      <a:gd name="T45" fmla="*/ 129 h 455"/>
                      <a:gd name="T46" fmla="*/ 11 w 46"/>
                      <a:gd name="T47" fmla="*/ 135 h 45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455">
                        <a:moveTo>
                          <a:pt x="36" y="450"/>
                        </a:moveTo>
                        <a:lnTo>
                          <a:pt x="46" y="43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431"/>
                        </a:lnTo>
                        <a:lnTo>
                          <a:pt x="36" y="450"/>
                        </a:lnTo>
                        <a:lnTo>
                          <a:pt x="0" y="431"/>
                        </a:lnTo>
                        <a:lnTo>
                          <a:pt x="0" y="437"/>
                        </a:lnTo>
                        <a:lnTo>
                          <a:pt x="1" y="442"/>
                        </a:lnTo>
                        <a:lnTo>
                          <a:pt x="4" y="445"/>
                        </a:lnTo>
                        <a:lnTo>
                          <a:pt x="6" y="448"/>
                        </a:lnTo>
                        <a:lnTo>
                          <a:pt x="11" y="451"/>
                        </a:lnTo>
                        <a:lnTo>
                          <a:pt x="14" y="454"/>
                        </a:lnTo>
                        <a:lnTo>
                          <a:pt x="18" y="455"/>
                        </a:lnTo>
                        <a:lnTo>
                          <a:pt x="23" y="455"/>
                        </a:lnTo>
                        <a:lnTo>
                          <a:pt x="28" y="455"/>
                        </a:lnTo>
                        <a:lnTo>
                          <a:pt x="32" y="454"/>
                        </a:lnTo>
                        <a:lnTo>
                          <a:pt x="35" y="451"/>
                        </a:lnTo>
                        <a:lnTo>
                          <a:pt x="39" y="448"/>
                        </a:lnTo>
                        <a:lnTo>
                          <a:pt x="42" y="445"/>
                        </a:lnTo>
                        <a:lnTo>
                          <a:pt x="44" y="442"/>
                        </a:lnTo>
                        <a:lnTo>
                          <a:pt x="45" y="437"/>
                        </a:lnTo>
                        <a:lnTo>
                          <a:pt x="46" y="431"/>
                        </a:lnTo>
                        <a:lnTo>
                          <a:pt x="36" y="45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8" name="Freeform 634"/>
                  <p:cNvSpPr>
                    <a:spLocks noChangeAspect="1"/>
                  </p:cNvSpPr>
                  <p:nvPr/>
                </p:nvSpPr>
                <p:spPr bwMode="auto">
                  <a:xfrm>
                    <a:off x="282" y="2055"/>
                    <a:ext cx="21" cy="14"/>
                  </a:xfrm>
                  <a:custGeom>
                    <a:avLst/>
                    <a:gdLst>
                      <a:gd name="T0" fmla="*/ 0 w 67"/>
                      <a:gd name="T1" fmla="*/ 9 h 66"/>
                      <a:gd name="T2" fmla="*/ 11 w 67"/>
                      <a:gd name="T3" fmla="*/ 13 h 66"/>
                      <a:gd name="T4" fmla="*/ 21 w 67"/>
                      <a:gd name="T5" fmla="*/ 8 h 66"/>
                      <a:gd name="T6" fmla="*/ 13 w 67"/>
                      <a:gd name="T7" fmla="*/ 0 h 66"/>
                      <a:gd name="T8" fmla="*/ 3 w 67"/>
                      <a:gd name="T9" fmla="*/ 5 h 66"/>
                      <a:gd name="T10" fmla="*/ 0 w 67"/>
                      <a:gd name="T11" fmla="*/ 9 h 66"/>
                      <a:gd name="T12" fmla="*/ 3 w 67"/>
                      <a:gd name="T13" fmla="*/ 5 h 66"/>
                      <a:gd name="T14" fmla="*/ 2 w 67"/>
                      <a:gd name="T15" fmla="*/ 6 h 66"/>
                      <a:gd name="T16" fmla="*/ 1 w 67"/>
                      <a:gd name="T17" fmla="*/ 7 h 66"/>
                      <a:gd name="T18" fmla="*/ 0 w 67"/>
                      <a:gd name="T19" fmla="*/ 7 h 66"/>
                      <a:gd name="T20" fmla="*/ 0 w 67"/>
                      <a:gd name="T21" fmla="*/ 8 h 66"/>
                      <a:gd name="T22" fmla="*/ 0 w 67"/>
                      <a:gd name="T23" fmla="*/ 9 h 66"/>
                      <a:gd name="T24" fmla="*/ 0 w 67"/>
                      <a:gd name="T25" fmla="*/ 10 h 66"/>
                      <a:gd name="T26" fmla="*/ 1 w 67"/>
                      <a:gd name="T27" fmla="*/ 11 h 66"/>
                      <a:gd name="T28" fmla="*/ 1 w 67"/>
                      <a:gd name="T29" fmla="*/ 12 h 66"/>
                      <a:gd name="T30" fmla="*/ 2 w 67"/>
                      <a:gd name="T31" fmla="*/ 12 h 66"/>
                      <a:gd name="T32" fmla="*/ 3 w 67"/>
                      <a:gd name="T33" fmla="*/ 13 h 66"/>
                      <a:gd name="T34" fmla="*/ 4 w 67"/>
                      <a:gd name="T35" fmla="*/ 14 h 66"/>
                      <a:gd name="T36" fmla="*/ 6 w 67"/>
                      <a:gd name="T37" fmla="*/ 14 h 66"/>
                      <a:gd name="T38" fmla="*/ 7 w 67"/>
                      <a:gd name="T39" fmla="*/ 14 h 66"/>
                      <a:gd name="T40" fmla="*/ 8 w 67"/>
                      <a:gd name="T41" fmla="*/ 14 h 66"/>
                      <a:gd name="T42" fmla="*/ 10 w 67"/>
                      <a:gd name="T43" fmla="*/ 14 h 66"/>
                      <a:gd name="T44" fmla="*/ 11 w 67"/>
                      <a:gd name="T45" fmla="*/ 13 h 66"/>
                      <a:gd name="T46" fmla="*/ 0 w 67"/>
                      <a:gd name="T47" fmla="*/ 9 h 6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7" h="66">
                        <a:moveTo>
                          <a:pt x="0" y="42"/>
                        </a:moveTo>
                        <a:lnTo>
                          <a:pt x="36" y="60"/>
                        </a:lnTo>
                        <a:lnTo>
                          <a:pt x="67" y="38"/>
                        </a:lnTo>
                        <a:lnTo>
                          <a:pt x="41" y="0"/>
                        </a:lnTo>
                        <a:lnTo>
                          <a:pt x="9" y="23"/>
                        </a:lnTo>
                        <a:lnTo>
                          <a:pt x="0" y="42"/>
                        </a:lnTo>
                        <a:lnTo>
                          <a:pt x="9" y="23"/>
                        </a:lnTo>
                        <a:lnTo>
                          <a:pt x="5" y="27"/>
                        </a:lnTo>
                        <a:lnTo>
                          <a:pt x="3" y="31"/>
                        </a:lnTo>
                        <a:lnTo>
                          <a:pt x="1" y="35"/>
                        </a:lnTo>
                        <a:lnTo>
                          <a:pt x="0" y="39"/>
                        </a:lnTo>
                        <a:lnTo>
                          <a:pt x="0" y="44"/>
                        </a:lnTo>
                        <a:lnTo>
                          <a:pt x="1" y="48"/>
                        </a:lnTo>
                        <a:lnTo>
                          <a:pt x="2" y="52"/>
                        </a:lnTo>
                        <a:lnTo>
                          <a:pt x="4" y="55"/>
                        </a:lnTo>
                        <a:lnTo>
                          <a:pt x="7" y="58"/>
                        </a:lnTo>
                        <a:lnTo>
                          <a:pt x="10" y="62"/>
                        </a:lnTo>
                        <a:lnTo>
                          <a:pt x="14" y="64"/>
                        </a:lnTo>
                        <a:lnTo>
                          <a:pt x="19" y="65"/>
                        </a:lnTo>
                        <a:lnTo>
                          <a:pt x="23" y="66"/>
                        </a:lnTo>
                        <a:lnTo>
                          <a:pt x="27" y="65"/>
                        </a:lnTo>
                        <a:lnTo>
                          <a:pt x="31" y="64"/>
                        </a:lnTo>
                        <a:lnTo>
                          <a:pt x="36" y="60"/>
                        </a:lnTo>
                        <a:lnTo>
                          <a:pt x="0" y="4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9" name="Rectangle 63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82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50" name="Freeform 636"/>
                  <p:cNvSpPr>
                    <a:spLocks noChangeAspect="1"/>
                  </p:cNvSpPr>
                  <p:nvPr/>
                </p:nvSpPr>
                <p:spPr bwMode="auto">
                  <a:xfrm>
                    <a:off x="5241" y="1561"/>
                    <a:ext cx="7" cy="14"/>
                  </a:xfrm>
                  <a:custGeom>
                    <a:avLst/>
                    <a:gdLst>
                      <a:gd name="T0" fmla="*/ 7 w 31"/>
                      <a:gd name="T1" fmla="*/ 7 h 46"/>
                      <a:gd name="T2" fmla="*/ 2 w 31"/>
                      <a:gd name="T3" fmla="*/ 0 h 46"/>
                      <a:gd name="T4" fmla="*/ 0 w 31"/>
                      <a:gd name="T5" fmla="*/ 0 h 46"/>
                      <a:gd name="T6" fmla="*/ 0 w 31"/>
                      <a:gd name="T7" fmla="*/ 14 h 46"/>
                      <a:gd name="T8" fmla="*/ 2 w 31"/>
                      <a:gd name="T9" fmla="*/ 14 h 46"/>
                      <a:gd name="T10" fmla="*/ 7 w 31"/>
                      <a:gd name="T11" fmla="*/ 7 h 46"/>
                      <a:gd name="T12" fmla="*/ 2 w 31"/>
                      <a:gd name="T13" fmla="*/ 14 h 46"/>
                      <a:gd name="T14" fmla="*/ 3 w 31"/>
                      <a:gd name="T15" fmla="*/ 14 h 46"/>
                      <a:gd name="T16" fmla="*/ 4 w 31"/>
                      <a:gd name="T17" fmla="*/ 13 h 46"/>
                      <a:gd name="T18" fmla="*/ 5 w 31"/>
                      <a:gd name="T19" fmla="*/ 13 h 46"/>
                      <a:gd name="T20" fmla="*/ 6 w 31"/>
                      <a:gd name="T21" fmla="*/ 12 h 46"/>
                      <a:gd name="T22" fmla="*/ 6 w 31"/>
                      <a:gd name="T23" fmla="*/ 11 h 46"/>
                      <a:gd name="T24" fmla="*/ 7 w 31"/>
                      <a:gd name="T25" fmla="*/ 10 h 46"/>
                      <a:gd name="T26" fmla="*/ 7 w 31"/>
                      <a:gd name="T27" fmla="*/ 8 h 46"/>
                      <a:gd name="T28" fmla="*/ 7 w 31"/>
                      <a:gd name="T29" fmla="*/ 7 h 46"/>
                      <a:gd name="T30" fmla="*/ 7 w 31"/>
                      <a:gd name="T31" fmla="*/ 6 h 46"/>
                      <a:gd name="T32" fmla="*/ 7 w 31"/>
                      <a:gd name="T33" fmla="*/ 5 h 46"/>
                      <a:gd name="T34" fmla="*/ 6 w 31"/>
                      <a:gd name="T35" fmla="*/ 3 h 46"/>
                      <a:gd name="T36" fmla="*/ 6 w 31"/>
                      <a:gd name="T37" fmla="*/ 2 h 46"/>
                      <a:gd name="T38" fmla="*/ 5 w 31"/>
                      <a:gd name="T39" fmla="*/ 1 h 46"/>
                      <a:gd name="T40" fmla="*/ 4 w 31"/>
                      <a:gd name="T41" fmla="*/ 1 h 46"/>
                      <a:gd name="T42" fmla="*/ 3 w 31"/>
                      <a:gd name="T43" fmla="*/ 0 h 46"/>
                      <a:gd name="T44" fmla="*/ 2 w 31"/>
                      <a:gd name="T45" fmla="*/ 0 h 46"/>
                      <a:gd name="T46" fmla="*/ 7 w 3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1" h="46">
                        <a:moveTo>
                          <a:pt x="31" y="23"/>
                        </a:moveTo>
                        <a:lnTo>
                          <a:pt x="8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8" y="46"/>
                        </a:lnTo>
                        <a:lnTo>
                          <a:pt x="31" y="23"/>
                        </a:lnTo>
                        <a:lnTo>
                          <a:pt x="8" y="46"/>
                        </a:lnTo>
                        <a:lnTo>
                          <a:pt x="14" y="45"/>
                        </a:lnTo>
                        <a:lnTo>
                          <a:pt x="19" y="44"/>
                        </a:lnTo>
                        <a:lnTo>
                          <a:pt x="22" y="42"/>
                        </a:lnTo>
                        <a:lnTo>
                          <a:pt x="25" y="39"/>
                        </a:lnTo>
                        <a:lnTo>
                          <a:pt x="28" y="36"/>
                        </a:lnTo>
                        <a:lnTo>
                          <a:pt x="30" y="32"/>
                        </a:lnTo>
                        <a:lnTo>
                          <a:pt x="31" y="27"/>
                        </a:lnTo>
                        <a:lnTo>
                          <a:pt x="31" y="23"/>
                        </a:lnTo>
                        <a:lnTo>
                          <a:pt x="31" y="19"/>
                        </a:lnTo>
                        <a:lnTo>
                          <a:pt x="30" y="15"/>
                        </a:lnTo>
                        <a:lnTo>
                          <a:pt x="28" y="10"/>
                        </a:lnTo>
                        <a:lnTo>
                          <a:pt x="25" y="7"/>
                        </a:lnTo>
                        <a:lnTo>
                          <a:pt x="22" y="4"/>
                        </a:lnTo>
                        <a:lnTo>
                          <a:pt x="19" y="2"/>
                        </a:lnTo>
                        <a:lnTo>
                          <a:pt x="14" y="0"/>
                        </a:lnTo>
                        <a:lnTo>
                          <a:pt x="8" y="0"/>
                        </a:lnTo>
                        <a:lnTo>
                          <a:pt x="31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1" name="Freeform 637"/>
                  <p:cNvSpPr>
                    <a:spLocks noChangeAspect="1"/>
                  </p:cNvSpPr>
                  <p:nvPr/>
                </p:nvSpPr>
                <p:spPr bwMode="auto">
                  <a:xfrm>
                    <a:off x="5234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5 w 46"/>
                      <a:gd name="T25" fmla="*/ 36 h 123"/>
                      <a:gd name="T26" fmla="*/ 6 w 46"/>
                      <a:gd name="T27" fmla="*/ 36 h 123"/>
                      <a:gd name="T28" fmla="*/ 7 w 46"/>
                      <a:gd name="T29" fmla="*/ 36 h 123"/>
                      <a:gd name="T30" fmla="*/ 9 w 46"/>
                      <a:gd name="T31" fmla="*/ 36 h 123"/>
                      <a:gd name="T32" fmla="*/ 10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8" y="118"/>
                        </a:lnTo>
                        <a:lnTo>
                          <a:pt x="11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8" y="123"/>
                        </a:lnTo>
                        <a:lnTo>
                          <a:pt x="32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5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2" name="Freeform 638"/>
                  <p:cNvSpPr>
                    <a:spLocks noChangeAspect="1"/>
                  </p:cNvSpPr>
                  <p:nvPr/>
                </p:nvSpPr>
                <p:spPr bwMode="auto">
                  <a:xfrm>
                    <a:off x="5227" y="1589"/>
                    <a:ext cx="14" cy="14"/>
                  </a:xfrm>
                  <a:custGeom>
                    <a:avLst/>
                    <a:gdLst>
                      <a:gd name="T0" fmla="*/ 0 w 41"/>
                      <a:gd name="T1" fmla="*/ 7 h 46"/>
                      <a:gd name="T2" fmla="*/ 8 w 41"/>
                      <a:gd name="T3" fmla="*/ 14 h 46"/>
                      <a:gd name="T4" fmla="*/ 14 w 41"/>
                      <a:gd name="T5" fmla="*/ 14 h 46"/>
                      <a:gd name="T6" fmla="*/ 14 w 41"/>
                      <a:gd name="T7" fmla="*/ 0 h 46"/>
                      <a:gd name="T8" fmla="*/ 8 w 41"/>
                      <a:gd name="T9" fmla="*/ 0 h 46"/>
                      <a:gd name="T10" fmla="*/ 0 w 41"/>
                      <a:gd name="T11" fmla="*/ 7 h 46"/>
                      <a:gd name="T12" fmla="*/ 8 w 41"/>
                      <a:gd name="T13" fmla="*/ 0 h 46"/>
                      <a:gd name="T14" fmla="*/ 6 w 41"/>
                      <a:gd name="T15" fmla="*/ 0 h 46"/>
                      <a:gd name="T16" fmla="*/ 5 w 41"/>
                      <a:gd name="T17" fmla="*/ 1 h 46"/>
                      <a:gd name="T18" fmla="*/ 3 w 41"/>
                      <a:gd name="T19" fmla="*/ 1 h 46"/>
                      <a:gd name="T20" fmla="*/ 2 w 41"/>
                      <a:gd name="T21" fmla="*/ 2 h 46"/>
                      <a:gd name="T22" fmla="*/ 1 w 41"/>
                      <a:gd name="T23" fmla="*/ 3 h 46"/>
                      <a:gd name="T24" fmla="*/ 1 w 41"/>
                      <a:gd name="T25" fmla="*/ 5 h 46"/>
                      <a:gd name="T26" fmla="*/ 0 w 41"/>
                      <a:gd name="T27" fmla="*/ 6 h 46"/>
                      <a:gd name="T28" fmla="*/ 0 w 41"/>
                      <a:gd name="T29" fmla="*/ 7 h 46"/>
                      <a:gd name="T30" fmla="*/ 0 w 41"/>
                      <a:gd name="T31" fmla="*/ 8 h 46"/>
                      <a:gd name="T32" fmla="*/ 1 w 41"/>
                      <a:gd name="T33" fmla="*/ 10 h 46"/>
                      <a:gd name="T34" fmla="*/ 1 w 41"/>
                      <a:gd name="T35" fmla="*/ 11 h 46"/>
                      <a:gd name="T36" fmla="*/ 2 w 41"/>
                      <a:gd name="T37" fmla="*/ 12 h 46"/>
                      <a:gd name="T38" fmla="*/ 3 w 41"/>
                      <a:gd name="T39" fmla="*/ 13 h 46"/>
                      <a:gd name="T40" fmla="*/ 5 w 41"/>
                      <a:gd name="T41" fmla="*/ 13 h 46"/>
                      <a:gd name="T42" fmla="*/ 6 w 41"/>
                      <a:gd name="T43" fmla="*/ 14 h 46"/>
                      <a:gd name="T44" fmla="*/ 8 w 41"/>
                      <a:gd name="T45" fmla="*/ 14 h 46"/>
                      <a:gd name="T46" fmla="*/ 0 w 4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1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41" y="46"/>
                        </a:lnTo>
                        <a:lnTo>
                          <a:pt x="41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7" y="7"/>
                        </a:lnTo>
                        <a:lnTo>
                          <a:pt x="4" y="10"/>
                        </a:lnTo>
                        <a:lnTo>
                          <a:pt x="2" y="15"/>
                        </a:lnTo>
                        <a:lnTo>
                          <a:pt x="1" y="19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2" y="32"/>
                        </a:lnTo>
                        <a:lnTo>
                          <a:pt x="4" y="36"/>
                        </a:lnTo>
                        <a:lnTo>
                          <a:pt x="7" y="39"/>
                        </a:lnTo>
                        <a:lnTo>
                          <a:pt x="10" y="42"/>
                        </a:lnTo>
                        <a:lnTo>
                          <a:pt x="14" y="44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3" name="Freeform 639"/>
                  <p:cNvSpPr>
                    <a:spLocks noChangeAspect="1"/>
                  </p:cNvSpPr>
                  <p:nvPr/>
                </p:nvSpPr>
                <p:spPr bwMode="auto">
                  <a:xfrm>
                    <a:off x="5227" y="1596"/>
                    <a:ext cx="14" cy="315"/>
                  </a:xfrm>
                  <a:custGeom>
                    <a:avLst/>
                    <a:gdLst>
                      <a:gd name="T0" fmla="*/ 7 w 48"/>
                      <a:gd name="T1" fmla="*/ 315 h 1067"/>
                      <a:gd name="T2" fmla="*/ 14 w 48"/>
                      <a:gd name="T3" fmla="*/ 308 h 1067"/>
                      <a:gd name="T4" fmla="*/ 14 w 48"/>
                      <a:gd name="T5" fmla="*/ 0 h 1067"/>
                      <a:gd name="T6" fmla="*/ 0 w 48"/>
                      <a:gd name="T7" fmla="*/ 0 h 1067"/>
                      <a:gd name="T8" fmla="*/ 0 w 48"/>
                      <a:gd name="T9" fmla="*/ 308 h 1067"/>
                      <a:gd name="T10" fmla="*/ 7 w 48"/>
                      <a:gd name="T11" fmla="*/ 315 h 1067"/>
                      <a:gd name="T12" fmla="*/ 0 w 48"/>
                      <a:gd name="T13" fmla="*/ 308 h 1067"/>
                      <a:gd name="T14" fmla="*/ 0 w 48"/>
                      <a:gd name="T15" fmla="*/ 310 h 1067"/>
                      <a:gd name="T16" fmla="*/ 1 w 48"/>
                      <a:gd name="T17" fmla="*/ 311 h 1067"/>
                      <a:gd name="T18" fmla="*/ 1 w 48"/>
                      <a:gd name="T19" fmla="*/ 312 h 1067"/>
                      <a:gd name="T20" fmla="*/ 2 w 48"/>
                      <a:gd name="T21" fmla="*/ 313 h 1067"/>
                      <a:gd name="T22" fmla="*/ 4 w 48"/>
                      <a:gd name="T23" fmla="*/ 314 h 1067"/>
                      <a:gd name="T24" fmla="*/ 4 w 48"/>
                      <a:gd name="T25" fmla="*/ 315 h 1067"/>
                      <a:gd name="T26" fmla="*/ 6 w 48"/>
                      <a:gd name="T27" fmla="*/ 315 h 1067"/>
                      <a:gd name="T28" fmla="*/ 7 w 48"/>
                      <a:gd name="T29" fmla="*/ 315 h 1067"/>
                      <a:gd name="T30" fmla="*/ 8 w 48"/>
                      <a:gd name="T31" fmla="*/ 315 h 1067"/>
                      <a:gd name="T32" fmla="*/ 10 w 48"/>
                      <a:gd name="T33" fmla="*/ 315 h 1067"/>
                      <a:gd name="T34" fmla="*/ 11 w 48"/>
                      <a:gd name="T35" fmla="*/ 314 h 1067"/>
                      <a:gd name="T36" fmla="*/ 12 w 48"/>
                      <a:gd name="T37" fmla="*/ 313 h 1067"/>
                      <a:gd name="T38" fmla="*/ 12 w 48"/>
                      <a:gd name="T39" fmla="*/ 312 h 1067"/>
                      <a:gd name="T40" fmla="*/ 13 w 48"/>
                      <a:gd name="T41" fmla="*/ 311 h 1067"/>
                      <a:gd name="T42" fmla="*/ 14 w 48"/>
                      <a:gd name="T43" fmla="*/ 310 h 1067"/>
                      <a:gd name="T44" fmla="*/ 14 w 48"/>
                      <a:gd name="T45" fmla="*/ 308 h 1067"/>
                      <a:gd name="T46" fmla="*/ 7 w 48"/>
                      <a:gd name="T47" fmla="*/ 315 h 106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8" h="1067">
                        <a:moveTo>
                          <a:pt x="23" y="1067"/>
                        </a:moveTo>
                        <a:lnTo>
                          <a:pt x="48" y="1044"/>
                        </a:lnTo>
                        <a:lnTo>
                          <a:pt x="48" y="0"/>
                        </a:lnTo>
                        <a:lnTo>
                          <a:pt x="0" y="0"/>
                        </a:lnTo>
                        <a:lnTo>
                          <a:pt x="0" y="1044"/>
                        </a:lnTo>
                        <a:lnTo>
                          <a:pt x="23" y="1067"/>
                        </a:lnTo>
                        <a:lnTo>
                          <a:pt x="0" y="1044"/>
                        </a:lnTo>
                        <a:lnTo>
                          <a:pt x="1" y="1049"/>
                        </a:lnTo>
                        <a:lnTo>
                          <a:pt x="2" y="1054"/>
                        </a:lnTo>
                        <a:lnTo>
                          <a:pt x="4" y="1057"/>
                        </a:lnTo>
                        <a:lnTo>
                          <a:pt x="8" y="1061"/>
                        </a:lnTo>
                        <a:lnTo>
                          <a:pt x="12" y="1064"/>
                        </a:lnTo>
                        <a:lnTo>
                          <a:pt x="15" y="1066"/>
                        </a:lnTo>
                        <a:lnTo>
                          <a:pt x="19" y="1067"/>
                        </a:lnTo>
                        <a:lnTo>
                          <a:pt x="23" y="1067"/>
                        </a:lnTo>
                        <a:lnTo>
                          <a:pt x="29" y="1067"/>
                        </a:lnTo>
                        <a:lnTo>
                          <a:pt x="33" y="1066"/>
                        </a:lnTo>
                        <a:lnTo>
                          <a:pt x="36" y="1064"/>
                        </a:lnTo>
                        <a:lnTo>
                          <a:pt x="40" y="1061"/>
                        </a:lnTo>
                        <a:lnTo>
                          <a:pt x="42" y="1057"/>
                        </a:lnTo>
                        <a:lnTo>
                          <a:pt x="46" y="1054"/>
                        </a:lnTo>
                        <a:lnTo>
                          <a:pt x="47" y="1049"/>
                        </a:lnTo>
                        <a:lnTo>
                          <a:pt x="48" y="1044"/>
                        </a:lnTo>
                        <a:lnTo>
                          <a:pt x="23" y="106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4" name="Freeform 640"/>
                  <p:cNvSpPr>
                    <a:spLocks noChangeAspect="1"/>
                  </p:cNvSpPr>
                  <p:nvPr/>
                </p:nvSpPr>
                <p:spPr bwMode="auto">
                  <a:xfrm>
                    <a:off x="5234" y="1904"/>
                    <a:ext cx="21" cy="7"/>
                  </a:xfrm>
                  <a:custGeom>
                    <a:avLst/>
                    <a:gdLst>
                      <a:gd name="T0" fmla="*/ 21 w 71"/>
                      <a:gd name="T1" fmla="*/ 4 h 47"/>
                      <a:gd name="T2" fmla="*/ 14 w 71"/>
                      <a:gd name="T3" fmla="*/ 0 h 47"/>
                      <a:gd name="T4" fmla="*/ 0 w 71"/>
                      <a:gd name="T5" fmla="*/ 0 h 47"/>
                      <a:gd name="T6" fmla="*/ 0 w 71"/>
                      <a:gd name="T7" fmla="*/ 7 h 47"/>
                      <a:gd name="T8" fmla="*/ 14 w 71"/>
                      <a:gd name="T9" fmla="*/ 7 h 47"/>
                      <a:gd name="T10" fmla="*/ 21 w 71"/>
                      <a:gd name="T11" fmla="*/ 4 h 47"/>
                      <a:gd name="T12" fmla="*/ 14 w 71"/>
                      <a:gd name="T13" fmla="*/ 7 h 47"/>
                      <a:gd name="T14" fmla="*/ 16 w 71"/>
                      <a:gd name="T15" fmla="*/ 7 h 47"/>
                      <a:gd name="T16" fmla="*/ 17 w 71"/>
                      <a:gd name="T17" fmla="*/ 7 h 47"/>
                      <a:gd name="T18" fmla="*/ 18 w 71"/>
                      <a:gd name="T19" fmla="*/ 6 h 47"/>
                      <a:gd name="T20" fmla="*/ 19 w 71"/>
                      <a:gd name="T21" fmla="*/ 6 h 47"/>
                      <a:gd name="T22" fmla="*/ 20 w 71"/>
                      <a:gd name="T23" fmla="*/ 5 h 47"/>
                      <a:gd name="T24" fmla="*/ 20 w 71"/>
                      <a:gd name="T25" fmla="*/ 5 h 47"/>
                      <a:gd name="T26" fmla="*/ 21 w 71"/>
                      <a:gd name="T27" fmla="*/ 4 h 47"/>
                      <a:gd name="T28" fmla="*/ 21 w 71"/>
                      <a:gd name="T29" fmla="*/ 4 h 47"/>
                      <a:gd name="T30" fmla="*/ 21 w 71"/>
                      <a:gd name="T31" fmla="*/ 3 h 47"/>
                      <a:gd name="T32" fmla="*/ 20 w 71"/>
                      <a:gd name="T33" fmla="*/ 2 h 47"/>
                      <a:gd name="T34" fmla="*/ 20 w 71"/>
                      <a:gd name="T35" fmla="*/ 2 h 47"/>
                      <a:gd name="T36" fmla="*/ 19 w 71"/>
                      <a:gd name="T37" fmla="*/ 1 h 47"/>
                      <a:gd name="T38" fmla="*/ 18 w 71"/>
                      <a:gd name="T39" fmla="*/ 1 h 47"/>
                      <a:gd name="T40" fmla="*/ 17 w 71"/>
                      <a:gd name="T41" fmla="*/ 0 h 47"/>
                      <a:gd name="T42" fmla="*/ 16 w 71"/>
                      <a:gd name="T43" fmla="*/ 0 h 47"/>
                      <a:gd name="T44" fmla="*/ 14 w 71"/>
                      <a:gd name="T45" fmla="*/ 0 h 47"/>
                      <a:gd name="T46" fmla="*/ 21 w 71"/>
                      <a:gd name="T47" fmla="*/ 4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71" h="47">
                        <a:moveTo>
                          <a:pt x="71" y="24"/>
                        </a:moveTo>
                        <a:lnTo>
                          <a:pt x="48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48" y="47"/>
                        </a:lnTo>
                        <a:lnTo>
                          <a:pt x="71" y="24"/>
                        </a:lnTo>
                        <a:lnTo>
                          <a:pt x="48" y="47"/>
                        </a:lnTo>
                        <a:lnTo>
                          <a:pt x="53" y="47"/>
                        </a:lnTo>
                        <a:lnTo>
                          <a:pt x="57" y="45"/>
                        </a:lnTo>
                        <a:lnTo>
                          <a:pt x="62" y="42"/>
                        </a:lnTo>
                        <a:lnTo>
                          <a:pt x="65" y="39"/>
                        </a:lnTo>
                        <a:lnTo>
                          <a:pt x="68" y="36"/>
                        </a:lnTo>
                        <a:lnTo>
                          <a:pt x="69" y="32"/>
                        </a:lnTo>
                        <a:lnTo>
                          <a:pt x="70" y="28"/>
                        </a:lnTo>
                        <a:lnTo>
                          <a:pt x="71" y="24"/>
                        </a:lnTo>
                        <a:lnTo>
                          <a:pt x="70" y="19"/>
                        </a:lnTo>
                        <a:lnTo>
                          <a:pt x="69" y="15"/>
                        </a:lnTo>
                        <a:lnTo>
                          <a:pt x="68" y="11"/>
                        </a:lnTo>
                        <a:lnTo>
                          <a:pt x="65" y="8"/>
                        </a:lnTo>
                        <a:lnTo>
                          <a:pt x="62" y="5"/>
                        </a:lnTo>
                        <a:lnTo>
                          <a:pt x="57" y="2"/>
                        </a:lnTo>
                        <a:lnTo>
                          <a:pt x="53" y="0"/>
                        </a:lnTo>
                        <a:lnTo>
                          <a:pt x="48" y="0"/>
                        </a:lnTo>
                        <a:lnTo>
                          <a:pt x="71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5" name="Freeform 641"/>
                  <p:cNvSpPr>
                    <a:spLocks noChangeAspect="1"/>
                  </p:cNvSpPr>
                  <p:nvPr/>
                </p:nvSpPr>
                <p:spPr bwMode="auto">
                  <a:xfrm>
                    <a:off x="5241" y="1911"/>
                    <a:ext cx="14" cy="21"/>
                  </a:xfrm>
                  <a:custGeom>
                    <a:avLst/>
                    <a:gdLst>
                      <a:gd name="T0" fmla="*/ 7 w 46"/>
                      <a:gd name="T1" fmla="*/ 21 h 87"/>
                      <a:gd name="T2" fmla="*/ 14 w 46"/>
                      <a:gd name="T3" fmla="*/ 15 h 87"/>
                      <a:gd name="T4" fmla="*/ 14 w 46"/>
                      <a:gd name="T5" fmla="*/ 0 h 87"/>
                      <a:gd name="T6" fmla="*/ 0 w 46"/>
                      <a:gd name="T7" fmla="*/ 0 h 87"/>
                      <a:gd name="T8" fmla="*/ 0 w 46"/>
                      <a:gd name="T9" fmla="*/ 15 h 87"/>
                      <a:gd name="T10" fmla="*/ 7 w 46"/>
                      <a:gd name="T11" fmla="*/ 21 h 87"/>
                      <a:gd name="T12" fmla="*/ 0 w 46"/>
                      <a:gd name="T13" fmla="*/ 15 h 87"/>
                      <a:gd name="T14" fmla="*/ 0 w 46"/>
                      <a:gd name="T15" fmla="*/ 17 h 87"/>
                      <a:gd name="T16" fmla="*/ 1 w 46"/>
                      <a:gd name="T17" fmla="*/ 18 h 87"/>
                      <a:gd name="T18" fmla="*/ 1 w 46"/>
                      <a:gd name="T19" fmla="*/ 19 h 87"/>
                      <a:gd name="T20" fmla="*/ 2 w 46"/>
                      <a:gd name="T21" fmla="*/ 20 h 87"/>
                      <a:gd name="T22" fmla="*/ 3 w 46"/>
                      <a:gd name="T23" fmla="*/ 20 h 87"/>
                      <a:gd name="T24" fmla="*/ 4 w 46"/>
                      <a:gd name="T25" fmla="*/ 21 h 87"/>
                      <a:gd name="T26" fmla="*/ 6 w 46"/>
                      <a:gd name="T27" fmla="*/ 21 h 87"/>
                      <a:gd name="T28" fmla="*/ 7 w 46"/>
                      <a:gd name="T29" fmla="*/ 21 h 87"/>
                      <a:gd name="T30" fmla="*/ 8 w 46"/>
                      <a:gd name="T31" fmla="*/ 21 h 87"/>
                      <a:gd name="T32" fmla="*/ 9 w 46"/>
                      <a:gd name="T33" fmla="*/ 21 h 87"/>
                      <a:gd name="T34" fmla="*/ 11 w 46"/>
                      <a:gd name="T35" fmla="*/ 20 h 87"/>
                      <a:gd name="T36" fmla="*/ 12 w 46"/>
                      <a:gd name="T37" fmla="*/ 20 h 87"/>
                      <a:gd name="T38" fmla="*/ 13 w 46"/>
                      <a:gd name="T39" fmla="*/ 19 h 87"/>
                      <a:gd name="T40" fmla="*/ 13 w 46"/>
                      <a:gd name="T41" fmla="*/ 18 h 87"/>
                      <a:gd name="T42" fmla="*/ 14 w 46"/>
                      <a:gd name="T43" fmla="*/ 17 h 87"/>
                      <a:gd name="T44" fmla="*/ 14 w 46"/>
                      <a:gd name="T45" fmla="*/ 15 h 87"/>
                      <a:gd name="T46" fmla="*/ 7 w 46"/>
                      <a:gd name="T47" fmla="*/ 21 h 8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87">
                        <a:moveTo>
                          <a:pt x="23" y="87"/>
                        </a:moveTo>
                        <a:lnTo>
                          <a:pt x="46" y="64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64"/>
                        </a:lnTo>
                        <a:lnTo>
                          <a:pt x="23" y="87"/>
                        </a:lnTo>
                        <a:lnTo>
                          <a:pt x="0" y="64"/>
                        </a:lnTo>
                        <a:lnTo>
                          <a:pt x="0" y="69"/>
                        </a:lnTo>
                        <a:lnTo>
                          <a:pt x="2" y="73"/>
                        </a:lnTo>
                        <a:lnTo>
                          <a:pt x="4" y="77"/>
                        </a:lnTo>
                        <a:lnTo>
                          <a:pt x="7" y="81"/>
                        </a:lnTo>
                        <a:lnTo>
                          <a:pt x="10" y="84"/>
                        </a:lnTo>
                        <a:lnTo>
                          <a:pt x="14" y="85"/>
                        </a:lnTo>
                        <a:lnTo>
                          <a:pt x="19" y="86"/>
                        </a:lnTo>
                        <a:lnTo>
                          <a:pt x="23" y="87"/>
                        </a:lnTo>
                        <a:lnTo>
                          <a:pt x="27" y="86"/>
                        </a:lnTo>
                        <a:lnTo>
                          <a:pt x="31" y="85"/>
                        </a:lnTo>
                        <a:lnTo>
                          <a:pt x="35" y="84"/>
                        </a:lnTo>
                        <a:lnTo>
                          <a:pt x="39" y="81"/>
                        </a:lnTo>
                        <a:lnTo>
                          <a:pt x="42" y="77"/>
                        </a:lnTo>
                        <a:lnTo>
                          <a:pt x="44" y="73"/>
                        </a:lnTo>
                        <a:lnTo>
                          <a:pt x="45" y="69"/>
                        </a:lnTo>
                        <a:lnTo>
                          <a:pt x="46" y="64"/>
                        </a:lnTo>
                        <a:lnTo>
                          <a:pt x="23" y="8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6" name="Freeform 642"/>
                  <p:cNvSpPr>
                    <a:spLocks noChangeAspect="1"/>
                  </p:cNvSpPr>
                  <p:nvPr/>
                </p:nvSpPr>
                <p:spPr bwMode="auto">
                  <a:xfrm>
                    <a:off x="5227" y="1919"/>
                    <a:ext cx="21" cy="14"/>
                  </a:xfrm>
                  <a:custGeom>
                    <a:avLst/>
                    <a:gdLst>
                      <a:gd name="T0" fmla="*/ 0 w 65"/>
                      <a:gd name="T1" fmla="*/ 7 h 46"/>
                      <a:gd name="T2" fmla="*/ 7 w 65"/>
                      <a:gd name="T3" fmla="*/ 14 h 46"/>
                      <a:gd name="T4" fmla="*/ 21 w 65"/>
                      <a:gd name="T5" fmla="*/ 14 h 46"/>
                      <a:gd name="T6" fmla="*/ 21 w 65"/>
                      <a:gd name="T7" fmla="*/ 0 h 46"/>
                      <a:gd name="T8" fmla="*/ 7 w 65"/>
                      <a:gd name="T9" fmla="*/ 0 h 46"/>
                      <a:gd name="T10" fmla="*/ 0 w 65"/>
                      <a:gd name="T11" fmla="*/ 7 h 46"/>
                      <a:gd name="T12" fmla="*/ 7 w 65"/>
                      <a:gd name="T13" fmla="*/ 0 h 46"/>
                      <a:gd name="T14" fmla="*/ 5 w 65"/>
                      <a:gd name="T15" fmla="*/ 0 h 46"/>
                      <a:gd name="T16" fmla="*/ 4 w 65"/>
                      <a:gd name="T17" fmla="*/ 1 h 46"/>
                      <a:gd name="T18" fmla="*/ 3 w 65"/>
                      <a:gd name="T19" fmla="*/ 1 h 46"/>
                      <a:gd name="T20" fmla="*/ 2 w 65"/>
                      <a:gd name="T21" fmla="*/ 2 h 46"/>
                      <a:gd name="T22" fmla="*/ 1 w 65"/>
                      <a:gd name="T23" fmla="*/ 3 h 46"/>
                      <a:gd name="T24" fmla="*/ 1 w 65"/>
                      <a:gd name="T25" fmla="*/ 4 h 46"/>
                      <a:gd name="T26" fmla="*/ 0 w 65"/>
                      <a:gd name="T27" fmla="*/ 6 h 46"/>
                      <a:gd name="T28" fmla="*/ 0 w 65"/>
                      <a:gd name="T29" fmla="*/ 7 h 46"/>
                      <a:gd name="T30" fmla="*/ 0 w 65"/>
                      <a:gd name="T31" fmla="*/ 8 h 46"/>
                      <a:gd name="T32" fmla="*/ 1 w 65"/>
                      <a:gd name="T33" fmla="*/ 9 h 46"/>
                      <a:gd name="T34" fmla="*/ 1 w 65"/>
                      <a:gd name="T35" fmla="*/ 11 h 46"/>
                      <a:gd name="T36" fmla="*/ 2 w 65"/>
                      <a:gd name="T37" fmla="*/ 12 h 46"/>
                      <a:gd name="T38" fmla="*/ 3 w 65"/>
                      <a:gd name="T39" fmla="*/ 13 h 46"/>
                      <a:gd name="T40" fmla="*/ 4 w 65"/>
                      <a:gd name="T41" fmla="*/ 13 h 46"/>
                      <a:gd name="T42" fmla="*/ 5 w 65"/>
                      <a:gd name="T43" fmla="*/ 14 h 46"/>
                      <a:gd name="T44" fmla="*/ 7 w 65"/>
                      <a:gd name="T45" fmla="*/ 14 h 46"/>
                      <a:gd name="T46" fmla="*/ 0 w 65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5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65" y="46"/>
                        </a:lnTo>
                        <a:lnTo>
                          <a:pt x="65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6" y="7"/>
                        </a:lnTo>
                        <a:lnTo>
                          <a:pt x="3" y="10"/>
                        </a:lnTo>
                        <a:lnTo>
                          <a:pt x="2" y="14"/>
                        </a:lnTo>
                        <a:lnTo>
                          <a:pt x="1" y="19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2" y="31"/>
                        </a:lnTo>
                        <a:lnTo>
                          <a:pt x="3" y="35"/>
                        </a:lnTo>
                        <a:lnTo>
                          <a:pt x="6" y="39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7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7" name="Freeform 643"/>
                  <p:cNvSpPr>
                    <a:spLocks noChangeAspect="1"/>
                  </p:cNvSpPr>
                  <p:nvPr/>
                </p:nvSpPr>
                <p:spPr bwMode="auto">
                  <a:xfrm>
                    <a:off x="5227" y="1926"/>
                    <a:ext cx="14" cy="136"/>
                  </a:xfrm>
                  <a:custGeom>
                    <a:avLst/>
                    <a:gdLst>
                      <a:gd name="T0" fmla="*/ 3 w 46"/>
                      <a:gd name="T1" fmla="*/ 135 h 455"/>
                      <a:gd name="T2" fmla="*/ 14 w 46"/>
                      <a:gd name="T3" fmla="*/ 129 h 455"/>
                      <a:gd name="T4" fmla="*/ 14 w 46"/>
                      <a:gd name="T5" fmla="*/ 0 h 455"/>
                      <a:gd name="T6" fmla="*/ 0 w 46"/>
                      <a:gd name="T7" fmla="*/ 0 h 455"/>
                      <a:gd name="T8" fmla="*/ 0 w 46"/>
                      <a:gd name="T9" fmla="*/ 129 h 455"/>
                      <a:gd name="T10" fmla="*/ 3 w 46"/>
                      <a:gd name="T11" fmla="*/ 135 h 455"/>
                      <a:gd name="T12" fmla="*/ 0 w 46"/>
                      <a:gd name="T13" fmla="*/ 129 h 455"/>
                      <a:gd name="T14" fmla="*/ 0 w 46"/>
                      <a:gd name="T15" fmla="*/ 131 h 455"/>
                      <a:gd name="T16" fmla="*/ 1 w 46"/>
                      <a:gd name="T17" fmla="*/ 132 h 455"/>
                      <a:gd name="T18" fmla="*/ 1 w 46"/>
                      <a:gd name="T19" fmla="*/ 133 h 455"/>
                      <a:gd name="T20" fmla="*/ 2 w 46"/>
                      <a:gd name="T21" fmla="*/ 134 h 455"/>
                      <a:gd name="T22" fmla="*/ 3 w 46"/>
                      <a:gd name="T23" fmla="*/ 135 h 455"/>
                      <a:gd name="T24" fmla="*/ 4 w 46"/>
                      <a:gd name="T25" fmla="*/ 136 h 455"/>
                      <a:gd name="T26" fmla="*/ 5 w 46"/>
                      <a:gd name="T27" fmla="*/ 136 h 455"/>
                      <a:gd name="T28" fmla="*/ 7 w 46"/>
                      <a:gd name="T29" fmla="*/ 136 h 455"/>
                      <a:gd name="T30" fmla="*/ 9 w 46"/>
                      <a:gd name="T31" fmla="*/ 136 h 455"/>
                      <a:gd name="T32" fmla="*/ 9 w 46"/>
                      <a:gd name="T33" fmla="*/ 136 h 455"/>
                      <a:gd name="T34" fmla="*/ 11 w 46"/>
                      <a:gd name="T35" fmla="*/ 135 h 455"/>
                      <a:gd name="T36" fmla="*/ 12 w 46"/>
                      <a:gd name="T37" fmla="*/ 134 h 455"/>
                      <a:gd name="T38" fmla="*/ 13 w 46"/>
                      <a:gd name="T39" fmla="*/ 133 h 455"/>
                      <a:gd name="T40" fmla="*/ 14 w 46"/>
                      <a:gd name="T41" fmla="*/ 132 h 455"/>
                      <a:gd name="T42" fmla="*/ 14 w 46"/>
                      <a:gd name="T43" fmla="*/ 131 h 455"/>
                      <a:gd name="T44" fmla="*/ 14 w 46"/>
                      <a:gd name="T45" fmla="*/ 129 h 455"/>
                      <a:gd name="T46" fmla="*/ 3 w 46"/>
                      <a:gd name="T47" fmla="*/ 135 h 45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455">
                        <a:moveTo>
                          <a:pt x="10" y="450"/>
                        </a:moveTo>
                        <a:lnTo>
                          <a:pt x="46" y="43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431"/>
                        </a:lnTo>
                        <a:lnTo>
                          <a:pt x="10" y="450"/>
                        </a:lnTo>
                        <a:lnTo>
                          <a:pt x="0" y="431"/>
                        </a:lnTo>
                        <a:lnTo>
                          <a:pt x="1" y="437"/>
                        </a:lnTo>
                        <a:lnTo>
                          <a:pt x="2" y="442"/>
                        </a:lnTo>
                        <a:lnTo>
                          <a:pt x="4" y="445"/>
                        </a:lnTo>
                        <a:lnTo>
                          <a:pt x="7" y="448"/>
                        </a:lnTo>
                        <a:lnTo>
                          <a:pt x="11" y="451"/>
                        </a:lnTo>
                        <a:lnTo>
                          <a:pt x="14" y="454"/>
                        </a:lnTo>
                        <a:lnTo>
                          <a:pt x="18" y="455"/>
                        </a:lnTo>
                        <a:lnTo>
                          <a:pt x="23" y="455"/>
                        </a:lnTo>
                        <a:lnTo>
                          <a:pt x="28" y="455"/>
                        </a:lnTo>
                        <a:lnTo>
                          <a:pt x="31" y="454"/>
                        </a:lnTo>
                        <a:lnTo>
                          <a:pt x="35" y="451"/>
                        </a:lnTo>
                        <a:lnTo>
                          <a:pt x="40" y="448"/>
                        </a:lnTo>
                        <a:lnTo>
                          <a:pt x="42" y="445"/>
                        </a:lnTo>
                        <a:lnTo>
                          <a:pt x="45" y="442"/>
                        </a:lnTo>
                        <a:lnTo>
                          <a:pt x="46" y="437"/>
                        </a:lnTo>
                        <a:lnTo>
                          <a:pt x="46" y="431"/>
                        </a:lnTo>
                        <a:lnTo>
                          <a:pt x="10" y="45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8" name="Freeform 644"/>
                  <p:cNvSpPr>
                    <a:spLocks noChangeAspect="1"/>
                  </p:cNvSpPr>
                  <p:nvPr/>
                </p:nvSpPr>
                <p:spPr bwMode="auto">
                  <a:xfrm>
                    <a:off x="5234" y="2055"/>
                    <a:ext cx="21" cy="14"/>
                  </a:xfrm>
                  <a:custGeom>
                    <a:avLst/>
                    <a:gdLst>
                      <a:gd name="T0" fmla="*/ 21 w 67"/>
                      <a:gd name="T1" fmla="*/ 9 h 66"/>
                      <a:gd name="T2" fmla="*/ 18 w 67"/>
                      <a:gd name="T3" fmla="*/ 5 h 66"/>
                      <a:gd name="T4" fmla="*/ 8 w 67"/>
                      <a:gd name="T5" fmla="*/ 0 h 66"/>
                      <a:gd name="T6" fmla="*/ 0 w 67"/>
                      <a:gd name="T7" fmla="*/ 8 h 66"/>
                      <a:gd name="T8" fmla="*/ 10 w 67"/>
                      <a:gd name="T9" fmla="*/ 13 h 66"/>
                      <a:gd name="T10" fmla="*/ 21 w 67"/>
                      <a:gd name="T11" fmla="*/ 9 h 66"/>
                      <a:gd name="T12" fmla="*/ 10 w 67"/>
                      <a:gd name="T13" fmla="*/ 13 h 66"/>
                      <a:gd name="T14" fmla="*/ 11 w 67"/>
                      <a:gd name="T15" fmla="*/ 14 h 66"/>
                      <a:gd name="T16" fmla="*/ 13 w 67"/>
                      <a:gd name="T17" fmla="*/ 14 h 66"/>
                      <a:gd name="T18" fmla="*/ 14 w 67"/>
                      <a:gd name="T19" fmla="*/ 14 h 66"/>
                      <a:gd name="T20" fmla="*/ 15 w 67"/>
                      <a:gd name="T21" fmla="*/ 14 h 66"/>
                      <a:gd name="T22" fmla="*/ 17 w 67"/>
                      <a:gd name="T23" fmla="*/ 14 h 66"/>
                      <a:gd name="T24" fmla="*/ 18 w 67"/>
                      <a:gd name="T25" fmla="*/ 13 h 66"/>
                      <a:gd name="T26" fmla="*/ 19 w 67"/>
                      <a:gd name="T27" fmla="*/ 12 h 66"/>
                      <a:gd name="T28" fmla="*/ 20 w 67"/>
                      <a:gd name="T29" fmla="*/ 12 h 66"/>
                      <a:gd name="T30" fmla="*/ 20 w 67"/>
                      <a:gd name="T31" fmla="*/ 11 h 66"/>
                      <a:gd name="T32" fmla="*/ 21 w 67"/>
                      <a:gd name="T33" fmla="*/ 10 h 66"/>
                      <a:gd name="T34" fmla="*/ 21 w 67"/>
                      <a:gd name="T35" fmla="*/ 9 h 66"/>
                      <a:gd name="T36" fmla="*/ 21 w 67"/>
                      <a:gd name="T37" fmla="*/ 8 h 66"/>
                      <a:gd name="T38" fmla="*/ 21 w 67"/>
                      <a:gd name="T39" fmla="*/ 7 h 66"/>
                      <a:gd name="T40" fmla="*/ 20 w 67"/>
                      <a:gd name="T41" fmla="*/ 7 h 66"/>
                      <a:gd name="T42" fmla="*/ 19 w 67"/>
                      <a:gd name="T43" fmla="*/ 6 h 66"/>
                      <a:gd name="T44" fmla="*/ 18 w 67"/>
                      <a:gd name="T45" fmla="*/ 5 h 66"/>
                      <a:gd name="T46" fmla="*/ 21 w 67"/>
                      <a:gd name="T47" fmla="*/ 9 h 6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7" h="66">
                        <a:moveTo>
                          <a:pt x="67" y="42"/>
                        </a:moveTo>
                        <a:lnTo>
                          <a:pt x="58" y="23"/>
                        </a:lnTo>
                        <a:lnTo>
                          <a:pt x="26" y="0"/>
                        </a:lnTo>
                        <a:lnTo>
                          <a:pt x="0" y="38"/>
                        </a:lnTo>
                        <a:lnTo>
                          <a:pt x="31" y="60"/>
                        </a:lnTo>
                        <a:lnTo>
                          <a:pt x="67" y="42"/>
                        </a:lnTo>
                        <a:lnTo>
                          <a:pt x="31" y="60"/>
                        </a:lnTo>
                        <a:lnTo>
                          <a:pt x="36" y="64"/>
                        </a:lnTo>
                        <a:lnTo>
                          <a:pt x="40" y="65"/>
                        </a:lnTo>
                        <a:lnTo>
                          <a:pt x="44" y="66"/>
                        </a:lnTo>
                        <a:lnTo>
                          <a:pt x="48" y="65"/>
                        </a:lnTo>
                        <a:lnTo>
                          <a:pt x="53" y="64"/>
                        </a:lnTo>
                        <a:lnTo>
                          <a:pt x="57" y="62"/>
                        </a:lnTo>
                        <a:lnTo>
                          <a:pt x="60" y="58"/>
                        </a:lnTo>
                        <a:lnTo>
                          <a:pt x="63" y="55"/>
                        </a:lnTo>
                        <a:lnTo>
                          <a:pt x="65" y="52"/>
                        </a:lnTo>
                        <a:lnTo>
                          <a:pt x="66" y="48"/>
                        </a:lnTo>
                        <a:lnTo>
                          <a:pt x="67" y="44"/>
                        </a:lnTo>
                        <a:lnTo>
                          <a:pt x="67" y="39"/>
                        </a:lnTo>
                        <a:lnTo>
                          <a:pt x="66" y="35"/>
                        </a:lnTo>
                        <a:lnTo>
                          <a:pt x="64" y="31"/>
                        </a:lnTo>
                        <a:lnTo>
                          <a:pt x="62" y="27"/>
                        </a:lnTo>
                        <a:lnTo>
                          <a:pt x="58" y="23"/>
                        </a:lnTo>
                        <a:lnTo>
                          <a:pt x="67" y="4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9" name="Rectangle 64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241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60" name="Freeform 646"/>
                  <p:cNvSpPr>
                    <a:spLocks noChangeAspect="1"/>
                  </p:cNvSpPr>
                  <p:nvPr/>
                </p:nvSpPr>
                <p:spPr bwMode="auto">
                  <a:xfrm>
                    <a:off x="339" y="1561"/>
                    <a:ext cx="14" cy="14"/>
                  </a:xfrm>
                  <a:custGeom>
                    <a:avLst/>
                    <a:gdLst>
                      <a:gd name="T0" fmla="*/ 14 w 31"/>
                      <a:gd name="T1" fmla="*/ 7 h 46"/>
                      <a:gd name="T2" fmla="*/ 4 w 31"/>
                      <a:gd name="T3" fmla="*/ 0 h 46"/>
                      <a:gd name="T4" fmla="*/ 0 w 31"/>
                      <a:gd name="T5" fmla="*/ 0 h 46"/>
                      <a:gd name="T6" fmla="*/ 0 w 31"/>
                      <a:gd name="T7" fmla="*/ 14 h 46"/>
                      <a:gd name="T8" fmla="*/ 4 w 31"/>
                      <a:gd name="T9" fmla="*/ 14 h 46"/>
                      <a:gd name="T10" fmla="*/ 14 w 31"/>
                      <a:gd name="T11" fmla="*/ 7 h 46"/>
                      <a:gd name="T12" fmla="*/ 4 w 31"/>
                      <a:gd name="T13" fmla="*/ 14 h 46"/>
                      <a:gd name="T14" fmla="*/ 6 w 31"/>
                      <a:gd name="T15" fmla="*/ 14 h 46"/>
                      <a:gd name="T16" fmla="*/ 8 w 31"/>
                      <a:gd name="T17" fmla="*/ 13 h 46"/>
                      <a:gd name="T18" fmla="*/ 9 w 31"/>
                      <a:gd name="T19" fmla="*/ 13 h 46"/>
                      <a:gd name="T20" fmla="*/ 12 w 31"/>
                      <a:gd name="T21" fmla="*/ 12 h 46"/>
                      <a:gd name="T22" fmla="*/ 13 w 31"/>
                      <a:gd name="T23" fmla="*/ 11 h 46"/>
                      <a:gd name="T24" fmla="*/ 14 w 31"/>
                      <a:gd name="T25" fmla="*/ 10 h 46"/>
                      <a:gd name="T26" fmla="*/ 14 w 31"/>
                      <a:gd name="T27" fmla="*/ 8 h 46"/>
                      <a:gd name="T28" fmla="*/ 14 w 31"/>
                      <a:gd name="T29" fmla="*/ 7 h 46"/>
                      <a:gd name="T30" fmla="*/ 14 w 31"/>
                      <a:gd name="T31" fmla="*/ 6 h 46"/>
                      <a:gd name="T32" fmla="*/ 14 w 31"/>
                      <a:gd name="T33" fmla="*/ 5 h 46"/>
                      <a:gd name="T34" fmla="*/ 13 w 31"/>
                      <a:gd name="T35" fmla="*/ 3 h 46"/>
                      <a:gd name="T36" fmla="*/ 12 w 31"/>
                      <a:gd name="T37" fmla="*/ 2 h 46"/>
                      <a:gd name="T38" fmla="*/ 9 w 31"/>
                      <a:gd name="T39" fmla="*/ 1 h 46"/>
                      <a:gd name="T40" fmla="*/ 8 w 31"/>
                      <a:gd name="T41" fmla="*/ 1 h 46"/>
                      <a:gd name="T42" fmla="*/ 6 w 31"/>
                      <a:gd name="T43" fmla="*/ 0 h 46"/>
                      <a:gd name="T44" fmla="*/ 4 w 31"/>
                      <a:gd name="T45" fmla="*/ 0 h 46"/>
                      <a:gd name="T46" fmla="*/ 14 w 3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1" h="46">
                        <a:moveTo>
                          <a:pt x="31" y="23"/>
                        </a:moveTo>
                        <a:lnTo>
                          <a:pt x="8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8" y="46"/>
                        </a:lnTo>
                        <a:lnTo>
                          <a:pt x="31" y="23"/>
                        </a:lnTo>
                        <a:lnTo>
                          <a:pt x="8" y="46"/>
                        </a:lnTo>
                        <a:lnTo>
                          <a:pt x="13" y="45"/>
                        </a:lnTo>
                        <a:lnTo>
                          <a:pt x="18" y="44"/>
                        </a:lnTo>
                        <a:lnTo>
                          <a:pt x="21" y="42"/>
                        </a:lnTo>
                        <a:lnTo>
                          <a:pt x="26" y="39"/>
                        </a:lnTo>
                        <a:lnTo>
                          <a:pt x="28" y="36"/>
                        </a:lnTo>
                        <a:lnTo>
                          <a:pt x="30" y="32"/>
                        </a:lnTo>
                        <a:lnTo>
                          <a:pt x="31" y="27"/>
                        </a:lnTo>
                        <a:lnTo>
                          <a:pt x="31" y="23"/>
                        </a:lnTo>
                        <a:lnTo>
                          <a:pt x="31" y="19"/>
                        </a:lnTo>
                        <a:lnTo>
                          <a:pt x="30" y="15"/>
                        </a:lnTo>
                        <a:lnTo>
                          <a:pt x="28" y="10"/>
                        </a:lnTo>
                        <a:lnTo>
                          <a:pt x="26" y="7"/>
                        </a:lnTo>
                        <a:lnTo>
                          <a:pt x="21" y="4"/>
                        </a:lnTo>
                        <a:lnTo>
                          <a:pt x="18" y="2"/>
                        </a:lnTo>
                        <a:lnTo>
                          <a:pt x="13" y="0"/>
                        </a:lnTo>
                        <a:lnTo>
                          <a:pt x="8" y="0"/>
                        </a:lnTo>
                        <a:lnTo>
                          <a:pt x="31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1" name="Freeform 647"/>
                  <p:cNvSpPr>
                    <a:spLocks noChangeAspect="1"/>
                  </p:cNvSpPr>
                  <p:nvPr/>
                </p:nvSpPr>
                <p:spPr bwMode="auto">
                  <a:xfrm>
                    <a:off x="339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4 w 46"/>
                      <a:gd name="T25" fmla="*/ 36 h 123"/>
                      <a:gd name="T26" fmla="*/ 5 w 46"/>
                      <a:gd name="T27" fmla="*/ 36 h 123"/>
                      <a:gd name="T28" fmla="*/ 7 w 46"/>
                      <a:gd name="T29" fmla="*/ 36 h 123"/>
                      <a:gd name="T30" fmla="*/ 8 w 46"/>
                      <a:gd name="T31" fmla="*/ 36 h 123"/>
                      <a:gd name="T32" fmla="*/ 9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0" y="120"/>
                        </a:lnTo>
                        <a:lnTo>
                          <a:pt x="14" y="122"/>
                        </a:lnTo>
                        <a:lnTo>
                          <a:pt x="18" y="123"/>
                        </a:lnTo>
                        <a:lnTo>
                          <a:pt x="23" y="123"/>
                        </a:lnTo>
                        <a:lnTo>
                          <a:pt x="27" y="123"/>
                        </a:lnTo>
                        <a:lnTo>
                          <a:pt x="31" y="122"/>
                        </a:lnTo>
                        <a:lnTo>
                          <a:pt x="35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6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2" name="Freeform 648"/>
                  <p:cNvSpPr>
                    <a:spLocks noChangeAspect="1"/>
                  </p:cNvSpPr>
                  <p:nvPr/>
                </p:nvSpPr>
                <p:spPr bwMode="auto">
                  <a:xfrm>
                    <a:off x="332" y="1589"/>
                    <a:ext cx="14" cy="14"/>
                  </a:xfrm>
                  <a:custGeom>
                    <a:avLst/>
                    <a:gdLst>
                      <a:gd name="T0" fmla="*/ 0 w 40"/>
                      <a:gd name="T1" fmla="*/ 7 h 46"/>
                      <a:gd name="T2" fmla="*/ 8 w 40"/>
                      <a:gd name="T3" fmla="*/ 14 h 46"/>
                      <a:gd name="T4" fmla="*/ 14 w 40"/>
                      <a:gd name="T5" fmla="*/ 14 h 46"/>
                      <a:gd name="T6" fmla="*/ 14 w 40"/>
                      <a:gd name="T7" fmla="*/ 0 h 46"/>
                      <a:gd name="T8" fmla="*/ 8 w 40"/>
                      <a:gd name="T9" fmla="*/ 0 h 46"/>
                      <a:gd name="T10" fmla="*/ 0 w 40"/>
                      <a:gd name="T11" fmla="*/ 7 h 46"/>
                      <a:gd name="T12" fmla="*/ 8 w 40"/>
                      <a:gd name="T13" fmla="*/ 0 h 46"/>
                      <a:gd name="T14" fmla="*/ 6 w 40"/>
                      <a:gd name="T15" fmla="*/ 0 h 46"/>
                      <a:gd name="T16" fmla="*/ 4 w 40"/>
                      <a:gd name="T17" fmla="*/ 1 h 46"/>
                      <a:gd name="T18" fmla="*/ 3 w 40"/>
                      <a:gd name="T19" fmla="*/ 1 h 46"/>
                      <a:gd name="T20" fmla="*/ 2 w 40"/>
                      <a:gd name="T21" fmla="*/ 2 h 46"/>
                      <a:gd name="T22" fmla="*/ 1 w 40"/>
                      <a:gd name="T23" fmla="*/ 3 h 46"/>
                      <a:gd name="T24" fmla="*/ 0 w 40"/>
                      <a:gd name="T25" fmla="*/ 5 h 46"/>
                      <a:gd name="T26" fmla="*/ 0 w 40"/>
                      <a:gd name="T27" fmla="*/ 6 h 46"/>
                      <a:gd name="T28" fmla="*/ 0 w 40"/>
                      <a:gd name="T29" fmla="*/ 7 h 46"/>
                      <a:gd name="T30" fmla="*/ 0 w 40"/>
                      <a:gd name="T31" fmla="*/ 8 h 46"/>
                      <a:gd name="T32" fmla="*/ 0 w 40"/>
                      <a:gd name="T33" fmla="*/ 10 h 46"/>
                      <a:gd name="T34" fmla="*/ 1 w 40"/>
                      <a:gd name="T35" fmla="*/ 11 h 46"/>
                      <a:gd name="T36" fmla="*/ 2 w 40"/>
                      <a:gd name="T37" fmla="*/ 12 h 46"/>
                      <a:gd name="T38" fmla="*/ 3 w 40"/>
                      <a:gd name="T39" fmla="*/ 13 h 46"/>
                      <a:gd name="T40" fmla="*/ 4 w 40"/>
                      <a:gd name="T41" fmla="*/ 13 h 46"/>
                      <a:gd name="T42" fmla="*/ 6 w 40"/>
                      <a:gd name="T43" fmla="*/ 14 h 46"/>
                      <a:gd name="T44" fmla="*/ 8 w 40"/>
                      <a:gd name="T45" fmla="*/ 14 h 46"/>
                      <a:gd name="T46" fmla="*/ 0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40" y="46"/>
                        </a:lnTo>
                        <a:lnTo>
                          <a:pt x="40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7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3" name="Rectangle 64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2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64" name="Freeform 650"/>
                  <p:cNvSpPr>
                    <a:spLocks noChangeAspect="1"/>
                  </p:cNvSpPr>
                  <p:nvPr/>
                </p:nvSpPr>
                <p:spPr bwMode="auto">
                  <a:xfrm>
                    <a:off x="5184" y="1561"/>
                    <a:ext cx="14" cy="14"/>
                  </a:xfrm>
                  <a:custGeom>
                    <a:avLst/>
                    <a:gdLst>
                      <a:gd name="T0" fmla="*/ 0 w 31"/>
                      <a:gd name="T1" fmla="*/ 7 h 46"/>
                      <a:gd name="T2" fmla="*/ 10 w 31"/>
                      <a:gd name="T3" fmla="*/ 14 h 46"/>
                      <a:gd name="T4" fmla="*/ 14 w 31"/>
                      <a:gd name="T5" fmla="*/ 14 h 46"/>
                      <a:gd name="T6" fmla="*/ 14 w 31"/>
                      <a:gd name="T7" fmla="*/ 0 h 46"/>
                      <a:gd name="T8" fmla="*/ 10 w 31"/>
                      <a:gd name="T9" fmla="*/ 0 h 46"/>
                      <a:gd name="T10" fmla="*/ 0 w 31"/>
                      <a:gd name="T11" fmla="*/ 7 h 46"/>
                      <a:gd name="T12" fmla="*/ 10 w 31"/>
                      <a:gd name="T13" fmla="*/ 0 h 46"/>
                      <a:gd name="T14" fmla="*/ 8 w 31"/>
                      <a:gd name="T15" fmla="*/ 0 h 46"/>
                      <a:gd name="T16" fmla="*/ 6 w 31"/>
                      <a:gd name="T17" fmla="*/ 1 h 46"/>
                      <a:gd name="T18" fmla="*/ 4 w 31"/>
                      <a:gd name="T19" fmla="*/ 1 h 46"/>
                      <a:gd name="T20" fmla="*/ 2 w 31"/>
                      <a:gd name="T21" fmla="*/ 2 h 46"/>
                      <a:gd name="T22" fmla="*/ 1 w 31"/>
                      <a:gd name="T23" fmla="*/ 3 h 46"/>
                      <a:gd name="T24" fmla="*/ 0 w 31"/>
                      <a:gd name="T25" fmla="*/ 5 h 46"/>
                      <a:gd name="T26" fmla="*/ 0 w 31"/>
                      <a:gd name="T27" fmla="*/ 6 h 46"/>
                      <a:gd name="T28" fmla="*/ 0 w 31"/>
                      <a:gd name="T29" fmla="*/ 7 h 46"/>
                      <a:gd name="T30" fmla="*/ 0 w 31"/>
                      <a:gd name="T31" fmla="*/ 8 h 46"/>
                      <a:gd name="T32" fmla="*/ 0 w 31"/>
                      <a:gd name="T33" fmla="*/ 10 h 46"/>
                      <a:gd name="T34" fmla="*/ 1 w 31"/>
                      <a:gd name="T35" fmla="*/ 11 h 46"/>
                      <a:gd name="T36" fmla="*/ 2 w 31"/>
                      <a:gd name="T37" fmla="*/ 12 h 46"/>
                      <a:gd name="T38" fmla="*/ 4 w 31"/>
                      <a:gd name="T39" fmla="*/ 13 h 46"/>
                      <a:gd name="T40" fmla="*/ 6 w 31"/>
                      <a:gd name="T41" fmla="*/ 13 h 46"/>
                      <a:gd name="T42" fmla="*/ 8 w 31"/>
                      <a:gd name="T43" fmla="*/ 14 h 46"/>
                      <a:gd name="T44" fmla="*/ 10 w 31"/>
                      <a:gd name="T45" fmla="*/ 14 h 46"/>
                      <a:gd name="T46" fmla="*/ 0 w 3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1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31" y="46"/>
                        </a:lnTo>
                        <a:lnTo>
                          <a:pt x="31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8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5" name="Freeform 651"/>
                  <p:cNvSpPr>
                    <a:spLocks noChangeAspect="1"/>
                  </p:cNvSpPr>
                  <p:nvPr/>
                </p:nvSpPr>
                <p:spPr bwMode="auto">
                  <a:xfrm>
                    <a:off x="5184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5 w 46"/>
                      <a:gd name="T25" fmla="*/ 36 h 123"/>
                      <a:gd name="T26" fmla="*/ 6 w 46"/>
                      <a:gd name="T27" fmla="*/ 36 h 123"/>
                      <a:gd name="T28" fmla="*/ 7 w 46"/>
                      <a:gd name="T29" fmla="*/ 36 h 123"/>
                      <a:gd name="T30" fmla="*/ 9 w 46"/>
                      <a:gd name="T31" fmla="*/ 36 h 123"/>
                      <a:gd name="T32" fmla="*/ 10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1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8" y="123"/>
                        </a:lnTo>
                        <a:lnTo>
                          <a:pt x="32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5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6" name="Freeform 652"/>
                  <p:cNvSpPr>
                    <a:spLocks noChangeAspect="1"/>
                  </p:cNvSpPr>
                  <p:nvPr/>
                </p:nvSpPr>
                <p:spPr bwMode="auto">
                  <a:xfrm>
                    <a:off x="5191" y="1589"/>
                    <a:ext cx="14" cy="14"/>
                  </a:xfrm>
                  <a:custGeom>
                    <a:avLst/>
                    <a:gdLst>
                      <a:gd name="T0" fmla="*/ 14 w 40"/>
                      <a:gd name="T1" fmla="*/ 7 h 46"/>
                      <a:gd name="T2" fmla="*/ 6 w 40"/>
                      <a:gd name="T3" fmla="*/ 0 h 46"/>
                      <a:gd name="T4" fmla="*/ 0 w 40"/>
                      <a:gd name="T5" fmla="*/ 0 h 46"/>
                      <a:gd name="T6" fmla="*/ 0 w 40"/>
                      <a:gd name="T7" fmla="*/ 14 h 46"/>
                      <a:gd name="T8" fmla="*/ 6 w 40"/>
                      <a:gd name="T9" fmla="*/ 14 h 46"/>
                      <a:gd name="T10" fmla="*/ 14 w 40"/>
                      <a:gd name="T11" fmla="*/ 7 h 46"/>
                      <a:gd name="T12" fmla="*/ 6 w 40"/>
                      <a:gd name="T13" fmla="*/ 14 h 46"/>
                      <a:gd name="T14" fmla="*/ 8 w 40"/>
                      <a:gd name="T15" fmla="*/ 14 h 46"/>
                      <a:gd name="T16" fmla="*/ 10 w 40"/>
                      <a:gd name="T17" fmla="*/ 13 h 46"/>
                      <a:gd name="T18" fmla="*/ 11 w 40"/>
                      <a:gd name="T19" fmla="*/ 13 h 46"/>
                      <a:gd name="T20" fmla="*/ 12 w 40"/>
                      <a:gd name="T21" fmla="*/ 12 h 46"/>
                      <a:gd name="T22" fmla="*/ 13 w 40"/>
                      <a:gd name="T23" fmla="*/ 11 h 46"/>
                      <a:gd name="T24" fmla="*/ 14 w 40"/>
                      <a:gd name="T25" fmla="*/ 10 h 46"/>
                      <a:gd name="T26" fmla="*/ 14 w 40"/>
                      <a:gd name="T27" fmla="*/ 8 h 46"/>
                      <a:gd name="T28" fmla="*/ 14 w 40"/>
                      <a:gd name="T29" fmla="*/ 7 h 46"/>
                      <a:gd name="T30" fmla="*/ 14 w 40"/>
                      <a:gd name="T31" fmla="*/ 6 h 46"/>
                      <a:gd name="T32" fmla="*/ 14 w 40"/>
                      <a:gd name="T33" fmla="*/ 5 h 46"/>
                      <a:gd name="T34" fmla="*/ 13 w 40"/>
                      <a:gd name="T35" fmla="*/ 3 h 46"/>
                      <a:gd name="T36" fmla="*/ 12 w 40"/>
                      <a:gd name="T37" fmla="*/ 2 h 46"/>
                      <a:gd name="T38" fmla="*/ 11 w 40"/>
                      <a:gd name="T39" fmla="*/ 1 h 46"/>
                      <a:gd name="T40" fmla="*/ 10 w 40"/>
                      <a:gd name="T41" fmla="*/ 1 h 46"/>
                      <a:gd name="T42" fmla="*/ 8 w 40"/>
                      <a:gd name="T43" fmla="*/ 0 h 46"/>
                      <a:gd name="T44" fmla="*/ 6 w 40"/>
                      <a:gd name="T45" fmla="*/ 0 h 46"/>
                      <a:gd name="T46" fmla="*/ 14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40" y="23"/>
                        </a:moveTo>
                        <a:lnTo>
                          <a:pt x="17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7" y="46"/>
                        </a:lnTo>
                        <a:lnTo>
                          <a:pt x="40" y="23"/>
                        </a:lnTo>
                        <a:lnTo>
                          <a:pt x="17" y="46"/>
                        </a:lnTo>
                        <a:lnTo>
                          <a:pt x="23" y="46"/>
                        </a:lnTo>
                        <a:lnTo>
                          <a:pt x="28" y="44"/>
                        </a:lnTo>
                        <a:lnTo>
                          <a:pt x="32" y="42"/>
                        </a:lnTo>
                        <a:lnTo>
                          <a:pt x="35" y="39"/>
                        </a:lnTo>
                        <a:lnTo>
                          <a:pt x="37" y="36"/>
                        </a:lnTo>
                        <a:lnTo>
                          <a:pt x="39" y="32"/>
                        </a:lnTo>
                        <a:lnTo>
                          <a:pt x="40" y="27"/>
                        </a:lnTo>
                        <a:lnTo>
                          <a:pt x="40" y="23"/>
                        </a:lnTo>
                        <a:lnTo>
                          <a:pt x="40" y="19"/>
                        </a:lnTo>
                        <a:lnTo>
                          <a:pt x="39" y="15"/>
                        </a:lnTo>
                        <a:lnTo>
                          <a:pt x="37" y="10"/>
                        </a:lnTo>
                        <a:lnTo>
                          <a:pt x="35" y="7"/>
                        </a:lnTo>
                        <a:lnTo>
                          <a:pt x="32" y="4"/>
                        </a:lnTo>
                        <a:lnTo>
                          <a:pt x="28" y="2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4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7" name="Rectangle 65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191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68" name="Freeform 654"/>
                  <p:cNvSpPr>
                    <a:spLocks noChangeAspect="1"/>
                  </p:cNvSpPr>
                  <p:nvPr/>
                </p:nvSpPr>
                <p:spPr bwMode="auto">
                  <a:xfrm>
                    <a:off x="475" y="1561"/>
                    <a:ext cx="7" cy="14"/>
                  </a:xfrm>
                  <a:custGeom>
                    <a:avLst/>
                    <a:gdLst>
                      <a:gd name="T0" fmla="*/ 7 w 29"/>
                      <a:gd name="T1" fmla="*/ 7 h 46"/>
                      <a:gd name="T2" fmla="*/ 1 w 29"/>
                      <a:gd name="T3" fmla="*/ 0 h 46"/>
                      <a:gd name="T4" fmla="*/ 0 w 29"/>
                      <a:gd name="T5" fmla="*/ 0 h 46"/>
                      <a:gd name="T6" fmla="*/ 0 w 29"/>
                      <a:gd name="T7" fmla="*/ 14 h 46"/>
                      <a:gd name="T8" fmla="*/ 1 w 29"/>
                      <a:gd name="T9" fmla="*/ 14 h 46"/>
                      <a:gd name="T10" fmla="*/ 7 w 29"/>
                      <a:gd name="T11" fmla="*/ 7 h 46"/>
                      <a:gd name="T12" fmla="*/ 1 w 29"/>
                      <a:gd name="T13" fmla="*/ 14 h 46"/>
                      <a:gd name="T14" fmla="*/ 3 w 29"/>
                      <a:gd name="T15" fmla="*/ 14 h 46"/>
                      <a:gd name="T16" fmla="*/ 4 w 29"/>
                      <a:gd name="T17" fmla="*/ 13 h 46"/>
                      <a:gd name="T18" fmla="*/ 5 w 29"/>
                      <a:gd name="T19" fmla="*/ 13 h 46"/>
                      <a:gd name="T20" fmla="*/ 6 w 29"/>
                      <a:gd name="T21" fmla="*/ 12 h 46"/>
                      <a:gd name="T22" fmla="*/ 6 w 29"/>
                      <a:gd name="T23" fmla="*/ 11 h 46"/>
                      <a:gd name="T24" fmla="*/ 7 w 29"/>
                      <a:gd name="T25" fmla="*/ 10 h 46"/>
                      <a:gd name="T26" fmla="*/ 7 w 29"/>
                      <a:gd name="T27" fmla="*/ 8 h 46"/>
                      <a:gd name="T28" fmla="*/ 7 w 29"/>
                      <a:gd name="T29" fmla="*/ 7 h 46"/>
                      <a:gd name="T30" fmla="*/ 7 w 29"/>
                      <a:gd name="T31" fmla="*/ 6 h 46"/>
                      <a:gd name="T32" fmla="*/ 7 w 29"/>
                      <a:gd name="T33" fmla="*/ 5 h 46"/>
                      <a:gd name="T34" fmla="*/ 6 w 29"/>
                      <a:gd name="T35" fmla="*/ 3 h 46"/>
                      <a:gd name="T36" fmla="*/ 6 w 29"/>
                      <a:gd name="T37" fmla="*/ 2 h 46"/>
                      <a:gd name="T38" fmla="*/ 5 w 29"/>
                      <a:gd name="T39" fmla="*/ 1 h 46"/>
                      <a:gd name="T40" fmla="*/ 4 w 29"/>
                      <a:gd name="T41" fmla="*/ 1 h 46"/>
                      <a:gd name="T42" fmla="*/ 3 w 29"/>
                      <a:gd name="T43" fmla="*/ 0 h 46"/>
                      <a:gd name="T44" fmla="*/ 1 w 29"/>
                      <a:gd name="T45" fmla="*/ 0 h 46"/>
                      <a:gd name="T46" fmla="*/ 7 w 29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29" h="46">
                        <a:moveTo>
                          <a:pt x="29" y="23"/>
                        </a:moveTo>
                        <a:lnTo>
                          <a:pt x="6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6" y="46"/>
                        </a:lnTo>
                        <a:lnTo>
                          <a:pt x="29" y="23"/>
                        </a:lnTo>
                        <a:lnTo>
                          <a:pt x="6" y="46"/>
                        </a:lnTo>
                        <a:lnTo>
                          <a:pt x="11" y="45"/>
                        </a:lnTo>
                        <a:lnTo>
                          <a:pt x="17" y="44"/>
                        </a:lnTo>
                        <a:lnTo>
                          <a:pt x="21" y="42"/>
                        </a:lnTo>
                        <a:lnTo>
                          <a:pt x="24" y="39"/>
                        </a:lnTo>
                        <a:lnTo>
                          <a:pt x="26" y="36"/>
                        </a:lnTo>
                        <a:lnTo>
                          <a:pt x="28" y="32"/>
                        </a:lnTo>
                        <a:lnTo>
                          <a:pt x="29" y="27"/>
                        </a:lnTo>
                        <a:lnTo>
                          <a:pt x="29" y="23"/>
                        </a:lnTo>
                        <a:lnTo>
                          <a:pt x="29" y="19"/>
                        </a:lnTo>
                        <a:lnTo>
                          <a:pt x="28" y="15"/>
                        </a:lnTo>
                        <a:lnTo>
                          <a:pt x="26" y="10"/>
                        </a:lnTo>
                        <a:lnTo>
                          <a:pt x="24" y="7"/>
                        </a:lnTo>
                        <a:lnTo>
                          <a:pt x="21" y="4"/>
                        </a:lnTo>
                        <a:lnTo>
                          <a:pt x="17" y="2"/>
                        </a:lnTo>
                        <a:lnTo>
                          <a:pt x="11" y="0"/>
                        </a:lnTo>
                        <a:lnTo>
                          <a:pt x="6" y="0"/>
                        </a:lnTo>
                        <a:lnTo>
                          <a:pt x="29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9" name="Freeform 655"/>
                  <p:cNvSpPr>
                    <a:spLocks noChangeAspect="1"/>
                  </p:cNvSpPr>
                  <p:nvPr/>
                </p:nvSpPr>
                <p:spPr bwMode="auto">
                  <a:xfrm>
                    <a:off x="468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5 w 46"/>
                      <a:gd name="T25" fmla="*/ 36 h 123"/>
                      <a:gd name="T26" fmla="*/ 6 w 46"/>
                      <a:gd name="T27" fmla="*/ 36 h 123"/>
                      <a:gd name="T28" fmla="*/ 7 w 46"/>
                      <a:gd name="T29" fmla="*/ 36 h 123"/>
                      <a:gd name="T30" fmla="*/ 8 w 46"/>
                      <a:gd name="T31" fmla="*/ 36 h 123"/>
                      <a:gd name="T32" fmla="*/ 9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1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0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7" y="123"/>
                        </a:lnTo>
                        <a:lnTo>
                          <a:pt x="31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6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0" name="Freeform 656"/>
                  <p:cNvSpPr>
                    <a:spLocks noChangeAspect="1"/>
                  </p:cNvSpPr>
                  <p:nvPr/>
                </p:nvSpPr>
                <p:spPr bwMode="auto">
                  <a:xfrm>
                    <a:off x="468" y="1589"/>
                    <a:ext cx="7" cy="14"/>
                  </a:xfrm>
                  <a:custGeom>
                    <a:avLst/>
                    <a:gdLst>
                      <a:gd name="T0" fmla="*/ 0 w 40"/>
                      <a:gd name="T1" fmla="*/ 7 h 46"/>
                      <a:gd name="T2" fmla="*/ 4 w 40"/>
                      <a:gd name="T3" fmla="*/ 14 h 46"/>
                      <a:gd name="T4" fmla="*/ 7 w 40"/>
                      <a:gd name="T5" fmla="*/ 14 h 46"/>
                      <a:gd name="T6" fmla="*/ 7 w 40"/>
                      <a:gd name="T7" fmla="*/ 0 h 46"/>
                      <a:gd name="T8" fmla="*/ 4 w 40"/>
                      <a:gd name="T9" fmla="*/ 0 h 46"/>
                      <a:gd name="T10" fmla="*/ 0 w 40"/>
                      <a:gd name="T11" fmla="*/ 7 h 46"/>
                      <a:gd name="T12" fmla="*/ 4 w 40"/>
                      <a:gd name="T13" fmla="*/ 0 h 46"/>
                      <a:gd name="T14" fmla="*/ 3 w 40"/>
                      <a:gd name="T15" fmla="*/ 0 h 46"/>
                      <a:gd name="T16" fmla="*/ 2 w 40"/>
                      <a:gd name="T17" fmla="*/ 1 h 46"/>
                      <a:gd name="T18" fmla="*/ 1 w 40"/>
                      <a:gd name="T19" fmla="*/ 1 h 46"/>
                      <a:gd name="T20" fmla="*/ 1 w 40"/>
                      <a:gd name="T21" fmla="*/ 2 h 46"/>
                      <a:gd name="T22" fmla="*/ 1 w 40"/>
                      <a:gd name="T23" fmla="*/ 3 h 46"/>
                      <a:gd name="T24" fmla="*/ 0 w 40"/>
                      <a:gd name="T25" fmla="*/ 5 h 46"/>
                      <a:gd name="T26" fmla="*/ 0 w 40"/>
                      <a:gd name="T27" fmla="*/ 6 h 46"/>
                      <a:gd name="T28" fmla="*/ 0 w 40"/>
                      <a:gd name="T29" fmla="*/ 7 h 46"/>
                      <a:gd name="T30" fmla="*/ 0 w 40"/>
                      <a:gd name="T31" fmla="*/ 8 h 46"/>
                      <a:gd name="T32" fmla="*/ 0 w 40"/>
                      <a:gd name="T33" fmla="*/ 10 h 46"/>
                      <a:gd name="T34" fmla="*/ 1 w 40"/>
                      <a:gd name="T35" fmla="*/ 11 h 46"/>
                      <a:gd name="T36" fmla="*/ 1 w 40"/>
                      <a:gd name="T37" fmla="*/ 12 h 46"/>
                      <a:gd name="T38" fmla="*/ 1 w 40"/>
                      <a:gd name="T39" fmla="*/ 13 h 46"/>
                      <a:gd name="T40" fmla="*/ 2 w 40"/>
                      <a:gd name="T41" fmla="*/ 13 h 46"/>
                      <a:gd name="T42" fmla="*/ 3 w 40"/>
                      <a:gd name="T43" fmla="*/ 14 h 46"/>
                      <a:gd name="T44" fmla="*/ 4 w 40"/>
                      <a:gd name="T45" fmla="*/ 14 h 46"/>
                      <a:gd name="T46" fmla="*/ 0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40" y="46"/>
                        </a:lnTo>
                        <a:lnTo>
                          <a:pt x="40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13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3" y="44"/>
                        </a:lnTo>
                        <a:lnTo>
                          <a:pt x="17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1" name="Rectangle 65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68" y="1596"/>
                    <a:ext cx="7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72" name="Freeform 658"/>
                  <p:cNvSpPr>
                    <a:spLocks noChangeAspect="1"/>
                  </p:cNvSpPr>
                  <p:nvPr/>
                </p:nvSpPr>
                <p:spPr bwMode="auto">
                  <a:xfrm>
                    <a:off x="5055" y="1561"/>
                    <a:ext cx="7" cy="14"/>
                  </a:xfrm>
                  <a:custGeom>
                    <a:avLst/>
                    <a:gdLst>
                      <a:gd name="T0" fmla="*/ 0 w 29"/>
                      <a:gd name="T1" fmla="*/ 7 h 46"/>
                      <a:gd name="T2" fmla="*/ 6 w 29"/>
                      <a:gd name="T3" fmla="*/ 14 h 46"/>
                      <a:gd name="T4" fmla="*/ 7 w 29"/>
                      <a:gd name="T5" fmla="*/ 14 h 46"/>
                      <a:gd name="T6" fmla="*/ 7 w 29"/>
                      <a:gd name="T7" fmla="*/ 0 h 46"/>
                      <a:gd name="T8" fmla="*/ 6 w 29"/>
                      <a:gd name="T9" fmla="*/ 0 h 46"/>
                      <a:gd name="T10" fmla="*/ 0 w 29"/>
                      <a:gd name="T11" fmla="*/ 7 h 46"/>
                      <a:gd name="T12" fmla="*/ 6 w 29"/>
                      <a:gd name="T13" fmla="*/ 0 h 46"/>
                      <a:gd name="T14" fmla="*/ 4 w 29"/>
                      <a:gd name="T15" fmla="*/ 0 h 46"/>
                      <a:gd name="T16" fmla="*/ 3 w 29"/>
                      <a:gd name="T17" fmla="*/ 1 h 46"/>
                      <a:gd name="T18" fmla="*/ 2 w 29"/>
                      <a:gd name="T19" fmla="*/ 1 h 46"/>
                      <a:gd name="T20" fmla="*/ 1 w 29"/>
                      <a:gd name="T21" fmla="*/ 2 h 46"/>
                      <a:gd name="T22" fmla="*/ 1 w 29"/>
                      <a:gd name="T23" fmla="*/ 3 h 46"/>
                      <a:gd name="T24" fmla="*/ 0 w 29"/>
                      <a:gd name="T25" fmla="*/ 5 h 46"/>
                      <a:gd name="T26" fmla="*/ 0 w 29"/>
                      <a:gd name="T27" fmla="*/ 6 h 46"/>
                      <a:gd name="T28" fmla="*/ 0 w 29"/>
                      <a:gd name="T29" fmla="*/ 7 h 46"/>
                      <a:gd name="T30" fmla="*/ 0 w 29"/>
                      <a:gd name="T31" fmla="*/ 8 h 46"/>
                      <a:gd name="T32" fmla="*/ 0 w 29"/>
                      <a:gd name="T33" fmla="*/ 10 h 46"/>
                      <a:gd name="T34" fmla="*/ 1 w 29"/>
                      <a:gd name="T35" fmla="*/ 11 h 46"/>
                      <a:gd name="T36" fmla="*/ 1 w 29"/>
                      <a:gd name="T37" fmla="*/ 12 h 46"/>
                      <a:gd name="T38" fmla="*/ 2 w 29"/>
                      <a:gd name="T39" fmla="*/ 13 h 46"/>
                      <a:gd name="T40" fmla="*/ 3 w 29"/>
                      <a:gd name="T41" fmla="*/ 13 h 46"/>
                      <a:gd name="T42" fmla="*/ 4 w 29"/>
                      <a:gd name="T43" fmla="*/ 14 h 46"/>
                      <a:gd name="T44" fmla="*/ 6 w 29"/>
                      <a:gd name="T45" fmla="*/ 14 h 46"/>
                      <a:gd name="T46" fmla="*/ 0 w 29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29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29" y="46"/>
                        </a:lnTo>
                        <a:lnTo>
                          <a:pt x="29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8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3" name="Freeform 659"/>
                  <p:cNvSpPr>
                    <a:spLocks noChangeAspect="1"/>
                  </p:cNvSpPr>
                  <p:nvPr/>
                </p:nvSpPr>
                <p:spPr bwMode="auto">
                  <a:xfrm>
                    <a:off x="5055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5 w 46"/>
                      <a:gd name="T25" fmla="*/ 36 h 123"/>
                      <a:gd name="T26" fmla="*/ 6 w 46"/>
                      <a:gd name="T27" fmla="*/ 36 h 123"/>
                      <a:gd name="T28" fmla="*/ 7 w 46"/>
                      <a:gd name="T29" fmla="*/ 36 h 123"/>
                      <a:gd name="T30" fmla="*/ 8 w 46"/>
                      <a:gd name="T31" fmla="*/ 36 h 123"/>
                      <a:gd name="T32" fmla="*/ 9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0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7" y="123"/>
                        </a:lnTo>
                        <a:lnTo>
                          <a:pt x="31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5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4" name="Freeform 660"/>
                  <p:cNvSpPr>
                    <a:spLocks noChangeAspect="1"/>
                  </p:cNvSpPr>
                  <p:nvPr/>
                </p:nvSpPr>
                <p:spPr bwMode="auto">
                  <a:xfrm>
                    <a:off x="5063" y="1589"/>
                    <a:ext cx="7" cy="14"/>
                  </a:xfrm>
                  <a:custGeom>
                    <a:avLst/>
                    <a:gdLst>
                      <a:gd name="T0" fmla="*/ 7 w 40"/>
                      <a:gd name="T1" fmla="*/ 7 h 46"/>
                      <a:gd name="T2" fmla="*/ 3 w 40"/>
                      <a:gd name="T3" fmla="*/ 0 h 46"/>
                      <a:gd name="T4" fmla="*/ 0 w 40"/>
                      <a:gd name="T5" fmla="*/ 0 h 46"/>
                      <a:gd name="T6" fmla="*/ 0 w 40"/>
                      <a:gd name="T7" fmla="*/ 14 h 46"/>
                      <a:gd name="T8" fmla="*/ 3 w 40"/>
                      <a:gd name="T9" fmla="*/ 14 h 46"/>
                      <a:gd name="T10" fmla="*/ 7 w 40"/>
                      <a:gd name="T11" fmla="*/ 7 h 46"/>
                      <a:gd name="T12" fmla="*/ 3 w 40"/>
                      <a:gd name="T13" fmla="*/ 14 h 46"/>
                      <a:gd name="T14" fmla="*/ 4 w 40"/>
                      <a:gd name="T15" fmla="*/ 14 h 46"/>
                      <a:gd name="T16" fmla="*/ 5 w 40"/>
                      <a:gd name="T17" fmla="*/ 13 h 46"/>
                      <a:gd name="T18" fmla="*/ 6 w 40"/>
                      <a:gd name="T19" fmla="*/ 13 h 46"/>
                      <a:gd name="T20" fmla="*/ 6 w 40"/>
                      <a:gd name="T21" fmla="*/ 12 h 46"/>
                      <a:gd name="T22" fmla="*/ 6 w 40"/>
                      <a:gd name="T23" fmla="*/ 11 h 46"/>
                      <a:gd name="T24" fmla="*/ 7 w 40"/>
                      <a:gd name="T25" fmla="*/ 10 h 46"/>
                      <a:gd name="T26" fmla="*/ 7 w 40"/>
                      <a:gd name="T27" fmla="*/ 8 h 46"/>
                      <a:gd name="T28" fmla="*/ 7 w 40"/>
                      <a:gd name="T29" fmla="*/ 7 h 46"/>
                      <a:gd name="T30" fmla="*/ 7 w 40"/>
                      <a:gd name="T31" fmla="*/ 6 h 46"/>
                      <a:gd name="T32" fmla="*/ 7 w 40"/>
                      <a:gd name="T33" fmla="*/ 5 h 46"/>
                      <a:gd name="T34" fmla="*/ 6 w 40"/>
                      <a:gd name="T35" fmla="*/ 3 h 46"/>
                      <a:gd name="T36" fmla="*/ 6 w 40"/>
                      <a:gd name="T37" fmla="*/ 2 h 46"/>
                      <a:gd name="T38" fmla="*/ 6 w 40"/>
                      <a:gd name="T39" fmla="*/ 1 h 46"/>
                      <a:gd name="T40" fmla="*/ 5 w 40"/>
                      <a:gd name="T41" fmla="*/ 1 h 46"/>
                      <a:gd name="T42" fmla="*/ 4 w 40"/>
                      <a:gd name="T43" fmla="*/ 0 h 46"/>
                      <a:gd name="T44" fmla="*/ 3 w 40"/>
                      <a:gd name="T45" fmla="*/ 0 h 46"/>
                      <a:gd name="T46" fmla="*/ 7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40" y="23"/>
                        </a:moveTo>
                        <a:lnTo>
                          <a:pt x="17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7" y="46"/>
                        </a:lnTo>
                        <a:lnTo>
                          <a:pt x="40" y="23"/>
                        </a:lnTo>
                        <a:lnTo>
                          <a:pt x="17" y="46"/>
                        </a:lnTo>
                        <a:lnTo>
                          <a:pt x="22" y="46"/>
                        </a:lnTo>
                        <a:lnTo>
                          <a:pt x="27" y="44"/>
                        </a:lnTo>
                        <a:lnTo>
                          <a:pt x="32" y="42"/>
                        </a:lnTo>
                        <a:lnTo>
                          <a:pt x="35" y="39"/>
                        </a:lnTo>
                        <a:lnTo>
                          <a:pt x="37" y="36"/>
                        </a:lnTo>
                        <a:lnTo>
                          <a:pt x="39" y="32"/>
                        </a:lnTo>
                        <a:lnTo>
                          <a:pt x="40" y="27"/>
                        </a:lnTo>
                        <a:lnTo>
                          <a:pt x="40" y="23"/>
                        </a:lnTo>
                        <a:lnTo>
                          <a:pt x="40" y="19"/>
                        </a:lnTo>
                        <a:lnTo>
                          <a:pt x="39" y="15"/>
                        </a:lnTo>
                        <a:lnTo>
                          <a:pt x="37" y="10"/>
                        </a:lnTo>
                        <a:lnTo>
                          <a:pt x="35" y="7"/>
                        </a:lnTo>
                        <a:lnTo>
                          <a:pt x="32" y="4"/>
                        </a:lnTo>
                        <a:lnTo>
                          <a:pt x="27" y="2"/>
                        </a:lnTo>
                        <a:lnTo>
                          <a:pt x="22" y="0"/>
                        </a:lnTo>
                        <a:lnTo>
                          <a:pt x="17" y="0"/>
                        </a:lnTo>
                        <a:lnTo>
                          <a:pt x="4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5" name="Rectangle 66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063" y="1596"/>
                    <a:ext cx="7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76" name="Freeform 662"/>
                  <p:cNvSpPr>
                    <a:spLocks noChangeAspect="1"/>
                  </p:cNvSpPr>
                  <p:nvPr/>
                </p:nvSpPr>
                <p:spPr bwMode="auto">
                  <a:xfrm>
                    <a:off x="611" y="1561"/>
                    <a:ext cx="7" cy="14"/>
                  </a:xfrm>
                  <a:custGeom>
                    <a:avLst/>
                    <a:gdLst>
                      <a:gd name="T0" fmla="*/ 7 w 31"/>
                      <a:gd name="T1" fmla="*/ 7 h 46"/>
                      <a:gd name="T2" fmla="*/ 2 w 31"/>
                      <a:gd name="T3" fmla="*/ 0 h 46"/>
                      <a:gd name="T4" fmla="*/ 0 w 31"/>
                      <a:gd name="T5" fmla="*/ 0 h 46"/>
                      <a:gd name="T6" fmla="*/ 0 w 31"/>
                      <a:gd name="T7" fmla="*/ 14 h 46"/>
                      <a:gd name="T8" fmla="*/ 2 w 31"/>
                      <a:gd name="T9" fmla="*/ 14 h 46"/>
                      <a:gd name="T10" fmla="*/ 7 w 31"/>
                      <a:gd name="T11" fmla="*/ 7 h 46"/>
                      <a:gd name="T12" fmla="*/ 2 w 31"/>
                      <a:gd name="T13" fmla="*/ 14 h 46"/>
                      <a:gd name="T14" fmla="*/ 3 w 31"/>
                      <a:gd name="T15" fmla="*/ 14 h 46"/>
                      <a:gd name="T16" fmla="*/ 4 w 31"/>
                      <a:gd name="T17" fmla="*/ 13 h 46"/>
                      <a:gd name="T18" fmla="*/ 5 w 31"/>
                      <a:gd name="T19" fmla="*/ 13 h 46"/>
                      <a:gd name="T20" fmla="*/ 5 w 31"/>
                      <a:gd name="T21" fmla="*/ 12 h 46"/>
                      <a:gd name="T22" fmla="*/ 6 w 31"/>
                      <a:gd name="T23" fmla="*/ 11 h 46"/>
                      <a:gd name="T24" fmla="*/ 7 w 31"/>
                      <a:gd name="T25" fmla="*/ 10 h 46"/>
                      <a:gd name="T26" fmla="*/ 7 w 31"/>
                      <a:gd name="T27" fmla="*/ 8 h 46"/>
                      <a:gd name="T28" fmla="*/ 7 w 31"/>
                      <a:gd name="T29" fmla="*/ 7 h 46"/>
                      <a:gd name="T30" fmla="*/ 7 w 31"/>
                      <a:gd name="T31" fmla="*/ 6 h 46"/>
                      <a:gd name="T32" fmla="*/ 7 w 31"/>
                      <a:gd name="T33" fmla="*/ 5 h 46"/>
                      <a:gd name="T34" fmla="*/ 6 w 31"/>
                      <a:gd name="T35" fmla="*/ 3 h 46"/>
                      <a:gd name="T36" fmla="*/ 5 w 31"/>
                      <a:gd name="T37" fmla="*/ 2 h 46"/>
                      <a:gd name="T38" fmla="*/ 5 w 31"/>
                      <a:gd name="T39" fmla="*/ 1 h 46"/>
                      <a:gd name="T40" fmla="*/ 4 w 31"/>
                      <a:gd name="T41" fmla="*/ 1 h 46"/>
                      <a:gd name="T42" fmla="*/ 3 w 31"/>
                      <a:gd name="T43" fmla="*/ 0 h 46"/>
                      <a:gd name="T44" fmla="*/ 2 w 31"/>
                      <a:gd name="T45" fmla="*/ 0 h 46"/>
                      <a:gd name="T46" fmla="*/ 7 w 3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1" h="46">
                        <a:moveTo>
                          <a:pt x="31" y="23"/>
                        </a:moveTo>
                        <a:lnTo>
                          <a:pt x="7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7" y="46"/>
                        </a:lnTo>
                        <a:lnTo>
                          <a:pt x="31" y="23"/>
                        </a:lnTo>
                        <a:lnTo>
                          <a:pt x="7" y="46"/>
                        </a:lnTo>
                        <a:lnTo>
                          <a:pt x="13" y="45"/>
                        </a:lnTo>
                        <a:lnTo>
                          <a:pt x="17" y="44"/>
                        </a:lnTo>
                        <a:lnTo>
                          <a:pt x="21" y="42"/>
                        </a:lnTo>
                        <a:lnTo>
                          <a:pt x="24" y="39"/>
                        </a:lnTo>
                        <a:lnTo>
                          <a:pt x="28" y="36"/>
                        </a:lnTo>
                        <a:lnTo>
                          <a:pt x="29" y="32"/>
                        </a:lnTo>
                        <a:lnTo>
                          <a:pt x="30" y="27"/>
                        </a:lnTo>
                        <a:lnTo>
                          <a:pt x="31" y="23"/>
                        </a:lnTo>
                        <a:lnTo>
                          <a:pt x="30" y="19"/>
                        </a:lnTo>
                        <a:lnTo>
                          <a:pt x="29" y="15"/>
                        </a:lnTo>
                        <a:lnTo>
                          <a:pt x="28" y="10"/>
                        </a:lnTo>
                        <a:lnTo>
                          <a:pt x="24" y="7"/>
                        </a:lnTo>
                        <a:lnTo>
                          <a:pt x="21" y="4"/>
                        </a:lnTo>
                        <a:lnTo>
                          <a:pt x="17" y="2"/>
                        </a:lnTo>
                        <a:lnTo>
                          <a:pt x="13" y="0"/>
                        </a:lnTo>
                        <a:lnTo>
                          <a:pt x="7" y="0"/>
                        </a:lnTo>
                        <a:lnTo>
                          <a:pt x="31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7" name="Freeform 663"/>
                  <p:cNvSpPr>
                    <a:spLocks noChangeAspect="1"/>
                  </p:cNvSpPr>
                  <p:nvPr/>
                </p:nvSpPr>
                <p:spPr bwMode="auto">
                  <a:xfrm>
                    <a:off x="603" y="1568"/>
                    <a:ext cx="14" cy="36"/>
                  </a:xfrm>
                  <a:custGeom>
                    <a:avLst/>
                    <a:gdLst>
                      <a:gd name="T0" fmla="*/ 7 w 47"/>
                      <a:gd name="T1" fmla="*/ 36 h 123"/>
                      <a:gd name="T2" fmla="*/ 14 w 47"/>
                      <a:gd name="T3" fmla="*/ 29 h 123"/>
                      <a:gd name="T4" fmla="*/ 14 w 47"/>
                      <a:gd name="T5" fmla="*/ 0 h 123"/>
                      <a:gd name="T6" fmla="*/ 0 w 47"/>
                      <a:gd name="T7" fmla="*/ 0 h 123"/>
                      <a:gd name="T8" fmla="*/ 0 w 47"/>
                      <a:gd name="T9" fmla="*/ 29 h 123"/>
                      <a:gd name="T10" fmla="*/ 7 w 47"/>
                      <a:gd name="T11" fmla="*/ 36 h 123"/>
                      <a:gd name="T12" fmla="*/ 0 w 47"/>
                      <a:gd name="T13" fmla="*/ 29 h 123"/>
                      <a:gd name="T14" fmla="*/ 0 w 47"/>
                      <a:gd name="T15" fmla="*/ 31 h 123"/>
                      <a:gd name="T16" fmla="*/ 1 w 47"/>
                      <a:gd name="T17" fmla="*/ 32 h 123"/>
                      <a:gd name="T18" fmla="*/ 1 w 47"/>
                      <a:gd name="T19" fmla="*/ 34 h 123"/>
                      <a:gd name="T20" fmla="*/ 2 w 47"/>
                      <a:gd name="T21" fmla="*/ 35 h 123"/>
                      <a:gd name="T22" fmla="*/ 3 w 47"/>
                      <a:gd name="T23" fmla="*/ 35 h 123"/>
                      <a:gd name="T24" fmla="*/ 4 w 47"/>
                      <a:gd name="T25" fmla="*/ 36 h 123"/>
                      <a:gd name="T26" fmla="*/ 6 w 47"/>
                      <a:gd name="T27" fmla="*/ 36 h 123"/>
                      <a:gd name="T28" fmla="*/ 7 w 47"/>
                      <a:gd name="T29" fmla="*/ 36 h 123"/>
                      <a:gd name="T30" fmla="*/ 8 w 47"/>
                      <a:gd name="T31" fmla="*/ 36 h 123"/>
                      <a:gd name="T32" fmla="*/ 10 w 47"/>
                      <a:gd name="T33" fmla="*/ 36 h 123"/>
                      <a:gd name="T34" fmla="*/ 11 w 47"/>
                      <a:gd name="T35" fmla="*/ 35 h 123"/>
                      <a:gd name="T36" fmla="*/ 12 w 47"/>
                      <a:gd name="T37" fmla="*/ 35 h 123"/>
                      <a:gd name="T38" fmla="*/ 13 w 47"/>
                      <a:gd name="T39" fmla="*/ 34 h 123"/>
                      <a:gd name="T40" fmla="*/ 13 w 47"/>
                      <a:gd name="T41" fmla="*/ 32 h 123"/>
                      <a:gd name="T42" fmla="*/ 14 w 47"/>
                      <a:gd name="T43" fmla="*/ 31 h 123"/>
                      <a:gd name="T44" fmla="*/ 14 w 47"/>
                      <a:gd name="T45" fmla="*/ 29 h 123"/>
                      <a:gd name="T46" fmla="*/ 7 w 47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123">
                        <a:moveTo>
                          <a:pt x="23" y="123"/>
                        </a:moveTo>
                        <a:lnTo>
                          <a:pt x="47" y="100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2" y="111"/>
                        </a:lnTo>
                        <a:lnTo>
                          <a:pt x="5" y="115"/>
                        </a:lnTo>
                        <a:lnTo>
                          <a:pt x="8" y="118"/>
                        </a:lnTo>
                        <a:lnTo>
                          <a:pt x="11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8" y="123"/>
                        </a:lnTo>
                        <a:lnTo>
                          <a:pt x="32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5" y="111"/>
                        </a:lnTo>
                        <a:lnTo>
                          <a:pt x="46" y="105"/>
                        </a:lnTo>
                        <a:lnTo>
                          <a:pt x="47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8" name="Freeform 664"/>
                  <p:cNvSpPr>
                    <a:spLocks noChangeAspect="1"/>
                  </p:cNvSpPr>
                  <p:nvPr/>
                </p:nvSpPr>
                <p:spPr bwMode="auto">
                  <a:xfrm>
                    <a:off x="596" y="1589"/>
                    <a:ext cx="14" cy="14"/>
                  </a:xfrm>
                  <a:custGeom>
                    <a:avLst/>
                    <a:gdLst>
                      <a:gd name="T0" fmla="*/ 0 w 41"/>
                      <a:gd name="T1" fmla="*/ 7 h 46"/>
                      <a:gd name="T2" fmla="*/ 8 w 41"/>
                      <a:gd name="T3" fmla="*/ 14 h 46"/>
                      <a:gd name="T4" fmla="*/ 14 w 41"/>
                      <a:gd name="T5" fmla="*/ 14 h 46"/>
                      <a:gd name="T6" fmla="*/ 14 w 41"/>
                      <a:gd name="T7" fmla="*/ 0 h 46"/>
                      <a:gd name="T8" fmla="*/ 8 w 41"/>
                      <a:gd name="T9" fmla="*/ 0 h 46"/>
                      <a:gd name="T10" fmla="*/ 0 w 41"/>
                      <a:gd name="T11" fmla="*/ 7 h 46"/>
                      <a:gd name="T12" fmla="*/ 8 w 41"/>
                      <a:gd name="T13" fmla="*/ 0 h 46"/>
                      <a:gd name="T14" fmla="*/ 6 w 41"/>
                      <a:gd name="T15" fmla="*/ 0 h 46"/>
                      <a:gd name="T16" fmla="*/ 5 w 41"/>
                      <a:gd name="T17" fmla="*/ 1 h 46"/>
                      <a:gd name="T18" fmla="*/ 3 w 41"/>
                      <a:gd name="T19" fmla="*/ 1 h 46"/>
                      <a:gd name="T20" fmla="*/ 2 w 41"/>
                      <a:gd name="T21" fmla="*/ 2 h 46"/>
                      <a:gd name="T22" fmla="*/ 1 w 41"/>
                      <a:gd name="T23" fmla="*/ 3 h 46"/>
                      <a:gd name="T24" fmla="*/ 1 w 41"/>
                      <a:gd name="T25" fmla="*/ 5 h 46"/>
                      <a:gd name="T26" fmla="*/ 0 w 41"/>
                      <a:gd name="T27" fmla="*/ 6 h 46"/>
                      <a:gd name="T28" fmla="*/ 0 w 41"/>
                      <a:gd name="T29" fmla="*/ 7 h 46"/>
                      <a:gd name="T30" fmla="*/ 0 w 41"/>
                      <a:gd name="T31" fmla="*/ 8 h 46"/>
                      <a:gd name="T32" fmla="*/ 1 w 41"/>
                      <a:gd name="T33" fmla="*/ 10 h 46"/>
                      <a:gd name="T34" fmla="*/ 1 w 41"/>
                      <a:gd name="T35" fmla="*/ 11 h 46"/>
                      <a:gd name="T36" fmla="*/ 2 w 41"/>
                      <a:gd name="T37" fmla="*/ 12 h 46"/>
                      <a:gd name="T38" fmla="*/ 3 w 41"/>
                      <a:gd name="T39" fmla="*/ 13 h 46"/>
                      <a:gd name="T40" fmla="*/ 5 w 41"/>
                      <a:gd name="T41" fmla="*/ 13 h 46"/>
                      <a:gd name="T42" fmla="*/ 6 w 41"/>
                      <a:gd name="T43" fmla="*/ 14 h 46"/>
                      <a:gd name="T44" fmla="*/ 8 w 41"/>
                      <a:gd name="T45" fmla="*/ 14 h 46"/>
                      <a:gd name="T46" fmla="*/ 0 w 4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1" h="46">
                        <a:moveTo>
                          <a:pt x="0" y="23"/>
                        </a:moveTo>
                        <a:lnTo>
                          <a:pt x="24" y="46"/>
                        </a:lnTo>
                        <a:lnTo>
                          <a:pt x="41" y="46"/>
                        </a:lnTo>
                        <a:lnTo>
                          <a:pt x="41" y="0"/>
                        </a:lnTo>
                        <a:lnTo>
                          <a:pt x="24" y="0"/>
                        </a:lnTo>
                        <a:lnTo>
                          <a:pt x="0" y="23"/>
                        </a:lnTo>
                        <a:lnTo>
                          <a:pt x="24" y="0"/>
                        </a:lnTo>
                        <a:lnTo>
                          <a:pt x="18" y="0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7" y="7"/>
                        </a:lnTo>
                        <a:lnTo>
                          <a:pt x="4" y="10"/>
                        </a:lnTo>
                        <a:lnTo>
                          <a:pt x="3" y="15"/>
                        </a:lnTo>
                        <a:lnTo>
                          <a:pt x="1" y="19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3" y="32"/>
                        </a:lnTo>
                        <a:lnTo>
                          <a:pt x="4" y="36"/>
                        </a:lnTo>
                        <a:lnTo>
                          <a:pt x="7" y="39"/>
                        </a:lnTo>
                        <a:lnTo>
                          <a:pt x="10" y="42"/>
                        </a:lnTo>
                        <a:lnTo>
                          <a:pt x="14" y="44"/>
                        </a:lnTo>
                        <a:lnTo>
                          <a:pt x="18" y="46"/>
                        </a:lnTo>
                        <a:lnTo>
                          <a:pt x="24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9" name="Rectangle 66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96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80" name="Freeform 666"/>
                  <p:cNvSpPr>
                    <a:spLocks noChangeAspect="1"/>
                  </p:cNvSpPr>
                  <p:nvPr/>
                </p:nvSpPr>
                <p:spPr bwMode="auto">
                  <a:xfrm>
                    <a:off x="4920" y="1561"/>
                    <a:ext cx="7" cy="14"/>
                  </a:xfrm>
                  <a:custGeom>
                    <a:avLst/>
                    <a:gdLst>
                      <a:gd name="T0" fmla="*/ 0 w 31"/>
                      <a:gd name="T1" fmla="*/ 7 h 46"/>
                      <a:gd name="T2" fmla="*/ 5 w 31"/>
                      <a:gd name="T3" fmla="*/ 14 h 46"/>
                      <a:gd name="T4" fmla="*/ 7 w 31"/>
                      <a:gd name="T5" fmla="*/ 14 h 46"/>
                      <a:gd name="T6" fmla="*/ 7 w 31"/>
                      <a:gd name="T7" fmla="*/ 0 h 46"/>
                      <a:gd name="T8" fmla="*/ 5 w 31"/>
                      <a:gd name="T9" fmla="*/ 0 h 46"/>
                      <a:gd name="T10" fmla="*/ 0 w 31"/>
                      <a:gd name="T11" fmla="*/ 7 h 46"/>
                      <a:gd name="T12" fmla="*/ 5 w 31"/>
                      <a:gd name="T13" fmla="*/ 0 h 46"/>
                      <a:gd name="T14" fmla="*/ 4 w 31"/>
                      <a:gd name="T15" fmla="*/ 0 h 46"/>
                      <a:gd name="T16" fmla="*/ 3 w 31"/>
                      <a:gd name="T17" fmla="*/ 1 h 46"/>
                      <a:gd name="T18" fmla="*/ 2 w 31"/>
                      <a:gd name="T19" fmla="*/ 1 h 46"/>
                      <a:gd name="T20" fmla="*/ 2 w 31"/>
                      <a:gd name="T21" fmla="*/ 2 h 46"/>
                      <a:gd name="T22" fmla="*/ 1 w 31"/>
                      <a:gd name="T23" fmla="*/ 3 h 46"/>
                      <a:gd name="T24" fmla="*/ 0 w 31"/>
                      <a:gd name="T25" fmla="*/ 5 h 46"/>
                      <a:gd name="T26" fmla="*/ 0 w 31"/>
                      <a:gd name="T27" fmla="*/ 6 h 46"/>
                      <a:gd name="T28" fmla="*/ 0 w 31"/>
                      <a:gd name="T29" fmla="*/ 7 h 46"/>
                      <a:gd name="T30" fmla="*/ 0 w 31"/>
                      <a:gd name="T31" fmla="*/ 8 h 46"/>
                      <a:gd name="T32" fmla="*/ 0 w 31"/>
                      <a:gd name="T33" fmla="*/ 10 h 46"/>
                      <a:gd name="T34" fmla="*/ 1 w 31"/>
                      <a:gd name="T35" fmla="*/ 11 h 46"/>
                      <a:gd name="T36" fmla="*/ 2 w 31"/>
                      <a:gd name="T37" fmla="*/ 12 h 46"/>
                      <a:gd name="T38" fmla="*/ 2 w 31"/>
                      <a:gd name="T39" fmla="*/ 13 h 46"/>
                      <a:gd name="T40" fmla="*/ 3 w 31"/>
                      <a:gd name="T41" fmla="*/ 13 h 46"/>
                      <a:gd name="T42" fmla="*/ 4 w 31"/>
                      <a:gd name="T43" fmla="*/ 14 h 46"/>
                      <a:gd name="T44" fmla="*/ 5 w 31"/>
                      <a:gd name="T45" fmla="*/ 14 h 46"/>
                      <a:gd name="T46" fmla="*/ 0 w 3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1" h="46">
                        <a:moveTo>
                          <a:pt x="0" y="23"/>
                        </a:moveTo>
                        <a:lnTo>
                          <a:pt x="24" y="46"/>
                        </a:lnTo>
                        <a:lnTo>
                          <a:pt x="31" y="46"/>
                        </a:lnTo>
                        <a:lnTo>
                          <a:pt x="31" y="0"/>
                        </a:lnTo>
                        <a:lnTo>
                          <a:pt x="24" y="0"/>
                        </a:lnTo>
                        <a:lnTo>
                          <a:pt x="0" y="23"/>
                        </a:lnTo>
                        <a:lnTo>
                          <a:pt x="24" y="0"/>
                        </a:lnTo>
                        <a:lnTo>
                          <a:pt x="18" y="0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7" y="7"/>
                        </a:lnTo>
                        <a:lnTo>
                          <a:pt x="3" y="10"/>
                        </a:lnTo>
                        <a:lnTo>
                          <a:pt x="2" y="15"/>
                        </a:lnTo>
                        <a:lnTo>
                          <a:pt x="1" y="19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2" y="32"/>
                        </a:lnTo>
                        <a:lnTo>
                          <a:pt x="3" y="36"/>
                        </a:lnTo>
                        <a:lnTo>
                          <a:pt x="7" y="39"/>
                        </a:lnTo>
                        <a:lnTo>
                          <a:pt x="10" y="42"/>
                        </a:lnTo>
                        <a:lnTo>
                          <a:pt x="14" y="44"/>
                        </a:lnTo>
                        <a:lnTo>
                          <a:pt x="18" y="45"/>
                        </a:lnTo>
                        <a:lnTo>
                          <a:pt x="24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1" name="Freeform 667"/>
                  <p:cNvSpPr>
                    <a:spLocks noChangeAspect="1"/>
                  </p:cNvSpPr>
                  <p:nvPr/>
                </p:nvSpPr>
                <p:spPr bwMode="auto">
                  <a:xfrm>
                    <a:off x="4920" y="1568"/>
                    <a:ext cx="14" cy="36"/>
                  </a:xfrm>
                  <a:custGeom>
                    <a:avLst/>
                    <a:gdLst>
                      <a:gd name="T0" fmla="*/ 7 w 47"/>
                      <a:gd name="T1" fmla="*/ 36 h 123"/>
                      <a:gd name="T2" fmla="*/ 14 w 47"/>
                      <a:gd name="T3" fmla="*/ 29 h 123"/>
                      <a:gd name="T4" fmla="*/ 14 w 47"/>
                      <a:gd name="T5" fmla="*/ 0 h 123"/>
                      <a:gd name="T6" fmla="*/ 0 w 47"/>
                      <a:gd name="T7" fmla="*/ 0 h 123"/>
                      <a:gd name="T8" fmla="*/ 0 w 47"/>
                      <a:gd name="T9" fmla="*/ 29 h 123"/>
                      <a:gd name="T10" fmla="*/ 7 w 47"/>
                      <a:gd name="T11" fmla="*/ 36 h 123"/>
                      <a:gd name="T12" fmla="*/ 0 w 47"/>
                      <a:gd name="T13" fmla="*/ 29 h 123"/>
                      <a:gd name="T14" fmla="*/ 0 w 47"/>
                      <a:gd name="T15" fmla="*/ 31 h 123"/>
                      <a:gd name="T16" fmla="*/ 1 w 47"/>
                      <a:gd name="T17" fmla="*/ 32 h 123"/>
                      <a:gd name="T18" fmla="*/ 1 w 47"/>
                      <a:gd name="T19" fmla="*/ 34 h 123"/>
                      <a:gd name="T20" fmla="*/ 2 w 47"/>
                      <a:gd name="T21" fmla="*/ 35 h 123"/>
                      <a:gd name="T22" fmla="*/ 3 w 47"/>
                      <a:gd name="T23" fmla="*/ 35 h 123"/>
                      <a:gd name="T24" fmla="*/ 4 w 47"/>
                      <a:gd name="T25" fmla="*/ 36 h 123"/>
                      <a:gd name="T26" fmla="*/ 6 w 47"/>
                      <a:gd name="T27" fmla="*/ 36 h 123"/>
                      <a:gd name="T28" fmla="*/ 7 w 47"/>
                      <a:gd name="T29" fmla="*/ 36 h 123"/>
                      <a:gd name="T30" fmla="*/ 8 w 47"/>
                      <a:gd name="T31" fmla="*/ 36 h 123"/>
                      <a:gd name="T32" fmla="*/ 10 w 47"/>
                      <a:gd name="T33" fmla="*/ 36 h 123"/>
                      <a:gd name="T34" fmla="*/ 11 w 47"/>
                      <a:gd name="T35" fmla="*/ 35 h 123"/>
                      <a:gd name="T36" fmla="*/ 12 w 47"/>
                      <a:gd name="T37" fmla="*/ 35 h 123"/>
                      <a:gd name="T38" fmla="*/ 13 w 47"/>
                      <a:gd name="T39" fmla="*/ 34 h 123"/>
                      <a:gd name="T40" fmla="*/ 13 w 47"/>
                      <a:gd name="T41" fmla="*/ 32 h 123"/>
                      <a:gd name="T42" fmla="*/ 14 w 47"/>
                      <a:gd name="T43" fmla="*/ 31 h 123"/>
                      <a:gd name="T44" fmla="*/ 14 w 47"/>
                      <a:gd name="T45" fmla="*/ 29 h 123"/>
                      <a:gd name="T46" fmla="*/ 7 w 47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123">
                        <a:moveTo>
                          <a:pt x="24" y="123"/>
                        </a:moveTo>
                        <a:lnTo>
                          <a:pt x="47" y="100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4" y="123"/>
                        </a:lnTo>
                        <a:lnTo>
                          <a:pt x="0" y="100"/>
                        </a:lnTo>
                        <a:lnTo>
                          <a:pt x="1" y="105"/>
                        </a:lnTo>
                        <a:lnTo>
                          <a:pt x="2" y="111"/>
                        </a:lnTo>
                        <a:lnTo>
                          <a:pt x="5" y="115"/>
                        </a:lnTo>
                        <a:lnTo>
                          <a:pt x="8" y="118"/>
                        </a:lnTo>
                        <a:lnTo>
                          <a:pt x="11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4" y="123"/>
                        </a:lnTo>
                        <a:lnTo>
                          <a:pt x="28" y="123"/>
                        </a:lnTo>
                        <a:lnTo>
                          <a:pt x="32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5" y="111"/>
                        </a:lnTo>
                        <a:lnTo>
                          <a:pt x="47" y="105"/>
                        </a:lnTo>
                        <a:lnTo>
                          <a:pt x="47" y="100"/>
                        </a:lnTo>
                        <a:lnTo>
                          <a:pt x="24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2" name="Freeform 668"/>
                  <p:cNvSpPr>
                    <a:spLocks noChangeAspect="1"/>
                  </p:cNvSpPr>
                  <p:nvPr/>
                </p:nvSpPr>
                <p:spPr bwMode="auto">
                  <a:xfrm>
                    <a:off x="4927" y="1589"/>
                    <a:ext cx="14" cy="14"/>
                  </a:xfrm>
                  <a:custGeom>
                    <a:avLst/>
                    <a:gdLst>
                      <a:gd name="T0" fmla="*/ 14 w 41"/>
                      <a:gd name="T1" fmla="*/ 7 h 46"/>
                      <a:gd name="T2" fmla="*/ 6 w 41"/>
                      <a:gd name="T3" fmla="*/ 0 h 46"/>
                      <a:gd name="T4" fmla="*/ 0 w 41"/>
                      <a:gd name="T5" fmla="*/ 0 h 46"/>
                      <a:gd name="T6" fmla="*/ 0 w 41"/>
                      <a:gd name="T7" fmla="*/ 14 h 46"/>
                      <a:gd name="T8" fmla="*/ 6 w 41"/>
                      <a:gd name="T9" fmla="*/ 14 h 46"/>
                      <a:gd name="T10" fmla="*/ 14 w 41"/>
                      <a:gd name="T11" fmla="*/ 7 h 46"/>
                      <a:gd name="T12" fmla="*/ 6 w 41"/>
                      <a:gd name="T13" fmla="*/ 14 h 46"/>
                      <a:gd name="T14" fmla="*/ 8 w 41"/>
                      <a:gd name="T15" fmla="*/ 14 h 46"/>
                      <a:gd name="T16" fmla="*/ 9 w 41"/>
                      <a:gd name="T17" fmla="*/ 13 h 46"/>
                      <a:gd name="T18" fmla="*/ 11 w 41"/>
                      <a:gd name="T19" fmla="*/ 13 h 46"/>
                      <a:gd name="T20" fmla="*/ 12 w 41"/>
                      <a:gd name="T21" fmla="*/ 12 h 46"/>
                      <a:gd name="T22" fmla="*/ 13 w 41"/>
                      <a:gd name="T23" fmla="*/ 11 h 46"/>
                      <a:gd name="T24" fmla="*/ 13 w 41"/>
                      <a:gd name="T25" fmla="*/ 10 h 46"/>
                      <a:gd name="T26" fmla="*/ 14 w 41"/>
                      <a:gd name="T27" fmla="*/ 8 h 46"/>
                      <a:gd name="T28" fmla="*/ 14 w 41"/>
                      <a:gd name="T29" fmla="*/ 7 h 46"/>
                      <a:gd name="T30" fmla="*/ 14 w 41"/>
                      <a:gd name="T31" fmla="*/ 6 h 46"/>
                      <a:gd name="T32" fmla="*/ 13 w 41"/>
                      <a:gd name="T33" fmla="*/ 5 h 46"/>
                      <a:gd name="T34" fmla="*/ 13 w 41"/>
                      <a:gd name="T35" fmla="*/ 3 h 46"/>
                      <a:gd name="T36" fmla="*/ 12 w 41"/>
                      <a:gd name="T37" fmla="*/ 2 h 46"/>
                      <a:gd name="T38" fmla="*/ 11 w 41"/>
                      <a:gd name="T39" fmla="*/ 1 h 46"/>
                      <a:gd name="T40" fmla="*/ 9 w 41"/>
                      <a:gd name="T41" fmla="*/ 1 h 46"/>
                      <a:gd name="T42" fmla="*/ 8 w 41"/>
                      <a:gd name="T43" fmla="*/ 0 h 46"/>
                      <a:gd name="T44" fmla="*/ 6 w 41"/>
                      <a:gd name="T45" fmla="*/ 0 h 46"/>
                      <a:gd name="T46" fmla="*/ 14 w 4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1" h="46">
                        <a:moveTo>
                          <a:pt x="41" y="23"/>
                        </a:moveTo>
                        <a:lnTo>
                          <a:pt x="17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7" y="46"/>
                        </a:lnTo>
                        <a:lnTo>
                          <a:pt x="41" y="23"/>
                        </a:lnTo>
                        <a:lnTo>
                          <a:pt x="17" y="46"/>
                        </a:lnTo>
                        <a:lnTo>
                          <a:pt x="23" y="46"/>
                        </a:lnTo>
                        <a:lnTo>
                          <a:pt x="27" y="44"/>
                        </a:lnTo>
                        <a:lnTo>
                          <a:pt x="31" y="42"/>
                        </a:lnTo>
                        <a:lnTo>
                          <a:pt x="34" y="39"/>
                        </a:lnTo>
                        <a:lnTo>
                          <a:pt x="37" y="36"/>
                        </a:lnTo>
                        <a:lnTo>
                          <a:pt x="38" y="32"/>
                        </a:lnTo>
                        <a:lnTo>
                          <a:pt x="40" y="27"/>
                        </a:lnTo>
                        <a:lnTo>
                          <a:pt x="41" y="23"/>
                        </a:lnTo>
                        <a:lnTo>
                          <a:pt x="40" y="19"/>
                        </a:lnTo>
                        <a:lnTo>
                          <a:pt x="38" y="15"/>
                        </a:lnTo>
                        <a:lnTo>
                          <a:pt x="37" y="10"/>
                        </a:lnTo>
                        <a:lnTo>
                          <a:pt x="34" y="7"/>
                        </a:lnTo>
                        <a:lnTo>
                          <a:pt x="31" y="4"/>
                        </a:lnTo>
                        <a:lnTo>
                          <a:pt x="27" y="2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41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3" name="Rectangle 66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927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84" name="Freeform 670"/>
                  <p:cNvSpPr>
                    <a:spLocks noChangeAspect="1"/>
                  </p:cNvSpPr>
                  <p:nvPr/>
                </p:nvSpPr>
                <p:spPr bwMode="auto">
                  <a:xfrm>
                    <a:off x="425" y="1561"/>
                    <a:ext cx="7" cy="14"/>
                  </a:xfrm>
                  <a:custGeom>
                    <a:avLst/>
                    <a:gdLst>
                      <a:gd name="T0" fmla="*/ 0 w 29"/>
                      <a:gd name="T1" fmla="*/ 7 h 46"/>
                      <a:gd name="T2" fmla="*/ 6 w 29"/>
                      <a:gd name="T3" fmla="*/ 14 h 46"/>
                      <a:gd name="T4" fmla="*/ 7 w 29"/>
                      <a:gd name="T5" fmla="*/ 14 h 46"/>
                      <a:gd name="T6" fmla="*/ 7 w 29"/>
                      <a:gd name="T7" fmla="*/ 0 h 46"/>
                      <a:gd name="T8" fmla="*/ 6 w 29"/>
                      <a:gd name="T9" fmla="*/ 0 h 46"/>
                      <a:gd name="T10" fmla="*/ 0 w 29"/>
                      <a:gd name="T11" fmla="*/ 7 h 46"/>
                      <a:gd name="T12" fmla="*/ 6 w 29"/>
                      <a:gd name="T13" fmla="*/ 0 h 46"/>
                      <a:gd name="T14" fmla="*/ 4 w 29"/>
                      <a:gd name="T15" fmla="*/ 0 h 46"/>
                      <a:gd name="T16" fmla="*/ 3 w 29"/>
                      <a:gd name="T17" fmla="*/ 1 h 46"/>
                      <a:gd name="T18" fmla="*/ 2 w 29"/>
                      <a:gd name="T19" fmla="*/ 1 h 46"/>
                      <a:gd name="T20" fmla="*/ 1 w 29"/>
                      <a:gd name="T21" fmla="*/ 2 h 46"/>
                      <a:gd name="T22" fmla="*/ 1 w 29"/>
                      <a:gd name="T23" fmla="*/ 3 h 46"/>
                      <a:gd name="T24" fmla="*/ 0 w 29"/>
                      <a:gd name="T25" fmla="*/ 5 h 46"/>
                      <a:gd name="T26" fmla="*/ 0 w 29"/>
                      <a:gd name="T27" fmla="*/ 6 h 46"/>
                      <a:gd name="T28" fmla="*/ 0 w 29"/>
                      <a:gd name="T29" fmla="*/ 7 h 46"/>
                      <a:gd name="T30" fmla="*/ 0 w 29"/>
                      <a:gd name="T31" fmla="*/ 8 h 46"/>
                      <a:gd name="T32" fmla="*/ 0 w 29"/>
                      <a:gd name="T33" fmla="*/ 10 h 46"/>
                      <a:gd name="T34" fmla="*/ 1 w 29"/>
                      <a:gd name="T35" fmla="*/ 11 h 46"/>
                      <a:gd name="T36" fmla="*/ 1 w 29"/>
                      <a:gd name="T37" fmla="*/ 12 h 46"/>
                      <a:gd name="T38" fmla="*/ 2 w 29"/>
                      <a:gd name="T39" fmla="*/ 13 h 46"/>
                      <a:gd name="T40" fmla="*/ 3 w 29"/>
                      <a:gd name="T41" fmla="*/ 13 h 46"/>
                      <a:gd name="T42" fmla="*/ 4 w 29"/>
                      <a:gd name="T43" fmla="*/ 14 h 46"/>
                      <a:gd name="T44" fmla="*/ 6 w 29"/>
                      <a:gd name="T45" fmla="*/ 14 h 46"/>
                      <a:gd name="T46" fmla="*/ 0 w 29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29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29" y="46"/>
                        </a:lnTo>
                        <a:lnTo>
                          <a:pt x="29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3" y="44"/>
                        </a:lnTo>
                        <a:lnTo>
                          <a:pt x="18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5" name="Freeform 671"/>
                  <p:cNvSpPr>
                    <a:spLocks noChangeAspect="1"/>
                  </p:cNvSpPr>
                  <p:nvPr/>
                </p:nvSpPr>
                <p:spPr bwMode="auto">
                  <a:xfrm>
                    <a:off x="425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5 w 46"/>
                      <a:gd name="T25" fmla="*/ 36 h 123"/>
                      <a:gd name="T26" fmla="*/ 6 w 46"/>
                      <a:gd name="T27" fmla="*/ 36 h 123"/>
                      <a:gd name="T28" fmla="*/ 7 w 46"/>
                      <a:gd name="T29" fmla="*/ 36 h 123"/>
                      <a:gd name="T30" fmla="*/ 8 w 46"/>
                      <a:gd name="T31" fmla="*/ 36 h 123"/>
                      <a:gd name="T32" fmla="*/ 10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0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7" y="123"/>
                        </a:lnTo>
                        <a:lnTo>
                          <a:pt x="32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5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6" name="Freeform 672"/>
                  <p:cNvSpPr>
                    <a:spLocks noChangeAspect="1"/>
                  </p:cNvSpPr>
                  <p:nvPr/>
                </p:nvSpPr>
                <p:spPr bwMode="auto">
                  <a:xfrm>
                    <a:off x="432" y="1589"/>
                    <a:ext cx="7" cy="14"/>
                  </a:xfrm>
                  <a:custGeom>
                    <a:avLst/>
                    <a:gdLst>
                      <a:gd name="T0" fmla="*/ 7 w 40"/>
                      <a:gd name="T1" fmla="*/ 7 h 46"/>
                      <a:gd name="T2" fmla="*/ 3 w 40"/>
                      <a:gd name="T3" fmla="*/ 0 h 46"/>
                      <a:gd name="T4" fmla="*/ 0 w 40"/>
                      <a:gd name="T5" fmla="*/ 0 h 46"/>
                      <a:gd name="T6" fmla="*/ 0 w 40"/>
                      <a:gd name="T7" fmla="*/ 14 h 46"/>
                      <a:gd name="T8" fmla="*/ 3 w 40"/>
                      <a:gd name="T9" fmla="*/ 14 h 46"/>
                      <a:gd name="T10" fmla="*/ 7 w 40"/>
                      <a:gd name="T11" fmla="*/ 7 h 46"/>
                      <a:gd name="T12" fmla="*/ 3 w 40"/>
                      <a:gd name="T13" fmla="*/ 14 h 46"/>
                      <a:gd name="T14" fmla="*/ 4 w 40"/>
                      <a:gd name="T15" fmla="*/ 14 h 46"/>
                      <a:gd name="T16" fmla="*/ 5 w 40"/>
                      <a:gd name="T17" fmla="*/ 13 h 46"/>
                      <a:gd name="T18" fmla="*/ 6 w 40"/>
                      <a:gd name="T19" fmla="*/ 13 h 46"/>
                      <a:gd name="T20" fmla="*/ 6 w 40"/>
                      <a:gd name="T21" fmla="*/ 12 h 46"/>
                      <a:gd name="T22" fmla="*/ 6 w 40"/>
                      <a:gd name="T23" fmla="*/ 11 h 46"/>
                      <a:gd name="T24" fmla="*/ 7 w 40"/>
                      <a:gd name="T25" fmla="*/ 10 h 46"/>
                      <a:gd name="T26" fmla="*/ 7 w 40"/>
                      <a:gd name="T27" fmla="*/ 8 h 46"/>
                      <a:gd name="T28" fmla="*/ 7 w 40"/>
                      <a:gd name="T29" fmla="*/ 7 h 46"/>
                      <a:gd name="T30" fmla="*/ 7 w 40"/>
                      <a:gd name="T31" fmla="*/ 6 h 46"/>
                      <a:gd name="T32" fmla="*/ 7 w 40"/>
                      <a:gd name="T33" fmla="*/ 5 h 46"/>
                      <a:gd name="T34" fmla="*/ 6 w 40"/>
                      <a:gd name="T35" fmla="*/ 3 h 46"/>
                      <a:gd name="T36" fmla="*/ 6 w 40"/>
                      <a:gd name="T37" fmla="*/ 2 h 46"/>
                      <a:gd name="T38" fmla="*/ 6 w 40"/>
                      <a:gd name="T39" fmla="*/ 1 h 46"/>
                      <a:gd name="T40" fmla="*/ 5 w 40"/>
                      <a:gd name="T41" fmla="*/ 1 h 46"/>
                      <a:gd name="T42" fmla="*/ 4 w 40"/>
                      <a:gd name="T43" fmla="*/ 0 h 46"/>
                      <a:gd name="T44" fmla="*/ 3 w 40"/>
                      <a:gd name="T45" fmla="*/ 0 h 46"/>
                      <a:gd name="T46" fmla="*/ 7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40" y="23"/>
                        </a:moveTo>
                        <a:lnTo>
                          <a:pt x="17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7" y="46"/>
                        </a:lnTo>
                        <a:lnTo>
                          <a:pt x="40" y="23"/>
                        </a:lnTo>
                        <a:lnTo>
                          <a:pt x="17" y="46"/>
                        </a:lnTo>
                        <a:lnTo>
                          <a:pt x="22" y="46"/>
                        </a:lnTo>
                        <a:lnTo>
                          <a:pt x="28" y="44"/>
                        </a:lnTo>
                        <a:lnTo>
                          <a:pt x="32" y="42"/>
                        </a:lnTo>
                        <a:lnTo>
                          <a:pt x="35" y="39"/>
                        </a:lnTo>
                        <a:lnTo>
                          <a:pt x="37" y="36"/>
                        </a:lnTo>
                        <a:lnTo>
                          <a:pt x="39" y="32"/>
                        </a:lnTo>
                        <a:lnTo>
                          <a:pt x="40" y="27"/>
                        </a:lnTo>
                        <a:lnTo>
                          <a:pt x="40" y="23"/>
                        </a:lnTo>
                        <a:lnTo>
                          <a:pt x="40" y="19"/>
                        </a:lnTo>
                        <a:lnTo>
                          <a:pt x="39" y="15"/>
                        </a:lnTo>
                        <a:lnTo>
                          <a:pt x="37" y="10"/>
                        </a:lnTo>
                        <a:lnTo>
                          <a:pt x="35" y="7"/>
                        </a:lnTo>
                        <a:lnTo>
                          <a:pt x="32" y="4"/>
                        </a:lnTo>
                        <a:lnTo>
                          <a:pt x="28" y="2"/>
                        </a:lnTo>
                        <a:lnTo>
                          <a:pt x="22" y="0"/>
                        </a:lnTo>
                        <a:lnTo>
                          <a:pt x="17" y="0"/>
                        </a:lnTo>
                        <a:lnTo>
                          <a:pt x="4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7" name="Rectangle 67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25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88" name="Freeform 674"/>
                  <p:cNvSpPr>
                    <a:spLocks noChangeAspect="1"/>
                  </p:cNvSpPr>
                  <p:nvPr/>
                </p:nvSpPr>
                <p:spPr bwMode="auto">
                  <a:xfrm>
                    <a:off x="5105" y="1561"/>
                    <a:ext cx="7" cy="14"/>
                  </a:xfrm>
                  <a:custGeom>
                    <a:avLst/>
                    <a:gdLst>
                      <a:gd name="T0" fmla="*/ 7 w 29"/>
                      <a:gd name="T1" fmla="*/ 7 h 46"/>
                      <a:gd name="T2" fmla="*/ 1 w 29"/>
                      <a:gd name="T3" fmla="*/ 0 h 46"/>
                      <a:gd name="T4" fmla="*/ 0 w 29"/>
                      <a:gd name="T5" fmla="*/ 0 h 46"/>
                      <a:gd name="T6" fmla="*/ 0 w 29"/>
                      <a:gd name="T7" fmla="*/ 14 h 46"/>
                      <a:gd name="T8" fmla="*/ 1 w 29"/>
                      <a:gd name="T9" fmla="*/ 14 h 46"/>
                      <a:gd name="T10" fmla="*/ 7 w 29"/>
                      <a:gd name="T11" fmla="*/ 7 h 46"/>
                      <a:gd name="T12" fmla="*/ 1 w 29"/>
                      <a:gd name="T13" fmla="*/ 14 h 46"/>
                      <a:gd name="T14" fmla="*/ 3 w 29"/>
                      <a:gd name="T15" fmla="*/ 14 h 46"/>
                      <a:gd name="T16" fmla="*/ 4 w 29"/>
                      <a:gd name="T17" fmla="*/ 13 h 46"/>
                      <a:gd name="T18" fmla="*/ 5 w 29"/>
                      <a:gd name="T19" fmla="*/ 13 h 46"/>
                      <a:gd name="T20" fmla="*/ 6 w 29"/>
                      <a:gd name="T21" fmla="*/ 12 h 46"/>
                      <a:gd name="T22" fmla="*/ 6 w 29"/>
                      <a:gd name="T23" fmla="*/ 11 h 46"/>
                      <a:gd name="T24" fmla="*/ 7 w 29"/>
                      <a:gd name="T25" fmla="*/ 10 h 46"/>
                      <a:gd name="T26" fmla="*/ 7 w 29"/>
                      <a:gd name="T27" fmla="*/ 8 h 46"/>
                      <a:gd name="T28" fmla="*/ 7 w 29"/>
                      <a:gd name="T29" fmla="*/ 7 h 46"/>
                      <a:gd name="T30" fmla="*/ 7 w 29"/>
                      <a:gd name="T31" fmla="*/ 6 h 46"/>
                      <a:gd name="T32" fmla="*/ 7 w 29"/>
                      <a:gd name="T33" fmla="*/ 5 h 46"/>
                      <a:gd name="T34" fmla="*/ 6 w 29"/>
                      <a:gd name="T35" fmla="*/ 3 h 46"/>
                      <a:gd name="T36" fmla="*/ 6 w 29"/>
                      <a:gd name="T37" fmla="*/ 2 h 46"/>
                      <a:gd name="T38" fmla="*/ 5 w 29"/>
                      <a:gd name="T39" fmla="*/ 1 h 46"/>
                      <a:gd name="T40" fmla="*/ 4 w 29"/>
                      <a:gd name="T41" fmla="*/ 1 h 46"/>
                      <a:gd name="T42" fmla="*/ 3 w 29"/>
                      <a:gd name="T43" fmla="*/ 0 h 46"/>
                      <a:gd name="T44" fmla="*/ 1 w 29"/>
                      <a:gd name="T45" fmla="*/ 0 h 46"/>
                      <a:gd name="T46" fmla="*/ 7 w 29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29" h="46">
                        <a:moveTo>
                          <a:pt x="29" y="23"/>
                        </a:moveTo>
                        <a:lnTo>
                          <a:pt x="6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6" y="46"/>
                        </a:lnTo>
                        <a:lnTo>
                          <a:pt x="29" y="23"/>
                        </a:lnTo>
                        <a:lnTo>
                          <a:pt x="6" y="46"/>
                        </a:lnTo>
                        <a:lnTo>
                          <a:pt x="11" y="45"/>
                        </a:lnTo>
                        <a:lnTo>
                          <a:pt x="16" y="44"/>
                        </a:lnTo>
                        <a:lnTo>
                          <a:pt x="21" y="42"/>
                        </a:lnTo>
                        <a:lnTo>
                          <a:pt x="24" y="39"/>
                        </a:lnTo>
                        <a:lnTo>
                          <a:pt x="26" y="36"/>
                        </a:lnTo>
                        <a:lnTo>
                          <a:pt x="28" y="32"/>
                        </a:lnTo>
                        <a:lnTo>
                          <a:pt x="29" y="27"/>
                        </a:lnTo>
                        <a:lnTo>
                          <a:pt x="29" y="23"/>
                        </a:lnTo>
                        <a:lnTo>
                          <a:pt x="29" y="19"/>
                        </a:lnTo>
                        <a:lnTo>
                          <a:pt x="28" y="15"/>
                        </a:lnTo>
                        <a:lnTo>
                          <a:pt x="26" y="10"/>
                        </a:lnTo>
                        <a:lnTo>
                          <a:pt x="24" y="7"/>
                        </a:lnTo>
                        <a:lnTo>
                          <a:pt x="21" y="4"/>
                        </a:lnTo>
                        <a:lnTo>
                          <a:pt x="16" y="2"/>
                        </a:lnTo>
                        <a:lnTo>
                          <a:pt x="11" y="0"/>
                        </a:lnTo>
                        <a:lnTo>
                          <a:pt x="6" y="0"/>
                        </a:lnTo>
                        <a:lnTo>
                          <a:pt x="29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9" name="Freeform 675"/>
                  <p:cNvSpPr>
                    <a:spLocks noChangeAspect="1"/>
                  </p:cNvSpPr>
                  <p:nvPr/>
                </p:nvSpPr>
                <p:spPr bwMode="auto">
                  <a:xfrm>
                    <a:off x="5098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4 w 46"/>
                      <a:gd name="T25" fmla="*/ 36 h 123"/>
                      <a:gd name="T26" fmla="*/ 6 w 46"/>
                      <a:gd name="T27" fmla="*/ 36 h 123"/>
                      <a:gd name="T28" fmla="*/ 7 w 46"/>
                      <a:gd name="T29" fmla="*/ 36 h 123"/>
                      <a:gd name="T30" fmla="*/ 8 w 46"/>
                      <a:gd name="T31" fmla="*/ 36 h 123"/>
                      <a:gd name="T32" fmla="*/ 9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1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0" y="120"/>
                        </a:lnTo>
                        <a:lnTo>
                          <a:pt x="14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7" y="123"/>
                        </a:lnTo>
                        <a:lnTo>
                          <a:pt x="31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6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0" name="Freeform 676"/>
                  <p:cNvSpPr>
                    <a:spLocks noChangeAspect="1"/>
                  </p:cNvSpPr>
                  <p:nvPr/>
                </p:nvSpPr>
                <p:spPr bwMode="auto">
                  <a:xfrm>
                    <a:off x="5098" y="1589"/>
                    <a:ext cx="7" cy="14"/>
                  </a:xfrm>
                  <a:custGeom>
                    <a:avLst/>
                    <a:gdLst>
                      <a:gd name="T0" fmla="*/ 0 w 40"/>
                      <a:gd name="T1" fmla="*/ 7 h 46"/>
                      <a:gd name="T2" fmla="*/ 4 w 40"/>
                      <a:gd name="T3" fmla="*/ 14 h 46"/>
                      <a:gd name="T4" fmla="*/ 7 w 40"/>
                      <a:gd name="T5" fmla="*/ 14 h 46"/>
                      <a:gd name="T6" fmla="*/ 7 w 40"/>
                      <a:gd name="T7" fmla="*/ 0 h 46"/>
                      <a:gd name="T8" fmla="*/ 4 w 40"/>
                      <a:gd name="T9" fmla="*/ 0 h 46"/>
                      <a:gd name="T10" fmla="*/ 0 w 40"/>
                      <a:gd name="T11" fmla="*/ 7 h 46"/>
                      <a:gd name="T12" fmla="*/ 4 w 40"/>
                      <a:gd name="T13" fmla="*/ 0 h 46"/>
                      <a:gd name="T14" fmla="*/ 3 w 40"/>
                      <a:gd name="T15" fmla="*/ 0 h 46"/>
                      <a:gd name="T16" fmla="*/ 2 w 40"/>
                      <a:gd name="T17" fmla="*/ 1 h 46"/>
                      <a:gd name="T18" fmla="*/ 1 w 40"/>
                      <a:gd name="T19" fmla="*/ 1 h 46"/>
                      <a:gd name="T20" fmla="*/ 1 w 40"/>
                      <a:gd name="T21" fmla="*/ 2 h 46"/>
                      <a:gd name="T22" fmla="*/ 1 w 40"/>
                      <a:gd name="T23" fmla="*/ 3 h 46"/>
                      <a:gd name="T24" fmla="*/ 0 w 40"/>
                      <a:gd name="T25" fmla="*/ 5 h 46"/>
                      <a:gd name="T26" fmla="*/ 0 w 40"/>
                      <a:gd name="T27" fmla="*/ 6 h 46"/>
                      <a:gd name="T28" fmla="*/ 0 w 40"/>
                      <a:gd name="T29" fmla="*/ 7 h 46"/>
                      <a:gd name="T30" fmla="*/ 0 w 40"/>
                      <a:gd name="T31" fmla="*/ 8 h 46"/>
                      <a:gd name="T32" fmla="*/ 0 w 40"/>
                      <a:gd name="T33" fmla="*/ 10 h 46"/>
                      <a:gd name="T34" fmla="*/ 1 w 40"/>
                      <a:gd name="T35" fmla="*/ 11 h 46"/>
                      <a:gd name="T36" fmla="*/ 1 w 40"/>
                      <a:gd name="T37" fmla="*/ 12 h 46"/>
                      <a:gd name="T38" fmla="*/ 1 w 40"/>
                      <a:gd name="T39" fmla="*/ 13 h 46"/>
                      <a:gd name="T40" fmla="*/ 2 w 40"/>
                      <a:gd name="T41" fmla="*/ 13 h 46"/>
                      <a:gd name="T42" fmla="*/ 3 w 40"/>
                      <a:gd name="T43" fmla="*/ 14 h 46"/>
                      <a:gd name="T44" fmla="*/ 4 w 40"/>
                      <a:gd name="T45" fmla="*/ 14 h 46"/>
                      <a:gd name="T46" fmla="*/ 0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40" y="46"/>
                        </a:lnTo>
                        <a:lnTo>
                          <a:pt x="40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1" name="Rectangle 67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098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92" name="Freeform 678"/>
                  <p:cNvSpPr>
                    <a:spLocks noChangeAspect="1"/>
                  </p:cNvSpPr>
                  <p:nvPr/>
                </p:nvSpPr>
                <p:spPr bwMode="auto">
                  <a:xfrm>
                    <a:off x="553" y="1561"/>
                    <a:ext cx="14" cy="14"/>
                  </a:xfrm>
                  <a:custGeom>
                    <a:avLst/>
                    <a:gdLst>
                      <a:gd name="T0" fmla="*/ 0 w 32"/>
                      <a:gd name="T1" fmla="*/ 7 h 46"/>
                      <a:gd name="T2" fmla="*/ 10 w 32"/>
                      <a:gd name="T3" fmla="*/ 14 h 46"/>
                      <a:gd name="T4" fmla="*/ 14 w 32"/>
                      <a:gd name="T5" fmla="*/ 14 h 46"/>
                      <a:gd name="T6" fmla="*/ 14 w 32"/>
                      <a:gd name="T7" fmla="*/ 0 h 46"/>
                      <a:gd name="T8" fmla="*/ 10 w 32"/>
                      <a:gd name="T9" fmla="*/ 0 h 46"/>
                      <a:gd name="T10" fmla="*/ 0 w 32"/>
                      <a:gd name="T11" fmla="*/ 7 h 46"/>
                      <a:gd name="T12" fmla="*/ 10 w 32"/>
                      <a:gd name="T13" fmla="*/ 0 h 46"/>
                      <a:gd name="T14" fmla="*/ 8 w 32"/>
                      <a:gd name="T15" fmla="*/ 0 h 46"/>
                      <a:gd name="T16" fmla="*/ 6 w 32"/>
                      <a:gd name="T17" fmla="*/ 1 h 46"/>
                      <a:gd name="T18" fmla="*/ 4 w 32"/>
                      <a:gd name="T19" fmla="*/ 1 h 46"/>
                      <a:gd name="T20" fmla="*/ 3 w 32"/>
                      <a:gd name="T21" fmla="*/ 2 h 46"/>
                      <a:gd name="T22" fmla="*/ 1 w 32"/>
                      <a:gd name="T23" fmla="*/ 3 h 46"/>
                      <a:gd name="T24" fmla="*/ 0 w 32"/>
                      <a:gd name="T25" fmla="*/ 5 h 46"/>
                      <a:gd name="T26" fmla="*/ 0 w 32"/>
                      <a:gd name="T27" fmla="*/ 6 h 46"/>
                      <a:gd name="T28" fmla="*/ 0 w 32"/>
                      <a:gd name="T29" fmla="*/ 7 h 46"/>
                      <a:gd name="T30" fmla="*/ 0 w 32"/>
                      <a:gd name="T31" fmla="*/ 8 h 46"/>
                      <a:gd name="T32" fmla="*/ 0 w 32"/>
                      <a:gd name="T33" fmla="*/ 10 h 46"/>
                      <a:gd name="T34" fmla="*/ 1 w 32"/>
                      <a:gd name="T35" fmla="*/ 11 h 46"/>
                      <a:gd name="T36" fmla="*/ 3 w 32"/>
                      <a:gd name="T37" fmla="*/ 12 h 46"/>
                      <a:gd name="T38" fmla="*/ 4 w 32"/>
                      <a:gd name="T39" fmla="*/ 13 h 46"/>
                      <a:gd name="T40" fmla="*/ 6 w 32"/>
                      <a:gd name="T41" fmla="*/ 13 h 46"/>
                      <a:gd name="T42" fmla="*/ 8 w 32"/>
                      <a:gd name="T43" fmla="*/ 14 h 46"/>
                      <a:gd name="T44" fmla="*/ 10 w 32"/>
                      <a:gd name="T45" fmla="*/ 14 h 46"/>
                      <a:gd name="T46" fmla="*/ 0 w 32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2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32" y="46"/>
                        </a:lnTo>
                        <a:lnTo>
                          <a:pt x="32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6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8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3" name="Freeform 679"/>
                  <p:cNvSpPr>
                    <a:spLocks noChangeAspect="1"/>
                  </p:cNvSpPr>
                  <p:nvPr/>
                </p:nvSpPr>
                <p:spPr bwMode="auto">
                  <a:xfrm>
                    <a:off x="553" y="1568"/>
                    <a:ext cx="14" cy="36"/>
                  </a:xfrm>
                  <a:custGeom>
                    <a:avLst/>
                    <a:gdLst>
                      <a:gd name="T0" fmla="*/ 7 w 47"/>
                      <a:gd name="T1" fmla="*/ 36 h 123"/>
                      <a:gd name="T2" fmla="*/ 14 w 47"/>
                      <a:gd name="T3" fmla="*/ 29 h 123"/>
                      <a:gd name="T4" fmla="*/ 14 w 47"/>
                      <a:gd name="T5" fmla="*/ 0 h 123"/>
                      <a:gd name="T6" fmla="*/ 0 w 47"/>
                      <a:gd name="T7" fmla="*/ 0 h 123"/>
                      <a:gd name="T8" fmla="*/ 0 w 47"/>
                      <a:gd name="T9" fmla="*/ 29 h 123"/>
                      <a:gd name="T10" fmla="*/ 7 w 47"/>
                      <a:gd name="T11" fmla="*/ 36 h 123"/>
                      <a:gd name="T12" fmla="*/ 0 w 47"/>
                      <a:gd name="T13" fmla="*/ 29 h 123"/>
                      <a:gd name="T14" fmla="*/ 0 w 47"/>
                      <a:gd name="T15" fmla="*/ 31 h 123"/>
                      <a:gd name="T16" fmla="*/ 1 w 47"/>
                      <a:gd name="T17" fmla="*/ 32 h 123"/>
                      <a:gd name="T18" fmla="*/ 1 w 47"/>
                      <a:gd name="T19" fmla="*/ 34 h 123"/>
                      <a:gd name="T20" fmla="*/ 2 w 47"/>
                      <a:gd name="T21" fmla="*/ 35 h 123"/>
                      <a:gd name="T22" fmla="*/ 3 w 47"/>
                      <a:gd name="T23" fmla="*/ 35 h 123"/>
                      <a:gd name="T24" fmla="*/ 4 w 47"/>
                      <a:gd name="T25" fmla="*/ 36 h 123"/>
                      <a:gd name="T26" fmla="*/ 6 w 47"/>
                      <a:gd name="T27" fmla="*/ 36 h 123"/>
                      <a:gd name="T28" fmla="*/ 7 w 47"/>
                      <a:gd name="T29" fmla="*/ 36 h 123"/>
                      <a:gd name="T30" fmla="*/ 8 w 47"/>
                      <a:gd name="T31" fmla="*/ 36 h 123"/>
                      <a:gd name="T32" fmla="*/ 10 w 47"/>
                      <a:gd name="T33" fmla="*/ 36 h 123"/>
                      <a:gd name="T34" fmla="*/ 11 w 47"/>
                      <a:gd name="T35" fmla="*/ 35 h 123"/>
                      <a:gd name="T36" fmla="*/ 12 w 47"/>
                      <a:gd name="T37" fmla="*/ 35 h 123"/>
                      <a:gd name="T38" fmla="*/ 13 w 47"/>
                      <a:gd name="T39" fmla="*/ 34 h 123"/>
                      <a:gd name="T40" fmla="*/ 13 w 47"/>
                      <a:gd name="T41" fmla="*/ 32 h 123"/>
                      <a:gd name="T42" fmla="*/ 14 w 47"/>
                      <a:gd name="T43" fmla="*/ 31 h 123"/>
                      <a:gd name="T44" fmla="*/ 14 w 47"/>
                      <a:gd name="T45" fmla="*/ 29 h 123"/>
                      <a:gd name="T46" fmla="*/ 7 w 47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123">
                        <a:moveTo>
                          <a:pt x="23" y="123"/>
                        </a:moveTo>
                        <a:lnTo>
                          <a:pt x="47" y="100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2" y="111"/>
                        </a:lnTo>
                        <a:lnTo>
                          <a:pt x="5" y="115"/>
                        </a:lnTo>
                        <a:lnTo>
                          <a:pt x="8" y="118"/>
                        </a:lnTo>
                        <a:lnTo>
                          <a:pt x="11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8" y="123"/>
                        </a:lnTo>
                        <a:lnTo>
                          <a:pt x="32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5" y="111"/>
                        </a:lnTo>
                        <a:lnTo>
                          <a:pt x="46" y="105"/>
                        </a:lnTo>
                        <a:lnTo>
                          <a:pt x="47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4" name="Freeform 680"/>
                  <p:cNvSpPr>
                    <a:spLocks noChangeAspect="1"/>
                  </p:cNvSpPr>
                  <p:nvPr/>
                </p:nvSpPr>
                <p:spPr bwMode="auto">
                  <a:xfrm>
                    <a:off x="560" y="1589"/>
                    <a:ext cx="14" cy="14"/>
                  </a:xfrm>
                  <a:custGeom>
                    <a:avLst/>
                    <a:gdLst>
                      <a:gd name="T0" fmla="*/ 14 w 40"/>
                      <a:gd name="T1" fmla="*/ 7 h 46"/>
                      <a:gd name="T2" fmla="*/ 6 w 40"/>
                      <a:gd name="T3" fmla="*/ 0 h 46"/>
                      <a:gd name="T4" fmla="*/ 0 w 40"/>
                      <a:gd name="T5" fmla="*/ 0 h 46"/>
                      <a:gd name="T6" fmla="*/ 0 w 40"/>
                      <a:gd name="T7" fmla="*/ 14 h 46"/>
                      <a:gd name="T8" fmla="*/ 6 w 40"/>
                      <a:gd name="T9" fmla="*/ 14 h 46"/>
                      <a:gd name="T10" fmla="*/ 14 w 40"/>
                      <a:gd name="T11" fmla="*/ 7 h 46"/>
                      <a:gd name="T12" fmla="*/ 6 w 40"/>
                      <a:gd name="T13" fmla="*/ 14 h 46"/>
                      <a:gd name="T14" fmla="*/ 8 w 40"/>
                      <a:gd name="T15" fmla="*/ 14 h 46"/>
                      <a:gd name="T16" fmla="*/ 10 w 40"/>
                      <a:gd name="T17" fmla="*/ 13 h 46"/>
                      <a:gd name="T18" fmla="*/ 11 w 40"/>
                      <a:gd name="T19" fmla="*/ 13 h 46"/>
                      <a:gd name="T20" fmla="*/ 12 w 40"/>
                      <a:gd name="T21" fmla="*/ 12 h 46"/>
                      <a:gd name="T22" fmla="*/ 13 w 40"/>
                      <a:gd name="T23" fmla="*/ 11 h 46"/>
                      <a:gd name="T24" fmla="*/ 14 w 40"/>
                      <a:gd name="T25" fmla="*/ 10 h 46"/>
                      <a:gd name="T26" fmla="*/ 14 w 40"/>
                      <a:gd name="T27" fmla="*/ 8 h 46"/>
                      <a:gd name="T28" fmla="*/ 14 w 40"/>
                      <a:gd name="T29" fmla="*/ 7 h 46"/>
                      <a:gd name="T30" fmla="*/ 14 w 40"/>
                      <a:gd name="T31" fmla="*/ 6 h 46"/>
                      <a:gd name="T32" fmla="*/ 14 w 40"/>
                      <a:gd name="T33" fmla="*/ 5 h 46"/>
                      <a:gd name="T34" fmla="*/ 13 w 40"/>
                      <a:gd name="T35" fmla="*/ 3 h 46"/>
                      <a:gd name="T36" fmla="*/ 12 w 40"/>
                      <a:gd name="T37" fmla="*/ 2 h 46"/>
                      <a:gd name="T38" fmla="*/ 11 w 40"/>
                      <a:gd name="T39" fmla="*/ 1 h 46"/>
                      <a:gd name="T40" fmla="*/ 10 w 40"/>
                      <a:gd name="T41" fmla="*/ 1 h 46"/>
                      <a:gd name="T42" fmla="*/ 8 w 40"/>
                      <a:gd name="T43" fmla="*/ 0 h 46"/>
                      <a:gd name="T44" fmla="*/ 6 w 40"/>
                      <a:gd name="T45" fmla="*/ 0 h 46"/>
                      <a:gd name="T46" fmla="*/ 14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40" y="23"/>
                        </a:moveTo>
                        <a:lnTo>
                          <a:pt x="17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7" y="46"/>
                        </a:lnTo>
                        <a:lnTo>
                          <a:pt x="40" y="23"/>
                        </a:lnTo>
                        <a:lnTo>
                          <a:pt x="17" y="46"/>
                        </a:lnTo>
                        <a:lnTo>
                          <a:pt x="23" y="46"/>
                        </a:lnTo>
                        <a:lnTo>
                          <a:pt x="28" y="44"/>
                        </a:lnTo>
                        <a:lnTo>
                          <a:pt x="32" y="42"/>
                        </a:lnTo>
                        <a:lnTo>
                          <a:pt x="35" y="39"/>
                        </a:lnTo>
                        <a:lnTo>
                          <a:pt x="37" y="36"/>
                        </a:lnTo>
                        <a:lnTo>
                          <a:pt x="39" y="32"/>
                        </a:lnTo>
                        <a:lnTo>
                          <a:pt x="40" y="27"/>
                        </a:lnTo>
                        <a:lnTo>
                          <a:pt x="40" y="23"/>
                        </a:lnTo>
                        <a:lnTo>
                          <a:pt x="40" y="19"/>
                        </a:lnTo>
                        <a:lnTo>
                          <a:pt x="39" y="15"/>
                        </a:lnTo>
                        <a:lnTo>
                          <a:pt x="37" y="10"/>
                        </a:lnTo>
                        <a:lnTo>
                          <a:pt x="35" y="7"/>
                        </a:lnTo>
                        <a:lnTo>
                          <a:pt x="32" y="4"/>
                        </a:lnTo>
                        <a:lnTo>
                          <a:pt x="28" y="2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4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5" name="Rectangle 68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60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96" name="Freeform 682"/>
                  <p:cNvSpPr>
                    <a:spLocks noChangeAspect="1"/>
                  </p:cNvSpPr>
                  <p:nvPr/>
                </p:nvSpPr>
                <p:spPr bwMode="auto">
                  <a:xfrm>
                    <a:off x="4970" y="1561"/>
                    <a:ext cx="14" cy="14"/>
                  </a:xfrm>
                  <a:custGeom>
                    <a:avLst/>
                    <a:gdLst>
                      <a:gd name="T0" fmla="*/ 14 w 32"/>
                      <a:gd name="T1" fmla="*/ 7 h 46"/>
                      <a:gd name="T2" fmla="*/ 4 w 32"/>
                      <a:gd name="T3" fmla="*/ 0 h 46"/>
                      <a:gd name="T4" fmla="*/ 0 w 32"/>
                      <a:gd name="T5" fmla="*/ 0 h 46"/>
                      <a:gd name="T6" fmla="*/ 0 w 32"/>
                      <a:gd name="T7" fmla="*/ 14 h 46"/>
                      <a:gd name="T8" fmla="*/ 4 w 32"/>
                      <a:gd name="T9" fmla="*/ 14 h 46"/>
                      <a:gd name="T10" fmla="*/ 14 w 32"/>
                      <a:gd name="T11" fmla="*/ 7 h 46"/>
                      <a:gd name="T12" fmla="*/ 4 w 32"/>
                      <a:gd name="T13" fmla="*/ 14 h 46"/>
                      <a:gd name="T14" fmla="*/ 6 w 32"/>
                      <a:gd name="T15" fmla="*/ 14 h 46"/>
                      <a:gd name="T16" fmla="*/ 8 w 32"/>
                      <a:gd name="T17" fmla="*/ 13 h 46"/>
                      <a:gd name="T18" fmla="*/ 10 w 32"/>
                      <a:gd name="T19" fmla="*/ 13 h 46"/>
                      <a:gd name="T20" fmla="*/ 11 w 32"/>
                      <a:gd name="T21" fmla="*/ 12 h 46"/>
                      <a:gd name="T22" fmla="*/ 13 w 32"/>
                      <a:gd name="T23" fmla="*/ 11 h 46"/>
                      <a:gd name="T24" fmla="*/ 14 w 32"/>
                      <a:gd name="T25" fmla="*/ 10 h 46"/>
                      <a:gd name="T26" fmla="*/ 14 w 32"/>
                      <a:gd name="T27" fmla="*/ 8 h 46"/>
                      <a:gd name="T28" fmla="*/ 14 w 32"/>
                      <a:gd name="T29" fmla="*/ 7 h 46"/>
                      <a:gd name="T30" fmla="*/ 14 w 32"/>
                      <a:gd name="T31" fmla="*/ 6 h 46"/>
                      <a:gd name="T32" fmla="*/ 14 w 32"/>
                      <a:gd name="T33" fmla="*/ 5 h 46"/>
                      <a:gd name="T34" fmla="*/ 13 w 32"/>
                      <a:gd name="T35" fmla="*/ 3 h 46"/>
                      <a:gd name="T36" fmla="*/ 11 w 32"/>
                      <a:gd name="T37" fmla="*/ 2 h 46"/>
                      <a:gd name="T38" fmla="*/ 10 w 32"/>
                      <a:gd name="T39" fmla="*/ 1 h 46"/>
                      <a:gd name="T40" fmla="*/ 8 w 32"/>
                      <a:gd name="T41" fmla="*/ 1 h 46"/>
                      <a:gd name="T42" fmla="*/ 6 w 32"/>
                      <a:gd name="T43" fmla="*/ 0 h 46"/>
                      <a:gd name="T44" fmla="*/ 4 w 32"/>
                      <a:gd name="T45" fmla="*/ 0 h 46"/>
                      <a:gd name="T46" fmla="*/ 14 w 32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2" h="46">
                        <a:moveTo>
                          <a:pt x="32" y="23"/>
                        </a:moveTo>
                        <a:lnTo>
                          <a:pt x="9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9" y="46"/>
                        </a:lnTo>
                        <a:lnTo>
                          <a:pt x="32" y="23"/>
                        </a:lnTo>
                        <a:lnTo>
                          <a:pt x="9" y="46"/>
                        </a:lnTo>
                        <a:lnTo>
                          <a:pt x="14" y="45"/>
                        </a:lnTo>
                        <a:lnTo>
                          <a:pt x="19" y="44"/>
                        </a:lnTo>
                        <a:lnTo>
                          <a:pt x="23" y="42"/>
                        </a:lnTo>
                        <a:lnTo>
                          <a:pt x="26" y="39"/>
                        </a:lnTo>
                        <a:lnTo>
                          <a:pt x="29" y="36"/>
                        </a:lnTo>
                        <a:lnTo>
                          <a:pt x="31" y="32"/>
                        </a:lnTo>
                        <a:lnTo>
                          <a:pt x="32" y="27"/>
                        </a:lnTo>
                        <a:lnTo>
                          <a:pt x="32" y="23"/>
                        </a:lnTo>
                        <a:lnTo>
                          <a:pt x="32" y="19"/>
                        </a:lnTo>
                        <a:lnTo>
                          <a:pt x="31" y="15"/>
                        </a:lnTo>
                        <a:lnTo>
                          <a:pt x="29" y="10"/>
                        </a:lnTo>
                        <a:lnTo>
                          <a:pt x="26" y="7"/>
                        </a:lnTo>
                        <a:lnTo>
                          <a:pt x="23" y="4"/>
                        </a:lnTo>
                        <a:lnTo>
                          <a:pt x="19" y="2"/>
                        </a:lnTo>
                        <a:lnTo>
                          <a:pt x="14" y="0"/>
                        </a:lnTo>
                        <a:lnTo>
                          <a:pt x="9" y="0"/>
                        </a:lnTo>
                        <a:lnTo>
                          <a:pt x="32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7" name="Freeform 683"/>
                  <p:cNvSpPr>
                    <a:spLocks noChangeAspect="1"/>
                  </p:cNvSpPr>
                  <p:nvPr/>
                </p:nvSpPr>
                <p:spPr bwMode="auto">
                  <a:xfrm>
                    <a:off x="4970" y="1568"/>
                    <a:ext cx="14" cy="36"/>
                  </a:xfrm>
                  <a:custGeom>
                    <a:avLst/>
                    <a:gdLst>
                      <a:gd name="T0" fmla="*/ 7 w 47"/>
                      <a:gd name="T1" fmla="*/ 36 h 123"/>
                      <a:gd name="T2" fmla="*/ 14 w 47"/>
                      <a:gd name="T3" fmla="*/ 29 h 123"/>
                      <a:gd name="T4" fmla="*/ 14 w 47"/>
                      <a:gd name="T5" fmla="*/ 0 h 123"/>
                      <a:gd name="T6" fmla="*/ 0 w 47"/>
                      <a:gd name="T7" fmla="*/ 0 h 123"/>
                      <a:gd name="T8" fmla="*/ 0 w 47"/>
                      <a:gd name="T9" fmla="*/ 29 h 123"/>
                      <a:gd name="T10" fmla="*/ 7 w 47"/>
                      <a:gd name="T11" fmla="*/ 36 h 123"/>
                      <a:gd name="T12" fmla="*/ 0 w 47"/>
                      <a:gd name="T13" fmla="*/ 29 h 123"/>
                      <a:gd name="T14" fmla="*/ 0 w 47"/>
                      <a:gd name="T15" fmla="*/ 31 h 123"/>
                      <a:gd name="T16" fmla="*/ 1 w 47"/>
                      <a:gd name="T17" fmla="*/ 32 h 123"/>
                      <a:gd name="T18" fmla="*/ 1 w 47"/>
                      <a:gd name="T19" fmla="*/ 34 h 123"/>
                      <a:gd name="T20" fmla="*/ 2 w 47"/>
                      <a:gd name="T21" fmla="*/ 35 h 123"/>
                      <a:gd name="T22" fmla="*/ 3 w 47"/>
                      <a:gd name="T23" fmla="*/ 35 h 123"/>
                      <a:gd name="T24" fmla="*/ 4 w 47"/>
                      <a:gd name="T25" fmla="*/ 36 h 123"/>
                      <a:gd name="T26" fmla="*/ 6 w 47"/>
                      <a:gd name="T27" fmla="*/ 36 h 123"/>
                      <a:gd name="T28" fmla="*/ 7 w 47"/>
                      <a:gd name="T29" fmla="*/ 36 h 123"/>
                      <a:gd name="T30" fmla="*/ 8 w 47"/>
                      <a:gd name="T31" fmla="*/ 36 h 123"/>
                      <a:gd name="T32" fmla="*/ 10 w 47"/>
                      <a:gd name="T33" fmla="*/ 36 h 123"/>
                      <a:gd name="T34" fmla="*/ 11 w 47"/>
                      <a:gd name="T35" fmla="*/ 35 h 123"/>
                      <a:gd name="T36" fmla="*/ 12 w 47"/>
                      <a:gd name="T37" fmla="*/ 35 h 123"/>
                      <a:gd name="T38" fmla="*/ 13 w 47"/>
                      <a:gd name="T39" fmla="*/ 34 h 123"/>
                      <a:gd name="T40" fmla="*/ 13 w 47"/>
                      <a:gd name="T41" fmla="*/ 32 h 123"/>
                      <a:gd name="T42" fmla="*/ 14 w 47"/>
                      <a:gd name="T43" fmla="*/ 31 h 123"/>
                      <a:gd name="T44" fmla="*/ 14 w 47"/>
                      <a:gd name="T45" fmla="*/ 29 h 123"/>
                      <a:gd name="T46" fmla="*/ 7 w 47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123">
                        <a:moveTo>
                          <a:pt x="24" y="123"/>
                        </a:moveTo>
                        <a:lnTo>
                          <a:pt x="47" y="100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4" y="123"/>
                        </a:lnTo>
                        <a:lnTo>
                          <a:pt x="0" y="100"/>
                        </a:lnTo>
                        <a:lnTo>
                          <a:pt x="1" y="105"/>
                        </a:lnTo>
                        <a:lnTo>
                          <a:pt x="2" y="111"/>
                        </a:lnTo>
                        <a:lnTo>
                          <a:pt x="5" y="115"/>
                        </a:lnTo>
                        <a:lnTo>
                          <a:pt x="8" y="118"/>
                        </a:lnTo>
                        <a:lnTo>
                          <a:pt x="11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4" y="123"/>
                        </a:lnTo>
                        <a:lnTo>
                          <a:pt x="28" y="123"/>
                        </a:lnTo>
                        <a:lnTo>
                          <a:pt x="32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5" y="111"/>
                        </a:lnTo>
                        <a:lnTo>
                          <a:pt x="47" y="105"/>
                        </a:lnTo>
                        <a:lnTo>
                          <a:pt x="47" y="100"/>
                        </a:lnTo>
                        <a:lnTo>
                          <a:pt x="24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8" name="Freeform 684"/>
                  <p:cNvSpPr>
                    <a:spLocks noChangeAspect="1"/>
                  </p:cNvSpPr>
                  <p:nvPr/>
                </p:nvSpPr>
                <p:spPr bwMode="auto">
                  <a:xfrm>
                    <a:off x="4963" y="1589"/>
                    <a:ext cx="14" cy="14"/>
                  </a:xfrm>
                  <a:custGeom>
                    <a:avLst/>
                    <a:gdLst>
                      <a:gd name="T0" fmla="*/ 0 w 40"/>
                      <a:gd name="T1" fmla="*/ 7 h 46"/>
                      <a:gd name="T2" fmla="*/ 8 w 40"/>
                      <a:gd name="T3" fmla="*/ 14 h 46"/>
                      <a:gd name="T4" fmla="*/ 14 w 40"/>
                      <a:gd name="T5" fmla="*/ 14 h 46"/>
                      <a:gd name="T6" fmla="*/ 14 w 40"/>
                      <a:gd name="T7" fmla="*/ 0 h 46"/>
                      <a:gd name="T8" fmla="*/ 8 w 40"/>
                      <a:gd name="T9" fmla="*/ 0 h 46"/>
                      <a:gd name="T10" fmla="*/ 0 w 40"/>
                      <a:gd name="T11" fmla="*/ 7 h 46"/>
                      <a:gd name="T12" fmla="*/ 8 w 40"/>
                      <a:gd name="T13" fmla="*/ 0 h 46"/>
                      <a:gd name="T14" fmla="*/ 6 w 40"/>
                      <a:gd name="T15" fmla="*/ 0 h 46"/>
                      <a:gd name="T16" fmla="*/ 4 w 40"/>
                      <a:gd name="T17" fmla="*/ 1 h 46"/>
                      <a:gd name="T18" fmla="*/ 3 w 40"/>
                      <a:gd name="T19" fmla="*/ 1 h 46"/>
                      <a:gd name="T20" fmla="*/ 2 w 40"/>
                      <a:gd name="T21" fmla="*/ 2 h 46"/>
                      <a:gd name="T22" fmla="*/ 1 w 40"/>
                      <a:gd name="T23" fmla="*/ 3 h 46"/>
                      <a:gd name="T24" fmla="*/ 0 w 40"/>
                      <a:gd name="T25" fmla="*/ 5 h 46"/>
                      <a:gd name="T26" fmla="*/ 0 w 40"/>
                      <a:gd name="T27" fmla="*/ 6 h 46"/>
                      <a:gd name="T28" fmla="*/ 0 w 40"/>
                      <a:gd name="T29" fmla="*/ 7 h 46"/>
                      <a:gd name="T30" fmla="*/ 0 w 40"/>
                      <a:gd name="T31" fmla="*/ 8 h 46"/>
                      <a:gd name="T32" fmla="*/ 0 w 40"/>
                      <a:gd name="T33" fmla="*/ 10 h 46"/>
                      <a:gd name="T34" fmla="*/ 1 w 40"/>
                      <a:gd name="T35" fmla="*/ 11 h 46"/>
                      <a:gd name="T36" fmla="*/ 2 w 40"/>
                      <a:gd name="T37" fmla="*/ 12 h 46"/>
                      <a:gd name="T38" fmla="*/ 3 w 40"/>
                      <a:gd name="T39" fmla="*/ 13 h 46"/>
                      <a:gd name="T40" fmla="*/ 4 w 40"/>
                      <a:gd name="T41" fmla="*/ 13 h 46"/>
                      <a:gd name="T42" fmla="*/ 6 w 40"/>
                      <a:gd name="T43" fmla="*/ 14 h 46"/>
                      <a:gd name="T44" fmla="*/ 8 w 40"/>
                      <a:gd name="T45" fmla="*/ 14 h 46"/>
                      <a:gd name="T46" fmla="*/ 0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40" y="46"/>
                        </a:lnTo>
                        <a:lnTo>
                          <a:pt x="40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7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9" name="Rectangle 68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963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00" name="Freeform 686"/>
                  <p:cNvSpPr>
                    <a:spLocks noChangeAspect="1"/>
                  </p:cNvSpPr>
                  <p:nvPr/>
                </p:nvSpPr>
                <p:spPr bwMode="auto">
                  <a:xfrm>
                    <a:off x="689" y="1561"/>
                    <a:ext cx="7" cy="14"/>
                  </a:xfrm>
                  <a:custGeom>
                    <a:avLst/>
                    <a:gdLst>
                      <a:gd name="T0" fmla="*/ 0 w 30"/>
                      <a:gd name="T1" fmla="*/ 7 h 46"/>
                      <a:gd name="T2" fmla="*/ 5 w 30"/>
                      <a:gd name="T3" fmla="*/ 14 h 46"/>
                      <a:gd name="T4" fmla="*/ 7 w 30"/>
                      <a:gd name="T5" fmla="*/ 14 h 46"/>
                      <a:gd name="T6" fmla="*/ 7 w 30"/>
                      <a:gd name="T7" fmla="*/ 0 h 46"/>
                      <a:gd name="T8" fmla="*/ 5 w 30"/>
                      <a:gd name="T9" fmla="*/ 0 h 46"/>
                      <a:gd name="T10" fmla="*/ 0 w 30"/>
                      <a:gd name="T11" fmla="*/ 7 h 46"/>
                      <a:gd name="T12" fmla="*/ 5 w 30"/>
                      <a:gd name="T13" fmla="*/ 0 h 46"/>
                      <a:gd name="T14" fmla="*/ 4 w 30"/>
                      <a:gd name="T15" fmla="*/ 0 h 46"/>
                      <a:gd name="T16" fmla="*/ 3 w 30"/>
                      <a:gd name="T17" fmla="*/ 1 h 46"/>
                      <a:gd name="T18" fmla="*/ 2 w 30"/>
                      <a:gd name="T19" fmla="*/ 1 h 46"/>
                      <a:gd name="T20" fmla="*/ 1 w 30"/>
                      <a:gd name="T21" fmla="*/ 2 h 46"/>
                      <a:gd name="T22" fmla="*/ 1 w 30"/>
                      <a:gd name="T23" fmla="*/ 3 h 46"/>
                      <a:gd name="T24" fmla="*/ 0 w 30"/>
                      <a:gd name="T25" fmla="*/ 5 h 46"/>
                      <a:gd name="T26" fmla="*/ 0 w 30"/>
                      <a:gd name="T27" fmla="*/ 6 h 46"/>
                      <a:gd name="T28" fmla="*/ 0 w 30"/>
                      <a:gd name="T29" fmla="*/ 7 h 46"/>
                      <a:gd name="T30" fmla="*/ 0 w 30"/>
                      <a:gd name="T31" fmla="*/ 8 h 46"/>
                      <a:gd name="T32" fmla="*/ 0 w 30"/>
                      <a:gd name="T33" fmla="*/ 10 h 46"/>
                      <a:gd name="T34" fmla="*/ 1 w 30"/>
                      <a:gd name="T35" fmla="*/ 11 h 46"/>
                      <a:gd name="T36" fmla="*/ 1 w 30"/>
                      <a:gd name="T37" fmla="*/ 12 h 46"/>
                      <a:gd name="T38" fmla="*/ 2 w 30"/>
                      <a:gd name="T39" fmla="*/ 13 h 46"/>
                      <a:gd name="T40" fmla="*/ 3 w 30"/>
                      <a:gd name="T41" fmla="*/ 13 h 46"/>
                      <a:gd name="T42" fmla="*/ 4 w 30"/>
                      <a:gd name="T43" fmla="*/ 14 h 46"/>
                      <a:gd name="T44" fmla="*/ 5 w 30"/>
                      <a:gd name="T45" fmla="*/ 14 h 46"/>
                      <a:gd name="T46" fmla="*/ 0 w 3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0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30" y="46"/>
                        </a:lnTo>
                        <a:lnTo>
                          <a:pt x="30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6" y="7"/>
                        </a:lnTo>
                        <a:lnTo>
                          <a:pt x="3" y="10"/>
                        </a:lnTo>
                        <a:lnTo>
                          <a:pt x="2" y="15"/>
                        </a:lnTo>
                        <a:lnTo>
                          <a:pt x="1" y="19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2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8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1" name="Freeform 687"/>
                  <p:cNvSpPr>
                    <a:spLocks noChangeAspect="1"/>
                  </p:cNvSpPr>
                  <p:nvPr/>
                </p:nvSpPr>
                <p:spPr bwMode="auto">
                  <a:xfrm>
                    <a:off x="689" y="1568"/>
                    <a:ext cx="14" cy="36"/>
                  </a:xfrm>
                  <a:custGeom>
                    <a:avLst/>
                    <a:gdLst>
                      <a:gd name="T0" fmla="*/ 7 w 47"/>
                      <a:gd name="T1" fmla="*/ 36 h 123"/>
                      <a:gd name="T2" fmla="*/ 14 w 47"/>
                      <a:gd name="T3" fmla="*/ 29 h 123"/>
                      <a:gd name="T4" fmla="*/ 14 w 47"/>
                      <a:gd name="T5" fmla="*/ 0 h 123"/>
                      <a:gd name="T6" fmla="*/ 0 w 47"/>
                      <a:gd name="T7" fmla="*/ 0 h 123"/>
                      <a:gd name="T8" fmla="*/ 0 w 47"/>
                      <a:gd name="T9" fmla="*/ 29 h 123"/>
                      <a:gd name="T10" fmla="*/ 7 w 47"/>
                      <a:gd name="T11" fmla="*/ 36 h 123"/>
                      <a:gd name="T12" fmla="*/ 0 w 47"/>
                      <a:gd name="T13" fmla="*/ 29 h 123"/>
                      <a:gd name="T14" fmla="*/ 0 w 47"/>
                      <a:gd name="T15" fmla="*/ 31 h 123"/>
                      <a:gd name="T16" fmla="*/ 1 w 47"/>
                      <a:gd name="T17" fmla="*/ 32 h 123"/>
                      <a:gd name="T18" fmla="*/ 1 w 47"/>
                      <a:gd name="T19" fmla="*/ 34 h 123"/>
                      <a:gd name="T20" fmla="*/ 2 w 47"/>
                      <a:gd name="T21" fmla="*/ 35 h 123"/>
                      <a:gd name="T22" fmla="*/ 3 w 47"/>
                      <a:gd name="T23" fmla="*/ 35 h 123"/>
                      <a:gd name="T24" fmla="*/ 4 w 47"/>
                      <a:gd name="T25" fmla="*/ 36 h 123"/>
                      <a:gd name="T26" fmla="*/ 6 w 47"/>
                      <a:gd name="T27" fmla="*/ 36 h 123"/>
                      <a:gd name="T28" fmla="*/ 7 w 47"/>
                      <a:gd name="T29" fmla="*/ 36 h 123"/>
                      <a:gd name="T30" fmla="*/ 8 w 47"/>
                      <a:gd name="T31" fmla="*/ 36 h 123"/>
                      <a:gd name="T32" fmla="*/ 10 w 47"/>
                      <a:gd name="T33" fmla="*/ 36 h 123"/>
                      <a:gd name="T34" fmla="*/ 10 w 47"/>
                      <a:gd name="T35" fmla="*/ 35 h 123"/>
                      <a:gd name="T36" fmla="*/ 12 w 47"/>
                      <a:gd name="T37" fmla="*/ 35 h 123"/>
                      <a:gd name="T38" fmla="*/ 13 w 47"/>
                      <a:gd name="T39" fmla="*/ 34 h 123"/>
                      <a:gd name="T40" fmla="*/ 13 w 47"/>
                      <a:gd name="T41" fmla="*/ 32 h 123"/>
                      <a:gd name="T42" fmla="*/ 14 w 47"/>
                      <a:gd name="T43" fmla="*/ 31 h 123"/>
                      <a:gd name="T44" fmla="*/ 14 w 47"/>
                      <a:gd name="T45" fmla="*/ 29 h 123"/>
                      <a:gd name="T46" fmla="*/ 7 w 47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123">
                        <a:moveTo>
                          <a:pt x="23" y="123"/>
                        </a:moveTo>
                        <a:lnTo>
                          <a:pt x="47" y="100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1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1" y="120"/>
                        </a:lnTo>
                        <a:lnTo>
                          <a:pt x="14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8" y="123"/>
                        </a:lnTo>
                        <a:lnTo>
                          <a:pt x="32" y="122"/>
                        </a:lnTo>
                        <a:lnTo>
                          <a:pt x="35" y="120"/>
                        </a:lnTo>
                        <a:lnTo>
                          <a:pt x="40" y="118"/>
                        </a:lnTo>
                        <a:lnTo>
                          <a:pt x="42" y="115"/>
                        </a:lnTo>
                        <a:lnTo>
                          <a:pt x="45" y="111"/>
                        </a:lnTo>
                        <a:lnTo>
                          <a:pt x="46" y="105"/>
                        </a:lnTo>
                        <a:lnTo>
                          <a:pt x="47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2" name="Freeform 688"/>
                  <p:cNvSpPr>
                    <a:spLocks noChangeAspect="1"/>
                  </p:cNvSpPr>
                  <p:nvPr/>
                </p:nvSpPr>
                <p:spPr bwMode="auto">
                  <a:xfrm>
                    <a:off x="696" y="1589"/>
                    <a:ext cx="14" cy="14"/>
                  </a:xfrm>
                  <a:custGeom>
                    <a:avLst/>
                    <a:gdLst>
                      <a:gd name="T0" fmla="*/ 14 w 41"/>
                      <a:gd name="T1" fmla="*/ 7 h 46"/>
                      <a:gd name="T2" fmla="*/ 6 w 41"/>
                      <a:gd name="T3" fmla="*/ 0 h 46"/>
                      <a:gd name="T4" fmla="*/ 0 w 41"/>
                      <a:gd name="T5" fmla="*/ 0 h 46"/>
                      <a:gd name="T6" fmla="*/ 0 w 41"/>
                      <a:gd name="T7" fmla="*/ 14 h 46"/>
                      <a:gd name="T8" fmla="*/ 6 w 41"/>
                      <a:gd name="T9" fmla="*/ 14 h 46"/>
                      <a:gd name="T10" fmla="*/ 14 w 41"/>
                      <a:gd name="T11" fmla="*/ 7 h 46"/>
                      <a:gd name="T12" fmla="*/ 6 w 41"/>
                      <a:gd name="T13" fmla="*/ 14 h 46"/>
                      <a:gd name="T14" fmla="*/ 8 w 41"/>
                      <a:gd name="T15" fmla="*/ 14 h 46"/>
                      <a:gd name="T16" fmla="*/ 9 w 41"/>
                      <a:gd name="T17" fmla="*/ 13 h 46"/>
                      <a:gd name="T18" fmla="*/ 11 w 41"/>
                      <a:gd name="T19" fmla="*/ 13 h 46"/>
                      <a:gd name="T20" fmla="*/ 12 w 41"/>
                      <a:gd name="T21" fmla="*/ 12 h 46"/>
                      <a:gd name="T22" fmla="*/ 13 w 41"/>
                      <a:gd name="T23" fmla="*/ 11 h 46"/>
                      <a:gd name="T24" fmla="*/ 14 w 41"/>
                      <a:gd name="T25" fmla="*/ 10 h 46"/>
                      <a:gd name="T26" fmla="*/ 14 w 41"/>
                      <a:gd name="T27" fmla="*/ 8 h 46"/>
                      <a:gd name="T28" fmla="*/ 14 w 41"/>
                      <a:gd name="T29" fmla="*/ 7 h 46"/>
                      <a:gd name="T30" fmla="*/ 14 w 41"/>
                      <a:gd name="T31" fmla="*/ 6 h 46"/>
                      <a:gd name="T32" fmla="*/ 14 w 41"/>
                      <a:gd name="T33" fmla="*/ 5 h 46"/>
                      <a:gd name="T34" fmla="*/ 13 w 41"/>
                      <a:gd name="T35" fmla="*/ 3 h 46"/>
                      <a:gd name="T36" fmla="*/ 12 w 41"/>
                      <a:gd name="T37" fmla="*/ 2 h 46"/>
                      <a:gd name="T38" fmla="*/ 11 w 41"/>
                      <a:gd name="T39" fmla="*/ 1 h 46"/>
                      <a:gd name="T40" fmla="*/ 9 w 41"/>
                      <a:gd name="T41" fmla="*/ 1 h 46"/>
                      <a:gd name="T42" fmla="*/ 8 w 41"/>
                      <a:gd name="T43" fmla="*/ 0 h 46"/>
                      <a:gd name="T44" fmla="*/ 6 w 41"/>
                      <a:gd name="T45" fmla="*/ 0 h 46"/>
                      <a:gd name="T46" fmla="*/ 14 w 4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1" h="46">
                        <a:moveTo>
                          <a:pt x="41" y="23"/>
                        </a:moveTo>
                        <a:lnTo>
                          <a:pt x="18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8" y="46"/>
                        </a:lnTo>
                        <a:lnTo>
                          <a:pt x="41" y="23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27" y="44"/>
                        </a:lnTo>
                        <a:lnTo>
                          <a:pt x="31" y="42"/>
                        </a:lnTo>
                        <a:lnTo>
                          <a:pt x="35" y="39"/>
                        </a:lnTo>
                        <a:lnTo>
                          <a:pt x="38" y="36"/>
                        </a:lnTo>
                        <a:lnTo>
                          <a:pt x="40" y="32"/>
                        </a:lnTo>
                        <a:lnTo>
                          <a:pt x="41" y="27"/>
                        </a:lnTo>
                        <a:lnTo>
                          <a:pt x="41" y="23"/>
                        </a:lnTo>
                        <a:lnTo>
                          <a:pt x="41" y="19"/>
                        </a:lnTo>
                        <a:lnTo>
                          <a:pt x="40" y="15"/>
                        </a:lnTo>
                        <a:lnTo>
                          <a:pt x="38" y="10"/>
                        </a:lnTo>
                        <a:lnTo>
                          <a:pt x="35" y="7"/>
                        </a:lnTo>
                        <a:lnTo>
                          <a:pt x="31" y="4"/>
                        </a:lnTo>
                        <a:lnTo>
                          <a:pt x="27" y="2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41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3" name="Rectangle 68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696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04" name="Freeform 690"/>
                  <p:cNvSpPr>
                    <a:spLocks noChangeAspect="1"/>
                  </p:cNvSpPr>
                  <p:nvPr/>
                </p:nvSpPr>
                <p:spPr bwMode="auto">
                  <a:xfrm>
                    <a:off x="4841" y="1561"/>
                    <a:ext cx="7" cy="14"/>
                  </a:xfrm>
                  <a:custGeom>
                    <a:avLst/>
                    <a:gdLst>
                      <a:gd name="T0" fmla="*/ 7 w 30"/>
                      <a:gd name="T1" fmla="*/ 7 h 46"/>
                      <a:gd name="T2" fmla="*/ 2 w 30"/>
                      <a:gd name="T3" fmla="*/ 0 h 46"/>
                      <a:gd name="T4" fmla="*/ 0 w 30"/>
                      <a:gd name="T5" fmla="*/ 0 h 46"/>
                      <a:gd name="T6" fmla="*/ 0 w 30"/>
                      <a:gd name="T7" fmla="*/ 14 h 46"/>
                      <a:gd name="T8" fmla="*/ 2 w 30"/>
                      <a:gd name="T9" fmla="*/ 14 h 46"/>
                      <a:gd name="T10" fmla="*/ 7 w 30"/>
                      <a:gd name="T11" fmla="*/ 7 h 46"/>
                      <a:gd name="T12" fmla="*/ 2 w 30"/>
                      <a:gd name="T13" fmla="*/ 14 h 46"/>
                      <a:gd name="T14" fmla="*/ 3 w 30"/>
                      <a:gd name="T15" fmla="*/ 14 h 46"/>
                      <a:gd name="T16" fmla="*/ 4 w 30"/>
                      <a:gd name="T17" fmla="*/ 13 h 46"/>
                      <a:gd name="T18" fmla="*/ 5 w 30"/>
                      <a:gd name="T19" fmla="*/ 13 h 46"/>
                      <a:gd name="T20" fmla="*/ 6 w 30"/>
                      <a:gd name="T21" fmla="*/ 12 h 46"/>
                      <a:gd name="T22" fmla="*/ 6 w 30"/>
                      <a:gd name="T23" fmla="*/ 11 h 46"/>
                      <a:gd name="T24" fmla="*/ 7 w 30"/>
                      <a:gd name="T25" fmla="*/ 10 h 46"/>
                      <a:gd name="T26" fmla="*/ 7 w 30"/>
                      <a:gd name="T27" fmla="*/ 8 h 46"/>
                      <a:gd name="T28" fmla="*/ 7 w 30"/>
                      <a:gd name="T29" fmla="*/ 7 h 46"/>
                      <a:gd name="T30" fmla="*/ 7 w 30"/>
                      <a:gd name="T31" fmla="*/ 6 h 46"/>
                      <a:gd name="T32" fmla="*/ 7 w 30"/>
                      <a:gd name="T33" fmla="*/ 5 h 46"/>
                      <a:gd name="T34" fmla="*/ 6 w 30"/>
                      <a:gd name="T35" fmla="*/ 3 h 46"/>
                      <a:gd name="T36" fmla="*/ 6 w 30"/>
                      <a:gd name="T37" fmla="*/ 2 h 46"/>
                      <a:gd name="T38" fmla="*/ 5 w 30"/>
                      <a:gd name="T39" fmla="*/ 1 h 46"/>
                      <a:gd name="T40" fmla="*/ 4 w 30"/>
                      <a:gd name="T41" fmla="*/ 1 h 46"/>
                      <a:gd name="T42" fmla="*/ 3 w 30"/>
                      <a:gd name="T43" fmla="*/ 0 h 46"/>
                      <a:gd name="T44" fmla="*/ 2 w 30"/>
                      <a:gd name="T45" fmla="*/ 0 h 46"/>
                      <a:gd name="T46" fmla="*/ 7 w 3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0" h="46">
                        <a:moveTo>
                          <a:pt x="30" y="23"/>
                        </a:moveTo>
                        <a:lnTo>
                          <a:pt x="7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7" y="46"/>
                        </a:lnTo>
                        <a:lnTo>
                          <a:pt x="30" y="23"/>
                        </a:lnTo>
                        <a:lnTo>
                          <a:pt x="7" y="46"/>
                        </a:lnTo>
                        <a:lnTo>
                          <a:pt x="12" y="45"/>
                        </a:lnTo>
                        <a:lnTo>
                          <a:pt x="17" y="44"/>
                        </a:lnTo>
                        <a:lnTo>
                          <a:pt x="21" y="42"/>
                        </a:lnTo>
                        <a:lnTo>
                          <a:pt x="24" y="39"/>
                        </a:lnTo>
                        <a:lnTo>
                          <a:pt x="26" y="36"/>
                        </a:lnTo>
                        <a:lnTo>
                          <a:pt x="28" y="32"/>
                        </a:lnTo>
                        <a:lnTo>
                          <a:pt x="29" y="27"/>
                        </a:lnTo>
                        <a:lnTo>
                          <a:pt x="30" y="23"/>
                        </a:lnTo>
                        <a:lnTo>
                          <a:pt x="29" y="19"/>
                        </a:lnTo>
                        <a:lnTo>
                          <a:pt x="28" y="15"/>
                        </a:lnTo>
                        <a:lnTo>
                          <a:pt x="26" y="10"/>
                        </a:lnTo>
                        <a:lnTo>
                          <a:pt x="24" y="7"/>
                        </a:lnTo>
                        <a:lnTo>
                          <a:pt x="21" y="4"/>
                        </a:lnTo>
                        <a:lnTo>
                          <a:pt x="17" y="2"/>
                        </a:lnTo>
                        <a:lnTo>
                          <a:pt x="12" y="0"/>
                        </a:lnTo>
                        <a:lnTo>
                          <a:pt x="7" y="0"/>
                        </a:lnTo>
                        <a:lnTo>
                          <a:pt x="3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5" name="Freeform 691"/>
                  <p:cNvSpPr>
                    <a:spLocks noChangeAspect="1"/>
                  </p:cNvSpPr>
                  <p:nvPr/>
                </p:nvSpPr>
                <p:spPr bwMode="auto">
                  <a:xfrm>
                    <a:off x="4834" y="1568"/>
                    <a:ext cx="14" cy="36"/>
                  </a:xfrm>
                  <a:custGeom>
                    <a:avLst/>
                    <a:gdLst>
                      <a:gd name="T0" fmla="*/ 7 w 47"/>
                      <a:gd name="T1" fmla="*/ 36 h 123"/>
                      <a:gd name="T2" fmla="*/ 14 w 47"/>
                      <a:gd name="T3" fmla="*/ 29 h 123"/>
                      <a:gd name="T4" fmla="*/ 14 w 47"/>
                      <a:gd name="T5" fmla="*/ 0 h 123"/>
                      <a:gd name="T6" fmla="*/ 0 w 47"/>
                      <a:gd name="T7" fmla="*/ 0 h 123"/>
                      <a:gd name="T8" fmla="*/ 0 w 47"/>
                      <a:gd name="T9" fmla="*/ 29 h 123"/>
                      <a:gd name="T10" fmla="*/ 7 w 47"/>
                      <a:gd name="T11" fmla="*/ 36 h 123"/>
                      <a:gd name="T12" fmla="*/ 0 w 47"/>
                      <a:gd name="T13" fmla="*/ 29 h 123"/>
                      <a:gd name="T14" fmla="*/ 0 w 47"/>
                      <a:gd name="T15" fmla="*/ 31 h 123"/>
                      <a:gd name="T16" fmla="*/ 1 w 47"/>
                      <a:gd name="T17" fmla="*/ 32 h 123"/>
                      <a:gd name="T18" fmla="*/ 1 w 47"/>
                      <a:gd name="T19" fmla="*/ 34 h 123"/>
                      <a:gd name="T20" fmla="*/ 2 w 47"/>
                      <a:gd name="T21" fmla="*/ 35 h 123"/>
                      <a:gd name="T22" fmla="*/ 4 w 47"/>
                      <a:gd name="T23" fmla="*/ 35 h 123"/>
                      <a:gd name="T24" fmla="*/ 4 w 47"/>
                      <a:gd name="T25" fmla="*/ 36 h 123"/>
                      <a:gd name="T26" fmla="*/ 6 w 47"/>
                      <a:gd name="T27" fmla="*/ 36 h 123"/>
                      <a:gd name="T28" fmla="*/ 7 w 47"/>
                      <a:gd name="T29" fmla="*/ 36 h 123"/>
                      <a:gd name="T30" fmla="*/ 8 w 47"/>
                      <a:gd name="T31" fmla="*/ 36 h 123"/>
                      <a:gd name="T32" fmla="*/ 10 w 47"/>
                      <a:gd name="T33" fmla="*/ 36 h 123"/>
                      <a:gd name="T34" fmla="*/ 11 w 47"/>
                      <a:gd name="T35" fmla="*/ 35 h 123"/>
                      <a:gd name="T36" fmla="*/ 12 w 47"/>
                      <a:gd name="T37" fmla="*/ 35 h 123"/>
                      <a:gd name="T38" fmla="*/ 13 w 47"/>
                      <a:gd name="T39" fmla="*/ 34 h 123"/>
                      <a:gd name="T40" fmla="*/ 13 w 47"/>
                      <a:gd name="T41" fmla="*/ 32 h 123"/>
                      <a:gd name="T42" fmla="*/ 14 w 47"/>
                      <a:gd name="T43" fmla="*/ 31 h 123"/>
                      <a:gd name="T44" fmla="*/ 14 w 47"/>
                      <a:gd name="T45" fmla="*/ 29 h 123"/>
                      <a:gd name="T46" fmla="*/ 7 w 47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123">
                        <a:moveTo>
                          <a:pt x="24" y="123"/>
                        </a:moveTo>
                        <a:lnTo>
                          <a:pt x="47" y="100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4" y="123"/>
                        </a:lnTo>
                        <a:lnTo>
                          <a:pt x="0" y="100"/>
                        </a:lnTo>
                        <a:lnTo>
                          <a:pt x="1" y="105"/>
                        </a:lnTo>
                        <a:lnTo>
                          <a:pt x="2" y="111"/>
                        </a:lnTo>
                        <a:lnTo>
                          <a:pt x="5" y="115"/>
                        </a:lnTo>
                        <a:lnTo>
                          <a:pt x="7" y="118"/>
                        </a:lnTo>
                        <a:lnTo>
                          <a:pt x="12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4" y="123"/>
                        </a:lnTo>
                        <a:lnTo>
                          <a:pt x="28" y="123"/>
                        </a:lnTo>
                        <a:lnTo>
                          <a:pt x="33" y="122"/>
                        </a:lnTo>
                        <a:lnTo>
                          <a:pt x="36" y="120"/>
                        </a:lnTo>
                        <a:lnTo>
                          <a:pt x="40" y="118"/>
                        </a:lnTo>
                        <a:lnTo>
                          <a:pt x="43" y="115"/>
                        </a:lnTo>
                        <a:lnTo>
                          <a:pt x="45" y="111"/>
                        </a:lnTo>
                        <a:lnTo>
                          <a:pt x="46" y="105"/>
                        </a:lnTo>
                        <a:lnTo>
                          <a:pt x="47" y="100"/>
                        </a:lnTo>
                        <a:lnTo>
                          <a:pt x="24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6" name="Freeform 692"/>
                  <p:cNvSpPr>
                    <a:spLocks noChangeAspect="1"/>
                  </p:cNvSpPr>
                  <p:nvPr/>
                </p:nvSpPr>
                <p:spPr bwMode="auto">
                  <a:xfrm>
                    <a:off x="4827" y="1589"/>
                    <a:ext cx="14" cy="14"/>
                  </a:xfrm>
                  <a:custGeom>
                    <a:avLst/>
                    <a:gdLst>
                      <a:gd name="T0" fmla="*/ 0 w 41"/>
                      <a:gd name="T1" fmla="*/ 7 h 46"/>
                      <a:gd name="T2" fmla="*/ 8 w 41"/>
                      <a:gd name="T3" fmla="*/ 14 h 46"/>
                      <a:gd name="T4" fmla="*/ 14 w 41"/>
                      <a:gd name="T5" fmla="*/ 14 h 46"/>
                      <a:gd name="T6" fmla="*/ 14 w 41"/>
                      <a:gd name="T7" fmla="*/ 0 h 46"/>
                      <a:gd name="T8" fmla="*/ 8 w 41"/>
                      <a:gd name="T9" fmla="*/ 0 h 46"/>
                      <a:gd name="T10" fmla="*/ 0 w 41"/>
                      <a:gd name="T11" fmla="*/ 7 h 46"/>
                      <a:gd name="T12" fmla="*/ 8 w 41"/>
                      <a:gd name="T13" fmla="*/ 0 h 46"/>
                      <a:gd name="T14" fmla="*/ 6 w 41"/>
                      <a:gd name="T15" fmla="*/ 0 h 46"/>
                      <a:gd name="T16" fmla="*/ 4 w 41"/>
                      <a:gd name="T17" fmla="*/ 1 h 46"/>
                      <a:gd name="T18" fmla="*/ 3 w 41"/>
                      <a:gd name="T19" fmla="*/ 1 h 46"/>
                      <a:gd name="T20" fmla="*/ 2 w 41"/>
                      <a:gd name="T21" fmla="*/ 2 h 46"/>
                      <a:gd name="T22" fmla="*/ 1 w 41"/>
                      <a:gd name="T23" fmla="*/ 3 h 46"/>
                      <a:gd name="T24" fmla="*/ 0 w 41"/>
                      <a:gd name="T25" fmla="*/ 5 h 46"/>
                      <a:gd name="T26" fmla="*/ 0 w 41"/>
                      <a:gd name="T27" fmla="*/ 6 h 46"/>
                      <a:gd name="T28" fmla="*/ 0 w 41"/>
                      <a:gd name="T29" fmla="*/ 7 h 46"/>
                      <a:gd name="T30" fmla="*/ 0 w 41"/>
                      <a:gd name="T31" fmla="*/ 8 h 46"/>
                      <a:gd name="T32" fmla="*/ 0 w 41"/>
                      <a:gd name="T33" fmla="*/ 10 h 46"/>
                      <a:gd name="T34" fmla="*/ 1 w 41"/>
                      <a:gd name="T35" fmla="*/ 11 h 46"/>
                      <a:gd name="T36" fmla="*/ 2 w 41"/>
                      <a:gd name="T37" fmla="*/ 12 h 46"/>
                      <a:gd name="T38" fmla="*/ 3 w 41"/>
                      <a:gd name="T39" fmla="*/ 13 h 46"/>
                      <a:gd name="T40" fmla="*/ 4 w 41"/>
                      <a:gd name="T41" fmla="*/ 13 h 46"/>
                      <a:gd name="T42" fmla="*/ 6 w 41"/>
                      <a:gd name="T43" fmla="*/ 14 h 46"/>
                      <a:gd name="T44" fmla="*/ 8 w 41"/>
                      <a:gd name="T45" fmla="*/ 14 h 46"/>
                      <a:gd name="T46" fmla="*/ 0 w 4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1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41" y="46"/>
                        </a:lnTo>
                        <a:lnTo>
                          <a:pt x="41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10" y="4"/>
                        </a:lnTo>
                        <a:lnTo>
                          <a:pt x="6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10" y="42"/>
                        </a:lnTo>
                        <a:lnTo>
                          <a:pt x="13" y="44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7" name="Rectangle 69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827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08" name="Freeform 694"/>
                  <p:cNvSpPr>
                    <a:spLocks noChangeAspect="1"/>
                  </p:cNvSpPr>
                  <p:nvPr/>
                </p:nvSpPr>
                <p:spPr bwMode="auto">
                  <a:xfrm>
                    <a:off x="739" y="1561"/>
                    <a:ext cx="14" cy="14"/>
                  </a:xfrm>
                  <a:custGeom>
                    <a:avLst/>
                    <a:gdLst>
                      <a:gd name="T0" fmla="*/ 14 w 31"/>
                      <a:gd name="T1" fmla="*/ 7 h 46"/>
                      <a:gd name="T2" fmla="*/ 4 w 31"/>
                      <a:gd name="T3" fmla="*/ 0 h 46"/>
                      <a:gd name="T4" fmla="*/ 0 w 31"/>
                      <a:gd name="T5" fmla="*/ 0 h 46"/>
                      <a:gd name="T6" fmla="*/ 0 w 31"/>
                      <a:gd name="T7" fmla="*/ 14 h 46"/>
                      <a:gd name="T8" fmla="*/ 4 w 31"/>
                      <a:gd name="T9" fmla="*/ 14 h 46"/>
                      <a:gd name="T10" fmla="*/ 14 w 31"/>
                      <a:gd name="T11" fmla="*/ 7 h 46"/>
                      <a:gd name="T12" fmla="*/ 4 w 31"/>
                      <a:gd name="T13" fmla="*/ 14 h 46"/>
                      <a:gd name="T14" fmla="*/ 6 w 31"/>
                      <a:gd name="T15" fmla="*/ 14 h 46"/>
                      <a:gd name="T16" fmla="*/ 8 w 31"/>
                      <a:gd name="T17" fmla="*/ 13 h 46"/>
                      <a:gd name="T18" fmla="*/ 10 w 31"/>
                      <a:gd name="T19" fmla="*/ 13 h 46"/>
                      <a:gd name="T20" fmla="*/ 11 w 31"/>
                      <a:gd name="T21" fmla="*/ 12 h 46"/>
                      <a:gd name="T22" fmla="*/ 13 w 31"/>
                      <a:gd name="T23" fmla="*/ 11 h 46"/>
                      <a:gd name="T24" fmla="*/ 13 w 31"/>
                      <a:gd name="T25" fmla="*/ 10 h 46"/>
                      <a:gd name="T26" fmla="*/ 14 w 31"/>
                      <a:gd name="T27" fmla="*/ 8 h 46"/>
                      <a:gd name="T28" fmla="*/ 14 w 31"/>
                      <a:gd name="T29" fmla="*/ 7 h 46"/>
                      <a:gd name="T30" fmla="*/ 14 w 31"/>
                      <a:gd name="T31" fmla="*/ 6 h 46"/>
                      <a:gd name="T32" fmla="*/ 13 w 31"/>
                      <a:gd name="T33" fmla="*/ 5 h 46"/>
                      <a:gd name="T34" fmla="*/ 13 w 31"/>
                      <a:gd name="T35" fmla="*/ 3 h 46"/>
                      <a:gd name="T36" fmla="*/ 11 w 31"/>
                      <a:gd name="T37" fmla="*/ 2 h 46"/>
                      <a:gd name="T38" fmla="*/ 10 w 31"/>
                      <a:gd name="T39" fmla="*/ 1 h 46"/>
                      <a:gd name="T40" fmla="*/ 8 w 31"/>
                      <a:gd name="T41" fmla="*/ 1 h 46"/>
                      <a:gd name="T42" fmla="*/ 6 w 31"/>
                      <a:gd name="T43" fmla="*/ 0 h 46"/>
                      <a:gd name="T44" fmla="*/ 4 w 31"/>
                      <a:gd name="T45" fmla="*/ 0 h 46"/>
                      <a:gd name="T46" fmla="*/ 14 w 3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1" h="46">
                        <a:moveTo>
                          <a:pt x="31" y="23"/>
                        </a:moveTo>
                        <a:lnTo>
                          <a:pt x="8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8" y="46"/>
                        </a:lnTo>
                        <a:lnTo>
                          <a:pt x="31" y="23"/>
                        </a:lnTo>
                        <a:lnTo>
                          <a:pt x="8" y="46"/>
                        </a:lnTo>
                        <a:lnTo>
                          <a:pt x="13" y="45"/>
                        </a:lnTo>
                        <a:lnTo>
                          <a:pt x="17" y="44"/>
                        </a:lnTo>
                        <a:lnTo>
                          <a:pt x="22" y="42"/>
                        </a:lnTo>
                        <a:lnTo>
                          <a:pt x="25" y="39"/>
                        </a:lnTo>
                        <a:lnTo>
                          <a:pt x="28" y="36"/>
                        </a:lnTo>
                        <a:lnTo>
                          <a:pt x="29" y="32"/>
                        </a:lnTo>
                        <a:lnTo>
                          <a:pt x="30" y="27"/>
                        </a:lnTo>
                        <a:lnTo>
                          <a:pt x="31" y="23"/>
                        </a:lnTo>
                        <a:lnTo>
                          <a:pt x="30" y="19"/>
                        </a:lnTo>
                        <a:lnTo>
                          <a:pt x="29" y="15"/>
                        </a:lnTo>
                        <a:lnTo>
                          <a:pt x="28" y="10"/>
                        </a:lnTo>
                        <a:lnTo>
                          <a:pt x="25" y="7"/>
                        </a:lnTo>
                        <a:lnTo>
                          <a:pt x="22" y="4"/>
                        </a:lnTo>
                        <a:lnTo>
                          <a:pt x="17" y="2"/>
                        </a:lnTo>
                        <a:lnTo>
                          <a:pt x="13" y="0"/>
                        </a:lnTo>
                        <a:lnTo>
                          <a:pt x="8" y="0"/>
                        </a:lnTo>
                        <a:lnTo>
                          <a:pt x="31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9" name="Freeform 695"/>
                  <p:cNvSpPr>
                    <a:spLocks noChangeAspect="1"/>
                  </p:cNvSpPr>
                  <p:nvPr/>
                </p:nvSpPr>
                <p:spPr bwMode="auto">
                  <a:xfrm>
                    <a:off x="739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4 w 46"/>
                      <a:gd name="T25" fmla="*/ 36 h 123"/>
                      <a:gd name="T26" fmla="*/ 6 w 46"/>
                      <a:gd name="T27" fmla="*/ 36 h 123"/>
                      <a:gd name="T28" fmla="*/ 7 w 46"/>
                      <a:gd name="T29" fmla="*/ 36 h 123"/>
                      <a:gd name="T30" fmla="*/ 8 w 46"/>
                      <a:gd name="T31" fmla="*/ 36 h 123"/>
                      <a:gd name="T32" fmla="*/ 9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0" y="120"/>
                        </a:lnTo>
                        <a:lnTo>
                          <a:pt x="14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7" y="123"/>
                        </a:lnTo>
                        <a:lnTo>
                          <a:pt x="31" y="122"/>
                        </a:lnTo>
                        <a:lnTo>
                          <a:pt x="35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5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0" name="Freeform 696"/>
                  <p:cNvSpPr>
                    <a:spLocks noChangeAspect="1"/>
                  </p:cNvSpPr>
                  <p:nvPr/>
                </p:nvSpPr>
                <p:spPr bwMode="auto">
                  <a:xfrm>
                    <a:off x="732" y="1589"/>
                    <a:ext cx="7" cy="14"/>
                  </a:xfrm>
                  <a:custGeom>
                    <a:avLst/>
                    <a:gdLst>
                      <a:gd name="T0" fmla="*/ 0 w 39"/>
                      <a:gd name="T1" fmla="*/ 7 h 46"/>
                      <a:gd name="T2" fmla="*/ 4 w 39"/>
                      <a:gd name="T3" fmla="*/ 14 h 46"/>
                      <a:gd name="T4" fmla="*/ 7 w 39"/>
                      <a:gd name="T5" fmla="*/ 14 h 46"/>
                      <a:gd name="T6" fmla="*/ 7 w 39"/>
                      <a:gd name="T7" fmla="*/ 0 h 46"/>
                      <a:gd name="T8" fmla="*/ 4 w 39"/>
                      <a:gd name="T9" fmla="*/ 0 h 46"/>
                      <a:gd name="T10" fmla="*/ 0 w 39"/>
                      <a:gd name="T11" fmla="*/ 7 h 46"/>
                      <a:gd name="T12" fmla="*/ 4 w 39"/>
                      <a:gd name="T13" fmla="*/ 0 h 46"/>
                      <a:gd name="T14" fmla="*/ 3 w 39"/>
                      <a:gd name="T15" fmla="*/ 0 h 46"/>
                      <a:gd name="T16" fmla="*/ 2 w 39"/>
                      <a:gd name="T17" fmla="*/ 1 h 46"/>
                      <a:gd name="T18" fmla="*/ 2 w 39"/>
                      <a:gd name="T19" fmla="*/ 1 h 46"/>
                      <a:gd name="T20" fmla="*/ 1 w 39"/>
                      <a:gd name="T21" fmla="*/ 2 h 46"/>
                      <a:gd name="T22" fmla="*/ 1 w 39"/>
                      <a:gd name="T23" fmla="*/ 3 h 46"/>
                      <a:gd name="T24" fmla="*/ 0 w 39"/>
                      <a:gd name="T25" fmla="*/ 5 h 46"/>
                      <a:gd name="T26" fmla="*/ 0 w 39"/>
                      <a:gd name="T27" fmla="*/ 6 h 46"/>
                      <a:gd name="T28" fmla="*/ 0 w 39"/>
                      <a:gd name="T29" fmla="*/ 7 h 46"/>
                      <a:gd name="T30" fmla="*/ 0 w 39"/>
                      <a:gd name="T31" fmla="*/ 8 h 46"/>
                      <a:gd name="T32" fmla="*/ 0 w 39"/>
                      <a:gd name="T33" fmla="*/ 10 h 46"/>
                      <a:gd name="T34" fmla="*/ 1 w 39"/>
                      <a:gd name="T35" fmla="*/ 11 h 46"/>
                      <a:gd name="T36" fmla="*/ 1 w 39"/>
                      <a:gd name="T37" fmla="*/ 12 h 46"/>
                      <a:gd name="T38" fmla="*/ 2 w 39"/>
                      <a:gd name="T39" fmla="*/ 13 h 46"/>
                      <a:gd name="T40" fmla="*/ 2 w 39"/>
                      <a:gd name="T41" fmla="*/ 13 h 46"/>
                      <a:gd name="T42" fmla="*/ 3 w 39"/>
                      <a:gd name="T43" fmla="*/ 14 h 46"/>
                      <a:gd name="T44" fmla="*/ 4 w 39"/>
                      <a:gd name="T45" fmla="*/ 14 h 46"/>
                      <a:gd name="T46" fmla="*/ 0 w 39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9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39" y="46"/>
                        </a:lnTo>
                        <a:lnTo>
                          <a:pt x="39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1" name="Freeform 697"/>
                  <p:cNvSpPr>
                    <a:spLocks noChangeAspect="1"/>
                  </p:cNvSpPr>
                  <p:nvPr/>
                </p:nvSpPr>
                <p:spPr bwMode="auto">
                  <a:xfrm>
                    <a:off x="732" y="1596"/>
                    <a:ext cx="14" cy="315"/>
                  </a:xfrm>
                  <a:custGeom>
                    <a:avLst/>
                    <a:gdLst>
                      <a:gd name="T0" fmla="*/ 7 w 46"/>
                      <a:gd name="T1" fmla="*/ 315 h 1067"/>
                      <a:gd name="T2" fmla="*/ 14 w 46"/>
                      <a:gd name="T3" fmla="*/ 308 h 1067"/>
                      <a:gd name="T4" fmla="*/ 14 w 46"/>
                      <a:gd name="T5" fmla="*/ 0 h 1067"/>
                      <a:gd name="T6" fmla="*/ 0 w 46"/>
                      <a:gd name="T7" fmla="*/ 0 h 1067"/>
                      <a:gd name="T8" fmla="*/ 0 w 46"/>
                      <a:gd name="T9" fmla="*/ 308 h 1067"/>
                      <a:gd name="T10" fmla="*/ 7 w 46"/>
                      <a:gd name="T11" fmla="*/ 315 h 1067"/>
                      <a:gd name="T12" fmla="*/ 0 w 46"/>
                      <a:gd name="T13" fmla="*/ 308 h 1067"/>
                      <a:gd name="T14" fmla="*/ 0 w 46"/>
                      <a:gd name="T15" fmla="*/ 310 h 1067"/>
                      <a:gd name="T16" fmla="*/ 1 w 46"/>
                      <a:gd name="T17" fmla="*/ 311 h 1067"/>
                      <a:gd name="T18" fmla="*/ 1 w 46"/>
                      <a:gd name="T19" fmla="*/ 312 h 1067"/>
                      <a:gd name="T20" fmla="*/ 2 w 46"/>
                      <a:gd name="T21" fmla="*/ 313 h 1067"/>
                      <a:gd name="T22" fmla="*/ 3 w 46"/>
                      <a:gd name="T23" fmla="*/ 314 h 1067"/>
                      <a:gd name="T24" fmla="*/ 5 w 46"/>
                      <a:gd name="T25" fmla="*/ 315 h 1067"/>
                      <a:gd name="T26" fmla="*/ 6 w 46"/>
                      <a:gd name="T27" fmla="*/ 315 h 1067"/>
                      <a:gd name="T28" fmla="*/ 7 w 46"/>
                      <a:gd name="T29" fmla="*/ 315 h 1067"/>
                      <a:gd name="T30" fmla="*/ 8 w 46"/>
                      <a:gd name="T31" fmla="*/ 315 h 1067"/>
                      <a:gd name="T32" fmla="*/ 9 w 46"/>
                      <a:gd name="T33" fmla="*/ 315 h 1067"/>
                      <a:gd name="T34" fmla="*/ 11 w 46"/>
                      <a:gd name="T35" fmla="*/ 314 h 1067"/>
                      <a:gd name="T36" fmla="*/ 12 w 46"/>
                      <a:gd name="T37" fmla="*/ 313 h 1067"/>
                      <a:gd name="T38" fmla="*/ 13 w 46"/>
                      <a:gd name="T39" fmla="*/ 312 h 1067"/>
                      <a:gd name="T40" fmla="*/ 13 w 46"/>
                      <a:gd name="T41" fmla="*/ 311 h 1067"/>
                      <a:gd name="T42" fmla="*/ 14 w 46"/>
                      <a:gd name="T43" fmla="*/ 310 h 1067"/>
                      <a:gd name="T44" fmla="*/ 14 w 46"/>
                      <a:gd name="T45" fmla="*/ 308 h 1067"/>
                      <a:gd name="T46" fmla="*/ 7 w 46"/>
                      <a:gd name="T47" fmla="*/ 315 h 106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067">
                        <a:moveTo>
                          <a:pt x="23" y="1067"/>
                        </a:moveTo>
                        <a:lnTo>
                          <a:pt x="46" y="1044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44"/>
                        </a:lnTo>
                        <a:lnTo>
                          <a:pt x="23" y="1067"/>
                        </a:lnTo>
                        <a:lnTo>
                          <a:pt x="0" y="1044"/>
                        </a:lnTo>
                        <a:lnTo>
                          <a:pt x="0" y="1049"/>
                        </a:lnTo>
                        <a:lnTo>
                          <a:pt x="2" y="1054"/>
                        </a:lnTo>
                        <a:lnTo>
                          <a:pt x="4" y="1057"/>
                        </a:lnTo>
                        <a:lnTo>
                          <a:pt x="7" y="1061"/>
                        </a:lnTo>
                        <a:lnTo>
                          <a:pt x="10" y="1064"/>
                        </a:lnTo>
                        <a:lnTo>
                          <a:pt x="15" y="1066"/>
                        </a:lnTo>
                        <a:lnTo>
                          <a:pt x="19" y="1067"/>
                        </a:lnTo>
                        <a:lnTo>
                          <a:pt x="23" y="1067"/>
                        </a:lnTo>
                        <a:lnTo>
                          <a:pt x="27" y="1067"/>
                        </a:lnTo>
                        <a:lnTo>
                          <a:pt x="31" y="1066"/>
                        </a:lnTo>
                        <a:lnTo>
                          <a:pt x="36" y="1064"/>
                        </a:lnTo>
                        <a:lnTo>
                          <a:pt x="39" y="1061"/>
                        </a:lnTo>
                        <a:lnTo>
                          <a:pt x="42" y="1057"/>
                        </a:lnTo>
                        <a:lnTo>
                          <a:pt x="44" y="1054"/>
                        </a:lnTo>
                        <a:lnTo>
                          <a:pt x="46" y="1049"/>
                        </a:lnTo>
                        <a:lnTo>
                          <a:pt x="46" y="1044"/>
                        </a:lnTo>
                        <a:lnTo>
                          <a:pt x="23" y="106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2" name="Freeform 698"/>
                  <p:cNvSpPr>
                    <a:spLocks noChangeAspect="1"/>
                  </p:cNvSpPr>
                  <p:nvPr/>
                </p:nvSpPr>
                <p:spPr bwMode="auto">
                  <a:xfrm>
                    <a:off x="739" y="1904"/>
                    <a:ext cx="21" cy="7"/>
                  </a:xfrm>
                  <a:custGeom>
                    <a:avLst/>
                    <a:gdLst>
                      <a:gd name="T0" fmla="*/ 21 w 68"/>
                      <a:gd name="T1" fmla="*/ 4 h 47"/>
                      <a:gd name="T2" fmla="*/ 14 w 68"/>
                      <a:gd name="T3" fmla="*/ 0 h 47"/>
                      <a:gd name="T4" fmla="*/ 0 w 68"/>
                      <a:gd name="T5" fmla="*/ 0 h 47"/>
                      <a:gd name="T6" fmla="*/ 0 w 68"/>
                      <a:gd name="T7" fmla="*/ 7 h 47"/>
                      <a:gd name="T8" fmla="*/ 14 w 68"/>
                      <a:gd name="T9" fmla="*/ 7 h 47"/>
                      <a:gd name="T10" fmla="*/ 21 w 68"/>
                      <a:gd name="T11" fmla="*/ 4 h 47"/>
                      <a:gd name="T12" fmla="*/ 14 w 68"/>
                      <a:gd name="T13" fmla="*/ 7 h 47"/>
                      <a:gd name="T14" fmla="*/ 16 w 68"/>
                      <a:gd name="T15" fmla="*/ 7 h 47"/>
                      <a:gd name="T16" fmla="*/ 17 w 68"/>
                      <a:gd name="T17" fmla="*/ 7 h 47"/>
                      <a:gd name="T18" fmla="*/ 18 w 68"/>
                      <a:gd name="T19" fmla="*/ 6 h 47"/>
                      <a:gd name="T20" fmla="*/ 19 w 68"/>
                      <a:gd name="T21" fmla="*/ 6 h 47"/>
                      <a:gd name="T22" fmla="*/ 20 w 68"/>
                      <a:gd name="T23" fmla="*/ 5 h 47"/>
                      <a:gd name="T24" fmla="*/ 20 w 68"/>
                      <a:gd name="T25" fmla="*/ 5 h 47"/>
                      <a:gd name="T26" fmla="*/ 21 w 68"/>
                      <a:gd name="T27" fmla="*/ 4 h 47"/>
                      <a:gd name="T28" fmla="*/ 21 w 68"/>
                      <a:gd name="T29" fmla="*/ 4 h 47"/>
                      <a:gd name="T30" fmla="*/ 21 w 68"/>
                      <a:gd name="T31" fmla="*/ 3 h 47"/>
                      <a:gd name="T32" fmla="*/ 20 w 68"/>
                      <a:gd name="T33" fmla="*/ 2 h 47"/>
                      <a:gd name="T34" fmla="*/ 20 w 68"/>
                      <a:gd name="T35" fmla="*/ 2 h 47"/>
                      <a:gd name="T36" fmla="*/ 19 w 68"/>
                      <a:gd name="T37" fmla="*/ 1 h 47"/>
                      <a:gd name="T38" fmla="*/ 18 w 68"/>
                      <a:gd name="T39" fmla="*/ 1 h 47"/>
                      <a:gd name="T40" fmla="*/ 17 w 68"/>
                      <a:gd name="T41" fmla="*/ 0 h 47"/>
                      <a:gd name="T42" fmla="*/ 16 w 68"/>
                      <a:gd name="T43" fmla="*/ 0 h 47"/>
                      <a:gd name="T44" fmla="*/ 14 w 68"/>
                      <a:gd name="T45" fmla="*/ 0 h 47"/>
                      <a:gd name="T46" fmla="*/ 21 w 68"/>
                      <a:gd name="T47" fmla="*/ 4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8" h="47">
                        <a:moveTo>
                          <a:pt x="68" y="24"/>
                        </a:moveTo>
                        <a:lnTo>
                          <a:pt x="45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45" y="47"/>
                        </a:lnTo>
                        <a:lnTo>
                          <a:pt x="68" y="24"/>
                        </a:lnTo>
                        <a:lnTo>
                          <a:pt x="45" y="47"/>
                        </a:lnTo>
                        <a:lnTo>
                          <a:pt x="51" y="47"/>
                        </a:lnTo>
                        <a:lnTo>
                          <a:pt x="55" y="45"/>
                        </a:lnTo>
                        <a:lnTo>
                          <a:pt x="59" y="42"/>
                        </a:lnTo>
                        <a:lnTo>
                          <a:pt x="62" y="39"/>
                        </a:lnTo>
                        <a:lnTo>
                          <a:pt x="65" y="36"/>
                        </a:lnTo>
                        <a:lnTo>
                          <a:pt x="66" y="32"/>
                        </a:lnTo>
                        <a:lnTo>
                          <a:pt x="67" y="28"/>
                        </a:lnTo>
                        <a:lnTo>
                          <a:pt x="68" y="24"/>
                        </a:lnTo>
                        <a:lnTo>
                          <a:pt x="67" y="19"/>
                        </a:lnTo>
                        <a:lnTo>
                          <a:pt x="66" y="15"/>
                        </a:lnTo>
                        <a:lnTo>
                          <a:pt x="65" y="11"/>
                        </a:lnTo>
                        <a:lnTo>
                          <a:pt x="62" y="8"/>
                        </a:lnTo>
                        <a:lnTo>
                          <a:pt x="59" y="5"/>
                        </a:lnTo>
                        <a:lnTo>
                          <a:pt x="55" y="2"/>
                        </a:lnTo>
                        <a:lnTo>
                          <a:pt x="51" y="0"/>
                        </a:lnTo>
                        <a:lnTo>
                          <a:pt x="45" y="0"/>
                        </a:lnTo>
                        <a:lnTo>
                          <a:pt x="68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3" name="Freeform 699"/>
                  <p:cNvSpPr>
                    <a:spLocks noChangeAspect="1"/>
                  </p:cNvSpPr>
                  <p:nvPr/>
                </p:nvSpPr>
                <p:spPr bwMode="auto">
                  <a:xfrm>
                    <a:off x="746" y="1911"/>
                    <a:ext cx="14" cy="21"/>
                  </a:xfrm>
                  <a:custGeom>
                    <a:avLst/>
                    <a:gdLst>
                      <a:gd name="T0" fmla="*/ 7 w 46"/>
                      <a:gd name="T1" fmla="*/ 21 h 87"/>
                      <a:gd name="T2" fmla="*/ 14 w 46"/>
                      <a:gd name="T3" fmla="*/ 15 h 87"/>
                      <a:gd name="T4" fmla="*/ 14 w 46"/>
                      <a:gd name="T5" fmla="*/ 0 h 87"/>
                      <a:gd name="T6" fmla="*/ 0 w 46"/>
                      <a:gd name="T7" fmla="*/ 0 h 87"/>
                      <a:gd name="T8" fmla="*/ 0 w 46"/>
                      <a:gd name="T9" fmla="*/ 15 h 87"/>
                      <a:gd name="T10" fmla="*/ 7 w 46"/>
                      <a:gd name="T11" fmla="*/ 21 h 87"/>
                      <a:gd name="T12" fmla="*/ 0 w 46"/>
                      <a:gd name="T13" fmla="*/ 15 h 87"/>
                      <a:gd name="T14" fmla="*/ 0 w 46"/>
                      <a:gd name="T15" fmla="*/ 17 h 87"/>
                      <a:gd name="T16" fmla="*/ 0 w 46"/>
                      <a:gd name="T17" fmla="*/ 18 h 87"/>
                      <a:gd name="T18" fmla="*/ 1 w 46"/>
                      <a:gd name="T19" fmla="*/ 19 h 87"/>
                      <a:gd name="T20" fmla="*/ 2 w 46"/>
                      <a:gd name="T21" fmla="*/ 20 h 87"/>
                      <a:gd name="T22" fmla="*/ 3 w 46"/>
                      <a:gd name="T23" fmla="*/ 20 h 87"/>
                      <a:gd name="T24" fmla="*/ 5 w 46"/>
                      <a:gd name="T25" fmla="*/ 21 h 87"/>
                      <a:gd name="T26" fmla="*/ 6 w 46"/>
                      <a:gd name="T27" fmla="*/ 21 h 87"/>
                      <a:gd name="T28" fmla="*/ 7 w 46"/>
                      <a:gd name="T29" fmla="*/ 21 h 87"/>
                      <a:gd name="T30" fmla="*/ 9 w 46"/>
                      <a:gd name="T31" fmla="*/ 21 h 87"/>
                      <a:gd name="T32" fmla="*/ 10 w 46"/>
                      <a:gd name="T33" fmla="*/ 21 h 87"/>
                      <a:gd name="T34" fmla="*/ 11 w 46"/>
                      <a:gd name="T35" fmla="*/ 20 h 87"/>
                      <a:gd name="T36" fmla="*/ 12 w 46"/>
                      <a:gd name="T37" fmla="*/ 20 h 87"/>
                      <a:gd name="T38" fmla="*/ 13 w 46"/>
                      <a:gd name="T39" fmla="*/ 19 h 87"/>
                      <a:gd name="T40" fmla="*/ 13 w 46"/>
                      <a:gd name="T41" fmla="*/ 18 h 87"/>
                      <a:gd name="T42" fmla="*/ 14 w 46"/>
                      <a:gd name="T43" fmla="*/ 17 h 87"/>
                      <a:gd name="T44" fmla="*/ 14 w 46"/>
                      <a:gd name="T45" fmla="*/ 15 h 87"/>
                      <a:gd name="T46" fmla="*/ 7 w 46"/>
                      <a:gd name="T47" fmla="*/ 21 h 8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87">
                        <a:moveTo>
                          <a:pt x="23" y="87"/>
                        </a:moveTo>
                        <a:lnTo>
                          <a:pt x="46" y="64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64"/>
                        </a:lnTo>
                        <a:lnTo>
                          <a:pt x="23" y="87"/>
                        </a:lnTo>
                        <a:lnTo>
                          <a:pt x="0" y="64"/>
                        </a:lnTo>
                        <a:lnTo>
                          <a:pt x="0" y="69"/>
                        </a:lnTo>
                        <a:lnTo>
                          <a:pt x="1" y="73"/>
                        </a:lnTo>
                        <a:lnTo>
                          <a:pt x="4" y="77"/>
                        </a:lnTo>
                        <a:lnTo>
                          <a:pt x="6" y="81"/>
                        </a:lnTo>
                        <a:lnTo>
                          <a:pt x="11" y="84"/>
                        </a:lnTo>
                        <a:lnTo>
                          <a:pt x="15" y="85"/>
                        </a:lnTo>
                        <a:lnTo>
                          <a:pt x="19" y="86"/>
                        </a:lnTo>
                        <a:lnTo>
                          <a:pt x="23" y="87"/>
                        </a:lnTo>
                        <a:lnTo>
                          <a:pt x="28" y="86"/>
                        </a:lnTo>
                        <a:lnTo>
                          <a:pt x="32" y="85"/>
                        </a:lnTo>
                        <a:lnTo>
                          <a:pt x="35" y="84"/>
                        </a:lnTo>
                        <a:lnTo>
                          <a:pt x="39" y="81"/>
                        </a:lnTo>
                        <a:lnTo>
                          <a:pt x="42" y="77"/>
                        </a:lnTo>
                        <a:lnTo>
                          <a:pt x="44" y="73"/>
                        </a:lnTo>
                        <a:lnTo>
                          <a:pt x="45" y="69"/>
                        </a:lnTo>
                        <a:lnTo>
                          <a:pt x="46" y="64"/>
                        </a:lnTo>
                        <a:lnTo>
                          <a:pt x="23" y="8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4" name="Freeform 700"/>
                  <p:cNvSpPr>
                    <a:spLocks noChangeAspect="1"/>
                  </p:cNvSpPr>
                  <p:nvPr/>
                </p:nvSpPr>
                <p:spPr bwMode="auto">
                  <a:xfrm>
                    <a:off x="732" y="1919"/>
                    <a:ext cx="21" cy="14"/>
                  </a:xfrm>
                  <a:custGeom>
                    <a:avLst/>
                    <a:gdLst>
                      <a:gd name="T0" fmla="*/ 0 w 63"/>
                      <a:gd name="T1" fmla="*/ 7 h 46"/>
                      <a:gd name="T2" fmla="*/ 8 w 63"/>
                      <a:gd name="T3" fmla="*/ 14 h 46"/>
                      <a:gd name="T4" fmla="*/ 21 w 63"/>
                      <a:gd name="T5" fmla="*/ 14 h 46"/>
                      <a:gd name="T6" fmla="*/ 21 w 63"/>
                      <a:gd name="T7" fmla="*/ 0 h 46"/>
                      <a:gd name="T8" fmla="*/ 8 w 63"/>
                      <a:gd name="T9" fmla="*/ 0 h 46"/>
                      <a:gd name="T10" fmla="*/ 0 w 63"/>
                      <a:gd name="T11" fmla="*/ 7 h 46"/>
                      <a:gd name="T12" fmla="*/ 8 w 63"/>
                      <a:gd name="T13" fmla="*/ 0 h 46"/>
                      <a:gd name="T14" fmla="*/ 6 w 63"/>
                      <a:gd name="T15" fmla="*/ 0 h 46"/>
                      <a:gd name="T16" fmla="*/ 4 w 63"/>
                      <a:gd name="T17" fmla="*/ 1 h 46"/>
                      <a:gd name="T18" fmla="*/ 3 w 63"/>
                      <a:gd name="T19" fmla="*/ 1 h 46"/>
                      <a:gd name="T20" fmla="*/ 2 w 63"/>
                      <a:gd name="T21" fmla="*/ 2 h 46"/>
                      <a:gd name="T22" fmla="*/ 1 w 63"/>
                      <a:gd name="T23" fmla="*/ 3 h 46"/>
                      <a:gd name="T24" fmla="*/ 0 w 63"/>
                      <a:gd name="T25" fmla="*/ 4 h 46"/>
                      <a:gd name="T26" fmla="*/ 0 w 63"/>
                      <a:gd name="T27" fmla="*/ 6 h 46"/>
                      <a:gd name="T28" fmla="*/ 0 w 63"/>
                      <a:gd name="T29" fmla="*/ 7 h 46"/>
                      <a:gd name="T30" fmla="*/ 0 w 63"/>
                      <a:gd name="T31" fmla="*/ 8 h 46"/>
                      <a:gd name="T32" fmla="*/ 0 w 63"/>
                      <a:gd name="T33" fmla="*/ 9 h 46"/>
                      <a:gd name="T34" fmla="*/ 1 w 63"/>
                      <a:gd name="T35" fmla="*/ 11 h 46"/>
                      <a:gd name="T36" fmla="*/ 2 w 63"/>
                      <a:gd name="T37" fmla="*/ 12 h 46"/>
                      <a:gd name="T38" fmla="*/ 3 w 63"/>
                      <a:gd name="T39" fmla="*/ 13 h 46"/>
                      <a:gd name="T40" fmla="*/ 4 w 63"/>
                      <a:gd name="T41" fmla="*/ 13 h 46"/>
                      <a:gd name="T42" fmla="*/ 6 w 63"/>
                      <a:gd name="T43" fmla="*/ 14 h 46"/>
                      <a:gd name="T44" fmla="*/ 8 w 63"/>
                      <a:gd name="T45" fmla="*/ 14 h 46"/>
                      <a:gd name="T46" fmla="*/ 0 w 63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3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63" y="46"/>
                        </a:lnTo>
                        <a:lnTo>
                          <a:pt x="63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4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1"/>
                        </a:lnTo>
                        <a:lnTo>
                          <a:pt x="3" y="35"/>
                        </a:lnTo>
                        <a:lnTo>
                          <a:pt x="5" y="39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8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5" name="Freeform 701"/>
                  <p:cNvSpPr>
                    <a:spLocks noChangeAspect="1"/>
                  </p:cNvSpPr>
                  <p:nvPr/>
                </p:nvSpPr>
                <p:spPr bwMode="auto">
                  <a:xfrm>
                    <a:off x="732" y="1926"/>
                    <a:ext cx="14" cy="136"/>
                  </a:xfrm>
                  <a:custGeom>
                    <a:avLst/>
                    <a:gdLst>
                      <a:gd name="T0" fmla="*/ 3 w 46"/>
                      <a:gd name="T1" fmla="*/ 135 h 455"/>
                      <a:gd name="T2" fmla="*/ 14 w 46"/>
                      <a:gd name="T3" fmla="*/ 129 h 455"/>
                      <a:gd name="T4" fmla="*/ 14 w 46"/>
                      <a:gd name="T5" fmla="*/ 0 h 455"/>
                      <a:gd name="T6" fmla="*/ 0 w 46"/>
                      <a:gd name="T7" fmla="*/ 0 h 455"/>
                      <a:gd name="T8" fmla="*/ 0 w 46"/>
                      <a:gd name="T9" fmla="*/ 129 h 455"/>
                      <a:gd name="T10" fmla="*/ 3 w 46"/>
                      <a:gd name="T11" fmla="*/ 135 h 455"/>
                      <a:gd name="T12" fmla="*/ 0 w 46"/>
                      <a:gd name="T13" fmla="*/ 129 h 455"/>
                      <a:gd name="T14" fmla="*/ 0 w 46"/>
                      <a:gd name="T15" fmla="*/ 131 h 455"/>
                      <a:gd name="T16" fmla="*/ 1 w 46"/>
                      <a:gd name="T17" fmla="*/ 132 h 455"/>
                      <a:gd name="T18" fmla="*/ 1 w 46"/>
                      <a:gd name="T19" fmla="*/ 133 h 455"/>
                      <a:gd name="T20" fmla="*/ 2 w 46"/>
                      <a:gd name="T21" fmla="*/ 134 h 455"/>
                      <a:gd name="T22" fmla="*/ 3 w 46"/>
                      <a:gd name="T23" fmla="*/ 135 h 455"/>
                      <a:gd name="T24" fmla="*/ 5 w 46"/>
                      <a:gd name="T25" fmla="*/ 136 h 455"/>
                      <a:gd name="T26" fmla="*/ 6 w 46"/>
                      <a:gd name="T27" fmla="*/ 136 h 455"/>
                      <a:gd name="T28" fmla="*/ 7 w 46"/>
                      <a:gd name="T29" fmla="*/ 136 h 455"/>
                      <a:gd name="T30" fmla="*/ 9 w 46"/>
                      <a:gd name="T31" fmla="*/ 136 h 455"/>
                      <a:gd name="T32" fmla="*/ 10 w 46"/>
                      <a:gd name="T33" fmla="*/ 136 h 455"/>
                      <a:gd name="T34" fmla="*/ 11 w 46"/>
                      <a:gd name="T35" fmla="*/ 135 h 455"/>
                      <a:gd name="T36" fmla="*/ 12 w 46"/>
                      <a:gd name="T37" fmla="*/ 134 h 455"/>
                      <a:gd name="T38" fmla="*/ 13 w 46"/>
                      <a:gd name="T39" fmla="*/ 133 h 455"/>
                      <a:gd name="T40" fmla="*/ 13 w 46"/>
                      <a:gd name="T41" fmla="*/ 132 h 455"/>
                      <a:gd name="T42" fmla="*/ 14 w 46"/>
                      <a:gd name="T43" fmla="*/ 131 h 455"/>
                      <a:gd name="T44" fmla="*/ 14 w 46"/>
                      <a:gd name="T45" fmla="*/ 129 h 455"/>
                      <a:gd name="T46" fmla="*/ 3 w 46"/>
                      <a:gd name="T47" fmla="*/ 135 h 45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455">
                        <a:moveTo>
                          <a:pt x="10" y="450"/>
                        </a:moveTo>
                        <a:lnTo>
                          <a:pt x="46" y="43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431"/>
                        </a:lnTo>
                        <a:lnTo>
                          <a:pt x="10" y="450"/>
                        </a:lnTo>
                        <a:lnTo>
                          <a:pt x="0" y="431"/>
                        </a:lnTo>
                        <a:lnTo>
                          <a:pt x="0" y="437"/>
                        </a:lnTo>
                        <a:lnTo>
                          <a:pt x="2" y="442"/>
                        </a:lnTo>
                        <a:lnTo>
                          <a:pt x="4" y="445"/>
                        </a:lnTo>
                        <a:lnTo>
                          <a:pt x="8" y="448"/>
                        </a:lnTo>
                        <a:lnTo>
                          <a:pt x="11" y="451"/>
                        </a:lnTo>
                        <a:lnTo>
                          <a:pt x="15" y="454"/>
                        </a:lnTo>
                        <a:lnTo>
                          <a:pt x="19" y="455"/>
                        </a:lnTo>
                        <a:lnTo>
                          <a:pt x="23" y="455"/>
                        </a:lnTo>
                        <a:lnTo>
                          <a:pt x="28" y="455"/>
                        </a:lnTo>
                        <a:lnTo>
                          <a:pt x="32" y="454"/>
                        </a:lnTo>
                        <a:lnTo>
                          <a:pt x="36" y="451"/>
                        </a:lnTo>
                        <a:lnTo>
                          <a:pt x="39" y="448"/>
                        </a:lnTo>
                        <a:lnTo>
                          <a:pt x="42" y="445"/>
                        </a:lnTo>
                        <a:lnTo>
                          <a:pt x="44" y="442"/>
                        </a:lnTo>
                        <a:lnTo>
                          <a:pt x="45" y="437"/>
                        </a:lnTo>
                        <a:lnTo>
                          <a:pt x="46" y="431"/>
                        </a:lnTo>
                        <a:lnTo>
                          <a:pt x="10" y="45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6" name="Freeform 702"/>
                  <p:cNvSpPr>
                    <a:spLocks noChangeAspect="1"/>
                  </p:cNvSpPr>
                  <p:nvPr/>
                </p:nvSpPr>
                <p:spPr bwMode="auto">
                  <a:xfrm>
                    <a:off x="739" y="2055"/>
                    <a:ext cx="14" cy="14"/>
                  </a:xfrm>
                  <a:custGeom>
                    <a:avLst/>
                    <a:gdLst>
                      <a:gd name="T0" fmla="*/ 14 w 68"/>
                      <a:gd name="T1" fmla="*/ 9 h 66"/>
                      <a:gd name="T2" fmla="*/ 12 w 68"/>
                      <a:gd name="T3" fmla="*/ 5 h 66"/>
                      <a:gd name="T4" fmla="*/ 6 w 68"/>
                      <a:gd name="T5" fmla="*/ 0 h 66"/>
                      <a:gd name="T6" fmla="*/ 0 w 68"/>
                      <a:gd name="T7" fmla="*/ 8 h 66"/>
                      <a:gd name="T8" fmla="*/ 6 w 68"/>
                      <a:gd name="T9" fmla="*/ 13 h 66"/>
                      <a:gd name="T10" fmla="*/ 14 w 68"/>
                      <a:gd name="T11" fmla="*/ 9 h 66"/>
                      <a:gd name="T12" fmla="*/ 6 w 68"/>
                      <a:gd name="T13" fmla="*/ 13 h 66"/>
                      <a:gd name="T14" fmla="*/ 7 w 68"/>
                      <a:gd name="T15" fmla="*/ 14 h 66"/>
                      <a:gd name="T16" fmla="*/ 8 w 68"/>
                      <a:gd name="T17" fmla="*/ 14 h 66"/>
                      <a:gd name="T18" fmla="*/ 9 w 68"/>
                      <a:gd name="T19" fmla="*/ 14 h 66"/>
                      <a:gd name="T20" fmla="*/ 10 w 68"/>
                      <a:gd name="T21" fmla="*/ 14 h 66"/>
                      <a:gd name="T22" fmla="*/ 11 w 68"/>
                      <a:gd name="T23" fmla="*/ 14 h 66"/>
                      <a:gd name="T24" fmla="*/ 12 w 68"/>
                      <a:gd name="T25" fmla="*/ 13 h 66"/>
                      <a:gd name="T26" fmla="*/ 13 w 68"/>
                      <a:gd name="T27" fmla="*/ 12 h 66"/>
                      <a:gd name="T28" fmla="*/ 13 w 68"/>
                      <a:gd name="T29" fmla="*/ 12 h 66"/>
                      <a:gd name="T30" fmla="*/ 13 w 68"/>
                      <a:gd name="T31" fmla="*/ 11 h 66"/>
                      <a:gd name="T32" fmla="*/ 14 w 68"/>
                      <a:gd name="T33" fmla="*/ 10 h 66"/>
                      <a:gd name="T34" fmla="*/ 14 w 68"/>
                      <a:gd name="T35" fmla="*/ 9 h 66"/>
                      <a:gd name="T36" fmla="*/ 14 w 68"/>
                      <a:gd name="T37" fmla="*/ 8 h 66"/>
                      <a:gd name="T38" fmla="*/ 14 w 68"/>
                      <a:gd name="T39" fmla="*/ 7 h 66"/>
                      <a:gd name="T40" fmla="*/ 13 w 68"/>
                      <a:gd name="T41" fmla="*/ 7 h 66"/>
                      <a:gd name="T42" fmla="*/ 13 w 68"/>
                      <a:gd name="T43" fmla="*/ 6 h 66"/>
                      <a:gd name="T44" fmla="*/ 12 w 68"/>
                      <a:gd name="T45" fmla="*/ 5 h 66"/>
                      <a:gd name="T46" fmla="*/ 14 w 68"/>
                      <a:gd name="T47" fmla="*/ 9 h 6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8" h="66">
                        <a:moveTo>
                          <a:pt x="67" y="42"/>
                        </a:moveTo>
                        <a:lnTo>
                          <a:pt x="58" y="23"/>
                        </a:lnTo>
                        <a:lnTo>
                          <a:pt x="27" y="0"/>
                        </a:lnTo>
                        <a:lnTo>
                          <a:pt x="0" y="38"/>
                        </a:lnTo>
                        <a:lnTo>
                          <a:pt x="31" y="60"/>
                        </a:lnTo>
                        <a:lnTo>
                          <a:pt x="67" y="42"/>
                        </a:lnTo>
                        <a:lnTo>
                          <a:pt x="31" y="60"/>
                        </a:lnTo>
                        <a:lnTo>
                          <a:pt x="35" y="64"/>
                        </a:lnTo>
                        <a:lnTo>
                          <a:pt x="40" y="65"/>
                        </a:lnTo>
                        <a:lnTo>
                          <a:pt x="45" y="66"/>
                        </a:lnTo>
                        <a:lnTo>
                          <a:pt x="49" y="65"/>
                        </a:lnTo>
                        <a:lnTo>
                          <a:pt x="53" y="64"/>
                        </a:lnTo>
                        <a:lnTo>
                          <a:pt x="56" y="62"/>
                        </a:lnTo>
                        <a:lnTo>
                          <a:pt x="61" y="58"/>
                        </a:lnTo>
                        <a:lnTo>
                          <a:pt x="63" y="55"/>
                        </a:lnTo>
                        <a:lnTo>
                          <a:pt x="65" y="52"/>
                        </a:lnTo>
                        <a:lnTo>
                          <a:pt x="67" y="48"/>
                        </a:lnTo>
                        <a:lnTo>
                          <a:pt x="68" y="44"/>
                        </a:lnTo>
                        <a:lnTo>
                          <a:pt x="68" y="39"/>
                        </a:lnTo>
                        <a:lnTo>
                          <a:pt x="67" y="35"/>
                        </a:lnTo>
                        <a:lnTo>
                          <a:pt x="65" y="31"/>
                        </a:lnTo>
                        <a:lnTo>
                          <a:pt x="62" y="27"/>
                        </a:lnTo>
                        <a:lnTo>
                          <a:pt x="58" y="23"/>
                        </a:lnTo>
                        <a:lnTo>
                          <a:pt x="67" y="4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7" name="Rectangle 70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39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18" name="Freeform 704"/>
                  <p:cNvSpPr>
                    <a:spLocks noChangeAspect="1"/>
                  </p:cNvSpPr>
                  <p:nvPr/>
                </p:nvSpPr>
                <p:spPr bwMode="auto">
                  <a:xfrm>
                    <a:off x="4784" y="1561"/>
                    <a:ext cx="14" cy="14"/>
                  </a:xfrm>
                  <a:custGeom>
                    <a:avLst/>
                    <a:gdLst>
                      <a:gd name="T0" fmla="*/ 0 w 32"/>
                      <a:gd name="T1" fmla="*/ 7 h 46"/>
                      <a:gd name="T2" fmla="*/ 10 w 32"/>
                      <a:gd name="T3" fmla="*/ 14 h 46"/>
                      <a:gd name="T4" fmla="*/ 14 w 32"/>
                      <a:gd name="T5" fmla="*/ 14 h 46"/>
                      <a:gd name="T6" fmla="*/ 14 w 32"/>
                      <a:gd name="T7" fmla="*/ 0 h 46"/>
                      <a:gd name="T8" fmla="*/ 10 w 32"/>
                      <a:gd name="T9" fmla="*/ 0 h 46"/>
                      <a:gd name="T10" fmla="*/ 0 w 32"/>
                      <a:gd name="T11" fmla="*/ 7 h 46"/>
                      <a:gd name="T12" fmla="*/ 10 w 32"/>
                      <a:gd name="T13" fmla="*/ 0 h 46"/>
                      <a:gd name="T14" fmla="*/ 7 w 32"/>
                      <a:gd name="T15" fmla="*/ 0 h 46"/>
                      <a:gd name="T16" fmla="*/ 6 w 32"/>
                      <a:gd name="T17" fmla="*/ 1 h 46"/>
                      <a:gd name="T18" fmla="*/ 4 w 32"/>
                      <a:gd name="T19" fmla="*/ 1 h 46"/>
                      <a:gd name="T20" fmla="*/ 2 w 32"/>
                      <a:gd name="T21" fmla="*/ 2 h 46"/>
                      <a:gd name="T22" fmla="*/ 1 w 32"/>
                      <a:gd name="T23" fmla="*/ 3 h 46"/>
                      <a:gd name="T24" fmla="*/ 0 w 32"/>
                      <a:gd name="T25" fmla="*/ 5 h 46"/>
                      <a:gd name="T26" fmla="*/ 0 w 32"/>
                      <a:gd name="T27" fmla="*/ 6 h 46"/>
                      <a:gd name="T28" fmla="*/ 0 w 32"/>
                      <a:gd name="T29" fmla="*/ 7 h 46"/>
                      <a:gd name="T30" fmla="*/ 0 w 32"/>
                      <a:gd name="T31" fmla="*/ 8 h 46"/>
                      <a:gd name="T32" fmla="*/ 0 w 32"/>
                      <a:gd name="T33" fmla="*/ 10 h 46"/>
                      <a:gd name="T34" fmla="*/ 1 w 32"/>
                      <a:gd name="T35" fmla="*/ 11 h 46"/>
                      <a:gd name="T36" fmla="*/ 2 w 32"/>
                      <a:gd name="T37" fmla="*/ 12 h 46"/>
                      <a:gd name="T38" fmla="*/ 4 w 32"/>
                      <a:gd name="T39" fmla="*/ 13 h 46"/>
                      <a:gd name="T40" fmla="*/ 6 w 32"/>
                      <a:gd name="T41" fmla="*/ 13 h 46"/>
                      <a:gd name="T42" fmla="*/ 7 w 32"/>
                      <a:gd name="T43" fmla="*/ 14 h 46"/>
                      <a:gd name="T44" fmla="*/ 10 w 32"/>
                      <a:gd name="T45" fmla="*/ 14 h 46"/>
                      <a:gd name="T46" fmla="*/ 0 w 32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2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32" y="46"/>
                        </a:lnTo>
                        <a:lnTo>
                          <a:pt x="32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13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3" y="44"/>
                        </a:lnTo>
                        <a:lnTo>
                          <a:pt x="17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9" name="Freeform 705"/>
                  <p:cNvSpPr>
                    <a:spLocks noChangeAspect="1"/>
                  </p:cNvSpPr>
                  <p:nvPr/>
                </p:nvSpPr>
                <p:spPr bwMode="auto">
                  <a:xfrm>
                    <a:off x="4784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0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4 w 46"/>
                      <a:gd name="T25" fmla="*/ 36 h 123"/>
                      <a:gd name="T26" fmla="*/ 5 w 46"/>
                      <a:gd name="T27" fmla="*/ 36 h 123"/>
                      <a:gd name="T28" fmla="*/ 7 w 46"/>
                      <a:gd name="T29" fmla="*/ 36 h 123"/>
                      <a:gd name="T30" fmla="*/ 8 w 46"/>
                      <a:gd name="T31" fmla="*/ 36 h 123"/>
                      <a:gd name="T32" fmla="*/ 10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1" y="111"/>
                        </a:lnTo>
                        <a:lnTo>
                          <a:pt x="4" y="115"/>
                        </a:lnTo>
                        <a:lnTo>
                          <a:pt x="6" y="118"/>
                        </a:lnTo>
                        <a:lnTo>
                          <a:pt x="10" y="120"/>
                        </a:lnTo>
                        <a:lnTo>
                          <a:pt x="14" y="122"/>
                        </a:lnTo>
                        <a:lnTo>
                          <a:pt x="18" y="123"/>
                        </a:lnTo>
                        <a:lnTo>
                          <a:pt x="23" y="123"/>
                        </a:lnTo>
                        <a:lnTo>
                          <a:pt x="27" y="123"/>
                        </a:lnTo>
                        <a:lnTo>
                          <a:pt x="32" y="122"/>
                        </a:lnTo>
                        <a:lnTo>
                          <a:pt x="35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5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20" name="Freeform 706"/>
                  <p:cNvSpPr>
                    <a:spLocks noChangeAspect="1"/>
                  </p:cNvSpPr>
                  <p:nvPr/>
                </p:nvSpPr>
                <p:spPr bwMode="auto">
                  <a:xfrm>
                    <a:off x="4798" y="1589"/>
                    <a:ext cx="7" cy="14"/>
                  </a:xfrm>
                  <a:custGeom>
                    <a:avLst/>
                    <a:gdLst>
                      <a:gd name="T0" fmla="*/ 7 w 40"/>
                      <a:gd name="T1" fmla="*/ 7 h 46"/>
                      <a:gd name="T2" fmla="*/ 3 w 40"/>
                      <a:gd name="T3" fmla="*/ 0 h 46"/>
                      <a:gd name="T4" fmla="*/ 0 w 40"/>
                      <a:gd name="T5" fmla="*/ 0 h 46"/>
                      <a:gd name="T6" fmla="*/ 0 w 40"/>
                      <a:gd name="T7" fmla="*/ 14 h 46"/>
                      <a:gd name="T8" fmla="*/ 3 w 40"/>
                      <a:gd name="T9" fmla="*/ 14 h 46"/>
                      <a:gd name="T10" fmla="*/ 7 w 40"/>
                      <a:gd name="T11" fmla="*/ 7 h 46"/>
                      <a:gd name="T12" fmla="*/ 3 w 40"/>
                      <a:gd name="T13" fmla="*/ 14 h 46"/>
                      <a:gd name="T14" fmla="*/ 4 w 40"/>
                      <a:gd name="T15" fmla="*/ 14 h 46"/>
                      <a:gd name="T16" fmla="*/ 5 w 40"/>
                      <a:gd name="T17" fmla="*/ 13 h 46"/>
                      <a:gd name="T18" fmla="*/ 5 w 40"/>
                      <a:gd name="T19" fmla="*/ 13 h 46"/>
                      <a:gd name="T20" fmla="*/ 6 w 40"/>
                      <a:gd name="T21" fmla="*/ 12 h 46"/>
                      <a:gd name="T22" fmla="*/ 6 w 40"/>
                      <a:gd name="T23" fmla="*/ 11 h 46"/>
                      <a:gd name="T24" fmla="*/ 7 w 40"/>
                      <a:gd name="T25" fmla="*/ 10 h 46"/>
                      <a:gd name="T26" fmla="*/ 7 w 40"/>
                      <a:gd name="T27" fmla="*/ 8 h 46"/>
                      <a:gd name="T28" fmla="*/ 7 w 40"/>
                      <a:gd name="T29" fmla="*/ 7 h 46"/>
                      <a:gd name="T30" fmla="*/ 7 w 40"/>
                      <a:gd name="T31" fmla="*/ 6 h 46"/>
                      <a:gd name="T32" fmla="*/ 7 w 40"/>
                      <a:gd name="T33" fmla="*/ 5 h 46"/>
                      <a:gd name="T34" fmla="*/ 6 w 40"/>
                      <a:gd name="T35" fmla="*/ 3 h 46"/>
                      <a:gd name="T36" fmla="*/ 6 w 40"/>
                      <a:gd name="T37" fmla="*/ 2 h 46"/>
                      <a:gd name="T38" fmla="*/ 5 w 40"/>
                      <a:gd name="T39" fmla="*/ 1 h 46"/>
                      <a:gd name="T40" fmla="*/ 5 w 40"/>
                      <a:gd name="T41" fmla="*/ 1 h 46"/>
                      <a:gd name="T42" fmla="*/ 4 w 40"/>
                      <a:gd name="T43" fmla="*/ 0 h 46"/>
                      <a:gd name="T44" fmla="*/ 3 w 40"/>
                      <a:gd name="T45" fmla="*/ 0 h 46"/>
                      <a:gd name="T46" fmla="*/ 7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40" y="23"/>
                        </a:moveTo>
                        <a:lnTo>
                          <a:pt x="17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7" y="46"/>
                        </a:lnTo>
                        <a:lnTo>
                          <a:pt x="40" y="23"/>
                        </a:lnTo>
                        <a:lnTo>
                          <a:pt x="17" y="46"/>
                        </a:lnTo>
                        <a:lnTo>
                          <a:pt x="22" y="46"/>
                        </a:lnTo>
                        <a:lnTo>
                          <a:pt x="27" y="44"/>
                        </a:lnTo>
                        <a:lnTo>
                          <a:pt x="31" y="42"/>
                        </a:lnTo>
                        <a:lnTo>
                          <a:pt x="35" y="39"/>
                        </a:lnTo>
                        <a:lnTo>
                          <a:pt x="37" y="36"/>
                        </a:lnTo>
                        <a:lnTo>
                          <a:pt x="39" y="32"/>
                        </a:lnTo>
                        <a:lnTo>
                          <a:pt x="40" y="27"/>
                        </a:lnTo>
                        <a:lnTo>
                          <a:pt x="40" y="23"/>
                        </a:lnTo>
                        <a:lnTo>
                          <a:pt x="40" y="19"/>
                        </a:lnTo>
                        <a:lnTo>
                          <a:pt x="39" y="15"/>
                        </a:lnTo>
                        <a:lnTo>
                          <a:pt x="37" y="10"/>
                        </a:lnTo>
                        <a:lnTo>
                          <a:pt x="35" y="7"/>
                        </a:lnTo>
                        <a:lnTo>
                          <a:pt x="31" y="4"/>
                        </a:lnTo>
                        <a:lnTo>
                          <a:pt x="27" y="2"/>
                        </a:lnTo>
                        <a:lnTo>
                          <a:pt x="22" y="0"/>
                        </a:lnTo>
                        <a:lnTo>
                          <a:pt x="17" y="0"/>
                        </a:lnTo>
                        <a:lnTo>
                          <a:pt x="4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21" name="Freeform 707"/>
                  <p:cNvSpPr>
                    <a:spLocks noChangeAspect="1"/>
                  </p:cNvSpPr>
                  <p:nvPr/>
                </p:nvSpPr>
                <p:spPr bwMode="auto">
                  <a:xfrm>
                    <a:off x="4791" y="1596"/>
                    <a:ext cx="14" cy="315"/>
                  </a:xfrm>
                  <a:custGeom>
                    <a:avLst/>
                    <a:gdLst>
                      <a:gd name="T0" fmla="*/ 7 w 46"/>
                      <a:gd name="T1" fmla="*/ 315 h 1067"/>
                      <a:gd name="T2" fmla="*/ 14 w 46"/>
                      <a:gd name="T3" fmla="*/ 308 h 1067"/>
                      <a:gd name="T4" fmla="*/ 14 w 46"/>
                      <a:gd name="T5" fmla="*/ 0 h 1067"/>
                      <a:gd name="T6" fmla="*/ 0 w 46"/>
                      <a:gd name="T7" fmla="*/ 0 h 1067"/>
                      <a:gd name="T8" fmla="*/ 0 w 46"/>
                      <a:gd name="T9" fmla="*/ 308 h 1067"/>
                      <a:gd name="T10" fmla="*/ 7 w 46"/>
                      <a:gd name="T11" fmla="*/ 315 h 1067"/>
                      <a:gd name="T12" fmla="*/ 0 w 46"/>
                      <a:gd name="T13" fmla="*/ 308 h 1067"/>
                      <a:gd name="T14" fmla="*/ 0 w 46"/>
                      <a:gd name="T15" fmla="*/ 310 h 1067"/>
                      <a:gd name="T16" fmla="*/ 1 w 46"/>
                      <a:gd name="T17" fmla="*/ 311 h 1067"/>
                      <a:gd name="T18" fmla="*/ 1 w 46"/>
                      <a:gd name="T19" fmla="*/ 312 h 1067"/>
                      <a:gd name="T20" fmla="*/ 2 w 46"/>
                      <a:gd name="T21" fmla="*/ 313 h 1067"/>
                      <a:gd name="T22" fmla="*/ 3 w 46"/>
                      <a:gd name="T23" fmla="*/ 314 h 1067"/>
                      <a:gd name="T24" fmla="*/ 5 w 46"/>
                      <a:gd name="T25" fmla="*/ 315 h 1067"/>
                      <a:gd name="T26" fmla="*/ 6 w 46"/>
                      <a:gd name="T27" fmla="*/ 315 h 1067"/>
                      <a:gd name="T28" fmla="*/ 7 w 46"/>
                      <a:gd name="T29" fmla="*/ 315 h 1067"/>
                      <a:gd name="T30" fmla="*/ 8 w 46"/>
                      <a:gd name="T31" fmla="*/ 315 h 1067"/>
                      <a:gd name="T32" fmla="*/ 9 w 46"/>
                      <a:gd name="T33" fmla="*/ 315 h 1067"/>
                      <a:gd name="T34" fmla="*/ 11 w 46"/>
                      <a:gd name="T35" fmla="*/ 314 h 1067"/>
                      <a:gd name="T36" fmla="*/ 12 w 46"/>
                      <a:gd name="T37" fmla="*/ 313 h 1067"/>
                      <a:gd name="T38" fmla="*/ 13 w 46"/>
                      <a:gd name="T39" fmla="*/ 312 h 1067"/>
                      <a:gd name="T40" fmla="*/ 13 w 46"/>
                      <a:gd name="T41" fmla="*/ 311 h 1067"/>
                      <a:gd name="T42" fmla="*/ 14 w 46"/>
                      <a:gd name="T43" fmla="*/ 310 h 1067"/>
                      <a:gd name="T44" fmla="*/ 14 w 46"/>
                      <a:gd name="T45" fmla="*/ 308 h 1067"/>
                      <a:gd name="T46" fmla="*/ 7 w 46"/>
                      <a:gd name="T47" fmla="*/ 315 h 106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067">
                        <a:moveTo>
                          <a:pt x="23" y="1067"/>
                        </a:moveTo>
                        <a:lnTo>
                          <a:pt x="46" y="1044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44"/>
                        </a:lnTo>
                        <a:lnTo>
                          <a:pt x="23" y="1067"/>
                        </a:lnTo>
                        <a:lnTo>
                          <a:pt x="0" y="1044"/>
                        </a:lnTo>
                        <a:lnTo>
                          <a:pt x="0" y="1049"/>
                        </a:lnTo>
                        <a:lnTo>
                          <a:pt x="2" y="1054"/>
                        </a:lnTo>
                        <a:lnTo>
                          <a:pt x="4" y="1057"/>
                        </a:lnTo>
                        <a:lnTo>
                          <a:pt x="7" y="1061"/>
                        </a:lnTo>
                        <a:lnTo>
                          <a:pt x="10" y="1064"/>
                        </a:lnTo>
                        <a:lnTo>
                          <a:pt x="15" y="1066"/>
                        </a:lnTo>
                        <a:lnTo>
                          <a:pt x="19" y="1067"/>
                        </a:lnTo>
                        <a:lnTo>
                          <a:pt x="23" y="1067"/>
                        </a:lnTo>
                        <a:lnTo>
                          <a:pt x="27" y="1067"/>
                        </a:lnTo>
                        <a:lnTo>
                          <a:pt x="31" y="1066"/>
                        </a:lnTo>
                        <a:lnTo>
                          <a:pt x="36" y="1064"/>
                        </a:lnTo>
                        <a:lnTo>
                          <a:pt x="39" y="1061"/>
                        </a:lnTo>
                        <a:lnTo>
                          <a:pt x="42" y="1057"/>
                        </a:lnTo>
                        <a:lnTo>
                          <a:pt x="44" y="1054"/>
                        </a:lnTo>
                        <a:lnTo>
                          <a:pt x="46" y="1049"/>
                        </a:lnTo>
                        <a:lnTo>
                          <a:pt x="46" y="1044"/>
                        </a:lnTo>
                        <a:lnTo>
                          <a:pt x="23" y="106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22" name="Freeform 708"/>
                  <p:cNvSpPr>
                    <a:spLocks noChangeAspect="1"/>
                  </p:cNvSpPr>
                  <p:nvPr/>
                </p:nvSpPr>
                <p:spPr bwMode="auto">
                  <a:xfrm>
                    <a:off x="4777" y="1904"/>
                    <a:ext cx="21" cy="7"/>
                  </a:xfrm>
                  <a:custGeom>
                    <a:avLst/>
                    <a:gdLst>
                      <a:gd name="T0" fmla="*/ 0 w 70"/>
                      <a:gd name="T1" fmla="*/ 4 h 47"/>
                      <a:gd name="T2" fmla="*/ 7 w 70"/>
                      <a:gd name="T3" fmla="*/ 7 h 47"/>
                      <a:gd name="T4" fmla="*/ 21 w 70"/>
                      <a:gd name="T5" fmla="*/ 7 h 47"/>
                      <a:gd name="T6" fmla="*/ 21 w 70"/>
                      <a:gd name="T7" fmla="*/ 0 h 47"/>
                      <a:gd name="T8" fmla="*/ 7 w 70"/>
                      <a:gd name="T9" fmla="*/ 0 h 47"/>
                      <a:gd name="T10" fmla="*/ 0 w 70"/>
                      <a:gd name="T11" fmla="*/ 4 h 47"/>
                      <a:gd name="T12" fmla="*/ 7 w 70"/>
                      <a:gd name="T13" fmla="*/ 0 h 47"/>
                      <a:gd name="T14" fmla="*/ 5 w 70"/>
                      <a:gd name="T15" fmla="*/ 0 h 47"/>
                      <a:gd name="T16" fmla="*/ 4 w 70"/>
                      <a:gd name="T17" fmla="*/ 0 h 47"/>
                      <a:gd name="T18" fmla="*/ 3 w 70"/>
                      <a:gd name="T19" fmla="*/ 1 h 47"/>
                      <a:gd name="T20" fmla="*/ 2 w 70"/>
                      <a:gd name="T21" fmla="*/ 1 h 47"/>
                      <a:gd name="T22" fmla="*/ 1 w 70"/>
                      <a:gd name="T23" fmla="*/ 2 h 47"/>
                      <a:gd name="T24" fmla="*/ 1 w 70"/>
                      <a:gd name="T25" fmla="*/ 2 h 47"/>
                      <a:gd name="T26" fmla="*/ 0 w 70"/>
                      <a:gd name="T27" fmla="*/ 3 h 47"/>
                      <a:gd name="T28" fmla="*/ 0 w 70"/>
                      <a:gd name="T29" fmla="*/ 4 h 47"/>
                      <a:gd name="T30" fmla="*/ 0 w 70"/>
                      <a:gd name="T31" fmla="*/ 4 h 47"/>
                      <a:gd name="T32" fmla="*/ 1 w 70"/>
                      <a:gd name="T33" fmla="*/ 5 h 47"/>
                      <a:gd name="T34" fmla="*/ 1 w 70"/>
                      <a:gd name="T35" fmla="*/ 5 h 47"/>
                      <a:gd name="T36" fmla="*/ 2 w 70"/>
                      <a:gd name="T37" fmla="*/ 6 h 47"/>
                      <a:gd name="T38" fmla="*/ 3 w 70"/>
                      <a:gd name="T39" fmla="*/ 6 h 47"/>
                      <a:gd name="T40" fmla="*/ 4 w 70"/>
                      <a:gd name="T41" fmla="*/ 7 h 47"/>
                      <a:gd name="T42" fmla="*/ 5 w 70"/>
                      <a:gd name="T43" fmla="*/ 7 h 47"/>
                      <a:gd name="T44" fmla="*/ 7 w 70"/>
                      <a:gd name="T45" fmla="*/ 7 h 47"/>
                      <a:gd name="T46" fmla="*/ 0 w 70"/>
                      <a:gd name="T47" fmla="*/ 4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70" h="47">
                        <a:moveTo>
                          <a:pt x="0" y="24"/>
                        </a:moveTo>
                        <a:lnTo>
                          <a:pt x="24" y="47"/>
                        </a:lnTo>
                        <a:lnTo>
                          <a:pt x="70" y="47"/>
                        </a:lnTo>
                        <a:lnTo>
                          <a:pt x="70" y="0"/>
                        </a:lnTo>
                        <a:lnTo>
                          <a:pt x="24" y="0"/>
                        </a:lnTo>
                        <a:lnTo>
                          <a:pt x="0" y="24"/>
                        </a:lnTo>
                        <a:lnTo>
                          <a:pt x="24" y="0"/>
                        </a:ln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9" y="5"/>
                        </a:lnTo>
                        <a:lnTo>
                          <a:pt x="6" y="8"/>
                        </a:lnTo>
                        <a:lnTo>
                          <a:pt x="4" y="11"/>
                        </a:lnTo>
                        <a:lnTo>
                          <a:pt x="2" y="15"/>
                        </a:lnTo>
                        <a:lnTo>
                          <a:pt x="0" y="19"/>
                        </a:lnTo>
                        <a:lnTo>
                          <a:pt x="0" y="24"/>
                        </a:lnTo>
                        <a:lnTo>
                          <a:pt x="0" y="28"/>
                        </a:lnTo>
                        <a:lnTo>
                          <a:pt x="2" y="32"/>
                        </a:lnTo>
                        <a:lnTo>
                          <a:pt x="4" y="36"/>
                        </a:lnTo>
                        <a:lnTo>
                          <a:pt x="6" y="39"/>
                        </a:lnTo>
                        <a:lnTo>
                          <a:pt x="9" y="42"/>
                        </a:lnTo>
                        <a:lnTo>
                          <a:pt x="13" y="45"/>
                        </a:lnTo>
                        <a:lnTo>
                          <a:pt x="18" y="47"/>
                        </a:lnTo>
                        <a:lnTo>
                          <a:pt x="24" y="47"/>
                        </a:ln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23" name="Freeform 709"/>
                  <p:cNvSpPr>
                    <a:spLocks noChangeAspect="1"/>
                  </p:cNvSpPr>
                  <p:nvPr/>
                </p:nvSpPr>
                <p:spPr bwMode="auto">
                  <a:xfrm>
                    <a:off x="4777" y="1911"/>
                    <a:ext cx="14" cy="21"/>
                  </a:xfrm>
                  <a:custGeom>
                    <a:avLst/>
                    <a:gdLst>
                      <a:gd name="T0" fmla="*/ 7 w 47"/>
                      <a:gd name="T1" fmla="*/ 21 h 87"/>
                      <a:gd name="T2" fmla="*/ 14 w 47"/>
                      <a:gd name="T3" fmla="*/ 15 h 87"/>
                      <a:gd name="T4" fmla="*/ 14 w 47"/>
                      <a:gd name="T5" fmla="*/ 0 h 87"/>
                      <a:gd name="T6" fmla="*/ 0 w 47"/>
                      <a:gd name="T7" fmla="*/ 0 h 87"/>
                      <a:gd name="T8" fmla="*/ 0 w 47"/>
                      <a:gd name="T9" fmla="*/ 15 h 87"/>
                      <a:gd name="T10" fmla="*/ 7 w 47"/>
                      <a:gd name="T11" fmla="*/ 21 h 87"/>
                      <a:gd name="T12" fmla="*/ 0 w 47"/>
                      <a:gd name="T13" fmla="*/ 15 h 87"/>
                      <a:gd name="T14" fmla="*/ 0 w 47"/>
                      <a:gd name="T15" fmla="*/ 17 h 87"/>
                      <a:gd name="T16" fmla="*/ 1 w 47"/>
                      <a:gd name="T17" fmla="*/ 18 h 87"/>
                      <a:gd name="T18" fmla="*/ 1 w 47"/>
                      <a:gd name="T19" fmla="*/ 19 h 87"/>
                      <a:gd name="T20" fmla="*/ 2 w 47"/>
                      <a:gd name="T21" fmla="*/ 20 h 87"/>
                      <a:gd name="T22" fmla="*/ 3 w 47"/>
                      <a:gd name="T23" fmla="*/ 20 h 87"/>
                      <a:gd name="T24" fmla="*/ 4 w 47"/>
                      <a:gd name="T25" fmla="*/ 21 h 87"/>
                      <a:gd name="T26" fmla="*/ 6 w 47"/>
                      <a:gd name="T27" fmla="*/ 21 h 87"/>
                      <a:gd name="T28" fmla="*/ 7 w 47"/>
                      <a:gd name="T29" fmla="*/ 21 h 87"/>
                      <a:gd name="T30" fmla="*/ 8 w 47"/>
                      <a:gd name="T31" fmla="*/ 21 h 87"/>
                      <a:gd name="T32" fmla="*/ 10 w 47"/>
                      <a:gd name="T33" fmla="*/ 21 h 87"/>
                      <a:gd name="T34" fmla="*/ 11 w 47"/>
                      <a:gd name="T35" fmla="*/ 20 h 87"/>
                      <a:gd name="T36" fmla="*/ 12 w 47"/>
                      <a:gd name="T37" fmla="*/ 20 h 87"/>
                      <a:gd name="T38" fmla="*/ 13 w 47"/>
                      <a:gd name="T39" fmla="*/ 19 h 87"/>
                      <a:gd name="T40" fmla="*/ 13 w 47"/>
                      <a:gd name="T41" fmla="*/ 18 h 87"/>
                      <a:gd name="T42" fmla="*/ 14 w 47"/>
                      <a:gd name="T43" fmla="*/ 17 h 87"/>
                      <a:gd name="T44" fmla="*/ 14 w 47"/>
                      <a:gd name="T45" fmla="*/ 15 h 87"/>
                      <a:gd name="T46" fmla="*/ 7 w 47"/>
                      <a:gd name="T47" fmla="*/ 21 h 8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87">
                        <a:moveTo>
                          <a:pt x="24" y="87"/>
                        </a:moveTo>
                        <a:lnTo>
                          <a:pt x="47" y="64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64"/>
                        </a:lnTo>
                        <a:lnTo>
                          <a:pt x="24" y="87"/>
                        </a:lnTo>
                        <a:lnTo>
                          <a:pt x="0" y="64"/>
                        </a:lnTo>
                        <a:lnTo>
                          <a:pt x="0" y="69"/>
                        </a:lnTo>
                        <a:lnTo>
                          <a:pt x="3" y="73"/>
                        </a:lnTo>
                        <a:lnTo>
                          <a:pt x="5" y="77"/>
                        </a:lnTo>
                        <a:lnTo>
                          <a:pt x="8" y="81"/>
                        </a:lnTo>
                        <a:lnTo>
                          <a:pt x="11" y="84"/>
                        </a:lnTo>
                        <a:lnTo>
                          <a:pt x="15" y="85"/>
                        </a:lnTo>
                        <a:lnTo>
                          <a:pt x="19" y="86"/>
                        </a:lnTo>
                        <a:lnTo>
                          <a:pt x="24" y="87"/>
                        </a:lnTo>
                        <a:lnTo>
                          <a:pt x="28" y="86"/>
                        </a:lnTo>
                        <a:lnTo>
                          <a:pt x="32" y="85"/>
                        </a:lnTo>
                        <a:lnTo>
                          <a:pt x="36" y="84"/>
                        </a:lnTo>
                        <a:lnTo>
                          <a:pt x="39" y="81"/>
                        </a:lnTo>
                        <a:lnTo>
                          <a:pt x="43" y="77"/>
                        </a:lnTo>
                        <a:lnTo>
                          <a:pt x="45" y="73"/>
                        </a:lnTo>
                        <a:lnTo>
                          <a:pt x="46" y="69"/>
                        </a:lnTo>
                        <a:lnTo>
                          <a:pt x="47" y="64"/>
                        </a:lnTo>
                        <a:lnTo>
                          <a:pt x="24" y="8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24" name="Freeform 710"/>
                  <p:cNvSpPr>
                    <a:spLocks noChangeAspect="1"/>
                  </p:cNvSpPr>
                  <p:nvPr/>
                </p:nvSpPr>
                <p:spPr bwMode="auto">
                  <a:xfrm>
                    <a:off x="4784" y="1919"/>
                    <a:ext cx="21" cy="14"/>
                  </a:xfrm>
                  <a:custGeom>
                    <a:avLst/>
                    <a:gdLst>
                      <a:gd name="T0" fmla="*/ 21 w 64"/>
                      <a:gd name="T1" fmla="*/ 7 h 46"/>
                      <a:gd name="T2" fmla="*/ 13 w 64"/>
                      <a:gd name="T3" fmla="*/ 0 h 46"/>
                      <a:gd name="T4" fmla="*/ 0 w 64"/>
                      <a:gd name="T5" fmla="*/ 0 h 46"/>
                      <a:gd name="T6" fmla="*/ 0 w 64"/>
                      <a:gd name="T7" fmla="*/ 14 h 46"/>
                      <a:gd name="T8" fmla="*/ 13 w 64"/>
                      <a:gd name="T9" fmla="*/ 14 h 46"/>
                      <a:gd name="T10" fmla="*/ 21 w 64"/>
                      <a:gd name="T11" fmla="*/ 7 h 46"/>
                      <a:gd name="T12" fmla="*/ 13 w 64"/>
                      <a:gd name="T13" fmla="*/ 14 h 46"/>
                      <a:gd name="T14" fmla="*/ 15 w 64"/>
                      <a:gd name="T15" fmla="*/ 14 h 46"/>
                      <a:gd name="T16" fmla="*/ 17 w 64"/>
                      <a:gd name="T17" fmla="*/ 13 h 46"/>
                      <a:gd name="T18" fmla="*/ 18 w 64"/>
                      <a:gd name="T19" fmla="*/ 13 h 46"/>
                      <a:gd name="T20" fmla="*/ 19 w 64"/>
                      <a:gd name="T21" fmla="*/ 12 h 46"/>
                      <a:gd name="T22" fmla="*/ 20 w 64"/>
                      <a:gd name="T23" fmla="*/ 11 h 46"/>
                      <a:gd name="T24" fmla="*/ 21 w 64"/>
                      <a:gd name="T25" fmla="*/ 9 h 46"/>
                      <a:gd name="T26" fmla="*/ 21 w 64"/>
                      <a:gd name="T27" fmla="*/ 8 h 46"/>
                      <a:gd name="T28" fmla="*/ 21 w 64"/>
                      <a:gd name="T29" fmla="*/ 7 h 46"/>
                      <a:gd name="T30" fmla="*/ 21 w 64"/>
                      <a:gd name="T31" fmla="*/ 6 h 46"/>
                      <a:gd name="T32" fmla="*/ 21 w 64"/>
                      <a:gd name="T33" fmla="*/ 4 h 46"/>
                      <a:gd name="T34" fmla="*/ 20 w 64"/>
                      <a:gd name="T35" fmla="*/ 3 h 46"/>
                      <a:gd name="T36" fmla="*/ 19 w 64"/>
                      <a:gd name="T37" fmla="*/ 2 h 46"/>
                      <a:gd name="T38" fmla="*/ 18 w 64"/>
                      <a:gd name="T39" fmla="*/ 1 h 46"/>
                      <a:gd name="T40" fmla="*/ 17 w 64"/>
                      <a:gd name="T41" fmla="*/ 1 h 46"/>
                      <a:gd name="T42" fmla="*/ 15 w 64"/>
                      <a:gd name="T43" fmla="*/ 0 h 46"/>
                      <a:gd name="T44" fmla="*/ 13 w 64"/>
                      <a:gd name="T45" fmla="*/ 0 h 46"/>
                      <a:gd name="T46" fmla="*/ 21 w 64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4" h="46">
                        <a:moveTo>
                          <a:pt x="64" y="23"/>
                        </a:moveTo>
                        <a:lnTo>
                          <a:pt x="41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41" y="46"/>
                        </a:lnTo>
                        <a:lnTo>
                          <a:pt x="64" y="23"/>
                        </a:lnTo>
                        <a:lnTo>
                          <a:pt x="41" y="46"/>
                        </a:lnTo>
                        <a:lnTo>
                          <a:pt x="46" y="45"/>
                        </a:lnTo>
                        <a:lnTo>
                          <a:pt x="51" y="44"/>
                        </a:lnTo>
                        <a:lnTo>
                          <a:pt x="55" y="42"/>
                        </a:lnTo>
                        <a:lnTo>
                          <a:pt x="59" y="39"/>
                        </a:lnTo>
                        <a:lnTo>
                          <a:pt x="61" y="35"/>
                        </a:lnTo>
                        <a:lnTo>
                          <a:pt x="63" y="31"/>
                        </a:lnTo>
                        <a:lnTo>
                          <a:pt x="64" y="27"/>
                        </a:lnTo>
                        <a:lnTo>
                          <a:pt x="64" y="23"/>
                        </a:lnTo>
                        <a:lnTo>
                          <a:pt x="64" y="19"/>
                        </a:lnTo>
                        <a:lnTo>
                          <a:pt x="63" y="14"/>
                        </a:lnTo>
                        <a:lnTo>
                          <a:pt x="61" y="10"/>
                        </a:lnTo>
                        <a:lnTo>
                          <a:pt x="59" y="7"/>
                        </a:lnTo>
                        <a:lnTo>
                          <a:pt x="55" y="4"/>
                        </a:lnTo>
                        <a:lnTo>
                          <a:pt x="51" y="2"/>
                        </a:lnTo>
                        <a:lnTo>
                          <a:pt x="46" y="0"/>
                        </a:lnTo>
                        <a:lnTo>
                          <a:pt x="41" y="0"/>
                        </a:lnTo>
                        <a:lnTo>
                          <a:pt x="64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25" name="Freeform 711"/>
                  <p:cNvSpPr>
                    <a:spLocks noChangeAspect="1"/>
                  </p:cNvSpPr>
                  <p:nvPr/>
                </p:nvSpPr>
                <p:spPr bwMode="auto">
                  <a:xfrm>
                    <a:off x="4791" y="1926"/>
                    <a:ext cx="14" cy="136"/>
                  </a:xfrm>
                  <a:custGeom>
                    <a:avLst/>
                    <a:gdLst>
                      <a:gd name="T0" fmla="*/ 11 w 46"/>
                      <a:gd name="T1" fmla="*/ 135 h 455"/>
                      <a:gd name="T2" fmla="*/ 14 w 46"/>
                      <a:gd name="T3" fmla="*/ 129 h 455"/>
                      <a:gd name="T4" fmla="*/ 14 w 46"/>
                      <a:gd name="T5" fmla="*/ 0 h 455"/>
                      <a:gd name="T6" fmla="*/ 0 w 46"/>
                      <a:gd name="T7" fmla="*/ 0 h 455"/>
                      <a:gd name="T8" fmla="*/ 0 w 46"/>
                      <a:gd name="T9" fmla="*/ 129 h 455"/>
                      <a:gd name="T10" fmla="*/ 11 w 46"/>
                      <a:gd name="T11" fmla="*/ 135 h 455"/>
                      <a:gd name="T12" fmla="*/ 0 w 46"/>
                      <a:gd name="T13" fmla="*/ 129 h 455"/>
                      <a:gd name="T14" fmla="*/ 0 w 46"/>
                      <a:gd name="T15" fmla="*/ 131 h 455"/>
                      <a:gd name="T16" fmla="*/ 1 w 46"/>
                      <a:gd name="T17" fmla="*/ 132 h 455"/>
                      <a:gd name="T18" fmla="*/ 1 w 46"/>
                      <a:gd name="T19" fmla="*/ 133 h 455"/>
                      <a:gd name="T20" fmla="*/ 2 w 46"/>
                      <a:gd name="T21" fmla="*/ 134 h 455"/>
                      <a:gd name="T22" fmla="*/ 3 w 46"/>
                      <a:gd name="T23" fmla="*/ 135 h 455"/>
                      <a:gd name="T24" fmla="*/ 4 w 46"/>
                      <a:gd name="T25" fmla="*/ 136 h 455"/>
                      <a:gd name="T26" fmla="*/ 5 w 46"/>
                      <a:gd name="T27" fmla="*/ 136 h 455"/>
                      <a:gd name="T28" fmla="*/ 7 w 46"/>
                      <a:gd name="T29" fmla="*/ 136 h 455"/>
                      <a:gd name="T30" fmla="*/ 8 w 46"/>
                      <a:gd name="T31" fmla="*/ 136 h 455"/>
                      <a:gd name="T32" fmla="*/ 9 w 46"/>
                      <a:gd name="T33" fmla="*/ 136 h 455"/>
                      <a:gd name="T34" fmla="*/ 11 w 46"/>
                      <a:gd name="T35" fmla="*/ 135 h 455"/>
                      <a:gd name="T36" fmla="*/ 12 w 46"/>
                      <a:gd name="T37" fmla="*/ 134 h 455"/>
                      <a:gd name="T38" fmla="*/ 13 w 46"/>
                      <a:gd name="T39" fmla="*/ 133 h 455"/>
                      <a:gd name="T40" fmla="*/ 13 w 46"/>
                      <a:gd name="T41" fmla="*/ 132 h 455"/>
                      <a:gd name="T42" fmla="*/ 14 w 46"/>
                      <a:gd name="T43" fmla="*/ 131 h 455"/>
                      <a:gd name="T44" fmla="*/ 14 w 46"/>
                      <a:gd name="T45" fmla="*/ 129 h 455"/>
                      <a:gd name="T46" fmla="*/ 11 w 46"/>
                      <a:gd name="T47" fmla="*/ 135 h 45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455">
                        <a:moveTo>
                          <a:pt x="36" y="450"/>
                        </a:moveTo>
                        <a:lnTo>
                          <a:pt x="46" y="43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431"/>
                        </a:lnTo>
                        <a:lnTo>
                          <a:pt x="36" y="450"/>
                        </a:lnTo>
                        <a:lnTo>
                          <a:pt x="0" y="431"/>
                        </a:lnTo>
                        <a:lnTo>
                          <a:pt x="1" y="437"/>
                        </a:lnTo>
                        <a:lnTo>
                          <a:pt x="2" y="442"/>
                        </a:lnTo>
                        <a:lnTo>
                          <a:pt x="4" y="445"/>
                        </a:lnTo>
                        <a:lnTo>
                          <a:pt x="7" y="448"/>
                        </a:lnTo>
                        <a:lnTo>
                          <a:pt x="10" y="451"/>
                        </a:lnTo>
                        <a:lnTo>
                          <a:pt x="14" y="454"/>
                        </a:lnTo>
                        <a:lnTo>
                          <a:pt x="18" y="455"/>
                        </a:lnTo>
                        <a:lnTo>
                          <a:pt x="23" y="455"/>
                        </a:lnTo>
                        <a:lnTo>
                          <a:pt x="27" y="455"/>
                        </a:lnTo>
                        <a:lnTo>
                          <a:pt x="31" y="454"/>
                        </a:lnTo>
                        <a:lnTo>
                          <a:pt x="35" y="451"/>
                        </a:lnTo>
                        <a:lnTo>
                          <a:pt x="38" y="448"/>
                        </a:lnTo>
                        <a:lnTo>
                          <a:pt x="42" y="445"/>
                        </a:lnTo>
                        <a:lnTo>
                          <a:pt x="44" y="442"/>
                        </a:lnTo>
                        <a:lnTo>
                          <a:pt x="46" y="437"/>
                        </a:lnTo>
                        <a:lnTo>
                          <a:pt x="46" y="431"/>
                        </a:lnTo>
                        <a:lnTo>
                          <a:pt x="36" y="45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26" name="Freeform 712"/>
                  <p:cNvSpPr>
                    <a:spLocks noChangeAspect="1"/>
                  </p:cNvSpPr>
                  <p:nvPr/>
                </p:nvSpPr>
                <p:spPr bwMode="auto">
                  <a:xfrm>
                    <a:off x="4784" y="2055"/>
                    <a:ext cx="14" cy="14"/>
                  </a:xfrm>
                  <a:custGeom>
                    <a:avLst/>
                    <a:gdLst>
                      <a:gd name="T0" fmla="*/ 0 w 68"/>
                      <a:gd name="T1" fmla="*/ 9 h 66"/>
                      <a:gd name="T2" fmla="*/ 8 w 68"/>
                      <a:gd name="T3" fmla="*/ 13 h 66"/>
                      <a:gd name="T4" fmla="*/ 14 w 68"/>
                      <a:gd name="T5" fmla="*/ 8 h 66"/>
                      <a:gd name="T6" fmla="*/ 8 w 68"/>
                      <a:gd name="T7" fmla="*/ 0 h 66"/>
                      <a:gd name="T8" fmla="*/ 2 w 68"/>
                      <a:gd name="T9" fmla="*/ 5 h 66"/>
                      <a:gd name="T10" fmla="*/ 0 w 68"/>
                      <a:gd name="T11" fmla="*/ 9 h 66"/>
                      <a:gd name="T12" fmla="*/ 2 w 68"/>
                      <a:gd name="T13" fmla="*/ 5 h 66"/>
                      <a:gd name="T14" fmla="*/ 1 w 68"/>
                      <a:gd name="T15" fmla="*/ 6 h 66"/>
                      <a:gd name="T16" fmla="*/ 1 w 68"/>
                      <a:gd name="T17" fmla="*/ 7 h 66"/>
                      <a:gd name="T18" fmla="*/ 0 w 68"/>
                      <a:gd name="T19" fmla="*/ 7 h 66"/>
                      <a:gd name="T20" fmla="*/ 0 w 68"/>
                      <a:gd name="T21" fmla="*/ 8 h 66"/>
                      <a:gd name="T22" fmla="*/ 0 w 68"/>
                      <a:gd name="T23" fmla="*/ 9 h 66"/>
                      <a:gd name="T24" fmla="*/ 0 w 68"/>
                      <a:gd name="T25" fmla="*/ 10 h 66"/>
                      <a:gd name="T26" fmla="*/ 1 w 68"/>
                      <a:gd name="T27" fmla="*/ 11 h 66"/>
                      <a:gd name="T28" fmla="*/ 1 w 68"/>
                      <a:gd name="T29" fmla="*/ 12 h 66"/>
                      <a:gd name="T30" fmla="*/ 1 w 68"/>
                      <a:gd name="T31" fmla="*/ 12 h 66"/>
                      <a:gd name="T32" fmla="*/ 2 w 68"/>
                      <a:gd name="T33" fmla="*/ 13 h 66"/>
                      <a:gd name="T34" fmla="*/ 3 w 68"/>
                      <a:gd name="T35" fmla="*/ 14 h 66"/>
                      <a:gd name="T36" fmla="*/ 4 w 68"/>
                      <a:gd name="T37" fmla="*/ 14 h 66"/>
                      <a:gd name="T38" fmla="*/ 5 w 68"/>
                      <a:gd name="T39" fmla="*/ 14 h 66"/>
                      <a:gd name="T40" fmla="*/ 6 w 68"/>
                      <a:gd name="T41" fmla="*/ 14 h 66"/>
                      <a:gd name="T42" fmla="*/ 7 w 68"/>
                      <a:gd name="T43" fmla="*/ 14 h 66"/>
                      <a:gd name="T44" fmla="*/ 8 w 68"/>
                      <a:gd name="T45" fmla="*/ 13 h 66"/>
                      <a:gd name="T46" fmla="*/ 0 w 68"/>
                      <a:gd name="T47" fmla="*/ 9 h 6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8" h="66">
                        <a:moveTo>
                          <a:pt x="1" y="42"/>
                        </a:moveTo>
                        <a:lnTo>
                          <a:pt x="37" y="60"/>
                        </a:lnTo>
                        <a:lnTo>
                          <a:pt x="68" y="38"/>
                        </a:lnTo>
                        <a:lnTo>
                          <a:pt x="41" y="0"/>
                        </a:lnTo>
                        <a:lnTo>
                          <a:pt x="10" y="23"/>
                        </a:lnTo>
                        <a:lnTo>
                          <a:pt x="1" y="42"/>
                        </a:lnTo>
                        <a:lnTo>
                          <a:pt x="10" y="23"/>
                        </a:lnTo>
                        <a:lnTo>
                          <a:pt x="6" y="27"/>
                        </a:lnTo>
                        <a:lnTo>
                          <a:pt x="3" y="31"/>
                        </a:lnTo>
                        <a:lnTo>
                          <a:pt x="1" y="35"/>
                        </a:lnTo>
                        <a:lnTo>
                          <a:pt x="0" y="39"/>
                        </a:lnTo>
                        <a:lnTo>
                          <a:pt x="0" y="44"/>
                        </a:lnTo>
                        <a:lnTo>
                          <a:pt x="1" y="48"/>
                        </a:lnTo>
                        <a:lnTo>
                          <a:pt x="3" y="52"/>
                        </a:lnTo>
                        <a:lnTo>
                          <a:pt x="5" y="55"/>
                        </a:lnTo>
                        <a:lnTo>
                          <a:pt x="7" y="58"/>
                        </a:lnTo>
                        <a:lnTo>
                          <a:pt x="12" y="62"/>
                        </a:lnTo>
                        <a:lnTo>
                          <a:pt x="15" y="64"/>
                        </a:lnTo>
                        <a:lnTo>
                          <a:pt x="19" y="65"/>
                        </a:lnTo>
                        <a:lnTo>
                          <a:pt x="23" y="66"/>
                        </a:lnTo>
                        <a:lnTo>
                          <a:pt x="27" y="65"/>
                        </a:lnTo>
                        <a:lnTo>
                          <a:pt x="33" y="64"/>
                        </a:lnTo>
                        <a:lnTo>
                          <a:pt x="37" y="60"/>
                        </a:lnTo>
                        <a:lnTo>
                          <a:pt x="1" y="4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27" name="Rectangle 71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784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28" name="Rectangle 71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013" y="1496"/>
                    <a:ext cx="14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29" name="Rectangle 71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141" y="1496"/>
                    <a:ext cx="14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30" name="Rectangle 71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877" y="1496"/>
                    <a:ext cx="14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31" name="Freeform 717"/>
                  <p:cNvSpPr>
                    <a:spLocks noChangeAspect="1"/>
                  </p:cNvSpPr>
                  <p:nvPr/>
                </p:nvSpPr>
                <p:spPr bwMode="auto">
                  <a:xfrm>
                    <a:off x="2111" y="1410"/>
                    <a:ext cx="14" cy="93"/>
                  </a:xfrm>
                  <a:custGeom>
                    <a:avLst/>
                    <a:gdLst>
                      <a:gd name="T0" fmla="*/ 14 w 46"/>
                      <a:gd name="T1" fmla="*/ 7 h 315"/>
                      <a:gd name="T2" fmla="*/ 0 w 46"/>
                      <a:gd name="T3" fmla="*/ 7 h 315"/>
                      <a:gd name="T4" fmla="*/ 0 w 46"/>
                      <a:gd name="T5" fmla="*/ 93 h 315"/>
                      <a:gd name="T6" fmla="*/ 14 w 46"/>
                      <a:gd name="T7" fmla="*/ 93 h 315"/>
                      <a:gd name="T8" fmla="*/ 14 w 46"/>
                      <a:gd name="T9" fmla="*/ 7 h 315"/>
                      <a:gd name="T10" fmla="*/ 14 w 46"/>
                      <a:gd name="T11" fmla="*/ 7 h 315"/>
                      <a:gd name="T12" fmla="*/ 14 w 46"/>
                      <a:gd name="T13" fmla="*/ 7 h 315"/>
                      <a:gd name="T14" fmla="*/ 14 w 46"/>
                      <a:gd name="T15" fmla="*/ 5 h 315"/>
                      <a:gd name="T16" fmla="*/ 13 w 46"/>
                      <a:gd name="T17" fmla="*/ 4 h 315"/>
                      <a:gd name="T18" fmla="*/ 13 w 46"/>
                      <a:gd name="T19" fmla="*/ 3 h 315"/>
                      <a:gd name="T20" fmla="*/ 12 w 46"/>
                      <a:gd name="T21" fmla="*/ 2 h 315"/>
                      <a:gd name="T22" fmla="*/ 11 w 46"/>
                      <a:gd name="T23" fmla="*/ 1 h 315"/>
                      <a:gd name="T24" fmla="*/ 9 w 46"/>
                      <a:gd name="T25" fmla="*/ 1 h 315"/>
                      <a:gd name="T26" fmla="*/ 8 w 46"/>
                      <a:gd name="T27" fmla="*/ 0 h 315"/>
                      <a:gd name="T28" fmla="*/ 7 w 46"/>
                      <a:gd name="T29" fmla="*/ 0 h 315"/>
                      <a:gd name="T30" fmla="*/ 6 w 46"/>
                      <a:gd name="T31" fmla="*/ 0 h 315"/>
                      <a:gd name="T32" fmla="*/ 4 w 46"/>
                      <a:gd name="T33" fmla="*/ 1 h 315"/>
                      <a:gd name="T34" fmla="*/ 3 w 46"/>
                      <a:gd name="T35" fmla="*/ 1 h 315"/>
                      <a:gd name="T36" fmla="*/ 2 w 46"/>
                      <a:gd name="T37" fmla="*/ 2 h 315"/>
                      <a:gd name="T38" fmla="*/ 1 w 46"/>
                      <a:gd name="T39" fmla="*/ 3 h 315"/>
                      <a:gd name="T40" fmla="*/ 1 w 46"/>
                      <a:gd name="T41" fmla="*/ 4 h 315"/>
                      <a:gd name="T42" fmla="*/ 0 w 46"/>
                      <a:gd name="T43" fmla="*/ 5 h 315"/>
                      <a:gd name="T44" fmla="*/ 0 w 46"/>
                      <a:gd name="T45" fmla="*/ 7 h 315"/>
                      <a:gd name="T46" fmla="*/ 14 w 46"/>
                      <a:gd name="T47" fmla="*/ 7 h 31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315">
                        <a:moveTo>
                          <a:pt x="46" y="24"/>
                        </a:moveTo>
                        <a:lnTo>
                          <a:pt x="0" y="24"/>
                        </a:lnTo>
                        <a:lnTo>
                          <a:pt x="0" y="315"/>
                        </a:lnTo>
                        <a:lnTo>
                          <a:pt x="46" y="315"/>
                        </a:lnTo>
                        <a:lnTo>
                          <a:pt x="46" y="24"/>
                        </a:lnTo>
                        <a:lnTo>
                          <a:pt x="46" y="18"/>
                        </a:lnTo>
                        <a:lnTo>
                          <a:pt x="44" y="14"/>
                        </a:lnTo>
                        <a:lnTo>
                          <a:pt x="42" y="10"/>
                        </a:lnTo>
                        <a:lnTo>
                          <a:pt x="39" y="7"/>
                        </a:lnTo>
                        <a:lnTo>
                          <a:pt x="36" y="4"/>
                        </a:lnTo>
                        <a:lnTo>
                          <a:pt x="31" y="3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3"/>
                        </a:lnTo>
                        <a:lnTo>
                          <a:pt x="10" y="4"/>
                        </a:lnTo>
                        <a:lnTo>
                          <a:pt x="7" y="7"/>
                        </a:lnTo>
                        <a:lnTo>
                          <a:pt x="4" y="10"/>
                        </a:lnTo>
                        <a:lnTo>
                          <a:pt x="2" y="14"/>
                        </a:lnTo>
                        <a:lnTo>
                          <a:pt x="1" y="18"/>
                        </a:lnTo>
                        <a:lnTo>
                          <a:pt x="0" y="24"/>
                        </a:lnTo>
                        <a:lnTo>
                          <a:pt x="46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2" name="Freeform 718"/>
                  <p:cNvSpPr>
                    <a:spLocks noChangeAspect="1"/>
                  </p:cNvSpPr>
                  <p:nvPr/>
                </p:nvSpPr>
                <p:spPr bwMode="auto">
                  <a:xfrm>
                    <a:off x="2090" y="1360"/>
                    <a:ext cx="36" cy="57"/>
                  </a:xfrm>
                  <a:custGeom>
                    <a:avLst/>
                    <a:gdLst>
                      <a:gd name="T0" fmla="*/ 12 w 122"/>
                      <a:gd name="T1" fmla="*/ 12 h 191"/>
                      <a:gd name="T2" fmla="*/ 2 w 122"/>
                      <a:gd name="T3" fmla="*/ 12 h 191"/>
                      <a:gd name="T4" fmla="*/ 5 w 122"/>
                      <a:gd name="T5" fmla="*/ 15 h 191"/>
                      <a:gd name="T6" fmla="*/ 8 w 122"/>
                      <a:gd name="T7" fmla="*/ 18 h 191"/>
                      <a:gd name="T8" fmla="*/ 10 w 122"/>
                      <a:gd name="T9" fmla="*/ 21 h 191"/>
                      <a:gd name="T10" fmla="*/ 12 w 122"/>
                      <a:gd name="T11" fmla="*/ 24 h 191"/>
                      <a:gd name="T12" fmla="*/ 14 w 122"/>
                      <a:gd name="T13" fmla="*/ 27 h 191"/>
                      <a:gd name="T14" fmla="*/ 16 w 122"/>
                      <a:gd name="T15" fmla="*/ 29 h 191"/>
                      <a:gd name="T16" fmla="*/ 17 w 122"/>
                      <a:gd name="T17" fmla="*/ 32 h 191"/>
                      <a:gd name="T18" fmla="*/ 18 w 122"/>
                      <a:gd name="T19" fmla="*/ 35 h 191"/>
                      <a:gd name="T20" fmla="*/ 19 w 122"/>
                      <a:gd name="T21" fmla="*/ 37 h 191"/>
                      <a:gd name="T22" fmla="*/ 20 w 122"/>
                      <a:gd name="T23" fmla="*/ 40 h 191"/>
                      <a:gd name="T24" fmla="*/ 21 w 122"/>
                      <a:gd name="T25" fmla="*/ 43 h 191"/>
                      <a:gd name="T26" fmla="*/ 22 w 122"/>
                      <a:gd name="T27" fmla="*/ 45 h 191"/>
                      <a:gd name="T28" fmla="*/ 22 w 122"/>
                      <a:gd name="T29" fmla="*/ 51 h 191"/>
                      <a:gd name="T30" fmla="*/ 22 w 122"/>
                      <a:gd name="T31" fmla="*/ 57 h 191"/>
                      <a:gd name="T32" fmla="*/ 36 w 122"/>
                      <a:gd name="T33" fmla="*/ 57 h 191"/>
                      <a:gd name="T34" fmla="*/ 36 w 122"/>
                      <a:gd name="T35" fmla="*/ 50 h 191"/>
                      <a:gd name="T36" fmla="*/ 35 w 122"/>
                      <a:gd name="T37" fmla="*/ 43 h 191"/>
                      <a:gd name="T38" fmla="*/ 34 w 122"/>
                      <a:gd name="T39" fmla="*/ 40 h 191"/>
                      <a:gd name="T40" fmla="*/ 33 w 122"/>
                      <a:gd name="T41" fmla="*/ 36 h 191"/>
                      <a:gd name="T42" fmla="*/ 32 w 122"/>
                      <a:gd name="T43" fmla="*/ 33 h 191"/>
                      <a:gd name="T44" fmla="*/ 31 w 122"/>
                      <a:gd name="T45" fmla="*/ 29 h 191"/>
                      <a:gd name="T46" fmla="*/ 30 w 122"/>
                      <a:gd name="T47" fmla="*/ 26 h 191"/>
                      <a:gd name="T48" fmla="*/ 28 w 122"/>
                      <a:gd name="T49" fmla="*/ 22 h 191"/>
                      <a:gd name="T50" fmla="*/ 26 w 122"/>
                      <a:gd name="T51" fmla="*/ 19 h 191"/>
                      <a:gd name="T52" fmla="*/ 24 w 122"/>
                      <a:gd name="T53" fmla="*/ 16 h 191"/>
                      <a:gd name="T54" fmla="*/ 21 w 122"/>
                      <a:gd name="T55" fmla="*/ 12 h 191"/>
                      <a:gd name="T56" fmla="*/ 18 w 122"/>
                      <a:gd name="T57" fmla="*/ 9 h 191"/>
                      <a:gd name="T58" fmla="*/ 15 w 122"/>
                      <a:gd name="T59" fmla="*/ 5 h 191"/>
                      <a:gd name="T60" fmla="*/ 12 w 122"/>
                      <a:gd name="T61" fmla="*/ 2 h 191"/>
                      <a:gd name="T62" fmla="*/ 2 w 122"/>
                      <a:gd name="T63" fmla="*/ 2 h 191"/>
                      <a:gd name="T64" fmla="*/ 12 w 122"/>
                      <a:gd name="T65" fmla="*/ 2 h 191"/>
                      <a:gd name="T66" fmla="*/ 10 w 122"/>
                      <a:gd name="T67" fmla="*/ 1 h 191"/>
                      <a:gd name="T68" fmla="*/ 9 w 122"/>
                      <a:gd name="T69" fmla="*/ 0 h 191"/>
                      <a:gd name="T70" fmla="*/ 7 w 122"/>
                      <a:gd name="T71" fmla="*/ 0 h 191"/>
                      <a:gd name="T72" fmla="*/ 6 w 122"/>
                      <a:gd name="T73" fmla="*/ 0 h 191"/>
                      <a:gd name="T74" fmla="*/ 5 w 122"/>
                      <a:gd name="T75" fmla="*/ 0 h 191"/>
                      <a:gd name="T76" fmla="*/ 4 w 122"/>
                      <a:gd name="T77" fmla="*/ 1 h 191"/>
                      <a:gd name="T78" fmla="*/ 3 w 122"/>
                      <a:gd name="T79" fmla="*/ 1 h 191"/>
                      <a:gd name="T80" fmla="*/ 2 w 122"/>
                      <a:gd name="T81" fmla="*/ 3 h 191"/>
                      <a:gd name="T82" fmla="*/ 1 w 122"/>
                      <a:gd name="T83" fmla="*/ 4 h 191"/>
                      <a:gd name="T84" fmla="*/ 0 w 122"/>
                      <a:gd name="T85" fmla="*/ 5 h 191"/>
                      <a:gd name="T86" fmla="*/ 0 w 122"/>
                      <a:gd name="T87" fmla="*/ 6 h 191"/>
                      <a:gd name="T88" fmla="*/ 0 w 122"/>
                      <a:gd name="T89" fmla="*/ 7 h 191"/>
                      <a:gd name="T90" fmla="*/ 0 w 122"/>
                      <a:gd name="T91" fmla="*/ 9 h 191"/>
                      <a:gd name="T92" fmla="*/ 1 w 122"/>
                      <a:gd name="T93" fmla="*/ 10 h 191"/>
                      <a:gd name="T94" fmla="*/ 1 w 122"/>
                      <a:gd name="T95" fmla="*/ 11 h 191"/>
                      <a:gd name="T96" fmla="*/ 2 w 122"/>
                      <a:gd name="T97" fmla="*/ 12 h 191"/>
                      <a:gd name="T98" fmla="*/ 12 w 122"/>
                      <a:gd name="T99" fmla="*/ 12 h 191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</a:gdLst>
                    <a:ahLst/>
                    <a:cxnLst>
                      <a:cxn ang="T100">
                        <a:pos x="T0" y="T1"/>
                      </a:cxn>
                      <a:cxn ang="T101">
                        <a:pos x="T2" y="T3"/>
                      </a:cxn>
                      <a:cxn ang="T102">
                        <a:pos x="T4" y="T5"/>
                      </a:cxn>
                      <a:cxn ang="T103">
                        <a:pos x="T6" y="T7"/>
                      </a:cxn>
                      <a:cxn ang="T104">
                        <a:pos x="T8" y="T9"/>
                      </a:cxn>
                      <a:cxn ang="T105">
                        <a:pos x="T10" y="T11"/>
                      </a:cxn>
                      <a:cxn ang="T106">
                        <a:pos x="T12" y="T13"/>
                      </a:cxn>
                      <a:cxn ang="T107">
                        <a:pos x="T14" y="T15"/>
                      </a:cxn>
                      <a:cxn ang="T108">
                        <a:pos x="T16" y="T17"/>
                      </a:cxn>
                      <a:cxn ang="T109">
                        <a:pos x="T18" y="T19"/>
                      </a:cxn>
                      <a:cxn ang="T110">
                        <a:pos x="T20" y="T21"/>
                      </a:cxn>
                      <a:cxn ang="T111">
                        <a:pos x="T22" y="T23"/>
                      </a:cxn>
                      <a:cxn ang="T112">
                        <a:pos x="T24" y="T25"/>
                      </a:cxn>
                      <a:cxn ang="T113">
                        <a:pos x="T26" y="T27"/>
                      </a:cxn>
                      <a:cxn ang="T114">
                        <a:pos x="T28" y="T29"/>
                      </a:cxn>
                      <a:cxn ang="T115">
                        <a:pos x="T30" y="T31"/>
                      </a:cxn>
                      <a:cxn ang="T116">
                        <a:pos x="T32" y="T33"/>
                      </a:cxn>
                      <a:cxn ang="T117">
                        <a:pos x="T34" y="T35"/>
                      </a:cxn>
                      <a:cxn ang="T118">
                        <a:pos x="T36" y="T37"/>
                      </a:cxn>
                      <a:cxn ang="T119">
                        <a:pos x="T38" y="T39"/>
                      </a:cxn>
                      <a:cxn ang="T120">
                        <a:pos x="T40" y="T41"/>
                      </a:cxn>
                      <a:cxn ang="T121">
                        <a:pos x="T42" y="T43"/>
                      </a:cxn>
                      <a:cxn ang="T122">
                        <a:pos x="T44" y="T45"/>
                      </a:cxn>
                      <a:cxn ang="T123">
                        <a:pos x="T46" y="T47"/>
                      </a:cxn>
                      <a:cxn ang="T124">
                        <a:pos x="T48" y="T49"/>
                      </a:cxn>
                      <a:cxn ang="T125">
                        <a:pos x="T50" y="T51"/>
                      </a:cxn>
                      <a:cxn ang="T126">
                        <a:pos x="T52" y="T53"/>
                      </a:cxn>
                      <a:cxn ang="T127">
                        <a:pos x="T54" y="T55"/>
                      </a:cxn>
                      <a:cxn ang="T128">
                        <a:pos x="T56" y="T57"/>
                      </a:cxn>
                      <a:cxn ang="T129">
                        <a:pos x="T58" y="T59"/>
                      </a:cxn>
                      <a:cxn ang="T130">
                        <a:pos x="T60" y="T61"/>
                      </a:cxn>
                      <a:cxn ang="T131">
                        <a:pos x="T62" y="T63"/>
                      </a:cxn>
                      <a:cxn ang="T132">
                        <a:pos x="T64" y="T65"/>
                      </a:cxn>
                      <a:cxn ang="T133">
                        <a:pos x="T66" y="T67"/>
                      </a:cxn>
                      <a:cxn ang="T134">
                        <a:pos x="T68" y="T69"/>
                      </a:cxn>
                      <a:cxn ang="T135">
                        <a:pos x="T70" y="T71"/>
                      </a:cxn>
                      <a:cxn ang="T136">
                        <a:pos x="T72" y="T73"/>
                      </a:cxn>
                      <a:cxn ang="T137">
                        <a:pos x="T74" y="T75"/>
                      </a:cxn>
                      <a:cxn ang="T138">
                        <a:pos x="T76" y="T77"/>
                      </a:cxn>
                      <a:cxn ang="T139">
                        <a:pos x="T78" y="T79"/>
                      </a:cxn>
                      <a:cxn ang="T140">
                        <a:pos x="T80" y="T81"/>
                      </a:cxn>
                      <a:cxn ang="T141">
                        <a:pos x="T82" y="T83"/>
                      </a:cxn>
                      <a:cxn ang="T142">
                        <a:pos x="T84" y="T85"/>
                      </a:cxn>
                      <a:cxn ang="T143">
                        <a:pos x="T86" y="T87"/>
                      </a:cxn>
                      <a:cxn ang="T144">
                        <a:pos x="T88" y="T89"/>
                      </a:cxn>
                      <a:cxn ang="T145">
                        <a:pos x="T90" y="T91"/>
                      </a:cxn>
                      <a:cxn ang="T146">
                        <a:pos x="T92" y="T93"/>
                      </a:cxn>
                      <a:cxn ang="T147">
                        <a:pos x="T94" y="T95"/>
                      </a:cxn>
                      <a:cxn ang="T148">
                        <a:pos x="T96" y="T97"/>
                      </a:cxn>
                      <a:cxn ang="T149">
                        <a:pos x="T98" y="T99"/>
                      </a:cxn>
                    </a:cxnLst>
                    <a:rect l="0" t="0" r="r" b="b"/>
                    <a:pathLst>
                      <a:path w="122" h="191">
                        <a:moveTo>
                          <a:pt x="40" y="40"/>
                        </a:moveTo>
                        <a:lnTo>
                          <a:pt x="7" y="41"/>
                        </a:lnTo>
                        <a:lnTo>
                          <a:pt x="18" y="51"/>
                        </a:lnTo>
                        <a:lnTo>
                          <a:pt x="27" y="60"/>
                        </a:lnTo>
                        <a:lnTo>
                          <a:pt x="35" y="70"/>
                        </a:lnTo>
                        <a:lnTo>
                          <a:pt x="42" y="79"/>
                        </a:lnTo>
                        <a:lnTo>
                          <a:pt x="48" y="89"/>
                        </a:lnTo>
                        <a:lnTo>
                          <a:pt x="54" y="97"/>
                        </a:lnTo>
                        <a:lnTo>
                          <a:pt x="59" y="106"/>
                        </a:lnTo>
                        <a:lnTo>
                          <a:pt x="62" y="116"/>
                        </a:lnTo>
                        <a:lnTo>
                          <a:pt x="65" y="124"/>
                        </a:lnTo>
                        <a:lnTo>
                          <a:pt x="68" y="134"/>
                        </a:lnTo>
                        <a:lnTo>
                          <a:pt x="70" y="143"/>
                        </a:lnTo>
                        <a:lnTo>
                          <a:pt x="73" y="152"/>
                        </a:lnTo>
                        <a:lnTo>
                          <a:pt x="75" y="172"/>
                        </a:lnTo>
                        <a:lnTo>
                          <a:pt x="76" y="191"/>
                        </a:lnTo>
                        <a:lnTo>
                          <a:pt x="122" y="190"/>
                        </a:lnTo>
                        <a:lnTo>
                          <a:pt x="121" y="167"/>
                        </a:lnTo>
                        <a:lnTo>
                          <a:pt x="118" y="145"/>
                        </a:lnTo>
                        <a:lnTo>
                          <a:pt x="116" y="133"/>
                        </a:lnTo>
                        <a:lnTo>
                          <a:pt x="113" y="121"/>
                        </a:lnTo>
                        <a:lnTo>
                          <a:pt x="109" y="110"/>
                        </a:lnTo>
                        <a:lnTo>
                          <a:pt x="105" y="98"/>
                        </a:lnTo>
                        <a:lnTo>
                          <a:pt x="100" y="86"/>
                        </a:lnTo>
                        <a:lnTo>
                          <a:pt x="95" y="75"/>
                        </a:lnTo>
                        <a:lnTo>
                          <a:pt x="87" y="63"/>
                        </a:lnTo>
                        <a:lnTo>
                          <a:pt x="80" y="52"/>
                        </a:lnTo>
                        <a:lnTo>
                          <a:pt x="71" y="40"/>
                        </a:lnTo>
                        <a:lnTo>
                          <a:pt x="61" y="30"/>
                        </a:lnTo>
                        <a:lnTo>
                          <a:pt x="50" y="18"/>
                        </a:lnTo>
                        <a:lnTo>
                          <a:pt x="39" y="6"/>
                        </a:lnTo>
                        <a:lnTo>
                          <a:pt x="7" y="7"/>
                        </a:lnTo>
                        <a:lnTo>
                          <a:pt x="39" y="6"/>
                        </a:lnTo>
                        <a:lnTo>
                          <a:pt x="35" y="3"/>
                        </a:lnTo>
                        <a:lnTo>
                          <a:pt x="29" y="1"/>
                        </a:lnTo>
                        <a:lnTo>
                          <a:pt x="25" y="0"/>
                        </a:lnTo>
                        <a:lnTo>
                          <a:pt x="21" y="0"/>
                        </a:lnTo>
                        <a:lnTo>
                          <a:pt x="17" y="1"/>
                        </a:lnTo>
                        <a:lnTo>
                          <a:pt x="13" y="3"/>
                        </a:lnTo>
                        <a:lnTo>
                          <a:pt x="9" y="5"/>
                        </a:lnTo>
                        <a:lnTo>
                          <a:pt x="6" y="9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2" y="33"/>
                        </a:lnTo>
                        <a:lnTo>
                          <a:pt x="4" y="37"/>
                        </a:lnTo>
                        <a:lnTo>
                          <a:pt x="7" y="41"/>
                        </a:lnTo>
                        <a:lnTo>
                          <a:pt x="40" y="4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3" name="Freeform 719"/>
                  <p:cNvSpPr>
                    <a:spLocks noChangeAspect="1"/>
                  </p:cNvSpPr>
                  <p:nvPr/>
                </p:nvSpPr>
                <p:spPr bwMode="auto">
                  <a:xfrm>
                    <a:off x="2068" y="1360"/>
                    <a:ext cx="29" cy="64"/>
                  </a:xfrm>
                  <a:custGeom>
                    <a:avLst/>
                    <a:gdLst>
                      <a:gd name="T0" fmla="*/ 12 w 115"/>
                      <a:gd name="T1" fmla="*/ 57 h 206"/>
                      <a:gd name="T2" fmla="*/ 12 w 115"/>
                      <a:gd name="T3" fmla="*/ 57 h 206"/>
                      <a:gd name="T4" fmla="*/ 12 w 115"/>
                      <a:gd name="T5" fmla="*/ 51 h 206"/>
                      <a:gd name="T6" fmla="*/ 13 w 115"/>
                      <a:gd name="T7" fmla="*/ 45 h 206"/>
                      <a:gd name="T8" fmla="*/ 13 w 115"/>
                      <a:gd name="T9" fmla="*/ 42 h 206"/>
                      <a:gd name="T10" fmla="*/ 14 w 115"/>
                      <a:gd name="T11" fmla="*/ 40 h 206"/>
                      <a:gd name="T12" fmla="*/ 15 w 115"/>
                      <a:gd name="T13" fmla="*/ 37 h 206"/>
                      <a:gd name="T14" fmla="*/ 15 w 115"/>
                      <a:gd name="T15" fmla="*/ 34 h 206"/>
                      <a:gd name="T16" fmla="*/ 16 w 115"/>
                      <a:gd name="T17" fmla="*/ 31 h 206"/>
                      <a:gd name="T18" fmla="*/ 18 w 115"/>
                      <a:gd name="T19" fmla="*/ 28 h 206"/>
                      <a:gd name="T20" fmla="*/ 19 w 115"/>
                      <a:gd name="T21" fmla="*/ 25 h 206"/>
                      <a:gd name="T22" fmla="*/ 21 w 115"/>
                      <a:gd name="T23" fmla="*/ 22 h 206"/>
                      <a:gd name="T24" fmla="*/ 23 w 115"/>
                      <a:gd name="T25" fmla="*/ 20 h 206"/>
                      <a:gd name="T26" fmla="*/ 24 w 115"/>
                      <a:gd name="T27" fmla="*/ 16 h 206"/>
                      <a:gd name="T28" fmla="*/ 26 w 115"/>
                      <a:gd name="T29" fmla="*/ 13 h 206"/>
                      <a:gd name="T30" fmla="*/ 29 w 115"/>
                      <a:gd name="T31" fmla="*/ 10 h 206"/>
                      <a:gd name="T32" fmla="*/ 21 w 115"/>
                      <a:gd name="T33" fmla="*/ 0 h 206"/>
                      <a:gd name="T34" fmla="*/ 18 w 115"/>
                      <a:gd name="T35" fmla="*/ 4 h 206"/>
                      <a:gd name="T36" fmla="*/ 15 w 115"/>
                      <a:gd name="T37" fmla="*/ 7 h 206"/>
                      <a:gd name="T38" fmla="*/ 13 w 115"/>
                      <a:gd name="T39" fmla="*/ 11 h 206"/>
                      <a:gd name="T40" fmla="*/ 11 w 115"/>
                      <a:gd name="T41" fmla="*/ 14 h 206"/>
                      <a:gd name="T42" fmla="*/ 9 w 115"/>
                      <a:gd name="T43" fmla="*/ 17 h 206"/>
                      <a:gd name="T44" fmla="*/ 8 w 115"/>
                      <a:gd name="T45" fmla="*/ 21 h 206"/>
                      <a:gd name="T46" fmla="*/ 6 w 115"/>
                      <a:gd name="T47" fmla="*/ 25 h 206"/>
                      <a:gd name="T48" fmla="*/ 5 w 115"/>
                      <a:gd name="T49" fmla="*/ 28 h 206"/>
                      <a:gd name="T50" fmla="*/ 4 w 115"/>
                      <a:gd name="T51" fmla="*/ 32 h 206"/>
                      <a:gd name="T52" fmla="*/ 3 w 115"/>
                      <a:gd name="T53" fmla="*/ 35 h 206"/>
                      <a:gd name="T54" fmla="*/ 2 w 115"/>
                      <a:gd name="T55" fmla="*/ 39 h 206"/>
                      <a:gd name="T56" fmla="*/ 1 w 115"/>
                      <a:gd name="T57" fmla="*/ 43 h 206"/>
                      <a:gd name="T58" fmla="*/ 1 w 115"/>
                      <a:gd name="T59" fmla="*/ 50 h 206"/>
                      <a:gd name="T60" fmla="*/ 0 w 115"/>
                      <a:gd name="T61" fmla="*/ 57 h 206"/>
                      <a:gd name="T62" fmla="*/ 0 w 115"/>
                      <a:gd name="T63" fmla="*/ 57 h 206"/>
                      <a:gd name="T64" fmla="*/ 0 w 115"/>
                      <a:gd name="T65" fmla="*/ 57 h 206"/>
                      <a:gd name="T66" fmla="*/ 0 w 115"/>
                      <a:gd name="T67" fmla="*/ 58 h 206"/>
                      <a:gd name="T68" fmla="*/ 1 w 115"/>
                      <a:gd name="T69" fmla="*/ 60 h 206"/>
                      <a:gd name="T70" fmla="*/ 1 w 115"/>
                      <a:gd name="T71" fmla="*/ 61 h 206"/>
                      <a:gd name="T72" fmla="*/ 2 w 115"/>
                      <a:gd name="T73" fmla="*/ 62 h 206"/>
                      <a:gd name="T74" fmla="*/ 3 w 115"/>
                      <a:gd name="T75" fmla="*/ 63 h 206"/>
                      <a:gd name="T76" fmla="*/ 4 w 115"/>
                      <a:gd name="T77" fmla="*/ 64 h 206"/>
                      <a:gd name="T78" fmla="*/ 5 w 115"/>
                      <a:gd name="T79" fmla="*/ 64 h 206"/>
                      <a:gd name="T80" fmla="*/ 6 w 115"/>
                      <a:gd name="T81" fmla="*/ 64 h 206"/>
                      <a:gd name="T82" fmla="*/ 7 w 115"/>
                      <a:gd name="T83" fmla="*/ 64 h 206"/>
                      <a:gd name="T84" fmla="*/ 8 w 115"/>
                      <a:gd name="T85" fmla="*/ 64 h 206"/>
                      <a:gd name="T86" fmla="*/ 9 w 115"/>
                      <a:gd name="T87" fmla="*/ 63 h 206"/>
                      <a:gd name="T88" fmla="*/ 10 w 115"/>
                      <a:gd name="T89" fmla="*/ 62 h 206"/>
                      <a:gd name="T90" fmla="*/ 11 w 115"/>
                      <a:gd name="T91" fmla="*/ 61 h 206"/>
                      <a:gd name="T92" fmla="*/ 11 w 115"/>
                      <a:gd name="T93" fmla="*/ 60 h 206"/>
                      <a:gd name="T94" fmla="*/ 12 w 115"/>
                      <a:gd name="T95" fmla="*/ 58 h 206"/>
                      <a:gd name="T96" fmla="*/ 12 w 115"/>
                      <a:gd name="T97" fmla="*/ 57 h 20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</a:gdLst>
                    <a:ahLst/>
                    <a:cxnLst>
                      <a:cxn ang="T98">
                        <a:pos x="T0" y="T1"/>
                      </a:cxn>
                      <a:cxn ang="T99">
                        <a:pos x="T2" y="T3"/>
                      </a:cxn>
                      <a:cxn ang="T100">
                        <a:pos x="T4" y="T5"/>
                      </a:cxn>
                      <a:cxn ang="T101">
                        <a:pos x="T6" y="T7"/>
                      </a:cxn>
                      <a:cxn ang="T102">
                        <a:pos x="T8" y="T9"/>
                      </a:cxn>
                      <a:cxn ang="T103">
                        <a:pos x="T10" y="T11"/>
                      </a:cxn>
                      <a:cxn ang="T104">
                        <a:pos x="T12" y="T13"/>
                      </a:cxn>
                      <a:cxn ang="T105">
                        <a:pos x="T14" y="T15"/>
                      </a:cxn>
                      <a:cxn ang="T106">
                        <a:pos x="T16" y="T17"/>
                      </a:cxn>
                      <a:cxn ang="T107">
                        <a:pos x="T18" y="T19"/>
                      </a:cxn>
                      <a:cxn ang="T108">
                        <a:pos x="T20" y="T21"/>
                      </a:cxn>
                      <a:cxn ang="T109">
                        <a:pos x="T22" y="T23"/>
                      </a:cxn>
                      <a:cxn ang="T110">
                        <a:pos x="T24" y="T25"/>
                      </a:cxn>
                      <a:cxn ang="T111">
                        <a:pos x="T26" y="T27"/>
                      </a:cxn>
                      <a:cxn ang="T112">
                        <a:pos x="T28" y="T29"/>
                      </a:cxn>
                      <a:cxn ang="T113">
                        <a:pos x="T30" y="T31"/>
                      </a:cxn>
                      <a:cxn ang="T114">
                        <a:pos x="T32" y="T33"/>
                      </a:cxn>
                      <a:cxn ang="T115">
                        <a:pos x="T34" y="T35"/>
                      </a:cxn>
                      <a:cxn ang="T116">
                        <a:pos x="T36" y="T37"/>
                      </a:cxn>
                      <a:cxn ang="T117">
                        <a:pos x="T38" y="T39"/>
                      </a:cxn>
                      <a:cxn ang="T118">
                        <a:pos x="T40" y="T41"/>
                      </a:cxn>
                      <a:cxn ang="T119">
                        <a:pos x="T42" y="T43"/>
                      </a:cxn>
                      <a:cxn ang="T120">
                        <a:pos x="T44" y="T45"/>
                      </a:cxn>
                      <a:cxn ang="T121">
                        <a:pos x="T46" y="T47"/>
                      </a:cxn>
                      <a:cxn ang="T122">
                        <a:pos x="T48" y="T49"/>
                      </a:cxn>
                      <a:cxn ang="T123">
                        <a:pos x="T50" y="T51"/>
                      </a:cxn>
                      <a:cxn ang="T124">
                        <a:pos x="T52" y="T53"/>
                      </a:cxn>
                      <a:cxn ang="T125">
                        <a:pos x="T54" y="T55"/>
                      </a:cxn>
                      <a:cxn ang="T126">
                        <a:pos x="T56" y="T57"/>
                      </a:cxn>
                      <a:cxn ang="T127">
                        <a:pos x="T58" y="T59"/>
                      </a:cxn>
                      <a:cxn ang="T128">
                        <a:pos x="T60" y="T61"/>
                      </a:cxn>
                      <a:cxn ang="T129">
                        <a:pos x="T62" y="T63"/>
                      </a:cxn>
                      <a:cxn ang="T130">
                        <a:pos x="T64" y="T65"/>
                      </a:cxn>
                      <a:cxn ang="T131">
                        <a:pos x="T66" y="T67"/>
                      </a:cxn>
                      <a:cxn ang="T132">
                        <a:pos x="T68" y="T69"/>
                      </a:cxn>
                      <a:cxn ang="T133">
                        <a:pos x="T70" y="T71"/>
                      </a:cxn>
                      <a:cxn ang="T134">
                        <a:pos x="T72" y="T73"/>
                      </a:cxn>
                      <a:cxn ang="T135">
                        <a:pos x="T74" y="T75"/>
                      </a:cxn>
                      <a:cxn ang="T136">
                        <a:pos x="T76" y="T77"/>
                      </a:cxn>
                      <a:cxn ang="T137">
                        <a:pos x="T78" y="T79"/>
                      </a:cxn>
                      <a:cxn ang="T138">
                        <a:pos x="T80" y="T81"/>
                      </a:cxn>
                      <a:cxn ang="T139">
                        <a:pos x="T82" y="T83"/>
                      </a:cxn>
                      <a:cxn ang="T140">
                        <a:pos x="T84" y="T85"/>
                      </a:cxn>
                      <a:cxn ang="T141">
                        <a:pos x="T86" y="T87"/>
                      </a:cxn>
                      <a:cxn ang="T142">
                        <a:pos x="T88" y="T89"/>
                      </a:cxn>
                      <a:cxn ang="T143">
                        <a:pos x="T90" y="T91"/>
                      </a:cxn>
                      <a:cxn ang="T144">
                        <a:pos x="T92" y="T93"/>
                      </a:cxn>
                      <a:cxn ang="T145">
                        <a:pos x="T94" y="T95"/>
                      </a:cxn>
                      <a:cxn ang="T146">
                        <a:pos x="T96" y="T97"/>
                      </a:cxn>
                    </a:cxnLst>
                    <a:rect l="0" t="0" r="r" b="b"/>
                    <a:pathLst>
                      <a:path w="115" h="206">
                        <a:moveTo>
                          <a:pt x="47" y="183"/>
                        </a:moveTo>
                        <a:lnTo>
                          <a:pt x="47" y="183"/>
                        </a:lnTo>
                        <a:lnTo>
                          <a:pt x="47" y="165"/>
                        </a:lnTo>
                        <a:lnTo>
                          <a:pt x="51" y="145"/>
                        </a:lnTo>
                        <a:lnTo>
                          <a:pt x="53" y="136"/>
                        </a:lnTo>
                        <a:lnTo>
                          <a:pt x="55" y="128"/>
                        </a:lnTo>
                        <a:lnTo>
                          <a:pt x="58" y="118"/>
                        </a:lnTo>
                        <a:lnTo>
                          <a:pt x="61" y="109"/>
                        </a:lnTo>
                        <a:lnTo>
                          <a:pt x="65" y="99"/>
                        </a:lnTo>
                        <a:lnTo>
                          <a:pt x="71" y="90"/>
                        </a:lnTo>
                        <a:lnTo>
                          <a:pt x="76" y="82"/>
                        </a:lnTo>
                        <a:lnTo>
                          <a:pt x="82" y="72"/>
                        </a:lnTo>
                        <a:lnTo>
                          <a:pt x="90" y="63"/>
                        </a:lnTo>
                        <a:lnTo>
                          <a:pt x="97" y="53"/>
                        </a:lnTo>
                        <a:lnTo>
                          <a:pt x="105" y="43"/>
                        </a:lnTo>
                        <a:lnTo>
                          <a:pt x="115" y="33"/>
                        </a:lnTo>
                        <a:lnTo>
                          <a:pt x="82" y="0"/>
                        </a:lnTo>
                        <a:lnTo>
                          <a:pt x="71" y="12"/>
                        </a:lnTo>
                        <a:lnTo>
                          <a:pt x="61" y="23"/>
                        </a:lnTo>
                        <a:lnTo>
                          <a:pt x="53" y="34"/>
                        </a:lnTo>
                        <a:lnTo>
                          <a:pt x="44" y="46"/>
                        </a:lnTo>
                        <a:lnTo>
                          <a:pt x="37" y="56"/>
                        </a:lnTo>
                        <a:lnTo>
                          <a:pt x="30" y="68"/>
                        </a:lnTo>
                        <a:lnTo>
                          <a:pt x="24" y="79"/>
                        </a:lnTo>
                        <a:lnTo>
                          <a:pt x="19" y="91"/>
                        </a:lnTo>
                        <a:lnTo>
                          <a:pt x="15" y="103"/>
                        </a:lnTo>
                        <a:lnTo>
                          <a:pt x="11" y="114"/>
                        </a:lnTo>
                        <a:lnTo>
                          <a:pt x="7" y="126"/>
                        </a:lnTo>
                        <a:lnTo>
                          <a:pt x="4" y="137"/>
                        </a:lnTo>
                        <a:lnTo>
                          <a:pt x="2" y="160"/>
                        </a:lnTo>
                        <a:lnTo>
                          <a:pt x="0" y="183"/>
                        </a:lnTo>
                        <a:lnTo>
                          <a:pt x="1" y="188"/>
                        </a:lnTo>
                        <a:lnTo>
                          <a:pt x="2" y="193"/>
                        </a:lnTo>
                        <a:lnTo>
                          <a:pt x="5" y="197"/>
                        </a:lnTo>
                        <a:lnTo>
                          <a:pt x="7" y="201"/>
                        </a:lnTo>
                        <a:lnTo>
                          <a:pt x="12" y="203"/>
                        </a:lnTo>
                        <a:lnTo>
                          <a:pt x="15" y="205"/>
                        </a:lnTo>
                        <a:lnTo>
                          <a:pt x="19" y="206"/>
                        </a:lnTo>
                        <a:lnTo>
                          <a:pt x="24" y="206"/>
                        </a:lnTo>
                        <a:lnTo>
                          <a:pt x="29" y="206"/>
                        </a:lnTo>
                        <a:lnTo>
                          <a:pt x="33" y="205"/>
                        </a:lnTo>
                        <a:lnTo>
                          <a:pt x="36" y="203"/>
                        </a:lnTo>
                        <a:lnTo>
                          <a:pt x="40" y="201"/>
                        </a:lnTo>
                        <a:lnTo>
                          <a:pt x="43" y="197"/>
                        </a:lnTo>
                        <a:lnTo>
                          <a:pt x="45" y="193"/>
                        </a:lnTo>
                        <a:lnTo>
                          <a:pt x="46" y="188"/>
                        </a:lnTo>
                        <a:lnTo>
                          <a:pt x="47" y="18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4" name="Freeform 720"/>
                  <p:cNvSpPr>
                    <a:spLocks noChangeAspect="1"/>
                  </p:cNvSpPr>
                  <p:nvPr/>
                </p:nvSpPr>
                <p:spPr bwMode="auto">
                  <a:xfrm>
                    <a:off x="2068" y="1417"/>
                    <a:ext cx="7" cy="93"/>
                  </a:xfrm>
                  <a:custGeom>
                    <a:avLst/>
                    <a:gdLst>
                      <a:gd name="T0" fmla="*/ 4 w 47"/>
                      <a:gd name="T1" fmla="*/ 93 h 315"/>
                      <a:gd name="T2" fmla="*/ 7 w 47"/>
                      <a:gd name="T3" fmla="*/ 86 h 315"/>
                      <a:gd name="T4" fmla="*/ 7 w 47"/>
                      <a:gd name="T5" fmla="*/ 0 h 315"/>
                      <a:gd name="T6" fmla="*/ 0 w 47"/>
                      <a:gd name="T7" fmla="*/ 0 h 315"/>
                      <a:gd name="T8" fmla="*/ 0 w 47"/>
                      <a:gd name="T9" fmla="*/ 86 h 315"/>
                      <a:gd name="T10" fmla="*/ 4 w 47"/>
                      <a:gd name="T11" fmla="*/ 93 h 315"/>
                      <a:gd name="T12" fmla="*/ 0 w 47"/>
                      <a:gd name="T13" fmla="*/ 86 h 315"/>
                      <a:gd name="T14" fmla="*/ 0 w 47"/>
                      <a:gd name="T15" fmla="*/ 88 h 315"/>
                      <a:gd name="T16" fmla="*/ 0 w 47"/>
                      <a:gd name="T17" fmla="*/ 89 h 315"/>
                      <a:gd name="T18" fmla="*/ 1 w 47"/>
                      <a:gd name="T19" fmla="*/ 90 h 315"/>
                      <a:gd name="T20" fmla="*/ 1 w 47"/>
                      <a:gd name="T21" fmla="*/ 91 h 315"/>
                      <a:gd name="T22" fmla="*/ 2 w 47"/>
                      <a:gd name="T23" fmla="*/ 92 h 315"/>
                      <a:gd name="T24" fmla="*/ 2 w 47"/>
                      <a:gd name="T25" fmla="*/ 92 h 315"/>
                      <a:gd name="T26" fmla="*/ 3 w 47"/>
                      <a:gd name="T27" fmla="*/ 93 h 315"/>
                      <a:gd name="T28" fmla="*/ 4 w 47"/>
                      <a:gd name="T29" fmla="*/ 93 h 315"/>
                      <a:gd name="T30" fmla="*/ 4 w 47"/>
                      <a:gd name="T31" fmla="*/ 93 h 315"/>
                      <a:gd name="T32" fmla="*/ 5 w 47"/>
                      <a:gd name="T33" fmla="*/ 92 h 315"/>
                      <a:gd name="T34" fmla="*/ 5 w 47"/>
                      <a:gd name="T35" fmla="*/ 92 h 315"/>
                      <a:gd name="T36" fmla="*/ 6 w 47"/>
                      <a:gd name="T37" fmla="*/ 91 h 315"/>
                      <a:gd name="T38" fmla="*/ 6 w 47"/>
                      <a:gd name="T39" fmla="*/ 90 h 315"/>
                      <a:gd name="T40" fmla="*/ 7 w 47"/>
                      <a:gd name="T41" fmla="*/ 89 h 315"/>
                      <a:gd name="T42" fmla="*/ 7 w 47"/>
                      <a:gd name="T43" fmla="*/ 88 h 315"/>
                      <a:gd name="T44" fmla="*/ 7 w 47"/>
                      <a:gd name="T45" fmla="*/ 86 h 315"/>
                      <a:gd name="T46" fmla="*/ 4 w 47"/>
                      <a:gd name="T47" fmla="*/ 93 h 31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315">
                        <a:moveTo>
                          <a:pt x="29" y="314"/>
                        </a:moveTo>
                        <a:lnTo>
                          <a:pt x="47" y="291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9" y="314"/>
                        </a:lnTo>
                        <a:lnTo>
                          <a:pt x="0" y="291"/>
                        </a:lnTo>
                        <a:lnTo>
                          <a:pt x="1" y="298"/>
                        </a:lnTo>
                        <a:lnTo>
                          <a:pt x="2" y="302"/>
                        </a:lnTo>
                        <a:lnTo>
                          <a:pt x="5" y="306"/>
                        </a:lnTo>
                        <a:lnTo>
                          <a:pt x="7" y="309"/>
                        </a:lnTo>
                        <a:lnTo>
                          <a:pt x="12" y="311"/>
                        </a:lnTo>
                        <a:lnTo>
                          <a:pt x="15" y="313"/>
                        </a:lnTo>
                        <a:lnTo>
                          <a:pt x="19" y="314"/>
                        </a:lnTo>
                        <a:lnTo>
                          <a:pt x="24" y="315"/>
                        </a:lnTo>
                        <a:lnTo>
                          <a:pt x="29" y="314"/>
                        </a:lnTo>
                        <a:lnTo>
                          <a:pt x="33" y="313"/>
                        </a:lnTo>
                        <a:lnTo>
                          <a:pt x="36" y="311"/>
                        </a:lnTo>
                        <a:lnTo>
                          <a:pt x="40" y="309"/>
                        </a:lnTo>
                        <a:lnTo>
                          <a:pt x="43" y="306"/>
                        </a:lnTo>
                        <a:lnTo>
                          <a:pt x="45" y="302"/>
                        </a:lnTo>
                        <a:lnTo>
                          <a:pt x="46" y="298"/>
                        </a:lnTo>
                        <a:lnTo>
                          <a:pt x="47" y="291"/>
                        </a:lnTo>
                        <a:lnTo>
                          <a:pt x="29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5" name="Freeform 721"/>
                  <p:cNvSpPr>
                    <a:spLocks noChangeAspect="1"/>
                  </p:cNvSpPr>
                  <p:nvPr/>
                </p:nvSpPr>
                <p:spPr bwMode="auto">
                  <a:xfrm>
                    <a:off x="2040" y="1496"/>
                    <a:ext cx="36" cy="21"/>
                  </a:xfrm>
                  <a:custGeom>
                    <a:avLst/>
                    <a:gdLst>
                      <a:gd name="T0" fmla="*/ 0 w 119"/>
                      <a:gd name="T1" fmla="*/ 14 h 66"/>
                      <a:gd name="T2" fmla="*/ 8 w 119"/>
                      <a:gd name="T3" fmla="*/ 21 h 66"/>
                      <a:gd name="T4" fmla="*/ 36 w 119"/>
                      <a:gd name="T5" fmla="*/ 14 h 66"/>
                      <a:gd name="T6" fmla="*/ 33 w 119"/>
                      <a:gd name="T7" fmla="*/ 0 h 66"/>
                      <a:gd name="T8" fmla="*/ 5 w 119"/>
                      <a:gd name="T9" fmla="*/ 7 h 66"/>
                      <a:gd name="T10" fmla="*/ 0 w 119"/>
                      <a:gd name="T11" fmla="*/ 14 h 66"/>
                      <a:gd name="T12" fmla="*/ 5 w 119"/>
                      <a:gd name="T13" fmla="*/ 7 h 66"/>
                      <a:gd name="T14" fmla="*/ 4 w 119"/>
                      <a:gd name="T15" fmla="*/ 7 h 66"/>
                      <a:gd name="T16" fmla="*/ 2 w 119"/>
                      <a:gd name="T17" fmla="*/ 8 h 66"/>
                      <a:gd name="T18" fmla="*/ 2 w 119"/>
                      <a:gd name="T19" fmla="*/ 9 h 66"/>
                      <a:gd name="T20" fmla="*/ 1 w 119"/>
                      <a:gd name="T21" fmla="*/ 10 h 66"/>
                      <a:gd name="T22" fmla="*/ 0 w 119"/>
                      <a:gd name="T23" fmla="*/ 11 h 66"/>
                      <a:gd name="T24" fmla="*/ 0 w 119"/>
                      <a:gd name="T25" fmla="*/ 13 h 66"/>
                      <a:gd name="T26" fmla="*/ 0 w 119"/>
                      <a:gd name="T27" fmla="*/ 14 h 66"/>
                      <a:gd name="T28" fmla="*/ 0 w 119"/>
                      <a:gd name="T29" fmla="*/ 16 h 66"/>
                      <a:gd name="T30" fmla="*/ 0 w 119"/>
                      <a:gd name="T31" fmla="*/ 17 h 66"/>
                      <a:gd name="T32" fmla="*/ 1 w 119"/>
                      <a:gd name="T33" fmla="*/ 18 h 66"/>
                      <a:gd name="T34" fmla="*/ 2 w 119"/>
                      <a:gd name="T35" fmla="*/ 19 h 66"/>
                      <a:gd name="T36" fmla="*/ 3 w 119"/>
                      <a:gd name="T37" fmla="*/ 20 h 66"/>
                      <a:gd name="T38" fmla="*/ 4 w 119"/>
                      <a:gd name="T39" fmla="*/ 21 h 66"/>
                      <a:gd name="T40" fmla="*/ 5 w 119"/>
                      <a:gd name="T41" fmla="*/ 21 h 66"/>
                      <a:gd name="T42" fmla="*/ 7 w 119"/>
                      <a:gd name="T43" fmla="*/ 21 h 66"/>
                      <a:gd name="T44" fmla="*/ 8 w 119"/>
                      <a:gd name="T45" fmla="*/ 21 h 66"/>
                      <a:gd name="T46" fmla="*/ 0 w 119"/>
                      <a:gd name="T47" fmla="*/ 14 h 6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119" h="66">
                        <a:moveTo>
                          <a:pt x="0" y="43"/>
                        </a:moveTo>
                        <a:lnTo>
                          <a:pt x="27" y="66"/>
                        </a:lnTo>
                        <a:lnTo>
                          <a:pt x="119" y="45"/>
                        </a:lnTo>
                        <a:lnTo>
                          <a:pt x="109" y="0"/>
                        </a:lnTo>
                        <a:lnTo>
                          <a:pt x="17" y="21"/>
                        </a:lnTo>
                        <a:lnTo>
                          <a:pt x="0" y="43"/>
                        </a:lnTo>
                        <a:lnTo>
                          <a:pt x="17" y="21"/>
                        </a:lnTo>
                        <a:lnTo>
                          <a:pt x="12" y="22"/>
                        </a:lnTo>
                        <a:lnTo>
                          <a:pt x="8" y="25"/>
                        </a:lnTo>
                        <a:lnTo>
                          <a:pt x="5" y="29"/>
                        </a:lnTo>
                        <a:lnTo>
                          <a:pt x="2" y="32"/>
                        </a:lnTo>
                        <a:lnTo>
                          <a:pt x="1" y="36"/>
                        </a:lnTo>
                        <a:lnTo>
                          <a:pt x="0" y="40"/>
                        </a:lnTo>
                        <a:lnTo>
                          <a:pt x="0" y="44"/>
                        </a:lnTo>
                        <a:lnTo>
                          <a:pt x="0" y="49"/>
                        </a:lnTo>
                        <a:lnTo>
                          <a:pt x="1" y="53"/>
                        </a:lnTo>
                        <a:lnTo>
                          <a:pt x="3" y="57"/>
                        </a:lnTo>
                        <a:lnTo>
                          <a:pt x="6" y="60"/>
                        </a:lnTo>
                        <a:lnTo>
                          <a:pt x="9" y="63"/>
                        </a:lnTo>
                        <a:lnTo>
                          <a:pt x="12" y="65"/>
                        </a:lnTo>
                        <a:lnTo>
                          <a:pt x="17" y="66"/>
                        </a:lnTo>
                        <a:lnTo>
                          <a:pt x="22" y="66"/>
                        </a:lnTo>
                        <a:lnTo>
                          <a:pt x="27" y="66"/>
                        </a:lnTo>
                        <a:lnTo>
                          <a:pt x="0" y="4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6" name="Freeform 722"/>
                  <p:cNvSpPr>
                    <a:spLocks noChangeAspect="1"/>
                  </p:cNvSpPr>
                  <p:nvPr/>
                </p:nvSpPr>
                <p:spPr bwMode="auto">
                  <a:xfrm>
                    <a:off x="2040" y="1511"/>
                    <a:ext cx="14" cy="36"/>
                  </a:xfrm>
                  <a:custGeom>
                    <a:avLst/>
                    <a:gdLst>
                      <a:gd name="T0" fmla="*/ 7 w 46"/>
                      <a:gd name="T1" fmla="*/ 36 h 112"/>
                      <a:gd name="T2" fmla="*/ 14 w 46"/>
                      <a:gd name="T3" fmla="*/ 29 h 112"/>
                      <a:gd name="T4" fmla="*/ 14 w 46"/>
                      <a:gd name="T5" fmla="*/ 0 h 112"/>
                      <a:gd name="T6" fmla="*/ 0 w 46"/>
                      <a:gd name="T7" fmla="*/ 0 h 112"/>
                      <a:gd name="T8" fmla="*/ 0 w 46"/>
                      <a:gd name="T9" fmla="*/ 29 h 112"/>
                      <a:gd name="T10" fmla="*/ 7 w 46"/>
                      <a:gd name="T11" fmla="*/ 36 h 112"/>
                      <a:gd name="T12" fmla="*/ 0 w 46"/>
                      <a:gd name="T13" fmla="*/ 29 h 112"/>
                      <a:gd name="T14" fmla="*/ 0 w 46"/>
                      <a:gd name="T15" fmla="*/ 30 h 112"/>
                      <a:gd name="T16" fmla="*/ 0 w 46"/>
                      <a:gd name="T17" fmla="*/ 32 h 112"/>
                      <a:gd name="T18" fmla="*/ 1 w 46"/>
                      <a:gd name="T19" fmla="*/ 33 h 112"/>
                      <a:gd name="T20" fmla="*/ 2 w 46"/>
                      <a:gd name="T21" fmla="*/ 34 h 112"/>
                      <a:gd name="T22" fmla="*/ 3 w 46"/>
                      <a:gd name="T23" fmla="*/ 35 h 112"/>
                      <a:gd name="T24" fmla="*/ 4 w 46"/>
                      <a:gd name="T25" fmla="*/ 36 h 112"/>
                      <a:gd name="T26" fmla="*/ 5 w 46"/>
                      <a:gd name="T27" fmla="*/ 36 h 112"/>
                      <a:gd name="T28" fmla="*/ 7 w 46"/>
                      <a:gd name="T29" fmla="*/ 36 h 112"/>
                      <a:gd name="T30" fmla="*/ 8 w 46"/>
                      <a:gd name="T31" fmla="*/ 36 h 112"/>
                      <a:gd name="T32" fmla="*/ 9 w 46"/>
                      <a:gd name="T33" fmla="*/ 36 h 112"/>
                      <a:gd name="T34" fmla="*/ 10 w 46"/>
                      <a:gd name="T35" fmla="*/ 35 h 112"/>
                      <a:gd name="T36" fmla="*/ 12 w 46"/>
                      <a:gd name="T37" fmla="*/ 34 h 112"/>
                      <a:gd name="T38" fmla="*/ 13 w 46"/>
                      <a:gd name="T39" fmla="*/ 33 h 112"/>
                      <a:gd name="T40" fmla="*/ 13 w 46"/>
                      <a:gd name="T41" fmla="*/ 32 h 112"/>
                      <a:gd name="T42" fmla="*/ 14 w 46"/>
                      <a:gd name="T43" fmla="*/ 30 h 112"/>
                      <a:gd name="T44" fmla="*/ 14 w 46"/>
                      <a:gd name="T45" fmla="*/ 29 h 112"/>
                      <a:gd name="T46" fmla="*/ 7 w 46"/>
                      <a:gd name="T47" fmla="*/ 36 h 112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12">
                        <a:moveTo>
                          <a:pt x="23" y="112"/>
                        </a:moveTo>
                        <a:lnTo>
                          <a:pt x="46" y="89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89"/>
                        </a:lnTo>
                        <a:lnTo>
                          <a:pt x="23" y="112"/>
                        </a:lnTo>
                        <a:lnTo>
                          <a:pt x="0" y="89"/>
                        </a:lnTo>
                        <a:lnTo>
                          <a:pt x="0" y="94"/>
                        </a:lnTo>
                        <a:lnTo>
                          <a:pt x="1" y="99"/>
                        </a:lnTo>
                        <a:lnTo>
                          <a:pt x="4" y="102"/>
                        </a:lnTo>
                        <a:lnTo>
                          <a:pt x="6" y="106"/>
                        </a:lnTo>
                        <a:lnTo>
                          <a:pt x="10" y="109"/>
                        </a:lnTo>
                        <a:lnTo>
                          <a:pt x="13" y="111"/>
                        </a:lnTo>
                        <a:lnTo>
                          <a:pt x="17" y="112"/>
                        </a:lnTo>
                        <a:lnTo>
                          <a:pt x="23" y="112"/>
                        </a:lnTo>
                        <a:lnTo>
                          <a:pt x="27" y="112"/>
                        </a:lnTo>
                        <a:lnTo>
                          <a:pt x="31" y="111"/>
                        </a:lnTo>
                        <a:lnTo>
                          <a:pt x="34" y="109"/>
                        </a:lnTo>
                        <a:lnTo>
                          <a:pt x="38" y="106"/>
                        </a:lnTo>
                        <a:lnTo>
                          <a:pt x="42" y="102"/>
                        </a:lnTo>
                        <a:lnTo>
                          <a:pt x="44" y="99"/>
                        </a:lnTo>
                        <a:lnTo>
                          <a:pt x="45" y="94"/>
                        </a:lnTo>
                        <a:lnTo>
                          <a:pt x="46" y="89"/>
                        </a:lnTo>
                        <a:lnTo>
                          <a:pt x="23" y="11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7" name="Freeform 723"/>
                  <p:cNvSpPr>
                    <a:spLocks noChangeAspect="1"/>
                  </p:cNvSpPr>
                  <p:nvPr/>
                </p:nvSpPr>
                <p:spPr bwMode="auto">
                  <a:xfrm>
                    <a:off x="2047" y="1532"/>
                    <a:ext cx="29" cy="14"/>
                  </a:xfrm>
                  <a:custGeom>
                    <a:avLst/>
                    <a:gdLst>
                      <a:gd name="T0" fmla="*/ 29 w 102"/>
                      <a:gd name="T1" fmla="*/ 7 h 46"/>
                      <a:gd name="T2" fmla="*/ 22 w 102"/>
                      <a:gd name="T3" fmla="*/ 0 h 46"/>
                      <a:gd name="T4" fmla="*/ 0 w 102"/>
                      <a:gd name="T5" fmla="*/ 0 h 46"/>
                      <a:gd name="T6" fmla="*/ 0 w 102"/>
                      <a:gd name="T7" fmla="*/ 14 h 46"/>
                      <a:gd name="T8" fmla="*/ 22 w 102"/>
                      <a:gd name="T9" fmla="*/ 14 h 46"/>
                      <a:gd name="T10" fmla="*/ 29 w 102"/>
                      <a:gd name="T11" fmla="*/ 7 h 46"/>
                      <a:gd name="T12" fmla="*/ 22 w 102"/>
                      <a:gd name="T13" fmla="*/ 14 h 46"/>
                      <a:gd name="T14" fmla="*/ 24 w 102"/>
                      <a:gd name="T15" fmla="*/ 14 h 46"/>
                      <a:gd name="T16" fmla="*/ 25 w 102"/>
                      <a:gd name="T17" fmla="*/ 13 h 46"/>
                      <a:gd name="T18" fmla="*/ 26 w 102"/>
                      <a:gd name="T19" fmla="*/ 13 h 46"/>
                      <a:gd name="T20" fmla="*/ 28 w 102"/>
                      <a:gd name="T21" fmla="*/ 12 h 46"/>
                      <a:gd name="T22" fmla="*/ 28 w 102"/>
                      <a:gd name="T23" fmla="*/ 11 h 46"/>
                      <a:gd name="T24" fmla="*/ 29 w 102"/>
                      <a:gd name="T25" fmla="*/ 9 h 46"/>
                      <a:gd name="T26" fmla="*/ 29 w 102"/>
                      <a:gd name="T27" fmla="*/ 8 h 46"/>
                      <a:gd name="T28" fmla="*/ 29 w 102"/>
                      <a:gd name="T29" fmla="*/ 7 h 46"/>
                      <a:gd name="T30" fmla="*/ 29 w 102"/>
                      <a:gd name="T31" fmla="*/ 6 h 46"/>
                      <a:gd name="T32" fmla="*/ 29 w 102"/>
                      <a:gd name="T33" fmla="*/ 4 h 46"/>
                      <a:gd name="T34" fmla="*/ 28 w 102"/>
                      <a:gd name="T35" fmla="*/ 3 h 46"/>
                      <a:gd name="T36" fmla="*/ 28 w 102"/>
                      <a:gd name="T37" fmla="*/ 2 h 46"/>
                      <a:gd name="T38" fmla="*/ 26 w 102"/>
                      <a:gd name="T39" fmla="*/ 1 h 46"/>
                      <a:gd name="T40" fmla="*/ 25 w 102"/>
                      <a:gd name="T41" fmla="*/ 1 h 46"/>
                      <a:gd name="T42" fmla="*/ 24 w 102"/>
                      <a:gd name="T43" fmla="*/ 0 h 46"/>
                      <a:gd name="T44" fmla="*/ 22 w 102"/>
                      <a:gd name="T45" fmla="*/ 0 h 46"/>
                      <a:gd name="T46" fmla="*/ 29 w 102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102" h="46">
                        <a:moveTo>
                          <a:pt x="102" y="23"/>
                        </a:moveTo>
                        <a:lnTo>
                          <a:pt x="79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79" y="46"/>
                        </a:lnTo>
                        <a:lnTo>
                          <a:pt x="102" y="23"/>
                        </a:lnTo>
                        <a:lnTo>
                          <a:pt x="79" y="46"/>
                        </a:lnTo>
                        <a:lnTo>
                          <a:pt x="84" y="45"/>
                        </a:lnTo>
                        <a:lnTo>
                          <a:pt x="89" y="44"/>
                        </a:lnTo>
                        <a:lnTo>
                          <a:pt x="92" y="42"/>
                        </a:lnTo>
                        <a:lnTo>
                          <a:pt x="97" y="39"/>
                        </a:lnTo>
                        <a:lnTo>
                          <a:pt x="99" y="35"/>
                        </a:lnTo>
                        <a:lnTo>
                          <a:pt x="101" y="31"/>
                        </a:lnTo>
                        <a:lnTo>
                          <a:pt x="102" y="27"/>
                        </a:lnTo>
                        <a:lnTo>
                          <a:pt x="102" y="23"/>
                        </a:lnTo>
                        <a:lnTo>
                          <a:pt x="102" y="19"/>
                        </a:lnTo>
                        <a:lnTo>
                          <a:pt x="101" y="14"/>
                        </a:lnTo>
                        <a:lnTo>
                          <a:pt x="99" y="10"/>
                        </a:lnTo>
                        <a:lnTo>
                          <a:pt x="97" y="7"/>
                        </a:lnTo>
                        <a:lnTo>
                          <a:pt x="92" y="4"/>
                        </a:lnTo>
                        <a:lnTo>
                          <a:pt x="89" y="2"/>
                        </a:lnTo>
                        <a:lnTo>
                          <a:pt x="84" y="0"/>
                        </a:lnTo>
                        <a:lnTo>
                          <a:pt x="79" y="0"/>
                        </a:lnTo>
                        <a:lnTo>
                          <a:pt x="102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8" name="Freeform 724"/>
                  <p:cNvSpPr>
                    <a:spLocks noChangeAspect="1"/>
                  </p:cNvSpPr>
                  <p:nvPr/>
                </p:nvSpPr>
                <p:spPr bwMode="auto">
                  <a:xfrm>
                    <a:off x="2061" y="1539"/>
                    <a:ext cx="14" cy="336"/>
                  </a:xfrm>
                  <a:custGeom>
                    <a:avLst/>
                    <a:gdLst>
                      <a:gd name="T0" fmla="*/ 7 w 46"/>
                      <a:gd name="T1" fmla="*/ 336 h 1116"/>
                      <a:gd name="T2" fmla="*/ 14 w 46"/>
                      <a:gd name="T3" fmla="*/ 329 h 1116"/>
                      <a:gd name="T4" fmla="*/ 14 w 46"/>
                      <a:gd name="T5" fmla="*/ 0 h 1116"/>
                      <a:gd name="T6" fmla="*/ 0 w 46"/>
                      <a:gd name="T7" fmla="*/ 0 h 1116"/>
                      <a:gd name="T8" fmla="*/ 0 w 46"/>
                      <a:gd name="T9" fmla="*/ 329 h 1116"/>
                      <a:gd name="T10" fmla="*/ 7 w 46"/>
                      <a:gd name="T11" fmla="*/ 336 h 1116"/>
                      <a:gd name="T12" fmla="*/ 0 w 46"/>
                      <a:gd name="T13" fmla="*/ 329 h 1116"/>
                      <a:gd name="T14" fmla="*/ 0 w 46"/>
                      <a:gd name="T15" fmla="*/ 331 h 1116"/>
                      <a:gd name="T16" fmla="*/ 1 w 46"/>
                      <a:gd name="T17" fmla="*/ 332 h 1116"/>
                      <a:gd name="T18" fmla="*/ 1 w 46"/>
                      <a:gd name="T19" fmla="*/ 333 h 1116"/>
                      <a:gd name="T20" fmla="*/ 2 w 46"/>
                      <a:gd name="T21" fmla="*/ 334 h 1116"/>
                      <a:gd name="T22" fmla="*/ 3 w 46"/>
                      <a:gd name="T23" fmla="*/ 335 h 1116"/>
                      <a:gd name="T24" fmla="*/ 4 w 46"/>
                      <a:gd name="T25" fmla="*/ 336 h 1116"/>
                      <a:gd name="T26" fmla="*/ 5 w 46"/>
                      <a:gd name="T27" fmla="*/ 336 h 1116"/>
                      <a:gd name="T28" fmla="*/ 7 w 46"/>
                      <a:gd name="T29" fmla="*/ 336 h 1116"/>
                      <a:gd name="T30" fmla="*/ 8 w 46"/>
                      <a:gd name="T31" fmla="*/ 336 h 1116"/>
                      <a:gd name="T32" fmla="*/ 9 w 46"/>
                      <a:gd name="T33" fmla="*/ 336 h 1116"/>
                      <a:gd name="T34" fmla="*/ 11 w 46"/>
                      <a:gd name="T35" fmla="*/ 335 h 1116"/>
                      <a:gd name="T36" fmla="*/ 12 w 46"/>
                      <a:gd name="T37" fmla="*/ 334 h 1116"/>
                      <a:gd name="T38" fmla="*/ 13 w 46"/>
                      <a:gd name="T39" fmla="*/ 333 h 1116"/>
                      <a:gd name="T40" fmla="*/ 13 w 46"/>
                      <a:gd name="T41" fmla="*/ 332 h 1116"/>
                      <a:gd name="T42" fmla="*/ 14 w 46"/>
                      <a:gd name="T43" fmla="*/ 331 h 1116"/>
                      <a:gd name="T44" fmla="*/ 14 w 46"/>
                      <a:gd name="T45" fmla="*/ 329 h 1116"/>
                      <a:gd name="T46" fmla="*/ 7 w 46"/>
                      <a:gd name="T47" fmla="*/ 336 h 111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116">
                        <a:moveTo>
                          <a:pt x="23" y="1116"/>
                        </a:moveTo>
                        <a:lnTo>
                          <a:pt x="46" y="1093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93"/>
                        </a:lnTo>
                        <a:lnTo>
                          <a:pt x="23" y="1116"/>
                        </a:lnTo>
                        <a:lnTo>
                          <a:pt x="0" y="1093"/>
                        </a:lnTo>
                        <a:lnTo>
                          <a:pt x="1" y="1099"/>
                        </a:lnTo>
                        <a:lnTo>
                          <a:pt x="2" y="1103"/>
                        </a:lnTo>
                        <a:lnTo>
                          <a:pt x="4" y="1107"/>
                        </a:lnTo>
                        <a:lnTo>
                          <a:pt x="7" y="1111"/>
                        </a:lnTo>
                        <a:lnTo>
                          <a:pt x="10" y="1113"/>
                        </a:lnTo>
                        <a:lnTo>
                          <a:pt x="14" y="1115"/>
                        </a:lnTo>
                        <a:lnTo>
                          <a:pt x="18" y="1116"/>
                        </a:lnTo>
                        <a:lnTo>
                          <a:pt x="23" y="1116"/>
                        </a:lnTo>
                        <a:lnTo>
                          <a:pt x="27" y="1116"/>
                        </a:lnTo>
                        <a:lnTo>
                          <a:pt x="31" y="1115"/>
                        </a:lnTo>
                        <a:lnTo>
                          <a:pt x="35" y="1113"/>
                        </a:lnTo>
                        <a:lnTo>
                          <a:pt x="38" y="1111"/>
                        </a:lnTo>
                        <a:lnTo>
                          <a:pt x="42" y="1107"/>
                        </a:lnTo>
                        <a:lnTo>
                          <a:pt x="44" y="1103"/>
                        </a:lnTo>
                        <a:lnTo>
                          <a:pt x="46" y="1099"/>
                        </a:lnTo>
                        <a:lnTo>
                          <a:pt x="46" y="1093"/>
                        </a:lnTo>
                        <a:lnTo>
                          <a:pt x="23" y="111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9" name="Freeform 725"/>
                  <p:cNvSpPr>
                    <a:spLocks noChangeAspect="1"/>
                  </p:cNvSpPr>
                  <p:nvPr/>
                </p:nvSpPr>
                <p:spPr bwMode="auto">
                  <a:xfrm>
                    <a:off x="2054" y="1861"/>
                    <a:ext cx="14" cy="14"/>
                  </a:xfrm>
                  <a:custGeom>
                    <a:avLst/>
                    <a:gdLst>
                      <a:gd name="T0" fmla="*/ 0 w 56"/>
                      <a:gd name="T1" fmla="*/ 7 h 47"/>
                      <a:gd name="T2" fmla="*/ 6 w 56"/>
                      <a:gd name="T3" fmla="*/ 14 h 47"/>
                      <a:gd name="T4" fmla="*/ 14 w 56"/>
                      <a:gd name="T5" fmla="*/ 14 h 47"/>
                      <a:gd name="T6" fmla="*/ 14 w 56"/>
                      <a:gd name="T7" fmla="*/ 0 h 47"/>
                      <a:gd name="T8" fmla="*/ 6 w 56"/>
                      <a:gd name="T9" fmla="*/ 0 h 47"/>
                      <a:gd name="T10" fmla="*/ 0 w 56"/>
                      <a:gd name="T11" fmla="*/ 7 h 47"/>
                      <a:gd name="T12" fmla="*/ 6 w 56"/>
                      <a:gd name="T13" fmla="*/ 0 h 47"/>
                      <a:gd name="T14" fmla="*/ 5 w 56"/>
                      <a:gd name="T15" fmla="*/ 1 h 47"/>
                      <a:gd name="T16" fmla="*/ 3 w 56"/>
                      <a:gd name="T17" fmla="*/ 1 h 47"/>
                      <a:gd name="T18" fmla="*/ 2 w 56"/>
                      <a:gd name="T19" fmla="*/ 1 h 47"/>
                      <a:gd name="T20" fmla="*/ 1 w 56"/>
                      <a:gd name="T21" fmla="*/ 2 h 47"/>
                      <a:gd name="T22" fmla="*/ 1 w 56"/>
                      <a:gd name="T23" fmla="*/ 4 h 47"/>
                      <a:gd name="T24" fmla="*/ 0 w 56"/>
                      <a:gd name="T25" fmla="*/ 4 h 47"/>
                      <a:gd name="T26" fmla="*/ 0 w 56"/>
                      <a:gd name="T27" fmla="*/ 6 h 47"/>
                      <a:gd name="T28" fmla="*/ 0 w 56"/>
                      <a:gd name="T29" fmla="*/ 7 h 47"/>
                      <a:gd name="T30" fmla="*/ 0 w 56"/>
                      <a:gd name="T31" fmla="*/ 9 h 47"/>
                      <a:gd name="T32" fmla="*/ 0 w 56"/>
                      <a:gd name="T33" fmla="*/ 10 h 47"/>
                      <a:gd name="T34" fmla="*/ 1 w 56"/>
                      <a:gd name="T35" fmla="*/ 11 h 47"/>
                      <a:gd name="T36" fmla="*/ 1 w 56"/>
                      <a:gd name="T37" fmla="*/ 12 h 47"/>
                      <a:gd name="T38" fmla="*/ 2 w 56"/>
                      <a:gd name="T39" fmla="*/ 13 h 47"/>
                      <a:gd name="T40" fmla="*/ 3 w 56"/>
                      <a:gd name="T41" fmla="*/ 14 h 47"/>
                      <a:gd name="T42" fmla="*/ 5 w 56"/>
                      <a:gd name="T43" fmla="*/ 14 h 47"/>
                      <a:gd name="T44" fmla="*/ 6 w 56"/>
                      <a:gd name="T45" fmla="*/ 14 h 47"/>
                      <a:gd name="T46" fmla="*/ 0 w 56"/>
                      <a:gd name="T47" fmla="*/ 7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56" h="47">
                        <a:moveTo>
                          <a:pt x="0" y="24"/>
                        </a:moveTo>
                        <a:lnTo>
                          <a:pt x="23" y="47"/>
                        </a:lnTo>
                        <a:lnTo>
                          <a:pt x="56" y="47"/>
                        </a:lnTo>
                        <a:lnTo>
                          <a:pt x="56" y="0"/>
                        </a:lnTo>
                        <a:lnTo>
                          <a:pt x="23" y="0"/>
                        </a:lnTo>
                        <a:lnTo>
                          <a:pt x="0" y="24"/>
                        </a:lnTo>
                        <a:lnTo>
                          <a:pt x="23" y="0"/>
                        </a:lnTo>
                        <a:lnTo>
                          <a:pt x="18" y="2"/>
                        </a:lnTo>
                        <a:lnTo>
                          <a:pt x="13" y="3"/>
                        </a:lnTo>
                        <a:lnTo>
                          <a:pt x="8" y="5"/>
                        </a:lnTo>
                        <a:lnTo>
                          <a:pt x="5" y="8"/>
                        </a:lnTo>
                        <a:lnTo>
                          <a:pt x="3" y="12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6"/>
                        </a:lnTo>
                        <a:lnTo>
                          <a:pt x="5" y="40"/>
                        </a:lnTo>
                        <a:lnTo>
                          <a:pt x="8" y="43"/>
                        </a:lnTo>
                        <a:lnTo>
                          <a:pt x="13" y="46"/>
                        </a:lnTo>
                        <a:lnTo>
                          <a:pt x="18" y="47"/>
                        </a:lnTo>
                        <a:lnTo>
                          <a:pt x="23" y="47"/>
                        </a:ln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0" name="Freeform 726"/>
                  <p:cNvSpPr>
                    <a:spLocks noChangeAspect="1"/>
                  </p:cNvSpPr>
                  <p:nvPr/>
                </p:nvSpPr>
                <p:spPr bwMode="auto">
                  <a:xfrm>
                    <a:off x="2054" y="1868"/>
                    <a:ext cx="14" cy="64"/>
                  </a:xfrm>
                  <a:custGeom>
                    <a:avLst/>
                    <a:gdLst>
                      <a:gd name="T0" fmla="*/ 7 w 46"/>
                      <a:gd name="T1" fmla="*/ 64 h 221"/>
                      <a:gd name="T2" fmla="*/ 14 w 46"/>
                      <a:gd name="T3" fmla="*/ 57 h 221"/>
                      <a:gd name="T4" fmla="*/ 14 w 46"/>
                      <a:gd name="T5" fmla="*/ 0 h 221"/>
                      <a:gd name="T6" fmla="*/ 0 w 46"/>
                      <a:gd name="T7" fmla="*/ 0 h 221"/>
                      <a:gd name="T8" fmla="*/ 0 w 46"/>
                      <a:gd name="T9" fmla="*/ 57 h 221"/>
                      <a:gd name="T10" fmla="*/ 7 w 46"/>
                      <a:gd name="T11" fmla="*/ 64 h 221"/>
                      <a:gd name="T12" fmla="*/ 0 w 46"/>
                      <a:gd name="T13" fmla="*/ 57 h 221"/>
                      <a:gd name="T14" fmla="*/ 0 w 46"/>
                      <a:gd name="T15" fmla="*/ 59 h 221"/>
                      <a:gd name="T16" fmla="*/ 1 w 46"/>
                      <a:gd name="T17" fmla="*/ 60 h 221"/>
                      <a:gd name="T18" fmla="*/ 1 w 46"/>
                      <a:gd name="T19" fmla="*/ 61 h 221"/>
                      <a:gd name="T20" fmla="*/ 2 w 46"/>
                      <a:gd name="T21" fmla="*/ 62 h 221"/>
                      <a:gd name="T22" fmla="*/ 3 w 46"/>
                      <a:gd name="T23" fmla="*/ 63 h 221"/>
                      <a:gd name="T24" fmla="*/ 5 w 46"/>
                      <a:gd name="T25" fmla="*/ 63 h 221"/>
                      <a:gd name="T26" fmla="*/ 6 w 46"/>
                      <a:gd name="T27" fmla="*/ 64 h 221"/>
                      <a:gd name="T28" fmla="*/ 7 w 46"/>
                      <a:gd name="T29" fmla="*/ 64 h 221"/>
                      <a:gd name="T30" fmla="*/ 8 w 46"/>
                      <a:gd name="T31" fmla="*/ 64 h 221"/>
                      <a:gd name="T32" fmla="*/ 9 w 46"/>
                      <a:gd name="T33" fmla="*/ 63 h 221"/>
                      <a:gd name="T34" fmla="*/ 11 w 46"/>
                      <a:gd name="T35" fmla="*/ 63 h 221"/>
                      <a:gd name="T36" fmla="*/ 12 w 46"/>
                      <a:gd name="T37" fmla="*/ 62 h 221"/>
                      <a:gd name="T38" fmla="*/ 13 w 46"/>
                      <a:gd name="T39" fmla="*/ 61 h 221"/>
                      <a:gd name="T40" fmla="*/ 13 w 46"/>
                      <a:gd name="T41" fmla="*/ 60 h 221"/>
                      <a:gd name="T42" fmla="*/ 14 w 46"/>
                      <a:gd name="T43" fmla="*/ 59 h 221"/>
                      <a:gd name="T44" fmla="*/ 14 w 46"/>
                      <a:gd name="T45" fmla="*/ 57 h 221"/>
                      <a:gd name="T46" fmla="*/ 7 w 46"/>
                      <a:gd name="T47" fmla="*/ 64 h 221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221">
                        <a:moveTo>
                          <a:pt x="23" y="221"/>
                        </a:moveTo>
                        <a:lnTo>
                          <a:pt x="46" y="197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97"/>
                        </a:lnTo>
                        <a:lnTo>
                          <a:pt x="23" y="221"/>
                        </a:lnTo>
                        <a:lnTo>
                          <a:pt x="0" y="197"/>
                        </a:lnTo>
                        <a:lnTo>
                          <a:pt x="0" y="203"/>
                        </a:lnTo>
                        <a:lnTo>
                          <a:pt x="2" y="207"/>
                        </a:lnTo>
                        <a:lnTo>
                          <a:pt x="4" y="211"/>
                        </a:lnTo>
                        <a:lnTo>
                          <a:pt x="7" y="214"/>
                        </a:lnTo>
                        <a:lnTo>
                          <a:pt x="10" y="217"/>
                        </a:lnTo>
                        <a:lnTo>
                          <a:pt x="15" y="219"/>
                        </a:lnTo>
                        <a:lnTo>
                          <a:pt x="19" y="220"/>
                        </a:lnTo>
                        <a:lnTo>
                          <a:pt x="23" y="221"/>
                        </a:lnTo>
                        <a:lnTo>
                          <a:pt x="27" y="220"/>
                        </a:lnTo>
                        <a:lnTo>
                          <a:pt x="31" y="219"/>
                        </a:lnTo>
                        <a:lnTo>
                          <a:pt x="36" y="217"/>
                        </a:lnTo>
                        <a:lnTo>
                          <a:pt x="39" y="214"/>
                        </a:lnTo>
                        <a:lnTo>
                          <a:pt x="42" y="211"/>
                        </a:lnTo>
                        <a:lnTo>
                          <a:pt x="44" y="207"/>
                        </a:lnTo>
                        <a:lnTo>
                          <a:pt x="45" y="203"/>
                        </a:lnTo>
                        <a:lnTo>
                          <a:pt x="46" y="197"/>
                        </a:lnTo>
                        <a:lnTo>
                          <a:pt x="23" y="2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1" name="Freeform 727"/>
                  <p:cNvSpPr>
                    <a:spLocks noChangeAspect="1"/>
                  </p:cNvSpPr>
                  <p:nvPr/>
                </p:nvSpPr>
                <p:spPr bwMode="auto">
                  <a:xfrm>
                    <a:off x="2061" y="1919"/>
                    <a:ext cx="14" cy="14"/>
                  </a:xfrm>
                  <a:custGeom>
                    <a:avLst/>
                    <a:gdLst>
                      <a:gd name="T0" fmla="*/ 14 w 44"/>
                      <a:gd name="T1" fmla="*/ 7 h 48"/>
                      <a:gd name="T2" fmla="*/ 7 w 44"/>
                      <a:gd name="T3" fmla="*/ 0 h 48"/>
                      <a:gd name="T4" fmla="*/ 0 w 44"/>
                      <a:gd name="T5" fmla="*/ 0 h 48"/>
                      <a:gd name="T6" fmla="*/ 0 w 44"/>
                      <a:gd name="T7" fmla="*/ 14 h 48"/>
                      <a:gd name="T8" fmla="*/ 7 w 44"/>
                      <a:gd name="T9" fmla="*/ 14 h 48"/>
                      <a:gd name="T10" fmla="*/ 14 w 44"/>
                      <a:gd name="T11" fmla="*/ 7 h 48"/>
                      <a:gd name="T12" fmla="*/ 7 w 44"/>
                      <a:gd name="T13" fmla="*/ 14 h 48"/>
                      <a:gd name="T14" fmla="*/ 8 w 44"/>
                      <a:gd name="T15" fmla="*/ 14 h 48"/>
                      <a:gd name="T16" fmla="*/ 10 w 44"/>
                      <a:gd name="T17" fmla="*/ 13 h 48"/>
                      <a:gd name="T18" fmla="*/ 11 w 44"/>
                      <a:gd name="T19" fmla="*/ 12 h 48"/>
                      <a:gd name="T20" fmla="*/ 12 w 44"/>
                      <a:gd name="T21" fmla="*/ 12 h 48"/>
                      <a:gd name="T22" fmla="*/ 13 w 44"/>
                      <a:gd name="T23" fmla="*/ 11 h 48"/>
                      <a:gd name="T24" fmla="*/ 13 w 44"/>
                      <a:gd name="T25" fmla="*/ 10 h 48"/>
                      <a:gd name="T26" fmla="*/ 14 w 44"/>
                      <a:gd name="T27" fmla="*/ 8 h 48"/>
                      <a:gd name="T28" fmla="*/ 14 w 44"/>
                      <a:gd name="T29" fmla="*/ 7 h 48"/>
                      <a:gd name="T30" fmla="*/ 14 w 44"/>
                      <a:gd name="T31" fmla="*/ 6 h 48"/>
                      <a:gd name="T32" fmla="*/ 13 w 44"/>
                      <a:gd name="T33" fmla="*/ 4 h 48"/>
                      <a:gd name="T34" fmla="*/ 13 w 44"/>
                      <a:gd name="T35" fmla="*/ 4 h 48"/>
                      <a:gd name="T36" fmla="*/ 12 w 44"/>
                      <a:gd name="T37" fmla="*/ 2 h 48"/>
                      <a:gd name="T38" fmla="*/ 11 w 44"/>
                      <a:gd name="T39" fmla="*/ 1 h 48"/>
                      <a:gd name="T40" fmla="*/ 10 w 44"/>
                      <a:gd name="T41" fmla="*/ 1 h 48"/>
                      <a:gd name="T42" fmla="*/ 8 w 44"/>
                      <a:gd name="T43" fmla="*/ 0 h 48"/>
                      <a:gd name="T44" fmla="*/ 7 w 44"/>
                      <a:gd name="T45" fmla="*/ 0 h 48"/>
                      <a:gd name="T46" fmla="*/ 14 w 44"/>
                      <a:gd name="T47" fmla="*/ 7 h 48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4" h="48">
                        <a:moveTo>
                          <a:pt x="44" y="24"/>
                        </a:moveTo>
                        <a:lnTo>
                          <a:pt x="21" y="0"/>
                        </a:lnTo>
                        <a:lnTo>
                          <a:pt x="0" y="0"/>
                        </a:lnTo>
                        <a:lnTo>
                          <a:pt x="0" y="48"/>
                        </a:lnTo>
                        <a:lnTo>
                          <a:pt x="21" y="48"/>
                        </a:lnTo>
                        <a:lnTo>
                          <a:pt x="44" y="24"/>
                        </a:lnTo>
                        <a:lnTo>
                          <a:pt x="21" y="48"/>
                        </a:lnTo>
                        <a:lnTo>
                          <a:pt x="26" y="47"/>
                        </a:lnTo>
                        <a:lnTo>
                          <a:pt x="31" y="46"/>
                        </a:lnTo>
                        <a:lnTo>
                          <a:pt x="35" y="42"/>
                        </a:lnTo>
                        <a:lnTo>
                          <a:pt x="38" y="40"/>
                        </a:lnTo>
                        <a:lnTo>
                          <a:pt x="41" y="36"/>
                        </a:lnTo>
                        <a:lnTo>
                          <a:pt x="42" y="33"/>
                        </a:lnTo>
                        <a:lnTo>
                          <a:pt x="43" y="29"/>
                        </a:lnTo>
                        <a:lnTo>
                          <a:pt x="44" y="24"/>
                        </a:lnTo>
                        <a:lnTo>
                          <a:pt x="43" y="19"/>
                        </a:lnTo>
                        <a:lnTo>
                          <a:pt x="42" y="15"/>
                        </a:lnTo>
                        <a:lnTo>
                          <a:pt x="41" y="12"/>
                        </a:lnTo>
                        <a:lnTo>
                          <a:pt x="38" y="8"/>
                        </a:lnTo>
                        <a:lnTo>
                          <a:pt x="35" y="5"/>
                        </a:lnTo>
                        <a:lnTo>
                          <a:pt x="31" y="2"/>
                        </a:lnTo>
                        <a:lnTo>
                          <a:pt x="26" y="1"/>
                        </a:lnTo>
                        <a:lnTo>
                          <a:pt x="21" y="0"/>
                        </a:lnTo>
                        <a:lnTo>
                          <a:pt x="44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2" name="Freeform 728"/>
                  <p:cNvSpPr>
                    <a:spLocks noChangeAspect="1"/>
                  </p:cNvSpPr>
                  <p:nvPr/>
                </p:nvSpPr>
                <p:spPr bwMode="auto">
                  <a:xfrm>
                    <a:off x="2054" y="1926"/>
                    <a:ext cx="21" cy="136"/>
                  </a:xfrm>
                  <a:custGeom>
                    <a:avLst/>
                    <a:gdLst>
                      <a:gd name="T0" fmla="*/ 19 w 46"/>
                      <a:gd name="T1" fmla="*/ 133 h 442"/>
                      <a:gd name="T2" fmla="*/ 21 w 46"/>
                      <a:gd name="T3" fmla="*/ 129 h 442"/>
                      <a:gd name="T4" fmla="*/ 21 w 46"/>
                      <a:gd name="T5" fmla="*/ 0 h 442"/>
                      <a:gd name="T6" fmla="*/ 0 w 46"/>
                      <a:gd name="T7" fmla="*/ 0 h 442"/>
                      <a:gd name="T8" fmla="*/ 0 w 46"/>
                      <a:gd name="T9" fmla="*/ 129 h 442"/>
                      <a:gd name="T10" fmla="*/ 19 w 46"/>
                      <a:gd name="T11" fmla="*/ 133 h 442"/>
                      <a:gd name="T12" fmla="*/ 0 w 46"/>
                      <a:gd name="T13" fmla="*/ 129 h 442"/>
                      <a:gd name="T14" fmla="*/ 0 w 46"/>
                      <a:gd name="T15" fmla="*/ 130 h 442"/>
                      <a:gd name="T16" fmla="*/ 0 w 46"/>
                      <a:gd name="T17" fmla="*/ 132 h 442"/>
                      <a:gd name="T18" fmla="*/ 2 w 46"/>
                      <a:gd name="T19" fmla="*/ 133 h 442"/>
                      <a:gd name="T20" fmla="*/ 3 w 46"/>
                      <a:gd name="T21" fmla="*/ 134 h 442"/>
                      <a:gd name="T22" fmla="*/ 5 w 46"/>
                      <a:gd name="T23" fmla="*/ 135 h 442"/>
                      <a:gd name="T24" fmla="*/ 6 w 46"/>
                      <a:gd name="T25" fmla="*/ 135 h 442"/>
                      <a:gd name="T26" fmla="*/ 8 w 46"/>
                      <a:gd name="T27" fmla="*/ 136 h 442"/>
                      <a:gd name="T28" fmla="*/ 11 w 46"/>
                      <a:gd name="T29" fmla="*/ 136 h 442"/>
                      <a:gd name="T30" fmla="*/ 12 w 46"/>
                      <a:gd name="T31" fmla="*/ 136 h 442"/>
                      <a:gd name="T32" fmla="*/ 15 w 46"/>
                      <a:gd name="T33" fmla="*/ 135 h 442"/>
                      <a:gd name="T34" fmla="*/ 16 w 46"/>
                      <a:gd name="T35" fmla="*/ 135 h 442"/>
                      <a:gd name="T36" fmla="*/ 18 w 46"/>
                      <a:gd name="T37" fmla="*/ 134 h 442"/>
                      <a:gd name="T38" fmla="*/ 19 w 46"/>
                      <a:gd name="T39" fmla="*/ 133 h 442"/>
                      <a:gd name="T40" fmla="*/ 20 w 46"/>
                      <a:gd name="T41" fmla="*/ 132 h 442"/>
                      <a:gd name="T42" fmla="*/ 21 w 46"/>
                      <a:gd name="T43" fmla="*/ 130 h 442"/>
                      <a:gd name="T44" fmla="*/ 21 w 46"/>
                      <a:gd name="T45" fmla="*/ 129 h 442"/>
                      <a:gd name="T46" fmla="*/ 19 w 46"/>
                      <a:gd name="T47" fmla="*/ 133 h 442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442">
                        <a:moveTo>
                          <a:pt x="41" y="431"/>
                        </a:moveTo>
                        <a:lnTo>
                          <a:pt x="46" y="418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418"/>
                        </a:lnTo>
                        <a:lnTo>
                          <a:pt x="41" y="431"/>
                        </a:lnTo>
                        <a:lnTo>
                          <a:pt x="0" y="418"/>
                        </a:lnTo>
                        <a:lnTo>
                          <a:pt x="0" y="424"/>
                        </a:lnTo>
                        <a:lnTo>
                          <a:pt x="1" y="428"/>
                        </a:lnTo>
                        <a:lnTo>
                          <a:pt x="4" y="432"/>
                        </a:lnTo>
                        <a:lnTo>
                          <a:pt x="6" y="435"/>
                        </a:lnTo>
                        <a:lnTo>
                          <a:pt x="10" y="438"/>
                        </a:lnTo>
                        <a:lnTo>
                          <a:pt x="14" y="440"/>
                        </a:lnTo>
                        <a:lnTo>
                          <a:pt x="18" y="441"/>
                        </a:lnTo>
                        <a:lnTo>
                          <a:pt x="23" y="442"/>
                        </a:lnTo>
                        <a:lnTo>
                          <a:pt x="27" y="441"/>
                        </a:lnTo>
                        <a:lnTo>
                          <a:pt x="32" y="440"/>
                        </a:lnTo>
                        <a:lnTo>
                          <a:pt x="35" y="438"/>
                        </a:lnTo>
                        <a:lnTo>
                          <a:pt x="39" y="435"/>
                        </a:lnTo>
                        <a:lnTo>
                          <a:pt x="42" y="432"/>
                        </a:lnTo>
                        <a:lnTo>
                          <a:pt x="44" y="428"/>
                        </a:lnTo>
                        <a:lnTo>
                          <a:pt x="45" y="424"/>
                        </a:lnTo>
                        <a:lnTo>
                          <a:pt x="46" y="418"/>
                        </a:lnTo>
                        <a:lnTo>
                          <a:pt x="41" y="43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3" name="Freeform 729"/>
                  <p:cNvSpPr>
                    <a:spLocks noChangeAspect="1"/>
                  </p:cNvSpPr>
                  <p:nvPr/>
                </p:nvSpPr>
                <p:spPr bwMode="auto">
                  <a:xfrm>
                    <a:off x="2047" y="2047"/>
                    <a:ext cx="21" cy="21"/>
                  </a:xfrm>
                  <a:custGeom>
                    <a:avLst/>
                    <a:gdLst>
                      <a:gd name="T0" fmla="*/ 0 w 70"/>
                      <a:gd name="T1" fmla="*/ 14 h 75"/>
                      <a:gd name="T2" fmla="*/ 13 w 70"/>
                      <a:gd name="T3" fmla="*/ 18 h 75"/>
                      <a:gd name="T4" fmla="*/ 21 w 70"/>
                      <a:gd name="T5" fmla="*/ 7 h 75"/>
                      <a:gd name="T6" fmla="*/ 10 w 70"/>
                      <a:gd name="T7" fmla="*/ 0 h 75"/>
                      <a:gd name="T8" fmla="*/ 2 w 70"/>
                      <a:gd name="T9" fmla="*/ 11 h 75"/>
                      <a:gd name="T10" fmla="*/ 0 w 70"/>
                      <a:gd name="T11" fmla="*/ 14 h 75"/>
                      <a:gd name="T12" fmla="*/ 2 w 70"/>
                      <a:gd name="T13" fmla="*/ 11 h 75"/>
                      <a:gd name="T14" fmla="*/ 1 w 70"/>
                      <a:gd name="T15" fmla="*/ 12 h 75"/>
                      <a:gd name="T16" fmla="*/ 0 w 70"/>
                      <a:gd name="T17" fmla="*/ 13 h 75"/>
                      <a:gd name="T18" fmla="*/ 0 w 70"/>
                      <a:gd name="T19" fmla="*/ 14 h 75"/>
                      <a:gd name="T20" fmla="*/ 0 w 70"/>
                      <a:gd name="T21" fmla="*/ 16 h 75"/>
                      <a:gd name="T22" fmla="*/ 1 w 70"/>
                      <a:gd name="T23" fmla="*/ 17 h 75"/>
                      <a:gd name="T24" fmla="*/ 2 w 70"/>
                      <a:gd name="T25" fmla="*/ 18 h 75"/>
                      <a:gd name="T26" fmla="*/ 2 w 70"/>
                      <a:gd name="T27" fmla="*/ 19 h 75"/>
                      <a:gd name="T28" fmla="*/ 3 w 70"/>
                      <a:gd name="T29" fmla="*/ 19 h 75"/>
                      <a:gd name="T30" fmla="*/ 4 w 70"/>
                      <a:gd name="T31" fmla="*/ 20 h 75"/>
                      <a:gd name="T32" fmla="*/ 5 w 70"/>
                      <a:gd name="T33" fmla="*/ 21 h 75"/>
                      <a:gd name="T34" fmla="*/ 7 w 70"/>
                      <a:gd name="T35" fmla="*/ 21 h 75"/>
                      <a:gd name="T36" fmla="*/ 8 w 70"/>
                      <a:gd name="T37" fmla="*/ 21 h 75"/>
                      <a:gd name="T38" fmla="*/ 9 w 70"/>
                      <a:gd name="T39" fmla="*/ 21 h 75"/>
                      <a:gd name="T40" fmla="*/ 11 w 70"/>
                      <a:gd name="T41" fmla="*/ 20 h 75"/>
                      <a:gd name="T42" fmla="*/ 12 w 70"/>
                      <a:gd name="T43" fmla="*/ 19 h 75"/>
                      <a:gd name="T44" fmla="*/ 13 w 70"/>
                      <a:gd name="T45" fmla="*/ 18 h 75"/>
                      <a:gd name="T46" fmla="*/ 0 w 70"/>
                      <a:gd name="T47" fmla="*/ 14 h 7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70" h="75">
                        <a:moveTo>
                          <a:pt x="0" y="51"/>
                        </a:moveTo>
                        <a:lnTo>
                          <a:pt x="43" y="65"/>
                        </a:lnTo>
                        <a:lnTo>
                          <a:pt x="70" y="26"/>
                        </a:lnTo>
                        <a:lnTo>
                          <a:pt x="33" y="0"/>
                        </a:lnTo>
                        <a:lnTo>
                          <a:pt x="5" y="38"/>
                        </a:lnTo>
                        <a:lnTo>
                          <a:pt x="0" y="51"/>
                        </a:lnTo>
                        <a:lnTo>
                          <a:pt x="5" y="38"/>
                        </a:lnTo>
                        <a:lnTo>
                          <a:pt x="3" y="42"/>
                        </a:lnTo>
                        <a:lnTo>
                          <a:pt x="0" y="47"/>
                        </a:lnTo>
                        <a:lnTo>
                          <a:pt x="0" y="51"/>
                        </a:lnTo>
                        <a:lnTo>
                          <a:pt x="0" y="56"/>
                        </a:lnTo>
                        <a:lnTo>
                          <a:pt x="3" y="60"/>
                        </a:lnTo>
                        <a:lnTo>
                          <a:pt x="5" y="64"/>
                        </a:lnTo>
                        <a:lnTo>
                          <a:pt x="7" y="67"/>
                        </a:lnTo>
                        <a:lnTo>
                          <a:pt x="10" y="69"/>
                        </a:lnTo>
                        <a:lnTo>
                          <a:pt x="14" y="73"/>
                        </a:lnTo>
                        <a:lnTo>
                          <a:pt x="18" y="74"/>
                        </a:lnTo>
                        <a:lnTo>
                          <a:pt x="23" y="75"/>
                        </a:lnTo>
                        <a:lnTo>
                          <a:pt x="27" y="75"/>
                        </a:lnTo>
                        <a:lnTo>
                          <a:pt x="31" y="74"/>
                        </a:lnTo>
                        <a:lnTo>
                          <a:pt x="35" y="71"/>
                        </a:lnTo>
                        <a:lnTo>
                          <a:pt x="39" y="68"/>
                        </a:lnTo>
                        <a:lnTo>
                          <a:pt x="43" y="65"/>
                        </a:lnTo>
                        <a:lnTo>
                          <a:pt x="0" y="5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4" name="Rectangle 73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047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45" name="Freeform 731"/>
                  <p:cNvSpPr>
                    <a:spLocks noChangeAspect="1"/>
                  </p:cNvSpPr>
                  <p:nvPr/>
                </p:nvSpPr>
                <p:spPr bwMode="auto">
                  <a:xfrm>
                    <a:off x="3269" y="1410"/>
                    <a:ext cx="14" cy="93"/>
                  </a:xfrm>
                  <a:custGeom>
                    <a:avLst/>
                    <a:gdLst>
                      <a:gd name="T0" fmla="*/ 14 w 47"/>
                      <a:gd name="T1" fmla="*/ 6 h 316"/>
                      <a:gd name="T2" fmla="*/ 0 w 47"/>
                      <a:gd name="T3" fmla="*/ 7 h 316"/>
                      <a:gd name="T4" fmla="*/ 0 w 47"/>
                      <a:gd name="T5" fmla="*/ 93 h 316"/>
                      <a:gd name="T6" fmla="*/ 14 w 47"/>
                      <a:gd name="T7" fmla="*/ 93 h 316"/>
                      <a:gd name="T8" fmla="*/ 14 w 47"/>
                      <a:gd name="T9" fmla="*/ 7 h 316"/>
                      <a:gd name="T10" fmla="*/ 14 w 47"/>
                      <a:gd name="T11" fmla="*/ 6 h 316"/>
                      <a:gd name="T12" fmla="*/ 14 w 47"/>
                      <a:gd name="T13" fmla="*/ 7 h 316"/>
                      <a:gd name="T14" fmla="*/ 14 w 47"/>
                      <a:gd name="T15" fmla="*/ 5 h 316"/>
                      <a:gd name="T16" fmla="*/ 13 w 47"/>
                      <a:gd name="T17" fmla="*/ 4 h 316"/>
                      <a:gd name="T18" fmla="*/ 13 w 47"/>
                      <a:gd name="T19" fmla="*/ 3 h 316"/>
                      <a:gd name="T20" fmla="*/ 12 w 47"/>
                      <a:gd name="T21" fmla="*/ 2 h 316"/>
                      <a:gd name="T22" fmla="*/ 11 w 47"/>
                      <a:gd name="T23" fmla="*/ 1 h 316"/>
                      <a:gd name="T24" fmla="*/ 10 w 47"/>
                      <a:gd name="T25" fmla="*/ 0 h 316"/>
                      <a:gd name="T26" fmla="*/ 9 w 47"/>
                      <a:gd name="T27" fmla="*/ 0 h 316"/>
                      <a:gd name="T28" fmla="*/ 7 w 47"/>
                      <a:gd name="T29" fmla="*/ 0 h 316"/>
                      <a:gd name="T30" fmla="*/ 6 w 47"/>
                      <a:gd name="T31" fmla="*/ 0 h 316"/>
                      <a:gd name="T32" fmla="*/ 4 w 47"/>
                      <a:gd name="T33" fmla="*/ 0 h 316"/>
                      <a:gd name="T34" fmla="*/ 4 w 47"/>
                      <a:gd name="T35" fmla="*/ 1 h 316"/>
                      <a:gd name="T36" fmla="*/ 2 w 47"/>
                      <a:gd name="T37" fmla="*/ 2 h 316"/>
                      <a:gd name="T38" fmla="*/ 1 w 47"/>
                      <a:gd name="T39" fmla="*/ 3 h 316"/>
                      <a:gd name="T40" fmla="*/ 1 w 47"/>
                      <a:gd name="T41" fmla="*/ 4 h 316"/>
                      <a:gd name="T42" fmla="*/ 0 w 47"/>
                      <a:gd name="T43" fmla="*/ 5 h 316"/>
                      <a:gd name="T44" fmla="*/ 0 w 47"/>
                      <a:gd name="T45" fmla="*/ 7 h 316"/>
                      <a:gd name="T46" fmla="*/ 14 w 47"/>
                      <a:gd name="T47" fmla="*/ 6 h 31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316">
                        <a:moveTo>
                          <a:pt x="47" y="21"/>
                        </a:moveTo>
                        <a:lnTo>
                          <a:pt x="0" y="24"/>
                        </a:lnTo>
                        <a:lnTo>
                          <a:pt x="0" y="316"/>
                        </a:lnTo>
                        <a:lnTo>
                          <a:pt x="47" y="316"/>
                        </a:lnTo>
                        <a:lnTo>
                          <a:pt x="47" y="24"/>
                        </a:lnTo>
                        <a:lnTo>
                          <a:pt x="47" y="21"/>
                        </a:lnTo>
                        <a:lnTo>
                          <a:pt x="47" y="24"/>
                        </a:lnTo>
                        <a:lnTo>
                          <a:pt x="47" y="17"/>
                        </a:lnTo>
                        <a:lnTo>
                          <a:pt x="45" y="13"/>
                        </a:lnTo>
                        <a:lnTo>
                          <a:pt x="42" y="9"/>
                        </a:lnTo>
                        <a:lnTo>
                          <a:pt x="40" y="6"/>
                        </a:lnTo>
                        <a:lnTo>
                          <a:pt x="36" y="4"/>
                        </a:lnTo>
                        <a:lnTo>
                          <a:pt x="33" y="1"/>
                        </a:lnTo>
                        <a:lnTo>
                          <a:pt x="29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12" y="4"/>
                        </a:lnTo>
                        <a:lnTo>
                          <a:pt x="8" y="6"/>
                        </a:lnTo>
                        <a:lnTo>
                          <a:pt x="4" y="9"/>
                        </a:lnTo>
                        <a:lnTo>
                          <a:pt x="2" y="13"/>
                        </a:lnTo>
                        <a:lnTo>
                          <a:pt x="1" y="17"/>
                        </a:lnTo>
                        <a:lnTo>
                          <a:pt x="0" y="24"/>
                        </a:lnTo>
                        <a:lnTo>
                          <a:pt x="47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6" name="Freeform 732"/>
                  <p:cNvSpPr>
                    <a:spLocks noChangeAspect="1"/>
                  </p:cNvSpPr>
                  <p:nvPr/>
                </p:nvSpPr>
                <p:spPr bwMode="auto">
                  <a:xfrm>
                    <a:off x="3247" y="1360"/>
                    <a:ext cx="36" cy="57"/>
                  </a:xfrm>
                  <a:custGeom>
                    <a:avLst/>
                    <a:gdLst>
                      <a:gd name="T0" fmla="*/ 12 w 123"/>
                      <a:gd name="T1" fmla="*/ 12 h 191"/>
                      <a:gd name="T2" fmla="*/ 3 w 123"/>
                      <a:gd name="T3" fmla="*/ 12 h 191"/>
                      <a:gd name="T4" fmla="*/ 5 w 123"/>
                      <a:gd name="T5" fmla="*/ 15 h 191"/>
                      <a:gd name="T6" fmla="*/ 8 w 123"/>
                      <a:gd name="T7" fmla="*/ 18 h 191"/>
                      <a:gd name="T8" fmla="*/ 10 w 123"/>
                      <a:gd name="T9" fmla="*/ 20 h 191"/>
                      <a:gd name="T10" fmla="*/ 12 w 123"/>
                      <a:gd name="T11" fmla="*/ 23 h 191"/>
                      <a:gd name="T12" fmla="*/ 14 w 123"/>
                      <a:gd name="T13" fmla="*/ 26 h 191"/>
                      <a:gd name="T14" fmla="*/ 16 w 123"/>
                      <a:gd name="T15" fmla="*/ 29 h 191"/>
                      <a:gd name="T16" fmla="*/ 17 w 123"/>
                      <a:gd name="T17" fmla="*/ 31 h 191"/>
                      <a:gd name="T18" fmla="*/ 18 w 123"/>
                      <a:gd name="T19" fmla="*/ 34 h 191"/>
                      <a:gd name="T20" fmla="*/ 19 w 123"/>
                      <a:gd name="T21" fmla="*/ 37 h 191"/>
                      <a:gd name="T22" fmla="*/ 20 w 123"/>
                      <a:gd name="T23" fmla="*/ 40 h 191"/>
                      <a:gd name="T24" fmla="*/ 21 w 123"/>
                      <a:gd name="T25" fmla="*/ 42 h 191"/>
                      <a:gd name="T26" fmla="*/ 21 w 123"/>
                      <a:gd name="T27" fmla="*/ 45 h 191"/>
                      <a:gd name="T28" fmla="*/ 22 w 123"/>
                      <a:gd name="T29" fmla="*/ 51 h 191"/>
                      <a:gd name="T30" fmla="*/ 22 w 123"/>
                      <a:gd name="T31" fmla="*/ 57 h 191"/>
                      <a:gd name="T32" fmla="*/ 36 w 123"/>
                      <a:gd name="T33" fmla="*/ 56 h 191"/>
                      <a:gd name="T34" fmla="*/ 35 w 123"/>
                      <a:gd name="T35" fmla="*/ 49 h 191"/>
                      <a:gd name="T36" fmla="*/ 35 w 123"/>
                      <a:gd name="T37" fmla="*/ 43 h 191"/>
                      <a:gd name="T38" fmla="*/ 34 w 123"/>
                      <a:gd name="T39" fmla="*/ 40 h 191"/>
                      <a:gd name="T40" fmla="*/ 33 w 123"/>
                      <a:gd name="T41" fmla="*/ 36 h 191"/>
                      <a:gd name="T42" fmla="*/ 32 w 123"/>
                      <a:gd name="T43" fmla="*/ 33 h 191"/>
                      <a:gd name="T44" fmla="*/ 31 w 123"/>
                      <a:gd name="T45" fmla="*/ 29 h 191"/>
                      <a:gd name="T46" fmla="*/ 29 w 123"/>
                      <a:gd name="T47" fmla="*/ 26 h 191"/>
                      <a:gd name="T48" fmla="*/ 28 w 123"/>
                      <a:gd name="T49" fmla="*/ 22 h 191"/>
                      <a:gd name="T50" fmla="*/ 26 w 123"/>
                      <a:gd name="T51" fmla="*/ 19 h 191"/>
                      <a:gd name="T52" fmla="*/ 23 w 123"/>
                      <a:gd name="T53" fmla="*/ 16 h 191"/>
                      <a:gd name="T54" fmla="*/ 21 w 123"/>
                      <a:gd name="T55" fmla="*/ 12 h 191"/>
                      <a:gd name="T56" fmla="*/ 18 w 123"/>
                      <a:gd name="T57" fmla="*/ 8 h 191"/>
                      <a:gd name="T58" fmla="*/ 15 w 123"/>
                      <a:gd name="T59" fmla="*/ 5 h 191"/>
                      <a:gd name="T60" fmla="*/ 11 w 123"/>
                      <a:gd name="T61" fmla="*/ 2 h 191"/>
                      <a:gd name="T62" fmla="*/ 2 w 123"/>
                      <a:gd name="T63" fmla="*/ 2 h 191"/>
                      <a:gd name="T64" fmla="*/ 11 w 123"/>
                      <a:gd name="T65" fmla="*/ 2 h 191"/>
                      <a:gd name="T66" fmla="*/ 10 w 123"/>
                      <a:gd name="T67" fmla="*/ 1 h 191"/>
                      <a:gd name="T68" fmla="*/ 9 w 123"/>
                      <a:gd name="T69" fmla="*/ 0 h 191"/>
                      <a:gd name="T70" fmla="*/ 8 w 123"/>
                      <a:gd name="T71" fmla="*/ 0 h 191"/>
                      <a:gd name="T72" fmla="*/ 6 w 123"/>
                      <a:gd name="T73" fmla="*/ 0 h 191"/>
                      <a:gd name="T74" fmla="*/ 5 w 123"/>
                      <a:gd name="T75" fmla="*/ 0 h 191"/>
                      <a:gd name="T76" fmla="*/ 4 w 123"/>
                      <a:gd name="T77" fmla="*/ 1 h 191"/>
                      <a:gd name="T78" fmla="*/ 3 w 123"/>
                      <a:gd name="T79" fmla="*/ 1 h 191"/>
                      <a:gd name="T80" fmla="*/ 2 w 123"/>
                      <a:gd name="T81" fmla="*/ 2 h 191"/>
                      <a:gd name="T82" fmla="*/ 1 w 123"/>
                      <a:gd name="T83" fmla="*/ 4 h 191"/>
                      <a:gd name="T84" fmla="*/ 0 w 123"/>
                      <a:gd name="T85" fmla="*/ 4 h 191"/>
                      <a:gd name="T86" fmla="*/ 0 w 123"/>
                      <a:gd name="T87" fmla="*/ 6 h 191"/>
                      <a:gd name="T88" fmla="*/ 0 w 123"/>
                      <a:gd name="T89" fmla="*/ 7 h 191"/>
                      <a:gd name="T90" fmla="*/ 0 w 123"/>
                      <a:gd name="T91" fmla="*/ 8 h 191"/>
                      <a:gd name="T92" fmla="*/ 1 w 123"/>
                      <a:gd name="T93" fmla="*/ 10 h 191"/>
                      <a:gd name="T94" fmla="*/ 1 w 123"/>
                      <a:gd name="T95" fmla="*/ 11 h 191"/>
                      <a:gd name="T96" fmla="*/ 3 w 123"/>
                      <a:gd name="T97" fmla="*/ 12 h 191"/>
                      <a:gd name="T98" fmla="*/ 12 w 123"/>
                      <a:gd name="T99" fmla="*/ 12 h 191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</a:gdLst>
                    <a:ahLst/>
                    <a:cxnLst>
                      <a:cxn ang="T100">
                        <a:pos x="T0" y="T1"/>
                      </a:cxn>
                      <a:cxn ang="T101">
                        <a:pos x="T2" y="T3"/>
                      </a:cxn>
                      <a:cxn ang="T102">
                        <a:pos x="T4" y="T5"/>
                      </a:cxn>
                      <a:cxn ang="T103">
                        <a:pos x="T6" y="T7"/>
                      </a:cxn>
                      <a:cxn ang="T104">
                        <a:pos x="T8" y="T9"/>
                      </a:cxn>
                      <a:cxn ang="T105">
                        <a:pos x="T10" y="T11"/>
                      </a:cxn>
                      <a:cxn ang="T106">
                        <a:pos x="T12" y="T13"/>
                      </a:cxn>
                      <a:cxn ang="T107">
                        <a:pos x="T14" y="T15"/>
                      </a:cxn>
                      <a:cxn ang="T108">
                        <a:pos x="T16" y="T17"/>
                      </a:cxn>
                      <a:cxn ang="T109">
                        <a:pos x="T18" y="T19"/>
                      </a:cxn>
                      <a:cxn ang="T110">
                        <a:pos x="T20" y="T21"/>
                      </a:cxn>
                      <a:cxn ang="T111">
                        <a:pos x="T22" y="T23"/>
                      </a:cxn>
                      <a:cxn ang="T112">
                        <a:pos x="T24" y="T25"/>
                      </a:cxn>
                      <a:cxn ang="T113">
                        <a:pos x="T26" y="T27"/>
                      </a:cxn>
                      <a:cxn ang="T114">
                        <a:pos x="T28" y="T29"/>
                      </a:cxn>
                      <a:cxn ang="T115">
                        <a:pos x="T30" y="T31"/>
                      </a:cxn>
                      <a:cxn ang="T116">
                        <a:pos x="T32" y="T33"/>
                      </a:cxn>
                      <a:cxn ang="T117">
                        <a:pos x="T34" y="T35"/>
                      </a:cxn>
                      <a:cxn ang="T118">
                        <a:pos x="T36" y="T37"/>
                      </a:cxn>
                      <a:cxn ang="T119">
                        <a:pos x="T38" y="T39"/>
                      </a:cxn>
                      <a:cxn ang="T120">
                        <a:pos x="T40" y="T41"/>
                      </a:cxn>
                      <a:cxn ang="T121">
                        <a:pos x="T42" y="T43"/>
                      </a:cxn>
                      <a:cxn ang="T122">
                        <a:pos x="T44" y="T45"/>
                      </a:cxn>
                      <a:cxn ang="T123">
                        <a:pos x="T46" y="T47"/>
                      </a:cxn>
                      <a:cxn ang="T124">
                        <a:pos x="T48" y="T49"/>
                      </a:cxn>
                      <a:cxn ang="T125">
                        <a:pos x="T50" y="T51"/>
                      </a:cxn>
                      <a:cxn ang="T126">
                        <a:pos x="T52" y="T53"/>
                      </a:cxn>
                      <a:cxn ang="T127">
                        <a:pos x="T54" y="T55"/>
                      </a:cxn>
                      <a:cxn ang="T128">
                        <a:pos x="T56" y="T57"/>
                      </a:cxn>
                      <a:cxn ang="T129">
                        <a:pos x="T58" y="T59"/>
                      </a:cxn>
                      <a:cxn ang="T130">
                        <a:pos x="T60" y="T61"/>
                      </a:cxn>
                      <a:cxn ang="T131">
                        <a:pos x="T62" y="T63"/>
                      </a:cxn>
                      <a:cxn ang="T132">
                        <a:pos x="T64" y="T65"/>
                      </a:cxn>
                      <a:cxn ang="T133">
                        <a:pos x="T66" y="T67"/>
                      </a:cxn>
                      <a:cxn ang="T134">
                        <a:pos x="T68" y="T69"/>
                      </a:cxn>
                      <a:cxn ang="T135">
                        <a:pos x="T70" y="T71"/>
                      </a:cxn>
                      <a:cxn ang="T136">
                        <a:pos x="T72" y="T73"/>
                      </a:cxn>
                      <a:cxn ang="T137">
                        <a:pos x="T74" y="T75"/>
                      </a:cxn>
                      <a:cxn ang="T138">
                        <a:pos x="T76" y="T77"/>
                      </a:cxn>
                      <a:cxn ang="T139">
                        <a:pos x="T78" y="T79"/>
                      </a:cxn>
                      <a:cxn ang="T140">
                        <a:pos x="T80" y="T81"/>
                      </a:cxn>
                      <a:cxn ang="T141">
                        <a:pos x="T82" y="T83"/>
                      </a:cxn>
                      <a:cxn ang="T142">
                        <a:pos x="T84" y="T85"/>
                      </a:cxn>
                      <a:cxn ang="T143">
                        <a:pos x="T86" y="T87"/>
                      </a:cxn>
                      <a:cxn ang="T144">
                        <a:pos x="T88" y="T89"/>
                      </a:cxn>
                      <a:cxn ang="T145">
                        <a:pos x="T90" y="T91"/>
                      </a:cxn>
                      <a:cxn ang="T146">
                        <a:pos x="T92" y="T93"/>
                      </a:cxn>
                      <a:cxn ang="T147">
                        <a:pos x="T94" y="T95"/>
                      </a:cxn>
                      <a:cxn ang="T148">
                        <a:pos x="T96" y="T97"/>
                      </a:cxn>
                      <a:cxn ang="T149">
                        <a:pos x="T98" y="T99"/>
                      </a:cxn>
                    </a:cxnLst>
                    <a:rect l="0" t="0" r="r" b="b"/>
                    <a:pathLst>
                      <a:path w="123" h="191">
                        <a:moveTo>
                          <a:pt x="40" y="40"/>
                        </a:moveTo>
                        <a:lnTo>
                          <a:pt x="9" y="41"/>
                        </a:lnTo>
                        <a:lnTo>
                          <a:pt x="18" y="51"/>
                        </a:lnTo>
                        <a:lnTo>
                          <a:pt x="28" y="59"/>
                        </a:lnTo>
                        <a:lnTo>
                          <a:pt x="35" y="68"/>
                        </a:lnTo>
                        <a:lnTo>
                          <a:pt x="42" y="78"/>
                        </a:lnTo>
                        <a:lnTo>
                          <a:pt x="49" y="87"/>
                        </a:lnTo>
                        <a:lnTo>
                          <a:pt x="54" y="97"/>
                        </a:lnTo>
                        <a:lnTo>
                          <a:pt x="58" y="105"/>
                        </a:lnTo>
                        <a:lnTo>
                          <a:pt x="62" y="115"/>
                        </a:lnTo>
                        <a:lnTo>
                          <a:pt x="66" y="123"/>
                        </a:lnTo>
                        <a:lnTo>
                          <a:pt x="68" y="133"/>
                        </a:lnTo>
                        <a:lnTo>
                          <a:pt x="71" y="142"/>
                        </a:lnTo>
                        <a:lnTo>
                          <a:pt x="72" y="152"/>
                        </a:lnTo>
                        <a:lnTo>
                          <a:pt x="75" y="171"/>
                        </a:lnTo>
                        <a:lnTo>
                          <a:pt x="76" y="191"/>
                        </a:lnTo>
                        <a:lnTo>
                          <a:pt x="123" y="187"/>
                        </a:lnTo>
                        <a:lnTo>
                          <a:pt x="121" y="165"/>
                        </a:lnTo>
                        <a:lnTo>
                          <a:pt x="118" y="144"/>
                        </a:lnTo>
                        <a:lnTo>
                          <a:pt x="116" y="133"/>
                        </a:lnTo>
                        <a:lnTo>
                          <a:pt x="113" y="121"/>
                        </a:lnTo>
                        <a:lnTo>
                          <a:pt x="110" y="110"/>
                        </a:lnTo>
                        <a:lnTo>
                          <a:pt x="106" y="98"/>
                        </a:lnTo>
                        <a:lnTo>
                          <a:pt x="100" y="86"/>
                        </a:lnTo>
                        <a:lnTo>
                          <a:pt x="95" y="75"/>
                        </a:lnTo>
                        <a:lnTo>
                          <a:pt x="88" y="63"/>
                        </a:lnTo>
                        <a:lnTo>
                          <a:pt x="80" y="52"/>
                        </a:lnTo>
                        <a:lnTo>
                          <a:pt x="72" y="40"/>
                        </a:lnTo>
                        <a:lnTo>
                          <a:pt x="61" y="28"/>
                        </a:lnTo>
                        <a:lnTo>
                          <a:pt x="51" y="17"/>
                        </a:lnTo>
                        <a:lnTo>
                          <a:pt x="39" y="6"/>
                        </a:lnTo>
                        <a:lnTo>
                          <a:pt x="8" y="6"/>
                        </a:lnTo>
                        <a:lnTo>
                          <a:pt x="39" y="6"/>
                        </a:lnTo>
                        <a:lnTo>
                          <a:pt x="35" y="3"/>
                        </a:lnTo>
                        <a:lnTo>
                          <a:pt x="30" y="1"/>
                        </a:lnTo>
                        <a:lnTo>
                          <a:pt x="26" y="0"/>
                        </a:lnTo>
                        <a:lnTo>
                          <a:pt x="21" y="0"/>
                        </a:lnTo>
                        <a:lnTo>
                          <a:pt x="17" y="1"/>
                        </a:lnTo>
                        <a:lnTo>
                          <a:pt x="13" y="2"/>
                        </a:lnTo>
                        <a:lnTo>
                          <a:pt x="10" y="5"/>
                        </a:lnTo>
                        <a:lnTo>
                          <a:pt x="7" y="7"/>
                        </a:lnTo>
                        <a:lnTo>
                          <a:pt x="4" y="12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8"/>
                        </a:lnTo>
                        <a:lnTo>
                          <a:pt x="2" y="33"/>
                        </a:lnTo>
                        <a:lnTo>
                          <a:pt x="5" y="37"/>
                        </a:lnTo>
                        <a:lnTo>
                          <a:pt x="9" y="41"/>
                        </a:lnTo>
                        <a:lnTo>
                          <a:pt x="40" y="4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7" name="Freeform 733"/>
                  <p:cNvSpPr>
                    <a:spLocks noChangeAspect="1"/>
                  </p:cNvSpPr>
                  <p:nvPr/>
                </p:nvSpPr>
                <p:spPr bwMode="auto">
                  <a:xfrm>
                    <a:off x="3226" y="1360"/>
                    <a:ext cx="36" cy="64"/>
                  </a:xfrm>
                  <a:custGeom>
                    <a:avLst/>
                    <a:gdLst>
                      <a:gd name="T0" fmla="*/ 15 w 113"/>
                      <a:gd name="T1" fmla="*/ 57 h 207"/>
                      <a:gd name="T2" fmla="*/ 15 w 113"/>
                      <a:gd name="T3" fmla="*/ 57 h 207"/>
                      <a:gd name="T4" fmla="*/ 15 w 113"/>
                      <a:gd name="T5" fmla="*/ 51 h 207"/>
                      <a:gd name="T6" fmla="*/ 16 w 113"/>
                      <a:gd name="T7" fmla="*/ 45 h 207"/>
                      <a:gd name="T8" fmla="*/ 16 w 113"/>
                      <a:gd name="T9" fmla="*/ 42 h 207"/>
                      <a:gd name="T10" fmla="*/ 17 w 113"/>
                      <a:gd name="T11" fmla="*/ 40 h 207"/>
                      <a:gd name="T12" fmla="*/ 18 w 113"/>
                      <a:gd name="T13" fmla="*/ 36 h 207"/>
                      <a:gd name="T14" fmla="*/ 19 w 113"/>
                      <a:gd name="T15" fmla="*/ 34 h 207"/>
                      <a:gd name="T16" fmla="*/ 21 w 113"/>
                      <a:gd name="T17" fmla="*/ 31 h 207"/>
                      <a:gd name="T18" fmla="*/ 22 w 113"/>
                      <a:gd name="T19" fmla="*/ 28 h 207"/>
                      <a:gd name="T20" fmla="*/ 24 w 113"/>
                      <a:gd name="T21" fmla="*/ 25 h 207"/>
                      <a:gd name="T22" fmla="*/ 26 w 113"/>
                      <a:gd name="T23" fmla="*/ 22 h 207"/>
                      <a:gd name="T24" fmla="*/ 28 w 113"/>
                      <a:gd name="T25" fmla="*/ 19 h 207"/>
                      <a:gd name="T26" fmla="*/ 30 w 113"/>
                      <a:gd name="T27" fmla="*/ 16 h 207"/>
                      <a:gd name="T28" fmla="*/ 33 w 113"/>
                      <a:gd name="T29" fmla="*/ 14 h 207"/>
                      <a:gd name="T30" fmla="*/ 36 w 113"/>
                      <a:gd name="T31" fmla="*/ 11 h 207"/>
                      <a:gd name="T32" fmla="*/ 26 w 113"/>
                      <a:gd name="T33" fmla="*/ 0 h 207"/>
                      <a:gd name="T34" fmla="*/ 22 w 113"/>
                      <a:gd name="T35" fmla="*/ 4 h 207"/>
                      <a:gd name="T36" fmla="*/ 19 w 113"/>
                      <a:gd name="T37" fmla="*/ 7 h 207"/>
                      <a:gd name="T38" fmla="*/ 16 w 113"/>
                      <a:gd name="T39" fmla="*/ 11 h 207"/>
                      <a:gd name="T40" fmla="*/ 14 w 113"/>
                      <a:gd name="T41" fmla="*/ 14 h 207"/>
                      <a:gd name="T42" fmla="*/ 11 w 113"/>
                      <a:gd name="T43" fmla="*/ 18 h 207"/>
                      <a:gd name="T44" fmla="*/ 9 w 113"/>
                      <a:gd name="T45" fmla="*/ 21 h 207"/>
                      <a:gd name="T46" fmla="*/ 7 w 113"/>
                      <a:gd name="T47" fmla="*/ 24 h 207"/>
                      <a:gd name="T48" fmla="*/ 6 w 113"/>
                      <a:gd name="T49" fmla="*/ 28 h 207"/>
                      <a:gd name="T50" fmla="*/ 4 w 113"/>
                      <a:gd name="T51" fmla="*/ 32 h 207"/>
                      <a:gd name="T52" fmla="*/ 3 w 113"/>
                      <a:gd name="T53" fmla="*/ 35 h 207"/>
                      <a:gd name="T54" fmla="*/ 2 w 113"/>
                      <a:gd name="T55" fmla="*/ 39 h 207"/>
                      <a:gd name="T56" fmla="*/ 1 w 113"/>
                      <a:gd name="T57" fmla="*/ 43 h 207"/>
                      <a:gd name="T58" fmla="*/ 0 w 113"/>
                      <a:gd name="T59" fmla="*/ 49 h 207"/>
                      <a:gd name="T60" fmla="*/ 0 w 113"/>
                      <a:gd name="T61" fmla="*/ 57 h 207"/>
                      <a:gd name="T62" fmla="*/ 0 w 113"/>
                      <a:gd name="T63" fmla="*/ 57 h 207"/>
                      <a:gd name="T64" fmla="*/ 0 w 113"/>
                      <a:gd name="T65" fmla="*/ 57 h 207"/>
                      <a:gd name="T66" fmla="*/ 0 w 113"/>
                      <a:gd name="T67" fmla="*/ 58 h 207"/>
                      <a:gd name="T68" fmla="*/ 1 w 113"/>
                      <a:gd name="T69" fmla="*/ 60 h 207"/>
                      <a:gd name="T70" fmla="*/ 1 w 113"/>
                      <a:gd name="T71" fmla="*/ 61 h 207"/>
                      <a:gd name="T72" fmla="*/ 2 w 113"/>
                      <a:gd name="T73" fmla="*/ 62 h 207"/>
                      <a:gd name="T74" fmla="*/ 3 w 113"/>
                      <a:gd name="T75" fmla="*/ 63 h 207"/>
                      <a:gd name="T76" fmla="*/ 4 w 113"/>
                      <a:gd name="T77" fmla="*/ 63 h 207"/>
                      <a:gd name="T78" fmla="*/ 6 w 113"/>
                      <a:gd name="T79" fmla="*/ 64 h 207"/>
                      <a:gd name="T80" fmla="*/ 7 w 113"/>
                      <a:gd name="T81" fmla="*/ 64 h 207"/>
                      <a:gd name="T82" fmla="*/ 9 w 113"/>
                      <a:gd name="T83" fmla="*/ 64 h 207"/>
                      <a:gd name="T84" fmla="*/ 10 w 113"/>
                      <a:gd name="T85" fmla="*/ 63 h 207"/>
                      <a:gd name="T86" fmla="*/ 11 w 113"/>
                      <a:gd name="T87" fmla="*/ 63 h 207"/>
                      <a:gd name="T88" fmla="*/ 12 w 113"/>
                      <a:gd name="T89" fmla="*/ 62 h 207"/>
                      <a:gd name="T90" fmla="*/ 13 w 113"/>
                      <a:gd name="T91" fmla="*/ 61 h 207"/>
                      <a:gd name="T92" fmla="*/ 14 w 113"/>
                      <a:gd name="T93" fmla="*/ 60 h 207"/>
                      <a:gd name="T94" fmla="*/ 14 w 113"/>
                      <a:gd name="T95" fmla="*/ 58 h 207"/>
                      <a:gd name="T96" fmla="*/ 15 w 113"/>
                      <a:gd name="T97" fmla="*/ 57 h 207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</a:gdLst>
                    <a:ahLst/>
                    <a:cxnLst>
                      <a:cxn ang="T98">
                        <a:pos x="T0" y="T1"/>
                      </a:cxn>
                      <a:cxn ang="T99">
                        <a:pos x="T2" y="T3"/>
                      </a:cxn>
                      <a:cxn ang="T100">
                        <a:pos x="T4" y="T5"/>
                      </a:cxn>
                      <a:cxn ang="T101">
                        <a:pos x="T6" y="T7"/>
                      </a:cxn>
                      <a:cxn ang="T102">
                        <a:pos x="T8" y="T9"/>
                      </a:cxn>
                      <a:cxn ang="T103">
                        <a:pos x="T10" y="T11"/>
                      </a:cxn>
                      <a:cxn ang="T104">
                        <a:pos x="T12" y="T13"/>
                      </a:cxn>
                      <a:cxn ang="T105">
                        <a:pos x="T14" y="T15"/>
                      </a:cxn>
                      <a:cxn ang="T106">
                        <a:pos x="T16" y="T17"/>
                      </a:cxn>
                      <a:cxn ang="T107">
                        <a:pos x="T18" y="T19"/>
                      </a:cxn>
                      <a:cxn ang="T108">
                        <a:pos x="T20" y="T21"/>
                      </a:cxn>
                      <a:cxn ang="T109">
                        <a:pos x="T22" y="T23"/>
                      </a:cxn>
                      <a:cxn ang="T110">
                        <a:pos x="T24" y="T25"/>
                      </a:cxn>
                      <a:cxn ang="T111">
                        <a:pos x="T26" y="T27"/>
                      </a:cxn>
                      <a:cxn ang="T112">
                        <a:pos x="T28" y="T29"/>
                      </a:cxn>
                      <a:cxn ang="T113">
                        <a:pos x="T30" y="T31"/>
                      </a:cxn>
                      <a:cxn ang="T114">
                        <a:pos x="T32" y="T33"/>
                      </a:cxn>
                      <a:cxn ang="T115">
                        <a:pos x="T34" y="T35"/>
                      </a:cxn>
                      <a:cxn ang="T116">
                        <a:pos x="T36" y="T37"/>
                      </a:cxn>
                      <a:cxn ang="T117">
                        <a:pos x="T38" y="T39"/>
                      </a:cxn>
                      <a:cxn ang="T118">
                        <a:pos x="T40" y="T41"/>
                      </a:cxn>
                      <a:cxn ang="T119">
                        <a:pos x="T42" y="T43"/>
                      </a:cxn>
                      <a:cxn ang="T120">
                        <a:pos x="T44" y="T45"/>
                      </a:cxn>
                      <a:cxn ang="T121">
                        <a:pos x="T46" y="T47"/>
                      </a:cxn>
                      <a:cxn ang="T122">
                        <a:pos x="T48" y="T49"/>
                      </a:cxn>
                      <a:cxn ang="T123">
                        <a:pos x="T50" y="T51"/>
                      </a:cxn>
                      <a:cxn ang="T124">
                        <a:pos x="T52" y="T53"/>
                      </a:cxn>
                      <a:cxn ang="T125">
                        <a:pos x="T54" y="T55"/>
                      </a:cxn>
                      <a:cxn ang="T126">
                        <a:pos x="T56" y="T57"/>
                      </a:cxn>
                      <a:cxn ang="T127">
                        <a:pos x="T58" y="T59"/>
                      </a:cxn>
                      <a:cxn ang="T128">
                        <a:pos x="T60" y="T61"/>
                      </a:cxn>
                      <a:cxn ang="T129">
                        <a:pos x="T62" y="T63"/>
                      </a:cxn>
                      <a:cxn ang="T130">
                        <a:pos x="T64" y="T65"/>
                      </a:cxn>
                      <a:cxn ang="T131">
                        <a:pos x="T66" y="T67"/>
                      </a:cxn>
                      <a:cxn ang="T132">
                        <a:pos x="T68" y="T69"/>
                      </a:cxn>
                      <a:cxn ang="T133">
                        <a:pos x="T70" y="T71"/>
                      </a:cxn>
                      <a:cxn ang="T134">
                        <a:pos x="T72" y="T73"/>
                      </a:cxn>
                      <a:cxn ang="T135">
                        <a:pos x="T74" y="T75"/>
                      </a:cxn>
                      <a:cxn ang="T136">
                        <a:pos x="T76" y="T77"/>
                      </a:cxn>
                      <a:cxn ang="T137">
                        <a:pos x="T78" y="T79"/>
                      </a:cxn>
                      <a:cxn ang="T138">
                        <a:pos x="T80" y="T81"/>
                      </a:cxn>
                      <a:cxn ang="T139">
                        <a:pos x="T82" y="T83"/>
                      </a:cxn>
                      <a:cxn ang="T140">
                        <a:pos x="T84" y="T85"/>
                      </a:cxn>
                      <a:cxn ang="T141">
                        <a:pos x="T86" y="T87"/>
                      </a:cxn>
                      <a:cxn ang="T142">
                        <a:pos x="T88" y="T89"/>
                      </a:cxn>
                      <a:cxn ang="T143">
                        <a:pos x="T90" y="T91"/>
                      </a:cxn>
                      <a:cxn ang="T144">
                        <a:pos x="T92" y="T93"/>
                      </a:cxn>
                      <a:cxn ang="T145">
                        <a:pos x="T94" y="T95"/>
                      </a:cxn>
                      <a:cxn ang="T146">
                        <a:pos x="T96" y="T97"/>
                      </a:cxn>
                    </a:cxnLst>
                    <a:rect l="0" t="0" r="r" b="b"/>
                    <a:pathLst>
                      <a:path w="113" h="207">
                        <a:moveTo>
                          <a:pt x="46" y="184"/>
                        </a:moveTo>
                        <a:lnTo>
                          <a:pt x="46" y="184"/>
                        </a:lnTo>
                        <a:lnTo>
                          <a:pt x="46" y="165"/>
                        </a:lnTo>
                        <a:lnTo>
                          <a:pt x="49" y="146"/>
                        </a:lnTo>
                        <a:lnTo>
                          <a:pt x="51" y="137"/>
                        </a:lnTo>
                        <a:lnTo>
                          <a:pt x="53" y="128"/>
                        </a:lnTo>
                        <a:lnTo>
                          <a:pt x="56" y="118"/>
                        </a:lnTo>
                        <a:lnTo>
                          <a:pt x="61" y="109"/>
                        </a:lnTo>
                        <a:lnTo>
                          <a:pt x="65" y="100"/>
                        </a:lnTo>
                        <a:lnTo>
                          <a:pt x="69" y="91"/>
                        </a:lnTo>
                        <a:lnTo>
                          <a:pt x="74" y="81"/>
                        </a:lnTo>
                        <a:lnTo>
                          <a:pt x="81" y="72"/>
                        </a:lnTo>
                        <a:lnTo>
                          <a:pt x="88" y="62"/>
                        </a:lnTo>
                        <a:lnTo>
                          <a:pt x="95" y="53"/>
                        </a:lnTo>
                        <a:lnTo>
                          <a:pt x="104" y="44"/>
                        </a:lnTo>
                        <a:lnTo>
                          <a:pt x="113" y="34"/>
                        </a:lnTo>
                        <a:lnTo>
                          <a:pt x="81" y="0"/>
                        </a:lnTo>
                        <a:lnTo>
                          <a:pt x="70" y="12"/>
                        </a:lnTo>
                        <a:lnTo>
                          <a:pt x="60" y="24"/>
                        </a:lnTo>
                        <a:lnTo>
                          <a:pt x="51" y="34"/>
                        </a:lnTo>
                        <a:lnTo>
                          <a:pt x="43" y="46"/>
                        </a:lnTo>
                        <a:lnTo>
                          <a:pt x="35" y="57"/>
                        </a:lnTo>
                        <a:lnTo>
                          <a:pt x="29" y="69"/>
                        </a:lnTo>
                        <a:lnTo>
                          <a:pt x="23" y="79"/>
                        </a:lnTo>
                        <a:lnTo>
                          <a:pt x="18" y="91"/>
                        </a:lnTo>
                        <a:lnTo>
                          <a:pt x="13" y="102"/>
                        </a:lnTo>
                        <a:lnTo>
                          <a:pt x="9" y="114"/>
                        </a:lnTo>
                        <a:lnTo>
                          <a:pt x="6" y="126"/>
                        </a:lnTo>
                        <a:lnTo>
                          <a:pt x="4" y="138"/>
                        </a:lnTo>
                        <a:lnTo>
                          <a:pt x="1" y="160"/>
                        </a:lnTo>
                        <a:lnTo>
                          <a:pt x="0" y="184"/>
                        </a:lnTo>
                        <a:lnTo>
                          <a:pt x="0" y="189"/>
                        </a:lnTo>
                        <a:lnTo>
                          <a:pt x="2" y="193"/>
                        </a:lnTo>
                        <a:lnTo>
                          <a:pt x="4" y="197"/>
                        </a:lnTo>
                        <a:lnTo>
                          <a:pt x="7" y="200"/>
                        </a:lnTo>
                        <a:lnTo>
                          <a:pt x="10" y="204"/>
                        </a:lnTo>
                        <a:lnTo>
                          <a:pt x="14" y="205"/>
                        </a:lnTo>
                        <a:lnTo>
                          <a:pt x="19" y="206"/>
                        </a:lnTo>
                        <a:lnTo>
                          <a:pt x="23" y="207"/>
                        </a:lnTo>
                        <a:lnTo>
                          <a:pt x="27" y="206"/>
                        </a:lnTo>
                        <a:lnTo>
                          <a:pt x="31" y="205"/>
                        </a:lnTo>
                        <a:lnTo>
                          <a:pt x="35" y="204"/>
                        </a:lnTo>
                        <a:lnTo>
                          <a:pt x="39" y="200"/>
                        </a:lnTo>
                        <a:lnTo>
                          <a:pt x="42" y="197"/>
                        </a:lnTo>
                        <a:lnTo>
                          <a:pt x="44" y="193"/>
                        </a:lnTo>
                        <a:lnTo>
                          <a:pt x="45" y="189"/>
                        </a:lnTo>
                        <a:lnTo>
                          <a:pt x="46" y="18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8" name="Freeform 734"/>
                  <p:cNvSpPr>
                    <a:spLocks noChangeAspect="1"/>
                  </p:cNvSpPr>
                  <p:nvPr/>
                </p:nvSpPr>
                <p:spPr bwMode="auto">
                  <a:xfrm>
                    <a:off x="3226" y="1417"/>
                    <a:ext cx="14" cy="93"/>
                  </a:xfrm>
                  <a:custGeom>
                    <a:avLst/>
                    <a:gdLst>
                      <a:gd name="T0" fmla="*/ 8 w 46"/>
                      <a:gd name="T1" fmla="*/ 93 h 316"/>
                      <a:gd name="T2" fmla="*/ 14 w 46"/>
                      <a:gd name="T3" fmla="*/ 86 h 316"/>
                      <a:gd name="T4" fmla="*/ 14 w 46"/>
                      <a:gd name="T5" fmla="*/ 0 h 316"/>
                      <a:gd name="T6" fmla="*/ 0 w 46"/>
                      <a:gd name="T7" fmla="*/ 0 h 316"/>
                      <a:gd name="T8" fmla="*/ 0 w 46"/>
                      <a:gd name="T9" fmla="*/ 86 h 316"/>
                      <a:gd name="T10" fmla="*/ 8 w 46"/>
                      <a:gd name="T11" fmla="*/ 93 h 316"/>
                      <a:gd name="T12" fmla="*/ 0 w 46"/>
                      <a:gd name="T13" fmla="*/ 86 h 316"/>
                      <a:gd name="T14" fmla="*/ 0 w 46"/>
                      <a:gd name="T15" fmla="*/ 88 h 316"/>
                      <a:gd name="T16" fmla="*/ 1 w 46"/>
                      <a:gd name="T17" fmla="*/ 89 h 316"/>
                      <a:gd name="T18" fmla="*/ 1 w 46"/>
                      <a:gd name="T19" fmla="*/ 90 h 316"/>
                      <a:gd name="T20" fmla="*/ 2 w 46"/>
                      <a:gd name="T21" fmla="*/ 91 h 316"/>
                      <a:gd name="T22" fmla="*/ 3 w 46"/>
                      <a:gd name="T23" fmla="*/ 92 h 316"/>
                      <a:gd name="T24" fmla="*/ 4 w 46"/>
                      <a:gd name="T25" fmla="*/ 92 h 316"/>
                      <a:gd name="T26" fmla="*/ 6 w 46"/>
                      <a:gd name="T27" fmla="*/ 93 h 316"/>
                      <a:gd name="T28" fmla="*/ 7 w 46"/>
                      <a:gd name="T29" fmla="*/ 93 h 316"/>
                      <a:gd name="T30" fmla="*/ 8 w 46"/>
                      <a:gd name="T31" fmla="*/ 93 h 316"/>
                      <a:gd name="T32" fmla="*/ 9 w 46"/>
                      <a:gd name="T33" fmla="*/ 92 h 316"/>
                      <a:gd name="T34" fmla="*/ 11 w 46"/>
                      <a:gd name="T35" fmla="*/ 92 h 316"/>
                      <a:gd name="T36" fmla="*/ 12 w 46"/>
                      <a:gd name="T37" fmla="*/ 91 h 316"/>
                      <a:gd name="T38" fmla="*/ 13 w 46"/>
                      <a:gd name="T39" fmla="*/ 90 h 316"/>
                      <a:gd name="T40" fmla="*/ 13 w 46"/>
                      <a:gd name="T41" fmla="*/ 89 h 316"/>
                      <a:gd name="T42" fmla="*/ 14 w 46"/>
                      <a:gd name="T43" fmla="*/ 88 h 316"/>
                      <a:gd name="T44" fmla="*/ 14 w 46"/>
                      <a:gd name="T45" fmla="*/ 86 h 316"/>
                      <a:gd name="T46" fmla="*/ 8 w 46"/>
                      <a:gd name="T47" fmla="*/ 93 h 31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316">
                        <a:moveTo>
                          <a:pt x="27" y="315"/>
                        </a:moveTo>
                        <a:lnTo>
                          <a:pt x="46" y="292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292"/>
                        </a:lnTo>
                        <a:lnTo>
                          <a:pt x="27" y="315"/>
                        </a:lnTo>
                        <a:lnTo>
                          <a:pt x="0" y="292"/>
                        </a:lnTo>
                        <a:lnTo>
                          <a:pt x="0" y="299"/>
                        </a:lnTo>
                        <a:lnTo>
                          <a:pt x="2" y="303"/>
                        </a:lnTo>
                        <a:lnTo>
                          <a:pt x="4" y="307"/>
                        </a:lnTo>
                        <a:lnTo>
                          <a:pt x="7" y="310"/>
                        </a:lnTo>
                        <a:lnTo>
                          <a:pt x="10" y="312"/>
                        </a:lnTo>
                        <a:lnTo>
                          <a:pt x="14" y="314"/>
                        </a:lnTo>
                        <a:lnTo>
                          <a:pt x="19" y="315"/>
                        </a:lnTo>
                        <a:lnTo>
                          <a:pt x="23" y="316"/>
                        </a:lnTo>
                        <a:lnTo>
                          <a:pt x="27" y="315"/>
                        </a:lnTo>
                        <a:lnTo>
                          <a:pt x="31" y="314"/>
                        </a:lnTo>
                        <a:lnTo>
                          <a:pt x="35" y="312"/>
                        </a:lnTo>
                        <a:lnTo>
                          <a:pt x="39" y="310"/>
                        </a:lnTo>
                        <a:lnTo>
                          <a:pt x="42" y="307"/>
                        </a:lnTo>
                        <a:lnTo>
                          <a:pt x="44" y="303"/>
                        </a:lnTo>
                        <a:lnTo>
                          <a:pt x="45" y="299"/>
                        </a:lnTo>
                        <a:lnTo>
                          <a:pt x="46" y="292"/>
                        </a:lnTo>
                        <a:lnTo>
                          <a:pt x="27" y="31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9" name="Freeform 735"/>
                  <p:cNvSpPr>
                    <a:spLocks noChangeAspect="1"/>
                  </p:cNvSpPr>
                  <p:nvPr/>
                </p:nvSpPr>
                <p:spPr bwMode="auto">
                  <a:xfrm>
                    <a:off x="3197" y="1496"/>
                    <a:ext cx="36" cy="21"/>
                  </a:xfrm>
                  <a:custGeom>
                    <a:avLst/>
                    <a:gdLst>
                      <a:gd name="T0" fmla="*/ 0 w 119"/>
                      <a:gd name="T1" fmla="*/ 14 h 65"/>
                      <a:gd name="T2" fmla="*/ 8 w 119"/>
                      <a:gd name="T3" fmla="*/ 21 h 65"/>
                      <a:gd name="T4" fmla="*/ 36 w 119"/>
                      <a:gd name="T5" fmla="*/ 15 h 65"/>
                      <a:gd name="T6" fmla="*/ 33 w 119"/>
                      <a:gd name="T7" fmla="*/ 0 h 65"/>
                      <a:gd name="T8" fmla="*/ 5 w 119"/>
                      <a:gd name="T9" fmla="*/ 6 h 65"/>
                      <a:gd name="T10" fmla="*/ 0 w 119"/>
                      <a:gd name="T11" fmla="*/ 14 h 65"/>
                      <a:gd name="T12" fmla="*/ 5 w 119"/>
                      <a:gd name="T13" fmla="*/ 6 h 65"/>
                      <a:gd name="T14" fmla="*/ 4 w 119"/>
                      <a:gd name="T15" fmla="*/ 7 h 65"/>
                      <a:gd name="T16" fmla="*/ 2 w 119"/>
                      <a:gd name="T17" fmla="*/ 7 h 65"/>
                      <a:gd name="T18" fmla="*/ 2 w 119"/>
                      <a:gd name="T19" fmla="*/ 8 h 65"/>
                      <a:gd name="T20" fmla="*/ 1 w 119"/>
                      <a:gd name="T21" fmla="*/ 10 h 65"/>
                      <a:gd name="T22" fmla="*/ 0 w 119"/>
                      <a:gd name="T23" fmla="*/ 11 h 65"/>
                      <a:gd name="T24" fmla="*/ 0 w 119"/>
                      <a:gd name="T25" fmla="*/ 12 h 65"/>
                      <a:gd name="T26" fmla="*/ 0 w 119"/>
                      <a:gd name="T27" fmla="*/ 14 h 65"/>
                      <a:gd name="T28" fmla="*/ 0 w 119"/>
                      <a:gd name="T29" fmla="*/ 15 h 65"/>
                      <a:gd name="T30" fmla="*/ 0 w 119"/>
                      <a:gd name="T31" fmla="*/ 16 h 65"/>
                      <a:gd name="T32" fmla="*/ 1 w 119"/>
                      <a:gd name="T33" fmla="*/ 18 h 65"/>
                      <a:gd name="T34" fmla="*/ 2 w 119"/>
                      <a:gd name="T35" fmla="*/ 19 h 65"/>
                      <a:gd name="T36" fmla="*/ 3 w 119"/>
                      <a:gd name="T37" fmla="*/ 20 h 65"/>
                      <a:gd name="T38" fmla="*/ 4 w 119"/>
                      <a:gd name="T39" fmla="*/ 20 h 65"/>
                      <a:gd name="T40" fmla="*/ 5 w 119"/>
                      <a:gd name="T41" fmla="*/ 21 h 65"/>
                      <a:gd name="T42" fmla="*/ 7 w 119"/>
                      <a:gd name="T43" fmla="*/ 21 h 65"/>
                      <a:gd name="T44" fmla="*/ 8 w 119"/>
                      <a:gd name="T45" fmla="*/ 21 h 65"/>
                      <a:gd name="T46" fmla="*/ 0 w 119"/>
                      <a:gd name="T47" fmla="*/ 14 h 6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119" h="65">
                        <a:moveTo>
                          <a:pt x="0" y="42"/>
                        </a:moveTo>
                        <a:lnTo>
                          <a:pt x="27" y="64"/>
                        </a:lnTo>
                        <a:lnTo>
                          <a:pt x="119" y="45"/>
                        </a:lnTo>
                        <a:lnTo>
                          <a:pt x="110" y="0"/>
                        </a:lnTo>
                        <a:lnTo>
                          <a:pt x="18" y="19"/>
                        </a:lnTo>
                        <a:lnTo>
                          <a:pt x="0" y="42"/>
                        </a:lnTo>
                        <a:lnTo>
                          <a:pt x="18" y="19"/>
                        </a:lnTo>
                        <a:lnTo>
                          <a:pt x="13" y="21"/>
                        </a:lnTo>
                        <a:lnTo>
                          <a:pt x="8" y="23"/>
                        </a:lnTo>
                        <a:lnTo>
                          <a:pt x="5" y="26"/>
                        </a:lnTo>
                        <a:lnTo>
                          <a:pt x="2" y="30"/>
                        </a:lnTo>
                        <a:lnTo>
                          <a:pt x="1" y="34"/>
                        </a:lnTo>
                        <a:lnTo>
                          <a:pt x="0" y="38"/>
                        </a:lnTo>
                        <a:lnTo>
                          <a:pt x="0" y="42"/>
                        </a:lnTo>
                        <a:lnTo>
                          <a:pt x="0" y="46"/>
                        </a:lnTo>
                        <a:lnTo>
                          <a:pt x="1" y="51"/>
                        </a:lnTo>
                        <a:lnTo>
                          <a:pt x="3" y="55"/>
                        </a:lnTo>
                        <a:lnTo>
                          <a:pt x="6" y="58"/>
                        </a:lnTo>
                        <a:lnTo>
                          <a:pt x="9" y="61"/>
                        </a:lnTo>
                        <a:lnTo>
                          <a:pt x="13" y="63"/>
                        </a:lnTo>
                        <a:lnTo>
                          <a:pt x="17" y="64"/>
                        </a:lnTo>
                        <a:lnTo>
                          <a:pt x="22" y="65"/>
                        </a:lnTo>
                        <a:lnTo>
                          <a:pt x="27" y="64"/>
                        </a:lnTo>
                        <a:lnTo>
                          <a:pt x="0" y="4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0" name="Freeform 736"/>
                  <p:cNvSpPr>
                    <a:spLocks noChangeAspect="1"/>
                  </p:cNvSpPr>
                  <p:nvPr/>
                </p:nvSpPr>
                <p:spPr bwMode="auto">
                  <a:xfrm>
                    <a:off x="3197" y="1511"/>
                    <a:ext cx="14" cy="36"/>
                  </a:xfrm>
                  <a:custGeom>
                    <a:avLst/>
                    <a:gdLst>
                      <a:gd name="T0" fmla="*/ 7 w 46"/>
                      <a:gd name="T1" fmla="*/ 36 h 113"/>
                      <a:gd name="T2" fmla="*/ 14 w 46"/>
                      <a:gd name="T3" fmla="*/ 29 h 113"/>
                      <a:gd name="T4" fmla="*/ 14 w 46"/>
                      <a:gd name="T5" fmla="*/ 0 h 113"/>
                      <a:gd name="T6" fmla="*/ 0 w 46"/>
                      <a:gd name="T7" fmla="*/ 0 h 113"/>
                      <a:gd name="T8" fmla="*/ 0 w 46"/>
                      <a:gd name="T9" fmla="*/ 29 h 113"/>
                      <a:gd name="T10" fmla="*/ 7 w 46"/>
                      <a:gd name="T11" fmla="*/ 36 h 113"/>
                      <a:gd name="T12" fmla="*/ 0 w 46"/>
                      <a:gd name="T13" fmla="*/ 29 h 113"/>
                      <a:gd name="T14" fmla="*/ 0 w 46"/>
                      <a:gd name="T15" fmla="*/ 30 h 113"/>
                      <a:gd name="T16" fmla="*/ 1 w 46"/>
                      <a:gd name="T17" fmla="*/ 32 h 113"/>
                      <a:gd name="T18" fmla="*/ 1 w 46"/>
                      <a:gd name="T19" fmla="*/ 33 h 113"/>
                      <a:gd name="T20" fmla="*/ 2 w 46"/>
                      <a:gd name="T21" fmla="*/ 34 h 113"/>
                      <a:gd name="T22" fmla="*/ 3 w 46"/>
                      <a:gd name="T23" fmla="*/ 35 h 113"/>
                      <a:gd name="T24" fmla="*/ 5 w 46"/>
                      <a:gd name="T25" fmla="*/ 36 h 113"/>
                      <a:gd name="T26" fmla="*/ 6 w 46"/>
                      <a:gd name="T27" fmla="*/ 36 h 113"/>
                      <a:gd name="T28" fmla="*/ 7 w 46"/>
                      <a:gd name="T29" fmla="*/ 36 h 113"/>
                      <a:gd name="T30" fmla="*/ 8 w 46"/>
                      <a:gd name="T31" fmla="*/ 36 h 113"/>
                      <a:gd name="T32" fmla="*/ 10 w 46"/>
                      <a:gd name="T33" fmla="*/ 36 h 113"/>
                      <a:gd name="T34" fmla="*/ 11 w 46"/>
                      <a:gd name="T35" fmla="*/ 35 h 113"/>
                      <a:gd name="T36" fmla="*/ 12 w 46"/>
                      <a:gd name="T37" fmla="*/ 34 h 113"/>
                      <a:gd name="T38" fmla="*/ 13 w 46"/>
                      <a:gd name="T39" fmla="*/ 33 h 113"/>
                      <a:gd name="T40" fmla="*/ 13 w 46"/>
                      <a:gd name="T41" fmla="*/ 32 h 113"/>
                      <a:gd name="T42" fmla="*/ 14 w 46"/>
                      <a:gd name="T43" fmla="*/ 30 h 113"/>
                      <a:gd name="T44" fmla="*/ 14 w 46"/>
                      <a:gd name="T45" fmla="*/ 29 h 113"/>
                      <a:gd name="T46" fmla="*/ 7 w 46"/>
                      <a:gd name="T47" fmla="*/ 36 h 11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13">
                        <a:moveTo>
                          <a:pt x="23" y="113"/>
                        </a:moveTo>
                        <a:lnTo>
                          <a:pt x="46" y="9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90"/>
                        </a:lnTo>
                        <a:lnTo>
                          <a:pt x="23" y="113"/>
                        </a:lnTo>
                        <a:lnTo>
                          <a:pt x="0" y="90"/>
                        </a:lnTo>
                        <a:lnTo>
                          <a:pt x="0" y="95"/>
                        </a:lnTo>
                        <a:lnTo>
                          <a:pt x="2" y="100"/>
                        </a:lnTo>
                        <a:lnTo>
                          <a:pt x="4" y="103"/>
                        </a:lnTo>
                        <a:lnTo>
                          <a:pt x="7" y="107"/>
                        </a:lnTo>
                        <a:lnTo>
                          <a:pt x="11" y="110"/>
                        </a:lnTo>
                        <a:lnTo>
                          <a:pt x="15" y="112"/>
                        </a:lnTo>
                        <a:lnTo>
                          <a:pt x="19" y="113"/>
                        </a:lnTo>
                        <a:lnTo>
                          <a:pt x="23" y="113"/>
                        </a:lnTo>
                        <a:lnTo>
                          <a:pt x="27" y="113"/>
                        </a:lnTo>
                        <a:lnTo>
                          <a:pt x="32" y="112"/>
                        </a:lnTo>
                        <a:lnTo>
                          <a:pt x="36" y="110"/>
                        </a:lnTo>
                        <a:lnTo>
                          <a:pt x="39" y="107"/>
                        </a:lnTo>
                        <a:lnTo>
                          <a:pt x="42" y="103"/>
                        </a:lnTo>
                        <a:lnTo>
                          <a:pt x="44" y="100"/>
                        </a:lnTo>
                        <a:lnTo>
                          <a:pt x="45" y="95"/>
                        </a:lnTo>
                        <a:lnTo>
                          <a:pt x="46" y="90"/>
                        </a:lnTo>
                        <a:lnTo>
                          <a:pt x="23" y="11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1" name="Freeform 737"/>
                  <p:cNvSpPr>
                    <a:spLocks noChangeAspect="1"/>
                  </p:cNvSpPr>
                  <p:nvPr/>
                </p:nvSpPr>
                <p:spPr bwMode="auto">
                  <a:xfrm>
                    <a:off x="3205" y="1532"/>
                    <a:ext cx="36" cy="14"/>
                  </a:xfrm>
                  <a:custGeom>
                    <a:avLst/>
                    <a:gdLst>
                      <a:gd name="T0" fmla="*/ 36 w 102"/>
                      <a:gd name="T1" fmla="*/ 7 h 46"/>
                      <a:gd name="T2" fmla="*/ 28 w 102"/>
                      <a:gd name="T3" fmla="*/ 0 h 46"/>
                      <a:gd name="T4" fmla="*/ 0 w 102"/>
                      <a:gd name="T5" fmla="*/ 0 h 46"/>
                      <a:gd name="T6" fmla="*/ 0 w 102"/>
                      <a:gd name="T7" fmla="*/ 14 h 46"/>
                      <a:gd name="T8" fmla="*/ 28 w 102"/>
                      <a:gd name="T9" fmla="*/ 14 h 46"/>
                      <a:gd name="T10" fmla="*/ 36 w 102"/>
                      <a:gd name="T11" fmla="*/ 7 h 46"/>
                      <a:gd name="T12" fmla="*/ 28 w 102"/>
                      <a:gd name="T13" fmla="*/ 14 h 46"/>
                      <a:gd name="T14" fmla="*/ 30 w 102"/>
                      <a:gd name="T15" fmla="*/ 14 h 46"/>
                      <a:gd name="T16" fmla="*/ 32 w 102"/>
                      <a:gd name="T17" fmla="*/ 13 h 46"/>
                      <a:gd name="T18" fmla="*/ 33 w 102"/>
                      <a:gd name="T19" fmla="*/ 13 h 46"/>
                      <a:gd name="T20" fmla="*/ 34 w 102"/>
                      <a:gd name="T21" fmla="*/ 12 h 46"/>
                      <a:gd name="T22" fmla="*/ 35 w 102"/>
                      <a:gd name="T23" fmla="*/ 11 h 46"/>
                      <a:gd name="T24" fmla="*/ 36 w 102"/>
                      <a:gd name="T25" fmla="*/ 9 h 46"/>
                      <a:gd name="T26" fmla="*/ 36 w 102"/>
                      <a:gd name="T27" fmla="*/ 8 h 46"/>
                      <a:gd name="T28" fmla="*/ 36 w 102"/>
                      <a:gd name="T29" fmla="*/ 7 h 46"/>
                      <a:gd name="T30" fmla="*/ 36 w 102"/>
                      <a:gd name="T31" fmla="*/ 6 h 46"/>
                      <a:gd name="T32" fmla="*/ 36 w 102"/>
                      <a:gd name="T33" fmla="*/ 4 h 46"/>
                      <a:gd name="T34" fmla="*/ 35 w 102"/>
                      <a:gd name="T35" fmla="*/ 3 h 46"/>
                      <a:gd name="T36" fmla="*/ 34 w 102"/>
                      <a:gd name="T37" fmla="*/ 2 h 46"/>
                      <a:gd name="T38" fmla="*/ 33 w 102"/>
                      <a:gd name="T39" fmla="*/ 1 h 46"/>
                      <a:gd name="T40" fmla="*/ 32 w 102"/>
                      <a:gd name="T41" fmla="*/ 1 h 46"/>
                      <a:gd name="T42" fmla="*/ 30 w 102"/>
                      <a:gd name="T43" fmla="*/ 0 h 46"/>
                      <a:gd name="T44" fmla="*/ 28 w 102"/>
                      <a:gd name="T45" fmla="*/ 0 h 46"/>
                      <a:gd name="T46" fmla="*/ 36 w 102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102" h="46">
                        <a:moveTo>
                          <a:pt x="102" y="23"/>
                        </a:moveTo>
                        <a:lnTo>
                          <a:pt x="79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79" y="46"/>
                        </a:lnTo>
                        <a:lnTo>
                          <a:pt x="102" y="23"/>
                        </a:lnTo>
                        <a:lnTo>
                          <a:pt x="79" y="46"/>
                        </a:lnTo>
                        <a:lnTo>
                          <a:pt x="84" y="45"/>
                        </a:lnTo>
                        <a:lnTo>
                          <a:pt x="90" y="44"/>
                        </a:lnTo>
                        <a:lnTo>
                          <a:pt x="94" y="42"/>
                        </a:lnTo>
                        <a:lnTo>
                          <a:pt x="97" y="39"/>
                        </a:lnTo>
                        <a:lnTo>
                          <a:pt x="99" y="35"/>
                        </a:lnTo>
                        <a:lnTo>
                          <a:pt x="101" y="31"/>
                        </a:lnTo>
                        <a:lnTo>
                          <a:pt x="102" y="27"/>
                        </a:lnTo>
                        <a:lnTo>
                          <a:pt x="102" y="23"/>
                        </a:lnTo>
                        <a:lnTo>
                          <a:pt x="102" y="19"/>
                        </a:lnTo>
                        <a:lnTo>
                          <a:pt x="101" y="14"/>
                        </a:lnTo>
                        <a:lnTo>
                          <a:pt x="99" y="10"/>
                        </a:lnTo>
                        <a:lnTo>
                          <a:pt x="97" y="7"/>
                        </a:lnTo>
                        <a:lnTo>
                          <a:pt x="94" y="4"/>
                        </a:lnTo>
                        <a:lnTo>
                          <a:pt x="90" y="2"/>
                        </a:lnTo>
                        <a:lnTo>
                          <a:pt x="84" y="0"/>
                        </a:lnTo>
                        <a:lnTo>
                          <a:pt x="79" y="0"/>
                        </a:lnTo>
                        <a:lnTo>
                          <a:pt x="102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2" name="Freeform 738"/>
                  <p:cNvSpPr>
                    <a:spLocks noChangeAspect="1"/>
                  </p:cNvSpPr>
                  <p:nvPr/>
                </p:nvSpPr>
                <p:spPr bwMode="auto">
                  <a:xfrm>
                    <a:off x="3226" y="1539"/>
                    <a:ext cx="14" cy="336"/>
                  </a:xfrm>
                  <a:custGeom>
                    <a:avLst/>
                    <a:gdLst>
                      <a:gd name="T0" fmla="*/ 7 w 46"/>
                      <a:gd name="T1" fmla="*/ 336 h 1115"/>
                      <a:gd name="T2" fmla="*/ 14 w 46"/>
                      <a:gd name="T3" fmla="*/ 329 h 1115"/>
                      <a:gd name="T4" fmla="*/ 14 w 46"/>
                      <a:gd name="T5" fmla="*/ 0 h 1115"/>
                      <a:gd name="T6" fmla="*/ 0 w 46"/>
                      <a:gd name="T7" fmla="*/ 0 h 1115"/>
                      <a:gd name="T8" fmla="*/ 0 w 46"/>
                      <a:gd name="T9" fmla="*/ 329 h 1115"/>
                      <a:gd name="T10" fmla="*/ 7 w 46"/>
                      <a:gd name="T11" fmla="*/ 336 h 1115"/>
                      <a:gd name="T12" fmla="*/ 0 w 46"/>
                      <a:gd name="T13" fmla="*/ 329 h 1115"/>
                      <a:gd name="T14" fmla="*/ 0 w 46"/>
                      <a:gd name="T15" fmla="*/ 331 h 1115"/>
                      <a:gd name="T16" fmla="*/ 1 w 46"/>
                      <a:gd name="T17" fmla="*/ 332 h 1115"/>
                      <a:gd name="T18" fmla="*/ 1 w 46"/>
                      <a:gd name="T19" fmla="*/ 333 h 1115"/>
                      <a:gd name="T20" fmla="*/ 2 w 46"/>
                      <a:gd name="T21" fmla="*/ 334 h 1115"/>
                      <a:gd name="T22" fmla="*/ 3 w 46"/>
                      <a:gd name="T23" fmla="*/ 335 h 1115"/>
                      <a:gd name="T24" fmla="*/ 5 w 46"/>
                      <a:gd name="T25" fmla="*/ 335 h 1115"/>
                      <a:gd name="T26" fmla="*/ 6 w 46"/>
                      <a:gd name="T27" fmla="*/ 336 h 1115"/>
                      <a:gd name="T28" fmla="*/ 7 w 46"/>
                      <a:gd name="T29" fmla="*/ 336 h 1115"/>
                      <a:gd name="T30" fmla="*/ 8 w 46"/>
                      <a:gd name="T31" fmla="*/ 336 h 1115"/>
                      <a:gd name="T32" fmla="*/ 10 w 46"/>
                      <a:gd name="T33" fmla="*/ 335 h 1115"/>
                      <a:gd name="T34" fmla="*/ 11 w 46"/>
                      <a:gd name="T35" fmla="*/ 335 h 1115"/>
                      <a:gd name="T36" fmla="*/ 12 w 46"/>
                      <a:gd name="T37" fmla="*/ 334 h 1115"/>
                      <a:gd name="T38" fmla="*/ 13 w 46"/>
                      <a:gd name="T39" fmla="*/ 333 h 1115"/>
                      <a:gd name="T40" fmla="*/ 13 w 46"/>
                      <a:gd name="T41" fmla="*/ 332 h 1115"/>
                      <a:gd name="T42" fmla="*/ 14 w 46"/>
                      <a:gd name="T43" fmla="*/ 331 h 1115"/>
                      <a:gd name="T44" fmla="*/ 14 w 46"/>
                      <a:gd name="T45" fmla="*/ 329 h 1115"/>
                      <a:gd name="T46" fmla="*/ 7 w 46"/>
                      <a:gd name="T47" fmla="*/ 336 h 111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115">
                        <a:moveTo>
                          <a:pt x="23" y="1115"/>
                        </a:moveTo>
                        <a:lnTo>
                          <a:pt x="46" y="1092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92"/>
                        </a:lnTo>
                        <a:lnTo>
                          <a:pt x="23" y="1115"/>
                        </a:lnTo>
                        <a:lnTo>
                          <a:pt x="0" y="1092"/>
                        </a:lnTo>
                        <a:lnTo>
                          <a:pt x="1" y="1097"/>
                        </a:lnTo>
                        <a:lnTo>
                          <a:pt x="2" y="1101"/>
                        </a:lnTo>
                        <a:lnTo>
                          <a:pt x="4" y="1105"/>
                        </a:lnTo>
                        <a:lnTo>
                          <a:pt x="7" y="1108"/>
                        </a:lnTo>
                        <a:lnTo>
                          <a:pt x="11" y="1112"/>
                        </a:lnTo>
                        <a:lnTo>
                          <a:pt x="15" y="1113"/>
                        </a:lnTo>
                        <a:lnTo>
                          <a:pt x="19" y="1114"/>
                        </a:lnTo>
                        <a:lnTo>
                          <a:pt x="23" y="1115"/>
                        </a:lnTo>
                        <a:lnTo>
                          <a:pt x="27" y="1114"/>
                        </a:lnTo>
                        <a:lnTo>
                          <a:pt x="32" y="1113"/>
                        </a:lnTo>
                        <a:lnTo>
                          <a:pt x="36" y="1112"/>
                        </a:lnTo>
                        <a:lnTo>
                          <a:pt x="39" y="1108"/>
                        </a:lnTo>
                        <a:lnTo>
                          <a:pt x="42" y="1105"/>
                        </a:lnTo>
                        <a:lnTo>
                          <a:pt x="44" y="1101"/>
                        </a:lnTo>
                        <a:lnTo>
                          <a:pt x="46" y="1097"/>
                        </a:lnTo>
                        <a:lnTo>
                          <a:pt x="46" y="1092"/>
                        </a:lnTo>
                        <a:lnTo>
                          <a:pt x="23" y="111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3" name="Freeform 739"/>
                  <p:cNvSpPr>
                    <a:spLocks noChangeAspect="1"/>
                  </p:cNvSpPr>
                  <p:nvPr/>
                </p:nvSpPr>
                <p:spPr bwMode="auto">
                  <a:xfrm>
                    <a:off x="3212" y="1861"/>
                    <a:ext cx="21" cy="14"/>
                  </a:xfrm>
                  <a:custGeom>
                    <a:avLst/>
                    <a:gdLst>
                      <a:gd name="T0" fmla="*/ 0 w 56"/>
                      <a:gd name="T1" fmla="*/ 7 h 47"/>
                      <a:gd name="T2" fmla="*/ 9 w 56"/>
                      <a:gd name="T3" fmla="*/ 14 h 47"/>
                      <a:gd name="T4" fmla="*/ 21 w 56"/>
                      <a:gd name="T5" fmla="*/ 14 h 47"/>
                      <a:gd name="T6" fmla="*/ 21 w 56"/>
                      <a:gd name="T7" fmla="*/ 0 h 47"/>
                      <a:gd name="T8" fmla="*/ 9 w 56"/>
                      <a:gd name="T9" fmla="*/ 0 h 47"/>
                      <a:gd name="T10" fmla="*/ 0 w 56"/>
                      <a:gd name="T11" fmla="*/ 7 h 47"/>
                      <a:gd name="T12" fmla="*/ 9 w 56"/>
                      <a:gd name="T13" fmla="*/ 0 h 47"/>
                      <a:gd name="T14" fmla="*/ 7 w 56"/>
                      <a:gd name="T15" fmla="*/ 0 h 47"/>
                      <a:gd name="T16" fmla="*/ 5 w 56"/>
                      <a:gd name="T17" fmla="*/ 1 h 47"/>
                      <a:gd name="T18" fmla="*/ 4 w 56"/>
                      <a:gd name="T19" fmla="*/ 1 h 47"/>
                      <a:gd name="T20" fmla="*/ 2 w 56"/>
                      <a:gd name="T21" fmla="*/ 2 h 47"/>
                      <a:gd name="T22" fmla="*/ 1 w 56"/>
                      <a:gd name="T23" fmla="*/ 3 h 47"/>
                      <a:gd name="T24" fmla="*/ 0 w 56"/>
                      <a:gd name="T25" fmla="*/ 4 h 47"/>
                      <a:gd name="T26" fmla="*/ 0 w 56"/>
                      <a:gd name="T27" fmla="*/ 6 h 47"/>
                      <a:gd name="T28" fmla="*/ 0 w 56"/>
                      <a:gd name="T29" fmla="*/ 7 h 47"/>
                      <a:gd name="T30" fmla="*/ 0 w 56"/>
                      <a:gd name="T31" fmla="*/ 8 h 47"/>
                      <a:gd name="T32" fmla="*/ 0 w 56"/>
                      <a:gd name="T33" fmla="*/ 10 h 47"/>
                      <a:gd name="T34" fmla="*/ 1 w 56"/>
                      <a:gd name="T35" fmla="*/ 11 h 47"/>
                      <a:gd name="T36" fmla="*/ 2 w 56"/>
                      <a:gd name="T37" fmla="*/ 12 h 47"/>
                      <a:gd name="T38" fmla="*/ 4 w 56"/>
                      <a:gd name="T39" fmla="*/ 13 h 47"/>
                      <a:gd name="T40" fmla="*/ 5 w 56"/>
                      <a:gd name="T41" fmla="*/ 13 h 47"/>
                      <a:gd name="T42" fmla="*/ 7 w 56"/>
                      <a:gd name="T43" fmla="*/ 14 h 47"/>
                      <a:gd name="T44" fmla="*/ 9 w 56"/>
                      <a:gd name="T45" fmla="*/ 14 h 47"/>
                      <a:gd name="T46" fmla="*/ 0 w 56"/>
                      <a:gd name="T47" fmla="*/ 7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56" h="47">
                        <a:moveTo>
                          <a:pt x="0" y="24"/>
                        </a:moveTo>
                        <a:lnTo>
                          <a:pt x="24" y="47"/>
                        </a:lnTo>
                        <a:lnTo>
                          <a:pt x="56" y="47"/>
                        </a:lnTo>
                        <a:lnTo>
                          <a:pt x="56" y="0"/>
                        </a:lnTo>
                        <a:lnTo>
                          <a:pt x="24" y="0"/>
                        </a:lnTo>
                        <a:lnTo>
                          <a:pt x="0" y="24"/>
                        </a:lnTo>
                        <a:lnTo>
                          <a:pt x="24" y="0"/>
                        </a:lnTo>
                        <a:lnTo>
                          <a:pt x="18" y="0"/>
                        </a:lnTo>
                        <a:lnTo>
                          <a:pt x="13" y="3"/>
                        </a:lnTo>
                        <a:lnTo>
                          <a:pt x="10" y="5"/>
                        </a:lnTo>
                        <a:lnTo>
                          <a:pt x="6" y="8"/>
                        </a:lnTo>
                        <a:lnTo>
                          <a:pt x="3" y="11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4"/>
                        </a:lnTo>
                        <a:lnTo>
                          <a:pt x="0" y="28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10" y="43"/>
                        </a:lnTo>
                        <a:lnTo>
                          <a:pt x="13" y="45"/>
                        </a:lnTo>
                        <a:lnTo>
                          <a:pt x="18" y="46"/>
                        </a:lnTo>
                        <a:lnTo>
                          <a:pt x="24" y="47"/>
                        </a:ln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4" name="Freeform 740"/>
                  <p:cNvSpPr>
                    <a:spLocks noChangeAspect="1"/>
                  </p:cNvSpPr>
                  <p:nvPr/>
                </p:nvSpPr>
                <p:spPr bwMode="auto">
                  <a:xfrm>
                    <a:off x="3212" y="1868"/>
                    <a:ext cx="14" cy="64"/>
                  </a:xfrm>
                  <a:custGeom>
                    <a:avLst/>
                    <a:gdLst>
                      <a:gd name="T0" fmla="*/ 7 w 47"/>
                      <a:gd name="T1" fmla="*/ 64 h 220"/>
                      <a:gd name="T2" fmla="*/ 14 w 47"/>
                      <a:gd name="T3" fmla="*/ 57 h 220"/>
                      <a:gd name="T4" fmla="*/ 14 w 47"/>
                      <a:gd name="T5" fmla="*/ 0 h 220"/>
                      <a:gd name="T6" fmla="*/ 0 w 47"/>
                      <a:gd name="T7" fmla="*/ 0 h 220"/>
                      <a:gd name="T8" fmla="*/ 0 w 47"/>
                      <a:gd name="T9" fmla="*/ 57 h 220"/>
                      <a:gd name="T10" fmla="*/ 7 w 47"/>
                      <a:gd name="T11" fmla="*/ 64 h 220"/>
                      <a:gd name="T12" fmla="*/ 0 w 47"/>
                      <a:gd name="T13" fmla="*/ 57 h 220"/>
                      <a:gd name="T14" fmla="*/ 0 w 47"/>
                      <a:gd name="T15" fmla="*/ 59 h 220"/>
                      <a:gd name="T16" fmla="*/ 1 w 47"/>
                      <a:gd name="T17" fmla="*/ 60 h 220"/>
                      <a:gd name="T18" fmla="*/ 1 w 47"/>
                      <a:gd name="T19" fmla="*/ 61 h 220"/>
                      <a:gd name="T20" fmla="*/ 2 w 47"/>
                      <a:gd name="T21" fmla="*/ 62 h 220"/>
                      <a:gd name="T22" fmla="*/ 3 w 47"/>
                      <a:gd name="T23" fmla="*/ 63 h 220"/>
                      <a:gd name="T24" fmla="*/ 4 w 47"/>
                      <a:gd name="T25" fmla="*/ 63 h 220"/>
                      <a:gd name="T26" fmla="*/ 6 w 47"/>
                      <a:gd name="T27" fmla="*/ 64 h 220"/>
                      <a:gd name="T28" fmla="*/ 7 w 47"/>
                      <a:gd name="T29" fmla="*/ 64 h 220"/>
                      <a:gd name="T30" fmla="*/ 8 w 47"/>
                      <a:gd name="T31" fmla="*/ 64 h 220"/>
                      <a:gd name="T32" fmla="*/ 10 w 47"/>
                      <a:gd name="T33" fmla="*/ 63 h 220"/>
                      <a:gd name="T34" fmla="*/ 11 w 47"/>
                      <a:gd name="T35" fmla="*/ 63 h 220"/>
                      <a:gd name="T36" fmla="*/ 12 w 47"/>
                      <a:gd name="T37" fmla="*/ 62 h 220"/>
                      <a:gd name="T38" fmla="*/ 13 w 47"/>
                      <a:gd name="T39" fmla="*/ 61 h 220"/>
                      <a:gd name="T40" fmla="*/ 13 w 47"/>
                      <a:gd name="T41" fmla="*/ 60 h 220"/>
                      <a:gd name="T42" fmla="*/ 14 w 47"/>
                      <a:gd name="T43" fmla="*/ 59 h 220"/>
                      <a:gd name="T44" fmla="*/ 14 w 47"/>
                      <a:gd name="T45" fmla="*/ 57 h 220"/>
                      <a:gd name="T46" fmla="*/ 7 w 47"/>
                      <a:gd name="T47" fmla="*/ 64 h 220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220">
                        <a:moveTo>
                          <a:pt x="24" y="220"/>
                        </a:moveTo>
                        <a:lnTo>
                          <a:pt x="47" y="19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96"/>
                        </a:lnTo>
                        <a:lnTo>
                          <a:pt x="24" y="220"/>
                        </a:lnTo>
                        <a:lnTo>
                          <a:pt x="0" y="196"/>
                        </a:lnTo>
                        <a:lnTo>
                          <a:pt x="0" y="202"/>
                        </a:lnTo>
                        <a:lnTo>
                          <a:pt x="2" y="206"/>
                        </a:lnTo>
                        <a:lnTo>
                          <a:pt x="5" y="210"/>
                        </a:lnTo>
                        <a:lnTo>
                          <a:pt x="8" y="213"/>
                        </a:lnTo>
                        <a:lnTo>
                          <a:pt x="11" y="216"/>
                        </a:lnTo>
                        <a:lnTo>
                          <a:pt x="15" y="218"/>
                        </a:lnTo>
                        <a:lnTo>
                          <a:pt x="19" y="220"/>
                        </a:lnTo>
                        <a:lnTo>
                          <a:pt x="24" y="220"/>
                        </a:lnTo>
                        <a:lnTo>
                          <a:pt x="28" y="220"/>
                        </a:lnTo>
                        <a:lnTo>
                          <a:pt x="32" y="218"/>
                        </a:lnTo>
                        <a:lnTo>
                          <a:pt x="36" y="216"/>
                        </a:lnTo>
                        <a:lnTo>
                          <a:pt x="39" y="213"/>
                        </a:lnTo>
                        <a:lnTo>
                          <a:pt x="42" y="210"/>
                        </a:lnTo>
                        <a:lnTo>
                          <a:pt x="45" y="206"/>
                        </a:lnTo>
                        <a:lnTo>
                          <a:pt x="47" y="202"/>
                        </a:lnTo>
                        <a:lnTo>
                          <a:pt x="47" y="196"/>
                        </a:lnTo>
                        <a:lnTo>
                          <a:pt x="24" y="2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5" name="Freeform 741"/>
                  <p:cNvSpPr>
                    <a:spLocks noChangeAspect="1"/>
                  </p:cNvSpPr>
                  <p:nvPr/>
                </p:nvSpPr>
                <p:spPr bwMode="auto">
                  <a:xfrm>
                    <a:off x="3219" y="1919"/>
                    <a:ext cx="14" cy="14"/>
                  </a:xfrm>
                  <a:custGeom>
                    <a:avLst/>
                    <a:gdLst>
                      <a:gd name="T0" fmla="*/ 14 w 44"/>
                      <a:gd name="T1" fmla="*/ 7 h 47"/>
                      <a:gd name="T2" fmla="*/ 7 w 44"/>
                      <a:gd name="T3" fmla="*/ 0 h 47"/>
                      <a:gd name="T4" fmla="*/ 0 w 44"/>
                      <a:gd name="T5" fmla="*/ 0 h 47"/>
                      <a:gd name="T6" fmla="*/ 0 w 44"/>
                      <a:gd name="T7" fmla="*/ 14 h 47"/>
                      <a:gd name="T8" fmla="*/ 7 w 44"/>
                      <a:gd name="T9" fmla="*/ 14 h 47"/>
                      <a:gd name="T10" fmla="*/ 14 w 44"/>
                      <a:gd name="T11" fmla="*/ 7 h 47"/>
                      <a:gd name="T12" fmla="*/ 7 w 44"/>
                      <a:gd name="T13" fmla="*/ 14 h 47"/>
                      <a:gd name="T14" fmla="*/ 8 w 44"/>
                      <a:gd name="T15" fmla="*/ 14 h 47"/>
                      <a:gd name="T16" fmla="*/ 10 w 44"/>
                      <a:gd name="T17" fmla="*/ 13 h 47"/>
                      <a:gd name="T18" fmla="*/ 11 w 44"/>
                      <a:gd name="T19" fmla="*/ 13 h 47"/>
                      <a:gd name="T20" fmla="*/ 12 w 44"/>
                      <a:gd name="T21" fmla="*/ 12 h 47"/>
                      <a:gd name="T22" fmla="*/ 13 w 44"/>
                      <a:gd name="T23" fmla="*/ 11 h 47"/>
                      <a:gd name="T24" fmla="*/ 13 w 44"/>
                      <a:gd name="T25" fmla="*/ 10 h 47"/>
                      <a:gd name="T26" fmla="*/ 14 w 44"/>
                      <a:gd name="T27" fmla="*/ 8 h 47"/>
                      <a:gd name="T28" fmla="*/ 14 w 44"/>
                      <a:gd name="T29" fmla="*/ 7 h 47"/>
                      <a:gd name="T30" fmla="*/ 14 w 44"/>
                      <a:gd name="T31" fmla="*/ 6 h 47"/>
                      <a:gd name="T32" fmla="*/ 13 w 44"/>
                      <a:gd name="T33" fmla="*/ 4 h 47"/>
                      <a:gd name="T34" fmla="*/ 13 w 44"/>
                      <a:gd name="T35" fmla="*/ 3 h 47"/>
                      <a:gd name="T36" fmla="*/ 12 w 44"/>
                      <a:gd name="T37" fmla="*/ 2 h 47"/>
                      <a:gd name="T38" fmla="*/ 11 w 44"/>
                      <a:gd name="T39" fmla="*/ 1 h 47"/>
                      <a:gd name="T40" fmla="*/ 10 w 44"/>
                      <a:gd name="T41" fmla="*/ 1 h 47"/>
                      <a:gd name="T42" fmla="*/ 8 w 44"/>
                      <a:gd name="T43" fmla="*/ 0 h 47"/>
                      <a:gd name="T44" fmla="*/ 7 w 44"/>
                      <a:gd name="T45" fmla="*/ 0 h 47"/>
                      <a:gd name="T46" fmla="*/ 14 w 44"/>
                      <a:gd name="T47" fmla="*/ 7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4" h="47">
                        <a:moveTo>
                          <a:pt x="44" y="23"/>
                        </a:moveTo>
                        <a:lnTo>
                          <a:pt x="21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21" y="47"/>
                        </a:lnTo>
                        <a:lnTo>
                          <a:pt x="44" y="23"/>
                        </a:lnTo>
                        <a:lnTo>
                          <a:pt x="21" y="47"/>
                        </a:lnTo>
                        <a:lnTo>
                          <a:pt x="26" y="46"/>
                        </a:lnTo>
                        <a:lnTo>
                          <a:pt x="30" y="45"/>
                        </a:lnTo>
                        <a:lnTo>
                          <a:pt x="34" y="42"/>
                        </a:lnTo>
                        <a:lnTo>
                          <a:pt x="37" y="39"/>
                        </a:lnTo>
                        <a:lnTo>
                          <a:pt x="41" y="36"/>
                        </a:lnTo>
                        <a:lnTo>
                          <a:pt x="42" y="32"/>
                        </a:lnTo>
                        <a:lnTo>
                          <a:pt x="43" y="28"/>
                        </a:lnTo>
                        <a:lnTo>
                          <a:pt x="44" y="23"/>
                        </a:lnTo>
                        <a:lnTo>
                          <a:pt x="43" y="19"/>
                        </a:lnTo>
                        <a:lnTo>
                          <a:pt x="42" y="15"/>
                        </a:lnTo>
                        <a:lnTo>
                          <a:pt x="41" y="11"/>
                        </a:lnTo>
                        <a:lnTo>
                          <a:pt x="37" y="8"/>
                        </a:lnTo>
                        <a:lnTo>
                          <a:pt x="34" y="5"/>
                        </a:lnTo>
                        <a:lnTo>
                          <a:pt x="30" y="2"/>
                        </a:lnTo>
                        <a:lnTo>
                          <a:pt x="26" y="0"/>
                        </a:lnTo>
                        <a:lnTo>
                          <a:pt x="21" y="0"/>
                        </a:lnTo>
                        <a:lnTo>
                          <a:pt x="44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6" name="Freeform 742"/>
                  <p:cNvSpPr>
                    <a:spLocks noChangeAspect="1"/>
                  </p:cNvSpPr>
                  <p:nvPr/>
                </p:nvSpPr>
                <p:spPr bwMode="auto">
                  <a:xfrm>
                    <a:off x="3219" y="1926"/>
                    <a:ext cx="14" cy="136"/>
                  </a:xfrm>
                  <a:custGeom>
                    <a:avLst/>
                    <a:gdLst>
                      <a:gd name="T0" fmla="*/ 13 w 47"/>
                      <a:gd name="T1" fmla="*/ 133 h 442"/>
                      <a:gd name="T2" fmla="*/ 14 w 47"/>
                      <a:gd name="T3" fmla="*/ 129 h 442"/>
                      <a:gd name="T4" fmla="*/ 14 w 47"/>
                      <a:gd name="T5" fmla="*/ 0 h 442"/>
                      <a:gd name="T6" fmla="*/ 0 w 47"/>
                      <a:gd name="T7" fmla="*/ 0 h 442"/>
                      <a:gd name="T8" fmla="*/ 0 w 47"/>
                      <a:gd name="T9" fmla="*/ 129 h 442"/>
                      <a:gd name="T10" fmla="*/ 13 w 47"/>
                      <a:gd name="T11" fmla="*/ 133 h 442"/>
                      <a:gd name="T12" fmla="*/ 0 w 47"/>
                      <a:gd name="T13" fmla="*/ 129 h 442"/>
                      <a:gd name="T14" fmla="*/ 0 w 47"/>
                      <a:gd name="T15" fmla="*/ 130 h 442"/>
                      <a:gd name="T16" fmla="*/ 1 w 47"/>
                      <a:gd name="T17" fmla="*/ 132 h 442"/>
                      <a:gd name="T18" fmla="*/ 1 w 47"/>
                      <a:gd name="T19" fmla="*/ 133 h 442"/>
                      <a:gd name="T20" fmla="*/ 2 w 47"/>
                      <a:gd name="T21" fmla="*/ 134 h 442"/>
                      <a:gd name="T22" fmla="*/ 3 w 47"/>
                      <a:gd name="T23" fmla="*/ 135 h 442"/>
                      <a:gd name="T24" fmla="*/ 4 w 47"/>
                      <a:gd name="T25" fmla="*/ 136 h 442"/>
                      <a:gd name="T26" fmla="*/ 6 w 47"/>
                      <a:gd name="T27" fmla="*/ 136 h 442"/>
                      <a:gd name="T28" fmla="*/ 7 w 47"/>
                      <a:gd name="T29" fmla="*/ 136 h 442"/>
                      <a:gd name="T30" fmla="*/ 8 w 47"/>
                      <a:gd name="T31" fmla="*/ 136 h 442"/>
                      <a:gd name="T32" fmla="*/ 10 w 47"/>
                      <a:gd name="T33" fmla="*/ 136 h 442"/>
                      <a:gd name="T34" fmla="*/ 11 w 47"/>
                      <a:gd name="T35" fmla="*/ 135 h 442"/>
                      <a:gd name="T36" fmla="*/ 12 w 47"/>
                      <a:gd name="T37" fmla="*/ 134 h 442"/>
                      <a:gd name="T38" fmla="*/ 13 w 47"/>
                      <a:gd name="T39" fmla="*/ 133 h 442"/>
                      <a:gd name="T40" fmla="*/ 13 w 47"/>
                      <a:gd name="T41" fmla="*/ 132 h 442"/>
                      <a:gd name="T42" fmla="*/ 14 w 47"/>
                      <a:gd name="T43" fmla="*/ 130 h 442"/>
                      <a:gd name="T44" fmla="*/ 14 w 47"/>
                      <a:gd name="T45" fmla="*/ 129 h 442"/>
                      <a:gd name="T46" fmla="*/ 13 w 47"/>
                      <a:gd name="T47" fmla="*/ 133 h 442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442">
                        <a:moveTo>
                          <a:pt x="43" y="432"/>
                        </a:moveTo>
                        <a:lnTo>
                          <a:pt x="47" y="418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418"/>
                        </a:lnTo>
                        <a:lnTo>
                          <a:pt x="43" y="432"/>
                        </a:lnTo>
                        <a:lnTo>
                          <a:pt x="0" y="418"/>
                        </a:lnTo>
                        <a:lnTo>
                          <a:pt x="0" y="424"/>
                        </a:lnTo>
                        <a:lnTo>
                          <a:pt x="3" y="429"/>
                        </a:lnTo>
                        <a:lnTo>
                          <a:pt x="5" y="432"/>
                        </a:lnTo>
                        <a:lnTo>
                          <a:pt x="8" y="435"/>
                        </a:lnTo>
                        <a:lnTo>
                          <a:pt x="11" y="438"/>
                        </a:lnTo>
                        <a:lnTo>
                          <a:pt x="15" y="441"/>
                        </a:lnTo>
                        <a:lnTo>
                          <a:pt x="19" y="442"/>
                        </a:lnTo>
                        <a:lnTo>
                          <a:pt x="24" y="442"/>
                        </a:lnTo>
                        <a:lnTo>
                          <a:pt x="28" y="442"/>
                        </a:lnTo>
                        <a:lnTo>
                          <a:pt x="32" y="441"/>
                        </a:lnTo>
                        <a:lnTo>
                          <a:pt x="36" y="438"/>
                        </a:lnTo>
                        <a:lnTo>
                          <a:pt x="39" y="435"/>
                        </a:lnTo>
                        <a:lnTo>
                          <a:pt x="43" y="432"/>
                        </a:lnTo>
                        <a:lnTo>
                          <a:pt x="45" y="429"/>
                        </a:lnTo>
                        <a:lnTo>
                          <a:pt x="46" y="424"/>
                        </a:lnTo>
                        <a:lnTo>
                          <a:pt x="47" y="418"/>
                        </a:lnTo>
                        <a:lnTo>
                          <a:pt x="43" y="43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7" name="Freeform 743"/>
                  <p:cNvSpPr>
                    <a:spLocks noChangeAspect="1"/>
                  </p:cNvSpPr>
                  <p:nvPr/>
                </p:nvSpPr>
                <p:spPr bwMode="auto">
                  <a:xfrm>
                    <a:off x="3212" y="2047"/>
                    <a:ext cx="21" cy="21"/>
                  </a:xfrm>
                  <a:custGeom>
                    <a:avLst/>
                    <a:gdLst>
                      <a:gd name="T0" fmla="*/ 0 w 71"/>
                      <a:gd name="T1" fmla="*/ 14 h 75"/>
                      <a:gd name="T2" fmla="*/ 12 w 71"/>
                      <a:gd name="T3" fmla="*/ 18 h 75"/>
                      <a:gd name="T4" fmla="*/ 21 w 71"/>
                      <a:gd name="T5" fmla="*/ 8 h 75"/>
                      <a:gd name="T6" fmla="*/ 10 w 71"/>
                      <a:gd name="T7" fmla="*/ 0 h 75"/>
                      <a:gd name="T8" fmla="*/ 1 w 71"/>
                      <a:gd name="T9" fmla="*/ 11 h 75"/>
                      <a:gd name="T10" fmla="*/ 0 w 71"/>
                      <a:gd name="T11" fmla="*/ 14 h 75"/>
                      <a:gd name="T12" fmla="*/ 1 w 71"/>
                      <a:gd name="T13" fmla="*/ 11 h 75"/>
                      <a:gd name="T14" fmla="*/ 1 w 71"/>
                      <a:gd name="T15" fmla="*/ 12 h 75"/>
                      <a:gd name="T16" fmla="*/ 0 w 71"/>
                      <a:gd name="T17" fmla="*/ 13 h 75"/>
                      <a:gd name="T18" fmla="*/ 0 w 71"/>
                      <a:gd name="T19" fmla="*/ 14 h 75"/>
                      <a:gd name="T20" fmla="*/ 0 w 71"/>
                      <a:gd name="T21" fmla="*/ 16 h 75"/>
                      <a:gd name="T22" fmla="*/ 1 w 71"/>
                      <a:gd name="T23" fmla="*/ 17 h 75"/>
                      <a:gd name="T24" fmla="*/ 1 w 71"/>
                      <a:gd name="T25" fmla="*/ 18 h 75"/>
                      <a:gd name="T26" fmla="*/ 2 w 71"/>
                      <a:gd name="T27" fmla="*/ 19 h 75"/>
                      <a:gd name="T28" fmla="*/ 3 w 71"/>
                      <a:gd name="T29" fmla="*/ 20 h 75"/>
                      <a:gd name="T30" fmla="*/ 4 w 71"/>
                      <a:gd name="T31" fmla="*/ 20 h 75"/>
                      <a:gd name="T32" fmla="*/ 5 w 71"/>
                      <a:gd name="T33" fmla="*/ 20 h 75"/>
                      <a:gd name="T34" fmla="*/ 7 w 71"/>
                      <a:gd name="T35" fmla="*/ 21 h 75"/>
                      <a:gd name="T36" fmla="*/ 8 w 71"/>
                      <a:gd name="T37" fmla="*/ 21 h 75"/>
                      <a:gd name="T38" fmla="*/ 9 w 71"/>
                      <a:gd name="T39" fmla="*/ 20 h 75"/>
                      <a:gd name="T40" fmla="*/ 10 w 71"/>
                      <a:gd name="T41" fmla="*/ 20 h 75"/>
                      <a:gd name="T42" fmla="*/ 12 w 71"/>
                      <a:gd name="T43" fmla="*/ 19 h 75"/>
                      <a:gd name="T44" fmla="*/ 12 w 71"/>
                      <a:gd name="T45" fmla="*/ 18 h 75"/>
                      <a:gd name="T46" fmla="*/ 0 w 71"/>
                      <a:gd name="T47" fmla="*/ 14 h 7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71" h="75">
                        <a:moveTo>
                          <a:pt x="0" y="51"/>
                        </a:moveTo>
                        <a:lnTo>
                          <a:pt x="42" y="65"/>
                        </a:lnTo>
                        <a:lnTo>
                          <a:pt x="71" y="27"/>
                        </a:lnTo>
                        <a:lnTo>
                          <a:pt x="33" y="0"/>
                        </a:lnTo>
                        <a:lnTo>
                          <a:pt x="5" y="38"/>
                        </a:lnTo>
                        <a:lnTo>
                          <a:pt x="0" y="51"/>
                        </a:lnTo>
                        <a:lnTo>
                          <a:pt x="5" y="38"/>
                        </a:lnTo>
                        <a:lnTo>
                          <a:pt x="2" y="43"/>
                        </a:lnTo>
                        <a:lnTo>
                          <a:pt x="1" y="47"/>
                        </a:lnTo>
                        <a:lnTo>
                          <a:pt x="0" y="51"/>
                        </a:lnTo>
                        <a:lnTo>
                          <a:pt x="1" y="56"/>
                        </a:lnTo>
                        <a:lnTo>
                          <a:pt x="2" y="60"/>
                        </a:lnTo>
                        <a:lnTo>
                          <a:pt x="4" y="64"/>
                        </a:lnTo>
                        <a:lnTo>
                          <a:pt x="6" y="67"/>
                        </a:lnTo>
                        <a:lnTo>
                          <a:pt x="10" y="70"/>
                        </a:lnTo>
                        <a:lnTo>
                          <a:pt x="14" y="72"/>
                        </a:lnTo>
                        <a:lnTo>
                          <a:pt x="18" y="73"/>
                        </a:lnTo>
                        <a:lnTo>
                          <a:pt x="22" y="75"/>
                        </a:lnTo>
                        <a:lnTo>
                          <a:pt x="26" y="75"/>
                        </a:lnTo>
                        <a:lnTo>
                          <a:pt x="31" y="73"/>
                        </a:lnTo>
                        <a:lnTo>
                          <a:pt x="35" y="72"/>
                        </a:lnTo>
                        <a:lnTo>
                          <a:pt x="39" y="69"/>
                        </a:lnTo>
                        <a:lnTo>
                          <a:pt x="42" y="65"/>
                        </a:lnTo>
                        <a:lnTo>
                          <a:pt x="0" y="5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8" name="Rectangle 74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212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59" name="Freeform 745"/>
                  <p:cNvSpPr>
                    <a:spLocks noChangeAspect="1"/>
                  </p:cNvSpPr>
                  <p:nvPr/>
                </p:nvSpPr>
                <p:spPr bwMode="auto">
                  <a:xfrm>
                    <a:off x="2254" y="1410"/>
                    <a:ext cx="14" cy="93"/>
                  </a:xfrm>
                  <a:custGeom>
                    <a:avLst/>
                    <a:gdLst>
                      <a:gd name="T0" fmla="*/ 0 w 47"/>
                      <a:gd name="T1" fmla="*/ 7 h 315"/>
                      <a:gd name="T2" fmla="*/ 0 w 47"/>
                      <a:gd name="T3" fmla="*/ 7 h 315"/>
                      <a:gd name="T4" fmla="*/ 0 w 47"/>
                      <a:gd name="T5" fmla="*/ 93 h 315"/>
                      <a:gd name="T6" fmla="*/ 14 w 47"/>
                      <a:gd name="T7" fmla="*/ 93 h 315"/>
                      <a:gd name="T8" fmla="*/ 14 w 47"/>
                      <a:gd name="T9" fmla="*/ 7 h 315"/>
                      <a:gd name="T10" fmla="*/ 0 w 47"/>
                      <a:gd name="T11" fmla="*/ 7 h 315"/>
                      <a:gd name="T12" fmla="*/ 14 w 47"/>
                      <a:gd name="T13" fmla="*/ 7 h 315"/>
                      <a:gd name="T14" fmla="*/ 14 w 47"/>
                      <a:gd name="T15" fmla="*/ 5 h 315"/>
                      <a:gd name="T16" fmla="*/ 13 w 47"/>
                      <a:gd name="T17" fmla="*/ 4 h 315"/>
                      <a:gd name="T18" fmla="*/ 13 w 47"/>
                      <a:gd name="T19" fmla="*/ 3 h 315"/>
                      <a:gd name="T20" fmla="*/ 12 w 47"/>
                      <a:gd name="T21" fmla="*/ 2 h 315"/>
                      <a:gd name="T22" fmla="*/ 10 w 47"/>
                      <a:gd name="T23" fmla="*/ 1 h 315"/>
                      <a:gd name="T24" fmla="*/ 10 w 47"/>
                      <a:gd name="T25" fmla="*/ 1 h 315"/>
                      <a:gd name="T26" fmla="*/ 8 w 47"/>
                      <a:gd name="T27" fmla="*/ 0 h 315"/>
                      <a:gd name="T28" fmla="*/ 7 w 47"/>
                      <a:gd name="T29" fmla="*/ 0 h 315"/>
                      <a:gd name="T30" fmla="*/ 5 w 47"/>
                      <a:gd name="T31" fmla="*/ 0 h 315"/>
                      <a:gd name="T32" fmla="*/ 4 w 47"/>
                      <a:gd name="T33" fmla="*/ 1 h 315"/>
                      <a:gd name="T34" fmla="*/ 3 w 47"/>
                      <a:gd name="T35" fmla="*/ 1 h 315"/>
                      <a:gd name="T36" fmla="*/ 2 w 47"/>
                      <a:gd name="T37" fmla="*/ 2 h 315"/>
                      <a:gd name="T38" fmla="*/ 1 w 47"/>
                      <a:gd name="T39" fmla="*/ 3 h 315"/>
                      <a:gd name="T40" fmla="*/ 1 w 47"/>
                      <a:gd name="T41" fmla="*/ 4 h 315"/>
                      <a:gd name="T42" fmla="*/ 0 w 47"/>
                      <a:gd name="T43" fmla="*/ 5 h 315"/>
                      <a:gd name="T44" fmla="*/ 0 w 47"/>
                      <a:gd name="T45" fmla="*/ 7 h 315"/>
                      <a:gd name="T46" fmla="*/ 0 w 47"/>
                      <a:gd name="T47" fmla="*/ 7 h 31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315">
                        <a:moveTo>
                          <a:pt x="0" y="23"/>
                        </a:moveTo>
                        <a:lnTo>
                          <a:pt x="0" y="24"/>
                        </a:lnTo>
                        <a:lnTo>
                          <a:pt x="0" y="315"/>
                        </a:lnTo>
                        <a:lnTo>
                          <a:pt x="47" y="315"/>
                        </a:lnTo>
                        <a:lnTo>
                          <a:pt x="47" y="24"/>
                        </a:lnTo>
                        <a:lnTo>
                          <a:pt x="0" y="23"/>
                        </a:lnTo>
                        <a:lnTo>
                          <a:pt x="47" y="24"/>
                        </a:lnTo>
                        <a:lnTo>
                          <a:pt x="46" y="18"/>
                        </a:lnTo>
                        <a:lnTo>
                          <a:pt x="45" y="14"/>
                        </a:lnTo>
                        <a:lnTo>
                          <a:pt x="43" y="10"/>
                        </a:lnTo>
                        <a:lnTo>
                          <a:pt x="39" y="7"/>
                        </a:lnTo>
                        <a:lnTo>
                          <a:pt x="35" y="4"/>
                        </a:lnTo>
                        <a:lnTo>
                          <a:pt x="32" y="3"/>
                        </a:lnTo>
                        <a:lnTo>
                          <a:pt x="28" y="1"/>
                        </a:lnTo>
                        <a:lnTo>
                          <a:pt x="24" y="0"/>
                        </a:lnTo>
                        <a:lnTo>
                          <a:pt x="18" y="1"/>
                        </a:lnTo>
                        <a:lnTo>
                          <a:pt x="14" y="3"/>
                        </a:lnTo>
                        <a:lnTo>
                          <a:pt x="11" y="4"/>
                        </a:lnTo>
                        <a:lnTo>
                          <a:pt x="7" y="7"/>
                        </a:lnTo>
                        <a:lnTo>
                          <a:pt x="5" y="10"/>
                        </a:lnTo>
                        <a:lnTo>
                          <a:pt x="2" y="14"/>
                        </a:lnTo>
                        <a:lnTo>
                          <a:pt x="0" y="18"/>
                        </a:lnTo>
                        <a:lnTo>
                          <a:pt x="0" y="24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0" name="Freeform 746"/>
                  <p:cNvSpPr>
                    <a:spLocks noChangeAspect="1"/>
                  </p:cNvSpPr>
                  <p:nvPr/>
                </p:nvSpPr>
                <p:spPr bwMode="auto">
                  <a:xfrm>
                    <a:off x="2254" y="1360"/>
                    <a:ext cx="36" cy="57"/>
                  </a:xfrm>
                  <a:custGeom>
                    <a:avLst/>
                    <a:gdLst>
                      <a:gd name="T0" fmla="*/ 34 w 123"/>
                      <a:gd name="T1" fmla="*/ 2 h 192"/>
                      <a:gd name="T2" fmla="*/ 25 w 123"/>
                      <a:gd name="T3" fmla="*/ 2 h 192"/>
                      <a:gd name="T4" fmla="*/ 21 w 123"/>
                      <a:gd name="T5" fmla="*/ 5 h 192"/>
                      <a:gd name="T6" fmla="*/ 18 w 123"/>
                      <a:gd name="T7" fmla="*/ 9 h 192"/>
                      <a:gd name="T8" fmla="*/ 15 w 123"/>
                      <a:gd name="T9" fmla="*/ 12 h 192"/>
                      <a:gd name="T10" fmla="*/ 13 w 123"/>
                      <a:gd name="T11" fmla="*/ 15 h 192"/>
                      <a:gd name="T12" fmla="*/ 10 w 123"/>
                      <a:gd name="T13" fmla="*/ 19 h 192"/>
                      <a:gd name="T14" fmla="*/ 8 w 123"/>
                      <a:gd name="T15" fmla="*/ 22 h 192"/>
                      <a:gd name="T16" fmla="*/ 7 w 123"/>
                      <a:gd name="T17" fmla="*/ 26 h 192"/>
                      <a:gd name="T18" fmla="*/ 5 w 123"/>
                      <a:gd name="T19" fmla="*/ 29 h 192"/>
                      <a:gd name="T20" fmla="*/ 4 w 123"/>
                      <a:gd name="T21" fmla="*/ 33 h 192"/>
                      <a:gd name="T22" fmla="*/ 3 w 123"/>
                      <a:gd name="T23" fmla="*/ 36 h 192"/>
                      <a:gd name="T24" fmla="*/ 2 w 123"/>
                      <a:gd name="T25" fmla="*/ 39 h 192"/>
                      <a:gd name="T26" fmla="*/ 1 w 123"/>
                      <a:gd name="T27" fmla="*/ 43 h 192"/>
                      <a:gd name="T28" fmla="*/ 1 w 123"/>
                      <a:gd name="T29" fmla="*/ 49 h 192"/>
                      <a:gd name="T30" fmla="*/ 0 w 123"/>
                      <a:gd name="T31" fmla="*/ 56 h 192"/>
                      <a:gd name="T32" fmla="*/ 14 w 123"/>
                      <a:gd name="T33" fmla="*/ 57 h 192"/>
                      <a:gd name="T34" fmla="*/ 14 w 123"/>
                      <a:gd name="T35" fmla="*/ 51 h 192"/>
                      <a:gd name="T36" fmla="*/ 15 w 123"/>
                      <a:gd name="T37" fmla="*/ 45 h 192"/>
                      <a:gd name="T38" fmla="*/ 15 w 123"/>
                      <a:gd name="T39" fmla="*/ 42 h 192"/>
                      <a:gd name="T40" fmla="*/ 16 w 123"/>
                      <a:gd name="T41" fmla="*/ 40 h 192"/>
                      <a:gd name="T42" fmla="*/ 17 w 123"/>
                      <a:gd name="T43" fmla="*/ 37 h 192"/>
                      <a:gd name="T44" fmla="*/ 18 w 123"/>
                      <a:gd name="T45" fmla="*/ 34 h 192"/>
                      <a:gd name="T46" fmla="*/ 19 w 123"/>
                      <a:gd name="T47" fmla="*/ 31 h 192"/>
                      <a:gd name="T48" fmla="*/ 20 w 123"/>
                      <a:gd name="T49" fmla="*/ 29 h 192"/>
                      <a:gd name="T50" fmla="*/ 22 w 123"/>
                      <a:gd name="T51" fmla="*/ 26 h 192"/>
                      <a:gd name="T52" fmla="*/ 24 w 123"/>
                      <a:gd name="T53" fmla="*/ 23 h 192"/>
                      <a:gd name="T54" fmla="*/ 26 w 123"/>
                      <a:gd name="T55" fmla="*/ 21 h 192"/>
                      <a:gd name="T56" fmla="*/ 28 w 123"/>
                      <a:gd name="T57" fmla="*/ 18 h 192"/>
                      <a:gd name="T58" fmla="*/ 31 w 123"/>
                      <a:gd name="T59" fmla="*/ 15 h 192"/>
                      <a:gd name="T60" fmla="*/ 33 w 123"/>
                      <a:gd name="T61" fmla="*/ 12 h 192"/>
                      <a:gd name="T62" fmla="*/ 24 w 123"/>
                      <a:gd name="T63" fmla="*/ 12 h 192"/>
                      <a:gd name="T64" fmla="*/ 33 w 123"/>
                      <a:gd name="T65" fmla="*/ 12 h 192"/>
                      <a:gd name="T66" fmla="*/ 35 w 123"/>
                      <a:gd name="T67" fmla="*/ 11 h 192"/>
                      <a:gd name="T68" fmla="*/ 35 w 123"/>
                      <a:gd name="T69" fmla="*/ 10 h 192"/>
                      <a:gd name="T70" fmla="*/ 36 w 123"/>
                      <a:gd name="T71" fmla="*/ 9 h 192"/>
                      <a:gd name="T72" fmla="*/ 36 w 123"/>
                      <a:gd name="T73" fmla="*/ 7 h 192"/>
                      <a:gd name="T74" fmla="*/ 36 w 123"/>
                      <a:gd name="T75" fmla="*/ 6 h 192"/>
                      <a:gd name="T76" fmla="*/ 36 w 123"/>
                      <a:gd name="T77" fmla="*/ 5 h 192"/>
                      <a:gd name="T78" fmla="*/ 35 w 123"/>
                      <a:gd name="T79" fmla="*/ 4 h 192"/>
                      <a:gd name="T80" fmla="*/ 34 w 123"/>
                      <a:gd name="T81" fmla="*/ 3 h 192"/>
                      <a:gd name="T82" fmla="*/ 33 w 123"/>
                      <a:gd name="T83" fmla="*/ 1 h 192"/>
                      <a:gd name="T84" fmla="*/ 32 w 123"/>
                      <a:gd name="T85" fmla="*/ 1 h 192"/>
                      <a:gd name="T86" fmla="*/ 31 w 123"/>
                      <a:gd name="T87" fmla="*/ 0 h 192"/>
                      <a:gd name="T88" fmla="*/ 30 w 123"/>
                      <a:gd name="T89" fmla="*/ 0 h 192"/>
                      <a:gd name="T90" fmla="*/ 28 w 123"/>
                      <a:gd name="T91" fmla="*/ 0 h 192"/>
                      <a:gd name="T92" fmla="*/ 27 w 123"/>
                      <a:gd name="T93" fmla="*/ 0 h 192"/>
                      <a:gd name="T94" fmla="*/ 26 w 123"/>
                      <a:gd name="T95" fmla="*/ 1 h 192"/>
                      <a:gd name="T96" fmla="*/ 25 w 123"/>
                      <a:gd name="T97" fmla="*/ 2 h 192"/>
                      <a:gd name="T98" fmla="*/ 34 w 123"/>
                      <a:gd name="T99" fmla="*/ 2 h 192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</a:gdLst>
                    <a:ahLst/>
                    <a:cxnLst>
                      <a:cxn ang="T100">
                        <a:pos x="T0" y="T1"/>
                      </a:cxn>
                      <a:cxn ang="T101">
                        <a:pos x="T2" y="T3"/>
                      </a:cxn>
                      <a:cxn ang="T102">
                        <a:pos x="T4" y="T5"/>
                      </a:cxn>
                      <a:cxn ang="T103">
                        <a:pos x="T6" y="T7"/>
                      </a:cxn>
                      <a:cxn ang="T104">
                        <a:pos x="T8" y="T9"/>
                      </a:cxn>
                      <a:cxn ang="T105">
                        <a:pos x="T10" y="T11"/>
                      </a:cxn>
                      <a:cxn ang="T106">
                        <a:pos x="T12" y="T13"/>
                      </a:cxn>
                      <a:cxn ang="T107">
                        <a:pos x="T14" y="T15"/>
                      </a:cxn>
                      <a:cxn ang="T108">
                        <a:pos x="T16" y="T17"/>
                      </a:cxn>
                      <a:cxn ang="T109">
                        <a:pos x="T18" y="T19"/>
                      </a:cxn>
                      <a:cxn ang="T110">
                        <a:pos x="T20" y="T21"/>
                      </a:cxn>
                      <a:cxn ang="T111">
                        <a:pos x="T22" y="T23"/>
                      </a:cxn>
                      <a:cxn ang="T112">
                        <a:pos x="T24" y="T25"/>
                      </a:cxn>
                      <a:cxn ang="T113">
                        <a:pos x="T26" y="T27"/>
                      </a:cxn>
                      <a:cxn ang="T114">
                        <a:pos x="T28" y="T29"/>
                      </a:cxn>
                      <a:cxn ang="T115">
                        <a:pos x="T30" y="T31"/>
                      </a:cxn>
                      <a:cxn ang="T116">
                        <a:pos x="T32" y="T33"/>
                      </a:cxn>
                      <a:cxn ang="T117">
                        <a:pos x="T34" y="T35"/>
                      </a:cxn>
                      <a:cxn ang="T118">
                        <a:pos x="T36" y="T37"/>
                      </a:cxn>
                      <a:cxn ang="T119">
                        <a:pos x="T38" y="T39"/>
                      </a:cxn>
                      <a:cxn ang="T120">
                        <a:pos x="T40" y="T41"/>
                      </a:cxn>
                      <a:cxn ang="T121">
                        <a:pos x="T42" y="T43"/>
                      </a:cxn>
                      <a:cxn ang="T122">
                        <a:pos x="T44" y="T45"/>
                      </a:cxn>
                      <a:cxn ang="T123">
                        <a:pos x="T46" y="T47"/>
                      </a:cxn>
                      <a:cxn ang="T124">
                        <a:pos x="T48" y="T49"/>
                      </a:cxn>
                      <a:cxn ang="T125">
                        <a:pos x="T50" y="T51"/>
                      </a:cxn>
                      <a:cxn ang="T126">
                        <a:pos x="T52" y="T53"/>
                      </a:cxn>
                      <a:cxn ang="T127">
                        <a:pos x="T54" y="T55"/>
                      </a:cxn>
                      <a:cxn ang="T128">
                        <a:pos x="T56" y="T57"/>
                      </a:cxn>
                      <a:cxn ang="T129">
                        <a:pos x="T58" y="T59"/>
                      </a:cxn>
                      <a:cxn ang="T130">
                        <a:pos x="T60" y="T61"/>
                      </a:cxn>
                      <a:cxn ang="T131">
                        <a:pos x="T62" y="T63"/>
                      </a:cxn>
                      <a:cxn ang="T132">
                        <a:pos x="T64" y="T65"/>
                      </a:cxn>
                      <a:cxn ang="T133">
                        <a:pos x="T66" y="T67"/>
                      </a:cxn>
                      <a:cxn ang="T134">
                        <a:pos x="T68" y="T69"/>
                      </a:cxn>
                      <a:cxn ang="T135">
                        <a:pos x="T70" y="T71"/>
                      </a:cxn>
                      <a:cxn ang="T136">
                        <a:pos x="T72" y="T73"/>
                      </a:cxn>
                      <a:cxn ang="T137">
                        <a:pos x="T74" y="T75"/>
                      </a:cxn>
                      <a:cxn ang="T138">
                        <a:pos x="T76" y="T77"/>
                      </a:cxn>
                      <a:cxn ang="T139">
                        <a:pos x="T78" y="T79"/>
                      </a:cxn>
                      <a:cxn ang="T140">
                        <a:pos x="T80" y="T81"/>
                      </a:cxn>
                      <a:cxn ang="T141">
                        <a:pos x="T82" y="T83"/>
                      </a:cxn>
                      <a:cxn ang="T142">
                        <a:pos x="T84" y="T85"/>
                      </a:cxn>
                      <a:cxn ang="T143">
                        <a:pos x="T86" y="T87"/>
                      </a:cxn>
                      <a:cxn ang="T144">
                        <a:pos x="T88" y="T89"/>
                      </a:cxn>
                      <a:cxn ang="T145">
                        <a:pos x="T90" y="T91"/>
                      </a:cxn>
                      <a:cxn ang="T146">
                        <a:pos x="T92" y="T93"/>
                      </a:cxn>
                      <a:cxn ang="T147">
                        <a:pos x="T94" y="T95"/>
                      </a:cxn>
                      <a:cxn ang="T148">
                        <a:pos x="T96" y="T97"/>
                      </a:cxn>
                      <a:cxn ang="T149">
                        <a:pos x="T98" y="T99"/>
                      </a:cxn>
                    </a:cxnLst>
                    <a:rect l="0" t="0" r="r" b="b"/>
                    <a:pathLst>
                      <a:path w="123" h="192">
                        <a:moveTo>
                          <a:pt x="115" y="7"/>
                        </a:moveTo>
                        <a:lnTo>
                          <a:pt x="84" y="6"/>
                        </a:lnTo>
                        <a:lnTo>
                          <a:pt x="72" y="18"/>
                        </a:lnTo>
                        <a:lnTo>
                          <a:pt x="62" y="30"/>
                        </a:lnTo>
                        <a:lnTo>
                          <a:pt x="51" y="40"/>
                        </a:lnTo>
                        <a:lnTo>
                          <a:pt x="43" y="52"/>
                        </a:lnTo>
                        <a:lnTo>
                          <a:pt x="35" y="63"/>
                        </a:lnTo>
                        <a:lnTo>
                          <a:pt x="28" y="75"/>
                        </a:lnTo>
                        <a:lnTo>
                          <a:pt x="23" y="86"/>
                        </a:lnTo>
                        <a:lnTo>
                          <a:pt x="17" y="98"/>
                        </a:lnTo>
                        <a:lnTo>
                          <a:pt x="13" y="110"/>
                        </a:lnTo>
                        <a:lnTo>
                          <a:pt x="10" y="121"/>
                        </a:lnTo>
                        <a:lnTo>
                          <a:pt x="7" y="133"/>
                        </a:lnTo>
                        <a:lnTo>
                          <a:pt x="5" y="144"/>
                        </a:lnTo>
                        <a:lnTo>
                          <a:pt x="2" y="166"/>
                        </a:lnTo>
                        <a:lnTo>
                          <a:pt x="0" y="189"/>
                        </a:lnTo>
                        <a:lnTo>
                          <a:pt x="47" y="192"/>
                        </a:lnTo>
                        <a:lnTo>
                          <a:pt x="48" y="172"/>
                        </a:lnTo>
                        <a:lnTo>
                          <a:pt x="51" y="152"/>
                        </a:lnTo>
                        <a:lnTo>
                          <a:pt x="52" y="143"/>
                        </a:lnTo>
                        <a:lnTo>
                          <a:pt x="55" y="134"/>
                        </a:lnTo>
                        <a:lnTo>
                          <a:pt x="57" y="124"/>
                        </a:lnTo>
                        <a:lnTo>
                          <a:pt x="61" y="115"/>
                        </a:lnTo>
                        <a:lnTo>
                          <a:pt x="65" y="106"/>
                        </a:lnTo>
                        <a:lnTo>
                          <a:pt x="69" y="97"/>
                        </a:lnTo>
                        <a:lnTo>
                          <a:pt x="74" y="87"/>
                        </a:lnTo>
                        <a:lnTo>
                          <a:pt x="81" y="79"/>
                        </a:lnTo>
                        <a:lnTo>
                          <a:pt x="88" y="70"/>
                        </a:lnTo>
                        <a:lnTo>
                          <a:pt x="95" y="60"/>
                        </a:lnTo>
                        <a:lnTo>
                          <a:pt x="105" y="51"/>
                        </a:lnTo>
                        <a:lnTo>
                          <a:pt x="114" y="41"/>
                        </a:lnTo>
                        <a:lnTo>
                          <a:pt x="83" y="40"/>
                        </a:lnTo>
                        <a:lnTo>
                          <a:pt x="114" y="41"/>
                        </a:lnTo>
                        <a:lnTo>
                          <a:pt x="118" y="37"/>
                        </a:lnTo>
                        <a:lnTo>
                          <a:pt x="121" y="33"/>
                        </a:lnTo>
                        <a:lnTo>
                          <a:pt x="123" y="29"/>
                        </a:lnTo>
                        <a:lnTo>
                          <a:pt x="123" y="24"/>
                        </a:lnTo>
                        <a:lnTo>
                          <a:pt x="123" y="20"/>
                        </a:lnTo>
                        <a:lnTo>
                          <a:pt x="122" y="16"/>
                        </a:lnTo>
                        <a:lnTo>
                          <a:pt x="119" y="12"/>
                        </a:lnTo>
                        <a:lnTo>
                          <a:pt x="116" y="9"/>
                        </a:lnTo>
                        <a:lnTo>
                          <a:pt x="113" y="5"/>
                        </a:lnTo>
                        <a:lnTo>
                          <a:pt x="110" y="3"/>
                        </a:lnTo>
                        <a:lnTo>
                          <a:pt x="106" y="1"/>
                        </a:lnTo>
                        <a:lnTo>
                          <a:pt x="102" y="0"/>
                        </a:lnTo>
                        <a:lnTo>
                          <a:pt x="97" y="0"/>
                        </a:lnTo>
                        <a:lnTo>
                          <a:pt x="93" y="1"/>
                        </a:lnTo>
                        <a:lnTo>
                          <a:pt x="88" y="3"/>
                        </a:lnTo>
                        <a:lnTo>
                          <a:pt x="84" y="6"/>
                        </a:lnTo>
                        <a:lnTo>
                          <a:pt x="115" y="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1" name="Freeform 747"/>
                  <p:cNvSpPr>
                    <a:spLocks noChangeAspect="1"/>
                  </p:cNvSpPr>
                  <p:nvPr/>
                </p:nvSpPr>
                <p:spPr bwMode="auto">
                  <a:xfrm>
                    <a:off x="2276" y="1360"/>
                    <a:ext cx="36" cy="64"/>
                  </a:xfrm>
                  <a:custGeom>
                    <a:avLst/>
                    <a:gdLst>
                      <a:gd name="T0" fmla="*/ 36 w 113"/>
                      <a:gd name="T1" fmla="*/ 57 h 206"/>
                      <a:gd name="T2" fmla="*/ 36 w 113"/>
                      <a:gd name="T3" fmla="*/ 57 h 206"/>
                      <a:gd name="T4" fmla="*/ 36 w 113"/>
                      <a:gd name="T5" fmla="*/ 50 h 206"/>
                      <a:gd name="T6" fmla="*/ 35 w 113"/>
                      <a:gd name="T7" fmla="*/ 43 h 206"/>
                      <a:gd name="T8" fmla="*/ 34 w 113"/>
                      <a:gd name="T9" fmla="*/ 39 h 206"/>
                      <a:gd name="T10" fmla="*/ 33 w 113"/>
                      <a:gd name="T11" fmla="*/ 35 h 206"/>
                      <a:gd name="T12" fmla="*/ 32 w 113"/>
                      <a:gd name="T13" fmla="*/ 32 h 206"/>
                      <a:gd name="T14" fmla="*/ 30 w 113"/>
                      <a:gd name="T15" fmla="*/ 28 h 206"/>
                      <a:gd name="T16" fmla="*/ 29 w 113"/>
                      <a:gd name="T17" fmla="*/ 25 h 206"/>
                      <a:gd name="T18" fmla="*/ 27 w 113"/>
                      <a:gd name="T19" fmla="*/ 21 h 206"/>
                      <a:gd name="T20" fmla="*/ 25 w 113"/>
                      <a:gd name="T21" fmla="*/ 17 h 206"/>
                      <a:gd name="T22" fmla="*/ 22 w 113"/>
                      <a:gd name="T23" fmla="*/ 14 h 206"/>
                      <a:gd name="T24" fmla="*/ 20 w 113"/>
                      <a:gd name="T25" fmla="*/ 11 h 206"/>
                      <a:gd name="T26" fmla="*/ 17 w 113"/>
                      <a:gd name="T27" fmla="*/ 7 h 206"/>
                      <a:gd name="T28" fmla="*/ 14 w 113"/>
                      <a:gd name="T29" fmla="*/ 4 h 206"/>
                      <a:gd name="T30" fmla="*/ 10 w 113"/>
                      <a:gd name="T31" fmla="*/ 0 h 206"/>
                      <a:gd name="T32" fmla="*/ 0 w 113"/>
                      <a:gd name="T33" fmla="*/ 10 h 206"/>
                      <a:gd name="T34" fmla="*/ 3 w 113"/>
                      <a:gd name="T35" fmla="*/ 13 h 206"/>
                      <a:gd name="T36" fmla="*/ 6 w 113"/>
                      <a:gd name="T37" fmla="*/ 16 h 206"/>
                      <a:gd name="T38" fmla="*/ 8 w 113"/>
                      <a:gd name="T39" fmla="*/ 20 h 206"/>
                      <a:gd name="T40" fmla="*/ 10 w 113"/>
                      <a:gd name="T41" fmla="*/ 22 h 206"/>
                      <a:gd name="T42" fmla="*/ 12 w 113"/>
                      <a:gd name="T43" fmla="*/ 25 h 206"/>
                      <a:gd name="T44" fmla="*/ 14 w 113"/>
                      <a:gd name="T45" fmla="*/ 28 h 206"/>
                      <a:gd name="T46" fmla="*/ 15 w 113"/>
                      <a:gd name="T47" fmla="*/ 31 h 206"/>
                      <a:gd name="T48" fmla="*/ 17 w 113"/>
                      <a:gd name="T49" fmla="*/ 34 h 206"/>
                      <a:gd name="T50" fmla="*/ 18 w 113"/>
                      <a:gd name="T51" fmla="*/ 37 h 206"/>
                      <a:gd name="T52" fmla="*/ 19 w 113"/>
                      <a:gd name="T53" fmla="*/ 39 h 206"/>
                      <a:gd name="T54" fmla="*/ 20 w 113"/>
                      <a:gd name="T55" fmla="*/ 42 h 206"/>
                      <a:gd name="T56" fmla="*/ 20 w 113"/>
                      <a:gd name="T57" fmla="*/ 45 h 206"/>
                      <a:gd name="T58" fmla="*/ 21 w 113"/>
                      <a:gd name="T59" fmla="*/ 51 h 206"/>
                      <a:gd name="T60" fmla="*/ 21 w 113"/>
                      <a:gd name="T61" fmla="*/ 57 h 206"/>
                      <a:gd name="T62" fmla="*/ 21 w 113"/>
                      <a:gd name="T63" fmla="*/ 57 h 206"/>
                      <a:gd name="T64" fmla="*/ 21 w 113"/>
                      <a:gd name="T65" fmla="*/ 57 h 206"/>
                      <a:gd name="T66" fmla="*/ 22 w 113"/>
                      <a:gd name="T67" fmla="*/ 58 h 206"/>
                      <a:gd name="T68" fmla="*/ 22 w 113"/>
                      <a:gd name="T69" fmla="*/ 60 h 206"/>
                      <a:gd name="T70" fmla="*/ 23 w 113"/>
                      <a:gd name="T71" fmla="*/ 61 h 206"/>
                      <a:gd name="T72" fmla="*/ 24 w 113"/>
                      <a:gd name="T73" fmla="*/ 62 h 206"/>
                      <a:gd name="T74" fmla="*/ 25 w 113"/>
                      <a:gd name="T75" fmla="*/ 63 h 206"/>
                      <a:gd name="T76" fmla="*/ 26 w 113"/>
                      <a:gd name="T77" fmla="*/ 64 h 206"/>
                      <a:gd name="T78" fmla="*/ 27 w 113"/>
                      <a:gd name="T79" fmla="*/ 64 h 206"/>
                      <a:gd name="T80" fmla="*/ 29 w 113"/>
                      <a:gd name="T81" fmla="*/ 64 h 206"/>
                      <a:gd name="T82" fmla="*/ 30 w 113"/>
                      <a:gd name="T83" fmla="*/ 64 h 206"/>
                      <a:gd name="T84" fmla="*/ 32 w 113"/>
                      <a:gd name="T85" fmla="*/ 64 h 206"/>
                      <a:gd name="T86" fmla="*/ 33 w 113"/>
                      <a:gd name="T87" fmla="*/ 63 h 206"/>
                      <a:gd name="T88" fmla="*/ 34 w 113"/>
                      <a:gd name="T89" fmla="*/ 62 h 206"/>
                      <a:gd name="T90" fmla="*/ 35 w 113"/>
                      <a:gd name="T91" fmla="*/ 61 h 206"/>
                      <a:gd name="T92" fmla="*/ 35 w 113"/>
                      <a:gd name="T93" fmla="*/ 60 h 206"/>
                      <a:gd name="T94" fmla="*/ 36 w 113"/>
                      <a:gd name="T95" fmla="*/ 58 h 206"/>
                      <a:gd name="T96" fmla="*/ 36 w 113"/>
                      <a:gd name="T97" fmla="*/ 57 h 20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</a:gdLst>
                    <a:ahLst/>
                    <a:cxnLst>
                      <a:cxn ang="T98">
                        <a:pos x="T0" y="T1"/>
                      </a:cxn>
                      <a:cxn ang="T99">
                        <a:pos x="T2" y="T3"/>
                      </a:cxn>
                      <a:cxn ang="T100">
                        <a:pos x="T4" y="T5"/>
                      </a:cxn>
                      <a:cxn ang="T101">
                        <a:pos x="T6" y="T7"/>
                      </a:cxn>
                      <a:cxn ang="T102">
                        <a:pos x="T8" y="T9"/>
                      </a:cxn>
                      <a:cxn ang="T103">
                        <a:pos x="T10" y="T11"/>
                      </a:cxn>
                      <a:cxn ang="T104">
                        <a:pos x="T12" y="T13"/>
                      </a:cxn>
                      <a:cxn ang="T105">
                        <a:pos x="T14" y="T15"/>
                      </a:cxn>
                      <a:cxn ang="T106">
                        <a:pos x="T16" y="T17"/>
                      </a:cxn>
                      <a:cxn ang="T107">
                        <a:pos x="T18" y="T19"/>
                      </a:cxn>
                      <a:cxn ang="T108">
                        <a:pos x="T20" y="T21"/>
                      </a:cxn>
                      <a:cxn ang="T109">
                        <a:pos x="T22" y="T23"/>
                      </a:cxn>
                      <a:cxn ang="T110">
                        <a:pos x="T24" y="T25"/>
                      </a:cxn>
                      <a:cxn ang="T111">
                        <a:pos x="T26" y="T27"/>
                      </a:cxn>
                      <a:cxn ang="T112">
                        <a:pos x="T28" y="T29"/>
                      </a:cxn>
                      <a:cxn ang="T113">
                        <a:pos x="T30" y="T31"/>
                      </a:cxn>
                      <a:cxn ang="T114">
                        <a:pos x="T32" y="T33"/>
                      </a:cxn>
                      <a:cxn ang="T115">
                        <a:pos x="T34" y="T35"/>
                      </a:cxn>
                      <a:cxn ang="T116">
                        <a:pos x="T36" y="T37"/>
                      </a:cxn>
                      <a:cxn ang="T117">
                        <a:pos x="T38" y="T39"/>
                      </a:cxn>
                      <a:cxn ang="T118">
                        <a:pos x="T40" y="T41"/>
                      </a:cxn>
                      <a:cxn ang="T119">
                        <a:pos x="T42" y="T43"/>
                      </a:cxn>
                      <a:cxn ang="T120">
                        <a:pos x="T44" y="T45"/>
                      </a:cxn>
                      <a:cxn ang="T121">
                        <a:pos x="T46" y="T47"/>
                      </a:cxn>
                      <a:cxn ang="T122">
                        <a:pos x="T48" y="T49"/>
                      </a:cxn>
                      <a:cxn ang="T123">
                        <a:pos x="T50" y="T51"/>
                      </a:cxn>
                      <a:cxn ang="T124">
                        <a:pos x="T52" y="T53"/>
                      </a:cxn>
                      <a:cxn ang="T125">
                        <a:pos x="T54" y="T55"/>
                      </a:cxn>
                      <a:cxn ang="T126">
                        <a:pos x="T56" y="T57"/>
                      </a:cxn>
                      <a:cxn ang="T127">
                        <a:pos x="T58" y="T59"/>
                      </a:cxn>
                      <a:cxn ang="T128">
                        <a:pos x="T60" y="T61"/>
                      </a:cxn>
                      <a:cxn ang="T129">
                        <a:pos x="T62" y="T63"/>
                      </a:cxn>
                      <a:cxn ang="T130">
                        <a:pos x="T64" y="T65"/>
                      </a:cxn>
                      <a:cxn ang="T131">
                        <a:pos x="T66" y="T67"/>
                      </a:cxn>
                      <a:cxn ang="T132">
                        <a:pos x="T68" y="T69"/>
                      </a:cxn>
                      <a:cxn ang="T133">
                        <a:pos x="T70" y="T71"/>
                      </a:cxn>
                      <a:cxn ang="T134">
                        <a:pos x="T72" y="T73"/>
                      </a:cxn>
                      <a:cxn ang="T135">
                        <a:pos x="T74" y="T75"/>
                      </a:cxn>
                      <a:cxn ang="T136">
                        <a:pos x="T76" y="T77"/>
                      </a:cxn>
                      <a:cxn ang="T137">
                        <a:pos x="T78" y="T79"/>
                      </a:cxn>
                      <a:cxn ang="T138">
                        <a:pos x="T80" y="T81"/>
                      </a:cxn>
                      <a:cxn ang="T139">
                        <a:pos x="T82" y="T83"/>
                      </a:cxn>
                      <a:cxn ang="T140">
                        <a:pos x="T84" y="T85"/>
                      </a:cxn>
                      <a:cxn ang="T141">
                        <a:pos x="T86" y="T87"/>
                      </a:cxn>
                      <a:cxn ang="T142">
                        <a:pos x="T88" y="T89"/>
                      </a:cxn>
                      <a:cxn ang="T143">
                        <a:pos x="T90" y="T91"/>
                      </a:cxn>
                      <a:cxn ang="T144">
                        <a:pos x="T92" y="T93"/>
                      </a:cxn>
                      <a:cxn ang="T145">
                        <a:pos x="T94" y="T95"/>
                      </a:cxn>
                      <a:cxn ang="T146">
                        <a:pos x="T96" y="T97"/>
                      </a:cxn>
                    </a:cxnLst>
                    <a:rect l="0" t="0" r="r" b="b"/>
                    <a:pathLst>
                      <a:path w="113" h="206">
                        <a:moveTo>
                          <a:pt x="113" y="183"/>
                        </a:moveTo>
                        <a:lnTo>
                          <a:pt x="113" y="183"/>
                        </a:lnTo>
                        <a:lnTo>
                          <a:pt x="112" y="160"/>
                        </a:lnTo>
                        <a:lnTo>
                          <a:pt x="109" y="137"/>
                        </a:lnTo>
                        <a:lnTo>
                          <a:pt x="107" y="126"/>
                        </a:lnTo>
                        <a:lnTo>
                          <a:pt x="104" y="114"/>
                        </a:lnTo>
                        <a:lnTo>
                          <a:pt x="100" y="103"/>
                        </a:lnTo>
                        <a:lnTo>
                          <a:pt x="95" y="91"/>
                        </a:lnTo>
                        <a:lnTo>
                          <a:pt x="90" y="79"/>
                        </a:lnTo>
                        <a:lnTo>
                          <a:pt x="84" y="68"/>
                        </a:lnTo>
                        <a:lnTo>
                          <a:pt x="78" y="56"/>
                        </a:lnTo>
                        <a:lnTo>
                          <a:pt x="70" y="46"/>
                        </a:lnTo>
                        <a:lnTo>
                          <a:pt x="62" y="34"/>
                        </a:lnTo>
                        <a:lnTo>
                          <a:pt x="53" y="23"/>
                        </a:lnTo>
                        <a:lnTo>
                          <a:pt x="43" y="12"/>
                        </a:lnTo>
                        <a:lnTo>
                          <a:pt x="32" y="0"/>
                        </a:lnTo>
                        <a:lnTo>
                          <a:pt x="0" y="33"/>
                        </a:lnTo>
                        <a:lnTo>
                          <a:pt x="9" y="43"/>
                        </a:lnTo>
                        <a:lnTo>
                          <a:pt x="18" y="53"/>
                        </a:lnTo>
                        <a:lnTo>
                          <a:pt x="25" y="63"/>
                        </a:lnTo>
                        <a:lnTo>
                          <a:pt x="32" y="72"/>
                        </a:lnTo>
                        <a:lnTo>
                          <a:pt x="39" y="80"/>
                        </a:lnTo>
                        <a:lnTo>
                          <a:pt x="44" y="90"/>
                        </a:lnTo>
                        <a:lnTo>
                          <a:pt x="48" y="99"/>
                        </a:lnTo>
                        <a:lnTo>
                          <a:pt x="52" y="109"/>
                        </a:lnTo>
                        <a:lnTo>
                          <a:pt x="57" y="118"/>
                        </a:lnTo>
                        <a:lnTo>
                          <a:pt x="60" y="127"/>
                        </a:lnTo>
                        <a:lnTo>
                          <a:pt x="62" y="136"/>
                        </a:lnTo>
                        <a:lnTo>
                          <a:pt x="64" y="145"/>
                        </a:lnTo>
                        <a:lnTo>
                          <a:pt x="67" y="165"/>
                        </a:lnTo>
                        <a:lnTo>
                          <a:pt x="67" y="183"/>
                        </a:lnTo>
                        <a:lnTo>
                          <a:pt x="68" y="188"/>
                        </a:lnTo>
                        <a:lnTo>
                          <a:pt x="69" y="193"/>
                        </a:lnTo>
                        <a:lnTo>
                          <a:pt x="71" y="197"/>
                        </a:lnTo>
                        <a:lnTo>
                          <a:pt x="74" y="201"/>
                        </a:lnTo>
                        <a:lnTo>
                          <a:pt x="78" y="203"/>
                        </a:lnTo>
                        <a:lnTo>
                          <a:pt x="82" y="205"/>
                        </a:lnTo>
                        <a:lnTo>
                          <a:pt x="86" y="206"/>
                        </a:lnTo>
                        <a:lnTo>
                          <a:pt x="90" y="206"/>
                        </a:lnTo>
                        <a:lnTo>
                          <a:pt x="94" y="206"/>
                        </a:lnTo>
                        <a:lnTo>
                          <a:pt x="99" y="205"/>
                        </a:lnTo>
                        <a:lnTo>
                          <a:pt x="103" y="203"/>
                        </a:lnTo>
                        <a:lnTo>
                          <a:pt x="106" y="201"/>
                        </a:lnTo>
                        <a:lnTo>
                          <a:pt x="109" y="197"/>
                        </a:lnTo>
                        <a:lnTo>
                          <a:pt x="111" y="193"/>
                        </a:lnTo>
                        <a:lnTo>
                          <a:pt x="113" y="188"/>
                        </a:lnTo>
                        <a:lnTo>
                          <a:pt x="113" y="18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2" name="Freeform 748"/>
                  <p:cNvSpPr>
                    <a:spLocks noChangeAspect="1"/>
                  </p:cNvSpPr>
                  <p:nvPr/>
                </p:nvSpPr>
                <p:spPr bwMode="auto">
                  <a:xfrm>
                    <a:off x="2297" y="1417"/>
                    <a:ext cx="14" cy="93"/>
                  </a:xfrm>
                  <a:custGeom>
                    <a:avLst/>
                    <a:gdLst>
                      <a:gd name="T0" fmla="*/ 5 w 46"/>
                      <a:gd name="T1" fmla="*/ 93 h 315"/>
                      <a:gd name="T2" fmla="*/ 14 w 46"/>
                      <a:gd name="T3" fmla="*/ 86 h 315"/>
                      <a:gd name="T4" fmla="*/ 14 w 46"/>
                      <a:gd name="T5" fmla="*/ 0 h 315"/>
                      <a:gd name="T6" fmla="*/ 0 w 46"/>
                      <a:gd name="T7" fmla="*/ 0 h 315"/>
                      <a:gd name="T8" fmla="*/ 0 w 46"/>
                      <a:gd name="T9" fmla="*/ 86 h 315"/>
                      <a:gd name="T10" fmla="*/ 5 w 46"/>
                      <a:gd name="T11" fmla="*/ 93 h 315"/>
                      <a:gd name="T12" fmla="*/ 0 w 46"/>
                      <a:gd name="T13" fmla="*/ 86 h 315"/>
                      <a:gd name="T14" fmla="*/ 0 w 46"/>
                      <a:gd name="T15" fmla="*/ 88 h 315"/>
                      <a:gd name="T16" fmla="*/ 1 w 46"/>
                      <a:gd name="T17" fmla="*/ 89 h 315"/>
                      <a:gd name="T18" fmla="*/ 1 w 46"/>
                      <a:gd name="T19" fmla="*/ 90 h 315"/>
                      <a:gd name="T20" fmla="*/ 2 w 46"/>
                      <a:gd name="T21" fmla="*/ 91 h 315"/>
                      <a:gd name="T22" fmla="*/ 3 w 46"/>
                      <a:gd name="T23" fmla="*/ 92 h 315"/>
                      <a:gd name="T24" fmla="*/ 5 w 46"/>
                      <a:gd name="T25" fmla="*/ 92 h 315"/>
                      <a:gd name="T26" fmla="*/ 6 w 46"/>
                      <a:gd name="T27" fmla="*/ 93 h 315"/>
                      <a:gd name="T28" fmla="*/ 7 w 46"/>
                      <a:gd name="T29" fmla="*/ 93 h 315"/>
                      <a:gd name="T30" fmla="*/ 8 w 46"/>
                      <a:gd name="T31" fmla="*/ 93 h 315"/>
                      <a:gd name="T32" fmla="*/ 10 w 46"/>
                      <a:gd name="T33" fmla="*/ 92 h 315"/>
                      <a:gd name="T34" fmla="*/ 11 w 46"/>
                      <a:gd name="T35" fmla="*/ 92 h 315"/>
                      <a:gd name="T36" fmla="*/ 12 w 46"/>
                      <a:gd name="T37" fmla="*/ 91 h 315"/>
                      <a:gd name="T38" fmla="*/ 13 w 46"/>
                      <a:gd name="T39" fmla="*/ 90 h 315"/>
                      <a:gd name="T40" fmla="*/ 13 w 46"/>
                      <a:gd name="T41" fmla="*/ 89 h 315"/>
                      <a:gd name="T42" fmla="*/ 14 w 46"/>
                      <a:gd name="T43" fmla="*/ 88 h 315"/>
                      <a:gd name="T44" fmla="*/ 14 w 46"/>
                      <a:gd name="T45" fmla="*/ 86 h 315"/>
                      <a:gd name="T46" fmla="*/ 5 w 46"/>
                      <a:gd name="T47" fmla="*/ 93 h 31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315">
                        <a:moveTo>
                          <a:pt x="18" y="314"/>
                        </a:moveTo>
                        <a:lnTo>
                          <a:pt x="46" y="29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18" y="314"/>
                        </a:lnTo>
                        <a:lnTo>
                          <a:pt x="0" y="291"/>
                        </a:lnTo>
                        <a:lnTo>
                          <a:pt x="1" y="298"/>
                        </a:lnTo>
                        <a:lnTo>
                          <a:pt x="2" y="302"/>
                        </a:lnTo>
                        <a:lnTo>
                          <a:pt x="4" y="306"/>
                        </a:lnTo>
                        <a:lnTo>
                          <a:pt x="7" y="309"/>
                        </a:lnTo>
                        <a:lnTo>
                          <a:pt x="11" y="311"/>
                        </a:lnTo>
                        <a:lnTo>
                          <a:pt x="15" y="313"/>
                        </a:lnTo>
                        <a:lnTo>
                          <a:pt x="19" y="314"/>
                        </a:lnTo>
                        <a:lnTo>
                          <a:pt x="23" y="315"/>
                        </a:lnTo>
                        <a:lnTo>
                          <a:pt x="27" y="314"/>
                        </a:lnTo>
                        <a:lnTo>
                          <a:pt x="32" y="313"/>
                        </a:lnTo>
                        <a:lnTo>
                          <a:pt x="36" y="311"/>
                        </a:lnTo>
                        <a:lnTo>
                          <a:pt x="39" y="309"/>
                        </a:lnTo>
                        <a:lnTo>
                          <a:pt x="42" y="306"/>
                        </a:lnTo>
                        <a:lnTo>
                          <a:pt x="44" y="302"/>
                        </a:lnTo>
                        <a:lnTo>
                          <a:pt x="46" y="298"/>
                        </a:lnTo>
                        <a:lnTo>
                          <a:pt x="46" y="291"/>
                        </a:lnTo>
                        <a:lnTo>
                          <a:pt x="18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3" name="Freeform 749"/>
                  <p:cNvSpPr>
                    <a:spLocks noChangeAspect="1"/>
                  </p:cNvSpPr>
                  <p:nvPr/>
                </p:nvSpPr>
                <p:spPr bwMode="auto">
                  <a:xfrm>
                    <a:off x="2304" y="1496"/>
                    <a:ext cx="36" cy="21"/>
                  </a:xfrm>
                  <a:custGeom>
                    <a:avLst/>
                    <a:gdLst>
                      <a:gd name="T0" fmla="*/ 36 w 120"/>
                      <a:gd name="T1" fmla="*/ 14 h 66"/>
                      <a:gd name="T2" fmla="*/ 31 w 120"/>
                      <a:gd name="T3" fmla="*/ 7 h 66"/>
                      <a:gd name="T4" fmla="*/ 3 w 120"/>
                      <a:gd name="T5" fmla="*/ 0 h 66"/>
                      <a:gd name="T6" fmla="*/ 0 w 120"/>
                      <a:gd name="T7" fmla="*/ 14 h 66"/>
                      <a:gd name="T8" fmla="*/ 28 w 120"/>
                      <a:gd name="T9" fmla="*/ 21 h 66"/>
                      <a:gd name="T10" fmla="*/ 36 w 120"/>
                      <a:gd name="T11" fmla="*/ 14 h 66"/>
                      <a:gd name="T12" fmla="*/ 28 w 120"/>
                      <a:gd name="T13" fmla="*/ 21 h 66"/>
                      <a:gd name="T14" fmla="*/ 29 w 120"/>
                      <a:gd name="T15" fmla="*/ 21 h 66"/>
                      <a:gd name="T16" fmla="*/ 31 w 120"/>
                      <a:gd name="T17" fmla="*/ 21 h 66"/>
                      <a:gd name="T18" fmla="*/ 32 w 120"/>
                      <a:gd name="T19" fmla="*/ 21 h 66"/>
                      <a:gd name="T20" fmla="*/ 33 w 120"/>
                      <a:gd name="T21" fmla="*/ 20 h 66"/>
                      <a:gd name="T22" fmla="*/ 34 w 120"/>
                      <a:gd name="T23" fmla="*/ 19 h 66"/>
                      <a:gd name="T24" fmla="*/ 35 w 120"/>
                      <a:gd name="T25" fmla="*/ 18 h 66"/>
                      <a:gd name="T26" fmla="*/ 35 w 120"/>
                      <a:gd name="T27" fmla="*/ 17 h 66"/>
                      <a:gd name="T28" fmla="*/ 36 w 120"/>
                      <a:gd name="T29" fmla="*/ 16 h 66"/>
                      <a:gd name="T30" fmla="*/ 36 w 120"/>
                      <a:gd name="T31" fmla="*/ 14 h 66"/>
                      <a:gd name="T32" fmla="*/ 36 w 120"/>
                      <a:gd name="T33" fmla="*/ 13 h 66"/>
                      <a:gd name="T34" fmla="*/ 36 w 120"/>
                      <a:gd name="T35" fmla="*/ 11 h 66"/>
                      <a:gd name="T36" fmla="*/ 35 w 120"/>
                      <a:gd name="T37" fmla="*/ 10 h 66"/>
                      <a:gd name="T38" fmla="*/ 35 w 120"/>
                      <a:gd name="T39" fmla="*/ 9 h 66"/>
                      <a:gd name="T40" fmla="*/ 34 w 120"/>
                      <a:gd name="T41" fmla="*/ 8 h 66"/>
                      <a:gd name="T42" fmla="*/ 32 w 120"/>
                      <a:gd name="T43" fmla="*/ 7 h 66"/>
                      <a:gd name="T44" fmla="*/ 31 w 120"/>
                      <a:gd name="T45" fmla="*/ 7 h 66"/>
                      <a:gd name="T46" fmla="*/ 36 w 120"/>
                      <a:gd name="T47" fmla="*/ 14 h 6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120" h="66">
                        <a:moveTo>
                          <a:pt x="120" y="43"/>
                        </a:moveTo>
                        <a:lnTo>
                          <a:pt x="102" y="21"/>
                        </a:lnTo>
                        <a:lnTo>
                          <a:pt x="10" y="0"/>
                        </a:lnTo>
                        <a:lnTo>
                          <a:pt x="0" y="45"/>
                        </a:lnTo>
                        <a:lnTo>
                          <a:pt x="92" y="66"/>
                        </a:lnTo>
                        <a:lnTo>
                          <a:pt x="120" y="43"/>
                        </a:lnTo>
                        <a:lnTo>
                          <a:pt x="92" y="66"/>
                        </a:lnTo>
                        <a:lnTo>
                          <a:pt x="98" y="66"/>
                        </a:lnTo>
                        <a:lnTo>
                          <a:pt x="102" y="66"/>
                        </a:lnTo>
                        <a:lnTo>
                          <a:pt x="106" y="65"/>
                        </a:lnTo>
                        <a:lnTo>
                          <a:pt x="111" y="63"/>
                        </a:lnTo>
                        <a:lnTo>
                          <a:pt x="114" y="60"/>
                        </a:lnTo>
                        <a:lnTo>
                          <a:pt x="117" y="57"/>
                        </a:lnTo>
                        <a:lnTo>
                          <a:pt x="118" y="53"/>
                        </a:lnTo>
                        <a:lnTo>
                          <a:pt x="120" y="49"/>
                        </a:lnTo>
                        <a:lnTo>
                          <a:pt x="120" y="44"/>
                        </a:lnTo>
                        <a:lnTo>
                          <a:pt x="120" y="40"/>
                        </a:lnTo>
                        <a:lnTo>
                          <a:pt x="119" y="36"/>
                        </a:lnTo>
                        <a:lnTo>
                          <a:pt x="118" y="32"/>
                        </a:lnTo>
                        <a:lnTo>
                          <a:pt x="115" y="29"/>
                        </a:lnTo>
                        <a:lnTo>
                          <a:pt x="112" y="25"/>
                        </a:lnTo>
                        <a:lnTo>
                          <a:pt x="107" y="22"/>
                        </a:lnTo>
                        <a:lnTo>
                          <a:pt x="102" y="21"/>
                        </a:lnTo>
                        <a:lnTo>
                          <a:pt x="120" y="4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4" name="Freeform 750"/>
                  <p:cNvSpPr>
                    <a:spLocks noChangeAspect="1"/>
                  </p:cNvSpPr>
                  <p:nvPr/>
                </p:nvSpPr>
                <p:spPr bwMode="auto">
                  <a:xfrm>
                    <a:off x="2326" y="1511"/>
                    <a:ext cx="14" cy="36"/>
                  </a:xfrm>
                  <a:custGeom>
                    <a:avLst/>
                    <a:gdLst>
                      <a:gd name="T0" fmla="*/ 7 w 46"/>
                      <a:gd name="T1" fmla="*/ 36 h 112"/>
                      <a:gd name="T2" fmla="*/ 14 w 46"/>
                      <a:gd name="T3" fmla="*/ 29 h 112"/>
                      <a:gd name="T4" fmla="*/ 14 w 46"/>
                      <a:gd name="T5" fmla="*/ 0 h 112"/>
                      <a:gd name="T6" fmla="*/ 0 w 46"/>
                      <a:gd name="T7" fmla="*/ 0 h 112"/>
                      <a:gd name="T8" fmla="*/ 0 w 46"/>
                      <a:gd name="T9" fmla="*/ 29 h 112"/>
                      <a:gd name="T10" fmla="*/ 7 w 46"/>
                      <a:gd name="T11" fmla="*/ 36 h 112"/>
                      <a:gd name="T12" fmla="*/ 0 w 46"/>
                      <a:gd name="T13" fmla="*/ 29 h 112"/>
                      <a:gd name="T14" fmla="*/ 0 w 46"/>
                      <a:gd name="T15" fmla="*/ 30 h 112"/>
                      <a:gd name="T16" fmla="*/ 1 w 46"/>
                      <a:gd name="T17" fmla="*/ 32 h 112"/>
                      <a:gd name="T18" fmla="*/ 1 w 46"/>
                      <a:gd name="T19" fmla="*/ 33 h 112"/>
                      <a:gd name="T20" fmla="*/ 2 w 46"/>
                      <a:gd name="T21" fmla="*/ 34 h 112"/>
                      <a:gd name="T22" fmla="*/ 3 w 46"/>
                      <a:gd name="T23" fmla="*/ 35 h 112"/>
                      <a:gd name="T24" fmla="*/ 4 w 46"/>
                      <a:gd name="T25" fmla="*/ 36 h 112"/>
                      <a:gd name="T26" fmla="*/ 6 w 46"/>
                      <a:gd name="T27" fmla="*/ 36 h 112"/>
                      <a:gd name="T28" fmla="*/ 7 w 46"/>
                      <a:gd name="T29" fmla="*/ 36 h 112"/>
                      <a:gd name="T30" fmla="*/ 8 w 46"/>
                      <a:gd name="T31" fmla="*/ 36 h 112"/>
                      <a:gd name="T32" fmla="*/ 9 w 46"/>
                      <a:gd name="T33" fmla="*/ 36 h 112"/>
                      <a:gd name="T34" fmla="*/ 11 w 46"/>
                      <a:gd name="T35" fmla="*/ 35 h 112"/>
                      <a:gd name="T36" fmla="*/ 12 w 46"/>
                      <a:gd name="T37" fmla="*/ 34 h 112"/>
                      <a:gd name="T38" fmla="*/ 13 w 46"/>
                      <a:gd name="T39" fmla="*/ 33 h 112"/>
                      <a:gd name="T40" fmla="*/ 13 w 46"/>
                      <a:gd name="T41" fmla="*/ 32 h 112"/>
                      <a:gd name="T42" fmla="*/ 14 w 46"/>
                      <a:gd name="T43" fmla="*/ 30 h 112"/>
                      <a:gd name="T44" fmla="*/ 14 w 46"/>
                      <a:gd name="T45" fmla="*/ 29 h 112"/>
                      <a:gd name="T46" fmla="*/ 7 w 46"/>
                      <a:gd name="T47" fmla="*/ 36 h 112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12">
                        <a:moveTo>
                          <a:pt x="23" y="112"/>
                        </a:moveTo>
                        <a:lnTo>
                          <a:pt x="46" y="89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89"/>
                        </a:lnTo>
                        <a:lnTo>
                          <a:pt x="23" y="112"/>
                        </a:lnTo>
                        <a:lnTo>
                          <a:pt x="0" y="89"/>
                        </a:lnTo>
                        <a:lnTo>
                          <a:pt x="1" y="94"/>
                        </a:lnTo>
                        <a:lnTo>
                          <a:pt x="2" y="99"/>
                        </a:lnTo>
                        <a:lnTo>
                          <a:pt x="4" y="102"/>
                        </a:lnTo>
                        <a:lnTo>
                          <a:pt x="7" y="106"/>
                        </a:lnTo>
                        <a:lnTo>
                          <a:pt x="10" y="109"/>
                        </a:lnTo>
                        <a:lnTo>
                          <a:pt x="14" y="111"/>
                        </a:lnTo>
                        <a:lnTo>
                          <a:pt x="19" y="112"/>
                        </a:lnTo>
                        <a:lnTo>
                          <a:pt x="23" y="112"/>
                        </a:lnTo>
                        <a:lnTo>
                          <a:pt x="27" y="112"/>
                        </a:lnTo>
                        <a:lnTo>
                          <a:pt x="31" y="111"/>
                        </a:lnTo>
                        <a:lnTo>
                          <a:pt x="35" y="109"/>
                        </a:lnTo>
                        <a:lnTo>
                          <a:pt x="39" y="106"/>
                        </a:lnTo>
                        <a:lnTo>
                          <a:pt x="42" y="102"/>
                        </a:lnTo>
                        <a:lnTo>
                          <a:pt x="44" y="99"/>
                        </a:lnTo>
                        <a:lnTo>
                          <a:pt x="46" y="94"/>
                        </a:lnTo>
                        <a:lnTo>
                          <a:pt x="46" y="89"/>
                        </a:lnTo>
                        <a:lnTo>
                          <a:pt x="23" y="11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5" name="Freeform 751"/>
                  <p:cNvSpPr>
                    <a:spLocks noChangeAspect="1"/>
                  </p:cNvSpPr>
                  <p:nvPr/>
                </p:nvSpPr>
                <p:spPr bwMode="auto">
                  <a:xfrm>
                    <a:off x="2297" y="1532"/>
                    <a:ext cx="36" cy="14"/>
                  </a:xfrm>
                  <a:custGeom>
                    <a:avLst/>
                    <a:gdLst>
                      <a:gd name="T0" fmla="*/ 0 w 102"/>
                      <a:gd name="T1" fmla="*/ 7 h 46"/>
                      <a:gd name="T2" fmla="*/ 8 w 102"/>
                      <a:gd name="T3" fmla="*/ 14 h 46"/>
                      <a:gd name="T4" fmla="*/ 36 w 102"/>
                      <a:gd name="T5" fmla="*/ 14 h 46"/>
                      <a:gd name="T6" fmla="*/ 36 w 102"/>
                      <a:gd name="T7" fmla="*/ 0 h 46"/>
                      <a:gd name="T8" fmla="*/ 8 w 102"/>
                      <a:gd name="T9" fmla="*/ 0 h 46"/>
                      <a:gd name="T10" fmla="*/ 0 w 102"/>
                      <a:gd name="T11" fmla="*/ 7 h 46"/>
                      <a:gd name="T12" fmla="*/ 8 w 102"/>
                      <a:gd name="T13" fmla="*/ 0 h 46"/>
                      <a:gd name="T14" fmla="*/ 6 w 102"/>
                      <a:gd name="T15" fmla="*/ 0 h 46"/>
                      <a:gd name="T16" fmla="*/ 4 w 102"/>
                      <a:gd name="T17" fmla="*/ 1 h 46"/>
                      <a:gd name="T18" fmla="*/ 3 w 102"/>
                      <a:gd name="T19" fmla="*/ 1 h 46"/>
                      <a:gd name="T20" fmla="*/ 2 w 102"/>
                      <a:gd name="T21" fmla="*/ 2 h 46"/>
                      <a:gd name="T22" fmla="*/ 1 w 102"/>
                      <a:gd name="T23" fmla="*/ 3 h 46"/>
                      <a:gd name="T24" fmla="*/ 0 w 102"/>
                      <a:gd name="T25" fmla="*/ 4 h 46"/>
                      <a:gd name="T26" fmla="*/ 0 w 102"/>
                      <a:gd name="T27" fmla="*/ 6 h 46"/>
                      <a:gd name="T28" fmla="*/ 0 w 102"/>
                      <a:gd name="T29" fmla="*/ 7 h 46"/>
                      <a:gd name="T30" fmla="*/ 0 w 102"/>
                      <a:gd name="T31" fmla="*/ 8 h 46"/>
                      <a:gd name="T32" fmla="*/ 0 w 102"/>
                      <a:gd name="T33" fmla="*/ 9 h 46"/>
                      <a:gd name="T34" fmla="*/ 1 w 102"/>
                      <a:gd name="T35" fmla="*/ 11 h 46"/>
                      <a:gd name="T36" fmla="*/ 2 w 102"/>
                      <a:gd name="T37" fmla="*/ 12 h 46"/>
                      <a:gd name="T38" fmla="*/ 3 w 102"/>
                      <a:gd name="T39" fmla="*/ 13 h 46"/>
                      <a:gd name="T40" fmla="*/ 4 w 102"/>
                      <a:gd name="T41" fmla="*/ 13 h 46"/>
                      <a:gd name="T42" fmla="*/ 6 w 102"/>
                      <a:gd name="T43" fmla="*/ 14 h 46"/>
                      <a:gd name="T44" fmla="*/ 8 w 102"/>
                      <a:gd name="T45" fmla="*/ 14 h 46"/>
                      <a:gd name="T46" fmla="*/ 0 w 102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102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102" y="46"/>
                        </a:lnTo>
                        <a:lnTo>
                          <a:pt x="102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4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1"/>
                        </a:lnTo>
                        <a:lnTo>
                          <a:pt x="3" y="35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8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6" name="Freeform 752"/>
                  <p:cNvSpPr>
                    <a:spLocks noChangeAspect="1"/>
                  </p:cNvSpPr>
                  <p:nvPr/>
                </p:nvSpPr>
                <p:spPr bwMode="auto">
                  <a:xfrm>
                    <a:off x="2297" y="1539"/>
                    <a:ext cx="14" cy="336"/>
                  </a:xfrm>
                  <a:custGeom>
                    <a:avLst/>
                    <a:gdLst>
                      <a:gd name="T0" fmla="*/ 7 w 46"/>
                      <a:gd name="T1" fmla="*/ 336 h 1116"/>
                      <a:gd name="T2" fmla="*/ 14 w 46"/>
                      <a:gd name="T3" fmla="*/ 329 h 1116"/>
                      <a:gd name="T4" fmla="*/ 14 w 46"/>
                      <a:gd name="T5" fmla="*/ 0 h 1116"/>
                      <a:gd name="T6" fmla="*/ 0 w 46"/>
                      <a:gd name="T7" fmla="*/ 0 h 1116"/>
                      <a:gd name="T8" fmla="*/ 0 w 46"/>
                      <a:gd name="T9" fmla="*/ 329 h 1116"/>
                      <a:gd name="T10" fmla="*/ 7 w 46"/>
                      <a:gd name="T11" fmla="*/ 336 h 1116"/>
                      <a:gd name="T12" fmla="*/ 0 w 46"/>
                      <a:gd name="T13" fmla="*/ 329 h 1116"/>
                      <a:gd name="T14" fmla="*/ 0 w 46"/>
                      <a:gd name="T15" fmla="*/ 331 h 1116"/>
                      <a:gd name="T16" fmla="*/ 1 w 46"/>
                      <a:gd name="T17" fmla="*/ 332 h 1116"/>
                      <a:gd name="T18" fmla="*/ 1 w 46"/>
                      <a:gd name="T19" fmla="*/ 333 h 1116"/>
                      <a:gd name="T20" fmla="*/ 2 w 46"/>
                      <a:gd name="T21" fmla="*/ 334 h 1116"/>
                      <a:gd name="T22" fmla="*/ 3 w 46"/>
                      <a:gd name="T23" fmla="*/ 335 h 1116"/>
                      <a:gd name="T24" fmla="*/ 4 w 46"/>
                      <a:gd name="T25" fmla="*/ 336 h 1116"/>
                      <a:gd name="T26" fmla="*/ 6 w 46"/>
                      <a:gd name="T27" fmla="*/ 336 h 1116"/>
                      <a:gd name="T28" fmla="*/ 7 w 46"/>
                      <a:gd name="T29" fmla="*/ 336 h 1116"/>
                      <a:gd name="T30" fmla="*/ 8 w 46"/>
                      <a:gd name="T31" fmla="*/ 336 h 1116"/>
                      <a:gd name="T32" fmla="*/ 9 w 46"/>
                      <a:gd name="T33" fmla="*/ 336 h 1116"/>
                      <a:gd name="T34" fmla="*/ 11 w 46"/>
                      <a:gd name="T35" fmla="*/ 335 h 1116"/>
                      <a:gd name="T36" fmla="*/ 12 w 46"/>
                      <a:gd name="T37" fmla="*/ 334 h 1116"/>
                      <a:gd name="T38" fmla="*/ 13 w 46"/>
                      <a:gd name="T39" fmla="*/ 333 h 1116"/>
                      <a:gd name="T40" fmla="*/ 13 w 46"/>
                      <a:gd name="T41" fmla="*/ 332 h 1116"/>
                      <a:gd name="T42" fmla="*/ 14 w 46"/>
                      <a:gd name="T43" fmla="*/ 331 h 1116"/>
                      <a:gd name="T44" fmla="*/ 14 w 46"/>
                      <a:gd name="T45" fmla="*/ 329 h 1116"/>
                      <a:gd name="T46" fmla="*/ 7 w 46"/>
                      <a:gd name="T47" fmla="*/ 336 h 111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116">
                        <a:moveTo>
                          <a:pt x="23" y="1116"/>
                        </a:moveTo>
                        <a:lnTo>
                          <a:pt x="46" y="1093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93"/>
                        </a:lnTo>
                        <a:lnTo>
                          <a:pt x="23" y="1116"/>
                        </a:lnTo>
                        <a:lnTo>
                          <a:pt x="0" y="1093"/>
                        </a:lnTo>
                        <a:lnTo>
                          <a:pt x="0" y="1099"/>
                        </a:lnTo>
                        <a:lnTo>
                          <a:pt x="2" y="1103"/>
                        </a:lnTo>
                        <a:lnTo>
                          <a:pt x="4" y="1107"/>
                        </a:lnTo>
                        <a:lnTo>
                          <a:pt x="7" y="1111"/>
                        </a:lnTo>
                        <a:lnTo>
                          <a:pt x="10" y="1113"/>
                        </a:lnTo>
                        <a:lnTo>
                          <a:pt x="14" y="1115"/>
                        </a:lnTo>
                        <a:lnTo>
                          <a:pt x="19" y="1116"/>
                        </a:lnTo>
                        <a:lnTo>
                          <a:pt x="23" y="1116"/>
                        </a:lnTo>
                        <a:lnTo>
                          <a:pt x="27" y="1116"/>
                        </a:lnTo>
                        <a:lnTo>
                          <a:pt x="31" y="1115"/>
                        </a:lnTo>
                        <a:lnTo>
                          <a:pt x="35" y="1113"/>
                        </a:lnTo>
                        <a:lnTo>
                          <a:pt x="39" y="1111"/>
                        </a:lnTo>
                        <a:lnTo>
                          <a:pt x="42" y="1107"/>
                        </a:lnTo>
                        <a:lnTo>
                          <a:pt x="44" y="1103"/>
                        </a:lnTo>
                        <a:lnTo>
                          <a:pt x="45" y="1099"/>
                        </a:lnTo>
                        <a:lnTo>
                          <a:pt x="46" y="1093"/>
                        </a:lnTo>
                        <a:lnTo>
                          <a:pt x="23" y="111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7" name="Freeform 753"/>
                  <p:cNvSpPr>
                    <a:spLocks noChangeAspect="1"/>
                  </p:cNvSpPr>
                  <p:nvPr/>
                </p:nvSpPr>
                <p:spPr bwMode="auto">
                  <a:xfrm>
                    <a:off x="2304" y="1861"/>
                    <a:ext cx="21" cy="14"/>
                  </a:xfrm>
                  <a:custGeom>
                    <a:avLst/>
                    <a:gdLst>
                      <a:gd name="T0" fmla="*/ 21 w 56"/>
                      <a:gd name="T1" fmla="*/ 7 h 47"/>
                      <a:gd name="T2" fmla="*/ 12 w 56"/>
                      <a:gd name="T3" fmla="*/ 0 h 47"/>
                      <a:gd name="T4" fmla="*/ 0 w 56"/>
                      <a:gd name="T5" fmla="*/ 0 h 47"/>
                      <a:gd name="T6" fmla="*/ 0 w 56"/>
                      <a:gd name="T7" fmla="*/ 14 h 47"/>
                      <a:gd name="T8" fmla="*/ 12 w 56"/>
                      <a:gd name="T9" fmla="*/ 14 h 47"/>
                      <a:gd name="T10" fmla="*/ 21 w 56"/>
                      <a:gd name="T11" fmla="*/ 7 h 47"/>
                      <a:gd name="T12" fmla="*/ 12 w 56"/>
                      <a:gd name="T13" fmla="*/ 14 h 47"/>
                      <a:gd name="T14" fmla="*/ 14 w 56"/>
                      <a:gd name="T15" fmla="*/ 14 h 47"/>
                      <a:gd name="T16" fmla="*/ 16 w 56"/>
                      <a:gd name="T17" fmla="*/ 14 h 47"/>
                      <a:gd name="T18" fmla="*/ 17 w 56"/>
                      <a:gd name="T19" fmla="*/ 13 h 47"/>
                      <a:gd name="T20" fmla="*/ 18 w 56"/>
                      <a:gd name="T21" fmla="*/ 12 h 47"/>
                      <a:gd name="T22" fmla="*/ 20 w 56"/>
                      <a:gd name="T23" fmla="*/ 11 h 47"/>
                      <a:gd name="T24" fmla="*/ 21 w 56"/>
                      <a:gd name="T25" fmla="*/ 10 h 47"/>
                      <a:gd name="T26" fmla="*/ 21 w 56"/>
                      <a:gd name="T27" fmla="*/ 9 h 47"/>
                      <a:gd name="T28" fmla="*/ 21 w 56"/>
                      <a:gd name="T29" fmla="*/ 7 h 47"/>
                      <a:gd name="T30" fmla="*/ 21 w 56"/>
                      <a:gd name="T31" fmla="*/ 6 h 47"/>
                      <a:gd name="T32" fmla="*/ 21 w 56"/>
                      <a:gd name="T33" fmla="*/ 4 h 47"/>
                      <a:gd name="T34" fmla="*/ 20 w 56"/>
                      <a:gd name="T35" fmla="*/ 4 h 47"/>
                      <a:gd name="T36" fmla="*/ 18 w 56"/>
                      <a:gd name="T37" fmla="*/ 2 h 47"/>
                      <a:gd name="T38" fmla="*/ 17 w 56"/>
                      <a:gd name="T39" fmla="*/ 1 h 47"/>
                      <a:gd name="T40" fmla="*/ 16 w 56"/>
                      <a:gd name="T41" fmla="*/ 1 h 47"/>
                      <a:gd name="T42" fmla="*/ 14 w 56"/>
                      <a:gd name="T43" fmla="*/ 1 h 47"/>
                      <a:gd name="T44" fmla="*/ 12 w 56"/>
                      <a:gd name="T45" fmla="*/ 0 h 47"/>
                      <a:gd name="T46" fmla="*/ 21 w 56"/>
                      <a:gd name="T47" fmla="*/ 7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56" h="47">
                        <a:moveTo>
                          <a:pt x="56" y="24"/>
                        </a:moveTo>
                        <a:lnTo>
                          <a:pt x="32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32" y="47"/>
                        </a:lnTo>
                        <a:lnTo>
                          <a:pt x="56" y="24"/>
                        </a:lnTo>
                        <a:lnTo>
                          <a:pt x="32" y="47"/>
                        </a:lnTo>
                        <a:lnTo>
                          <a:pt x="38" y="47"/>
                        </a:lnTo>
                        <a:lnTo>
                          <a:pt x="43" y="46"/>
                        </a:lnTo>
                        <a:lnTo>
                          <a:pt x="46" y="43"/>
                        </a:lnTo>
                        <a:lnTo>
                          <a:pt x="49" y="40"/>
                        </a:lnTo>
                        <a:lnTo>
                          <a:pt x="53" y="36"/>
                        </a:lnTo>
                        <a:lnTo>
                          <a:pt x="55" y="33"/>
                        </a:lnTo>
                        <a:lnTo>
                          <a:pt x="56" y="29"/>
                        </a:lnTo>
                        <a:lnTo>
                          <a:pt x="56" y="24"/>
                        </a:lnTo>
                        <a:lnTo>
                          <a:pt x="56" y="19"/>
                        </a:lnTo>
                        <a:lnTo>
                          <a:pt x="55" y="15"/>
                        </a:lnTo>
                        <a:lnTo>
                          <a:pt x="53" y="12"/>
                        </a:lnTo>
                        <a:lnTo>
                          <a:pt x="49" y="8"/>
                        </a:lnTo>
                        <a:lnTo>
                          <a:pt x="46" y="5"/>
                        </a:lnTo>
                        <a:lnTo>
                          <a:pt x="43" y="3"/>
                        </a:lnTo>
                        <a:lnTo>
                          <a:pt x="38" y="2"/>
                        </a:lnTo>
                        <a:lnTo>
                          <a:pt x="32" y="0"/>
                        </a:lnTo>
                        <a:lnTo>
                          <a:pt x="56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8" name="Freeform 754"/>
                  <p:cNvSpPr>
                    <a:spLocks noChangeAspect="1"/>
                  </p:cNvSpPr>
                  <p:nvPr/>
                </p:nvSpPr>
                <p:spPr bwMode="auto">
                  <a:xfrm>
                    <a:off x="2311" y="1868"/>
                    <a:ext cx="14" cy="64"/>
                  </a:xfrm>
                  <a:custGeom>
                    <a:avLst/>
                    <a:gdLst>
                      <a:gd name="T0" fmla="*/ 7 w 47"/>
                      <a:gd name="T1" fmla="*/ 64 h 221"/>
                      <a:gd name="T2" fmla="*/ 14 w 47"/>
                      <a:gd name="T3" fmla="*/ 57 h 221"/>
                      <a:gd name="T4" fmla="*/ 14 w 47"/>
                      <a:gd name="T5" fmla="*/ 0 h 221"/>
                      <a:gd name="T6" fmla="*/ 0 w 47"/>
                      <a:gd name="T7" fmla="*/ 0 h 221"/>
                      <a:gd name="T8" fmla="*/ 0 w 47"/>
                      <a:gd name="T9" fmla="*/ 57 h 221"/>
                      <a:gd name="T10" fmla="*/ 7 w 47"/>
                      <a:gd name="T11" fmla="*/ 64 h 221"/>
                      <a:gd name="T12" fmla="*/ 0 w 47"/>
                      <a:gd name="T13" fmla="*/ 57 h 221"/>
                      <a:gd name="T14" fmla="*/ 0 w 47"/>
                      <a:gd name="T15" fmla="*/ 59 h 221"/>
                      <a:gd name="T16" fmla="*/ 1 w 47"/>
                      <a:gd name="T17" fmla="*/ 60 h 221"/>
                      <a:gd name="T18" fmla="*/ 1 w 47"/>
                      <a:gd name="T19" fmla="*/ 61 h 221"/>
                      <a:gd name="T20" fmla="*/ 2 w 47"/>
                      <a:gd name="T21" fmla="*/ 62 h 221"/>
                      <a:gd name="T22" fmla="*/ 3 w 47"/>
                      <a:gd name="T23" fmla="*/ 63 h 221"/>
                      <a:gd name="T24" fmla="*/ 4 w 47"/>
                      <a:gd name="T25" fmla="*/ 63 h 221"/>
                      <a:gd name="T26" fmla="*/ 6 w 47"/>
                      <a:gd name="T27" fmla="*/ 64 h 221"/>
                      <a:gd name="T28" fmla="*/ 7 w 47"/>
                      <a:gd name="T29" fmla="*/ 64 h 221"/>
                      <a:gd name="T30" fmla="*/ 8 w 47"/>
                      <a:gd name="T31" fmla="*/ 64 h 221"/>
                      <a:gd name="T32" fmla="*/ 10 w 47"/>
                      <a:gd name="T33" fmla="*/ 63 h 221"/>
                      <a:gd name="T34" fmla="*/ 11 w 47"/>
                      <a:gd name="T35" fmla="*/ 63 h 221"/>
                      <a:gd name="T36" fmla="*/ 12 w 47"/>
                      <a:gd name="T37" fmla="*/ 62 h 221"/>
                      <a:gd name="T38" fmla="*/ 13 w 47"/>
                      <a:gd name="T39" fmla="*/ 61 h 221"/>
                      <a:gd name="T40" fmla="*/ 13 w 47"/>
                      <a:gd name="T41" fmla="*/ 60 h 221"/>
                      <a:gd name="T42" fmla="*/ 14 w 47"/>
                      <a:gd name="T43" fmla="*/ 59 h 221"/>
                      <a:gd name="T44" fmla="*/ 14 w 47"/>
                      <a:gd name="T45" fmla="*/ 57 h 221"/>
                      <a:gd name="T46" fmla="*/ 7 w 47"/>
                      <a:gd name="T47" fmla="*/ 64 h 221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221">
                        <a:moveTo>
                          <a:pt x="23" y="221"/>
                        </a:moveTo>
                        <a:lnTo>
                          <a:pt x="47" y="197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97"/>
                        </a:lnTo>
                        <a:lnTo>
                          <a:pt x="23" y="221"/>
                        </a:lnTo>
                        <a:lnTo>
                          <a:pt x="0" y="197"/>
                        </a:lnTo>
                        <a:lnTo>
                          <a:pt x="0" y="203"/>
                        </a:lnTo>
                        <a:lnTo>
                          <a:pt x="2" y="207"/>
                        </a:lnTo>
                        <a:lnTo>
                          <a:pt x="5" y="211"/>
                        </a:lnTo>
                        <a:lnTo>
                          <a:pt x="8" y="214"/>
                        </a:lnTo>
                        <a:lnTo>
                          <a:pt x="11" y="217"/>
                        </a:lnTo>
                        <a:lnTo>
                          <a:pt x="15" y="219"/>
                        </a:lnTo>
                        <a:lnTo>
                          <a:pt x="19" y="220"/>
                        </a:lnTo>
                        <a:lnTo>
                          <a:pt x="23" y="221"/>
                        </a:lnTo>
                        <a:lnTo>
                          <a:pt x="28" y="220"/>
                        </a:lnTo>
                        <a:lnTo>
                          <a:pt x="32" y="219"/>
                        </a:lnTo>
                        <a:lnTo>
                          <a:pt x="36" y="217"/>
                        </a:lnTo>
                        <a:lnTo>
                          <a:pt x="39" y="214"/>
                        </a:lnTo>
                        <a:lnTo>
                          <a:pt x="42" y="211"/>
                        </a:lnTo>
                        <a:lnTo>
                          <a:pt x="45" y="207"/>
                        </a:lnTo>
                        <a:lnTo>
                          <a:pt x="47" y="203"/>
                        </a:lnTo>
                        <a:lnTo>
                          <a:pt x="47" y="197"/>
                        </a:lnTo>
                        <a:lnTo>
                          <a:pt x="23" y="2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9" name="Freeform 755"/>
                  <p:cNvSpPr>
                    <a:spLocks noChangeAspect="1"/>
                  </p:cNvSpPr>
                  <p:nvPr/>
                </p:nvSpPr>
                <p:spPr bwMode="auto">
                  <a:xfrm>
                    <a:off x="2304" y="1919"/>
                    <a:ext cx="14" cy="14"/>
                  </a:xfrm>
                  <a:custGeom>
                    <a:avLst/>
                    <a:gdLst>
                      <a:gd name="T0" fmla="*/ 0 w 44"/>
                      <a:gd name="T1" fmla="*/ 7 h 48"/>
                      <a:gd name="T2" fmla="*/ 7 w 44"/>
                      <a:gd name="T3" fmla="*/ 14 h 48"/>
                      <a:gd name="T4" fmla="*/ 14 w 44"/>
                      <a:gd name="T5" fmla="*/ 14 h 48"/>
                      <a:gd name="T6" fmla="*/ 14 w 44"/>
                      <a:gd name="T7" fmla="*/ 0 h 48"/>
                      <a:gd name="T8" fmla="*/ 7 w 44"/>
                      <a:gd name="T9" fmla="*/ 0 h 48"/>
                      <a:gd name="T10" fmla="*/ 0 w 44"/>
                      <a:gd name="T11" fmla="*/ 7 h 48"/>
                      <a:gd name="T12" fmla="*/ 7 w 44"/>
                      <a:gd name="T13" fmla="*/ 0 h 48"/>
                      <a:gd name="T14" fmla="*/ 6 w 44"/>
                      <a:gd name="T15" fmla="*/ 0 h 48"/>
                      <a:gd name="T16" fmla="*/ 4 w 44"/>
                      <a:gd name="T17" fmla="*/ 1 h 48"/>
                      <a:gd name="T18" fmla="*/ 3 w 44"/>
                      <a:gd name="T19" fmla="*/ 1 h 48"/>
                      <a:gd name="T20" fmla="*/ 2 w 44"/>
                      <a:gd name="T21" fmla="*/ 2 h 48"/>
                      <a:gd name="T22" fmla="*/ 1 w 44"/>
                      <a:gd name="T23" fmla="*/ 4 h 48"/>
                      <a:gd name="T24" fmla="*/ 1 w 44"/>
                      <a:gd name="T25" fmla="*/ 4 h 48"/>
                      <a:gd name="T26" fmla="*/ 0 w 44"/>
                      <a:gd name="T27" fmla="*/ 6 h 48"/>
                      <a:gd name="T28" fmla="*/ 0 w 44"/>
                      <a:gd name="T29" fmla="*/ 7 h 48"/>
                      <a:gd name="T30" fmla="*/ 0 w 44"/>
                      <a:gd name="T31" fmla="*/ 8 h 48"/>
                      <a:gd name="T32" fmla="*/ 1 w 44"/>
                      <a:gd name="T33" fmla="*/ 10 h 48"/>
                      <a:gd name="T34" fmla="*/ 1 w 44"/>
                      <a:gd name="T35" fmla="*/ 11 h 48"/>
                      <a:gd name="T36" fmla="*/ 2 w 44"/>
                      <a:gd name="T37" fmla="*/ 12 h 48"/>
                      <a:gd name="T38" fmla="*/ 3 w 44"/>
                      <a:gd name="T39" fmla="*/ 12 h 48"/>
                      <a:gd name="T40" fmla="*/ 4 w 44"/>
                      <a:gd name="T41" fmla="*/ 13 h 48"/>
                      <a:gd name="T42" fmla="*/ 6 w 44"/>
                      <a:gd name="T43" fmla="*/ 14 h 48"/>
                      <a:gd name="T44" fmla="*/ 7 w 44"/>
                      <a:gd name="T45" fmla="*/ 14 h 48"/>
                      <a:gd name="T46" fmla="*/ 0 w 44"/>
                      <a:gd name="T47" fmla="*/ 7 h 48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4" h="48">
                        <a:moveTo>
                          <a:pt x="0" y="24"/>
                        </a:moveTo>
                        <a:lnTo>
                          <a:pt x="23" y="48"/>
                        </a:lnTo>
                        <a:lnTo>
                          <a:pt x="44" y="48"/>
                        </a:lnTo>
                        <a:lnTo>
                          <a:pt x="44" y="0"/>
                        </a:lnTo>
                        <a:lnTo>
                          <a:pt x="23" y="0"/>
                        </a:lnTo>
                        <a:lnTo>
                          <a:pt x="0" y="24"/>
                        </a:lnTo>
                        <a:lnTo>
                          <a:pt x="23" y="0"/>
                        </a:ln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5"/>
                        </a:lnTo>
                        <a:lnTo>
                          <a:pt x="7" y="8"/>
                        </a:lnTo>
                        <a:lnTo>
                          <a:pt x="3" y="12"/>
                        </a:lnTo>
                        <a:lnTo>
                          <a:pt x="2" y="15"/>
                        </a:lnTo>
                        <a:lnTo>
                          <a:pt x="1" y="19"/>
                        </a:lnTo>
                        <a:lnTo>
                          <a:pt x="0" y="24"/>
                        </a:lnTo>
                        <a:lnTo>
                          <a:pt x="1" y="29"/>
                        </a:lnTo>
                        <a:lnTo>
                          <a:pt x="2" y="33"/>
                        </a:lnTo>
                        <a:lnTo>
                          <a:pt x="3" y="36"/>
                        </a:lnTo>
                        <a:lnTo>
                          <a:pt x="7" y="40"/>
                        </a:lnTo>
                        <a:lnTo>
                          <a:pt x="10" y="42"/>
                        </a:lnTo>
                        <a:lnTo>
                          <a:pt x="14" y="46"/>
                        </a:lnTo>
                        <a:lnTo>
                          <a:pt x="18" y="47"/>
                        </a:lnTo>
                        <a:lnTo>
                          <a:pt x="23" y="48"/>
                        </a:ln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0" name="Freeform 756"/>
                  <p:cNvSpPr>
                    <a:spLocks noChangeAspect="1"/>
                  </p:cNvSpPr>
                  <p:nvPr/>
                </p:nvSpPr>
                <p:spPr bwMode="auto">
                  <a:xfrm>
                    <a:off x="2304" y="1926"/>
                    <a:ext cx="14" cy="136"/>
                  </a:xfrm>
                  <a:custGeom>
                    <a:avLst/>
                    <a:gdLst>
                      <a:gd name="T0" fmla="*/ 1 w 47"/>
                      <a:gd name="T1" fmla="*/ 133 h 442"/>
                      <a:gd name="T2" fmla="*/ 14 w 47"/>
                      <a:gd name="T3" fmla="*/ 129 h 442"/>
                      <a:gd name="T4" fmla="*/ 14 w 47"/>
                      <a:gd name="T5" fmla="*/ 0 h 442"/>
                      <a:gd name="T6" fmla="*/ 0 w 47"/>
                      <a:gd name="T7" fmla="*/ 0 h 442"/>
                      <a:gd name="T8" fmla="*/ 0 w 47"/>
                      <a:gd name="T9" fmla="*/ 129 h 442"/>
                      <a:gd name="T10" fmla="*/ 1 w 47"/>
                      <a:gd name="T11" fmla="*/ 133 h 442"/>
                      <a:gd name="T12" fmla="*/ 0 w 47"/>
                      <a:gd name="T13" fmla="*/ 129 h 442"/>
                      <a:gd name="T14" fmla="*/ 0 w 47"/>
                      <a:gd name="T15" fmla="*/ 130 h 442"/>
                      <a:gd name="T16" fmla="*/ 1 w 47"/>
                      <a:gd name="T17" fmla="*/ 132 h 442"/>
                      <a:gd name="T18" fmla="*/ 1 w 47"/>
                      <a:gd name="T19" fmla="*/ 133 h 442"/>
                      <a:gd name="T20" fmla="*/ 2 w 47"/>
                      <a:gd name="T21" fmla="*/ 134 h 442"/>
                      <a:gd name="T22" fmla="*/ 3 w 47"/>
                      <a:gd name="T23" fmla="*/ 135 h 442"/>
                      <a:gd name="T24" fmla="*/ 4 w 47"/>
                      <a:gd name="T25" fmla="*/ 135 h 442"/>
                      <a:gd name="T26" fmla="*/ 6 w 47"/>
                      <a:gd name="T27" fmla="*/ 136 h 442"/>
                      <a:gd name="T28" fmla="*/ 7 w 47"/>
                      <a:gd name="T29" fmla="*/ 136 h 442"/>
                      <a:gd name="T30" fmla="*/ 8 w 47"/>
                      <a:gd name="T31" fmla="*/ 136 h 442"/>
                      <a:gd name="T32" fmla="*/ 10 w 47"/>
                      <a:gd name="T33" fmla="*/ 135 h 442"/>
                      <a:gd name="T34" fmla="*/ 11 w 47"/>
                      <a:gd name="T35" fmla="*/ 135 h 442"/>
                      <a:gd name="T36" fmla="*/ 12 w 47"/>
                      <a:gd name="T37" fmla="*/ 134 h 442"/>
                      <a:gd name="T38" fmla="*/ 13 w 47"/>
                      <a:gd name="T39" fmla="*/ 133 h 442"/>
                      <a:gd name="T40" fmla="*/ 13 w 47"/>
                      <a:gd name="T41" fmla="*/ 132 h 442"/>
                      <a:gd name="T42" fmla="*/ 14 w 47"/>
                      <a:gd name="T43" fmla="*/ 130 h 442"/>
                      <a:gd name="T44" fmla="*/ 14 w 47"/>
                      <a:gd name="T45" fmla="*/ 129 h 442"/>
                      <a:gd name="T46" fmla="*/ 1 w 47"/>
                      <a:gd name="T47" fmla="*/ 133 h 442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442">
                        <a:moveTo>
                          <a:pt x="4" y="431"/>
                        </a:moveTo>
                        <a:lnTo>
                          <a:pt x="47" y="418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418"/>
                        </a:lnTo>
                        <a:lnTo>
                          <a:pt x="4" y="431"/>
                        </a:lnTo>
                        <a:lnTo>
                          <a:pt x="0" y="418"/>
                        </a:lnTo>
                        <a:lnTo>
                          <a:pt x="1" y="424"/>
                        </a:lnTo>
                        <a:lnTo>
                          <a:pt x="2" y="428"/>
                        </a:lnTo>
                        <a:lnTo>
                          <a:pt x="4" y="432"/>
                        </a:lnTo>
                        <a:lnTo>
                          <a:pt x="8" y="435"/>
                        </a:lnTo>
                        <a:lnTo>
                          <a:pt x="11" y="438"/>
                        </a:lnTo>
                        <a:lnTo>
                          <a:pt x="15" y="440"/>
                        </a:lnTo>
                        <a:lnTo>
                          <a:pt x="19" y="441"/>
                        </a:lnTo>
                        <a:lnTo>
                          <a:pt x="23" y="442"/>
                        </a:lnTo>
                        <a:lnTo>
                          <a:pt x="28" y="441"/>
                        </a:lnTo>
                        <a:lnTo>
                          <a:pt x="32" y="440"/>
                        </a:lnTo>
                        <a:lnTo>
                          <a:pt x="36" y="438"/>
                        </a:lnTo>
                        <a:lnTo>
                          <a:pt x="39" y="435"/>
                        </a:lnTo>
                        <a:lnTo>
                          <a:pt x="42" y="432"/>
                        </a:lnTo>
                        <a:lnTo>
                          <a:pt x="44" y="428"/>
                        </a:lnTo>
                        <a:lnTo>
                          <a:pt x="47" y="424"/>
                        </a:lnTo>
                        <a:lnTo>
                          <a:pt x="47" y="418"/>
                        </a:lnTo>
                        <a:lnTo>
                          <a:pt x="4" y="43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1" name="Freeform 757"/>
                  <p:cNvSpPr>
                    <a:spLocks noChangeAspect="1"/>
                  </p:cNvSpPr>
                  <p:nvPr/>
                </p:nvSpPr>
                <p:spPr bwMode="auto">
                  <a:xfrm>
                    <a:off x="2304" y="2047"/>
                    <a:ext cx="21" cy="21"/>
                  </a:xfrm>
                  <a:custGeom>
                    <a:avLst/>
                    <a:gdLst>
                      <a:gd name="T0" fmla="*/ 21 w 71"/>
                      <a:gd name="T1" fmla="*/ 14 h 75"/>
                      <a:gd name="T2" fmla="*/ 20 w 71"/>
                      <a:gd name="T3" fmla="*/ 11 h 75"/>
                      <a:gd name="T4" fmla="*/ 11 w 71"/>
                      <a:gd name="T5" fmla="*/ 0 h 75"/>
                      <a:gd name="T6" fmla="*/ 0 w 71"/>
                      <a:gd name="T7" fmla="*/ 7 h 75"/>
                      <a:gd name="T8" fmla="*/ 9 w 71"/>
                      <a:gd name="T9" fmla="*/ 18 h 75"/>
                      <a:gd name="T10" fmla="*/ 21 w 71"/>
                      <a:gd name="T11" fmla="*/ 14 h 75"/>
                      <a:gd name="T12" fmla="*/ 9 w 71"/>
                      <a:gd name="T13" fmla="*/ 18 h 75"/>
                      <a:gd name="T14" fmla="*/ 9 w 71"/>
                      <a:gd name="T15" fmla="*/ 19 h 75"/>
                      <a:gd name="T16" fmla="*/ 11 w 71"/>
                      <a:gd name="T17" fmla="*/ 20 h 75"/>
                      <a:gd name="T18" fmla="*/ 12 w 71"/>
                      <a:gd name="T19" fmla="*/ 21 h 75"/>
                      <a:gd name="T20" fmla="*/ 13 w 71"/>
                      <a:gd name="T21" fmla="*/ 21 h 75"/>
                      <a:gd name="T22" fmla="*/ 14 w 71"/>
                      <a:gd name="T23" fmla="*/ 21 h 75"/>
                      <a:gd name="T24" fmla="*/ 16 w 71"/>
                      <a:gd name="T25" fmla="*/ 21 h 75"/>
                      <a:gd name="T26" fmla="*/ 17 w 71"/>
                      <a:gd name="T27" fmla="*/ 20 h 75"/>
                      <a:gd name="T28" fmla="*/ 18 w 71"/>
                      <a:gd name="T29" fmla="*/ 19 h 75"/>
                      <a:gd name="T30" fmla="*/ 19 w 71"/>
                      <a:gd name="T31" fmla="*/ 19 h 75"/>
                      <a:gd name="T32" fmla="*/ 20 w 71"/>
                      <a:gd name="T33" fmla="*/ 18 h 75"/>
                      <a:gd name="T34" fmla="*/ 20 w 71"/>
                      <a:gd name="T35" fmla="*/ 17 h 75"/>
                      <a:gd name="T36" fmla="*/ 21 w 71"/>
                      <a:gd name="T37" fmla="*/ 16 h 75"/>
                      <a:gd name="T38" fmla="*/ 21 w 71"/>
                      <a:gd name="T39" fmla="*/ 14 h 75"/>
                      <a:gd name="T40" fmla="*/ 21 w 71"/>
                      <a:gd name="T41" fmla="*/ 13 h 75"/>
                      <a:gd name="T42" fmla="*/ 20 w 71"/>
                      <a:gd name="T43" fmla="*/ 12 h 75"/>
                      <a:gd name="T44" fmla="*/ 20 w 71"/>
                      <a:gd name="T45" fmla="*/ 11 h 75"/>
                      <a:gd name="T46" fmla="*/ 21 w 71"/>
                      <a:gd name="T47" fmla="*/ 14 h 7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71" h="75">
                        <a:moveTo>
                          <a:pt x="71" y="51"/>
                        </a:moveTo>
                        <a:lnTo>
                          <a:pt x="66" y="38"/>
                        </a:lnTo>
                        <a:lnTo>
                          <a:pt x="38" y="0"/>
                        </a:lnTo>
                        <a:lnTo>
                          <a:pt x="0" y="26"/>
                        </a:lnTo>
                        <a:lnTo>
                          <a:pt x="29" y="65"/>
                        </a:lnTo>
                        <a:lnTo>
                          <a:pt x="71" y="51"/>
                        </a:lnTo>
                        <a:lnTo>
                          <a:pt x="29" y="65"/>
                        </a:lnTo>
                        <a:lnTo>
                          <a:pt x="32" y="68"/>
                        </a:lnTo>
                        <a:lnTo>
                          <a:pt x="36" y="71"/>
                        </a:lnTo>
                        <a:lnTo>
                          <a:pt x="40" y="74"/>
                        </a:lnTo>
                        <a:lnTo>
                          <a:pt x="45" y="75"/>
                        </a:lnTo>
                        <a:lnTo>
                          <a:pt x="49" y="75"/>
                        </a:lnTo>
                        <a:lnTo>
                          <a:pt x="53" y="74"/>
                        </a:lnTo>
                        <a:lnTo>
                          <a:pt x="57" y="73"/>
                        </a:lnTo>
                        <a:lnTo>
                          <a:pt x="61" y="69"/>
                        </a:lnTo>
                        <a:lnTo>
                          <a:pt x="65" y="67"/>
                        </a:lnTo>
                        <a:lnTo>
                          <a:pt x="67" y="64"/>
                        </a:lnTo>
                        <a:lnTo>
                          <a:pt x="69" y="60"/>
                        </a:lnTo>
                        <a:lnTo>
                          <a:pt x="70" y="56"/>
                        </a:lnTo>
                        <a:lnTo>
                          <a:pt x="71" y="51"/>
                        </a:lnTo>
                        <a:lnTo>
                          <a:pt x="70" y="47"/>
                        </a:lnTo>
                        <a:lnTo>
                          <a:pt x="69" y="42"/>
                        </a:lnTo>
                        <a:lnTo>
                          <a:pt x="66" y="38"/>
                        </a:lnTo>
                        <a:lnTo>
                          <a:pt x="71" y="5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2" name="Rectangle 75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11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73" name="Freeform 759"/>
                  <p:cNvSpPr>
                    <a:spLocks noChangeAspect="1"/>
                  </p:cNvSpPr>
                  <p:nvPr/>
                </p:nvSpPr>
                <p:spPr bwMode="auto">
                  <a:xfrm>
                    <a:off x="3412" y="1410"/>
                    <a:ext cx="14" cy="93"/>
                  </a:xfrm>
                  <a:custGeom>
                    <a:avLst/>
                    <a:gdLst>
                      <a:gd name="T0" fmla="*/ 0 w 46"/>
                      <a:gd name="T1" fmla="*/ 7 h 315"/>
                      <a:gd name="T2" fmla="*/ 0 w 46"/>
                      <a:gd name="T3" fmla="*/ 7 h 315"/>
                      <a:gd name="T4" fmla="*/ 0 w 46"/>
                      <a:gd name="T5" fmla="*/ 93 h 315"/>
                      <a:gd name="T6" fmla="*/ 14 w 46"/>
                      <a:gd name="T7" fmla="*/ 93 h 315"/>
                      <a:gd name="T8" fmla="*/ 14 w 46"/>
                      <a:gd name="T9" fmla="*/ 7 h 315"/>
                      <a:gd name="T10" fmla="*/ 0 w 46"/>
                      <a:gd name="T11" fmla="*/ 7 h 315"/>
                      <a:gd name="T12" fmla="*/ 14 w 46"/>
                      <a:gd name="T13" fmla="*/ 7 h 315"/>
                      <a:gd name="T14" fmla="*/ 14 w 46"/>
                      <a:gd name="T15" fmla="*/ 5 h 315"/>
                      <a:gd name="T16" fmla="*/ 13 w 46"/>
                      <a:gd name="T17" fmla="*/ 4 h 315"/>
                      <a:gd name="T18" fmla="*/ 13 w 46"/>
                      <a:gd name="T19" fmla="*/ 3 h 315"/>
                      <a:gd name="T20" fmla="*/ 12 w 46"/>
                      <a:gd name="T21" fmla="*/ 2 h 315"/>
                      <a:gd name="T22" fmla="*/ 11 w 46"/>
                      <a:gd name="T23" fmla="*/ 1 h 315"/>
                      <a:gd name="T24" fmla="*/ 10 w 46"/>
                      <a:gd name="T25" fmla="*/ 0 h 315"/>
                      <a:gd name="T26" fmla="*/ 8 w 46"/>
                      <a:gd name="T27" fmla="*/ 0 h 315"/>
                      <a:gd name="T28" fmla="*/ 7 w 46"/>
                      <a:gd name="T29" fmla="*/ 0 h 315"/>
                      <a:gd name="T30" fmla="*/ 6 w 46"/>
                      <a:gd name="T31" fmla="*/ 0 h 315"/>
                      <a:gd name="T32" fmla="*/ 5 w 46"/>
                      <a:gd name="T33" fmla="*/ 0 h 315"/>
                      <a:gd name="T34" fmla="*/ 3 w 46"/>
                      <a:gd name="T35" fmla="*/ 1 h 315"/>
                      <a:gd name="T36" fmla="*/ 2 w 46"/>
                      <a:gd name="T37" fmla="*/ 2 h 315"/>
                      <a:gd name="T38" fmla="*/ 1 w 46"/>
                      <a:gd name="T39" fmla="*/ 3 h 315"/>
                      <a:gd name="T40" fmla="*/ 1 w 46"/>
                      <a:gd name="T41" fmla="*/ 4 h 315"/>
                      <a:gd name="T42" fmla="*/ 0 w 46"/>
                      <a:gd name="T43" fmla="*/ 5 h 315"/>
                      <a:gd name="T44" fmla="*/ 0 w 46"/>
                      <a:gd name="T45" fmla="*/ 7 h 315"/>
                      <a:gd name="T46" fmla="*/ 0 w 46"/>
                      <a:gd name="T47" fmla="*/ 7 h 31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315">
                        <a:moveTo>
                          <a:pt x="0" y="23"/>
                        </a:moveTo>
                        <a:lnTo>
                          <a:pt x="0" y="24"/>
                        </a:lnTo>
                        <a:lnTo>
                          <a:pt x="0" y="315"/>
                        </a:lnTo>
                        <a:lnTo>
                          <a:pt x="46" y="315"/>
                        </a:lnTo>
                        <a:lnTo>
                          <a:pt x="46" y="24"/>
                        </a:lnTo>
                        <a:lnTo>
                          <a:pt x="0" y="23"/>
                        </a:lnTo>
                        <a:lnTo>
                          <a:pt x="46" y="24"/>
                        </a:lnTo>
                        <a:lnTo>
                          <a:pt x="45" y="17"/>
                        </a:lnTo>
                        <a:lnTo>
                          <a:pt x="44" y="13"/>
                        </a:lnTo>
                        <a:lnTo>
                          <a:pt x="42" y="9"/>
                        </a:lnTo>
                        <a:lnTo>
                          <a:pt x="39" y="6"/>
                        </a:lnTo>
                        <a:lnTo>
                          <a:pt x="36" y="4"/>
                        </a:lnTo>
                        <a:lnTo>
                          <a:pt x="32" y="1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10" y="4"/>
                        </a:lnTo>
                        <a:lnTo>
                          <a:pt x="7" y="6"/>
                        </a:lnTo>
                        <a:lnTo>
                          <a:pt x="4" y="9"/>
                        </a:lnTo>
                        <a:lnTo>
                          <a:pt x="2" y="13"/>
                        </a:lnTo>
                        <a:lnTo>
                          <a:pt x="0" y="17"/>
                        </a:lnTo>
                        <a:lnTo>
                          <a:pt x="0" y="24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4" name="Freeform 760"/>
                  <p:cNvSpPr>
                    <a:spLocks noChangeAspect="1"/>
                  </p:cNvSpPr>
                  <p:nvPr/>
                </p:nvSpPr>
                <p:spPr bwMode="auto">
                  <a:xfrm>
                    <a:off x="3412" y="1360"/>
                    <a:ext cx="36" cy="57"/>
                  </a:xfrm>
                  <a:custGeom>
                    <a:avLst/>
                    <a:gdLst>
                      <a:gd name="T0" fmla="*/ 34 w 121"/>
                      <a:gd name="T1" fmla="*/ 2 h 190"/>
                      <a:gd name="T2" fmla="*/ 24 w 121"/>
                      <a:gd name="T3" fmla="*/ 2 h 190"/>
                      <a:gd name="T4" fmla="*/ 21 w 121"/>
                      <a:gd name="T5" fmla="*/ 5 h 190"/>
                      <a:gd name="T6" fmla="*/ 18 w 121"/>
                      <a:gd name="T7" fmla="*/ 8 h 190"/>
                      <a:gd name="T8" fmla="*/ 15 w 121"/>
                      <a:gd name="T9" fmla="*/ 12 h 190"/>
                      <a:gd name="T10" fmla="*/ 12 w 121"/>
                      <a:gd name="T11" fmla="*/ 16 h 190"/>
                      <a:gd name="T12" fmla="*/ 10 w 121"/>
                      <a:gd name="T13" fmla="*/ 19 h 190"/>
                      <a:gd name="T14" fmla="*/ 8 w 121"/>
                      <a:gd name="T15" fmla="*/ 23 h 190"/>
                      <a:gd name="T16" fmla="*/ 6 w 121"/>
                      <a:gd name="T17" fmla="*/ 26 h 190"/>
                      <a:gd name="T18" fmla="*/ 5 w 121"/>
                      <a:gd name="T19" fmla="*/ 29 h 190"/>
                      <a:gd name="T20" fmla="*/ 4 w 121"/>
                      <a:gd name="T21" fmla="*/ 33 h 190"/>
                      <a:gd name="T22" fmla="*/ 2 w 121"/>
                      <a:gd name="T23" fmla="*/ 36 h 190"/>
                      <a:gd name="T24" fmla="*/ 1 w 121"/>
                      <a:gd name="T25" fmla="*/ 40 h 190"/>
                      <a:gd name="T26" fmla="*/ 1 w 121"/>
                      <a:gd name="T27" fmla="*/ 43 h 190"/>
                      <a:gd name="T28" fmla="*/ 0 w 121"/>
                      <a:gd name="T29" fmla="*/ 50 h 190"/>
                      <a:gd name="T30" fmla="*/ 0 w 121"/>
                      <a:gd name="T31" fmla="*/ 57 h 190"/>
                      <a:gd name="T32" fmla="*/ 14 w 121"/>
                      <a:gd name="T33" fmla="*/ 57 h 190"/>
                      <a:gd name="T34" fmla="*/ 14 w 121"/>
                      <a:gd name="T35" fmla="*/ 51 h 190"/>
                      <a:gd name="T36" fmla="*/ 15 w 121"/>
                      <a:gd name="T37" fmla="*/ 45 h 190"/>
                      <a:gd name="T38" fmla="*/ 15 w 121"/>
                      <a:gd name="T39" fmla="*/ 43 h 190"/>
                      <a:gd name="T40" fmla="*/ 16 w 121"/>
                      <a:gd name="T41" fmla="*/ 40 h 190"/>
                      <a:gd name="T42" fmla="*/ 17 w 121"/>
                      <a:gd name="T43" fmla="*/ 37 h 190"/>
                      <a:gd name="T44" fmla="*/ 18 w 121"/>
                      <a:gd name="T45" fmla="*/ 35 h 190"/>
                      <a:gd name="T46" fmla="*/ 19 w 121"/>
                      <a:gd name="T47" fmla="*/ 32 h 190"/>
                      <a:gd name="T48" fmla="*/ 20 w 121"/>
                      <a:gd name="T49" fmla="*/ 29 h 190"/>
                      <a:gd name="T50" fmla="*/ 22 w 121"/>
                      <a:gd name="T51" fmla="*/ 26 h 190"/>
                      <a:gd name="T52" fmla="*/ 24 w 121"/>
                      <a:gd name="T53" fmla="*/ 23 h 190"/>
                      <a:gd name="T54" fmla="*/ 25 w 121"/>
                      <a:gd name="T55" fmla="*/ 20 h 190"/>
                      <a:gd name="T56" fmla="*/ 28 w 121"/>
                      <a:gd name="T57" fmla="*/ 18 h 190"/>
                      <a:gd name="T58" fmla="*/ 30 w 121"/>
                      <a:gd name="T59" fmla="*/ 15 h 190"/>
                      <a:gd name="T60" fmla="*/ 34 w 121"/>
                      <a:gd name="T61" fmla="*/ 12 h 190"/>
                      <a:gd name="T62" fmla="*/ 24 w 121"/>
                      <a:gd name="T63" fmla="*/ 12 h 190"/>
                      <a:gd name="T64" fmla="*/ 34 w 121"/>
                      <a:gd name="T65" fmla="*/ 12 h 190"/>
                      <a:gd name="T66" fmla="*/ 35 w 121"/>
                      <a:gd name="T67" fmla="*/ 11 h 190"/>
                      <a:gd name="T68" fmla="*/ 35 w 121"/>
                      <a:gd name="T69" fmla="*/ 10 h 190"/>
                      <a:gd name="T70" fmla="*/ 36 w 121"/>
                      <a:gd name="T71" fmla="*/ 8 h 190"/>
                      <a:gd name="T72" fmla="*/ 36 w 121"/>
                      <a:gd name="T73" fmla="*/ 7 h 190"/>
                      <a:gd name="T74" fmla="*/ 36 w 121"/>
                      <a:gd name="T75" fmla="*/ 6 h 190"/>
                      <a:gd name="T76" fmla="*/ 35 w 121"/>
                      <a:gd name="T77" fmla="*/ 5 h 190"/>
                      <a:gd name="T78" fmla="*/ 35 w 121"/>
                      <a:gd name="T79" fmla="*/ 4 h 190"/>
                      <a:gd name="T80" fmla="*/ 34 w 121"/>
                      <a:gd name="T81" fmla="*/ 2 h 190"/>
                      <a:gd name="T82" fmla="*/ 33 w 121"/>
                      <a:gd name="T83" fmla="*/ 2 h 190"/>
                      <a:gd name="T84" fmla="*/ 32 w 121"/>
                      <a:gd name="T85" fmla="*/ 1 h 190"/>
                      <a:gd name="T86" fmla="*/ 31 w 121"/>
                      <a:gd name="T87" fmla="*/ 0 h 190"/>
                      <a:gd name="T88" fmla="*/ 30 w 121"/>
                      <a:gd name="T89" fmla="*/ 0 h 190"/>
                      <a:gd name="T90" fmla="*/ 28 w 121"/>
                      <a:gd name="T91" fmla="*/ 0 h 190"/>
                      <a:gd name="T92" fmla="*/ 27 w 121"/>
                      <a:gd name="T93" fmla="*/ 0 h 190"/>
                      <a:gd name="T94" fmla="*/ 26 w 121"/>
                      <a:gd name="T95" fmla="*/ 1 h 190"/>
                      <a:gd name="T96" fmla="*/ 24 w 121"/>
                      <a:gd name="T97" fmla="*/ 2 h 190"/>
                      <a:gd name="T98" fmla="*/ 34 w 121"/>
                      <a:gd name="T99" fmla="*/ 2 h 190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</a:gdLst>
                    <a:ahLst/>
                    <a:cxnLst>
                      <a:cxn ang="T100">
                        <a:pos x="T0" y="T1"/>
                      </a:cxn>
                      <a:cxn ang="T101">
                        <a:pos x="T2" y="T3"/>
                      </a:cxn>
                      <a:cxn ang="T102">
                        <a:pos x="T4" y="T5"/>
                      </a:cxn>
                      <a:cxn ang="T103">
                        <a:pos x="T6" y="T7"/>
                      </a:cxn>
                      <a:cxn ang="T104">
                        <a:pos x="T8" y="T9"/>
                      </a:cxn>
                      <a:cxn ang="T105">
                        <a:pos x="T10" y="T11"/>
                      </a:cxn>
                      <a:cxn ang="T106">
                        <a:pos x="T12" y="T13"/>
                      </a:cxn>
                      <a:cxn ang="T107">
                        <a:pos x="T14" y="T15"/>
                      </a:cxn>
                      <a:cxn ang="T108">
                        <a:pos x="T16" y="T17"/>
                      </a:cxn>
                      <a:cxn ang="T109">
                        <a:pos x="T18" y="T19"/>
                      </a:cxn>
                      <a:cxn ang="T110">
                        <a:pos x="T20" y="T21"/>
                      </a:cxn>
                      <a:cxn ang="T111">
                        <a:pos x="T22" y="T23"/>
                      </a:cxn>
                      <a:cxn ang="T112">
                        <a:pos x="T24" y="T25"/>
                      </a:cxn>
                      <a:cxn ang="T113">
                        <a:pos x="T26" y="T27"/>
                      </a:cxn>
                      <a:cxn ang="T114">
                        <a:pos x="T28" y="T29"/>
                      </a:cxn>
                      <a:cxn ang="T115">
                        <a:pos x="T30" y="T31"/>
                      </a:cxn>
                      <a:cxn ang="T116">
                        <a:pos x="T32" y="T33"/>
                      </a:cxn>
                      <a:cxn ang="T117">
                        <a:pos x="T34" y="T35"/>
                      </a:cxn>
                      <a:cxn ang="T118">
                        <a:pos x="T36" y="T37"/>
                      </a:cxn>
                      <a:cxn ang="T119">
                        <a:pos x="T38" y="T39"/>
                      </a:cxn>
                      <a:cxn ang="T120">
                        <a:pos x="T40" y="T41"/>
                      </a:cxn>
                      <a:cxn ang="T121">
                        <a:pos x="T42" y="T43"/>
                      </a:cxn>
                      <a:cxn ang="T122">
                        <a:pos x="T44" y="T45"/>
                      </a:cxn>
                      <a:cxn ang="T123">
                        <a:pos x="T46" y="T47"/>
                      </a:cxn>
                      <a:cxn ang="T124">
                        <a:pos x="T48" y="T49"/>
                      </a:cxn>
                      <a:cxn ang="T125">
                        <a:pos x="T50" y="T51"/>
                      </a:cxn>
                      <a:cxn ang="T126">
                        <a:pos x="T52" y="T53"/>
                      </a:cxn>
                      <a:cxn ang="T127">
                        <a:pos x="T54" y="T55"/>
                      </a:cxn>
                      <a:cxn ang="T128">
                        <a:pos x="T56" y="T57"/>
                      </a:cxn>
                      <a:cxn ang="T129">
                        <a:pos x="T58" y="T59"/>
                      </a:cxn>
                      <a:cxn ang="T130">
                        <a:pos x="T60" y="T61"/>
                      </a:cxn>
                      <a:cxn ang="T131">
                        <a:pos x="T62" y="T63"/>
                      </a:cxn>
                      <a:cxn ang="T132">
                        <a:pos x="T64" y="T65"/>
                      </a:cxn>
                      <a:cxn ang="T133">
                        <a:pos x="T66" y="T67"/>
                      </a:cxn>
                      <a:cxn ang="T134">
                        <a:pos x="T68" y="T69"/>
                      </a:cxn>
                      <a:cxn ang="T135">
                        <a:pos x="T70" y="T71"/>
                      </a:cxn>
                      <a:cxn ang="T136">
                        <a:pos x="T72" y="T73"/>
                      </a:cxn>
                      <a:cxn ang="T137">
                        <a:pos x="T74" y="T75"/>
                      </a:cxn>
                      <a:cxn ang="T138">
                        <a:pos x="T76" y="T77"/>
                      </a:cxn>
                      <a:cxn ang="T139">
                        <a:pos x="T78" y="T79"/>
                      </a:cxn>
                      <a:cxn ang="T140">
                        <a:pos x="T80" y="T81"/>
                      </a:cxn>
                      <a:cxn ang="T141">
                        <a:pos x="T82" y="T83"/>
                      </a:cxn>
                      <a:cxn ang="T142">
                        <a:pos x="T84" y="T85"/>
                      </a:cxn>
                      <a:cxn ang="T143">
                        <a:pos x="T86" y="T87"/>
                      </a:cxn>
                      <a:cxn ang="T144">
                        <a:pos x="T88" y="T89"/>
                      </a:cxn>
                      <a:cxn ang="T145">
                        <a:pos x="T90" y="T91"/>
                      </a:cxn>
                      <a:cxn ang="T146">
                        <a:pos x="T92" y="T93"/>
                      </a:cxn>
                      <a:cxn ang="T147">
                        <a:pos x="T94" y="T95"/>
                      </a:cxn>
                      <a:cxn ang="T148">
                        <a:pos x="T96" y="T97"/>
                      </a:cxn>
                      <a:cxn ang="T149">
                        <a:pos x="T98" y="T99"/>
                      </a:cxn>
                    </a:cxnLst>
                    <a:rect l="0" t="0" r="r" b="b"/>
                    <a:pathLst>
                      <a:path w="121" h="190">
                        <a:moveTo>
                          <a:pt x="114" y="6"/>
                        </a:moveTo>
                        <a:lnTo>
                          <a:pt x="82" y="6"/>
                        </a:lnTo>
                        <a:lnTo>
                          <a:pt x="69" y="17"/>
                        </a:lnTo>
                        <a:lnTo>
                          <a:pt x="59" y="28"/>
                        </a:lnTo>
                        <a:lnTo>
                          <a:pt x="49" y="40"/>
                        </a:lnTo>
                        <a:lnTo>
                          <a:pt x="41" y="52"/>
                        </a:lnTo>
                        <a:lnTo>
                          <a:pt x="33" y="63"/>
                        </a:lnTo>
                        <a:lnTo>
                          <a:pt x="26" y="75"/>
                        </a:lnTo>
                        <a:lnTo>
                          <a:pt x="20" y="86"/>
                        </a:lnTo>
                        <a:lnTo>
                          <a:pt x="16" y="98"/>
                        </a:lnTo>
                        <a:lnTo>
                          <a:pt x="12" y="110"/>
                        </a:lnTo>
                        <a:lnTo>
                          <a:pt x="8" y="121"/>
                        </a:lnTo>
                        <a:lnTo>
                          <a:pt x="5" y="133"/>
                        </a:lnTo>
                        <a:lnTo>
                          <a:pt x="3" y="144"/>
                        </a:lnTo>
                        <a:lnTo>
                          <a:pt x="1" y="166"/>
                        </a:lnTo>
                        <a:lnTo>
                          <a:pt x="0" y="189"/>
                        </a:lnTo>
                        <a:lnTo>
                          <a:pt x="46" y="190"/>
                        </a:lnTo>
                        <a:lnTo>
                          <a:pt x="47" y="171"/>
                        </a:lnTo>
                        <a:lnTo>
                          <a:pt x="49" y="151"/>
                        </a:lnTo>
                        <a:lnTo>
                          <a:pt x="51" y="142"/>
                        </a:lnTo>
                        <a:lnTo>
                          <a:pt x="53" y="133"/>
                        </a:lnTo>
                        <a:lnTo>
                          <a:pt x="56" y="123"/>
                        </a:lnTo>
                        <a:lnTo>
                          <a:pt x="59" y="115"/>
                        </a:lnTo>
                        <a:lnTo>
                          <a:pt x="63" y="105"/>
                        </a:lnTo>
                        <a:lnTo>
                          <a:pt x="67" y="96"/>
                        </a:lnTo>
                        <a:lnTo>
                          <a:pt x="73" y="87"/>
                        </a:lnTo>
                        <a:lnTo>
                          <a:pt x="79" y="78"/>
                        </a:lnTo>
                        <a:lnTo>
                          <a:pt x="85" y="68"/>
                        </a:lnTo>
                        <a:lnTo>
                          <a:pt x="94" y="59"/>
                        </a:lnTo>
                        <a:lnTo>
                          <a:pt x="102" y="51"/>
                        </a:lnTo>
                        <a:lnTo>
                          <a:pt x="113" y="41"/>
                        </a:lnTo>
                        <a:lnTo>
                          <a:pt x="81" y="40"/>
                        </a:lnTo>
                        <a:lnTo>
                          <a:pt x="113" y="41"/>
                        </a:lnTo>
                        <a:lnTo>
                          <a:pt x="116" y="37"/>
                        </a:lnTo>
                        <a:lnTo>
                          <a:pt x="119" y="33"/>
                        </a:lnTo>
                        <a:lnTo>
                          <a:pt x="120" y="28"/>
                        </a:lnTo>
                        <a:lnTo>
                          <a:pt x="121" y="23"/>
                        </a:lnTo>
                        <a:lnTo>
                          <a:pt x="120" y="19"/>
                        </a:lnTo>
                        <a:lnTo>
                          <a:pt x="119" y="15"/>
                        </a:lnTo>
                        <a:lnTo>
                          <a:pt x="117" y="12"/>
                        </a:lnTo>
                        <a:lnTo>
                          <a:pt x="115" y="7"/>
                        </a:lnTo>
                        <a:lnTo>
                          <a:pt x="112" y="5"/>
                        </a:lnTo>
                        <a:lnTo>
                          <a:pt x="107" y="2"/>
                        </a:lnTo>
                        <a:lnTo>
                          <a:pt x="104" y="1"/>
                        </a:lnTo>
                        <a:lnTo>
                          <a:pt x="100" y="0"/>
                        </a:lnTo>
                        <a:lnTo>
                          <a:pt x="95" y="0"/>
                        </a:lnTo>
                        <a:lnTo>
                          <a:pt x="91" y="1"/>
                        </a:lnTo>
                        <a:lnTo>
                          <a:pt x="86" y="3"/>
                        </a:lnTo>
                        <a:lnTo>
                          <a:pt x="82" y="6"/>
                        </a:lnTo>
                        <a:lnTo>
                          <a:pt x="114" y="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5" name="Freeform 761"/>
                  <p:cNvSpPr>
                    <a:spLocks noChangeAspect="1"/>
                  </p:cNvSpPr>
                  <p:nvPr/>
                </p:nvSpPr>
                <p:spPr bwMode="auto">
                  <a:xfrm>
                    <a:off x="3440" y="1360"/>
                    <a:ext cx="29" cy="64"/>
                  </a:xfrm>
                  <a:custGeom>
                    <a:avLst/>
                    <a:gdLst>
                      <a:gd name="T0" fmla="*/ 29 w 114"/>
                      <a:gd name="T1" fmla="*/ 57 h 207"/>
                      <a:gd name="T2" fmla="*/ 29 w 114"/>
                      <a:gd name="T3" fmla="*/ 57 h 207"/>
                      <a:gd name="T4" fmla="*/ 29 w 114"/>
                      <a:gd name="T5" fmla="*/ 49 h 207"/>
                      <a:gd name="T6" fmla="*/ 28 w 114"/>
                      <a:gd name="T7" fmla="*/ 43 h 207"/>
                      <a:gd name="T8" fmla="*/ 27 w 114"/>
                      <a:gd name="T9" fmla="*/ 39 h 207"/>
                      <a:gd name="T10" fmla="*/ 26 w 114"/>
                      <a:gd name="T11" fmla="*/ 35 h 207"/>
                      <a:gd name="T12" fmla="*/ 25 w 114"/>
                      <a:gd name="T13" fmla="*/ 32 h 207"/>
                      <a:gd name="T14" fmla="*/ 24 w 114"/>
                      <a:gd name="T15" fmla="*/ 28 h 207"/>
                      <a:gd name="T16" fmla="*/ 23 w 114"/>
                      <a:gd name="T17" fmla="*/ 24 h 207"/>
                      <a:gd name="T18" fmla="*/ 22 w 114"/>
                      <a:gd name="T19" fmla="*/ 21 h 207"/>
                      <a:gd name="T20" fmla="*/ 20 w 114"/>
                      <a:gd name="T21" fmla="*/ 18 h 207"/>
                      <a:gd name="T22" fmla="*/ 18 w 114"/>
                      <a:gd name="T23" fmla="*/ 14 h 207"/>
                      <a:gd name="T24" fmla="*/ 16 w 114"/>
                      <a:gd name="T25" fmla="*/ 11 h 207"/>
                      <a:gd name="T26" fmla="*/ 14 w 114"/>
                      <a:gd name="T27" fmla="*/ 7 h 207"/>
                      <a:gd name="T28" fmla="*/ 11 w 114"/>
                      <a:gd name="T29" fmla="*/ 4 h 207"/>
                      <a:gd name="T30" fmla="*/ 8 w 114"/>
                      <a:gd name="T31" fmla="*/ 0 h 207"/>
                      <a:gd name="T32" fmla="*/ 0 w 114"/>
                      <a:gd name="T33" fmla="*/ 11 h 207"/>
                      <a:gd name="T34" fmla="*/ 3 w 114"/>
                      <a:gd name="T35" fmla="*/ 14 h 207"/>
                      <a:gd name="T36" fmla="*/ 5 w 114"/>
                      <a:gd name="T37" fmla="*/ 16 h 207"/>
                      <a:gd name="T38" fmla="*/ 6 w 114"/>
                      <a:gd name="T39" fmla="*/ 19 h 207"/>
                      <a:gd name="T40" fmla="*/ 8 w 114"/>
                      <a:gd name="T41" fmla="*/ 22 h 207"/>
                      <a:gd name="T42" fmla="*/ 10 w 114"/>
                      <a:gd name="T43" fmla="*/ 25 h 207"/>
                      <a:gd name="T44" fmla="*/ 11 w 114"/>
                      <a:gd name="T45" fmla="*/ 28 h 207"/>
                      <a:gd name="T46" fmla="*/ 13 w 114"/>
                      <a:gd name="T47" fmla="*/ 31 h 207"/>
                      <a:gd name="T48" fmla="*/ 13 w 114"/>
                      <a:gd name="T49" fmla="*/ 34 h 207"/>
                      <a:gd name="T50" fmla="*/ 15 w 114"/>
                      <a:gd name="T51" fmla="*/ 36 h 207"/>
                      <a:gd name="T52" fmla="*/ 15 w 114"/>
                      <a:gd name="T53" fmla="*/ 40 h 207"/>
                      <a:gd name="T54" fmla="*/ 16 w 114"/>
                      <a:gd name="T55" fmla="*/ 42 h 207"/>
                      <a:gd name="T56" fmla="*/ 16 w 114"/>
                      <a:gd name="T57" fmla="*/ 45 h 207"/>
                      <a:gd name="T58" fmla="*/ 17 w 114"/>
                      <a:gd name="T59" fmla="*/ 51 h 207"/>
                      <a:gd name="T60" fmla="*/ 17 w 114"/>
                      <a:gd name="T61" fmla="*/ 57 h 207"/>
                      <a:gd name="T62" fmla="*/ 17 w 114"/>
                      <a:gd name="T63" fmla="*/ 57 h 207"/>
                      <a:gd name="T64" fmla="*/ 17 w 114"/>
                      <a:gd name="T65" fmla="*/ 57 h 207"/>
                      <a:gd name="T66" fmla="*/ 17 w 114"/>
                      <a:gd name="T67" fmla="*/ 58 h 207"/>
                      <a:gd name="T68" fmla="*/ 18 w 114"/>
                      <a:gd name="T69" fmla="*/ 60 h 207"/>
                      <a:gd name="T70" fmla="*/ 18 w 114"/>
                      <a:gd name="T71" fmla="*/ 61 h 207"/>
                      <a:gd name="T72" fmla="*/ 19 w 114"/>
                      <a:gd name="T73" fmla="*/ 62 h 207"/>
                      <a:gd name="T74" fmla="*/ 20 w 114"/>
                      <a:gd name="T75" fmla="*/ 63 h 207"/>
                      <a:gd name="T76" fmla="*/ 21 w 114"/>
                      <a:gd name="T77" fmla="*/ 63 h 207"/>
                      <a:gd name="T78" fmla="*/ 22 w 114"/>
                      <a:gd name="T79" fmla="*/ 64 h 207"/>
                      <a:gd name="T80" fmla="*/ 23 w 114"/>
                      <a:gd name="T81" fmla="*/ 64 h 207"/>
                      <a:gd name="T82" fmla="*/ 24 w 114"/>
                      <a:gd name="T83" fmla="*/ 64 h 207"/>
                      <a:gd name="T84" fmla="*/ 25 w 114"/>
                      <a:gd name="T85" fmla="*/ 63 h 207"/>
                      <a:gd name="T86" fmla="*/ 26 w 114"/>
                      <a:gd name="T87" fmla="*/ 63 h 207"/>
                      <a:gd name="T88" fmla="*/ 27 w 114"/>
                      <a:gd name="T89" fmla="*/ 62 h 207"/>
                      <a:gd name="T90" fmla="*/ 28 w 114"/>
                      <a:gd name="T91" fmla="*/ 61 h 207"/>
                      <a:gd name="T92" fmla="*/ 28 w 114"/>
                      <a:gd name="T93" fmla="*/ 60 h 207"/>
                      <a:gd name="T94" fmla="*/ 29 w 114"/>
                      <a:gd name="T95" fmla="*/ 58 h 207"/>
                      <a:gd name="T96" fmla="*/ 29 w 114"/>
                      <a:gd name="T97" fmla="*/ 57 h 207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</a:gdLst>
                    <a:ahLst/>
                    <a:cxnLst>
                      <a:cxn ang="T98">
                        <a:pos x="T0" y="T1"/>
                      </a:cxn>
                      <a:cxn ang="T99">
                        <a:pos x="T2" y="T3"/>
                      </a:cxn>
                      <a:cxn ang="T100">
                        <a:pos x="T4" y="T5"/>
                      </a:cxn>
                      <a:cxn ang="T101">
                        <a:pos x="T6" y="T7"/>
                      </a:cxn>
                      <a:cxn ang="T102">
                        <a:pos x="T8" y="T9"/>
                      </a:cxn>
                      <a:cxn ang="T103">
                        <a:pos x="T10" y="T11"/>
                      </a:cxn>
                      <a:cxn ang="T104">
                        <a:pos x="T12" y="T13"/>
                      </a:cxn>
                      <a:cxn ang="T105">
                        <a:pos x="T14" y="T15"/>
                      </a:cxn>
                      <a:cxn ang="T106">
                        <a:pos x="T16" y="T17"/>
                      </a:cxn>
                      <a:cxn ang="T107">
                        <a:pos x="T18" y="T19"/>
                      </a:cxn>
                      <a:cxn ang="T108">
                        <a:pos x="T20" y="T21"/>
                      </a:cxn>
                      <a:cxn ang="T109">
                        <a:pos x="T22" y="T23"/>
                      </a:cxn>
                      <a:cxn ang="T110">
                        <a:pos x="T24" y="T25"/>
                      </a:cxn>
                      <a:cxn ang="T111">
                        <a:pos x="T26" y="T27"/>
                      </a:cxn>
                      <a:cxn ang="T112">
                        <a:pos x="T28" y="T29"/>
                      </a:cxn>
                      <a:cxn ang="T113">
                        <a:pos x="T30" y="T31"/>
                      </a:cxn>
                      <a:cxn ang="T114">
                        <a:pos x="T32" y="T33"/>
                      </a:cxn>
                      <a:cxn ang="T115">
                        <a:pos x="T34" y="T35"/>
                      </a:cxn>
                      <a:cxn ang="T116">
                        <a:pos x="T36" y="T37"/>
                      </a:cxn>
                      <a:cxn ang="T117">
                        <a:pos x="T38" y="T39"/>
                      </a:cxn>
                      <a:cxn ang="T118">
                        <a:pos x="T40" y="T41"/>
                      </a:cxn>
                      <a:cxn ang="T119">
                        <a:pos x="T42" y="T43"/>
                      </a:cxn>
                      <a:cxn ang="T120">
                        <a:pos x="T44" y="T45"/>
                      </a:cxn>
                      <a:cxn ang="T121">
                        <a:pos x="T46" y="T47"/>
                      </a:cxn>
                      <a:cxn ang="T122">
                        <a:pos x="T48" y="T49"/>
                      </a:cxn>
                      <a:cxn ang="T123">
                        <a:pos x="T50" y="T51"/>
                      </a:cxn>
                      <a:cxn ang="T124">
                        <a:pos x="T52" y="T53"/>
                      </a:cxn>
                      <a:cxn ang="T125">
                        <a:pos x="T54" y="T55"/>
                      </a:cxn>
                      <a:cxn ang="T126">
                        <a:pos x="T56" y="T57"/>
                      </a:cxn>
                      <a:cxn ang="T127">
                        <a:pos x="T58" y="T59"/>
                      </a:cxn>
                      <a:cxn ang="T128">
                        <a:pos x="T60" y="T61"/>
                      </a:cxn>
                      <a:cxn ang="T129">
                        <a:pos x="T62" y="T63"/>
                      </a:cxn>
                      <a:cxn ang="T130">
                        <a:pos x="T64" y="T65"/>
                      </a:cxn>
                      <a:cxn ang="T131">
                        <a:pos x="T66" y="T67"/>
                      </a:cxn>
                      <a:cxn ang="T132">
                        <a:pos x="T68" y="T69"/>
                      </a:cxn>
                      <a:cxn ang="T133">
                        <a:pos x="T70" y="T71"/>
                      </a:cxn>
                      <a:cxn ang="T134">
                        <a:pos x="T72" y="T73"/>
                      </a:cxn>
                      <a:cxn ang="T135">
                        <a:pos x="T74" y="T75"/>
                      </a:cxn>
                      <a:cxn ang="T136">
                        <a:pos x="T76" y="T77"/>
                      </a:cxn>
                      <a:cxn ang="T137">
                        <a:pos x="T78" y="T79"/>
                      </a:cxn>
                      <a:cxn ang="T138">
                        <a:pos x="T80" y="T81"/>
                      </a:cxn>
                      <a:cxn ang="T139">
                        <a:pos x="T82" y="T83"/>
                      </a:cxn>
                      <a:cxn ang="T140">
                        <a:pos x="T84" y="T85"/>
                      </a:cxn>
                      <a:cxn ang="T141">
                        <a:pos x="T86" y="T87"/>
                      </a:cxn>
                      <a:cxn ang="T142">
                        <a:pos x="T88" y="T89"/>
                      </a:cxn>
                      <a:cxn ang="T143">
                        <a:pos x="T90" y="T91"/>
                      </a:cxn>
                      <a:cxn ang="T144">
                        <a:pos x="T92" y="T93"/>
                      </a:cxn>
                      <a:cxn ang="T145">
                        <a:pos x="T94" y="T95"/>
                      </a:cxn>
                      <a:cxn ang="T146">
                        <a:pos x="T96" y="T97"/>
                      </a:cxn>
                    </a:cxnLst>
                    <a:rect l="0" t="0" r="r" b="b"/>
                    <a:pathLst>
                      <a:path w="114" h="207">
                        <a:moveTo>
                          <a:pt x="114" y="184"/>
                        </a:moveTo>
                        <a:lnTo>
                          <a:pt x="114" y="184"/>
                        </a:lnTo>
                        <a:lnTo>
                          <a:pt x="113" y="160"/>
                        </a:lnTo>
                        <a:lnTo>
                          <a:pt x="110" y="138"/>
                        </a:lnTo>
                        <a:lnTo>
                          <a:pt x="107" y="126"/>
                        </a:lnTo>
                        <a:lnTo>
                          <a:pt x="104" y="114"/>
                        </a:lnTo>
                        <a:lnTo>
                          <a:pt x="100" y="102"/>
                        </a:lnTo>
                        <a:lnTo>
                          <a:pt x="96" y="91"/>
                        </a:lnTo>
                        <a:lnTo>
                          <a:pt x="91" y="79"/>
                        </a:lnTo>
                        <a:lnTo>
                          <a:pt x="85" y="69"/>
                        </a:lnTo>
                        <a:lnTo>
                          <a:pt x="78" y="57"/>
                        </a:lnTo>
                        <a:lnTo>
                          <a:pt x="71" y="46"/>
                        </a:lnTo>
                        <a:lnTo>
                          <a:pt x="62" y="34"/>
                        </a:lnTo>
                        <a:lnTo>
                          <a:pt x="54" y="22"/>
                        </a:lnTo>
                        <a:lnTo>
                          <a:pt x="43" y="12"/>
                        </a:lnTo>
                        <a:lnTo>
                          <a:pt x="33" y="0"/>
                        </a:lnTo>
                        <a:lnTo>
                          <a:pt x="0" y="34"/>
                        </a:lnTo>
                        <a:lnTo>
                          <a:pt x="10" y="44"/>
                        </a:lnTo>
                        <a:lnTo>
                          <a:pt x="18" y="53"/>
                        </a:lnTo>
                        <a:lnTo>
                          <a:pt x="25" y="62"/>
                        </a:lnTo>
                        <a:lnTo>
                          <a:pt x="33" y="72"/>
                        </a:lnTo>
                        <a:lnTo>
                          <a:pt x="39" y="81"/>
                        </a:lnTo>
                        <a:lnTo>
                          <a:pt x="44" y="91"/>
                        </a:lnTo>
                        <a:lnTo>
                          <a:pt x="50" y="99"/>
                        </a:lnTo>
                        <a:lnTo>
                          <a:pt x="53" y="109"/>
                        </a:lnTo>
                        <a:lnTo>
                          <a:pt x="57" y="118"/>
                        </a:lnTo>
                        <a:lnTo>
                          <a:pt x="60" y="128"/>
                        </a:lnTo>
                        <a:lnTo>
                          <a:pt x="62" y="136"/>
                        </a:lnTo>
                        <a:lnTo>
                          <a:pt x="64" y="146"/>
                        </a:lnTo>
                        <a:lnTo>
                          <a:pt x="66" y="165"/>
                        </a:lnTo>
                        <a:lnTo>
                          <a:pt x="67" y="184"/>
                        </a:lnTo>
                        <a:lnTo>
                          <a:pt x="67" y="189"/>
                        </a:lnTo>
                        <a:lnTo>
                          <a:pt x="70" y="193"/>
                        </a:lnTo>
                        <a:lnTo>
                          <a:pt x="72" y="197"/>
                        </a:lnTo>
                        <a:lnTo>
                          <a:pt x="75" y="200"/>
                        </a:lnTo>
                        <a:lnTo>
                          <a:pt x="78" y="204"/>
                        </a:lnTo>
                        <a:lnTo>
                          <a:pt x="82" y="205"/>
                        </a:lnTo>
                        <a:lnTo>
                          <a:pt x="86" y="206"/>
                        </a:lnTo>
                        <a:lnTo>
                          <a:pt x="91" y="207"/>
                        </a:lnTo>
                        <a:lnTo>
                          <a:pt x="95" y="206"/>
                        </a:lnTo>
                        <a:lnTo>
                          <a:pt x="99" y="205"/>
                        </a:lnTo>
                        <a:lnTo>
                          <a:pt x="103" y="204"/>
                        </a:lnTo>
                        <a:lnTo>
                          <a:pt x="106" y="200"/>
                        </a:lnTo>
                        <a:lnTo>
                          <a:pt x="110" y="197"/>
                        </a:lnTo>
                        <a:lnTo>
                          <a:pt x="112" y="193"/>
                        </a:lnTo>
                        <a:lnTo>
                          <a:pt x="113" y="189"/>
                        </a:lnTo>
                        <a:lnTo>
                          <a:pt x="114" y="18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6" name="Freeform 762"/>
                  <p:cNvSpPr>
                    <a:spLocks noChangeAspect="1"/>
                  </p:cNvSpPr>
                  <p:nvPr/>
                </p:nvSpPr>
                <p:spPr bwMode="auto">
                  <a:xfrm>
                    <a:off x="3462" y="1417"/>
                    <a:ext cx="7" cy="93"/>
                  </a:xfrm>
                  <a:custGeom>
                    <a:avLst/>
                    <a:gdLst>
                      <a:gd name="T0" fmla="*/ 3 w 47"/>
                      <a:gd name="T1" fmla="*/ 93 h 316"/>
                      <a:gd name="T2" fmla="*/ 7 w 47"/>
                      <a:gd name="T3" fmla="*/ 86 h 316"/>
                      <a:gd name="T4" fmla="*/ 7 w 47"/>
                      <a:gd name="T5" fmla="*/ 0 h 316"/>
                      <a:gd name="T6" fmla="*/ 0 w 47"/>
                      <a:gd name="T7" fmla="*/ 0 h 316"/>
                      <a:gd name="T8" fmla="*/ 0 w 47"/>
                      <a:gd name="T9" fmla="*/ 86 h 316"/>
                      <a:gd name="T10" fmla="*/ 3 w 47"/>
                      <a:gd name="T11" fmla="*/ 93 h 316"/>
                      <a:gd name="T12" fmla="*/ 0 w 47"/>
                      <a:gd name="T13" fmla="*/ 86 h 316"/>
                      <a:gd name="T14" fmla="*/ 0 w 47"/>
                      <a:gd name="T15" fmla="*/ 88 h 316"/>
                      <a:gd name="T16" fmla="*/ 0 w 47"/>
                      <a:gd name="T17" fmla="*/ 89 h 316"/>
                      <a:gd name="T18" fmla="*/ 1 w 47"/>
                      <a:gd name="T19" fmla="*/ 90 h 316"/>
                      <a:gd name="T20" fmla="*/ 1 w 47"/>
                      <a:gd name="T21" fmla="*/ 91 h 316"/>
                      <a:gd name="T22" fmla="*/ 2 w 47"/>
                      <a:gd name="T23" fmla="*/ 92 h 316"/>
                      <a:gd name="T24" fmla="*/ 2 w 47"/>
                      <a:gd name="T25" fmla="*/ 92 h 316"/>
                      <a:gd name="T26" fmla="*/ 3 w 47"/>
                      <a:gd name="T27" fmla="*/ 93 h 316"/>
                      <a:gd name="T28" fmla="*/ 4 w 47"/>
                      <a:gd name="T29" fmla="*/ 93 h 316"/>
                      <a:gd name="T30" fmla="*/ 4 w 47"/>
                      <a:gd name="T31" fmla="*/ 93 h 316"/>
                      <a:gd name="T32" fmla="*/ 5 w 47"/>
                      <a:gd name="T33" fmla="*/ 92 h 316"/>
                      <a:gd name="T34" fmla="*/ 5 w 47"/>
                      <a:gd name="T35" fmla="*/ 92 h 316"/>
                      <a:gd name="T36" fmla="*/ 6 w 47"/>
                      <a:gd name="T37" fmla="*/ 91 h 316"/>
                      <a:gd name="T38" fmla="*/ 6 w 47"/>
                      <a:gd name="T39" fmla="*/ 90 h 316"/>
                      <a:gd name="T40" fmla="*/ 7 w 47"/>
                      <a:gd name="T41" fmla="*/ 89 h 316"/>
                      <a:gd name="T42" fmla="*/ 7 w 47"/>
                      <a:gd name="T43" fmla="*/ 88 h 316"/>
                      <a:gd name="T44" fmla="*/ 7 w 47"/>
                      <a:gd name="T45" fmla="*/ 86 h 316"/>
                      <a:gd name="T46" fmla="*/ 3 w 47"/>
                      <a:gd name="T47" fmla="*/ 93 h 31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316">
                        <a:moveTo>
                          <a:pt x="18" y="315"/>
                        </a:moveTo>
                        <a:lnTo>
                          <a:pt x="47" y="292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292"/>
                        </a:lnTo>
                        <a:lnTo>
                          <a:pt x="18" y="315"/>
                        </a:lnTo>
                        <a:lnTo>
                          <a:pt x="0" y="292"/>
                        </a:lnTo>
                        <a:lnTo>
                          <a:pt x="0" y="299"/>
                        </a:lnTo>
                        <a:lnTo>
                          <a:pt x="3" y="303"/>
                        </a:lnTo>
                        <a:lnTo>
                          <a:pt x="5" y="307"/>
                        </a:lnTo>
                        <a:lnTo>
                          <a:pt x="8" y="310"/>
                        </a:lnTo>
                        <a:lnTo>
                          <a:pt x="11" y="312"/>
                        </a:lnTo>
                        <a:lnTo>
                          <a:pt x="15" y="314"/>
                        </a:lnTo>
                        <a:lnTo>
                          <a:pt x="19" y="315"/>
                        </a:lnTo>
                        <a:lnTo>
                          <a:pt x="24" y="316"/>
                        </a:lnTo>
                        <a:lnTo>
                          <a:pt x="28" y="315"/>
                        </a:lnTo>
                        <a:lnTo>
                          <a:pt x="32" y="314"/>
                        </a:lnTo>
                        <a:lnTo>
                          <a:pt x="36" y="312"/>
                        </a:lnTo>
                        <a:lnTo>
                          <a:pt x="39" y="310"/>
                        </a:lnTo>
                        <a:lnTo>
                          <a:pt x="43" y="307"/>
                        </a:lnTo>
                        <a:lnTo>
                          <a:pt x="45" y="303"/>
                        </a:lnTo>
                        <a:lnTo>
                          <a:pt x="46" y="299"/>
                        </a:lnTo>
                        <a:lnTo>
                          <a:pt x="47" y="292"/>
                        </a:lnTo>
                        <a:lnTo>
                          <a:pt x="18" y="31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7" name="Freeform 763"/>
                  <p:cNvSpPr>
                    <a:spLocks noChangeAspect="1"/>
                  </p:cNvSpPr>
                  <p:nvPr/>
                </p:nvSpPr>
                <p:spPr bwMode="auto">
                  <a:xfrm>
                    <a:off x="3462" y="1496"/>
                    <a:ext cx="36" cy="21"/>
                  </a:xfrm>
                  <a:custGeom>
                    <a:avLst/>
                    <a:gdLst>
                      <a:gd name="T0" fmla="*/ 36 w 121"/>
                      <a:gd name="T1" fmla="*/ 14 h 66"/>
                      <a:gd name="T2" fmla="*/ 31 w 121"/>
                      <a:gd name="T3" fmla="*/ 7 h 66"/>
                      <a:gd name="T4" fmla="*/ 3 w 121"/>
                      <a:gd name="T5" fmla="*/ 0 h 66"/>
                      <a:gd name="T6" fmla="*/ 0 w 121"/>
                      <a:gd name="T7" fmla="*/ 14 h 66"/>
                      <a:gd name="T8" fmla="*/ 28 w 121"/>
                      <a:gd name="T9" fmla="*/ 21 h 66"/>
                      <a:gd name="T10" fmla="*/ 36 w 121"/>
                      <a:gd name="T11" fmla="*/ 14 h 66"/>
                      <a:gd name="T12" fmla="*/ 28 w 121"/>
                      <a:gd name="T13" fmla="*/ 21 h 66"/>
                      <a:gd name="T14" fmla="*/ 29 w 121"/>
                      <a:gd name="T15" fmla="*/ 21 h 66"/>
                      <a:gd name="T16" fmla="*/ 31 w 121"/>
                      <a:gd name="T17" fmla="*/ 21 h 66"/>
                      <a:gd name="T18" fmla="*/ 32 w 121"/>
                      <a:gd name="T19" fmla="*/ 21 h 66"/>
                      <a:gd name="T20" fmla="*/ 33 w 121"/>
                      <a:gd name="T21" fmla="*/ 20 h 66"/>
                      <a:gd name="T22" fmla="*/ 34 w 121"/>
                      <a:gd name="T23" fmla="*/ 19 h 66"/>
                      <a:gd name="T24" fmla="*/ 35 w 121"/>
                      <a:gd name="T25" fmla="*/ 18 h 66"/>
                      <a:gd name="T26" fmla="*/ 36 w 121"/>
                      <a:gd name="T27" fmla="*/ 17 h 66"/>
                      <a:gd name="T28" fmla="*/ 36 w 121"/>
                      <a:gd name="T29" fmla="*/ 16 h 66"/>
                      <a:gd name="T30" fmla="*/ 36 w 121"/>
                      <a:gd name="T31" fmla="*/ 14 h 66"/>
                      <a:gd name="T32" fmla="*/ 36 w 121"/>
                      <a:gd name="T33" fmla="*/ 13 h 66"/>
                      <a:gd name="T34" fmla="*/ 36 w 121"/>
                      <a:gd name="T35" fmla="*/ 11 h 66"/>
                      <a:gd name="T36" fmla="*/ 35 w 121"/>
                      <a:gd name="T37" fmla="*/ 10 h 66"/>
                      <a:gd name="T38" fmla="*/ 35 w 121"/>
                      <a:gd name="T39" fmla="*/ 9 h 66"/>
                      <a:gd name="T40" fmla="*/ 34 w 121"/>
                      <a:gd name="T41" fmla="*/ 8 h 66"/>
                      <a:gd name="T42" fmla="*/ 32 w 121"/>
                      <a:gd name="T43" fmla="*/ 7 h 66"/>
                      <a:gd name="T44" fmla="*/ 31 w 121"/>
                      <a:gd name="T45" fmla="*/ 7 h 66"/>
                      <a:gd name="T46" fmla="*/ 36 w 121"/>
                      <a:gd name="T47" fmla="*/ 14 h 6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121" h="66">
                        <a:moveTo>
                          <a:pt x="121" y="43"/>
                        </a:moveTo>
                        <a:lnTo>
                          <a:pt x="104" y="21"/>
                        </a:lnTo>
                        <a:lnTo>
                          <a:pt x="11" y="0"/>
                        </a:lnTo>
                        <a:lnTo>
                          <a:pt x="0" y="45"/>
                        </a:lnTo>
                        <a:lnTo>
                          <a:pt x="94" y="66"/>
                        </a:lnTo>
                        <a:lnTo>
                          <a:pt x="121" y="43"/>
                        </a:lnTo>
                        <a:lnTo>
                          <a:pt x="94" y="66"/>
                        </a:lnTo>
                        <a:lnTo>
                          <a:pt x="99" y="66"/>
                        </a:lnTo>
                        <a:lnTo>
                          <a:pt x="104" y="66"/>
                        </a:lnTo>
                        <a:lnTo>
                          <a:pt x="109" y="65"/>
                        </a:lnTo>
                        <a:lnTo>
                          <a:pt x="112" y="62"/>
                        </a:lnTo>
                        <a:lnTo>
                          <a:pt x="115" y="60"/>
                        </a:lnTo>
                        <a:lnTo>
                          <a:pt x="118" y="57"/>
                        </a:lnTo>
                        <a:lnTo>
                          <a:pt x="120" y="53"/>
                        </a:lnTo>
                        <a:lnTo>
                          <a:pt x="121" y="49"/>
                        </a:lnTo>
                        <a:lnTo>
                          <a:pt x="121" y="44"/>
                        </a:lnTo>
                        <a:lnTo>
                          <a:pt x="121" y="40"/>
                        </a:lnTo>
                        <a:lnTo>
                          <a:pt x="120" y="36"/>
                        </a:lnTo>
                        <a:lnTo>
                          <a:pt x="119" y="32"/>
                        </a:lnTo>
                        <a:lnTo>
                          <a:pt x="116" y="29"/>
                        </a:lnTo>
                        <a:lnTo>
                          <a:pt x="113" y="25"/>
                        </a:lnTo>
                        <a:lnTo>
                          <a:pt x="109" y="22"/>
                        </a:lnTo>
                        <a:lnTo>
                          <a:pt x="104" y="21"/>
                        </a:lnTo>
                        <a:lnTo>
                          <a:pt x="121" y="4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8" name="Freeform 764"/>
                  <p:cNvSpPr>
                    <a:spLocks noChangeAspect="1"/>
                  </p:cNvSpPr>
                  <p:nvPr/>
                </p:nvSpPr>
                <p:spPr bwMode="auto">
                  <a:xfrm>
                    <a:off x="3483" y="1511"/>
                    <a:ext cx="14" cy="36"/>
                  </a:xfrm>
                  <a:custGeom>
                    <a:avLst/>
                    <a:gdLst>
                      <a:gd name="T0" fmla="*/ 7 w 46"/>
                      <a:gd name="T1" fmla="*/ 36 h 110"/>
                      <a:gd name="T2" fmla="*/ 14 w 46"/>
                      <a:gd name="T3" fmla="*/ 28 h 110"/>
                      <a:gd name="T4" fmla="*/ 14 w 46"/>
                      <a:gd name="T5" fmla="*/ 0 h 110"/>
                      <a:gd name="T6" fmla="*/ 0 w 46"/>
                      <a:gd name="T7" fmla="*/ 0 h 110"/>
                      <a:gd name="T8" fmla="*/ 0 w 46"/>
                      <a:gd name="T9" fmla="*/ 28 h 110"/>
                      <a:gd name="T10" fmla="*/ 7 w 46"/>
                      <a:gd name="T11" fmla="*/ 36 h 110"/>
                      <a:gd name="T12" fmla="*/ 0 w 46"/>
                      <a:gd name="T13" fmla="*/ 28 h 110"/>
                      <a:gd name="T14" fmla="*/ 0 w 46"/>
                      <a:gd name="T15" fmla="*/ 30 h 110"/>
                      <a:gd name="T16" fmla="*/ 1 w 46"/>
                      <a:gd name="T17" fmla="*/ 32 h 110"/>
                      <a:gd name="T18" fmla="*/ 1 w 46"/>
                      <a:gd name="T19" fmla="*/ 33 h 110"/>
                      <a:gd name="T20" fmla="*/ 2 w 46"/>
                      <a:gd name="T21" fmla="*/ 34 h 110"/>
                      <a:gd name="T22" fmla="*/ 4 w 46"/>
                      <a:gd name="T23" fmla="*/ 35 h 110"/>
                      <a:gd name="T24" fmla="*/ 5 w 46"/>
                      <a:gd name="T25" fmla="*/ 36 h 110"/>
                      <a:gd name="T26" fmla="*/ 6 w 46"/>
                      <a:gd name="T27" fmla="*/ 36 h 110"/>
                      <a:gd name="T28" fmla="*/ 7 w 46"/>
                      <a:gd name="T29" fmla="*/ 36 h 110"/>
                      <a:gd name="T30" fmla="*/ 9 w 46"/>
                      <a:gd name="T31" fmla="*/ 36 h 110"/>
                      <a:gd name="T32" fmla="*/ 10 w 46"/>
                      <a:gd name="T33" fmla="*/ 36 h 110"/>
                      <a:gd name="T34" fmla="*/ 11 w 46"/>
                      <a:gd name="T35" fmla="*/ 35 h 110"/>
                      <a:gd name="T36" fmla="*/ 12 w 46"/>
                      <a:gd name="T37" fmla="*/ 34 h 110"/>
                      <a:gd name="T38" fmla="*/ 13 w 46"/>
                      <a:gd name="T39" fmla="*/ 33 h 110"/>
                      <a:gd name="T40" fmla="*/ 14 w 46"/>
                      <a:gd name="T41" fmla="*/ 32 h 110"/>
                      <a:gd name="T42" fmla="*/ 14 w 46"/>
                      <a:gd name="T43" fmla="*/ 30 h 110"/>
                      <a:gd name="T44" fmla="*/ 14 w 46"/>
                      <a:gd name="T45" fmla="*/ 28 h 110"/>
                      <a:gd name="T46" fmla="*/ 7 w 46"/>
                      <a:gd name="T47" fmla="*/ 36 h 110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10">
                        <a:moveTo>
                          <a:pt x="23" y="110"/>
                        </a:moveTo>
                        <a:lnTo>
                          <a:pt x="46" y="87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87"/>
                        </a:lnTo>
                        <a:lnTo>
                          <a:pt x="23" y="110"/>
                        </a:lnTo>
                        <a:lnTo>
                          <a:pt x="0" y="87"/>
                        </a:lnTo>
                        <a:lnTo>
                          <a:pt x="1" y="92"/>
                        </a:lnTo>
                        <a:lnTo>
                          <a:pt x="2" y="97"/>
                        </a:lnTo>
                        <a:lnTo>
                          <a:pt x="4" y="101"/>
                        </a:lnTo>
                        <a:lnTo>
                          <a:pt x="8" y="105"/>
                        </a:lnTo>
                        <a:lnTo>
                          <a:pt x="12" y="107"/>
                        </a:lnTo>
                        <a:lnTo>
                          <a:pt x="15" y="109"/>
                        </a:lnTo>
                        <a:lnTo>
                          <a:pt x="19" y="110"/>
                        </a:lnTo>
                        <a:lnTo>
                          <a:pt x="23" y="110"/>
                        </a:lnTo>
                        <a:lnTo>
                          <a:pt x="29" y="110"/>
                        </a:lnTo>
                        <a:lnTo>
                          <a:pt x="32" y="109"/>
                        </a:lnTo>
                        <a:lnTo>
                          <a:pt x="36" y="107"/>
                        </a:lnTo>
                        <a:lnTo>
                          <a:pt x="40" y="105"/>
                        </a:lnTo>
                        <a:lnTo>
                          <a:pt x="42" y="101"/>
                        </a:lnTo>
                        <a:lnTo>
                          <a:pt x="45" y="97"/>
                        </a:lnTo>
                        <a:lnTo>
                          <a:pt x="46" y="92"/>
                        </a:lnTo>
                        <a:lnTo>
                          <a:pt x="46" y="87"/>
                        </a:lnTo>
                        <a:lnTo>
                          <a:pt x="23" y="11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9" name="Freeform 765"/>
                  <p:cNvSpPr>
                    <a:spLocks noChangeAspect="1"/>
                  </p:cNvSpPr>
                  <p:nvPr/>
                </p:nvSpPr>
                <p:spPr bwMode="auto">
                  <a:xfrm>
                    <a:off x="3462" y="1532"/>
                    <a:ext cx="29" cy="14"/>
                  </a:xfrm>
                  <a:custGeom>
                    <a:avLst/>
                    <a:gdLst>
                      <a:gd name="T0" fmla="*/ 0 w 102"/>
                      <a:gd name="T1" fmla="*/ 7 h 47"/>
                      <a:gd name="T2" fmla="*/ 7 w 102"/>
                      <a:gd name="T3" fmla="*/ 14 h 47"/>
                      <a:gd name="T4" fmla="*/ 29 w 102"/>
                      <a:gd name="T5" fmla="*/ 14 h 47"/>
                      <a:gd name="T6" fmla="*/ 29 w 102"/>
                      <a:gd name="T7" fmla="*/ 0 h 47"/>
                      <a:gd name="T8" fmla="*/ 7 w 102"/>
                      <a:gd name="T9" fmla="*/ 0 h 47"/>
                      <a:gd name="T10" fmla="*/ 0 w 102"/>
                      <a:gd name="T11" fmla="*/ 7 h 47"/>
                      <a:gd name="T12" fmla="*/ 7 w 102"/>
                      <a:gd name="T13" fmla="*/ 0 h 47"/>
                      <a:gd name="T14" fmla="*/ 5 w 102"/>
                      <a:gd name="T15" fmla="*/ 1 h 47"/>
                      <a:gd name="T16" fmla="*/ 4 w 102"/>
                      <a:gd name="T17" fmla="*/ 1 h 47"/>
                      <a:gd name="T18" fmla="*/ 3 w 102"/>
                      <a:gd name="T19" fmla="*/ 1 h 47"/>
                      <a:gd name="T20" fmla="*/ 1 w 102"/>
                      <a:gd name="T21" fmla="*/ 2 h 47"/>
                      <a:gd name="T22" fmla="*/ 1 w 102"/>
                      <a:gd name="T23" fmla="*/ 3 h 47"/>
                      <a:gd name="T24" fmla="*/ 0 w 102"/>
                      <a:gd name="T25" fmla="*/ 4 h 47"/>
                      <a:gd name="T26" fmla="*/ 0 w 102"/>
                      <a:gd name="T27" fmla="*/ 6 h 47"/>
                      <a:gd name="T28" fmla="*/ 0 w 102"/>
                      <a:gd name="T29" fmla="*/ 7 h 47"/>
                      <a:gd name="T30" fmla="*/ 0 w 102"/>
                      <a:gd name="T31" fmla="*/ 8 h 47"/>
                      <a:gd name="T32" fmla="*/ 0 w 102"/>
                      <a:gd name="T33" fmla="*/ 10 h 47"/>
                      <a:gd name="T34" fmla="*/ 1 w 102"/>
                      <a:gd name="T35" fmla="*/ 11 h 47"/>
                      <a:gd name="T36" fmla="*/ 1 w 102"/>
                      <a:gd name="T37" fmla="*/ 12 h 47"/>
                      <a:gd name="T38" fmla="*/ 3 w 102"/>
                      <a:gd name="T39" fmla="*/ 13 h 47"/>
                      <a:gd name="T40" fmla="*/ 4 w 102"/>
                      <a:gd name="T41" fmla="*/ 13 h 47"/>
                      <a:gd name="T42" fmla="*/ 5 w 102"/>
                      <a:gd name="T43" fmla="*/ 14 h 47"/>
                      <a:gd name="T44" fmla="*/ 7 w 102"/>
                      <a:gd name="T45" fmla="*/ 14 h 47"/>
                      <a:gd name="T46" fmla="*/ 0 w 102"/>
                      <a:gd name="T47" fmla="*/ 7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102" h="47">
                        <a:moveTo>
                          <a:pt x="0" y="24"/>
                        </a:moveTo>
                        <a:lnTo>
                          <a:pt x="23" y="47"/>
                        </a:lnTo>
                        <a:lnTo>
                          <a:pt x="102" y="47"/>
                        </a:lnTo>
                        <a:lnTo>
                          <a:pt x="102" y="0"/>
                        </a:lnTo>
                        <a:lnTo>
                          <a:pt x="23" y="0"/>
                        </a:lnTo>
                        <a:lnTo>
                          <a:pt x="0" y="24"/>
                        </a:lnTo>
                        <a:lnTo>
                          <a:pt x="23" y="0"/>
                        </a:lnTo>
                        <a:lnTo>
                          <a:pt x="18" y="2"/>
                        </a:lnTo>
                        <a:lnTo>
                          <a:pt x="13" y="3"/>
                        </a:lnTo>
                        <a:lnTo>
                          <a:pt x="9" y="5"/>
                        </a:lnTo>
                        <a:lnTo>
                          <a:pt x="5" y="8"/>
                        </a:lnTo>
                        <a:lnTo>
                          <a:pt x="3" y="11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4"/>
                        </a:lnTo>
                        <a:lnTo>
                          <a:pt x="0" y="28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9" y="43"/>
                        </a:lnTo>
                        <a:lnTo>
                          <a:pt x="13" y="45"/>
                        </a:lnTo>
                        <a:lnTo>
                          <a:pt x="18" y="47"/>
                        </a:lnTo>
                        <a:lnTo>
                          <a:pt x="23" y="47"/>
                        </a:ln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0" name="Freeform 766"/>
                  <p:cNvSpPr>
                    <a:spLocks noChangeAspect="1"/>
                  </p:cNvSpPr>
                  <p:nvPr/>
                </p:nvSpPr>
                <p:spPr bwMode="auto">
                  <a:xfrm>
                    <a:off x="3462" y="1539"/>
                    <a:ext cx="14" cy="336"/>
                  </a:xfrm>
                  <a:custGeom>
                    <a:avLst/>
                    <a:gdLst>
                      <a:gd name="T0" fmla="*/ 7 w 46"/>
                      <a:gd name="T1" fmla="*/ 336 h 1117"/>
                      <a:gd name="T2" fmla="*/ 14 w 46"/>
                      <a:gd name="T3" fmla="*/ 329 h 1117"/>
                      <a:gd name="T4" fmla="*/ 14 w 46"/>
                      <a:gd name="T5" fmla="*/ 0 h 1117"/>
                      <a:gd name="T6" fmla="*/ 0 w 46"/>
                      <a:gd name="T7" fmla="*/ 0 h 1117"/>
                      <a:gd name="T8" fmla="*/ 0 w 46"/>
                      <a:gd name="T9" fmla="*/ 329 h 1117"/>
                      <a:gd name="T10" fmla="*/ 7 w 46"/>
                      <a:gd name="T11" fmla="*/ 336 h 1117"/>
                      <a:gd name="T12" fmla="*/ 0 w 46"/>
                      <a:gd name="T13" fmla="*/ 329 h 1117"/>
                      <a:gd name="T14" fmla="*/ 0 w 46"/>
                      <a:gd name="T15" fmla="*/ 331 h 1117"/>
                      <a:gd name="T16" fmla="*/ 1 w 46"/>
                      <a:gd name="T17" fmla="*/ 332 h 1117"/>
                      <a:gd name="T18" fmla="*/ 1 w 46"/>
                      <a:gd name="T19" fmla="*/ 333 h 1117"/>
                      <a:gd name="T20" fmla="*/ 2 w 46"/>
                      <a:gd name="T21" fmla="*/ 334 h 1117"/>
                      <a:gd name="T22" fmla="*/ 3 w 46"/>
                      <a:gd name="T23" fmla="*/ 335 h 1117"/>
                      <a:gd name="T24" fmla="*/ 5 w 46"/>
                      <a:gd name="T25" fmla="*/ 335 h 1117"/>
                      <a:gd name="T26" fmla="*/ 6 w 46"/>
                      <a:gd name="T27" fmla="*/ 336 h 1117"/>
                      <a:gd name="T28" fmla="*/ 7 w 46"/>
                      <a:gd name="T29" fmla="*/ 336 h 1117"/>
                      <a:gd name="T30" fmla="*/ 9 w 46"/>
                      <a:gd name="T31" fmla="*/ 336 h 1117"/>
                      <a:gd name="T32" fmla="*/ 10 w 46"/>
                      <a:gd name="T33" fmla="*/ 335 h 1117"/>
                      <a:gd name="T34" fmla="*/ 11 w 46"/>
                      <a:gd name="T35" fmla="*/ 335 h 1117"/>
                      <a:gd name="T36" fmla="*/ 12 w 46"/>
                      <a:gd name="T37" fmla="*/ 334 h 1117"/>
                      <a:gd name="T38" fmla="*/ 13 w 46"/>
                      <a:gd name="T39" fmla="*/ 333 h 1117"/>
                      <a:gd name="T40" fmla="*/ 13 w 46"/>
                      <a:gd name="T41" fmla="*/ 332 h 1117"/>
                      <a:gd name="T42" fmla="*/ 14 w 46"/>
                      <a:gd name="T43" fmla="*/ 331 h 1117"/>
                      <a:gd name="T44" fmla="*/ 14 w 46"/>
                      <a:gd name="T45" fmla="*/ 329 h 1117"/>
                      <a:gd name="T46" fmla="*/ 7 w 46"/>
                      <a:gd name="T47" fmla="*/ 336 h 111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117">
                        <a:moveTo>
                          <a:pt x="23" y="1117"/>
                        </a:moveTo>
                        <a:lnTo>
                          <a:pt x="46" y="1094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94"/>
                        </a:lnTo>
                        <a:lnTo>
                          <a:pt x="23" y="1117"/>
                        </a:lnTo>
                        <a:lnTo>
                          <a:pt x="0" y="1094"/>
                        </a:lnTo>
                        <a:lnTo>
                          <a:pt x="0" y="1099"/>
                        </a:lnTo>
                        <a:lnTo>
                          <a:pt x="2" y="1103"/>
                        </a:lnTo>
                        <a:lnTo>
                          <a:pt x="4" y="1107"/>
                        </a:lnTo>
                        <a:lnTo>
                          <a:pt x="8" y="1110"/>
                        </a:lnTo>
                        <a:lnTo>
                          <a:pt x="11" y="1114"/>
                        </a:lnTo>
                        <a:lnTo>
                          <a:pt x="15" y="1115"/>
                        </a:lnTo>
                        <a:lnTo>
                          <a:pt x="19" y="1116"/>
                        </a:lnTo>
                        <a:lnTo>
                          <a:pt x="23" y="1117"/>
                        </a:lnTo>
                        <a:lnTo>
                          <a:pt x="28" y="1116"/>
                        </a:lnTo>
                        <a:lnTo>
                          <a:pt x="32" y="1115"/>
                        </a:lnTo>
                        <a:lnTo>
                          <a:pt x="36" y="1114"/>
                        </a:lnTo>
                        <a:lnTo>
                          <a:pt x="39" y="1110"/>
                        </a:lnTo>
                        <a:lnTo>
                          <a:pt x="42" y="1107"/>
                        </a:lnTo>
                        <a:lnTo>
                          <a:pt x="44" y="1103"/>
                        </a:lnTo>
                        <a:lnTo>
                          <a:pt x="45" y="1099"/>
                        </a:lnTo>
                        <a:lnTo>
                          <a:pt x="46" y="1094"/>
                        </a:lnTo>
                        <a:lnTo>
                          <a:pt x="23" y="1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1" name="Freeform 767"/>
                  <p:cNvSpPr>
                    <a:spLocks noChangeAspect="1"/>
                  </p:cNvSpPr>
                  <p:nvPr/>
                </p:nvSpPr>
                <p:spPr bwMode="auto">
                  <a:xfrm>
                    <a:off x="3469" y="1861"/>
                    <a:ext cx="14" cy="14"/>
                  </a:xfrm>
                  <a:custGeom>
                    <a:avLst/>
                    <a:gdLst>
                      <a:gd name="T0" fmla="*/ 14 w 55"/>
                      <a:gd name="T1" fmla="*/ 7 h 47"/>
                      <a:gd name="T2" fmla="*/ 8 w 55"/>
                      <a:gd name="T3" fmla="*/ 0 h 47"/>
                      <a:gd name="T4" fmla="*/ 0 w 55"/>
                      <a:gd name="T5" fmla="*/ 0 h 47"/>
                      <a:gd name="T6" fmla="*/ 0 w 55"/>
                      <a:gd name="T7" fmla="*/ 14 h 47"/>
                      <a:gd name="T8" fmla="*/ 8 w 55"/>
                      <a:gd name="T9" fmla="*/ 14 h 47"/>
                      <a:gd name="T10" fmla="*/ 14 w 55"/>
                      <a:gd name="T11" fmla="*/ 7 h 47"/>
                      <a:gd name="T12" fmla="*/ 8 w 55"/>
                      <a:gd name="T13" fmla="*/ 14 h 47"/>
                      <a:gd name="T14" fmla="*/ 9 w 55"/>
                      <a:gd name="T15" fmla="*/ 14 h 47"/>
                      <a:gd name="T16" fmla="*/ 10 w 55"/>
                      <a:gd name="T17" fmla="*/ 13 h 47"/>
                      <a:gd name="T18" fmla="*/ 12 w 55"/>
                      <a:gd name="T19" fmla="*/ 13 h 47"/>
                      <a:gd name="T20" fmla="*/ 12 w 55"/>
                      <a:gd name="T21" fmla="*/ 12 h 47"/>
                      <a:gd name="T22" fmla="*/ 13 w 55"/>
                      <a:gd name="T23" fmla="*/ 11 h 47"/>
                      <a:gd name="T24" fmla="*/ 13 w 55"/>
                      <a:gd name="T25" fmla="*/ 10 h 47"/>
                      <a:gd name="T26" fmla="*/ 14 w 55"/>
                      <a:gd name="T27" fmla="*/ 8 h 47"/>
                      <a:gd name="T28" fmla="*/ 14 w 55"/>
                      <a:gd name="T29" fmla="*/ 7 h 47"/>
                      <a:gd name="T30" fmla="*/ 14 w 55"/>
                      <a:gd name="T31" fmla="*/ 6 h 47"/>
                      <a:gd name="T32" fmla="*/ 13 w 55"/>
                      <a:gd name="T33" fmla="*/ 4 h 47"/>
                      <a:gd name="T34" fmla="*/ 13 w 55"/>
                      <a:gd name="T35" fmla="*/ 3 h 47"/>
                      <a:gd name="T36" fmla="*/ 12 w 55"/>
                      <a:gd name="T37" fmla="*/ 2 h 47"/>
                      <a:gd name="T38" fmla="*/ 12 w 55"/>
                      <a:gd name="T39" fmla="*/ 1 h 47"/>
                      <a:gd name="T40" fmla="*/ 10 w 55"/>
                      <a:gd name="T41" fmla="*/ 1 h 47"/>
                      <a:gd name="T42" fmla="*/ 9 w 55"/>
                      <a:gd name="T43" fmla="*/ 0 h 47"/>
                      <a:gd name="T44" fmla="*/ 8 w 55"/>
                      <a:gd name="T45" fmla="*/ 0 h 47"/>
                      <a:gd name="T46" fmla="*/ 14 w 55"/>
                      <a:gd name="T47" fmla="*/ 7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55" h="47">
                        <a:moveTo>
                          <a:pt x="55" y="24"/>
                        </a:moveTo>
                        <a:lnTo>
                          <a:pt x="31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31" y="47"/>
                        </a:lnTo>
                        <a:lnTo>
                          <a:pt x="55" y="24"/>
                        </a:lnTo>
                        <a:lnTo>
                          <a:pt x="31" y="47"/>
                        </a:lnTo>
                        <a:lnTo>
                          <a:pt x="37" y="46"/>
                        </a:lnTo>
                        <a:lnTo>
                          <a:pt x="41" y="45"/>
                        </a:lnTo>
                        <a:lnTo>
                          <a:pt x="46" y="43"/>
                        </a:lnTo>
                        <a:lnTo>
                          <a:pt x="49" y="39"/>
                        </a:lnTo>
                        <a:lnTo>
                          <a:pt x="51" y="36"/>
                        </a:lnTo>
                        <a:lnTo>
                          <a:pt x="53" y="32"/>
                        </a:lnTo>
                        <a:lnTo>
                          <a:pt x="54" y="28"/>
                        </a:lnTo>
                        <a:lnTo>
                          <a:pt x="55" y="24"/>
                        </a:lnTo>
                        <a:lnTo>
                          <a:pt x="54" y="19"/>
                        </a:lnTo>
                        <a:lnTo>
                          <a:pt x="53" y="15"/>
                        </a:lnTo>
                        <a:lnTo>
                          <a:pt x="51" y="11"/>
                        </a:lnTo>
                        <a:lnTo>
                          <a:pt x="49" y="8"/>
                        </a:lnTo>
                        <a:lnTo>
                          <a:pt x="46" y="5"/>
                        </a:lnTo>
                        <a:lnTo>
                          <a:pt x="41" y="3"/>
                        </a:lnTo>
                        <a:lnTo>
                          <a:pt x="37" y="0"/>
                        </a:lnTo>
                        <a:lnTo>
                          <a:pt x="31" y="0"/>
                        </a:lnTo>
                        <a:lnTo>
                          <a:pt x="55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2" name="Freeform 768"/>
                  <p:cNvSpPr>
                    <a:spLocks noChangeAspect="1"/>
                  </p:cNvSpPr>
                  <p:nvPr/>
                </p:nvSpPr>
                <p:spPr bwMode="auto">
                  <a:xfrm>
                    <a:off x="3469" y="1868"/>
                    <a:ext cx="14" cy="64"/>
                  </a:xfrm>
                  <a:custGeom>
                    <a:avLst/>
                    <a:gdLst>
                      <a:gd name="T0" fmla="*/ 7 w 47"/>
                      <a:gd name="T1" fmla="*/ 64 h 220"/>
                      <a:gd name="T2" fmla="*/ 14 w 47"/>
                      <a:gd name="T3" fmla="*/ 57 h 220"/>
                      <a:gd name="T4" fmla="*/ 14 w 47"/>
                      <a:gd name="T5" fmla="*/ 0 h 220"/>
                      <a:gd name="T6" fmla="*/ 0 w 47"/>
                      <a:gd name="T7" fmla="*/ 0 h 220"/>
                      <a:gd name="T8" fmla="*/ 0 w 47"/>
                      <a:gd name="T9" fmla="*/ 57 h 220"/>
                      <a:gd name="T10" fmla="*/ 7 w 47"/>
                      <a:gd name="T11" fmla="*/ 64 h 220"/>
                      <a:gd name="T12" fmla="*/ 0 w 47"/>
                      <a:gd name="T13" fmla="*/ 57 h 220"/>
                      <a:gd name="T14" fmla="*/ 0 w 47"/>
                      <a:gd name="T15" fmla="*/ 59 h 220"/>
                      <a:gd name="T16" fmla="*/ 1 w 47"/>
                      <a:gd name="T17" fmla="*/ 60 h 220"/>
                      <a:gd name="T18" fmla="*/ 1 w 47"/>
                      <a:gd name="T19" fmla="*/ 61 h 220"/>
                      <a:gd name="T20" fmla="*/ 2 w 47"/>
                      <a:gd name="T21" fmla="*/ 62 h 220"/>
                      <a:gd name="T22" fmla="*/ 3 w 47"/>
                      <a:gd name="T23" fmla="*/ 63 h 220"/>
                      <a:gd name="T24" fmla="*/ 4 w 47"/>
                      <a:gd name="T25" fmla="*/ 63 h 220"/>
                      <a:gd name="T26" fmla="*/ 6 w 47"/>
                      <a:gd name="T27" fmla="*/ 64 h 220"/>
                      <a:gd name="T28" fmla="*/ 7 w 47"/>
                      <a:gd name="T29" fmla="*/ 64 h 220"/>
                      <a:gd name="T30" fmla="*/ 8 w 47"/>
                      <a:gd name="T31" fmla="*/ 64 h 220"/>
                      <a:gd name="T32" fmla="*/ 10 w 47"/>
                      <a:gd name="T33" fmla="*/ 63 h 220"/>
                      <a:gd name="T34" fmla="*/ 10 w 47"/>
                      <a:gd name="T35" fmla="*/ 63 h 220"/>
                      <a:gd name="T36" fmla="*/ 12 w 47"/>
                      <a:gd name="T37" fmla="*/ 62 h 220"/>
                      <a:gd name="T38" fmla="*/ 13 w 47"/>
                      <a:gd name="T39" fmla="*/ 61 h 220"/>
                      <a:gd name="T40" fmla="*/ 13 w 47"/>
                      <a:gd name="T41" fmla="*/ 60 h 220"/>
                      <a:gd name="T42" fmla="*/ 14 w 47"/>
                      <a:gd name="T43" fmla="*/ 59 h 220"/>
                      <a:gd name="T44" fmla="*/ 14 w 47"/>
                      <a:gd name="T45" fmla="*/ 57 h 220"/>
                      <a:gd name="T46" fmla="*/ 7 w 47"/>
                      <a:gd name="T47" fmla="*/ 64 h 220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220">
                        <a:moveTo>
                          <a:pt x="23" y="220"/>
                        </a:moveTo>
                        <a:lnTo>
                          <a:pt x="47" y="19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96"/>
                        </a:lnTo>
                        <a:lnTo>
                          <a:pt x="23" y="220"/>
                        </a:lnTo>
                        <a:lnTo>
                          <a:pt x="0" y="196"/>
                        </a:lnTo>
                        <a:lnTo>
                          <a:pt x="1" y="202"/>
                        </a:lnTo>
                        <a:lnTo>
                          <a:pt x="2" y="206"/>
                        </a:lnTo>
                        <a:lnTo>
                          <a:pt x="4" y="210"/>
                        </a:lnTo>
                        <a:lnTo>
                          <a:pt x="7" y="213"/>
                        </a:lnTo>
                        <a:lnTo>
                          <a:pt x="11" y="216"/>
                        </a:lnTo>
                        <a:lnTo>
                          <a:pt x="14" y="218"/>
                        </a:lnTo>
                        <a:lnTo>
                          <a:pt x="19" y="220"/>
                        </a:lnTo>
                        <a:lnTo>
                          <a:pt x="23" y="220"/>
                        </a:lnTo>
                        <a:lnTo>
                          <a:pt x="28" y="220"/>
                        </a:lnTo>
                        <a:lnTo>
                          <a:pt x="32" y="218"/>
                        </a:lnTo>
                        <a:lnTo>
                          <a:pt x="35" y="216"/>
                        </a:lnTo>
                        <a:lnTo>
                          <a:pt x="40" y="213"/>
                        </a:lnTo>
                        <a:lnTo>
                          <a:pt x="42" y="210"/>
                        </a:lnTo>
                        <a:lnTo>
                          <a:pt x="45" y="206"/>
                        </a:lnTo>
                        <a:lnTo>
                          <a:pt x="46" y="202"/>
                        </a:lnTo>
                        <a:lnTo>
                          <a:pt x="47" y="196"/>
                        </a:lnTo>
                        <a:lnTo>
                          <a:pt x="23" y="2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3" name="Freeform 769"/>
                  <p:cNvSpPr>
                    <a:spLocks noChangeAspect="1"/>
                  </p:cNvSpPr>
                  <p:nvPr/>
                </p:nvSpPr>
                <p:spPr bwMode="auto">
                  <a:xfrm>
                    <a:off x="3462" y="1919"/>
                    <a:ext cx="14" cy="14"/>
                  </a:xfrm>
                  <a:custGeom>
                    <a:avLst/>
                    <a:gdLst>
                      <a:gd name="T0" fmla="*/ 0 w 43"/>
                      <a:gd name="T1" fmla="*/ 7 h 47"/>
                      <a:gd name="T2" fmla="*/ 7 w 43"/>
                      <a:gd name="T3" fmla="*/ 14 h 47"/>
                      <a:gd name="T4" fmla="*/ 14 w 43"/>
                      <a:gd name="T5" fmla="*/ 14 h 47"/>
                      <a:gd name="T6" fmla="*/ 14 w 43"/>
                      <a:gd name="T7" fmla="*/ 0 h 47"/>
                      <a:gd name="T8" fmla="*/ 7 w 43"/>
                      <a:gd name="T9" fmla="*/ 0 h 47"/>
                      <a:gd name="T10" fmla="*/ 0 w 43"/>
                      <a:gd name="T11" fmla="*/ 7 h 47"/>
                      <a:gd name="T12" fmla="*/ 7 w 43"/>
                      <a:gd name="T13" fmla="*/ 0 h 47"/>
                      <a:gd name="T14" fmla="*/ 6 w 43"/>
                      <a:gd name="T15" fmla="*/ 0 h 47"/>
                      <a:gd name="T16" fmla="*/ 4 w 43"/>
                      <a:gd name="T17" fmla="*/ 1 h 47"/>
                      <a:gd name="T18" fmla="*/ 3 w 43"/>
                      <a:gd name="T19" fmla="*/ 1 h 47"/>
                      <a:gd name="T20" fmla="*/ 2 w 43"/>
                      <a:gd name="T21" fmla="*/ 2 h 47"/>
                      <a:gd name="T22" fmla="*/ 1 w 43"/>
                      <a:gd name="T23" fmla="*/ 3 h 47"/>
                      <a:gd name="T24" fmla="*/ 0 w 43"/>
                      <a:gd name="T25" fmla="*/ 4 h 47"/>
                      <a:gd name="T26" fmla="*/ 0 w 43"/>
                      <a:gd name="T27" fmla="*/ 6 h 47"/>
                      <a:gd name="T28" fmla="*/ 0 w 43"/>
                      <a:gd name="T29" fmla="*/ 7 h 47"/>
                      <a:gd name="T30" fmla="*/ 0 w 43"/>
                      <a:gd name="T31" fmla="*/ 8 h 47"/>
                      <a:gd name="T32" fmla="*/ 0 w 43"/>
                      <a:gd name="T33" fmla="*/ 10 h 47"/>
                      <a:gd name="T34" fmla="*/ 1 w 43"/>
                      <a:gd name="T35" fmla="*/ 11 h 47"/>
                      <a:gd name="T36" fmla="*/ 2 w 43"/>
                      <a:gd name="T37" fmla="*/ 12 h 47"/>
                      <a:gd name="T38" fmla="*/ 3 w 43"/>
                      <a:gd name="T39" fmla="*/ 13 h 47"/>
                      <a:gd name="T40" fmla="*/ 4 w 43"/>
                      <a:gd name="T41" fmla="*/ 13 h 47"/>
                      <a:gd name="T42" fmla="*/ 6 w 43"/>
                      <a:gd name="T43" fmla="*/ 14 h 47"/>
                      <a:gd name="T44" fmla="*/ 7 w 43"/>
                      <a:gd name="T45" fmla="*/ 14 h 47"/>
                      <a:gd name="T46" fmla="*/ 0 w 43"/>
                      <a:gd name="T47" fmla="*/ 7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3" h="47">
                        <a:moveTo>
                          <a:pt x="0" y="23"/>
                        </a:moveTo>
                        <a:lnTo>
                          <a:pt x="23" y="47"/>
                        </a:lnTo>
                        <a:lnTo>
                          <a:pt x="43" y="47"/>
                        </a:lnTo>
                        <a:lnTo>
                          <a:pt x="43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2" y="2"/>
                        </a:lnTo>
                        <a:lnTo>
                          <a:pt x="8" y="5"/>
                        </a:lnTo>
                        <a:lnTo>
                          <a:pt x="5" y="8"/>
                        </a:lnTo>
                        <a:lnTo>
                          <a:pt x="3" y="11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8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5"/>
                        </a:lnTo>
                        <a:lnTo>
                          <a:pt x="18" y="46"/>
                        </a:lnTo>
                        <a:lnTo>
                          <a:pt x="23" y="47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4" name="Freeform 770"/>
                  <p:cNvSpPr>
                    <a:spLocks noChangeAspect="1"/>
                  </p:cNvSpPr>
                  <p:nvPr/>
                </p:nvSpPr>
                <p:spPr bwMode="auto">
                  <a:xfrm>
                    <a:off x="3462" y="1926"/>
                    <a:ext cx="14" cy="136"/>
                  </a:xfrm>
                  <a:custGeom>
                    <a:avLst/>
                    <a:gdLst>
                      <a:gd name="T0" fmla="*/ 1 w 46"/>
                      <a:gd name="T1" fmla="*/ 133 h 442"/>
                      <a:gd name="T2" fmla="*/ 14 w 46"/>
                      <a:gd name="T3" fmla="*/ 129 h 442"/>
                      <a:gd name="T4" fmla="*/ 14 w 46"/>
                      <a:gd name="T5" fmla="*/ 0 h 442"/>
                      <a:gd name="T6" fmla="*/ 0 w 46"/>
                      <a:gd name="T7" fmla="*/ 0 h 442"/>
                      <a:gd name="T8" fmla="*/ 0 w 46"/>
                      <a:gd name="T9" fmla="*/ 129 h 442"/>
                      <a:gd name="T10" fmla="*/ 1 w 46"/>
                      <a:gd name="T11" fmla="*/ 133 h 442"/>
                      <a:gd name="T12" fmla="*/ 0 w 46"/>
                      <a:gd name="T13" fmla="*/ 129 h 442"/>
                      <a:gd name="T14" fmla="*/ 0 w 46"/>
                      <a:gd name="T15" fmla="*/ 130 h 442"/>
                      <a:gd name="T16" fmla="*/ 1 w 46"/>
                      <a:gd name="T17" fmla="*/ 132 h 442"/>
                      <a:gd name="T18" fmla="*/ 1 w 46"/>
                      <a:gd name="T19" fmla="*/ 133 h 442"/>
                      <a:gd name="T20" fmla="*/ 2 w 46"/>
                      <a:gd name="T21" fmla="*/ 134 h 442"/>
                      <a:gd name="T22" fmla="*/ 3 w 46"/>
                      <a:gd name="T23" fmla="*/ 135 h 442"/>
                      <a:gd name="T24" fmla="*/ 4 w 46"/>
                      <a:gd name="T25" fmla="*/ 136 h 442"/>
                      <a:gd name="T26" fmla="*/ 6 w 46"/>
                      <a:gd name="T27" fmla="*/ 136 h 442"/>
                      <a:gd name="T28" fmla="*/ 7 w 46"/>
                      <a:gd name="T29" fmla="*/ 136 h 442"/>
                      <a:gd name="T30" fmla="*/ 8 w 46"/>
                      <a:gd name="T31" fmla="*/ 136 h 442"/>
                      <a:gd name="T32" fmla="*/ 9 w 46"/>
                      <a:gd name="T33" fmla="*/ 136 h 442"/>
                      <a:gd name="T34" fmla="*/ 11 w 46"/>
                      <a:gd name="T35" fmla="*/ 135 h 442"/>
                      <a:gd name="T36" fmla="*/ 12 w 46"/>
                      <a:gd name="T37" fmla="*/ 134 h 442"/>
                      <a:gd name="T38" fmla="*/ 13 w 46"/>
                      <a:gd name="T39" fmla="*/ 133 h 442"/>
                      <a:gd name="T40" fmla="*/ 13 w 46"/>
                      <a:gd name="T41" fmla="*/ 132 h 442"/>
                      <a:gd name="T42" fmla="*/ 14 w 46"/>
                      <a:gd name="T43" fmla="*/ 130 h 442"/>
                      <a:gd name="T44" fmla="*/ 14 w 46"/>
                      <a:gd name="T45" fmla="*/ 129 h 442"/>
                      <a:gd name="T46" fmla="*/ 1 w 46"/>
                      <a:gd name="T47" fmla="*/ 133 h 442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442">
                        <a:moveTo>
                          <a:pt x="4" y="432"/>
                        </a:moveTo>
                        <a:lnTo>
                          <a:pt x="46" y="418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418"/>
                        </a:lnTo>
                        <a:lnTo>
                          <a:pt x="4" y="432"/>
                        </a:lnTo>
                        <a:lnTo>
                          <a:pt x="0" y="418"/>
                        </a:lnTo>
                        <a:lnTo>
                          <a:pt x="0" y="424"/>
                        </a:lnTo>
                        <a:lnTo>
                          <a:pt x="2" y="429"/>
                        </a:lnTo>
                        <a:lnTo>
                          <a:pt x="4" y="432"/>
                        </a:lnTo>
                        <a:lnTo>
                          <a:pt x="7" y="435"/>
                        </a:lnTo>
                        <a:lnTo>
                          <a:pt x="10" y="438"/>
                        </a:lnTo>
                        <a:lnTo>
                          <a:pt x="14" y="441"/>
                        </a:lnTo>
                        <a:lnTo>
                          <a:pt x="19" y="442"/>
                        </a:lnTo>
                        <a:lnTo>
                          <a:pt x="23" y="442"/>
                        </a:lnTo>
                        <a:lnTo>
                          <a:pt x="27" y="442"/>
                        </a:lnTo>
                        <a:lnTo>
                          <a:pt x="31" y="441"/>
                        </a:lnTo>
                        <a:lnTo>
                          <a:pt x="35" y="438"/>
                        </a:lnTo>
                        <a:lnTo>
                          <a:pt x="39" y="435"/>
                        </a:lnTo>
                        <a:lnTo>
                          <a:pt x="42" y="432"/>
                        </a:lnTo>
                        <a:lnTo>
                          <a:pt x="44" y="429"/>
                        </a:lnTo>
                        <a:lnTo>
                          <a:pt x="45" y="424"/>
                        </a:lnTo>
                        <a:lnTo>
                          <a:pt x="46" y="418"/>
                        </a:lnTo>
                        <a:lnTo>
                          <a:pt x="4" y="43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5" name="Freeform 771"/>
                  <p:cNvSpPr>
                    <a:spLocks noChangeAspect="1"/>
                  </p:cNvSpPr>
                  <p:nvPr/>
                </p:nvSpPr>
                <p:spPr bwMode="auto">
                  <a:xfrm>
                    <a:off x="3469" y="2047"/>
                    <a:ext cx="21" cy="21"/>
                  </a:xfrm>
                  <a:custGeom>
                    <a:avLst/>
                    <a:gdLst>
                      <a:gd name="T0" fmla="*/ 21 w 72"/>
                      <a:gd name="T1" fmla="*/ 14 h 76"/>
                      <a:gd name="T2" fmla="*/ 19 w 72"/>
                      <a:gd name="T3" fmla="*/ 11 h 76"/>
                      <a:gd name="T4" fmla="*/ 11 w 72"/>
                      <a:gd name="T5" fmla="*/ 0 h 76"/>
                      <a:gd name="T6" fmla="*/ 0 w 72"/>
                      <a:gd name="T7" fmla="*/ 8 h 76"/>
                      <a:gd name="T8" fmla="*/ 8 w 72"/>
                      <a:gd name="T9" fmla="*/ 18 h 76"/>
                      <a:gd name="T10" fmla="*/ 21 w 72"/>
                      <a:gd name="T11" fmla="*/ 14 h 76"/>
                      <a:gd name="T12" fmla="*/ 8 w 72"/>
                      <a:gd name="T13" fmla="*/ 18 h 76"/>
                      <a:gd name="T14" fmla="*/ 10 w 72"/>
                      <a:gd name="T15" fmla="*/ 19 h 76"/>
                      <a:gd name="T16" fmla="*/ 11 w 72"/>
                      <a:gd name="T17" fmla="*/ 20 h 76"/>
                      <a:gd name="T18" fmla="*/ 12 w 72"/>
                      <a:gd name="T19" fmla="*/ 21 h 76"/>
                      <a:gd name="T20" fmla="*/ 13 w 72"/>
                      <a:gd name="T21" fmla="*/ 21 h 76"/>
                      <a:gd name="T22" fmla="*/ 15 w 72"/>
                      <a:gd name="T23" fmla="*/ 21 h 76"/>
                      <a:gd name="T24" fmla="*/ 16 w 72"/>
                      <a:gd name="T25" fmla="*/ 20 h 76"/>
                      <a:gd name="T26" fmla="*/ 17 w 72"/>
                      <a:gd name="T27" fmla="*/ 20 h 76"/>
                      <a:gd name="T28" fmla="*/ 18 w 72"/>
                      <a:gd name="T29" fmla="*/ 19 h 76"/>
                      <a:gd name="T30" fmla="*/ 19 w 72"/>
                      <a:gd name="T31" fmla="*/ 19 h 76"/>
                      <a:gd name="T32" fmla="*/ 20 w 72"/>
                      <a:gd name="T33" fmla="*/ 18 h 76"/>
                      <a:gd name="T34" fmla="*/ 20 w 72"/>
                      <a:gd name="T35" fmla="*/ 17 h 76"/>
                      <a:gd name="T36" fmla="*/ 21 w 72"/>
                      <a:gd name="T37" fmla="*/ 16 h 76"/>
                      <a:gd name="T38" fmla="*/ 21 w 72"/>
                      <a:gd name="T39" fmla="*/ 14 h 76"/>
                      <a:gd name="T40" fmla="*/ 20 w 72"/>
                      <a:gd name="T41" fmla="*/ 13 h 76"/>
                      <a:gd name="T42" fmla="*/ 20 w 72"/>
                      <a:gd name="T43" fmla="*/ 12 h 76"/>
                      <a:gd name="T44" fmla="*/ 19 w 72"/>
                      <a:gd name="T45" fmla="*/ 11 h 76"/>
                      <a:gd name="T46" fmla="*/ 21 w 72"/>
                      <a:gd name="T47" fmla="*/ 14 h 7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72" h="76">
                        <a:moveTo>
                          <a:pt x="72" y="52"/>
                        </a:moveTo>
                        <a:lnTo>
                          <a:pt x="66" y="39"/>
                        </a:lnTo>
                        <a:lnTo>
                          <a:pt x="37" y="0"/>
                        </a:lnTo>
                        <a:lnTo>
                          <a:pt x="0" y="28"/>
                        </a:lnTo>
                        <a:lnTo>
                          <a:pt x="29" y="66"/>
                        </a:lnTo>
                        <a:lnTo>
                          <a:pt x="72" y="52"/>
                        </a:lnTo>
                        <a:lnTo>
                          <a:pt x="29" y="66"/>
                        </a:lnTo>
                        <a:lnTo>
                          <a:pt x="34" y="70"/>
                        </a:lnTo>
                        <a:lnTo>
                          <a:pt x="38" y="73"/>
                        </a:lnTo>
                        <a:lnTo>
                          <a:pt x="42" y="76"/>
                        </a:lnTo>
                        <a:lnTo>
                          <a:pt x="46" y="76"/>
                        </a:lnTo>
                        <a:lnTo>
                          <a:pt x="50" y="76"/>
                        </a:lnTo>
                        <a:lnTo>
                          <a:pt x="55" y="74"/>
                        </a:lnTo>
                        <a:lnTo>
                          <a:pt x="59" y="73"/>
                        </a:lnTo>
                        <a:lnTo>
                          <a:pt x="62" y="70"/>
                        </a:lnTo>
                        <a:lnTo>
                          <a:pt x="65" y="68"/>
                        </a:lnTo>
                        <a:lnTo>
                          <a:pt x="68" y="64"/>
                        </a:lnTo>
                        <a:lnTo>
                          <a:pt x="70" y="61"/>
                        </a:lnTo>
                        <a:lnTo>
                          <a:pt x="72" y="57"/>
                        </a:lnTo>
                        <a:lnTo>
                          <a:pt x="72" y="52"/>
                        </a:lnTo>
                        <a:lnTo>
                          <a:pt x="70" y="47"/>
                        </a:lnTo>
                        <a:lnTo>
                          <a:pt x="69" y="43"/>
                        </a:lnTo>
                        <a:lnTo>
                          <a:pt x="66" y="39"/>
                        </a:lnTo>
                        <a:lnTo>
                          <a:pt x="72" y="5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6" name="Rectangle 77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476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87" name="Freeform 773"/>
                  <p:cNvSpPr>
                    <a:spLocks noChangeAspect="1"/>
                  </p:cNvSpPr>
                  <p:nvPr/>
                </p:nvSpPr>
                <p:spPr bwMode="auto">
                  <a:xfrm>
                    <a:off x="2326" y="1639"/>
                    <a:ext cx="50" cy="272"/>
                  </a:xfrm>
                  <a:custGeom>
                    <a:avLst/>
                    <a:gdLst>
                      <a:gd name="T0" fmla="*/ 0 w 151"/>
                      <a:gd name="T1" fmla="*/ 240 h 896"/>
                      <a:gd name="T2" fmla="*/ 0 w 151"/>
                      <a:gd name="T3" fmla="*/ 272 h 896"/>
                      <a:gd name="T4" fmla="*/ 50 w 151"/>
                      <a:gd name="T5" fmla="*/ 272 h 896"/>
                      <a:gd name="T6" fmla="*/ 50 w 151"/>
                      <a:gd name="T7" fmla="*/ 240 h 896"/>
                      <a:gd name="T8" fmla="*/ 43 w 151"/>
                      <a:gd name="T9" fmla="*/ 223 h 896"/>
                      <a:gd name="T10" fmla="*/ 41 w 151"/>
                      <a:gd name="T11" fmla="*/ 0 h 896"/>
                      <a:gd name="T12" fmla="*/ 10 w 151"/>
                      <a:gd name="T13" fmla="*/ 0 h 896"/>
                      <a:gd name="T14" fmla="*/ 8 w 151"/>
                      <a:gd name="T15" fmla="*/ 224 h 896"/>
                      <a:gd name="T16" fmla="*/ 0 w 151"/>
                      <a:gd name="T17" fmla="*/ 240 h 89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51" h="896">
                        <a:moveTo>
                          <a:pt x="0" y="792"/>
                        </a:moveTo>
                        <a:lnTo>
                          <a:pt x="0" y="896"/>
                        </a:lnTo>
                        <a:lnTo>
                          <a:pt x="151" y="896"/>
                        </a:lnTo>
                        <a:lnTo>
                          <a:pt x="151" y="792"/>
                        </a:lnTo>
                        <a:lnTo>
                          <a:pt x="129" y="734"/>
                        </a:lnTo>
                        <a:lnTo>
                          <a:pt x="124" y="0"/>
                        </a:lnTo>
                        <a:lnTo>
                          <a:pt x="29" y="0"/>
                        </a:lnTo>
                        <a:lnTo>
                          <a:pt x="24" y="737"/>
                        </a:lnTo>
                        <a:lnTo>
                          <a:pt x="0" y="79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8" name="Freeform 774"/>
                  <p:cNvSpPr>
                    <a:spLocks noChangeAspect="1"/>
                  </p:cNvSpPr>
                  <p:nvPr/>
                </p:nvSpPr>
                <p:spPr bwMode="auto">
                  <a:xfrm>
                    <a:off x="2497" y="1639"/>
                    <a:ext cx="43" cy="272"/>
                  </a:xfrm>
                  <a:custGeom>
                    <a:avLst/>
                    <a:gdLst>
                      <a:gd name="T0" fmla="*/ 0 w 151"/>
                      <a:gd name="T1" fmla="*/ 240 h 896"/>
                      <a:gd name="T2" fmla="*/ 0 w 151"/>
                      <a:gd name="T3" fmla="*/ 272 h 896"/>
                      <a:gd name="T4" fmla="*/ 43 w 151"/>
                      <a:gd name="T5" fmla="*/ 272 h 896"/>
                      <a:gd name="T6" fmla="*/ 43 w 151"/>
                      <a:gd name="T7" fmla="*/ 240 h 896"/>
                      <a:gd name="T8" fmla="*/ 37 w 151"/>
                      <a:gd name="T9" fmla="*/ 223 h 896"/>
                      <a:gd name="T10" fmla="*/ 35 w 151"/>
                      <a:gd name="T11" fmla="*/ 0 h 896"/>
                      <a:gd name="T12" fmla="*/ 8 w 151"/>
                      <a:gd name="T13" fmla="*/ 0 h 896"/>
                      <a:gd name="T14" fmla="*/ 7 w 151"/>
                      <a:gd name="T15" fmla="*/ 224 h 896"/>
                      <a:gd name="T16" fmla="*/ 0 w 151"/>
                      <a:gd name="T17" fmla="*/ 240 h 89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51" h="896">
                        <a:moveTo>
                          <a:pt x="0" y="792"/>
                        </a:moveTo>
                        <a:lnTo>
                          <a:pt x="0" y="896"/>
                        </a:lnTo>
                        <a:lnTo>
                          <a:pt x="151" y="896"/>
                        </a:lnTo>
                        <a:lnTo>
                          <a:pt x="151" y="792"/>
                        </a:lnTo>
                        <a:lnTo>
                          <a:pt x="129" y="734"/>
                        </a:lnTo>
                        <a:lnTo>
                          <a:pt x="124" y="0"/>
                        </a:lnTo>
                        <a:lnTo>
                          <a:pt x="27" y="0"/>
                        </a:lnTo>
                        <a:lnTo>
                          <a:pt x="24" y="737"/>
                        </a:lnTo>
                        <a:lnTo>
                          <a:pt x="0" y="79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9" name="Freeform 775"/>
                  <p:cNvSpPr>
                    <a:spLocks noChangeAspect="1"/>
                  </p:cNvSpPr>
                  <p:nvPr/>
                </p:nvSpPr>
                <p:spPr bwMode="auto">
                  <a:xfrm>
                    <a:off x="2661" y="1639"/>
                    <a:ext cx="43" cy="272"/>
                  </a:xfrm>
                  <a:custGeom>
                    <a:avLst/>
                    <a:gdLst>
                      <a:gd name="T0" fmla="*/ 0 w 151"/>
                      <a:gd name="T1" fmla="*/ 240 h 896"/>
                      <a:gd name="T2" fmla="*/ 0 w 151"/>
                      <a:gd name="T3" fmla="*/ 272 h 896"/>
                      <a:gd name="T4" fmla="*/ 43 w 151"/>
                      <a:gd name="T5" fmla="*/ 272 h 896"/>
                      <a:gd name="T6" fmla="*/ 43 w 151"/>
                      <a:gd name="T7" fmla="*/ 240 h 896"/>
                      <a:gd name="T8" fmla="*/ 37 w 151"/>
                      <a:gd name="T9" fmla="*/ 223 h 896"/>
                      <a:gd name="T10" fmla="*/ 35 w 151"/>
                      <a:gd name="T11" fmla="*/ 0 h 896"/>
                      <a:gd name="T12" fmla="*/ 8 w 151"/>
                      <a:gd name="T13" fmla="*/ 0 h 896"/>
                      <a:gd name="T14" fmla="*/ 7 w 151"/>
                      <a:gd name="T15" fmla="*/ 224 h 896"/>
                      <a:gd name="T16" fmla="*/ 0 w 151"/>
                      <a:gd name="T17" fmla="*/ 240 h 89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51" h="896">
                        <a:moveTo>
                          <a:pt x="0" y="792"/>
                        </a:moveTo>
                        <a:lnTo>
                          <a:pt x="0" y="896"/>
                        </a:lnTo>
                        <a:lnTo>
                          <a:pt x="151" y="896"/>
                        </a:lnTo>
                        <a:lnTo>
                          <a:pt x="151" y="792"/>
                        </a:lnTo>
                        <a:lnTo>
                          <a:pt x="129" y="734"/>
                        </a:lnTo>
                        <a:lnTo>
                          <a:pt x="124" y="0"/>
                        </a:lnTo>
                        <a:lnTo>
                          <a:pt x="29" y="0"/>
                        </a:lnTo>
                        <a:lnTo>
                          <a:pt x="24" y="737"/>
                        </a:lnTo>
                        <a:lnTo>
                          <a:pt x="0" y="79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0" name="Freeform 776"/>
                  <p:cNvSpPr>
                    <a:spLocks noChangeAspect="1"/>
                  </p:cNvSpPr>
                  <p:nvPr/>
                </p:nvSpPr>
                <p:spPr bwMode="auto">
                  <a:xfrm>
                    <a:off x="2833" y="1639"/>
                    <a:ext cx="43" cy="272"/>
                  </a:xfrm>
                  <a:custGeom>
                    <a:avLst/>
                    <a:gdLst>
                      <a:gd name="T0" fmla="*/ 0 w 151"/>
                      <a:gd name="T1" fmla="*/ 240 h 896"/>
                      <a:gd name="T2" fmla="*/ 0 w 151"/>
                      <a:gd name="T3" fmla="*/ 272 h 896"/>
                      <a:gd name="T4" fmla="*/ 43 w 151"/>
                      <a:gd name="T5" fmla="*/ 272 h 896"/>
                      <a:gd name="T6" fmla="*/ 43 w 151"/>
                      <a:gd name="T7" fmla="*/ 240 h 896"/>
                      <a:gd name="T8" fmla="*/ 37 w 151"/>
                      <a:gd name="T9" fmla="*/ 223 h 896"/>
                      <a:gd name="T10" fmla="*/ 36 w 151"/>
                      <a:gd name="T11" fmla="*/ 0 h 896"/>
                      <a:gd name="T12" fmla="*/ 8 w 151"/>
                      <a:gd name="T13" fmla="*/ 0 h 896"/>
                      <a:gd name="T14" fmla="*/ 7 w 151"/>
                      <a:gd name="T15" fmla="*/ 224 h 896"/>
                      <a:gd name="T16" fmla="*/ 0 w 151"/>
                      <a:gd name="T17" fmla="*/ 240 h 89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51" h="896">
                        <a:moveTo>
                          <a:pt x="0" y="792"/>
                        </a:moveTo>
                        <a:lnTo>
                          <a:pt x="0" y="896"/>
                        </a:lnTo>
                        <a:lnTo>
                          <a:pt x="151" y="896"/>
                        </a:lnTo>
                        <a:lnTo>
                          <a:pt x="151" y="792"/>
                        </a:lnTo>
                        <a:lnTo>
                          <a:pt x="129" y="734"/>
                        </a:lnTo>
                        <a:lnTo>
                          <a:pt x="126" y="0"/>
                        </a:lnTo>
                        <a:lnTo>
                          <a:pt x="29" y="0"/>
                        </a:lnTo>
                        <a:lnTo>
                          <a:pt x="24" y="737"/>
                        </a:lnTo>
                        <a:lnTo>
                          <a:pt x="0" y="79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1" name="Freeform 777"/>
                  <p:cNvSpPr>
                    <a:spLocks noChangeAspect="1"/>
                  </p:cNvSpPr>
                  <p:nvPr/>
                </p:nvSpPr>
                <p:spPr bwMode="auto">
                  <a:xfrm>
                    <a:off x="2997" y="1639"/>
                    <a:ext cx="43" cy="272"/>
                  </a:xfrm>
                  <a:custGeom>
                    <a:avLst/>
                    <a:gdLst>
                      <a:gd name="T0" fmla="*/ 0 w 153"/>
                      <a:gd name="T1" fmla="*/ 240 h 896"/>
                      <a:gd name="T2" fmla="*/ 0 w 153"/>
                      <a:gd name="T3" fmla="*/ 272 h 896"/>
                      <a:gd name="T4" fmla="*/ 43 w 153"/>
                      <a:gd name="T5" fmla="*/ 272 h 896"/>
                      <a:gd name="T6" fmla="*/ 43 w 153"/>
                      <a:gd name="T7" fmla="*/ 240 h 896"/>
                      <a:gd name="T8" fmla="*/ 36 w 153"/>
                      <a:gd name="T9" fmla="*/ 223 h 896"/>
                      <a:gd name="T10" fmla="*/ 35 w 153"/>
                      <a:gd name="T11" fmla="*/ 0 h 896"/>
                      <a:gd name="T12" fmla="*/ 8 w 153"/>
                      <a:gd name="T13" fmla="*/ 0 h 896"/>
                      <a:gd name="T14" fmla="*/ 7 w 153"/>
                      <a:gd name="T15" fmla="*/ 224 h 896"/>
                      <a:gd name="T16" fmla="*/ 0 w 153"/>
                      <a:gd name="T17" fmla="*/ 240 h 89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53" h="896">
                        <a:moveTo>
                          <a:pt x="0" y="792"/>
                        </a:moveTo>
                        <a:lnTo>
                          <a:pt x="0" y="896"/>
                        </a:lnTo>
                        <a:lnTo>
                          <a:pt x="153" y="896"/>
                        </a:lnTo>
                        <a:lnTo>
                          <a:pt x="153" y="792"/>
                        </a:lnTo>
                        <a:lnTo>
                          <a:pt x="129" y="734"/>
                        </a:lnTo>
                        <a:lnTo>
                          <a:pt x="124" y="0"/>
                        </a:lnTo>
                        <a:lnTo>
                          <a:pt x="29" y="0"/>
                        </a:lnTo>
                        <a:lnTo>
                          <a:pt x="24" y="737"/>
                        </a:lnTo>
                        <a:lnTo>
                          <a:pt x="0" y="79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2" name="Freeform 778"/>
                  <p:cNvSpPr>
                    <a:spLocks noChangeAspect="1"/>
                  </p:cNvSpPr>
                  <p:nvPr/>
                </p:nvSpPr>
                <p:spPr bwMode="auto">
                  <a:xfrm>
                    <a:off x="3162" y="1639"/>
                    <a:ext cx="50" cy="272"/>
                  </a:xfrm>
                  <a:custGeom>
                    <a:avLst/>
                    <a:gdLst>
                      <a:gd name="T0" fmla="*/ 0 w 151"/>
                      <a:gd name="T1" fmla="*/ 240 h 896"/>
                      <a:gd name="T2" fmla="*/ 0 w 151"/>
                      <a:gd name="T3" fmla="*/ 272 h 896"/>
                      <a:gd name="T4" fmla="*/ 50 w 151"/>
                      <a:gd name="T5" fmla="*/ 272 h 896"/>
                      <a:gd name="T6" fmla="*/ 50 w 151"/>
                      <a:gd name="T7" fmla="*/ 240 h 896"/>
                      <a:gd name="T8" fmla="*/ 43 w 151"/>
                      <a:gd name="T9" fmla="*/ 223 h 896"/>
                      <a:gd name="T10" fmla="*/ 41 w 151"/>
                      <a:gd name="T11" fmla="*/ 0 h 896"/>
                      <a:gd name="T12" fmla="*/ 10 w 151"/>
                      <a:gd name="T13" fmla="*/ 0 h 896"/>
                      <a:gd name="T14" fmla="*/ 8 w 151"/>
                      <a:gd name="T15" fmla="*/ 224 h 896"/>
                      <a:gd name="T16" fmla="*/ 0 w 151"/>
                      <a:gd name="T17" fmla="*/ 240 h 89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51" h="896">
                        <a:moveTo>
                          <a:pt x="0" y="792"/>
                        </a:moveTo>
                        <a:lnTo>
                          <a:pt x="0" y="896"/>
                        </a:lnTo>
                        <a:lnTo>
                          <a:pt x="151" y="896"/>
                        </a:lnTo>
                        <a:lnTo>
                          <a:pt x="151" y="792"/>
                        </a:lnTo>
                        <a:lnTo>
                          <a:pt x="129" y="734"/>
                        </a:lnTo>
                        <a:lnTo>
                          <a:pt x="124" y="0"/>
                        </a:lnTo>
                        <a:lnTo>
                          <a:pt x="29" y="0"/>
                        </a:lnTo>
                        <a:lnTo>
                          <a:pt x="24" y="737"/>
                        </a:lnTo>
                        <a:lnTo>
                          <a:pt x="0" y="79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3" name="Freeform 779"/>
                  <p:cNvSpPr>
                    <a:spLocks noChangeAspect="1"/>
                  </p:cNvSpPr>
                  <p:nvPr/>
                </p:nvSpPr>
                <p:spPr bwMode="auto">
                  <a:xfrm>
                    <a:off x="339" y="1246"/>
                    <a:ext cx="379" cy="251"/>
                  </a:xfrm>
                  <a:custGeom>
                    <a:avLst/>
                    <a:gdLst>
                      <a:gd name="T0" fmla="*/ 342 w 1264"/>
                      <a:gd name="T1" fmla="*/ 179 h 847"/>
                      <a:gd name="T2" fmla="*/ 252 w 1264"/>
                      <a:gd name="T3" fmla="*/ 18 h 847"/>
                      <a:gd name="T4" fmla="*/ 242 w 1264"/>
                      <a:gd name="T5" fmla="*/ 2 h 847"/>
                      <a:gd name="T6" fmla="*/ 240 w 1264"/>
                      <a:gd name="T7" fmla="*/ 0 h 847"/>
                      <a:gd name="T8" fmla="*/ 238 w 1264"/>
                      <a:gd name="T9" fmla="*/ 2 h 847"/>
                      <a:gd name="T10" fmla="*/ 229 w 1264"/>
                      <a:gd name="T11" fmla="*/ 16 h 847"/>
                      <a:gd name="T12" fmla="*/ 136 w 1264"/>
                      <a:gd name="T13" fmla="*/ 8 h 847"/>
                      <a:gd name="T14" fmla="*/ 128 w 1264"/>
                      <a:gd name="T15" fmla="*/ 1 h 847"/>
                      <a:gd name="T16" fmla="*/ 125 w 1264"/>
                      <a:gd name="T17" fmla="*/ 1 h 847"/>
                      <a:gd name="T18" fmla="*/ 118 w 1264"/>
                      <a:gd name="T19" fmla="*/ 8 h 847"/>
                      <a:gd name="T20" fmla="*/ 115 w 1264"/>
                      <a:gd name="T21" fmla="*/ 57 h 847"/>
                      <a:gd name="T22" fmla="*/ 0 w 1264"/>
                      <a:gd name="T23" fmla="*/ 213 h 847"/>
                      <a:gd name="T24" fmla="*/ 6 w 1264"/>
                      <a:gd name="T25" fmla="*/ 232 h 847"/>
                      <a:gd name="T26" fmla="*/ 95 w 1264"/>
                      <a:gd name="T27" fmla="*/ 251 h 847"/>
                      <a:gd name="T28" fmla="*/ 101 w 1264"/>
                      <a:gd name="T29" fmla="*/ 229 h 847"/>
                      <a:gd name="T30" fmla="*/ 101 w 1264"/>
                      <a:gd name="T31" fmla="*/ 197 h 847"/>
                      <a:gd name="T32" fmla="*/ 103 w 1264"/>
                      <a:gd name="T33" fmla="*/ 191 h 847"/>
                      <a:gd name="T34" fmla="*/ 104 w 1264"/>
                      <a:gd name="T35" fmla="*/ 186 h 847"/>
                      <a:gd name="T36" fmla="*/ 106 w 1264"/>
                      <a:gd name="T37" fmla="*/ 183 h 847"/>
                      <a:gd name="T38" fmla="*/ 109 w 1264"/>
                      <a:gd name="T39" fmla="*/ 180 h 847"/>
                      <a:gd name="T40" fmla="*/ 112 w 1264"/>
                      <a:gd name="T41" fmla="*/ 179 h 847"/>
                      <a:gd name="T42" fmla="*/ 115 w 1264"/>
                      <a:gd name="T43" fmla="*/ 178 h 847"/>
                      <a:gd name="T44" fmla="*/ 118 w 1264"/>
                      <a:gd name="T45" fmla="*/ 178 h 847"/>
                      <a:gd name="T46" fmla="*/ 122 w 1264"/>
                      <a:gd name="T47" fmla="*/ 179 h 847"/>
                      <a:gd name="T48" fmla="*/ 124 w 1264"/>
                      <a:gd name="T49" fmla="*/ 180 h 847"/>
                      <a:gd name="T50" fmla="*/ 127 w 1264"/>
                      <a:gd name="T51" fmla="*/ 183 h 847"/>
                      <a:gd name="T52" fmla="*/ 130 w 1264"/>
                      <a:gd name="T53" fmla="*/ 186 h 847"/>
                      <a:gd name="T54" fmla="*/ 132 w 1264"/>
                      <a:gd name="T55" fmla="*/ 191 h 847"/>
                      <a:gd name="T56" fmla="*/ 133 w 1264"/>
                      <a:gd name="T57" fmla="*/ 198 h 847"/>
                      <a:gd name="T58" fmla="*/ 133 w 1264"/>
                      <a:gd name="T59" fmla="*/ 229 h 847"/>
                      <a:gd name="T60" fmla="*/ 139 w 1264"/>
                      <a:gd name="T61" fmla="*/ 251 h 847"/>
                      <a:gd name="T62" fmla="*/ 228 w 1264"/>
                      <a:gd name="T63" fmla="*/ 231 h 847"/>
                      <a:gd name="T64" fmla="*/ 234 w 1264"/>
                      <a:gd name="T65" fmla="*/ 201 h 847"/>
                      <a:gd name="T66" fmla="*/ 235 w 1264"/>
                      <a:gd name="T67" fmla="*/ 194 h 847"/>
                      <a:gd name="T68" fmla="*/ 236 w 1264"/>
                      <a:gd name="T69" fmla="*/ 188 h 847"/>
                      <a:gd name="T70" fmla="*/ 238 w 1264"/>
                      <a:gd name="T71" fmla="*/ 185 h 847"/>
                      <a:gd name="T72" fmla="*/ 241 w 1264"/>
                      <a:gd name="T73" fmla="*/ 182 h 847"/>
                      <a:gd name="T74" fmla="*/ 243 w 1264"/>
                      <a:gd name="T75" fmla="*/ 180 h 847"/>
                      <a:gd name="T76" fmla="*/ 246 w 1264"/>
                      <a:gd name="T77" fmla="*/ 179 h 847"/>
                      <a:gd name="T78" fmla="*/ 250 w 1264"/>
                      <a:gd name="T79" fmla="*/ 178 h 847"/>
                      <a:gd name="T80" fmla="*/ 254 w 1264"/>
                      <a:gd name="T81" fmla="*/ 179 h 847"/>
                      <a:gd name="T82" fmla="*/ 257 w 1264"/>
                      <a:gd name="T83" fmla="*/ 180 h 847"/>
                      <a:gd name="T84" fmla="*/ 259 w 1264"/>
                      <a:gd name="T85" fmla="*/ 182 h 847"/>
                      <a:gd name="T86" fmla="*/ 261 w 1264"/>
                      <a:gd name="T87" fmla="*/ 185 h 847"/>
                      <a:gd name="T88" fmla="*/ 264 w 1264"/>
                      <a:gd name="T89" fmla="*/ 188 h 847"/>
                      <a:gd name="T90" fmla="*/ 265 w 1264"/>
                      <a:gd name="T91" fmla="*/ 194 h 847"/>
                      <a:gd name="T92" fmla="*/ 266 w 1264"/>
                      <a:gd name="T93" fmla="*/ 201 h 847"/>
                      <a:gd name="T94" fmla="*/ 272 w 1264"/>
                      <a:gd name="T95" fmla="*/ 232 h 847"/>
                      <a:gd name="T96" fmla="*/ 361 w 1264"/>
                      <a:gd name="T97" fmla="*/ 251 h 847"/>
                      <a:gd name="T98" fmla="*/ 367 w 1264"/>
                      <a:gd name="T99" fmla="*/ 229 h 847"/>
                      <a:gd name="T100" fmla="*/ 367 w 1264"/>
                      <a:gd name="T101" fmla="*/ 201 h 847"/>
                      <a:gd name="T102" fmla="*/ 367 w 1264"/>
                      <a:gd name="T103" fmla="*/ 195 h 847"/>
                      <a:gd name="T104" fmla="*/ 369 w 1264"/>
                      <a:gd name="T105" fmla="*/ 189 h 847"/>
                      <a:gd name="T106" fmla="*/ 371 w 1264"/>
                      <a:gd name="T107" fmla="*/ 186 h 847"/>
                      <a:gd name="T108" fmla="*/ 373 w 1264"/>
                      <a:gd name="T109" fmla="*/ 183 h 847"/>
                      <a:gd name="T110" fmla="*/ 376 w 1264"/>
                      <a:gd name="T111" fmla="*/ 180 h 847"/>
                      <a:gd name="T112" fmla="*/ 379 w 1264"/>
                      <a:gd name="T113" fmla="*/ 179 h 847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</a:gdLst>
                    <a:ahLst/>
                    <a:cxnLst>
                      <a:cxn ang="T114">
                        <a:pos x="T0" y="T1"/>
                      </a:cxn>
                      <a:cxn ang="T115">
                        <a:pos x="T2" y="T3"/>
                      </a:cxn>
                      <a:cxn ang="T116">
                        <a:pos x="T4" y="T5"/>
                      </a:cxn>
                      <a:cxn ang="T117">
                        <a:pos x="T6" y="T7"/>
                      </a:cxn>
                      <a:cxn ang="T118">
                        <a:pos x="T8" y="T9"/>
                      </a:cxn>
                      <a:cxn ang="T119">
                        <a:pos x="T10" y="T11"/>
                      </a:cxn>
                      <a:cxn ang="T120">
                        <a:pos x="T12" y="T13"/>
                      </a:cxn>
                      <a:cxn ang="T121">
                        <a:pos x="T14" y="T15"/>
                      </a:cxn>
                      <a:cxn ang="T122">
                        <a:pos x="T16" y="T17"/>
                      </a:cxn>
                      <a:cxn ang="T123">
                        <a:pos x="T18" y="T19"/>
                      </a:cxn>
                      <a:cxn ang="T124">
                        <a:pos x="T20" y="T21"/>
                      </a:cxn>
                      <a:cxn ang="T125">
                        <a:pos x="T22" y="T23"/>
                      </a:cxn>
                      <a:cxn ang="T126">
                        <a:pos x="T24" y="T25"/>
                      </a:cxn>
                      <a:cxn ang="T127">
                        <a:pos x="T26" y="T27"/>
                      </a:cxn>
                      <a:cxn ang="T128">
                        <a:pos x="T28" y="T29"/>
                      </a:cxn>
                      <a:cxn ang="T129">
                        <a:pos x="T30" y="T31"/>
                      </a:cxn>
                      <a:cxn ang="T130">
                        <a:pos x="T32" y="T33"/>
                      </a:cxn>
                      <a:cxn ang="T131">
                        <a:pos x="T34" y="T35"/>
                      </a:cxn>
                      <a:cxn ang="T132">
                        <a:pos x="T36" y="T37"/>
                      </a:cxn>
                      <a:cxn ang="T133">
                        <a:pos x="T38" y="T39"/>
                      </a:cxn>
                      <a:cxn ang="T134">
                        <a:pos x="T40" y="T41"/>
                      </a:cxn>
                      <a:cxn ang="T135">
                        <a:pos x="T42" y="T43"/>
                      </a:cxn>
                      <a:cxn ang="T136">
                        <a:pos x="T44" y="T45"/>
                      </a:cxn>
                      <a:cxn ang="T137">
                        <a:pos x="T46" y="T47"/>
                      </a:cxn>
                      <a:cxn ang="T138">
                        <a:pos x="T48" y="T49"/>
                      </a:cxn>
                      <a:cxn ang="T139">
                        <a:pos x="T50" y="T51"/>
                      </a:cxn>
                      <a:cxn ang="T140">
                        <a:pos x="T52" y="T53"/>
                      </a:cxn>
                      <a:cxn ang="T141">
                        <a:pos x="T54" y="T55"/>
                      </a:cxn>
                      <a:cxn ang="T142">
                        <a:pos x="T56" y="T57"/>
                      </a:cxn>
                      <a:cxn ang="T143">
                        <a:pos x="T58" y="T59"/>
                      </a:cxn>
                      <a:cxn ang="T144">
                        <a:pos x="T60" y="T61"/>
                      </a:cxn>
                      <a:cxn ang="T145">
                        <a:pos x="T62" y="T63"/>
                      </a:cxn>
                      <a:cxn ang="T146">
                        <a:pos x="T64" y="T65"/>
                      </a:cxn>
                      <a:cxn ang="T147">
                        <a:pos x="T66" y="T67"/>
                      </a:cxn>
                      <a:cxn ang="T148">
                        <a:pos x="T68" y="T69"/>
                      </a:cxn>
                      <a:cxn ang="T149">
                        <a:pos x="T70" y="T71"/>
                      </a:cxn>
                      <a:cxn ang="T150">
                        <a:pos x="T72" y="T73"/>
                      </a:cxn>
                      <a:cxn ang="T151">
                        <a:pos x="T74" y="T75"/>
                      </a:cxn>
                      <a:cxn ang="T152">
                        <a:pos x="T76" y="T77"/>
                      </a:cxn>
                      <a:cxn ang="T153">
                        <a:pos x="T78" y="T79"/>
                      </a:cxn>
                      <a:cxn ang="T154">
                        <a:pos x="T80" y="T81"/>
                      </a:cxn>
                      <a:cxn ang="T155">
                        <a:pos x="T82" y="T83"/>
                      </a:cxn>
                      <a:cxn ang="T156">
                        <a:pos x="T84" y="T85"/>
                      </a:cxn>
                      <a:cxn ang="T157">
                        <a:pos x="T86" y="T87"/>
                      </a:cxn>
                      <a:cxn ang="T158">
                        <a:pos x="T88" y="T89"/>
                      </a:cxn>
                      <a:cxn ang="T159">
                        <a:pos x="T90" y="T91"/>
                      </a:cxn>
                      <a:cxn ang="T160">
                        <a:pos x="T92" y="T93"/>
                      </a:cxn>
                      <a:cxn ang="T161">
                        <a:pos x="T94" y="T95"/>
                      </a:cxn>
                      <a:cxn ang="T162">
                        <a:pos x="T96" y="T97"/>
                      </a:cxn>
                      <a:cxn ang="T163">
                        <a:pos x="T98" y="T99"/>
                      </a:cxn>
                      <a:cxn ang="T164">
                        <a:pos x="T100" y="T101"/>
                      </a:cxn>
                      <a:cxn ang="T165">
                        <a:pos x="T102" y="T103"/>
                      </a:cxn>
                      <a:cxn ang="T166">
                        <a:pos x="T104" y="T105"/>
                      </a:cxn>
                      <a:cxn ang="T167">
                        <a:pos x="T106" y="T107"/>
                      </a:cxn>
                      <a:cxn ang="T168">
                        <a:pos x="T108" y="T109"/>
                      </a:cxn>
                      <a:cxn ang="T169">
                        <a:pos x="T110" y="T111"/>
                      </a:cxn>
                      <a:cxn ang="T170">
                        <a:pos x="T112" y="T113"/>
                      </a:cxn>
                    </a:cxnLst>
                    <a:rect l="0" t="0" r="r" b="b"/>
                    <a:pathLst>
                      <a:path w="1264" h="847">
                        <a:moveTo>
                          <a:pt x="1264" y="603"/>
                        </a:moveTo>
                        <a:lnTo>
                          <a:pt x="1141" y="603"/>
                        </a:lnTo>
                        <a:lnTo>
                          <a:pt x="841" y="192"/>
                        </a:lnTo>
                        <a:lnTo>
                          <a:pt x="841" y="60"/>
                        </a:lnTo>
                        <a:lnTo>
                          <a:pt x="832" y="28"/>
                        </a:lnTo>
                        <a:lnTo>
                          <a:pt x="808" y="6"/>
                        </a:lnTo>
                        <a:lnTo>
                          <a:pt x="806" y="3"/>
                        </a:lnTo>
                        <a:lnTo>
                          <a:pt x="801" y="0"/>
                        </a:lnTo>
                        <a:lnTo>
                          <a:pt x="798" y="3"/>
                        </a:lnTo>
                        <a:lnTo>
                          <a:pt x="794" y="6"/>
                        </a:lnTo>
                        <a:lnTo>
                          <a:pt x="773" y="26"/>
                        </a:lnTo>
                        <a:lnTo>
                          <a:pt x="763" y="54"/>
                        </a:lnTo>
                        <a:lnTo>
                          <a:pt x="463" y="54"/>
                        </a:lnTo>
                        <a:lnTo>
                          <a:pt x="452" y="26"/>
                        </a:lnTo>
                        <a:lnTo>
                          <a:pt x="429" y="6"/>
                        </a:lnTo>
                        <a:lnTo>
                          <a:pt x="428" y="3"/>
                        </a:lnTo>
                        <a:lnTo>
                          <a:pt x="423" y="0"/>
                        </a:lnTo>
                        <a:lnTo>
                          <a:pt x="418" y="3"/>
                        </a:lnTo>
                        <a:lnTo>
                          <a:pt x="417" y="6"/>
                        </a:lnTo>
                        <a:lnTo>
                          <a:pt x="393" y="28"/>
                        </a:lnTo>
                        <a:lnTo>
                          <a:pt x="385" y="60"/>
                        </a:lnTo>
                        <a:lnTo>
                          <a:pt x="385" y="192"/>
                        </a:lnTo>
                        <a:lnTo>
                          <a:pt x="383" y="192"/>
                        </a:lnTo>
                        <a:lnTo>
                          <a:pt x="0" y="718"/>
                        </a:lnTo>
                        <a:lnTo>
                          <a:pt x="0" y="774"/>
                        </a:lnTo>
                        <a:lnTo>
                          <a:pt x="19" y="783"/>
                        </a:lnTo>
                        <a:lnTo>
                          <a:pt x="19" y="847"/>
                        </a:lnTo>
                        <a:lnTo>
                          <a:pt x="318" y="847"/>
                        </a:lnTo>
                        <a:lnTo>
                          <a:pt x="318" y="780"/>
                        </a:lnTo>
                        <a:lnTo>
                          <a:pt x="337" y="774"/>
                        </a:lnTo>
                        <a:lnTo>
                          <a:pt x="337" y="678"/>
                        </a:lnTo>
                        <a:lnTo>
                          <a:pt x="338" y="666"/>
                        </a:lnTo>
                        <a:lnTo>
                          <a:pt x="340" y="655"/>
                        </a:lnTo>
                        <a:lnTo>
                          <a:pt x="343" y="645"/>
                        </a:lnTo>
                        <a:lnTo>
                          <a:pt x="345" y="636"/>
                        </a:lnTo>
                        <a:lnTo>
                          <a:pt x="348" y="629"/>
                        </a:lnTo>
                        <a:lnTo>
                          <a:pt x="352" y="623"/>
                        </a:lnTo>
                        <a:lnTo>
                          <a:pt x="355" y="617"/>
                        </a:lnTo>
                        <a:lnTo>
                          <a:pt x="360" y="613"/>
                        </a:lnTo>
                        <a:lnTo>
                          <a:pt x="364" y="609"/>
                        </a:lnTo>
                        <a:lnTo>
                          <a:pt x="368" y="607"/>
                        </a:lnTo>
                        <a:lnTo>
                          <a:pt x="372" y="605"/>
                        </a:lnTo>
                        <a:lnTo>
                          <a:pt x="376" y="603"/>
                        </a:lnTo>
                        <a:lnTo>
                          <a:pt x="384" y="602"/>
                        </a:lnTo>
                        <a:lnTo>
                          <a:pt x="390" y="602"/>
                        </a:lnTo>
                        <a:lnTo>
                          <a:pt x="395" y="602"/>
                        </a:lnTo>
                        <a:lnTo>
                          <a:pt x="403" y="603"/>
                        </a:lnTo>
                        <a:lnTo>
                          <a:pt x="407" y="604"/>
                        </a:lnTo>
                        <a:lnTo>
                          <a:pt x="411" y="607"/>
                        </a:lnTo>
                        <a:lnTo>
                          <a:pt x="415" y="609"/>
                        </a:lnTo>
                        <a:lnTo>
                          <a:pt x="420" y="613"/>
                        </a:lnTo>
                        <a:lnTo>
                          <a:pt x="424" y="617"/>
                        </a:lnTo>
                        <a:lnTo>
                          <a:pt x="428" y="623"/>
                        </a:lnTo>
                        <a:lnTo>
                          <a:pt x="432" y="629"/>
                        </a:lnTo>
                        <a:lnTo>
                          <a:pt x="435" y="636"/>
                        </a:lnTo>
                        <a:lnTo>
                          <a:pt x="439" y="646"/>
                        </a:lnTo>
                        <a:lnTo>
                          <a:pt x="441" y="655"/>
                        </a:lnTo>
                        <a:lnTo>
                          <a:pt x="442" y="667"/>
                        </a:lnTo>
                        <a:lnTo>
                          <a:pt x="443" y="678"/>
                        </a:lnTo>
                        <a:lnTo>
                          <a:pt x="443" y="774"/>
                        </a:lnTo>
                        <a:lnTo>
                          <a:pt x="463" y="783"/>
                        </a:lnTo>
                        <a:lnTo>
                          <a:pt x="463" y="847"/>
                        </a:lnTo>
                        <a:lnTo>
                          <a:pt x="761" y="847"/>
                        </a:lnTo>
                        <a:lnTo>
                          <a:pt x="761" y="780"/>
                        </a:lnTo>
                        <a:lnTo>
                          <a:pt x="780" y="774"/>
                        </a:lnTo>
                        <a:lnTo>
                          <a:pt x="780" y="678"/>
                        </a:lnTo>
                        <a:lnTo>
                          <a:pt x="781" y="667"/>
                        </a:lnTo>
                        <a:lnTo>
                          <a:pt x="783" y="655"/>
                        </a:lnTo>
                        <a:lnTo>
                          <a:pt x="785" y="646"/>
                        </a:lnTo>
                        <a:lnTo>
                          <a:pt x="787" y="636"/>
                        </a:lnTo>
                        <a:lnTo>
                          <a:pt x="790" y="629"/>
                        </a:lnTo>
                        <a:lnTo>
                          <a:pt x="794" y="623"/>
                        </a:lnTo>
                        <a:lnTo>
                          <a:pt x="799" y="617"/>
                        </a:lnTo>
                        <a:lnTo>
                          <a:pt x="803" y="613"/>
                        </a:lnTo>
                        <a:lnTo>
                          <a:pt x="807" y="609"/>
                        </a:lnTo>
                        <a:lnTo>
                          <a:pt x="811" y="607"/>
                        </a:lnTo>
                        <a:lnTo>
                          <a:pt x="816" y="604"/>
                        </a:lnTo>
                        <a:lnTo>
                          <a:pt x="820" y="603"/>
                        </a:lnTo>
                        <a:lnTo>
                          <a:pt x="827" y="602"/>
                        </a:lnTo>
                        <a:lnTo>
                          <a:pt x="833" y="602"/>
                        </a:lnTo>
                        <a:lnTo>
                          <a:pt x="840" y="602"/>
                        </a:lnTo>
                        <a:lnTo>
                          <a:pt x="847" y="603"/>
                        </a:lnTo>
                        <a:lnTo>
                          <a:pt x="851" y="604"/>
                        </a:lnTo>
                        <a:lnTo>
                          <a:pt x="856" y="607"/>
                        </a:lnTo>
                        <a:lnTo>
                          <a:pt x="860" y="609"/>
                        </a:lnTo>
                        <a:lnTo>
                          <a:pt x="864" y="613"/>
                        </a:lnTo>
                        <a:lnTo>
                          <a:pt x="868" y="617"/>
                        </a:lnTo>
                        <a:lnTo>
                          <a:pt x="872" y="623"/>
                        </a:lnTo>
                        <a:lnTo>
                          <a:pt x="877" y="629"/>
                        </a:lnTo>
                        <a:lnTo>
                          <a:pt x="880" y="636"/>
                        </a:lnTo>
                        <a:lnTo>
                          <a:pt x="883" y="646"/>
                        </a:lnTo>
                        <a:lnTo>
                          <a:pt x="885" y="655"/>
                        </a:lnTo>
                        <a:lnTo>
                          <a:pt x="886" y="667"/>
                        </a:lnTo>
                        <a:lnTo>
                          <a:pt x="887" y="678"/>
                        </a:lnTo>
                        <a:lnTo>
                          <a:pt x="887" y="774"/>
                        </a:lnTo>
                        <a:lnTo>
                          <a:pt x="906" y="783"/>
                        </a:lnTo>
                        <a:lnTo>
                          <a:pt x="906" y="847"/>
                        </a:lnTo>
                        <a:lnTo>
                          <a:pt x="1205" y="847"/>
                        </a:lnTo>
                        <a:lnTo>
                          <a:pt x="1205" y="780"/>
                        </a:lnTo>
                        <a:lnTo>
                          <a:pt x="1224" y="774"/>
                        </a:lnTo>
                        <a:lnTo>
                          <a:pt x="1224" y="727"/>
                        </a:lnTo>
                        <a:lnTo>
                          <a:pt x="1224" y="678"/>
                        </a:lnTo>
                        <a:lnTo>
                          <a:pt x="1224" y="670"/>
                        </a:lnTo>
                        <a:lnTo>
                          <a:pt x="1225" y="659"/>
                        </a:lnTo>
                        <a:lnTo>
                          <a:pt x="1227" y="649"/>
                        </a:lnTo>
                        <a:lnTo>
                          <a:pt x="1232" y="637"/>
                        </a:lnTo>
                        <a:lnTo>
                          <a:pt x="1234" y="631"/>
                        </a:lnTo>
                        <a:lnTo>
                          <a:pt x="1236" y="626"/>
                        </a:lnTo>
                        <a:lnTo>
                          <a:pt x="1239" y="620"/>
                        </a:lnTo>
                        <a:lnTo>
                          <a:pt x="1243" y="616"/>
                        </a:lnTo>
                        <a:lnTo>
                          <a:pt x="1247" y="612"/>
                        </a:lnTo>
                        <a:lnTo>
                          <a:pt x="1253" y="608"/>
                        </a:lnTo>
                        <a:lnTo>
                          <a:pt x="1258" y="605"/>
                        </a:lnTo>
                        <a:lnTo>
                          <a:pt x="1264" y="60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4" name="Freeform 780"/>
                  <p:cNvSpPr>
                    <a:spLocks noChangeAspect="1"/>
                  </p:cNvSpPr>
                  <p:nvPr/>
                </p:nvSpPr>
                <p:spPr bwMode="auto">
                  <a:xfrm>
                    <a:off x="4820" y="1246"/>
                    <a:ext cx="379" cy="251"/>
                  </a:xfrm>
                  <a:custGeom>
                    <a:avLst/>
                    <a:gdLst>
                      <a:gd name="T0" fmla="*/ 37 w 1264"/>
                      <a:gd name="T1" fmla="*/ 179 h 847"/>
                      <a:gd name="T2" fmla="*/ 127 w 1264"/>
                      <a:gd name="T3" fmla="*/ 18 h 847"/>
                      <a:gd name="T4" fmla="*/ 137 w 1264"/>
                      <a:gd name="T5" fmla="*/ 2 h 847"/>
                      <a:gd name="T6" fmla="*/ 139 w 1264"/>
                      <a:gd name="T7" fmla="*/ 0 h 847"/>
                      <a:gd name="T8" fmla="*/ 140 w 1264"/>
                      <a:gd name="T9" fmla="*/ 2 h 847"/>
                      <a:gd name="T10" fmla="*/ 150 w 1264"/>
                      <a:gd name="T11" fmla="*/ 16 h 847"/>
                      <a:gd name="T12" fmla="*/ 243 w 1264"/>
                      <a:gd name="T13" fmla="*/ 8 h 847"/>
                      <a:gd name="T14" fmla="*/ 251 w 1264"/>
                      <a:gd name="T15" fmla="*/ 1 h 847"/>
                      <a:gd name="T16" fmla="*/ 254 w 1264"/>
                      <a:gd name="T17" fmla="*/ 1 h 847"/>
                      <a:gd name="T18" fmla="*/ 261 w 1264"/>
                      <a:gd name="T19" fmla="*/ 8 h 847"/>
                      <a:gd name="T20" fmla="*/ 264 w 1264"/>
                      <a:gd name="T21" fmla="*/ 57 h 847"/>
                      <a:gd name="T22" fmla="*/ 379 w 1264"/>
                      <a:gd name="T23" fmla="*/ 213 h 847"/>
                      <a:gd name="T24" fmla="*/ 373 w 1264"/>
                      <a:gd name="T25" fmla="*/ 232 h 847"/>
                      <a:gd name="T26" fmla="*/ 284 w 1264"/>
                      <a:gd name="T27" fmla="*/ 251 h 847"/>
                      <a:gd name="T28" fmla="*/ 278 w 1264"/>
                      <a:gd name="T29" fmla="*/ 229 h 847"/>
                      <a:gd name="T30" fmla="*/ 278 w 1264"/>
                      <a:gd name="T31" fmla="*/ 197 h 847"/>
                      <a:gd name="T32" fmla="*/ 276 w 1264"/>
                      <a:gd name="T33" fmla="*/ 191 h 847"/>
                      <a:gd name="T34" fmla="*/ 275 w 1264"/>
                      <a:gd name="T35" fmla="*/ 186 h 847"/>
                      <a:gd name="T36" fmla="*/ 273 w 1264"/>
                      <a:gd name="T37" fmla="*/ 183 h 847"/>
                      <a:gd name="T38" fmla="*/ 270 w 1264"/>
                      <a:gd name="T39" fmla="*/ 180 h 847"/>
                      <a:gd name="T40" fmla="*/ 267 w 1264"/>
                      <a:gd name="T41" fmla="*/ 179 h 847"/>
                      <a:gd name="T42" fmla="*/ 264 w 1264"/>
                      <a:gd name="T43" fmla="*/ 178 h 847"/>
                      <a:gd name="T44" fmla="*/ 261 w 1264"/>
                      <a:gd name="T45" fmla="*/ 178 h 847"/>
                      <a:gd name="T46" fmla="*/ 257 w 1264"/>
                      <a:gd name="T47" fmla="*/ 179 h 847"/>
                      <a:gd name="T48" fmla="*/ 255 w 1264"/>
                      <a:gd name="T49" fmla="*/ 180 h 847"/>
                      <a:gd name="T50" fmla="*/ 252 w 1264"/>
                      <a:gd name="T51" fmla="*/ 183 h 847"/>
                      <a:gd name="T52" fmla="*/ 249 w 1264"/>
                      <a:gd name="T53" fmla="*/ 186 h 847"/>
                      <a:gd name="T54" fmla="*/ 247 w 1264"/>
                      <a:gd name="T55" fmla="*/ 191 h 847"/>
                      <a:gd name="T56" fmla="*/ 246 w 1264"/>
                      <a:gd name="T57" fmla="*/ 198 h 847"/>
                      <a:gd name="T58" fmla="*/ 246 w 1264"/>
                      <a:gd name="T59" fmla="*/ 229 h 847"/>
                      <a:gd name="T60" fmla="*/ 240 w 1264"/>
                      <a:gd name="T61" fmla="*/ 251 h 847"/>
                      <a:gd name="T62" fmla="*/ 150 w 1264"/>
                      <a:gd name="T63" fmla="*/ 231 h 847"/>
                      <a:gd name="T64" fmla="*/ 145 w 1264"/>
                      <a:gd name="T65" fmla="*/ 201 h 847"/>
                      <a:gd name="T66" fmla="*/ 144 w 1264"/>
                      <a:gd name="T67" fmla="*/ 194 h 847"/>
                      <a:gd name="T68" fmla="*/ 143 w 1264"/>
                      <a:gd name="T69" fmla="*/ 188 h 847"/>
                      <a:gd name="T70" fmla="*/ 141 w 1264"/>
                      <a:gd name="T71" fmla="*/ 185 h 847"/>
                      <a:gd name="T72" fmla="*/ 138 w 1264"/>
                      <a:gd name="T73" fmla="*/ 182 h 847"/>
                      <a:gd name="T74" fmla="*/ 136 w 1264"/>
                      <a:gd name="T75" fmla="*/ 180 h 847"/>
                      <a:gd name="T76" fmla="*/ 133 w 1264"/>
                      <a:gd name="T77" fmla="*/ 179 h 847"/>
                      <a:gd name="T78" fmla="*/ 129 w 1264"/>
                      <a:gd name="T79" fmla="*/ 178 h 847"/>
                      <a:gd name="T80" fmla="*/ 125 w 1264"/>
                      <a:gd name="T81" fmla="*/ 179 h 847"/>
                      <a:gd name="T82" fmla="*/ 122 w 1264"/>
                      <a:gd name="T83" fmla="*/ 180 h 847"/>
                      <a:gd name="T84" fmla="*/ 120 w 1264"/>
                      <a:gd name="T85" fmla="*/ 182 h 847"/>
                      <a:gd name="T86" fmla="*/ 118 w 1264"/>
                      <a:gd name="T87" fmla="*/ 185 h 847"/>
                      <a:gd name="T88" fmla="*/ 115 w 1264"/>
                      <a:gd name="T89" fmla="*/ 188 h 847"/>
                      <a:gd name="T90" fmla="*/ 114 w 1264"/>
                      <a:gd name="T91" fmla="*/ 194 h 847"/>
                      <a:gd name="T92" fmla="*/ 113 w 1264"/>
                      <a:gd name="T93" fmla="*/ 201 h 847"/>
                      <a:gd name="T94" fmla="*/ 107 w 1264"/>
                      <a:gd name="T95" fmla="*/ 232 h 847"/>
                      <a:gd name="T96" fmla="*/ 18 w 1264"/>
                      <a:gd name="T97" fmla="*/ 251 h 847"/>
                      <a:gd name="T98" fmla="*/ 12 w 1264"/>
                      <a:gd name="T99" fmla="*/ 229 h 847"/>
                      <a:gd name="T100" fmla="*/ 12 w 1264"/>
                      <a:gd name="T101" fmla="*/ 201 h 847"/>
                      <a:gd name="T102" fmla="*/ 12 w 1264"/>
                      <a:gd name="T103" fmla="*/ 195 h 847"/>
                      <a:gd name="T104" fmla="*/ 10 w 1264"/>
                      <a:gd name="T105" fmla="*/ 189 h 847"/>
                      <a:gd name="T106" fmla="*/ 8 w 1264"/>
                      <a:gd name="T107" fmla="*/ 186 h 847"/>
                      <a:gd name="T108" fmla="*/ 6 w 1264"/>
                      <a:gd name="T109" fmla="*/ 183 h 847"/>
                      <a:gd name="T110" fmla="*/ 3 w 1264"/>
                      <a:gd name="T111" fmla="*/ 180 h 847"/>
                      <a:gd name="T112" fmla="*/ 0 w 1264"/>
                      <a:gd name="T113" fmla="*/ 179 h 847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</a:gdLst>
                    <a:ahLst/>
                    <a:cxnLst>
                      <a:cxn ang="T114">
                        <a:pos x="T0" y="T1"/>
                      </a:cxn>
                      <a:cxn ang="T115">
                        <a:pos x="T2" y="T3"/>
                      </a:cxn>
                      <a:cxn ang="T116">
                        <a:pos x="T4" y="T5"/>
                      </a:cxn>
                      <a:cxn ang="T117">
                        <a:pos x="T6" y="T7"/>
                      </a:cxn>
                      <a:cxn ang="T118">
                        <a:pos x="T8" y="T9"/>
                      </a:cxn>
                      <a:cxn ang="T119">
                        <a:pos x="T10" y="T11"/>
                      </a:cxn>
                      <a:cxn ang="T120">
                        <a:pos x="T12" y="T13"/>
                      </a:cxn>
                      <a:cxn ang="T121">
                        <a:pos x="T14" y="T15"/>
                      </a:cxn>
                      <a:cxn ang="T122">
                        <a:pos x="T16" y="T17"/>
                      </a:cxn>
                      <a:cxn ang="T123">
                        <a:pos x="T18" y="T19"/>
                      </a:cxn>
                      <a:cxn ang="T124">
                        <a:pos x="T20" y="T21"/>
                      </a:cxn>
                      <a:cxn ang="T125">
                        <a:pos x="T22" y="T23"/>
                      </a:cxn>
                      <a:cxn ang="T126">
                        <a:pos x="T24" y="T25"/>
                      </a:cxn>
                      <a:cxn ang="T127">
                        <a:pos x="T26" y="T27"/>
                      </a:cxn>
                      <a:cxn ang="T128">
                        <a:pos x="T28" y="T29"/>
                      </a:cxn>
                      <a:cxn ang="T129">
                        <a:pos x="T30" y="T31"/>
                      </a:cxn>
                      <a:cxn ang="T130">
                        <a:pos x="T32" y="T33"/>
                      </a:cxn>
                      <a:cxn ang="T131">
                        <a:pos x="T34" y="T35"/>
                      </a:cxn>
                      <a:cxn ang="T132">
                        <a:pos x="T36" y="T37"/>
                      </a:cxn>
                      <a:cxn ang="T133">
                        <a:pos x="T38" y="T39"/>
                      </a:cxn>
                      <a:cxn ang="T134">
                        <a:pos x="T40" y="T41"/>
                      </a:cxn>
                      <a:cxn ang="T135">
                        <a:pos x="T42" y="T43"/>
                      </a:cxn>
                      <a:cxn ang="T136">
                        <a:pos x="T44" y="T45"/>
                      </a:cxn>
                      <a:cxn ang="T137">
                        <a:pos x="T46" y="T47"/>
                      </a:cxn>
                      <a:cxn ang="T138">
                        <a:pos x="T48" y="T49"/>
                      </a:cxn>
                      <a:cxn ang="T139">
                        <a:pos x="T50" y="T51"/>
                      </a:cxn>
                      <a:cxn ang="T140">
                        <a:pos x="T52" y="T53"/>
                      </a:cxn>
                      <a:cxn ang="T141">
                        <a:pos x="T54" y="T55"/>
                      </a:cxn>
                      <a:cxn ang="T142">
                        <a:pos x="T56" y="T57"/>
                      </a:cxn>
                      <a:cxn ang="T143">
                        <a:pos x="T58" y="T59"/>
                      </a:cxn>
                      <a:cxn ang="T144">
                        <a:pos x="T60" y="T61"/>
                      </a:cxn>
                      <a:cxn ang="T145">
                        <a:pos x="T62" y="T63"/>
                      </a:cxn>
                      <a:cxn ang="T146">
                        <a:pos x="T64" y="T65"/>
                      </a:cxn>
                      <a:cxn ang="T147">
                        <a:pos x="T66" y="T67"/>
                      </a:cxn>
                      <a:cxn ang="T148">
                        <a:pos x="T68" y="T69"/>
                      </a:cxn>
                      <a:cxn ang="T149">
                        <a:pos x="T70" y="T71"/>
                      </a:cxn>
                      <a:cxn ang="T150">
                        <a:pos x="T72" y="T73"/>
                      </a:cxn>
                      <a:cxn ang="T151">
                        <a:pos x="T74" y="T75"/>
                      </a:cxn>
                      <a:cxn ang="T152">
                        <a:pos x="T76" y="T77"/>
                      </a:cxn>
                      <a:cxn ang="T153">
                        <a:pos x="T78" y="T79"/>
                      </a:cxn>
                      <a:cxn ang="T154">
                        <a:pos x="T80" y="T81"/>
                      </a:cxn>
                      <a:cxn ang="T155">
                        <a:pos x="T82" y="T83"/>
                      </a:cxn>
                      <a:cxn ang="T156">
                        <a:pos x="T84" y="T85"/>
                      </a:cxn>
                      <a:cxn ang="T157">
                        <a:pos x="T86" y="T87"/>
                      </a:cxn>
                      <a:cxn ang="T158">
                        <a:pos x="T88" y="T89"/>
                      </a:cxn>
                      <a:cxn ang="T159">
                        <a:pos x="T90" y="T91"/>
                      </a:cxn>
                      <a:cxn ang="T160">
                        <a:pos x="T92" y="T93"/>
                      </a:cxn>
                      <a:cxn ang="T161">
                        <a:pos x="T94" y="T95"/>
                      </a:cxn>
                      <a:cxn ang="T162">
                        <a:pos x="T96" y="T97"/>
                      </a:cxn>
                      <a:cxn ang="T163">
                        <a:pos x="T98" y="T99"/>
                      </a:cxn>
                      <a:cxn ang="T164">
                        <a:pos x="T100" y="T101"/>
                      </a:cxn>
                      <a:cxn ang="T165">
                        <a:pos x="T102" y="T103"/>
                      </a:cxn>
                      <a:cxn ang="T166">
                        <a:pos x="T104" y="T105"/>
                      </a:cxn>
                      <a:cxn ang="T167">
                        <a:pos x="T106" y="T107"/>
                      </a:cxn>
                      <a:cxn ang="T168">
                        <a:pos x="T108" y="T109"/>
                      </a:cxn>
                      <a:cxn ang="T169">
                        <a:pos x="T110" y="T111"/>
                      </a:cxn>
                      <a:cxn ang="T170">
                        <a:pos x="T112" y="T113"/>
                      </a:cxn>
                    </a:cxnLst>
                    <a:rect l="0" t="0" r="r" b="b"/>
                    <a:pathLst>
                      <a:path w="1264" h="847">
                        <a:moveTo>
                          <a:pt x="0" y="603"/>
                        </a:moveTo>
                        <a:lnTo>
                          <a:pt x="123" y="603"/>
                        </a:lnTo>
                        <a:lnTo>
                          <a:pt x="423" y="192"/>
                        </a:lnTo>
                        <a:lnTo>
                          <a:pt x="423" y="60"/>
                        </a:lnTo>
                        <a:lnTo>
                          <a:pt x="432" y="28"/>
                        </a:lnTo>
                        <a:lnTo>
                          <a:pt x="456" y="6"/>
                        </a:lnTo>
                        <a:lnTo>
                          <a:pt x="458" y="3"/>
                        </a:lnTo>
                        <a:lnTo>
                          <a:pt x="463" y="0"/>
                        </a:lnTo>
                        <a:lnTo>
                          <a:pt x="466" y="3"/>
                        </a:lnTo>
                        <a:lnTo>
                          <a:pt x="468" y="6"/>
                        </a:lnTo>
                        <a:lnTo>
                          <a:pt x="491" y="26"/>
                        </a:lnTo>
                        <a:lnTo>
                          <a:pt x="501" y="54"/>
                        </a:lnTo>
                        <a:lnTo>
                          <a:pt x="801" y="54"/>
                        </a:lnTo>
                        <a:lnTo>
                          <a:pt x="812" y="26"/>
                        </a:lnTo>
                        <a:lnTo>
                          <a:pt x="835" y="6"/>
                        </a:lnTo>
                        <a:lnTo>
                          <a:pt x="836" y="3"/>
                        </a:lnTo>
                        <a:lnTo>
                          <a:pt x="840" y="0"/>
                        </a:lnTo>
                        <a:lnTo>
                          <a:pt x="846" y="3"/>
                        </a:lnTo>
                        <a:lnTo>
                          <a:pt x="847" y="6"/>
                        </a:lnTo>
                        <a:lnTo>
                          <a:pt x="871" y="28"/>
                        </a:lnTo>
                        <a:lnTo>
                          <a:pt x="879" y="60"/>
                        </a:lnTo>
                        <a:lnTo>
                          <a:pt x="879" y="192"/>
                        </a:lnTo>
                        <a:lnTo>
                          <a:pt x="881" y="192"/>
                        </a:lnTo>
                        <a:lnTo>
                          <a:pt x="1264" y="718"/>
                        </a:lnTo>
                        <a:lnTo>
                          <a:pt x="1264" y="774"/>
                        </a:lnTo>
                        <a:lnTo>
                          <a:pt x="1245" y="783"/>
                        </a:lnTo>
                        <a:lnTo>
                          <a:pt x="1245" y="847"/>
                        </a:lnTo>
                        <a:lnTo>
                          <a:pt x="946" y="847"/>
                        </a:lnTo>
                        <a:lnTo>
                          <a:pt x="946" y="780"/>
                        </a:lnTo>
                        <a:lnTo>
                          <a:pt x="927" y="774"/>
                        </a:lnTo>
                        <a:lnTo>
                          <a:pt x="927" y="678"/>
                        </a:lnTo>
                        <a:lnTo>
                          <a:pt x="926" y="666"/>
                        </a:lnTo>
                        <a:lnTo>
                          <a:pt x="923" y="655"/>
                        </a:lnTo>
                        <a:lnTo>
                          <a:pt x="921" y="645"/>
                        </a:lnTo>
                        <a:lnTo>
                          <a:pt x="919" y="636"/>
                        </a:lnTo>
                        <a:lnTo>
                          <a:pt x="916" y="629"/>
                        </a:lnTo>
                        <a:lnTo>
                          <a:pt x="912" y="623"/>
                        </a:lnTo>
                        <a:lnTo>
                          <a:pt x="909" y="617"/>
                        </a:lnTo>
                        <a:lnTo>
                          <a:pt x="904" y="613"/>
                        </a:lnTo>
                        <a:lnTo>
                          <a:pt x="900" y="609"/>
                        </a:lnTo>
                        <a:lnTo>
                          <a:pt x="896" y="607"/>
                        </a:lnTo>
                        <a:lnTo>
                          <a:pt x="892" y="605"/>
                        </a:lnTo>
                        <a:lnTo>
                          <a:pt x="888" y="603"/>
                        </a:lnTo>
                        <a:lnTo>
                          <a:pt x="880" y="602"/>
                        </a:lnTo>
                        <a:lnTo>
                          <a:pt x="874" y="602"/>
                        </a:lnTo>
                        <a:lnTo>
                          <a:pt x="869" y="602"/>
                        </a:lnTo>
                        <a:lnTo>
                          <a:pt x="861" y="603"/>
                        </a:lnTo>
                        <a:lnTo>
                          <a:pt x="857" y="604"/>
                        </a:lnTo>
                        <a:lnTo>
                          <a:pt x="853" y="607"/>
                        </a:lnTo>
                        <a:lnTo>
                          <a:pt x="849" y="609"/>
                        </a:lnTo>
                        <a:lnTo>
                          <a:pt x="844" y="613"/>
                        </a:lnTo>
                        <a:lnTo>
                          <a:pt x="840" y="617"/>
                        </a:lnTo>
                        <a:lnTo>
                          <a:pt x="836" y="623"/>
                        </a:lnTo>
                        <a:lnTo>
                          <a:pt x="832" y="629"/>
                        </a:lnTo>
                        <a:lnTo>
                          <a:pt x="829" y="636"/>
                        </a:lnTo>
                        <a:lnTo>
                          <a:pt x="825" y="646"/>
                        </a:lnTo>
                        <a:lnTo>
                          <a:pt x="823" y="655"/>
                        </a:lnTo>
                        <a:lnTo>
                          <a:pt x="822" y="667"/>
                        </a:lnTo>
                        <a:lnTo>
                          <a:pt x="821" y="678"/>
                        </a:lnTo>
                        <a:lnTo>
                          <a:pt x="821" y="774"/>
                        </a:lnTo>
                        <a:lnTo>
                          <a:pt x="801" y="783"/>
                        </a:lnTo>
                        <a:lnTo>
                          <a:pt x="801" y="847"/>
                        </a:lnTo>
                        <a:lnTo>
                          <a:pt x="503" y="847"/>
                        </a:lnTo>
                        <a:lnTo>
                          <a:pt x="501" y="780"/>
                        </a:lnTo>
                        <a:lnTo>
                          <a:pt x="482" y="774"/>
                        </a:lnTo>
                        <a:lnTo>
                          <a:pt x="484" y="678"/>
                        </a:lnTo>
                        <a:lnTo>
                          <a:pt x="483" y="667"/>
                        </a:lnTo>
                        <a:lnTo>
                          <a:pt x="481" y="655"/>
                        </a:lnTo>
                        <a:lnTo>
                          <a:pt x="479" y="646"/>
                        </a:lnTo>
                        <a:lnTo>
                          <a:pt x="477" y="636"/>
                        </a:lnTo>
                        <a:lnTo>
                          <a:pt x="474" y="629"/>
                        </a:lnTo>
                        <a:lnTo>
                          <a:pt x="470" y="623"/>
                        </a:lnTo>
                        <a:lnTo>
                          <a:pt x="465" y="617"/>
                        </a:lnTo>
                        <a:lnTo>
                          <a:pt x="461" y="613"/>
                        </a:lnTo>
                        <a:lnTo>
                          <a:pt x="457" y="609"/>
                        </a:lnTo>
                        <a:lnTo>
                          <a:pt x="453" y="607"/>
                        </a:lnTo>
                        <a:lnTo>
                          <a:pt x="448" y="604"/>
                        </a:lnTo>
                        <a:lnTo>
                          <a:pt x="444" y="603"/>
                        </a:lnTo>
                        <a:lnTo>
                          <a:pt x="437" y="602"/>
                        </a:lnTo>
                        <a:lnTo>
                          <a:pt x="431" y="602"/>
                        </a:lnTo>
                        <a:lnTo>
                          <a:pt x="424" y="602"/>
                        </a:lnTo>
                        <a:lnTo>
                          <a:pt x="417" y="603"/>
                        </a:lnTo>
                        <a:lnTo>
                          <a:pt x="413" y="604"/>
                        </a:lnTo>
                        <a:lnTo>
                          <a:pt x="408" y="607"/>
                        </a:lnTo>
                        <a:lnTo>
                          <a:pt x="404" y="609"/>
                        </a:lnTo>
                        <a:lnTo>
                          <a:pt x="400" y="613"/>
                        </a:lnTo>
                        <a:lnTo>
                          <a:pt x="396" y="617"/>
                        </a:lnTo>
                        <a:lnTo>
                          <a:pt x="392" y="623"/>
                        </a:lnTo>
                        <a:lnTo>
                          <a:pt x="387" y="629"/>
                        </a:lnTo>
                        <a:lnTo>
                          <a:pt x="384" y="636"/>
                        </a:lnTo>
                        <a:lnTo>
                          <a:pt x="381" y="646"/>
                        </a:lnTo>
                        <a:lnTo>
                          <a:pt x="379" y="655"/>
                        </a:lnTo>
                        <a:lnTo>
                          <a:pt x="378" y="667"/>
                        </a:lnTo>
                        <a:lnTo>
                          <a:pt x="377" y="678"/>
                        </a:lnTo>
                        <a:lnTo>
                          <a:pt x="377" y="774"/>
                        </a:lnTo>
                        <a:lnTo>
                          <a:pt x="358" y="783"/>
                        </a:lnTo>
                        <a:lnTo>
                          <a:pt x="358" y="847"/>
                        </a:lnTo>
                        <a:lnTo>
                          <a:pt x="59" y="847"/>
                        </a:lnTo>
                        <a:lnTo>
                          <a:pt x="59" y="780"/>
                        </a:lnTo>
                        <a:lnTo>
                          <a:pt x="40" y="774"/>
                        </a:lnTo>
                        <a:lnTo>
                          <a:pt x="40" y="727"/>
                        </a:lnTo>
                        <a:lnTo>
                          <a:pt x="40" y="678"/>
                        </a:lnTo>
                        <a:lnTo>
                          <a:pt x="40" y="670"/>
                        </a:lnTo>
                        <a:lnTo>
                          <a:pt x="39" y="659"/>
                        </a:lnTo>
                        <a:lnTo>
                          <a:pt x="37" y="649"/>
                        </a:lnTo>
                        <a:lnTo>
                          <a:pt x="32" y="637"/>
                        </a:lnTo>
                        <a:lnTo>
                          <a:pt x="30" y="631"/>
                        </a:lnTo>
                        <a:lnTo>
                          <a:pt x="28" y="626"/>
                        </a:lnTo>
                        <a:lnTo>
                          <a:pt x="24" y="620"/>
                        </a:lnTo>
                        <a:lnTo>
                          <a:pt x="21" y="616"/>
                        </a:lnTo>
                        <a:lnTo>
                          <a:pt x="17" y="612"/>
                        </a:lnTo>
                        <a:lnTo>
                          <a:pt x="11" y="608"/>
                        </a:lnTo>
                        <a:lnTo>
                          <a:pt x="6" y="605"/>
                        </a:lnTo>
                        <a:lnTo>
                          <a:pt x="0" y="60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5" name="Freeform 781"/>
                  <p:cNvSpPr>
                    <a:spLocks noChangeAspect="1"/>
                  </p:cNvSpPr>
                  <p:nvPr/>
                </p:nvSpPr>
                <p:spPr bwMode="auto">
                  <a:xfrm>
                    <a:off x="3005" y="1983"/>
                    <a:ext cx="29" cy="14"/>
                  </a:xfrm>
                  <a:custGeom>
                    <a:avLst/>
                    <a:gdLst>
                      <a:gd name="T0" fmla="*/ 0 w 97"/>
                      <a:gd name="T1" fmla="*/ 8 h 40"/>
                      <a:gd name="T2" fmla="*/ 7 w 97"/>
                      <a:gd name="T3" fmla="*/ 14 h 40"/>
                      <a:gd name="T4" fmla="*/ 29 w 97"/>
                      <a:gd name="T5" fmla="*/ 14 h 40"/>
                      <a:gd name="T6" fmla="*/ 29 w 97"/>
                      <a:gd name="T7" fmla="*/ 0 h 40"/>
                      <a:gd name="T8" fmla="*/ 7 w 97"/>
                      <a:gd name="T9" fmla="*/ 0 h 40"/>
                      <a:gd name="T10" fmla="*/ 0 w 97"/>
                      <a:gd name="T11" fmla="*/ 8 h 40"/>
                      <a:gd name="T12" fmla="*/ 0 w 97"/>
                      <a:gd name="T13" fmla="*/ 8 h 40"/>
                      <a:gd name="T14" fmla="*/ 1 w 97"/>
                      <a:gd name="T15" fmla="*/ 14 h 40"/>
                      <a:gd name="T16" fmla="*/ 7 w 97"/>
                      <a:gd name="T17" fmla="*/ 14 h 40"/>
                      <a:gd name="T18" fmla="*/ 0 w 97"/>
                      <a:gd name="T19" fmla="*/ 8 h 40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97" h="40">
                        <a:moveTo>
                          <a:pt x="0" y="22"/>
                        </a:moveTo>
                        <a:lnTo>
                          <a:pt x="23" y="40"/>
                        </a:lnTo>
                        <a:lnTo>
                          <a:pt x="97" y="40"/>
                        </a:lnTo>
                        <a:lnTo>
                          <a:pt x="97" y="0"/>
                        </a:lnTo>
                        <a:lnTo>
                          <a:pt x="23" y="0"/>
                        </a:lnTo>
                        <a:lnTo>
                          <a:pt x="0" y="22"/>
                        </a:lnTo>
                        <a:lnTo>
                          <a:pt x="2" y="40"/>
                        </a:lnTo>
                        <a:lnTo>
                          <a:pt x="23" y="40"/>
                        </a:lnTo>
                        <a:lnTo>
                          <a:pt x="0" y="2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6" name="Freeform 782"/>
                  <p:cNvSpPr>
                    <a:spLocks noChangeAspect="1"/>
                  </p:cNvSpPr>
                  <p:nvPr/>
                </p:nvSpPr>
                <p:spPr bwMode="auto">
                  <a:xfrm>
                    <a:off x="2933" y="1919"/>
                    <a:ext cx="86" cy="72"/>
                  </a:xfrm>
                  <a:custGeom>
                    <a:avLst/>
                    <a:gdLst>
                      <a:gd name="T0" fmla="*/ 0 w 271"/>
                      <a:gd name="T1" fmla="*/ 12 h 243"/>
                      <a:gd name="T2" fmla="*/ 0 w 271"/>
                      <a:gd name="T3" fmla="*/ 12 h 243"/>
                      <a:gd name="T4" fmla="*/ 3 w 271"/>
                      <a:gd name="T5" fmla="*/ 12 h 243"/>
                      <a:gd name="T6" fmla="*/ 7 w 271"/>
                      <a:gd name="T7" fmla="*/ 12 h 243"/>
                      <a:gd name="T8" fmla="*/ 10 w 271"/>
                      <a:gd name="T9" fmla="*/ 12 h 243"/>
                      <a:gd name="T10" fmla="*/ 13 w 271"/>
                      <a:gd name="T11" fmla="*/ 13 h 243"/>
                      <a:gd name="T12" fmla="*/ 20 w 271"/>
                      <a:gd name="T13" fmla="*/ 15 h 243"/>
                      <a:gd name="T14" fmla="*/ 26 w 271"/>
                      <a:gd name="T15" fmla="*/ 17 h 243"/>
                      <a:gd name="T16" fmla="*/ 32 w 271"/>
                      <a:gd name="T17" fmla="*/ 19 h 243"/>
                      <a:gd name="T18" fmla="*/ 37 w 271"/>
                      <a:gd name="T19" fmla="*/ 22 h 243"/>
                      <a:gd name="T20" fmla="*/ 43 w 271"/>
                      <a:gd name="T21" fmla="*/ 25 h 243"/>
                      <a:gd name="T22" fmla="*/ 48 w 271"/>
                      <a:gd name="T23" fmla="*/ 29 h 243"/>
                      <a:gd name="T24" fmla="*/ 52 w 271"/>
                      <a:gd name="T25" fmla="*/ 33 h 243"/>
                      <a:gd name="T26" fmla="*/ 57 w 271"/>
                      <a:gd name="T27" fmla="*/ 38 h 243"/>
                      <a:gd name="T28" fmla="*/ 60 w 271"/>
                      <a:gd name="T29" fmla="*/ 43 h 243"/>
                      <a:gd name="T30" fmla="*/ 64 w 271"/>
                      <a:gd name="T31" fmla="*/ 48 h 243"/>
                      <a:gd name="T32" fmla="*/ 66 w 271"/>
                      <a:gd name="T33" fmla="*/ 54 h 243"/>
                      <a:gd name="T34" fmla="*/ 69 w 271"/>
                      <a:gd name="T35" fmla="*/ 60 h 243"/>
                      <a:gd name="T36" fmla="*/ 70 w 271"/>
                      <a:gd name="T37" fmla="*/ 63 h 243"/>
                      <a:gd name="T38" fmla="*/ 70 w 271"/>
                      <a:gd name="T39" fmla="*/ 66 h 243"/>
                      <a:gd name="T40" fmla="*/ 71 w 271"/>
                      <a:gd name="T41" fmla="*/ 69 h 243"/>
                      <a:gd name="T42" fmla="*/ 71 w 271"/>
                      <a:gd name="T43" fmla="*/ 72 h 243"/>
                      <a:gd name="T44" fmla="*/ 86 w 271"/>
                      <a:gd name="T45" fmla="*/ 71 h 243"/>
                      <a:gd name="T46" fmla="*/ 85 w 271"/>
                      <a:gd name="T47" fmla="*/ 67 h 243"/>
                      <a:gd name="T48" fmla="*/ 85 w 271"/>
                      <a:gd name="T49" fmla="*/ 64 h 243"/>
                      <a:gd name="T50" fmla="*/ 84 w 271"/>
                      <a:gd name="T51" fmla="*/ 60 h 243"/>
                      <a:gd name="T52" fmla="*/ 83 w 271"/>
                      <a:gd name="T53" fmla="*/ 56 h 243"/>
                      <a:gd name="T54" fmla="*/ 80 w 271"/>
                      <a:gd name="T55" fmla="*/ 49 h 243"/>
                      <a:gd name="T56" fmla="*/ 77 w 271"/>
                      <a:gd name="T57" fmla="*/ 43 h 243"/>
                      <a:gd name="T58" fmla="*/ 73 w 271"/>
                      <a:gd name="T59" fmla="*/ 37 h 243"/>
                      <a:gd name="T60" fmla="*/ 68 w 271"/>
                      <a:gd name="T61" fmla="*/ 31 h 243"/>
                      <a:gd name="T62" fmla="*/ 63 w 271"/>
                      <a:gd name="T63" fmla="*/ 25 h 243"/>
                      <a:gd name="T64" fmla="*/ 58 w 271"/>
                      <a:gd name="T65" fmla="*/ 20 h 243"/>
                      <a:gd name="T66" fmla="*/ 52 w 271"/>
                      <a:gd name="T67" fmla="*/ 16 h 243"/>
                      <a:gd name="T68" fmla="*/ 46 w 271"/>
                      <a:gd name="T69" fmla="*/ 12 h 243"/>
                      <a:gd name="T70" fmla="*/ 39 w 271"/>
                      <a:gd name="T71" fmla="*/ 8 h 243"/>
                      <a:gd name="T72" fmla="*/ 32 w 271"/>
                      <a:gd name="T73" fmla="*/ 5 h 243"/>
                      <a:gd name="T74" fmla="*/ 24 w 271"/>
                      <a:gd name="T75" fmla="*/ 3 h 243"/>
                      <a:gd name="T76" fmla="*/ 16 w 271"/>
                      <a:gd name="T77" fmla="*/ 1 h 243"/>
                      <a:gd name="T78" fmla="*/ 12 w 271"/>
                      <a:gd name="T79" fmla="*/ 1 h 243"/>
                      <a:gd name="T80" fmla="*/ 8 w 271"/>
                      <a:gd name="T81" fmla="*/ 0 h 243"/>
                      <a:gd name="T82" fmla="*/ 4 w 271"/>
                      <a:gd name="T83" fmla="*/ 0 h 243"/>
                      <a:gd name="T84" fmla="*/ 0 w 271"/>
                      <a:gd name="T85" fmla="*/ 0 h 243"/>
                      <a:gd name="T86" fmla="*/ 0 w 271"/>
                      <a:gd name="T87" fmla="*/ 0 h 243"/>
                      <a:gd name="T88" fmla="*/ 0 w 271"/>
                      <a:gd name="T89" fmla="*/ 12 h 243"/>
                      <a:gd name="T90" fmla="*/ 0 w 271"/>
                      <a:gd name="T91" fmla="*/ 12 h 243"/>
                      <a:gd name="T92" fmla="*/ 0 w 271"/>
                      <a:gd name="T93" fmla="*/ 12 h 243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</a:gdLst>
                    <a:ahLst/>
                    <a:cxnLst>
                      <a:cxn ang="T94">
                        <a:pos x="T0" y="T1"/>
                      </a:cxn>
                      <a:cxn ang="T95">
                        <a:pos x="T2" y="T3"/>
                      </a:cxn>
                      <a:cxn ang="T96">
                        <a:pos x="T4" y="T5"/>
                      </a:cxn>
                      <a:cxn ang="T97">
                        <a:pos x="T6" y="T7"/>
                      </a:cxn>
                      <a:cxn ang="T98">
                        <a:pos x="T8" y="T9"/>
                      </a:cxn>
                      <a:cxn ang="T99">
                        <a:pos x="T10" y="T11"/>
                      </a:cxn>
                      <a:cxn ang="T100">
                        <a:pos x="T12" y="T13"/>
                      </a:cxn>
                      <a:cxn ang="T101">
                        <a:pos x="T14" y="T15"/>
                      </a:cxn>
                      <a:cxn ang="T102">
                        <a:pos x="T16" y="T17"/>
                      </a:cxn>
                      <a:cxn ang="T103">
                        <a:pos x="T18" y="T19"/>
                      </a:cxn>
                      <a:cxn ang="T104">
                        <a:pos x="T20" y="T21"/>
                      </a:cxn>
                      <a:cxn ang="T105">
                        <a:pos x="T22" y="T23"/>
                      </a:cxn>
                      <a:cxn ang="T106">
                        <a:pos x="T24" y="T25"/>
                      </a:cxn>
                      <a:cxn ang="T107">
                        <a:pos x="T26" y="T27"/>
                      </a:cxn>
                      <a:cxn ang="T108">
                        <a:pos x="T28" y="T29"/>
                      </a:cxn>
                      <a:cxn ang="T109">
                        <a:pos x="T30" y="T31"/>
                      </a:cxn>
                      <a:cxn ang="T110">
                        <a:pos x="T32" y="T33"/>
                      </a:cxn>
                      <a:cxn ang="T111">
                        <a:pos x="T34" y="T35"/>
                      </a:cxn>
                      <a:cxn ang="T112">
                        <a:pos x="T36" y="T37"/>
                      </a:cxn>
                      <a:cxn ang="T113">
                        <a:pos x="T38" y="T39"/>
                      </a:cxn>
                      <a:cxn ang="T114">
                        <a:pos x="T40" y="T41"/>
                      </a:cxn>
                      <a:cxn ang="T115">
                        <a:pos x="T42" y="T43"/>
                      </a:cxn>
                      <a:cxn ang="T116">
                        <a:pos x="T44" y="T45"/>
                      </a:cxn>
                      <a:cxn ang="T117">
                        <a:pos x="T46" y="T47"/>
                      </a:cxn>
                      <a:cxn ang="T118">
                        <a:pos x="T48" y="T49"/>
                      </a:cxn>
                      <a:cxn ang="T119">
                        <a:pos x="T50" y="T51"/>
                      </a:cxn>
                      <a:cxn ang="T120">
                        <a:pos x="T52" y="T53"/>
                      </a:cxn>
                      <a:cxn ang="T121">
                        <a:pos x="T54" y="T55"/>
                      </a:cxn>
                      <a:cxn ang="T122">
                        <a:pos x="T56" y="T57"/>
                      </a:cxn>
                      <a:cxn ang="T123">
                        <a:pos x="T58" y="T59"/>
                      </a:cxn>
                      <a:cxn ang="T124">
                        <a:pos x="T60" y="T61"/>
                      </a:cxn>
                      <a:cxn ang="T125">
                        <a:pos x="T62" y="T63"/>
                      </a:cxn>
                      <a:cxn ang="T126">
                        <a:pos x="T64" y="T65"/>
                      </a:cxn>
                      <a:cxn ang="T127">
                        <a:pos x="T66" y="T67"/>
                      </a:cxn>
                      <a:cxn ang="T128">
                        <a:pos x="T68" y="T69"/>
                      </a:cxn>
                      <a:cxn ang="T129">
                        <a:pos x="T70" y="T71"/>
                      </a:cxn>
                      <a:cxn ang="T130">
                        <a:pos x="T72" y="T73"/>
                      </a:cxn>
                      <a:cxn ang="T131">
                        <a:pos x="T74" y="T75"/>
                      </a:cxn>
                      <a:cxn ang="T132">
                        <a:pos x="T76" y="T77"/>
                      </a:cxn>
                      <a:cxn ang="T133">
                        <a:pos x="T78" y="T79"/>
                      </a:cxn>
                      <a:cxn ang="T134">
                        <a:pos x="T80" y="T81"/>
                      </a:cxn>
                      <a:cxn ang="T135">
                        <a:pos x="T82" y="T83"/>
                      </a:cxn>
                      <a:cxn ang="T136">
                        <a:pos x="T84" y="T85"/>
                      </a:cxn>
                      <a:cxn ang="T137">
                        <a:pos x="T86" y="T87"/>
                      </a:cxn>
                      <a:cxn ang="T138">
                        <a:pos x="T88" y="T89"/>
                      </a:cxn>
                      <a:cxn ang="T139">
                        <a:pos x="T90" y="T91"/>
                      </a:cxn>
                      <a:cxn ang="T140">
                        <a:pos x="T92" y="T93"/>
                      </a:cxn>
                    </a:cxnLst>
                    <a:rect l="0" t="0" r="r" b="b"/>
                    <a:pathLst>
                      <a:path w="271" h="243">
                        <a:moveTo>
                          <a:pt x="0" y="40"/>
                        </a:moveTo>
                        <a:lnTo>
                          <a:pt x="0" y="40"/>
                        </a:lnTo>
                        <a:lnTo>
                          <a:pt x="10" y="41"/>
                        </a:lnTo>
                        <a:lnTo>
                          <a:pt x="21" y="41"/>
                        </a:lnTo>
                        <a:lnTo>
                          <a:pt x="31" y="42"/>
                        </a:lnTo>
                        <a:lnTo>
                          <a:pt x="41" y="44"/>
                        </a:lnTo>
                        <a:lnTo>
                          <a:pt x="62" y="49"/>
                        </a:lnTo>
                        <a:lnTo>
                          <a:pt x="81" y="56"/>
                        </a:lnTo>
                        <a:lnTo>
                          <a:pt x="100" y="64"/>
                        </a:lnTo>
                        <a:lnTo>
                          <a:pt x="117" y="74"/>
                        </a:lnTo>
                        <a:lnTo>
                          <a:pt x="134" y="85"/>
                        </a:lnTo>
                        <a:lnTo>
                          <a:pt x="150" y="98"/>
                        </a:lnTo>
                        <a:lnTo>
                          <a:pt x="165" y="113"/>
                        </a:lnTo>
                        <a:lnTo>
                          <a:pt x="179" y="128"/>
                        </a:lnTo>
                        <a:lnTo>
                          <a:pt x="190" y="145"/>
                        </a:lnTo>
                        <a:lnTo>
                          <a:pt x="201" y="163"/>
                        </a:lnTo>
                        <a:lnTo>
                          <a:pt x="209" y="181"/>
                        </a:lnTo>
                        <a:lnTo>
                          <a:pt x="216" y="202"/>
                        </a:lnTo>
                        <a:lnTo>
                          <a:pt x="220" y="212"/>
                        </a:lnTo>
                        <a:lnTo>
                          <a:pt x="222" y="222"/>
                        </a:lnTo>
                        <a:lnTo>
                          <a:pt x="224" y="233"/>
                        </a:lnTo>
                        <a:lnTo>
                          <a:pt x="225" y="243"/>
                        </a:lnTo>
                        <a:lnTo>
                          <a:pt x="271" y="239"/>
                        </a:lnTo>
                        <a:lnTo>
                          <a:pt x="269" y="226"/>
                        </a:lnTo>
                        <a:lnTo>
                          <a:pt x="267" y="215"/>
                        </a:lnTo>
                        <a:lnTo>
                          <a:pt x="264" y="202"/>
                        </a:lnTo>
                        <a:lnTo>
                          <a:pt x="261" y="189"/>
                        </a:lnTo>
                        <a:lnTo>
                          <a:pt x="252" y="167"/>
                        </a:lnTo>
                        <a:lnTo>
                          <a:pt x="242" y="145"/>
                        </a:lnTo>
                        <a:lnTo>
                          <a:pt x="230" y="124"/>
                        </a:lnTo>
                        <a:lnTo>
                          <a:pt x="215" y="105"/>
                        </a:lnTo>
                        <a:lnTo>
                          <a:pt x="200" y="86"/>
                        </a:lnTo>
                        <a:lnTo>
                          <a:pt x="183" y="69"/>
                        </a:lnTo>
                        <a:lnTo>
                          <a:pt x="164" y="54"/>
                        </a:lnTo>
                        <a:lnTo>
                          <a:pt x="144" y="40"/>
                        </a:lnTo>
                        <a:lnTo>
                          <a:pt x="122" y="28"/>
                        </a:lnTo>
                        <a:lnTo>
                          <a:pt x="100" y="18"/>
                        </a:lnTo>
                        <a:lnTo>
                          <a:pt x="75" y="10"/>
                        </a:lnTo>
                        <a:lnTo>
                          <a:pt x="51" y="4"/>
                        </a:lnTo>
                        <a:lnTo>
                          <a:pt x="38" y="2"/>
                        </a:lnTo>
                        <a:lnTo>
                          <a:pt x="25" y="1"/>
                        </a:lnTo>
                        <a:lnTo>
                          <a:pt x="12" y="0"/>
                        </a:lnTo>
                        <a:lnTo>
                          <a:pt x="0" y="0"/>
                        </a:lnTo>
                        <a:lnTo>
                          <a:pt x="0" y="4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7" name="Freeform 783"/>
                  <p:cNvSpPr>
                    <a:spLocks noChangeAspect="1"/>
                  </p:cNvSpPr>
                  <p:nvPr/>
                </p:nvSpPr>
                <p:spPr bwMode="auto">
                  <a:xfrm>
                    <a:off x="2854" y="1919"/>
                    <a:ext cx="79" cy="79"/>
                  </a:xfrm>
                  <a:custGeom>
                    <a:avLst/>
                    <a:gdLst>
                      <a:gd name="T0" fmla="*/ 7 w 271"/>
                      <a:gd name="T1" fmla="*/ 79 h 261"/>
                      <a:gd name="T2" fmla="*/ 13 w 271"/>
                      <a:gd name="T3" fmla="*/ 74 h 261"/>
                      <a:gd name="T4" fmla="*/ 14 w 271"/>
                      <a:gd name="T5" fmla="*/ 71 h 261"/>
                      <a:gd name="T6" fmla="*/ 14 w 271"/>
                      <a:gd name="T7" fmla="*/ 67 h 261"/>
                      <a:gd name="T8" fmla="*/ 15 w 271"/>
                      <a:gd name="T9" fmla="*/ 64 h 261"/>
                      <a:gd name="T10" fmla="*/ 16 w 271"/>
                      <a:gd name="T11" fmla="*/ 61 h 261"/>
                      <a:gd name="T12" fmla="*/ 18 w 271"/>
                      <a:gd name="T13" fmla="*/ 55 h 261"/>
                      <a:gd name="T14" fmla="*/ 20 w 271"/>
                      <a:gd name="T15" fmla="*/ 49 h 261"/>
                      <a:gd name="T16" fmla="*/ 24 w 271"/>
                      <a:gd name="T17" fmla="*/ 44 h 261"/>
                      <a:gd name="T18" fmla="*/ 27 w 271"/>
                      <a:gd name="T19" fmla="*/ 39 h 261"/>
                      <a:gd name="T20" fmla="*/ 31 w 271"/>
                      <a:gd name="T21" fmla="*/ 34 h 261"/>
                      <a:gd name="T22" fmla="*/ 35 w 271"/>
                      <a:gd name="T23" fmla="*/ 30 h 261"/>
                      <a:gd name="T24" fmla="*/ 40 w 271"/>
                      <a:gd name="T25" fmla="*/ 26 h 261"/>
                      <a:gd name="T26" fmla="*/ 45 w 271"/>
                      <a:gd name="T27" fmla="*/ 22 h 261"/>
                      <a:gd name="T28" fmla="*/ 50 w 271"/>
                      <a:gd name="T29" fmla="*/ 19 h 261"/>
                      <a:gd name="T30" fmla="*/ 55 w 271"/>
                      <a:gd name="T31" fmla="*/ 17 h 261"/>
                      <a:gd name="T32" fmla="*/ 61 w 271"/>
                      <a:gd name="T33" fmla="*/ 15 h 261"/>
                      <a:gd name="T34" fmla="*/ 67 w 271"/>
                      <a:gd name="T35" fmla="*/ 13 h 261"/>
                      <a:gd name="T36" fmla="*/ 70 w 271"/>
                      <a:gd name="T37" fmla="*/ 13 h 261"/>
                      <a:gd name="T38" fmla="*/ 73 w 271"/>
                      <a:gd name="T39" fmla="*/ 12 h 261"/>
                      <a:gd name="T40" fmla="*/ 76 w 271"/>
                      <a:gd name="T41" fmla="*/ 12 h 261"/>
                      <a:gd name="T42" fmla="*/ 79 w 271"/>
                      <a:gd name="T43" fmla="*/ 12 h 261"/>
                      <a:gd name="T44" fmla="*/ 79 w 271"/>
                      <a:gd name="T45" fmla="*/ 0 h 261"/>
                      <a:gd name="T46" fmla="*/ 75 w 271"/>
                      <a:gd name="T47" fmla="*/ 0 h 261"/>
                      <a:gd name="T48" fmla="*/ 71 w 271"/>
                      <a:gd name="T49" fmla="*/ 0 h 261"/>
                      <a:gd name="T50" fmla="*/ 68 w 271"/>
                      <a:gd name="T51" fmla="*/ 1 h 261"/>
                      <a:gd name="T52" fmla="*/ 64 w 271"/>
                      <a:gd name="T53" fmla="*/ 1 h 261"/>
                      <a:gd name="T54" fmla="*/ 57 w 271"/>
                      <a:gd name="T55" fmla="*/ 3 h 261"/>
                      <a:gd name="T56" fmla="*/ 50 w 271"/>
                      <a:gd name="T57" fmla="*/ 5 h 261"/>
                      <a:gd name="T58" fmla="*/ 43 w 271"/>
                      <a:gd name="T59" fmla="*/ 8 h 261"/>
                      <a:gd name="T60" fmla="*/ 37 w 271"/>
                      <a:gd name="T61" fmla="*/ 12 h 261"/>
                      <a:gd name="T62" fmla="*/ 31 w 271"/>
                      <a:gd name="T63" fmla="*/ 16 h 261"/>
                      <a:gd name="T64" fmla="*/ 26 w 271"/>
                      <a:gd name="T65" fmla="*/ 21 h 261"/>
                      <a:gd name="T66" fmla="*/ 21 w 271"/>
                      <a:gd name="T67" fmla="*/ 26 h 261"/>
                      <a:gd name="T68" fmla="*/ 16 w 271"/>
                      <a:gd name="T69" fmla="*/ 32 h 261"/>
                      <a:gd name="T70" fmla="*/ 12 w 271"/>
                      <a:gd name="T71" fmla="*/ 38 h 261"/>
                      <a:gd name="T72" fmla="*/ 8 w 271"/>
                      <a:gd name="T73" fmla="*/ 44 h 261"/>
                      <a:gd name="T74" fmla="*/ 6 w 271"/>
                      <a:gd name="T75" fmla="*/ 51 h 261"/>
                      <a:gd name="T76" fmla="*/ 3 w 271"/>
                      <a:gd name="T77" fmla="*/ 57 h 261"/>
                      <a:gd name="T78" fmla="*/ 2 w 271"/>
                      <a:gd name="T79" fmla="*/ 61 h 261"/>
                      <a:gd name="T80" fmla="*/ 1 w 271"/>
                      <a:gd name="T81" fmla="*/ 65 h 261"/>
                      <a:gd name="T82" fmla="*/ 1 w 271"/>
                      <a:gd name="T83" fmla="*/ 68 h 261"/>
                      <a:gd name="T84" fmla="*/ 0 w 271"/>
                      <a:gd name="T85" fmla="*/ 72 h 261"/>
                      <a:gd name="T86" fmla="*/ 7 w 271"/>
                      <a:gd name="T87" fmla="*/ 67 h 261"/>
                      <a:gd name="T88" fmla="*/ 7 w 271"/>
                      <a:gd name="T89" fmla="*/ 79 h 261"/>
                      <a:gd name="T90" fmla="*/ 13 w 271"/>
                      <a:gd name="T91" fmla="*/ 79 h 261"/>
                      <a:gd name="T92" fmla="*/ 13 w 271"/>
                      <a:gd name="T93" fmla="*/ 74 h 261"/>
                      <a:gd name="T94" fmla="*/ 7 w 271"/>
                      <a:gd name="T95" fmla="*/ 79 h 261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</a:gdLst>
                    <a:ahLst/>
                    <a:cxnLst>
                      <a:cxn ang="T96">
                        <a:pos x="T0" y="T1"/>
                      </a:cxn>
                      <a:cxn ang="T97">
                        <a:pos x="T2" y="T3"/>
                      </a:cxn>
                      <a:cxn ang="T98">
                        <a:pos x="T4" y="T5"/>
                      </a:cxn>
                      <a:cxn ang="T99">
                        <a:pos x="T6" y="T7"/>
                      </a:cxn>
                      <a:cxn ang="T100">
                        <a:pos x="T8" y="T9"/>
                      </a:cxn>
                      <a:cxn ang="T101">
                        <a:pos x="T10" y="T11"/>
                      </a:cxn>
                      <a:cxn ang="T102">
                        <a:pos x="T12" y="T13"/>
                      </a:cxn>
                      <a:cxn ang="T103">
                        <a:pos x="T14" y="T15"/>
                      </a:cxn>
                      <a:cxn ang="T104">
                        <a:pos x="T16" y="T17"/>
                      </a:cxn>
                      <a:cxn ang="T105">
                        <a:pos x="T18" y="T19"/>
                      </a:cxn>
                      <a:cxn ang="T106">
                        <a:pos x="T20" y="T21"/>
                      </a:cxn>
                      <a:cxn ang="T107">
                        <a:pos x="T22" y="T23"/>
                      </a:cxn>
                      <a:cxn ang="T108">
                        <a:pos x="T24" y="T25"/>
                      </a:cxn>
                      <a:cxn ang="T109">
                        <a:pos x="T26" y="T27"/>
                      </a:cxn>
                      <a:cxn ang="T110">
                        <a:pos x="T28" y="T29"/>
                      </a:cxn>
                      <a:cxn ang="T111">
                        <a:pos x="T30" y="T31"/>
                      </a:cxn>
                      <a:cxn ang="T112">
                        <a:pos x="T32" y="T33"/>
                      </a:cxn>
                      <a:cxn ang="T113">
                        <a:pos x="T34" y="T35"/>
                      </a:cxn>
                      <a:cxn ang="T114">
                        <a:pos x="T36" y="T37"/>
                      </a:cxn>
                      <a:cxn ang="T115">
                        <a:pos x="T38" y="T39"/>
                      </a:cxn>
                      <a:cxn ang="T116">
                        <a:pos x="T40" y="T41"/>
                      </a:cxn>
                      <a:cxn ang="T117">
                        <a:pos x="T42" y="T43"/>
                      </a:cxn>
                      <a:cxn ang="T118">
                        <a:pos x="T44" y="T45"/>
                      </a:cxn>
                      <a:cxn ang="T119">
                        <a:pos x="T46" y="T47"/>
                      </a:cxn>
                      <a:cxn ang="T120">
                        <a:pos x="T48" y="T49"/>
                      </a:cxn>
                      <a:cxn ang="T121">
                        <a:pos x="T50" y="T51"/>
                      </a:cxn>
                      <a:cxn ang="T122">
                        <a:pos x="T52" y="T53"/>
                      </a:cxn>
                      <a:cxn ang="T123">
                        <a:pos x="T54" y="T55"/>
                      </a:cxn>
                      <a:cxn ang="T124">
                        <a:pos x="T56" y="T57"/>
                      </a:cxn>
                      <a:cxn ang="T125">
                        <a:pos x="T58" y="T59"/>
                      </a:cxn>
                      <a:cxn ang="T126">
                        <a:pos x="T60" y="T61"/>
                      </a:cxn>
                      <a:cxn ang="T127">
                        <a:pos x="T62" y="T63"/>
                      </a:cxn>
                      <a:cxn ang="T128">
                        <a:pos x="T64" y="T65"/>
                      </a:cxn>
                      <a:cxn ang="T129">
                        <a:pos x="T66" y="T67"/>
                      </a:cxn>
                      <a:cxn ang="T130">
                        <a:pos x="T68" y="T69"/>
                      </a:cxn>
                      <a:cxn ang="T131">
                        <a:pos x="T70" y="T71"/>
                      </a:cxn>
                      <a:cxn ang="T132">
                        <a:pos x="T72" y="T73"/>
                      </a:cxn>
                      <a:cxn ang="T133">
                        <a:pos x="T74" y="T75"/>
                      </a:cxn>
                      <a:cxn ang="T134">
                        <a:pos x="T76" y="T77"/>
                      </a:cxn>
                      <a:cxn ang="T135">
                        <a:pos x="T78" y="T79"/>
                      </a:cxn>
                      <a:cxn ang="T136">
                        <a:pos x="T80" y="T81"/>
                      </a:cxn>
                      <a:cxn ang="T137">
                        <a:pos x="T82" y="T83"/>
                      </a:cxn>
                      <a:cxn ang="T138">
                        <a:pos x="T84" y="T85"/>
                      </a:cxn>
                      <a:cxn ang="T139">
                        <a:pos x="T86" y="T87"/>
                      </a:cxn>
                      <a:cxn ang="T140">
                        <a:pos x="T88" y="T89"/>
                      </a:cxn>
                      <a:cxn ang="T141">
                        <a:pos x="T90" y="T91"/>
                      </a:cxn>
                      <a:cxn ang="T142">
                        <a:pos x="T92" y="T93"/>
                      </a:cxn>
                      <a:cxn ang="T143">
                        <a:pos x="T94" y="T95"/>
                      </a:cxn>
                    </a:cxnLst>
                    <a:rect l="0" t="0" r="r" b="b"/>
                    <a:pathLst>
                      <a:path w="271" h="261">
                        <a:moveTo>
                          <a:pt x="23" y="261"/>
                        </a:moveTo>
                        <a:lnTo>
                          <a:pt x="46" y="243"/>
                        </a:lnTo>
                        <a:lnTo>
                          <a:pt x="47" y="233"/>
                        </a:lnTo>
                        <a:lnTo>
                          <a:pt x="49" y="222"/>
                        </a:lnTo>
                        <a:lnTo>
                          <a:pt x="51" y="212"/>
                        </a:lnTo>
                        <a:lnTo>
                          <a:pt x="55" y="202"/>
                        </a:lnTo>
                        <a:lnTo>
                          <a:pt x="62" y="181"/>
                        </a:lnTo>
                        <a:lnTo>
                          <a:pt x="70" y="163"/>
                        </a:lnTo>
                        <a:lnTo>
                          <a:pt x="81" y="145"/>
                        </a:lnTo>
                        <a:lnTo>
                          <a:pt x="93" y="128"/>
                        </a:lnTo>
                        <a:lnTo>
                          <a:pt x="106" y="113"/>
                        </a:lnTo>
                        <a:lnTo>
                          <a:pt x="121" y="98"/>
                        </a:lnTo>
                        <a:lnTo>
                          <a:pt x="137" y="85"/>
                        </a:lnTo>
                        <a:lnTo>
                          <a:pt x="154" y="74"/>
                        </a:lnTo>
                        <a:lnTo>
                          <a:pt x="170" y="64"/>
                        </a:lnTo>
                        <a:lnTo>
                          <a:pt x="189" y="56"/>
                        </a:lnTo>
                        <a:lnTo>
                          <a:pt x="208" y="49"/>
                        </a:lnTo>
                        <a:lnTo>
                          <a:pt x="229" y="44"/>
                        </a:lnTo>
                        <a:lnTo>
                          <a:pt x="239" y="42"/>
                        </a:lnTo>
                        <a:lnTo>
                          <a:pt x="249" y="41"/>
                        </a:lnTo>
                        <a:lnTo>
                          <a:pt x="260" y="41"/>
                        </a:lnTo>
                        <a:lnTo>
                          <a:pt x="271" y="40"/>
                        </a:lnTo>
                        <a:lnTo>
                          <a:pt x="271" y="0"/>
                        </a:lnTo>
                        <a:lnTo>
                          <a:pt x="257" y="0"/>
                        </a:lnTo>
                        <a:lnTo>
                          <a:pt x="244" y="1"/>
                        </a:lnTo>
                        <a:lnTo>
                          <a:pt x="232" y="2"/>
                        </a:lnTo>
                        <a:lnTo>
                          <a:pt x="219" y="4"/>
                        </a:lnTo>
                        <a:lnTo>
                          <a:pt x="195" y="10"/>
                        </a:lnTo>
                        <a:lnTo>
                          <a:pt x="172" y="18"/>
                        </a:lnTo>
                        <a:lnTo>
                          <a:pt x="148" y="28"/>
                        </a:lnTo>
                        <a:lnTo>
                          <a:pt x="127" y="40"/>
                        </a:lnTo>
                        <a:lnTo>
                          <a:pt x="107" y="54"/>
                        </a:lnTo>
                        <a:lnTo>
                          <a:pt x="88" y="69"/>
                        </a:lnTo>
                        <a:lnTo>
                          <a:pt x="71" y="86"/>
                        </a:lnTo>
                        <a:lnTo>
                          <a:pt x="56" y="105"/>
                        </a:lnTo>
                        <a:lnTo>
                          <a:pt x="41" y="124"/>
                        </a:lnTo>
                        <a:lnTo>
                          <a:pt x="29" y="145"/>
                        </a:lnTo>
                        <a:lnTo>
                          <a:pt x="19" y="167"/>
                        </a:lnTo>
                        <a:lnTo>
                          <a:pt x="10" y="189"/>
                        </a:lnTo>
                        <a:lnTo>
                          <a:pt x="7" y="202"/>
                        </a:lnTo>
                        <a:lnTo>
                          <a:pt x="4" y="215"/>
                        </a:lnTo>
                        <a:lnTo>
                          <a:pt x="2" y="226"/>
                        </a:lnTo>
                        <a:lnTo>
                          <a:pt x="0" y="239"/>
                        </a:lnTo>
                        <a:lnTo>
                          <a:pt x="23" y="221"/>
                        </a:lnTo>
                        <a:lnTo>
                          <a:pt x="23" y="261"/>
                        </a:lnTo>
                        <a:lnTo>
                          <a:pt x="44" y="261"/>
                        </a:lnTo>
                        <a:lnTo>
                          <a:pt x="46" y="243"/>
                        </a:lnTo>
                        <a:lnTo>
                          <a:pt x="23" y="26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8" name="Freeform 784"/>
                  <p:cNvSpPr>
                    <a:spLocks noChangeAspect="1"/>
                  </p:cNvSpPr>
                  <p:nvPr/>
                </p:nvSpPr>
                <p:spPr bwMode="auto">
                  <a:xfrm>
                    <a:off x="2833" y="1983"/>
                    <a:ext cx="29" cy="14"/>
                  </a:xfrm>
                  <a:custGeom>
                    <a:avLst/>
                    <a:gdLst>
                      <a:gd name="T0" fmla="*/ 0 w 83"/>
                      <a:gd name="T1" fmla="*/ 8 h 40"/>
                      <a:gd name="T2" fmla="*/ 8 w 83"/>
                      <a:gd name="T3" fmla="*/ 14 h 40"/>
                      <a:gd name="T4" fmla="*/ 29 w 83"/>
                      <a:gd name="T5" fmla="*/ 14 h 40"/>
                      <a:gd name="T6" fmla="*/ 29 w 83"/>
                      <a:gd name="T7" fmla="*/ 0 h 40"/>
                      <a:gd name="T8" fmla="*/ 8 w 83"/>
                      <a:gd name="T9" fmla="*/ 0 h 40"/>
                      <a:gd name="T10" fmla="*/ 0 w 83"/>
                      <a:gd name="T11" fmla="*/ 8 h 40"/>
                      <a:gd name="T12" fmla="*/ 0 w 83"/>
                      <a:gd name="T13" fmla="*/ 8 h 40"/>
                      <a:gd name="T14" fmla="*/ 1 w 83"/>
                      <a:gd name="T15" fmla="*/ 14 h 40"/>
                      <a:gd name="T16" fmla="*/ 8 w 83"/>
                      <a:gd name="T17" fmla="*/ 14 h 40"/>
                      <a:gd name="T18" fmla="*/ 0 w 83"/>
                      <a:gd name="T19" fmla="*/ 8 h 40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83" h="40">
                        <a:moveTo>
                          <a:pt x="0" y="22"/>
                        </a:moveTo>
                        <a:lnTo>
                          <a:pt x="23" y="40"/>
                        </a:lnTo>
                        <a:lnTo>
                          <a:pt x="83" y="40"/>
                        </a:lnTo>
                        <a:lnTo>
                          <a:pt x="83" y="0"/>
                        </a:lnTo>
                        <a:lnTo>
                          <a:pt x="23" y="0"/>
                        </a:lnTo>
                        <a:lnTo>
                          <a:pt x="0" y="22"/>
                        </a:lnTo>
                        <a:lnTo>
                          <a:pt x="2" y="40"/>
                        </a:lnTo>
                        <a:lnTo>
                          <a:pt x="23" y="40"/>
                        </a:lnTo>
                        <a:lnTo>
                          <a:pt x="0" y="2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9" name="Freeform 785"/>
                  <p:cNvSpPr>
                    <a:spLocks noChangeAspect="1"/>
                  </p:cNvSpPr>
                  <p:nvPr/>
                </p:nvSpPr>
                <p:spPr bwMode="auto">
                  <a:xfrm>
                    <a:off x="2769" y="1919"/>
                    <a:ext cx="79" cy="72"/>
                  </a:xfrm>
                  <a:custGeom>
                    <a:avLst/>
                    <a:gdLst>
                      <a:gd name="T0" fmla="*/ 0 w 269"/>
                      <a:gd name="T1" fmla="*/ 12 h 243"/>
                      <a:gd name="T2" fmla="*/ 0 w 269"/>
                      <a:gd name="T3" fmla="*/ 12 h 243"/>
                      <a:gd name="T4" fmla="*/ 3 w 269"/>
                      <a:gd name="T5" fmla="*/ 12 h 243"/>
                      <a:gd name="T6" fmla="*/ 6 w 269"/>
                      <a:gd name="T7" fmla="*/ 12 h 243"/>
                      <a:gd name="T8" fmla="*/ 9 w 269"/>
                      <a:gd name="T9" fmla="*/ 12 h 243"/>
                      <a:gd name="T10" fmla="*/ 12 w 269"/>
                      <a:gd name="T11" fmla="*/ 13 h 243"/>
                      <a:gd name="T12" fmla="*/ 18 w 269"/>
                      <a:gd name="T13" fmla="*/ 15 h 243"/>
                      <a:gd name="T14" fmla="*/ 24 w 269"/>
                      <a:gd name="T15" fmla="*/ 17 h 243"/>
                      <a:gd name="T16" fmla="*/ 29 w 269"/>
                      <a:gd name="T17" fmla="*/ 19 h 243"/>
                      <a:gd name="T18" fmla="*/ 34 w 269"/>
                      <a:gd name="T19" fmla="*/ 22 h 243"/>
                      <a:gd name="T20" fmla="*/ 39 w 269"/>
                      <a:gd name="T21" fmla="*/ 25 h 243"/>
                      <a:gd name="T22" fmla="*/ 44 w 269"/>
                      <a:gd name="T23" fmla="*/ 29 h 243"/>
                      <a:gd name="T24" fmla="*/ 48 w 269"/>
                      <a:gd name="T25" fmla="*/ 33 h 243"/>
                      <a:gd name="T26" fmla="*/ 52 w 269"/>
                      <a:gd name="T27" fmla="*/ 38 h 243"/>
                      <a:gd name="T28" fmla="*/ 56 w 269"/>
                      <a:gd name="T29" fmla="*/ 43 h 243"/>
                      <a:gd name="T30" fmla="*/ 59 w 269"/>
                      <a:gd name="T31" fmla="*/ 48 h 243"/>
                      <a:gd name="T32" fmla="*/ 61 w 269"/>
                      <a:gd name="T33" fmla="*/ 54 h 243"/>
                      <a:gd name="T34" fmla="*/ 63 w 269"/>
                      <a:gd name="T35" fmla="*/ 60 h 243"/>
                      <a:gd name="T36" fmla="*/ 64 w 269"/>
                      <a:gd name="T37" fmla="*/ 63 h 243"/>
                      <a:gd name="T38" fmla="*/ 65 w 269"/>
                      <a:gd name="T39" fmla="*/ 66 h 243"/>
                      <a:gd name="T40" fmla="*/ 65 w 269"/>
                      <a:gd name="T41" fmla="*/ 69 h 243"/>
                      <a:gd name="T42" fmla="*/ 66 w 269"/>
                      <a:gd name="T43" fmla="*/ 72 h 243"/>
                      <a:gd name="T44" fmla="*/ 79 w 269"/>
                      <a:gd name="T45" fmla="*/ 71 h 243"/>
                      <a:gd name="T46" fmla="*/ 79 w 269"/>
                      <a:gd name="T47" fmla="*/ 67 h 243"/>
                      <a:gd name="T48" fmla="*/ 78 w 269"/>
                      <a:gd name="T49" fmla="*/ 64 h 243"/>
                      <a:gd name="T50" fmla="*/ 77 w 269"/>
                      <a:gd name="T51" fmla="*/ 60 h 243"/>
                      <a:gd name="T52" fmla="*/ 76 w 269"/>
                      <a:gd name="T53" fmla="*/ 56 h 243"/>
                      <a:gd name="T54" fmla="*/ 74 w 269"/>
                      <a:gd name="T55" fmla="*/ 49 h 243"/>
                      <a:gd name="T56" fmla="*/ 71 w 269"/>
                      <a:gd name="T57" fmla="*/ 43 h 243"/>
                      <a:gd name="T58" fmla="*/ 67 w 269"/>
                      <a:gd name="T59" fmla="*/ 37 h 243"/>
                      <a:gd name="T60" fmla="*/ 63 w 269"/>
                      <a:gd name="T61" fmla="*/ 31 h 243"/>
                      <a:gd name="T62" fmla="*/ 58 w 269"/>
                      <a:gd name="T63" fmla="*/ 25 h 243"/>
                      <a:gd name="T64" fmla="*/ 53 w 269"/>
                      <a:gd name="T65" fmla="*/ 20 h 243"/>
                      <a:gd name="T66" fmla="*/ 48 w 269"/>
                      <a:gd name="T67" fmla="*/ 16 h 243"/>
                      <a:gd name="T68" fmla="*/ 42 w 269"/>
                      <a:gd name="T69" fmla="*/ 12 h 243"/>
                      <a:gd name="T70" fmla="*/ 36 w 269"/>
                      <a:gd name="T71" fmla="*/ 8 h 243"/>
                      <a:gd name="T72" fmla="*/ 29 w 269"/>
                      <a:gd name="T73" fmla="*/ 5 h 243"/>
                      <a:gd name="T74" fmla="*/ 22 w 269"/>
                      <a:gd name="T75" fmla="*/ 3 h 243"/>
                      <a:gd name="T76" fmla="*/ 15 w 269"/>
                      <a:gd name="T77" fmla="*/ 1 h 243"/>
                      <a:gd name="T78" fmla="*/ 11 w 269"/>
                      <a:gd name="T79" fmla="*/ 1 h 243"/>
                      <a:gd name="T80" fmla="*/ 8 w 269"/>
                      <a:gd name="T81" fmla="*/ 0 h 243"/>
                      <a:gd name="T82" fmla="*/ 4 w 269"/>
                      <a:gd name="T83" fmla="*/ 0 h 243"/>
                      <a:gd name="T84" fmla="*/ 0 w 269"/>
                      <a:gd name="T85" fmla="*/ 0 h 243"/>
                      <a:gd name="T86" fmla="*/ 0 w 269"/>
                      <a:gd name="T87" fmla="*/ 0 h 243"/>
                      <a:gd name="T88" fmla="*/ 0 w 269"/>
                      <a:gd name="T89" fmla="*/ 12 h 243"/>
                      <a:gd name="T90" fmla="*/ 0 w 269"/>
                      <a:gd name="T91" fmla="*/ 12 h 243"/>
                      <a:gd name="T92" fmla="*/ 0 w 269"/>
                      <a:gd name="T93" fmla="*/ 12 h 243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</a:gdLst>
                    <a:ahLst/>
                    <a:cxnLst>
                      <a:cxn ang="T94">
                        <a:pos x="T0" y="T1"/>
                      </a:cxn>
                      <a:cxn ang="T95">
                        <a:pos x="T2" y="T3"/>
                      </a:cxn>
                      <a:cxn ang="T96">
                        <a:pos x="T4" y="T5"/>
                      </a:cxn>
                      <a:cxn ang="T97">
                        <a:pos x="T6" y="T7"/>
                      </a:cxn>
                      <a:cxn ang="T98">
                        <a:pos x="T8" y="T9"/>
                      </a:cxn>
                      <a:cxn ang="T99">
                        <a:pos x="T10" y="T11"/>
                      </a:cxn>
                      <a:cxn ang="T100">
                        <a:pos x="T12" y="T13"/>
                      </a:cxn>
                      <a:cxn ang="T101">
                        <a:pos x="T14" y="T15"/>
                      </a:cxn>
                      <a:cxn ang="T102">
                        <a:pos x="T16" y="T17"/>
                      </a:cxn>
                      <a:cxn ang="T103">
                        <a:pos x="T18" y="T19"/>
                      </a:cxn>
                      <a:cxn ang="T104">
                        <a:pos x="T20" y="T21"/>
                      </a:cxn>
                      <a:cxn ang="T105">
                        <a:pos x="T22" y="T23"/>
                      </a:cxn>
                      <a:cxn ang="T106">
                        <a:pos x="T24" y="T25"/>
                      </a:cxn>
                      <a:cxn ang="T107">
                        <a:pos x="T26" y="T27"/>
                      </a:cxn>
                      <a:cxn ang="T108">
                        <a:pos x="T28" y="T29"/>
                      </a:cxn>
                      <a:cxn ang="T109">
                        <a:pos x="T30" y="T31"/>
                      </a:cxn>
                      <a:cxn ang="T110">
                        <a:pos x="T32" y="T33"/>
                      </a:cxn>
                      <a:cxn ang="T111">
                        <a:pos x="T34" y="T35"/>
                      </a:cxn>
                      <a:cxn ang="T112">
                        <a:pos x="T36" y="T37"/>
                      </a:cxn>
                      <a:cxn ang="T113">
                        <a:pos x="T38" y="T39"/>
                      </a:cxn>
                      <a:cxn ang="T114">
                        <a:pos x="T40" y="T41"/>
                      </a:cxn>
                      <a:cxn ang="T115">
                        <a:pos x="T42" y="T43"/>
                      </a:cxn>
                      <a:cxn ang="T116">
                        <a:pos x="T44" y="T45"/>
                      </a:cxn>
                      <a:cxn ang="T117">
                        <a:pos x="T46" y="T47"/>
                      </a:cxn>
                      <a:cxn ang="T118">
                        <a:pos x="T48" y="T49"/>
                      </a:cxn>
                      <a:cxn ang="T119">
                        <a:pos x="T50" y="T51"/>
                      </a:cxn>
                      <a:cxn ang="T120">
                        <a:pos x="T52" y="T53"/>
                      </a:cxn>
                      <a:cxn ang="T121">
                        <a:pos x="T54" y="T55"/>
                      </a:cxn>
                      <a:cxn ang="T122">
                        <a:pos x="T56" y="T57"/>
                      </a:cxn>
                      <a:cxn ang="T123">
                        <a:pos x="T58" y="T59"/>
                      </a:cxn>
                      <a:cxn ang="T124">
                        <a:pos x="T60" y="T61"/>
                      </a:cxn>
                      <a:cxn ang="T125">
                        <a:pos x="T62" y="T63"/>
                      </a:cxn>
                      <a:cxn ang="T126">
                        <a:pos x="T64" y="T65"/>
                      </a:cxn>
                      <a:cxn ang="T127">
                        <a:pos x="T66" y="T67"/>
                      </a:cxn>
                      <a:cxn ang="T128">
                        <a:pos x="T68" y="T69"/>
                      </a:cxn>
                      <a:cxn ang="T129">
                        <a:pos x="T70" y="T71"/>
                      </a:cxn>
                      <a:cxn ang="T130">
                        <a:pos x="T72" y="T73"/>
                      </a:cxn>
                      <a:cxn ang="T131">
                        <a:pos x="T74" y="T75"/>
                      </a:cxn>
                      <a:cxn ang="T132">
                        <a:pos x="T76" y="T77"/>
                      </a:cxn>
                      <a:cxn ang="T133">
                        <a:pos x="T78" y="T79"/>
                      </a:cxn>
                      <a:cxn ang="T134">
                        <a:pos x="T80" y="T81"/>
                      </a:cxn>
                      <a:cxn ang="T135">
                        <a:pos x="T82" y="T83"/>
                      </a:cxn>
                      <a:cxn ang="T136">
                        <a:pos x="T84" y="T85"/>
                      </a:cxn>
                      <a:cxn ang="T137">
                        <a:pos x="T86" y="T87"/>
                      </a:cxn>
                      <a:cxn ang="T138">
                        <a:pos x="T88" y="T89"/>
                      </a:cxn>
                      <a:cxn ang="T139">
                        <a:pos x="T90" y="T91"/>
                      </a:cxn>
                      <a:cxn ang="T140">
                        <a:pos x="T92" y="T93"/>
                      </a:cxn>
                    </a:cxnLst>
                    <a:rect l="0" t="0" r="r" b="b"/>
                    <a:pathLst>
                      <a:path w="269" h="243">
                        <a:moveTo>
                          <a:pt x="0" y="40"/>
                        </a:moveTo>
                        <a:lnTo>
                          <a:pt x="0" y="40"/>
                        </a:lnTo>
                        <a:lnTo>
                          <a:pt x="10" y="41"/>
                        </a:lnTo>
                        <a:lnTo>
                          <a:pt x="21" y="41"/>
                        </a:lnTo>
                        <a:lnTo>
                          <a:pt x="31" y="42"/>
                        </a:lnTo>
                        <a:lnTo>
                          <a:pt x="41" y="44"/>
                        </a:lnTo>
                        <a:lnTo>
                          <a:pt x="61" y="49"/>
                        </a:lnTo>
                        <a:lnTo>
                          <a:pt x="81" y="56"/>
                        </a:lnTo>
                        <a:lnTo>
                          <a:pt x="98" y="64"/>
                        </a:lnTo>
                        <a:lnTo>
                          <a:pt x="116" y="74"/>
                        </a:lnTo>
                        <a:lnTo>
                          <a:pt x="133" y="85"/>
                        </a:lnTo>
                        <a:lnTo>
                          <a:pt x="149" y="98"/>
                        </a:lnTo>
                        <a:lnTo>
                          <a:pt x="164" y="113"/>
                        </a:lnTo>
                        <a:lnTo>
                          <a:pt x="176" y="128"/>
                        </a:lnTo>
                        <a:lnTo>
                          <a:pt x="189" y="145"/>
                        </a:lnTo>
                        <a:lnTo>
                          <a:pt x="200" y="163"/>
                        </a:lnTo>
                        <a:lnTo>
                          <a:pt x="208" y="181"/>
                        </a:lnTo>
                        <a:lnTo>
                          <a:pt x="215" y="202"/>
                        </a:lnTo>
                        <a:lnTo>
                          <a:pt x="218" y="212"/>
                        </a:lnTo>
                        <a:lnTo>
                          <a:pt x="221" y="222"/>
                        </a:lnTo>
                        <a:lnTo>
                          <a:pt x="223" y="233"/>
                        </a:lnTo>
                        <a:lnTo>
                          <a:pt x="224" y="243"/>
                        </a:lnTo>
                        <a:lnTo>
                          <a:pt x="269" y="239"/>
                        </a:lnTo>
                        <a:lnTo>
                          <a:pt x="268" y="226"/>
                        </a:lnTo>
                        <a:lnTo>
                          <a:pt x="266" y="215"/>
                        </a:lnTo>
                        <a:lnTo>
                          <a:pt x="263" y="202"/>
                        </a:lnTo>
                        <a:lnTo>
                          <a:pt x="260" y="189"/>
                        </a:lnTo>
                        <a:lnTo>
                          <a:pt x="251" y="167"/>
                        </a:lnTo>
                        <a:lnTo>
                          <a:pt x="241" y="145"/>
                        </a:lnTo>
                        <a:lnTo>
                          <a:pt x="228" y="124"/>
                        </a:lnTo>
                        <a:lnTo>
                          <a:pt x="214" y="105"/>
                        </a:lnTo>
                        <a:lnTo>
                          <a:pt x="199" y="86"/>
                        </a:lnTo>
                        <a:lnTo>
                          <a:pt x="182" y="69"/>
                        </a:lnTo>
                        <a:lnTo>
                          <a:pt x="163" y="54"/>
                        </a:lnTo>
                        <a:lnTo>
                          <a:pt x="143" y="40"/>
                        </a:lnTo>
                        <a:lnTo>
                          <a:pt x="121" y="28"/>
                        </a:lnTo>
                        <a:lnTo>
                          <a:pt x="98" y="18"/>
                        </a:lnTo>
                        <a:lnTo>
                          <a:pt x="75" y="10"/>
                        </a:lnTo>
                        <a:lnTo>
                          <a:pt x="51" y="4"/>
                        </a:lnTo>
                        <a:lnTo>
                          <a:pt x="38" y="2"/>
                        </a:lnTo>
                        <a:lnTo>
                          <a:pt x="26" y="1"/>
                        </a:lnTo>
                        <a:lnTo>
                          <a:pt x="12" y="0"/>
                        </a:lnTo>
                        <a:lnTo>
                          <a:pt x="0" y="0"/>
                        </a:lnTo>
                        <a:lnTo>
                          <a:pt x="0" y="4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0" name="Freeform 786"/>
                  <p:cNvSpPr>
                    <a:spLocks noChangeAspect="1"/>
                  </p:cNvSpPr>
                  <p:nvPr/>
                </p:nvSpPr>
                <p:spPr bwMode="auto">
                  <a:xfrm>
                    <a:off x="2690" y="1919"/>
                    <a:ext cx="79" cy="79"/>
                  </a:xfrm>
                  <a:custGeom>
                    <a:avLst/>
                    <a:gdLst>
                      <a:gd name="T0" fmla="*/ 6 w 270"/>
                      <a:gd name="T1" fmla="*/ 79 h 261"/>
                      <a:gd name="T2" fmla="*/ 13 w 270"/>
                      <a:gd name="T3" fmla="*/ 74 h 261"/>
                      <a:gd name="T4" fmla="*/ 13 w 270"/>
                      <a:gd name="T5" fmla="*/ 70 h 261"/>
                      <a:gd name="T6" fmla="*/ 14 w 270"/>
                      <a:gd name="T7" fmla="*/ 67 h 261"/>
                      <a:gd name="T8" fmla="*/ 15 w 270"/>
                      <a:gd name="T9" fmla="*/ 64 h 261"/>
                      <a:gd name="T10" fmla="*/ 16 w 270"/>
                      <a:gd name="T11" fmla="*/ 61 h 261"/>
                      <a:gd name="T12" fmla="*/ 17 w 270"/>
                      <a:gd name="T13" fmla="*/ 58 h 261"/>
                      <a:gd name="T14" fmla="*/ 18 w 270"/>
                      <a:gd name="T15" fmla="*/ 55 h 261"/>
                      <a:gd name="T16" fmla="*/ 19 w 270"/>
                      <a:gd name="T17" fmla="*/ 52 h 261"/>
                      <a:gd name="T18" fmla="*/ 20 w 270"/>
                      <a:gd name="T19" fmla="*/ 49 h 261"/>
                      <a:gd name="T20" fmla="*/ 23 w 270"/>
                      <a:gd name="T21" fmla="*/ 44 h 261"/>
                      <a:gd name="T22" fmla="*/ 27 w 270"/>
                      <a:gd name="T23" fmla="*/ 39 h 261"/>
                      <a:gd name="T24" fmla="*/ 30 w 270"/>
                      <a:gd name="T25" fmla="*/ 34 h 261"/>
                      <a:gd name="T26" fmla="*/ 35 w 270"/>
                      <a:gd name="T27" fmla="*/ 30 h 261"/>
                      <a:gd name="T28" fmla="*/ 40 w 270"/>
                      <a:gd name="T29" fmla="*/ 26 h 261"/>
                      <a:gd name="T30" fmla="*/ 44 w 270"/>
                      <a:gd name="T31" fmla="*/ 22 h 261"/>
                      <a:gd name="T32" fmla="*/ 49 w 270"/>
                      <a:gd name="T33" fmla="*/ 19 h 261"/>
                      <a:gd name="T34" fmla="*/ 55 w 270"/>
                      <a:gd name="T35" fmla="*/ 17 h 261"/>
                      <a:gd name="T36" fmla="*/ 58 w 270"/>
                      <a:gd name="T37" fmla="*/ 16 h 261"/>
                      <a:gd name="T38" fmla="*/ 61 w 270"/>
                      <a:gd name="T39" fmla="*/ 15 h 261"/>
                      <a:gd name="T40" fmla="*/ 63 w 270"/>
                      <a:gd name="T41" fmla="*/ 14 h 261"/>
                      <a:gd name="T42" fmla="*/ 66 w 270"/>
                      <a:gd name="T43" fmla="*/ 13 h 261"/>
                      <a:gd name="T44" fmla="*/ 70 w 270"/>
                      <a:gd name="T45" fmla="*/ 13 h 261"/>
                      <a:gd name="T46" fmla="*/ 73 w 270"/>
                      <a:gd name="T47" fmla="*/ 12 h 261"/>
                      <a:gd name="T48" fmla="*/ 76 w 270"/>
                      <a:gd name="T49" fmla="*/ 12 h 261"/>
                      <a:gd name="T50" fmla="*/ 79 w 270"/>
                      <a:gd name="T51" fmla="*/ 12 h 261"/>
                      <a:gd name="T52" fmla="*/ 79 w 270"/>
                      <a:gd name="T53" fmla="*/ 0 h 261"/>
                      <a:gd name="T54" fmla="*/ 75 w 270"/>
                      <a:gd name="T55" fmla="*/ 0 h 261"/>
                      <a:gd name="T56" fmla="*/ 71 w 270"/>
                      <a:gd name="T57" fmla="*/ 0 h 261"/>
                      <a:gd name="T58" fmla="*/ 68 w 270"/>
                      <a:gd name="T59" fmla="*/ 1 h 261"/>
                      <a:gd name="T60" fmla="*/ 64 w 270"/>
                      <a:gd name="T61" fmla="*/ 1 h 261"/>
                      <a:gd name="T62" fmla="*/ 60 w 270"/>
                      <a:gd name="T63" fmla="*/ 2 h 261"/>
                      <a:gd name="T64" fmla="*/ 57 w 270"/>
                      <a:gd name="T65" fmla="*/ 3 h 261"/>
                      <a:gd name="T66" fmla="*/ 53 w 270"/>
                      <a:gd name="T67" fmla="*/ 4 h 261"/>
                      <a:gd name="T68" fmla="*/ 49 w 270"/>
                      <a:gd name="T69" fmla="*/ 6 h 261"/>
                      <a:gd name="T70" fmla="*/ 43 w 270"/>
                      <a:gd name="T71" fmla="*/ 8 h 261"/>
                      <a:gd name="T72" fmla="*/ 37 w 270"/>
                      <a:gd name="T73" fmla="*/ 12 h 261"/>
                      <a:gd name="T74" fmla="*/ 31 w 270"/>
                      <a:gd name="T75" fmla="*/ 16 h 261"/>
                      <a:gd name="T76" fmla="*/ 25 w 270"/>
                      <a:gd name="T77" fmla="*/ 21 h 261"/>
                      <a:gd name="T78" fmla="*/ 20 w 270"/>
                      <a:gd name="T79" fmla="*/ 26 h 261"/>
                      <a:gd name="T80" fmla="*/ 16 w 270"/>
                      <a:gd name="T81" fmla="*/ 32 h 261"/>
                      <a:gd name="T82" fmla="*/ 11 w 270"/>
                      <a:gd name="T83" fmla="*/ 38 h 261"/>
                      <a:gd name="T84" fmla="*/ 8 w 270"/>
                      <a:gd name="T85" fmla="*/ 44 h 261"/>
                      <a:gd name="T86" fmla="*/ 6 w 270"/>
                      <a:gd name="T87" fmla="*/ 48 h 261"/>
                      <a:gd name="T88" fmla="*/ 5 w 270"/>
                      <a:gd name="T89" fmla="*/ 51 h 261"/>
                      <a:gd name="T90" fmla="*/ 4 w 270"/>
                      <a:gd name="T91" fmla="*/ 54 h 261"/>
                      <a:gd name="T92" fmla="*/ 3 w 270"/>
                      <a:gd name="T93" fmla="*/ 58 h 261"/>
                      <a:gd name="T94" fmla="*/ 2 w 270"/>
                      <a:gd name="T95" fmla="*/ 61 h 261"/>
                      <a:gd name="T96" fmla="*/ 1 w 270"/>
                      <a:gd name="T97" fmla="*/ 65 h 261"/>
                      <a:gd name="T98" fmla="*/ 0 w 270"/>
                      <a:gd name="T99" fmla="*/ 69 h 261"/>
                      <a:gd name="T100" fmla="*/ 0 w 270"/>
                      <a:gd name="T101" fmla="*/ 72 h 261"/>
                      <a:gd name="T102" fmla="*/ 6 w 270"/>
                      <a:gd name="T103" fmla="*/ 67 h 261"/>
                      <a:gd name="T104" fmla="*/ 6 w 270"/>
                      <a:gd name="T105" fmla="*/ 79 h 261"/>
                      <a:gd name="T106" fmla="*/ 13 w 270"/>
                      <a:gd name="T107" fmla="*/ 79 h 261"/>
                      <a:gd name="T108" fmla="*/ 13 w 270"/>
                      <a:gd name="T109" fmla="*/ 74 h 261"/>
                      <a:gd name="T110" fmla="*/ 6 w 270"/>
                      <a:gd name="T111" fmla="*/ 79 h 261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</a:gdLst>
                    <a:ahLst/>
                    <a:cxnLst>
                      <a:cxn ang="T112">
                        <a:pos x="T0" y="T1"/>
                      </a:cxn>
                      <a:cxn ang="T113">
                        <a:pos x="T2" y="T3"/>
                      </a:cxn>
                      <a:cxn ang="T114">
                        <a:pos x="T4" y="T5"/>
                      </a:cxn>
                      <a:cxn ang="T115">
                        <a:pos x="T6" y="T7"/>
                      </a:cxn>
                      <a:cxn ang="T116">
                        <a:pos x="T8" y="T9"/>
                      </a:cxn>
                      <a:cxn ang="T117">
                        <a:pos x="T10" y="T11"/>
                      </a:cxn>
                      <a:cxn ang="T118">
                        <a:pos x="T12" y="T13"/>
                      </a:cxn>
                      <a:cxn ang="T119">
                        <a:pos x="T14" y="T15"/>
                      </a:cxn>
                      <a:cxn ang="T120">
                        <a:pos x="T16" y="T17"/>
                      </a:cxn>
                      <a:cxn ang="T121">
                        <a:pos x="T18" y="T19"/>
                      </a:cxn>
                      <a:cxn ang="T122">
                        <a:pos x="T20" y="T21"/>
                      </a:cxn>
                      <a:cxn ang="T123">
                        <a:pos x="T22" y="T23"/>
                      </a:cxn>
                      <a:cxn ang="T124">
                        <a:pos x="T24" y="T25"/>
                      </a:cxn>
                      <a:cxn ang="T125">
                        <a:pos x="T26" y="T27"/>
                      </a:cxn>
                      <a:cxn ang="T126">
                        <a:pos x="T28" y="T29"/>
                      </a:cxn>
                      <a:cxn ang="T127">
                        <a:pos x="T30" y="T31"/>
                      </a:cxn>
                      <a:cxn ang="T128">
                        <a:pos x="T32" y="T33"/>
                      </a:cxn>
                      <a:cxn ang="T129">
                        <a:pos x="T34" y="T35"/>
                      </a:cxn>
                      <a:cxn ang="T130">
                        <a:pos x="T36" y="T37"/>
                      </a:cxn>
                      <a:cxn ang="T131">
                        <a:pos x="T38" y="T39"/>
                      </a:cxn>
                      <a:cxn ang="T132">
                        <a:pos x="T40" y="T41"/>
                      </a:cxn>
                      <a:cxn ang="T133">
                        <a:pos x="T42" y="T43"/>
                      </a:cxn>
                      <a:cxn ang="T134">
                        <a:pos x="T44" y="T45"/>
                      </a:cxn>
                      <a:cxn ang="T135">
                        <a:pos x="T46" y="T47"/>
                      </a:cxn>
                      <a:cxn ang="T136">
                        <a:pos x="T48" y="T49"/>
                      </a:cxn>
                      <a:cxn ang="T137">
                        <a:pos x="T50" y="T51"/>
                      </a:cxn>
                      <a:cxn ang="T138">
                        <a:pos x="T52" y="T53"/>
                      </a:cxn>
                      <a:cxn ang="T139">
                        <a:pos x="T54" y="T55"/>
                      </a:cxn>
                      <a:cxn ang="T140">
                        <a:pos x="T56" y="T57"/>
                      </a:cxn>
                      <a:cxn ang="T141">
                        <a:pos x="T58" y="T59"/>
                      </a:cxn>
                      <a:cxn ang="T142">
                        <a:pos x="T60" y="T61"/>
                      </a:cxn>
                      <a:cxn ang="T143">
                        <a:pos x="T62" y="T63"/>
                      </a:cxn>
                      <a:cxn ang="T144">
                        <a:pos x="T64" y="T65"/>
                      </a:cxn>
                      <a:cxn ang="T145">
                        <a:pos x="T66" y="T67"/>
                      </a:cxn>
                      <a:cxn ang="T146">
                        <a:pos x="T68" y="T69"/>
                      </a:cxn>
                      <a:cxn ang="T147">
                        <a:pos x="T70" y="T71"/>
                      </a:cxn>
                      <a:cxn ang="T148">
                        <a:pos x="T72" y="T73"/>
                      </a:cxn>
                      <a:cxn ang="T149">
                        <a:pos x="T74" y="T75"/>
                      </a:cxn>
                      <a:cxn ang="T150">
                        <a:pos x="T76" y="T77"/>
                      </a:cxn>
                      <a:cxn ang="T151">
                        <a:pos x="T78" y="T79"/>
                      </a:cxn>
                      <a:cxn ang="T152">
                        <a:pos x="T80" y="T81"/>
                      </a:cxn>
                      <a:cxn ang="T153">
                        <a:pos x="T82" y="T83"/>
                      </a:cxn>
                      <a:cxn ang="T154">
                        <a:pos x="T84" y="T85"/>
                      </a:cxn>
                      <a:cxn ang="T155">
                        <a:pos x="T86" y="T87"/>
                      </a:cxn>
                      <a:cxn ang="T156">
                        <a:pos x="T88" y="T89"/>
                      </a:cxn>
                      <a:cxn ang="T157">
                        <a:pos x="T90" y="T91"/>
                      </a:cxn>
                      <a:cxn ang="T158">
                        <a:pos x="T92" y="T93"/>
                      </a:cxn>
                      <a:cxn ang="T159">
                        <a:pos x="T94" y="T95"/>
                      </a:cxn>
                      <a:cxn ang="T160">
                        <a:pos x="T96" y="T97"/>
                      </a:cxn>
                      <a:cxn ang="T161">
                        <a:pos x="T98" y="T99"/>
                      </a:cxn>
                      <a:cxn ang="T162">
                        <a:pos x="T100" y="T101"/>
                      </a:cxn>
                      <a:cxn ang="T163">
                        <a:pos x="T102" y="T103"/>
                      </a:cxn>
                      <a:cxn ang="T164">
                        <a:pos x="T104" y="T105"/>
                      </a:cxn>
                      <a:cxn ang="T165">
                        <a:pos x="T106" y="T107"/>
                      </a:cxn>
                      <a:cxn ang="T166">
                        <a:pos x="T108" y="T109"/>
                      </a:cxn>
                      <a:cxn ang="T167">
                        <a:pos x="T110" y="T111"/>
                      </a:cxn>
                    </a:cxnLst>
                    <a:rect l="0" t="0" r="r" b="b"/>
                    <a:pathLst>
                      <a:path w="270" h="261">
                        <a:moveTo>
                          <a:pt x="22" y="261"/>
                        </a:moveTo>
                        <a:lnTo>
                          <a:pt x="45" y="243"/>
                        </a:lnTo>
                        <a:lnTo>
                          <a:pt x="46" y="232"/>
                        </a:lnTo>
                        <a:lnTo>
                          <a:pt x="48" y="221"/>
                        </a:lnTo>
                        <a:lnTo>
                          <a:pt x="50" y="212"/>
                        </a:lnTo>
                        <a:lnTo>
                          <a:pt x="54" y="201"/>
                        </a:lnTo>
                        <a:lnTo>
                          <a:pt x="57" y="192"/>
                        </a:lnTo>
                        <a:lnTo>
                          <a:pt x="60" y="181"/>
                        </a:lnTo>
                        <a:lnTo>
                          <a:pt x="64" y="172"/>
                        </a:lnTo>
                        <a:lnTo>
                          <a:pt x="68" y="163"/>
                        </a:lnTo>
                        <a:lnTo>
                          <a:pt x="79" y="144"/>
                        </a:lnTo>
                        <a:lnTo>
                          <a:pt x="92" y="128"/>
                        </a:lnTo>
                        <a:lnTo>
                          <a:pt x="104" y="113"/>
                        </a:lnTo>
                        <a:lnTo>
                          <a:pt x="119" y="98"/>
                        </a:lnTo>
                        <a:lnTo>
                          <a:pt x="135" y="85"/>
                        </a:lnTo>
                        <a:lnTo>
                          <a:pt x="152" y="74"/>
                        </a:lnTo>
                        <a:lnTo>
                          <a:pt x="169" y="64"/>
                        </a:lnTo>
                        <a:lnTo>
                          <a:pt x="188" y="56"/>
                        </a:lnTo>
                        <a:lnTo>
                          <a:pt x="198" y="53"/>
                        </a:lnTo>
                        <a:lnTo>
                          <a:pt x="207" y="49"/>
                        </a:lnTo>
                        <a:lnTo>
                          <a:pt x="217" y="46"/>
                        </a:lnTo>
                        <a:lnTo>
                          <a:pt x="227" y="44"/>
                        </a:lnTo>
                        <a:lnTo>
                          <a:pt x="238" y="42"/>
                        </a:lnTo>
                        <a:lnTo>
                          <a:pt x="248" y="41"/>
                        </a:lnTo>
                        <a:lnTo>
                          <a:pt x="259" y="41"/>
                        </a:lnTo>
                        <a:lnTo>
                          <a:pt x="270" y="40"/>
                        </a:lnTo>
                        <a:lnTo>
                          <a:pt x="270" y="0"/>
                        </a:lnTo>
                        <a:lnTo>
                          <a:pt x="257" y="0"/>
                        </a:lnTo>
                        <a:lnTo>
                          <a:pt x="243" y="1"/>
                        </a:lnTo>
                        <a:lnTo>
                          <a:pt x="231" y="2"/>
                        </a:lnTo>
                        <a:lnTo>
                          <a:pt x="218" y="4"/>
                        </a:lnTo>
                        <a:lnTo>
                          <a:pt x="205" y="7"/>
                        </a:lnTo>
                        <a:lnTo>
                          <a:pt x="194" y="10"/>
                        </a:lnTo>
                        <a:lnTo>
                          <a:pt x="181" y="14"/>
                        </a:lnTo>
                        <a:lnTo>
                          <a:pt x="169" y="19"/>
                        </a:lnTo>
                        <a:lnTo>
                          <a:pt x="146" y="28"/>
                        </a:lnTo>
                        <a:lnTo>
                          <a:pt x="125" y="40"/>
                        </a:lnTo>
                        <a:lnTo>
                          <a:pt x="105" y="54"/>
                        </a:lnTo>
                        <a:lnTo>
                          <a:pt x="86" y="69"/>
                        </a:lnTo>
                        <a:lnTo>
                          <a:pt x="69" y="86"/>
                        </a:lnTo>
                        <a:lnTo>
                          <a:pt x="54" y="105"/>
                        </a:lnTo>
                        <a:lnTo>
                          <a:pt x="39" y="124"/>
                        </a:lnTo>
                        <a:lnTo>
                          <a:pt x="27" y="145"/>
                        </a:lnTo>
                        <a:lnTo>
                          <a:pt x="22" y="157"/>
                        </a:lnTo>
                        <a:lnTo>
                          <a:pt x="17" y="167"/>
                        </a:lnTo>
                        <a:lnTo>
                          <a:pt x="13" y="179"/>
                        </a:lnTo>
                        <a:lnTo>
                          <a:pt x="9" y="191"/>
                        </a:lnTo>
                        <a:lnTo>
                          <a:pt x="6" y="202"/>
                        </a:lnTo>
                        <a:lnTo>
                          <a:pt x="3" y="215"/>
                        </a:lnTo>
                        <a:lnTo>
                          <a:pt x="1" y="227"/>
                        </a:lnTo>
                        <a:lnTo>
                          <a:pt x="0" y="239"/>
                        </a:lnTo>
                        <a:lnTo>
                          <a:pt x="22" y="221"/>
                        </a:lnTo>
                        <a:lnTo>
                          <a:pt x="22" y="261"/>
                        </a:lnTo>
                        <a:lnTo>
                          <a:pt x="43" y="261"/>
                        </a:lnTo>
                        <a:lnTo>
                          <a:pt x="45" y="243"/>
                        </a:lnTo>
                        <a:lnTo>
                          <a:pt x="22" y="26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1" name="Freeform 787"/>
                  <p:cNvSpPr>
                    <a:spLocks noChangeAspect="1"/>
                  </p:cNvSpPr>
                  <p:nvPr/>
                </p:nvSpPr>
                <p:spPr bwMode="auto">
                  <a:xfrm>
                    <a:off x="2669" y="1983"/>
                    <a:ext cx="29" cy="14"/>
                  </a:xfrm>
                  <a:custGeom>
                    <a:avLst/>
                    <a:gdLst>
                      <a:gd name="T0" fmla="*/ 0 w 84"/>
                      <a:gd name="T1" fmla="*/ 8 h 40"/>
                      <a:gd name="T2" fmla="*/ 8 w 84"/>
                      <a:gd name="T3" fmla="*/ 14 h 40"/>
                      <a:gd name="T4" fmla="*/ 29 w 84"/>
                      <a:gd name="T5" fmla="*/ 14 h 40"/>
                      <a:gd name="T6" fmla="*/ 29 w 84"/>
                      <a:gd name="T7" fmla="*/ 0 h 40"/>
                      <a:gd name="T8" fmla="*/ 8 w 84"/>
                      <a:gd name="T9" fmla="*/ 0 h 40"/>
                      <a:gd name="T10" fmla="*/ 0 w 84"/>
                      <a:gd name="T11" fmla="*/ 8 h 40"/>
                      <a:gd name="T12" fmla="*/ 0 w 84"/>
                      <a:gd name="T13" fmla="*/ 8 h 40"/>
                      <a:gd name="T14" fmla="*/ 1 w 84"/>
                      <a:gd name="T15" fmla="*/ 14 h 40"/>
                      <a:gd name="T16" fmla="*/ 8 w 84"/>
                      <a:gd name="T17" fmla="*/ 14 h 40"/>
                      <a:gd name="T18" fmla="*/ 0 w 84"/>
                      <a:gd name="T19" fmla="*/ 8 h 40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84" h="40">
                        <a:moveTo>
                          <a:pt x="0" y="22"/>
                        </a:moveTo>
                        <a:lnTo>
                          <a:pt x="22" y="40"/>
                        </a:lnTo>
                        <a:lnTo>
                          <a:pt x="84" y="40"/>
                        </a:lnTo>
                        <a:lnTo>
                          <a:pt x="84" y="0"/>
                        </a:lnTo>
                        <a:lnTo>
                          <a:pt x="22" y="0"/>
                        </a:lnTo>
                        <a:lnTo>
                          <a:pt x="0" y="22"/>
                        </a:lnTo>
                        <a:lnTo>
                          <a:pt x="2" y="40"/>
                        </a:lnTo>
                        <a:lnTo>
                          <a:pt x="22" y="40"/>
                        </a:lnTo>
                        <a:lnTo>
                          <a:pt x="0" y="2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2" name="Freeform 788"/>
                  <p:cNvSpPr>
                    <a:spLocks noChangeAspect="1"/>
                  </p:cNvSpPr>
                  <p:nvPr/>
                </p:nvSpPr>
                <p:spPr bwMode="auto">
                  <a:xfrm>
                    <a:off x="2604" y="1919"/>
                    <a:ext cx="79" cy="72"/>
                  </a:xfrm>
                  <a:custGeom>
                    <a:avLst/>
                    <a:gdLst>
                      <a:gd name="T0" fmla="*/ 0 w 270"/>
                      <a:gd name="T1" fmla="*/ 12 h 243"/>
                      <a:gd name="T2" fmla="*/ 0 w 270"/>
                      <a:gd name="T3" fmla="*/ 12 h 243"/>
                      <a:gd name="T4" fmla="*/ 3 w 270"/>
                      <a:gd name="T5" fmla="*/ 12 h 243"/>
                      <a:gd name="T6" fmla="*/ 6 w 270"/>
                      <a:gd name="T7" fmla="*/ 12 h 243"/>
                      <a:gd name="T8" fmla="*/ 9 w 270"/>
                      <a:gd name="T9" fmla="*/ 12 h 243"/>
                      <a:gd name="T10" fmla="*/ 12 w 270"/>
                      <a:gd name="T11" fmla="*/ 13 h 243"/>
                      <a:gd name="T12" fmla="*/ 18 w 270"/>
                      <a:gd name="T13" fmla="*/ 15 h 243"/>
                      <a:gd name="T14" fmla="*/ 23 w 270"/>
                      <a:gd name="T15" fmla="*/ 17 h 243"/>
                      <a:gd name="T16" fmla="*/ 29 w 270"/>
                      <a:gd name="T17" fmla="*/ 19 h 243"/>
                      <a:gd name="T18" fmla="*/ 34 w 270"/>
                      <a:gd name="T19" fmla="*/ 22 h 243"/>
                      <a:gd name="T20" fmla="*/ 39 w 270"/>
                      <a:gd name="T21" fmla="*/ 25 h 243"/>
                      <a:gd name="T22" fmla="*/ 44 w 270"/>
                      <a:gd name="T23" fmla="*/ 29 h 243"/>
                      <a:gd name="T24" fmla="*/ 48 w 270"/>
                      <a:gd name="T25" fmla="*/ 33 h 243"/>
                      <a:gd name="T26" fmla="*/ 52 w 270"/>
                      <a:gd name="T27" fmla="*/ 38 h 243"/>
                      <a:gd name="T28" fmla="*/ 55 w 270"/>
                      <a:gd name="T29" fmla="*/ 43 h 243"/>
                      <a:gd name="T30" fmla="*/ 58 w 270"/>
                      <a:gd name="T31" fmla="*/ 48 h 243"/>
                      <a:gd name="T32" fmla="*/ 61 w 270"/>
                      <a:gd name="T33" fmla="*/ 54 h 243"/>
                      <a:gd name="T34" fmla="*/ 63 w 270"/>
                      <a:gd name="T35" fmla="*/ 60 h 243"/>
                      <a:gd name="T36" fmla="*/ 64 w 270"/>
                      <a:gd name="T37" fmla="*/ 63 h 243"/>
                      <a:gd name="T38" fmla="*/ 65 w 270"/>
                      <a:gd name="T39" fmla="*/ 66 h 243"/>
                      <a:gd name="T40" fmla="*/ 65 w 270"/>
                      <a:gd name="T41" fmla="*/ 69 h 243"/>
                      <a:gd name="T42" fmla="*/ 66 w 270"/>
                      <a:gd name="T43" fmla="*/ 72 h 243"/>
                      <a:gd name="T44" fmla="*/ 79 w 270"/>
                      <a:gd name="T45" fmla="*/ 71 h 243"/>
                      <a:gd name="T46" fmla="*/ 78 w 270"/>
                      <a:gd name="T47" fmla="*/ 67 h 243"/>
                      <a:gd name="T48" fmla="*/ 78 w 270"/>
                      <a:gd name="T49" fmla="*/ 64 h 243"/>
                      <a:gd name="T50" fmla="*/ 77 w 270"/>
                      <a:gd name="T51" fmla="*/ 60 h 243"/>
                      <a:gd name="T52" fmla="*/ 76 w 270"/>
                      <a:gd name="T53" fmla="*/ 56 h 243"/>
                      <a:gd name="T54" fmla="*/ 74 w 270"/>
                      <a:gd name="T55" fmla="*/ 49 h 243"/>
                      <a:gd name="T56" fmla="*/ 71 w 270"/>
                      <a:gd name="T57" fmla="*/ 43 h 243"/>
                      <a:gd name="T58" fmla="*/ 67 w 270"/>
                      <a:gd name="T59" fmla="*/ 37 h 243"/>
                      <a:gd name="T60" fmla="*/ 63 w 270"/>
                      <a:gd name="T61" fmla="*/ 31 h 243"/>
                      <a:gd name="T62" fmla="*/ 58 w 270"/>
                      <a:gd name="T63" fmla="*/ 25 h 243"/>
                      <a:gd name="T64" fmla="*/ 53 w 270"/>
                      <a:gd name="T65" fmla="*/ 20 h 243"/>
                      <a:gd name="T66" fmla="*/ 48 w 270"/>
                      <a:gd name="T67" fmla="*/ 16 h 243"/>
                      <a:gd name="T68" fmla="*/ 42 w 270"/>
                      <a:gd name="T69" fmla="*/ 12 h 243"/>
                      <a:gd name="T70" fmla="*/ 36 w 270"/>
                      <a:gd name="T71" fmla="*/ 8 h 243"/>
                      <a:gd name="T72" fmla="*/ 29 w 270"/>
                      <a:gd name="T73" fmla="*/ 5 h 243"/>
                      <a:gd name="T74" fmla="*/ 22 w 270"/>
                      <a:gd name="T75" fmla="*/ 3 h 243"/>
                      <a:gd name="T76" fmla="*/ 15 w 270"/>
                      <a:gd name="T77" fmla="*/ 1 h 243"/>
                      <a:gd name="T78" fmla="*/ 11 w 270"/>
                      <a:gd name="T79" fmla="*/ 1 h 243"/>
                      <a:gd name="T80" fmla="*/ 8 w 270"/>
                      <a:gd name="T81" fmla="*/ 0 h 243"/>
                      <a:gd name="T82" fmla="*/ 4 w 270"/>
                      <a:gd name="T83" fmla="*/ 0 h 243"/>
                      <a:gd name="T84" fmla="*/ 0 w 270"/>
                      <a:gd name="T85" fmla="*/ 0 h 243"/>
                      <a:gd name="T86" fmla="*/ 0 w 270"/>
                      <a:gd name="T87" fmla="*/ 0 h 243"/>
                      <a:gd name="T88" fmla="*/ 0 w 270"/>
                      <a:gd name="T89" fmla="*/ 12 h 243"/>
                      <a:gd name="T90" fmla="*/ 0 w 270"/>
                      <a:gd name="T91" fmla="*/ 12 h 243"/>
                      <a:gd name="T92" fmla="*/ 0 w 270"/>
                      <a:gd name="T93" fmla="*/ 12 h 243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</a:gdLst>
                    <a:ahLst/>
                    <a:cxnLst>
                      <a:cxn ang="T94">
                        <a:pos x="T0" y="T1"/>
                      </a:cxn>
                      <a:cxn ang="T95">
                        <a:pos x="T2" y="T3"/>
                      </a:cxn>
                      <a:cxn ang="T96">
                        <a:pos x="T4" y="T5"/>
                      </a:cxn>
                      <a:cxn ang="T97">
                        <a:pos x="T6" y="T7"/>
                      </a:cxn>
                      <a:cxn ang="T98">
                        <a:pos x="T8" y="T9"/>
                      </a:cxn>
                      <a:cxn ang="T99">
                        <a:pos x="T10" y="T11"/>
                      </a:cxn>
                      <a:cxn ang="T100">
                        <a:pos x="T12" y="T13"/>
                      </a:cxn>
                      <a:cxn ang="T101">
                        <a:pos x="T14" y="T15"/>
                      </a:cxn>
                      <a:cxn ang="T102">
                        <a:pos x="T16" y="T17"/>
                      </a:cxn>
                      <a:cxn ang="T103">
                        <a:pos x="T18" y="T19"/>
                      </a:cxn>
                      <a:cxn ang="T104">
                        <a:pos x="T20" y="T21"/>
                      </a:cxn>
                      <a:cxn ang="T105">
                        <a:pos x="T22" y="T23"/>
                      </a:cxn>
                      <a:cxn ang="T106">
                        <a:pos x="T24" y="T25"/>
                      </a:cxn>
                      <a:cxn ang="T107">
                        <a:pos x="T26" y="T27"/>
                      </a:cxn>
                      <a:cxn ang="T108">
                        <a:pos x="T28" y="T29"/>
                      </a:cxn>
                      <a:cxn ang="T109">
                        <a:pos x="T30" y="T31"/>
                      </a:cxn>
                      <a:cxn ang="T110">
                        <a:pos x="T32" y="T33"/>
                      </a:cxn>
                      <a:cxn ang="T111">
                        <a:pos x="T34" y="T35"/>
                      </a:cxn>
                      <a:cxn ang="T112">
                        <a:pos x="T36" y="T37"/>
                      </a:cxn>
                      <a:cxn ang="T113">
                        <a:pos x="T38" y="T39"/>
                      </a:cxn>
                      <a:cxn ang="T114">
                        <a:pos x="T40" y="T41"/>
                      </a:cxn>
                      <a:cxn ang="T115">
                        <a:pos x="T42" y="T43"/>
                      </a:cxn>
                      <a:cxn ang="T116">
                        <a:pos x="T44" y="T45"/>
                      </a:cxn>
                      <a:cxn ang="T117">
                        <a:pos x="T46" y="T47"/>
                      </a:cxn>
                      <a:cxn ang="T118">
                        <a:pos x="T48" y="T49"/>
                      </a:cxn>
                      <a:cxn ang="T119">
                        <a:pos x="T50" y="T51"/>
                      </a:cxn>
                      <a:cxn ang="T120">
                        <a:pos x="T52" y="T53"/>
                      </a:cxn>
                      <a:cxn ang="T121">
                        <a:pos x="T54" y="T55"/>
                      </a:cxn>
                      <a:cxn ang="T122">
                        <a:pos x="T56" y="T57"/>
                      </a:cxn>
                      <a:cxn ang="T123">
                        <a:pos x="T58" y="T59"/>
                      </a:cxn>
                      <a:cxn ang="T124">
                        <a:pos x="T60" y="T61"/>
                      </a:cxn>
                      <a:cxn ang="T125">
                        <a:pos x="T62" y="T63"/>
                      </a:cxn>
                      <a:cxn ang="T126">
                        <a:pos x="T64" y="T65"/>
                      </a:cxn>
                      <a:cxn ang="T127">
                        <a:pos x="T66" y="T67"/>
                      </a:cxn>
                      <a:cxn ang="T128">
                        <a:pos x="T68" y="T69"/>
                      </a:cxn>
                      <a:cxn ang="T129">
                        <a:pos x="T70" y="T71"/>
                      </a:cxn>
                      <a:cxn ang="T130">
                        <a:pos x="T72" y="T73"/>
                      </a:cxn>
                      <a:cxn ang="T131">
                        <a:pos x="T74" y="T75"/>
                      </a:cxn>
                      <a:cxn ang="T132">
                        <a:pos x="T76" y="T77"/>
                      </a:cxn>
                      <a:cxn ang="T133">
                        <a:pos x="T78" y="T79"/>
                      </a:cxn>
                      <a:cxn ang="T134">
                        <a:pos x="T80" y="T81"/>
                      </a:cxn>
                      <a:cxn ang="T135">
                        <a:pos x="T82" y="T83"/>
                      </a:cxn>
                      <a:cxn ang="T136">
                        <a:pos x="T84" y="T85"/>
                      </a:cxn>
                      <a:cxn ang="T137">
                        <a:pos x="T86" y="T87"/>
                      </a:cxn>
                      <a:cxn ang="T138">
                        <a:pos x="T88" y="T89"/>
                      </a:cxn>
                      <a:cxn ang="T139">
                        <a:pos x="T90" y="T91"/>
                      </a:cxn>
                      <a:cxn ang="T140">
                        <a:pos x="T92" y="T93"/>
                      </a:cxn>
                    </a:cxnLst>
                    <a:rect l="0" t="0" r="r" b="b"/>
                    <a:pathLst>
                      <a:path w="270" h="243">
                        <a:moveTo>
                          <a:pt x="0" y="40"/>
                        </a:moveTo>
                        <a:lnTo>
                          <a:pt x="0" y="40"/>
                        </a:lnTo>
                        <a:lnTo>
                          <a:pt x="11" y="41"/>
                        </a:lnTo>
                        <a:lnTo>
                          <a:pt x="21" y="41"/>
                        </a:lnTo>
                        <a:lnTo>
                          <a:pt x="31" y="42"/>
                        </a:lnTo>
                        <a:lnTo>
                          <a:pt x="41" y="44"/>
                        </a:lnTo>
                        <a:lnTo>
                          <a:pt x="62" y="49"/>
                        </a:lnTo>
                        <a:lnTo>
                          <a:pt x="80" y="56"/>
                        </a:lnTo>
                        <a:lnTo>
                          <a:pt x="99" y="64"/>
                        </a:lnTo>
                        <a:lnTo>
                          <a:pt x="117" y="74"/>
                        </a:lnTo>
                        <a:lnTo>
                          <a:pt x="134" y="85"/>
                        </a:lnTo>
                        <a:lnTo>
                          <a:pt x="150" y="98"/>
                        </a:lnTo>
                        <a:lnTo>
                          <a:pt x="164" y="113"/>
                        </a:lnTo>
                        <a:lnTo>
                          <a:pt x="177" y="128"/>
                        </a:lnTo>
                        <a:lnTo>
                          <a:pt x="189" y="145"/>
                        </a:lnTo>
                        <a:lnTo>
                          <a:pt x="199" y="163"/>
                        </a:lnTo>
                        <a:lnTo>
                          <a:pt x="209" y="181"/>
                        </a:lnTo>
                        <a:lnTo>
                          <a:pt x="215" y="202"/>
                        </a:lnTo>
                        <a:lnTo>
                          <a:pt x="218" y="212"/>
                        </a:lnTo>
                        <a:lnTo>
                          <a:pt x="221" y="222"/>
                        </a:lnTo>
                        <a:lnTo>
                          <a:pt x="223" y="233"/>
                        </a:lnTo>
                        <a:lnTo>
                          <a:pt x="225" y="243"/>
                        </a:lnTo>
                        <a:lnTo>
                          <a:pt x="270" y="239"/>
                        </a:lnTo>
                        <a:lnTo>
                          <a:pt x="268" y="226"/>
                        </a:lnTo>
                        <a:lnTo>
                          <a:pt x="266" y="215"/>
                        </a:lnTo>
                        <a:lnTo>
                          <a:pt x="264" y="202"/>
                        </a:lnTo>
                        <a:lnTo>
                          <a:pt x="260" y="189"/>
                        </a:lnTo>
                        <a:lnTo>
                          <a:pt x="252" y="167"/>
                        </a:lnTo>
                        <a:lnTo>
                          <a:pt x="242" y="145"/>
                        </a:lnTo>
                        <a:lnTo>
                          <a:pt x="229" y="124"/>
                        </a:lnTo>
                        <a:lnTo>
                          <a:pt x="215" y="105"/>
                        </a:lnTo>
                        <a:lnTo>
                          <a:pt x="199" y="86"/>
                        </a:lnTo>
                        <a:lnTo>
                          <a:pt x="182" y="69"/>
                        </a:lnTo>
                        <a:lnTo>
                          <a:pt x="164" y="54"/>
                        </a:lnTo>
                        <a:lnTo>
                          <a:pt x="144" y="40"/>
                        </a:lnTo>
                        <a:lnTo>
                          <a:pt x="122" y="28"/>
                        </a:lnTo>
                        <a:lnTo>
                          <a:pt x="99" y="18"/>
                        </a:lnTo>
                        <a:lnTo>
                          <a:pt x="75" y="10"/>
                        </a:lnTo>
                        <a:lnTo>
                          <a:pt x="52" y="4"/>
                        </a:lnTo>
                        <a:lnTo>
                          <a:pt x="38" y="2"/>
                        </a:lnTo>
                        <a:lnTo>
                          <a:pt x="26" y="1"/>
                        </a:lnTo>
                        <a:lnTo>
                          <a:pt x="13" y="0"/>
                        </a:lnTo>
                        <a:lnTo>
                          <a:pt x="0" y="0"/>
                        </a:lnTo>
                        <a:lnTo>
                          <a:pt x="0" y="4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3" name="Freeform 789"/>
                  <p:cNvSpPr>
                    <a:spLocks noChangeAspect="1"/>
                  </p:cNvSpPr>
                  <p:nvPr/>
                </p:nvSpPr>
                <p:spPr bwMode="auto">
                  <a:xfrm>
                    <a:off x="2519" y="1919"/>
                    <a:ext cx="86" cy="79"/>
                  </a:xfrm>
                  <a:custGeom>
                    <a:avLst/>
                    <a:gdLst>
                      <a:gd name="T0" fmla="*/ 7 w 270"/>
                      <a:gd name="T1" fmla="*/ 79 h 263"/>
                      <a:gd name="T2" fmla="*/ 15 w 270"/>
                      <a:gd name="T3" fmla="*/ 74 h 263"/>
                      <a:gd name="T4" fmla="*/ 15 w 270"/>
                      <a:gd name="T5" fmla="*/ 70 h 263"/>
                      <a:gd name="T6" fmla="*/ 16 w 270"/>
                      <a:gd name="T7" fmla="*/ 67 h 263"/>
                      <a:gd name="T8" fmla="*/ 16 w 270"/>
                      <a:gd name="T9" fmla="*/ 64 h 263"/>
                      <a:gd name="T10" fmla="*/ 18 w 270"/>
                      <a:gd name="T11" fmla="*/ 61 h 263"/>
                      <a:gd name="T12" fmla="*/ 20 w 270"/>
                      <a:gd name="T13" fmla="*/ 55 h 263"/>
                      <a:gd name="T14" fmla="*/ 22 w 270"/>
                      <a:gd name="T15" fmla="*/ 49 h 263"/>
                      <a:gd name="T16" fmla="*/ 26 w 270"/>
                      <a:gd name="T17" fmla="*/ 44 h 263"/>
                      <a:gd name="T18" fmla="*/ 29 w 270"/>
                      <a:gd name="T19" fmla="*/ 39 h 263"/>
                      <a:gd name="T20" fmla="*/ 34 w 270"/>
                      <a:gd name="T21" fmla="*/ 34 h 263"/>
                      <a:gd name="T22" fmla="*/ 39 w 270"/>
                      <a:gd name="T23" fmla="*/ 30 h 263"/>
                      <a:gd name="T24" fmla="*/ 44 w 270"/>
                      <a:gd name="T25" fmla="*/ 26 h 263"/>
                      <a:gd name="T26" fmla="*/ 49 w 270"/>
                      <a:gd name="T27" fmla="*/ 23 h 263"/>
                      <a:gd name="T28" fmla="*/ 54 w 270"/>
                      <a:gd name="T29" fmla="*/ 19 h 263"/>
                      <a:gd name="T30" fmla="*/ 61 w 270"/>
                      <a:gd name="T31" fmla="*/ 17 h 263"/>
                      <a:gd name="T32" fmla="*/ 63 w 270"/>
                      <a:gd name="T33" fmla="*/ 16 h 263"/>
                      <a:gd name="T34" fmla="*/ 67 w 270"/>
                      <a:gd name="T35" fmla="*/ 15 h 263"/>
                      <a:gd name="T36" fmla="*/ 70 w 270"/>
                      <a:gd name="T37" fmla="*/ 14 h 263"/>
                      <a:gd name="T38" fmla="*/ 73 w 270"/>
                      <a:gd name="T39" fmla="*/ 13 h 263"/>
                      <a:gd name="T40" fmla="*/ 76 w 270"/>
                      <a:gd name="T41" fmla="*/ 13 h 263"/>
                      <a:gd name="T42" fmla="*/ 79 w 270"/>
                      <a:gd name="T43" fmla="*/ 12 h 263"/>
                      <a:gd name="T44" fmla="*/ 83 w 270"/>
                      <a:gd name="T45" fmla="*/ 12 h 263"/>
                      <a:gd name="T46" fmla="*/ 86 w 270"/>
                      <a:gd name="T47" fmla="*/ 12 h 263"/>
                      <a:gd name="T48" fmla="*/ 86 w 270"/>
                      <a:gd name="T49" fmla="*/ 0 h 263"/>
                      <a:gd name="T50" fmla="*/ 82 w 270"/>
                      <a:gd name="T51" fmla="*/ 0 h 263"/>
                      <a:gd name="T52" fmla="*/ 78 w 270"/>
                      <a:gd name="T53" fmla="*/ 0 h 263"/>
                      <a:gd name="T54" fmla="*/ 74 w 270"/>
                      <a:gd name="T55" fmla="*/ 1 h 263"/>
                      <a:gd name="T56" fmla="*/ 70 w 270"/>
                      <a:gd name="T57" fmla="*/ 1 h 263"/>
                      <a:gd name="T58" fmla="*/ 66 w 270"/>
                      <a:gd name="T59" fmla="*/ 2 h 263"/>
                      <a:gd name="T60" fmla="*/ 62 w 270"/>
                      <a:gd name="T61" fmla="*/ 3 h 263"/>
                      <a:gd name="T62" fmla="*/ 58 w 270"/>
                      <a:gd name="T63" fmla="*/ 5 h 263"/>
                      <a:gd name="T64" fmla="*/ 54 w 270"/>
                      <a:gd name="T65" fmla="*/ 6 h 263"/>
                      <a:gd name="T66" fmla="*/ 47 w 270"/>
                      <a:gd name="T67" fmla="*/ 8 h 263"/>
                      <a:gd name="T68" fmla="*/ 40 w 270"/>
                      <a:gd name="T69" fmla="*/ 12 h 263"/>
                      <a:gd name="T70" fmla="*/ 34 w 270"/>
                      <a:gd name="T71" fmla="*/ 17 h 263"/>
                      <a:gd name="T72" fmla="*/ 28 w 270"/>
                      <a:gd name="T73" fmla="*/ 21 h 263"/>
                      <a:gd name="T74" fmla="*/ 22 w 270"/>
                      <a:gd name="T75" fmla="*/ 26 h 263"/>
                      <a:gd name="T76" fmla="*/ 18 w 270"/>
                      <a:gd name="T77" fmla="*/ 32 h 263"/>
                      <a:gd name="T78" fmla="*/ 13 w 270"/>
                      <a:gd name="T79" fmla="*/ 38 h 263"/>
                      <a:gd name="T80" fmla="*/ 9 w 270"/>
                      <a:gd name="T81" fmla="*/ 44 h 263"/>
                      <a:gd name="T82" fmla="*/ 6 w 270"/>
                      <a:gd name="T83" fmla="*/ 51 h 263"/>
                      <a:gd name="T84" fmla="*/ 3 w 270"/>
                      <a:gd name="T85" fmla="*/ 58 h 263"/>
                      <a:gd name="T86" fmla="*/ 2 w 270"/>
                      <a:gd name="T87" fmla="*/ 61 h 263"/>
                      <a:gd name="T88" fmla="*/ 1 w 270"/>
                      <a:gd name="T89" fmla="*/ 65 h 263"/>
                      <a:gd name="T90" fmla="*/ 1 w 270"/>
                      <a:gd name="T91" fmla="*/ 68 h 263"/>
                      <a:gd name="T92" fmla="*/ 0 w 270"/>
                      <a:gd name="T93" fmla="*/ 72 h 263"/>
                      <a:gd name="T94" fmla="*/ 7 w 270"/>
                      <a:gd name="T95" fmla="*/ 67 h 263"/>
                      <a:gd name="T96" fmla="*/ 7 w 270"/>
                      <a:gd name="T97" fmla="*/ 79 h 263"/>
                      <a:gd name="T98" fmla="*/ 14 w 270"/>
                      <a:gd name="T99" fmla="*/ 79 h 263"/>
                      <a:gd name="T100" fmla="*/ 15 w 270"/>
                      <a:gd name="T101" fmla="*/ 74 h 263"/>
                      <a:gd name="T102" fmla="*/ 7 w 270"/>
                      <a:gd name="T103" fmla="*/ 79 h 263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</a:gdLst>
                    <a:ahLst/>
                    <a:cxnLst>
                      <a:cxn ang="T104">
                        <a:pos x="T0" y="T1"/>
                      </a:cxn>
                      <a:cxn ang="T105">
                        <a:pos x="T2" y="T3"/>
                      </a:cxn>
                      <a:cxn ang="T106">
                        <a:pos x="T4" y="T5"/>
                      </a:cxn>
                      <a:cxn ang="T107">
                        <a:pos x="T6" y="T7"/>
                      </a:cxn>
                      <a:cxn ang="T108">
                        <a:pos x="T8" y="T9"/>
                      </a:cxn>
                      <a:cxn ang="T109">
                        <a:pos x="T10" y="T11"/>
                      </a:cxn>
                      <a:cxn ang="T110">
                        <a:pos x="T12" y="T13"/>
                      </a:cxn>
                      <a:cxn ang="T111">
                        <a:pos x="T14" y="T15"/>
                      </a:cxn>
                      <a:cxn ang="T112">
                        <a:pos x="T16" y="T17"/>
                      </a:cxn>
                      <a:cxn ang="T113">
                        <a:pos x="T18" y="T19"/>
                      </a:cxn>
                      <a:cxn ang="T114">
                        <a:pos x="T20" y="T21"/>
                      </a:cxn>
                      <a:cxn ang="T115">
                        <a:pos x="T22" y="T23"/>
                      </a:cxn>
                      <a:cxn ang="T116">
                        <a:pos x="T24" y="T25"/>
                      </a:cxn>
                      <a:cxn ang="T117">
                        <a:pos x="T26" y="T27"/>
                      </a:cxn>
                      <a:cxn ang="T118">
                        <a:pos x="T28" y="T29"/>
                      </a:cxn>
                      <a:cxn ang="T119">
                        <a:pos x="T30" y="T31"/>
                      </a:cxn>
                      <a:cxn ang="T120">
                        <a:pos x="T32" y="T33"/>
                      </a:cxn>
                      <a:cxn ang="T121">
                        <a:pos x="T34" y="T35"/>
                      </a:cxn>
                      <a:cxn ang="T122">
                        <a:pos x="T36" y="T37"/>
                      </a:cxn>
                      <a:cxn ang="T123">
                        <a:pos x="T38" y="T39"/>
                      </a:cxn>
                      <a:cxn ang="T124">
                        <a:pos x="T40" y="T41"/>
                      </a:cxn>
                      <a:cxn ang="T125">
                        <a:pos x="T42" y="T43"/>
                      </a:cxn>
                      <a:cxn ang="T126">
                        <a:pos x="T44" y="T45"/>
                      </a:cxn>
                      <a:cxn ang="T127">
                        <a:pos x="T46" y="T47"/>
                      </a:cxn>
                      <a:cxn ang="T128">
                        <a:pos x="T48" y="T49"/>
                      </a:cxn>
                      <a:cxn ang="T129">
                        <a:pos x="T50" y="T51"/>
                      </a:cxn>
                      <a:cxn ang="T130">
                        <a:pos x="T52" y="T53"/>
                      </a:cxn>
                      <a:cxn ang="T131">
                        <a:pos x="T54" y="T55"/>
                      </a:cxn>
                      <a:cxn ang="T132">
                        <a:pos x="T56" y="T57"/>
                      </a:cxn>
                      <a:cxn ang="T133">
                        <a:pos x="T58" y="T59"/>
                      </a:cxn>
                      <a:cxn ang="T134">
                        <a:pos x="T60" y="T61"/>
                      </a:cxn>
                      <a:cxn ang="T135">
                        <a:pos x="T62" y="T63"/>
                      </a:cxn>
                      <a:cxn ang="T136">
                        <a:pos x="T64" y="T65"/>
                      </a:cxn>
                      <a:cxn ang="T137">
                        <a:pos x="T66" y="T67"/>
                      </a:cxn>
                      <a:cxn ang="T138">
                        <a:pos x="T68" y="T69"/>
                      </a:cxn>
                      <a:cxn ang="T139">
                        <a:pos x="T70" y="T71"/>
                      </a:cxn>
                      <a:cxn ang="T140">
                        <a:pos x="T72" y="T73"/>
                      </a:cxn>
                      <a:cxn ang="T141">
                        <a:pos x="T74" y="T75"/>
                      </a:cxn>
                      <a:cxn ang="T142">
                        <a:pos x="T76" y="T77"/>
                      </a:cxn>
                      <a:cxn ang="T143">
                        <a:pos x="T78" y="T79"/>
                      </a:cxn>
                      <a:cxn ang="T144">
                        <a:pos x="T80" y="T81"/>
                      </a:cxn>
                      <a:cxn ang="T145">
                        <a:pos x="T82" y="T83"/>
                      </a:cxn>
                      <a:cxn ang="T146">
                        <a:pos x="T84" y="T85"/>
                      </a:cxn>
                      <a:cxn ang="T147">
                        <a:pos x="T86" y="T87"/>
                      </a:cxn>
                      <a:cxn ang="T148">
                        <a:pos x="T88" y="T89"/>
                      </a:cxn>
                      <a:cxn ang="T149">
                        <a:pos x="T90" y="T91"/>
                      </a:cxn>
                      <a:cxn ang="T150">
                        <a:pos x="T92" y="T93"/>
                      </a:cxn>
                      <a:cxn ang="T151">
                        <a:pos x="T94" y="T95"/>
                      </a:cxn>
                      <a:cxn ang="T152">
                        <a:pos x="T96" y="T97"/>
                      </a:cxn>
                      <a:cxn ang="T153">
                        <a:pos x="T98" y="T99"/>
                      </a:cxn>
                      <a:cxn ang="T154">
                        <a:pos x="T100" y="T101"/>
                      </a:cxn>
                      <a:cxn ang="T155">
                        <a:pos x="T102" y="T103"/>
                      </a:cxn>
                    </a:cxnLst>
                    <a:rect l="0" t="0" r="r" b="b"/>
                    <a:pathLst>
                      <a:path w="270" h="263">
                        <a:moveTo>
                          <a:pt x="23" y="263"/>
                        </a:moveTo>
                        <a:lnTo>
                          <a:pt x="46" y="245"/>
                        </a:lnTo>
                        <a:lnTo>
                          <a:pt x="47" y="234"/>
                        </a:lnTo>
                        <a:lnTo>
                          <a:pt x="49" y="223"/>
                        </a:lnTo>
                        <a:lnTo>
                          <a:pt x="51" y="213"/>
                        </a:lnTo>
                        <a:lnTo>
                          <a:pt x="55" y="203"/>
                        </a:lnTo>
                        <a:lnTo>
                          <a:pt x="62" y="183"/>
                        </a:lnTo>
                        <a:lnTo>
                          <a:pt x="70" y="164"/>
                        </a:lnTo>
                        <a:lnTo>
                          <a:pt x="81" y="146"/>
                        </a:lnTo>
                        <a:lnTo>
                          <a:pt x="92" y="129"/>
                        </a:lnTo>
                        <a:lnTo>
                          <a:pt x="106" y="114"/>
                        </a:lnTo>
                        <a:lnTo>
                          <a:pt x="121" y="99"/>
                        </a:lnTo>
                        <a:lnTo>
                          <a:pt x="137" y="86"/>
                        </a:lnTo>
                        <a:lnTo>
                          <a:pt x="154" y="75"/>
                        </a:lnTo>
                        <a:lnTo>
                          <a:pt x="171" y="64"/>
                        </a:lnTo>
                        <a:lnTo>
                          <a:pt x="190" y="56"/>
                        </a:lnTo>
                        <a:lnTo>
                          <a:pt x="199" y="53"/>
                        </a:lnTo>
                        <a:lnTo>
                          <a:pt x="209" y="49"/>
                        </a:lnTo>
                        <a:lnTo>
                          <a:pt x="219" y="46"/>
                        </a:lnTo>
                        <a:lnTo>
                          <a:pt x="228" y="44"/>
                        </a:lnTo>
                        <a:lnTo>
                          <a:pt x="239" y="43"/>
                        </a:lnTo>
                        <a:lnTo>
                          <a:pt x="249" y="41"/>
                        </a:lnTo>
                        <a:lnTo>
                          <a:pt x="260" y="41"/>
                        </a:lnTo>
                        <a:lnTo>
                          <a:pt x="270" y="40"/>
                        </a:lnTo>
                        <a:lnTo>
                          <a:pt x="270" y="0"/>
                        </a:lnTo>
                        <a:lnTo>
                          <a:pt x="257" y="0"/>
                        </a:lnTo>
                        <a:lnTo>
                          <a:pt x="244" y="1"/>
                        </a:lnTo>
                        <a:lnTo>
                          <a:pt x="231" y="2"/>
                        </a:lnTo>
                        <a:lnTo>
                          <a:pt x="219" y="4"/>
                        </a:lnTo>
                        <a:lnTo>
                          <a:pt x="206" y="7"/>
                        </a:lnTo>
                        <a:lnTo>
                          <a:pt x="195" y="10"/>
                        </a:lnTo>
                        <a:lnTo>
                          <a:pt x="183" y="15"/>
                        </a:lnTo>
                        <a:lnTo>
                          <a:pt x="170" y="19"/>
                        </a:lnTo>
                        <a:lnTo>
                          <a:pt x="148" y="28"/>
                        </a:lnTo>
                        <a:lnTo>
                          <a:pt x="127" y="41"/>
                        </a:lnTo>
                        <a:lnTo>
                          <a:pt x="107" y="55"/>
                        </a:lnTo>
                        <a:lnTo>
                          <a:pt x="88" y="70"/>
                        </a:lnTo>
                        <a:lnTo>
                          <a:pt x="70" y="87"/>
                        </a:lnTo>
                        <a:lnTo>
                          <a:pt x="56" y="106"/>
                        </a:lnTo>
                        <a:lnTo>
                          <a:pt x="41" y="126"/>
                        </a:lnTo>
                        <a:lnTo>
                          <a:pt x="29" y="147"/>
                        </a:lnTo>
                        <a:lnTo>
                          <a:pt x="19" y="169"/>
                        </a:lnTo>
                        <a:lnTo>
                          <a:pt x="10" y="192"/>
                        </a:lnTo>
                        <a:lnTo>
                          <a:pt x="7" y="204"/>
                        </a:lnTo>
                        <a:lnTo>
                          <a:pt x="4" y="216"/>
                        </a:lnTo>
                        <a:lnTo>
                          <a:pt x="2" y="228"/>
                        </a:lnTo>
                        <a:lnTo>
                          <a:pt x="0" y="241"/>
                        </a:lnTo>
                        <a:lnTo>
                          <a:pt x="23" y="222"/>
                        </a:lnTo>
                        <a:lnTo>
                          <a:pt x="23" y="263"/>
                        </a:lnTo>
                        <a:lnTo>
                          <a:pt x="44" y="263"/>
                        </a:lnTo>
                        <a:lnTo>
                          <a:pt x="46" y="245"/>
                        </a:lnTo>
                        <a:lnTo>
                          <a:pt x="23" y="26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4" name="Rectangle 79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504" y="1983"/>
                    <a:ext cx="21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05" name="Rectangle 79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212" y="1911"/>
                    <a:ext cx="14" cy="2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06" name="Rectangle 79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469" y="1911"/>
                    <a:ext cx="14" cy="2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07" name="Rectangle 79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219" y="1589"/>
                    <a:ext cx="7" cy="315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08" name="Rectangle 79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476" y="1539"/>
                    <a:ext cx="7" cy="3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09" name="Rectangle 79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11" y="1911"/>
                    <a:ext cx="14" cy="2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10" name="Rectangle 79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047" y="1911"/>
                    <a:ext cx="21" cy="2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11" name="Rectangle 79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11" y="1589"/>
                    <a:ext cx="7" cy="315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12" name="Rectangle 79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054" y="1539"/>
                    <a:ext cx="7" cy="3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13" name="Freeform 799"/>
                  <p:cNvSpPr>
                    <a:spLocks noChangeAspect="1"/>
                  </p:cNvSpPr>
                  <p:nvPr/>
                </p:nvSpPr>
                <p:spPr bwMode="auto">
                  <a:xfrm>
                    <a:off x="3841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4" name="Rectangle 80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841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15" name="Freeform 801"/>
                  <p:cNvSpPr>
                    <a:spLocks noChangeAspect="1"/>
                  </p:cNvSpPr>
                  <p:nvPr/>
                </p:nvSpPr>
                <p:spPr bwMode="auto">
                  <a:xfrm>
                    <a:off x="3841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6" name="Freeform 802"/>
                  <p:cNvSpPr>
                    <a:spLocks noChangeAspect="1"/>
                  </p:cNvSpPr>
                  <p:nvPr/>
                </p:nvSpPr>
                <p:spPr bwMode="auto">
                  <a:xfrm>
                    <a:off x="3948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4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1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1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6" y="15"/>
                        </a:lnTo>
                        <a:lnTo>
                          <a:pt x="45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8" y="5"/>
                        </a:lnTo>
                        <a:lnTo>
                          <a:pt x="5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7" name="Rectangle 80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948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18" name="Freeform 804"/>
                  <p:cNvSpPr>
                    <a:spLocks noChangeAspect="1"/>
                  </p:cNvSpPr>
                  <p:nvPr/>
                </p:nvSpPr>
                <p:spPr bwMode="auto">
                  <a:xfrm>
                    <a:off x="3948" y="1596"/>
                    <a:ext cx="14" cy="0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0 h 20"/>
                      <a:gd name="T4" fmla="*/ 1 w 47"/>
                      <a:gd name="T5" fmla="*/ 0 h 20"/>
                      <a:gd name="T6" fmla="*/ 1 w 47"/>
                      <a:gd name="T7" fmla="*/ 1 h 20"/>
                      <a:gd name="T8" fmla="*/ 2 w 47"/>
                      <a:gd name="T9" fmla="*/ 1 h 20"/>
                      <a:gd name="T10" fmla="*/ 3 w 47"/>
                      <a:gd name="T11" fmla="*/ 1 h 20"/>
                      <a:gd name="T12" fmla="*/ 4 w 47"/>
                      <a:gd name="T13" fmla="*/ 1 h 20"/>
                      <a:gd name="T14" fmla="*/ 6 w 47"/>
                      <a:gd name="T15" fmla="*/ 1 h 20"/>
                      <a:gd name="T16" fmla="*/ 7 w 47"/>
                      <a:gd name="T17" fmla="*/ 1 h 20"/>
                      <a:gd name="T18" fmla="*/ 8 w 47"/>
                      <a:gd name="T19" fmla="*/ 1 h 20"/>
                      <a:gd name="T20" fmla="*/ 10 w 47"/>
                      <a:gd name="T21" fmla="*/ 1 h 20"/>
                      <a:gd name="T22" fmla="*/ 11 w 47"/>
                      <a:gd name="T23" fmla="*/ 1 h 20"/>
                      <a:gd name="T24" fmla="*/ 12 w 47"/>
                      <a:gd name="T25" fmla="*/ 1 h 20"/>
                      <a:gd name="T26" fmla="*/ 13 w 47"/>
                      <a:gd name="T27" fmla="*/ 1 h 20"/>
                      <a:gd name="T28" fmla="*/ 13 w 47"/>
                      <a:gd name="T29" fmla="*/ 0 h 20"/>
                      <a:gd name="T30" fmla="*/ 14 w 47"/>
                      <a:gd name="T31" fmla="*/ 0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5" y="12"/>
                        </a:lnTo>
                        <a:lnTo>
                          <a:pt x="8" y="15"/>
                        </a:lnTo>
                        <a:lnTo>
                          <a:pt x="11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5" y="8"/>
                        </a:lnTo>
                        <a:lnTo>
                          <a:pt x="46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9" name="Freeform 805"/>
                  <p:cNvSpPr>
                    <a:spLocks noChangeAspect="1"/>
                  </p:cNvSpPr>
                  <p:nvPr/>
                </p:nvSpPr>
                <p:spPr bwMode="auto">
                  <a:xfrm>
                    <a:off x="4048" y="1525"/>
                    <a:ext cx="21" cy="7"/>
                  </a:xfrm>
                  <a:custGeom>
                    <a:avLst/>
                    <a:gdLst>
                      <a:gd name="T0" fmla="*/ 21 w 47"/>
                      <a:gd name="T1" fmla="*/ 7 h 20"/>
                      <a:gd name="T2" fmla="*/ 21 w 47"/>
                      <a:gd name="T3" fmla="*/ 5 h 20"/>
                      <a:gd name="T4" fmla="*/ 20 w 47"/>
                      <a:gd name="T5" fmla="*/ 4 h 20"/>
                      <a:gd name="T6" fmla="*/ 19 w 47"/>
                      <a:gd name="T7" fmla="*/ 3 h 20"/>
                      <a:gd name="T8" fmla="*/ 17 w 47"/>
                      <a:gd name="T9" fmla="*/ 2 h 20"/>
                      <a:gd name="T10" fmla="*/ 16 w 47"/>
                      <a:gd name="T11" fmla="*/ 1 h 20"/>
                      <a:gd name="T12" fmla="*/ 14 w 47"/>
                      <a:gd name="T13" fmla="*/ 1 h 20"/>
                      <a:gd name="T14" fmla="*/ 13 w 47"/>
                      <a:gd name="T15" fmla="*/ 0 h 20"/>
                      <a:gd name="T16" fmla="*/ 10 w 47"/>
                      <a:gd name="T17" fmla="*/ 0 h 20"/>
                      <a:gd name="T18" fmla="*/ 8 w 47"/>
                      <a:gd name="T19" fmla="*/ 0 h 20"/>
                      <a:gd name="T20" fmla="*/ 7 w 47"/>
                      <a:gd name="T21" fmla="*/ 1 h 20"/>
                      <a:gd name="T22" fmla="*/ 5 w 47"/>
                      <a:gd name="T23" fmla="*/ 1 h 20"/>
                      <a:gd name="T24" fmla="*/ 4 w 47"/>
                      <a:gd name="T25" fmla="*/ 2 h 20"/>
                      <a:gd name="T26" fmla="*/ 2 w 47"/>
                      <a:gd name="T27" fmla="*/ 3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21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7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8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0" name="Rectangle 80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048" y="1532"/>
                    <a:ext cx="21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21" name="Freeform 807"/>
                  <p:cNvSpPr>
                    <a:spLocks noChangeAspect="1"/>
                  </p:cNvSpPr>
                  <p:nvPr/>
                </p:nvSpPr>
                <p:spPr bwMode="auto">
                  <a:xfrm>
                    <a:off x="4048" y="1596"/>
                    <a:ext cx="21" cy="0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0 h 20"/>
                      <a:gd name="T4" fmla="*/ 1 w 47"/>
                      <a:gd name="T5" fmla="*/ 0 h 20"/>
                      <a:gd name="T6" fmla="*/ 2 w 47"/>
                      <a:gd name="T7" fmla="*/ 1 h 20"/>
                      <a:gd name="T8" fmla="*/ 4 w 47"/>
                      <a:gd name="T9" fmla="*/ 1 h 20"/>
                      <a:gd name="T10" fmla="*/ 5 w 47"/>
                      <a:gd name="T11" fmla="*/ 1 h 20"/>
                      <a:gd name="T12" fmla="*/ 7 w 47"/>
                      <a:gd name="T13" fmla="*/ 1 h 20"/>
                      <a:gd name="T14" fmla="*/ 8 w 47"/>
                      <a:gd name="T15" fmla="*/ 1 h 20"/>
                      <a:gd name="T16" fmla="*/ 10 w 47"/>
                      <a:gd name="T17" fmla="*/ 1 h 20"/>
                      <a:gd name="T18" fmla="*/ 13 w 47"/>
                      <a:gd name="T19" fmla="*/ 1 h 20"/>
                      <a:gd name="T20" fmla="*/ 14 w 47"/>
                      <a:gd name="T21" fmla="*/ 1 h 20"/>
                      <a:gd name="T22" fmla="*/ 16 w 47"/>
                      <a:gd name="T23" fmla="*/ 1 h 20"/>
                      <a:gd name="T24" fmla="*/ 17 w 47"/>
                      <a:gd name="T25" fmla="*/ 1 h 20"/>
                      <a:gd name="T26" fmla="*/ 19 w 47"/>
                      <a:gd name="T27" fmla="*/ 1 h 20"/>
                      <a:gd name="T28" fmla="*/ 20 w 47"/>
                      <a:gd name="T29" fmla="*/ 0 h 20"/>
                      <a:gd name="T30" fmla="*/ 21 w 47"/>
                      <a:gd name="T31" fmla="*/ 0 h 20"/>
                      <a:gd name="T32" fmla="*/ 21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8" y="15"/>
                        </a:lnTo>
                        <a:lnTo>
                          <a:pt x="11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7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2" name="Freeform 808"/>
                  <p:cNvSpPr>
                    <a:spLocks noChangeAspect="1"/>
                  </p:cNvSpPr>
                  <p:nvPr/>
                </p:nvSpPr>
                <p:spPr bwMode="auto">
                  <a:xfrm>
                    <a:off x="4162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3" name="Rectangle 80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162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24" name="Freeform 810"/>
                  <p:cNvSpPr>
                    <a:spLocks noChangeAspect="1"/>
                  </p:cNvSpPr>
                  <p:nvPr/>
                </p:nvSpPr>
                <p:spPr bwMode="auto">
                  <a:xfrm>
                    <a:off x="4162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5" name="Freeform 811"/>
                  <p:cNvSpPr>
                    <a:spLocks noChangeAspect="1"/>
                  </p:cNvSpPr>
                  <p:nvPr/>
                </p:nvSpPr>
                <p:spPr bwMode="auto">
                  <a:xfrm>
                    <a:off x="4262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4 w 47"/>
                      <a:gd name="T3" fmla="*/ 5 h 20"/>
                      <a:gd name="T4" fmla="*/ 14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1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1 h 20"/>
                      <a:gd name="T22" fmla="*/ 4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7" y="15"/>
                        </a:lnTo>
                        <a:lnTo>
                          <a:pt x="46" y="11"/>
                        </a:lnTo>
                        <a:lnTo>
                          <a:pt x="42" y="8"/>
                        </a:lnTo>
                        <a:lnTo>
                          <a:pt x="40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2" y="3"/>
                        </a:lnTo>
                        <a:lnTo>
                          <a:pt x="8" y="5"/>
                        </a:lnTo>
                        <a:lnTo>
                          <a:pt x="5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6" name="Rectangle 81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262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27" name="Freeform 813"/>
                  <p:cNvSpPr>
                    <a:spLocks noChangeAspect="1"/>
                  </p:cNvSpPr>
                  <p:nvPr/>
                </p:nvSpPr>
                <p:spPr bwMode="auto">
                  <a:xfrm>
                    <a:off x="4262" y="1596"/>
                    <a:ext cx="14" cy="0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0 h 20"/>
                      <a:gd name="T4" fmla="*/ 1 w 47"/>
                      <a:gd name="T5" fmla="*/ 0 h 20"/>
                      <a:gd name="T6" fmla="*/ 1 w 47"/>
                      <a:gd name="T7" fmla="*/ 1 h 20"/>
                      <a:gd name="T8" fmla="*/ 2 w 47"/>
                      <a:gd name="T9" fmla="*/ 1 h 20"/>
                      <a:gd name="T10" fmla="*/ 4 w 47"/>
                      <a:gd name="T11" fmla="*/ 1 h 20"/>
                      <a:gd name="T12" fmla="*/ 4 w 47"/>
                      <a:gd name="T13" fmla="*/ 1 h 20"/>
                      <a:gd name="T14" fmla="*/ 6 w 47"/>
                      <a:gd name="T15" fmla="*/ 1 h 20"/>
                      <a:gd name="T16" fmla="*/ 7 w 47"/>
                      <a:gd name="T17" fmla="*/ 1 h 20"/>
                      <a:gd name="T18" fmla="*/ 8 w 47"/>
                      <a:gd name="T19" fmla="*/ 1 h 20"/>
                      <a:gd name="T20" fmla="*/ 10 w 47"/>
                      <a:gd name="T21" fmla="*/ 1 h 20"/>
                      <a:gd name="T22" fmla="*/ 11 w 47"/>
                      <a:gd name="T23" fmla="*/ 1 h 20"/>
                      <a:gd name="T24" fmla="*/ 12 w 47"/>
                      <a:gd name="T25" fmla="*/ 1 h 20"/>
                      <a:gd name="T26" fmla="*/ 13 w 47"/>
                      <a:gd name="T27" fmla="*/ 1 h 20"/>
                      <a:gd name="T28" fmla="*/ 14 w 47"/>
                      <a:gd name="T29" fmla="*/ 0 h 20"/>
                      <a:gd name="T30" fmla="*/ 14 w 47"/>
                      <a:gd name="T31" fmla="*/ 0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8"/>
                        </a:lnTo>
                        <a:lnTo>
                          <a:pt x="5" y="12"/>
                        </a:lnTo>
                        <a:lnTo>
                          <a:pt x="8" y="15"/>
                        </a:lnTo>
                        <a:lnTo>
                          <a:pt x="12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7"/>
                        </a:lnTo>
                        <a:lnTo>
                          <a:pt x="40" y="15"/>
                        </a:lnTo>
                        <a:lnTo>
                          <a:pt x="42" y="12"/>
                        </a:lnTo>
                        <a:lnTo>
                          <a:pt x="46" y="8"/>
                        </a:lnTo>
                        <a:lnTo>
                          <a:pt x="47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8" name="Freeform 814"/>
                  <p:cNvSpPr>
                    <a:spLocks noChangeAspect="1"/>
                  </p:cNvSpPr>
                  <p:nvPr/>
                </p:nvSpPr>
                <p:spPr bwMode="auto">
                  <a:xfrm>
                    <a:off x="4377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5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9" name="Rectangle 81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377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30" name="Freeform 816"/>
                  <p:cNvSpPr>
                    <a:spLocks noChangeAspect="1"/>
                  </p:cNvSpPr>
                  <p:nvPr/>
                </p:nvSpPr>
                <p:spPr bwMode="auto">
                  <a:xfrm>
                    <a:off x="4377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5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8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1" name="Freeform 817"/>
                  <p:cNvSpPr>
                    <a:spLocks noChangeAspect="1"/>
                  </p:cNvSpPr>
                  <p:nvPr/>
                </p:nvSpPr>
                <p:spPr bwMode="auto">
                  <a:xfrm>
                    <a:off x="4484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2" name="Rectangle 81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484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33" name="Freeform 819"/>
                  <p:cNvSpPr>
                    <a:spLocks noChangeAspect="1"/>
                  </p:cNvSpPr>
                  <p:nvPr/>
                </p:nvSpPr>
                <p:spPr bwMode="auto">
                  <a:xfrm>
                    <a:off x="4484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4" name="Freeform 820"/>
                  <p:cNvSpPr>
                    <a:spLocks noChangeAspect="1"/>
                  </p:cNvSpPr>
                  <p:nvPr/>
                </p:nvSpPr>
                <p:spPr bwMode="auto">
                  <a:xfrm>
                    <a:off x="4584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3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0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1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0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6" y="5"/>
                        </a:lnTo>
                        <a:lnTo>
                          <a:pt x="4" y="8"/>
                        </a:lnTo>
                        <a:lnTo>
                          <a:pt x="1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5" name="Rectangle 82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584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36" name="Freeform 822"/>
                  <p:cNvSpPr>
                    <a:spLocks noChangeAspect="1"/>
                  </p:cNvSpPr>
                  <p:nvPr/>
                </p:nvSpPr>
                <p:spPr bwMode="auto">
                  <a:xfrm>
                    <a:off x="4584" y="1596"/>
                    <a:ext cx="14" cy="0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0 h 20"/>
                      <a:gd name="T4" fmla="*/ 0 w 47"/>
                      <a:gd name="T5" fmla="*/ 0 h 20"/>
                      <a:gd name="T6" fmla="*/ 1 w 47"/>
                      <a:gd name="T7" fmla="*/ 1 h 20"/>
                      <a:gd name="T8" fmla="*/ 2 w 47"/>
                      <a:gd name="T9" fmla="*/ 1 h 20"/>
                      <a:gd name="T10" fmla="*/ 3 w 47"/>
                      <a:gd name="T11" fmla="*/ 1 h 20"/>
                      <a:gd name="T12" fmla="*/ 4 w 47"/>
                      <a:gd name="T13" fmla="*/ 1 h 20"/>
                      <a:gd name="T14" fmla="*/ 6 w 47"/>
                      <a:gd name="T15" fmla="*/ 1 h 20"/>
                      <a:gd name="T16" fmla="*/ 7 w 47"/>
                      <a:gd name="T17" fmla="*/ 1 h 20"/>
                      <a:gd name="T18" fmla="*/ 8 w 47"/>
                      <a:gd name="T19" fmla="*/ 1 h 20"/>
                      <a:gd name="T20" fmla="*/ 10 w 47"/>
                      <a:gd name="T21" fmla="*/ 1 h 20"/>
                      <a:gd name="T22" fmla="*/ 10 w 47"/>
                      <a:gd name="T23" fmla="*/ 1 h 20"/>
                      <a:gd name="T24" fmla="*/ 12 w 47"/>
                      <a:gd name="T25" fmla="*/ 1 h 20"/>
                      <a:gd name="T26" fmla="*/ 13 w 47"/>
                      <a:gd name="T27" fmla="*/ 1 h 20"/>
                      <a:gd name="T28" fmla="*/ 13 w 47"/>
                      <a:gd name="T29" fmla="*/ 0 h 20"/>
                      <a:gd name="T30" fmla="*/ 13 w 47"/>
                      <a:gd name="T31" fmla="*/ 0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1" y="8"/>
                        </a:lnTo>
                        <a:lnTo>
                          <a:pt x="4" y="12"/>
                        </a:lnTo>
                        <a:lnTo>
                          <a:pt x="6" y="15"/>
                        </a:lnTo>
                        <a:lnTo>
                          <a:pt x="11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7" name="Freeform 823"/>
                  <p:cNvSpPr>
                    <a:spLocks noChangeAspect="1"/>
                  </p:cNvSpPr>
                  <p:nvPr/>
                </p:nvSpPr>
                <p:spPr bwMode="auto">
                  <a:xfrm>
                    <a:off x="4691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8" name="Rectangle 82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691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39" name="Freeform 825"/>
                  <p:cNvSpPr>
                    <a:spLocks noChangeAspect="1"/>
                  </p:cNvSpPr>
                  <p:nvPr/>
                </p:nvSpPr>
                <p:spPr bwMode="auto">
                  <a:xfrm>
                    <a:off x="4691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5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0" name="Freeform 826"/>
                  <p:cNvSpPr>
                    <a:spLocks noChangeAspect="1"/>
                  </p:cNvSpPr>
                  <p:nvPr/>
                </p:nvSpPr>
                <p:spPr bwMode="auto">
                  <a:xfrm>
                    <a:off x="3733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1" name="Rectangle 82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733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42" name="Freeform 828"/>
                  <p:cNvSpPr>
                    <a:spLocks noChangeAspect="1"/>
                  </p:cNvSpPr>
                  <p:nvPr/>
                </p:nvSpPr>
                <p:spPr bwMode="auto">
                  <a:xfrm>
                    <a:off x="3733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5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3" name="Freeform 829"/>
                  <p:cNvSpPr>
                    <a:spLocks noChangeAspect="1"/>
                  </p:cNvSpPr>
                  <p:nvPr/>
                </p:nvSpPr>
                <p:spPr bwMode="auto">
                  <a:xfrm>
                    <a:off x="3626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4" name="Rectangle 83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626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45" name="Freeform 831"/>
                  <p:cNvSpPr>
                    <a:spLocks noChangeAspect="1"/>
                  </p:cNvSpPr>
                  <p:nvPr/>
                </p:nvSpPr>
                <p:spPr bwMode="auto">
                  <a:xfrm>
                    <a:off x="3626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6" name="Freeform 832"/>
                  <p:cNvSpPr>
                    <a:spLocks noChangeAspect="1"/>
                  </p:cNvSpPr>
                  <p:nvPr/>
                </p:nvSpPr>
                <p:spPr bwMode="auto">
                  <a:xfrm>
                    <a:off x="3526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7" name="Rectangle 83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526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48" name="Freeform 834"/>
                  <p:cNvSpPr>
                    <a:spLocks noChangeAspect="1"/>
                  </p:cNvSpPr>
                  <p:nvPr/>
                </p:nvSpPr>
                <p:spPr bwMode="auto">
                  <a:xfrm>
                    <a:off x="3526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9" name="Freeform 835"/>
                  <p:cNvSpPr>
                    <a:spLocks noChangeAspect="1"/>
                  </p:cNvSpPr>
                  <p:nvPr/>
                </p:nvSpPr>
                <p:spPr bwMode="auto">
                  <a:xfrm>
                    <a:off x="3891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0" name="Rectangle 83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891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51" name="Freeform 837"/>
                  <p:cNvSpPr>
                    <a:spLocks noChangeAspect="1"/>
                  </p:cNvSpPr>
                  <p:nvPr/>
                </p:nvSpPr>
                <p:spPr bwMode="auto">
                  <a:xfrm>
                    <a:off x="3891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5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2" name="Freeform 838"/>
                  <p:cNvSpPr>
                    <a:spLocks noChangeAspect="1"/>
                  </p:cNvSpPr>
                  <p:nvPr/>
                </p:nvSpPr>
                <p:spPr bwMode="auto">
                  <a:xfrm>
                    <a:off x="3991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4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1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1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6" y="15"/>
                        </a:lnTo>
                        <a:lnTo>
                          <a:pt x="45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4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8" y="5"/>
                        </a:lnTo>
                        <a:lnTo>
                          <a:pt x="5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3" name="Rectangle 83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991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54" name="Freeform 840"/>
                  <p:cNvSpPr>
                    <a:spLocks noChangeAspect="1"/>
                  </p:cNvSpPr>
                  <p:nvPr/>
                </p:nvSpPr>
                <p:spPr bwMode="auto">
                  <a:xfrm>
                    <a:off x="3991" y="1596"/>
                    <a:ext cx="14" cy="0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0 h 20"/>
                      <a:gd name="T4" fmla="*/ 1 w 47"/>
                      <a:gd name="T5" fmla="*/ 0 h 20"/>
                      <a:gd name="T6" fmla="*/ 1 w 47"/>
                      <a:gd name="T7" fmla="*/ 1 h 20"/>
                      <a:gd name="T8" fmla="*/ 2 w 47"/>
                      <a:gd name="T9" fmla="*/ 1 h 20"/>
                      <a:gd name="T10" fmla="*/ 3 w 47"/>
                      <a:gd name="T11" fmla="*/ 1 h 20"/>
                      <a:gd name="T12" fmla="*/ 4 w 47"/>
                      <a:gd name="T13" fmla="*/ 1 h 20"/>
                      <a:gd name="T14" fmla="*/ 6 w 47"/>
                      <a:gd name="T15" fmla="*/ 1 h 20"/>
                      <a:gd name="T16" fmla="*/ 7 w 47"/>
                      <a:gd name="T17" fmla="*/ 1 h 20"/>
                      <a:gd name="T18" fmla="*/ 8 w 47"/>
                      <a:gd name="T19" fmla="*/ 1 h 20"/>
                      <a:gd name="T20" fmla="*/ 10 w 47"/>
                      <a:gd name="T21" fmla="*/ 1 h 20"/>
                      <a:gd name="T22" fmla="*/ 11 w 47"/>
                      <a:gd name="T23" fmla="*/ 1 h 20"/>
                      <a:gd name="T24" fmla="*/ 12 w 47"/>
                      <a:gd name="T25" fmla="*/ 1 h 20"/>
                      <a:gd name="T26" fmla="*/ 13 w 47"/>
                      <a:gd name="T27" fmla="*/ 1 h 20"/>
                      <a:gd name="T28" fmla="*/ 13 w 47"/>
                      <a:gd name="T29" fmla="*/ 0 h 20"/>
                      <a:gd name="T30" fmla="*/ 14 w 47"/>
                      <a:gd name="T31" fmla="*/ 0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5" y="12"/>
                        </a:lnTo>
                        <a:lnTo>
                          <a:pt x="8" y="15"/>
                        </a:lnTo>
                        <a:lnTo>
                          <a:pt x="11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4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5" y="8"/>
                        </a:lnTo>
                        <a:lnTo>
                          <a:pt x="46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5" name="Freeform 841"/>
                  <p:cNvSpPr>
                    <a:spLocks noChangeAspect="1"/>
                  </p:cNvSpPr>
                  <p:nvPr/>
                </p:nvSpPr>
                <p:spPr bwMode="auto">
                  <a:xfrm>
                    <a:off x="4098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4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1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1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7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8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6" name="Rectangle 84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098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57" name="Freeform 843"/>
                  <p:cNvSpPr>
                    <a:spLocks noChangeAspect="1"/>
                  </p:cNvSpPr>
                  <p:nvPr/>
                </p:nvSpPr>
                <p:spPr bwMode="auto">
                  <a:xfrm>
                    <a:off x="4098" y="1596"/>
                    <a:ext cx="14" cy="0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0 h 20"/>
                      <a:gd name="T4" fmla="*/ 1 w 47"/>
                      <a:gd name="T5" fmla="*/ 0 h 20"/>
                      <a:gd name="T6" fmla="*/ 1 w 47"/>
                      <a:gd name="T7" fmla="*/ 1 h 20"/>
                      <a:gd name="T8" fmla="*/ 2 w 47"/>
                      <a:gd name="T9" fmla="*/ 1 h 20"/>
                      <a:gd name="T10" fmla="*/ 3 w 47"/>
                      <a:gd name="T11" fmla="*/ 1 h 20"/>
                      <a:gd name="T12" fmla="*/ 4 w 47"/>
                      <a:gd name="T13" fmla="*/ 1 h 20"/>
                      <a:gd name="T14" fmla="*/ 6 w 47"/>
                      <a:gd name="T15" fmla="*/ 1 h 20"/>
                      <a:gd name="T16" fmla="*/ 7 w 47"/>
                      <a:gd name="T17" fmla="*/ 1 h 20"/>
                      <a:gd name="T18" fmla="*/ 8 w 47"/>
                      <a:gd name="T19" fmla="*/ 1 h 20"/>
                      <a:gd name="T20" fmla="*/ 10 w 47"/>
                      <a:gd name="T21" fmla="*/ 1 h 20"/>
                      <a:gd name="T22" fmla="*/ 11 w 47"/>
                      <a:gd name="T23" fmla="*/ 1 h 20"/>
                      <a:gd name="T24" fmla="*/ 12 w 47"/>
                      <a:gd name="T25" fmla="*/ 1 h 20"/>
                      <a:gd name="T26" fmla="*/ 13 w 47"/>
                      <a:gd name="T27" fmla="*/ 1 h 20"/>
                      <a:gd name="T28" fmla="*/ 13 w 47"/>
                      <a:gd name="T29" fmla="*/ 0 h 20"/>
                      <a:gd name="T30" fmla="*/ 14 w 47"/>
                      <a:gd name="T31" fmla="*/ 0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8" y="15"/>
                        </a:lnTo>
                        <a:lnTo>
                          <a:pt x="11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7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8" name="Freeform 844"/>
                  <p:cNvSpPr>
                    <a:spLocks noChangeAspect="1"/>
                  </p:cNvSpPr>
                  <p:nvPr/>
                </p:nvSpPr>
                <p:spPr bwMode="auto">
                  <a:xfrm>
                    <a:off x="4212" y="1525"/>
                    <a:ext cx="7" cy="7"/>
                  </a:xfrm>
                  <a:custGeom>
                    <a:avLst/>
                    <a:gdLst>
                      <a:gd name="T0" fmla="*/ 7 w 46"/>
                      <a:gd name="T1" fmla="*/ 7 h 20"/>
                      <a:gd name="T2" fmla="*/ 7 w 46"/>
                      <a:gd name="T3" fmla="*/ 5 h 20"/>
                      <a:gd name="T4" fmla="*/ 7 w 46"/>
                      <a:gd name="T5" fmla="*/ 4 h 20"/>
                      <a:gd name="T6" fmla="*/ 6 w 46"/>
                      <a:gd name="T7" fmla="*/ 3 h 20"/>
                      <a:gd name="T8" fmla="*/ 6 w 46"/>
                      <a:gd name="T9" fmla="*/ 2 h 20"/>
                      <a:gd name="T10" fmla="*/ 5 w 46"/>
                      <a:gd name="T11" fmla="*/ 1 h 20"/>
                      <a:gd name="T12" fmla="*/ 5 w 46"/>
                      <a:gd name="T13" fmla="*/ 1 h 20"/>
                      <a:gd name="T14" fmla="*/ 4 w 46"/>
                      <a:gd name="T15" fmla="*/ 0 h 20"/>
                      <a:gd name="T16" fmla="*/ 4 w 46"/>
                      <a:gd name="T17" fmla="*/ 0 h 20"/>
                      <a:gd name="T18" fmla="*/ 3 w 46"/>
                      <a:gd name="T19" fmla="*/ 0 h 20"/>
                      <a:gd name="T20" fmla="*/ 2 w 46"/>
                      <a:gd name="T21" fmla="*/ 1 h 20"/>
                      <a:gd name="T22" fmla="*/ 2 w 46"/>
                      <a:gd name="T23" fmla="*/ 1 h 20"/>
                      <a:gd name="T24" fmla="*/ 1 w 46"/>
                      <a:gd name="T25" fmla="*/ 2 h 20"/>
                      <a:gd name="T26" fmla="*/ 1 w 46"/>
                      <a:gd name="T27" fmla="*/ 3 h 20"/>
                      <a:gd name="T28" fmla="*/ 0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7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9" name="Rectangle 84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212" y="1532"/>
                    <a:ext cx="7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60" name="Freeform 846"/>
                  <p:cNvSpPr>
                    <a:spLocks noChangeAspect="1"/>
                  </p:cNvSpPr>
                  <p:nvPr/>
                </p:nvSpPr>
                <p:spPr bwMode="auto">
                  <a:xfrm>
                    <a:off x="4212" y="1596"/>
                    <a:ext cx="7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0 w 46"/>
                      <a:gd name="T5" fmla="*/ 0 h 20"/>
                      <a:gd name="T6" fmla="*/ 1 w 46"/>
                      <a:gd name="T7" fmla="*/ 1 h 20"/>
                      <a:gd name="T8" fmla="*/ 1 w 46"/>
                      <a:gd name="T9" fmla="*/ 1 h 20"/>
                      <a:gd name="T10" fmla="*/ 2 w 46"/>
                      <a:gd name="T11" fmla="*/ 1 h 20"/>
                      <a:gd name="T12" fmla="*/ 2 w 46"/>
                      <a:gd name="T13" fmla="*/ 1 h 20"/>
                      <a:gd name="T14" fmla="*/ 3 w 46"/>
                      <a:gd name="T15" fmla="*/ 1 h 20"/>
                      <a:gd name="T16" fmla="*/ 4 w 46"/>
                      <a:gd name="T17" fmla="*/ 1 h 20"/>
                      <a:gd name="T18" fmla="*/ 4 w 46"/>
                      <a:gd name="T19" fmla="*/ 1 h 20"/>
                      <a:gd name="T20" fmla="*/ 5 w 46"/>
                      <a:gd name="T21" fmla="*/ 1 h 20"/>
                      <a:gd name="T22" fmla="*/ 5 w 46"/>
                      <a:gd name="T23" fmla="*/ 1 h 20"/>
                      <a:gd name="T24" fmla="*/ 6 w 46"/>
                      <a:gd name="T25" fmla="*/ 1 h 20"/>
                      <a:gd name="T26" fmla="*/ 6 w 46"/>
                      <a:gd name="T27" fmla="*/ 1 h 20"/>
                      <a:gd name="T28" fmla="*/ 7 w 46"/>
                      <a:gd name="T29" fmla="*/ 0 h 20"/>
                      <a:gd name="T30" fmla="*/ 7 w 46"/>
                      <a:gd name="T31" fmla="*/ 0 h 20"/>
                      <a:gd name="T32" fmla="*/ 7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1" name="Freeform 847"/>
                  <p:cNvSpPr>
                    <a:spLocks noChangeAspect="1"/>
                  </p:cNvSpPr>
                  <p:nvPr/>
                </p:nvSpPr>
                <p:spPr bwMode="auto">
                  <a:xfrm>
                    <a:off x="4312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4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1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1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7" y="15"/>
                        </a:lnTo>
                        <a:lnTo>
                          <a:pt x="45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8" y="5"/>
                        </a:lnTo>
                        <a:lnTo>
                          <a:pt x="5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2" name="Rectangle 84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312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63" name="Freeform 849"/>
                  <p:cNvSpPr>
                    <a:spLocks noChangeAspect="1"/>
                  </p:cNvSpPr>
                  <p:nvPr/>
                </p:nvSpPr>
                <p:spPr bwMode="auto">
                  <a:xfrm>
                    <a:off x="4312" y="1596"/>
                    <a:ext cx="14" cy="0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0 h 20"/>
                      <a:gd name="T4" fmla="*/ 1 w 47"/>
                      <a:gd name="T5" fmla="*/ 0 h 20"/>
                      <a:gd name="T6" fmla="*/ 1 w 47"/>
                      <a:gd name="T7" fmla="*/ 1 h 20"/>
                      <a:gd name="T8" fmla="*/ 2 w 47"/>
                      <a:gd name="T9" fmla="*/ 1 h 20"/>
                      <a:gd name="T10" fmla="*/ 3 w 47"/>
                      <a:gd name="T11" fmla="*/ 1 h 20"/>
                      <a:gd name="T12" fmla="*/ 4 w 47"/>
                      <a:gd name="T13" fmla="*/ 1 h 20"/>
                      <a:gd name="T14" fmla="*/ 6 w 47"/>
                      <a:gd name="T15" fmla="*/ 1 h 20"/>
                      <a:gd name="T16" fmla="*/ 7 w 47"/>
                      <a:gd name="T17" fmla="*/ 1 h 20"/>
                      <a:gd name="T18" fmla="*/ 8 w 47"/>
                      <a:gd name="T19" fmla="*/ 1 h 20"/>
                      <a:gd name="T20" fmla="*/ 10 w 47"/>
                      <a:gd name="T21" fmla="*/ 1 h 20"/>
                      <a:gd name="T22" fmla="*/ 11 w 47"/>
                      <a:gd name="T23" fmla="*/ 1 h 20"/>
                      <a:gd name="T24" fmla="*/ 12 w 47"/>
                      <a:gd name="T25" fmla="*/ 1 h 20"/>
                      <a:gd name="T26" fmla="*/ 13 w 47"/>
                      <a:gd name="T27" fmla="*/ 1 h 20"/>
                      <a:gd name="T28" fmla="*/ 13 w 47"/>
                      <a:gd name="T29" fmla="*/ 0 h 20"/>
                      <a:gd name="T30" fmla="*/ 14 w 47"/>
                      <a:gd name="T31" fmla="*/ 0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8"/>
                        </a:lnTo>
                        <a:lnTo>
                          <a:pt x="5" y="12"/>
                        </a:lnTo>
                        <a:lnTo>
                          <a:pt x="8" y="15"/>
                        </a:lnTo>
                        <a:lnTo>
                          <a:pt x="11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5" y="8"/>
                        </a:lnTo>
                        <a:lnTo>
                          <a:pt x="47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4" name="Freeform 850"/>
                  <p:cNvSpPr>
                    <a:spLocks noChangeAspect="1"/>
                  </p:cNvSpPr>
                  <p:nvPr/>
                </p:nvSpPr>
                <p:spPr bwMode="auto">
                  <a:xfrm>
                    <a:off x="4419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5" name="Rectangle 85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419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66" name="Freeform 852"/>
                  <p:cNvSpPr>
                    <a:spLocks noChangeAspect="1"/>
                  </p:cNvSpPr>
                  <p:nvPr/>
                </p:nvSpPr>
                <p:spPr bwMode="auto">
                  <a:xfrm>
                    <a:off x="4419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7" name="Freeform 853"/>
                  <p:cNvSpPr>
                    <a:spLocks noChangeAspect="1"/>
                  </p:cNvSpPr>
                  <p:nvPr/>
                </p:nvSpPr>
                <p:spPr bwMode="auto">
                  <a:xfrm>
                    <a:off x="4527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8" name="Rectangle 85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527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69" name="Freeform 855"/>
                  <p:cNvSpPr>
                    <a:spLocks noChangeAspect="1"/>
                  </p:cNvSpPr>
                  <p:nvPr/>
                </p:nvSpPr>
                <p:spPr bwMode="auto">
                  <a:xfrm>
                    <a:off x="4527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0" name="Freeform 856"/>
                  <p:cNvSpPr>
                    <a:spLocks noChangeAspect="1"/>
                  </p:cNvSpPr>
                  <p:nvPr/>
                </p:nvSpPr>
                <p:spPr bwMode="auto">
                  <a:xfrm>
                    <a:off x="4634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3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0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5 w 47"/>
                      <a:gd name="T19" fmla="*/ 0 h 20"/>
                      <a:gd name="T20" fmla="*/ 4 w 47"/>
                      <a:gd name="T21" fmla="*/ 1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0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1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1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1" name="Rectangle 85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634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72" name="Freeform 858"/>
                  <p:cNvSpPr>
                    <a:spLocks noChangeAspect="1"/>
                  </p:cNvSpPr>
                  <p:nvPr/>
                </p:nvSpPr>
                <p:spPr bwMode="auto">
                  <a:xfrm>
                    <a:off x="4634" y="1596"/>
                    <a:ext cx="14" cy="0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0 h 20"/>
                      <a:gd name="T4" fmla="*/ 0 w 47"/>
                      <a:gd name="T5" fmla="*/ 0 h 20"/>
                      <a:gd name="T6" fmla="*/ 1 w 47"/>
                      <a:gd name="T7" fmla="*/ 1 h 20"/>
                      <a:gd name="T8" fmla="*/ 2 w 47"/>
                      <a:gd name="T9" fmla="*/ 1 h 20"/>
                      <a:gd name="T10" fmla="*/ 3 w 47"/>
                      <a:gd name="T11" fmla="*/ 1 h 20"/>
                      <a:gd name="T12" fmla="*/ 4 w 47"/>
                      <a:gd name="T13" fmla="*/ 1 h 20"/>
                      <a:gd name="T14" fmla="*/ 5 w 47"/>
                      <a:gd name="T15" fmla="*/ 1 h 20"/>
                      <a:gd name="T16" fmla="*/ 7 w 47"/>
                      <a:gd name="T17" fmla="*/ 1 h 20"/>
                      <a:gd name="T18" fmla="*/ 8 w 47"/>
                      <a:gd name="T19" fmla="*/ 1 h 20"/>
                      <a:gd name="T20" fmla="*/ 10 w 47"/>
                      <a:gd name="T21" fmla="*/ 1 h 20"/>
                      <a:gd name="T22" fmla="*/ 10 w 47"/>
                      <a:gd name="T23" fmla="*/ 1 h 20"/>
                      <a:gd name="T24" fmla="*/ 12 w 47"/>
                      <a:gd name="T25" fmla="*/ 1 h 20"/>
                      <a:gd name="T26" fmla="*/ 13 w 47"/>
                      <a:gd name="T27" fmla="*/ 1 h 20"/>
                      <a:gd name="T28" fmla="*/ 13 w 47"/>
                      <a:gd name="T29" fmla="*/ 0 h 20"/>
                      <a:gd name="T30" fmla="*/ 13 w 47"/>
                      <a:gd name="T31" fmla="*/ 0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1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1" y="17"/>
                        </a:lnTo>
                        <a:lnTo>
                          <a:pt x="14" y="19"/>
                        </a:lnTo>
                        <a:lnTo>
                          <a:pt x="18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3" name="Freeform 859"/>
                  <p:cNvSpPr>
                    <a:spLocks noChangeAspect="1"/>
                  </p:cNvSpPr>
                  <p:nvPr/>
                </p:nvSpPr>
                <p:spPr bwMode="auto">
                  <a:xfrm>
                    <a:off x="4741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4" name="Rectangle 86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741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75" name="Freeform 861"/>
                  <p:cNvSpPr>
                    <a:spLocks noChangeAspect="1"/>
                  </p:cNvSpPr>
                  <p:nvPr/>
                </p:nvSpPr>
                <p:spPr bwMode="auto">
                  <a:xfrm>
                    <a:off x="4741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5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6" name="Freeform 862"/>
                  <p:cNvSpPr>
                    <a:spLocks noChangeAspect="1"/>
                  </p:cNvSpPr>
                  <p:nvPr/>
                </p:nvSpPr>
                <p:spPr bwMode="auto">
                  <a:xfrm>
                    <a:off x="3783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7" name="Rectangle 86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783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78" name="Freeform 864"/>
                  <p:cNvSpPr>
                    <a:spLocks noChangeAspect="1"/>
                  </p:cNvSpPr>
                  <p:nvPr/>
                </p:nvSpPr>
                <p:spPr bwMode="auto">
                  <a:xfrm>
                    <a:off x="3783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5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9" name="Freeform 865"/>
                  <p:cNvSpPr>
                    <a:spLocks noChangeAspect="1"/>
                  </p:cNvSpPr>
                  <p:nvPr/>
                </p:nvSpPr>
                <p:spPr bwMode="auto">
                  <a:xfrm>
                    <a:off x="3676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0" name="Rectangle 86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676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81" name="Freeform 867"/>
                  <p:cNvSpPr>
                    <a:spLocks noChangeAspect="1"/>
                  </p:cNvSpPr>
                  <p:nvPr/>
                </p:nvSpPr>
                <p:spPr bwMode="auto">
                  <a:xfrm>
                    <a:off x="3676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2" name="Freeform 868"/>
                  <p:cNvSpPr>
                    <a:spLocks noChangeAspect="1"/>
                  </p:cNvSpPr>
                  <p:nvPr/>
                </p:nvSpPr>
                <p:spPr bwMode="auto">
                  <a:xfrm>
                    <a:off x="3569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3" name="Rectangle 86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569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84" name="Freeform 870"/>
                  <p:cNvSpPr>
                    <a:spLocks noChangeAspect="1"/>
                  </p:cNvSpPr>
                  <p:nvPr/>
                </p:nvSpPr>
                <p:spPr bwMode="auto">
                  <a:xfrm>
                    <a:off x="3569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5" name="Freeform 871"/>
                  <p:cNvSpPr>
                    <a:spLocks noChangeAspect="1"/>
                  </p:cNvSpPr>
                  <p:nvPr/>
                </p:nvSpPr>
                <p:spPr bwMode="auto">
                  <a:xfrm>
                    <a:off x="1104" y="1525"/>
                    <a:ext cx="7" cy="7"/>
                  </a:xfrm>
                  <a:custGeom>
                    <a:avLst/>
                    <a:gdLst>
                      <a:gd name="T0" fmla="*/ 7 w 46"/>
                      <a:gd name="T1" fmla="*/ 7 h 20"/>
                      <a:gd name="T2" fmla="*/ 7 w 46"/>
                      <a:gd name="T3" fmla="*/ 5 h 20"/>
                      <a:gd name="T4" fmla="*/ 7 w 46"/>
                      <a:gd name="T5" fmla="*/ 4 h 20"/>
                      <a:gd name="T6" fmla="*/ 6 w 46"/>
                      <a:gd name="T7" fmla="*/ 3 h 20"/>
                      <a:gd name="T8" fmla="*/ 6 w 46"/>
                      <a:gd name="T9" fmla="*/ 2 h 20"/>
                      <a:gd name="T10" fmla="*/ 5 w 46"/>
                      <a:gd name="T11" fmla="*/ 1 h 20"/>
                      <a:gd name="T12" fmla="*/ 5 w 46"/>
                      <a:gd name="T13" fmla="*/ 1 h 20"/>
                      <a:gd name="T14" fmla="*/ 4 w 46"/>
                      <a:gd name="T15" fmla="*/ 0 h 20"/>
                      <a:gd name="T16" fmla="*/ 4 w 46"/>
                      <a:gd name="T17" fmla="*/ 0 h 20"/>
                      <a:gd name="T18" fmla="*/ 3 w 46"/>
                      <a:gd name="T19" fmla="*/ 0 h 20"/>
                      <a:gd name="T20" fmla="*/ 2 w 46"/>
                      <a:gd name="T21" fmla="*/ 1 h 20"/>
                      <a:gd name="T22" fmla="*/ 2 w 46"/>
                      <a:gd name="T23" fmla="*/ 1 h 20"/>
                      <a:gd name="T24" fmla="*/ 1 w 46"/>
                      <a:gd name="T25" fmla="*/ 2 h 20"/>
                      <a:gd name="T26" fmla="*/ 1 w 46"/>
                      <a:gd name="T27" fmla="*/ 3 h 20"/>
                      <a:gd name="T28" fmla="*/ 0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7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6" name="Rectangle 87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104" y="1532"/>
                    <a:ext cx="7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87" name="Freeform 873"/>
                  <p:cNvSpPr>
                    <a:spLocks noChangeAspect="1"/>
                  </p:cNvSpPr>
                  <p:nvPr/>
                </p:nvSpPr>
                <p:spPr bwMode="auto">
                  <a:xfrm>
                    <a:off x="1104" y="1589"/>
                    <a:ext cx="7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0 w 46"/>
                      <a:gd name="T5" fmla="*/ 3 h 20"/>
                      <a:gd name="T6" fmla="*/ 1 w 46"/>
                      <a:gd name="T7" fmla="*/ 4 h 20"/>
                      <a:gd name="T8" fmla="*/ 1 w 46"/>
                      <a:gd name="T9" fmla="*/ 6 h 20"/>
                      <a:gd name="T10" fmla="*/ 2 w 46"/>
                      <a:gd name="T11" fmla="*/ 6 h 20"/>
                      <a:gd name="T12" fmla="*/ 2 w 46"/>
                      <a:gd name="T13" fmla="*/ 7 h 20"/>
                      <a:gd name="T14" fmla="*/ 3 w 46"/>
                      <a:gd name="T15" fmla="*/ 7 h 20"/>
                      <a:gd name="T16" fmla="*/ 4 w 46"/>
                      <a:gd name="T17" fmla="*/ 7 h 20"/>
                      <a:gd name="T18" fmla="*/ 4 w 46"/>
                      <a:gd name="T19" fmla="*/ 7 h 20"/>
                      <a:gd name="T20" fmla="*/ 5 w 46"/>
                      <a:gd name="T21" fmla="*/ 7 h 20"/>
                      <a:gd name="T22" fmla="*/ 5 w 46"/>
                      <a:gd name="T23" fmla="*/ 6 h 20"/>
                      <a:gd name="T24" fmla="*/ 6 w 46"/>
                      <a:gd name="T25" fmla="*/ 6 h 20"/>
                      <a:gd name="T26" fmla="*/ 6 w 46"/>
                      <a:gd name="T27" fmla="*/ 4 h 20"/>
                      <a:gd name="T28" fmla="*/ 7 w 46"/>
                      <a:gd name="T29" fmla="*/ 3 h 20"/>
                      <a:gd name="T30" fmla="*/ 7 w 46"/>
                      <a:gd name="T31" fmla="*/ 2 h 20"/>
                      <a:gd name="T32" fmla="*/ 7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8" name="Freeform 874"/>
                  <p:cNvSpPr>
                    <a:spLocks noChangeAspect="1"/>
                  </p:cNvSpPr>
                  <p:nvPr/>
                </p:nvSpPr>
                <p:spPr bwMode="auto">
                  <a:xfrm>
                    <a:off x="1211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4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1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1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7" y="15"/>
                        </a:lnTo>
                        <a:lnTo>
                          <a:pt x="45" y="11"/>
                        </a:lnTo>
                        <a:lnTo>
                          <a:pt x="43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4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8" y="5"/>
                        </a:lnTo>
                        <a:lnTo>
                          <a:pt x="5" y="8"/>
                        </a:lnTo>
                        <a:lnTo>
                          <a:pt x="3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9" name="Rectangle 87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211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90" name="Freeform 876"/>
                  <p:cNvSpPr>
                    <a:spLocks noChangeAspect="1"/>
                  </p:cNvSpPr>
                  <p:nvPr/>
                </p:nvSpPr>
                <p:spPr bwMode="auto">
                  <a:xfrm>
                    <a:off x="1211" y="1589"/>
                    <a:ext cx="14" cy="7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2 h 20"/>
                      <a:gd name="T4" fmla="*/ 1 w 47"/>
                      <a:gd name="T5" fmla="*/ 3 h 20"/>
                      <a:gd name="T6" fmla="*/ 1 w 47"/>
                      <a:gd name="T7" fmla="*/ 4 h 20"/>
                      <a:gd name="T8" fmla="*/ 2 w 47"/>
                      <a:gd name="T9" fmla="*/ 6 h 20"/>
                      <a:gd name="T10" fmla="*/ 3 w 47"/>
                      <a:gd name="T11" fmla="*/ 6 h 20"/>
                      <a:gd name="T12" fmla="*/ 4 w 47"/>
                      <a:gd name="T13" fmla="*/ 7 h 20"/>
                      <a:gd name="T14" fmla="*/ 6 w 47"/>
                      <a:gd name="T15" fmla="*/ 7 h 20"/>
                      <a:gd name="T16" fmla="*/ 7 w 47"/>
                      <a:gd name="T17" fmla="*/ 7 h 20"/>
                      <a:gd name="T18" fmla="*/ 8 w 47"/>
                      <a:gd name="T19" fmla="*/ 7 h 20"/>
                      <a:gd name="T20" fmla="*/ 10 w 47"/>
                      <a:gd name="T21" fmla="*/ 7 h 20"/>
                      <a:gd name="T22" fmla="*/ 11 w 47"/>
                      <a:gd name="T23" fmla="*/ 6 h 20"/>
                      <a:gd name="T24" fmla="*/ 12 w 47"/>
                      <a:gd name="T25" fmla="*/ 6 h 20"/>
                      <a:gd name="T26" fmla="*/ 13 w 47"/>
                      <a:gd name="T27" fmla="*/ 4 h 20"/>
                      <a:gd name="T28" fmla="*/ 13 w 47"/>
                      <a:gd name="T29" fmla="*/ 3 h 20"/>
                      <a:gd name="T30" fmla="*/ 14 w 47"/>
                      <a:gd name="T31" fmla="*/ 2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3" y="9"/>
                        </a:lnTo>
                        <a:lnTo>
                          <a:pt x="5" y="12"/>
                        </a:lnTo>
                        <a:lnTo>
                          <a:pt x="8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4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3" y="12"/>
                        </a:lnTo>
                        <a:lnTo>
                          <a:pt x="45" y="9"/>
                        </a:lnTo>
                        <a:lnTo>
                          <a:pt x="47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1" name="Freeform 877"/>
                  <p:cNvSpPr>
                    <a:spLocks noChangeAspect="1"/>
                  </p:cNvSpPr>
                  <p:nvPr/>
                </p:nvSpPr>
                <p:spPr bwMode="auto">
                  <a:xfrm>
                    <a:off x="1318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4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1 h 20"/>
                      <a:gd name="T14" fmla="*/ 9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4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5" y="11"/>
                        </a:lnTo>
                        <a:lnTo>
                          <a:pt x="42" y="8"/>
                        </a:lnTo>
                        <a:lnTo>
                          <a:pt x="40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9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2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2" name="Rectangle 87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318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93" name="Freeform 879"/>
                  <p:cNvSpPr>
                    <a:spLocks noChangeAspect="1"/>
                  </p:cNvSpPr>
                  <p:nvPr/>
                </p:nvSpPr>
                <p:spPr bwMode="auto">
                  <a:xfrm>
                    <a:off x="1318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4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9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4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2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9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40" y="16"/>
                        </a:lnTo>
                        <a:lnTo>
                          <a:pt x="42" y="12"/>
                        </a:lnTo>
                        <a:lnTo>
                          <a:pt x="45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4" name="Freeform 880"/>
                  <p:cNvSpPr>
                    <a:spLocks noChangeAspect="1"/>
                  </p:cNvSpPr>
                  <p:nvPr/>
                </p:nvSpPr>
                <p:spPr bwMode="auto">
                  <a:xfrm>
                    <a:off x="1425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5" name="Rectangle 88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425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96" name="Freeform 882"/>
                  <p:cNvSpPr>
                    <a:spLocks noChangeAspect="1"/>
                  </p:cNvSpPr>
                  <p:nvPr/>
                </p:nvSpPr>
                <p:spPr bwMode="auto">
                  <a:xfrm>
                    <a:off x="1425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7" name="Freeform 883"/>
                  <p:cNvSpPr>
                    <a:spLocks noChangeAspect="1"/>
                  </p:cNvSpPr>
                  <p:nvPr/>
                </p:nvSpPr>
                <p:spPr bwMode="auto">
                  <a:xfrm>
                    <a:off x="1532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4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1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1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7" y="15"/>
                        </a:lnTo>
                        <a:lnTo>
                          <a:pt x="45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8" y="5"/>
                        </a:lnTo>
                        <a:lnTo>
                          <a:pt x="5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8" name="Rectangle 88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532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99" name="Freeform 885"/>
                  <p:cNvSpPr>
                    <a:spLocks noChangeAspect="1"/>
                  </p:cNvSpPr>
                  <p:nvPr/>
                </p:nvSpPr>
                <p:spPr bwMode="auto">
                  <a:xfrm>
                    <a:off x="1532" y="1589"/>
                    <a:ext cx="14" cy="7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2 h 20"/>
                      <a:gd name="T4" fmla="*/ 1 w 47"/>
                      <a:gd name="T5" fmla="*/ 3 h 20"/>
                      <a:gd name="T6" fmla="*/ 1 w 47"/>
                      <a:gd name="T7" fmla="*/ 4 h 20"/>
                      <a:gd name="T8" fmla="*/ 2 w 47"/>
                      <a:gd name="T9" fmla="*/ 6 h 20"/>
                      <a:gd name="T10" fmla="*/ 3 w 47"/>
                      <a:gd name="T11" fmla="*/ 6 h 20"/>
                      <a:gd name="T12" fmla="*/ 4 w 47"/>
                      <a:gd name="T13" fmla="*/ 7 h 20"/>
                      <a:gd name="T14" fmla="*/ 6 w 47"/>
                      <a:gd name="T15" fmla="*/ 7 h 20"/>
                      <a:gd name="T16" fmla="*/ 7 w 47"/>
                      <a:gd name="T17" fmla="*/ 7 h 20"/>
                      <a:gd name="T18" fmla="*/ 8 w 47"/>
                      <a:gd name="T19" fmla="*/ 7 h 20"/>
                      <a:gd name="T20" fmla="*/ 10 w 47"/>
                      <a:gd name="T21" fmla="*/ 7 h 20"/>
                      <a:gd name="T22" fmla="*/ 11 w 47"/>
                      <a:gd name="T23" fmla="*/ 6 h 20"/>
                      <a:gd name="T24" fmla="*/ 12 w 47"/>
                      <a:gd name="T25" fmla="*/ 6 h 20"/>
                      <a:gd name="T26" fmla="*/ 13 w 47"/>
                      <a:gd name="T27" fmla="*/ 4 h 20"/>
                      <a:gd name="T28" fmla="*/ 13 w 47"/>
                      <a:gd name="T29" fmla="*/ 3 h 20"/>
                      <a:gd name="T30" fmla="*/ 14 w 47"/>
                      <a:gd name="T31" fmla="*/ 2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5" y="12"/>
                        </a:lnTo>
                        <a:lnTo>
                          <a:pt x="8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5" y="9"/>
                        </a:lnTo>
                        <a:lnTo>
                          <a:pt x="47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0" name="Freeform 886"/>
                  <p:cNvSpPr>
                    <a:spLocks noChangeAspect="1"/>
                  </p:cNvSpPr>
                  <p:nvPr/>
                </p:nvSpPr>
                <p:spPr bwMode="auto">
                  <a:xfrm>
                    <a:off x="1640" y="1525"/>
                    <a:ext cx="7" cy="7"/>
                  </a:xfrm>
                  <a:custGeom>
                    <a:avLst/>
                    <a:gdLst>
                      <a:gd name="T0" fmla="*/ 7 w 46"/>
                      <a:gd name="T1" fmla="*/ 7 h 20"/>
                      <a:gd name="T2" fmla="*/ 7 w 46"/>
                      <a:gd name="T3" fmla="*/ 5 h 20"/>
                      <a:gd name="T4" fmla="*/ 7 w 46"/>
                      <a:gd name="T5" fmla="*/ 4 h 20"/>
                      <a:gd name="T6" fmla="*/ 6 w 46"/>
                      <a:gd name="T7" fmla="*/ 2 h 20"/>
                      <a:gd name="T8" fmla="*/ 6 w 46"/>
                      <a:gd name="T9" fmla="*/ 2 h 20"/>
                      <a:gd name="T10" fmla="*/ 5 w 46"/>
                      <a:gd name="T11" fmla="*/ 1 h 20"/>
                      <a:gd name="T12" fmla="*/ 5 w 46"/>
                      <a:gd name="T13" fmla="*/ 0 h 20"/>
                      <a:gd name="T14" fmla="*/ 4 w 46"/>
                      <a:gd name="T15" fmla="*/ 0 h 20"/>
                      <a:gd name="T16" fmla="*/ 4 w 46"/>
                      <a:gd name="T17" fmla="*/ 0 h 20"/>
                      <a:gd name="T18" fmla="*/ 3 w 46"/>
                      <a:gd name="T19" fmla="*/ 0 h 20"/>
                      <a:gd name="T20" fmla="*/ 2 w 46"/>
                      <a:gd name="T21" fmla="*/ 0 h 20"/>
                      <a:gd name="T22" fmla="*/ 2 w 46"/>
                      <a:gd name="T23" fmla="*/ 1 h 20"/>
                      <a:gd name="T24" fmla="*/ 1 w 46"/>
                      <a:gd name="T25" fmla="*/ 2 h 20"/>
                      <a:gd name="T26" fmla="*/ 1 w 46"/>
                      <a:gd name="T27" fmla="*/ 2 h 20"/>
                      <a:gd name="T28" fmla="*/ 0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7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7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1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11" y="3"/>
                        </a:lnTo>
                        <a:lnTo>
                          <a:pt x="7" y="5"/>
                        </a:lnTo>
                        <a:lnTo>
                          <a:pt x="4" y="7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1" name="Rectangle 88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640" y="1532"/>
                    <a:ext cx="7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02" name="Freeform 888"/>
                  <p:cNvSpPr>
                    <a:spLocks noChangeAspect="1"/>
                  </p:cNvSpPr>
                  <p:nvPr/>
                </p:nvSpPr>
                <p:spPr bwMode="auto">
                  <a:xfrm>
                    <a:off x="1640" y="1589"/>
                    <a:ext cx="7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0 w 46"/>
                      <a:gd name="T5" fmla="*/ 3 h 20"/>
                      <a:gd name="T6" fmla="*/ 1 w 46"/>
                      <a:gd name="T7" fmla="*/ 4 h 20"/>
                      <a:gd name="T8" fmla="*/ 1 w 46"/>
                      <a:gd name="T9" fmla="*/ 6 h 20"/>
                      <a:gd name="T10" fmla="*/ 2 w 46"/>
                      <a:gd name="T11" fmla="*/ 6 h 20"/>
                      <a:gd name="T12" fmla="*/ 2 w 46"/>
                      <a:gd name="T13" fmla="*/ 7 h 20"/>
                      <a:gd name="T14" fmla="*/ 3 w 46"/>
                      <a:gd name="T15" fmla="*/ 7 h 20"/>
                      <a:gd name="T16" fmla="*/ 4 w 46"/>
                      <a:gd name="T17" fmla="*/ 7 h 20"/>
                      <a:gd name="T18" fmla="*/ 4 w 46"/>
                      <a:gd name="T19" fmla="*/ 7 h 20"/>
                      <a:gd name="T20" fmla="*/ 5 w 46"/>
                      <a:gd name="T21" fmla="*/ 7 h 20"/>
                      <a:gd name="T22" fmla="*/ 5 w 46"/>
                      <a:gd name="T23" fmla="*/ 6 h 20"/>
                      <a:gd name="T24" fmla="*/ 6 w 46"/>
                      <a:gd name="T25" fmla="*/ 6 h 20"/>
                      <a:gd name="T26" fmla="*/ 6 w 46"/>
                      <a:gd name="T27" fmla="*/ 4 h 20"/>
                      <a:gd name="T28" fmla="*/ 7 w 46"/>
                      <a:gd name="T29" fmla="*/ 3 h 20"/>
                      <a:gd name="T30" fmla="*/ 7 w 46"/>
                      <a:gd name="T31" fmla="*/ 2 h 20"/>
                      <a:gd name="T32" fmla="*/ 7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3" name="Freeform 889"/>
                  <p:cNvSpPr>
                    <a:spLocks noChangeAspect="1"/>
                  </p:cNvSpPr>
                  <p:nvPr/>
                </p:nvSpPr>
                <p:spPr bwMode="auto">
                  <a:xfrm>
                    <a:off x="1740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2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0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0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2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7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1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4" y="1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7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4" name="Rectangle 89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740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05" name="Freeform 891"/>
                  <p:cNvSpPr>
                    <a:spLocks noChangeAspect="1"/>
                  </p:cNvSpPr>
                  <p:nvPr/>
                </p:nvSpPr>
                <p:spPr bwMode="auto">
                  <a:xfrm>
                    <a:off x="1740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6" name="Freeform 892"/>
                  <p:cNvSpPr>
                    <a:spLocks noChangeAspect="1"/>
                  </p:cNvSpPr>
                  <p:nvPr/>
                </p:nvSpPr>
                <p:spPr bwMode="auto">
                  <a:xfrm>
                    <a:off x="1847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0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2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6" y="5"/>
                        </a:lnTo>
                        <a:lnTo>
                          <a:pt x="4" y="8"/>
                        </a:lnTo>
                        <a:lnTo>
                          <a:pt x="1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7" name="Rectangle 89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847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08" name="Freeform 894"/>
                  <p:cNvSpPr>
                    <a:spLocks noChangeAspect="1"/>
                  </p:cNvSpPr>
                  <p:nvPr/>
                </p:nvSpPr>
                <p:spPr bwMode="auto">
                  <a:xfrm>
                    <a:off x="1847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0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1" y="9"/>
                        </a:lnTo>
                        <a:lnTo>
                          <a:pt x="4" y="12"/>
                        </a:lnTo>
                        <a:lnTo>
                          <a:pt x="6" y="16"/>
                        </a:lnTo>
                        <a:lnTo>
                          <a:pt x="10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2" y="19"/>
                        </a:lnTo>
                        <a:lnTo>
                          <a:pt x="35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9" name="Freeform 895"/>
                  <p:cNvSpPr>
                    <a:spLocks noChangeAspect="1"/>
                  </p:cNvSpPr>
                  <p:nvPr/>
                </p:nvSpPr>
                <p:spPr bwMode="auto">
                  <a:xfrm>
                    <a:off x="1954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0" name="Rectangle 89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954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11" name="Freeform 897"/>
                  <p:cNvSpPr>
                    <a:spLocks noChangeAspect="1"/>
                  </p:cNvSpPr>
                  <p:nvPr/>
                </p:nvSpPr>
                <p:spPr bwMode="auto">
                  <a:xfrm>
                    <a:off x="1954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2" name="Freeform 898"/>
                  <p:cNvSpPr>
                    <a:spLocks noChangeAspect="1"/>
                  </p:cNvSpPr>
                  <p:nvPr/>
                </p:nvSpPr>
                <p:spPr bwMode="auto">
                  <a:xfrm>
                    <a:off x="996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3" name="Rectangle 89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996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14" name="Freeform 900"/>
                  <p:cNvSpPr>
                    <a:spLocks noChangeAspect="1"/>
                  </p:cNvSpPr>
                  <p:nvPr/>
                </p:nvSpPr>
                <p:spPr bwMode="auto">
                  <a:xfrm>
                    <a:off x="996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5" name="Freeform 901"/>
                  <p:cNvSpPr>
                    <a:spLocks noChangeAspect="1"/>
                  </p:cNvSpPr>
                  <p:nvPr/>
                </p:nvSpPr>
                <p:spPr bwMode="auto">
                  <a:xfrm>
                    <a:off x="889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6" name="Rectangle 90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889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17" name="Freeform 903"/>
                  <p:cNvSpPr>
                    <a:spLocks noChangeAspect="1"/>
                  </p:cNvSpPr>
                  <p:nvPr/>
                </p:nvSpPr>
                <p:spPr bwMode="auto">
                  <a:xfrm>
                    <a:off x="889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8" name="Freeform 904"/>
                  <p:cNvSpPr>
                    <a:spLocks noChangeAspect="1"/>
                  </p:cNvSpPr>
                  <p:nvPr/>
                </p:nvSpPr>
                <p:spPr bwMode="auto">
                  <a:xfrm>
                    <a:off x="782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9" name="Rectangle 90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82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20" name="Freeform 906"/>
                  <p:cNvSpPr>
                    <a:spLocks noChangeAspect="1"/>
                  </p:cNvSpPr>
                  <p:nvPr/>
                </p:nvSpPr>
                <p:spPr bwMode="auto">
                  <a:xfrm>
                    <a:off x="782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1" name="Freeform 907"/>
                  <p:cNvSpPr>
                    <a:spLocks noChangeAspect="1"/>
                  </p:cNvSpPr>
                  <p:nvPr/>
                </p:nvSpPr>
                <p:spPr bwMode="auto">
                  <a:xfrm>
                    <a:off x="1146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2" name="Rectangle 90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146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23" name="Freeform 909"/>
                  <p:cNvSpPr>
                    <a:spLocks noChangeAspect="1"/>
                  </p:cNvSpPr>
                  <p:nvPr/>
                </p:nvSpPr>
                <p:spPr bwMode="auto">
                  <a:xfrm>
                    <a:off x="1146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4" name="Freeform 910"/>
                  <p:cNvSpPr>
                    <a:spLocks noChangeAspect="1"/>
                  </p:cNvSpPr>
                  <p:nvPr/>
                </p:nvSpPr>
                <p:spPr bwMode="auto">
                  <a:xfrm>
                    <a:off x="1261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5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8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5" name="Rectangle 91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261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26" name="Freeform 912"/>
                  <p:cNvSpPr>
                    <a:spLocks noChangeAspect="1"/>
                  </p:cNvSpPr>
                  <p:nvPr/>
                </p:nvSpPr>
                <p:spPr bwMode="auto">
                  <a:xfrm>
                    <a:off x="1261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5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4" y="19"/>
                        </a:lnTo>
                        <a:lnTo>
                          <a:pt x="18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8"/>
                        </a:lnTo>
                        <a:lnTo>
                          <a:pt x="38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7" name="Freeform 913"/>
                  <p:cNvSpPr>
                    <a:spLocks noChangeAspect="1"/>
                  </p:cNvSpPr>
                  <p:nvPr/>
                </p:nvSpPr>
                <p:spPr bwMode="auto">
                  <a:xfrm>
                    <a:off x="1361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4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1 h 20"/>
                      <a:gd name="T14" fmla="*/ 9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4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5" y="11"/>
                        </a:lnTo>
                        <a:lnTo>
                          <a:pt x="42" y="8"/>
                        </a:lnTo>
                        <a:lnTo>
                          <a:pt x="40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2" y="3"/>
                        </a:lnTo>
                        <a:lnTo>
                          <a:pt x="8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8" name="Rectangle 91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361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29" name="Freeform 915"/>
                  <p:cNvSpPr>
                    <a:spLocks noChangeAspect="1"/>
                  </p:cNvSpPr>
                  <p:nvPr/>
                </p:nvSpPr>
                <p:spPr bwMode="auto">
                  <a:xfrm>
                    <a:off x="1361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4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9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4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8" y="16"/>
                        </a:lnTo>
                        <a:lnTo>
                          <a:pt x="12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40" y="16"/>
                        </a:lnTo>
                        <a:lnTo>
                          <a:pt x="42" y="12"/>
                        </a:lnTo>
                        <a:lnTo>
                          <a:pt x="45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0" name="Freeform 916"/>
                  <p:cNvSpPr>
                    <a:spLocks noChangeAspect="1"/>
                  </p:cNvSpPr>
                  <p:nvPr/>
                </p:nvSpPr>
                <p:spPr bwMode="auto">
                  <a:xfrm>
                    <a:off x="1475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1" name="Rectangle 91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475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32" name="Freeform 918"/>
                  <p:cNvSpPr>
                    <a:spLocks noChangeAspect="1"/>
                  </p:cNvSpPr>
                  <p:nvPr/>
                </p:nvSpPr>
                <p:spPr bwMode="auto">
                  <a:xfrm>
                    <a:off x="1475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3" name="Freeform 919"/>
                  <p:cNvSpPr>
                    <a:spLocks noChangeAspect="1"/>
                  </p:cNvSpPr>
                  <p:nvPr/>
                </p:nvSpPr>
                <p:spPr bwMode="auto">
                  <a:xfrm>
                    <a:off x="1575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4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2 h 20"/>
                      <a:gd name="T8" fmla="*/ 12 w 47"/>
                      <a:gd name="T9" fmla="*/ 2 h 20"/>
                      <a:gd name="T10" fmla="*/ 11 w 47"/>
                      <a:gd name="T11" fmla="*/ 1 h 20"/>
                      <a:gd name="T12" fmla="*/ 10 w 47"/>
                      <a:gd name="T13" fmla="*/ 0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0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2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7" y="15"/>
                        </a:lnTo>
                        <a:lnTo>
                          <a:pt x="45" y="11"/>
                        </a:lnTo>
                        <a:lnTo>
                          <a:pt x="42" y="7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1"/>
                        </a:lnTo>
                        <a:lnTo>
                          <a:pt x="28" y="0"/>
                        </a:lnTo>
                        <a:lnTo>
                          <a:pt x="24" y="0"/>
                        </a:ln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11" y="3"/>
                        </a:lnTo>
                        <a:lnTo>
                          <a:pt x="8" y="5"/>
                        </a:lnTo>
                        <a:lnTo>
                          <a:pt x="5" y="7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4" name="Rectangle 92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575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35" name="Freeform 921"/>
                  <p:cNvSpPr>
                    <a:spLocks noChangeAspect="1"/>
                  </p:cNvSpPr>
                  <p:nvPr/>
                </p:nvSpPr>
                <p:spPr bwMode="auto">
                  <a:xfrm>
                    <a:off x="1575" y="1589"/>
                    <a:ext cx="14" cy="7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2 h 20"/>
                      <a:gd name="T4" fmla="*/ 1 w 47"/>
                      <a:gd name="T5" fmla="*/ 3 h 20"/>
                      <a:gd name="T6" fmla="*/ 1 w 47"/>
                      <a:gd name="T7" fmla="*/ 4 h 20"/>
                      <a:gd name="T8" fmla="*/ 2 w 47"/>
                      <a:gd name="T9" fmla="*/ 6 h 20"/>
                      <a:gd name="T10" fmla="*/ 3 w 47"/>
                      <a:gd name="T11" fmla="*/ 6 h 20"/>
                      <a:gd name="T12" fmla="*/ 4 w 47"/>
                      <a:gd name="T13" fmla="*/ 7 h 20"/>
                      <a:gd name="T14" fmla="*/ 6 w 47"/>
                      <a:gd name="T15" fmla="*/ 7 h 20"/>
                      <a:gd name="T16" fmla="*/ 7 w 47"/>
                      <a:gd name="T17" fmla="*/ 7 h 20"/>
                      <a:gd name="T18" fmla="*/ 8 w 47"/>
                      <a:gd name="T19" fmla="*/ 7 h 20"/>
                      <a:gd name="T20" fmla="*/ 10 w 47"/>
                      <a:gd name="T21" fmla="*/ 7 h 20"/>
                      <a:gd name="T22" fmla="*/ 11 w 47"/>
                      <a:gd name="T23" fmla="*/ 6 h 20"/>
                      <a:gd name="T24" fmla="*/ 12 w 47"/>
                      <a:gd name="T25" fmla="*/ 6 h 20"/>
                      <a:gd name="T26" fmla="*/ 13 w 47"/>
                      <a:gd name="T27" fmla="*/ 4 h 20"/>
                      <a:gd name="T28" fmla="*/ 13 w 47"/>
                      <a:gd name="T29" fmla="*/ 3 h 20"/>
                      <a:gd name="T30" fmla="*/ 14 w 47"/>
                      <a:gd name="T31" fmla="*/ 2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5" y="12"/>
                        </a:lnTo>
                        <a:lnTo>
                          <a:pt x="8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4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5" y="9"/>
                        </a:lnTo>
                        <a:lnTo>
                          <a:pt x="47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6" name="Freeform 922"/>
                  <p:cNvSpPr>
                    <a:spLocks noChangeAspect="1"/>
                  </p:cNvSpPr>
                  <p:nvPr/>
                </p:nvSpPr>
                <p:spPr bwMode="auto">
                  <a:xfrm>
                    <a:off x="1682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2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0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0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2 h 20"/>
                      <a:gd name="T28" fmla="*/ 0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7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2" y="1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11" y="3"/>
                        </a:lnTo>
                        <a:lnTo>
                          <a:pt x="6" y="5"/>
                        </a:lnTo>
                        <a:lnTo>
                          <a:pt x="4" y="7"/>
                        </a:lnTo>
                        <a:lnTo>
                          <a:pt x="1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7" name="Rectangle 92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682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38" name="Freeform 924"/>
                  <p:cNvSpPr>
                    <a:spLocks noChangeAspect="1"/>
                  </p:cNvSpPr>
                  <p:nvPr/>
                </p:nvSpPr>
                <p:spPr bwMode="auto">
                  <a:xfrm>
                    <a:off x="1682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0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1" y="9"/>
                        </a:lnTo>
                        <a:lnTo>
                          <a:pt x="4" y="12"/>
                        </a:lnTo>
                        <a:lnTo>
                          <a:pt x="6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2" y="19"/>
                        </a:lnTo>
                        <a:lnTo>
                          <a:pt x="35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9" name="Freeform 925"/>
                  <p:cNvSpPr>
                    <a:spLocks noChangeAspect="1"/>
                  </p:cNvSpPr>
                  <p:nvPr/>
                </p:nvSpPr>
                <p:spPr bwMode="auto">
                  <a:xfrm>
                    <a:off x="1790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40" name="Rectangle 92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790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41" name="Freeform 927"/>
                  <p:cNvSpPr>
                    <a:spLocks noChangeAspect="1"/>
                  </p:cNvSpPr>
                  <p:nvPr/>
                </p:nvSpPr>
                <p:spPr bwMode="auto">
                  <a:xfrm>
                    <a:off x="1790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42" name="Freeform 928"/>
                  <p:cNvSpPr>
                    <a:spLocks noChangeAspect="1"/>
                  </p:cNvSpPr>
                  <p:nvPr/>
                </p:nvSpPr>
                <p:spPr bwMode="auto">
                  <a:xfrm>
                    <a:off x="1897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5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0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2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1" y="3"/>
                        </a:lnTo>
                        <a:lnTo>
                          <a:pt x="6" y="5"/>
                        </a:lnTo>
                        <a:lnTo>
                          <a:pt x="4" y="8"/>
                        </a:lnTo>
                        <a:lnTo>
                          <a:pt x="1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43" name="Rectangle 92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897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44" name="Freeform 930"/>
                  <p:cNvSpPr>
                    <a:spLocks noChangeAspect="1"/>
                  </p:cNvSpPr>
                  <p:nvPr/>
                </p:nvSpPr>
                <p:spPr bwMode="auto">
                  <a:xfrm>
                    <a:off x="1897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0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5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1" y="9"/>
                        </a:lnTo>
                        <a:lnTo>
                          <a:pt x="4" y="12"/>
                        </a:lnTo>
                        <a:lnTo>
                          <a:pt x="6" y="16"/>
                        </a:lnTo>
                        <a:lnTo>
                          <a:pt x="11" y="18"/>
                        </a:lnTo>
                        <a:lnTo>
                          <a:pt x="14" y="19"/>
                        </a:lnTo>
                        <a:lnTo>
                          <a:pt x="18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2" y="19"/>
                        </a:lnTo>
                        <a:lnTo>
                          <a:pt x="35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45" name="Freeform 931"/>
                  <p:cNvSpPr>
                    <a:spLocks noChangeAspect="1"/>
                  </p:cNvSpPr>
                  <p:nvPr/>
                </p:nvSpPr>
                <p:spPr bwMode="auto">
                  <a:xfrm>
                    <a:off x="1997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46" name="Rectangle 93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997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47" name="Freeform 933"/>
                  <p:cNvSpPr>
                    <a:spLocks noChangeAspect="1"/>
                  </p:cNvSpPr>
                  <p:nvPr/>
                </p:nvSpPr>
                <p:spPr bwMode="auto">
                  <a:xfrm>
                    <a:off x="1997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48" name="Freeform 934"/>
                  <p:cNvSpPr>
                    <a:spLocks noChangeAspect="1"/>
                  </p:cNvSpPr>
                  <p:nvPr/>
                </p:nvSpPr>
                <p:spPr bwMode="auto">
                  <a:xfrm>
                    <a:off x="1039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49" name="Rectangle 93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039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50" name="Freeform 936"/>
                  <p:cNvSpPr>
                    <a:spLocks noChangeAspect="1"/>
                  </p:cNvSpPr>
                  <p:nvPr/>
                </p:nvSpPr>
                <p:spPr bwMode="auto">
                  <a:xfrm>
                    <a:off x="1039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51" name="Freeform 937"/>
                  <p:cNvSpPr>
                    <a:spLocks noChangeAspect="1"/>
                  </p:cNvSpPr>
                  <p:nvPr/>
                </p:nvSpPr>
                <p:spPr bwMode="auto">
                  <a:xfrm>
                    <a:off x="939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2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0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0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2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7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1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4" y="1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7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52" name="Rectangle 93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939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53" name="Freeform 939"/>
                  <p:cNvSpPr>
                    <a:spLocks noChangeAspect="1"/>
                  </p:cNvSpPr>
                  <p:nvPr/>
                </p:nvSpPr>
                <p:spPr bwMode="auto">
                  <a:xfrm>
                    <a:off x="939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54" name="Freeform 940"/>
                  <p:cNvSpPr>
                    <a:spLocks noChangeAspect="1"/>
                  </p:cNvSpPr>
                  <p:nvPr/>
                </p:nvSpPr>
                <p:spPr bwMode="auto">
                  <a:xfrm>
                    <a:off x="832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55" name="Rectangle 94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832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56" name="Freeform 942"/>
                  <p:cNvSpPr>
                    <a:spLocks noChangeAspect="1"/>
                  </p:cNvSpPr>
                  <p:nvPr/>
                </p:nvSpPr>
                <p:spPr bwMode="auto">
                  <a:xfrm>
                    <a:off x="832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17" name="Group 943"/>
                <p:cNvGrpSpPr>
                  <a:grpSpLocks noChangeAspect="1"/>
                </p:cNvGrpSpPr>
                <p:nvPr/>
              </p:nvGrpSpPr>
              <p:grpSpPr bwMode="auto">
                <a:xfrm>
                  <a:off x="282" y="2198"/>
                  <a:ext cx="4969" cy="265"/>
                  <a:chOff x="282" y="2198"/>
                  <a:chExt cx="4969" cy="265"/>
                </a:xfrm>
              </p:grpSpPr>
              <p:sp>
                <p:nvSpPr>
                  <p:cNvPr id="18" name="Freeform 944"/>
                  <p:cNvSpPr>
                    <a:spLocks noChangeAspect="1"/>
                  </p:cNvSpPr>
                  <p:nvPr/>
                </p:nvSpPr>
                <p:spPr bwMode="auto">
                  <a:xfrm>
                    <a:off x="282" y="2262"/>
                    <a:ext cx="207" cy="193"/>
                  </a:xfrm>
                  <a:custGeom>
                    <a:avLst/>
                    <a:gdLst>
                      <a:gd name="T0" fmla="*/ 158 w 687"/>
                      <a:gd name="T1" fmla="*/ 190 h 635"/>
                      <a:gd name="T2" fmla="*/ 164 w 687"/>
                      <a:gd name="T3" fmla="*/ 183 h 635"/>
                      <a:gd name="T4" fmla="*/ 167 w 687"/>
                      <a:gd name="T5" fmla="*/ 175 h 635"/>
                      <a:gd name="T6" fmla="*/ 168 w 687"/>
                      <a:gd name="T7" fmla="*/ 165 h 635"/>
                      <a:gd name="T8" fmla="*/ 169 w 687"/>
                      <a:gd name="T9" fmla="*/ 53 h 635"/>
                      <a:gd name="T10" fmla="*/ 169 w 687"/>
                      <a:gd name="T11" fmla="*/ 36 h 635"/>
                      <a:gd name="T12" fmla="*/ 171 w 687"/>
                      <a:gd name="T13" fmla="*/ 21 h 635"/>
                      <a:gd name="T14" fmla="*/ 166 w 687"/>
                      <a:gd name="T15" fmla="*/ 38 h 635"/>
                      <a:gd name="T16" fmla="*/ 161 w 687"/>
                      <a:gd name="T17" fmla="*/ 53 h 635"/>
                      <a:gd name="T18" fmla="*/ 118 w 687"/>
                      <a:gd name="T19" fmla="*/ 183 h 635"/>
                      <a:gd name="T20" fmla="*/ 117 w 687"/>
                      <a:gd name="T21" fmla="*/ 191 h 635"/>
                      <a:gd name="T22" fmla="*/ 87 w 687"/>
                      <a:gd name="T23" fmla="*/ 193 h 635"/>
                      <a:gd name="T24" fmla="*/ 87 w 687"/>
                      <a:gd name="T25" fmla="*/ 187 h 635"/>
                      <a:gd name="T26" fmla="*/ 86 w 687"/>
                      <a:gd name="T27" fmla="*/ 180 h 635"/>
                      <a:gd name="T28" fmla="*/ 40 w 687"/>
                      <a:gd name="T29" fmla="*/ 46 h 635"/>
                      <a:gd name="T30" fmla="*/ 36 w 687"/>
                      <a:gd name="T31" fmla="*/ 29 h 635"/>
                      <a:gd name="T32" fmla="*/ 35 w 687"/>
                      <a:gd name="T33" fmla="*/ 28 h 635"/>
                      <a:gd name="T34" fmla="*/ 36 w 687"/>
                      <a:gd name="T35" fmla="*/ 43 h 635"/>
                      <a:gd name="T36" fmla="*/ 36 w 687"/>
                      <a:gd name="T37" fmla="*/ 160 h 635"/>
                      <a:gd name="T38" fmla="*/ 37 w 687"/>
                      <a:gd name="T39" fmla="*/ 170 h 635"/>
                      <a:gd name="T40" fmla="*/ 39 w 687"/>
                      <a:gd name="T41" fmla="*/ 179 h 635"/>
                      <a:gd name="T42" fmla="*/ 44 w 687"/>
                      <a:gd name="T43" fmla="*/ 186 h 635"/>
                      <a:gd name="T44" fmla="*/ 50 w 687"/>
                      <a:gd name="T45" fmla="*/ 193 h 635"/>
                      <a:gd name="T46" fmla="*/ 3 w 687"/>
                      <a:gd name="T47" fmla="*/ 190 h 635"/>
                      <a:gd name="T48" fmla="*/ 8 w 687"/>
                      <a:gd name="T49" fmla="*/ 183 h 635"/>
                      <a:gd name="T50" fmla="*/ 12 w 687"/>
                      <a:gd name="T51" fmla="*/ 175 h 635"/>
                      <a:gd name="T52" fmla="*/ 13 w 687"/>
                      <a:gd name="T53" fmla="*/ 165 h 635"/>
                      <a:gd name="T54" fmla="*/ 14 w 687"/>
                      <a:gd name="T55" fmla="*/ 33 h 635"/>
                      <a:gd name="T56" fmla="*/ 13 w 687"/>
                      <a:gd name="T57" fmla="*/ 23 h 635"/>
                      <a:gd name="T58" fmla="*/ 10 w 687"/>
                      <a:gd name="T59" fmla="*/ 14 h 635"/>
                      <a:gd name="T60" fmla="*/ 6 w 687"/>
                      <a:gd name="T61" fmla="*/ 7 h 635"/>
                      <a:gd name="T62" fmla="*/ 0 w 687"/>
                      <a:gd name="T63" fmla="*/ 0 h 635"/>
                      <a:gd name="T64" fmla="*/ 52 w 687"/>
                      <a:gd name="T65" fmla="*/ 3 h 635"/>
                      <a:gd name="T66" fmla="*/ 52 w 687"/>
                      <a:gd name="T67" fmla="*/ 7 h 635"/>
                      <a:gd name="T68" fmla="*/ 94 w 687"/>
                      <a:gd name="T69" fmla="*/ 130 h 635"/>
                      <a:gd name="T70" fmla="*/ 99 w 687"/>
                      <a:gd name="T71" fmla="*/ 147 h 635"/>
                      <a:gd name="T72" fmla="*/ 103 w 687"/>
                      <a:gd name="T73" fmla="*/ 167 h 635"/>
                      <a:gd name="T74" fmla="*/ 108 w 687"/>
                      <a:gd name="T75" fmla="*/ 146 h 635"/>
                      <a:gd name="T76" fmla="*/ 112 w 687"/>
                      <a:gd name="T77" fmla="*/ 130 h 635"/>
                      <a:gd name="T78" fmla="*/ 153 w 687"/>
                      <a:gd name="T79" fmla="*/ 7 h 635"/>
                      <a:gd name="T80" fmla="*/ 153 w 687"/>
                      <a:gd name="T81" fmla="*/ 6 h 635"/>
                      <a:gd name="T82" fmla="*/ 153 w 687"/>
                      <a:gd name="T83" fmla="*/ 4 h 635"/>
                      <a:gd name="T84" fmla="*/ 207 w 687"/>
                      <a:gd name="T85" fmla="*/ 0 h 635"/>
                      <a:gd name="T86" fmla="*/ 201 w 687"/>
                      <a:gd name="T87" fmla="*/ 6 h 635"/>
                      <a:gd name="T88" fmla="*/ 197 w 687"/>
                      <a:gd name="T89" fmla="*/ 14 h 635"/>
                      <a:gd name="T90" fmla="*/ 194 w 687"/>
                      <a:gd name="T91" fmla="*/ 23 h 635"/>
                      <a:gd name="T92" fmla="*/ 194 w 687"/>
                      <a:gd name="T93" fmla="*/ 33 h 635"/>
                      <a:gd name="T94" fmla="*/ 194 w 687"/>
                      <a:gd name="T95" fmla="*/ 165 h 635"/>
                      <a:gd name="T96" fmla="*/ 196 w 687"/>
                      <a:gd name="T97" fmla="*/ 175 h 635"/>
                      <a:gd name="T98" fmla="*/ 199 w 687"/>
                      <a:gd name="T99" fmla="*/ 183 h 635"/>
                      <a:gd name="T100" fmla="*/ 204 w 687"/>
                      <a:gd name="T101" fmla="*/ 190 h 635"/>
                      <a:gd name="T102" fmla="*/ 155 w 687"/>
                      <a:gd name="T103" fmla="*/ 193 h 635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</a:gdLst>
                    <a:ahLst/>
                    <a:cxnLst>
                      <a:cxn ang="T104">
                        <a:pos x="T0" y="T1"/>
                      </a:cxn>
                      <a:cxn ang="T105">
                        <a:pos x="T2" y="T3"/>
                      </a:cxn>
                      <a:cxn ang="T106">
                        <a:pos x="T4" y="T5"/>
                      </a:cxn>
                      <a:cxn ang="T107">
                        <a:pos x="T6" y="T7"/>
                      </a:cxn>
                      <a:cxn ang="T108">
                        <a:pos x="T8" y="T9"/>
                      </a:cxn>
                      <a:cxn ang="T109">
                        <a:pos x="T10" y="T11"/>
                      </a:cxn>
                      <a:cxn ang="T110">
                        <a:pos x="T12" y="T13"/>
                      </a:cxn>
                      <a:cxn ang="T111">
                        <a:pos x="T14" y="T15"/>
                      </a:cxn>
                      <a:cxn ang="T112">
                        <a:pos x="T16" y="T17"/>
                      </a:cxn>
                      <a:cxn ang="T113">
                        <a:pos x="T18" y="T19"/>
                      </a:cxn>
                      <a:cxn ang="T114">
                        <a:pos x="T20" y="T21"/>
                      </a:cxn>
                      <a:cxn ang="T115">
                        <a:pos x="T22" y="T23"/>
                      </a:cxn>
                      <a:cxn ang="T116">
                        <a:pos x="T24" y="T25"/>
                      </a:cxn>
                      <a:cxn ang="T117">
                        <a:pos x="T26" y="T27"/>
                      </a:cxn>
                      <a:cxn ang="T118">
                        <a:pos x="T28" y="T29"/>
                      </a:cxn>
                      <a:cxn ang="T119">
                        <a:pos x="T30" y="T31"/>
                      </a:cxn>
                      <a:cxn ang="T120">
                        <a:pos x="T32" y="T33"/>
                      </a:cxn>
                      <a:cxn ang="T121">
                        <a:pos x="T34" y="T35"/>
                      </a:cxn>
                      <a:cxn ang="T122">
                        <a:pos x="T36" y="T37"/>
                      </a:cxn>
                      <a:cxn ang="T123">
                        <a:pos x="T38" y="T39"/>
                      </a:cxn>
                      <a:cxn ang="T124">
                        <a:pos x="T40" y="T41"/>
                      </a:cxn>
                      <a:cxn ang="T125">
                        <a:pos x="T42" y="T43"/>
                      </a:cxn>
                      <a:cxn ang="T126">
                        <a:pos x="T44" y="T45"/>
                      </a:cxn>
                      <a:cxn ang="T127">
                        <a:pos x="T46" y="T47"/>
                      </a:cxn>
                      <a:cxn ang="T128">
                        <a:pos x="T48" y="T49"/>
                      </a:cxn>
                      <a:cxn ang="T129">
                        <a:pos x="T50" y="T51"/>
                      </a:cxn>
                      <a:cxn ang="T130">
                        <a:pos x="T52" y="T53"/>
                      </a:cxn>
                      <a:cxn ang="T131">
                        <a:pos x="T54" y="T55"/>
                      </a:cxn>
                      <a:cxn ang="T132">
                        <a:pos x="T56" y="T57"/>
                      </a:cxn>
                      <a:cxn ang="T133">
                        <a:pos x="T58" y="T59"/>
                      </a:cxn>
                      <a:cxn ang="T134">
                        <a:pos x="T60" y="T61"/>
                      </a:cxn>
                      <a:cxn ang="T135">
                        <a:pos x="T62" y="T63"/>
                      </a:cxn>
                      <a:cxn ang="T136">
                        <a:pos x="T64" y="T65"/>
                      </a:cxn>
                      <a:cxn ang="T137">
                        <a:pos x="T66" y="T67"/>
                      </a:cxn>
                      <a:cxn ang="T138">
                        <a:pos x="T68" y="T69"/>
                      </a:cxn>
                      <a:cxn ang="T139">
                        <a:pos x="T70" y="T71"/>
                      </a:cxn>
                      <a:cxn ang="T140">
                        <a:pos x="T72" y="T73"/>
                      </a:cxn>
                      <a:cxn ang="T141">
                        <a:pos x="T74" y="T75"/>
                      </a:cxn>
                      <a:cxn ang="T142">
                        <a:pos x="T76" y="T77"/>
                      </a:cxn>
                      <a:cxn ang="T143">
                        <a:pos x="T78" y="T79"/>
                      </a:cxn>
                      <a:cxn ang="T144">
                        <a:pos x="T80" y="T81"/>
                      </a:cxn>
                      <a:cxn ang="T145">
                        <a:pos x="T82" y="T83"/>
                      </a:cxn>
                      <a:cxn ang="T146">
                        <a:pos x="T84" y="T85"/>
                      </a:cxn>
                      <a:cxn ang="T147">
                        <a:pos x="T86" y="T87"/>
                      </a:cxn>
                      <a:cxn ang="T148">
                        <a:pos x="T88" y="T89"/>
                      </a:cxn>
                      <a:cxn ang="T149">
                        <a:pos x="T90" y="T91"/>
                      </a:cxn>
                      <a:cxn ang="T150">
                        <a:pos x="T92" y="T93"/>
                      </a:cxn>
                      <a:cxn ang="T151">
                        <a:pos x="T94" y="T95"/>
                      </a:cxn>
                      <a:cxn ang="T152">
                        <a:pos x="T96" y="T97"/>
                      </a:cxn>
                      <a:cxn ang="T153">
                        <a:pos x="T98" y="T99"/>
                      </a:cxn>
                      <a:cxn ang="T154">
                        <a:pos x="T100" y="T101"/>
                      </a:cxn>
                      <a:cxn ang="T155">
                        <a:pos x="T102" y="T103"/>
                      </a:cxn>
                    </a:cxnLst>
                    <a:rect l="0" t="0" r="r" b="b"/>
                    <a:pathLst>
                      <a:path w="687" h="635">
                        <a:moveTo>
                          <a:pt x="515" y="635"/>
                        </a:moveTo>
                        <a:lnTo>
                          <a:pt x="526" y="625"/>
                        </a:lnTo>
                        <a:lnTo>
                          <a:pt x="535" y="614"/>
                        </a:lnTo>
                        <a:lnTo>
                          <a:pt x="543" y="601"/>
                        </a:lnTo>
                        <a:lnTo>
                          <a:pt x="549" y="589"/>
                        </a:lnTo>
                        <a:lnTo>
                          <a:pt x="554" y="575"/>
                        </a:lnTo>
                        <a:lnTo>
                          <a:pt x="557" y="559"/>
                        </a:lnTo>
                        <a:lnTo>
                          <a:pt x="559" y="543"/>
                        </a:lnTo>
                        <a:lnTo>
                          <a:pt x="560" y="526"/>
                        </a:lnTo>
                        <a:lnTo>
                          <a:pt x="560" y="174"/>
                        </a:lnTo>
                        <a:lnTo>
                          <a:pt x="561" y="146"/>
                        </a:lnTo>
                        <a:lnTo>
                          <a:pt x="562" y="120"/>
                        </a:lnTo>
                        <a:lnTo>
                          <a:pt x="565" y="94"/>
                        </a:lnTo>
                        <a:lnTo>
                          <a:pt x="568" y="68"/>
                        </a:lnTo>
                        <a:lnTo>
                          <a:pt x="560" y="97"/>
                        </a:lnTo>
                        <a:lnTo>
                          <a:pt x="552" y="124"/>
                        </a:lnTo>
                        <a:lnTo>
                          <a:pt x="543" y="151"/>
                        </a:lnTo>
                        <a:lnTo>
                          <a:pt x="534" y="176"/>
                        </a:lnTo>
                        <a:lnTo>
                          <a:pt x="392" y="591"/>
                        </a:lnTo>
                        <a:lnTo>
                          <a:pt x="390" y="602"/>
                        </a:lnTo>
                        <a:lnTo>
                          <a:pt x="389" y="616"/>
                        </a:lnTo>
                        <a:lnTo>
                          <a:pt x="389" y="628"/>
                        </a:lnTo>
                        <a:lnTo>
                          <a:pt x="390" y="635"/>
                        </a:lnTo>
                        <a:lnTo>
                          <a:pt x="288" y="635"/>
                        </a:lnTo>
                        <a:lnTo>
                          <a:pt x="289" y="627"/>
                        </a:lnTo>
                        <a:lnTo>
                          <a:pt x="290" y="616"/>
                        </a:lnTo>
                        <a:lnTo>
                          <a:pt x="289" y="602"/>
                        </a:lnTo>
                        <a:lnTo>
                          <a:pt x="287" y="591"/>
                        </a:lnTo>
                        <a:lnTo>
                          <a:pt x="144" y="176"/>
                        </a:lnTo>
                        <a:lnTo>
                          <a:pt x="134" y="150"/>
                        </a:lnTo>
                        <a:lnTo>
                          <a:pt x="126" y="123"/>
                        </a:lnTo>
                        <a:lnTo>
                          <a:pt x="119" y="96"/>
                        </a:lnTo>
                        <a:lnTo>
                          <a:pt x="110" y="68"/>
                        </a:lnTo>
                        <a:lnTo>
                          <a:pt x="116" y="91"/>
                        </a:lnTo>
                        <a:lnTo>
                          <a:pt x="119" y="116"/>
                        </a:lnTo>
                        <a:lnTo>
                          <a:pt x="121" y="143"/>
                        </a:lnTo>
                        <a:lnTo>
                          <a:pt x="121" y="174"/>
                        </a:lnTo>
                        <a:lnTo>
                          <a:pt x="121" y="526"/>
                        </a:lnTo>
                        <a:lnTo>
                          <a:pt x="122" y="543"/>
                        </a:lnTo>
                        <a:lnTo>
                          <a:pt x="124" y="558"/>
                        </a:lnTo>
                        <a:lnTo>
                          <a:pt x="127" y="573"/>
                        </a:lnTo>
                        <a:lnTo>
                          <a:pt x="131" y="588"/>
                        </a:lnTo>
                        <a:lnTo>
                          <a:pt x="138" y="600"/>
                        </a:lnTo>
                        <a:lnTo>
                          <a:pt x="146" y="613"/>
                        </a:lnTo>
                        <a:lnTo>
                          <a:pt x="156" y="624"/>
                        </a:lnTo>
                        <a:lnTo>
                          <a:pt x="166" y="635"/>
                        </a:lnTo>
                        <a:lnTo>
                          <a:pt x="0" y="635"/>
                        </a:lnTo>
                        <a:lnTo>
                          <a:pt x="10" y="625"/>
                        </a:lnTo>
                        <a:lnTo>
                          <a:pt x="20" y="614"/>
                        </a:lnTo>
                        <a:lnTo>
                          <a:pt x="27" y="601"/>
                        </a:lnTo>
                        <a:lnTo>
                          <a:pt x="33" y="589"/>
                        </a:lnTo>
                        <a:lnTo>
                          <a:pt x="39" y="575"/>
                        </a:lnTo>
                        <a:lnTo>
                          <a:pt x="42" y="559"/>
                        </a:lnTo>
                        <a:lnTo>
                          <a:pt x="44" y="543"/>
                        </a:lnTo>
                        <a:lnTo>
                          <a:pt x="45" y="526"/>
                        </a:lnTo>
                        <a:lnTo>
                          <a:pt x="45" y="109"/>
                        </a:lnTo>
                        <a:lnTo>
                          <a:pt x="44" y="92"/>
                        </a:lnTo>
                        <a:lnTo>
                          <a:pt x="42" y="76"/>
                        </a:lnTo>
                        <a:lnTo>
                          <a:pt x="39" y="61"/>
                        </a:lnTo>
                        <a:lnTo>
                          <a:pt x="33" y="46"/>
                        </a:lnTo>
                        <a:lnTo>
                          <a:pt x="27" y="34"/>
                        </a:lnTo>
                        <a:lnTo>
                          <a:pt x="20" y="22"/>
                        </a:lnTo>
                        <a:lnTo>
                          <a:pt x="10" y="11"/>
                        </a:lnTo>
                        <a:lnTo>
                          <a:pt x="0" y="0"/>
                        </a:lnTo>
                        <a:lnTo>
                          <a:pt x="180" y="0"/>
                        </a:lnTo>
                        <a:lnTo>
                          <a:pt x="174" y="10"/>
                        </a:lnTo>
                        <a:lnTo>
                          <a:pt x="172" y="19"/>
                        </a:lnTo>
                        <a:lnTo>
                          <a:pt x="173" y="22"/>
                        </a:lnTo>
                        <a:lnTo>
                          <a:pt x="174" y="25"/>
                        </a:lnTo>
                        <a:lnTo>
                          <a:pt x="312" y="428"/>
                        </a:lnTo>
                        <a:lnTo>
                          <a:pt x="321" y="455"/>
                        </a:lnTo>
                        <a:lnTo>
                          <a:pt x="329" y="483"/>
                        </a:lnTo>
                        <a:lnTo>
                          <a:pt x="336" y="514"/>
                        </a:lnTo>
                        <a:lnTo>
                          <a:pt x="342" y="548"/>
                        </a:lnTo>
                        <a:lnTo>
                          <a:pt x="349" y="512"/>
                        </a:lnTo>
                        <a:lnTo>
                          <a:pt x="357" y="480"/>
                        </a:lnTo>
                        <a:lnTo>
                          <a:pt x="364" y="453"/>
                        </a:lnTo>
                        <a:lnTo>
                          <a:pt x="371" y="428"/>
                        </a:lnTo>
                        <a:lnTo>
                          <a:pt x="508" y="25"/>
                        </a:lnTo>
                        <a:lnTo>
                          <a:pt x="508" y="24"/>
                        </a:lnTo>
                        <a:lnTo>
                          <a:pt x="509" y="20"/>
                        </a:lnTo>
                        <a:lnTo>
                          <a:pt x="509" y="17"/>
                        </a:lnTo>
                        <a:lnTo>
                          <a:pt x="508" y="12"/>
                        </a:lnTo>
                        <a:lnTo>
                          <a:pt x="504" y="0"/>
                        </a:lnTo>
                        <a:lnTo>
                          <a:pt x="687" y="0"/>
                        </a:lnTo>
                        <a:lnTo>
                          <a:pt x="678" y="10"/>
                        </a:lnTo>
                        <a:lnTo>
                          <a:pt x="668" y="21"/>
                        </a:lnTo>
                        <a:lnTo>
                          <a:pt x="661" y="33"/>
                        </a:lnTo>
                        <a:lnTo>
                          <a:pt x="655" y="46"/>
                        </a:lnTo>
                        <a:lnTo>
                          <a:pt x="649" y="60"/>
                        </a:lnTo>
                        <a:lnTo>
                          <a:pt x="645" y="76"/>
                        </a:lnTo>
                        <a:lnTo>
                          <a:pt x="643" y="92"/>
                        </a:lnTo>
                        <a:lnTo>
                          <a:pt x="643" y="109"/>
                        </a:lnTo>
                        <a:lnTo>
                          <a:pt x="643" y="526"/>
                        </a:lnTo>
                        <a:lnTo>
                          <a:pt x="643" y="543"/>
                        </a:lnTo>
                        <a:lnTo>
                          <a:pt x="645" y="559"/>
                        </a:lnTo>
                        <a:lnTo>
                          <a:pt x="649" y="575"/>
                        </a:lnTo>
                        <a:lnTo>
                          <a:pt x="655" y="589"/>
                        </a:lnTo>
                        <a:lnTo>
                          <a:pt x="661" y="601"/>
                        </a:lnTo>
                        <a:lnTo>
                          <a:pt x="668" y="614"/>
                        </a:lnTo>
                        <a:lnTo>
                          <a:pt x="678" y="625"/>
                        </a:lnTo>
                        <a:lnTo>
                          <a:pt x="687" y="635"/>
                        </a:lnTo>
                        <a:lnTo>
                          <a:pt x="515" y="63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" name="Freeform 945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725" y="2198"/>
                    <a:ext cx="157" cy="265"/>
                  </a:xfrm>
                  <a:custGeom>
                    <a:avLst/>
                    <a:gdLst>
                      <a:gd name="T0" fmla="*/ 13 w 519"/>
                      <a:gd name="T1" fmla="*/ 91 h 874"/>
                      <a:gd name="T2" fmla="*/ 8 w 519"/>
                      <a:gd name="T3" fmla="*/ 79 h 874"/>
                      <a:gd name="T4" fmla="*/ 0 w 519"/>
                      <a:gd name="T5" fmla="*/ 68 h 874"/>
                      <a:gd name="T6" fmla="*/ 47 w 519"/>
                      <a:gd name="T7" fmla="*/ 75 h 874"/>
                      <a:gd name="T8" fmla="*/ 41 w 519"/>
                      <a:gd name="T9" fmla="*/ 87 h 874"/>
                      <a:gd name="T10" fmla="*/ 39 w 519"/>
                      <a:gd name="T11" fmla="*/ 101 h 874"/>
                      <a:gd name="T12" fmla="*/ 40 w 519"/>
                      <a:gd name="T13" fmla="*/ 206 h 874"/>
                      <a:gd name="T14" fmla="*/ 42 w 519"/>
                      <a:gd name="T15" fmla="*/ 220 h 874"/>
                      <a:gd name="T16" fmla="*/ 47 w 519"/>
                      <a:gd name="T17" fmla="*/ 230 h 874"/>
                      <a:gd name="T18" fmla="*/ 56 w 519"/>
                      <a:gd name="T19" fmla="*/ 238 h 874"/>
                      <a:gd name="T20" fmla="*/ 69 w 519"/>
                      <a:gd name="T21" fmla="*/ 242 h 874"/>
                      <a:gd name="T22" fmla="*/ 85 w 519"/>
                      <a:gd name="T23" fmla="*/ 242 h 874"/>
                      <a:gd name="T24" fmla="*/ 100 w 519"/>
                      <a:gd name="T25" fmla="*/ 239 h 874"/>
                      <a:gd name="T26" fmla="*/ 110 w 519"/>
                      <a:gd name="T27" fmla="*/ 233 h 874"/>
                      <a:gd name="T28" fmla="*/ 116 w 519"/>
                      <a:gd name="T29" fmla="*/ 224 h 874"/>
                      <a:gd name="T30" fmla="*/ 119 w 519"/>
                      <a:gd name="T31" fmla="*/ 211 h 874"/>
                      <a:gd name="T32" fmla="*/ 120 w 519"/>
                      <a:gd name="T33" fmla="*/ 194 h 874"/>
                      <a:gd name="T34" fmla="*/ 119 w 519"/>
                      <a:gd name="T35" fmla="*/ 91 h 874"/>
                      <a:gd name="T36" fmla="*/ 115 w 519"/>
                      <a:gd name="T37" fmla="*/ 79 h 874"/>
                      <a:gd name="T38" fmla="*/ 106 w 519"/>
                      <a:gd name="T39" fmla="*/ 68 h 874"/>
                      <a:gd name="T40" fmla="*/ 151 w 519"/>
                      <a:gd name="T41" fmla="*/ 75 h 874"/>
                      <a:gd name="T42" fmla="*/ 146 w 519"/>
                      <a:gd name="T43" fmla="*/ 86 h 874"/>
                      <a:gd name="T44" fmla="*/ 144 w 519"/>
                      <a:gd name="T45" fmla="*/ 101 h 874"/>
                      <a:gd name="T46" fmla="*/ 143 w 519"/>
                      <a:gd name="T47" fmla="*/ 209 h 874"/>
                      <a:gd name="T48" fmla="*/ 140 w 519"/>
                      <a:gd name="T49" fmla="*/ 229 h 874"/>
                      <a:gd name="T50" fmla="*/ 134 w 519"/>
                      <a:gd name="T51" fmla="*/ 243 h 874"/>
                      <a:gd name="T52" fmla="*/ 127 w 519"/>
                      <a:gd name="T53" fmla="*/ 250 h 874"/>
                      <a:gd name="T54" fmla="*/ 119 w 519"/>
                      <a:gd name="T55" fmla="*/ 256 h 874"/>
                      <a:gd name="T56" fmla="*/ 109 w 519"/>
                      <a:gd name="T57" fmla="*/ 261 h 874"/>
                      <a:gd name="T58" fmla="*/ 97 w 519"/>
                      <a:gd name="T59" fmla="*/ 263 h 874"/>
                      <a:gd name="T60" fmla="*/ 83 w 519"/>
                      <a:gd name="T61" fmla="*/ 265 h 874"/>
                      <a:gd name="T62" fmla="*/ 69 w 519"/>
                      <a:gd name="T63" fmla="*/ 265 h 874"/>
                      <a:gd name="T64" fmla="*/ 56 w 519"/>
                      <a:gd name="T65" fmla="*/ 263 h 874"/>
                      <a:gd name="T66" fmla="*/ 44 w 519"/>
                      <a:gd name="T67" fmla="*/ 260 h 874"/>
                      <a:gd name="T68" fmla="*/ 35 w 519"/>
                      <a:gd name="T69" fmla="*/ 254 h 874"/>
                      <a:gd name="T70" fmla="*/ 27 w 519"/>
                      <a:gd name="T71" fmla="*/ 248 h 874"/>
                      <a:gd name="T72" fmla="*/ 21 w 519"/>
                      <a:gd name="T73" fmla="*/ 239 h 874"/>
                      <a:gd name="T74" fmla="*/ 16 w 519"/>
                      <a:gd name="T75" fmla="*/ 223 h 874"/>
                      <a:gd name="T76" fmla="*/ 14 w 519"/>
                      <a:gd name="T77" fmla="*/ 201 h 874"/>
                      <a:gd name="T78" fmla="*/ 90 w 519"/>
                      <a:gd name="T79" fmla="*/ 49 h 874"/>
                      <a:gd name="T80" fmla="*/ 116 w 519"/>
                      <a:gd name="T81" fmla="*/ 6 h 874"/>
                      <a:gd name="T82" fmla="*/ 122 w 519"/>
                      <a:gd name="T83" fmla="*/ 1 h 874"/>
                      <a:gd name="T84" fmla="*/ 127 w 519"/>
                      <a:gd name="T85" fmla="*/ 0 h 874"/>
                      <a:gd name="T86" fmla="*/ 133 w 519"/>
                      <a:gd name="T87" fmla="*/ 1 h 874"/>
                      <a:gd name="T88" fmla="*/ 136 w 519"/>
                      <a:gd name="T89" fmla="*/ 6 h 874"/>
                      <a:gd name="T90" fmla="*/ 136 w 519"/>
                      <a:gd name="T91" fmla="*/ 12 h 874"/>
                      <a:gd name="T92" fmla="*/ 134 w 519"/>
                      <a:gd name="T93" fmla="*/ 16 h 874"/>
                      <a:gd name="T94" fmla="*/ 98 w 519"/>
                      <a:gd name="T95" fmla="*/ 49 h 874"/>
                      <a:gd name="T96" fmla="*/ 75 w 519"/>
                      <a:gd name="T97" fmla="*/ 12 h 874"/>
                      <a:gd name="T98" fmla="*/ 79 w 519"/>
                      <a:gd name="T99" fmla="*/ 4 h 874"/>
                      <a:gd name="T100" fmla="*/ 84 w 519"/>
                      <a:gd name="T101" fmla="*/ 1 h 874"/>
                      <a:gd name="T102" fmla="*/ 90 w 519"/>
                      <a:gd name="T103" fmla="*/ 0 h 874"/>
                      <a:gd name="T104" fmla="*/ 95 w 519"/>
                      <a:gd name="T105" fmla="*/ 2 h 874"/>
                      <a:gd name="T106" fmla="*/ 97 w 519"/>
                      <a:gd name="T107" fmla="*/ 8 h 874"/>
                      <a:gd name="T108" fmla="*/ 97 w 519"/>
                      <a:gd name="T109" fmla="*/ 12 h 874"/>
                      <a:gd name="T110" fmla="*/ 93 w 519"/>
                      <a:gd name="T111" fmla="*/ 19 h 874"/>
                      <a:gd name="T112" fmla="*/ 57 w 519"/>
                      <a:gd name="T113" fmla="*/ 49 h 874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</a:gdLst>
                    <a:ahLst/>
                    <a:cxnLst>
                      <a:cxn ang="T114">
                        <a:pos x="T0" y="T1"/>
                      </a:cxn>
                      <a:cxn ang="T115">
                        <a:pos x="T2" y="T3"/>
                      </a:cxn>
                      <a:cxn ang="T116">
                        <a:pos x="T4" y="T5"/>
                      </a:cxn>
                      <a:cxn ang="T117">
                        <a:pos x="T6" y="T7"/>
                      </a:cxn>
                      <a:cxn ang="T118">
                        <a:pos x="T8" y="T9"/>
                      </a:cxn>
                      <a:cxn ang="T119">
                        <a:pos x="T10" y="T11"/>
                      </a:cxn>
                      <a:cxn ang="T120">
                        <a:pos x="T12" y="T13"/>
                      </a:cxn>
                      <a:cxn ang="T121">
                        <a:pos x="T14" y="T15"/>
                      </a:cxn>
                      <a:cxn ang="T122">
                        <a:pos x="T16" y="T17"/>
                      </a:cxn>
                      <a:cxn ang="T123">
                        <a:pos x="T18" y="T19"/>
                      </a:cxn>
                      <a:cxn ang="T124">
                        <a:pos x="T20" y="T21"/>
                      </a:cxn>
                      <a:cxn ang="T125">
                        <a:pos x="T22" y="T23"/>
                      </a:cxn>
                      <a:cxn ang="T126">
                        <a:pos x="T24" y="T25"/>
                      </a:cxn>
                      <a:cxn ang="T127">
                        <a:pos x="T26" y="T27"/>
                      </a:cxn>
                      <a:cxn ang="T128">
                        <a:pos x="T28" y="T29"/>
                      </a:cxn>
                      <a:cxn ang="T129">
                        <a:pos x="T30" y="T31"/>
                      </a:cxn>
                      <a:cxn ang="T130">
                        <a:pos x="T32" y="T33"/>
                      </a:cxn>
                      <a:cxn ang="T131">
                        <a:pos x="T34" y="T35"/>
                      </a:cxn>
                      <a:cxn ang="T132">
                        <a:pos x="T36" y="T37"/>
                      </a:cxn>
                      <a:cxn ang="T133">
                        <a:pos x="T38" y="T39"/>
                      </a:cxn>
                      <a:cxn ang="T134">
                        <a:pos x="T40" y="T41"/>
                      </a:cxn>
                      <a:cxn ang="T135">
                        <a:pos x="T42" y="T43"/>
                      </a:cxn>
                      <a:cxn ang="T136">
                        <a:pos x="T44" y="T45"/>
                      </a:cxn>
                      <a:cxn ang="T137">
                        <a:pos x="T46" y="T47"/>
                      </a:cxn>
                      <a:cxn ang="T138">
                        <a:pos x="T48" y="T49"/>
                      </a:cxn>
                      <a:cxn ang="T139">
                        <a:pos x="T50" y="T51"/>
                      </a:cxn>
                      <a:cxn ang="T140">
                        <a:pos x="T52" y="T53"/>
                      </a:cxn>
                      <a:cxn ang="T141">
                        <a:pos x="T54" y="T55"/>
                      </a:cxn>
                      <a:cxn ang="T142">
                        <a:pos x="T56" y="T57"/>
                      </a:cxn>
                      <a:cxn ang="T143">
                        <a:pos x="T58" y="T59"/>
                      </a:cxn>
                      <a:cxn ang="T144">
                        <a:pos x="T60" y="T61"/>
                      </a:cxn>
                      <a:cxn ang="T145">
                        <a:pos x="T62" y="T63"/>
                      </a:cxn>
                      <a:cxn ang="T146">
                        <a:pos x="T64" y="T65"/>
                      </a:cxn>
                      <a:cxn ang="T147">
                        <a:pos x="T66" y="T67"/>
                      </a:cxn>
                      <a:cxn ang="T148">
                        <a:pos x="T68" y="T69"/>
                      </a:cxn>
                      <a:cxn ang="T149">
                        <a:pos x="T70" y="T71"/>
                      </a:cxn>
                      <a:cxn ang="T150">
                        <a:pos x="T72" y="T73"/>
                      </a:cxn>
                      <a:cxn ang="T151">
                        <a:pos x="T74" y="T75"/>
                      </a:cxn>
                      <a:cxn ang="T152">
                        <a:pos x="T76" y="T77"/>
                      </a:cxn>
                      <a:cxn ang="T153">
                        <a:pos x="T78" y="T79"/>
                      </a:cxn>
                      <a:cxn ang="T154">
                        <a:pos x="T80" y="T81"/>
                      </a:cxn>
                      <a:cxn ang="T155">
                        <a:pos x="T82" y="T83"/>
                      </a:cxn>
                      <a:cxn ang="T156">
                        <a:pos x="T84" y="T85"/>
                      </a:cxn>
                      <a:cxn ang="T157">
                        <a:pos x="T86" y="T87"/>
                      </a:cxn>
                      <a:cxn ang="T158">
                        <a:pos x="T88" y="T89"/>
                      </a:cxn>
                      <a:cxn ang="T159">
                        <a:pos x="T90" y="T91"/>
                      </a:cxn>
                      <a:cxn ang="T160">
                        <a:pos x="T92" y="T93"/>
                      </a:cxn>
                      <a:cxn ang="T161">
                        <a:pos x="T94" y="T95"/>
                      </a:cxn>
                      <a:cxn ang="T162">
                        <a:pos x="T96" y="T97"/>
                      </a:cxn>
                      <a:cxn ang="T163">
                        <a:pos x="T98" y="T99"/>
                      </a:cxn>
                      <a:cxn ang="T164">
                        <a:pos x="T100" y="T101"/>
                      </a:cxn>
                      <a:cxn ang="T165">
                        <a:pos x="T102" y="T103"/>
                      </a:cxn>
                      <a:cxn ang="T166">
                        <a:pos x="T104" y="T105"/>
                      </a:cxn>
                      <a:cxn ang="T167">
                        <a:pos x="T106" y="T107"/>
                      </a:cxn>
                      <a:cxn ang="T168">
                        <a:pos x="T108" y="T109"/>
                      </a:cxn>
                      <a:cxn ang="T169">
                        <a:pos x="T110" y="T111"/>
                      </a:cxn>
                      <a:cxn ang="T170">
                        <a:pos x="T112" y="T113"/>
                      </a:cxn>
                    </a:cxnLst>
                    <a:rect l="0" t="0" r="r" b="b"/>
                    <a:pathLst>
                      <a:path w="519" h="874">
                        <a:moveTo>
                          <a:pt x="45" y="334"/>
                        </a:moveTo>
                        <a:lnTo>
                          <a:pt x="44" y="317"/>
                        </a:lnTo>
                        <a:lnTo>
                          <a:pt x="42" y="301"/>
                        </a:lnTo>
                        <a:lnTo>
                          <a:pt x="39" y="286"/>
                        </a:lnTo>
                        <a:lnTo>
                          <a:pt x="33" y="271"/>
                        </a:lnTo>
                        <a:lnTo>
                          <a:pt x="27" y="259"/>
                        </a:lnTo>
                        <a:lnTo>
                          <a:pt x="20" y="247"/>
                        </a:lnTo>
                        <a:lnTo>
                          <a:pt x="10" y="236"/>
                        </a:lnTo>
                        <a:lnTo>
                          <a:pt x="0" y="225"/>
                        </a:lnTo>
                        <a:lnTo>
                          <a:pt x="175" y="225"/>
                        </a:lnTo>
                        <a:lnTo>
                          <a:pt x="164" y="236"/>
                        </a:lnTo>
                        <a:lnTo>
                          <a:pt x="156" y="247"/>
                        </a:lnTo>
                        <a:lnTo>
                          <a:pt x="147" y="259"/>
                        </a:lnTo>
                        <a:lnTo>
                          <a:pt x="141" y="271"/>
                        </a:lnTo>
                        <a:lnTo>
                          <a:pt x="137" y="286"/>
                        </a:lnTo>
                        <a:lnTo>
                          <a:pt x="132" y="301"/>
                        </a:lnTo>
                        <a:lnTo>
                          <a:pt x="130" y="317"/>
                        </a:lnTo>
                        <a:lnTo>
                          <a:pt x="129" y="334"/>
                        </a:lnTo>
                        <a:lnTo>
                          <a:pt x="129" y="641"/>
                        </a:lnTo>
                        <a:lnTo>
                          <a:pt x="130" y="661"/>
                        </a:lnTo>
                        <a:lnTo>
                          <a:pt x="131" y="680"/>
                        </a:lnTo>
                        <a:lnTo>
                          <a:pt x="134" y="697"/>
                        </a:lnTo>
                        <a:lnTo>
                          <a:pt x="136" y="711"/>
                        </a:lnTo>
                        <a:lnTo>
                          <a:pt x="140" y="726"/>
                        </a:lnTo>
                        <a:lnTo>
                          <a:pt x="144" y="738"/>
                        </a:lnTo>
                        <a:lnTo>
                          <a:pt x="148" y="749"/>
                        </a:lnTo>
                        <a:lnTo>
                          <a:pt x="154" y="759"/>
                        </a:lnTo>
                        <a:lnTo>
                          <a:pt x="162" y="768"/>
                        </a:lnTo>
                        <a:lnTo>
                          <a:pt x="172" y="777"/>
                        </a:lnTo>
                        <a:lnTo>
                          <a:pt x="184" y="784"/>
                        </a:lnTo>
                        <a:lnTo>
                          <a:pt x="197" y="789"/>
                        </a:lnTo>
                        <a:lnTo>
                          <a:pt x="211" y="794"/>
                        </a:lnTo>
                        <a:lnTo>
                          <a:pt x="227" y="797"/>
                        </a:lnTo>
                        <a:lnTo>
                          <a:pt x="244" y="799"/>
                        </a:lnTo>
                        <a:lnTo>
                          <a:pt x="263" y="800"/>
                        </a:lnTo>
                        <a:lnTo>
                          <a:pt x="282" y="799"/>
                        </a:lnTo>
                        <a:lnTo>
                          <a:pt x="300" y="797"/>
                        </a:lnTo>
                        <a:lnTo>
                          <a:pt x="316" y="794"/>
                        </a:lnTo>
                        <a:lnTo>
                          <a:pt x="330" y="789"/>
                        </a:lnTo>
                        <a:lnTo>
                          <a:pt x="343" y="784"/>
                        </a:lnTo>
                        <a:lnTo>
                          <a:pt x="354" y="777"/>
                        </a:lnTo>
                        <a:lnTo>
                          <a:pt x="364" y="768"/>
                        </a:lnTo>
                        <a:lnTo>
                          <a:pt x="372" y="759"/>
                        </a:lnTo>
                        <a:lnTo>
                          <a:pt x="378" y="749"/>
                        </a:lnTo>
                        <a:lnTo>
                          <a:pt x="383" y="738"/>
                        </a:lnTo>
                        <a:lnTo>
                          <a:pt x="387" y="726"/>
                        </a:lnTo>
                        <a:lnTo>
                          <a:pt x="390" y="711"/>
                        </a:lnTo>
                        <a:lnTo>
                          <a:pt x="393" y="697"/>
                        </a:lnTo>
                        <a:lnTo>
                          <a:pt x="395" y="680"/>
                        </a:lnTo>
                        <a:lnTo>
                          <a:pt x="396" y="661"/>
                        </a:lnTo>
                        <a:lnTo>
                          <a:pt x="396" y="641"/>
                        </a:lnTo>
                        <a:lnTo>
                          <a:pt x="396" y="334"/>
                        </a:lnTo>
                        <a:lnTo>
                          <a:pt x="395" y="317"/>
                        </a:lnTo>
                        <a:lnTo>
                          <a:pt x="394" y="301"/>
                        </a:lnTo>
                        <a:lnTo>
                          <a:pt x="389" y="286"/>
                        </a:lnTo>
                        <a:lnTo>
                          <a:pt x="385" y="272"/>
                        </a:lnTo>
                        <a:lnTo>
                          <a:pt x="379" y="260"/>
                        </a:lnTo>
                        <a:lnTo>
                          <a:pt x="372" y="247"/>
                        </a:lnTo>
                        <a:lnTo>
                          <a:pt x="362" y="236"/>
                        </a:lnTo>
                        <a:lnTo>
                          <a:pt x="350" y="225"/>
                        </a:lnTo>
                        <a:lnTo>
                          <a:pt x="519" y="225"/>
                        </a:lnTo>
                        <a:lnTo>
                          <a:pt x="508" y="235"/>
                        </a:lnTo>
                        <a:lnTo>
                          <a:pt x="499" y="246"/>
                        </a:lnTo>
                        <a:lnTo>
                          <a:pt x="492" y="258"/>
                        </a:lnTo>
                        <a:lnTo>
                          <a:pt x="486" y="271"/>
                        </a:lnTo>
                        <a:lnTo>
                          <a:pt x="481" y="285"/>
                        </a:lnTo>
                        <a:lnTo>
                          <a:pt x="478" y="301"/>
                        </a:lnTo>
                        <a:lnTo>
                          <a:pt x="476" y="317"/>
                        </a:lnTo>
                        <a:lnTo>
                          <a:pt x="476" y="334"/>
                        </a:lnTo>
                        <a:lnTo>
                          <a:pt x="476" y="634"/>
                        </a:lnTo>
                        <a:lnTo>
                          <a:pt x="475" y="663"/>
                        </a:lnTo>
                        <a:lnTo>
                          <a:pt x="474" y="690"/>
                        </a:lnTo>
                        <a:lnTo>
                          <a:pt x="471" y="715"/>
                        </a:lnTo>
                        <a:lnTo>
                          <a:pt x="467" y="737"/>
                        </a:lnTo>
                        <a:lnTo>
                          <a:pt x="463" y="756"/>
                        </a:lnTo>
                        <a:lnTo>
                          <a:pt x="458" y="773"/>
                        </a:lnTo>
                        <a:lnTo>
                          <a:pt x="452" y="787"/>
                        </a:lnTo>
                        <a:lnTo>
                          <a:pt x="444" y="800"/>
                        </a:lnTo>
                        <a:lnTo>
                          <a:pt x="437" y="809"/>
                        </a:lnTo>
                        <a:lnTo>
                          <a:pt x="429" y="818"/>
                        </a:lnTo>
                        <a:lnTo>
                          <a:pt x="421" y="825"/>
                        </a:lnTo>
                        <a:lnTo>
                          <a:pt x="413" y="833"/>
                        </a:lnTo>
                        <a:lnTo>
                          <a:pt x="403" y="839"/>
                        </a:lnTo>
                        <a:lnTo>
                          <a:pt x="393" y="845"/>
                        </a:lnTo>
                        <a:lnTo>
                          <a:pt x="382" y="850"/>
                        </a:lnTo>
                        <a:lnTo>
                          <a:pt x="372" y="856"/>
                        </a:lnTo>
                        <a:lnTo>
                          <a:pt x="359" y="860"/>
                        </a:lnTo>
                        <a:lnTo>
                          <a:pt x="347" y="864"/>
                        </a:lnTo>
                        <a:lnTo>
                          <a:pt x="334" y="867"/>
                        </a:lnTo>
                        <a:lnTo>
                          <a:pt x="320" y="869"/>
                        </a:lnTo>
                        <a:lnTo>
                          <a:pt x="306" y="872"/>
                        </a:lnTo>
                        <a:lnTo>
                          <a:pt x="291" y="873"/>
                        </a:lnTo>
                        <a:lnTo>
                          <a:pt x="276" y="874"/>
                        </a:lnTo>
                        <a:lnTo>
                          <a:pt x="259" y="874"/>
                        </a:lnTo>
                        <a:lnTo>
                          <a:pt x="243" y="874"/>
                        </a:lnTo>
                        <a:lnTo>
                          <a:pt x="227" y="873"/>
                        </a:lnTo>
                        <a:lnTo>
                          <a:pt x="212" y="872"/>
                        </a:lnTo>
                        <a:lnTo>
                          <a:pt x="199" y="869"/>
                        </a:lnTo>
                        <a:lnTo>
                          <a:pt x="185" y="867"/>
                        </a:lnTo>
                        <a:lnTo>
                          <a:pt x="171" y="864"/>
                        </a:lnTo>
                        <a:lnTo>
                          <a:pt x="160" y="860"/>
                        </a:lnTo>
                        <a:lnTo>
                          <a:pt x="147" y="856"/>
                        </a:lnTo>
                        <a:lnTo>
                          <a:pt x="137" y="850"/>
                        </a:lnTo>
                        <a:lnTo>
                          <a:pt x="126" y="845"/>
                        </a:lnTo>
                        <a:lnTo>
                          <a:pt x="117" y="839"/>
                        </a:lnTo>
                        <a:lnTo>
                          <a:pt x="107" y="833"/>
                        </a:lnTo>
                        <a:lnTo>
                          <a:pt x="99" y="825"/>
                        </a:lnTo>
                        <a:lnTo>
                          <a:pt x="90" y="818"/>
                        </a:lnTo>
                        <a:lnTo>
                          <a:pt x="83" y="809"/>
                        </a:lnTo>
                        <a:lnTo>
                          <a:pt x="77" y="800"/>
                        </a:lnTo>
                        <a:lnTo>
                          <a:pt x="69" y="787"/>
                        </a:lnTo>
                        <a:lnTo>
                          <a:pt x="63" y="773"/>
                        </a:lnTo>
                        <a:lnTo>
                          <a:pt x="58" y="756"/>
                        </a:lnTo>
                        <a:lnTo>
                          <a:pt x="52" y="737"/>
                        </a:lnTo>
                        <a:lnTo>
                          <a:pt x="49" y="715"/>
                        </a:lnTo>
                        <a:lnTo>
                          <a:pt x="47" y="690"/>
                        </a:lnTo>
                        <a:lnTo>
                          <a:pt x="45" y="663"/>
                        </a:lnTo>
                        <a:lnTo>
                          <a:pt x="45" y="634"/>
                        </a:lnTo>
                        <a:lnTo>
                          <a:pt x="45" y="334"/>
                        </a:lnTo>
                        <a:close/>
                        <a:moveTo>
                          <a:pt x="298" y="161"/>
                        </a:moveTo>
                        <a:lnTo>
                          <a:pt x="375" y="32"/>
                        </a:lnTo>
                        <a:lnTo>
                          <a:pt x="380" y="25"/>
                        </a:lnTo>
                        <a:lnTo>
                          <a:pt x="385" y="19"/>
                        </a:lnTo>
                        <a:lnTo>
                          <a:pt x="392" y="12"/>
                        </a:lnTo>
                        <a:lnTo>
                          <a:pt x="397" y="8"/>
                        </a:lnTo>
                        <a:lnTo>
                          <a:pt x="402" y="4"/>
                        </a:lnTo>
                        <a:lnTo>
                          <a:pt x="408" y="2"/>
                        </a:lnTo>
                        <a:lnTo>
                          <a:pt x="414" y="1"/>
                        </a:lnTo>
                        <a:lnTo>
                          <a:pt x="420" y="0"/>
                        </a:lnTo>
                        <a:lnTo>
                          <a:pt x="427" y="1"/>
                        </a:lnTo>
                        <a:lnTo>
                          <a:pt x="434" y="2"/>
                        </a:lnTo>
                        <a:lnTo>
                          <a:pt x="439" y="4"/>
                        </a:lnTo>
                        <a:lnTo>
                          <a:pt x="443" y="8"/>
                        </a:lnTo>
                        <a:lnTo>
                          <a:pt x="446" y="12"/>
                        </a:lnTo>
                        <a:lnTo>
                          <a:pt x="449" y="19"/>
                        </a:lnTo>
                        <a:lnTo>
                          <a:pt x="451" y="25"/>
                        </a:lnTo>
                        <a:lnTo>
                          <a:pt x="452" y="32"/>
                        </a:lnTo>
                        <a:lnTo>
                          <a:pt x="451" y="38"/>
                        </a:lnTo>
                        <a:lnTo>
                          <a:pt x="449" y="42"/>
                        </a:lnTo>
                        <a:lnTo>
                          <a:pt x="447" y="47"/>
                        </a:lnTo>
                        <a:lnTo>
                          <a:pt x="444" y="52"/>
                        </a:lnTo>
                        <a:lnTo>
                          <a:pt x="435" y="64"/>
                        </a:lnTo>
                        <a:lnTo>
                          <a:pt x="423" y="76"/>
                        </a:lnTo>
                        <a:lnTo>
                          <a:pt x="323" y="161"/>
                        </a:lnTo>
                        <a:lnTo>
                          <a:pt x="298" y="161"/>
                        </a:lnTo>
                        <a:close/>
                        <a:moveTo>
                          <a:pt x="187" y="161"/>
                        </a:moveTo>
                        <a:lnTo>
                          <a:pt x="247" y="38"/>
                        </a:lnTo>
                        <a:lnTo>
                          <a:pt x="251" y="29"/>
                        </a:lnTo>
                        <a:lnTo>
                          <a:pt x="257" y="21"/>
                        </a:lnTo>
                        <a:lnTo>
                          <a:pt x="262" y="14"/>
                        </a:lnTo>
                        <a:lnTo>
                          <a:pt x="267" y="9"/>
                        </a:lnTo>
                        <a:lnTo>
                          <a:pt x="273" y="5"/>
                        </a:lnTo>
                        <a:lnTo>
                          <a:pt x="278" y="2"/>
                        </a:lnTo>
                        <a:lnTo>
                          <a:pt x="284" y="1"/>
                        </a:lnTo>
                        <a:lnTo>
                          <a:pt x="290" y="0"/>
                        </a:lnTo>
                        <a:lnTo>
                          <a:pt x="297" y="1"/>
                        </a:lnTo>
                        <a:lnTo>
                          <a:pt x="302" y="2"/>
                        </a:lnTo>
                        <a:lnTo>
                          <a:pt x="307" y="4"/>
                        </a:lnTo>
                        <a:lnTo>
                          <a:pt x="313" y="8"/>
                        </a:lnTo>
                        <a:lnTo>
                          <a:pt x="317" y="14"/>
                        </a:lnTo>
                        <a:lnTo>
                          <a:pt x="319" y="20"/>
                        </a:lnTo>
                        <a:lnTo>
                          <a:pt x="321" y="26"/>
                        </a:lnTo>
                        <a:lnTo>
                          <a:pt x="321" y="31"/>
                        </a:lnTo>
                        <a:lnTo>
                          <a:pt x="321" y="36"/>
                        </a:lnTo>
                        <a:lnTo>
                          <a:pt x="320" y="41"/>
                        </a:lnTo>
                        <a:lnTo>
                          <a:pt x="319" y="45"/>
                        </a:lnTo>
                        <a:lnTo>
                          <a:pt x="316" y="50"/>
                        </a:lnTo>
                        <a:lnTo>
                          <a:pt x="308" y="62"/>
                        </a:lnTo>
                        <a:lnTo>
                          <a:pt x="298" y="74"/>
                        </a:lnTo>
                        <a:lnTo>
                          <a:pt x="215" y="161"/>
                        </a:lnTo>
                        <a:lnTo>
                          <a:pt x="187" y="16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" name="Freeform 946"/>
                  <p:cNvSpPr>
                    <a:spLocks noChangeAspect="1"/>
                  </p:cNvSpPr>
                  <p:nvPr/>
                </p:nvSpPr>
                <p:spPr bwMode="auto">
                  <a:xfrm>
                    <a:off x="1111" y="2262"/>
                    <a:ext cx="143" cy="200"/>
                  </a:xfrm>
                  <a:custGeom>
                    <a:avLst/>
                    <a:gdLst>
                      <a:gd name="T0" fmla="*/ 121 w 474"/>
                      <a:gd name="T1" fmla="*/ 6 h 679"/>
                      <a:gd name="T2" fmla="*/ 126 w 474"/>
                      <a:gd name="T3" fmla="*/ 6 h 679"/>
                      <a:gd name="T4" fmla="*/ 130 w 474"/>
                      <a:gd name="T5" fmla="*/ 4 h 679"/>
                      <a:gd name="T6" fmla="*/ 135 w 474"/>
                      <a:gd name="T7" fmla="*/ 1 h 679"/>
                      <a:gd name="T8" fmla="*/ 137 w 474"/>
                      <a:gd name="T9" fmla="*/ 62 h 679"/>
                      <a:gd name="T10" fmla="*/ 132 w 474"/>
                      <a:gd name="T11" fmla="*/ 52 h 679"/>
                      <a:gd name="T12" fmla="*/ 126 w 474"/>
                      <a:gd name="T13" fmla="*/ 44 h 679"/>
                      <a:gd name="T14" fmla="*/ 118 w 474"/>
                      <a:gd name="T15" fmla="*/ 37 h 679"/>
                      <a:gd name="T16" fmla="*/ 110 w 474"/>
                      <a:gd name="T17" fmla="*/ 32 h 679"/>
                      <a:gd name="T18" fmla="*/ 101 w 474"/>
                      <a:gd name="T19" fmla="*/ 30 h 679"/>
                      <a:gd name="T20" fmla="*/ 92 w 474"/>
                      <a:gd name="T21" fmla="*/ 28 h 679"/>
                      <a:gd name="T22" fmla="*/ 81 w 474"/>
                      <a:gd name="T23" fmla="*/ 26 h 679"/>
                      <a:gd name="T24" fmla="*/ 68 w 474"/>
                      <a:gd name="T25" fmla="*/ 26 h 679"/>
                      <a:gd name="T26" fmla="*/ 56 w 474"/>
                      <a:gd name="T27" fmla="*/ 27 h 679"/>
                      <a:gd name="T28" fmla="*/ 52 w 474"/>
                      <a:gd name="T29" fmla="*/ 28 h 679"/>
                      <a:gd name="T30" fmla="*/ 48 w 474"/>
                      <a:gd name="T31" fmla="*/ 29 h 679"/>
                      <a:gd name="T32" fmla="*/ 44 w 474"/>
                      <a:gd name="T33" fmla="*/ 32 h 679"/>
                      <a:gd name="T34" fmla="*/ 42 w 474"/>
                      <a:gd name="T35" fmla="*/ 36 h 679"/>
                      <a:gd name="T36" fmla="*/ 40 w 474"/>
                      <a:gd name="T37" fmla="*/ 40 h 679"/>
                      <a:gd name="T38" fmla="*/ 40 w 474"/>
                      <a:gd name="T39" fmla="*/ 46 h 679"/>
                      <a:gd name="T40" fmla="*/ 74 w 474"/>
                      <a:gd name="T41" fmla="*/ 85 h 679"/>
                      <a:gd name="T42" fmla="*/ 85 w 474"/>
                      <a:gd name="T43" fmla="*/ 84 h 679"/>
                      <a:gd name="T44" fmla="*/ 94 w 474"/>
                      <a:gd name="T45" fmla="*/ 81 h 679"/>
                      <a:gd name="T46" fmla="*/ 99 w 474"/>
                      <a:gd name="T47" fmla="*/ 79 h 679"/>
                      <a:gd name="T48" fmla="*/ 103 w 474"/>
                      <a:gd name="T49" fmla="*/ 76 h 679"/>
                      <a:gd name="T50" fmla="*/ 110 w 474"/>
                      <a:gd name="T51" fmla="*/ 69 h 679"/>
                      <a:gd name="T52" fmla="*/ 106 w 474"/>
                      <a:gd name="T53" fmla="*/ 118 h 679"/>
                      <a:gd name="T54" fmla="*/ 99 w 474"/>
                      <a:gd name="T55" fmla="*/ 112 h 679"/>
                      <a:gd name="T56" fmla="*/ 90 w 474"/>
                      <a:gd name="T57" fmla="*/ 108 h 679"/>
                      <a:gd name="T58" fmla="*/ 80 w 474"/>
                      <a:gd name="T59" fmla="*/ 106 h 679"/>
                      <a:gd name="T60" fmla="*/ 40 w 474"/>
                      <a:gd name="T61" fmla="*/ 105 h 679"/>
                      <a:gd name="T62" fmla="*/ 40 w 474"/>
                      <a:gd name="T63" fmla="*/ 157 h 679"/>
                      <a:gd name="T64" fmla="*/ 41 w 474"/>
                      <a:gd name="T65" fmla="*/ 163 h 679"/>
                      <a:gd name="T66" fmla="*/ 43 w 474"/>
                      <a:gd name="T67" fmla="*/ 167 h 679"/>
                      <a:gd name="T68" fmla="*/ 47 w 474"/>
                      <a:gd name="T69" fmla="*/ 170 h 679"/>
                      <a:gd name="T70" fmla="*/ 53 w 474"/>
                      <a:gd name="T71" fmla="*/ 173 h 679"/>
                      <a:gd name="T72" fmla="*/ 64 w 474"/>
                      <a:gd name="T73" fmla="*/ 174 h 679"/>
                      <a:gd name="T74" fmla="*/ 78 w 474"/>
                      <a:gd name="T75" fmla="*/ 175 h 679"/>
                      <a:gd name="T76" fmla="*/ 91 w 474"/>
                      <a:gd name="T77" fmla="*/ 174 h 679"/>
                      <a:gd name="T78" fmla="*/ 101 w 474"/>
                      <a:gd name="T79" fmla="*/ 172 h 679"/>
                      <a:gd name="T80" fmla="*/ 110 w 474"/>
                      <a:gd name="T81" fmla="*/ 169 h 679"/>
                      <a:gd name="T82" fmla="*/ 119 w 474"/>
                      <a:gd name="T83" fmla="*/ 165 h 679"/>
                      <a:gd name="T84" fmla="*/ 127 w 474"/>
                      <a:gd name="T85" fmla="*/ 159 h 679"/>
                      <a:gd name="T86" fmla="*/ 134 w 474"/>
                      <a:gd name="T87" fmla="*/ 152 h 679"/>
                      <a:gd name="T88" fmla="*/ 140 w 474"/>
                      <a:gd name="T89" fmla="*/ 142 h 679"/>
                      <a:gd name="T90" fmla="*/ 143 w 474"/>
                      <a:gd name="T91" fmla="*/ 200 h 679"/>
                      <a:gd name="T92" fmla="*/ 138 w 474"/>
                      <a:gd name="T93" fmla="*/ 197 h 679"/>
                      <a:gd name="T94" fmla="*/ 134 w 474"/>
                      <a:gd name="T95" fmla="*/ 195 h 679"/>
                      <a:gd name="T96" fmla="*/ 129 w 474"/>
                      <a:gd name="T97" fmla="*/ 194 h 679"/>
                      <a:gd name="T98" fmla="*/ 123 w 474"/>
                      <a:gd name="T99" fmla="*/ 194 h 679"/>
                      <a:gd name="T100" fmla="*/ 3 w 474"/>
                      <a:gd name="T101" fmla="*/ 191 h 679"/>
                      <a:gd name="T102" fmla="*/ 8 w 474"/>
                      <a:gd name="T103" fmla="*/ 184 h 679"/>
                      <a:gd name="T104" fmla="*/ 12 w 474"/>
                      <a:gd name="T105" fmla="*/ 176 h 679"/>
                      <a:gd name="T106" fmla="*/ 14 w 474"/>
                      <a:gd name="T107" fmla="*/ 167 h 679"/>
                      <a:gd name="T108" fmla="*/ 14 w 474"/>
                      <a:gd name="T109" fmla="*/ 39 h 679"/>
                      <a:gd name="T110" fmla="*/ 13 w 474"/>
                      <a:gd name="T111" fmla="*/ 29 h 679"/>
                      <a:gd name="T112" fmla="*/ 10 w 474"/>
                      <a:gd name="T113" fmla="*/ 20 h 679"/>
                      <a:gd name="T114" fmla="*/ 6 w 474"/>
                      <a:gd name="T115" fmla="*/ 13 h 679"/>
                      <a:gd name="T116" fmla="*/ 0 w 474"/>
                      <a:gd name="T117" fmla="*/ 7 h 679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</a:gdLst>
                    <a:ahLst/>
                    <a:cxnLst>
                      <a:cxn ang="T118">
                        <a:pos x="T0" y="T1"/>
                      </a:cxn>
                      <a:cxn ang="T119">
                        <a:pos x="T2" y="T3"/>
                      </a:cxn>
                      <a:cxn ang="T120">
                        <a:pos x="T4" y="T5"/>
                      </a:cxn>
                      <a:cxn ang="T121">
                        <a:pos x="T6" y="T7"/>
                      </a:cxn>
                      <a:cxn ang="T122">
                        <a:pos x="T8" y="T9"/>
                      </a:cxn>
                      <a:cxn ang="T123">
                        <a:pos x="T10" y="T11"/>
                      </a:cxn>
                      <a:cxn ang="T124">
                        <a:pos x="T12" y="T13"/>
                      </a:cxn>
                      <a:cxn ang="T125">
                        <a:pos x="T14" y="T15"/>
                      </a:cxn>
                      <a:cxn ang="T126">
                        <a:pos x="T16" y="T17"/>
                      </a:cxn>
                      <a:cxn ang="T127">
                        <a:pos x="T18" y="T19"/>
                      </a:cxn>
                      <a:cxn ang="T128">
                        <a:pos x="T20" y="T21"/>
                      </a:cxn>
                      <a:cxn ang="T129">
                        <a:pos x="T22" y="T23"/>
                      </a:cxn>
                      <a:cxn ang="T130">
                        <a:pos x="T24" y="T25"/>
                      </a:cxn>
                      <a:cxn ang="T131">
                        <a:pos x="T26" y="T27"/>
                      </a:cxn>
                      <a:cxn ang="T132">
                        <a:pos x="T28" y="T29"/>
                      </a:cxn>
                      <a:cxn ang="T133">
                        <a:pos x="T30" y="T31"/>
                      </a:cxn>
                      <a:cxn ang="T134">
                        <a:pos x="T32" y="T33"/>
                      </a:cxn>
                      <a:cxn ang="T135">
                        <a:pos x="T34" y="T35"/>
                      </a:cxn>
                      <a:cxn ang="T136">
                        <a:pos x="T36" y="T37"/>
                      </a:cxn>
                      <a:cxn ang="T137">
                        <a:pos x="T38" y="T39"/>
                      </a:cxn>
                      <a:cxn ang="T138">
                        <a:pos x="T40" y="T41"/>
                      </a:cxn>
                      <a:cxn ang="T139">
                        <a:pos x="T42" y="T43"/>
                      </a:cxn>
                      <a:cxn ang="T140">
                        <a:pos x="T44" y="T45"/>
                      </a:cxn>
                      <a:cxn ang="T141">
                        <a:pos x="T46" y="T47"/>
                      </a:cxn>
                      <a:cxn ang="T142">
                        <a:pos x="T48" y="T49"/>
                      </a:cxn>
                      <a:cxn ang="T143">
                        <a:pos x="T50" y="T51"/>
                      </a:cxn>
                      <a:cxn ang="T144">
                        <a:pos x="T52" y="T53"/>
                      </a:cxn>
                      <a:cxn ang="T145">
                        <a:pos x="T54" y="T55"/>
                      </a:cxn>
                      <a:cxn ang="T146">
                        <a:pos x="T56" y="T57"/>
                      </a:cxn>
                      <a:cxn ang="T147">
                        <a:pos x="T58" y="T59"/>
                      </a:cxn>
                      <a:cxn ang="T148">
                        <a:pos x="T60" y="T61"/>
                      </a:cxn>
                      <a:cxn ang="T149">
                        <a:pos x="T62" y="T63"/>
                      </a:cxn>
                      <a:cxn ang="T150">
                        <a:pos x="T64" y="T65"/>
                      </a:cxn>
                      <a:cxn ang="T151">
                        <a:pos x="T66" y="T67"/>
                      </a:cxn>
                      <a:cxn ang="T152">
                        <a:pos x="T68" y="T69"/>
                      </a:cxn>
                      <a:cxn ang="T153">
                        <a:pos x="T70" y="T71"/>
                      </a:cxn>
                      <a:cxn ang="T154">
                        <a:pos x="T72" y="T73"/>
                      </a:cxn>
                      <a:cxn ang="T155">
                        <a:pos x="T74" y="T75"/>
                      </a:cxn>
                      <a:cxn ang="T156">
                        <a:pos x="T76" y="T77"/>
                      </a:cxn>
                      <a:cxn ang="T157">
                        <a:pos x="T78" y="T79"/>
                      </a:cxn>
                      <a:cxn ang="T158">
                        <a:pos x="T80" y="T81"/>
                      </a:cxn>
                      <a:cxn ang="T159">
                        <a:pos x="T82" y="T83"/>
                      </a:cxn>
                      <a:cxn ang="T160">
                        <a:pos x="T84" y="T85"/>
                      </a:cxn>
                      <a:cxn ang="T161">
                        <a:pos x="T86" y="T87"/>
                      </a:cxn>
                      <a:cxn ang="T162">
                        <a:pos x="T88" y="T89"/>
                      </a:cxn>
                      <a:cxn ang="T163">
                        <a:pos x="T90" y="T91"/>
                      </a:cxn>
                      <a:cxn ang="T164">
                        <a:pos x="T92" y="T93"/>
                      </a:cxn>
                      <a:cxn ang="T165">
                        <a:pos x="T94" y="T95"/>
                      </a:cxn>
                      <a:cxn ang="T166">
                        <a:pos x="T96" y="T97"/>
                      </a:cxn>
                      <a:cxn ang="T167">
                        <a:pos x="T98" y="T99"/>
                      </a:cxn>
                      <a:cxn ang="T168">
                        <a:pos x="T100" y="T101"/>
                      </a:cxn>
                      <a:cxn ang="T169">
                        <a:pos x="T102" y="T103"/>
                      </a:cxn>
                      <a:cxn ang="T170">
                        <a:pos x="T104" y="T105"/>
                      </a:cxn>
                      <a:cxn ang="T171">
                        <a:pos x="T106" y="T107"/>
                      </a:cxn>
                      <a:cxn ang="T172">
                        <a:pos x="T108" y="T109"/>
                      </a:cxn>
                      <a:cxn ang="T173">
                        <a:pos x="T110" y="T111"/>
                      </a:cxn>
                      <a:cxn ang="T174">
                        <a:pos x="T112" y="T113"/>
                      </a:cxn>
                      <a:cxn ang="T175">
                        <a:pos x="T114" y="T115"/>
                      </a:cxn>
                      <a:cxn ang="T176">
                        <a:pos x="T116" y="T117"/>
                      </a:cxn>
                    </a:cxnLst>
                    <a:rect l="0" t="0" r="r" b="b"/>
                    <a:pathLst>
                      <a:path w="474" h="679">
                        <a:moveTo>
                          <a:pt x="393" y="23"/>
                        </a:moveTo>
                        <a:lnTo>
                          <a:pt x="400" y="22"/>
                        </a:lnTo>
                        <a:lnTo>
                          <a:pt x="409" y="21"/>
                        </a:lnTo>
                        <a:lnTo>
                          <a:pt x="416" y="20"/>
                        </a:lnTo>
                        <a:lnTo>
                          <a:pt x="424" y="17"/>
                        </a:lnTo>
                        <a:lnTo>
                          <a:pt x="432" y="14"/>
                        </a:lnTo>
                        <a:lnTo>
                          <a:pt x="439" y="10"/>
                        </a:lnTo>
                        <a:lnTo>
                          <a:pt x="448" y="5"/>
                        </a:lnTo>
                        <a:lnTo>
                          <a:pt x="455" y="0"/>
                        </a:lnTo>
                        <a:lnTo>
                          <a:pt x="455" y="209"/>
                        </a:lnTo>
                        <a:lnTo>
                          <a:pt x="447" y="193"/>
                        </a:lnTo>
                        <a:lnTo>
                          <a:pt x="437" y="177"/>
                        </a:lnTo>
                        <a:lnTo>
                          <a:pt x="428" y="162"/>
                        </a:lnTo>
                        <a:lnTo>
                          <a:pt x="416" y="149"/>
                        </a:lnTo>
                        <a:lnTo>
                          <a:pt x="405" y="138"/>
                        </a:lnTo>
                        <a:lnTo>
                          <a:pt x="392" y="127"/>
                        </a:lnTo>
                        <a:lnTo>
                          <a:pt x="378" y="119"/>
                        </a:lnTo>
                        <a:lnTo>
                          <a:pt x="364" y="110"/>
                        </a:lnTo>
                        <a:lnTo>
                          <a:pt x="350" y="105"/>
                        </a:lnTo>
                        <a:lnTo>
                          <a:pt x="336" y="101"/>
                        </a:lnTo>
                        <a:lnTo>
                          <a:pt x="320" y="97"/>
                        </a:lnTo>
                        <a:lnTo>
                          <a:pt x="304" y="94"/>
                        </a:lnTo>
                        <a:lnTo>
                          <a:pt x="287" y="91"/>
                        </a:lnTo>
                        <a:lnTo>
                          <a:pt x="268" y="89"/>
                        </a:lnTo>
                        <a:lnTo>
                          <a:pt x="248" y="88"/>
                        </a:lnTo>
                        <a:lnTo>
                          <a:pt x="227" y="88"/>
                        </a:lnTo>
                        <a:lnTo>
                          <a:pt x="206" y="89"/>
                        </a:lnTo>
                        <a:lnTo>
                          <a:pt x="187" y="90"/>
                        </a:lnTo>
                        <a:lnTo>
                          <a:pt x="179" y="93"/>
                        </a:lnTo>
                        <a:lnTo>
                          <a:pt x="172" y="94"/>
                        </a:lnTo>
                        <a:lnTo>
                          <a:pt x="166" y="96"/>
                        </a:lnTo>
                        <a:lnTo>
                          <a:pt x="159" y="99"/>
                        </a:lnTo>
                        <a:lnTo>
                          <a:pt x="153" y="103"/>
                        </a:lnTo>
                        <a:lnTo>
                          <a:pt x="147" y="108"/>
                        </a:lnTo>
                        <a:lnTo>
                          <a:pt x="142" y="114"/>
                        </a:lnTo>
                        <a:lnTo>
                          <a:pt x="138" y="121"/>
                        </a:lnTo>
                        <a:lnTo>
                          <a:pt x="135" y="128"/>
                        </a:lnTo>
                        <a:lnTo>
                          <a:pt x="132" y="137"/>
                        </a:lnTo>
                        <a:lnTo>
                          <a:pt x="131" y="145"/>
                        </a:lnTo>
                        <a:lnTo>
                          <a:pt x="131" y="156"/>
                        </a:lnTo>
                        <a:lnTo>
                          <a:pt x="131" y="290"/>
                        </a:lnTo>
                        <a:lnTo>
                          <a:pt x="245" y="290"/>
                        </a:lnTo>
                        <a:lnTo>
                          <a:pt x="264" y="289"/>
                        </a:lnTo>
                        <a:lnTo>
                          <a:pt x="281" y="286"/>
                        </a:lnTo>
                        <a:lnTo>
                          <a:pt x="297" y="282"/>
                        </a:lnTo>
                        <a:lnTo>
                          <a:pt x="313" y="276"/>
                        </a:lnTo>
                        <a:lnTo>
                          <a:pt x="320" y="273"/>
                        </a:lnTo>
                        <a:lnTo>
                          <a:pt x="328" y="268"/>
                        </a:lnTo>
                        <a:lnTo>
                          <a:pt x="334" y="263"/>
                        </a:lnTo>
                        <a:lnTo>
                          <a:pt x="340" y="258"/>
                        </a:lnTo>
                        <a:lnTo>
                          <a:pt x="353" y="246"/>
                        </a:lnTo>
                        <a:lnTo>
                          <a:pt x="364" y="234"/>
                        </a:lnTo>
                        <a:lnTo>
                          <a:pt x="364" y="413"/>
                        </a:lnTo>
                        <a:lnTo>
                          <a:pt x="353" y="400"/>
                        </a:lnTo>
                        <a:lnTo>
                          <a:pt x="340" y="389"/>
                        </a:lnTo>
                        <a:lnTo>
                          <a:pt x="328" y="380"/>
                        </a:lnTo>
                        <a:lnTo>
                          <a:pt x="313" y="372"/>
                        </a:lnTo>
                        <a:lnTo>
                          <a:pt x="297" y="365"/>
                        </a:lnTo>
                        <a:lnTo>
                          <a:pt x="281" y="361"/>
                        </a:lnTo>
                        <a:lnTo>
                          <a:pt x="264" y="359"/>
                        </a:lnTo>
                        <a:lnTo>
                          <a:pt x="245" y="358"/>
                        </a:lnTo>
                        <a:lnTo>
                          <a:pt x="131" y="358"/>
                        </a:lnTo>
                        <a:lnTo>
                          <a:pt x="131" y="522"/>
                        </a:lnTo>
                        <a:lnTo>
                          <a:pt x="131" y="533"/>
                        </a:lnTo>
                        <a:lnTo>
                          <a:pt x="132" y="542"/>
                        </a:lnTo>
                        <a:lnTo>
                          <a:pt x="135" y="552"/>
                        </a:lnTo>
                        <a:lnTo>
                          <a:pt x="138" y="559"/>
                        </a:lnTo>
                        <a:lnTo>
                          <a:pt x="142" y="566"/>
                        </a:lnTo>
                        <a:lnTo>
                          <a:pt x="149" y="573"/>
                        </a:lnTo>
                        <a:lnTo>
                          <a:pt x="155" y="578"/>
                        </a:lnTo>
                        <a:lnTo>
                          <a:pt x="164" y="582"/>
                        </a:lnTo>
                        <a:lnTo>
                          <a:pt x="176" y="586"/>
                        </a:lnTo>
                        <a:lnTo>
                          <a:pt x="193" y="591"/>
                        </a:lnTo>
                        <a:lnTo>
                          <a:pt x="213" y="592"/>
                        </a:lnTo>
                        <a:lnTo>
                          <a:pt x="236" y="593"/>
                        </a:lnTo>
                        <a:lnTo>
                          <a:pt x="259" y="593"/>
                        </a:lnTo>
                        <a:lnTo>
                          <a:pt x="280" y="592"/>
                        </a:lnTo>
                        <a:lnTo>
                          <a:pt x="300" y="590"/>
                        </a:lnTo>
                        <a:lnTo>
                          <a:pt x="319" y="587"/>
                        </a:lnTo>
                        <a:lnTo>
                          <a:pt x="336" y="583"/>
                        </a:lnTo>
                        <a:lnTo>
                          <a:pt x="352" y="580"/>
                        </a:lnTo>
                        <a:lnTo>
                          <a:pt x="366" y="575"/>
                        </a:lnTo>
                        <a:lnTo>
                          <a:pt x="379" y="568"/>
                        </a:lnTo>
                        <a:lnTo>
                          <a:pt x="394" y="561"/>
                        </a:lnTo>
                        <a:lnTo>
                          <a:pt x="408" y="552"/>
                        </a:lnTo>
                        <a:lnTo>
                          <a:pt x="420" y="541"/>
                        </a:lnTo>
                        <a:lnTo>
                          <a:pt x="432" y="528"/>
                        </a:lnTo>
                        <a:lnTo>
                          <a:pt x="444" y="515"/>
                        </a:lnTo>
                        <a:lnTo>
                          <a:pt x="455" y="499"/>
                        </a:lnTo>
                        <a:lnTo>
                          <a:pt x="465" y="482"/>
                        </a:lnTo>
                        <a:lnTo>
                          <a:pt x="474" y="463"/>
                        </a:lnTo>
                        <a:lnTo>
                          <a:pt x="474" y="679"/>
                        </a:lnTo>
                        <a:lnTo>
                          <a:pt x="467" y="674"/>
                        </a:lnTo>
                        <a:lnTo>
                          <a:pt x="459" y="670"/>
                        </a:lnTo>
                        <a:lnTo>
                          <a:pt x="451" y="666"/>
                        </a:lnTo>
                        <a:lnTo>
                          <a:pt x="443" y="663"/>
                        </a:lnTo>
                        <a:lnTo>
                          <a:pt x="434" y="661"/>
                        </a:lnTo>
                        <a:lnTo>
                          <a:pt x="426" y="660"/>
                        </a:lnTo>
                        <a:lnTo>
                          <a:pt x="416" y="659"/>
                        </a:lnTo>
                        <a:lnTo>
                          <a:pt x="407" y="658"/>
                        </a:lnTo>
                        <a:lnTo>
                          <a:pt x="0" y="658"/>
                        </a:lnTo>
                        <a:lnTo>
                          <a:pt x="11" y="648"/>
                        </a:lnTo>
                        <a:lnTo>
                          <a:pt x="20" y="637"/>
                        </a:lnTo>
                        <a:lnTo>
                          <a:pt x="28" y="624"/>
                        </a:lnTo>
                        <a:lnTo>
                          <a:pt x="34" y="612"/>
                        </a:lnTo>
                        <a:lnTo>
                          <a:pt x="39" y="598"/>
                        </a:lnTo>
                        <a:lnTo>
                          <a:pt x="42" y="582"/>
                        </a:lnTo>
                        <a:lnTo>
                          <a:pt x="45" y="566"/>
                        </a:lnTo>
                        <a:lnTo>
                          <a:pt x="46" y="549"/>
                        </a:lnTo>
                        <a:lnTo>
                          <a:pt x="46" y="132"/>
                        </a:lnTo>
                        <a:lnTo>
                          <a:pt x="45" y="115"/>
                        </a:lnTo>
                        <a:lnTo>
                          <a:pt x="42" y="99"/>
                        </a:lnTo>
                        <a:lnTo>
                          <a:pt x="39" y="84"/>
                        </a:lnTo>
                        <a:lnTo>
                          <a:pt x="34" y="69"/>
                        </a:lnTo>
                        <a:lnTo>
                          <a:pt x="28" y="57"/>
                        </a:lnTo>
                        <a:lnTo>
                          <a:pt x="20" y="45"/>
                        </a:lnTo>
                        <a:lnTo>
                          <a:pt x="11" y="34"/>
                        </a:lnTo>
                        <a:lnTo>
                          <a:pt x="0" y="23"/>
                        </a:lnTo>
                        <a:lnTo>
                          <a:pt x="393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" name="Freeform 947"/>
                  <p:cNvSpPr>
                    <a:spLocks noChangeAspect="1"/>
                  </p:cNvSpPr>
                  <p:nvPr/>
                </p:nvSpPr>
                <p:spPr bwMode="auto">
                  <a:xfrm>
                    <a:off x="1489" y="2262"/>
                    <a:ext cx="150" cy="200"/>
                  </a:xfrm>
                  <a:custGeom>
                    <a:avLst/>
                    <a:gdLst>
                      <a:gd name="T0" fmla="*/ 136 w 509"/>
                      <a:gd name="T1" fmla="*/ 194 h 674"/>
                      <a:gd name="T2" fmla="*/ 127 w 509"/>
                      <a:gd name="T3" fmla="*/ 190 h 674"/>
                      <a:gd name="T4" fmla="*/ 109 w 509"/>
                      <a:gd name="T5" fmla="*/ 193 h 674"/>
                      <a:gd name="T6" fmla="*/ 83 w 509"/>
                      <a:gd name="T7" fmla="*/ 198 h 674"/>
                      <a:gd name="T8" fmla="*/ 65 w 509"/>
                      <a:gd name="T9" fmla="*/ 197 h 674"/>
                      <a:gd name="T10" fmla="*/ 48 w 509"/>
                      <a:gd name="T11" fmla="*/ 193 h 674"/>
                      <a:gd name="T12" fmla="*/ 34 w 509"/>
                      <a:gd name="T13" fmla="*/ 187 h 674"/>
                      <a:gd name="T14" fmla="*/ 22 w 509"/>
                      <a:gd name="T15" fmla="*/ 177 h 674"/>
                      <a:gd name="T16" fmla="*/ 13 w 509"/>
                      <a:gd name="T17" fmla="*/ 165 h 674"/>
                      <a:gd name="T18" fmla="*/ 6 w 509"/>
                      <a:gd name="T19" fmla="*/ 149 h 674"/>
                      <a:gd name="T20" fmla="*/ 2 w 509"/>
                      <a:gd name="T21" fmla="*/ 131 h 674"/>
                      <a:gd name="T22" fmla="*/ 0 w 509"/>
                      <a:gd name="T23" fmla="*/ 110 h 674"/>
                      <a:gd name="T24" fmla="*/ 2 w 509"/>
                      <a:gd name="T25" fmla="*/ 78 h 674"/>
                      <a:gd name="T26" fmla="*/ 6 w 509"/>
                      <a:gd name="T27" fmla="*/ 60 h 674"/>
                      <a:gd name="T28" fmla="*/ 11 w 509"/>
                      <a:gd name="T29" fmla="*/ 44 h 674"/>
                      <a:gd name="T30" fmla="*/ 20 w 509"/>
                      <a:gd name="T31" fmla="*/ 29 h 674"/>
                      <a:gd name="T32" fmla="*/ 32 w 509"/>
                      <a:gd name="T33" fmla="*/ 17 h 674"/>
                      <a:gd name="T34" fmla="*/ 47 w 509"/>
                      <a:gd name="T35" fmla="*/ 7 h 674"/>
                      <a:gd name="T36" fmla="*/ 65 w 509"/>
                      <a:gd name="T37" fmla="*/ 3 h 674"/>
                      <a:gd name="T38" fmla="*/ 83 w 509"/>
                      <a:gd name="T39" fmla="*/ 2 h 674"/>
                      <a:gd name="T40" fmla="*/ 106 w 509"/>
                      <a:gd name="T41" fmla="*/ 6 h 674"/>
                      <a:gd name="T42" fmla="*/ 122 w 509"/>
                      <a:gd name="T43" fmla="*/ 7 h 674"/>
                      <a:gd name="T44" fmla="*/ 130 w 509"/>
                      <a:gd name="T45" fmla="*/ 5 h 674"/>
                      <a:gd name="T46" fmla="*/ 136 w 509"/>
                      <a:gd name="T47" fmla="*/ 73 h 674"/>
                      <a:gd name="T48" fmla="*/ 125 w 509"/>
                      <a:gd name="T49" fmla="*/ 53 h 674"/>
                      <a:gd name="T50" fmla="*/ 113 w 509"/>
                      <a:gd name="T51" fmla="*/ 39 h 674"/>
                      <a:gd name="T52" fmla="*/ 97 w 509"/>
                      <a:gd name="T53" fmla="*/ 27 h 674"/>
                      <a:gd name="T54" fmla="*/ 78 w 509"/>
                      <a:gd name="T55" fmla="*/ 24 h 674"/>
                      <a:gd name="T56" fmla="*/ 65 w 509"/>
                      <a:gd name="T57" fmla="*/ 25 h 674"/>
                      <a:gd name="T58" fmla="*/ 53 w 509"/>
                      <a:gd name="T59" fmla="*/ 30 h 674"/>
                      <a:gd name="T60" fmla="*/ 44 w 509"/>
                      <a:gd name="T61" fmla="*/ 39 h 674"/>
                      <a:gd name="T62" fmla="*/ 36 w 509"/>
                      <a:gd name="T63" fmla="*/ 50 h 674"/>
                      <a:gd name="T64" fmla="*/ 29 w 509"/>
                      <a:gd name="T65" fmla="*/ 73 h 674"/>
                      <a:gd name="T66" fmla="*/ 26 w 509"/>
                      <a:gd name="T67" fmla="*/ 101 h 674"/>
                      <a:gd name="T68" fmla="*/ 29 w 509"/>
                      <a:gd name="T69" fmla="*/ 129 h 674"/>
                      <a:gd name="T70" fmla="*/ 36 w 509"/>
                      <a:gd name="T71" fmla="*/ 151 h 674"/>
                      <a:gd name="T72" fmla="*/ 44 w 509"/>
                      <a:gd name="T73" fmla="*/ 163 h 674"/>
                      <a:gd name="T74" fmla="*/ 53 w 509"/>
                      <a:gd name="T75" fmla="*/ 171 h 674"/>
                      <a:gd name="T76" fmla="*/ 64 w 509"/>
                      <a:gd name="T77" fmla="*/ 175 h 674"/>
                      <a:gd name="T78" fmla="*/ 76 w 509"/>
                      <a:gd name="T79" fmla="*/ 177 h 674"/>
                      <a:gd name="T80" fmla="*/ 92 w 509"/>
                      <a:gd name="T81" fmla="*/ 175 h 674"/>
                      <a:gd name="T82" fmla="*/ 105 w 509"/>
                      <a:gd name="T83" fmla="*/ 169 h 674"/>
                      <a:gd name="T84" fmla="*/ 114 w 509"/>
                      <a:gd name="T85" fmla="*/ 159 h 674"/>
                      <a:gd name="T86" fmla="*/ 118 w 509"/>
                      <a:gd name="T87" fmla="*/ 145 h 674"/>
                      <a:gd name="T88" fmla="*/ 116 w 509"/>
                      <a:gd name="T89" fmla="*/ 113 h 674"/>
                      <a:gd name="T90" fmla="*/ 106 w 509"/>
                      <a:gd name="T91" fmla="*/ 98 h 674"/>
                      <a:gd name="T92" fmla="*/ 147 w 509"/>
                      <a:gd name="T93" fmla="*/ 100 h 674"/>
                      <a:gd name="T94" fmla="*/ 143 w 509"/>
                      <a:gd name="T95" fmla="*/ 117 h 674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</a:gdLst>
                    <a:ahLst/>
                    <a:cxnLst>
                      <a:cxn ang="T96">
                        <a:pos x="T0" y="T1"/>
                      </a:cxn>
                      <a:cxn ang="T97">
                        <a:pos x="T2" y="T3"/>
                      </a:cxn>
                      <a:cxn ang="T98">
                        <a:pos x="T4" y="T5"/>
                      </a:cxn>
                      <a:cxn ang="T99">
                        <a:pos x="T6" y="T7"/>
                      </a:cxn>
                      <a:cxn ang="T100">
                        <a:pos x="T8" y="T9"/>
                      </a:cxn>
                      <a:cxn ang="T101">
                        <a:pos x="T10" y="T11"/>
                      </a:cxn>
                      <a:cxn ang="T102">
                        <a:pos x="T12" y="T13"/>
                      </a:cxn>
                      <a:cxn ang="T103">
                        <a:pos x="T14" y="T15"/>
                      </a:cxn>
                      <a:cxn ang="T104">
                        <a:pos x="T16" y="T17"/>
                      </a:cxn>
                      <a:cxn ang="T105">
                        <a:pos x="T18" y="T19"/>
                      </a:cxn>
                      <a:cxn ang="T106">
                        <a:pos x="T20" y="T21"/>
                      </a:cxn>
                      <a:cxn ang="T107">
                        <a:pos x="T22" y="T23"/>
                      </a:cxn>
                      <a:cxn ang="T108">
                        <a:pos x="T24" y="T25"/>
                      </a:cxn>
                      <a:cxn ang="T109">
                        <a:pos x="T26" y="T27"/>
                      </a:cxn>
                      <a:cxn ang="T110">
                        <a:pos x="T28" y="T29"/>
                      </a:cxn>
                      <a:cxn ang="T111">
                        <a:pos x="T30" y="T31"/>
                      </a:cxn>
                      <a:cxn ang="T112">
                        <a:pos x="T32" y="T33"/>
                      </a:cxn>
                      <a:cxn ang="T113">
                        <a:pos x="T34" y="T35"/>
                      </a:cxn>
                      <a:cxn ang="T114">
                        <a:pos x="T36" y="T37"/>
                      </a:cxn>
                      <a:cxn ang="T115">
                        <a:pos x="T38" y="T39"/>
                      </a:cxn>
                      <a:cxn ang="T116">
                        <a:pos x="T40" y="T41"/>
                      </a:cxn>
                      <a:cxn ang="T117">
                        <a:pos x="T42" y="T43"/>
                      </a:cxn>
                      <a:cxn ang="T118">
                        <a:pos x="T44" y="T45"/>
                      </a:cxn>
                      <a:cxn ang="T119">
                        <a:pos x="T46" y="T47"/>
                      </a:cxn>
                      <a:cxn ang="T120">
                        <a:pos x="T48" y="T49"/>
                      </a:cxn>
                      <a:cxn ang="T121">
                        <a:pos x="T50" y="T51"/>
                      </a:cxn>
                      <a:cxn ang="T122">
                        <a:pos x="T52" y="T53"/>
                      </a:cxn>
                      <a:cxn ang="T123">
                        <a:pos x="T54" y="T55"/>
                      </a:cxn>
                      <a:cxn ang="T124">
                        <a:pos x="T56" y="T57"/>
                      </a:cxn>
                      <a:cxn ang="T125">
                        <a:pos x="T58" y="T59"/>
                      </a:cxn>
                      <a:cxn ang="T126">
                        <a:pos x="T60" y="T61"/>
                      </a:cxn>
                      <a:cxn ang="T127">
                        <a:pos x="T62" y="T63"/>
                      </a:cxn>
                      <a:cxn ang="T128">
                        <a:pos x="T64" y="T65"/>
                      </a:cxn>
                      <a:cxn ang="T129">
                        <a:pos x="T66" y="T67"/>
                      </a:cxn>
                      <a:cxn ang="T130">
                        <a:pos x="T68" y="T69"/>
                      </a:cxn>
                      <a:cxn ang="T131">
                        <a:pos x="T70" y="T71"/>
                      </a:cxn>
                      <a:cxn ang="T132">
                        <a:pos x="T72" y="T73"/>
                      </a:cxn>
                      <a:cxn ang="T133">
                        <a:pos x="T74" y="T75"/>
                      </a:cxn>
                      <a:cxn ang="T134">
                        <a:pos x="T76" y="T77"/>
                      </a:cxn>
                      <a:cxn ang="T135">
                        <a:pos x="T78" y="T79"/>
                      </a:cxn>
                      <a:cxn ang="T136">
                        <a:pos x="T80" y="T81"/>
                      </a:cxn>
                      <a:cxn ang="T137">
                        <a:pos x="T82" y="T83"/>
                      </a:cxn>
                      <a:cxn ang="T138">
                        <a:pos x="T84" y="T85"/>
                      </a:cxn>
                      <a:cxn ang="T139">
                        <a:pos x="T86" y="T87"/>
                      </a:cxn>
                      <a:cxn ang="T140">
                        <a:pos x="T88" y="T89"/>
                      </a:cxn>
                      <a:cxn ang="T141">
                        <a:pos x="T90" y="T91"/>
                      </a:cxn>
                      <a:cxn ang="T142">
                        <a:pos x="T92" y="T93"/>
                      </a:cxn>
                      <a:cxn ang="T143">
                        <a:pos x="T94" y="T95"/>
                      </a:cxn>
                    </a:cxnLst>
                    <a:rect l="0" t="0" r="r" b="b"/>
                    <a:pathLst>
                      <a:path w="509" h="674">
                        <a:moveTo>
                          <a:pt x="484" y="674"/>
                        </a:moveTo>
                        <a:lnTo>
                          <a:pt x="477" y="667"/>
                        </a:lnTo>
                        <a:lnTo>
                          <a:pt x="471" y="660"/>
                        </a:lnTo>
                        <a:lnTo>
                          <a:pt x="463" y="654"/>
                        </a:lnTo>
                        <a:lnTo>
                          <a:pt x="456" y="650"/>
                        </a:lnTo>
                        <a:lnTo>
                          <a:pt x="448" y="647"/>
                        </a:lnTo>
                        <a:lnTo>
                          <a:pt x="439" y="643"/>
                        </a:lnTo>
                        <a:lnTo>
                          <a:pt x="431" y="641"/>
                        </a:lnTo>
                        <a:lnTo>
                          <a:pt x="422" y="641"/>
                        </a:lnTo>
                        <a:lnTo>
                          <a:pt x="408" y="642"/>
                        </a:lnTo>
                        <a:lnTo>
                          <a:pt x="390" y="645"/>
                        </a:lnTo>
                        <a:lnTo>
                          <a:pt x="369" y="649"/>
                        </a:lnTo>
                        <a:lnTo>
                          <a:pt x="344" y="655"/>
                        </a:lnTo>
                        <a:lnTo>
                          <a:pt x="320" y="660"/>
                        </a:lnTo>
                        <a:lnTo>
                          <a:pt x="299" y="663"/>
                        </a:lnTo>
                        <a:lnTo>
                          <a:pt x="281" y="667"/>
                        </a:lnTo>
                        <a:lnTo>
                          <a:pt x="266" y="667"/>
                        </a:lnTo>
                        <a:lnTo>
                          <a:pt x="250" y="667"/>
                        </a:lnTo>
                        <a:lnTo>
                          <a:pt x="234" y="666"/>
                        </a:lnTo>
                        <a:lnTo>
                          <a:pt x="219" y="665"/>
                        </a:lnTo>
                        <a:lnTo>
                          <a:pt x="203" y="662"/>
                        </a:lnTo>
                        <a:lnTo>
                          <a:pt x="190" y="659"/>
                        </a:lnTo>
                        <a:lnTo>
                          <a:pt x="176" y="656"/>
                        </a:lnTo>
                        <a:lnTo>
                          <a:pt x="162" y="652"/>
                        </a:lnTo>
                        <a:lnTo>
                          <a:pt x="150" y="648"/>
                        </a:lnTo>
                        <a:lnTo>
                          <a:pt x="137" y="642"/>
                        </a:lnTo>
                        <a:lnTo>
                          <a:pt x="125" y="636"/>
                        </a:lnTo>
                        <a:lnTo>
                          <a:pt x="115" y="630"/>
                        </a:lnTo>
                        <a:lnTo>
                          <a:pt x="104" y="622"/>
                        </a:lnTo>
                        <a:lnTo>
                          <a:pt x="94" y="615"/>
                        </a:lnTo>
                        <a:lnTo>
                          <a:pt x="84" y="607"/>
                        </a:lnTo>
                        <a:lnTo>
                          <a:pt x="75" y="597"/>
                        </a:lnTo>
                        <a:lnTo>
                          <a:pt x="66" y="588"/>
                        </a:lnTo>
                        <a:lnTo>
                          <a:pt x="58" y="578"/>
                        </a:lnTo>
                        <a:lnTo>
                          <a:pt x="51" y="567"/>
                        </a:lnTo>
                        <a:lnTo>
                          <a:pt x="44" y="556"/>
                        </a:lnTo>
                        <a:lnTo>
                          <a:pt x="38" y="543"/>
                        </a:lnTo>
                        <a:lnTo>
                          <a:pt x="32" y="531"/>
                        </a:lnTo>
                        <a:lnTo>
                          <a:pt x="26" y="518"/>
                        </a:lnTo>
                        <a:lnTo>
                          <a:pt x="21" y="503"/>
                        </a:lnTo>
                        <a:lnTo>
                          <a:pt x="17" y="490"/>
                        </a:lnTo>
                        <a:lnTo>
                          <a:pt x="13" y="474"/>
                        </a:lnTo>
                        <a:lnTo>
                          <a:pt x="9" y="458"/>
                        </a:lnTo>
                        <a:lnTo>
                          <a:pt x="6" y="442"/>
                        </a:lnTo>
                        <a:lnTo>
                          <a:pt x="4" y="426"/>
                        </a:lnTo>
                        <a:lnTo>
                          <a:pt x="2" y="408"/>
                        </a:lnTo>
                        <a:lnTo>
                          <a:pt x="1" y="390"/>
                        </a:lnTo>
                        <a:lnTo>
                          <a:pt x="0" y="371"/>
                        </a:lnTo>
                        <a:lnTo>
                          <a:pt x="0" y="351"/>
                        </a:lnTo>
                        <a:lnTo>
                          <a:pt x="1" y="314"/>
                        </a:lnTo>
                        <a:lnTo>
                          <a:pt x="4" y="280"/>
                        </a:lnTo>
                        <a:lnTo>
                          <a:pt x="6" y="263"/>
                        </a:lnTo>
                        <a:lnTo>
                          <a:pt x="8" y="247"/>
                        </a:lnTo>
                        <a:lnTo>
                          <a:pt x="12" y="232"/>
                        </a:lnTo>
                        <a:lnTo>
                          <a:pt x="15" y="216"/>
                        </a:lnTo>
                        <a:lnTo>
                          <a:pt x="19" y="201"/>
                        </a:lnTo>
                        <a:lnTo>
                          <a:pt x="23" y="188"/>
                        </a:lnTo>
                        <a:lnTo>
                          <a:pt x="27" y="174"/>
                        </a:lnTo>
                        <a:lnTo>
                          <a:pt x="33" y="160"/>
                        </a:lnTo>
                        <a:lnTo>
                          <a:pt x="39" y="148"/>
                        </a:lnTo>
                        <a:lnTo>
                          <a:pt x="45" y="136"/>
                        </a:lnTo>
                        <a:lnTo>
                          <a:pt x="52" y="123"/>
                        </a:lnTo>
                        <a:lnTo>
                          <a:pt x="59" y="113"/>
                        </a:lnTo>
                        <a:lnTo>
                          <a:pt x="67" y="99"/>
                        </a:lnTo>
                        <a:lnTo>
                          <a:pt x="77" y="88"/>
                        </a:lnTo>
                        <a:lnTo>
                          <a:pt x="87" y="76"/>
                        </a:lnTo>
                        <a:lnTo>
                          <a:pt x="98" y="65"/>
                        </a:lnTo>
                        <a:lnTo>
                          <a:pt x="108" y="56"/>
                        </a:lnTo>
                        <a:lnTo>
                          <a:pt x="120" y="46"/>
                        </a:lnTo>
                        <a:lnTo>
                          <a:pt x="133" y="39"/>
                        </a:lnTo>
                        <a:lnTo>
                          <a:pt x="145" y="32"/>
                        </a:lnTo>
                        <a:lnTo>
                          <a:pt x="159" y="25"/>
                        </a:lnTo>
                        <a:lnTo>
                          <a:pt x="173" y="20"/>
                        </a:lnTo>
                        <a:lnTo>
                          <a:pt x="187" y="16"/>
                        </a:lnTo>
                        <a:lnTo>
                          <a:pt x="203" y="12"/>
                        </a:lnTo>
                        <a:lnTo>
                          <a:pt x="219" y="10"/>
                        </a:lnTo>
                        <a:lnTo>
                          <a:pt x="235" y="8"/>
                        </a:lnTo>
                        <a:lnTo>
                          <a:pt x="252" y="5"/>
                        </a:lnTo>
                        <a:lnTo>
                          <a:pt x="270" y="5"/>
                        </a:lnTo>
                        <a:lnTo>
                          <a:pt x="282" y="6"/>
                        </a:lnTo>
                        <a:lnTo>
                          <a:pt x="298" y="8"/>
                        </a:lnTo>
                        <a:lnTo>
                          <a:pt x="317" y="11"/>
                        </a:lnTo>
                        <a:lnTo>
                          <a:pt x="339" y="14"/>
                        </a:lnTo>
                        <a:lnTo>
                          <a:pt x="360" y="19"/>
                        </a:lnTo>
                        <a:lnTo>
                          <a:pt x="379" y="22"/>
                        </a:lnTo>
                        <a:lnTo>
                          <a:pt x="395" y="23"/>
                        </a:lnTo>
                        <a:lnTo>
                          <a:pt x="408" y="24"/>
                        </a:lnTo>
                        <a:lnTo>
                          <a:pt x="415" y="24"/>
                        </a:lnTo>
                        <a:lnTo>
                          <a:pt x="421" y="23"/>
                        </a:lnTo>
                        <a:lnTo>
                          <a:pt x="428" y="21"/>
                        </a:lnTo>
                        <a:lnTo>
                          <a:pt x="435" y="19"/>
                        </a:lnTo>
                        <a:lnTo>
                          <a:pt x="442" y="16"/>
                        </a:lnTo>
                        <a:lnTo>
                          <a:pt x="449" y="12"/>
                        </a:lnTo>
                        <a:lnTo>
                          <a:pt x="456" y="6"/>
                        </a:lnTo>
                        <a:lnTo>
                          <a:pt x="463" y="0"/>
                        </a:lnTo>
                        <a:lnTo>
                          <a:pt x="463" y="245"/>
                        </a:lnTo>
                        <a:lnTo>
                          <a:pt x="453" y="227"/>
                        </a:lnTo>
                        <a:lnTo>
                          <a:pt x="442" y="209"/>
                        </a:lnTo>
                        <a:lnTo>
                          <a:pt x="433" y="192"/>
                        </a:lnTo>
                        <a:lnTo>
                          <a:pt x="423" y="177"/>
                        </a:lnTo>
                        <a:lnTo>
                          <a:pt x="414" y="163"/>
                        </a:lnTo>
                        <a:lnTo>
                          <a:pt x="404" y="151"/>
                        </a:lnTo>
                        <a:lnTo>
                          <a:pt x="395" y="139"/>
                        </a:lnTo>
                        <a:lnTo>
                          <a:pt x="385" y="130"/>
                        </a:lnTo>
                        <a:lnTo>
                          <a:pt x="373" y="118"/>
                        </a:lnTo>
                        <a:lnTo>
                          <a:pt x="358" y="108"/>
                        </a:lnTo>
                        <a:lnTo>
                          <a:pt x="344" y="99"/>
                        </a:lnTo>
                        <a:lnTo>
                          <a:pt x="330" y="92"/>
                        </a:lnTo>
                        <a:lnTo>
                          <a:pt x="314" y="86"/>
                        </a:lnTo>
                        <a:lnTo>
                          <a:pt x="298" y="82"/>
                        </a:lnTo>
                        <a:lnTo>
                          <a:pt x="280" y="80"/>
                        </a:lnTo>
                        <a:lnTo>
                          <a:pt x="263" y="80"/>
                        </a:lnTo>
                        <a:lnTo>
                          <a:pt x="252" y="80"/>
                        </a:lnTo>
                        <a:lnTo>
                          <a:pt x="240" y="81"/>
                        </a:lnTo>
                        <a:lnTo>
                          <a:pt x="230" y="83"/>
                        </a:lnTo>
                        <a:lnTo>
                          <a:pt x="219" y="85"/>
                        </a:lnTo>
                        <a:lnTo>
                          <a:pt x="210" y="89"/>
                        </a:lnTo>
                        <a:lnTo>
                          <a:pt x="199" y="92"/>
                        </a:lnTo>
                        <a:lnTo>
                          <a:pt x="191" y="97"/>
                        </a:lnTo>
                        <a:lnTo>
                          <a:pt x="181" y="102"/>
                        </a:lnTo>
                        <a:lnTo>
                          <a:pt x="173" y="108"/>
                        </a:lnTo>
                        <a:lnTo>
                          <a:pt x="164" y="115"/>
                        </a:lnTo>
                        <a:lnTo>
                          <a:pt x="157" y="122"/>
                        </a:lnTo>
                        <a:lnTo>
                          <a:pt x="150" y="130"/>
                        </a:lnTo>
                        <a:lnTo>
                          <a:pt x="142" y="139"/>
                        </a:lnTo>
                        <a:lnTo>
                          <a:pt x="135" y="149"/>
                        </a:lnTo>
                        <a:lnTo>
                          <a:pt x="128" y="159"/>
                        </a:lnTo>
                        <a:lnTo>
                          <a:pt x="123" y="170"/>
                        </a:lnTo>
                        <a:lnTo>
                          <a:pt x="115" y="188"/>
                        </a:lnTo>
                        <a:lnTo>
                          <a:pt x="108" y="205"/>
                        </a:lnTo>
                        <a:lnTo>
                          <a:pt x="102" y="225"/>
                        </a:lnTo>
                        <a:lnTo>
                          <a:pt x="97" y="247"/>
                        </a:lnTo>
                        <a:lnTo>
                          <a:pt x="94" y="269"/>
                        </a:lnTo>
                        <a:lnTo>
                          <a:pt x="91" y="293"/>
                        </a:lnTo>
                        <a:lnTo>
                          <a:pt x="88" y="317"/>
                        </a:lnTo>
                        <a:lnTo>
                          <a:pt x="88" y="342"/>
                        </a:lnTo>
                        <a:lnTo>
                          <a:pt x="88" y="367"/>
                        </a:lnTo>
                        <a:lnTo>
                          <a:pt x="91" y="391"/>
                        </a:lnTo>
                        <a:lnTo>
                          <a:pt x="94" y="413"/>
                        </a:lnTo>
                        <a:lnTo>
                          <a:pt x="97" y="435"/>
                        </a:lnTo>
                        <a:lnTo>
                          <a:pt x="102" y="455"/>
                        </a:lnTo>
                        <a:lnTo>
                          <a:pt x="108" y="474"/>
                        </a:lnTo>
                        <a:lnTo>
                          <a:pt x="115" y="493"/>
                        </a:lnTo>
                        <a:lnTo>
                          <a:pt x="123" y="510"/>
                        </a:lnTo>
                        <a:lnTo>
                          <a:pt x="128" y="520"/>
                        </a:lnTo>
                        <a:lnTo>
                          <a:pt x="135" y="531"/>
                        </a:lnTo>
                        <a:lnTo>
                          <a:pt x="142" y="539"/>
                        </a:lnTo>
                        <a:lnTo>
                          <a:pt x="148" y="548"/>
                        </a:lnTo>
                        <a:lnTo>
                          <a:pt x="156" y="556"/>
                        </a:lnTo>
                        <a:lnTo>
                          <a:pt x="164" y="563"/>
                        </a:lnTo>
                        <a:lnTo>
                          <a:pt x="172" y="570"/>
                        </a:lnTo>
                        <a:lnTo>
                          <a:pt x="180" y="575"/>
                        </a:lnTo>
                        <a:lnTo>
                          <a:pt x="189" y="580"/>
                        </a:lnTo>
                        <a:lnTo>
                          <a:pt x="198" y="585"/>
                        </a:lnTo>
                        <a:lnTo>
                          <a:pt x="207" y="588"/>
                        </a:lnTo>
                        <a:lnTo>
                          <a:pt x="217" y="591"/>
                        </a:lnTo>
                        <a:lnTo>
                          <a:pt x="227" y="593"/>
                        </a:lnTo>
                        <a:lnTo>
                          <a:pt x="237" y="595"/>
                        </a:lnTo>
                        <a:lnTo>
                          <a:pt x="249" y="596"/>
                        </a:lnTo>
                        <a:lnTo>
                          <a:pt x="259" y="596"/>
                        </a:lnTo>
                        <a:lnTo>
                          <a:pt x="274" y="596"/>
                        </a:lnTo>
                        <a:lnTo>
                          <a:pt x="286" y="595"/>
                        </a:lnTo>
                        <a:lnTo>
                          <a:pt x="299" y="593"/>
                        </a:lnTo>
                        <a:lnTo>
                          <a:pt x="312" y="590"/>
                        </a:lnTo>
                        <a:lnTo>
                          <a:pt x="323" y="587"/>
                        </a:lnTo>
                        <a:lnTo>
                          <a:pt x="334" y="581"/>
                        </a:lnTo>
                        <a:lnTo>
                          <a:pt x="344" y="576"/>
                        </a:lnTo>
                        <a:lnTo>
                          <a:pt x="355" y="571"/>
                        </a:lnTo>
                        <a:lnTo>
                          <a:pt x="364" y="562"/>
                        </a:lnTo>
                        <a:lnTo>
                          <a:pt x="374" y="554"/>
                        </a:lnTo>
                        <a:lnTo>
                          <a:pt x="381" y="546"/>
                        </a:lnTo>
                        <a:lnTo>
                          <a:pt x="388" y="535"/>
                        </a:lnTo>
                        <a:lnTo>
                          <a:pt x="393" y="524"/>
                        </a:lnTo>
                        <a:lnTo>
                          <a:pt x="396" y="513"/>
                        </a:lnTo>
                        <a:lnTo>
                          <a:pt x="398" y="500"/>
                        </a:lnTo>
                        <a:lnTo>
                          <a:pt x="399" y="488"/>
                        </a:lnTo>
                        <a:lnTo>
                          <a:pt x="399" y="429"/>
                        </a:lnTo>
                        <a:lnTo>
                          <a:pt x="398" y="412"/>
                        </a:lnTo>
                        <a:lnTo>
                          <a:pt x="396" y="397"/>
                        </a:lnTo>
                        <a:lnTo>
                          <a:pt x="392" y="382"/>
                        </a:lnTo>
                        <a:lnTo>
                          <a:pt x="387" y="368"/>
                        </a:lnTo>
                        <a:lnTo>
                          <a:pt x="379" y="355"/>
                        </a:lnTo>
                        <a:lnTo>
                          <a:pt x="370" y="342"/>
                        </a:lnTo>
                        <a:lnTo>
                          <a:pt x="358" y="331"/>
                        </a:lnTo>
                        <a:lnTo>
                          <a:pt x="345" y="320"/>
                        </a:lnTo>
                        <a:lnTo>
                          <a:pt x="509" y="320"/>
                        </a:lnTo>
                        <a:lnTo>
                          <a:pt x="502" y="329"/>
                        </a:lnTo>
                        <a:lnTo>
                          <a:pt x="498" y="338"/>
                        </a:lnTo>
                        <a:lnTo>
                          <a:pt x="494" y="350"/>
                        </a:lnTo>
                        <a:lnTo>
                          <a:pt x="491" y="362"/>
                        </a:lnTo>
                        <a:lnTo>
                          <a:pt x="488" y="377"/>
                        </a:lnTo>
                        <a:lnTo>
                          <a:pt x="486" y="393"/>
                        </a:lnTo>
                        <a:lnTo>
                          <a:pt x="484" y="410"/>
                        </a:lnTo>
                        <a:lnTo>
                          <a:pt x="484" y="429"/>
                        </a:lnTo>
                        <a:lnTo>
                          <a:pt x="484" y="67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" name="Freeform 948"/>
                  <p:cNvSpPr>
                    <a:spLocks noChangeAspect="1"/>
                  </p:cNvSpPr>
                  <p:nvPr/>
                </p:nvSpPr>
                <p:spPr bwMode="auto">
                  <a:xfrm>
                    <a:off x="1861" y="2262"/>
                    <a:ext cx="164" cy="193"/>
                  </a:xfrm>
                  <a:custGeom>
                    <a:avLst/>
                    <a:gdLst>
                      <a:gd name="T0" fmla="*/ 117 w 558"/>
                      <a:gd name="T1" fmla="*/ 30 h 635"/>
                      <a:gd name="T2" fmla="*/ 119 w 558"/>
                      <a:gd name="T3" fmla="*/ 25 h 635"/>
                      <a:gd name="T4" fmla="*/ 121 w 558"/>
                      <a:gd name="T5" fmla="*/ 20 h 635"/>
                      <a:gd name="T6" fmla="*/ 122 w 558"/>
                      <a:gd name="T7" fmla="*/ 16 h 635"/>
                      <a:gd name="T8" fmla="*/ 123 w 558"/>
                      <a:gd name="T9" fmla="*/ 12 h 635"/>
                      <a:gd name="T10" fmla="*/ 122 w 558"/>
                      <a:gd name="T11" fmla="*/ 11 h 635"/>
                      <a:gd name="T12" fmla="*/ 122 w 558"/>
                      <a:gd name="T13" fmla="*/ 10 h 635"/>
                      <a:gd name="T14" fmla="*/ 122 w 558"/>
                      <a:gd name="T15" fmla="*/ 8 h 635"/>
                      <a:gd name="T16" fmla="*/ 121 w 558"/>
                      <a:gd name="T17" fmla="*/ 6 h 635"/>
                      <a:gd name="T18" fmla="*/ 118 w 558"/>
                      <a:gd name="T19" fmla="*/ 3 h 635"/>
                      <a:gd name="T20" fmla="*/ 116 w 558"/>
                      <a:gd name="T21" fmla="*/ 0 h 635"/>
                      <a:gd name="T22" fmla="*/ 164 w 558"/>
                      <a:gd name="T23" fmla="*/ 0 h 635"/>
                      <a:gd name="T24" fmla="*/ 159 w 558"/>
                      <a:gd name="T25" fmla="*/ 6 h 635"/>
                      <a:gd name="T26" fmla="*/ 153 w 558"/>
                      <a:gd name="T27" fmla="*/ 12 h 635"/>
                      <a:gd name="T28" fmla="*/ 151 w 558"/>
                      <a:gd name="T29" fmla="*/ 16 h 635"/>
                      <a:gd name="T30" fmla="*/ 149 w 558"/>
                      <a:gd name="T31" fmla="*/ 19 h 635"/>
                      <a:gd name="T32" fmla="*/ 147 w 558"/>
                      <a:gd name="T33" fmla="*/ 23 h 635"/>
                      <a:gd name="T34" fmla="*/ 145 w 558"/>
                      <a:gd name="T35" fmla="*/ 26 h 635"/>
                      <a:gd name="T36" fmla="*/ 95 w 558"/>
                      <a:gd name="T37" fmla="*/ 125 h 635"/>
                      <a:gd name="T38" fmla="*/ 95 w 558"/>
                      <a:gd name="T39" fmla="*/ 160 h 635"/>
                      <a:gd name="T40" fmla="*/ 95 w 558"/>
                      <a:gd name="T41" fmla="*/ 165 h 635"/>
                      <a:gd name="T42" fmla="*/ 95 w 558"/>
                      <a:gd name="T43" fmla="*/ 170 h 635"/>
                      <a:gd name="T44" fmla="*/ 96 w 558"/>
                      <a:gd name="T45" fmla="*/ 175 h 635"/>
                      <a:gd name="T46" fmla="*/ 98 w 558"/>
                      <a:gd name="T47" fmla="*/ 179 h 635"/>
                      <a:gd name="T48" fmla="*/ 99 w 558"/>
                      <a:gd name="T49" fmla="*/ 183 h 635"/>
                      <a:gd name="T50" fmla="*/ 101 w 558"/>
                      <a:gd name="T51" fmla="*/ 187 h 635"/>
                      <a:gd name="T52" fmla="*/ 104 w 558"/>
                      <a:gd name="T53" fmla="*/ 190 h 635"/>
                      <a:gd name="T54" fmla="*/ 107 w 558"/>
                      <a:gd name="T55" fmla="*/ 193 h 635"/>
                      <a:gd name="T56" fmla="*/ 56 w 558"/>
                      <a:gd name="T57" fmla="*/ 193 h 635"/>
                      <a:gd name="T58" fmla="*/ 59 w 558"/>
                      <a:gd name="T59" fmla="*/ 190 h 635"/>
                      <a:gd name="T60" fmla="*/ 62 w 558"/>
                      <a:gd name="T61" fmla="*/ 187 h 635"/>
                      <a:gd name="T62" fmla="*/ 64 w 558"/>
                      <a:gd name="T63" fmla="*/ 183 h 635"/>
                      <a:gd name="T64" fmla="*/ 66 w 558"/>
                      <a:gd name="T65" fmla="*/ 179 h 635"/>
                      <a:gd name="T66" fmla="*/ 67 w 558"/>
                      <a:gd name="T67" fmla="*/ 175 h 635"/>
                      <a:gd name="T68" fmla="*/ 68 w 558"/>
                      <a:gd name="T69" fmla="*/ 170 h 635"/>
                      <a:gd name="T70" fmla="*/ 69 w 558"/>
                      <a:gd name="T71" fmla="*/ 165 h 635"/>
                      <a:gd name="T72" fmla="*/ 69 w 558"/>
                      <a:gd name="T73" fmla="*/ 160 h 635"/>
                      <a:gd name="T74" fmla="*/ 69 w 558"/>
                      <a:gd name="T75" fmla="*/ 126 h 635"/>
                      <a:gd name="T76" fmla="*/ 19 w 558"/>
                      <a:gd name="T77" fmla="*/ 26 h 635"/>
                      <a:gd name="T78" fmla="*/ 14 w 558"/>
                      <a:gd name="T79" fmla="*/ 19 h 635"/>
                      <a:gd name="T80" fmla="*/ 10 w 558"/>
                      <a:gd name="T81" fmla="*/ 12 h 635"/>
                      <a:gd name="T82" fmla="*/ 5 w 558"/>
                      <a:gd name="T83" fmla="*/ 6 h 635"/>
                      <a:gd name="T84" fmla="*/ 0 w 558"/>
                      <a:gd name="T85" fmla="*/ 0 h 635"/>
                      <a:gd name="T86" fmla="*/ 51 w 558"/>
                      <a:gd name="T87" fmla="*/ 0 h 635"/>
                      <a:gd name="T88" fmla="*/ 48 w 558"/>
                      <a:gd name="T89" fmla="*/ 3 h 635"/>
                      <a:gd name="T90" fmla="*/ 47 w 558"/>
                      <a:gd name="T91" fmla="*/ 6 h 635"/>
                      <a:gd name="T92" fmla="*/ 46 w 558"/>
                      <a:gd name="T93" fmla="*/ 8 h 635"/>
                      <a:gd name="T94" fmla="*/ 46 w 558"/>
                      <a:gd name="T95" fmla="*/ 9 h 635"/>
                      <a:gd name="T96" fmla="*/ 46 w 558"/>
                      <a:gd name="T97" fmla="*/ 11 h 635"/>
                      <a:gd name="T98" fmla="*/ 45 w 558"/>
                      <a:gd name="T99" fmla="*/ 12 h 635"/>
                      <a:gd name="T100" fmla="*/ 46 w 558"/>
                      <a:gd name="T101" fmla="*/ 16 h 635"/>
                      <a:gd name="T102" fmla="*/ 46 w 558"/>
                      <a:gd name="T103" fmla="*/ 20 h 635"/>
                      <a:gd name="T104" fmla="*/ 48 w 558"/>
                      <a:gd name="T105" fmla="*/ 25 h 635"/>
                      <a:gd name="T106" fmla="*/ 51 w 558"/>
                      <a:gd name="T107" fmla="*/ 30 h 635"/>
                      <a:gd name="T108" fmla="*/ 83 w 558"/>
                      <a:gd name="T109" fmla="*/ 98 h 635"/>
                      <a:gd name="T110" fmla="*/ 117 w 558"/>
                      <a:gd name="T111" fmla="*/ 30 h 635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</a:gdLst>
                    <a:ahLst/>
                    <a:cxnLst>
                      <a:cxn ang="T112">
                        <a:pos x="T0" y="T1"/>
                      </a:cxn>
                      <a:cxn ang="T113">
                        <a:pos x="T2" y="T3"/>
                      </a:cxn>
                      <a:cxn ang="T114">
                        <a:pos x="T4" y="T5"/>
                      </a:cxn>
                      <a:cxn ang="T115">
                        <a:pos x="T6" y="T7"/>
                      </a:cxn>
                      <a:cxn ang="T116">
                        <a:pos x="T8" y="T9"/>
                      </a:cxn>
                      <a:cxn ang="T117">
                        <a:pos x="T10" y="T11"/>
                      </a:cxn>
                      <a:cxn ang="T118">
                        <a:pos x="T12" y="T13"/>
                      </a:cxn>
                      <a:cxn ang="T119">
                        <a:pos x="T14" y="T15"/>
                      </a:cxn>
                      <a:cxn ang="T120">
                        <a:pos x="T16" y="T17"/>
                      </a:cxn>
                      <a:cxn ang="T121">
                        <a:pos x="T18" y="T19"/>
                      </a:cxn>
                      <a:cxn ang="T122">
                        <a:pos x="T20" y="T21"/>
                      </a:cxn>
                      <a:cxn ang="T123">
                        <a:pos x="T22" y="T23"/>
                      </a:cxn>
                      <a:cxn ang="T124">
                        <a:pos x="T24" y="T25"/>
                      </a:cxn>
                      <a:cxn ang="T125">
                        <a:pos x="T26" y="T27"/>
                      </a:cxn>
                      <a:cxn ang="T126">
                        <a:pos x="T28" y="T29"/>
                      </a:cxn>
                      <a:cxn ang="T127">
                        <a:pos x="T30" y="T31"/>
                      </a:cxn>
                      <a:cxn ang="T128">
                        <a:pos x="T32" y="T33"/>
                      </a:cxn>
                      <a:cxn ang="T129">
                        <a:pos x="T34" y="T35"/>
                      </a:cxn>
                      <a:cxn ang="T130">
                        <a:pos x="T36" y="T37"/>
                      </a:cxn>
                      <a:cxn ang="T131">
                        <a:pos x="T38" y="T39"/>
                      </a:cxn>
                      <a:cxn ang="T132">
                        <a:pos x="T40" y="T41"/>
                      </a:cxn>
                      <a:cxn ang="T133">
                        <a:pos x="T42" y="T43"/>
                      </a:cxn>
                      <a:cxn ang="T134">
                        <a:pos x="T44" y="T45"/>
                      </a:cxn>
                      <a:cxn ang="T135">
                        <a:pos x="T46" y="T47"/>
                      </a:cxn>
                      <a:cxn ang="T136">
                        <a:pos x="T48" y="T49"/>
                      </a:cxn>
                      <a:cxn ang="T137">
                        <a:pos x="T50" y="T51"/>
                      </a:cxn>
                      <a:cxn ang="T138">
                        <a:pos x="T52" y="T53"/>
                      </a:cxn>
                      <a:cxn ang="T139">
                        <a:pos x="T54" y="T55"/>
                      </a:cxn>
                      <a:cxn ang="T140">
                        <a:pos x="T56" y="T57"/>
                      </a:cxn>
                      <a:cxn ang="T141">
                        <a:pos x="T58" y="T59"/>
                      </a:cxn>
                      <a:cxn ang="T142">
                        <a:pos x="T60" y="T61"/>
                      </a:cxn>
                      <a:cxn ang="T143">
                        <a:pos x="T62" y="T63"/>
                      </a:cxn>
                      <a:cxn ang="T144">
                        <a:pos x="T64" y="T65"/>
                      </a:cxn>
                      <a:cxn ang="T145">
                        <a:pos x="T66" y="T67"/>
                      </a:cxn>
                      <a:cxn ang="T146">
                        <a:pos x="T68" y="T69"/>
                      </a:cxn>
                      <a:cxn ang="T147">
                        <a:pos x="T70" y="T71"/>
                      </a:cxn>
                      <a:cxn ang="T148">
                        <a:pos x="T72" y="T73"/>
                      </a:cxn>
                      <a:cxn ang="T149">
                        <a:pos x="T74" y="T75"/>
                      </a:cxn>
                      <a:cxn ang="T150">
                        <a:pos x="T76" y="T77"/>
                      </a:cxn>
                      <a:cxn ang="T151">
                        <a:pos x="T78" y="T79"/>
                      </a:cxn>
                      <a:cxn ang="T152">
                        <a:pos x="T80" y="T81"/>
                      </a:cxn>
                      <a:cxn ang="T153">
                        <a:pos x="T82" y="T83"/>
                      </a:cxn>
                      <a:cxn ang="T154">
                        <a:pos x="T84" y="T85"/>
                      </a:cxn>
                      <a:cxn ang="T155">
                        <a:pos x="T86" y="T87"/>
                      </a:cxn>
                      <a:cxn ang="T156">
                        <a:pos x="T88" y="T89"/>
                      </a:cxn>
                      <a:cxn ang="T157">
                        <a:pos x="T90" y="T91"/>
                      </a:cxn>
                      <a:cxn ang="T158">
                        <a:pos x="T92" y="T93"/>
                      </a:cxn>
                      <a:cxn ang="T159">
                        <a:pos x="T94" y="T95"/>
                      </a:cxn>
                      <a:cxn ang="T160">
                        <a:pos x="T96" y="T97"/>
                      </a:cxn>
                      <a:cxn ang="T161">
                        <a:pos x="T98" y="T99"/>
                      </a:cxn>
                      <a:cxn ang="T162">
                        <a:pos x="T100" y="T101"/>
                      </a:cxn>
                      <a:cxn ang="T163">
                        <a:pos x="T102" y="T103"/>
                      </a:cxn>
                      <a:cxn ang="T164">
                        <a:pos x="T104" y="T105"/>
                      </a:cxn>
                      <a:cxn ang="T165">
                        <a:pos x="T106" y="T107"/>
                      </a:cxn>
                      <a:cxn ang="T166">
                        <a:pos x="T108" y="T109"/>
                      </a:cxn>
                      <a:cxn ang="T167">
                        <a:pos x="T110" y="T111"/>
                      </a:cxn>
                    </a:cxnLst>
                    <a:rect l="0" t="0" r="r" b="b"/>
                    <a:pathLst>
                      <a:path w="558" h="635">
                        <a:moveTo>
                          <a:pt x="398" y="98"/>
                        </a:moveTo>
                        <a:lnTo>
                          <a:pt x="405" y="81"/>
                        </a:lnTo>
                        <a:lnTo>
                          <a:pt x="412" y="65"/>
                        </a:lnTo>
                        <a:lnTo>
                          <a:pt x="416" y="53"/>
                        </a:lnTo>
                        <a:lnTo>
                          <a:pt x="417" y="41"/>
                        </a:lnTo>
                        <a:lnTo>
                          <a:pt x="416" y="37"/>
                        </a:lnTo>
                        <a:lnTo>
                          <a:pt x="415" y="32"/>
                        </a:lnTo>
                        <a:lnTo>
                          <a:pt x="414" y="26"/>
                        </a:lnTo>
                        <a:lnTo>
                          <a:pt x="411" y="21"/>
                        </a:lnTo>
                        <a:lnTo>
                          <a:pt x="403" y="11"/>
                        </a:lnTo>
                        <a:lnTo>
                          <a:pt x="395" y="0"/>
                        </a:lnTo>
                        <a:lnTo>
                          <a:pt x="558" y="0"/>
                        </a:lnTo>
                        <a:lnTo>
                          <a:pt x="540" y="20"/>
                        </a:lnTo>
                        <a:lnTo>
                          <a:pt x="522" y="41"/>
                        </a:lnTo>
                        <a:lnTo>
                          <a:pt x="514" y="53"/>
                        </a:lnTo>
                        <a:lnTo>
                          <a:pt x="506" y="63"/>
                        </a:lnTo>
                        <a:lnTo>
                          <a:pt x="499" y="76"/>
                        </a:lnTo>
                        <a:lnTo>
                          <a:pt x="493" y="87"/>
                        </a:lnTo>
                        <a:lnTo>
                          <a:pt x="322" y="411"/>
                        </a:lnTo>
                        <a:lnTo>
                          <a:pt x="322" y="526"/>
                        </a:lnTo>
                        <a:lnTo>
                          <a:pt x="322" y="543"/>
                        </a:lnTo>
                        <a:lnTo>
                          <a:pt x="324" y="559"/>
                        </a:lnTo>
                        <a:lnTo>
                          <a:pt x="327" y="575"/>
                        </a:lnTo>
                        <a:lnTo>
                          <a:pt x="333" y="589"/>
                        </a:lnTo>
                        <a:lnTo>
                          <a:pt x="338" y="601"/>
                        </a:lnTo>
                        <a:lnTo>
                          <a:pt x="345" y="614"/>
                        </a:lnTo>
                        <a:lnTo>
                          <a:pt x="355" y="625"/>
                        </a:lnTo>
                        <a:lnTo>
                          <a:pt x="365" y="635"/>
                        </a:lnTo>
                        <a:lnTo>
                          <a:pt x="190" y="635"/>
                        </a:lnTo>
                        <a:lnTo>
                          <a:pt x="201" y="625"/>
                        </a:lnTo>
                        <a:lnTo>
                          <a:pt x="210" y="614"/>
                        </a:lnTo>
                        <a:lnTo>
                          <a:pt x="218" y="601"/>
                        </a:lnTo>
                        <a:lnTo>
                          <a:pt x="224" y="589"/>
                        </a:lnTo>
                        <a:lnTo>
                          <a:pt x="229" y="575"/>
                        </a:lnTo>
                        <a:lnTo>
                          <a:pt x="233" y="559"/>
                        </a:lnTo>
                        <a:lnTo>
                          <a:pt x="235" y="543"/>
                        </a:lnTo>
                        <a:lnTo>
                          <a:pt x="236" y="526"/>
                        </a:lnTo>
                        <a:lnTo>
                          <a:pt x="236" y="414"/>
                        </a:lnTo>
                        <a:lnTo>
                          <a:pt x="64" y="87"/>
                        </a:lnTo>
                        <a:lnTo>
                          <a:pt x="49" y="63"/>
                        </a:lnTo>
                        <a:lnTo>
                          <a:pt x="35" y="41"/>
                        </a:lnTo>
                        <a:lnTo>
                          <a:pt x="18" y="20"/>
                        </a:lnTo>
                        <a:lnTo>
                          <a:pt x="0" y="0"/>
                        </a:lnTo>
                        <a:lnTo>
                          <a:pt x="174" y="0"/>
                        </a:lnTo>
                        <a:lnTo>
                          <a:pt x="165" y="10"/>
                        </a:lnTo>
                        <a:lnTo>
                          <a:pt x="159" y="20"/>
                        </a:lnTo>
                        <a:lnTo>
                          <a:pt x="157" y="25"/>
                        </a:lnTo>
                        <a:lnTo>
                          <a:pt x="156" y="31"/>
                        </a:lnTo>
                        <a:lnTo>
                          <a:pt x="155" y="36"/>
                        </a:lnTo>
                        <a:lnTo>
                          <a:pt x="154" y="41"/>
                        </a:lnTo>
                        <a:lnTo>
                          <a:pt x="155" y="54"/>
                        </a:lnTo>
                        <a:lnTo>
                          <a:pt x="158" y="67"/>
                        </a:lnTo>
                        <a:lnTo>
                          <a:pt x="163" y="82"/>
                        </a:lnTo>
                        <a:lnTo>
                          <a:pt x="172" y="98"/>
                        </a:lnTo>
                        <a:lnTo>
                          <a:pt x="284" y="324"/>
                        </a:lnTo>
                        <a:lnTo>
                          <a:pt x="398" y="9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" name="Freeform 949"/>
                  <p:cNvSpPr>
                    <a:spLocks noChangeAspect="1"/>
                  </p:cNvSpPr>
                  <p:nvPr/>
                </p:nvSpPr>
                <p:spPr bwMode="auto">
                  <a:xfrm>
                    <a:off x="2240" y="2262"/>
                    <a:ext cx="143" cy="200"/>
                  </a:xfrm>
                  <a:custGeom>
                    <a:avLst/>
                    <a:gdLst>
                      <a:gd name="T0" fmla="*/ 121 w 471"/>
                      <a:gd name="T1" fmla="*/ 6 h 679"/>
                      <a:gd name="T2" fmla="*/ 125 w 471"/>
                      <a:gd name="T3" fmla="*/ 6 h 679"/>
                      <a:gd name="T4" fmla="*/ 130 w 471"/>
                      <a:gd name="T5" fmla="*/ 4 h 679"/>
                      <a:gd name="T6" fmla="*/ 135 w 471"/>
                      <a:gd name="T7" fmla="*/ 1 h 679"/>
                      <a:gd name="T8" fmla="*/ 137 w 471"/>
                      <a:gd name="T9" fmla="*/ 62 h 679"/>
                      <a:gd name="T10" fmla="*/ 132 w 471"/>
                      <a:gd name="T11" fmla="*/ 52 h 679"/>
                      <a:gd name="T12" fmla="*/ 126 w 471"/>
                      <a:gd name="T13" fmla="*/ 44 h 679"/>
                      <a:gd name="T14" fmla="*/ 118 w 471"/>
                      <a:gd name="T15" fmla="*/ 37 h 679"/>
                      <a:gd name="T16" fmla="*/ 110 w 471"/>
                      <a:gd name="T17" fmla="*/ 32 h 679"/>
                      <a:gd name="T18" fmla="*/ 101 w 471"/>
                      <a:gd name="T19" fmla="*/ 30 h 679"/>
                      <a:gd name="T20" fmla="*/ 92 w 471"/>
                      <a:gd name="T21" fmla="*/ 28 h 679"/>
                      <a:gd name="T22" fmla="*/ 81 w 471"/>
                      <a:gd name="T23" fmla="*/ 26 h 679"/>
                      <a:gd name="T24" fmla="*/ 69 w 471"/>
                      <a:gd name="T25" fmla="*/ 26 h 679"/>
                      <a:gd name="T26" fmla="*/ 56 w 471"/>
                      <a:gd name="T27" fmla="*/ 27 h 679"/>
                      <a:gd name="T28" fmla="*/ 52 w 471"/>
                      <a:gd name="T29" fmla="*/ 28 h 679"/>
                      <a:gd name="T30" fmla="*/ 48 w 471"/>
                      <a:gd name="T31" fmla="*/ 29 h 679"/>
                      <a:gd name="T32" fmla="*/ 44 w 471"/>
                      <a:gd name="T33" fmla="*/ 32 h 679"/>
                      <a:gd name="T34" fmla="*/ 41 w 471"/>
                      <a:gd name="T35" fmla="*/ 36 h 679"/>
                      <a:gd name="T36" fmla="*/ 39 w 471"/>
                      <a:gd name="T37" fmla="*/ 40 h 679"/>
                      <a:gd name="T38" fmla="*/ 39 w 471"/>
                      <a:gd name="T39" fmla="*/ 46 h 679"/>
                      <a:gd name="T40" fmla="*/ 73 w 471"/>
                      <a:gd name="T41" fmla="*/ 85 h 679"/>
                      <a:gd name="T42" fmla="*/ 85 w 471"/>
                      <a:gd name="T43" fmla="*/ 84 h 679"/>
                      <a:gd name="T44" fmla="*/ 94 w 471"/>
                      <a:gd name="T45" fmla="*/ 81 h 679"/>
                      <a:gd name="T46" fmla="*/ 99 w 471"/>
                      <a:gd name="T47" fmla="*/ 79 h 679"/>
                      <a:gd name="T48" fmla="*/ 103 w 471"/>
                      <a:gd name="T49" fmla="*/ 76 h 679"/>
                      <a:gd name="T50" fmla="*/ 110 w 471"/>
                      <a:gd name="T51" fmla="*/ 69 h 679"/>
                      <a:gd name="T52" fmla="*/ 106 w 471"/>
                      <a:gd name="T53" fmla="*/ 118 h 679"/>
                      <a:gd name="T54" fmla="*/ 99 w 471"/>
                      <a:gd name="T55" fmla="*/ 112 h 679"/>
                      <a:gd name="T56" fmla="*/ 89 w 471"/>
                      <a:gd name="T57" fmla="*/ 108 h 679"/>
                      <a:gd name="T58" fmla="*/ 79 w 471"/>
                      <a:gd name="T59" fmla="*/ 106 h 679"/>
                      <a:gd name="T60" fmla="*/ 39 w 471"/>
                      <a:gd name="T61" fmla="*/ 105 h 679"/>
                      <a:gd name="T62" fmla="*/ 39 w 471"/>
                      <a:gd name="T63" fmla="*/ 157 h 679"/>
                      <a:gd name="T64" fmla="*/ 40 w 471"/>
                      <a:gd name="T65" fmla="*/ 163 h 679"/>
                      <a:gd name="T66" fmla="*/ 43 w 471"/>
                      <a:gd name="T67" fmla="*/ 167 h 679"/>
                      <a:gd name="T68" fmla="*/ 46 w 471"/>
                      <a:gd name="T69" fmla="*/ 170 h 679"/>
                      <a:gd name="T70" fmla="*/ 51 w 471"/>
                      <a:gd name="T71" fmla="*/ 172 h 679"/>
                      <a:gd name="T72" fmla="*/ 55 w 471"/>
                      <a:gd name="T73" fmla="*/ 173 h 679"/>
                      <a:gd name="T74" fmla="*/ 64 w 471"/>
                      <a:gd name="T75" fmla="*/ 174 h 679"/>
                      <a:gd name="T76" fmla="*/ 78 w 471"/>
                      <a:gd name="T77" fmla="*/ 175 h 679"/>
                      <a:gd name="T78" fmla="*/ 91 w 471"/>
                      <a:gd name="T79" fmla="*/ 174 h 679"/>
                      <a:gd name="T80" fmla="*/ 101 w 471"/>
                      <a:gd name="T81" fmla="*/ 172 h 679"/>
                      <a:gd name="T82" fmla="*/ 111 w 471"/>
                      <a:gd name="T83" fmla="*/ 169 h 679"/>
                      <a:gd name="T84" fmla="*/ 119 w 471"/>
                      <a:gd name="T85" fmla="*/ 165 h 679"/>
                      <a:gd name="T86" fmla="*/ 127 w 471"/>
                      <a:gd name="T87" fmla="*/ 159 h 679"/>
                      <a:gd name="T88" fmla="*/ 134 w 471"/>
                      <a:gd name="T89" fmla="*/ 152 h 679"/>
                      <a:gd name="T90" fmla="*/ 140 w 471"/>
                      <a:gd name="T91" fmla="*/ 142 h 679"/>
                      <a:gd name="T92" fmla="*/ 143 w 471"/>
                      <a:gd name="T93" fmla="*/ 200 h 679"/>
                      <a:gd name="T94" fmla="*/ 139 w 471"/>
                      <a:gd name="T95" fmla="*/ 197 h 679"/>
                      <a:gd name="T96" fmla="*/ 134 w 471"/>
                      <a:gd name="T97" fmla="*/ 195 h 679"/>
                      <a:gd name="T98" fmla="*/ 128 w 471"/>
                      <a:gd name="T99" fmla="*/ 194 h 679"/>
                      <a:gd name="T100" fmla="*/ 123 w 471"/>
                      <a:gd name="T101" fmla="*/ 194 h 679"/>
                      <a:gd name="T102" fmla="*/ 3 w 471"/>
                      <a:gd name="T103" fmla="*/ 191 h 679"/>
                      <a:gd name="T104" fmla="*/ 8 w 471"/>
                      <a:gd name="T105" fmla="*/ 184 h 679"/>
                      <a:gd name="T106" fmla="*/ 11 w 471"/>
                      <a:gd name="T107" fmla="*/ 176 h 679"/>
                      <a:gd name="T108" fmla="*/ 13 w 471"/>
                      <a:gd name="T109" fmla="*/ 167 h 679"/>
                      <a:gd name="T110" fmla="*/ 13 w 471"/>
                      <a:gd name="T111" fmla="*/ 39 h 679"/>
                      <a:gd name="T112" fmla="*/ 12 w 471"/>
                      <a:gd name="T113" fmla="*/ 29 h 679"/>
                      <a:gd name="T114" fmla="*/ 10 w 471"/>
                      <a:gd name="T115" fmla="*/ 20 h 679"/>
                      <a:gd name="T116" fmla="*/ 5 w 471"/>
                      <a:gd name="T117" fmla="*/ 13 h 679"/>
                      <a:gd name="T118" fmla="*/ 0 w 471"/>
                      <a:gd name="T119" fmla="*/ 7 h 679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</a:gdLst>
                    <a:ahLst/>
                    <a:cxnLst>
                      <a:cxn ang="T120">
                        <a:pos x="T0" y="T1"/>
                      </a:cxn>
                      <a:cxn ang="T121">
                        <a:pos x="T2" y="T3"/>
                      </a:cxn>
                      <a:cxn ang="T122">
                        <a:pos x="T4" y="T5"/>
                      </a:cxn>
                      <a:cxn ang="T123">
                        <a:pos x="T6" y="T7"/>
                      </a:cxn>
                      <a:cxn ang="T124">
                        <a:pos x="T8" y="T9"/>
                      </a:cxn>
                      <a:cxn ang="T125">
                        <a:pos x="T10" y="T11"/>
                      </a:cxn>
                      <a:cxn ang="T126">
                        <a:pos x="T12" y="T13"/>
                      </a:cxn>
                      <a:cxn ang="T127">
                        <a:pos x="T14" y="T15"/>
                      </a:cxn>
                      <a:cxn ang="T128">
                        <a:pos x="T16" y="T17"/>
                      </a:cxn>
                      <a:cxn ang="T129">
                        <a:pos x="T18" y="T19"/>
                      </a:cxn>
                      <a:cxn ang="T130">
                        <a:pos x="T20" y="T21"/>
                      </a:cxn>
                      <a:cxn ang="T131">
                        <a:pos x="T22" y="T23"/>
                      </a:cxn>
                      <a:cxn ang="T132">
                        <a:pos x="T24" y="T25"/>
                      </a:cxn>
                      <a:cxn ang="T133">
                        <a:pos x="T26" y="T27"/>
                      </a:cxn>
                      <a:cxn ang="T134">
                        <a:pos x="T28" y="T29"/>
                      </a:cxn>
                      <a:cxn ang="T135">
                        <a:pos x="T30" y="T31"/>
                      </a:cxn>
                      <a:cxn ang="T136">
                        <a:pos x="T32" y="T33"/>
                      </a:cxn>
                      <a:cxn ang="T137">
                        <a:pos x="T34" y="T35"/>
                      </a:cxn>
                      <a:cxn ang="T138">
                        <a:pos x="T36" y="T37"/>
                      </a:cxn>
                      <a:cxn ang="T139">
                        <a:pos x="T38" y="T39"/>
                      </a:cxn>
                      <a:cxn ang="T140">
                        <a:pos x="T40" y="T41"/>
                      </a:cxn>
                      <a:cxn ang="T141">
                        <a:pos x="T42" y="T43"/>
                      </a:cxn>
                      <a:cxn ang="T142">
                        <a:pos x="T44" y="T45"/>
                      </a:cxn>
                      <a:cxn ang="T143">
                        <a:pos x="T46" y="T47"/>
                      </a:cxn>
                      <a:cxn ang="T144">
                        <a:pos x="T48" y="T49"/>
                      </a:cxn>
                      <a:cxn ang="T145">
                        <a:pos x="T50" y="T51"/>
                      </a:cxn>
                      <a:cxn ang="T146">
                        <a:pos x="T52" y="T53"/>
                      </a:cxn>
                      <a:cxn ang="T147">
                        <a:pos x="T54" y="T55"/>
                      </a:cxn>
                      <a:cxn ang="T148">
                        <a:pos x="T56" y="T57"/>
                      </a:cxn>
                      <a:cxn ang="T149">
                        <a:pos x="T58" y="T59"/>
                      </a:cxn>
                      <a:cxn ang="T150">
                        <a:pos x="T60" y="T61"/>
                      </a:cxn>
                      <a:cxn ang="T151">
                        <a:pos x="T62" y="T63"/>
                      </a:cxn>
                      <a:cxn ang="T152">
                        <a:pos x="T64" y="T65"/>
                      </a:cxn>
                      <a:cxn ang="T153">
                        <a:pos x="T66" y="T67"/>
                      </a:cxn>
                      <a:cxn ang="T154">
                        <a:pos x="T68" y="T69"/>
                      </a:cxn>
                      <a:cxn ang="T155">
                        <a:pos x="T70" y="T71"/>
                      </a:cxn>
                      <a:cxn ang="T156">
                        <a:pos x="T72" y="T73"/>
                      </a:cxn>
                      <a:cxn ang="T157">
                        <a:pos x="T74" y="T75"/>
                      </a:cxn>
                      <a:cxn ang="T158">
                        <a:pos x="T76" y="T77"/>
                      </a:cxn>
                      <a:cxn ang="T159">
                        <a:pos x="T78" y="T79"/>
                      </a:cxn>
                      <a:cxn ang="T160">
                        <a:pos x="T80" y="T81"/>
                      </a:cxn>
                      <a:cxn ang="T161">
                        <a:pos x="T82" y="T83"/>
                      </a:cxn>
                      <a:cxn ang="T162">
                        <a:pos x="T84" y="T85"/>
                      </a:cxn>
                      <a:cxn ang="T163">
                        <a:pos x="T86" y="T87"/>
                      </a:cxn>
                      <a:cxn ang="T164">
                        <a:pos x="T88" y="T89"/>
                      </a:cxn>
                      <a:cxn ang="T165">
                        <a:pos x="T90" y="T91"/>
                      </a:cxn>
                      <a:cxn ang="T166">
                        <a:pos x="T92" y="T93"/>
                      </a:cxn>
                      <a:cxn ang="T167">
                        <a:pos x="T94" y="T95"/>
                      </a:cxn>
                      <a:cxn ang="T168">
                        <a:pos x="T96" y="T97"/>
                      </a:cxn>
                      <a:cxn ang="T169">
                        <a:pos x="T98" y="T99"/>
                      </a:cxn>
                      <a:cxn ang="T170">
                        <a:pos x="T100" y="T101"/>
                      </a:cxn>
                      <a:cxn ang="T171">
                        <a:pos x="T102" y="T103"/>
                      </a:cxn>
                      <a:cxn ang="T172">
                        <a:pos x="T104" y="T105"/>
                      </a:cxn>
                      <a:cxn ang="T173">
                        <a:pos x="T106" y="T107"/>
                      </a:cxn>
                      <a:cxn ang="T174">
                        <a:pos x="T108" y="T109"/>
                      </a:cxn>
                      <a:cxn ang="T175">
                        <a:pos x="T110" y="T111"/>
                      </a:cxn>
                      <a:cxn ang="T176">
                        <a:pos x="T112" y="T113"/>
                      </a:cxn>
                      <a:cxn ang="T177">
                        <a:pos x="T114" y="T115"/>
                      </a:cxn>
                      <a:cxn ang="T178">
                        <a:pos x="T116" y="T117"/>
                      </a:cxn>
                      <a:cxn ang="T179">
                        <a:pos x="T118" y="T119"/>
                      </a:cxn>
                    </a:cxnLst>
                    <a:rect l="0" t="0" r="r" b="b"/>
                    <a:pathLst>
                      <a:path w="471" h="679">
                        <a:moveTo>
                          <a:pt x="390" y="23"/>
                        </a:moveTo>
                        <a:lnTo>
                          <a:pt x="398" y="22"/>
                        </a:lnTo>
                        <a:lnTo>
                          <a:pt x="406" y="21"/>
                        </a:lnTo>
                        <a:lnTo>
                          <a:pt x="413" y="20"/>
                        </a:lnTo>
                        <a:lnTo>
                          <a:pt x="422" y="17"/>
                        </a:lnTo>
                        <a:lnTo>
                          <a:pt x="429" y="14"/>
                        </a:lnTo>
                        <a:lnTo>
                          <a:pt x="437" y="10"/>
                        </a:lnTo>
                        <a:lnTo>
                          <a:pt x="445" y="5"/>
                        </a:lnTo>
                        <a:lnTo>
                          <a:pt x="452" y="0"/>
                        </a:lnTo>
                        <a:lnTo>
                          <a:pt x="452" y="209"/>
                        </a:lnTo>
                        <a:lnTo>
                          <a:pt x="445" y="193"/>
                        </a:lnTo>
                        <a:lnTo>
                          <a:pt x="436" y="177"/>
                        </a:lnTo>
                        <a:lnTo>
                          <a:pt x="426" y="162"/>
                        </a:lnTo>
                        <a:lnTo>
                          <a:pt x="416" y="149"/>
                        </a:lnTo>
                        <a:lnTo>
                          <a:pt x="403" y="138"/>
                        </a:lnTo>
                        <a:lnTo>
                          <a:pt x="390" y="127"/>
                        </a:lnTo>
                        <a:lnTo>
                          <a:pt x="376" y="119"/>
                        </a:lnTo>
                        <a:lnTo>
                          <a:pt x="361" y="110"/>
                        </a:lnTo>
                        <a:lnTo>
                          <a:pt x="348" y="105"/>
                        </a:lnTo>
                        <a:lnTo>
                          <a:pt x="333" y="101"/>
                        </a:lnTo>
                        <a:lnTo>
                          <a:pt x="319" y="97"/>
                        </a:lnTo>
                        <a:lnTo>
                          <a:pt x="302" y="94"/>
                        </a:lnTo>
                        <a:lnTo>
                          <a:pt x="284" y="91"/>
                        </a:lnTo>
                        <a:lnTo>
                          <a:pt x="266" y="89"/>
                        </a:lnTo>
                        <a:lnTo>
                          <a:pt x="246" y="88"/>
                        </a:lnTo>
                        <a:lnTo>
                          <a:pt x="226" y="88"/>
                        </a:lnTo>
                        <a:lnTo>
                          <a:pt x="204" y="89"/>
                        </a:lnTo>
                        <a:lnTo>
                          <a:pt x="186" y="90"/>
                        </a:lnTo>
                        <a:lnTo>
                          <a:pt x="178" y="93"/>
                        </a:lnTo>
                        <a:lnTo>
                          <a:pt x="171" y="94"/>
                        </a:lnTo>
                        <a:lnTo>
                          <a:pt x="164" y="96"/>
                        </a:lnTo>
                        <a:lnTo>
                          <a:pt x="159" y="99"/>
                        </a:lnTo>
                        <a:lnTo>
                          <a:pt x="151" y="103"/>
                        </a:lnTo>
                        <a:lnTo>
                          <a:pt x="145" y="108"/>
                        </a:lnTo>
                        <a:lnTo>
                          <a:pt x="140" y="114"/>
                        </a:lnTo>
                        <a:lnTo>
                          <a:pt x="135" y="121"/>
                        </a:lnTo>
                        <a:lnTo>
                          <a:pt x="132" y="128"/>
                        </a:lnTo>
                        <a:lnTo>
                          <a:pt x="129" y="137"/>
                        </a:lnTo>
                        <a:lnTo>
                          <a:pt x="128" y="145"/>
                        </a:lnTo>
                        <a:lnTo>
                          <a:pt x="128" y="156"/>
                        </a:lnTo>
                        <a:lnTo>
                          <a:pt x="128" y="290"/>
                        </a:lnTo>
                        <a:lnTo>
                          <a:pt x="242" y="290"/>
                        </a:lnTo>
                        <a:lnTo>
                          <a:pt x="261" y="289"/>
                        </a:lnTo>
                        <a:lnTo>
                          <a:pt x="279" y="286"/>
                        </a:lnTo>
                        <a:lnTo>
                          <a:pt x="294" y="282"/>
                        </a:lnTo>
                        <a:lnTo>
                          <a:pt x="310" y="276"/>
                        </a:lnTo>
                        <a:lnTo>
                          <a:pt x="318" y="273"/>
                        </a:lnTo>
                        <a:lnTo>
                          <a:pt x="325" y="268"/>
                        </a:lnTo>
                        <a:lnTo>
                          <a:pt x="331" y="263"/>
                        </a:lnTo>
                        <a:lnTo>
                          <a:pt x="338" y="258"/>
                        </a:lnTo>
                        <a:lnTo>
                          <a:pt x="350" y="246"/>
                        </a:lnTo>
                        <a:lnTo>
                          <a:pt x="361" y="234"/>
                        </a:lnTo>
                        <a:lnTo>
                          <a:pt x="361" y="413"/>
                        </a:lnTo>
                        <a:lnTo>
                          <a:pt x="350" y="400"/>
                        </a:lnTo>
                        <a:lnTo>
                          <a:pt x="338" y="389"/>
                        </a:lnTo>
                        <a:lnTo>
                          <a:pt x="325" y="380"/>
                        </a:lnTo>
                        <a:lnTo>
                          <a:pt x="310" y="372"/>
                        </a:lnTo>
                        <a:lnTo>
                          <a:pt x="294" y="365"/>
                        </a:lnTo>
                        <a:lnTo>
                          <a:pt x="279" y="361"/>
                        </a:lnTo>
                        <a:lnTo>
                          <a:pt x="261" y="359"/>
                        </a:lnTo>
                        <a:lnTo>
                          <a:pt x="242" y="358"/>
                        </a:lnTo>
                        <a:lnTo>
                          <a:pt x="128" y="358"/>
                        </a:lnTo>
                        <a:lnTo>
                          <a:pt x="128" y="522"/>
                        </a:lnTo>
                        <a:lnTo>
                          <a:pt x="128" y="533"/>
                        </a:lnTo>
                        <a:lnTo>
                          <a:pt x="130" y="542"/>
                        </a:lnTo>
                        <a:lnTo>
                          <a:pt x="132" y="552"/>
                        </a:lnTo>
                        <a:lnTo>
                          <a:pt x="136" y="559"/>
                        </a:lnTo>
                        <a:lnTo>
                          <a:pt x="141" y="566"/>
                        </a:lnTo>
                        <a:lnTo>
                          <a:pt x="147" y="573"/>
                        </a:lnTo>
                        <a:lnTo>
                          <a:pt x="153" y="578"/>
                        </a:lnTo>
                        <a:lnTo>
                          <a:pt x="161" y="582"/>
                        </a:lnTo>
                        <a:lnTo>
                          <a:pt x="167" y="584"/>
                        </a:lnTo>
                        <a:lnTo>
                          <a:pt x="173" y="586"/>
                        </a:lnTo>
                        <a:lnTo>
                          <a:pt x="182" y="588"/>
                        </a:lnTo>
                        <a:lnTo>
                          <a:pt x="190" y="591"/>
                        </a:lnTo>
                        <a:lnTo>
                          <a:pt x="211" y="592"/>
                        </a:lnTo>
                        <a:lnTo>
                          <a:pt x="234" y="593"/>
                        </a:lnTo>
                        <a:lnTo>
                          <a:pt x="258" y="593"/>
                        </a:lnTo>
                        <a:lnTo>
                          <a:pt x="279" y="592"/>
                        </a:lnTo>
                        <a:lnTo>
                          <a:pt x="299" y="590"/>
                        </a:lnTo>
                        <a:lnTo>
                          <a:pt x="318" y="587"/>
                        </a:lnTo>
                        <a:lnTo>
                          <a:pt x="334" y="583"/>
                        </a:lnTo>
                        <a:lnTo>
                          <a:pt x="350" y="580"/>
                        </a:lnTo>
                        <a:lnTo>
                          <a:pt x="364" y="575"/>
                        </a:lnTo>
                        <a:lnTo>
                          <a:pt x="377" y="568"/>
                        </a:lnTo>
                        <a:lnTo>
                          <a:pt x="391" y="561"/>
                        </a:lnTo>
                        <a:lnTo>
                          <a:pt x="405" y="552"/>
                        </a:lnTo>
                        <a:lnTo>
                          <a:pt x="418" y="541"/>
                        </a:lnTo>
                        <a:lnTo>
                          <a:pt x="430" y="528"/>
                        </a:lnTo>
                        <a:lnTo>
                          <a:pt x="441" y="515"/>
                        </a:lnTo>
                        <a:lnTo>
                          <a:pt x="452" y="499"/>
                        </a:lnTo>
                        <a:lnTo>
                          <a:pt x="462" y="482"/>
                        </a:lnTo>
                        <a:lnTo>
                          <a:pt x="471" y="463"/>
                        </a:lnTo>
                        <a:lnTo>
                          <a:pt x="471" y="679"/>
                        </a:lnTo>
                        <a:lnTo>
                          <a:pt x="464" y="674"/>
                        </a:lnTo>
                        <a:lnTo>
                          <a:pt x="457" y="670"/>
                        </a:lnTo>
                        <a:lnTo>
                          <a:pt x="448" y="666"/>
                        </a:lnTo>
                        <a:lnTo>
                          <a:pt x="441" y="663"/>
                        </a:lnTo>
                        <a:lnTo>
                          <a:pt x="431" y="661"/>
                        </a:lnTo>
                        <a:lnTo>
                          <a:pt x="423" y="660"/>
                        </a:lnTo>
                        <a:lnTo>
                          <a:pt x="413" y="659"/>
                        </a:lnTo>
                        <a:lnTo>
                          <a:pt x="404" y="658"/>
                        </a:lnTo>
                        <a:lnTo>
                          <a:pt x="0" y="658"/>
                        </a:lnTo>
                        <a:lnTo>
                          <a:pt x="10" y="648"/>
                        </a:lnTo>
                        <a:lnTo>
                          <a:pt x="18" y="637"/>
                        </a:lnTo>
                        <a:lnTo>
                          <a:pt x="26" y="624"/>
                        </a:lnTo>
                        <a:lnTo>
                          <a:pt x="32" y="612"/>
                        </a:lnTo>
                        <a:lnTo>
                          <a:pt x="37" y="598"/>
                        </a:lnTo>
                        <a:lnTo>
                          <a:pt x="41" y="582"/>
                        </a:lnTo>
                        <a:lnTo>
                          <a:pt x="43" y="566"/>
                        </a:lnTo>
                        <a:lnTo>
                          <a:pt x="43" y="549"/>
                        </a:lnTo>
                        <a:lnTo>
                          <a:pt x="43" y="132"/>
                        </a:lnTo>
                        <a:lnTo>
                          <a:pt x="43" y="115"/>
                        </a:lnTo>
                        <a:lnTo>
                          <a:pt x="41" y="99"/>
                        </a:lnTo>
                        <a:lnTo>
                          <a:pt x="37" y="84"/>
                        </a:lnTo>
                        <a:lnTo>
                          <a:pt x="32" y="69"/>
                        </a:lnTo>
                        <a:lnTo>
                          <a:pt x="26" y="57"/>
                        </a:lnTo>
                        <a:lnTo>
                          <a:pt x="18" y="45"/>
                        </a:lnTo>
                        <a:lnTo>
                          <a:pt x="10" y="34"/>
                        </a:lnTo>
                        <a:lnTo>
                          <a:pt x="0" y="23"/>
                        </a:lnTo>
                        <a:lnTo>
                          <a:pt x="39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" name="Freeform 950"/>
                  <p:cNvSpPr>
                    <a:spLocks noChangeAspect="1"/>
                  </p:cNvSpPr>
                  <p:nvPr/>
                </p:nvSpPr>
                <p:spPr bwMode="auto">
                  <a:xfrm>
                    <a:off x="2619" y="2262"/>
                    <a:ext cx="143" cy="193"/>
                  </a:xfrm>
                  <a:custGeom>
                    <a:avLst/>
                    <a:gdLst>
                      <a:gd name="T0" fmla="*/ 85 w 477"/>
                      <a:gd name="T1" fmla="*/ 166 h 658"/>
                      <a:gd name="T2" fmla="*/ 86 w 477"/>
                      <a:gd name="T3" fmla="*/ 175 h 658"/>
                      <a:gd name="T4" fmla="*/ 89 w 477"/>
                      <a:gd name="T5" fmla="*/ 183 h 658"/>
                      <a:gd name="T6" fmla="*/ 94 w 477"/>
                      <a:gd name="T7" fmla="*/ 190 h 658"/>
                      <a:gd name="T8" fmla="*/ 46 w 477"/>
                      <a:gd name="T9" fmla="*/ 193 h 658"/>
                      <a:gd name="T10" fmla="*/ 51 w 477"/>
                      <a:gd name="T11" fmla="*/ 187 h 658"/>
                      <a:gd name="T12" fmla="*/ 55 w 477"/>
                      <a:gd name="T13" fmla="*/ 180 h 658"/>
                      <a:gd name="T14" fmla="*/ 58 w 477"/>
                      <a:gd name="T15" fmla="*/ 171 h 658"/>
                      <a:gd name="T16" fmla="*/ 58 w 477"/>
                      <a:gd name="T17" fmla="*/ 161 h 658"/>
                      <a:gd name="T18" fmla="*/ 58 w 477"/>
                      <a:gd name="T19" fmla="*/ 39 h 658"/>
                      <a:gd name="T20" fmla="*/ 57 w 477"/>
                      <a:gd name="T21" fmla="*/ 33 h 658"/>
                      <a:gd name="T22" fmla="*/ 56 w 477"/>
                      <a:gd name="T23" fmla="*/ 31 h 658"/>
                      <a:gd name="T24" fmla="*/ 54 w 477"/>
                      <a:gd name="T25" fmla="*/ 29 h 658"/>
                      <a:gd name="T26" fmla="*/ 52 w 477"/>
                      <a:gd name="T27" fmla="*/ 27 h 658"/>
                      <a:gd name="T28" fmla="*/ 47 w 477"/>
                      <a:gd name="T29" fmla="*/ 26 h 658"/>
                      <a:gd name="T30" fmla="*/ 40 w 477"/>
                      <a:gd name="T31" fmla="*/ 26 h 658"/>
                      <a:gd name="T32" fmla="*/ 33 w 477"/>
                      <a:gd name="T33" fmla="*/ 27 h 658"/>
                      <a:gd name="T34" fmla="*/ 26 w 477"/>
                      <a:gd name="T35" fmla="*/ 30 h 658"/>
                      <a:gd name="T36" fmla="*/ 20 w 477"/>
                      <a:gd name="T37" fmla="*/ 34 h 658"/>
                      <a:gd name="T38" fmla="*/ 15 w 477"/>
                      <a:gd name="T39" fmla="*/ 39 h 658"/>
                      <a:gd name="T40" fmla="*/ 10 w 477"/>
                      <a:gd name="T41" fmla="*/ 45 h 658"/>
                      <a:gd name="T42" fmla="*/ 5 w 477"/>
                      <a:gd name="T43" fmla="*/ 53 h 658"/>
                      <a:gd name="T44" fmla="*/ 2 w 477"/>
                      <a:gd name="T45" fmla="*/ 63 h 658"/>
                      <a:gd name="T46" fmla="*/ 0 w 477"/>
                      <a:gd name="T47" fmla="*/ 0 h 658"/>
                      <a:gd name="T48" fmla="*/ 4 w 477"/>
                      <a:gd name="T49" fmla="*/ 3 h 658"/>
                      <a:gd name="T50" fmla="*/ 7 w 477"/>
                      <a:gd name="T51" fmla="*/ 5 h 658"/>
                      <a:gd name="T52" fmla="*/ 11 w 477"/>
                      <a:gd name="T53" fmla="*/ 6 h 658"/>
                      <a:gd name="T54" fmla="*/ 15 w 477"/>
                      <a:gd name="T55" fmla="*/ 7 h 658"/>
                      <a:gd name="T56" fmla="*/ 131 w 477"/>
                      <a:gd name="T57" fmla="*/ 6 h 658"/>
                      <a:gd name="T58" fmla="*/ 134 w 477"/>
                      <a:gd name="T59" fmla="*/ 6 h 658"/>
                      <a:gd name="T60" fmla="*/ 138 w 477"/>
                      <a:gd name="T61" fmla="*/ 4 h 658"/>
                      <a:gd name="T62" fmla="*/ 141 w 477"/>
                      <a:gd name="T63" fmla="*/ 1 h 658"/>
                      <a:gd name="T64" fmla="*/ 143 w 477"/>
                      <a:gd name="T65" fmla="*/ 68 h 658"/>
                      <a:gd name="T66" fmla="*/ 140 w 477"/>
                      <a:gd name="T67" fmla="*/ 58 h 658"/>
                      <a:gd name="T68" fmla="*/ 136 w 477"/>
                      <a:gd name="T69" fmla="*/ 49 h 658"/>
                      <a:gd name="T70" fmla="*/ 131 w 477"/>
                      <a:gd name="T71" fmla="*/ 42 h 658"/>
                      <a:gd name="T72" fmla="*/ 126 w 477"/>
                      <a:gd name="T73" fmla="*/ 36 h 658"/>
                      <a:gd name="T74" fmla="*/ 121 w 477"/>
                      <a:gd name="T75" fmla="*/ 31 h 658"/>
                      <a:gd name="T76" fmla="*/ 114 w 477"/>
                      <a:gd name="T77" fmla="*/ 28 h 658"/>
                      <a:gd name="T78" fmla="*/ 107 w 477"/>
                      <a:gd name="T79" fmla="*/ 26 h 658"/>
                      <a:gd name="T80" fmla="*/ 100 w 477"/>
                      <a:gd name="T81" fmla="*/ 25 h 658"/>
                      <a:gd name="T82" fmla="*/ 93 w 477"/>
                      <a:gd name="T83" fmla="*/ 26 h 658"/>
                      <a:gd name="T84" fmla="*/ 91 w 477"/>
                      <a:gd name="T85" fmla="*/ 28 h 658"/>
                      <a:gd name="T86" fmla="*/ 88 w 477"/>
                      <a:gd name="T87" fmla="*/ 30 h 658"/>
                      <a:gd name="T88" fmla="*/ 87 w 477"/>
                      <a:gd name="T89" fmla="*/ 32 h 658"/>
                      <a:gd name="T90" fmla="*/ 85 w 477"/>
                      <a:gd name="T91" fmla="*/ 35 h 658"/>
                      <a:gd name="T92" fmla="*/ 84 w 477"/>
                      <a:gd name="T93" fmla="*/ 43 h 658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</a:gdLst>
                    <a:ahLst/>
                    <a:cxnLst>
                      <a:cxn ang="T94">
                        <a:pos x="T0" y="T1"/>
                      </a:cxn>
                      <a:cxn ang="T95">
                        <a:pos x="T2" y="T3"/>
                      </a:cxn>
                      <a:cxn ang="T96">
                        <a:pos x="T4" y="T5"/>
                      </a:cxn>
                      <a:cxn ang="T97">
                        <a:pos x="T6" y="T7"/>
                      </a:cxn>
                      <a:cxn ang="T98">
                        <a:pos x="T8" y="T9"/>
                      </a:cxn>
                      <a:cxn ang="T99">
                        <a:pos x="T10" y="T11"/>
                      </a:cxn>
                      <a:cxn ang="T100">
                        <a:pos x="T12" y="T13"/>
                      </a:cxn>
                      <a:cxn ang="T101">
                        <a:pos x="T14" y="T15"/>
                      </a:cxn>
                      <a:cxn ang="T102">
                        <a:pos x="T16" y="T17"/>
                      </a:cxn>
                      <a:cxn ang="T103">
                        <a:pos x="T18" y="T19"/>
                      </a:cxn>
                      <a:cxn ang="T104">
                        <a:pos x="T20" y="T21"/>
                      </a:cxn>
                      <a:cxn ang="T105">
                        <a:pos x="T22" y="T23"/>
                      </a:cxn>
                      <a:cxn ang="T106">
                        <a:pos x="T24" y="T25"/>
                      </a:cxn>
                      <a:cxn ang="T107">
                        <a:pos x="T26" y="T27"/>
                      </a:cxn>
                      <a:cxn ang="T108">
                        <a:pos x="T28" y="T29"/>
                      </a:cxn>
                      <a:cxn ang="T109">
                        <a:pos x="T30" y="T31"/>
                      </a:cxn>
                      <a:cxn ang="T110">
                        <a:pos x="T32" y="T33"/>
                      </a:cxn>
                      <a:cxn ang="T111">
                        <a:pos x="T34" y="T35"/>
                      </a:cxn>
                      <a:cxn ang="T112">
                        <a:pos x="T36" y="T37"/>
                      </a:cxn>
                      <a:cxn ang="T113">
                        <a:pos x="T38" y="T39"/>
                      </a:cxn>
                      <a:cxn ang="T114">
                        <a:pos x="T40" y="T41"/>
                      </a:cxn>
                      <a:cxn ang="T115">
                        <a:pos x="T42" y="T43"/>
                      </a:cxn>
                      <a:cxn ang="T116">
                        <a:pos x="T44" y="T45"/>
                      </a:cxn>
                      <a:cxn ang="T117">
                        <a:pos x="T46" y="T47"/>
                      </a:cxn>
                      <a:cxn ang="T118">
                        <a:pos x="T48" y="T49"/>
                      </a:cxn>
                      <a:cxn ang="T119">
                        <a:pos x="T50" y="T51"/>
                      </a:cxn>
                      <a:cxn ang="T120">
                        <a:pos x="T52" y="T53"/>
                      </a:cxn>
                      <a:cxn ang="T121">
                        <a:pos x="T54" y="T55"/>
                      </a:cxn>
                      <a:cxn ang="T122">
                        <a:pos x="T56" y="T57"/>
                      </a:cxn>
                      <a:cxn ang="T123">
                        <a:pos x="T58" y="T59"/>
                      </a:cxn>
                      <a:cxn ang="T124">
                        <a:pos x="T60" y="T61"/>
                      </a:cxn>
                      <a:cxn ang="T125">
                        <a:pos x="T62" y="T63"/>
                      </a:cxn>
                      <a:cxn ang="T126">
                        <a:pos x="T64" y="T65"/>
                      </a:cxn>
                      <a:cxn ang="T127">
                        <a:pos x="T66" y="T67"/>
                      </a:cxn>
                      <a:cxn ang="T128">
                        <a:pos x="T68" y="T69"/>
                      </a:cxn>
                      <a:cxn ang="T129">
                        <a:pos x="T70" y="T71"/>
                      </a:cxn>
                      <a:cxn ang="T130">
                        <a:pos x="T72" y="T73"/>
                      </a:cxn>
                      <a:cxn ang="T131">
                        <a:pos x="T74" y="T75"/>
                      </a:cxn>
                      <a:cxn ang="T132">
                        <a:pos x="T76" y="T77"/>
                      </a:cxn>
                      <a:cxn ang="T133">
                        <a:pos x="T78" y="T79"/>
                      </a:cxn>
                      <a:cxn ang="T134">
                        <a:pos x="T80" y="T81"/>
                      </a:cxn>
                      <a:cxn ang="T135">
                        <a:pos x="T82" y="T83"/>
                      </a:cxn>
                      <a:cxn ang="T136">
                        <a:pos x="T84" y="T85"/>
                      </a:cxn>
                      <a:cxn ang="T137">
                        <a:pos x="T86" y="T87"/>
                      </a:cxn>
                      <a:cxn ang="T138">
                        <a:pos x="T88" y="T89"/>
                      </a:cxn>
                      <a:cxn ang="T139">
                        <a:pos x="T90" y="T91"/>
                      </a:cxn>
                      <a:cxn ang="T140">
                        <a:pos x="T92" y="T93"/>
                      </a:cxn>
                    </a:cxnLst>
                    <a:rect l="0" t="0" r="r" b="b"/>
                    <a:pathLst>
                      <a:path w="477" h="658">
                        <a:moveTo>
                          <a:pt x="281" y="549"/>
                        </a:moveTo>
                        <a:lnTo>
                          <a:pt x="283" y="566"/>
                        </a:lnTo>
                        <a:lnTo>
                          <a:pt x="285" y="582"/>
                        </a:lnTo>
                        <a:lnTo>
                          <a:pt x="288" y="598"/>
                        </a:lnTo>
                        <a:lnTo>
                          <a:pt x="292" y="612"/>
                        </a:lnTo>
                        <a:lnTo>
                          <a:pt x="298" y="624"/>
                        </a:lnTo>
                        <a:lnTo>
                          <a:pt x="306" y="637"/>
                        </a:lnTo>
                        <a:lnTo>
                          <a:pt x="315" y="648"/>
                        </a:lnTo>
                        <a:lnTo>
                          <a:pt x="325" y="658"/>
                        </a:lnTo>
                        <a:lnTo>
                          <a:pt x="152" y="658"/>
                        </a:lnTo>
                        <a:lnTo>
                          <a:pt x="162" y="648"/>
                        </a:lnTo>
                        <a:lnTo>
                          <a:pt x="171" y="637"/>
                        </a:lnTo>
                        <a:lnTo>
                          <a:pt x="178" y="624"/>
                        </a:lnTo>
                        <a:lnTo>
                          <a:pt x="185" y="612"/>
                        </a:lnTo>
                        <a:lnTo>
                          <a:pt x="190" y="598"/>
                        </a:lnTo>
                        <a:lnTo>
                          <a:pt x="193" y="582"/>
                        </a:lnTo>
                        <a:lnTo>
                          <a:pt x="195" y="566"/>
                        </a:lnTo>
                        <a:lnTo>
                          <a:pt x="195" y="549"/>
                        </a:lnTo>
                        <a:lnTo>
                          <a:pt x="195" y="145"/>
                        </a:lnTo>
                        <a:lnTo>
                          <a:pt x="195" y="132"/>
                        </a:lnTo>
                        <a:lnTo>
                          <a:pt x="192" y="119"/>
                        </a:lnTo>
                        <a:lnTo>
                          <a:pt x="191" y="114"/>
                        </a:lnTo>
                        <a:lnTo>
                          <a:pt x="189" y="109"/>
                        </a:lnTo>
                        <a:lnTo>
                          <a:pt x="186" y="105"/>
                        </a:lnTo>
                        <a:lnTo>
                          <a:pt x="184" y="101"/>
                        </a:lnTo>
                        <a:lnTo>
                          <a:pt x="180" y="98"/>
                        </a:lnTo>
                        <a:lnTo>
                          <a:pt x="176" y="95"/>
                        </a:lnTo>
                        <a:lnTo>
                          <a:pt x="172" y="93"/>
                        </a:lnTo>
                        <a:lnTo>
                          <a:pt x="168" y="90"/>
                        </a:lnTo>
                        <a:lnTo>
                          <a:pt x="157" y="87"/>
                        </a:lnTo>
                        <a:lnTo>
                          <a:pt x="146" y="86"/>
                        </a:lnTo>
                        <a:lnTo>
                          <a:pt x="133" y="87"/>
                        </a:lnTo>
                        <a:lnTo>
                          <a:pt x="121" y="88"/>
                        </a:lnTo>
                        <a:lnTo>
                          <a:pt x="110" y="91"/>
                        </a:lnTo>
                        <a:lnTo>
                          <a:pt x="98" y="96"/>
                        </a:lnTo>
                        <a:lnTo>
                          <a:pt x="88" y="101"/>
                        </a:lnTo>
                        <a:lnTo>
                          <a:pt x="77" y="107"/>
                        </a:lnTo>
                        <a:lnTo>
                          <a:pt x="68" y="115"/>
                        </a:lnTo>
                        <a:lnTo>
                          <a:pt x="58" y="123"/>
                        </a:lnTo>
                        <a:lnTo>
                          <a:pt x="50" y="133"/>
                        </a:lnTo>
                        <a:lnTo>
                          <a:pt x="41" y="143"/>
                        </a:lnTo>
                        <a:lnTo>
                          <a:pt x="33" y="155"/>
                        </a:lnTo>
                        <a:lnTo>
                          <a:pt x="26" y="168"/>
                        </a:lnTo>
                        <a:lnTo>
                          <a:pt x="18" y="182"/>
                        </a:lnTo>
                        <a:lnTo>
                          <a:pt x="12" y="198"/>
                        </a:lnTo>
                        <a:lnTo>
                          <a:pt x="6" y="214"/>
                        </a:lnTo>
                        <a:lnTo>
                          <a:pt x="0" y="232"/>
                        </a:lnTo>
                        <a:lnTo>
                          <a:pt x="0" y="0"/>
                        </a:lnTo>
                        <a:lnTo>
                          <a:pt x="6" y="5"/>
                        </a:lnTo>
                        <a:lnTo>
                          <a:pt x="12" y="10"/>
                        </a:lnTo>
                        <a:lnTo>
                          <a:pt x="18" y="14"/>
                        </a:lnTo>
                        <a:lnTo>
                          <a:pt x="25" y="17"/>
                        </a:lnTo>
                        <a:lnTo>
                          <a:pt x="31" y="20"/>
                        </a:lnTo>
                        <a:lnTo>
                          <a:pt x="36" y="21"/>
                        </a:lnTo>
                        <a:lnTo>
                          <a:pt x="42" y="22"/>
                        </a:lnTo>
                        <a:lnTo>
                          <a:pt x="49" y="23"/>
                        </a:lnTo>
                        <a:lnTo>
                          <a:pt x="430" y="23"/>
                        </a:lnTo>
                        <a:lnTo>
                          <a:pt x="436" y="22"/>
                        </a:lnTo>
                        <a:lnTo>
                          <a:pt x="442" y="21"/>
                        </a:lnTo>
                        <a:lnTo>
                          <a:pt x="448" y="20"/>
                        </a:lnTo>
                        <a:lnTo>
                          <a:pt x="454" y="17"/>
                        </a:lnTo>
                        <a:lnTo>
                          <a:pt x="459" y="14"/>
                        </a:lnTo>
                        <a:lnTo>
                          <a:pt x="466" y="10"/>
                        </a:lnTo>
                        <a:lnTo>
                          <a:pt x="471" y="5"/>
                        </a:lnTo>
                        <a:lnTo>
                          <a:pt x="477" y="0"/>
                        </a:lnTo>
                        <a:lnTo>
                          <a:pt x="477" y="232"/>
                        </a:lnTo>
                        <a:lnTo>
                          <a:pt x="472" y="214"/>
                        </a:lnTo>
                        <a:lnTo>
                          <a:pt x="466" y="198"/>
                        </a:lnTo>
                        <a:lnTo>
                          <a:pt x="459" y="182"/>
                        </a:lnTo>
                        <a:lnTo>
                          <a:pt x="452" y="168"/>
                        </a:lnTo>
                        <a:lnTo>
                          <a:pt x="445" y="155"/>
                        </a:lnTo>
                        <a:lnTo>
                          <a:pt x="437" y="143"/>
                        </a:lnTo>
                        <a:lnTo>
                          <a:pt x="429" y="133"/>
                        </a:lnTo>
                        <a:lnTo>
                          <a:pt x="421" y="123"/>
                        </a:lnTo>
                        <a:lnTo>
                          <a:pt x="411" y="115"/>
                        </a:lnTo>
                        <a:lnTo>
                          <a:pt x="402" y="107"/>
                        </a:lnTo>
                        <a:lnTo>
                          <a:pt x="391" y="101"/>
                        </a:lnTo>
                        <a:lnTo>
                          <a:pt x="380" y="96"/>
                        </a:lnTo>
                        <a:lnTo>
                          <a:pt x="370" y="91"/>
                        </a:lnTo>
                        <a:lnTo>
                          <a:pt x="358" y="88"/>
                        </a:lnTo>
                        <a:lnTo>
                          <a:pt x="346" y="87"/>
                        </a:lnTo>
                        <a:lnTo>
                          <a:pt x="333" y="86"/>
                        </a:lnTo>
                        <a:lnTo>
                          <a:pt x="322" y="87"/>
                        </a:lnTo>
                        <a:lnTo>
                          <a:pt x="311" y="90"/>
                        </a:lnTo>
                        <a:lnTo>
                          <a:pt x="307" y="93"/>
                        </a:lnTo>
                        <a:lnTo>
                          <a:pt x="302" y="95"/>
                        </a:lnTo>
                        <a:lnTo>
                          <a:pt x="298" y="98"/>
                        </a:lnTo>
                        <a:lnTo>
                          <a:pt x="295" y="101"/>
                        </a:lnTo>
                        <a:lnTo>
                          <a:pt x="292" y="105"/>
                        </a:lnTo>
                        <a:lnTo>
                          <a:pt x="289" y="109"/>
                        </a:lnTo>
                        <a:lnTo>
                          <a:pt x="287" y="114"/>
                        </a:lnTo>
                        <a:lnTo>
                          <a:pt x="285" y="119"/>
                        </a:lnTo>
                        <a:lnTo>
                          <a:pt x="283" y="132"/>
                        </a:lnTo>
                        <a:lnTo>
                          <a:pt x="281" y="145"/>
                        </a:lnTo>
                        <a:lnTo>
                          <a:pt x="281" y="5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" name="Freeform 951"/>
                  <p:cNvSpPr>
                    <a:spLocks noChangeAspect="1"/>
                  </p:cNvSpPr>
                  <p:nvPr/>
                </p:nvSpPr>
                <p:spPr bwMode="auto">
                  <a:xfrm>
                    <a:off x="2990" y="2262"/>
                    <a:ext cx="143" cy="200"/>
                  </a:xfrm>
                  <a:custGeom>
                    <a:avLst/>
                    <a:gdLst>
                      <a:gd name="T0" fmla="*/ 120 w 473"/>
                      <a:gd name="T1" fmla="*/ 6 h 679"/>
                      <a:gd name="T2" fmla="*/ 125 w 473"/>
                      <a:gd name="T3" fmla="*/ 6 h 679"/>
                      <a:gd name="T4" fmla="*/ 130 w 473"/>
                      <a:gd name="T5" fmla="*/ 4 h 679"/>
                      <a:gd name="T6" fmla="*/ 134 w 473"/>
                      <a:gd name="T7" fmla="*/ 1 h 679"/>
                      <a:gd name="T8" fmla="*/ 137 w 473"/>
                      <a:gd name="T9" fmla="*/ 62 h 679"/>
                      <a:gd name="T10" fmla="*/ 132 w 473"/>
                      <a:gd name="T11" fmla="*/ 52 h 679"/>
                      <a:gd name="T12" fmla="*/ 125 w 473"/>
                      <a:gd name="T13" fmla="*/ 44 h 679"/>
                      <a:gd name="T14" fmla="*/ 118 w 473"/>
                      <a:gd name="T15" fmla="*/ 37 h 679"/>
                      <a:gd name="T16" fmla="*/ 109 w 473"/>
                      <a:gd name="T17" fmla="*/ 32 h 679"/>
                      <a:gd name="T18" fmla="*/ 101 w 473"/>
                      <a:gd name="T19" fmla="*/ 30 h 679"/>
                      <a:gd name="T20" fmla="*/ 91 w 473"/>
                      <a:gd name="T21" fmla="*/ 28 h 679"/>
                      <a:gd name="T22" fmla="*/ 80 w 473"/>
                      <a:gd name="T23" fmla="*/ 26 h 679"/>
                      <a:gd name="T24" fmla="*/ 68 w 473"/>
                      <a:gd name="T25" fmla="*/ 26 h 679"/>
                      <a:gd name="T26" fmla="*/ 56 w 473"/>
                      <a:gd name="T27" fmla="*/ 27 h 679"/>
                      <a:gd name="T28" fmla="*/ 52 w 473"/>
                      <a:gd name="T29" fmla="*/ 28 h 679"/>
                      <a:gd name="T30" fmla="*/ 48 w 473"/>
                      <a:gd name="T31" fmla="*/ 29 h 679"/>
                      <a:gd name="T32" fmla="*/ 44 w 473"/>
                      <a:gd name="T33" fmla="*/ 32 h 679"/>
                      <a:gd name="T34" fmla="*/ 41 w 473"/>
                      <a:gd name="T35" fmla="*/ 36 h 679"/>
                      <a:gd name="T36" fmla="*/ 40 w 473"/>
                      <a:gd name="T37" fmla="*/ 40 h 679"/>
                      <a:gd name="T38" fmla="*/ 39 w 473"/>
                      <a:gd name="T39" fmla="*/ 46 h 679"/>
                      <a:gd name="T40" fmla="*/ 73 w 473"/>
                      <a:gd name="T41" fmla="*/ 85 h 679"/>
                      <a:gd name="T42" fmla="*/ 84 w 473"/>
                      <a:gd name="T43" fmla="*/ 84 h 679"/>
                      <a:gd name="T44" fmla="*/ 94 w 473"/>
                      <a:gd name="T45" fmla="*/ 81 h 679"/>
                      <a:gd name="T46" fmla="*/ 98 w 473"/>
                      <a:gd name="T47" fmla="*/ 79 h 679"/>
                      <a:gd name="T48" fmla="*/ 102 w 473"/>
                      <a:gd name="T49" fmla="*/ 76 h 679"/>
                      <a:gd name="T50" fmla="*/ 109 w 473"/>
                      <a:gd name="T51" fmla="*/ 69 h 679"/>
                      <a:gd name="T52" fmla="*/ 106 w 473"/>
                      <a:gd name="T53" fmla="*/ 118 h 679"/>
                      <a:gd name="T54" fmla="*/ 98 w 473"/>
                      <a:gd name="T55" fmla="*/ 112 h 679"/>
                      <a:gd name="T56" fmla="*/ 89 w 473"/>
                      <a:gd name="T57" fmla="*/ 108 h 679"/>
                      <a:gd name="T58" fmla="*/ 79 w 473"/>
                      <a:gd name="T59" fmla="*/ 106 h 679"/>
                      <a:gd name="T60" fmla="*/ 39 w 473"/>
                      <a:gd name="T61" fmla="*/ 105 h 679"/>
                      <a:gd name="T62" fmla="*/ 39 w 473"/>
                      <a:gd name="T63" fmla="*/ 157 h 679"/>
                      <a:gd name="T64" fmla="*/ 41 w 473"/>
                      <a:gd name="T65" fmla="*/ 163 h 679"/>
                      <a:gd name="T66" fmla="*/ 43 w 473"/>
                      <a:gd name="T67" fmla="*/ 167 h 679"/>
                      <a:gd name="T68" fmla="*/ 47 w 473"/>
                      <a:gd name="T69" fmla="*/ 170 h 679"/>
                      <a:gd name="T70" fmla="*/ 50 w 473"/>
                      <a:gd name="T71" fmla="*/ 172 h 679"/>
                      <a:gd name="T72" fmla="*/ 55 w 473"/>
                      <a:gd name="T73" fmla="*/ 173 h 679"/>
                      <a:gd name="T74" fmla="*/ 64 w 473"/>
                      <a:gd name="T75" fmla="*/ 174 h 679"/>
                      <a:gd name="T76" fmla="*/ 78 w 473"/>
                      <a:gd name="T77" fmla="*/ 175 h 679"/>
                      <a:gd name="T78" fmla="*/ 90 w 473"/>
                      <a:gd name="T79" fmla="*/ 174 h 679"/>
                      <a:gd name="T80" fmla="*/ 101 w 473"/>
                      <a:gd name="T81" fmla="*/ 172 h 679"/>
                      <a:gd name="T82" fmla="*/ 110 w 473"/>
                      <a:gd name="T83" fmla="*/ 169 h 679"/>
                      <a:gd name="T84" fmla="*/ 119 w 473"/>
                      <a:gd name="T85" fmla="*/ 165 h 679"/>
                      <a:gd name="T86" fmla="*/ 127 w 473"/>
                      <a:gd name="T87" fmla="*/ 159 h 679"/>
                      <a:gd name="T88" fmla="*/ 134 w 473"/>
                      <a:gd name="T89" fmla="*/ 152 h 679"/>
                      <a:gd name="T90" fmla="*/ 140 w 473"/>
                      <a:gd name="T91" fmla="*/ 142 h 679"/>
                      <a:gd name="T92" fmla="*/ 143 w 473"/>
                      <a:gd name="T93" fmla="*/ 200 h 679"/>
                      <a:gd name="T94" fmla="*/ 138 w 473"/>
                      <a:gd name="T95" fmla="*/ 197 h 679"/>
                      <a:gd name="T96" fmla="*/ 133 w 473"/>
                      <a:gd name="T97" fmla="*/ 195 h 679"/>
                      <a:gd name="T98" fmla="*/ 128 w 473"/>
                      <a:gd name="T99" fmla="*/ 194 h 679"/>
                      <a:gd name="T100" fmla="*/ 122 w 473"/>
                      <a:gd name="T101" fmla="*/ 194 h 679"/>
                      <a:gd name="T102" fmla="*/ 3 w 473"/>
                      <a:gd name="T103" fmla="*/ 191 h 679"/>
                      <a:gd name="T104" fmla="*/ 8 w 473"/>
                      <a:gd name="T105" fmla="*/ 184 h 679"/>
                      <a:gd name="T106" fmla="*/ 11 w 473"/>
                      <a:gd name="T107" fmla="*/ 176 h 679"/>
                      <a:gd name="T108" fmla="*/ 13 w 473"/>
                      <a:gd name="T109" fmla="*/ 167 h 679"/>
                      <a:gd name="T110" fmla="*/ 14 w 473"/>
                      <a:gd name="T111" fmla="*/ 39 h 679"/>
                      <a:gd name="T112" fmla="*/ 13 w 473"/>
                      <a:gd name="T113" fmla="*/ 29 h 679"/>
                      <a:gd name="T114" fmla="*/ 10 w 473"/>
                      <a:gd name="T115" fmla="*/ 20 h 679"/>
                      <a:gd name="T116" fmla="*/ 6 w 473"/>
                      <a:gd name="T117" fmla="*/ 13 h 679"/>
                      <a:gd name="T118" fmla="*/ 0 w 473"/>
                      <a:gd name="T119" fmla="*/ 7 h 679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</a:gdLst>
                    <a:ahLst/>
                    <a:cxnLst>
                      <a:cxn ang="T120">
                        <a:pos x="T0" y="T1"/>
                      </a:cxn>
                      <a:cxn ang="T121">
                        <a:pos x="T2" y="T3"/>
                      </a:cxn>
                      <a:cxn ang="T122">
                        <a:pos x="T4" y="T5"/>
                      </a:cxn>
                      <a:cxn ang="T123">
                        <a:pos x="T6" y="T7"/>
                      </a:cxn>
                      <a:cxn ang="T124">
                        <a:pos x="T8" y="T9"/>
                      </a:cxn>
                      <a:cxn ang="T125">
                        <a:pos x="T10" y="T11"/>
                      </a:cxn>
                      <a:cxn ang="T126">
                        <a:pos x="T12" y="T13"/>
                      </a:cxn>
                      <a:cxn ang="T127">
                        <a:pos x="T14" y="T15"/>
                      </a:cxn>
                      <a:cxn ang="T128">
                        <a:pos x="T16" y="T17"/>
                      </a:cxn>
                      <a:cxn ang="T129">
                        <a:pos x="T18" y="T19"/>
                      </a:cxn>
                      <a:cxn ang="T130">
                        <a:pos x="T20" y="T21"/>
                      </a:cxn>
                      <a:cxn ang="T131">
                        <a:pos x="T22" y="T23"/>
                      </a:cxn>
                      <a:cxn ang="T132">
                        <a:pos x="T24" y="T25"/>
                      </a:cxn>
                      <a:cxn ang="T133">
                        <a:pos x="T26" y="T27"/>
                      </a:cxn>
                      <a:cxn ang="T134">
                        <a:pos x="T28" y="T29"/>
                      </a:cxn>
                      <a:cxn ang="T135">
                        <a:pos x="T30" y="T31"/>
                      </a:cxn>
                      <a:cxn ang="T136">
                        <a:pos x="T32" y="T33"/>
                      </a:cxn>
                      <a:cxn ang="T137">
                        <a:pos x="T34" y="T35"/>
                      </a:cxn>
                      <a:cxn ang="T138">
                        <a:pos x="T36" y="T37"/>
                      </a:cxn>
                      <a:cxn ang="T139">
                        <a:pos x="T38" y="T39"/>
                      </a:cxn>
                      <a:cxn ang="T140">
                        <a:pos x="T40" y="T41"/>
                      </a:cxn>
                      <a:cxn ang="T141">
                        <a:pos x="T42" y="T43"/>
                      </a:cxn>
                      <a:cxn ang="T142">
                        <a:pos x="T44" y="T45"/>
                      </a:cxn>
                      <a:cxn ang="T143">
                        <a:pos x="T46" y="T47"/>
                      </a:cxn>
                      <a:cxn ang="T144">
                        <a:pos x="T48" y="T49"/>
                      </a:cxn>
                      <a:cxn ang="T145">
                        <a:pos x="T50" y="T51"/>
                      </a:cxn>
                      <a:cxn ang="T146">
                        <a:pos x="T52" y="T53"/>
                      </a:cxn>
                      <a:cxn ang="T147">
                        <a:pos x="T54" y="T55"/>
                      </a:cxn>
                      <a:cxn ang="T148">
                        <a:pos x="T56" y="T57"/>
                      </a:cxn>
                      <a:cxn ang="T149">
                        <a:pos x="T58" y="T59"/>
                      </a:cxn>
                      <a:cxn ang="T150">
                        <a:pos x="T60" y="T61"/>
                      </a:cxn>
                      <a:cxn ang="T151">
                        <a:pos x="T62" y="T63"/>
                      </a:cxn>
                      <a:cxn ang="T152">
                        <a:pos x="T64" y="T65"/>
                      </a:cxn>
                      <a:cxn ang="T153">
                        <a:pos x="T66" y="T67"/>
                      </a:cxn>
                      <a:cxn ang="T154">
                        <a:pos x="T68" y="T69"/>
                      </a:cxn>
                      <a:cxn ang="T155">
                        <a:pos x="T70" y="T71"/>
                      </a:cxn>
                      <a:cxn ang="T156">
                        <a:pos x="T72" y="T73"/>
                      </a:cxn>
                      <a:cxn ang="T157">
                        <a:pos x="T74" y="T75"/>
                      </a:cxn>
                      <a:cxn ang="T158">
                        <a:pos x="T76" y="T77"/>
                      </a:cxn>
                      <a:cxn ang="T159">
                        <a:pos x="T78" y="T79"/>
                      </a:cxn>
                      <a:cxn ang="T160">
                        <a:pos x="T80" y="T81"/>
                      </a:cxn>
                      <a:cxn ang="T161">
                        <a:pos x="T82" y="T83"/>
                      </a:cxn>
                      <a:cxn ang="T162">
                        <a:pos x="T84" y="T85"/>
                      </a:cxn>
                      <a:cxn ang="T163">
                        <a:pos x="T86" y="T87"/>
                      </a:cxn>
                      <a:cxn ang="T164">
                        <a:pos x="T88" y="T89"/>
                      </a:cxn>
                      <a:cxn ang="T165">
                        <a:pos x="T90" y="T91"/>
                      </a:cxn>
                      <a:cxn ang="T166">
                        <a:pos x="T92" y="T93"/>
                      </a:cxn>
                      <a:cxn ang="T167">
                        <a:pos x="T94" y="T95"/>
                      </a:cxn>
                      <a:cxn ang="T168">
                        <a:pos x="T96" y="T97"/>
                      </a:cxn>
                      <a:cxn ang="T169">
                        <a:pos x="T98" y="T99"/>
                      </a:cxn>
                      <a:cxn ang="T170">
                        <a:pos x="T100" y="T101"/>
                      </a:cxn>
                      <a:cxn ang="T171">
                        <a:pos x="T102" y="T103"/>
                      </a:cxn>
                      <a:cxn ang="T172">
                        <a:pos x="T104" y="T105"/>
                      </a:cxn>
                      <a:cxn ang="T173">
                        <a:pos x="T106" y="T107"/>
                      </a:cxn>
                      <a:cxn ang="T174">
                        <a:pos x="T108" y="T109"/>
                      </a:cxn>
                      <a:cxn ang="T175">
                        <a:pos x="T110" y="T111"/>
                      </a:cxn>
                      <a:cxn ang="T176">
                        <a:pos x="T112" y="T113"/>
                      </a:cxn>
                      <a:cxn ang="T177">
                        <a:pos x="T114" y="T115"/>
                      </a:cxn>
                      <a:cxn ang="T178">
                        <a:pos x="T116" y="T117"/>
                      </a:cxn>
                      <a:cxn ang="T179">
                        <a:pos x="T118" y="T119"/>
                      </a:cxn>
                    </a:cxnLst>
                    <a:rect l="0" t="0" r="r" b="b"/>
                    <a:pathLst>
                      <a:path w="473" h="679">
                        <a:moveTo>
                          <a:pt x="391" y="23"/>
                        </a:moveTo>
                        <a:lnTo>
                          <a:pt x="398" y="22"/>
                        </a:lnTo>
                        <a:lnTo>
                          <a:pt x="405" y="21"/>
                        </a:lnTo>
                        <a:lnTo>
                          <a:pt x="414" y="20"/>
                        </a:lnTo>
                        <a:lnTo>
                          <a:pt x="421" y="17"/>
                        </a:lnTo>
                        <a:lnTo>
                          <a:pt x="430" y="14"/>
                        </a:lnTo>
                        <a:lnTo>
                          <a:pt x="437" y="10"/>
                        </a:lnTo>
                        <a:lnTo>
                          <a:pt x="444" y="5"/>
                        </a:lnTo>
                        <a:lnTo>
                          <a:pt x="453" y="0"/>
                        </a:lnTo>
                        <a:lnTo>
                          <a:pt x="453" y="209"/>
                        </a:lnTo>
                        <a:lnTo>
                          <a:pt x="444" y="193"/>
                        </a:lnTo>
                        <a:lnTo>
                          <a:pt x="436" y="177"/>
                        </a:lnTo>
                        <a:lnTo>
                          <a:pt x="426" y="162"/>
                        </a:lnTo>
                        <a:lnTo>
                          <a:pt x="415" y="149"/>
                        </a:lnTo>
                        <a:lnTo>
                          <a:pt x="403" y="138"/>
                        </a:lnTo>
                        <a:lnTo>
                          <a:pt x="390" y="127"/>
                        </a:lnTo>
                        <a:lnTo>
                          <a:pt x="376" y="119"/>
                        </a:lnTo>
                        <a:lnTo>
                          <a:pt x="361" y="110"/>
                        </a:lnTo>
                        <a:lnTo>
                          <a:pt x="349" y="105"/>
                        </a:lnTo>
                        <a:lnTo>
                          <a:pt x="334" y="101"/>
                        </a:lnTo>
                        <a:lnTo>
                          <a:pt x="319" y="97"/>
                        </a:lnTo>
                        <a:lnTo>
                          <a:pt x="302" y="94"/>
                        </a:lnTo>
                        <a:lnTo>
                          <a:pt x="285" y="91"/>
                        </a:lnTo>
                        <a:lnTo>
                          <a:pt x="266" y="89"/>
                        </a:lnTo>
                        <a:lnTo>
                          <a:pt x="247" y="88"/>
                        </a:lnTo>
                        <a:lnTo>
                          <a:pt x="226" y="88"/>
                        </a:lnTo>
                        <a:lnTo>
                          <a:pt x="204" y="89"/>
                        </a:lnTo>
                        <a:lnTo>
                          <a:pt x="186" y="90"/>
                        </a:lnTo>
                        <a:lnTo>
                          <a:pt x="178" y="93"/>
                        </a:lnTo>
                        <a:lnTo>
                          <a:pt x="171" y="94"/>
                        </a:lnTo>
                        <a:lnTo>
                          <a:pt x="164" y="96"/>
                        </a:lnTo>
                        <a:lnTo>
                          <a:pt x="159" y="99"/>
                        </a:lnTo>
                        <a:lnTo>
                          <a:pt x="152" y="103"/>
                        </a:lnTo>
                        <a:lnTo>
                          <a:pt x="145" y="108"/>
                        </a:lnTo>
                        <a:lnTo>
                          <a:pt x="140" y="114"/>
                        </a:lnTo>
                        <a:lnTo>
                          <a:pt x="136" y="121"/>
                        </a:lnTo>
                        <a:lnTo>
                          <a:pt x="134" y="128"/>
                        </a:lnTo>
                        <a:lnTo>
                          <a:pt x="131" y="137"/>
                        </a:lnTo>
                        <a:lnTo>
                          <a:pt x="129" y="145"/>
                        </a:lnTo>
                        <a:lnTo>
                          <a:pt x="129" y="156"/>
                        </a:lnTo>
                        <a:lnTo>
                          <a:pt x="129" y="290"/>
                        </a:lnTo>
                        <a:lnTo>
                          <a:pt x="242" y="290"/>
                        </a:lnTo>
                        <a:lnTo>
                          <a:pt x="260" y="289"/>
                        </a:lnTo>
                        <a:lnTo>
                          <a:pt x="278" y="286"/>
                        </a:lnTo>
                        <a:lnTo>
                          <a:pt x="295" y="282"/>
                        </a:lnTo>
                        <a:lnTo>
                          <a:pt x="311" y="276"/>
                        </a:lnTo>
                        <a:lnTo>
                          <a:pt x="318" y="273"/>
                        </a:lnTo>
                        <a:lnTo>
                          <a:pt x="324" y="268"/>
                        </a:lnTo>
                        <a:lnTo>
                          <a:pt x="332" y="263"/>
                        </a:lnTo>
                        <a:lnTo>
                          <a:pt x="338" y="258"/>
                        </a:lnTo>
                        <a:lnTo>
                          <a:pt x="350" y="246"/>
                        </a:lnTo>
                        <a:lnTo>
                          <a:pt x="361" y="234"/>
                        </a:lnTo>
                        <a:lnTo>
                          <a:pt x="361" y="413"/>
                        </a:lnTo>
                        <a:lnTo>
                          <a:pt x="350" y="400"/>
                        </a:lnTo>
                        <a:lnTo>
                          <a:pt x="338" y="389"/>
                        </a:lnTo>
                        <a:lnTo>
                          <a:pt x="324" y="380"/>
                        </a:lnTo>
                        <a:lnTo>
                          <a:pt x="311" y="372"/>
                        </a:lnTo>
                        <a:lnTo>
                          <a:pt x="295" y="365"/>
                        </a:lnTo>
                        <a:lnTo>
                          <a:pt x="278" y="361"/>
                        </a:lnTo>
                        <a:lnTo>
                          <a:pt x="260" y="359"/>
                        </a:lnTo>
                        <a:lnTo>
                          <a:pt x="242" y="358"/>
                        </a:lnTo>
                        <a:lnTo>
                          <a:pt x="129" y="358"/>
                        </a:lnTo>
                        <a:lnTo>
                          <a:pt x="129" y="522"/>
                        </a:lnTo>
                        <a:lnTo>
                          <a:pt x="129" y="533"/>
                        </a:lnTo>
                        <a:lnTo>
                          <a:pt x="132" y="542"/>
                        </a:lnTo>
                        <a:lnTo>
                          <a:pt x="134" y="552"/>
                        </a:lnTo>
                        <a:lnTo>
                          <a:pt x="137" y="559"/>
                        </a:lnTo>
                        <a:lnTo>
                          <a:pt x="142" y="566"/>
                        </a:lnTo>
                        <a:lnTo>
                          <a:pt x="147" y="573"/>
                        </a:lnTo>
                        <a:lnTo>
                          <a:pt x="155" y="578"/>
                        </a:lnTo>
                        <a:lnTo>
                          <a:pt x="162" y="582"/>
                        </a:lnTo>
                        <a:lnTo>
                          <a:pt x="167" y="584"/>
                        </a:lnTo>
                        <a:lnTo>
                          <a:pt x="175" y="586"/>
                        </a:lnTo>
                        <a:lnTo>
                          <a:pt x="182" y="588"/>
                        </a:lnTo>
                        <a:lnTo>
                          <a:pt x="191" y="591"/>
                        </a:lnTo>
                        <a:lnTo>
                          <a:pt x="211" y="592"/>
                        </a:lnTo>
                        <a:lnTo>
                          <a:pt x="235" y="593"/>
                        </a:lnTo>
                        <a:lnTo>
                          <a:pt x="258" y="593"/>
                        </a:lnTo>
                        <a:lnTo>
                          <a:pt x="279" y="592"/>
                        </a:lnTo>
                        <a:lnTo>
                          <a:pt x="299" y="590"/>
                        </a:lnTo>
                        <a:lnTo>
                          <a:pt x="318" y="587"/>
                        </a:lnTo>
                        <a:lnTo>
                          <a:pt x="335" y="583"/>
                        </a:lnTo>
                        <a:lnTo>
                          <a:pt x="351" y="580"/>
                        </a:lnTo>
                        <a:lnTo>
                          <a:pt x="365" y="575"/>
                        </a:lnTo>
                        <a:lnTo>
                          <a:pt x="378" y="568"/>
                        </a:lnTo>
                        <a:lnTo>
                          <a:pt x="392" y="561"/>
                        </a:lnTo>
                        <a:lnTo>
                          <a:pt x="405" y="552"/>
                        </a:lnTo>
                        <a:lnTo>
                          <a:pt x="419" y="541"/>
                        </a:lnTo>
                        <a:lnTo>
                          <a:pt x="431" y="528"/>
                        </a:lnTo>
                        <a:lnTo>
                          <a:pt x="442" y="515"/>
                        </a:lnTo>
                        <a:lnTo>
                          <a:pt x="454" y="499"/>
                        </a:lnTo>
                        <a:lnTo>
                          <a:pt x="463" y="482"/>
                        </a:lnTo>
                        <a:lnTo>
                          <a:pt x="473" y="463"/>
                        </a:lnTo>
                        <a:lnTo>
                          <a:pt x="473" y="679"/>
                        </a:lnTo>
                        <a:lnTo>
                          <a:pt x="465" y="674"/>
                        </a:lnTo>
                        <a:lnTo>
                          <a:pt x="457" y="670"/>
                        </a:lnTo>
                        <a:lnTo>
                          <a:pt x="450" y="666"/>
                        </a:lnTo>
                        <a:lnTo>
                          <a:pt x="441" y="663"/>
                        </a:lnTo>
                        <a:lnTo>
                          <a:pt x="433" y="661"/>
                        </a:lnTo>
                        <a:lnTo>
                          <a:pt x="423" y="660"/>
                        </a:lnTo>
                        <a:lnTo>
                          <a:pt x="415" y="659"/>
                        </a:lnTo>
                        <a:lnTo>
                          <a:pt x="405" y="658"/>
                        </a:lnTo>
                        <a:lnTo>
                          <a:pt x="0" y="658"/>
                        </a:lnTo>
                        <a:lnTo>
                          <a:pt x="10" y="648"/>
                        </a:lnTo>
                        <a:lnTo>
                          <a:pt x="19" y="637"/>
                        </a:lnTo>
                        <a:lnTo>
                          <a:pt x="27" y="624"/>
                        </a:lnTo>
                        <a:lnTo>
                          <a:pt x="34" y="612"/>
                        </a:lnTo>
                        <a:lnTo>
                          <a:pt x="38" y="598"/>
                        </a:lnTo>
                        <a:lnTo>
                          <a:pt x="42" y="582"/>
                        </a:lnTo>
                        <a:lnTo>
                          <a:pt x="44" y="566"/>
                        </a:lnTo>
                        <a:lnTo>
                          <a:pt x="45" y="549"/>
                        </a:lnTo>
                        <a:lnTo>
                          <a:pt x="45" y="132"/>
                        </a:lnTo>
                        <a:lnTo>
                          <a:pt x="44" y="115"/>
                        </a:lnTo>
                        <a:lnTo>
                          <a:pt x="42" y="99"/>
                        </a:lnTo>
                        <a:lnTo>
                          <a:pt x="38" y="84"/>
                        </a:lnTo>
                        <a:lnTo>
                          <a:pt x="34" y="69"/>
                        </a:lnTo>
                        <a:lnTo>
                          <a:pt x="27" y="57"/>
                        </a:lnTo>
                        <a:lnTo>
                          <a:pt x="19" y="45"/>
                        </a:lnTo>
                        <a:lnTo>
                          <a:pt x="10" y="34"/>
                        </a:lnTo>
                        <a:lnTo>
                          <a:pt x="0" y="23"/>
                        </a:lnTo>
                        <a:lnTo>
                          <a:pt x="391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" name="Freeform 952"/>
                  <p:cNvSpPr>
                    <a:spLocks noChangeAspect="1"/>
                  </p:cNvSpPr>
                  <p:nvPr/>
                </p:nvSpPr>
                <p:spPr bwMode="auto">
                  <a:xfrm>
                    <a:off x="3369" y="2262"/>
                    <a:ext cx="207" cy="193"/>
                  </a:xfrm>
                  <a:custGeom>
                    <a:avLst/>
                    <a:gdLst>
                      <a:gd name="T0" fmla="*/ 158 w 688"/>
                      <a:gd name="T1" fmla="*/ 190 h 635"/>
                      <a:gd name="T2" fmla="*/ 163 w 688"/>
                      <a:gd name="T3" fmla="*/ 183 h 635"/>
                      <a:gd name="T4" fmla="*/ 167 w 688"/>
                      <a:gd name="T5" fmla="*/ 175 h 635"/>
                      <a:gd name="T6" fmla="*/ 168 w 688"/>
                      <a:gd name="T7" fmla="*/ 165 h 635"/>
                      <a:gd name="T8" fmla="*/ 168 w 688"/>
                      <a:gd name="T9" fmla="*/ 53 h 635"/>
                      <a:gd name="T10" fmla="*/ 169 w 688"/>
                      <a:gd name="T11" fmla="*/ 36 h 635"/>
                      <a:gd name="T12" fmla="*/ 171 w 688"/>
                      <a:gd name="T13" fmla="*/ 21 h 635"/>
                      <a:gd name="T14" fmla="*/ 166 w 688"/>
                      <a:gd name="T15" fmla="*/ 38 h 635"/>
                      <a:gd name="T16" fmla="*/ 161 w 688"/>
                      <a:gd name="T17" fmla="*/ 53 h 635"/>
                      <a:gd name="T18" fmla="*/ 118 w 688"/>
                      <a:gd name="T19" fmla="*/ 183 h 635"/>
                      <a:gd name="T20" fmla="*/ 117 w 688"/>
                      <a:gd name="T21" fmla="*/ 191 h 635"/>
                      <a:gd name="T22" fmla="*/ 87 w 688"/>
                      <a:gd name="T23" fmla="*/ 193 h 635"/>
                      <a:gd name="T24" fmla="*/ 88 w 688"/>
                      <a:gd name="T25" fmla="*/ 187 h 635"/>
                      <a:gd name="T26" fmla="*/ 86 w 688"/>
                      <a:gd name="T27" fmla="*/ 180 h 635"/>
                      <a:gd name="T28" fmla="*/ 41 w 688"/>
                      <a:gd name="T29" fmla="*/ 46 h 635"/>
                      <a:gd name="T30" fmla="*/ 36 w 688"/>
                      <a:gd name="T31" fmla="*/ 29 h 635"/>
                      <a:gd name="T32" fmla="*/ 35 w 688"/>
                      <a:gd name="T33" fmla="*/ 28 h 635"/>
                      <a:gd name="T34" fmla="*/ 36 w 688"/>
                      <a:gd name="T35" fmla="*/ 43 h 635"/>
                      <a:gd name="T36" fmla="*/ 36 w 688"/>
                      <a:gd name="T37" fmla="*/ 160 h 635"/>
                      <a:gd name="T38" fmla="*/ 37 w 688"/>
                      <a:gd name="T39" fmla="*/ 170 h 635"/>
                      <a:gd name="T40" fmla="*/ 40 w 688"/>
                      <a:gd name="T41" fmla="*/ 179 h 635"/>
                      <a:gd name="T42" fmla="*/ 44 w 688"/>
                      <a:gd name="T43" fmla="*/ 186 h 635"/>
                      <a:gd name="T44" fmla="*/ 50 w 688"/>
                      <a:gd name="T45" fmla="*/ 193 h 635"/>
                      <a:gd name="T46" fmla="*/ 3 w 688"/>
                      <a:gd name="T47" fmla="*/ 190 h 635"/>
                      <a:gd name="T48" fmla="*/ 8 w 688"/>
                      <a:gd name="T49" fmla="*/ 183 h 635"/>
                      <a:gd name="T50" fmla="*/ 12 w 688"/>
                      <a:gd name="T51" fmla="*/ 175 h 635"/>
                      <a:gd name="T52" fmla="*/ 13 w 688"/>
                      <a:gd name="T53" fmla="*/ 165 h 635"/>
                      <a:gd name="T54" fmla="*/ 14 w 688"/>
                      <a:gd name="T55" fmla="*/ 33 h 635"/>
                      <a:gd name="T56" fmla="*/ 13 w 688"/>
                      <a:gd name="T57" fmla="*/ 23 h 635"/>
                      <a:gd name="T58" fmla="*/ 10 w 688"/>
                      <a:gd name="T59" fmla="*/ 14 h 635"/>
                      <a:gd name="T60" fmla="*/ 6 w 688"/>
                      <a:gd name="T61" fmla="*/ 7 h 635"/>
                      <a:gd name="T62" fmla="*/ 0 w 688"/>
                      <a:gd name="T63" fmla="*/ 0 h 635"/>
                      <a:gd name="T64" fmla="*/ 54 w 688"/>
                      <a:gd name="T65" fmla="*/ 1 h 635"/>
                      <a:gd name="T66" fmla="*/ 53 w 688"/>
                      <a:gd name="T67" fmla="*/ 5 h 635"/>
                      <a:gd name="T68" fmla="*/ 53 w 688"/>
                      <a:gd name="T69" fmla="*/ 7 h 635"/>
                      <a:gd name="T70" fmla="*/ 94 w 688"/>
                      <a:gd name="T71" fmla="*/ 130 h 635"/>
                      <a:gd name="T72" fmla="*/ 99 w 688"/>
                      <a:gd name="T73" fmla="*/ 147 h 635"/>
                      <a:gd name="T74" fmla="*/ 103 w 688"/>
                      <a:gd name="T75" fmla="*/ 167 h 635"/>
                      <a:gd name="T76" fmla="*/ 107 w 688"/>
                      <a:gd name="T77" fmla="*/ 146 h 635"/>
                      <a:gd name="T78" fmla="*/ 112 w 688"/>
                      <a:gd name="T79" fmla="*/ 130 h 635"/>
                      <a:gd name="T80" fmla="*/ 153 w 688"/>
                      <a:gd name="T81" fmla="*/ 7 h 635"/>
                      <a:gd name="T82" fmla="*/ 153 w 688"/>
                      <a:gd name="T83" fmla="*/ 6 h 635"/>
                      <a:gd name="T84" fmla="*/ 153 w 688"/>
                      <a:gd name="T85" fmla="*/ 4 h 635"/>
                      <a:gd name="T86" fmla="*/ 207 w 688"/>
                      <a:gd name="T87" fmla="*/ 0 h 635"/>
                      <a:gd name="T88" fmla="*/ 201 w 688"/>
                      <a:gd name="T89" fmla="*/ 6 h 635"/>
                      <a:gd name="T90" fmla="*/ 197 w 688"/>
                      <a:gd name="T91" fmla="*/ 14 h 635"/>
                      <a:gd name="T92" fmla="*/ 195 w 688"/>
                      <a:gd name="T93" fmla="*/ 23 h 635"/>
                      <a:gd name="T94" fmla="*/ 193 w 688"/>
                      <a:gd name="T95" fmla="*/ 33 h 635"/>
                      <a:gd name="T96" fmla="*/ 193 w 688"/>
                      <a:gd name="T97" fmla="*/ 165 h 635"/>
                      <a:gd name="T98" fmla="*/ 196 w 688"/>
                      <a:gd name="T99" fmla="*/ 175 h 635"/>
                      <a:gd name="T100" fmla="*/ 199 w 688"/>
                      <a:gd name="T101" fmla="*/ 183 h 635"/>
                      <a:gd name="T102" fmla="*/ 204 w 688"/>
                      <a:gd name="T103" fmla="*/ 190 h 635"/>
                      <a:gd name="T104" fmla="*/ 155 w 688"/>
                      <a:gd name="T105" fmla="*/ 193 h 635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</a:gdLst>
                    <a:ahLst/>
                    <a:cxnLst>
                      <a:cxn ang="T106">
                        <a:pos x="T0" y="T1"/>
                      </a:cxn>
                      <a:cxn ang="T107">
                        <a:pos x="T2" y="T3"/>
                      </a:cxn>
                      <a:cxn ang="T108">
                        <a:pos x="T4" y="T5"/>
                      </a:cxn>
                      <a:cxn ang="T109">
                        <a:pos x="T6" y="T7"/>
                      </a:cxn>
                      <a:cxn ang="T110">
                        <a:pos x="T8" y="T9"/>
                      </a:cxn>
                      <a:cxn ang="T111">
                        <a:pos x="T10" y="T11"/>
                      </a:cxn>
                      <a:cxn ang="T112">
                        <a:pos x="T12" y="T13"/>
                      </a:cxn>
                      <a:cxn ang="T113">
                        <a:pos x="T14" y="T15"/>
                      </a:cxn>
                      <a:cxn ang="T114">
                        <a:pos x="T16" y="T17"/>
                      </a:cxn>
                      <a:cxn ang="T115">
                        <a:pos x="T18" y="T19"/>
                      </a:cxn>
                      <a:cxn ang="T116">
                        <a:pos x="T20" y="T21"/>
                      </a:cxn>
                      <a:cxn ang="T117">
                        <a:pos x="T22" y="T23"/>
                      </a:cxn>
                      <a:cxn ang="T118">
                        <a:pos x="T24" y="T25"/>
                      </a:cxn>
                      <a:cxn ang="T119">
                        <a:pos x="T26" y="T27"/>
                      </a:cxn>
                      <a:cxn ang="T120">
                        <a:pos x="T28" y="T29"/>
                      </a:cxn>
                      <a:cxn ang="T121">
                        <a:pos x="T30" y="T31"/>
                      </a:cxn>
                      <a:cxn ang="T122">
                        <a:pos x="T32" y="T33"/>
                      </a:cxn>
                      <a:cxn ang="T123">
                        <a:pos x="T34" y="T35"/>
                      </a:cxn>
                      <a:cxn ang="T124">
                        <a:pos x="T36" y="T37"/>
                      </a:cxn>
                      <a:cxn ang="T125">
                        <a:pos x="T38" y="T39"/>
                      </a:cxn>
                      <a:cxn ang="T126">
                        <a:pos x="T40" y="T41"/>
                      </a:cxn>
                      <a:cxn ang="T127">
                        <a:pos x="T42" y="T43"/>
                      </a:cxn>
                      <a:cxn ang="T128">
                        <a:pos x="T44" y="T45"/>
                      </a:cxn>
                      <a:cxn ang="T129">
                        <a:pos x="T46" y="T47"/>
                      </a:cxn>
                      <a:cxn ang="T130">
                        <a:pos x="T48" y="T49"/>
                      </a:cxn>
                      <a:cxn ang="T131">
                        <a:pos x="T50" y="T51"/>
                      </a:cxn>
                      <a:cxn ang="T132">
                        <a:pos x="T52" y="T53"/>
                      </a:cxn>
                      <a:cxn ang="T133">
                        <a:pos x="T54" y="T55"/>
                      </a:cxn>
                      <a:cxn ang="T134">
                        <a:pos x="T56" y="T57"/>
                      </a:cxn>
                      <a:cxn ang="T135">
                        <a:pos x="T58" y="T59"/>
                      </a:cxn>
                      <a:cxn ang="T136">
                        <a:pos x="T60" y="T61"/>
                      </a:cxn>
                      <a:cxn ang="T137">
                        <a:pos x="T62" y="T63"/>
                      </a:cxn>
                      <a:cxn ang="T138">
                        <a:pos x="T64" y="T65"/>
                      </a:cxn>
                      <a:cxn ang="T139">
                        <a:pos x="T66" y="T67"/>
                      </a:cxn>
                      <a:cxn ang="T140">
                        <a:pos x="T68" y="T69"/>
                      </a:cxn>
                      <a:cxn ang="T141">
                        <a:pos x="T70" y="T71"/>
                      </a:cxn>
                      <a:cxn ang="T142">
                        <a:pos x="T72" y="T73"/>
                      </a:cxn>
                      <a:cxn ang="T143">
                        <a:pos x="T74" y="T75"/>
                      </a:cxn>
                      <a:cxn ang="T144">
                        <a:pos x="T76" y="T77"/>
                      </a:cxn>
                      <a:cxn ang="T145">
                        <a:pos x="T78" y="T79"/>
                      </a:cxn>
                      <a:cxn ang="T146">
                        <a:pos x="T80" y="T81"/>
                      </a:cxn>
                      <a:cxn ang="T147">
                        <a:pos x="T82" y="T83"/>
                      </a:cxn>
                      <a:cxn ang="T148">
                        <a:pos x="T84" y="T85"/>
                      </a:cxn>
                      <a:cxn ang="T149">
                        <a:pos x="T86" y="T87"/>
                      </a:cxn>
                      <a:cxn ang="T150">
                        <a:pos x="T88" y="T89"/>
                      </a:cxn>
                      <a:cxn ang="T151">
                        <a:pos x="T90" y="T91"/>
                      </a:cxn>
                      <a:cxn ang="T152">
                        <a:pos x="T92" y="T93"/>
                      </a:cxn>
                      <a:cxn ang="T153">
                        <a:pos x="T94" y="T95"/>
                      </a:cxn>
                      <a:cxn ang="T154">
                        <a:pos x="T96" y="T97"/>
                      </a:cxn>
                      <a:cxn ang="T155">
                        <a:pos x="T98" y="T99"/>
                      </a:cxn>
                      <a:cxn ang="T156">
                        <a:pos x="T100" y="T101"/>
                      </a:cxn>
                      <a:cxn ang="T157">
                        <a:pos x="T102" y="T103"/>
                      </a:cxn>
                      <a:cxn ang="T158">
                        <a:pos x="T104" y="T105"/>
                      </a:cxn>
                    </a:cxnLst>
                    <a:rect l="0" t="0" r="r" b="b"/>
                    <a:pathLst>
                      <a:path w="688" h="635">
                        <a:moveTo>
                          <a:pt x="515" y="635"/>
                        </a:moveTo>
                        <a:lnTo>
                          <a:pt x="526" y="625"/>
                        </a:lnTo>
                        <a:lnTo>
                          <a:pt x="536" y="614"/>
                        </a:lnTo>
                        <a:lnTo>
                          <a:pt x="543" y="601"/>
                        </a:lnTo>
                        <a:lnTo>
                          <a:pt x="550" y="589"/>
                        </a:lnTo>
                        <a:lnTo>
                          <a:pt x="554" y="575"/>
                        </a:lnTo>
                        <a:lnTo>
                          <a:pt x="558" y="559"/>
                        </a:lnTo>
                        <a:lnTo>
                          <a:pt x="559" y="543"/>
                        </a:lnTo>
                        <a:lnTo>
                          <a:pt x="560" y="526"/>
                        </a:lnTo>
                        <a:lnTo>
                          <a:pt x="560" y="174"/>
                        </a:lnTo>
                        <a:lnTo>
                          <a:pt x="561" y="146"/>
                        </a:lnTo>
                        <a:lnTo>
                          <a:pt x="562" y="120"/>
                        </a:lnTo>
                        <a:lnTo>
                          <a:pt x="565" y="94"/>
                        </a:lnTo>
                        <a:lnTo>
                          <a:pt x="569" y="68"/>
                        </a:lnTo>
                        <a:lnTo>
                          <a:pt x="561" y="97"/>
                        </a:lnTo>
                        <a:lnTo>
                          <a:pt x="553" y="124"/>
                        </a:lnTo>
                        <a:lnTo>
                          <a:pt x="544" y="151"/>
                        </a:lnTo>
                        <a:lnTo>
                          <a:pt x="536" y="176"/>
                        </a:lnTo>
                        <a:lnTo>
                          <a:pt x="393" y="591"/>
                        </a:lnTo>
                        <a:lnTo>
                          <a:pt x="391" y="602"/>
                        </a:lnTo>
                        <a:lnTo>
                          <a:pt x="390" y="616"/>
                        </a:lnTo>
                        <a:lnTo>
                          <a:pt x="390" y="628"/>
                        </a:lnTo>
                        <a:lnTo>
                          <a:pt x="391" y="635"/>
                        </a:lnTo>
                        <a:lnTo>
                          <a:pt x="288" y="635"/>
                        </a:lnTo>
                        <a:lnTo>
                          <a:pt x="291" y="627"/>
                        </a:lnTo>
                        <a:lnTo>
                          <a:pt x="291" y="616"/>
                        </a:lnTo>
                        <a:lnTo>
                          <a:pt x="290" y="602"/>
                        </a:lnTo>
                        <a:lnTo>
                          <a:pt x="287" y="591"/>
                        </a:lnTo>
                        <a:lnTo>
                          <a:pt x="144" y="176"/>
                        </a:lnTo>
                        <a:lnTo>
                          <a:pt x="135" y="150"/>
                        </a:lnTo>
                        <a:lnTo>
                          <a:pt x="126" y="123"/>
                        </a:lnTo>
                        <a:lnTo>
                          <a:pt x="119" y="96"/>
                        </a:lnTo>
                        <a:lnTo>
                          <a:pt x="110" y="68"/>
                        </a:lnTo>
                        <a:lnTo>
                          <a:pt x="116" y="91"/>
                        </a:lnTo>
                        <a:lnTo>
                          <a:pt x="119" y="116"/>
                        </a:lnTo>
                        <a:lnTo>
                          <a:pt x="121" y="143"/>
                        </a:lnTo>
                        <a:lnTo>
                          <a:pt x="121" y="174"/>
                        </a:lnTo>
                        <a:lnTo>
                          <a:pt x="121" y="526"/>
                        </a:lnTo>
                        <a:lnTo>
                          <a:pt x="122" y="543"/>
                        </a:lnTo>
                        <a:lnTo>
                          <a:pt x="124" y="558"/>
                        </a:lnTo>
                        <a:lnTo>
                          <a:pt x="127" y="573"/>
                        </a:lnTo>
                        <a:lnTo>
                          <a:pt x="133" y="588"/>
                        </a:lnTo>
                        <a:lnTo>
                          <a:pt x="139" y="600"/>
                        </a:lnTo>
                        <a:lnTo>
                          <a:pt x="146" y="613"/>
                        </a:lnTo>
                        <a:lnTo>
                          <a:pt x="156" y="624"/>
                        </a:lnTo>
                        <a:lnTo>
                          <a:pt x="166" y="635"/>
                        </a:lnTo>
                        <a:lnTo>
                          <a:pt x="0" y="635"/>
                        </a:lnTo>
                        <a:lnTo>
                          <a:pt x="10" y="625"/>
                        </a:lnTo>
                        <a:lnTo>
                          <a:pt x="20" y="614"/>
                        </a:lnTo>
                        <a:lnTo>
                          <a:pt x="27" y="601"/>
                        </a:lnTo>
                        <a:lnTo>
                          <a:pt x="34" y="589"/>
                        </a:lnTo>
                        <a:lnTo>
                          <a:pt x="39" y="575"/>
                        </a:lnTo>
                        <a:lnTo>
                          <a:pt x="42" y="559"/>
                        </a:lnTo>
                        <a:lnTo>
                          <a:pt x="44" y="543"/>
                        </a:lnTo>
                        <a:lnTo>
                          <a:pt x="45" y="526"/>
                        </a:lnTo>
                        <a:lnTo>
                          <a:pt x="45" y="109"/>
                        </a:lnTo>
                        <a:lnTo>
                          <a:pt x="44" y="92"/>
                        </a:lnTo>
                        <a:lnTo>
                          <a:pt x="42" y="76"/>
                        </a:lnTo>
                        <a:lnTo>
                          <a:pt x="39" y="61"/>
                        </a:lnTo>
                        <a:lnTo>
                          <a:pt x="34" y="46"/>
                        </a:lnTo>
                        <a:lnTo>
                          <a:pt x="27" y="34"/>
                        </a:lnTo>
                        <a:lnTo>
                          <a:pt x="20" y="22"/>
                        </a:lnTo>
                        <a:lnTo>
                          <a:pt x="10" y="11"/>
                        </a:lnTo>
                        <a:lnTo>
                          <a:pt x="0" y="0"/>
                        </a:lnTo>
                        <a:lnTo>
                          <a:pt x="180" y="0"/>
                        </a:lnTo>
                        <a:lnTo>
                          <a:pt x="178" y="4"/>
                        </a:lnTo>
                        <a:lnTo>
                          <a:pt x="176" y="10"/>
                        </a:lnTo>
                        <a:lnTo>
                          <a:pt x="175" y="15"/>
                        </a:lnTo>
                        <a:lnTo>
                          <a:pt x="175" y="19"/>
                        </a:lnTo>
                        <a:lnTo>
                          <a:pt x="175" y="22"/>
                        </a:lnTo>
                        <a:lnTo>
                          <a:pt x="175" y="25"/>
                        </a:lnTo>
                        <a:lnTo>
                          <a:pt x="313" y="428"/>
                        </a:lnTo>
                        <a:lnTo>
                          <a:pt x="322" y="455"/>
                        </a:lnTo>
                        <a:lnTo>
                          <a:pt x="330" y="483"/>
                        </a:lnTo>
                        <a:lnTo>
                          <a:pt x="337" y="514"/>
                        </a:lnTo>
                        <a:lnTo>
                          <a:pt x="342" y="548"/>
                        </a:lnTo>
                        <a:lnTo>
                          <a:pt x="350" y="512"/>
                        </a:lnTo>
                        <a:lnTo>
                          <a:pt x="357" y="480"/>
                        </a:lnTo>
                        <a:lnTo>
                          <a:pt x="364" y="453"/>
                        </a:lnTo>
                        <a:lnTo>
                          <a:pt x="372" y="428"/>
                        </a:lnTo>
                        <a:lnTo>
                          <a:pt x="509" y="25"/>
                        </a:lnTo>
                        <a:lnTo>
                          <a:pt x="509" y="24"/>
                        </a:lnTo>
                        <a:lnTo>
                          <a:pt x="510" y="24"/>
                        </a:lnTo>
                        <a:lnTo>
                          <a:pt x="510" y="20"/>
                        </a:lnTo>
                        <a:lnTo>
                          <a:pt x="510" y="17"/>
                        </a:lnTo>
                        <a:lnTo>
                          <a:pt x="509" y="12"/>
                        </a:lnTo>
                        <a:lnTo>
                          <a:pt x="505" y="0"/>
                        </a:lnTo>
                        <a:lnTo>
                          <a:pt x="688" y="0"/>
                        </a:lnTo>
                        <a:lnTo>
                          <a:pt x="678" y="10"/>
                        </a:lnTo>
                        <a:lnTo>
                          <a:pt x="669" y="21"/>
                        </a:lnTo>
                        <a:lnTo>
                          <a:pt x="661" y="33"/>
                        </a:lnTo>
                        <a:lnTo>
                          <a:pt x="655" y="46"/>
                        </a:lnTo>
                        <a:lnTo>
                          <a:pt x="650" y="60"/>
                        </a:lnTo>
                        <a:lnTo>
                          <a:pt x="647" y="76"/>
                        </a:lnTo>
                        <a:lnTo>
                          <a:pt x="643" y="92"/>
                        </a:lnTo>
                        <a:lnTo>
                          <a:pt x="643" y="109"/>
                        </a:lnTo>
                        <a:lnTo>
                          <a:pt x="643" y="526"/>
                        </a:lnTo>
                        <a:lnTo>
                          <a:pt x="643" y="543"/>
                        </a:lnTo>
                        <a:lnTo>
                          <a:pt x="647" y="559"/>
                        </a:lnTo>
                        <a:lnTo>
                          <a:pt x="650" y="575"/>
                        </a:lnTo>
                        <a:lnTo>
                          <a:pt x="655" y="589"/>
                        </a:lnTo>
                        <a:lnTo>
                          <a:pt x="661" y="601"/>
                        </a:lnTo>
                        <a:lnTo>
                          <a:pt x="669" y="614"/>
                        </a:lnTo>
                        <a:lnTo>
                          <a:pt x="678" y="625"/>
                        </a:lnTo>
                        <a:lnTo>
                          <a:pt x="688" y="635"/>
                        </a:lnTo>
                        <a:lnTo>
                          <a:pt x="515" y="63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" name="Freeform 953"/>
                  <p:cNvSpPr>
                    <a:spLocks noChangeAspect="1"/>
                  </p:cNvSpPr>
                  <p:nvPr/>
                </p:nvSpPr>
                <p:spPr bwMode="auto">
                  <a:xfrm>
                    <a:off x="4034" y="2262"/>
                    <a:ext cx="64" cy="193"/>
                  </a:xfrm>
                  <a:custGeom>
                    <a:avLst/>
                    <a:gdLst>
                      <a:gd name="T0" fmla="*/ 29 w 232"/>
                      <a:gd name="T1" fmla="*/ 59 h 648"/>
                      <a:gd name="T2" fmla="*/ 13 w 232"/>
                      <a:gd name="T3" fmla="*/ 59 h 648"/>
                      <a:gd name="T4" fmla="*/ 9 w 232"/>
                      <a:gd name="T5" fmla="*/ 59 h 648"/>
                      <a:gd name="T6" fmla="*/ 6 w 232"/>
                      <a:gd name="T7" fmla="*/ 60 h 648"/>
                      <a:gd name="T8" fmla="*/ 4 w 232"/>
                      <a:gd name="T9" fmla="*/ 61 h 648"/>
                      <a:gd name="T10" fmla="*/ 3 w 232"/>
                      <a:gd name="T11" fmla="*/ 62 h 648"/>
                      <a:gd name="T12" fmla="*/ 2 w 232"/>
                      <a:gd name="T13" fmla="*/ 62 h 648"/>
                      <a:gd name="T14" fmla="*/ 0 w 232"/>
                      <a:gd name="T15" fmla="*/ 63 h 648"/>
                      <a:gd name="T16" fmla="*/ 0 w 232"/>
                      <a:gd name="T17" fmla="*/ 35 h 648"/>
                      <a:gd name="T18" fmla="*/ 4 w 232"/>
                      <a:gd name="T19" fmla="*/ 38 h 648"/>
                      <a:gd name="T20" fmla="*/ 7 w 232"/>
                      <a:gd name="T21" fmla="*/ 38 h 648"/>
                      <a:gd name="T22" fmla="*/ 10 w 232"/>
                      <a:gd name="T23" fmla="*/ 39 h 648"/>
                      <a:gd name="T24" fmla="*/ 14 w 232"/>
                      <a:gd name="T25" fmla="*/ 39 h 648"/>
                      <a:gd name="T26" fmla="*/ 16 w 232"/>
                      <a:gd name="T27" fmla="*/ 39 h 648"/>
                      <a:gd name="T28" fmla="*/ 19 w 232"/>
                      <a:gd name="T29" fmla="*/ 39 h 648"/>
                      <a:gd name="T30" fmla="*/ 21 w 232"/>
                      <a:gd name="T31" fmla="*/ 38 h 648"/>
                      <a:gd name="T32" fmla="*/ 23 w 232"/>
                      <a:gd name="T33" fmla="*/ 38 h 648"/>
                      <a:gd name="T34" fmla="*/ 25 w 232"/>
                      <a:gd name="T35" fmla="*/ 37 h 648"/>
                      <a:gd name="T36" fmla="*/ 26 w 232"/>
                      <a:gd name="T37" fmla="*/ 35 h 648"/>
                      <a:gd name="T38" fmla="*/ 28 w 232"/>
                      <a:gd name="T39" fmla="*/ 34 h 648"/>
                      <a:gd name="T40" fmla="*/ 30 w 232"/>
                      <a:gd name="T41" fmla="*/ 33 h 648"/>
                      <a:gd name="T42" fmla="*/ 31 w 232"/>
                      <a:gd name="T43" fmla="*/ 31 h 648"/>
                      <a:gd name="T44" fmla="*/ 32 w 232"/>
                      <a:gd name="T45" fmla="*/ 29 h 648"/>
                      <a:gd name="T46" fmla="*/ 33 w 232"/>
                      <a:gd name="T47" fmla="*/ 27 h 648"/>
                      <a:gd name="T48" fmla="*/ 34 w 232"/>
                      <a:gd name="T49" fmla="*/ 25 h 648"/>
                      <a:gd name="T50" fmla="*/ 34 w 232"/>
                      <a:gd name="T51" fmla="*/ 22 h 648"/>
                      <a:gd name="T52" fmla="*/ 35 w 232"/>
                      <a:gd name="T53" fmla="*/ 20 h 648"/>
                      <a:gd name="T54" fmla="*/ 35 w 232"/>
                      <a:gd name="T55" fmla="*/ 17 h 648"/>
                      <a:gd name="T56" fmla="*/ 35 w 232"/>
                      <a:gd name="T57" fmla="*/ 14 h 648"/>
                      <a:gd name="T58" fmla="*/ 35 w 232"/>
                      <a:gd name="T59" fmla="*/ 10 h 648"/>
                      <a:gd name="T60" fmla="*/ 34 w 232"/>
                      <a:gd name="T61" fmla="*/ 6 h 648"/>
                      <a:gd name="T62" fmla="*/ 34 w 232"/>
                      <a:gd name="T63" fmla="*/ 3 h 648"/>
                      <a:gd name="T64" fmla="*/ 32 w 232"/>
                      <a:gd name="T65" fmla="*/ 0 h 648"/>
                      <a:gd name="T66" fmla="*/ 54 w 232"/>
                      <a:gd name="T67" fmla="*/ 0 h 648"/>
                      <a:gd name="T68" fmla="*/ 53 w 232"/>
                      <a:gd name="T69" fmla="*/ 4 h 648"/>
                      <a:gd name="T70" fmla="*/ 53 w 232"/>
                      <a:gd name="T71" fmla="*/ 10 h 648"/>
                      <a:gd name="T72" fmla="*/ 52 w 232"/>
                      <a:gd name="T73" fmla="*/ 15 h 648"/>
                      <a:gd name="T74" fmla="*/ 52 w 232"/>
                      <a:gd name="T75" fmla="*/ 21 h 648"/>
                      <a:gd name="T76" fmla="*/ 52 w 232"/>
                      <a:gd name="T77" fmla="*/ 161 h 648"/>
                      <a:gd name="T78" fmla="*/ 52 w 232"/>
                      <a:gd name="T79" fmla="*/ 166 h 648"/>
                      <a:gd name="T80" fmla="*/ 53 w 232"/>
                      <a:gd name="T81" fmla="*/ 170 h 648"/>
                      <a:gd name="T82" fmla="*/ 54 w 232"/>
                      <a:gd name="T83" fmla="*/ 175 h 648"/>
                      <a:gd name="T84" fmla="*/ 55 w 232"/>
                      <a:gd name="T85" fmla="*/ 179 h 648"/>
                      <a:gd name="T86" fmla="*/ 57 w 232"/>
                      <a:gd name="T87" fmla="*/ 183 h 648"/>
                      <a:gd name="T88" fmla="*/ 59 w 232"/>
                      <a:gd name="T89" fmla="*/ 187 h 648"/>
                      <a:gd name="T90" fmla="*/ 61 w 232"/>
                      <a:gd name="T91" fmla="*/ 190 h 648"/>
                      <a:gd name="T92" fmla="*/ 64 w 232"/>
                      <a:gd name="T93" fmla="*/ 193 h 648"/>
                      <a:gd name="T94" fmla="*/ 17 w 232"/>
                      <a:gd name="T95" fmla="*/ 193 h 648"/>
                      <a:gd name="T96" fmla="*/ 20 w 232"/>
                      <a:gd name="T97" fmla="*/ 190 h 648"/>
                      <a:gd name="T98" fmla="*/ 22 w 232"/>
                      <a:gd name="T99" fmla="*/ 187 h 648"/>
                      <a:gd name="T100" fmla="*/ 24 w 232"/>
                      <a:gd name="T101" fmla="*/ 183 h 648"/>
                      <a:gd name="T102" fmla="*/ 26 w 232"/>
                      <a:gd name="T103" fmla="*/ 179 h 648"/>
                      <a:gd name="T104" fmla="*/ 27 w 232"/>
                      <a:gd name="T105" fmla="*/ 175 h 648"/>
                      <a:gd name="T106" fmla="*/ 28 w 232"/>
                      <a:gd name="T107" fmla="*/ 170 h 648"/>
                      <a:gd name="T108" fmla="*/ 29 w 232"/>
                      <a:gd name="T109" fmla="*/ 166 h 648"/>
                      <a:gd name="T110" fmla="*/ 29 w 232"/>
                      <a:gd name="T111" fmla="*/ 161 h 648"/>
                      <a:gd name="T112" fmla="*/ 29 w 232"/>
                      <a:gd name="T113" fmla="*/ 59 h 648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</a:gdLst>
                    <a:ahLst/>
                    <a:cxnLst>
                      <a:cxn ang="T114">
                        <a:pos x="T0" y="T1"/>
                      </a:cxn>
                      <a:cxn ang="T115">
                        <a:pos x="T2" y="T3"/>
                      </a:cxn>
                      <a:cxn ang="T116">
                        <a:pos x="T4" y="T5"/>
                      </a:cxn>
                      <a:cxn ang="T117">
                        <a:pos x="T6" y="T7"/>
                      </a:cxn>
                      <a:cxn ang="T118">
                        <a:pos x="T8" y="T9"/>
                      </a:cxn>
                      <a:cxn ang="T119">
                        <a:pos x="T10" y="T11"/>
                      </a:cxn>
                      <a:cxn ang="T120">
                        <a:pos x="T12" y="T13"/>
                      </a:cxn>
                      <a:cxn ang="T121">
                        <a:pos x="T14" y="T15"/>
                      </a:cxn>
                      <a:cxn ang="T122">
                        <a:pos x="T16" y="T17"/>
                      </a:cxn>
                      <a:cxn ang="T123">
                        <a:pos x="T18" y="T19"/>
                      </a:cxn>
                      <a:cxn ang="T124">
                        <a:pos x="T20" y="T21"/>
                      </a:cxn>
                      <a:cxn ang="T125">
                        <a:pos x="T22" y="T23"/>
                      </a:cxn>
                      <a:cxn ang="T126">
                        <a:pos x="T24" y="T25"/>
                      </a:cxn>
                      <a:cxn ang="T127">
                        <a:pos x="T26" y="T27"/>
                      </a:cxn>
                      <a:cxn ang="T128">
                        <a:pos x="T28" y="T29"/>
                      </a:cxn>
                      <a:cxn ang="T129">
                        <a:pos x="T30" y="T31"/>
                      </a:cxn>
                      <a:cxn ang="T130">
                        <a:pos x="T32" y="T33"/>
                      </a:cxn>
                      <a:cxn ang="T131">
                        <a:pos x="T34" y="T35"/>
                      </a:cxn>
                      <a:cxn ang="T132">
                        <a:pos x="T36" y="T37"/>
                      </a:cxn>
                      <a:cxn ang="T133">
                        <a:pos x="T38" y="T39"/>
                      </a:cxn>
                      <a:cxn ang="T134">
                        <a:pos x="T40" y="T41"/>
                      </a:cxn>
                      <a:cxn ang="T135">
                        <a:pos x="T42" y="T43"/>
                      </a:cxn>
                      <a:cxn ang="T136">
                        <a:pos x="T44" y="T45"/>
                      </a:cxn>
                      <a:cxn ang="T137">
                        <a:pos x="T46" y="T47"/>
                      </a:cxn>
                      <a:cxn ang="T138">
                        <a:pos x="T48" y="T49"/>
                      </a:cxn>
                      <a:cxn ang="T139">
                        <a:pos x="T50" y="T51"/>
                      </a:cxn>
                      <a:cxn ang="T140">
                        <a:pos x="T52" y="T53"/>
                      </a:cxn>
                      <a:cxn ang="T141">
                        <a:pos x="T54" y="T55"/>
                      </a:cxn>
                      <a:cxn ang="T142">
                        <a:pos x="T56" y="T57"/>
                      </a:cxn>
                      <a:cxn ang="T143">
                        <a:pos x="T58" y="T59"/>
                      </a:cxn>
                      <a:cxn ang="T144">
                        <a:pos x="T60" y="T61"/>
                      </a:cxn>
                      <a:cxn ang="T145">
                        <a:pos x="T62" y="T63"/>
                      </a:cxn>
                      <a:cxn ang="T146">
                        <a:pos x="T64" y="T65"/>
                      </a:cxn>
                      <a:cxn ang="T147">
                        <a:pos x="T66" y="T67"/>
                      </a:cxn>
                      <a:cxn ang="T148">
                        <a:pos x="T68" y="T69"/>
                      </a:cxn>
                      <a:cxn ang="T149">
                        <a:pos x="T70" y="T71"/>
                      </a:cxn>
                      <a:cxn ang="T150">
                        <a:pos x="T72" y="T73"/>
                      </a:cxn>
                      <a:cxn ang="T151">
                        <a:pos x="T74" y="T75"/>
                      </a:cxn>
                      <a:cxn ang="T152">
                        <a:pos x="T76" y="T77"/>
                      </a:cxn>
                      <a:cxn ang="T153">
                        <a:pos x="T78" y="T79"/>
                      </a:cxn>
                      <a:cxn ang="T154">
                        <a:pos x="T80" y="T81"/>
                      </a:cxn>
                      <a:cxn ang="T155">
                        <a:pos x="T82" y="T83"/>
                      </a:cxn>
                      <a:cxn ang="T156">
                        <a:pos x="T84" y="T85"/>
                      </a:cxn>
                      <a:cxn ang="T157">
                        <a:pos x="T86" y="T87"/>
                      </a:cxn>
                      <a:cxn ang="T158">
                        <a:pos x="T88" y="T89"/>
                      </a:cxn>
                      <a:cxn ang="T159">
                        <a:pos x="T90" y="T91"/>
                      </a:cxn>
                      <a:cxn ang="T160">
                        <a:pos x="T92" y="T93"/>
                      </a:cxn>
                      <a:cxn ang="T161">
                        <a:pos x="T94" y="T95"/>
                      </a:cxn>
                      <a:cxn ang="T162">
                        <a:pos x="T96" y="T97"/>
                      </a:cxn>
                      <a:cxn ang="T163">
                        <a:pos x="T98" y="T99"/>
                      </a:cxn>
                      <a:cxn ang="T164">
                        <a:pos x="T100" y="T101"/>
                      </a:cxn>
                      <a:cxn ang="T165">
                        <a:pos x="T102" y="T103"/>
                      </a:cxn>
                      <a:cxn ang="T166">
                        <a:pos x="T104" y="T105"/>
                      </a:cxn>
                      <a:cxn ang="T167">
                        <a:pos x="T106" y="T107"/>
                      </a:cxn>
                      <a:cxn ang="T168">
                        <a:pos x="T108" y="T109"/>
                      </a:cxn>
                      <a:cxn ang="T169">
                        <a:pos x="T110" y="T111"/>
                      </a:cxn>
                      <a:cxn ang="T170">
                        <a:pos x="T112" y="T113"/>
                      </a:cxn>
                    </a:cxnLst>
                    <a:rect l="0" t="0" r="r" b="b"/>
                    <a:pathLst>
                      <a:path w="232" h="648">
                        <a:moveTo>
                          <a:pt x="105" y="199"/>
                        </a:moveTo>
                        <a:lnTo>
                          <a:pt x="48" y="199"/>
                        </a:lnTo>
                        <a:lnTo>
                          <a:pt x="34" y="199"/>
                        </a:lnTo>
                        <a:lnTo>
                          <a:pt x="21" y="203"/>
                        </a:lnTo>
                        <a:lnTo>
                          <a:pt x="16" y="204"/>
                        </a:lnTo>
                        <a:lnTo>
                          <a:pt x="11" y="207"/>
                        </a:lnTo>
                        <a:lnTo>
                          <a:pt x="6" y="209"/>
                        </a:lnTo>
                        <a:lnTo>
                          <a:pt x="0" y="213"/>
                        </a:lnTo>
                        <a:lnTo>
                          <a:pt x="0" y="119"/>
                        </a:lnTo>
                        <a:lnTo>
                          <a:pt x="13" y="126"/>
                        </a:lnTo>
                        <a:lnTo>
                          <a:pt x="26" y="129"/>
                        </a:lnTo>
                        <a:lnTo>
                          <a:pt x="37" y="131"/>
                        </a:lnTo>
                        <a:lnTo>
                          <a:pt x="49" y="132"/>
                        </a:lnTo>
                        <a:lnTo>
                          <a:pt x="58" y="131"/>
                        </a:lnTo>
                        <a:lnTo>
                          <a:pt x="68" y="130"/>
                        </a:lnTo>
                        <a:lnTo>
                          <a:pt x="75" y="129"/>
                        </a:lnTo>
                        <a:lnTo>
                          <a:pt x="84" y="127"/>
                        </a:lnTo>
                        <a:lnTo>
                          <a:pt x="90" y="124"/>
                        </a:lnTo>
                        <a:lnTo>
                          <a:pt x="96" y="119"/>
                        </a:lnTo>
                        <a:lnTo>
                          <a:pt x="103" y="115"/>
                        </a:lnTo>
                        <a:lnTo>
                          <a:pt x="108" y="110"/>
                        </a:lnTo>
                        <a:lnTo>
                          <a:pt x="112" y="105"/>
                        </a:lnTo>
                        <a:lnTo>
                          <a:pt x="116" y="97"/>
                        </a:lnTo>
                        <a:lnTo>
                          <a:pt x="119" y="91"/>
                        </a:lnTo>
                        <a:lnTo>
                          <a:pt x="122" y="83"/>
                        </a:lnTo>
                        <a:lnTo>
                          <a:pt x="124" y="74"/>
                        </a:lnTo>
                        <a:lnTo>
                          <a:pt x="126" y="66"/>
                        </a:lnTo>
                        <a:lnTo>
                          <a:pt x="127" y="56"/>
                        </a:lnTo>
                        <a:lnTo>
                          <a:pt x="127" y="46"/>
                        </a:lnTo>
                        <a:lnTo>
                          <a:pt x="126" y="33"/>
                        </a:lnTo>
                        <a:lnTo>
                          <a:pt x="125" y="21"/>
                        </a:lnTo>
                        <a:lnTo>
                          <a:pt x="122" y="11"/>
                        </a:lnTo>
                        <a:lnTo>
                          <a:pt x="116" y="0"/>
                        </a:lnTo>
                        <a:lnTo>
                          <a:pt x="197" y="0"/>
                        </a:lnTo>
                        <a:lnTo>
                          <a:pt x="193" y="15"/>
                        </a:lnTo>
                        <a:lnTo>
                          <a:pt x="191" y="32"/>
                        </a:lnTo>
                        <a:lnTo>
                          <a:pt x="189" y="51"/>
                        </a:lnTo>
                        <a:lnTo>
                          <a:pt x="189" y="71"/>
                        </a:lnTo>
                        <a:lnTo>
                          <a:pt x="189" y="539"/>
                        </a:lnTo>
                        <a:lnTo>
                          <a:pt x="190" y="556"/>
                        </a:lnTo>
                        <a:lnTo>
                          <a:pt x="192" y="572"/>
                        </a:lnTo>
                        <a:lnTo>
                          <a:pt x="195" y="588"/>
                        </a:lnTo>
                        <a:lnTo>
                          <a:pt x="199" y="602"/>
                        </a:lnTo>
                        <a:lnTo>
                          <a:pt x="206" y="614"/>
                        </a:lnTo>
                        <a:lnTo>
                          <a:pt x="213" y="627"/>
                        </a:lnTo>
                        <a:lnTo>
                          <a:pt x="222" y="638"/>
                        </a:lnTo>
                        <a:lnTo>
                          <a:pt x="232" y="648"/>
                        </a:lnTo>
                        <a:lnTo>
                          <a:pt x="61" y="648"/>
                        </a:lnTo>
                        <a:lnTo>
                          <a:pt x="71" y="638"/>
                        </a:lnTo>
                        <a:lnTo>
                          <a:pt x="80" y="627"/>
                        </a:lnTo>
                        <a:lnTo>
                          <a:pt x="88" y="614"/>
                        </a:lnTo>
                        <a:lnTo>
                          <a:pt x="94" y="602"/>
                        </a:lnTo>
                        <a:lnTo>
                          <a:pt x="98" y="588"/>
                        </a:lnTo>
                        <a:lnTo>
                          <a:pt x="102" y="572"/>
                        </a:lnTo>
                        <a:lnTo>
                          <a:pt x="104" y="556"/>
                        </a:lnTo>
                        <a:lnTo>
                          <a:pt x="105" y="539"/>
                        </a:lnTo>
                        <a:lnTo>
                          <a:pt x="105" y="19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" name="Freeform 954"/>
                  <p:cNvSpPr>
                    <a:spLocks noChangeAspect="1"/>
                  </p:cNvSpPr>
                  <p:nvPr/>
                </p:nvSpPr>
                <p:spPr bwMode="auto">
                  <a:xfrm>
                    <a:off x="4377" y="2262"/>
                    <a:ext cx="143" cy="193"/>
                  </a:xfrm>
                  <a:custGeom>
                    <a:avLst/>
                    <a:gdLst>
                      <a:gd name="T0" fmla="*/ 30 w 474"/>
                      <a:gd name="T1" fmla="*/ 188 h 656"/>
                      <a:gd name="T2" fmla="*/ 39 w 474"/>
                      <a:gd name="T3" fmla="*/ 177 h 656"/>
                      <a:gd name="T4" fmla="*/ 47 w 474"/>
                      <a:gd name="T5" fmla="*/ 165 h 656"/>
                      <a:gd name="T6" fmla="*/ 54 w 474"/>
                      <a:gd name="T7" fmla="*/ 150 h 656"/>
                      <a:gd name="T8" fmla="*/ 92 w 474"/>
                      <a:gd name="T9" fmla="*/ 48 h 656"/>
                      <a:gd name="T10" fmla="*/ 93 w 474"/>
                      <a:gd name="T11" fmla="*/ 41 h 656"/>
                      <a:gd name="T12" fmla="*/ 94 w 474"/>
                      <a:gd name="T13" fmla="*/ 37 h 656"/>
                      <a:gd name="T14" fmla="*/ 93 w 474"/>
                      <a:gd name="T15" fmla="*/ 34 h 656"/>
                      <a:gd name="T16" fmla="*/ 92 w 474"/>
                      <a:gd name="T17" fmla="*/ 31 h 656"/>
                      <a:gd name="T18" fmla="*/ 91 w 474"/>
                      <a:gd name="T19" fmla="*/ 28 h 656"/>
                      <a:gd name="T20" fmla="*/ 88 w 474"/>
                      <a:gd name="T21" fmla="*/ 26 h 656"/>
                      <a:gd name="T22" fmla="*/ 85 w 474"/>
                      <a:gd name="T23" fmla="*/ 25 h 656"/>
                      <a:gd name="T24" fmla="*/ 81 w 474"/>
                      <a:gd name="T25" fmla="*/ 24 h 656"/>
                      <a:gd name="T26" fmla="*/ 71 w 474"/>
                      <a:gd name="T27" fmla="*/ 23 h 656"/>
                      <a:gd name="T28" fmla="*/ 59 w 474"/>
                      <a:gd name="T29" fmla="*/ 24 h 656"/>
                      <a:gd name="T30" fmla="*/ 49 w 474"/>
                      <a:gd name="T31" fmla="*/ 26 h 656"/>
                      <a:gd name="T32" fmla="*/ 39 w 474"/>
                      <a:gd name="T33" fmla="*/ 29 h 656"/>
                      <a:gd name="T34" fmla="*/ 30 w 474"/>
                      <a:gd name="T35" fmla="*/ 34 h 656"/>
                      <a:gd name="T36" fmla="*/ 21 w 474"/>
                      <a:gd name="T37" fmla="*/ 40 h 656"/>
                      <a:gd name="T38" fmla="*/ 13 w 474"/>
                      <a:gd name="T39" fmla="*/ 47 h 656"/>
                      <a:gd name="T40" fmla="*/ 6 w 474"/>
                      <a:gd name="T41" fmla="*/ 56 h 656"/>
                      <a:gd name="T42" fmla="*/ 0 w 474"/>
                      <a:gd name="T43" fmla="*/ 66 h 656"/>
                      <a:gd name="T44" fmla="*/ 2 w 474"/>
                      <a:gd name="T45" fmla="*/ 1 h 656"/>
                      <a:gd name="T46" fmla="*/ 7 w 474"/>
                      <a:gd name="T47" fmla="*/ 4 h 656"/>
                      <a:gd name="T48" fmla="*/ 12 w 474"/>
                      <a:gd name="T49" fmla="*/ 5 h 656"/>
                      <a:gd name="T50" fmla="*/ 18 w 474"/>
                      <a:gd name="T51" fmla="*/ 6 h 656"/>
                      <a:gd name="T52" fmla="*/ 143 w 474"/>
                      <a:gd name="T53" fmla="*/ 6 h 656"/>
                      <a:gd name="T54" fmla="*/ 135 w 474"/>
                      <a:gd name="T55" fmla="*/ 14 h 656"/>
                      <a:gd name="T56" fmla="*/ 129 w 474"/>
                      <a:gd name="T57" fmla="*/ 23 h 656"/>
                      <a:gd name="T58" fmla="*/ 123 w 474"/>
                      <a:gd name="T59" fmla="*/ 34 h 656"/>
                      <a:gd name="T60" fmla="*/ 119 w 474"/>
                      <a:gd name="T61" fmla="*/ 45 h 656"/>
                      <a:gd name="T62" fmla="*/ 77 w 474"/>
                      <a:gd name="T63" fmla="*/ 159 h 656"/>
                      <a:gd name="T64" fmla="*/ 75 w 474"/>
                      <a:gd name="T65" fmla="*/ 169 h 656"/>
                      <a:gd name="T66" fmla="*/ 75 w 474"/>
                      <a:gd name="T67" fmla="*/ 176 h 656"/>
                      <a:gd name="T68" fmla="*/ 76 w 474"/>
                      <a:gd name="T69" fmla="*/ 181 h 656"/>
                      <a:gd name="T70" fmla="*/ 78 w 474"/>
                      <a:gd name="T71" fmla="*/ 186 h 656"/>
                      <a:gd name="T72" fmla="*/ 81 w 474"/>
                      <a:gd name="T73" fmla="*/ 191 h 656"/>
                      <a:gd name="T74" fmla="*/ 26 w 474"/>
                      <a:gd name="T75" fmla="*/ 193 h 65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</a:gdLst>
                    <a:ahLst/>
                    <a:cxnLst>
                      <a:cxn ang="T76">
                        <a:pos x="T0" y="T1"/>
                      </a:cxn>
                      <a:cxn ang="T77">
                        <a:pos x="T2" y="T3"/>
                      </a:cxn>
                      <a:cxn ang="T78">
                        <a:pos x="T4" y="T5"/>
                      </a:cxn>
                      <a:cxn ang="T79">
                        <a:pos x="T6" y="T7"/>
                      </a:cxn>
                      <a:cxn ang="T80">
                        <a:pos x="T8" y="T9"/>
                      </a:cxn>
                      <a:cxn ang="T81">
                        <a:pos x="T10" y="T11"/>
                      </a:cxn>
                      <a:cxn ang="T82">
                        <a:pos x="T12" y="T13"/>
                      </a:cxn>
                      <a:cxn ang="T83">
                        <a:pos x="T14" y="T15"/>
                      </a:cxn>
                      <a:cxn ang="T84">
                        <a:pos x="T16" y="T17"/>
                      </a:cxn>
                      <a:cxn ang="T85">
                        <a:pos x="T18" y="T19"/>
                      </a:cxn>
                      <a:cxn ang="T86">
                        <a:pos x="T20" y="T21"/>
                      </a:cxn>
                      <a:cxn ang="T87">
                        <a:pos x="T22" y="T23"/>
                      </a:cxn>
                      <a:cxn ang="T88">
                        <a:pos x="T24" y="T25"/>
                      </a:cxn>
                      <a:cxn ang="T89">
                        <a:pos x="T26" y="T27"/>
                      </a:cxn>
                      <a:cxn ang="T90">
                        <a:pos x="T28" y="T29"/>
                      </a:cxn>
                      <a:cxn ang="T91">
                        <a:pos x="T30" y="T31"/>
                      </a:cxn>
                      <a:cxn ang="T92">
                        <a:pos x="T32" y="T33"/>
                      </a:cxn>
                      <a:cxn ang="T93">
                        <a:pos x="T34" y="T35"/>
                      </a:cxn>
                      <a:cxn ang="T94">
                        <a:pos x="T36" y="T37"/>
                      </a:cxn>
                      <a:cxn ang="T95">
                        <a:pos x="T38" y="T39"/>
                      </a:cxn>
                      <a:cxn ang="T96">
                        <a:pos x="T40" y="T41"/>
                      </a:cxn>
                      <a:cxn ang="T97">
                        <a:pos x="T42" y="T43"/>
                      </a:cxn>
                      <a:cxn ang="T98">
                        <a:pos x="T44" y="T45"/>
                      </a:cxn>
                      <a:cxn ang="T99">
                        <a:pos x="T46" y="T47"/>
                      </a:cxn>
                      <a:cxn ang="T100">
                        <a:pos x="T48" y="T49"/>
                      </a:cxn>
                      <a:cxn ang="T101">
                        <a:pos x="T50" y="T51"/>
                      </a:cxn>
                      <a:cxn ang="T102">
                        <a:pos x="T52" y="T53"/>
                      </a:cxn>
                      <a:cxn ang="T103">
                        <a:pos x="T54" y="T55"/>
                      </a:cxn>
                      <a:cxn ang="T104">
                        <a:pos x="T56" y="T57"/>
                      </a:cxn>
                      <a:cxn ang="T105">
                        <a:pos x="T58" y="T59"/>
                      </a:cxn>
                      <a:cxn ang="T106">
                        <a:pos x="T60" y="T61"/>
                      </a:cxn>
                      <a:cxn ang="T107">
                        <a:pos x="T62" y="T63"/>
                      </a:cxn>
                      <a:cxn ang="T108">
                        <a:pos x="T64" y="T65"/>
                      </a:cxn>
                      <a:cxn ang="T109">
                        <a:pos x="T66" y="T67"/>
                      </a:cxn>
                      <a:cxn ang="T110">
                        <a:pos x="T68" y="T69"/>
                      </a:cxn>
                      <a:cxn ang="T111">
                        <a:pos x="T70" y="T71"/>
                      </a:cxn>
                      <a:cxn ang="T112">
                        <a:pos x="T72" y="T73"/>
                      </a:cxn>
                      <a:cxn ang="T113">
                        <a:pos x="T74" y="T75"/>
                      </a:cxn>
                    </a:cxnLst>
                    <a:rect l="0" t="0" r="r" b="b"/>
                    <a:pathLst>
                      <a:path w="474" h="656">
                        <a:moveTo>
                          <a:pt x="85" y="656"/>
                        </a:moveTo>
                        <a:lnTo>
                          <a:pt x="100" y="640"/>
                        </a:lnTo>
                        <a:lnTo>
                          <a:pt x="115" y="623"/>
                        </a:lnTo>
                        <a:lnTo>
                          <a:pt x="128" y="603"/>
                        </a:lnTo>
                        <a:lnTo>
                          <a:pt x="142" y="582"/>
                        </a:lnTo>
                        <a:lnTo>
                          <a:pt x="155" y="560"/>
                        </a:lnTo>
                        <a:lnTo>
                          <a:pt x="166" y="536"/>
                        </a:lnTo>
                        <a:lnTo>
                          <a:pt x="178" y="510"/>
                        </a:lnTo>
                        <a:lnTo>
                          <a:pt x="188" y="482"/>
                        </a:lnTo>
                        <a:lnTo>
                          <a:pt x="304" y="162"/>
                        </a:lnTo>
                        <a:lnTo>
                          <a:pt x="307" y="152"/>
                        </a:lnTo>
                        <a:lnTo>
                          <a:pt x="309" y="141"/>
                        </a:lnTo>
                        <a:lnTo>
                          <a:pt x="310" y="133"/>
                        </a:lnTo>
                        <a:lnTo>
                          <a:pt x="311" y="126"/>
                        </a:lnTo>
                        <a:lnTo>
                          <a:pt x="310" y="120"/>
                        </a:lnTo>
                        <a:lnTo>
                          <a:pt x="309" y="115"/>
                        </a:lnTo>
                        <a:lnTo>
                          <a:pt x="308" y="109"/>
                        </a:lnTo>
                        <a:lnTo>
                          <a:pt x="306" y="104"/>
                        </a:lnTo>
                        <a:lnTo>
                          <a:pt x="303" y="100"/>
                        </a:lnTo>
                        <a:lnTo>
                          <a:pt x="300" y="96"/>
                        </a:lnTo>
                        <a:lnTo>
                          <a:pt x="297" y="93"/>
                        </a:lnTo>
                        <a:lnTo>
                          <a:pt x="291" y="89"/>
                        </a:lnTo>
                        <a:lnTo>
                          <a:pt x="287" y="86"/>
                        </a:lnTo>
                        <a:lnTo>
                          <a:pt x="281" y="84"/>
                        </a:lnTo>
                        <a:lnTo>
                          <a:pt x="275" y="82"/>
                        </a:lnTo>
                        <a:lnTo>
                          <a:pt x="268" y="80"/>
                        </a:lnTo>
                        <a:lnTo>
                          <a:pt x="252" y="78"/>
                        </a:lnTo>
                        <a:lnTo>
                          <a:pt x="235" y="78"/>
                        </a:lnTo>
                        <a:lnTo>
                          <a:pt x="216" y="78"/>
                        </a:lnTo>
                        <a:lnTo>
                          <a:pt x="197" y="80"/>
                        </a:lnTo>
                        <a:lnTo>
                          <a:pt x="179" y="83"/>
                        </a:lnTo>
                        <a:lnTo>
                          <a:pt x="161" y="87"/>
                        </a:lnTo>
                        <a:lnTo>
                          <a:pt x="144" y="93"/>
                        </a:lnTo>
                        <a:lnTo>
                          <a:pt x="128" y="99"/>
                        </a:lnTo>
                        <a:lnTo>
                          <a:pt x="112" y="106"/>
                        </a:lnTo>
                        <a:lnTo>
                          <a:pt x="98" y="115"/>
                        </a:lnTo>
                        <a:lnTo>
                          <a:pt x="83" y="125"/>
                        </a:lnTo>
                        <a:lnTo>
                          <a:pt x="69" y="136"/>
                        </a:lnTo>
                        <a:lnTo>
                          <a:pt x="57" y="148"/>
                        </a:lnTo>
                        <a:lnTo>
                          <a:pt x="44" y="161"/>
                        </a:lnTo>
                        <a:lnTo>
                          <a:pt x="32" y="176"/>
                        </a:lnTo>
                        <a:lnTo>
                          <a:pt x="21" y="192"/>
                        </a:lnTo>
                        <a:lnTo>
                          <a:pt x="10" y="208"/>
                        </a:lnTo>
                        <a:lnTo>
                          <a:pt x="0" y="226"/>
                        </a:lnTo>
                        <a:lnTo>
                          <a:pt x="0" y="0"/>
                        </a:lnTo>
                        <a:lnTo>
                          <a:pt x="8" y="4"/>
                        </a:lnTo>
                        <a:lnTo>
                          <a:pt x="16" y="8"/>
                        </a:lnTo>
                        <a:lnTo>
                          <a:pt x="24" y="13"/>
                        </a:lnTo>
                        <a:lnTo>
                          <a:pt x="32" y="16"/>
                        </a:lnTo>
                        <a:lnTo>
                          <a:pt x="41" y="18"/>
                        </a:lnTo>
                        <a:lnTo>
                          <a:pt x="49" y="19"/>
                        </a:lnTo>
                        <a:lnTo>
                          <a:pt x="59" y="20"/>
                        </a:lnTo>
                        <a:lnTo>
                          <a:pt x="67" y="21"/>
                        </a:lnTo>
                        <a:lnTo>
                          <a:pt x="474" y="21"/>
                        </a:lnTo>
                        <a:lnTo>
                          <a:pt x="461" y="34"/>
                        </a:lnTo>
                        <a:lnTo>
                          <a:pt x="449" y="47"/>
                        </a:lnTo>
                        <a:lnTo>
                          <a:pt x="439" y="62"/>
                        </a:lnTo>
                        <a:lnTo>
                          <a:pt x="428" y="79"/>
                        </a:lnTo>
                        <a:lnTo>
                          <a:pt x="419" y="96"/>
                        </a:lnTo>
                        <a:lnTo>
                          <a:pt x="409" y="114"/>
                        </a:lnTo>
                        <a:lnTo>
                          <a:pt x="401" y="134"/>
                        </a:lnTo>
                        <a:lnTo>
                          <a:pt x="394" y="154"/>
                        </a:lnTo>
                        <a:lnTo>
                          <a:pt x="261" y="520"/>
                        </a:lnTo>
                        <a:lnTo>
                          <a:pt x="255" y="539"/>
                        </a:lnTo>
                        <a:lnTo>
                          <a:pt x="250" y="557"/>
                        </a:lnTo>
                        <a:lnTo>
                          <a:pt x="248" y="573"/>
                        </a:lnTo>
                        <a:lnTo>
                          <a:pt x="247" y="588"/>
                        </a:lnTo>
                        <a:lnTo>
                          <a:pt x="247" y="597"/>
                        </a:lnTo>
                        <a:lnTo>
                          <a:pt x="249" y="606"/>
                        </a:lnTo>
                        <a:lnTo>
                          <a:pt x="251" y="615"/>
                        </a:lnTo>
                        <a:lnTo>
                          <a:pt x="255" y="623"/>
                        </a:lnTo>
                        <a:lnTo>
                          <a:pt x="259" y="632"/>
                        </a:lnTo>
                        <a:lnTo>
                          <a:pt x="264" y="640"/>
                        </a:lnTo>
                        <a:lnTo>
                          <a:pt x="270" y="649"/>
                        </a:lnTo>
                        <a:lnTo>
                          <a:pt x="278" y="656"/>
                        </a:lnTo>
                        <a:lnTo>
                          <a:pt x="85" y="65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" name="Freeform 955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4741" y="2262"/>
                    <a:ext cx="143" cy="200"/>
                  </a:xfrm>
                  <a:custGeom>
                    <a:avLst/>
                    <a:gdLst>
                      <a:gd name="T0" fmla="*/ 125 w 477"/>
                      <a:gd name="T1" fmla="*/ 100 h 662"/>
                      <a:gd name="T2" fmla="*/ 137 w 477"/>
                      <a:gd name="T3" fmla="*/ 114 h 662"/>
                      <a:gd name="T4" fmla="*/ 143 w 477"/>
                      <a:gd name="T5" fmla="*/ 132 h 662"/>
                      <a:gd name="T6" fmla="*/ 142 w 477"/>
                      <a:gd name="T7" fmla="*/ 152 h 662"/>
                      <a:gd name="T8" fmla="*/ 138 w 477"/>
                      <a:gd name="T9" fmla="*/ 167 h 662"/>
                      <a:gd name="T10" fmla="*/ 129 w 477"/>
                      <a:gd name="T11" fmla="*/ 180 h 662"/>
                      <a:gd name="T12" fmla="*/ 111 w 477"/>
                      <a:gd name="T13" fmla="*/ 192 h 662"/>
                      <a:gd name="T14" fmla="*/ 79 w 477"/>
                      <a:gd name="T15" fmla="*/ 200 h 662"/>
                      <a:gd name="T16" fmla="*/ 43 w 477"/>
                      <a:gd name="T17" fmla="*/ 197 h 662"/>
                      <a:gd name="T18" fmla="*/ 19 w 477"/>
                      <a:gd name="T19" fmla="*/ 185 h 662"/>
                      <a:gd name="T20" fmla="*/ 8 w 477"/>
                      <a:gd name="T21" fmla="*/ 173 h 662"/>
                      <a:gd name="T22" fmla="*/ 2 w 477"/>
                      <a:gd name="T23" fmla="*/ 159 h 662"/>
                      <a:gd name="T24" fmla="*/ 0 w 477"/>
                      <a:gd name="T25" fmla="*/ 141 h 662"/>
                      <a:gd name="T26" fmla="*/ 3 w 477"/>
                      <a:gd name="T27" fmla="*/ 121 h 662"/>
                      <a:gd name="T28" fmla="*/ 12 w 477"/>
                      <a:gd name="T29" fmla="*/ 105 h 662"/>
                      <a:gd name="T30" fmla="*/ 28 w 477"/>
                      <a:gd name="T31" fmla="*/ 94 h 662"/>
                      <a:gd name="T32" fmla="*/ 21 w 477"/>
                      <a:gd name="T33" fmla="*/ 85 h 662"/>
                      <a:gd name="T34" fmla="*/ 12 w 477"/>
                      <a:gd name="T35" fmla="*/ 73 h 662"/>
                      <a:gd name="T36" fmla="*/ 8 w 477"/>
                      <a:gd name="T37" fmla="*/ 58 h 662"/>
                      <a:gd name="T38" fmla="*/ 8 w 477"/>
                      <a:gd name="T39" fmla="*/ 42 h 662"/>
                      <a:gd name="T40" fmla="*/ 12 w 477"/>
                      <a:gd name="T41" fmla="*/ 28 h 662"/>
                      <a:gd name="T42" fmla="*/ 20 w 477"/>
                      <a:gd name="T43" fmla="*/ 17 h 662"/>
                      <a:gd name="T44" fmla="*/ 36 w 477"/>
                      <a:gd name="T45" fmla="*/ 6 h 662"/>
                      <a:gd name="T46" fmla="*/ 65 w 477"/>
                      <a:gd name="T47" fmla="*/ 0 h 662"/>
                      <a:gd name="T48" fmla="*/ 96 w 477"/>
                      <a:gd name="T49" fmla="*/ 3 h 662"/>
                      <a:gd name="T50" fmla="*/ 118 w 477"/>
                      <a:gd name="T51" fmla="*/ 14 h 662"/>
                      <a:gd name="T52" fmla="*/ 128 w 477"/>
                      <a:gd name="T53" fmla="*/ 23 h 662"/>
                      <a:gd name="T54" fmla="*/ 134 w 477"/>
                      <a:gd name="T55" fmla="*/ 36 h 662"/>
                      <a:gd name="T56" fmla="*/ 136 w 477"/>
                      <a:gd name="T57" fmla="*/ 51 h 662"/>
                      <a:gd name="T58" fmla="*/ 133 w 477"/>
                      <a:gd name="T59" fmla="*/ 68 h 662"/>
                      <a:gd name="T60" fmla="*/ 126 w 477"/>
                      <a:gd name="T61" fmla="*/ 81 h 662"/>
                      <a:gd name="T62" fmla="*/ 114 w 477"/>
                      <a:gd name="T63" fmla="*/ 90 h 662"/>
                      <a:gd name="T64" fmla="*/ 60 w 477"/>
                      <a:gd name="T65" fmla="*/ 21 h 662"/>
                      <a:gd name="T66" fmla="*/ 44 w 477"/>
                      <a:gd name="T67" fmla="*/ 27 h 662"/>
                      <a:gd name="T68" fmla="*/ 34 w 477"/>
                      <a:gd name="T69" fmla="*/ 41 h 662"/>
                      <a:gd name="T70" fmla="*/ 34 w 477"/>
                      <a:gd name="T71" fmla="*/ 60 h 662"/>
                      <a:gd name="T72" fmla="*/ 42 w 477"/>
                      <a:gd name="T73" fmla="*/ 74 h 662"/>
                      <a:gd name="T74" fmla="*/ 56 w 477"/>
                      <a:gd name="T75" fmla="*/ 82 h 662"/>
                      <a:gd name="T76" fmla="*/ 76 w 477"/>
                      <a:gd name="T77" fmla="*/ 83 h 662"/>
                      <a:gd name="T78" fmla="*/ 93 w 477"/>
                      <a:gd name="T79" fmla="*/ 80 h 662"/>
                      <a:gd name="T80" fmla="*/ 106 w 477"/>
                      <a:gd name="T81" fmla="*/ 69 h 662"/>
                      <a:gd name="T82" fmla="*/ 110 w 477"/>
                      <a:gd name="T83" fmla="*/ 52 h 662"/>
                      <a:gd name="T84" fmla="*/ 106 w 477"/>
                      <a:gd name="T85" fmla="*/ 35 h 662"/>
                      <a:gd name="T86" fmla="*/ 93 w 477"/>
                      <a:gd name="T87" fmla="*/ 24 h 662"/>
                      <a:gd name="T88" fmla="*/ 76 w 477"/>
                      <a:gd name="T89" fmla="*/ 20 h 662"/>
                      <a:gd name="T90" fmla="*/ 58 w 477"/>
                      <a:gd name="T91" fmla="*/ 105 h 662"/>
                      <a:gd name="T92" fmla="*/ 39 w 477"/>
                      <a:gd name="T93" fmla="*/ 112 h 662"/>
                      <a:gd name="T94" fmla="*/ 27 w 477"/>
                      <a:gd name="T95" fmla="*/ 128 h 662"/>
                      <a:gd name="T96" fmla="*/ 26 w 477"/>
                      <a:gd name="T97" fmla="*/ 151 h 662"/>
                      <a:gd name="T98" fmla="*/ 36 w 477"/>
                      <a:gd name="T99" fmla="*/ 168 h 662"/>
                      <a:gd name="T100" fmla="*/ 53 w 477"/>
                      <a:gd name="T101" fmla="*/ 177 h 662"/>
                      <a:gd name="T102" fmla="*/ 76 w 477"/>
                      <a:gd name="T103" fmla="*/ 179 h 662"/>
                      <a:gd name="T104" fmla="*/ 97 w 477"/>
                      <a:gd name="T105" fmla="*/ 175 h 662"/>
                      <a:gd name="T106" fmla="*/ 112 w 477"/>
                      <a:gd name="T107" fmla="*/ 162 h 662"/>
                      <a:gd name="T108" fmla="*/ 118 w 477"/>
                      <a:gd name="T109" fmla="*/ 142 h 662"/>
                      <a:gd name="T110" fmla="*/ 112 w 477"/>
                      <a:gd name="T111" fmla="*/ 121 h 662"/>
                      <a:gd name="T112" fmla="*/ 97 w 477"/>
                      <a:gd name="T113" fmla="*/ 108 h 662"/>
                      <a:gd name="T114" fmla="*/ 76 w 477"/>
                      <a:gd name="T115" fmla="*/ 104 h 662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</a:gdLst>
                    <a:ahLst/>
                    <a:cxnLst>
                      <a:cxn ang="T116">
                        <a:pos x="T0" y="T1"/>
                      </a:cxn>
                      <a:cxn ang="T117">
                        <a:pos x="T2" y="T3"/>
                      </a:cxn>
                      <a:cxn ang="T118">
                        <a:pos x="T4" y="T5"/>
                      </a:cxn>
                      <a:cxn ang="T119">
                        <a:pos x="T6" y="T7"/>
                      </a:cxn>
                      <a:cxn ang="T120">
                        <a:pos x="T8" y="T9"/>
                      </a:cxn>
                      <a:cxn ang="T121">
                        <a:pos x="T10" y="T11"/>
                      </a:cxn>
                      <a:cxn ang="T122">
                        <a:pos x="T12" y="T13"/>
                      </a:cxn>
                      <a:cxn ang="T123">
                        <a:pos x="T14" y="T15"/>
                      </a:cxn>
                      <a:cxn ang="T124">
                        <a:pos x="T16" y="T17"/>
                      </a:cxn>
                      <a:cxn ang="T125">
                        <a:pos x="T18" y="T19"/>
                      </a:cxn>
                      <a:cxn ang="T126">
                        <a:pos x="T20" y="T21"/>
                      </a:cxn>
                      <a:cxn ang="T127">
                        <a:pos x="T22" y="T23"/>
                      </a:cxn>
                      <a:cxn ang="T128">
                        <a:pos x="T24" y="T25"/>
                      </a:cxn>
                      <a:cxn ang="T129">
                        <a:pos x="T26" y="T27"/>
                      </a:cxn>
                      <a:cxn ang="T130">
                        <a:pos x="T28" y="T29"/>
                      </a:cxn>
                      <a:cxn ang="T131">
                        <a:pos x="T30" y="T31"/>
                      </a:cxn>
                      <a:cxn ang="T132">
                        <a:pos x="T32" y="T33"/>
                      </a:cxn>
                      <a:cxn ang="T133">
                        <a:pos x="T34" y="T35"/>
                      </a:cxn>
                      <a:cxn ang="T134">
                        <a:pos x="T36" y="T37"/>
                      </a:cxn>
                      <a:cxn ang="T135">
                        <a:pos x="T38" y="T39"/>
                      </a:cxn>
                      <a:cxn ang="T136">
                        <a:pos x="T40" y="T41"/>
                      </a:cxn>
                      <a:cxn ang="T137">
                        <a:pos x="T42" y="T43"/>
                      </a:cxn>
                      <a:cxn ang="T138">
                        <a:pos x="T44" y="T45"/>
                      </a:cxn>
                      <a:cxn ang="T139">
                        <a:pos x="T46" y="T47"/>
                      </a:cxn>
                      <a:cxn ang="T140">
                        <a:pos x="T48" y="T49"/>
                      </a:cxn>
                      <a:cxn ang="T141">
                        <a:pos x="T50" y="T51"/>
                      </a:cxn>
                      <a:cxn ang="T142">
                        <a:pos x="T52" y="T53"/>
                      </a:cxn>
                      <a:cxn ang="T143">
                        <a:pos x="T54" y="T55"/>
                      </a:cxn>
                      <a:cxn ang="T144">
                        <a:pos x="T56" y="T57"/>
                      </a:cxn>
                      <a:cxn ang="T145">
                        <a:pos x="T58" y="T59"/>
                      </a:cxn>
                      <a:cxn ang="T146">
                        <a:pos x="T60" y="T61"/>
                      </a:cxn>
                      <a:cxn ang="T147">
                        <a:pos x="T62" y="T63"/>
                      </a:cxn>
                      <a:cxn ang="T148">
                        <a:pos x="T64" y="T65"/>
                      </a:cxn>
                      <a:cxn ang="T149">
                        <a:pos x="T66" y="T67"/>
                      </a:cxn>
                      <a:cxn ang="T150">
                        <a:pos x="T68" y="T69"/>
                      </a:cxn>
                      <a:cxn ang="T151">
                        <a:pos x="T70" y="T71"/>
                      </a:cxn>
                      <a:cxn ang="T152">
                        <a:pos x="T72" y="T73"/>
                      </a:cxn>
                      <a:cxn ang="T153">
                        <a:pos x="T74" y="T75"/>
                      </a:cxn>
                      <a:cxn ang="T154">
                        <a:pos x="T76" y="T77"/>
                      </a:cxn>
                      <a:cxn ang="T155">
                        <a:pos x="T78" y="T79"/>
                      </a:cxn>
                      <a:cxn ang="T156">
                        <a:pos x="T80" y="T81"/>
                      </a:cxn>
                      <a:cxn ang="T157">
                        <a:pos x="T82" y="T83"/>
                      </a:cxn>
                      <a:cxn ang="T158">
                        <a:pos x="T84" y="T85"/>
                      </a:cxn>
                      <a:cxn ang="T159">
                        <a:pos x="T86" y="T87"/>
                      </a:cxn>
                      <a:cxn ang="T160">
                        <a:pos x="T88" y="T89"/>
                      </a:cxn>
                      <a:cxn ang="T161">
                        <a:pos x="T90" y="T91"/>
                      </a:cxn>
                      <a:cxn ang="T162">
                        <a:pos x="T92" y="T93"/>
                      </a:cxn>
                      <a:cxn ang="T163">
                        <a:pos x="T94" y="T95"/>
                      </a:cxn>
                      <a:cxn ang="T164">
                        <a:pos x="T96" y="T97"/>
                      </a:cxn>
                      <a:cxn ang="T165">
                        <a:pos x="T98" y="T99"/>
                      </a:cxn>
                      <a:cxn ang="T166">
                        <a:pos x="T100" y="T101"/>
                      </a:cxn>
                      <a:cxn ang="T167">
                        <a:pos x="T102" y="T103"/>
                      </a:cxn>
                      <a:cxn ang="T168">
                        <a:pos x="T104" y="T105"/>
                      </a:cxn>
                      <a:cxn ang="T169">
                        <a:pos x="T106" y="T107"/>
                      </a:cxn>
                      <a:cxn ang="T170">
                        <a:pos x="T108" y="T109"/>
                      </a:cxn>
                      <a:cxn ang="T171">
                        <a:pos x="T110" y="T111"/>
                      </a:cxn>
                      <a:cxn ang="T172">
                        <a:pos x="T112" y="T113"/>
                      </a:cxn>
                      <a:cxn ang="T173">
                        <a:pos x="T114" y="T115"/>
                      </a:cxn>
                    </a:cxnLst>
                    <a:rect l="0" t="0" r="r" b="b"/>
                    <a:pathLst>
                      <a:path w="477" h="662">
                        <a:moveTo>
                          <a:pt x="370" y="305"/>
                        </a:moveTo>
                        <a:lnTo>
                          <a:pt x="383" y="310"/>
                        </a:lnTo>
                        <a:lnTo>
                          <a:pt x="395" y="316"/>
                        </a:lnTo>
                        <a:lnTo>
                          <a:pt x="406" y="324"/>
                        </a:lnTo>
                        <a:lnTo>
                          <a:pt x="417" y="331"/>
                        </a:lnTo>
                        <a:lnTo>
                          <a:pt x="426" y="339"/>
                        </a:lnTo>
                        <a:lnTo>
                          <a:pt x="435" y="348"/>
                        </a:lnTo>
                        <a:lnTo>
                          <a:pt x="443" y="357"/>
                        </a:lnTo>
                        <a:lnTo>
                          <a:pt x="451" y="367"/>
                        </a:lnTo>
                        <a:lnTo>
                          <a:pt x="457" y="377"/>
                        </a:lnTo>
                        <a:lnTo>
                          <a:pt x="462" y="388"/>
                        </a:lnTo>
                        <a:lnTo>
                          <a:pt x="466" y="399"/>
                        </a:lnTo>
                        <a:lnTo>
                          <a:pt x="471" y="412"/>
                        </a:lnTo>
                        <a:lnTo>
                          <a:pt x="474" y="425"/>
                        </a:lnTo>
                        <a:lnTo>
                          <a:pt x="476" y="438"/>
                        </a:lnTo>
                        <a:lnTo>
                          <a:pt x="477" y="452"/>
                        </a:lnTo>
                        <a:lnTo>
                          <a:pt x="477" y="467"/>
                        </a:lnTo>
                        <a:lnTo>
                          <a:pt x="477" y="479"/>
                        </a:lnTo>
                        <a:lnTo>
                          <a:pt x="476" y="491"/>
                        </a:lnTo>
                        <a:lnTo>
                          <a:pt x="475" y="503"/>
                        </a:lnTo>
                        <a:lnTo>
                          <a:pt x="473" y="513"/>
                        </a:lnTo>
                        <a:lnTo>
                          <a:pt x="470" y="525"/>
                        </a:lnTo>
                        <a:lnTo>
                          <a:pt x="467" y="534"/>
                        </a:lnTo>
                        <a:lnTo>
                          <a:pt x="463" y="545"/>
                        </a:lnTo>
                        <a:lnTo>
                          <a:pt x="459" y="554"/>
                        </a:lnTo>
                        <a:lnTo>
                          <a:pt x="454" y="564"/>
                        </a:lnTo>
                        <a:lnTo>
                          <a:pt x="449" y="572"/>
                        </a:lnTo>
                        <a:lnTo>
                          <a:pt x="443" y="581"/>
                        </a:lnTo>
                        <a:lnTo>
                          <a:pt x="436" y="589"/>
                        </a:lnTo>
                        <a:lnTo>
                          <a:pt x="430" y="596"/>
                        </a:lnTo>
                        <a:lnTo>
                          <a:pt x="421" y="604"/>
                        </a:lnTo>
                        <a:lnTo>
                          <a:pt x="414" y="611"/>
                        </a:lnTo>
                        <a:lnTo>
                          <a:pt x="404" y="617"/>
                        </a:lnTo>
                        <a:lnTo>
                          <a:pt x="388" y="628"/>
                        </a:lnTo>
                        <a:lnTo>
                          <a:pt x="371" y="636"/>
                        </a:lnTo>
                        <a:lnTo>
                          <a:pt x="352" y="645"/>
                        </a:lnTo>
                        <a:lnTo>
                          <a:pt x="332" y="651"/>
                        </a:lnTo>
                        <a:lnTo>
                          <a:pt x="311" y="655"/>
                        </a:lnTo>
                        <a:lnTo>
                          <a:pt x="288" y="660"/>
                        </a:lnTo>
                        <a:lnTo>
                          <a:pt x="264" y="662"/>
                        </a:lnTo>
                        <a:lnTo>
                          <a:pt x="239" y="662"/>
                        </a:lnTo>
                        <a:lnTo>
                          <a:pt x="213" y="662"/>
                        </a:lnTo>
                        <a:lnTo>
                          <a:pt x="188" y="660"/>
                        </a:lnTo>
                        <a:lnTo>
                          <a:pt x="165" y="655"/>
                        </a:lnTo>
                        <a:lnTo>
                          <a:pt x="144" y="651"/>
                        </a:lnTo>
                        <a:lnTo>
                          <a:pt x="124" y="645"/>
                        </a:lnTo>
                        <a:lnTo>
                          <a:pt x="105" y="636"/>
                        </a:lnTo>
                        <a:lnTo>
                          <a:pt x="87" y="628"/>
                        </a:lnTo>
                        <a:lnTo>
                          <a:pt x="71" y="617"/>
                        </a:lnTo>
                        <a:lnTo>
                          <a:pt x="62" y="611"/>
                        </a:lnTo>
                        <a:lnTo>
                          <a:pt x="55" y="604"/>
                        </a:lnTo>
                        <a:lnTo>
                          <a:pt x="46" y="596"/>
                        </a:lnTo>
                        <a:lnTo>
                          <a:pt x="40" y="589"/>
                        </a:lnTo>
                        <a:lnTo>
                          <a:pt x="34" y="581"/>
                        </a:lnTo>
                        <a:lnTo>
                          <a:pt x="27" y="572"/>
                        </a:lnTo>
                        <a:lnTo>
                          <a:pt x="22" y="564"/>
                        </a:lnTo>
                        <a:lnTo>
                          <a:pt x="18" y="554"/>
                        </a:lnTo>
                        <a:lnTo>
                          <a:pt x="14" y="545"/>
                        </a:lnTo>
                        <a:lnTo>
                          <a:pt x="10" y="534"/>
                        </a:lnTo>
                        <a:lnTo>
                          <a:pt x="7" y="525"/>
                        </a:lnTo>
                        <a:lnTo>
                          <a:pt x="4" y="513"/>
                        </a:lnTo>
                        <a:lnTo>
                          <a:pt x="3" y="503"/>
                        </a:lnTo>
                        <a:lnTo>
                          <a:pt x="1" y="491"/>
                        </a:lnTo>
                        <a:lnTo>
                          <a:pt x="1" y="479"/>
                        </a:lnTo>
                        <a:lnTo>
                          <a:pt x="0" y="467"/>
                        </a:lnTo>
                        <a:lnTo>
                          <a:pt x="1" y="452"/>
                        </a:lnTo>
                        <a:lnTo>
                          <a:pt x="2" y="438"/>
                        </a:lnTo>
                        <a:lnTo>
                          <a:pt x="4" y="425"/>
                        </a:lnTo>
                        <a:lnTo>
                          <a:pt x="7" y="412"/>
                        </a:lnTo>
                        <a:lnTo>
                          <a:pt x="10" y="399"/>
                        </a:lnTo>
                        <a:lnTo>
                          <a:pt x="15" y="388"/>
                        </a:lnTo>
                        <a:lnTo>
                          <a:pt x="20" y="377"/>
                        </a:lnTo>
                        <a:lnTo>
                          <a:pt x="26" y="367"/>
                        </a:lnTo>
                        <a:lnTo>
                          <a:pt x="34" y="357"/>
                        </a:lnTo>
                        <a:lnTo>
                          <a:pt x="41" y="348"/>
                        </a:lnTo>
                        <a:lnTo>
                          <a:pt x="49" y="339"/>
                        </a:lnTo>
                        <a:lnTo>
                          <a:pt x="59" y="331"/>
                        </a:lnTo>
                        <a:lnTo>
                          <a:pt x="69" y="324"/>
                        </a:lnTo>
                        <a:lnTo>
                          <a:pt x="81" y="316"/>
                        </a:lnTo>
                        <a:lnTo>
                          <a:pt x="93" y="310"/>
                        </a:lnTo>
                        <a:lnTo>
                          <a:pt x="105" y="305"/>
                        </a:lnTo>
                        <a:lnTo>
                          <a:pt x="96" y="299"/>
                        </a:lnTo>
                        <a:lnTo>
                          <a:pt x="87" y="294"/>
                        </a:lnTo>
                        <a:lnTo>
                          <a:pt x="78" y="288"/>
                        </a:lnTo>
                        <a:lnTo>
                          <a:pt x="70" y="282"/>
                        </a:lnTo>
                        <a:lnTo>
                          <a:pt x="63" y="274"/>
                        </a:lnTo>
                        <a:lnTo>
                          <a:pt x="57" y="268"/>
                        </a:lnTo>
                        <a:lnTo>
                          <a:pt x="50" y="259"/>
                        </a:lnTo>
                        <a:lnTo>
                          <a:pt x="45" y="251"/>
                        </a:lnTo>
                        <a:lnTo>
                          <a:pt x="40" y="243"/>
                        </a:lnTo>
                        <a:lnTo>
                          <a:pt x="36" y="234"/>
                        </a:lnTo>
                        <a:lnTo>
                          <a:pt x="33" y="224"/>
                        </a:lnTo>
                        <a:lnTo>
                          <a:pt x="29" y="214"/>
                        </a:lnTo>
                        <a:lnTo>
                          <a:pt x="27" y="204"/>
                        </a:lnTo>
                        <a:lnTo>
                          <a:pt x="26" y="193"/>
                        </a:lnTo>
                        <a:lnTo>
                          <a:pt x="25" y="182"/>
                        </a:lnTo>
                        <a:lnTo>
                          <a:pt x="24" y="170"/>
                        </a:lnTo>
                        <a:lnTo>
                          <a:pt x="25" y="159"/>
                        </a:lnTo>
                        <a:lnTo>
                          <a:pt x="25" y="149"/>
                        </a:lnTo>
                        <a:lnTo>
                          <a:pt x="27" y="138"/>
                        </a:lnTo>
                        <a:lnTo>
                          <a:pt x="28" y="129"/>
                        </a:lnTo>
                        <a:lnTo>
                          <a:pt x="31" y="119"/>
                        </a:lnTo>
                        <a:lnTo>
                          <a:pt x="34" y="110"/>
                        </a:lnTo>
                        <a:lnTo>
                          <a:pt x="37" y="101"/>
                        </a:lnTo>
                        <a:lnTo>
                          <a:pt x="41" y="93"/>
                        </a:lnTo>
                        <a:lnTo>
                          <a:pt x="45" y="85"/>
                        </a:lnTo>
                        <a:lnTo>
                          <a:pt x="50" y="77"/>
                        </a:lnTo>
                        <a:lnTo>
                          <a:pt x="56" y="70"/>
                        </a:lnTo>
                        <a:lnTo>
                          <a:pt x="62" y="64"/>
                        </a:lnTo>
                        <a:lnTo>
                          <a:pt x="68" y="56"/>
                        </a:lnTo>
                        <a:lnTo>
                          <a:pt x="75" y="50"/>
                        </a:lnTo>
                        <a:lnTo>
                          <a:pt x="82" y="45"/>
                        </a:lnTo>
                        <a:lnTo>
                          <a:pt x="90" y="38"/>
                        </a:lnTo>
                        <a:lnTo>
                          <a:pt x="105" y="30"/>
                        </a:lnTo>
                        <a:lnTo>
                          <a:pt x="121" y="21"/>
                        </a:lnTo>
                        <a:lnTo>
                          <a:pt x="138" y="15"/>
                        </a:lnTo>
                        <a:lnTo>
                          <a:pt x="156" y="10"/>
                        </a:lnTo>
                        <a:lnTo>
                          <a:pt x="175" y="6"/>
                        </a:lnTo>
                        <a:lnTo>
                          <a:pt x="195" y="3"/>
                        </a:lnTo>
                        <a:lnTo>
                          <a:pt x="216" y="1"/>
                        </a:lnTo>
                        <a:lnTo>
                          <a:pt x="239" y="0"/>
                        </a:lnTo>
                        <a:lnTo>
                          <a:pt x="261" y="1"/>
                        </a:lnTo>
                        <a:lnTo>
                          <a:pt x="282" y="3"/>
                        </a:lnTo>
                        <a:lnTo>
                          <a:pt x="302" y="6"/>
                        </a:lnTo>
                        <a:lnTo>
                          <a:pt x="321" y="10"/>
                        </a:lnTo>
                        <a:lnTo>
                          <a:pt x="340" y="15"/>
                        </a:lnTo>
                        <a:lnTo>
                          <a:pt x="357" y="21"/>
                        </a:lnTo>
                        <a:lnTo>
                          <a:pt x="373" y="30"/>
                        </a:lnTo>
                        <a:lnTo>
                          <a:pt x="387" y="38"/>
                        </a:lnTo>
                        <a:lnTo>
                          <a:pt x="395" y="45"/>
                        </a:lnTo>
                        <a:lnTo>
                          <a:pt x="402" y="50"/>
                        </a:lnTo>
                        <a:lnTo>
                          <a:pt x="410" y="56"/>
                        </a:lnTo>
                        <a:lnTo>
                          <a:pt x="416" y="64"/>
                        </a:lnTo>
                        <a:lnTo>
                          <a:pt x="422" y="70"/>
                        </a:lnTo>
                        <a:lnTo>
                          <a:pt x="427" y="77"/>
                        </a:lnTo>
                        <a:lnTo>
                          <a:pt x="432" y="85"/>
                        </a:lnTo>
                        <a:lnTo>
                          <a:pt x="436" y="93"/>
                        </a:lnTo>
                        <a:lnTo>
                          <a:pt x="440" y="101"/>
                        </a:lnTo>
                        <a:lnTo>
                          <a:pt x="443" y="110"/>
                        </a:lnTo>
                        <a:lnTo>
                          <a:pt x="446" y="119"/>
                        </a:lnTo>
                        <a:lnTo>
                          <a:pt x="449" y="129"/>
                        </a:lnTo>
                        <a:lnTo>
                          <a:pt x="451" y="138"/>
                        </a:lnTo>
                        <a:lnTo>
                          <a:pt x="452" y="149"/>
                        </a:lnTo>
                        <a:lnTo>
                          <a:pt x="453" y="159"/>
                        </a:lnTo>
                        <a:lnTo>
                          <a:pt x="453" y="170"/>
                        </a:lnTo>
                        <a:lnTo>
                          <a:pt x="453" y="182"/>
                        </a:lnTo>
                        <a:lnTo>
                          <a:pt x="452" y="193"/>
                        </a:lnTo>
                        <a:lnTo>
                          <a:pt x="450" y="204"/>
                        </a:lnTo>
                        <a:lnTo>
                          <a:pt x="447" y="214"/>
                        </a:lnTo>
                        <a:lnTo>
                          <a:pt x="445" y="224"/>
                        </a:lnTo>
                        <a:lnTo>
                          <a:pt x="441" y="234"/>
                        </a:lnTo>
                        <a:lnTo>
                          <a:pt x="437" y="243"/>
                        </a:lnTo>
                        <a:lnTo>
                          <a:pt x="433" y="251"/>
                        </a:lnTo>
                        <a:lnTo>
                          <a:pt x="426" y="259"/>
                        </a:lnTo>
                        <a:lnTo>
                          <a:pt x="420" y="268"/>
                        </a:lnTo>
                        <a:lnTo>
                          <a:pt x="414" y="274"/>
                        </a:lnTo>
                        <a:lnTo>
                          <a:pt x="406" y="282"/>
                        </a:lnTo>
                        <a:lnTo>
                          <a:pt x="398" y="288"/>
                        </a:lnTo>
                        <a:lnTo>
                          <a:pt x="390" y="294"/>
                        </a:lnTo>
                        <a:lnTo>
                          <a:pt x="380" y="299"/>
                        </a:lnTo>
                        <a:lnTo>
                          <a:pt x="370" y="305"/>
                        </a:lnTo>
                        <a:close/>
                        <a:moveTo>
                          <a:pt x="239" y="66"/>
                        </a:moveTo>
                        <a:lnTo>
                          <a:pt x="225" y="67"/>
                        </a:lnTo>
                        <a:lnTo>
                          <a:pt x="212" y="68"/>
                        </a:lnTo>
                        <a:lnTo>
                          <a:pt x="200" y="70"/>
                        </a:lnTo>
                        <a:lnTo>
                          <a:pt x="188" y="72"/>
                        </a:lnTo>
                        <a:lnTo>
                          <a:pt x="177" y="76"/>
                        </a:lnTo>
                        <a:lnTo>
                          <a:pt x="167" y="80"/>
                        </a:lnTo>
                        <a:lnTo>
                          <a:pt x="158" y="85"/>
                        </a:lnTo>
                        <a:lnTo>
                          <a:pt x="148" y="90"/>
                        </a:lnTo>
                        <a:lnTo>
                          <a:pt x="140" y="97"/>
                        </a:lnTo>
                        <a:lnTo>
                          <a:pt x="132" y="106"/>
                        </a:lnTo>
                        <a:lnTo>
                          <a:pt x="125" y="115"/>
                        </a:lnTo>
                        <a:lnTo>
                          <a:pt x="119" y="125"/>
                        </a:lnTo>
                        <a:lnTo>
                          <a:pt x="115" y="135"/>
                        </a:lnTo>
                        <a:lnTo>
                          <a:pt x="112" y="146"/>
                        </a:lnTo>
                        <a:lnTo>
                          <a:pt x="109" y="158"/>
                        </a:lnTo>
                        <a:lnTo>
                          <a:pt x="109" y="171"/>
                        </a:lnTo>
                        <a:lnTo>
                          <a:pt x="109" y="185"/>
                        </a:lnTo>
                        <a:lnTo>
                          <a:pt x="112" y="197"/>
                        </a:lnTo>
                        <a:lnTo>
                          <a:pt x="115" y="209"/>
                        </a:lnTo>
                        <a:lnTo>
                          <a:pt x="119" y="219"/>
                        </a:lnTo>
                        <a:lnTo>
                          <a:pt x="125" y="229"/>
                        </a:lnTo>
                        <a:lnTo>
                          <a:pt x="132" y="237"/>
                        </a:lnTo>
                        <a:lnTo>
                          <a:pt x="140" y="246"/>
                        </a:lnTo>
                        <a:lnTo>
                          <a:pt x="148" y="253"/>
                        </a:lnTo>
                        <a:lnTo>
                          <a:pt x="158" y="258"/>
                        </a:lnTo>
                        <a:lnTo>
                          <a:pt x="167" y="264"/>
                        </a:lnTo>
                        <a:lnTo>
                          <a:pt x="177" y="268"/>
                        </a:lnTo>
                        <a:lnTo>
                          <a:pt x="188" y="271"/>
                        </a:lnTo>
                        <a:lnTo>
                          <a:pt x="200" y="274"/>
                        </a:lnTo>
                        <a:lnTo>
                          <a:pt x="212" y="275"/>
                        </a:lnTo>
                        <a:lnTo>
                          <a:pt x="225" y="276"/>
                        </a:lnTo>
                        <a:lnTo>
                          <a:pt x="239" y="277"/>
                        </a:lnTo>
                        <a:lnTo>
                          <a:pt x="252" y="276"/>
                        </a:lnTo>
                        <a:lnTo>
                          <a:pt x="265" y="275"/>
                        </a:lnTo>
                        <a:lnTo>
                          <a:pt x="277" y="274"/>
                        </a:lnTo>
                        <a:lnTo>
                          <a:pt x="288" y="271"/>
                        </a:lnTo>
                        <a:lnTo>
                          <a:pt x="300" y="268"/>
                        </a:lnTo>
                        <a:lnTo>
                          <a:pt x="311" y="264"/>
                        </a:lnTo>
                        <a:lnTo>
                          <a:pt x="320" y="258"/>
                        </a:lnTo>
                        <a:lnTo>
                          <a:pt x="328" y="253"/>
                        </a:lnTo>
                        <a:lnTo>
                          <a:pt x="338" y="246"/>
                        </a:lnTo>
                        <a:lnTo>
                          <a:pt x="345" y="237"/>
                        </a:lnTo>
                        <a:lnTo>
                          <a:pt x="352" y="229"/>
                        </a:lnTo>
                        <a:lnTo>
                          <a:pt x="357" y="219"/>
                        </a:lnTo>
                        <a:lnTo>
                          <a:pt x="361" y="209"/>
                        </a:lnTo>
                        <a:lnTo>
                          <a:pt x="364" y="197"/>
                        </a:lnTo>
                        <a:lnTo>
                          <a:pt x="366" y="185"/>
                        </a:lnTo>
                        <a:lnTo>
                          <a:pt x="366" y="171"/>
                        </a:lnTo>
                        <a:lnTo>
                          <a:pt x="366" y="158"/>
                        </a:lnTo>
                        <a:lnTo>
                          <a:pt x="364" y="146"/>
                        </a:lnTo>
                        <a:lnTo>
                          <a:pt x="361" y="135"/>
                        </a:lnTo>
                        <a:lnTo>
                          <a:pt x="357" y="125"/>
                        </a:lnTo>
                        <a:lnTo>
                          <a:pt x="352" y="115"/>
                        </a:lnTo>
                        <a:lnTo>
                          <a:pt x="345" y="106"/>
                        </a:lnTo>
                        <a:lnTo>
                          <a:pt x="338" y="97"/>
                        </a:lnTo>
                        <a:lnTo>
                          <a:pt x="328" y="90"/>
                        </a:lnTo>
                        <a:lnTo>
                          <a:pt x="320" y="85"/>
                        </a:lnTo>
                        <a:lnTo>
                          <a:pt x="311" y="80"/>
                        </a:lnTo>
                        <a:lnTo>
                          <a:pt x="300" y="76"/>
                        </a:lnTo>
                        <a:lnTo>
                          <a:pt x="288" y="72"/>
                        </a:lnTo>
                        <a:lnTo>
                          <a:pt x="277" y="70"/>
                        </a:lnTo>
                        <a:lnTo>
                          <a:pt x="265" y="68"/>
                        </a:lnTo>
                        <a:lnTo>
                          <a:pt x="252" y="67"/>
                        </a:lnTo>
                        <a:lnTo>
                          <a:pt x="239" y="66"/>
                        </a:lnTo>
                        <a:close/>
                        <a:moveTo>
                          <a:pt x="239" y="343"/>
                        </a:moveTo>
                        <a:lnTo>
                          <a:pt x="222" y="343"/>
                        </a:lnTo>
                        <a:lnTo>
                          <a:pt x="206" y="345"/>
                        </a:lnTo>
                        <a:lnTo>
                          <a:pt x="192" y="347"/>
                        </a:lnTo>
                        <a:lnTo>
                          <a:pt x="178" y="350"/>
                        </a:lnTo>
                        <a:lnTo>
                          <a:pt x="164" y="354"/>
                        </a:lnTo>
                        <a:lnTo>
                          <a:pt x="153" y="358"/>
                        </a:lnTo>
                        <a:lnTo>
                          <a:pt x="141" y="364"/>
                        </a:lnTo>
                        <a:lnTo>
                          <a:pt x="129" y="370"/>
                        </a:lnTo>
                        <a:lnTo>
                          <a:pt x="120" y="379"/>
                        </a:lnTo>
                        <a:lnTo>
                          <a:pt x="110" y="389"/>
                        </a:lnTo>
                        <a:lnTo>
                          <a:pt x="103" y="399"/>
                        </a:lnTo>
                        <a:lnTo>
                          <a:pt x="97" y="412"/>
                        </a:lnTo>
                        <a:lnTo>
                          <a:pt x="91" y="425"/>
                        </a:lnTo>
                        <a:lnTo>
                          <a:pt x="88" y="438"/>
                        </a:lnTo>
                        <a:lnTo>
                          <a:pt x="85" y="453"/>
                        </a:lnTo>
                        <a:lnTo>
                          <a:pt x="85" y="469"/>
                        </a:lnTo>
                        <a:lnTo>
                          <a:pt x="85" y="485"/>
                        </a:lnTo>
                        <a:lnTo>
                          <a:pt x="87" y="499"/>
                        </a:lnTo>
                        <a:lnTo>
                          <a:pt x="90" y="513"/>
                        </a:lnTo>
                        <a:lnTo>
                          <a:pt x="96" y="526"/>
                        </a:lnTo>
                        <a:lnTo>
                          <a:pt x="102" y="537"/>
                        </a:lnTo>
                        <a:lnTo>
                          <a:pt x="109" y="548"/>
                        </a:lnTo>
                        <a:lnTo>
                          <a:pt x="119" y="557"/>
                        </a:lnTo>
                        <a:lnTo>
                          <a:pt x="129" y="566"/>
                        </a:lnTo>
                        <a:lnTo>
                          <a:pt x="141" y="572"/>
                        </a:lnTo>
                        <a:lnTo>
                          <a:pt x="153" y="578"/>
                        </a:lnTo>
                        <a:lnTo>
                          <a:pt x="164" y="583"/>
                        </a:lnTo>
                        <a:lnTo>
                          <a:pt x="178" y="587"/>
                        </a:lnTo>
                        <a:lnTo>
                          <a:pt x="192" y="590"/>
                        </a:lnTo>
                        <a:lnTo>
                          <a:pt x="206" y="593"/>
                        </a:lnTo>
                        <a:lnTo>
                          <a:pt x="222" y="594"/>
                        </a:lnTo>
                        <a:lnTo>
                          <a:pt x="239" y="594"/>
                        </a:lnTo>
                        <a:lnTo>
                          <a:pt x="255" y="594"/>
                        </a:lnTo>
                        <a:lnTo>
                          <a:pt x="271" y="593"/>
                        </a:lnTo>
                        <a:lnTo>
                          <a:pt x="285" y="590"/>
                        </a:lnTo>
                        <a:lnTo>
                          <a:pt x="299" y="587"/>
                        </a:lnTo>
                        <a:lnTo>
                          <a:pt x="313" y="583"/>
                        </a:lnTo>
                        <a:lnTo>
                          <a:pt x="324" y="578"/>
                        </a:lnTo>
                        <a:lnTo>
                          <a:pt x="336" y="572"/>
                        </a:lnTo>
                        <a:lnTo>
                          <a:pt x="346" y="566"/>
                        </a:lnTo>
                        <a:lnTo>
                          <a:pt x="357" y="557"/>
                        </a:lnTo>
                        <a:lnTo>
                          <a:pt x="366" y="548"/>
                        </a:lnTo>
                        <a:lnTo>
                          <a:pt x="375" y="537"/>
                        </a:lnTo>
                        <a:lnTo>
                          <a:pt x="381" y="526"/>
                        </a:lnTo>
                        <a:lnTo>
                          <a:pt x="386" y="513"/>
                        </a:lnTo>
                        <a:lnTo>
                          <a:pt x="390" y="499"/>
                        </a:lnTo>
                        <a:lnTo>
                          <a:pt x="392" y="485"/>
                        </a:lnTo>
                        <a:lnTo>
                          <a:pt x="393" y="469"/>
                        </a:lnTo>
                        <a:lnTo>
                          <a:pt x="392" y="453"/>
                        </a:lnTo>
                        <a:lnTo>
                          <a:pt x="390" y="438"/>
                        </a:lnTo>
                        <a:lnTo>
                          <a:pt x="386" y="425"/>
                        </a:lnTo>
                        <a:lnTo>
                          <a:pt x="381" y="412"/>
                        </a:lnTo>
                        <a:lnTo>
                          <a:pt x="375" y="401"/>
                        </a:lnTo>
                        <a:lnTo>
                          <a:pt x="366" y="390"/>
                        </a:lnTo>
                        <a:lnTo>
                          <a:pt x="357" y="381"/>
                        </a:lnTo>
                        <a:lnTo>
                          <a:pt x="346" y="372"/>
                        </a:lnTo>
                        <a:lnTo>
                          <a:pt x="335" y="365"/>
                        </a:lnTo>
                        <a:lnTo>
                          <a:pt x="323" y="359"/>
                        </a:lnTo>
                        <a:lnTo>
                          <a:pt x="312" y="354"/>
                        </a:lnTo>
                        <a:lnTo>
                          <a:pt x="298" y="350"/>
                        </a:lnTo>
                        <a:lnTo>
                          <a:pt x="284" y="347"/>
                        </a:lnTo>
                        <a:lnTo>
                          <a:pt x="269" y="345"/>
                        </a:lnTo>
                        <a:lnTo>
                          <a:pt x="255" y="343"/>
                        </a:lnTo>
                        <a:lnTo>
                          <a:pt x="239" y="34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" name="Freeform 956"/>
                  <p:cNvSpPr>
                    <a:spLocks noChangeAspect="1"/>
                  </p:cNvSpPr>
                  <p:nvPr/>
                </p:nvSpPr>
                <p:spPr bwMode="auto">
                  <a:xfrm>
                    <a:off x="5113" y="2262"/>
                    <a:ext cx="136" cy="200"/>
                  </a:xfrm>
                  <a:custGeom>
                    <a:avLst/>
                    <a:gdLst>
                      <a:gd name="T0" fmla="*/ 0 w 443"/>
                      <a:gd name="T1" fmla="*/ 198 h 674"/>
                      <a:gd name="T2" fmla="*/ 0 w 443"/>
                      <a:gd name="T3" fmla="*/ 189 h 674"/>
                      <a:gd name="T4" fmla="*/ 1 w 443"/>
                      <a:gd name="T5" fmla="*/ 176 h 674"/>
                      <a:gd name="T6" fmla="*/ 4 w 443"/>
                      <a:gd name="T7" fmla="*/ 160 h 674"/>
                      <a:gd name="T8" fmla="*/ 10 w 443"/>
                      <a:gd name="T9" fmla="*/ 145 h 674"/>
                      <a:gd name="T10" fmla="*/ 19 w 443"/>
                      <a:gd name="T11" fmla="*/ 131 h 674"/>
                      <a:gd name="T12" fmla="*/ 31 w 443"/>
                      <a:gd name="T13" fmla="*/ 118 h 674"/>
                      <a:gd name="T14" fmla="*/ 49 w 443"/>
                      <a:gd name="T15" fmla="*/ 105 h 674"/>
                      <a:gd name="T16" fmla="*/ 86 w 443"/>
                      <a:gd name="T17" fmla="*/ 77 h 674"/>
                      <a:gd name="T18" fmla="*/ 97 w 443"/>
                      <a:gd name="T19" fmla="*/ 67 h 674"/>
                      <a:gd name="T20" fmla="*/ 103 w 443"/>
                      <a:gd name="T21" fmla="*/ 56 h 674"/>
                      <a:gd name="T22" fmla="*/ 104 w 443"/>
                      <a:gd name="T23" fmla="*/ 45 h 674"/>
                      <a:gd name="T24" fmla="*/ 102 w 443"/>
                      <a:gd name="T25" fmla="*/ 36 h 674"/>
                      <a:gd name="T26" fmla="*/ 97 w 443"/>
                      <a:gd name="T27" fmla="*/ 30 h 674"/>
                      <a:gd name="T28" fmla="*/ 91 w 443"/>
                      <a:gd name="T29" fmla="*/ 26 h 674"/>
                      <a:gd name="T30" fmla="*/ 82 w 443"/>
                      <a:gd name="T31" fmla="*/ 23 h 674"/>
                      <a:gd name="T32" fmla="*/ 73 w 443"/>
                      <a:gd name="T33" fmla="*/ 22 h 674"/>
                      <a:gd name="T34" fmla="*/ 58 w 443"/>
                      <a:gd name="T35" fmla="*/ 24 h 674"/>
                      <a:gd name="T36" fmla="*/ 45 w 443"/>
                      <a:gd name="T37" fmla="*/ 29 h 674"/>
                      <a:gd name="T38" fmla="*/ 32 w 443"/>
                      <a:gd name="T39" fmla="*/ 37 h 674"/>
                      <a:gd name="T40" fmla="*/ 20 w 443"/>
                      <a:gd name="T41" fmla="*/ 49 h 674"/>
                      <a:gd name="T42" fmla="*/ 10 w 443"/>
                      <a:gd name="T43" fmla="*/ 64 h 674"/>
                      <a:gd name="T44" fmla="*/ 8 w 443"/>
                      <a:gd name="T45" fmla="*/ 2 h 674"/>
                      <a:gd name="T46" fmla="*/ 15 w 443"/>
                      <a:gd name="T47" fmla="*/ 6 h 674"/>
                      <a:gd name="T48" fmla="*/ 23 w 443"/>
                      <a:gd name="T49" fmla="*/ 7 h 674"/>
                      <a:gd name="T50" fmla="*/ 36 w 443"/>
                      <a:gd name="T51" fmla="*/ 7 h 674"/>
                      <a:gd name="T52" fmla="*/ 58 w 443"/>
                      <a:gd name="T53" fmla="*/ 3 h 674"/>
                      <a:gd name="T54" fmla="*/ 76 w 443"/>
                      <a:gd name="T55" fmla="*/ 1 h 674"/>
                      <a:gd name="T56" fmla="*/ 93 w 443"/>
                      <a:gd name="T57" fmla="*/ 3 h 674"/>
                      <a:gd name="T58" fmla="*/ 107 w 443"/>
                      <a:gd name="T59" fmla="*/ 8 h 674"/>
                      <a:gd name="T60" fmla="*/ 118 w 443"/>
                      <a:gd name="T61" fmla="*/ 16 h 674"/>
                      <a:gd name="T62" fmla="*/ 126 w 443"/>
                      <a:gd name="T63" fmla="*/ 28 h 674"/>
                      <a:gd name="T64" fmla="*/ 130 w 443"/>
                      <a:gd name="T65" fmla="*/ 42 h 674"/>
                      <a:gd name="T66" fmla="*/ 130 w 443"/>
                      <a:gd name="T67" fmla="*/ 56 h 674"/>
                      <a:gd name="T68" fmla="*/ 127 w 443"/>
                      <a:gd name="T69" fmla="*/ 66 h 674"/>
                      <a:gd name="T70" fmla="*/ 122 w 443"/>
                      <a:gd name="T71" fmla="*/ 77 h 674"/>
                      <a:gd name="T72" fmla="*/ 113 w 443"/>
                      <a:gd name="T73" fmla="*/ 86 h 674"/>
                      <a:gd name="T74" fmla="*/ 97 w 443"/>
                      <a:gd name="T75" fmla="*/ 99 h 674"/>
                      <a:gd name="T76" fmla="*/ 80 w 443"/>
                      <a:gd name="T77" fmla="*/ 111 h 674"/>
                      <a:gd name="T78" fmla="*/ 54 w 443"/>
                      <a:gd name="T79" fmla="*/ 132 h 674"/>
                      <a:gd name="T80" fmla="*/ 37 w 443"/>
                      <a:gd name="T81" fmla="*/ 147 h 674"/>
                      <a:gd name="T82" fmla="*/ 33 w 443"/>
                      <a:gd name="T83" fmla="*/ 155 h 674"/>
                      <a:gd name="T84" fmla="*/ 31 w 443"/>
                      <a:gd name="T85" fmla="*/ 162 h 674"/>
                      <a:gd name="T86" fmla="*/ 33 w 443"/>
                      <a:gd name="T87" fmla="*/ 169 h 674"/>
                      <a:gd name="T88" fmla="*/ 39 w 443"/>
                      <a:gd name="T89" fmla="*/ 173 h 674"/>
                      <a:gd name="T90" fmla="*/ 48 w 443"/>
                      <a:gd name="T91" fmla="*/ 175 h 674"/>
                      <a:gd name="T92" fmla="*/ 65 w 443"/>
                      <a:gd name="T93" fmla="*/ 175 h 674"/>
                      <a:gd name="T94" fmla="*/ 87 w 443"/>
                      <a:gd name="T95" fmla="*/ 174 h 674"/>
                      <a:gd name="T96" fmla="*/ 104 w 443"/>
                      <a:gd name="T97" fmla="*/ 169 h 674"/>
                      <a:gd name="T98" fmla="*/ 110 w 443"/>
                      <a:gd name="T99" fmla="*/ 166 h 674"/>
                      <a:gd name="T100" fmla="*/ 118 w 443"/>
                      <a:gd name="T101" fmla="*/ 158 h 674"/>
                      <a:gd name="T102" fmla="*/ 127 w 443"/>
                      <a:gd name="T103" fmla="*/ 143 h 674"/>
                      <a:gd name="T104" fmla="*/ 136 w 443"/>
                      <a:gd name="T105" fmla="*/ 123 h 674"/>
                      <a:gd name="T106" fmla="*/ 132 w 443"/>
                      <a:gd name="T107" fmla="*/ 197 h 674"/>
                      <a:gd name="T108" fmla="*/ 126 w 443"/>
                      <a:gd name="T109" fmla="*/ 195 h 674"/>
                      <a:gd name="T110" fmla="*/ 119 w 443"/>
                      <a:gd name="T111" fmla="*/ 194 h 674"/>
                      <a:gd name="T112" fmla="*/ 11 w 443"/>
                      <a:gd name="T113" fmla="*/ 194 h 674"/>
                      <a:gd name="T114" fmla="*/ 6 w 443"/>
                      <a:gd name="T115" fmla="*/ 196 h 674"/>
                      <a:gd name="T116" fmla="*/ 0 w 443"/>
                      <a:gd name="T117" fmla="*/ 199 h 674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</a:gdLst>
                    <a:ahLst/>
                    <a:cxnLst>
                      <a:cxn ang="T118">
                        <a:pos x="T0" y="T1"/>
                      </a:cxn>
                      <a:cxn ang="T119">
                        <a:pos x="T2" y="T3"/>
                      </a:cxn>
                      <a:cxn ang="T120">
                        <a:pos x="T4" y="T5"/>
                      </a:cxn>
                      <a:cxn ang="T121">
                        <a:pos x="T6" y="T7"/>
                      </a:cxn>
                      <a:cxn ang="T122">
                        <a:pos x="T8" y="T9"/>
                      </a:cxn>
                      <a:cxn ang="T123">
                        <a:pos x="T10" y="T11"/>
                      </a:cxn>
                      <a:cxn ang="T124">
                        <a:pos x="T12" y="T13"/>
                      </a:cxn>
                      <a:cxn ang="T125">
                        <a:pos x="T14" y="T15"/>
                      </a:cxn>
                      <a:cxn ang="T126">
                        <a:pos x="T16" y="T17"/>
                      </a:cxn>
                      <a:cxn ang="T127">
                        <a:pos x="T18" y="T19"/>
                      </a:cxn>
                      <a:cxn ang="T128">
                        <a:pos x="T20" y="T21"/>
                      </a:cxn>
                      <a:cxn ang="T129">
                        <a:pos x="T22" y="T23"/>
                      </a:cxn>
                      <a:cxn ang="T130">
                        <a:pos x="T24" y="T25"/>
                      </a:cxn>
                      <a:cxn ang="T131">
                        <a:pos x="T26" y="T27"/>
                      </a:cxn>
                      <a:cxn ang="T132">
                        <a:pos x="T28" y="T29"/>
                      </a:cxn>
                      <a:cxn ang="T133">
                        <a:pos x="T30" y="T31"/>
                      </a:cxn>
                      <a:cxn ang="T134">
                        <a:pos x="T32" y="T33"/>
                      </a:cxn>
                      <a:cxn ang="T135">
                        <a:pos x="T34" y="T35"/>
                      </a:cxn>
                      <a:cxn ang="T136">
                        <a:pos x="T36" y="T37"/>
                      </a:cxn>
                      <a:cxn ang="T137">
                        <a:pos x="T38" y="T39"/>
                      </a:cxn>
                      <a:cxn ang="T138">
                        <a:pos x="T40" y="T41"/>
                      </a:cxn>
                      <a:cxn ang="T139">
                        <a:pos x="T42" y="T43"/>
                      </a:cxn>
                      <a:cxn ang="T140">
                        <a:pos x="T44" y="T45"/>
                      </a:cxn>
                      <a:cxn ang="T141">
                        <a:pos x="T46" y="T47"/>
                      </a:cxn>
                      <a:cxn ang="T142">
                        <a:pos x="T48" y="T49"/>
                      </a:cxn>
                      <a:cxn ang="T143">
                        <a:pos x="T50" y="T51"/>
                      </a:cxn>
                      <a:cxn ang="T144">
                        <a:pos x="T52" y="T53"/>
                      </a:cxn>
                      <a:cxn ang="T145">
                        <a:pos x="T54" y="T55"/>
                      </a:cxn>
                      <a:cxn ang="T146">
                        <a:pos x="T56" y="T57"/>
                      </a:cxn>
                      <a:cxn ang="T147">
                        <a:pos x="T58" y="T59"/>
                      </a:cxn>
                      <a:cxn ang="T148">
                        <a:pos x="T60" y="T61"/>
                      </a:cxn>
                      <a:cxn ang="T149">
                        <a:pos x="T62" y="T63"/>
                      </a:cxn>
                      <a:cxn ang="T150">
                        <a:pos x="T64" y="T65"/>
                      </a:cxn>
                      <a:cxn ang="T151">
                        <a:pos x="T66" y="T67"/>
                      </a:cxn>
                      <a:cxn ang="T152">
                        <a:pos x="T68" y="T69"/>
                      </a:cxn>
                      <a:cxn ang="T153">
                        <a:pos x="T70" y="T71"/>
                      </a:cxn>
                      <a:cxn ang="T154">
                        <a:pos x="T72" y="T73"/>
                      </a:cxn>
                      <a:cxn ang="T155">
                        <a:pos x="T74" y="T75"/>
                      </a:cxn>
                      <a:cxn ang="T156">
                        <a:pos x="T76" y="T77"/>
                      </a:cxn>
                      <a:cxn ang="T157">
                        <a:pos x="T78" y="T79"/>
                      </a:cxn>
                      <a:cxn ang="T158">
                        <a:pos x="T80" y="T81"/>
                      </a:cxn>
                      <a:cxn ang="T159">
                        <a:pos x="T82" y="T83"/>
                      </a:cxn>
                      <a:cxn ang="T160">
                        <a:pos x="T84" y="T85"/>
                      </a:cxn>
                      <a:cxn ang="T161">
                        <a:pos x="T86" y="T87"/>
                      </a:cxn>
                      <a:cxn ang="T162">
                        <a:pos x="T88" y="T89"/>
                      </a:cxn>
                      <a:cxn ang="T163">
                        <a:pos x="T90" y="T91"/>
                      </a:cxn>
                      <a:cxn ang="T164">
                        <a:pos x="T92" y="T93"/>
                      </a:cxn>
                      <a:cxn ang="T165">
                        <a:pos x="T94" y="T95"/>
                      </a:cxn>
                      <a:cxn ang="T166">
                        <a:pos x="T96" y="T97"/>
                      </a:cxn>
                      <a:cxn ang="T167">
                        <a:pos x="T98" y="T99"/>
                      </a:cxn>
                      <a:cxn ang="T168">
                        <a:pos x="T100" y="T101"/>
                      </a:cxn>
                      <a:cxn ang="T169">
                        <a:pos x="T102" y="T103"/>
                      </a:cxn>
                      <a:cxn ang="T170">
                        <a:pos x="T104" y="T105"/>
                      </a:cxn>
                      <a:cxn ang="T171">
                        <a:pos x="T106" y="T107"/>
                      </a:cxn>
                      <a:cxn ang="T172">
                        <a:pos x="T108" y="T109"/>
                      </a:cxn>
                      <a:cxn ang="T173">
                        <a:pos x="T110" y="T111"/>
                      </a:cxn>
                      <a:cxn ang="T174">
                        <a:pos x="T112" y="T113"/>
                      </a:cxn>
                      <a:cxn ang="T175">
                        <a:pos x="T114" y="T115"/>
                      </a:cxn>
                      <a:cxn ang="T176">
                        <a:pos x="T116" y="T117"/>
                      </a:cxn>
                    </a:cxnLst>
                    <a:rect l="0" t="0" r="r" b="b"/>
                    <a:pathLst>
                      <a:path w="443" h="674">
                        <a:moveTo>
                          <a:pt x="1" y="669"/>
                        </a:moveTo>
                        <a:lnTo>
                          <a:pt x="1" y="667"/>
                        </a:lnTo>
                        <a:lnTo>
                          <a:pt x="1" y="666"/>
                        </a:lnTo>
                        <a:lnTo>
                          <a:pt x="0" y="655"/>
                        </a:lnTo>
                        <a:lnTo>
                          <a:pt x="0" y="646"/>
                        </a:lnTo>
                        <a:lnTo>
                          <a:pt x="0" y="638"/>
                        </a:lnTo>
                        <a:lnTo>
                          <a:pt x="0" y="633"/>
                        </a:lnTo>
                        <a:lnTo>
                          <a:pt x="0" y="613"/>
                        </a:lnTo>
                        <a:lnTo>
                          <a:pt x="2" y="593"/>
                        </a:lnTo>
                        <a:lnTo>
                          <a:pt x="4" y="574"/>
                        </a:lnTo>
                        <a:lnTo>
                          <a:pt x="8" y="556"/>
                        </a:lnTo>
                        <a:lnTo>
                          <a:pt x="12" y="538"/>
                        </a:lnTo>
                        <a:lnTo>
                          <a:pt x="19" y="520"/>
                        </a:lnTo>
                        <a:lnTo>
                          <a:pt x="25" y="503"/>
                        </a:lnTo>
                        <a:lnTo>
                          <a:pt x="32" y="488"/>
                        </a:lnTo>
                        <a:lnTo>
                          <a:pt x="42" y="471"/>
                        </a:lnTo>
                        <a:lnTo>
                          <a:pt x="51" y="456"/>
                        </a:lnTo>
                        <a:lnTo>
                          <a:pt x="63" y="440"/>
                        </a:lnTo>
                        <a:lnTo>
                          <a:pt x="75" y="426"/>
                        </a:lnTo>
                        <a:lnTo>
                          <a:pt x="87" y="412"/>
                        </a:lnTo>
                        <a:lnTo>
                          <a:pt x="102" y="398"/>
                        </a:lnTo>
                        <a:lnTo>
                          <a:pt x="117" y="384"/>
                        </a:lnTo>
                        <a:lnTo>
                          <a:pt x="132" y="372"/>
                        </a:lnTo>
                        <a:lnTo>
                          <a:pt x="158" y="354"/>
                        </a:lnTo>
                        <a:lnTo>
                          <a:pt x="190" y="330"/>
                        </a:lnTo>
                        <a:lnTo>
                          <a:pt x="231" y="298"/>
                        </a:lnTo>
                        <a:lnTo>
                          <a:pt x="281" y="261"/>
                        </a:lnTo>
                        <a:lnTo>
                          <a:pt x="295" y="250"/>
                        </a:lnTo>
                        <a:lnTo>
                          <a:pt x="306" y="237"/>
                        </a:lnTo>
                        <a:lnTo>
                          <a:pt x="316" y="225"/>
                        </a:lnTo>
                        <a:lnTo>
                          <a:pt x="324" y="213"/>
                        </a:lnTo>
                        <a:lnTo>
                          <a:pt x="330" y="201"/>
                        </a:lnTo>
                        <a:lnTo>
                          <a:pt x="335" y="189"/>
                        </a:lnTo>
                        <a:lnTo>
                          <a:pt x="337" y="176"/>
                        </a:lnTo>
                        <a:lnTo>
                          <a:pt x="338" y="162"/>
                        </a:lnTo>
                        <a:lnTo>
                          <a:pt x="338" y="152"/>
                        </a:lnTo>
                        <a:lnTo>
                          <a:pt x="337" y="142"/>
                        </a:lnTo>
                        <a:lnTo>
                          <a:pt x="335" y="133"/>
                        </a:lnTo>
                        <a:lnTo>
                          <a:pt x="331" y="123"/>
                        </a:lnTo>
                        <a:lnTo>
                          <a:pt x="327" y="116"/>
                        </a:lnTo>
                        <a:lnTo>
                          <a:pt x="322" y="109"/>
                        </a:lnTo>
                        <a:lnTo>
                          <a:pt x="316" y="101"/>
                        </a:lnTo>
                        <a:lnTo>
                          <a:pt x="308" y="95"/>
                        </a:lnTo>
                        <a:lnTo>
                          <a:pt x="302" y="91"/>
                        </a:lnTo>
                        <a:lnTo>
                          <a:pt x="295" y="86"/>
                        </a:lnTo>
                        <a:lnTo>
                          <a:pt x="286" y="82"/>
                        </a:lnTo>
                        <a:lnTo>
                          <a:pt x="278" y="80"/>
                        </a:lnTo>
                        <a:lnTo>
                          <a:pt x="268" y="77"/>
                        </a:lnTo>
                        <a:lnTo>
                          <a:pt x="259" y="76"/>
                        </a:lnTo>
                        <a:lnTo>
                          <a:pt x="248" y="75"/>
                        </a:lnTo>
                        <a:lnTo>
                          <a:pt x="238" y="75"/>
                        </a:lnTo>
                        <a:lnTo>
                          <a:pt x="222" y="75"/>
                        </a:lnTo>
                        <a:lnTo>
                          <a:pt x="205" y="77"/>
                        </a:lnTo>
                        <a:lnTo>
                          <a:pt x="190" y="80"/>
                        </a:lnTo>
                        <a:lnTo>
                          <a:pt x="175" y="84"/>
                        </a:lnTo>
                        <a:lnTo>
                          <a:pt x="160" y="91"/>
                        </a:lnTo>
                        <a:lnTo>
                          <a:pt x="145" y="97"/>
                        </a:lnTo>
                        <a:lnTo>
                          <a:pt x="131" y="105"/>
                        </a:lnTo>
                        <a:lnTo>
                          <a:pt x="118" y="115"/>
                        </a:lnTo>
                        <a:lnTo>
                          <a:pt x="104" y="125"/>
                        </a:lnTo>
                        <a:lnTo>
                          <a:pt x="91" y="138"/>
                        </a:lnTo>
                        <a:lnTo>
                          <a:pt x="78" y="151"/>
                        </a:lnTo>
                        <a:lnTo>
                          <a:pt x="66" y="165"/>
                        </a:lnTo>
                        <a:lnTo>
                          <a:pt x="53" y="181"/>
                        </a:lnTo>
                        <a:lnTo>
                          <a:pt x="42" y="199"/>
                        </a:lnTo>
                        <a:lnTo>
                          <a:pt x="31" y="217"/>
                        </a:lnTo>
                        <a:lnTo>
                          <a:pt x="20" y="237"/>
                        </a:lnTo>
                        <a:lnTo>
                          <a:pt x="20" y="0"/>
                        </a:lnTo>
                        <a:lnTo>
                          <a:pt x="27" y="6"/>
                        </a:lnTo>
                        <a:lnTo>
                          <a:pt x="34" y="12"/>
                        </a:lnTo>
                        <a:lnTo>
                          <a:pt x="42" y="16"/>
                        </a:lnTo>
                        <a:lnTo>
                          <a:pt x="49" y="20"/>
                        </a:lnTo>
                        <a:lnTo>
                          <a:pt x="58" y="22"/>
                        </a:lnTo>
                        <a:lnTo>
                          <a:pt x="66" y="24"/>
                        </a:lnTo>
                        <a:lnTo>
                          <a:pt x="76" y="25"/>
                        </a:lnTo>
                        <a:lnTo>
                          <a:pt x="84" y="26"/>
                        </a:lnTo>
                        <a:lnTo>
                          <a:pt x="99" y="25"/>
                        </a:lnTo>
                        <a:lnTo>
                          <a:pt x="118" y="23"/>
                        </a:lnTo>
                        <a:lnTo>
                          <a:pt x="140" y="20"/>
                        </a:lnTo>
                        <a:lnTo>
                          <a:pt x="165" y="14"/>
                        </a:lnTo>
                        <a:lnTo>
                          <a:pt x="190" y="10"/>
                        </a:lnTo>
                        <a:lnTo>
                          <a:pt x="214" y="6"/>
                        </a:lnTo>
                        <a:lnTo>
                          <a:pt x="232" y="4"/>
                        </a:lnTo>
                        <a:lnTo>
                          <a:pt x="248" y="3"/>
                        </a:lnTo>
                        <a:lnTo>
                          <a:pt x="267" y="4"/>
                        </a:lnTo>
                        <a:lnTo>
                          <a:pt x="285" y="6"/>
                        </a:lnTo>
                        <a:lnTo>
                          <a:pt x="302" y="10"/>
                        </a:lnTo>
                        <a:lnTo>
                          <a:pt x="318" y="14"/>
                        </a:lnTo>
                        <a:lnTo>
                          <a:pt x="334" y="19"/>
                        </a:lnTo>
                        <a:lnTo>
                          <a:pt x="347" y="26"/>
                        </a:lnTo>
                        <a:lnTo>
                          <a:pt x="361" y="34"/>
                        </a:lnTo>
                        <a:lnTo>
                          <a:pt x="373" y="43"/>
                        </a:lnTo>
                        <a:lnTo>
                          <a:pt x="385" y="55"/>
                        </a:lnTo>
                        <a:lnTo>
                          <a:pt x="396" y="66"/>
                        </a:lnTo>
                        <a:lnTo>
                          <a:pt x="404" y="80"/>
                        </a:lnTo>
                        <a:lnTo>
                          <a:pt x="412" y="94"/>
                        </a:lnTo>
                        <a:lnTo>
                          <a:pt x="417" y="110"/>
                        </a:lnTo>
                        <a:lnTo>
                          <a:pt x="421" y="127"/>
                        </a:lnTo>
                        <a:lnTo>
                          <a:pt x="424" y="143"/>
                        </a:lnTo>
                        <a:lnTo>
                          <a:pt x="424" y="162"/>
                        </a:lnTo>
                        <a:lnTo>
                          <a:pt x="424" y="176"/>
                        </a:lnTo>
                        <a:lnTo>
                          <a:pt x="422" y="188"/>
                        </a:lnTo>
                        <a:lnTo>
                          <a:pt x="420" y="200"/>
                        </a:lnTo>
                        <a:lnTo>
                          <a:pt x="417" y="212"/>
                        </a:lnTo>
                        <a:lnTo>
                          <a:pt x="414" y="223"/>
                        </a:lnTo>
                        <a:lnTo>
                          <a:pt x="408" y="235"/>
                        </a:lnTo>
                        <a:lnTo>
                          <a:pt x="403" y="247"/>
                        </a:lnTo>
                        <a:lnTo>
                          <a:pt x="397" y="258"/>
                        </a:lnTo>
                        <a:lnTo>
                          <a:pt x="392" y="267"/>
                        </a:lnTo>
                        <a:lnTo>
                          <a:pt x="381" y="276"/>
                        </a:lnTo>
                        <a:lnTo>
                          <a:pt x="368" y="289"/>
                        </a:lnTo>
                        <a:lnTo>
                          <a:pt x="352" y="302"/>
                        </a:lnTo>
                        <a:lnTo>
                          <a:pt x="336" y="316"/>
                        </a:lnTo>
                        <a:lnTo>
                          <a:pt x="316" y="332"/>
                        </a:lnTo>
                        <a:lnTo>
                          <a:pt x="293" y="350"/>
                        </a:lnTo>
                        <a:lnTo>
                          <a:pt x="265" y="372"/>
                        </a:lnTo>
                        <a:lnTo>
                          <a:pt x="262" y="374"/>
                        </a:lnTo>
                        <a:lnTo>
                          <a:pt x="240" y="392"/>
                        </a:lnTo>
                        <a:lnTo>
                          <a:pt x="211" y="415"/>
                        </a:lnTo>
                        <a:lnTo>
                          <a:pt x="176" y="444"/>
                        </a:lnTo>
                        <a:lnTo>
                          <a:pt x="135" y="479"/>
                        </a:lnTo>
                        <a:lnTo>
                          <a:pt x="127" y="488"/>
                        </a:lnTo>
                        <a:lnTo>
                          <a:pt x="120" y="497"/>
                        </a:lnTo>
                        <a:lnTo>
                          <a:pt x="115" y="506"/>
                        </a:lnTo>
                        <a:lnTo>
                          <a:pt x="110" y="514"/>
                        </a:lnTo>
                        <a:lnTo>
                          <a:pt x="106" y="522"/>
                        </a:lnTo>
                        <a:lnTo>
                          <a:pt x="104" y="531"/>
                        </a:lnTo>
                        <a:lnTo>
                          <a:pt x="102" y="538"/>
                        </a:lnTo>
                        <a:lnTo>
                          <a:pt x="101" y="547"/>
                        </a:lnTo>
                        <a:lnTo>
                          <a:pt x="102" y="554"/>
                        </a:lnTo>
                        <a:lnTo>
                          <a:pt x="104" y="561"/>
                        </a:lnTo>
                        <a:lnTo>
                          <a:pt x="108" y="568"/>
                        </a:lnTo>
                        <a:lnTo>
                          <a:pt x="112" y="573"/>
                        </a:lnTo>
                        <a:lnTo>
                          <a:pt x="119" y="578"/>
                        </a:lnTo>
                        <a:lnTo>
                          <a:pt x="126" y="582"/>
                        </a:lnTo>
                        <a:lnTo>
                          <a:pt x="135" y="586"/>
                        </a:lnTo>
                        <a:lnTo>
                          <a:pt x="144" y="588"/>
                        </a:lnTo>
                        <a:lnTo>
                          <a:pt x="155" y="590"/>
                        </a:lnTo>
                        <a:lnTo>
                          <a:pt x="169" y="591"/>
                        </a:lnTo>
                        <a:lnTo>
                          <a:pt x="188" y="591"/>
                        </a:lnTo>
                        <a:lnTo>
                          <a:pt x="211" y="591"/>
                        </a:lnTo>
                        <a:lnTo>
                          <a:pt x="238" y="591"/>
                        </a:lnTo>
                        <a:lnTo>
                          <a:pt x="261" y="589"/>
                        </a:lnTo>
                        <a:lnTo>
                          <a:pt x="283" y="586"/>
                        </a:lnTo>
                        <a:lnTo>
                          <a:pt x="303" y="581"/>
                        </a:lnTo>
                        <a:lnTo>
                          <a:pt x="322" y="576"/>
                        </a:lnTo>
                        <a:lnTo>
                          <a:pt x="338" y="570"/>
                        </a:lnTo>
                        <a:lnTo>
                          <a:pt x="345" y="567"/>
                        </a:lnTo>
                        <a:lnTo>
                          <a:pt x="352" y="562"/>
                        </a:lnTo>
                        <a:lnTo>
                          <a:pt x="358" y="558"/>
                        </a:lnTo>
                        <a:lnTo>
                          <a:pt x="364" y="553"/>
                        </a:lnTo>
                        <a:lnTo>
                          <a:pt x="374" y="543"/>
                        </a:lnTo>
                        <a:lnTo>
                          <a:pt x="383" y="532"/>
                        </a:lnTo>
                        <a:lnTo>
                          <a:pt x="393" y="518"/>
                        </a:lnTo>
                        <a:lnTo>
                          <a:pt x="402" y="502"/>
                        </a:lnTo>
                        <a:lnTo>
                          <a:pt x="413" y="483"/>
                        </a:lnTo>
                        <a:lnTo>
                          <a:pt x="423" y="463"/>
                        </a:lnTo>
                        <a:lnTo>
                          <a:pt x="433" y="440"/>
                        </a:lnTo>
                        <a:lnTo>
                          <a:pt x="443" y="415"/>
                        </a:lnTo>
                        <a:lnTo>
                          <a:pt x="443" y="674"/>
                        </a:lnTo>
                        <a:lnTo>
                          <a:pt x="437" y="669"/>
                        </a:lnTo>
                        <a:lnTo>
                          <a:pt x="430" y="665"/>
                        </a:lnTo>
                        <a:lnTo>
                          <a:pt x="423" y="661"/>
                        </a:lnTo>
                        <a:lnTo>
                          <a:pt x="417" y="658"/>
                        </a:lnTo>
                        <a:lnTo>
                          <a:pt x="409" y="656"/>
                        </a:lnTo>
                        <a:lnTo>
                          <a:pt x="402" y="655"/>
                        </a:lnTo>
                        <a:lnTo>
                          <a:pt x="396" y="654"/>
                        </a:lnTo>
                        <a:lnTo>
                          <a:pt x="388" y="653"/>
                        </a:lnTo>
                        <a:lnTo>
                          <a:pt x="51" y="653"/>
                        </a:lnTo>
                        <a:lnTo>
                          <a:pt x="44" y="654"/>
                        </a:lnTo>
                        <a:lnTo>
                          <a:pt x="37" y="654"/>
                        </a:lnTo>
                        <a:lnTo>
                          <a:pt x="30" y="655"/>
                        </a:lnTo>
                        <a:lnTo>
                          <a:pt x="24" y="657"/>
                        </a:lnTo>
                        <a:lnTo>
                          <a:pt x="18" y="659"/>
                        </a:lnTo>
                        <a:lnTo>
                          <a:pt x="12" y="662"/>
                        </a:lnTo>
                        <a:lnTo>
                          <a:pt x="6" y="666"/>
                        </a:lnTo>
                        <a:lnTo>
                          <a:pt x="1" y="66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</p:grpSp>
        </p:grpSp>
        <p:sp>
          <p:nvSpPr>
            <p:cNvPr id="13" name="Text Box 957"/>
            <p:cNvSpPr txBox="1">
              <a:spLocks noChangeArrowheads="1"/>
            </p:cNvSpPr>
            <p:nvPr userDrawn="1"/>
          </p:nvSpPr>
          <p:spPr bwMode="auto">
            <a:xfrm>
              <a:off x="839" y="18"/>
              <a:ext cx="1805" cy="2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85000"/>
                </a:lnSpc>
                <a:spcBef>
                  <a:spcPct val="50000"/>
                </a:spcBef>
                <a:spcAft>
                  <a:spcPct val="0"/>
                </a:spcAft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85000"/>
                </a:lnSpc>
                <a:spcBef>
                  <a:spcPct val="50000"/>
                </a:spcBef>
                <a:spcAft>
                  <a:spcPct val="0"/>
                </a:spcAft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85000"/>
                </a:lnSpc>
                <a:spcBef>
                  <a:spcPct val="50000"/>
                </a:spcBef>
                <a:spcAft>
                  <a:spcPct val="0"/>
                </a:spcAft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85000"/>
                </a:lnSpc>
                <a:spcBef>
                  <a:spcPct val="50000"/>
                </a:spcBef>
                <a:spcAft>
                  <a:spcPct val="0"/>
                </a:spcAft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lnSpc>
                  <a:spcPct val="85000"/>
                </a:lnSpc>
                <a:spcBef>
                  <a:spcPct val="20000"/>
                </a:spcBef>
                <a:defRPr/>
              </a:pPr>
              <a:r>
                <a:rPr lang="hu-HU" altLang="hu-HU" sz="700" b="1" smtClean="0">
                  <a:solidFill>
                    <a:schemeClr val="bg1"/>
                  </a:solidFill>
                </a:rPr>
                <a:t>Budapesti Műszaki és Gazdaságtudomanyi Egyetem</a:t>
              </a:r>
              <a:endParaRPr lang="en-US" altLang="hu-HU" sz="700" b="1" smtClean="0">
                <a:solidFill>
                  <a:schemeClr val="bg1"/>
                </a:solidFill>
              </a:endParaRPr>
            </a:p>
            <a:p>
              <a:pPr>
                <a:lnSpc>
                  <a:spcPct val="85000"/>
                </a:lnSpc>
                <a:spcBef>
                  <a:spcPct val="20000"/>
                </a:spcBef>
                <a:defRPr/>
              </a:pPr>
              <a:r>
                <a:rPr lang="hu-HU" altLang="hu-HU" sz="1200" smtClean="0">
                  <a:solidFill>
                    <a:schemeClr val="bg1"/>
                  </a:solidFill>
                </a:rPr>
                <a:t>Elektronikus Eszközök Tanszéke</a:t>
              </a:r>
              <a:endParaRPr lang="en-US" altLang="hu-HU" sz="1200" smtClean="0">
                <a:solidFill>
                  <a:schemeClr val="bg1"/>
                </a:solidFill>
              </a:endParaRPr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95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hu-HU" dirty="0" smtClean="0"/>
              <a:t>2017.02.21.</a:t>
            </a:r>
            <a:endParaRPr lang="en-US" dirty="0"/>
          </a:p>
        </p:txBody>
      </p:sp>
      <p:sp>
        <p:nvSpPr>
          <p:cNvPr id="95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hu-HU" dirty="0"/>
              <a:t>Mikroelektronika - Félvezető fizikai alapok © </a:t>
            </a:r>
            <a:r>
              <a:rPr lang="hu-HU" dirty="0" err="1" smtClean="0"/>
              <a:t>Poppe</a:t>
            </a:r>
            <a:r>
              <a:rPr lang="hu-HU" dirty="0" smtClean="0"/>
              <a:t> András, Székely Vladimír, Bognár György, BME-EET 2017</a:t>
            </a:r>
            <a:endParaRPr lang="en-US" sz="900" b="0" dirty="0"/>
          </a:p>
        </p:txBody>
      </p:sp>
      <p:sp>
        <p:nvSpPr>
          <p:cNvPr id="95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9727D8F5-1085-4549-83C3-2147FA667064}" type="slidenum">
              <a:rPr lang="en-US" altLang="hu-HU"/>
              <a:pPr>
                <a:defRPr/>
              </a:pPr>
              <a:t>‹#›</a:t>
            </a:fld>
            <a:endParaRPr lang="en-US" altLang="hu-HU"/>
          </a:p>
        </p:txBody>
      </p:sp>
    </p:spTree>
    <p:extLst>
      <p:ext uri="{BB962C8B-B14F-4D97-AF65-F5344CB8AC3E}">
        <p14:creationId xmlns:p14="http://schemas.microsoft.com/office/powerpoint/2010/main" val="1864675995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11"/>
          <p:cNvSpPr>
            <a:spLocks noChangeArrowheads="1"/>
          </p:cNvSpPr>
          <p:nvPr userDrawn="1"/>
        </p:nvSpPr>
        <p:spPr bwMode="auto">
          <a:xfrm>
            <a:off x="0" y="6721475"/>
            <a:ext cx="9144000" cy="63500"/>
          </a:xfrm>
          <a:prstGeom prst="rect">
            <a:avLst/>
          </a:prstGeom>
          <a:solidFill>
            <a:srgbClr val="8C253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50000"/>
              </a:spcBef>
              <a:defRPr/>
            </a:pPr>
            <a:endParaRPr lang="hu-HU" altLang="hu-HU" smtClean="0"/>
          </a:p>
        </p:txBody>
      </p:sp>
      <p:graphicFrame>
        <p:nvGraphicFramePr>
          <p:cNvPr id="4" name="Object 12"/>
          <p:cNvGraphicFramePr>
            <a:graphicFrameLocks noChangeAspect="1"/>
          </p:cNvGraphicFramePr>
          <p:nvPr userDrawn="1"/>
        </p:nvGraphicFramePr>
        <p:xfrm>
          <a:off x="0" y="5746750"/>
          <a:ext cx="849313" cy="11112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6336" name="Photo Editor Photo" r:id="rId3" imgW="3123810" imgH="4086795" progId="MSPhotoEd.3">
                  <p:embed/>
                </p:oleObj>
              </mc:Choice>
              <mc:Fallback>
                <p:oleObj name="Photo Editor Photo" r:id="rId3" imgW="3123810" imgH="4086795" progId="MSPhotoEd.3">
                  <p:embed/>
                  <p:pic>
                    <p:nvPicPr>
                      <p:cNvPr id="7171" name="Object 1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0" y="5746750"/>
                        <a:ext cx="849313" cy="11112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 algn="ctr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5" name="Group 960"/>
          <p:cNvGrpSpPr>
            <a:grpSpLocks/>
          </p:cNvGrpSpPr>
          <p:nvPr userDrawn="1"/>
        </p:nvGrpSpPr>
        <p:grpSpPr bwMode="auto">
          <a:xfrm>
            <a:off x="0" y="0"/>
            <a:ext cx="9144000" cy="492125"/>
            <a:chOff x="0" y="0"/>
            <a:chExt cx="5760" cy="310"/>
          </a:xfrm>
        </p:grpSpPr>
        <p:sp>
          <p:nvSpPr>
            <p:cNvPr id="6" name="Rectangle 958"/>
            <p:cNvSpPr>
              <a:spLocks noChangeArrowheads="1"/>
            </p:cNvSpPr>
            <p:nvPr userDrawn="1"/>
          </p:nvSpPr>
          <p:spPr bwMode="auto">
            <a:xfrm>
              <a:off x="0" y="0"/>
              <a:ext cx="5760" cy="310"/>
            </a:xfrm>
            <a:prstGeom prst="rect">
              <a:avLst/>
            </a:prstGeom>
            <a:solidFill>
              <a:srgbClr val="8C25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85000"/>
                </a:lnSpc>
                <a:spcBef>
                  <a:spcPct val="50000"/>
                </a:spcBef>
                <a:spcAft>
                  <a:spcPct val="0"/>
                </a:spcAft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85000"/>
                </a:lnSpc>
                <a:spcBef>
                  <a:spcPct val="50000"/>
                </a:spcBef>
                <a:spcAft>
                  <a:spcPct val="0"/>
                </a:spcAft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85000"/>
                </a:lnSpc>
                <a:spcBef>
                  <a:spcPct val="50000"/>
                </a:spcBef>
                <a:spcAft>
                  <a:spcPct val="0"/>
                </a:spcAft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85000"/>
                </a:lnSpc>
                <a:spcBef>
                  <a:spcPct val="50000"/>
                </a:spcBef>
                <a:spcAft>
                  <a:spcPct val="0"/>
                </a:spcAft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lnSpc>
                  <a:spcPct val="85000"/>
                </a:lnSpc>
                <a:spcBef>
                  <a:spcPct val="50000"/>
                </a:spcBef>
                <a:defRPr/>
              </a:pPr>
              <a:endParaRPr lang="hu-HU" altLang="hu-HU" smtClean="0"/>
            </a:p>
          </p:txBody>
        </p:sp>
        <p:pic>
          <p:nvPicPr>
            <p:cNvPr id="7" name="Picture 959"/>
            <p:cNvPicPr>
              <a:picLocks noChangeAspect="1" noChangeArrowheads="1"/>
            </p:cNvPicPr>
            <p:nvPr userDrawn="1"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83" y="4"/>
              <a:ext cx="1177" cy="29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8" name="Group 13"/>
            <p:cNvGrpSpPr>
              <a:grpSpLocks noChangeAspect="1"/>
            </p:cNvGrpSpPr>
            <p:nvPr userDrawn="1"/>
          </p:nvGrpSpPr>
          <p:grpSpPr bwMode="auto">
            <a:xfrm>
              <a:off x="49" y="51"/>
              <a:ext cx="800" cy="207"/>
              <a:chOff x="158" y="2628"/>
              <a:chExt cx="5717" cy="1482"/>
            </a:xfrm>
          </p:grpSpPr>
          <p:sp>
            <p:nvSpPr>
              <p:cNvPr id="10" name="Rectangle 14"/>
              <p:cNvSpPr>
                <a:spLocks noChangeAspect="1" noChangeArrowheads="1"/>
              </p:cNvSpPr>
              <p:nvPr/>
            </p:nvSpPr>
            <p:spPr bwMode="auto">
              <a:xfrm>
                <a:off x="158" y="2628"/>
                <a:ext cx="5245" cy="1482"/>
              </a:xfrm>
              <a:prstGeom prst="rect">
                <a:avLst/>
              </a:prstGeom>
              <a:solidFill>
                <a:srgbClr val="8C25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587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>
                <a:spAutoFit/>
              </a:bodyPr>
              <a:lstStyle>
                <a:lvl1pPr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lnSpc>
                    <a:spcPct val="85000"/>
                  </a:lnSpc>
                  <a:spcBef>
                    <a:spcPct val="50000"/>
                  </a:spcBef>
                  <a:spcAft>
                    <a:spcPct val="0"/>
                  </a:spcAft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lnSpc>
                    <a:spcPct val="85000"/>
                  </a:lnSpc>
                  <a:spcBef>
                    <a:spcPct val="50000"/>
                  </a:spcBef>
                  <a:spcAft>
                    <a:spcPct val="0"/>
                  </a:spcAft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lnSpc>
                    <a:spcPct val="85000"/>
                  </a:lnSpc>
                  <a:spcBef>
                    <a:spcPct val="50000"/>
                  </a:spcBef>
                  <a:spcAft>
                    <a:spcPct val="0"/>
                  </a:spcAft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lnSpc>
                    <a:spcPct val="85000"/>
                  </a:lnSpc>
                  <a:spcBef>
                    <a:spcPct val="50000"/>
                  </a:spcBef>
                  <a:spcAft>
                    <a:spcPct val="0"/>
                  </a:spcAft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lnSpc>
                    <a:spcPct val="85000"/>
                  </a:lnSpc>
                  <a:spcBef>
                    <a:spcPct val="50000"/>
                  </a:spcBef>
                  <a:defRPr/>
                </a:pPr>
                <a:endParaRPr lang="hu-HU" altLang="hu-HU" smtClean="0"/>
              </a:p>
            </p:txBody>
          </p:sp>
          <p:grpSp>
            <p:nvGrpSpPr>
              <p:cNvPr id="11" name="Group 15"/>
              <p:cNvGrpSpPr>
                <a:grpSpLocks noChangeAspect="1"/>
              </p:cNvGrpSpPr>
              <p:nvPr/>
            </p:nvGrpSpPr>
            <p:grpSpPr bwMode="auto">
              <a:xfrm>
                <a:off x="258" y="2700"/>
                <a:ext cx="5617" cy="1353"/>
                <a:chOff x="246" y="1110"/>
                <a:chExt cx="5617" cy="1353"/>
              </a:xfrm>
            </p:grpSpPr>
            <p:grpSp>
              <p:nvGrpSpPr>
                <p:cNvPr id="12" name="Group 16"/>
                <p:cNvGrpSpPr>
                  <a:grpSpLocks noChangeAspect="1"/>
                </p:cNvGrpSpPr>
                <p:nvPr/>
              </p:nvGrpSpPr>
              <p:grpSpPr bwMode="auto">
                <a:xfrm>
                  <a:off x="246" y="1110"/>
                  <a:ext cx="5617" cy="1305"/>
                  <a:chOff x="246" y="1110"/>
                  <a:chExt cx="5617" cy="1305"/>
                </a:xfrm>
              </p:grpSpPr>
              <p:sp>
                <p:nvSpPr>
                  <p:cNvPr id="27" name="Freeform 17"/>
                  <p:cNvSpPr>
                    <a:spLocks noChangeAspect="1"/>
                  </p:cNvSpPr>
                  <p:nvPr/>
                </p:nvSpPr>
                <p:spPr bwMode="auto">
                  <a:xfrm>
                    <a:off x="3269" y="1110"/>
                    <a:ext cx="157" cy="301"/>
                  </a:xfrm>
                  <a:custGeom>
                    <a:avLst/>
                    <a:gdLst>
                      <a:gd name="T0" fmla="*/ 64 w 517"/>
                      <a:gd name="T1" fmla="*/ 84 h 1005"/>
                      <a:gd name="T2" fmla="*/ 64 w 517"/>
                      <a:gd name="T3" fmla="*/ 72 h 1005"/>
                      <a:gd name="T4" fmla="*/ 70 w 517"/>
                      <a:gd name="T5" fmla="*/ 72 h 1005"/>
                      <a:gd name="T6" fmla="*/ 70 w 517"/>
                      <a:gd name="T7" fmla="*/ 36 h 1005"/>
                      <a:gd name="T8" fmla="*/ 72 w 517"/>
                      <a:gd name="T9" fmla="*/ 23 h 1005"/>
                      <a:gd name="T10" fmla="*/ 79 w 517"/>
                      <a:gd name="T11" fmla="*/ 0 h 1005"/>
                      <a:gd name="T12" fmla="*/ 85 w 517"/>
                      <a:gd name="T13" fmla="*/ 23 h 1005"/>
                      <a:gd name="T14" fmla="*/ 88 w 517"/>
                      <a:gd name="T15" fmla="*/ 36 h 1005"/>
                      <a:gd name="T16" fmla="*/ 88 w 517"/>
                      <a:gd name="T17" fmla="*/ 72 h 1005"/>
                      <a:gd name="T18" fmla="*/ 94 w 517"/>
                      <a:gd name="T19" fmla="*/ 72 h 1005"/>
                      <a:gd name="T20" fmla="*/ 94 w 517"/>
                      <a:gd name="T21" fmla="*/ 84 h 1005"/>
                      <a:gd name="T22" fmla="*/ 157 w 517"/>
                      <a:gd name="T23" fmla="*/ 277 h 1005"/>
                      <a:gd name="T24" fmla="*/ 155 w 517"/>
                      <a:gd name="T25" fmla="*/ 282 h 1005"/>
                      <a:gd name="T26" fmla="*/ 153 w 517"/>
                      <a:gd name="T27" fmla="*/ 288 h 1005"/>
                      <a:gd name="T28" fmla="*/ 152 w 517"/>
                      <a:gd name="T29" fmla="*/ 291 h 1005"/>
                      <a:gd name="T30" fmla="*/ 152 w 517"/>
                      <a:gd name="T31" fmla="*/ 294 h 1005"/>
                      <a:gd name="T32" fmla="*/ 151 w 517"/>
                      <a:gd name="T33" fmla="*/ 298 h 1005"/>
                      <a:gd name="T34" fmla="*/ 151 w 517"/>
                      <a:gd name="T35" fmla="*/ 301 h 1005"/>
                      <a:gd name="T36" fmla="*/ 7 w 517"/>
                      <a:gd name="T37" fmla="*/ 301 h 1005"/>
                      <a:gd name="T38" fmla="*/ 6 w 517"/>
                      <a:gd name="T39" fmla="*/ 296 h 1005"/>
                      <a:gd name="T40" fmla="*/ 5 w 517"/>
                      <a:gd name="T41" fmla="*/ 291 h 1005"/>
                      <a:gd name="T42" fmla="*/ 4 w 517"/>
                      <a:gd name="T43" fmla="*/ 287 h 1005"/>
                      <a:gd name="T44" fmla="*/ 3 w 517"/>
                      <a:gd name="T45" fmla="*/ 284 h 1005"/>
                      <a:gd name="T46" fmla="*/ 2 w 517"/>
                      <a:gd name="T47" fmla="*/ 281 h 1005"/>
                      <a:gd name="T48" fmla="*/ 0 w 517"/>
                      <a:gd name="T49" fmla="*/ 277 h 1005"/>
                      <a:gd name="T50" fmla="*/ 64 w 517"/>
                      <a:gd name="T51" fmla="*/ 84 h 1005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</a:gdLst>
                    <a:ahLst/>
                    <a:cxnLst>
                      <a:cxn ang="T52">
                        <a:pos x="T0" y="T1"/>
                      </a:cxn>
                      <a:cxn ang="T53">
                        <a:pos x="T2" y="T3"/>
                      </a:cxn>
                      <a:cxn ang="T54">
                        <a:pos x="T4" y="T5"/>
                      </a:cxn>
                      <a:cxn ang="T55">
                        <a:pos x="T6" y="T7"/>
                      </a:cxn>
                      <a:cxn ang="T56">
                        <a:pos x="T8" y="T9"/>
                      </a:cxn>
                      <a:cxn ang="T57">
                        <a:pos x="T10" y="T11"/>
                      </a:cxn>
                      <a:cxn ang="T58">
                        <a:pos x="T12" y="T13"/>
                      </a:cxn>
                      <a:cxn ang="T59">
                        <a:pos x="T14" y="T15"/>
                      </a:cxn>
                      <a:cxn ang="T60">
                        <a:pos x="T16" y="T17"/>
                      </a:cxn>
                      <a:cxn ang="T61">
                        <a:pos x="T18" y="T19"/>
                      </a:cxn>
                      <a:cxn ang="T62">
                        <a:pos x="T20" y="T21"/>
                      </a:cxn>
                      <a:cxn ang="T63">
                        <a:pos x="T22" y="T23"/>
                      </a:cxn>
                      <a:cxn ang="T64">
                        <a:pos x="T24" y="T25"/>
                      </a:cxn>
                      <a:cxn ang="T65">
                        <a:pos x="T26" y="T27"/>
                      </a:cxn>
                      <a:cxn ang="T66">
                        <a:pos x="T28" y="T29"/>
                      </a:cxn>
                      <a:cxn ang="T67">
                        <a:pos x="T30" y="T31"/>
                      </a:cxn>
                      <a:cxn ang="T68">
                        <a:pos x="T32" y="T33"/>
                      </a:cxn>
                      <a:cxn ang="T69">
                        <a:pos x="T34" y="T35"/>
                      </a:cxn>
                      <a:cxn ang="T70">
                        <a:pos x="T36" y="T37"/>
                      </a:cxn>
                      <a:cxn ang="T71">
                        <a:pos x="T38" y="T39"/>
                      </a:cxn>
                      <a:cxn ang="T72">
                        <a:pos x="T40" y="T41"/>
                      </a:cxn>
                      <a:cxn ang="T73">
                        <a:pos x="T42" y="T43"/>
                      </a:cxn>
                      <a:cxn ang="T74">
                        <a:pos x="T44" y="T45"/>
                      </a:cxn>
                      <a:cxn ang="T75">
                        <a:pos x="T46" y="T47"/>
                      </a:cxn>
                      <a:cxn ang="T76">
                        <a:pos x="T48" y="T49"/>
                      </a:cxn>
                      <a:cxn ang="T77">
                        <a:pos x="T50" y="T51"/>
                      </a:cxn>
                    </a:cxnLst>
                    <a:rect l="0" t="0" r="r" b="b"/>
                    <a:pathLst>
                      <a:path w="517" h="1005">
                        <a:moveTo>
                          <a:pt x="210" y="281"/>
                        </a:moveTo>
                        <a:lnTo>
                          <a:pt x="210" y="240"/>
                        </a:lnTo>
                        <a:lnTo>
                          <a:pt x="231" y="240"/>
                        </a:lnTo>
                        <a:lnTo>
                          <a:pt x="231" y="121"/>
                        </a:lnTo>
                        <a:lnTo>
                          <a:pt x="237" y="76"/>
                        </a:lnTo>
                        <a:lnTo>
                          <a:pt x="260" y="0"/>
                        </a:lnTo>
                        <a:lnTo>
                          <a:pt x="280" y="76"/>
                        </a:lnTo>
                        <a:lnTo>
                          <a:pt x="289" y="121"/>
                        </a:lnTo>
                        <a:lnTo>
                          <a:pt x="289" y="240"/>
                        </a:lnTo>
                        <a:lnTo>
                          <a:pt x="309" y="240"/>
                        </a:lnTo>
                        <a:lnTo>
                          <a:pt x="309" y="281"/>
                        </a:lnTo>
                        <a:lnTo>
                          <a:pt x="517" y="924"/>
                        </a:lnTo>
                        <a:lnTo>
                          <a:pt x="510" y="942"/>
                        </a:lnTo>
                        <a:lnTo>
                          <a:pt x="504" y="962"/>
                        </a:lnTo>
                        <a:lnTo>
                          <a:pt x="501" y="973"/>
                        </a:lnTo>
                        <a:lnTo>
                          <a:pt x="499" y="983"/>
                        </a:lnTo>
                        <a:lnTo>
                          <a:pt x="497" y="994"/>
                        </a:lnTo>
                        <a:lnTo>
                          <a:pt x="496" y="1005"/>
                        </a:lnTo>
                        <a:lnTo>
                          <a:pt x="23" y="1005"/>
                        </a:lnTo>
                        <a:lnTo>
                          <a:pt x="21" y="989"/>
                        </a:lnTo>
                        <a:lnTo>
                          <a:pt x="17" y="970"/>
                        </a:lnTo>
                        <a:lnTo>
                          <a:pt x="14" y="959"/>
                        </a:lnTo>
                        <a:lnTo>
                          <a:pt x="11" y="948"/>
                        </a:lnTo>
                        <a:lnTo>
                          <a:pt x="6" y="937"/>
                        </a:lnTo>
                        <a:lnTo>
                          <a:pt x="0" y="925"/>
                        </a:lnTo>
                        <a:lnTo>
                          <a:pt x="210" y="28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" name="Freeform 18"/>
                  <p:cNvSpPr>
                    <a:spLocks noChangeAspect="1"/>
                  </p:cNvSpPr>
                  <p:nvPr/>
                </p:nvSpPr>
                <p:spPr bwMode="auto">
                  <a:xfrm>
                    <a:off x="2333" y="1589"/>
                    <a:ext cx="43" cy="36"/>
                  </a:xfrm>
                  <a:custGeom>
                    <a:avLst/>
                    <a:gdLst>
                      <a:gd name="T0" fmla="*/ 38 w 139"/>
                      <a:gd name="T1" fmla="*/ 36 h 118"/>
                      <a:gd name="T2" fmla="*/ 4 w 139"/>
                      <a:gd name="T3" fmla="*/ 36 h 118"/>
                      <a:gd name="T4" fmla="*/ 0 w 139"/>
                      <a:gd name="T5" fmla="*/ 5 h 118"/>
                      <a:gd name="T6" fmla="*/ 0 w 139"/>
                      <a:gd name="T7" fmla="*/ 0 h 118"/>
                      <a:gd name="T8" fmla="*/ 43 w 139"/>
                      <a:gd name="T9" fmla="*/ 0 h 118"/>
                      <a:gd name="T10" fmla="*/ 43 w 139"/>
                      <a:gd name="T11" fmla="*/ 5 h 118"/>
                      <a:gd name="T12" fmla="*/ 38 w 139"/>
                      <a:gd name="T13" fmla="*/ 36 h 11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139" h="118">
                        <a:moveTo>
                          <a:pt x="124" y="118"/>
                        </a:moveTo>
                        <a:lnTo>
                          <a:pt x="14" y="118"/>
                        </a:ln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9" y="0"/>
                        </a:lnTo>
                        <a:lnTo>
                          <a:pt x="139" y="17"/>
                        </a:lnTo>
                        <a:lnTo>
                          <a:pt x="124" y="11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" name="Freeform 19"/>
                  <p:cNvSpPr>
                    <a:spLocks noChangeAspect="1"/>
                  </p:cNvSpPr>
                  <p:nvPr/>
                </p:nvSpPr>
                <p:spPr bwMode="auto">
                  <a:xfrm>
                    <a:off x="2383" y="1668"/>
                    <a:ext cx="100" cy="208"/>
                  </a:xfrm>
                  <a:custGeom>
                    <a:avLst/>
                    <a:gdLst>
                      <a:gd name="T0" fmla="*/ 92 w 320"/>
                      <a:gd name="T1" fmla="*/ 15 h 693"/>
                      <a:gd name="T2" fmla="*/ 90 w 320"/>
                      <a:gd name="T3" fmla="*/ 12 h 693"/>
                      <a:gd name="T4" fmla="*/ 87 w 320"/>
                      <a:gd name="T5" fmla="*/ 10 h 693"/>
                      <a:gd name="T6" fmla="*/ 84 w 320"/>
                      <a:gd name="T7" fmla="*/ 8 h 693"/>
                      <a:gd name="T8" fmla="*/ 81 w 320"/>
                      <a:gd name="T9" fmla="*/ 7 h 693"/>
                      <a:gd name="T10" fmla="*/ 77 w 320"/>
                      <a:gd name="T11" fmla="*/ 5 h 693"/>
                      <a:gd name="T12" fmla="*/ 73 w 320"/>
                      <a:gd name="T13" fmla="*/ 3 h 693"/>
                      <a:gd name="T14" fmla="*/ 69 w 320"/>
                      <a:gd name="T15" fmla="*/ 2 h 693"/>
                      <a:gd name="T16" fmla="*/ 66 w 320"/>
                      <a:gd name="T17" fmla="*/ 2 h 693"/>
                      <a:gd name="T18" fmla="*/ 62 w 320"/>
                      <a:gd name="T19" fmla="*/ 1 h 693"/>
                      <a:gd name="T20" fmla="*/ 58 w 320"/>
                      <a:gd name="T21" fmla="*/ 0 h 693"/>
                      <a:gd name="T22" fmla="*/ 54 w 320"/>
                      <a:gd name="T23" fmla="*/ 0 h 693"/>
                      <a:gd name="T24" fmla="*/ 50 w 320"/>
                      <a:gd name="T25" fmla="*/ 0 h 693"/>
                      <a:gd name="T26" fmla="*/ 47 w 320"/>
                      <a:gd name="T27" fmla="*/ 0 h 693"/>
                      <a:gd name="T28" fmla="*/ 43 w 320"/>
                      <a:gd name="T29" fmla="*/ 0 h 693"/>
                      <a:gd name="T30" fmla="*/ 38 w 320"/>
                      <a:gd name="T31" fmla="*/ 1 h 693"/>
                      <a:gd name="T32" fmla="*/ 35 w 320"/>
                      <a:gd name="T33" fmla="*/ 2 h 693"/>
                      <a:gd name="T34" fmla="*/ 31 w 320"/>
                      <a:gd name="T35" fmla="*/ 2 h 693"/>
                      <a:gd name="T36" fmla="*/ 28 w 320"/>
                      <a:gd name="T37" fmla="*/ 3 h 693"/>
                      <a:gd name="T38" fmla="*/ 24 w 320"/>
                      <a:gd name="T39" fmla="*/ 5 h 693"/>
                      <a:gd name="T40" fmla="*/ 20 w 320"/>
                      <a:gd name="T41" fmla="*/ 7 h 693"/>
                      <a:gd name="T42" fmla="*/ 17 w 320"/>
                      <a:gd name="T43" fmla="*/ 8 h 693"/>
                      <a:gd name="T44" fmla="*/ 14 w 320"/>
                      <a:gd name="T45" fmla="*/ 10 h 693"/>
                      <a:gd name="T46" fmla="*/ 11 w 320"/>
                      <a:gd name="T47" fmla="*/ 12 h 693"/>
                      <a:gd name="T48" fmla="*/ 8 w 320"/>
                      <a:gd name="T49" fmla="*/ 15 h 693"/>
                      <a:gd name="T50" fmla="*/ 7 w 320"/>
                      <a:gd name="T51" fmla="*/ 17 h 693"/>
                      <a:gd name="T52" fmla="*/ 5 w 320"/>
                      <a:gd name="T53" fmla="*/ 19 h 693"/>
                      <a:gd name="T54" fmla="*/ 4 w 320"/>
                      <a:gd name="T55" fmla="*/ 20 h 693"/>
                      <a:gd name="T56" fmla="*/ 3 w 320"/>
                      <a:gd name="T57" fmla="*/ 23 h 693"/>
                      <a:gd name="T58" fmla="*/ 2 w 320"/>
                      <a:gd name="T59" fmla="*/ 25 h 693"/>
                      <a:gd name="T60" fmla="*/ 1 w 320"/>
                      <a:gd name="T61" fmla="*/ 27 h 693"/>
                      <a:gd name="T62" fmla="*/ 0 w 320"/>
                      <a:gd name="T63" fmla="*/ 30 h 693"/>
                      <a:gd name="T64" fmla="*/ 0 w 320"/>
                      <a:gd name="T65" fmla="*/ 32 h 693"/>
                      <a:gd name="T66" fmla="*/ 0 w 320"/>
                      <a:gd name="T67" fmla="*/ 208 h 693"/>
                      <a:gd name="T68" fmla="*/ 100 w 320"/>
                      <a:gd name="T69" fmla="*/ 208 h 693"/>
                      <a:gd name="T70" fmla="*/ 100 w 320"/>
                      <a:gd name="T71" fmla="*/ 32 h 693"/>
                      <a:gd name="T72" fmla="*/ 100 w 320"/>
                      <a:gd name="T73" fmla="*/ 30 h 693"/>
                      <a:gd name="T74" fmla="*/ 99 w 320"/>
                      <a:gd name="T75" fmla="*/ 27 h 693"/>
                      <a:gd name="T76" fmla="*/ 99 w 320"/>
                      <a:gd name="T77" fmla="*/ 25 h 693"/>
                      <a:gd name="T78" fmla="*/ 98 w 320"/>
                      <a:gd name="T79" fmla="*/ 23 h 693"/>
                      <a:gd name="T80" fmla="*/ 97 w 320"/>
                      <a:gd name="T81" fmla="*/ 20 h 693"/>
                      <a:gd name="T82" fmla="*/ 95 w 320"/>
                      <a:gd name="T83" fmla="*/ 19 h 693"/>
                      <a:gd name="T84" fmla="*/ 94 w 320"/>
                      <a:gd name="T85" fmla="*/ 17 h 693"/>
                      <a:gd name="T86" fmla="*/ 92 w 320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20" h="693">
                        <a:moveTo>
                          <a:pt x="294" y="49"/>
                        </a:moveTo>
                        <a:lnTo>
                          <a:pt x="287" y="41"/>
                        </a:lnTo>
                        <a:lnTo>
                          <a:pt x="277" y="33"/>
                        </a:lnTo>
                        <a:lnTo>
                          <a:pt x="268" y="27"/>
                        </a:lnTo>
                        <a:lnTo>
                          <a:pt x="258" y="22"/>
                        </a:lnTo>
                        <a:lnTo>
                          <a:pt x="247" y="16"/>
                        </a:lnTo>
                        <a:lnTo>
                          <a:pt x="234" y="11"/>
                        </a:lnTo>
                        <a:lnTo>
                          <a:pt x="222" y="8"/>
                        </a:lnTo>
                        <a:lnTo>
                          <a:pt x="210" y="5"/>
                        </a:lnTo>
                        <a:lnTo>
                          <a:pt x="198" y="3"/>
                        </a:lnTo>
                        <a:lnTo>
                          <a:pt x="186" y="1"/>
                        </a:lnTo>
                        <a:lnTo>
                          <a:pt x="173" y="0"/>
                        </a:lnTo>
                        <a:lnTo>
                          <a:pt x="160" y="0"/>
                        </a:lnTo>
                        <a:lnTo>
                          <a:pt x="149" y="0"/>
                        </a:lnTo>
                        <a:lnTo>
                          <a:pt x="136" y="1"/>
                        </a:lnTo>
                        <a:lnTo>
                          <a:pt x="123" y="3"/>
                        </a:lnTo>
                        <a:lnTo>
                          <a:pt x="112" y="5"/>
                        </a:lnTo>
                        <a:lnTo>
                          <a:pt x="99" y="8"/>
                        </a:lnTo>
                        <a:lnTo>
                          <a:pt x="88" y="11"/>
                        </a:lnTo>
                        <a:lnTo>
                          <a:pt x="76" y="16"/>
                        </a:lnTo>
                        <a:lnTo>
                          <a:pt x="64" y="22"/>
                        </a:lnTo>
                        <a:lnTo>
                          <a:pt x="55" y="27"/>
                        </a:lnTo>
                        <a:lnTo>
                          <a:pt x="44" y="33"/>
                        </a:lnTo>
                        <a:lnTo>
                          <a:pt x="36" y="41"/>
                        </a:lnTo>
                        <a:lnTo>
                          <a:pt x="27" y="49"/>
                        </a:lnTo>
                        <a:lnTo>
                          <a:pt x="21" y="55"/>
                        </a:lnTo>
                        <a:lnTo>
                          <a:pt x="16" y="62"/>
                        </a:lnTo>
                        <a:lnTo>
                          <a:pt x="12" y="68"/>
                        </a:lnTo>
                        <a:lnTo>
                          <a:pt x="9" y="75"/>
                        </a:lnTo>
                        <a:lnTo>
                          <a:pt x="6" y="84"/>
                        </a:lnTo>
                        <a:lnTo>
                          <a:pt x="3" y="91"/>
                        </a:lnTo>
                        <a:lnTo>
                          <a:pt x="1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20" y="693"/>
                        </a:lnTo>
                        <a:lnTo>
                          <a:pt x="320" y="108"/>
                        </a:lnTo>
                        <a:lnTo>
                          <a:pt x="320" y="100"/>
                        </a:lnTo>
                        <a:lnTo>
                          <a:pt x="318" y="91"/>
                        </a:lnTo>
                        <a:lnTo>
                          <a:pt x="316" y="84"/>
                        </a:lnTo>
                        <a:lnTo>
                          <a:pt x="313" y="75"/>
                        </a:lnTo>
                        <a:lnTo>
                          <a:pt x="310" y="68"/>
                        </a:lnTo>
                        <a:lnTo>
                          <a:pt x="305" y="62"/>
                        </a:lnTo>
                        <a:lnTo>
                          <a:pt x="300" y="55"/>
                        </a:lnTo>
                        <a:lnTo>
                          <a:pt x="294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" name="Freeform 20"/>
                  <p:cNvSpPr>
                    <a:spLocks noChangeAspect="1"/>
                  </p:cNvSpPr>
                  <p:nvPr/>
                </p:nvSpPr>
                <p:spPr bwMode="auto">
                  <a:xfrm>
                    <a:off x="2383" y="1668"/>
                    <a:ext cx="100" cy="208"/>
                  </a:xfrm>
                  <a:custGeom>
                    <a:avLst/>
                    <a:gdLst>
                      <a:gd name="T0" fmla="*/ 92 w 320"/>
                      <a:gd name="T1" fmla="*/ 15 h 693"/>
                      <a:gd name="T2" fmla="*/ 90 w 320"/>
                      <a:gd name="T3" fmla="*/ 12 h 693"/>
                      <a:gd name="T4" fmla="*/ 87 w 320"/>
                      <a:gd name="T5" fmla="*/ 10 h 693"/>
                      <a:gd name="T6" fmla="*/ 84 w 320"/>
                      <a:gd name="T7" fmla="*/ 8 h 693"/>
                      <a:gd name="T8" fmla="*/ 81 w 320"/>
                      <a:gd name="T9" fmla="*/ 7 h 693"/>
                      <a:gd name="T10" fmla="*/ 77 w 320"/>
                      <a:gd name="T11" fmla="*/ 5 h 693"/>
                      <a:gd name="T12" fmla="*/ 73 w 320"/>
                      <a:gd name="T13" fmla="*/ 3 h 693"/>
                      <a:gd name="T14" fmla="*/ 69 w 320"/>
                      <a:gd name="T15" fmla="*/ 2 h 693"/>
                      <a:gd name="T16" fmla="*/ 66 w 320"/>
                      <a:gd name="T17" fmla="*/ 2 h 693"/>
                      <a:gd name="T18" fmla="*/ 62 w 320"/>
                      <a:gd name="T19" fmla="*/ 1 h 693"/>
                      <a:gd name="T20" fmla="*/ 58 w 320"/>
                      <a:gd name="T21" fmla="*/ 0 h 693"/>
                      <a:gd name="T22" fmla="*/ 54 w 320"/>
                      <a:gd name="T23" fmla="*/ 0 h 693"/>
                      <a:gd name="T24" fmla="*/ 50 w 320"/>
                      <a:gd name="T25" fmla="*/ 0 h 693"/>
                      <a:gd name="T26" fmla="*/ 47 w 320"/>
                      <a:gd name="T27" fmla="*/ 0 h 693"/>
                      <a:gd name="T28" fmla="*/ 43 w 320"/>
                      <a:gd name="T29" fmla="*/ 0 h 693"/>
                      <a:gd name="T30" fmla="*/ 38 w 320"/>
                      <a:gd name="T31" fmla="*/ 1 h 693"/>
                      <a:gd name="T32" fmla="*/ 35 w 320"/>
                      <a:gd name="T33" fmla="*/ 2 h 693"/>
                      <a:gd name="T34" fmla="*/ 31 w 320"/>
                      <a:gd name="T35" fmla="*/ 2 h 693"/>
                      <a:gd name="T36" fmla="*/ 28 w 320"/>
                      <a:gd name="T37" fmla="*/ 3 h 693"/>
                      <a:gd name="T38" fmla="*/ 24 w 320"/>
                      <a:gd name="T39" fmla="*/ 5 h 693"/>
                      <a:gd name="T40" fmla="*/ 20 w 320"/>
                      <a:gd name="T41" fmla="*/ 7 h 693"/>
                      <a:gd name="T42" fmla="*/ 17 w 320"/>
                      <a:gd name="T43" fmla="*/ 8 h 693"/>
                      <a:gd name="T44" fmla="*/ 14 w 320"/>
                      <a:gd name="T45" fmla="*/ 10 h 693"/>
                      <a:gd name="T46" fmla="*/ 11 w 320"/>
                      <a:gd name="T47" fmla="*/ 12 h 693"/>
                      <a:gd name="T48" fmla="*/ 8 w 320"/>
                      <a:gd name="T49" fmla="*/ 15 h 693"/>
                      <a:gd name="T50" fmla="*/ 7 w 320"/>
                      <a:gd name="T51" fmla="*/ 17 h 693"/>
                      <a:gd name="T52" fmla="*/ 5 w 320"/>
                      <a:gd name="T53" fmla="*/ 19 h 693"/>
                      <a:gd name="T54" fmla="*/ 4 w 320"/>
                      <a:gd name="T55" fmla="*/ 20 h 693"/>
                      <a:gd name="T56" fmla="*/ 3 w 320"/>
                      <a:gd name="T57" fmla="*/ 23 h 693"/>
                      <a:gd name="T58" fmla="*/ 2 w 320"/>
                      <a:gd name="T59" fmla="*/ 25 h 693"/>
                      <a:gd name="T60" fmla="*/ 1 w 320"/>
                      <a:gd name="T61" fmla="*/ 27 h 693"/>
                      <a:gd name="T62" fmla="*/ 0 w 320"/>
                      <a:gd name="T63" fmla="*/ 30 h 693"/>
                      <a:gd name="T64" fmla="*/ 0 w 320"/>
                      <a:gd name="T65" fmla="*/ 32 h 693"/>
                      <a:gd name="T66" fmla="*/ 0 w 320"/>
                      <a:gd name="T67" fmla="*/ 208 h 693"/>
                      <a:gd name="T68" fmla="*/ 100 w 320"/>
                      <a:gd name="T69" fmla="*/ 208 h 693"/>
                      <a:gd name="T70" fmla="*/ 100 w 320"/>
                      <a:gd name="T71" fmla="*/ 32 h 693"/>
                      <a:gd name="T72" fmla="*/ 100 w 320"/>
                      <a:gd name="T73" fmla="*/ 30 h 693"/>
                      <a:gd name="T74" fmla="*/ 99 w 320"/>
                      <a:gd name="T75" fmla="*/ 27 h 693"/>
                      <a:gd name="T76" fmla="*/ 99 w 320"/>
                      <a:gd name="T77" fmla="*/ 25 h 693"/>
                      <a:gd name="T78" fmla="*/ 98 w 320"/>
                      <a:gd name="T79" fmla="*/ 23 h 693"/>
                      <a:gd name="T80" fmla="*/ 97 w 320"/>
                      <a:gd name="T81" fmla="*/ 20 h 693"/>
                      <a:gd name="T82" fmla="*/ 95 w 320"/>
                      <a:gd name="T83" fmla="*/ 19 h 693"/>
                      <a:gd name="T84" fmla="*/ 94 w 320"/>
                      <a:gd name="T85" fmla="*/ 17 h 693"/>
                      <a:gd name="T86" fmla="*/ 92 w 320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20" h="693">
                        <a:moveTo>
                          <a:pt x="294" y="49"/>
                        </a:moveTo>
                        <a:lnTo>
                          <a:pt x="287" y="41"/>
                        </a:lnTo>
                        <a:lnTo>
                          <a:pt x="277" y="33"/>
                        </a:lnTo>
                        <a:lnTo>
                          <a:pt x="268" y="27"/>
                        </a:lnTo>
                        <a:lnTo>
                          <a:pt x="258" y="22"/>
                        </a:lnTo>
                        <a:lnTo>
                          <a:pt x="247" y="16"/>
                        </a:lnTo>
                        <a:lnTo>
                          <a:pt x="234" y="11"/>
                        </a:lnTo>
                        <a:lnTo>
                          <a:pt x="222" y="8"/>
                        </a:lnTo>
                        <a:lnTo>
                          <a:pt x="210" y="5"/>
                        </a:lnTo>
                        <a:lnTo>
                          <a:pt x="198" y="3"/>
                        </a:lnTo>
                        <a:lnTo>
                          <a:pt x="186" y="1"/>
                        </a:lnTo>
                        <a:lnTo>
                          <a:pt x="173" y="0"/>
                        </a:lnTo>
                        <a:lnTo>
                          <a:pt x="160" y="0"/>
                        </a:lnTo>
                        <a:lnTo>
                          <a:pt x="149" y="0"/>
                        </a:lnTo>
                        <a:lnTo>
                          <a:pt x="136" y="1"/>
                        </a:lnTo>
                        <a:lnTo>
                          <a:pt x="123" y="3"/>
                        </a:lnTo>
                        <a:lnTo>
                          <a:pt x="112" y="5"/>
                        </a:lnTo>
                        <a:lnTo>
                          <a:pt x="99" y="8"/>
                        </a:lnTo>
                        <a:lnTo>
                          <a:pt x="88" y="11"/>
                        </a:lnTo>
                        <a:lnTo>
                          <a:pt x="76" y="16"/>
                        </a:lnTo>
                        <a:lnTo>
                          <a:pt x="64" y="22"/>
                        </a:lnTo>
                        <a:lnTo>
                          <a:pt x="55" y="27"/>
                        </a:lnTo>
                        <a:lnTo>
                          <a:pt x="44" y="33"/>
                        </a:lnTo>
                        <a:lnTo>
                          <a:pt x="36" y="41"/>
                        </a:lnTo>
                        <a:lnTo>
                          <a:pt x="27" y="49"/>
                        </a:lnTo>
                        <a:lnTo>
                          <a:pt x="21" y="55"/>
                        </a:lnTo>
                        <a:lnTo>
                          <a:pt x="16" y="62"/>
                        </a:lnTo>
                        <a:lnTo>
                          <a:pt x="12" y="68"/>
                        </a:lnTo>
                        <a:lnTo>
                          <a:pt x="9" y="75"/>
                        </a:lnTo>
                        <a:lnTo>
                          <a:pt x="6" y="84"/>
                        </a:lnTo>
                        <a:lnTo>
                          <a:pt x="3" y="91"/>
                        </a:lnTo>
                        <a:lnTo>
                          <a:pt x="1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20" y="693"/>
                        </a:lnTo>
                        <a:lnTo>
                          <a:pt x="320" y="108"/>
                        </a:lnTo>
                        <a:lnTo>
                          <a:pt x="320" y="100"/>
                        </a:lnTo>
                        <a:lnTo>
                          <a:pt x="318" y="91"/>
                        </a:lnTo>
                        <a:lnTo>
                          <a:pt x="316" y="84"/>
                        </a:lnTo>
                        <a:lnTo>
                          <a:pt x="313" y="75"/>
                        </a:lnTo>
                        <a:lnTo>
                          <a:pt x="310" y="68"/>
                        </a:lnTo>
                        <a:lnTo>
                          <a:pt x="305" y="62"/>
                        </a:lnTo>
                        <a:lnTo>
                          <a:pt x="300" y="55"/>
                        </a:lnTo>
                        <a:lnTo>
                          <a:pt x="294" y="49"/>
                        </a:lnTo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" name="Freeform 21"/>
                  <p:cNvSpPr>
                    <a:spLocks noChangeAspect="1"/>
                  </p:cNvSpPr>
                  <p:nvPr/>
                </p:nvSpPr>
                <p:spPr bwMode="auto">
                  <a:xfrm>
                    <a:off x="2497" y="1589"/>
                    <a:ext cx="43" cy="36"/>
                  </a:xfrm>
                  <a:custGeom>
                    <a:avLst/>
                    <a:gdLst>
                      <a:gd name="T0" fmla="*/ 39 w 136"/>
                      <a:gd name="T1" fmla="*/ 36 h 118"/>
                      <a:gd name="T2" fmla="*/ 4 w 136"/>
                      <a:gd name="T3" fmla="*/ 36 h 118"/>
                      <a:gd name="T4" fmla="*/ 0 w 136"/>
                      <a:gd name="T5" fmla="*/ 5 h 118"/>
                      <a:gd name="T6" fmla="*/ 0 w 136"/>
                      <a:gd name="T7" fmla="*/ 0 h 118"/>
                      <a:gd name="T8" fmla="*/ 43 w 136"/>
                      <a:gd name="T9" fmla="*/ 0 h 118"/>
                      <a:gd name="T10" fmla="*/ 43 w 136"/>
                      <a:gd name="T11" fmla="*/ 5 h 118"/>
                      <a:gd name="T12" fmla="*/ 39 w 136"/>
                      <a:gd name="T13" fmla="*/ 36 h 11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136" h="118">
                        <a:moveTo>
                          <a:pt x="122" y="118"/>
                        </a:moveTo>
                        <a:lnTo>
                          <a:pt x="14" y="118"/>
                        </a:ln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6" y="0"/>
                        </a:lnTo>
                        <a:lnTo>
                          <a:pt x="136" y="17"/>
                        </a:lnTo>
                        <a:lnTo>
                          <a:pt x="122" y="11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" name="Freeform 22"/>
                  <p:cNvSpPr>
                    <a:spLocks noChangeAspect="1"/>
                  </p:cNvSpPr>
                  <p:nvPr/>
                </p:nvSpPr>
                <p:spPr bwMode="auto">
                  <a:xfrm>
                    <a:off x="2554" y="1668"/>
                    <a:ext cx="93" cy="208"/>
                  </a:xfrm>
                  <a:custGeom>
                    <a:avLst/>
                    <a:gdLst>
                      <a:gd name="T0" fmla="*/ 85 w 320"/>
                      <a:gd name="T1" fmla="*/ 15 h 693"/>
                      <a:gd name="T2" fmla="*/ 83 w 320"/>
                      <a:gd name="T3" fmla="*/ 12 h 693"/>
                      <a:gd name="T4" fmla="*/ 80 w 320"/>
                      <a:gd name="T5" fmla="*/ 10 h 693"/>
                      <a:gd name="T6" fmla="*/ 77 w 320"/>
                      <a:gd name="T7" fmla="*/ 8 h 693"/>
                      <a:gd name="T8" fmla="*/ 74 w 320"/>
                      <a:gd name="T9" fmla="*/ 7 h 693"/>
                      <a:gd name="T10" fmla="*/ 71 w 320"/>
                      <a:gd name="T11" fmla="*/ 5 h 693"/>
                      <a:gd name="T12" fmla="*/ 68 w 320"/>
                      <a:gd name="T13" fmla="*/ 3 h 693"/>
                      <a:gd name="T14" fmla="*/ 64 w 320"/>
                      <a:gd name="T15" fmla="*/ 2 h 693"/>
                      <a:gd name="T16" fmla="*/ 61 w 320"/>
                      <a:gd name="T17" fmla="*/ 2 h 693"/>
                      <a:gd name="T18" fmla="*/ 57 w 320"/>
                      <a:gd name="T19" fmla="*/ 1 h 693"/>
                      <a:gd name="T20" fmla="*/ 54 w 320"/>
                      <a:gd name="T21" fmla="*/ 0 h 693"/>
                      <a:gd name="T22" fmla="*/ 50 w 320"/>
                      <a:gd name="T23" fmla="*/ 0 h 693"/>
                      <a:gd name="T24" fmla="*/ 47 w 320"/>
                      <a:gd name="T25" fmla="*/ 0 h 693"/>
                      <a:gd name="T26" fmla="*/ 43 w 320"/>
                      <a:gd name="T27" fmla="*/ 0 h 693"/>
                      <a:gd name="T28" fmla="*/ 39 w 320"/>
                      <a:gd name="T29" fmla="*/ 0 h 693"/>
                      <a:gd name="T30" fmla="*/ 36 w 320"/>
                      <a:gd name="T31" fmla="*/ 1 h 693"/>
                      <a:gd name="T32" fmla="*/ 32 w 320"/>
                      <a:gd name="T33" fmla="*/ 2 h 693"/>
                      <a:gd name="T34" fmla="*/ 29 w 320"/>
                      <a:gd name="T35" fmla="*/ 2 h 693"/>
                      <a:gd name="T36" fmla="*/ 25 w 320"/>
                      <a:gd name="T37" fmla="*/ 3 h 693"/>
                      <a:gd name="T38" fmla="*/ 22 w 320"/>
                      <a:gd name="T39" fmla="*/ 5 h 693"/>
                      <a:gd name="T40" fmla="*/ 19 w 320"/>
                      <a:gd name="T41" fmla="*/ 7 h 693"/>
                      <a:gd name="T42" fmla="*/ 15 w 320"/>
                      <a:gd name="T43" fmla="*/ 8 h 693"/>
                      <a:gd name="T44" fmla="*/ 13 w 320"/>
                      <a:gd name="T45" fmla="*/ 10 h 693"/>
                      <a:gd name="T46" fmla="*/ 10 w 320"/>
                      <a:gd name="T47" fmla="*/ 12 h 693"/>
                      <a:gd name="T48" fmla="*/ 8 w 320"/>
                      <a:gd name="T49" fmla="*/ 15 h 693"/>
                      <a:gd name="T50" fmla="*/ 6 w 320"/>
                      <a:gd name="T51" fmla="*/ 17 h 693"/>
                      <a:gd name="T52" fmla="*/ 4 w 320"/>
                      <a:gd name="T53" fmla="*/ 19 h 693"/>
                      <a:gd name="T54" fmla="*/ 3 w 320"/>
                      <a:gd name="T55" fmla="*/ 20 h 693"/>
                      <a:gd name="T56" fmla="*/ 2 w 320"/>
                      <a:gd name="T57" fmla="*/ 23 h 693"/>
                      <a:gd name="T58" fmla="*/ 1 w 320"/>
                      <a:gd name="T59" fmla="*/ 25 h 693"/>
                      <a:gd name="T60" fmla="*/ 1 w 320"/>
                      <a:gd name="T61" fmla="*/ 27 h 693"/>
                      <a:gd name="T62" fmla="*/ 0 w 320"/>
                      <a:gd name="T63" fmla="*/ 30 h 693"/>
                      <a:gd name="T64" fmla="*/ 0 w 320"/>
                      <a:gd name="T65" fmla="*/ 32 h 693"/>
                      <a:gd name="T66" fmla="*/ 0 w 320"/>
                      <a:gd name="T67" fmla="*/ 208 h 693"/>
                      <a:gd name="T68" fmla="*/ 93 w 320"/>
                      <a:gd name="T69" fmla="*/ 208 h 693"/>
                      <a:gd name="T70" fmla="*/ 93 w 320"/>
                      <a:gd name="T71" fmla="*/ 32 h 693"/>
                      <a:gd name="T72" fmla="*/ 92 w 320"/>
                      <a:gd name="T73" fmla="*/ 30 h 693"/>
                      <a:gd name="T74" fmla="*/ 92 w 320"/>
                      <a:gd name="T75" fmla="*/ 27 h 693"/>
                      <a:gd name="T76" fmla="*/ 92 w 320"/>
                      <a:gd name="T77" fmla="*/ 25 h 693"/>
                      <a:gd name="T78" fmla="*/ 91 w 320"/>
                      <a:gd name="T79" fmla="*/ 23 h 693"/>
                      <a:gd name="T80" fmla="*/ 90 w 320"/>
                      <a:gd name="T81" fmla="*/ 20 h 693"/>
                      <a:gd name="T82" fmla="*/ 89 w 320"/>
                      <a:gd name="T83" fmla="*/ 19 h 693"/>
                      <a:gd name="T84" fmla="*/ 87 w 320"/>
                      <a:gd name="T85" fmla="*/ 17 h 693"/>
                      <a:gd name="T86" fmla="*/ 85 w 320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20" h="693">
                        <a:moveTo>
                          <a:pt x="294" y="49"/>
                        </a:moveTo>
                        <a:lnTo>
                          <a:pt x="285" y="41"/>
                        </a:lnTo>
                        <a:lnTo>
                          <a:pt x="275" y="33"/>
                        </a:lnTo>
                        <a:lnTo>
                          <a:pt x="266" y="27"/>
                        </a:lnTo>
                        <a:lnTo>
                          <a:pt x="256" y="22"/>
                        </a:lnTo>
                        <a:lnTo>
                          <a:pt x="245" y="16"/>
                        </a:lnTo>
                        <a:lnTo>
                          <a:pt x="233" y="11"/>
                        </a:lnTo>
                        <a:lnTo>
                          <a:pt x="221" y="8"/>
                        </a:lnTo>
                        <a:lnTo>
                          <a:pt x="209" y="5"/>
                        </a:lnTo>
                        <a:lnTo>
                          <a:pt x="196" y="3"/>
                        </a:lnTo>
                        <a:lnTo>
                          <a:pt x="185" y="1"/>
                        </a:lnTo>
                        <a:lnTo>
                          <a:pt x="172" y="0"/>
                        </a:lnTo>
                        <a:lnTo>
                          <a:pt x="160" y="0"/>
                        </a:lnTo>
                        <a:lnTo>
                          <a:pt x="148" y="0"/>
                        </a:lnTo>
                        <a:lnTo>
                          <a:pt x="135" y="1"/>
                        </a:lnTo>
                        <a:lnTo>
                          <a:pt x="124" y="3"/>
                        </a:lnTo>
                        <a:lnTo>
                          <a:pt x="111" y="5"/>
                        </a:lnTo>
                        <a:lnTo>
                          <a:pt x="99" y="8"/>
                        </a:lnTo>
                        <a:lnTo>
                          <a:pt x="87" y="11"/>
                        </a:lnTo>
                        <a:lnTo>
                          <a:pt x="75" y="16"/>
                        </a:lnTo>
                        <a:lnTo>
                          <a:pt x="64" y="22"/>
                        </a:lnTo>
                        <a:lnTo>
                          <a:pt x="53" y="27"/>
                        </a:lnTo>
                        <a:lnTo>
                          <a:pt x="44" y="33"/>
                        </a:lnTo>
                        <a:lnTo>
                          <a:pt x="34" y="41"/>
                        </a:lnTo>
                        <a:lnTo>
                          <a:pt x="26" y="49"/>
                        </a:lnTo>
                        <a:lnTo>
                          <a:pt x="20" y="55"/>
                        </a:lnTo>
                        <a:lnTo>
                          <a:pt x="15" y="62"/>
                        </a:lnTo>
                        <a:lnTo>
                          <a:pt x="11" y="68"/>
                        </a:lnTo>
                        <a:lnTo>
                          <a:pt x="8" y="75"/>
                        </a:lnTo>
                        <a:lnTo>
                          <a:pt x="5" y="84"/>
                        </a:lnTo>
                        <a:lnTo>
                          <a:pt x="2" y="91"/>
                        </a:lnTo>
                        <a:lnTo>
                          <a:pt x="0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20" y="693"/>
                        </a:lnTo>
                        <a:lnTo>
                          <a:pt x="320" y="108"/>
                        </a:lnTo>
                        <a:lnTo>
                          <a:pt x="318" y="100"/>
                        </a:lnTo>
                        <a:lnTo>
                          <a:pt x="317" y="91"/>
                        </a:lnTo>
                        <a:lnTo>
                          <a:pt x="315" y="84"/>
                        </a:lnTo>
                        <a:lnTo>
                          <a:pt x="312" y="75"/>
                        </a:lnTo>
                        <a:lnTo>
                          <a:pt x="309" y="68"/>
                        </a:lnTo>
                        <a:lnTo>
                          <a:pt x="305" y="62"/>
                        </a:lnTo>
                        <a:lnTo>
                          <a:pt x="299" y="55"/>
                        </a:lnTo>
                        <a:lnTo>
                          <a:pt x="294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" name="Freeform 23"/>
                  <p:cNvSpPr>
                    <a:spLocks noChangeAspect="1"/>
                  </p:cNvSpPr>
                  <p:nvPr/>
                </p:nvSpPr>
                <p:spPr bwMode="auto">
                  <a:xfrm>
                    <a:off x="2554" y="1668"/>
                    <a:ext cx="93" cy="208"/>
                  </a:xfrm>
                  <a:custGeom>
                    <a:avLst/>
                    <a:gdLst>
                      <a:gd name="T0" fmla="*/ 85 w 320"/>
                      <a:gd name="T1" fmla="*/ 15 h 693"/>
                      <a:gd name="T2" fmla="*/ 83 w 320"/>
                      <a:gd name="T3" fmla="*/ 12 h 693"/>
                      <a:gd name="T4" fmla="*/ 80 w 320"/>
                      <a:gd name="T5" fmla="*/ 10 h 693"/>
                      <a:gd name="T6" fmla="*/ 77 w 320"/>
                      <a:gd name="T7" fmla="*/ 8 h 693"/>
                      <a:gd name="T8" fmla="*/ 74 w 320"/>
                      <a:gd name="T9" fmla="*/ 7 h 693"/>
                      <a:gd name="T10" fmla="*/ 71 w 320"/>
                      <a:gd name="T11" fmla="*/ 5 h 693"/>
                      <a:gd name="T12" fmla="*/ 68 w 320"/>
                      <a:gd name="T13" fmla="*/ 3 h 693"/>
                      <a:gd name="T14" fmla="*/ 64 w 320"/>
                      <a:gd name="T15" fmla="*/ 2 h 693"/>
                      <a:gd name="T16" fmla="*/ 61 w 320"/>
                      <a:gd name="T17" fmla="*/ 2 h 693"/>
                      <a:gd name="T18" fmla="*/ 57 w 320"/>
                      <a:gd name="T19" fmla="*/ 1 h 693"/>
                      <a:gd name="T20" fmla="*/ 54 w 320"/>
                      <a:gd name="T21" fmla="*/ 0 h 693"/>
                      <a:gd name="T22" fmla="*/ 50 w 320"/>
                      <a:gd name="T23" fmla="*/ 0 h 693"/>
                      <a:gd name="T24" fmla="*/ 47 w 320"/>
                      <a:gd name="T25" fmla="*/ 0 h 693"/>
                      <a:gd name="T26" fmla="*/ 43 w 320"/>
                      <a:gd name="T27" fmla="*/ 0 h 693"/>
                      <a:gd name="T28" fmla="*/ 39 w 320"/>
                      <a:gd name="T29" fmla="*/ 0 h 693"/>
                      <a:gd name="T30" fmla="*/ 36 w 320"/>
                      <a:gd name="T31" fmla="*/ 1 h 693"/>
                      <a:gd name="T32" fmla="*/ 32 w 320"/>
                      <a:gd name="T33" fmla="*/ 2 h 693"/>
                      <a:gd name="T34" fmla="*/ 29 w 320"/>
                      <a:gd name="T35" fmla="*/ 2 h 693"/>
                      <a:gd name="T36" fmla="*/ 25 w 320"/>
                      <a:gd name="T37" fmla="*/ 3 h 693"/>
                      <a:gd name="T38" fmla="*/ 22 w 320"/>
                      <a:gd name="T39" fmla="*/ 5 h 693"/>
                      <a:gd name="T40" fmla="*/ 19 w 320"/>
                      <a:gd name="T41" fmla="*/ 7 h 693"/>
                      <a:gd name="T42" fmla="*/ 15 w 320"/>
                      <a:gd name="T43" fmla="*/ 8 h 693"/>
                      <a:gd name="T44" fmla="*/ 13 w 320"/>
                      <a:gd name="T45" fmla="*/ 10 h 693"/>
                      <a:gd name="T46" fmla="*/ 10 w 320"/>
                      <a:gd name="T47" fmla="*/ 12 h 693"/>
                      <a:gd name="T48" fmla="*/ 8 w 320"/>
                      <a:gd name="T49" fmla="*/ 15 h 693"/>
                      <a:gd name="T50" fmla="*/ 6 w 320"/>
                      <a:gd name="T51" fmla="*/ 17 h 693"/>
                      <a:gd name="T52" fmla="*/ 4 w 320"/>
                      <a:gd name="T53" fmla="*/ 19 h 693"/>
                      <a:gd name="T54" fmla="*/ 3 w 320"/>
                      <a:gd name="T55" fmla="*/ 20 h 693"/>
                      <a:gd name="T56" fmla="*/ 2 w 320"/>
                      <a:gd name="T57" fmla="*/ 23 h 693"/>
                      <a:gd name="T58" fmla="*/ 1 w 320"/>
                      <a:gd name="T59" fmla="*/ 25 h 693"/>
                      <a:gd name="T60" fmla="*/ 1 w 320"/>
                      <a:gd name="T61" fmla="*/ 27 h 693"/>
                      <a:gd name="T62" fmla="*/ 0 w 320"/>
                      <a:gd name="T63" fmla="*/ 30 h 693"/>
                      <a:gd name="T64" fmla="*/ 0 w 320"/>
                      <a:gd name="T65" fmla="*/ 32 h 693"/>
                      <a:gd name="T66" fmla="*/ 0 w 320"/>
                      <a:gd name="T67" fmla="*/ 208 h 693"/>
                      <a:gd name="T68" fmla="*/ 93 w 320"/>
                      <a:gd name="T69" fmla="*/ 208 h 693"/>
                      <a:gd name="T70" fmla="*/ 93 w 320"/>
                      <a:gd name="T71" fmla="*/ 32 h 693"/>
                      <a:gd name="T72" fmla="*/ 92 w 320"/>
                      <a:gd name="T73" fmla="*/ 30 h 693"/>
                      <a:gd name="T74" fmla="*/ 92 w 320"/>
                      <a:gd name="T75" fmla="*/ 27 h 693"/>
                      <a:gd name="T76" fmla="*/ 92 w 320"/>
                      <a:gd name="T77" fmla="*/ 25 h 693"/>
                      <a:gd name="T78" fmla="*/ 91 w 320"/>
                      <a:gd name="T79" fmla="*/ 23 h 693"/>
                      <a:gd name="T80" fmla="*/ 90 w 320"/>
                      <a:gd name="T81" fmla="*/ 20 h 693"/>
                      <a:gd name="T82" fmla="*/ 89 w 320"/>
                      <a:gd name="T83" fmla="*/ 19 h 693"/>
                      <a:gd name="T84" fmla="*/ 87 w 320"/>
                      <a:gd name="T85" fmla="*/ 17 h 693"/>
                      <a:gd name="T86" fmla="*/ 85 w 320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20" h="693">
                        <a:moveTo>
                          <a:pt x="294" y="49"/>
                        </a:moveTo>
                        <a:lnTo>
                          <a:pt x="285" y="41"/>
                        </a:lnTo>
                        <a:lnTo>
                          <a:pt x="275" y="33"/>
                        </a:lnTo>
                        <a:lnTo>
                          <a:pt x="266" y="27"/>
                        </a:lnTo>
                        <a:lnTo>
                          <a:pt x="256" y="22"/>
                        </a:lnTo>
                        <a:lnTo>
                          <a:pt x="245" y="16"/>
                        </a:lnTo>
                        <a:lnTo>
                          <a:pt x="233" y="11"/>
                        </a:lnTo>
                        <a:lnTo>
                          <a:pt x="221" y="8"/>
                        </a:lnTo>
                        <a:lnTo>
                          <a:pt x="209" y="5"/>
                        </a:lnTo>
                        <a:lnTo>
                          <a:pt x="196" y="3"/>
                        </a:lnTo>
                        <a:lnTo>
                          <a:pt x="185" y="1"/>
                        </a:lnTo>
                        <a:lnTo>
                          <a:pt x="172" y="0"/>
                        </a:lnTo>
                        <a:lnTo>
                          <a:pt x="160" y="0"/>
                        </a:lnTo>
                        <a:lnTo>
                          <a:pt x="148" y="0"/>
                        </a:lnTo>
                        <a:lnTo>
                          <a:pt x="135" y="1"/>
                        </a:lnTo>
                        <a:lnTo>
                          <a:pt x="124" y="3"/>
                        </a:lnTo>
                        <a:lnTo>
                          <a:pt x="111" y="5"/>
                        </a:lnTo>
                        <a:lnTo>
                          <a:pt x="99" y="8"/>
                        </a:lnTo>
                        <a:lnTo>
                          <a:pt x="87" y="11"/>
                        </a:lnTo>
                        <a:lnTo>
                          <a:pt x="75" y="16"/>
                        </a:lnTo>
                        <a:lnTo>
                          <a:pt x="64" y="22"/>
                        </a:lnTo>
                        <a:lnTo>
                          <a:pt x="53" y="27"/>
                        </a:lnTo>
                        <a:lnTo>
                          <a:pt x="44" y="33"/>
                        </a:lnTo>
                        <a:lnTo>
                          <a:pt x="34" y="41"/>
                        </a:lnTo>
                        <a:lnTo>
                          <a:pt x="26" y="49"/>
                        </a:lnTo>
                        <a:lnTo>
                          <a:pt x="20" y="55"/>
                        </a:lnTo>
                        <a:lnTo>
                          <a:pt x="15" y="62"/>
                        </a:lnTo>
                        <a:lnTo>
                          <a:pt x="11" y="68"/>
                        </a:lnTo>
                        <a:lnTo>
                          <a:pt x="8" y="75"/>
                        </a:lnTo>
                        <a:lnTo>
                          <a:pt x="5" y="84"/>
                        </a:lnTo>
                        <a:lnTo>
                          <a:pt x="2" y="91"/>
                        </a:lnTo>
                        <a:lnTo>
                          <a:pt x="0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20" y="693"/>
                        </a:lnTo>
                        <a:lnTo>
                          <a:pt x="320" y="108"/>
                        </a:lnTo>
                        <a:lnTo>
                          <a:pt x="318" y="100"/>
                        </a:lnTo>
                        <a:lnTo>
                          <a:pt x="317" y="91"/>
                        </a:lnTo>
                        <a:lnTo>
                          <a:pt x="315" y="84"/>
                        </a:lnTo>
                        <a:lnTo>
                          <a:pt x="312" y="75"/>
                        </a:lnTo>
                        <a:lnTo>
                          <a:pt x="309" y="68"/>
                        </a:lnTo>
                        <a:lnTo>
                          <a:pt x="305" y="62"/>
                        </a:lnTo>
                        <a:lnTo>
                          <a:pt x="299" y="55"/>
                        </a:lnTo>
                        <a:lnTo>
                          <a:pt x="294" y="49"/>
                        </a:lnTo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" name="Freeform 24"/>
                  <p:cNvSpPr>
                    <a:spLocks noChangeAspect="1"/>
                  </p:cNvSpPr>
                  <p:nvPr/>
                </p:nvSpPr>
                <p:spPr bwMode="auto">
                  <a:xfrm>
                    <a:off x="2719" y="1668"/>
                    <a:ext cx="100" cy="208"/>
                  </a:xfrm>
                  <a:custGeom>
                    <a:avLst/>
                    <a:gdLst>
                      <a:gd name="T0" fmla="*/ 92 w 319"/>
                      <a:gd name="T1" fmla="*/ 15 h 693"/>
                      <a:gd name="T2" fmla="*/ 89 w 319"/>
                      <a:gd name="T3" fmla="*/ 12 h 693"/>
                      <a:gd name="T4" fmla="*/ 86 w 319"/>
                      <a:gd name="T5" fmla="*/ 10 h 693"/>
                      <a:gd name="T6" fmla="*/ 83 w 319"/>
                      <a:gd name="T7" fmla="*/ 8 h 693"/>
                      <a:gd name="T8" fmla="*/ 80 w 319"/>
                      <a:gd name="T9" fmla="*/ 7 h 693"/>
                      <a:gd name="T10" fmla="*/ 77 w 319"/>
                      <a:gd name="T11" fmla="*/ 5 h 693"/>
                      <a:gd name="T12" fmla="*/ 73 w 319"/>
                      <a:gd name="T13" fmla="*/ 3 h 693"/>
                      <a:gd name="T14" fmla="*/ 69 w 319"/>
                      <a:gd name="T15" fmla="*/ 2 h 693"/>
                      <a:gd name="T16" fmla="*/ 65 w 319"/>
                      <a:gd name="T17" fmla="*/ 2 h 693"/>
                      <a:gd name="T18" fmla="*/ 61 w 319"/>
                      <a:gd name="T19" fmla="*/ 1 h 693"/>
                      <a:gd name="T20" fmla="*/ 58 w 319"/>
                      <a:gd name="T21" fmla="*/ 0 h 693"/>
                      <a:gd name="T22" fmla="*/ 54 w 319"/>
                      <a:gd name="T23" fmla="*/ 0 h 693"/>
                      <a:gd name="T24" fmla="*/ 50 w 319"/>
                      <a:gd name="T25" fmla="*/ 0 h 693"/>
                      <a:gd name="T26" fmla="*/ 46 w 319"/>
                      <a:gd name="T27" fmla="*/ 0 h 693"/>
                      <a:gd name="T28" fmla="*/ 42 w 319"/>
                      <a:gd name="T29" fmla="*/ 0 h 693"/>
                      <a:gd name="T30" fmla="*/ 38 w 319"/>
                      <a:gd name="T31" fmla="*/ 1 h 693"/>
                      <a:gd name="T32" fmla="*/ 34 w 319"/>
                      <a:gd name="T33" fmla="*/ 2 h 693"/>
                      <a:gd name="T34" fmla="*/ 30 w 319"/>
                      <a:gd name="T35" fmla="*/ 2 h 693"/>
                      <a:gd name="T36" fmla="*/ 27 w 319"/>
                      <a:gd name="T37" fmla="*/ 3 h 693"/>
                      <a:gd name="T38" fmla="*/ 23 w 319"/>
                      <a:gd name="T39" fmla="*/ 5 h 693"/>
                      <a:gd name="T40" fmla="*/ 20 w 319"/>
                      <a:gd name="T41" fmla="*/ 7 h 693"/>
                      <a:gd name="T42" fmla="*/ 17 w 319"/>
                      <a:gd name="T43" fmla="*/ 8 h 693"/>
                      <a:gd name="T44" fmla="*/ 13 w 319"/>
                      <a:gd name="T45" fmla="*/ 10 h 693"/>
                      <a:gd name="T46" fmla="*/ 11 w 319"/>
                      <a:gd name="T47" fmla="*/ 12 h 693"/>
                      <a:gd name="T48" fmla="*/ 8 w 319"/>
                      <a:gd name="T49" fmla="*/ 15 h 693"/>
                      <a:gd name="T50" fmla="*/ 6 w 319"/>
                      <a:gd name="T51" fmla="*/ 17 h 693"/>
                      <a:gd name="T52" fmla="*/ 4 w 319"/>
                      <a:gd name="T53" fmla="*/ 19 h 693"/>
                      <a:gd name="T54" fmla="*/ 3 w 319"/>
                      <a:gd name="T55" fmla="*/ 20 h 693"/>
                      <a:gd name="T56" fmla="*/ 2 w 319"/>
                      <a:gd name="T57" fmla="*/ 23 h 693"/>
                      <a:gd name="T58" fmla="*/ 1 w 319"/>
                      <a:gd name="T59" fmla="*/ 25 h 693"/>
                      <a:gd name="T60" fmla="*/ 1 w 319"/>
                      <a:gd name="T61" fmla="*/ 27 h 693"/>
                      <a:gd name="T62" fmla="*/ 0 w 319"/>
                      <a:gd name="T63" fmla="*/ 30 h 693"/>
                      <a:gd name="T64" fmla="*/ 0 w 319"/>
                      <a:gd name="T65" fmla="*/ 32 h 693"/>
                      <a:gd name="T66" fmla="*/ 0 w 319"/>
                      <a:gd name="T67" fmla="*/ 208 h 693"/>
                      <a:gd name="T68" fmla="*/ 100 w 319"/>
                      <a:gd name="T69" fmla="*/ 208 h 693"/>
                      <a:gd name="T70" fmla="*/ 100 w 319"/>
                      <a:gd name="T71" fmla="*/ 32 h 693"/>
                      <a:gd name="T72" fmla="*/ 99 w 319"/>
                      <a:gd name="T73" fmla="*/ 30 h 693"/>
                      <a:gd name="T74" fmla="*/ 99 w 319"/>
                      <a:gd name="T75" fmla="*/ 27 h 693"/>
                      <a:gd name="T76" fmla="*/ 98 w 319"/>
                      <a:gd name="T77" fmla="*/ 25 h 693"/>
                      <a:gd name="T78" fmla="*/ 97 w 319"/>
                      <a:gd name="T79" fmla="*/ 23 h 693"/>
                      <a:gd name="T80" fmla="*/ 97 w 319"/>
                      <a:gd name="T81" fmla="*/ 20 h 693"/>
                      <a:gd name="T82" fmla="*/ 95 w 319"/>
                      <a:gd name="T83" fmla="*/ 19 h 693"/>
                      <a:gd name="T84" fmla="*/ 94 w 319"/>
                      <a:gd name="T85" fmla="*/ 17 h 693"/>
                      <a:gd name="T86" fmla="*/ 92 w 319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19" h="693">
                        <a:moveTo>
                          <a:pt x="292" y="49"/>
                        </a:moveTo>
                        <a:lnTo>
                          <a:pt x="285" y="41"/>
                        </a:lnTo>
                        <a:lnTo>
                          <a:pt x="275" y="33"/>
                        </a:lnTo>
                        <a:lnTo>
                          <a:pt x="266" y="27"/>
                        </a:lnTo>
                        <a:lnTo>
                          <a:pt x="256" y="22"/>
                        </a:lnTo>
                        <a:lnTo>
                          <a:pt x="245" y="16"/>
                        </a:lnTo>
                        <a:lnTo>
                          <a:pt x="232" y="11"/>
                        </a:lnTo>
                        <a:lnTo>
                          <a:pt x="221" y="8"/>
                        </a:lnTo>
                        <a:lnTo>
                          <a:pt x="208" y="5"/>
                        </a:lnTo>
                        <a:lnTo>
                          <a:pt x="196" y="3"/>
                        </a:lnTo>
                        <a:lnTo>
                          <a:pt x="184" y="1"/>
                        </a:lnTo>
                        <a:lnTo>
                          <a:pt x="171" y="0"/>
                        </a:lnTo>
                        <a:lnTo>
                          <a:pt x="158" y="0"/>
                        </a:lnTo>
                        <a:lnTo>
                          <a:pt x="147" y="0"/>
                        </a:lnTo>
                        <a:lnTo>
                          <a:pt x="134" y="1"/>
                        </a:lnTo>
                        <a:lnTo>
                          <a:pt x="122" y="3"/>
                        </a:lnTo>
                        <a:lnTo>
                          <a:pt x="110" y="5"/>
                        </a:lnTo>
                        <a:lnTo>
                          <a:pt x="97" y="8"/>
                        </a:lnTo>
                        <a:lnTo>
                          <a:pt x="86" y="11"/>
                        </a:lnTo>
                        <a:lnTo>
                          <a:pt x="74" y="16"/>
                        </a:lnTo>
                        <a:lnTo>
                          <a:pt x="63" y="22"/>
                        </a:lnTo>
                        <a:lnTo>
                          <a:pt x="53" y="27"/>
                        </a:lnTo>
                        <a:lnTo>
                          <a:pt x="43" y="33"/>
                        </a:lnTo>
                        <a:lnTo>
                          <a:pt x="34" y="41"/>
                        </a:lnTo>
                        <a:lnTo>
                          <a:pt x="25" y="49"/>
                        </a:lnTo>
                        <a:lnTo>
                          <a:pt x="19" y="55"/>
                        </a:lnTo>
                        <a:lnTo>
                          <a:pt x="14" y="62"/>
                        </a:lnTo>
                        <a:lnTo>
                          <a:pt x="10" y="68"/>
                        </a:lnTo>
                        <a:lnTo>
                          <a:pt x="7" y="75"/>
                        </a:lnTo>
                        <a:lnTo>
                          <a:pt x="4" y="84"/>
                        </a:lnTo>
                        <a:lnTo>
                          <a:pt x="3" y="91"/>
                        </a:lnTo>
                        <a:lnTo>
                          <a:pt x="0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19" y="693"/>
                        </a:lnTo>
                        <a:lnTo>
                          <a:pt x="319" y="108"/>
                        </a:lnTo>
                        <a:lnTo>
                          <a:pt x="317" y="100"/>
                        </a:lnTo>
                        <a:lnTo>
                          <a:pt x="316" y="91"/>
                        </a:lnTo>
                        <a:lnTo>
                          <a:pt x="314" y="84"/>
                        </a:lnTo>
                        <a:lnTo>
                          <a:pt x="311" y="75"/>
                        </a:lnTo>
                        <a:lnTo>
                          <a:pt x="308" y="68"/>
                        </a:lnTo>
                        <a:lnTo>
                          <a:pt x="303" y="62"/>
                        </a:lnTo>
                        <a:lnTo>
                          <a:pt x="299" y="55"/>
                        </a:lnTo>
                        <a:lnTo>
                          <a:pt x="292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" name="Freeform 25"/>
                  <p:cNvSpPr>
                    <a:spLocks noChangeAspect="1"/>
                  </p:cNvSpPr>
                  <p:nvPr/>
                </p:nvSpPr>
                <p:spPr bwMode="auto">
                  <a:xfrm>
                    <a:off x="2719" y="1668"/>
                    <a:ext cx="100" cy="208"/>
                  </a:xfrm>
                  <a:custGeom>
                    <a:avLst/>
                    <a:gdLst>
                      <a:gd name="T0" fmla="*/ 92 w 319"/>
                      <a:gd name="T1" fmla="*/ 15 h 693"/>
                      <a:gd name="T2" fmla="*/ 89 w 319"/>
                      <a:gd name="T3" fmla="*/ 12 h 693"/>
                      <a:gd name="T4" fmla="*/ 86 w 319"/>
                      <a:gd name="T5" fmla="*/ 10 h 693"/>
                      <a:gd name="T6" fmla="*/ 83 w 319"/>
                      <a:gd name="T7" fmla="*/ 8 h 693"/>
                      <a:gd name="T8" fmla="*/ 80 w 319"/>
                      <a:gd name="T9" fmla="*/ 7 h 693"/>
                      <a:gd name="T10" fmla="*/ 77 w 319"/>
                      <a:gd name="T11" fmla="*/ 5 h 693"/>
                      <a:gd name="T12" fmla="*/ 73 w 319"/>
                      <a:gd name="T13" fmla="*/ 3 h 693"/>
                      <a:gd name="T14" fmla="*/ 69 w 319"/>
                      <a:gd name="T15" fmla="*/ 2 h 693"/>
                      <a:gd name="T16" fmla="*/ 65 w 319"/>
                      <a:gd name="T17" fmla="*/ 2 h 693"/>
                      <a:gd name="T18" fmla="*/ 61 w 319"/>
                      <a:gd name="T19" fmla="*/ 1 h 693"/>
                      <a:gd name="T20" fmla="*/ 58 w 319"/>
                      <a:gd name="T21" fmla="*/ 0 h 693"/>
                      <a:gd name="T22" fmla="*/ 54 w 319"/>
                      <a:gd name="T23" fmla="*/ 0 h 693"/>
                      <a:gd name="T24" fmla="*/ 50 w 319"/>
                      <a:gd name="T25" fmla="*/ 0 h 693"/>
                      <a:gd name="T26" fmla="*/ 46 w 319"/>
                      <a:gd name="T27" fmla="*/ 0 h 693"/>
                      <a:gd name="T28" fmla="*/ 42 w 319"/>
                      <a:gd name="T29" fmla="*/ 0 h 693"/>
                      <a:gd name="T30" fmla="*/ 38 w 319"/>
                      <a:gd name="T31" fmla="*/ 1 h 693"/>
                      <a:gd name="T32" fmla="*/ 34 w 319"/>
                      <a:gd name="T33" fmla="*/ 2 h 693"/>
                      <a:gd name="T34" fmla="*/ 30 w 319"/>
                      <a:gd name="T35" fmla="*/ 2 h 693"/>
                      <a:gd name="T36" fmla="*/ 27 w 319"/>
                      <a:gd name="T37" fmla="*/ 3 h 693"/>
                      <a:gd name="T38" fmla="*/ 23 w 319"/>
                      <a:gd name="T39" fmla="*/ 5 h 693"/>
                      <a:gd name="T40" fmla="*/ 20 w 319"/>
                      <a:gd name="T41" fmla="*/ 7 h 693"/>
                      <a:gd name="T42" fmla="*/ 17 w 319"/>
                      <a:gd name="T43" fmla="*/ 8 h 693"/>
                      <a:gd name="T44" fmla="*/ 13 w 319"/>
                      <a:gd name="T45" fmla="*/ 10 h 693"/>
                      <a:gd name="T46" fmla="*/ 11 w 319"/>
                      <a:gd name="T47" fmla="*/ 12 h 693"/>
                      <a:gd name="T48" fmla="*/ 8 w 319"/>
                      <a:gd name="T49" fmla="*/ 15 h 693"/>
                      <a:gd name="T50" fmla="*/ 6 w 319"/>
                      <a:gd name="T51" fmla="*/ 17 h 693"/>
                      <a:gd name="T52" fmla="*/ 4 w 319"/>
                      <a:gd name="T53" fmla="*/ 19 h 693"/>
                      <a:gd name="T54" fmla="*/ 3 w 319"/>
                      <a:gd name="T55" fmla="*/ 20 h 693"/>
                      <a:gd name="T56" fmla="*/ 2 w 319"/>
                      <a:gd name="T57" fmla="*/ 23 h 693"/>
                      <a:gd name="T58" fmla="*/ 1 w 319"/>
                      <a:gd name="T59" fmla="*/ 25 h 693"/>
                      <a:gd name="T60" fmla="*/ 1 w 319"/>
                      <a:gd name="T61" fmla="*/ 27 h 693"/>
                      <a:gd name="T62" fmla="*/ 0 w 319"/>
                      <a:gd name="T63" fmla="*/ 30 h 693"/>
                      <a:gd name="T64" fmla="*/ 0 w 319"/>
                      <a:gd name="T65" fmla="*/ 32 h 693"/>
                      <a:gd name="T66" fmla="*/ 0 w 319"/>
                      <a:gd name="T67" fmla="*/ 208 h 693"/>
                      <a:gd name="T68" fmla="*/ 100 w 319"/>
                      <a:gd name="T69" fmla="*/ 208 h 693"/>
                      <a:gd name="T70" fmla="*/ 100 w 319"/>
                      <a:gd name="T71" fmla="*/ 32 h 693"/>
                      <a:gd name="T72" fmla="*/ 99 w 319"/>
                      <a:gd name="T73" fmla="*/ 30 h 693"/>
                      <a:gd name="T74" fmla="*/ 99 w 319"/>
                      <a:gd name="T75" fmla="*/ 27 h 693"/>
                      <a:gd name="T76" fmla="*/ 98 w 319"/>
                      <a:gd name="T77" fmla="*/ 25 h 693"/>
                      <a:gd name="T78" fmla="*/ 97 w 319"/>
                      <a:gd name="T79" fmla="*/ 23 h 693"/>
                      <a:gd name="T80" fmla="*/ 97 w 319"/>
                      <a:gd name="T81" fmla="*/ 20 h 693"/>
                      <a:gd name="T82" fmla="*/ 95 w 319"/>
                      <a:gd name="T83" fmla="*/ 19 h 693"/>
                      <a:gd name="T84" fmla="*/ 94 w 319"/>
                      <a:gd name="T85" fmla="*/ 17 h 693"/>
                      <a:gd name="T86" fmla="*/ 92 w 319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19" h="693">
                        <a:moveTo>
                          <a:pt x="292" y="49"/>
                        </a:moveTo>
                        <a:lnTo>
                          <a:pt x="285" y="41"/>
                        </a:lnTo>
                        <a:lnTo>
                          <a:pt x="275" y="33"/>
                        </a:lnTo>
                        <a:lnTo>
                          <a:pt x="266" y="27"/>
                        </a:lnTo>
                        <a:lnTo>
                          <a:pt x="256" y="22"/>
                        </a:lnTo>
                        <a:lnTo>
                          <a:pt x="245" y="16"/>
                        </a:lnTo>
                        <a:lnTo>
                          <a:pt x="232" y="11"/>
                        </a:lnTo>
                        <a:lnTo>
                          <a:pt x="221" y="8"/>
                        </a:lnTo>
                        <a:lnTo>
                          <a:pt x="208" y="5"/>
                        </a:lnTo>
                        <a:lnTo>
                          <a:pt x="196" y="3"/>
                        </a:lnTo>
                        <a:lnTo>
                          <a:pt x="184" y="1"/>
                        </a:lnTo>
                        <a:lnTo>
                          <a:pt x="171" y="0"/>
                        </a:lnTo>
                        <a:lnTo>
                          <a:pt x="158" y="0"/>
                        </a:lnTo>
                        <a:lnTo>
                          <a:pt x="147" y="0"/>
                        </a:lnTo>
                        <a:lnTo>
                          <a:pt x="134" y="1"/>
                        </a:lnTo>
                        <a:lnTo>
                          <a:pt x="122" y="3"/>
                        </a:lnTo>
                        <a:lnTo>
                          <a:pt x="110" y="5"/>
                        </a:lnTo>
                        <a:lnTo>
                          <a:pt x="97" y="8"/>
                        </a:lnTo>
                        <a:lnTo>
                          <a:pt x="86" y="11"/>
                        </a:lnTo>
                        <a:lnTo>
                          <a:pt x="74" y="16"/>
                        </a:lnTo>
                        <a:lnTo>
                          <a:pt x="63" y="22"/>
                        </a:lnTo>
                        <a:lnTo>
                          <a:pt x="53" y="27"/>
                        </a:lnTo>
                        <a:lnTo>
                          <a:pt x="43" y="33"/>
                        </a:lnTo>
                        <a:lnTo>
                          <a:pt x="34" y="41"/>
                        </a:lnTo>
                        <a:lnTo>
                          <a:pt x="25" y="49"/>
                        </a:lnTo>
                        <a:lnTo>
                          <a:pt x="19" y="55"/>
                        </a:lnTo>
                        <a:lnTo>
                          <a:pt x="14" y="62"/>
                        </a:lnTo>
                        <a:lnTo>
                          <a:pt x="10" y="68"/>
                        </a:lnTo>
                        <a:lnTo>
                          <a:pt x="7" y="75"/>
                        </a:lnTo>
                        <a:lnTo>
                          <a:pt x="4" y="84"/>
                        </a:lnTo>
                        <a:lnTo>
                          <a:pt x="3" y="91"/>
                        </a:lnTo>
                        <a:lnTo>
                          <a:pt x="0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19" y="693"/>
                        </a:lnTo>
                        <a:lnTo>
                          <a:pt x="319" y="108"/>
                        </a:lnTo>
                        <a:lnTo>
                          <a:pt x="317" y="100"/>
                        </a:lnTo>
                        <a:lnTo>
                          <a:pt x="316" y="91"/>
                        </a:lnTo>
                        <a:lnTo>
                          <a:pt x="314" y="84"/>
                        </a:lnTo>
                        <a:lnTo>
                          <a:pt x="311" y="75"/>
                        </a:lnTo>
                        <a:lnTo>
                          <a:pt x="308" y="68"/>
                        </a:lnTo>
                        <a:lnTo>
                          <a:pt x="303" y="62"/>
                        </a:lnTo>
                        <a:lnTo>
                          <a:pt x="299" y="55"/>
                        </a:lnTo>
                        <a:lnTo>
                          <a:pt x="292" y="49"/>
                        </a:lnTo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" name="Freeform 26"/>
                  <p:cNvSpPr>
                    <a:spLocks noChangeAspect="1"/>
                  </p:cNvSpPr>
                  <p:nvPr/>
                </p:nvSpPr>
                <p:spPr bwMode="auto">
                  <a:xfrm>
                    <a:off x="2661" y="1589"/>
                    <a:ext cx="43" cy="36"/>
                  </a:xfrm>
                  <a:custGeom>
                    <a:avLst/>
                    <a:gdLst>
                      <a:gd name="T0" fmla="*/ 39 w 138"/>
                      <a:gd name="T1" fmla="*/ 36 h 118"/>
                      <a:gd name="T2" fmla="*/ 4 w 138"/>
                      <a:gd name="T3" fmla="*/ 36 h 118"/>
                      <a:gd name="T4" fmla="*/ 0 w 138"/>
                      <a:gd name="T5" fmla="*/ 5 h 118"/>
                      <a:gd name="T6" fmla="*/ 0 w 138"/>
                      <a:gd name="T7" fmla="*/ 0 h 118"/>
                      <a:gd name="T8" fmla="*/ 43 w 138"/>
                      <a:gd name="T9" fmla="*/ 0 h 118"/>
                      <a:gd name="T10" fmla="*/ 43 w 138"/>
                      <a:gd name="T11" fmla="*/ 5 h 118"/>
                      <a:gd name="T12" fmla="*/ 39 w 138"/>
                      <a:gd name="T13" fmla="*/ 36 h 11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138" h="118">
                        <a:moveTo>
                          <a:pt x="124" y="118"/>
                        </a:moveTo>
                        <a:lnTo>
                          <a:pt x="14" y="118"/>
                        </a:ln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8" y="0"/>
                        </a:lnTo>
                        <a:lnTo>
                          <a:pt x="138" y="17"/>
                        </a:lnTo>
                        <a:lnTo>
                          <a:pt x="124" y="11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" name="Freeform 27"/>
                  <p:cNvSpPr>
                    <a:spLocks noChangeAspect="1"/>
                  </p:cNvSpPr>
                  <p:nvPr/>
                </p:nvSpPr>
                <p:spPr bwMode="auto">
                  <a:xfrm>
                    <a:off x="2661" y="1589"/>
                    <a:ext cx="43" cy="36"/>
                  </a:xfrm>
                  <a:custGeom>
                    <a:avLst/>
                    <a:gdLst>
                      <a:gd name="T0" fmla="*/ 39 w 138"/>
                      <a:gd name="T1" fmla="*/ 36 h 118"/>
                      <a:gd name="T2" fmla="*/ 4 w 138"/>
                      <a:gd name="T3" fmla="*/ 36 h 118"/>
                      <a:gd name="T4" fmla="*/ 0 w 138"/>
                      <a:gd name="T5" fmla="*/ 5 h 118"/>
                      <a:gd name="T6" fmla="*/ 0 w 138"/>
                      <a:gd name="T7" fmla="*/ 0 h 118"/>
                      <a:gd name="T8" fmla="*/ 43 w 138"/>
                      <a:gd name="T9" fmla="*/ 0 h 118"/>
                      <a:gd name="T10" fmla="*/ 43 w 138"/>
                      <a:gd name="T11" fmla="*/ 5 h 118"/>
                      <a:gd name="T12" fmla="*/ 39 w 138"/>
                      <a:gd name="T13" fmla="*/ 36 h 11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138" h="118">
                        <a:moveTo>
                          <a:pt x="124" y="118"/>
                        </a:moveTo>
                        <a:lnTo>
                          <a:pt x="14" y="118"/>
                        </a:ln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8" y="0"/>
                        </a:lnTo>
                        <a:lnTo>
                          <a:pt x="138" y="17"/>
                        </a:lnTo>
                        <a:lnTo>
                          <a:pt x="124" y="118"/>
                        </a:lnTo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" name="Freeform 28"/>
                  <p:cNvSpPr>
                    <a:spLocks noChangeAspect="1"/>
                  </p:cNvSpPr>
                  <p:nvPr/>
                </p:nvSpPr>
                <p:spPr bwMode="auto">
                  <a:xfrm>
                    <a:off x="2890" y="1668"/>
                    <a:ext cx="93" cy="208"/>
                  </a:xfrm>
                  <a:custGeom>
                    <a:avLst/>
                    <a:gdLst>
                      <a:gd name="T0" fmla="*/ 85 w 320"/>
                      <a:gd name="T1" fmla="*/ 15 h 693"/>
                      <a:gd name="T2" fmla="*/ 83 w 320"/>
                      <a:gd name="T3" fmla="*/ 12 h 693"/>
                      <a:gd name="T4" fmla="*/ 80 w 320"/>
                      <a:gd name="T5" fmla="*/ 10 h 693"/>
                      <a:gd name="T6" fmla="*/ 77 w 320"/>
                      <a:gd name="T7" fmla="*/ 8 h 693"/>
                      <a:gd name="T8" fmla="*/ 74 w 320"/>
                      <a:gd name="T9" fmla="*/ 7 h 693"/>
                      <a:gd name="T10" fmla="*/ 71 w 320"/>
                      <a:gd name="T11" fmla="*/ 5 h 693"/>
                      <a:gd name="T12" fmla="*/ 68 w 320"/>
                      <a:gd name="T13" fmla="*/ 3 h 693"/>
                      <a:gd name="T14" fmla="*/ 64 w 320"/>
                      <a:gd name="T15" fmla="*/ 2 h 693"/>
                      <a:gd name="T16" fmla="*/ 61 w 320"/>
                      <a:gd name="T17" fmla="*/ 2 h 693"/>
                      <a:gd name="T18" fmla="*/ 57 w 320"/>
                      <a:gd name="T19" fmla="*/ 1 h 693"/>
                      <a:gd name="T20" fmla="*/ 54 w 320"/>
                      <a:gd name="T21" fmla="*/ 0 h 693"/>
                      <a:gd name="T22" fmla="*/ 50 w 320"/>
                      <a:gd name="T23" fmla="*/ 0 h 693"/>
                      <a:gd name="T24" fmla="*/ 47 w 320"/>
                      <a:gd name="T25" fmla="*/ 0 h 693"/>
                      <a:gd name="T26" fmla="*/ 43 w 320"/>
                      <a:gd name="T27" fmla="*/ 0 h 693"/>
                      <a:gd name="T28" fmla="*/ 39 w 320"/>
                      <a:gd name="T29" fmla="*/ 0 h 693"/>
                      <a:gd name="T30" fmla="*/ 36 w 320"/>
                      <a:gd name="T31" fmla="*/ 1 h 693"/>
                      <a:gd name="T32" fmla="*/ 32 w 320"/>
                      <a:gd name="T33" fmla="*/ 2 h 693"/>
                      <a:gd name="T34" fmla="*/ 29 w 320"/>
                      <a:gd name="T35" fmla="*/ 2 h 693"/>
                      <a:gd name="T36" fmla="*/ 25 w 320"/>
                      <a:gd name="T37" fmla="*/ 3 h 693"/>
                      <a:gd name="T38" fmla="*/ 22 w 320"/>
                      <a:gd name="T39" fmla="*/ 5 h 693"/>
                      <a:gd name="T40" fmla="*/ 19 w 320"/>
                      <a:gd name="T41" fmla="*/ 7 h 693"/>
                      <a:gd name="T42" fmla="*/ 15 w 320"/>
                      <a:gd name="T43" fmla="*/ 8 h 693"/>
                      <a:gd name="T44" fmla="*/ 13 w 320"/>
                      <a:gd name="T45" fmla="*/ 10 h 693"/>
                      <a:gd name="T46" fmla="*/ 10 w 320"/>
                      <a:gd name="T47" fmla="*/ 12 h 693"/>
                      <a:gd name="T48" fmla="*/ 8 w 320"/>
                      <a:gd name="T49" fmla="*/ 15 h 693"/>
                      <a:gd name="T50" fmla="*/ 6 w 320"/>
                      <a:gd name="T51" fmla="*/ 17 h 693"/>
                      <a:gd name="T52" fmla="*/ 4 w 320"/>
                      <a:gd name="T53" fmla="*/ 19 h 693"/>
                      <a:gd name="T54" fmla="*/ 3 w 320"/>
                      <a:gd name="T55" fmla="*/ 20 h 693"/>
                      <a:gd name="T56" fmla="*/ 2 w 320"/>
                      <a:gd name="T57" fmla="*/ 23 h 693"/>
                      <a:gd name="T58" fmla="*/ 1 w 320"/>
                      <a:gd name="T59" fmla="*/ 25 h 693"/>
                      <a:gd name="T60" fmla="*/ 1 w 320"/>
                      <a:gd name="T61" fmla="*/ 27 h 693"/>
                      <a:gd name="T62" fmla="*/ 0 w 320"/>
                      <a:gd name="T63" fmla="*/ 30 h 693"/>
                      <a:gd name="T64" fmla="*/ 0 w 320"/>
                      <a:gd name="T65" fmla="*/ 32 h 693"/>
                      <a:gd name="T66" fmla="*/ 0 w 320"/>
                      <a:gd name="T67" fmla="*/ 208 h 693"/>
                      <a:gd name="T68" fmla="*/ 93 w 320"/>
                      <a:gd name="T69" fmla="*/ 208 h 693"/>
                      <a:gd name="T70" fmla="*/ 93 w 320"/>
                      <a:gd name="T71" fmla="*/ 32 h 693"/>
                      <a:gd name="T72" fmla="*/ 93 w 320"/>
                      <a:gd name="T73" fmla="*/ 30 h 693"/>
                      <a:gd name="T74" fmla="*/ 92 w 320"/>
                      <a:gd name="T75" fmla="*/ 27 h 693"/>
                      <a:gd name="T76" fmla="*/ 92 w 320"/>
                      <a:gd name="T77" fmla="*/ 25 h 693"/>
                      <a:gd name="T78" fmla="*/ 91 w 320"/>
                      <a:gd name="T79" fmla="*/ 23 h 693"/>
                      <a:gd name="T80" fmla="*/ 90 w 320"/>
                      <a:gd name="T81" fmla="*/ 20 h 693"/>
                      <a:gd name="T82" fmla="*/ 88 w 320"/>
                      <a:gd name="T83" fmla="*/ 19 h 693"/>
                      <a:gd name="T84" fmla="*/ 87 w 320"/>
                      <a:gd name="T85" fmla="*/ 17 h 693"/>
                      <a:gd name="T86" fmla="*/ 85 w 320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20" h="693">
                        <a:moveTo>
                          <a:pt x="294" y="49"/>
                        </a:moveTo>
                        <a:lnTo>
                          <a:pt x="285" y="41"/>
                        </a:lnTo>
                        <a:lnTo>
                          <a:pt x="275" y="33"/>
                        </a:lnTo>
                        <a:lnTo>
                          <a:pt x="266" y="27"/>
                        </a:lnTo>
                        <a:lnTo>
                          <a:pt x="256" y="22"/>
                        </a:lnTo>
                        <a:lnTo>
                          <a:pt x="245" y="16"/>
                        </a:lnTo>
                        <a:lnTo>
                          <a:pt x="233" y="11"/>
                        </a:lnTo>
                        <a:lnTo>
                          <a:pt x="221" y="8"/>
                        </a:lnTo>
                        <a:lnTo>
                          <a:pt x="209" y="5"/>
                        </a:lnTo>
                        <a:lnTo>
                          <a:pt x="196" y="3"/>
                        </a:lnTo>
                        <a:lnTo>
                          <a:pt x="185" y="1"/>
                        </a:lnTo>
                        <a:lnTo>
                          <a:pt x="172" y="0"/>
                        </a:lnTo>
                        <a:lnTo>
                          <a:pt x="160" y="0"/>
                        </a:lnTo>
                        <a:lnTo>
                          <a:pt x="148" y="0"/>
                        </a:lnTo>
                        <a:lnTo>
                          <a:pt x="135" y="1"/>
                        </a:lnTo>
                        <a:lnTo>
                          <a:pt x="124" y="3"/>
                        </a:lnTo>
                        <a:lnTo>
                          <a:pt x="111" y="5"/>
                        </a:lnTo>
                        <a:lnTo>
                          <a:pt x="99" y="8"/>
                        </a:lnTo>
                        <a:lnTo>
                          <a:pt x="87" y="11"/>
                        </a:lnTo>
                        <a:lnTo>
                          <a:pt x="75" y="16"/>
                        </a:lnTo>
                        <a:lnTo>
                          <a:pt x="64" y="22"/>
                        </a:lnTo>
                        <a:lnTo>
                          <a:pt x="53" y="27"/>
                        </a:lnTo>
                        <a:lnTo>
                          <a:pt x="44" y="33"/>
                        </a:lnTo>
                        <a:lnTo>
                          <a:pt x="34" y="41"/>
                        </a:lnTo>
                        <a:lnTo>
                          <a:pt x="26" y="49"/>
                        </a:lnTo>
                        <a:lnTo>
                          <a:pt x="21" y="55"/>
                        </a:lnTo>
                        <a:lnTo>
                          <a:pt x="15" y="62"/>
                        </a:lnTo>
                        <a:lnTo>
                          <a:pt x="11" y="68"/>
                        </a:lnTo>
                        <a:lnTo>
                          <a:pt x="7" y="75"/>
                        </a:lnTo>
                        <a:lnTo>
                          <a:pt x="5" y="84"/>
                        </a:lnTo>
                        <a:lnTo>
                          <a:pt x="2" y="91"/>
                        </a:lnTo>
                        <a:lnTo>
                          <a:pt x="0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20" y="693"/>
                        </a:lnTo>
                        <a:lnTo>
                          <a:pt x="320" y="108"/>
                        </a:lnTo>
                        <a:lnTo>
                          <a:pt x="319" y="100"/>
                        </a:lnTo>
                        <a:lnTo>
                          <a:pt x="318" y="91"/>
                        </a:lnTo>
                        <a:lnTo>
                          <a:pt x="315" y="84"/>
                        </a:lnTo>
                        <a:lnTo>
                          <a:pt x="312" y="75"/>
                        </a:lnTo>
                        <a:lnTo>
                          <a:pt x="308" y="68"/>
                        </a:lnTo>
                        <a:lnTo>
                          <a:pt x="304" y="62"/>
                        </a:lnTo>
                        <a:lnTo>
                          <a:pt x="300" y="55"/>
                        </a:lnTo>
                        <a:lnTo>
                          <a:pt x="294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" name="Freeform 29"/>
                  <p:cNvSpPr>
                    <a:spLocks noChangeAspect="1"/>
                  </p:cNvSpPr>
                  <p:nvPr/>
                </p:nvSpPr>
                <p:spPr bwMode="auto">
                  <a:xfrm>
                    <a:off x="2890" y="1668"/>
                    <a:ext cx="93" cy="208"/>
                  </a:xfrm>
                  <a:custGeom>
                    <a:avLst/>
                    <a:gdLst>
                      <a:gd name="T0" fmla="*/ 85 w 320"/>
                      <a:gd name="T1" fmla="*/ 15 h 693"/>
                      <a:gd name="T2" fmla="*/ 83 w 320"/>
                      <a:gd name="T3" fmla="*/ 12 h 693"/>
                      <a:gd name="T4" fmla="*/ 80 w 320"/>
                      <a:gd name="T5" fmla="*/ 10 h 693"/>
                      <a:gd name="T6" fmla="*/ 77 w 320"/>
                      <a:gd name="T7" fmla="*/ 8 h 693"/>
                      <a:gd name="T8" fmla="*/ 74 w 320"/>
                      <a:gd name="T9" fmla="*/ 7 h 693"/>
                      <a:gd name="T10" fmla="*/ 71 w 320"/>
                      <a:gd name="T11" fmla="*/ 5 h 693"/>
                      <a:gd name="T12" fmla="*/ 68 w 320"/>
                      <a:gd name="T13" fmla="*/ 3 h 693"/>
                      <a:gd name="T14" fmla="*/ 64 w 320"/>
                      <a:gd name="T15" fmla="*/ 2 h 693"/>
                      <a:gd name="T16" fmla="*/ 61 w 320"/>
                      <a:gd name="T17" fmla="*/ 2 h 693"/>
                      <a:gd name="T18" fmla="*/ 57 w 320"/>
                      <a:gd name="T19" fmla="*/ 1 h 693"/>
                      <a:gd name="T20" fmla="*/ 54 w 320"/>
                      <a:gd name="T21" fmla="*/ 0 h 693"/>
                      <a:gd name="T22" fmla="*/ 50 w 320"/>
                      <a:gd name="T23" fmla="*/ 0 h 693"/>
                      <a:gd name="T24" fmla="*/ 47 w 320"/>
                      <a:gd name="T25" fmla="*/ 0 h 693"/>
                      <a:gd name="T26" fmla="*/ 43 w 320"/>
                      <a:gd name="T27" fmla="*/ 0 h 693"/>
                      <a:gd name="T28" fmla="*/ 39 w 320"/>
                      <a:gd name="T29" fmla="*/ 0 h 693"/>
                      <a:gd name="T30" fmla="*/ 36 w 320"/>
                      <a:gd name="T31" fmla="*/ 1 h 693"/>
                      <a:gd name="T32" fmla="*/ 32 w 320"/>
                      <a:gd name="T33" fmla="*/ 2 h 693"/>
                      <a:gd name="T34" fmla="*/ 29 w 320"/>
                      <a:gd name="T35" fmla="*/ 2 h 693"/>
                      <a:gd name="T36" fmla="*/ 25 w 320"/>
                      <a:gd name="T37" fmla="*/ 3 h 693"/>
                      <a:gd name="T38" fmla="*/ 22 w 320"/>
                      <a:gd name="T39" fmla="*/ 5 h 693"/>
                      <a:gd name="T40" fmla="*/ 19 w 320"/>
                      <a:gd name="T41" fmla="*/ 7 h 693"/>
                      <a:gd name="T42" fmla="*/ 15 w 320"/>
                      <a:gd name="T43" fmla="*/ 8 h 693"/>
                      <a:gd name="T44" fmla="*/ 13 w 320"/>
                      <a:gd name="T45" fmla="*/ 10 h 693"/>
                      <a:gd name="T46" fmla="*/ 10 w 320"/>
                      <a:gd name="T47" fmla="*/ 12 h 693"/>
                      <a:gd name="T48" fmla="*/ 8 w 320"/>
                      <a:gd name="T49" fmla="*/ 15 h 693"/>
                      <a:gd name="T50" fmla="*/ 6 w 320"/>
                      <a:gd name="T51" fmla="*/ 17 h 693"/>
                      <a:gd name="T52" fmla="*/ 4 w 320"/>
                      <a:gd name="T53" fmla="*/ 19 h 693"/>
                      <a:gd name="T54" fmla="*/ 3 w 320"/>
                      <a:gd name="T55" fmla="*/ 20 h 693"/>
                      <a:gd name="T56" fmla="*/ 2 w 320"/>
                      <a:gd name="T57" fmla="*/ 23 h 693"/>
                      <a:gd name="T58" fmla="*/ 1 w 320"/>
                      <a:gd name="T59" fmla="*/ 25 h 693"/>
                      <a:gd name="T60" fmla="*/ 1 w 320"/>
                      <a:gd name="T61" fmla="*/ 27 h 693"/>
                      <a:gd name="T62" fmla="*/ 0 w 320"/>
                      <a:gd name="T63" fmla="*/ 30 h 693"/>
                      <a:gd name="T64" fmla="*/ 0 w 320"/>
                      <a:gd name="T65" fmla="*/ 32 h 693"/>
                      <a:gd name="T66" fmla="*/ 0 w 320"/>
                      <a:gd name="T67" fmla="*/ 208 h 693"/>
                      <a:gd name="T68" fmla="*/ 93 w 320"/>
                      <a:gd name="T69" fmla="*/ 208 h 693"/>
                      <a:gd name="T70" fmla="*/ 93 w 320"/>
                      <a:gd name="T71" fmla="*/ 32 h 693"/>
                      <a:gd name="T72" fmla="*/ 93 w 320"/>
                      <a:gd name="T73" fmla="*/ 30 h 693"/>
                      <a:gd name="T74" fmla="*/ 92 w 320"/>
                      <a:gd name="T75" fmla="*/ 27 h 693"/>
                      <a:gd name="T76" fmla="*/ 92 w 320"/>
                      <a:gd name="T77" fmla="*/ 25 h 693"/>
                      <a:gd name="T78" fmla="*/ 91 w 320"/>
                      <a:gd name="T79" fmla="*/ 23 h 693"/>
                      <a:gd name="T80" fmla="*/ 90 w 320"/>
                      <a:gd name="T81" fmla="*/ 20 h 693"/>
                      <a:gd name="T82" fmla="*/ 88 w 320"/>
                      <a:gd name="T83" fmla="*/ 19 h 693"/>
                      <a:gd name="T84" fmla="*/ 87 w 320"/>
                      <a:gd name="T85" fmla="*/ 17 h 693"/>
                      <a:gd name="T86" fmla="*/ 85 w 320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20" h="693">
                        <a:moveTo>
                          <a:pt x="294" y="49"/>
                        </a:moveTo>
                        <a:lnTo>
                          <a:pt x="285" y="41"/>
                        </a:lnTo>
                        <a:lnTo>
                          <a:pt x="275" y="33"/>
                        </a:lnTo>
                        <a:lnTo>
                          <a:pt x="266" y="27"/>
                        </a:lnTo>
                        <a:lnTo>
                          <a:pt x="256" y="22"/>
                        </a:lnTo>
                        <a:lnTo>
                          <a:pt x="245" y="16"/>
                        </a:lnTo>
                        <a:lnTo>
                          <a:pt x="233" y="11"/>
                        </a:lnTo>
                        <a:lnTo>
                          <a:pt x="221" y="8"/>
                        </a:lnTo>
                        <a:lnTo>
                          <a:pt x="209" y="5"/>
                        </a:lnTo>
                        <a:lnTo>
                          <a:pt x="196" y="3"/>
                        </a:lnTo>
                        <a:lnTo>
                          <a:pt x="185" y="1"/>
                        </a:lnTo>
                        <a:lnTo>
                          <a:pt x="172" y="0"/>
                        </a:lnTo>
                        <a:lnTo>
                          <a:pt x="160" y="0"/>
                        </a:lnTo>
                        <a:lnTo>
                          <a:pt x="148" y="0"/>
                        </a:lnTo>
                        <a:lnTo>
                          <a:pt x="135" y="1"/>
                        </a:lnTo>
                        <a:lnTo>
                          <a:pt x="124" y="3"/>
                        </a:lnTo>
                        <a:lnTo>
                          <a:pt x="111" y="5"/>
                        </a:lnTo>
                        <a:lnTo>
                          <a:pt x="99" y="8"/>
                        </a:lnTo>
                        <a:lnTo>
                          <a:pt x="87" y="11"/>
                        </a:lnTo>
                        <a:lnTo>
                          <a:pt x="75" y="16"/>
                        </a:lnTo>
                        <a:lnTo>
                          <a:pt x="64" y="22"/>
                        </a:lnTo>
                        <a:lnTo>
                          <a:pt x="53" y="27"/>
                        </a:lnTo>
                        <a:lnTo>
                          <a:pt x="44" y="33"/>
                        </a:lnTo>
                        <a:lnTo>
                          <a:pt x="34" y="41"/>
                        </a:lnTo>
                        <a:lnTo>
                          <a:pt x="26" y="49"/>
                        </a:lnTo>
                        <a:lnTo>
                          <a:pt x="21" y="55"/>
                        </a:lnTo>
                        <a:lnTo>
                          <a:pt x="15" y="62"/>
                        </a:lnTo>
                        <a:lnTo>
                          <a:pt x="11" y="68"/>
                        </a:lnTo>
                        <a:lnTo>
                          <a:pt x="7" y="75"/>
                        </a:lnTo>
                        <a:lnTo>
                          <a:pt x="5" y="84"/>
                        </a:lnTo>
                        <a:lnTo>
                          <a:pt x="2" y="91"/>
                        </a:lnTo>
                        <a:lnTo>
                          <a:pt x="0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20" y="693"/>
                        </a:lnTo>
                        <a:lnTo>
                          <a:pt x="320" y="108"/>
                        </a:lnTo>
                        <a:lnTo>
                          <a:pt x="319" y="100"/>
                        </a:lnTo>
                        <a:lnTo>
                          <a:pt x="318" y="91"/>
                        </a:lnTo>
                        <a:lnTo>
                          <a:pt x="315" y="84"/>
                        </a:lnTo>
                        <a:lnTo>
                          <a:pt x="312" y="75"/>
                        </a:lnTo>
                        <a:lnTo>
                          <a:pt x="308" y="68"/>
                        </a:lnTo>
                        <a:lnTo>
                          <a:pt x="304" y="62"/>
                        </a:lnTo>
                        <a:lnTo>
                          <a:pt x="300" y="55"/>
                        </a:lnTo>
                        <a:lnTo>
                          <a:pt x="294" y="49"/>
                        </a:lnTo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" name="Freeform 30"/>
                  <p:cNvSpPr>
                    <a:spLocks noChangeAspect="1"/>
                  </p:cNvSpPr>
                  <p:nvPr/>
                </p:nvSpPr>
                <p:spPr bwMode="auto">
                  <a:xfrm>
                    <a:off x="2833" y="1589"/>
                    <a:ext cx="43" cy="36"/>
                  </a:xfrm>
                  <a:custGeom>
                    <a:avLst/>
                    <a:gdLst>
                      <a:gd name="T0" fmla="*/ 39 w 136"/>
                      <a:gd name="T1" fmla="*/ 36 h 118"/>
                      <a:gd name="T2" fmla="*/ 4 w 136"/>
                      <a:gd name="T3" fmla="*/ 36 h 118"/>
                      <a:gd name="T4" fmla="*/ 0 w 136"/>
                      <a:gd name="T5" fmla="*/ 5 h 118"/>
                      <a:gd name="T6" fmla="*/ 0 w 136"/>
                      <a:gd name="T7" fmla="*/ 0 h 118"/>
                      <a:gd name="T8" fmla="*/ 43 w 136"/>
                      <a:gd name="T9" fmla="*/ 0 h 118"/>
                      <a:gd name="T10" fmla="*/ 43 w 136"/>
                      <a:gd name="T11" fmla="*/ 5 h 118"/>
                      <a:gd name="T12" fmla="*/ 39 w 136"/>
                      <a:gd name="T13" fmla="*/ 36 h 11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136" h="118">
                        <a:moveTo>
                          <a:pt x="124" y="118"/>
                        </a:moveTo>
                        <a:lnTo>
                          <a:pt x="14" y="118"/>
                        </a:ln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6" y="0"/>
                        </a:lnTo>
                        <a:lnTo>
                          <a:pt x="136" y="17"/>
                        </a:lnTo>
                        <a:lnTo>
                          <a:pt x="124" y="11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" name="Freeform 31"/>
                  <p:cNvSpPr>
                    <a:spLocks noChangeAspect="1"/>
                  </p:cNvSpPr>
                  <p:nvPr/>
                </p:nvSpPr>
                <p:spPr bwMode="auto">
                  <a:xfrm>
                    <a:off x="3055" y="1668"/>
                    <a:ext cx="93" cy="208"/>
                  </a:xfrm>
                  <a:custGeom>
                    <a:avLst/>
                    <a:gdLst>
                      <a:gd name="T0" fmla="*/ 85 w 318"/>
                      <a:gd name="T1" fmla="*/ 15 h 693"/>
                      <a:gd name="T2" fmla="*/ 83 w 318"/>
                      <a:gd name="T3" fmla="*/ 12 h 693"/>
                      <a:gd name="T4" fmla="*/ 80 w 318"/>
                      <a:gd name="T5" fmla="*/ 10 h 693"/>
                      <a:gd name="T6" fmla="*/ 78 w 318"/>
                      <a:gd name="T7" fmla="*/ 8 h 693"/>
                      <a:gd name="T8" fmla="*/ 75 w 318"/>
                      <a:gd name="T9" fmla="*/ 7 h 693"/>
                      <a:gd name="T10" fmla="*/ 71 w 318"/>
                      <a:gd name="T11" fmla="*/ 5 h 693"/>
                      <a:gd name="T12" fmla="*/ 68 w 318"/>
                      <a:gd name="T13" fmla="*/ 3 h 693"/>
                      <a:gd name="T14" fmla="*/ 64 w 318"/>
                      <a:gd name="T15" fmla="*/ 2 h 693"/>
                      <a:gd name="T16" fmla="*/ 61 w 318"/>
                      <a:gd name="T17" fmla="*/ 2 h 693"/>
                      <a:gd name="T18" fmla="*/ 57 w 318"/>
                      <a:gd name="T19" fmla="*/ 1 h 693"/>
                      <a:gd name="T20" fmla="*/ 54 w 318"/>
                      <a:gd name="T21" fmla="*/ 0 h 693"/>
                      <a:gd name="T22" fmla="*/ 50 w 318"/>
                      <a:gd name="T23" fmla="*/ 0 h 693"/>
                      <a:gd name="T24" fmla="*/ 46 w 318"/>
                      <a:gd name="T25" fmla="*/ 0 h 693"/>
                      <a:gd name="T26" fmla="*/ 43 w 318"/>
                      <a:gd name="T27" fmla="*/ 0 h 693"/>
                      <a:gd name="T28" fmla="*/ 39 w 318"/>
                      <a:gd name="T29" fmla="*/ 0 h 693"/>
                      <a:gd name="T30" fmla="*/ 35 w 318"/>
                      <a:gd name="T31" fmla="*/ 1 h 693"/>
                      <a:gd name="T32" fmla="*/ 32 w 318"/>
                      <a:gd name="T33" fmla="*/ 2 h 693"/>
                      <a:gd name="T34" fmla="*/ 28 w 318"/>
                      <a:gd name="T35" fmla="*/ 2 h 693"/>
                      <a:gd name="T36" fmla="*/ 25 w 318"/>
                      <a:gd name="T37" fmla="*/ 3 h 693"/>
                      <a:gd name="T38" fmla="*/ 21 w 318"/>
                      <a:gd name="T39" fmla="*/ 5 h 693"/>
                      <a:gd name="T40" fmla="*/ 18 w 318"/>
                      <a:gd name="T41" fmla="*/ 7 h 693"/>
                      <a:gd name="T42" fmla="*/ 15 w 318"/>
                      <a:gd name="T43" fmla="*/ 8 h 693"/>
                      <a:gd name="T44" fmla="*/ 12 w 318"/>
                      <a:gd name="T45" fmla="*/ 10 h 693"/>
                      <a:gd name="T46" fmla="*/ 10 w 318"/>
                      <a:gd name="T47" fmla="*/ 12 h 693"/>
                      <a:gd name="T48" fmla="*/ 7 w 318"/>
                      <a:gd name="T49" fmla="*/ 15 h 693"/>
                      <a:gd name="T50" fmla="*/ 6 w 318"/>
                      <a:gd name="T51" fmla="*/ 17 h 693"/>
                      <a:gd name="T52" fmla="*/ 4 w 318"/>
                      <a:gd name="T53" fmla="*/ 19 h 693"/>
                      <a:gd name="T54" fmla="*/ 3 w 318"/>
                      <a:gd name="T55" fmla="*/ 20 h 693"/>
                      <a:gd name="T56" fmla="*/ 2 w 318"/>
                      <a:gd name="T57" fmla="*/ 23 h 693"/>
                      <a:gd name="T58" fmla="*/ 1 w 318"/>
                      <a:gd name="T59" fmla="*/ 25 h 693"/>
                      <a:gd name="T60" fmla="*/ 1 w 318"/>
                      <a:gd name="T61" fmla="*/ 27 h 693"/>
                      <a:gd name="T62" fmla="*/ 0 w 318"/>
                      <a:gd name="T63" fmla="*/ 30 h 693"/>
                      <a:gd name="T64" fmla="*/ 0 w 318"/>
                      <a:gd name="T65" fmla="*/ 32 h 693"/>
                      <a:gd name="T66" fmla="*/ 0 w 318"/>
                      <a:gd name="T67" fmla="*/ 208 h 693"/>
                      <a:gd name="T68" fmla="*/ 93 w 318"/>
                      <a:gd name="T69" fmla="*/ 208 h 693"/>
                      <a:gd name="T70" fmla="*/ 93 w 318"/>
                      <a:gd name="T71" fmla="*/ 32 h 693"/>
                      <a:gd name="T72" fmla="*/ 93 w 318"/>
                      <a:gd name="T73" fmla="*/ 30 h 693"/>
                      <a:gd name="T74" fmla="*/ 92 w 318"/>
                      <a:gd name="T75" fmla="*/ 27 h 693"/>
                      <a:gd name="T76" fmla="*/ 92 w 318"/>
                      <a:gd name="T77" fmla="*/ 25 h 693"/>
                      <a:gd name="T78" fmla="*/ 91 w 318"/>
                      <a:gd name="T79" fmla="*/ 23 h 693"/>
                      <a:gd name="T80" fmla="*/ 90 w 318"/>
                      <a:gd name="T81" fmla="*/ 20 h 693"/>
                      <a:gd name="T82" fmla="*/ 88 w 318"/>
                      <a:gd name="T83" fmla="*/ 19 h 693"/>
                      <a:gd name="T84" fmla="*/ 87 w 318"/>
                      <a:gd name="T85" fmla="*/ 17 h 693"/>
                      <a:gd name="T86" fmla="*/ 85 w 318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18" h="693">
                        <a:moveTo>
                          <a:pt x="291" y="49"/>
                        </a:moveTo>
                        <a:lnTo>
                          <a:pt x="284" y="41"/>
                        </a:lnTo>
                        <a:lnTo>
                          <a:pt x="274" y="33"/>
                        </a:lnTo>
                        <a:lnTo>
                          <a:pt x="265" y="27"/>
                        </a:lnTo>
                        <a:lnTo>
                          <a:pt x="256" y="22"/>
                        </a:lnTo>
                        <a:lnTo>
                          <a:pt x="244" y="16"/>
                        </a:lnTo>
                        <a:lnTo>
                          <a:pt x="231" y="11"/>
                        </a:lnTo>
                        <a:lnTo>
                          <a:pt x="220" y="8"/>
                        </a:lnTo>
                        <a:lnTo>
                          <a:pt x="207" y="5"/>
                        </a:lnTo>
                        <a:lnTo>
                          <a:pt x="195" y="3"/>
                        </a:lnTo>
                        <a:lnTo>
                          <a:pt x="183" y="1"/>
                        </a:lnTo>
                        <a:lnTo>
                          <a:pt x="170" y="0"/>
                        </a:lnTo>
                        <a:lnTo>
                          <a:pt x="158" y="0"/>
                        </a:lnTo>
                        <a:lnTo>
                          <a:pt x="146" y="0"/>
                        </a:lnTo>
                        <a:lnTo>
                          <a:pt x="133" y="1"/>
                        </a:lnTo>
                        <a:lnTo>
                          <a:pt x="121" y="3"/>
                        </a:lnTo>
                        <a:lnTo>
                          <a:pt x="109" y="5"/>
                        </a:lnTo>
                        <a:lnTo>
                          <a:pt x="96" y="8"/>
                        </a:lnTo>
                        <a:lnTo>
                          <a:pt x="85" y="11"/>
                        </a:lnTo>
                        <a:lnTo>
                          <a:pt x="73" y="16"/>
                        </a:lnTo>
                        <a:lnTo>
                          <a:pt x="62" y="22"/>
                        </a:lnTo>
                        <a:lnTo>
                          <a:pt x="52" y="27"/>
                        </a:lnTo>
                        <a:lnTo>
                          <a:pt x="42" y="33"/>
                        </a:lnTo>
                        <a:lnTo>
                          <a:pt x="33" y="41"/>
                        </a:lnTo>
                        <a:lnTo>
                          <a:pt x="24" y="49"/>
                        </a:lnTo>
                        <a:lnTo>
                          <a:pt x="19" y="55"/>
                        </a:lnTo>
                        <a:lnTo>
                          <a:pt x="13" y="62"/>
                        </a:lnTo>
                        <a:lnTo>
                          <a:pt x="9" y="68"/>
                        </a:lnTo>
                        <a:lnTo>
                          <a:pt x="6" y="75"/>
                        </a:lnTo>
                        <a:lnTo>
                          <a:pt x="3" y="84"/>
                        </a:lnTo>
                        <a:lnTo>
                          <a:pt x="2" y="91"/>
                        </a:lnTo>
                        <a:lnTo>
                          <a:pt x="0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18" y="693"/>
                        </a:lnTo>
                        <a:lnTo>
                          <a:pt x="318" y="108"/>
                        </a:lnTo>
                        <a:lnTo>
                          <a:pt x="317" y="100"/>
                        </a:lnTo>
                        <a:lnTo>
                          <a:pt x="316" y="91"/>
                        </a:lnTo>
                        <a:lnTo>
                          <a:pt x="313" y="84"/>
                        </a:lnTo>
                        <a:lnTo>
                          <a:pt x="310" y="75"/>
                        </a:lnTo>
                        <a:lnTo>
                          <a:pt x="307" y="68"/>
                        </a:lnTo>
                        <a:lnTo>
                          <a:pt x="302" y="62"/>
                        </a:lnTo>
                        <a:lnTo>
                          <a:pt x="298" y="55"/>
                        </a:lnTo>
                        <a:lnTo>
                          <a:pt x="291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" name="Freeform 32"/>
                  <p:cNvSpPr>
                    <a:spLocks noChangeAspect="1"/>
                  </p:cNvSpPr>
                  <p:nvPr/>
                </p:nvSpPr>
                <p:spPr bwMode="auto">
                  <a:xfrm>
                    <a:off x="3055" y="1668"/>
                    <a:ext cx="93" cy="208"/>
                  </a:xfrm>
                  <a:custGeom>
                    <a:avLst/>
                    <a:gdLst>
                      <a:gd name="T0" fmla="*/ 85 w 318"/>
                      <a:gd name="T1" fmla="*/ 15 h 693"/>
                      <a:gd name="T2" fmla="*/ 83 w 318"/>
                      <a:gd name="T3" fmla="*/ 12 h 693"/>
                      <a:gd name="T4" fmla="*/ 80 w 318"/>
                      <a:gd name="T5" fmla="*/ 10 h 693"/>
                      <a:gd name="T6" fmla="*/ 78 w 318"/>
                      <a:gd name="T7" fmla="*/ 8 h 693"/>
                      <a:gd name="T8" fmla="*/ 75 w 318"/>
                      <a:gd name="T9" fmla="*/ 7 h 693"/>
                      <a:gd name="T10" fmla="*/ 71 w 318"/>
                      <a:gd name="T11" fmla="*/ 5 h 693"/>
                      <a:gd name="T12" fmla="*/ 68 w 318"/>
                      <a:gd name="T13" fmla="*/ 3 h 693"/>
                      <a:gd name="T14" fmla="*/ 64 w 318"/>
                      <a:gd name="T15" fmla="*/ 2 h 693"/>
                      <a:gd name="T16" fmla="*/ 61 w 318"/>
                      <a:gd name="T17" fmla="*/ 2 h 693"/>
                      <a:gd name="T18" fmla="*/ 57 w 318"/>
                      <a:gd name="T19" fmla="*/ 1 h 693"/>
                      <a:gd name="T20" fmla="*/ 54 w 318"/>
                      <a:gd name="T21" fmla="*/ 0 h 693"/>
                      <a:gd name="T22" fmla="*/ 50 w 318"/>
                      <a:gd name="T23" fmla="*/ 0 h 693"/>
                      <a:gd name="T24" fmla="*/ 46 w 318"/>
                      <a:gd name="T25" fmla="*/ 0 h 693"/>
                      <a:gd name="T26" fmla="*/ 43 w 318"/>
                      <a:gd name="T27" fmla="*/ 0 h 693"/>
                      <a:gd name="T28" fmla="*/ 39 w 318"/>
                      <a:gd name="T29" fmla="*/ 0 h 693"/>
                      <a:gd name="T30" fmla="*/ 35 w 318"/>
                      <a:gd name="T31" fmla="*/ 1 h 693"/>
                      <a:gd name="T32" fmla="*/ 32 w 318"/>
                      <a:gd name="T33" fmla="*/ 2 h 693"/>
                      <a:gd name="T34" fmla="*/ 28 w 318"/>
                      <a:gd name="T35" fmla="*/ 2 h 693"/>
                      <a:gd name="T36" fmla="*/ 25 w 318"/>
                      <a:gd name="T37" fmla="*/ 3 h 693"/>
                      <a:gd name="T38" fmla="*/ 21 w 318"/>
                      <a:gd name="T39" fmla="*/ 5 h 693"/>
                      <a:gd name="T40" fmla="*/ 18 w 318"/>
                      <a:gd name="T41" fmla="*/ 7 h 693"/>
                      <a:gd name="T42" fmla="*/ 15 w 318"/>
                      <a:gd name="T43" fmla="*/ 8 h 693"/>
                      <a:gd name="T44" fmla="*/ 12 w 318"/>
                      <a:gd name="T45" fmla="*/ 10 h 693"/>
                      <a:gd name="T46" fmla="*/ 10 w 318"/>
                      <a:gd name="T47" fmla="*/ 12 h 693"/>
                      <a:gd name="T48" fmla="*/ 7 w 318"/>
                      <a:gd name="T49" fmla="*/ 15 h 693"/>
                      <a:gd name="T50" fmla="*/ 6 w 318"/>
                      <a:gd name="T51" fmla="*/ 17 h 693"/>
                      <a:gd name="T52" fmla="*/ 4 w 318"/>
                      <a:gd name="T53" fmla="*/ 19 h 693"/>
                      <a:gd name="T54" fmla="*/ 3 w 318"/>
                      <a:gd name="T55" fmla="*/ 20 h 693"/>
                      <a:gd name="T56" fmla="*/ 2 w 318"/>
                      <a:gd name="T57" fmla="*/ 23 h 693"/>
                      <a:gd name="T58" fmla="*/ 1 w 318"/>
                      <a:gd name="T59" fmla="*/ 25 h 693"/>
                      <a:gd name="T60" fmla="*/ 1 w 318"/>
                      <a:gd name="T61" fmla="*/ 27 h 693"/>
                      <a:gd name="T62" fmla="*/ 0 w 318"/>
                      <a:gd name="T63" fmla="*/ 30 h 693"/>
                      <a:gd name="T64" fmla="*/ 0 w 318"/>
                      <a:gd name="T65" fmla="*/ 32 h 693"/>
                      <a:gd name="T66" fmla="*/ 0 w 318"/>
                      <a:gd name="T67" fmla="*/ 208 h 693"/>
                      <a:gd name="T68" fmla="*/ 93 w 318"/>
                      <a:gd name="T69" fmla="*/ 208 h 693"/>
                      <a:gd name="T70" fmla="*/ 93 w 318"/>
                      <a:gd name="T71" fmla="*/ 32 h 693"/>
                      <a:gd name="T72" fmla="*/ 93 w 318"/>
                      <a:gd name="T73" fmla="*/ 30 h 693"/>
                      <a:gd name="T74" fmla="*/ 92 w 318"/>
                      <a:gd name="T75" fmla="*/ 27 h 693"/>
                      <a:gd name="T76" fmla="*/ 92 w 318"/>
                      <a:gd name="T77" fmla="*/ 25 h 693"/>
                      <a:gd name="T78" fmla="*/ 91 w 318"/>
                      <a:gd name="T79" fmla="*/ 23 h 693"/>
                      <a:gd name="T80" fmla="*/ 90 w 318"/>
                      <a:gd name="T81" fmla="*/ 20 h 693"/>
                      <a:gd name="T82" fmla="*/ 88 w 318"/>
                      <a:gd name="T83" fmla="*/ 19 h 693"/>
                      <a:gd name="T84" fmla="*/ 87 w 318"/>
                      <a:gd name="T85" fmla="*/ 17 h 693"/>
                      <a:gd name="T86" fmla="*/ 85 w 318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18" h="693">
                        <a:moveTo>
                          <a:pt x="291" y="49"/>
                        </a:moveTo>
                        <a:lnTo>
                          <a:pt x="284" y="41"/>
                        </a:lnTo>
                        <a:lnTo>
                          <a:pt x="274" y="33"/>
                        </a:lnTo>
                        <a:lnTo>
                          <a:pt x="265" y="27"/>
                        </a:lnTo>
                        <a:lnTo>
                          <a:pt x="256" y="22"/>
                        </a:lnTo>
                        <a:lnTo>
                          <a:pt x="244" y="16"/>
                        </a:lnTo>
                        <a:lnTo>
                          <a:pt x="231" y="11"/>
                        </a:lnTo>
                        <a:lnTo>
                          <a:pt x="220" y="8"/>
                        </a:lnTo>
                        <a:lnTo>
                          <a:pt x="207" y="5"/>
                        </a:lnTo>
                        <a:lnTo>
                          <a:pt x="195" y="3"/>
                        </a:lnTo>
                        <a:lnTo>
                          <a:pt x="183" y="1"/>
                        </a:lnTo>
                        <a:lnTo>
                          <a:pt x="170" y="0"/>
                        </a:lnTo>
                        <a:lnTo>
                          <a:pt x="158" y="0"/>
                        </a:lnTo>
                        <a:lnTo>
                          <a:pt x="146" y="0"/>
                        </a:lnTo>
                        <a:lnTo>
                          <a:pt x="133" y="1"/>
                        </a:lnTo>
                        <a:lnTo>
                          <a:pt x="121" y="3"/>
                        </a:lnTo>
                        <a:lnTo>
                          <a:pt x="109" y="5"/>
                        </a:lnTo>
                        <a:lnTo>
                          <a:pt x="96" y="8"/>
                        </a:lnTo>
                        <a:lnTo>
                          <a:pt x="85" y="11"/>
                        </a:lnTo>
                        <a:lnTo>
                          <a:pt x="73" y="16"/>
                        </a:lnTo>
                        <a:lnTo>
                          <a:pt x="62" y="22"/>
                        </a:lnTo>
                        <a:lnTo>
                          <a:pt x="52" y="27"/>
                        </a:lnTo>
                        <a:lnTo>
                          <a:pt x="42" y="33"/>
                        </a:lnTo>
                        <a:lnTo>
                          <a:pt x="33" y="41"/>
                        </a:lnTo>
                        <a:lnTo>
                          <a:pt x="24" y="49"/>
                        </a:lnTo>
                        <a:lnTo>
                          <a:pt x="19" y="55"/>
                        </a:lnTo>
                        <a:lnTo>
                          <a:pt x="13" y="62"/>
                        </a:lnTo>
                        <a:lnTo>
                          <a:pt x="9" y="68"/>
                        </a:lnTo>
                        <a:lnTo>
                          <a:pt x="6" y="75"/>
                        </a:lnTo>
                        <a:lnTo>
                          <a:pt x="3" y="84"/>
                        </a:lnTo>
                        <a:lnTo>
                          <a:pt x="2" y="91"/>
                        </a:lnTo>
                        <a:lnTo>
                          <a:pt x="0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18" y="693"/>
                        </a:lnTo>
                        <a:lnTo>
                          <a:pt x="318" y="108"/>
                        </a:lnTo>
                        <a:lnTo>
                          <a:pt x="317" y="100"/>
                        </a:lnTo>
                        <a:lnTo>
                          <a:pt x="316" y="91"/>
                        </a:lnTo>
                        <a:lnTo>
                          <a:pt x="313" y="84"/>
                        </a:lnTo>
                        <a:lnTo>
                          <a:pt x="310" y="75"/>
                        </a:lnTo>
                        <a:lnTo>
                          <a:pt x="307" y="68"/>
                        </a:lnTo>
                        <a:lnTo>
                          <a:pt x="302" y="62"/>
                        </a:lnTo>
                        <a:lnTo>
                          <a:pt x="298" y="55"/>
                        </a:lnTo>
                        <a:lnTo>
                          <a:pt x="291" y="49"/>
                        </a:lnTo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" name="Freeform 33"/>
                  <p:cNvSpPr>
                    <a:spLocks noChangeAspect="1"/>
                  </p:cNvSpPr>
                  <p:nvPr/>
                </p:nvSpPr>
                <p:spPr bwMode="auto">
                  <a:xfrm>
                    <a:off x="2997" y="1589"/>
                    <a:ext cx="43" cy="36"/>
                  </a:xfrm>
                  <a:custGeom>
                    <a:avLst/>
                    <a:gdLst>
                      <a:gd name="T0" fmla="*/ 39 w 138"/>
                      <a:gd name="T1" fmla="*/ 36 h 118"/>
                      <a:gd name="T2" fmla="*/ 4 w 138"/>
                      <a:gd name="T3" fmla="*/ 36 h 118"/>
                      <a:gd name="T4" fmla="*/ 0 w 138"/>
                      <a:gd name="T5" fmla="*/ 5 h 118"/>
                      <a:gd name="T6" fmla="*/ 0 w 138"/>
                      <a:gd name="T7" fmla="*/ 0 h 118"/>
                      <a:gd name="T8" fmla="*/ 43 w 138"/>
                      <a:gd name="T9" fmla="*/ 0 h 118"/>
                      <a:gd name="T10" fmla="*/ 43 w 138"/>
                      <a:gd name="T11" fmla="*/ 5 h 118"/>
                      <a:gd name="T12" fmla="*/ 39 w 138"/>
                      <a:gd name="T13" fmla="*/ 36 h 11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138" h="118">
                        <a:moveTo>
                          <a:pt x="124" y="118"/>
                        </a:moveTo>
                        <a:lnTo>
                          <a:pt x="14" y="118"/>
                        </a:ln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8" y="0"/>
                        </a:lnTo>
                        <a:lnTo>
                          <a:pt x="138" y="17"/>
                        </a:lnTo>
                        <a:lnTo>
                          <a:pt x="124" y="11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" name="Freeform 34"/>
                  <p:cNvSpPr>
                    <a:spLocks noChangeAspect="1"/>
                  </p:cNvSpPr>
                  <p:nvPr/>
                </p:nvSpPr>
                <p:spPr bwMode="auto">
                  <a:xfrm>
                    <a:off x="3162" y="1589"/>
                    <a:ext cx="43" cy="36"/>
                  </a:xfrm>
                  <a:custGeom>
                    <a:avLst/>
                    <a:gdLst>
                      <a:gd name="T0" fmla="*/ 39 w 137"/>
                      <a:gd name="T1" fmla="*/ 36 h 118"/>
                      <a:gd name="T2" fmla="*/ 5 w 137"/>
                      <a:gd name="T3" fmla="*/ 36 h 118"/>
                      <a:gd name="T4" fmla="*/ 0 w 137"/>
                      <a:gd name="T5" fmla="*/ 5 h 118"/>
                      <a:gd name="T6" fmla="*/ 0 w 137"/>
                      <a:gd name="T7" fmla="*/ 0 h 118"/>
                      <a:gd name="T8" fmla="*/ 43 w 137"/>
                      <a:gd name="T9" fmla="*/ 0 h 118"/>
                      <a:gd name="T10" fmla="*/ 43 w 137"/>
                      <a:gd name="T11" fmla="*/ 5 h 118"/>
                      <a:gd name="T12" fmla="*/ 39 w 137"/>
                      <a:gd name="T13" fmla="*/ 36 h 11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137" h="118">
                        <a:moveTo>
                          <a:pt x="125" y="118"/>
                        </a:moveTo>
                        <a:lnTo>
                          <a:pt x="15" y="118"/>
                        </a:ln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7" y="0"/>
                        </a:lnTo>
                        <a:lnTo>
                          <a:pt x="137" y="17"/>
                        </a:lnTo>
                        <a:lnTo>
                          <a:pt x="125" y="11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" name="Freeform 35"/>
                  <p:cNvSpPr>
                    <a:spLocks noChangeAspect="1"/>
                  </p:cNvSpPr>
                  <p:nvPr/>
                </p:nvSpPr>
                <p:spPr bwMode="auto">
                  <a:xfrm>
                    <a:off x="3162" y="1589"/>
                    <a:ext cx="43" cy="36"/>
                  </a:xfrm>
                  <a:custGeom>
                    <a:avLst/>
                    <a:gdLst>
                      <a:gd name="T0" fmla="*/ 39 w 137"/>
                      <a:gd name="T1" fmla="*/ 36 h 118"/>
                      <a:gd name="T2" fmla="*/ 5 w 137"/>
                      <a:gd name="T3" fmla="*/ 36 h 118"/>
                      <a:gd name="T4" fmla="*/ 0 w 137"/>
                      <a:gd name="T5" fmla="*/ 5 h 118"/>
                      <a:gd name="T6" fmla="*/ 0 w 137"/>
                      <a:gd name="T7" fmla="*/ 0 h 118"/>
                      <a:gd name="T8" fmla="*/ 43 w 137"/>
                      <a:gd name="T9" fmla="*/ 0 h 118"/>
                      <a:gd name="T10" fmla="*/ 43 w 137"/>
                      <a:gd name="T11" fmla="*/ 5 h 118"/>
                      <a:gd name="T12" fmla="*/ 39 w 137"/>
                      <a:gd name="T13" fmla="*/ 36 h 11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137" h="118">
                        <a:moveTo>
                          <a:pt x="125" y="118"/>
                        </a:moveTo>
                        <a:lnTo>
                          <a:pt x="15" y="118"/>
                        </a:ln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7" y="0"/>
                        </a:lnTo>
                        <a:lnTo>
                          <a:pt x="137" y="17"/>
                        </a:lnTo>
                        <a:lnTo>
                          <a:pt x="125" y="118"/>
                        </a:lnTo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" name="Rectangle 3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076" y="2026"/>
                    <a:ext cx="5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7" name="Rectangle 3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076" y="2026"/>
                    <a:ext cx="5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8" name="Rectangle 3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069" y="1954"/>
                    <a:ext cx="71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9" name="Rectangle 3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069" y="1954"/>
                    <a:ext cx="71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0" name="Freeform 40"/>
                  <p:cNvSpPr>
                    <a:spLocks noChangeAspect="1"/>
                  </p:cNvSpPr>
                  <p:nvPr/>
                </p:nvSpPr>
                <p:spPr bwMode="auto">
                  <a:xfrm>
                    <a:off x="2554" y="1947"/>
                    <a:ext cx="93" cy="158"/>
                  </a:xfrm>
                  <a:custGeom>
                    <a:avLst/>
                    <a:gdLst>
                      <a:gd name="T0" fmla="*/ 93 w 312"/>
                      <a:gd name="T1" fmla="*/ 64 h 526"/>
                      <a:gd name="T2" fmla="*/ 93 w 312"/>
                      <a:gd name="T3" fmla="*/ 60 h 526"/>
                      <a:gd name="T4" fmla="*/ 93 w 312"/>
                      <a:gd name="T5" fmla="*/ 47 h 526"/>
                      <a:gd name="T6" fmla="*/ 93 w 312"/>
                      <a:gd name="T7" fmla="*/ 42 h 526"/>
                      <a:gd name="T8" fmla="*/ 92 w 312"/>
                      <a:gd name="T9" fmla="*/ 38 h 526"/>
                      <a:gd name="T10" fmla="*/ 91 w 312"/>
                      <a:gd name="T11" fmla="*/ 33 h 526"/>
                      <a:gd name="T12" fmla="*/ 89 w 312"/>
                      <a:gd name="T13" fmla="*/ 29 h 526"/>
                      <a:gd name="T14" fmla="*/ 87 w 312"/>
                      <a:gd name="T15" fmla="*/ 25 h 526"/>
                      <a:gd name="T16" fmla="*/ 85 w 312"/>
                      <a:gd name="T17" fmla="*/ 21 h 526"/>
                      <a:gd name="T18" fmla="*/ 83 w 312"/>
                      <a:gd name="T19" fmla="*/ 17 h 526"/>
                      <a:gd name="T20" fmla="*/ 79 w 312"/>
                      <a:gd name="T21" fmla="*/ 14 h 526"/>
                      <a:gd name="T22" fmla="*/ 76 w 312"/>
                      <a:gd name="T23" fmla="*/ 11 h 526"/>
                      <a:gd name="T24" fmla="*/ 72 w 312"/>
                      <a:gd name="T25" fmla="*/ 8 h 526"/>
                      <a:gd name="T26" fmla="*/ 69 w 312"/>
                      <a:gd name="T27" fmla="*/ 6 h 526"/>
                      <a:gd name="T28" fmla="*/ 65 w 312"/>
                      <a:gd name="T29" fmla="*/ 4 h 526"/>
                      <a:gd name="T30" fmla="*/ 60 w 312"/>
                      <a:gd name="T31" fmla="*/ 2 h 526"/>
                      <a:gd name="T32" fmla="*/ 56 w 312"/>
                      <a:gd name="T33" fmla="*/ 1 h 526"/>
                      <a:gd name="T34" fmla="*/ 51 w 312"/>
                      <a:gd name="T35" fmla="*/ 0 h 526"/>
                      <a:gd name="T36" fmla="*/ 46 w 312"/>
                      <a:gd name="T37" fmla="*/ 0 h 526"/>
                      <a:gd name="T38" fmla="*/ 42 w 312"/>
                      <a:gd name="T39" fmla="*/ 0 h 526"/>
                      <a:gd name="T40" fmla="*/ 37 w 312"/>
                      <a:gd name="T41" fmla="*/ 1 h 526"/>
                      <a:gd name="T42" fmla="*/ 32 w 312"/>
                      <a:gd name="T43" fmla="*/ 2 h 526"/>
                      <a:gd name="T44" fmla="*/ 28 w 312"/>
                      <a:gd name="T45" fmla="*/ 4 h 526"/>
                      <a:gd name="T46" fmla="*/ 24 w 312"/>
                      <a:gd name="T47" fmla="*/ 6 h 526"/>
                      <a:gd name="T48" fmla="*/ 20 w 312"/>
                      <a:gd name="T49" fmla="*/ 8 h 526"/>
                      <a:gd name="T50" fmla="*/ 17 w 312"/>
                      <a:gd name="T51" fmla="*/ 11 h 526"/>
                      <a:gd name="T52" fmla="*/ 13 w 312"/>
                      <a:gd name="T53" fmla="*/ 14 h 526"/>
                      <a:gd name="T54" fmla="*/ 10 w 312"/>
                      <a:gd name="T55" fmla="*/ 17 h 526"/>
                      <a:gd name="T56" fmla="*/ 8 w 312"/>
                      <a:gd name="T57" fmla="*/ 21 h 526"/>
                      <a:gd name="T58" fmla="*/ 6 w 312"/>
                      <a:gd name="T59" fmla="*/ 25 h 526"/>
                      <a:gd name="T60" fmla="*/ 4 w 312"/>
                      <a:gd name="T61" fmla="*/ 29 h 526"/>
                      <a:gd name="T62" fmla="*/ 2 w 312"/>
                      <a:gd name="T63" fmla="*/ 33 h 526"/>
                      <a:gd name="T64" fmla="*/ 1 w 312"/>
                      <a:gd name="T65" fmla="*/ 38 h 526"/>
                      <a:gd name="T66" fmla="*/ 0 w 312"/>
                      <a:gd name="T67" fmla="*/ 42 h 526"/>
                      <a:gd name="T68" fmla="*/ 0 w 312"/>
                      <a:gd name="T69" fmla="*/ 47 h 526"/>
                      <a:gd name="T70" fmla="*/ 0 w 312"/>
                      <a:gd name="T71" fmla="*/ 60 h 526"/>
                      <a:gd name="T72" fmla="*/ 0 w 312"/>
                      <a:gd name="T73" fmla="*/ 64 h 526"/>
                      <a:gd name="T74" fmla="*/ 0 w 312"/>
                      <a:gd name="T75" fmla="*/ 125 h 526"/>
                      <a:gd name="T76" fmla="*/ 1 w 312"/>
                      <a:gd name="T77" fmla="*/ 126 h 526"/>
                      <a:gd name="T78" fmla="*/ 1 w 312"/>
                      <a:gd name="T79" fmla="*/ 158 h 526"/>
                      <a:gd name="T80" fmla="*/ 92 w 312"/>
                      <a:gd name="T81" fmla="*/ 158 h 526"/>
                      <a:gd name="T82" fmla="*/ 92 w 312"/>
                      <a:gd name="T83" fmla="*/ 126 h 526"/>
                      <a:gd name="T84" fmla="*/ 93 w 312"/>
                      <a:gd name="T85" fmla="*/ 126 h 526"/>
                      <a:gd name="T86" fmla="*/ 93 w 312"/>
                      <a:gd name="T87" fmla="*/ 64 h 52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12" h="526">
                        <a:moveTo>
                          <a:pt x="312" y="212"/>
                        </a:moveTo>
                        <a:lnTo>
                          <a:pt x="312" y="199"/>
                        </a:lnTo>
                        <a:lnTo>
                          <a:pt x="312" y="158"/>
                        </a:lnTo>
                        <a:lnTo>
                          <a:pt x="311" y="141"/>
                        </a:lnTo>
                        <a:lnTo>
                          <a:pt x="309" y="127"/>
                        </a:lnTo>
                        <a:lnTo>
                          <a:pt x="305" y="111"/>
                        </a:lnTo>
                        <a:lnTo>
                          <a:pt x="300" y="97"/>
                        </a:lnTo>
                        <a:lnTo>
                          <a:pt x="293" y="83"/>
                        </a:lnTo>
                        <a:lnTo>
                          <a:pt x="285" y="70"/>
                        </a:lnTo>
                        <a:lnTo>
                          <a:pt x="277" y="58"/>
                        </a:lnTo>
                        <a:lnTo>
                          <a:pt x="266" y="47"/>
                        </a:lnTo>
                        <a:lnTo>
                          <a:pt x="254" y="37"/>
                        </a:lnTo>
                        <a:lnTo>
                          <a:pt x="243" y="28"/>
                        </a:lnTo>
                        <a:lnTo>
                          <a:pt x="230" y="19"/>
                        </a:lnTo>
                        <a:lnTo>
                          <a:pt x="217" y="13"/>
                        </a:lnTo>
                        <a:lnTo>
                          <a:pt x="202" y="8"/>
                        </a:lnTo>
                        <a:lnTo>
                          <a:pt x="187" y="3"/>
                        </a:lnTo>
                        <a:lnTo>
                          <a:pt x="171" y="1"/>
                        </a:lnTo>
                        <a:lnTo>
                          <a:pt x="155" y="0"/>
                        </a:lnTo>
                        <a:lnTo>
                          <a:pt x="140" y="1"/>
                        </a:lnTo>
                        <a:lnTo>
                          <a:pt x="124" y="3"/>
                        </a:lnTo>
                        <a:lnTo>
                          <a:pt x="109" y="8"/>
                        </a:lnTo>
                        <a:lnTo>
                          <a:pt x="94" y="13"/>
                        </a:lnTo>
                        <a:lnTo>
                          <a:pt x="81" y="19"/>
                        </a:lnTo>
                        <a:lnTo>
                          <a:pt x="68" y="28"/>
                        </a:lnTo>
                        <a:lnTo>
                          <a:pt x="56" y="37"/>
                        </a:lnTo>
                        <a:lnTo>
                          <a:pt x="45" y="47"/>
                        </a:lnTo>
                        <a:lnTo>
                          <a:pt x="35" y="58"/>
                        </a:lnTo>
                        <a:lnTo>
                          <a:pt x="26" y="70"/>
                        </a:lnTo>
                        <a:lnTo>
                          <a:pt x="19" y="83"/>
                        </a:lnTo>
                        <a:lnTo>
                          <a:pt x="12" y="97"/>
                        </a:lnTo>
                        <a:lnTo>
                          <a:pt x="7" y="111"/>
                        </a:lnTo>
                        <a:lnTo>
                          <a:pt x="3" y="127"/>
                        </a:lnTo>
                        <a:lnTo>
                          <a:pt x="1" y="141"/>
                        </a:lnTo>
                        <a:lnTo>
                          <a:pt x="0" y="158"/>
                        </a:lnTo>
                        <a:lnTo>
                          <a:pt x="0" y="199"/>
                        </a:lnTo>
                        <a:lnTo>
                          <a:pt x="0" y="212"/>
                        </a:lnTo>
                        <a:lnTo>
                          <a:pt x="0" y="417"/>
                        </a:lnTo>
                        <a:lnTo>
                          <a:pt x="2" y="420"/>
                        </a:lnTo>
                        <a:lnTo>
                          <a:pt x="2" y="526"/>
                        </a:lnTo>
                        <a:lnTo>
                          <a:pt x="310" y="526"/>
                        </a:lnTo>
                        <a:lnTo>
                          <a:pt x="310" y="420"/>
                        </a:lnTo>
                        <a:lnTo>
                          <a:pt x="312" y="418"/>
                        </a:lnTo>
                        <a:lnTo>
                          <a:pt x="312" y="21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" name="Freeform 41"/>
                  <p:cNvSpPr>
                    <a:spLocks noChangeAspect="1"/>
                  </p:cNvSpPr>
                  <p:nvPr/>
                </p:nvSpPr>
                <p:spPr bwMode="auto">
                  <a:xfrm>
                    <a:off x="2719" y="1954"/>
                    <a:ext cx="100" cy="150"/>
                  </a:xfrm>
                  <a:custGeom>
                    <a:avLst/>
                    <a:gdLst>
                      <a:gd name="T0" fmla="*/ 100 w 313"/>
                      <a:gd name="T1" fmla="*/ 61 h 516"/>
                      <a:gd name="T2" fmla="*/ 100 w 313"/>
                      <a:gd name="T3" fmla="*/ 58 h 516"/>
                      <a:gd name="T4" fmla="*/ 100 w 313"/>
                      <a:gd name="T5" fmla="*/ 46 h 516"/>
                      <a:gd name="T6" fmla="*/ 100 w 313"/>
                      <a:gd name="T7" fmla="*/ 41 h 516"/>
                      <a:gd name="T8" fmla="*/ 99 w 313"/>
                      <a:gd name="T9" fmla="*/ 36 h 516"/>
                      <a:gd name="T10" fmla="*/ 98 w 313"/>
                      <a:gd name="T11" fmla="*/ 32 h 516"/>
                      <a:gd name="T12" fmla="*/ 96 w 313"/>
                      <a:gd name="T13" fmla="*/ 28 h 516"/>
                      <a:gd name="T14" fmla="*/ 94 w 313"/>
                      <a:gd name="T15" fmla="*/ 24 h 516"/>
                      <a:gd name="T16" fmla="*/ 92 w 313"/>
                      <a:gd name="T17" fmla="*/ 20 h 516"/>
                      <a:gd name="T18" fmla="*/ 89 w 313"/>
                      <a:gd name="T19" fmla="*/ 17 h 516"/>
                      <a:gd name="T20" fmla="*/ 85 w 313"/>
                      <a:gd name="T21" fmla="*/ 13 h 516"/>
                      <a:gd name="T22" fmla="*/ 82 w 313"/>
                      <a:gd name="T23" fmla="*/ 10 h 516"/>
                      <a:gd name="T24" fmla="*/ 78 w 313"/>
                      <a:gd name="T25" fmla="*/ 8 h 516"/>
                      <a:gd name="T26" fmla="*/ 74 w 313"/>
                      <a:gd name="T27" fmla="*/ 6 h 516"/>
                      <a:gd name="T28" fmla="*/ 70 w 313"/>
                      <a:gd name="T29" fmla="*/ 3 h 516"/>
                      <a:gd name="T30" fmla="*/ 65 w 313"/>
                      <a:gd name="T31" fmla="*/ 2 h 516"/>
                      <a:gd name="T32" fmla="*/ 60 w 313"/>
                      <a:gd name="T33" fmla="*/ 1 h 516"/>
                      <a:gd name="T34" fmla="*/ 55 w 313"/>
                      <a:gd name="T35" fmla="*/ 0 h 516"/>
                      <a:gd name="T36" fmla="*/ 50 w 313"/>
                      <a:gd name="T37" fmla="*/ 0 h 516"/>
                      <a:gd name="T38" fmla="*/ 45 w 313"/>
                      <a:gd name="T39" fmla="*/ 0 h 516"/>
                      <a:gd name="T40" fmla="*/ 40 w 313"/>
                      <a:gd name="T41" fmla="*/ 1 h 516"/>
                      <a:gd name="T42" fmla="*/ 35 w 313"/>
                      <a:gd name="T43" fmla="*/ 2 h 516"/>
                      <a:gd name="T44" fmla="*/ 30 w 313"/>
                      <a:gd name="T45" fmla="*/ 3 h 516"/>
                      <a:gd name="T46" fmla="*/ 26 w 313"/>
                      <a:gd name="T47" fmla="*/ 6 h 516"/>
                      <a:gd name="T48" fmla="*/ 22 w 313"/>
                      <a:gd name="T49" fmla="*/ 8 h 516"/>
                      <a:gd name="T50" fmla="*/ 18 w 313"/>
                      <a:gd name="T51" fmla="*/ 10 h 516"/>
                      <a:gd name="T52" fmla="*/ 15 w 313"/>
                      <a:gd name="T53" fmla="*/ 13 h 516"/>
                      <a:gd name="T54" fmla="*/ 11 w 313"/>
                      <a:gd name="T55" fmla="*/ 17 h 516"/>
                      <a:gd name="T56" fmla="*/ 8 w 313"/>
                      <a:gd name="T57" fmla="*/ 20 h 516"/>
                      <a:gd name="T58" fmla="*/ 6 w 313"/>
                      <a:gd name="T59" fmla="*/ 24 h 516"/>
                      <a:gd name="T60" fmla="*/ 4 w 313"/>
                      <a:gd name="T61" fmla="*/ 28 h 516"/>
                      <a:gd name="T62" fmla="*/ 2 w 313"/>
                      <a:gd name="T63" fmla="*/ 32 h 516"/>
                      <a:gd name="T64" fmla="*/ 1 w 313"/>
                      <a:gd name="T65" fmla="*/ 36 h 516"/>
                      <a:gd name="T66" fmla="*/ 0 w 313"/>
                      <a:gd name="T67" fmla="*/ 41 h 516"/>
                      <a:gd name="T68" fmla="*/ 0 w 313"/>
                      <a:gd name="T69" fmla="*/ 46 h 516"/>
                      <a:gd name="T70" fmla="*/ 0 w 313"/>
                      <a:gd name="T71" fmla="*/ 58 h 516"/>
                      <a:gd name="T72" fmla="*/ 0 w 313"/>
                      <a:gd name="T73" fmla="*/ 61 h 516"/>
                      <a:gd name="T74" fmla="*/ 0 w 313"/>
                      <a:gd name="T75" fmla="*/ 118 h 516"/>
                      <a:gd name="T76" fmla="*/ 0 w 313"/>
                      <a:gd name="T77" fmla="*/ 119 h 516"/>
                      <a:gd name="T78" fmla="*/ 0 w 313"/>
                      <a:gd name="T79" fmla="*/ 150 h 516"/>
                      <a:gd name="T80" fmla="*/ 100 w 313"/>
                      <a:gd name="T81" fmla="*/ 150 h 516"/>
                      <a:gd name="T82" fmla="*/ 100 w 313"/>
                      <a:gd name="T83" fmla="*/ 119 h 516"/>
                      <a:gd name="T84" fmla="*/ 100 w 313"/>
                      <a:gd name="T85" fmla="*/ 119 h 516"/>
                      <a:gd name="T86" fmla="*/ 100 w 313"/>
                      <a:gd name="T87" fmla="*/ 61 h 51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13" h="516">
                        <a:moveTo>
                          <a:pt x="313" y="211"/>
                        </a:moveTo>
                        <a:lnTo>
                          <a:pt x="313" y="198"/>
                        </a:lnTo>
                        <a:lnTo>
                          <a:pt x="313" y="157"/>
                        </a:lnTo>
                        <a:lnTo>
                          <a:pt x="313" y="141"/>
                        </a:lnTo>
                        <a:lnTo>
                          <a:pt x="310" y="125"/>
                        </a:lnTo>
                        <a:lnTo>
                          <a:pt x="307" y="110"/>
                        </a:lnTo>
                        <a:lnTo>
                          <a:pt x="302" y="95"/>
                        </a:lnTo>
                        <a:lnTo>
                          <a:pt x="294" y="82"/>
                        </a:lnTo>
                        <a:lnTo>
                          <a:pt x="287" y="69"/>
                        </a:lnTo>
                        <a:lnTo>
                          <a:pt x="278" y="57"/>
                        </a:lnTo>
                        <a:lnTo>
                          <a:pt x="267" y="45"/>
                        </a:lnTo>
                        <a:lnTo>
                          <a:pt x="257" y="35"/>
                        </a:lnTo>
                        <a:lnTo>
                          <a:pt x="244" y="26"/>
                        </a:lnTo>
                        <a:lnTo>
                          <a:pt x="231" y="19"/>
                        </a:lnTo>
                        <a:lnTo>
                          <a:pt x="218" y="11"/>
                        </a:lnTo>
                        <a:lnTo>
                          <a:pt x="203" y="6"/>
                        </a:lnTo>
                        <a:lnTo>
                          <a:pt x="188" y="3"/>
                        </a:lnTo>
                        <a:lnTo>
                          <a:pt x="172" y="0"/>
                        </a:lnTo>
                        <a:lnTo>
                          <a:pt x="157" y="0"/>
                        </a:lnTo>
                        <a:lnTo>
                          <a:pt x="141" y="0"/>
                        </a:lnTo>
                        <a:lnTo>
                          <a:pt x="125" y="3"/>
                        </a:lnTo>
                        <a:lnTo>
                          <a:pt x="110" y="6"/>
                        </a:lnTo>
                        <a:lnTo>
                          <a:pt x="95" y="11"/>
                        </a:lnTo>
                        <a:lnTo>
                          <a:pt x="82" y="19"/>
                        </a:lnTo>
                        <a:lnTo>
                          <a:pt x="69" y="26"/>
                        </a:lnTo>
                        <a:lnTo>
                          <a:pt x="56" y="35"/>
                        </a:lnTo>
                        <a:lnTo>
                          <a:pt x="46" y="45"/>
                        </a:lnTo>
                        <a:lnTo>
                          <a:pt x="35" y="57"/>
                        </a:lnTo>
                        <a:lnTo>
                          <a:pt x="26" y="69"/>
                        </a:lnTo>
                        <a:lnTo>
                          <a:pt x="19" y="82"/>
                        </a:lnTo>
                        <a:lnTo>
                          <a:pt x="11" y="95"/>
                        </a:lnTo>
                        <a:lnTo>
                          <a:pt x="6" y="110"/>
                        </a:lnTo>
                        <a:lnTo>
                          <a:pt x="3" y="125"/>
                        </a:lnTo>
                        <a:lnTo>
                          <a:pt x="0" y="141"/>
                        </a:lnTo>
                        <a:lnTo>
                          <a:pt x="0" y="157"/>
                        </a:lnTo>
                        <a:lnTo>
                          <a:pt x="0" y="198"/>
                        </a:lnTo>
                        <a:lnTo>
                          <a:pt x="0" y="211"/>
                        </a:lnTo>
                        <a:lnTo>
                          <a:pt x="0" y="407"/>
                        </a:lnTo>
                        <a:lnTo>
                          <a:pt x="1" y="410"/>
                        </a:lnTo>
                        <a:lnTo>
                          <a:pt x="1" y="516"/>
                        </a:lnTo>
                        <a:lnTo>
                          <a:pt x="312" y="516"/>
                        </a:lnTo>
                        <a:lnTo>
                          <a:pt x="312" y="410"/>
                        </a:lnTo>
                        <a:lnTo>
                          <a:pt x="313" y="408"/>
                        </a:lnTo>
                        <a:lnTo>
                          <a:pt x="313" y="21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2" name="Freeform 42"/>
                  <p:cNvSpPr>
                    <a:spLocks noChangeAspect="1"/>
                  </p:cNvSpPr>
                  <p:nvPr/>
                </p:nvSpPr>
                <p:spPr bwMode="auto">
                  <a:xfrm>
                    <a:off x="2890" y="1954"/>
                    <a:ext cx="93" cy="150"/>
                  </a:xfrm>
                  <a:custGeom>
                    <a:avLst/>
                    <a:gdLst>
                      <a:gd name="T0" fmla="*/ 93 w 312"/>
                      <a:gd name="T1" fmla="*/ 61 h 518"/>
                      <a:gd name="T2" fmla="*/ 93 w 312"/>
                      <a:gd name="T3" fmla="*/ 58 h 518"/>
                      <a:gd name="T4" fmla="*/ 93 w 312"/>
                      <a:gd name="T5" fmla="*/ 45 h 518"/>
                      <a:gd name="T6" fmla="*/ 93 w 312"/>
                      <a:gd name="T7" fmla="*/ 40 h 518"/>
                      <a:gd name="T8" fmla="*/ 92 w 312"/>
                      <a:gd name="T9" fmla="*/ 36 h 518"/>
                      <a:gd name="T10" fmla="*/ 91 w 312"/>
                      <a:gd name="T11" fmla="*/ 32 h 518"/>
                      <a:gd name="T12" fmla="*/ 89 w 312"/>
                      <a:gd name="T13" fmla="*/ 27 h 518"/>
                      <a:gd name="T14" fmla="*/ 87 w 312"/>
                      <a:gd name="T15" fmla="*/ 23 h 518"/>
                      <a:gd name="T16" fmla="*/ 85 w 312"/>
                      <a:gd name="T17" fmla="*/ 20 h 518"/>
                      <a:gd name="T18" fmla="*/ 83 w 312"/>
                      <a:gd name="T19" fmla="*/ 16 h 518"/>
                      <a:gd name="T20" fmla="*/ 79 w 312"/>
                      <a:gd name="T21" fmla="*/ 13 h 518"/>
                      <a:gd name="T22" fmla="*/ 76 w 312"/>
                      <a:gd name="T23" fmla="*/ 10 h 518"/>
                      <a:gd name="T24" fmla="*/ 72 w 312"/>
                      <a:gd name="T25" fmla="*/ 8 h 518"/>
                      <a:gd name="T26" fmla="*/ 69 w 312"/>
                      <a:gd name="T27" fmla="*/ 6 h 518"/>
                      <a:gd name="T28" fmla="*/ 65 w 312"/>
                      <a:gd name="T29" fmla="*/ 3 h 518"/>
                      <a:gd name="T30" fmla="*/ 60 w 312"/>
                      <a:gd name="T31" fmla="*/ 2 h 518"/>
                      <a:gd name="T32" fmla="*/ 56 w 312"/>
                      <a:gd name="T33" fmla="*/ 1 h 518"/>
                      <a:gd name="T34" fmla="*/ 51 w 312"/>
                      <a:gd name="T35" fmla="*/ 0 h 518"/>
                      <a:gd name="T36" fmla="*/ 47 w 312"/>
                      <a:gd name="T37" fmla="*/ 0 h 518"/>
                      <a:gd name="T38" fmla="*/ 41 w 312"/>
                      <a:gd name="T39" fmla="*/ 0 h 518"/>
                      <a:gd name="T40" fmla="*/ 37 w 312"/>
                      <a:gd name="T41" fmla="*/ 1 h 518"/>
                      <a:gd name="T42" fmla="*/ 32 w 312"/>
                      <a:gd name="T43" fmla="*/ 2 h 518"/>
                      <a:gd name="T44" fmla="*/ 28 w 312"/>
                      <a:gd name="T45" fmla="*/ 3 h 518"/>
                      <a:gd name="T46" fmla="*/ 24 w 312"/>
                      <a:gd name="T47" fmla="*/ 6 h 518"/>
                      <a:gd name="T48" fmla="*/ 20 w 312"/>
                      <a:gd name="T49" fmla="*/ 8 h 518"/>
                      <a:gd name="T50" fmla="*/ 17 w 312"/>
                      <a:gd name="T51" fmla="*/ 10 h 518"/>
                      <a:gd name="T52" fmla="*/ 13 w 312"/>
                      <a:gd name="T53" fmla="*/ 13 h 518"/>
                      <a:gd name="T54" fmla="*/ 10 w 312"/>
                      <a:gd name="T55" fmla="*/ 16 h 518"/>
                      <a:gd name="T56" fmla="*/ 8 w 312"/>
                      <a:gd name="T57" fmla="*/ 20 h 518"/>
                      <a:gd name="T58" fmla="*/ 6 w 312"/>
                      <a:gd name="T59" fmla="*/ 23 h 518"/>
                      <a:gd name="T60" fmla="*/ 4 w 312"/>
                      <a:gd name="T61" fmla="*/ 27 h 518"/>
                      <a:gd name="T62" fmla="*/ 2 w 312"/>
                      <a:gd name="T63" fmla="*/ 32 h 518"/>
                      <a:gd name="T64" fmla="*/ 1 w 312"/>
                      <a:gd name="T65" fmla="*/ 36 h 518"/>
                      <a:gd name="T66" fmla="*/ 0 w 312"/>
                      <a:gd name="T67" fmla="*/ 40 h 518"/>
                      <a:gd name="T68" fmla="*/ 0 w 312"/>
                      <a:gd name="T69" fmla="*/ 45 h 518"/>
                      <a:gd name="T70" fmla="*/ 0 w 312"/>
                      <a:gd name="T71" fmla="*/ 58 h 518"/>
                      <a:gd name="T72" fmla="*/ 0 w 312"/>
                      <a:gd name="T73" fmla="*/ 61 h 518"/>
                      <a:gd name="T74" fmla="*/ 0 w 312"/>
                      <a:gd name="T75" fmla="*/ 118 h 518"/>
                      <a:gd name="T76" fmla="*/ 1 w 312"/>
                      <a:gd name="T77" fmla="*/ 119 h 518"/>
                      <a:gd name="T78" fmla="*/ 1 w 312"/>
                      <a:gd name="T79" fmla="*/ 150 h 518"/>
                      <a:gd name="T80" fmla="*/ 92 w 312"/>
                      <a:gd name="T81" fmla="*/ 150 h 518"/>
                      <a:gd name="T82" fmla="*/ 92 w 312"/>
                      <a:gd name="T83" fmla="*/ 119 h 518"/>
                      <a:gd name="T84" fmla="*/ 93 w 312"/>
                      <a:gd name="T85" fmla="*/ 119 h 518"/>
                      <a:gd name="T86" fmla="*/ 93 w 312"/>
                      <a:gd name="T87" fmla="*/ 61 h 518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12" h="518">
                        <a:moveTo>
                          <a:pt x="312" y="210"/>
                        </a:moveTo>
                        <a:lnTo>
                          <a:pt x="312" y="199"/>
                        </a:lnTo>
                        <a:lnTo>
                          <a:pt x="312" y="155"/>
                        </a:lnTo>
                        <a:lnTo>
                          <a:pt x="311" y="139"/>
                        </a:lnTo>
                        <a:lnTo>
                          <a:pt x="309" y="124"/>
                        </a:lnTo>
                        <a:lnTo>
                          <a:pt x="305" y="109"/>
                        </a:lnTo>
                        <a:lnTo>
                          <a:pt x="300" y="94"/>
                        </a:lnTo>
                        <a:lnTo>
                          <a:pt x="293" y="81"/>
                        </a:lnTo>
                        <a:lnTo>
                          <a:pt x="285" y="68"/>
                        </a:lnTo>
                        <a:lnTo>
                          <a:pt x="277" y="55"/>
                        </a:lnTo>
                        <a:lnTo>
                          <a:pt x="266" y="45"/>
                        </a:lnTo>
                        <a:lnTo>
                          <a:pt x="255" y="34"/>
                        </a:lnTo>
                        <a:lnTo>
                          <a:pt x="243" y="26"/>
                        </a:lnTo>
                        <a:lnTo>
                          <a:pt x="230" y="19"/>
                        </a:lnTo>
                        <a:lnTo>
                          <a:pt x="217" y="11"/>
                        </a:lnTo>
                        <a:lnTo>
                          <a:pt x="202" y="7"/>
                        </a:lnTo>
                        <a:lnTo>
                          <a:pt x="187" y="3"/>
                        </a:lnTo>
                        <a:lnTo>
                          <a:pt x="171" y="1"/>
                        </a:lnTo>
                        <a:lnTo>
                          <a:pt x="156" y="0"/>
                        </a:lnTo>
                        <a:lnTo>
                          <a:pt x="139" y="1"/>
                        </a:lnTo>
                        <a:lnTo>
                          <a:pt x="124" y="3"/>
                        </a:lnTo>
                        <a:lnTo>
                          <a:pt x="109" y="7"/>
                        </a:lnTo>
                        <a:lnTo>
                          <a:pt x="94" y="11"/>
                        </a:lnTo>
                        <a:lnTo>
                          <a:pt x="81" y="19"/>
                        </a:lnTo>
                        <a:lnTo>
                          <a:pt x="68" y="26"/>
                        </a:lnTo>
                        <a:lnTo>
                          <a:pt x="57" y="34"/>
                        </a:lnTo>
                        <a:lnTo>
                          <a:pt x="45" y="45"/>
                        </a:lnTo>
                        <a:lnTo>
                          <a:pt x="35" y="55"/>
                        </a:lnTo>
                        <a:lnTo>
                          <a:pt x="26" y="68"/>
                        </a:lnTo>
                        <a:lnTo>
                          <a:pt x="19" y="81"/>
                        </a:lnTo>
                        <a:lnTo>
                          <a:pt x="12" y="94"/>
                        </a:lnTo>
                        <a:lnTo>
                          <a:pt x="7" y="109"/>
                        </a:lnTo>
                        <a:lnTo>
                          <a:pt x="3" y="124"/>
                        </a:lnTo>
                        <a:lnTo>
                          <a:pt x="1" y="139"/>
                        </a:lnTo>
                        <a:lnTo>
                          <a:pt x="0" y="155"/>
                        </a:lnTo>
                        <a:lnTo>
                          <a:pt x="0" y="199"/>
                        </a:lnTo>
                        <a:lnTo>
                          <a:pt x="0" y="210"/>
                        </a:lnTo>
                        <a:lnTo>
                          <a:pt x="0" y="409"/>
                        </a:lnTo>
                        <a:lnTo>
                          <a:pt x="2" y="412"/>
                        </a:lnTo>
                        <a:lnTo>
                          <a:pt x="2" y="518"/>
                        </a:lnTo>
                        <a:lnTo>
                          <a:pt x="310" y="518"/>
                        </a:lnTo>
                        <a:lnTo>
                          <a:pt x="310" y="412"/>
                        </a:lnTo>
                        <a:lnTo>
                          <a:pt x="312" y="410"/>
                        </a:lnTo>
                        <a:lnTo>
                          <a:pt x="312" y="21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" name="Freeform 43"/>
                  <p:cNvSpPr>
                    <a:spLocks noChangeAspect="1"/>
                  </p:cNvSpPr>
                  <p:nvPr/>
                </p:nvSpPr>
                <p:spPr bwMode="auto">
                  <a:xfrm>
                    <a:off x="2304" y="1160"/>
                    <a:ext cx="929" cy="301"/>
                  </a:xfrm>
                  <a:custGeom>
                    <a:avLst/>
                    <a:gdLst>
                      <a:gd name="T0" fmla="*/ 829 w 3101"/>
                      <a:gd name="T1" fmla="*/ 291 h 997"/>
                      <a:gd name="T2" fmla="*/ 823 w 3101"/>
                      <a:gd name="T3" fmla="*/ 280 h 997"/>
                      <a:gd name="T4" fmla="*/ 812 w 3101"/>
                      <a:gd name="T5" fmla="*/ 274 h 997"/>
                      <a:gd name="T6" fmla="*/ 800 w 3101"/>
                      <a:gd name="T7" fmla="*/ 271 h 997"/>
                      <a:gd name="T8" fmla="*/ 788 w 3101"/>
                      <a:gd name="T9" fmla="*/ 273 h 997"/>
                      <a:gd name="T10" fmla="*/ 777 w 3101"/>
                      <a:gd name="T11" fmla="*/ 277 h 997"/>
                      <a:gd name="T12" fmla="*/ 768 w 3101"/>
                      <a:gd name="T13" fmla="*/ 286 h 997"/>
                      <a:gd name="T14" fmla="*/ 764 w 3101"/>
                      <a:gd name="T15" fmla="*/ 297 h 997"/>
                      <a:gd name="T16" fmla="*/ 664 w 3101"/>
                      <a:gd name="T17" fmla="*/ 294 h 997"/>
                      <a:gd name="T18" fmla="*/ 658 w 3101"/>
                      <a:gd name="T19" fmla="*/ 283 h 997"/>
                      <a:gd name="T20" fmla="*/ 649 w 3101"/>
                      <a:gd name="T21" fmla="*/ 276 h 997"/>
                      <a:gd name="T22" fmla="*/ 637 w 3101"/>
                      <a:gd name="T23" fmla="*/ 273 h 997"/>
                      <a:gd name="T24" fmla="*/ 625 w 3101"/>
                      <a:gd name="T25" fmla="*/ 273 h 997"/>
                      <a:gd name="T26" fmla="*/ 613 w 3101"/>
                      <a:gd name="T27" fmla="*/ 276 h 997"/>
                      <a:gd name="T28" fmla="*/ 604 w 3101"/>
                      <a:gd name="T29" fmla="*/ 283 h 997"/>
                      <a:gd name="T30" fmla="*/ 598 w 3101"/>
                      <a:gd name="T31" fmla="*/ 294 h 997"/>
                      <a:gd name="T32" fmla="*/ 498 w 3101"/>
                      <a:gd name="T33" fmla="*/ 298 h 997"/>
                      <a:gd name="T34" fmla="*/ 494 w 3101"/>
                      <a:gd name="T35" fmla="*/ 286 h 997"/>
                      <a:gd name="T36" fmla="*/ 485 w 3101"/>
                      <a:gd name="T37" fmla="*/ 278 h 997"/>
                      <a:gd name="T38" fmla="*/ 474 w 3101"/>
                      <a:gd name="T39" fmla="*/ 273 h 997"/>
                      <a:gd name="T40" fmla="*/ 461 w 3101"/>
                      <a:gd name="T41" fmla="*/ 272 h 997"/>
                      <a:gd name="T42" fmla="*/ 449 w 3101"/>
                      <a:gd name="T43" fmla="*/ 275 h 997"/>
                      <a:gd name="T44" fmla="*/ 439 w 3101"/>
                      <a:gd name="T45" fmla="*/ 281 h 997"/>
                      <a:gd name="T46" fmla="*/ 433 w 3101"/>
                      <a:gd name="T47" fmla="*/ 291 h 997"/>
                      <a:gd name="T48" fmla="*/ 331 w 3101"/>
                      <a:gd name="T49" fmla="*/ 301 h 997"/>
                      <a:gd name="T50" fmla="*/ 329 w 3101"/>
                      <a:gd name="T51" fmla="*/ 288 h 997"/>
                      <a:gd name="T52" fmla="*/ 321 w 3101"/>
                      <a:gd name="T53" fmla="*/ 280 h 997"/>
                      <a:gd name="T54" fmla="*/ 310 w 3101"/>
                      <a:gd name="T55" fmla="*/ 274 h 997"/>
                      <a:gd name="T56" fmla="*/ 298 w 3101"/>
                      <a:gd name="T57" fmla="*/ 273 h 997"/>
                      <a:gd name="T58" fmla="*/ 286 w 3101"/>
                      <a:gd name="T59" fmla="*/ 274 h 997"/>
                      <a:gd name="T60" fmla="*/ 275 w 3101"/>
                      <a:gd name="T61" fmla="*/ 280 h 997"/>
                      <a:gd name="T62" fmla="*/ 268 w 3101"/>
                      <a:gd name="T63" fmla="*/ 288 h 997"/>
                      <a:gd name="T64" fmla="*/ 265 w 3101"/>
                      <a:gd name="T65" fmla="*/ 301 h 997"/>
                      <a:gd name="T66" fmla="*/ 164 w 3101"/>
                      <a:gd name="T67" fmla="*/ 291 h 997"/>
                      <a:gd name="T68" fmla="*/ 157 w 3101"/>
                      <a:gd name="T69" fmla="*/ 282 h 997"/>
                      <a:gd name="T70" fmla="*/ 147 w 3101"/>
                      <a:gd name="T71" fmla="*/ 275 h 997"/>
                      <a:gd name="T72" fmla="*/ 135 w 3101"/>
                      <a:gd name="T73" fmla="*/ 273 h 997"/>
                      <a:gd name="T74" fmla="*/ 122 w 3101"/>
                      <a:gd name="T75" fmla="*/ 274 h 997"/>
                      <a:gd name="T76" fmla="*/ 111 w 3101"/>
                      <a:gd name="T77" fmla="*/ 278 h 997"/>
                      <a:gd name="T78" fmla="*/ 102 w 3101"/>
                      <a:gd name="T79" fmla="*/ 286 h 997"/>
                      <a:gd name="T80" fmla="*/ 98 w 3101"/>
                      <a:gd name="T81" fmla="*/ 298 h 997"/>
                      <a:gd name="T82" fmla="*/ 23 w 3101"/>
                      <a:gd name="T83" fmla="*/ 267 h 997"/>
                      <a:gd name="T84" fmla="*/ 199 w 3101"/>
                      <a:gd name="T85" fmla="*/ 59 h 997"/>
                      <a:gd name="T86" fmla="*/ 198 w 3101"/>
                      <a:gd name="T87" fmla="*/ 13 h 997"/>
                      <a:gd name="T88" fmla="*/ 203 w 3101"/>
                      <a:gd name="T89" fmla="*/ 3 h 997"/>
                      <a:gd name="T90" fmla="*/ 208 w 3101"/>
                      <a:gd name="T91" fmla="*/ 1 h 997"/>
                      <a:gd name="T92" fmla="*/ 217 w 3101"/>
                      <a:gd name="T93" fmla="*/ 3 h 997"/>
                      <a:gd name="T94" fmla="*/ 220 w 3101"/>
                      <a:gd name="T95" fmla="*/ 8 h 997"/>
                      <a:gd name="T96" fmla="*/ 223 w 3101"/>
                      <a:gd name="T97" fmla="*/ 19 h 997"/>
                      <a:gd name="T98" fmla="*/ 706 w 3101"/>
                      <a:gd name="T99" fmla="*/ 19 h 997"/>
                      <a:gd name="T100" fmla="*/ 709 w 3101"/>
                      <a:gd name="T101" fmla="*/ 8 h 997"/>
                      <a:gd name="T102" fmla="*/ 712 w 3101"/>
                      <a:gd name="T103" fmla="*/ 3 h 997"/>
                      <a:gd name="T104" fmla="*/ 721 w 3101"/>
                      <a:gd name="T105" fmla="*/ 1 h 997"/>
                      <a:gd name="T106" fmla="*/ 728 w 3101"/>
                      <a:gd name="T107" fmla="*/ 5 h 997"/>
                      <a:gd name="T108" fmla="*/ 731 w 3101"/>
                      <a:gd name="T109" fmla="*/ 13 h 997"/>
                      <a:gd name="T110" fmla="*/ 730 w 3101"/>
                      <a:gd name="T111" fmla="*/ 59 h 997"/>
                      <a:gd name="T112" fmla="*/ 906 w 3101"/>
                      <a:gd name="T113" fmla="*/ 267 h 997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</a:gdLst>
                    <a:ahLst/>
                    <a:cxnLst>
                      <a:cxn ang="T114">
                        <a:pos x="T0" y="T1"/>
                      </a:cxn>
                      <a:cxn ang="T115">
                        <a:pos x="T2" y="T3"/>
                      </a:cxn>
                      <a:cxn ang="T116">
                        <a:pos x="T4" y="T5"/>
                      </a:cxn>
                      <a:cxn ang="T117">
                        <a:pos x="T6" y="T7"/>
                      </a:cxn>
                      <a:cxn ang="T118">
                        <a:pos x="T8" y="T9"/>
                      </a:cxn>
                      <a:cxn ang="T119">
                        <a:pos x="T10" y="T11"/>
                      </a:cxn>
                      <a:cxn ang="T120">
                        <a:pos x="T12" y="T13"/>
                      </a:cxn>
                      <a:cxn ang="T121">
                        <a:pos x="T14" y="T15"/>
                      </a:cxn>
                      <a:cxn ang="T122">
                        <a:pos x="T16" y="T17"/>
                      </a:cxn>
                      <a:cxn ang="T123">
                        <a:pos x="T18" y="T19"/>
                      </a:cxn>
                      <a:cxn ang="T124">
                        <a:pos x="T20" y="T21"/>
                      </a:cxn>
                      <a:cxn ang="T125">
                        <a:pos x="T22" y="T23"/>
                      </a:cxn>
                      <a:cxn ang="T126">
                        <a:pos x="T24" y="T25"/>
                      </a:cxn>
                      <a:cxn ang="T127">
                        <a:pos x="T26" y="T27"/>
                      </a:cxn>
                      <a:cxn ang="T128">
                        <a:pos x="T28" y="T29"/>
                      </a:cxn>
                      <a:cxn ang="T129">
                        <a:pos x="T30" y="T31"/>
                      </a:cxn>
                      <a:cxn ang="T130">
                        <a:pos x="T32" y="T33"/>
                      </a:cxn>
                      <a:cxn ang="T131">
                        <a:pos x="T34" y="T35"/>
                      </a:cxn>
                      <a:cxn ang="T132">
                        <a:pos x="T36" y="T37"/>
                      </a:cxn>
                      <a:cxn ang="T133">
                        <a:pos x="T38" y="T39"/>
                      </a:cxn>
                      <a:cxn ang="T134">
                        <a:pos x="T40" y="T41"/>
                      </a:cxn>
                      <a:cxn ang="T135">
                        <a:pos x="T42" y="T43"/>
                      </a:cxn>
                      <a:cxn ang="T136">
                        <a:pos x="T44" y="T45"/>
                      </a:cxn>
                      <a:cxn ang="T137">
                        <a:pos x="T46" y="T47"/>
                      </a:cxn>
                      <a:cxn ang="T138">
                        <a:pos x="T48" y="T49"/>
                      </a:cxn>
                      <a:cxn ang="T139">
                        <a:pos x="T50" y="T51"/>
                      </a:cxn>
                      <a:cxn ang="T140">
                        <a:pos x="T52" y="T53"/>
                      </a:cxn>
                      <a:cxn ang="T141">
                        <a:pos x="T54" y="T55"/>
                      </a:cxn>
                      <a:cxn ang="T142">
                        <a:pos x="T56" y="T57"/>
                      </a:cxn>
                      <a:cxn ang="T143">
                        <a:pos x="T58" y="T59"/>
                      </a:cxn>
                      <a:cxn ang="T144">
                        <a:pos x="T60" y="T61"/>
                      </a:cxn>
                      <a:cxn ang="T145">
                        <a:pos x="T62" y="T63"/>
                      </a:cxn>
                      <a:cxn ang="T146">
                        <a:pos x="T64" y="T65"/>
                      </a:cxn>
                      <a:cxn ang="T147">
                        <a:pos x="T66" y="T67"/>
                      </a:cxn>
                      <a:cxn ang="T148">
                        <a:pos x="T68" y="T69"/>
                      </a:cxn>
                      <a:cxn ang="T149">
                        <a:pos x="T70" y="T71"/>
                      </a:cxn>
                      <a:cxn ang="T150">
                        <a:pos x="T72" y="T73"/>
                      </a:cxn>
                      <a:cxn ang="T151">
                        <a:pos x="T74" y="T75"/>
                      </a:cxn>
                      <a:cxn ang="T152">
                        <a:pos x="T76" y="T77"/>
                      </a:cxn>
                      <a:cxn ang="T153">
                        <a:pos x="T78" y="T79"/>
                      </a:cxn>
                      <a:cxn ang="T154">
                        <a:pos x="T80" y="T81"/>
                      </a:cxn>
                      <a:cxn ang="T155">
                        <a:pos x="T82" y="T83"/>
                      </a:cxn>
                      <a:cxn ang="T156">
                        <a:pos x="T84" y="T85"/>
                      </a:cxn>
                      <a:cxn ang="T157">
                        <a:pos x="T86" y="T87"/>
                      </a:cxn>
                      <a:cxn ang="T158">
                        <a:pos x="T88" y="T89"/>
                      </a:cxn>
                      <a:cxn ang="T159">
                        <a:pos x="T90" y="T91"/>
                      </a:cxn>
                      <a:cxn ang="T160">
                        <a:pos x="T92" y="T93"/>
                      </a:cxn>
                      <a:cxn ang="T161">
                        <a:pos x="T94" y="T95"/>
                      </a:cxn>
                      <a:cxn ang="T162">
                        <a:pos x="T96" y="T97"/>
                      </a:cxn>
                      <a:cxn ang="T163">
                        <a:pos x="T98" y="T99"/>
                      </a:cxn>
                      <a:cxn ang="T164">
                        <a:pos x="T100" y="T101"/>
                      </a:cxn>
                      <a:cxn ang="T165">
                        <a:pos x="T102" y="T103"/>
                      </a:cxn>
                      <a:cxn ang="T166">
                        <a:pos x="T104" y="T105"/>
                      </a:cxn>
                      <a:cxn ang="T167">
                        <a:pos x="T106" y="T107"/>
                      </a:cxn>
                      <a:cxn ang="T168">
                        <a:pos x="T108" y="T109"/>
                      </a:cxn>
                      <a:cxn ang="T169">
                        <a:pos x="T110" y="T111"/>
                      </a:cxn>
                      <a:cxn ang="T170">
                        <a:pos x="T112" y="T113"/>
                      </a:cxn>
                    </a:cxnLst>
                    <a:rect l="0" t="0" r="r" b="b"/>
                    <a:pathLst>
                      <a:path w="3101" h="997">
                        <a:moveTo>
                          <a:pt x="2774" y="997"/>
                        </a:moveTo>
                        <a:lnTo>
                          <a:pt x="2773" y="985"/>
                        </a:lnTo>
                        <a:lnTo>
                          <a:pt x="2771" y="973"/>
                        </a:lnTo>
                        <a:lnTo>
                          <a:pt x="2768" y="963"/>
                        </a:lnTo>
                        <a:lnTo>
                          <a:pt x="2764" y="953"/>
                        </a:lnTo>
                        <a:lnTo>
                          <a:pt x="2760" y="945"/>
                        </a:lnTo>
                        <a:lnTo>
                          <a:pt x="2753" y="936"/>
                        </a:lnTo>
                        <a:lnTo>
                          <a:pt x="2746" y="929"/>
                        </a:lnTo>
                        <a:lnTo>
                          <a:pt x="2738" y="923"/>
                        </a:lnTo>
                        <a:lnTo>
                          <a:pt x="2730" y="917"/>
                        </a:lnTo>
                        <a:lnTo>
                          <a:pt x="2722" y="912"/>
                        </a:lnTo>
                        <a:lnTo>
                          <a:pt x="2712" y="908"/>
                        </a:lnTo>
                        <a:lnTo>
                          <a:pt x="2703" y="905"/>
                        </a:lnTo>
                        <a:lnTo>
                          <a:pt x="2693" y="902"/>
                        </a:lnTo>
                        <a:lnTo>
                          <a:pt x="2683" y="899"/>
                        </a:lnTo>
                        <a:lnTo>
                          <a:pt x="2672" y="898"/>
                        </a:lnTo>
                        <a:lnTo>
                          <a:pt x="2662" y="898"/>
                        </a:lnTo>
                        <a:lnTo>
                          <a:pt x="2651" y="898"/>
                        </a:lnTo>
                        <a:lnTo>
                          <a:pt x="2641" y="900"/>
                        </a:lnTo>
                        <a:lnTo>
                          <a:pt x="2630" y="903"/>
                        </a:lnTo>
                        <a:lnTo>
                          <a:pt x="2621" y="905"/>
                        </a:lnTo>
                        <a:lnTo>
                          <a:pt x="2611" y="909"/>
                        </a:lnTo>
                        <a:lnTo>
                          <a:pt x="2602" y="913"/>
                        </a:lnTo>
                        <a:lnTo>
                          <a:pt x="2592" y="917"/>
                        </a:lnTo>
                        <a:lnTo>
                          <a:pt x="2585" y="924"/>
                        </a:lnTo>
                        <a:lnTo>
                          <a:pt x="2576" y="930"/>
                        </a:lnTo>
                        <a:lnTo>
                          <a:pt x="2570" y="937"/>
                        </a:lnTo>
                        <a:lnTo>
                          <a:pt x="2564" y="946"/>
                        </a:lnTo>
                        <a:lnTo>
                          <a:pt x="2558" y="954"/>
                        </a:lnTo>
                        <a:lnTo>
                          <a:pt x="2555" y="964"/>
                        </a:lnTo>
                        <a:lnTo>
                          <a:pt x="2552" y="974"/>
                        </a:lnTo>
                        <a:lnTo>
                          <a:pt x="2550" y="985"/>
                        </a:lnTo>
                        <a:lnTo>
                          <a:pt x="2549" y="997"/>
                        </a:lnTo>
                        <a:lnTo>
                          <a:pt x="2217" y="997"/>
                        </a:lnTo>
                        <a:lnTo>
                          <a:pt x="2217" y="986"/>
                        </a:lnTo>
                        <a:lnTo>
                          <a:pt x="2215" y="974"/>
                        </a:lnTo>
                        <a:lnTo>
                          <a:pt x="2212" y="965"/>
                        </a:lnTo>
                        <a:lnTo>
                          <a:pt x="2208" y="955"/>
                        </a:lnTo>
                        <a:lnTo>
                          <a:pt x="2202" y="947"/>
                        </a:lnTo>
                        <a:lnTo>
                          <a:pt x="2197" y="938"/>
                        </a:lnTo>
                        <a:lnTo>
                          <a:pt x="2190" y="931"/>
                        </a:lnTo>
                        <a:lnTo>
                          <a:pt x="2182" y="925"/>
                        </a:lnTo>
                        <a:lnTo>
                          <a:pt x="2174" y="919"/>
                        </a:lnTo>
                        <a:lnTo>
                          <a:pt x="2166" y="915"/>
                        </a:lnTo>
                        <a:lnTo>
                          <a:pt x="2156" y="911"/>
                        </a:lnTo>
                        <a:lnTo>
                          <a:pt x="2147" y="908"/>
                        </a:lnTo>
                        <a:lnTo>
                          <a:pt x="2137" y="905"/>
                        </a:lnTo>
                        <a:lnTo>
                          <a:pt x="2127" y="903"/>
                        </a:lnTo>
                        <a:lnTo>
                          <a:pt x="2116" y="902"/>
                        </a:lnTo>
                        <a:lnTo>
                          <a:pt x="2106" y="902"/>
                        </a:lnTo>
                        <a:lnTo>
                          <a:pt x="2096" y="903"/>
                        </a:lnTo>
                        <a:lnTo>
                          <a:pt x="2086" y="904"/>
                        </a:lnTo>
                        <a:lnTo>
                          <a:pt x="2075" y="905"/>
                        </a:lnTo>
                        <a:lnTo>
                          <a:pt x="2066" y="908"/>
                        </a:lnTo>
                        <a:lnTo>
                          <a:pt x="2055" y="911"/>
                        </a:lnTo>
                        <a:lnTo>
                          <a:pt x="2047" y="915"/>
                        </a:lnTo>
                        <a:lnTo>
                          <a:pt x="2037" y="920"/>
                        </a:lnTo>
                        <a:lnTo>
                          <a:pt x="2030" y="926"/>
                        </a:lnTo>
                        <a:lnTo>
                          <a:pt x="2022" y="932"/>
                        </a:lnTo>
                        <a:lnTo>
                          <a:pt x="2015" y="939"/>
                        </a:lnTo>
                        <a:lnTo>
                          <a:pt x="2010" y="947"/>
                        </a:lnTo>
                        <a:lnTo>
                          <a:pt x="2004" y="955"/>
                        </a:lnTo>
                        <a:lnTo>
                          <a:pt x="2000" y="965"/>
                        </a:lnTo>
                        <a:lnTo>
                          <a:pt x="1997" y="974"/>
                        </a:lnTo>
                        <a:lnTo>
                          <a:pt x="1995" y="986"/>
                        </a:lnTo>
                        <a:lnTo>
                          <a:pt x="1995" y="997"/>
                        </a:lnTo>
                        <a:lnTo>
                          <a:pt x="1663" y="997"/>
                        </a:lnTo>
                        <a:lnTo>
                          <a:pt x="1662" y="986"/>
                        </a:lnTo>
                        <a:lnTo>
                          <a:pt x="1660" y="974"/>
                        </a:lnTo>
                        <a:lnTo>
                          <a:pt x="1657" y="965"/>
                        </a:lnTo>
                        <a:lnTo>
                          <a:pt x="1653" y="955"/>
                        </a:lnTo>
                        <a:lnTo>
                          <a:pt x="1648" y="947"/>
                        </a:lnTo>
                        <a:lnTo>
                          <a:pt x="1642" y="939"/>
                        </a:lnTo>
                        <a:lnTo>
                          <a:pt x="1635" y="932"/>
                        </a:lnTo>
                        <a:lnTo>
                          <a:pt x="1627" y="926"/>
                        </a:lnTo>
                        <a:lnTo>
                          <a:pt x="1620" y="920"/>
                        </a:lnTo>
                        <a:lnTo>
                          <a:pt x="1611" y="915"/>
                        </a:lnTo>
                        <a:lnTo>
                          <a:pt x="1601" y="911"/>
                        </a:lnTo>
                        <a:lnTo>
                          <a:pt x="1592" y="908"/>
                        </a:lnTo>
                        <a:lnTo>
                          <a:pt x="1582" y="905"/>
                        </a:lnTo>
                        <a:lnTo>
                          <a:pt x="1572" y="904"/>
                        </a:lnTo>
                        <a:lnTo>
                          <a:pt x="1561" y="903"/>
                        </a:lnTo>
                        <a:lnTo>
                          <a:pt x="1551" y="902"/>
                        </a:lnTo>
                        <a:lnTo>
                          <a:pt x="1540" y="902"/>
                        </a:lnTo>
                        <a:lnTo>
                          <a:pt x="1529" y="903"/>
                        </a:lnTo>
                        <a:lnTo>
                          <a:pt x="1519" y="905"/>
                        </a:lnTo>
                        <a:lnTo>
                          <a:pt x="1509" y="908"/>
                        </a:lnTo>
                        <a:lnTo>
                          <a:pt x="1500" y="911"/>
                        </a:lnTo>
                        <a:lnTo>
                          <a:pt x="1490" y="915"/>
                        </a:lnTo>
                        <a:lnTo>
                          <a:pt x="1481" y="919"/>
                        </a:lnTo>
                        <a:lnTo>
                          <a:pt x="1474" y="925"/>
                        </a:lnTo>
                        <a:lnTo>
                          <a:pt x="1465" y="931"/>
                        </a:lnTo>
                        <a:lnTo>
                          <a:pt x="1459" y="938"/>
                        </a:lnTo>
                        <a:lnTo>
                          <a:pt x="1453" y="947"/>
                        </a:lnTo>
                        <a:lnTo>
                          <a:pt x="1448" y="955"/>
                        </a:lnTo>
                        <a:lnTo>
                          <a:pt x="1444" y="965"/>
                        </a:lnTo>
                        <a:lnTo>
                          <a:pt x="1441" y="974"/>
                        </a:lnTo>
                        <a:lnTo>
                          <a:pt x="1439" y="986"/>
                        </a:lnTo>
                        <a:lnTo>
                          <a:pt x="1438" y="997"/>
                        </a:lnTo>
                        <a:lnTo>
                          <a:pt x="1106" y="997"/>
                        </a:lnTo>
                        <a:lnTo>
                          <a:pt x="1106" y="986"/>
                        </a:lnTo>
                        <a:lnTo>
                          <a:pt x="1104" y="974"/>
                        </a:lnTo>
                        <a:lnTo>
                          <a:pt x="1101" y="965"/>
                        </a:lnTo>
                        <a:lnTo>
                          <a:pt x="1097" y="955"/>
                        </a:lnTo>
                        <a:lnTo>
                          <a:pt x="1091" y="947"/>
                        </a:lnTo>
                        <a:lnTo>
                          <a:pt x="1086" y="939"/>
                        </a:lnTo>
                        <a:lnTo>
                          <a:pt x="1079" y="932"/>
                        </a:lnTo>
                        <a:lnTo>
                          <a:pt x="1071" y="926"/>
                        </a:lnTo>
                        <a:lnTo>
                          <a:pt x="1064" y="920"/>
                        </a:lnTo>
                        <a:lnTo>
                          <a:pt x="1054" y="915"/>
                        </a:lnTo>
                        <a:lnTo>
                          <a:pt x="1046" y="912"/>
                        </a:lnTo>
                        <a:lnTo>
                          <a:pt x="1035" y="908"/>
                        </a:lnTo>
                        <a:lnTo>
                          <a:pt x="1026" y="906"/>
                        </a:lnTo>
                        <a:lnTo>
                          <a:pt x="1015" y="904"/>
                        </a:lnTo>
                        <a:lnTo>
                          <a:pt x="1005" y="903"/>
                        </a:lnTo>
                        <a:lnTo>
                          <a:pt x="995" y="903"/>
                        </a:lnTo>
                        <a:lnTo>
                          <a:pt x="985" y="903"/>
                        </a:lnTo>
                        <a:lnTo>
                          <a:pt x="974" y="904"/>
                        </a:lnTo>
                        <a:lnTo>
                          <a:pt x="964" y="906"/>
                        </a:lnTo>
                        <a:lnTo>
                          <a:pt x="954" y="908"/>
                        </a:lnTo>
                        <a:lnTo>
                          <a:pt x="945" y="912"/>
                        </a:lnTo>
                        <a:lnTo>
                          <a:pt x="935" y="915"/>
                        </a:lnTo>
                        <a:lnTo>
                          <a:pt x="926" y="920"/>
                        </a:lnTo>
                        <a:lnTo>
                          <a:pt x="919" y="926"/>
                        </a:lnTo>
                        <a:lnTo>
                          <a:pt x="911" y="932"/>
                        </a:lnTo>
                        <a:lnTo>
                          <a:pt x="904" y="939"/>
                        </a:lnTo>
                        <a:lnTo>
                          <a:pt x="899" y="947"/>
                        </a:lnTo>
                        <a:lnTo>
                          <a:pt x="893" y="955"/>
                        </a:lnTo>
                        <a:lnTo>
                          <a:pt x="889" y="965"/>
                        </a:lnTo>
                        <a:lnTo>
                          <a:pt x="886" y="974"/>
                        </a:lnTo>
                        <a:lnTo>
                          <a:pt x="884" y="986"/>
                        </a:lnTo>
                        <a:lnTo>
                          <a:pt x="884" y="997"/>
                        </a:lnTo>
                        <a:lnTo>
                          <a:pt x="552" y="997"/>
                        </a:lnTo>
                        <a:lnTo>
                          <a:pt x="551" y="986"/>
                        </a:lnTo>
                        <a:lnTo>
                          <a:pt x="549" y="975"/>
                        </a:lnTo>
                        <a:lnTo>
                          <a:pt x="546" y="965"/>
                        </a:lnTo>
                        <a:lnTo>
                          <a:pt x="543" y="956"/>
                        </a:lnTo>
                        <a:lnTo>
                          <a:pt x="537" y="948"/>
                        </a:lnTo>
                        <a:lnTo>
                          <a:pt x="531" y="939"/>
                        </a:lnTo>
                        <a:lnTo>
                          <a:pt x="525" y="933"/>
                        </a:lnTo>
                        <a:lnTo>
                          <a:pt x="516" y="927"/>
                        </a:lnTo>
                        <a:lnTo>
                          <a:pt x="509" y="922"/>
                        </a:lnTo>
                        <a:lnTo>
                          <a:pt x="499" y="916"/>
                        </a:lnTo>
                        <a:lnTo>
                          <a:pt x="490" y="912"/>
                        </a:lnTo>
                        <a:lnTo>
                          <a:pt x="480" y="909"/>
                        </a:lnTo>
                        <a:lnTo>
                          <a:pt x="471" y="907"/>
                        </a:lnTo>
                        <a:lnTo>
                          <a:pt x="460" y="905"/>
                        </a:lnTo>
                        <a:lnTo>
                          <a:pt x="450" y="904"/>
                        </a:lnTo>
                        <a:lnTo>
                          <a:pt x="439" y="903"/>
                        </a:lnTo>
                        <a:lnTo>
                          <a:pt x="429" y="904"/>
                        </a:lnTo>
                        <a:lnTo>
                          <a:pt x="418" y="905"/>
                        </a:lnTo>
                        <a:lnTo>
                          <a:pt x="408" y="906"/>
                        </a:lnTo>
                        <a:lnTo>
                          <a:pt x="398" y="909"/>
                        </a:lnTo>
                        <a:lnTo>
                          <a:pt x="389" y="912"/>
                        </a:lnTo>
                        <a:lnTo>
                          <a:pt x="379" y="916"/>
                        </a:lnTo>
                        <a:lnTo>
                          <a:pt x="371" y="920"/>
                        </a:lnTo>
                        <a:lnTo>
                          <a:pt x="363" y="926"/>
                        </a:lnTo>
                        <a:lnTo>
                          <a:pt x="355" y="932"/>
                        </a:lnTo>
                        <a:lnTo>
                          <a:pt x="348" y="939"/>
                        </a:lnTo>
                        <a:lnTo>
                          <a:pt x="341" y="947"/>
                        </a:lnTo>
                        <a:lnTo>
                          <a:pt x="337" y="955"/>
                        </a:lnTo>
                        <a:lnTo>
                          <a:pt x="333" y="965"/>
                        </a:lnTo>
                        <a:lnTo>
                          <a:pt x="330" y="975"/>
                        </a:lnTo>
                        <a:lnTo>
                          <a:pt x="328" y="986"/>
                        </a:lnTo>
                        <a:lnTo>
                          <a:pt x="327" y="997"/>
                        </a:lnTo>
                        <a:lnTo>
                          <a:pt x="0" y="997"/>
                        </a:lnTo>
                        <a:lnTo>
                          <a:pt x="0" y="883"/>
                        </a:lnTo>
                        <a:lnTo>
                          <a:pt x="78" y="883"/>
                        </a:lnTo>
                        <a:lnTo>
                          <a:pt x="607" y="271"/>
                        </a:lnTo>
                        <a:lnTo>
                          <a:pt x="664" y="195"/>
                        </a:lnTo>
                        <a:lnTo>
                          <a:pt x="658" y="195"/>
                        </a:lnTo>
                        <a:lnTo>
                          <a:pt x="664" y="195"/>
                        </a:lnTo>
                        <a:lnTo>
                          <a:pt x="658" y="195"/>
                        </a:lnTo>
                        <a:lnTo>
                          <a:pt x="658" y="62"/>
                        </a:lnTo>
                        <a:lnTo>
                          <a:pt x="660" y="53"/>
                        </a:lnTo>
                        <a:lnTo>
                          <a:pt x="661" y="44"/>
                        </a:lnTo>
                        <a:lnTo>
                          <a:pt x="664" y="35"/>
                        </a:lnTo>
                        <a:lnTo>
                          <a:pt x="668" y="26"/>
                        </a:lnTo>
                        <a:lnTo>
                          <a:pt x="672" y="18"/>
                        </a:lnTo>
                        <a:lnTo>
                          <a:pt x="677" y="11"/>
                        </a:lnTo>
                        <a:lnTo>
                          <a:pt x="682" y="8"/>
                        </a:lnTo>
                        <a:lnTo>
                          <a:pt x="685" y="6"/>
                        </a:lnTo>
                        <a:lnTo>
                          <a:pt x="689" y="3"/>
                        </a:lnTo>
                        <a:lnTo>
                          <a:pt x="693" y="2"/>
                        </a:lnTo>
                        <a:lnTo>
                          <a:pt x="701" y="0"/>
                        </a:lnTo>
                        <a:lnTo>
                          <a:pt x="707" y="2"/>
                        </a:lnTo>
                        <a:lnTo>
                          <a:pt x="716" y="6"/>
                        </a:lnTo>
                        <a:lnTo>
                          <a:pt x="724" y="11"/>
                        </a:lnTo>
                        <a:lnTo>
                          <a:pt x="727" y="14"/>
                        </a:lnTo>
                        <a:lnTo>
                          <a:pt x="730" y="18"/>
                        </a:lnTo>
                        <a:lnTo>
                          <a:pt x="733" y="21"/>
                        </a:lnTo>
                        <a:lnTo>
                          <a:pt x="735" y="26"/>
                        </a:lnTo>
                        <a:lnTo>
                          <a:pt x="738" y="35"/>
                        </a:lnTo>
                        <a:lnTo>
                          <a:pt x="742" y="44"/>
                        </a:lnTo>
                        <a:lnTo>
                          <a:pt x="743" y="53"/>
                        </a:lnTo>
                        <a:lnTo>
                          <a:pt x="744" y="62"/>
                        </a:lnTo>
                        <a:lnTo>
                          <a:pt x="744" y="176"/>
                        </a:lnTo>
                        <a:lnTo>
                          <a:pt x="1551" y="176"/>
                        </a:lnTo>
                        <a:lnTo>
                          <a:pt x="2357" y="176"/>
                        </a:lnTo>
                        <a:lnTo>
                          <a:pt x="2357" y="62"/>
                        </a:lnTo>
                        <a:lnTo>
                          <a:pt x="2358" y="53"/>
                        </a:lnTo>
                        <a:lnTo>
                          <a:pt x="2359" y="44"/>
                        </a:lnTo>
                        <a:lnTo>
                          <a:pt x="2363" y="35"/>
                        </a:lnTo>
                        <a:lnTo>
                          <a:pt x="2366" y="26"/>
                        </a:lnTo>
                        <a:lnTo>
                          <a:pt x="2368" y="21"/>
                        </a:lnTo>
                        <a:lnTo>
                          <a:pt x="2371" y="18"/>
                        </a:lnTo>
                        <a:lnTo>
                          <a:pt x="2374" y="14"/>
                        </a:lnTo>
                        <a:lnTo>
                          <a:pt x="2377" y="11"/>
                        </a:lnTo>
                        <a:lnTo>
                          <a:pt x="2385" y="6"/>
                        </a:lnTo>
                        <a:lnTo>
                          <a:pt x="2394" y="2"/>
                        </a:lnTo>
                        <a:lnTo>
                          <a:pt x="2399" y="0"/>
                        </a:lnTo>
                        <a:lnTo>
                          <a:pt x="2406" y="2"/>
                        </a:lnTo>
                        <a:lnTo>
                          <a:pt x="2414" y="6"/>
                        </a:lnTo>
                        <a:lnTo>
                          <a:pt x="2423" y="11"/>
                        </a:lnTo>
                        <a:lnTo>
                          <a:pt x="2426" y="14"/>
                        </a:lnTo>
                        <a:lnTo>
                          <a:pt x="2429" y="18"/>
                        </a:lnTo>
                        <a:lnTo>
                          <a:pt x="2431" y="21"/>
                        </a:lnTo>
                        <a:lnTo>
                          <a:pt x="2433" y="26"/>
                        </a:lnTo>
                        <a:lnTo>
                          <a:pt x="2437" y="35"/>
                        </a:lnTo>
                        <a:lnTo>
                          <a:pt x="2439" y="44"/>
                        </a:lnTo>
                        <a:lnTo>
                          <a:pt x="2441" y="53"/>
                        </a:lnTo>
                        <a:lnTo>
                          <a:pt x="2443" y="62"/>
                        </a:lnTo>
                        <a:lnTo>
                          <a:pt x="2443" y="195"/>
                        </a:lnTo>
                        <a:lnTo>
                          <a:pt x="2437" y="195"/>
                        </a:lnTo>
                        <a:lnTo>
                          <a:pt x="2437" y="197"/>
                        </a:lnTo>
                        <a:lnTo>
                          <a:pt x="2437" y="195"/>
                        </a:lnTo>
                        <a:lnTo>
                          <a:pt x="2495" y="271"/>
                        </a:lnTo>
                        <a:lnTo>
                          <a:pt x="3023" y="883"/>
                        </a:lnTo>
                        <a:lnTo>
                          <a:pt x="3101" y="883"/>
                        </a:lnTo>
                        <a:lnTo>
                          <a:pt x="3101" y="997"/>
                        </a:lnTo>
                        <a:lnTo>
                          <a:pt x="2774" y="99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" name="Rectangle 4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404" y="2026"/>
                    <a:ext cx="5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5" name="Rectangle 4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404" y="2026"/>
                    <a:ext cx="5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6" name="Rectangle 4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97" y="1954"/>
                    <a:ext cx="71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7" name="Rectangle 4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97" y="1954"/>
                    <a:ext cx="71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8" name="Freeform 48"/>
                  <p:cNvSpPr>
                    <a:spLocks noChangeAspect="1"/>
                  </p:cNvSpPr>
                  <p:nvPr/>
                </p:nvSpPr>
                <p:spPr bwMode="auto">
                  <a:xfrm>
                    <a:off x="2111" y="1110"/>
                    <a:ext cx="157" cy="301"/>
                  </a:xfrm>
                  <a:custGeom>
                    <a:avLst/>
                    <a:gdLst>
                      <a:gd name="T0" fmla="*/ 93 w 519"/>
                      <a:gd name="T1" fmla="*/ 84 h 1005"/>
                      <a:gd name="T2" fmla="*/ 93 w 519"/>
                      <a:gd name="T3" fmla="*/ 72 h 1005"/>
                      <a:gd name="T4" fmla="*/ 87 w 519"/>
                      <a:gd name="T5" fmla="*/ 72 h 1005"/>
                      <a:gd name="T6" fmla="*/ 87 w 519"/>
                      <a:gd name="T7" fmla="*/ 36 h 1005"/>
                      <a:gd name="T8" fmla="*/ 85 w 519"/>
                      <a:gd name="T9" fmla="*/ 23 h 1005"/>
                      <a:gd name="T10" fmla="*/ 78 w 519"/>
                      <a:gd name="T11" fmla="*/ 0 h 1005"/>
                      <a:gd name="T12" fmla="*/ 72 w 519"/>
                      <a:gd name="T13" fmla="*/ 23 h 1005"/>
                      <a:gd name="T14" fmla="*/ 70 w 519"/>
                      <a:gd name="T15" fmla="*/ 36 h 1005"/>
                      <a:gd name="T16" fmla="*/ 70 w 519"/>
                      <a:gd name="T17" fmla="*/ 72 h 1005"/>
                      <a:gd name="T18" fmla="*/ 64 w 519"/>
                      <a:gd name="T19" fmla="*/ 72 h 1005"/>
                      <a:gd name="T20" fmla="*/ 64 w 519"/>
                      <a:gd name="T21" fmla="*/ 84 h 1005"/>
                      <a:gd name="T22" fmla="*/ 0 w 519"/>
                      <a:gd name="T23" fmla="*/ 277 h 1005"/>
                      <a:gd name="T24" fmla="*/ 2 w 519"/>
                      <a:gd name="T25" fmla="*/ 281 h 1005"/>
                      <a:gd name="T26" fmla="*/ 3 w 519"/>
                      <a:gd name="T27" fmla="*/ 284 h 1005"/>
                      <a:gd name="T28" fmla="*/ 4 w 519"/>
                      <a:gd name="T29" fmla="*/ 287 h 1005"/>
                      <a:gd name="T30" fmla="*/ 5 w 519"/>
                      <a:gd name="T31" fmla="*/ 290 h 1005"/>
                      <a:gd name="T32" fmla="*/ 6 w 519"/>
                      <a:gd name="T33" fmla="*/ 295 h 1005"/>
                      <a:gd name="T34" fmla="*/ 7 w 519"/>
                      <a:gd name="T35" fmla="*/ 301 h 1005"/>
                      <a:gd name="T36" fmla="*/ 150 w 519"/>
                      <a:gd name="T37" fmla="*/ 301 h 1005"/>
                      <a:gd name="T38" fmla="*/ 151 w 519"/>
                      <a:gd name="T39" fmla="*/ 294 h 1005"/>
                      <a:gd name="T40" fmla="*/ 152 w 519"/>
                      <a:gd name="T41" fmla="*/ 288 h 1005"/>
                      <a:gd name="T42" fmla="*/ 154 w 519"/>
                      <a:gd name="T43" fmla="*/ 282 h 1005"/>
                      <a:gd name="T44" fmla="*/ 157 w 519"/>
                      <a:gd name="T45" fmla="*/ 277 h 1005"/>
                      <a:gd name="T46" fmla="*/ 93 w 519"/>
                      <a:gd name="T47" fmla="*/ 84 h 100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519" h="1005">
                        <a:moveTo>
                          <a:pt x="307" y="281"/>
                        </a:moveTo>
                        <a:lnTo>
                          <a:pt x="307" y="240"/>
                        </a:lnTo>
                        <a:lnTo>
                          <a:pt x="288" y="240"/>
                        </a:lnTo>
                        <a:lnTo>
                          <a:pt x="288" y="121"/>
                        </a:lnTo>
                        <a:lnTo>
                          <a:pt x="280" y="76"/>
                        </a:lnTo>
                        <a:lnTo>
                          <a:pt x="259" y="0"/>
                        </a:lnTo>
                        <a:lnTo>
                          <a:pt x="237" y="76"/>
                        </a:lnTo>
                        <a:lnTo>
                          <a:pt x="230" y="121"/>
                        </a:lnTo>
                        <a:lnTo>
                          <a:pt x="230" y="240"/>
                        </a:lnTo>
                        <a:lnTo>
                          <a:pt x="210" y="240"/>
                        </a:lnTo>
                        <a:lnTo>
                          <a:pt x="210" y="281"/>
                        </a:lnTo>
                        <a:lnTo>
                          <a:pt x="0" y="925"/>
                        </a:lnTo>
                        <a:lnTo>
                          <a:pt x="5" y="937"/>
                        </a:lnTo>
                        <a:lnTo>
                          <a:pt x="9" y="948"/>
                        </a:lnTo>
                        <a:lnTo>
                          <a:pt x="13" y="957"/>
                        </a:lnTo>
                        <a:lnTo>
                          <a:pt x="15" y="967"/>
                        </a:lnTo>
                        <a:lnTo>
                          <a:pt x="20" y="984"/>
                        </a:lnTo>
                        <a:lnTo>
                          <a:pt x="23" y="1005"/>
                        </a:lnTo>
                        <a:lnTo>
                          <a:pt x="496" y="1005"/>
                        </a:lnTo>
                        <a:lnTo>
                          <a:pt x="500" y="982"/>
                        </a:lnTo>
                        <a:lnTo>
                          <a:pt x="504" y="961"/>
                        </a:lnTo>
                        <a:lnTo>
                          <a:pt x="510" y="942"/>
                        </a:lnTo>
                        <a:lnTo>
                          <a:pt x="519" y="925"/>
                        </a:lnTo>
                        <a:lnTo>
                          <a:pt x="307" y="28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" name="Freeform 49"/>
                  <p:cNvSpPr>
                    <a:spLocks noChangeAspect="1"/>
                  </p:cNvSpPr>
                  <p:nvPr/>
                </p:nvSpPr>
                <p:spPr bwMode="auto">
                  <a:xfrm>
                    <a:off x="2111" y="1661"/>
                    <a:ext cx="36" cy="79"/>
                  </a:xfrm>
                  <a:custGeom>
                    <a:avLst/>
                    <a:gdLst>
                      <a:gd name="T0" fmla="*/ 36 w 105"/>
                      <a:gd name="T1" fmla="*/ 11 h 246"/>
                      <a:gd name="T2" fmla="*/ 34 w 105"/>
                      <a:gd name="T3" fmla="*/ 8 h 246"/>
                      <a:gd name="T4" fmla="*/ 32 w 105"/>
                      <a:gd name="T5" fmla="*/ 6 h 246"/>
                      <a:gd name="T6" fmla="*/ 29 w 105"/>
                      <a:gd name="T7" fmla="*/ 4 h 246"/>
                      <a:gd name="T8" fmla="*/ 27 w 105"/>
                      <a:gd name="T9" fmla="*/ 2 h 246"/>
                      <a:gd name="T10" fmla="*/ 25 w 105"/>
                      <a:gd name="T11" fmla="*/ 1 h 246"/>
                      <a:gd name="T12" fmla="*/ 22 w 105"/>
                      <a:gd name="T13" fmla="*/ 0 h 246"/>
                      <a:gd name="T14" fmla="*/ 19 w 105"/>
                      <a:gd name="T15" fmla="*/ 0 h 246"/>
                      <a:gd name="T16" fmla="*/ 16 w 105"/>
                      <a:gd name="T17" fmla="*/ 0 h 246"/>
                      <a:gd name="T18" fmla="*/ 14 w 105"/>
                      <a:gd name="T19" fmla="*/ 0 h 246"/>
                      <a:gd name="T20" fmla="*/ 11 w 105"/>
                      <a:gd name="T21" fmla="*/ 1 h 246"/>
                      <a:gd name="T22" fmla="*/ 9 w 105"/>
                      <a:gd name="T23" fmla="*/ 2 h 246"/>
                      <a:gd name="T24" fmla="*/ 7 w 105"/>
                      <a:gd name="T25" fmla="*/ 3 h 246"/>
                      <a:gd name="T26" fmla="*/ 4 w 105"/>
                      <a:gd name="T27" fmla="*/ 4 h 246"/>
                      <a:gd name="T28" fmla="*/ 3 w 105"/>
                      <a:gd name="T29" fmla="*/ 6 h 246"/>
                      <a:gd name="T30" fmla="*/ 1 w 105"/>
                      <a:gd name="T31" fmla="*/ 8 h 246"/>
                      <a:gd name="T32" fmla="*/ 0 w 105"/>
                      <a:gd name="T33" fmla="*/ 11 h 246"/>
                      <a:gd name="T34" fmla="*/ 0 w 105"/>
                      <a:gd name="T35" fmla="*/ 79 h 246"/>
                      <a:gd name="T36" fmla="*/ 36 w 105"/>
                      <a:gd name="T37" fmla="*/ 79 h 246"/>
                      <a:gd name="T38" fmla="*/ 36 w 105"/>
                      <a:gd name="T39" fmla="*/ 11 h 24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0" t="0" r="r" b="b"/>
                    <a:pathLst>
                      <a:path w="105" h="246">
                        <a:moveTo>
                          <a:pt x="105" y="33"/>
                        </a:moveTo>
                        <a:lnTo>
                          <a:pt x="99" y="25"/>
                        </a:lnTo>
                        <a:lnTo>
                          <a:pt x="93" y="18"/>
                        </a:lnTo>
                        <a:lnTo>
                          <a:pt x="86" y="11"/>
                        </a:lnTo>
                        <a:lnTo>
                          <a:pt x="79" y="7"/>
                        </a:lnTo>
                        <a:lnTo>
                          <a:pt x="72" y="3"/>
                        </a:lnTo>
                        <a:lnTo>
                          <a:pt x="63" y="1"/>
                        </a:lnTo>
                        <a:lnTo>
                          <a:pt x="56" y="0"/>
                        </a:lnTo>
                        <a:lnTo>
                          <a:pt x="48" y="0"/>
                        </a:lnTo>
                        <a:lnTo>
                          <a:pt x="40" y="1"/>
                        </a:lnTo>
                        <a:lnTo>
                          <a:pt x="33" y="3"/>
                        </a:lnTo>
                        <a:lnTo>
                          <a:pt x="25" y="6"/>
                        </a:lnTo>
                        <a:lnTo>
                          <a:pt x="19" y="9"/>
                        </a:lnTo>
                        <a:lnTo>
                          <a:pt x="13" y="14"/>
                        </a:lnTo>
                        <a:lnTo>
                          <a:pt x="8" y="20"/>
                        </a:lnTo>
                        <a:lnTo>
                          <a:pt x="3" y="26"/>
                        </a:lnTo>
                        <a:lnTo>
                          <a:pt x="0" y="33"/>
                        </a:lnTo>
                        <a:lnTo>
                          <a:pt x="0" y="246"/>
                        </a:lnTo>
                        <a:lnTo>
                          <a:pt x="105" y="246"/>
                        </a:lnTo>
                        <a:lnTo>
                          <a:pt x="105" y="3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" name="Freeform 50"/>
                  <p:cNvSpPr>
                    <a:spLocks noChangeAspect="1"/>
                  </p:cNvSpPr>
                  <p:nvPr/>
                </p:nvSpPr>
                <p:spPr bwMode="auto">
                  <a:xfrm>
                    <a:off x="3276" y="1661"/>
                    <a:ext cx="29" cy="79"/>
                  </a:xfrm>
                  <a:custGeom>
                    <a:avLst/>
                    <a:gdLst>
                      <a:gd name="T0" fmla="*/ 29 w 105"/>
                      <a:gd name="T1" fmla="*/ 11 h 246"/>
                      <a:gd name="T2" fmla="*/ 28 w 105"/>
                      <a:gd name="T3" fmla="*/ 8 h 246"/>
                      <a:gd name="T4" fmla="*/ 26 w 105"/>
                      <a:gd name="T5" fmla="*/ 6 h 246"/>
                      <a:gd name="T6" fmla="*/ 24 w 105"/>
                      <a:gd name="T7" fmla="*/ 4 h 246"/>
                      <a:gd name="T8" fmla="*/ 22 w 105"/>
                      <a:gd name="T9" fmla="*/ 2 h 246"/>
                      <a:gd name="T10" fmla="*/ 20 w 105"/>
                      <a:gd name="T11" fmla="*/ 1 h 246"/>
                      <a:gd name="T12" fmla="*/ 18 w 105"/>
                      <a:gd name="T13" fmla="*/ 0 h 246"/>
                      <a:gd name="T14" fmla="*/ 16 w 105"/>
                      <a:gd name="T15" fmla="*/ 0 h 246"/>
                      <a:gd name="T16" fmla="*/ 13 w 105"/>
                      <a:gd name="T17" fmla="*/ 0 h 246"/>
                      <a:gd name="T18" fmla="*/ 11 w 105"/>
                      <a:gd name="T19" fmla="*/ 0 h 246"/>
                      <a:gd name="T20" fmla="*/ 9 w 105"/>
                      <a:gd name="T21" fmla="*/ 1 h 246"/>
                      <a:gd name="T22" fmla="*/ 7 w 105"/>
                      <a:gd name="T23" fmla="*/ 2 h 246"/>
                      <a:gd name="T24" fmla="*/ 5 w 105"/>
                      <a:gd name="T25" fmla="*/ 3 h 246"/>
                      <a:gd name="T26" fmla="*/ 4 w 105"/>
                      <a:gd name="T27" fmla="*/ 4 h 246"/>
                      <a:gd name="T28" fmla="*/ 2 w 105"/>
                      <a:gd name="T29" fmla="*/ 6 h 246"/>
                      <a:gd name="T30" fmla="*/ 1 w 105"/>
                      <a:gd name="T31" fmla="*/ 8 h 246"/>
                      <a:gd name="T32" fmla="*/ 0 w 105"/>
                      <a:gd name="T33" fmla="*/ 11 h 246"/>
                      <a:gd name="T34" fmla="*/ 0 w 105"/>
                      <a:gd name="T35" fmla="*/ 79 h 246"/>
                      <a:gd name="T36" fmla="*/ 29 w 105"/>
                      <a:gd name="T37" fmla="*/ 79 h 246"/>
                      <a:gd name="T38" fmla="*/ 29 w 105"/>
                      <a:gd name="T39" fmla="*/ 11 h 24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0" t="0" r="r" b="b"/>
                    <a:pathLst>
                      <a:path w="105" h="246">
                        <a:moveTo>
                          <a:pt x="105" y="33"/>
                        </a:moveTo>
                        <a:lnTo>
                          <a:pt x="100" y="25"/>
                        </a:lnTo>
                        <a:lnTo>
                          <a:pt x="93" y="18"/>
                        </a:lnTo>
                        <a:lnTo>
                          <a:pt x="87" y="11"/>
                        </a:lnTo>
                        <a:lnTo>
                          <a:pt x="80" y="7"/>
                        </a:lnTo>
                        <a:lnTo>
                          <a:pt x="72" y="3"/>
                        </a:lnTo>
                        <a:lnTo>
                          <a:pt x="64" y="1"/>
                        </a:lnTo>
                        <a:lnTo>
                          <a:pt x="57" y="0"/>
                        </a:lnTo>
                        <a:lnTo>
                          <a:pt x="48" y="0"/>
                        </a:lnTo>
                        <a:lnTo>
                          <a:pt x="41" y="1"/>
                        </a:lnTo>
                        <a:lnTo>
                          <a:pt x="33" y="3"/>
                        </a:lnTo>
                        <a:lnTo>
                          <a:pt x="26" y="6"/>
                        </a:lnTo>
                        <a:lnTo>
                          <a:pt x="19" y="9"/>
                        </a:lnTo>
                        <a:lnTo>
                          <a:pt x="13" y="14"/>
                        </a:lnTo>
                        <a:lnTo>
                          <a:pt x="8" y="20"/>
                        </a:lnTo>
                        <a:lnTo>
                          <a:pt x="4" y="26"/>
                        </a:lnTo>
                        <a:lnTo>
                          <a:pt x="0" y="33"/>
                        </a:lnTo>
                        <a:lnTo>
                          <a:pt x="0" y="246"/>
                        </a:lnTo>
                        <a:lnTo>
                          <a:pt x="105" y="246"/>
                        </a:lnTo>
                        <a:lnTo>
                          <a:pt x="105" y="3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" name="Freeform 51"/>
                  <p:cNvSpPr>
                    <a:spLocks noChangeAspect="1"/>
                  </p:cNvSpPr>
                  <p:nvPr/>
                </p:nvSpPr>
                <p:spPr bwMode="auto">
                  <a:xfrm>
                    <a:off x="2176" y="1661"/>
                    <a:ext cx="29" cy="79"/>
                  </a:xfrm>
                  <a:custGeom>
                    <a:avLst/>
                    <a:gdLst>
                      <a:gd name="T0" fmla="*/ 29 w 104"/>
                      <a:gd name="T1" fmla="*/ 11 h 248"/>
                      <a:gd name="T2" fmla="*/ 28 w 104"/>
                      <a:gd name="T3" fmla="*/ 9 h 248"/>
                      <a:gd name="T4" fmla="*/ 26 w 104"/>
                      <a:gd name="T5" fmla="*/ 6 h 248"/>
                      <a:gd name="T6" fmla="*/ 25 w 104"/>
                      <a:gd name="T7" fmla="*/ 4 h 248"/>
                      <a:gd name="T8" fmla="*/ 23 w 104"/>
                      <a:gd name="T9" fmla="*/ 3 h 248"/>
                      <a:gd name="T10" fmla="*/ 21 w 104"/>
                      <a:gd name="T11" fmla="*/ 1 h 248"/>
                      <a:gd name="T12" fmla="*/ 18 w 104"/>
                      <a:gd name="T13" fmla="*/ 1 h 248"/>
                      <a:gd name="T14" fmla="*/ 16 w 104"/>
                      <a:gd name="T15" fmla="*/ 0 h 248"/>
                      <a:gd name="T16" fmla="*/ 14 w 104"/>
                      <a:gd name="T17" fmla="*/ 0 h 248"/>
                      <a:gd name="T18" fmla="*/ 11 w 104"/>
                      <a:gd name="T19" fmla="*/ 0 h 248"/>
                      <a:gd name="T20" fmla="*/ 9 w 104"/>
                      <a:gd name="T21" fmla="*/ 1 h 248"/>
                      <a:gd name="T22" fmla="*/ 7 w 104"/>
                      <a:gd name="T23" fmla="*/ 1 h 248"/>
                      <a:gd name="T24" fmla="*/ 5 w 104"/>
                      <a:gd name="T25" fmla="*/ 3 h 248"/>
                      <a:gd name="T26" fmla="*/ 3 w 104"/>
                      <a:gd name="T27" fmla="*/ 4 h 248"/>
                      <a:gd name="T28" fmla="*/ 2 w 104"/>
                      <a:gd name="T29" fmla="*/ 6 h 248"/>
                      <a:gd name="T30" fmla="*/ 1 w 104"/>
                      <a:gd name="T31" fmla="*/ 9 h 248"/>
                      <a:gd name="T32" fmla="*/ 0 w 104"/>
                      <a:gd name="T33" fmla="*/ 11 h 248"/>
                      <a:gd name="T34" fmla="*/ 0 w 104"/>
                      <a:gd name="T35" fmla="*/ 79 h 248"/>
                      <a:gd name="T36" fmla="*/ 29 w 104"/>
                      <a:gd name="T37" fmla="*/ 79 h 248"/>
                      <a:gd name="T38" fmla="*/ 29 w 104"/>
                      <a:gd name="T39" fmla="*/ 11 h 248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0" t="0" r="r" b="b"/>
                    <a:pathLst>
                      <a:path w="104" h="248">
                        <a:moveTo>
                          <a:pt x="104" y="35"/>
                        </a:moveTo>
                        <a:lnTo>
                          <a:pt x="100" y="27"/>
                        </a:lnTo>
                        <a:lnTo>
                          <a:pt x="95" y="20"/>
                        </a:lnTo>
                        <a:lnTo>
                          <a:pt x="89" y="13"/>
                        </a:lnTo>
                        <a:lnTo>
                          <a:pt x="81" y="8"/>
                        </a:lnTo>
                        <a:lnTo>
                          <a:pt x="74" y="4"/>
                        </a:lnTo>
                        <a:lnTo>
                          <a:pt x="65" y="2"/>
                        </a:lnTo>
                        <a:lnTo>
                          <a:pt x="57" y="0"/>
                        </a:lnTo>
                        <a:lnTo>
                          <a:pt x="49" y="0"/>
                        </a:lnTo>
                        <a:lnTo>
                          <a:pt x="40" y="0"/>
                        </a:lnTo>
                        <a:lnTo>
                          <a:pt x="33" y="2"/>
                        </a:lnTo>
                        <a:lnTo>
                          <a:pt x="25" y="4"/>
                        </a:lnTo>
                        <a:lnTo>
                          <a:pt x="18" y="8"/>
                        </a:lnTo>
                        <a:lnTo>
                          <a:pt x="12" y="13"/>
                        </a:lnTo>
                        <a:lnTo>
                          <a:pt x="8" y="20"/>
                        </a:lnTo>
                        <a:lnTo>
                          <a:pt x="3" y="27"/>
                        </a:lnTo>
                        <a:lnTo>
                          <a:pt x="0" y="35"/>
                        </a:lnTo>
                        <a:lnTo>
                          <a:pt x="0" y="248"/>
                        </a:lnTo>
                        <a:lnTo>
                          <a:pt x="104" y="248"/>
                        </a:lnTo>
                        <a:lnTo>
                          <a:pt x="104" y="3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" name="Freeform 52"/>
                  <p:cNvSpPr>
                    <a:spLocks noChangeAspect="1"/>
                  </p:cNvSpPr>
                  <p:nvPr/>
                </p:nvSpPr>
                <p:spPr bwMode="auto">
                  <a:xfrm>
                    <a:off x="3333" y="1661"/>
                    <a:ext cx="29" cy="79"/>
                  </a:xfrm>
                  <a:custGeom>
                    <a:avLst/>
                    <a:gdLst>
                      <a:gd name="T0" fmla="*/ 29 w 103"/>
                      <a:gd name="T1" fmla="*/ 11 h 248"/>
                      <a:gd name="T2" fmla="*/ 28 w 103"/>
                      <a:gd name="T3" fmla="*/ 9 h 248"/>
                      <a:gd name="T4" fmla="*/ 26 w 103"/>
                      <a:gd name="T5" fmla="*/ 6 h 248"/>
                      <a:gd name="T6" fmla="*/ 25 w 103"/>
                      <a:gd name="T7" fmla="*/ 4 h 248"/>
                      <a:gd name="T8" fmla="*/ 23 w 103"/>
                      <a:gd name="T9" fmla="*/ 3 h 248"/>
                      <a:gd name="T10" fmla="*/ 21 w 103"/>
                      <a:gd name="T11" fmla="*/ 1 h 248"/>
                      <a:gd name="T12" fmla="*/ 18 w 103"/>
                      <a:gd name="T13" fmla="*/ 1 h 248"/>
                      <a:gd name="T14" fmla="*/ 16 w 103"/>
                      <a:gd name="T15" fmla="*/ 0 h 248"/>
                      <a:gd name="T16" fmla="*/ 14 w 103"/>
                      <a:gd name="T17" fmla="*/ 0 h 248"/>
                      <a:gd name="T18" fmla="*/ 12 w 103"/>
                      <a:gd name="T19" fmla="*/ 0 h 248"/>
                      <a:gd name="T20" fmla="*/ 9 w 103"/>
                      <a:gd name="T21" fmla="*/ 1 h 248"/>
                      <a:gd name="T22" fmla="*/ 7 w 103"/>
                      <a:gd name="T23" fmla="*/ 1 h 248"/>
                      <a:gd name="T24" fmla="*/ 5 w 103"/>
                      <a:gd name="T25" fmla="*/ 3 h 248"/>
                      <a:gd name="T26" fmla="*/ 3 w 103"/>
                      <a:gd name="T27" fmla="*/ 4 h 248"/>
                      <a:gd name="T28" fmla="*/ 2 w 103"/>
                      <a:gd name="T29" fmla="*/ 6 h 248"/>
                      <a:gd name="T30" fmla="*/ 1 w 103"/>
                      <a:gd name="T31" fmla="*/ 9 h 248"/>
                      <a:gd name="T32" fmla="*/ 0 w 103"/>
                      <a:gd name="T33" fmla="*/ 11 h 248"/>
                      <a:gd name="T34" fmla="*/ 0 w 103"/>
                      <a:gd name="T35" fmla="*/ 79 h 248"/>
                      <a:gd name="T36" fmla="*/ 29 w 103"/>
                      <a:gd name="T37" fmla="*/ 79 h 248"/>
                      <a:gd name="T38" fmla="*/ 29 w 103"/>
                      <a:gd name="T39" fmla="*/ 11 h 248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0" t="0" r="r" b="b"/>
                    <a:pathLst>
                      <a:path w="103" h="248">
                        <a:moveTo>
                          <a:pt x="103" y="35"/>
                        </a:moveTo>
                        <a:lnTo>
                          <a:pt x="99" y="27"/>
                        </a:lnTo>
                        <a:lnTo>
                          <a:pt x="93" y="20"/>
                        </a:lnTo>
                        <a:lnTo>
                          <a:pt x="88" y="13"/>
                        </a:lnTo>
                        <a:lnTo>
                          <a:pt x="81" y="8"/>
                        </a:lnTo>
                        <a:lnTo>
                          <a:pt x="73" y="4"/>
                        </a:lnTo>
                        <a:lnTo>
                          <a:pt x="65" y="2"/>
                        </a:lnTo>
                        <a:lnTo>
                          <a:pt x="58" y="0"/>
                        </a:lnTo>
                        <a:lnTo>
                          <a:pt x="49" y="0"/>
                        </a:lnTo>
                        <a:lnTo>
                          <a:pt x="41" y="0"/>
                        </a:lnTo>
                        <a:lnTo>
                          <a:pt x="32" y="2"/>
                        </a:lnTo>
                        <a:lnTo>
                          <a:pt x="25" y="4"/>
                        </a:lnTo>
                        <a:lnTo>
                          <a:pt x="19" y="8"/>
                        </a:lnTo>
                        <a:lnTo>
                          <a:pt x="12" y="13"/>
                        </a:lnTo>
                        <a:lnTo>
                          <a:pt x="7" y="20"/>
                        </a:lnTo>
                        <a:lnTo>
                          <a:pt x="3" y="27"/>
                        </a:lnTo>
                        <a:lnTo>
                          <a:pt x="0" y="35"/>
                        </a:lnTo>
                        <a:lnTo>
                          <a:pt x="0" y="248"/>
                        </a:lnTo>
                        <a:lnTo>
                          <a:pt x="103" y="248"/>
                        </a:lnTo>
                        <a:lnTo>
                          <a:pt x="103" y="3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" name="Freeform 53"/>
                  <p:cNvSpPr>
                    <a:spLocks noChangeAspect="1"/>
                  </p:cNvSpPr>
                  <p:nvPr/>
                </p:nvSpPr>
                <p:spPr bwMode="auto">
                  <a:xfrm>
                    <a:off x="2226" y="1661"/>
                    <a:ext cx="36" cy="79"/>
                  </a:xfrm>
                  <a:custGeom>
                    <a:avLst/>
                    <a:gdLst>
                      <a:gd name="T0" fmla="*/ 36 w 104"/>
                      <a:gd name="T1" fmla="*/ 11 h 247"/>
                      <a:gd name="T2" fmla="*/ 35 w 104"/>
                      <a:gd name="T3" fmla="*/ 9 h 247"/>
                      <a:gd name="T4" fmla="*/ 33 w 104"/>
                      <a:gd name="T5" fmla="*/ 6 h 247"/>
                      <a:gd name="T6" fmla="*/ 31 w 104"/>
                      <a:gd name="T7" fmla="*/ 4 h 247"/>
                      <a:gd name="T8" fmla="*/ 29 w 104"/>
                      <a:gd name="T9" fmla="*/ 3 h 247"/>
                      <a:gd name="T10" fmla="*/ 27 w 104"/>
                      <a:gd name="T11" fmla="*/ 2 h 247"/>
                      <a:gd name="T12" fmla="*/ 24 w 104"/>
                      <a:gd name="T13" fmla="*/ 1 h 247"/>
                      <a:gd name="T14" fmla="*/ 22 w 104"/>
                      <a:gd name="T15" fmla="*/ 0 h 247"/>
                      <a:gd name="T16" fmla="*/ 19 w 104"/>
                      <a:gd name="T17" fmla="*/ 0 h 247"/>
                      <a:gd name="T18" fmla="*/ 16 w 104"/>
                      <a:gd name="T19" fmla="*/ 0 h 247"/>
                      <a:gd name="T20" fmla="*/ 14 w 104"/>
                      <a:gd name="T21" fmla="*/ 1 h 247"/>
                      <a:gd name="T22" fmla="*/ 11 w 104"/>
                      <a:gd name="T23" fmla="*/ 1 h 247"/>
                      <a:gd name="T24" fmla="*/ 9 w 104"/>
                      <a:gd name="T25" fmla="*/ 3 h 247"/>
                      <a:gd name="T26" fmla="*/ 6 w 104"/>
                      <a:gd name="T27" fmla="*/ 4 h 247"/>
                      <a:gd name="T28" fmla="*/ 4 w 104"/>
                      <a:gd name="T29" fmla="*/ 6 h 247"/>
                      <a:gd name="T30" fmla="*/ 2 w 104"/>
                      <a:gd name="T31" fmla="*/ 8 h 247"/>
                      <a:gd name="T32" fmla="*/ 0 w 104"/>
                      <a:gd name="T33" fmla="*/ 11 h 247"/>
                      <a:gd name="T34" fmla="*/ 0 w 104"/>
                      <a:gd name="T35" fmla="*/ 79 h 247"/>
                      <a:gd name="T36" fmla="*/ 36 w 104"/>
                      <a:gd name="T37" fmla="*/ 79 h 247"/>
                      <a:gd name="T38" fmla="*/ 36 w 104"/>
                      <a:gd name="T39" fmla="*/ 11 h 247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0" t="0" r="r" b="b"/>
                    <a:pathLst>
                      <a:path w="104" h="247">
                        <a:moveTo>
                          <a:pt x="104" y="34"/>
                        </a:moveTo>
                        <a:lnTo>
                          <a:pt x="101" y="27"/>
                        </a:lnTo>
                        <a:lnTo>
                          <a:pt x="95" y="20"/>
                        </a:lnTo>
                        <a:lnTo>
                          <a:pt x="90" y="14"/>
                        </a:lnTo>
                        <a:lnTo>
                          <a:pt x="84" y="9"/>
                        </a:lnTo>
                        <a:lnTo>
                          <a:pt x="77" y="6"/>
                        </a:lnTo>
                        <a:lnTo>
                          <a:pt x="70" y="3"/>
                        </a:lnTo>
                        <a:lnTo>
                          <a:pt x="63" y="1"/>
                        </a:lnTo>
                        <a:lnTo>
                          <a:pt x="54" y="0"/>
                        </a:lnTo>
                        <a:lnTo>
                          <a:pt x="47" y="1"/>
                        </a:lnTo>
                        <a:lnTo>
                          <a:pt x="39" y="2"/>
                        </a:lnTo>
                        <a:lnTo>
                          <a:pt x="31" y="4"/>
                        </a:lnTo>
                        <a:lnTo>
                          <a:pt x="25" y="8"/>
                        </a:lnTo>
                        <a:lnTo>
                          <a:pt x="17" y="13"/>
                        </a:lnTo>
                        <a:lnTo>
                          <a:pt x="11" y="19"/>
                        </a:lnTo>
                        <a:lnTo>
                          <a:pt x="5" y="26"/>
                        </a:lnTo>
                        <a:lnTo>
                          <a:pt x="0" y="34"/>
                        </a:lnTo>
                        <a:lnTo>
                          <a:pt x="0" y="247"/>
                        </a:lnTo>
                        <a:lnTo>
                          <a:pt x="104" y="247"/>
                        </a:lnTo>
                        <a:lnTo>
                          <a:pt x="104" y="3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" name="Freeform 54"/>
                  <p:cNvSpPr>
                    <a:spLocks noChangeAspect="1"/>
                  </p:cNvSpPr>
                  <p:nvPr/>
                </p:nvSpPr>
                <p:spPr bwMode="auto">
                  <a:xfrm>
                    <a:off x="3390" y="1661"/>
                    <a:ext cx="29" cy="79"/>
                  </a:xfrm>
                  <a:custGeom>
                    <a:avLst/>
                    <a:gdLst>
                      <a:gd name="T0" fmla="*/ 29 w 103"/>
                      <a:gd name="T1" fmla="*/ 11 h 247"/>
                      <a:gd name="T2" fmla="*/ 28 w 103"/>
                      <a:gd name="T3" fmla="*/ 9 h 247"/>
                      <a:gd name="T4" fmla="*/ 27 w 103"/>
                      <a:gd name="T5" fmla="*/ 6 h 247"/>
                      <a:gd name="T6" fmla="*/ 25 w 103"/>
                      <a:gd name="T7" fmla="*/ 4 h 247"/>
                      <a:gd name="T8" fmla="*/ 23 w 103"/>
                      <a:gd name="T9" fmla="*/ 3 h 247"/>
                      <a:gd name="T10" fmla="*/ 22 w 103"/>
                      <a:gd name="T11" fmla="*/ 2 h 247"/>
                      <a:gd name="T12" fmla="*/ 20 w 103"/>
                      <a:gd name="T13" fmla="*/ 1 h 247"/>
                      <a:gd name="T14" fmla="*/ 17 w 103"/>
                      <a:gd name="T15" fmla="*/ 0 h 247"/>
                      <a:gd name="T16" fmla="*/ 15 w 103"/>
                      <a:gd name="T17" fmla="*/ 0 h 247"/>
                      <a:gd name="T18" fmla="*/ 13 w 103"/>
                      <a:gd name="T19" fmla="*/ 0 h 247"/>
                      <a:gd name="T20" fmla="*/ 11 w 103"/>
                      <a:gd name="T21" fmla="*/ 1 h 247"/>
                      <a:gd name="T22" fmla="*/ 9 w 103"/>
                      <a:gd name="T23" fmla="*/ 1 h 247"/>
                      <a:gd name="T24" fmla="*/ 6 w 103"/>
                      <a:gd name="T25" fmla="*/ 3 h 247"/>
                      <a:gd name="T26" fmla="*/ 5 w 103"/>
                      <a:gd name="T27" fmla="*/ 4 h 247"/>
                      <a:gd name="T28" fmla="*/ 3 w 103"/>
                      <a:gd name="T29" fmla="*/ 6 h 247"/>
                      <a:gd name="T30" fmla="*/ 1 w 103"/>
                      <a:gd name="T31" fmla="*/ 8 h 247"/>
                      <a:gd name="T32" fmla="*/ 0 w 103"/>
                      <a:gd name="T33" fmla="*/ 11 h 247"/>
                      <a:gd name="T34" fmla="*/ 0 w 103"/>
                      <a:gd name="T35" fmla="*/ 79 h 247"/>
                      <a:gd name="T36" fmla="*/ 29 w 103"/>
                      <a:gd name="T37" fmla="*/ 79 h 247"/>
                      <a:gd name="T38" fmla="*/ 29 w 103"/>
                      <a:gd name="T39" fmla="*/ 11 h 247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0" t="0" r="r" b="b"/>
                    <a:pathLst>
                      <a:path w="103" h="247">
                        <a:moveTo>
                          <a:pt x="103" y="34"/>
                        </a:moveTo>
                        <a:lnTo>
                          <a:pt x="99" y="27"/>
                        </a:lnTo>
                        <a:lnTo>
                          <a:pt x="95" y="20"/>
                        </a:lnTo>
                        <a:lnTo>
                          <a:pt x="90" y="14"/>
                        </a:lnTo>
                        <a:lnTo>
                          <a:pt x="83" y="9"/>
                        </a:lnTo>
                        <a:lnTo>
                          <a:pt x="77" y="6"/>
                        </a:lnTo>
                        <a:lnTo>
                          <a:pt x="70" y="3"/>
                        </a:lnTo>
                        <a:lnTo>
                          <a:pt x="62" y="1"/>
                        </a:lnTo>
                        <a:lnTo>
                          <a:pt x="54" y="0"/>
                        </a:lnTo>
                        <a:lnTo>
                          <a:pt x="46" y="1"/>
                        </a:lnTo>
                        <a:lnTo>
                          <a:pt x="38" y="2"/>
                        </a:lnTo>
                        <a:lnTo>
                          <a:pt x="31" y="4"/>
                        </a:lnTo>
                        <a:lnTo>
                          <a:pt x="23" y="8"/>
                        </a:lnTo>
                        <a:lnTo>
                          <a:pt x="17" y="13"/>
                        </a:lnTo>
                        <a:lnTo>
                          <a:pt x="11" y="19"/>
                        </a:lnTo>
                        <a:lnTo>
                          <a:pt x="4" y="26"/>
                        </a:lnTo>
                        <a:lnTo>
                          <a:pt x="0" y="34"/>
                        </a:lnTo>
                        <a:lnTo>
                          <a:pt x="0" y="247"/>
                        </a:lnTo>
                        <a:lnTo>
                          <a:pt x="103" y="247"/>
                        </a:lnTo>
                        <a:lnTo>
                          <a:pt x="103" y="3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" name="Rectangle 5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111" y="1797"/>
                    <a:ext cx="36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6" name="Rectangle 5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276" y="1797"/>
                    <a:ext cx="29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7" name="Rectangle 5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176" y="1797"/>
                    <a:ext cx="29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8" name="Rectangle 5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33" y="1797"/>
                    <a:ext cx="29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9" name="Rectangle 5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226" y="1797"/>
                    <a:ext cx="36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0" name="Rectangle 6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90" y="1797"/>
                    <a:ext cx="29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1" name="Rectangle 6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111" y="1947"/>
                    <a:ext cx="36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2" name="Rectangle 6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276" y="1947"/>
                    <a:ext cx="29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3" name="Rectangle 6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176" y="1947"/>
                    <a:ext cx="29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4" name="Rectangle 6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33" y="1947"/>
                    <a:ext cx="29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5" name="Rectangle 6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226" y="1947"/>
                    <a:ext cx="36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6" name="Rectangle 6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90" y="1947"/>
                    <a:ext cx="29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7" name="Rectangle 6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111" y="2083"/>
                    <a:ext cx="36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8" name="Rectangle 6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276" y="2083"/>
                    <a:ext cx="29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9" name="Rectangle 6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176" y="2083"/>
                    <a:ext cx="29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0" name="Rectangle 7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33" y="2083"/>
                    <a:ext cx="36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1" name="Rectangle 7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226" y="2083"/>
                    <a:ext cx="36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2" name="Rectangle 7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90" y="2083"/>
                    <a:ext cx="36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3" name="Rectangle 7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632" y="2090"/>
                    <a:ext cx="43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4" name="Rectangle 7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134" y="2090"/>
                    <a:ext cx="36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5" name="Rectangle 7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03" y="2090"/>
                    <a:ext cx="43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6" name="Rectangle 7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998" y="2090"/>
                    <a:ext cx="43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7" name="Rectangle 7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68" y="2090"/>
                    <a:ext cx="36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8" name="Rectangle 7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863" y="2090"/>
                    <a:ext cx="43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9" name="Freeform 79"/>
                  <p:cNvSpPr>
                    <a:spLocks noChangeAspect="1"/>
                  </p:cNvSpPr>
                  <p:nvPr/>
                </p:nvSpPr>
                <p:spPr bwMode="auto">
                  <a:xfrm>
                    <a:off x="725" y="1425"/>
                    <a:ext cx="1351" cy="107"/>
                  </a:xfrm>
                  <a:custGeom>
                    <a:avLst/>
                    <a:gdLst>
                      <a:gd name="T0" fmla="*/ 12 w 4493"/>
                      <a:gd name="T1" fmla="*/ 18 h 361"/>
                      <a:gd name="T2" fmla="*/ 7 w 4493"/>
                      <a:gd name="T3" fmla="*/ 4 h 361"/>
                      <a:gd name="T4" fmla="*/ 1351 w 4493"/>
                      <a:gd name="T5" fmla="*/ 81 h 361"/>
                      <a:gd name="T6" fmla="*/ 1276 w 4493"/>
                      <a:gd name="T7" fmla="*/ 105 h 361"/>
                      <a:gd name="T8" fmla="*/ 1270 w 4493"/>
                      <a:gd name="T9" fmla="*/ 98 h 361"/>
                      <a:gd name="T10" fmla="*/ 1258 w 4493"/>
                      <a:gd name="T11" fmla="*/ 95 h 361"/>
                      <a:gd name="T12" fmla="*/ 1248 w 4493"/>
                      <a:gd name="T13" fmla="*/ 101 h 361"/>
                      <a:gd name="T14" fmla="*/ 1179 w 4493"/>
                      <a:gd name="T15" fmla="*/ 107 h 361"/>
                      <a:gd name="T16" fmla="*/ 1171 w 4493"/>
                      <a:gd name="T17" fmla="*/ 99 h 361"/>
                      <a:gd name="T18" fmla="*/ 1159 w 4493"/>
                      <a:gd name="T19" fmla="*/ 95 h 361"/>
                      <a:gd name="T20" fmla="*/ 1148 w 4493"/>
                      <a:gd name="T21" fmla="*/ 99 h 361"/>
                      <a:gd name="T22" fmla="*/ 1143 w 4493"/>
                      <a:gd name="T23" fmla="*/ 106 h 361"/>
                      <a:gd name="T24" fmla="*/ 1066 w 4493"/>
                      <a:gd name="T25" fmla="*/ 105 h 361"/>
                      <a:gd name="T26" fmla="*/ 1057 w 4493"/>
                      <a:gd name="T27" fmla="*/ 96 h 361"/>
                      <a:gd name="T28" fmla="*/ 1045 w 4493"/>
                      <a:gd name="T29" fmla="*/ 96 h 361"/>
                      <a:gd name="T30" fmla="*/ 1035 w 4493"/>
                      <a:gd name="T31" fmla="*/ 105 h 361"/>
                      <a:gd name="T32" fmla="*/ 961 w 4493"/>
                      <a:gd name="T33" fmla="*/ 106 h 361"/>
                      <a:gd name="T34" fmla="*/ 952 w 4493"/>
                      <a:gd name="T35" fmla="*/ 97 h 361"/>
                      <a:gd name="T36" fmla="*/ 940 w 4493"/>
                      <a:gd name="T37" fmla="*/ 96 h 361"/>
                      <a:gd name="T38" fmla="*/ 930 w 4493"/>
                      <a:gd name="T39" fmla="*/ 103 h 361"/>
                      <a:gd name="T40" fmla="*/ 857 w 4493"/>
                      <a:gd name="T41" fmla="*/ 107 h 361"/>
                      <a:gd name="T42" fmla="*/ 852 w 4493"/>
                      <a:gd name="T43" fmla="*/ 101 h 361"/>
                      <a:gd name="T44" fmla="*/ 841 w 4493"/>
                      <a:gd name="T45" fmla="*/ 95 h 361"/>
                      <a:gd name="T46" fmla="*/ 829 w 4493"/>
                      <a:gd name="T47" fmla="*/ 98 h 361"/>
                      <a:gd name="T48" fmla="*/ 823 w 4493"/>
                      <a:gd name="T49" fmla="*/ 105 h 361"/>
                      <a:gd name="T50" fmla="*/ 750 w 4493"/>
                      <a:gd name="T51" fmla="*/ 106 h 361"/>
                      <a:gd name="T52" fmla="*/ 745 w 4493"/>
                      <a:gd name="T53" fmla="*/ 99 h 361"/>
                      <a:gd name="T54" fmla="*/ 734 w 4493"/>
                      <a:gd name="T55" fmla="*/ 95 h 361"/>
                      <a:gd name="T56" fmla="*/ 722 w 4493"/>
                      <a:gd name="T57" fmla="*/ 99 h 361"/>
                      <a:gd name="T58" fmla="*/ 714 w 4493"/>
                      <a:gd name="T59" fmla="*/ 107 h 361"/>
                      <a:gd name="T60" fmla="*/ 639 w 4493"/>
                      <a:gd name="T61" fmla="*/ 104 h 361"/>
                      <a:gd name="T62" fmla="*/ 630 w 4493"/>
                      <a:gd name="T63" fmla="*/ 96 h 361"/>
                      <a:gd name="T64" fmla="*/ 618 w 4493"/>
                      <a:gd name="T65" fmla="*/ 96 h 361"/>
                      <a:gd name="T66" fmla="*/ 609 w 4493"/>
                      <a:gd name="T67" fmla="*/ 104 h 361"/>
                      <a:gd name="T68" fmla="*/ 538 w 4493"/>
                      <a:gd name="T69" fmla="*/ 107 h 361"/>
                      <a:gd name="T70" fmla="*/ 533 w 4493"/>
                      <a:gd name="T71" fmla="*/ 103 h 361"/>
                      <a:gd name="T72" fmla="*/ 522 w 4493"/>
                      <a:gd name="T73" fmla="*/ 96 h 361"/>
                      <a:gd name="T74" fmla="*/ 510 w 4493"/>
                      <a:gd name="T75" fmla="*/ 97 h 361"/>
                      <a:gd name="T76" fmla="*/ 503 w 4493"/>
                      <a:gd name="T77" fmla="*/ 105 h 361"/>
                      <a:gd name="T78" fmla="*/ 427 w 4493"/>
                      <a:gd name="T79" fmla="*/ 107 h 361"/>
                      <a:gd name="T80" fmla="*/ 419 w 4493"/>
                      <a:gd name="T81" fmla="*/ 98 h 361"/>
                      <a:gd name="T82" fmla="*/ 407 w 4493"/>
                      <a:gd name="T83" fmla="*/ 95 h 361"/>
                      <a:gd name="T84" fmla="*/ 396 w 4493"/>
                      <a:gd name="T85" fmla="*/ 101 h 361"/>
                      <a:gd name="T86" fmla="*/ 322 w 4493"/>
                      <a:gd name="T87" fmla="*/ 107 h 361"/>
                      <a:gd name="T88" fmla="*/ 316 w 4493"/>
                      <a:gd name="T89" fmla="*/ 103 h 361"/>
                      <a:gd name="T90" fmla="*/ 306 w 4493"/>
                      <a:gd name="T91" fmla="*/ 96 h 361"/>
                      <a:gd name="T92" fmla="*/ 294 w 4493"/>
                      <a:gd name="T93" fmla="*/ 97 h 361"/>
                      <a:gd name="T94" fmla="*/ 285 w 4493"/>
                      <a:gd name="T95" fmla="*/ 106 h 361"/>
                      <a:gd name="T96" fmla="*/ 213 w 4493"/>
                      <a:gd name="T97" fmla="*/ 105 h 361"/>
                      <a:gd name="T98" fmla="*/ 207 w 4493"/>
                      <a:gd name="T99" fmla="*/ 98 h 361"/>
                      <a:gd name="T100" fmla="*/ 195 w 4493"/>
                      <a:gd name="T101" fmla="*/ 95 h 361"/>
                      <a:gd name="T102" fmla="*/ 184 w 4493"/>
                      <a:gd name="T103" fmla="*/ 101 h 361"/>
                      <a:gd name="T104" fmla="*/ 180 w 4493"/>
                      <a:gd name="T105" fmla="*/ 107 h 361"/>
                      <a:gd name="T106" fmla="*/ 108 w 4493"/>
                      <a:gd name="T107" fmla="*/ 105 h 361"/>
                      <a:gd name="T108" fmla="*/ 101 w 4493"/>
                      <a:gd name="T109" fmla="*/ 97 h 361"/>
                      <a:gd name="T110" fmla="*/ 88 w 4493"/>
                      <a:gd name="T111" fmla="*/ 96 h 361"/>
                      <a:gd name="T112" fmla="*/ 78 w 4493"/>
                      <a:gd name="T113" fmla="*/ 103 h 361"/>
                      <a:gd name="T114" fmla="*/ 73 w 4493"/>
                      <a:gd name="T115" fmla="*/ 107 h 361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</a:gdLst>
                    <a:ahLst/>
                    <a:cxnLst>
                      <a:cxn ang="T116">
                        <a:pos x="T0" y="T1"/>
                      </a:cxn>
                      <a:cxn ang="T117">
                        <a:pos x="T2" y="T3"/>
                      </a:cxn>
                      <a:cxn ang="T118">
                        <a:pos x="T4" y="T5"/>
                      </a:cxn>
                      <a:cxn ang="T119">
                        <a:pos x="T6" y="T7"/>
                      </a:cxn>
                      <a:cxn ang="T120">
                        <a:pos x="T8" y="T9"/>
                      </a:cxn>
                      <a:cxn ang="T121">
                        <a:pos x="T10" y="T11"/>
                      </a:cxn>
                      <a:cxn ang="T122">
                        <a:pos x="T12" y="T13"/>
                      </a:cxn>
                      <a:cxn ang="T123">
                        <a:pos x="T14" y="T15"/>
                      </a:cxn>
                      <a:cxn ang="T124">
                        <a:pos x="T16" y="T17"/>
                      </a:cxn>
                      <a:cxn ang="T125">
                        <a:pos x="T18" y="T19"/>
                      </a:cxn>
                      <a:cxn ang="T126">
                        <a:pos x="T20" y="T21"/>
                      </a:cxn>
                      <a:cxn ang="T127">
                        <a:pos x="T22" y="T23"/>
                      </a:cxn>
                      <a:cxn ang="T128">
                        <a:pos x="T24" y="T25"/>
                      </a:cxn>
                      <a:cxn ang="T129">
                        <a:pos x="T26" y="T27"/>
                      </a:cxn>
                      <a:cxn ang="T130">
                        <a:pos x="T28" y="T29"/>
                      </a:cxn>
                      <a:cxn ang="T131">
                        <a:pos x="T30" y="T31"/>
                      </a:cxn>
                      <a:cxn ang="T132">
                        <a:pos x="T32" y="T33"/>
                      </a:cxn>
                      <a:cxn ang="T133">
                        <a:pos x="T34" y="T35"/>
                      </a:cxn>
                      <a:cxn ang="T134">
                        <a:pos x="T36" y="T37"/>
                      </a:cxn>
                      <a:cxn ang="T135">
                        <a:pos x="T38" y="T39"/>
                      </a:cxn>
                      <a:cxn ang="T136">
                        <a:pos x="T40" y="T41"/>
                      </a:cxn>
                      <a:cxn ang="T137">
                        <a:pos x="T42" y="T43"/>
                      </a:cxn>
                      <a:cxn ang="T138">
                        <a:pos x="T44" y="T45"/>
                      </a:cxn>
                      <a:cxn ang="T139">
                        <a:pos x="T46" y="T47"/>
                      </a:cxn>
                      <a:cxn ang="T140">
                        <a:pos x="T48" y="T49"/>
                      </a:cxn>
                      <a:cxn ang="T141">
                        <a:pos x="T50" y="T51"/>
                      </a:cxn>
                      <a:cxn ang="T142">
                        <a:pos x="T52" y="T53"/>
                      </a:cxn>
                      <a:cxn ang="T143">
                        <a:pos x="T54" y="T55"/>
                      </a:cxn>
                      <a:cxn ang="T144">
                        <a:pos x="T56" y="T57"/>
                      </a:cxn>
                      <a:cxn ang="T145">
                        <a:pos x="T58" y="T59"/>
                      </a:cxn>
                      <a:cxn ang="T146">
                        <a:pos x="T60" y="T61"/>
                      </a:cxn>
                      <a:cxn ang="T147">
                        <a:pos x="T62" y="T63"/>
                      </a:cxn>
                      <a:cxn ang="T148">
                        <a:pos x="T64" y="T65"/>
                      </a:cxn>
                      <a:cxn ang="T149">
                        <a:pos x="T66" y="T67"/>
                      </a:cxn>
                      <a:cxn ang="T150">
                        <a:pos x="T68" y="T69"/>
                      </a:cxn>
                      <a:cxn ang="T151">
                        <a:pos x="T70" y="T71"/>
                      </a:cxn>
                      <a:cxn ang="T152">
                        <a:pos x="T72" y="T73"/>
                      </a:cxn>
                      <a:cxn ang="T153">
                        <a:pos x="T74" y="T75"/>
                      </a:cxn>
                      <a:cxn ang="T154">
                        <a:pos x="T76" y="T77"/>
                      </a:cxn>
                      <a:cxn ang="T155">
                        <a:pos x="T78" y="T79"/>
                      </a:cxn>
                      <a:cxn ang="T156">
                        <a:pos x="T80" y="T81"/>
                      </a:cxn>
                      <a:cxn ang="T157">
                        <a:pos x="T82" y="T83"/>
                      </a:cxn>
                      <a:cxn ang="T158">
                        <a:pos x="T84" y="T85"/>
                      </a:cxn>
                      <a:cxn ang="T159">
                        <a:pos x="T86" y="T87"/>
                      </a:cxn>
                      <a:cxn ang="T160">
                        <a:pos x="T88" y="T89"/>
                      </a:cxn>
                      <a:cxn ang="T161">
                        <a:pos x="T90" y="T91"/>
                      </a:cxn>
                      <a:cxn ang="T162">
                        <a:pos x="T92" y="T93"/>
                      </a:cxn>
                      <a:cxn ang="T163">
                        <a:pos x="T94" y="T95"/>
                      </a:cxn>
                      <a:cxn ang="T164">
                        <a:pos x="T96" y="T97"/>
                      </a:cxn>
                      <a:cxn ang="T165">
                        <a:pos x="T98" y="T99"/>
                      </a:cxn>
                      <a:cxn ang="T166">
                        <a:pos x="T100" y="T101"/>
                      </a:cxn>
                      <a:cxn ang="T167">
                        <a:pos x="T102" y="T103"/>
                      </a:cxn>
                      <a:cxn ang="T168">
                        <a:pos x="T104" y="T105"/>
                      </a:cxn>
                      <a:cxn ang="T169">
                        <a:pos x="T106" y="T107"/>
                      </a:cxn>
                      <a:cxn ang="T170">
                        <a:pos x="T108" y="T109"/>
                      </a:cxn>
                      <a:cxn ang="T171">
                        <a:pos x="T110" y="T111"/>
                      </a:cxn>
                      <a:cxn ang="T172">
                        <a:pos x="T112" y="T113"/>
                      </a:cxn>
                      <a:cxn ang="T173">
                        <a:pos x="T114" y="T115"/>
                      </a:cxn>
                    </a:cxnLst>
                    <a:rect l="0" t="0" r="r" b="b"/>
                    <a:pathLst>
                      <a:path w="4493" h="361">
                        <a:moveTo>
                          <a:pt x="59" y="361"/>
                        </a:moveTo>
                        <a:lnTo>
                          <a:pt x="59" y="180"/>
                        </a:lnTo>
                        <a:lnTo>
                          <a:pt x="43" y="171"/>
                        </a:lnTo>
                        <a:lnTo>
                          <a:pt x="43" y="75"/>
                        </a:lnTo>
                        <a:lnTo>
                          <a:pt x="42" y="69"/>
                        </a:lnTo>
                        <a:lnTo>
                          <a:pt x="41" y="60"/>
                        </a:lnTo>
                        <a:lnTo>
                          <a:pt x="38" y="48"/>
                        </a:lnTo>
                        <a:lnTo>
                          <a:pt x="34" y="36"/>
                        </a:lnTo>
                        <a:lnTo>
                          <a:pt x="32" y="30"/>
                        </a:lnTo>
                        <a:lnTo>
                          <a:pt x="29" y="24"/>
                        </a:lnTo>
                        <a:lnTo>
                          <a:pt x="26" y="19"/>
                        </a:lnTo>
                        <a:lnTo>
                          <a:pt x="22" y="13"/>
                        </a:lnTo>
                        <a:lnTo>
                          <a:pt x="17" y="9"/>
                        </a:lnTo>
                        <a:lnTo>
                          <a:pt x="13" y="5"/>
                        </a:lnTo>
                        <a:lnTo>
                          <a:pt x="7" y="2"/>
                        </a:lnTo>
                        <a:lnTo>
                          <a:pt x="0" y="0"/>
                        </a:lnTo>
                        <a:lnTo>
                          <a:pt x="4492" y="0"/>
                        </a:lnTo>
                        <a:lnTo>
                          <a:pt x="4493" y="272"/>
                        </a:lnTo>
                        <a:lnTo>
                          <a:pt x="4401" y="293"/>
                        </a:lnTo>
                        <a:lnTo>
                          <a:pt x="4401" y="361"/>
                        </a:lnTo>
                        <a:lnTo>
                          <a:pt x="4259" y="361"/>
                        </a:lnTo>
                        <a:lnTo>
                          <a:pt x="4252" y="360"/>
                        </a:lnTo>
                        <a:lnTo>
                          <a:pt x="4247" y="358"/>
                        </a:lnTo>
                        <a:lnTo>
                          <a:pt x="4244" y="355"/>
                        </a:lnTo>
                        <a:lnTo>
                          <a:pt x="4242" y="353"/>
                        </a:lnTo>
                        <a:lnTo>
                          <a:pt x="4241" y="350"/>
                        </a:lnTo>
                        <a:lnTo>
                          <a:pt x="4240" y="347"/>
                        </a:lnTo>
                        <a:lnTo>
                          <a:pt x="4235" y="341"/>
                        </a:lnTo>
                        <a:lnTo>
                          <a:pt x="4230" y="335"/>
                        </a:lnTo>
                        <a:lnTo>
                          <a:pt x="4224" y="331"/>
                        </a:lnTo>
                        <a:lnTo>
                          <a:pt x="4218" y="328"/>
                        </a:lnTo>
                        <a:lnTo>
                          <a:pt x="4212" y="325"/>
                        </a:lnTo>
                        <a:lnTo>
                          <a:pt x="4205" y="323"/>
                        </a:lnTo>
                        <a:lnTo>
                          <a:pt x="4198" y="322"/>
                        </a:lnTo>
                        <a:lnTo>
                          <a:pt x="4191" y="321"/>
                        </a:lnTo>
                        <a:lnTo>
                          <a:pt x="4185" y="322"/>
                        </a:lnTo>
                        <a:lnTo>
                          <a:pt x="4177" y="323"/>
                        </a:lnTo>
                        <a:lnTo>
                          <a:pt x="4171" y="325"/>
                        </a:lnTo>
                        <a:lnTo>
                          <a:pt x="4165" y="328"/>
                        </a:lnTo>
                        <a:lnTo>
                          <a:pt x="4160" y="331"/>
                        </a:lnTo>
                        <a:lnTo>
                          <a:pt x="4153" y="335"/>
                        </a:lnTo>
                        <a:lnTo>
                          <a:pt x="4149" y="341"/>
                        </a:lnTo>
                        <a:lnTo>
                          <a:pt x="4145" y="347"/>
                        </a:lnTo>
                        <a:lnTo>
                          <a:pt x="4142" y="353"/>
                        </a:lnTo>
                        <a:lnTo>
                          <a:pt x="4137" y="358"/>
                        </a:lnTo>
                        <a:lnTo>
                          <a:pt x="4132" y="360"/>
                        </a:lnTo>
                        <a:lnTo>
                          <a:pt x="4126" y="361"/>
                        </a:lnTo>
                        <a:lnTo>
                          <a:pt x="3922" y="361"/>
                        </a:lnTo>
                        <a:lnTo>
                          <a:pt x="3915" y="360"/>
                        </a:lnTo>
                        <a:lnTo>
                          <a:pt x="3910" y="358"/>
                        </a:lnTo>
                        <a:lnTo>
                          <a:pt x="3906" y="353"/>
                        </a:lnTo>
                        <a:lnTo>
                          <a:pt x="3903" y="347"/>
                        </a:lnTo>
                        <a:lnTo>
                          <a:pt x="3898" y="341"/>
                        </a:lnTo>
                        <a:lnTo>
                          <a:pt x="3893" y="335"/>
                        </a:lnTo>
                        <a:lnTo>
                          <a:pt x="3888" y="331"/>
                        </a:lnTo>
                        <a:lnTo>
                          <a:pt x="3883" y="328"/>
                        </a:lnTo>
                        <a:lnTo>
                          <a:pt x="3876" y="325"/>
                        </a:lnTo>
                        <a:lnTo>
                          <a:pt x="3869" y="323"/>
                        </a:lnTo>
                        <a:lnTo>
                          <a:pt x="3863" y="322"/>
                        </a:lnTo>
                        <a:lnTo>
                          <a:pt x="3856" y="321"/>
                        </a:lnTo>
                        <a:lnTo>
                          <a:pt x="3849" y="322"/>
                        </a:lnTo>
                        <a:lnTo>
                          <a:pt x="3843" y="323"/>
                        </a:lnTo>
                        <a:lnTo>
                          <a:pt x="3835" y="325"/>
                        </a:lnTo>
                        <a:lnTo>
                          <a:pt x="3829" y="328"/>
                        </a:lnTo>
                        <a:lnTo>
                          <a:pt x="3823" y="331"/>
                        </a:lnTo>
                        <a:lnTo>
                          <a:pt x="3817" y="335"/>
                        </a:lnTo>
                        <a:lnTo>
                          <a:pt x="3812" y="341"/>
                        </a:lnTo>
                        <a:lnTo>
                          <a:pt x="3808" y="347"/>
                        </a:lnTo>
                        <a:lnTo>
                          <a:pt x="3807" y="350"/>
                        </a:lnTo>
                        <a:lnTo>
                          <a:pt x="3805" y="353"/>
                        </a:lnTo>
                        <a:lnTo>
                          <a:pt x="3804" y="355"/>
                        </a:lnTo>
                        <a:lnTo>
                          <a:pt x="3800" y="358"/>
                        </a:lnTo>
                        <a:lnTo>
                          <a:pt x="3795" y="360"/>
                        </a:lnTo>
                        <a:lnTo>
                          <a:pt x="3789" y="361"/>
                        </a:lnTo>
                        <a:lnTo>
                          <a:pt x="3560" y="361"/>
                        </a:lnTo>
                        <a:lnTo>
                          <a:pt x="3554" y="360"/>
                        </a:lnTo>
                        <a:lnTo>
                          <a:pt x="3549" y="358"/>
                        </a:lnTo>
                        <a:lnTo>
                          <a:pt x="3544" y="353"/>
                        </a:lnTo>
                        <a:lnTo>
                          <a:pt x="3541" y="347"/>
                        </a:lnTo>
                        <a:lnTo>
                          <a:pt x="3537" y="341"/>
                        </a:lnTo>
                        <a:lnTo>
                          <a:pt x="3532" y="335"/>
                        </a:lnTo>
                        <a:lnTo>
                          <a:pt x="3527" y="331"/>
                        </a:lnTo>
                        <a:lnTo>
                          <a:pt x="3520" y="328"/>
                        </a:lnTo>
                        <a:lnTo>
                          <a:pt x="3514" y="325"/>
                        </a:lnTo>
                        <a:lnTo>
                          <a:pt x="3508" y="323"/>
                        </a:lnTo>
                        <a:lnTo>
                          <a:pt x="3500" y="322"/>
                        </a:lnTo>
                        <a:lnTo>
                          <a:pt x="3494" y="321"/>
                        </a:lnTo>
                        <a:lnTo>
                          <a:pt x="3488" y="322"/>
                        </a:lnTo>
                        <a:lnTo>
                          <a:pt x="3480" y="323"/>
                        </a:lnTo>
                        <a:lnTo>
                          <a:pt x="3474" y="325"/>
                        </a:lnTo>
                        <a:lnTo>
                          <a:pt x="3468" y="328"/>
                        </a:lnTo>
                        <a:lnTo>
                          <a:pt x="3461" y="331"/>
                        </a:lnTo>
                        <a:lnTo>
                          <a:pt x="3456" y="335"/>
                        </a:lnTo>
                        <a:lnTo>
                          <a:pt x="3451" y="341"/>
                        </a:lnTo>
                        <a:lnTo>
                          <a:pt x="3447" y="347"/>
                        </a:lnTo>
                        <a:lnTo>
                          <a:pt x="3443" y="353"/>
                        </a:lnTo>
                        <a:lnTo>
                          <a:pt x="3439" y="358"/>
                        </a:lnTo>
                        <a:lnTo>
                          <a:pt x="3434" y="360"/>
                        </a:lnTo>
                        <a:lnTo>
                          <a:pt x="3428" y="361"/>
                        </a:lnTo>
                        <a:lnTo>
                          <a:pt x="3206" y="361"/>
                        </a:lnTo>
                        <a:lnTo>
                          <a:pt x="3200" y="360"/>
                        </a:lnTo>
                        <a:lnTo>
                          <a:pt x="3195" y="358"/>
                        </a:lnTo>
                        <a:lnTo>
                          <a:pt x="3191" y="353"/>
                        </a:lnTo>
                        <a:lnTo>
                          <a:pt x="3187" y="347"/>
                        </a:lnTo>
                        <a:lnTo>
                          <a:pt x="3183" y="341"/>
                        </a:lnTo>
                        <a:lnTo>
                          <a:pt x="3178" y="335"/>
                        </a:lnTo>
                        <a:lnTo>
                          <a:pt x="3172" y="331"/>
                        </a:lnTo>
                        <a:lnTo>
                          <a:pt x="3166" y="328"/>
                        </a:lnTo>
                        <a:lnTo>
                          <a:pt x="3160" y="325"/>
                        </a:lnTo>
                        <a:lnTo>
                          <a:pt x="3154" y="323"/>
                        </a:lnTo>
                        <a:lnTo>
                          <a:pt x="3146" y="322"/>
                        </a:lnTo>
                        <a:lnTo>
                          <a:pt x="3140" y="321"/>
                        </a:lnTo>
                        <a:lnTo>
                          <a:pt x="3133" y="322"/>
                        </a:lnTo>
                        <a:lnTo>
                          <a:pt x="3126" y="323"/>
                        </a:lnTo>
                        <a:lnTo>
                          <a:pt x="3120" y="325"/>
                        </a:lnTo>
                        <a:lnTo>
                          <a:pt x="3114" y="328"/>
                        </a:lnTo>
                        <a:lnTo>
                          <a:pt x="3107" y="331"/>
                        </a:lnTo>
                        <a:lnTo>
                          <a:pt x="3102" y="335"/>
                        </a:lnTo>
                        <a:lnTo>
                          <a:pt x="3097" y="341"/>
                        </a:lnTo>
                        <a:lnTo>
                          <a:pt x="3093" y="347"/>
                        </a:lnTo>
                        <a:lnTo>
                          <a:pt x="3089" y="353"/>
                        </a:lnTo>
                        <a:lnTo>
                          <a:pt x="3084" y="358"/>
                        </a:lnTo>
                        <a:lnTo>
                          <a:pt x="3079" y="360"/>
                        </a:lnTo>
                        <a:lnTo>
                          <a:pt x="3074" y="361"/>
                        </a:lnTo>
                        <a:lnTo>
                          <a:pt x="2856" y="361"/>
                        </a:lnTo>
                        <a:lnTo>
                          <a:pt x="2849" y="360"/>
                        </a:lnTo>
                        <a:lnTo>
                          <a:pt x="2844" y="358"/>
                        </a:lnTo>
                        <a:lnTo>
                          <a:pt x="2842" y="355"/>
                        </a:lnTo>
                        <a:lnTo>
                          <a:pt x="2841" y="353"/>
                        </a:lnTo>
                        <a:lnTo>
                          <a:pt x="2839" y="350"/>
                        </a:lnTo>
                        <a:lnTo>
                          <a:pt x="2838" y="347"/>
                        </a:lnTo>
                        <a:lnTo>
                          <a:pt x="2834" y="341"/>
                        </a:lnTo>
                        <a:lnTo>
                          <a:pt x="2828" y="335"/>
                        </a:lnTo>
                        <a:lnTo>
                          <a:pt x="2823" y="331"/>
                        </a:lnTo>
                        <a:lnTo>
                          <a:pt x="2817" y="328"/>
                        </a:lnTo>
                        <a:lnTo>
                          <a:pt x="2810" y="325"/>
                        </a:lnTo>
                        <a:lnTo>
                          <a:pt x="2804" y="323"/>
                        </a:lnTo>
                        <a:lnTo>
                          <a:pt x="2797" y="322"/>
                        </a:lnTo>
                        <a:lnTo>
                          <a:pt x="2789" y="321"/>
                        </a:lnTo>
                        <a:lnTo>
                          <a:pt x="2783" y="322"/>
                        </a:lnTo>
                        <a:lnTo>
                          <a:pt x="2776" y="323"/>
                        </a:lnTo>
                        <a:lnTo>
                          <a:pt x="2769" y="325"/>
                        </a:lnTo>
                        <a:lnTo>
                          <a:pt x="2763" y="328"/>
                        </a:lnTo>
                        <a:lnTo>
                          <a:pt x="2757" y="331"/>
                        </a:lnTo>
                        <a:lnTo>
                          <a:pt x="2751" y="335"/>
                        </a:lnTo>
                        <a:lnTo>
                          <a:pt x="2746" y="341"/>
                        </a:lnTo>
                        <a:lnTo>
                          <a:pt x="2742" y="347"/>
                        </a:lnTo>
                        <a:lnTo>
                          <a:pt x="2741" y="350"/>
                        </a:lnTo>
                        <a:lnTo>
                          <a:pt x="2739" y="353"/>
                        </a:lnTo>
                        <a:lnTo>
                          <a:pt x="2737" y="355"/>
                        </a:lnTo>
                        <a:lnTo>
                          <a:pt x="2735" y="358"/>
                        </a:lnTo>
                        <a:lnTo>
                          <a:pt x="2729" y="360"/>
                        </a:lnTo>
                        <a:lnTo>
                          <a:pt x="2724" y="361"/>
                        </a:lnTo>
                        <a:lnTo>
                          <a:pt x="2506" y="361"/>
                        </a:lnTo>
                        <a:lnTo>
                          <a:pt x="2500" y="360"/>
                        </a:lnTo>
                        <a:lnTo>
                          <a:pt x="2494" y="358"/>
                        </a:lnTo>
                        <a:lnTo>
                          <a:pt x="2492" y="355"/>
                        </a:lnTo>
                        <a:lnTo>
                          <a:pt x="2490" y="353"/>
                        </a:lnTo>
                        <a:lnTo>
                          <a:pt x="2488" y="350"/>
                        </a:lnTo>
                        <a:lnTo>
                          <a:pt x="2487" y="347"/>
                        </a:lnTo>
                        <a:lnTo>
                          <a:pt x="2483" y="341"/>
                        </a:lnTo>
                        <a:lnTo>
                          <a:pt x="2478" y="335"/>
                        </a:lnTo>
                        <a:lnTo>
                          <a:pt x="2472" y="331"/>
                        </a:lnTo>
                        <a:lnTo>
                          <a:pt x="2466" y="328"/>
                        </a:lnTo>
                        <a:lnTo>
                          <a:pt x="2460" y="325"/>
                        </a:lnTo>
                        <a:lnTo>
                          <a:pt x="2453" y="323"/>
                        </a:lnTo>
                        <a:lnTo>
                          <a:pt x="2446" y="322"/>
                        </a:lnTo>
                        <a:lnTo>
                          <a:pt x="2440" y="321"/>
                        </a:lnTo>
                        <a:lnTo>
                          <a:pt x="2432" y="322"/>
                        </a:lnTo>
                        <a:lnTo>
                          <a:pt x="2426" y="323"/>
                        </a:lnTo>
                        <a:lnTo>
                          <a:pt x="2419" y="325"/>
                        </a:lnTo>
                        <a:lnTo>
                          <a:pt x="2413" y="328"/>
                        </a:lnTo>
                        <a:lnTo>
                          <a:pt x="2407" y="331"/>
                        </a:lnTo>
                        <a:lnTo>
                          <a:pt x="2402" y="335"/>
                        </a:lnTo>
                        <a:lnTo>
                          <a:pt x="2396" y="341"/>
                        </a:lnTo>
                        <a:lnTo>
                          <a:pt x="2392" y="347"/>
                        </a:lnTo>
                        <a:lnTo>
                          <a:pt x="2389" y="353"/>
                        </a:lnTo>
                        <a:lnTo>
                          <a:pt x="2385" y="358"/>
                        </a:lnTo>
                        <a:lnTo>
                          <a:pt x="2380" y="360"/>
                        </a:lnTo>
                        <a:lnTo>
                          <a:pt x="2373" y="361"/>
                        </a:lnTo>
                        <a:lnTo>
                          <a:pt x="2142" y="361"/>
                        </a:lnTo>
                        <a:lnTo>
                          <a:pt x="2135" y="360"/>
                        </a:lnTo>
                        <a:lnTo>
                          <a:pt x="2131" y="358"/>
                        </a:lnTo>
                        <a:lnTo>
                          <a:pt x="2129" y="355"/>
                        </a:lnTo>
                        <a:lnTo>
                          <a:pt x="2127" y="353"/>
                        </a:lnTo>
                        <a:lnTo>
                          <a:pt x="2126" y="350"/>
                        </a:lnTo>
                        <a:lnTo>
                          <a:pt x="2125" y="347"/>
                        </a:lnTo>
                        <a:lnTo>
                          <a:pt x="2119" y="341"/>
                        </a:lnTo>
                        <a:lnTo>
                          <a:pt x="2115" y="335"/>
                        </a:lnTo>
                        <a:lnTo>
                          <a:pt x="2109" y="331"/>
                        </a:lnTo>
                        <a:lnTo>
                          <a:pt x="2103" y="328"/>
                        </a:lnTo>
                        <a:lnTo>
                          <a:pt x="2096" y="325"/>
                        </a:lnTo>
                        <a:lnTo>
                          <a:pt x="2090" y="323"/>
                        </a:lnTo>
                        <a:lnTo>
                          <a:pt x="2083" y="322"/>
                        </a:lnTo>
                        <a:lnTo>
                          <a:pt x="2076" y="321"/>
                        </a:lnTo>
                        <a:lnTo>
                          <a:pt x="2069" y="322"/>
                        </a:lnTo>
                        <a:lnTo>
                          <a:pt x="2063" y="323"/>
                        </a:lnTo>
                        <a:lnTo>
                          <a:pt x="2055" y="325"/>
                        </a:lnTo>
                        <a:lnTo>
                          <a:pt x="2049" y="328"/>
                        </a:lnTo>
                        <a:lnTo>
                          <a:pt x="2043" y="331"/>
                        </a:lnTo>
                        <a:lnTo>
                          <a:pt x="2037" y="335"/>
                        </a:lnTo>
                        <a:lnTo>
                          <a:pt x="2032" y="341"/>
                        </a:lnTo>
                        <a:lnTo>
                          <a:pt x="2028" y="347"/>
                        </a:lnTo>
                        <a:lnTo>
                          <a:pt x="2027" y="350"/>
                        </a:lnTo>
                        <a:lnTo>
                          <a:pt x="2026" y="353"/>
                        </a:lnTo>
                        <a:lnTo>
                          <a:pt x="2024" y="355"/>
                        </a:lnTo>
                        <a:lnTo>
                          <a:pt x="2022" y="358"/>
                        </a:lnTo>
                        <a:lnTo>
                          <a:pt x="2016" y="360"/>
                        </a:lnTo>
                        <a:lnTo>
                          <a:pt x="2011" y="361"/>
                        </a:lnTo>
                        <a:lnTo>
                          <a:pt x="1790" y="361"/>
                        </a:lnTo>
                        <a:lnTo>
                          <a:pt x="1784" y="360"/>
                        </a:lnTo>
                        <a:lnTo>
                          <a:pt x="1778" y="358"/>
                        </a:lnTo>
                        <a:lnTo>
                          <a:pt x="1776" y="355"/>
                        </a:lnTo>
                        <a:lnTo>
                          <a:pt x="1774" y="353"/>
                        </a:lnTo>
                        <a:lnTo>
                          <a:pt x="1773" y="350"/>
                        </a:lnTo>
                        <a:lnTo>
                          <a:pt x="1772" y="347"/>
                        </a:lnTo>
                        <a:lnTo>
                          <a:pt x="1768" y="341"/>
                        </a:lnTo>
                        <a:lnTo>
                          <a:pt x="1762" y="335"/>
                        </a:lnTo>
                        <a:lnTo>
                          <a:pt x="1757" y="331"/>
                        </a:lnTo>
                        <a:lnTo>
                          <a:pt x="1751" y="328"/>
                        </a:lnTo>
                        <a:lnTo>
                          <a:pt x="1745" y="325"/>
                        </a:lnTo>
                        <a:lnTo>
                          <a:pt x="1737" y="323"/>
                        </a:lnTo>
                        <a:lnTo>
                          <a:pt x="1731" y="322"/>
                        </a:lnTo>
                        <a:lnTo>
                          <a:pt x="1723" y="321"/>
                        </a:lnTo>
                        <a:lnTo>
                          <a:pt x="1717" y="322"/>
                        </a:lnTo>
                        <a:lnTo>
                          <a:pt x="1710" y="323"/>
                        </a:lnTo>
                        <a:lnTo>
                          <a:pt x="1703" y="325"/>
                        </a:lnTo>
                        <a:lnTo>
                          <a:pt x="1697" y="328"/>
                        </a:lnTo>
                        <a:lnTo>
                          <a:pt x="1691" y="331"/>
                        </a:lnTo>
                        <a:lnTo>
                          <a:pt x="1685" y="335"/>
                        </a:lnTo>
                        <a:lnTo>
                          <a:pt x="1680" y="341"/>
                        </a:lnTo>
                        <a:lnTo>
                          <a:pt x="1675" y="347"/>
                        </a:lnTo>
                        <a:lnTo>
                          <a:pt x="1674" y="350"/>
                        </a:lnTo>
                        <a:lnTo>
                          <a:pt x="1673" y="353"/>
                        </a:lnTo>
                        <a:lnTo>
                          <a:pt x="1671" y="355"/>
                        </a:lnTo>
                        <a:lnTo>
                          <a:pt x="1669" y="358"/>
                        </a:lnTo>
                        <a:lnTo>
                          <a:pt x="1662" y="360"/>
                        </a:lnTo>
                        <a:lnTo>
                          <a:pt x="1656" y="361"/>
                        </a:lnTo>
                        <a:lnTo>
                          <a:pt x="1426" y="361"/>
                        </a:lnTo>
                        <a:lnTo>
                          <a:pt x="1420" y="360"/>
                        </a:lnTo>
                        <a:lnTo>
                          <a:pt x="1415" y="358"/>
                        </a:lnTo>
                        <a:lnTo>
                          <a:pt x="1411" y="353"/>
                        </a:lnTo>
                        <a:lnTo>
                          <a:pt x="1408" y="347"/>
                        </a:lnTo>
                        <a:lnTo>
                          <a:pt x="1403" y="341"/>
                        </a:lnTo>
                        <a:lnTo>
                          <a:pt x="1398" y="335"/>
                        </a:lnTo>
                        <a:lnTo>
                          <a:pt x="1392" y="331"/>
                        </a:lnTo>
                        <a:lnTo>
                          <a:pt x="1386" y="328"/>
                        </a:lnTo>
                        <a:lnTo>
                          <a:pt x="1380" y="325"/>
                        </a:lnTo>
                        <a:lnTo>
                          <a:pt x="1374" y="323"/>
                        </a:lnTo>
                        <a:lnTo>
                          <a:pt x="1366" y="322"/>
                        </a:lnTo>
                        <a:lnTo>
                          <a:pt x="1360" y="321"/>
                        </a:lnTo>
                        <a:lnTo>
                          <a:pt x="1353" y="322"/>
                        </a:lnTo>
                        <a:lnTo>
                          <a:pt x="1346" y="323"/>
                        </a:lnTo>
                        <a:lnTo>
                          <a:pt x="1340" y="325"/>
                        </a:lnTo>
                        <a:lnTo>
                          <a:pt x="1334" y="328"/>
                        </a:lnTo>
                        <a:lnTo>
                          <a:pt x="1327" y="331"/>
                        </a:lnTo>
                        <a:lnTo>
                          <a:pt x="1322" y="335"/>
                        </a:lnTo>
                        <a:lnTo>
                          <a:pt x="1317" y="341"/>
                        </a:lnTo>
                        <a:lnTo>
                          <a:pt x="1313" y="347"/>
                        </a:lnTo>
                        <a:lnTo>
                          <a:pt x="1310" y="353"/>
                        </a:lnTo>
                        <a:lnTo>
                          <a:pt x="1305" y="358"/>
                        </a:lnTo>
                        <a:lnTo>
                          <a:pt x="1299" y="360"/>
                        </a:lnTo>
                        <a:lnTo>
                          <a:pt x="1294" y="361"/>
                        </a:lnTo>
                        <a:lnTo>
                          <a:pt x="1071" y="361"/>
                        </a:lnTo>
                        <a:lnTo>
                          <a:pt x="1064" y="360"/>
                        </a:lnTo>
                        <a:lnTo>
                          <a:pt x="1059" y="358"/>
                        </a:lnTo>
                        <a:lnTo>
                          <a:pt x="1056" y="355"/>
                        </a:lnTo>
                        <a:lnTo>
                          <a:pt x="1054" y="353"/>
                        </a:lnTo>
                        <a:lnTo>
                          <a:pt x="1053" y="350"/>
                        </a:lnTo>
                        <a:lnTo>
                          <a:pt x="1052" y="347"/>
                        </a:lnTo>
                        <a:lnTo>
                          <a:pt x="1047" y="341"/>
                        </a:lnTo>
                        <a:lnTo>
                          <a:pt x="1042" y="335"/>
                        </a:lnTo>
                        <a:lnTo>
                          <a:pt x="1037" y="331"/>
                        </a:lnTo>
                        <a:lnTo>
                          <a:pt x="1031" y="328"/>
                        </a:lnTo>
                        <a:lnTo>
                          <a:pt x="1024" y="325"/>
                        </a:lnTo>
                        <a:lnTo>
                          <a:pt x="1018" y="323"/>
                        </a:lnTo>
                        <a:lnTo>
                          <a:pt x="1010" y="322"/>
                        </a:lnTo>
                        <a:lnTo>
                          <a:pt x="1004" y="321"/>
                        </a:lnTo>
                        <a:lnTo>
                          <a:pt x="997" y="322"/>
                        </a:lnTo>
                        <a:lnTo>
                          <a:pt x="990" y="323"/>
                        </a:lnTo>
                        <a:lnTo>
                          <a:pt x="984" y="325"/>
                        </a:lnTo>
                        <a:lnTo>
                          <a:pt x="978" y="328"/>
                        </a:lnTo>
                        <a:lnTo>
                          <a:pt x="972" y="331"/>
                        </a:lnTo>
                        <a:lnTo>
                          <a:pt x="966" y="335"/>
                        </a:lnTo>
                        <a:lnTo>
                          <a:pt x="961" y="341"/>
                        </a:lnTo>
                        <a:lnTo>
                          <a:pt x="957" y="347"/>
                        </a:lnTo>
                        <a:lnTo>
                          <a:pt x="954" y="353"/>
                        </a:lnTo>
                        <a:lnTo>
                          <a:pt x="949" y="358"/>
                        </a:lnTo>
                        <a:lnTo>
                          <a:pt x="943" y="360"/>
                        </a:lnTo>
                        <a:lnTo>
                          <a:pt x="938" y="361"/>
                        </a:lnTo>
                        <a:lnTo>
                          <a:pt x="723" y="361"/>
                        </a:lnTo>
                        <a:lnTo>
                          <a:pt x="718" y="360"/>
                        </a:lnTo>
                        <a:lnTo>
                          <a:pt x="712" y="358"/>
                        </a:lnTo>
                        <a:lnTo>
                          <a:pt x="710" y="355"/>
                        </a:lnTo>
                        <a:lnTo>
                          <a:pt x="708" y="353"/>
                        </a:lnTo>
                        <a:lnTo>
                          <a:pt x="707" y="350"/>
                        </a:lnTo>
                        <a:lnTo>
                          <a:pt x="706" y="347"/>
                        </a:lnTo>
                        <a:lnTo>
                          <a:pt x="701" y="341"/>
                        </a:lnTo>
                        <a:lnTo>
                          <a:pt x="697" y="335"/>
                        </a:lnTo>
                        <a:lnTo>
                          <a:pt x="690" y="331"/>
                        </a:lnTo>
                        <a:lnTo>
                          <a:pt x="684" y="328"/>
                        </a:lnTo>
                        <a:lnTo>
                          <a:pt x="678" y="325"/>
                        </a:lnTo>
                        <a:lnTo>
                          <a:pt x="671" y="323"/>
                        </a:lnTo>
                        <a:lnTo>
                          <a:pt x="664" y="322"/>
                        </a:lnTo>
                        <a:lnTo>
                          <a:pt x="658" y="321"/>
                        </a:lnTo>
                        <a:lnTo>
                          <a:pt x="650" y="322"/>
                        </a:lnTo>
                        <a:lnTo>
                          <a:pt x="644" y="323"/>
                        </a:lnTo>
                        <a:lnTo>
                          <a:pt x="637" y="325"/>
                        </a:lnTo>
                        <a:lnTo>
                          <a:pt x="630" y="328"/>
                        </a:lnTo>
                        <a:lnTo>
                          <a:pt x="624" y="331"/>
                        </a:lnTo>
                        <a:lnTo>
                          <a:pt x="619" y="335"/>
                        </a:lnTo>
                        <a:lnTo>
                          <a:pt x="613" y="341"/>
                        </a:lnTo>
                        <a:lnTo>
                          <a:pt x="609" y="347"/>
                        </a:lnTo>
                        <a:lnTo>
                          <a:pt x="608" y="350"/>
                        </a:lnTo>
                        <a:lnTo>
                          <a:pt x="607" y="353"/>
                        </a:lnTo>
                        <a:lnTo>
                          <a:pt x="605" y="355"/>
                        </a:lnTo>
                        <a:lnTo>
                          <a:pt x="603" y="358"/>
                        </a:lnTo>
                        <a:lnTo>
                          <a:pt x="598" y="360"/>
                        </a:lnTo>
                        <a:lnTo>
                          <a:pt x="592" y="361"/>
                        </a:lnTo>
                        <a:lnTo>
                          <a:pt x="374" y="361"/>
                        </a:lnTo>
                        <a:lnTo>
                          <a:pt x="368" y="360"/>
                        </a:lnTo>
                        <a:lnTo>
                          <a:pt x="363" y="358"/>
                        </a:lnTo>
                        <a:lnTo>
                          <a:pt x="361" y="355"/>
                        </a:lnTo>
                        <a:lnTo>
                          <a:pt x="359" y="353"/>
                        </a:lnTo>
                        <a:lnTo>
                          <a:pt x="358" y="350"/>
                        </a:lnTo>
                        <a:lnTo>
                          <a:pt x="356" y="347"/>
                        </a:lnTo>
                        <a:lnTo>
                          <a:pt x="352" y="341"/>
                        </a:lnTo>
                        <a:lnTo>
                          <a:pt x="347" y="335"/>
                        </a:lnTo>
                        <a:lnTo>
                          <a:pt x="342" y="331"/>
                        </a:lnTo>
                        <a:lnTo>
                          <a:pt x="335" y="328"/>
                        </a:lnTo>
                        <a:lnTo>
                          <a:pt x="329" y="325"/>
                        </a:lnTo>
                        <a:lnTo>
                          <a:pt x="323" y="323"/>
                        </a:lnTo>
                        <a:lnTo>
                          <a:pt x="315" y="322"/>
                        </a:lnTo>
                        <a:lnTo>
                          <a:pt x="308" y="321"/>
                        </a:lnTo>
                        <a:lnTo>
                          <a:pt x="302" y="322"/>
                        </a:lnTo>
                        <a:lnTo>
                          <a:pt x="294" y="323"/>
                        </a:lnTo>
                        <a:lnTo>
                          <a:pt x="288" y="325"/>
                        </a:lnTo>
                        <a:lnTo>
                          <a:pt x="282" y="328"/>
                        </a:lnTo>
                        <a:lnTo>
                          <a:pt x="275" y="331"/>
                        </a:lnTo>
                        <a:lnTo>
                          <a:pt x="270" y="335"/>
                        </a:lnTo>
                        <a:lnTo>
                          <a:pt x="265" y="341"/>
                        </a:lnTo>
                        <a:lnTo>
                          <a:pt x="261" y="347"/>
                        </a:lnTo>
                        <a:lnTo>
                          <a:pt x="260" y="350"/>
                        </a:lnTo>
                        <a:lnTo>
                          <a:pt x="257" y="353"/>
                        </a:lnTo>
                        <a:lnTo>
                          <a:pt x="255" y="355"/>
                        </a:lnTo>
                        <a:lnTo>
                          <a:pt x="253" y="358"/>
                        </a:lnTo>
                        <a:lnTo>
                          <a:pt x="248" y="360"/>
                        </a:lnTo>
                        <a:lnTo>
                          <a:pt x="243" y="361"/>
                        </a:lnTo>
                        <a:lnTo>
                          <a:pt x="59" y="36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0" name="Freeform 80"/>
                  <p:cNvSpPr>
                    <a:spLocks noChangeAspect="1"/>
                  </p:cNvSpPr>
                  <p:nvPr/>
                </p:nvSpPr>
                <p:spPr bwMode="auto">
                  <a:xfrm>
                    <a:off x="3462" y="1425"/>
                    <a:ext cx="1351" cy="107"/>
                  </a:xfrm>
                  <a:custGeom>
                    <a:avLst/>
                    <a:gdLst>
                      <a:gd name="T0" fmla="*/ 1339 w 4493"/>
                      <a:gd name="T1" fmla="*/ 17 h 361"/>
                      <a:gd name="T2" fmla="*/ 1344 w 4493"/>
                      <a:gd name="T3" fmla="*/ 4 h 361"/>
                      <a:gd name="T4" fmla="*/ 0 w 4493"/>
                      <a:gd name="T5" fmla="*/ 81 h 361"/>
                      <a:gd name="T6" fmla="*/ 75 w 4493"/>
                      <a:gd name="T7" fmla="*/ 105 h 361"/>
                      <a:gd name="T8" fmla="*/ 84 w 4493"/>
                      <a:gd name="T9" fmla="*/ 96 h 361"/>
                      <a:gd name="T10" fmla="*/ 97 w 4493"/>
                      <a:gd name="T11" fmla="*/ 96 h 361"/>
                      <a:gd name="T12" fmla="*/ 106 w 4493"/>
                      <a:gd name="T13" fmla="*/ 105 h 361"/>
                      <a:gd name="T14" fmla="*/ 175 w 4493"/>
                      <a:gd name="T15" fmla="*/ 106 h 361"/>
                      <a:gd name="T16" fmla="*/ 180 w 4493"/>
                      <a:gd name="T17" fmla="*/ 99 h 361"/>
                      <a:gd name="T18" fmla="*/ 192 w 4493"/>
                      <a:gd name="T19" fmla="*/ 95 h 361"/>
                      <a:gd name="T20" fmla="*/ 203 w 4493"/>
                      <a:gd name="T21" fmla="*/ 99 h 361"/>
                      <a:gd name="T22" fmla="*/ 208 w 4493"/>
                      <a:gd name="T23" fmla="*/ 106 h 361"/>
                      <a:gd name="T24" fmla="*/ 285 w 4493"/>
                      <a:gd name="T25" fmla="*/ 105 h 361"/>
                      <a:gd name="T26" fmla="*/ 294 w 4493"/>
                      <a:gd name="T27" fmla="*/ 96 h 361"/>
                      <a:gd name="T28" fmla="*/ 306 w 4493"/>
                      <a:gd name="T29" fmla="*/ 96 h 361"/>
                      <a:gd name="T30" fmla="*/ 316 w 4493"/>
                      <a:gd name="T31" fmla="*/ 105 h 361"/>
                      <a:gd name="T32" fmla="*/ 390 w 4493"/>
                      <a:gd name="T33" fmla="*/ 106 h 361"/>
                      <a:gd name="T34" fmla="*/ 399 w 4493"/>
                      <a:gd name="T35" fmla="*/ 97 h 361"/>
                      <a:gd name="T36" fmla="*/ 411 w 4493"/>
                      <a:gd name="T37" fmla="*/ 96 h 361"/>
                      <a:gd name="T38" fmla="*/ 421 w 4493"/>
                      <a:gd name="T39" fmla="*/ 103 h 361"/>
                      <a:gd name="T40" fmla="*/ 427 w 4493"/>
                      <a:gd name="T41" fmla="*/ 107 h 361"/>
                      <a:gd name="T42" fmla="*/ 497 w 4493"/>
                      <a:gd name="T43" fmla="*/ 104 h 361"/>
                      <a:gd name="T44" fmla="*/ 506 w 4493"/>
                      <a:gd name="T45" fmla="*/ 96 h 361"/>
                      <a:gd name="T46" fmla="*/ 518 w 4493"/>
                      <a:gd name="T47" fmla="*/ 96 h 361"/>
                      <a:gd name="T48" fmla="*/ 527 w 4493"/>
                      <a:gd name="T49" fmla="*/ 104 h 361"/>
                      <a:gd name="T50" fmla="*/ 597 w 4493"/>
                      <a:gd name="T51" fmla="*/ 107 h 361"/>
                      <a:gd name="T52" fmla="*/ 606 w 4493"/>
                      <a:gd name="T53" fmla="*/ 99 h 361"/>
                      <a:gd name="T54" fmla="*/ 617 w 4493"/>
                      <a:gd name="T55" fmla="*/ 95 h 361"/>
                      <a:gd name="T56" fmla="*/ 629 w 4493"/>
                      <a:gd name="T57" fmla="*/ 99 h 361"/>
                      <a:gd name="T58" fmla="*/ 637 w 4493"/>
                      <a:gd name="T59" fmla="*/ 107 h 361"/>
                      <a:gd name="T60" fmla="*/ 712 w 4493"/>
                      <a:gd name="T61" fmla="*/ 104 h 361"/>
                      <a:gd name="T62" fmla="*/ 721 w 4493"/>
                      <a:gd name="T63" fmla="*/ 96 h 361"/>
                      <a:gd name="T64" fmla="*/ 733 w 4493"/>
                      <a:gd name="T65" fmla="*/ 96 h 361"/>
                      <a:gd name="T66" fmla="*/ 741 w 4493"/>
                      <a:gd name="T67" fmla="*/ 103 h 361"/>
                      <a:gd name="T68" fmla="*/ 746 w 4493"/>
                      <a:gd name="T69" fmla="*/ 107 h 361"/>
                      <a:gd name="T70" fmla="*/ 818 w 4493"/>
                      <a:gd name="T71" fmla="*/ 104 h 361"/>
                      <a:gd name="T72" fmla="*/ 826 w 4493"/>
                      <a:gd name="T73" fmla="*/ 96 h 361"/>
                      <a:gd name="T74" fmla="*/ 839 w 4493"/>
                      <a:gd name="T75" fmla="*/ 96 h 361"/>
                      <a:gd name="T76" fmla="*/ 848 w 4493"/>
                      <a:gd name="T77" fmla="*/ 104 h 361"/>
                      <a:gd name="T78" fmla="*/ 922 w 4493"/>
                      <a:gd name="T79" fmla="*/ 107 h 361"/>
                      <a:gd name="T80" fmla="*/ 931 w 4493"/>
                      <a:gd name="T81" fmla="*/ 99 h 361"/>
                      <a:gd name="T82" fmla="*/ 942 w 4493"/>
                      <a:gd name="T83" fmla="*/ 95 h 361"/>
                      <a:gd name="T84" fmla="*/ 953 w 4493"/>
                      <a:gd name="T85" fmla="*/ 99 h 361"/>
                      <a:gd name="T86" fmla="*/ 959 w 4493"/>
                      <a:gd name="T87" fmla="*/ 106 h 361"/>
                      <a:gd name="T88" fmla="*/ 1034 w 4493"/>
                      <a:gd name="T89" fmla="*/ 105 h 361"/>
                      <a:gd name="T90" fmla="*/ 1043 w 4493"/>
                      <a:gd name="T91" fmla="*/ 96 h 361"/>
                      <a:gd name="T92" fmla="*/ 1055 w 4493"/>
                      <a:gd name="T93" fmla="*/ 96 h 361"/>
                      <a:gd name="T94" fmla="*/ 1064 w 4493"/>
                      <a:gd name="T95" fmla="*/ 105 h 361"/>
                      <a:gd name="T96" fmla="*/ 1137 w 4493"/>
                      <a:gd name="T97" fmla="*/ 106 h 361"/>
                      <a:gd name="T98" fmla="*/ 1141 w 4493"/>
                      <a:gd name="T99" fmla="*/ 99 h 361"/>
                      <a:gd name="T100" fmla="*/ 1153 w 4493"/>
                      <a:gd name="T101" fmla="*/ 95 h 361"/>
                      <a:gd name="T102" fmla="*/ 1164 w 4493"/>
                      <a:gd name="T103" fmla="*/ 99 h 361"/>
                      <a:gd name="T104" fmla="*/ 1173 w 4493"/>
                      <a:gd name="T105" fmla="*/ 107 h 361"/>
                      <a:gd name="T106" fmla="*/ 1243 w 4493"/>
                      <a:gd name="T107" fmla="*/ 104 h 361"/>
                      <a:gd name="T108" fmla="*/ 1252 w 4493"/>
                      <a:gd name="T109" fmla="*/ 96 h 361"/>
                      <a:gd name="T110" fmla="*/ 1264 w 4493"/>
                      <a:gd name="T111" fmla="*/ 96 h 361"/>
                      <a:gd name="T112" fmla="*/ 1273 w 4493"/>
                      <a:gd name="T113" fmla="*/ 104 h 361"/>
                      <a:gd name="T114" fmla="*/ 1333 w 4493"/>
                      <a:gd name="T115" fmla="*/ 107 h 361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</a:gdLst>
                    <a:ahLst/>
                    <a:cxnLst>
                      <a:cxn ang="T116">
                        <a:pos x="T0" y="T1"/>
                      </a:cxn>
                      <a:cxn ang="T117">
                        <a:pos x="T2" y="T3"/>
                      </a:cxn>
                      <a:cxn ang="T118">
                        <a:pos x="T4" y="T5"/>
                      </a:cxn>
                      <a:cxn ang="T119">
                        <a:pos x="T6" y="T7"/>
                      </a:cxn>
                      <a:cxn ang="T120">
                        <a:pos x="T8" y="T9"/>
                      </a:cxn>
                      <a:cxn ang="T121">
                        <a:pos x="T10" y="T11"/>
                      </a:cxn>
                      <a:cxn ang="T122">
                        <a:pos x="T12" y="T13"/>
                      </a:cxn>
                      <a:cxn ang="T123">
                        <a:pos x="T14" y="T15"/>
                      </a:cxn>
                      <a:cxn ang="T124">
                        <a:pos x="T16" y="T17"/>
                      </a:cxn>
                      <a:cxn ang="T125">
                        <a:pos x="T18" y="T19"/>
                      </a:cxn>
                      <a:cxn ang="T126">
                        <a:pos x="T20" y="T21"/>
                      </a:cxn>
                      <a:cxn ang="T127">
                        <a:pos x="T22" y="T23"/>
                      </a:cxn>
                      <a:cxn ang="T128">
                        <a:pos x="T24" y="T25"/>
                      </a:cxn>
                      <a:cxn ang="T129">
                        <a:pos x="T26" y="T27"/>
                      </a:cxn>
                      <a:cxn ang="T130">
                        <a:pos x="T28" y="T29"/>
                      </a:cxn>
                      <a:cxn ang="T131">
                        <a:pos x="T30" y="T31"/>
                      </a:cxn>
                      <a:cxn ang="T132">
                        <a:pos x="T32" y="T33"/>
                      </a:cxn>
                      <a:cxn ang="T133">
                        <a:pos x="T34" y="T35"/>
                      </a:cxn>
                      <a:cxn ang="T134">
                        <a:pos x="T36" y="T37"/>
                      </a:cxn>
                      <a:cxn ang="T135">
                        <a:pos x="T38" y="T39"/>
                      </a:cxn>
                      <a:cxn ang="T136">
                        <a:pos x="T40" y="T41"/>
                      </a:cxn>
                      <a:cxn ang="T137">
                        <a:pos x="T42" y="T43"/>
                      </a:cxn>
                      <a:cxn ang="T138">
                        <a:pos x="T44" y="T45"/>
                      </a:cxn>
                      <a:cxn ang="T139">
                        <a:pos x="T46" y="T47"/>
                      </a:cxn>
                      <a:cxn ang="T140">
                        <a:pos x="T48" y="T49"/>
                      </a:cxn>
                      <a:cxn ang="T141">
                        <a:pos x="T50" y="T51"/>
                      </a:cxn>
                      <a:cxn ang="T142">
                        <a:pos x="T52" y="T53"/>
                      </a:cxn>
                      <a:cxn ang="T143">
                        <a:pos x="T54" y="T55"/>
                      </a:cxn>
                      <a:cxn ang="T144">
                        <a:pos x="T56" y="T57"/>
                      </a:cxn>
                      <a:cxn ang="T145">
                        <a:pos x="T58" y="T59"/>
                      </a:cxn>
                      <a:cxn ang="T146">
                        <a:pos x="T60" y="T61"/>
                      </a:cxn>
                      <a:cxn ang="T147">
                        <a:pos x="T62" y="T63"/>
                      </a:cxn>
                      <a:cxn ang="T148">
                        <a:pos x="T64" y="T65"/>
                      </a:cxn>
                      <a:cxn ang="T149">
                        <a:pos x="T66" y="T67"/>
                      </a:cxn>
                      <a:cxn ang="T150">
                        <a:pos x="T68" y="T69"/>
                      </a:cxn>
                      <a:cxn ang="T151">
                        <a:pos x="T70" y="T71"/>
                      </a:cxn>
                      <a:cxn ang="T152">
                        <a:pos x="T72" y="T73"/>
                      </a:cxn>
                      <a:cxn ang="T153">
                        <a:pos x="T74" y="T75"/>
                      </a:cxn>
                      <a:cxn ang="T154">
                        <a:pos x="T76" y="T77"/>
                      </a:cxn>
                      <a:cxn ang="T155">
                        <a:pos x="T78" y="T79"/>
                      </a:cxn>
                      <a:cxn ang="T156">
                        <a:pos x="T80" y="T81"/>
                      </a:cxn>
                      <a:cxn ang="T157">
                        <a:pos x="T82" y="T83"/>
                      </a:cxn>
                      <a:cxn ang="T158">
                        <a:pos x="T84" y="T85"/>
                      </a:cxn>
                      <a:cxn ang="T159">
                        <a:pos x="T86" y="T87"/>
                      </a:cxn>
                      <a:cxn ang="T160">
                        <a:pos x="T88" y="T89"/>
                      </a:cxn>
                      <a:cxn ang="T161">
                        <a:pos x="T90" y="T91"/>
                      </a:cxn>
                      <a:cxn ang="T162">
                        <a:pos x="T92" y="T93"/>
                      </a:cxn>
                      <a:cxn ang="T163">
                        <a:pos x="T94" y="T95"/>
                      </a:cxn>
                      <a:cxn ang="T164">
                        <a:pos x="T96" y="T97"/>
                      </a:cxn>
                      <a:cxn ang="T165">
                        <a:pos x="T98" y="T99"/>
                      </a:cxn>
                      <a:cxn ang="T166">
                        <a:pos x="T100" y="T101"/>
                      </a:cxn>
                      <a:cxn ang="T167">
                        <a:pos x="T102" y="T103"/>
                      </a:cxn>
                      <a:cxn ang="T168">
                        <a:pos x="T104" y="T105"/>
                      </a:cxn>
                      <a:cxn ang="T169">
                        <a:pos x="T106" y="T107"/>
                      </a:cxn>
                      <a:cxn ang="T170">
                        <a:pos x="T108" y="T109"/>
                      </a:cxn>
                      <a:cxn ang="T171">
                        <a:pos x="T110" y="T111"/>
                      </a:cxn>
                      <a:cxn ang="T172">
                        <a:pos x="T112" y="T113"/>
                      </a:cxn>
                      <a:cxn ang="T173">
                        <a:pos x="T114" y="T115"/>
                      </a:cxn>
                    </a:cxnLst>
                    <a:rect l="0" t="0" r="r" b="b"/>
                    <a:pathLst>
                      <a:path w="4493" h="361">
                        <a:moveTo>
                          <a:pt x="4434" y="361"/>
                        </a:moveTo>
                        <a:lnTo>
                          <a:pt x="4434" y="180"/>
                        </a:lnTo>
                        <a:lnTo>
                          <a:pt x="4450" y="171"/>
                        </a:lnTo>
                        <a:lnTo>
                          <a:pt x="4450" y="75"/>
                        </a:lnTo>
                        <a:lnTo>
                          <a:pt x="4451" y="68"/>
                        </a:lnTo>
                        <a:lnTo>
                          <a:pt x="4452" y="57"/>
                        </a:lnTo>
                        <a:lnTo>
                          <a:pt x="4455" y="47"/>
                        </a:lnTo>
                        <a:lnTo>
                          <a:pt x="4459" y="34"/>
                        </a:lnTo>
                        <a:lnTo>
                          <a:pt x="4462" y="29"/>
                        </a:lnTo>
                        <a:lnTo>
                          <a:pt x="4464" y="23"/>
                        </a:lnTo>
                        <a:lnTo>
                          <a:pt x="4468" y="17"/>
                        </a:lnTo>
                        <a:lnTo>
                          <a:pt x="4471" y="13"/>
                        </a:lnTo>
                        <a:lnTo>
                          <a:pt x="4476" y="9"/>
                        </a:lnTo>
                        <a:lnTo>
                          <a:pt x="4481" y="5"/>
                        </a:lnTo>
                        <a:lnTo>
                          <a:pt x="4486" y="2"/>
                        </a:lnTo>
                        <a:lnTo>
                          <a:pt x="4493" y="0"/>
                        </a:lnTo>
                        <a:lnTo>
                          <a:pt x="0" y="0"/>
                        </a:lnTo>
                        <a:lnTo>
                          <a:pt x="0" y="272"/>
                        </a:lnTo>
                        <a:lnTo>
                          <a:pt x="92" y="293"/>
                        </a:lnTo>
                        <a:lnTo>
                          <a:pt x="92" y="361"/>
                        </a:lnTo>
                        <a:lnTo>
                          <a:pt x="234" y="361"/>
                        </a:lnTo>
                        <a:lnTo>
                          <a:pt x="241" y="360"/>
                        </a:lnTo>
                        <a:lnTo>
                          <a:pt x="246" y="358"/>
                        </a:lnTo>
                        <a:lnTo>
                          <a:pt x="250" y="353"/>
                        </a:lnTo>
                        <a:lnTo>
                          <a:pt x="253" y="347"/>
                        </a:lnTo>
                        <a:lnTo>
                          <a:pt x="258" y="341"/>
                        </a:lnTo>
                        <a:lnTo>
                          <a:pt x="263" y="335"/>
                        </a:lnTo>
                        <a:lnTo>
                          <a:pt x="268" y="331"/>
                        </a:lnTo>
                        <a:lnTo>
                          <a:pt x="275" y="328"/>
                        </a:lnTo>
                        <a:lnTo>
                          <a:pt x="281" y="325"/>
                        </a:lnTo>
                        <a:lnTo>
                          <a:pt x="287" y="323"/>
                        </a:lnTo>
                        <a:lnTo>
                          <a:pt x="295" y="322"/>
                        </a:lnTo>
                        <a:lnTo>
                          <a:pt x="301" y="321"/>
                        </a:lnTo>
                        <a:lnTo>
                          <a:pt x="308" y="322"/>
                        </a:lnTo>
                        <a:lnTo>
                          <a:pt x="315" y="323"/>
                        </a:lnTo>
                        <a:lnTo>
                          <a:pt x="321" y="325"/>
                        </a:lnTo>
                        <a:lnTo>
                          <a:pt x="327" y="328"/>
                        </a:lnTo>
                        <a:lnTo>
                          <a:pt x="333" y="331"/>
                        </a:lnTo>
                        <a:lnTo>
                          <a:pt x="339" y="335"/>
                        </a:lnTo>
                        <a:lnTo>
                          <a:pt x="344" y="341"/>
                        </a:lnTo>
                        <a:lnTo>
                          <a:pt x="348" y="347"/>
                        </a:lnTo>
                        <a:lnTo>
                          <a:pt x="351" y="353"/>
                        </a:lnTo>
                        <a:lnTo>
                          <a:pt x="356" y="358"/>
                        </a:lnTo>
                        <a:lnTo>
                          <a:pt x="361" y="360"/>
                        </a:lnTo>
                        <a:lnTo>
                          <a:pt x="367" y="361"/>
                        </a:lnTo>
                        <a:lnTo>
                          <a:pt x="571" y="361"/>
                        </a:lnTo>
                        <a:lnTo>
                          <a:pt x="578" y="360"/>
                        </a:lnTo>
                        <a:lnTo>
                          <a:pt x="583" y="358"/>
                        </a:lnTo>
                        <a:lnTo>
                          <a:pt x="585" y="355"/>
                        </a:lnTo>
                        <a:lnTo>
                          <a:pt x="586" y="353"/>
                        </a:lnTo>
                        <a:lnTo>
                          <a:pt x="587" y="350"/>
                        </a:lnTo>
                        <a:lnTo>
                          <a:pt x="588" y="347"/>
                        </a:lnTo>
                        <a:lnTo>
                          <a:pt x="594" y="341"/>
                        </a:lnTo>
                        <a:lnTo>
                          <a:pt x="598" y="335"/>
                        </a:lnTo>
                        <a:lnTo>
                          <a:pt x="604" y="331"/>
                        </a:lnTo>
                        <a:lnTo>
                          <a:pt x="610" y="328"/>
                        </a:lnTo>
                        <a:lnTo>
                          <a:pt x="617" y="325"/>
                        </a:lnTo>
                        <a:lnTo>
                          <a:pt x="623" y="323"/>
                        </a:lnTo>
                        <a:lnTo>
                          <a:pt x="630" y="322"/>
                        </a:lnTo>
                        <a:lnTo>
                          <a:pt x="637" y="321"/>
                        </a:lnTo>
                        <a:lnTo>
                          <a:pt x="644" y="322"/>
                        </a:lnTo>
                        <a:lnTo>
                          <a:pt x="650" y="323"/>
                        </a:lnTo>
                        <a:lnTo>
                          <a:pt x="658" y="325"/>
                        </a:lnTo>
                        <a:lnTo>
                          <a:pt x="664" y="328"/>
                        </a:lnTo>
                        <a:lnTo>
                          <a:pt x="670" y="331"/>
                        </a:lnTo>
                        <a:lnTo>
                          <a:pt x="676" y="335"/>
                        </a:lnTo>
                        <a:lnTo>
                          <a:pt x="681" y="341"/>
                        </a:lnTo>
                        <a:lnTo>
                          <a:pt x="685" y="347"/>
                        </a:lnTo>
                        <a:lnTo>
                          <a:pt x="686" y="350"/>
                        </a:lnTo>
                        <a:lnTo>
                          <a:pt x="687" y="353"/>
                        </a:lnTo>
                        <a:lnTo>
                          <a:pt x="689" y="355"/>
                        </a:lnTo>
                        <a:lnTo>
                          <a:pt x="693" y="358"/>
                        </a:lnTo>
                        <a:lnTo>
                          <a:pt x="697" y="360"/>
                        </a:lnTo>
                        <a:lnTo>
                          <a:pt x="703" y="361"/>
                        </a:lnTo>
                        <a:lnTo>
                          <a:pt x="933" y="361"/>
                        </a:lnTo>
                        <a:lnTo>
                          <a:pt x="939" y="360"/>
                        </a:lnTo>
                        <a:lnTo>
                          <a:pt x="944" y="358"/>
                        </a:lnTo>
                        <a:lnTo>
                          <a:pt x="949" y="353"/>
                        </a:lnTo>
                        <a:lnTo>
                          <a:pt x="952" y="347"/>
                        </a:lnTo>
                        <a:lnTo>
                          <a:pt x="956" y="341"/>
                        </a:lnTo>
                        <a:lnTo>
                          <a:pt x="961" y="335"/>
                        </a:lnTo>
                        <a:lnTo>
                          <a:pt x="966" y="331"/>
                        </a:lnTo>
                        <a:lnTo>
                          <a:pt x="973" y="328"/>
                        </a:lnTo>
                        <a:lnTo>
                          <a:pt x="979" y="325"/>
                        </a:lnTo>
                        <a:lnTo>
                          <a:pt x="985" y="323"/>
                        </a:lnTo>
                        <a:lnTo>
                          <a:pt x="992" y="322"/>
                        </a:lnTo>
                        <a:lnTo>
                          <a:pt x="999" y="321"/>
                        </a:lnTo>
                        <a:lnTo>
                          <a:pt x="1005" y="322"/>
                        </a:lnTo>
                        <a:lnTo>
                          <a:pt x="1013" y="323"/>
                        </a:lnTo>
                        <a:lnTo>
                          <a:pt x="1019" y="325"/>
                        </a:lnTo>
                        <a:lnTo>
                          <a:pt x="1025" y="328"/>
                        </a:lnTo>
                        <a:lnTo>
                          <a:pt x="1032" y="331"/>
                        </a:lnTo>
                        <a:lnTo>
                          <a:pt x="1037" y="335"/>
                        </a:lnTo>
                        <a:lnTo>
                          <a:pt x="1042" y="341"/>
                        </a:lnTo>
                        <a:lnTo>
                          <a:pt x="1046" y="347"/>
                        </a:lnTo>
                        <a:lnTo>
                          <a:pt x="1050" y="353"/>
                        </a:lnTo>
                        <a:lnTo>
                          <a:pt x="1054" y="358"/>
                        </a:lnTo>
                        <a:lnTo>
                          <a:pt x="1059" y="360"/>
                        </a:lnTo>
                        <a:lnTo>
                          <a:pt x="1065" y="361"/>
                        </a:lnTo>
                        <a:lnTo>
                          <a:pt x="1287" y="361"/>
                        </a:lnTo>
                        <a:lnTo>
                          <a:pt x="1293" y="360"/>
                        </a:lnTo>
                        <a:lnTo>
                          <a:pt x="1298" y="358"/>
                        </a:lnTo>
                        <a:lnTo>
                          <a:pt x="1302" y="353"/>
                        </a:lnTo>
                        <a:lnTo>
                          <a:pt x="1306" y="347"/>
                        </a:lnTo>
                        <a:lnTo>
                          <a:pt x="1310" y="341"/>
                        </a:lnTo>
                        <a:lnTo>
                          <a:pt x="1315" y="335"/>
                        </a:lnTo>
                        <a:lnTo>
                          <a:pt x="1321" y="331"/>
                        </a:lnTo>
                        <a:lnTo>
                          <a:pt x="1327" y="328"/>
                        </a:lnTo>
                        <a:lnTo>
                          <a:pt x="1333" y="325"/>
                        </a:lnTo>
                        <a:lnTo>
                          <a:pt x="1339" y="323"/>
                        </a:lnTo>
                        <a:lnTo>
                          <a:pt x="1347" y="322"/>
                        </a:lnTo>
                        <a:lnTo>
                          <a:pt x="1353" y="321"/>
                        </a:lnTo>
                        <a:lnTo>
                          <a:pt x="1360" y="322"/>
                        </a:lnTo>
                        <a:lnTo>
                          <a:pt x="1367" y="323"/>
                        </a:lnTo>
                        <a:lnTo>
                          <a:pt x="1373" y="325"/>
                        </a:lnTo>
                        <a:lnTo>
                          <a:pt x="1379" y="328"/>
                        </a:lnTo>
                        <a:lnTo>
                          <a:pt x="1386" y="331"/>
                        </a:lnTo>
                        <a:lnTo>
                          <a:pt x="1391" y="335"/>
                        </a:lnTo>
                        <a:lnTo>
                          <a:pt x="1396" y="341"/>
                        </a:lnTo>
                        <a:lnTo>
                          <a:pt x="1400" y="347"/>
                        </a:lnTo>
                        <a:lnTo>
                          <a:pt x="1401" y="350"/>
                        </a:lnTo>
                        <a:lnTo>
                          <a:pt x="1404" y="353"/>
                        </a:lnTo>
                        <a:lnTo>
                          <a:pt x="1406" y="355"/>
                        </a:lnTo>
                        <a:lnTo>
                          <a:pt x="1408" y="358"/>
                        </a:lnTo>
                        <a:lnTo>
                          <a:pt x="1413" y="360"/>
                        </a:lnTo>
                        <a:lnTo>
                          <a:pt x="1419" y="361"/>
                        </a:lnTo>
                        <a:lnTo>
                          <a:pt x="1637" y="361"/>
                        </a:lnTo>
                        <a:lnTo>
                          <a:pt x="1643" y="360"/>
                        </a:lnTo>
                        <a:lnTo>
                          <a:pt x="1648" y="358"/>
                        </a:lnTo>
                        <a:lnTo>
                          <a:pt x="1650" y="355"/>
                        </a:lnTo>
                        <a:lnTo>
                          <a:pt x="1652" y="353"/>
                        </a:lnTo>
                        <a:lnTo>
                          <a:pt x="1654" y="350"/>
                        </a:lnTo>
                        <a:lnTo>
                          <a:pt x="1655" y="347"/>
                        </a:lnTo>
                        <a:lnTo>
                          <a:pt x="1659" y="341"/>
                        </a:lnTo>
                        <a:lnTo>
                          <a:pt x="1665" y="335"/>
                        </a:lnTo>
                        <a:lnTo>
                          <a:pt x="1670" y="331"/>
                        </a:lnTo>
                        <a:lnTo>
                          <a:pt x="1676" y="328"/>
                        </a:lnTo>
                        <a:lnTo>
                          <a:pt x="1683" y="325"/>
                        </a:lnTo>
                        <a:lnTo>
                          <a:pt x="1689" y="323"/>
                        </a:lnTo>
                        <a:lnTo>
                          <a:pt x="1696" y="322"/>
                        </a:lnTo>
                        <a:lnTo>
                          <a:pt x="1704" y="321"/>
                        </a:lnTo>
                        <a:lnTo>
                          <a:pt x="1710" y="322"/>
                        </a:lnTo>
                        <a:lnTo>
                          <a:pt x="1717" y="323"/>
                        </a:lnTo>
                        <a:lnTo>
                          <a:pt x="1724" y="325"/>
                        </a:lnTo>
                        <a:lnTo>
                          <a:pt x="1730" y="328"/>
                        </a:lnTo>
                        <a:lnTo>
                          <a:pt x="1736" y="331"/>
                        </a:lnTo>
                        <a:lnTo>
                          <a:pt x="1742" y="335"/>
                        </a:lnTo>
                        <a:lnTo>
                          <a:pt x="1747" y="341"/>
                        </a:lnTo>
                        <a:lnTo>
                          <a:pt x="1751" y="347"/>
                        </a:lnTo>
                        <a:lnTo>
                          <a:pt x="1752" y="350"/>
                        </a:lnTo>
                        <a:lnTo>
                          <a:pt x="1754" y="353"/>
                        </a:lnTo>
                        <a:lnTo>
                          <a:pt x="1755" y="355"/>
                        </a:lnTo>
                        <a:lnTo>
                          <a:pt x="1757" y="358"/>
                        </a:lnTo>
                        <a:lnTo>
                          <a:pt x="1763" y="360"/>
                        </a:lnTo>
                        <a:lnTo>
                          <a:pt x="1769" y="361"/>
                        </a:lnTo>
                        <a:lnTo>
                          <a:pt x="1987" y="361"/>
                        </a:lnTo>
                        <a:lnTo>
                          <a:pt x="1992" y="360"/>
                        </a:lnTo>
                        <a:lnTo>
                          <a:pt x="1998" y="358"/>
                        </a:lnTo>
                        <a:lnTo>
                          <a:pt x="2003" y="353"/>
                        </a:lnTo>
                        <a:lnTo>
                          <a:pt x="2006" y="347"/>
                        </a:lnTo>
                        <a:lnTo>
                          <a:pt x="2010" y="341"/>
                        </a:lnTo>
                        <a:lnTo>
                          <a:pt x="2015" y="335"/>
                        </a:lnTo>
                        <a:lnTo>
                          <a:pt x="2021" y="331"/>
                        </a:lnTo>
                        <a:lnTo>
                          <a:pt x="2027" y="328"/>
                        </a:lnTo>
                        <a:lnTo>
                          <a:pt x="2033" y="325"/>
                        </a:lnTo>
                        <a:lnTo>
                          <a:pt x="2040" y="323"/>
                        </a:lnTo>
                        <a:lnTo>
                          <a:pt x="2046" y="322"/>
                        </a:lnTo>
                        <a:lnTo>
                          <a:pt x="2053" y="321"/>
                        </a:lnTo>
                        <a:lnTo>
                          <a:pt x="2060" y="322"/>
                        </a:lnTo>
                        <a:lnTo>
                          <a:pt x="2067" y="323"/>
                        </a:lnTo>
                        <a:lnTo>
                          <a:pt x="2073" y="325"/>
                        </a:lnTo>
                        <a:lnTo>
                          <a:pt x="2080" y="328"/>
                        </a:lnTo>
                        <a:lnTo>
                          <a:pt x="2085" y="331"/>
                        </a:lnTo>
                        <a:lnTo>
                          <a:pt x="2091" y="335"/>
                        </a:lnTo>
                        <a:lnTo>
                          <a:pt x="2097" y="341"/>
                        </a:lnTo>
                        <a:lnTo>
                          <a:pt x="2101" y="347"/>
                        </a:lnTo>
                        <a:lnTo>
                          <a:pt x="2104" y="353"/>
                        </a:lnTo>
                        <a:lnTo>
                          <a:pt x="2108" y="358"/>
                        </a:lnTo>
                        <a:lnTo>
                          <a:pt x="2113" y="360"/>
                        </a:lnTo>
                        <a:lnTo>
                          <a:pt x="2120" y="361"/>
                        </a:lnTo>
                        <a:lnTo>
                          <a:pt x="2349" y="361"/>
                        </a:lnTo>
                        <a:lnTo>
                          <a:pt x="2356" y="360"/>
                        </a:lnTo>
                        <a:lnTo>
                          <a:pt x="2362" y="358"/>
                        </a:lnTo>
                        <a:lnTo>
                          <a:pt x="2364" y="355"/>
                        </a:lnTo>
                        <a:lnTo>
                          <a:pt x="2366" y="353"/>
                        </a:lnTo>
                        <a:lnTo>
                          <a:pt x="2367" y="350"/>
                        </a:lnTo>
                        <a:lnTo>
                          <a:pt x="2368" y="347"/>
                        </a:lnTo>
                        <a:lnTo>
                          <a:pt x="2372" y="341"/>
                        </a:lnTo>
                        <a:lnTo>
                          <a:pt x="2378" y="335"/>
                        </a:lnTo>
                        <a:lnTo>
                          <a:pt x="2384" y="331"/>
                        </a:lnTo>
                        <a:lnTo>
                          <a:pt x="2390" y="328"/>
                        </a:lnTo>
                        <a:lnTo>
                          <a:pt x="2397" y="325"/>
                        </a:lnTo>
                        <a:lnTo>
                          <a:pt x="2403" y="323"/>
                        </a:lnTo>
                        <a:lnTo>
                          <a:pt x="2409" y="322"/>
                        </a:lnTo>
                        <a:lnTo>
                          <a:pt x="2417" y="321"/>
                        </a:lnTo>
                        <a:lnTo>
                          <a:pt x="2423" y="322"/>
                        </a:lnTo>
                        <a:lnTo>
                          <a:pt x="2430" y="323"/>
                        </a:lnTo>
                        <a:lnTo>
                          <a:pt x="2437" y="325"/>
                        </a:lnTo>
                        <a:lnTo>
                          <a:pt x="2443" y="328"/>
                        </a:lnTo>
                        <a:lnTo>
                          <a:pt x="2449" y="331"/>
                        </a:lnTo>
                        <a:lnTo>
                          <a:pt x="2455" y="335"/>
                        </a:lnTo>
                        <a:lnTo>
                          <a:pt x="2459" y="341"/>
                        </a:lnTo>
                        <a:lnTo>
                          <a:pt x="2463" y="347"/>
                        </a:lnTo>
                        <a:lnTo>
                          <a:pt x="2465" y="347"/>
                        </a:lnTo>
                        <a:lnTo>
                          <a:pt x="2466" y="350"/>
                        </a:lnTo>
                        <a:lnTo>
                          <a:pt x="2467" y="353"/>
                        </a:lnTo>
                        <a:lnTo>
                          <a:pt x="2469" y="355"/>
                        </a:lnTo>
                        <a:lnTo>
                          <a:pt x="2471" y="358"/>
                        </a:lnTo>
                        <a:lnTo>
                          <a:pt x="2477" y="360"/>
                        </a:lnTo>
                        <a:lnTo>
                          <a:pt x="2482" y="361"/>
                        </a:lnTo>
                        <a:lnTo>
                          <a:pt x="2703" y="361"/>
                        </a:lnTo>
                        <a:lnTo>
                          <a:pt x="2709" y="360"/>
                        </a:lnTo>
                        <a:lnTo>
                          <a:pt x="2715" y="358"/>
                        </a:lnTo>
                        <a:lnTo>
                          <a:pt x="2717" y="355"/>
                        </a:lnTo>
                        <a:lnTo>
                          <a:pt x="2719" y="353"/>
                        </a:lnTo>
                        <a:lnTo>
                          <a:pt x="2720" y="350"/>
                        </a:lnTo>
                        <a:lnTo>
                          <a:pt x="2721" y="347"/>
                        </a:lnTo>
                        <a:lnTo>
                          <a:pt x="2725" y="341"/>
                        </a:lnTo>
                        <a:lnTo>
                          <a:pt x="2731" y="335"/>
                        </a:lnTo>
                        <a:lnTo>
                          <a:pt x="2736" y="331"/>
                        </a:lnTo>
                        <a:lnTo>
                          <a:pt x="2742" y="328"/>
                        </a:lnTo>
                        <a:lnTo>
                          <a:pt x="2748" y="325"/>
                        </a:lnTo>
                        <a:lnTo>
                          <a:pt x="2756" y="323"/>
                        </a:lnTo>
                        <a:lnTo>
                          <a:pt x="2762" y="322"/>
                        </a:lnTo>
                        <a:lnTo>
                          <a:pt x="2770" y="321"/>
                        </a:lnTo>
                        <a:lnTo>
                          <a:pt x="2776" y="322"/>
                        </a:lnTo>
                        <a:lnTo>
                          <a:pt x="2783" y="323"/>
                        </a:lnTo>
                        <a:lnTo>
                          <a:pt x="2790" y="325"/>
                        </a:lnTo>
                        <a:lnTo>
                          <a:pt x="2796" y="328"/>
                        </a:lnTo>
                        <a:lnTo>
                          <a:pt x="2802" y="331"/>
                        </a:lnTo>
                        <a:lnTo>
                          <a:pt x="2808" y="335"/>
                        </a:lnTo>
                        <a:lnTo>
                          <a:pt x="2813" y="341"/>
                        </a:lnTo>
                        <a:lnTo>
                          <a:pt x="2818" y="347"/>
                        </a:lnTo>
                        <a:lnTo>
                          <a:pt x="2819" y="350"/>
                        </a:lnTo>
                        <a:lnTo>
                          <a:pt x="2820" y="353"/>
                        </a:lnTo>
                        <a:lnTo>
                          <a:pt x="2822" y="355"/>
                        </a:lnTo>
                        <a:lnTo>
                          <a:pt x="2824" y="358"/>
                        </a:lnTo>
                        <a:lnTo>
                          <a:pt x="2828" y="360"/>
                        </a:lnTo>
                        <a:lnTo>
                          <a:pt x="2835" y="361"/>
                        </a:lnTo>
                        <a:lnTo>
                          <a:pt x="3067" y="361"/>
                        </a:lnTo>
                        <a:lnTo>
                          <a:pt x="3073" y="360"/>
                        </a:lnTo>
                        <a:lnTo>
                          <a:pt x="3078" y="358"/>
                        </a:lnTo>
                        <a:lnTo>
                          <a:pt x="3082" y="353"/>
                        </a:lnTo>
                        <a:lnTo>
                          <a:pt x="3085" y="347"/>
                        </a:lnTo>
                        <a:lnTo>
                          <a:pt x="3090" y="341"/>
                        </a:lnTo>
                        <a:lnTo>
                          <a:pt x="3095" y="335"/>
                        </a:lnTo>
                        <a:lnTo>
                          <a:pt x="3100" y="331"/>
                        </a:lnTo>
                        <a:lnTo>
                          <a:pt x="3105" y="328"/>
                        </a:lnTo>
                        <a:lnTo>
                          <a:pt x="3112" y="325"/>
                        </a:lnTo>
                        <a:lnTo>
                          <a:pt x="3119" y="323"/>
                        </a:lnTo>
                        <a:lnTo>
                          <a:pt x="3125" y="322"/>
                        </a:lnTo>
                        <a:lnTo>
                          <a:pt x="3133" y="321"/>
                        </a:lnTo>
                        <a:lnTo>
                          <a:pt x="3139" y="322"/>
                        </a:lnTo>
                        <a:lnTo>
                          <a:pt x="3147" y="323"/>
                        </a:lnTo>
                        <a:lnTo>
                          <a:pt x="3153" y="325"/>
                        </a:lnTo>
                        <a:lnTo>
                          <a:pt x="3159" y="328"/>
                        </a:lnTo>
                        <a:lnTo>
                          <a:pt x="3166" y="331"/>
                        </a:lnTo>
                        <a:lnTo>
                          <a:pt x="3171" y="335"/>
                        </a:lnTo>
                        <a:lnTo>
                          <a:pt x="3176" y="341"/>
                        </a:lnTo>
                        <a:lnTo>
                          <a:pt x="3180" y="347"/>
                        </a:lnTo>
                        <a:lnTo>
                          <a:pt x="3181" y="350"/>
                        </a:lnTo>
                        <a:lnTo>
                          <a:pt x="3183" y="353"/>
                        </a:lnTo>
                        <a:lnTo>
                          <a:pt x="3186" y="355"/>
                        </a:lnTo>
                        <a:lnTo>
                          <a:pt x="3188" y="358"/>
                        </a:lnTo>
                        <a:lnTo>
                          <a:pt x="3193" y="360"/>
                        </a:lnTo>
                        <a:lnTo>
                          <a:pt x="3199" y="361"/>
                        </a:lnTo>
                        <a:lnTo>
                          <a:pt x="3422" y="361"/>
                        </a:lnTo>
                        <a:lnTo>
                          <a:pt x="3429" y="360"/>
                        </a:lnTo>
                        <a:lnTo>
                          <a:pt x="3434" y="358"/>
                        </a:lnTo>
                        <a:lnTo>
                          <a:pt x="3438" y="353"/>
                        </a:lnTo>
                        <a:lnTo>
                          <a:pt x="3441" y="347"/>
                        </a:lnTo>
                        <a:lnTo>
                          <a:pt x="3446" y="341"/>
                        </a:lnTo>
                        <a:lnTo>
                          <a:pt x="3451" y="335"/>
                        </a:lnTo>
                        <a:lnTo>
                          <a:pt x="3456" y="331"/>
                        </a:lnTo>
                        <a:lnTo>
                          <a:pt x="3462" y="328"/>
                        </a:lnTo>
                        <a:lnTo>
                          <a:pt x="3469" y="325"/>
                        </a:lnTo>
                        <a:lnTo>
                          <a:pt x="3475" y="323"/>
                        </a:lnTo>
                        <a:lnTo>
                          <a:pt x="3483" y="322"/>
                        </a:lnTo>
                        <a:lnTo>
                          <a:pt x="3489" y="321"/>
                        </a:lnTo>
                        <a:lnTo>
                          <a:pt x="3496" y="322"/>
                        </a:lnTo>
                        <a:lnTo>
                          <a:pt x="3503" y="323"/>
                        </a:lnTo>
                        <a:lnTo>
                          <a:pt x="3509" y="325"/>
                        </a:lnTo>
                        <a:lnTo>
                          <a:pt x="3515" y="328"/>
                        </a:lnTo>
                        <a:lnTo>
                          <a:pt x="3521" y="331"/>
                        </a:lnTo>
                        <a:lnTo>
                          <a:pt x="3527" y="335"/>
                        </a:lnTo>
                        <a:lnTo>
                          <a:pt x="3532" y="341"/>
                        </a:lnTo>
                        <a:lnTo>
                          <a:pt x="3536" y="347"/>
                        </a:lnTo>
                        <a:lnTo>
                          <a:pt x="3539" y="353"/>
                        </a:lnTo>
                        <a:lnTo>
                          <a:pt x="3544" y="358"/>
                        </a:lnTo>
                        <a:lnTo>
                          <a:pt x="3550" y="360"/>
                        </a:lnTo>
                        <a:lnTo>
                          <a:pt x="3555" y="361"/>
                        </a:lnTo>
                        <a:lnTo>
                          <a:pt x="3768" y="361"/>
                        </a:lnTo>
                        <a:lnTo>
                          <a:pt x="3774" y="360"/>
                        </a:lnTo>
                        <a:lnTo>
                          <a:pt x="3781" y="358"/>
                        </a:lnTo>
                        <a:lnTo>
                          <a:pt x="3783" y="355"/>
                        </a:lnTo>
                        <a:lnTo>
                          <a:pt x="3785" y="353"/>
                        </a:lnTo>
                        <a:lnTo>
                          <a:pt x="3786" y="350"/>
                        </a:lnTo>
                        <a:lnTo>
                          <a:pt x="3787" y="347"/>
                        </a:lnTo>
                        <a:lnTo>
                          <a:pt x="3791" y="341"/>
                        </a:lnTo>
                        <a:lnTo>
                          <a:pt x="3796" y="335"/>
                        </a:lnTo>
                        <a:lnTo>
                          <a:pt x="3803" y="331"/>
                        </a:lnTo>
                        <a:lnTo>
                          <a:pt x="3808" y="328"/>
                        </a:lnTo>
                        <a:lnTo>
                          <a:pt x="3814" y="325"/>
                        </a:lnTo>
                        <a:lnTo>
                          <a:pt x="3821" y="323"/>
                        </a:lnTo>
                        <a:lnTo>
                          <a:pt x="3828" y="322"/>
                        </a:lnTo>
                        <a:lnTo>
                          <a:pt x="3834" y="321"/>
                        </a:lnTo>
                        <a:lnTo>
                          <a:pt x="3842" y="322"/>
                        </a:lnTo>
                        <a:lnTo>
                          <a:pt x="3848" y="323"/>
                        </a:lnTo>
                        <a:lnTo>
                          <a:pt x="3854" y="325"/>
                        </a:lnTo>
                        <a:lnTo>
                          <a:pt x="3861" y="328"/>
                        </a:lnTo>
                        <a:lnTo>
                          <a:pt x="3867" y="331"/>
                        </a:lnTo>
                        <a:lnTo>
                          <a:pt x="3872" y="335"/>
                        </a:lnTo>
                        <a:lnTo>
                          <a:pt x="3877" y="341"/>
                        </a:lnTo>
                        <a:lnTo>
                          <a:pt x="3882" y="347"/>
                        </a:lnTo>
                        <a:lnTo>
                          <a:pt x="3885" y="353"/>
                        </a:lnTo>
                        <a:lnTo>
                          <a:pt x="3890" y="358"/>
                        </a:lnTo>
                        <a:lnTo>
                          <a:pt x="3895" y="360"/>
                        </a:lnTo>
                        <a:lnTo>
                          <a:pt x="3901" y="361"/>
                        </a:lnTo>
                        <a:lnTo>
                          <a:pt x="4119" y="361"/>
                        </a:lnTo>
                        <a:lnTo>
                          <a:pt x="4124" y="360"/>
                        </a:lnTo>
                        <a:lnTo>
                          <a:pt x="4129" y="358"/>
                        </a:lnTo>
                        <a:lnTo>
                          <a:pt x="4131" y="355"/>
                        </a:lnTo>
                        <a:lnTo>
                          <a:pt x="4133" y="353"/>
                        </a:lnTo>
                        <a:lnTo>
                          <a:pt x="4135" y="350"/>
                        </a:lnTo>
                        <a:lnTo>
                          <a:pt x="4137" y="347"/>
                        </a:lnTo>
                        <a:lnTo>
                          <a:pt x="4141" y="341"/>
                        </a:lnTo>
                        <a:lnTo>
                          <a:pt x="4146" y="335"/>
                        </a:lnTo>
                        <a:lnTo>
                          <a:pt x="4151" y="331"/>
                        </a:lnTo>
                        <a:lnTo>
                          <a:pt x="4158" y="328"/>
                        </a:lnTo>
                        <a:lnTo>
                          <a:pt x="4164" y="325"/>
                        </a:lnTo>
                        <a:lnTo>
                          <a:pt x="4170" y="323"/>
                        </a:lnTo>
                        <a:lnTo>
                          <a:pt x="4178" y="322"/>
                        </a:lnTo>
                        <a:lnTo>
                          <a:pt x="4185" y="321"/>
                        </a:lnTo>
                        <a:lnTo>
                          <a:pt x="4191" y="322"/>
                        </a:lnTo>
                        <a:lnTo>
                          <a:pt x="4199" y="323"/>
                        </a:lnTo>
                        <a:lnTo>
                          <a:pt x="4205" y="325"/>
                        </a:lnTo>
                        <a:lnTo>
                          <a:pt x="4211" y="328"/>
                        </a:lnTo>
                        <a:lnTo>
                          <a:pt x="4218" y="331"/>
                        </a:lnTo>
                        <a:lnTo>
                          <a:pt x="4223" y="335"/>
                        </a:lnTo>
                        <a:lnTo>
                          <a:pt x="4228" y="341"/>
                        </a:lnTo>
                        <a:lnTo>
                          <a:pt x="4232" y="347"/>
                        </a:lnTo>
                        <a:lnTo>
                          <a:pt x="4233" y="350"/>
                        </a:lnTo>
                        <a:lnTo>
                          <a:pt x="4236" y="353"/>
                        </a:lnTo>
                        <a:lnTo>
                          <a:pt x="4237" y="355"/>
                        </a:lnTo>
                        <a:lnTo>
                          <a:pt x="4239" y="358"/>
                        </a:lnTo>
                        <a:lnTo>
                          <a:pt x="4244" y="360"/>
                        </a:lnTo>
                        <a:lnTo>
                          <a:pt x="4250" y="361"/>
                        </a:lnTo>
                        <a:lnTo>
                          <a:pt x="4434" y="36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1" name="Freeform 81"/>
                  <p:cNvSpPr>
                    <a:spLocks noChangeAspect="1"/>
                  </p:cNvSpPr>
                  <p:nvPr/>
                </p:nvSpPr>
                <p:spPr bwMode="auto">
                  <a:xfrm>
                    <a:off x="2762" y="1532"/>
                    <a:ext cx="7" cy="14"/>
                  </a:xfrm>
                  <a:custGeom>
                    <a:avLst/>
                    <a:gdLst>
                      <a:gd name="T0" fmla="*/ 7 w 25"/>
                      <a:gd name="T1" fmla="*/ 0 h 47"/>
                      <a:gd name="T2" fmla="*/ 5 w 25"/>
                      <a:gd name="T3" fmla="*/ 0 h 47"/>
                      <a:gd name="T4" fmla="*/ 4 w 25"/>
                      <a:gd name="T5" fmla="*/ 1 h 47"/>
                      <a:gd name="T6" fmla="*/ 3 w 25"/>
                      <a:gd name="T7" fmla="*/ 1 h 47"/>
                      <a:gd name="T8" fmla="*/ 2 w 25"/>
                      <a:gd name="T9" fmla="*/ 2 h 47"/>
                      <a:gd name="T10" fmla="*/ 1 w 25"/>
                      <a:gd name="T11" fmla="*/ 3 h 47"/>
                      <a:gd name="T12" fmla="*/ 1 w 25"/>
                      <a:gd name="T13" fmla="*/ 4 h 47"/>
                      <a:gd name="T14" fmla="*/ 0 w 25"/>
                      <a:gd name="T15" fmla="*/ 6 h 47"/>
                      <a:gd name="T16" fmla="*/ 0 w 25"/>
                      <a:gd name="T17" fmla="*/ 7 h 47"/>
                      <a:gd name="T18" fmla="*/ 0 w 25"/>
                      <a:gd name="T19" fmla="*/ 8 h 47"/>
                      <a:gd name="T20" fmla="*/ 1 w 25"/>
                      <a:gd name="T21" fmla="*/ 10 h 47"/>
                      <a:gd name="T22" fmla="*/ 1 w 25"/>
                      <a:gd name="T23" fmla="*/ 11 h 47"/>
                      <a:gd name="T24" fmla="*/ 2 w 25"/>
                      <a:gd name="T25" fmla="*/ 12 h 47"/>
                      <a:gd name="T26" fmla="*/ 3 w 25"/>
                      <a:gd name="T27" fmla="*/ 13 h 47"/>
                      <a:gd name="T28" fmla="*/ 4 w 25"/>
                      <a:gd name="T29" fmla="*/ 14 h 47"/>
                      <a:gd name="T30" fmla="*/ 5 w 25"/>
                      <a:gd name="T31" fmla="*/ 14 h 47"/>
                      <a:gd name="T32" fmla="*/ 7 w 25"/>
                      <a:gd name="T33" fmla="*/ 14 h 47"/>
                      <a:gd name="T34" fmla="*/ 7 w 25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7">
                        <a:moveTo>
                          <a:pt x="25" y="0"/>
                        </a:move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7" y="7"/>
                        </a:lnTo>
                        <a:lnTo>
                          <a:pt x="4" y="11"/>
                        </a:lnTo>
                        <a:lnTo>
                          <a:pt x="2" y="15"/>
                        </a:lnTo>
                        <a:lnTo>
                          <a:pt x="1" y="20"/>
                        </a:lnTo>
                        <a:lnTo>
                          <a:pt x="0" y="24"/>
                        </a:lnTo>
                        <a:lnTo>
                          <a:pt x="1" y="28"/>
                        </a:lnTo>
                        <a:lnTo>
                          <a:pt x="2" y="32"/>
                        </a:lnTo>
                        <a:lnTo>
                          <a:pt x="4" y="36"/>
                        </a:lnTo>
                        <a:lnTo>
                          <a:pt x="7" y="40"/>
                        </a:lnTo>
                        <a:lnTo>
                          <a:pt x="10" y="43"/>
                        </a:lnTo>
                        <a:lnTo>
                          <a:pt x="14" y="46"/>
                        </a:lnTo>
                        <a:lnTo>
                          <a:pt x="19" y="47"/>
                        </a:lnTo>
                        <a:lnTo>
                          <a:pt x="25" y="47"/>
                        </a:lnTo>
                        <a:lnTo>
                          <a:pt x="2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2" name="Rectangle 8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769" y="1532"/>
                    <a:ext cx="457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93" name="Freeform 83"/>
                  <p:cNvSpPr>
                    <a:spLocks noChangeAspect="1"/>
                  </p:cNvSpPr>
                  <p:nvPr/>
                </p:nvSpPr>
                <p:spPr bwMode="auto">
                  <a:xfrm>
                    <a:off x="3226" y="1532"/>
                    <a:ext cx="7" cy="14"/>
                  </a:xfrm>
                  <a:custGeom>
                    <a:avLst/>
                    <a:gdLst>
                      <a:gd name="T0" fmla="*/ 0 w 24"/>
                      <a:gd name="T1" fmla="*/ 14 h 47"/>
                      <a:gd name="T2" fmla="*/ 2 w 24"/>
                      <a:gd name="T3" fmla="*/ 14 h 47"/>
                      <a:gd name="T4" fmla="*/ 3 w 24"/>
                      <a:gd name="T5" fmla="*/ 14 h 47"/>
                      <a:gd name="T6" fmla="*/ 4 w 24"/>
                      <a:gd name="T7" fmla="*/ 13 h 47"/>
                      <a:gd name="T8" fmla="*/ 5 w 24"/>
                      <a:gd name="T9" fmla="*/ 12 h 47"/>
                      <a:gd name="T10" fmla="*/ 6 w 24"/>
                      <a:gd name="T11" fmla="*/ 11 h 47"/>
                      <a:gd name="T12" fmla="*/ 6 w 24"/>
                      <a:gd name="T13" fmla="*/ 10 h 47"/>
                      <a:gd name="T14" fmla="*/ 7 w 24"/>
                      <a:gd name="T15" fmla="*/ 8 h 47"/>
                      <a:gd name="T16" fmla="*/ 7 w 24"/>
                      <a:gd name="T17" fmla="*/ 7 h 47"/>
                      <a:gd name="T18" fmla="*/ 7 w 24"/>
                      <a:gd name="T19" fmla="*/ 6 h 47"/>
                      <a:gd name="T20" fmla="*/ 6 w 24"/>
                      <a:gd name="T21" fmla="*/ 4 h 47"/>
                      <a:gd name="T22" fmla="*/ 6 w 24"/>
                      <a:gd name="T23" fmla="*/ 3 h 47"/>
                      <a:gd name="T24" fmla="*/ 5 w 24"/>
                      <a:gd name="T25" fmla="*/ 2 h 47"/>
                      <a:gd name="T26" fmla="*/ 4 w 24"/>
                      <a:gd name="T27" fmla="*/ 1 h 47"/>
                      <a:gd name="T28" fmla="*/ 3 w 24"/>
                      <a:gd name="T29" fmla="*/ 1 h 47"/>
                      <a:gd name="T30" fmla="*/ 2 w 24"/>
                      <a:gd name="T31" fmla="*/ 0 h 47"/>
                      <a:gd name="T32" fmla="*/ 0 w 24"/>
                      <a:gd name="T33" fmla="*/ 0 h 47"/>
                      <a:gd name="T34" fmla="*/ 0 w 24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7">
                        <a:moveTo>
                          <a:pt x="0" y="47"/>
                        </a:moveTo>
                        <a:lnTo>
                          <a:pt x="6" y="47"/>
                        </a:lnTo>
                        <a:lnTo>
                          <a:pt x="10" y="46"/>
                        </a:lnTo>
                        <a:lnTo>
                          <a:pt x="15" y="43"/>
                        </a:lnTo>
                        <a:lnTo>
                          <a:pt x="18" y="40"/>
                        </a:lnTo>
                        <a:lnTo>
                          <a:pt x="21" y="36"/>
                        </a:lnTo>
                        <a:lnTo>
                          <a:pt x="22" y="32"/>
                        </a:lnTo>
                        <a:lnTo>
                          <a:pt x="24" y="28"/>
                        </a:lnTo>
                        <a:lnTo>
                          <a:pt x="24" y="24"/>
                        </a:lnTo>
                        <a:lnTo>
                          <a:pt x="24" y="20"/>
                        </a:lnTo>
                        <a:lnTo>
                          <a:pt x="22" y="15"/>
                        </a:lnTo>
                        <a:lnTo>
                          <a:pt x="21" y="11"/>
                        </a:lnTo>
                        <a:lnTo>
                          <a:pt x="18" y="7"/>
                        </a:lnTo>
                        <a:lnTo>
                          <a:pt x="15" y="4"/>
                        </a:lnTo>
                        <a:lnTo>
                          <a:pt x="10" y="2"/>
                        </a:lnTo>
                        <a:lnTo>
                          <a:pt x="6" y="1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4" name="Freeform 84"/>
                  <p:cNvSpPr>
                    <a:spLocks noChangeAspect="1"/>
                  </p:cNvSpPr>
                  <p:nvPr/>
                </p:nvSpPr>
                <p:spPr bwMode="auto">
                  <a:xfrm>
                    <a:off x="3348" y="1904"/>
                    <a:ext cx="7" cy="14"/>
                  </a:xfrm>
                  <a:custGeom>
                    <a:avLst/>
                    <a:gdLst>
                      <a:gd name="T0" fmla="*/ 0 w 23"/>
                      <a:gd name="T1" fmla="*/ 14 h 49"/>
                      <a:gd name="T2" fmla="*/ 2 w 23"/>
                      <a:gd name="T3" fmla="*/ 14 h 49"/>
                      <a:gd name="T4" fmla="*/ 3 w 23"/>
                      <a:gd name="T5" fmla="*/ 13 h 49"/>
                      <a:gd name="T6" fmla="*/ 4 w 23"/>
                      <a:gd name="T7" fmla="*/ 12 h 49"/>
                      <a:gd name="T8" fmla="*/ 5 w 23"/>
                      <a:gd name="T9" fmla="*/ 12 h 49"/>
                      <a:gd name="T10" fmla="*/ 6 w 23"/>
                      <a:gd name="T11" fmla="*/ 11 h 49"/>
                      <a:gd name="T12" fmla="*/ 7 w 23"/>
                      <a:gd name="T13" fmla="*/ 9 h 49"/>
                      <a:gd name="T14" fmla="*/ 7 w 23"/>
                      <a:gd name="T15" fmla="*/ 8 h 49"/>
                      <a:gd name="T16" fmla="*/ 7 w 23"/>
                      <a:gd name="T17" fmla="*/ 7 h 49"/>
                      <a:gd name="T18" fmla="*/ 7 w 23"/>
                      <a:gd name="T19" fmla="*/ 6 h 49"/>
                      <a:gd name="T20" fmla="*/ 7 w 23"/>
                      <a:gd name="T21" fmla="*/ 5 h 49"/>
                      <a:gd name="T22" fmla="*/ 6 w 23"/>
                      <a:gd name="T23" fmla="*/ 3 h 49"/>
                      <a:gd name="T24" fmla="*/ 5 w 23"/>
                      <a:gd name="T25" fmla="*/ 2 h 49"/>
                      <a:gd name="T26" fmla="*/ 4 w 23"/>
                      <a:gd name="T27" fmla="*/ 2 h 49"/>
                      <a:gd name="T28" fmla="*/ 3 w 23"/>
                      <a:gd name="T29" fmla="*/ 1 h 49"/>
                      <a:gd name="T30" fmla="*/ 2 w 23"/>
                      <a:gd name="T31" fmla="*/ 0 h 49"/>
                      <a:gd name="T32" fmla="*/ 0 w 23"/>
                      <a:gd name="T33" fmla="*/ 0 h 49"/>
                      <a:gd name="T34" fmla="*/ 0 w 23"/>
                      <a:gd name="T35" fmla="*/ 14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0" y="47"/>
                        </a:lnTo>
                        <a:lnTo>
                          <a:pt x="14" y="43"/>
                        </a:lnTo>
                        <a:lnTo>
                          <a:pt x="18" y="41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3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8"/>
                        </a:lnTo>
                        <a:lnTo>
                          <a:pt x="14" y="6"/>
                        </a:lnTo>
                        <a:lnTo>
                          <a:pt x="10" y="2"/>
                        </a:lnTo>
                        <a:lnTo>
                          <a:pt x="6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5" name="Rectangle 8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769" y="1904"/>
                    <a:ext cx="579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96" name="Freeform 86"/>
                  <p:cNvSpPr>
                    <a:spLocks noChangeAspect="1"/>
                  </p:cNvSpPr>
                  <p:nvPr/>
                </p:nvSpPr>
                <p:spPr bwMode="auto">
                  <a:xfrm>
                    <a:off x="2762" y="1904"/>
                    <a:ext cx="7" cy="14"/>
                  </a:xfrm>
                  <a:custGeom>
                    <a:avLst/>
                    <a:gdLst>
                      <a:gd name="T0" fmla="*/ 7 w 25"/>
                      <a:gd name="T1" fmla="*/ 0 h 49"/>
                      <a:gd name="T2" fmla="*/ 5 w 25"/>
                      <a:gd name="T3" fmla="*/ 0 h 49"/>
                      <a:gd name="T4" fmla="*/ 4 w 25"/>
                      <a:gd name="T5" fmla="*/ 1 h 49"/>
                      <a:gd name="T6" fmla="*/ 3 w 25"/>
                      <a:gd name="T7" fmla="*/ 2 h 49"/>
                      <a:gd name="T8" fmla="*/ 2 w 25"/>
                      <a:gd name="T9" fmla="*/ 2 h 49"/>
                      <a:gd name="T10" fmla="*/ 1 w 25"/>
                      <a:gd name="T11" fmla="*/ 3 h 49"/>
                      <a:gd name="T12" fmla="*/ 1 w 25"/>
                      <a:gd name="T13" fmla="*/ 5 h 49"/>
                      <a:gd name="T14" fmla="*/ 0 w 25"/>
                      <a:gd name="T15" fmla="*/ 6 h 49"/>
                      <a:gd name="T16" fmla="*/ 0 w 25"/>
                      <a:gd name="T17" fmla="*/ 7 h 49"/>
                      <a:gd name="T18" fmla="*/ 0 w 25"/>
                      <a:gd name="T19" fmla="*/ 8 h 49"/>
                      <a:gd name="T20" fmla="*/ 1 w 25"/>
                      <a:gd name="T21" fmla="*/ 9 h 49"/>
                      <a:gd name="T22" fmla="*/ 1 w 25"/>
                      <a:gd name="T23" fmla="*/ 11 h 49"/>
                      <a:gd name="T24" fmla="*/ 2 w 25"/>
                      <a:gd name="T25" fmla="*/ 12 h 49"/>
                      <a:gd name="T26" fmla="*/ 3 w 25"/>
                      <a:gd name="T27" fmla="*/ 12 h 49"/>
                      <a:gd name="T28" fmla="*/ 4 w 25"/>
                      <a:gd name="T29" fmla="*/ 13 h 49"/>
                      <a:gd name="T30" fmla="*/ 5 w 25"/>
                      <a:gd name="T31" fmla="*/ 14 h 49"/>
                      <a:gd name="T32" fmla="*/ 7 w 25"/>
                      <a:gd name="T33" fmla="*/ 14 h 49"/>
                      <a:gd name="T34" fmla="*/ 7 w 25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9">
                        <a:moveTo>
                          <a:pt x="25" y="0"/>
                        </a:move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6"/>
                        </a:lnTo>
                        <a:lnTo>
                          <a:pt x="7" y="8"/>
                        </a:lnTo>
                        <a:lnTo>
                          <a:pt x="4" y="12"/>
                        </a:lnTo>
                        <a:lnTo>
                          <a:pt x="2" y="16"/>
                        </a:lnTo>
                        <a:lnTo>
                          <a:pt x="1" y="20"/>
                        </a:lnTo>
                        <a:lnTo>
                          <a:pt x="0" y="25"/>
                        </a:lnTo>
                        <a:lnTo>
                          <a:pt x="1" y="29"/>
                        </a:lnTo>
                        <a:lnTo>
                          <a:pt x="2" y="33"/>
                        </a:lnTo>
                        <a:lnTo>
                          <a:pt x="4" y="37"/>
                        </a:lnTo>
                        <a:lnTo>
                          <a:pt x="7" y="41"/>
                        </a:lnTo>
                        <a:lnTo>
                          <a:pt x="10" y="43"/>
                        </a:lnTo>
                        <a:lnTo>
                          <a:pt x="14" y="47"/>
                        </a:lnTo>
                        <a:lnTo>
                          <a:pt x="19" y="48"/>
                        </a:lnTo>
                        <a:lnTo>
                          <a:pt x="25" y="49"/>
                        </a:lnTo>
                        <a:lnTo>
                          <a:pt x="2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7" name="Freeform 87"/>
                  <p:cNvSpPr>
                    <a:spLocks noChangeAspect="1"/>
                  </p:cNvSpPr>
                  <p:nvPr/>
                </p:nvSpPr>
                <p:spPr bwMode="auto">
                  <a:xfrm>
                    <a:off x="2762" y="1582"/>
                    <a:ext cx="7" cy="14"/>
                  </a:xfrm>
                  <a:custGeom>
                    <a:avLst/>
                    <a:gdLst>
                      <a:gd name="T0" fmla="*/ 7 w 25"/>
                      <a:gd name="T1" fmla="*/ 0 h 48"/>
                      <a:gd name="T2" fmla="*/ 5 w 25"/>
                      <a:gd name="T3" fmla="*/ 0 h 48"/>
                      <a:gd name="T4" fmla="*/ 4 w 25"/>
                      <a:gd name="T5" fmla="*/ 1 h 48"/>
                      <a:gd name="T6" fmla="*/ 3 w 25"/>
                      <a:gd name="T7" fmla="*/ 1 h 48"/>
                      <a:gd name="T8" fmla="*/ 2 w 25"/>
                      <a:gd name="T9" fmla="*/ 2 h 48"/>
                      <a:gd name="T10" fmla="*/ 1 w 25"/>
                      <a:gd name="T11" fmla="*/ 4 h 48"/>
                      <a:gd name="T12" fmla="*/ 1 w 25"/>
                      <a:gd name="T13" fmla="*/ 5 h 48"/>
                      <a:gd name="T14" fmla="*/ 0 w 25"/>
                      <a:gd name="T15" fmla="*/ 6 h 48"/>
                      <a:gd name="T16" fmla="*/ 0 w 25"/>
                      <a:gd name="T17" fmla="*/ 7 h 48"/>
                      <a:gd name="T18" fmla="*/ 0 w 25"/>
                      <a:gd name="T19" fmla="*/ 8 h 48"/>
                      <a:gd name="T20" fmla="*/ 1 w 25"/>
                      <a:gd name="T21" fmla="*/ 10 h 48"/>
                      <a:gd name="T22" fmla="*/ 1 w 25"/>
                      <a:gd name="T23" fmla="*/ 11 h 48"/>
                      <a:gd name="T24" fmla="*/ 2 w 25"/>
                      <a:gd name="T25" fmla="*/ 12 h 48"/>
                      <a:gd name="T26" fmla="*/ 3 w 25"/>
                      <a:gd name="T27" fmla="*/ 13 h 48"/>
                      <a:gd name="T28" fmla="*/ 4 w 25"/>
                      <a:gd name="T29" fmla="*/ 13 h 48"/>
                      <a:gd name="T30" fmla="*/ 5 w 25"/>
                      <a:gd name="T31" fmla="*/ 14 h 48"/>
                      <a:gd name="T32" fmla="*/ 7 w 25"/>
                      <a:gd name="T33" fmla="*/ 14 h 48"/>
                      <a:gd name="T34" fmla="*/ 7 w 25"/>
                      <a:gd name="T35" fmla="*/ 0 h 48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8">
                        <a:moveTo>
                          <a:pt x="25" y="0"/>
                        </a:move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5"/>
                        </a:lnTo>
                        <a:lnTo>
                          <a:pt x="7" y="7"/>
                        </a:lnTo>
                        <a:lnTo>
                          <a:pt x="4" y="12"/>
                        </a:lnTo>
                        <a:lnTo>
                          <a:pt x="2" y="16"/>
                        </a:lnTo>
                        <a:lnTo>
                          <a:pt x="1" y="20"/>
                        </a:lnTo>
                        <a:lnTo>
                          <a:pt x="0" y="24"/>
                        </a:lnTo>
                        <a:lnTo>
                          <a:pt x="1" y="28"/>
                        </a:lnTo>
                        <a:lnTo>
                          <a:pt x="2" y="33"/>
                        </a:lnTo>
                        <a:lnTo>
                          <a:pt x="4" y="37"/>
                        </a:lnTo>
                        <a:lnTo>
                          <a:pt x="7" y="41"/>
                        </a:lnTo>
                        <a:lnTo>
                          <a:pt x="10" y="43"/>
                        </a:lnTo>
                        <a:lnTo>
                          <a:pt x="14" y="46"/>
                        </a:lnTo>
                        <a:lnTo>
                          <a:pt x="19" y="47"/>
                        </a:lnTo>
                        <a:lnTo>
                          <a:pt x="25" y="48"/>
                        </a:lnTo>
                        <a:lnTo>
                          <a:pt x="2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8" name="Rectangle 8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769" y="1582"/>
                    <a:ext cx="465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99" name="Freeform 89"/>
                  <p:cNvSpPr>
                    <a:spLocks noChangeAspect="1"/>
                  </p:cNvSpPr>
                  <p:nvPr/>
                </p:nvSpPr>
                <p:spPr bwMode="auto">
                  <a:xfrm>
                    <a:off x="3233" y="1582"/>
                    <a:ext cx="0" cy="14"/>
                  </a:xfrm>
                  <a:custGeom>
                    <a:avLst/>
                    <a:gdLst>
                      <a:gd name="T0" fmla="*/ 0 w 23"/>
                      <a:gd name="T1" fmla="*/ 14 h 48"/>
                      <a:gd name="T2" fmla="*/ 0 w 23"/>
                      <a:gd name="T3" fmla="*/ 14 h 48"/>
                      <a:gd name="T4" fmla="*/ 0 w 23"/>
                      <a:gd name="T5" fmla="*/ 13 h 48"/>
                      <a:gd name="T6" fmla="*/ 1 w 23"/>
                      <a:gd name="T7" fmla="*/ 13 h 48"/>
                      <a:gd name="T8" fmla="*/ 1 w 23"/>
                      <a:gd name="T9" fmla="*/ 12 h 48"/>
                      <a:gd name="T10" fmla="*/ 1 w 23"/>
                      <a:gd name="T11" fmla="*/ 11 h 48"/>
                      <a:gd name="T12" fmla="*/ 1 w 23"/>
                      <a:gd name="T13" fmla="*/ 10 h 48"/>
                      <a:gd name="T14" fmla="*/ 1 w 23"/>
                      <a:gd name="T15" fmla="*/ 8 h 48"/>
                      <a:gd name="T16" fmla="*/ 1 w 23"/>
                      <a:gd name="T17" fmla="*/ 7 h 48"/>
                      <a:gd name="T18" fmla="*/ 1 w 23"/>
                      <a:gd name="T19" fmla="*/ 6 h 48"/>
                      <a:gd name="T20" fmla="*/ 1 w 23"/>
                      <a:gd name="T21" fmla="*/ 5 h 48"/>
                      <a:gd name="T22" fmla="*/ 1 w 23"/>
                      <a:gd name="T23" fmla="*/ 4 h 48"/>
                      <a:gd name="T24" fmla="*/ 1 w 23"/>
                      <a:gd name="T25" fmla="*/ 2 h 48"/>
                      <a:gd name="T26" fmla="*/ 1 w 23"/>
                      <a:gd name="T27" fmla="*/ 1 h 48"/>
                      <a:gd name="T28" fmla="*/ 0 w 23"/>
                      <a:gd name="T29" fmla="*/ 1 h 48"/>
                      <a:gd name="T30" fmla="*/ 0 w 23"/>
                      <a:gd name="T31" fmla="*/ 0 h 48"/>
                      <a:gd name="T32" fmla="*/ 0 w 23"/>
                      <a:gd name="T33" fmla="*/ 0 h 48"/>
                      <a:gd name="T34" fmla="*/ 0 w 23"/>
                      <a:gd name="T35" fmla="*/ 14 h 48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8">
                        <a:moveTo>
                          <a:pt x="0" y="48"/>
                        </a:moveTo>
                        <a:lnTo>
                          <a:pt x="5" y="47"/>
                        </a:lnTo>
                        <a:lnTo>
                          <a:pt x="10" y="46"/>
                        </a:lnTo>
                        <a:lnTo>
                          <a:pt x="14" y="43"/>
                        </a:lnTo>
                        <a:lnTo>
                          <a:pt x="18" y="41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8"/>
                        </a:lnTo>
                        <a:lnTo>
                          <a:pt x="23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7"/>
                        </a:lnTo>
                        <a:lnTo>
                          <a:pt x="14" y="5"/>
                        </a:lnTo>
                        <a:lnTo>
                          <a:pt x="10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0" name="Freeform 90"/>
                  <p:cNvSpPr>
                    <a:spLocks noChangeAspect="1"/>
                  </p:cNvSpPr>
                  <p:nvPr/>
                </p:nvSpPr>
                <p:spPr bwMode="auto">
                  <a:xfrm>
                    <a:off x="1282" y="2047"/>
                    <a:ext cx="7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1 w 24"/>
                      <a:gd name="T3" fmla="*/ 21 h 49"/>
                      <a:gd name="T4" fmla="*/ 3 w 24"/>
                      <a:gd name="T5" fmla="*/ 20 h 49"/>
                      <a:gd name="T6" fmla="*/ 4 w 24"/>
                      <a:gd name="T7" fmla="*/ 18 h 49"/>
                      <a:gd name="T8" fmla="*/ 5 w 24"/>
                      <a:gd name="T9" fmla="*/ 17 h 49"/>
                      <a:gd name="T10" fmla="*/ 6 w 24"/>
                      <a:gd name="T11" fmla="*/ 16 h 49"/>
                      <a:gd name="T12" fmla="*/ 6 w 24"/>
                      <a:gd name="T13" fmla="*/ 14 h 49"/>
                      <a:gd name="T14" fmla="*/ 7 w 24"/>
                      <a:gd name="T15" fmla="*/ 12 h 49"/>
                      <a:gd name="T16" fmla="*/ 7 w 24"/>
                      <a:gd name="T17" fmla="*/ 10 h 49"/>
                      <a:gd name="T18" fmla="*/ 7 w 24"/>
                      <a:gd name="T19" fmla="*/ 9 h 49"/>
                      <a:gd name="T20" fmla="*/ 6 w 24"/>
                      <a:gd name="T21" fmla="*/ 7 h 49"/>
                      <a:gd name="T22" fmla="*/ 6 w 24"/>
                      <a:gd name="T23" fmla="*/ 5 h 49"/>
                      <a:gd name="T24" fmla="*/ 5 w 24"/>
                      <a:gd name="T25" fmla="*/ 3 h 49"/>
                      <a:gd name="T26" fmla="*/ 4 w 24"/>
                      <a:gd name="T27" fmla="*/ 2 h 49"/>
                      <a:gd name="T28" fmla="*/ 3 w 24"/>
                      <a:gd name="T29" fmla="*/ 1 h 49"/>
                      <a:gd name="T30" fmla="*/ 1 w 24"/>
                      <a:gd name="T31" fmla="*/ 0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5" y="48"/>
                        </a:lnTo>
                        <a:lnTo>
                          <a:pt x="11" y="47"/>
                        </a:lnTo>
                        <a:lnTo>
                          <a:pt x="15" y="43"/>
                        </a:lnTo>
                        <a:lnTo>
                          <a:pt x="18" y="40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4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8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1" name="Rectangle 9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175" y="2047"/>
                    <a:ext cx="107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02" name="Freeform 92"/>
                  <p:cNvSpPr>
                    <a:spLocks noChangeAspect="1"/>
                  </p:cNvSpPr>
                  <p:nvPr/>
                </p:nvSpPr>
                <p:spPr bwMode="auto">
                  <a:xfrm>
                    <a:off x="1168" y="2047"/>
                    <a:ext cx="7" cy="21"/>
                  </a:xfrm>
                  <a:custGeom>
                    <a:avLst/>
                    <a:gdLst>
                      <a:gd name="T0" fmla="*/ 7 w 23"/>
                      <a:gd name="T1" fmla="*/ 0 h 49"/>
                      <a:gd name="T2" fmla="*/ 5 w 23"/>
                      <a:gd name="T3" fmla="*/ 0 h 49"/>
                      <a:gd name="T4" fmla="*/ 4 w 23"/>
                      <a:gd name="T5" fmla="*/ 1 h 49"/>
                      <a:gd name="T6" fmla="*/ 2 w 23"/>
                      <a:gd name="T7" fmla="*/ 2 h 49"/>
                      <a:gd name="T8" fmla="*/ 2 w 23"/>
                      <a:gd name="T9" fmla="*/ 3 h 49"/>
                      <a:gd name="T10" fmla="*/ 1 w 23"/>
                      <a:gd name="T11" fmla="*/ 5 h 49"/>
                      <a:gd name="T12" fmla="*/ 0 w 23"/>
                      <a:gd name="T13" fmla="*/ 7 h 49"/>
                      <a:gd name="T14" fmla="*/ 0 w 23"/>
                      <a:gd name="T15" fmla="*/ 9 h 49"/>
                      <a:gd name="T16" fmla="*/ 0 w 23"/>
                      <a:gd name="T17" fmla="*/ 10 h 49"/>
                      <a:gd name="T18" fmla="*/ 0 w 23"/>
                      <a:gd name="T19" fmla="*/ 12 h 49"/>
                      <a:gd name="T20" fmla="*/ 0 w 23"/>
                      <a:gd name="T21" fmla="*/ 14 h 49"/>
                      <a:gd name="T22" fmla="*/ 1 w 23"/>
                      <a:gd name="T23" fmla="*/ 16 h 49"/>
                      <a:gd name="T24" fmla="*/ 2 w 23"/>
                      <a:gd name="T25" fmla="*/ 17 h 49"/>
                      <a:gd name="T26" fmla="*/ 2 w 23"/>
                      <a:gd name="T27" fmla="*/ 18 h 49"/>
                      <a:gd name="T28" fmla="*/ 4 w 23"/>
                      <a:gd name="T29" fmla="*/ 20 h 49"/>
                      <a:gd name="T30" fmla="*/ 5 w 23"/>
                      <a:gd name="T31" fmla="*/ 21 h 49"/>
                      <a:gd name="T32" fmla="*/ 7 w 23"/>
                      <a:gd name="T33" fmla="*/ 21 h 49"/>
                      <a:gd name="T34" fmla="*/ 7 w 23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3" y="2"/>
                        </a:lnTo>
                        <a:lnTo>
                          <a:pt x="8" y="4"/>
                        </a:lnTo>
                        <a:lnTo>
                          <a:pt x="5" y="8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5" y="40"/>
                        </a:lnTo>
                        <a:lnTo>
                          <a:pt x="8" y="43"/>
                        </a:lnTo>
                        <a:lnTo>
                          <a:pt x="13" y="47"/>
                        </a:lnTo>
                        <a:lnTo>
                          <a:pt x="18" y="48"/>
                        </a:lnTo>
                        <a:lnTo>
                          <a:pt x="23" y="49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3" name="Freeform 93"/>
                  <p:cNvSpPr>
                    <a:spLocks noChangeAspect="1"/>
                  </p:cNvSpPr>
                  <p:nvPr/>
                </p:nvSpPr>
                <p:spPr bwMode="auto">
                  <a:xfrm>
                    <a:off x="1168" y="1618"/>
                    <a:ext cx="7" cy="21"/>
                  </a:xfrm>
                  <a:custGeom>
                    <a:avLst/>
                    <a:gdLst>
                      <a:gd name="T0" fmla="*/ 7 w 23"/>
                      <a:gd name="T1" fmla="*/ 0 h 49"/>
                      <a:gd name="T2" fmla="*/ 5 w 23"/>
                      <a:gd name="T3" fmla="*/ 1 h 49"/>
                      <a:gd name="T4" fmla="*/ 4 w 23"/>
                      <a:gd name="T5" fmla="*/ 1 h 49"/>
                      <a:gd name="T6" fmla="*/ 2 w 23"/>
                      <a:gd name="T7" fmla="*/ 3 h 49"/>
                      <a:gd name="T8" fmla="*/ 2 w 23"/>
                      <a:gd name="T9" fmla="*/ 4 h 49"/>
                      <a:gd name="T10" fmla="*/ 1 w 23"/>
                      <a:gd name="T11" fmla="*/ 5 h 49"/>
                      <a:gd name="T12" fmla="*/ 0 w 23"/>
                      <a:gd name="T13" fmla="*/ 7 h 49"/>
                      <a:gd name="T14" fmla="*/ 0 w 23"/>
                      <a:gd name="T15" fmla="*/ 9 h 49"/>
                      <a:gd name="T16" fmla="*/ 0 w 23"/>
                      <a:gd name="T17" fmla="*/ 11 h 49"/>
                      <a:gd name="T18" fmla="*/ 0 w 23"/>
                      <a:gd name="T19" fmla="*/ 12 h 49"/>
                      <a:gd name="T20" fmla="*/ 0 w 23"/>
                      <a:gd name="T21" fmla="*/ 14 h 49"/>
                      <a:gd name="T22" fmla="*/ 1 w 23"/>
                      <a:gd name="T23" fmla="*/ 16 h 49"/>
                      <a:gd name="T24" fmla="*/ 2 w 23"/>
                      <a:gd name="T25" fmla="*/ 18 h 49"/>
                      <a:gd name="T26" fmla="*/ 2 w 23"/>
                      <a:gd name="T27" fmla="*/ 19 h 49"/>
                      <a:gd name="T28" fmla="*/ 4 w 23"/>
                      <a:gd name="T29" fmla="*/ 20 h 49"/>
                      <a:gd name="T30" fmla="*/ 5 w 23"/>
                      <a:gd name="T31" fmla="*/ 21 h 49"/>
                      <a:gd name="T32" fmla="*/ 7 w 23"/>
                      <a:gd name="T33" fmla="*/ 21 h 49"/>
                      <a:gd name="T34" fmla="*/ 7 w 23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23" y="0"/>
                        </a:moveTo>
                        <a:lnTo>
                          <a:pt x="18" y="2"/>
                        </a:lnTo>
                        <a:lnTo>
                          <a:pt x="13" y="3"/>
                        </a:lnTo>
                        <a:lnTo>
                          <a:pt x="8" y="6"/>
                        </a:lnTo>
                        <a:lnTo>
                          <a:pt x="5" y="9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5" y="42"/>
                        </a:lnTo>
                        <a:lnTo>
                          <a:pt x="8" y="44"/>
                        </a:lnTo>
                        <a:lnTo>
                          <a:pt x="13" y="47"/>
                        </a:lnTo>
                        <a:lnTo>
                          <a:pt x="18" y="48"/>
                        </a:lnTo>
                        <a:lnTo>
                          <a:pt x="23" y="49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4" name="Rectangle 9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175" y="1618"/>
                    <a:ext cx="107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05" name="Freeform 95"/>
                  <p:cNvSpPr>
                    <a:spLocks noChangeAspect="1"/>
                  </p:cNvSpPr>
                  <p:nvPr/>
                </p:nvSpPr>
                <p:spPr bwMode="auto">
                  <a:xfrm>
                    <a:off x="1282" y="1618"/>
                    <a:ext cx="7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1 w 24"/>
                      <a:gd name="T3" fmla="*/ 21 h 49"/>
                      <a:gd name="T4" fmla="*/ 3 w 24"/>
                      <a:gd name="T5" fmla="*/ 20 h 49"/>
                      <a:gd name="T6" fmla="*/ 4 w 24"/>
                      <a:gd name="T7" fmla="*/ 19 h 49"/>
                      <a:gd name="T8" fmla="*/ 5 w 24"/>
                      <a:gd name="T9" fmla="*/ 18 h 49"/>
                      <a:gd name="T10" fmla="*/ 6 w 24"/>
                      <a:gd name="T11" fmla="*/ 16 h 49"/>
                      <a:gd name="T12" fmla="*/ 6 w 24"/>
                      <a:gd name="T13" fmla="*/ 14 h 49"/>
                      <a:gd name="T14" fmla="*/ 7 w 24"/>
                      <a:gd name="T15" fmla="*/ 12 h 49"/>
                      <a:gd name="T16" fmla="*/ 7 w 24"/>
                      <a:gd name="T17" fmla="*/ 11 h 49"/>
                      <a:gd name="T18" fmla="*/ 7 w 24"/>
                      <a:gd name="T19" fmla="*/ 9 h 49"/>
                      <a:gd name="T20" fmla="*/ 6 w 24"/>
                      <a:gd name="T21" fmla="*/ 7 h 49"/>
                      <a:gd name="T22" fmla="*/ 6 w 24"/>
                      <a:gd name="T23" fmla="*/ 5 h 49"/>
                      <a:gd name="T24" fmla="*/ 5 w 24"/>
                      <a:gd name="T25" fmla="*/ 4 h 49"/>
                      <a:gd name="T26" fmla="*/ 4 w 24"/>
                      <a:gd name="T27" fmla="*/ 3 h 49"/>
                      <a:gd name="T28" fmla="*/ 3 w 24"/>
                      <a:gd name="T29" fmla="*/ 1 h 49"/>
                      <a:gd name="T30" fmla="*/ 1 w 24"/>
                      <a:gd name="T31" fmla="*/ 1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5" y="48"/>
                        </a:lnTo>
                        <a:lnTo>
                          <a:pt x="11" y="47"/>
                        </a:lnTo>
                        <a:lnTo>
                          <a:pt x="15" y="44"/>
                        </a:lnTo>
                        <a:lnTo>
                          <a:pt x="18" y="42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4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9"/>
                        </a:lnTo>
                        <a:lnTo>
                          <a:pt x="15" y="6"/>
                        </a:lnTo>
                        <a:lnTo>
                          <a:pt x="11" y="3"/>
                        </a:lnTo>
                        <a:lnTo>
                          <a:pt x="5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6" name="Freeform 96"/>
                  <p:cNvSpPr>
                    <a:spLocks noChangeAspect="1"/>
                  </p:cNvSpPr>
                  <p:nvPr/>
                </p:nvSpPr>
                <p:spPr bwMode="auto">
                  <a:xfrm>
                    <a:off x="296" y="1618"/>
                    <a:ext cx="7" cy="21"/>
                  </a:xfrm>
                  <a:custGeom>
                    <a:avLst/>
                    <a:gdLst>
                      <a:gd name="T0" fmla="*/ 7 w 25"/>
                      <a:gd name="T1" fmla="*/ 0 h 49"/>
                      <a:gd name="T2" fmla="*/ 5 w 25"/>
                      <a:gd name="T3" fmla="*/ 1 h 49"/>
                      <a:gd name="T4" fmla="*/ 4 w 25"/>
                      <a:gd name="T5" fmla="*/ 1 h 49"/>
                      <a:gd name="T6" fmla="*/ 3 w 25"/>
                      <a:gd name="T7" fmla="*/ 3 h 49"/>
                      <a:gd name="T8" fmla="*/ 2 w 25"/>
                      <a:gd name="T9" fmla="*/ 4 h 49"/>
                      <a:gd name="T10" fmla="*/ 1 w 25"/>
                      <a:gd name="T11" fmla="*/ 5 h 49"/>
                      <a:gd name="T12" fmla="*/ 0 w 25"/>
                      <a:gd name="T13" fmla="*/ 7 h 49"/>
                      <a:gd name="T14" fmla="*/ 0 w 25"/>
                      <a:gd name="T15" fmla="*/ 9 h 49"/>
                      <a:gd name="T16" fmla="*/ 0 w 25"/>
                      <a:gd name="T17" fmla="*/ 11 h 49"/>
                      <a:gd name="T18" fmla="*/ 0 w 25"/>
                      <a:gd name="T19" fmla="*/ 12 h 49"/>
                      <a:gd name="T20" fmla="*/ 0 w 25"/>
                      <a:gd name="T21" fmla="*/ 14 h 49"/>
                      <a:gd name="T22" fmla="*/ 1 w 25"/>
                      <a:gd name="T23" fmla="*/ 16 h 49"/>
                      <a:gd name="T24" fmla="*/ 2 w 25"/>
                      <a:gd name="T25" fmla="*/ 18 h 49"/>
                      <a:gd name="T26" fmla="*/ 3 w 25"/>
                      <a:gd name="T27" fmla="*/ 19 h 49"/>
                      <a:gd name="T28" fmla="*/ 4 w 25"/>
                      <a:gd name="T29" fmla="*/ 20 h 49"/>
                      <a:gd name="T30" fmla="*/ 5 w 25"/>
                      <a:gd name="T31" fmla="*/ 21 h 49"/>
                      <a:gd name="T32" fmla="*/ 7 w 25"/>
                      <a:gd name="T33" fmla="*/ 21 h 49"/>
                      <a:gd name="T34" fmla="*/ 7 w 25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9">
                        <a:moveTo>
                          <a:pt x="25" y="0"/>
                        </a:moveTo>
                        <a:lnTo>
                          <a:pt x="18" y="2"/>
                        </a:lnTo>
                        <a:lnTo>
                          <a:pt x="14" y="3"/>
                        </a:lnTo>
                        <a:lnTo>
                          <a:pt x="10" y="6"/>
                        </a:lnTo>
                        <a:lnTo>
                          <a:pt x="7" y="9"/>
                        </a:lnTo>
                        <a:lnTo>
                          <a:pt x="4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4" y="37"/>
                        </a:lnTo>
                        <a:lnTo>
                          <a:pt x="7" y="42"/>
                        </a:lnTo>
                        <a:lnTo>
                          <a:pt x="10" y="44"/>
                        </a:lnTo>
                        <a:lnTo>
                          <a:pt x="14" y="47"/>
                        </a:lnTo>
                        <a:lnTo>
                          <a:pt x="18" y="48"/>
                        </a:lnTo>
                        <a:lnTo>
                          <a:pt x="25" y="49"/>
                        </a:lnTo>
                        <a:lnTo>
                          <a:pt x="2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7" name="Rectangle 9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03" y="1618"/>
                    <a:ext cx="2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08" name="Freeform 98"/>
                  <p:cNvSpPr>
                    <a:spLocks noChangeAspect="1"/>
                  </p:cNvSpPr>
                  <p:nvPr/>
                </p:nvSpPr>
                <p:spPr bwMode="auto">
                  <a:xfrm>
                    <a:off x="518" y="1618"/>
                    <a:ext cx="7" cy="21"/>
                  </a:xfrm>
                  <a:custGeom>
                    <a:avLst/>
                    <a:gdLst>
                      <a:gd name="T0" fmla="*/ 0 w 25"/>
                      <a:gd name="T1" fmla="*/ 21 h 49"/>
                      <a:gd name="T2" fmla="*/ 2 w 25"/>
                      <a:gd name="T3" fmla="*/ 21 h 49"/>
                      <a:gd name="T4" fmla="*/ 3 w 25"/>
                      <a:gd name="T5" fmla="*/ 20 h 49"/>
                      <a:gd name="T6" fmla="*/ 4 w 25"/>
                      <a:gd name="T7" fmla="*/ 19 h 49"/>
                      <a:gd name="T8" fmla="*/ 5 w 25"/>
                      <a:gd name="T9" fmla="*/ 18 h 49"/>
                      <a:gd name="T10" fmla="*/ 6 w 25"/>
                      <a:gd name="T11" fmla="*/ 16 h 49"/>
                      <a:gd name="T12" fmla="*/ 6 w 25"/>
                      <a:gd name="T13" fmla="*/ 14 h 49"/>
                      <a:gd name="T14" fmla="*/ 6 w 25"/>
                      <a:gd name="T15" fmla="*/ 12 h 49"/>
                      <a:gd name="T16" fmla="*/ 7 w 25"/>
                      <a:gd name="T17" fmla="*/ 11 h 49"/>
                      <a:gd name="T18" fmla="*/ 6 w 25"/>
                      <a:gd name="T19" fmla="*/ 9 h 49"/>
                      <a:gd name="T20" fmla="*/ 6 w 25"/>
                      <a:gd name="T21" fmla="*/ 7 h 49"/>
                      <a:gd name="T22" fmla="*/ 6 w 25"/>
                      <a:gd name="T23" fmla="*/ 5 h 49"/>
                      <a:gd name="T24" fmla="*/ 5 w 25"/>
                      <a:gd name="T25" fmla="*/ 4 h 49"/>
                      <a:gd name="T26" fmla="*/ 4 w 25"/>
                      <a:gd name="T27" fmla="*/ 3 h 49"/>
                      <a:gd name="T28" fmla="*/ 3 w 25"/>
                      <a:gd name="T29" fmla="*/ 1 h 49"/>
                      <a:gd name="T30" fmla="*/ 2 w 25"/>
                      <a:gd name="T31" fmla="*/ 1 h 49"/>
                      <a:gd name="T32" fmla="*/ 0 w 25"/>
                      <a:gd name="T33" fmla="*/ 0 h 49"/>
                      <a:gd name="T34" fmla="*/ 0 w 25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9">
                        <a:moveTo>
                          <a:pt x="0" y="49"/>
                        </a:moveTo>
                        <a:lnTo>
                          <a:pt x="7" y="48"/>
                        </a:lnTo>
                        <a:lnTo>
                          <a:pt x="11" y="47"/>
                        </a:lnTo>
                        <a:lnTo>
                          <a:pt x="15" y="44"/>
                        </a:lnTo>
                        <a:lnTo>
                          <a:pt x="18" y="42"/>
                        </a:lnTo>
                        <a:lnTo>
                          <a:pt x="21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5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1" y="12"/>
                        </a:lnTo>
                        <a:lnTo>
                          <a:pt x="18" y="9"/>
                        </a:lnTo>
                        <a:lnTo>
                          <a:pt x="15" y="6"/>
                        </a:lnTo>
                        <a:lnTo>
                          <a:pt x="11" y="3"/>
                        </a:lnTo>
                        <a:lnTo>
                          <a:pt x="7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9" name="Freeform 99"/>
                  <p:cNvSpPr>
                    <a:spLocks noChangeAspect="1"/>
                  </p:cNvSpPr>
                  <p:nvPr/>
                </p:nvSpPr>
                <p:spPr bwMode="auto">
                  <a:xfrm>
                    <a:off x="518" y="1561"/>
                    <a:ext cx="7" cy="14"/>
                  </a:xfrm>
                  <a:custGeom>
                    <a:avLst/>
                    <a:gdLst>
                      <a:gd name="T0" fmla="*/ 0 w 25"/>
                      <a:gd name="T1" fmla="*/ 14 h 47"/>
                      <a:gd name="T2" fmla="*/ 2 w 25"/>
                      <a:gd name="T3" fmla="*/ 14 h 47"/>
                      <a:gd name="T4" fmla="*/ 3 w 25"/>
                      <a:gd name="T5" fmla="*/ 14 h 47"/>
                      <a:gd name="T6" fmla="*/ 4 w 25"/>
                      <a:gd name="T7" fmla="*/ 13 h 47"/>
                      <a:gd name="T8" fmla="*/ 5 w 25"/>
                      <a:gd name="T9" fmla="*/ 12 h 47"/>
                      <a:gd name="T10" fmla="*/ 6 w 25"/>
                      <a:gd name="T11" fmla="*/ 11 h 47"/>
                      <a:gd name="T12" fmla="*/ 6 w 25"/>
                      <a:gd name="T13" fmla="*/ 10 h 47"/>
                      <a:gd name="T14" fmla="*/ 6 w 25"/>
                      <a:gd name="T15" fmla="*/ 8 h 47"/>
                      <a:gd name="T16" fmla="*/ 7 w 25"/>
                      <a:gd name="T17" fmla="*/ 7 h 47"/>
                      <a:gd name="T18" fmla="*/ 6 w 25"/>
                      <a:gd name="T19" fmla="*/ 6 h 47"/>
                      <a:gd name="T20" fmla="*/ 6 w 25"/>
                      <a:gd name="T21" fmla="*/ 5 h 47"/>
                      <a:gd name="T22" fmla="*/ 6 w 25"/>
                      <a:gd name="T23" fmla="*/ 3 h 47"/>
                      <a:gd name="T24" fmla="*/ 5 w 25"/>
                      <a:gd name="T25" fmla="*/ 2 h 47"/>
                      <a:gd name="T26" fmla="*/ 4 w 25"/>
                      <a:gd name="T27" fmla="*/ 1 h 47"/>
                      <a:gd name="T28" fmla="*/ 3 w 25"/>
                      <a:gd name="T29" fmla="*/ 1 h 47"/>
                      <a:gd name="T30" fmla="*/ 2 w 25"/>
                      <a:gd name="T31" fmla="*/ 0 h 47"/>
                      <a:gd name="T32" fmla="*/ 0 w 25"/>
                      <a:gd name="T33" fmla="*/ 0 h 47"/>
                      <a:gd name="T34" fmla="*/ 0 w 25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7">
                        <a:moveTo>
                          <a:pt x="0" y="47"/>
                        </a:moveTo>
                        <a:lnTo>
                          <a:pt x="7" y="47"/>
                        </a:lnTo>
                        <a:lnTo>
                          <a:pt x="11" y="46"/>
                        </a:lnTo>
                        <a:lnTo>
                          <a:pt x="15" y="43"/>
                        </a:lnTo>
                        <a:lnTo>
                          <a:pt x="18" y="40"/>
                        </a:lnTo>
                        <a:lnTo>
                          <a:pt x="21" y="37"/>
                        </a:lnTo>
                        <a:lnTo>
                          <a:pt x="22" y="33"/>
                        </a:lnTo>
                        <a:lnTo>
                          <a:pt x="23" y="28"/>
                        </a:lnTo>
                        <a:lnTo>
                          <a:pt x="25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1" y="11"/>
                        </a:lnTo>
                        <a:lnTo>
                          <a:pt x="18" y="7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7" y="1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0" name="Rectangle 10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9" y="1561"/>
                    <a:ext cx="179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11" name="Freeform 101"/>
                  <p:cNvSpPr>
                    <a:spLocks noChangeAspect="1"/>
                  </p:cNvSpPr>
                  <p:nvPr/>
                </p:nvSpPr>
                <p:spPr bwMode="auto">
                  <a:xfrm>
                    <a:off x="332" y="1561"/>
                    <a:ext cx="7" cy="14"/>
                  </a:xfrm>
                  <a:custGeom>
                    <a:avLst/>
                    <a:gdLst>
                      <a:gd name="T0" fmla="*/ 7 w 23"/>
                      <a:gd name="T1" fmla="*/ 0 h 47"/>
                      <a:gd name="T2" fmla="*/ 5 w 23"/>
                      <a:gd name="T3" fmla="*/ 0 h 47"/>
                      <a:gd name="T4" fmla="*/ 4 w 23"/>
                      <a:gd name="T5" fmla="*/ 1 h 47"/>
                      <a:gd name="T6" fmla="*/ 3 w 23"/>
                      <a:gd name="T7" fmla="*/ 1 h 47"/>
                      <a:gd name="T8" fmla="*/ 2 w 23"/>
                      <a:gd name="T9" fmla="*/ 2 h 47"/>
                      <a:gd name="T10" fmla="*/ 1 w 23"/>
                      <a:gd name="T11" fmla="*/ 3 h 47"/>
                      <a:gd name="T12" fmla="*/ 0 w 23"/>
                      <a:gd name="T13" fmla="*/ 5 h 47"/>
                      <a:gd name="T14" fmla="*/ 0 w 23"/>
                      <a:gd name="T15" fmla="*/ 6 h 47"/>
                      <a:gd name="T16" fmla="*/ 0 w 23"/>
                      <a:gd name="T17" fmla="*/ 7 h 47"/>
                      <a:gd name="T18" fmla="*/ 0 w 23"/>
                      <a:gd name="T19" fmla="*/ 8 h 47"/>
                      <a:gd name="T20" fmla="*/ 0 w 23"/>
                      <a:gd name="T21" fmla="*/ 10 h 47"/>
                      <a:gd name="T22" fmla="*/ 1 w 23"/>
                      <a:gd name="T23" fmla="*/ 11 h 47"/>
                      <a:gd name="T24" fmla="*/ 2 w 23"/>
                      <a:gd name="T25" fmla="*/ 12 h 47"/>
                      <a:gd name="T26" fmla="*/ 3 w 23"/>
                      <a:gd name="T27" fmla="*/ 13 h 47"/>
                      <a:gd name="T28" fmla="*/ 4 w 23"/>
                      <a:gd name="T29" fmla="*/ 14 h 47"/>
                      <a:gd name="T30" fmla="*/ 5 w 23"/>
                      <a:gd name="T31" fmla="*/ 14 h 47"/>
                      <a:gd name="T32" fmla="*/ 7 w 23"/>
                      <a:gd name="T33" fmla="*/ 14 h 47"/>
                      <a:gd name="T34" fmla="*/ 7 w 23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6" y="7"/>
                        </a:lnTo>
                        <a:lnTo>
                          <a:pt x="3" y="11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8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6" y="40"/>
                        </a:lnTo>
                        <a:lnTo>
                          <a:pt x="10" y="43"/>
                        </a:lnTo>
                        <a:lnTo>
                          <a:pt x="14" y="46"/>
                        </a:lnTo>
                        <a:lnTo>
                          <a:pt x="18" y="47"/>
                        </a:lnTo>
                        <a:lnTo>
                          <a:pt x="23" y="47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2" name="Freeform 102"/>
                  <p:cNvSpPr>
                    <a:spLocks noChangeAspect="1"/>
                  </p:cNvSpPr>
                  <p:nvPr/>
                </p:nvSpPr>
                <p:spPr bwMode="auto">
                  <a:xfrm>
                    <a:off x="518" y="2047"/>
                    <a:ext cx="7" cy="21"/>
                  </a:xfrm>
                  <a:custGeom>
                    <a:avLst/>
                    <a:gdLst>
                      <a:gd name="T0" fmla="*/ 0 w 25"/>
                      <a:gd name="T1" fmla="*/ 21 h 49"/>
                      <a:gd name="T2" fmla="*/ 2 w 25"/>
                      <a:gd name="T3" fmla="*/ 21 h 49"/>
                      <a:gd name="T4" fmla="*/ 3 w 25"/>
                      <a:gd name="T5" fmla="*/ 20 h 49"/>
                      <a:gd name="T6" fmla="*/ 4 w 25"/>
                      <a:gd name="T7" fmla="*/ 18 h 49"/>
                      <a:gd name="T8" fmla="*/ 5 w 25"/>
                      <a:gd name="T9" fmla="*/ 17 h 49"/>
                      <a:gd name="T10" fmla="*/ 6 w 25"/>
                      <a:gd name="T11" fmla="*/ 16 h 49"/>
                      <a:gd name="T12" fmla="*/ 6 w 25"/>
                      <a:gd name="T13" fmla="*/ 14 h 49"/>
                      <a:gd name="T14" fmla="*/ 6 w 25"/>
                      <a:gd name="T15" fmla="*/ 12 h 49"/>
                      <a:gd name="T16" fmla="*/ 7 w 25"/>
                      <a:gd name="T17" fmla="*/ 10 h 49"/>
                      <a:gd name="T18" fmla="*/ 6 w 25"/>
                      <a:gd name="T19" fmla="*/ 9 h 49"/>
                      <a:gd name="T20" fmla="*/ 6 w 25"/>
                      <a:gd name="T21" fmla="*/ 7 h 49"/>
                      <a:gd name="T22" fmla="*/ 6 w 25"/>
                      <a:gd name="T23" fmla="*/ 5 h 49"/>
                      <a:gd name="T24" fmla="*/ 5 w 25"/>
                      <a:gd name="T25" fmla="*/ 3 h 49"/>
                      <a:gd name="T26" fmla="*/ 4 w 25"/>
                      <a:gd name="T27" fmla="*/ 2 h 49"/>
                      <a:gd name="T28" fmla="*/ 3 w 25"/>
                      <a:gd name="T29" fmla="*/ 1 h 49"/>
                      <a:gd name="T30" fmla="*/ 2 w 25"/>
                      <a:gd name="T31" fmla="*/ 0 h 49"/>
                      <a:gd name="T32" fmla="*/ 0 w 25"/>
                      <a:gd name="T33" fmla="*/ 0 h 49"/>
                      <a:gd name="T34" fmla="*/ 0 w 25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9">
                        <a:moveTo>
                          <a:pt x="0" y="49"/>
                        </a:moveTo>
                        <a:lnTo>
                          <a:pt x="7" y="48"/>
                        </a:lnTo>
                        <a:lnTo>
                          <a:pt x="11" y="47"/>
                        </a:lnTo>
                        <a:lnTo>
                          <a:pt x="15" y="43"/>
                        </a:lnTo>
                        <a:lnTo>
                          <a:pt x="18" y="40"/>
                        </a:lnTo>
                        <a:lnTo>
                          <a:pt x="21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5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1" y="12"/>
                        </a:lnTo>
                        <a:lnTo>
                          <a:pt x="18" y="8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7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3" name="Rectangle 10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03" y="2047"/>
                    <a:ext cx="2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14" name="Freeform 104"/>
                  <p:cNvSpPr>
                    <a:spLocks noChangeAspect="1"/>
                  </p:cNvSpPr>
                  <p:nvPr/>
                </p:nvSpPr>
                <p:spPr bwMode="auto">
                  <a:xfrm>
                    <a:off x="296" y="2047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5 w 24"/>
                      <a:gd name="T3" fmla="*/ 0 h 49"/>
                      <a:gd name="T4" fmla="*/ 4 w 24"/>
                      <a:gd name="T5" fmla="*/ 1 h 49"/>
                      <a:gd name="T6" fmla="*/ 3 w 24"/>
                      <a:gd name="T7" fmla="*/ 2 h 49"/>
                      <a:gd name="T8" fmla="*/ 2 w 24"/>
                      <a:gd name="T9" fmla="*/ 3 h 49"/>
                      <a:gd name="T10" fmla="*/ 1 w 24"/>
                      <a:gd name="T11" fmla="*/ 5 h 49"/>
                      <a:gd name="T12" fmla="*/ 0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0 h 49"/>
                      <a:gd name="T18" fmla="*/ 0 w 24"/>
                      <a:gd name="T19" fmla="*/ 12 h 49"/>
                      <a:gd name="T20" fmla="*/ 0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7 h 49"/>
                      <a:gd name="T26" fmla="*/ 3 w 24"/>
                      <a:gd name="T27" fmla="*/ 18 h 49"/>
                      <a:gd name="T28" fmla="*/ 4 w 24"/>
                      <a:gd name="T29" fmla="*/ 20 h 49"/>
                      <a:gd name="T30" fmla="*/ 5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6" y="8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6" y="40"/>
                        </a:lnTo>
                        <a:lnTo>
                          <a:pt x="10" y="43"/>
                        </a:lnTo>
                        <a:lnTo>
                          <a:pt x="14" y="47"/>
                        </a:lnTo>
                        <a:lnTo>
                          <a:pt x="18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5" name="Freeform 105"/>
                  <p:cNvSpPr>
                    <a:spLocks noChangeAspect="1"/>
                  </p:cNvSpPr>
                  <p:nvPr/>
                </p:nvSpPr>
                <p:spPr bwMode="auto">
                  <a:xfrm>
                    <a:off x="739" y="2141"/>
                    <a:ext cx="14" cy="7"/>
                  </a:xfrm>
                  <a:custGeom>
                    <a:avLst/>
                    <a:gdLst>
                      <a:gd name="T0" fmla="*/ 0 w 46"/>
                      <a:gd name="T1" fmla="*/ 0 h 23"/>
                      <a:gd name="T2" fmla="*/ 0 w 46"/>
                      <a:gd name="T3" fmla="*/ 2 h 23"/>
                      <a:gd name="T4" fmla="*/ 1 w 46"/>
                      <a:gd name="T5" fmla="*/ 3 h 23"/>
                      <a:gd name="T6" fmla="*/ 1 w 46"/>
                      <a:gd name="T7" fmla="*/ 5 h 23"/>
                      <a:gd name="T8" fmla="*/ 2 w 46"/>
                      <a:gd name="T9" fmla="*/ 5 h 23"/>
                      <a:gd name="T10" fmla="*/ 3 w 46"/>
                      <a:gd name="T11" fmla="*/ 6 h 23"/>
                      <a:gd name="T12" fmla="*/ 4 w 46"/>
                      <a:gd name="T13" fmla="*/ 7 h 23"/>
                      <a:gd name="T14" fmla="*/ 6 w 46"/>
                      <a:gd name="T15" fmla="*/ 7 h 23"/>
                      <a:gd name="T16" fmla="*/ 7 w 46"/>
                      <a:gd name="T17" fmla="*/ 7 h 23"/>
                      <a:gd name="T18" fmla="*/ 9 w 46"/>
                      <a:gd name="T19" fmla="*/ 7 h 23"/>
                      <a:gd name="T20" fmla="*/ 10 w 46"/>
                      <a:gd name="T21" fmla="*/ 7 h 23"/>
                      <a:gd name="T22" fmla="*/ 11 w 46"/>
                      <a:gd name="T23" fmla="*/ 6 h 23"/>
                      <a:gd name="T24" fmla="*/ 12 w 46"/>
                      <a:gd name="T25" fmla="*/ 5 h 23"/>
                      <a:gd name="T26" fmla="*/ 13 w 46"/>
                      <a:gd name="T27" fmla="*/ 5 h 23"/>
                      <a:gd name="T28" fmla="*/ 14 w 46"/>
                      <a:gd name="T29" fmla="*/ 3 h 23"/>
                      <a:gd name="T30" fmla="*/ 14 w 46"/>
                      <a:gd name="T31" fmla="*/ 2 h 23"/>
                      <a:gd name="T32" fmla="*/ 14 w 46"/>
                      <a:gd name="T33" fmla="*/ 0 h 23"/>
                      <a:gd name="T34" fmla="*/ 0 w 46"/>
                      <a:gd name="T35" fmla="*/ 0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3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10"/>
                        </a:lnTo>
                        <a:lnTo>
                          <a:pt x="4" y="15"/>
                        </a:lnTo>
                        <a:lnTo>
                          <a:pt x="7" y="18"/>
                        </a:lnTo>
                        <a:lnTo>
                          <a:pt x="11" y="20"/>
                        </a:lnTo>
                        <a:lnTo>
                          <a:pt x="14" y="22"/>
                        </a:lnTo>
                        <a:lnTo>
                          <a:pt x="19" y="23"/>
                        </a:lnTo>
                        <a:lnTo>
                          <a:pt x="23" y="23"/>
                        </a:lnTo>
                        <a:lnTo>
                          <a:pt x="28" y="23"/>
                        </a:lnTo>
                        <a:lnTo>
                          <a:pt x="32" y="22"/>
                        </a:lnTo>
                        <a:lnTo>
                          <a:pt x="35" y="20"/>
                        </a:lnTo>
                        <a:lnTo>
                          <a:pt x="40" y="18"/>
                        </a:lnTo>
                        <a:lnTo>
                          <a:pt x="42" y="15"/>
                        </a:lnTo>
                        <a:lnTo>
                          <a:pt x="45" y="10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6" name="Rectangle 10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39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17" name="Freeform 107"/>
                  <p:cNvSpPr>
                    <a:spLocks noChangeAspect="1"/>
                  </p:cNvSpPr>
                  <p:nvPr/>
                </p:nvSpPr>
                <p:spPr bwMode="auto">
                  <a:xfrm>
                    <a:off x="739" y="2055"/>
                    <a:ext cx="14" cy="7"/>
                  </a:xfrm>
                  <a:custGeom>
                    <a:avLst/>
                    <a:gdLst>
                      <a:gd name="T0" fmla="*/ 14 w 46"/>
                      <a:gd name="T1" fmla="*/ 7 h 24"/>
                      <a:gd name="T2" fmla="*/ 14 w 46"/>
                      <a:gd name="T3" fmla="*/ 5 h 24"/>
                      <a:gd name="T4" fmla="*/ 14 w 46"/>
                      <a:gd name="T5" fmla="*/ 4 h 24"/>
                      <a:gd name="T6" fmla="*/ 13 w 46"/>
                      <a:gd name="T7" fmla="*/ 3 h 24"/>
                      <a:gd name="T8" fmla="*/ 12 w 46"/>
                      <a:gd name="T9" fmla="*/ 2 h 24"/>
                      <a:gd name="T10" fmla="*/ 11 w 46"/>
                      <a:gd name="T11" fmla="*/ 1 h 24"/>
                      <a:gd name="T12" fmla="*/ 10 w 46"/>
                      <a:gd name="T13" fmla="*/ 1 h 24"/>
                      <a:gd name="T14" fmla="*/ 9 w 46"/>
                      <a:gd name="T15" fmla="*/ 0 h 24"/>
                      <a:gd name="T16" fmla="*/ 7 w 46"/>
                      <a:gd name="T17" fmla="*/ 0 h 24"/>
                      <a:gd name="T18" fmla="*/ 6 w 46"/>
                      <a:gd name="T19" fmla="*/ 0 h 24"/>
                      <a:gd name="T20" fmla="*/ 4 w 46"/>
                      <a:gd name="T21" fmla="*/ 1 h 24"/>
                      <a:gd name="T22" fmla="*/ 3 w 46"/>
                      <a:gd name="T23" fmla="*/ 1 h 24"/>
                      <a:gd name="T24" fmla="*/ 2 w 46"/>
                      <a:gd name="T25" fmla="*/ 2 h 24"/>
                      <a:gd name="T26" fmla="*/ 1 w 46"/>
                      <a:gd name="T27" fmla="*/ 3 h 24"/>
                      <a:gd name="T28" fmla="*/ 1 w 46"/>
                      <a:gd name="T29" fmla="*/ 4 h 24"/>
                      <a:gd name="T30" fmla="*/ 0 w 46"/>
                      <a:gd name="T31" fmla="*/ 5 h 24"/>
                      <a:gd name="T32" fmla="*/ 0 w 46"/>
                      <a:gd name="T33" fmla="*/ 7 h 24"/>
                      <a:gd name="T34" fmla="*/ 14 w 46"/>
                      <a:gd name="T35" fmla="*/ 7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4">
                        <a:moveTo>
                          <a:pt x="46" y="24"/>
                        </a:moveTo>
                        <a:lnTo>
                          <a:pt x="46" y="18"/>
                        </a:lnTo>
                        <a:lnTo>
                          <a:pt x="45" y="14"/>
                        </a:lnTo>
                        <a:lnTo>
                          <a:pt x="42" y="10"/>
                        </a:lnTo>
                        <a:lnTo>
                          <a:pt x="40" y="7"/>
                        </a:lnTo>
                        <a:lnTo>
                          <a:pt x="35" y="4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1" y="4"/>
                        </a:lnTo>
                        <a:lnTo>
                          <a:pt x="7" y="7"/>
                        </a:lnTo>
                        <a:lnTo>
                          <a:pt x="4" y="10"/>
                        </a:lnTo>
                        <a:lnTo>
                          <a:pt x="2" y="14"/>
                        </a:lnTo>
                        <a:lnTo>
                          <a:pt x="1" y="18"/>
                        </a:lnTo>
                        <a:lnTo>
                          <a:pt x="0" y="24"/>
                        </a:lnTo>
                        <a:lnTo>
                          <a:pt x="46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8" name="Freeform 108"/>
                  <p:cNvSpPr>
                    <a:spLocks noChangeAspect="1"/>
                  </p:cNvSpPr>
                  <p:nvPr/>
                </p:nvSpPr>
                <p:spPr bwMode="auto">
                  <a:xfrm>
                    <a:off x="596" y="2055"/>
                    <a:ext cx="14" cy="7"/>
                  </a:xfrm>
                  <a:custGeom>
                    <a:avLst/>
                    <a:gdLst>
                      <a:gd name="T0" fmla="*/ 0 w 47"/>
                      <a:gd name="T1" fmla="*/ 0 h 24"/>
                      <a:gd name="T2" fmla="*/ 0 w 47"/>
                      <a:gd name="T3" fmla="*/ 2 h 24"/>
                      <a:gd name="T4" fmla="*/ 1 w 47"/>
                      <a:gd name="T5" fmla="*/ 3 h 24"/>
                      <a:gd name="T6" fmla="*/ 1 w 47"/>
                      <a:gd name="T7" fmla="*/ 4 h 24"/>
                      <a:gd name="T8" fmla="*/ 2 w 47"/>
                      <a:gd name="T9" fmla="*/ 5 h 24"/>
                      <a:gd name="T10" fmla="*/ 3 w 47"/>
                      <a:gd name="T11" fmla="*/ 6 h 24"/>
                      <a:gd name="T12" fmla="*/ 4 w 47"/>
                      <a:gd name="T13" fmla="*/ 7 h 24"/>
                      <a:gd name="T14" fmla="*/ 6 w 47"/>
                      <a:gd name="T15" fmla="*/ 7 h 24"/>
                      <a:gd name="T16" fmla="*/ 7 w 47"/>
                      <a:gd name="T17" fmla="*/ 7 h 24"/>
                      <a:gd name="T18" fmla="*/ 8 w 47"/>
                      <a:gd name="T19" fmla="*/ 7 h 24"/>
                      <a:gd name="T20" fmla="*/ 10 w 47"/>
                      <a:gd name="T21" fmla="*/ 7 h 24"/>
                      <a:gd name="T22" fmla="*/ 11 w 47"/>
                      <a:gd name="T23" fmla="*/ 6 h 24"/>
                      <a:gd name="T24" fmla="*/ 12 w 47"/>
                      <a:gd name="T25" fmla="*/ 5 h 24"/>
                      <a:gd name="T26" fmla="*/ 13 w 47"/>
                      <a:gd name="T27" fmla="*/ 4 h 24"/>
                      <a:gd name="T28" fmla="*/ 13 w 47"/>
                      <a:gd name="T29" fmla="*/ 3 h 24"/>
                      <a:gd name="T30" fmla="*/ 14 w 47"/>
                      <a:gd name="T31" fmla="*/ 2 h 24"/>
                      <a:gd name="T32" fmla="*/ 14 w 47"/>
                      <a:gd name="T33" fmla="*/ 0 h 24"/>
                      <a:gd name="T34" fmla="*/ 0 w 47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4">
                        <a:moveTo>
                          <a:pt x="0" y="0"/>
                        </a:moveTo>
                        <a:lnTo>
                          <a:pt x="1" y="6"/>
                        </a:lnTo>
                        <a:lnTo>
                          <a:pt x="3" y="11"/>
                        </a:lnTo>
                        <a:lnTo>
                          <a:pt x="5" y="14"/>
                        </a:lnTo>
                        <a:lnTo>
                          <a:pt x="8" y="17"/>
                        </a:lnTo>
                        <a:lnTo>
                          <a:pt x="11" y="20"/>
                        </a:lnTo>
                        <a:lnTo>
                          <a:pt x="15" y="23"/>
                        </a:lnTo>
                        <a:lnTo>
                          <a:pt x="19" y="24"/>
                        </a:lnTo>
                        <a:lnTo>
                          <a:pt x="24" y="24"/>
                        </a:lnTo>
                        <a:lnTo>
                          <a:pt x="28" y="24"/>
                        </a:lnTo>
                        <a:lnTo>
                          <a:pt x="32" y="23"/>
                        </a:lnTo>
                        <a:lnTo>
                          <a:pt x="36" y="20"/>
                        </a:lnTo>
                        <a:lnTo>
                          <a:pt x="39" y="17"/>
                        </a:lnTo>
                        <a:lnTo>
                          <a:pt x="43" y="14"/>
                        </a:lnTo>
                        <a:lnTo>
                          <a:pt x="45" y="11"/>
                        </a:lnTo>
                        <a:lnTo>
                          <a:pt x="47" y="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9" name="Rectangle 10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96" y="1625"/>
                    <a:ext cx="14" cy="430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20" name="Freeform 110"/>
                  <p:cNvSpPr>
                    <a:spLocks noChangeAspect="1"/>
                  </p:cNvSpPr>
                  <p:nvPr/>
                </p:nvSpPr>
                <p:spPr bwMode="auto">
                  <a:xfrm>
                    <a:off x="596" y="1625"/>
                    <a:ext cx="14" cy="0"/>
                  </a:xfrm>
                  <a:custGeom>
                    <a:avLst/>
                    <a:gdLst>
                      <a:gd name="T0" fmla="*/ 14 w 47"/>
                      <a:gd name="T1" fmla="*/ 1 h 23"/>
                      <a:gd name="T2" fmla="*/ 14 w 47"/>
                      <a:gd name="T3" fmla="*/ 1 h 23"/>
                      <a:gd name="T4" fmla="*/ 13 w 47"/>
                      <a:gd name="T5" fmla="*/ 1 h 23"/>
                      <a:gd name="T6" fmla="*/ 13 w 47"/>
                      <a:gd name="T7" fmla="*/ 0 h 23"/>
                      <a:gd name="T8" fmla="*/ 12 w 47"/>
                      <a:gd name="T9" fmla="*/ 0 h 23"/>
                      <a:gd name="T10" fmla="*/ 11 w 47"/>
                      <a:gd name="T11" fmla="*/ 0 h 23"/>
                      <a:gd name="T12" fmla="*/ 10 w 47"/>
                      <a:gd name="T13" fmla="*/ 0 h 23"/>
                      <a:gd name="T14" fmla="*/ 8 w 47"/>
                      <a:gd name="T15" fmla="*/ 0 h 23"/>
                      <a:gd name="T16" fmla="*/ 7 w 47"/>
                      <a:gd name="T17" fmla="*/ 0 h 23"/>
                      <a:gd name="T18" fmla="*/ 6 w 47"/>
                      <a:gd name="T19" fmla="*/ 0 h 23"/>
                      <a:gd name="T20" fmla="*/ 4 w 47"/>
                      <a:gd name="T21" fmla="*/ 0 h 23"/>
                      <a:gd name="T22" fmla="*/ 3 w 47"/>
                      <a:gd name="T23" fmla="*/ 0 h 23"/>
                      <a:gd name="T24" fmla="*/ 2 w 47"/>
                      <a:gd name="T25" fmla="*/ 0 h 23"/>
                      <a:gd name="T26" fmla="*/ 1 w 47"/>
                      <a:gd name="T27" fmla="*/ 0 h 23"/>
                      <a:gd name="T28" fmla="*/ 1 w 47"/>
                      <a:gd name="T29" fmla="*/ 1 h 23"/>
                      <a:gd name="T30" fmla="*/ 0 w 47"/>
                      <a:gd name="T31" fmla="*/ 1 h 23"/>
                      <a:gd name="T32" fmla="*/ 0 w 47"/>
                      <a:gd name="T33" fmla="*/ 1 h 23"/>
                      <a:gd name="T34" fmla="*/ 14 w 47"/>
                      <a:gd name="T35" fmla="*/ 1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3">
                        <a:moveTo>
                          <a:pt x="47" y="23"/>
                        </a:moveTo>
                        <a:lnTo>
                          <a:pt x="47" y="17"/>
                        </a:lnTo>
                        <a:lnTo>
                          <a:pt x="45" y="12"/>
                        </a:lnTo>
                        <a:lnTo>
                          <a:pt x="43" y="9"/>
                        </a:lnTo>
                        <a:lnTo>
                          <a:pt x="39" y="6"/>
                        </a:lnTo>
                        <a:lnTo>
                          <a:pt x="36" y="3"/>
                        </a:lnTo>
                        <a:lnTo>
                          <a:pt x="32" y="1"/>
                        </a:lnTo>
                        <a:lnTo>
                          <a:pt x="28" y="0"/>
                        </a:lnTo>
                        <a:lnTo>
                          <a:pt x="24" y="0"/>
                        </a:ln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11" y="3"/>
                        </a:lnTo>
                        <a:lnTo>
                          <a:pt x="8" y="6"/>
                        </a:lnTo>
                        <a:lnTo>
                          <a:pt x="5" y="9"/>
                        </a:lnTo>
                        <a:lnTo>
                          <a:pt x="3" y="12"/>
                        </a:lnTo>
                        <a:lnTo>
                          <a:pt x="1" y="17"/>
                        </a:lnTo>
                        <a:lnTo>
                          <a:pt x="0" y="23"/>
                        </a:lnTo>
                        <a:lnTo>
                          <a:pt x="47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1" name="Rectangle 11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32" y="1926"/>
                    <a:ext cx="21" cy="1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22" name="Rectangle 11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32" y="1596"/>
                    <a:ext cx="21" cy="315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23" name="Freeform 113"/>
                  <p:cNvSpPr>
                    <a:spLocks noChangeAspect="1"/>
                  </p:cNvSpPr>
                  <p:nvPr/>
                </p:nvSpPr>
                <p:spPr bwMode="auto">
                  <a:xfrm>
                    <a:off x="696" y="2055"/>
                    <a:ext cx="14" cy="7"/>
                  </a:xfrm>
                  <a:custGeom>
                    <a:avLst/>
                    <a:gdLst>
                      <a:gd name="T0" fmla="*/ 0 w 46"/>
                      <a:gd name="T1" fmla="*/ 0 h 24"/>
                      <a:gd name="T2" fmla="*/ 0 w 46"/>
                      <a:gd name="T3" fmla="*/ 2 h 24"/>
                      <a:gd name="T4" fmla="*/ 1 w 46"/>
                      <a:gd name="T5" fmla="*/ 3 h 24"/>
                      <a:gd name="T6" fmla="*/ 1 w 46"/>
                      <a:gd name="T7" fmla="*/ 4 h 24"/>
                      <a:gd name="T8" fmla="*/ 2 w 46"/>
                      <a:gd name="T9" fmla="*/ 5 h 24"/>
                      <a:gd name="T10" fmla="*/ 3 w 46"/>
                      <a:gd name="T11" fmla="*/ 6 h 24"/>
                      <a:gd name="T12" fmla="*/ 4 w 46"/>
                      <a:gd name="T13" fmla="*/ 7 h 24"/>
                      <a:gd name="T14" fmla="*/ 6 w 46"/>
                      <a:gd name="T15" fmla="*/ 7 h 24"/>
                      <a:gd name="T16" fmla="*/ 7 w 46"/>
                      <a:gd name="T17" fmla="*/ 7 h 24"/>
                      <a:gd name="T18" fmla="*/ 8 w 46"/>
                      <a:gd name="T19" fmla="*/ 7 h 24"/>
                      <a:gd name="T20" fmla="*/ 9 w 46"/>
                      <a:gd name="T21" fmla="*/ 7 h 24"/>
                      <a:gd name="T22" fmla="*/ 11 w 46"/>
                      <a:gd name="T23" fmla="*/ 6 h 24"/>
                      <a:gd name="T24" fmla="*/ 12 w 46"/>
                      <a:gd name="T25" fmla="*/ 5 h 24"/>
                      <a:gd name="T26" fmla="*/ 13 w 46"/>
                      <a:gd name="T27" fmla="*/ 4 h 24"/>
                      <a:gd name="T28" fmla="*/ 13 w 46"/>
                      <a:gd name="T29" fmla="*/ 3 h 24"/>
                      <a:gd name="T30" fmla="*/ 14 w 46"/>
                      <a:gd name="T31" fmla="*/ 2 h 24"/>
                      <a:gd name="T32" fmla="*/ 14 w 46"/>
                      <a:gd name="T33" fmla="*/ 0 h 24"/>
                      <a:gd name="T34" fmla="*/ 0 w 46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4">
                        <a:moveTo>
                          <a:pt x="0" y="0"/>
                        </a:moveTo>
                        <a:lnTo>
                          <a:pt x="0" y="6"/>
                        </a:lnTo>
                        <a:lnTo>
                          <a:pt x="2" y="11"/>
                        </a:lnTo>
                        <a:lnTo>
                          <a:pt x="4" y="14"/>
                        </a:lnTo>
                        <a:lnTo>
                          <a:pt x="7" y="17"/>
                        </a:lnTo>
                        <a:lnTo>
                          <a:pt x="10" y="20"/>
                        </a:lnTo>
                        <a:lnTo>
                          <a:pt x="14" y="23"/>
                        </a:lnTo>
                        <a:lnTo>
                          <a:pt x="19" y="24"/>
                        </a:lnTo>
                        <a:lnTo>
                          <a:pt x="23" y="24"/>
                        </a:lnTo>
                        <a:lnTo>
                          <a:pt x="27" y="24"/>
                        </a:lnTo>
                        <a:lnTo>
                          <a:pt x="31" y="23"/>
                        </a:lnTo>
                        <a:lnTo>
                          <a:pt x="35" y="20"/>
                        </a:lnTo>
                        <a:lnTo>
                          <a:pt x="39" y="17"/>
                        </a:lnTo>
                        <a:lnTo>
                          <a:pt x="42" y="14"/>
                        </a:lnTo>
                        <a:lnTo>
                          <a:pt x="44" y="11"/>
                        </a:lnTo>
                        <a:lnTo>
                          <a:pt x="45" y="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4" name="Rectangle 11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696" y="1625"/>
                    <a:ext cx="14" cy="430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25" name="Freeform 115"/>
                  <p:cNvSpPr>
                    <a:spLocks noChangeAspect="1"/>
                  </p:cNvSpPr>
                  <p:nvPr/>
                </p:nvSpPr>
                <p:spPr bwMode="auto">
                  <a:xfrm>
                    <a:off x="696" y="1625"/>
                    <a:ext cx="14" cy="0"/>
                  </a:xfrm>
                  <a:custGeom>
                    <a:avLst/>
                    <a:gdLst>
                      <a:gd name="T0" fmla="*/ 14 w 46"/>
                      <a:gd name="T1" fmla="*/ 1 h 23"/>
                      <a:gd name="T2" fmla="*/ 14 w 46"/>
                      <a:gd name="T3" fmla="*/ 1 h 23"/>
                      <a:gd name="T4" fmla="*/ 13 w 46"/>
                      <a:gd name="T5" fmla="*/ 1 h 23"/>
                      <a:gd name="T6" fmla="*/ 13 w 46"/>
                      <a:gd name="T7" fmla="*/ 0 h 23"/>
                      <a:gd name="T8" fmla="*/ 12 w 46"/>
                      <a:gd name="T9" fmla="*/ 0 h 23"/>
                      <a:gd name="T10" fmla="*/ 11 w 46"/>
                      <a:gd name="T11" fmla="*/ 0 h 23"/>
                      <a:gd name="T12" fmla="*/ 9 w 46"/>
                      <a:gd name="T13" fmla="*/ 0 h 23"/>
                      <a:gd name="T14" fmla="*/ 8 w 46"/>
                      <a:gd name="T15" fmla="*/ 0 h 23"/>
                      <a:gd name="T16" fmla="*/ 7 w 46"/>
                      <a:gd name="T17" fmla="*/ 0 h 23"/>
                      <a:gd name="T18" fmla="*/ 6 w 46"/>
                      <a:gd name="T19" fmla="*/ 0 h 23"/>
                      <a:gd name="T20" fmla="*/ 4 w 46"/>
                      <a:gd name="T21" fmla="*/ 0 h 23"/>
                      <a:gd name="T22" fmla="*/ 3 w 46"/>
                      <a:gd name="T23" fmla="*/ 0 h 23"/>
                      <a:gd name="T24" fmla="*/ 2 w 46"/>
                      <a:gd name="T25" fmla="*/ 0 h 23"/>
                      <a:gd name="T26" fmla="*/ 1 w 46"/>
                      <a:gd name="T27" fmla="*/ 0 h 23"/>
                      <a:gd name="T28" fmla="*/ 1 w 46"/>
                      <a:gd name="T29" fmla="*/ 1 h 23"/>
                      <a:gd name="T30" fmla="*/ 0 w 46"/>
                      <a:gd name="T31" fmla="*/ 1 h 23"/>
                      <a:gd name="T32" fmla="*/ 0 w 46"/>
                      <a:gd name="T33" fmla="*/ 1 h 23"/>
                      <a:gd name="T34" fmla="*/ 14 w 46"/>
                      <a:gd name="T35" fmla="*/ 1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3">
                        <a:moveTo>
                          <a:pt x="46" y="23"/>
                        </a:moveTo>
                        <a:lnTo>
                          <a:pt x="45" y="17"/>
                        </a:lnTo>
                        <a:lnTo>
                          <a:pt x="44" y="12"/>
                        </a:lnTo>
                        <a:lnTo>
                          <a:pt x="42" y="9"/>
                        </a:lnTo>
                        <a:lnTo>
                          <a:pt x="39" y="6"/>
                        </a:lnTo>
                        <a:lnTo>
                          <a:pt x="35" y="3"/>
                        </a:lnTo>
                        <a:lnTo>
                          <a:pt x="31" y="1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4" y="1"/>
                        </a:lnTo>
                        <a:lnTo>
                          <a:pt x="10" y="3"/>
                        </a:lnTo>
                        <a:lnTo>
                          <a:pt x="7" y="6"/>
                        </a:lnTo>
                        <a:lnTo>
                          <a:pt x="4" y="9"/>
                        </a:lnTo>
                        <a:lnTo>
                          <a:pt x="2" y="12"/>
                        </a:lnTo>
                        <a:lnTo>
                          <a:pt x="0" y="17"/>
                        </a:lnTo>
                        <a:lnTo>
                          <a:pt x="0" y="23"/>
                        </a:lnTo>
                        <a:lnTo>
                          <a:pt x="46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6" name="Freeform 116"/>
                  <p:cNvSpPr>
                    <a:spLocks noChangeAspect="1"/>
                  </p:cNvSpPr>
                  <p:nvPr/>
                </p:nvSpPr>
                <p:spPr bwMode="auto">
                  <a:xfrm>
                    <a:off x="560" y="2055"/>
                    <a:ext cx="14" cy="7"/>
                  </a:xfrm>
                  <a:custGeom>
                    <a:avLst/>
                    <a:gdLst>
                      <a:gd name="T0" fmla="*/ 0 w 46"/>
                      <a:gd name="T1" fmla="*/ 0 h 24"/>
                      <a:gd name="T2" fmla="*/ 0 w 46"/>
                      <a:gd name="T3" fmla="*/ 2 h 24"/>
                      <a:gd name="T4" fmla="*/ 1 w 46"/>
                      <a:gd name="T5" fmla="*/ 3 h 24"/>
                      <a:gd name="T6" fmla="*/ 1 w 46"/>
                      <a:gd name="T7" fmla="*/ 4 h 24"/>
                      <a:gd name="T8" fmla="*/ 2 w 46"/>
                      <a:gd name="T9" fmla="*/ 5 h 24"/>
                      <a:gd name="T10" fmla="*/ 3 w 46"/>
                      <a:gd name="T11" fmla="*/ 6 h 24"/>
                      <a:gd name="T12" fmla="*/ 5 w 46"/>
                      <a:gd name="T13" fmla="*/ 7 h 24"/>
                      <a:gd name="T14" fmla="*/ 6 w 46"/>
                      <a:gd name="T15" fmla="*/ 7 h 24"/>
                      <a:gd name="T16" fmla="*/ 7 w 46"/>
                      <a:gd name="T17" fmla="*/ 7 h 24"/>
                      <a:gd name="T18" fmla="*/ 9 w 46"/>
                      <a:gd name="T19" fmla="*/ 7 h 24"/>
                      <a:gd name="T20" fmla="*/ 10 w 46"/>
                      <a:gd name="T21" fmla="*/ 7 h 24"/>
                      <a:gd name="T22" fmla="*/ 11 w 46"/>
                      <a:gd name="T23" fmla="*/ 6 h 24"/>
                      <a:gd name="T24" fmla="*/ 12 w 46"/>
                      <a:gd name="T25" fmla="*/ 5 h 24"/>
                      <a:gd name="T26" fmla="*/ 13 w 46"/>
                      <a:gd name="T27" fmla="*/ 4 h 24"/>
                      <a:gd name="T28" fmla="*/ 13 w 46"/>
                      <a:gd name="T29" fmla="*/ 3 h 24"/>
                      <a:gd name="T30" fmla="*/ 14 w 46"/>
                      <a:gd name="T31" fmla="*/ 2 h 24"/>
                      <a:gd name="T32" fmla="*/ 14 w 46"/>
                      <a:gd name="T33" fmla="*/ 0 h 24"/>
                      <a:gd name="T34" fmla="*/ 0 w 46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4">
                        <a:moveTo>
                          <a:pt x="0" y="0"/>
                        </a:moveTo>
                        <a:lnTo>
                          <a:pt x="1" y="6"/>
                        </a:lnTo>
                        <a:lnTo>
                          <a:pt x="2" y="11"/>
                        </a:lnTo>
                        <a:lnTo>
                          <a:pt x="4" y="14"/>
                        </a:lnTo>
                        <a:lnTo>
                          <a:pt x="8" y="17"/>
                        </a:lnTo>
                        <a:lnTo>
                          <a:pt x="11" y="20"/>
                        </a:lnTo>
                        <a:lnTo>
                          <a:pt x="15" y="23"/>
                        </a:lnTo>
                        <a:lnTo>
                          <a:pt x="19" y="24"/>
                        </a:lnTo>
                        <a:lnTo>
                          <a:pt x="23" y="24"/>
                        </a:lnTo>
                        <a:lnTo>
                          <a:pt x="28" y="24"/>
                        </a:lnTo>
                        <a:lnTo>
                          <a:pt x="32" y="23"/>
                        </a:lnTo>
                        <a:lnTo>
                          <a:pt x="36" y="20"/>
                        </a:lnTo>
                        <a:lnTo>
                          <a:pt x="39" y="17"/>
                        </a:lnTo>
                        <a:lnTo>
                          <a:pt x="42" y="14"/>
                        </a:lnTo>
                        <a:lnTo>
                          <a:pt x="44" y="11"/>
                        </a:lnTo>
                        <a:lnTo>
                          <a:pt x="46" y="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7" name="Rectangle 11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60" y="1625"/>
                    <a:ext cx="14" cy="430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28" name="Freeform 118"/>
                  <p:cNvSpPr>
                    <a:spLocks noChangeAspect="1"/>
                  </p:cNvSpPr>
                  <p:nvPr/>
                </p:nvSpPr>
                <p:spPr bwMode="auto">
                  <a:xfrm>
                    <a:off x="560" y="1625"/>
                    <a:ext cx="14" cy="0"/>
                  </a:xfrm>
                  <a:custGeom>
                    <a:avLst/>
                    <a:gdLst>
                      <a:gd name="T0" fmla="*/ 14 w 46"/>
                      <a:gd name="T1" fmla="*/ 1 h 23"/>
                      <a:gd name="T2" fmla="*/ 14 w 46"/>
                      <a:gd name="T3" fmla="*/ 1 h 23"/>
                      <a:gd name="T4" fmla="*/ 13 w 46"/>
                      <a:gd name="T5" fmla="*/ 1 h 23"/>
                      <a:gd name="T6" fmla="*/ 13 w 46"/>
                      <a:gd name="T7" fmla="*/ 0 h 23"/>
                      <a:gd name="T8" fmla="*/ 12 w 46"/>
                      <a:gd name="T9" fmla="*/ 0 h 23"/>
                      <a:gd name="T10" fmla="*/ 11 w 46"/>
                      <a:gd name="T11" fmla="*/ 0 h 23"/>
                      <a:gd name="T12" fmla="*/ 10 w 46"/>
                      <a:gd name="T13" fmla="*/ 0 h 23"/>
                      <a:gd name="T14" fmla="*/ 9 w 46"/>
                      <a:gd name="T15" fmla="*/ 0 h 23"/>
                      <a:gd name="T16" fmla="*/ 7 w 46"/>
                      <a:gd name="T17" fmla="*/ 0 h 23"/>
                      <a:gd name="T18" fmla="*/ 6 w 46"/>
                      <a:gd name="T19" fmla="*/ 0 h 23"/>
                      <a:gd name="T20" fmla="*/ 5 w 46"/>
                      <a:gd name="T21" fmla="*/ 0 h 23"/>
                      <a:gd name="T22" fmla="*/ 3 w 46"/>
                      <a:gd name="T23" fmla="*/ 0 h 23"/>
                      <a:gd name="T24" fmla="*/ 2 w 46"/>
                      <a:gd name="T25" fmla="*/ 0 h 23"/>
                      <a:gd name="T26" fmla="*/ 1 w 46"/>
                      <a:gd name="T27" fmla="*/ 0 h 23"/>
                      <a:gd name="T28" fmla="*/ 1 w 46"/>
                      <a:gd name="T29" fmla="*/ 1 h 23"/>
                      <a:gd name="T30" fmla="*/ 0 w 46"/>
                      <a:gd name="T31" fmla="*/ 1 h 23"/>
                      <a:gd name="T32" fmla="*/ 0 w 46"/>
                      <a:gd name="T33" fmla="*/ 1 h 23"/>
                      <a:gd name="T34" fmla="*/ 14 w 46"/>
                      <a:gd name="T35" fmla="*/ 1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3">
                        <a:moveTo>
                          <a:pt x="46" y="23"/>
                        </a:moveTo>
                        <a:lnTo>
                          <a:pt x="46" y="17"/>
                        </a:lnTo>
                        <a:lnTo>
                          <a:pt x="44" y="12"/>
                        </a:lnTo>
                        <a:lnTo>
                          <a:pt x="42" y="9"/>
                        </a:lnTo>
                        <a:lnTo>
                          <a:pt x="39" y="6"/>
                        </a:lnTo>
                        <a:lnTo>
                          <a:pt x="36" y="3"/>
                        </a:lnTo>
                        <a:lnTo>
                          <a:pt x="32" y="1"/>
                        </a:lnTo>
                        <a:lnTo>
                          <a:pt x="28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11" y="3"/>
                        </a:lnTo>
                        <a:lnTo>
                          <a:pt x="8" y="6"/>
                        </a:lnTo>
                        <a:lnTo>
                          <a:pt x="4" y="9"/>
                        </a:lnTo>
                        <a:lnTo>
                          <a:pt x="2" y="12"/>
                        </a:lnTo>
                        <a:lnTo>
                          <a:pt x="1" y="17"/>
                        </a:lnTo>
                        <a:lnTo>
                          <a:pt x="0" y="23"/>
                        </a:lnTo>
                        <a:lnTo>
                          <a:pt x="46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9" name="Freeform 119"/>
                  <p:cNvSpPr>
                    <a:spLocks noChangeAspect="1"/>
                  </p:cNvSpPr>
                  <p:nvPr/>
                </p:nvSpPr>
                <p:spPr bwMode="auto">
                  <a:xfrm>
                    <a:off x="510" y="2047"/>
                    <a:ext cx="7" cy="14"/>
                  </a:xfrm>
                  <a:custGeom>
                    <a:avLst/>
                    <a:gdLst>
                      <a:gd name="T0" fmla="*/ 7 w 23"/>
                      <a:gd name="T1" fmla="*/ 0 h 47"/>
                      <a:gd name="T2" fmla="*/ 5 w 23"/>
                      <a:gd name="T3" fmla="*/ 0 h 47"/>
                      <a:gd name="T4" fmla="*/ 4 w 23"/>
                      <a:gd name="T5" fmla="*/ 1 h 47"/>
                      <a:gd name="T6" fmla="*/ 3 w 23"/>
                      <a:gd name="T7" fmla="*/ 1 h 47"/>
                      <a:gd name="T8" fmla="*/ 2 w 23"/>
                      <a:gd name="T9" fmla="*/ 2 h 47"/>
                      <a:gd name="T10" fmla="*/ 1 w 23"/>
                      <a:gd name="T11" fmla="*/ 3 h 47"/>
                      <a:gd name="T12" fmla="*/ 1 w 23"/>
                      <a:gd name="T13" fmla="*/ 4 h 47"/>
                      <a:gd name="T14" fmla="*/ 0 w 23"/>
                      <a:gd name="T15" fmla="*/ 6 h 47"/>
                      <a:gd name="T16" fmla="*/ 0 w 23"/>
                      <a:gd name="T17" fmla="*/ 7 h 47"/>
                      <a:gd name="T18" fmla="*/ 0 w 23"/>
                      <a:gd name="T19" fmla="*/ 8 h 47"/>
                      <a:gd name="T20" fmla="*/ 1 w 23"/>
                      <a:gd name="T21" fmla="*/ 10 h 47"/>
                      <a:gd name="T22" fmla="*/ 1 w 23"/>
                      <a:gd name="T23" fmla="*/ 11 h 47"/>
                      <a:gd name="T24" fmla="*/ 2 w 23"/>
                      <a:gd name="T25" fmla="*/ 12 h 47"/>
                      <a:gd name="T26" fmla="*/ 3 w 23"/>
                      <a:gd name="T27" fmla="*/ 13 h 47"/>
                      <a:gd name="T28" fmla="*/ 4 w 23"/>
                      <a:gd name="T29" fmla="*/ 13 h 47"/>
                      <a:gd name="T30" fmla="*/ 5 w 23"/>
                      <a:gd name="T31" fmla="*/ 14 h 47"/>
                      <a:gd name="T32" fmla="*/ 7 w 23"/>
                      <a:gd name="T33" fmla="*/ 14 h 47"/>
                      <a:gd name="T34" fmla="*/ 7 w 23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23" y="0"/>
                        </a:moveTo>
                        <a:lnTo>
                          <a:pt x="18" y="0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6" y="8"/>
                        </a:lnTo>
                        <a:lnTo>
                          <a:pt x="3" y="11"/>
                        </a:lnTo>
                        <a:lnTo>
                          <a:pt x="2" y="15"/>
                        </a:lnTo>
                        <a:lnTo>
                          <a:pt x="1" y="19"/>
                        </a:lnTo>
                        <a:lnTo>
                          <a:pt x="0" y="23"/>
                        </a:lnTo>
                        <a:lnTo>
                          <a:pt x="1" y="28"/>
                        </a:lnTo>
                        <a:lnTo>
                          <a:pt x="2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10" y="42"/>
                        </a:lnTo>
                        <a:lnTo>
                          <a:pt x="14" y="44"/>
                        </a:lnTo>
                        <a:lnTo>
                          <a:pt x="18" y="46"/>
                        </a:lnTo>
                        <a:lnTo>
                          <a:pt x="23" y="47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0" name="Rectangle 12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18" y="2047"/>
                    <a:ext cx="222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31" name="Freeform 121"/>
                  <p:cNvSpPr>
                    <a:spLocks noChangeAspect="1"/>
                  </p:cNvSpPr>
                  <p:nvPr/>
                </p:nvSpPr>
                <p:spPr bwMode="auto">
                  <a:xfrm>
                    <a:off x="739" y="2047"/>
                    <a:ext cx="7" cy="14"/>
                  </a:xfrm>
                  <a:custGeom>
                    <a:avLst/>
                    <a:gdLst>
                      <a:gd name="T0" fmla="*/ 0 w 24"/>
                      <a:gd name="T1" fmla="*/ 14 h 47"/>
                      <a:gd name="T2" fmla="*/ 2 w 24"/>
                      <a:gd name="T3" fmla="*/ 14 h 47"/>
                      <a:gd name="T4" fmla="*/ 3 w 24"/>
                      <a:gd name="T5" fmla="*/ 13 h 47"/>
                      <a:gd name="T6" fmla="*/ 4 w 24"/>
                      <a:gd name="T7" fmla="*/ 13 h 47"/>
                      <a:gd name="T8" fmla="*/ 5 w 24"/>
                      <a:gd name="T9" fmla="*/ 12 h 47"/>
                      <a:gd name="T10" fmla="*/ 6 w 24"/>
                      <a:gd name="T11" fmla="*/ 11 h 47"/>
                      <a:gd name="T12" fmla="*/ 6 w 24"/>
                      <a:gd name="T13" fmla="*/ 10 h 47"/>
                      <a:gd name="T14" fmla="*/ 7 w 24"/>
                      <a:gd name="T15" fmla="*/ 8 h 47"/>
                      <a:gd name="T16" fmla="*/ 7 w 24"/>
                      <a:gd name="T17" fmla="*/ 7 h 47"/>
                      <a:gd name="T18" fmla="*/ 7 w 24"/>
                      <a:gd name="T19" fmla="*/ 6 h 47"/>
                      <a:gd name="T20" fmla="*/ 6 w 24"/>
                      <a:gd name="T21" fmla="*/ 4 h 47"/>
                      <a:gd name="T22" fmla="*/ 6 w 24"/>
                      <a:gd name="T23" fmla="*/ 3 h 47"/>
                      <a:gd name="T24" fmla="*/ 5 w 24"/>
                      <a:gd name="T25" fmla="*/ 2 h 47"/>
                      <a:gd name="T26" fmla="*/ 4 w 24"/>
                      <a:gd name="T27" fmla="*/ 1 h 47"/>
                      <a:gd name="T28" fmla="*/ 3 w 24"/>
                      <a:gd name="T29" fmla="*/ 1 h 47"/>
                      <a:gd name="T30" fmla="*/ 2 w 24"/>
                      <a:gd name="T31" fmla="*/ 0 h 47"/>
                      <a:gd name="T32" fmla="*/ 0 w 24"/>
                      <a:gd name="T33" fmla="*/ 0 h 47"/>
                      <a:gd name="T34" fmla="*/ 0 w 24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7">
                        <a:moveTo>
                          <a:pt x="0" y="47"/>
                        </a:moveTo>
                        <a:lnTo>
                          <a:pt x="6" y="46"/>
                        </a:lnTo>
                        <a:lnTo>
                          <a:pt x="10" y="44"/>
                        </a:lnTo>
                        <a:lnTo>
                          <a:pt x="14" y="42"/>
                        </a:lnTo>
                        <a:lnTo>
                          <a:pt x="18" y="39"/>
                        </a:lnTo>
                        <a:lnTo>
                          <a:pt x="20" y="36"/>
                        </a:lnTo>
                        <a:lnTo>
                          <a:pt x="22" y="32"/>
                        </a:lnTo>
                        <a:lnTo>
                          <a:pt x="23" y="28"/>
                        </a:lnTo>
                        <a:lnTo>
                          <a:pt x="24" y="23"/>
                        </a:lnTo>
                        <a:lnTo>
                          <a:pt x="23" y="19"/>
                        </a:lnTo>
                        <a:lnTo>
                          <a:pt x="22" y="15"/>
                        </a:lnTo>
                        <a:lnTo>
                          <a:pt x="20" y="11"/>
                        </a:lnTo>
                        <a:lnTo>
                          <a:pt x="18" y="8"/>
                        </a:lnTo>
                        <a:lnTo>
                          <a:pt x="14" y="4"/>
                        </a:lnTo>
                        <a:lnTo>
                          <a:pt x="10" y="2"/>
                        </a:lnTo>
                        <a:lnTo>
                          <a:pt x="6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2" name="Freeform 122"/>
                  <p:cNvSpPr>
                    <a:spLocks noChangeAspect="1"/>
                  </p:cNvSpPr>
                  <p:nvPr/>
                </p:nvSpPr>
                <p:spPr bwMode="auto">
                  <a:xfrm>
                    <a:off x="510" y="1561"/>
                    <a:ext cx="7" cy="14"/>
                  </a:xfrm>
                  <a:custGeom>
                    <a:avLst/>
                    <a:gdLst>
                      <a:gd name="T0" fmla="*/ 7 w 23"/>
                      <a:gd name="T1" fmla="*/ 0 h 46"/>
                      <a:gd name="T2" fmla="*/ 5 w 23"/>
                      <a:gd name="T3" fmla="*/ 0 h 46"/>
                      <a:gd name="T4" fmla="*/ 4 w 23"/>
                      <a:gd name="T5" fmla="*/ 1 h 46"/>
                      <a:gd name="T6" fmla="*/ 3 w 23"/>
                      <a:gd name="T7" fmla="*/ 1 h 46"/>
                      <a:gd name="T8" fmla="*/ 2 w 23"/>
                      <a:gd name="T9" fmla="*/ 2 h 46"/>
                      <a:gd name="T10" fmla="*/ 1 w 23"/>
                      <a:gd name="T11" fmla="*/ 3 h 46"/>
                      <a:gd name="T12" fmla="*/ 1 w 23"/>
                      <a:gd name="T13" fmla="*/ 5 h 46"/>
                      <a:gd name="T14" fmla="*/ 0 w 23"/>
                      <a:gd name="T15" fmla="*/ 6 h 46"/>
                      <a:gd name="T16" fmla="*/ 0 w 23"/>
                      <a:gd name="T17" fmla="*/ 7 h 46"/>
                      <a:gd name="T18" fmla="*/ 0 w 23"/>
                      <a:gd name="T19" fmla="*/ 8 h 46"/>
                      <a:gd name="T20" fmla="*/ 1 w 23"/>
                      <a:gd name="T21" fmla="*/ 10 h 46"/>
                      <a:gd name="T22" fmla="*/ 1 w 23"/>
                      <a:gd name="T23" fmla="*/ 11 h 46"/>
                      <a:gd name="T24" fmla="*/ 2 w 23"/>
                      <a:gd name="T25" fmla="*/ 12 h 46"/>
                      <a:gd name="T26" fmla="*/ 3 w 23"/>
                      <a:gd name="T27" fmla="*/ 13 h 46"/>
                      <a:gd name="T28" fmla="*/ 4 w 23"/>
                      <a:gd name="T29" fmla="*/ 13 h 46"/>
                      <a:gd name="T30" fmla="*/ 5 w 23"/>
                      <a:gd name="T31" fmla="*/ 14 h 46"/>
                      <a:gd name="T32" fmla="*/ 7 w 23"/>
                      <a:gd name="T33" fmla="*/ 14 h 46"/>
                      <a:gd name="T34" fmla="*/ 7 w 23"/>
                      <a:gd name="T35" fmla="*/ 0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23" y="0"/>
                        </a:moveTo>
                        <a:lnTo>
                          <a:pt x="18" y="0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6" y="7"/>
                        </a:lnTo>
                        <a:lnTo>
                          <a:pt x="3" y="10"/>
                        </a:lnTo>
                        <a:lnTo>
                          <a:pt x="2" y="15"/>
                        </a:lnTo>
                        <a:lnTo>
                          <a:pt x="1" y="19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2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10" y="42"/>
                        </a:lnTo>
                        <a:lnTo>
                          <a:pt x="14" y="44"/>
                        </a:lnTo>
                        <a:lnTo>
                          <a:pt x="18" y="45"/>
                        </a:lnTo>
                        <a:lnTo>
                          <a:pt x="23" y="46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3" name="Rectangle 12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18" y="1561"/>
                    <a:ext cx="179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34" name="Freeform 124"/>
                  <p:cNvSpPr>
                    <a:spLocks noChangeAspect="1"/>
                  </p:cNvSpPr>
                  <p:nvPr/>
                </p:nvSpPr>
                <p:spPr bwMode="auto">
                  <a:xfrm>
                    <a:off x="696" y="1561"/>
                    <a:ext cx="7" cy="14"/>
                  </a:xfrm>
                  <a:custGeom>
                    <a:avLst/>
                    <a:gdLst>
                      <a:gd name="T0" fmla="*/ 0 w 23"/>
                      <a:gd name="T1" fmla="*/ 14 h 46"/>
                      <a:gd name="T2" fmla="*/ 2 w 23"/>
                      <a:gd name="T3" fmla="*/ 14 h 46"/>
                      <a:gd name="T4" fmla="*/ 3 w 23"/>
                      <a:gd name="T5" fmla="*/ 13 h 46"/>
                      <a:gd name="T6" fmla="*/ 4 w 23"/>
                      <a:gd name="T7" fmla="*/ 13 h 46"/>
                      <a:gd name="T8" fmla="*/ 5 w 23"/>
                      <a:gd name="T9" fmla="*/ 12 h 46"/>
                      <a:gd name="T10" fmla="*/ 6 w 23"/>
                      <a:gd name="T11" fmla="*/ 11 h 46"/>
                      <a:gd name="T12" fmla="*/ 7 w 23"/>
                      <a:gd name="T13" fmla="*/ 10 h 46"/>
                      <a:gd name="T14" fmla="*/ 7 w 23"/>
                      <a:gd name="T15" fmla="*/ 8 h 46"/>
                      <a:gd name="T16" fmla="*/ 7 w 23"/>
                      <a:gd name="T17" fmla="*/ 7 h 46"/>
                      <a:gd name="T18" fmla="*/ 7 w 23"/>
                      <a:gd name="T19" fmla="*/ 6 h 46"/>
                      <a:gd name="T20" fmla="*/ 7 w 23"/>
                      <a:gd name="T21" fmla="*/ 5 h 46"/>
                      <a:gd name="T22" fmla="*/ 6 w 23"/>
                      <a:gd name="T23" fmla="*/ 3 h 46"/>
                      <a:gd name="T24" fmla="*/ 5 w 23"/>
                      <a:gd name="T25" fmla="*/ 2 h 46"/>
                      <a:gd name="T26" fmla="*/ 4 w 23"/>
                      <a:gd name="T27" fmla="*/ 1 h 46"/>
                      <a:gd name="T28" fmla="*/ 3 w 23"/>
                      <a:gd name="T29" fmla="*/ 1 h 46"/>
                      <a:gd name="T30" fmla="*/ 2 w 23"/>
                      <a:gd name="T31" fmla="*/ 0 h 46"/>
                      <a:gd name="T32" fmla="*/ 0 w 23"/>
                      <a:gd name="T33" fmla="*/ 0 h 46"/>
                      <a:gd name="T34" fmla="*/ 0 w 23"/>
                      <a:gd name="T35" fmla="*/ 14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0" y="46"/>
                        </a:moveTo>
                        <a:lnTo>
                          <a:pt x="5" y="45"/>
                        </a:lnTo>
                        <a:lnTo>
                          <a:pt x="11" y="44"/>
                        </a:lnTo>
                        <a:lnTo>
                          <a:pt x="14" y="42"/>
                        </a:lnTo>
                        <a:lnTo>
                          <a:pt x="18" y="39"/>
                        </a:lnTo>
                        <a:lnTo>
                          <a:pt x="20" y="36"/>
                        </a:lnTo>
                        <a:lnTo>
                          <a:pt x="22" y="32"/>
                        </a:lnTo>
                        <a:lnTo>
                          <a:pt x="23" y="27"/>
                        </a:lnTo>
                        <a:lnTo>
                          <a:pt x="23" y="23"/>
                        </a:lnTo>
                        <a:lnTo>
                          <a:pt x="23" y="19"/>
                        </a:lnTo>
                        <a:lnTo>
                          <a:pt x="22" y="15"/>
                        </a:lnTo>
                        <a:lnTo>
                          <a:pt x="20" y="10"/>
                        </a:lnTo>
                        <a:lnTo>
                          <a:pt x="18" y="7"/>
                        </a:lnTo>
                        <a:lnTo>
                          <a:pt x="14" y="4"/>
                        </a:lnTo>
                        <a:lnTo>
                          <a:pt x="11" y="2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5" name="Freeform 125"/>
                  <p:cNvSpPr>
                    <a:spLocks noChangeAspect="1"/>
                  </p:cNvSpPr>
                  <p:nvPr/>
                </p:nvSpPr>
                <p:spPr bwMode="auto">
                  <a:xfrm>
                    <a:off x="739" y="1625"/>
                    <a:ext cx="7" cy="14"/>
                  </a:xfrm>
                  <a:custGeom>
                    <a:avLst/>
                    <a:gdLst>
                      <a:gd name="T0" fmla="*/ 0 w 23"/>
                      <a:gd name="T1" fmla="*/ 14 h 46"/>
                      <a:gd name="T2" fmla="*/ 2 w 23"/>
                      <a:gd name="T3" fmla="*/ 14 h 46"/>
                      <a:gd name="T4" fmla="*/ 3 w 23"/>
                      <a:gd name="T5" fmla="*/ 13 h 46"/>
                      <a:gd name="T6" fmla="*/ 4 w 23"/>
                      <a:gd name="T7" fmla="*/ 13 h 46"/>
                      <a:gd name="T8" fmla="*/ 5 w 23"/>
                      <a:gd name="T9" fmla="*/ 12 h 46"/>
                      <a:gd name="T10" fmla="*/ 6 w 23"/>
                      <a:gd name="T11" fmla="*/ 11 h 46"/>
                      <a:gd name="T12" fmla="*/ 6 w 23"/>
                      <a:gd name="T13" fmla="*/ 9 h 46"/>
                      <a:gd name="T14" fmla="*/ 7 w 23"/>
                      <a:gd name="T15" fmla="*/ 8 h 46"/>
                      <a:gd name="T16" fmla="*/ 7 w 23"/>
                      <a:gd name="T17" fmla="*/ 7 h 46"/>
                      <a:gd name="T18" fmla="*/ 7 w 23"/>
                      <a:gd name="T19" fmla="*/ 5 h 46"/>
                      <a:gd name="T20" fmla="*/ 6 w 23"/>
                      <a:gd name="T21" fmla="*/ 4 h 46"/>
                      <a:gd name="T22" fmla="*/ 6 w 23"/>
                      <a:gd name="T23" fmla="*/ 3 h 46"/>
                      <a:gd name="T24" fmla="*/ 5 w 23"/>
                      <a:gd name="T25" fmla="*/ 2 h 46"/>
                      <a:gd name="T26" fmla="*/ 4 w 23"/>
                      <a:gd name="T27" fmla="*/ 1 h 46"/>
                      <a:gd name="T28" fmla="*/ 3 w 23"/>
                      <a:gd name="T29" fmla="*/ 1 h 46"/>
                      <a:gd name="T30" fmla="*/ 2 w 23"/>
                      <a:gd name="T31" fmla="*/ 0 h 46"/>
                      <a:gd name="T32" fmla="*/ 0 w 23"/>
                      <a:gd name="T33" fmla="*/ 0 h 46"/>
                      <a:gd name="T34" fmla="*/ 0 w 23"/>
                      <a:gd name="T35" fmla="*/ 14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0" y="46"/>
                        </a:moveTo>
                        <a:lnTo>
                          <a:pt x="5" y="46"/>
                        </a:lnTo>
                        <a:lnTo>
                          <a:pt x="10" y="44"/>
                        </a:lnTo>
                        <a:lnTo>
                          <a:pt x="14" y="42"/>
                        </a:lnTo>
                        <a:lnTo>
                          <a:pt x="17" y="38"/>
                        </a:lnTo>
                        <a:lnTo>
                          <a:pt x="20" y="35"/>
                        </a:lnTo>
                        <a:lnTo>
                          <a:pt x="21" y="31"/>
                        </a:lnTo>
                        <a:lnTo>
                          <a:pt x="22" y="27"/>
                        </a:lnTo>
                        <a:lnTo>
                          <a:pt x="23" y="23"/>
                        </a:lnTo>
                        <a:lnTo>
                          <a:pt x="22" y="18"/>
                        </a:lnTo>
                        <a:lnTo>
                          <a:pt x="21" y="14"/>
                        </a:lnTo>
                        <a:lnTo>
                          <a:pt x="20" y="10"/>
                        </a:lnTo>
                        <a:lnTo>
                          <a:pt x="17" y="7"/>
                        </a:lnTo>
                        <a:lnTo>
                          <a:pt x="14" y="4"/>
                        </a:lnTo>
                        <a:lnTo>
                          <a:pt x="10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6" name="Rectangle 12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18" y="1625"/>
                    <a:ext cx="222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37" name="Freeform 127"/>
                  <p:cNvSpPr>
                    <a:spLocks noChangeAspect="1"/>
                  </p:cNvSpPr>
                  <p:nvPr/>
                </p:nvSpPr>
                <p:spPr bwMode="auto">
                  <a:xfrm>
                    <a:off x="510" y="1625"/>
                    <a:ext cx="7" cy="14"/>
                  </a:xfrm>
                  <a:custGeom>
                    <a:avLst/>
                    <a:gdLst>
                      <a:gd name="T0" fmla="*/ 7 w 23"/>
                      <a:gd name="T1" fmla="*/ 0 h 46"/>
                      <a:gd name="T2" fmla="*/ 5 w 23"/>
                      <a:gd name="T3" fmla="*/ 0 h 46"/>
                      <a:gd name="T4" fmla="*/ 4 w 23"/>
                      <a:gd name="T5" fmla="*/ 1 h 46"/>
                      <a:gd name="T6" fmla="*/ 3 w 23"/>
                      <a:gd name="T7" fmla="*/ 1 h 46"/>
                      <a:gd name="T8" fmla="*/ 2 w 23"/>
                      <a:gd name="T9" fmla="*/ 2 h 46"/>
                      <a:gd name="T10" fmla="*/ 1 w 23"/>
                      <a:gd name="T11" fmla="*/ 3 h 46"/>
                      <a:gd name="T12" fmla="*/ 1 w 23"/>
                      <a:gd name="T13" fmla="*/ 4 h 46"/>
                      <a:gd name="T14" fmla="*/ 0 w 23"/>
                      <a:gd name="T15" fmla="*/ 5 h 46"/>
                      <a:gd name="T16" fmla="*/ 0 w 23"/>
                      <a:gd name="T17" fmla="*/ 7 h 46"/>
                      <a:gd name="T18" fmla="*/ 0 w 23"/>
                      <a:gd name="T19" fmla="*/ 8 h 46"/>
                      <a:gd name="T20" fmla="*/ 1 w 23"/>
                      <a:gd name="T21" fmla="*/ 9 h 46"/>
                      <a:gd name="T22" fmla="*/ 1 w 23"/>
                      <a:gd name="T23" fmla="*/ 11 h 46"/>
                      <a:gd name="T24" fmla="*/ 2 w 23"/>
                      <a:gd name="T25" fmla="*/ 12 h 46"/>
                      <a:gd name="T26" fmla="*/ 3 w 23"/>
                      <a:gd name="T27" fmla="*/ 13 h 46"/>
                      <a:gd name="T28" fmla="*/ 4 w 23"/>
                      <a:gd name="T29" fmla="*/ 13 h 46"/>
                      <a:gd name="T30" fmla="*/ 5 w 23"/>
                      <a:gd name="T31" fmla="*/ 14 h 46"/>
                      <a:gd name="T32" fmla="*/ 7 w 23"/>
                      <a:gd name="T33" fmla="*/ 14 h 46"/>
                      <a:gd name="T34" fmla="*/ 7 w 23"/>
                      <a:gd name="T35" fmla="*/ 0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6" y="7"/>
                        </a:lnTo>
                        <a:lnTo>
                          <a:pt x="3" y="10"/>
                        </a:lnTo>
                        <a:lnTo>
                          <a:pt x="2" y="14"/>
                        </a:lnTo>
                        <a:lnTo>
                          <a:pt x="1" y="18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2" y="31"/>
                        </a:lnTo>
                        <a:lnTo>
                          <a:pt x="3" y="35"/>
                        </a:lnTo>
                        <a:lnTo>
                          <a:pt x="6" y="38"/>
                        </a:lnTo>
                        <a:lnTo>
                          <a:pt x="10" y="42"/>
                        </a:lnTo>
                        <a:lnTo>
                          <a:pt x="14" y="44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8" name="Freeform 128"/>
                  <p:cNvSpPr>
                    <a:spLocks noChangeAspect="1"/>
                  </p:cNvSpPr>
                  <p:nvPr/>
                </p:nvSpPr>
                <p:spPr bwMode="auto">
                  <a:xfrm>
                    <a:off x="732" y="1625"/>
                    <a:ext cx="7" cy="14"/>
                  </a:xfrm>
                  <a:custGeom>
                    <a:avLst/>
                    <a:gdLst>
                      <a:gd name="T0" fmla="*/ 7 w 23"/>
                      <a:gd name="T1" fmla="*/ 0 h 46"/>
                      <a:gd name="T2" fmla="*/ 5 w 23"/>
                      <a:gd name="T3" fmla="*/ 0 h 46"/>
                      <a:gd name="T4" fmla="*/ 4 w 23"/>
                      <a:gd name="T5" fmla="*/ 1 h 46"/>
                      <a:gd name="T6" fmla="*/ 3 w 23"/>
                      <a:gd name="T7" fmla="*/ 1 h 46"/>
                      <a:gd name="T8" fmla="*/ 2 w 23"/>
                      <a:gd name="T9" fmla="*/ 2 h 46"/>
                      <a:gd name="T10" fmla="*/ 1 w 23"/>
                      <a:gd name="T11" fmla="*/ 3 h 46"/>
                      <a:gd name="T12" fmla="*/ 0 w 23"/>
                      <a:gd name="T13" fmla="*/ 4 h 46"/>
                      <a:gd name="T14" fmla="*/ 0 w 23"/>
                      <a:gd name="T15" fmla="*/ 5 h 46"/>
                      <a:gd name="T16" fmla="*/ 0 w 23"/>
                      <a:gd name="T17" fmla="*/ 7 h 46"/>
                      <a:gd name="T18" fmla="*/ 0 w 23"/>
                      <a:gd name="T19" fmla="*/ 8 h 46"/>
                      <a:gd name="T20" fmla="*/ 0 w 23"/>
                      <a:gd name="T21" fmla="*/ 9 h 46"/>
                      <a:gd name="T22" fmla="*/ 1 w 23"/>
                      <a:gd name="T23" fmla="*/ 11 h 46"/>
                      <a:gd name="T24" fmla="*/ 2 w 23"/>
                      <a:gd name="T25" fmla="*/ 12 h 46"/>
                      <a:gd name="T26" fmla="*/ 3 w 23"/>
                      <a:gd name="T27" fmla="*/ 13 h 46"/>
                      <a:gd name="T28" fmla="*/ 4 w 23"/>
                      <a:gd name="T29" fmla="*/ 13 h 46"/>
                      <a:gd name="T30" fmla="*/ 5 w 23"/>
                      <a:gd name="T31" fmla="*/ 14 h 46"/>
                      <a:gd name="T32" fmla="*/ 7 w 23"/>
                      <a:gd name="T33" fmla="*/ 14 h 46"/>
                      <a:gd name="T34" fmla="*/ 7 w 23"/>
                      <a:gd name="T35" fmla="*/ 0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4"/>
                        </a:lnTo>
                        <a:lnTo>
                          <a:pt x="0" y="18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1"/>
                        </a:lnTo>
                        <a:lnTo>
                          <a:pt x="3" y="35"/>
                        </a:lnTo>
                        <a:lnTo>
                          <a:pt x="5" y="38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9" name="Rectangle 12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39" y="1625"/>
                    <a:ext cx="93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40" name="Freeform 130"/>
                  <p:cNvSpPr>
                    <a:spLocks noChangeAspect="1"/>
                  </p:cNvSpPr>
                  <p:nvPr/>
                </p:nvSpPr>
                <p:spPr bwMode="auto">
                  <a:xfrm>
                    <a:off x="832" y="1625"/>
                    <a:ext cx="7" cy="14"/>
                  </a:xfrm>
                  <a:custGeom>
                    <a:avLst/>
                    <a:gdLst>
                      <a:gd name="T0" fmla="*/ 0 w 23"/>
                      <a:gd name="T1" fmla="*/ 14 h 46"/>
                      <a:gd name="T2" fmla="*/ 2 w 23"/>
                      <a:gd name="T3" fmla="*/ 14 h 46"/>
                      <a:gd name="T4" fmla="*/ 3 w 23"/>
                      <a:gd name="T5" fmla="*/ 13 h 46"/>
                      <a:gd name="T6" fmla="*/ 4 w 23"/>
                      <a:gd name="T7" fmla="*/ 13 h 46"/>
                      <a:gd name="T8" fmla="*/ 5 w 23"/>
                      <a:gd name="T9" fmla="*/ 12 h 46"/>
                      <a:gd name="T10" fmla="*/ 6 w 23"/>
                      <a:gd name="T11" fmla="*/ 11 h 46"/>
                      <a:gd name="T12" fmla="*/ 6 w 23"/>
                      <a:gd name="T13" fmla="*/ 9 h 46"/>
                      <a:gd name="T14" fmla="*/ 7 w 23"/>
                      <a:gd name="T15" fmla="*/ 8 h 46"/>
                      <a:gd name="T16" fmla="*/ 7 w 23"/>
                      <a:gd name="T17" fmla="*/ 7 h 46"/>
                      <a:gd name="T18" fmla="*/ 7 w 23"/>
                      <a:gd name="T19" fmla="*/ 5 h 46"/>
                      <a:gd name="T20" fmla="*/ 6 w 23"/>
                      <a:gd name="T21" fmla="*/ 4 h 46"/>
                      <a:gd name="T22" fmla="*/ 6 w 23"/>
                      <a:gd name="T23" fmla="*/ 3 h 46"/>
                      <a:gd name="T24" fmla="*/ 5 w 23"/>
                      <a:gd name="T25" fmla="*/ 2 h 46"/>
                      <a:gd name="T26" fmla="*/ 4 w 23"/>
                      <a:gd name="T27" fmla="*/ 1 h 46"/>
                      <a:gd name="T28" fmla="*/ 3 w 23"/>
                      <a:gd name="T29" fmla="*/ 1 h 46"/>
                      <a:gd name="T30" fmla="*/ 2 w 23"/>
                      <a:gd name="T31" fmla="*/ 0 h 46"/>
                      <a:gd name="T32" fmla="*/ 0 w 23"/>
                      <a:gd name="T33" fmla="*/ 0 h 46"/>
                      <a:gd name="T34" fmla="*/ 0 w 23"/>
                      <a:gd name="T35" fmla="*/ 14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0" y="46"/>
                        </a:moveTo>
                        <a:lnTo>
                          <a:pt x="5" y="46"/>
                        </a:lnTo>
                        <a:lnTo>
                          <a:pt x="9" y="44"/>
                        </a:lnTo>
                        <a:lnTo>
                          <a:pt x="14" y="42"/>
                        </a:lnTo>
                        <a:lnTo>
                          <a:pt x="17" y="38"/>
                        </a:lnTo>
                        <a:lnTo>
                          <a:pt x="20" y="35"/>
                        </a:lnTo>
                        <a:lnTo>
                          <a:pt x="21" y="31"/>
                        </a:lnTo>
                        <a:lnTo>
                          <a:pt x="22" y="27"/>
                        </a:lnTo>
                        <a:lnTo>
                          <a:pt x="23" y="23"/>
                        </a:lnTo>
                        <a:lnTo>
                          <a:pt x="22" y="18"/>
                        </a:lnTo>
                        <a:lnTo>
                          <a:pt x="21" y="14"/>
                        </a:lnTo>
                        <a:lnTo>
                          <a:pt x="20" y="10"/>
                        </a:lnTo>
                        <a:lnTo>
                          <a:pt x="17" y="7"/>
                        </a:lnTo>
                        <a:lnTo>
                          <a:pt x="14" y="4"/>
                        </a:lnTo>
                        <a:lnTo>
                          <a:pt x="9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1" name="Freeform 131"/>
                  <p:cNvSpPr>
                    <a:spLocks noChangeAspect="1"/>
                  </p:cNvSpPr>
                  <p:nvPr/>
                </p:nvSpPr>
                <p:spPr bwMode="auto">
                  <a:xfrm>
                    <a:off x="832" y="2047"/>
                    <a:ext cx="7" cy="14"/>
                  </a:xfrm>
                  <a:custGeom>
                    <a:avLst/>
                    <a:gdLst>
                      <a:gd name="T0" fmla="*/ 0 w 23"/>
                      <a:gd name="T1" fmla="*/ 14 h 47"/>
                      <a:gd name="T2" fmla="*/ 2 w 23"/>
                      <a:gd name="T3" fmla="*/ 14 h 47"/>
                      <a:gd name="T4" fmla="*/ 3 w 23"/>
                      <a:gd name="T5" fmla="*/ 13 h 47"/>
                      <a:gd name="T6" fmla="*/ 4 w 23"/>
                      <a:gd name="T7" fmla="*/ 13 h 47"/>
                      <a:gd name="T8" fmla="*/ 5 w 23"/>
                      <a:gd name="T9" fmla="*/ 12 h 47"/>
                      <a:gd name="T10" fmla="*/ 6 w 23"/>
                      <a:gd name="T11" fmla="*/ 11 h 47"/>
                      <a:gd name="T12" fmla="*/ 6 w 23"/>
                      <a:gd name="T13" fmla="*/ 10 h 47"/>
                      <a:gd name="T14" fmla="*/ 7 w 23"/>
                      <a:gd name="T15" fmla="*/ 8 h 47"/>
                      <a:gd name="T16" fmla="*/ 7 w 23"/>
                      <a:gd name="T17" fmla="*/ 7 h 47"/>
                      <a:gd name="T18" fmla="*/ 7 w 23"/>
                      <a:gd name="T19" fmla="*/ 6 h 47"/>
                      <a:gd name="T20" fmla="*/ 6 w 23"/>
                      <a:gd name="T21" fmla="*/ 4 h 47"/>
                      <a:gd name="T22" fmla="*/ 6 w 23"/>
                      <a:gd name="T23" fmla="*/ 3 h 47"/>
                      <a:gd name="T24" fmla="*/ 5 w 23"/>
                      <a:gd name="T25" fmla="*/ 2 h 47"/>
                      <a:gd name="T26" fmla="*/ 4 w 23"/>
                      <a:gd name="T27" fmla="*/ 1 h 47"/>
                      <a:gd name="T28" fmla="*/ 3 w 23"/>
                      <a:gd name="T29" fmla="*/ 1 h 47"/>
                      <a:gd name="T30" fmla="*/ 2 w 23"/>
                      <a:gd name="T31" fmla="*/ 0 h 47"/>
                      <a:gd name="T32" fmla="*/ 0 w 23"/>
                      <a:gd name="T33" fmla="*/ 0 h 47"/>
                      <a:gd name="T34" fmla="*/ 0 w 23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0" y="47"/>
                        </a:moveTo>
                        <a:lnTo>
                          <a:pt x="5" y="46"/>
                        </a:lnTo>
                        <a:lnTo>
                          <a:pt x="9" y="44"/>
                        </a:lnTo>
                        <a:lnTo>
                          <a:pt x="14" y="42"/>
                        </a:lnTo>
                        <a:lnTo>
                          <a:pt x="17" y="39"/>
                        </a:lnTo>
                        <a:lnTo>
                          <a:pt x="20" y="36"/>
                        </a:lnTo>
                        <a:lnTo>
                          <a:pt x="21" y="32"/>
                        </a:lnTo>
                        <a:lnTo>
                          <a:pt x="22" y="28"/>
                        </a:lnTo>
                        <a:lnTo>
                          <a:pt x="23" y="23"/>
                        </a:lnTo>
                        <a:lnTo>
                          <a:pt x="22" y="19"/>
                        </a:lnTo>
                        <a:lnTo>
                          <a:pt x="21" y="15"/>
                        </a:lnTo>
                        <a:lnTo>
                          <a:pt x="20" y="11"/>
                        </a:lnTo>
                        <a:lnTo>
                          <a:pt x="17" y="8"/>
                        </a:lnTo>
                        <a:lnTo>
                          <a:pt x="14" y="4"/>
                        </a:lnTo>
                        <a:lnTo>
                          <a:pt x="9" y="2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2" name="Rectangle 13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18" y="2047"/>
                    <a:ext cx="114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43" name="Freeform 133"/>
                  <p:cNvSpPr>
                    <a:spLocks noChangeAspect="1"/>
                  </p:cNvSpPr>
                  <p:nvPr/>
                </p:nvSpPr>
                <p:spPr bwMode="auto">
                  <a:xfrm>
                    <a:off x="711" y="2047"/>
                    <a:ext cx="7" cy="14"/>
                  </a:xfrm>
                  <a:custGeom>
                    <a:avLst/>
                    <a:gdLst>
                      <a:gd name="T0" fmla="*/ 7 w 23"/>
                      <a:gd name="T1" fmla="*/ 0 h 47"/>
                      <a:gd name="T2" fmla="*/ 5 w 23"/>
                      <a:gd name="T3" fmla="*/ 0 h 47"/>
                      <a:gd name="T4" fmla="*/ 4 w 23"/>
                      <a:gd name="T5" fmla="*/ 1 h 47"/>
                      <a:gd name="T6" fmla="*/ 2 w 23"/>
                      <a:gd name="T7" fmla="*/ 1 h 47"/>
                      <a:gd name="T8" fmla="*/ 2 w 23"/>
                      <a:gd name="T9" fmla="*/ 2 h 47"/>
                      <a:gd name="T10" fmla="*/ 1 w 23"/>
                      <a:gd name="T11" fmla="*/ 3 h 47"/>
                      <a:gd name="T12" fmla="*/ 0 w 23"/>
                      <a:gd name="T13" fmla="*/ 4 h 47"/>
                      <a:gd name="T14" fmla="*/ 0 w 23"/>
                      <a:gd name="T15" fmla="*/ 6 h 47"/>
                      <a:gd name="T16" fmla="*/ 0 w 23"/>
                      <a:gd name="T17" fmla="*/ 7 h 47"/>
                      <a:gd name="T18" fmla="*/ 0 w 23"/>
                      <a:gd name="T19" fmla="*/ 8 h 47"/>
                      <a:gd name="T20" fmla="*/ 0 w 23"/>
                      <a:gd name="T21" fmla="*/ 10 h 47"/>
                      <a:gd name="T22" fmla="*/ 1 w 23"/>
                      <a:gd name="T23" fmla="*/ 11 h 47"/>
                      <a:gd name="T24" fmla="*/ 2 w 23"/>
                      <a:gd name="T25" fmla="*/ 12 h 47"/>
                      <a:gd name="T26" fmla="*/ 2 w 23"/>
                      <a:gd name="T27" fmla="*/ 13 h 47"/>
                      <a:gd name="T28" fmla="*/ 4 w 23"/>
                      <a:gd name="T29" fmla="*/ 13 h 47"/>
                      <a:gd name="T30" fmla="*/ 5 w 23"/>
                      <a:gd name="T31" fmla="*/ 14 h 47"/>
                      <a:gd name="T32" fmla="*/ 7 w 23"/>
                      <a:gd name="T33" fmla="*/ 14 h 47"/>
                      <a:gd name="T34" fmla="*/ 7 w 23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23" y="0"/>
                        </a:moveTo>
                        <a:lnTo>
                          <a:pt x="18" y="0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8"/>
                        </a:lnTo>
                        <a:lnTo>
                          <a:pt x="3" y="11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8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8" y="46"/>
                        </a:lnTo>
                        <a:lnTo>
                          <a:pt x="23" y="47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4" name="Freeform 134"/>
                  <p:cNvSpPr>
                    <a:spLocks noChangeAspect="1"/>
                  </p:cNvSpPr>
                  <p:nvPr/>
                </p:nvSpPr>
                <p:spPr bwMode="auto">
                  <a:xfrm>
                    <a:off x="832" y="2047"/>
                    <a:ext cx="7" cy="14"/>
                  </a:xfrm>
                  <a:custGeom>
                    <a:avLst/>
                    <a:gdLst>
                      <a:gd name="T0" fmla="*/ 0 w 23"/>
                      <a:gd name="T1" fmla="*/ 14 h 47"/>
                      <a:gd name="T2" fmla="*/ 2 w 23"/>
                      <a:gd name="T3" fmla="*/ 14 h 47"/>
                      <a:gd name="T4" fmla="*/ 3 w 23"/>
                      <a:gd name="T5" fmla="*/ 13 h 47"/>
                      <a:gd name="T6" fmla="*/ 4 w 23"/>
                      <a:gd name="T7" fmla="*/ 13 h 47"/>
                      <a:gd name="T8" fmla="*/ 5 w 23"/>
                      <a:gd name="T9" fmla="*/ 12 h 47"/>
                      <a:gd name="T10" fmla="*/ 6 w 23"/>
                      <a:gd name="T11" fmla="*/ 11 h 47"/>
                      <a:gd name="T12" fmla="*/ 6 w 23"/>
                      <a:gd name="T13" fmla="*/ 10 h 47"/>
                      <a:gd name="T14" fmla="*/ 7 w 23"/>
                      <a:gd name="T15" fmla="*/ 8 h 47"/>
                      <a:gd name="T16" fmla="*/ 7 w 23"/>
                      <a:gd name="T17" fmla="*/ 7 h 47"/>
                      <a:gd name="T18" fmla="*/ 7 w 23"/>
                      <a:gd name="T19" fmla="*/ 6 h 47"/>
                      <a:gd name="T20" fmla="*/ 6 w 23"/>
                      <a:gd name="T21" fmla="*/ 4 h 47"/>
                      <a:gd name="T22" fmla="*/ 6 w 23"/>
                      <a:gd name="T23" fmla="*/ 3 h 47"/>
                      <a:gd name="T24" fmla="*/ 5 w 23"/>
                      <a:gd name="T25" fmla="*/ 2 h 47"/>
                      <a:gd name="T26" fmla="*/ 4 w 23"/>
                      <a:gd name="T27" fmla="*/ 1 h 47"/>
                      <a:gd name="T28" fmla="*/ 3 w 23"/>
                      <a:gd name="T29" fmla="*/ 1 h 47"/>
                      <a:gd name="T30" fmla="*/ 2 w 23"/>
                      <a:gd name="T31" fmla="*/ 0 h 47"/>
                      <a:gd name="T32" fmla="*/ 0 w 23"/>
                      <a:gd name="T33" fmla="*/ 0 h 47"/>
                      <a:gd name="T34" fmla="*/ 0 w 23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0" y="47"/>
                        </a:moveTo>
                        <a:lnTo>
                          <a:pt x="5" y="46"/>
                        </a:lnTo>
                        <a:lnTo>
                          <a:pt x="9" y="44"/>
                        </a:lnTo>
                        <a:lnTo>
                          <a:pt x="14" y="42"/>
                        </a:lnTo>
                        <a:lnTo>
                          <a:pt x="17" y="39"/>
                        </a:lnTo>
                        <a:lnTo>
                          <a:pt x="20" y="36"/>
                        </a:lnTo>
                        <a:lnTo>
                          <a:pt x="21" y="32"/>
                        </a:lnTo>
                        <a:lnTo>
                          <a:pt x="22" y="28"/>
                        </a:lnTo>
                        <a:lnTo>
                          <a:pt x="23" y="23"/>
                        </a:lnTo>
                        <a:lnTo>
                          <a:pt x="22" y="19"/>
                        </a:lnTo>
                        <a:lnTo>
                          <a:pt x="21" y="15"/>
                        </a:lnTo>
                        <a:lnTo>
                          <a:pt x="20" y="11"/>
                        </a:lnTo>
                        <a:lnTo>
                          <a:pt x="17" y="8"/>
                        </a:lnTo>
                        <a:lnTo>
                          <a:pt x="14" y="4"/>
                        </a:lnTo>
                        <a:lnTo>
                          <a:pt x="9" y="2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5" name="Rectangle 13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39" y="2047"/>
                    <a:ext cx="93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46" name="Freeform 136"/>
                  <p:cNvSpPr>
                    <a:spLocks noChangeAspect="1"/>
                  </p:cNvSpPr>
                  <p:nvPr/>
                </p:nvSpPr>
                <p:spPr bwMode="auto">
                  <a:xfrm>
                    <a:off x="732" y="2047"/>
                    <a:ext cx="7" cy="14"/>
                  </a:xfrm>
                  <a:custGeom>
                    <a:avLst/>
                    <a:gdLst>
                      <a:gd name="T0" fmla="*/ 7 w 24"/>
                      <a:gd name="T1" fmla="*/ 0 h 47"/>
                      <a:gd name="T2" fmla="*/ 5 w 24"/>
                      <a:gd name="T3" fmla="*/ 0 h 47"/>
                      <a:gd name="T4" fmla="*/ 4 w 24"/>
                      <a:gd name="T5" fmla="*/ 1 h 47"/>
                      <a:gd name="T6" fmla="*/ 3 w 24"/>
                      <a:gd name="T7" fmla="*/ 1 h 47"/>
                      <a:gd name="T8" fmla="*/ 2 w 24"/>
                      <a:gd name="T9" fmla="*/ 2 h 47"/>
                      <a:gd name="T10" fmla="*/ 1 w 24"/>
                      <a:gd name="T11" fmla="*/ 3 h 47"/>
                      <a:gd name="T12" fmla="*/ 1 w 24"/>
                      <a:gd name="T13" fmla="*/ 4 h 47"/>
                      <a:gd name="T14" fmla="*/ 1 w 24"/>
                      <a:gd name="T15" fmla="*/ 6 h 47"/>
                      <a:gd name="T16" fmla="*/ 0 w 24"/>
                      <a:gd name="T17" fmla="*/ 7 h 47"/>
                      <a:gd name="T18" fmla="*/ 1 w 24"/>
                      <a:gd name="T19" fmla="*/ 8 h 47"/>
                      <a:gd name="T20" fmla="*/ 1 w 24"/>
                      <a:gd name="T21" fmla="*/ 10 h 47"/>
                      <a:gd name="T22" fmla="*/ 1 w 24"/>
                      <a:gd name="T23" fmla="*/ 11 h 47"/>
                      <a:gd name="T24" fmla="*/ 2 w 24"/>
                      <a:gd name="T25" fmla="*/ 12 h 47"/>
                      <a:gd name="T26" fmla="*/ 3 w 24"/>
                      <a:gd name="T27" fmla="*/ 13 h 47"/>
                      <a:gd name="T28" fmla="*/ 4 w 24"/>
                      <a:gd name="T29" fmla="*/ 13 h 47"/>
                      <a:gd name="T30" fmla="*/ 5 w 24"/>
                      <a:gd name="T31" fmla="*/ 14 h 47"/>
                      <a:gd name="T32" fmla="*/ 7 w 24"/>
                      <a:gd name="T33" fmla="*/ 14 h 47"/>
                      <a:gd name="T34" fmla="*/ 7 w 24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7">
                        <a:moveTo>
                          <a:pt x="24" y="0"/>
                        </a:moveTo>
                        <a:lnTo>
                          <a:pt x="18" y="0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7" y="8"/>
                        </a:lnTo>
                        <a:lnTo>
                          <a:pt x="5" y="11"/>
                        </a:lnTo>
                        <a:lnTo>
                          <a:pt x="3" y="15"/>
                        </a:lnTo>
                        <a:lnTo>
                          <a:pt x="2" y="19"/>
                        </a:lnTo>
                        <a:lnTo>
                          <a:pt x="0" y="23"/>
                        </a:lnTo>
                        <a:lnTo>
                          <a:pt x="2" y="28"/>
                        </a:lnTo>
                        <a:lnTo>
                          <a:pt x="3" y="32"/>
                        </a:lnTo>
                        <a:lnTo>
                          <a:pt x="5" y="36"/>
                        </a:lnTo>
                        <a:lnTo>
                          <a:pt x="7" y="39"/>
                        </a:lnTo>
                        <a:lnTo>
                          <a:pt x="10" y="42"/>
                        </a:lnTo>
                        <a:lnTo>
                          <a:pt x="14" y="44"/>
                        </a:lnTo>
                        <a:lnTo>
                          <a:pt x="18" y="46"/>
                        </a:lnTo>
                        <a:lnTo>
                          <a:pt x="24" y="47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7" name="Freeform 137"/>
                  <p:cNvSpPr>
                    <a:spLocks noChangeAspect="1"/>
                  </p:cNvSpPr>
                  <p:nvPr/>
                </p:nvSpPr>
                <p:spPr bwMode="auto">
                  <a:xfrm>
                    <a:off x="732" y="1625"/>
                    <a:ext cx="14" cy="0"/>
                  </a:xfrm>
                  <a:custGeom>
                    <a:avLst/>
                    <a:gdLst>
                      <a:gd name="T0" fmla="*/ 14 w 46"/>
                      <a:gd name="T1" fmla="*/ 1 h 23"/>
                      <a:gd name="T2" fmla="*/ 14 w 46"/>
                      <a:gd name="T3" fmla="*/ 1 h 23"/>
                      <a:gd name="T4" fmla="*/ 13 w 46"/>
                      <a:gd name="T5" fmla="*/ 1 h 23"/>
                      <a:gd name="T6" fmla="*/ 13 w 46"/>
                      <a:gd name="T7" fmla="*/ 0 h 23"/>
                      <a:gd name="T8" fmla="*/ 12 w 46"/>
                      <a:gd name="T9" fmla="*/ 0 h 23"/>
                      <a:gd name="T10" fmla="*/ 11 w 46"/>
                      <a:gd name="T11" fmla="*/ 0 h 23"/>
                      <a:gd name="T12" fmla="*/ 9 w 46"/>
                      <a:gd name="T13" fmla="*/ 0 h 23"/>
                      <a:gd name="T14" fmla="*/ 8 w 46"/>
                      <a:gd name="T15" fmla="*/ 0 h 23"/>
                      <a:gd name="T16" fmla="*/ 7 w 46"/>
                      <a:gd name="T17" fmla="*/ 0 h 23"/>
                      <a:gd name="T18" fmla="*/ 6 w 46"/>
                      <a:gd name="T19" fmla="*/ 0 h 23"/>
                      <a:gd name="T20" fmla="*/ 5 w 46"/>
                      <a:gd name="T21" fmla="*/ 0 h 23"/>
                      <a:gd name="T22" fmla="*/ 3 w 46"/>
                      <a:gd name="T23" fmla="*/ 0 h 23"/>
                      <a:gd name="T24" fmla="*/ 2 w 46"/>
                      <a:gd name="T25" fmla="*/ 0 h 23"/>
                      <a:gd name="T26" fmla="*/ 1 w 46"/>
                      <a:gd name="T27" fmla="*/ 0 h 23"/>
                      <a:gd name="T28" fmla="*/ 1 w 46"/>
                      <a:gd name="T29" fmla="*/ 1 h 23"/>
                      <a:gd name="T30" fmla="*/ 0 w 46"/>
                      <a:gd name="T31" fmla="*/ 1 h 23"/>
                      <a:gd name="T32" fmla="*/ 0 w 46"/>
                      <a:gd name="T33" fmla="*/ 1 h 23"/>
                      <a:gd name="T34" fmla="*/ 14 w 46"/>
                      <a:gd name="T35" fmla="*/ 1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3">
                        <a:moveTo>
                          <a:pt x="46" y="23"/>
                        </a:moveTo>
                        <a:lnTo>
                          <a:pt x="46" y="17"/>
                        </a:lnTo>
                        <a:lnTo>
                          <a:pt x="44" y="12"/>
                        </a:lnTo>
                        <a:lnTo>
                          <a:pt x="42" y="9"/>
                        </a:lnTo>
                        <a:lnTo>
                          <a:pt x="39" y="6"/>
                        </a:lnTo>
                        <a:lnTo>
                          <a:pt x="36" y="3"/>
                        </a:lnTo>
                        <a:lnTo>
                          <a:pt x="31" y="1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10" y="3"/>
                        </a:lnTo>
                        <a:lnTo>
                          <a:pt x="7" y="6"/>
                        </a:lnTo>
                        <a:lnTo>
                          <a:pt x="4" y="9"/>
                        </a:lnTo>
                        <a:lnTo>
                          <a:pt x="2" y="12"/>
                        </a:lnTo>
                        <a:lnTo>
                          <a:pt x="0" y="17"/>
                        </a:lnTo>
                        <a:lnTo>
                          <a:pt x="0" y="23"/>
                        </a:lnTo>
                        <a:lnTo>
                          <a:pt x="46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8" name="Rectangle 13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32" y="1625"/>
                    <a:ext cx="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49" name="Freeform 139"/>
                  <p:cNvSpPr>
                    <a:spLocks noChangeAspect="1"/>
                  </p:cNvSpPr>
                  <p:nvPr/>
                </p:nvSpPr>
                <p:spPr bwMode="auto">
                  <a:xfrm>
                    <a:off x="732" y="1647"/>
                    <a:ext cx="14" cy="7"/>
                  </a:xfrm>
                  <a:custGeom>
                    <a:avLst/>
                    <a:gdLst>
                      <a:gd name="T0" fmla="*/ 0 w 46"/>
                      <a:gd name="T1" fmla="*/ 0 h 23"/>
                      <a:gd name="T2" fmla="*/ 0 w 46"/>
                      <a:gd name="T3" fmla="*/ 2 h 23"/>
                      <a:gd name="T4" fmla="*/ 1 w 46"/>
                      <a:gd name="T5" fmla="*/ 3 h 23"/>
                      <a:gd name="T6" fmla="*/ 1 w 46"/>
                      <a:gd name="T7" fmla="*/ 4 h 23"/>
                      <a:gd name="T8" fmla="*/ 2 w 46"/>
                      <a:gd name="T9" fmla="*/ 5 h 23"/>
                      <a:gd name="T10" fmla="*/ 3 w 46"/>
                      <a:gd name="T11" fmla="*/ 6 h 23"/>
                      <a:gd name="T12" fmla="*/ 5 w 46"/>
                      <a:gd name="T13" fmla="*/ 6 h 23"/>
                      <a:gd name="T14" fmla="*/ 6 w 46"/>
                      <a:gd name="T15" fmla="*/ 7 h 23"/>
                      <a:gd name="T16" fmla="*/ 7 w 46"/>
                      <a:gd name="T17" fmla="*/ 7 h 23"/>
                      <a:gd name="T18" fmla="*/ 8 w 46"/>
                      <a:gd name="T19" fmla="*/ 7 h 23"/>
                      <a:gd name="T20" fmla="*/ 9 w 46"/>
                      <a:gd name="T21" fmla="*/ 6 h 23"/>
                      <a:gd name="T22" fmla="*/ 11 w 46"/>
                      <a:gd name="T23" fmla="*/ 6 h 23"/>
                      <a:gd name="T24" fmla="*/ 12 w 46"/>
                      <a:gd name="T25" fmla="*/ 5 h 23"/>
                      <a:gd name="T26" fmla="*/ 13 w 46"/>
                      <a:gd name="T27" fmla="*/ 4 h 23"/>
                      <a:gd name="T28" fmla="*/ 13 w 46"/>
                      <a:gd name="T29" fmla="*/ 3 h 23"/>
                      <a:gd name="T30" fmla="*/ 14 w 46"/>
                      <a:gd name="T31" fmla="*/ 2 h 23"/>
                      <a:gd name="T32" fmla="*/ 14 w 46"/>
                      <a:gd name="T33" fmla="*/ 0 h 23"/>
                      <a:gd name="T34" fmla="*/ 0 w 46"/>
                      <a:gd name="T35" fmla="*/ 0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3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10"/>
                        </a:lnTo>
                        <a:lnTo>
                          <a:pt x="4" y="14"/>
                        </a:lnTo>
                        <a:lnTo>
                          <a:pt x="7" y="17"/>
                        </a:lnTo>
                        <a:lnTo>
                          <a:pt x="10" y="20"/>
                        </a:lnTo>
                        <a:lnTo>
                          <a:pt x="15" y="21"/>
                        </a:lnTo>
                        <a:lnTo>
                          <a:pt x="19" y="22"/>
                        </a:lnTo>
                        <a:lnTo>
                          <a:pt x="23" y="23"/>
                        </a:lnTo>
                        <a:lnTo>
                          <a:pt x="27" y="22"/>
                        </a:lnTo>
                        <a:lnTo>
                          <a:pt x="31" y="21"/>
                        </a:lnTo>
                        <a:lnTo>
                          <a:pt x="36" y="20"/>
                        </a:lnTo>
                        <a:lnTo>
                          <a:pt x="39" y="17"/>
                        </a:lnTo>
                        <a:lnTo>
                          <a:pt x="42" y="14"/>
                        </a:lnTo>
                        <a:lnTo>
                          <a:pt x="44" y="10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0" name="Freeform 140"/>
                  <p:cNvSpPr>
                    <a:spLocks noChangeAspect="1"/>
                  </p:cNvSpPr>
                  <p:nvPr/>
                </p:nvSpPr>
                <p:spPr bwMode="auto">
                  <a:xfrm>
                    <a:off x="1061" y="2047"/>
                    <a:ext cx="7" cy="14"/>
                  </a:xfrm>
                  <a:custGeom>
                    <a:avLst/>
                    <a:gdLst>
                      <a:gd name="T0" fmla="*/ 0 w 23"/>
                      <a:gd name="T1" fmla="*/ 14 h 47"/>
                      <a:gd name="T2" fmla="*/ 2 w 23"/>
                      <a:gd name="T3" fmla="*/ 14 h 47"/>
                      <a:gd name="T4" fmla="*/ 3 w 23"/>
                      <a:gd name="T5" fmla="*/ 13 h 47"/>
                      <a:gd name="T6" fmla="*/ 4 w 23"/>
                      <a:gd name="T7" fmla="*/ 13 h 47"/>
                      <a:gd name="T8" fmla="*/ 5 w 23"/>
                      <a:gd name="T9" fmla="*/ 12 h 47"/>
                      <a:gd name="T10" fmla="*/ 6 w 23"/>
                      <a:gd name="T11" fmla="*/ 11 h 47"/>
                      <a:gd name="T12" fmla="*/ 7 w 23"/>
                      <a:gd name="T13" fmla="*/ 10 h 47"/>
                      <a:gd name="T14" fmla="*/ 7 w 23"/>
                      <a:gd name="T15" fmla="*/ 8 h 47"/>
                      <a:gd name="T16" fmla="*/ 7 w 23"/>
                      <a:gd name="T17" fmla="*/ 7 h 47"/>
                      <a:gd name="T18" fmla="*/ 7 w 23"/>
                      <a:gd name="T19" fmla="*/ 6 h 47"/>
                      <a:gd name="T20" fmla="*/ 7 w 23"/>
                      <a:gd name="T21" fmla="*/ 4 h 47"/>
                      <a:gd name="T22" fmla="*/ 6 w 23"/>
                      <a:gd name="T23" fmla="*/ 3 h 47"/>
                      <a:gd name="T24" fmla="*/ 5 w 23"/>
                      <a:gd name="T25" fmla="*/ 2 h 47"/>
                      <a:gd name="T26" fmla="*/ 4 w 23"/>
                      <a:gd name="T27" fmla="*/ 1 h 47"/>
                      <a:gd name="T28" fmla="*/ 3 w 23"/>
                      <a:gd name="T29" fmla="*/ 1 h 47"/>
                      <a:gd name="T30" fmla="*/ 2 w 23"/>
                      <a:gd name="T31" fmla="*/ 0 h 47"/>
                      <a:gd name="T32" fmla="*/ 0 w 23"/>
                      <a:gd name="T33" fmla="*/ 0 h 47"/>
                      <a:gd name="T34" fmla="*/ 0 w 23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0" y="47"/>
                        </a:moveTo>
                        <a:lnTo>
                          <a:pt x="5" y="46"/>
                        </a:lnTo>
                        <a:lnTo>
                          <a:pt x="11" y="44"/>
                        </a:lnTo>
                        <a:lnTo>
                          <a:pt x="14" y="42"/>
                        </a:lnTo>
                        <a:lnTo>
                          <a:pt x="17" y="39"/>
                        </a:lnTo>
                        <a:lnTo>
                          <a:pt x="20" y="36"/>
                        </a:lnTo>
                        <a:lnTo>
                          <a:pt x="22" y="32"/>
                        </a:lnTo>
                        <a:lnTo>
                          <a:pt x="23" y="28"/>
                        </a:lnTo>
                        <a:lnTo>
                          <a:pt x="23" y="23"/>
                        </a:lnTo>
                        <a:lnTo>
                          <a:pt x="23" y="19"/>
                        </a:lnTo>
                        <a:lnTo>
                          <a:pt x="22" y="15"/>
                        </a:lnTo>
                        <a:lnTo>
                          <a:pt x="20" y="11"/>
                        </a:lnTo>
                        <a:lnTo>
                          <a:pt x="17" y="8"/>
                        </a:lnTo>
                        <a:lnTo>
                          <a:pt x="14" y="4"/>
                        </a:lnTo>
                        <a:lnTo>
                          <a:pt x="11" y="2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1" name="Rectangle 14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946" y="2047"/>
                    <a:ext cx="114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52" name="Freeform 142"/>
                  <p:cNvSpPr>
                    <a:spLocks noChangeAspect="1"/>
                  </p:cNvSpPr>
                  <p:nvPr/>
                </p:nvSpPr>
                <p:spPr bwMode="auto">
                  <a:xfrm>
                    <a:off x="939" y="2047"/>
                    <a:ext cx="7" cy="14"/>
                  </a:xfrm>
                  <a:custGeom>
                    <a:avLst/>
                    <a:gdLst>
                      <a:gd name="T0" fmla="*/ 7 w 23"/>
                      <a:gd name="T1" fmla="*/ 0 h 47"/>
                      <a:gd name="T2" fmla="*/ 5 w 23"/>
                      <a:gd name="T3" fmla="*/ 0 h 47"/>
                      <a:gd name="T4" fmla="*/ 4 w 23"/>
                      <a:gd name="T5" fmla="*/ 1 h 47"/>
                      <a:gd name="T6" fmla="*/ 3 w 23"/>
                      <a:gd name="T7" fmla="*/ 1 h 47"/>
                      <a:gd name="T8" fmla="*/ 2 w 23"/>
                      <a:gd name="T9" fmla="*/ 2 h 47"/>
                      <a:gd name="T10" fmla="*/ 1 w 23"/>
                      <a:gd name="T11" fmla="*/ 3 h 47"/>
                      <a:gd name="T12" fmla="*/ 1 w 23"/>
                      <a:gd name="T13" fmla="*/ 4 h 47"/>
                      <a:gd name="T14" fmla="*/ 0 w 23"/>
                      <a:gd name="T15" fmla="*/ 6 h 47"/>
                      <a:gd name="T16" fmla="*/ 0 w 23"/>
                      <a:gd name="T17" fmla="*/ 7 h 47"/>
                      <a:gd name="T18" fmla="*/ 0 w 23"/>
                      <a:gd name="T19" fmla="*/ 8 h 47"/>
                      <a:gd name="T20" fmla="*/ 1 w 23"/>
                      <a:gd name="T21" fmla="*/ 10 h 47"/>
                      <a:gd name="T22" fmla="*/ 1 w 23"/>
                      <a:gd name="T23" fmla="*/ 11 h 47"/>
                      <a:gd name="T24" fmla="*/ 2 w 23"/>
                      <a:gd name="T25" fmla="*/ 12 h 47"/>
                      <a:gd name="T26" fmla="*/ 3 w 23"/>
                      <a:gd name="T27" fmla="*/ 13 h 47"/>
                      <a:gd name="T28" fmla="*/ 4 w 23"/>
                      <a:gd name="T29" fmla="*/ 13 h 47"/>
                      <a:gd name="T30" fmla="*/ 5 w 23"/>
                      <a:gd name="T31" fmla="*/ 14 h 47"/>
                      <a:gd name="T32" fmla="*/ 7 w 23"/>
                      <a:gd name="T33" fmla="*/ 14 h 47"/>
                      <a:gd name="T34" fmla="*/ 7 w 23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23" y="0"/>
                        </a:move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6" y="8"/>
                        </a:lnTo>
                        <a:lnTo>
                          <a:pt x="3" y="11"/>
                        </a:lnTo>
                        <a:lnTo>
                          <a:pt x="2" y="15"/>
                        </a:lnTo>
                        <a:lnTo>
                          <a:pt x="1" y="19"/>
                        </a:lnTo>
                        <a:lnTo>
                          <a:pt x="0" y="23"/>
                        </a:lnTo>
                        <a:lnTo>
                          <a:pt x="1" y="28"/>
                        </a:lnTo>
                        <a:lnTo>
                          <a:pt x="2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8" y="46"/>
                        </a:lnTo>
                        <a:lnTo>
                          <a:pt x="23" y="47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3" name="Freeform 143"/>
                  <p:cNvSpPr>
                    <a:spLocks noChangeAspect="1"/>
                  </p:cNvSpPr>
                  <p:nvPr/>
                </p:nvSpPr>
                <p:spPr bwMode="auto">
                  <a:xfrm>
                    <a:off x="939" y="1625"/>
                    <a:ext cx="7" cy="14"/>
                  </a:xfrm>
                  <a:custGeom>
                    <a:avLst/>
                    <a:gdLst>
                      <a:gd name="T0" fmla="*/ 7 w 23"/>
                      <a:gd name="T1" fmla="*/ 0 h 46"/>
                      <a:gd name="T2" fmla="*/ 5 w 23"/>
                      <a:gd name="T3" fmla="*/ 0 h 46"/>
                      <a:gd name="T4" fmla="*/ 4 w 23"/>
                      <a:gd name="T5" fmla="*/ 1 h 46"/>
                      <a:gd name="T6" fmla="*/ 3 w 23"/>
                      <a:gd name="T7" fmla="*/ 1 h 46"/>
                      <a:gd name="T8" fmla="*/ 2 w 23"/>
                      <a:gd name="T9" fmla="*/ 2 h 46"/>
                      <a:gd name="T10" fmla="*/ 1 w 23"/>
                      <a:gd name="T11" fmla="*/ 3 h 46"/>
                      <a:gd name="T12" fmla="*/ 1 w 23"/>
                      <a:gd name="T13" fmla="*/ 4 h 46"/>
                      <a:gd name="T14" fmla="*/ 0 w 23"/>
                      <a:gd name="T15" fmla="*/ 5 h 46"/>
                      <a:gd name="T16" fmla="*/ 0 w 23"/>
                      <a:gd name="T17" fmla="*/ 7 h 46"/>
                      <a:gd name="T18" fmla="*/ 0 w 23"/>
                      <a:gd name="T19" fmla="*/ 8 h 46"/>
                      <a:gd name="T20" fmla="*/ 1 w 23"/>
                      <a:gd name="T21" fmla="*/ 9 h 46"/>
                      <a:gd name="T22" fmla="*/ 1 w 23"/>
                      <a:gd name="T23" fmla="*/ 11 h 46"/>
                      <a:gd name="T24" fmla="*/ 2 w 23"/>
                      <a:gd name="T25" fmla="*/ 12 h 46"/>
                      <a:gd name="T26" fmla="*/ 3 w 23"/>
                      <a:gd name="T27" fmla="*/ 13 h 46"/>
                      <a:gd name="T28" fmla="*/ 4 w 23"/>
                      <a:gd name="T29" fmla="*/ 13 h 46"/>
                      <a:gd name="T30" fmla="*/ 5 w 23"/>
                      <a:gd name="T31" fmla="*/ 14 h 46"/>
                      <a:gd name="T32" fmla="*/ 7 w 23"/>
                      <a:gd name="T33" fmla="*/ 14 h 46"/>
                      <a:gd name="T34" fmla="*/ 7 w 23"/>
                      <a:gd name="T35" fmla="*/ 0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6" y="7"/>
                        </a:lnTo>
                        <a:lnTo>
                          <a:pt x="3" y="10"/>
                        </a:lnTo>
                        <a:lnTo>
                          <a:pt x="2" y="14"/>
                        </a:lnTo>
                        <a:lnTo>
                          <a:pt x="1" y="18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2" y="31"/>
                        </a:lnTo>
                        <a:lnTo>
                          <a:pt x="3" y="35"/>
                        </a:lnTo>
                        <a:lnTo>
                          <a:pt x="6" y="38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4" name="Rectangle 14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946" y="1625"/>
                    <a:ext cx="114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55" name="Freeform 145"/>
                  <p:cNvSpPr>
                    <a:spLocks noChangeAspect="1"/>
                  </p:cNvSpPr>
                  <p:nvPr/>
                </p:nvSpPr>
                <p:spPr bwMode="auto">
                  <a:xfrm>
                    <a:off x="1061" y="1625"/>
                    <a:ext cx="7" cy="14"/>
                  </a:xfrm>
                  <a:custGeom>
                    <a:avLst/>
                    <a:gdLst>
                      <a:gd name="T0" fmla="*/ 0 w 23"/>
                      <a:gd name="T1" fmla="*/ 14 h 46"/>
                      <a:gd name="T2" fmla="*/ 2 w 23"/>
                      <a:gd name="T3" fmla="*/ 14 h 46"/>
                      <a:gd name="T4" fmla="*/ 3 w 23"/>
                      <a:gd name="T5" fmla="*/ 13 h 46"/>
                      <a:gd name="T6" fmla="*/ 4 w 23"/>
                      <a:gd name="T7" fmla="*/ 13 h 46"/>
                      <a:gd name="T8" fmla="*/ 5 w 23"/>
                      <a:gd name="T9" fmla="*/ 12 h 46"/>
                      <a:gd name="T10" fmla="*/ 6 w 23"/>
                      <a:gd name="T11" fmla="*/ 11 h 46"/>
                      <a:gd name="T12" fmla="*/ 7 w 23"/>
                      <a:gd name="T13" fmla="*/ 9 h 46"/>
                      <a:gd name="T14" fmla="*/ 7 w 23"/>
                      <a:gd name="T15" fmla="*/ 8 h 46"/>
                      <a:gd name="T16" fmla="*/ 7 w 23"/>
                      <a:gd name="T17" fmla="*/ 7 h 46"/>
                      <a:gd name="T18" fmla="*/ 7 w 23"/>
                      <a:gd name="T19" fmla="*/ 5 h 46"/>
                      <a:gd name="T20" fmla="*/ 7 w 23"/>
                      <a:gd name="T21" fmla="*/ 4 h 46"/>
                      <a:gd name="T22" fmla="*/ 6 w 23"/>
                      <a:gd name="T23" fmla="*/ 3 h 46"/>
                      <a:gd name="T24" fmla="*/ 5 w 23"/>
                      <a:gd name="T25" fmla="*/ 2 h 46"/>
                      <a:gd name="T26" fmla="*/ 4 w 23"/>
                      <a:gd name="T27" fmla="*/ 1 h 46"/>
                      <a:gd name="T28" fmla="*/ 3 w 23"/>
                      <a:gd name="T29" fmla="*/ 1 h 46"/>
                      <a:gd name="T30" fmla="*/ 2 w 23"/>
                      <a:gd name="T31" fmla="*/ 0 h 46"/>
                      <a:gd name="T32" fmla="*/ 0 w 23"/>
                      <a:gd name="T33" fmla="*/ 0 h 46"/>
                      <a:gd name="T34" fmla="*/ 0 w 23"/>
                      <a:gd name="T35" fmla="*/ 14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0" y="46"/>
                        </a:moveTo>
                        <a:lnTo>
                          <a:pt x="5" y="46"/>
                        </a:lnTo>
                        <a:lnTo>
                          <a:pt x="11" y="44"/>
                        </a:lnTo>
                        <a:lnTo>
                          <a:pt x="14" y="42"/>
                        </a:lnTo>
                        <a:lnTo>
                          <a:pt x="17" y="38"/>
                        </a:lnTo>
                        <a:lnTo>
                          <a:pt x="20" y="35"/>
                        </a:lnTo>
                        <a:lnTo>
                          <a:pt x="22" y="31"/>
                        </a:lnTo>
                        <a:lnTo>
                          <a:pt x="23" y="27"/>
                        </a:lnTo>
                        <a:lnTo>
                          <a:pt x="23" y="23"/>
                        </a:lnTo>
                        <a:lnTo>
                          <a:pt x="23" y="18"/>
                        </a:lnTo>
                        <a:lnTo>
                          <a:pt x="22" y="14"/>
                        </a:lnTo>
                        <a:lnTo>
                          <a:pt x="20" y="10"/>
                        </a:lnTo>
                        <a:lnTo>
                          <a:pt x="17" y="7"/>
                        </a:lnTo>
                        <a:lnTo>
                          <a:pt x="14" y="4"/>
                        </a:lnTo>
                        <a:lnTo>
                          <a:pt x="11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6" name="Freeform 146"/>
                  <p:cNvSpPr>
                    <a:spLocks noChangeAspect="1"/>
                  </p:cNvSpPr>
                  <p:nvPr/>
                </p:nvSpPr>
                <p:spPr bwMode="auto">
                  <a:xfrm>
                    <a:off x="946" y="2047"/>
                    <a:ext cx="7" cy="14"/>
                  </a:xfrm>
                  <a:custGeom>
                    <a:avLst/>
                    <a:gdLst>
                      <a:gd name="T0" fmla="*/ 0 w 23"/>
                      <a:gd name="T1" fmla="*/ 14 h 47"/>
                      <a:gd name="T2" fmla="*/ 2 w 23"/>
                      <a:gd name="T3" fmla="*/ 14 h 47"/>
                      <a:gd name="T4" fmla="*/ 3 w 23"/>
                      <a:gd name="T5" fmla="*/ 13 h 47"/>
                      <a:gd name="T6" fmla="*/ 5 w 23"/>
                      <a:gd name="T7" fmla="*/ 13 h 47"/>
                      <a:gd name="T8" fmla="*/ 5 w 23"/>
                      <a:gd name="T9" fmla="*/ 12 h 47"/>
                      <a:gd name="T10" fmla="*/ 6 w 23"/>
                      <a:gd name="T11" fmla="*/ 11 h 47"/>
                      <a:gd name="T12" fmla="*/ 7 w 23"/>
                      <a:gd name="T13" fmla="*/ 10 h 47"/>
                      <a:gd name="T14" fmla="*/ 7 w 23"/>
                      <a:gd name="T15" fmla="*/ 8 h 47"/>
                      <a:gd name="T16" fmla="*/ 7 w 23"/>
                      <a:gd name="T17" fmla="*/ 7 h 47"/>
                      <a:gd name="T18" fmla="*/ 7 w 23"/>
                      <a:gd name="T19" fmla="*/ 6 h 47"/>
                      <a:gd name="T20" fmla="*/ 7 w 23"/>
                      <a:gd name="T21" fmla="*/ 4 h 47"/>
                      <a:gd name="T22" fmla="*/ 6 w 23"/>
                      <a:gd name="T23" fmla="*/ 3 h 47"/>
                      <a:gd name="T24" fmla="*/ 5 w 23"/>
                      <a:gd name="T25" fmla="*/ 2 h 47"/>
                      <a:gd name="T26" fmla="*/ 5 w 23"/>
                      <a:gd name="T27" fmla="*/ 1 h 47"/>
                      <a:gd name="T28" fmla="*/ 3 w 23"/>
                      <a:gd name="T29" fmla="*/ 1 h 47"/>
                      <a:gd name="T30" fmla="*/ 2 w 23"/>
                      <a:gd name="T31" fmla="*/ 0 h 47"/>
                      <a:gd name="T32" fmla="*/ 0 w 23"/>
                      <a:gd name="T33" fmla="*/ 0 h 47"/>
                      <a:gd name="T34" fmla="*/ 0 w 23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0" y="47"/>
                        </a:moveTo>
                        <a:lnTo>
                          <a:pt x="5" y="46"/>
                        </a:lnTo>
                        <a:lnTo>
                          <a:pt x="10" y="44"/>
                        </a:lnTo>
                        <a:lnTo>
                          <a:pt x="15" y="42"/>
                        </a:lnTo>
                        <a:lnTo>
                          <a:pt x="18" y="39"/>
                        </a:lnTo>
                        <a:lnTo>
                          <a:pt x="20" y="36"/>
                        </a:lnTo>
                        <a:lnTo>
                          <a:pt x="22" y="32"/>
                        </a:lnTo>
                        <a:lnTo>
                          <a:pt x="23" y="28"/>
                        </a:lnTo>
                        <a:lnTo>
                          <a:pt x="23" y="23"/>
                        </a:lnTo>
                        <a:lnTo>
                          <a:pt x="23" y="19"/>
                        </a:lnTo>
                        <a:lnTo>
                          <a:pt x="22" y="15"/>
                        </a:lnTo>
                        <a:lnTo>
                          <a:pt x="20" y="11"/>
                        </a:lnTo>
                        <a:lnTo>
                          <a:pt x="18" y="8"/>
                        </a:lnTo>
                        <a:lnTo>
                          <a:pt x="15" y="4"/>
                        </a:lnTo>
                        <a:lnTo>
                          <a:pt x="10" y="2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7" name="Rectangle 14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832" y="2047"/>
                    <a:ext cx="114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58" name="Freeform 148"/>
                  <p:cNvSpPr>
                    <a:spLocks noChangeAspect="1"/>
                  </p:cNvSpPr>
                  <p:nvPr/>
                </p:nvSpPr>
                <p:spPr bwMode="auto">
                  <a:xfrm>
                    <a:off x="825" y="2047"/>
                    <a:ext cx="7" cy="14"/>
                  </a:xfrm>
                  <a:custGeom>
                    <a:avLst/>
                    <a:gdLst>
                      <a:gd name="T0" fmla="*/ 7 w 23"/>
                      <a:gd name="T1" fmla="*/ 0 h 47"/>
                      <a:gd name="T2" fmla="*/ 5 w 23"/>
                      <a:gd name="T3" fmla="*/ 0 h 47"/>
                      <a:gd name="T4" fmla="*/ 4 w 23"/>
                      <a:gd name="T5" fmla="*/ 1 h 47"/>
                      <a:gd name="T6" fmla="*/ 2 w 23"/>
                      <a:gd name="T7" fmla="*/ 1 h 47"/>
                      <a:gd name="T8" fmla="*/ 2 w 23"/>
                      <a:gd name="T9" fmla="*/ 2 h 47"/>
                      <a:gd name="T10" fmla="*/ 1 w 23"/>
                      <a:gd name="T11" fmla="*/ 3 h 47"/>
                      <a:gd name="T12" fmla="*/ 0 w 23"/>
                      <a:gd name="T13" fmla="*/ 4 h 47"/>
                      <a:gd name="T14" fmla="*/ 0 w 23"/>
                      <a:gd name="T15" fmla="*/ 6 h 47"/>
                      <a:gd name="T16" fmla="*/ 0 w 23"/>
                      <a:gd name="T17" fmla="*/ 7 h 47"/>
                      <a:gd name="T18" fmla="*/ 0 w 23"/>
                      <a:gd name="T19" fmla="*/ 8 h 47"/>
                      <a:gd name="T20" fmla="*/ 0 w 23"/>
                      <a:gd name="T21" fmla="*/ 10 h 47"/>
                      <a:gd name="T22" fmla="*/ 1 w 23"/>
                      <a:gd name="T23" fmla="*/ 11 h 47"/>
                      <a:gd name="T24" fmla="*/ 2 w 23"/>
                      <a:gd name="T25" fmla="*/ 12 h 47"/>
                      <a:gd name="T26" fmla="*/ 2 w 23"/>
                      <a:gd name="T27" fmla="*/ 13 h 47"/>
                      <a:gd name="T28" fmla="*/ 4 w 23"/>
                      <a:gd name="T29" fmla="*/ 13 h 47"/>
                      <a:gd name="T30" fmla="*/ 5 w 23"/>
                      <a:gd name="T31" fmla="*/ 14 h 47"/>
                      <a:gd name="T32" fmla="*/ 7 w 23"/>
                      <a:gd name="T33" fmla="*/ 14 h 47"/>
                      <a:gd name="T34" fmla="*/ 7 w 23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23" y="0"/>
                        </a:moveTo>
                        <a:lnTo>
                          <a:pt x="17" y="0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8"/>
                        </a:lnTo>
                        <a:lnTo>
                          <a:pt x="3" y="11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8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7" y="46"/>
                        </a:lnTo>
                        <a:lnTo>
                          <a:pt x="23" y="47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9" name="Freeform 149"/>
                  <p:cNvSpPr>
                    <a:spLocks noChangeAspect="1"/>
                  </p:cNvSpPr>
                  <p:nvPr/>
                </p:nvSpPr>
                <p:spPr bwMode="auto">
                  <a:xfrm>
                    <a:off x="825" y="1625"/>
                    <a:ext cx="7" cy="14"/>
                  </a:xfrm>
                  <a:custGeom>
                    <a:avLst/>
                    <a:gdLst>
                      <a:gd name="T0" fmla="*/ 7 w 23"/>
                      <a:gd name="T1" fmla="*/ 0 h 46"/>
                      <a:gd name="T2" fmla="*/ 5 w 23"/>
                      <a:gd name="T3" fmla="*/ 0 h 46"/>
                      <a:gd name="T4" fmla="*/ 4 w 23"/>
                      <a:gd name="T5" fmla="*/ 1 h 46"/>
                      <a:gd name="T6" fmla="*/ 2 w 23"/>
                      <a:gd name="T7" fmla="*/ 1 h 46"/>
                      <a:gd name="T8" fmla="*/ 2 w 23"/>
                      <a:gd name="T9" fmla="*/ 2 h 46"/>
                      <a:gd name="T10" fmla="*/ 1 w 23"/>
                      <a:gd name="T11" fmla="*/ 3 h 46"/>
                      <a:gd name="T12" fmla="*/ 0 w 23"/>
                      <a:gd name="T13" fmla="*/ 4 h 46"/>
                      <a:gd name="T14" fmla="*/ 0 w 23"/>
                      <a:gd name="T15" fmla="*/ 5 h 46"/>
                      <a:gd name="T16" fmla="*/ 0 w 23"/>
                      <a:gd name="T17" fmla="*/ 7 h 46"/>
                      <a:gd name="T18" fmla="*/ 0 w 23"/>
                      <a:gd name="T19" fmla="*/ 8 h 46"/>
                      <a:gd name="T20" fmla="*/ 0 w 23"/>
                      <a:gd name="T21" fmla="*/ 9 h 46"/>
                      <a:gd name="T22" fmla="*/ 1 w 23"/>
                      <a:gd name="T23" fmla="*/ 11 h 46"/>
                      <a:gd name="T24" fmla="*/ 2 w 23"/>
                      <a:gd name="T25" fmla="*/ 12 h 46"/>
                      <a:gd name="T26" fmla="*/ 2 w 23"/>
                      <a:gd name="T27" fmla="*/ 13 h 46"/>
                      <a:gd name="T28" fmla="*/ 4 w 23"/>
                      <a:gd name="T29" fmla="*/ 13 h 46"/>
                      <a:gd name="T30" fmla="*/ 5 w 23"/>
                      <a:gd name="T31" fmla="*/ 14 h 46"/>
                      <a:gd name="T32" fmla="*/ 7 w 23"/>
                      <a:gd name="T33" fmla="*/ 14 h 46"/>
                      <a:gd name="T34" fmla="*/ 7 w 23"/>
                      <a:gd name="T35" fmla="*/ 0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23" y="0"/>
                        </a:moveTo>
                        <a:lnTo>
                          <a:pt x="17" y="1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4"/>
                        </a:lnTo>
                        <a:lnTo>
                          <a:pt x="0" y="18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1"/>
                        </a:lnTo>
                        <a:lnTo>
                          <a:pt x="3" y="35"/>
                        </a:lnTo>
                        <a:lnTo>
                          <a:pt x="5" y="38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7" y="46"/>
                        </a:lnTo>
                        <a:lnTo>
                          <a:pt x="23" y="46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0" name="Rectangle 15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832" y="1625"/>
                    <a:ext cx="114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61" name="Freeform 151"/>
                  <p:cNvSpPr>
                    <a:spLocks noChangeAspect="1"/>
                  </p:cNvSpPr>
                  <p:nvPr/>
                </p:nvSpPr>
                <p:spPr bwMode="auto">
                  <a:xfrm>
                    <a:off x="946" y="1625"/>
                    <a:ext cx="7" cy="14"/>
                  </a:xfrm>
                  <a:custGeom>
                    <a:avLst/>
                    <a:gdLst>
                      <a:gd name="T0" fmla="*/ 0 w 23"/>
                      <a:gd name="T1" fmla="*/ 14 h 46"/>
                      <a:gd name="T2" fmla="*/ 2 w 23"/>
                      <a:gd name="T3" fmla="*/ 14 h 46"/>
                      <a:gd name="T4" fmla="*/ 3 w 23"/>
                      <a:gd name="T5" fmla="*/ 13 h 46"/>
                      <a:gd name="T6" fmla="*/ 5 w 23"/>
                      <a:gd name="T7" fmla="*/ 13 h 46"/>
                      <a:gd name="T8" fmla="*/ 5 w 23"/>
                      <a:gd name="T9" fmla="*/ 12 h 46"/>
                      <a:gd name="T10" fmla="*/ 6 w 23"/>
                      <a:gd name="T11" fmla="*/ 11 h 46"/>
                      <a:gd name="T12" fmla="*/ 7 w 23"/>
                      <a:gd name="T13" fmla="*/ 9 h 46"/>
                      <a:gd name="T14" fmla="*/ 7 w 23"/>
                      <a:gd name="T15" fmla="*/ 8 h 46"/>
                      <a:gd name="T16" fmla="*/ 7 w 23"/>
                      <a:gd name="T17" fmla="*/ 7 h 46"/>
                      <a:gd name="T18" fmla="*/ 7 w 23"/>
                      <a:gd name="T19" fmla="*/ 5 h 46"/>
                      <a:gd name="T20" fmla="*/ 7 w 23"/>
                      <a:gd name="T21" fmla="*/ 4 h 46"/>
                      <a:gd name="T22" fmla="*/ 6 w 23"/>
                      <a:gd name="T23" fmla="*/ 3 h 46"/>
                      <a:gd name="T24" fmla="*/ 5 w 23"/>
                      <a:gd name="T25" fmla="*/ 2 h 46"/>
                      <a:gd name="T26" fmla="*/ 5 w 23"/>
                      <a:gd name="T27" fmla="*/ 1 h 46"/>
                      <a:gd name="T28" fmla="*/ 3 w 23"/>
                      <a:gd name="T29" fmla="*/ 1 h 46"/>
                      <a:gd name="T30" fmla="*/ 2 w 23"/>
                      <a:gd name="T31" fmla="*/ 0 h 46"/>
                      <a:gd name="T32" fmla="*/ 0 w 23"/>
                      <a:gd name="T33" fmla="*/ 0 h 46"/>
                      <a:gd name="T34" fmla="*/ 0 w 23"/>
                      <a:gd name="T35" fmla="*/ 14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0" y="46"/>
                        </a:moveTo>
                        <a:lnTo>
                          <a:pt x="5" y="46"/>
                        </a:lnTo>
                        <a:lnTo>
                          <a:pt x="10" y="44"/>
                        </a:lnTo>
                        <a:lnTo>
                          <a:pt x="15" y="42"/>
                        </a:lnTo>
                        <a:lnTo>
                          <a:pt x="18" y="38"/>
                        </a:lnTo>
                        <a:lnTo>
                          <a:pt x="20" y="35"/>
                        </a:lnTo>
                        <a:lnTo>
                          <a:pt x="22" y="31"/>
                        </a:lnTo>
                        <a:lnTo>
                          <a:pt x="23" y="27"/>
                        </a:lnTo>
                        <a:lnTo>
                          <a:pt x="23" y="23"/>
                        </a:lnTo>
                        <a:lnTo>
                          <a:pt x="23" y="18"/>
                        </a:lnTo>
                        <a:lnTo>
                          <a:pt x="22" y="14"/>
                        </a:lnTo>
                        <a:lnTo>
                          <a:pt x="20" y="10"/>
                        </a:lnTo>
                        <a:lnTo>
                          <a:pt x="18" y="7"/>
                        </a:lnTo>
                        <a:lnTo>
                          <a:pt x="15" y="4"/>
                        </a:lnTo>
                        <a:lnTo>
                          <a:pt x="10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2" name="Freeform 152"/>
                  <p:cNvSpPr>
                    <a:spLocks noChangeAspect="1"/>
                  </p:cNvSpPr>
                  <p:nvPr/>
                </p:nvSpPr>
                <p:spPr bwMode="auto">
                  <a:xfrm>
                    <a:off x="1175" y="2047"/>
                    <a:ext cx="7" cy="14"/>
                  </a:xfrm>
                  <a:custGeom>
                    <a:avLst/>
                    <a:gdLst>
                      <a:gd name="T0" fmla="*/ 0 w 23"/>
                      <a:gd name="T1" fmla="*/ 14 h 47"/>
                      <a:gd name="T2" fmla="*/ 2 w 23"/>
                      <a:gd name="T3" fmla="*/ 14 h 47"/>
                      <a:gd name="T4" fmla="*/ 3 w 23"/>
                      <a:gd name="T5" fmla="*/ 13 h 47"/>
                      <a:gd name="T6" fmla="*/ 5 w 23"/>
                      <a:gd name="T7" fmla="*/ 13 h 47"/>
                      <a:gd name="T8" fmla="*/ 5 w 23"/>
                      <a:gd name="T9" fmla="*/ 12 h 47"/>
                      <a:gd name="T10" fmla="*/ 6 w 23"/>
                      <a:gd name="T11" fmla="*/ 11 h 47"/>
                      <a:gd name="T12" fmla="*/ 7 w 23"/>
                      <a:gd name="T13" fmla="*/ 10 h 47"/>
                      <a:gd name="T14" fmla="*/ 7 w 23"/>
                      <a:gd name="T15" fmla="*/ 8 h 47"/>
                      <a:gd name="T16" fmla="*/ 7 w 23"/>
                      <a:gd name="T17" fmla="*/ 7 h 47"/>
                      <a:gd name="T18" fmla="*/ 7 w 23"/>
                      <a:gd name="T19" fmla="*/ 6 h 47"/>
                      <a:gd name="T20" fmla="*/ 7 w 23"/>
                      <a:gd name="T21" fmla="*/ 4 h 47"/>
                      <a:gd name="T22" fmla="*/ 6 w 23"/>
                      <a:gd name="T23" fmla="*/ 3 h 47"/>
                      <a:gd name="T24" fmla="*/ 5 w 23"/>
                      <a:gd name="T25" fmla="*/ 2 h 47"/>
                      <a:gd name="T26" fmla="*/ 5 w 23"/>
                      <a:gd name="T27" fmla="*/ 1 h 47"/>
                      <a:gd name="T28" fmla="*/ 3 w 23"/>
                      <a:gd name="T29" fmla="*/ 1 h 47"/>
                      <a:gd name="T30" fmla="*/ 2 w 23"/>
                      <a:gd name="T31" fmla="*/ 0 h 47"/>
                      <a:gd name="T32" fmla="*/ 0 w 23"/>
                      <a:gd name="T33" fmla="*/ 0 h 47"/>
                      <a:gd name="T34" fmla="*/ 0 w 23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0" y="47"/>
                        </a:moveTo>
                        <a:lnTo>
                          <a:pt x="5" y="46"/>
                        </a:lnTo>
                        <a:lnTo>
                          <a:pt x="11" y="44"/>
                        </a:lnTo>
                        <a:lnTo>
                          <a:pt x="15" y="42"/>
                        </a:lnTo>
                        <a:lnTo>
                          <a:pt x="18" y="39"/>
                        </a:lnTo>
                        <a:lnTo>
                          <a:pt x="20" y="36"/>
                        </a:lnTo>
                        <a:lnTo>
                          <a:pt x="22" y="32"/>
                        </a:lnTo>
                        <a:lnTo>
                          <a:pt x="23" y="28"/>
                        </a:lnTo>
                        <a:lnTo>
                          <a:pt x="23" y="23"/>
                        </a:lnTo>
                        <a:lnTo>
                          <a:pt x="23" y="19"/>
                        </a:lnTo>
                        <a:lnTo>
                          <a:pt x="22" y="15"/>
                        </a:lnTo>
                        <a:lnTo>
                          <a:pt x="20" y="11"/>
                        </a:lnTo>
                        <a:lnTo>
                          <a:pt x="18" y="8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3" name="Rectangle 15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061" y="2047"/>
                    <a:ext cx="114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64" name="Freeform 154"/>
                  <p:cNvSpPr>
                    <a:spLocks noChangeAspect="1"/>
                  </p:cNvSpPr>
                  <p:nvPr/>
                </p:nvSpPr>
                <p:spPr bwMode="auto">
                  <a:xfrm>
                    <a:off x="1054" y="2047"/>
                    <a:ext cx="7" cy="14"/>
                  </a:xfrm>
                  <a:custGeom>
                    <a:avLst/>
                    <a:gdLst>
                      <a:gd name="T0" fmla="*/ 7 w 23"/>
                      <a:gd name="T1" fmla="*/ 0 h 47"/>
                      <a:gd name="T2" fmla="*/ 5 w 23"/>
                      <a:gd name="T3" fmla="*/ 0 h 47"/>
                      <a:gd name="T4" fmla="*/ 4 w 23"/>
                      <a:gd name="T5" fmla="*/ 1 h 47"/>
                      <a:gd name="T6" fmla="*/ 2 w 23"/>
                      <a:gd name="T7" fmla="*/ 1 h 47"/>
                      <a:gd name="T8" fmla="*/ 2 w 23"/>
                      <a:gd name="T9" fmla="*/ 2 h 47"/>
                      <a:gd name="T10" fmla="*/ 1 w 23"/>
                      <a:gd name="T11" fmla="*/ 3 h 47"/>
                      <a:gd name="T12" fmla="*/ 0 w 23"/>
                      <a:gd name="T13" fmla="*/ 4 h 47"/>
                      <a:gd name="T14" fmla="*/ 0 w 23"/>
                      <a:gd name="T15" fmla="*/ 6 h 47"/>
                      <a:gd name="T16" fmla="*/ 0 w 23"/>
                      <a:gd name="T17" fmla="*/ 7 h 47"/>
                      <a:gd name="T18" fmla="*/ 0 w 23"/>
                      <a:gd name="T19" fmla="*/ 8 h 47"/>
                      <a:gd name="T20" fmla="*/ 0 w 23"/>
                      <a:gd name="T21" fmla="*/ 10 h 47"/>
                      <a:gd name="T22" fmla="*/ 1 w 23"/>
                      <a:gd name="T23" fmla="*/ 11 h 47"/>
                      <a:gd name="T24" fmla="*/ 2 w 23"/>
                      <a:gd name="T25" fmla="*/ 12 h 47"/>
                      <a:gd name="T26" fmla="*/ 2 w 23"/>
                      <a:gd name="T27" fmla="*/ 13 h 47"/>
                      <a:gd name="T28" fmla="*/ 4 w 23"/>
                      <a:gd name="T29" fmla="*/ 13 h 47"/>
                      <a:gd name="T30" fmla="*/ 5 w 23"/>
                      <a:gd name="T31" fmla="*/ 14 h 47"/>
                      <a:gd name="T32" fmla="*/ 7 w 23"/>
                      <a:gd name="T33" fmla="*/ 14 h 47"/>
                      <a:gd name="T34" fmla="*/ 7 w 23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23" y="0"/>
                        </a:moveTo>
                        <a:lnTo>
                          <a:pt x="18" y="0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8"/>
                        </a:lnTo>
                        <a:lnTo>
                          <a:pt x="3" y="11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8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8" y="46"/>
                        </a:lnTo>
                        <a:lnTo>
                          <a:pt x="23" y="47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5" name="Freeform 155"/>
                  <p:cNvSpPr>
                    <a:spLocks noChangeAspect="1"/>
                  </p:cNvSpPr>
                  <p:nvPr/>
                </p:nvSpPr>
                <p:spPr bwMode="auto">
                  <a:xfrm>
                    <a:off x="1054" y="1625"/>
                    <a:ext cx="7" cy="14"/>
                  </a:xfrm>
                  <a:custGeom>
                    <a:avLst/>
                    <a:gdLst>
                      <a:gd name="T0" fmla="*/ 7 w 23"/>
                      <a:gd name="T1" fmla="*/ 0 h 46"/>
                      <a:gd name="T2" fmla="*/ 5 w 23"/>
                      <a:gd name="T3" fmla="*/ 0 h 46"/>
                      <a:gd name="T4" fmla="*/ 4 w 23"/>
                      <a:gd name="T5" fmla="*/ 1 h 46"/>
                      <a:gd name="T6" fmla="*/ 2 w 23"/>
                      <a:gd name="T7" fmla="*/ 1 h 46"/>
                      <a:gd name="T8" fmla="*/ 2 w 23"/>
                      <a:gd name="T9" fmla="*/ 2 h 46"/>
                      <a:gd name="T10" fmla="*/ 1 w 23"/>
                      <a:gd name="T11" fmla="*/ 3 h 46"/>
                      <a:gd name="T12" fmla="*/ 0 w 23"/>
                      <a:gd name="T13" fmla="*/ 4 h 46"/>
                      <a:gd name="T14" fmla="*/ 0 w 23"/>
                      <a:gd name="T15" fmla="*/ 5 h 46"/>
                      <a:gd name="T16" fmla="*/ 0 w 23"/>
                      <a:gd name="T17" fmla="*/ 7 h 46"/>
                      <a:gd name="T18" fmla="*/ 0 w 23"/>
                      <a:gd name="T19" fmla="*/ 8 h 46"/>
                      <a:gd name="T20" fmla="*/ 0 w 23"/>
                      <a:gd name="T21" fmla="*/ 9 h 46"/>
                      <a:gd name="T22" fmla="*/ 1 w 23"/>
                      <a:gd name="T23" fmla="*/ 11 h 46"/>
                      <a:gd name="T24" fmla="*/ 2 w 23"/>
                      <a:gd name="T25" fmla="*/ 12 h 46"/>
                      <a:gd name="T26" fmla="*/ 2 w 23"/>
                      <a:gd name="T27" fmla="*/ 13 h 46"/>
                      <a:gd name="T28" fmla="*/ 4 w 23"/>
                      <a:gd name="T29" fmla="*/ 13 h 46"/>
                      <a:gd name="T30" fmla="*/ 5 w 23"/>
                      <a:gd name="T31" fmla="*/ 14 h 46"/>
                      <a:gd name="T32" fmla="*/ 7 w 23"/>
                      <a:gd name="T33" fmla="*/ 14 h 46"/>
                      <a:gd name="T34" fmla="*/ 7 w 23"/>
                      <a:gd name="T35" fmla="*/ 0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4"/>
                        </a:lnTo>
                        <a:lnTo>
                          <a:pt x="0" y="18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1"/>
                        </a:lnTo>
                        <a:lnTo>
                          <a:pt x="3" y="35"/>
                        </a:lnTo>
                        <a:lnTo>
                          <a:pt x="5" y="38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6" name="Rectangle 15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061" y="1625"/>
                    <a:ext cx="114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67" name="Freeform 157"/>
                  <p:cNvSpPr>
                    <a:spLocks noChangeAspect="1"/>
                  </p:cNvSpPr>
                  <p:nvPr/>
                </p:nvSpPr>
                <p:spPr bwMode="auto">
                  <a:xfrm>
                    <a:off x="1175" y="1625"/>
                    <a:ext cx="7" cy="14"/>
                  </a:xfrm>
                  <a:custGeom>
                    <a:avLst/>
                    <a:gdLst>
                      <a:gd name="T0" fmla="*/ 0 w 23"/>
                      <a:gd name="T1" fmla="*/ 14 h 46"/>
                      <a:gd name="T2" fmla="*/ 2 w 23"/>
                      <a:gd name="T3" fmla="*/ 14 h 46"/>
                      <a:gd name="T4" fmla="*/ 3 w 23"/>
                      <a:gd name="T5" fmla="*/ 13 h 46"/>
                      <a:gd name="T6" fmla="*/ 5 w 23"/>
                      <a:gd name="T7" fmla="*/ 13 h 46"/>
                      <a:gd name="T8" fmla="*/ 5 w 23"/>
                      <a:gd name="T9" fmla="*/ 12 h 46"/>
                      <a:gd name="T10" fmla="*/ 6 w 23"/>
                      <a:gd name="T11" fmla="*/ 11 h 46"/>
                      <a:gd name="T12" fmla="*/ 7 w 23"/>
                      <a:gd name="T13" fmla="*/ 9 h 46"/>
                      <a:gd name="T14" fmla="*/ 7 w 23"/>
                      <a:gd name="T15" fmla="*/ 8 h 46"/>
                      <a:gd name="T16" fmla="*/ 7 w 23"/>
                      <a:gd name="T17" fmla="*/ 7 h 46"/>
                      <a:gd name="T18" fmla="*/ 7 w 23"/>
                      <a:gd name="T19" fmla="*/ 5 h 46"/>
                      <a:gd name="T20" fmla="*/ 7 w 23"/>
                      <a:gd name="T21" fmla="*/ 4 h 46"/>
                      <a:gd name="T22" fmla="*/ 6 w 23"/>
                      <a:gd name="T23" fmla="*/ 3 h 46"/>
                      <a:gd name="T24" fmla="*/ 5 w 23"/>
                      <a:gd name="T25" fmla="*/ 2 h 46"/>
                      <a:gd name="T26" fmla="*/ 5 w 23"/>
                      <a:gd name="T27" fmla="*/ 1 h 46"/>
                      <a:gd name="T28" fmla="*/ 3 w 23"/>
                      <a:gd name="T29" fmla="*/ 1 h 46"/>
                      <a:gd name="T30" fmla="*/ 2 w 23"/>
                      <a:gd name="T31" fmla="*/ 0 h 46"/>
                      <a:gd name="T32" fmla="*/ 0 w 23"/>
                      <a:gd name="T33" fmla="*/ 0 h 46"/>
                      <a:gd name="T34" fmla="*/ 0 w 23"/>
                      <a:gd name="T35" fmla="*/ 14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0" y="46"/>
                        </a:moveTo>
                        <a:lnTo>
                          <a:pt x="5" y="46"/>
                        </a:lnTo>
                        <a:lnTo>
                          <a:pt x="11" y="44"/>
                        </a:lnTo>
                        <a:lnTo>
                          <a:pt x="15" y="42"/>
                        </a:lnTo>
                        <a:lnTo>
                          <a:pt x="18" y="38"/>
                        </a:lnTo>
                        <a:lnTo>
                          <a:pt x="20" y="35"/>
                        </a:lnTo>
                        <a:lnTo>
                          <a:pt x="22" y="31"/>
                        </a:lnTo>
                        <a:lnTo>
                          <a:pt x="23" y="27"/>
                        </a:lnTo>
                        <a:lnTo>
                          <a:pt x="23" y="23"/>
                        </a:lnTo>
                        <a:lnTo>
                          <a:pt x="23" y="18"/>
                        </a:lnTo>
                        <a:lnTo>
                          <a:pt x="22" y="14"/>
                        </a:lnTo>
                        <a:lnTo>
                          <a:pt x="20" y="10"/>
                        </a:lnTo>
                        <a:lnTo>
                          <a:pt x="18" y="7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8" name="Freeform 158"/>
                  <p:cNvSpPr>
                    <a:spLocks noChangeAspect="1"/>
                  </p:cNvSpPr>
                  <p:nvPr/>
                </p:nvSpPr>
                <p:spPr bwMode="auto">
                  <a:xfrm>
                    <a:off x="1954" y="1618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5 w 24"/>
                      <a:gd name="T3" fmla="*/ 1 h 49"/>
                      <a:gd name="T4" fmla="*/ 4 w 24"/>
                      <a:gd name="T5" fmla="*/ 1 h 49"/>
                      <a:gd name="T6" fmla="*/ 3 w 24"/>
                      <a:gd name="T7" fmla="*/ 3 h 49"/>
                      <a:gd name="T8" fmla="*/ 2 w 24"/>
                      <a:gd name="T9" fmla="*/ 4 h 49"/>
                      <a:gd name="T10" fmla="*/ 1 w 24"/>
                      <a:gd name="T11" fmla="*/ 5 h 49"/>
                      <a:gd name="T12" fmla="*/ 0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1 h 49"/>
                      <a:gd name="T18" fmla="*/ 0 w 24"/>
                      <a:gd name="T19" fmla="*/ 12 h 49"/>
                      <a:gd name="T20" fmla="*/ 0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8 h 49"/>
                      <a:gd name="T26" fmla="*/ 3 w 24"/>
                      <a:gd name="T27" fmla="*/ 19 h 49"/>
                      <a:gd name="T28" fmla="*/ 4 w 24"/>
                      <a:gd name="T29" fmla="*/ 20 h 49"/>
                      <a:gd name="T30" fmla="*/ 5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8" y="2"/>
                        </a:lnTo>
                        <a:lnTo>
                          <a:pt x="14" y="3"/>
                        </a:lnTo>
                        <a:lnTo>
                          <a:pt x="10" y="6"/>
                        </a:lnTo>
                        <a:lnTo>
                          <a:pt x="6" y="9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6" y="42"/>
                        </a:lnTo>
                        <a:lnTo>
                          <a:pt x="10" y="44"/>
                        </a:lnTo>
                        <a:lnTo>
                          <a:pt x="14" y="47"/>
                        </a:lnTo>
                        <a:lnTo>
                          <a:pt x="18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9" name="Rectangle 15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961" y="1618"/>
                    <a:ext cx="107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70" name="Freeform 160"/>
                  <p:cNvSpPr>
                    <a:spLocks noChangeAspect="1"/>
                  </p:cNvSpPr>
                  <p:nvPr/>
                </p:nvSpPr>
                <p:spPr bwMode="auto">
                  <a:xfrm>
                    <a:off x="2068" y="1618"/>
                    <a:ext cx="7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2 w 24"/>
                      <a:gd name="T3" fmla="*/ 21 h 49"/>
                      <a:gd name="T4" fmla="*/ 3 w 24"/>
                      <a:gd name="T5" fmla="*/ 20 h 49"/>
                      <a:gd name="T6" fmla="*/ 4 w 24"/>
                      <a:gd name="T7" fmla="*/ 19 h 49"/>
                      <a:gd name="T8" fmla="*/ 5 w 24"/>
                      <a:gd name="T9" fmla="*/ 18 h 49"/>
                      <a:gd name="T10" fmla="*/ 6 w 24"/>
                      <a:gd name="T11" fmla="*/ 16 h 49"/>
                      <a:gd name="T12" fmla="*/ 7 w 24"/>
                      <a:gd name="T13" fmla="*/ 14 h 49"/>
                      <a:gd name="T14" fmla="*/ 7 w 24"/>
                      <a:gd name="T15" fmla="*/ 12 h 49"/>
                      <a:gd name="T16" fmla="*/ 7 w 24"/>
                      <a:gd name="T17" fmla="*/ 11 h 49"/>
                      <a:gd name="T18" fmla="*/ 7 w 24"/>
                      <a:gd name="T19" fmla="*/ 9 h 49"/>
                      <a:gd name="T20" fmla="*/ 7 w 24"/>
                      <a:gd name="T21" fmla="*/ 7 h 49"/>
                      <a:gd name="T22" fmla="*/ 6 w 24"/>
                      <a:gd name="T23" fmla="*/ 5 h 49"/>
                      <a:gd name="T24" fmla="*/ 5 w 24"/>
                      <a:gd name="T25" fmla="*/ 4 h 49"/>
                      <a:gd name="T26" fmla="*/ 4 w 24"/>
                      <a:gd name="T27" fmla="*/ 3 h 49"/>
                      <a:gd name="T28" fmla="*/ 3 w 24"/>
                      <a:gd name="T29" fmla="*/ 1 h 49"/>
                      <a:gd name="T30" fmla="*/ 2 w 24"/>
                      <a:gd name="T31" fmla="*/ 1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0" y="47"/>
                        </a:lnTo>
                        <a:lnTo>
                          <a:pt x="14" y="44"/>
                        </a:lnTo>
                        <a:lnTo>
                          <a:pt x="17" y="42"/>
                        </a:lnTo>
                        <a:lnTo>
                          <a:pt x="21" y="37"/>
                        </a:lnTo>
                        <a:lnTo>
                          <a:pt x="23" y="33"/>
                        </a:lnTo>
                        <a:lnTo>
                          <a:pt x="24" y="29"/>
                        </a:lnTo>
                        <a:lnTo>
                          <a:pt x="24" y="25"/>
                        </a:lnTo>
                        <a:lnTo>
                          <a:pt x="24" y="20"/>
                        </a:lnTo>
                        <a:lnTo>
                          <a:pt x="23" y="16"/>
                        </a:lnTo>
                        <a:lnTo>
                          <a:pt x="21" y="12"/>
                        </a:lnTo>
                        <a:lnTo>
                          <a:pt x="17" y="9"/>
                        </a:lnTo>
                        <a:lnTo>
                          <a:pt x="14" y="6"/>
                        </a:lnTo>
                        <a:lnTo>
                          <a:pt x="10" y="3"/>
                        </a:lnTo>
                        <a:lnTo>
                          <a:pt x="6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1" name="Freeform 161"/>
                  <p:cNvSpPr>
                    <a:spLocks noChangeAspect="1"/>
                  </p:cNvSpPr>
                  <p:nvPr/>
                </p:nvSpPr>
                <p:spPr bwMode="auto">
                  <a:xfrm>
                    <a:off x="2061" y="2047"/>
                    <a:ext cx="7" cy="21"/>
                  </a:xfrm>
                  <a:custGeom>
                    <a:avLst/>
                    <a:gdLst>
                      <a:gd name="T0" fmla="*/ 0 w 25"/>
                      <a:gd name="T1" fmla="*/ 21 h 49"/>
                      <a:gd name="T2" fmla="*/ 2 w 25"/>
                      <a:gd name="T3" fmla="*/ 21 h 49"/>
                      <a:gd name="T4" fmla="*/ 3 w 25"/>
                      <a:gd name="T5" fmla="*/ 20 h 49"/>
                      <a:gd name="T6" fmla="*/ 4 w 25"/>
                      <a:gd name="T7" fmla="*/ 18 h 49"/>
                      <a:gd name="T8" fmla="*/ 5 w 25"/>
                      <a:gd name="T9" fmla="*/ 17 h 49"/>
                      <a:gd name="T10" fmla="*/ 6 w 25"/>
                      <a:gd name="T11" fmla="*/ 16 h 49"/>
                      <a:gd name="T12" fmla="*/ 6 w 25"/>
                      <a:gd name="T13" fmla="*/ 14 h 49"/>
                      <a:gd name="T14" fmla="*/ 7 w 25"/>
                      <a:gd name="T15" fmla="*/ 12 h 49"/>
                      <a:gd name="T16" fmla="*/ 7 w 25"/>
                      <a:gd name="T17" fmla="*/ 10 h 49"/>
                      <a:gd name="T18" fmla="*/ 7 w 25"/>
                      <a:gd name="T19" fmla="*/ 9 h 49"/>
                      <a:gd name="T20" fmla="*/ 6 w 25"/>
                      <a:gd name="T21" fmla="*/ 7 h 49"/>
                      <a:gd name="T22" fmla="*/ 6 w 25"/>
                      <a:gd name="T23" fmla="*/ 5 h 49"/>
                      <a:gd name="T24" fmla="*/ 5 w 25"/>
                      <a:gd name="T25" fmla="*/ 3 h 49"/>
                      <a:gd name="T26" fmla="*/ 4 w 25"/>
                      <a:gd name="T27" fmla="*/ 2 h 49"/>
                      <a:gd name="T28" fmla="*/ 3 w 25"/>
                      <a:gd name="T29" fmla="*/ 1 h 49"/>
                      <a:gd name="T30" fmla="*/ 2 w 25"/>
                      <a:gd name="T31" fmla="*/ 0 h 49"/>
                      <a:gd name="T32" fmla="*/ 0 w 25"/>
                      <a:gd name="T33" fmla="*/ 0 h 49"/>
                      <a:gd name="T34" fmla="*/ 0 w 25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1" y="47"/>
                        </a:lnTo>
                        <a:lnTo>
                          <a:pt x="15" y="43"/>
                        </a:lnTo>
                        <a:lnTo>
                          <a:pt x="18" y="40"/>
                        </a:lnTo>
                        <a:lnTo>
                          <a:pt x="22" y="37"/>
                        </a:lnTo>
                        <a:lnTo>
                          <a:pt x="23" y="33"/>
                        </a:lnTo>
                        <a:lnTo>
                          <a:pt x="24" y="29"/>
                        </a:lnTo>
                        <a:lnTo>
                          <a:pt x="25" y="24"/>
                        </a:lnTo>
                        <a:lnTo>
                          <a:pt x="24" y="20"/>
                        </a:lnTo>
                        <a:lnTo>
                          <a:pt x="23" y="16"/>
                        </a:lnTo>
                        <a:lnTo>
                          <a:pt x="22" y="12"/>
                        </a:lnTo>
                        <a:lnTo>
                          <a:pt x="18" y="8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6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2" name="Rectangle 16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961" y="2047"/>
                    <a:ext cx="100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73" name="Freeform 163"/>
                  <p:cNvSpPr>
                    <a:spLocks noChangeAspect="1"/>
                  </p:cNvSpPr>
                  <p:nvPr/>
                </p:nvSpPr>
                <p:spPr bwMode="auto">
                  <a:xfrm>
                    <a:off x="1954" y="2047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5 w 24"/>
                      <a:gd name="T3" fmla="*/ 0 h 49"/>
                      <a:gd name="T4" fmla="*/ 4 w 24"/>
                      <a:gd name="T5" fmla="*/ 1 h 49"/>
                      <a:gd name="T6" fmla="*/ 3 w 24"/>
                      <a:gd name="T7" fmla="*/ 2 h 49"/>
                      <a:gd name="T8" fmla="*/ 2 w 24"/>
                      <a:gd name="T9" fmla="*/ 3 h 49"/>
                      <a:gd name="T10" fmla="*/ 1 w 24"/>
                      <a:gd name="T11" fmla="*/ 5 h 49"/>
                      <a:gd name="T12" fmla="*/ 0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0 h 49"/>
                      <a:gd name="T18" fmla="*/ 0 w 24"/>
                      <a:gd name="T19" fmla="*/ 12 h 49"/>
                      <a:gd name="T20" fmla="*/ 0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7 h 49"/>
                      <a:gd name="T26" fmla="*/ 3 w 24"/>
                      <a:gd name="T27" fmla="*/ 18 h 49"/>
                      <a:gd name="T28" fmla="*/ 4 w 24"/>
                      <a:gd name="T29" fmla="*/ 20 h 49"/>
                      <a:gd name="T30" fmla="*/ 5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6" y="8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6" y="40"/>
                        </a:lnTo>
                        <a:lnTo>
                          <a:pt x="10" y="43"/>
                        </a:lnTo>
                        <a:lnTo>
                          <a:pt x="14" y="47"/>
                        </a:lnTo>
                        <a:lnTo>
                          <a:pt x="18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4" name="Freeform 164"/>
                  <p:cNvSpPr>
                    <a:spLocks noChangeAspect="1"/>
                  </p:cNvSpPr>
                  <p:nvPr/>
                </p:nvSpPr>
                <p:spPr bwMode="auto">
                  <a:xfrm>
                    <a:off x="1625" y="2047"/>
                    <a:ext cx="7" cy="21"/>
                  </a:xfrm>
                  <a:custGeom>
                    <a:avLst/>
                    <a:gdLst>
                      <a:gd name="T0" fmla="*/ 0 w 23"/>
                      <a:gd name="T1" fmla="*/ 21 h 49"/>
                      <a:gd name="T2" fmla="*/ 2 w 23"/>
                      <a:gd name="T3" fmla="*/ 21 h 49"/>
                      <a:gd name="T4" fmla="*/ 3 w 23"/>
                      <a:gd name="T5" fmla="*/ 20 h 49"/>
                      <a:gd name="T6" fmla="*/ 4 w 23"/>
                      <a:gd name="T7" fmla="*/ 18 h 49"/>
                      <a:gd name="T8" fmla="*/ 5 w 23"/>
                      <a:gd name="T9" fmla="*/ 17 h 49"/>
                      <a:gd name="T10" fmla="*/ 6 w 23"/>
                      <a:gd name="T11" fmla="*/ 16 h 49"/>
                      <a:gd name="T12" fmla="*/ 7 w 23"/>
                      <a:gd name="T13" fmla="*/ 14 h 49"/>
                      <a:gd name="T14" fmla="*/ 7 w 23"/>
                      <a:gd name="T15" fmla="*/ 12 h 49"/>
                      <a:gd name="T16" fmla="*/ 7 w 23"/>
                      <a:gd name="T17" fmla="*/ 10 h 49"/>
                      <a:gd name="T18" fmla="*/ 7 w 23"/>
                      <a:gd name="T19" fmla="*/ 9 h 49"/>
                      <a:gd name="T20" fmla="*/ 7 w 23"/>
                      <a:gd name="T21" fmla="*/ 7 h 49"/>
                      <a:gd name="T22" fmla="*/ 6 w 23"/>
                      <a:gd name="T23" fmla="*/ 5 h 49"/>
                      <a:gd name="T24" fmla="*/ 5 w 23"/>
                      <a:gd name="T25" fmla="*/ 3 h 49"/>
                      <a:gd name="T26" fmla="*/ 4 w 23"/>
                      <a:gd name="T27" fmla="*/ 2 h 49"/>
                      <a:gd name="T28" fmla="*/ 3 w 23"/>
                      <a:gd name="T29" fmla="*/ 1 h 49"/>
                      <a:gd name="T30" fmla="*/ 2 w 23"/>
                      <a:gd name="T31" fmla="*/ 0 h 49"/>
                      <a:gd name="T32" fmla="*/ 0 w 23"/>
                      <a:gd name="T33" fmla="*/ 0 h 49"/>
                      <a:gd name="T34" fmla="*/ 0 w 23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0" y="47"/>
                        </a:lnTo>
                        <a:lnTo>
                          <a:pt x="14" y="43"/>
                        </a:lnTo>
                        <a:lnTo>
                          <a:pt x="18" y="40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3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8"/>
                        </a:lnTo>
                        <a:lnTo>
                          <a:pt x="14" y="4"/>
                        </a:lnTo>
                        <a:lnTo>
                          <a:pt x="10" y="2"/>
                        </a:lnTo>
                        <a:lnTo>
                          <a:pt x="6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5" name="Rectangle 16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511" y="2047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76" name="Freeform 166"/>
                  <p:cNvSpPr>
                    <a:spLocks noChangeAspect="1"/>
                  </p:cNvSpPr>
                  <p:nvPr/>
                </p:nvSpPr>
                <p:spPr bwMode="auto">
                  <a:xfrm>
                    <a:off x="1504" y="2047"/>
                    <a:ext cx="7" cy="21"/>
                  </a:xfrm>
                  <a:custGeom>
                    <a:avLst/>
                    <a:gdLst>
                      <a:gd name="T0" fmla="*/ 7 w 23"/>
                      <a:gd name="T1" fmla="*/ 0 h 49"/>
                      <a:gd name="T2" fmla="*/ 5 w 23"/>
                      <a:gd name="T3" fmla="*/ 0 h 49"/>
                      <a:gd name="T4" fmla="*/ 4 w 23"/>
                      <a:gd name="T5" fmla="*/ 1 h 49"/>
                      <a:gd name="T6" fmla="*/ 2 w 23"/>
                      <a:gd name="T7" fmla="*/ 2 h 49"/>
                      <a:gd name="T8" fmla="*/ 2 w 23"/>
                      <a:gd name="T9" fmla="*/ 3 h 49"/>
                      <a:gd name="T10" fmla="*/ 1 w 23"/>
                      <a:gd name="T11" fmla="*/ 5 h 49"/>
                      <a:gd name="T12" fmla="*/ 0 w 23"/>
                      <a:gd name="T13" fmla="*/ 7 h 49"/>
                      <a:gd name="T14" fmla="*/ 0 w 23"/>
                      <a:gd name="T15" fmla="*/ 9 h 49"/>
                      <a:gd name="T16" fmla="*/ 0 w 23"/>
                      <a:gd name="T17" fmla="*/ 10 h 49"/>
                      <a:gd name="T18" fmla="*/ 0 w 23"/>
                      <a:gd name="T19" fmla="*/ 12 h 49"/>
                      <a:gd name="T20" fmla="*/ 0 w 23"/>
                      <a:gd name="T21" fmla="*/ 14 h 49"/>
                      <a:gd name="T22" fmla="*/ 1 w 23"/>
                      <a:gd name="T23" fmla="*/ 16 h 49"/>
                      <a:gd name="T24" fmla="*/ 2 w 23"/>
                      <a:gd name="T25" fmla="*/ 17 h 49"/>
                      <a:gd name="T26" fmla="*/ 2 w 23"/>
                      <a:gd name="T27" fmla="*/ 18 h 49"/>
                      <a:gd name="T28" fmla="*/ 4 w 23"/>
                      <a:gd name="T29" fmla="*/ 20 h 49"/>
                      <a:gd name="T30" fmla="*/ 5 w 23"/>
                      <a:gd name="T31" fmla="*/ 21 h 49"/>
                      <a:gd name="T32" fmla="*/ 7 w 23"/>
                      <a:gd name="T33" fmla="*/ 21 h 49"/>
                      <a:gd name="T34" fmla="*/ 7 w 23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3" y="2"/>
                        </a:lnTo>
                        <a:lnTo>
                          <a:pt x="8" y="4"/>
                        </a:lnTo>
                        <a:lnTo>
                          <a:pt x="5" y="8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5" y="40"/>
                        </a:lnTo>
                        <a:lnTo>
                          <a:pt x="8" y="43"/>
                        </a:lnTo>
                        <a:lnTo>
                          <a:pt x="13" y="47"/>
                        </a:lnTo>
                        <a:lnTo>
                          <a:pt x="18" y="48"/>
                        </a:lnTo>
                        <a:lnTo>
                          <a:pt x="23" y="49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7" name="Freeform 167"/>
                  <p:cNvSpPr>
                    <a:spLocks noChangeAspect="1"/>
                  </p:cNvSpPr>
                  <p:nvPr/>
                </p:nvSpPr>
                <p:spPr bwMode="auto">
                  <a:xfrm>
                    <a:off x="1504" y="1618"/>
                    <a:ext cx="7" cy="21"/>
                  </a:xfrm>
                  <a:custGeom>
                    <a:avLst/>
                    <a:gdLst>
                      <a:gd name="T0" fmla="*/ 7 w 23"/>
                      <a:gd name="T1" fmla="*/ 0 h 49"/>
                      <a:gd name="T2" fmla="*/ 5 w 23"/>
                      <a:gd name="T3" fmla="*/ 1 h 49"/>
                      <a:gd name="T4" fmla="*/ 4 w 23"/>
                      <a:gd name="T5" fmla="*/ 1 h 49"/>
                      <a:gd name="T6" fmla="*/ 2 w 23"/>
                      <a:gd name="T7" fmla="*/ 3 h 49"/>
                      <a:gd name="T8" fmla="*/ 2 w 23"/>
                      <a:gd name="T9" fmla="*/ 4 h 49"/>
                      <a:gd name="T10" fmla="*/ 1 w 23"/>
                      <a:gd name="T11" fmla="*/ 5 h 49"/>
                      <a:gd name="T12" fmla="*/ 0 w 23"/>
                      <a:gd name="T13" fmla="*/ 7 h 49"/>
                      <a:gd name="T14" fmla="*/ 0 w 23"/>
                      <a:gd name="T15" fmla="*/ 9 h 49"/>
                      <a:gd name="T16" fmla="*/ 0 w 23"/>
                      <a:gd name="T17" fmla="*/ 11 h 49"/>
                      <a:gd name="T18" fmla="*/ 0 w 23"/>
                      <a:gd name="T19" fmla="*/ 12 h 49"/>
                      <a:gd name="T20" fmla="*/ 0 w 23"/>
                      <a:gd name="T21" fmla="*/ 14 h 49"/>
                      <a:gd name="T22" fmla="*/ 1 w 23"/>
                      <a:gd name="T23" fmla="*/ 16 h 49"/>
                      <a:gd name="T24" fmla="*/ 2 w 23"/>
                      <a:gd name="T25" fmla="*/ 18 h 49"/>
                      <a:gd name="T26" fmla="*/ 2 w 23"/>
                      <a:gd name="T27" fmla="*/ 19 h 49"/>
                      <a:gd name="T28" fmla="*/ 4 w 23"/>
                      <a:gd name="T29" fmla="*/ 20 h 49"/>
                      <a:gd name="T30" fmla="*/ 5 w 23"/>
                      <a:gd name="T31" fmla="*/ 21 h 49"/>
                      <a:gd name="T32" fmla="*/ 7 w 23"/>
                      <a:gd name="T33" fmla="*/ 21 h 49"/>
                      <a:gd name="T34" fmla="*/ 7 w 23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23" y="0"/>
                        </a:moveTo>
                        <a:lnTo>
                          <a:pt x="18" y="2"/>
                        </a:lnTo>
                        <a:lnTo>
                          <a:pt x="13" y="3"/>
                        </a:lnTo>
                        <a:lnTo>
                          <a:pt x="8" y="6"/>
                        </a:lnTo>
                        <a:lnTo>
                          <a:pt x="5" y="9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5" y="42"/>
                        </a:lnTo>
                        <a:lnTo>
                          <a:pt x="8" y="44"/>
                        </a:lnTo>
                        <a:lnTo>
                          <a:pt x="13" y="47"/>
                        </a:lnTo>
                        <a:lnTo>
                          <a:pt x="18" y="48"/>
                        </a:lnTo>
                        <a:lnTo>
                          <a:pt x="23" y="49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8" name="Rectangle 16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511" y="1618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79" name="Freeform 169"/>
                  <p:cNvSpPr>
                    <a:spLocks noChangeAspect="1"/>
                  </p:cNvSpPr>
                  <p:nvPr/>
                </p:nvSpPr>
                <p:spPr bwMode="auto">
                  <a:xfrm>
                    <a:off x="1625" y="1618"/>
                    <a:ext cx="7" cy="21"/>
                  </a:xfrm>
                  <a:custGeom>
                    <a:avLst/>
                    <a:gdLst>
                      <a:gd name="T0" fmla="*/ 0 w 23"/>
                      <a:gd name="T1" fmla="*/ 21 h 49"/>
                      <a:gd name="T2" fmla="*/ 2 w 23"/>
                      <a:gd name="T3" fmla="*/ 21 h 49"/>
                      <a:gd name="T4" fmla="*/ 3 w 23"/>
                      <a:gd name="T5" fmla="*/ 20 h 49"/>
                      <a:gd name="T6" fmla="*/ 4 w 23"/>
                      <a:gd name="T7" fmla="*/ 19 h 49"/>
                      <a:gd name="T8" fmla="*/ 5 w 23"/>
                      <a:gd name="T9" fmla="*/ 18 h 49"/>
                      <a:gd name="T10" fmla="*/ 6 w 23"/>
                      <a:gd name="T11" fmla="*/ 16 h 49"/>
                      <a:gd name="T12" fmla="*/ 7 w 23"/>
                      <a:gd name="T13" fmla="*/ 14 h 49"/>
                      <a:gd name="T14" fmla="*/ 7 w 23"/>
                      <a:gd name="T15" fmla="*/ 12 h 49"/>
                      <a:gd name="T16" fmla="*/ 7 w 23"/>
                      <a:gd name="T17" fmla="*/ 11 h 49"/>
                      <a:gd name="T18" fmla="*/ 7 w 23"/>
                      <a:gd name="T19" fmla="*/ 9 h 49"/>
                      <a:gd name="T20" fmla="*/ 7 w 23"/>
                      <a:gd name="T21" fmla="*/ 7 h 49"/>
                      <a:gd name="T22" fmla="*/ 6 w 23"/>
                      <a:gd name="T23" fmla="*/ 5 h 49"/>
                      <a:gd name="T24" fmla="*/ 5 w 23"/>
                      <a:gd name="T25" fmla="*/ 4 h 49"/>
                      <a:gd name="T26" fmla="*/ 4 w 23"/>
                      <a:gd name="T27" fmla="*/ 3 h 49"/>
                      <a:gd name="T28" fmla="*/ 3 w 23"/>
                      <a:gd name="T29" fmla="*/ 1 h 49"/>
                      <a:gd name="T30" fmla="*/ 2 w 23"/>
                      <a:gd name="T31" fmla="*/ 1 h 49"/>
                      <a:gd name="T32" fmla="*/ 0 w 23"/>
                      <a:gd name="T33" fmla="*/ 0 h 49"/>
                      <a:gd name="T34" fmla="*/ 0 w 23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0" y="47"/>
                        </a:lnTo>
                        <a:lnTo>
                          <a:pt x="14" y="44"/>
                        </a:lnTo>
                        <a:lnTo>
                          <a:pt x="18" y="42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3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9"/>
                        </a:lnTo>
                        <a:lnTo>
                          <a:pt x="14" y="6"/>
                        </a:lnTo>
                        <a:lnTo>
                          <a:pt x="10" y="3"/>
                        </a:lnTo>
                        <a:lnTo>
                          <a:pt x="6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0" name="Freeform 170"/>
                  <p:cNvSpPr>
                    <a:spLocks noChangeAspect="1"/>
                  </p:cNvSpPr>
                  <p:nvPr/>
                </p:nvSpPr>
                <p:spPr bwMode="auto">
                  <a:xfrm>
                    <a:off x="1397" y="2047"/>
                    <a:ext cx="7" cy="21"/>
                  </a:xfrm>
                  <a:custGeom>
                    <a:avLst/>
                    <a:gdLst>
                      <a:gd name="T0" fmla="*/ 0 w 23"/>
                      <a:gd name="T1" fmla="*/ 21 h 49"/>
                      <a:gd name="T2" fmla="*/ 2 w 23"/>
                      <a:gd name="T3" fmla="*/ 21 h 49"/>
                      <a:gd name="T4" fmla="*/ 3 w 23"/>
                      <a:gd name="T5" fmla="*/ 20 h 49"/>
                      <a:gd name="T6" fmla="*/ 4 w 23"/>
                      <a:gd name="T7" fmla="*/ 18 h 49"/>
                      <a:gd name="T8" fmla="*/ 5 w 23"/>
                      <a:gd name="T9" fmla="*/ 17 h 49"/>
                      <a:gd name="T10" fmla="*/ 6 w 23"/>
                      <a:gd name="T11" fmla="*/ 16 h 49"/>
                      <a:gd name="T12" fmla="*/ 7 w 23"/>
                      <a:gd name="T13" fmla="*/ 14 h 49"/>
                      <a:gd name="T14" fmla="*/ 7 w 23"/>
                      <a:gd name="T15" fmla="*/ 12 h 49"/>
                      <a:gd name="T16" fmla="*/ 7 w 23"/>
                      <a:gd name="T17" fmla="*/ 10 h 49"/>
                      <a:gd name="T18" fmla="*/ 7 w 23"/>
                      <a:gd name="T19" fmla="*/ 9 h 49"/>
                      <a:gd name="T20" fmla="*/ 7 w 23"/>
                      <a:gd name="T21" fmla="*/ 7 h 49"/>
                      <a:gd name="T22" fmla="*/ 6 w 23"/>
                      <a:gd name="T23" fmla="*/ 5 h 49"/>
                      <a:gd name="T24" fmla="*/ 5 w 23"/>
                      <a:gd name="T25" fmla="*/ 3 h 49"/>
                      <a:gd name="T26" fmla="*/ 4 w 23"/>
                      <a:gd name="T27" fmla="*/ 2 h 49"/>
                      <a:gd name="T28" fmla="*/ 3 w 23"/>
                      <a:gd name="T29" fmla="*/ 1 h 49"/>
                      <a:gd name="T30" fmla="*/ 2 w 23"/>
                      <a:gd name="T31" fmla="*/ 0 h 49"/>
                      <a:gd name="T32" fmla="*/ 0 w 23"/>
                      <a:gd name="T33" fmla="*/ 0 h 49"/>
                      <a:gd name="T34" fmla="*/ 0 w 23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0" y="49"/>
                        </a:moveTo>
                        <a:lnTo>
                          <a:pt x="5" y="48"/>
                        </a:lnTo>
                        <a:lnTo>
                          <a:pt x="10" y="47"/>
                        </a:lnTo>
                        <a:lnTo>
                          <a:pt x="14" y="43"/>
                        </a:lnTo>
                        <a:lnTo>
                          <a:pt x="18" y="40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3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8"/>
                        </a:lnTo>
                        <a:lnTo>
                          <a:pt x="14" y="4"/>
                        </a:lnTo>
                        <a:lnTo>
                          <a:pt x="10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1" name="Rectangle 17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282" y="2047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82" name="Freeform 172"/>
                  <p:cNvSpPr>
                    <a:spLocks noChangeAspect="1"/>
                  </p:cNvSpPr>
                  <p:nvPr/>
                </p:nvSpPr>
                <p:spPr bwMode="auto">
                  <a:xfrm>
                    <a:off x="1275" y="2047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6 w 24"/>
                      <a:gd name="T3" fmla="*/ 0 h 49"/>
                      <a:gd name="T4" fmla="*/ 4 w 24"/>
                      <a:gd name="T5" fmla="*/ 1 h 49"/>
                      <a:gd name="T6" fmla="*/ 3 w 24"/>
                      <a:gd name="T7" fmla="*/ 2 h 49"/>
                      <a:gd name="T8" fmla="*/ 2 w 24"/>
                      <a:gd name="T9" fmla="*/ 3 h 49"/>
                      <a:gd name="T10" fmla="*/ 1 w 24"/>
                      <a:gd name="T11" fmla="*/ 5 h 49"/>
                      <a:gd name="T12" fmla="*/ 1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0 h 49"/>
                      <a:gd name="T18" fmla="*/ 0 w 24"/>
                      <a:gd name="T19" fmla="*/ 12 h 49"/>
                      <a:gd name="T20" fmla="*/ 1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7 h 49"/>
                      <a:gd name="T26" fmla="*/ 3 w 24"/>
                      <a:gd name="T27" fmla="*/ 18 h 49"/>
                      <a:gd name="T28" fmla="*/ 4 w 24"/>
                      <a:gd name="T29" fmla="*/ 20 h 49"/>
                      <a:gd name="T30" fmla="*/ 6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9" y="4"/>
                        </a:lnTo>
                        <a:lnTo>
                          <a:pt x="6" y="8"/>
                        </a:lnTo>
                        <a:lnTo>
                          <a:pt x="3" y="12"/>
                        </a:lnTo>
                        <a:lnTo>
                          <a:pt x="2" y="16"/>
                        </a:lnTo>
                        <a:lnTo>
                          <a:pt x="1" y="20"/>
                        </a:lnTo>
                        <a:lnTo>
                          <a:pt x="0" y="24"/>
                        </a:lnTo>
                        <a:lnTo>
                          <a:pt x="1" y="29"/>
                        </a:lnTo>
                        <a:lnTo>
                          <a:pt x="2" y="33"/>
                        </a:lnTo>
                        <a:lnTo>
                          <a:pt x="3" y="37"/>
                        </a:lnTo>
                        <a:lnTo>
                          <a:pt x="6" y="40"/>
                        </a:lnTo>
                        <a:lnTo>
                          <a:pt x="9" y="43"/>
                        </a:lnTo>
                        <a:lnTo>
                          <a:pt x="14" y="47"/>
                        </a:lnTo>
                        <a:lnTo>
                          <a:pt x="19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3" name="Freeform 173"/>
                  <p:cNvSpPr>
                    <a:spLocks noChangeAspect="1"/>
                  </p:cNvSpPr>
                  <p:nvPr/>
                </p:nvSpPr>
                <p:spPr bwMode="auto">
                  <a:xfrm>
                    <a:off x="1275" y="1618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6 w 24"/>
                      <a:gd name="T3" fmla="*/ 1 h 49"/>
                      <a:gd name="T4" fmla="*/ 4 w 24"/>
                      <a:gd name="T5" fmla="*/ 1 h 49"/>
                      <a:gd name="T6" fmla="*/ 3 w 24"/>
                      <a:gd name="T7" fmla="*/ 3 h 49"/>
                      <a:gd name="T8" fmla="*/ 2 w 24"/>
                      <a:gd name="T9" fmla="*/ 4 h 49"/>
                      <a:gd name="T10" fmla="*/ 1 w 24"/>
                      <a:gd name="T11" fmla="*/ 5 h 49"/>
                      <a:gd name="T12" fmla="*/ 1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1 h 49"/>
                      <a:gd name="T18" fmla="*/ 0 w 24"/>
                      <a:gd name="T19" fmla="*/ 12 h 49"/>
                      <a:gd name="T20" fmla="*/ 1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8 h 49"/>
                      <a:gd name="T26" fmla="*/ 3 w 24"/>
                      <a:gd name="T27" fmla="*/ 19 h 49"/>
                      <a:gd name="T28" fmla="*/ 4 w 24"/>
                      <a:gd name="T29" fmla="*/ 20 h 49"/>
                      <a:gd name="T30" fmla="*/ 6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9" y="2"/>
                        </a:lnTo>
                        <a:lnTo>
                          <a:pt x="14" y="3"/>
                        </a:lnTo>
                        <a:lnTo>
                          <a:pt x="9" y="6"/>
                        </a:lnTo>
                        <a:lnTo>
                          <a:pt x="6" y="9"/>
                        </a:lnTo>
                        <a:lnTo>
                          <a:pt x="3" y="12"/>
                        </a:lnTo>
                        <a:lnTo>
                          <a:pt x="2" y="16"/>
                        </a:lnTo>
                        <a:lnTo>
                          <a:pt x="1" y="20"/>
                        </a:lnTo>
                        <a:lnTo>
                          <a:pt x="0" y="25"/>
                        </a:lnTo>
                        <a:lnTo>
                          <a:pt x="1" y="29"/>
                        </a:lnTo>
                        <a:lnTo>
                          <a:pt x="2" y="33"/>
                        </a:lnTo>
                        <a:lnTo>
                          <a:pt x="3" y="37"/>
                        </a:lnTo>
                        <a:lnTo>
                          <a:pt x="6" y="42"/>
                        </a:lnTo>
                        <a:lnTo>
                          <a:pt x="9" y="44"/>
                        </a:lnTo>
                        <a:lnTo>
                          <a:pt x="14" y="47"/>
                        </a:lnTo>
                        <a:lnTo>
                          <a:pt x="19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4" name="Rectangle 17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282" y="1618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85" name="Freeform 175"/>
                  <p:cNvSpPr>
                    <a:spLocks noChangeAspect="1"/>
                  </p:cNvSpPr>
                  <p:nvPr/>
                </p:nvSpPr>
                <p:spPr bwMode="auto">
                  <a:xfrm>
                    <a:off x="1397" y="1618"/>
                    <a:ext cx="7" cy="21"/>
                  </a:xfrm>
                  <a:custGeom>
                    <a:avLst/>
                    <a:gdLst>
                      <a:gd name="T0" fmla="*/ 0 w 23"/>
                      <a:gd name="T1" fmla="*/ 21 h 49"/>
                      <a:gd name="T2" fmla="*/ 2 w 23"/>
                      <a:gd name="T3" fmla="*/ 21 h 49"/>
                      <a:gd name="T4" fmla="*/ 3 w 23"/>
                      <a:gd name="T5" fmla="*/ 20 h 49"/>
                      <a:gd name="T6" fmla="*/ 4 w 23"/>
                      <a:gd name="T7" fmla="*/ 19 h 49"/>
                      <a:gd name="T8" fmla="*/ 5 w 23"/>
                      <a:gd name="T9" fmla="*/ 18 h 49"/>
                      <a:gd name="T10" fmla="*/ 6 w 23"/>
                      <a:gd name="T11" fmla="*/ 16 h 49"/>
                      <a:gd name="T12" fmla="*/ 7 w 23"/>
                      <a:gd name="T13" fmla="*/ 14 h 49"/>
                      <a:gd name="T14" fmla="*/ 7 w 23"/>
                      <a:gd name="T15" fmla="*/ 12 h 49"/>
                      <a:gd name="T16" fmla="*/ 7 w 23"/>
                      <a:gd name="T17" fmla="*/ 11 h 49"/>
                      <a:gd name="T18" fmla="*/ 7 w 23"/>
                      <a:gd name="T19" fmla="*/ 9 h 49"/>
                      <a:gd name="T20" fmla="*/ 7 w 23"/>
                      <a:gd name="T21" fmla="*/ 7 h 49"/>
                      <a:gd name="T22" fmla="*/ 6 w 23"/>
                      <a:gd name="T23" fmla="*/ 5 h 49"/>
                      <a:gd name="T24" fmla="*/ 5 w 23"/>
                      <a:gd name="T25" fmla="*/ 4 h 49"/>
                      <a:gd name="T26" fmla="*/ 4 w 23"/>
                      <a:gd name="T27" fmla="*/ 3 h 49"/>
                      <a:gd name="T28" fmla="*/ 3 w 23"/>
                      <a:gd name="T29" fmla="*/ 1 h 49"/>
                      <a:gd name="T30" fmla="*/ 2 w 23"/>
                      <a:gd name="T31" fmla="*/ 1 h 49"/>
                      <a:gd name="T32" fmla="*/ 0 w 23"/>
                      <a:gd name="T33" fmla="*/ 0 h 49"/>
                      <a:gd name="T34" fmla="*/ 0 w 23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0" y="49"/>
                        </a:moveTo>
                        <a:lnTo>
                          <a:pt x="5" y="48"/>
                        </a:lnTo>
                        <a:lnTo>
                          <a:pt x="10" y="47"/>
                        </a:lnTo>
                        <a:lnTo>
                          <a:pt x="14" y="44"/>
                        </a:lnTo>
                        <a:lnTo>
                          <a:pt x="18" y="42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3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9"/>
                        </a:lnTo>
                        <a:lnTo>
                          <a:pt x="14" y="6"/>
                        </a:lnTo>
                        <a:lnTo>
                          <a:pt x="10" y="3"/>
                        </a:lnTo>
                        <a:lnTo>
                          <a:pt x="5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6" name="Freeform 176"/>
                  <p:cNvSpPr>
                    <a:spLocks noChangeAspect="1"/>
                  </p:cNvSpPr>
                  <p:nvPr/>
                </p:nvSpPr>
                <p:spPr bwMode="auto">
                  <a:xfrm>
                    <a:off x="1511" y="2047"/>
                    <a:ext cx="7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2 w 24"/>
                      <a:gd name="T3" fmla="*/ 21 h 49"/>
                      <a:gd name="T4" fmla="*/ 3 w 24"/>
                      <a:gd name="T5" fmla="*/ 20 h 49"/>
                      <a:gd name="T6" fmla="*/ 4 w 24"/>
                      <a:gd name="T7" fmla="*/ 18 h 49"/>
                      <a:gd name="T8" fmla="*/ 5 w 24"/>
                      <a:gd name="T9" fmla="*/ 17 h 49"/>
                      <a:gd name="T10" fmla="*/ 6 w 24"/>
                      <a:gd name="T11" fmla="*/ 16 h 49"/>
                      <a:gd name="T12" fmla="*/ 6 w 24"/>
                      <a:gd name="T13" fmla="*/ 14 h 49"/>
                      <a:gd name="T14" fmla="*/ 7 w 24"/>
                      <a:gd name="T15" fmla="*/ 12 h 49"/>
                      <a:gd name="T16" fmla="*/ 7 w 24"/>
                      <a:gd name="T17" fmla="*/ 10 h 49"/>
                      <a:gd name="T18" fmla="*/ 7 w 24"/>
                      <a:gd name="T19" fmla="*/ 9 h 49"/>
                      <a:gd name="T20" fmla="*/ 6 w 24"/>
                      <a:gd name="T21" fmla="*/ 7 h 49"/>
                      <a:gd name="T22" fmla="*/ 6 w 24"/>
                      <a:gd name="T23" fmla="*/ 5 h 49"/>
                      <a:gd name="T24" fmla="*/ 5 w 24"/>
                      <a:gd name="T25" fmla="*/ 3 h 49"/>
                      <a:gd name="T26" fmla="*/ 4 w 24"/>
                      <a:gd name="T27" fmla="*/ 2 h 49"/>
                      <a:gd name="T28" fmla="*/ 3 w 24"/>
                      <a:gd name="T29" fmla="*/ 1 h 49"/>
                      <a:gd name="T30" fmla="*/ 2 w 24"/>
                      <a:gd name="T31" fmla="*/ 0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1" y="47"/>
                        </a:lnTo>
                        <a:lnTo>
                          <a:pt x="15" y="43"/>
                        </a:lnTo>
                        <a:lnTo>
                          <a:pt x="18" y="40"/>
                        </a:lnTo>
                        <a:lnTo>
                          <a:pt x="21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4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1" y="12"/>
                        </a:lnTo>
                        <a:lnTo>
                          <a:pt x="18" y="8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6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7" name="Rectangle 17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397" y="2047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88" name="Freeform 178"/>
                  <p:cNvSpPr>
                    <a:spLocks noChangeAspect="1"/>
                  </p:cNvSpPr>
                  <p:nvPr/>
                </p:nvSpPr>
                <p:spPr bwMode="auto">
                  <a:xfrm>
                    <a:off x="1389" y="2047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5 w 24"/>
                      <a:gd name="T3" fmla="*/ 0 h 49"/>
                      <a:gd name="T4" fmla="*/ 4 w 24"/>
                      <a:gd name="T5" fmla="*/ 1 h 49"/>
                      <a:gd name="T6" fmla="*/ 3 w 24"/>
                      <a:gd name="T7" fmla="*/ 2 h 49"/>
                      <a:gd name="T8" fmla="*/ 2 w 24"/>
                      <a:gd name="T9" fmla="*/ 3 h 49"/>
                      <a:gd name="T10" fmla="*/ 1 w 24"/>
                      <a:gd name="T11" fmla="*/ 5 h 49"/>
                      <a:gd name="T12" fmla="*/ 0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0 h 49"/>
                      <a:gd name="T18" fmla="*/ 0 w 24"/>
                      <a:gd name="T19" fmla="*/ 12 h 49"/>
                      <a:gd name="T20" fmla="*/ 0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7 h 49"/>
                      <a:gd name="T26" fmla="*/ 3 w 24"/>
                      <a:gd name="T27" fmla="*/ 18 h 49"/>
                      <a:gd name="T28" fmla="*/ 4 w 24"/>
                      <a:gd name="T29" fmla="*/ 20 h 49"/>
                      <a:gd name="T30" fmla="*/ 5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9" y="4"/>
                        </a:lnTo>
                        <a:lnTo>
                          <a:pt x="6" y="8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6" y="40"/>
                        </a:lnTo>
                        <a:lnTo>
                          <a:pt x="9" y="43"/>
                        </a:lnTo>
                        <a:lnTo>
                          <a:pt x="14" y="47"/>
                        </a:lnTo>
                        <a:lnTo>
                          <a:pt x="18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9" name="Freeform 179"/>
                  <p:cNvSpPr>
                    <a:spLocks noChangeAspect="1"/>
                  </p:cNvSpPr>
                  <p:nvPr/>
                </p:nvSpPr>
                <p:spPr bwMode="auto">
                  <a:xfrm>
                    <a:off x="1389" y="1618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5 w 24"/>
                      <a:gd name="T3" fmla="*/ 1 h 49"/>
                      <a:gd name="T4" fmla="*/ 4 w 24"/>
                      <a:gd name="T5" fmla="*/ 1 h 49"/>
                      <a:gd name="T6" fmla="*/ 3 w 24"/>
                      <a:gd name="T7" fmla="*/ 3 h 49"/>
                      <a:gd name="T8" fmla="*/ 2 w 24"/>
                      <a:gd name="T9" fmla="*/ 4 h 49"/>
                      <a:gd name="T10" fmla="*/ 1 w 24"/>
                      <a:gd name="T11" fmla="*/ 5 h 49"/>
                      <a:gd name="T12" fmla="*/ 0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1 h 49"/>
                      <a:gd name="T18" fmla="*/ 0 w 24"/>
                      <a:gd name="T19" fmla="*/ 12 h 49"/>
                      <a:gd name="T20" fmla="*/ 0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8 h 49"/>
                      <a:gd name="T26" fmla="*/ 3 w 24"/>
                      <a:gd name="T27" fmla="*/ 19 h 49"/>
                      <a:gd name="T28" fmla="*/ 4 w 24"/>
                      <a:gd name="T29" fmla="*/ 20 h 49"/>
                      <a:gd name="T30" fmla="*/ 5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8" y="2"/>
                        </a:lnTo>
                        <a:lnTo>
                          <a:pt x="14" y="3"/>
                        </a:lnTo>
                        <a:lnTo>
                          <a:pt x="9" y="6"/>
                        </a:lnTo>
                        <a:lnTo>
                          <a:pt x="6" y="9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6" y="42"/>
                        </a:lnTo>
                        <a:lnTo>
                          <a:pt x="9" y="44"/>
                        </a:lnTo>
                        <a:lnTo>
                          <a:pt x="14" y="47"/>
                        </a:lnTo>
                        <a:lnTo>
                          <a:pt x="18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0" name="Rectangle 18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397" y="1618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91" name="Freeform 181"/>
                  <p:cNvSpPr>
                    <a:spLocks noChangeAspect="1"/>
                  </p:cNvSpPr>
                  <p:nvPr/>
                </p:nvSpPr>
                <p:spPr bwMode="auto">
                  <a:xfrm>
                    <a:off x="1511" y="1618"/>
                    <a:ext cx="7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2 w 24"/>
                      <a:gd name="T3" fmla="*/ 21 h 49"/>
                      <a:gd name="T4" fmla="*/ 3 w 24"/>
                      <a:gd name="T5" fmla="*/ 20 h 49"/>
                      <a:gd name="T6" fmla="*/ 4 w 24"/>
                      <a:gd name="T7" fmla="*/ 19 h 49"/>
                      <a:gd name="T8" fmla="*/ 5 w 24"/>
                      <a:gd name="T9" fmla="*/ 18 h 49"/>
                      <a:gd name="T10" fmla="*/ 6 w 24"/>
                      <a:gd name="T11" fmla="*/ 16 h 49"/>
                      <a:gd name="T12" fmla="*/ 6 w 24"/>
                      <a:gd name="T13" fmla="*/ 14 h 49"/>
                      <a:gd name="T14" fmla="*/ 7 w 24"/>
                      <a:gd name="T15" fmla="*/ 12 h 49"/>
                      <a:gd name="T16" fmla="*/ 7 w 24"/>
                      <a:gd name="T17" fmla="*/ 11 h 49"/>
                      <a:gd name="T18" fmla="*/ 7 w 24"/>
                      <a:gd name="T19" fmla="*/ 9 h 49"/>
                      <a:gd name="T20" fmla="*/ 6 w 24"/>
                      <a:gd name="T21" fmla="*/ 7 h 49"/>
                      <a:gd name="T22" fmla="*/ 6 w 24"/>
                      <a:gd name="T23" fmla="*/ 5 h 49"/>
                      <a:gd name="T24" fmla="*/ 5 w 24"/>
                      <a:gd name="T25" fmla="*/ 4 h 49"/>
                      <a:gd name="T26" fmla="*/ 4 w 24"/>
                      <a:gd name="T27" fmla="*/ 3 h 49"/>
                      <a:gd name="T28" fmla="*/ 3 w 24"/>
                      <a:gd name="T29" fmla="*/ 1 h 49"/>
                      <a:gd name="T30" fmla="*/ 2 w 24"/>
                      <a:gd name="T31" fmla="*/ 1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1" y="47"/>
                        </a:lnTo>
                        <a:lnTo>
                          <a:pt x="15" y="44"/>
                        </a:lnTo>
                        <a:lnTo>
                          <a:pt x="18" y="42"/>
                        </a:lnTo>
                        <a:lnTo>
                          <a:pt x="21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4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1" y="12"/>
                        </a:lnTo>
                        <a:lnTo>
                          <a:pt x="18" y="9"/>
                        </a:lnTo>
                        <a:lnTo>
                          <a:pt x="15" y="6"/>
                        </a:lnTo>
                        <a:lnTo>
                          <a:pt x="11" y="3"/>
                        </a:lnTo>
                        <a:lnTo>
                          <a:pt x="6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2" name="Freeform 182"/>
                  <p:cNvSpPr>
                    <a:spLocks noChangeAspect="1"/>
                  </p:cNvSpPr>
                  <p:nvPr/>
                </p:nvSpPr>
                <p:spPr bwMode="auto">
                  <a:xfrm>
                    <a:off x="1854" y="2047"/>
                    <a:ext cx="7" cy="21"/>
                  </a:xfrm>
                  <a:custGeom>
                    <a:avLst/>
                    <a:gdLst>
                      <a:gd name="T0" fmla="*/ 0 w 25"/>
                      <a:gd name="T1" fmla="*/ 21 h 49"/>
                      <a:gd name="T2" fmla="*/ 2 w 25"/>
                      <a:gd name="T3" fmla="*/ 21 h 49"/>
                      <a:gd name="T4" fmla="*/ 3 w 25"/>
                      <a:gd name="T5" fmla="*/ 20 h 49"/>
                      <a:gd name="T6" fmla="*/ 4 w 25"/>
                      <a:gd name="T7" fmla="*/ 18 h 49"/>
                      <a:gd name="T8" fmla="*/ 5 w 25"/>
                      <a:gd name="T9" fmla="*/ 17 h 49"/>
                      <a:gd name="T10" fmla="*/ 6 w 25"/>
                      <a:gd name="T11" fmla="*/ 16 h 49"/>
                      <a:gd name="T12" fmla="*/ 6 w 25"/>
                      <a:gd name="T13" fmla="*/ 14 h 49"/>
                      <a:gd name="T14" fmla="*/ 6 w 25"/>
                      <a:gd name="T15" fmla="*/ 12 h 49"/>
                      <a:gd name="T16" fmla="*/ 7 w 25"/>
                      <a:gd name="T17" fmla="*/ 10 h 49"/>
                      <a:gd name="T18" fmla="*/ 6 w 25"/>
                      <a:gd name="T19" fmla="*/ 9 h 49"/>
                      <a:gd name="T20" fmla="*/ 6 w 25"/>
                      <a:gd name="T21" fmla="*/ 7 h 49"/>
                      <a:gd name="T22" fmla="*/ 6 w 25"/>
                      <a:gd name="T23" fmla="*/ 5 h 49"/>
                      <a:gd name="T24" fmla="*/ 5 w 25"/>
                      <a:gd name="T25" fmla="*/ 3 h 49"/>
                      <a:gd name="T26" fmla="*/ 4 w 25"/>
                      <a:gd name="T27" fmla="*/ 2 h 49"/>
                      <a:gd name="T28" fmla="*/ 3 w 25"/>
                      <a:gd name="T29" fmla="*/ 1 h 49"/>
                      <a:gd name="T30" fmla="*/ 2 w 25"/>
                      <a:gd name="T31" fmla="*/ 0 h 49"/>
                      <a:gd name="T32" fmla="*/ 0 w 25"/>
                      <a:gd name="T33" fmla="*/ 0 h 49"/>
                      <a:gd name="T34" fmla="*/ 0 w 25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1" y="47"/>
                        </a:lnTo>
                        <a:lnTo>
                          <a:pt x="15" y="43"/>
                        </a:lnTo>
                        <a:lnTo>
                          <a:pt x="18" y="40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5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8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6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3" name="Rectangle 18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740" y="2047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94" name="Freeform 184"/>
                  <p:cNvSpPr>
                    <a:spLocks noChangeAspect="1"/>
                  </p:cNvSpPr>
                  <p:nvPr/>
                </p:nvSpPr>
                <p:spPr bwMode="auto">
                  <a:xfrm>
                    <a:off x="1732" y="2047"/>
                    <a:ext cx="7" cy="21"/>
                  </a:xfrm>
                  <a:custGeom>
                    <a:avLst/>
                    <a:gdLst>
                      <a:gd name="T0" fmla="*/ 7 w 23"/>
                      <a:gd name="T1" fmla="*/ 0 h 49"/>
                      <a:gd name="T2" fmla="*/ 5 w 23"/>
                      <a:gd name="T3" fmla="*/ 0 h 49"/>
                      <a:gd name="T4" fmla="*/ 4 w 23"/>
                      <a:gd name="T5" fmla="*/ 1 h 49"/>
                      <a:gd name="T6" fmla="*/ 3 w 23"/>
                      <a:gd name="T7" fmla="*/ 2 h 49"/>
                      <a:gd name="T8" fmla="*/ 2 w 23"/>
                      <a:gd name="T9" fmla="*/ 3 h 49"/>
                      <a:gd name="T10" fmla="*/ 1 w 23"/>
                      <a:gd name="T11" fmla="*/ 5 h 49"/>
                      <a:gd name="T12" fmla="*/ 0 w 23"/>
                      <a:gd name="T13" fmla="*/ 7 h 49"/>
                      <a:gd name="T14" fmla="*/ 0 w 23"/>
                      <a:gd name="T15" fmla="*/ 9 h 49"/>
                      <a:gd name="T16" fmla="*/ 0 w 23"/>
                      <a:gd name="T17" fmla="*/ 10 h 49"/>
                      <a:gd name="T18" fmla="*/ 0 w 23"/>
                      <a:gd name="T19" fmla="*/ 12 h 49"/>
                      <a:gd name="T20" fmla="*/ 0 w 23"/>
                      <a:gd name="T21" fmla="*/ 14 h 49"/>
                      <a:gd name="T22" fmla="*/ 1 w 23"/>
                      <a:gd name="T23" fmla="*/ 16 h 49"/>
                      <a:gd name="T24" fmla="*/ 2 w 23"/>
                      <a:gd name="T25" fmla="*/ 17 h 49"/>
                      <a:gd name="T26" fmla="*/ 3 w 23"/>
                      <a:gd name="T27" fmla="*/ 18 h 49"/>
                      <a:gd name="T28" fmla="*/ 4 w 23"/>
                      <a:gd name="T29" fmla="*/ 20 h 49"/>
                      <a:gd name="T30" fmla="*/ 5 w 23"/>
                      <a:gd name="T31" fmla="*/ 21 h 49"/>
                      <a:gd name="T32" fmla="*/ 7 w 23"/>
                      <a:gd name="T33" fmla="*/ 21 h 49"/>
                      <a:gd name="T34" fmla="*/ 7 w 23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5" y="8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5" y="40"/>
                        </a:lnTo>
                        <a:lnTo>
                          <a:pt x="9" y="43"/>
                        </a:lnTo>
                        <a:lnTo>
                          <a:pt x="13" y="47"/>
                        </a:lnTo>
                        <a:lnTo>
                          <a:pt x="18" y="48"/>
                        </a:lnTo>
                        <a:lnTo>
                          <a:pt x="23" y="49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5" name="Freeform 185"/>
                  <p:cNvSpPr>
                    <a:spLocks noChangeAspect="1"/>
                  </p:cNvSpPr>
                  <p:nvPr/>
                </p:nvSpPr>
                <p:spPr bwMode="auto">
                  <a:xfrm>
                    <a:off x="1732" y="1618"/>
                    <a:ext cx="7" cy="21"/>
                  </a:xfrm>
                  <a:custGeom>
                    <a:avLst/>
                    <a:gdLst>
                      <a:gd name="T0" fmla="*/ 7 w 23"/>
                      <a:gd name="T1" fmla="*/ 0 h 49"/>
                      <a:gd name="T2" fmla="*/ 5 w 23"/>
                      <a:gd name="T3" fmla="*/ 1 h 49"/>
                      <a:gd name="T4" fmla="*/ 4 w 23"/>
                      <a:gd name="T5" fmla="*/ 1 h 49"/>
                      <a:gd name="T6" fmla="*/ 3 w 23"/>
                      <a:gd name="T7" fmla="*/ 3 h 49"/>
                      <a:gd name="T8" fmla="*/ 2 w 23"/>
                      <a:gd name="T9" fmla="*/ 4 h 49"/>
                      <a:gd name="T10" fmla="*/ 1 w 23"/>
                      <a:gd name="T11" fmla="*/ 5 h 49"/>
                      <a:gd name="T12" fmla="*/ 0 w 23"/>
                      <a:gd name="T13" fmla="*/ 7 h 49"/>
                      <a:gd name="T14" fmla="*/ 0 w 23"/>
                      <a:gd name="T15" fmla="*/ 9 h 49"/>
                      <a:gd name="T16" fmla="*/ 0 w 23"/>
                      <a:gd name="T17" fmla="*/ 11 h 49"/>
                      <a:gd name="T18" fmla="*/ 0 w 23"/>
                      <a:gd name="T19" fmla="*/ 12 h 49"/>
                      <a:gd name="T20" fmla="*/ 0 w 23"/>
                      <a:gd name="T21" fmla="*/ 14 h 49"/>
                      <a:gd name="T22" fmla="*/ 1 w 23"/>
                      <a:gd name="T23" fmla="*/ 16 h 49"/>
                      <a:gd name="T24" fmla="*/ 2 w 23"/>
                      <a:gd name="T25" fmla="*/ 18 h 49"/>
                      <a:gd name="T26" fmla="*/ 3 w 23"/>
                      <a:gd name="T27" fmla="*/ 19 h 49"/>
                      <a:gd name="T28" fmla="*/ 4 w 23"/>
                      <a:gd name="T29" fmla="*/ 20 h 49"/>
                      <a:gd name="T30" fmla="*/ 5 w 23"/>
                      <a:gd name="T31" fmla="*/ 21 h 49"/>
                      <a:gd name="T32" fmla="*/ 7 w 23"/>
                      <a:gd name="T33" fmla="*/ 21 h 49"/>
                      <a:gd name="T34" fmla="*/ 7 w 23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23" y="0"/>
                        </a:moveTo>
                        <a:lnTo>
                          <a:pt x="18" y="2"/>
                        </a:lnTo>
                        <a:lnTo>
                          <a:pt x="13" y="3"/>
                        </a:lnTo>
                        <a:lnTo>
                          <a:pt x="9" y="6"/>
                        </a:lnTo>
                        <a:lnTo>
                          <a:pt x="5" y="9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5" y="42"/>
                        </a:lnTo>
                        <a:lnTo>
                          <a:pt x="9" y="44"/>
                        </a:lnTo>
                        <a:lnTo>
                          <a:pt x="13" y="47"/>
                        </a:lnTo>
                        <a:lnTo>
                          <a:pt x="18" y="48"/>
                        </a:lnTo>
                        <a:lnTo>
                          <a:pt x="23" y="49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6" name="Rectangle 18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740" y="1618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97" name="Freeform 187"/>
                  <p:cNvSpPr>
                    <a:spLocks noChangeAspect="1"/>
                  </p:cNvSpPr>
                  <p:nvPr/>
                </p:nvSpPr>
                <p:spPr bwMode="auto">
                  <a:xfrm>
                    <a:off x="1854" y="1618"/>
                    <a:ext cx="7" cy="21"/>
                  </a:xfrm>
                  <a:custGeom>
                    <a:avLst/>
                    <a:gdLst>
                      <a:gd name="T0" fmla="*/ 0 w 25"/>
                      <a:gd name="T1" fmla="*/ 21 h 49"/>
                      <a:gd name="T2" fmla="*/ 2 w 25"/>
                      <a:gd name="T3" fmla="*/ 21 h 49"/>
                      <a:gd name="T4" fmla="*/ 3 w 25"/>
                      <a:gd name="T5" fmla="*/ 20 h 49"/>
                      <a:gd name="T6" fmla="*/ 4 w 25"/>
                      <a:gd name="T7" fmla="*/ 19 h 49"/>
                      <a:gd name="T8" fmla="*/ 5 w 25"/>
                      <a:gd name="T9" fmla="*/ 18 h 49"/>
                      <a:gd name="T10" fmla="*/ 6 w 25"/>
                      <a:gd name="T11" fmla="*/ 16 h 49"/>
                      <a:gd name="T12" fmla="*/ 6 w 25"/>
                      <a:gd name="T13" fmla="*/ 14 h 49"/>
                      <a:gd name="T14" fmla="*/ 6 w 25"/>
                      <a:gd name="T15" fmla="*/ 12 h 49"/>
                      <a:gd name="T16" fmla="*/ 7 w 25"/>
                      <a:gd name="T17" fmla="*/ 11 h 49"/>
                      <a:gd name="T18" fmla="*/ 6 w 25"/>
                      <a:gd name="T19" fmla="*/ 9 h 49"/>
                      <a:gd name="T20" fmla="*/ 6 w 25"/>
                      <a:gd name="T21" fmla="*/ 7 h 49"/>
                      <a:gd name="T22" fmla="*/ 6 w 25"/>
                      <a:gd name="T23" fmla="*/ 5 h 49"/>
                      <a:gd name="T24" fmla="*/ 5 w 25"/>
                      <a:gd name="T25" fmla="*/ 4 h 49"/>
                      <a:gd name="T26" fmla="*/ 4 w 25"/>
                      <a:gd name="T27" fmla="*/ 3 h 49"/>
                      <a:gd name="T28" fmla="*/ 3 w 25"/>
                      <a:gd name="T29" fmla="*/ 1 h 49"/>
                      <a:gd name="T30" fmla="*/ 2 w 25"/>
                      <a:gd name="T31" fmla="*/ 1 h 49"/>
                      <a:gd name="T32" fmla="*/ 0 w 25"/>
                      <a:gd name="T33" fmla="*/ 0 h 49"/>
                      <a:gd name="T34" fmla="*/ 0 w 25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1" y="47"/>
                        </a:lnTo>
                        <a:lnTo>
                          <a:pt x="15" y="44"/>
                        </a:lnTo>
                        <a:lnTo>
                          <a:pt x="18" y="42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5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9"/>
                        </a:lnTo>
                        <a:lnTo>
                          <a:pt x="15" y="6"/>
                        </a:lnTo>
                        <a:lnTo>
                          <a:pt x="11" y="3"/>
                        </a:lnTo>
                        <a:lnTo>
                          <a:pt x="6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" name="Freeform 188"/>
                  <p:cNvSpPr>
                    <a:spLocks noChangeAspect="1"/>
                  </p:cNvSpPr>
                  <p:nvPr/>
                </p:nvSpPr>
                <p:spPr bwMode="auto">
                  <a:xfrm>
                    <a:off x="1740" y="2047"/>
                    <a:ext cx="7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2 w 24"/>
                      <a:gd name="T3" fmla="*/ 21 h 49"/>
                      <a:gd name="T4" fmla="*/ 3 w 24"/>
                      <a:gd name="T5" fmla="*/ 20 h 49"/>
                      <a:gd name="T6" fmla="*/ 4 w 24"/>
                      <a:gd name="T7" fmla="*/ 18 h 49"/>
                      <a:gd name="T8" fmla="*/ 5 w 24"/>
                      <a:gd name="T9" fmla="*/ 17 h 49"/>
                      <a:gd name="T10" fmla="*/ 6 w 24"/>
                      <a:gd name="T11" fmla="*/ 16 h 49"/>
                      <a:gd name="T12" fmla="*/ 6 w 24"/>
                      <a:gd name="T13" fmla="*/ 14 h 49"/>
                      <a:gd name="T14" fmla="*/ 7 w 24"/>
                      <a:gd name="T15" fmla="*/ 12 h 49"/>
                      <a:gd name="T16" fmla="*/ 7 w 24"/>
                      <a:gd name="T17" fmla="*/ 10 h 49"/>
                      <a:gd name="T18" fmla="*/ 7 w 24"/>
                      <a:gd name="T19" fmla="*/ 9 h 49"/>
                      <a:gd name="T20" fmla="*/ 6 w 24"/>
                      <a:gd name="T21" fmla="*/ 7 h 49"/>
                      <a:gd name="T22" fmla="*/ 6 w 24"/>
                      <a:gd name="T23" fmla="*/ 5 h 49"/>
                      <a:gd name="T24" fmla="*/ 5 w 24"/>
                      <a:gd name="T25" fmla="*/ 3 h 49"/>
                      <a:gd name="T26" fmla="*/ 4 w 24"/>
                      <a:gd name="T27" fmla="*/ 2 h 49"/>
                      <a:gd name="T28" fmla="*/ 3 w 24"/>
                      <a:gd name="T29" fmla="*/ 1 h 49"/>
                      <a:gd name="T30" fmla="*/ 2 w 24"/>
                      <a:gd name="T31" fmla="*/ 0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7" y="48"/>
                        </a:lnTo>
                        <a:lnTo>
                          <a:pt x="11" y="47"/>
                        </a:lnTo>
                        <a:lnTo>
                          <a:pt x="15" y="43"/>
                        </a:lnTo>
                        <a:lnTo>
                          <a:pt x="18" y="40"/>
                        </a:lnTo>
                        <a:lnTo>
                          <a:pt x="21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4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1" y="12"/>
                        </a:lnTo>
                        <a:lnTo>
                          <a:pt x="18" y="8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7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9" name="Rectangle 18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625" y="2047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00" name="Freeform 190"/>
                  <p:cNvSpPr>
                    <a:spLocks noChangeAspect="1"/>
                  </p:cNvSpPr>
                  <p:nvPr/>
                </p:nvSpPr>
                <p:spPr bwMode="auto">
                  <a:xfrm>
                    <a:off x="1618" y="2047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5 w 24"/>
                      <a:gd name="T3" fmla="*/ 0 h 49"/>
                      <a:gd name="T4" fmla="*/ 4 w 24"/>
                      <a:gd name="T5" fmla="*/ 1 h 49"/>
                      <a:gd name="T6" fmla="*/ 3 w 24"/>
                      <a:gd name="T7" fmla="*/ 2 h 49"/>
                      <a:gd name="T8" fmla="*/ 2 w 24"/>
                      <a:gd name="T9" fmla="*/ 3 h 49"/>
                      <a:gd name="T10" fmla="*/ 1 w 24"/>
                      <a:gd name="T11" fmla="*/ 5 h 49"/>
                      <a:gd name="T12" fmla="*/ 0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0 h 49"/>
                      <a:gd name="T18" fmla="*/ 0 w 24"/>
                      <a:gd name="T19" fmla="*/ 12 h 49"/>
                      <a:gd name="T20" fmla="*/ 0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7 h 49"/>
                      <a:gd name="T26" fmla="*/ 3 w 24"/>
                      <a:gd name="T27" fmla="*/ 18 h 49"/>
                      <a:gd name="T28" fmla="*/ 4 w 24"/>
                      <a:gd name="T29" fmla="*/ 20 h 49"/>
                      <a:gd name="T30" fmla="*/ 5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6" y="8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6" y="40"/>
                        </a:lnTo>
                        <a:lnTo>
                          <a:pt x="10" y="43"/>
                        </a:lnTo>
                        <a:lnTo>
                          <a:pt x="14" y="47"/>
                        </a:lnTo>
                        <a:lnTo>
                          <a:pt x="18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1" name="Freeform 191"/>
                  <p:cNvSpPr>
                    <a:spLocks noChangeAspect="1"/>
                  </p:cNvSpPr>
                  <p:nvPr/>
                </p:nvSpPr>
                <p:spPr bwMode="auto">
                  <a:xfrm>
                    <a:off x="1618" y="1618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5 w 24"/>
                      <a:gd name="T3" fmla="*/ 1 h 49"/>
                      <a:gd name="T4" fmla="*/ 4 w 24"/>
                      <a:gd name="T5" fmla="*/ 1 h 49"/>
                      <a:gd name="T6" fmla="*/ 3 w 24"/>
                      <a:gd name="T7" fmla="*/ 3 h 49"/>
                      <a:gd name="T8" fmla="*/ 2 w 24"/>
                      <a:gd name="T9" fmla="*/ 4 h 49"/>
                      <a:gd name="T10" fmla="*/ 1 w 24"/>
                      <a:gd name="T11" fmla="*/ 5 h 49"/>
                      <a:gd name="T12" fmla="*/ 0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1 h 49"/>
                      <a:gd name="T18" fmla="*/ 0 w 24"/>
                      <a:gd name="T19" fmla="*/ 12 h 49"/>
                      <a:gd name="T20" fmla="*/ 0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8 h 49"/>
                      <a:gd name="T26" fmla="*/ 3 w 24"/>
                      <a:gd name="T27" fmla="*/ 19 h 49"/>
                      <a:gd name="T28" fmla="*/ 4 w 24"/>
                      <a:gd name="T29" fmla="*/ 20 h 49"/>
                      <a:gd name="T30" fmla="*/ 5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8" y="2"/>
                        </a:lnTo>
                        <a:lnTo>
                          <a:pt x="14" y="3"/>
                        </a:lnTo>
                        <a:lnTo>
                          <a:pt x="10" y="6"/>
                        </a:lnTo>
                        <a:lnTo>
                          <a:pt x="6" y="9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6" y="42"/>
                        </a:lnTo>
                        <a:lnTo>
                          <a:pt x="10" y="44"/>
                        </a:lnTo>
                        <a:lnTo>
                          <a:pt x="14" y="47"/>
                        </a:lnTo>
                        <a:lnTo>
                          <a:pt x="18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2" name="Rectangle 19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625" y="1618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03" name="Freeform 193"/>
                  <p:cNvSpPr>
                    <a:spLocks noChangeAspect="1"/>
                  </p:cNvSpPr>
                  <p:nvPr/>
                </p:nvSpPr>
                <p:spPr bwMode="auto">
                  <a:xfrm>
                    <a:off x="1740" y="1618"/>
                    <a:ext cx="7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2 w 24"/>
                      <a:gd name="T3" fmla="*/ 21 h 49"/>
                      <a:gd name="T4" fmla="*/ 3 w 24"/>
                      <a:gd name="T5" fmla="*/ 20 h 49"/>
                      <a:gd name="T6" fmla="*/ 4 w 24"/>
                      <a:gd name="T7" fmla="*/ 19 h 49"/>
                      <a:gd name="T8" fmla="*/ 5 w 24"/>
                      <a:gd name="T9" fmla="*/ 18 h 49"/>
                      <a:gd name="T10" fmla="*/ 6 w 24"/>
                      <a:gd name="T11" fmla="*/ 16 h 49"/>
                      <a:gd name="T12" fmla="*/ 6 w 24"/>
                      <a:gd name="T13" fmla="*/ 14 h 49"/>
                      <a:gd name="T14" fmla="*/ 7 w 24"/>
                      <a:gd name="T15" fmla="*/ 12 h 49"/>
                      <a:gd name="T16" fmla="*/ 7 w 24"/>
                      <a:gd name="T17" fmla="*/ 11 h 49"/>
                      <a:gd name="T18" fmla="*/ 7 w 24"/>
                      <a:gd name="T19" fmla="*/ 9 h 49"/>
                      <a:gd name="T20" fmla="*/ 6 w 24"/>
                      <a:gd name="T21" fmla="*/ 7 h 49"/>
                      <a:gd name="T22" fmla="*/ 6 w 24"/>
                      <a:gd name="T23" fmla="*/ 5 h 49"/>
                      <a:gd name="T24" fmla="*/ 5 w 24"/>
                      <a:gd name="T25" fmla="*/ 4 h 49"/>
                      <a:gd name="T26" fmla="*/ 4 w 24"/>
                      <a:gd name="T27" fmla="*/ 3 h 49"/>
                      <a:gd name="T28" fmla="*/ 3 w 24"/>
                      <a:gd name="T29" fmla="*/ 1 h 49"/>
                      <a:gd name="T30" fmla="*/ 2 w 24"/>
                      <a:gd name="T31" fmla="*/ 1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7" y="48"/>
                        </a:lnTo>
                        <a:lnTo>
                          <a:pt x="11" y="47"/>
                        </a:lnTo>
                        <a:lnTo>
                          <a:pt x="15" y="44"/>
                        </a:lnTo>
                        <a:lnTo>
                          <a:pt x="18" y="42"/>
                        </a:lnTo>
                        <a:lnTo>
                          <a:pt x="21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4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1" y="12"/>
                        </a:lnTo>
                        <a:lnTo>
                          <a:pt x="18" y="9"/>
                        </a:lnTo>
                        <a:lnTo>
                          <a:pt x="15" y="6"/>
                        </a:lnTo>
                        <a:lnTo>
                          <a:pt x="11" y="3"/>
                        </a:lnTo>
                        <a:lnTo>
                          <a:pt x="7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4" name="Freeform 194"/>
                  <p:cNvSpPr>
                    <a:spLocks noChangeAspect="1"/>
                  </p:cNvSpPr>
                  <p:nvPr/>
                </p:nvSpPr>
                <p:spPr bwMode="auto">
                  <a:xfrm>
                    <a:off x="1961" y="2047"/>
                    <a:ext cx="14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4 w 24"/>
                      <a:gd name="T3" fmla="*/ 21 h 49"/>
                      <a:gd name="T4" fmla="*/ 6 w 24"/>
                      <a:gd name="T5" fmla="*/ 20 h 49"/>
                      <a:gd name="T6" fmla="*/ 8 w 24"/>
                      <a:gd name="T7" fmla="*/ 18 h 49"/>
                      <a:gd name="T8" fmla="*/ 11 w 24"/>
                      <a:gd name="T9" fmla="*/ 17 h 49"/>
                      <a:gd name="T10" fmla="*/ 12 w 24"/>
                      <a:gd name="T11" fmla="*/ 16 h 49"/>
                      <a:gd name="T12" fmla="*/ 13 w 24"/>
                      <a:gd name="T13" fmla="*/ 14 h 49"/>
                      <a:gd name="T14" fmla="*/ 14 w 24"/>
                      <a:gd name="T15" fmla="*/ 12 h 49"/>
                      <a:gd name="T16" fmla="*/ 14 w 24"/>
                      <a:gd name="T17" fmla="*/ 10 h 49"/>
                      <a:gd name="T18" fmla="*/ 14 w 24"/>
                      <a:gd name="T19" fmla="*/ 9 h 49"/>
                      <a:gd name="T20" fmla="*/ 13 w 24"/>
                      <a:gd name="T21" fmla="*/ 7 h 49"/>
                      <a:gd name="T22" fmla="*/ 12 w 24"/>
                      <a:gd name="T23" fmla="*/ 5 h 49"/>
                      <a:gd name="T24" fmla="*/ 11 w 24"/>
                      <a:gd name="T25" fmla="*/ 3 h 49"/>
                      <a:gd name="T26" fmla="*/ 8 w 24"/>
                      <a:gd name="T27" fmla="*/ 2 h 49"/>
                      <a:gd name="T28" fmla="*/ 6 w 24"/>
                      <a:gd name="T29" fmla="*/ 1 h 49"/>
                      <a:gd name="T30" fmla="*/ 4 w 24"/>
                      <a:gd name="T31" fmla="*/ 0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0" y="47"/>
                        </a:lnTo>
                        <a:lnTo>
                          <a:pt x="14" y="43"/>
                        </a:lnTo>
                        <a:lnTo>
                          <a:pt x="18" y="40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4" y="29"/>
                        </a:lnTo>
                        <a:lnTo>
                          <a:pt x="24" y="24"/>
                        </a:lnTo>
                        <a:lnTo>
                          <a:pt x="24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8"/>
                        </a:lnTo>
                        <a:lnTo>
                          <a:pt x="14" y="4"/>
                        </a:lnTo>
                        <a:lnTo>
                          <a:pt x="10" y="2"/>
                        </a:lnTo>
                        <a:lnTo>
                          <a:pt x="6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5" name="Rectangle 19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854" y="2047"/>
                    <a:ext cx="107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06" name="Freeform 196"/>
                  <p:cNvSpPr>
                    <a:spLocks noChangeAspect="1"/>
                  </p:cNvSpPr>
                  <p:nvPr/>
                </p:nvSpPr>
                <p:spPr bwMode="auto">
                  <a:xfrm>
                    <a:off x="1847" y="2047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6 w 24"/>
                      <a:gd name="T3" fmla="*/ 0 h 49"/>
                      <a:gd name="T4" fmla="*/ 4 w 24"/>
                      <a:gd name="T5" fmla="*/ 1 h 49"/>
                      <a:gd name="T6" fmla="*/ 3 w 24"/>
                      <a:gd name="T7" fmla="*/ 2 h 49"/>
                      <a:gd name="T8" fmla="*/ 2 w 24"/>
                      <a:gd name="T9" fmla="*/ 3 h 49"/>
                      <a:gd name="T10" fmla="*/ 1 w 24"/>
                      <a:gd name="T11" fmla="*/ 5 h 49"/>
                      <a:gd name="T12" fmla="*/ 1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0 h 49"/>
                      <a:gd name="T18" fmla="*/ 0 w 24"/>
                      <a:gd name="T19" fmla="*/ 12 h 49"/>
                      <a:gd name="T20" fmla="*/ 1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7 h 49"/>
                      <a:gd name="T26" fmla="*/ 3 w 24"/>
                      <a:gd name="T27" fmla="*/ 18 h 49"/>
                      <a:gd name="T28" fmla="*/ 4 w 24"/>
                      <a:gd name="T29" fmla="*/ 20 h 49"/>
                      <a:gd name="T30" fmla="*/ 6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6" y="8"/>
                        </a:lnTo>
                        <a:lnTo>
                          <a:pt x="3" y="12"/>
                        </a:lnTo>
                        <a:lnTo>
                          <a:pt x="2" y="16"/>
                        </a:lnTo>
                        <a:lnTo>
                          <a:pt x="1" y="20"/>
                        </a:lnTo>
                        <a:lnTo>
                          <a:pt x="0" y="24"/>
                        </a:lnTo>
                        <a:lnTo>
                          <a:pt x="1" y="29"/>
                        </a:lnTo>
                        <a:lnTo>
                          <a:pt x="2" y="33"/>
                        </a:lnTo>
                        <a:lnTo>
                          <a:pt x="3" y="37"/>
                        </a:lnTo>
                        <a:lnTo>
                          <a:pt x="6" y="40"/>
                        </a:lnTo>
                        <a:lnTo>
                          <a:pt x="10" y="43"/>
                        </a:lnTo>
                        <a:lnTo>
                          <a:pt x="14" y="47"/>
                        </a:lnTo>
                        <a:lnTo>
                          <a:pt x="19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7" name="Freeform 197"/>
                  <p:cNvSpPr>
                    <a:spLocks noChangeAspect="1"/>
                  </p:cNvSpPr>
                  <p:nvPr/>
                </p:nvSpPr>
                <p:spPr bwMode="auto">
                  <a:xfrm>
                    <a:off x="1847" y="1618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6 w 24"/>
                      <a:gd name="T3" fmla="*/ 1 h 49"/>
                      <a:gd name="T4" fmla="*/ 4 w 24"/>
                      <a:gd name="T5" fmla="*/ 1 h 49"/>
                      <a:gd name="T6" fmla="*/ 3 w 24"/>
                      <a:gd name="T7" fmla="*/ 3 h 49"/>
                      <a:gd name="T8" fmla="*/ 2 w 24"/>
                      <a:gd name="T9" fmla="*/ 4 h 49"/>
                      <a:gd name="T10" fmla="*/ 1 w 24"/>
                      <a:gd name="T11" fmla="*/ 5 h 49"/>
                      <a:gd name="T12" fmla="*/ 1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1 h 49"/>
                      <a:gd name="T18" fmla="*/ 0 w 24"/>
                      <a:gd name="T19" fmla="*/ 12 h 49"/>
                      <a:gd name="T20" fmla="*/ 1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8 h 49"/>
                      <a:gd name="T26" fmla="*/ 3 w 24"/>
                      <a:gd name="T27" fmla="*/ 19 h 49"/>
                      <a:gd name="T28" fmla="*/ 4 w 24"/>
                      <a:gd name="T29" fmla="*/ 20 h 49"/>
                      <a:gd name="T30" fmla="*/ 6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9" y="2"/>
                        </a:lnTo>
                        <a:lnTo>
                          <a:pt x="14" y="3"/>
                        </a:lnTo>
                        <a:lnTo>
                          <a:pt x="10" y="6"/>
                        </a:lnTo>
                        <a:lnTo>
                          <a:pt x="6" y="9"/>
                        </a:lnTo>
                        <a:lnTo>
                          <a:pt x="3" y="12"/>
                        </a:lnTo>
                        <a:lnTo>
                          <a:pt x="2" y="16"/>
                        </a:lnTo>
                        <a:lnTo>
                          <a:pt x="1" y="20"/>
                        </a:lnTo>
                        <a:lnTo>
                          <a:pt x="0" y="25"/>
                        </a:lnTo>
                        <a:lnTo>
                          <a:pt x="1" y="29"/>
                        </a:lnTo>
                        <a:lnTo>
                          <a:pt x="2" y="33"/>
                        </a:lnTo>
                        <a:lnTo>
                          <a:pt x="3" y="37"/>
                        </a:lnTo>
                        <a:lnTo>
                          <a:pt x="6" y="42"/>
                        </a:lnTo>
                        <a:lnTo>
                          <a:pt x="10" y="44"/>
                        </a:lnTo>
                        <a:lnTo>
                          <a:pt x="14" y="47"/>
                        </a:lnTo>
                        <a:lnTo>
                          <a:pt x="19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8" name="Rectangle 19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854" y="1618"/>
                    <a:ext cx="107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09" name="Freeform 199"/>
                  <p:cNvSpPr>
                    <a:spLocks noChangeAspect="1"/>
                  </p:cNvSpPr>
                  <p:nvPr/>
                </p:nvSpPr>
                <p:spPr bwMode="auto">
                  <a:xfrm>
                    <a:off x="1961" y="1618"/>
                    <a:ext cx="14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4 w 24"/>
                      <a:gd name="T3" fmla="*/ 21 h 49"/>
                      <a:gd name="T4" fmla="*/ 6 w 24"/>
                      <a:gd name="T5" fmla="*/ 20 h 49"/>
                      <a:gd name="T6" fmla="*/ 8 w 24"/>
                      <a:gd name="T7" fmla="*/ 19 h 49"/>
                      <a:gd name="T8" fmla="*/ 11 w 24"/>
                      <a:gd name="T9" fmla="*/ 18 h 49"/>
                      <a:gd name="T10" fmla="*/ 12 w 24"/>
                      <a:gd name="T11" fmla="*/ 16 h 49"/>
                      <a:gd name="T12" fmla="*/ 13 w 24"/>
                      <a:gd name="T13" fmla="*/ 14 h 49"/>
                      <a:gd name="T14" fmla="*/ 14 w 24"/>
                      <a:gd name="T15" fmla="*/ 12 h 49"/>
                      <a:gd name="T16" fmla="*/ 14 w 24"/>
                      <a:gd name="T17" fmla="*/ 11 h 49"/>
                      <a:gd name="T18" fmla="*/ 14 w 24"/>
                      <a:gd name="T19" fmla="*/ 9 h 49"/>
                      <a:gd name="T20" fmla="*/ 13 w 24"/>
                      <a:gd name="T21" fmla="*/ 7 h 49"/>
                      <a:gd name="T22" fmla="*/ 12 w 24"/>
                      <a:gd name="T23" fmla="*/ 5 h 49"/>
                      <a:gd name="T24" fmla="*/ 11 w 24"/>
                      <a:gd name="T25" fmla="*/ 4 h 49"/>
                      <a:gd name="T26" fmla="*/ 8 w 24"/>
                      <a:gd name="T27" fmla="*/ 3 h 49"/>
                      <a:gd name="T28" fmla="*/ 6 w 24"/>
                      <a:gd name="T29" fmla="*/ 1 h 49"/>
                      <a:gd name="T30" fmla="*/ 4 w 24"/>
                      <a:gd name="T31" fmla="*/ 1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0" y="47"/>
                        </a:lnTo>
                        <a:lnTo>
                          <a:pt x="14" y="44"/>
                        </a:lnTo>
                        <a:lnTo>
                          <a:pt x="18" y="42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4" y="29"/>
                        </a:lnTo>
                        <a:lnTo>
                          <a:pt x="24" y="25"/>
                        </a:lnTo>
                        <a:lnTo>
                          <a:pt x="24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9"/>
                        </a:lnTo>
                        <a:lnTo>
                          <a:pt x="14" y="6"/>
                        </a:lnTo>
                        <a:lnTo>
                          <a:pt x="10" y="3"/>
                        </a:lnTo>
                        <a:lnTo>
                          <a:pt x="6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0" name="Freeform 200"/>
                  <p:cNvSpPr>
                    <a:spLocks noChangeAspect="1"/>
                  </p:cNvSpPr>
                  <p:nvPr/>
                </p:nvSpPr>
                <p:spPr bwMode="auto">
                  <a:xfrm>
                    <a:off x="2769" y="1532"/>
                    <a:ext cx="7" cy="14"/>
                  </a:xfrm>
                  <a:custGeom>
                    <a:avLst/>
                    <a:gdLst>
                      <a:gd name="T0" fmla="*/ 0 w 24"/>
                      <a:gd name="T1" fmla="*/ 14 h 47"/>
                      <a:gd name="T2" fmla="*/ 1 w 24"/>
                      <a:gd name="T3" fmla="*/ 14 h 47"/>
                      <a:gd name="T4" fmla="*/ 3 w 24"/>
                      <a:gd name="T5" fmla="*/ 14 h 47"/>
                      <a:gd name="T6" fmla="*/ 4 w 24"/>
                      <a:gd name="T7" fmla="*/ 13 h 47"/>
                      <a:gd name="T8" fmla="*/ 5 w 24"/>
                      <a:gd name="T9" fmla="*/ 12 h 47"/>
                      <a:gd name="T10" fmla="*/ 6 w 24"/>
                      <a:gd name="T11" fmla="*/ 11 h 47"/>
                      <a:gd name="T12" fmla="*/ 6 w 24"/>
                      <a:gd name="T13" fmla="*/ 10 h 47"/>
                      <a:gd name="T14" fmla="*/ 7 w 24"/>
                      <a:gd name="T15" fmla="*/ 8 h 47"/>
                      <a:gd name="T16" fmla="*/ 7 w 24"/>
                      <a:gd name="T17" fmla="*/ 7 h 47"/>
                      <a:gd name="T18" fmla="*/ 7 w 24"/>
                      <a:gd name="T19" fmla="*/ 6 h 47"/>
                      <a:gd name="T20" fmla="*/ 6 w 24"/>
                      <a:gd name="T21" fmla="*/ 4 h 47"/>
                      <a:gd name="T22" fmla="*/ 6 w 24"/>
                      <a:gd name="T23" fmla="*/ 3 h 47"/>
                      <a:gd name="T24" fmla="*/ 5 w 24"/>
                      <a:gd name="T25" fmla="*/ 2 h 47"/>
                      <a:gd name="T26" fmla="*/ 4 w 24"/>
                      <a:gd name="T27" fmla="*/ 1 h 47"/>
                      <a:gd name="T28" fmla="*/ 3 w 24"/>
                      <a:gd name="T29" fmla="*/ 1 h 47"/>
                      <a:gd name="T30" fmla="*/ 1 w 24"/>
                      <a:gd name="T31" fmla="*/ 0 h 47"/>
                      <a:gd name="T32" fmla="*/ 0 w 24"/>
                      <a:gd name="T33" fmla="*/ 0 h 47"/>
                      <a:gd name="T34" fmla="*/ 0 w 24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7">
                        <a:moveTo>
                          <a:pt x="0" y="47"/>
                        </a:moveTo>
                        <a:lnTo>
                          <a:pt x="5" y="47"/>
                        </a:lnTo>
                        <a:lnTo>
                          <a:pt x="10" y="46"/>
                        </a:lnTo>
                        <a:lnTo>
                          <a:pt x="14" y="43"/>
                        </a:lnTo>
                        <a:lnTo>
                          <a:pt x="17" y="40"/>
                        </a:lnTo>
                        <a:lnTo>
                          <a:pt x="20" y="36"/>
                        </a:lnTo>
                        <a:lnTo>
                          <a:pt x="22" y="32"/>
                        </a:lnTo>
                        <a:lnTo>
                          <a:pt x="23" y="28"/>
                        </a:lnTo>
                        <a:lnTo>
                          <a:pt x="24" y="24"/>
                        </a:lnTo>
                        <a:lnTo>
                          <a:pt x="23" y="20"/>
                        </a:lnTo>
                        <a:lnTo>
                          <a:pt x="22" y="15"/>
                        </a:lnTo>
                        <a:lnTo>
                          <a:pt x="20" y="11"/>
                        </a:lnTo>
                        <a:lnTo>
                          <a:pt x="17" y="7"/>
                        </a:lnTo>
                        <a:lnTo>
                          <a:pt x="14" y="4"/>
                        </a:lnTo>
                        <a:lnTo>
                          <a:pt x="10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1" name="Rectangle 20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11" y="1532"/>
                    <a:ext cx="457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12" name="Freeform 202"/>
                  <p:cNvSpPr>
                    <a:spLocks noChangeAspect="1"/>
                  </p:cNvSpPr>
                  <p:nvPr/>
                </p:nvSpPr>
                <p:spPr bwMode="auto">
                  <a:xfrm>
                    <a:off x="2304" y="1532"/>
                    <a:ext cx="7" cy="14"/>
                  </a:xfrm>
                  <a:custGeom>
                    <a:avLst/>
                    <a:gdLst>
                      <a:gd name="T0" fmla="*/ 7 w 24"/>
                      <a:gd name="T1" fmla="*/ 0 h 47"/>
                      <a:gd name="T2" fmla="*/ 5 w 24"/>
                      <a:gd name="T3" fmla="*/ 0 h 47"/>
                      <a:gd name="T4" fmla="*/ 4 w 24"/>
                      <a:gd name="T5" fmla="*/ 1 h 47"/>
                      <a:gd name="T6" fmla="*/ 3 w 24"/>
                      <a:gd name="T7" fmla="*/ 1 h 47"/>
                      <a:gd name="T8" fmla="*/ 2 w 24"/>
                      <a:gd name="T9" fmla="*/ 2 h 47"/>
                      <a:gd name="T10" fmla="*/ 1 w 24"/>
                      <a:gd name="T11" fmla="*/ 3 h 47"/>
                      <a:gd name="T12" fmla="*/ 1 w 24"/>
                      <a:gd name="T13" fmla="*/ 4 h 47"/>
                      <a:gd name="T14" fmla="*/ 0 w 24"/>
                      <a:gd name="T15" fmla="*/ 6 h 47"/>
                      <a:gd name="T16" fmla="*/ 0 w 24"/>
                      <a:gd name="T17" fmla="*/ 7 h 47"/>
                      <a:gd name="T18" fmla="*/ 0 w 24"/>
                      <a:gd name="T19" fmla="*/ 8 h 47"/>
                      <a:gd name="T20" fmla="*/ 1 w 24"/>
                      <a:gd name="T21" fmla="*/ 10 h 47"/>
                      <a:gd name="T22" fmla="*/ 1 w 24"/>
                      <a:gd name="T23" fmla="*/ 11 h 47"/>
                      <a:gd name="T24" fmla="*/ 2 w 24"/>
                      <a:gd name="T25" fmla="*/ 12 h 47"/>
                      <a:gd name="T26" fmla="*/ 3 w 24"/>
                      <a:gd name="T27" fmla="*/ 13 h 47"/>
                      <a:gd name="T28" fmla="*/ 4 w 24"/>
                      <a:gd name="T29" fmla="*/ 14 h 47"/>
                      <a:gd name="T30" fmla="*/ 5 w 24"/>
                      <a:gd name="T31" fmla="*/ 14 h 47"/>
                      <a:gd name="T32" fmla="*/ 7 w 24"/>
                      <a:gd name="T33" fmla="*/ 14 h 47"/>
                      <a:gd name="T34" fmla="*/ 7 w 24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7">
                        <a:moveTo>
                          <a:pt x="24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9" y="4"/>
                        </a:lnTo>
                        <a:lnTo>
                          <a:pt x="6" y="7"/>
                        </a:lnTo>
                        <a:lnTo>
                          <a:pt x="3" y="11"/>
                        </a:lnTo>
                        <a:lnTo>
                          <a:pt x="2" y="15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8"/>
                        </a:lnTo>
                        <a:lnTo>
                          <a:pt x="2" y="32"/>
                        </a:lnTo>
                        <a:lnTo>
                          <a:pt x="3" y="36"/>
                        </a:lnTo>
                        <a:lnTo>
                          <a:pt x="6" y="40"/>
                        </a:lnTo>
                        <a:lnTo>
                          <a:pt x="9" y="43"/>
                        </a:lnTo>
                        <a:lnTo>
                          <a:pt x="14" y="46"/>
                        </a:lnTo>
                        <a:lnTo>
                          <a:pt x="18" y="47"/>
                        </a:lnTo>
                        <a:lnTo>
                          <a:pt x="24" y="47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3" name="Freeform 203"/>
                  <p:cNvSpPr>
                    <a:spLocks noChangeAspect="1"/>
                  </p:cNvSpPr>
                  <p:nvPr/>
                </p:nvSpPr>
                <p:spPr bwMode="auto">
                  <a:xfrm>
                    <a:off x="282" y="1904"/>
                    <a:ext cx="7" cy="14"/>
                  </a:xfrm>
                  <a:custGeom>
                    <a:avLst/>
                    <a:gdLst>
                      <a:gd name="T0" fmla="*/ 7 w 23"/>
                      <a:gd name="T1" fmla="*/ 0 h 49"/>
                      <a:gd name="T2" fmla="*/ 5 w 23"/>
                      <a:gd name="T3" fmla="*/ 0 h 49"/>
                      <a:gd name="T4" fmla="*/ 4 w 23"/>
                      <a:gd name="T5" fmla="*/ 1 h 49"/>
                      <a:gd name="T6" fmla="*/ 2 w 23"/>
                      <a:gd name="T7" fmla="*/ 2 h 49"/>
                      <a:gd name="T8" fmla="*/ 2 w 23"/>
                      <a:gd name="T9" fmla="*/ 2 h 49"/>
                      <a:gd name="T10" fmla="*/ 1 w 23"/>
                      <a:gd name="T11" fmla="*/ 3 h 49"/>
                      <a:gd name="T12" fmla="*/ 0 w 23"/>
                      <a:gd name="T13" fmla="*/ 5 h 49"/>
                      <a:gd name="T14" fmla="*/ 0 w 23"/>
                      <a:gd name="T15" fmla="*/ 6 h 49"/>
                      <a:gd name="T16" fmla="*/ 0 w 23"/>
                      <a:gd name="T17" fmla="*/ 7 h 49"/>
                      <a:gd name="T18" fmla="*/ 0 w 23"/>
                      <a:gd name="T19" fmla="*/ 8 h 49"/>
                      <a:gd name="T20" fmla="*/ 0 w 23"/>
                      <a:gd name="T21" fmla="*/ 9 h 49"/>
                      <a:gd name="T22" fmla="*/ 1 w 23"/>
                      <a:gd name="T23" fmla="*/ 11 h 49"/>
                      <a:gd name="T24" fmla="*/ 2 w 23"/>
                      <a:gd name="T25" fmla="*/ 12 h 49"/>
                      <a:gd name="T26" fmla="*/ 2 w 23"/>
                      <a:gd name="T27" fmla="*/ 12 h 49"/>
                      <a:gd name="T28" fmla="*/ 4 w 23"/>
                      <a:gd name="T29" fmla="*/ 13 h 49"/>
                      <a:gd name="T30" fmla="*/ 5 w 23"/>
                      <a:gd name="T31" fmla="*/ 14 h 49"/>
                      <a:gd name="T32" fmla="*/ 7 w 23"/>
                      <a:gd name="T33" fmla="*/ 14 h 49"/>
                      <a:gd name="T34" fmla="*/ 7 w 23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3" y="2"/>
                        </a:lnTo>
                        <a:lnTo>
                          <a:pt x="8" y="6"/>
                        </a:lnTo>
                        <a:lnTo>
                          <a:pt x="5" y="8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5" y="41"/>
                        </a:lnTo>
                        <a:lnTo>
                          <a:pt x="8" y="43"/>
                        </a:lnTo>
                        <a:lnTo>
                          <a:pt x="13" y="47"/>
                        </a:lnTo>
                        <a:lnTo>
                          <a:pt x="18" y="48"/>
                        </a:lnTo>
                        <a:lnTo>
                          <a:pt x="23" y="49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" name="Rectangle 20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89" y="1904"/>
                    <a:ext cx="2480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15" name="Freeform 205"/>
                  <p:cNvSpPr>
                    <a:spLocks noChangeAspect="1"/>
                  </p:cNvSpPr>
                  <p:nvPr/>
                </p:nvSpPr>
                <p:spPr bwMode="auto">
                  <a:xfrm>
                    <a:off x="2769" y="1904"/>
                    <a:ext cx="7" cy="14"/>
                  </a:xfrm>
                  <a:custGeom>
                    <a:avLst/>
                    <a:gdLst>
                      <a:gd name="T0" fmla="*/ 0 w 24"/>
                      <a:gd name="T1" fmla="*/ 14 h 49"/>
                      <a:gd name="T2" fmla="*/ 1 w 24"/>
                      <a:gd name="T3" fmla="*/ 14 h 49"/>
                      <a:gd name="T4" fmla="*/ 3 w 24"/>
                      <a:gd name="T5" fmla="*/ 13 h 49"/>
                      <a:gd name="T6" fmla="*/ 4 w 24"/>
                      <a:gd name="T7" fmla="*/ 12 h 49"/>
                      <a:gd name="T8" fmla="*/ 5 w 24"/>
                      <a:gd name="T9" fmla="*/ 12 h 49"/>
                      <a:gd name="T10" fmla="*/ 6 w 24"/>
                      <a:gd name="T11" fmla="*/ 11 h 49"/>
                      <a:gd name="T12" fmla="*/ 6 w 24"/>
                      <a:gd name="T13" fmla="*/ 9 h 49"/>
                      <a:gd name="T14" fmla="*/ 7 w 24"/>
                      <a:gd name="T15" fmla="*/ 8 h 49"/>
                      <a:gd name="T16" fmla="*/ 7 w 24"/>
                      <a:gd name="T17" fmla="*/ 7 h 49"/>
                      <a:gd name="T18" fmla="*/ 7 w 24"/>
                      <a:gd name="T19" fmla="*/ 6 h 49"/>
                      <a:gd name="T20" fmla="*/ 6 w 24"/>
                      <a:gd name="T21" fmla="*/ 5 h 49"/>
                      <a:gd name="T22" fmla="*/ 6 w 24"/>
                      <a:gd name="T23" fmla="*/ 3 h 49"/>
                      <a:gd name="T24" fmla="*/ 5 w 24"/>
                      <a:gd name="T25" fmla="*/ 2 h 49"/>
                      <a:gd name="T26" fmla="*/ 4 w 24"/>
                      <a:gd name="T27" fmla="*/ 2 h 49"/>
                      <a:gd name="T28" fmla="*/ 3 w 24"/>
                      <a:gd name="T29" fmla="*/ 1 h 49"/>
                      <a:gd name="T30" fmla="*/ 1 w 24"/>
                      <a:gd name="T31" fmla="*/ 0 h 49"/>
                      <a:gd name="T32" fmla="*/ 0 w 24"/>
                      <a:gd name="T33" fmla="*/ 0 h 49"/>
                      <a:gd name="T34" fmla="*/ 0 w 24"/>
                      <a:gd name="T35" fmla="*/ 14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5" y="48"/>
                        </a:lnTo>
                        <a:lnTo>
                          <a:pt x="10" y="47"/>
                        </a:lnTo>
                        <a:lnTo>
                          <a:pt x="14" y="43"/>
                        </a:lnTo>
                        <a:lnTo>
                          <a:pt x="17" y="41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4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7" y="8"/>
                        </a:lnTo>
                        <a:lnTo>
                          <a:pt x="14" y="6"/>
                        </a:lnTo>
                        <a:lnTo>
                          <a:pt x="10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6" name="Freeform 206"/>
                  <p:cNvSpPr>
                    <a:spLocks noChangeAspect="1"/>
                  </p:cNvSpPr>
                  <p:nvPr/>
                </p:nvSpPr>
                <p:spPr bwMode="auto">
                  <a:xfrm>
                    <a:off x="2368" y="1582"/>
                    <a:ext cx="7" cy="7"/>
                  </a:xfrm>
                  <a:custGeom>
                    <a:avLst/>
                    <a:gdLst>
                      <a:gd name="T0" fmla="*/ 7 w 47"/>
                      <a:gd name="T1" fmla="*/ 7 h 24"/>
                      <a:gd name="T2" fmla="*/ 7 w 47"/>
                      <a:gd name="T3" fmla="*/ 6 h 24"/>
                      <a:gd name="T4" fmla="*/ 7 w 47"/>
                      <a:gd name="T5" fmla="*/ 4 h 24"/>
                      <a:gd name="T6" fmla="*/ 6 w 47"/>
                      <a:gd name="T7" fmla="*/ 3 h 24"/>
                      <a:gd name="T8" fmla="*/ 6 w 47"/>
                      <a:gd name="T9" fmla="*/ 2 h 24"/>
                      <a:gd name="T10" fmla="*/ 5 w 47"/>
                      <a:gd name="T11" fmla="*/ 1 h 24"/>
                      <a:gd name="T12" fmla="*/ 5 w 47"/>
                      <a:gd name="T13" fmla="*/ 1 h 24"/>
                      <a:gd name="T14" fmla="*/ 4 w 47"/>
                      <a:gd name="T15" fmla="*/ 0 h 24"/>
                      <a:gd name="T16" fmla="*/ 4 w 47"/>
                      <a:gd name="T17" fmla="*/ 0 h 24"/>
                      <a:gd name="T18" fmla="*/ 3 w 47"/>
                      <a:gd name="T19" fmla="*/ 0 h 24"/>
                      <a:gd name="T20" fmla="*/ 2 w 47"/>
                      <a:gd name="T21" fmla="*/ 1 h 24"/>
                      <a:gd name="T22" fmla="*/ 1 w 47"/>
                      <a:gd name="T23" fmla="*/ 1 h 24"/>
                      <a:gd name="T24" fmla="*/ 1 w 47"/>
                      <a:gd name="T25" fmla="*/ 2 h 24"/>
                      <a:gd name="T26" fmla="*/ 1 w 47"/>
                      <a:gd name="T27" fmla="*/ 3 h 24"/>
                      <a:gd name="T28" fmla="*/ 0 w 47"/>
                      <a:gd name="T29" fmla="*/ 4 h 24"/>
                      <a:gd name="T30" fmla="*/ 0 w 47"/>
                      <a:gd name="T31" fmla="*/ 6 h 24"/>
                      <a:gd name="T32" fmla="*/ 0 w 47"/>
                      <a:gd name="T33" fmla="*/ 7 h 24"/>
                      <a:gd name="T34" fmla="*/ 7 w 47"/>
                      <a:gd name="T35" fmla="*/ 7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4">
                        <a:moveTo>
                          <a:pt x="47" y="24"/>
                        </a:moveTo>
                        <a:lnTo>
                          <a:pt x="47" y="19"/>
                        </a:lnTo>
                        <a:lnTo>
                          <a:pt x="45" y="14"/>
                        </a:lnTo>
                        <a:lnTo>
                          <a:pt x="43" y="9"/>
                        </a:lnTo>
                        <a:lnTo>
                          <a:pt x="40" y="6"/>
                        </a:lnTo>
                        <a:lnTo>
                          <a:pt x="36" y="4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4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7" y="6"/>
                        </a:lnTo>
                        <a:lnTo>
                          <a:pt x="4" y="9"/>
                        </a:lnTo>
                        <a:lnTo>
                          <a:pt x="2" y="14"/>
                        </a:lnTo>
                        <a:lnTo>
                          <a:pt x="0" y="19"/>
                        </a:lnTo>
                        <a:lnTo>
                          <a:pt x="0" y="24"/>
                        </a:lnTo>
                        <a:lnTo>
                          <a:pt x="47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217" name="Group 207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246" y="1669"/>
                    <a:ext cx="5617" cy="746"/>
                    <a:chOff x="68" y="1833"/>
                    <a:chExt cx="5617" cy="746"/>
                  </a:xfrm>
                </p:grpSpPr>
                <p:sp>
                  <p:nvSpPr>
                    <p:cNvPr id="753" name="Rectangle 208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441" y="1939"/>
                      <a:ext cx="0" cy="0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54" name="Freeform 20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433" y="1932"/>
                      <a:ext cx="7" cy="7"/>
                    </a:xfrm>
                    <a:custGeom>
                      <a:avLst/>
                      <a:gdLst>
                        <a:gd name="T0" fmla="*/ 7 w 47"/>
                        <a:gd name="T1" fmla="*/ 7 h 24"/>
                        <a:gd name="T2" fmla="*/ 7 w 47"/>
                        <a:gd name="T3" fmla="*/ 6 h 24"/>
                        <a:gd name="T4" fmla="*/ 7 w 47"/>
                        <a:gd name="T5" fmla="*/ 4 h 24"/>
                        <a:gd name="T6" fmla="*/ 6 w 47"/>
                        <a:gd name="T7" fmla="*/ 3 h 24"/>
                        <a:gd name="T8" fmla="*/ 6 w 47"/>
                        <a:gd name="T9" fmla="*/ 2 h 24"/>
                        <a:gd name="T10" fmla="*/ 5 w 47"/>
                        <a:gd name="T11" fmla="*/ 1 h 24"/>
                        <a:gd name="T12" fmla="*/ 5 w 47"/>
                        <a:gd name="T13" fmla="*/ 1 h 24"/>
                        <a:gd name="T14" fmla="*/ 4 w 47"/>
                        <a:gd name="T15" fmla="*/ 0 h 24"/>
                        <a:gd name="T16" fmla="*/ 4 w 47"/>
                        <a:gd name="T17" fmla="*/ 0 h 24"/>
                        <a:gd name="T18" fmla="*/ 3 w 47"/>
                        <a:gd name="T19" fmla="*/ 0 h 24"/>
                        <a:gd name="T20" fmla="*/ 2 w 47"/>
                        <a:gd name="T21" fmla="*/ 1 h 24"/>
                        <a:gd name="T22" fmla="*/ 1 w 47"/>
                        <a:gd name="T23" fmla="*/ 1 h 24"/>
                        <a:gd name="T24" fmla="*/ 1 w 47"/>
                        <a:gd name="T25" fmla="*/ 2 h 24"/>
                        <a:gd name="T26" fmla="*/ 1 w 47"/>
                        <a:gd name="T27" fmla="*/ 3 h 24"/>
                        <a:gd name="T28" fmla="*/ 0 w 47"/>
                        <a:gd name="T29" fmla="*/ 4 h 24"/>
                        <a:gd name="T30" fmla="*/ 0 w 47"/>
                        <a:gd name="T31" fmla="*/ 6 h 24"/>
                        <a:gd name="T32" fmla="*/ 0 w 47"/>
                        <a:gd name="T33" fmla="*/ 7 h 24"/>
                        <a:gd name="T34" fmla="*/ 7 w 47"/>
                        <a:gd name="T35" fmla="*/ 7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7" h="24">
                          <a:moveTo>
                            <a:pt x="47" y="24"/>
                          </a:moveTo>
                          <a:lnTo>
                            <a:pt x="47" y="19"/>
                          </a:lnTo>
                          <a:lnTo>
                            <a:pt x="45" y="14"/>
                          </a:lnTo>
                          <a:lnTo>
                            <a:pt x="43" y="9"/>
                          </a:lnTo>
                          <a:lnTo>
                            <a:pt x="40" y="6"/>
                          </a:lnTo>
                          <a:lnTo>
                            <a:pt x="36" y="4"/>
                          </a:lnTo>
                          <a:lnTo>
                            <a:pt x="32" y="2"/>
                          </a:lnTo>
                          <a:lnTo>
                            <a:pt x="28" y="1"/>
                          </a:lnTo>
                          <a:lnTo>
                            <a:pt x="24" y="0"/>
                          </a:lnTo>
                          <a:lnTo>
                            <a:pt x="19" y="1"/>
                          </a:lnTo>
                          <a:lnTo>
                            <a:pt x="14" y="2"/>
                          </a:lnTo>
                          <a:lnTo>
                            <a:pt x="10" y="4"/>
                          </a:lnTo>
                          <a:lnTo>
                            <a:pt x="7" y="6"/>
                          </a:lnTo>
                          <a:lnTo>
                            <a:pt x="4" y="9"/>
                          </a:lnTo>
                          <a:lnTo>
                            <a:pt x="2" y="14"/>
                          </a:lnTo>
                          <a:lnTo>
                            <a:pt x="0" y="19"/>
                          </a:lnTo>
                          <a:lnTo>
                            <a:pt x="0" y="24"/>
                          </a:lnTo>
                          <a:lnTo>
                            <a:pt x="47" y="24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55" name="Freeform 21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877" y="1932"/>
                      <a:ext cx="7" cy="21"/>
                    </a:xfrm>
                    <a:custGeom>
                      <a:avLst/>
                      <a:gdLst>
                        <a:gd name="T0" fmla="*/ 0 w 24"/>
                        <a:gd name="T1" fmla="*/ 21 h 48"/>
                        <a:gd name="T2" fmla="*/ 1 w 24"/>
                        <a:gd name="T3" fmla="*/ 21 h 48"/>
                        <a:gd name="T4" fmla="*/ 3 w 24"/>
                        <a:gd name="T5" fmla="*/ 20 h 48"/>
                        <a:gd name="T6" fmla="*/ 4 w 24"/>
                        <a:gd name="T7" fmla="*/ 19 h 48"/>
                        <a:gd name="T8" fmla="*/ 5 w 24"/>
                        <a:gd name="T9" fmla="*/ 18 h 48"/>
                        <a:gd name="T10" fmla="*/ 6 w 24"/>
                        <a:gd name="T11" fmla="*/ 16 h 48"/>
                        <a:gd name="T12" fmla="*/ 6 w 24"/>
                        <a:gd name="T13" fmla="*/ 14 h 48"/>
                        <a:gd name="T14" fmla="*/ 7 w 24"/>
                        <a:gd name="T15" fmla="*/ 12 h 48"/>
                        <a:gd name="T16" fmla="*/ 7 w 24"/>
                        <a:gd name="T17" fmla="*/ 11 h 48"/>
                        <a:gd name="T18" fmla="*/ 7 w 24"/>
                        <a:gd name="T19" fmla="*/ 9 h 48"/>
                        <a:gd name="T20" fmla="*/ 6 w 24"/>
                        <a:gd name="T21" fmla="*/ 7 h 48"/>
                        <a:gd name="T22" fmla="*/ 6 w 24"/>
                        <a:gd name="T23" fmla="*/ 5 h 48"/>
                        <a:gd name="T24" fmla="*/ 5 w 24"/>
                        <a:gd name="T25" fmla="*/ 3 h 48"/>
                        <a:gd name="T26" fmla="*/ 4 w 24"/>
                        <a:gd name="T27" fmla="*/ 2 h 48"/>
                        <a:gd name="T28" fmla="*/ 3 w 24"/>
                        <a:gd name="T29" fmla="*/ 1 h 48"/>
                        <a:gd name="T30" fmla="*/ 1 w 24"/>
                        <a:gd name="T31" fmla="*/ 0 h 48"/>
                        <a:gd name="T32" fmla="*/ 0 w 24"/>
                        <a:gd name="T33" fmla="*/ 0 h 48"/>
                        <a:gd name="T34" fmla="*/ 0 w 24"/>
                        <a:gd name="T35" fmla="*/ 21 h 48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8">
                          <a:moveTo>
                            <a:pt x="0" y="48"/>
                          </a:moveTo>
                          <a:lnTo>
                            <a:pt x="5" y="47"/>
                          </a:lnTo>
                          <a:lnTo>
                            <a:pt x="10" y="46"/>
                          </a:lnTo>
                          <a:lnTo>
                            <a:pt x="14" y="43"/>
                          </a:lnTo>
                          <a:lnTo>
                            <a:pt x="17" y="41"/>
                          </a:lnTo>
                          <a:lnTo>
                            <a:pt x="20" y="37"/>
                          </a:lnTo>
                          <a:lnTo>
                            <a:pt x="22" y="33"/>
                          </a:lnTo>
                          <a:lnTo>
                            <a:pt x="23" y="28"/>
                          </a:lnTo>
                          <a:lnTo>
                            <a:pt x="24" y="24"/>
                          </a:lnTo>
                          <a:lnTo>
                            <a:pt x="23" y="20"/>
                          </a:lnTo>
                          <a:lnTo>
                            <a:pt x="22" y="16"/>
                          </a:lnTo>
                          <a:lnTo>
                            <a:pt x="20" y="12"/>
                          </a:lnTo>
                          <a:lnTo>
                            <a:pt x="17" y="7"/>
                          </a:lnTo>
                          <a:lnTo>
                            <a:pt x="14" y="5"/>
                          </a:lnTo>
                          <a:lnTo>
                            <a:pt x="10" y="2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8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56" name="Rectangle 211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362" y="1932"/>
                      <a:ext cx="515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57" name="Freeform 21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355" y="1932"/>
                      <a:ext cx="7" cy="21"/>
                    </a:xfrm>
                    <a:custGeom>
                      <a:avLst/>
                      <a:gdLst>
                        <a:gd name="T0" fmla="*/ 7 w 24"/>
                        <a:gd name="T1" fmla="*/ 0 h 48"/>
                        <a:gd name="T2" fmla="*/ 5 w 24"/>
                        <a:gd name="T3" fmla="*/ 0 h 48"/>
                        <a:gd name="T4" fmla="*/ 4 w 24"/>
                        <a:gd name="T5" fmla="*/ 1 h 48"/>
                        <a:gd name="T6" fmla="*/ 3 w 24"/>
                        <a:gd name="T7" fmla="*/ 2 h 48"/>
                        <a:gd name="T8" fmla="*/ 2 w 24"/>
                        <a:gd name="T9" fmla="*/ 3 h 48"/>
                        <a:gd name="T10" fmla="*/ 1 w 24"/>
                        <a:gd name="T11" fmla="*/ 5 h 48"/>
                        <a:gd name="T12" fmla="*/ 1 w 24"/>
                        <a:gd name="T13" fmla="*/ 7 h 48"/>
                        <a:gd name="T14" fmla="*/ 0 w 24"/>
                        <a:gd name="T15" fmla="*/ 9 h 48"/>
                        <a:gd name="T16" fmla="*/ 0 w 24"/>
                        <a:gd name="T17" fmla="*/ 11 h 48"/>
                        <a:gd name="T18" fmla="*/ 0 w 24"/>
                        <a:gd name="T19" fmla="*/ 12 h 48"/>
                        <a:gd name="T20" fmla="*/ 1 w 24"/>
                        <a:gd name="T21" fmla="*/ 14 h 48"/>
                        <a:gd name="T22" fmla="*/ 1 w 24"/>
                        <a:gd name="T23" fmla="*/ 16 h 48"/>
                        <a:gd name="T24" fmla="*/ 2 w 24"/>
                        <a:gd name="T25" fmla="*/ 18 h 48"/>
                        <a:gd name="T26" fmla="*/ 3 w 24"/>
                        <a:gd name="T27" fmla="*/ 19 h 48"/>
                        <a:gd name="T28" fmla="*/ 4 w 24"/>
                        <a:gd name="T29" fmla="*/ 20 h 48"/>
                        <a:gd name="T30" fmla="*/ 5 w 24"/>
                        <a:gd name="T31" fmla="*/ 21 h 48"/>
                        <a:gd name="T32" fmla="*/ 7 w 24"/>
                        <a:gd name="T33" fmla="*/ 21 h 48"/>
                        <a:gd name="T34" fmla="*/ 7 w 24"/>
                        <a:gd name="T35" fmla="*/ 0 h 48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8">
                          <a:moveTo>
                            <a:pt x="24" y="0"/>
                          </a:moveTo>
                          <a:lnTo>
                            <a:pt x="18" y="1"/>
                          </a:lnTo>
                          <a:lnTo>
                            <a:pt x="13" y="2"/>
                          </a:lnTo>
                          <a:lnTo>
                            <a:pt x="9" y="5"/>
                          </a:lnTo>
                          <a:lnTo>
                            <a:pt x="6" y="7"/>
                          </a:lnTo>
                          <a:lnTo>
                            <a:pt x="3" y="12"/>
                          </a:lnTo>
                          <a:lnTo>
                            <a:pt x="2" y="16"/>
                          </a:lnTo>
                          <a:lnTo>
                            <a:pt x="1" y="20"/>
                          </a:lnTo>
                          <a:lnTo>
                            <a:pt x="0" y="24"/>
                          </a:lnTo>
                          <a:lnTo>
                            <a:pt x="1" y="28"/>
                          </a:lnTo>
                          <a:lnTo>
                            <a:pt x="2" y="33"/>
                          </a:lnTo>
                          <a:lnTo>
                            <a:pt x="3" y="37"/>
                          </a:lnTo>
                          <a:lnTo>
                            <a:pt x="6" y="41"/>
                          </a:lnTo>
                          <a:lnTo>
                            <a:pt x="9" y="43"/>
                          </a:lnTo>
                          <a:lnTo>
                            <a:pt x="13" y="46"/>
                          </a:lnTo>
                          <a:lnTo>
                            <a:pt x="18" y="47"/>
                          </a:lnTo>
                          <a:lnTo>
                            <a:pt x="24" y="48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58" name="Freeform 21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369" y="2448"/>
                      <a:ext cx="7" cy="21"/>
                    </a:xfrm>
                    <a:custGeom>
                      <a:avLst/>
                      <a:gdLst>
                        <a:gd name="T0" fmla="*/ 0 w 24"/>
                        <a:gd name="T1" fmla="*/ 21 h 48"/>
                        <a:gd name="T2" fmla="*/ 2 w 24"/>
                        <a:gd name="T3" fmla="*/ 21 h 48"/>
                        <a:gd name="T4" fmla="*/ 3 w 24"/>
                        <a:gd name="T5" fmla="*/ 20 h 48"/>
                        <a:gd name="T6" fmla="*/ 4 w 24"/>
                        <a:gd name="T7" fmla="*/ 18 h 48"/>
                        <a:gd name="T8" fmla="*/ 5 w 24"/>
                        <a:gd name="T9" fmla="*/ 18 h 48"/>
                        <a:gd name="T10" fmla="*/ 6 w 24"/>
                        <a:gd name="T11" fmla="*/ 16 h 48"/>
                        <a:gd name="T12" fmla="*/ 6 w 24"/>
                        <a:gd name="T13" fmla="*/ 14 h 48"/>
                        <a:gd name="T14" fmla="*/ 6 w 24"/>
                        <a:gd name="T15" fmla="*/ 13 h 48"/>
                        <a:gd name="T16" fmla="*/ 7 w 24"/>
                        <a:gd name="T17" fmla="*/ 11 h 48"/>
                        <a:gd name="T18" fmla="*/ 6 w 24"/>
                        <a:gd name="T19" fmla="*/ 8 h 48"/>
                        <a:gd name="T20" fmla="*/ 6 w 24"/>
                        <a:gd name="T21" fmla="*/ 7 h 48"/>
                        <a:gd name="T22" fmla="*/ 6 w 24"/>
                        <a:gd name="T23" fmla="*/ 5 h 48"/>
                        <a:gd name="T24" fmla="*/ 5 w 24"/>
                        <a:gd name="T25" fmla="*/ 4 h 48"/>
                        <a:gd name="T26" fmla="*/ 4 w 24"/>
                        <a:gd name="T27" fmla="*/ 3 h 48"/>
                        <a:gd name="T28" fmla="*/ 3 w 24"/>
                        <a:gd name="T29" fmla="*/ 1 h 48"/>
                        <a:gd name="T30" fmla="*/ 2 w 24"/>
                        <a:gd name="T31" fmla="*/ 0 h 48"/>
                        <a:gd name="T32" fmla="*/ 0 w 24"/>
                        <a:gd name="T33" fmla="*/ 0 h 48"/>
                        <a:gd name="T34" fmla="*/ 0 w 24"/>
                        <a:gd name="T35" fmla="*/ 21 h 48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8">
                          <a:moveTo>
                            <a:pt x="0" y="48"/>
                          </a:moveTo>
                          <a:lnTo>
                            <a:pt x="6" y="47"/>
                          </a:lnTo>
                          <a:lnTo>
                            <a:pt x="10" y="46"/>
                          </a:lnTo>
                          <a:lnTo>
                            <a:pt x="14" y="42"/>
                          </a:lnTo>
                          <a:lnTo>
                            <a:pt x="17" y="40"/>
                          </a:lnTo>
                          <a:lnTo>
                            <a:pt x="20" y="36"/>
                          </a:lnTo>
                          <a:lnTo>
                            <a:pt x="21" y="33"/>
                          </a:lnTo>
                          <a:lnTo>
                            <a:pt x="22" y="29"/>
                          </a:lnTo>
                          <a:lnTo>
                            <a:pt x="24" y="25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20" y="12"/>
                          </a:lnTo>
                          <a:lnTo>
                            <a:pt x="17" y="8"/>
                          </a:lnTo>
                          <a:lnTo>
                            <a:pt x="14" y="6"/>
                          </a:lnTo>
                          <a:lnTo>
                            <a:pt x="10" y="2"/>
                          </a:lnTo>
                          <a:lnTo>
                            <a:pt x="6" y="1"/>
                          </a:lnTo>
                          <a:lnTo>
                            <a:pt x="0" y="0"/>
                          </a:lnTo>
                          <a:lnTo>
                            <a:pt x="0" y="48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59" name="Rectangle 21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090" y="2448"/>
                      <a:ext cx="27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60" name="Freeform 21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083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8"/>
                        <a:gd name="T2" fmla="*/ 5 w 23"/>
                        <a:gd name="T3" fmla="*/ 0 h 48"/>
                        <a:gd name="T4" fmla="*/ 4 w 23"/>
                        <a:gd name="T5" fmla="*/ 1 h 48"/>
                        <a:gd name="T6" fmla="*/ 2 w 23"/>
                        <a:gd name="T7" fmla="*/ 3 h 48"/>
                        <a:gd name="T8" fmla="*/ 2 w 23"/>
                        <a:gd name="T9" fmla="*/ 4 h 48"/>
                        <a:gd name="T10" fmla="*/ 1 w 23"/>
                        <a:gd name="T11" fmla="*/ 5 h 48"/>
                        <a:gd name="T12" fmla="*/ 0 w 23"/>
                        <a:gd name="T13" fmla="*/ 7 h 48"/>
                        <a:gd name="T14" fmla="*/ 0 w 23"/>
                        <a:gd name="T15" fmla="*/ 8 h 48"/>
                        <a:gd name="T16" fmla="*/ 0 w 23"/>
                        <a:gd name="T17" fmla="*/ 11 h 48"/>
                        <a:gd name="T18" fmla="*/ 0 w 23"/>
                        <a:gd name="T19" fmla="*/ 13 h 48"/>
                        <a:gd name="T20" fmla="*/ 0 w 23"/>
                        <a:gd name="T21" fmla="*/ 14 h 48"/>
                        <a:gd name="T22" fmla="*/ 1 w 23"/>
                        <a:gd name="T23" fmla="*/ 16 h 48"/>
                        <a:gd name="T24" fmla="*/ 2 w 23"/>
                        <a:gd name="T25" fmla="*/ 18 h 48"/>
                        <a:gd name="T26" fmla="*/ 2 w 23"/>
                        <a:gd name="T27" fmla="*/ 18 h 48"/>
                        <a:gd name="T28" fmla="*/ 4 w 23"/>
                        <a:gd name="T29" fmla="*/ 20 h 48"/>
                        <a:gd name="T30" fmla="*/ 5 w 23"/>
                        <a:gd name="T31" fmla="*/ 21 h 48"/>
                        <a:gd name="T32" fmla="*/ 7 w 23"/>
                        <a:gd name="T33" fmla="*/ 21 h 48"/>
                        <a:gd name="T34" fmla="*/ 7 w 23"/>
                        <a:gd name="T35" fmla="*/ 0 h 48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8">
                          <a:moveTo>
                            <a:pt x="23" y="0"/>
                          </a:moveTo>
                          <a:lnTo>
                            <a:pt x="17" y="1"/>
                          </a:lnTo>
                          <a:lnTo>
                            <a:pt x="13" y="2"/>
                          </a:lnTo>
                          <a:lnTo>
                            <a:pt x="8" y="6"/>
                          </a:lnTo>
                          <a:lnTo>
                            <a:pt x="5" y="8"/>
                          </a:lnTo>
                          <a:lnTo>
                            <a:pt x="3" y="12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5"/>
                          </a:lnTo>
                          <a:lnTo>
                            <a:pt x="0" y="29"/>
                          </a:lnTo>
                          <a:lnTo>
                            <a:pt x="1" y="33"/>
                          </a:lnTo>
                          <a:lnTo>
                            <a:pt x="3" y="36"/>
                          </a:lnTo>
                          <a:lnTo>
                            <a:pt x="5" y="40"/>
                          </a:lnTo>
                          <a:lnTo>
                            <a:pt x="8" y="42"/>
                          </a:lnTo>
                          <a:lnTo>
                            <a:pt x="13" y="46"/>
                          </a:lnTo>
                          <a:lnTo>
                            <a:pt x="17" y="47"/>
                          </a:lnTo>
                          <a:lnTo>
                            <a:pt x="23" y="48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61" name="Freeform 21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233" y="197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10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7 w 23"/>
                        <a:gd name="T21" fmla="*/ 5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5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7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62" name="Rectangle 217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098" y="1975"/>
                      <a:ext cx="136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63" name="Freeform 21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090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5 h 46"/>
                        <a:gd name="T14" fmla="*/ 0 w 23"/>
                        <a:gd name="T15" fmla="*/ 6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10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2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7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64" name="Freeform 21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090" y="1882"/>
                      <a:ext cx="7" cy="14"/>
                    </a:xfrm>
                    <a:custGeom>
                      <a:avLst/>
                      <a:gdLst>
                        <a:gd name="T0" fmla="*/ 7 w 24"/>
                        <a:gd name="T1" fmla="*/ 0 h 46"/>
                        <a:gd name="T2" fmla="*/ 5 w 24"/>
                        <a:gd name="T3" fmla="*/ 0 h 46"/>
                        <a:gd name="T4" fmla="*/ 4 w 24"/>
                        <a:gd name="T5" fmla="*/ 1 h 46"/>
                        <a:gd name="T6" fmla="*/ 3 w 24"/>
                        <a:gd name="T7" fmla="*/ 1 h 46"/>
                        <a:gd name="T8" fmla="*/ 2 w 24"/>
                        <a:gd name="T9" fmla="*/ 2 h 46"/>
                        <a:gd name="T10" fmla="*/ 1 w 24"/>
                        <a:gd name="T11" fmla="*/ 3 h 46"/>
                        <a:gd name="T12" fmla="*/ 0 w 24"/>
                        <a:gd name="T13" fmla="*/ 4 h 46"/>
                        <a:gd name="T14" fmla="*/ 0 w 24"/>
                        <a:gd name="T15" fmla="*/ 6 h 46"/>
                        <a:gd name="T16" fmla="*/ 0 w 24"/>
                        <a:gd name="T17" fmla="*/ 7 h 46"/>
                        <a:gd name="T18" fmla="*/ 0 w 24"/>
                        <a:gd name="T19" fmla="*/ 8 h 46"/>
                        <a:gd name="T20" fmla="*/ 0 w 24"/>
                        <a:gd name="T21" fmla="*/ 9 h 46"/>
                        <a:gd name="T22" fmla="*/ 1 w 24"/>
                        <a:gd name="T23" fmla="*/ 11 h 46"/>
                        <a:gd name="T24" fmla="*/ 2 w 24"/>
                        <a:gd name="T25" fmla="*/ 12 h 46"/>
                        <a:gd name="T26" fmla="*/ 3 w 24"/>
                        <a:gd name="T27" fmla="*/ 13 h 46"/>
                        <a:gd name="T28" fmla="*/ 4 w 24"/>
                        <a:gd name="T29" fmla="*/ 13 h 46"/>
                        <a:gd name="T30" fmla="*/ 5 w 24"/>
                        <a:gd name="T31" fmla="*/ 14 h 46"/>
                        <a:gd name="T32" fmla="*/ 7 w 24"/>
                        <a:gd name="T33" fmla="*/ 14 h 46"/>
                        <a:gd name="T34" fmla="*/ 7 w 24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6">
                          <a:moveTo>
                            <a:pt x="24" y="0"/>
                          </a:moveTo>
                          <a:lnTo>
                            <a:pt x="18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4" y="10"/>
                          </a:lnTo>
                          <a:lnTo>
                            <a:pt x="1" y="14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1"/>
                          </a:lnTo>
                          <a:lnTo>
                            <a:pt x="4" y="35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8" y="45"/>
                          </a:lnTo>
                          <a:lnTo>
                            <a:pt x="24" y="46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65" name="Rectangle 220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098" y="1882"/>
                      <a:ext cx="136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66" name="Freeform 22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233" y="1882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9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7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5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8" y="39"/>
                          </a:lnTo>
                          <a:lnTo>
                            <a:pt x="20" y="35"/>
                          </a:lnTo>
                          <a:lnTo>
                            <a:pt x="22" y="31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4"/>
                          </a:lnTo>
                          <a:lnTo>
                            <a:pt x="20" y="10"/>
                          </a:lnTo>
                          <a:lnTo>
                            <a:pt x="18" y="7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67" name="Freeform 22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098" y="1839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1 h 47"/>
                        <a:gd name="T8" fmla="*/ 2 w 23"/>
                        <a:gd name="T9" fmla="*/ 2 h 47"/>
                        <a:gd name="T10" fmla="*/ 1 w 23"/>
                        <a:gd name="T11" fmla="*/ 3 h 47"/>
                        <a:gd name="T12" fmla="*/ 0 w 23"/>
                        <a:gd name="T13" fmla="*/ 4 h 47"/>
                        <a:gd name="T14" fmla="*/ 0 w 23"/>
                        <a:gd name="T15" fmla="*/ 6 h 47"/>
                        <a:gd name="T16" fmla="*/ 0 w 23"/>
                        <a:gd name="T17" fmla="*/ 7 h 47"/>
                        <a:gd name="T18" fmla="*/ 0 w 23"/>
                        <a:gd name="T19" fmla="*/ 9 h 47"/>
                        <a:gd name="T20" fmla="*/ 0 w 23"/>
                        <a:gd name="T21" fmla="*/ 10 h 47"/>
                        <a:gd name="T22" fmla="*/ 1 w 23"/>
                        <a:gd name="T23" fmla="*/ 11 h 47"/>
                        <a:gd name="T24" fmla="*/ 2 w 23"/>
                        <a:gd name="T25" fmla="*/ 12 h 47"/>
                        <a:gd name="T26" fmla="*/ 3 w 23"/>
                        <a:gd name="T27" fmla="*/ 13 h 47"/>
                        <a:gd name="T28" fmla="*/ 4 w 23"/>
                        <a:gd name="T29" fmla="*/ 13 h 47"/>
                        <a:gd name="T30" fmla="*/ 5 w 23"/>
                        <a:gd name="T31" fmla="*/ 14 h 47"/>
                        <a:gd name="T32" fmla="*/ 7 w 23"/>
                        <a:gd name="T33" fmla="*/ 14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5" y="7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9"/>
                          </a:lnTo>
                          <a:lnTo>
                            <a:pt x="1" y="33"/>
                          </a:lnTo>
                          <a:lnTo>
                            <a:pt x="3" y="37"/>
                          </a:lnTo>
                          <a:lnTo>
                            <a:pt x="5" y="40"/>
                          </a:lnTo>
                          <a:lnTo>
                            <a:pt x="9" y="43"/>
                          </a:lnTo>
                          <a:lnTo>
                            <a:pt x="13" y="45"/>
                          </a:lnTo>
                          <a:lnTo>
                            <a:pt x="18" y="47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68" name="Rectangle 223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105" y="1839"/>
                      <a:ext cx="257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69" name="Freeform 22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362" y="1839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7"/>
                        <a:gd name="T2" fmla="*/ 2 w 23"/>
                        <a:gd name="T3" fmla="*/ 14 h 47"/>
                        <a:gd name="T4" fmla="*/ 3 w 23"/>
                        <a:gd name="T5" fmla="*/ 13 h 47"/>
                        <a:gd name="T6" fmla="*/ 4 w 23"/>
                        <a:gd name="T7" fmla="*/ 13 h 47"/>
                        <a:gd name="T8" fmla="*/ 5 w 23"/>
                        <a:gd name="T9" fmla="*/ 12 h 47"/>
                        <a:gd name="T10" fmla="*/ 6 w 23"/>
                        <a:gd name="T11" fmla="*/ 11 h 47"/>
                        <a:gd name="T12" fmla="*/ 7 w 23"/>
                        <a:gd name="T13" fmla="*/ 10 h 47"/>
                        <a:gd name="T14" fmla="*/ 7 w 23"/>
                        <a:gd name="T15" fmla="*/ 9 h 47"/>
                        <a:gd name="T16" fmla="*/ 7 w 23"/>
                        <a:gd name="T17" fmla="*/ 7 h 47"/>
                        <a:gd name="T18" fmla="*/ 7 w 23"/>
                        <a:gd name="T19" fmla="*/ 6 h 47"/>
                        <a:gd name="T20" fmla="*/ 7 w 23"/>
                        <a:gd name="T21" fmla="*/ 4 h 47"/>
                        <a:gd name="T22" fmla="*/ 6 w 23"/>
                        <a:gd name="T23" fmla="*/ 3 h 47"/>
                        <a:gd name="T24" fmla="*/ 5 w 23"/>
                        <a:gd name="T25" fmla="*/ 2 h 47"/>
                        <a:gd name="T26" fmla="*/ 4 w 23"/>
                        <a:gd name="T27" fmla="*/ 1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14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7"/>
                          </a:lnTo>
                          <a:lnTo>
                            <a:pt x="10" y="45"/>
                          </a:lnTo>
                          <a:lnTo>
                            <a:pt x="14" y="43"/>
                          </a:lnTo>
                          <a:lnTo>
                            <a:pt x="17" y="40"/>
                          </a:lnTo>
                          <a:lnTo>
                            <a:pt x="20" y="37"/>
                          </a:lnTo>
                          <a:lnTo>
                            <a:pt x="22" y="33"/>
                          </a:lnTo>
                          <a:lnTo>
                            <a:pt x="23" y="29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7" y="7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70" name="Freeform 22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233" y="1911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10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5 h 46"/>
                        <a:gd name="T20" fmla="*/ 7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0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5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8" y="39"/>
                          </a:lnTo>
                          <a:lnTo>
                            <a:pt x="20" y="35"/>
                          </a:lnTo>
                          <a:lnTo>
                            <a:pt x="22" y="32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8"/>
                          </a:lnTo>
                          <a:lnTo>
                            <a:pt x="22" y="14"/>
                          </a:lnTo>
                          <a:lnTo>
                            <a:pt x="20" y="11"/>
                          </a:lnTo>
                          <a:lnTo>
                            <a:pt x="18" y="6"/>
                          </a:lnTo>
                          <a:lnTo>
                            <a:pt x="14" y="4"/>
                          </a:lnTo>
                          <a:lnTo>
                            <a:pt x="10" y="1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71" name="Rectangle 226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098" y="1911"/>
                      <a:ext cx="136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72" name="Freeform 22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090" y="1911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0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4 h 46"/>
                        <a:gd name="T14" fmla="*/ 0 w 23"/>
                        <a:gd name="T15" fmla="*/ 5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10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2" y="1"/>
                          </a:lnTo>
                          <a:lnTo>
                            <a:pt x="9" y="4"/>
                          </a:lnTo>
                          <a:lnTo>
                            <a:pt x="6" y="6"/>
                          </a:lnTo>
                          <a:lnTo>
                            <a:pt x="3" y="11"/>
                          </a:lnTo>
                          <a:lnTo>
                            <a:pt x="1" y="14"/>
                          </a:lnTo>
                          <a:lnTo>
                            <a:pt x="0" y="18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2"/>
                          </a:lnTo>
                          <a:lnTo>
                            <a:pt x="3" y="35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7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73" name="Freeform 22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226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1 w 23"/>
                        <a:gd name="T13" fmla="*/ 5 h 46"/>
                        <a:gd name="T14" fmla="*/ 0 w 23"/>
                        <a:gd name="T15" fmla="*/ 6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1 w 23"/>
                        <a:gd name="T21" fmla="*/ 10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7"/>
                          </a:lnTo>
                          <a:lnTo>
                            <a:pt x="2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74" name="Rectangle 229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233" y="1975"/>
                      <a:ext cx="129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75" name="Freeform 23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362" y="197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6 w 23"/>
                        <a:gd name="T13" fmla="*/ 10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6 w 23"/>
                        <a:gd name="T21" fmla="*/ 5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5"/>
                          </a:lnTo>
                          <a:lnTo>
                            <a:pt x="9" y="44"/>
                          </a:lnTo>
                          <a:lnTo>
                            <a:pt x="14" y="42"/>
                          </a:lnTo>
                          <a:lnTo>
                            <a:pt x="17" y="39"/>
                          </a:lnTo>
                          <a:lnTo>
                            <a:pt x="20" y="36"/>
                          </a:lnTo>
                          <a:lnTo>
                            <a:pt x="21" y="32"/>
                          </a:lnTo>
                          <a:lnTo>
                            <a:pt x="22" y="27"/>
                          </a:lnTo>
                          <a:lnTo>
                            <a:pt x="23" y="23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20" y="11"/>
                          </a:lnTo>
                          <a:lnTo>
                            <a:pt x="17" y="7"/>
                          </a:lnTo>
                          <a:lnTo>
                            <a:pt x="14" y="4"/>
                          </a:lnTo>
                          <a:lnTo>
                            <a:pt x="9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76" name="Freeform 23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369" y="1882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9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7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5"/>
                          </a:lnTo>
                          <a:lnTo>
                            <a:pt x="11" y="44"/>
                          </a:lnTo>
                          <a:lnTo>
                            <a:pt x="14" y="42"/>
                          </a:lnTo>
                          <a:lnTo>
                            <a:pt x="18" y="39"/>
                          </a:lnTo>
                          <a:lnTo>
                            <a:pt x="20" y="35"/>
                          </a:lnTo>
                          <a:lnTo>
                            <a:pt x="22" y="31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4"/>
                          </a:lnTo>
                          <a:lnTo>
                            <a:pt x="20" y="10"/>
                          </a:lnTo>
                          <a:lnTo>
                            <a:pt x="18" y="7"/>
                          </a:lnTo>
                          <a:lnTo>
                            <a:pt x="14" y="4"/>
                          </a:lnTo>
                          <a:lnTo>
                            <a:pt x="11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77" name="Rectangle 232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233" y="1882"/>
                      <a:ext cx="136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78" name="Freeform 23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226" y="1882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1 w 23"/>
                        <a:gd name="T13" fmla="*/ 4 h 46"/>
                        <a:gd name="T14" fmla="*/ 0 w 23"/>
                        <a:gd name="T15" fmla="*/ 6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1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0"/>
                          </a:lnTo>
                          <a:lnTo>
                            <a:pt x="2" y="14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7"/>
                          </a:lnTo>
                          <a:lnTo>
                            <a:pt x="2" y="31"/>
                          </a:lnTo>
                          <a:lnTo>
                            <a:pt x="3" y="35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79" name="Freeform 23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226" y="1911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0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1 w 23"/>
                        <a:gd name="T13" fmla="*/ 4 h 46"/>
                        <a:gd name="T14" fmla="*/ 0 w 23"/>
                        <a:gd name="T15" fmla="*/ 5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1 w 23"/>
                        <a:gd name="T21" fmla="*/ 10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3" y="1"/>
                          </a:lnTo>
                          <a:lnTo>
                            <a:pt x="9" y="4"/>
                          </a:lnTo>
                          <a:lnTo>
                            <a:pt x="6" y="6"/>
                          </a:lnTo>
                          <a:lnTo>
                            <a:pt x="3" y="11"/>
                          </a:lnTo>
                          <a:lnTo>
                            <a:pt x="2" y="14"/>
                          </a:lnTo>
                          <a:lnTo>
                            <a:pt x="1" y="18"/>
                          </a:lnTo>
                          <a:lnTo>
                            <a:pt x="0" y="23"/>
                          </a:lnTo>
                          <a:lnTo>
                            <a:pt x="1" y="27"/>
                          </a:lnTo>
                          <a:lnTo>
                            <a:pt x="2" y="32"/>
                          </a:lnTo>
                          <a:lnTo>
                            <a:pt x="3" y="35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80" name="Rectangle 235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233" y="1911"/>
                      <a:ext cx="129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81" name="Freeform 23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362" y="1911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6 w 23"/>
                        <a:gd name="T13" fmla="*/ 10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5 h 46"/>
                        <a:gd name="T20" fmla="*/ 6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0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5"/>
                          </a:lnTo>
                          <a:lnTo>
                            <a:pt x="9" y="44"/>
                          </a:lnTo>
                          <a:lnTo>
                            <a:pt x="14" y="42"/>
                          </a:lnTo>
                          <a:lnTo>
                            <a:pt x="17" y="39"/>
                          </a:lnTo>
                          <a:lnTo>
                            <a:pt x="20" y="35"/>
                          </a:lnTo>
                          <a:lnTo>
                            <a:pt x="21" y="32"/>
                          </a:lnTo>
                          <a:lnTo>
                            <a:pt x="22" y="27"/>
                          </a:lnTo>
                          <a:lnTo>
                            <a:pt x="23" y="23"/>
                          </a:lnTo>
                          <a:lnTo>
                            <a:pt x="22" y="18"/>
                          </a:lnTo>
                          <a:lnTo>
                            <a:pt x="21" y="14"/>
                          </a:lnTo>
                          <a:lnTo>
                            <a:pt x="20" y="11"/>
                          </a:lnTo>
                          <a:lnTo>
                            <a:pt x="17" y="6"/>
                          </a:lnTo>
                          <a:lnTo>
                            <a:pt x="14" y="4"/>
                          </a:lnTo>
                          <a:lnTo>
                            <a:pt x="9" y="1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82" name="Freeform 23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105" y="1911"/>
                      <a:ext cx="7" cy="14"/>
                    </a:xfrm>
                    <a:custGeom>
                      <a:avLst/>
                      <a:gdLst>
                        <a:gd name="T0" fmla="*/ 7 w 24"/>
                        <a:gd name="T1" fmla="*/ 0 h 46"/>
                        <a:gd name="T2" fmla="*/ 5 w 24"/>
                        <a:gd name="T3" fmla="*/ 0 h 46"/>
                        <a:gd name="T4" fmla="*/ 4 w 24"/>
                        <a:gd name="T5" fmla="*/ 0 h 46"/>
                        <a:gd name="T6" fmla="*/ 3 w 24"/>
                        <a:gd name="T7" fmla="*/ 1 h 46"/>
                        <a:gd name="T8" fmla="*/ 2 w 24"/>
                        <a:gd name="T9" fmla="*/ 2 h 46"/>
                        <a:gd name="T10" fmla="*/ 1 w 24"/>
                        <a:gd name="T11" fmla="*/ 3 h 46"/>
                        <a:gd name="T12" fmla="*/ 0 w 24"/>
                        <a:gd name="T13" fmla="*/ 4 h 46"/>
                        <a:gd name="T14" fmla="*/ 0 w 24"/>
                        <a:gd name="T15" fmla="*/ 5 h 46"/>
                        <a:gd name="T16" fmla="*/ 0 w 24"/>
                        <a:gd name="T17" fmla="*/ 7 h 46"/>
                        <a:gd name="T18" fmla="*/ 0 w 24"/>
                        <a:gd name="T19" fmla="*/ 8 h 46"/>
                        <a:gd name="T20" fmla="*/ 0 w 24"/>
                        <a:gd name="T21" fmla="*/ 10 h 46"/>
                        <a:gd name="T22" fmla="*/ 1 w 24"/>
                        <a:gd name="T23" fmla="*/ 11 h 46"/>
                        <a:gd name="T24" fmla="*/ 2 w 24"/>
                        <a:gd name="T25" fmla="*/ 12 h 46"/>
                        <a:gd name="T26" fmla="*/ 3 w 24"/>
                        <a:gd name="T27" fmla="*/ 13 h 46"/>
                        <a:gd name="T28" fmla="*/ 4 w 24"/>
                        <a:gd name="T29" fmla="*/ 13 h 46"/>
                        <a:gd name="T30" fmla="*/ 5 w 24"/>
                        <a:gd name="T31" fmla="*/ 14 h 46"/>
                        <a:gd name="T32" fmla="*/ 7 w 24"/>
                        <a:gd name="T33" fmla="*/ 14 h 46"/>
                        <a:gd name="T34" fmla="*/ 7 w 24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6">
                          <a:moveTo>
                            <a:pt x="24" y="0"/>
                          </a:moveTo>
                          <a:lnTo>
                            <a:pt x="17" y="0"/>
                          </a:lnTo>
                          <a:lnTo>
                            <a:pt x="13" y="1"/>
                          </a:lnTo>
                          <a:lnTo>
                            <a:pt x="9" y="4"/>
                          </a:lnTo>
                          <a:lnTo>
                            <a:pt x="6" y="6"/>
                          </a:lnTo>
                          <a:lnTo>
                            <a:pt x="3" y="11"/>
                          </a:lnTo>
                          <a:lnTo>
                            <a:pt x="1" y="14"/>
                          </a:lnTo>
                          <a:lnTo>
                            <a:pt x="0" y="18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2"/>
                          </a:lnTo>
                          <a:lnTo>
                            <a:pt x="3" y="35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5"/>
                          </a:lnTo>
                          <a:lnTo>
                            <a:pt x="24" y="46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83" name="Rectangle 238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112" y="1911"/>
                      <a:ext cx="14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84" name="Freeform 23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119" y="1911"/>
                      <a:ext cx="14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4 w 23"/>
                        <a:gd name="T3" fmla="*/ 14 h 46"/>
                        <a:gd name="T4" fmla="*/ 7 w 23"/>
                        <a:gd name="T5" fmla="*/ 13 h 46"/>
                        <a:gd name="T6" fmla="*/ 9 w 23"/>
                        <a:gd name="T7" fmla="*/ 13 h 46"/>
                        <a:gd name="T8" fmla="*/ 11 w 23"/>
                        <a:gd name="T9" fmla="*/ 12 h 46"/>
                        <a:gd name="T10" fmla="*/ 12 w 23"/>
                        <a:gd name="T11" fmla="*/ 11 h 46"/>
                        <a:gd name="T12" fmla="*/ 13 w 23"/>
                        <a:gd name="T13" fmla="*/ 10 h 46"/>
                        <a:gd name="T14" fmla="*/ 14 w 23"/>
                        <a:gd name="T15" fmla="*/ 8 h 46"/>
                        <a:gd name="T16" fmla="*/ 14 w 23"/>
                        <a:gd name="T17" fmla="*/ 7 h 46"/>
                        <a:gd name="T18" fmla="*/ 14 w 23"/>
                        <a:gd name="T19" fmla="*/ 5 h 46"/>
                        <a:gd name="T20" fmla="*/ 13 w 23"/>
                        <a:gd name="T21" fmla="*/ 4 h 46"/>
                        <a:gd name="T22" fmla="*/ 12 w 23"/>
                        <a:gd name="T23" fmla="*/ 3 h 46"/>
                        <a:gd name="T24" fmla="*/ 11 w 23"/>
                        <a:gd name="T25" fmla="*/ 2 h 46"/>
                        <a:gd name="T26" fmla="*/ 9 w 23"/>
                        <a:gd name="T27" fmla="*/ 1 h 46"/>
                        <a:gd name="T28" fmla="*/ 7 w 23"/>
                        <a:gd name="T29" fmla="*/ 0 h 46"/>
                        <a:gd name="T30" fmla="*/ 4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5"/>
                          </a:lnTo>
                          <a:lnTo>
                            <a:pt x="11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5"/>
                          </a:lnTo>
                          <a:lnTo>
                            <a:pt x="22" y="32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8"/>
                          </a:lnTo>
                          <a:lnTo>
                            <a:pt x="22" y="14"/>
                          </a:lnTo>
                          <a:lnTo>
                            <a:pt x="20" y="11"/>
                          </a:lnTo>
                          <a:lnTo>
                            <a:pt x="18" y="6"/>
                          </a:lnTo>
                          <a:lnTo>
                            <a:pt x="15" y="4"/>
                          </a:lnTo>
                          <a:lnTo>
                            <a:pt x="11" y="1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85" name="Freeform 24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105" y="1911"/>
                      <a:ext cx="7" cy="14"/>
                    </a:xfrm>
                    <a:custGeom>
                      <a:avLst/>
                      <a:gdLst>
                        <a:gd name="T0" fmla="*/ 7 w 24"/>
                        <a:gd name="T1" fmla="*/ 0 h 46"/>
                        <a:gd name="T2" fmla="*/ 5 w 24"/>
                        <a:gd name="T3" fmla="*/ 0 h 46"/>
                        <a:gd name="T4" fmla="*/ 4 w 24"/>
                        <a:gd name="T5" fmla="*/ 0 h 46"/>
                        <a:gd name="T6" fmla="*/ 3 w 24"/>
                        <a:gd name="T7" fmla="*/ 1 h 46"/>
                        <a:gd name="T8" fmla="*/ 2 w 24"/>
                        <a:gd name="T9" fmla="*/ 2 h 46"/>
                        <a:gd name="T10" fmla="*/ 1 w 24"/>
                        <a:gd name="T11" fmla="*/ 3 h 46"/>
                        <a:gd name="T12" fmla="*/ 0 w 24"/>
                        <a:gd name="T13" fmla="*/ 4 h 46"/>
                        <a:gd name="T14" fmla="*/ 0 w 24"/>
                        <a:gd name="T15" fmla="*/ 5 h 46"/>
                        <a:gd name="T16" fmla="*/ 0 w 24"/>
                        <a:gd name="T17" fmla="*/ 7 h 46"/>
                        <a:gd name="T18" fmla="*/ 0 w 24"/>
                        <a:gd name="T19" fmla="*/ 8 h 46"/>
                        <a:gd name="T20" fmla="*/ 0 w 24"/>
                        <a:gd name="T21" fmla="*/ 10 h 46"/>
                        <a:gd name="T22" fmla="*/ 1 w 24"/>
                        <a:gd name="T23" fmla="*/ 11 h 46"/>
                        <a:gd name="T24" fmla="*/ 2 w 24"/>
                        <a:gd name="T25" fmla="*/ 12 h 46"/>
                        <a:gd name="T26" fmla="*/ 3 w 24"/>
                        <a:gd name="T27" fmla="*/ 13 h 46"/>
                        <a:gd name="T28" fmla="*/ 4 w 24"/>
                        <a:gd name="T29" fmla="*/ 13 h 46"/>
                        <a:gd name="T30" fmla="*/ 5 w 24"/>
                        <a:gd name="T31" fmla="*/ 14 h 46"/>
                        <a:gd name="T32" fmla="*/ 7 w 24"/>
                        <a:gd name="T33" fmla="*/ 14 h 46"/>
                        <a:gd name="T34" fmla="*/ 7 w 24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6">
                          <a:moveTo>
                            <a:pt x="24" y="0"/>
                          </a:moveTo>
                          <a:lnTo>
                            <a:pt x="17" y="0"/>
                          </a:lnTo>
                          <a:lnTo>
                            <a:pt x="13" y="1"/>
                          </a:lnTo>
                          <a:lnTo>
                            <a:pt x="9" y="4"/>
                          </a:lnTo>
                          <a:lnTo>
                            <a:pt x="6" y="6"/>
                          </a:lnTo>
                          <a:lnTo>
                            <a:pt x="3" y="11"/>
                          </a:lnTo>
                          <a:lnTo>
                            <a:pt x="1" y="14"/>
                          </a:lnTo>
                          <a:lnTo>
                            <a:pt x="0" y="18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2"/>
                          </a:lnTo>
                          <a:lnTo>
                            <a:pt x="3" y="35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5"/>
                          </a:lnTo>
                          <a:lnTo>
                            <a:pt x="24" y="46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86" name="Rectangle 241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112" y="1911"/>
                      <a:ext cx="14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87" name="Freeform 24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119" y="1911"/>
                      <a:ext cx="14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4 w 23"/>
                        <a:gd name="T3" fmla="*/ 14 h 46"/>
                        <a:gd name="T4" fmla="*/ 7 w 23"/>
                        <a:gd name="T5" fmla="*/ 13 h 46"/>
                        <a:gd name="T6" fmla="*/ 9 w 23"/>
                        <a:gd name="T7" fmla="*/ 13 h 46"/>
                        <a:gd name="T8" fmla="*/ 11 w 23"/>
                        <a:gd name="T9" fmla="*/ 12 h 46"/>
                        <a:gd name="T10" fmla="*/ 12 w 23"/>
                        <a:gd name="T11" fmla="*/ 11 h 46"/>
                        <a:gd name="T12" fmla="*/ 13 w 23"/>
                        <a:gd name="T13" fmla="*/ 10 h 46"/>
                        <a:gd name="T14" fmla="*/ 14 w 23"/>
                        <a:gd name="T15" fmla="*/ 8 h 46"/>
                        <a:gd name="T16" fmla="*/ 14 w 23"/>
                        <a:gd name="T17" fmla="*/ 7 h 46"/>
                        <a:gd name="T18" fmla="*/ 14 w 23"/>
                        <a:gd name="T19" fmla="*/ 5 h 46"/>
                        <a:gd name="T20" fmla="*/ 13 w 23"/>
                        <a:gd name="T21" fmla="*/ 4 h 46"/>
                        <a:gd name="T22" fmla="*/ 12 w 23"/>
                        <a:gd name="T23" fmla="*/ 3 h 46"/>
                        <a:gd name="T24" fmla="*/ 11 w 23"/>
                        <a:gd name="T25" fmla="*/ 2 h 46"/>
                        <a:gd name="T26" fmla="*/ 9 w 23"/>
                        <a:gd name="T27" fmla="*/ 1 h 46"/>
                        <a:gd name="T28" fmla="*/ 7 w 23"/>
                        <a:gd name="T29" fmla="*/ 0 h 46"/>
                        <a:gd name="T30" fmla="*/ 4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5"/>
                          </a:lnTo>
                          <a:lnTo>
                            <a:pt x="11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5"/>
                          </a:lnTo>
                          <a:lnTo>
                            <a:pt x="22" y="32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8"/>
                          </a:lnTo>
                          <a:lnTo>
                            <a:pt x="22" y="14"/>
                          </a:lnTo>
                          <a:lnTo>
                            <a:pt x="20" y="11"/>
                          </a:lnTo>
                          <a:lnTo>
                            <a:pt x="18" y="6"/>
                          </a:lnTo>
                          <a:lnTo>
                            <a:pt x="15" y="4"/>
                          </a:lnTo>
                          <a:lnTo>
                            <a:pt x="11" y="1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88" name="Freeform 24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383" y="1932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3 h 23"/>
                        <a:gd name="T8" fmla="*/ 12 w 46"/>
                        <a:gd name="T9" fmla="*/ 2 h 23"/>
                        <a:gd name="T10" fmla="*/ 11 w 46"/>
                        <a:gd name="T11" fmla="*/ 1 h 23"/>
                        <a:gd name="T12" fmla="*/ 9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6 w 46"/>
                        <a:gd name="T19" fmla="*/ 0 h 23"/>
                        <a:gd name="T20" fmla="*/ 4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6" y="18"/>
                          </a:lnTo>
                          <a:lnTo>
                            <a:pt x="44" y="13"/>
                          </a:lnTo>
                          <a:lnTo>
                            <a:pt x="42" y="9"/>
                          </a:lnTo>
                          <a:lnTo>
                            <a:pt x="39" y="5"/>
                          </a:lnTo>
                          <a:lnTo>
                            <a:pt x="35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4" y="1"/>
                          </a:lnTo>
                          <a:lnTo>
                            <a:pt x="10" y="3"/>
                          </a:lnTo>
                          <a:lnTo>
                            <a:pt x="7" y="5"/>
                          </a:lnTo>
                          <a:lnTo>
                            <a:pt x="4" y="9"/>
                          </a:lnTo>
                          <a:lnTo>
                            <a:pt x="2" y="13"/>
                          </a:lnTo>
                          <a:lnTo>
                            <a:pt x="1" y="18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89" name="Rectangle 24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391" y="1939"/>
                      <a:ext cx="0" cy="0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90" name="Freeform 24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383" y="1932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3 h 23"/>
                        <a:gd name="T8" fmla="*/ 12 w 46"/>
                        <a:gd name="T9" fmla="*/ 2 h 23"/>
                        <a:gd name="T10" fmla="*/ 11 w 46"/>
                        <a:gd name="T11" fmla="*/ 1 h 23"/>
                        <a:gd name="T12" fmla="*/ 9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6 w 46"/>
                        <a:gd name="T19" fmla="*/ 0 h 23"/>
                        <a:gd name="T20" fmla="*/ 4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6" y="18"/>
                          </a:lnTo>
                          <a:lnTo>
                            <a:pt x="44" y="13"/>
                          </a:lnTo>
                          <a:lnTo>
                            <a:pt x="42" y="9"/>
                          </a:lnTo>
                          <a:lnTo>
                            <a:pt x="39" y="5"/>
                          </a:lnTo>
                          <a:lnTo>
                            <a:pt x="35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4" y="1"/>
                          </a:lnTo>
                          <a:lnTo>
                            <a:pt x="10" y="3"/>
                          </a:lnTo>
                          <a:lnTo>
                            <a:pt x="7" y="5"/>
                          </a:lnTo>
                          <a:lnTo>
                            <a:pt x="4" y="9"/>
                          </a:lnTo>
                          <a:lnTo>
                            <a:pt x="2" y="13"/>
                          </a:lnTo>
                          <a:lnTo>
                            <a:pt x="1" y="18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91" name="Freeform 24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634" y="2505"/>
                      <a:ext cx="14" cy="7"/>
                    </a:xfrm>
                    <a:custGeom>
                      <a:avLst/>
                      <a:gdLst>
                        <a:gd name="T0" fmla="*/ 14 w 47"/>
                        <a:gd name="T1" fmla="*/ 7 h 24"/>
                        <a:gd name="T2" fmla="*/ 14 w 47"/>
                        <a:gd name="T3" fmla="*/ 5 h 24"/>
                        <a:gd name="T4" fmla="*/ 13 w 47"/>
                        <a:gd name="T5" fmla="*/ 4 h 24"/>
                        <a:gd name="T6" fmla="*/ 13 w 47"/>
                        <a:gd name="T7" fmla="*/ 3 h 24"/>
                        <a:gd name="T8" fmla="*/ 12 w 47"/>
                        <a:gd name="T9" fmla="*/ 2 h 24"/>
                        <a:gd name="T10" fmla="*/ 10 w 47"/>
                        <a:gd name="T11" fmla="*/ 1 h 24"/>
                        <a:gd name="T12" fmla="*/ 10 w 47"/>
                        <a:gd name="T13" fmla="*/ 0 h 24"/>
                        <a:gd name="T14" fmla="*/ 8 w 47"/>
                        <a:gd name="T15" fmla="*/ 0 h 24"/>
                        <a:gd name="T16" fmla="*/ 7 w 47"/>
                        <a:gd name="T17" fmla="*/ 0 h 24"/>
                        <a:gd name="T18" fmla="*/ 6 w 47"/>
                        <a:gd name="T19" fmla="*/ 0 h 24"/>
                        <a:gd name="T20" fmla="*/ 4 w 47"/>
                        <a:gd name="T21" fmla="*/ 0 h 24"/>
                        <a:gd name="T22" fmla="*/ 3 w 47"/>
                        <a:gd name="T23" fmla="*/ 1 h 24"/>
                        <a:gd name="T24" fmla="*/ 2 w 47"/>
                        <a:gd name="T25" fmla="*/ 2 h 24"/>
                        <a:gd name="T26" fmla="*/ 1 w 47"/>
                        <a:gd name="T27" fmla="*/ 3 h 24"/>
                        <a:gd name="T28" fmla="*/ 1 w 47"/>
                        <a:gd name="T29" fmla="*/ 4 h 24"/>
                        <a:gd name="T30" fmla="*/ 0 w 47"/>
                        <a:gd name="T31" fmla="*/ 5 h 24"/>
                        <a:gd name="T32" fmla="*/ 0 w 47"/>
                        <a:gd name="T33" fmla="*/ 7 h 24"/>
                        <a:gd name="T34" fmla="*/ 14 w 47"/>
                        <a:gd name="T35" fmla="*/ 7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7" h="24">
                          <a:moveTo>
                            <a:pt x="47" y="24"/>
                          </a:moveTo>
                          <a:lnTo>
                            <a:pt x="46" y="18"/>
                          </a:lnTo>
                          <a:lnTo>
                            <a:pt x="45" y="13"/>
                          </a:lnTo>
                          <a:lnTo>
                            <a:pt x="43" y="10"/>
                          </a:lnTo>
                          <a:lnTo>
                            <a:pt x="39" y="7"/>
                          </a:lnTo>
                          <a:lnTo>
                            <a:pt x="35" y="4"/>
                          </a:lnTo>
                          <a:lnTo>
                            <a:pt x="32" y="1"/>
                          </a:lnTo>
                          <a:lnTo>
                            <a:pt x="28" y="0"/>
                          </a:lnTo>
                          <a:lnTo>
                            <a:pt x="24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1" y="4"/>
                          </a:lnTo>
                          <a:lnTo>
                            <a:pt x="8" y="7"/>
                          </a:lnTo>
                          <a:lnTo>
                            <a:pt x="5" y="10"/>
                          </a:lnTo>
                          <a:lnTo>
                            <a:pt x="3" y="13"/>
                          </a:lnTo>
                          <a:lnTo>
                            <a:pt x="0" y="18"/>
                          </a:lnTo>
                          <a:lnTo>
                            <a:pt x="0" y="24"/>
                          </a:lnTo>
                          <a:lnTo>
                            <a:pt x="47" y="24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92" name="Rectangle 247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641" y="2512"/>
                      <a:ext cx="0" cy="0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93" name="Freeform 24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634" y="2505"/>
                      <a:ext cx="14" cy="7"/>
                    </a:xfrm>
                    <a:custGeom>
                      <a:avLst/>
                      <a:gdLst>
                        <a:gd name="T0" fmla="*/ 14 w 47"/>
                        <a:gd name="T1" fmla="*/ 7 h 24"/>
                        <a:gd name="T2" fmla="*/ 14 w 47"/>
                        <a:gd name="T3" fmla="*/ 5 h 24"/>
                        <a:gd name="T4" fmla="*/ 13 w 47"/>
                        <a:gd name="T5" fmla="*/ 4 h 24"/>
                        <a:gd name="T6" fmla="*/ 13 w 47"/>
                        <a:gd name="T7" fmla="*/ 3 h 24"/>
                        <a:gd name="T8" fmla="*/ 12 w 47"/>
                        <a:gd name="T9" fmla="*/ 2 h 24"/>
                        <a:gd name="T10" fmla="*/ 10 w 47"/>
                        <a:gd name="T11" fmla="*/ 1 h 24"/>
                        <a:gd name="T12" fmla="*/ 10 w 47"/>
                        <a:gd name="T13" fmla="*/ 0 h 24"/>
                        <a:gd name="T14" fmla="*/ 8 w 47"/>
                        <a:gd name="T15" fmla="*/ 0 h 24"/>
                        <a:gd name="T16" fmla="*/ 7 w 47"/>
                        <a:gd name="T17" fmla="*/ 0 h 24"/>
                        <a:gd name="T18" fmla="*/ 6 w 47"/>
                        <a:gd name="T19" fmla="*/ 0 h 24"/>
                        <a:gd name="T20" fmla="*/ 4 w 47"/>
                        <a:gd name="T21" fmla="*/ 0 h 24"/>
                        <a:gd name="T22" fmla="*/ 3 w 47"/>
                        <a:gd name="T23" fmla="*/ 1 h 24"/>
                        <a:gd name="T24" fmla="*/ 2 w 47"/>
                        <a:gd name="T25" fmla="*/ 2 h 24"/>
                        <a:gd name="T26" fmla="*/ 1 w 47"/>
                        <a:gd name="T27" fmla="*/ 3 h 24"/>
                        <a:gd name="T28" fmla="*/ 1 w 47"/>
                        <a:gd name="T29" fmla="*/ 4 h 24"/>
                        <a:gd name="T30" fmla="*/ 0 w 47"/>
                        <a:gd name="T31" fmla="*/ 5 h 24"/>
                        <a:gd name="T32" fmla="*/ 0 w 47"/>
                        <a:gd name="T33" fmla="*/ 7 h 24"/>
                        <a:gd name="T34" fmla="*/ 14 w 47"/>
                        <a:gd name="T35" fmla="*/ 7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7" h="24">
                          <a:moveTo>
                            <a:pt x="47" y="24"/>
                          </a:moveTo>
                          <a:lnTo>
                            <a:pt x="46" y="18"/>
                          </a:lnTo>
                          <a:lnTo>
                            <a:pt x="45" y="13"/>
                          </a:lnTo>
                          <a:lnTo>
                            <a:pt x="43" y="10"/>
                          </a:lnTo>
                          <a:lnTo>
                            <a:pt x="39" y="7"/>
                          </a:lnTo>
                          <a:lnTo>
                            <a:pt x="35" y="4"/>
                          </a:lnTo>
                          <a:lnTo>
                            <a:pt x="32" y="1"/>
                          </a:lnTo>
                          <a:lnTo>
                            <a:pt x="28" y="0"/>
                          </a:lnTo>
                          <a:lnTo>
                            <a:pt x="24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1" y="4"/>
                          </a:lnTo>
                          <a:lnTo>
                            <a:pt x="8" y="7"/>
                          </a:lnTo>
                          <a:lnTo>
                            <a:pt x="5" y="10"/>
                          </a:lnTo>
                          <a:lnTo>
                            <a:pt x="3" y="13"/>
                          </a:lnTo>
                          <a:lnTo>
                            <a:pt x="0" y="18"/>
                          </a:lnTo>
                          <a:lnTo>
                            <a:pt x="0" y="24"/>
                          </a:lnTo>
                          <a:lnTo>
                            <a:pt x="47" y="24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94" name="Freeform 24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562" y="2555"/>
                      <a:ext cx="21" cy="7"/>
                    </a:xfrm>
                    <a:custGeom>
                      <a:avLst/>
                      <a:gdLst>
                        <a:gd name="T0" fmla="*/ 0 w 46"/>
                        <a:gd name="T1" fmla="*/ 0 h 23"/>
                        <a:gd name="T2" fmla="*/ 0 w 46"/>
                        <a:gd name="T3" fmla="*/ 2 h 23"/>
                        <a:gd name="T4" fmla="*/ 1 w 46"/>
                        <a:gd name="T5" fmla="*/ 3 h 23"/>
                        <a:gd name="T6" fmla="*/ 2 w 46"/>
                        <a:gd name="T7" fmla="*/ 5 h 23"/>
                        <a:gd name="T8" fmla="*/ 3 w 46"/>
                        <a:gd name="T9" fmla="*/ 5 h 23"/>
                        <a:gd name="T10" fmla="*/ 5 w 46"/>
                        <a:gd name="T11" fmla="*/ 6 h 23"/>
                        <a:gd name="T12" fmla="*/ 7 w 46"/>
                        <a:gd name="T13" fmla="*/ 7 h 23"/>
                        <a:gd name="T14" fmla="*/ 9 w 46"/>
                        <a:gd name="T15" fmla="*/ 7 h 23"/>
                        <a:gd name="T16" fmla="*/ 11 w 46"/>
                        <a:gd name="T17" fmla="*/ 7 h 23"/>
                        <a:gd name="T18" fmla="*/ 13 w 46"/>
                        <a:gd name="T19" fmla="*/ 7 h 23"/>
                        <a:gd name="T20" fmla="*/ 15 w 46"/>
                        <a:gd name="T21" fmla="*/ 7 h 23"/>
                        <a:gd name="T22" fmla="*/ 16 w 46"/>
                        <a:gd name="T23" fmla="*/ 6 h 23"/>
                        <a:gd name="T24" fmla="*/ 18 w 46"/>
                        <a:gd name="T25" fmla="*/ 5 h 23"/>
                        <a:gd name="T26" fmla="*/ 19 w 46"/>
                        <a:gd name="T27" fmla="*/ 5 h 23"/>
                        <a:gd name="T28" fmla="*/ 21 w 46"/>
                        <a:gd name="T29" fmla="*/ 3 h 23"/>
                        <a:gd name="T30" fmla="*/ 21 w 46"/>
                        <a:gd name="T31" fmla="*/ 2 h 23"/>
                        <a:gd name="T32" fmla="*/ 21 w 46"/>
                        <a:gd name="T33" fmla="*/ 0 h 23"/>
                        <a:gd name="T34" fmla="*/ 0 w 46"/>
                        <a:gd name="T35" fmla="*/ 0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0" y="0"/>
                          </a:moveTo>
                          <a:lnTo>
                            <a:pt x="1" y="5"/>
                          </a:lnTo>
                          <a:lnTo>
                            <a:pt x="2" y="10"/>
                          </a:lnTo>
                          <a:lnTo>
                            <a:pt x="4" y="15"/>
                          </a:lnTo>
                          <a:lnTo>
                            <a:pt x="7" y="18"/>
                          </a:lnTo>
                          <a:lnTo>
                            <a:pt x="12" y="20"/>
                          </a:lnTo>
                          <a:lnTo>
                            <a:pt x="15" y="22"/>
                          </a:lnTo>
                          <a:lnTo>
                            <a:pt x="19" y="23"/>
                          </a:lnTo>
                          <a:lnTo>
                            <a:pt x="23" y="23"/>
                          </a:lnTo>
                          <a:lnTo>
                            <a:pt x="28" y="23"/>
                          </a:lnTo>
                          <a:lnTo>
                            <a:pt x="33" y="22"/>
                          </a:lnTo>
                          <a:lnTo>
                            <a:pt x="36" y="20"/>
                          </a:lnTo>
                          <a:lnTo>
                            <a:pt x="40" y="18"/>
                          </a:lnTo>
                          <a:lnTo>
                            <a:pt x="42" y="15"/>
                          </a:lnTo>
                          <a:lnTo>
                            <a:pt x="45" y="10"/>
                          </a:lnTo>
                          <a:lnTo>
                            <a:pt x="46" y="5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95" name="Rectangle 250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562" y="2512"/>
                      <a:ext cx="21" cy="4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96" name="Freeform 25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562" y="2505"/>
                      <a:ext cx="21" cy="7"/>
                    </a:xfrm>
                    <a:custGeom>
                      <a:avLst/>
                      <a:gdLst>
                        <a:gd name="T0" fmla="*/ 21 w 46"/>
                        <a:gd name="T1" fmla="*/ 7 h 24"/>
                        <a:gd name="T2" fmla="*/ 21 w 46"/>
                        <a:gd name="T3" fmla="*/ 5 h 24"/>
                        <a:gd name="T4" fmla="*/ 21 w 46"/>
                        <a:gd name="T5" fmla="*/ 4 h 24"/>
                        <a:gd name="T6" fmla="*/ 19 w 46"/>
                        <a:gd name="T7" fmla="*/ 3 h 24"/>
                        <a:gd name="T8" fmla="*/ 18 w 46"/>
                        <a:gd name="T9" fmla="*/ 2 h 24"/>
                        <a:gd name="T10" fmla="*/ 16 w 46"/>
                        <a:gd name="T11" fmla="*/ 1 h 24"/>
                        <a:gd name="T12" fmla="*/ 15 w 46"/>
                        <a:gd name="T13" fmla="*/ 0 h 24"/>
                        <a:gd name="T14" fmla="*/ 13 w 46"/>
                        <a:gd name="T15" fmla="*/ 0 h 24"/>
                        <a:gd name="T16" fmla="*/ 11 w 46"/>
                        <a:gd name="T17" fmla="*/ 0 h 24"/>
                        <a:gd name="T18" fmla="*/ 9 w 46"/>
                        <a:gd name="T19" fmla="*/ 0 h 24"/>
                        <a:gd name="T20" fmla="*/ 7 w 46"/>
                        <a:gd name="T21" fmla="*/ 0 h 24"/>
                        <a:gd name="T22" fmla="*/ 5 w 46"/>
                        <a:gd name="T23" fmla="*/ 1 h 24"/>
                        <a:gd name="T24" fmla="*/ 3 w 46"/>
                        <a:gd name="T25" fmla="*/ 2 h 24"/>
                        <a:gd name="T26" fmla="*/ 2 w 46"/>
                        <a:gd name="T27" fmla="*/ 3 h 24"/>
                        <a:gd name="T28" fmla="*/ 1 w 46"/>
                        <a:gd name="T29" fmla="*/ 4 h 24"/>
                        <a:gd name="T30" fmla="*/ 0 w 46"/>
                        <a:gd name="T31" fmla="*/ 5 h 24"/>
                        <a:gd name="T32" fmla="*/ 0 w 46"/>
                        <a:gd name="T33" fmla="*/ 7 h 24"/>
                        <a:gd name="T34" fmla="*/ 21 w 46"/>
                        <a:gd name="T35" fmla="*/ 7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46" y="24"/>
                          </a:moveTo>
                          <a:lnTo>
                            <a:pt x="46" y="18"/>
                          </a:lnTo>
                          <a:lnTo>
                            <a:pt x="45" y="13"/>
                          </a:lnTo>
                          <a:lnTo>
                            <a:pt x="42" y="10"/>
                          </a:lnTo>
                          <a:lnTo>
                            <a:pt x="40" y="7"/>
                          </a:lnTo>
                          <a:lnTo>
                            <a:pt x="36" y="4"/>
                          </a:lnTo>
                          <a:lnTo>
                            <a:pt x="33" y="1"/>
                          </a:lnTo>
                          <a:lnTo>
                            <a:pt x="28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2" y="4"/>
                          </a:lnTo>
                          <a:lnTo>
                            <a:pt x="7" y="7"/>
                          </a:lnTo>
                          <a:lnTo>
                            <a:pt x="4" y="10"/>
                          </a:lnTo>
                          <a:lnTo>
                            <a:pt x="2" y="13"/>
                          </a:lnTo>
                          <a:lnTo>
                            <a:pt x="1" y="18"/>
                          </a:lnTo>
                          <a:lnTo>
                            <a:pt x="0" y="24"/>
                          </a:lnTo>
                          <a:lnTo>
                            <a:pt x="46" y="24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97" name="Freeform 25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184" y="250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7"/>
                        <a:gd name="T2" fmla="*/ 2 w 23"/>
                        <a:gd name="T3" fmla="*/ 14 h 47"/>
                        <a:gd name="T4" fmla="*/ 3 w 23"/>
                        <a:gd name="T5" fmla="*/ 13 h 47"/>
                        <a:gd name="T6" fmla="*/ 4 w 23"/>
                        <a:gd name="T7" fmla="*/ 13 h 47"/>
                        <a:gd name="T8" fmla="*/ 5 w 23"/>
                        <a:gd name="T9" fmla="*/ 12 h 47"/>
                        <a:gd name="T10" fmla="*/ 6 w 23"/>
                        <a:gd name="T11" fmla="*/ 11 h 47"/>
                        <a:gd name="T12" fmla="*/ 6 w 23"/>
                        <a:gd name="T13" fmla="*/ 10 h 47"/>
                        <a:gd name="T14" fmla="*/ 7 w 23"/>
                        <a:gd name="T15" fmla="*/ 8 h 47"/>
                        <a:gd name="T16" fmla="*/ 7 w 23"/>
                        <a:gd name="T17" fmla="*/ 7 h 47"/>
                        <a:gd name="T18" fmla="*/ 7 w 23"/>
                        <a:gd name="T19" fmla="*/ 6 h 47"/>
                        <a:gd name="T20" fmla="*/ 6 w 23"/>
                        <a:gd name="T21" fmla="*/ 4 h 47"/>
                        <a:gd name="T22" fmla="*/ 6 w 23"/>
                        <a:gd name="T23" fmla="*/ 3 h 47"/>
                        <a:gd name="T24" fmla="*/ 5 w 23"/>
                        <a:gd name="T25" fmla="*/ 2 h 47"/>
                        <a:gd name="T26" fmla="*/ 4 w 23"/>
                        <a:gd name="T27" fmla="*/ 1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14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7"/>
                          </a:lnTo>
                          <a:lnTo>
                            <a:pt x="9" y="45"/>
                          </a:lnTo>
                          <a:lnTo>
                            <a:pt x="13" y="43"/>
                          </a:lnTo>
                          <a:lnTo>
                            <a:pt x="17" y="39"/>
                          </a:lnTo>
                          <a:lnTo>
                            <a:pt x="19" y="36"/>
                          </a:lnTo>
                          <a:lnTo>
                            <a:pt x="21" y="32"/>
                          </a:lnTo>
                          <a:lnTo>
                            <a:pt x="22" y="28"/>
                          </a:lnTo>
                          <a:lnTo>
                            <a:pt x="23" y="24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19" y="11"/>
                          </a:lnTo>
                          <a:lnTo>
                            <a:pt x="17" y="8"/>
                          </a:lnTo>
                          <a:lnTo>
                            <a:pt x="13" y="5"/>
                          </a:lnTo>
                          <a:lnTo>
                            <a:pt x="9" y="3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98" name="Rectangle 253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569" y="2505"/>
                      <a:ext cx="615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99" name="Freeform 25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562" y="250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1 h 47"/>
                        <a:gd name="T8" fmla="*/ 2 w 23"/>
                        <a:gd name="T9" fmla="*/ 2 h 47"/>
                        <a:gd name="T10" fmla="*/ 1 w 23"/>
                        <a:gd name="T11" fmla="*/ 3 h 47"/>
                        <a:gd name="T12" fmla="*/ 1 w 23"/>
                        <a:gd name="T13" fmla="*/ 4 h 47"/>
                        <a:gd name="T14" fmla="*/ 0 w 23"/>
                        <a:gd name="T15" fmla="*/ 6 h 47"/>
                        <a:gd name="T16" fmla="*/ 0 w 23"/>
                        <a:gd name="T17" fmla="*/ 7 h 47"/>
                        <a:gd name="T18" fmla="*/ 0 w 23"/>
                        <a:gd name="T19" fmla="*/ 8 h 47"/>
                        <a:gd name="T20" fmla="*/ 1 w 23"/>
                        <a:gd name="T21" fmla="*/ 10 h 47"/>
                        <a:gd name="T22" fmla="*/ 1 w 23"/>
                        <a:gd name="T23" fmla="*/ 11 h 47"/>
                        <a:gd name="T24" fmla="*/ 2 w 23"/>
                        <a:gd name="T25" fmla="*/ 12 h 47"/>
                        <a:gd name="T26" fmla="*/ 3 w 23"/>
                        <a:gd name="T27" fmla="*/ 13 h 47"/>
                        <a:gd name="T28" fmla="*/ 4 w 23"/>
                        <a:gd name="T29" fmla="*/ 13 h 47"/>
                        <a:gd name="T30" fmla="*/ 5 w 23"/>
                        <a:gd name="T31" fmla="*/ 14 h 47"/>
                        <a:gd name="T32" fmla="*/ 7 w 23"/>
                        <a:gd name="T33" fmla="*/ 14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1"/>
                          </a:lnTo>
                          <a:lnTo>
                            <a:pt x="14" y="3"/>
                          </a:lnTo>
                          <a:lnTo>
                            <a:pt x="10" y="5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4"/>
                          </a:lnTo>
                          <a:lnTo>
                            <a:pt x="1" y="28"/>
                          </a:lnTo>
                          <a:lnTo>
                            <a:pt x="2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10" y="43"/>
                          </a:lnTo>
                          <a:lnTo>
                            <a:pt x="14" y="45"/>
                          </a:lnTo>
                          <a:lnTo>
                            <a:pt x="18" y="47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00" name="Freeform 25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520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8"/>
                        <a:gd name="T2" fmla="*/ 2 w 23"/>
                        <a:gd name="T3" fmla="*/ 21 h 48"/>
                        <a:gd name="T4" fmla="*/ 3 w 23"/>
                        <a:gd name="T5" fmla="*/ 20 h 48"/>
                        <a:gd name="T6" fmla="*/ 4 w 23"/>
                        <a:gd name="T7" fmla="*/ 18 h 48"/>
                        <a:gd name="T8" fmla="*/ 5 w 23"/>
                        <a:gd name="T9" fmla="*/ 18 h 48"/>
                        <a:gd name="T10" fmla="*/ 6 w 23"/>
                        <a:gd name="T11" fmla="*/ 16 h 48"/>
                        <a:gd name="T12" fmla="*/ 6 w 23"/>
                        <a:gd name="T13" fmla="*/ 14 h 48"/>
                        <a:gd name="T14" fmla="*/ 7 w 23"/>
                        <a:gd name="T15" fmla="*/ 13 h 48"/>
                        <a:gd name="T16" fmla="*/ 7 w 23"/>
                        <a:gd name="T17" fmla="*/ 11 h 48"/>
                        <a:gd name="T18" fmla="*/ 7 w 23"/>
                        <a:gd name="T19" fmla="*/ 8 h 48"/>
                        <a:gd name="T20" fmla="*/ 6 w 23"/>
                        <a:gd name="T21" fmla="*/ 7 h 48"/>
                        <a:gd name="T22" fmla="*/ 6 w 23"/>
                        <a:gd name="T23" fmla="*/ 5 h 48"/>
                        <a:gd name="T24" fmla="*/ 5 w 23"/>
                        <a:gd name="T25" fmla="*/ 4 h 48"/>
                        <a:gd name="T26" fmla="*/ 4 w 23"/>
                        <a:gd name="T27" fmla="*/ 3 h 48"/>
                        <a:gd name="T28" fmla="*/ 3 w 23"/>
                        <a:gd name="T29" fmla="*/ 1 h 48"/>
                        <a:gd name="T30" fmla="*/ 2 w 23"/>
                        <a:gd name="T31" fmla="*/ 0 h 48"/>
                        <a:gd name="T32" fmla="*/ 0 w 23"/>
                        <a:gd name="T33" fmla="*/ 0 h 48"/>
                        <a:gd name="T34" fmla="*/ 0 w 23"/>
                        <a:gd name="T35" fmla="*/ 21 h 48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8">
                          <a:moveTo>
                            <a:pt x="0" y="48"/>
                          </a:moveTo>
                          <a:lnTo>
                            <a:pt x="6" y="47"/>
                          </a:lnTo>
                          <a:lnTo>
                            <a:pt x="10" y="46"/>
                          </a:lnTo>
                          <a:lnTo>
                            <a:pt x="14" y="42"/>
                          </a:lnTo>
                          <a:lnTo>
                            <a:pt x="17" y="40"/>
                          </a:lnTo>
                          <a:lnTo>
                            <a:pt x="19" y="36"/>
                          </a:lnTo>
                          <a:lnTo>
                            <a:pt x="21" y="33"/>
                          </a:lnTo>
                          <a:lnTo>
                            <a:pt x="22" y="29"/>
                          </a:lnTo>
                          <a:lnTo>
                            <a:pt x="23" y="25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19" y="12"/>
                          </a:lnTo>
                          <a:lnTo>
                            <a:pt x="17" y="8"/>
                          </a:lnTo>
                          <a:lnTo>
                            <a:pt x="14" y="6"/>
                          </a:lnTo>
                          <a:lnTo>
                            <a:pt x="10" y="2"/>
                          </a:lnTo>
                          <a:lnTo>
                            <a:pt x="6" y="1"/>
                          </a:lnTo>
                          <a:lnTo>
                            <a:pt x="0" y="0"/>
                          </a:lnTo>
                          <a:lnTo>
                            <a:pt x="0" y="48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01" name="Rectangle 256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384" y="2448"/>
                      <a:ext cx="136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02" name="Freeform 25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377" y="2448"/>
                      <a:ext cx="7" cy="21"/>
                    </a:xfrm>
                    <a:custGeom>
                      <a:avLst/>
                      <a:gdLst>
                        <a:gd name="T0" fmla="*/ 7 w 24"/>
                        <a:gd name="T1" fmla="*/ 0 h 48"/>
                        <a:gd name="T2" fmla="*/ 5 w 24"/>
                        <a:gd name="T3" fmla="*/ 0 h 48"/>
                        <a:gd name="T4" fmla="*/ 4 w 24"/>
                        <a:gd name="T5" fmla="*/ 1 h 48"/>
                        <a:gd name="T6" fmla="*/ 3 w 24"/>
                        <a:gd name="T7" fmla="*/ 3 h 48"/>
                        <a:gd name="T8" fmla="*/ 2 w 24"/>
                        <a:gd name="T9" fmla="*/ 4 h 48"/>
                        <a:gd name="T10" fmla="*/ 1 w 24"/>
                        <a:gd name="T11" fmla="*/ 5 h 48"/>
                        <a:gd name="T12" fmla="*/ 0 w 24"/>
                        <a:gd name="T13" fmla="*/ 7 h 48"/>
                        <a:gd name="T14" fmla="*/ 0 w 24"/>
                        <a:gd name="T15" fmla="*/ 8 h 48"/>
                        <a:gd name="T16" fmla="*/ 0 w 24"/>
                        <a:gd name="T17" fmla="*/ 11 h 48"/>
                        <a:gd name="T18" fmla="*/ 0 w 24"/>
                        <a:gd name="T19" fmla="*/ 13 h 48"/>
                        <a:gd name="T20" fmla="*/ 0 w 24"/>
                        <a:gd name="T21" fmla="*/ 14 h 48"/>
                        <a:gd name="T22" fmla="*/ 1 w 24"/>
                        <a:gd name="T23" fmla="*/ 16 h 48"/>
                        <a:gd name="T24" fmla="*/ 2 w 24"/>
                        <a:gd name="T25" fmla="*/ 18 h 48"/>
                        <a:gd name="T26" fmla="*/ 3 w 24"/>
                        <a:gd name="T27" fmla="*/ 18 h 48"/>
                        <a:gd name="T28" fmla="*/ 4 w 24"/>
                        <a:gd name="T29" fmla="*/ 20 h 48"/>
                        <a:gd name="T30" fmla="*/ 5 w 24"/>
                        <a:gd name="T31" fmla="*/ 21 h 48"/>
                        <a:gd name="T32" fmla="*/ 7 w 24"/>
                        <a:gd name="T33" fmla="*/ 21 h 48"/>
                        <a:gd name="T34" fmla="*/ 7 w 24"/>
                        <a:gd name="T35" fmla="*/ 0 h 48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8">
                          <a:moveTo>
                            <a:pt x="24" y="0"/>
                          </a:moveTo>
                          <a:lnTo>
                            <a:pt x="18" y="1"/>
                          </a:lnTo>
                          <a:lnTo>
                            <a:pt x="13" y="2"/>
                          </a:lnTo>
                          <a:lnTo>
                            <a:pt x="9" y="6"/>
                          </a:lnTo>
                          <a:lnTo>
                            <a:pt x="6" y="8"/>
                          </a:lnTo>
                          <a:lnTo>
                            <a:pt x="4" y="12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5"/>
                          </a:lnTo>
                          <a:lnTo>
                            <a:pt x="0" y="29"/>
                          </a:lnTo>
                          <a:lnTo>
                            <a:pt x="1" y="33"/>
                          </a:lnTo>
                          <a:lnTo>
                            <a:pt x="4" y="36"/>
                          </a:lnTo>
                          <a:lnTo>
                            <a:pt x="6" y="40"/>
                          </a:lnTo>
                          <a:lnTo>
                            <a:pt x="9" y="42"/>
                          </a:lnTo>
                          <a:lnTo>
                            <a:pt x="13" y="46"/>
                          </a:lnTo>
                          <a:lnTo>
                            <a:pt x="18" y="47"/>
                          </a:lnTo>
                          <a:lnTo>
                            <a:pt x="24" y="48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03" name="Freeform 25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513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8"/>
                        <a:gd name="T2" fmla="*/ 5 w 23"/>
                        <a:gd name="T3" fmla="*/ 0 h 48"/>
                        <a:gd name="T4" fmla="*/ 4 w 23"/>
                        <a:gd name="T5" fmla="*/ 1 h 48"/>
                        <a:gd name="T6" fmla="*/ 3 w 23"/>
                        <a:gd name="T7" fmla="*/ 3 h 48"/>
                        <a:gd name="T8" fmla="*/ 2 w 23"/>
                        <a:gd name="T9" fmla="*/ 4 h 48"/>
                        <a:gd name="T10" fmla="*/ 1 w 23"/>
                        <a:gd name="T11" fmla="*/ 5 h 48"/>
                        <a:gd name="T12" fmla="*/ 0 w 23"/>
                        <a:gd name="T13" fmla="*/ 7 h 48"/>
                        <a:gd name="T14" fmla="*/ 0 w 23"/>
                        <a:gd name="T15" fmla="*/ 8 h 48"/>
                        <a:gd name="T16" fmla="*/ 0 w 23"/>
                        <a:gd name="T17" fmla="*/ 11 h 48"/>
                        <a:gd name="T18" fmla="*/ 0 w 23"/>
                        <a:gd name="T19" fmla="*/ 13 h 48"/>
                        <a:gd name="T20" fmla="*/ 0 w 23"/>
                        <a:gd name="T21" fmla="*/ 14 h 48"/>
                        <a:gd name="T22" fmla="*/ 1 w 23"/>
                        <a:gd name="T23" fmla="*/ 16 h 48"/>
                        <a:gd name="T24" fmla="*/ 2 w 23"/>
                        <a:gd name="T25" fmla="*/ 18 h 48"/>
                        <a:gd name="T26" fmla="*/ 3 w 23"/>
                        <a:gd name="T27" fmla="*/ 18 h 48"/>
                        <a:gd name="T28" fmla="*/ 4 w 23"/>
                        <a:gd name="T29" fmla="*/ 20 h 48"/>
                        <a:gd name="T30" fmla="*/ 5 w 23"/>
                        <a:gd name="T31" fmla="*/ 21 h 48"/>
                        <a:gd name="T32" fmla="*/ 7 w 23"/>
                        <a:gd name="T33" fmla="*/ 21 h 48"/>
                        <a:gd name="T34" fmla="*/ 7 w 23"/>
                        <a:gd name="T35" fmla="*/ 0 h 48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8">
                          <a:moveTo>
                            <a:pt x="23" y="0"/>
                          </a:moveTo>
                          <a:lnTo>
                            <a:pt x="17" y="1"/>
                          </a:lnTo>
                          <a:lnTo>
                            <a:pt x="13" y="2"/>
                          </a:lnTo>
                          <a:lnTo>
                            <a:pt x="9" y="6"/>
                          </a:lnTo>
                          <a:lnTo>
                            <a:pt x="5" y="8"/>
                          </a:lnTo>
                          <a:lnTo>
                            <a:pt x="3" y="12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5"/>
                          </a:lnTo>
                          <a:lnTo>
                            <a:pt x="0" y="29"/>
                          </a:lnTo>
                          <a:lnTo>
                            <a:pt x="1" y="33"/>
                          </a:lnTo>
                          <a:lnTo>
                            <a:pt x="3" y="36"/>
                          </a:lnTo>
                          <a:lnTo>
                            <a:pt x="5" y="40"/>
                          </a:lnTo>
                          <a:lnTo>
                            <a:pt x="9" y="42"/>
                          </a:lnTo>
                          <a:lnTo>
                            <a:pt x="13" y="46"/>
                          </a:lnTo>
                          <a:lnTo>
                            <a:pt x="17" y="47"/>
                          </a:lnTo>
                          <a:lnTo>
                            <a:pt x="23" y="48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04" name="Rectangle 259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520" y="2448"/>
                      <a:ext cx="143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05" name="Freeform 26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63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8"/>
                        <a:gd name="T2" fmla="*/ 2 w 23"/>
                        <a:gd name="T3" fmla="*/ 21 h 48"/>
                        <a:gd name="T4" fmla="*/ 3 w 23"/>
                        <a:gd name="T5" fmla="*/ 20 h 48"/>
                        <a:gd name="T6" fmla="*/ 5 w 23"/>
                        <a:gd name="T7" fmla="*/ 18 h 48"/>
                        <a:gd name="T8" fmla="*/ 5 w 23"/>
                        <a:gd name="T9" fmla="*/ 18 h 48"/>
                        <a:gd name="T10" fmla="*/ 6 w 23"/>
                        <a:gd name="T11" fmla="*/ 16 h 48"/>
                        <a:gd name="T12" fmla="*/ 7 w 23"/>
                        <a:gd name="T13" fmla="*/ 14 h 48"/>
                        <a:gd name="T14" fmla="*/ 7 w 23"/>
                        <a:gd name="T15" fmla="*/ 13 h 48"/>
                        <a:gd name="T16" fmla="*/ 7 w 23"/>
                        <a:gd name="T17" fmla="*/ 11 h 48"/>
                        <a:gd name="T18" fmla="*/ 7 w 23"/>
                        <a:gd name="T19" fmla="*/ 8 h 48"/>
                        <a:gd name="T20" fmla="*/ 7 w 23"/>
                        <a:gd name="T21" fmla="*/ 7 h 48"/>
                        <a:gd name="T22" fmla="*/ 6 w 23"/>
                        <a:gd name="T23" fmla="*/ 5 h 48"/>
                        <a:gd name="T24" fmla="*/ 5 w 23"/>
                        <a:gd name="T25" fmla="*/ 4 h 48"/>
                        <a:gd name="T26" fmla="*/ 5 w 23"/>
                        <a:gd name="T27" fmla="*/ 3 h 48"/>
                        <a:gd name="T28" fmla="*/ 3 w 23"/>
                        <a:gd name="T29" fmla="*/ 1 h 48"/>
                        <a:gd name="T30" fmla="*/ 2 w 23"/>
                        <a:gd name="T31" fmla="*/ 0 h 48"/>
                        <a:gd name="T32" fmla="*/ 0 w 23"/>
                        <a:gd name="T33" fmla="*/ 0 h 48"/>
                        <a:gd name="T34" fmla="*/ 0 w 23"/>
                        <a:gd name="T35" fmla="*/ 21 h 48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8">
                          <a:moveTo>
                            <a:pt x="0" y="48"/>
                          </a:moveTo>
                          <a:lnTo>
                            <a:pt x="6" y="47"/>
                          </a:lnTo>
                          <a:lnTo>
                            <a:pt x="10" y="46"/>
                          </a:lnTo>
                          <a:lnTo>
                            <a:pt x="15" y="42"/>
                          </a:lnTo>
                          <a:lnTo>
                            <a:pt x="18" y="40"/>
                          </a:lnTo>
                          <a:lnTo>
                            <a:pt x="20" y="36"/>
                          </a:lnTo>
                          <a:lnTo>
                            <a:pt x="22" y="33"/>
                          </a:lnTo>
                          <a:lnTo>
                            <a:pt x="23" y="29"/>
                          </a:lnTo>
                          <a:lnTo>
                            <a:pt x="23" y="25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2"/>
                          </a:lnTo>
                          <a:lnTo>
                            <a:pt x="18" y="8"/>
                          </a:lnTo>
                          <a:lnTo>
                            <a:pt x="15" y="6"/>
                          </a:lnTo>
                          <a:lnTo>
                            <a:pt x="10" y="2"/>
                          </a:lnTo>
                          <a:lnTo>
                            <a:pt x="6" y="1"/>
                          </a:lnTo>
                          <a:lnTo>
                            <a:pt x="0" y="0"/>
                          </a:lnTo>
                          <a:lnTo>
                            <a:pt x="0" y="48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06" name="Freeform 26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513" y="2283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0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1 h 47"/>
                        <a:gd name="T18" fmla="*/ 0 w 23"/>
                        <a:gd name="T19" fmla="*/ 13 h 47"/>
                        <a:gd name="T20" fmla="*/ 0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3" y="2"/>
                          </a:lnTo>
                          <a:lnTo>
                            <a:pt x="9" y="5"/>
                          </a:lnTo>
                          <a:lnTo>
                            <a:pt x="5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4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5" y="39"/>
                          </a:lnTo>
                          <a:lnTo>
                            <a:pt x="9" y="42"/>
                          </a:lnTo>
                          <a:lnTo>
                            <a:pt x="13" y="45"/>
                          </a:lnTo>
                          <a:lnTo>
                            <a:pt x="17" y="47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07" name="Rectangle 262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520" y="2283"/>
                      <a:ext cx="150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08" name="Freeform 26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70" y="2283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4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6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1 h 47"/>
                        <a:gd name="T18" fmla="*/ 7 w 23"/>
                        <a:gd name="T19" fmla="*/ 8 h 47"/>
                        <a:gd name="T20" fmla="*/ 6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4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7"/>
                          </a:lnTo>
                          <a:lnTo>
                            <a:pt x="9" y="45"/>
                          </a:lnTo>
                          <a:lnTo>
                            <a:pt x="14" y="42"/>
                          </a:lnTo>
                          <a:lnTo>
                            <a:pt x="17" y="39"/>
                          </a:lnTo>
                          <a:lnTo>
                            <a:pt x="19" y="36"/>
                          </a:lnTo>
                          <a:lnTo>
                            <a:pt x="21" y="32"/>
                          </a:lnTo>
                          <a:lnTo>
                            <a:pt x="22" y="28"/>
                          </a:lnTo>
                          <a:lnTo>
                            <a:pt x="23" y="24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19" y="11"/>
                          </a:lnTo>
                          <a:lnTo>
                            <a:pt x="17" y="8"/>
                          </a:lnTo>
                          <a:lnTo>
                            <a:pt x="14" y="5"/>
                          </a:lnTo>
                          <a:lnTo>
                            <a:pt x="9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09" name="Freeform 26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513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5 h 46"/>
                        <a:gd name="T14" fmla="*/ 0 w 23"/>
                        <a:gd name="T15" fmla="*/ 6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10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5" y="7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5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10" name="Rectangle 265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520" y="1975"/>
                      <a:ext cx="136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11" name="Freeform 26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55" y="197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10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7 w 23"/>
                        <a:gd name="T21" fmla="*/ 5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5"/>
                          </a:lnTo>
                          <a:lnTo>
                            <a:pt x="11" y="44"/>
                          </a:lnTo>
                          <a:lnTo>
                            <a:pt x="14" y="42"/>
                          </a:lnTo>
                          <a:lnTo>
                            <a:pt x="17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7" y="7"/>
                          </a:lnTo>
                          <a:lnTo>
                            <a:pt x="14" y="4"/>
                          </a:lnTo>
                          <a:lnTo>
                            <a:pt x="11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12" name="Freeform 26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55" y="1882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5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9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7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5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5"/>
                          </a:lnTo>
                          <a:lnTo>
                            <a:pt x="11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5"/>
                          </a:lnTo>
                          <a:lnTo>
                            <a:pt x="22" y="31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4"/>
                          </a:lnTo>
                          <a:lnTo>
                            <a:pt x="20" y="10"/>
                          </a:lnTo>
                          <a:lnTo>
                            <a:pt x="18" y="7"/>
                          </a:lnTo>
                          <a:lnTo>
                            <a:pt x="15" y="4"/>
                          </a:lnTo>
                          <a:lnTo>
                            <a:pt x="11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13" name="Rectangle 268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520" y="1882"/>
                      <a:ext cx="136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14" name="Freeform 26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513" y="1882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4 h 46"/>
                        <a:gd name="T14" fmla="*/ 0 w 23"/>
                        <a:gd name="T15" fmla="*/ 6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5" y="7"/>
                          </a:lnTo>
                          <a:lnTo>
                            <a:pt x="3" y="10"/>
                          </a:lnTo>
                          <a:lnTo>
                            <a:pt x="1" y="14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1"/>
                          </a:lnTo>
                          <a:lnTo>
                            <a:pt x="3" y="35"/>
                          </a:lnTo>
                          <a:lnTo>
                            <a:pt x="5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15" name="Freeform 27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55" y="1839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7"/>
                        <a:gd name="T2" fmla="*/ 2 w 23"/>
                        <a:gd name="T3" fmla="*/ 14 h 47"/>
                        <a:gd name="T4" fmla="*/ 3 w 23"/>
                        <a:gd name="T5" fmla="*/ 13 h 47"/>
                        <a:gd name="T6" fmla="*/ 4 w 23"/>
                        <a:gd name="T7" fmla="*/ 13 h 47"/>
                        <a:gd name="T8" fmla="*/ 5 w 23"/>
                        <a:gd name="T9" fmla="*/ 12 h 47"/>
                        <a:gd name="T10" fmla="*/ 6 w 23"/>
                        <a:gd name="T11" fmla="*/ 11 h 47"/>
                        <a:gd name="T12" fmla="*/ 7 w 23"/>
                        <a:gd name="T13" fmla="*/ 10 h 47"/>
                        <a:gd name="T14" fmla="*/ 7 w 23"/>
                        <a:gd name="T15" fmla="*/ 9 h 47"/>
                        <a:gd name="T16" fmla="*/ 7 w 23"/>
                        <a:gd name="T17" fmla="*/ 7 h 47"/>
                        <a:gd name="T18" fmla="*/ 7 w 23"/>
                        <a:gd name="T19" fmla="*/ 6 h 47"/>
                        <a:gd name="T20" fmla="*/ 7 w 23"/>
                        <a:gd name="T21" fmla="*/ 4 h 47"/>
                        <a:gd name="T22" fmla="*/ 6 w 23"/>
                        <a:gd name="T23" fmla="*/ 4 h 47"/>
                        <a:gd name="T24" fmla="*/ 5 w 23"/>
                        <a:gd name="T25" fmla="*/ 2 h 47"/>
                        <a:gd name="T26" fmla="*/ 4 w 23"/>
                        <a:gd name="T27" fmla="*/ 1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14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11" y="45"/>
                          </a:lnTo>
                          <a:lnTo>
                            <a:pt x="14" y="42"/>
                          </a:lnTo>
                          <a:lnTo>
                            <a:pt x="18" y="40"/>
                          </a:lnTo>
                          <a:lnTo>
                            <a:pt x="20" y="36"/>
                          </a:lnTo>
                          <a:lnTo>
                            <a:pt x="22" y="33"/>
                          </a:lnTo>
                          <a:lnTo>
                            <a:pt x="23" y="29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2"/>
                          </a:lnTo>
                          <a:lnTo>
                            <a:pt x="18" y="7"/>
                          </a:lnTo>
                          <a:lnTo>
                            <a:pt x="14" y="5"/>
                          </a:lnTo>
                          <a:lnTo>
                            <a:pt x="11" y="2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16" name="Rectangle 271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391" y="1839"/>
                      <a:ext cx="264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17" name="Freeform 27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384" y="1839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1 h 47"/>
                        <a:gd name="T8" fmla="*/ 2 w 23"/>
                        <a:gd name="T9" fmla="*/ 2 h 47"/>
                        <a:gd name="T10" fmla="*/ 1 w 23"/>
                        <a:gd name="T11" fmla="*/ 4 h 47"/>
                        <a:gd name="T12" fmla="*/ 0 w 23"/>
                        <a:gd name="T13" fmla="*/ 4 h 47"/>
                        <a:gd name="T14" fmla="*/ 0 w 23"/>
                        <a:gd name="T15" fmla="*/ 6 h 47"/>
                        <a:gd name="T16" fmla="*/ 0 w 23"/>
                        <a:gd name="T17" fmla="*/ 7 h 47"/>
                        <a:gd name="T18" fmla="*/ 0 w 23"/>
                        <a:gd name="T19" fmla="*/ 9 h 47"/>
                        <a:gd name="T20" fmla="*/ 0 w 23"/>
                        <a:gd name="T21" fmla="*/ 10 h 47"/>
                        <a:gd name="T22" fmla="*/ 1 w 23"/>
                        <a:gd name="T23" fmla="*/ 11 h 47"/>
                        <a:gd name="T24" fmla="*/ 2 w 23"/>
                        <a:gd name="T25" fmla="*/ 12 h 47"/>
                        <a:gd name="T26" fmla="*/ 3 w 23"/>
                        <a:gd name="T27" fmla="*/ 13 h 47"/>
                        <a:gd name="T28" fmla="*/ 4 w 23"/>
                        <a:gd name="T29" fmla="*/ 13 h 47"/>
                        <a:gd name="T30" fmla="*/ 5 w 23"/>
                        <a:gd name="T31" fmla="*/ 14 h 47"/>
                        <a:gd name="T32" fmla="*/ 7 w 23"/>
                        <a:gd name="T33" fmla="*/ 14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1"/>
                          </a:lnTo>
                          <a:lnTo>
                            <a:pt x="13" y="2"/>
                          </a:lnTo>
                          <a:lnTo>
                            <a:pt x="10" y="5"/>
                          </a:lnTo>
                          <a:lnTo>
                            <a:pt x="7" y="7"/>
                          </a:lnTo>
                          <a:lnTo>
                            <a:pt x="3" y="12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9"/>
                          </a:lnTo>
                          <a:lnTo>
                            <a:pt x="1" y="33"/>
                          </a:lnTo>
                          <a:lnTo>
                            <a:pt x="3" y="36"/>
                          </a:lnTo>
                          <a:lnTo>
                            <a:pt x="7" y="40"/>
                          </a:lnTo>
                          <a:lnTo>
                            <a:pt x="10" y="42"/>
                          </a:lnTo>
                          <a:lnTo>
                            <a:pt x="13" y="45"/>
                          </a:lnTo>
                          <a:lnTo>
                            <a:pt x="18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18" name="Freeform 27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384" y="1904"/>
                      <a:ext cx="7" cy="36"/>
                    </a:xfrm>
                    <a:custGeom>
                      <a:avLst/>
                      <a:gdLst>
                        <a:gd name="T0" fmla="*/ 7 w 24"/>
                        <a:gd name="T1" fmla="*/ 0 h 117"/>
                        <a:gd name="T2" fmla="*/ 6 w 24"/>
                        <a:gd name="T3" fmla="*/ 0 h 117"/>
                        <a:gd name="T4" fmla="*/ 5 w 24"/>
                        <a:gd name="T5" fmla="*/ 1 h 117"/>
                        <a:gd name="T6" fmla="*/ 5 w 24"/>
                        <a:gd name="T7" fmla="*/ 1 h 117"/>
                        <a:gd name="T8" fmla="*/ 4 w 24"/>
                        <a:gd name="T9" fmla="*/ 2 h 117"/>
                        <a:gd name="T10" fmla="*/ 3 w 24"/>
                        <a:gd name="T11" fmla="*/ 4 h 117"/>
                        <a:gd name="T12" fmla="*/ 2 w 24"/>
                        <a:gd name="T13" fmla="*/ 6 h 117"/>
                        <a:gd name="T14" fmla="*/ 1 w 24"/>
                        <a:gd name="T15" fmla="*/ 9 h 117"/>
                        <a:gd name="T16" fmla="*/ 1 w 24"/>
                        <a:gd name="T17" fmla="*/ 11 h 117"/>
                        <a:gd name="T18" fmla="*/ 0 w 24"/>
                        <a:gd name="T19" fmla="*/ 15 h 117"/>
                        <a:gd name="T20" fmla="*/ 0 w 24"/>
                        <a:gd name="T21" fmla="*/ 18 h 117"/>
                        <a:gd name="T22" fmla="*/ 0 w 24"/>
                        <a:gd name="T23" fmla="*/ 22 h 117"/>
                        <a:gd name="T24" fmla="*/ 1 w 24"/>
                        <a:gd name="T25" fmla="*/ 25 h 117"/>
                        <a:gd name="T26" fmla="*/ 1 w 24"/>
                        <a:gd name="T27" fmla="*/ 28 h 117"/>
                        <a:gd name="T28" fmla="*/ 2 w 24"/>
                        <a:gd name="T29" fmla="*/ 30 h 117"/>
                        <a:gd name="T30" fmla="*/ 3 w 24"/>
                        <a:gd name="T31" fmla="*/ 33 h 117"/>
                        <a:gd name="T32" fmla="*/ 4 w 24"/>
                        <a:gd name="T33" fmla="*/ 34 h 117"/>
                        <a:gd name="T34" fmla="*/ 5 w 24"/>
                        <a:gd name="T35" fmla="*/ 35 h 117"/>
                        <a:gd name="T36" fmla="*/ 5 w 24"/>
                        <a:gd name="T37" fmla="*/ 36 h 117"/>
                        <a:gd name="T38" fmla="*/ 6 w 24"/>
                        <a:gd name="T39" fmla="*/ 36 h 117"/>
                        <a:gd name="T40" fmla="*/ 7 w 24"/>
                        <a:gd name="T41" fmla="*/ 36 h 117"/>
                        <a:gd name="T42" fmla="*/ 7 w 24"/>
                        <a:gd name="T43" fmla="*/ 0 h 117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0" t="0" r="r" b="b"/>
                      <a:pathLst>
                        <a:path w="24" h="117">
                          <a:moveTo>
                            <a:pt x="24" y="0"/>
                          </a:moveTo>
                          <a:lnTo>
                            <a:pt x="21" y="1"/>
                          </a:lnTo>
                          <a:lnTo>
                            <a:pt x="18" y="2"/>
                          </a:lnTo>
                          <a:lnTo>
                            <a:pt x="16" y="3"/>
                          </a:lnTo>
                          <a:lnTo>
                            <a:pt x="14" y="5"/>
                          </a:lnTo>
                          <a:lnTo>
                            <a:pt x="9" y="12"/>
                          </a:lnTo>
                          <a:lnTo>
                            <a:pt x="6" y="19"/>
                          </a:lnTo>
                          <a:lnTo>
                            <a:pt x="4" y="28"/>
                          </a:lnTo>
                          <a:lnTo>
                            <a:pt x="2" y="37"/>
                          </a:lnTo>
                          <a:lnTo>
                            <a:pt x="1" y="48"/>
                          </a:lnTo>
                          <a:lnTo>
                            <a:pt x="0" y="59"/>
                          </a:lnTo>
                          <a:lnTo>
                            <a:pt x="1" y="70"/>
                          </a:lnTo>
                          <a:lnTo>
                            <a:pt x="2" y="80"/>
                          </a:lnTo>
                          <a:lnTo>
                            <a:pt x="4" y="90"/>
                          </a:lnTo>
                          <a:lnTo>
                            <a:pt x="6" y="99"/>
                          </a:lnTo>
                          <a:lnTo>
                            <a:pt x="9" y="107"/>
                          </a:lnTo>
                          <a:lnTo>
                            <a:pt x="14" y="112"/>
                          </a:lnTo>
                          <a:lnTo>
                            <a:pt x="16" y="114"/>
                          </a:lnTo>
                          <a:lnTo>
                            <a:pt x="18" y="116"/>
                          </a:lnTo>
                          <a:lnTo>
                            <a:pt x="21" y="117"/>
                          </a:lnTo>
                          <a:lnTo>
                            <a:pt x="24" y="117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19" name="Rectangle 27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391" y="1904"/>
                      <a:ext cx="264" cy="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20" name="Freeform 27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55" y="1904"/>
                      <a:ext cx="7" cy="36"/>
                    </a:xfrm>
                    <a:custGeom>
                      <a:avLst/>
                      <a:gdLst>
                        <a:gd name="T0" fmla="*/ 0 w 23"/>
                        <a:gd name="T1" fmla="*/ 36 h 117"/>
                        <a:gd name="T2" fmla="*/ 1 w 23"/>
                        <a:gd name="T3" fmla="*/ 36 h 117"/>
                        <a:gd name="T4" fmla="*/ 2 w 23"/>
                        <a:gd name="T5" fmla="*/ 36 h 117"/>
                        <a:gd name="T6" fmla="*/ 2 w 23"/>
                        <a:gd name="T7" fmla="*/ 35 h 117"/>
                        <a:gd name="T8" fmla="*/ 3 w 23"/>
                        <a:gd name="T9" fmla="*/ 34 h 117"/>
                        <a:gd name="T10" fmla="*/ 4 w 23"/>
                        <a:gd name="T11" fmla="*/ 33 h 117"/>
                        <a:gd name="T12" fmla="*/ 5 w 23"/>
                        <a:gd name="T13" fmla="*/ 30 h 117"/>
                        <a:gd name="T14" fmla="*/ 6 w 23"/>
                        <a:gd name="T15" fmla="*/ 28 h 117"/>
                        <a:gd name="T16" fmla="*/ 7 w 23"/>
                        <a:gd name="T17" fmla="*/ 25 h 117"/>
                        <a:gd name="T18" fmla="*/ 7 w 23"/>
                        <a:gd name="T19" fmla="*/ 22 h 117"/>
                        <a:gd name="T20" fmla="*/ 7 w 23"/>
                        <a:gd name="T21" fmla="*/ 18 h 117"/>
                        <a:gd name="T22" fmla="*/ 7 w 23"/>
                        <a:gd name="T23" fmla="*/ 15 h 117"/>
                        <a:gd name="T24" fmla="*/ 7 w 23"/>
                        <a:gd name="T25" fmla="*/ 11 h 117"/>
                        <a:gd name="T26" fmla="*/ 6 w 23"/>
                        <a:gd name="T27" fmla="*/ 9 h 117"/>
                        <a:gd name="T28" fmla="*/ 5 w 23"/>
                        <a:gd name="T29" fmla="*/ 6 h 117"/>
                        <a:gd name="T30" fmla="*/ 4 w 23"/>
                        <a:gd name="T31" fmla="*/ 4 h 117"/>
                        <a:gd name="T32" fmla="*/ 3 w 23"/>
                        <a:gd name="T33" fmla="*/ 2 h 117"/>
                        <a:gd name="T34" fmla="*/ 2 w 23"/>
                        <a:gd name="T35" fmla="*/ 1 h 117"/>
                        <a:gd name="T36" fmla="*/ 2 w 23"/>
                        <a:gd name="T37" fmla="*/ 1 h 117"/>
                        <a:gd name="T38" fmla="*/ 1 w 23"/>
                        <a:gd name="T39" fmla="*/ 0 h 117"/>
                        <a:gd name="T40" fmla="*/ 0 w 23"/>
                        <a:gd name="T41" fmla="*/ 0 h 117"/>
                        <a:gd name="T42" fmla="*/ 0 w 23"/>
                        <a:gd name="T43" fmla="*/ 36 h 117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0" t="0" r="r" b="b"/>
                      <a:pathLst>
                        <a:path w="23" h="117">
                          <a:moveTo>
                            <a:pt x="0" y="117"/>
                          </a:moveTo>
                          <a:lnTo>
                            <a:pt x="3" y="117"/>
                          </a:lnTo>
                          <a:lnTo>
                            <a:pt x="6" y="116"/>
                          </a:lnTo>
                          <a:lnTo>
                            <a:pt x="8" y="114"/>
                          </a:lnTo>
                          <a:lnTo>
                            <a:pt x="11" y="112"/>
                          </a:lnTo>
                          <a:lnTo>
                            <a:pt x="14" y="107"/>
                          </a:lnTo>
                          <a:lnTo>
                            <a:pt x="17" y="99"/>
                          </a:lnTo>
                          <a:lnTo>
                            <a:pt x="20" y="90"/>
                          </a:lnTo>
                          <a:lnTo>
                            <a:pt x="22" y="80"/>
                          </a:lnTo>
                          <a:lnTo>
                            <a:pt x="23" y="70"/>
                          </a:lnTo>
                          <a:lnTo>
                            <a:pt x="23" y="59"/>
                          </a:lnTo>
                          <a:lnTo>
                            <a:pt x="23" y="48"/>
                          </a:lnTo>
                          <a:lnTo>
                            <a:pt x="22" y="37"/>
                          </a:lnTo>
                          <a:lnTo>
                            <a:pt x="20" y="28"/>
                          </a:lnTo>
                          <a:lnTo>
                            <a:pt x="17" y="19"/>
                          </a:lnTo>
                          <a:lnTo>
                            <a:pt x="14" y="12"/>
                          </a:lnTo>
                          <a:lnTo>
                            <a:pt x="11" y="5"/>
                          </a:lnTo>
                          <a:lnTo>
                            <a:pt x="8" y="3"/>
                          </a:lnTo>
                          <a:lnTo>
                            <a:pt x="6" y="2"/>
                          </a:lnTo>
                          <a:lnTo>
                            <a:pt x="3" y="1"/>
                          </a:lnTo>
                          <a:lnTo>
                            <a:pt x="0" y="0"/>
                          </a:lnTo>
                          <a:lnTo>
                            <a:pt x="0" y="11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21" name="Freeform 27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170" y="2526"/>
                      <a:ext cx="21" cy="14"/>
                    </a:xfrm>
                    <a:custGeom>
                      <a:avLst/>
                      <a:gdLst>
                        <a:gd name="T0" fmla="*/ 0 w 46"/>
                        <a:gd name="T1" fmla="*/ 0 h 23"/>
                        <a:gd name="T2" fmla="*/ 0 w 46"/>
                        <a:gd name="T3" fmla="*/ 3 h 23"/>
                        <a:gd name="T4" fmla="*/ 0 w 46"/>
                        <a:gd name="T5" fmla="*/ 6 h 23"/>
                        <a:gd name="T6" fmla="*/ 2 w 46"/>
                        <a:gd name="T7" fmla="*/ 9 h 23"/>
                        <a:gd name="T8" fmla="*/ 3 w 46"/>
                        <a:gd name="T9" fmla="*/ 10 h 23"/>
                        <a:gd name="T10" fmla="*/ 5 w 46"/>
                        <a:gd name="T11" fmla="*/ 12 h 23"/>
                        <a:gd name="T12" fmla="*/ 6 w 46"/>
                        <a:gd name="T13" fmla="*/ 13 h 23"/>
                        <a:gd name="T14" fmla="*/ 8 w 46"/>
                        <a:gd name="T15" fmla="*/ 13 h 23"/>
                        <a:gd name="T16" fmla="*/ 11 w 46"/>
                        <a:gd name="T17" fmla="*/ 14 h 23"/>
                        <a:gd name="T18" fmla="*/ 12 w 46"/>
                        <a:gd name="T19" fmla="*/ 13 h 23"/>
                        <a:gd name="T20" fmla="*/ 14 w 46"/>
                        <a:gd name="T21" fmla="*/ 13 h 23"/>
                        <a:gd name="T22" fmla="*/ 16 w 46"/>
                        <a:gd name="T23" fmla="*/ 12 h 23"/>
                        <a:gd name="T24" fmla="*/ 18 w 46"/>
                        <a:gd name="T25" fmla="*/ 10 h 23"/>
                        <a:gd name="T26" fmla="*/ 19 w 46"/>
                        <a:gd name="T27" fmla="*/ 9 h 23"/>
                        <a:gd name="T28" fmla="*/ 20 w 46"/>
                        <a:gd name="T29" fmla="*/ 6 h 23"/>
                        <a:gd name="T30" fmla="*/ 21 w 46"/>
                        <a:gd name="T31" fmla="*/ 3 h 23"/>
                        <a:gd name="T32" fmla="*/ 21 w 46"/>
                        <a:gd name="T33" fmla="*/ 0 h 23"/>
                        <a:gd name="T34" fmla="*/ 0 w 46"/>
                        <a:gd name="T35" fmla="*/ 0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0" y="0"/>
                          </a:moveTo>
                          <a:lnTo>
                            <a:pt x="0" y="5"/>
                          </a:lnTo>
                          <a:lnTo>
                            <a:pt x="1" y="10"/>
                          </a:lnTo>
                          <a:lnTo>
                            <a:pt x="4" y="14"/>
                          </a:lnTo>
                          <a:lnTo>
                            <a:pt x="6" y="17"/>
                          </a:lnTo>
                          <a:lnTo>
                            <a:pt x="10" y="20"/>
                          </a:lnTo>
                          <a:lnTo>
                            <a:pt x="13" y="21"/>
                          </a:lnTo>
                          <a:lnTo>
                            <a:pt x="18" y="22"/>
                          </a:lnTo>
                          <a:lnTo>
                            <a:pt x="23" y="23"/>
                          </a:lnTo>
                          <a:lnTo>
                            <a:pt x="27" y="22"/>
                          </a:lnTo>
                          <a:lnTo>
                            <a:pt x="31" y="21"/>
                          </a:lnTo>
                          <a:lnTo>
                            <a:pt x="34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0"/>
                          </a:lnTo>
                          <a:lnTo>
                            <a:pt x="45" y="5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22" name="Rectangle 277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170" y="2512"/>
                      <a:ext cx="21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23" name="Freeform 27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170" y="2505"/>
                      <a:ext cx="21" cy="7"/>
                    </a:xfrm>
                    <a:custGeom>
                      <a:avLst/>
                      <a:gdLst>
                        <a:gd name="T0" fmla="*/ 21 w 46"/>
                        <a:gd name="T1" fmla="*/ 7 h 24"/>
                        <a:gd name="T2" fmla="*/ 21 w 46"/>
                        <a:gd name="T3" fmla="*/ 5 h 24"/>
                        <a:gd name="T4" fmla="*/ 20 w 46"/>
                        <a:gd name="T5" fmla="*/ 4 h 24"/>
                        <a:gd name="T6" fmla="*/ 19 w 46"/>
                        <a:gd name="T7" fmla="*/ 3 h 24"/>
                        <a:gd name="T8" fmla="*/ 18 w 46"/>
                        <a:gd name="T9" fmla="*/ 2 h 24"/>
                        <a:gd name="T10" fmla="*/ 16 w 46"/>
                        <a:gd name="T11" fmla="*/ 1 h 24"/>
                        <a:gd name="T12" fmla="*/ 14 w 46"/>
                        <a:gd name="T13" fmla="*/ 0 h 24"/>
                        <a:gd name="T14" fmla="*/ 12 w 46"/>
                        <a:gd name="T15" fmla="*/ 0 h 24"/>
                        <a:gd name="T16" fmla="*/ 11 w 46"/>
                        <a:gd name="T17" fmla="*/ 0 h 24"/>
                        <a:gd name="T18" fmla="*/ 8 w 46"/>
                        <a:gd name="T19" fmla="*/ 0 h 24"/>
                        <a:gd name="T20" fmla="*/ 6 w 46"/>
                        <a:gd name="T21" fmla="*/ 0 h 24"/>
                        <a:gd name="T22" fmla="*/ 5 w 46"/>
                        <a:gd name="T23" fmla="*/ 1 h 24"/>
                        <a:gd name="T24" fmla="*/ 3 w 46"/>
                        <a:gd name="T25" fmla="*/ 2 h 24"/>
                        <a:gd name="T26" fmla="*/ 2 w 46"/>
                        <a:gd name="T27" fmla="*/ 3 h 24"/>
                        <a:gd name="T28" fmla="*/ 0 w 46"/>
                        <a:gd name="T29" fmla="*/ 4 h 24"/>
                        <a:gd name="T30" fmla="*/ 0 w 46"/>
                        <a:gd name="T31" fmla="*/ 5 h 24"/>
                        <a:gd name="T32" fmla="*/ 0 w 46"/>
                        <a:gd name="T33" fmla="*/ 7 h 24"/>
                        <a:gd name="T34" fmla="*/ 21 w 46"/>
                        <a:gd name="T35" fmla="*/ 7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46" y="24"/>
                          </a:moveTo>
                          <a:lnTo>
                            <a:pt x="45" y="18"/>
                          </a:lnTo>
                          <a:lnTo>
                            <a:pt x="44" y="13"/>
                          </a:lnTo>
                          <a:lnTo>
                            <a:pt x="42" y="10"/>
                          </a:lnTo>
                          <a:lnTo>
                            <a:pt x="39" y="7"/>
                          </a:lnTo>
                          <a:lnTo>
                            <a:pt x="34" y="4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8" y="0"/>
                          </a:lnTo>
                          <a:lnTo>
                            <a:pt x="13" y="1"/>
                          </a:lnTo>
                          <a:lnTo>
                            <a:pt x="10" y="4"/>
                          </a:lnTo>
                          <a:lnTo>
                            <a:pt x="6" y="7"/>
                          </a:lnTo>
                          <a:lnTo>
                            <a:pt x="4" y="10"/>
                          </a:lnTo>
                          <a:lnTo>
                            <a:pt x="1" y="13"/>
                          </a:lnTo>
                          <a:lnTo>
                            <a:pt x="0" y="18"/>
                          </a:lnTo>
                          <a:lnTo>
                            <a:pt x="0" y="24"/>
                          </a:lnTo>
                          <a:lnTo>
                            <a:pt x="46" y="24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24" name="Freeform 27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170" y="2555"/>
                      <a:ext cx="21" cy="7"/>
                    </a:xfrm>
                    <a:custGeom>
                      <a:avLst/>
                      <a:gdLst>
                        <a:gd name="T0" fmla="*/ 0 w 46"/>
                        <a:gd name="T1" fmla="*/ 0 h 23"/>
                        <a:gd name="T2" fmla="*/ 0 w 46"/>
                        <a:gd name="T3" fmla="*/ 2 h 23"/>
                        <a:gd name="T4" fmla="*/ 0 w 46"/>
                        <a:gd name="T5" fmla="*/ 3 h 23"/>
                        <a:gd name="T6" fmla="*/ 2 w 46"/>
                        <a:gd name="T7" fmla="*/ 5 h 23"/>
                        <a:gd name="T8" fmla="*/ 3 w 46"/>
                        <a:gd name="T9" fmla="*/ 5 h 23"/>
                        <a:gd name="T10" fmla="*/ 5 w 46"/>
                        <a:gd name="T11" fmla="*/ 6 h 23"/>
                        <a:gd name="T12" fmla="*/ 6 w 46"/>
                        <a:gd name="T13" fmla="*/ 7 h 23"/>
                        <a:gd name="T14" fmla="*/ 8 w 46"/>
                        <a:gd name="T15" fmla="*/ 7 h 23"/>
                        <a:gd name="T16" fmla="*/ 11 w 46"/>
                        <a:gd name="T17" fmla="*/ 7 h 23"/>
                        <a:gd name="T18" fmla="*/ 12 w 46"/>
                        <a:gd name="T19" fmla="*/ 7 h 23"/>
                        <a:gd name="T20" fmla="*/ 14 w 46"/>
                        <a:gd name="T21" fmla="*/ 7 h 23"/>
                        <a:gd name="T22" fmla="*/ 16 w 46"/>
                        <a:gd name="T23" fmla="*/ 6 h 23"/>
                        <a:gd name="T24" fmla="*/ 18 w 46"/>
                        <a:gd name="T25" fmla="*/ 5 h 23"/>
                        <a:gd name="T26" fmla="*/ 19 w 46"/>
                        <a:gd name="T27" fmla="*/ 5 h 23"/>
                        <a:gd name="T28" fmla="*/ 20 w 46"/>
                        <a:gd name="T29" fmla="*/ 3 h 23"/>
                        <a:gd name="T30" fmla="*/ 21 w 46"/>
                        <a:gd name="T31" fmla="*/ 2 h 23"/>
                        <a:gd name="T32" fmla="*/ 21 w 46"/>
                        <a:gd name="T33" fmla="*/ 0 h 23"/>
                        <a:gd name="T34" fmla="*/ 0 w 46"/>
                        <a:gd name="T35" fmla="*/ 0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0" y="0"/>
                          </a:moveTo>
                          <a:lnTo>
                            <a:pt x="0" y="5"/>
                          </a:lnTo>
                          <a:lnTo>
                            <a:pt x="1" y="10"/>
                          </a:lnTo>
                          <a:lnTo>
                            <a:pt x="4" y="15"/>
                          </a:lnTo>
                          <a:lnTo>
                            <a:pt x="6" y="18"/>
                          </a:lnTo>
                          <a:lnTo>
                            <a:pt x="10" y="20"/>
                          </a:lnTo>
                          <a:lnTo>
                            <a:pt x="13" y="22"/>
                          </a:lnTo>
                          <a:lnTo>
                            <a:pt x="18" y="23"/>
                          </a:lnTo>
                          <a:lnTo>
                            <a:pt x="23" y="23"/>
                          </a:lnTo>
                          <a:lnTo>
                            <a:pt x="27" y="23"/>
                          </a:lnTo>
                          <a:lnTo>
                            <a:pt x="31" y="22"/>
                          </a:lnTo>
                          <a:lnTo>
                            <a:pt x="34" y="20"/>
                          </a:lnTo>
                          <a:lnTo>
                            <a:pt x="39" y="18"/>
                          </a:lnTo>
                          <a:lnTo>
                            <a:pt x="42" y="15"/>
                          </a:lnTo>
                          <a:lnTo>
                            <a:pt x="44" y="10"/>
                          </a:lnTo>
                          <a:lnTo>
                            <a:pt x="45" y="5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25" name="Rectangle 280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170" y="2519"/>
                      <a:ext cx="21" cy="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26" name="Freeform 28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170" y="2512"/>
                      <a:ext cx="21" cy="7"/>
                    </a:xfrm>
                    <a:custGeom>
                      <a:avLst/>
                      <a:gdLst>
                        <a:gd name="T0" fmla="*/ 21 w 46"/>
                        <a:gd name="T1" fmla="*/ 7 h 23"/>
                        <a:gd name="T2" fmla="*/ 21 w 46"/>
                        <a:gd name="T3" fmla="*/ 5 h 23"/>
                        <a:gd name="T4" fmla="*/ 20 w 46"/>
                        <a:gd name="T5" fmla="*/ 4 h 23"/>
                        <a:gd name="T6" fmla="*/ 19 w 46"/>
                        <a:gd name="T7" fmla="*/ 2 h 23"/>
                        <a:gd name="T8" fmla="*/ 18 w 46"/>
                        <a:gd name="T9" fmla="*/ 2 h 23"/>
                        <a:gd name="T10" fmla="*/ 16 w 46"/>
                        <a:gd name="T11" fmla="*/ 1 h 23"/>
                        <a:gd name="T12" fmla="*/ 14 w 46"/>
                        <a:gd name="T13" fmla="*/ 0 h 23"/>
                        <a:gd name="T14" fmla="*/ 12 w 46"/>
                        <a:gd name="T15" fmla="*/ 0 h 23"/>
                        <a:gd name="T16" fmla="*/ 11 w 46"/>
                        <a:gd name="T17" fmla="*/ 0 h 23"/>
                        <a:gd name="T18" fmla="*/ 8 w 46"/>
                        <a:gd name="T19" fmla="*/ 0 h 23"/>
                        <a:gd name="T20" fmla="*/ 6 w 46"/>
                        <a:gd name="T21" fmla="*/ 0 h 23"/>
                        <a:gd name="T22" fmla="*/ 5 w 46"/>
                        <a:gd name="T23" fmla="*/ 1 h 23"/>
                        <a:gd name="T24" fmla="*/ 3 w 46"/>
                        <a:gd name="T25" fmla="*/ 2 h 23"/>
                        <a:gd name="T26" fmla="*/ 2 w 46"/>
                        <a:gd name="T27" fmla="*/ 2 h 23"/>
                        <a:gd name="T28" fmla="*/ 0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21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5" y="17"/>
                          </a:lnTo>
                          <a:lnTo>
                            <a:pt x="44" y="13"/>
                          </a:lnTo>
                          <a:lnTo>
                            <a:pt x="42" y="8"/>
                          </a:lnTo>
                          <a:lnTo>
                            <a:pt x="39" y="5"/>
                          </a:lnTo>
                          <a:lnTo>
                            <a:pt x="34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8" y="0"/>
                          </a:lnTo>
                          <a:lnTo>
                            <a:pt x="13" y="1"/>
                          </a:lnTo>
                          <a:lnTo>
                            <a:pt x="10" y="3"/>
                          </a:lnTo>
                          <a:lnTo>
                            <a:pt x="6" y="5"/>
                          </a:lnTo>
                          <a:lnTo>
                            <a:pt x="4" y="8"/>
                          </a:lnTo>
                          <a:lnTo>
                            <a:pt x="1" y="13"/>
                          </a:lnTo>
                          <a:lnTo>
                            <a:pt x="0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27" name="Freeform 28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520" y="197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6 w 23"/>
                        <a:gd name="T13" fmla="*/ 10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6 w 23"/>
                        <a:gd name="T21" fmla="*/ 5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5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7" y="39"/>
                          </a:lnTo>
                          <a:lnTo>
                            <a:pt x="19" y="36"/>
                          </a:lnTo>
                          <a:lnTo>
                            <a:pt x="21" y="32"/>
                          </a:lnTo>
                          <a:lnTo>
                            <a:pt x="22" y="27"/>
                          </a:lnTo>
                          <a:lnTo>
                            <a:pt x="23" y="23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19" y="11"/>
                          </a:lnTo>
                          <a:lnTo>
                            <a:pt x="17" y="7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28" name="Rectangle 283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391" y="1975"/>
                      <a:ext cx="129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29" name="Freeform 28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384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1 w 23"/>
                        <a:gd name="T13" fmla="*/ 5 h 46"/>
                        <a:gd name="T14" fmla="*/ 0 w 23"/>
                        <a:gd name="T15" fmla="*/ 6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1 w 23"/>
                        <a:gd name="T21" fmla="*/ 10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4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7"/>
                          </a:lnTo>
                          <a:lnTo>
                            <a:pt x="2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4" y="44"/>
                          </a:lnTo>
                          <a:lnTo>
                            <a:pt x="18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30" name="Freeform 28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377" y="1882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2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4 h 46"/>
                        <a:gd name="T14" fmla="*/ 0 w 23"/>
                        <a:gd name="T15" fmla="*/ 6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2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2" y="2"/>
                          </a:lnTo>
                          <a:lnTo>
                            <a:pt x="8" y="4"/>
                          </a:lnTo>
                          <a:lnTo>
                            <a:pt x="5" y="7"/>
                          </a:lnTo>
                          <a:lnTo>
                            <a:pt x="3" y="10"/>
                          </a:lnTo>
                          <a:lnTo>
                            <a:pt x="1" y="14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1"/>
                          </a:lnTo>
                          <a:lnTo>
                            <a:pt x="3" y="35"/>
                          </a:lnTo>
                          <a:lnTo>
                            <a:pt x="5" y="39"/>
                          </a:lnTo>
                          <a:lnTo>
                            <a:pt x="8" y="42"/>
                          </a:lnTo>
                          <a:lnTo>
                            <a:pt x="12" y="44"/>
                          </a:lnTo>
                          <a:lnTo>
                            <a:pt x="18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31" name="Rectangle 286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384" y="1882"/>
                      <a:ext cx="136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32" name="Freeform 28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520" y="1882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6 w 23"/>
                        <a:gd name="T13" fmla="*/ 9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6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5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7" y="39"/>
                          </a:lnTo>
                          <a:lnTo>
                            <a:pt x="19" y="35"/>
                          </a:lnTo>
                          <a:lnTo>
                            <a:pt x="21" y="31"/>
                          </a:lnTo>
                          <a:lnTo>
                            <a:pt x="22" y="27"/>
                          </a:lnTo>
                          <a:lnTo>
                            <a:pt x="23" y="23"/>
                          </a:lnTo>
                          <a:lnTo>
                            <a:pt x="22" y="19"/>
                          </a:lnTo>
                          <a:lnTo>
                            <a:pt x="21" y="14"/>
                          </a:lnTo>
                          <a:lnTo>
                            <a:pt x="19" y="10"/>
                          </a:lnTo>
                          <a:lnTo>
                            <a:pt x="17" y="7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33" name="Rectangle 288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68" y="2555"/>
                      <a:ext cx="5617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34" name="Freeform 28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8" y="1832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2 h 23"/>
                        <a:gd name="T8" fmla="*/ 12 w 46"/>
                        <a:gd name="T9" fmla="*/ 2 h 23"/>
                        <a:gd name="T10" fmla="*/ 11 w 46"/>
                        <a:gd name="T11" fmla="*/ 1 h 23"/>
                        <a:gd name="T12" fmla="*/ 9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6 w 46"/>
                        <a:gd name="T19" fmla="*/ 0 h 23"/>
                        <a:gd name="T20" fmla="*/ 4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2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5" y="17"/>
                          </a:lnTo>
                          <a:lnTo>
                            <a:pt x="44" y="12"/>
                          </a:lnTo>
                          <a:lnTo>
                            <a:pt x="42" y="8"/>
                          </a:lnTo>
                          <a:lnTo>
                            <a:pt x="39" y="5"/>
                          </a:lnTo>
                          <a:lnTo>
                            <a:pt x="35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4" y="1"/>
                          </a:lnTo>
                          <a:lnTo>
                            <a:pt x="10" y="3"/>
                          </a:lnTo>
                          <a:lnTo>
                            <a:pt x="7" y="5"/>
                          </a:lnTo>
                          <a:lnTo>
                            <a:pt x="4" y="8"/>
                          </a:lnTo>
                          <a:lnTo>
                            <a:pt x="2" y="12"/>
                          </a:lnTo>
                          <a:lnTo>
                            <a:pt x="0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35" name="Rectangle 290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18" y="1839"/>
                      <a:ext cx="14" cy="72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36" name="Freeform 29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8" y="1911"/>
                      <a:ext cx="14" cy="7"/>
                    </a:xfrm>
                    <a:custGeom>
                      <a:avLst/>
                      <a:gdLst>
                        <a:gd name="T0" fmla="*/ 0 w 46"/>
                        <a:gd name="T1" fmla="*/ 0 h 23"/>
                        <a:gd name="T2" fmla="*/ 0 w 46"/>
                        <a:gd name="T3" fmla="*/ 2 h 23"/>
                        <a:gd name="T4" fmla="*/ 1 w 46"/>
                        <a:gd name="T5" fmla="*/ 3 h 23"/>
                        <a:gd name="T6" fmla="*/ 1 w 46"/>
                        <a:gd name="T7" fmla="*/ 4 h 23"/>
                        <a:gd name="T8" fmla="*/ 2 w 46"/>
                        <a:gd name="T9" fmla="*/ 5 h 23"/>
                        <a:gd name="T10" fmla="*/ 3 w 46"/>
                        <a:gd name="T11" fmla="*/ 6 h 23"/>
                        <a:gd name="T12" fmla="*/ 4 w 46"/>
                        <a:gd name="T13" fmla="*/ 7 h 23"/>
                        <a:gd name="T14" fmla="*/ 6 w 46"/>
                        <a:gd name="T15" fmla="*/ 7 h 23"/>
                        <a:gd name="T16" fmla="*/ 7 w 46"/>
                        <a:gd name="T17" fmla="*/ 7 h 23"/>
                        <a:gd name="T18" fmla="*/ 8 w 46"/>
                        <a:gd name="T19" fmla="*/ 7 h 23"/>
                        <a:gd name="T20" fmla="*/ 9 w 46"/>
                        <a:gd name="T21" fmla="*/ 7 h 23"/>
                        <a:gd name="T22" fmla="*/ 11 w 46"/>
                        <a:gd name="T23" fmla="*/ 6 h 23"/>
                        <a:gd name="T24" fmla="*/ 12 w 46"/>
                        <a:gd name="T25" fmla="*/ 5 h 23"/>
                        <a:gd name="T26" fmla="*/ 13 w 46"/>
                        <a:gd name="T27" fmla="*/ 4 h 23"/>
                        <a:gd name="T28" fmla="*/ 13 w 46"/>
                        <a:gd name="T29" fmla="*/ 3 h 23"/>
                        <a:gd name="T30" fmla="*/ 14 w 46"/>
                        <a:gd name="T31" fmla="*/ 2 h 23"/>
                        <a:gd name="T32" fmla="*/ 14 w 46"/>
                        <a:gd name="T33" fmla="*/ 0 h 23"/>
                        <a:gd name="T34" fmla="*/ 0 w 46"/>
                        <a:gd name="T35" fmla="*/ 0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0" y="0"/>
                          </a:moveTo>
                          <a:lnTo>
                            <a:pt x="0" y="5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0" y="20"/>
                          </a:lnTo>
                          <a:lnTo>
                            <a:pt x="14" y="22"/>
                          </a:lnTo>
                          <a:lnTo>
                            <a:pt x="19" y="23"/>
                          </a:lnTo>
                          <a:lnTo>
                            <a:pt x="23" y="23"/>
                          </a:lnTo>
                          <a:lnTo>
                            <a:pt x="27" y="23"/>
                          </a:lnTo>
                          <a:lnTo>
                            <a:pt x="31" y="22"/>
                          </a:lnTo>
                          <a:lnTo>
                            <a:pt x="35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5" y="5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37" name="Freeform 29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8" y="1832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2 h 23"/>
                        <a:gd name="T8" fmla="*/ 12 w 46"/>
                        <a:gd name="T9" fmla="*/ 2 h 23"/>
                        <a:gd name="T10" fmla="*/ 11 w 46"/>
                        <a:gd name="T11" fmla="*/ 1 h 23"/>
                        <a:gd name="T12" fmla="*/ 10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6 w 46"/>
                        <a:gd name="T19" fmla="*/ 0 h 23"/>
                        <a:gd name="T20" fmla="*/ 5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2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6" y="17"/>
                          </a:lnTo>
                          <a:lnTo>
                            <a:pt x="44" y="12"/>
                          </a:lnTo>
                          <a:lnTo>
                            <a:pt x="42" y="8"/>
                          </a:lnTo>
                          <a:lnTo>
                            <a:pt x="39" y="5"/>
                          </a:lnTo>
                          <a:lnTo>
                            <a:pt x="36" y="3"/>
                          </a:lnTo>
                          <a:lnTo>
                            <a:pt x="32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1" y="3"/>
                          </a:lnTo>
                          <a:lnTo>
                            <a:pt x="7" y="5"/>
                          </a:lnTo>
                          <a:lnTo>
                            <a:pt x="4" y="8"/>
                          </a:lnTo>
                          <a:lnTo>
                            <a:pt x="2" y="12"/>
                          </a:lnTo>
                          <a:lnTo>
                            <a:pt x="1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38" name="Rectangle 293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68" y="1839"/>
                      <a:ext cx="14" cy="72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39" name="Freeform 29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8" y="1911"/>
                      <a:ext cx="14" cy="7"/>
                    </a:xfrm>
                    <a:custGeom>
                      <a:avLst/>
                      <a:gdLst>
                        <a:gd name="T0" fmla="*/ 0 w 46"/>
                        <a:gd name="T1" fmla="*/ 0 h 23"/>
                        <a:gd name="T2" fmla="*/ 0 w 46"/>
                        <a:gd name="T3" fmla="*/ 2 h 23"/>
                        <a:gd name="T4" fmla="*/ 1 w 46"/>
                        <a:gd name="T5" fmla="*/ 3 h 23"/>
                        <a:gd name="T6" fmla="*/ 1 w 46"/>
                        <a:gd name="T7" fmla="*/ 4 h 23"/>
                        <a:gd name="T8" fmla="*/ 2 w 46"/>
                        <a:gd name="T9" fmla="*/ 5 h 23"/>
                        <a:gd name="T10" fmla="*/ 3 w 46"/>
                        <a:gd name="T11" fmla="*/ 6 h 23"/>
                        <a:gd name="T12" fmla="*/ 5 w 46"/>
                        <a:gd name="T13" fmla="*/ 7 h 23"/>
                        <a:gd name="T14" fmla="*/ 6 w 46"/>
                        <a:gd name="T15" fmla="*/ 7 h 23"/>
                        <a:gd name="T16" fmla="*/ 7 w 46"/>
                        <a:gd name="T17" fmla="*/ 7 h 23"/>
                        <a:gd name="T18" fmla="*/ 8 w 46"/>
                        <a:gd name="T19" fmla="*/ 7 h 23"/>
                        <a:gd name="T20" fmla="*/ 10 w 46"/>
                        <a:gd name="T21" fmla="*/ 7 h 23"/>
                        <a:gd name="T22" fmla="*/ 11 w 46"/>
                        <a:gd name="T23" fmla="*/ 6 h 23"/>
                        <a:gd name="T24" fmla="*/ 12 w 46"/>
                        <a:gd name="T25" fmla="*/ 5 h 23"/>
                        <a:gd name="T26" fmla="*/ 13 w 46"/>
                        <a:gd name="T27" fmla="*/ 4 h 23"/>
                        <a:gd name="T28" fmla="*/ 13 w 46"/>
                        <a:gd name="T29" fmla="*/ 3 h 23"/>
                        <a:gd name="T30" fmla="*/ 14 w 46"/>
                        <a:gd name="T31" fmla="*/ 2 h 23"/>
                        <a:gd name="T32" fmla="*/ 14 w 46"/>
                        <a:gd name="T33" fmla="*/ 0 h 23"/>
                        <a:gd name="T34" fmla="*/ 0 w 46"/>
                        <a:gd name="T35" fmla="*/ 0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0" y="0"/>
                          </a:moveTo>
                          <a:lnTo>
                            <a:pt x="1" y="5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1" y="20"/>
                          </a:lnTo>
                          <a:lnTo>
                            <a:pt x="15" y="22"/>
                          </a:lnTo>
                          <a:lnTo>
                            <a:pt x="19" y="23"/>
                          </a:lnTo>
                          <a:lnTo>
                            <a:pt x="23" y="23"/>
                          </a:lnTo>
                          <a:lnTo>
                            <a:pt x="27" y="23"/>
                          </a:lnTo>
                          <a:lnTo>
                            <a:pt x="32" y="22"/>
                          </a:lnTo>
                          <a:lnTo>
                            <a:pt x="36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6" y="5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40" name="Freeform 29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25" y="1832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2 h 23"/>
                        <a:gd name="T8" fmla="*/ 12 w 46"/>
                        <a:gd name="T9" fmla="*/ 2 h 23"/>
                        <a:gd name="T10" fmla="*/ 10 w 46"/>
                        <a:gd name="T11" fmla="*/ 1 h 23"/>
                        <a:gd name="T12" fmla="*/ 9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5 w 46"/>
                        <a:gd name="T19" fmla="*/ 0 h 23"/>
                        <a:gd name="T20" fmla="*/ 4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2 h 23"/>
                        <a:gd name="T28" fmla="*/ 0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5" y="17"/>
                          </a:lnTo>
                          <a:lnTo>
                            <a:pt x="44" y="12"/>
                          </a:lnTo>
                          <a:lnTo>
                            <a:pt x="42" y="8"/>
                          </a:lnTo>
                          <a:lnTo>
                            <a:pt x="39" y="5"/>
                          </a:lnTo>
                          <a:lnTo>
                            <a:pt x="34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8" y="0"/>
                          </a:lnTo>
                          <a:lnTo>
                            <a:pt x="13" y="1"/>
                          </a:lnTo>
                          <a:lnTo>
                            <a:pt x="10" y="3"/>
                          </a:lnTo>
                          <a:lnTo>
                            <a:pt x="6" y="5"/>
                          </a:lnTo>
                          <a:lnTo>
                            <a:pt x="4" y="8"/>
                          </a:lnTo>
                          <a:lnTo>
                            <a:pt x="1" y="12"/>
                          </a:lnTo>
                          <a:lnTo>
                            <a:pt x="0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41" name="Rectangle 296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25" y="1839"/>
                      <a:ext cx="14" cy="72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42" name="Freeform 29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25" y="1911"/>
                      <a:ext cx="14" cy="7"/>
                    </a:xfrm>
                    <a:custGeom>
                      <a:avLst/>
                      <a:gdLst>
                        <a:gd name="T0" fmla="*/ 0 w 46"/>
                        <a:gd name="T1" fmla="*/ 0 h 23"/>
                        <a:gd name="T2" fmla="*/ 0 w 46"/>
                        <a:gd name="T3" fmla="*/ 2 h 23"/>
                        <a:gd name="T4" fmla="*/ 0 w 46"/>
                        <a:gd name="T5" fmla="*/ 3 h 23"/>
                        <a:gd name="T6" fmla="*/ 1 w 46"/>
                        <a:gd name="T7" fmla="*/ 4 h 23"/>
                        <a:gd name="T8" fmla="*/ 2 w 46"/>
                        <a:gd name="T9" fmla="*/ 5 h 23"/>
                        <a:gd name="T10" fmla="*/ 3 w 46"/>
                        <a:gd name="T11" fmla="*/ 6 h 23"/>
                        <a:gd name="T12" fmla="*/ 4 w 46"/>
                        <a:gd name="T13" fmla="*/ 7 h 23"/>
                        <a:gd name="T14" fmla="*/ 5 w 46"/>
                        <a:gd name="T15" fmla="*/ 7 h 23"/>
                        <a:gd name="T16" fmla="*/ 7 w 46"/>
                        <a:gd name="T17" fmla="*/ 7 h 23"/>
                        <a:gd name="T18" fmla="*/ 8 w 46"/>
                        <a:gd name="T19" fmla="*/ 7 h 23"/>
                        <a:gd name="T20" fmla="*/ 9 w 46"/>
                        <a:gd name="T21" fmla="*/ 7 h 23"/>
                        <a:gd name="T22" fmla="*/ 10 w 46"/>
                        <a:gd name="T23" fmla="*/ 6 h 23"/>
                        <a:gd name="T24" fmla="*/ 12 w 46"/>
                        <a:gd name="T25" fmla="*/ 5 h 23"/>
                        <a:gd name="T26" fmla="*/ 13 w 46"/>
                        <a:gd name="T27" fmla="*/ 4 h 23"/>
                        <a:gd name="T28" fmla="*/ 13 w 46"/>
                        <a:gd name="T29" fmla="*/ 3 h 23"/>
                        <a:gd name="T30" fmla="*/ 14 w 46"/>
                        <a:gd name="T31" fmla="*/ 2 h 23"/>
                        <a:gd name="T32" fmla="*/ 14 w 46"/>
                        <a:gd name="T33" fmla="*/ 0 h 23"/>
                        <a:gd name="T34" fmla="*/ 0 w 46"/>
                        <a:gd name="T35" fmla="*/ 0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0" y="0"/>
                          </a:moveTo>
                          <a:lnTo>
                            <a:pt x="0" y="5"/>
                          </a:lnTo>
                          <a:lnTo>
                            <a:pt x="1" y="11"/>
                          </a:lnTo>
                          <a:lnTo>
                            <a:pt x="4" y="14"/>
                          </a:lnTo>
                          <a:lnTo>
                            <a:pt x="6" y="17"/>
                          </a:lnTo>
                          <a:lnTo>
                            <a:pt x="10" y="20"/>
                          </a:lnTo>
                          <a:lnTo>
                            <a:pt x="13" y="22"/>
                          </a:lnTo>
                          <a:lnTo>
                            <a:pt x="18" y="23"/>
                          </a:lnTo>
                          <a:lnTo>
                            <a:pt x="23" y="23"/>
                          </a:lnTo>
                          <a:lnTo>
                            <a:pt x="27" y="23"/>
                          </a:lnTo>
                          <a:lnTo>
                            <a:pt x="31" y="22"/>
                          </a:lnTo>
                          <a:lnTo>
                            <a:pt x="34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5" y="5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43" name="Freeform 29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75" y="2455"/>
                      <a:ext cx="14" cy="14"/>
                    </a:xfrm>
                    <a:custGeom>
                      <a:avLst/>
                      <a:gdLst>
                        <a:gd name="T0" fmla="*/ 0 w 46"/>
                        <a:gd name="T1" fmla="*/ 0 h 24"/>
                        <a:gd name="T2" fmla="*/ 0 w 46"/>
                        <a:gd name="T3" fmla="*/ 4 h 24"/>
                        <a:gd name="T4" fmla="*/ 1 w 46"/>
                        <a:gd name="T5" fmla="*/ 6 h 24"/>
                        <a:gd name="T6" fmla="*/ 1 w 46"/>
                        <a:gd name="T7" fmla="*/ 8 h 24"/>
                        <a:gd name="T8" fmla="*/ 2 w 46"/>
                        <a:gd name="T9" fmla="*/ 10 h 24"/>
                        <a:gd name="T10" fmla="*/ 3 w 46"/>
                        <a:gd name="T11" fmla="*/ 12 h 24"/>
                        <a:gd name="T12" fmla="*/ 5 w 46"/>
                        <a:gd name="T13" fmla="*/ 13 h 24"/>
                        <a:gd name="T14" fmla="*/ 6 w 46"/>
                        <a:gd name="T15" fmla="*/ 14 h 24"/>
                        <a:gd name="T16" fmla="*/ 7 w 46"/>
                        <a:gd name="T17" fmla="*/ 14 h 24"/>
                        <a:gd name="T18" fmla="*/ 8 w 46"/>
                        <a:gd name="T19" fmla="*/ 14 h 24"/>
                        <a:gd name="T20" fmla="*/ 9 w 46"/>
                        <a:gd name="T21" fmla="*/ 13 h 24"/>
                        <a:gd name="T22" fmla="*/ 11 w 46"/>
                        <a:gd name="T23" fmla="*/ 12 h 24"/>
                        <a:gd name="T24" fmla="*/ 12 w 46"/>
                        <a:gd name="T25" fmla="*/ 10 h 24"/>
                        <a:gd name="T26" fmla="*/ 13 w 46"/>
                        <a:gd name="T27" fmla="*/ 8 h 24"/>
                        <a:gd name="T28" fmla="*/ 13 w 46"/>
                        <a:gd name="T29" fmla="*/ 6 h 24"/>
                        <a:gd name="T30" fmla="*/ 14 w 46"/>
                        <a:gd name="T31" fmla="*/ 4 h 24"/>
                        <a:gd name="T32" fmla="*/ 14 w 46"/>
                        <a:gd name="T33" fmla="*/ 0 h 24"/>
                        <a:gd name="T34" fmla="*/ 0 w 46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0" y="0"/>
                          </a:moveTo>
                          <a:lnTo>
                            <a:pt x="1" y="6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0" y="20"/>
                          </a:lnTo>
                          <a:lnTo>
                            <a:pt x="15" y="23"/>
                          </a:lnTo>
                          <a:lnTo>
                            <a:pt x="19" y="24"/>
                          </a:lnTo>
                          <a:lnTo>
                            <a:pt x="23" y="24"/>
                          </a:lnTo>
                          <a:lnTo>
                            <a:pt x="27" y="24"/>
                          </a:lnTo>
                          <a:lnTo>
                            <a:pt x="31" y="23"/>
                          </a:lnTo>
                          <a:lnTo>
                            <a:pt x="36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6" y="6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44" name="Rectangle 299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75" y="1982"/>
                      <a:ext cx="14" cy="4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45" name="Freeform 30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75" y="1975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3 h 23"/>
                        <a:gd name="T8" fmla="*/ 12 w 46"/>
                        <a:gd name="T9" fmla="*/ 2 h 23"/>
                        <a:gd name="T10" fmla="*/ 11 w 46"/>
                        <a:gd name="T11" fmla="*/ 1 h 23"/>
                        <a:gd name="T12" fmla="*/ 9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6 w 46"/>
                        <a:gd name="T19" fmla="*/ 0 h 23"/>
                        <a:gd name="T20" fmla="*/ 5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6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9" y="6"/>
                          </a:lnTo>
                          <a:lnTo>
                            <a:pt x="36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0" y="3"/>
                          </a:lnTo>
                          <a:lnTo>
                            <a:pt x="7" y="6"/>
                          </a:lnTo>
                          <a:lnTo>
                            <a:pt x="4" y="9"/>
                          </a:lnTo>
                          <a:lnTo>
                            <a:pt x="2" y="12"/>
                          </a:lnTo>
                          <a:lnTo>
                            <a:pt x="1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46" name="Freeform 30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18" y="2455"/>
                      <a:ext cx="21" cy="14"/>
                    </a:xfrm>
                    <a:custGeom>
                      <a:avLst/>
                      <a:gdLst>
                        <a:gd name="T0" fmla="*/ 0 w 46"/>
                        <a:gd name="T1" fmla="*/ 0 h 24"/>
                        <a:gd name="T2" fmla="*/ 0 w 46"/>
                        <a:gd name="T3" fmla="*/ 4 h 24"/>
                        <a:gd name="T4" fmla="*/ 1 w 46"/>
                        <a:gd name="T5" fmla="*/ 6 h 24"/>
                        <a:gd name="T6" fmla="*/ 2 w 46"/>
                        <a:gd name="T7" fmla="*/ 8 h 24"/>
                        <a:gd name="T8" fmla="*/ 3 w 46"/>
                        <a:gd name="T9" fmla="*/ 10 h 24"/>
                        <a:gd name="T10" fmla="*/ 5 w 46"/>
                        <a:gd name="T11" fmla="*/ 12 h 24"/>
                        <a:gd name="T12" fmla="*/ 7 w 46"/>
                        <a:gd name="T13" fmla="*/ 13 h 24"/>
                        <a:gd name="T14" fmla="*/ 9 w 46"/>
                        <a:gd name="T15" fmla="*/ 14 h 24"/>
                        <a:gd name="T16" fmla="*/ 11 w 46"/>
                        <a:gd name="T17" fmla="*/ 14 h 24"/>
                        <a:gd name="T18" fmla="*/ 12 w 46"/>
                        <a:gd name="T19" fmla="*/ 14 h 24"/>
                        <a:gd name="T20" fmla="*/ 15 w 46"/>
                        <a:gd name="T21" fmla="*/ 13 h 24"/>
                        <a:gd name="T22" fmla="*/ 16 w 46"/>
                        <a:gd name="T23" fmla="*/ 12 h 24"/>
                        <a:gd name="T24" fmla="*/ 18 w 46"/>
                        <a:gd name="T25" fmla="*/ 10 h 24"/>
                        <a:gd name="T26" fmla="*/ 19 w 46"/>
                        <a:gd name="T27" fmla="*/ 8 h 24"/>
                        <a:gd name="T28" fmla="*/ 20 w 46"/>
                        <a:gd name="T29" fmla="*/ 6 h 24"/>
                        <a:gd name="T30" fmla="*/ 21 w 46"/>
                        <a:gd name="T31" fmla="*/ 4 h 24"/>
                        <a:gd name="T32" fmla="*/ 21 w 46"/>
                        <a:gd name="T33" fmla="*/ 0 h 24"/>
                        <a:gd name="T34" fmla="*/ 0 w 46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0" y="0"/>
                          </a:moveTo>
                          <a:lnTo>
                            <a:pt x="1" y="6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1" y="20"/>
                          </a:lnTo>
                          <a:lnTo>
                            <a:pt x="15" y="23"/>
                          </a:lnTo>
                          <a:lnTo>
                            <a:pt x="19" y="24"/>
                          </a:lnTo>
                          <a:lnTo>
                            <a:pt x="23" y="24"/>
                          </a:lnTo>
                          <a:lnTo>
                            <a:pt x="27" y="24"/>
                          </a:lnTo>
                          <a:lnTo>
                            <a:pt x="32" y="23"/>
                          </a:lnTo>
                          <a:lnTo>
                            <a:pt x="36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6" y="6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47" name="Rectangle 302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18" y="1982"/>
                      <a:ext cx="21" cy="4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48" name="Freeform 30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18" y="1975"/>
                      <a:ext cx="21" cy="7"/>
                    </a:xfrm>
                    <a:custGeom>
                      <a:avLst/>
                      <a:gdLst>
                        <a:gd name="T0" fmla="*/ 21 w 46"/>
                        <a:gd name="T1" fmla="*/ 7 h 23"/>
                        <a:gd name="T2" fmla="*/ 21 w 46"/>
                        <a:gd name="T3" fmla="*/ 5 h 23"/>
                        <a:gd name="T4" fmla="*/ 20 w 46"/>
                        <a:gd name="T5" fmla="*/ 4 h 23"/>
                        <a:gd name="T6" fmla="*/ 19 w 46"/>
                        <a:gd name="T7" fmla="*/ 3 h 23"/>
                        <a:gd name="T8" fmla="*/ 18 w 46"/>
                        <a:gd name="T9" fmla="*/ 2 h 23"/>
                        <a:gd name="T10" fmla="*/ 16 w 46"/>
                        <a:gd name="T11" fmla="*/ 1 h 23"/>
                        <a:gd name="T12" fmla="*/ 15 w 46"/>
                        <a:gd name="T13" fmla="*/ 0 h 23"/>
                        <a:gd name="T14" fmla="*/ 12 w 46"/>
                        <a:gd name="T15" fmla="*/ 0 h 23"/>
                        <a:gd name="T16" fmla="*/ 11 w 46"/>
                        <a:gd name="T17" fmla="*/ 0 h 23"/>
                        <a:gd name="T18" fmla="*/ 9 w 46"/>
                        <a:gd name="T19" fmla="*/ 0 h 23"/>
                        <a:gd name="T20" fmla="*/ 7 w 46"/>
                        <a:gd name="T21" fmla="*/ 0 h 23"/>
                        <a:gd name="T22" fmla="*/ 5 w 46"/>
                        <a:gd name="T23" fmla="*/ 1 h 23"/>
                        <a:gd name="T24" fmla="*/ 3 w 46"/>
                        <a:gd name="T25" fmla="*/ 2 h 23"/>
                        <a:gd name="T26" fmla="*/ 2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21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6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9" y="6"/>
                          </a:lnTo>
                          <a:lnTo>
                            <a:pt x="36" y="3"/>
                          </a:lnTo>
                          <a:lnTo>
                            <a:pt x="32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1" y="3"/>
                          </a:lnTo>
                          <a:lnTo>
                            <a:pt x="7" y="6"/>
                          </a:lnTo>
                          <a:lnTo>
                            <a:pt x="4" y="9"/>
                          </a:lnTo>
                          <a:lnTo>
                            <a:pt x="2" y="12"/>
                          </a:lnTo>
                          <a:lnTo>
                            <a:pt x="1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49" name="Freeform 30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168" y="2455"/>
                      <a:ext cx="21" cy="14"/>
                    </a:xfrm>
                    <a:custGeom>
                      <a:avLst/>
                      <a:gdLst>
                        <a:gd name="T0" fmla="*/ 0 w 46"/>
                        <a:gd name="T1" fmla="*/ 0 h 24"/>
                        <a:gd name="T2" fmla="*/ 0 w 46"/>
                        <a:gd name="T3" fmla="*/ 4 h 24"/>
                        <a:gd name="T4" fmla="*/ 0 w 46"/>
                        <a:gd name="T5" fmla="*/ 6 h 24"/>
                        <a:gd name="T6" fmla="*/ 2 w 46"/>
                        <a:gd name="T7" fmla="*/ 8 h 24"/>
                        <a:gd name="T8" fmla="*/ 3 w 46"/>
                        <a:gd name="T9" fmla="*/ 10 h 24"/>
                        <a:gd name="T10" fmla="*/ 5 w 46"/>
                        <a:gd name="T11" fmla="*/ 12 h 24"/>
                        <a:gd name="T12" fmla="*/ 6 w 46"/>
                        <a:gd name="T13" fmla="*/ 13 h 24"/>
                        <a:gd name="T14" fmla="*/ 9 w 46"/>
                        <a:gd name="T15" fmla="*/ 14 h 24"/>
                        <a:gd name="T16" fmla="*/ 11 w 46"/>
                        <a:gd name="T17" fmla="*/ 14 h 24"/>
                        <a:gd name="T18" fmla="*/ 12 w 46"/>
                        <a:gd name="T19" fmla="*/ 14 h 24"/>
                        <a:gd name="T20" fmla="*/ 14 w 46"/>
                        <a:gd name="T21" fmla="*/ 13 h 24"/>
                        <a:gd name="T22" fmla="*/ 16 w 46"/>
                        <a:gd name="T23" fmla="*/ 12 h 24"/>
                        <a:gd name="T24" fmla="*/ 18 w 46"/>
                        <a:gd name="T25" fmla="*/ 10 h 24"/>
                        <a:gd name="T26" fmla="*/ 19 w 46"/>
                        <a:gd name="T27" fmla="*/ 8 h 24"/>
                        <a:gd name="T28" fmla="*/ 20 w 46"/>
                        <a:gd name="T29" fmla="*/ 6 h 24"/>
                        <a:gd name="T30" fmla="*/ 21 w 46"/>
                        <a:gd name="T31" fmla="*/ 4 h 24"/>
                        <a:gd name="T32" fmla="*/ 21 w 46"/>
                        <a:gd name="T33" fmla="*/ 0 h 24"/>
                        <a:gd name="T34" fmla="*/ 0 w 46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0" y="0"/>
                          </a:moveTo>
                          <a:lnTo>
                            <a:pt x="0" y="6"/>
                          </a:lnTo>
                          <a:lnTo>
                            <a:pt x="1" y="11"/>
                          </a:lnTo>
                          <a:lnTo>
                            <a:pt x="4" y="14"/>
                          </a:lnTo>
                          <a:lnTo>
                            <a:pt x="6" y="17"/>
                          </a:lnTo>
                          <a:lnTo>
                            <a:pt x="10" y="20"/>
                          </a:lnTo>
                          <a:lnTo>
                            <a:pt x="14" y="23"/>
                          </a:lnTo>
                          <a:lnTo>
                            <a:pt x="19" y="24"/>
                          </a:lnTo>
                          <a:lnTo>
                            <a:pt x="23" y="24"/>
                          </a:lnTo>
                          <a:lnTo>
                            <a:pt x="27" y="24"/>
                          </a:lnTo>
                          <a:lnTo>
                            <a:pt x="31" y="23"/>
                          </a:lnTo>
                          <a:lnTo>
                            <a:pt x="34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5" y="6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50" name="Rectangle 305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168" y="1982"/>
                      <a:ext cx="21" cy="4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51" name="Freeform 30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168" y="1975"/>
                      <a:ext cx="21" cy="7"/>
                    </a:xfrm>
                    <a:custGeom>
                      <a:avLst/>
                      <a:gdLst>
                        <a:gd name="T0" fmla="*/ 21 w 46"/>
                        <a:gd name="T1" fmla="*/ 7 h 23"/>
                        <a:gd name="T2" fmla="*/ 21 w 46"/>
                        <a:gd name="T3" fmla="*/ 5 h 23"/>
                        <a:gd name="T4" fmla="*/ 20 w 46"/>
                        <a:gd name="T5" fmla="*/ 4 h 23"/>
                        <a:gd name="T6" fmla="*/ 19 w 46"/>
                        <a:gd name="T7" fmla="*/ 3 h 23"/>
                        <a:gd name="T8" fmla="*/ 18 w 46"/>
                        <a:gd name="T9" fmla="*/ 2 h 23"/>
                        <a:gd name="T10" fmla="*/ 16 w 46"/>
                        <a:gd name="T11" fmla="*/ 1 h 23"/>
                        <a:gd name="T12" fmla="*/ 14 w 46"/>
                        <a:gd name="T13" fmla="*/ 0 h 23"/>
                        <a:gd name="T14" fmla="*/ 12 w 46"/>
                        <a:gd name="T15" fmla="*/ 0 h 23"/>
                        <a:gd name="T16" fmla="*/ 11 w 46"/>
                        <a:gd name="T17" fmla="*/ 0 h 23"/>
                        <a:gd name="T18" fmla="*/ 9 w 46"/>
                        <a:gd name="T19" fmla="*/ 0 h 23"/>
                        <a:gd name="T20" fmla="*/ 6 w 46"/>
                        <a:gd name="T21" fmla="*/ 0 h 23"/>
                        <a:gd name="T22" fmla="*/ 5 w 46"/>
                        <a:gd name="T23" fmla="*/ 1 h 23"/>
                        <a:gd name="T24" fmla="*/ 3 w 46"/>
                        <a:gd name="T25" fmla="*/ 2 h 23"/>
                        <a:gd name="T26" fmla="*/ 2 w 46"/>
                        <a:gd name="T27" fmla="*/ 3 h 23"/>
                        <a:gd name="T28" fmla="*/ 0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21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5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9" y="6"/>
                          </a:lnTo>
                          <a:lnTo>
                            <a:pt x="34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4" y="1"/>
                          </a:lnTo>
                          <a:lnTo>
                            <a:pt x="10" y="3"/>
                          </a:lnTo>
                          <a:lnTo>
                            <a:pt x="6" y="6"/>
                          </a:lnTo>
                          <a:lnTo>
                            <a:pt x="4" y="9"/>
                          </a:lnTo>
                          <a:lnTo>
                            <a:pt x="1" y="12"/>
                          </a:lnTo>
                          <a:lnTo>
                            <a:pt x="0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52" name="Freeform 30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628" y="2283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4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7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1 h 47"/>
                        <a:gd name="T18" fmla="*/ 7 w 23"/>
                        <a:gd name="T19" fmla="*/ 8 h 47"/>
                        <a:gd name="T20" fmla="*/ 7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4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7"/>
                          </a:lnTo>
                          <a:lnTo>
                            <a:pt x="10" y="45"/>
                          </a:lnTo>
                          <a:lnTo>
                            <a:pt x="14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4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4" y="5"/>
                          </a:lnTo>
                          <a:lnTo>
                            <a:pt x="10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53" name="Rectangle 308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877" y="2283"/>
                      <a:ext cx="2751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54" name="Freeform 30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869" y="2283"/>
                      <a:ext cx="7" cy="21"/>
                    </a:xfrm>
                    <a:custGeom>
                      <a:avLst/>
                      <a:gdLst>
                        <a:gd name="T0" fmla="*/ 7 w 24"/>
                        <a:gd name="T1" fmla="*/ 0 h 47"/>
                        <a:gd name="T2" fmla="*/ 5 w 24"/>
                        <a:gd name="T3" fmla="*/ 0 h 47"/>
                        <a:gd name="T4" fmla="*/ 4 w 24"/>
                        <a:gd name="T5" fmla="*/ 1 h 47"/>
                        <a:gd name="T6" fmla="*/ 3 w 24"/>
                        <a:gd name="T7" fmla="*/ 2 h 47"/>
                        <a:gd name="T8" fmla="*/ 2 w 24"/>
                        <a:gd name="T9" fmla="*/ 4 h 47"/>
                        <a:gd name="T10" fmla="*/ 1 w 24"/>
                        <a:gd name="T11" fmla="*/ 5 h 47"/>
                        <a:gd name="T12" fmla="*/ 0 w 24"/>
                        <a:gd name="T13" fmla="*/ 7 h 47"/>
                        <a:gd name="T14" fmla="*/ 0 w 24"/>
                        <a:gd name="T15" fmla="*/ 8 h 47"/>
                        <a:gd name="T16" fmla="*/ 0 w 24"/>
                        <a:gd name="T17" fmla="*/ 11 h 47"/>
                        <a:gd name="T18" fmla="*/ 0 w 24"/>
                        <a:gd name="T19" fmla="*/ 13 h 47"/>
                        <a:gd name="T20" fmla="*/ 0 w 24"/>
                        <a:gd name="T21" fmla="*/ 14 h 47"/>
                        <a:gd name="T22" fmla="*/ 1 w 24"/>
                        <a:gd name="T23" fmla="*/ 16 h 47"/>
                        <a:gd name="T24" fmla="*/ 2 w 24"/>
                        <a:gd name="T25" fmla="*/ 17 h 47"/>
                        <a:gd name="T26" fmla="*/ 3 w 24"/>
                        <a:gd name="T27" fmla="*/ 19 h 47"/>
                        <a:gd name="T28" fmla="*/ 4 w 24"/>
                        <a:gd name="T29" fmla="*/ 20 h 47"/>
                        <a:gd name="T30" fmla="*/ 5 w 24"/>
                        <a:gd name="T31" fmla="*/ 21 h 47"/>
                        <a:gd name="T32" fmla="*/ 7 w 24"/>
                        <a:gd name="T33" fmla="*/ 21 h 47"/>
                        <a:gd name="T34" fmla="*/ 7 w 24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7">
                          <a:moveTo>
                            <a:pt x="24" y="0"/>
                          </a:moveTo>
                          <a:lnTo>
                            <a:pt x="18" y="0"/>
                          </a:lnTo>
                          <a:lnTo>
                            <a:pt x="13" y="2"/>
                          </a:lnTo>
                          <a:lnTo>
                            <a:pt x="10" y="5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4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10" y="42"/>
                          </a:lnTo>
                          <a:lnTo>
                            <a:pt x="13" y="45"/>
                          </a:lnTo>
                          <a:lnTo>
                            <a:pt x="18" y="47"/>
                          </a:lnTo>
                          <a:lnTo>
                            <a:pt x="24" y="47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55" name="Freeform 31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642" y="1975"/>
                      <a:ext cx="14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3 w 23"/>
                        <a:gd name="T3" fmla="*/ 14 h 46"/>
                        <a:gd name="T4" fmla="*/ 5 w 23"/>
                        <a:gd name="T5" fmla="*/ 13 h 46"/>
                        <a:gd name="T6" fmla="*/ 9 w 23"/>
                        <a:gd name="T7" fmla="*/ 13 h 46"/>
                        <a:gd name="T8" fmla="*/ 10 w 23"/>
                        <a:gd name="T9" fmla="*/ 12 h 46"/>
                        <a:gd name="T10" fmla="*/ 12 w 23"/>
                        <a:gd name="T11" fmla="*/ 11 h 46"/>
                        <a:gd name="T12" fmla="*/ 13 w 23"/>
                        <a:gd name="T13" fmla="*/ 9 h 46"/>
                        <a:gd name="T14" fmla="*/ 13 w 23"/>
                        <a:gd name="T15" fmla="*/ 8 h 46"/>
                        <a:gd name="T16" fmla="*/ 14 w 23"/>
                        <a:gd name="T17" fmla="*/ 7 h 46"/>
                        <a:gd name="T18" fmla="*/ 13 w 23"/>
                        <a:gd name="T19" fmla="*/ 5 h 46"/>
                        <a:gd name="T20" fmla="*/ 13 w 23"/>
                        <a:gd name="T21" fmla="*/ 4 h 46"/>
                        <a:gd name="T22" fmla="*/ 12 w 23"/>
                        <a:gd name="T23" fmla="*/ 3 h 46"/>
                        <a:gd name="T24" fmla="*/ 10 w 23"/>
                        <a:gd name="T25" fmla="*/ 2 h 46"/>
                        <a:gd name="T26" fmla="*/ 9 w 23"/>
                        <a:gd name="T27" fmla="*/ 1 h 46"/>
                        <a:gd name="T28" fmla="*/ 5 w 23"/>
                        <a:gd name="T29" fmla="*/ 1 h 46"/>
                        <a:gd name="T30" fmla="*/ 3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6"/>
                          </a:lnTo>
                          <a:lnTo>
                            <a:pt x="9" y="44"/>
                          </a:lnTo>
                          <a:lnTo>
                            <a:pt x="14" y="42"/>
                          </a:lnTo>
                          <a:lnTo>
                            <a:pt x="17" y="38"/>
                          </a:lnTo>
                          <a:lnTo>
                            <a:pt x="20" y="35"/>
                          </a:lnTo>
                          <a:lnTo>
                            <a:pt x="21" y="31"/>
                          </a:lnTo>
                          <a:lnTo>
                            <a:pt x="22" y="27"/>
                          </a:lnTo>
                          <a:lnTo>
                            <a:pt x="23" y="23"/>
                          </a:lnTo>
                          <a:lnTo>
                            <a:pt x="22" y="18"/>
                          </a:lnTo>
                          <a:lnTo>
                            <a:pt x="21" y="14"/>
                          </a:lnTo>
                          <a:lnTo>
                            <a:pt x="20" y="10"/>
                          </a:lnTo>
                          <a:lnTo>
                            <a:pt x="17" y="7"/>
                          </a:lnTo>
                          <a:lnTo>
                            <a:pt x="14" y="4"/>
                          </a:lnTo>
                          <a:lnTo>
                            <a:pt x="9" y="2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56" name="Rectangle 311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527" y="1975"/>
                      <a:ext cx="114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57" name="Freeform 31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520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4 h 46"/>
                        <a:gd name="T14" fmla="*/ 0 w 23"/>
                        <a:gd name="T15" fmla="*/ 5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8" y="1"/>
                          </a:lnTo>
                          <a:lnTo>
                            <a:pt x="12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0"/>
                          </a:lnTo>
                          <a:lnTo>
                            <a:pt x="1" y="14"/>
                          </a:lnTo>
                          <a:lnTo>
                            <a:pt x="0" y="18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1"/>
                          </a:lnTo>
                          <a:lnTo>
                            <a:pt x="3" y="35"/>
                          </a:lnTo>
                          <a:lnTo>
                            <a:pt x="6" y="38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8" y="46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58" name="Freeform 31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520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0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0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2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8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59" name="Rectangle 31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527" y="2448"/>
                      <a:ext cx="114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60" name="Freeform 31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642" y="2448"/>
                      <a:ext cx="14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3 w 23"/>
                        <a:gd name="T3" fmla="*/ 21 h 47"/>
                        <a:gd name="T4" fmla="*/ 5 w 23"/>
                        <a:gd name="T5" fmla="*/ 20 h 47"/>
                        <a:gd name="T6" fmla="*/ 9 w 23"/>
                        <a:gd name="T7" fmla="*/ 19 h 47"/>
                        <a:gd name="T8" fmla="*/ 10 w 23"/>
                        <a:gd name="T9" fmla="*/ 17 h 47"/>
                        <a:gd name="T10" fmla="*/ 12 w 23"/>
                        <a:gd name="T11" fmla="*/ 16 h 47"/>
                        <a:gd name="T12" fmla="*/ 13 w 23"/>
                        <a:gd name="T13" fmla="*/ 14 h 47"/>
                        <a:gd name="T14" fmla="*/ 13 w 23"/>
                        <a:gd name="T15" fmla="*/ 13 h 47"/>
                        <a:gd name="T16" fmla="*/ 14 w 23"/>
                        <a:gd name="T17" fmla="*/ 10 h 47"/>
                        <a:gd name="T18" fmla="*/ 13 w 23"/>
                        <a:gd name="T19" fmla="*/ 8 h 47"/>
                        <a:gd name="T20" fmla="*/ 13 w 23"/>
                        <a:gd name="T21" fmla="*/ 7 h 47"/>
                        <a:gd name="T22" fmla="*/ 12 w 23"/>
                        <a:gd name="T23" fmla="*/ 5 h 47"/>
                        <a:gd name="T24" fmla="*/ 10 w 23"/>
                        <a:gd name="T25" fmla="*/ 4 h 47"/>
                        <a:gd name="T26" fmla="*/ 9 w 23"/>
                        <a:gd name="T27" fmla="*/ 2 h 47"/>
                        <a:gd name="T28" fmla="*/ 5 w 23"/>
                        <a:gd name="T29" fmla="*/ 1 h 47"/>
                        <a:gd name="T30" fmla="*/ 3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9" y="44"/>
                          </a:lnTo>
                          <a:lnTo>
                            <a:pt x="14" y="42"/>
                          </a:lnTo>
                          <a:lnTo>
                            <a:pt x="17" y="39"/>
                          </a:lnTo>
                          <a:lnTo>
                            <a:pt x="20" y="36"/>
                          </a:lnTo>
                          <a:lnTo>
                            <a:pt x="21" y="32"/>
                          </a:lnTo>
                          <a:lnTo>
                            <a:pt x="22" y="28"/>
                          </a:lnTo>
                          <a:lnTo>
                            <a:pt x="23" y="23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20" y="11"/>
                          </a:lnTo>
                          <a:lnTo>
                            <a:pt x="17" y="8"/>
                          </a:lnTo>
                          <a:lnTo>
                            <a:pt x="14" y="4"/>
                          </a:lnTo>
                          <a:lnTo>
                            <a:pt x="9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61" name="Freeform 31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371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2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0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0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2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2" y="2"/>
                          </a:lnTo>
                          <a:lnTo>
                            <a:pt x="8" y="4"/>
                          </a:lnTo>
                          <a:lnTo>
                            <a:pt x="5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5" y="39"/>
                          </a:lnTo>
                          <a:lnTo>
                            <a:pt x="8" y="42"/>
                          </a:lnTo>
                          <a:lnTo>
                            <a:pt x="12" y="44"/>
                          </a:lnTo>
                          <a:lnTo>
                            <a:pt x="17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62" name="Rectangle 317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378" y="2448"/>
                      <a:ext cx="236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63" name="Freeform 31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614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4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7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7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4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6" y="46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64" name="Freeform 31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371" y="1904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2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5 h 46"/>
                        <a:gd name="T14" fmla="*/ 0 w 23"/>
                        <a:gd name="T15" fmla="*/ 6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10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2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2" y="2"/>
                          </a:lnTo>
                          <a:lnTo>
                            <a:pt x="8" y="4"/>
                          </a:lnTo>
                          <a:lnTo>
                            <a:pt x="5" y="7"/>
                          </a:lnTo>
                          <a:lnTo>
                            <a:pt x="3" y="10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5" y="39"/>
                          </a:lnTo>
                          <a:lnTo>
                            <a:pt x="8" y="42"/>
                          </a:lnTo>
                          <a:lnTo>
                            <a:pt x="12" y="44"/>
                          </a:lnTo>
                          <a:lnTo>
                            <a:pt x="17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65" name="Rectangle 320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378" y="1904"/>
                      <a:ext cx="243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66" name="Freeform 32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621" y="1904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5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10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7 w 23"/>
                        <a:gd name="T21" fmla="*/ 5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5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5"/>
                          </a:lnTo>
                          <a:lnTo>
                            <a:pt x="11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0"/>
                          </a:lnTo>
                          <a:lnTo>
                            <a:pt x="18" y="7"/>
                          </a:lnTo>
                          <a:lnTo>
                            <a:pt x="15" y="4"/>
                          </a:lnTo>
                          <a:lnTo>
                            <a:pt x="11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67" name="Freeform 32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614" y="197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9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5 h 46"/>
                        <a:gd name="T20" fmla="*/ 7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6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7" y="38"/>
                          </a:lnTo>
                          <a:lnTo>
                            <a:pt x="20" y="35"/>
                          </a:lnTo>
                          <a:lnTo>
                            <a:pt x="22" y="31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8"/>
                          </a:lnTo>
                          <a:lnTo>
                            <a:pt x="22" y="14"/>
                          </a:lnTo>
                          <a:lnTo>
                            <a:pt x="20" y="10"/>
                          </a:lnTo>
                          <a:lnTo>
                            <a:pt x="17" y="7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68" name="Rectangle 323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378" y="1975"/>
                      <a:ext cx="236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69" name="Freeform 32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371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2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4 h 46"/>
                        <a:gd name="T14" fmla="*/ 0 w 23"/>
                        <a:gd name="T15" fmla="*/ 5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2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1"/>
                          </a:lnTo>
                          <a:lnTo>
                            <a:pt x="12" y="2"/>
                          </a:lnTo>
                          <a:lnTo>
                            <a:pt x="8" y="4"/>
                          </a:lnTo>
                          <a:lnTo>
                            <a:pt x="5" y="7"/>
                          </a:lnTo>
                          <a:lnTo>
                            <a:pt x="3" y="10"/>
                          </a:lnTo>
                          <a:lnTo>
                            <a:pt x="1" y="14"/>
                          </a:lnTo>
                          <a:lnTo>
                            <a:pt x="0" y="18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1"/>
                          </a:lnTo>
                          <a:lnTo>
                            <a:pt x="3" y="35"/>
                          </a:lnTo>
                          <a:lnTo>
                            <a:pt x="5" y="38"/>
                          </a:lnTo>
                          <a:lnTo>
                            <a:pt x="8" y="42"/>
                          </a:lnTo>
                          <a:lnTo>
                            <a:pt x="12" y="44"/>
                          </a:lnTo>
                          <a:lnTo>
                            <a:pt x="17" y="46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70" name="Freeform 32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564" y="2455"/>
                      <a:ext cx="21" cy="14"/>
                    </a:xfrm>
                    <a:custGeom>
                      <a:avLst/>
                      <a:gdLst>
                        <a:gd name="T0" fmla="*/ 0 w 46"/>
                        <a:gd name="T1" fmla="*/ 0 h 24"/>
                        <a:gd name="T2" fmla="*/ 0 w 46"/>
                        <a:gd name="T3" fmla="*/ 4 h 24"/>
                        <a:gd name="T4" fmla="*/ 1 w 46"/>
                        <a:gd name="T5" fmla="*/ 6 h 24"/>
                        <a:gd name="T6" fmla="*/ 2 w 46"/>
                        <a:gd name="T7" fmla="*/ 8 h 24"/>
                        <a:gd name="T8" fmla="*/ 3 w 46"/>
                        <a:gd name="T9" fmla="*/ 10 h 24"/>
                        <a:gd name="T10" fmla="*/ 5 w 46"/>
                        <a:gd name="T11" fmla="*/ 12 h 24"/>
                        <a:gd name="T12" fmla="*/ 7 w 46"/>
                        <a:gd name="T13" fmla="*/ 13 h 24"/>
                        <a:gd name="T14" fmla="*/ 9 w 46"/>
                        <a:gd name="T15" fmla="*/ 14 h 24"/>
                        <a:gd name="T16" fmla="*/ 11 w 46"/>
                        <a:gd name="T17" fmla="*/ 14 h 24"/>
                        <a:gd name="T18" fmla="*/ 12 w 46"/>
                        <a:gd name="T19" fmla="*/ 14 h 24"/>
                        <a:gd name="T20" fmla="*/ 15 w 46"/>
                        <a:gd name="T21" fmla="*/ 13 h 24"/>
                        <a:gd name="T22" fmla="*/ 16 w 46"/>
                        <a:gd name="T23" fmla="*/ 12 h 24"/>
                        <a:gd name="T24" fmla="*/ 18 w 46"/>
                        <a:gd name="T25" fmla="*/ 10 h 24"/>
                        <a:gd name="T26" fmla="*/ 19 w 46"/>
                        <a:gd name="T27" fmla="*/ 8 h 24"/>
                        <a:gd name="T28" fmla="*/ 20 w 46"/>
                        <a:gd name="T29" fmla="*/ 6 h 24"/>
                        <a:gd name="T30" fmla="*/ 21 w 46"/>
                        <a:gd name="T31" fmla="*/ 4 h 24"/>
                        <a:gd name="T32" fmla="*/ 21 w 46"/>
                        <a:gd name="T33" fmla="*/ 0 h 24"/>
                        <a:gd name="T34" fmla="*/ 0 w 46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0" y="0"/>
                          </a:moveTo>
                          <a:lnTo>
                            <a:pt x="1" y="6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2" y="20"/>
                          </a:lnTo>
                          <a:lnTo>
                            <a:pt x="15" y="23"/>
                          </a:lnTo>
                          <a:lnTo>
                            <a:pt x="19" y="24"/>
                          </a:lnTo>
                          <a:lnTo>
                            <a:pt x="23" y="24"/>
                          </a:lnTo>
                          <a:lnTo>
                            <a:pt x="27" y="24"/>
                          </a:lnTo>
                          <a:lnTo>
                            <a:pt x="32" y="23"/>
                          </a:lnTo>
                          <a:lnTo>
                            <a:pt x="36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6" y="6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71" name="Rectangle 326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564" y="1982"/>
                      <a:ext cx="21" cy="4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72" name="Freeform 32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564" y="1975"/>
                      <a:ext cx="21" cy="7"/>
                    </a:xfrm>
                    <a:custGeom>
                      <a:avLst/>
                      <a:gdLst>
                        <a:gd name="T0" fmla="*/ 21 w 46"/>
                        <a:gd name="T1" fmla="*/ 7 h 23"/>
                        <a:gd name="T2" fmla="*/ 21 w 46"/>
                        <a:gd name="T3" fmla="*/ 5 h 23"/>
                        <a:gd name="T4" fmla="*/ 20 w 46"/>
                        <a:gd name="T5" fmla="*/ 4 h 23"/>
                        <a:gd name="T6" fmla="*/ 19 w 46"/>
                        <a:gd name="T7" fmla="*/ 3 h 23"/>
                        <a:gd name="T8" fmla="*/ 18 w 46"/>
                        <a:gd name="T9" fmla="*/ 2 h 23"/>
                        <a:gd name="T10" fmla="*/ 16 w 46"/>
                        <a:gd name="T11" fmla="*/ 1 h 23"/>
                        <a:gd name="T12" fmla="*/ 15 w 46"/>
                        <a:gd name="T13" fmla="*/ 0 h 23"/>
                        <a:gd name="T14" fmla="*/ 12 w 46"/>
                        <a:gd name="T15" fmla="*/ 0 h 23"/>
                        <a:gd name="T16" fmla="*/ 11 w 46"/>
                        <a:gd name="T17" fmla="*/ 0 h 23"/>
                        <a:gd name="T18" fmla="*/ 9 w 46"/>
                        <a:gd name="T19" fmla="*/ 0 h 23"/>
                        <a:gd name="T20" fmla="*/ 7 w 46"/>
                        <a:gd name="T21" fmla="*/ 0 h 23"/>
                        <a:gd name="T22" fmla="*/ 5 w 46"/>
                        <a:gd name="T23" fmla="*/ 1 h 23"/>
                        <a:gd name="T24" fmla="*/ 3 w 46"/>
                        <a:gd name="T25" fmla="*/ 2 h 23"/>
                        <a:gd name="T26" fmla="*/ 2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21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6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9" y="6"/>
                          </a:lnTo>
                          <a:lnTo>
                            <a:pt x="36" y="3"/>
                          </a:lnTo>
                          <a:lnTo>
                            <a:pt x="32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2" y="3"/>
                          </a:lnTo>
                          <a:lnTo>
                            <a:pt x="7" y="6"/>
                          </a:lnTo>
                          <a:lnTo>
                            <a:pt x="4" y="9"/>
                          </a:lnTo>
                          <a:lnTo>
                            <a:pt x="2" y="12"/>
                          </a:lnTo>
                          <a:lnTo>
                            <a:pt x="1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73" name="Freeform 32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378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4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6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6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4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9" y="44"/>
                          </a:lnTo>
                          <a:lnTo>
                            <a:pt x="13" y="42"/>
                          </a:lnTo>
                          <a:lnTo>
                            <a:pt x="17" y="39"/>
                          </a:lnTo>
                          <a:lnTo>
                            <a:pt x="20" y="36"/>
                          </a:lnTo>
                          <a:lnTo>
                            <a:pt x="21" y="32"/>
                          </a:lnTo>
                          <a:lnTo>
                            <a:pt x="22" y="28"/>
                          </a:lnTo>
                          <a:lnTo>
                            <a:pt x="23" y="23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20" y="11"/>
                          </a:lnTo>
                          <a:lnTo>
                            <a:pt x="17" y="8"/>
                          </a:lnTo>
                          <a:lnTo>
                            <a:pt x="13" y="4"/>
                          </a:lnTo>
                          <a:lnTo>
                            <a:pt x="9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74" name="Rectangle 329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128" y="2448"/>
                      <a:ext cx="250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75" name="Freeform 33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20" y="2448"/>
                      <a:ext cx="7" cy="21"/>
                    </a:xfrm>
                    <a:custGeom>
                      <a:avLst/>
                      <a:gdLst>
                        <a:gd name="T0" fmla="*/ 7 w 24"/>
                        <a:gd name="T1" fmla="*/ 0 h 47"/>
                        <a:gd name="T2" fmla="*/ 5 w 24"/>
                        <a:gd name="T3" fmla="*/ 0 h 47"/>
                        <a:gd name="T4" fmla="*/ 4 w 24"/>
                        <a:gd name="T5" fmla="*/ 1 h 47"/>
                        <a:gd name="T6" fmla="*/ 3 w 24"/>
                        <a:gd name="T7" fmla="*/ 2 h 47"/>
                        <a:gd name="T8" fmla="*/ 2 w 24"/>
                        <a:gd name="T9" fmla="*/ 4 h 47"/>
                        <a:gd name="T10" fmla="*/ 1 w 24"/>
                        <a:gd name="T11" fmla="*/ 5 h 47"/>
                        <a:gd name="T12" fmla="*/ 1 w 24"/>
                        <a:gd name="T13" fmla="*/ 7 h 47"/>
                        <a:gd name="T14" fmla="*/ 0 w 24"/>
                        <a:gd name="T15" fmla="*/ 8 h 47"/>
                        <a:gd name="T16" fmla="*/ 0 w 24"/>
                        <a:gd name="T17" fmla="*/ 10 h 47"/>
                        <a:gd name="T18" fmla="*/ 0 w 24"/>
                        <a:gd name="T19" fmla="*/ 13 h 47"/>
                        <a:gd name="T20" fmla="*/ 1 w 24"/>
                        <a:gd name="T21" fmla="*/ 14 h 47"/>
                        <a:gd name="T22" fmla="*/ 1 w 24"/>
                        <a:gd name="T23" fmla="*/ 16 h 47"/>
                        <a:gd name="T24" fmla="*/ 2 w 24"/>
                        <a:gd name="T25" fmla="*/ 17 h 47"/>
                        <a:gd name="T26" fmla="*/ 3 w 24"/>
                        <a:gd name="T27" fmla="*/ 19 h 47"/>
                        <a:gd name="T28" fmla="*/ 4 w 24"/>
                        <a:gd name="T29" fmla="*/ 20 h 47"/>
                        <a:gd name="T30" fmla="*/ 5 w 24"/>
                        <a:gd name="T31" fmla="*/ 21 h 47"/>
                        <a:gd name="T32" fmla="*/ 7 w 24"/>
                        <a:gd name="T33" fmla="*/ 21 h 47"/>
                        <a:gd name="T34" fmla="*/ 7 w 24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7">
                          <a:moveTo>
                            <a:pt x="24" y="0"/>
                          </a:moveTo>
                          <a:lnTo>
                            <a:pt x="18" y="0"/>
                          </a:lnTo>
                          <a:lnTo>
                            <a:pt x="14" y="2"/>
                          </a:lnTo>
                          <a:lnTo>
                            <a:pt x="10" y="4"/>
                          </a:lnTo>
                          <a:lnTo>
                            <a:pt x="6" y="8"/>
                          </a:lnTo>
                          <a:lnTo>
                            <a:pt x="4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8"/>
                          </a:lnTo>
                          <a:lnTo>
                            <a:pt x="2" y="32"/>
                          </a:lnTo>
                          <a:lnTo>
                            <a:pt x="4" y="36"/>
                          </a:lnTo>
                          <a:lnTo>
                            <a:pt x="6" y="39"/>
                          </a:lnTo>
                          <a:lnTo>
                            <a:pt x="10" y="42"/>
                          </a:lnTo>
                          <a:lnTo>
                            <a:pt x="14" y="44"/>
                          </a:lnTo>
                          <a:lnTo>
                            <a:pt x="18" y="46"/>
                          </a:lnTo>
                          <a:lnTo>
                            <a:pt x="24" y="47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76" name="Freeform 33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463" y="2455"/>
                      <a:ext cx="14" cy="14"/>
                    </a:xfrm>
                    <a:custGeom>
                      <a:avLst/>
                      <a:gdLst>
                        <a:gd name="T0" fmla="*/ 0 w 46"/>
                        <a:gd name="T1" fmla="*/ 0 h 24"/>
                        <a:gd name="T2" fmla="*/ 0 w 46"/>
                        <a:gd name="T3" fmla="*/ 4 h 24"/>
                        <a:gd name="T4" fmla="*/ 1 w 46"/>
                        <a:gd name="T5" fmla="*/ 6 h 24"/>
                        <a:gd name="T6" fmla="*/ 1 w 46"/>
                        <a:gd name="T7" fmla="*/ 8 h 24"/>
                        <a:gd name="T8" fmla="*/ 2 w 46"/>
                        <a:gd name="T9" fmla="*/ 10 h 24"/>
                        <a:gd name="T10" fmla="*/ 3 w 46"/>
                        <a:gd name="T11" fmla="*/ 12 h 24"/>
                        <a:gd name="T12" fmla="*/ 5 w 46"/>
                        <a:gd name="T13" fmla="*/ 13 h 24"/>
                        <a:gd name="T14" fmla="*/ 6 w 46"/>
                        <a:gd name="T15" fmla="*/ 14 h 24"/>
                        <a:gd name="T16" fmla="*/ 7 w 46"/>
                        <a:gd name="T17" fmla="*/ 14 h 24"/>
                        <a:gd name="T18" fmla="*/ 8 w 46"/>
                        <a:gd name="T19" fmla="*/ 14 h 24"/>
                        <a:gd name="T20" fmla="*/ 9 w 46"/>
                        <a:gd name="T21" fmla="*/ 13 h 24"/>
                        <a:gd name="T22" fmla="*/ 11 w 46"/>
                        <a:gd name="T23" fmla="*/ 12 h 24"/>
                        <a:gd name="T24" fmla="*/ 12 w 46"/>
                        <a:gd name="T25" fmla="*/ 10 h 24"/>
                        <a:gd name="T26" fmla="*/ 13 w 46"/>
                        <a:gd name="T27" fmla="*/ 8 h 24"/>
                        <a:gd name="T28" fmla="*/ 13 w 46"/>
                        <a:gd name="T29" fmla="*/ 6 h 24"/>
                        <a:gd name="T30" fmla="*/ 14 w 46"/>
                        <a:gd name="T31" fmla="*/ 4 h 24"/>
                        <a:gd name="T32" fmla="*/ 14 w 46"/>
                        <a:gd name="T33" fmla="*/ 0 h 24"/>
                        <a:gd name="T34" fmla="*/ 0 w 46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0" y="0"/>
                          </a:moveTo>
                          <a:lnTo>
                            <a:pt x="0" y="6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0" y="20"/>
                          </a:lnTo>
                          <a:lnTo>
                            <a:pt x="15" y="23"/>
                          </a:lnTo>
                          <a:lnTo>
                            <a:pt x="19" y="24"/>
                          </a:lnTo>
                          <a:lnTo>
                            <a:pt x="23" y="24"/>
                          </a:lnTo>
                          <a:lnTo>
                            <a:pt x="27" y="24"/>
                          </a:lnTo>
                          <a:lnTo>
                            <a:pt x="31" y="23"/>
                          </a:lnTo>
                          <a:lnTo>
                            <a:pt x="36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5" y="6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77" name="Rectangle 332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463" y="1982"/>
                      <a:ext cx="14" cy="4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78" name="Freeform 33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463" y="1975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3 h 23"/>
                        <a:gd name="T8" fmla="*/ 12 w 46"/>
                        <a:gd name="T9" fmla="*/ 2 h 23"/>
                        <a:gd name="T10" fmla="*/ 11 w 46"/>
                        <a:gd name="T11" fmla="*/ 1 h 23"/>
                        <a:gd name="T12" fmla="*/ 9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6 w 46"/>
                        <a:gd name="T19" fmla="*/ 0 h 23"/>
                        <a:gd name="T20" fmla="*/ 5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5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9" y="6"/>
                          </a:lnTo>
                          <a:lnTo>
                            <a:pt x="36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0" y="3"/>
                          </a:lnTo>
                          <a:lnTo>
                            <a:pt x="7" y="6"/>
                          </a:lnTo>
                          <a:lnTo>
                            <a:pt x="4" y="9"/>
                          </a:lnTo>
                          <a:lnTo>
                            <a:pt x="2" y="12"/>
                          </a:lnTo>
                          <a:lnTo>
                            <a:pt x="0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79" name="Freeform 33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413" y="2455"/>
                      <a:ext cx="14" cy="14"/>
                    </a:xfrm>
                    <a:custGeom>
                      <a:avLst/>
                      <a:gdLst>
                        <a:gd name="T0" fmla="*/ 0 w 46"/>
                        <a:gd name="T1" fmla="*/ 0 h 24"/>
                        <a:gd name="T2" fmla="*/ 0 w 46"/>
                        <a:gd name="T3" fmla="*/ 4 h 24"/>
                        <a:gd name="T4" fmla="*/ 1 w 46"/>
                        <a:gd name="T5" fmla="*/ 6 h 24"/>
                        <a:gd name="T6" fmla="*/ 1 w 46"/>
                        <a:gd name="T7" fmla="*/ 8 h 24"/>
                        <a:gd name="T8" fmla="*/ 2 w 46"/>
                        <a:gd name="T9" fmla="*/ 10 h 24"/>
                        <a:gd name="T10" fmla="*/ 3 w 46"/>
                        <a:gd name="T11" fmla="*/ 12 h 24"/>
                        <a:gd name="T12" fmla="*/ 4 w 46"/>
                        <a:gd name="T13" fmla="*/ 13 h 24"/>
                        <a:gd name="T14" fmla="*/ 6 w 46"/>
                        <a:gd name="T15" fmla="*/ 14 h 24"/>
                        <a:gd name="T16" fmla="*/ 7 w 46"/>
                        <a:gd name="T17" fmla="*/ 14 h 24"/>
                        <a:gd name="T18" fmla="*/ 8 w 46"/>
                        <a:gd name="T19" fmla="*/ 14 h 24"/>
                        <a:gd name="T20" fmla="*/ 9 w 46"/>
                        <a:gd name="T21" fmla="*/ 13 h 24"/>
                        <a:gd name="T22" fmla="*/ 10 w 46"/>
                        <a:gd name="T23" fmla="*/ 12 h 24"/>
                        <a:gd name="T24" fmla="*/ 12 w 46"/>
                        <a:gd name="T25" fmla="*/ 10 h 24"/>
                        <a:gd name="T26" fmla="*/ 13 w 46"/>
                        <a:gd name="T27" fmla="*/ 8 h 24"/>
                        <a:gd name="T28" fmla="*/ 13 w 46"/>
                        <a:gd name="T29" fmla="*/ 6 h 24"/>
                        <a:gd name="T30" fmla="*/ 14 w 46"/>
                        <a:gd name="T31" fmla="*/ 4 h 24"/>
                        <a:gd name="T32" fmla="*/ 14 w 46"/>
                        <a:gd name="T33" fmla="*/ 0 h 24"/>
                        <a:gd name="T34" fmla="*/ 0 w 46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0" y="0"/>
                          </a:moveTo>
                          <a:lnTo>
                            <a:pt x="0" y="6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0" y="20"/>
                          </a:lnTo>
                          <a:lnTo>
                            <a:pt x="14" y="23"/>
                          </a:lnTo>
                          <a:lnTo>
                            <a:pt x="19" y="24"/>
                          </a:lnTo>
                          <a:lnTo>
                            <a:pt x="23" y="24"/>
                          </a:lnTo>
                          <a:lnTo>
                            <a:pt x="27" y="24"/>
                          </a:lnTo>
                          <a:lnTo>
                            <a:pt x="31" y="23"/>
                          </a:lnTo>
                          <a:lnTo>
                            <a:pt x="34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5" y="6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80" name="Rectangle 335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413" y="1982"/>
                      <a:ext cx="14" cy="4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81" name="Freeform 33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413" y="1975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3 h 23"/>
                        <a:gd name="T8" fmla="*/ 12 w 46"/>
                        <a:gd name="T9" fmla="*/ 2 h 23"/>
                        <a:gd name="T10" fmla="*/ 10 w 46"/>
                        <a:gd name="T11" fmla="*/ 1 h 23"/>
                        <a:gd name="T12" fmla="*/ 9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6 w 46"/>
                        <a:gd name="T19" fmla="*/ 0 h 23"/>
                        <a:gd name="T20" fmla="*/ 4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5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9" y="6"/>
                          </a:lnTo>
                          <a:lnTo>
                            <a:pt x="34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4" y="1"/>
                          </a:lnTo>
                          <a:lnTo>
                            <a:pt x="10" y="3"/>
                          </a:lnTo>
                          <a:lnTo>
                            <a:pt x="7" y="6"/>
                          </a:lnTo>
                          <a:lnTo>
                            <a:pt x="4" y="9"/>
                          </a:lnTo>
                          <a:lnTo>
                            <a:pt x="2" y="12"/>
                          </a:lnTo>
                          <a:lnTo>
                            <a:pt x="0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82" name="Freeform 33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313" y="2455"/>
                      <a:ext cx="14" cy="14"/>
                    </a:xfrm>
                    <a:custGeom>
                      <a:avLst/>
                      <a:gdLst>
                        <a:gd name="T0" fmla="*/ 0 w 46"/>
                        <a:gd name="T1" fmla="*/ 0 h 24"/>
                        <a:gd name="T2" fmla="*/ 0 w 46"/>
                        <a:gd name="T3" fmla="*/ 4 h 24"/>
                        <a:gd name="T4" fmla="*/ 1 w 46"/>
                        <a:gd name="T5" fmla="*/ 6 h 24"/>
                        <a:gd name="T6" fmla="*/ 1 w 46"/>
                        <a:gd name="T7" fmla="*/ 8 h 24"/>
                        <a:gd name="T8" fmla="*/ 2 w 46"/>
                        <a:gd name="T9" fmla="*/ 10 h 24"/>
                        <a:gd name="T10" fmla="*/ 3 w 46"/>
                        <a:gd name="T11" fmla="*/ 12 h 24"/>
                        <a:gd name="T12" fmla="*/ 4 w 46"/>
                        <a:gd name="T13" fmla="*/ 13 h 24"/>
                        <a:gd name="T14" fmla="*/ 5 w 46"/>
                        <a:gd name="T15" fmla="*/ 14 h 24"/>
                        <a:gd name="T16" fmla="*/ 7 w 46"/>
                        <a:gd name="T17" fmla="*/ 14 h 24"/>
                        <a:gd name="T18" fmla="*/ 8 w 46"/>
                        <a:gd name="T19" fmla="*/ 14 h 24"/>
                        <a:gd name="T20" fmla="*/ 9 w 46"/>
                        <a:gd name="T21" fmla="*/ 13 h 24"/>
                        <a:gd name="T22" fmla="*/ 11 w 46"/>
                        <a:gd name="T23" fmla="*/ 12 h 24"/>
                        <a:gd name="T24" fmla="*/ 12 w 46"/>
                        <a:gd name="T25" fmla="*/ 10 h 24"/>
                        <a:gd name="T26" fmla="*/ 13 w 46"/>
                        <a:gd name="T27" fmla="*/ 8 h 24"/>
                        <a:gd name="T28" fmla="*/ 13 w 46"/>
                        <a:gd name="T29" fmla="*/ 6 h 24"/>
                        <a:gd name="T30" fmla="*/ 14 w 46"/>
                        <a:gd name="T31" fmla="*/ 4 h 24"/>
                        <a:gd name="T32" fmla="*/ 14 w 46"/>
                        <a:gd name="T33" fmla="*/ 0 h 24"/>
                        <a:gd name="T34" fmla="*/ 0 w 46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0" y="0"/>
                          </a:moveTo>
                          <a:lnTo>
                            <a:pt x="0" y="6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0" y="20"/>
                          </a:lnTo>
                          <a:lnTo>
                            <a:pt x="14" y="23"/>
                          </a:lnTo>
                          <a:lnTo>
                            <a:pt x="18" y="24"/>
                          </a:lnTo>
                          <a:lnTo>
                            <a:pt x="23" y="24"/>
                          </a:lnTo>
                          <a:lnTo>
                            <a:pt x="27" y="24"/>
                          </a:lnTo>
                          <a:lnTo>
                            <a:pt x="31" y="23"/>
                          </a:lnTo>
                          <a:lnTo>
                            <a:pt x="35" y="20"/>
                          </a:lnTo>
                          <a:lnTo>
                            <a:pt x="38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5" y="6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83" name="Rectangle 338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313" y="1982"/>
                      <a:ext cx="14" cy="4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84" name="Freeform 33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313" y="1975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3 h 23"/>
                        <a:gd name="T8" fmla="*/ 12 w 46"/>
                        <a:gd name="T9" fmla="*/ 2 h 23"/>
                        <a:gd name="T10" fmla="*/ 11 w 46"/>
                        <a:gd name="T11" fmla="*/ 1 h 23"/>
                        <a:gd name="T12" fmla="*/ 9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5 w 46"/>
                        <a:gd name="T19" fmla="*/ 0 h 23"/>
                        <a:gd name="T20" fmla="*/ 4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5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8" y="6"/>
                          </a:lnTo>
                          <a:lnTo>
                            <a:pt x="35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8" y="0"/>
                          </a:lnTo>
                          <a:lnTo>
                            <a:pt x="14" y="1"/>
                          </a:lnTo>
                          <a:lnTo>
                            <a:pt x="10" y="3"/>
                          </a:lnTo>
                          <a:lnTo>
                            <a:pt x="7" y="6"/>
                          </a:lnTo>
                          <a:lnTo>
                            <a:pt x="4" y="9"/>
                          </a:lnTo>
                          <a:lnTo>
                            <a:pt x="2" y="12"/>
                          </a:lnTo>
                          <a:lnTo>
                            <a:pt x="0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85" name="Freeform 34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271" y="2455"/>
                      <a:ext cx="14" cy="14"/>
                    </a:xfrm>
                    <a:custGeom>
                      <a:avLst/>
                      <a:gdLst>
                        <a:gd name="T0" fmla="*/ 0 w 47"/>
                        <a:gd name="T1" fmla="*/ 0 h 24"/>
                        <a:gd name="T2" fmla="*/ 0 w 47"/>
                        <a:gd name="T3" fmla="*/ 4 h 24"/>
                        <a:gd name="T4" fmla="*/ 1 w 47"/>
                        <a:gd name="T5" fmla="*/ 6 h 24"/>
                        <a:gd name="T6" fmla="*/ 1 w 47"/>
                        <a:gd name="T7" fmla="*/ 8 h 24"/>
                        <a:gd name="T8" fmla="*/ 2 w 47"/>
                        <a:gd name="T9" fmla="*/ 10 h 24"/>
                        <a:gd name="T10" fmla="*/ 3 w 47"/>
                        <a:gd name="T11" fmla="*/ 12 h 24"/>
                        <a:gd name="T12" fmla="*/ 4 w 47"/>
                        <a:gd name="T13" fmla="*/ 13 h 24"/>
                        <a:gd name="T14" fmla="*/ 6 w 47"/>
                        <a:gd name="T15" fmla="*/ 14 h 24"/>
                        <a:gd name="T16" fmla="*/ 7 w 47"/>
                        <a:gd name="T17" fmla="*/ 14 h 24"/>
                        <a:gd name="T18" fmla="*/ 8 w 47"/>
                        <a:gd name="T19" fmla="*/ 14 h 24"/>
                        <a:gd name="T20" fmla="*/ 10 w 47"/>
                        <a:gd name="T21" fmla="*/ 13 h 24"/>
                        <a:gd name="T22" fmla="*/ 10 w 47"/>
                        <a:gd name="T23" fmla="*/ 12 h 24"/>
                        <a:gd name="T24" fmla="*/ 12 w 47"/>
                        <a:gd name="T25" fmla="*/ 10 h 24"/>
                        <a:gd name="T26" fmla="*/ 13 w 47"/>
                        <a:gd name="T27" fmla="*/ 8 h 24"/>
                        <a:gd name="T28" fmla="*/ 13 w 47"/>
                        <a:gd name="T29" fmla="*/ 6 h 24"/>
                        <a:gd name="T30" fmla="*/ 14 w 47"/>
                        <a:gd name="T31" fmla="*/ 4 h 24"/>
                        <a:gd name="T32" fmla="*/ 14 w 47"/>
                        <a:gd name="T33" fmla="*/ 0 h 24"/>
                        <a:gd name="T34" fmla="*/ 0 w 47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7" h="24">
                          <a:moveTo>
                            <a:pt x="0" y="0"/>
                          </a:moveTo>
                          <a:lnTo>
                            <a:pt x="0" y="6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8" y="17"/>
                          </a:lnTo>
                          <a:lnTo>
                            <a:pt x="11" y="20"/>
                          </a:lnTo>
                          <a:lnTo>
                            <a:pt x="15" y="23"/>
                          </a:lnTo>
                          <a:lnTo>
                            <a:pt x="19" y="24"/>
                          </a:lnTo>
                          <a:lnTo>
                            <a:pt x="23" y="24"/>
                          </a:lnTo>
                          <a:lnTo>
                            <a:pt x="28" y="24"/>
                          </a:lnTo>
                          <a:lnTo>
                            <a:pt x="32" y="23"/>
                          </a:lnTo>
                          <a:lnTo>
                            <a:pt x="35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6" y="6"/>
                          </a:lnTo>
                          <a:lnTo>
                            <a:pt x="47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86" name="Rectangle 341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271" y="1982"/>
                      <a:ext cx="14" cy="4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87" name="Freeform 34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271" y="1975"/>
                      <a:ext cx="14" cy="7"/>
                    </a:xfrm>
                    <a:custGeom>
                      <a:avLst/>
                      <a:gdLst>
                        <a:gd name="T0" fmla="*/ 14 w 47"/>
                        <a:gd name="T1" fmla="*/ 7 h 23"/>
                        <a:gd name="T2" fmla="*/ 14 w 47"/>
                        <a:gd name="T3" fmla="*/ 5 h 23"/>
                        <a:gd name="T4" fmla="*/ 13 w 47"/>
                        <a:gd name="T5" fmla="*/ 4 h 23"/>
                        <a:gd name="T6" fmla="*/ 13 w 47"/>
                        <a:gd name="T7" fmla="*/ 3 h 23"/>
                        <a:gd name="T8" fmla="*/ 12 w 47"/>
                        <a:gd name="T9" fmla="*/ 2 h 23"/>
                        <a:gd name="T10" fmla="*/ 10 w 47"/>
                        <a:gd name="T11" fmla="*/ 1 h 23"/>
                        <a:gd name="T12" fmla="*/ 10 w 47"/>
                        <a:gd name="T13" fmla="*/ 0 h 23"/>
                        <a:gd name="T14" fmla="*/ 8 w 47"/>
                        <a:gd name="T15" fmla="*/ 0 h 23"/>
                        <a:gd name="T16" fmla="*/ 7 w 47"/>
                        <a:gd name="T17" fmla="*/ 0 h 23"/>
                        <a:gd name="T18" fmla="*/ 6 w 47"/>
                        <a:gd name="T19" fmla="*/ 0 h 23"/>
                        <a:gd name="T20" fmla="*/ 4 w 47"/>
                        <a:gd name="T21" fmla="*/ 0 h 23"/>
                        <a:gd name="T22" fmla="*/ 3 w 47"/>
                        <a:gd name="T23" fmla="*/ 1 h 23"/>
                        <a:gd name="T24" fmla="*/ 2 w 47"/>
                        <a:gd name="T25" fmla="*/ 2 h 23"/>
                        <a:gd name="T26" fmla="*/ 1 w 47"/>
                        <a:gd name="T27" fmla="*/ 3 h 23"/>
                        <a:gd name="T28" fmla="*/ 1 w 47"/>
                        <a:gd name="T29" fmla="*/ 4 h 23"/>
                        <a:gd name="T30" fmla="*/ 0 w 47"/>
                        <a:gd name="T31" fmla="*/ 5 h 23"/>
                        <a:gd name="T32" fmla="*/ 0 w 47"/>
                        <a:gd name="T33" fmla="*/ 7 h 23"/>
                        <a:gd name="T34" fmla="*/ 14 w 47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7" h="23">
                          <a:moveTo>
                            <a:pt x="47" y="23"/>
                          </a:moveTo>
                          <a:lnTo>
                            <a:pt x="46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9" y="6"/>
                          </a:lnTo>
                          <a:lnTo>
                            <a:pt x="35" y="3"/>
                          </a:lnTo>
                          <a:lnTo>
                            <a:pt x="32" y="1"/>
                          </a:lnTo>
                          <a:lnTo>
                            <a:pt x="28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1" y="3"/>
                          </a:lnTo>
                          <a:lnTo>
                            <a:pt x="8" y="6"/>
                          </a:lnTo>
                          <a:lnTo>
                            <a:pt x="4" y="9"/>
                          </a:lnTo>
                          <a:lnTo>
                            <a:pt x="2" y="12"/>
                          </a:lnTo>
                          <a:lnTo>
                            <a:pt x="0" y="17"/>
                          </a:lnTo>
                          <a:lnTo>
                            <a:pt x="0" y="23"/>
                          </a:lnTo>
                          <a:lnTo>
                            <a:pt x="47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88" name="Freeform 34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63" y="2455"/>
                      <a:ext cx="14" cy="14"/>
                    </a:xfrm>
                    <a:custGeom>
                      <a:avLst/>
                      <a:gdLst>
                        <a:gd name="T0" fmla="*/ 0 w 46"/>
                        <a:gd name="T1" fmla="*/ 0 h 24"/>
                        <a:gd name="T2" fmla="*/ 0 w 46"/>
                        <a:gd name="T3" fmla="*/ 4 h 24"/>
                        <a:gd name="T4" fmla="*/ 1 w 46"/>
                        <a:gd name="T5" fmla="*/ 6 h 24"/>
                        <a:gd name="T6" fmla="*/ 1 w 46"/>
                        <a:gd name="T7" fmla="*/ 8 h 24"/>
                        <a:gd name="T8" fmla="*/ 2 w 46"/>
                        <a:gd name="T9" fmla="*/ 10 h 24"/>
                        <a:gd name="T10" fmla="*/ 3 w 46"/>
                        <a:gd name="T11" fmla="*/ 12 h 24"/>
                        <a:gd name="T12" fmla="*/ 5 w 46"/>
                        <a:gd name="T13" fmla="*/ 13 h 24"/>
                        <a:gd name="T14" fmla="*/ 6 w 46"/>
                        <a:gd name="T15" fmla="*/ 14 h 24"/>
                        <a:gd name="T16" fmla="*/ 7 w 46"/>
                        <a:gd name="T17" fmla="*/ 14 h 24"/>
                        <a:gd name="T18" fmla="*/ 8 w 46"/>
                        <a:gd name="T19" fmla="*/ 14 h 24"/>
                        <a:gd name="T20" fmla="*/ 10 w 46"/>
                        <a:gd name="T21" fmla="*/ 13 h 24"/>
                        <a:gd name="T22" fmla="*/ 11 w 46"/>
                        <a:gd name="T23" fmla="*/ 12 h 24"/>
                        <a:gd name="T24" fmla="*/ 12 w 46"/>
                        <a:gd name="T25" fmla="*/ 10 h 24"/>
                        <a:gd name="T26" fmla="*/ 13 w 46"/>
                        <a:gd name="T27" fmla="*/ 8 h 24"/>
                        <a:gd name="T28" fmla="*/ 13 w 46"/>
                        <a:gd name="T29" fmla="*/ 6 h 24"/>
                        <a:gd name="T30" fmla="*/ 14 w 46"/>
                        <a:gd name="T31" fmla="*/ 4 h 24"/>
                        <a:gd name="T32" fmla="*/ 14 w 46"/>
                        <a:gd name="T33" fmla="*/ 0 h 24"/>
                        <a:gd name="T34" fmla="*/ 0 w 46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0" y="0"/>
                          </a:moveTo>
                          <a:lnTo>
                            <a:pt x="1" y="6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1" y="20"/>
                          </a:lnTo>
                          <a:lnTo>
                            <a:pt x="15" y="23"/>
                          </a:lnTo>
                          <a:lnTo>
                            <a:pt x="19" y="24"/>
                          </a:lnTo>
                          <a:lnTo>
                            <a:pt x="23" y="24"/>
                          </a:lnTo>
                          <a:lnTo>
                            <a:pt x="27" y="24"/>
                          </a:lnTo>
                          <a:lnTo>
                            <a:pt x="32" y="23"/>
                          </a:lnTo>
                          <a:lnTo>
                            <a:pt x="36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6" y="6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89" name="Rectangle 34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163" y="1982"/>
                      <a:ext cx="14" cy="4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90" name="Freeform 34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63" y="1975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3 h 23"/>
                        <a:gd name="T8" fmla="*/ 12 w 46"/>
                        <a:gd name="T9" fmla="*/ 2 h 23"/>
                        <a:gd name="T10" fmla="*/ 11 w 46"/>
                        <a:gd name="T11" fmla="*/ 1 h 23"/>
                        <a:gd name="T12" fmla="*/ 10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6 w 46"/>
                        <a:gd name="T19" fmla="*/ 0 h 23"/>
                        <a:gd name="T20" fmla="*/ 5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6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9" y="6"/>
                          </a:lnTo>
                          <a:lnTo>
                            <a:pt x="36" y="3"/>
                          </a:lnTo>
                          <a:lnTo>
                            <a:pt x="32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1" y="3"/>
                          </a:lnTo>
                          <a:lnTo>
                            <a:pt x="7" y="6"/>
                          </a:lnTo>
                          <a:lnTo>
                            <a:pt x="4" y="9"/>
                          </a:lnTo>
                          <a:lnTo>
                            <a:pt x="2" y="12"/>
                          </a:lnTo>
                          <a:lnTo>
                            <a:pt x="1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91" name="Freeform 34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020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1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1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4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8"/>
                          </a:lnTo>
                          <a:lnTo>
                            <a:pt x="2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4" y="44"/>
                          </a:lnTo>
                          <a:lnTo>
                            <a:pt x="18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92" name="Rectangle 347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028" y="2448"/>
                      <a:ext cx="100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93" name="Freeform 34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28" y="2448"/>
                      <a:ext cx="7" cy="21"/>
                    </a:xfrm>
                    <a:custGeom>
                      <a:avLst/>
                      <a:gdLst>
                        <a:gd name="T0" fmla="*/ 0 w 24"/>
                        <a:gd name="T1" fmla="*/ 21 h 47"/>
                        <a:gd name="T2" fmla="*/ 2 w 24"/>
                        <a:gd name="T3" fmla="*/ 21 h 47"/>
                        <a:gd name="T4" fmla="*/ 3 w 24"/>
                        <a:gd name="T5" fmla="*/ 20 h 47"/>
                        <a:gd name="T6" fmla="*/ 4 w 24"/>
                        <a:gd name="T7" fmla="*/ 19 h 47"/>
                        <a:gd name="T8" fmla="*/ 5 w 24"/>
                        <a:gd name="T9" fmla="*/ 17 h 47"/>
                        <a:gd name="T10" fmla="*/ 6 w 24"/>
                        <a:gd name="T11" fmla="*/ 16 h 47"/>
                        <a:gd name="T12" fmla="*/ 6 w 24"/>
                        <a:gd name="T13" fmla="*/ 14 h 47"/>
                        <a:gd name="T14" fmla="*/ 6 w 24"/>
                        <a:gd name="T15" fmla="*/ 13 h 47"/>
                        <a:gd name="T16" fmla="*/ 7 w 24"/>
                        <a:gd name="T17" fmla="*/ 10 h 47"/>
                        <a:gd name="T18" fmla="*/ 6 w 24"/>
                        <a:gd name="T19" fmla="*/ 8 h 47"/>
                        <a:gd name="T20" fmla="*/ 6 w 24"/>
                        <a:gd name="T21" fmla="*/ 7 h 47"/>
                        <a:gd name="T22" fmla="*/ 6 w 24"/>
                        <a:gd name="T23" fmla="*/ 5 h 47"/>
                        <a:gd name="T24" fmla="*/ 5 w 24"/>
                        <a:gd name="T25" fmla="*/ 4 h 47"/>
                        <a:gd name="T26" fmla="*/ 4 w 24"/>
                        <a:gd name="T27" fmla="*/ 2 h 47"/>
                        <a:gd name="T28" fmla="*/ 3 w 24"/>
                        <a:gd name="T29" fmla="*/ 1 h 47"/>
                        <a:gd name="T30" fmla="*/ 2 w 24"/>
                        <a:gd name="T31" fmla="*/ 0 h 47"/>
                        <a:gd name="T32" fmla="*/ 0 w 24"/>
                        <a:gd name="T33" fmla="*/ 0 h 47"/>
                        <a:gd name="T34" fmla="*/ 0 w 24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7">
                          <a:moveTo>
                            <a:pt x="0" y="47"/>
                          </a:moveTo>
                          <a:lnTo>
                            <a:pt x="6" y="46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7" y="39"/>
                          </a:lnTo>
                          <a:lnTo>
                            <a:pt x="19" y="36"/>
                          </a:lnTo>
                          <a:lnTo>
                            <a:pt x="21" y="32"/>
                          </a:lnTo>
                          <a:lnTo>
                            <a:pt x="22" y="28"/>
                          </a:lnTo>
                          <a:lnTo>
                            <a:pt x="24" y="23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19" y="11"/>
                          </a:lnTo>
                          <a:lnTo>
                            <a:pt x="17" y="8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94" name="Freeform 34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020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1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1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4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8"/>
                          </a:lnTo>
                          <a:lnTo>
                            <a:pt x="2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4" y="44"/>
                          </a:lnTo>
                          <a:lnTo>
                            <a:pt x="18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95" name="Rectangle 350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028" y="2448"/>
                      <a:ext cx="12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96" name="Freeform 35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56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5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7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7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5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11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5" y="4"/>
                          </a:lnTo>
                          <a:lnTo>
                            <a:pt x="11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97" name="Freeform 35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28" y="197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9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5 h 46"/>
                        <a:gd name="T20" fmla="*/ 7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6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8" y="38"/>
                          </a:lnTo>
                          <a:lnTo>
                            <a:pt x="20" y="35"/>
                          </a:lnTo>
                          <a:lnTo>
                            <a:pt x="22" y="31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8"/>
                          </a:lnTo>
                          <a:lnTo>
                            <a:pt x="22" y="14"/>
                          </a:lnTo>
                          <a:lnTo>
                            <a:pt x="20" y="10"/>
                          </a:lnTo>
                          <a:lnTo>
                            <a:pt x="18" y="7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98" name="Rectangle 353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028" y="1975"/>
                      <a:ext cx="100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99" name="Freeform 35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020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1 w 23"/>
                        <a:gd name="T13" fmla="*/ 4 h 46"/>
                        <a:gd name="T14" fmla="*/ 0 w 23"/>
                        <a:gd name="T15" fmla="*/ 5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1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8" y="1"/>
                          </a:lnTo>
                          <a:lnTo>
                            <a:pt x="14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0"/>
                          </a:lnTo>
                          <a:lnTo>
                            <a:pt x="2" y="14"/>
                          </a:lnTo>
                          <a:lnTo>
                            <a:pt x="1" y="18"/>
                          </a:lnTo>
                          <a:lnTo>
                            <a:pt x="0" y="23"/>
                          </a:lnTo>
                          <a:lnTo>
                            <a:pt x="1" y="27"/>
                          </a:lnTo>
                          <a:lnTo>
                            <a:pt x="2" y="31"/>
                          </a:lnTo>
                          <a:lnTo>
                            <a:pt x="3" y="35"/>
                          </a:lnTo>
                          <a:lnTo>
                            <a:pt x="6" y="38"/>
                          </a:lnTo>
                          <a:lnTo>
                            <a:pt x="9" y="42"/>
                          </a:lnTo>
                          <a:lnTo>
                            <a:pt x="14" y="44"/>
                          </a:lnTo>
                          <a:lnTo>
                            <a:pt x="18" y="46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00" name="Freeform 35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20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1 w 23"/>
                        <a:gd name="T13" fmla="*/ 4 h 46"/>
                        <a:gd name="T14" fmla="*/ 0 w 23"/>
                        <a:gd name="T15" fmla="*/ 5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1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8" y="1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0"/>
                          </a:lnTo>
                          <a:lnTo>
                            <a:pt x="2" y="14"/>
                          </a:lnTo>
                          <a:lnTo>
                            <a:pt x="1" y="18"/>
                          </a:lnTo>
                          <a:lnTo>
                            <a:pt x="0" y="23"/>
                          </a:lnTo>
                          <a:lnTo>
                            <a:pt x="1" y="27"/>
                          </a:lnTo>
                          <a:lnTo>
                            <a:pt x="2" y="31"/>
                          </a:lnTo>
                          <a:lnTo>
                            <a:pt x="3" y="35"/>
                          </a:lnTo>
                          <a:lnTo>
                            <a:pt x="6" y="38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8" y="46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01" name="Rectangle 356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128" y="1975"/>
                      <a:ext cx="250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02" name="Freeform 35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378" y="197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6 w 23"/>
                        <a:gd name="T13" fmla="*/ 9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5 h 46"/>
                        <a:gd name="T20" fmla="*/ 6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6"/>
                          </a:lnTo>
                          <a:lnTo>
                            <a:pt x="9" y="44"/>
                          </a:lnTo>
                          <a:lnTo>
                            <a:pt x="13" y="42"/>
                          </a:lnTo>
                          <a:lnTo>
                            <a:pt x="17" y="38"/>
                          </a:lnTo>
                          <a:lnTo>
                            <a:pt x="20" y="35"/>
                          </a:lnTo>
                          <a:lnTo>
                            <a:pt x="21" y="31"/>
                          </a:lnTo>
                          <a:lnTo>
                            <a:pt x="22" y="27"/>
                          </a:lnTo>
                          <a:lnTo>
                            <a:pt x="23" y="23"/>
                          </a:lnTo>
                          <a:lnTo>
                            <a:pt x="22" y="18"/>
                          </a:lnTo>
                          <a:lnTo>
                            <a:pt x="21" y="14"/>
                          </a:lnTo>
                          <a:lnTo>
                            <a:pt x="20" y="10"/>
                          </a:lnTo>
                          <a:lnTo>
                            <a:pt x="17" y="7"/>
                          </a:lnTo>
                          <a:lnTo>
                            <a:pt x="13" y="4"/>
                          </a:lnTo>
                          <a:lnTo>
                            <a:pt x="9" y="2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03" name="Freeform 35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378" y="1904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6 w 23"/>
                        <a:gd name="T13" fmla="*/ 10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6 w 23"/>
                        <a:gd name="T21" fmla="*/ 5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5"/>
                          </a:lnTo>
                          <a:lnTo>
                            <a:pt x="9" y="44"/>
                          </a:lnTo>
                          <a:lnTo>
                            <a:pt x="13" y="42"/>
                          </a:lnTo>
                          <a:lnTo>
                            <a:pt x="17" y="39"/>
                          </a:lnTo>
                          <a:lnTo>
                            <a:pt x="20" y="36"/>
                          </a:lnTo>
                          <a:lnTo>
                            <a:pt x="21" y="32"/>
                          </a:lnTo>
                          <a:lnTo>
                            <a:pt x="22" y="27"/>
                          </a:lnTo>
                          <a:lnTo>
                            <a:pt x="23" y="23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20" y="10"/>
                          </a:lnTo>
                          <a:lnTo>
                            <a:pt x="17" y="7"/>
                          </a:lnTo>
                          <a:lnTo>
                            <a:pt x="13" y="4"/>
                          </a:lnTo>
                          <a:lnTo>
                            <a:pt x="9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04" name="Rectangle 359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178" y="1904"/>
                      <a:ext cx="200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05" name="Freeform 36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70" y="1904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5 h 46"/>
                        <a:gd name="T14" fmla="*/ 0 w 23"/>
                        <a:gd name="T15" fmla="*/ 6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10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2" y="2"/>
                          </a:lnTo>
                          <a:lnTo>
                            <a:pt x="9" y="4"/>
                          </a:lnTo>
                          <a:lnTo>
                            <a:pt x="5" y="7"/>
                          </a:lnTo>
                          <a:lnTo>
                            <a:pt x="3" y="10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5" y="39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8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06" name="Freeform 36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13" y="2290"/>
                      <a:ext cx="21" cy="14"/>
                    </a:xfrm>
                    <a:custGeom>
                      <a:avLst/>
                      <a:gdLst>
                        <a:gd name="T0" fmla="*/ 0 w 74"/>
                        <a:gd name="T1" fmla="*/ 0 h 36"/>
                        <a:gd name="T2" fmla="*/ 0 w 74"/>
                        <a:gd name="T3" fmla="*/ 4 h 36"/>
                        <a:gd name="T4" fmla="*/ 1 w 74"/>
                        <a:gd name="T5" fmla="*/ 6 h 36"/>
                        <a:gd name="T6" fmla="*/ 2 w 74"/>
                        <a:gd name="T7" fmla="*/ 9 h 36"/>
                        <a:gd name="T8" fmla="*/ 3 w 74"/>
                        <a:gd name="T9" fmla="*/ 11 h 36"/>
                        <a:gd name="T10" fmla="*/ 5 w 74"/>
                        <a:gd name="T11" fmla="*/ 12 h 36"/>
                        <a:gd name="T12" fmla="*/ 7 w 74"/>
                        <a:gd name="T13" fmla="*/ 13 h 36"/>
                        <a:gd name="T14" fmla="*/ 9 w 74"/>
                        <a:gd name="T15" fmla="*/ 14 h 36"/>
                        <a:gd name="T16" fmla="*/ 11 w 74"/>
                        <a:gd name="T17" fmla="*/ 14 h 36"/>
                        <a:gd name="T18" fmla="*/ 13 w 74"/>
                        <a:gd name="T19" fmla="*/ 14 h 36"/>
                        <a:gd name="T20" fmla="*/ 14 w 74"/>
                        <a:gd name="T21" fmla="*/ 13 h 36"/>
                        <a:gd name="T22" fmla="*/ 16 w 74"/>
                        <a:gd name="T23" fmla="*/ 12 h 36"/>
                        <a:gd name="T24" fmla="*/ 18 w 74"/>
                        <a:gd name="T25" fmla="*/ 11 h 36"/>
                        <a:gd name="T26" fmla="*/ 19 w 74"/>
                        <a:gd name="T27" fmla="*/ 9 h 36"/>
                        <a:gd name="T28" fmla="*/ 20 w 74"/>
                        <a:gd name="T29" fmla="*/ 6 h 36"/>
                        <a:gd name="T30" fmla="*/ 21 w 74"/>
                        <a:gd name="T31" fmla="*/ 4 h 36"/>
                        <a:gd name="T32" fmla="*/ 21 w 74"/>
                        <a:gd name="T33" fmla="*/ 0 h 36"/>
                        <a:gd name="T34" fmla="*/ 0 w 74"/>
                        <a:gd name="T35" fmla="*/ 0 h 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74" h="36">
                          <a:moveTo>
                            <a:pt x="0" y="0"/>
                          </a:moveTo>
                          <a:lnTo>
                            <a:pt x="1" y="9"/>
                          </a:lnTo>
                          <a:lnTo>
                            <a:pt x="3" y="16"/>
                          </a:lnTo>
                          <a:lnTo>
                            <a:pt x="8" y="22"/>
                          </a:lnTo>
                          <a:lnTo>
                            <a:pt x="12" y="28"/>
                          </a:lnTo>
                          <a:lnTo>
                            <a:pt x="17" y="32"/>
                          </a:lnTo>
                          <a:lnTo>
                            <a:pt x="23" y="34"/>
                          </a:lnTo>
                          <a:lnTo>
                            <a:pt x="31" y="36"/>
                          </a:lnTo>
                          <a:lnTo>
                            <a:pt x="37" y="36"/>
                          </a:lnTo>
                          <a:lnTo>
                            <a:pt x="45" y="36"/>
                          </a:lnTo>
                          <a:lnTo>
                            <a:pt x="51" y="34"/>
                          </a:lnTo>
                          <a:lnTo>
                            <a:pt x="57" y="32"/>
                          </a:lnTo>
                          <a:lnTo>
                            <a:pt x="62" y="28"/>
                          </a:lnTo>
                          <a:lnTo>
                            <a:pt x="68" y="22"/>
                          </a:lnTo>
                          <a:lnTo>
                            <a:pt x="71" y="16"/>
                          </a:lnTo>
                          <a:lnTo>
                            <a:pt x="73" y="9"/>
                          </a:lnTo>
                          <a:lnTo>
                            <a:pt x="74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07" name="Rectangle 362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113" y="1954"/>
                      <a:ext cx="21" cy="3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08" name="Freeform 36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13" y="1932"/>
                      <a:ext cx="21" cy="21"/>
                    </a:xfrm>
                    <a:custGeom>
                      <a:avLst/>
                      <a:gdLst>
                        <a:gd name="T0" fmla="*/ 21 w 74"/>
                        <a:gd name="T1" fmla="*/ 21 h 37"/>
                        <a:gd name="T2" fmla="*/ 21 w 74"/>
                        <a:gd name="T3" fmla="*/ 16 h 37"/>
                        <a:gd name="T4" fmla="*/ 20 w 74"/>
                        <a:gd name="T5" fmla="*/ 12 h 37"/>
                        <a:gd name="T6" fmla="*/ 19 w 74"/>
                        <a:gd name="T7" fmla="*/ 9 h 37"/>
                        <a:gd name="T8" fmla="*/ 18 w 74"/>
                        <a:gd name="T9" fmla="*/ 6 h 37"/>
                        <a:gd name="T10" fmla="*/ 16 w 74"/>
                        <a:gd name="T11" fmla="*/ 3 h 37"/>
                        <a:gd name="T12" fmla="*/ 14 w 74"/>
                        <a:gd name="T13" fmla="*/ 2 h 37"/>
                        <a:gd name="T14" fmla="*/ 13 w 74"/>
                        <a:gd name="T15" fmla="*/ 1 h 37"/>
                        <a:gd name="T16" fmla="*/ 11 w 74"/>
                        <a:gd name="T17" fmla="*/ 0 h 37"/>
                        <a:gd name="T18" fmla="*/ 9 w 74"/>
                        <a:gd name="T19" fmla="*/ 1 h 37"/>
                        <a:gd name="T20" fmla="*/ 7 w 74"/>
                        <a:gd name="T21" fmla="*/ 2 h 37"/>
                        <a:gd name="T22" fmla="*/ 5 w 74"/>
                        <a:gd name="T23" fmla="*/ 3 h 37"/>
                        <a:gd name="T24" fmla="*/ 3 w 74"/>
                        <a:gd name="T25" fmla="*/ 6 h 37"/>
                        <a:gd name="T26" fmla="*/ 2 w 74"/>
                        <a:gd name="T27" fmla="*/ 9 h 37"/>
                        <a:gd name="T28" fmla="*/ 1 w 74"/>
                        <a:gd name="T29" fmla="*/ 12 h 37"/>
                        <a:gd name="T30" fmla="*/ 0 w 74"/>
                        <a:gd name="T31" fmla="*/ 16 h 37"/>
                        <a:gd name="T32" fmla="*/ 0 w 74"/>
                        <a:gd name="T33" fmla="*/ 21 h 37"/>
                        <a:gd name="T34" fmla="*/ 21 w 74"/>
                        <a:gd name="T35" fmla="*/ 21 h 3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74" h="37">
                          <a:moveTo>
                            <a:pt x="74" y="37"/>
                          </a:moveTo>
                          <a:lnTo>
                            <a:pt x="73" y="29"/>
                          </a:lnTo>
                          <a:lnTo>
                            <a:pt x="71" y="21"/>
                          </a:lnTo>
                          <a:lnTo>
                            <a:pt x="68" y="15"/>
                          </a:lnTo>
                          <a:lnTo>
                            <a:pt x="62" y="10"/>
                          </a:lnTo>
                          <a:lnTo>
                            <a:pt x="57" y="6"/>
                          </a:lnTo>
                          <a:lnTo>
                            <a:pt x="51" y="3"/>
                          </a:lnTo>
                          <a:lnTo>
                            <a:pt x="45" y="1"/>
                          </a:lnTo>
                          <a:lnTo>
                            <a:pt x="37" y="0"/>
                          </a:lnTo>
                          <a:lnTo>
                            <a:pt x="31" y="1"/>
                          </a:lnTo>
                          <a:lnTo>
                            <a:pt x="23" y="3"/>
                          </a:lnTo>
                          <a:lnTo>
                            <a:pt x="17" y="6"/>
                          </a:lnTo>
                          <a:lnTo>
                            <a:pt x="12" y="10"/>
                          </a:lnTo>
                          <a:lnTo>
                            <a:pt x="8" y="15"/>
                          </a:lnTo>
                          <a:lnTo>
                            <a:pt x="3" y="21"/>
                          </a:lnTo>
                          <a:lnTo>
                            <a:pt x="1" y="29"/>
                          </a:lnTo>
                          <a:lnTo>
                            <a:pt x="0" y="37"/>
                          </a:lnTo>
                          <a:lnTo>
                            <a:pt x="74" y="3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09" name="Freeform 36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13" y="2455"/>
                      <a:ext cx="21" cy="21"/>
                    </a:xfrm>
                    <a:custGeom>
                      <a:avLst/>
                      <a:gdLst>
                        <a:gd name="T0" fmla="*/ 0 w 73"/>
                        <a:gd name="T1" fmla="*/ 0 h 37"/>
                        <a:gd name="T2" fmla="*/ 0 w 73"/>
                        <a:gd name="T3" fmla="*/ 5 h 37"/>
                        <a:gd name="T4" fmla="*/ 1 w 73"/>
                        <a:gd name="T5" fmla="*/ 9 h 37"/>
                        <a:gd name="T6" fmla="*/ 2 w 73"/>
                        <a:gd name="T7" fmla="*/ 13 h 37"/>
                        <a:gd name="T8" fmla="*/ 3 w 73"/>
                        <a:gd name="T9" fmla="*/ 16 h 37"/>
                        <a:gd name="T10" fmla="*/ 5 w 73"/>
                        <a:gd name="T11" fmla="*/ 18 h 37"/>
                        <a:gd name="T12" fmla="*/ 7 w 73"/>
                        <a:gd name="T13" fmla="*/ 20 h 37"/>
                        <a:gd name="T14" fmla="*/ 8 w 73"/>
                        <a:gd name="T15" fmla="*/ 20 h 37"/>
                        <a:gd name="T16" fmla="*/ 11 w 73"/>
                        <a:gd name="T17" fmla="*/ 21 h 37"/>
                        <a:gd name="T18" fmla="*/ 12 w 73"/>
                        <a:gd name="T19" fmla="*/ 20 h 37"/>
                        <a:gd name="T20" fmla="*/ 14 w 73"/>
                        <a:gd name="T21" fmla="*/ 20 h 37"/>
                        <a:gd name="T22" fmla="*/ 16 w 73"/>
                        <a:gd name="T23" fmla="*/ 18 h 37"/>
                        <a:gd name="T24" fmla="*/ 18 w 73"/>
                        <a:gd name="T25" fmla="*/ 16 h 37"/>
                        <a:gd name="T26" fmla="*/ 19 w 73"/>
                        <a:gd name="T27" fmla="*/ 13 h 37"/>
                        <a:gd name="T28" fmla="*/ 20 w 73"/>
                        <a:gd name="T29" fmla="*/ 9 h 37"/>
                        <a:gd name="T30" fmla="*/ 21 w 73"/>
                        <a:gd name="T31" fmla="*/ 5 h 37"/>
                        <a:gd name="T32" fmla="*/ 21 w 73"/>
                        <a:gd name="T33" fmla="*/ 0 h 37"/>
                        <a:gd name="T34" fmla="*/ 0 w 73"/>
                        <a:gd name="T35" fmla="*/ 0 h 3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73" h="37">
                          <a:moveTo>
                            <a:pt x="0" y="0"/>
                          </a:moveTo>
                          <a:lnTo>
                            <a:pt x="1" y="9"/>
                          </a:lnTo>
                          <a:lnTo>
                            <a:pt x="3" y="16"/>
                          </a:lnTo>
                          <a:lnTo>
                            <a:pt x="7" y="23"/>
                          </a:lnTo>
                          <a:lnTo>
                            <a:pt x="12" y="28"/>
                          </a:lnTo>
                          <a:lnTo>
                            <a:pt x="17" y="32"/>
                          </a:lnTo>
                          <a:lnTo>
                            <a:pt x="23" y="35"/>
                          </a:lnTo>
                          <a:lnTo>
                            <a:pt x="29" y="36"/>
                          </a:lnTo>
                          <a:lnTo>
                            <a:pt x="37" y="37"/>
                          </a:lnTo>
                          <a:lnTo>
                            <a:pt x="43" y="36"/>
                          </a:lnTo>
                          <a:lnTo>
                            <a:pt x="49" y="35"/>
                          </a:lnTo>
                          <a:lnTo>
                            <a:pt x="56" y="32"/>
                          </a:lnTo>
                          <a:lnTo>
                            <a:pt x="61" y="28"/>
                          </a:lnTo>
                          <a:lnTo>
                            <a:pt x="66" y="23"/>
                          </a:lnTo>
                          <a:lnTo>
                            <a:pt x="69" y="16"/>
                          </a:lnTo>
                          <a:lnTo>
                            <a:pt x="72" y="9"/>
                          </a:lnTo>
                          <a:lnTo>
                            <a:pt x="73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10" name="Rectangle 365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113" y="2312"/>
                      <a:ext cx="21" cy="14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11" name="Freeform 36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13" y="2305"/>
                      <a:ext cx="21" cy="7"/>
                    </a:xfrm>
                    <a:custGeom>
                      <a:avLst/>
                      <a:gdLst>
                        <a:gd name="T0" fmla="*/ 21 w 73"/>
                        <a:gd name="T1" fmla="*/ 7 h 37"/>
                        <a:gd name="T2" fmla="*/ 21 w 73"/>
                        <a:gd name="T3" fmla="*/ 5 h 37"/>
                        <a:gd name="T4" fmla="*/ 20 w 73"/>
                        <a:gd name="T5" fmla="*/ 4 h 37"/>
                        <a:gd name="T6" fmla="*/ 19 w 73"/>
                        <a:gd name="T7" fmla="*/ 3 h 37"/>
                        <a:gd name="T8" fmla="*/ 18 w 73"/>
                        <a:gd name="T9" fmla="*/ 2 h 37"/>
                        <a:gd name="T10" fmla="*/ 16 w 73"/>
                        <a:gd name="T11" fmla="*/ 1 h 37"/>
                        <a:gd name="T12" fmla="*/ 14 w 73"/>
                        <a:gd name="T13" fmla="*/ 0 h 37"/>
                        <a:gd name="T14" fmla="*/ 12 w 73"/>
                        <a:gd name="T15" fmla="*/ 0 h 37"/>
                        <a:gd name="T16" fmla="*/ 11 w 73"/>
                        <a:gd name="T17" fmla="*/ 0 h 37"/>
                        <a:gd name="T18" fmla="*/ 8 w 73"/>
                        <a:gd name="T19" fmla="*/ 0 h 37"/>
                        <a:gd name="T20" fmla="*/ 7 w 73"/>
                        <a:gd name="T21" fmla="*/ 0 h 37"/>
                        <a:gd name="T22" fmla="*/ 5 w 73"/>
                        <a:gd name="T23" fmla="*/ 1 h 37"/>
                        <a:gd name="T24" fmla="*/ 3 w 73"/>
                        <a:gd name="T25" fmla="*/ 2 h 37"/>
                        <a:gd name="T26" fmla="*/ 2 w 73"/>
                        <a:gd name="T27" fmla="*/ 3 h 37"/>
                        <a:gd name="T28" fmla="*/ 1 w 73"/>
                        <a:gd name="T29" fmla="*/ 4 h 37"/>
                        <a:gd name="T30" fmla="*/ 0 w 73"/>
                        <a:gd name="T31" fmla="*/ 5 h 37"/>
                        <a:gd name="T32" fmla="*/ 0 w 73"/>
                        <a:gd name="T33" fmla="*/ 7 h 37"/>
                        <a:gd name="T34" fmla="*/ 21 w 73"/>
                        <a:gd name="T35" fmla="*/ 7 h 3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73" h="37">
                          <a:moveTo>
                            <a:pt x="73" y="37"/>
                          </a:moveTo>
                          <a:lnTo>
                            <a:pt x="72" y="28"/>
                          </a:lnTo>
                          <a:lnTo>
                            <a:pt x="69" y="20"/>
                          </a:lnTo>
                          <a:lnTo>
                            <a:pt x="66" y="14"/>
                          </a:lnTo>
                          <a:lnTo>
                            <a:pt x="61" y="9"/>
                          </a:lnTo>
                          <a:lnTo>
                            <a:pt x="56" y="5"/>
                          </a:lnTo>
                          <a:lnTo>
                            <a:pt x="49" y="2"/>
                          </a:lnTo>
                          <a:lnTo>
                            <a:pt x="43" y="0"/>
                          </a:lnTo>
                          <a:lnTo>
                            <a:pt x="37" y="0"/>
                          </a:lnTo>
                          <a:lnTo>
                            <a:pt x="29" y="0"/>
                          </a:lnTo>
                          <a:lnTo>
                            <a:pt x="23" y="2"/>
                          </a:lnTo>
                          <a:lnTo>
                            <a:pt x="17" y="5"/>
                          </a:lnTo>
                          <a:lnTo>
                            <a:pt x="12" y="9"/>
                          </a:lnTo>
                          <a:lnTo>
                            <a:pt x="7" y="14"/>
                          </a:lnTo>
                          <a:lnTo>
                            <a:pt x="3" y="20"/>
                          </a:lnTo>
                          <a:lnTo>
                            <a:pt x="1" y="28"/>
                          </a:lnTo>
                          <a:lnTo>
                            <a:pt x="0" y="37"/>
                          </a:lnTo>
                          <a:lnTo>
                            <a:pt x="73" y="3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12" name="Freeform 36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763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1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1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8"/>
                          </a:lnTo>
                          <a:lnTo>
                            <a:pt x="2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8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13" name="Rectangle 368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770" y="2448"/>
                      <a:ext cx="12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14" name="Freeform 36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899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5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7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7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5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10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5" y="4"/>
                          </a:lnTo>
                          <a:lnTo>
                            <a:pt x="10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15" name="Freeform 37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892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0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0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2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8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16" name="Rectangle 371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899" y="2448"/>
                      <a:ext cx="12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17" name="Freeform 37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028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5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7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7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5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6" y="46"/>
                          </a:lnTo>
                          <a:lnTo>
                            <a:pt x="11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5" y="4"/>
                          </a:lnTo>
                          <a:lnTo>
                            <a:pt x="11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18" name="Freeform 37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634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2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0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0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2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2" y="2"/>
                          </a:lnTo>
                          <a:lnTo>
                            <a:pt x="8" y="4"/>
                          </a:lnTo>
                          <a:lnTo>
                            <a:pt x="5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5" y="39"/>
                          </a:lnTo>
                          <a:lnTo>
                            <a:pt x="8" y="42"/>
                          </a:lnTo>
                          <a:lnTo>
                            <a:pt x="12" y="44"/>
                          </a:lnTo>
                          <a:lnTo>
                            <a:pt x="18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19" name="Rectangle 37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642" y="2448"/>
                      <a:ext cx="12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20" name="Freeform 37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770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5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7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7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5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6" y="46"/>
                          </a:lnTo>
                          <a:lnTo>
                            <a:pt x="10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5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21" name="Freeform 37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899" y="1975"/>
                      <a:ext cx="43" cy="14"/>
                    </a:xfrm>
                    <a:custGeom>
                      <a:avLst/>
                      <a:gdLst>
                        <a:gd name="T0" fmla="*/ 0 w 116"/>
                        <a:gd name="T1" fmla="*/ 14 h 46"/>
                        <a:gd name="T2" fmla="*/ 10 w 116"/>
                        <a:gd name="T3" fmla="*/ 14 h 46"/>
                        <a:gd name="T4" fmla="*/ 19 w 116"/>
                        <a:gd name="T5" fmla="*/ 13 h 46"/>
                        <a:gd name="T6" fmla="*/ 26 w 116"/>
                        <a:gd name="T7" fmla="*/ 13 h 46"/>
                        <a:gd name="T8" fmla="*/ 32 w 116"/>
                        <a:gd name="T9" fmla="*/ 12 h 46"/>
                        <a:gd name="T10" fmla="*/ 37 w 116"/>
                        <a:gd name="T11" fmla="*/ 11 h 46"/>
                        <a:gd name="T12" fmla="*/ 40 w 116"/>
                        <a:gd name="T13" fmla="*/ 9 h 46"/>
                        <a:gd name="T14" fmla="*/ 42 w 116"/>
                        <a:gd name="T15" fmla="*/ 9 h 46"/>
                        <a:gd name="T16" fmla="*/ 42 w 116"/>
                        <a:gd name="T17" fmla="*/ 8 h 46"/>
                        <a:gd name="T18" fmla="*/ 43 w 116"/>
                        <a:gd name="T19" fmla="*/ 8 h 46"/>
                        <a:gd name="T20" fmla="*/ 43 w 116"/>
                        <a:gd name="T21" fmla="*/ 7 h 46"/>
                        <a:gd name="T22" fmla="*/ 43 w 116"/>
                        <a:gd name="T23" fmla="*/ 6 h 46"/>
                        <a:gd name="T24" fmla="*/ 42 w 116"/>
                        <a:gd name="T25" fmla="*/ 5 h 46"/>
                        <a:gd name="T26" fmla="*/ 42 w 116"/>
                        <a:gd name="T27" fmla="*/ 5 h 46"/>
                        <a:gd name="T28" fmla="*/ 40 w 116"/>
                        <a:gd name="T29" fmla="*/ 4 h 46"/>
                        <a:gd name="T30" fmla="*/ 37 w 116"/>
                        <a:gd name="T31" fmla="*/ 3 h 46"/>
                        <a:gd name="T32" fmla="*/ 32 w 116"/>
                        <a:gd name="T33" fmla="*/ 2 h 46"/>
                        <a:gd name="T34" fmla="*/ 26 w 116"/>
                        <a:gd name="T35" fmla="*/ 1 h 46"/>
                        <a:gd name="T36" fmla="*/ 19 w 116"/>
                        <a:gd name="T37" fmla="*/ 1 h 46"/>
                        <a:gd name="T38" fmla="*/ 10 w 116"/>
                        <a:gd name="T39" fmla="*/ 0 h 46"/>
                        <a:gd name="T40" fmla="*/ 0 w 116"/>
                        <a:gd name="T41" fmla="*/ 0 h 46"/>
                        <a:gd name="T42" fmla="*/ 0 w 116"/>
                        <a:gd name="T43" fmla="*/ 14 h 4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0" t="0" r="r" b="b"/>
                      <a:pathLst>
                        <a:path w="116" h="46">
                          <a:moveTo>
                            <a:pt x="0" y="46"/>
                          </a:moveTo>
                          <a:lnTo>
                            <a:pt x="27" y="46"/>
                          </a:lnTo>
                          <a:lnTo>
                            <a:pt x="51" y="44"/>
                          </a:lnTo>
                          <a:lnTo>
                            <a:pt x="71" y="42"/>
                          </a:lnTo>
                          <a:lnTo>
                            <a:pt x="86" y="38"/>
                          </a:lnTo>
                          <a:lnTo>
                            <a:pt x="99" y="35"/>
                          </a:lnTo>
                          <a:lnTo>
                            <a:pt x="108" y="31"/>
                          </a:lnTo>
                          <a:lnTo>
                            <a:pt x="112" y="29"/>
                          </a:lnTo>
                          <a:lnTo>
                            <a:pt x="114" y="27"/>
                          </a:lnTo>
                          <a:lnTo>
                            <a:pt x="116" y="25"/>
                          </a:lnTo>
                          <a:lnTo>
                            <a:pt x="116" y="23"/>
                          </a:lnTo>
                          <a:lnTo>
                            <a:pt x="116" y="21"/>
                          </a:lnTo>
                          <a:lnTo>
                            <a:pt x="114" y="18"/>
                          </a:lnTo>
                          <a:lnTo>
                            <a:pt x="112" y="16"/>
                          </a:lnTo>
                          <a:lnTo>
                            <a:pt x="108" y="14"/>
                          </a:lnTo>
                          <a:lnTo>
                            <a:pt x="99" y="10"/>
                          </a:lnTo>
                          <a:lnTo>
                            <a:pt x="86" y="7"/>
                          </a:lnTo>
                          <a:lnTo>
                            <a:pt x="71" y="4"/>
                          </a:lnTo>
                          <a:lnTo>
                            <a:pt x="51" y="2"/>
                          </a:lnTo>
                          <a:lnTo>
                            <a:pt x="27" y="1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22" name="Rectangle 377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270" y="1975"/>
                      <a:ext cx="629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23" name="Freeform 37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234" y="1975"/>
                      <a:ext cx="36" cy="14"/>
                    </a:xfrm>
                    <a:custGeom>
                      <a:avLst/>
                      <a:gdLst>
                        <a:gd name="T0" fmla="*/ 36 w 116"/>
                        <a:gd name="T1" fmla="*/ 0 h 46"/>
                        <a:gd name="T2" fmla="*/ 28 w 116"/>
                        <a:gd name="T3" fmla="*/ 0 h 46"/>
                        <a:gd name="T4" fmla="*/ 20 w 116"/>
                        <a:gd name="T5" fmla="*/ 1 h 46"/>
                        <a:gd name="T6" fmla="*/ 14 w 116"/>
                        <a:gd name="T7" fmla="*/ 1 h 46"/>
                        <a:gd name="T8" fmla="*/ 9 w 116"/>
                        <a:gd name="T9" fmla="*/ 2 h 46"/>
                        <a:gd name="T10" fmla="*/ 5 w 116"/>
                        <a:gd name="T11" fmla="*/ 3 h 46"/>
                        <a:gd name="T12" fmla="*/ 2 w 116"/>
                        <a:gd name="T13" fmla="*/ 4 h 46"/>
                        <a:gd name="T14" fmla="*/ 2 w 116"/>
                        <a:gd name="T15" fmla="*/ 5 h 46"/>
                        <a:gd name="T16" fmla="*/ 1 w 116"/>
                        <a:gd name="T17" fmla="*/ 5 h 46"/>
                        <a:gd name="T18" fmla="*/ 0 w 116"/>
                        <a:gd name="T19" fmla="*/ 6 h 46"/>
                        <a:gd name="T20" fmla="*/ 0 w 116"/>
                        <a:gd name="T21" fmla="*/ 7 h 46"/>
                        <a:gd name="T22" fmla="*/ 0 w 116"/>
                        <a:gd name="T23" fmla="*/ 8 h 46"/>
                        <a:gd name="T24" fmla="*/ 1 w 116"/>
                        <a:gd name="T25" fmla="*/ 8 h 46"/>
                        <a:gd name="T26" fmla="*/ 2 w 116"/>
                        <a:gd name="T27" fmla="*/ 9 h 46"/>
                        <a:gd name="T28" fmla="*/ 2 w 116"/>
                        <a:gd name="T29" fmla="*/ 9 h 46"/>
                        <a:gd name="T30" fmla="*/ 5 w 116"/>
                        <a:gd name="T31" fmla="*/ 11 h 46"/>
                        <a:gd name="T32" fmla="*/ 9 w 116"/>
                        <a:gd name="T33" fmla="*/ 12 h 46"/>
                        <a:gd name="T34" fmla="*/ 14 w 116"/>
                        <a:gd name="T35" fmla="*/ 13 h 46"/>
                        <a:gd name="T36" fmla="*/ 20 w 116"/>
                        <a:gd name="T37" fmla="*/ 13 h 46"/>
                        <a:gd name="T38" fmla="*/ 28 w 116"/>
                        <a:gd name="T39" fmla="*/ 14 h 46"/>
                        <a:gd name="T40" fmla="*/ 36 w 116"/>
                        <a:gd name="T41" fmla="*/ 14 h 46"/>
                        <a:gd name="T42" fmla="*/ 36 w 116"/>
                        <a:gd name="T43" fmla="*/ 0 h 4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0" t="0" r="r" b="b"/>
                      <a:pathLst>
                        <a:path w="116" h="46">
                          <a:moveTo>
                            <a:pt x="116" y="0"/>
                          </a:moveTo>
                          <a:lnTo>
                            <a:pt x="89" y="1"/>
                          </a:lnTo>
                          <a:lnTo>
                            <a:pt x="66" y="2"/>
                          </a:lnTo>
                          <a:lnTo>
                            <a:pt x="46" y="4"/>
                          </a:lnTo>
                          <a:lnTo>
                            <a:pt x="29" y="7"/>
                          </a:lnTo>
                          <a:lnTo>
                            <a:pt x="16" y="10"/>
                          </a:lnTo>
                          <a:lnTo>
                            <a:pt x="8" y="14"/>
                          </a:lnTo>
                          <a:lnTo>
                            <a:pt x="5" y="16"/>
                          </a:lnTo>
                          <a:lnTo>
                            <a:pt x="2" y="18"/>
                          </a:lnTo>
                          <a:lnTo>
                            <a:pt x="0" y="21"/>
                          </a:lnTo>
                          <a:lnTo>
                            <a:pt x="0" y="23"/>
                          </a:lnTo>
                          <a:lnTo>
                            <a:pt x="0" y="25"/>
                          </a:lnTo>
                          <a:lnTo>
                            <a:pt x="2" y="27"/>
                          </a:lnTo>
                          <a:lnTo>
                            <a:pt x="5" y="29"/>
                          </a:lnTo>
                          <a:lnTo>
                            <a:pt x="8" y="31"/>
                          </a:lnTo>
                          <a:lnTo>
                            <a:pt x="16" y="35"/>
                          </a:lnTo>
                          <a:lnTo>
                            <a:pt x="29" y="38"/>
                          </a:lnTo>
                          <a:lnTo>
                            <a:pt x="46" y="42"/>
                          </a:lnTo>
                          <a:lnTo>
                            <a:pt x="66" y="44"/>
                          </a:lnTo>
                          <a:lnTo>
                            <a:pt x="89" y="46"/>
                          </a:lnTo>
                          <a:lnTo>
                            <a:pt x="116" y="46"/>
                          </a:lnTo>
                          <a:lnTo>
                            <a:pt x="116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24" name="Freeform 37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028" y="197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5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9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5 h 46"/>
                        <a:gd name="T20" fmla="*/ 7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5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6"/>
                          </a:lnTo>
                          <a:lnTo>
                            <a:pt x="11" y="44"/>
                          </a:lnTo>
                          <a:lnTo>
                            <a:pt x="15" y="42"/>
                          </a:lnTo>
                          <a:lnTo>
                            <a:pt x="18" y="38"/>
                          </a:lnTo>
                          <a:lnTo>
                            <a:pt x="20" y="35"/>
                          </a:lnTo>
                          <a:lnTo>
                            <a:pt x="22" y="31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8"/>
                          </a:lnTo>
                          <a:lnTo>
                            <a:pt x="22" y="14"/>
                          </a:lnTo>
                          <a:lnTo>
                            <a:pt x="20" y="10"/>
                          </a:lnTo>
                          <a:lnTo>
                            <a:pt x="18" y="7"/>
                          </a:lnTo>
                          <a:lnTo>
                            <a:pt x="15" y="4"/>
                          </a:lnTo>
                          <a:lnTo>
                            <a:pt x="11" y="2"/>
                          </a:lnTo>
                          <a:lnTo>
                            <a:pt x="6" y="1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25" name="Rectangle 380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899" y="1975"/>
                      <a:ext cx="129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26" name="Freeform 38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892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4 h 46"/>
                        <a:gd name="T14" fmla="*/ 0 w 23"/>
                        <a:gd name="T15" fmla="*/ 5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8" y="1"/>
                          </a:lnTo>
                          <a:lnTo>
                            <a:pt x="12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0"/>
                          </a:lnTo>
                          <a:lnTo>
                            <a:pt x="1" y="14"/>
                          </a:lnTo>
                          <a:lnTo>
                            <a:pt x="0" y="18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1"/>
                          </a:lnTo>
                          <a:lnTo>
                            <a:pt x="3" y="35"/>
                          </a:lnTo>
                          <a:lnTo>
                            <a:pt x="6" y="38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8" y="46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27" name="Freeform 38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55" y="2448"/>
                      <a:ext cx="7" cy="21"/>
                    </a:xfrm>
                    <a:custGeom>
                      <a:avLst/>
                      <a:gdLst>
                        <a:gd name="T0" fmla="*/ 7 w 24"/>
                        <a:gd name="T1" fmla="*/ 0 h 47"/>
                        <a:gd name="T2" fmla="*/ 5 w 24"/>
                        <a:gd name="T3" fmla="*/ 0 h 47"/>
                        <a:gd name="T4" fmla="*/ 4 w 24"/>
                        <a:gd name="T5" fmla="*/ 1 h 47"/>
                        <a:gd name="T6" fmla="*/ 3 w 24"/>
                        <a:gd name="T7" fmla="*/ 2 h 47"/>
                        <a:gd name="T8" fmla="*/ 2 w 24"/>
                        <a:gd name="T9" fmla="*/ 4 h 47"/>
                        <a:gd name="T10" fmla="*/ 1 w 24"/>
                        <a:gd name="T11" fmla="*/ 5 h 47"/>
                        <a:gd name="T12" fmla="*/ 0 w 24"/>
                        <a:gd name="T13" fmla="*/ 7 h 47"/>
                        <a:gd name="T14" fmla="*/ 0 w 24"/>
                        <a:gd name="T15" fmla="*/ 8 h 47"/>
                        <a:gd name="T16" fmla="*/ 0 w 24"/>
                        <a:gd name="T17" fmla="*/ 10 h 47"/>
                        <a:gd name="T18" fmla="*/ 0 w 24"/>
                        <a:gd name="T19" fmla="*/ 13 h 47"/>
                        <a:gd name="T20" fmla="*/ 0 w 24"/>
                        <a:gd name="T21" fmla="*/ 14 h 47"/>
                        <a:gd name="T22" fmla="*/ 1 w 24"/>
                        <a:gd name="T23" fmla="*/ 16 h 47"/>
                        <a:gd name="T24" fmla="*/ 2 w 24"/>
                        <a:gd name="T25" fmla="*/ 17 h 47"/>
                        <a:gd name="T26" fmla="*/ 3 w 24"/>
                        <a:gd name="T27" fmla="*/ 19 h 47"/>
                        <a:gd name="T28" fmla="*/ 4 w 24"/>
                        <a:gd name="T29" fmla="*/ 20 h 47"/>
                        <a:gd name="T30" fmla="*/ 5 w 24"/>
                        <a:gd name="T31" fmla="*/ 21 h 47"/>
                        <a:gd name="T32" fmla="*/ 7 w 24"/>
                        <a:gd name="T33" fmla="*/ 21 h 47"/>
                        <a:gd name="T34" fmla="*/ 7 w 24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7">
                          <a:moveTo>
                            <a:pt x="24" y="0"/>
                          </a:moveTo>
                          <a:lnTo>
                            <a:pt x="18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4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4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8" y="46"/>
                          </a:lnTo>
                          <a:lnTo>
                            <a:pt x="24" y="47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28" name="Rectangle 383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663" y="2448"/>
                      <a:ext cx="100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29" name="Freeform 38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763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4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6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6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4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9" y="44"/>
                          </a:lnTo>
                          <a:lnTo>
                            <a:pt x="13" y="42"/>
                          </a:lnTo>
                          <a:lnTo>
                            <a:pt x="16" y="39"/>
                          </a:lnTo>
                          <a:lnTo>
                            <a:pt x="20" y="36"/>
                          </a:lnTo>
                          <a:lnTo>
                            <a:pt x="21" y="32"/>
                          </a:lnTo>
                          <a:lnTo>
                            <a:pt x="22" y="28"/>
                          </a:lnTo>
                          <a:lnTo>
                            <a:pt x="23" y="23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20" y="11"/>
                          </a:lnTo>
                          <a:lnTo>
                            <a:pt x="16" y="8"/>
                          </a:lnTo>
                          <a:lnTo>
                            <a:pt x="13" y="4"/>
                          </a:lnTo>
                          <a:lnTo>
                            <a:pt x="9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30" name="Freeform 38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763" y="197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6 w 23"/>
                        <a:gd name="T13" fmla="*/ 9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5 h 46"/>
                        <a:gd name="T20" fmla="*/ 6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6"/>
                          </a:lnTo>
                          <a:lnTo>
                            <a:pt x="9" y="44"/>
                          </a:lnTo>
                          <a:lnTo>
                            <a:pt x="13" y="42"/>
                          </a:lnTo>
                          <a:lnTo>
                            <a:pt x="16" y="38"/>
                          </a:lnTo>
                          <a:lnTo>
                            <a:pt x="20" y="35"/>
                          </a:lnTo>
                          <a:lnTo>
                            <a:pt x="21" y="31"/>
                          </a:lnTo>
                          <a:lnTo>
                            <a:pt x="22" y="27"/>
                          </a:lnTo>
                          <a:lnTo>
                            <a:pt x="23" y="23"/>
                          </a:lnTo>
                          <a:lnTo>
                            <a:pt x="22" y="18"/>
                          </a:lnTo>
                          <a:lnTo>
                            <a:pt x="21" y="14"/>
                          </a:lnTo>
                          <a:lnTo>
                            <a:pt x="20" y="10"/>
                          </a:lnTo>
                          <a:lnTo>
                            <a:pt x="16" y="7"/>
                          </a:lnTo>
                          <a:lnTo>
                            <a:pt x="13" y="4"/>
                          </a:lnTo>
                          <a:lnTo>
                            <a:pt x="9" y="2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31" name="Rectangle 386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655" y="1975"/>
                      <a:ext cx="107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32" name="Freeform 38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48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4 h 46"/>
                        <a:gd name="T14" fmla="*/ 0 w 23"/>
                        <a:gd name="T15" fmla="*/ 5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1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0"/>
                          </a:lnTo>
                          <a:lnTo>
                            <a:pt x="1" y="14"/>
                          </a:lnTo>
                          <a:lnTo>
                            <a:pt x="0" y="18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1"/>
                          </a:lnTo>
                          <a:lnTo>
                            <a:pt x="3" y="35"/>
                          </a:lnTo>
                          <a:lnTo>
                            <a:pt x="6" y="38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6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33" name="Freeform 38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270" y="1975"/>
                      <a:ext cx="14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3 w 23"/>
                        <a:gd name="T3" fmla="*/ 14 h 46"/>
                        <a:gd name="T4" fmla="*/ 6 w 23"/>
                        <a:gd name="T5" fmla="*/ 13 h 46"/>
                        <a:gd name="T6" fmla="*/ 9 w 23"/>
                        <a:gd name="T7" fmla="*/ 13 h 46"/>
                        <a:gd name="T8" fmla="*/ 11 w 23"/>
                        <a:gd name="T9" fmla="*/ 12 h 46"/>
                        <a:gd name="T10" fmla="*/ 12 w 23"/>
                        <a:gd name="T11" fmla="*/ 11 h 46"/>
                        <a:gd name="T12" fmla="*/ 13 w 23"/>
                        <a:gd name="T13" fmla="*/ 9 h 46"/>
                        <a:gd name="T14" fmla="*/ 14 w 23"/>
                        <a:gd name="T15" fmla="*/ 8 h 46"/>
                        <a:gd name="T16" fmla="*/ 14 w 23"/>
                        <a:gd name="T17" fmla="*/ 7 h 46"/>
                        <a:gd name="T18" fmla="*/ 14 w 23"/>
                        <a:gd name="T19" fmla="*/ 5 h 46"/>
                        <a:gd name="T20" fmla="*/ 13 w 23"/>
                        <a:gd name="T21" fmla="*/ 4 h 46"/>
                        <a:gd name="T22" fmla="*/ 12 w 23"/>
                        <a:gd name="T23" fmla="*/ 3 h 46"/>
                        <a:gd name="T24" fmla="*/ 11 w 23"/>
                        <a:gd name="T25" fmla="*/ 2 h 46"/>
                        <a:gd name="T26" fmla="*/ 9 w 23"/>
                        <a:gd name="T27" fmla="*/ 1 h 46"/>
                        <a:gd name="T28" fmla="*/ 6 w 23"/>
                        <a:gd name="T29" fmla="*/ 1 h 46"/>
                        <a:gd name="T30" fmla="*/ 3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6"/>
                          </a:lnTo>
                          <a:lnTo>
                            <a:pt x="10" y="44"/>
                          </a:lnTo>
                          <a:lnTo>
                            <a:pt x="15" y="42"/>
                          </a:lnTo>
                          <a:lnTo>
                            <a:pt x="18" y="38"/>
                          </a:lnTo>
                          <a:lnTo>
                            <a:pt x="20" y="35"/>
                          </a:lnTo>
                          <a:lnTo>
                            <a:pt x="22" y="31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8"/>
                          </a:lnTo>
                          <a:lnTo>
                            <a:pt x="22" y="14"/>
                          </a:lnTo>
                          <a:lnTo>
                            <a:pt x="20" y="10"/>
                          </a:lnTo>
                          <a:lnTo>
                            <a:pt x="18" y="7"/>
                          </a:lnTo>
                          <a:lnTo>
                            <a:pt x="15" y="4"/>
                          </a:lnTo>
                          <a:lnTo>
                            <a:pt x="10" y="2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34" name="Rectangle 389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149" y="1975"/>
                      <a:ext cx="121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35" name="Freeform 39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141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1 w 23"/>
                        <a:gd name="T13" fmla="*/ 4 h 46"/>
                        <a:gd name="T14" fmla="*/ 0 w 23"/>
                        <a:gd name="T15" fmla="*/ 5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1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1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0"/>
                          </a:lnTo>
                          <a:lnTo>
                            <a:pt x="2" y="14"/>
                          </a:lnTo>
                          <a:lnTo>
                            <a:pt x="1" y="18"/>
                          </a:lnTo>
                          <a:lnTo>
                            <a:pt x="0" y="23"/>
                          </a:lnTo>
                          <a:lnTo>
                            <a:pt x="1" y="27"/>
                          </a:lnTo>
                          <a:lnTo>
                            <a:pt x="2" y="31"/>
                          </a:lnTo>
                          <a:lnTo>
                            <a:pt x="3" y="35"/>
                          </a:lnTo>
                          <a:lnTo>
                            <a:pt x="6" y="38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6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36" name="Freeform 39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141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1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1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8"/>
                          </a:lnTo>
                          <a:lnTo>
                            <a:pt x="2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37" name="Rectangle 392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149" y="2448"/>
                      <a:ext cx="121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38" name="Freeform 39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270" y="2448"/>
                      <a:ext cx="14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3 w 23"/>
                        <a:gd name="T3" fmla="*/ 21 h 47"/>
                        <a:gd name="T4" fmla="*/ 6 w 23"/>
                        <a:gd name="T5" fmla="*/ 20 h 47"/>
                        <a:gd name="T6" fmla="*/ 9 w 23"/>
                        <a:gd name="T7" fmla="*/ 19 h 47"/>
                        <a:gd name="T8" fmla="*/ 11 w 23"/>
                        <a:gd name="T9" fmla="*/ 17 h 47"/>
                        <a:gd name="T10" fmla="*/ 12 w 23"/>
                        <a:gd name="T11" fmla="*/ 16 h 47"/>
                        <a:gd name="T12" fmla="*/ 13 w 23"/>
                        <a:gd name="T13" fmla="*/ 14 h 47"/>
                        <a:gd name="T14" fmla="*/ 14 w 23"/>
                        <a:gd name="T15" fmla="*/ 13 h 47"/>
                        <a:gd name="T16" fmla="*/ 14 w 23"/>
                        <a:gd name="T17" fmla="*/ 10 h 47"/>
                        <a:gd name="T18" fmla="*/ 14 w 23"/>
                        <a:gd name="T19" fmla="*/ 8 h 47"/>
                        <a:gd name="T20" fmla="*/ 13 w 23"/>
                        <a:gd name="T21" fmla="*/ 7 h 47"/>
                        <a:gd name="T22" fmla="*/ 12 w 23"/>
                        <a:gd name="T23" fmla="*/ 5 h 47"/>
                        <a:gd name="T24" fmla="*/ 11 w 23"/>
                        <a:gd name="T25" fmla="*/ 4 h 47"/>
                        <a:gd name="T26" fmla="*/ 9 w 23"/>
                        <a:gd name="T27" fmla="*/ 2 h 47"/>
                        <a:gd name="T28" fmla="*/ 6 w 23"/>
                        <a:gd name="T29" fmla="*/ 1 h 47"/>
                        <a:gd name="T30" fmla="*/ 3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10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5" y="4"/>
                          </a:lnTo>
                          <a:lnTo>
                            <a:pt x="10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39" name="Freeform 39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392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1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1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8"/>
                          </a:lnTo>
                          <a:lnTo>
                            <a:pt x="2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8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40" name="Rectangle 395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399" y="2448"/>
                      <a:ext cx="12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41" name="Freeform 39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527" y="2448"/>
                      <a:ext cx="0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0 w 23"/>
                        <a:gd name="T3" fmla="*/ 21 h 47"/>
                        <a:gd name="T4" fmla="*/ 0 w 23"/>
                        <a:gd name="T5" fmla="*/ 20 h 47"/>
                        <a:gd name="T6" fmla="*/ 1 w 23"/>
                        <a:gd name="T7" fmla="*/ 19 h 47"/>
                        <a:gd name="T8" fmla="*/ 1 w 23"/>
                        <a:gd name="T9" fmla="*/ 17 h 47"/>
                        <a:gd name="T10" fmla="*/ 1 w 23"/>
                        <a:gd name="T11" fmla="*/ 16 h 47"/>
                        <a:gd name="T12" fmla="*/ 1 w 23"/>
                        <a:gd name="T13" fmla="*/ 14 h 47"/>
                        <a:gd name="T14" fmla="*/ 1 w 23"/>
                        <a:gd name="T15" fmla="*/ 13 h 47"/>
                        <a:gd name="T16" fmla="*/ 1 w 23"/>
                        <a:gd name="T17" fmla="*/ 10 h 47"/>
                        <a:gd name="T18" fmla="*/ 1 w 23"/>
                        <a:gd name="T19" fmla="*/ 8 h 47"/>
                        <a:gd name="T20" fmla="*/ 1 w 23"/>
                        <a:gd name="T21" fmla="*/ 7 h 47"/>
                        <a:gd name="T22" fmla="*/ 1 w 23"/>
                        <a:gd name="T23" fmla="*/ 5 h 47"/>
                        <a:gd name="T24" fmla="*/ 1 w 23"/>
                        <a:gd name="T25" fmla="*/ 4 h 47"/>
                        <a:gd name="T26" fmla="*/ 1 w 23"/>
                        <a:gd name="T27" fmla="*/ 2 h 47"/>
                        <a:gd name="T28" fmla="*/ 0 w 23"/>
                        <a:gd name="T29" fmla="*/ 1 h 47"/>
                        <a:gd name="T30" fmla="*/ 0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10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5" y="4"/>
                          </a:lnTo>
                          <a:lnTo>
                            <a:pt x="10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42" name="Freeform 39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263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0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0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2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7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43" name="Rectangle 398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270" y="2448"/>
                      <a:ext cx="12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44" name="Freeform 39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399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5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7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7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5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6" y="46"/>
                          </a:lnTo>
                          <a:lnTo>
                            <a:pt x="10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5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45" name="Freeform 40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884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0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0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2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7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46" name="Rectangle 401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891" y="2448"/>
                      <a:ext cx="12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47" name="Freeform 40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020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4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6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6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4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9" y="44"/>
                          </a:lnTo>
                          <a:lnTo>
                            <a:pt x="13" y="42"/>
                          </a:lnTo>
                          <a:lnTo>
                            <a:pt x="17" y="39"/>
                          </a:lnTo>
                          <a:lnTo>
                            <a:pt x="20" y="36"/>
                          </a:lnTo>
                          <a:lnTo>
                            <a:pt x="21" y="32"/>
                          </a:lnTo>
                          <a:lnTo>
                            <a:pt x="22" y="28"/>
                          </a:lnTo>
                          <a:lnTo>
                            <a:pt x="23" y="23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20" y="11"/>
                          </a:lnTo>
                          <a:lnTo>
                            <a:pt x="17" y="8"/>
                          </a:lnTo>
                          <a:lnTo>
                            <a:pt x="13" y="4"/>
                          </a:lnTo>
                          <a:lnTo>
                            <a:pt x="9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48" name="Freeform 40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013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2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0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0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2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2" y="2"/>
                          </a:lnTo>
                          <a:lnTo>
                            <a:pt x="8" y="4"/>
                          </a:lnTo>
                          <a:lnTo>
                            <a:pt x="5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5" y="39"/>
                          </a:lnTo>
                          <a:lnTo>
                            <a:pt x="8" y="42"/>
                          </a:lnTo>
                          <a:lnTo>
                            <a:pt x="12" y="44"/>
                          </a:lnTo>
                          <a:lnTo>
                            <a:pt x="17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49" name="Rectangle 40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020" y="2448"/>
                      <a:ext cx="12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50" name="Freeform 40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149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4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7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7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4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6" y="46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51" name="Freeform 40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756" y="2448"/>
                      <a:ext cx="7" cy="21"/>
                    </a:xfrm>
                    <a:custGeom>
                      <a:avLst/>
                      <a:gdLst>
                        <a:gd name="T0" fmla="*/ 7 w 24"/>
                        <a:gd name="T1" fmla="*/ 0 h 47"/>
                        <a:gd name="T2" fmla="*/ 5 w 24"/>
                        <a:gd name="T3" fmla="*/ 0 h 47"/>
                        <a:gd name="T4" fmla="*/ 4 w 24"/>
                        <a:gd name="T5" fmla="*/ 1 h 47"/>
                        <a:gd name="T6" fmla="*/ 3 w 24"/>
                        <a:gd name="T7" fmla="*/ 2 h 47"/>
                        <a:gd name="T8" fmla="*/ 2 w 24"/>
                        <a:gd name="T9" fmla="*/ 4 h 47"/>
                        <a:gd name="T10" fmla="*/ 1 w 24"/>
                        <a:gd name="T11" fmla="*/ 5 h 47"/>
                        <a:gd name="T12" fmla="*/ 0 w 24"/>
                        <a:gd name="T13" fmla="*/ 7 h 47"/>
                        <a:gd name="T14" fmla="*/ 0 w 24"/>
                        <a:gd name="T15" fmla="*/ 8 h 47"/>
                        <a:gd name="T16" fmla="*/ 0 w 24"/>
                        <a:gd name="T17" fmla="*/ 10 h 47"/>
                        <a:gd name="T18" fmla="*/ 0 w 24"/>
                        <a:gd name="T19" fmla="*/ 13 h 47"/>
                        <a:gd name="T20" fmla="*/ 0 w 24"/>
                        <a:gd name="T21" fmla="*/ 14 h 47"/>
                        <a:gd name="T22" fmla="*/ 1 w 24"/>
                        <a:gd name="T23" fmla="*/ 16 h 47"/>
                        <a:gd name="T24" fmla="*/ 2 w 24"/>
                        <a:gd name="T25" fmla="*/ 17 h 47"/>
                        <a:gd name="T26" fmla="*/ 3 w 24"/>
                        <a:gd name="T27" fmla="*/ 19 h 47"/>
                        <a:gd name="T28" fmla="*/ 4 w 24"/>
                        <a:gd name="T29" fmla="*/ 20 h 47"/>
                        <a:gd name="T30" fmla="*/ 5 w 24"/>
                        <a:gd name="T31" fmla="*/ 21 h 47"/>
                        <a:gd name="T32" fmla="*/ 7 w 24"/>
                        <a:gd name="T33" fmla="*/ 21 h 47"/>
                        <a:gd name="T34" fmla="*/ 7 w 24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7">
                          <a:moveTo>
                            <a:pt x="24" y="0"/>
                          </a:moveTo>
                          <a:lnTo>
                            <a:pt x="18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4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4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8" y="46"/>
                          </a:lnTo>
                          <a:lnTo>
                            <a:pt x="24" y="47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52" name="Rectangle 407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763" y="2448"/>
                      <a:ext cx="12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</p:grpSp>
              <p:sp>
                <p:nvSpPr>
                  <p:cNvPr id="218" name="Freeform 408"/>
                  <p:cNvSpPr>
                    <a:spLocks noChangeAspect="1"/>
                  </p:cNvSpPr>
                  <p:nvPr/>
                </p:nvSpPr>
                <p:spPr bwMode="auto">
                  <a:xfrm>
                    <a:off x="3683" y="2047"/>
                    <a:ext cx="7" cy="14"/>
                  </a:xfrm>
                  <a:custGeom>
                    <a:avLst/>
                    <a:gdLst>
                      <a:gd name="T0" fmla="*/ 0 w 23"/>
                      <a:gd name="T1" fmla="*/ 14 h 47"/>
                      <a:gd name="T2" fmla="*/ 2 w 23"/>
                      <a:gd name="T3" fmla="*/ 14 h 47"/>
                      <a:gd name="T4" fmla="*/ 3 w 23"/>
                      <a:gd name="T5" fmla="*/ 13 h 47"/>
                      <a:gd name="T6" fmla="*/ 4 w 23"/>
                      <a:gd name="T7" fmla="*/ 13 h 47"/>
                      <a:gd name="T8" fmla="*/ 5 w 23"/>
                      <a:gd name="T9" fmla="*/ 12 h 47"/>
                      <a:gd name="T10" fmla="*/ 6 w 23"/>
                      <a:gd name="T11" fmla="*/ 11 h 47"/>
                      <a:gd name="T12" fmla="*/ 7 w 23"/>
                      <a:gd name="T13" fmla="*/ 10 h 47"/>
                      <a:gd name="T14" fmla="*/ 7 w 23"/>
                      <a:gd name="T15" fmla="*/ 8 h 47"/>
                      <a:gd name="T16" fmla="*/ 7 w 23"/>
                      <a:gd name="T17" fmla="*/ 7 h 47"/>
                      <a:gd name="T18" fmla="*/ 7 w 23"/>
                      <a:gd name="T19" fmla="*/ 6 h 47"/>
                      <a:gd name="T20" fmla="*/ 7 w 23"/>
                      <a:gd name="T21" fmla="*/ 4 h 47"/>
                      <a:gd name="T22" fmla="*/ 6 w 23"/>
                      <a:gd name="T23" fmla="*/ 3 h 47"/>
                      <a:gd name="T24" fmla="*/ 5 w 23"/>
                      <a:gd name="T25" fmla="*/ 2 h 47"/>
                      <a:gd name="T26" fmla="*/ 4 w 23"/>
                      <a:gd name="T27" fmla="*/ 1 h 47"/>
                      <a:gd name="T28" fmla="*/ 3 w 23"/>
                      <a:gd name="T29" fmla="*/ 1 h 47"/>
                      <a:gd name="T30" fmla="*/ 2 w 23"/>
                      <a:gd name="T31" fmla="*/ 0 h 47"/>
                      <a:gd name="T32" fmla="*/ 0 w 23"/>
                      <a:gd name="T33" fmla="*/ 0 h 47"/>
                      <a:gd name="T34" fmla="*/ 0 w 23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0" y="47"/>
                        </a:moveTo>
                        <a:lnTo>
                          <a:pt x="5" y="46"/>
                        </a:lnTo>
                        <a:lnTo>
                          <a:pt x="10" y="44"/>
                        </a:lnTo>
                        <a:lnTo>
                          <a:pt x="14" y="42"/>
                        </a:lnTo>
                        <a:lnTo>
                          <a:pt x="18" y="39"/>
                        </a:lnTo>
                        <a:lnTo>
                          <a:pt x="20" y="36"/>
                        </a:lnTo>
                        <a:lnTo>
                          <a:pt x="22" y="32"/>
                        </a:lnTo>
                        <a:lnTo>
                          <a:pt x="23" y="28"/>
                        </a:lnTo>
                        <a:lnTo>
                          <a:pt x="23" y="23"/>
                        </a:lnTo>
                        <a:lnTo>
                          <a:pt x="23" y="19"/>
                        </a:lnTo>
                        <a:lnTo>
                          <a:pt x="22" y="15"/>
                        </a:lnTo>
                        <a:lnTo>
                          <a:pt x="20" y="11"/>
                        </a:lnTo>
                        <a:lnTo>
                          <a:pt x="18" y="8"/>
                        </a:lnTo>
                        <a:lnTo>
                          <a:pt x="14" y="4"/>
                        </a:lnTo>
                        <a:lnTo>
                          <a:pt x="10" y="2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9" name="Freeform 409"/>
                  <p:cNvSpPr>
                    <a:spLocks noChangeAspect="1"/>
                  </p:cNvSpPr>
                  <p:nvPr/>
                </p:nvSpPr>
                <p:spPr bwMode="auto">
                  <a:xfrm>
                    <a:off x="3798" y="1625"/>
                    <a:ext cx="7" cy="7"/>
                  </a:xfrm>
                  <a:custGeom>
                    <a:avLst/>
                    <a:gdLst>
                      <a:gd name="T0" fmla="*/ 0 w 23"/>
                      <a:gd name="T1" fmla="*/ 7 h 46"/>
                      <a:gd name="T2" fmla="*/ 2 w 23"/>
                      <a:gd name="T3" fmla="*/ 7 h 46"/>
                      <a:gd name="T4" fmla="*/ 3 w 23"/>
                      <a:gd name="T5" fmla="*/ 7 h 46"/>
                      <a:gd name="T6" fmla="*/ 4 w 23"/>
                      <a:gd name="T7" fmla="*/ 6 h 46"/>
                      <a:gd name="T8" fmla="*/ 5 w 23"/>
                      <a:gd name="T9" fmla="*/ 6 h 46"/>
                      <a:gd name="T10" fmla="*/ 6 w 23"/>
                      <a:gd name="T11" fmla="*/ 5 h 46"/>
                      <a:gd name="T12" fmla="*/ 6 w 23"/>
                      <a:gd name="T13" fmla="*/ 5 h 46"/>
                      <a:gd name="T14" fmla="*/ 7 w 23"/>
                      <a:gd name="T15" fmla="*/ 4 h 46"/>
                      <a:gd name="T16" fmla="*/ 7 w 23"/>
                      <a:gd name="T17" fmla="*/ 4 h 46"/>
                      <a:gd name="T18" fmla="*/ 7 w 23"/>
                      <a:gd name="T19" fmla="*/ 3 h 46"/>
                      <a:gd name="T20" fmla="*/ 6 w 23"/>
                      <a:gd name="T21" fmla="*/ 2 h 46"/>
                      <a:gd name="T22" fmla="*/ 6 w 23"/>
                      <a:gd name="T23" fmla="*/ 2 h 46"/>
                      <a:gd name="T24" fmla="*/ 5 w 23"/>
                      <a:gd name="T25" fmla="*/ 1 h 46"/>
                      <a:gd name="T26" fmla="*/ 4 w 23"/>
                      <a:gd name="T27" fmla="*/ 1 h 46"/>
                      <a:gd name="T28" fmla="*/ 3 w 23"/>
                      <a:gd name="T29" fmla="*/ 0 h 46"/>
                      <a:gd name="T30" fmla="*/ 2 w 23"/>
                      <a:gd name="T31" fmla="*/ 0 h 46"/>
                      <a:gd name="T32" fmla="*/ 0 w 23"/>
                      <a:gd name="T33" fmla="*/ 0 h 46"/>
                      <a:gd name="T34" fmla="*/ 0 w 23"/>
                      <a:gd name="T35" fmla="*/ 7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0" y="46"/>
                        </a:moveTo>
                        <a:lnTo>
                          <a:pt x="5" y="46"/>
                        </a:lnTo>
                        <a:lnTo>
                          <a:pt x="9" y="44"/>
                        </a:lnTo>
                        <a:lnTo>
                          <a:pt x="13" y="42"/>
                        </a:lnTo>
                        <a:lnTo>
                          <a:pt x="17" y="38"/>
                        </a:lnTo>
                        <a:lnTo>
                          <a:pt x="20" y="35"/>
                        </a:lnTo>
                        <a:lnTo>
                          <a:pt x="21" y="31"/>
                        </a:lnTo>
                        <a:lnTo>
                          <a:pt x="22" y="27"/>
                        </a:lnTo>
                        <a:lnTo>
                          <a:pt x="23" y="23"/>
                        </a:lnTo>
                        <a:lnTo>
                          <a:pt x="22" y="18"/>
                        </a:lnTo>
                        <a:lnTo>
                          <a:pt x="21" y="14"/>
                        </a:lnTo>
                        <a:lnTo>
                          <a:pt x="20" y="10"/>
                        </a:lnTo>
                        <a:lnTo>
                          <a:pt x="17" y="7"/>
                        </a:lnTo>
                        <a:lnTo>
                          <a:pt x="13" y="4"/>
                        </a:lnTo>
                        <a:lnTo>
                          <a:pt x="9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0" name="Rectangle 41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569" y="1625"/>
                    <a:ext cx="229" cy="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21" name="Freeform 411"/>
                  <p:cNvSpPr>
                    <a:spLocks noChangeAspect="1"/>
                  </p:cNvSpPr>
                  <p:nvPr/>
                </p:nvSpPr>
                <p:spPr bwMode="auto">
                  <a:xfrm>
                    <a:off x="3562" y="1625"/>
                    <a:ext cx="7" cy="7"/>
                  </a:xfrm>
                  <a:custGeom>
                    <a:avLst/>
                    <a:gdLst>
                      <a:gd name="T0" fmla="*/ 7 w 24"/>
                      <a:gd name="T1" fmla="*/ 0 h 46"/>
                      <a:gd name="T2" fmla="*/ 5 w 24"/>
                      <a:gd name="T3" fmla="*/ 0 h 46"/>
                      <a:gd name="T4" fmla="*/ 4 w 24"/>
                      <a:gd name="T5" fmla="*/ 0 h 46"/>
                      <a:gd name="T6" fmla="*/ 3 w 24"/>
                      <a:gd name="T7" fmla="*/ 1 h 46"/>
                      <a:gd name="T8" fmla="*/ 2 w 24"/>
                      <a:gd name="T9" fmla="*/ 1 h 46"/>
                      <a:gd name="T10" fmla="*/ 1 w 24"/>
                      <a:gd name="T11" fmla="*/ 2 h 46"/>
                      <a:gd name="T12" fmla="*/ 1 w 24"/>
                      <a:gd name="T13" fmla="*/ 2 h 46"/>
                      <a:gd name="T14" fmla="*/ 0 w 24"/>
                      <a:gd name="T15" fmla="*/ 3 h 46"/>
                      <a:gd name="T16" fmla="*/ 0 w 24"/>
                      <a:gd name="T17" fmla="*/ 4 h 46"/>
                      <a:gd name="T18" fmla="*/ 0 w 24"/>
                      <a:gd name="T19" fmla="*/ 4 h 46"/>
                      <a:gd name="T20" fmla="*/ 1 w 24"/>
                      <a:gd name="T21" fmla="*/ 5 h 46"/>
                      <a:gd name="T22" fmla="*/ 1 w 24"/>
                      <a:gd name="T23" fmla="*/ 5 h 46"/>
                      <a:gd name="T24" fmla="*/ 2 w 24"/>
                      <a:gd name="T25" fmla="*/ 6 h 46"/>
                      <a:gd name="T26" fmla="*/ 3 w 24"/>
                      <a:gd name="T27" fmla="*/ 6 h 46"/>
                      <a:gd name="T28" fmla="*/ 4 w 24"/>
                      <a:gd name="T29" fmla="*/ 7 h 46"/>
                      <a:gd name="T30" fmla="*/ 5 w 24"/>
                      <a:gd name="T31" fmla="*/ 7 h 46"/>
                      <a:gd name="T32" fmla="*/ 7 w 24"/>
                      <a:gd name="T33" fmla="*/ 7 h 46"/>
                      <a:gd name="T34" fmla="*/ 7 w 24"/>
                      <a:gd name="T35" fmla="*/ 0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6">
                        <a:moveTo>
                          <a:pt x="24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7" y="7"/>
                        </a:lnTo>
                        <a:lnTo>
                          <a:pt x="4" y="10"/>
                        </a:lnTo>
                        <a:lnTo>
                          <a:pt x="2" y="14"/>
                        </a:lnTo>
                        <a:lnTo>
                          <a:pt x="1" y="18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2" y="31"/>
                        </a:lnTo>
                        <a:lnTo>
                          <a:pt x="4" y="35"/>
                        </a:lnTo>
                        <a:lnTo>
                          <a:pt x="7" y="38"/>
                        </a:lnTo>
                        <a:lnTo>
                          <a:pt x="10" y="42"/>
                        </a:lnTo>
                        <a:lnTo>
                          <a:pt x="14" y="44"/>
                        </a:lnTo>
                        <a:lnTo>
                          <a:pt x="18" y="46"/>
                        </a:lnTo>
                        <a:lnTo>
                          <a:pt x="24" y="46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2" name="Freeform 412"/>
                  <p:cNvSpPr>
                    <a:spLocks noChangeAspect="1"/>
                  </p:cNvSpPr>
                  <p:nvPr/>
                </p:nvSpPr>
                <p:spPr bwMode="auto">
                  <a:xfrm>
                    <a:off x="3912" y="1625"/>
                    <a:ext cx="7" cy="7"/>
                  </a:xfrm>
                  <a:custGeom>
                    <a:avLst/>
                    <a:gdLst>
                      <a:gd name="T0" fmla="*/ 0 w 23"/>
                      <a:gd name="T1" fmla="*/ 7 h 46"/>
                      <a:gd name="T2" fmla="*/ 2 w 23"/>
                      <a:gd name="T3" fmla="*/ 7 h 46"/>
                      <a:gd name="T4" fmla="*/ 3 w 23"/>
                      <a:gd name="T5" fmla="*/ 7 h 46"/>
                      <a:gd name="T6" fmla="*/ 4 w 23"/>
                      <a:gd name="T7" fmla="*/ 6 h 46"/>
                      <a:gd name="T8" fmla="*/ 5 w 23"/>
                      <a:gd name="T9" fmla="*/ 6 h 46"/>
                      <a:gd name="T10" fmla="*/ 6 w 23"/>
                      <a:gd name="T11" fmla="*/ 5 h 46"/>
                      <a:gd name="T12" fmla="*/ 7 w 23"/>
                      <a:gd name="T13" fmla="*/ 5 h 46"/>
                      <a:gd name="T14" fmla="*/ 7 w 23"/>
                      <a:gd name="T15" fmla="*/ 4 h 46"/>
                      <a:gd name="T16" fmla="*/ 7 w 23"/>
                      <a:gd name="T17" fmla="*/ 4 h 46"/>
                      <a:gd name="T18" fmla="*/ 7 w 23"/>
                      <a:gd name="T19" fmla="*/ 3 h 46"/>
                      <a:gd name="T20" fmla="*/ 7 w 23"/>
                      <a:gd name="T21" fmla="*/ 2 h 46"/>
                      <a:gd name="T22" fmla="*/ 6 w 23"/>
                      <a:gd name="T23" fmla="*/ 2 h 46"/>
                      <a:gd name="T24" fmla="*/ 5 w 23"/>
                      <a:gd name="T25" fmla="*/ 1 h 46"/>
                      <a:gd name="T26" fmla="*/ 4 w 23"/>
                      <a:gd name="T27" fmla="*/ 1 h 46"/>
                      <a:gd name="T28" fmla="*/ 3 w 23"/>
                      <a:gd name="T29" fmla="*/ 0 h 46"/>
                      <a:gd name="T30" fmla="*/ 2 w 23"/>
                      <a:gd name="T31" fmla="*/ 0 h 46"/>
                      <a:gd name="T32" fmla="*/ 0 w 23"/>
                      <a:gd name="T33" fmla="*/ 0 h 46"/>
                      <a:gd name="T34" fmla="*/ 0 w 23"/>
                      <a:gd name="T35" fmla="*/ 7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0" y="46"/>
                        </a:moveTo>
                        <a:lnTo>
                          <a:pt x="6" y="46"/>
                        </a:lnTo>
                        <a:lnTo>
                          <a:pt x="10" y="44"/>
                        </a:lnTo>
                        <a:lnTo>
                          <a:pt x="14" y="42"/>
                        </a:lnTo>
                        <a:lnTo>
                          <a:pt x="18" y="38"/>
                        </a:lnTo>
                        <a:lnTo>
                          <a:pt x="20" y="35"/>
                        </a:lnTo>
                        <a:lnTo>
                          <a:pt x="22" y="31"/>
                        </a:lnTo>
                        <a:lnTo>
                          <a:pt x="23" y="27"/>
                        </a:lnTo>
                        <a:lnTo>
                          <a:pt x="23" y="23"/>
                        </a:lnTo>
                        <a:lnTo>
                          <a:pt x="23" y="18"/>
                        </a:lnTo>
                        <a:lnTo>
                          <a:pt x="22" y="14"/>
                        </a:lnTo>
                        <a:lnTo>
                          <a:pt x="20" y="10"/>
                        </a:lnTo>
                        <a:lnTo>
                          <a:pt x="18" y="7"/>
                        </a:lnTo>
                        <a:lnTo>
                          <a:pt x="14" y="4"/>
                        </a:lnTo>
                        <a:lnTo>
                          <a:pt x="10" y="2"/>
                        </a:lnTo>
                        <a:lnTo>
                          <a:pt x="6" y="1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3" name="Rectangle 41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798" y="1625"/>
                    <a:ext cx="114" cy="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24" name="Freeform 414"/>
                  <p:cNvSpPr>
                    <a:spLocks noChangeAspect="1"/>
                  </p:cNvSpPr>
                  <p:nvPr/>
                </p:nvSpPr>
                <p:spPr bwMode="auto">
                  <a:xfrm>
                    <a:off x="3791" y="1625"/>
                    <a:ext cx="7" cy="7"/>
                  </a:xfrm>
                  <a:custGeom>
                    <a:avLst/>
                    <a:gdLst>
                      <a:gd name="T0" fmla="*/ 7 w 23"/>
                      <a:gd name="T1" fmla="*/ 0 h 46"/>
                      <a:gd name="T2" fmla="*/ 5 w 23"/>
                      <a:gd name="T3" fmla="*/ 0 h 46"/>
                      <a:gd name="T4" fmla="*/ 4 w 23"/>
                      <a:gd name="T5" fmla="*/ 0 h 46"/>
                      <a:gd name="T6" fmla="*/ 2 w 23"/>
                      <a:gd name="T7" fmla="*/ 1 h 46"/>
                      <a:gd name="T8" fmla="*/ 2 w 23"/>
                      <a:gd name="T9" fmla="*/ 1 h 46"/>
                      <a:gd name="T10" fmla="*/ 1 w 23"/>
                      <a:gd name="T11" fmla="*/ 2 h 46"/>
                      <a:gd name="T12" fmla="*/ 0 w 23"/>
                      <a:gd name="T13" fmla="*/ 2 h 46"/>
                      <a:gd name="T14" fmla="*/ 0 w 23"/>
                      <a:gd name="T15" fmla="*/ 3 h 46"/>
                      <a:gd name="T16" fmla="*/ 0 w 23"/>
                      <a:gd name="T17" fmla="*/ 4 h 46"/>
                      <a:gd name="T18" fmla="*/ 0 w 23"/>
                      <a:gd name="T19" fmla="*/ 4 h 46"/>
                      <a:gd name="T20" fmla="*/ 0 w 23"/>
                      <a:gd name="T21" fmla="*/ 5 h 46"/>
                      <a:gd name="T22" fmla="*/ 1 w 23"/>
                      <a:gd name="T23" fmla="*/ 5 h 46"/>
                      <a:gd name="T24" fmla="*/ 2 w 23"/>
                      <a:gd name="T25" fmla="*/ 6 h 46"/>
                      <a:gd name="T26" fmla="*/ 2 w 23"/>
                      <a:gd name="T27" fmla="*/ 6 h 46"/>
                      <a:gd name="T28" fmla="*/ 4 w 23"/>
                      <a:gd name="T29" fmla="*/ 7 h 46"/>
                      <a:gd name="T30" fmla="*/ 5 w 23"/>
                      <a:gd name="T31" fmla="*/ 7 h 46"/>
                      <a:gd name="T32" fmla="*/ 7 w 23"/>
                      <a:gd name="T33" fmla="*/ 7 h 46"/>
                      <a:gd name="T34" fmla="*/ 7 w 23"/>
                      <a:gd name="T35" fmla="*/ 0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23" y="0"/>
                        </a:moveTo>
                        <a:lnTo>
                          <a:pt x="17" y="1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4"/>
                        </a:lnTo>
                        <a:lnTo>
                          <a:pt x="0" y="18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1"/>
                        </a:lnTo>
                        <a:lnTo>
                          <a:pt x="3" y="35"/>
                        </a:lnTo>
                        <a:lnTo>
                          <a:pt x="5" y="38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7" y="46"/>
                        </a:lnTo>
                        <a:lnTo>
                          <a:pt x="23" y="46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5" name="Freeform 415"/>
                  <p:cNvSpPr>
                    <a:spLocks noChangeAspect="1"/>
                  </p:cNvSpPr>
                  <p:nvPr/>
                </p:nvSpPr>
                <p:spPr bwMode="auto">
                  <a:xfrm>
                    <a:off x="3047" y="1453"/>
                    <a:ext cx="7" cy="7"/>
                  </a:xfrm>
                  <a:custGeom>
                    <a:avLst/>
                    <a:gdLst>
                      <a:gd name="T0" fmla="*/ 7 w 28"/>
                      <a:gd name="T1" fmla="*/ 7 h 23"/>
                      <a:gd name="T2" fmla="*/ 7 w 28"/>
                      <a:gd name="T3" fmla="*/ 5 h 23"/>
                      <a:gd name="T4" fmla="*/ 7 w 28"/>
                      <a:gd name="T5" fmla="*/ 4 h 23"/>
                      <a:gd name="T6" fmla="*/ 6 w 28"/>
                      <a:gd name="T7" fmla="*/ 3 h 23"/>
                      <a:gd name="T8" fmla="*/ 6 w 28"/>
                      <a:gd name="T9" fmla="*/ 2 h 23"/>
                      <a:gd name="T10" fmla="*/ 5 w 28"/>
                      <a:gd name="T11" fmla="*/ 1 h 23"/>
                      <a:gd name="T12" fmla="*/ 5 w 28"/>
                      <a:gd name="T13" fmla="*/ 0 h 23"/>
                      <a:gd name="T14" fmla="*/ 4 w 28"/>
                      <a:gd name="T15" fmla="*/ 0 h 23"/>
                      <a:gd name="T16" fmla="*/ 4 w 28"/>
                      <a:gd name="T17" fmla="*/ 0 h 23"/>
                      <a:gd name="T18" fmla="*/ 3 w 28"/>
                      <a:gd name="T19" fmla="*/ 0 h 23"/>
                      <a:gd name="T20" fmla="*/ 2 w 28"/>
                      <a:gd name="T21" fmla="*/ 0 h 23"/>
                      <a:gd name="T22" fmla="*/ 2 w 28"/>
                      <a:gd name="T23" fmla="*/ 1 h 23"/>
                      <a:gd name="T24" fmla="*/ 1 w 28"/>
                      <a:gd name="T25" fmla="*/ 2 h 23"/>
                      <a:gd name="T26" fmla="*/ 1 w 28"/>
                      <a:gd name="T27" fmla="*/ 3 h 23"/>
                      <a:gd name="T28" fmla="*/ 0 w 28"/>
                      <a:gd name="T29" fmla="*/ 4 h 23"/>
                      <a:gd name="T30" fmla="*/ 0 w 28"/>
                      <a:gd name="T31" fmla="*/ 5 h 23"/>
                      <a:gd name="T32" fmla="*/ 0 w 28"/>
                      <a:gd name="T33" fmla="*/ 7 h 23"/>
                      <a:gd name="T34" fmla="*/ 7 w 28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3">
                        <a:moveTo>
                          <a:pt x="28" y="23"/>
                        </a:moveTo>
                        <a:lnTo>
                          <a:pt x="27" y="17"/>
                        </a:lnTo>
                        <a:lnTo>
                          <a:pt x="26" y="13"/>
                        </a:lnTo>
                        <a:lnTo>
                          <a:pt x="25" y="9"/>
                        </a:lnTo>
                        <a:lnTo>
                          <a:pt x="22" y="5"/>
                        </a:lnTo>
                        <a:lnTo>
                          <a:pt x="20" y="3"/>
                        </a:lnTo>
                        <a:lnTo>
                          <a:pt x="18" y="1"/>
                        </a:lnTo>
                        <a:lnTo>
                          <a:pt x="16" y="0"/>
                        </a:lnTo>
                        <a:lnTo>
                          <a:pt x="14" y="0"/>
                        </a:lnTo>
                        <a:lnTo>
                          <a:pt x="11" y="0"/>
                        </a:lnTo>
                        <a:lnTo>
                          <a:pt x="9" y="1"/>
                        </a:lnTo>
                        <a:lnTo>
                          <a:pt x="7" y="3"/>
                        </a:lnTo>
                        <a:lnTo>
                          <a:pt x="5" y="5"/>
                        </a:lnTo>
                        <a:lnTo>
                          <a:pt x="2" y="9"/>
                        </a:lnTo>
                        <a:lnTo>
                          <a:pt x="1" y="13"/>
                        </a:lnTo>
                        <a:lnTo>
                          <a:pt x="0" y="17"/>
                        </a:lnTo>
                        <a:lnTo>
                          <a:pt x="0" y="23"/>
                        </a:lnTo>
                        <a:lnTo>
                          <a:pt x="2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6" name="Rectangle 41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047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27" name="Freeform 417"/>
                  <p:cNvSpPr>
                    <a:spLocks noChangeAspect="1"/>
                  </p:cNvSpPr>
                  <p:nvPr/>
                </p:nvSpPr>
                <p:spPr bwMode="auto">
                  <a:xfrm>
                    <a:off x="3047" y="1503"/>
                    <a:ext cx="7" cy="7"/>
                  </a:xfrm>
                  <a:custGeom>
                    <a:avLst/>
                    <a:gdLst>
                      <a:gd name="T0" fmla="*/ 0 w 28"/>
                      <a:gd name="T1" fmla="*/ 0 h 24"/>
                      <a:gd name="T2" fmla="*/ 0 w 28"/>
                      <a:gd name="T3" fmla="*/ 2 h 24"/>
                      <a:gd name="T4" fmla="*/ 0 w 28"/>
                      <a:gd name="T5" fmla="*/ 3 h 24"/>
                      <a:gd name="T6" fmla="*/ 1 w 28"/>
                      <a:gd name="T7" fmla="*/ 4 h 24"/>
                      <a:gd name="T8" fmla="*/ 1 w 28"/>
                      <a:gd name="T9" fmla="*/ 5 h 24"/>
                      <a:gd name="T10" fmla="*/ 2 w 28"/>
                      <a:gd name="T11" fmla="*/ 6 h 24"/>
                      <a:gd name="T12" fmla="*/ 2 w 28"/>
                      <a:gd name="T13" fmla="*/ 6 h 24"/>
                      <a:gd name="T14" fmla="*/ 3 w 28"/>
                      <a:gd name="T15" fmla="*/ 7 h 24"/>
                      <a:gd name="T16" fmla="*/ 4 w 28"/>
                      <a:gd name="T17" fmla="*/ 7 h 24"/>
                      <a:gd name="T18" fmla="*/ 4 w 28"/>
                      <a:gd name="T19" fmla="*/ 7 h 24"/>
                      <a:gd name="T20" fmla="*/ 5 w 28"/>
                      <a:gd name="T21" fmla="*/ 6 h 24"/>
                      <a:gd name="T22" fmla="*/ 5 w 28"/>
                      <a:gd name="T23" fmla="*/ 6 h 24"/>
                      <a:gd name="T24" fmla="*/ 6 w 28"/>
                      <a:gd name="T25" fmla="*/ 5 h 24"/>
                      <a:gd name="T26" fmla="*/ 6 w 28"/>
                      <a:gd name="T27" fmla="*/ 4 h 24"/>
                      <a:gd name="T28" fmla="*/ 7 w 28"/>
                      <a:gd name="T29" fmla="*/ 3 h 24"/>
                      <a:gd name="T30" fmla="*/ 7 w 28"/>
                      <a:gd name="T31" fmla="*/ 2 h 24"/>
                      <a:gd name="T32" fmla="*/ 7 w 28"/>
                      <a:gd name="T33" fmla="*/ 0 h 24"/>
                      <a:gd name="T34" fmla="*/ 0 w 28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4">
                        <a:moveTo>
                          <a:pt x="0" y="0"/>
                        </a:moveTo>
                        <a:lnTo>
                          <a:pt x="0" y="7"/>
                        </a:lnTo>
                        <a:lnTo>
                          <a:pt x="1" y="11"/>
                        </a:lnTo>
                        <a:lnTo>
                          <a:pt x="2" y="15"/>
                        </a:lnTo>
                        <a:lnTo>
                          <a:pt x="5" y="18"/>
                        </a:lnTo>
                        <a:lnTo>
                          <a:pt x="7" y="20"/>
                        </a:lnTo>
                        <a:lnTo>
                          <a:pt x="9" y="22"/>
                        </a:lnTo>
                        <a:lnTo>
                          <a:pt x="11" y="23"/>
                        </a:lnTo>
                        <a:lnTo>
                          <a:pt x="14" y="24"/>
                        </a:lnTo>
                        <a:lnTo>
                          <a:pt x="16" y="23"/>
                        </a:lnTo>
                        <a:lnTo>
                          <a:pt x="18" y="22"/>
                        </a:lnTo>
                        <a:lnTo>
                          <a:pt x="20" y="20"/>
                        </a:lnTo>
                        <a:lnTo>
                          <a:pt x="22" y="18"/>
                        </a:lnTo>
                        <a:lnTo>
                          <a:pt x="25" y="15"/>
                        </a:lnTo>
                        <a:lnTo>
                          <a:pt x="26" y="11"/>
                        </a:lnTo>
                        <a:lnTo>
                          <a:pt x="27" y="7"/>
                        </a:lnTo>
                        <a:lnTo>
                          <a:pt x="2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8" name="Freeform 418"/>
                  <p:cNvSpPr>
                    <a:spLocks noChangeAspect="1"/>
                  </p:cNvSpPr>
                  <p:nvPr/>
                </p:nvSpPr>
                <p:spPr bwMode="auto">
                  <a:xfrm>
                    <a:off x="3147" y="1453"/>
                    <a:ext cx="7" cy="7"/>
                  </a:xfrm>
                  <a:custGeom>
                    <a:avLst/>
                    <a:gdLst>
                      <a:gd name="T0" fmla="*/ 7 w 27"/>
                      <a:gd name="T1" fmla="*/ 7 h 23"/>
                      <a:gd name="T2" fmla="*/ 7 w 27"/>
                      <a:gd name="T3" fmla="*/ 5 h 23"/>
                      <a:gd name="T4" fmla="*/ 7 w 27"/>
                      <a:gd name="T5" fmla="*/ 4 h 23"/>
                      <a:gd name="T6" fmla="*/ 6 w 27"/>
                      <a:gd name="T7" fmla="*/ 3 h 23"/>
                      <a:gd name="T8" fmla="*/ 6 w 27"/>
                      <a:gd name="T9" fmla="*/ 2 h 23"/>
                      <a:gd name="T10" fmla="*/ 5 w 27"/>
                      <a:gd name="T11" fmla="*/ 1 h 23"/>
                      <a:gd name="T12" fmla="*/ 5 w 27"/>
                      <a:gd name="T13" fmla="*/ 0 h 23"/>
                      <a:gd name="T14" fmla="*/ 4 w 27"/>
                      <a:gd name="T15" fmla="*/ 0 h 23"/>
                      <a:gd name="T16" fmla="*/ 3 w 27"/>
                      <a:gd name="T17" fmla="*/ 0 h 23"/>
                      <a:gd name="T18" fmla="*/ 3 w 27"/>
                      <a:gd name="T19" fmla="*/ 0 h 23"/>
                      <a:gd name="T20" fmla="*/ 2 w 27"/>
                      <a:gd name="T21" fmla="*/ 0 h 23"/>
                      <a:gd name="T22" fmla="*/ 2 w 27"/>
                      <a:gd name="T23" fmla="*/ 1 h 23"/>
                      <a:gd name="T24" fmla="*/ 1 w 27"/>
                      <a:gd name="T25" fmla="*/ 2 h 23"/>
                      <a:gd name="T26" fmla="*/ 1 w 27"/>
                      <a:gd name="T27" fmla="*/ 3 h 23"/>
                      <a:gd name="T28" fmla="*/ 0 w 27"/>
                      <a:gd name="T29" fmla="*/ 4 h 23"/>
                      <a:gd name="T30" fmla="*/ 0 w 27"/>
                      <a:gd name="T31" fmla="*/ 5 h 23"/>
                      <a:gd name="T32" fmla="*/ 0 w 27"/>
                      <a:gd name="T33" fmla="*/ 7 h 23"/>
                      <a:gd name="T34" fmla="*/ 7 w 27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7" h="23">
                        <a:moveTo>
                          <a:pt x="27" y="23"/>
                        </a:moveTo>
                        <a:lnTo>
                          <a:pt x="27" y="17"/>
                        </a:lnTo>
                        <a:lnTo>
                          <a:pt x="26" y="13"/>
                        </a:lnTo>
                        <a:lnTo>
                          <a:pt x="25" y="9"/>
                        </a:lnTo>
                        <a:lnTo>
                          <a:pt x="23" y="5"/>
                        </a:lnTo>
                        <a:lnTo>
                          <a:pt x="21" y="3"/>
                        </a:lnTo>
                        <a:lnTo>
                          <a:pt x="18" y="1"/>
                        </a:lnTo>
                        <a:lnTo>
                          <a:pt x="16" y="0"/>
                        </a:lnTo>
                        <a:lnTo>
                          <a:pt x="13" y="0"/>
                        </a:lnTo>
                        <a:lnTo>
                          <a:pt x="11" y="0"/>
                        </a:lnTo>
                        <a:lnTo>
                          <a:pt x="9" y="1"/>
                        </a:lnTo>
                        <a:lnTo>
                          <a:pt x="6" y="3"/>
                        </a:lnTo>
                        <a:lnTo>
                          <a:pt x="4" y="5"/>
                        </a:lnTo>
                        <a:lnTo>
                          <a:pt x="3" y="9"/>
                        </a:lnTo>
                        <a:lnTo>
                          <a:pt x="1" y="13"/>
                        </a:lnTo>
                        <a:lnTo>
                          <a:pt x="1" y="17"/>
                        </a:lnTo>
                        <a:lnTo>
                          <a:pt x="0" y="23"/>
                        </a:lnTo>
                        <a:lnTo>
                          <a:pt x="27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9" name="Rectangle 41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147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30" name="Freeform 420"/>
                  <p:cNvSpPr>
                    <a:spLocks noChangeAspect="1"/>
                  </p:cNvSpPr>
                  <p:nvPr/>
                </p:nvSpPr>
                <p:spPr bwMode="auto">
                  <a:xfrm>
                    <a:off x="3147" y="1503"/>
                    <a:ext cx="7" cy="7"/>
                  </a:xfrm>
                  <a:custGeom>
                    <a:avLst/>
                    <a:gdLst>
                      <a:gd name="T0" fmla="*/ 0 w 27"/>
                      <a:gd name="T1" fmla="*/ 0 h 24"/>
                      <a:gd name="T2" fmla="*/ 0 w 27"/>
                      <a:gd name="T3" fmla="*/ 2 h 24"/>
                      <a:gd name="T4" fmla="*/ 0 w 27"/>
                      <a:gd name="T5" fmla="*/ 3 h 24"/>
                      <a:gd name="T6" fmla="*/ 1 w 27"/>
                      <a:gd name="T7" fmla="*/ 4 h 24"/>
                      <a:gd name="T8" fmla="*/ 1 w 27"/>
                      <a:gd name="T9" fmla="*/ 5 h 24"/>
                      <a:gd name="T10" fmla="*/ 2 w 27"/>
                      <a:gd name="T11" fmla="*/ 6 h 24"/>
                      <a:gd name="T12" fmla="*/ 2 w 27"/>
                      <a:gd name="T13" fmla="*/ 6 h 24"/>
                      <a:gd name="T14" fmla="*/ 3 w 27"/>
                      <a:gd name="T15" fmla="*/ 7 h 24"/>
                      <a:gd name="T16" fmla="*/ 3 w 27"/>
                      <a:gd name="T17" fmla="*/ 7 h 24"/>
                      <a:gd name="T18" fmla="*/ 4 w 27"/>
                      <a:gd name="T19" fmla="*/ 7 h 24"/>
                      <a:gd name="T20" fmla="*/ 5 w 27"/>
                      <a:gd name="T21" fmla="*/ 6 h 24"/>
                      <a:gd name="T22" fmla="*/ 5 w 27"/>
                      <a:gd name="T23" fmla="*/ 6 h 24"/>
                      <a:gd name="T24" fmla="*/ 6 w 27"/>
                      <a:gd name="T25" fmla="*/ 5 h 24"/>
                      <a:gd name="T26" fmla="*/ 6 w 27"/>
                      <a:gd name="T27" fmla="*/ 4 h 24"/>
                      <a:gd name="T28" fmla="*/ 7 w 27"/>
                      <a:gd name="T29" fmla="*/ 3 h 24"/>
                      <a:gd name="T30" fmla="*/ 7 w 27"/>
                      <a:gd name="T31" fmla="*/ 2 h 24"/>
                      <a:gd name="T32" fmla="*/ 7 w 27"/>
                      <a:gd name="T33" fmla="*/ 0 h 24"/>
                      <a:gd name="T34" fmla="*/ 0 w 27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7" h="24">
                        <a:moveTo>
                          <a:pt x="0" y="0"/>
                        </a:moveTo>
                        <a:lnTo>
                          <a:pt x="1" y="7"/>
                        </a:lnTo>
                        <a:lnTo>
                          <a:pt x="1" y="11"/>
                        </a:lnTo>
                        <a:lnTo>
                          <a:pt x="3" y="15"/>
                        </a:lnTo>
                        <a:lnTo>
                          <a:pt x="4" y="18"/>
                        </a:lnTo>
                        <a:lnTo>
                          <a:pt x="6" y="20"/>
                        </a:lnTo>
                        <a:lnTo>
                          <a:pt x="9" y="22"/>
                        </a:lnTo>
                        <a:lnTo>
                          <a:pt x="11" y="23"/>
                        </a:lnTo>
                        <a:lnTo>
                          <a:pt x="13" y="24"/>
                        </a:lnTo>
                        <a:lnTo>
                          <a:pt x="16" y="23"/>
                        </a:lnTo>
                        <a:lnTo>
                          <a:pt x="18" y="22"/>
                        </a:lnTo>
                        <a:lnTo>
                          <a:pt x="21" y="20"/>
                        </a:lnTo>
                        <a:lnTo>
                          <a:pt x="23" y="18"/>
                        </a:lnTo>
                        <a:lnTo>
                          <a:pt x="25" y="15"/>
                        </a:lnTo>
                        <a:lnTo>
                          <a:pt x="26" y="11"/>
                        </a:lnTo>
                        <a:lnTo>
                          <a:pt x="27" y="7"/>
                        </a:lnTo>
                        <a:lnTo>
                          <a:pt x="2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1" name="Freeform 421"/>
                  <p:cNvSpPr>
                    <a:spLocks noChangeAspect="1"/>
                  </p:cNvSpPr>
                  <p:nvPr/>
                </p:nvSpPr>
                <p:spPr bwMode="auto">
                  <a:xfrm>
                    <a:off x="2883" y="1453"/>
                    <a:ext cx="7" cy="7"/>
                  </a:xfrm>
                  <a:custGeom>
                    <a:avLst/>
                    <a:gdLst>
                      <a:gd name="T0" fmla="*/ 7 w 28"/>
                      <a:gd name="T1" fmla="*/ 7 h 23"/>
                      <a:gd name="T2" fmla="*/ 7 w 28"/>
                      <a:gd name="T3" fmla="*/ 5 h 23"/>
                      <a:gd name="T4" fmla="*/ 7 w 28"/>
                      <a:gd name="T5" fmla="*/ 4 h 23"/>
                      <a:gd name="T6" fmla="*/ 6 w 28"/>
                      <a:gd name="T7" fmla="*/ 3 h 23"/>
                      <a:gd name="T8" fmla="*/ 6 w 28"/>
                      <a:gd name="T9" fmla="*/ 2 h 23"/>
                      <a:gd name="T10" fmla="*/ 5 w 28"/>
                      <a:gd name="T11" fmla="*/ 1 h 23"/>
                      <a:gd name="T12" fmla="*/ 5 w 28"/>
                      <a:gd name="T13" fmla="*/ 0 h 23"/>
                      <a:gd name="T14" fmla="*/ 4 w 28"/>
                      <a:gd name="T15" fmla="*/ 0 h 23"/>
                      <a:gd name="T16" fmla="*/ 4 w 28"/>
                      <a:gd name="T17" fmla="*/ 0 h 23"/>
                      <a:gd name="T18" fmla="*/ 3 w 28"/>
                      <a:gd name="T19" fmla="*/ 0 h 23"/>
                      <a:gd name="T20" fmla="*/ 2 w 28"/>
                      <a:gd name="T21" fmla="*/ 0 h 23"/>
                      <a:gd name="T22" fmla="*/ 2 w 28"/>
                      <a:gd name="T23" fmla="*/ 1 h 23"/>
                      <a:gd name="T24" fmla="*/ 1 w 28"/>
                      <a:gd name="T25" fmla="*/ 2 h 23"/>
                      <a:gd name="T26" fmla="*/ 1 w 28"/>
                      <a:gd name="T27" fmla="*/ 3 h 23"/>
                      <a:gd name="T28" fmla="*/ 0 w 28"/>
                      <a:gd name="T29" fmla="*/ 4 h 23"/>
                      <a:gd name="T30" fmla="*/ 0 w 28"/>
                      <a:gd name="T31" fmla="*/ 5 h 23"/>
                      <a:gd name="T32" fmla="*/ 0 w 28"/>
                      <a:gd name="T33" fmla="*/ 7 h 23"/>
                      <a:gd name="T34" fmla="*/ 7 w 28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3">
                        <a:moveTo>
                          <a:pt x="28" y="23"/>
                        </a:moveTo>
                        <a:lnTo>
                          <a:pt x="28" y="17"/>
                        </a:lnTo>
                        <a:lnTo>
                          <a:pt x="26" y="13"/>
                        </a:lnTo>
                        <a:lnTo>
                          <a:pt x="25" y="9"/>
                        </a:lnTo>
                        <a:lnTo>
                          <a:pt x="23" y="5"/>
                        </a:lnTo>
                        <a:lnTo>
                          <a:pt x="21" y="3"/>
                        </a:lnTo>
                        <a:lnTo>
                          <a:pt x="19" y="1"/>
                        </a:lnTo>
                        <a:lnTo>
                          <a:pt x="17" y="0"/>
                        </a:lnTo>
                        <a:lnTo>
                          <a:pt x="14" y="0"/>
                        </a:lnTo>
                        <a:lnTo>
                          <a:pt x="12" y="0"/>
                        </a:lnTo>
                        <a:lnTo>
                          <a:pt x="9" y="1"/>
                        </a:lnTo>
                        <a:lnTo>
                          <a:pt x="6" y="3"/>
                        </a:lnTo>
                        <a:lnTo>
                          <a:pt x="4" y="5"/>
                        </a:lnTo>
                        <a:lnTo>
                          <a:pt x="3" y="9"/>
                        </a:lnTo>
                        <a:lnTo>
                          <a:pt x="1" y="13"/>
                        </a:lnTo>
                        <a:lnTo>
                          <a:pt x="1" y="17"/>
                        </a:lnTo>
                        <a:lnTo>
                          <a:pt x="0" y="23"/>
                        </a:lnTo>
                        <a:lnTo>
                          <a:pt x="2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2" name="Rectangle 42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883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33" name="Freeform 423"/>
                  <p:cNvSpPr>
                    <a:spLocks noChangeAspect="1"/>
                  </p:cNvSpPr>
                  <p:nvPr/>
                </p:nvSpPr>
                <p:spPr bwMode="auto">
                  <a:xfrm>
                    <a:off x="2883" y="1503"/>
                    <a:ext cx="7" cy="7"/>
                  </a:xfrm>
                  <a:custGeom>
                    <a:avLst/>
                    <a:gdLst>
                      <a:gd name="T0" fmla="*/ 0 w 28"/>
                      <a:gd name="T1" fmla="*/ 0 h 24"/>
                      <a:gd name="T2" fmla="*/ 0 w 28"/>
                      <a:gd name="T3" fmla="*/ 2 h 24"/>
                      <a:gd name="T4" fmla="*/ 0 w 28"/>
                      <a:gd name="T5" fmla="*/ 3 h 24"/>
                      <a:gd name="T6" fmla="*/ 1 w 28"/>
                      <a:gd name="T7" fmla="*/ 4 h 24"/>
                      <a:gd name="T8" fmla="*/ 1 w 28"/>
                      <a:gd name="T9" fmla="*/ 5 h 24"/>
                      <a:gd name="T10" fmla="*/ 2 w 28"/>
                      <a:gd name="T11" fmla="*/ 6 h 24"/>
                      <a:gd name="T12" fmla="*/ 2 w 28"/>
                      <a:gd name="T13" fmla="*/ 6 h 24"/>
                      <a:gd name="T14" fmla="*/ 3 w 28"/>
                      <a:gd name="T15" fmla="*/ 7 h 24"/>
                      <a:gd name="T16" fmla="*/ 4 w 28"/>
                      <a:gd name="T17" fmla="*/ 7 h 24"/>
                      <a:gd name="T18" fmla="*/ 4 w 28"/>
                      <a:gd name="T19" fmla="*/ 7 h 24"/>
                      <a:gd name="T20" fmla="*/ 5 w 28"/>
                      <a:gd name="T21" fmla="*/ 6 h 24"/>
                      <a:gd name="T22" fmla="*/ 5 w 28"/>
                      <a:gd name="T23" fmla="*/ 6 h 24"/>
                      <a:gd name="T24" fmla="*/ 6 w 28"/>
                      <a:gd name="T25" fmla="*/ 5 h 24"/>
                      <a:gd name="T26" fmla="*/ 6 w 28"/>
                      <a:gd name="T27" fmla="*/ 4 h 24"/>
                      <a:gd name="T28" fmla="*/ 7 w 28"/>
                      <a:gd name="T29" fmla="*/ 3 h 24"/>
                      <a:gd name="T30" fmla="*/ 7 w 28"/>
                      <a:gd name="T31" fmla="*/ 2 h 24"/>
                      <a:gd name="T32" fmla="*/ 7 w 28"/>
                      <a:gd name="T33" fmla="*/ 0 h 24"/>
                      <a:gd name="T34" fmla="*/ 0 w 28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4">
                        <a:moveTo>
                          <a:pt x="0" y="0"/>
                        </a:moveTo>
                        <a:lnTo>
                          <a:pt x="1" y="7"/>
                        </a:lnTo>
                        <a:lnTo>
                          <a:pt x="1" y="11"/>
                        </a:lnTo>
                        <a:lnTo>
                          <a:pt x="3" y="15"/>
                        </a:lnTo>
                        <a:lnTo>
                          <a:pt x="4" y="18"/>
                        </a:lnTo>
                        <a:lnTo>
                          <a:pt x="6" y="20"/>
                        </a:lnTo>
                        <a:lnTo>
                          <a:pt x="9" y="22"/>
                        </a:lnTo>
                        <a:lnTo>
                          <a:pt x="12" y="23"/>
                        </a:lnTo>
                        <a:lnTo>
                          <a:pt x="14" y="24"/>
                        </a:lnTo>
                        <a:lnTo>
                          <a:pt x="17" y="23"/>
                        </a:lnTo>
                        <a:lnTo>
                          <a:pt x="19" y="22"/>
                        </a:lnTo>
                        <a:lnTo>
                          <a:pt x="21" y="20"/>
                        </a:lnTo>
                        <a:lnTo>
                          <a:pt x="23" y="18"/>
                        </a:lnTo>
                        <a:lnTo>
                          <a:pt x="25" y="15"/>
                        </a:lnTo>
                        <a:lnTo>
                          <a:pt x="26" y="11"/>
                        </a:lnTo>
                        <a:lnTo>
                          <a:pt x="28" y="7"/>
                        </a:lnTo>
                        <a:lnTo>
                          <a:pt x="2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4" name="Freeform 424"/>
                  <p:cNvSpPr>
                    <a:spLocks noChangeAspect="1"/>
                  </p:cNvSpPr>
                  <p:nvPr/>
                </p:nvSpPr>
                <p:spPr bwMode="auto">
                  <a:xfrm>
                    <a:off x="2983" y="1453"/>
                    <a:ext cx="7" cy="7"/>
                  </a:xfrm>
                  <a:custGeom>
                    <a:avLst/>
                    <a:gdLst>
                      <a:gd name="T0" fmla="*/ 7 w 28"/>
                      <a:gd name="T1" fmla="*/ 7 h 23"/>
                      <a:gd name="T2" fmla="*/ 7 w 28"/>
                      <a:gd name="T3" fmla="*/ 5 h 23"/>
                      <a:gd name="T4" fmla="*/ 7 w 28"/>
                      <a:gd name="T5" fmla="*/ 4 h 23"/>
                      <a:gd name="T6" fmla="*/ 7 w 28"/>
                      <a:gd name="T7" fmla="*/ 3 h 23"/>
                      <a:gd name="T8" fmla="*/ 6 w 28"/>
                      <a:gd name="T9" fmla="*/ 2 h 23"/>
                      <a:gd name="T10" fmla="*/ 6 w 28"/>
                      <a:gd name="T11" fmla="*/ 1 h 23"/>
                      <a:gd name="T12" fmla="*/ 5 w 28"/>
                      <a:gd name="T13" fmla="*/ 0 h 23"/>
                      <a:gd name="T14" fmla="*/ 4 w 28"/>
                      <a:gd name="T15" fmla="*/ 0 h 23"/>
                      <a:gd name="T16" fmla="*/ 4 w 28"/>
                      <a:gd name="T17" fmla="*/ 0 h 23"/>
                      <a:gd name="T18" fmla="*/ 3 w 28"/>
                      <a:gd name="T19" fmla="*/ 0 h 23"/>
                      <a:gd name="T20" fmla="*/ 2 w 28"/>
                      <a:gd name="T21" fmla="*/ 0 h 23"/>
                      <a:gd name="T22" fmla="*/ 2 w 28"/>
                      <a:gd name="T23" fmla="*/ 1 h 23"/>
                      <a:gd name="T24" fmla="*/ 1 w 28"/>
                      <a:gd name="T25" fmla="*/ 2 h 23"/>
                      <a:gd name="T26" fmla="*/ 1 w 28"/>
                      <a:gd name="T27" fmla="*/ 3 h 23"/>
                      <a:gd name="T28" fmla="*/ 1 w 28"/>
                      <a:gd name="T29" fmla="*/ 4 h 23"/>
                      <a:gd name="T30" fmla="*/ 0 w 28"/>
                      <a:gd name="T31" fmla="*/ 5 h 23"/>
                      <a:gd name="T32" fmla="*/ 0 w 28"/>
                      <a:gd name="T33" fmla="*/ 7 h 23"/>
                      <a:gd name="T34" fmla="*/ 7 w 28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3">
                        <a:moveTo>
                          <a:pt x="28" y="23"/>
                        </a:moveTo>
                        <a:lnTo>
                          <a:pt x="28" y="17"/>
                        </a:lnTo>
                        <a:lnTo>
                          <a:pt x="27" y="13"/>
                        </a:lnTo>
                        <a:lnTo>
                          <a:pt x="26" y="9"/>
                        </a:lnTo>
                        <a:lnTo>
                          <a:pt x="24" y="5"/>
                        </a:lnTo>
                        <a:lnTo>
                          <a:pt x="22" y="3"/>
                        </a:lnTo>
                        <a:lnTo>
                          <a:pt x="19" y="1"/>
                        </a:lnTo>
                        <a:lnTo>
                          <a:pt x="17" y="0"/>
                        </a:lnTo>
                        <a:lnTo>
                          <a:pt x="14" y="0"/>
                        </a:lnTo>
                        <a:lnTo>
                          <a:pt x="12" y="0"/>
                        </a:lnTo>
                        <a:lnTo>
                          <a:pt x="9" y="1"/>
                        </a:lnTo>
                        <a:lnTo>
                          <a:pt x="7" y="3"/>
                        </a:lnTo>
                        <a:lnTo>
                          <a:pt x="5" y="5"/>
                        </a:lnTo>
                        <a:lnTo>
                          <a:pt x="3" y="9"/>
                        </a:lnTo>
                        <a:lnTo>
                          <a:pt x="2" y="13"/>
                        </a:lnTo>
                        <a:lnTo>
                          <a:pt x="0" y="17"/>
                        </a:lnTo>
                        <a:lnTo>
                          <a:pt x="0" y="23"/>
                        </a:lnTo>
                        <a:lnTo>
                          <a:pt x="2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5" name="Rectangle 42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983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36" name="Freeform 426"/>
                  <p:cNvSpPr>
                    <a:spLocks noChangeAspect="1"/>
                  </p:cNvSpPr>
                  <p:nvPr/>
                </p:nvSpPr>
                <p:spPr bwMode="auto">
                  <a:xfrm>
                    <a:off x="2983" y="1503"/>
                    <a:ext cx="7" cy="7"/>
                  </a:xfrm>
                  <a:custGeom>
                    <a:avLst/>
                    <a:gdLst>
                      <a:gd name="T0" fmla="*/ 0 w 28"/>
                      <a:gd name="T1" fmla="*/ 0 h 24"/>
                      <a:gd name="T2" fmla="*/ 0 w 28"/>
                      <a:gd name="T3" fmla="*/ 2 h 24"/>
                      <a:gd name="T4" fmla="*/ 1 w 28"/>
                      <a:gd name="T5" fmla="*/ 3 h 24"/>
                      <a:gd name="T6" fmla="*/ 1 w 28"/>
                      <a:gd name="T7" fmla="*/ 4 h 24"/>
                      <a:gd name="T8" fmla="*/ 1 w 28"/>
                      <a:gd name="T9" fmla="*/ 5 h 24"/>
                      <a:gd name="T10" fmla="*/ 2 w 28"/>
                      <a:gd name="T11" fmla="*/ 6 h 24"/>
                      <a:gd name="T12" fmla="*/ 2 w 28"/>
                      <a:gd name="T13" fmla="*/ 6 h 24"/>
                      <a:gd name="T14" fmla="*/ 3 w 28"/>
                      <a:gd name="T15" fmla="*/ 7 h 24"/>
                      <a:gd name="T16" fmla="*/ 4 w 28"/>
                      <a:gd name="T17" fmla="*/ 7 h 24"/>
                      <a:gd name="T18" fmla="*/ 4 w 28"/>
                      <a:gd name="T19" fmla="*/ 7 h 24"/>
                      <a:gd name="T20" fmla="*/ 5 w 28"/>
                      <a:gd name="T21" fmla="*/ 6 h 24"/>
                      <a:gd name="T22" fmla="*/ 6 w 28"/>
                      <a:gd name="T23" fmla="*/ 6 h 24"/>
                      <a:gd name="T24" fmla="*/ 6 w 28"/>
                      <a:gd name="T25" fmla="*/ 5 h 24"/>
                      <a:gd name="T26" fmla="*/ 7 w 28"/>
                      <a:gd name="T27" fmla="*/ 4 h 24"/>
                      <a:gd name="T28" fmla="*/ 7 w 28"/>
                      <a:gd name="T29" fmla="*/ 3 h 24"/>
                      <a:gd name="T30" fmla="*/ 7 w 28"/>
                      <a:gd name="T31" fmla="*/ 2 h 24"/>
                      <a:gd name="T32" fmla="*/ 7 w 28"/>
                      <a:gd name="T33" fmla="*/ 0 h 24"/>
                      <a:gd name="T34" fmla="*/ 0 w 28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4">
                        <a:moveTo>
                          <a:pt x="0" y="0"/>
                        </a:moveTo>
                        <a:lnTo>
                          <a:pt x="0" y="7"/>
                        </a:lnTo>
                        <a:lnTo>
                          <a:pt x="2" y="11"/>
                        </a:lnTo>
                        <a:lnTo>
                          <a:pt x="3" y="15"/>
                        </a:lnTo>
                        <a:lnTo>
                          <a:pt x="5" y="18"/>
                        </a:lnTo>
                        <a:lnTo>
                          <a:pt x="7" y="20"/>
                        </a:lnTo>
                        <a:lnTo>
                          <a:pt x="9" y="22"/>
                        </a:lnTo>
                        <a:lnTo>
                          <a:pt x="12" y="23"/>
                        </a:lnTo>
                        <a:lnTo>
                          <a:pt x="14" y="24"/>
                        </a:lnTo>
                        <a:lnTo>
                          <a:pt x="17" y="23"/>
                        </a:lnTo>
                        <a:lnTo>
                          <a:pt x="19" y="22"/>
                        </a:lnTo>
                        <a:lnTo>
                          <a:pt x="22" y="20"/>
                        </a:lnTo>
                        <a:lnTo>
                          <a:pt x="24" y="18"/>
                        </a:lnTo>
                        <a:lnTo>
                          <a:pt x="26" y="15"/>
                        </a:lnTo>
                        <a:lnTo>
                          <a:pt x="27" y="11"/>
                        </a:lnTo>
                        <a:lnTo>
                          <a:pt x="28" y="7"/>
                        </a:lnTo>
                        <a:lnTo>
                          <a:pt x="2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7" name="Freeform 427"/>
                  <p:cNvSpPr>
                    <a:spLocks noChangeAspect="1"/>
                  </p:cNvSpPr>
                  <p:nvPr/>
                </p:nvSpPr>
                <p:spPr bwMode="auto">
                  <a:xfrm>
                    <a:off x="2712" y="1453"/>
                    <a:ext cx="7" cy="7"/>
                  </a:xfrm>
                  <a:custGeom>
                    <a:avLst/>
                    <a:gdLst>
                      <a:gd name="T0" fmla="*/ 7 w 28"/>
                      <a:gd name="T1" fmla="*/ 7 h 23"/>
                      <a:gd name="T2" fmla="*/ 7 w 28"/>
                      <a:gd name="T3" fmla="*/ 5 h 23"/>
                      <a:gd name="T4" fmla="*/ 6 w 28"/>
                      <a:gd name="T5" fmla="*/ 4 h 23"/>
                      <a:gd name="T6" fmla="*/ 6 w 28"/>
                      <a:gd name="T7" fmla="*/ 3 h 23"/>
                      <a:gd name="T8" fmla="*/ 6 w 28"/>
                      <a:gd name="T9" fmla="*/ 2 h 23"/>
                      <a:gd name="T10" fmla="*/ 5 w 28"/>
                      <a:gd name="T11" fmla="*/ 1 h 23"/>
                      <a:gd name="T12" fmla="*/ 5 w 28"/>
                      <a:gd name="T13" fmla="*/ 0 h 23"/>
                      <a:gd name="T14" fmla="*/ 4 w 28"/>
                      <a:gd name="T15" fmla="*/ 0 h 23"/>
                      <a:gd name="T16" fmla="*/ 4 w 28"/>
                      <a:gd name="T17" fmla="*/ 0 h 23"/>
                      <a:gd name="T18" fmla="*/ 3 w 28"/>
                      <a:gd name="T19" fmla="*/ 0 h 23"/>
                      <a:gd name="T20" fmla="*/ 2 w 28"/>
                      <a:gd name="T21" fmla="*/ 0 h 23"/>
                      <a:gd name="T22" fmla="*/ 2 w 28"/>
                      <a:gd name="T23" fmla="*/ 1 h 23"/>
                      <a:gd name="T24" fmla="*/ 1 w 28"/>
                      <a:gd name="T25" fmla="*/ 2 h 23"/>
                      <a:gd name="T26" fmla="*/ 1 w 28"/>
                      <a:gd name="T27" fmla="*/ 3 h 23"/>
                      <a:gd name="T28" fmla="*/ 0 w 28"/>
                      <a:gd name="T29" fmla="*/ 4 h 23"/>
                      <a:gd name="T30" fmla="*/ 0 w 28"/>
                      <a:gd name="T31" fmla="*/ 5 h 23"/>
                      <a:gd name="T32" fmla="*/ 0 w 28"/>
                      <a:gd name="T33" fmla="*/ 7 h 23"/>
                      <a:gd name="T34" fmla="*/ 7 w 28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3">
                        <a:moveTo>
                          <a:pt x="28" y="23"/>
                        </a:moveTo>
                        <a:lnTo>
                          <a:pt x="27" y="17"/>
                        </a:lnTo>
                        <a:lnTo>
                          <a:pt x="25" y="13"/>
                        </a:lnTo>
                        <a:lnTo>
                          <a:pt x="24" y="9"/>
                        </a:lnTo>
                        <a:lnTo>
                          <a:pt x="23" y="5"/>
                        </a:lnTo>
                        <a:lnTo>
                          <a:pt x="21" y="3"/>
                        </a:lnTo>
                        <a:lnTo>
                          <a:pt x="18" y="1"/>
                        </a:lnTo>
                        <a:lnTo>
                          <a:pt x="16" y="0"/>
                        </a:lnTo>
                        <a:lnTo>
                          <a:pt x="14" y="0"/>
                        </a:lnTo>
                        <a:lnTo>
                          <a:pt x="11" y="0"/>
                        </a:lnTo>
                        <a:lnTo>
                          <a:pt x="9" y="1"/>
                        </a:lnTo>
                        <a:lnTo>
                          <a:pt x="7" y="3"/>
                        </a:lnTo>
                        <a:lnTo>
                          <a:pt x="4" y="5"/>
                        </a:lnTo>
                        <a:lnTo>
                          <a:pt x="2" y="9"/>
                        </a:lnTo>
                        <a:lnTo>
                          <a:pt x="1" y="13"/>
                        </a:lnTo>
                        <a:lnTo>
                          <a:pt x="0" y="17"/>
                        </a:lnTo>
                        <a:lnTo>
                          <a:pt x="0" y="23"/>
                        </a:lnTo>
                        <a:lnTo>
                          <a:pt x="2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8" name="Rectangle 42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712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39" name="Freeform 429"/>
                  <p:cNvSpPr>
                    <a:spLocks noChangeAspect="1"/>
                  </p:cNvSpPr>
                  <p:nvPr/>
                </p:nvSpPr>
                <p:spPr bwMode="auto">
                  <a:xfrm>
                    <a:off x="2712" y="1503"/>
                    <a:ext cx="7" cy="7"/>
                  </a:xfrm>
                  <a:custGeom>
                    <a:avLst/>
                    <a:gdLst>
                      <a:gd name="T0" fmla="*/ 0 w 28"/>
                      <a:gd name="T1" fmla="*/ 0 h 24"/>
                      <a:gd name="T2" fmla="*/ 0 w 28"/>
                      <a:gd name="T3" fmla="*/ 2 h 24"/>
                      <a:gd name="T4" fmla="*/ 0 w 28"/>
                      <a:gd name="T5" fmla="*/ 3 h 24"/>
                      <a:gd name="T6" fmla="*/ 1 w 28"/>
                      <a:gd name="T7" fmla="*/ 4 h 24"/>
                      <a:gd name="T8" fmla="*/ 1 w 28"/>
                      <a:gd name="T9" fmla="*/ 5 h 24"/>
                      <a:gd name="T10" fmla="*/ 2 w 28"/>
                      <a:gd name="T11" fmla="*/ 6 h 24"/>
                      <a:gd name="T12" fmla="*/ 2 w 28"/>
                      <a:gd name="T13" fmla="*/ 6 h 24"/>
                      <a:gd name="T14" fmla="*/ 3 w 28"/>
                      <a:gd name="T15" fmla="*/ 7 h 24"/>
                      <a:gd name="T16" fmla="*/ 4 w 28"/>
                      <a:gd name="T17" fmla="*/ 7 h 24"/>
                      <a:gd name="T18" fmla="*/ 4 w 28"/>
                      <a:gd name="T19" fmla="*/ 7 h 24"/>
                      <a:gd name="T20" fmla="*/ 5 w 28"/>
                      <a:gd name="T21" fmla="*/ 6 h 24"/>
                      <a:gd name="T22" fmla="*/ 5 w 28"/>
                      <a:gd name="T23" fmla="*/ 6 h 24"/>
                      <a:gd name="T24" fmla="*/ 6 w 28"/>
                      <a:gd name="T25" fmla="*/ 5 h 24"/>
                      <a:gd name="T26" fmla="*/ 6 w 28"/>
                      <a:gd name="T27" fmla="*/ 4 h 24"/>
                      <a:gd name="T28" fmla="*/ 6 w 28"/>
                      <a:gd name="T29" fmla="*/ 3 h 24"/>
                      <a:gd name="T30" fmla="*/ 7 w 28"/>
                      <a:gd name="T31" fmla="*/ 2 h 24"/>
                      <a:gd name="T32" fmla="*/ 7 w 28"/>
                      <a:gd name="T33" fmla="*/ 0 h 24"/>
                      <a:gd name="T34" fmla="*/ 0 w 28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4">
                        <a:moveTo>
                          <a:pt x="0" y="0"/>
                        </a:moveTo>
                        <a:lnTo>
                          <a:pt x="0" y="7"/>
                        </a:lnTo>
                        <a:lnTo>
                          <a:pt x="1" y="11"/>
                        </a:lnTo>
                        <a:lnTo>
                          <a:pt x="2" y="15"/>
                        </a:lnTo>
                        <a:lnTo>
                          <a:pt x="4" y="18"/>
                        </a:lnTo>
                        <a:lnTo>
                          <a:pt x="7" y="20"/>
                        </a:lnTo>
                        <a:lnTo>
                          <a:pt x="9" y="22"/>
                        </a:lnTo>
                        <a:lnTo>
                          <a:pt x="11" y="23"/>
                        </a:lnTo>
                        <a:lnTo>
                          <a:pt x="14" y="24"/>
                        </a:lnTo>
                        <a:lnTo>
                          <a:pt x="16" y="23"/>
                        </a:lnTo>
                        <a:lnTo>
                          <a:pt x="18" y="22"/>
                        </a:lnTo>
                        <a:lnTo>
                          <a:pt x="21" y="20"/>
                        </a:lnTo>
                        <a:lnTo>
                          <a:pt x="23" y="18"/>
                        </a:lnTo>
                        <a:lnTo>
                          <a:pt x="24" y="15"/>
                        </a:lnTo>
                        <a:lnTo>
                          <a:pt x="25" y="11"/>
                        </a:lnTo>
                        <a:lnTo>
                          <a:pt x="27" y="7"/>
                        </a:lnTo>
                        <a:lnTo>
                          <a:pt x="2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0" name="Freeform 430"/>
                  <p:cNvSpPr>
                    <a:spLocks noChangeAspect="1"/>
                  </p:cNvSpPr>
                  <p:nvPr/>
                </p:nvSpPr>
                <p:spPr bwMode="auto">
                  <a:xfrm>
                    <a:off x="2819" y="1453"/>
                    <a:ext cx="7" cy="7"/>
                  </a:xfrm>
                  <a:custGeom>
                    <a:avLst/>
                    <a:gdLst>
                      <a:gd name="T0" fmla="*/ 7 w 28"/>
                      <a:gd name="T1" fmla="*/ 7 h 23"/>
                      <a:gd name="T2" fmla="*/ 7 w 28"/>
                      <a:gd name="T3" fmla="*/ 5 h 23"/>
                      <a:gd name="T4" fmla="*/ 7 w 28"/>
                      <a:gd name="T5" fmla="*/ 4 h 23"/>
                      <a:gd name="T6" fmla="*/ 7 w 28"/>
                      <a:gd name="T7" fmla="*/ 3 h 23"/>
                      <a:gd name="T8" fmla="*/ 6 w 28"/>
                      <a:gd name="T9" fmla="*/ 2 h 23"/>
                      <a:gd name="T10" fmla="*/ 5 w 28"/>
                      <a:gd name="T11" fmla="*/ 1 h 23"/>
                      <a:gd name="T12" fmla="*/ 5 w 28"/>
                      <a:gd name="T13" fmla="*/ 0 h 23"/>
                      <a:gd name="T14" fmla="*/ 4 w 28"/>
                      <a:gd name="T15" fmla="*/ 0 h 23"/>
                      <a:gd name="T16" fmla="*/ 4 w 28"/>
                      <a:gd name="T17" fmla="*/ 0 h 23"/>
                      <a:gd name="T18" fmla="*/ 3 w 28"/>
                      <a:gd name="T19" fmla="*/ 0 h 23"/>
                      <a:gd name="T20" fmla="*/ 3 w 28"/>
                      <a:gd name="T21" fmla="*/ 0 h 23"/>
                      <a:gd name="T22" fmla="*/ 2 w 28"/>
                      <a:gd name="T23" fmla="*/ 1 h 23"/>
                      <a:gd name="T24" fmla="*/ 1 w 28"/>
                      <a:gd name="T25" fmla="*/ 2 h 23"/>
                      <a:gd name="T26" fmla="*/ 1 w 28"/>
                      <a:gd name="T27" fmla="*/ 3 h 23"/>
                      <a:gd name="T28" fmla="*/ 1 w 28"/>
                      <a:gd name="T29" fmla="*/ 4 h 23"/>
                      <a:gd name="T30" fmla="*/ 0 w 28"/>
                      <a:gd name="T31" fmla="*/ 5 h 23"/>
                      <a:gd name="T32" fmla="*/ 0 w 28"/>
                      <a:gd name="T33" fmla="*/ 7 h 23"/>
                      <a:gd name="T34" fmla="*/ 7 w 28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3">
                        <a:moveTo>
                          <a:pt x="28" y="23"/>
                        </a:moveTo>
                        <a:lnTo>
                          <a:pt x="28" y="17"/>
                        </a:lnTo>
                        <a:lnTo>
                          <a:pt x="27" y="13"/>
                        </a:lnTo>
                        <a:lnTo>
                          <a:pt x="26" y="9"/>
                        </a:lnTo>
                        <a:lnTo>
                          <a:pt x="24" y="5"/>
                        </a:lnTo>
                        <a:lnTo>
                          <a:pt x="21" y="3"/>
                        </a:lnTo>
                        <a:lnTo>
                          <a:pt x="19" y="1"/>
                        </a:lnTo>
                        <a:lnTo>
                          <a:pt x="17" y="0"/>
                        </a:lnTo>
                        <a:lnTo>
                          <a:pt x="14" y="0"/>
                        </a:lnTo>
                        <a:lnTo>
                          <a:pt x="12" y="0"/>
                        </a:lnTo>
                        <a:lnTo>
                          <a:pt x="10" y="1"/>
                        </a:lnTo>
                        <a:lnTo>
                          <a:pt x="7" y="3"/>
                        </a:lnTo>
                        <a:lnTo>
                          <a:pt x="5" y="5"/>
                        </a:lnTo>
                        <a:lnTo>
                          <a:pt x="4" y="9"/>
                        </a:lnTo>
                        <a:lnTo>
                          <a:pt x="3" y="13"/>
                        </a:lnTo>
                        <a:lnTo>
                          <a:pt x="1" y="17"/>
                        </a:lnTo>
                        <a:lnTo>
                          <a:pt x="0" y="23"/>
                        </a:lnTo>
                        <a:lnTo>
                          <a:pt x="2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1" name="Rectangle 43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819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42" name="Freeform 432"/>
                  <p:cNvSpPr>
                    <a:spLocks noChangeAspect="1"/>
                  </p:cNvSpPr>
                  <p:nvPr/>
                </p:nvSpPr>
                <p:spPr bwMode="auto">
                  <a:xfrm>
                    <a:off x="2819" y="1503"/>
                    <a:ext cx="7" cy="7"/>
                  </a:xfrm>
                  <a:custGeom>
                    <a:avLst/>
                    <a:gdLst>
                      <a:gd name="T0" fmla="*/ 0 w 28"/>
                      <a:gd name="T1" fmla="*/ 0 h 24"/>
                      <a:gd name="T2" fmla="*/ 0 w 28"/>
                      <a:gd name="T3" fmla="*/ 2 h 24"/>
                      <a:gd name="T4" fmla="*/ 1 w 28"/>
                      <a:gd name="T5" fmla="*/ 3 h 24"/>
                      <a:gd name="T6" fmla="*/ 1 w 28"/>
                      <a:gd name="T7" fmla="*/ 4 h 24"/>
                      <a:gd name="T8" fmla="*/ 1 w 28"/>
                      <a:gd name="T9" fmla="*/ 5 h 24"/>
                      <a:gd name="T10" fmla="*/ 2 w 28"/>
                      <a:gd name="T11" fmla="*/ 6 h 24"/>
                      <a:gd name="T12" fmla="*/ 3 w 28"/>
                      <a:gd name="T13" fmla="*/ 6 h 24"/>
                      <a:gd name="T14" fmla="*/ 3 w 28"/>
                      <a:gd name="T15" fmla="*/ 7 h 24"/>
                      <a:gd name="T16" fmla="*/ 4 w 28"/>
                      <a:gd name="T17" fmla="*/ 7 h 24"/>
                      <a:gd name="T18" fmla="*/ 4 w 28"/>
                      <a:gd name="T19" fmla="*/ 7 h 24"/>
                      <a:gd name="T20" fmla="*/ 5 w 28"/>
                      <a:gd name="T21" fmla="*/ 6 h 24"/>
                      <a:gd name="T22" fmla="*/ 5 w 28"/>
                      <a:gd name="T23" fmla="*/ 6 h 24"/>
                      <a:gd name="T24" fmla="*/ 6 w 28"/>
                      <a:gd name="T25" fmla="*/ 5 h 24"/>
                      <a:gd name="T26" fmla="*/ 7 w 28"/>
                      <a:gd name="T27" fmla="*/ 4 h 24"/>
                      <a:gd name="T28" fmla="*/ 7 w 28"/>
                      <a:gd name="T29" fmla="*/ 3 h 24"/>
                      <a:gd name="T30" fmla="*/ 7 w 28"/>
                      <a:gd name="T31" fmla="*/ 2 h 24"/>
                      <a:gd name="T32" fmla="*/ 7 w 28"/>
                      <a:gd name="T33" fmla="*/ 0 h 24"/>
                      <a:gd name="T34" fmla="*/ 0 w 28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4">
                        <a:moveTo>
                          <a:pt x="0" y="0"/>
                        </a:moveTo>
                        <a:lnTo>
                          <a:pt x="1" y="7"/>
                        </a:lnTo>
                        <a:lnTo>
                          <a:pt x="3" y="11"/>
                        </a:lnTo>
                        <a:lnTo>
                          <a:pt x="4" y="15"/>
                        </a:lnTo>
                        <a:lnTo>
                          <a:pt x="5" y="18"/>
                        </a:lnTo>
                        <a:lnTo>
                          <a:pt x="7" y="20"/>
                        </a:lnTo>
                        <a:lnTo>
                          <a:pt x="10" y="22"/>
                        </a:lnTo>
                        <a:lnTo>
                          <a:pt x="12" y="23"/>
                        </a:lnTo>
                        <a:lnTo>
                          <a:pt x="14" y="24"/>
                        </a:lnTo>
                        <a:lnTo>
                          <a:pt x="17" y="23"/>
                        </a:lnTo>
                        <a:lnTo>
                          <a:pt x="19" y="22"/>
                        </a:lnTo>
                        <a:lnTo>
                          <a:pt x="21" y="20"/>
                        </a:lnTo>
                        <a:lnTo>
                          <a:pt x="24" y="18"/>
                        </a:lnTo>
                        <a:lnTo>
                          <a:pt x="26" y="15"/>
                        </a:lnTo>
                        <a:lnTo>
                          <a:pt x="27" y="11"/>
                        </a:lnTo>
                        <a:lnTo>
                          <a:pt x="28" y="7"/>
                        </a:lnTo>
                        <a:lnTo>
                          <a:pt x="2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3" name="Freeform 433"/>
                  <p:cNvSpPr>
                    <a:spLocks noChangeAspect="1"/>
                  </p:cNvSpPr>
                  <p:nvPr/>
                </p:nvSpPr>
                <p:spPr bwMode="auto">
                  <a:xfrm>
                    <a:off x="2547" y="1453"/>
                    <a:ext cx="7" cy="7"/>
                  </a:xfrm>
                  <a:custGeom>
                    <a:avLst/>
                    <a:gdLst>
                      <a:gd name="T0" fmla="*/ 7 w 27"/>
                      <a:gd name="T1" fmla="*/ 7 h 23"/>
                      <a:gd name="T2" fmla="*/ 7 w 27"/>
                      <a:gd name="T3" fmla="*/ 5 h 23"/>
                      <a:gd name="T4" fmla="*/ 7 w 27"/>
                      <a:gd name="T5" fmla="*/ 4 h 23"/>
                      <a:gd name="T6" fmla="*/ 6 w 27"/>
                      <a:gd name="T7" fmla="*/ 3 h 23"/>
                      <a:gd name="T8" fmla="*/ 6 w 27"/>
                      <a:gd name="T9" fmla="*/ 2 h 23"/>
                      <a:gd name="T10" fmla="*/ 5 w 27"/>
                      <a:gd name="T11" fmla="*/ 1 h 23"/>
                      <a:gd name="T12" fmla="*/ 5 w 27"/>
                      <a:gd name="T13" fmla="*/ 0 h 23"/>
                      <a:gd name="T14" fmla="*/ 4 w 27"/>
                      <a:gd name="T15" fmla="*/ 0 h 23"/>
                      <a:gd name="T16" fmla="*/ 4 w 27"/>
                      <a:gd name="T17" fmla="*/ 0 h 23"/>
                      <a:gd name="T18" fmla="*/ 3 w 27"/>
                      <a:gd name="T19" fmla="*/ 0 h 23"/>
                      <a:gd name="T20" fmla="*/ 2 w 27"/>
                      <a:gd name="T21" fmla="*/ 0 h 23"/>
                      <a:gd name="T22" fmla="*/ 2 w 27"/>
                      <a:gd name="T23" fmla="*/ 1 h 23"/>
                      <a:gd name="T24" fmla="*/ 1 w 27"/>
                      <a:gd name="T25" fmla="*/ 2 h 23"/>
                      <a:gd name="T26" fmla="*/ 1 w 27"/>
                      <a:gd name="T27" fmla="*/ 3 h 23"/>
                      <a:gd name="T28" fmla="*/ 0 w 27"/>
                      <a:gd name="T29" fmla="*/ 4 h 23"/>
                      <a:gd name="T30" fmla="*/ 0 w 27"/>
                      <a:gd name="T31" fmla="*/ 5 h 23"/>
                      <a:gd name="T32" fmla="*/ 0 w 27"/>
                      <a:gd name="T33" fmla="*/ 7 h 23"/>
                      <a:gd name="T34" fmla="*/ 7 w 27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7" h="23">
                        <a:moveTo>
                          <a:pt x="27" y="23"/>
                        </a:moveTo>
                        <a:lnTo>
                          <a:pt x="27" y="17"/>
                        </a:lnTo>
                        <a:lnTo>
                          <a:pt x="26" y="13"/>
                        </a:lnTo>
                        <a:lnTo>
                          <a:pt x="25" y="9"/>
                        </a:lnTo>
                        <a:lnTo>
                          <a:pt x="23" y="5"/>
                        </a:lnTo>
                        <a:lnTo>
                          <a:pt x="21" y="3"/>
                        </a:lnTo>
                        <a:lnTo>
                          <a:pt x="19" y="1"/>
                        </a:lnTo>
                        <a:lnTo>
                          <a:pt x="17" y="0"/>
                        </a:lnTo>
                        <a:lnTo>
                          <a:pt x="14" y="0"/>
                        </a:lnTo>
                        <a:lnTo>
                          <a:pt x="12" y="0"/>
                        </a:lnTo>
                        <a:lnTo>
                          <a:pt x="8" y="1"/>
                        </a:lnTo>
                        <a:lnTo>
                          <a:pt x="6" y="3"/>
                        </a:lnTo>
                        <a:lnTo>
                          <a:pt x="4" y="5"/>
                        </a:lnTo>
                        <a:lnTo>
                          <a:pt x="3" y="9"/>
                        </a:lnTo>
                        <a:lnTo>
                          <a:pt x="1" y="13"/>
                        </a:lnTo>
                        <a:lnTo>
                          <a:pt x="1" y="17"/>
                        </a:lnTo>
                        <a:lnTo>
                          <a:pt x="0" y="23"/>
                        </a:lnTo>
                        <a:lnTo>
                          <a:pt x="27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4" name="Rectangle 43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547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45" name="Freeform 435"/>
                  <p:cNvSpPr>
                    <a:spLocks noChangeAspect="1"/>
                  </p:cNvSpPr>
                  <p:nvPr/>
                </p:nvSpPr>
                <p:spPr bwMode="auto">
                  <a:xfrm>
                    <a:off x="2547" y="1503"/>
                    <a:ext cx="7" cy="7"/>
                  </a:xfrm>
                  <a:custGeom>
                    <a:avLst/>
                    <a:gdLst>
                      <a:gd name="T0" fmla="*/ 0 w 27"/>
                      <a:gd name="T1" fmla="*/ 0 h 24"/>
                      <a:gd name="T2" fmla="*/ 0 w 27"/>
                      <a:gd name="T3" fmla="*/ 2 h 24"/>
                      <a:gd name="T4" fmla="*/ 0 w 27"/>
                      <a:gd name="T5" fmla="*/ 3 h 24"/>
                      <a:gd name="T6" fmla="*/ 1 w 27"/>
                      <a:gd name="T7" fmla="*/ 4 h 24"/>
                      <a:gd name="T8" fmla="*/ 1 w 27"/>
                      <a:gd name="T9" fmla="*/ 5 h 24"/>
                      <a:gd name="T10" fmla="*/ 2 w 27"/>
                      <a:gd name="T11" fmla="*/ 6 h 24"/>
                      <a:gd name="T12" fmla="*/ 2 w 27"/>
                      <a:gd name="T13" fmla="*/ 6 h 24"/>
                      <a:gd name="T14" fmla="*/ 3 w 27"/>
                      <a:gd name="T15" fmla="*/ 7 h 24"/>
                      <a:gd name="T16" fmla="*/ 4 w 27"/>
                      <a:gd name="T17" fmla="*/ 7 h 24"/>
                      <a:gd name="T18" fmla="*/ 4 w 27"/>
                      <a:gd name="T19" fmla="*/ 7 h 24"/>
                      <a:gd name="T20" fmla="*/ 5 w 27"/>
                      <a:gd name="T21" fmla="*/ 6 h 24"/>
                      <a:gd name="T22" fmla="*/ 5 w 27"/>
                      <a:gd name="T23" fmla="*/ 6 h 24"/>
                      <a:gd name="T24" fmla="*/ 6 w 27"/>
                      <a:gd name="T25" fmla="*/ 5 h 24"/>
                      <a:gd name="T26" fmla="*/ 6 w 27"/>
                      <a:gd name="T27" fmla="*/ 4 h 24"/>
                      <a:gd name="T28" fmla="*/ 7 w 27"/>
                      <a:gd name="T29" fmla="*/ 3 h 24"/>
                      <a:gd name="T30" fmla="*/ 7 w 27"/>
                      <a:gd name="T31" fmla="*/ 2 h 24"/>
                      <a:gd name="T32" fmla="*/ 7 w 27"/>
                      <a:gd name="T33" fmla="*/ 0 h 24"/>
                      <a:gd name="T34" fmla="*/ 0 w 27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7" h="24">
                        <a:moveTo>
                          <a:pt x="0" y="0"/>
                        </a:moveTo>
                        <a:lnTo>
                          <a:pt x="1" y="7"/>
                        </a:lnTo>
                        <a:lnTo>
                          <a:pt x="1" y="11"/>
                        </a:lnTo>
                        <a:lnTo>
                          <a:pt x="3" y="15"/>
                        </a:lnTo>
                        <a:lnTo>
                          <a:pt x="4" y="18"/>
                        </a:lnTo>
                        <a:lnTo>
                          <a:pt x="6" y="20"/>
                        </a:lnTo>
                        <a:lnTo>
                          <a:pt x="8" y="22"/>
                        </a:lnTo>
                        <a:lnTo>
                          <a:pt x="12" y="23"/>
                        </a:lnTo>
                        <a:lnTo>
                          <a:pt x="14" y="24"/>
                        </a:lnTo>
                        <a:lnTo>
                          <a:pt x="17" y="23"/>
                        </a:lnTo>
                        <a:lnTo>
                          <a:pt x="19" y="22"/>
                        </a:lnTo>
                        <a:lnTo>
                          <a:pt x="21" y="20"/>
                        </a:lnTo>
                        <a:lnTo>
                          <a:pt x="23" y="18"/>
                        </a:lnTo>
                        <a:lnTo>
                          <a:pt x="25" y="15"/>
                        </a:lnTo>
                        <a:lnTo>
                          <a:pt x="26" y="11"/>
                        </a:lnTo>
                        <a:lnTo>
                          <a:pt x="27" y="7"/>
                        </a:lnTo>
                        <a:lnTo>
                          <a:pt x="2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6" name="Freeform 436"/>
                  <p:cNvSpPr>
                    <a:spLocks noChangeAspect="1"/>
                  </p:cNvSpPr>
                  <p:nvPr/>
                </p:nvSpPr>
                <p:spPr bwMode="auto">
                  <a:xfrm>
                    <a:off x="2647" y="1453"/>
                    <a:ext cx="7" cy="7"/>
                  </a:xfrm>
                  <a:custGeom>
                    <a:avLst/>
                    <a:gdLst>
                      <a:gd name="T0" fmla="*/ 7 w 28"/>
                      <a:gd name="T1" fmla="*/ 7 h 23"/>
                      <a:gd name="T2" fmla="*/ 7 w 28"/>
                      <a:gd name="T3" fmla="*/ 5 h 23"/>
                      <a:gd name="T4" fmla="*/ 7 w 28"/>
                      <a:gd name="T5" fmla="*/ 4 h 23"/>
                      <a:gd name="T6" fmla="*/ 7 w 28"/>
                      <a:gd name="T7" fmla="*/ 3 h 23"/>
                      <a:gd name="T8" fmla="*/ 6 w 28"/>
                      <a:gd name="T9" fmla="*/ 2 h 23"/>
                      <a:gd name="T10" fmla="*/ 5 w 28"/>
                      <a:gd name="T11" fmla="*/ 1 h 23"/>
                      <a:gd name="T12" fmla="*/ 5 w 28"/>
                      <a:gd name="T13" fmla="*/ 0 h 23"/>
                      <a:gd name="T14" fmla="*/ 4 w 28"/>
                      <a:gd name="T15" fmla="*/ 0 h 23"/>
                      <a:gd name="T16" fmla="*/ 4 w 28"/>
                      <a:gd name="T17" fmla="*/ 0 h 23"/>
                      <a:gd name="T18" fmla="*/ 3 w 28"/>
                      <a:gd name="T19" fmla="*/ 0 h 23"/>
                      <a:gd name="T20" fmla="*/ 2 w 28"/>
                      <a:gd name="T21" fmla="*/ 0 h 23"/>
                      <a:gd name="T22" fmla="*/ 2 w 28"/>
                      <a:gd name="T23" fmla="*/ 1 h 23"/>
                      <a:gd name="T24" fmla="*/ 1 w 28"/>
                      <a:gd name="T25" fmla="*/ 2 h 23"/>
                      <a:gd name="T26" fmla="*/ 1 w 28"/>
                      <a:gd name="T27" fmla="*/ 3 h 23"/>
                      <a:gd name="T28" fmla="*/ 0 w 28"/>
                      <a:gd name="T29" fmla="*/ 4 h 23"/>
                      <a:gd name="T30" fmla="*/ 0 w 28"/>
                      <a:gd name="T31" fmla="*/ 5 h 23"/>
                      <a:gd name="T32" fmla="*/ 0 w 28"/>
                      <a:gd name="T33" fmla="*/ 7 h 23"/>
                      <a:gd name="T34" fmla="*/ 7 w 28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3">
                        <a:moveTo>
                          <a:pt x="28" y="23"/>
                        </a:moveTo>
                        <a:lnTo>
                          <a:pt x="28" y="17"/>
                        </a:lnTo>
                        <a:lnTo>
                          <a:pt x="27" y="13"/>
                        </a:lnTo>
                        <a:lnTo>
                          <a:pt x="26" y="9"/>
                        </a:lnTo>
                        <a:lnTo>
                          <a:pt x="24" y="5"/>
                        </a:lnTo>
                        <a:lnTo>
                          <a:pt x="21" y="3"/>
                        </a:lnTo>
                        <a:lnTo>
                          <a:pt x="19" y="1"/>
                        </a:lnTo>
                        <a:lnTo>
                          <a:pt x="17" y="0"/>
                        </a:lnTo>
                        <a:lnTo>
                          <a:pt x="14" y="0"/>
                        </a:lnTo>
                        <a:lnTo>
                          <a:pt x="12" y="0"/>
                        </a:lnTo>
                        <a:lnTo>
                          <a:pt x="9" y="1"/>
                        </a:lnTo>
                        <a:lnTo>
                          <a:pt x="7" y="3"/>
                        </a:lnTo>
                        <a:lnTo>
                          <a:pt x="5" y="5"/>
                        </a:lnTo>
                        <a:lnTo>
                          <a:pt x="4" y="9"/>
                        </a:lnTo>
                        <a:lnTo>
                          <a:pt x="1" y="13"/>
                        </a:lnTo>
                        <a:lnTo>
                          <a:pt x="0" y="17"/>
                        </a:lnTo>
                        <a:lnTo>
                          <a:pt x="0" y="23"/>
                        </a:lnTo>
                        <a:lnTo>
                          <a:pt x="2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7" name="Rectangle 43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647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48" name="Freeform 438"/>
                  <p:cNvSpPr>
                    <a:spLocks noChangeAspect="1"/>
                  </p:cNvSpPr>
                  <p:nvPr/>
                </p:nvSpPr>
                <p:spPr bwMode="auto">
                  <a:xfrm>
                    <a:off x="2647" y="1503"/>
                    <a:ext cx="7" cy="7"/>
                  </a:xfrm>
                  <a:custGeom>
                    <a:avLst/>
                    <a:gdLst>
                      <a:gd name="T0" fmla="*/ 0 w 28"/>
                      <a:gd name="T1" fmla="*/ 0 h 24"/>
                      <a:gd name="T2" fmla="*/ 0 w 28"/>
                      <a:gd name="T3" fmla="*/ 2 h 24"/>
                      <a:gd name="T4" fmla="*/ 0 w 28"/>
                      <a:gd name="T5" fmla="*/ 3 h 24"/>
                      <a:gd name="T6" fmla="*/ 1 w 28"/>
                      <a:gd name="T7" fmla="*/ 4 h 24"/>
                      <a:gd name="T8" fmla="*/ 1 w 28"/>
                      <a:gd name="T9" fmla="*/ 5 h 24"/>
                      <a:gd name="T10" fmla="*/ 2 w 28"/>
                      <a:gd name="T11" fmla="*/ 6 h 24"/>
                      <a:gd name="T12" fmla="*/ 2 w 28"/>
                      <a:gd name="T13" fmla="*/ 6 h 24"/>
                      <a:gd name="T14" fmla="*/ 3 w 28"/>
                      <a:gd name="T15" fmla="*/ 7 h 24"/>
                      <a:gd name="T16" fmla="*/ 4 w 28"/>
                      <a:gd name="T17" fmla="*/ 7 h 24"/>
                      <a:gd name="T18" fmla="*/ 4 w 28"/>
                      <a:gd name="T19" fmla="*/ 7 h 24"/>
                      <a:gd name="T20" fmla="*/ 5 w 28"/>
                      <a:gd name="T21" fmla="*/ 6 h 24"/>
                      <a:gd name="T22" fmla="*/ 5 w 28"/>
                      <a:gd name="T23" fmla="*/ 6 h 24"/>
                      <a:gd name="T24" fmla="*/ 6 w 28"/>
                      <a:gd name="T25" fmla="*/ 5 h 24"/>
                      <a:gd name="T26" fmla="*/ 7 w 28"/>
                      <a:gd name="T27" fmla="*/ 4 h 24"/>
                      <a:gd name="T28" fmla="*/ 7 w 28"/>
                      <a:gd name="T29" fmla="*/ 3 h 24"/>
                      <a:gd name="T30" fmla="*/ 7 w 28"/>
                      <a:gd name="T31" fmla="*/ 2 h 24"/>
                      <a:gd name="T32" fmla="*/ 7 w 28"/>
                      <a:gd name="T33" fmla="*/ 0 h 24"/>
                      <a:gd name="T34" fmla="*/ 0 w 28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4">
                        <a:moveTo>
                          <a:pt x="0" y="0"/>
                        </a:moveTo>
                        <a:lnTo>
                          <a:pt x="0" y="7"/>
                        </a:lnTo>
                        <a:lnTo>
                          <a:pt x="1" y="11"/>
                        </a:lnTo>
                        <a:lnTo>
                          <a:pt x="4" y="15"/>
                        </a:lnTo>
                        <a:lnTo>
                          <a:pt x="5" y="18"/>
                        </a:lnTo>
                        <a:lnTo>
                          <a:pt x="7" y="20"/>
                        </a:lnTo>
                        <a:lnTo>
                          <a:pt x="9" y="22"/>
                        </a:lnTo>
                        <a:lnTo>
                          <a:pt x="12" y="23"/>
                        </a:lnTo>
                        <a:lnTo>
                          <a:pt x="14" y="24"/>
                        </a:lnTo>
                        <a:lnTo>
                          <a:pt x="17" y="23"/>
                        </a:lnTo>
                        <a:lnTo>
                          <a:pt x="19" y="22"/>
                        </a:lnTo>
                        <a:lnTo>
                          <a:pt x="21" y="20"/>
                        </a:lnTo>
                        <a:lnTo>
                          <a:pt x="24" y="18"/>
                        </a:lnTo>
                        <a:lnTo>
                          <a:pt x="26" y="15"/>
                        </a:lnTo>
                        <a:lnTo>
                          <a:pt x="27" y="11"/>
                        </a:lnTo>
                        <a:lnTo>
                          <a:pt x="28" y="7"/>
                        </a:lnTo>
                        <a:lnTo>
                          <a:pt x="2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9" name="Freeform 439"/>
                  <p:cNvSpPr>
                    <a:spLocks noChangeAspect="1"/>
                  </p:cNvSpPr>
                  <p:nvPr/>
                </p:nvSpPr>
                <p:spPr bwMode="auto">
                  <a:xfrm>
                    <a:off x="2483" y="1453"/>
                    <a:ext cx="7" cy="7"/>
                  </a:xfrm>
                  <a:custGeom>
                    <a:avLst/>
                    <a:gdLst>
                      <a:gd name="T0" fmla="*/ 7 w 28"/>
                      <a:gd name="T1" fmla="*/ 7 h 23"/>
                      <a:gd name="T2" fmla="*/ 7 w 28"/>
                      <a:gd name="T3" fmla="*/ 5 h 23"/>
                      <a:gd name="T4" fmla="*/ 7 w 28"/>
                      <a:gd name="T5" fmla="*/ 4 h 23"/>
                      <a:gd name="T6" fmla="*/ 7 w 28"/>
                      <a:gd name="T7" fmla="*/ 3 h 23"/>
                      <a:gd name="T8" fmla="*/ 6 w 28"/>
                      <a:gd name="T9" fmla="*/ 2 h 23"/>
                      <a:gd name="T10" fmla="*/ 5 w 28"/>
                      <a:gd name="T11" fmla="*/ 1 h 23"/>
                      <a:gd name="T12" fmla="*/ 5 w 28"/>
                      <a:gd name="T13" fmla="*/ 0 h 23"/>
                      <a:gd name="T14" fmla="*/ 4 w 28"/>
                      <a:gd name="T15" fmla="*/ 0 h 23"/>
                      <a:gd name="T16" fmla="*/ 4 w 28"/>
                      <a:gd name="T17" fmla="*/ 0 h 23"/>
                      <a:gd name="T18" fmla="*/ 3 w 28"/>
                      <a:gd name="T19" fmla="*/ 0 h 23"/>
                      <a:gd name="T20" fmla="*/ 3 w 28"/>
                      <a:gd name="T21" fmla="*/ 0 h 23"/>
                      <a:gd name="T22" fmla="*/ 2 w 28"/>
                      <a:gd name="T23" fmla="*/ 1 h 23"/>
                      <a:gd name="T24" fmla="*/ 2 w 28"/>
                      <a:gd name="T25" fmla="*/ 2 h 23"/>
                      <a:gd name="T26" fmla="*/ 1 w 28"/>
                      <a:gd name="T27" fmla="*/ 3 h 23"/>
                      <a:gd name="T28" fmla="*/ 1 w 28"/>
                      <a:gd name="T29" fmla="*/ 4 h 23"/>
                      <a:gd name="T30" fmla="*/ 0 w 28"/>
                      <a:gd name="T31" fmla="*/ 5 h 23"/>
                      <a:gd name="T32" fmla="*/ 0 w 28"/>
                      <a:gd name="T33" fmla="*/ 7 h 23"/>
                      <a:gd name="T34" fmla="*/ 7 w 28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3">
                        <a:moveTo>
                          <a:pt x="28" y="23"/>
                        </a:moveTo>
                        <a:lnTo>
                          <a:pt x="28" y="17"/>
                        </a:lnTo>
                        <a:lnTo>
                          <a:pt x="27" y="13"/>
                        </a:lnTo>
                        <a:lnTo>
                          <a:pt x="26" y="9"/>
                        </a:lnTo>
                        <a:lnTo>
                          <a:pt x="23" y="5"/>
                        </a:lnTo>
                        <a:lnTo>
                          <a:pt x="21" y="3"/>
                        </a:lnTo>
                        <a:lnTo>
                          <a:pt x="19" y="1"/>
                        </a:lnTo>
                        <a:lnTo>
                          <a:pt x="17" y="0"/>
                        </a:lnTo>
                        <a:lnTo>
                          <a:pt x="14" y="0"/>
                        </a:lnTo>
                        <a:lnTo>
                          <a:pt x="12" y="0"/>
                        </a:lnTo>
                        <a:lnTo>
                          <a:pt x="10" y="1"/>
                        </a:lnTo>
                        <a:lnTo>
                          <a:pt x="7" y="3"/>
                        </a:lnTo>
                        <a:lnTo>
                          <a:pt x="6" y="5"/>
                        </a:lnTo>
                        <a:lnTo>
                          <a:pt x="3" y="9"/>
                        </a:lnTo>
                        <a:lnTo>
                          <a:pt x="2" y="13"/>
                        </a:lnTo>
                        <a:lnTo>
                          <a:pt x="1" y="17"/>
                        </a:lnTo>
                        <a:lnTo>
                          <a:pt x="0" y="23"/>
                        </a:lnTo>
                        <a:lnTo>
                          <a:pt x="2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" name="Rectangle 44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483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51" name="Freeform 441"/>
                  <p:cNvSpPr>
                    <a:spLocks noChangeAspect="1"/>
                  </p:cNvSpPr>
                  <p:nvPr/>
                </p:nvSpPr>
                <p:spPr bwMode="auto">
                  <a:xfrm>
                    <a:off x="2483" y="1503"/>
                    <a:ext cx="7" cy="7"/>
                  </a:xfrm>
                  <a:custGeom>
                    <a:avLst/>
                    <a:gdLst>
                      <a:gd name="T0" fmla="*/ 0 w 28"/>
                      <a:gd name="T1" fmla="*/ 0 h 24"/>
                      <a:gd name="T2" fmla="*/ 0 w 28"/>
                      <a:gd name="T3" fmla="*/ 2 h 24"/>
                      <a:gd name="T4" fmla="*/ 1 w 28"/>
                      <a:gd name="T5" fmla="*/ 3 h 24"/>
                      <a:gd name="T6" fmla="*/ 1 w 28"/>
                      <a:gd name="T7" fmla="*/ 4 h 24"/>
                      <a:gd name="T8" fmla="*/ 2 w 28"/>
                      <a:gd name="T9" fmla="*/ 5 h 24"/>
                      <a:gd name="T10" fmla="*/ 2 w 28"/>
                      <a:gd name="T11" fmla="*/ 6 h 24"/>
                      <a:gd name="T12" fmla="*/ 3 w 28"/>
                      <a:gd name="T13" fmla="*/ 6 h 24"/>
                      <a:gd name="T14" fmla="*/ 3 w 28"/>
                      <a:gd name="T15" fmla="*/ 7 h 24"/>
                      <a:gd name="T16" fmla="*/ 4 w 28"/>
                      <a:gd name="T17" fmla="*/ 7 h 24"/>
                      <a:gd name="T18" fmla="*/ 4 w 28"/>
                      <a:gd name="T19" fmla="*/ 7 h 24"/>
                      <a:gd name="T20" fmla="*/ 5 w 28"/>
                      <a:gd name="T21" fmla="*/ 6 h 24"/>
                      <a:gd name="T22" fmla="*/ 5 w 28"/>
                      <a:gd name="T23" fmla="*/ 6 h 24"/>
                      <a:gd name="T24" fmla="*/ 6 w 28"/>
                      <a:gd name="T25" fmla="*/ 5 h 24"/>
                      <a:gd name="T26" fmla="*/ 7 w 28"/>
                      <a:gd name="T27" fmla="*/ 4 h 24"/>
                      <a:gd name="T28" fmla="*/ 7 w 28"/>
                      <a:gd name="T29" fmla="*/ 3 h 24"/>
                      <a:gd name="T30" fmla="*/ 7 w 28"/>
                      <a:gd name="T31" fmla="*/ 2 h 24"/>
                      <a:gd name="T32" fmla="*/ 7 w 28"/>
                      <a:gd name="T33" fmla="*/ 0 h 24"/>
                      <a:gd name="T34" fmla="*/ 0 w 28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4">
                        <a:moveTo>
                          <a:pt x="0" y="0"/>
                        </a:moveTo>
                        <a:lnTo>
                          <a:pt x="1" y="7"/>
                        </a:lnTo>
                        <a:lnTo>
                          <a:pt x="2" y="11"/>
                        </a:lnTo>
                        <a:lnTo>
                          <a:pt x="3" y="15"/>
                        </a:lnTo>
                        <a:lnTo>
                          <a:pt x="6" y="18"/>
                        </a:lnTo>
                        <a:lnTo>
                          <a:pt x="7" y="20"/>
                        </a:lnTo>
                        <a:lnTo>
                          <a:pt x="10" y="22"/>
                        </a:lnTo>
                        <a:lnTo>
                          <a:pt x="12" y="23"/>
                        </a:lnTo>
                        <a:lnTo>
                          <a:pt x="14" y="24"/>
                        </a:lnTo>
                        <a:lnTo>
                          <a:pt x="17" y="23"/>
                        </a:lnTo>
                        <a:lnTo>
                          <a:pt x="19" y="22"/>
                        </a:lnTo>
                        <a:lnTo>
                          <a:pt x="21" y="20"/>
                        </a:lnTo>
                        <a:lnTo>
                          <a:pt x="23" y="18"/>
                        </a:lnTo>
                        <a:lnTo>
                          <a:pt x="26" y="15"/>
                        </a:lnTo>
                        <a:lnTo>
                          <a:pt x="27" y="11"/>
                        </a:lnTo>
                        <a:lnTo>
                          <a:pt x="28" y="7"/>
                        </a:lnTo>
                        <a:lnTo>
                          <a:pt x="2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2" name="Freeform 442"/>
                  <p:cNvSpPr>
                    <a:spLocks noChangeAspect="1"/>
                  </p:cNvSpPr>
                  <p:nvPr/>
                </p:nvSpPr>
                <p:spPr bwMode="auto">
                  <a:xfrm>
                    <a:off x="2383" y="1453"/>
                    <a:ext cx="7" cy="7"/>
                  </a:xfrm>
                  <a:custGeom>
                    <a:avLst/>
                    <a:gdLst>
                      <a:gd name="T0" fmla="*/ 7 w 27"/>
                      <a:gd name="T1" fmla="*/ 7 h 23"/>
                      <a:gd name="T2" fmla="*/ 7 w 27"/>
                      <a:gd name="T3" fmla="*/ 5 h 23"/>
                      <a:gd name="T4" fmla="*/ 6 w 27"/>
                      <a:gd name="T5" fmla="*/ 4 h 23"/>
                      <a:gd name="T6" fmla="*/ 6 w 27"/>
                      <a:gd name="T7" fmla="*/ 3 h 23"/>
                      <a:gd name="T8" fmla="*/ 6 w 27"/>
                      <a:gd name="T9" fmla="*/ 2 h 23"/>
                      <a:gd name="T10" fmla="*/ 5 w 27"/>
                      <a:gd name="T11" fmla="*/ 1 h 23"/>
                      <a:gd name="T12" fmla="*/ 5 w 27"/>
                      <a:gd name="T13" fmla="*/ 0 h 23"/>
                      <a:gd name="T14" fmla="*/ 4 w 27"/>
                      <a:gd name="T15" fmla="*/ 0 h 23"/>
                      <a:gd name="T16" fmla="*/ 4 w 27"/>
                      <a:gd name="T17" fmla="*/ 0 h 23"/>
                      <a:gd name="T18" fmla="*/ 3 w 27"/>
                      <a:gd name="T19" fmla="*/ 0 h 23"/>
                      <a:gd name="T20" fmla="*/ 2 w 27"/>
                      <a:gd name="T21" fmla="*/ 0 h 23"/>
                      <a:gd name="T22" fmla="*/ 2 w 27"/>
                      <a:gd name="T23" fmla="*/ 1 h 23"/>
                      <a:gd name="T24" fmla="*/ 1 w 27"/>
                      <a:gd name="T25" fmla="*/ 2 h 23"/>
                      <a:gd name="T26" fmla="*/ 1 w 27"/>
                      <a:gd name="T27" fmla="*/ 3 h 23"/>
                      <a:gd name="T28" fmla="*/ 0 w 27"/>
                      <a:gd name="T29" fmla="*/ 4 h 23"/>
                      <a:gd name="T30" fmla="*/ 0 w 27"/>
                      <a:gd name="T31" fmla="*/ 5 h 23"/>
                      <a:gd name="T32" fmla="*/ 0 w 27"/>
                      <a:gd name="T33" fmla="*/ 7 h 23"/>
                      <a:gd name="T34" fmla="*/ 7 w 27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7" h="23">
                        <a:moveTo>
                          <a:pt x="27" y="23"/>
                        </a:moveTo>
                        <a:lnTo>
                          <a:pt x="26" y="17"/>
                        </a:lnTo>
                        <a:lnTo>
                          <a:pt x="25" y="13"/>
                        </a:lnTo>
                        <a:lnTo>
                          <a:pt x="24" y="9"/>
                        </a:lnTo>
                        <a:lnTo>
                          <a:pt x="23" y="5"/>
                        </a:lnTo>
                        <a:lnTo>
                          <a:pt x="21" y="3"/>
                        </a:lnTo>
                        <a:lnTo>
                          <a:pt x="18" y="1"/>
                        </a:lnTo>
                        <a:lnTo>
                          <a:pt x="16" y="0"/>
                        </a:lnTo>
                        <a:lnTo>
                          <a:pt x="14" y="0"/>
                        </a:lnTo>
                        <a:lnTo>
                          <a:pt x="11" y="0"/>
                        </a:lnTo>
                        <a:lnTo>
                          <a:pt x="9" y="1"/>
                        </a:lnTo>
                        <a:lnTo>
                          <a:pt x="6" y="3"/>
                        </a:lnTo>
                        <a:lnTo>
                          <a:pt x="4" y="5"/>
                        </a:lnTo>
                        <a:lnTo>
                          <a:pt x="2" y="9"/>
                        </a:lnTo>
                        <a:lnTo>
                          <a:pt x="1" y="13"/>
                        </a:lnTo>
                        <a:lnTo>
                          <a:pt x="0" y="17"/>
                        </a:lnTo>
                        <a:lnTo>
                          <a:pt x="0" y="23"/>
                        </a:lnTo>
                        <a:lnTo>
                          <a:pt x="27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3" name="Rectangle 44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83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54" name="Freeform 444"/>
                  <p:cNvSpPr>
                    <a:spLocks noChangeAspect="1"/>
                  </p:cNvSpPr>
                  <p:nvPr/>
                </p:nvSpPr>
                <p:spPr bwMode="auto">
                  <a:xfrm>
                    <a:off x="2383" y="1503"/>
                    <a:ext cx="7" cy="7"/>
                  </a:xfrm>
                  <a:custGeom>
                    <a:avLst/>
                    <a:gdLst>
                      <a:gd name="T0" fmla="*/ 0 w 27"/>
                      <a:gd name="T1" fmla="*/ 0 h 24"/>
                      <a:gd name="T2" fmla="*/ 0 w 27"/>
                      <a:gd name="T3" fmla="*/ 2 h 24"/>
                      <a:gd name="T4" fmla="*/ 0 w 27"/>
                      <a:gd name="T5" fmla="*/ 3 h 24"/>
                      <a:gd name="T6" fmla="*/ 1 w 27"/>
                      <a:gd name="T7" fmla="*/ 4 h 24"/>
                      <a:gd name="T8" fmla="*/ 1 w 27"/>
                      <a:gd name="T9" fmla="*/ 5 h 24"/>
                      <a:gd name="T10" fmla="*/ 2 w 27"/>
                      <a:gd name="T11" fmla="*/ 6 h 24"/>
                      <a:gd name="T12" fmla="*/ 2 w 27"/>
                      <a:gd name="T13" fmla="*/ 6 h 24"/>
                      <a:gd name="T14" fmla="*/ 3 w 27"/>
                      <a:gd name="T15" fmla="*/ 7 h 24"/>
                      <a:gd name="T16" fmla="*/ 4 w 27"/>
                      <a:gd name="T17" fmla="*/ 7 h 24"/>
                      <a:gd name="T18" fmla="*/ 4 w 27"/>
                      <a:gd name="T19" fmla="*/ 7 h 24"/>
                      <a:gd name="T20" fmla="*/ 5 w 27"/>
                      <a:gd name="T21" fmla="*/ 6 h 24"/>
                      <a:gd name="T22" fmla="*/ 5 w 27"/>
                      <a:gd name="T23" fmla="*/ 6 h 24"/>
                      <a:gd name="T24" fmla="*/ 6 w 27"/>
                      <a:gd name="T25" fmla="*/ 5 h 24"/>
                      <a:gd name="T26" fmla="*/ 6 w 27"/>
                      <a:gd name="T27" fmla="*/ 4 h 24"/>
                      <a:gd name="T28" fmla="*/ 6 w 27"/>
                      <a:gd name="T29" fmla="*/ 3 h 24"/>
                      <a:gd name="T30" fmla="*/ 7 w 27"/>
                      <a:gd name="T31" fmla="*/ 2 h 24"/>
                      <a:gd name="T32" fmla="*/ 7 w 27"/>
                      <a:gd name="T33" fmla="*/ 0 h 24"/>
                      <a:gd name="T34" fmla="*/ 0 w 27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7" h="24">
                        <a:moveTo>
                          <a:pt x="0" y="0"/>
                        </a:moveTo>
                        <a:lnTo>
                          <a:pt x="0" y="7"/>
                        </a:lnTo>
                        <a:lnTo>
                          <a:pt x="1" y="11"/>
                        </a:lnTo>
                        <a:lnTo>
                          <a:pt x="2" y="15"/>
                        </a:lnTo>
                        <a:lnTo>
                          <a:pt x="4" y="18"/>
                        </a:lnTo>
                        <a:lnTo>
                          <a:pt x="6" y="20"/>
                        </a:lnTo>
                        <a:lnTo>
                          <a:pt x="9" y="22"/>
                        </a:lnTo>
                        <a:lnTo>
                          <a:pt x="11" y="23"/>
                        </a:lnTo>
                        <a:lnTo>
                          <a:pt x="14" y="24"/>
                        </a:lnTo>
                        <a:lnTo>
                          <a:pt x="16" y="23"/>
                        </a:lnTo>
                        <a:lnTo>
                          <a:pt x="18" y="22"/>
                        </a:lnTo>
                        <a:lnTo>
                          <a:pt x="21" y="20"/>
                        </a:lnTo>
                        <a:lnTo>
                          <a:pt x="23" y="18"/>
                        </a:lnTo>
                        <a:lnTo>
                          <a:pt x="24" y="15"/>
                        </a:lnTo>
                        <a:lnTo>
                          <a:pt x="25" y="11"/>
                        </a:lnTo>
                        <a:lnTo>
                          <a:pt x="26" y="7"/>
                        </a:lnTo>
                        <a:lnTo>
                          <a:pt x="2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5" name="Rectangle 44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140" y="1439"/>
                    <a:ext cx="21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56" name="Rectangle 44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218" y="1439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57" name="Rectangle 44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183" y="1439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58" name="Rectangle 44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05" y="1439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59" name="Rectangle 44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76" y="1439"/>
                    <a:ext cx="21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60" name="Rectangle 45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40" y="1439"/>
                    <a:ext cx="21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61" name="Freeform 451"/>
                  <p:cNvSpPr>
                    <a:spLocks noChangeAspect="1"/>
                  </p:cNvSpPr>
                  <p:nvPr/>
                </p:nvSpPr>
                <p:spPr bwMode="auto">
                  <a:xfrm>
                    <a:off x="789" y="1661"/>
                    <a:ext cx="57" cy="79"/>
                  </a:xfrm>
                  <a:custGeom>
                    <a:avLst/>
                    <a:gdLst>
                      <a:gd name="T0" fmla="*/ 29 w 194"/>
                      <a:gd name="T1" fmla="*/ 0 h 266"/>
                      <a:gd name="T2" fmla="*/ 31 w 194"/>
                      <a:gd name="T3" fmla="*/ 0 h 266"/>
                      <a:gd name="T4" fmla="*/ 34 w 194"/>
                      <a:gd name="T5" fmla="*/ 1 h 266"/>
                      <a:gd name="T6" fmla="*/ 37 w 194"/>
                      <a:gd name="T7" fmla="*/ 1 h 266"/>
                      <a:gd name="T8" fmla="*/ 40 w 194"/>
                      <a:gd name="T9" fmla="*/ 2 h 266"/>
                      <a:gd name="T10" fmla="*/ 42 w 194"/>
                      <a:gd name="T11" fmla="*/ 3 h 266"/>
                      <a:gd name="T12" fmla="*/ 45 w 194"/>
                      <a:gd name="T13" fmla="*/ 5 h 266"/>
                      <a:gd name="T14" fmla="*/ 47 w 194"/>
                      <a:gd name="T15" fmla="*/ 7 h 266"/>
                      <a:gd name="T16" fmla="*/ 48 w 194"/>
                      <a:gd name="T17" fmla="*/ 8 h 266"/>
                      <a:gd name="T18" fmla="*/ 51 w 194"/>
                      <a:gd name="T19" fmla="*/ 10 h 266"/>
                      <a:gd name="T20" fmla="*/ 52 w 194"/>
                      <a:gd name="T21" fmla="*/ 12 h 266"/>
                      <a:gd name="T22" fmla="*/ 53 w 194"/>
                      <a:gd name="T23" fmla="*/ 15 h 266"/>
                      <a:gd name="T24" fmla="*/ 55 w 194"/>
                      <a:gd name="T25" fmla="*/ 18 h 266"/>
                      <a:gd name="T26" fmla="*/ 56 w 194"/>
                      <a:gd name="T27" fmla="*/ 20 h 266"/>
                      <a:gd name="T28" fmla="*/ 56 w 194"/>
                      <a:gd name="T29" fmla="*/ 22 h 266"/>
                      <a:gd name="T30" fmla="*/ 57 w 194"/>
                      <a:gd name="T31" fmla="*/ 25 h 266"/>
                      <a:gd name="T32" fmla="*/ 57 w 194"/>
                      <a:gd name="T33" fmla="*/ 28 h 266"/>
                      <a:gd name="T34" fmla="*/ 57 w 194"/>
                      <a:gd name="T35" fmla="*/ 79 h 266"/>
                      <a:gd name="T36" fmla="*/ 0 w 194"/>
                      <a:gd name="T37" fmla="*/ 79 h 266"/>
                      <a:gd name="T38" fmla="*/ 0 w 194"/>
                      <a:gd name="T39" fmla="*/ 28 h 266"/>
                      <a:gd name="T40" fmla="*/ 0 w 194"/>
                      <a:gd name="T41" fmla="*/ 25 h 266"/>
                      <a:gd name="T42" fmla="*/ 1 w 194"/>
                      <a:gd name="T43" fmla="*/ 22 h 266"/>
                      <a:gd name="T44" fmla="*/ 1 w 194"/>
                      <a:gd name="T45" fmla="*/ 20 h 266"/>
                      <a:gd name="T46" fmla="*/ 2 w 194"/>
                      <a:gd name="T47" fmla="*/ 18 h 266"/>
                      <a:gd name="T48" fmla="*/ 4 w 194"/>
                      <a:gd name="T49" fmla="*/ 15 h 266"/>
                      <a:gd name="T50" fmla="*/ 5 w 194"/>
                      <a:gd name="T51" fmla="*/ 12 h 266"/>
                      <a:gd name="T52" fmla="*/ 6 w 194"/>
                      <a:gd name="T53" fmla="*/ 10 h 266"/>
                      <a:gd name="T54" fmla="*/ 8 w 194"/>
                      <a:gd name="T55" fmla="*/ 8 h 266"/>
                      <a:gd name="T56" fmla="*/ 11 w 194"/>
                      <a:gd name="T57" fmla="*/ 7 h 266"/>
                      <a:gd name="T58" fmla="*/ 13 w 194"/>
                      <a:gd name="T59" fmla="*/ 5 h 266"/>
                      <a:gd name="T60" fmla="*/ 15 w 194"/>
                      <a:gd name="T61" fmla="*/ 3 h 266"/>
                      <a:gd name="T62" fmla="*/ 17 w 194"/>
                      <a:gd name="T63" fmla="*/ 2 h 266"/>
                      <a:gd name="T64" fmla="*/ 20 w 194"/>
                      <a:gd name="T65" fmla="*/ 1 h 266"/>
                      <a:gd name="T66" fmla="*/ 23 w 194"/>
                      <a:gd name="T67" fmla="*/ 1 h 266"/>
                      <a:gd name="T68" fmla="*/ 26 w 194"/>
                      <a:gd name="T69" fmla="*/ 0 h 266"/>
                      <a:gd name="T70" fmla="*/ 29 w 194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6">
                        <a:moveTo>
                          <a:pt x="97" y="0"/>
                        </a:moveTo>
                        <a:lnTo>
                          <a:pt x="107" y="1"/>
                        </a:lnTo>
                        <a:lnTo>
                          <a:pt x="117" y="2"/>
                        </a:lnTo>
                        <a:lnTo>
                          <a:pt x="126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2" y="17"/>
                        </a:lnTo>
                        <a:lnTo>
                          <a:pt x="159" y="22"/>
                        </a:lnTo>
                        <a:lnTo>
                          <a:pt x="165" y="28"/>
                        </a:lnTo>
                        <a:lnTo>
                          <a:pt x="172" y="34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90" y="67"/>
                        </a:lnTo>
                        <a:lnTo>
                          <a:pt x="192" y="75"/>
                        </a:lnTo>
                        <a:lnTo>
                          <a:pt x="194" y="85"/>
                        </a:lnTo>
                        <a:lnTo>
                          <a:pt x="194" y="94"/>
                        </a:lnTo>
                        <a:lnTo>
                          <a:pt x="194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6" y="22"/>
                        </a:lnTo>
                        <a:lnTo>
                          <a:pt x="43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8" y="2"/>
                        </a:lnTo>
                        <a:lnTo>
                          <a:pt x="87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2" name="Freeform 452"/>
                  <p:cNvSpPr>
                    <a:spLocks noChangeAspect="1"/>
                  </p:cNvSpPr>
                  <p:nvPr/>
                </p:nvSpPr>
                <p:spPr bwMode="auto">
                  <a:xfrm>
                    <a:off x="789" y="1783"/>
                    <a:ext cx="57" cy="86"/>
                  </a:xfrm>
                  <a:custGeom>
                    <a:avLst/>
                    <a:gdLst>
                      <a:gd name="T0" fmla="*/ 29 w 194"/>
                      <a:gd name="T1" fmla="*/ 0 h 267"/>
                      <a:gd name="T2" fmla="*/ 31 w 194"/>
                      <a:gd name="T3" fmla="*/ 0 h 267"/>
                      <a:gd name="T4" fmla="*/ 34 w 194"/>
                      <a:gd name="T5" fmla="*/ 0 h 267"/>
                      <a:gd name="T6" fmla="*/ 37 w 194"/>
                      <a:gd name="T7" fmla="*/ 1 h 267"/>
                      <a:gd name="T8" fmla="*/ 40 w 194"/>
                      <a:gd name="T9" fmla="*/ 2 h 267"/>
                      <a:gd name="T10" fmla="*/ 42 w 194"/>
                      <a:gd name="T11" fmla="*/ 4 h 267"/>
                      <a:gd name="T12" fmla="*/ 45 w 194"/>
                      <a:gd name="T13" fmla="*/ 5 h 267"/>
                      <a:gd name="T14" fmla="*/ 47 w 194"/>
                      <a:gd name="T15" fmla="*/ 7 h 267"/>
                      <a:gd name="T16" fmla="*/ 48 w 194"/>
                      <a:gd name="T17" fmla="*/ 9 h 267"/>
                      <a:gd name="T18" fmla="*/ 51 w 194"/>
                      <a:gd name="T19" fmla="*/ 11 h 267"/>
                      <a:gd name="T20" fmla="*/ 52 w 194"/>
                      <a:gd name="T21" fmla="*/ 14 h 267"/>
                      <a:gd name="T22" fmla="*/ 53 w 194"/>
                      <a:gd name="T23" fmla="*/ 16 h 267"/>
                      <a:gd name="T24" fmla="*/ 55 w 194"/>
                      <a:gd name="T25" fmla="*/ 19 h 267"/>
                      <a:gd name="T26" fmla="*/ 56 w 194"/>
                      <a:gd name="T27" fmla="*/ 22 h 267"/>
                      <a:gd name="T28" fmla="*/ 56 w 194"/>
                      <a:gd name="T29" fmla="*/ 25 h 267"/>
                      <a:gd name="T30" fmla="*/ 57 w 194"/>
                      <a:gd name="T31" fmla="*/ 28 h 267"/>
                      <a:gd name="T32" fmla="*/ 57 w 194"/>
                      <a:gd name="T33" fmla="*/ 31 h 267"/>
                      <a:gd name="T34" fmla="*/ 57 w 194"/>
                      <a:gd name="T35" fmla="*/ 86 h 267"/>
                      <a:gd name="T36" fmla="*/ 0 w 194"/>
                      <a:gd name="T37" fmla="*/ 86 h 267"/>
                      <a:gd name="T38" fmla="*/ 0 w 194"/>
                      <a:gd name="T39" fmla="*/ 31 h 267"/>
                      <a:gd name="T40" fmla="*/ 0 w 194"/>
                      <a:gd name="T41" fmla="*/ 28 h 267"/>
                      <a:gd name="T42" fmla="*/ 1 w 194"/>
                      <a:gd name="T43" fmla="*/ 25 h 267"/>
                      <a:gd name="T44" fmla="*/ 1 w 194"/>
                      <a:gd name="T45" fmla="*/ 22 h 267"/>
                      <a:gd name="T46" fmla="*/ 2 w 194"/>
                      <a:gd name="T47" fmla="*/ 19 h 267"/>
                      <a:gd name="T48" fmla="*/ 4 w 194"/>
                      <a:gd name="T49" fmla="*/ 16 h 267"/>
                      <a:gd name="T50" fmla="*/ 5 w 194"/>
                      <a:gd name="T51" fmla="*/ 14 h 267"/>
                      <a:gd name="T52" fmla="*/ 6 w 194"/>
                      <a:gd name="T53" fmla="*/ 11 h 267"/>
                      <a:gd name="T54" fmla="*/ 8 w 194"/>
                      <a:gd name="T55" fmla="*/ 9 h 267"/>
                      <a:gd name="T56" fmla="*/ 11 w 194"/>
                      <a:gd name="T57" fmla="*/ 7 h 267"/>
                      <a:gd name="T58" fmla="*/ 13 w 194"/>
                      <a:gd name="T59" fmla="*/ 5 h 267"/>
                      <a:gd name="T60" fmla="*/ 15 w 194"/>
                      <a:gd name="T61" fmla="*/ 4 h 267"/>
                      <a:gd name="T62" fmla="*/ 17 w 194"/>
                      <a:gd name="T63" fmla="*/ 2 h 267"/>
                      <a:gd name="T64" fmla="*/ 20 w 194"/>
                      <a:gd name="T65" fmla="*/ 1 h 267"/>
                      <a:gd name="T66" fmla="*/ 23 w 194"/>
                      <a:gd name="T67" fmla="*/ 0 h 267"/>
                      <a:gd name="T68" fmla="*/ 26 w 194"/>
                      <a:gd name="T69" fmla="*/ 0 h 267"/>
                      <a:gd name="T70" fmla="*/ 29 w 194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7">
                        <a:moveTo>
                          <a:pt x="97" y="0"/>
                        </a:moveTo>
                        <a:lnTo>
                          <a:pt x="107" y="0"/>
                        </a:lnTo>
                        <a:lnTo>
                          <a:pt x="117" y="1"/>
                        </a:lnTo>
                        <a:lnTo>
                          <a:pt x="126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2" y="16"/>
                        </a:lnTo>
                        <a:lnTo>
                          <a:pt x="159" y="21"/>
                        </a:lnTo>
                        <a:lnTo>
                          <a:pt x="165" y="27"/>
                        </a:lnTo>
                        <a:lnTo>
                          <a:pt x="172" y="35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90" y="67"/>
                        </a:lnTo>
                        <a:lnTo>
                          <a:pt x="192" y="77"/>
                        </a:lnTo>
                        <a:lnTo>
                          <a:pt x="194" y="86"/>
                        </a:lnTo>
                        <a:lnTo>
                          <a:pt x="194" y="96"/>
                        </a:lnTo>
                        <a:lnTo>
                          <a:pt x="194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6" y="21"/>
                        </a:lnTo>
                        <a:lnTo>
                          <a:pt x="43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8" y="1"/>
                        </a:lnTo>
                        <a:lnTo>
                          <a:pt x="87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3" name="Freeform 453"/>
                  <p:cNvSpPr>
                    <a:spLocks noChangeAspect="1"/>
                  </p:cNvSpPr>
                  <p:nvPr/>
                </p:nvSpPr>
                <p:spPr bwMode="auto">
                  <a:xfrm>
                    <a:off x="3519" y="1661"/>
                    <a:ext cx="57" cy="79"/>
                  </a:xfrm>
                  <a:custGeom>
                    <a:avLst/>
                    <a:gdLst>
                      <a:gd name="T0" fmla="*/ 29 w 194"/>
                      <a:gd name="T1" fmla="*/ 0 h 266"/>
                      <a:gd name="T2" fmla="*/ 31 w 194"/>
                      <a:gd name="T3" fmla="*/ 0 h 266"/>
                      <a:gd name="T4" fmla="*/ 34 w 194"/>
                      <a:gd name="T5" fmla="*/ 1 h 266"/>
                      <a:gd name="T6" fmla="*/ 37 w 194"/>
                      <a:gd name="T7" fmla="*/ 1 h 266"/>
                      <a:gd name="T8" fmla="*/ 40 w 194"/>
                      <a:gd name="T9" fmla="*/ 2 h 266"/>
                      <a:gd name="T10" fmla="*/ 42 w 194"/>
                      <a:gd name="T11" fmla="*/ 3 h 266"/>
                      <a:gd name="T12" fmla="*/ 44 w 194"/>
                      <a:gd name="T13" fmla="*/ 5 h 266"/>
                      <a:gd name="T14" fmla="*/ 46 w 194"/>
                      <a:gd name="T15" fmla="*/ 7 h 266"/>
                      <a:gd name="T16" fmla="*/ 49 w 194"/>
                      <a:gd name="T17" fmla="*/ 8 h 266"/>
                      <a:gd name="T18" fmla="*/ 51 w 194"/>
                      <a:gd name="T19" fmla="*/ 10 h 266"/>
                      <a:gd name="T20" fmla="*/ 52 w 194"/>
                      <a:gd name="T21" fmla="*/ 12 h 266"/>
                      <a:gd name="T22" fmla="*/ 54 w 194"/>
                      <a:gd name="T23" fmla="*/ 15 h 266"/>
                      <a:gd name="T24" fmla="*/ 55 w 194"/>
                      <a:gd name="T25" fmla="*/ 18 h 266"/>
                      <a:gd name="T26" fmla="*/ 56 w 194"/>
                      <a:gd name="T27" fmla="*/ 20 h 266"/>
                      <a:gd name="T28" fmla="*/ 56 w 194"/>
                      <a:gd name="T29" fmla="*/ 22 h 266"/>
                      <a:gd name="T30" fmla="*/ 57 w 194"/>
                      <a:gd name="T31" fmla="*/ 25 h 266"/>
                      <a:gd name="T32" fmla="*/ 57 w 194"/>
                      <a:gd name="T33" fmla="*/ 28 h 266"/>
                      <a:gd name="T34" fmla="*/ 57 w 194"/>
                      <a:gd name="T35" fmla="*/ 79 h 266"/>
                      <a:gd name="T36" fmla="*/ 0 w 194"/>
                      <a:gd name="T37" fmla="*/ 79 h 266"/>
                      <a:gd name="T38" fmla="*/ 0 w 194"/>
                      <a:gd name="T39" fmla="*/ 28 h 266"/>
                      <a:gd name="T40" fmla="*/ 0 w 194"/>
                      <a:gd name="T41" fmla="*/ 25 h 266"/>
                      <a:gd name="T42" fmla="*/ 1 w 194"/>
                      <a:gd name="T43" fmla="*/ 22 h 266"/>
                      <a:gd name="T44" fmla="*/ 1 w 194"/>
                      <a:gd name="T45" fmla="*/ 20 h 266"/>
                      <a:gd name="T46" fmla="*/ 2 w 194"/>
                      <a:gd name="T47" fmla="*/ 18 h 266"/>
                      <a:gd name="T48" fmla="*/ 4 w 194"/>
                      <a:gd name="T49" fmla="*/ 15 h 266"/>
                      <a:gd name="T50" fmla="*/ 5 w 194"/>
                      <a:gd name="T51" fmla="*/ 12 h 266"/>
                      <a:gd name="T52" fmla="*/ 6 w 194"/>
                      <a:gd name="T53" fmla="*/ 10 h 266"/>
                      <a:gd name="T54" fmla="*/ 9 w 194"/>
                      <a:gd name="T55" fmla="*/ 8 h 266"/>
                      <a:gd name="T56" fmla="*/ 10 w 194"/>
                      <a:gd name="T57" fmla="*/ 7 h 266"/>
                      <a:gd name="T58" fmla="*/ 12 w 194"/>
                      <a:gd name="T59" fmla="*/ 5 h 266"/>
                      <a:gd name="T60" fmla="*/ 15 w 194"/>
                      <a:gd name="T61" fmla="*/ 3 h 266"/>
                      <a:gd name="T62" fmla="*/ 17 w 194"/>
                      <a:gd name="T63" fmla="*/ 2 h 266"/>
                      <a:gd name="T64" fmla="*/ 20 w 194"/>
                      <a:gd name="T65" fmla="*/ 1 h 266"/>
                      <a:gd name="T66" fmla="*/ 23 w 194"/>
                      <a:gd name="T67" fmla="*/ 1 h 266"/>
                      <a:gd name="T68" fmla="*/ 26 w 194"/>
                      <a:gd name="T69" fmla="*/ 0 h 266"/>
                      <a:gd name="T70" fmla="*/ 29 w 194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6">
                        <a:moveTo>
                          <a:pt x="97" y="0"/>
                        </a:moveTo>
                        <a:lnTo>
                          <a:pt x="107" y="1"/>
                        </a:lnTo>
                        <a:lnTo>
                          <a:pt x="116" y="2"/>
                        </a:lnTo>
                        <a:lnTo>
                          <a:pt x="126" y="4"/>
                        </a:lnTo>
                        <a:lnTo>
                          <a:pt x="135" y="7"/>
                        </a:lnTo>
                        <a:lnTo>
                          <a:pt x="144" y="11"/>
                        </a:lnTo>
                        <a:lnTo>
                          <a:pt x="151" y="17"/>
                        </a:lnTo>
                        <a:lnTo>
                          <a:pt x="158" y="22"/>
                        </a:lnTo>
                        <a:lnTo>
                          <a:pt x="166" y="28"/>
                        </a:lnTo>
                        <a:lnTo>
                          <a:pt x="172" y="34"/>
                        </a:lnTo>
                        <a:lnTo>
                          <a:pt x="177" y="42"/>
                        </a:lnTo>
                        <a:lnTo>
                          <a:pt x="183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2" y="75"/>
                        </a:lnTo>
                        <a:lnTo>
                          <a:pt x="193" y="85"/>
                        </a:lnTo>
                        <a:lnTo>
                          <a:pt x="194" y="94"/>
                        </a:lnTo>
                        <a:lnTo>
                          <a:pt x="194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2" y="75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9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7" y="2"/>
                        </a:lnTo>
                        <a:lnTo>
                          <a:pt x="87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4" name="Freeform 454"/>
                  <p:cNvSpPr>
                    <a:spLocks noChangeAspect="1"/>
                  </p:cNvSpPr>
                  <p:nvPr/>
                </p:nvSpPr>
                <p:spPr bwMode="auto">
                  <a:xfrm>
                    <a:off x="3519" y="1783"/>
                    <a:ext cx="57" cy="86"/>
                  </a:xfrm>
                  <a:custGeom>
                    <a:avLst/>
                    <a:gdLst>
                      <a:gd name="T0" fmla="*/ 29 w 194"/>
                      <a:gd name="T1" fmla="*/ 0 h 267"/>
                      <a:gd name="T2" fmla="*/ 31 w 194"/>
                      <a:gd name="T3" fmla="*/ 0 h 267"/>
                      <a:gd name="T4" fmla="*/ 34 w 194"/>
                      <a:gd name="T5" fmla="*/ 0 h 267"/>
                      <a:gd name="T6" fmla="*/ 37 w 194"/>
                      <a:gd name="T7" fmla="*/ 1 h 267"/>
                      <a:gd name="T8" fmla="*/ 40 w 194"/>
                      <a:gd name="T9" fmla="*/ 2 h 267"/>
                      <a:gd name="T10" fmla="*/ 42 w 194"/>
                      <a:gd name="T11" fmla="*/ 4 h 267"/>
                      <a:gd name="T12" fmla="*/ 44 w 194"/>
                      <a:gd name="T13" fmla="*/ 5 h 267"/>
                      <a:gd name="T14" fmla="*/ 46 w 194"/>
                      <a:gd name="T15" fmla="*/ 7 h 267"/>
                      <a:gd name="T16" fmla="*/ 49 w 194"/>
                      <a:gd name="T17" fmla="*/ 9 h 267"/>
                      <a:gd name="T18" fmla="*/ 51 w 194"/>
                      <a:gd name="T19" fmla="*/ 11 h 267"/>
                      <a:gd name="T20" fmla="*/ 52 w 194"/>
                      <a:gd name="T21" fmla="*/ 14 h 267"/>
                      <a:gd name="T22" fmla="*/ 54 w 194"/>
                      <a:gd name="T23" fmla="*/ 16 h 267"/>
                      <a:gd name="T24" fmla="*/ 55 w 194"/>
                      <a:gd name="T25" fmla="*/ 19 h 267"/>
                      <a:gd name="T26" fmla="*/ 56 w 194"/>
                      <a:gd name="T27" fmla="*/ 22 h 267"/>
                      <a:gd name="T28" fmla="*/ 56 w 194"/>
                      <a:gd name="T29" fmla="*/ 25 h 267"/>
                      <a:gd name="T30" fmla="*/ 57 w 194"/>
                      <a:gd name="T31" fmla="*/ 28 h 267"/>
                      <a:gd name="T32" fmla="*/ 57 w 194"/>
                      <a:gd name="T33" fmla="*/ 31 h 267"/>
                      <a:gd name="T34" fmla="*/ 57 w 194"/>
                      <a:gd name="T35" fmla="*/ 86 h 267"/>
                      <a:gd name="T36" fmla="*/ 0 w 194"/>
                      <a:gd name="T37" fmla="*/ 86 h 267"/>
                      <a:gd name="T38" fmla="*/ 0 w 194"/>
                      <a:gd name="T39" fmla="*/ 31 h 267"/>
                      <a:gd name="T40" fmla="*/ 0 w 194"/>
                      <a:gd name="T41" fmla="*/ 28 h 267"/>
                      <a:gd name="T42" fmla="*/ 1 w 194"/>
                      <a:gd name="T43" fmla="*/ 25 h 267"/>
                      <a:gd name="T44" fmla="*/ 1 w 194"/>
                      <a:gd name="T45" fmla="*/ 22 h 267"/>
                      <a:gd name="T46" fmla="*/ 2 w 194"/>
                      <a:gd name="T47" fmla="*/ 19 h 267"/>
                      <a:gd name="T48" fmla="*/ 4 w 194"/>
                      <a:gd name="T49" fmla="*/ 16 h 267"/>
                      <a:gd name="T50" fmla="*/ 5 w 194"/>
                      <a:gd name="T51" fmla="*/ 14 h 267"/>
                      <a:gd name="T52" fmla="*/ 6 w 194"/>
                      <a:gd name="T53" fmla="*/ 11 h 267"/>
                      <a:gd name="T54" fmla="*/ 9 w 194"/>
                      <a:gd name="T55" fmla="*/ 9 h 267"/>
                      <a:gd name="T56" fmla="*/ 10 w 194"/>
                      <a:gd name="T57" fmla="*/ 7 h 267"/>
                      <a:gd name="T58" fmla="*/ 12 w 194"/>
                      <a:gd name="T59" fmla="*/ 5 h 267"/>
                      <a:gd name="T60" fmla="*/ 15 w 194"/>
                      <a:gd name="T61" fmla="*/ 4 h 267"/>
                      <a:gd name="T62" fmla="*/ 17 w 194"/>
                      <a:gd name="T63" fmla="*/ 2 h 267"/>
                      <a:gd name="T64" fmla="*/ 20 w 194"/>
                      <a:gd name="T65" fmla="*/ 1 h 267"/>
                      <a:gd name="T66" fmla="*/ 23 w 194"/>
                      <a:gd name="T67" fmla="*/ 0 h 267"/>
                      <a:gd name="T68" fmla="*/ 26 w 194"/>
                      <a:gd name="T69" fmla="*/ 0 h 267"/>
                      <a:gd name="T70" fmla="*/ 29 w 194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7">
                        <a:moveTo>
                          <a:pt x="97" y="0"/>
                        </a:moveTo>
                        <a:lnTo>
                          <a:pt x="107" y="0"/>
                        </a:lnTo>
                        <a:lnTo>
                          <a:pt x="116" y="1"/>
                        </a:lnTo>
                        <a:lnTo>
                          <a:pt x="126" y="4"/>
                        </a:lnTo>
                        <a:lnTo>
                          <a:pt x="135" y="7"/>
                        </a:lnTo>
                        <a:lnTo>
                          <a:pt x="144" y="11"/>
                        </a:lnTo>
                        <a:lnTo>
                          <a:pt x="151" y="16"/>
                        </a:lnTo>
                        <a:lnTo>
                          <a:pt x="158" y="21"/>
                        </a:lnTo>
                        <a:lnTo>
                          <a:pt x="166" y="27"/>
                        </a:lnTo>
                        <a:lnTo>
                          <a:pt x="172" y="35"/>
                        </a:lnTo>
                        <a:lnTo>
                          <a:pt x="177" y="42"/>
                        </a:lnTo>
                        <a:lnTo>
                          <a:pt x="183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2" y="77"/>
                        </a:lnTo>
                        <a:lnTo>
                          <a:pt x="193" y="86"/>
                        </a:lnTo>
                        <a:lnTo>
                          <a:pt x="194" y="96"/>
                        </a:lnTo>
                        <a:lnTo>
                          <a:pt x="194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2" y="77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9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7" y="1"/>
                        </a:lnTo>
                        <a:lnTo>
                          <a:pt x="87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" name="Freeform 455"/>
                  <p:cNvSpPr>
                    <a:spLocks noChangeAspect="1"/>
                  </p:cNvSpPr>
                  <p:nvPr/>
                </p:nvSpPr>
                <p:spPr bwMode="auto">
                  <a:xfrm>
                    <a:off x="1425" y="1661"/>
                    <a:ext cx="57" cy="79"/>
                  </a:xfrm>
                  <a:custGeom>
                    <a:avLst/>
                    <a:gdLst>
                      <a:gd name="T0" fmla="*/ 29 w 191"/>
                      <a:gd name="T1" fmla="*/ 0 h 266"/>
                      <a:gd name="T2" fmla="*/ 32 w 191"/>
                      <a:gd name="T3" fmla="*/ 0 h 266"/>
                      <a:gd name="T4" fmla="*/ 35 w 191"/>
                      <a:gd name="T5" fmla="*/ 1 h 266"/>
                      <a:gd name="T6" fmla="*/ 37 w 191"/>
                      <a:gd name="T7" fmla="*/ 1 h 266"/>
                      <a:gd name="T8" fmla="*/ 40 w 191"/>
                      <a:gd name="T9" fmla="*/ 2 h 266"/>
                      <a:gd name="T10" fmla="*/ 42 w 191"/>
                      <a:gd name="T11" fmla="*/ 3 h 266"/>
                      <a:gd name="T12" fmla="*/ 44 w 191"/>
                      <a:gd name="T13" fmla="*/ 5 h 266"/>
                      <a:gd name="T14" fmla="*/ 47 w 191"/>
                      <a:gd name="T15" fmla="*/ 7 h 266"/>
                      <a:gd name="T16" fmla="*/ 49 w 191"/>
                      <a:gd name="T17" fmla="*/ 8 h 266"/>
                      <a:gd name="T18" fmla="*/ 50 w 191"/>
                      <a:gd name="T19" fmla="*/ 10 h 266"/>
                      <a:gd name="T20" fmla="*/ 52 w 191"/>
                      <a:gd name="T21" fmla="*/ 12 h 266"/>
                      <a:gd name="T22" fmla="*/ 54 w 191"/>
                      <a:gd name="T23" fmla="*/ 15 h 266"/>
                      <a:gd name="T24" fmla="*/ 55 w 191"/>
                      <a:gd name="T25" fmla="*/ 18 h 266"/>
                      <a:gd name="T26" fmla="*/ 56 w 191"/>
                      <a:gd name="T27" fmla="*/ 20 h 266"/>
                      <a:gd name="T28" fmla="*/ 56 w 191"/>
                      <a:gd name="T29" fmla="*/ 22 h 266"/>
                      <a:gd name="T30" fmla="*/ 57 w 191"/>
                      <a:gd name="T31" fmla="*/ 25 h 266"/>
                      <a:gd name="T32" fmla="*/ 57 w 191"/>
                      <a:gd name="T33" fmla="*/ 28 h 266"/>
                      <a:gd name="T34" fmla="*/ 57 w 191"/>
                      <a:gd name="T35" fmla="*/ 79 h 266"/>
                      <a:gd name="T36" fmla="*/ 0 w 191"/>
                      <a:gd name="T37" fmla="*/ 79 h 266"/>
                      <a:gd name="T38" fmla="*/ 0 w 191"/>
                      <a:gd name="T39" fmla="*/ 28 h 266"/>
                      <a:gd name="T40" fmla="*/ 0 w 191"/>
                      <a:gd name="T41" fmla="*/ 25 h 266"/>
                      <a:gd name="T42" fmla="*/ 1 w 191"/>
                      <a:gd name="T43" fmla="*/ 22 h 266"/>
                      <a:gd name="T44" fmla="*/ 1 w 191"/>
                      <a:gd name="T45" fmla="*/ 20 h 266"/>
                      <a:gd name="T46" fmla="*/ 2 w 191"/>
                      <a:gd name="T47" fmla="*/ 18 h 266"/>
                      <a:gd name="T48" fmla="*/ 3 w 191"/>
                      <a:gd name="T49" fmla="*/ 15 h 266"/>
                      <a:gd name="T50" fmla="*/ 5 w 191"/>
                      <a:gd name="T51" fmla="*/ 12 h 266"/>
                      <a:gd name="T52" fmla="*/ 7 w 191"/>
                      <a:gd name="T53" fmla="*/ 10 h 266"/>
                      <a:gd name="T54" fmla="*/ 8 w 191"/>
                      <a:gd name="T55" fmla="*/ 8 h 266"/>
                      <a:gd name="T56" fmla="*/ 10 w 191"/>
                      <a:gd name="T57" fmla="*/ 7 h 266"/>
                      <a:gd name="T58" fmla="*/ 13 w 191"/>
                      <a:gd name="T59" fmla="*/ 5 h 266"/>
                      <a:gd name="T60" fmla="*/ 15 w 191"/>
                      <a:gd name="T61" fmla="*/ 3 h 266"/>
                      <a:gd name="T62" fmla="*/ 18 w 191"/>
                      <a:gd name="T63" fmla="*/ 2 h 266"/>
                      <a:gd name="T64" fmla="*/ 20 w 191"/>
                      <a:gd name="T65" fmla="*/ 1 h 266"/>
                      <a:gd name="T66" fmla="*/ 23 w 191"/>
                      <a:gd name="T67" fmla="*/ 1 h 266"/>
                      <a:gd name="T68" fmla="*/ 26 w 191"/>
                      <a:gd name="T69" fmla="*/ 0 h 266"/>
                      <a:gd name="T70" fmla="*/ 29 w 191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1" h="266">
                        <a:moveTo>
                          <a:pt x="97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4" y="4"/>
                        </a:lnTo>
                        <a:lnTo>
                          <a:pt x="133" y="7"/>
                        </a:lnTo>
                        <a:lnTo>
                          <a:pt x="142" y="11"/>
                        </a:lnTo>
                        <a:lnTo>
                          <a:pt x="149" y="17"/>
                        </a:lnTo>
                        <a:lnTo>
                          <a:pt x="157" y="22"/>
                        </a:lnTo>
                        <a:lnTo>
                          <a:pt x="163" y="28"/>
                        </a:lnTo>
                        <a:lnTo>
                          <a:pt x="169" y="34"/>
                        </a:lnTo>
                        <a:lnTo>
                          <a:pt x="174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89" y="75"/>
                        </a:lnTo>
                        <a:lnTo>
                          <a:pt x="191" y="85"/>
                        </a:lnTo>
                        <a:lnTo>
                          <a:pt x="191" y="94"/>
                        </a:lnTo>
                        <a:lnTo>
                          <a:pt x="191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4" y="22"/>
                        </a:lnTo>
                        <a:lnTo>
                          <a:pt x="42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6" name="Freeform 456"/>
                  <p:cNvSpPr>
                    <a:spLocks noChangeAspect="1"/>
                  </p:cNvSpPr>
                  <p:nvPr/>
                </p:nvSpPr>
                <p:spPr bwMode="auto">
                  <a:xfrm>
                    <a:off x="1425" y="1783"/>
                    <a:ext cx="57" cy="86"/>
                  </a:xfrm>
                  <a:custGeom>
                    <a:avLst/>
                    <a:gdLst>
                      <a:gd name="T0" fmla="*/ 29 w 191"/>
                      <a:gd name="T1" fmla="*/ 0 h 267"/>
                      <a:gd name="T2" fmla="*/ 32 w 191"/>
                      <a:gd name="T3" fmla="*/ 0 h 267"/>
                      <a:gd name="T4" fmla="*/ 35 w 191"/>
                      <a:gd name="T5" fmla="*/ 0 h 267"/>
                      <a:gd name="T6" fmla="*/ 37 w 191"/>
                      <a:gd name="T7" fmla="*/ 1 h 267"/>
                      <a:gd name="T8" fmla="*/ 40 w 191"/>
                      <a:gd name="T9" fmla="*/ 2 h 267"/>
                      <a:gd name="T10" fmla="*/ 42 w 191"/>
                      <a:gd name="T11" fmla="*/ 4 h 267"/>
                      <a:gd name="T12" fmla="*/ 44 w 191"/>
                      <a:gd name="T13" fmla="*/ 5 h 267"/>
                      <a:gd name="T14" fmla="*/ 47 w 191"/>
                      <a:gd name="T15" fmla="*/ 7 h 267"/>
                      <a:gd name="T16" fmla="*/ 49 w 191"/>
                      <a:gd name="T17" fmla="*/ 9 h 267"/>
                      <a:gd name="T18" fmla="*/ 50 w 191"/>
                      <a:gd name="T19" fmla="*/ 11 h 267"/>
                      <a:gd name="T20" fmla="*/ 52 w 191"/>
                      <a:gd name="T21" fmla="*/ 14 h 267"/>
                      <a:gd name="T22" fmla="*/ 54 w 191"/>
                      <a:gd name="T23" fmla="*/ 16 h 267"/>
                      <a:gd name="T24" fmla="*/ 55 w 191"/>
                      <a:gd name="T25" fmla="*/ 19 h 267"/>
                      <a:gd name="T26" fmla="*/ 56 w 191"/>
                      <a:gd name="T27" fmla="*/ 22 h 267"/>
                      <a:gd name="T28" fmla="*/ 56 w 191"/>
                      <a:gd name="T29" fmla="*/ 25 h 267"/>
                      <a:gd name="T30" fmla="*/ 57 w 191"/>
                      <a:gd name="T31" fmla="*/ 28 h 267"/>
                      <a:gd name="T32" fmla="*/ 57 w 191"/>
                      <a:gd name="T33" fmla="*/ 31 h 267"/>
                      <a:gd name="T34" fmla="*/ 57 w 191"/>
                      <a:gd name="T35" fmla="*/ 86 h 267"/>
                      <a:gd name="T36" fmla="*/ 0 w 191"/>
                      <a:gd name="T37" fmla="*/ 86 h 267"/>
                      <a:gd name="T38" fmla="*/ 0 w 191"/>
                      <a:gd name="T39" fmla="*/ 31 h 267"/>
                      <a:gd name="T40" fmla="*/ 0 w 191"/>
                      <a:gd name="T41" fmla="*/ 28 h 267"/>
                      <a:gd name="T42" fmla="*/ 1 w 191"/>
                      <a:gd name="T43" fmla="*/ 25 h 267"/>
                      <a:gd name="T44" fmla="*/ 1 w 191"/>
                      <a:gd name="T45" fmla="*/ 22 h 267"/>
                      <a:gd name="T46" fmla="*/ 2 w 191"/>
                      <a:gd name="T47" fmla="*/ 19 h 267"/>
                      <a:gd name="T48" fmla="*/ 3 w 191"/>
                      <a:gd name="T49" fmla="*/ 16 h 267"/>
                      <a:gd name="T50" fmla="*/ 5 w 191"/>
                      <a:gd name="T51" fmla="*/ 14 h 267"/>
                      <a:gd name="T52" fmla="*/ 7 w 191"/>
                      <a:gd name="T53" fmla="*/ 11 h 267"/>
                      <a:gd name="T54" fmla="*/ 8 w 191"/>
                      <a:gd name="T55" fmla="*/ 9 h 267"/>
                      <a:gd name="T56" fmla="*/ 10 w 191"/>
                      <a:gd name="T57" fmla="*/ 7 h 267"/>
                      <a:gd name="T58" fmla="*/ 13 w 191"/>
                      <a:gd name="T59" fmla="*/ 5 h 267"/>
                      <a:gd name="T60" fmla="*/ 15 w 191"/>
                      <a:gd name="T61" fmla="*/ 4 h 267"/>
                      <a:gd name="T62" fmla="*/ 18 w 191"/>
                      <a:gd name="T63" fmla="*/ 2 h 267"/>
                      <a:gd name="T64" fmla="*/ 20 w 191"/>
                      <a:gd name="T65" fmla="*/ 1 h 267"/>
                      <a:gd name="T66" fmla="*/ 23 w 191"/>
                      <a:gd name="T67" fmla="*/ 0 h 267"/>
                      <a:gd name="T68" fmla="*/ 26 w 191"/>
                      <a:gd name="T69" fmla="*/ 0 h 267"/>
                      <a:gd name="T70" fmla="*/ 29 w 191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1" h="267">
                        <a:moveTo>
                          <a:pt x="97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4" y="4"/>
                        </a:lnTo>
                        <a:lnTo>
                          <a:pt x="133" y="7"/>
                        </a:lnTo>
                        <a:lnTo>
                          <a:pt x="142" y="11"/>
                        </a:lnTo>
                        <a:lnTo>
                          <a:pt x="149" y="16"/>
                        </a:lnTo>
                        <a:lnTo>
                          <a:pt x="157" y="21"/>
                        </a:lnTo>
                        <a:lnTo>
                          <a:pt x="163" y="27"/>
                        </a:lnTo>
                        <a:lnTo>
                          <a:pt x="169" y="35"/>
                        </a:lnTo>
                        <a:lnTo>
                          <a:pt x="174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89" y="77"/>
                        </a:lnTo>
                        <a:lnTo>
                          <a:pt x="191" y="86"/>
                        </a:lnTo>
                        <a:lnTo>
                          <a:pt x="191" y="96"/>
                        </a:lnTo>
                        <a:lnTo>
                          <a:pt x="191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4" y="21"/>
                        </a:lnTo>
                        <a:lnTo>
                          <a:pt x="42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7" name="Freeform 457"/>
                  <p:cNvSpPr>
                    <a:spLocks noChangeAspect="1"/>
                  </p:cNvSpPr>
                  <p:nvPr/>
                </p:nvSpPr>
                <p:spPr bwMode="auto">
                  <a:xfrm>
                    <a:off x="4155" y="1661"/>
                    <a:ext cx="57" cy="79"/>
                  </a:xfrm>
                  <a:custGeom>
                    <a:avLst/>
                    <a:gdLst>
                      <a:gd name="T0" fmla="*/ 28 w 193"/>
                      <a:gd name="T1" fmla="*/ 0 h 266"/>
                      <a:gd name="T2" fmla="*/ 31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40 w 193"/>
                      <a:gd name="T9" fmla="*/ 2 h 266"/>
                      <a:gd name="T10" fmla="*/ 42 w 193"/>
                      <a:gd name="T11" fmla="*/ 3 h 266"/>
                      <a:gd name="T12" fmla="*/ 44 w 193"/>
                      <a:gd name="T13" fmla="*/ 5 h 266"/>
                      <a:gd name="T14" fmla="*/ 46 w 193"/>
                      <a:gd name="T15" fmla="*/ 7 h 266"/>
                      <a:gd name="T16" fmla="*/ 48 w 193"/>
                      <a:gd name="T17" fmla="*/ 8 h 266"/>
                      <a:gd name="T18" fmla="*/ 51 w 193"/>
                      <a:gd name="T19" fmla="*/ 10 h 266"/>
                      <a:gd name="T20" fmla="*/ 52 w 193"/>
                      <a:gd name="T21" fmla="*/ 12 h 266"/>
                      <a:gd name="T22" fmla="*/ 53 w 193"/>
                      <a:gd name="T23" fmla="*/ 15 h 266"/>
                      <a:gd name="T24" fmla="*/ 54 w 193"/>
                      <a:gd name="T25" fmla="*/ 18 h 266"/>
                      <a:gd name="T26" fmla="*/ 55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1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4 w 193"/>
                      <a:gd name="T49" fmla="*/ 15 h 266"/>
                      <a:gd name="T50" fmla="*/ 5 w 193"/>
                      <a:gd name="T51" fmla="*/ 12 h 266"/>
                      <a:gd name="T52" fmla="*/ 6 w 193"/>
                      <a:gd name="T53" fmla="*/ 10 h 266"/>
                      <a:gd name="T54" fmla="*/ 8 w 193"/>
                      <a:gd name="T55" fmla="*/ 8 h 266"/>
                      <a:gd name="T56" fmla="*/ 11 w 193"/>
                      <a:gd name="T57" fmla="*/ 7 h 266"/>
                      <a:gd name="T58" fmla="*/ 13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3 w 193"/>
                      <a:gd name="T67" fmla="*/ 1 h 266"/>
                      <a:gd name="T68" fmla="*/ 25 w 193"/>
                      <a:gd name="T69" fmla="*/ 0 h 266"/>
                      <a:gd name="T70" fmla="*/ 28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5" y="1"/>
                        </a:lnTo>
                        <a:lnTo>
                          <a:pt x="115" y="2"/>
                        </a:lnTo>
                        <a:lnTo>
                          <a:pt x="124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0" y="17"/>
                        </a:lnTo>
                        <a:lnTo>
                          <a:pt x="157" y="22"/>
                        </a:lnTo>
                        <a:lnTo>
                          <a:pt x="164" y="28"/>
                        </a:lnTo>
                        <a:lnTo>
                          <a:pt x="171" y="34"/>
                        </a:lnTo>
                        <a:lnTo>
                          <a:pt x="176" y="42"/>
                        </a:lnTo>
                        <a:lnTo>
                          <a:pt x="181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91" y="75"/>
                        </a:lnTo>
                        <a:lnTo>
                          <a:pt x="192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6" y="22"/>
                        </a:lnTo>
                        <a:lnTo>
                          <a:pt x="43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8" name="Freeform 458"/>
                  <p:cNvSpPr>
                    <a:spLocks noChangeAspect="1"/>
                  </p:cNvSpPr>
                  <p:nvPr/>
                </p:nvSpPr>
                <p:spPr bwMode="auto">
                  <a:xfrm>
                    <a:off x="4155" y="1783"/>
                    <a:ext cx="57" cy="86"/>
                  </a:xfrm>
                  <a:custGeom>
                    <a:avLst/>
                    <a:gdLst>
                      <a:gd name="T0" fmla="*/ 28 w 193"/>
                      <a:gd name="T1" fmla="*/ 0 h 267"/>
                      <a:gd name="T2" fmla="*/ 31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40 w 193"/>
                      <a:gd name="T9" fmla="*/ 2 h 267"/>
                      <a:gd name="T10" fmla="*/ 42 w 193"/>
                      <a:gd name="T11" fmla="*/ 4 h 267"/>
                      <a:gd name="T12" fmla="*/ 44 w 193"/>
                      <a:gd name="T13" fmla="*/ 5 h 267"/>
                      <a:gd name="T14" fmla="*/ 46 w 193"/>
                      <a:gd name="T15" fmla="*/ 7 h 267"/>
                      <a:gd name="T16" fmla="*/ 48 w 193"/>
                      <a:gd name="T17" fmla="*/ 9 h 267"/>
                      <a:gd name="T18" fmla="*/ 51 w 193"/>
                      <a:gd name="T19" fmla="*/ 11 h 267"/>
                      <a:gd name="T20" fmla="*/ 52 w 193"/>
                      <a:gd name="T21" fmla="*/ 14 h 267"/>
                      <a:gd name="T22" fmla="*/ 53 w 193"/>
                      <a:gd name="T23" fmla="*/ 16 h 267"/>
                      <a:gd name="T24" fmla="*/ 54 w 193"/>
                      <a:gd name="T25" fmla="*/ 19 h 267"/>
                      <a:gd name="T26" fmla="*/ 55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1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4 w 193"/>
                      <a:gd name="T49" fmla="*/ 16 h 267"/>
                      <a:gd name="T50" fmla="*/ 5 w 193"/>
                      <a:gd name="T51" fmla="*/ 14 h 267"/>
                      <a:gd name="T52" fmla="*/ 6 w 193"/>
                      <a:gd name="T53" fmla="*/ 11 h 267"/>
                      <a:gd name="T54" fmla="*/ 8 w 193"/>
                      <a:gd name="T55" fmla="*/ 9 h 267"/>
                      <a:gd name="T56" fmla="*/ 11 w 193"/>
                      <a:gd name="T57" fmla="*/ 7 h 267"/>
                      <a:gd name="T58" fmla="*/ 13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3 w 193"/>
                      <a:gd name="T67" fmla="*/ 0 h 267"/>
                      <a:gd name="T68" fmla="*/ 25 w 193"/>
                      <a:gd name="T69" fmla="*/ 0 h 267"/>
                      <a:gd name="T70" fmla="*/ 28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5" y="0"/>
                        </a:lnTo>
                        <a:lnTo>
                          <a:pt x="115" y="1"/>
                        </a:lnTo>
                        <a:lnTo>
                          <a:pt x="124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0" y="16"/>
                        </a:lnTo>
                        <a:lnTo>
                          <a:pt x="157" y="21"/>
                        </a:lnTo>
                        <a:lnTo>
                          <a:pt x="164" y="27"/>
                        </a:lnTo>
                        <a:lnTo>
                          <a:pt x="171" y="35"/>
                        </a:lnTo>
                        <a:lnTo>
                          <a:pt x="176" y="42"/>
                        </a:lnTo>
                        <a:lnTo>
                          <a:pt x="181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91" y="77"/>
                        </a:lnTo>
                        <a:lnTo>
                          <a:pt x="192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6" y="21"/>
                        </a:lnTo>
                        <a:lnTo>
                          <a:pt x="43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9" name="Freeform 459"/>
                  <p:cNvSpPr>
                    <a:spLocks noChangeAspect="1"/>
                  </p:cNvSpPr>
                  <p:nvPr/>
                </p:nvSpPr>
                <p:spPr bwMode="auto">
                  <a:xfrm>
                    <a:off x="632" y="1654"/>
                    <a:ext cx="36" cy="79"/>
                  </a:xfrm>
                  <a:custGeom>
                    <a:avLst/>
                    <a:gdLst>
                      <a:gd name="T0" fmla="*/ 18 w 124"/>
                      <a:gd name="T1" fmla="*/ 0 h 267"/>
                      <a:gd name="T2" fmla="*/ 21 w 124"/>
                      <a:gd name="T3" fmla="*/ 0 h 267"/>
                      <a:gd name="T4" fmla="*/ 24 w 124"/>
                      <a:gd name="T5" fmla="*/ 1 h 267"/>
                      <a:gd name="T6" fmla="*/ 25 w 124"/>
                      <a:gd name="T7" fmla="*/ 2 h 267"/>
                      <a:gd name="T8" fmla="*/ 27 w 124"/>
                      <a:gd name="T9" fmla="*/ 3 h 267"/>
                      <a:gd name="T10" fmla="*/ 28 w 124"/>
                      <a:gd name="T11" fmla="*/ 4 h 267"/>
                      <a:gd name="T12" fmla="*/ 30 w 124"/>
                      <a:gd name="T13" fmla="*/ 5 h 267"/>
                      <a:gd name="T14" fmla="*/ 31 w 124"/>
                      <a:gd name="T15" fmla="*/ 6 h 267"/>
                      <a:gd name="T16" fmla="*/ 32 w 124"/>
                      <a:gd name="T17" fmla="*/ 8 h 267"/>
                      <a:gd name="T18" fmla="*/ 33 w 124"/>
                      <a:gd name="T19" fmla="*/ 9 h 267"/>
                      <a:gd name="T20" fmla="*/ 34 w 124"/>
                      <a:gd name="T21" fmla="*/ 12 h 267"/>
                      <a:gd name="T22" fmla="*/ 35 w 124"/>
                      <a:gd name="T23" fmla="*/ 14 h 267"/>
                      <a:gd name="T24" fmla="*/ 35 w 124"/>
                      <a:gd name="T25" fmla="*/ 16 h 267"/>
                      <a:gd name="T26" fmla="*/ 36 w 124"/>
                      <a:gd name="T27" fmla="*/ 19 h 267"/>
                      <a:gd name="T28" fmla="*/ 36 w 124"/>
                      <a:gd name="T29" fmla="*/ 21 h 267"/>
                      <a:gd name="T30" fmla="*/ 36 w 124"/>
                      <a:gd name="T31" fmla="*/ 79 h 267"/>
                      <a:gd name="T32" fmla="*/ 0 w 124"/>
                      <a:gd name="T33" fmla="*/ 79 h 267"/>
                      <a:gd name="T34" fmla="*/ 0 w 124"/>
                      <a:gd name="T35" fmla="*/ 21 h 267"/>
                      <a:gd name="T36" fmla="*/ 1 w 124"/>
                      <a:gd name="T37" fmla="*/ 19 h 267"/>
                      <a:gd name="T38" fmla="*/ 1 w 124"/>
                      <a:gd name="T39" fmla="*/ 16 h 267"/>
                      <a:gd name="T40" fmla="*/ 1 w 124"/>
                      <a:gd name="T41" fmla="*/ 14 h 267"/>
                      <a:gd name="T42" fmla="*/ 2 w 124"/>
                      <a:gd name="T43" fmla="*/ 12 h 267"/>
                      <a:gd name="T44" fmla="*/ 3 w 124"/>
                      <a:gd name="T45" fmla="*/ 9 h 267"/>
                      <a:gd name="T46" fmla="*/ 4 w 124"/>
                      <a:gd name="T47" fmla="*/ 8 h 267"/>
                      <a:gd name="T48" fmla="*/ 5 w 124"/>
                      <a:gd name="T49" fmla="*/ 6 h 267"/>
                      <a:gd name="T50" fmla="*/ 7 w 124"/>
                      <a:gd name="T51" fmla="*/ 5 h 267"/>
                      <a:gd name="T52" fmla="*/ 8 w 124"/>
                      <a:gd name="T53" fmla="*/ 4 h 267"/>
                      <a:gd name="T54" fmla="*/ 10 w 124"/>
                      <a:gd name="T55" fmla="*/ 3 h 267"/>
                      <a:gd name="T56" fmla="*/ 11 w 124"/>
                      <a:gd name="T57" fmla="*/ 2 h 267"/>
                      <a:gd name="T58" fmla="*/ 13 w 124"/>
                      <a:gd name="T59" fmla="*/ 1 h 267"/>
                      <a:gd name="T60" fmla="*/ 16 w 124"/>
                      <a:gd name="T61" fmla="*/ 0 h 267"/>
                      <a:gd name="T62" fmla="*/ 18 w 124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4" h="267">
                        <a:moveTo>
                          <a:pt x="63" y="0"/>
                        </a:moveTo>
                        <a:lnTo>
                          <a:pt x="72" y="1"/>
                        </a:lnTo>
                        <a:lnTo>
                          <a:pt x="82" y="4"/>
                        </a:lnTo>
                        <a:lnTo>
                          <a:pt x="87" y="6"/>
                        </a:lnTo>
                        <a:lnTo>
                          <a:pt x="92" y="9"/>
                        </a:lnTo>
                        <a:lnTo>
                          <a:pt x="96" y="12"/>
                        </a:lnTo>
                        <a:lnTo>
                          <a:pt x="102" y="17"/>
                        </a:lnTo>
                        <a:lnTo>
                          <a:pt x="106" y="21"/>
                        </a:lnTo>
                        <a:lnTo>
                          <a:pt x="110" y="26"/>
                        </a:lnTo>
                        <a:lnTo>
                          <a:pt x="114" y="32"/>
                        </a:lnTo>
                        <a:lnTo>
                          <a:pt x="117" y="39"/>
                        </a:lnTo>
                        <a:lnTo>
                          <a:pt x="119" y="46"/>
                        </a:lnTo>
                        <a:lnTo>
                          <a:pt x="122" y="54"/>
                        </a:lnTo>
                        <a:lnTo>
                          <a:pt x="123" y="63"/>
                        </a:lnTo>
                        <a:lnTo>
                          <a:pt x="124" y="72"/>
                        </a:lnTo>
                        <a:lnTo>
                          <a:pt x="124" y="267"/>
                        </a:lnTo>
                        <a:lnTo>
                          <a:pt x="0" y="267"/>
                        </a:lnTo>
                        <a:lnTo>
                          <a:pt x="0" y="72"/>
                        </a:lnTo>
                        <a:lnTo>
                          <a:pt x="2" y="63"/>
                        </a:lnTo>
                        <a:lnTo>
                          <a:pt x="3" y="54"/>
                        </a:lnTo>
                        <a:lnTo>
                          <a:pt x="5" y="46"/>
                        </a:lnTo>
                        <a:lnTo>
                          <a:pt x="7" y="39"/>
                        </a:lnTo>
                        <a:lnTo>
                          <a:pt x="11" y="32"/>
                        </a:lnTo>
                        <a:lnTo>
                          <a:pt x="14" y="26"/>
                        </a:lnTo>
                        <a:lnTo>
                          <a:pt x="18" y="21"/>
                        </a:lnTo>
                        <a:lnTo>
                          <a:pt x="24" y="17"/>
                        </a:lnTo>
                        <a:lnTo>
                          <a:pt x="28" y="12"/>
                        </a:lnTo>
                        <a:lnTo>
                          <a:pt x="33" y="9"/>
                        </a:lnTo>
                        <a:lnTo>
                          <a:pt x="38" y="6"/>
                        </a:lnTo>
                        <a:lnTo>
                          <a:pt x="44" y="4"/>
                        </a:lnTo>
                        <a:lnTo>
                          <a:pt x="54" y="1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0" name="Freeform 460"/>
                  <p:cNvSpPr>
                    <a:spLocks noChangeAspect="1"/>
                  </p:cNvSpPr>
                  <p:nvPr/>
                </p:nvSpPr>
                <p:spPr bwMode="auto">
                  <a:xfrm>
                    <a:off x="4863" y="1654"/>
                    <a:ext cx="36" cy="79"/>
                  </a:xfrm>
                  <a:custGeom>
                    <a:avLst/>
                    <a:gdLst>
                      <a:gd name="T0" fmla="*/ 18 w 123"/>
                      <a:gd name="T1" fmla="*/ 0 h 267"/>
                      <a:gd name="T2" fmla="*/ 21 w 123"/>
                      <a:gd name="T3" fmla="*/ 0 h 267"/>
                      <a:gd name="T4" fmla="*/ 24 w 123"/>
                      <a:gd name="T5" fmla="*/ 1 h 267"/>
                      <a:gd name="T6" fmla="*/ 25 w 123"/>
                      <a:gd name="T7" fmla="*/ 2 h 267"/>
                      <a:gd name="T8" fmla="*/ 27 w 123"/>
                      <a:gd name="T9" fmla="*/ 3 h 267"/>
                      <a:gd name="T10" fmla="*/ 28 w 123"/>
                      <a:gd name="T11" fmla="*/ 4 h 267"/>
                      <a:gd name="T12" fmla="*/ 30 w 123"/>
                      <a:gd name="T13" fmla="*/ 5 h 267"/>
                      <a:gd name="T14" fmla="*/ 31 w 123"/>
                      <a:gd name="T15" fmla="*/ 6 h 267"/>
                      <a:gd name="T16" fmla="*/ 32 w 123"/>
                      <a:gd name="T17" fmla="*/ 8 h 267"/>
                      <a:gd name="T18" fmla="*/ 33 w 123"/>
                      <a:gd name="T19" fmla="*/ 9 h 267"/>
                      <a:gd name="T20" fmla="*/ 34 w 123"/>
                      <a:gd name="T21" fmla="*/ 12 h 267"/>
                      <a:gd name="T22" fmla="*/ 35 w 123"/>
                      <a:gd name="T23" fmla="*/ 14 h 267"/>
                      <a:gd name="T24" fmla="*/ 35 w 123"/>
                      <a:gd name="T25" fmla="*/ 16 h 267"/>
                      <a:gd name="T26" fmla="*/ 36 w 123"/>
                      <a:gd name="T27" fmla="*/ 19 h 267"/>
                      <a:gd name="T28" fmla="*/ 36 w 123"/>
                      <a:gd name="T29" fmla="*/ 21 h 267"/>
                      <a:gd name="T30" fmla="*/ 36 w 123"/>
                      <a:gd name="T31" fmla="*/ 79 h 267"/>
                      <a:gd name="T32" fmla="*/ 0 w 123"/>
                      <a:gd name="T33" fmla="*/ 79 h 267"/>
                      <a:gd name="T34" fmla="*/ 0 w 123"/>
                      <a:gd name="T35" fmla="*/ 21 h 267"/>
                      <a:gd name="T36" fmla="*/ 0 w 123"/>
                      <a:gd name="T37" fmla="*/ 19 h 267"/>
                      <a:gd name="T38" fmla="*/ 1 w 123"/>
                      <a:gd name="T39" fmla="*/ 16 h 267"/>
                      <a:gd name="T40" fmla="*/ 1 w 123"/>
                      <a:gd name="T41" fmla="*/ 14 h 267"/>
                      <a:gd name="T42" fmla="*/ 2 w 123"/>
                      <a:gd name="T43" fmla="*/ 12 h 267"/>
                      <a:gd name="T44" fmla="*/ 3 w 123"/>
                      <a:gd name="T45" fmla="*/ 9 h 267"/>
                      <a:gd name="T46" fmla="*/ 4 w 123"/>
                      <a:gd name="T47" fmla="*/ 8 h 267"/>
                      <a:gd name="T48" fmla="*/ 6 w 123"/>
                      <a:gd name="T49" fmla="*/ 6 h 267"/>
                      <a:gd name="T50" fmla="*/ 7 w 123"/>
                      <a:gd name="T51" fmla="*/ 5 h 267"/>
                      <a:gd name="T52" fmla="*/ 8 w 123"/>
                      <a:gd name="T53" fmla="*/ 4 h 267"/>
                      <a:gd name="T54" fmla="*/ 9 w 123"/>
                      <a:gd name="T55" fmla="*/ 3 h 267"/>
                      <a:gd name="T56" fmla="*/ 11 w 123"/>
                      <a:gd name="T57" fmla="*/ 2 h 267"/>
                      <a:gd name="T58" fmla="*/ 13 w 123"/>
                      <a:gd name="T59" fmla="*/ 1 h 267"/>
                      <a:gd name="T60" fmla="*/ 16 w 123"/>
                      <a:gd name="T61" fmla="*/ 0 h 267"/>
                      <a:gd name="T62" fmla="*/ 18 w 123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3" h="267">
                        <a:moveTo>
                          <a:pt x="63" y="0"/>
                        </a:moveTo>
                        <a:lnTo>
                          <a:pt x="71" y="1"/>
                        </a:lnTo>
                        <a:lnTo>
                          <a:pt x="81" y="4"/>
                        </a:lnTo>
                        <a:lnTo>
                          <a:pt x="86" y="6"/>
                        </a:lnTo>
                        <a:lnTo>
                          <a:pt x="91" y="9"/>
                        </a:lnTo>
                        <a:lnTo>
                          <a:pt x="97" y="12"/>
                        </a:lnTo>
                        <a:lnTo>
                          <a:pt x="101" y="17"/>
                        </a:lnTo>
                        <a:lnTo>
                          <a:pt x="105" y="21"/>
                        </a:lnTo>
                        <a:lnTo>
                          <a:pt x="109" y="26"/>
                        </a:lnTo>
                        <a:lnTo>
                          <a:pt x="114" y="32"/>
                        </a:lnTo>
                        <a:lnTo>
                          <a:pt x="117" y="39"/>
                        </a:lnTo>
                        <a:lnTo>
                          <a:pt x="119" y="46"/>
                        </a:lnTo>
                        <a:lnTo>
                          <a:pt x="121" y="54"/>
                        </a:lnTo>
                        <a:lnTo>
                          <a:pt x="123" y="63"/>
                        </a:lnTo>
                        <a:lnTo>
                          <a:pt x="123" y="72"/>
                        </a:lnTo>
                        <a:lnTo>
                          <a:pt x="123" y="267"/>
                        </a:lnTo>
                        <a:lnTo>
                          <a:pt x="0" y="267"/>
                        </a:lnTo>
                        <a:lnTo>
                          <a:pt x="0" y="72"/>
                        </a:lnTo>
                        <a:lnTo>
                          <a:pt x="1" y="63"/>
                        </a:lnTo>
                        <a:lnTo>
                          <a:pt x="2" y="54"/>
                        </a:lnTo>
                        <a:lnTo>
                          <a:pt x="4" y="46"/>
                        </a:lnTo>
                        <a:lnTo>
                          <a:pt x="7" y="39"/>
                        </a:lnTo>
                        <a:lnTo>
                          <a:pt x="10" y="32"/>
                        </a:lnTo>
                        <a:lnTo>
                          <a:pt x="15" y="26"/>
                        </a:lnTo>
                        <a:lnTo>
                          <a:pt x="19" y="21"/>
                        </a:lnTo>
                        <a:lnTo>
                          <a:pt x="23" y="17"/>
                        </a:lnTo>
                        <a:lnTo>
                          <a:pt x="28" y="12"/>
                        </a:lnTo>
                        <a:lnTo>
                          <a:pt x="32" y="9"/>
                        </a:lnTo>
                        <a:lnTo>
                          <a:pt x="38" y="6"/>
                        </a:lnTo>
                        <a:lnTo>
                          <a:pt x="43" y="4"/>
                        </a:lnTo>
                        <a:lnTo>
                          <a:pt x="53" y="1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1" name="Freeform 461"/>
                  <p:cNvSpPr>
                    <a:spLocks noChangeAspect="1"/>
                  </p:cNvSpPr>
                  <p:nvPr/>
                </p:nvSpPr>
                <p:spPr bwMode="auto">
                  <a:xfrm>
                    <a:off x="4998" y="1654"/>
                    <a:ext cx="36" cy="79"/>
                  </a:xfrm>
                  <a:custGeom>
                    <a:avLst/>
                    <a:gdLst>
                      <a:gd name="T0" fmla="*/ 18 w 122"/>
                      <a:gd name="T1" fmla="*/ 0 h 267"/>
                      <a:gd name="T2" fmla="*/ 21 w 122"/>
                      <a:gd name="T3" fmla="*/ 0 h 267"/>
                      <a:gd name="T4" fmla="*/ 23 w 122"/>
                      <a:gd name="T5" fmla="*/ 1 h 267"/>
                      <a:gd name="T6" fmla="*/ 25 w 122"/>
                      <a:gd name="T7" fmla="*/ 2 h 267"/>
                      <a:gd name="T8" fmla="*/ 27 w 122"/>
                      <a:gd name="T9" fmla="*/ 3 h 267"/>
                      <a:gd name="T10" fmla="*/ 28 w 122"/>
                      <a:gd name="T11" fmla="*/ 4 h 267"/>
                      <a:gd name="T12" fmla="*/ 30 w 122"/>
                      <a:gd name="T13" fmla="*/ 5 h 267"/>
                      <a:gd name="T14" fmla="*/ 31 w 122"/>
                      <a:gd name="T15" fmla="*/ 6 h 267"/>
                      <a:gd name="T16" fmla="*/ 32 w 122"/>
                      <a:gd name="T17" fmla="*/ 8 h 267"/>
                      <a:gd name="T18" fmla="*/ 33 w 122"/>
                      <a:gd name="T19" fmla="*/ 9 h 267"/>
                      <a:gd name="T20" fmla="*/ 34 w 122"/>
                      <a:gd name="T21" fmla="*/ 12 h 267"/>
                      <a:gd name="T22" fmla="*/ 35 w 122"/>
                      <a:gd name="T23" fmla="*/ 14 h 267"/>
                      <a:gd name="T24" fmla="*/ 36 w 122"/>
                      <a:gd name="T25" fmla="*/ 16 h 267"/>
                      <a:gd name="T26" fmla="*/ 36 w 122"/>
                      <a:gd name="T27" fmla="*/ 19 h 267"/>
                      <a:gd name="T28" fmla="*/ 36 w 122"/>
                      <a:gd name="T29" fmla="*/ 21 h 267"/>
                      <a:gd name="T30" fmla="*/ 36 w 122"/>
                      <a:gd name="T31" fmla="*/ 79 h 267"/>
                      <a:gd name="T32" fmla="*/ 0 w 122"/>
                      <a:gd name="T33" fmla="*/ 79 h 267"/>
                      <a:gd name="T34" fmla="*/ 0 w 122"/>
                      <a:gd name="T35" fmla="*/ 21 h 267"/>
                      <a:gd name="T36" fmla="*/ 0 w 122"/>
                      <a:gd name="T37" fmla="*/ 19 h 267"/>
                      <a:gd name="T38" fmla="*/ 0 w 122"/>
                      <a:gd name="T39" fmla="*/ 16 h 267"/>
                      <a:gd name="T40" fmla="*/ 1 w 122"/>
                      <a:gd name="T41" fmla="*/ 14 h 267"/>
                      <a:gd name="T42" fmla="*/ 2 w 122"/>
                      <a:gd name="T43" fmla="*/ 12 h 267"/>
                      <a:gd name="T44" fmla="*/ 3 w 122"/>
                      <a:gd name="T45" fmla="*/ 9 h 267"/>
                      <a:gd name="T46" fmla="*/ 4 w 122"/>
                      <a:gd name="T47" fmla="*/ 8 h 267"/>
                      <a:gd name="T48" fmla="*/ 5 w 122"/>
                      <a:gd name="T49" fmla="*/ 6 h 267"/>
                      <a:gd name="T50" fmla="*/ 6 w 122"/>
                      <a:gd name="T51" fmla="*/ 5 h 267"/>
                      <a:gd name="T52" fmla="*/ 8 w 122"/>
                      <a:gd name="T53" fmla="*/ 4 h 267"/>
                      <a:gd name="T54" fmla="*/ 9 w 122"/>
                      <a:gd name="T55" fmla="*/ 3 h 267"/>
                      <a:gd name="T56" fmla="*/ 11 w 122"/>
                      <a:gd name="T57" fmla="*/ 2 h 267"/>
                      <a:gd name="T58" fmla="*/ 12 w 122"/>
                      <a:gd name="T59" fmla="*/ 1 h 267"/>
                      <a:gd name="T60" fmla="*/ 15 w 122"/>
                      <a:gd name="T61" fmla="*/ 0 h 267"/>
                      <a:gd name="T62" fmla="*/ 18 w 122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2" h="267">
                        <a:moveTo>
                          <a:pt x="60" y="0"/>
                        </a:moveTo>
                        <a:lnTo>
                          <a:pt x="70" y="1"/>
                        </a:lnTo>
                        <a:lnTo>
                          <a:pt x="79" y="4"/>
                        </a:lnTo>
                        <a:lnTo>
                          <a:pt x="85" y="6"/>
                        </a:lnTo>
                        <a:lnTo>
                          <a:pt x="90" y="9"/>
                        </a:lnTo>
                        <a:lnTo>
                          <a:pt x="95" y="12"/>
                        </a:lnTo>
                        <a:lnTo>
                          <a:pt x="100" y="17"/>
                        </a:lnTo>
                        <a:lnTo>
                          <a:pt x="105" y="21"/>
                        </a:lnTo>
                        <a:lnTo>
                          <a:pt x="109" y="26"/>
                        </a:lnTo>
                        <a:lnTo>
                          <a:pt x="113" y="32"/>
                        </a:lnTo>
                        <a:lnTo>
                          <a:pt x="116" y="39"/>
                        </a:lnTo>
                        <a:lnTo>
                          <a:pt x="119" y="46"/>
                        </a:lnTo>
                        <a:lnTo>
                          <a:pt x="121" y="54"/>
                        </a:lnTo>
                        <a:lnTo>
                          <a:pt x="122" y="63"/>
                        </a:lnTo>
                        <a:lnTo>
                          <a:pt x="122" y="72"/>
                        </a:lnTo>
                        <a:lnTo>
                          <a:pt x="122" y="267"/>
                        </a:lnTo>
                        <a:lnTo>
                          <a:pt x="0" y="267"/>
                        </a:lnTo>
                        <a:lnTo>
                          <a:pt x="0" y="72"/>
                        </a:lnTo>
                        <a:lnTo>
                          <a:pt x="0" y="63"/>
                        </a:lnTo>
                        <a:lnTo>
                          <a:pt x="1" y="54"/>
                        </a:lnTo>
                        <a:lnTo>
                          <a:pt x="3" y="46"/>
                        </a:lnTo>
                        <a:lnTo>
                          <a:pt x="7" y="39"/>
                        </a:lnTo>
                        <a:lnTo>
                          <a:pt x="10" y="32"/>
                        </a:lnTo>
                        <a:lnTo>
                          <a:pt x="14" y="26"/>
                        </a:lnTo>
                        <a:lnTo>
                          <a:pt x="18" y="21"/>
                        </a:lnTo>
                        <a:lnTo>
                          <a:pt x="22" y="17"/>
                        </a:lnTo>
                        <a:lnTo>
                          <a:pt x="28" y="12"/>
                        </a:lnTo>
                        <a:lnTo>
                          <a:pt x="32" y="9"/>
                        </a:lnTo>
                        <a:lnTo>
                          <a:pt x="37" y="6"/>
                        </a:lnTo>
                        <a:lnTo>
                          <a:pt x="42" y="4"/>
                        </a:lnTo>
                        <a:lnTo>
                          <a:pt x="52" y="1"/>
                        </a:lnTo>
                        <a:lnTo>
                          <a:pt x="6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2" name="Freeform 462"/>
                  <p:cNvSpPr>
                    <a:spLocks noChangeAspect="1"/>
                  </p:cNvSpPr>
                  <p:nvPr/>
                </p:nvSpPr>
                <p:spPr bwMode="auto">
                  <a:xfrm>
                    <a:off x="5134" y="1654"/>
                    <a:ext cx="36" cy="79"/>
                  </a:xfrm>
                  <a:custGeom>
                    <a:avLst/>
                    <a:gdLst>
                      <a:gd name="T0" fmla="*/ 18 w 121"/>
                      <a:gd name="T1" fmla="*/ 0 h 267"/>
                      <a:gd name="T2" fmla="*/ 21 w 121"/>
                      <a:gd name="T3" fmla="*/ 0 h 267"/>
                      <a:gd name="T4" fmla="*/ 24 w 121"/>
                      <a:gd name="T5" fmla="*/ 1 h 267"/>
                      <a:gd name="T6" fmla="*/ 25 w 121"/>
                      <a:gd name="T7" fmla="*/ 2 h 267"/>
                      <a:gd name="T8" fmla="*/ 26 w 121"/>
                      <a:gd name="T9" fmla="*/ 3 h 267"/>
                      <a:gd name="T10" fmla="*/ 28 w 121"/>
                      <a:gd name="T11" fmla="*/ 4 h 267"/>
                      <a:gd name="T12" fmla="*/ 29 w 121"/>
                      <a:gd name="T13" fmla="*/ 5 h 267"/>
                      <a:gd name="T14" fmla="*/ 31 w 121"/>
                      <a:gd name="T15" fmla="*/ 6 h 267"/>
                      <a:gd name="T16" fmla="*/ 32 w 121"/>
                      <a:gd name="T17" fmla="*/ 8 h 267"/>
                      <a:gd name="T18" fmla="*/ 33 w 121"/>
                      <a:gd name="T19" fmla="*/ 9 h 267"/>
                      <a:gd name="T20" fmla="*/ 34 w 121"/>
                      <a:gd name="T21" fmla="*/ 12 h 267"/>
                      <a:gd name="T22" fmla="*/ 35 w 121"/>
                      <a:gd name="T23" fmla="*/ 14 h 267"/>
                      <a:gd name="T24" fmla="*/ 35 w 121"/>
                      <a:gd name="T25" fmla="*/ 16 h 267"/>
                      <a:gd name="T26" fmla="*/ 36 w 121"/>
                      <a:gd name="T27" fmla="*/ 19 h 267"/>
                      <a:gd name="T28" fmla="*/ 36 w 121"/>
                      <a:gd name="T29" fmla="*/ 21 h 267"/>
                      <a:gd name="T30" fmla="*/ 36 w 121"/>
                      <a:gd name="T31" fmla="*/ 79 h 267"/>
                      <a:gd name="T32" fmla="*/ 0 w 121"/>
                      <a:gd name="T33" fmla="*/ 79 h 267"/>
                      <a:gd name="T34" fmla="*/ 0 w 121"/>
                      <a:gd name="T35" fmla="*/ 21 h 267"/>
                      <a:gd name="T36" fmla="*/ 0 w 121"/>
                      <a:gd name="T37" fmla="*/ 19 h 267"/>
                      <a:gd name="T38" fmla="*/ 1 w 121"/>
                      <a:gd name="T39" fmla="*/ 16 h 267"/>
                      <a:gd name="T40" fmla="*/ 1 w 121"/>
                      <a:gd name="T41" fmla="*/ 14 h 267"/>
                      <a:gd name="T42" fmla="*/ 2 w 121"/>
                      <a:gd name="T43" fmla="*/ 12 h 267"/>
                      <a:gd name="T44" fmla="*/ 3 w 121"/>
                      <a:gd name="T45" fmla="*/ 9 h 267"/>
                      <a:gd name="T46" fmla="*/ 4 w 121"/>
                      <a:gd name="T47" fmla="*/ 8 h 267"/>
                      <a:gd name="T48" fmla="*/ 5 w 121"/>
                      <a:gd name="T49" fmla="*/ 6 h 267"/>
                      <a:gd name="T50" fmla="*/ 7 w 121"/>
                      <a:gd name="T51" fmla="*/ 5 h 267"/>
                      <a:gd name="T52" fmla="*/ 8 w 121"/>
                      <a:gd name="T53" fmla="*/ 4 h 267"/>
                      <a:gd name="T54" fmla="*/ 9 w 121"/>
                      <a:gd name="T55" fmla="*/ 3 h 267"/>
                      <a:gd name="T56" fmla="*/ 11 w 121"/>
                      <a:gd name="T57" fmla="*/ 2 h 267"/>
                      <a:gd name="T58" fmla="*/ 12 w 121"/>
                      <a:gd name="T59" fmla="*/ 1 h 267"/>
                      <a:gd name="T60" fmla="*/ 15 w 121"/>
                      <a:gd name="T61" fmla="*/ 0 h 267"/>
                      <a:gd name="T62" fmla="*/ 18 w 121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1" h="267">
                        <a:moveTo>
                          <a:pt x="60" y="0"/>
                        </a:moveTo>
                        <a:lnTo>
                          <a:pt x="69" y="1"/>
                        </a:lnTo>
                        <a:lnTo>
                          <a:pt x="79" y="4"/>
                        </a:lnTo>
                        <a:lnTo>
                          <a:pt x="84" y="6"/>
                        </a:lnTo>
                        <a:lnTo>
                          <a:pt x="89" y="9"/>
                        </a:lnTo>
                        <a:lnTo>
                          <a:pt x="95" y="12"/>
                        </a:lnTo>
                        <a:lnTo>
                          <a:pt x="99" y="17"/>
                        </a:lnTo>
                        <a:lnTo>
                          <a:pt x="103" y="21"/>
                        </a:lnTo>
                        <a:lnTo>
                          <a:pt x="107" y="26"/>
                        </a:lnTo>
                        <a:lnTo>
                          <a:pt x="111" y="32"/>
                        </a:lnTo>
                        <a:lnTo>
                          <a:pt x="115" y="39"/>
                        </a:lnTo>
                        <a:lnTo>
                          <a:pt x="117" y="46"/>
                        </a:lnTo>
                        <a:lnTo>
                          <a:pt x="119" y="54"/>
                        </a:lnTo>
                        <a:lnTo>
                          <a:pt x="120" y="63"/>
                        </a:lnTo>
                        <a:lnTo>
                          <a:pt x="121" y="72"/>
                        </a:lnTo>
                        <a:lnTo>
                          <a:pt x="121" y="267"/>
                        </a:lnTo>
                        <a:lnTo>
                          <a:pt x="0" y="267"/>
                        </a:lnTo>
                        <a:lnTo>
                          <a:pt x="0" y="72"/>
                        </a:lnTo>
                        <a:lnTo>
                          <a:pt x="0" y="63"/>
                        </a:lnTo>
                        <a:lnTo>
                          <a:pt x="2" y="54"/>
                        </a:lnTo>
                        <a:lnTo>
                          <a:pt x="4" y="46"/>
                        </a:lnTo>
                        <a:lnTo>
                          <a:pt x="6" y="39"/>
                        </a:lnTo>
                        <a:lnTo>
                          <a:pt x="9" y="32"/>
                        </a:lnTo>
                        <a:lnTo>
                          <a:pt x="14" y="26"/>
                        </a:lnTo>
                        <a:lnTo>
                          <a:pt x="18" y="21"/>
                        </a:lnTo>
                        <a:lnTo>
                          <a:pt x="22" y="17"/>
                        </a:lnTo>
                        <a:lnTo>
                          <a:pt x="26" y="12"/>
                        </a:lnTo>
                        <a:lnTo>
                          <a:pt x="31" y="9"/>
                        </a:lnTo>
                        <a:lnTo>
                          <a:pt x="37" y="6"/>
                        </a:lnTo>
                        <a:lnTo>
                          <a:pt x="42" y="4"/>
                        </a:lnTo>
                        <a:lnTo>
                          <a:pt x="51" y="1"/>
                        </a:lnTo>
                        <a:lnTo>
                          <a:pt x="6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3" name="Freeform 463"/>
                  <p:cNvSpPr>
                    <a:spLocks noChangeAspect="1"/>
                  </p:cNvSpPr>
                  <p:nvPr/>
                </p:nvSpPr>
                <p:spPr bwMode="auto">
                  <a:xfrm>
                    <a:off x="4863" y="1783"/>
                    <a:ext cx="36" cy="86"/>
                  </a:xfrm>
                  <a:custGeom>
                    <a:avLst/>
                    <a:gdLst>
                      <a:gd name="T0" fmla="*/ 18 w 123"/>
                      <a:gd name="T1" fmla="*/ 0 h 267"/>
                      <a:gd name="T2" fmla="*/ 21 w 123"/>
                      <a:gd name="T3" fmla="*/ 0 h 267"/>
                      <a:gd name="T4" fmla="*/ 24 w 123"/>
                      <a:gd name="T5" fmla="*/ 1 h 267"/>
                      <a:gd name="T6" fmla="*/ 25 w 123"/>
                      <a:gd name="T7" fmla="*/ 2 h 267"/>
                      <a:gd name="T8" fmla="*/ 27 w 123"/>
                      <a:gd name="T9" fmla="*/ 3 h 267"/>
                      <a:gd name="T10" fmla="*/ 28 w 123"/>
                      <a:gd name="T11" fmla="*/ 4 h 267"/>
                      <a:gd name="T12" fmla="*/ 30 w 123"/>
                      <a:gd name="T13" fmla="*/ 5 h 267"/>
                      <a:gd name="T14" fmla="*/ 31 w 123"/>
                      <a:gd name="T15" fmla="*/ 6 h 267"/>
                      <a:gd name="T16" fmla="*/ 32 w 123"/>
                      <a:gd name="T17" fmla="*/ 8 h 267"/>
                      <a:gd name="T18" fmla="*/ 33 w 123"/>
                      <a:gd name="T19" fmla="*/ 10 h 267"/>
                      <a:gd name="T20" fmla="*/ 34 w 123"/>
                      <a:gd name="T21" fmla="*/ 12 h 267"/>
                      <a:gd name="T22" fmla="*/ 35 w 123"/>
                      <a:gd name="T23" fmla="*/ 14 h 267"/>
                      <a:gd name="T24" fmla="*/ 35 w 123"/>
                      <a:gd name="T25" fmla="*/ 17 h 267"/>
                      <a:gd name="T26" fmla="*/ 36 w 123"/>
                      <a:gd name="T27" fmla="*/ 20 h 267"/>
                      <a:gd name="T28" fmla="*/ 36 w 123"/>
                      <a:gd name="T29" fmla="*/ 23 h 267"/>
                      <a:gd name="T30" fmla="*/ 36 w 123"/>
                      <a:gd name="T31" fmla="*/ 86 h 267"/>
                      <a:gd name="T32" fmla="*/ 0 w 123"/>
                      <a:gd name="T33" fmla="*/ 86 h 267"/>
                      <a:gd name="T34" fmla="*/ 0 w 123"/>
                      <a:gd name="T35" fmla="*/ 23 h 267"/>
                      <a:gd name="T36" fmla="*/ 0 w 123"/>
                      <a:gd name="T37" fmla="*/ 20 h 267"/>
                      <a:gd name="T38" fmla="*/ 1 w 123"/>
                      <a:gd name="T39" fmla="*/ 17 h 267"/>
                      <a:gd name="T40" fmla="*/ 1 w 123"/>
                      <a:gd name="T41" fmla="*/ 14 h 267"/>
                      <a:gd name="T42" fmla="*/ 2 w 123"/>
                      <a:gd name="T43" fmla="*/ 12 h 267"/>
                      <a:gd name="T44" fmla="*/ 3 w 123"/>
                      <a:gd name="T45" fmla="*/ 10 h 267"/>
                      <a:gd name="T46" fmla="*/ 4 w 123"/>
                      <a:gd name="T47" fmla="*/ 8 h 267"/>
                      <a:gd name="T48" fmla="*/ 6 w 123"/>
                      <a:gd name="T49" fmla="*/ 6 h 267"/>
                      <a:gd name="T50" fmla="*/ 7 w 123"/>
                      <a:gd name="T51" fmla="*/ 5 h 267"/>
                      <a:gd name="T52" fmla="*/ 8 w 123"/>
                      <a:gd name="T53" fmla="*/ 4 h 267"/>
                      <a:gd name="T54" fmla="*/ 9 w 123"/>
                      <a:gd name="T55" fmla="*/ 3 h 267"/>
                      <a:gd name="T56" fmla="*/ 11 w 123"/>
                      <a:gd name="T57" fmla="*/ 2 h 267"/>
                      <a:gd name="T58" fmla="*/ 13 w 123"/>
                      <a:gd name="T59" fmla="*/ 1 h 267"/>
                      <a:gd name="T60" fmla="*/ 16 w 123"/>
                      <a:gd name="T61" fmla="*/ 0 h 267"/>
                      <a:gd name="T62" fmla="*/ 18 w 123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3" h="267">
                        <a:moveTo>
                          <a:pt x="63" y="0"/>
                        </a:moveTo>
                        <a:lnTo>
                          <a:pt x="71" y="0"/>
                        </a:lnTo>
                        <a:lnTo>
                          <a:pt x="81" y="3"/>
                        </a:lnTo>
                        <a:lnTo>
                          <a:pt x="86" y="5"/>
                        </a:lnTo>
                        <a:lnTo>
                          <a:pt x="91" y="8"/>
                        </a:lnTo>
                        <a:lnTo>
                          <a:pt x="97" y="11"/>
                        </a:lnTo>
                        <a:lnTo>
                          <a:pt x="101" y="16"/>
                        </a:lnTo>
                        <a:lnTo>
                          <a:pt x="105" y="20"/>
                        </a:lnTo>
                        <a:lnTo>
                          <a:pt x="109" y="25"/>
                        </a:lnTo>
                        <a:lnTo>
                          <a:pt x="114" y="31"/>
                        </a:lnTo>
                        <a:lnTo>
                          <a:pt x="117" y="38"/>
                        </a:lnTo>
                        <a:lnTo>
                          <a:pt x="119" y="45"/>
                        </a:lnTo>
                        <a:lnTo>
                          <a:pt x="121" y="54"/>
                        </a:lnTo>
                        <a:lnTo>
                          <a:pt x="123" y="62"/>
                        </a:lnTo>
                        <a:lnTo>
                          <a:pt x="123" y="71"/>
                        </a:lnTo>
                        <a:lnTo>
                          <a:pt x="123" y="267"/>
                        </a:lnTo>
                        <a:lnTo>
                          <a:pt x="0" y="267"/>
                        </a:lnTo>
                        <a:lnTo>
                          <a:pt x="0" y="71"/>
                        </a:lnTo>
                        <a:lnTo>
                          <a:pt x="1" y="62"/>
                        </a:lnTo>
                        <a:lnTo>
                          <a:pt x="2" y="54"/>
                        </a:lnTo>
                        <a:lnTo>
                          <a:pt x="4" y="45"/>
                        </a:lnTo>
                        <a:lnTo>
                          <a:pt x="7" y="38"/>
                        </a:lnTo>
                        <a:lnTo>
                          <a:pt x="10" y="31"/>
                        </a:lnTo>
                        <a:lnTo>
                          <a:pt x="15" y="25"/>
                        </a:lnTo>
                        <a:lnTo>
                          <a:pt x="19" y="20"/>
                        </a:lnTo>
                        <a:lnTo>
                          <a:pt x="23" y="16"/>
                        </a:lnTo>
                        <a:lnTo>
                          <a:pt x="28" y="11"/>
                        </a:lnTo>
                        <a:lnTo>
                          <a:pt x="32" y="8"/>
                        </a:lnTo>
                        <a:lnTo>
                          <a:pt x="38" y="5"/>
                        </a:lnTo>
                        <a:lnTo>
                          <a:pt x="43" y="3"/>
                        </a:lnTo>
                        <a:lnTo>
                          <a:pt x="53" y="0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4" name="Freeform 464"/>
                  <p:cNvSpPr>
                    <a:spLocks noChangeAspect="1"/>
                  </p:cNvSpPr>
                  <p:nvPr/>
                </p:nvSpPr>
                <p:spPr bwMode="auto">
                  <a:xfrm>
                    <a:off x="4998" y="1783"/>
                    <a:ext cx="36" cy="86"/>
                  </a:xfrm>
                  <a:custGeom>
                    <a:avLst/>
                    <a:gdLst>
                      <a:gd name="T0" fmla="*/ 18 w 122"/>
                      <a:gd name="T1" fmla="*/ 0 h 267"/>
                      <a:gd name="T2" fmla="*/ 21 w 122"/>
                      <a:gd name="T3" fmla="*/ 0 h 267"/>
                      <a:gd name="T4" fmla="*/ 23 w 122"/>
                      <a:gd name="T5" fmla="*/ 1 h 267"/>
                      <a:gd name="T6" fmla="*/ 25 w 122"/>
                      <a:gd name="T7" fmla="*/ 2 h 267"/>
                      <a:gd name="T8" fmla="*/ 27 w 122"/>
                      <a:gd name="T9" fmla="*/ 3 h 267"/>
                      <a:gd name="T10" fmla="*/ 28 w 122"/>
                      <a:gd name="T11" fmla="*/ 4 h 267"/>
                      <a:gd name="T12" fmla="*/ 30 w 122"/>
                      <a:gd name="T13" fmla="*/ 5 h 267"/>
                      <a:gd name="T14" fmla="*/ 31 w 122"/>
                      <a:gd name="T15" fmla="*/ 6 h 267"/>
                      <a:gd name="T16" fmla="*/ 32 w 122"/>
                      <a:gd name="T17" fmla="*/ 8 h 267"/>
                      <a:gd name="T18" fmla="*/ 33 w 122"/>
                      <a:gd name="T19" fmla="*/ 10 h 267"/>
                      <a:gd name="T20" fmla="*/ 34 w 122"/>
                      <a:gd name="T21" fmla="*/ 12 h 267"/>
                      <a:gd name="T22" fmla="*/ 35 w 122"/>
                      <a:gd name="T23" fmla="*/ 14 h 267"/>
                      <a:gd name="T24" fmla="*/ 36 w 122"/>
                      <a:gd name="T25" fmla="*/ 17 h 267"/>
                      <a:gd name="T26" fmla="*/ 36 w 122"/>
                      <a:gd name="T27" fmla="*/ 20 h 267"/>
                      <a:gd name="T28" fmla="*/ 36 w 122"/>
                      <a:gd name="T29" fmla="*/ 23 h 267"/>
                      <a:gd name="T30" fmla="*/ 36 w 122"/>
                      <a:gd name="T31" fmla="*/ 86 h 267"/>
                      <a:gd name="T32" fmla="*/ 0 w 122"/>
                      <a:gd name="T33" fmla="*/ 86 h 267"/>
                      <a:gd name="T34" fmla="*/ 0 w 122"/>
                      <a:gd name="T35" fmla="*/ 23 h 267"/>
                      <a:gd name="T36" fmla="*/ 0 w 122"/>
                      <a:gd name="T37" fmla="*/ 20 h 267"/>
                      <a:gd name="T38" fmla="*/ 0 w 122"/>
                      <a:gd name="T39" fmla="*/ 17 h 267"/>
                      <a:gd name="T40" fmla="*/ 1 w 122"/>
                      <a:gd name="T41" fmla="*/ 14 h 267"/>
                      <a:gd name="T42" fmla="*/ 2 w 122"/>
                      <a:gd name="T43" fmla="*/ 12 h 267"/>
                      <a:gd name="T44" fmla="*/ 3 w 122"/>
                      <a:gd name="T45" fmla="*/ 10 h 267"/>
                      <a:gd name="T46" fmla="*/ 4 w 122"/>
                      <a:gd name="T47" fmla="*/ 8 h 267"/>
                      <a:gd name="T48" fmla="*/ 5 w 122"/>
                      <a:gd name="T49" fmla="*/ 6 h 267"/>
                      <a:gd name="T50" fmla="*/ 6 w 122"/>
                      <a:gd name="T51" fmla="*/ 5 h 267"/>
                      <a:gd name="T52" fmla="*/ 8 w 122"/>
                      <a:gd name="T53" fmla="*/ 4 h 267"/>
                      <a:gd name="T54" fmla="*/ 9 w 122"/>
                      <a:gd name="T55" fmla="*/ 3 h 267"/>
                      <a:gd name="T56" fmla="*/ 11 w 122"/>
                      <a:gd name="T57" fmla="*/ 2 h 267"/>
                      <a:gd name="T58" fmla="*/ 12 w 122"/>
                      <a:gd name="T59" fmla="*/ 1 h 267"/>
                      <a:gd name="T60" fmla="*/ 15 w 122"/>
                      <a:gd name="T61" fmla="*/ 0 h 267"/>
                      <a:gd name="T62" fmla="*/ 18 w 122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2" h="267">
                        <a:moveTo>
                          <a:pt x="60" y="0"/>
                        </a:moveTo>
                        <a:lnTo>
                          <a:pt x="70" y="0"/>
                        </a:lnTo>
                        <a:lnTo>
                          <a:pt x="79" y="3"/>
                        </a:lnTo>
                        <a:lnTo>
                          <a:pt x="85" y="5"/>
                        </a:lnTo>
                        <a:lnTo>
                          <a:pt x="90" y="8"/>
                        </a:lnTo>
                        <a:lnTo>
                          <a:pt x="95" y="11"/>
                        </a:lnTo>
                        <a:lnTo>
                          <a:pt x="100" y="16"/>
                        </a:lnTo>
                        <a:lnTo>
                          <a:pt x="105" y="20"/>
                        </a:lnTo>
                        <a:lnTo>
                          <a:pt x="109" y="25"/>
                        </a:lnTo>
                        <a:lnTo>
                          <a:pt x="113" y="31"/>
                        </a:lnTo>
                        <a:lnTo>
                          <a:pt x="116" y="38"/>
                        </a:lnTo>
                        <a:lnTo>
                          <a:pt x="119" y="45"/>
                        </a:lnTo>
                        <a:lnTo>
                          <a:pt x="121" y="54"/>
                        </a:lnTo>
                        <a:lnTo>
                          <a:pt x="122" y="62"/>
                        </a:lnTo>
                        <a:lnTo>
                          <a:pt x="122" y="71"/>
                        </a:lnTo>
                        <a:lnTo>
                          <a:pt x="122" y="267"/>
                        </a:lnTo>
                        <a:lnTo>
                          <a:pt x="0" y="267"/>
                        </a:lnTo>
                        <a:lnTo>
                          <a:pt x="0" y="71"/>
                        </a:lnTo>
                        <a:lnTo>
                          <a:pt x="0" y="62"/>
                        </a:lnTo>
                        <a:lnTo>
                          <a:pt x="1" y="54"/>
                        </a:lnTo>
                        <a:lnTo>
                          <a:pt x="3" y="45"/>
                        </a:lnTo>
                        <a:lnTo>
                          <a:pt x="7" y="38"/>
                        </a:lnTo>
                        <a:lnTo>
                          <a:pt x="10" y="31"/>
                        </a:lnTo>
                        <a:lnTo>
                          <a:pt x="14" y="25"/>
                        </a:lnTo>
                        <a:lnTo>
                          <a:pt x="18" y="20"/>
                        </a:lnTo>
                        <a:lnTo>
                          <a:pt x="22" y="16"/>
                        </a:lnTo>
                        <a:lnTo>
                          <a:pt x="28" y="11"/>
                        </a:lnTo>
                        <a:lnTo>
                          <a:pt x="32" y="8"/>
                        </a:lnTo>
                        <a:lnTo>
                          <a:pt x="37" y="5"/>
                        </a:lnTo>
                        <a:lnTo>
                          <a:pt x="42" y="3"/>
                        </a:lnTo>
                        <a:lnTo>
                          <a:pt x="52" y="0"/>
                        </a:lnTo>
                        <a:lnTo>
                          <a:pt x="6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5" name="Freeform 465"/>
                  <p:cNvSpPr>
                    <a:spLocks noChangeAspect="1"/>
                  </p:cNvSpPr>
                  <p:nvPr/>
                </p:nvSpPr>
                <p:spPr bwMode="auto">
                  <a:xfrm>
                    <a:off x="5134" y="1783"/>
                    <a:ext cx="36" cy="86"/>
                  </a:xfrm>
                  <a:custGeom>
                    <a:avLst/>
                    <a:gdLst>
                      <a:gd name="T0" fmla="*/ 18 w 121"/>
                      <a:gd name="T1" fmla="*/ 0 h 267"/>
                      <a:gd name="T2" fmla="*/ 21 w 121"/>
                      <a:gd name="T3" fmla="*/ 0 h 267"/>
                      <a:gd name="T4" fmla="*/ 24 w 121"/>
                      <a:gd name="T5" fmla="*/ 1 h 267"/>
                      <a:gd name="T6" fmla="*/ 25 w 121"/>
                      <a:gd name="T7" fmla="*/ 2 h 267"/>
                      <a:gd name="T8" fmla="*/ 26 w 121"/>
                      <a:gd name="T9" fmla="*/ 3 h 267"/>
                      <a:gd name="T10" fmla="*/ 28 w 121"/>
                      <a:gd name="T11" fmla="*/ 4 h 267"/>
                      <a:gd name="T12" fmla="*/ 29 w 121"/>
                      <a:gd name="T13" fmla="*/ 5 h 267"/>
                      <a:gd name="T14" fmla="*/ 31 w 121"/>
                      <a:gd name="T15" fmla="*/ 6 h 267"/>
                      <a:gd name="T16" fmla="*/ 32 w 121"/>
                      <a:gd name="T17" fmla="*/ 8 h 267"/>
                      <a:gd name="T18" fmla="*/ 33 w 121"/>
                      <a:gd name="T19" fmla="*/ 10 h 267"/>
                      <a:gd name="T20" fmla="*/ 34 w 121"/>
                      <a:gd name="T21" fmla="*/ 12 h 267"/>
                      <a:gd name="T22" fmla="*/ 35 w 121"/>
                      <a:gd name="T23" fmla="*/ 14 h 267"/>
                      <a:gd name="T24" fmla="*/ 35 w 121"/>
                      <a:gd name="T25" fmla="*/ 17 h 267"/>
                      <a:gd name="T26" fmla="*/ 36 w 121"/>
                      <a:gd name="T27" fmla="*/ 20 h 267"/>
                      <a:gd name="T28" fmla="*/ 36 w 121"/>
                      <a:gd name="T29" fmla="*/ 23 h 267"/>
                      <a:gd name="T30" fmla="*/ 36 w 121"/>
                      <a:gd name="T31" fmla="*/ 86 h 267"/>
                      <a:gd name="T32" fmla="*/ 0 w 121"/>
                      <a:gd name="T33" fmla="*/ 86 h 267"/>
                      <a:gd name="T34" fmla="*/ 0 w 121"/>
                      <a:gd name="T35" fmla="*/ 23 h 267"/>
                      <a:gd name="T36" fmla="*/ 0 w 121"/>
                      <a:gd name="T37" fmla="*/ 20 h 267"/>
                      <a:gd name="T38" fmla="*/ 1 w 121"/>
                      <a:gd name="T39" fmla="*/ 17 h 267"/>
                      <a:gd name="T40" fmla="*/ 1 w 121"/>
                      <a:gd name="T41" fmla="*/ 14 h 267"/>
                      <a:gd name="T42" fmla="*/ 2 w 121"/>
                      <a:gd name="T43" fmla="*/ 12 h 267"/>
                      <a:gd name="T44" fmla="*/ 3 w 121"/>
                      <a:gd name="T45" fmla="*/ 10 h 267"/>
                      <a:gd name="T46" fmla="*/ 4 w 121"/>
                      <a:gd name="T47" fmla="*/ 8 h 267"/>
                      <a:gd name="T48" fmla="*/ 5 w 121"/>
                      <a:gd name="T49" fmla="*/ 6 h 267"/>
                      <a:gd name="T50" fmla="*/ 7 w 121"/>
                      <a:gd name="T51" fmla="*/ 5 h 267"/>
                      <a:gd name="T52" fmla="*/ 8 w 121"/>
                      <a:gd name="T53" fmla="*/ 4 h 267"/>
                      <a:gd name="T54" fmla="*/ 9 w 121"/>
                      <a:gd name="T55" fmla="*/ 3 h 267"/>
                      <a:gd name="T56" fmla="*/ 11 w 121"/>
                      <a:gd name="T57" fmla="*/ 2 h 267"/>
                      <a:gd name="T58" fmla="*/ 12 w 121"/>
                      <a:gd name="T59" fmla="*/ 1 h 267"/>
                      <a:gd name="T60" fmla="*/ 15 w 121"/>
                      <a:gd name="T61" fmla="*/ 0 h 267"/>
                      <a:gd name="T62" fmla="*/ 18 w 121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1" h="267">
                        <a:moveTo>
                          <a:pt x="60" y="0"/>
                        </a:moveTo>
                        <a:lnTo>
                          <a:pt x="69" y="0"/>
                        </a:lnTo>
                        <a:lnTo>
                          <a:pt x="79" y="3"/>
                        </a:lnTo>
                        <a:lnTo>
                          <a:pt x="84" y="5"/>
                        </a:lnTo>
                        <a:lnTo>
                          <a:pt x="89" y="8"/>
                        </a:lnTo>
                        <a:lnTo>
                          <a:pt x="95" y="11"/>
                        </a:lnTo>
                        <a:lnTo>
                          <a:pt x="99" y="16"/>
                        </a:lnTo>
                        <a:lnTo>
                          <a:pt x="103" y="20"/>
                        </a:lnTo>
                        <a:lnTo>
                          <a:pt x="107" y="25"/>
                        </a:lnTo>
                        <a:lnTo>
                          <a:pt x="111" y="31"/>
                        </a:lnTo>
                        <a:lnTo>
                          <a:pt x="115" y="38"/>
                        </a:lnTo>
                        <a:lnTo>
                          <a:pt x="117" y="45"/>
                        </a:lnTo>
                        <a:lnTo>
                          <a:pt x="119" y="54"/>
                        </a:lnTo>
                        <a:lnTo>
                          <a:pt x="120" y="62"/>
                        </a:lnTo>
                        <a:lnTo>
                          <a:pt x="121" y="71"/>
                        </a:lnTo>
                        <a:lnTo>
                          <a:pt x="121" y="267"/>
                        </a:lnTo>
                        <a:lnTo>
                          <a:pt x="0" y="267"/>
                        </a:lnTo>
                        <a:lnTo>
                          <a:pt x="0" y="71"/>
                        </a:lnTo>
                        <a:lnTo>
                          <a:pt x="0" y="62"/>
                        </a:lnTo>
                        <a:lnTo>
                          <a:pt x="2" y="54"/>
                        </a:lnTo>
                        <a:lnTo>
                          <a:pt x="4" y="45"/>
                        </a:lnTo>
                        <a:lnTo>
                          <a:pt x="6" y="38"/>
                        </a:lnTo>
                        <a:lnTo>
                          <a:pt x="9" y="31"/>
                        </a:lnTo>
                        <a:lnTo>
                          <a:pt x="14" y="25"/>
                        </a:lnTo>
                        <a:lnTo>
                          <a:pt x="18" y="20"/>
                        </a:lnTo>
                        <a:lnTo>
                          <a:pt x="22" y="16"/>
                        </a:lnTo>
                        <a:lnTo>
                          <a:pt x="26" y="11"/>
                        </a:lnTo>
                        <a:lnTo>
                          <a:pt x="31" y="8"/>
                        </a:lnTo>
                        <a:lnTo>
                          <a:pt x="37" y="5"/>
                        </a:lnTo>
                        <a:lnTo>
                          <a:pt x="42" y="3"/>
                        </a:lnTo>
                        <a:lnTo>
                          <a:pt x="51" y="0"/>
                        </a:lnTo>
                        <a:lnTo>
                          <a:pt x="6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6" name="Freeform 466"/>
                  <p:cNvSpPr>
                    <a:spLocks noChangeAspect="1"/>
                  </p:cNvSpPr>
                  <p:nvPr/>
                </p:nvSpPr>
                <p:spPr bwMode="auto">
                  <a:xfrm>
                    <a:off x="503" y="1654"/>
                    <a:ext cx="36" cy="79"/>
                  </a:xfrm>
                  <a:custGeom>
                    <a:avLst/>
                    <a:gdLst>
                      <a:gd name="T0" fmla="*/ 18 w 123"/>
                      <a:gd name="T1" fmla="*/ 0 h 267"/>
                      <a:gd name="T2" fmla="*/ 20 w 123"/>
                      <a:gd name="T3" fmla="*/ 0 h 267"/>
                      <a:gd name="T4" fmla="*/ 23 w 123"/>
                      <a:gd name="T5" fmla="*/ 1 h 267"/>
                      <a:gd name="T6" fmla="*/ 25 w 123"/>
                      <a:gd name="T7" fmla="*/ 2 h 267"/>
                      <a:gd name="T8" fmla="*/ 26 w 123"/>
                      <a:gd name="T9" fmla="*/ 3 h 267"/>
                      <a:gd name="T10" fmla="*/ 28 w 123"/>
                      <a:gd name="T11" fmla="*/ 4 h 267"/>
                      <a:gd name="T12" fmla="*/ 29 w 123"/>
                      <a:gd name="T13" fmla="*/ 5 h 267"/>
                      <a:gd name="T14" fmla="*/ 31 w 123"/>
                      <a:gd name="T15" fmla="*/ 6 h 267"/>
                      <a:gd name="T16" fmla="*/ 32 w 123"/>
                      <a:gd name="T17" fmla="*/ 8 h 267"/>
                      <a:gd name="T18" fmla="*/ 33 w 123"/>
                      <a:gd name="T19" fmla="*/ 9 h 267"/>
                      <a:gd name="T20" fmla="*/ 34 w 123"/>
                      <a:gd name="T21" fmla="*/ 12 h 267"/>
                      <a:gd name="T22" fmla="*/ 35 w 123"/>
                      <a:gd name="T23" fmla="*/ 14 h 267"/>
                      <a:gd name="T24" fmla="*/ 35 w 123"/>
                      <a:gd name="T25" fmla="*/ 16 h 267"/>
                      <a:gd name="T26" fmla="*/ 36 w 123"/>
                      <a:gd name="T27" fmla="*/ 19 h 267"/>
                      <a:gd name="T28" fmla="*/ 36 w 123"/>
                      <a:gd name="T29" fmla="*/ 21 h 267"/>
                      <a:gd name="T30" fmla="*/ 36 w 123"/>
                      <a:gd name="T31" fmla="*/ 79 h 267"/>
                      <a:gd name="T32" fmla="*/ 0 w 123"/>
                      <a:gd name="T33" fmla="*/ 79 h 267"/>
                      <a:gd name="T34" fmla="*/ 0 w 123"/>
                      <a:gd name="T35" fmla="*/ 21 h 267"/>
                      <a:gd name="T36" fmla="*/ 0 w 123"/>
                      <a:gd name="T37" fmla="*/ 19 h 267"/>
                      <a:gd name="T38" fmla="*/ 1 w 123"/>
                      <a:gd name="T39" fmla="*/ 16 h 267"/>
                      <a:gd name="T40" fmla="*/ 1 w 123"/>
                      <a:gd name="T41" fmla="*/ 14 h 267"/>
                      <a:gd name="T42" fmla="*/ 2 w 123"/>
                      <a:gd name="T43" fmla="*/ 12 h 267"/>
                      <a:gd name="T44" fmla="*/ 3 w 123"/>
                      <a:gd name="T45" fmla="*/ 9 h 267"/>
                      <a:gd name="T46" fmla="*/ 4 w 123"/>
                      <a:gd name="T47" fmla="*/ 8 h 267"/>
                      <a:gd name="T48" fmla="*/ 5 w 123"/>
                      <a:gd name="T49" fmla="*/ 6 h 267"/>
                      <a:gd name="T50" fmla="*/ 6 w 123"/>
                      <a:gd name="T51" fmla="*/ 5 h 267"/>
                      <a:gd name="T52" fmla="*/ 8 w 123"/>
                      <a:gd name="T53" fmla="*/ 4 h 267"/>
                      <a:gd name="T54" fmla="*/ 9 w 123"/>
                      <a:gd name="T55" fmla="*/ 3 h 267"/>
                      <a:gd name="T56" fmla="*/ 11 w 123"/>
                      <a:gd name="T57" fmla="*/ 2 h 267"/>
                      <a:gd name="T58" fmla="*/ 12 w 123"/>
                      <a:gd name="T59" fmla="*/ 1 h 267"/>
                      <a:gd name="T60" fmla="*/ 15 w 123"/>
                      <a:gd name="T61" fmla="*/ 0 h 267"/>
                      <a:gd name="T62" fmla="*/ 18 w 123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3" h="267">
                        <a:moveTo>
                          <a:pt x="61" y="0"/>
                        </a:moveTo>
                        <a:lnTo>
                          <a:pt x="69" y="1"/>
                        </a:lnTo>
                        <a:lnTo>
                          <a:pt x="80" y="4"/>
                        </a:lnTo>
                        <a:lnTo>
                          <a:pt x="85" y="6"/>
                        </a:lnTo>
                        <a:lnTo>
                          <a:pt x="90" y="9"/>
                        </a:lnTo>
                        <a:lnTo>
                          <a:pt x="95" y="12"/>
                        </a:lnTo>
                        <a:lnTo>
                          <a:pt x="100" y="17"/>
                        </a:lnTo>
                        <a:lnTo>
                          <a:pt x="105" y="21"/>
                        </a:lnTo>
                        <a:lnTo>
                          <a:pt x="109" y="26"/>
                        </a:lnTo>
                        <a:lnTo>
                          <a:pt x="112" y="32"/>
                        </a:lnTo>
                        <a:lnTo>
                          <a:pt x="116" y="39"/>
                        </a:lnTo>
                        <a:lnTo>
                          <a:pt x="119" y="46"/>
                        </a:lnTo>
                        <a:lnTo>
                          <a:pt x="121" y="54"/>
                        </a:lnTo>
                        <a:lnTo>
                          <a:pt x="122" y="63"/>
                        </a:lnTo>
                        <a:lnTo>
                          <a:pt x="123" y="72"/>
                        </a:lnTo>
                        <a:lnTo>
                          <a:pt x="123" y="267"/>
                        </a:lnTo>
                        <a:lnTo>
                          <a:pt x="0" y="267"/>
                        </a:lnTo>
                        <a:lnTo>
                          <a:pt x="0" y="72"/>
                        </a:lnTo>
                        <a:lnTo>
                          <a:pt x="1" y="63"/>
                        </a:lnTo>
                        <a:lnTo>
                          <a:pt x="2" y="54"/>
                        </a:lnTo>
                        <a:lnTo>
                          <a:pt x="4" y="46"/>
                        </a:lnTo>
                        <a:lnTo>
                          <a:pt x="6" y="39"/>
                        </a:lnTo>
                        <a:lnTo>
                          <a:pt x="9" y="32"/>
                        </a:lnTo>
                        <a:lnTo>
                          <a:pt x="13" y="26"/>
                        </a:lnTo>
                        <a:lnTo>
                          <a:pt x="17" y="21"/>
                        </a:lnTo>
                        <a:lnTo>
                          <a:pt x="22" y="17"/>
                        </a:lnTo>
                        <a:lnTo>
                          <a:pt x="27" y="12"/>
                        </a:lnTo>
                        <a:lnTo>
                          <a:pt x="31" y="9"/>
                        </a:lnTo>
                        <a:lnTo>
                          <a:pt x="36" y="6"/>
                        </a:lnTo>
                        <a:lnTo>
                          <a:pt x="42" y="4"/>
                        </a:lnTo>
                        <a:lnTo>
                          <a:pt x="51" y="1"/>
                        </a:lnTo>
                        <a:lnTo>
                          <a:pt x="61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7" name="Freeform 467"/>
                  <p:cNvSpPr>
                    <a:spLocks noChangeAspect="1"/>
                  </p:cNvSpPr>
                  <p:nvPr/>
                </p:nvSpPr>
                <p:spPr bwMode="auto">
                  <a:xfrm>
                    <a:off x="368" y="1654"/>
                    <a:ext cx="36" cy="79"/>
                  </a:xfrm>
                  <a:custGeom>
                    <a:avLst/>
                    <a:gdLst>
                      <a:gd name="T0" fmla="*/ 18 w 123"/>
                      <a:gd name="T1" fmla="*/ 0 h 267"/>
                      <a:gd name="T2" fmla="*/ 21 w 123"/>
                      <a:gd name="T3" fmla="*/ 0 h 267"/>
                      <a:gd name="T4" fmla="*/ 24 w 123"/>
                      <a:gd name="T5" fmla="*/ 1 h 267"/>
                      <a:gd name="T6" fmla="*/ 25 w 123"/>
                      <a:gd name="T7" fmla="*/ 2 h 267"/>
                      <a:gd name="T8" fmla="*/ 27 w 123"/>
                      <a:gd name="T9" fmla="*/ 3 h 267"/>
                      <a:gd name="T10" fmla="*/ 28 w 123"/>
                      <a:gd name="T11" fmla="*/ 4 h 267"/>
                      <a:gd name="T12" fmla="*/ 30 w 123"/>
                      <a:gd name="T13" fmla="*/ 5 h 267"/>
                      <a:gd name="T14" fmla="*/ 31 w 123"/>
                      <a:gd name="T15" fmla="*/ 6 h 267"/>
                      <a:gd name="T16" fmla="*/ 32 w 123"/>
                      <a:gd name="T17" fmla="*/ 8 h 267"/>
                      <a:gd name="T18" fmla="*/ 33 w 123"/>
                      <a:gd name="T19" fmla="*/ 9 h 267"/>
                      <a:gd name="T20" fmla="*/ 34 w 123"/>
                      <a:gd name="T21" fmla="*/ 12 h 267"/>
                      <a:gd name="T22" fmla="*/ 35 w 123"/>
                      <a:gd name="T23" fmla="*/ 14 h 267"/>
                      <a:gd name="T24" fmla="*/ 35 w 123"/>
                      <a:gd name="T25" fmla="*/ 16 h 267"/>
                      <a:gd name="T26" fmla="*/ 36 w 123"/>
                      <a:gd name="T27" fmla="*/ 19 h 267"/>
                      <a:gd name="T28" fmla="*/ 36 w 123"/>
                      <a:gd name="T29" fmla="*/ 21 h 267"/>
                      <a:gd name="T30" fmla="*/ 36 w 123"/>
                      <a:gd name="T31" fmla="*/ 79 h 267"/>
                      <a:gd name="T32" fmla="*/ 0 w 123"/>
                      <a:gd name="T33" fmla="*/ 79 h 267"/>
                      <a:gd name="T34" fmla="*/ 0 w 123"/>
                      <a:gd name="T35" fmla="*/ 21 h 267"/>
                      <a:gd name="T36" fmla="*/ 0 w 123"/>
                      <a:gd name="T37" fmla="*/ 19 h 267"/>
                      <a:gd name="T38" fmla="*/ 1 w 123"/>
                      <a:gd name="T39" fmla="*/ 16 h 267"/>
                      <a:gd name="T40" fmla="*/ 1 w 123"/>
                      <a:gd name="T41" fmla="*/ 14 h 267"/>
                      <a:gd name="T42" fmla="*/ 2 w 123"/>
                      <a:gd name="T43" fmla="*/ 12 h 267"/>
                      <a:gd name="T44" fmla="*/ 3 w 123"/>
                      <a:gd name="T45" fmla="*/ 9 h 267"/>
                      <a:gd name="T46" fmla="*/ 4 w 123"/>
                      <a:gd name="T47" fmla="*/ 8 h 267"/>
                      <a:gd name="T48" fmla="*/ 5 w 123"/>
                      <a:gd name="T49" fmla="*/ 6 h 267"/>
                      <a:gd name="T50" fmla="*/ 7 w 123"/>
                      <a:gd name="T51" fmla="*/ 5 h 267"/>
                      <a:gd name="T52" fmla="*/ 8 w 123"/>
                      <a:gd name="T53" fmla="*/ 4 h 267"/>
                      <a:gd name="T54" fmla="*/ 9 w 123"/>
                      <a:gd name="T55" fmla="*/ 3 h 267"/>
                      <a:gd name="T56" fmla="*/ 11 w 123"/>
                      <a:gd name="T57" fmla="*/ 2 h 267"/>
                      <a:gd name="T58" fmla="*/ 13 w 123"/>
                      <a:gd name="T59" fmla="*/ 1 h 267"/>
                      <a:gd name="T60" fmla="*/ 16 w 123"/>
                      <a:gd name="T61" fmla="*/ 0 h 267"/>
                      <a:gd name="T62" fmla="*/ 18 w 123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3" h="267">
                        <a:moveTo>
                          <a:pt x="62" y="0"/>
                        </a:moveTo>
                        <a:lnTo>
                          <a:pt x="71" y="1"/>
                        </a:lnTo>
                        <a:lnTo>
                          <a:pt x="81" y="4"/>
                        </a:lnTo>
                        <a:lnTo>
                          <a:pt x="86" y="6"/>
                        </a:lnTo>
                        <a:lnTo>
                          <a:pt x="91" y="9"/>
                        </a:lnTo>
                        <a:lnTo>
                          <a:pt x="96" y="12"/>
                        </a:lnTo>
                        <a:lnTo>
                          <a:pt x="101" y="17"/>
                        </a:lnTo>
                        <a:lnTo>
                          <a:pt x="105" y="21"/>
                        </a:lnTo>
                        <a:lnTo>
                          <a:pt x="109" y="26"/>
                        </a:lnTo>
                        <a:lnTo>
                          <a:pt x="113" y="32"/>
                        </a:lnTo>
                        <a:lnTo>
                          <a:pt x="116" y="39"/>
                        </a:lnTo>
                        <a:lnTo>
                          <a:pt x="119" y="46"/>
                        </a:lnTo>
                        <a:lnTo>
                          <a:pt x="121" y="54"/>
                        </a:lnTo>
                        <a:lnTo>
                          <a:pt x="122" y="63"/>
                        </a:lnTo>
                        <a:lnTo>
                          <a:pt x="123" y="72"/>
                        </a:lnTo>
                        <a:lnTo>
                          <a:pt x="123" y="267"/>
                        </a:lnTo>
                        <a:lnTo>
                          <a:pt x="0" y="267"/>
                        </a:lnTo>
                        <a:lnTo>
                          <a:pt x="0" y="72"/>
                        </a:lnTo>
                        <a:lnTo>
                          <a:pt x="1" y="63"/>
                        </a:lnTo>
                        <a:lnTo>
                          <a:pt x="2" y="54"/>
                        </a:lnTo>
                        <a:lnTo>
                          <a:pt x="4" y="46"/>
                        </a:lnTo>
                        <a:lnTo>
                          <a:pt x="6" y="39"/>
                        </a:lnTo>
                        <a:lnTo>
                          <a:pt x="10" y="32"/>
                        </a:lnTo>
                        <a:lnTo>
                          <a:pt x="13" y="26"/>
                        </a:lnTo>
                        <a:lnTo>
                          <a:pt x="17" y="21"/>
                        </a:lnTo>
                        <a:lnTo>
                          <a:pt x="23" y="17"/>
                        </a:lnTo>
                        <a:lnTo>
                          <a:pt x="27" y="12"/>
                        </a:lnTo>
                        <a:lnTo>
                          <a:pt x="32" y="9"/>
                        </a:lnTo>
                        <a:lnTo>
                          <a:pt x="37" y="6"/>
                        </a:lnTo>
                        <a:lnTo>
                          <a:pt x="43" y="4"/>
                        </a:lnTo>
                        <a:lnTo>
                          <a:pt x="53" y="1"/>
                        </a:lnTo>
                        <a:lnTo>
                          <a:pt x="62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8" name="Freeform 468"/>
                  <p:cNvSpPr>
                    <a:spLocks noChangeAspect="1"/>
                  </p:cNvSpPr>
                  <p:nvPr/>
                </p:nvSpPr>
                <p:spPr bwMode="auto">
                  <a:xfrm>
                    <a:off x="632" y="1783"/>
                    <a:ext cx="36" cy="86"/>
                  </a:xfrm>
                  <a:custGeom>
                    <a:avLst/>
                    <a:gdLst>
                      <a:gd name="T0" fmla="*/ 18 w 124"/>
                      <a:gd name="T1" fmla="*/ 0 h 267"/>
                      <a:gd name="T2" fmla="*/ 21 w 124"/>
                      <a:gd name="T3" fmla="*/ 0 h 267"/>
                      <a:gd name="T4" fmla="*/ 24 w 124"/>
                      <a:gd name="T5" fmla="*/ 1 h 267"/>
                      <a:gd name="T6" fmla="*/ 25 w 124"/>
                      <a:gd name="T7" fmla="*/ 2 h 267"/>
                      <a:gd name="T8" fmla="*/ 27 w 124"/>
                      <a:gd name="T9" fmla="*/ 3 h 267"/>
                      <a:gd name="T10" fmla="*/ 28 w 124"/>
                      <a:gd name="T11" fmla="*/ 4 h 267"/>
                      <a:gd name="T12" fmla="*/ 30 w 124"/>
                      <a:gd name="T13" fmla="*/ 5 h 267"/>
                      <a:gd name="T14" fmla="*/ 31 w 124"/>
                      <a:gd name="T15" fmla="*/ 6 h 267"/>
                      <a:gd name="T16" fmla="*/ 32 w 124"/>
                      <a:gd name="T17" fmla="*/ 8 h 267"/>
                      <a:gd name="T18" fmla="*/ 33 w 124"/>
                      <a:gd name="T19" fmla="*/ 10 h 267"/>
                      <a:gd name="T20" fmla="*/ 34 w 124"/>
                      <a:gd name="T21" fmla="*/ 12 h 267"/>
                      <a:gd name="T22" fmla="*/ 35 w 124"/>
                      <a:gd name="T23" fmla="*/ 14 h 267"/>
                      <a:gd name="T24" fmla="*/ 35 w 124"/>
                      <a:gd name="T25" fmla="*/ 17 h 267"/>
                      <a:gd name="T26" fmla="*/ 36 w 124"/>
                      <a:gd name="T27" fmla="*/ 20 h 267"/>
                      <a:gd name="T28" fmla="*/ 36 w 124"/>
                      <a:gd name="T29" fmla="*/ 23 h 267"/>
                      <a:gd name="T30" fmla="*/ 36 w 124"/>
                      <a:gd name="T31" fmla="*/ 86 h 267"/>
                      <a:gd name="T32" fmla="*/ 0 w 124"/>
                      <a:gd name="T33" fmla="*/ 86 h 267"/>
                      <a:gd name="T34" fmla="*/ 0 w 124"/>
                      <a:gd name="T35" fmla="*/ 23 h 267"/>
                      <a:gd name="T36" fmla="*/ 1 w 124"/>
                      <a:gd name="T37" fmla="*/ 20 h 267"/>
                      <a:gd name="T38" fmla="*/ 1 w 124"/>
                      <a:gd name="T39" fmla="*/ 17 h 267"/>
                      <a:gd name="T40" fmla="*/ 1 w 124"/>
                      <a:gd name="T41" fmla="*/ 14 h 267"/>
                      <a:gd name="T42" fmla="*/ 2 w 124"/>
                      <a:gd name="T43" fmla="*/ 12 h 267"/>
                      <a:gd name="T44" fmla="*/ 3 w 124"/>
                      <a:gd name="T45" fmla="*/ 10 h 267"/>
                      <a:gd name="T46" fmla="*/ 4 w 124"/>
                      <a:gd name="T47" fmla="*/ 8 h 267"/>
                      <a:gd name="T48" fmla="*/ 5 w 124"/>
                      <a:gd name="T49" fmla="*/ 6 h 267"/>
                      <a:gd name="T50" fmla="*/ 7 w 124"/>
                      <a:gd name="T51" fmla="*/ 5 h 267"/>
                      <a:gd name="T52" fmla="*/ 8 w 124"/>
                      <a:gd name="T53" fmla="*/ 4 h 267"/>
                      <a:gd name="T54" fmla="*/ 10 w 124"/>
                      <a:gd name="T55" fmla="*/ 3 h 267"/>
                      <a:gd name="T56" fmla="*/ 11 w 124"/>
                      <a:gd name="T57" fmla="*/ 2 h 267"/>
                      <a:gd name="T58" fmla="*/ 13 w 124"/>
                      <a:gd name="T59" fmla="*/ 1 h 267"/>
                      <a:gd name="T60" fmla="*/ 16 w 124"/>
                      <a:gd name="T61" fmla="*/ 0 h 267"/>
                      <a:gd name="T62" fmla="*/ 18 w 124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4" h="267">
                        <a:moveTo>
                          <a:pt x="63" y="0"/>
                        </a:moveTo>
                        <a:lnTo>
                          <a:pt x="72" y="0"/>
                        </a:lnTo>
                        <a:lnTo>
                          <a:pt x="82" y="3"/>
                        </a:lnTo>
                        <a:lnTo>
                          <a:pt x="87" y="5"/>
                        </a:lnTo>
                        <a:lnTo>
                          <a:pt x="92" y="8"/>
                        </a:lnTo>
                        <a:lnTo>
                          <a:pt x="96" y="11"/>
                        </a:lnTo>
                        <a:lnTo>
                          <a:pt x="102" y="16"/>
                        </a:lnTo>
                        <a:lnTo>
                          <a:pt x="106" y="20"/>
                        </a:lnTo>
                        <a:lnTo>
                          <a:pt x="110" y="25"/>
                        </a:lnTo>
                        <a:lnTo>
                          <a:pt x="114" y="31"/>
                        </a:lnTo>
                        <a:lnTo>
                          <a:pt x="117" y="38"/>
                        </a:lnTo>
                        <a:lnTo>
                          <a:pt x="119" y="45"/>
                        </a:lnTo>
                        <a:lnTo>
                          <a:pt x="122" y="54"/>
                        </a:lnTo>
                        <a:lnTo>
                          <a:pt x="123" y="62"/>
                        </a:lnTo>
                        <a:lnTo>
                          <a:pt x="124" y="71"/>
                        </a:lnTo>
                        <a:lnTo>
                          <a:pt x="124" y="267"/>
                        </a:lnTo>
                        <a:lnTo>
                          <a:pt x="0" y="267"/>
                        </a:lnTo>
                        <a:lnTo>
                          <a:pt x="0" y="71"/>
                        </a:lnTo>
                        <a:lnTo>
                          <a:pt x="2" y="62"/>
                        </a:lnTo>
                        <a:lnTo>
                          <a:pt x="3" y="54"/>
                        </a:lnTo>
                        <a:lnTo>
                          <a:pt x="5" y="45"/>
                        </a:lnTo>
                        <a:lnTo>
                          <a:pt x="7" y="38"/>
                        </a:lnTo>
                        <a:lnTo>
                          <a:pt x="11" y="31"/>
                        </a:lnTo>
                        <a:lnTo>
                          <a:pt x="14" y="25"/>
                        </a:lnTo>
                        <a:lnTo>
                          <a:pt x="18" y="20"/>
                        </a:lnTo>
                        <a:lnTo>
                          <a:pt x="24" y="16"/>
                        </a:lnTo>
                        <a:lnTo>
                          <a:pt x="28" y="11"/>
                        </a:lnTo>
                        <a:lnTo>
                          <a:pt x="33" y="8"/>
                        </a:lnTo>
                        <a:lnTo>
                          <a:pt x="38" y="5"/>
                        </a:lnTo>
                        <a:lnTo>
                          <a:pt x="44" y="3"/>
                        </a:lnTo>
                        <a:lnTo>
                          <a:pt x="54" y="0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9" name="Freeform 469"/>
                  <p:cNvSpPr>
                    <a:spLocks noChangeAspect="1"/>
                  </p:cNvSpPr>
                  <p:nvPr/>
                </p:nvSpPr>
                <p:spPr bwMode="auto">
                  <a:xfrm>
                    <a:off x="503" y="1783"/>
                    <a:ext cx="36" cy="86"/>
                  </a:xfrm>
                  <a:custGeom>
                    <a:avLst/>
                    <a:gdLst>
                      <a:gd name="T0" fmla="*/ 18 w 123"/>
                      <a:gd name="T1" fmla="*/ 0 h 267"/>
                      <a:gd name="T2" fmla="*/ 20 w 123"/>
                      <a:gd name="T3" fmla="*/ 0 h 267"/>
                      <a:gd name="T4" fmla="*/ 23 w 123"/>
                      <a:gd name="T5" fmla="*/ 1 h 267"/>
                      <a:gd name="T6" fmla="*/ 25 w 123"/>
                      <a:gd name="T7" fmla="*/ 2 h 267"/>
                      <a:gd name="T8" fmla="*/ 26 w 123"/>
                      <a:gd name="T9" fmla="*/ 3 h 267"/>
                      <a:gd name="T10" fmla="*/ 28 w 123"/>
                      <a:gd name="T11" fmla="*/ 4 h 267"/>
                      <a:gd name="T12" fmla="*/ 29 w 123"/>
                      <a:gd name="T13" fmla="*/ 5 h 267"/>
                      <a:gd name="T14" fmla="*/ 31 w 123"/>
                      <a:gd name="T15" fmla="*/ 6 h 267"/>
                      <a:gd name="T16" fmla="*/ 32 w 123"/>
                      <a:gd name="T17" fmla="*/ 8 h 267"/>
                      <a:gd name="T18" fmla="*/ 33 w 123"/>
                      <a:gd name="T19" fmla="*/ 10 h 267"/>
                      <a:gd name="T20" fmla="*/ 34 w 123"/>
                      <a:gd name="T21" fmla="*/ 12 h 267"/>
                      <a:gd name="T22" fmla="*/ 35 w 123"/>
                      <a:gd name="T23" fmla="*/ 14 h 267"/>
                      <a:gd name="T24" fmla="*/ 35 w 123"/>
                      <a:gd name="T25" fmla="*/ 17 h 267"/>
                      <a:gd name="T26" fmla="*/ 36 w 123"/>
                      <a:gd name="T27" fmla="*/ 20 h 267"/>
                      <a:gd name="T28" fmla="*/ 36 w 123"/>
                      <a:gd name="T29" fmla="*/ 23 h 267"/>
                      <a:gd name="T30" fmla="*/ 36 w 123"/>
                      <a:gd name="T31" fmla="*/ 86 h 267"/>
                      <a:gd name="T32" fmla="*/ 0 w 123"/>
                      <a:gd name="T33" fmla="*/ 86 h 267"/>
                      <a:gd name="T34" fmla="*/ 0 w 123"/>
                      <a:gd name="T35" fmla="*/ 23 h 267"/>
                      <a:gd name="T36" fmla="*/ 0 w 123"/>
                      <a:gd name="T37" fmla="*/ 20 h 267"/>
                      <a:gd name="T38" fmla="*/ 1 w 123"/>
                      <a:gd name="T39" fmla="*/ 17 h 267"/>
                      <a:gd name="T40" fmla="*/ 1 w 123"/>
                      <a:gd name="T41" fmla="*/ 14 h 267"/>
                      <a:gd name="T42" fmla="*/ 2 w 123"/>
                      <a:gd name="T43" fmla="*/ 12 h 267"/>
                      <a:gd name="T44" fmla="*/ 3 w 123"/>
                      <a:gd name="T45" fmla="*/ 10 h 267"/>
                      <a:gd name="T46" fmla="*/ 4 w 123"/>
                      <a:gd name="T47" fmla="*/ 8 h 267"/>
                      <a:gd name="T48" fmla="*/ 5 w 123"/>
                      <a:gd name="T49" fmla="*/ 6 h 267"/>
                      <a:gd name="T50" fmla="*/ 6 w 123"/>
                      <a:gd name="T51" fmla="*/ 5 h 267"/>
                      <a:gd name="T52" fmla="*/ 8 w 123"/>
                      <a:gd name="T53" fmla="*/ 4 h 267"/>
                      <a:gd name="T54" fmla="*/ 9 w 123"/>
                      <a:gd name="T55" fmla="*/ 3 h 267"/>
                      <a:gd name="T56" fmla="*/ 11 w 123"/>
                      <a:gd name="T57" fmla="*/ 2 h 267"/>
                      <a:gd name="T58" fmla="*/ 12 w 123"/>
                      <a:gd name="T59" fmla="*/ 1 h 267"/>
                      <a:gd name="T60" fmla="*/ 15 w 123"/>
                      <a:gd name="T61" fmla="*/ 0 h 267"/>
                      <a:gd name="T62" fmla="*/ 18 w 123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3" h="267">
                        <a:moveTo>
                          <a:pt x="61" y="0"/>
                        </a:moveTo>
                        <a:lnTo>
                          <a:pt x="69" y="0"/>
                        </a:lnTo>
                        <a:lnTo>
                          <a:pt x="80" y="3"/>
                        </a:lnTo>
                        <a:lnTo>
                          <a:pt x="85" y="5"/>
                        </a:lnTo>
                        <a:lnTo>
                          <a:pt x="90" y="8"/>
                        </a:lnTo>
                        <a:lnTo>
                          <a:pt x="95" y="11"/>
                        </a:lnTo>
                        <a:lnTo>
                          <a:pt x="100" y="16"/>
                        </a:lnTo>
                        <a:lnTo>
                          <a:pt x="105" y="20"/>
                        </a:lnTo>
                        <a:lnTo>
                          <a:pt x="109" y="25"/>
                        </a:lnTo>
                        <a:lnTo>
                          <a:pt x="112" y="31"/>
                        </a:lnTo>
                        <a:lnTo>
                          <a:pt x="116" y="38"/>
                        </a:lnTo>
                        <a:lnTo>
                          <a:pt x="119" y="45"/>
                        </a:lnTo>
                        <a:lnTo>
                          <a:pt x="121" y="54"/>
                        </a:lnTo>
                        <a:lnTo>
                          <a:pt x="122" y="62"/>
                        </a:lnTo>
                        <a:lnTo>
                          <a:pt x="123" y="71"/>
                        </a:lnTo>
                        <a:lnTo>
                          <a:pt x="123" y="267"/>
                        </a:lnTo>
                        <a:lnTo>
                          <a:pt x="0" y="267"/>
                        </a:lnTo>
                        <a:lnTo>
                          <a:pt x="0" y="71"/>
                        </a:lnTo>
                        <a:lnTo>
                          <a:pt x="1" y="62"/>
                        </a:lnTo>
                        <a:lnTo>
                          <a:pt x="2" y="54"/>
                        </a:lnTo>
                        <a:lnTo>
                          <a:pt x="4" y="45"/>
                        </a:lnTo>
                        <a:lnTo>
                          <a:pt x="6" y="38"/>
                        </a:lnTo>
                        <a:lnTo>
                          <a:pt x="9" y="31"/>
                        </a:lnTo>
                        <a:lnTo>
                          <a:pt x="13" y="25"/>
                        </a:lnTo>
                        <a:lnTo>
                          <a:pt x="17" y="20"/>
                        </a:lnTo>
                        <a:lnTo>
                          <a:pt x="22" y="16"/>
                        </a:lnTo>
                        <a:lnTo>
                          <a:pt x="27" y="11"/>
                        </a:lnTo>
                        <a:lnTo>
                          <a:pt x="31" y="8"/>
                        </a:lnTo>
                        <a:lnTo>
                          <a:pt x="36" y="5"/>
                        </a:lnTo>
                        <a:lnTo>
                          <a:pt x="42" y="3"/>
                        </a:lnTo>
                        <a:lnTo>
                          <a:pt x="51" y="0"/>
                        </a:lnTo>
                        <a:lnTo>
                          <a:pt x="61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0" name="Freeform 470"/>
                  <p:cNvSpPr>
                    <a:spLocks noChangeAspect="1"/>
                  </p:cNvSpPr>
                  <p:nvPr/>
                </p:nvSpPr>
                <p:spPr bwMode="auto">
                  <a:xfrm>
                    <a:off x="368" y="1783"/>
                    <a:ext cx="36" cy="86"/>
                  </a:xfrm>
                  <a:custGeom>
                    <a:avLst/>
                    <a:gdLst>
                      <a:gd name="T0" fmla="*/ 18 w 123"/>
                      <a:gd name="T1" fmla="*/ 0 h 267"/>
                      <a:gd name="T2" fmla="*/ 21 w 123"/>
                      <a:gd name="T3" fmla="*/ 0 h 267"/>
                      <a:gd name="T4" fmla="*/ 24 w 123"/>
                      <a:gd name="T5" fmla="*/ 1 h 267"/>
                      <a:gd name="T6" fmla="*/ 25 w 123"/>
                      <a:gd name="T7" fmla="*/ 2 h 267"/>
                      <a:gd name="T8" fmla="*/ 27 w 123"/>
                      <a:gd name="T9" fmla="*/ 3 h 267"/>
                      <a:gd name="T10" fmla="*/ 28 w 123"/>
                      <a:gd name="T11" fmla="*/ 4 h 267"/>
                      <a:gd name="T12" fmla="*/ 30 w 123"/>
                      <a:gd name="T13" fmla="*/ 5 h 267"/>
                      <a:gd name="T14" fmla="*/ 31 w 123"/>
                      <a:gd name="T15" fmla="*/ 6 h 267"/>
                      <a:gd name="T16" fmla="*/ 32 w 123"/>
                      <a:gd name="T17" fmla="*/ 8 h 267"/>
                      <a:gd name="T18" fmla="*/ 33 w 123"/>
                      <a:gd name="T19" fmla="*/ 10 h 267"/>
                      <a:gd name="T20" fmla="*/ 34 w 123"/>
                      <a:gd name="T21" fmla="*/ 12 h 267"/>
                      <a:gd name="T22" fmla="*/ 35 w 123"/>
                      <a:gd name="T23" fmla="*/ 14 h 267"/>
                      <a:gd name="T24" fmla="*/ 35 w 123"/>
                      <a:gd name="T25" fmla="*/ 17 h 267"/>
                      <a:gd name="T26" fmla="*/ 36 w 123"/>
                      <a:gd name="T27" fmla="*/ 20 h 267"/>
                      <a:gd name="T28" fmla="*/ 36 w 123"/>
                      <a:gd name="T29" fmla="*/ 23 h 267"/>
                      <a:gd name="T30" fmla="*/ 36 w 123"/>
                      <a:gd name="T31" fmla="*/ 86 h 267"/>
                      <a:gd name="T32" fmla="*/ 0 w 123"/>
                      <a:gd name="T33" fmla="*/ 86 h 267"/>
                      <a:gd name="T34" fmla="*/ 0 w 123"/>
                      <a:gd name="T35" fmla="*/ 23 h 267"/>
                      <a:gd name="T36" fmla="*/ 0 w 123"/>
                      <a:gd name="T37" fmla="*/ 20 h 267"/>
                      <a:gd name="T38" fmla="*/ 1 w 123"/>
                      <a:gd name="T39" fmla="*/ 17 h 267"/>
                      <a:gd name="T40" fmla="*/ 1 w 123"/>
                      <a:gd name="T41" fmla="*/ 14 h 267"/>
                      <a:gd name="T42" fmla="*/ 2 w 123"/>
                      <a:gd name="T43" fmla="*/ 12 h 267"/>
                      <a:gd name="T44" fmla="*/ 3 w 123"/>
                      <a:gd name="T45" fmla="*/ 10 h 267"/>
                      <a:gd name="T46" fmla="*/ 4 w 123"/>
                      <a:gd name="T47" fmla="*/ 8 h 267"/>
                      <a:gd name="T48" fmla="*/ 5 w 123"/>
                      <a:gd name="T49" fmla="*/ 6 h 267"/>
                      <a:gd name="T50" fmla="*/ 7 w 123"/>
                      <a:gd name="T51" fmla="*/ 5 h 267"/>
                      <a:gd name="T52" fmla="*/ 8 w 123"/>
                      <a:gd name="T53" fmla="*/ 4 h 267"/>
                      <a:gd name="T54" fmla="*/ 9 w 123"/>
                      <a:gd name="T55" fmla="*/ 3 h 267"/>
                      <a:gd name="T56" fmla="*/ 11 w 123"/>
                      <a:gd name="T57" fmla="*/ 2 h 267"/>
                      <a:gd name="T58" fmla="*/ 13 w 123"/>
                      <a:gd name="T59" fmla="*/ 1 h 267"/>
                      <a:gd name="T60" fmla="*/ 16 w 123"/>
                      <a:gd name="T61" fmla="*/ 0 h 267"/>
                      <a:gd name="T62" fmla="*/ 18 w 123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3" h="267">
                        <a:moveTo>
                          <a:pt x="62" y="0"/>
                        </a:moveTo>
                        <a:lnTo>
                          <a:pt x="71" y="0"/>
                        </a:lnTo>
                        <a:lnTo>
                          <a:pt x="81" y="3"/>
                        </a:lnTo>
                        <a:lnTo>
                          <a:pt x="86" y="5"/>
                        </a:lnTo>
                        <a:lnTo>
                          <a:pt x="91" y="8"/>
                        </a:lnTo>
                        <a:lnTo>
                          <a:pt x="96" y="11"/>
                        </a:lnTo>
                        <a:lnTo>
                          <a:pt x="101" y="16"/>
                        </a:lnTo>
                        <a:lnTo>
                          <a:pt x="105" y="20"/>
                        </a:lnTo>
                        <a:lnTo>
                          <a:pt x="109" y="25"/>
                        </a:lnTo>
                        <a:lnTo>
                          <a:pt x="113" y="31"/>
                        </a:lnTo>
                        <a:lnTo>
                          <a:pt x="116" y="38"/>
                        </a:lnTo>
                        <a:lnTo>
                          <a:pt x="119" y="45"/>
                        </a:lnTo>
                        <a:lnTo>
                          <a:pt x="121" y="54"/>
                        </a:lnTo>
                        <a:lnTo>
                          <a:pt x="122" y="62"/>
                        </a:lnTo>
                        <a:lnTo>
                          <a:pt x="123" y="71"/>
                        </a:lnTo>
                        <a:lnTo>
                          <a:pt x="123" y="267"/>
                        </a:lnTo>
                        <a:lnTo>
                          <a:pt x="0" y="267"/>
                        </a:lnTo>
                        <a:lnTo>
                          <a:pt x="0" y="71"/>
                        </a:lnTo>
                        <a:lnTo>
                          <a:pt x="1" y="62"/>
                        </a:lnTo>
                        <a:lnTo>
                          <a:pt x="2" y="54"/>
                        </a:lnTo>
                        <a:lnTo>
                          <a:pt x="4" y="45"/>
                        </a:lnTo>
                        <a:lnTo>
                          <a:pt x="6" y="38"/>
                        </a:lnTo>
                        <a:lnTo>
                          <a:pt x="10" y="31"/>
                        </a:lnTo>
                        <a:lnTo>
                          <a:pt x="13" y="25"/>
                        </a:lnTo>
                        <a:lnTo>
                          <a:pt x="17" y="20"/>
                        </a:lnTo>
                        <a:lnTo>
                          <a:pt x="23" y="16"/>
                        </a:lnTo>
                        <a:lnTo>
                          <a:pt x="27" y="11"/>
                        </a:lnTo>
                        <a:lnTo>
                          <a:pt x="32" y="8"/>
                        </a:lnTo>
                        <a:lnTo>
                          <a:pt x="37" y="5"/>
                        </a:lnTo>
                        <a:lnTo>
                          <a:pt x="43" y="3"/>
                        </a:lnTo>
                        <a:lnTo>
                          <a:pt x="53" y="0"/>
                        </a:lnTo>
                        <a:lnTo>
                          <a:pt x="62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1" name="Freeform 471"/>
                  <p:cNvSpPr>
                    <a:spLocks noChangeAspect="1"/>
                  </p:cNvSpPr>
                  <p:nvPr/>
                </p:nvSpPr>
                <p:spPr bwMode="auto">
                  <a:xfrm>
                    <a:off x="889" y="1661"/>
                    <a:ext cx="64" cy="79"/>
                  </a:xfrm>
                  <a:custGeom>
                    <a:avLst/>
                    <a:gdLst>
                      <a:gd name="T0" fmla="*/ 32 w 192"/>
                      <a:gd name="T1" fmla="*/ 0 h 266"/>
                      <a:gd name="T2" fmla="*/ 35 w 192"/>
                      <a:gd name="T3" fmla="*/ 0 h 266"/>
                      <a:gd name="T4" fmla="*/ 39 w 192"/>
                      <a:gd name="T5" fmla="*/ 1 h 266"/>
                      <a:gd name="T6" fmla="*/ 42 w 192"/>
                      <a:gd name="T7" fmla="*/ 1 h 266"/>
                      <a:gd name="T8" fmla="*/ 45 w 192"/>
                      <a:gd name="T9" fmla="*/ 2 h 266"/>
                      <a:gd name="T10" fmla="*/ 47 w 192"/>
                      <a:gd name="T11" fmla="*/ 3 h 266"/>
                      <a:gd name="T12" fmla="*/ 50 w 192"/>
                      <a:gd name="T13" fmla="*/ 5 h 266"/>
                      <a:gd name="T14" fmla="*/ 52 w 192"/>
                      <a:gd name="T15" fmla="*/ 7 h 266"/>
                      <a:gd name="T16" fmla="*/ 55 w 192"/>
                      <a:gd name="T17" fmla="*/ 8 h 266"/>
                      <a:gd name="T18" fmla="*/ 57 w 192"/>
                      <a:gd name="T19" fmla="*/ 10 h 266"/>
                      <a:gd name="T20" fmla="*/ 59 w 192"/>
                      <a:gd name="T21" fmla="*/ 12 h 266"/>
                      <a:gd name="T22" fmla="*/ 60 w 192"/>
                      <a:gd name="T23" fmla="*/ 15 h 266"/>
                      <a:gd name="T24" fmla="*/ 61 w 192"/>
                      <a:gd name="T25" fmla="*/ 18 h 266"/>
                      <a:gd name="T26" fmla="*/ 62 w 192"/>
                      <a:gd name="T27" fmla="*/ 20 h 266"/>
                      <a:gd name="T28" fmla="*/ 64 w 192"/>
                      <a:gd name="T29" fmla="*/ 22 h 266"/>
                      <a:gd name="T30" fmla="*/ 64 w 192"/>
                      <a:gd name="T31" fmla="*/ 25 h 266"/>
                      <a:gd name="T32" fmla="*/ 64 w 192"/>
                      <a:gd name="T33" fmla="*/ 28 h 266"/>
                      <a:gd name="T34" fmla="*/ 64 w 192"/>
                      <a:gd name="T35" fmla="*/ 79 h 266"/>
                      <a:gd name="T36" fmla="*/ 0 w 192"/>
                      <a:gd name="T37" fmla="*/ 79 h 266"/>
                      <a:gd name="T38" fmla="*/ 0 w 192"/>
                      <a:gd name="T39" fmla="*/ 28 h 266"/>
                      <a:gd name="T40" fmla="*/ 0 w 192"/>
                      <a:gd name="T41" fmla="*/ 25 h 266"/>
                      <a:gd name="T42" fmla="*/ 1 w 192"/>
                      <a:gd name="T43" fmla="*/ 22 h 266"/>
                      <a:gd name="T44" fmla="*/ 1 w 192"/>
                      <a:gd name="T45" fmla="*/ 20 h 266"/>
                      <a:gd name="T46" fmla="*/ 2 w 192"/>
                      <a:gd name="T47" fmla="*/ 18 h 266"/>
                      <a:gd name="T48" fmla="*/ 4 w 192"/>
                      <a:gd name="T49" fmla="*/ 15 h 266"/>
                      <a:gd name="T50" fmla="*/ 6 w 192"/>
                      <a:gd name="T51" fmla="*/ 12 h 266"/>
                      <a:gd name="T52" fmla="*/ 7 w 192"/>
                      <a:gd name="T53" fmla="*/ 10 h 266"/>
                      <a:gd name="T54" fmla="*/ 9 w 192"/>
                      <a:gd name="T55" fmla="*/ 8 h 266"/>
                      <a:gd name="T56" fmla="*/ 12 w 192"/>
                      <a:gd name="T57" fmla="*/ 7 h 266"/>
                      <a:gd name="T58" fmla="*/ 14 w 192"/>
                      <a:gd name="T59" fmla="*/ 5 h 266"/>
                      <a:gd name="T60" fmla="*/ 17 w 192"/>
                      <a:gd name="T61" fmla="*/ 3 h 266"/>
                      <a:gd name="T62" fmla="*/ 20 w 192"/>
                      <a:gd name="T63" fmla="*/ 2 h 266"/>
                      <a:gd name="T64" fmla="*/ 23 w 192"/>
                      <a:gd name="T65" fmla="*/ 1 h 266"/>
                      <a:gd name="T66" fmla="*/ 26 w 192"/>
                      <a:gd name="T67" fmla="*/ 1 h 266"/>
                      <a:gd name="T68" fmla="*/ 29 w 192"/>
                      <a:gd name="T69" fmla="*/ 0 h 266"/>
                      <a:gd name="T70" fmla="*/ 32 w 192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6">
                        <a:moveTo>
                          <a:pt x="97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49" y="17"/>
                        </a:lnTo>
                        <a:lnTo>
                          <a:pt x="157" y="22"/>
                        </a:lnTo>
                        <a:lnTo>
                          <a:pt x="164" y="28"/>
                        </a:lnTo>
                        <a:lnTo>
                          <a:pt x="171" y="34"/>
                        </a:lnTo>
                        <a:lnTo>
                          <a:pt x="176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91" y="75"/>
                        </a:lnTo>
                        <a:lnTo>
                          <a:pt x="192" y="85"/>
                        </a:lnTo>
                        <a:lnTo>
                          <a:pt x="192" y="94"/>
                        </a:lnTo>
                        <a:lnTo>
                          <a:pt x="192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6" y="22"/>
                        </a:lnTo>
                        <a:lnTo>
                          <a:pt x="43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8" y="2"/>
                        </a:lnTo>
                        <a:lnTo>
                          <a:pt x="87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2" name="Freeform 472"/>
                  <p:cNvSpPr>
                    <a:spLocks noChangeAspect="1"/>
                  </p:cNvSpPr>
                  <p:nvPr/>
                </p:nvSpPr>
                <p:spPr bwMode="auto">
                  <a:xfrm>
                    <a:off x="889" y="1783"/>
                    <a:ext cx="64" cy="86"/>
                  </a:xfrm>
                  <a:custGeom>
                    <a:avLst/>
                    <a:gdLst>
                      <a:gd name="T0" fmla="*/ 32 w 192"/>
                      <a:gd name="T1" fmla="*/ 0 h 267"/>
                      <a:gd name="T2" fmla="*/ 35 w 192"/>
                      <a:gd name="T3" fmla="*/ 0 h 267"/>
                      <a:gd name="T4" fmla="*/ 39 w 192"/>
                      <a:gd name="T5" fmla="*/ 0 h 267"/>
                      <a:gd name="T6" fmla="*/ 42 w 192"/>
                      <a:gd name="T7" fmla="*/ 1 h 267"/>
                      <a:gd name="T8" fmla="*/ 45 w 192"/>
                      <a:gd name="T9" fmla="*/ 2 h 267"/>
                      <a:gd name="T10" fmla="*/ 47 w 192"/>
                      <a:gd name="T11" fmla="*/ 4 h 267"/>
                      <a:gd name="T12" fmla="*/ 50 w 192"/>
                      <a:gd name="T13" fmla="*/ 5 h 267"/>
                      <a:gd name="T14" fmla="*/ 52 w 192"/>
                      <a:gd name="T15" fmla="*/ 7 h 267"/>
                      <a:gd name="T16" fmla="*/ 55 w 192"/>
                      <a:gd name="T17" fmla="*/ 9 h 267"/>
                      <a:gd name="T18" fmla="*/ 57 w 192"/>
                      <a:gd name="T19" fmla="*/ 11 h 267"/>
                      <a:gd name="T20" fmla="*/ 59 w 192"/>
                      <a:gd name="T21" fmla="*/ 14 h 267"/>
                      <a:gd name="T22" fmla="*/ 60 w 192"/>
                      <a:gd name="T23" fmla="*/ 16 h 267"/>
                      <a:gd name="T24" fmla="*/ 61 w 192"/>
                      <a:gd name="T25" fmla="*/ 19 h 267"/>
                      <a:gd name="T26" fmla="*/ 62 w 192"/>
                      <a:gd name="T27" fmla="*/ 22 h 267"/>
                      <a:gd name="T28" fmla="*/ 64 w 192"/>
                      <a:gd name="T29" fmla="*/ 25 h 267"/>
                      <a:gd name="T30" fmla="*/ 64 w 192"/>
                      <a:gd name="T31" fmla="*/ 28 h 267"/>
                      <a:gd name="T32" fmla="*/ 64 w 192"/>
                      <a:gd name="T33" fmla="*/ 31 h 267"/>
                      <a:gd name="T34" fmla="*/ 64 w 192"/>
                      <a:gd name="T35" fmla="*/ 86 h 267"/>
                      <a:gd name="T36" fmla="*/ 0 w 192"/>
                      <a:gd name="T37" fmla="*/ 86 h 267"/>
                      <a:gd name="T38" fmla="*/ 0 w 192"/>
                      <a:gd name="T39" fmla="*/ 31 h 267"/>
                      <a:gd name="T40" fmla="*/ 0 w 192"/>
                      <a:gd name="T41" fmla="*/ 28 h 267"/>
                      <a:gd name="T42" fmla="*/ 1 w 192"/>
                      <a:gd name="T43" fmla="*/ 25 h 267"/>
                      <a:gd name="T44" fmla="*/ 1 w 192"/>
                      <a:gd name="T45" fmla="*/ 22 h 267"/>
                      <a:gd name="T46" fmla="*/ 2 w 192"/>
                      <a:gd name="T47" fmla="*/ 19 h 267"/>
                      <a:gd name="T48" fmla="*/ 4 w 192"/>
                      <a:gd name="T49" fmla="*/ 16 h 267"/>
                      <a:gd name="T50" fmla="*/ 6 w 192"/>
                      <a:gd name="T51" fmla="*/ 14 h 267"/>
                      <a:gd name="T52" fmla="*/ 7 w 192"/>
                      <a:gd name="T53" fmla="*/ 11 h 267"/>
                      <a:gd name="T54" fmla="*/ 9 w 192"/>
                      <a:gd name="T55" fmla="*/ 9 h 267"/>
                      <a:gd name="T56" fmla="*/ 12 w 192"/>
                      <a:gd name="T57" fmla="*/ 7 h 267"/>
                      <a:gd name="T58" fmla="*/ 14 w 192"/>
                      <a:gd name="T59" fmla="*/ 5 h 267"/>
                      <a:gd name="T60" fmla="*/ 17 w 192"/>
                      <a:gd name="T61" fmla="*/ 4 h 267"/>
                      <a:gd name="T62" fmla="*/ 20 w 192"/>
                      <a:gd name="T63" fmla="*/ 2 h 267"/>
                      <a:gd name="T64" fmla="*/ 23 w 192"/>
                      <a:gd name="T65" fmla="*/ 1 h 267"/>
                      <a:gd name="T66" fmla="*/ 26 w 192"/>
                      <a:gd name="T67" fmla="*/ 0 h 267"/>
                      <a:gd name="T68" fmla="*/ 29 w 192"/>
                      <a:gd name="T69" fmla="*/ 0 h 267"/>
                      <a:gd name="T70" fmla="*/ 32 w 192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7">
                        <a:moveTo>
                          <a:pt x="97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49" y="16"/>
                        </a:lnTo>
                        <a:lnTo>
                          <a:pt x="157" y="21"/>
                        </a:lnTo>
                        <a:lnTo>
                          <a:pt x="164" y="27"/>
                        </a:lnTo>
                        <a:lnTo>
                          <a:pt x="171" y="35"/>
                        </a:lnTo>
                        <a:lnTo>
                          <a:pt x="176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91" y="77"/>
                        </a:lnTo>
                        <a:lnTo>
                          <a:pt x="192" y="86"/>
                        </a:lnTo>
                        <a:lnTo>
                          <a:pt x="192" y="96"/>
                        </a:lnTo>
                        <a:lnTo>
                          <a:pt x="192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6" y="21"/>
                        </a:lnTo>
                        <a:lnTo>
                          <a:pt x="43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8" y="1"/>
                        </a:lnTo>
                        <a:lnTo>
                          <a:pt x="87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3" name="Freeform 473"/>
                  <p:cNvSpPr>
                    <a:spLocks noChangeAspect="1"/>
                  </p:cNvSpPr>
                  <p:nvPr/>
                </p:nvSpPr>
                <p:spPr bwMode="auto">
                  <a:xfrm>
                    <a:off x="3626" y="1661"/>
                    <a:ext cx="57" cy="79"/>
                  </a:xfrm>
                  <a:custGeom>
                    <a:avLst/>
                    <a:gdLst>
                      <a:gd name="T0" fmla="*/ 28 w 192"/>
                      <a:gd name="T1" fmla="*/ 0 h 266"/>
                      <a:gd name="T2" fmla="*/ 31 w 192"/>
                      <a:gd name="T3" fmla="*/ 0 h 266"/>
                      <a:gd name="T4" fmla="*/ 34 w 192"/>
                      <a:gd name="T5" fmla="*/ 1 h 266"/>
                      <a:gd name="T6" fmla="*/ 37 w 192"/>
                      <a:gd name="T7" fmla="*/ 1 h 266"/>
                      <a:gd name="T8" fmla="*/ 39 w 192"/>
                      <a:gd name="T9" fmla="*/ 2 h 266"/>
                      <a:gd name="T10" fmla="*/ 42 w 192"/>
                      <a:gd name="T11" fmla="*/ 3 h 266"/>
                      <a:gd name="T12" fmla="*/ 45 w 192"/>
                      <a:gd name="T13" fmla="*/ 5 h 266"/>
                      <a:gd name="T14" fmla="*/ 47 w 192"/>
                      <a:gd name="T15" fmla="*/ 7 h 266"/>
                      <a:gd name="T16" fmla="*/ 49 w 192"/>
                      <a:gd name="T17" fmla="*/ 8 h 266"/>
                      <a:gd name="T18" fmla="*/ 50 w 192"/>
                      <a:gd name="T19" fmla="*/ 10 h 266"/>
                      <a:gd name="T20" fmla="*/ 52 w 192"/>
                      <a:gd name="T21" fmla="*/ 12 h 266"/>
                      <a:gd name="T22" fmla="*/ 53 w 192"/>
                      <a:gd name="T23" fmla="*/ 15 h 266"/>
                      <a:gd name="T24" fmla="*/ 55 w 192"/>
                      <a:gd name="T25" fmla="*/ 18 h 266"/>
                      <a:gd name="T26" fmla="*/ 56 w 192"/>
                      <a:gd name="T27" fmla="*/ 20 h 266"/>
                      <a:gd name="T28" fmla="*/ 56 w 192"/>
                      <a:gd name="T29" fmla="*/ 22 h 266"/>
                      <a:gd name="T30" fmla="*/ 57 w 192"/>
                      <a:gd name="T31" fmla="*/ 25 h 266"/>
                      <a:gd name="T32" fmla="*/ 57 w 192"/>
                      <a:gd name="T33" fmla="*/ 28 h 266"/>
                      <a:gd name="T34" fmla="*/ 57 w 192"/>
                      <a:gd name="T35" fmla="*/ 79 h 266"/>
                      <a:gd name="T36" fmla="*/ 0 w 192"/>
                      <a:gd name="T37" fmla="*/ 79 h 266"/>
                      <a:gd name="T38" fmla="*/ 0 w 192"/>
                      <a:gd name="T39" fmla="*/ 28 h 266"/>
                      <a:gd name="T40" fmla="*/ 0 w 192"/>
                      <a:gd name="T41" fmla="*/ 25 h 266"/>
                      <a:gd name="T42" fmla="*/ 1 w 192"/>
                      <a:gd name="T43" fmla="*/ 22 h 266"/>
                      <a:gd name="T44" fmla="*/ 1 w 192"/>
                      <a:gd name="T45" fmla="*/ 20 h 266"/>
                      <a:gd name="T46" fmla="*/ 2 w 192"/>
                      <a:gd name="T47" fmla="*/ 18 h 266"/>
                      <a:gd name="T48" fmla="*/ 4 w 192"/>
                      <a:gd name="T49" fmla="*/ 15 h 266"/>
                      <a:gd name="T50" fmla="*/ 5 w 192"/>
                      <a:gd name="T51" fmla="*/ 12 h 266"/>
                      <a:gd name="T52" fmla="*/ 7 w 192"/>
                      <a:gd name="T53" fmla="*/ 10 h 266"/>
                      <a:gd name="T54" fmla="*/ 9 w 192"/>
                      <a:gd name="T55" fmla="*/ 8 h 266"/>
                      <a:gd name="T56" fmla="*/ 10 w 192"/>
                      <a:gd name="T57" fmla="*/ 7 h 266"/>
                      <a:gd name="T58" fmla="*/ 12 w 192"/>
                      <a:gd name="T59" fmla="*/ 5 h 266"/>
                      <a:gd name="T60" fmla="*/ 15 w 192"/>
                      <a:gd name="T61" fmla="*/ 3 h 266"/>
                      <a:gd name="T62" fmla="*/ 17 w 192"/>
                      <a:gd name="T63" fmla="*/ 2 h 266"/>
                      <a:gd name="T64" fmla="*/ 20 w 192"/>
                      <a:gd name="T65" fmla="*/ 1 h 266"/>
                      <a:gd name="T66" fmla="*/ 23 w 192"/>
                      <a:gd name="T67" fmla="*/ 1 h 266"/>
                      <a:gd name="T68" fmla="*/ 26 w 192"/>
                      <a:gd name="T69" fmla="*/ 0 h 266"/>
                      <a:gd name="T70" fmla="*/ 28 w 192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6">
                        <a:moveTo>
                          <a:pt x="95" y="0"/>
                        </a:moveTo>
                        <a:lnTo>
                          <a:pt x="105" y="1"/>
                        </a:lnTo>
                        <a:lnTo>
                          <a:pt x="115" y="2"/>
                        </a:lnTo>
                        <a:lnTo>
                          <a:pt x="124" y="4"/>
                        </a:lnTo>
                        <a:lnTo>
                          <a:pt x="133" y="7"/>
                        </a:lnTo>
                        <a:lnTo>
                          <a:pt x="141" y="11"/>
                        </a:lnTo>
                        <a:lnTo>
                          <a:pt x="150" y="17"/>
                        </a:lnTo>
                        <a:lnTo>
                          <a:pt x="157" y="22"/>
                        </a:lnTo>
                        <a:lnTo>
                          <a:pt x="164" y="28"/>
                        </a:lnTo>
                        <a:lnTo>
                          <a:pt x="170" y="34"/>
                        </a:lnTo>
                        <a:lnTo>
                          <a:pt x="175" y="42"/>
                        </a:lnTo>
                        <a:lnTo>
                          <a:pt x="180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0" y="75"/>
                        </a:lnTo>
                        <a:lnTo>
                          <a:pt x="191" y="85"/>
                        </a:lnTo>
                        <a:lnTo>
                          <a:pt x="192" y="94"/>
                        </a:lnTo>
                        <a:lnTo>
                          <a:pt x="192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2" y="75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6" y="42"/>
                        </a:lnTo>
                        <a:lnTo>
                          <a:pt x="22" y="34"/>
                        </a:lnTo>
                        <a:lnTo>
                          <a:pt x="29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50" y="11"/>
                        </a:lnTo>
                        <a:lnTo>
                          <a:pt x="58" y="7"/>
                        </a:lnTo>
                        <a:lnTo>
                          <a:pt x="67" y="4"/>
                        </a:lnTo>
                        <a:lnTo>
                          <a:pt x="76" y="2"/>
                        </a:lnTo>
                        <a:lnTo>
                          <a:pt x="86" y="1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4" name="Freeform 474"/>
                  <p:cNvSpPr>
                    <a:spLocks noChangeAspect="1"/>
                  </p:cNvSpPr>
                  <p:nvPr/>
                </p:nvSpPr>
                <p:spPr bwMode="auto">
                  <a:xfrm>
                    <a:off x="3626" y="1783"/>
                    <a:ext cx="57" cy="86"/>
                  </a:xfrm>
                  <a:custGeom>
                    <a:avLst/>
                    <a:gdLst>
                      <a:gd name="T0" fmla="*/ 28 w 192"/>
                      <a:gd name="T1" fmla="*/ 0 h 267"/>
                      <a:gd name="T2" fmla="*/ 31 w 192"/>
                      <a:gd name="T3" fmla="*/ 0 h 267"/>
                      <a:gd name="T4" fmla="*/ 34 w 192"/>
                      <a:gd name="T5" fmla="*/ 0 h 267"/>
                      <a:gd name="T6" fmla="*/ 37 w 192"/>
                      <a:gd name="T7" fmla="*/ 1 h 267"/>
                      <a:gd name="T8" fmla="*/ 39 w 192"/>
                      <a:gd name="T9" fmla="*/ 2 h 267"/>
                      <a:gd name="T10" fmla="*/ 42 w 192"/>
                      <a:gd name="T11" fmla="*/ 4 h 267"/>
                      <a:gd name="T12" fmla="*/ 45 w 192"/>
                      <a:gd name="T13" fmla="*/ 5 h 267"/>
                      <a:gd name="T14" fmla="*/ 47 w 192"/>
                      <a:gd name="T15" fmla="*/ 7 h 267"/>
                      <a:gd name="T16" fmla="*/ 49 w 192"/>
                      <a:gd name="T17" fmla="*/ 9 h 267"/>
                      <a:gd name="T18" fmla="*/ 50 w 192"/>
                      <a:gd name="T19" fmla="*/ 11 h 267"/>
                      <a:gd name="T20" fmla="*/ 52 w 192"/>
                      <a:gd name="T21" fmla="*/ 14 h 267"/>
                      <a:gd name="T22" fmla="*/ 53 w 192"/>
                      <a:gd name="T23" fmla="*/ 16 h 267"/>
                      <a:gd name="T24" fmla="*/ 55 w 192"/>
                      <a:gd name="T25" fmla="*/ 19 h 267"/>
                      <a:gd name="T26" fmla="*/ 56 w 192"/>
                      <a:gd name="T27" fmla="*/ 22 h 267"/>
                      <a:gd name="T28" fmla="*/ 56 w 192"/>
                      <a:gd name="T29" fmla="*/ 25 h 267"/>
                      <a:gd name="T30" fmla="*/ 57 w 192"/>
                      <a:gd name="T31" fmla="*/ 28 h 267"/>
                      <a:gd name="T32" fmla="*/ 57 w 192"/>
                      <a:gd name="T33" fmla="*/ 31 h 267"/>
                      <a:gd name="T34" fmla="*/ 57 w 192"/>
                      <a:gd name="T35" fmla="*/ 86 h 267"/>
                      <a:gd name="T36" fmla="*/ 0 w 192"/>
                      <a:gd name="T37" fmla="*/ 86 h 267"/>
                      <a:gd name="T38" fmla="*/ 0 w 192"/>
                      <a:gd name="T39" fmla="*/ 31 h 267"/>
                      <a:gd name="T40" fmla="*/ 0 w 192"/>
                      <a:gd name="T41" fmla="*/ 28 h 267"/>
                      <a:gd name="T42" fmla="*/ 1 w 192"/>
                      <a:gd name="T43" fmla="*/ 25 h 267"/>
                      <a:gd name="T44" fmla="*/ 1 w 192"/>
                      <a:gd name="T45" fmla="*/ 22 h 267"/>
                      <a:gd name="T46" fmla="*/ 2 w 192"/>
                      <a:gd name="T47" fmla="*/ 19 h 267"/>
                      <a:gd name="T48" fmla="*/ 4 w 192"/>
                      <a:gd name="T49" fmla="*/ 16 h 267"/>
                      <a:gd name="T50" fmla="*/ 5 w 192"/>
                      <a:gd name="T51" fmla="*/ 14 h 267"/>
                      <a:gd name="T52" fmla="*/ 7 w 192"/>
                      <a:gd name="T53" fmla="*/ 11 h 267"/>
                      <a:gd name="T54" fmla="*/ 9 w 192"/>
                      <a:gd name="T55" fmla="*/ 9 h 267"/>
                      <a:gd name="T56" fmla="*/ 10 w 192"/>
                      <a:gd name="T57" fmla="*/ 7 h 267"/>
                      <a:gd name="T58" fmla="*/ 12 w 192"/>
                      <a:gd name="T59" fmla="*/ 5 h 267"/>
                      <a:gd name="T60" fmla="*/ 15 w 192"/>
                      <a:gd name="T61" fmla="*/ 4 h 267"/>
                      <a:gd name="T62" fmla="*/ 17 w 192"/>
                      <a:gd name="T63" fmla="*/ 2 h 267"/>
                      <a:gd name="T64" fmla="*/ 20 w 192"/>
                      <a:gd name="T65" fmla="*/ 1 h 267"/>
                      <a:gd name="T66" fmla="*/ 23 w 192"/>
                      <a:gd name="T67" fmla="*/ 0 h 267"/>
                      <a:gd name="T68" fmla="*/ 26 w 192"/>
                      <a:gd name="T69" fmla="*/ 0 h 267"/>
                      <a:gd name="T70" fmla="*/ 28 w 192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7">
                        <a:moveTo>
                          <a:pt x="95" y="0"/>
                        </a:moveTo>
                        <a:lnTo>
                          <a:pt x="105" y="0"/>
                        </a:lnTo>
                        <a:lnTo>
                          <a:pt x="115" y="1"/>
                        </a:lnTo>
                        <a:lnTo>
                          <a:pt x="124" y="4"/>
                        </a:lnTo>
                        <a:lnTo>
                          <a:pt x="133" y="7"/>
                        </a:lnTo>
                        <a:lnTo>
                          <a:pt x="141" y="11"/>
                        </a:lnTo>
                        <a:lnTo>
                          <a:pt x="150" y="16"/>
                        </a:lnTo>
                        <a:lnTo>
                          <a:pt x="157" y="21"/>
                        </a:lnTo>
                        <a:lnTo>
                          <a:pt x="164" y="27"/>
                        </a:lnTo>
                        <a:lnTo>
                          <a:pt x="170" y="35"/>
                        </a:lnTo>
                        <a:lnTo>
                          <a:pt x="175" y="42"/>
                        </a:lnTo>
                        <a:lnTo>
                          <a:pt x="180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0" y="77"/>
                        </a:lnTo>
                        <a:lnTo>
                          <a:pt x="191" y="86"/>
                        </a:lnTo>
                        <a:lnTo>
                          <a:pt x="192" y="96"/>
                        </a:lnTo>
                        <a:lnTo>
                          <a:pt x="192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2" y="77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6" y="42"/>
                        </a:lnTo>
                        <a:lnTo>
                          <a:pt x="22" y="35"/>
                        </a:lnTo>
                        <a:lnTo>
                          <a:pt x="29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50" y="11"/>
                        </a:lnTo>
                        <a:lnTo>
                          <a:pt x="58" y="7"/>
                        </a:lnTo>
                        <a:lnTo>
                          <a:pt x="67" y="4"/>
                        </a:lnTo>
                        <a:lnTo>
                          <a:pt x="76" y="1"/>
                        </a:lnTo>
                        <a:lnTo>
                          <a:pt x="86" y="0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5" name="Freeform 475"/>
                  <p:cNvSpPr>
                    <a:spLocks noChangeAspect="1"/>
                  </p:cNvSpPr>
                  <p:nvPr/>
                </p:nvSpPr>
                <p:spPr bwMode="auto">
                  <a:xfrm>
                    <a:off x="1532" y="1661"/>
                    <a:ext cx="57" cy="79"/>
                  </a:xfrm>
                  <a:custGeom>
                    <a:avLst/>
                    <a:gdLst>
                      <a:gd name="T0" fmla="*/ 28 w 193"/>
                      <a:gd name="T1" fmla="*/ 0 h 266"/>
                      <a:gd name="T2" fmla="*/ 32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40 w 193"/>
                      <a:gd name="T9" fmla="*/ 2 h 266"/>
                      <a:gd name="T10" fmla="*/ 42 w 193"/>
                      <a:gd name="T11" fmla="*/ 3 h 266"/>
                      <a:gd name="T12" fmla="*/ 45 w 193"/>
                      <a:gd name="T13" fmla="*/ 5 h 266"/>
                      <a:gd name="T14" fmla="*/ 47 w 193"/>
                      <a:gd name="T15" fmla="*/ 7 h 266"/>
                      <a:gd name="T16" fmla="*/ 49 w 193"/>
                      <a:gd name="T17" fmla="*/ 8 h 266"/>
                      <a:gd name="T18" fmla="*/ 51 w 193"/>
                      <a:gd name="T19" fmla="*/ 10 h 266"/>
                      <a:gd name="T20" fmla="*/ 52 w 193"/>
                      <a:gd name="T21" fmla="*/ 12 h 266"/>
                      <a:gd name="T22" fmla="*/ 54 w 193"/>
                      <a:gd name="T23" fmla="*/ 15 h 266"/>
                      <a:gd name="T24" fmla="*/ 55 w 193"/>
                      <a:gd name="T25" fmla="*/ 18 h 266"/>
                      <a:gd name="T26" fmla="*/ 56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1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3 w 193"/>
                      <a:gd name="T49" fmla="*/ 15 h 266"/>
                      <a:gd name="T50" fmla="*/ 5 w 193"/>
                      <a:gd name="T51" fmla="*/ 12 h 266"/>
                      <a:gd name="T52" fmla="*/ 6 w 193"/>
                      <a:gd name="T53" fmla="*/ 10 h 266"/>
                      <a:gd name="T54" fmla="*/ 8 w 193"/>
                      <a:gd name="T55" fmla="*/ 8 h 266"/>
                      <a:gd name="T56" fmla="*/ 10 w 193"/>
                      <a:gd name="T57" fmla="*/ 7 h 266"/>
                      <a:gd name="T58" fmla="*/ 13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3 w 193"/>
                      <a:gd name="T67" fmla="*/ 1 h 266"/>
                      <a:gd name="T68" fmla="*/ 26 w 193"/>
                      <a:gd name="T69" fmla="*/ 0 h 266"/>
                      <a:gd name="T70" fmla="*/ 28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7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3" y="11"/>
                        </a:lnTo>
                        <a:lnTo>
                          <a:pt x="151" y="17"/>
                        </a:lnTo>
                        <a:lnTo>
                          <a:pt x="159" y="22"/>
                        </a:lnTo>
                        <a:lnTo>
                          <a:pt x="165" y="28"/>
                        </a:lnTo>
                        <a:lnTo>
                          <a:pt x="171" y="34"/>
                        </a:lnTo>
                        <a:lnTo>
                          <a:pt x="176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1" y="75"/>
                        </a:lnTo>
                        <a:lnTo>
                          <a:pt x="193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5" y="22"/>
                        </a:lnTo>
                        <a:lnTo>
                          <a:pt x="43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7" y="2"/>
                        </a:lnTo>
                        <a:lnTo>
                          <a:pt x="87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6" name="Freeform 476"/>
                  <p:cNvSpPr>
                    <a:spLocks noChangeAspect="1"/>
                  </p:cNvSpPr>
                  <p:nvPr/>
                </p:nvSpPr>
                <p:spPr bwMode="auto">
                  <a:xfrm>
                    <a:off x="1532" y="1783"/>
                    <a:ext cx="57" cy="86"/>
                  </a:xfrm>
                  <a:custGeom>
                    <a:avLst/>
                    <a:gdLst>
                      <a:gd name="T0" fmla="*/ 28 w 193"/>
                      <a:gd name="T1" fmla="*/ 0 h 267"/>
                      <a:gd name="T2" fmla="*/ 32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40 w 193"/>
                      <a:gd name="T9" fmla="*/ 2 h 267"/>
                      <a:gd name="T10" fmla="*/ 42 w 193"/>
                      <a:gd name="T11" fmla="*/ 4 h 267"/>
                      <a:gd name="T12" fmla="*/ 45 w 193"/>
                      <a:gd name="T13" fmla="*/ 5 h 267"/>
                      <a:gd name="T14" fmla="*/ 47 w 193"/>
                      <a:gd name="T15" fmla="*/ 7 h 267"/>
                      <a:gd name="T16" fmla="*/ 49 w 193"/>
                      <a:gd name="T17" fmla="*/ 9 h 267"/>
                      <a:gd name="T18" fmla="*/ 51 w 193"/>
                      <a:gd name="T19" fmla="*/ 11 h 267"/>
                      <a:gd name="T20" fmla="*/ 52 w 193"/>
                      <a:gd name="T21" fmla="*/ 14 h 267"/>
                      <a:gd name="T22" fmla="*/ 54 w 193"/>
                      <a:gd name="T23" fmla="*/ 16 h 267"/>
                      <a:gd name="T24" fmla="*/ 55 w 193"/>
                      <a:gd name="T25" fmla="*/ 19 h 267"/>
                      <a:gd name="T26" fmla="*/ 56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1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3 w 193"/>
                      <a:gd name="T49" fmla="*/ 16 h 267"/>
                      <a:gd name="T50" fmla="*/ 5 w 193"/>
                      <a:gd name="T51" fmla="*/ 14 h 267"/>
                      <a:gd name="T52" fmla="*/ 6 w 193"/>
                      <a:gd name="T53" fmla="*/ 11 h 267"/>
                      <a:gd name="T54" fmla="*/ 8 w 193"/>
                      <a:gd name="T55" fmla="*/ 9 h 267"/>
                      <a:gd name="T56" fmla="*/ 10 w 193"/>
                      <a:gd name="T57" fmla="*/ 7 h 267"/>
                      <a:gd name="T58" fmla="*/ 13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3 w 193"/>
                      <a:gd name="T67" fmla="*/ 0 h 267"/>
                      <a:gd name="T68" fmla="*/ 26 w 193"/>
                      <a:gd name="T69" fmla="*/ 0 h 267"/>
                      <a:gd name="T70" fmla="*/ 28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7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3" y="11"/>
                        </a:lnTo>
                        <a:lnTo>
                          <a:pt x="151" y="16"/>
                        </a:lnTo>
                        <a:lnTo>
                          <a:pt x="159" y="21"/>
                        </a:lnTo>
                        <a:lnTo>
                          <a:pt x="165" y="27"/>
                        </a:lnTo>
                        <a:lnTo>
                          <a:pt x="171" y="35"/>
                        </a:lnTo>
                        <a:lnTo>
                          <a:pt x="176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1" y="77"/>
                        </a:lnTo>
                        <a:lnTo>
                          <a:pt x="193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5" y="21"/>
                        </a:lnTo>
                        <a:lnTo>
                          <a:pt x="43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7" y="1"/>
                        </a:lnTo>
                        <a:lnTo>
                          <a:pt x="87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7" name="Freeform 477"/>
                  <p:cNvSpPr>
                    <a:spLocks noChangeAspect="1"/>
                  </p:cNvSpPr>
                  <p:nvPr/>
                </p:nvSpPr>
                <p:spPr bwMode="auto">
                  <a:xfrm>
                    <a:off x="4262" y="1661"/>
                    <a:ext cx="57" cy="79"/>
                  </a:xfrm>
                  <a:custGeom>
                    <a:avLst/>
                    <a:gdLst>
                      <a:gd name="T0" fmla="*/ 29 w 194"/>
                      <a:gd name="T1" fmla="*/ 0 h 266"/>
                      <a:gd name="T2" fmla="*/ 31 w 194"/>
                      <a:gd name="T3" fmla="*/ 0 h 266"/>
                      <a:gd name="T4" fmla="*/ 34 w 194"/>
                      <a:gd name="T5" fmla="*/ 1 h 266"/>
                      <a:gd name="T6" fmla="*/ 37 w 194"/>
                      <a:gd name="T7" fmla="*/ 1 h 266"/>
                      <a:gd name="T8" fmla="*/ 40 w 194"/>
                      <a:gd name="T9" fmla="*/ 2 h 266"/>
                      <a:gd name="T10" fmla="*/ 42 w 194"/>
                      <a:gd name="T11" fmla="*/ 3 h 266"/>
                      <a:gd name="T12" fmla="*/ 44 w 194"/>
                      <a:gd name="T13" fmla="*/ 5 h 266"/>
                      <a:gd name="T14" fmla="*/ 46 w 194"/>
                      <a:gd name="T15" fmla="*/ 7 h 266"/>
                      <a:gd name="T16" fmla="*/ 48 w 194"/>
                      <a:gd name="T17" fmla="*/ 8 h 266"/>
                      <a:gd name="T18" fmla="*/ 51 w 194"/>
                      <a:gd name="T19" fmla="*/ 10 h 266"/>
                      <a:gd name="T20" fmla="*/ 52 w 194"/>
                      <a:gd name="T21" fmla="*/ 12 h 266"/>
                      <a:gd name="T22" fmla="*/ 53 w 194"/>
                      <a:gd name="T23" fmla="*/ 15 h 266"/>
                      <a:gd name="T24" fmla="*/ 54 w 194"/>
                      <a:gd name="T25" fmla="*/ 18 h 266"/>
                      <a:gd name="T26" fmla="*/ 55 w 194"/>
                      <a:gd name="T27" fmla="*/ 20 h 266"/>
                      <a:gd name="T28" fmla="*/ 56 w 194"/>
                      <a:gd name="T29" fmla="*/ 22 h 266"/>
                      <a:gd name="T30" fmla="*/ 57 w 194"/>
                      <a:gd name="T31" fmla="*/ 25 h 266"/>
                      <a:gd name="T32" fmla="*/ 57 w 194"/>
                      <a:gd name="T33" fmla="*/ 28 h 266"/>
                      <a:gd name="T34" fmla="*/ 57 w 194"/>
                      <a:gd name="T35" fmla="*/ 79 h 266"/>
                      <a:gd name="T36" fmla="*/ 0 w 194"/>
                      <a:gd name="T37" fmla="*/ 79 h 266"/>
                      <a:gd name="T38" fmla="*/ 0 w 194"/>
                      <a:gd name="T39" fmla="*/ 28 h 266"/>
                      <a:gd name="T40" fmla="*/ 0 w 194"/>
                      <a:gd name="T41" fmla="*/ 25 h 266"/>
                      <a:gd name="T42" fmla="*/ 1 w 194"/>
                      <a:gd name="T43" fmla="*/ 22 h 266"/>
                      <a:gd name="T44" fmla="*/ 1 w 194"/>
                      <a:gd name="T45" fmla="*/ 20 h 266"/>
                      <a:gd name="T46" fmla="*/ 2 w 194"/>
                      <a:gd name="T47" fmla="*/ 18 h 266"/>
                      <a:gd name="T48" fmla="*/ 4 w 194"/>
                      <a:gd name="T49" fmla="*/ 15 h 266"/>
                      <a:gd name="T50" fmla="*/ 5 w 194"/>
                      <a:gd name="T51" fmla="*/ 12 h 266"/>
                      <a:gd name="T52" fmla="*/ 6 w 194"/>
                      <a:gd name="T53" fmla="*/ 10 h 266"/>
                      <a:gd name="T54" fmla="*/ 8 w 194"/>
                      <a:gd name="T55" fmla="*/ 8 h 266"/>
                      <a:gd name="T56" fmla="*/ 10 w 194"/>
                      <a:gd name="T57" fmla="*/ 7 h 266"/>
                      <a:gd name="T58" fmla="*/ 12 w 194"/>
                      <a:gd name="T59" fmla="*/ 5 h 266"/>
                      <a:gd name="T60" fmla="*/ 15 w 194"/>
                      <a:gd name="T61" fmla="*/ 3 h 266"/>
                      <a:gd name="T62" fmla="*/ 17 w 194"/>
                      <a:gd name="T63" fmla="*/ 2 h 266"/>
                      <a:gd name="T64" fmla="*/ 20 w 194"/>
                      <a:gd name="T65" fmla="*/ 1 h 266"/>
                      <a:gd name="T66" fmla="*/ 23 w 194"/>
                      <a:gd name="T67" fmla="*/ 1 h 266"/>
                      <a:gd name="T68" fmla="*/ 25 w 194"/>
                      <a:gd name="T69" fmla="*/ 0 h 266"/>
                      <a:gd name="T70" fmla="*/ 29 w 194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6">
                        <a:moveTo>
                          <a:pt x="97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1" y="17"/>
                        </a:lnTo>
                        <a:lnTo>
                          <a:pt x="158" y="22"/>
                        </a:lnTo>
                        <a:lnTo>
                          <a:pt x="165" y="28"/>
                        </a:lnTo>
                        <a:lnTo>
                          <a:pt x="172" y="34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2" y="75"/>
                        </a:lnTo>
                        <a:lnTo>
                          <a:pt x="193" y="85"/>
                        </a:lnTo>
                        <a:lnTo>
                          <a:pt x="194" y="94"/>
                        </a:lnTo>
                        <a:lnTo>
                          <a:pt x="194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6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8" name="Freeform 478"/>
                  <p:cNvSpPr>
                    <a:spLocks noChangeAspect="1"/>
                  </p:cNvSpPr>
                  <p:nvPr/>
                </p:nvSpPr>
                <p:spPr bwMode="auto">
                  <a:xfrm>
                    <a:off x="4262" y="1783"/>
                    <a:ext cx="57" cy="86"/>
                  </a:xfrm>
                  <a:custGeom>
                    <a:avLst/>
                    <a:gdLst>
                      <a:gd name="T0" fmla="*/ 29 w 194"/>
                      <a:gd name="T1" fmla="*/ 0 h 267"/>
                      <a:gd name="T2" fmla="*/ 31 w 194"/>
                      <a:gd name="T3" fmla="*/ 0 h 267"/>
                      <a:gd name="T4" fmla="*/ 34 w 194"/>
                      <a:gd name="T5" fmla="*/ 0 h 267"/>
                      <a:gd name="T6" fmla="*/ 37 w 194"/>
                      <a:gd name="T7" fmla="*/ 1 h 267"/>
                      <a:gd name="T8" fmla="*/ 40 w 194"/>
                      <a:gd name="T9" fmla="*/ 2 h 267"/>
                      <a:gd name="T10" fmla="*/ 42 w 194"/>
                      <a:gd name="T11" fmla="*/ 4 h 267"/>
                      <a:gd name="T12" fmla="*/ 44 w 194"/>
                      <a:gd name="T13" fmla="*/ 5 h 267"/>
                      <a:gd name="T14" fmla="*/ 46 w 194"/>
                      <a:gd name="T15" fmla="*/ 7 h 267"/>
                      <a:gd name="T16" fmla="*/ 48 w 194"/>
                      <a:gd name="T17" fmla="*/ 9 h 267"/>
                      <a:gd name="T18" fmla="*/ 51 w 194"/>
                      <a:gd name="T19" fmla="*/ 11 h 267"/>
                      <a:gd name="T20" fmla="*/ 52 w 194"/>
                      <a:gd name="T21" fmla="*/ 14 h 267"/>
                      <a:gd name="T22" fmla="*/ 53 w 194"/>
                      <a:gd name="T23" fmla="*/ 16 h 267"/>
                      <a:gd name="T24" fmla="*/ 54 w 194"/>
                      <a:gd name="T25" fmla="*/ 19 h 267"/>
                      <a:gd name="T26" fmla="*/ 55 w 194"/>
                      <a:gd name="T27" fmla="*/ 22 h 267"/>
                      <a:gd name="T28" fmla="*/ 56 w 194"/>
                      <a:gd name="T29" fmla="*/ 25 h 267"/>
                      <a:gd name="T30" fmla="*/ 57 w 194"/>
                      <a:gd name="T31" fmla="*/ 28 h 267"/>
                      <a:gd name="T32" fmla="*/ 57 w 194"/>
                      <a:gd name="T33" fmla="*/ 31 h 267"/>
                      <a:gd name="T34" fmla="*/ 57 w 194"/>
                      <a:gd name="T35" fmla="*/ 86 h 267"/>
                      <a:gd name="T36" fmla="*/ 0 w 194"/>
                      <a:gd name="T37" fmla="*/ 86 h 267"/>
                      <a:gd name="T38" fmla="*/ 0 w 194"/>
                      <a:gd name="T39" fmla="*/ 31 h 267"/>
                      <a:gd name="T40" fmla="*/ 0 w 194"/>
                      <a:gd name="T41" fmla="*/ 28 h 267"/>
                      <a:gd name="T42" fmla="*/ 1 w 194"/>
                      <a:gd name="T43" fmla="*/ 25 h 267"/>
                      <a:gd name="T44" fmla="*/ 1 w 194"/>
                      <a:gd name="T45" fmla="*/ 22 h 267"/>
                      <a:gd name="T46" fmla="*/ 2 w 194"/>
                      <a:gd name="T47" fmla="*/ 19 h 267"/>
                      <a:gd name="T48" fmla="*/ 4 w 194"/>
                      <a:gd name="T49" fmla="*/ 16 h 267"/>
                      <a:gd name="T50" fmla="*/ 5 w 194"/>
                      <a:gd name="T51" fmla="*/ 14 h 267"/>
                      <a:gd name="T52" fmla="*/ 6 w 194"/>
                      <a:gd name="T53" fmla="*/ 11 h 267"/>
                      <a:gd name="T54" fmla="*/ 8 w 194"/>
                      <a:gd name="T55" fmla="*/ 9 h 267"/>
                      <a:gd name="T56" fmla="*/ 10 w 194"/>
                      <a:gd name="T57" fmla="*/ 7 h 267"/>
                      <a:gd name="T58" fmla="*/ 12 w 194"/>
                      <a:gd name="T59" fmla="*/ 5 h 267"/>
                      <a:gd name="T60" fmla="*/ 15 w 194"/>
                      <a:gd name="T61" fmla="*/ 4 h 267"/>
                      <a:gd name="T62" fmla="*/ 17 w 194"/>
                      <a:gd name="T63" fmla="*/ 2 h 267"/>
                      <a:gd name="T64" fmla="*/ 20 w 194"/>
                      <a:gd name="T65" fmla="*/ 1 h 267"/>
                      <a:gd name="T66" fmla="*/ 23 w 194"/>
                      <a:gd name="T67" fmla="*/ 0 h 267"/>
                      <a:gd name="T68" fmla="*/ 25 w 194"/>
                      <a:gd name="T69" fmla="*/ 0 h 267"/>
                      <a:gd name="T70" fmla="*/ 29 w 194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7">
                        <a:moveTo>
                          <a:pt x="97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1" y="16"/>
                        </a:lnTo>
                        <a:lnTo>
                          <a:pt x="158" y="21"/>
                        </a:lnTo>
                        <a:lnTo>
                          <a:pt x="165" y="27"/>
                        </a:lnTo>
                        <a:lnTo>
                          <a:pt x="172" y="35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2" y="77"/>
                        </a:lnTo>
                        <a:lnTo>
                          <a:pt x="193" y="86"/>
                        </a:lnTo>
                        <a:lnTo>
                          <a:pt x="194" y="96"/>
                        </a:lnTo>
                        <a:lnTo>
                          <a:pt x="194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6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9" name="Freeform 479"/>
                  <p:cNvSpPr>
                    <a:spLocks noChangeAspect="1"/>
                  </p:cNvSpPr>
                  <p:nvPr/>
                </p:nvSpPr>
                <p:spPr bwMode="auto">
                  <a:xfrm>
                    <a:off x="996" y="1661"/>
                    <a:ext cx="57" cy="79"/>
                  </a:xfrm>
                  <a:custGeom>
                    <a:avLst/>
                    <a:gdLst>
                      <a:gd name="T0" fmla="*/ 28 w 193"/>
                      <a:gd name="T1" fmla="*/ 0 h 266"/>
                      <a:gd name="T2" fmla="*/ 31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40 w 193"/>
                      <a:gd name="T9" fmla="*/ 2 h 266"/>
                      <a:gd name="T10" fmla="*/ 42 w 193"/>
                      <a:gd name="T11" fmla="*/ 3 h 266"/>
                      <a:gd name="T12" fmla="*/ 44 w 193"/>
                      <a:gd name="T13" fmla="*/ 5 h 266"/>
                      <a:gd name="T14" fmla="*/ 47 w 193"/>
                      <a:gd name="T15" fmla="*/ 7 h 266"/>
                      <a:gd name="T16" fmla="*/ 48 w 193"/>
                      <a:gd name="T17" fmla="*/ 8 h 266"/>
                      <a:gd name="T18" fmla="*/ 50 w 193"/>
                      <a:gd name="T19" fmla="*/ 10 h 266"/>
                      <a:gd name="T20" fmla="*/ 52 w 193"/>
                      <a:gd name="T21" fmla="*/ 12 h 266"/>
                      <a:gd name="T22" fmla="*/ 53 w 193"/>
                      <a:gd name="T23" fmla="*/ 15 h 266"/>
                      <a:gd name="T24" fmla="*/ 55 w 193"/>
                      <a:gd name="T25" fmla="*/ 18 h 266"/>
                      <a:gd name="T26" fmla="*/ 56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0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3 w 193"/>
                      <a:gd name="T49" fmla="*/ 15 h 266"/>
                      <a:gd name="T50" fmla="*/ 5 w 193"/>
                      <a:gd name="T51" fmla="*/ 12 h 266"/>
                      <a:gd name="T52" fmla="*/ 6 w 193"/>
                      <a:gd name="T53" fmla="*/ 10 h 266"/>
                      <a:gd name="T54" fmla="*/ 8 w 193"/>
                      <a:gd name="T55" fmla="*/ 8 h 266"/>
                      <a:gd name="T56" fmla="*/ 10 w 193"/>
                      <a:gd name="T57" fmla="*/ 7 h 266"/>
                      <a:gd name="T58" fmla="*/ 12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3 w 193"/>
                      <a:gd name="T67" fmla="*/ 1 h 266"/>
                      <a:gd name="T68" fmla="*/ 25 w 193"/>
                      <a:gd name="T69" fmla="*/ 0 h 266"/>
                      <a:gd name="T70" fmla="*/ 28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0" y="17"/>
                        </a:lnTo>
                        <a:lnTo>
                          <a:pt x="158" y="22"/>
                        </a:lnTo>
                        <a:lnTo>
                          <a:pt x="164" y="28"/>
                        </a:lnTo>
                        <a:lnTo>
                          <a:pt x="170" y="34"/>
                        </a:lnTo>
                        <a:lnTo>
                          <a:pt x="177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0" y="75"/>
                        </a:lnTo>
                        <a:lnTo>
                          <a:pt x="193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1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4"/>
                        </a:lnTo>
                        <a:lnTo>
                          <a:pt x="27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0" name="Freeform 480"/>
                  <p:cNvSpPr>
                    <a:spLocks noChangeAspect="1"/>
                  </p:cNvSpPr>
                  <p:nvPr/>
                </p:nvSpPr>
                <p:spPr bwMode="auto">
                  <a:xfrm>
                    <a:off x="996" y="1783"/>
                    <a:ext cx="57" cy="86"/>
                  </a:xfrm>
                  <a:custGeom>
                    <a:avLst/>
                    <a:gdLst>
                      <a:gd name="T0" fmla="*/ 28 w 193"/>
                      <a:gd name="T1" fmla="*/ 0 h 267"/>
                      <a:gd name="T2" fmla="*/ 31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40 w 193"/>
                      <a:gd name="T9" fmla="*/ 2 h 267"/>
                      <a:gd name="T10" fmla="*/ 42 w 193"/>
                      <a:gd name="T11" fmla="*/ 4 h 267"/>
                      <a:gd name="T12" fmla="*/ 44 w 193"/>
                      <a:gd name="T13" fmla="*/ 5 h 267"/>
                      <a:gd name="T14" fmla="*/ 47 w 193"/>
                      <a:gd name="T15" fmla="*/ 7 h 267"/>
                      <a:gd name="T16" fmla="*/ 48 w 193"/>
                      <a:gd name="T17" fmla="*/ 9 h 267"/>
                      <a:gd name="T18" fmla="*/ 50 w 193"/>
                      <a:gd name="T19" fmla="*/ 11 h 267"/>
                      <a:gd name="T20" fmla="*/ 52 w 193"/>
                      <a:gd name="T21" fmla="*/ 14 h 267"/>
                      <a:gd name="T22" fmla="*/ 53 w 193"/>
                      <a:gd name="T23" fmla="*/ 16 h 267"/>
                      <a:gd name="T24" fmla="*/ 55 w 193"/>
                      <a:gd name="T25" fmla="*/ 19 h 267"/>
                      <a:gd name="T26" fmla="*/ 56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0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3 w 193"/>
                      <a:gd name="T49" fmla="*/ 16 h 267"/>
                      <a:gd name="T50" fmla="*/ 5 w 193"/>
                      <a:gd name="T51" fmla="*/ 14 h 267"/>
                      <a:gd name="T52" fmla="*/ 6 w 193"/>
                      <a:gd name="T53" fmla="*/ 11 h 267"/>
                      <a:gd name="T54" fmla="*/ 8 w 193"/>
                      <a:gd name="T55" fmla="*/ 9 h 267"/>
                      <a:gd name="T56" fmla="*/ 10 w 193"/>
                      <a:gd name="T57" fmla="*/ 7 h 267"/>
                      <a:gd name="T58" fmla="*/ 12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3 w 193"/>
                      <a:gd name="T67" fmla="*/ 0 h 267"/>
                      <a:gd name="T68" fmla="*/ 25 w 193"/>
                      <a:gd name="T69" fmla="*/ 0 h 267"/>
                      <a:gd name="T70" fmla="*/ 28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0" y="16"/>
                        </a:lnTo>
                        <a:lnTo>
                          <a:pt x="158" y="21"/>
                        </a:lnTo>
                        <a:lnTo>
                          <a:pt x="164" y="27"/>
                        </a:lnTo>
                        <a:lnTo>
                          <a:pt x="170" y="35"/>
                        </a:lnTo>
                        <a:lnTo>
                          <a:pt x="177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0" y="77"/>
                        </a:lnTo>
                        <a:lnTo>
                          <a:pt x="193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1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5"/>
                        </a:lnTo>
                        <a:lnTo>
                          <a:pt x="27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1" name="Freeform 481"/>
                  <p:cNvSpPr>
                    <a:spLocks noChangeAspect="1"/>
                  </p:cNvSpPr>
                  <p:nvPr/>
                </p:nvSpPr>
                <p:spPr bwMode="auto">
                  <a:xfrm>
                    <a:off x="3733" y="1661"/>
                    <a:ext cx="57" cy="79"/>
                  </a:xfrm>
                  <a:custGeom>
                    <a:avLst/>
                    <a:gdLst>
                      <a:gd name="T0" fmla="*/ 29 w 194"/>
                      <a:gd name="T1" fmla="*/ 0 h 266"/>
                      <a:gd name="T2" fmla="*/ 31 w 194"/>
                      <a:gd name="T3" fmla="*/ 0 h 266"/>
                      <a:gd name="T4" fmla="*/ 34 w 194"/>
                      <a:gd name="T5" fmla="*/ 1 h 266"/>
                      <a:gd name="T6" fmla="*/ 37 w 194"/>
                      <a:gd name="T7" fmla="*/ 1 h 266"/>
                      <a:gd name="T8" fmla="*/ 40 w 194"/>
                      <a:gd name="T9" fmla="*/ 2 h 266"/>
                      <a:gd name="T10" fmla="*/ 42 w 194"/>
                      <a:gd name="T11" fmla="*/ 3 h 266"/>
                      <a:gd name="T12" fmla="*/ 44 w 194"/>
                      <a:gd name="T13" fmla="*/ 5 h 266"/>
                      <a:gd name="T14" fmla="*/ 47 w 194"/>
                      <a:gd name="T15" fmla="*/ 7 h 266"/>
                      <a:gd name="T16" fmla="*/ 49 w 194"/>
                      <a:gd name="T17" fmla="*/ 8 h 266"/>
                      <a:gd name="T18" fmla="*/ 51 w 194"/>
                      <a:gd name="T19" fmla="*/ 10 h 266"/>
                      <a:gd name="T20" fmla="*/ 52 w 194"/>
                      <a:gd name="T21" fmla="*/ 12 h 266"/>
                      <a:gd name="T22" fmla="*/ 53 w 194"/>
                      <a:gd name="T23" fmla="*/ 15 h 266"/>
                      <a:gd name="T24" fmla="*/ 55 w 194"/>
                      <a:gd name="T25" fmla="*/ 18 h 266"/>
                      <a:gd name="T26" fmla="*/ 56 w 194"/>
                      <a:gd name="T27" fmla="*/ 20 h 266"/>
                      <a:gd name="T28" fmla="*/ 56 w 194"/>
                      <a:gd name="T29" fmla="*/ 22 h 266"/>
                      <a:gd name="T30" fmla="*/ 57 w 194"/>
                      <a:gd name="T31" fmla="*/ 25 h 266"/>
                      <a:gd name="T32" fmla="*/ 57 w 194"/>
                      <a:gd name="T33" fmla="*/ 28 h 266"/>
                      <a:gd name="T34" fmla="*/ 57 w 194"/>
                      <a:gd name="T35" fmla="*/ 79 h 266"/>
                      <a:gd name="T36" fmla="*/ 0 w 194"/>
                      <a:gd name="T37" fmla="*/ 79 h 266"/>
                      <a:gd name="T38" fmla="*/ 0 w 194"/>
                      <a:gd name="T39" fmla="*/ 28 h 266"/>
                      <a:gd name="T40" fmla="*/ 0 w 194"/>
                      <a:gd name="T41" fmla="*/ 25 h 266"/>
                      <a:gd name="T42" fmla="*/ 1 w 194"/>
                      <a:gd name="T43" fmla="*/ 22 h 266"/>
                      <a:gd name="T44" fmla="*/ 1 w 194"/>
                      <a:gd name="T45" fmla="*/ 20 h 266"/>
                      <a:gd name="T46" fmla="*/ 2 w 194"/>
                      <a:gd name="T47" fmla="*/ 18 h 266"/>
                      <a:gd name="T48" fmla="*/ 4 w 194"/>
                      <a:gd name="T49" fmla="*/ 15 h 266"/>
                      <a:gd name="T50" fmla="*/ 5 w 194"/>
                      <a:gd name="T51" fmla="*/ 12 h 266"/>
                      <a:gd name="T52" fmla="*/ 6 w 194"/>
                      <a:gd name="T53" fmla="*/ 10 h 266"/>
                      <a:gd name="T54" fmla="*/ 9 w 194"/>
                      <a:gd name="T55" fmla="*/ 8 h 266"/>
                      <a:gd name="T56" fmla="*/ 11 w 194"/>
                      <a:gd name="T57" fmla="*/ 7 h 266"/>
                      <a:gd name="T58" fmla="*/ 13 w 194"/>
                      <a:gd name="T59" fmla="*/ 5 h 266"/>
                      <a:gd name="T60" fmla="*/ 15 w 194"/>
                      <a:gd name="T61" fmla="*/ 3 h 266"/>
                      <a:gd name="T62" fmla="*/ 17 w 194"/>
                      <a:gd name="T63" fmla="*/ 2 h 266"/>
                      <a:gd name="T64" fmla="*/ 20 w 194"/>
                      <a:gd name="T65" fmla="*/ 1 h 266"/>
                      <a:gd name="T66" fmla="*/ 23 w 194"/>
                      <a:gd name="T67" fmla="*/ 1 h 266"/>
                      <a:gd name="T68" fmla="*/ 26 w 194"/>
                      <a:gd name="T69" fmla="*/ 0 h 266"/>
                      <a:gd name="T70" fmla="*/ 29 w 194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6">
                        <a:moveTo>
                          <a:pt x="97" y="0"/>
                        </a:moveTo>
                        <a:lnTo>
                          <a:pt x="107" y="1"/>
                        </a:lnTo>
                        <a:lnTo>
                          <a:pt x="117" y="2"/>
                        </a:lnTo>
                        <a:lnTo>
                          <a:pt x="126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1" y="17"/>
                        </a:lnTo>
                        <a:lnTo>
                          <a:pt x="159" y="22"/>
                        </a:lnTo>
                        <a:lnTo>
                          <a:pt x="166" y="28"/>
                        </a:lnTo>
                        <a:lnTo>
                          <a:pt x="172" y="34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7" y="59"/>
                        </a:lnTo>
                        <a:lnTo>
                          <a:pt x="190" y="67"/>
                        </a:lnTo>
                        <a:lnTo>
                          <a:pt x="192" y="75"/>
                        </a:lnTo>
                        <a:lnTo>
                          <a:pt x="193" y="85"/>
                        </a:lnTo>
                        <a:lnTo>
                          <a:pt x="194" y="94"/>
                        </a:lnTo>
                        <a:lnTo>
                          <a:pt x="194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9" y="28"/>
                        </a:lnTo>
                        <a:lnTo>
                          <a:pt x="36" y="22"/>
                        </a:lnTo>
                        <a:lnTo>
                          <a:pt x="43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9" y="4"/>
                        </a:lnTo>
                        <a:lnTo>
                          <a:pt x="78" y="2"/>
                        </a:lnTo>
                        <a:lnTo>
                          <a:pt x="88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2" name="Freeform 482"/>
                  <p:cNvSpPr>
                    <a:spLocks noChangeAspect="1"/>
                  </p:cNvSpPr>
                  <p:nvPr/>
                </p:nvSpPr>
                <p:spPr bwMode="auto">
                  <a:xfrm>
                    <a:off x="3733" y="1783"/>
                    <a:ext cx="57" cy="86"/>
                  </a:xfrm>
                  <a:custGeom>
                    <a:avLst/>
                    <a:gdLst>
                      <a:gd name="T0" fmla="*/ 29 w 194"/>
                      <a:gd name="T1" fmla="*/ 0 h 267"/>
                      <a:gd name="T2" fmla="*/ 31 w 194"/>
                      <a:gd name="T3" fmla="*/ 0 h 267"/>
                      <a:gd name="T4" fmla="*/ 34 w 194"/>
                      <a:gd name="T5" fmla="*/ 0 h 267"/>
                      <a:gd name="T6" fmla="*/ 37 w 194"/>
                      <a:gd name="T7" fmla="*/ 1 h 267"/>
                      <a:gd name="T8" fmla="*/ 40 w 194"/>
                      <a:gd name="T9" fmla="*/ 2 h 267"/>
                      <a:gd name="T10" fmla="*/ 42 w 194"/>
                      <a:gd name="T11" fmla="*/ 4 h 267"/>
                      <a:gd name="T12" fmla="*/ 44 w 194"/>
                      <a:gd name="T13" fmla="*/ 5 h 267"/>
                      <a:gd name="T14" fmla="*/ 47 w 194"/>
                      <a:gd name="T15" fmla="*/ 7 h 267"/>
                      <a:gd name="T16" fmla="*/ 49 w 194"/>
                      <a:gd name="T17" fmla="*/ 9 h 267"/>
                      <a:gd name="T18" fmla="*/ 51 w 194"/>
                      <a:gd name="T19" fmla="*/ 11 h 267"/>
                      <a:gd name="T20" fmla="*/ 52 w 194"/>
                      <a:gd name="T21" fmla="*/ 14 h 267"/>
                      <a:gd name="T22" fmla="*/ 53 w 194"/>
                      <a:gd name="T23" fmla="*/ 16 h 267"/>
                      <a:gd name="T24" fmla="*/ 55 w 194"/>
                      <a:gd name="T25" fmla="*/ 19 h 267"/>
                      <a:gd name="T26" fmla="*/ 56 w 194"/>
                      <a:gd name="T27" fmla="*/ 22 h 267"/>
                      <a:gd name="T28" fmla="*/ 56 w 194"/>
                      <a:gd name="T29" fmla="*/ 25 h 267"/>
                      <a:gd name="T30" fmla="*/ 57 w 194"/>
                      <a:gd name="T31" fmla="*/ 28 h 267"/>
                      <a:gd name="T32" fmla="*/ 57 w 194"/>
                      <a:gd name="T33" fmla="*/ 31 h 267"/>
                      <a:gd name="T34" fmla="*/ 57 w 194"/>
                      <a:gd name="T35" fmla="*/ 86 h 267"/>
                      <a:gd name="T36" fmla="*/ 0 w 194"/>
                      <a:gd name="T37" fmla="*/ 86 h 267"/>
                      <a:gd name="T38" fmla="*/ 0 w 194"/>
                      <a:gd name="T39" fmla="*/ 31 h 267"/>
                      <a:gd name="T40" fmla="*/ 0 w 194"/>
                      <a:gd name="T41" fmla="*/ 28 h 267"/>
                      <a:gd name="T42" fmla="*/ 1 w 194"/>
                      <a:gd name="T43" fmla="*/ 25 h 267"/>
                      <a:gd name="T44" fmla="*/ 1 w 194"/>
                      <a:gd name="T45" fmla="*/ 22 h 267"/>
                      <a:gd name="T46" fmla="*/ 2 w 194"/>
                      <a:gd name="T47" fmla="*/ 19 h 267"/>
                      <a:gd name="T48" fmla="*/ 4 w 194"/>
                      <a:gd name="T49" fmla="*/ 16 h 267"/>
                      <a:gd name="T50" fmla="*/ 5 w 194"/>
                      <a:gd name="T51" fmla="*/ 14 h 267"/>
                      <a:gd name="T52" fmla="*/ 6 w 194"/>
                      <a:gd name="T53" fmla="*/ 11 h 267"/>
                      <a:gd name="T54" fmla="*/ 9 w 194"/>
                      <a:gd name="T55" fmla="*/ 9 h 267"/>
                      <a:gd name="T56" fmla="*/ 11 w 194"/>
                      <a:gd name="T57" fmla="*/ 7 h 267"/>
                      <a:gd name="T58" fmla="*/ 13 w 194"/>
                      <a:gd name="T59" fmla="*/ 5 h 267"/>
                      <a:gd name="T60" fmla="*/ 15 w 194"/>
                      <a:gd name="T61" fmla="*/ 4 h 267"/>
                      <a:gd name="T62" fmla="*/ 17 w 194"/>
                      <a:gd name="T63" fmla="*/ 2 h 267"/>
                      <a:gd name="T64" fmla="*/ 20 w 194"/>
                      <a:gd name="T65" fmla="*/ 1 h 267"/>
                      <a:gd name="T66" fmla="*/ 23 w 194"/>
                      <a:gd name="T67" fmla="*/ 0 h 267"/>
                      <a:gd name="T68" fmla="*/ 26 w 194"/>
                      <a:gd name="T69" fmla="*/ 0 h 267"/>
                      <a:gd name="T70" fmla="*/ 29 w 194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7">
                        <a:moveTo>
                          <a:pt x="97" y="0"/>
                        </a:moveTo>
                        <a:lnTo>
                          <a:pt x="107" y="0"/>
                        </a:lnTo>
                        <a:lnTo>
                          <a:pt x="117" y="1"/>
                        </a:lnTo>
                        <a:lnTo>
                          <a:pt x="126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1" y="16"/>
                        </a:lnTo>
                        <a:lnTo>
                          <a:pt x="159" y="21"/>
                        </a:lnTo>
                        <a:lnTo>
                          <a:pt x="166" y="27"/>
                        </a:lnTo>
                        <a:lnTo>
                          <a:pt x="172" y="35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7" y="59"/>
                        </a:lnTo>
                        <a:lnTo>
                          <a:pt x="190" y="67"/>
                        </a:lnTo>
                        <a:lnTo>
                          <a:pt x="192" y="77"/>
                        </a:lnTo>
                        <a:lnTo>
                          <a:pt x="193" y="86"/>
                        </a:lnTo>
                        <a:lnTo>
                          <a:pt x="194" y="96"/>
                        </a:lnTo>
                        <a:lnTo>
                          <a:pt x="194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9" y="27"/>
                        </a:lnTo>
                        <a:lnTo>
                          <a:pt x="36" y="21"/>
                        </a:lnTo>
                        <a:lnTo>
                          <a:pt x="43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9" y="4"/>
                        </a:lnTo>
                        <a:lnTo>
                          <a:pt x="78" y="1"/>
                        </a:lnTo>
                        <a:lnTo>
                          <a:pt x="88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3" name="Freeform 483"/>
                  <p:cNvSpPr>
                    <a:spLocks noChangeAspect="1"/>
                  </p:cNvSpPr>
                  <p:nvPr/>
                </p:nvSpPr>
                <p:spPr bwMode="auto">
                  <a:xfrm>
                    <a:off x="1640" y="1661"/>
                    <a:ext cx="57" cy="79"/>
                  </a:xfrm>
                  <a:custGeom>
                    <a:avLst/>
                    <a:gdLst>
                      <a:gd name="T0" fmla="*/ 28 w 193"/>
                      <a:gd name="T1" fmla="*/ 0 h 266"/>
                      <a:gd name="T2" fmla="*/ 32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40 w 193"/>
                      <a:gd name="T9" fmla="*/ 2 h 266"/>
                      <a:gd name="T10" fmla="*/ 42 w 193"/>
                      <a:gd name="T11" fmla="*/ 3 h 266"/>
                      <a:gd name="T12" fmla="*/ 45 w 193"/>
                      <a:gd name="T13" fmla="*/ 5 h 266"/>
                      <a:gd name="T14" fmla="*/ 47 w 193"/>
                      <a:gd name="T15" fmla="*/ 7 h 266"/>
                      <a:gd name="T16" fmla="*/ 49 w 193"/>
                      <a:gd name="T17" fmla="*/ 8 h 266"/>
                      <a:gd name="T18" fmla="*/ 51 w 193"/>
                      <a:gd name="T19" fmla="*/ 10 h 266"/>
                      <a:gd name="T20" fmla="*/ 52 w 193"/>
                      <a:gd name="T21" fmla="*/ 12 h 266"/>
                      <a:gd name="T22" fmla="*/ 54 w 193"/>
                      <a:gd name="T23" fmla="*/ 15 h 266"/>
                      <a:gd name="T24" fmla="*/ 55 w 193"/>
                      <a:gd name="T25" fmla="*/ 18 h 266"/>
                      <a:gd name="T26" fmla="*/ 56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1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3 w 193"/>
                      <a:gd name="T49" fmla="*/ 15 h 266"/>
                      <a:gd name="T50" fmla="*/ 5 w 193"/>
                      <a:gd name="T51" fmla="*/ 12 h 266"/>
                      <a:gd name="T52" fmla="*/ 6 w 193"/>
                      <a:gd name="T53" fmla="*/ 10 h 266"/>
                      <a:gd name="T54" fmla="*/ 8 w 193"/>
                      <a:gd name="T55" fmla="*/ 8 h 266"/>
                      <a:gd name="T56" fmla="*/ 10 w 193"/>
                      <a:gd name="T57" fmla="*/ 7 h 266"/>
                      <a:gd name="T58" fmla="*/ 13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3 w 193"/>
                      <a:gd name="T67" fmla="*/ 1 h 266"/>
                      <a:gd name="T68" fmla="*/ 26 w 193"/>
                      <a:gd name="T69" fmla="*/ 0 h 266"/>
                      <a:gd name="T70" fmla="*/ 28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7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3" y="11"/>
                        </a:lnTo>
                        <a:lnTo>
                          <a:pt x="151" y="17"/>
                        </a:lnTo>
                        <a:lnTo>
                          <a:pt x="159" y="22"/>
                        </a:lnTo>
                        <a:lnTo>
                          <a:pt x="165" y="28"/>
                        </a:lnTo>
                        <a:lnTo>
                          <a:pt x="171" y="34"/>
                        </a:lnTo>
                        <a:lnTo>
                          <a:pt x="176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1" y="75"/>
                        </a:lnTo>
                        <a:lnTo>
                          <a:pt x="192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5" y="22"/>
                        </a:lnTo>
                        <a:lnTo>
                          <a:pt x="43" y="17"/>
                        </a:lnTo>
                        <a:lnTo>
                          <a:pt x="50" y="11"/>
                        </a:lnTo>
                        <a:lnTo>
                          <a:pt x="58" y="7"/>
                        </a:lnTo>
                        <a:lnTo>
                          <a:pt x="68" y="4"/>
                        </a:lnTo>
                        <a:lnTo>
                          <a:pt x="77" y="2"/>
                        </a:lnTo>
                        <a:lnTo>
                          <a:pt x="87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4" name="Freeform 484"/>
                  <p:cNvSpPr>
                    <a:spLocks noChangeAspect="1"/>
                  </p:cNvSpPr>
                  <p:nvPr/>
                </p:nvSpPr>
                <p:spPr bwMode="auto">
                  <a:xfrm>
                    <a:off x="1640" y="1783"/>
                    <a:ext cx="57" cy="86"/>
                  </a:xfrm>
                  <a:custGeom>
                    <a:avLst/>
                    <a:gdLst>
                      <a:gd name="T0" fmla="*/ 28 w 193"/>
                      <a:gd name="T1" fmla="*/ 0 h 267"/>
                      <a:gd name="T2" fmla="*/ 32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40 w 193"/>
                      <a:gd name="T9" fmla="*/ 2 h 267"/>
                      <a:gd name="T10" fmla="*/ 42 w 193"/>
                      <a:gd name="T11" fmla="*/ 4 h 267"/>
                      <a:gd name="T12" fmla="*/ 45 w 193"/>
                      <a:gd name="T13" fmla="*/ 5 h 267"/>
                      <a:gd name="T14" fmla="*/ 47 w 193"/>
                      <a:gd name="T15" fmla="*/ 7 h 267"/>
                      <a:gd name="T16" fmla="*/ 49 w 193"/>
                      <a:gd name="T17" fmla="*/ 9 h 267"/>
                      <a:gd name="T18" fmla="*/ 51 w 193"/>
                      <a:gd name="T19" fmla="*/ 11 h 267"/>
                      <a:gd name="T20" fmla="*/ 52 w 193"/>
                      <a:gd name="T21" fmla="*/ 14 h 267"/>
                      <a:gd name="T22" fmla="*/ 54 w 193"/>
                      <a:gd name="T23" fmla="*/ 16 h 267"/>
                      <a:gd name="T24" fmla="*/ 55 w 193"/>
                      <a:gd name="T25" fmla="*/ 19 h 267"/>
                      <a:gd name="T26" fmla="*/ 56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1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3 w 193"/>
                      <a:gd name="T49" fmla="*/ 16 h 267"/>
                      <a:gd name="T50" fmla="*/ 5 w 193"/>
                      <a:gd name="T51" fmla="*/ 14 h 267"/>
                      <a:gd name="T52" fmla="*/ 6 w 193"/>
                      <a:gd name="T53" fmla="*/ 11 h 267"/>
                      <a:gd name="T54" fmla="*/ 8 w 193"/>
                      <a:gd name="T55" fmla="*/ 9 h 267"/>
                      <a:gd name="T56" fmla="*/ 10 w 193"/>
                      <a:gd name="T57" fmla="*/ 7 h 267"/>
                      <a:gd name="T58" fmla="*/ 13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3 w 193"/>
                      <a:gd name="T67" fmla="*/ 0 h 267"/>
                      <a:gd name="T68" fmla="*/ 26 w 193"/>
                      <a:gd name="T69" fmla="*/ 0 h 267"/>
                      <a:gd name="T70" fmla="*/ 28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7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3" y="11"/>
                        </a:lnTo>
                        <a:lnTo>
                          <a:pt x="151" y="16"/>
                        </a:lnTo>
                        <a:lnTo>
                          <a:pt x="159" y="21"/>
                        </a:lnTo>
                        <a:lnTo>
                          <a:pt x="165" y="27"/>
                        </a:lnTo>
                        <a:lnTo>
                          <a:pt x="171" y="35"/>
                        </a:lnTo>
                        <a:lnTo>
                          <a:pt x="176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1" y="77"/>
                        </a:lnTo>
                        <a:lnTo>
                          <a:pt x="192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5" y="21"/>
                        </a:lnTo>
                        <a:lnTo>
                          <a:pt x="43" y="16"/>
                        </a:lnTo>
                        <a:lnTo>
                          <a:pt x="50" y="11"/>
                        </a:lnTo>
                        <a:lnTo>
                          <a:pt x="58" y="7"/>
                        </a:lnTo>
                        <a:lnTo>
                          <a:pt x="68" y="4"/>
                        </a:lnTo>
                        <a:lnTo>
                          <a:pt x="77" y="1"/>
                        </a:lnTo>
                        <a:lnTo>
                          <a:pt x="87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5" name="Freeform 485"/>
                  <p:cNvSpPr>
                    <a:spLocks noChangeAspect="1"/>
                  </p:cNvSpPr>
                  <p:nvPr/>
                </p:nvSpPr>
                <p:spPr bwMode="auto">
                  <a:xfrm>
                    <a:off x="4369" y="1661"/>
                    <a:ext cx="57" cy="79"/>
                  </a:xfrm>
                  <a:custGeom>
                    <a:avLst/>
                    <a:gdLst>
                      <a:gd name="T0" fmla="*/ 29 w 194"/>
                      <a:gd name="T1" fmla="*/ 0 h 266"/>
                      <a:gd name="T2" fmla="*/ 31 w 194"/>
                      <a:gd name="T3" fmla="*/ 0 h 266"/>
                      <a:gd name="T4" fmla="*/ 34 w 194"/>
                      <a:gd name="T5" fmla="*/ 1 h 266"/>
                      <a:gd name="T6" fmla="*/ 36 w 194"/>
                      <a:gd name="T7" fmla="*/ 1 h 266"/>
                      <a:gd name="T8" fmla="*/ 39 w 194"/>
                      <a:gd name="T9" fmla="*/ 2 h 266"/>
                      <a:gd name="T10" fmla="*/ 41 w 194"/>
                      <a:gd name="T11" fmla="*/ 3 h 266"/>
                      <a:gd name="T12" fmla="*/ 44 w 194"/>
                      <a:gd name="T13" fmla="*/ 5 h 266"/>
                      <a:gd name="T14" fmla="*/ 46 w 194"/>
                      <a:gd name="T15" fmla="*/ 7 h 266"/>
                      <a:gd name="T16" fmla="*/ 48 w 194"/>
                      <a:gd name="T17" fmla="*/ 8 h 266"/>
                      <a:gd name="T18" fmla="*/ 50 w 194"/>
                      <a:gd name="T19" fmla="*/ 10 h 266"/>
                      <a:gd name="T20" fmla="*/ 51 w 194"/>
                      <a:gd name="T21" fmla="*/ 12 h 266"/>
                      <a:gd name="T22" fmla="*/ 53 w 194"/>
                      <a:gd name="T23" fmla="*/ 15 h 266"/>
                      <a:gd name="T24" fmla="*/ 54 w 194"/>
                      <a:gd name="T25" fmla="*/ 18 h 266"/>
                      <a:gd name="T26" fmla="*/ 55 w 194"/>
                      <a:gd name="T27" fmla="*/ 20 h 266"/>
                      <a:gd name="T28" fmla="*/ 56 w 194"/>
                      <a:gd name="T29" fmla="*/ 22 h 266"/>
                      <a:gd name="T30" fmla="*/ 56 w 194"/>
                      <a:gd name="T31" fmla="*/ 25 h 266"/>
                      <a:gd name="T32" fmla="*/ 56 w 194"/>
                      <a:gd name="T33" fmla="*/ 28 h 266"/>
                      <a:gd name="T34" fmla="*/ 57 w 194"/>
                      <a:gd name="T35" fmla="*/ 79 h 266"/>
                      <a:gd name="T36" fmla="*/ 0 w 194"/>
                      <a:gd name="T37" fmla="*/ 79 h 266"/>
                      <a:gd name="T38" fmla="*/ 0 w 194"/>
                      <a:gd name="T39" fmla="*/ 28 h 266"/>
                      <a:gd name="T40" fmla="*/ 0 w 194"/>
                      <a:gd name="T41" fmla="*/ 25 h 266"/>
                      <a:gd name="T42" fmla="*/ 1 w 194"/>
                      <a:gd name="T43" fmla="*/ 22 h 266"/>
                      <a:gd name="T44" fmla="*/ 1 w 194"/>
                      <a:gd name="T45" fmla="*/ 20 h 266"/>
                      <a:gd name="T46" fmla="*/ 2 w 194"/>
                      <a:gd name="T47" fmla="*/ 18 h 266"/>
                      <a:gd name="T48" fmla="*/ 3 w 194"/>
                      <a:gd name="T49" fmla="*/ 15 h 266"/>
                      <a:gd name="T50" fmla="*/ 5 w 194"/>
                      <a:gd name="T51" fmla="*/ 12 h 266"/>
                      <a:gd name="T52" fmla="*/ 6 w 194"/>
                      <a:gd name="T53" fmla="*/ 10 h 266"/>
                      <a:gd name="T54" fmla="*/ 8 w 194"/>
                      <a:gd name="T55" fmla="*/ 8 h 266"/>
                      <a:gd name="T56" fmla="*/ 10 w 194"/>
                      <a:gd name="T57" fmla="*/ 7 h 266"/>
                      <a:gd name="T58" fmla="*/ 12 w 194"/>
                      <a:gd name="T59" fmla="*/ 5 h 266"/>
                      <a:gd name="T60" fmla="*/ 15 w 194"/>
                      <a:gd name="T61" fmla="*/ 3 h 266"/>
                      <a:gd name="T62" fmla="*/ 17 w 194"/>
                      <a:gd name="T63" fmla="*/ 2 h 266"/>
                      <a:gd name="T64" fmla="*/ 20 w 194"/>
                      <a:gd name="T65" fmla="*/ 1 h 266"/>
                      <a:gd name="T66" fmla="*/ 23 w 194"/>
                      <a:gd name="T67" fmla="*/ 1 h 266"/>
                      <a:gd name="T68" fmla="*/ 25 w 194"/>
                      <a:gd name="T69" fmla="*/ 0 h 266"/>
                      <a:gd name="T70" fmla="*/ 29 w 194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6">
                        <a:moveTo>
                          <a:pt x="97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4" y="4"/>
                        </a:lnTo>
                        <a:lnTo>
                          <a:pt x="134" y="7"/>
                        </a:lnTo>
                        <a:lnTo>
                          <a:pt x="141" y="11"/>
                        </a:lnTo>
                        <a:lnTo>
                          <a:pt x="149" y="17"/>
                        </a:lnTo>
                        <a:lnTo>
                          <a:pt x="157" y="22"/>
                        </a:lnTo>
                        <a:lnTo>
                          <a:pt x="163" y="28"/>
                        </a:lnTo>
                        <a:lnTo>
                          <a:pt x="169" y="34"/>
                        </a:lnTo>
                        <a:lnTo>
                          <a:pt x="175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89" y="75"/>
                        </a:lnTo>
                        <a:lnTo>
                          <a:pt x="191" y="85"/>
                        </a:lnTo>
                        <a:lnTo>
                          <a:pt x="192" y="94"/>
                        </a:lnTo>
                        <a:lnTo>
                          <a:pt x="194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6" name="Freeform 486"/>
                  <p:cNvSpPr>
                    <a:spLocks noChangeAspect="1"/>
                  </p:cNvSpPr>
                  <p:nvPr/>
                </p:nvSpPr>
                <p:spPr bwMode="auto">
                  <a:xfrm>
                    <a:off x="4369" y="1783"/>
                    <a:ext cx="57" cy="86"/>
                  </a:xfrm>
                  <a:custGeom>
                    <a:avLst/>
                    <a:gdLst>
                      <a:gd name="T0" fmla="*/ 29 w 194"/>
                      <a:gd name="T1" fmla="*/ 0 h 267"/>
                      <a:gd name="T2" fmla="*/ 31 w 194"/>
                      <a:gd name="T3" fmla="*/ 0 h 267"/>
                      <a:gd name="T4" fmla="*/ 34 w 194"/>
                      <a:gd name="T5" fmla="*/ 0 h 267"/>
                      <a:gd name="T6" fmla="*/ 36 w 194"/>
                      <a:gd name="T7" fmla="*/ 1 h 267"/>
                      <a:gd name="T8" fmla="*/ 39 w 194"/>
                      <a:gd name="T9" fmla="*/ 2 h 267"/>
                      <a:gd name="T10" fmla="*/ 41 w 194"/>
                      <a:gd name="T11" fmla="*/ 4 h 267"/>
                      <a:gd name="T12" fmla="*/ 44 w 194"/>
                      <a:gd name="T13" fmla="*/ 5 h 267"/>
                      <a:gd name="T14" fmla="*/ 46 w 194"/>
                      <a:gd name="T15" fmla="*/ 7 h 267"/>
                      <a:gd name="T16" fmla="*/ 48 w 194"/>
                      <a:gd name="T17" fmla="*/ 9 h 267"/>
                      <a:gd name="T18" fmla="*/ 50 w 194"/>
                      <a:gd name="T19" fmla="*/ 11 h 267"/>
                      <a:gd name="T20" fmla="*/ 51 w 194"/>
                      <a:gd name="T21" fmla="*/ 14 h 267"/>
                      <a:gd name="T22" fmla="*/ 53 w 194"/>
                      <a:gd name="T23" fmla="*/ 16 h 267"/>
                      <a:gd name="T24" fmla="*/ 54 w 194"/>
                      <a:gd name="T25" fmla="*/ 19 h 267"/>
                      <a:gd name="T26" fmla="*/ 55 w 194"/>
                      <a:gd name="T27" fmla="*/ 22 h 267"/>
                      <a:gd name="T28" fmla="*/ 56 w 194"/>
                      <a:gd name="T29" fmla="*/ 25 h 267"/>
                      <a:gd name="T30" fmla="*/ 56 w 194"/>
                      <a:gd name="T31" fmla="*/ 28 h 267"/>
                      <a:gd name="T32" fmla="*/ 56 w 194"/>
                      <a:gd name="T33" fmla="*/ 31 h 267"/>
                      <a:gd name="T34" fmla="*/ 57 w 194"/>
                      <a:gd name="T35" fmla="*/ 86 h 267"/>
                      <a:gd name="T36" fmla="*/ 0 w 194"/>
                      <a:gd name="T37" fmla="*/ 86 h 267"/>
                      <a:gd name="T38" fmla="*/ 0 w 194"/>
                      <a:gd name="T39" fmla="*/ 31 h 267"/>
                      <a:gd name="T40" fmla="*/ 0 w 194"/>
                      <a:gd name="T41" fmla="*/ 28 h 267"/>
                      <a:gd name="T42" fmla="*/ 1 w 194"/>
                      <a:gd name="T43" fmla="*/ 25 h 267"/>
                      <a:gd name="T44" fmla="*/ 1 w 194"/>
                      <a:gd name="T45" fmla="*/ 22 h 267"/>
                      <a:gd name="T46" fmla="*/ 2 w 194"/>
                      <a:gd name="T47" fmla="*/ 19 h 267"/>
                      <a:gd name="T48" fmla="*/ 3 w 194"/>
                      <a:gd name="T49" fmla="*/ 16 h 267"/>
                      <a:gd name="T50" fmla="*/ 5 w 194"/>
                      <a:gd name="T51" fmla="*/ 14 h 267"/>
                      <a:gd name="T52" fmla="*/ 6 w 194"/>
                      <a:gd name="T53" fmla="*/ 11 h 267"/>
                      <a:gd name="T54" fmla="*/ 8 w 194"/>
                      <a:gd name="T55" fmla="*/ 9 h 267"/>
                      <a:gd name="T56" fmla="*/ 10 w 194"/>
                      <a:gd name="T57" fmla="*/ 7 h 267"/>
                      <a:gd name="T58" fmla="*/ 12 w 194"/>
                      <a:gd name="T59" fmla="*/ 5 h 267"/>
                      <a:gd name="T60" fmla="*/ 15 w 194"/>
                      <a:gd name="T61" fmla="*/ 4 h 267"/>
                      <a:gd name="T62" fmla="*/ 17 w 194"/>
                      <a:gd name="T63" fmla="*/ 2 h 267"/>
                      <a:gd name="T64" fmla="*/ 20 w 194"/>
                      <a:gd name="T65" fmla="*/ 1 h 267"/>
                      <a:gd name="T66" fmla="*/ 23 w 194"/>
                      <a:gd name="T67" fmla="*/ 0 h 267"/>
                      <a:gd name="T68" fmla="*/ 25 w 194"/>
                      <a:gd name="T69" fmla="*/ 0 h 267"/>
                      <a:gd name="T70" fmla="*/ 29 w 194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7">
                        <a:moveTo>
                          <a:pt x="97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4" y="4"/>
                        </a:lnTo>
                        <a:lnTo>
                          <a:pt x="134" y="7"/>
                        </a:lnTo>
                        <a:lnTo>
                          <a:pt x="141" y="11"/>
                        </a:lnTo>
                        <a:lnTo>
                          <a:pt x="149" y="16"/>
                        </a:lnTo>
                        <a:lnTo>
                          <a:pt x="157" y="21"/>
                        </a:lnTo>
                        <a:lnTo>
                          <a:pt x="163" y="27"/>
                        </a:lnTo>
                        <a:lnTo>
                          <a:pt x="169" y="35"/>
                        </a:lnTo>
                        <a:lnTo>
                          <a:pt x="175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89" y="77"/>
                        </a:lnTo>
                        <a:lnTo>
                          <a:pt x="191" y="86"/>
                        </a:lnTo>
                        <a:lnTo>
                          <a:pt x="192" y="96"/>
                        </a:lnTo>
                        <a:lnTo>
                          <a:pt x="194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7" name="Freeform 487"/>
                  <p:cNvSpPr>
                    <a:spLocks noChangeAspect="1"/>
                  </p:cNvSpPr>
                  <p:nvPr/>
                </p:nvSpPr>
                <p:spPr bwMode="auto">
                  <a:xfrm>
                    <a:off x="1104" y="1661"/>
                    <a:ext cx="57" cy="79"/>
                  </a:xfrm>
                  <a:custGeom>
                    <a:avLst/>
                    <a:gdLst>
                      <a:gd name="T0" fmla="*/ 28 w 193"/>
                      <a:gd name="T1" fmla="*/ 0 h 266"/>
                      <a:gd name="T2" fmla="*/ 31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40 w 193"/>
                      <a:gd name="T9" fmla="*/ 2 h 266"/>
                      <a:gd name="T10" fmla="*/ 42 w 193"/>
                      <a:gd name="T11" fmla="*/ 3 h 266"/>
                      <a:gd name="T12" fmla="*/ 44 w 193"/>
                      <a:gd name="T13" fmla="*/ 5 h 266"/>
                      <a:gd name="T14" fmla="*/ 46 w 193"/>
                      <a:gd name="T15" fmla="*/ 7 h 266"/>
                      <a:gd name="T16" fmla="*/ 48 w 193"/>
                      <a:gd name="T17" fmla="*/ 8 h 266"/>
                      <a:gd name="T18" fmla="*/ 50 w 193"/>
                      <a:gd name="T19" fmla="*/ 10 h 266"/>
                      <a:gd name="T20" fmla="*/ 52 w 193"/>
                      <a:gd name="T21" fmla="*/ 12 h 266"/>
                      <a:gd name="T22" fmla="*/ 53 w 193"/>
                      <a:gd name="T23" fmla="*/ 15 h 266"/>
                      <a:gd name="T24" fmla="*/ 55 w 193"/>
                      <a:gd name="T25" fmla="*/ 18 h 266"/>
                      <a:gd name="T26" fmla="*/ 56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0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3 w 193"/>
                      <a:gd name="T49" fmla="*/ 15 h 266"/>
                      <a:gd name="T50" fmla="*/ 5 w 193"/>
                      <a:gd name="T51" fmla="*/ 12 h 266"/>
                      <a:gd name="T52" fmla="*/ 6 w 193"/>
                      <a:gd name="T53" fmla="*/ 10 h 266"/>
                      <a:gd name="T54" fmla="*/ 8 w 193"/>
                      <a:gd name="T55" fmla="*/ 8 h 266"/>
                      <a:gd name="T56" fmla="*/ 10 w 193"/>
                      <a:gd name="T57" fmla="*/ 7 h 266"/>
                      <a:gd name="T58" fmla="*/ 12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3 w 193"/>
                      <a:gd name="T67" fmla="*/ 1 h 266"/>
                      <a:gd name="T68" fmla="*/ 25 w 193"/>
                      <a:gd name="T69" fmla="*/ 0 h 266"/>
                      <a:gd name="T70" fmla="*/ 28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4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49" y="17"/>
                        </a:lnTo>
                        <a:lnTo>
                          <a:pt x="157" y="22"/>
                        </a:lnTo>
                        <a:lnTo>
                          <a:pt x="164" y="28"/>
                        </a:lnTo>
                        <a:lnTo>
                          <a:pt x="170" y="34"/>
                        </a:lnTo>
                        <a:lnTo>
                          <a:pt x="176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0" y="75"/>
                        </a:lnTo>
                        <a:lnTo>
                          <a:pt x="193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1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4"/>
                        </a:lnTo>
                        <a:lnTo>
                          <a:pt x="27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8" name="Freeform 488"/>
                  <p:cNvSpPr>
                    <a:spLocks noChangeAspect="1"/>
                  </p:cNvSpPr>
                  <p:nvPr/>
                </p:nvSpPr>
                <p:spPr bwMode="auto">
                  <a:xfrm>
                    <a:off x="1104" y="1783"/>
                    <a:ext cx="57" cy="86"/>
                  </a:xfrm>
                  <a:custGeom>
                    <a:avLst/>
                    <a:gdLst>
                      <a:gd name="T0" fmla="*/ 28 w 193"/>
                      <a:gd name="T1" fmla="*/ 0 h 267"/>
                      <a:gd name="T2" fmla="*/ 31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40 w 193"/>
                      <a:gd name="T9" fmla="*/ 2 h 267"/>
                      <a:gd name="T10" fmla="*/ 42 w 193"/>
                      <a:gd name="T11" fmla="*/ 4 h 267"/>
                      <a:gd name="T12" fmla="*/ 44 w 193"/>
                      <a:gd name="T13" fmla="*/ 5 h 267"/>
                      <a:gd name="T14" fmla="*/ 46 w 193"/>
                      <a:gd name="T15" fmla="*/ 7 h 267"/>
                      <a:gd name="T16" fmla="*/ 48 w 193"/>
                      <a:gd name="T17" fmla="*/ 9 h 267"/>
                      <a:gd name="T18" fmla="*/ 50 w 193"/>
                      <a:gd name="T19" fmla="*/ 11 h 267"/>
                      <a:gd name="T20" fmla="*/ 52 w 193"/>
                      <a:gd name="T21" fmla="*/ 14 h 267"/>
                      <a:gd name="T22" fmla="*/ 53 w 193"/>
                      <a:gd name="T23" fmla="*/ 16 h 267"/>
                      <a:gd name="T24" fmla="*/ 55 w 193"/>
                      <a:gd name="T25" fmla="*/ 19 h 267"/>
                      <a:gd name="T26" fmla="*/ 56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0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3 w 193"/>
                      <a:gd name="T49" fmla="*/ 16 h 267"/>
                      <a:gd name="T50" fmla="*/ 5 w 193"/>
                      <a:gd name="T51" fmla="*/ 14 h 267"/>
                      <a:gd name="T52" fmla="*/ 6 w 193"/>
                      <a:gd name="T53" fmla="*/ 11 h 267"/>
                      <a:gd name="T54" fmla="*/ 8 w 193"/>
                      <a:gd name="T55" fmla="*/ 9 h 267"/>
                      <a:gd name="T56" fmla="*/ 10 w 193"/>
                      <a:gd name="T57" fmla="*/ 7 h 267"/>
                      <a:gd name="T58" fmla="*/ 12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3 w 193"/>
                      <a:gd name="T67" fmla="*/ 0 h 267"/>
                      <a:gd name="T68" fmla="*/ 25 w 193"/>
                      <a:gd name="T69" fmla="*/ 0 h 267"/>
                      <a:gd name="T70" fmla="*/ 28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4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49" y="16"/>
                        </a:lnTo>
                        <a:lnTo>
                          <a:pt x="157" y="21"/>
                        </a:lnTo>
                        <a:lnTo>
                          <a:pt x="164" y="27"/>
                        </a:lnTo>
                        <a:lnTo>
                          <a:pt x="170" y="35"/>
                        </a:lnTo>
                        <a:lnTo>
                          <a:pt x="176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0" y="77"/>
                        </a:lnTo>
                        <a:lnTo>
                          <a:pt x="193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1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5"/>
                        </a:lnTo>
                        <a:lnTo>
                          <a:pt x="27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9" name="Freeform 489"/>
                  <p:cNvSpPr>
                    <a:spLocks noChangeAspect="1"/>
                  </p:cNvSpPr>
                  <p:nvPr/>
                </p:nvSpPr>
                <p:spPr bwMode="auto">
                  <a:xfrm>
                    <a:off x="3833" y="1661"/>
                    <a:ext cx="57" cy="79"/>
                  </a:xfrm>
                  <a:custGeom>
                    <a:avLst/>
                    <a:gdLst>
                      <a:gd name="T0" fmla="*/ 29 w 192"/>
                      <a:gd name="T1" fmla="*/ 0 h 266"/>
                      <a:gd name="T2" fmla="*/ 32 w 192"/>
                      <a:gd name="T3" fmla="*/ 0 h 266"/>
                      <a:gd name="T4" fmla="*/ 34 w 192"/>
                      <a:gd name="T5" fmla="*/ 1 h 266"/>
                      <a:gd name="T6" fmla="*/ 37 w 192"/>
                      <a:gd name="T7" fmla="*/ 1 h 266"/>
                      <a:gd name="T8" fmla="*/ 40 w 192"/>
                      <a:gd name="T9" fmla="*/ 2 h 266"/>
                      <a:gd name="T10" fmla="*/ 42 w 192"/>
                      <a:gd name="T11" fmla="*/ 3 h 266"/>
                      <a:gd name="T12" fmla="*/ 45 w 192"/>
                      <a:gd name="T13" fmla="*/ 5 h 266"/>
                      <a:gd name="T14" fmla="*/ 47 w 192"/>
                      <a:gd name="T15" fmla="*/ 7 h 266"/>
                      <a:gd name="T16" fmla="*/ 49 w 192"/>
                      <a:gd name="T17" fmla="*/ 8 h 266"/>
                      <a:gd name="T18" fmla="*/ 50 w 192"/>
                      <a:gd name="T19" fmla="*/ 10 h 266"/>
                      <a:gd name="T20" fmla="*/ 52 w 192"/>
                      <a:gd name="T21" fmla="*/ 12 h 266"/>
                      <a:gd name="T22" fmla="*/ 53 w 192"/>
                      <a:gd name="T23" fmla="*/ 15 h 266"/>
                      <a:gd name="T24" fmla="*/ 55 w 192"/>
                      <a:gd name="T25" fmla="*/ 18 h 266"/>
                      <a:gd name="T26" fmla="*/ 56 w 192"/>
                      <a:gd name="T27" fmla="*/ 20 h 266"/>
                      <a:gd name="T28" fmla="*/ 56 w 192"/>
                      <a:gd name="T29" fmla="*/ 22 h 266"/>
                      <a:gd name="T30" fmla="*/ 57 w 192"/>
                      <a:gd name="T31" fmla="*/ 25 h 266"/>
                      <a:gd name="T32" fmla="*/ 57 w 192"/>
                      <a:gd name="T33" fmla="*/ 28 h 266"/>
                      <a:gd name="T34" fmla="*/ 57 w 192"/>
                      <a:gd name="T35" fmla="*/ 79 h 266"/>
                      <a:gd name="T36" fmla="*/ 0 w 192"/>
                      <a:gd name="T37" fmla="*/ 79 h 266"/>
                      <a:gd name="T38" fmla="*/ 0 w 192"/>
                      <a:gd name="T39" fmla="*/ 28 h 266"/>
                      <a:gd name="T40" fmla="*/ 0 w 192"/>
                      <a:gd name="T41" fmla="*/ 25 h 266"/>
                      <a:gd name="T42" fmla="*/ 1 w 192"/>
                      <a:gd name="T43" fmla="*/ 22 h 266"/>
                      <a:gd name="T44" fmla="*/ 1 w 192"/>
                      <a:gd name="T45" fmla="*/ 20 h 266"/>
                      <a:gd name="T46" fmla="*/ 2 w 192"/>
                      <a:gd name="T47" fmla="*/ 18 h 266"/>
                      <a:gd name="T48" fmla="*/ 4 w 192"/>
                      <a:gd name="T49" fmla="*/ 15 h 266"/>
                      <a:gd name="T50" fmla="*/ 5 w 192"/>
                      <a:gd name="T51" fmla="*/ 12 h 266"/>
                      <a:gd name="T52" fmla="*/ 7 w 192"/>
                      <a:gd name="T53" fmla="*/ 10 h 266"/>
                      <a:gd name="T54" fmla="*/ 9 w 192"/>
                      <a:gd name="T55" fmla="*/ 8 h 266"/>
                      <a:gd name="T56" fmla="*/ 11 w 192"/>
                      <a:gd name="T57" fmla="*/ 7 h 266"/>
                      <a:gd name="T58" fmla="*/ 13 w 192"/>
                      <a:gd name="T59" fmla="*/ 5 h 266"/>
                      <a:gd name="T60" fmla="*/ 15 w 192"/>
                      <a:gd name="T61" fmla="*/ 3 h 266"/>
                      <a:gd name="T62" fmla="*/ 18 w 192"/>
                      <a:gd name="T63" fmla="*/ 2 h 266"/>
                      <a:gd name="T64" fmla="*/ 20 w 192"/>
                      <a:gd name="T65" fmla="*/ 1 h 266"/>
                      <a:gd name="T66" fmla="*/ 23 w 192"/>
                      <a:gd name="T67" fmla="*/ 1 h 266"/>
                      <a:gd name="T68" fmla="*/ 26 w 192"/>
                      <a:gd name="T69" fmla="*/ 0 h 266"/>
                      <a:gd name="T70" fmla="*/ 29 w 192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6">
                        <a:moveTo>
                          <a:pt x="97" y="0"/>
                        </a:moveTo>
                        <a:lnTo>
                          <a:pt x="107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0" y="17"/>
                        </a:lnTo>
                        <a:lnTo>
                          <a:pt x="157" y="22"/>
                        </a:lnTo>
                        <a:lnTo>
                          <a:pt x="164" y="28"/>
                        </a:lnTo>
                        <a:lnTo>
                          <a:pt x="170" y="34"/>
                        </a:lnTo>
                        <a:lnTo>
                          <a:pt x="176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8" y="67"/>
                        </a:lnTo>
                        <a:lnTo>
                          <a:pt x="190" y="75"/>
                        </a:lnTo>
                        <a:lnTo>
                          <a:pt x="192" y="85"/>
                        </a:lnTo>
                        <a:lnTo>
                          <a:pt x="192" y="94"/>
                        </a:lnTo>
                        <a:lnTo>
                          <a:pt x="192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9" y="28"/>
                        </a:lnTo>
                        <a:lnTo>
                          <a:pt x="36" y="22"/>
                        </a:lnTo>
                        <a:lnTo>
                          <a:pt x="43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9" y="4"/>
                        </a:lnTo>
                        <a:lnTo>
                          <a:pt x="77" y="2"/>
                        </a:lnTo>
                        <a:lnTo>
                          <a:pt x="88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0" name="Freeform 490"/>
                  <p:cNvSpPr>
                    <a:spLocks noChangeAspect="1"/>
                  </p:cNvSpPr>
                  <p:nvPr/>
                </p:nvSpPr>
                <p:spPr bwMode="auto">
                  <a:xfrm>
                    <a:off x="3833" y="1783"/>
                    <a:ext cx="57" cy="86"/>
                  </a:xfrm>
                  <a:custGeom>
                    <a:avLst/>
                    <a:gdLst>
                      <a:gd name="T0" fmla="*/ 29 w 192"/>
                      <a:gd name="T1" fmla="*/ 0 h 267"/>
                      <a:gd name="T2" fmla="*/ 32 w 192"/>
                      <a:gd name="T3" fmla="*/ 0 h 267"/>
                      <a:gd name="T4" fmla="*/ 34 w 192"/>
                      <a:gd name="T5" fmla="*/ 0 h 267"/>
                      <a:gd name="T6" fmla="*/ 37 w 192"/>
                      <a:gd name="T7" fmla="*/ 1 h 267"/>
                      <a:gd name="T8" fmla="*/ 40 w 192"/>
                      <a:gd name="T9" fmla="*/ 2 h 267"/>
                      <a:gd name="T10" fmla="*/ 42 w 192"/>
                      <a:gd name="T11" fmla="*/ 4 h 267"/>
                      <a:gd name="T12" fmla="*/ 45 w 192"/>
                      <a:gd name="T13" fmla="*/ 5 h 267"/>
                      <a:gd name="T14" fmla="*/ 47 w 192"/>
                      <a:gd name="T15" fmla="*/ 7 h 267"/>
                      <a:gd name="T16" fmla="*/ 49 w 192"/>
                      <a:gd name="T17" fmla="*/ 9 h 267"/>
                      <a:gd name="T18" fmla="*/ 50 w 192"/>
                      <a:gd name="T19" fmla="*/ 11 h 267"/>
                      <a:gd name="T20" fmla="*/ 52 w 192"/>
                      <a:gd name="T21" fmla="*/ 14 h 267"/>
                      <a:gd name="T22" fmla="*/ 53 w 192"/>
                      <a:gd name="T23" fmla="*/ 16 h 267"/>
                      <a:gd name="T24" fmla="*/ 55 w 192"/>
                      <a:gd name="T25" fmla="*/ 19 h 267"/>
                      <a:gd name="T26" fmla="*/ 56 w 192"/>
                      <a:gd name="T27" fmla="*/ 22 h 267"/>
                      <a:gd name="T28" fmla="*/ 56 w 192"/>
                      <a:gd name="T29" fmla="*/ 25 h 267"/>
                      <a:gd name="T30" fmla="*/ 57 w 192"/>
                      <a:gd name="T31" fmla="*/ 28 h 267"/>
                      <a:gd name="T32" fmla="*/ 57 w 192"/>
                      <a:gd name="T33" fmla="*/ 31 h 267"/>
                      <a:gd name="T34" fmla="*/ 57 w 192"/>
                      <a:gd name="T35" fmla="*/ 86 h 267"/>
                      <a:gd name="T36" fmla="*/ 0 w 192"/>
                      <a:gd name="T37" fmla="*/ 86 h 267"/>
                      <a:gd name="T38" fmla="*/ 0 w 192"/>
                      <a:gd name="T39" fmla="*/ 31 h 267"/>
                      <a:gd name="T40" fmla="*/ 0 w 192"/>
                      <a:gd name="T41" fmla="*/ 28 h 267"/>
                      <a:gd name="T42" fmla="*/ 1 w 192"/>
                      <a:gd name="T43" fmla="*/ 25 h 267"/>
                      <a:gd name="T44" fmla="*/ 1 w 192"/>
                      <a:gd name="T45" fmla="*/ 22 h 267"/>
                      <a:gd name="T46" fmla="*/ 2 w 192"/>
                      <a:gd name="T47" fmla="*/ 19 h 267"/>
                      <a:gd name="T48" fmla="*/ 4 w 192"/>
                      <a:gd name="T49" fmla="*/ 16 h 267"/>
                      <a:gd name="T50" fmla="*/ 5 w 192"/>
                      <a:gd name="T51" fmla="*/ 14 h 267"/>
                      <a:gd name="T52" fmla="*/ 7 w 192"/>
                      <a:gd name="T53" fmla="*/ 11 h 267"/>
                      <a:gd name="T54" fmla="*/ 9 w 192"/>
                      <a:gd name="T55" fmla="*/ 9 h 267"/>
                      <a:gd name="T56" fmla="*/ 11 w 192"/>
                      <a:gd name="T57" fmla="*/ 7 h 267"/>
                      <a:gd name="T58" fmla="*/ 13 w 192"/>
                      <a:gd name="T59" fmla="*/ 5 h 267"/>
                      <a:gd name="T60" fmla="*/ 15 w 192"/>
                      <a:gd name="T61" fmla="*/ 4 h 267"/>
                      <a:gd name="T62" fmla="*/ 18 w 192"/>
                      <a:gd name="T63" fmla="*/ 2 h 267"/>
                      <a:gd name="T64" fmla="*/ 20 w 192"/>
                      <a:gd name="T65" fmla="*/ 1 h 267"/>
                      <a:gd name="T66" fmla="*/ 23 w 192"/>
                      <a:gd name="T67" fmla="*/ 0 h 267"/>
                      <a:gd name="T68" fmla="*/ 26 w 192"/>
                      <a:gd name="T69" fmla="*/ 0 h 267"/>
                      <a:gd name="T70" fmla="*/ 29 w 192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7">
                        <a:moveTo>
                          <a:pt x="97" y="0"/>
                        </a:moveTo>
                        <a:lnTo>
                          <a:pt x="107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0" y="16"/>
                        </a:lnTo>
                        <a:lnTo>
                          <a:pt x="157" y="21"/>
                        </a:lnTo>
                        <a:lnTo>
                          <a:pt x="164" y="27"/>
                        </a:lnTo>
                        <a:lnTo>
                          <a:pt x="170" y="35"/>
                        </a:lnTo>
                        <a:lnTo>
                          <a:pt x="176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8" y="67"/>
                        </a:lnTo>
                        <a:lnTo>
                          <a:pt x="190" y="77"/>
                        </a:lnTo>
                        <a:lnTo>
                          <a:pt x="192" y="86"/>
                        </a:lnTo>
                        <a:lnTo>
                          <a:pt x="192" y="96"/>
                        </a:lnTo>
                        <a:lnTo>
                          <a:pt x="192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9" y="27"/>
                        </a:lnTo>
                        <a:lnTo>
                          <a:pt x="36" y="21"/>
                        </a:lnTo>
                        <a:lnTo>
                          <a:pt x="43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9" y="4"/>
                        </a:lnTo>
                        <a:lnTo>
                          <a:pt x="77" y="1"/>
                        </a:lnTo>
                        <a:lnTo>
                          <a:pt x="88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1" name="Freeform 491"/>
                  <p:cNvSpPr>
                    <a:spLocks noChangeAspect="1"/>
                  </p:cNvSpPr>
                  <p:nvPr/>
                </p:nvSpPr>
                <p:spPr bwMode="auto">
                  <a:xfrm>
                    <a:off x="1747" y="1661"/>
                    <a:ext cx="57" cy="79"/>
                  </a:xfrm>
                  <a:custGeom>
                    <a:avLst/>
                    <a:gdLst>
                      <a:gd name="T0" fmla="*/ 28 w 192"/>
                      <a:gd name="T1" fmla="*/ 0 h 266"/>
                      <a:gd name="T2" fmla="*/ 31 w 192"/>
                      <a:gd name="T3" fmla="*/ 0 h 266"/>
                      <a:gd name="T4" fmla="*/ 34 w 192"/>
                      <a:gd name="T5" fmla="*/ 1 h 266"/>
                      <a:gd name="T6" fmla="*/ 37 w 192"/>
                      <a:gd name="T7" fmla="*/ 1 h 266"/>
                      <a:gd name="T8" fmla="*/ 39 w 192"/>
                      <a:gd name="T9" fmla="*/ 2 h 266"/>
                      <a:gd name="T10" fmla="*/ 42 w 192"/>
                      <a:gd name="T11" fmla="*/ 3 h 266"/>
                      <a:gd name="T12" fmla="*/ 45 w 192"/>
                      <a:gd name="T13" fmla="*/ 5 h 266"/>
                      <a:gd name="T14" fmla="*/ 47 w 192"/>
                      <a:gd name="T15" fmla="*/ 7 h 266"/>
                      <a:gd name="T16" fmla="*/ 49 w 192"/>
                      <a:gd name="T17" fmla="*/ 8 h 266"/>
                      <a:gd name="T18" fmla="*/ 50 w 192"/>
                      <a:gd name="T19" fmla="*/ 10 h 266"/>
                      <a:gd name="T20" fmla="*/ 52 w 192"/>
                      <a:gd name="T21" fmla="*/ 12 h 266"/>
                      <a:gd name="T22" fmla="*/ 54 w 192"/>
                      <a:gd name="T23" fmla="*/ 15 h 266"/>
                      <a:gd name="T24" fmla="*/ 55 w 192"/>
                      <a:gd name="T25" fmla="*/ 18 h 266"/>
                      <a:gd name="T26" fmla="*/ 56 w 192"/>
                      <a:gd name="T27" fmla="*/ 20 h 266"/>
                      <a:gd name="T28" fmla="*/ 56 w 192"/>
                      <a:gd name="T29" fmla="*/ 22 h 266"/>
                      <a:gd name="T30" fmla="*/ 57 w 192"/>
                      <a:gd name="T31" fmla="*/ 25 h 266"/>
                      <a:gd name="T32" fmla="*/ 57 w 192"/>
                      <a:gd name="T33" fmla="*/ 28 h 266"/>
                      <a:gd name="T34" fmla="*/ 57 w 192"/>
                      <a:gd name="T35" fmla="*/ 79 h 266"/>
                      <a:gd name="T36" fmla="*/ 0 w 192"/>
                      <a:gd name="T37" fmla="*/ 79 h 266"/>
                      <a:gd name="T38" fmla="*/ 0 w 192"/>
                      <a:gd name="T39" fmla="*/ 28 h 266"/>
                      <a:gd name="T40" fmla="*/ 1 w 192"/>
                      <a:gd name="T41" fmla="*/ 25 h 266"/>
                      <a:gd name="T42" fmla="*/ 1 w 192"/>
                      <a:gd name="T43" fmla="*/ 22 h 266"/>
                      <a:gd name="T44" fmla="*/ 1 w 192"/>
                      <a:gd name="T45" fmla="*/ 20 h 266"/>
                      <a:gd name="T46" fmla="*/ 2 w 192"/>
                      <a:gd name="T47" fmla="*/ 18 h 266"/>
                      <a:gd name="T48" fmla="*/ 4 w 192"/>
                      <a:gd name="T49" fmla="*/ 15 h 266"/>
                      <a:gd name="T50" fmla="*/ 5 w 192"/>
                      <a:gd name="T51" fmla="*/ 12 h 266"/>
                      <a:gd name="T52" fmla="*/ 7 w 192"/>
                      <a:gd name="T53" fmla="*/ 10 h 266"/>
                      <a:gd name="T54" fmla="*/ 9 w 192"/>
                      <a:gd name="T55" fmla="*/ 8 h 266"/>
                      <a:gd name="T56" fmla="*/ 10 w 192"/>
                      <a:gd name="T57" fmla="*/ 7 h 266"/>
                      <a:gd name="T58" fmla="*/ 13 w 192"/>
                      <a:gd name="T59" fmla="*/ 5 h 266"/>
                      <a:gd name="T60" fmla="*/ 15 w 192"/>
                      <a:gd name="T61" fmla="*/ 3 h 266"/>
                      <a:gd name="T62" fmla="*/ 18 w 192"/>
                      <a:gd name="T63" fmla="*/ 2 h 266"/>
                      <a:gd name="T64" fmla="*/ 20 w 192"/>
                      <a:gd name="T65" fmla="*/ 1 h 266"/>
                      <a:gd name="T66" fmla="*/ 23 w 192"/>
                      <a:gd name="T67" fmla="*/ 1 h 266"/>
                      <a:gd name="T68" fmla="*/ 26 w 192"/>
                      <a:gd name="T69" fmla="*/ 0 h 266"/>
                      <a:gd name="T70" fmla="*/ 28 w 192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6">
                        <a:moveTo>
                          <a:pt x="95" y="0"/>
                        </a:moveTo>
                        <a:lnTo>
                          <a:pt x="106" y="1"/>
                        </a:lnTo>
                        <a:lnTo>
                          <a:pt x="115" y="2"/>
                        </a:lnTo>
                        <a:lnTo>
                          <a:pt x="125" y="4"/>
                        </a:lnTo>
                        <a:lnTo>
                          <a:pt x="133" y="7"/>
                        </a:lnTo>
                        <a:lnTo>
                          <a:pt x="142" y="11"/>
                        </a:lnTo>
                        <a:lnTo>
                          <a:pt x="150" y="17"/>
                        </a:lnTo>
                        <a:lnTo>
                          <a:pt x="157" y="22"/>
                        </a:lnTo>
                        <a:lnTo>
                          <a:pt x="164" y="28"/>
                        </a:lnTo>
                        <a:lnTo>
                          <a:pt x="170" y="34"/>
                        </a:lnTo>
                        <a:lnTo>
                          <a:pt x="176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0" y="75"/>
                        </a:lnTo>
                        <a:lnTo>
                          <a:pt x="192" y="85"/>
                        </a:lnTo>
                        <a:lnTo>
                          <a:pt x="192" y="94"/>
                        </a:lnTo>
                        <a:lnTo>
                          <a:pt x="192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2" y="85"/>
                        </a:lnTo>
                        <a:lnTo>
                          <a:pt x="3" y="75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3" y="34"/>
                        </a:lnTo>
                        <a:lnTo>
                          <a:pt x="29" y="28"/>
                        </a:lnTo>
                        <a:lnTo>
                          <a:pt x="35" y="22"/>
                        </a:lnTo>
                        <a:lnTo>
                          <a:pt x="43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6" y="2"/>
                        </a:lnTo>
                        <a:lnTo>
                          <a:pt x="86" y="1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2" name="Freeform 492"/>
                  <p:cNvSpPr>
                    <a:spLocks noChangeAspect="1"/>
                  </p:cNvSpPr>
                  <p:nvPr/>
                </p:nvSpPr>
                <p:spPr bwMode="auto">
                  <a:xfrm>
                    <a:off x="1747" y="1783"/>
                    <a:ext cx="57" cy="86"/>
                  </a:xfrm>
                  <a:custGeom>
                    <a:avLst/>
                    <a:gdLst>
                      <a:gd name="T0" fmla="*/ 28 w 192"/>
                      <a:gd name="T1" fmla="*/ 0 h 267"/>
                      <a:gd name="T2" fmla="*/ 31 w 192"/>
                      <a:gd name="T3" fmla="*/ 0 h 267"/>
                      <a:gd name="T4" fmla="*/ 34 w 192"/>
                      <a:gd name="T5" fmla="*/ 0 h 267"/>
                      <a:gd name="T6" fmla="*/ 37 w 192"/>
                      <a:gd name="T7" fmla="*/ 1 h 267"/>
                      <a:gd name="T8" fmla="*/ 39 w 192"/>
                      <a:gd name="T9" fmla="*/ 2 h 267"/>
                      <a:gd name="T10" fmla="*/ 42 w 192"/>
                      <a:gd name="T11" fmla="*/ 4 h 267"/>
                      <a:gd name="T12" fmla="*/ 45 w 192"/>
                      <a:gd name="T13" fmla="*/ 5 h 267"/>
                      <a:gd name="T14" fmla="*/ 47 w 192"/>
                      <a:gd name="T15" fmla="*/ 7 h 267"/>
                      <a:gd name="T16" fmla="*/ 49 w 192"/>
                      <a:gd name="T17" fmla="*/ 9 h 267"/>
                      <a:gd name="T18" fmla="*/ 50 w 192"/>
                      <a:gd name="T19" fmla="*/ 11 h 267"/>
                      <a:gd name="T20" fmla="*/ 52 w 192"/>
                      <a:gd name="T21" fmla="*/ 14 h 267"/>
                      <a:gd name="T22" fmla="*/ 54 w 192"/>
                      <a:gd name="T23" fmla="*/ 16 h 267"/>
                      <a:gd name="T24" fmla="*/ 55 w 192"/>
                      <a:gd name="T25" fmla="*/ 19 h 267"/>
                      <a:gd name="T26" fmla="*/ 56 w 192"/>
                      <a:gd name="T27" fmla="*/ 22 h 267"/>
                      <a:gd name="T28" fmla="*/ 56 w 192"/>
                      <a:gd name="T29" fmla="*/ 25 h 267"/>
                      <a:gd name="T30" fmla="*/ 57 w 192"/>
                      <a:gd name="T31" fmla="*/ 28 h 267"/>
                      <a:gd name="T32" fmla="*/ 57 w 192"/>
                      <a:gd name="T33" fmla="*/ 31 h 267"/>
                      <a:gd name="T34" fmla="*/ 57 w 192"/>
                      <a:gd name="T35" fmla="*/ 86 h 267"/>
                      <a:gd name="T36" fmla="*/ 0 w 192"/>
                      <a:gd name="T37" fmla="*/ 86 h 267"/>
                      <a:gd name="T38" fmla="*/ 0 w 192"/>
                      <a:gd name="T39" fmla="*/ 31 h 267"/>
                      <a:gd name="T40" fmla="*/ 1 w 192"/>
                      <a:gd name="T41" fmla="*/ 28 h 267"/>
                      <a:gd name="T42" fmla="*/ 1 w 192"/>
                      <a:gd name="T43" fmla="*/ 25 h 267"/>
                      <a:gd name="T44" fmla="*/ 1 w 192"/>
                      <a:gd name="T45" fmla="*/ 22 h 267"/>
                      <a:gd name="T46" fmla="*/ 2 w 192"/>
                      <a:gd name="T47" fmla="*/ 19 h 267"/>
                      <a:gd name="T48" fmla="*/ 4 w 192"/>
                      <a:gd name="T49" fmla="*/ 16 h 267"/>
                      <a:gd name="T50" fmla="*/ 5 w 192"/>
                      <a:gd name="T51" fmla="*/ 14 h 267"/>
                      <a:gd name="T52" fmla="*/ 7 w 192"/>
                      <a:gd name="T53" fmla="*/ 11 h 267"/>
                      <a:gd name="T54" fmla="*/ 9 w 192"/>
                      <a:gd name="T55" fmla="*/ 9 h 267"/>
                      <a:gd name="T56" fmla="*/ 10 w 192"/>
                      <a:gd name="T57" fmla="*/ 7 h 267"/>
                      <a:gd name="T58" fmla="*/ 13 w 192"/>
                      <a:gd name="T59" fmla="*/ 5 h 267"/>
                      <a:gd name="T60" fmla="*/ 15 w 192"/>
                      <a:gd name="T61" fmla="*/ 4 h 267"/>
                      <a:gd name="T62" fmla="*/ 18 w 192"/>
                      <a:gd name="T63" fmla="*/ 2 h 267"/>
                      <a:gd name="T64" fmla="*/ 20 w 192"/>
                      <a:gd name="T65" fmla="*/ 1 h 267"/>
                      <a:gd name="T66" fmla="*/ 23 w 192"/>
                      <a:gd name="T67" fmla="*/ 0 h 267"/>
                      <a:gd name="T68" fmla="*/ 26 w 192"/>
                      <a:gd name="T69" fmla="*/ 0 h 267"/>
                      <a:gd name="T70" fmla="*/ 28 w 192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7">
                        <a:moveTo>
                          <a:pt x="95" y="0"/>
                        </a:moveTo>
                        <a:lnTo>
                          <a:pt x="106" y="0"/>
                        </a:lnTo>
                        <a:lnTo>
                          <a:pt x="115" y="1"/>
                        </a:lnTo>
                        <a:lnTo>
                          <a:pt x="125" y="4"/>
                        </a:lnTo>
                        <a:lnTo>
                          <a:pt x="133" y="7"/>
                        </a:lnTo>
                        <a:lnTo>
                          <a:pt x="142" y="11"/>
                        </a:lnTo>
                        <a:lnTo>
                          <a:pt x="150" y="16"/>
                        </a:lnTo>
                        <a:lnTo>
                          <a:pt x="157" y="21"/>
                        </a:lnTo>
                        <a:lnTo>
                          <a:pt x="164" y="27"/>
                        </a:lnTo>
                        <a:lnTo>
                          <a:pt x="170" y="35"/>
                        </a:lnTo>
                        <a:lnTo>
                          <a:pt x="176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0" y="77"/>
                        </a:lnTo>
                        <a:lnTo>
                          <a:pt x="192" y="86"/>
                        </a:lnTo>
                        <a:lnTo>
                          <a:pt x="192" y="96"/>
                        </a:lnTo>
                        <a:lnTo>
                          <a:pt x="192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2" y="86"/>
                        </a:lnTo>
                        <a:lnTo>
                          <a:pt x="3" y="77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3" y="35"/>
                        </a:lnTo>
                        <a:lnTo>
                          <a:pt x="29" y="27"/>
                        </a:lnTo>
                        <a:lnTo>
                          <a:pt x="35" y="21"/>
                        </a:lnTo>
                        <a:lnTo>
                          <a:pt x="43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6" y="1"/>
                        </a:lnTo>
                        <a:lnTo>
                          <a:pt x="86" y="0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3" name="Freeform 493"/>
                  <p:cNvSpPr>
                    <a:spLocks noChangeAspect="1"/>
                  </p:cNvSpPr>
                  <p:nvPr/>
                </p:nvSpPr>
                <p:spPr bwMode="auto">
                  <a:xfrm>
                    <a:off x="4477" y="1661"/>
                    <a:ext cx="57" cy="79"/>
                  </a:xfrm>
                  <a:custGeom>
                    <a:avLst/>
                    <a:gdLst>
                      <a:gd name="T0" fmla="*/ 28 w 192"/>
                      <a:gd name="T1" fmla="*/ 0 h 266"/>
                      <a:gd name="T2" fmla="*/ 31 w 192"/>
                      <a:gd name="T3" fmla="*/ 0 h 266"/>
                      <a:gd name="T4" fmla="*/ 34 w 192"/>
                      <a:gd name="T5" fmla="*/ 1 h 266"/>
                      <a:gd name="T6" fmla="*/ 37 w 192"/>
                      <a:gd name="T7" fmla="*/ 1 h 266"/>
                      <a:gd name="T8" fmla="*/ 39 w 192"/>
                      <a:gd name="T9" fmla="*/ 2 h 266"/>
                      <a:gd name="T10" fmla="*/ 42 w 192"/>
                      <a:gd name="T11" fmla="*/ 3 h 266"/>
                      <a:gd name="T12" fmla="*/ 44 w 192"/>
                      <a:gd name="T13" fmla="*/ 5 h 266"/>
                      <a:gd name="T14" fmla="*/ 47 w 192"/>
                      <a:gd name="T15" fmla="*/ 7 h 266"/>
                      <a:gd name="T16" fmla="*/ 48 w 192"/>
                      <a:gd name="T17" fmla="*/ 8 h 266"/>
                      <a:gd name="T18" fmla="*/ 50 w 192"/>
                      <a:gd name="T19" fmla="*/ 10 h 266"/>
                      <a:gd name="T20" fmla="*/ 52 w 192"/>
                      <a:gd name="T21" fmla="*/ 12 h 266"/>
                      <a:gd name="T22" fmla="*/ 53 w 192"/>
                      <a:gd name="T23" fmla="*/ 15 h 266"/>
                      <a:gd name="T24" fmla="*/ 55 w 192"/>
                      <a:gd name="T25" fmla="*/ 18 h 266"/>
                      <a:gd name="T26" fmla="*/ 56 w 192"/>
                      <a:gd name="T27" fmla="*/ 20 h 266"/>
                      <a:gd name="T28" fmla="*/ 56 w 192"/>
                      <a:gd name="T29" fmla="*/ 22 h 266"/>
                      <a:gd name="T30" fmla="*/ 56 w 192"/>
                      <a:gd name="T31" fmla="*/ 25 h 266"/>
                      <a:gd name="T32" fmla="*/ 57 w 192"/>
                      <a:gd name="T33" fmla="*/ 28 h 266"/>
                      <a:gd name="T34" fmla="*/ 57 w 192"/>
                      <a:gd name="T35" fmla="*/ 79 h 266"/>
                      <a:gd name="T36" fmla="*/ 0 w 192"/>
                      <a:gd name="T37" fmla="*/ 79 h 266"/>
                      <a:gd name="T38" fmla="*/ 0 w 192"/>
                      <a:gd name="T39" fmla="*/ 28 h 266"/>
                      <a:gd name="T40" fmla="*/ 0 w 192"/>
                      <a:gd name="T41" fmla="*/ 25 h 266"/>
                      <a:gd name="T42" fmla="*/ 1 w 192"/>
                      <a:gd name="T43" fmla="*/ 22 h 266"/>
                      <a:gd name="T44" fmla="*/ 1 w 192"/>
                      <a:gd name="T45" fmla="*/ 20 h 266"/>
                      <a:gd name="T46" fmla="*/ 2 w 192"/>
                      <a:gd name="T47" fmla="*/ 18 h 266"/>
                      <a:gd name="T48" fmla="*/ 3 w 192"/>
                      <a:gd name="T49" fmla="*/ 15 h 266"/>
                      <a:gd name="T50" fmla="*/ 5 w 192"/>
                      <a:gd name="T51" fmla="*/ 12 h 266"/>
                      <a:gd name="T52" fmla="*/ 7 w 192"/>
                      <a:gd name="T53" fmla="*/ 10 h 266"/>
                      <a:gd name="T54" fmla="*/ 8 w 192"/>
                      <a:gd name="T55" fmla="*/ 8 h 266"/>
                      <a:gd name="T56" fmla="*/ 10 w 192"/>
                      <a:gd name="T57" fmla="*/ 7 h 266"/>
                      <a:gd name="T58" fmla="*/ 12 w 192"/>
                      <a:gd name="T59" fmla="*/ 5 h 266"/>
                      <a:gd name="T60" fmla="*/ 15 w 192"/>
                      <a:gd name="T61" fmla="*/ 3 h 266"/>
                      <a:gd name="T62" fmla="*/ 17 w 192"/>
                      <a:gd name="T63" fmla="*/ 2 h 266"/>
                      <a:gd name="T64" fmla="*/ 20 w 192"/>
                      <a:gd name="T65" fmla="*/ 1 h 266"/>
                      <a:gd name="T66" fmla="*/ 23 w 192"/>
                      <a:gd name="T67" fmla="*/ 1 h 266"/>
                      <a:gd name="T68" fmla="*/ 25 w 192"/>
                      <a:gd name="T69" fmla="*/ 0 h 266"/>
                      <a:gd name="T70" fmla="*/ 28 w 192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6">
                        <a:moveTo>
                          <a:pt x="95" y="0"/>
                        </a:moveTo>
                        <a:lnTo>
                          <a:pt x="104" y="1"/>
                        </a:lnTo>
                        <a:lnTo>
                          <a:pt x="115" y="2"/>
                        </a:lnTo>
                        <a:lnTo>
                          <a:pt x="123" y="4"/>
                        </a:lnTo>
                        <a:lnTo>
                          <a:pt x="133" y="7"/>
                        </a:lnTo>
                        <a:lnTo>
                          <a:pt x="141" y="11"/>
                        </a:lnTo>
                        <a:lnTo>
                          <a:pt x="148" y="17"/>
                        </a:lnTo>
                        <a:lnTo>
                          <a:pt x="157" y="22"/>
                        </a:lnTo>
                        <a:lnTo>
                          <a:pt x="163" y="28"/>
                        </a:lnTo>
                        <a:lnTo>
                          <a:pt x="169" y="34"/>
                        </a:lnTo>
                        <a:lnTo>
                          <a:pt x="175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89" y="75"/>
                        </a:lnTo>
                        <a:lnTo>
                          <a:pt x="190" y="85"/>
                        </a:lnTo>
                        <a:lnTo>
                          <a:pt x="192" y="94"/>
                        </a:lnTo>
                        <a:lnTo>
                          <a:pt x="192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4"/>
                        </a:lnTo>
                        <a:lnTo>
                          <a:pt x="27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49" y="11"/>
                        </a:lnTo>
                        <a:lnTo>
                          <a:pt x="58" y="7"/>
                        </a:lnTo>
                        <a:lnTo>
                          <a:pt x="66" y="4"/>
                        </a:lnTo>
                        <a:lnTo>
                          <a:pt x="76" y="2"/>
                        </a:lnTo>
                        <a:lnTo>
                          <a:pt x="85" y="1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4" name="Freeform 494"/>
                  <p:cNvSpPr>
                    <a:spLocks noChangeAspect="1"/>
                  </p:cNvSpPr>
                  <p:nvPr/>
                </p:nvSpPr>
                <p:spPr bwMode="auto">
                  <a:xfrm>
                    <a:off x="4477" y="1783"/>
                    <a:ext cx="57" cy="86"/>
                  </a:xfrm>
                  <a:custGeom>
                    <a:avLst/>
                    <a:gdLst>
                      <a:gd name="T0" fmla="*/ 28 w 192"/>
                      <a:gd name="T1" fmla="*/ 0 h 267"/>
                      <a:gd name="T2" fmla="*/ 31 w 192"/>
                      <a:gd name="T3" fmla="*/ 0 h 267"/>
                      <a:gd name="T4" fmla="*/ 34 w 192"/>
                      <a:gd name="T5" fmla="*/ 0 h 267"/>
                      <a:gd name="T6" fmla="*/ 37 w 192"/>
                      <a:gd name="T7" fmla="*/ 1 h 267"/>
                      <a:gd name="T8" fmla="*/ 39 w 192"/>
                      <a:gd name="T9" fmla="*/ 2 h 267"/>
                      <a:gd name="T10" fmla="*/ 42 w 192"/>
                      <a:gd name="T11" fmla="*/ 4 h 267"/>
                      <a:gd name="T12" fmla="*/ 44 w 192"/>
                      <a:gd name="T13" fmla="*/ 5 h 267"/>
                      <a:gd name="T14" fmla="*/ 47 w 192"/>
                      <a:gd name="T15" fmla="*/ 7 h 267"/>
                      <a:gd name="T16" fmla="*/ 48 w 192"/>
                      <a:gd name="T17" fmla="*/ 9 h 267"/>
                      <a:gd name="T18" fmla="*/ 50 w 192"/>
                      <a:gd name="T19" fmla="*/ 11 h 267"/>
                      <a:gd name="T20" fmla="*/ 52 w 192"/>
                      <a:gd name="T21" fmla="*/ 14 h 267"/>
                      <a:gd name="T22" fmla="*/ 53 w 192"/>
                      <a:gd name="T23" fmla="*/ 16 h 267"/>
                      <a:gd name="T24" fmla="*/ 55 w 192"/>
                      <a:gd name="T25" fmla="*/ 19 h 267"/>
                      <a:gd name="T26" fmla="*/ 56 w 192"/>
                      <a:gd name="T27" fmla="*/ 22 h 267"/>
                      <a:gd name="T28" fmla="*/ 56 w 192"/>
                      <a:gd name="T29" fmla="*/ 25 h 267"/>
                      <a:gd name="T30" fmla="*/ 56 w 192"/>
                      <a:gd name="T31" fmla="*/ 28 h 267"/>
                      <a:gd name="T32" fmla="*/ 57 w 192"/>
                      <a:gd name="T33" fmla="*/ 31 h 267"/>
                      <a:gd name="T34" fmla="*/ 57 w 192"/>
                      <a:gd name="T35" fmla="*/ 86 h 267"/>
                      <a:gd name="T36" fmla="*/ 0 w 192"/>
                      <a:gd name="T37" fmla="*/ 86 h 267"/>
                      <a:gd name="T38" fmla="*/ 0 w 192"/>
                      <a:gd name="T39" fmla="*/ 31 h 267"/>
                      <a:gd name="T40" fmla="*/ 0 w 192"/>
                      <a:gd name="T41" fmla="*/ 28 h 267"/>
                      <a:gd name="T42" fmla="*/ 1 w 192"/>
                      <a:gd name="T43" fmla="*/ 25 h 267"/>
                      <a:gd name="T44" fmla="*/ 1 w 192"/>
                      <a:gd name="T45" fmla="*/ 22 h 267"/>
                      <a:gd name="T46" fmla="*/ 2 w 192"/>
                      <a:gd name="T47" fmla="*/ 19 h 267"/>
                      <a:gd name="T48" fmla="*/ 3 w 192"/>
                      <a:gd name="T49" fmla="*/ 16 h 267"/>
                      <a:gd name="T50" fmla="*/ 5 w 192"/>
                      <a:gd name="T51" fmla="*/ 14 h 267"/>
                      <a:gd name="T52" fmla="*/ 7 w 192"/>
                      <a:gd name="T53" fmla="*/ 11 h 267"/>
                      <a:gd name="T54" fmla="*/ 8 w 192"/>
                      <a:gd name="T55" fmla="*/ 9 h 267"/>
                      <a:gd name="T56" fmla="*/ 10 w 192"/>
                      <a:gd name="T57" fmla="*/ 7 h 267"/>
                      <a:gd name="T58" fmla="*/ 12 w 192"/>
                      <a:gd name="T59" fmla="*/ 5 h 267"/>
                      <a:gd name="T60" fmla="*/ 15 w 192"/>
                      <a:gd name="T61" fmla="*/ 4 h 267"/>
                      <a:gd name="T62" fmla="*/ 17 w 192"/>
                      <a:gd name="T63" fmla="*/ 2 h 267"/>
                      <a:gd name="T64" fmla="*/ 20 w 192"/>
                      <a:gd name="T65" fmla="*/ 1 h 267"/>
                      <a:gd name="T66" fmla="*/ 23 w 192"/>
                      <a:gd name="T67" fmla="*/ 0 h 267"/>
                      <a:gd name="T68" fmla="*/ 25 w 192"/>
                      <a:gd name="T69" fmla="*/ 0 h 267"/>
                      <a:gd name="T70" fmla="*/ 28 w 192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7">
                        <a:moveTo>
                          <a:pt x="95" y="0"/>
                        </a:moveTo>
                        <a:lnTo>
                          <a:pt x="104" y="0"/>
                        </a:lnTo>
                        <a:lnTo>
                          <a:pt x="115" y="1"/>
                        </a:lnTo>
                        <a:lnTo>
                          <a:pt x="123" y="4"/>
                        </a:lnTo>
                        <a:lnTo>
                          <a:pt x="133" y="7"/>
                        </a:lnTo>
                        <a:lnTo>
                          <a:pt x="141" y="11"/>
                        </a:lnTo>
                        <a:lnTo>
                          <a:pt x="148" y="16"/>
                        </a:lnTo>
                        <a:lnTo>
                          <a:pt x="157" y="21"/>
                        </a:lnTo>
                        <a:lnTo>
                          <a:pt x="163" y="27"/>
                        </a:lnTo>
                        <a:lnTo>
                          <a:pt x="169" y="35"/>
                        </a:lnTo>
                        <a:lnTo>
                          <a:pt x="175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89" y="77"/>
                        </a:lnTo>
                        <a:lnTo>
                          <a:pt x="190" y="86"/>
                        </a:lnTo>
                        <a:lnTo>
                          <a:pt x="192" y="96"/>
                        </a:lnTo>
                        <a:lnTo>
                          <a:pt x="192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5"/>
                        </a:lnTo>
                        <a:lnTo>
                          <a:pt x="27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49" y="11"/>
                        </a:lnTo>
                        <a:lnTo>
                          <a:pt x="58" y="7"/>
                        </a:lnTo>
                        <a:lnTo>
                          <a:pt x="66" y="4"/>
                        </a:lnTo>
                        <a:lnTo>
                          <a:pt x="76" y="1"/>
                        </a:lnTo>
                        <a:lnTo>
                          <a:pt x="85" y="0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5" name="Freeform 495"/>
                  <p:cNvSpPr>
                    <a:spLocks noChangeAspect="1"/>
                  </p:cNvSpPr>
                  <p:nvPr/>
                </p:nvSpPr>
                <p:spPr bwMode="auto">
                  <a:xfrm>
                    <a:off x="1211" y="1661"/>
                    <a:ext cx="57" cy="79"/>
                  </a:xfrm>
                  <a:custGeom>
                    <a:avLst/>
                    <a:gdLst>
                      <a:gd name="T0" fmla="*/ 28 w 191"/>
                      <a:gd name="T1" fmla="*/ 0 h 266"/>
                      <a:gd name="T2" fmla="*/ 31 w 191"/>
                      <a:gd name="T3" fmla="*/ 0 h 266"/>
                      <a:gd name="T4" fmla="*/ 34 w 191"/>
                      <a:gd name="T5" fmla="*/ 1 h 266"/>
                      <a:gd name="T6" fmla="*/ 37 w 191"/>
                      <a:gd name="T7" fmla="*/ 1 h 266"/>
                      <a:gd name="T8" fmla="*/ 40 w 191"/>
                      <a:gd name="T9" fmla="*/ 2 h 266"/>
                      <a:gd name="T10" fmla="*/ 42 w 191"/>
                      <a:gd name="T11" fmla="*/ 3 h 266"/>
                      <a:gd name="T12" fmla="*/ 44 w 191"/>
                      <a:gd name="T13" fmla="*/ 5 h 266"/>
                      <a:gd name="T14" fmla="*/ 47 w 191"/>
                      <a:gd name="T15" fmla="*/ 7 h 266"/>
                      <a:gd name="T16" fmla="*/ 49 w 191"/>
                      <a:gd name="T17" fmla="*/ 8 h 266"/>
                      <a:gd name="T18" fmla="*/ 50 w 191"/>
                      <a:gd name="T19" fmla="*/ 10 h 266"/>
                      <a:gd name="T20" fmla="*/ 52 w 191"/>
                      <a:gd name="T21" fmla="*/ 12 h 266"/>
                      <a:gd name="T22" fmla="*/ 54 w 191"/>
                      <a:gd name="T23" fmla="*/ 15 h 266"/>
                      <a:gd name="T24" fmla="*/ 55 w 191"/>
                      <a:gd name="T25" fmla="*/ 18 h 266"/>
                      <a:gd name="T26" fmla="*/ 56 w 191"/>
                      <a:gd name="T27" fmla="*/ 20 h 266"/>
                      <a:gd name="T28" fmla="*/ 56 w 191"/>
                      <a:gd name="T29" fmla="*/ 22 h 266"/>
                      <a:gd name="T30" fmla="*/ 57 w 191"/>
                      <a:gd name="T31" fmla="*/ 25 h 266"/>
                      <a:gd name="T32" fmla="*/ 57 w 191"/>
                      <a:gd name="T33" fmla="*/ 28 h 266"/>
                      <a:gd name="T34" fmla="*/ 57 w 191"/>
                      <a:gd name="T35" fmla="*/ 79 h 266"/>
                      <a:gd name="T36" fmla="*/ 0 w 191"/>
                      <a:gd name="T37" fmla="*/ 79 h 266"/>
                      <a:gd name="T38" fmla="*/ 0 w 191"/>
                      <a:gd name="T39" fmla="*/ 28 h 266"/>
                      <a:gd name="T40" fmla="*/ 0 w 191"/>
                      <a:gd name="T41" fmla="*/ 25 h 266"/>
                      <a:gd name="T42" fmla="*/ 0 w 191"/>
                      <a:gd name="T43" fmla="*/ 22 h 266"/>
                      <a:gd name="T44" fmla="*/ 1 w 191"/>
                      <a:gd name="T45" fmla="*/ 20 h 266"/>
                      <a:gd name="T46" fmla="*/ 2 w 191"/>
                      <a:gd name="T47" fmla="*/ 18 h 266"/>
                      <a:gd name="T48" fmla="*/ 3 w 191"/>
                      <a:gd name="T49" fmla="*/ 15 h 266"/>
                      <a:gd name="T50" fmla="*/ 5 w 191"/>
                      <a:gd name="T51" fmla="*/ 12 h 266"/>
                      <a:gd name="T52" fmla="*/ 6 w 191"/>
                      <a:gd name="T53" fmla="*/ 10 h 266"/>
                      <a:gd name="T54" fmla="*/ 8 w 191"/>
                      <a:gd name="T55" fmla="*/ 8 h 266"/>
                      <a:gd name="T56" fmla="*/ 10 w 191"/>
                      <a:gd name="T57" fmla="*/ 7 h 266"/>
                      <a:gd name="T58" fmla="*/ 13 w 191"/>
                      <a:gd name="T59" fmla="*/ 5 h 266"/>
                      <a:gd name="T60" fmla="*/ 15 w 191"/>
                      <a:gd name="T61" fmla="*/ 3 h 266"/>
                      <a:gd name="T62" fmla="*/ 17 w 191"/>
                      <a:gd name="T63" fmla="*/ 2 h 266"/>
                      <a:gd name="T64" fmla="*/ 20 w 191"/>
                      <a:gd name="T65" fmla="*/ 1 h 266"/>
                      <a:gd name="T66" fmla="*/ 23 w 191"/>
                      <a:gd name="T67" fmla="*/ 1 h 266"/>
                      <a:gd name="T68" fmla="*/ 25 w 191"/>
                      <a:gd name="T69" fmla="*/ 0 h 266"/>
                      <a:gd name="T70" fmla="*/ 28 w 191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1" h="266">
                        <a:moveTo>
                          <a:pt x="95" y="0"/>
                        </a:moveTo>
                        <a:lnTo>
                          <a:pt x="104" y="1"/>
                        </a:lnTo>
                        <a:lnTo>
                          <a:pt x="114" y="2"/>
                        </a:lnTo>
                        <a:lnTo>
                          <a:pt x="123" y="4"/>
                        </a:lnTo>
                        <a:lnTo>
                          <a:pt x="133" y="7"/>
                        </a:lnTo>
                        <a:lnTo>
                          <a:pt x="141" y="11"/>
                        </a:lnTo>
                        <a:lnTo>
                          <a:pt x="148" y="17"/>
                        </a:lnTo>
                        <a:lnTo>
                          <a:pt x="156" y="22"/>
                        </a:lnTo>
                        <a:lnTo>
                          <a:pt x="163" y="28"/>
                        </a:lnTo>
                        <a:lnTo>
                          <a:pt x="169" y="34"/>
                        </a:lnTo>
                        <a:lnTo>
                          <a:pt x="175" y="42"/>
                        </a:lnTo>
                        <a:lnTo>
                          <a:pt x="180" y="50"/>
                        </a:lnTo>
                        <a:lnTo>
                          <a:pt x="183" y="59"/>
                        </a:lnTo>
                        <a:lnTo>
                          <a:pt x="187" y="67"/>
                        </a:lnTo>
                        <a:lnTo>
                          <a:pt x="189" y="75"/>
                        </a:lnTo>
                        <a:lnTo>
                          <a:pt x="190" y="85"/>
                        </a:lnTo>
                        <a:lnTo>
                          <a:pt x="191" y="94"/>
                        </a:lnTo>
                        <a:lnTo>
                          <a:pt x="191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1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1" y="34"/>
                        </a:lnTo>
                        <a:lnTo>
                          <a:pt x="27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49" y="11"/>
                        </a:lnTo>
                        <a:lnTo>
                          <a:pt x="58" y="7"/>
                        </a:lnTo>
                        <a:lnTo>
                          <a:pt x="66" y="4"/>
                        </a:lnTo>
                        <a:lnTo>
                          <a:pt x="76" y="2"/>
                        </a:lnTo>
                        <a:lnTo>
                          <a:pt x="85" y="1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6" name="Freeform 496"/>
                  <p:cNvSpPr>
                    <a:spLocks noChangeAspect="1"/>
                  </p:cNvSpPr>
                  <p:nvPr/>
                </p:nvSpPr>
                <p:spPr bwMode="auto">
                  <a:xfrm>
                    <a:off x="1211" y="1783"/>
                    <a:ext cx="57" cy="86"/>
                  </a:xfrm>
                  <a:custGeom>
                    <a:avLst/>
                    <a:gdLst>
                      <a:gd name="T0" fmla="*/ 28 w 191"/>
                      <a:gd name="T1" fmla="*/ 0 h 267"/>
                      <a:gd name="T2" fmla="*/ 31 w 191"/>
                      <a:gd name="T3" fmla="*/ 0 h 267"/>
                      <a:gd name="T4" fmla="*/ 34 w 191"/>
                      <a:gd name="T5" fmla="*/ 0 h 267"/>
                      <a:gd name="T6" fmla="*/ 37 w 191"/>
                      <a:gd name="T7" fmla="*/ 1 h 267"/>
                      <a:gd name="T8" fmla="*/ 40 w 191"/>
                      <a:gd name="T9" fmla="*/ 2 h 267"/>
                      <a:gd name="T10" fmla="*/ 42 w 191"/>
                      <a:gd name="T11" fmla="*/ 4 h 267"/>
                      <a:gd name="T12" fmla="*/ 44 w 191"/>
                      <a:gd name="T13" fmla="*/ 5 h 267"/>
                      <a:gd name="T14" fmla="*/ 47 w 191"/>
                      <a:gd name="T15" fmla="*/ 7 h 267"/>
                      <a:gd name="T16" fmla="*/ 49 w 191"/>
                      <a:gd name="T17" fmla="*/ 9 h 267"/>
                      <a:gd name="T18" fmla="*/ 50 w 191"/>
                      <a:gd name="T19" fmla="*/ 11 h 267"/>
                      <a:gd name="T20" fmla="*/ 52 w 191"/>
                      <a:gd name="T21" fmla="*/ 14 h 267"/>
                      <a:gd name="T22" fmla="*/ 54 w 191"/>
                      <a:gd name="T23" fmla="*/ 16 h 267"/>
                      <a:gd name="T24" fmla="*/ 55 w 191"/>
                      <a:gd name="T25" fmla="*/ 19 h 267"/>
                      <a:gd name="T26" fmla="*/ 56 w 191"/>
                      <a:gd name="T27" fmla="*/ 22 h 267"/>
                      <a:gd name="T28" fmla="*/ 56 w 191"/>
                      <a:gd name="T29" fmla="*/ 25 h 267"/>
                      <a:gd name="T30" fmla="*/ 57 w 191"/>
                      <a:gd name="T31" fmla="*/ 28 h 267"/>
                      <a:gd name="T32" fmla="*/ 57 w 191"/>
                      <a:gd name="T33" fmla="*/ 31 h 267"/>
                      <a:gd name="T34" fmla="*/ 57 w 191"/>
                      <a:gd name="T35" fmla="*/ 86 h 267"/>
                      <a:gd name="T36" fmla="*/ 0 w 191"/>
                      <a:gd name="T37" fmla="*/ 86 h 267"/>
                      <a:gd name="T38" fmla="*/ 0 w 191"/>
                      <a:gd name="T39" fmla="*/ 31 h 267"/>
                      <a:gd name="T40" fmla="*/ 0 w 191"/>
                      <a:gd name="T41" fmla="*/ 28 h 267"/>
                      <a:gd name="T42" fmla="*/ 0 w 191"/>
                      <a:gd name="T43" fmla="*/ 25 h 267"/>
                      <a:gd name="T44" fmla="*/ 1 w 191"/>
                      <a:gd name="T45" fmla="*/ 22 h 267"/>
                      <a:gd name="T46" fmla="*/ 2 w 191"/>
                      <a:gd name="T47" fmla="*/ 19 h 267"/>
                      <a:gd name="T48" fmla="*/ 3 w 191"/>
                      <a:gd name="T49" fmla="*/ 16 h 267"/>
                      <a:gd name="T50" fmla="*/ 5 w 191"/>
                      <a:gd name="T51" fmla="*/ 14 h 267"/>
                      <a:gd name="T52" fmla="*/ 6 w 191"/>
                      <a:gd name="T53" fmla="*/ 11 h 267"/>
                      <a:gd name="T54" fmla="*/ 8 w 191"/>
                      <a:gd name="T55" fmla="*/ 9 h 267"/>
                      <a:gd name="T56" fmla="*/ 10 w 191"/>
                      <a:gd name="T57" fmla="*/ 7 h 267"/>
                      <a:gd name="T58" fmla="*/ 13 w 191"/>
                      <a:gd name="T59" fmla="*/ 5 h 267"/>
                      <a:gd name="T60" fmla="*/ 15 w 191"/>
                      <a:gd name="T61" fmla="*/ 4 h 267"/>
                      <a:gd name="T62" fmla="*/ 17 w 191"/>
                      <a:gd name="T63" fmla="*/ 2 h 267"/>
                      <a:gd name="T64" fmla="*/ 20 w 191"/>
                      <a:gd name="T65" fmla="*/ 1 h 267"/>
                      <a:gd name="T66" fmla="*/ 23 w 191"/>
                      <a:gd name="T67" fmla="*/ 0 h 267"/>
                      <a:gd name="T68" fmla="*/ 25 w 191"/>
                      <a:gd name="T69" fmla="*/ 0 h 267"/>
                      <a:gd name="T70" fmla="*/ 28 w 191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1" h="267">
                        <a:moveTo>
                          <a:pt x="95" y="0"/>
                        </a:moveTo>
                        <a:lnTo>
                          <a:pt x="104" y="0"/>
                        </a:lnTo>
                        <a:lnTo>
                          <a:pt x="114" y="1"/>
                        </a:lnTo>
                        <a:lnTo>
                          <a:pt x="123" y="4"/>
                        </a:lnTo>
                        <a:lnTo>
                          <a:pt x="133" y="7"/>
                        </a:lnTo>
                        <a:lnTo>
                          <a:pt x="141" y="11"/>
                        </a:lnTo>
                        <a:lnTo>
                          <a:pt x="148" y="16"/>
                        </a:lnTo>
                        <a:lnTo>
                          <a:pt x="156" y="21"/>
                        </a:lnTo>
                        <a:lnTo>
                          <a:pt x="163" y="27"/>
                        </a:lnTo>
                        <a:lnTo>
                          <a:pt x="169" y="35"/>
                        </a:lnTo>
                        <a:lnTo>
                          <a:pt x="175" y="42"/>
                        </a:lnTo>
                        <a:lnTo>
                          <a:pt x="180" y="50"/>
                        </a:lnTo>
                        <a:lnTo>
                          <a:pt x="183" y="59"/>
                        </a:lnTo>
                        <a:lnTo>
                          <a:pt x="187" y="67"/>
                        </a:lnTo>
                        <a:lnTo>
                          <a:pt x="189" y="77"/>
                        </a:lnTo>
                        <a:lnTo>
                          <a:pt x="190" y="86"/>
                        </a:lnTo>
                        <a:lnTo>
                          <a:pt x="191" y="96"/>
                        </a:lnTo>
                        <a:lnTo>
                          <a:pt x="191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1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1" y="35"/>
                        </a:lnTo>
                        <a:lnTo>
                          <a:pt x="27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49" y="11"/>
                        </a:lnTo>
                        <a:lnTo>
                          <a:pt x="58" y="7"/>
                        </a:lnTo>
                        <a:lnTo>
                          <a:pt x="66" y="4"/>
                        </a:lnTo>
                        <a:lnTo>
                          <a:pt x="76" y="1"/>
                        </a:lnTo>
                        <a:lnTo>
                          <a:pt x="85" y="0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7" name="Freeform 497"/>
                  <p:cNvSpPr>
                    <a:spLocks noChangeAspect="1"/>
                  </p:cNvSpPr>
                  <p:nvPr/>
                </p:nvSpPr>
                <p:spPr bwMode="auto">
                  <a:xfrm>
                    <a:off x="3941" y="1661"/>
                    <a:ext cx="57" cy="79"/>
                  </a:xfrm>
                  <a:custGeom>
                    <a:avLst/>
                    <a:gdLst>
                      <a:gd name="T0" fmla="*/ 28 w 193"/>
                      <a:gd name="T1" fmla="*/ 0 h 266"/>
                      <a:gd name="T2" fmla="*/ 31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40 w 193"/>
                      <a:gd name="T9" fmla="*/ 2 h 266"/>
                      <a:gd name="T10" fmla="*/ 42 w 193"/>
                      <a:gd name="T11" fmla="*/ 3 h 266"/>
                      <a:gd name="T12" fmla="*/ 45 w 193"/>
                      <a:gd name="T13" fmla="*/ 5 h 266"/>
                      <a:gd name="T14" fmla="*/ 47 w 193"/>
                      <a:gd name="T15" fmla="*/ 7 h 266"/>
                      <a:gd name="T16" fmla="*/ 48 w 193"/>
                      <a:gd name="T17" fmla="*/ 8 h 266"/>
                      <a:gd name="T18" fmla="*/ 51 w 193"/>
                      <a:gd name="T19" fmla="*/ 10 h 266"/>
                      <a:gd name="T20" fmla="*/ 52 w 193"/>
                      <a:gd name="T21" fmla="*/ 12 h 266"/>
                      <a:gd name="T22" fmla="*/ 53 w 193"/>
                      <a:gd name="T23" fmla="*/ 15 h 266"/>
                      <a:gd name="T24" fmla="*/ 55 w 193"/>
                      <a:gd name="T25" fmla="*/ 18 h 266"/>
                      <a:gd name="T26" fmla="*/ 56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0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4 w 193"/>
                      <a:gd name="T49" fmla="*/ 15 h 266"/>
                      <a:gd name="T50" fmla="*/ 5 w 193"/>
                      <a:gd name="T51" fmla="*/ 12 h 266"/>
                      <a:gd name="T52" fmla="*/ 6 w 193"/>
                      <a:gd name="T53" fmla="*/ 10 h 266"/>
                      <a:gd name="T54" fmla="*/ 9 w 193"/>
                      <a:gd name="T55" fmla="*/ 8 h 266"/>
                      <a:gd name="T56" fmla="*/ 11 w 193"/>
                      <a:gd name="T57" fmla="*/ 7 h 266"/>
                      <a:gd name="T58" fmla="*/ 13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3 w 193"/>
                      <a:gd name="T67" fmla="*/ 1 h 266"/>
                      <a:gd name="T68" fmla="*/ 25 w 193"/>
                      <a:gd name="T69" fmla="*/ 0 h 266"/>
                      <a:gd name="T70" fmla="*/ 28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1" y="17"/>
                        </a:lnTo>
                        <a:lnTo>
                          <a:pt x="158" y="22"/>
                        </a:lnTo>
                        <a:lnTo>
                          <a:pt x="164" y="28"/>
                        </a:lnTo>
                        <a:lnTo>
                          <a:pt x="171" y="34"/>
                        </a:lnTo>
                        <a:lnTo>
                          <a:pt x="177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9" y="67"/>
                        </a:lnTo>
                        <a:lnTo>
                          <a:pt x="191" y="75"/>
                        </a:lnTo>
                        <a:lnTo>
                          <a:pt x="193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1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9" y="28"/>
                        </a:lnTo>
                        <a:lnTo>
                          <a:pt x="36" y="22"/>
                        </a:lnTo>
                        <a:lnTo>
                          <a:pt x="43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9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8" name="Freeform 498"/>
                  <p:cNvSpPr>
                    <a:spLocks noChangeAspect="1"/>
                  </p:cNvSpPr>
                  <p:nvPr/>
                </p:nvSpPr>
                <p:spPr bwMode="auto">
                  <a:xfrm>
                    <a:off x="3941" y="1783"/>
                    <a:ext cx="57" cy="86"/>
                  </a:xfrm>
                  <a:custGeom>
                    <a:avLst/>
                    <a:gdLst>
                      <a:gd name="T0" fmla="*/ 28 w 193"/>
                      <a:gd name="T1" fmla="*/ 0 h 267"/>
                      <a:gd name="T2" fmla="*/ 31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40 w 193"/>
                      <a:gd name="T9" fmla="*/ 2 h 267"/>
                      <a:gd name="T10" fmla="*/ 42 w 193"/>
                      <a:gd name="T11" fmla="*/ 4 h 267"/>
                      <a:gd name="T12" fmla="*/ 45 w 193"/>
                      <a:gd name="T13" fmla="*/ 5 h 267"/>
                      <a:gd name="T14" fmla="*/ 47 w 193"/>
                      <a:gd name="T15" fmla="*/ 7 h 267"/>
                      <a:gd name="T16" fmla="*/ 48 w 193"/>
                      <a:gd name="T17" fmla="*/ 9 h 267"/>
                      <a:gd name="T18" fmla="*/ 51 w 193"/>
                      <a:gd name="T19" fmla="*/ 11 h 267"/>
                      <a:gd name="T20" fmla="*/ 52 w 193"/>
                      <a:gd name="T21" fmla="*/ 14 h 267"/>
                      <a:gd name="T22" fmla="*/ 53 w 193"/>
                      <a:gd name="T23" fmla="*/ 16 h 267"/>
                      <a:gd name="T24" fmla="*/ 55 w 193"/>
                      <a:gd name="T25" fmla="*/ 19 h 267"/>
                      <a:gd name="T26" fmla="*/ 56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0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4 w 193"/>
                      <a:gd name="T49" fmla="*/ 16 h 267"/>
                      <a:gd name="T50" fmla="*/ 5 w 193"/>
                      <a:gd name="T51" fmla="*/ 14 h 267"/>
                      <a:gd name="T52" fmla="*/ 6 w 193"/>
                      <a:gd name="T53" fmla="*/ 11 h 267"/>
                      <a:gd name="T54" fmla="*/ 9 w 193"/>
                      <a:gd name="T55" fmla="*/ 9 h 267"/>
                      <a:gd name="T56" fmla="*/ 11 w 193"/>
                      <a:gd name="T57" fmla="*/ 7 h 267"/>
                      <a:gd name="T58" fmla="*/ 13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3 w 193"/>
                      <a:gd name="T67" fmla="*/ 0 h 267"/>
                      <a:gd name="T68" fmla="*/ 25 w 193"/>
                      <a:gd name="T69" fmla="*/ 0 h 267"/>
                      <a:gd name="T70" fmla="*/ 28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1" y="16"/>
                        </a:lnTo>
                        <a:lnTo>
                          <a:pt x="158" y="21"/>
                        </a:lnTo>
                        <a:lnTo>
                          <a:pt x="164" y="27"/>
                        </a:lnTo>
                        <a:lnTo>
                          <a:pt x="171" y="35"/>
                        </a:lnTo>
                        <a:lnTo>
                          <a:pt x="177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9" y="67"/>
                        </a:lnTo>
                        <a:lnTo>
                          <a:pt x="191" y="77"/>
                        </a:lnTo>
                        <a:lnTo>
                          <a:pt x="193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1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9" y="27"/>
                        </a:lnTo>
                        <a:lnTo>
                          <a:pt x="36" y="21"/>
                        </a:lnTo>
                        <a:lnTo>
                          <a:pt x="43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9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9" name="Freeform 499"/>
                  <p:cNvSpPr>
                    <a:spLocks noChangeAspect="1"/>
                  </p:cNvSpPr>
                  <p:nvPr/>
                </p:nvSpPr>
                <p:spPr bwMode="auto">
                  <a:xfrm>
                    <a:off x="1854" y="1661"/>
                    <a:ext cx="57" cy="79"/>
                  </a:xfrm>
                  <a:custGeom>
                    <a:avLst/>
                    <a:gdLst>
                      <a:gd name="T0" fmla="*/ 28 w 193"/>
                      <a:gd name="T1" fmla="*/ 0 h 266"/>
                      <a:gd name="T2" fmla="*/ 32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40 w 193"/>
                      <a:gd name="T9" fmla="*/ 2 h 266"/>
                      <a:gd name="T10" fmla="*/ 42 w 193"/>
                      <a:gd name="T11" fmla="*/ 3 h 266"/>
                      <a:gd name="T12" fmla="*/ 45 w 193"/>
                      <a:gd name="T13" fmla="*/ 5 h 266"/>
                      <a:gd name="T14" fmla="*/ 47 w 193"/>
                      <a:gd name="T15" fmla="*/ 7 h 266"/>
                      <a:gd name="T16" fmla="*/ 49 w 193"/>
                      <a:gd name="T17" fmla="*/ 8 h 266"/>
                      <a:gd name="T18" fmla="*/ 51 w 193"/>
                      <a:gd name="T19" fmla="*/ 10 h 266"/>
                      <a:gd name="T20" fmla="*/ 52 w 193"/>
                      <a:gd name="T21" fmla="*/ 12 h 266"/>
                      <a:gd name="T22" fmla="*/ 54 w 193"/>
                      <a:gd name="T23" fmla="*/ 15 h 266"/>
                      <a:gd name="T24" fmla="*/ 55 w 193"/>
                      <a:gd name="T25" fmla="*/ 18 h 266"/>
                      <a:gd name="T26" fmla="*/ 56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0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4 w 193"/>
                      <a:gd name="T49" fmla="*/ 15 h 266"/>
                      <a:gd name="T50" fmla="*/ 5 w 193"/>
                      <a:gd name="T51" fmla="*/ 12 h 266"/>
                      <a:gd name="T52" fmla="*/ 6 w 193"/>
                      <a:gd name="T53" fmla="*/ 10 h 266"/>
                      <a:gd name="T54" fmla="*/ 8 w 193"/>
                      <a:gd name="T55" fmla="*/ 8 h 266"/>
                      <a:gd name="T56" fmla="*/ 10 w 193"/>
                      <a:gd name="T57" fmla="*/ 7 h 266"/>
                      <a:gd name="T58" fmla="*/ 13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3 w 193"/>
                      <a:gd name="T67" fmla="*/ 1 h 266"/>
                      <a:gd name="T68" fmla="*/ 26 w 193"/>
                      <a:gd name="T69" fmla="*/ 0 h 266"/>
                      <a:gd name="T70" fmla="*/ 28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7" y="1"/>
                        </a:lnTo>
                        <a:lnTo>
                          <a:pt x="116" y="2"/>
                        </a:lnTo>
                        <a:lnTo>
                          <a:pt x="126" y="4"/>
                        </a:lnTo>
                        <a:lnTo>
                          <a:pt x="134" y="7"/>
                        </a:lnTo>
                        <a:lnTo>
                          <a:pt x="143" y="11"/>
                        </a:lnTo>
                        <a:lnTo>
                          <a:pt x="151" y="17"/>
                        </a:lnTo>
                        <a:lnTo>
                          <a:pt x="158" y="22"/>
                        </a:lnTo>
                        <a:lnTo>
                          <a:pt x="165" y="28"/>
                        </a:lnTo>
                        <a:lnTo>
                          <a:pt x="171" y="34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1" y="75"/>
                        </a:lnTo>
                        <a:lnTo>
                          <a:pt x="193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1" y="75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6" y="42"/>
                        </a:lnTo>
                        <a:lnTo>
                          <a:pt x="21" y="34"/>
                        </a:lnTo>
                        <a:lnTo>
                          <a:pt x="28" y="28"/>
                        </a:lnTo>
                        <a:lnTo>
                          <a:pt x="35" y="22"/>
                        </a:lnTo>
                        <a:lnTo>
                          <a:pt x="43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7" y="2"/>
                        </a:lnTo>
                        <a:lnTo>
                          <a:pt x="87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0" name="Freeform 500"/>
                  <p:cNvSpPr>
                    <a:spLocks noChangeAspect="1"/>
                  </p:cNvSpPr>
                  <p:nvPr/>
                </p:nvSpPr>
                <p:spPr bwMode="auto">
                  <a:xfrm>
                    <a:off x="1854" y="1783"/>
                    <a:ext cx="57" cy="86"/>
                  </a:xfrm>
                  <a:custGeom>
                    <a:avLst/>
                    <a:gdLst>
                      <a:gd name="T0" fmla="*/ 28 w 193"/>
                      <a:gd name="T1" fmla="*/ 0 h 267"/>
                      <a:gd name="T2" fmla="*/ 32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40 w 193"/>
                      <a:gd name="T9" fmla="*/ 2 h 267"/>
                      <a:gd name="T10" fmla="*/ 42 w 193"/>
                      <a:gd name="T11" fmla="*/ 4 h 267"/>
                      <a:gd name="T12" fmla="*/ 45 w 193"/>
                      <a:gd name="T13" fmla="*/ 5 h 267"/>
                      <a:gd name="T14" fmla="*/ 47 w 193"/>
                      <a:gd name="T15" fmla="*/ 7 h 267"/>
                      <a:gd name="T16" fmla="*/ 49 w 193"/>
                      <a:gd name="T17" fmla="*/ 9 h 267"/>
                      <a:gd name="T18" fmla="*/ 51 w 193"/>
                      <a:gd name="T19" fmla="*/ 11 h 267"/>
                      <a:gd name="T20" fmla="*/ 52 w 193"/>
                      <a:gd name="T21" fmla="*/ 14 h 267"/>
                      <a:gd name="T22" fmla="*/ 54 w 193"/>
                      <a:gd name="T23" fmla="*/ 16 h 267"/>
                      <a:gd name="T24" fmla="*/ 55 w 193"/>
                      <a:gd name="T25" fmla="*/ 19 h 267"/>
                      <a:gd name="T26" fmla="*/ 56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0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4 w 193"/>
                      <a:gd name="T49" fmla="*/ 16 h 267"/>
                      <a:gd name="T50" fmla="*/ 5 w 193"/>
                      <a:gd name="T51" fmla="*/ 14 h 267"/>
                      <a:gd name="T52" fmla="*/ 6 w 193"/>
                      <a:gd name="T53" fmla="*/ 11 h 267"/>
                      <a:gd name="T54" fmla="*/ 8 w 193"/>
                      <a:gd name="T55" fmla="*/ 9 h 267"/>
                      <a:gd name="T56" fmla="*/ 10 w 193"/>
                      <a:gd name="T57" fmla="*/ 7 h 267"/>
                      <a:gd name="T58" fmla="*/ 13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3 w 193"/>
                      <a:gd name="T67" fmla="*/ 0 h 267"/>
                      <a:gd name="T68" fmla="*/ 26 w 193"/>
                      <a:gd name="T69" fmla="*/ 0 h 267"/>
                      <a:gd name="T70" fmla="*/ 28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7" y="0"/>
                        </a:lnTo>
                        <a:lnTo>
                          <a:pt x="116" y="1"/>
                        </a:lnTo>
                        <a:lnTo>
                          <a:pt x="126" y="4"/>
                        </a:lnTo>
                        <a:lnTo>
                          <a:pt x="134" y="7"/>
                        </a:lnTo>
                        <a:lnTo>
                          <a:pt x="143" y="11"/>
                        </a:lnTo>
                        <a:lnTo>
                          <a:pt x="151" y="16"/>
                        </a:lnTo>
                        <a:lnTo>
                          <a:pt x="158" y="21"/>
                        </a:lnTo>
                        <a:lnTo>
                          <a:pt x="165" y="27"/>
                        </a:lnTo>
                        <a:lnTo>
                          <a:pt x="171" y="35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1" y="77"/>
                        </a:lnTo>
                        <a:lnTo>
                          <a:pt x="193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1" y="77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6" y="42"/>
                        </a:lnTo>
                        <a:lnTo>
                          <a:pt x="21" y="35"/>
                        </a:lnTo>
                        <a:lnTo>
                          <a:pt x="28" y="27"/>
                        </a:lnTo>
                        <a:lnTo>
                          <a:pt x="35" y="21"/>
                        </a:lnTo>
                        <a:lnTo>
                          <a:pt x="43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7" y="1"/>
                        </a:lnTo>
                        <a:lnTo>
                          <a:pt x="87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1" name="Freeform 501"/>
                  <p:cNvSpPr>
                    <a:spLocks noChangeAspect="1"/>
                  </p:cNvSpPr>
                  <p:nvPr/>
                </p:nvSpPr>
                <p:spPr bwMode="auto">
                  <a:xfrm>
                    <a:off x="4584" y="1661"/>
                    <a:ext cx="57" cy="79"/>
                  </a:xfrm>
                  <a:custGeom>
                    <a:avLst/>
                    <a:gdLst>
                      <a:gd name="T0" fmla="*/ 29 w 194"/>
                      <a:gd name="T1" fmla="*/ 0 h 266"/>
                      <a:gd name="T2" fmla="*/ 31 w 194"/>
                      <a:gd name="T3" fmla="*/ 0 h 266"/>
                      <a:gd name="T4" fmla="*/ 34 w 194"/>
                      <a:gd name="T5" fmla="*/ 1 h 266"/>
                      <a:gd name="T6" fmla="*/ 37 w 194"/>
                      <a:gd name="T7" fmla="*/ 1 h 266"/>
                      <a:gd name="T8" fmla="*/ 40 w 194"/>
                      <a:gd name="T9" fmla="*/ 2 h 266"/>
                      <a:gd name="T10" fmla="*/ 42 w 194"/>
                      <a:gd name="T11" fmla="*/ 3 h 266"/>
                      <a:gd name="T12" fmla="*/ 44 w 194"/>
                      <a:gd name="T13" fmla="*/ 5 h 266"/>
                      <a:gd name="T14" fmla="*/ 46 w 194"/>
                      <a:gd name="T15" fmla="*/ 7 h 266"/>
                      <a:gd name="T16" fmla="*/ 48 w 194"/>
                      <a:gd name="T17" fmla="*/ 8 h 266"/>
                      <a:gd name="T18" fmla="*/ 50 w 194"/>
                      <a:gd name="T19" fmla="*/ 10 h 266"/>
                      <a:gd name="T20" fmla="*/ 52 w 194"/>
                      <a:gd name="T21" fmla="*/ 12 h 266"/>
                      <a:gd name="T22" fmla="*/ 53 w 194"/>
                      <a:gd name="T23" fmla="*/ 15 h 266"/>
                      <a:gd name="T24" fmla="*/ 55 w 194"/>
                      <a:gd name="T25" fmla="*/ 18 h 266"/>
                      <a:gd name="T26" fmla="*/ 56 w 194"/>
                      <a:gd name="T27" fmla="*/ 20 h 266"/>
                      <a:gd name="T28" fmla="*/ 56 w 194"/>
                      <a:gd name="T29" fmla="*/ 22 h 266"/>
                      <a:gd name="T30" fmla="*/ 56 w 194"/>
                      <a:gd name="T31" fmla="*/ 25 h 266"/>
                      <a:gd name="T32" fmla="*/ 57 w 194"/>
                      <a:gd name="T33" fmla="*/ 28 h 266"/>
                      <a:gd name="T34" fmla="*/ 57 w 194"/>
                      <a:gd name="T35" fmla="*/ 79 h 266"/>
                      <a:gd name="T36" fmla="*/ 0 w 194"/>
                      <a:gd name="T37" fmla="*/ 79 h 266"/>
                      <a:gd name="T38" fmla="*/ 0 w 194"/>
                      <a:gd name="T39" fmla="*/ 28 h 266"/>
                      <a:gd name="T40" fmla="*/ 0 w 194"/>
                      <a:gd name="T41" fmla="*/ 25 h 266"/>
                      <a:gd name="T42" fmla="*/ 1 w 194"/>
                      <a:gd name="T43" fmla="*/ 22 h 266"/>
                      <a:gd name="T44" fmla="*/ 1 w 194"/>
                      <a:gd name="T45" fmla="*/ 20 h 266"/>
                      <a:gd name="T46" fmla="*/ 2 w 194"/>
                      <a:gd name="T47" fmla="*/ 18 h 266"/>
                      <a:gd name="T48" fmla="*/ 3 w 194"/>
                      <a:gd name="T49" fmla="*/ 15 h 266"/>
                      <a:gd name="T50" fmla="*/ 5 w 194"/>
                      <a:gd name="T51" fmla="*/ 12 h 266"/>
                      <a:gd name="T52" fmla="*/ 6 w 194"/>
                      <a:gd name="T53" fmla="*/ 10 h 266"/>
                      <a:gd name="T54" fmla="*/ 8 w 194"/>
                      <a:gd name="T55" fmla="*/ 8 h 266"/>
                      <a:gd name="T56" fmla="*/ 11 w 194"/>
                      <a:gd name="T57" fmla="*/ 7 h 266"/>
                      <a:gd name="T58" fmla="*/ 13 w 194"/>
                      <a:gd name="T59" fmla="*/ 5 h 266"/>
                      <a:gd name="T60" fmla="*/ 15 w 194"/>
                      <a:gd name="T61" fmla="*/ 3 h 266"/>
                      <a:gd name="T62" fmla="*/ 17 w 194"/>
                      <a:gd name="T63" fmla="*/ 2 h 266"/>
                      <a:gd name="T64" fmla="*/ 20 w 194"/>
                      <a:gd name="T65" fmla="*/ 1 h 266"/>
                      <a:gd name="T66" fmla="*/ 23 w 194"/>
                      <a:gd name="T67" fmla="*/ 1 h 266"/>
                      <a:gd name="T68" fmla="*/ 26 w 194"/>
                      <a:gd name="T69" fmla="*/ 0 h 266"/>
                      <a:gd name="T70" fmla="*/ 29 w 194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6">
                        <a:moveTo>
                          <a:pt x="97" y="0"/>
                        </a:moveTo>
                        <a:lnTo>
                          <a:pt x="106" y="1"/>
                        </a:lnTo>
                        <a:lnTo>
                          <a:pt x="117" y="2"/>
                        </a:lnTo>
                        <a:lnTo>
                          <a:pt x="125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0" y="17"/>
                        </a:lnTo>
                        <a:lnTo>
                          <a:pt x="158" y="22"/>
                        </a:lnTo>
                        <a:lnTo>
                          <a:pt x="165" y="28"/>
                        </a:lnTo>
                        <a:lnTo>
                          <a:pt x="171" y="34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1" y="75"/>
                        </a:lnTo>
                        <a:lnTo>
                          <a:pt x="192" y="85"/>
                        </a:lnTo>
                        <a:lnTo>
                          <a:pt x="194" y="94"/>
                        </a:lnTo>
                        <a:lnTo>
                          <a:pt x="194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6" y="22"/>
                        </a:lnTo>
                        <a:lnTo>
                          <a:pt x="43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7" y="2"/>
                        </a:lnTo>
                        <a:lnTo>
                          <a:pt x="87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2" name="Freeform 502"/>
                  <p:cNvSpPr>
                    <a:spLocks noChangeAspect="1"/>
                  </p:cNvSpPr>
                  <p:nvPr/>
                </p:nvSpPr>
                <p:spPr bwMode="auto">
                  <a:xfrm>
                    <a:off x="4584" y="1783"/>
                    <a:ext cx="57" cy="86"/>
                  </a:xfrm>
                  <a:custGeom>
                    <a:avLst/>
                    <a:gdLst>
                      <a:gd name="T0" fmla="*/ 29 w 194"/>
                      <a:gd name="T1" fmla="*/ 0 h 267"/>
                      <a:gd name="T2" fmla="*/ 31 w 194"/>
                      <a:gd name="T3" fmla="*/ 0 h 267"/>
                      <a:gd name="T4" fmla="*/ 34 w 194"/>
                      <a:gd name="T5" fmla="*/ 0 h 267"/>
                      <a:gd name="T6" fmla="*/ 37 w 194"/>
                      <a:gd name="T7" fmla="*/ 1 h 267"/>
                      <a:gd name="T8" fmla="*/ 40 w 194"/>
                      <a:gd name="T9" fmla="*/ 2 h 267"/>
                      <a:gd name="T10" fmla="*/ 42 w 194"/>
                      <a:gd name="T11" fmla="*/ 4 h 267"/>
                      <a:gd name="T12" fmla="*/ 44 w 194"/>
                      <a:gd name="T13" fmla="*/ 5 h 267"/>
                      <a:gd name="T14" fmla="*/ 46 w 194"/>
                      <a:gd name="T15" fmla="*/ 7 h 267"/>
                      <a:gd name="T16" fmla="*/ 48 w 194"/>
                      <a:gd name="T17" fmla="*/ 9 h 267"/>
                      <a:gd name="T18" fmla="*/ 50 w 194"/>
                      <a:gd name="T19" fmla="*/ 11 h 267"/>
                      <a:gd name="T20" fmla="*/ 52 w 194"/>
                      <a:gd name="T21" fmla="*/ 14 h 267"/>
                      <a:gd name="T22" fmla="*/ 53 w 194"/>
                      <a:gd name="T23" fmla="*/ 16 h 267"/>
                      <a:gd name="T24" fmla="*/ 55 w 194"/>
                      <a:gd name="T25" fmla="*/ 19 h 267"/>
                      <a:gd name="T26" fmla="*/ 56 w 194"/>
                      <a:gd name="T27" fmla="*/ 22 h 267"/>
                      <a:gd name="T28" fmla="*/ 56 w 194"/>
                      <a:gd name="T29" fmla="*/ 25 h 267"/>
                      <a:gd name="T30" fmla="*/ 56 w 194"/>
                      <a:gd name="T31" fmla="*/ 28 h 267"/>
                      <a:gd name="T32" fmla="*/ 57 w 194"/>
                      <a:gd name="T33" fmla="*/ 31 h 267"/>
                      <a:gd name="T34" fmla="*/ 57 w 194"/>
                      <a:gd name="T35" fmla="*/ 86 h 267"/>
                      <a:gd name="T36" fmla="*/ 0 w 194"/>
                      <a:gd name="T37" fmla="*/ 86 h 267"/>
                      <a:gd name="T38" fmla="*/ 0 w 194"/>
                      <a:gd name="T39" fmla="*/ 31 h 267"/>
                      <a:gd name="T40" fmla="*/ 0 w 194"/>
                      <a:gd name="T41" fmla="*/ 28 h 267"/>
                      <a:gd name="T42" fmla="*/ 1 w 194"/>
                      <a:gd name="T43" fmla="*/ 25 h 267"/>
                      <a:gd name="T44" fmla="*/ 1 w 194"/>
                      <a:gd name="T45" fmla="*/ 22 h 267"/>
                      <a:gd name="T46" fmla="*/ 2 w 194"/>
                      <a:gd name="T47" fmla="*/ 19 h 267"/>
                      <a:gd name="T48" fmla="*/ 3 w 194"/>
                      <a:gd name="T49" fmla="*/ 16 h 267"/>
                      <a:gd name="T50" fmla="*/ 5 w 194"/>
                      <a:gd name="T51" fmla="*/ 14 h 267"/>
                      <a:gd name="T52" fmla="*/ 6 w 194"/>
                      <a:gd name="T53" fmla="*/ 11 h 267"/>
                      <a:gd name="T54" fmla="*/ 8 w 194"/>
                      <a:gd name="T55" fmla="*/ 9 h 267"/>
                      <a:gd name="T56" fmla="*/ 11 w 194"/>
                      <a:gd name="T57" fmla="*/ 7 h 267"/>
                      <a:gd name="T58" fmla="*/ 13 w 194"/>
                      <a:gd name="T59" fmla="*/ 5 h 267"/>
                      <a:gd name="T60" fmla="*/ 15 w 194"/>
                      <a:gd name="T61" fmla="*/ 4 h 267"/>
                      <a:gd name="T62" fmla="*/ 17 w 194"/>
                      <a:gd name="T63" fmla="*/ 2 h 267"/>
                      <a:gd name="T64" fmla="*/ 20 w 194"/>
                      <a:gd name="T65" fmla="*/ 1 h 267"/>
                      <a:gd name="T66" fmla="*/ 23 w 194"/>
                      <a:gd name="T67" fmla="*/ 0 h 267"/>
                      <a:gd name="T68" fmla="*/ 26 w 194"/>
                      <a:gd name="T69" fmla="*/ 0 h 267"/>
                      <a:gd name="T70" fmla="*/ 29 w 194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7">
                        <a:moveTo>
                          <a:pt x="97" y="0"/>
                        </a:moveTo>
                        <a:lnTo>
                          <a:pt x="106" y="0"/>
                        </a:lnTo>
                        <a:lnTo>
                          <a:pt x="117" y="1"/>
                        </a:lnTo>
                        <a:lnTo>
                          <a:pt x="125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0" y="16"/>
                        </a:lnTo>
                        <a:lnTo>
                          <a:pt x="158" y="21"/>
                        </a:lnTo>
                        <a:lnTo>
                          <a:pt x="165" y="27"/>
                        </a:lnTo>
                        <a:lnTo>
                          <a:pt x="171" y="35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1" y="77"/>
                        </a:lnTo>
                        <a:lnTo>
                          <a:pt x="192" y="86"/>
                        </a:lnTo>
                        <a:lnTo>
                          <a:pt x="194" y="96"/>
                        </a:lnTo>
                        <a:lnTo>
                          <a:pt x="194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6" y="21"/>
                        </a:lnTo>
                        <a:lnTo>
                          <a:pt x="43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7" y="1"/>
                        </a:lnTo>
                        <a:lnTo>
                          <a:pt x="87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3" name="Freeform 503"/>
                  <p:cNvSpPr>
                    <a:spLocks noChangeAspect="1"/>
                  </p:cNvSpPr>
                  <p:nvPr/>
                </p:nvSpPr>
                <p:spPr bwMode="auto">
                  <a:xfrm>
                    <a:off x="1954" y="1661"/>
                    <a:ext cx="57" cy="79"/>
                  </a:xfrm>
                  <a:custGeom>
                    <a:avLst/>
                    <a:gdLst>
                      <a:gd name="T0" fmla="*/ 29 w 194"/>
                      <a:gd name="T1" fmla="*/ 0 h 266"/>
                      <a:gd name="T2" fmla="*/ 31 w 194"/>
                      <a:gd name="T3" fmla="*/ 0 h 266"/>
                      <a:gd name="T4" fmla="*/ 34 w 194"/>
                      <a:gd name="T5" fmla="*/ 1 h 266"/>
                      <a:gd name="T6" fmla="*/ 37 w 194"/>
                      <a:gd name="T7" fmla="*/ 1 h 266"/>
                      <a:gd name="T8" fmla="*/ 40 w 194"/>
                      <a:gd name="T9" fmla="*/ 2 h 266"/>
                      <a:gd name="T10" fmla="*/ 42 w 194"/>
                      <a:gd name="T11" fmla="*/ 3 h 266"/>
                      <a:gd name="T12" fmla="*/ 44 w 194"/>
                      <a:gd name="T13" fmla="*/ 5 h 266"/>
                      <a:gd name="T14" fmla="*/ 47 w 194"/>
                      <a:gd name="T15" fmla="*/ 7 h 266"/>
                      <a:gd name="T16" fmla="*/ 49 w 194"/>
                      <a:gd name="T17" fmla="*/ 8 h 266"/>
                      <a:gd name="T18" fmla="*/ 51 w 194"/>
                      <a:gd name="T19" fmla="*/ 10 h 266"/>
                      <a:gd name="T20" fmla="*/ 52 w 194"/>
                      <a:gd name="T21" fmla="*/ 12 h 266"/>
                      <a:gd name="T22" fmla="*/ 53 w 194"/>
                      <a:gd name="T23" fmla="*/ 15 h 266"/>
                      <a:gd name="T24" fmla="*/ 55 w 194"/>
                      <a:gd name="T25" fmla="*/ 18 h 266"/>
                      <a:gd name="T26" fmla="*/ 56 w 194"/>
                      <a:gd name="T27" fmla="*/ 20 h 266"/>
                      <a:gd name="T28" fmla="*/ 56 w 194"/>
                      <a:gd name="T29" fmla="*/ 22 h 266"/>
                      <a:gd name="T30" fmla="*/ 57 w 194"/>
                      <a:gd name="T31" fmla="*/ 25 h 266"/>
                      <a:gd name="T32" fmla="*/ 57 w 194"/>
                      <a:gd name="T33" fmla="*/ 28 h 266"/>
                      <a:gd name="T34" fmla="*/ 57 w 194"/>
                      <a:gd name="T35" fmla="*/ 79 h 266"/>
                      <a:gd name="T36" fmla="*/ 0 w 194"/>
                      <a:gd name="T37" fmla="*/ 79 h 266"/>
                      <a:gd name="T38" fmla="*/ 0 w 194"/>
                      <a:gd name="T39" fmla="*/ 28 h 266"/>
                      <a:gd name="T40" fmla="*/ 0 w 194"/>
                      <a:gd name="T41" fmla="*/ 25 h 266"/>
                      <a:gd name="T42" fmla="*/ 1 w 194"/>
                      <a:gd name="T43" fmla="*/ 22 h 266"/>
                      <a:gd name="T44" fmla="*/ 1 w 194"/>
                      <a:gd name="T45" fmla="*/ 20 h 266"/>
                      <a:gd name="T46" fmla="*/ 3 w 194"/>
                      <a:gd name="T47" fmla="*/ 18 h 266"/>
                      <a:gd name="T48" fmla="*/ 4 w 194"/>
                      <a:gd name="T49" fmla="*/ 15 h 266"/>
                      <a:gd name="T50" fmla="*/ 5 w 194"/>
                      <a:gd name="T51" fmla="*/ 12 h 266"/>
                      <a:gd name="T52" fmla="*/ 7 w 194"/>
                      <a:gd name="T53" fmla="*/ 10 h 266"/>
                      <a:gd name="T54" fmla="*/ 9 w 194"/>
                      <a:gd name="T55" fmla="*/ 8 h 266"/>
                      <a:gd name="T56" fmla="*/ 11 w 194"/>
                      <a:gd name="T57" fmla="*/ 7 h 266"/>
                      <a:gd name="T58" fmla="*/ 13 w 194"/>
                      <a:gd name="T59" fmla="*/ 5 h 266"/>
                      <a:gd name="T60" fmla="*/ 15 w 194"/>
                      <a:gd name="T61" fmla="*/ 3 h 266"/>
                      <a:gd name="T62" fmla="*/ 18 w 194"/>
                      <a:gd name="T63" fmla="*/ 2 h 266"/>
                      <a:gd name="T64" fmla="*/ 20 w 194"/>
                      <a:gd name="T65" fmla="*/ 1 h 266"/>
                      <a:gd name="T66" fmla="*/ 23 w 194"/>
                      <a:gd name="T67" fmla="*/ 1 h 266"/>
                      <a:gd name="T68" fmla="*/ 26 w 194"/>
                      <a:gd name="T69" fmla="*/ 0 h 266"/>
                      <a:gd name="T70" fmla="*/ 29 w 194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6">
                        <a:moveTo>
                          <a:pt x="97" y="0"/>
                        </a:moveTo>
                        <a:lnTo>
                          <a:pt x="107" y="1"/>
                        </a:lnTo>
                        <a:lnTo>
                          <a:pt x="117" y="2"/>
                        </a:lnTo>
                        <a:lnTo>
                          <a:pt x="126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1" y="17"/>
                        </a:lnTo>
                        <a:lnTo>
                          <a:pt x="159" y="22"/>
                        </a:lnTo>
                        <a:lnTo>
                          <a:pt x="166" y="28"/>
                        </a:lnTo>
                        <a:lnTo>
                          <a:pt x="172" y="34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7" y="59"/>
                        </a:lnTo>
                        <a:lnTo>
                          <a:pt x="190" y="67"/>
                        </a:lnTo>
                        <a:lnTo>
                          <a:pt x="192" y="75"/>
                        </a:lnTo>
                        <a:lnTo>
                          <a:pt x="193" y="85"/>
                        </a:lnTo>
                        <a:lnTo>
                          <a:pt x="194" y="94"/>
                        </a:lnTo>
                        <a:lnTo>
                          <a:pt x="194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9" y="59"/>
                        </a:lnTo>
                        <a:lnTo>
                          <a:pt x="13" y="50"/>
                        </a:lnTo>
                        <a:lnTo>
                          <a:pt x="17" y="42"/>
                        </a:lnTo>
                        <a:lnTo>
                          <a:pt x="23" y="34"/>
                        </a:lnTo>
                        <a:lnTo>
                          <a:pt x="30" y="28"/>
                        </a:lnTo>
                        <a:lnTo>
                          <a:pt x="36" y="22"/>
                        </a:lnTo>
                        <a:lnTo>
                          <a:pt x="43" y="17"/>
                        </a:lnTo>
                        <a:lnTo>
                          <a:pt x="52" y="11"/>
                        </a:lnTo>
                        <a:lnTo>
                          <a:pt x="60" y="7"/>
                        </a:lnTo>
                        <a:lnTo>
                          <a:pt x="69" y="4"/>
                        </a:lnTo>
                        <a:lnTo>
                          <a:pt x="78" y="2"/>
                        </a:lnTo>
                        <a:lnTo>
                          <a:pt x="88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4" name="Freeform 504"/>
                  <p:cNvSpPr>
                    <a:spLocks noChangeAspect="1"/>
                  </p:cNvSpPr>
                  <p:nvPr/>
                </p:nvSpPr>
                <p:spPr bwMode="auto">
                  <a:xfrm>
                    <a:off x="1954" y="1783"/>
                    <a:ext cx="57" cy="86"/>
                  </a:xfrm>
                  <a:custGeom>
                    <a:avLst/>
                    <a:gdLst>
                      <a:gd name="T0" fmla="*/ 29 w 194"/>
                      <a:gd name="T1" fmla="*/ 0 h 267"/>
                      <a:gd name="T2" fmla="*/ 31 w 194"/>
                      <a:gd name="T3" fmla="*/ 0 h 267"/>
                      <a:gd name="T4" fmla="*/ 34 w 194"/>
                      <a:gd name="T5" fmla="*/ 0 h 267"/>
                      <a:gd name="T6" fmla="*/ 37 w 194"/>
                      <a:gd name="T7" fmla="*/ 1 h 267"/>
                      <a:gd name="T8" fmla="*/ 40 w 194"/>
                      <a:gd name="T9" fmla="*/ 2 h 267"/>
                      <a:gd name="T10" fmla="*/ 42 w 194"/>
                      <a:gd name="T11" fmla="*/ 4 h 267"/>
                      <a:gd name="T12" fmla="*/ 44 w 194"/>
                      <a:gd name="T13" fmla="*/ 5 h 267"/>
                      <a:gd name="T14" fmla="*/ 47 w 194"/>
                      <a:gd name="T15" fmla="*/ 7 h 267"/>
                      <a:gd name="T16" fmla="*/ 49 w 194"/>
                      <a:gd name="T17" fmla="*/ 9 h 267"/>
                      <a:gd name="T18" fmla="*/ 51 w 194"/>
                      <a:gd name="T19" fmla="*/ 11 h 267"/>
                      <a:gd name="T20" fmla="*/ 52 w 194"/>
                      <a:gd name="T21" fmla="*/ 14 h 267"/>
                      <a:gd name="T22" fmla="*/ 53 w 194"/>
                      <a:gd name="T23" fmla="*/ 16 h 267"/>
                      <a:gd name="T24" fmla="*/ 55 w 194"/>
                      <a:gd name="T25" fmla="*/ 19 h 267"/>
                      <a:gd name="T26" fmla="*/ 56 w 194"/>
                      <a:gd name="T27" fmla="*/ 22 h 267"/>
                      <a:gd name="T28" fmla="*/ 56 w 194"/>
                      <a:gd name="T29" fmla="*/ 25 h 267"/>
                      <a:gd name="T30" fmla="*/ 57 w 194"/>
                      <a:gd name="T31" fmla="*/ 28 h 267"/>
                      <a:gd name="T32" fmla="*/ 57 w 194"/>
                      <a:gd name="T33" fmla="*/ 31 h 267"/>
                      <a:gd name="T34" fmla="*/ 57 w 194"/>
                      <a:gd name="T35" fmla="*/ 86 h 267"/>
                      <a:gd name="T36" fmla="*/ 0 w 194"/>
                      <a:gd name="T37" fmla="*/ 86 h 267"/>
                      <a:gd name="T38" fmla="*/ 0 w 194"/>
                      <a:gd name="T39" fmla="*/ 31 h 267"/>
                      <a:gd name="T40" fmla="*/ 0 w 194"/>
                      <a:gd name="T41" fmla="*/ 28 h 267"/>
                      <a:gd name="T42" fmla="*/ 1 w 194"/>
                      <a:gd name="T43" fmla="*/ 25 h 267"/>
                      <a:gd name="T44" fmla="*/ 1 w 194"/>
                      <a:gd name="T45" fmla="*/ 22 h 267"/>
                      <a:gd name="T46" fmla="*/ 3 w 194"/>
                      <a:gd name="T47" fmla="*/ 19 h 267"/>
                      <a:gd name="T48" fmla="*/ 4 w 194"/>
                      <a:gd name="T49" fmla="*/ 16 h 267"/>
                      <a:gd name="T50" fmla="*/ 5 w 194"/>
                      <a:gd name="T51" fmla="*/ 14 h 267"/>
                      <a:gd name="T52" fmla="*/ 7 w 194"/>
                      <a:gd name="T53" fmla="*/ 11 h 267"/>
                      <a:gd name="T54" fmla="*/ 9 w 194"/>
                      <a:gd name="T55" fmla="*/ 9 h 267"/>
                      <a:gd name="T56" fmla="*/ 11 w 194"/>
                      <a:gd name="T57" fmla="*/ 7 h 267"/>
                      <a:gd name="T58" fmla="*/ 13 w 194"/>
                      <a:gd name="T59" fmla="*/ 5 h 267"/>
                      <a:gd name="T60" fmla="*/ 15 w 194"/>
                      <a:gd name="T61" fmla="*/ 4 h 267"/>
                      <a:gd name="T62" fmla="*/ 18 w 194"/>
                      <a:gd name="T63" fmla="*/ 2 h 267"/>
                      <a:gd name="T64" fmla="*/ 20 w 194"/>
                      <a:gd name="T65" fmla="*/ 1 h 267"/>
                      <a:gd name="T66" fmla="*/ 23 w 194"/>
                      <a:gd name="T67" fmla="*/ 0 h 267"/>
                      <a:gd name="T68" fmla="*/ 26 w 194"/>
                      <a:gd name="T69" fmla="*/ 0 h 267"/>
                      <a:gd name="T70" fmla="*/ 29 w 194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7">
                        <a:moveTo>
                          <a:pt x="97" y="0"/>
                        </a:moveTo>
                        <a:lnTo>
                          <a:pt x="107" y="0"/>
                        </a:lnTo>
                        <a:lnTo>
                          <a:pt x="117" y="1"/>
                        </a:lnTo>
                        <a:lnTo>
                          <a:pt x="126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1" y="16"/>
                        </a:lnTo>
                        <a:lnTo>
                          <a:pt x="159" y="21"/>
                        </a:lnTo>
                        <a:lnTo>
                          <a:pt x="166" y="27"/>
                        </a:lnTo>
                        <a:lnTo>
                          <a:pt x="172" y="35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7" y="59"/>
                        </a:lnTo>
                        <a:lnTo>
                          <a:pt x="190" y="67"/>
                        </a:lnTo>
                        <a:lnTo>
                          <a:pt x="192" y="77"/>
                        </a:lnTo>
                        <a:lnTo>
                          <a:pt x="193" y="86"/>
                        </a:lnTo>
                        <a:lnTo>
                          <a:pt x="194" y="96"/>
                        </a:lnTo>
                        <a:lnTo>
                          <a:pt x="194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9" y="59"/>
                        </a:lnTo>
                        <a:lnTo>
                          <a:pt x="13" y="50"/>
                        </a:lnTo>
                        <a:lnTo>
                          <a:pt x="17" y="42"/>
                        </a:lnTo>
                        <a:lnTo>
                          <a:pt x="23" y="35"/>
                        </a:lnTo>
                        <a:lnTo>
                          <a:pt x="30" y="27"/>
                        </a:lnTo>
                        <a:lnTo>
                          <a:pt x="36" y="21"/>
                        </a:lnTo>
                        <a:lnTo>
                          <a:pt x="43" y="16"/>
                        </a:lnTo>
                        <a:lnTo>
                          <a:pt x="52" y="11"/>
                        </a:lnTo>
                        <a:lnTo>
                          <a:pt x="60" y="7"/>
                        </a:lnTo>
                        <a:lnTo>
                          <a:pt x="69" y="4"/>
                        </a:lnTo>
                        <a:lnTo>
                          <a:pt x="78" y="1"/>
                        </a:lnTo>
                        <a:lnTo>
                          <a:pt x="88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5" name="Freeform 505"/>
                  <p:cNvSpPr>
                    <a:spLocks noChangeAspect="1"/>
                  </p:cNvSpPr>
                  <p:nvPr/>
                </p:nvSpPr>
                <p:spPr bwMode="auto">
                  <a:xfrm>
                    <a:off x="4684" y="1661"/>
                    <a:ext cx="57" cy="79"/>
                  </a:xfrm>
                  <a:custGeom>
                    <a:avLst/>
                    <a:gdLst>
                      <a:gd name="T0" fmla="*/ 28 w 193"/>
                      <a:gd name="T1" fmla="*/ 0 h 266"/>
                      <a:gd name="T2" fmla="*/ 31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39 w 193"/>
                      <a:gd name="T9" fmla="*/ 2 h 266"/>
                      <a:gd name="T10" fmla="*/ 42 w 193"/>
                      <a:gd name="T11" fmla="*/ 3 h 266"/>
                      <a:gd name="T12" fmla="*/ 44 w 193"/>
                      <a:gd name="T13" fmla="*/ 5 h 266"/>
                      <a:gd name="T14" fmla="*/ 47 w 193"/>
                      <a:gd name="T15" fmla="*/ 7 h 266"/>
                      <a:gd name="T16" fmla="*/ 49 w 193"/>
                      <a:gd name="T17" fmla="*/ 8 h 266"/>
                      <a:gd name="T18" fmla="*/ 51 w 193"/>
                      <a:gd name="T19" fmla="*/ 10 h 266"/>
                      <a:gd name="T20" fmla="*/ 52 w 193"/>
                      <a:gd name="T21" fmla="*/ 12 h 266"/>
                      <a:gd name="T22" fmla="*/ 53 w 193"/>
                      <a:gd name="T23" fmla="*/ 15 h 266"/>
                      <a:gd name="T24" fmla="*/ 55 w 193"/>
                      <a:gd name="T25" fmla="*/ 18 h 266"/>
                      <a:gd name="T26" fmla="*/ 56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1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3 w 193"/>
                      <a:gd name="T49" fmla="*/ 15 h 266"/>
                      <a:gd name="T50" fmla="*/ 4 w 193"/>
                      <a:gd name="T51" fmla="*/ 12 h 266"/>
                      <a:gd name="T52" fmla="*/ 6 w 193"/>
                      <a:gd name="T53" fmla="*/ 10 h 266"/>
                      <a:gd name="T54" fmla="*/ 8 w 193"/>
                      <a:gd name="T55" fmla="*/ 8 h 266"/>
                      <a:gd name="T56" fmla="*/ 10 w 193"/>
                      <a:gd name="T57" fmla="*/ 7 h 266"/>
                      <a:gd name="T58" fmla="*/ 12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2 w 193"/>
                      <a:gd name="T67" fmla="*/ 1 h 266"/>
                      <a:gd name="T68" fmla="*/ 25 w 193"/>
                      <a:gd name="T69" fmla="*/ 0 h 266"/>
                      <a:gd name="T70" fmla="*/ 28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6" y="1"/>
                        </a:lnTo>
                        <a:lnTo>
                          <a:pt x="115" y="2"/>
                        </a:lnTo>
                        <a:lnTo>
                          <a:pt x="125" y="4"/>
                        </a:lnTo>
                        <a:lnTo>
                          <a:pt x="133" y="7"/>
                        </a:lnTo>
                        <a:lnTo>
                          <a:pt x="142" y="11"/>
                        </a:lnTo>
                        <a:lnTo>
                          <a:pt x="150" y="17"/>
                        </a:lnTo>
                        <a:lnTo>
                          <a:pt x="158" y="22"/>
                        </a:lnTo>
                        <a:lnTo>
                          <a:pt x="165" y="28"/>
                        </a:lnTo>
                        <a:lnTo>
                          <a:pt x="171" y="34"/>
                        </a:lnTo>
                        <a:lnTo>
                          <a:pt x="177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1" y="75"/>
                        </a:lnTo>
                        <a:lnTo>
                          <a:pt x="192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5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4" y="22"/>
                        </a:lnTo>
                        <a:lnTo>
                          <a:pt x="42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6" y="2"/>
                        </a:lnTo>
                        <a:lnTo>
                          <a:pt x="86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6" name="Freeform 506"/>
                  <p:cNvSpPr>
                    <a:spLocks noChangeAspect="1"/>
                  </p:cNvSpPr>
                  <p:nvPr/>
                </p:nvSpPr>
                <p:spPr bwMode="auto">
                  <a:xfrm>
                    <a:off x="4684" y="1783"/>
                    <a:ext cx="57" cy="86"/>
                  </a:xfrm>
                  <a:custGeom>
                    <a:avLst/>
                    <a:gdLst>
                      <a:gd name="T0" fmla="*/ 28 w 193"/>
                      <a:gd name="T1" fmla="*/ 0 h 267"/>
                      <a:gd name="T2" fmla="*/ 31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39 w 193"/>
                      <a:gd name="T9" fmla="*/ 2 h 267"/>
                      <a:gd name="T10" fmla="*/ 42 w 193"/>
                      <a:gd name="T11" fmla="*/ 4 h 267"/>
                      <a:gd name="T12" fmla="*/ 44 w 193"/>
                      <a:gd name="T13" fmla="*/ 5 h 267"/>
                      <a:gd name="T14" fmla="*/ 47 w 193"/>
                      <a:gd name="T15" fmla="*/ 7 h 267"/>
                      <a:gd name="T16" fmla="*/ 49 w 193"/>
                      <a:gd name="T17" fmla="*/ 9 h 267"/>
                      <a:gd name="T18" fmla="*/ 51 w 193"/>
                      <a:gd name="T19" fmla="*/ 11 h 267"/>
                      <a:gd name="T20" fmla="*/ 52 w 193"/>
                      <a:gd name="T21" fmla="*/ 14 h 267"/>
                      <a:gd name="T22" fmla="*/ 53 w 193"/>
                      <a:gd name="T23" fmla="*/ 16 h 267"/>
                      <a:gd name="T24" fmla="*/ 55 w 193"/>
                      <a:gd name="T25" fmla="*/ 19 h 267"/>
                      <a:gd name="T26" fmla="*/ 56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1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3 w 193"/>
                      <a:gd name="T49" fmla="*/ 16 h 267"/>
                      <a:gd name="T50" fmla="*/ 4 w 193"/>
                      <a:gd name="T51" fmla="*/ 14 h 267"/>
                      <a:gd name="T52" fmla="*/ 6 w 193"/>
                      <a:gd name="T53" fmla="*/ 11 h 267"/>
                      <a:gd name="T54" fmla="*/ 8 w 193"/>
                      <a:gd name="T55" fmla="*/ 9 h 267"/>
                      <a:gd name="T56" fmla="*/ 10 w 193"/>
                      <a:gd name="T57" fmla="*/ 7 h 267"/>
                      <a:gd name="T58" fmla="*/ 12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2 w 193"/>
                      <a:gd name="T67" fmla="*/ 0 h 267"/>
                      <a:gd name="T68" fmla="*/ 25 w 193"/>
                      <a:gd name="T69" fmla="*/ 0 h 267"/>
                      <a:gd name="T70" fmla="*/ 28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6" y="0"/>
                        </a:lnTo>
                        <a:lnTo>
                          <a:pt x="115" y="1"/>
                        </a:lnTo>
                        <a:lnTo>
                          <a:pt x="125" y="4"/>
                        </a:lnTo>
                        <a:lnTo>
                          <a:pt x="133" y="7"/>
                        </a:lnTo>
                        <a:lnTo>
                          <a:pt x="142" y="11"/>
                        </a:lnTo>
                        <a:lnTo>
                          <a:pt x="150" y="16"/>
                        </a:lnTo>
                        <a:lnTo>
                          <a:pt x="158" y="21"/>
                        </a:lnTo>
                        <a:lnTo>
                          <a:pt x="165" y="27"/>
                        </a:lnTo>
                        <a:lnTo>
                          <a:pt x="171" y="35"/>
                        </a:lnTo>
                        <a:lnTo>
                          <a:pt x="177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1" y="77"/>
                        </a:lnTo>
                        <a:lnTo>
                          <a:pt x="192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5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4" y="21"/>
                        </a:lnTo>
                        <a:lnTo>
                          <a:pt x="42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6" y="1"/>
                        </a:lnTo>
                        <a:lnTo>
                          <a:pt x="86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7" name="Freeform 507"/>
                  <p:cNvSpPr>
                    <a:spLocks noChangeAspect="1"/>
                  </p:cNvSpPr>
                  <p:nvPr/>
                </p:nvSpPr>
                <p:spPr bwMode="auto">
                  <a:xfrm>
                    <a:off x="1318" y="1661"/>
                    <a:ext cx="57" cy="79"/>
                  </a:xfrm>
                  <a:custGeom>
                    <a:avLst/>
                    <a:gdLst>
                      <a:gd name="T0" fmla="*/ 29 w 193"/>
                      <a:gd name="T1" fmla="*/ 0 h 266"/>
                      <a:gd name="T2" fmla="*/ 31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40 w 193"/>
                      <a:gd name="T9" fmla="*/ 2 h 266"/>
                      <a:gd name="T10" fmla="*/ 42 w 193"/>
                      <a:gd name="T11" fmla="*/ 3 h 266"/>
                      <a:gd name="T12" fmla="*/ 44 w 193"/>
                      <a:gd name="T13" fmla="*/ 5 h 266"/>
                      <a:gd name="T14" fmla="*/ 47 w 193"/>
                      <a:gd name="T15" fmla="*/ 7 h 266"/>
                      <a:gd name="T16" fmla="*/ 49 w 193"/>
                      <a:gd name="T17" fmla="*/ 8 h 266"/>
                      <a:gd name="T18" fmla="*/ 51 w 193"/>
                      <a:gd name="T19" fmla="*/ 10 h 266"/>
                      <a:gd name="T20" fmla="*/ 52 w 193"/>
                      <a:gd name="T21" fmla="*/ 12 h 266"/>
                      <a:gd name="T22" fmla="*/ 54 w 193"/>
                      <a:gd name="T23" fmla="*/ 15 h 266"/>
                      <a:gd name="T24" fmla="*/ 55 w 193"/>
                      <a:gd name="T25" fmla="*/ 18 h 266"/>
                      <a:gd name="T26" fmla="*/ 56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1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3 w 193"/>
                      <a:gd name="T49" fmla="*/ 15 h 266"/>
                      <a:gd name="T50" fmla="*/ 5 w 193"/>
                      <a:gd name="T51" fmla="*/ 12 h 266"/>
                      <a:gd name="T52" fmla="*/ 6 w 193"/>
                      <a:gd name="T53" fmla="*/ 10 h 266"/>
                      <a:gd name="T54" fmla="*/ 8 w 193"/>
                      <a:gd name="T55" fmla="*/ 8 h 266"/>
                      <a:gd name="T56" fmla="*/ 10 w 193"/>
                      <a:gd name="T57" fmla="*/ 7 h 266"/>
                      <a:gd name="T58" fmla="*/ 12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3 w 193"/>
                      <a:gd name="T67" fmla="*/ 1 h 266"/>
                      <a:gd name="T68" fmla="*/ 25 w 193"/>
                      <a:gd name="T69" fmla="*/ 0 h 266"/>
                      <a:gd name="T70" fmla="*/ 29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7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3" y="11"/>
                        </a:lnTo>
                        <a:lnTo>
                          <a:pt x="150" y="17"/>
                        </a:lnTo>
                        <a:lnTo>
                          <a:pt x="158" y="22"/>
                        </a:lnTo>
                        <a:lnTo>
                          <a:pt x="165" y="28"/>
                        </a:lnTo>
                        <a:lnTo>
                          <a:pt x="171" y="34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5" y="59"/>
                        </a:lnTo>
                        <a:lnTo>
                          <a:pt x="189" y="67"/>
                        </a:lnTo>
                        <a:lnTo>
                          <a:pt x="191" y="75"/>
                        </a:lnTo>
                        <a:lnTo>
                          <a:pt x="192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4" y="22"/>
                        </a:lnTo>
                        <a:lnTo>
                          <a:pt x="42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8" name="Freeform 508"/>
                  <p:cNvSpPr>
                    <a:spLocks noChangeAspect="1"/>
                  </p:cNvSpPr>
                  <p:nvPr/>
                </p:nvSpPr>
                <p:spPr bwMode="auto">
                  <a:xfrm>
                    <a:off x="1318" y="1783"/>
                    <a:ext cx="57" cy="86"/>
                  </a:xfrm>
                  <a:custGeom>
                    <a:avLst/>
                    <a:gdLst>
                      <a:gd name="T0" fmla="*/ 29 w 193"/>
                      <a:gd name="T1" fmla="*/ 0 h 267"/>
                      <a:gd name="T2" fmla="*/ 31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40 w 193"/>
                      <a:gd name="T9" fmla="*/ 2 h 267"/>
                      <a:gd name="T10" fmla="*/ 42 w 193"/>
                      <a:gd name="T11" fmla="*/ 4 h 267"/>
                      <a:gd name="T12" fmla="*/ 44 w 193"/>
                      <a:gd name="T13" fmla="*/ 5 h 267"/>
                      <a:gd name="T14" fmla="*/ 47 w 193"/>
                      <a:gd name="T15" fmla="*/ 7 h 267"/>
                      <a:gd name="T16" fmla="*/ 49 w 193"/>
                      <a:gd name="T17" fmla="*/ 9 h 267"/>
                      <a:gd name="T18" fmla="*/ 51 w 193"/>
                      <a:gd name="T19" fmla="*/ 11 h 267"/>
                      <a:gd name="T20" fmla="*/ 52 w 193"/>
                      <a:gd name="T21" fmla="*/ 14 h 267"/>
                      <a:gd name="T22" fmla="*/ 54 w 193"/>
                      <a:gd name="T23" fmla="*/ 16 h 267"/>
                      <a:gd name="T24" fmla="*/ 55 w 193"/>
                      <a:gd name="T25" fmla="*/ 19 h 267"/>
                      <a:gd name="T26" fmla="*/ 56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1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3 w 193"/>
                      <a:gd name="T49" fmla="*/ 16 h 267"/>
                      <a:gd name="T50" fmla="*/ 5 w 193"/>
                      <a:gd name="T51" fmla="*/ 14 h 267"/>
                      <a:gd name="T52" fmla="*/ 6 w 193"/>
                      <a:gd name="T53" fmla="*/ 11 h 267"/>
                      <a:gd name="T54" fmla="*/ 8 w 193"/>
                      <a:gd name="T55" fmla="*/ 9 h 267"/>
                      <a:gd name="T56" fmla="*/ 10 w 193"/>
                      <a:gd name="T57" fmla="*/ 7 h 267"/>
                      <a:gd name="T58" fmla="*/ 12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3 w 193"/>
                      <a:gd name="T67" fmla="*/ 0 h 267"/>
                      <a:gd name="T68" fmla="*/ 25 w 193"/>
                      <a:gd name="T69" fmla="*/ 0 h 267"/>
                      <a:gd name="T70" fmla="*/ 29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7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3" y="11"/>
                        </a:lnTo>
                        <a:lnTo>
                          <a:pt x="150" y="16"/>
                        </a:lnTo>
                        <a:lnTo>
                          <a:pt x="158" y="21"/>
                        </a:lnTo>
                        <a:lnTo>
                          <a:pt x="165" y="27"/>
                        </a:lnTo>
                        <a:lnTo>
                          <a:pt x="171" y="35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5" y="59"/>
                        </a:lnTo>
                        <a:lnTo>
                          <a:pt x="189" y="67"/>
                        </a:lnTo>
                        <a:lnTo>
                          <a:pt x="191" y="77"/>
                        </a:lnTo>
                        <a:lnTo>
                          <a:pt x="192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4" y="21"/>
                        </a:lnTo>
                        <a:lnTo>
                          <a:pt x="42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9" name="Freeform 509"/>
                  <p:cNvSpPr>
                    <a:spLocks noChangeAspect="1"/>
                  </p:cNvSpPr>
                  <p:nvPr/>
                </p:nvSpPr>
                <p:spPr bwMode="auto">
                  <a:xfrm>
                    <a:off x="4048" y="1661"/>
                    <a:ext cx="64" cy="79"/>
                  </a:xfrm>
                  <a:custGeom>
                    <a:avLst/>
                    <a:gdLst>
                      <a:gd name="T0" fmla="*/ 32 w 193"/>
                      <a:gd name="T1" fmla="*/ 0 h 266"/>
                      <a:gd name="T2" fmla="*/ 35 w 193"/>
                      <a:gd name="T3" fmla="*/ 0 h 266"/>
                      <a:gd name="T4" fmla="*/ 38 w 193"/>
                      <a:gd name="T5" fmla="*/ 1 h 266"/>
                      <a:gd name="T6" fmla="*/ 41 w 193"/>
                      <a:gd name="T7" fmla="*/ 1 h 266"/>
                      <a:gd name="T8" fmla="*/ 44 w 193"/>
                      <a:gd name="T9" fmla="*/ 2 h 266"/>
                      <a:gd name="T10" fmla="*/ 47 w 193"/>
                      <a:gd name="T11" fmla="*/ 3 h 266"/>
                      <a:gd name="T12" fmla="*/ 50 w 193"/>
                      <a:gd name="T13" fmla="*/ 5 h 266"/>
                      <a:gd name="T14" fmla="*/ 52 w 193"/>
                      <a:gd name="T15" fmla="*/ 7 h 266"/>
                      <a:gd name="T16" fmla="*/ 54 w 193"/>
                      <a:gd name="T17" fmla="*/ 8 h 266"/>
                      <a:gd name="T18" fmla="*/ 57 w 193"/>
                      <a:gd name="T19" fmla="*/ 10 h 266"/>
                      <a:gd name="T20" fmla="*/ 59 w 193"/>
                      <a:gd name="T21" fmla="*/ 12 h 266"/>
                      <a:gd name="T22" fmla="*/ 60 w 193"/>
                      <a:gd name="T23" fmla="*/ 15 h 266"/>
                      <a:gd name="T24" fmla="*/ 61 w 193"/>
                      <a:gd name="T25" fmla="*/ 18 h 266"/>
                      <a:gd name="T26" fmla="*/ 63 w 193"/>
                      <a:gd name="T27" fmla="*/ 20 h 266"/>
                      <a:gd name="T28" fmla="*/ 63 w 193"/>
                      <a:gd name="T29" fmla="*/ 22 h 266"/>
                      <a:gd name="T30" fmla="*/ 64 w 193"/>
                      <a:gd name="T31" fmla="*/ 25 h 266"/>
                      <a:gd name="T32" fmla="*/ 64 w 193"/>
                      <a:gd name="T33" fmla="*/ 28 h 266"/>
                      <a:gd name="T34" fmla="*/ 64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0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4 w 193"/>
                      <a:gd name="T49" fmla="*/ 15 h 266"/>
                      <a:gd name="T50" fmla="*/ 5 w 193"/>
                      <a:gd name="T51" fmla="*/ 12 h 266"/>
                      <a:gd name="T52" fmla="*/ 7 w 193"/>
                      <a:gd name="T53" fmla="*/ 10 h 266"/>
                      <a:gd name="T54" fmla="*/ 9 w 193"/>
                      <a:gd name="T55" fmla="*/ 8 h 266"/>
                      <a:gd name="T56" fmla="*/ 12 w 193"/>
                      <a:gd name="T57" fmla="*/ 7 h 266"/>
                      <a:gd name="T58" fmla="*/ 14 w 193"/>
                      <a:gd name="T59" fmla="*/ 5 h 266"/>
                      <a:gd name="T60" fmla="*/ 17 w 193"/>
                      <a:gd name="T61" fmla="*/ 3 h 266"/>
                      <a:gd name="T62" fmla="*/ 20 w 193"/>
                      <a:gd name="T63" fmla="*/ 2 h 266"/>
                      <a:gd name="T64" fmla="*/ 22 w 193"/>
                      <a:gd name="T65" fmla="*/ 1 h 266"/>
                      <a:gd name="T66" fmla="*/ 26 w 193"/>
                      <a:gd name="T67" fmla="*/ 1 h 266"/>
                      <a:gd name="T68" fmla="*/ 29 w 193"/>
                      <a:gd name="T69" fmla="*/ 0 h 266"/>
                      <a:gd name="T70" fmla="*/ 32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1" y="17"/>
                        </a:lnTo>
                        <a:lnTo>
                          <a:pt x="158" y="22"/>
                        </a:lnTo>
                        <a:lnTo>
                          <a:pt x="164" y="28"/>
                        </a:lnTo>
                        <a:lnTo>
                          <a:pt x="171" y="34"/>
                        </a:lnTo>
                        <a:lnTo>
                          <a:pt x="177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9" y="67"/>
                        </a:lnTo>
                        <a:lnTo>
                          <a:pt x="191" y="75"/>
                        </a:lnTo>
                        <a:lnTo>
                          <a:pt x="193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1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6" y="42"/>
                        </a:lnTo>
                        <a:lnTo>
                          <a:pt x="21" y="34"/>
                        </a:lnTo>
                        <a:lnTo>
                          <a:pt x="27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0" name="Freeform 510"/>
                  <p:cNvSpPr>
                    <a:spLocks noChangeAspect="1"/>
                  </p:cNvSpPr>
                  <p:nvPr/>
                </p:nvSpPr>
                <p:spPr bwMode="auto">
                  <a:xfrm>
                    <a:off x="4048" y="1783"/>
                    <a:ext cx="64" cy="86"/>
                  </a:xfrm>
                  <a:custGeom>
                    <a:avLst/>
                    <a:gdLst>
                      <a:gd name="T0" fmla="*/ 32 w 193"/>
                      <a:gd name="T1" fmla="*/ 0 h 267"/>
                      <a:gd name="T2" fmla="*/ 35 w 193"/>
                      <a:gd name="T3" fmla="*/ 0 h 267"/>
                      <a:gd name="T4" fmla="*/ 38 w 193"/>
                      <a:gd name="T5" fmla="*/ 0 h 267"/>
                      <a:gd name="T6" fmla="*/ 41 w 193"/>
                      <a:gd name="T7" fmla="*/ 1 h 267"/>
                      <a:gd name="T8" fmla="*/ 44 w 193"/>
                      <a:gd name="T9" fmla="*/ 2 h 267"/>
                      <a:gd name="T10" fmla="*/ 47 w 193"/>
                      <a:gd name="T11" fmla="*/ 4 h 267"/>
                      <a:gd name="T12" fmla="*/ 50 w 193"/>
                      <a:gd name="T13" fmla="*/ 5 h 267"/>
                      <a:gd name="T14" fmla="*/ 52 w 193"/>
                      <a:gd name="T15" fmla="*/ 7 h 267"/>
                      <a:gd name="T16" fmla="*/ 54 w 193"/>
                      <a:gd name="T17" fmla="*/ 9 h 267"/>
                      <a:gd name="T18" fmla="*/ 57 w 193"/>
                      <a:gd name="T19" fmla="*/ 11 h 267"/>
                      <a:gd name="T20" fmla="*/ 59 w 193"/>
                      <a:gd name="T21" fmla="*/ 14 h 267"/>
                      <a:gd name="T22" fmla="*/ 60 w 193"/>
                      <a:gd name="T23" fmla="*/ 16 h 267"/>
                      <a:gd name="T24" fmla="*/ 61 w 193"/>
                      <a:gd name="T25" fmla="*/ 19 h 267"/>
                      <a:gd name="T26" fmla="*/ 63 w 193"/>
                      <a:gd name="T27" fmla="*/ 22 h 267"/>
                      <a:gd name="T28" fmla="*/ 63 w 193"/>
                      <a:gd name="T29" fmla="*/ 25 h 267"/>
                      <a:gd name="T30" fmla="*/ 64 w 193"/>
                      <a:gd name="T31" fmla="*/ 28 h 267"/>
                      <a:gd name="T32" fmla="*/ 64 w 193"/>
                      <a:gd name="T33" fmla="*/ 31 h 267"/>
                      <a:gd name="T34" fmla="*/ 64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0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4 w 193"/>
                      <a:gd name="T49" fmla="*/ 16 h 267"/>
                      <a:gd name="T50" fmla="*/ 5 w 193"/>
                      <a:gd name="T51" fmla="*/ 14 h 267"/>
                      <a:gd name="T52" fmla="*/ 7 w 193"/>
                      <a:gd name="T53" fmla="*/ 11 h 267"/>
                      <a:gd name="T54" fmla="*/ 9 w 193"/>
                      <a:gd name="T55" fmla="*/ 9 h 267"/>
                      <a:gd name="T56" fmla="*/ 12 w 193"/>
                      <a:gd name="T57" fmla="*/ 7 h 267"/>
                      <a:gd name="T58" fmla="*/ 14 w 193"/>
                      <a:gd name="T59" fmla="*/ 5 h 267"/>
                      <a:gd name="T60" fmla="*/ 17 w 193"/>
                      <a:gd name="T61" fmla="*/ 4 h 267"/>
                      <a:gd name="T62" fmla="*/ 20 w 193"/>
                      <a:gd name="T63" fmla="*/ 2 h 267"/>
                      <a:gd name="T64" fmla="*/ 22 w 193"/>
                      <a:gd name="T65" fmla="*/ 1 h 267"/>
                      <a:gd name="T66" fmla="*/ 26 w 193"/>
                      <a:gd name="T67" fmla="*/ 0 h 267"/>
                      <a:gd name="T68" fmla="*/ 29 w 193"/>
                      <a:gd name="T69" fmla="*/ 0 h 267"/>
                      <a:gd name="T70" fmla="*/ 32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1" y="16"/>
                        </a:lnTo>
                        <a:lnTo>
                          <a:pt x="158" y="21"/>
                        </a:lnTo>
                        <a:lnTo>
                          <a:pt x="164" y="27"/>
                        </a:lnTo>
                        <a:lnTo>
                          <a:pt x="171" y="35"/>
                        </a:lnTo>
                        <a:lnTo>
                          <a:pt x="177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9" y="67"/>
                        </a:lnTo>
                        <a:lnTo>
                          <a:pt x="191" y="77"/>
                        </a:lnTo>
                        <a:lnTo>
                          <a:pt x="193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1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6" y="42"/>
                        </a:lnTo>
                        <a:lnTo>
                          <a:pt x="21" y="35"/>
                        </a:lnTo>
                        <a:lnTo>
                          <a:pt x="27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1" name="Freeform 511"/>
                  <p:cNvSpPr>
                    <a:spLocks noChangeAspect="1"/>
                  </p:cNvSpPr>
                  <p:nvPr/>
                </p:nvSpPr>
                <p:spPr bwMode="auto">
                  <a:xfrm>
                    <a:off x="789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4 w 157"/>
                      <a:gd name="T7" fmla="*/ 1 h 262"/>
                      <a:gd name="T8" fmla="*/ 36 w 157"/>
                      <a:gd name="T9" fmla="*/ 2 h 262"/>
                      <a:gd name="T10" fmla="*/ 39 w 157"/>
                      <a:gd name="T11" fmla="*/ 4 h 262"/>
                      <a:gd name="T12" fmla="*/ 40 w 157"/>
                      <a:gd name="T13" fmla="*/ 5 h 262"/>
                      <a:gd name="T14" fmla="*/ 42 w 157"/>
                      <a:gd name="T15" fmla="*/ 7 h 262"/>
                      <a:gd name="T16" fmla="*/ 44 w 157"/>
                      <a:gd name="T17" fmla="*/ 8 h 262"/>
                      <a:gd name="T18" fmla="*/ 45 w 157"/>
                      <a:gd name="T19" fmla="*/ 11 h 262"/>
                      <a:gd name="T20" fmla="*/ 46 w 157"/>
                      <a:gd name="T21" fmla="*/ 13 h 262"/>
                      <a:gd name="T22" fmla="*/ 47 w 157"/>
                      <a:gd name="T23" fmla="*/ 16 h 262"/>
                      <a:gd name="T24" fmla="*/ 49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5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6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8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4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3" y="22"/>
                        </a:lnTo>
                        <a:lnTo>
                          <a:pt x="138" y="28"/>
                        </a:lnTo>
                        <a:lnTo>
                          <a:pt x="142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3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2" y="72"/>
                        </a:lnTo>
                        <a:lnTo>
                          <a:pt x="4" y="61"/>
                        </a:lnTo>
                        <a:lnTo>
                          <a:pt x="7" y="52"/>
                        </a:lnTo>
                        <a:lnTo>
                          <a:pt x="10" y="43"/>
                        </a:lnTo>
                        <a:lnTo>
                          <a:pt x="15" y="36"/>
                        </a:lnTo>
                        <a:lnTo>
                          <a:pt x="19" y="28"/>
                        </a:lnTo>
                        <a:lnTo>
                          <a:pt x="24" y="22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1" y="4"/>
                        </a:lnTo>
                        <a:lnTo>
                          <a:pt x="60" y="2"/>
                        </a:lnTo>
                        <a:lnTo>
                          <a:pt x="69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2" name="Freeform 512"/>
                  <p:cNvSpPr>
                    <a:spLocks noChangeAspect="1"/>
                  </p:cNvSpPr>
                  <p:nvPr/>
                </p:nvSpPr>
                <p:spPr bwMode="auto">
                  <a:xfrm>
                    <a:off x="3519" y="1947"/>
                    <a:ext cx="50" cy="79"/>
                  </a:xfrm>
                  <a:custGeom>
                    <a:avLst/>
                    <a:gdLst>
                      <a:gd name="T0" fmla="*/ 25 w 158"/>
                      <a:gd name="T1" fmla="*/ 0 h 262"/>
                      <a:gd name="T2" fmla="*/ 28 w 158"/>
                      <a:gd name="T3" fmla="*/ 0 h 262"/>
                      <a:gd name="T4" fmla="*/ 31 w 158"/>
                      <a:gd name="T5" fmla="*/ 1 h 262"/>
                      <a:gd name="T6" fmla="*/ 34 w 158"/>
                      <a:gd name="T7" fmla="*/ 1 h 262"/>
                      <a:gd name="T8" fmla="*/ 36 w 158"/>
                      <a:gd name="T9" fmla="*/ 2 h 262"/>
                      <a:gd name="T10" fmla="*/ 38 w 158"/>
                      <a:gd name="T11" fmla="*/ 4 h 262"/>
                      <a:gd name="T12" fmla="*/ 41 w 158"/>
                      <a:gd name="T13" fmla="*/ 5 h 262"/>
                      <a:gd name="T14" fmla="*/ 42 w 158"/>
                      <a:gd name="T15" fmla="*/ 7 h 262"/>
                      <a:gd name="T16" fmla="*/ 44 w 158"/>
                      <a:gd name="T17" fmla="*/ 8 h 262"/>
                      <a:gd name="T18" fmla="*/ 45 w 158"/>
                      <a:gd name="T19" fmla="*/ 11 h 262"/>
                      <a:gd name="T20" fmla="*/ 47 w 158"/>
                      <a:gd name="T21" fmla="*/ 13 h 262"/>
                      <a:gd name="T22" fmla="*/ 48 w 158"/>
                      <a:gd name="T23" fmla="*/ 16 h 262"/>
                      <a:gd name="T24" fmla="*/ 48 w 158"/>
                      <a:gd name="T25" fmla="*/ 18 h 262"/>
                      <a:gd name="T26" fmla="*/ 49 w 158"/>
                      <a:gd name="T27" fmla="*/ 22 h 262"/>
                      <a:gd name="T28" fmla="*/ 49 w 158"/>
                      <a:gd name="T29" fmla="*/ 25 h 262"/>
                      <a:gd name="T30" fmla="*/ 50 w 158"/>
                      <a:gd name="T31" fmla="*/ 28 h 262"/>
                      <a:gd name="T32" fmla="*/ 50 w 158"/>
                      <a:gd name="T33" fmla="*/ 32 h 262"/>
                      <a:gd name="T34" fmla="*/ 50 w 158"/>
                      <a:gd name="T35" fmla="*/ 79 h 262"/>
                      <a:gd name="T36" fmla="*/ 0 w 158"/>
                      <a:gd name="T37" fmla="*/ 79 h 262"/>
                      <a:gd name="T38" fmla="*/ 0 w 158"/>
                      <a:gd name="T39" fmla="*/ 32 h 262"/>
                      <a:gd name="T40" fmla="*/ 0 w 158"/>
                      <a:gd name="T41" fmla="*/ 28 h 262"/>
                      <a:gd name="T42" fmla="*/ 0 w 158"/>
                      <a:gd name="T43" fmla="*/ 25 h 262"/>
                      <a:gd name="T44" fmla="*/ 1 w 158"/>
                      <a:gd name="T45" fmla="*/ 22 h 262"/>
                      <a:gd name="T46" fmla="*/ 2 w 158"/>
                      <a:gd name="T47" fmla="*/ 18 h 262"/>
                      <a:gd name="T48" fmla="*/ 3 w 158"/>
                      <a:gd name="T49" fmla="*/ 16 h 262"/>
                      <a:gd name="T50" fmla="*/ 4 w 158"/>
                      <a:gd name="T51" fmla="*/ 13 h 262"/>
                      <a:gd name="T52" fmla="*/ 5 w 158"/>
                      <a:gd name="T53" fmla="*/ 11 h 262"/>
                      <a:gd name="T54" fmla="*/ 6 w 158"/>
                      <a:gd name="T55" fmla="*/ 8 h 262"/>
                      <a:gd name="T56" fmla="*/ 8 w 158"/>
                      <a:gd name="T57" fmla="*/ 7 h 262"/>
                      <a:gd name="T58" fmla="*/ 10 w 158"/>
                      <a:gd name="T59" fmla="*/ 5 h 262"/>
                      <a:gd name="T60" fmla="*/ 12 w 158"/>
                      <a:gd name="T61" fmla="*/ 4 h 262"/>
                      <a:gd name="T62" fmla="*/ 14 w 158"/>
                      <a:gd name="T63" fmla="*/ 2 h 262"/>
                      <a:gd name="T64" fmla="*/ 17 w 158"/>
                      <a:gd name="T65" fmla="*/ 1 h 262"/>
                      <a:gd name="T66" fmla="*/ 19 w 158"/>
                      <a:gd name="T67" fmla="*/ 1 h 262"/>
                      <a:gd name="T68" fmla="*/ 22 w 158"/>
                      <a:gd name="T69" fmla="*/ 0 h 262"/>
                      <a:gd name="T70" fmla="*/ 25 w 158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8" h="262">
                        <a:moveTo>
                          <a:pt x="80" y="0"/>
                        </a:moveTo>
                        <a:lnTo>
                          <a:pt x="90" y="1"/>
                        </a:lnTo>
                        <a:lnTo>
                          <a:pt x="99" y="2"/>
                        </a:lnTo>
                        <a:lnTo>
                          <a:pt x="107" y="4"/>
                        </a:lnTo>
                        <a:lnTo>
                          <a:pt x="115" y="7"/>
                        </a:lnTo>
                        <a:lnTo>
                          <a:pt x="121" y="12"/>
                        </a:lnTo>
                        <a:lnTo>
                          <a:pt x="128" y="16"/>
                        </a:lnTo>
                        <a:lnTo>
                          <a:pt x="134" y="22"/>
                        </a:lnTo>
                        <a:lnTo>
                          <a:pt x="139" y="28"/>
                        </a:lnTo>
                        <a:lnTo>
                          <a:pt x="143" y="36"/>
                        </a:lnTo>
                        <a:lnTo>
                          <a:pt x="148" y="43"/>
                        </a:lnTo>
                        <a:lnTo>
                          <a:pt x="151" y="52"/>
                        </a:lnTo>
                        <a:lnTo>
                          <a:pt x="153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8" y="105"/>
                        </a:lnTo>
                        <a:lnTo>
                          <a:pt x="158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1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9" y="52"/>
                        </a:lnTo>
                        <a:lnTo>
                          <a:pt x="12" y="43"/>
                        </a:lnTo>
                        <a:lnTo>
                          <a:pt x="16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2" y="16"/>
                        </a:lnTo>
                        <a:lnTo>
                          <a:pt x="38" y="12"/>
                        </a:lnTo>
                        <a:lnTo>
                          <a:pt x="44" y="7"/>
                        </a:lnTo>
                        <a:lnTo>
                          <a:pt x="53" y="4"/>
                        </a:lnTo>
                        <a:lnTo>
                          <a:pt x="61" y="2"/>
                        </a:lnTo>
                        <a:lnTo>
                          <a:pt x="71" y="1"/>
                        </a:lnTo>
                        <a:lnTo>
                          <a:pt x="8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3" name="Freeform 513"/>
                  <p:cNvSpPr>
                    <a:spLocks noChangeAspect="1"/>
                  </p:cNvSpPr>
                  <p:nvPr/>
                </p:nvSpPr>
                <p:spPr bwMode="auto">
                  <a:xfrm>
                    <a:off x="1432" y="1947"/>
                    <a:ext cx="43" cy="79"/>
                  </a:xfrm>
                  <a:custGeom>
                    <a:avLst/>
                    <a:gdLst>
                      <a:gd name="T0" fmla="*/ 22 w 157"/>
                      <a:gd name="T1" fmla="*/ 0 h 262"/>
                      <a:gd name="T2" fmla="*/ 24 w 157"/>
                      <a:gd name="T3" fmla="*/ 0 h 262"/>
                      <a:gd name="T4" fmla="*/ 27 w 157"/>
                      <a:gd name="T5" fmla="*/ 1 h 262"/>
                      <a:gd name="T6" fmla="*/ 29 w 157"/>
                      <a:gd name="T7" fmla="*/ 1 h 262"/>
                      <a:gd name="T8" fmla="*/ 31 w 157"/>
                      <a:gd name="T9" fmla="*/ 2 h 262"/>
                      <a:gd name="T10" fmla="*/ 33 w 157"/>
                      <a:gd name="T11" fmla="*/ 4 h 262"/>
                      <a:gd name="T12" fmla="*/ 35 w 157"/>
                      <a:gd name="T13" fmla="*/ 5 h 262"/>
                      <a:gd name="T14" fmla="*/ 36 w 157"/>
                      <a:gd name="T15" fmla="*/ 7 h 262"/>
                      <a:gd name="T16" fmla="*/ 38 w 157"/>
                      <a:gd name="T17" fmla="*/ 8 h 262"/>
                      <a:gd name="T18" fmla="*/ 39 w 157"/>
                      <a:gd name="T19" fmla="*/ 11 h 262"/>
                      <a:gd name="T20" fmla="*/ 40 w 157"/>
                      <a:gd name="T21" fmla="*/ 13 h 262"/>
                      <a:gd name="T22" fmla="*/ 41 w 157"/>
                      <a:gd name="T23" fmla="*/ 16 h 262"/>
                      <a:gd name="T24" fmla="*/ 42 w 157"/>
                      <a:gd name="T25" fmla="*/ 18 h 262"/>
                      <a:gd name="T26" fmla="*/ 42 w 157"/>
                      <a:gd name="T27" fmla="*/ 22 h 262"/>
                      <a:gd name="T28" fmla="*/ 42 w 157"/>
                      <a:gd name="T29" fmla="*/ 25 h 262"/>
                      <a:gd name="T30" fmla="*/ 43 w 157"/>
                      <a:gd name="T31" fmla="*/ 28 h 262"/>
                      <a:gd name="T32" fmla="*/ 43 w 157"/>
                      <a:gd name="T33" fmla="*/ 32 h 262"/>
                      <a:gd name="T34" fmla="*/ 43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4 w 157"/>
                      <a:gd name="T53" fmla="*/ 11 h 262"/>
                      <a:gd name="T54" fmla="*/ 5 w 157"/>
                      <a:gd name="T55" fmla="*/ 8 h 262"/>
                      <a:gd name="T56" fmla="*/ 7 w 157"/>
                      <a:gd name="T57" fmla="*/ 7 h 262"/>
                      <a:gd name="T58" fmla="*/ 8 w 157"/>
                      <a:gd name="T59" fmla="*/ 5 h 262"/>
                      <a:gd name="T60" fmla="*/ 10 w 157"/>
                      <a:gd name="T61" fmla="*/ 4 h 262"/>
                      <a:gd name="T62" fmla="*/ 12 w 157"/>
                      <a:gd name="T63" fmla="*/ 2 h 262"/>
                      <a:gd name="T64" fmla="*/ 14 w 157"/>
                      <a:gd name="T65" fmla="*/ 1 h 262"/>
                      <a:gd name="T66" fmla="*/ 17 w 157"/>
                      <a:gd name="T67" fmla="*/ 1 h 262"/>
                      <a:gd name="T68" fmla="*/ 19 w 157"/>
                      <a:gd name="T69" fmla="*/ 0 h 262"/>
                      <a:gd name="T70" fmla="*/ 22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80" y="0"/>
                        </a:moveTo>
                        <a:lnTo>
                          <a:pt x="89" y="1"/>
                        </a:lnTo>
                        <a:lnTo>
                          <a:pt x="97" y="2"/>
                        </a:lnTo>
                        <a:lnTo>
                          <a:pt x="106" y="4"/>
                        </a:lnTo>
                        <a:lnTo>
                          <a:pt x="113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2" y="22"/>
                        </a:lnTo>
                        <a:lnTo>
                          <a:pt x="137" y="28"/>
                        </a:lnTo>
                        <a:lnTo>
                          <a:pt x="142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2" y="61"/>
                        </a:lnTo>
                        <a:lnTo>
                          <a:pt x="154" y="72"/>
                        </a:lnTo>
                        <a:lnTo>
                          <a:pt x="155" y="82"/>
                        </a:lnTo>
                        <a:lnTo>
                          <a:pt x="156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1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8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5" y="7"/>
                        </a:lnTo>
                        <a:lnTo>
                          <a:pt x="52" y="4"/>
                        </a:lnTo>
                        <a:lnTo>
                          <a:pt x="61" y="2"/>
                        </a:lnTo>
                        <a:lnTo>
                          <a:pt x="70" y="1"/>
                        </a:lnTo>
                        <a:lnTo>
                          <a:pt x="8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4" name="Freeform 514"/>
                  <p:cNvSpPr>
                    <a:spLocks noChangeAspect="1"/>
                  </p:cNvSpPr>
                  <p:nvPr/>
                </p:nvSpPr>
                <p:spPr bwMode="auto">
                  <a:xfrm>
                    <a:off x="4162" y="1947"/>
                    <a:ext cx="50" cy="79"/>
                  </a:xfrm>
                  <a:custGeom>
                    <a:avLst/>
                    <a:gdLst>
                      <a:gd name="T0" fmla="*/ 25 w 156"/>
                      <a:gd name="T1" fmla="*/ 0 h 262"/>
                      <a:gd name="T2" fmla="*/ 28 w 156"/>
                      <a:gd name="T3" fmla="*/ 0 h 262"/>
                      <a:gd name="T4" fmla="*/ 31 w 156"/>
                      <a:gd name="T5" fmla="*/ 1 h 262"/>
                      <a:gd name="T6" fmla="*/ 33 w 156"/>
                      <a:gd name="T7" fmla="*/ 1 h 262"/>
                      <a:gd name="T8" fmla="*/ 36 w 156"/>
                      <a:gd name="T9" fmla="*/ 2 h 262"/>
                      <a:gd name="T10" fmla="*/ 38 w 156"/>
                      <a:gd name="T11" fmla="*/ 4 h 262"/>
                      <a:gd name="T12" fmla="*/ 40 w 156"/>
                      <a:gd name="T13" fmla="*/ 5 h 262"/>
                      <a:gd name="T14" fmla="*/ 42 w 156"/>
                      <a:gd name="T15" fmla="*/ 7 h 262"/>
                      <a:gd name="T16" fmla="*/ 44 w 156"/>
                      <a:gd name="T17" fmla="*/ 8 h 262"/>
                      <a:gd name="T18" fmla="*/ 45 w 156"/>
                      <a:gd name="T19" fmla="*/ 11 h 262"/>
                      <a:gd name="T20" fmla="*/ 46 w 156"/>
                      <a:gd name="T21" fmla="*/ 13 h 262"/>
                      <a:gd name="T22" fmla="*/ 47 w 156"/>
                      <a:gd name="T23" fmla="*/ 16 h 262"/>
                      <a:gd name="T24" fmla="*/ 48 w 156"/>
                      <a:gd name="T25" fmla="*/ 18 h 262"/>
                      <a:gd name="T26" fmla="*/ 49 w 156"/>
                      <a:gd name="T27" fmla="*/ 22 h 262"/>
                      <a:gd name="T28" fmla="*/ 49 w 156"/>
                      <a:gd name="T29" fmla="*/ 25 h 262"/>
                      <a:gd name="T30" fmla="*/ 50 w 156"/>
                      <a:gd name="T31" fmla="*/ 28 h 262"/>
                      <a:gd name="T32" fmla="*/ 50 w 156"/>
                      <a:gd name="T33" fmla="*/ 32 h 262"/>
                      <a:gd name="T34" fmla="*/ 50 w 156"/>
                      <a:gd name="T35" fmla="*/ 79 h 262"/>
                      <a:gd name="T36" fmla="*/ 0 w 156"/>
                      <a:gd name="T37" fmla="*/ 79 h 262"/>
                      <a:gd name="T38" fmla="*/ 0 w 156"/>
                      <a:gd name="T39" fmla="*/ 32 h 262"/>
                      <a:gd name="T40" fmla="*/ 0 w 156"/>
                      <a:gd name="T41" fmla="*/ 28 h 262"/>
                      <a:gd name="T42" fmla="*/ 0 w 156"/>
                      <a:gd name="T43" fmla="*/ 25 h 262"/>
                      <a:gd name="T44" fmla="*/ 1 w 156"/>
                      <a:gd name="T45" fmla="*/ 22 h 262"/>
                      <a:gd name="T46" fmla="*/ 2 w 156"/>
                      <a:gd name="T47" fmla="*/ 18 h 262"/>
                      <a:gd name="T48" fmla="*/ 2 w 156"/>
                      <a:gd name="T49" fmla="*/ 16 h 262"/>
                      <a:gd name="T50" fmla="*/ 3 w 156"/>
                      <a:gd name="T51" fmla="*/ 13 h 262"/>
                      <a:gd name="T52" fmla="*/ 5 w 156"/>
                      <a:gd name="T53" fmla="*/ 11 h 262"/>
                      <a:gd name="T54" fmla="*/ 6 w 156"/>
                      <a:gd name="T55" fmla="*/ 8 h 262"/>
                      <a:gd name="T56" fmla="*/ 8 w 156"/>
                      <a:gd name="T57" fmla="*/ 7 h 262"/>
                      <a:gd name="T58" fmla="*/ 10 w 156"/>
                      <a:gd name="T59" fmla="*/ 5 h 262"/>
                      <a:gd name="T60" fmla="*/ 12 w 156"/>
                      <a:gd name="T61" fmla="*/ 4 h 262"/>
                      <a:gd name="T62" fmla="*/ 14 w 156"/>
                      <a:gd name="T63" fmla="*/ 2 h 262"/>
                      <a:gd name="T64" fmla="*/ 17 w 156"/>
                      <a:gd name="T65" fmla="*/ 1 h 262"/>
                      <a:gd name="T66" fmla="*/ 19 w 156"/>
                      <a:gd name="T67" fmla="*/ 1 h 262"/>
                      <a:gd name="T68" fmla="*/ 22 w 156"/>
                      <a:gd name="T69" fmla="*/ 0 h 262"/>
                      <a:gd name="T70" fmla="*/ 25 w 156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6" h="262">
                        <a:moveTo>
                          <a:pt x="78" y="0"/>
                        </a:moveTo>
                        <a:lnTo>
                          <a:pt x="87" y="1"/>
                        </a:lnTo>
                        <a:lnTo>
                          <a:pt x="96" y="2"/>
                        </a:lnTo>
                        <a:lnTo>
                          <a:pt x="104" y="4"/>
                        </a:lnTo>
                        <a:lnTo>
                          <a:pt x="113" y="7"/>
                        </a:lnTo>
                        <a:lnTo>
                          <a:pt x="119" y="12"/>
                        </a:lnTo>
                        <a:lnTo>
                          <a:pt x="125" y="16"/>
                        </a:lnTo>
                        <a:lnTo>
                          <a:pt x="132" y="22"/>
                        </a:lnTo>
                        <a:lnTo>
                          <a:pt x="137" y="28"/>
                        </a:lnTo>
                        <a:lnTo>
                          <a:pt x="141" y="36"/>
                        </a:lnTo>
                        <a:lnTo>
                          <a:pt x="145" y="43"/>
                        </a:lnTo>
                        <a:lnTo>
                          <a:pt x="148" y="52"/>
                        </a:lnTo>
                        <a:lnTo>
                          <a:pt x="151" y="61"/>
                        </a:lnTo>
                        <a:lnTo>
                          <a:pt x="153" y="72"/>
                        </a:lnTo>
                        <a:lnTo>
                          <a:pt x="154" y="82"/>
                        </a:lnTo>
                        <a:lnTo>
                          <a:pt x="155" y="94"/>
                        </a:lnTo>
                        <a:lnTo>
                          <a:pt x="156" y="105"/>
                        </a:lnTo>
                        <a:lnTo>
                          <a:pt x="156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2" y="72"/>
                        </a:lnTo>
                        <a:lnTo>
                          <a:pt x="5" y="61"/>
                        </a:lnTo>
                        <a:lnTo>
                          <a:pt x="7" y="52"/>
                        </a:lnTo>
                        <a:lnTo>
                          <a:pt x="10" y="43"/>
                        </a:lnTo>
                        <a:lnTo>
                          <a:pt x="15" y="36"/>
                        </a:lnTo>
                        <a:lnTo>
                          <a:pt x="19" y="28"/>
                        </a:lnTo>
                        <a:lnTo>
                          <a:pt x="24" y="22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3" y="7"/>
                        </a:lnTo>
                        <a:lnTo>
                          <a:pt x="52" y="4"/>
                        </a:lnTo>
                        <a:lnTo>
                          <a:pt x="59" y="2"/>
                        </a:lnTo>
                        <a:lnTo>
                          <a:pt x="68" y="1"/>
                        </a:lnTo>
                        <a:lnTo>
                          <a:pt x="78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5" name="Freeform 515"/>
                  <p:cNvSpPr>
                    <a:spLocks noChangeAspect="1"/>
                  </p:cNvSpPr>
                  <p:nvPr/>
                </p:nvSpPr>
                <p:spPr bwMode="auto">
                  <a:xfrm>
                    <a:off x="639" y="1940"/>
                    <a:ext cx="29" cy="86"/>
                  </a:xfrm>
                  <a:custGeom>
                    <a:avLst/>
                    <a:gdLst>
                      <a:gd name="T0" fmla="*/ 14 w 116"/>
                      <a:gd name="T1" fmla="*/ 0 h 277"/>
                      <a:gd name="T2" fmla="*/ 17 w 116"/>
                      <a:gd name="T3" fmla="*/ 0 h 277"/>
                      <a:gd name="T4" fmla="*/ 19 w 116"/>
                      <a:gd name="T5" fmla="*/ 1 h 277"/>
                      <a:gd name="T6" fmla="*/ 21 w 116"/>
                      <a:gd name="T7" fmla="*/ 1 h 277"/>
                      <a:gd name="T8" fmla="*/ 22 w 116"/>
                      <a:gd name="T9" fmla="*/ 2 h 277"/>
                      <a:gd name="T10" fmla="*/ 23 w 116"/>
                      <a:gd name="T11" fmla="*/ 2 h 277"/>
                      <a:gd name="T12" fmla="*/ 24 w 116"/>
                      <a:gd name="T13" fmla="*/ 3 h 277"/>
                      <a:gd name="T14" fmla="*/ 25 w 116"/>
                      <a:gd name="T15" fmla="*/ 5 h 277"/>
                      <a:gd name="T16" fmla="*/ 26 w 116"/>
                      <a:gd name="T17" fmla="*/ 6 h 277"/>
                      <a:gd name="T18" fmla="*/ 27 w 116"/>
                      <a:gd name="T19" fmla="*/ 7 h 277"/>
                      <a:gd name="T20" fmla="*/ 28 w 116"/>
                      <a:gd name="T21" fmla="*/ 9 h 277"/>
                      <a:gd name="T22" fmla="*/ 28 w 116"/>
                      <a:gd name="T23" fmla="*/ 12 h 277"/>
                      <a:gd name="T24" fmla="*/ 29 w 116"/>
                      <a:gd name="T25" fmla="*/ 15 h 277"/>
                      <a:gd name="T26" fmla="*/ 29 w 116"/>
                      <a:gd name="T27" fmla="*/ 18 h 277"/>
                      <a:gd name="T28" fmla="*/ 29 w 116"/>
                      <a:gd name="T29" fmla="*/ 21 h 277"/>
                      <a:gd name="T30" fmla="*/ 29 w 116"/>
                      <a:gd name="T31" fmla="*/ 86 h 277"/>
                      <a:gd name="T32" fmla="*/ 0 w 116"/>
                      <a:gd name="T33" fmla="*/ 86 h 277"/>
                      <a:gd name="T34" fmla="*/ 0 w 116"/>
                      <a:gd name="T35" fmla="*/ 21 h 277"/>
                      <a:gd name="T36" fmla="*/ 0 w 116"/>
                      <a:gd name="T37" fmla="*/ 18 h 277"/>
                      <a:gd name="T38" fmla="*/ 0 w 116"/>
                      <a:gd name="T39" fmla="*/ 15 h 277"/>
                      <a:gd name="T40" fmla="*/ 1 w 116"/>
                      <a:gd name="T41" fmla="*/ 12 h 277"/>
                      <a:gd name="T42" fmla="*/ 1 w 116"/>
                      <a:gd name="T43" fmla="*/ 9 h 277"/>
                      <a:gd name="T44" fmla="*/ 2 w 116"/>
                      <a:gd name="T45" fmla="*/ 7 h 277"/>
                      <a:gd name="T46" fmla="*/ 2 w 116"/>
                      <a:gd name="T47" fmla="*/ 6 h 277"/>
                      <a:gd name="T48" fmla="*/ 3 w 116"/>
                      <a:gd name="T49" fmla="*/ 5 h 277"/>
                      <a:gd name="T50" fmla="*/ 4 w 116"/>
                      <a:gd name="T51" fmla="*/ 3 h 277"/>
                      <a:gd name="T52" fmla="*/ 5 w 116"/>
                      <a:gd name="T53" fmla="*/ 2 h 277"/>
                      <a:gd name="T54" fmla="*/ 6 w 116"/>
                      <a:gd name="T55" fmla="*/ 2 h 277"/>
                      <a:gd name="T56" fmla="*/ 7 w 116"/>
                      <a:gd name="T57" fmla="*/ 1 h 277"/>
                      <a:gd name="T58" fmla="*/ 9 w 116"/>
                      <a:gd name="T59" fmla="*/ 1 h 277"/>
                      <a:gd name="T60" fmla="*/ 11 w 116"/>
                      <a:gd name="T61" fmla="*/ 0 h 277"/>
                      <a:gd name="T62" fmla="*/ 14 w 116"/>
                      <a:gd name="T63" fmla="*/ 0 h 27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16" h="277">
                        <a:moveTo>
                          <a:pt x="55" y="0"/>
                        </a:moveTo>
                        <a:lnTo>
                          <a:pt x="66" y="1"/>
                        </a:lnTo>
                        <a:lnTo>
                          <a:pt x="77" y="2"/>
                        </a:lnTo>
                        <a:lnTo>
                          <a:pt x="82" y="3"/>
                        </a:lnTo>
                        <a:lnTo>
                          <a:pt x="87" y="5"/>
                        </a:lnTo>
                        <a:lnTo>
                          <a:pt x="91" y="7"/>
                        </a:lnTo>
                        <a:lnTo>
                          <a:pt x="96" y="10"/>
                        </a:lnTo>
                        <a:lnTo>
                          <a:pt x="100" y="15"/>
                        </a:lnTo>
                        <a:lnTo>
                          <a:pt x="104" y="19"/>
                        </a:lnTo>
                        <a:lnTo>
                          <a:pt x="107" y="24"/>
                        </a:lnTo>
                        <a:lnTo>
                          <a:pt x="110" y="30"/>
                        </a:lnTo>
                        <a:lnTo>
                          <a:pt x="113" y="39"/>
                        </a:lnTo>
                        <a:lnTo>
                          <a:pt x="114" y="47"/>
                        </a:lnTo>
                        <a:lnTo>
                          <a:pt x="115" y="57"/>
                        </a:lnTo>
                        <a:lnTo>
                          <a:pt x="116" y="67"/>
                        </a:lnTo>
                        <a:lnTo>
                          <a:pt x="116" y="277"/>
                        </a:lnTo>
                        <a:lnTo>
                          <a:pt x="0" y="277"/>
                        </a:lnTo>
                        <a:lnTo>
                          <a:pt x="0" y="67"/>
                        </a:lnTo>
                        <a:lnTo>
                          <a:pt x="0" y="57"/>
                        </a:lnTo>
                        <a:lnTo>
                          <a:pt x="1" y="47"/>
                        </a:lnTo>
                        <a:lnTo>
                          <a:pt x="2" y="39"/>
                        </a:lnTo>
                        <a:lnTo>
                          <a:pt x="4" y="30"/>
                        </a:lnTo>
                        <a:lnTo>
                          <a:pt x="6" y="24"/>
                        </a:lnTo>
                        <a:lnTo>
                          <a:pt x="9" y="19"/>
                        </a:lnTo>
                        <a:lnTo>
                          <a:pt x="12" y="15"/>
                        </a:lnTo>
                        <a:lnTo>
                          <a:pt x="17" y="10"/>
                        </a:lnTo>
                        <a:lnTo>
                          <a:pt x="20" y="7"/>
                        </a:lnTo>
                        <a:lnTo>
                          <a:pt x="24" y="5"/>
                        </a:lnTo>
                        <a:lnTo>
                          <a:pt x="29" y="3"/>
                        </a:lnTo>
                        <a:lnTo>
                          <a:pt x="34" y="2"/>
                        </a:lnTo>
                        <a:lnTo>
                          <a:pt x="44" y="1"/>
                        </a:lnTo>
                        <a:lnTo>
                          <a:pt x="5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6" name="Freeform 516"/>
                  <p:cNvSpPr>
                    <a:spLocks noChangeAspect="1"/>
                  </p:cNvSpPr>
                  <p:nvPr/>
                </p:nvSpPr>
                <p:spPr bwMode="auto">
                  <a:xfrm>
                    <a:off x="4863" y="1940"/>
                    <a:ext cx="36" cy="72"/>
                  </a:xfrm>
                  <a:custGeom>
                    <a:avLst/>
                    <a:gdLst>
                      <a:gd name="T0" fmla="*/ 17 w 116"/>
                      <a:gd name="T1" fmla="*/ 0 h 234"/>
                      <a:gd name="T2" fmla="*/ 20 w 116"/>
                      <a:gd name="T3" fmla="*/ 0 h 234"/>
                      <a:gd name="T4" fmla="*/ 24 w 116"/>
                      <a:gd name="T5" fmla="*/ 1 h 234"/>
                      <a:gd name="T6" fmla="*/ 25 w 116"/>
                      <a:gd name="T7" fmla="*/ 2 h 234"/>
                      <a:gd name="T8" fmla="*/ 27 w 116"/>
                      <a:gd name="T9" fmla="*/ 2 h 234"/>
                      <a:gd name="T10" fmla="*/ 29 w 116"/>
                      <a:gd name="T11" fmla="*/ 3 h 234"/>
                      <a:gd name="T12" fmla="*/ 30 w 116"/>
                      <a:gd name="T13" fmla="*/ 4 h 234"/>
                      <a:gd name="T14" fmla="*/ 31 w 116"/>
                      <a:gd name="T15" fmla="*/ 5 h 234"/>
                      <a:gd name="T16" fmla="*/ 32 w 116"/>
                      <a:gd name="T17" fmla="*/ 7 h 234"/>
                      <a:gd name="T18" fmla="*/ 34 w 116"/>
                      <a:gd name="T19" fmla="*/ 8 h 234"/>
                      <a:gd name="T20" fmla="*/ 34 w 116"/>
                      <a:gd name="T21" fmla="*/ 10 h 234"/>
                      <a:gd name="T22" fmla="*/ 35 w 116"/>
                      <a:gd name="T23" fmla="*/ 12 h 234"/>
                      <a:gd name="T24" fmla="*/ 36 w 116"/>
                      <a:gd name="T25" fmla="*/ 14 h 234"/>
                      <a:gd name="T26" fmla="*/ 36 w 116"/>
                      <a:gd name="T27" fmla="*/ 18 h 234"/>
                      <a:gd name="T28" fmla="*/ 36 w 116"/>
                      <a:gd name="T29" fmla="*/ 20 h 234"/>
                      <a:gd name="T30" fmla="*/ 36 w 116"/>
                      <a:gd name="T31" fmla="*/ 72 h 234"/>
                      <a:gd name="T32" fmla="*/ 0 w 116"/>
                      <a:gd name="T33" fmla="*/ 72 h 234"/>
                      <a:gd name="T34" fmla="*/ 0 w 116"/>
                      <a:gd name="T35" fmla="*/ 20 h 234"/>
                      <a:gd name="T36" fmla="*/ 0 w 116"/>
                      <a:gd name="T37" fmla="*/ 18 h 234"/>
                      <a:gd name="T38" fmla="*/ 0 w 116"/>
                      <a:gd name="T39" fmla="*/ 14 h 234"/>
                      <a:gd name="T40" fmla="*/ 1 w 116"/>
                      <a:gd name="T41" fmla="*/ 12 h 234"/>
                      <a:gd name="T42" fmla="*/ 1 w 116"/>
                      <a:gd name="T43" fmla="*/ 10 h 234"/>
                      <a:gd name="T44" fmla="*/ 2 w 116"/>
                      <a:gd name="T45" fmla="*/ 8 h 234"/>
                      <a:gd name="T46" fmla="*/ 3 w 116"/>
                      <a:gd name="T47" fmla="*/ 7 h 234"/>
                      <a:gd name="T48" fmla="*/ 4 w 116"/>
                      <a:gd name="T49" fmla="*/ 5 h 234"/>
                      <a:gd name="T50" fmla="*/ 5 w 116"/>
                      <a:gd name="T51" fmla="*/ 4 h 234"/>
                      <a:gd name="T52" fmla="*/ 7 w 116"/>
                      <a:gd name="T53" fmla="*/ 3 h 234"/>
                      <a:gd name="T54" fmla="*/ 8 w 116"/>
                      <a:gd name="T55" fmla="*/ 2 h 234"/>
                      <a:gd name="T56" fmla="*/ 9 w 116"/>
                      <a:gd name="T57" fmla="*/ 2 h 234"/>
                      <a:gd name="T58" fmla="*/ 11 w 116"/>
                      <a:gd name="T59" fmla="*/ 1 h 234"/>
                      <a:gd name="T60" fmla="*/ 14 w 116"/>
                      <a:gd name="T61" fmla="*/ 0 h 234"/>
                      <a:gd name="T62" fmla="*/ 17 w 116"/>
                      <a:gd name="T63" fmla="*/ 0 h 234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16" h="234">
                        <a:moveTo>
                          <a:pt x="56" y="0"/>
                        </a:moveTo>
                        <a:lnTo>
                          <a:pt x="66" y="1"/>
                        </a:lnTo>
                        <a:lnTo>
                          <a:pt x="77" y="3"/>
                        </a:lnTo>
                        <a:lnTo>
                          <a:pt x="82" y="5"/>
                        </a:lnTo>
                        <a:lnTo>
                          <a:pt x="88" y="7"/>
                        </a:lnTo>
                        <a:lnTo>
                          <a:pt x="92" y="9"/>
                        </a:lnTo>
                        <a:lnTo>
                          <a:pt x="97" y="13"/>
                        </a:lnTo>
                        <a:lnTo>
                          <a:pt x="101" y="17"/>
                        </a:lnTo>
                        <a:lnTo>
                          <a:pt x="104" y="22"/>
                        </a:lnTo>
                        <a:lnTo>
                          <a:pt x="108" y="27"/>
                        </a:lnTo>
                        <a:lnTo>
                          <a:pt x="111" y="34"/>
                        </a:lnTo>
                        <a:lnTo>
                          <a:pt x="113" y="40"/>
                        </a:lnTo>
                        <a:lnTo>
                          <a:pt x="115" y="47"/>
                        </a:lnTo>
                        <a:lnTo>
                          <a:pt x="116" y="57"/>
                        </a:lnTo>
                        <a:lnTo>
                          <a:pt x="116" y="66"/>
                        </a:lnTo>
                        <a:lnTo>
                          <a:pt x="116" y="234"/>
                        </a:lnTo>
                        <a:lnTo>
                          <a:pt x="0" y="234"/>
                        </a:lnTo>
                        <a:lnTo>
                          <a:pt x="0" y="66"/>
                        </a:lnTo>
                        <a:lnTo>
                          <a:pt x="0" y="57"/>
                        </a:lnTo>
                        <a:lnTo>
                          <a:pt x="1" y="47"/>
                        </a:lnTo>
                        <a:lnTo>
                          <a:pt x="2" y="40"/>
                        </a:lnTo>
                        <a:lnTo>
                          <a:pt x="4" y="34"/>
                        </a:lnTo>
                        <a:lnTo>
                          <a:pt x="8" y="27"/>
                        </a:lnTo>
                        <a:lnTo>
                          <a:pt x="10" y="22"/>
                        </a:lnTo>
                        <a:lnTo>
                          <a:pt x="13" y="17"/>
                        </a:lnTo>
                        <a:lnTo>
                          <a:pt x="17" y="13"/>
                        </a:lnTo>
                        <a:lnTo>
                          <a:pt x="21" y="9"/>
                        </a:lnTo>
                        <a:lnTo>
                          <a:pt x="25" y="7"/>
                        </a:lnTo>
                        <a:lnTo>
                          <a:pt x="30" y="5"/>
                        </a:lnTo>
                        <a:lnTo>
                          <a:pt x="35" y="3"/>
                        </a:lnTo>
                        <a:lnTo>
                          <a:pt x="44" y="1"/>
                        </a:lnTo>
                        <a:lnTo>
                          <a:pt x="5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7" name="Freeform 517"/>
                  <p:cNvSpPr>
                    <a:spLocks noChangeAspect="1"/>
                  </p:cNvSpPr>
                  <p:nvPr/>
                </p:nvSpPr>
                <p:spPr bwMode="auto">
                  <a:xfrm>
                    <a:off x="4998" y="1940"/>
                    <a:ext cx="36" cy="72"/>
                  </a:xfrm>
                  <a:custGeom>
                    <a:avLst/>
                    <a:gdLst>
                      <a:gd name="T0" fmla="*/ 17 w 115"/>
                      <a:gd name="T1" fmla="*/ 0 h 234"/>
                      <a:gd name="T2" fmla="*/ 21 w 115"/>
                      <a:gd name="T3" fmla="*/ 0 h 234"/>
                      <a:gd name="T4" fmla="*/ 24 w 115"/>
                      <a:gd name="T5" fmla="*/ 1 h 234"/>
                      <a:gd name="T6" fmla="*/ 26 w 115"/>
                      <a:gd name="T7" fmla="*/ 2 h 234"/>
                      <a:gd name="T8" fmla="*/ 27 w 115"/>
                      <a:gd name="T9" fmla="*/ 2 h 234"/>
                      <a:gd name="T10" fmla="*/ 29 w 115"/>
                      <a:gd name="T11" fmla="*/ 3 h 234"/>
                      <a:gd name="T12" fmla="*/ 30 w 115"/>
                      <a:gd name="T13" fmla="*/ 4 h 234"/>
                      <a:gd name="T14" fmla="*/ 32 w 115"/>
                      <a:gd name="T15" fmla="*/ 5 h 234"/>
                      <a:gd name="T16" fmla="*/ 33 w 115"/>
                      <a:gd name="T17" fmla="*/ 7 h 234"/>
                      <a:gd name="T18" fmla="*/ 34 w 115"/>
                      <a:gd name="T19" fmla="*/ 8 h 234"/>
                      <a:gd name="T20" fmla="*/ 34 w 115"/>
                      <a:gd name="T21" fmla="*/ 10 h 234"/>
                      <a:gd name="T22" fmla="*/ 35 w 115"/>
                      <a:gd name="T23" fmla="*/ 12 h 234"/>
                      <a:gd name="T24" fmla="*/ 36 w 115"/>
                      <a:gd name="T25" fmla="*/ 14 h 234"/>
                      <a:gd name="T26" fmla="*/ 36 w 115"/>
                      <a:gd name="T27" fmla="*/ 18 h 234"/>
                      <a:gd name="T28" fmla="*/ 36 w 115"/>
                      <a:gd name="T29" fmla="*/ 20 h 234"/>
                      <a:gd name="T30" fmla="*/ 36 w 115"/>
                      <a:gd name="T31" fmla="*/ 72 h 234"/>
                      <a:gd name="T32" fmla="*/ 0 w 115"/>
                      <a:gd name="T33" fmla="*/ 72 h 234"/>
                      <a:gd name="T34" fmla="*/ 0 w 115"/>
                      <a:gd name="T35" fmla="*/ 20 h 234"/>
                      <a:gd name="T36" fmla="*/ 0 w 115"/>
                      <a:gd name="T37" fmla="*/ 18 h 234"/>
                      <a:gd name="T38" fmla="*/ 0 w 115"/>
                      <a:gd name="T39" fmla="*/ 14 h 234"/>
                      <a:gd name="T40" fmla="*/ 1 w 115"/>
                      <a:gd name="T41" fmla="*/ 12 h 234"/>
                      <a:gd name="T42" fmla="*/ 1 w 115"/>
                      <a:gd name="T43" fmla="*/ 10 h 234"/>
                      <a:gd name="T44" fmla="*/ 2 w 115"/>
                      <a:gd name="T45" fmla="*/ 8 h 234"/>
                      <a:gd name="T46" fmla="*/ 3 w 115"/>
                      <a:gd name="T47" fmla="*/ 7 h 234"/>
                      <a:gd name="T48" fmla="*/ 4 w 115"/>
                      <a:gd name="T49" fmla="*/ 5 h 234"/>
                      <a:gd name="T50" fmla="*/ 5 w 115"/>
                      <a:gd name="T51" fmla="*/ 4 h 234"/>
                      <a:gd name="T52" fmla="*/ 6 w 115"/>
                      <a:gd name="T53" fmla="*/ 3 h 234"/>
                      <a:gd name="T54" fmla="*/ 8 w 115"/>
                      <a:gd name="T55" fmla="*/ 2 h 234"/>
                      <a:gd name="T56" fmla="*/ 9 w 115"/>
                      <a:gd name="T57" fmla="*/ 2 h 234"/>
                      <a:gd name="T58" fmla="*/ 10 w 115"/>
                      <a:gd name="T59" fmla="*/ 1 h 234"/>
                      <a:gd name="T60" fmla="*/ 14 w 115"/>
                      <a:gd name="T61" fmla="*/ 0 h 234"/>
                      <a:gd name="T62" fmla="*/ 17 w 115"/>
                      <a:gd name="T63" fmla="*/ 0 h 234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15" h="234">
                        <a:moveTo>
                          <a:pt x="55" y="0"/>
                        </a:moveTo>
                        <a:lnTo>
                          <a:pt x="66" y="1"/>
                        </a:lnTo>
                        <a:lnTo>
                          <a:pt x="78" y="3"/>
                        </a:lnTo>
                        <a:lnTo>
                          <a:pt x="82" y="5"/>
                        </a:lnTo>
                        <a:lnTo>
                          <a:pt x="87" y="7"/>
                        </a:lnTo>
                        <a:lnTo>
                          <a:pt x="92" y="9"/>
                        </a:lnTo>
                        <a:lnTo>
                          <a:pt x="97" y="13"/>
                        </a:lnTo>
                        <a:lnTo>
                          <a:pt x="101" y="17"/>
                        </a:lnTo>
                        <a:lnTo>
                          <a:pt x="104" y="22"/>
                        </a:lnTo>
                        <a:lnTo>
                          <a:pt x="108" y="27"/>
                        </a:lnTo>
                        <a:lnTo>
                          <a:pt x="110" y="34"/>
                        </a:lnTo>
                        <a:lnTo>
                          <a:pt x="112" y="40"/>
                        </a:lnTo>
                        <a:lnTo>
                          <a:pt x="114" y="47"/>
                        </a:lnTo>
                        <a:lnTo>
                          <a:pt x="115" y="57"/>
                        </a:lnTo>
                        <a:lnTo>
                          <a:pt x="115" y="66"/>
                        </a:lnTo>
                        <a:lnTo>
                          <a:pt x="115" y="234"/>
                        </a:lnTo>
                        <a:lnTo>
                          <a:pt x="0" y="234"/>
                        </a:lnTo>
                        <a:lnTo>
                          <a:pt x="0" y="66"/>
                        </a:lnTo>
                        <a:lnTo>
                          <a:pt x="1" y="57"/>
                        </a:lnTo>
                        <a:lnTo>
                          <a:pt x="1" y="47"/>
                        </a:lnTo>
                        <a:lnTo>
                          <a:pt x="3" y="40"/>
                        </a:lnTo>
                        <a:lnTo>
                          <a:pt x="4" y="34"/>
                        </a:lnTo>
                        <a:lnTo>
                          <a:pt x="7" y="27"/>
                        </a:lnTo>
                        <a:lnTo>
                          <a:pt x="9" y="22"/>
                        </a:lnTo>
                        <a:lnTo>
                          <a:pt x="12" y="17"/>
                        </a:lnTo>
                        <a:lnTo>
                          <a:pt x="15" y="13"/>
                        </a:lnTo>
                        <a:lnTo>
                          <a:pt x="20" y="9"/>
                        </a:lnTo>
                        <a:lnTo>
                          <a:pt x="24" y="7"/>
                        </a:lnTo>
                        <a:lnTo>
                          <a:pt x="29" y="5"/>
                        </a:lnTo>
                        <a:lnTo>
                          <a:pt x="33" y="3"/>
                        </a:lnTo>
                        <a:lnTo>
                          <a:pt x="44" y="1"/>
                        </a:lnTo>
                        <a:lnTo>
                          <a:pt x="5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8" name="Freeform 518"/>
                  <p:cNvSpPr>
                    <a:spLocks noChangeAspect="1"/>
                  </p:cNvSpPr>
                  <p:nvPr/>
                </p:nvSpPr>
                <p:spPr bwMode="auto">
                  <a:xfrm>
                    <a:off x="5134" y="1940"/>
                    <a:ext cx="36" cy="72"/>
                  </a:xfrm>
                  <a:custGeom>
                    <a:avLst/>
                    <a:gdLst>
                      <a:gd name="T0" fmla="*/ 17 w 114"/>
                      <a:gd name="T1" fmla="*/ 0 h 234"/>
                      <a:gd name="T2" fmla="*/ 20 w 114"/>
                      <a:gd name="T3" fmla="*/ 0 h 234"/>
                      <a:gd name="T4" fmla="*/ 24 w 114"/>
                      <a:gd name="T5" fmla="*/ 1 h 234"/>
                      <a:gd name="T6" fmla="*/ 25 w 114"/>
                      <a:gd name="T7" fmla="*/ 2 h 234"/>
                      <a:gd name="T8" fmla="*/ 27 w 114"/>
                      <a:gd name="T9" fmla="*/ 2 h 234"/>
                      <a:gd name="T10" fmla="*/ 28 w 114"/>
                      <a:gd name="T11" fmla="*/ 3 h 234"/>
                      <a:gd name="T12" fmla="*/ 30 w 114"/>
                      <a:gd name="T13" fmla="*/ 4 h 234"/>
                      <a:gd name="T14" fmla="*/ 31 w 114"/>
                      <a:gd name="T15" fmla="*/ 5 h 234"/>
                      <a:gd name="T16" fmla="*/ 32 w 114"/>
                      <a:gd name="T17" fmla="*/ 7 h 234"/>
                      <a:gd name="T18" fmla="*/ 33 w 114"/>
                      <a:gd name="T19" fmla="*/ 8 h 234"/>
                      <a:gd name="T20" fmla="*/ 34 w 114"/>
                      <a:gd name="T21" fmla="*/ 10 h 234"/>
                      <a:gd name="T22" fmla="*/ 35 w 114"/>
                      <a:gd name="T23" fmla="*/ 12 h 234"/>
                      <a:gd name="T24" fmla="*/ 36 w 114"/>
                      <a:gd name="T25" fmla="*/ 14 h 234"/>
                      <a:gd name="T26" fmla="*/ 36 w 114"/>
                      <a:gd name="T27" fmla="*/ 18 h 234"/>
                      <a:gd name="T28" fmla="*/ 36 w 114"/>
                      <a:gd name="T29" fmla="*/ 20 h 234"/>
                      <a:gd name="T30" fmla="*/ 36 w 114"/>
                      <a:gd name="T31" fmla="*/ 72 h 234"/>
                      <a:gd name="T32" fmla="*/ 0 w 114"/>
                      <a:gd name="T33" fmla="*/ 72 h 234"/>
                      <a:gd name="T34" fmla="*/ 0 w 114"/>
                      <a:gd name="T35" fmla="*/ 20 h 234"/>
                      <a:gd name="T36" fmla="*/ 0 w 114"/>
                      <a:gd name="T37" fmla="*/ 18 h 234"/>
                      <a:gd name="T38" fmla="*/ 0 w 114"/>
                      <a:gd name="T39" fmla="*/ 14 h 234"/>
                      <a:gd name="T40" fmla="*/ 1 w 114"/>
                      <a:gd name="T41" fmla="*/ 12 h 234"/>
                      <a:gd name="T42" fmla="*/ 1 w 114"/>
                      <a:gd name="T43" fmla="*/ 10 h 234"/>
                      <a:gd name="T44" fmla="*/ 2 w 114"/>
                      <a:gd name="T45" fmla="*/ 8 h 234"/>
                      <a:gd name="T46" fmla="*/ 3 w 114"/>
                      <a:gd name="T47" fmla="*/ 7 h 234"/>
                      <a:gd name="T48" fmla="*/ 4 w 114"/>
                      <a:gd name="T49" fmla="*/ 5 h 234"/>
                      <a:gd name="T50" fmla="*/ 5 w 114"/>
                      <a:gd name="T51" fmla="*/ 4 h 234"/>
                      <a:gd name="T52" fmla="*/ 6 w 114"/>
                      <a:gd name="T53" fmla="*/ 3 h 234"/>
                      <a:gd name="T54" fmla="*/ 7 w 114"/>
                      <a:gd name="T55" fmla="*/ 2 h 234"/>
                      <a:gd name="T56" fmla="*/ 9 w 114"/>
                      <a:gd name="T57" fmla="*/ 2 h 234"/>
                      <a:gd name="T58" fmla="*/ 10 w 114"/>
                      <a:gd name="T59" fmla="*/ 1 h 234"/>
                      <a:gd name="T60" fmla="*/ 13 w 114"/>
                      <a:gd name="T61" fmla="*/ 0 h 234"/>
                      <a:gd name="T62" fmla="*/ 17 w 114"/>
                      <a:gd name="T63" fmla="*/ 0 h 234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14" h="234">
                        <a:moveTo>
                          <a:pt x="53" y="0"/>
                        </a:moveTo>
                        <a:lnTo>
                          <a:pt x="64" y="1"/>
                        </a:lnTo>
                        <a:lnTo>
                          <a:pt x="75" y="3"/>
                        </a:lnTo>
                        <a:lnTo>
                          <a:pt x="80" y="5"/>
                        </a:lnTo>
                        <a:lnTo>
                          <a:pt x="85" y="7"/>
                        </a:lnTo>
                        <a:lnTo>
                          <a:pt x="90" y="9"/>
                        </a:lnTo>
                        <a:lnTo>
                          <a:pt x="95" y="13"/>
                        </a:lnTo>
                        <a:lnTo>
                          <a:pt x="99" y="17"/>
                        </a:lnTo>
                        <a:lnTo>
                          <a:pt x="102" y="22"/>
                        </a:lnTo>
                        <a:lnTo>
                          <a:pt x="106" y="27"/>
                        </a:lnTo>
                        <a:lnTo>
                          <a:pt x="109" y="34"/>
                        </a:lnTo>
                        <a:lnTo>
                          <a:pt x="111" y="40"/>
                        </a:lnTo>
                        <a:lnTo>
                          <a:pt x="113" y="47"/>
                        </a:lnTo>
                        <a:lnTo>
                          <a:pt x="114" y="57"/>
                        </a:lnTo>
                        <a:lnTo>
                          <a:pt x="114" y="66"/>
                        </a:lnTo>
                        <a:lnTo>
                          <a:pt x="114" y="234"/>
                        </a:lnTo>
                        <a:lnTo>
                          <a:pt x="0" y="234"/>
                        </a:lnTo>
                        <a:lnTo>
                          <a:pt x="0" y="66"/>
                        </a:lnTo>
                        <a:lnTo>
                          <a:pt x="0" y="57"/>
                        </a:lnTo>
                        <a:lnTo>
                          <a:pt x="1" y="47"/>
                        </a:lnTo>
                        <a:lnTo>
                          <a:pt x="2" y="40"/>
                        </a:lnTo>
                        <a:lnTo>
                          <a:pt x="4" y="34"/>
                        </a:lnTo>
                        <a:lnTo>
                          <a:pt x="7" y="27"/>
                        </a:lnTo>
                        <a:lnTo>
                          <a:pt x="9" y="22"/>
                        </a:lnTo>
                        <a:lnTo>
                          <a:pt x="12" y="17"/>
                        </a:lnTo>
                        <a:lnTo>
                          <a:pt x="16" y="13"/>
                        </a:lnTo>
                        <a:lnTo>
                          <a:pt x="19" y="9"/>
                        </a:lnTo>
                        <a:lnTo>
                          <a:pt x="23" y="7"/>
                        </a:lnTo>
                        <a:lnTo>
                          <a:pt x="28" y="5"/>
                        </a:lnTo>
                        <a:lnTo>
                          <a:pt x="33" y="3"/>
                        </a:lnTo>
                        <a:lnTo>
                          <a:pt x="42" y="1"/>
                        </a:lnTo>
                        <a:lnTo>
                          <a:pt x="5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9" name="Freeform 519"/>
                  <p:cNvSpPr>
                    <a:spLocks noChangeAspect="1"/>
                  </p:cNvSpPr>
                  <p:nvPr/>
                </p:nvSpPr>
                <p:spPr bwMode="auto">
                  <a:xfrm>
                    <a:off x="503" y="1940"/>
                    <a:ext cx="36" cy="86"/>
                  </a:xfrm>
                  <a:custGeom>
                    <a:avLst/>
                    <a:gdLst>
                      <a:gd name="T0" fmla="*/ 17 w 116"/>
                      <a:gd name="T1" fmla="*/ 0 h 277"/>
                      <a:gd name="T2" fmla="*/ 20 w 116"/>
                      <a:gd name="T3" fmla="*/ 0 h 277"/>
                      <a:gd name="T4" fmla="*/ 24 w 116"/>
                      <a:gd name="T5" fmla="*/ 1 h 277"/>
                      <a:gd name="T6" fmla="*/ 25 w 116"/>
                      <a:gd name="T7" fmla="*/ 1 h 277"/>
                      <a:gd name="T8" fmla="*/ 27 w 116"/>
                      <a:gd name="T9" fmla="*/ 2 h 277"/>
                      <a:gd name="T10" fmla="*/ 29 w 116"/>
                      <a:gd name="T11" fmla="*/ 2 h 277"/>
                      <a:gd name="T12" fmla="*/ 30 w 116"/>
                      <a:gd name="T13" fmla="*/ 3 h 277"/>
                      <a:gd name="T14" fmla="*/ 31 w 116"/>
                      <a:gd name="T15" fmla="*/ 5 h 277"/>
                      <a:gd name="T16" fmla="*/ 32 w 116"/>
                      <a:gd name="T17" fmla="*/ 6 h 277"/>
                      <a:gd name="T18" fmla="*/ 33 w 116"/>
                      <a:gd name="T19" fmla="*/ 7 h 277"/>
                      <a:gd name="T20" fmla="*/ 34 w 116"/>
                      <a:gd name="T21" fmla="*/ 9 h 277"/>
                      <a:gd name="T22" fmla="*/ 35 w 116"/>
                      <a:gd name="T23" fmla="*/ 12 h 277"/>
                      <a:gd name="T24" fmla="*/ 36 w 116"/>
                      <a:gd name="T25" fmla="*/ 15 h 277"/>
                      <a:gd name="T26" fmla="*/ 36 w 116"/>
                      <a:gd name="T27" fmla="*/ 18 h 277"/>
                      <a:gd name="T28" fmla="*/ 36 w 116"/>
                      <a:gd name="T29" fmla="*/ 21 h 277"/>
                      <a:gd name="T30" fmla="*/ 36 w 116"/>
                      <a:gd name="T31" fmla="*/ 86 h 277"/>
                      <a:gd name="T32" fmla="*/ 0 w 116"/>
                      <a:gd name="T33" fmla="*/ 86 h 277"/>
                      <a:gd name="T34" fmla="*/ 0 w 116"/>
                      <a:gd name="T35" fmla="*/ 21 h 277"/>
                      <a:gd name="T36" fmla="*/ 0 w 116"/>
                      <a:gd name="T37" fmla="*/ 18 h 277"/>
                      <a:gd name="T38" fmla="*/ 0 w 116"/>
                      <a:gd name="T39" fmla="*/ 15 h 277"/>
                      <a:gd name="T40" fmla="*/ 1 w 116"/>
                      <a:gd name="T41" fmla="*/ 12 h 277"/>
                      <a:gd name="T42" fmla="*/ 1 w 116"/>
                      <a:gd name="T43" fmla="*/ 9 h 277"/>
                      <a:gd name="T44" fmla="*/ 2 w 116"/>
                      <a:gd name="T45" fmla="*/ 7 h 277"/>
                      <a:gd name="T46" fmla="*/ 3 w 116"/>
                      <a:gd name="T47" fmla="*/ 6 h 277"/>
                      <a:gd name="T48" fmla="*/ 4 w 116"/>
                      <a:gd name="T49" fmla="*/ 5 h 277"/>
                      <a:gd name="T50" fmla="*/ 5 w 116"/>
                      <a:gd name="T51" fmla="*/ 3 h 277"/>
                      <a:gd name="T52" fmla="*/ 6 w 116"/>
                      <a:gd name="T53" fmla="*/ 2 h 277"/>
                      <a:gd name="T54" fmla="*/ 7 w 116"/>
                      <a:gd name="T55" fmla="*/ 2 h 277"/>
                      <a:gd name="T56" fmla="*/ 9 w 116"/>
                      <a:gd name="T57" fmla="*/ 1 h 277"/>
                      <a:gd name="T58" fmla="*/ 10 w 116"/>
                      <a:gd name="T59" fmla="*/ 1 h 277"/>
                      <a:gd name="T60" fmla="*/ 13 w 116"/>
                      <a:gd name="T61" fmla="*/ 0 h 277"/>
                      <a:gd name="T62" fmla="*/ 17 w 116"/>
                      <a:gd name="T63" fmla="*/ 0 h 27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16" h="277">
                        <a:moveTo>
                          <a:pt x="54" y="0"/>
                        </a:moveTo>
                        <a:lnTo>
                          <a:pt x="65" y="1"/>
                        </a:lnTo>
                        <a:lnTo>
                          <a:pt x="77" y="2"/>
                        </a:lnTo>
                        <a:lnTo>
                          <a:pt x="82" y="3"/>
                        </a:lnTo>
                        <a:lnTo>
                          <a:pt x="86" y="5"/>
                        </a:lnTo>
                        <a:lnTo>
                          <a:pt x="92" y="7"/>
                        </a:lnTo>
                        <a:lnTo>
                          <a:pt x="96" y="10"/>
                        </a:lnTo>
                        <a:lnTo>
                          <a:pt x="100" y="15"/>
                        </a:lnTo>
                        <a:lnTo>
                          <a:pt x="104" y="19"/>
                        </a:lnTo>
                        <a:lnTo>
                          <a:pt x="107" y="24"/>
                        </a:lnTo>
                        <a:lnTo>
                          <a:pt x="111" y="30"/>
                        </a:lnTo>
                        <a:lnTo>
                          <a:pt x="113" y="39"/>
                        </a:lnTo>
                        <a:lnTo>
                          <a:pt x="115" y="47"/>
                        </a:lnTo>
                        <a:lnTo>
                          <a:pt x="116" y="57"/>
                        </a:lnTo>
                        <a:lnTo>
                          <a:pt x="116" y="67"/>
                        </a:lnTo>
                        <a:lnTo>
                          <a:pt x="116" y="277"/>
                        </a:lnTo>
                        <a:lnTo>
                          <a:pt x="0" y="277"/>
                        </a:lnTo>
                        <a:lnTo>
                          <a:pt x="0" y="67"/>
                        </a:lnTo>
                        <a:lnTo>
                          <a:pt x="0" y="57"/>
                        </a:lnTo>
                        <a:lnTo>
                          <a:pt x="1" y="47"/>
                        </a:lnTo>
                        <a:lnTo>
                          <a:pt x="2" y="39"/>
                        </a:lnTo>
                        <a:lnTo>
                          <a:pt x="4" y="30"/>
                        </a:lnTo>
                        <a:lnTo>
                          <a:pt x="6" y="24"/>
                        </a:lnTo>
                        <a:lnTo>
                          <a:pt x="9" y="19"/>
                        </a:lnTo>
                        <a:lnTo>
                          <a:pt x="13" y="15"/>
                        </a:lnTo>
                        <a:lnTo>
                          <a:pt x="16" y="10"/>
                        </a:lnTo>
                        <a:lnTo>
                          <a:pt x="20" y="7"/>
                        </a:lnTo>
                        <a:lnTo>
                          <a:pt x="23" y="5"/>
                        </a:lnTo>
                        <a:lnTo>
                          <a:pt x="28" y="3"/>
                        </a:lnTo>
                        <a:lnTo>
                          <a:pt x="33" y="2"/>
                        </a:lnTo>
                        <a:lnTo>
                          <a:pt x="43" y="1"/>
                        </a:lnTo>
                        <a:lnTo>
                          <a:pt x="5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0" name="Freeform 520"/>
                  <p:cNvSpPr>
                    <a:spLocks noChangeAspect="1"/>
                  </p:cNvSpPr>
                  <p:nvPr/>
                </p:nvSpPr>
                <p:spPr bwMode="auto">
                  <a:xfrm>
                    <a:off x="368" y="1940"/>
                    <a:ext cx="36" cy="86"/>
                  </a:xfrm>
                  <a:custGeom>
                    <a:avLst/>
                    <a:gdLst>
                      <a:gd name="T0" fmla="*/ 17 w 116"/>
                      <a:gd name="T1" fmla="*/ 0 h 277"/>
                      <a:gd name="T2" fmla="*/ 20 w 116"/>
                      <a:gd name="T3" fmla="*/ 0 h 277"/>
                      <a:gd name="T4" fmla="*/ 24 w 116"/>
                      <a:gd name="T5" fmla="*/ 1 h 277"/>
                      <a:gd name="T6" fmla="*/ 25 w 116"/>
                      <a:gd name="T7" fmla="*/ 1 h 277"/>
                      <a:gd name="T8" fmla="*/ 27 w 116"/>
                      <a:gd name="T9" fmla="*/ 2 h 277"/>
                      <a:gd name="T10" fmla="*/ 29 w 116"/>
                      <a:gd name="T11" fmla="*/ 2 h 277"/>
                      <a:gd name="T12" fmla="*/ 30 w 116"/>
                      <a:gd name="T13" fmla="*/ 4 h 277"/>
                      <a:gd name="T14" fmla="*/ 31 w 116"/>
                      <a:gd name="T15" fmla="*/ 5 h 277"/>
                      <a:gd name="T16" fmla="*/ 32 w 116"/>
                      <a:gd name="T17" fmla="*/ 6 h 277"/>
                      <a:gd name="T18" fmla="*/ 33 w 116"/>
                      <a:gd name="T19" fmla="*/ 8 h 277"/>
                      <a:gd name="T20" fmla="*/ 34 w 116"/>
                      <a:gd name="T21" fmla="*/ 10 h 277"/>
                      <a:gd name="T22" fmla="*/ 35 w 116"/>
                      <a:gd name="T23" fmla="*/ 12 h 277"/>
                      <a:gd name="T24" fmla="*/ 35 w 116"/>
                      <a:gd name="T25" fmla="*/ 15 h 277"/>
                      <a:gd name="T26" fmla="*/ 36 w 116"/>
                      <a:gd name="T27" fmla="*/ 18 h 277"/>
                      <a:gd name="T28" fmla="*/ 36 w 116"/>
                      <a:gd name="T29" fmla="*/ 21 h 277"/>
                      <a:gd name="T30" fmla="*/ 36 w 116"/>
                      <a:gd name="T31" fmla="*/ 86 h 277"/>
                      <a:gd name="T32" fmla="*/ 0 w 116"/>
                      <a:gd name="T33" fmla="*/ 86 h 277"/>
                      <a:gd name="T34" fmla="*/ 0 w 116"/>
                      <a:gd name="T35" fmla="*/ 21 h 277"/>
                      <a:gd name="T36" fmla="*/ 0 w 116"/>
                      <a:gd name="T37" fmla="*/ 18 h 277"/>
                      <a:gd name="T38" fmla="*/ 0 w 116"/>
                      <a:gd name="T39" fmla="*/ 15 h 277"/>
                      <a:gd name="T40" fmla="*/ 1 w 116"/>
                      <a:gd name="T41" fmla="*/ 12 h 277"/>
                      <a:gd name="T42" fmla="*/ 1 w 116"/>
                      <a:gd name="T43" fmla="*/ 10 h 277"/>
                      <a:gd name="T44" fmla="*/ 2 w 116"/>
                      <a:gd name="T45" fmla="*/ 8 h 277"/>
                      <a:gd name="T46" fmla="*/ 3 w 116"/>
                      <a:gd name="T47" fmla="*/ 6 h 277"/>
                      <a:gd name="T48" fmla="*/ 4 w 116"/>
                      <a:gd name="T49" fmla="*/ 5 h 277"/>
                      <a:gd name="T50" fmla="*/ 5 w 116"/>
                      <a:gd name="T51" fmla="*/ 4 h 277"/>
                      <a:gd name="T52" fmla="*/ 6 w 116"/>
                      <a:gd name="T53" fmla="*/ 2 h 277"/>
                      <a:gd name="T54" fmla="*/ 7 w 116"/>
                      <a:gd name="T55" fmla="*/ 2 h 277"/>
                      <a:gd name="T56" fmla="*/ 9 w 116"/>
                      <a:gd name="T57" fmla="*/ 1 h 277"/>
                      <a:gd name="T58" fmla="*/ 11 w 116"/>
                      <a:gd name="T59" fmla="*/ 1 h 277"/>
                      <a:gd name="T60" fmla="*/ 14 w 116"/>
                      <a:gd name="T61" fmla="*/ 0 h 277"/>
                      <a:gd name="T62" fmla="*/ 17 w 116"/>
                      <a:gd name="T63" fmla="*/ 0 h 27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16" h="277">
                        <a:moveTo>
                          <a:pt x="55" y="0"/>
                        </a:moveTo>
                        <a:lnTo>
                          <a:pt x="66" y="1"/>
                        </a:lnTo>
                        <a:lnTo>
                          <a:pt x="77" y="2"/>
                        </a:lnTo>
                        <a:lnTo>
                          <a:pt x="82" y="4"/>
                        </a:lnTo>
                        <a:lnTo>
                          <a:pt x="87" y="6"/>
                        </a:lnTo>
                        <a:lnTo>
                          <a:pt x="92" y="8"/>
                        </a:lnTo>
                        <a:lnTo>
                          <a:pt x="96" y="12"/>
                        </a:lnTo>
                        <a:lnTo>
                          <a:pt x="100" y="16"/>
                        </a:lnTo>
                        <a:lnTo>
                          <a:pt x="104" y="20"/>
                        </a:lnTo>
                        <a:lnTo>
                          <a:pt x="107" y="26"/>
                        </a:lnTo>
                        <a:lnTo>
                          <a:pt x="110" y="33"/>
                        </a:lnTo>
                        <a:lnTo>
                          <a:pt x="113" y="40"/>
                        </a:lnTo>
                        <a:lnTo>
                          <a:pt x="114" y="48"/>
                        </a:lnTo>
                        <a:lnTo>
                          <a:pt x="115" y="59"/>
                        </a:lnTo>
                        <a:lnTo>
                          <a:pt x="116" y="69"/>
                        </a:lnTo>
                        <a:lnTo>
                          <a:pt x="116" y="277"/>
                        </a:lnTo>
                        <a:lnTo>
                          <a:pt x="0" y="277"/>
                        </a:lnTo>
                        <a:lnTo>
                          <a:pt x="0" y="69"/>
                        </a:lnTo>
                        <a:lnTo>
                          <a:pt x="0" y="59"/>
                        </a:lnTo>
                        <a:lnTo>
                          <a:pt x="1" y="48"/>
                        </a:lnTo>
                        <a:lnTo>
                          <a:pt x="2" y="40"/>
                        </a:lnTo>
                        <a:lnTo>
                          <a:pt x="4" y="33"/>
                        </a:lnTo>
                        <a:lnTo>
                          <a:pt x="6" y="26"/>
                        </a:lnTo>
                        <a:lnTo>
                          <a:pt x="9" y="20"/>
                        </a:lnTo>
                        <a:lnTo>
                          <a:pt x="13" y="16"/>
                        </a:lnTo>
                        <a:lnTo>
                          <a:pt x="17" y="12"/>
                        </a:lnTo>
                        <a:lnTo>
                          <a:pt x="20" y="8"/>
                        </a:lnTo>
                        <a:lnTo>
                          <a:pt x="24" y="6"/>
                        </a:lnTo>
                        <a:lnTo>
                          <a:pt x="29" y="4"/>
                        </a:lnTo>
                        <a:lnTo>
                          <a:pt x="34" y="2"/>
                        </a:lnTo>
                        <a:lnTo>
                          <a:pt x="44" y="1"/>
                        </a:lnTo>
                        <a:lnTo>
                          <a:pt x="5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1" name="Freeform 521"/>
                  <p:cNvSpPr>
                    <a:spLocks noChangeAspect="1"/>
                  </p:cNvSpPr>
                  <p:nvPr/>
                </p:nvSpPr>
                <p:spPr bwMode="auto">
                  <a:xfrm>
                    <a:off x="896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3 w 157"/>
                      <a:gd name="T7" fmla="*/ 1 h 262"/>
                      <a:gd name="T8" fmla="*/ 36 w 157"/>
                      <a:gd name="T9" fmla="*/ 2 h 262"/>
                      <a:gd name="T10" fmla="*/ 38 w 157"/>
                      <a:gd name="T11" fmla="*/ 4 h 262"/>
                      <a:gd name="T12" fmla="*/ 40 w 157"/>
                      <a:gd name="T13" fmla="*/ 5 h 262"/>
                      <a:gd name="T14" fmla="*/ 42 w 157"/>
                      <a:gd name="T15" fmla="*/ 7 h 262"/>
                      <a:gd name="T16" fmla="*/ 44 w 157"/>
                      <a:gd name="T17" fmla="*/ 8 h 262"/>
                      <a:gd name="T18" fmla="*/ 45 w 157"/>
                      <a:gd name="T19" fmla="*/ 11 h 262"/>
                      <a:gd name="T20" fmla="*/ 46 w 157"/>
                      <a:gd name="T21" fmla="*/ 13 h 262"/>
                      <a:gd name="T22" fmla="*/ 47 w 157"/>
                      <a:gd name="T23" fmla="*/ 16 h 262"/>
                      <a:gd name="T24" fmla="*/ 48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5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6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8" y="1"/>
                        </a:lnTo>
                        <a:lnTo>
                          <a:pt x="97" y="2"/>
                        </a:lnTo>
                        <a:lnTo>
                          <a:pt x="105" y="4"/>
                        </a:lnTo>
                        <a:lnTo>
                          <a:pt x="113" y="7"/>
                        </a:lnTo>
                        <a:lnTo>
                          <a:pt x="120" y="12"/>
                        </a:lnTo>
                        <a:lnTo>
                          <a:pt x="126" y="16"/>
                        </a:lnTo>
                        <a:lnTo>
                          <a:pt x="133" y="22"/>
                        </a:lnTo>
                        <a:lnTo>
                          <a:pt x="138" y="28"/>
                        </a:lnTo>
                        <a:lnTo>
                          <a:pt x="142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2" y="61"/>
                        </a:lnTo>
                        <a:lnTo>
                          <a:pt x="154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2" y="72"/>
                        </a:lnTo>
                        <a:lnTo>
                          <a:pt x="4" y="61"/>
                        </a:lnTo>
                        <a:lnTo>
                          <a:pt x="7" y="52"/>
                        </a:lnTo>
                        <a:lnTo>
                          <a:pt x="10" y="43"/>
                        </a:lnTo>
                        <a:lnTo>
                          <a:pt x="15" y="36"/>
                        </a:lnTo>
                        <a:lnTo>
                          <a:pt x="19" y="28"/>
                        </a:lnTo>
                        <a:lnTo>
                          <a:pt x="24" y="22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1" y="4"/>
                        </a:lnTo>
                        <a:lnTo>
                          <a:pt x="60" y="2"/>
                        </a:lnTo>
                        <a:lnTo>
                          <a:pt x="69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2" name="Freeform 522"/>
                  <p:cNvSpPr>
                    <a:spLocks noChangeAspect="1"/>
                  </p:cNvSpPr>
                  <p:nvPr/>
                </p:nvSpPr>
                <p:spPr bwMode="auto">
                  <a:xfrm>
                    <a:off x="3626" y="1947"/>
                    <a:ext cx="50" cy="79"/>
                  </a:xfrm>
                  <a:custGeom>
                    <a:avLst/>
                    <a:gdLst>
                      <a:gd name="T0" fmla="*/ 25 w 156"/>
                      <a:gd name="T1" fmla="*/ 0 h 262"/>
                      <a:gd name="T2" fmla="*/ 28 w 156"/>
                      <a:gd name="T3" fmla="*/ 0 h 262"/>
                      <a:gd name="T4" fmla="*/ 31 w 156"/>
                      <a:gd name="T5" fmla="*/ 1 h 262"/>
                      <a:gd name="T6" fmla="*/ 34 w 156"/>
                      <a:gd name="T7" fmla="*/ 1 h 262"/>
                      <a:gd name="T8" fmla="*/ 36 w 156"/>
                      <a:gd name="T9" fmla="*/ 2 h 262"/>
                      <a:gd name="T10" fmla="*/ 38 w 156"/>
                      <a:gd name="T11" fmla="*/ 4 h 262"/>
                      <a:gd name="T12" fmla="*/ 41 w 156"/>
                      <a:gd name="T13" fmla="*/ 5 h 262"/>
                      <a:gd name="T14" fmla="*/ 42 w 156"/>
                      <a:gd name="T15" fmla="*/ 7 h 262"/>
                      <a:gd name="T16" fmla="*/ 44 w 156"/>
                      <a:gd name="T17" fmla="*/ 8 h 262"/>
                      <a:gd name="T18" fmla="*/ 45 w 156"/>
                      <a:gd name="T19" fmla="*/ 11 h 262"/>
                      <a:gd name="T20" fmla="*/ 47 w 156"/>
                      <a:gd name="T21" fmla="*/ 13 h 262"/>
                      <a:gd name="T22" fmla="*/ 48 w 156"/>
                      <a:gd name="T23" fmla="*/ 16 h 262"/>
                      <a:gd name="T24" fmla="*/ 49 w 156"/>
                      <a:gd name="T25" fmla="*/ 18 h 262"/>
                      <a:gd name="T26" fmla="*/ 49 w 156"/>
                      <a:gd name="T27" fmla="*/ 22 h 262"/>
                      <a:gd name="T28" fmla="*/ 50 w 156"/>
                      <a:gd name="T29" fmla="*/ 25 h 262"/>
                      <a:gd name="T30" fmla="*/ 50 w 156"/>
                      <a:gd name="T31" fmla="*/ 28 h 262"/>
                      <a:gd name="T32" fmla="*/ 50 w 156"/>
                      <a:gd name="T33" fmla="*/ 32 h 262"/>
                      <a:gd name="T34" fmla="*/ 50 w 156"/>
                      <a:gd name="T35" fmla="*/ 79 h 262"/>
                      <a:gd name="T36" fmla="*/ 0 w 156"/>
                      <a:gd name="T37" fmla="*/ 79 h 262"/>
                      <a:gd name="T38" fmla="*/ 0 w 156"/>
                      <a:gd name="T39" fmla="*/ 32 h 262"/>
                      <a:gd name="T40" fmla="*/ 0 w 156"/>
                      <a:gd name="T41" fmla="*/ 28 h 262"/>
                      <a:gd name="T42" fmla="*/ 0 w 156"/>
                      <a:gd name="T43" fmla="*/ 25 h 262"/>
                      <a:gd name="T44" fmla="*/ 1 w 156"/>
                      <a:gd name="T45" fmla="*/ 22 h 262"/>
                      <a:gd name="T46" fmla="*/ 2 w 156"/>
                      <a:gd name="T47" fmla="*/ 18 h 262"/>
                      <a:gd name="T48" fmla="*/ 3 w 156"/>
                      <a:gd name="T49" fmla="*/ 16 h 262"/>
                      <a:gd name="T50" fmla="*/ 4 w 156"/>
                      <a:gd name="T51" fmla="*/ 13 h 262"/>
                      <a:gd name="T52" fmla="*/ 5 w 156"/>
                      <a:gd name="T53" fmla="*/ 11 h 262"/>
                      <a:gd name="T54" fmla="*/ 6 w 156"/>
                      <a:gd name="T55" fmla="*/ 8 h 262"/>
                      <a:gd name="T56" fmla="*/ 8 w 156"/>
                      <a:gd name="T57" fmla="*/ 7 h 262"/>
                      <a:gd name="T58" fmla="*/ 10 w 156"/>
                      <a:gd name="T59" fmla="*/ 5 h 262"/>
                      <a:gd name="T60" fmla="*/ 12 w 156"/>
                      <a:gd name="T61" fmla="*/ 4 h 262"/>
                      <a:gd name="T62" fmla="*/ 14 w 156"/>
                      <a:gd name="T63" fmla="*/ 2 h 262"/>
                      <a:gd name="T64" fmla="*/ 17 w 156"/>
                      <a:gd name="T65" fmla="*/ 1 h 262"/>
                      <a:gd name="T66" fmla="*/ 19 w 156"/>
                      <a:gd name="T67" fmla="*/ 1 h 262"/>
                      <a:gd name="T68" fmla="*/ 22 w 156"/>
                      <a:gd name="T69" fmla="*/ 0 h 262"/>
                      <a:gd name="T70" fmla="*/ 25 w 156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6" h="262">
                        <a:moveTo>
                          <a:pt x="78" y="0"/>
                        </a:moveTo>
                        <a:lnTo>
                          <a:pt x="88" y="1"/>
                        </a:lnTo>
                        <a:lnTo>
                          <a:pt x="97" y="2"/>
                        </a:lnTo>
                        <a:lnTo>
                          <a:pt x="105" y="4"/>
                        </a:lnTo>
                        <a:lnTo>
                          <a:pt x="113" y="7"/>
                        </a:lnTo>
                        <a:lnTo>
                          <a:pt x="120" y="12"/>
                        </a:lnTo>
                        <a:lnTo>
                          <a:pt x="127" y="16"/>
                        </a:lnTo>
                        <a:lnTo>
                          <a:pt x="132" y="22"/>
                        </a:lnTo>
                        <a:lnTo>
                          <a:pt x="137" y="28"/>
                        </a:lnTo>
                        <a:lnTo>
                          <a:pt x="141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2" y="61"/>
                        </a:lnTo>
                        <a:lnTo>
                          <a:pt x="153" y="72"/>
                        </a:lnTo>
                        <a:lnTo>
                          <a:pt x="155" y="82"/>
                        </a:lnTo>
                        <a:lnTo>
                          <a:pt x="156" y="94"/>
                        </a:lnTo>
                        <a:lnTo>
                          <a:pt x="156" y="105"/>
                        </a:lnTo>
                        <a:lnTo>
                          <a:pt x="156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1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8" y="52"/>
                        </a:lnTo>
                        <a:lnTo>
                          <a:pt x="12" y="43"/>
                        </a:lnTo>
                        <a:lnTo>
                          <a:pt x="15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2" y="4"/>
                        </a:lnTo>
                        <a:lnTo>
                          <a:pt x="60" y="2"/>
                        </a:lnTo>
                        <a:lnTo>
                          <a:pt x="69" y="1"/>
                        </a:lnTo>
                        <a:lnTo>
                          <a:pt x="78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3" name="Freeform 523"/>
                  <p:cNvSpPr>
                    <a:spLocks noChangeAspect="1"/>
                  </p:cNvSpPr>
                  <p:nvPr/>
                </p:nvSpPr>
                <p:spPr bwMode="auto">
                  <a:xfrm>
                    <a:off x="1540" y="1947"/>
                    <a:ext cx="43" cy="79"/>
                  </a:xfrm>
                  <a:custGeom>
                    <a:avLst/>
                    <a:gdLst>
                      <a:gd name="T0" fmla="*/ 22 w 157"/>
                      <a:gd name="T1" fmla="*/ 0 h 262"/>
                      <a:gd name="T2" fmla="*/ 24 w 157"/>
                      <a:gd name="T3" fmla="*/ 0 h 262"/>
                      <a:gd name="T4" fmla="*/ 27 w 157"/>
                      <a:gd name="T5" fmla="*/ 1 h 262"/>
                      <a:gd name="T6" fmla="*/ 29 w 157"/>
                      <a:gd name="T7" fmla="*/ 1 h 262"/>
                      <a:gd name="T8" fmla="*/ 31 w 157"/>
                      <a:gd name="T9" fmla="*/ 2 h 262"/>
                      <a:gd name="T10" fmla="*/ 33 w 157"/>
                      <a:gd name="T11" fmla="*/ 4 h 262"/>
                      <a:gd name="T12" fmla="*/ 35 w 157"/>
                      <a:gd name="T13" fmla="*/ 5 h 262"/>
                      <a:gd name="T14" fmla="*/ 36 w 157"/>
                      <a:gd name="T15" fmla="*/ 7 h 262"/>
                      <a:gd name="T16" fmla="*/ 38 w 157"/>
                      <a:gd name="T17" fmla="*/ 8 h 262"/>
                      <a:gd name="T18" fmla="*/ 39 w 157"/>
                      <a:gd name="T19" fmla="*/ 11 h 262"/>
                      <a:gd name="T20" fmla="*/ 40 w 157"/>
                      <a:gd name="T21" fmla="*/ 13 h 262"/>
                      <a:gd name="T22" fmla="*/ 41 w 157"/>
                      <a:gd name="T23" fmla="*/ 16 h 262"/>
                      <a:gd name="T24" fmla="*/ 42 w 157"/>
                      <a:gd name="T25" fmla="*/ 18 h 262"/>
                      <a:gd name="T26" fmla="*/ 42 w 157"/>
                      <a:gd name="T27" fmla="*/ 22 h 262"/>
                      <a:gd name="T28" fmla="*/ 43 w 157"/>
                      <a:gd name="T29" fmla="*/ 25 h 262"/>
                      <a:gd name="T30" fmla="*/ 43 w 157"/>
                      <a:gd name="T31" fmla="*/ 28 h 262"/>
                      <a:gd name="T32" fmla="*/ 43 w 157"/>
                      <a:gd name="T33" fmla="*/ 32 h 262"/>
                      <a:gd name="T34" fmla="*/ 43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4 w 157"/>
                      <a:gd name="T53" fmla="*/ 11 h 262"/>
                      <a:gd name="T54" fmla="*/ 5 w 157"/>
                      <a:gd name="T55" fmla="*/ 8 h 262"/>
                      <a:gd name="T56" fmla="*/ 7 w 157"/>
                      <a:gd name="T57" fmla="*/ 7 h 262"/>
                      <a:gd name="T58" fmla="*/ 8 w 157"/>
                      <a:gd name="T59" fmla="*/ 5 h 262"/>
                      <a:gd name="T60" fmla="*/ 10 w 157"/>
                      <a:gd name="T61" fmla="*/ 4 h 262"/>
                      <a:gd name="T62" fmla="*/ 12 w 157"/>
                      <a:gd name="T63" fmla="*/ 2 h 262"/>
                      <a:gd name="T64" fmla="*/ 14 w 157"/>
                      <a:gd name="T65" fmla="*/ 1 h 262"/>
                      <a:gd name="T66" fmla="*/ 16 w 157"/>
                      <a:gd name="T67" fmla="*/ 1 h 262"/>
                      <a:gd name="T68" fmla="*/ 19 w 157"/>
                      <a:gd name="T69" fmla="*/ 0 h 262"/>
                      <a:gd name="T70" fmla="*/ 22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7" y="4"/>
                        </a:lnTo>
                        <a:lnTo>
                          <a:pt x="114" y="7"/>
                        </a:lnTo>
                        <a:lnTo>
                          <a:pt x="122" y="12"/>
                        </a:lnTo>
                        <a:lnTo>
                          <a:pt x="128" y="16"/>
                        </a:lnTo>
                        <a:lnTo>
                          <a:pt x="133" y="22"/>
                        </a:lnTo>
                        <a:lnTo>
                          <a:pt x="138" y="28"/>
                        </a:lnTo>
                        <a:lnTo>
                          <a:pt x="143" y="36"/>
                        </a:lnTo>
                        <a:lnTo>
                          <a:pt x="147" y="43"/>
                        </a:lnTo>
                        <a:lnTo>
                          <a:pt x="150" y="52"/>
                        </a:lnTo>
                        <a:lnTo>
                          <a:pt x="153" y="61"/>
                        </a:lnTo>
                        <a:lnTo>
                          <a:pt x="154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8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19" y="28"/>
                        </a:lnTo>
                        <a:lnTo>
                          <a:pt x="25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5" y="7"/>
                        </a:lnTo>
                        <a:lnTo>
                          <a:pt x="52" y="4"/>
                        </a:lnTo>
                        <a:lnTo>
                          <a:pt x="60" y="2"/>
                        </a:lnTo>
                        <a:lnTo>
                          <a:pt x="70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4" name="Freeform 524"/>
                  <p:cNvSpPr>
                    <a:spLocks noChangeAspect="1"/>
                  </p:cNvSpPr>
                  <p:nvPr/>
                </p:nvSpPr>
                <p:spPr bwMode="auto">
                  <a:xfrm>
                    <a:off x="4269" y="1947"/>
                    <a:ext cx="50" cy="79"/>
                  </a:xfrm>
                  <a:custGeom>
                    <a:avLst/>
                    <a:gdLst>
                      <a:gd name="T0" fmla="*/ 25 w 158"/>
                      <a:gd name="T1" fmla="*/ 0 h 262"/>
                      <a:gd name="T2" fmla="*/ 28 w 158"/>
                      <a:gd name="T3" fmla="*/ 0 h 262"/>
                      <a:gd name="T4" fmla="*/ 31 w 158"/>
                      <a:gd name="T5" fmla="*/ 1 h 262"/>
                      <a:gd name="T6" fmla="*/ 34 w 158"/>
                      <a:gd name="T7" fmla="*/ 1 h 262"/>
                      <a:gd name="T8" fmla="*/ 36 w 158"/>
                      <a:gd name="T9" fmla="*/ 2 h 262"/>
                      <a:gd name="T10" fmla="*/ 38 w 158"/>
                      <a:gd name="T11" fmla="*/ 4 h 262"/>
                      <a:gd name="T12" fmla="*/ 40 w 158"/>
                      <a:gd name="T13" fmla="*/ 5 h 262"/>
                      <a:gd name="T14" fmla="*/ 42 w 158"/>
                      <a:gd name="T15" fmla="*/ 7 h 262"/>
                      <a:gd name="T16" fmla="*/ 44 w 158"/>
                      <a:gd name="T17" fmla="*/ 8 h 262"/>
                      <a:gd name="T18" fmla="*/ 45 w 158"/>
                      <a:gd name="T19" fmla="*/ 11 h 262"/>
                      <a:gd name="T20" fmla="*/ 47 w 158"/>
                      <a:gd name="T21" fmla="*/ 13 h 262"/>
                      <a:gd name="T22" fmla="*/ 47 w 158"/>
                      <a:gd name="T23" fmla="*/ 16 h 262"/>
                      <a:gd name="T24" fmla="*/ 48 w 158"/>
                      <a:gd name="T25" fmla="*/ 18 h 262"/>
                      <a:gd name="T26" fmla="*/ 49 w 158"/>
                      <a:gd name="T27" fmla="*/ 22 h 262"/>
                      <a:gd name="T28" fmla="*/ 49 w 158"/>
                      <a:gd name="T29" fmla="*/ 25 h 262"/>
                      <a:gd name="T30" fmla="*/ 50 w 158"/>
                      <a:gd name="T31" fmla="*/ 28 h 262"/>
                      <a:gd name="T32" fmla="*/ 50 w 158"/>
                      <a:gd name="T33" fmla="*/ 32 h 262"/>
                      <a:gd name="T34" fmla="*/ 50 w 158"/>
                      <a:gd name="T35" fmla="*/ 79 h 262"/>
                      <a:gd name="T36" fmla="*/ 0 w 158"/>
                      <a:gd name="T37" fmla="*/ 79 h 262"/>
                      <a:gd name="T38" fmla="*/ 0 w 158"/>
                      <a:gd name="T39" fmla="*/ 32 h 262"/>
                      <a:gd name="T40" fmla="*/ 0 w 158"/>
                      <a:gd name="T41" fmla="*/ 28 h 262"/>
                      <a:gd name="T42" fmla="*/ 0 w 158"/>
                      <a:gd name="T43" fmla="*/ 25 h 262"/>
                      <a:gd name="T44" fmla="*/ 1 w 158"/>
                      <a:gd name="T45" fmla="*/ 22 h 262"/>
                      <a:gd name="T46" fmla="*/ 2 w 158"/>
                      <a:gd name="T47" fmla="*/ 18 h 262"/>
                      <a:gd name="T48" fmla="*/ 2 w 158"/>
                      <a:gd name="T49" fmla="*/ 16 h 262"/>
                      <a:gd name="T50" fmla="*/ 3 w 158"/>
                      <a:gd name="T51" fmla="*/ 13 h 262"/>
                      <a:gd name="T52" fmla="*/ 5 w 158"/>
                      <a:gd name="T53" fmla="*/ 11 h 262"/>
                      <a:gd name="T54" fmla="*/ 6 w 158"/>
                      <a:gd name="T55" fmla="*/ 8 h 262"/>
                      <a:gd name="T56" fmla="*/ 8 w 158"/>
                      <a:gd name="T57" fmla="*/ 7 h 262"/>
                      <a:gd name="T58" fmla="*/ 9 w 158"/>
                      <a:gd name="T59" fmla="*/ 5 h 262"/>
                      <a:gd name="T60" fmla="*/ 12 w 158"/>
                      <a:gd name="T61" fmla="*/ 4 h 262"/>
                      <a:gd name="T62" fmla="*/ 14 w 158"/>
                      <a:gd name="T63" fmla="*/ 2 h 262"/>
                      <a:gd name="T64" fmla="*/ 16 w 158"/>
                      <a:gd name="T65" fmla="*/ 1 h 262"/>
                      <a:gd name="T66" fmla="*/ 19 w 158"/>
                      <a:gd name="T67" fmla="*/ 1 h 262"/>
                      <a:gd name="T68" fmla="*/ 22 w 158"/>
                      <a:gd name="T69" fmla="*/ 0 h 262"/>
                      <a:gd name="T70" fmla="*/ 25 w 158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8" h="262">
                        <a:moveTo>
                          <a:pt x="80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5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4" y="22"/>
                        </a:lnTo>
                        <a:lnTo>
                          <a:pt x="139" y="28"/>
                        </a:lnTo>
                        <a:lnTo>
                          <a:pt x="143" y="36"/>
                        </a:lnTo>
                        <a:lnTo>
                          <a:pt x="147" y="43"/>
                        </a:lnTo>
                        <a:lnTo>
                          <a:pt x="150" y="52"/>
                        </a:lnTo>
                        <a:lnTo>
                          <a:pt x="152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8" y="105"/>
                        </a:lnTo>
                        <a:lnTo>
                          <a:pt x="158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1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7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0" y="16"/>
                        </a:lnTo>
                        <a:lnTo>
                          <a:pt x="38" y="12"/>
                        </a:lnTo>
                        <a:lnTo>
                          <a:pt x="44" y="7"/>
                        </a:lnTo>
                        <a:lnTo>
                          <a:pt x="52" y="4"/>
                        </a:lnTo>
                        <a:lnTo>
                          <a:pt x="61" y="2"/>
                        </a:lnTo>
                        <a:lnTo>
                          <a:pt x="69" y="1"/>
                        </a:lnTo>
                        <a:lnTo>
                          <a:pt x="8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5" name="Freeform 525"/>
                  <p:cNvSpPr>
                    <a:spLocks noChangeAspect="1"/>
                  </p:cNvSpPr>
                  <p:nvPr/>
                </p:nvSpPr>
                <p:spPr bwMode="auto">
                  <a:xfrm>
                    <a:off x="1004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4 w 157"/>
                      <a:gd name="T7" fmla="*/ 1 h 262"/>
                      <a:gd name="T8" fmla="*/ 36 w 157"/>
                      <a:gd name="T9" fmla="*/ 2 h 262"/>
                      <a:gd name="T10" fmla="*/ 39 w 157"/>
                      <a:gd name="T11" fmla="*/ 4 h 262"/>
                      <a:gd name="T12" fmla="*/ 40 w 157"/>
                      <a:gd name="T13" fmla="*/ 5 h 262"/>
                      <a:gd name="T14" fmla="*/ 42 w 157"/>
                      <a:gd name="T15" fmla="*/ 7 h 262"/>
                      <a:gd name="T16" fmla="*/ 44 w 157"/>
                      <a:gd name="T17" fmla="*/ 8 h 262"/>
                      <a:gd name="T18" fmla="*/ 46 w 157"/>
                      <a:gd name="T19" fmla="*/ 11 h 262"/>
                      <a:gd name="T20" fmla="*/ 46 w 157"/>
                      <a:gd name="T21" fmla="*/ 13 h 262"/>
                      <a:gd name="T22" fmla="*/ 47 w 157"/>
                      <a:gd name="T23" fmla="*/ 16 h 262"/>
                      <a:gd name="T24" fmla="*/ 48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2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4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7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3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3" y="22"/>
                        </a:lnTo>
                        <a:lnTo>
                          <a:pt x="138" y="28"/>
                        </a:lnTo>
                        <a:lnTo>
                          <a:pt x="143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2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7" y="52"/>
                        </a:lnTo>
                        <a:lnTo>
                          <a:pt x="10" y="43"/>
                        </a:lnTo>
                        <a:lnTo>
                          <a:pt x="14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2" y="4"/>
                        </a:lnTo>
                        <a:lnTo>
                          <a:pt x="61" y="2"/>
                        </a:lnTo>
                        <a:lnTo>
                          <a:pt x="69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6" name="Freeform 526"/>
                  <p:cNvSpPr>
                    <a:spLocks noChangeAspect="1"/>
                  </p:cNvSpPr>
                  <p:nvPr/>
                </p:nvSpPr>
                <p:spPr bwMode="auto">
                  <a:xfrm>
                    <a:off x="3733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4 w 157"/>
                      <a:gd name="T7" fmla="*/ 1 h 262"/>
                      <a:gd name="T8" fmla="*/ 36 w 157"/>
                      <a:gd name="T9" fmla="*/ 2 h 262"/>
                      <a:gd name="T10" fmla="*/ 39 w 157"/>
                      <a:gd name="T11" fmla="*/ 4 h 262"/>
                      <a:gd name="T12" fmla="*/ 41 w 157"/>
                      <a:gd name="T13" fmla="*/ 5 h 262"/>
                      <a:gd name="T14" fmla="*/ 42 w 157"/>
                      <a:gd name="T15" fmla="*/ 7 h 262"/>
                      <a:gd name="T16" fmla="*/ 44 w 157"/>
                      <a:gd name="T17" fmla="*/ 8 h 262"/>
                      <a:gd name="T18" fmla="*/ 45 w 157"/>
                      <a:gd name="T19" fmla="*/ 11 h 262"/>
                      <a:gd name="T20" fmla="*/ 46 w 157"/>
                      <a:gd name="T21" fmla="*/ 13 h 262"/>
                      <a:gd name="T22" fmla="*/ 48 w 157"/>
                      <a:gd name="T23" fmla="*/ 16 h 262"/>
                      <a:gd name="T24" fmla="*/ 49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4 w 157"/>
                      <a:gd name="T51" fmla="*/ 13 h 262"/>
                      <a:gd name="T52" fmla="*/ 5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7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4" y="7"/>
                        </a:lnTo>
                        <a:lnTo>
                          <a:pt x="121" y="12"/>
                        </a:lnTo>
                        <a:lnTo>
                          <a:pt x="128" y="16"/>
                        </a:lnTo>
                        <a:lnTo>
                          <a:pt x="133" y="22"/>
                        </a:lnTo>
                        <a:lnTo>
                          <a:pt x="138" y="28"/>
                        </a:lnTo>
                        <a:lnTo>
                          <a:pt x="142" y="36"/>
                        </a:lnTo>
                        <a:lnTo>
                          <a:pt x="146" y="43"/>
                        </a:lnTo>
                        <a:lnTo>
                          <a:pt x="150" y="52"/>
                        </a:lnTo>
                        <a:lnTo>
                          <a:pt x="153" y="61"/>
                        </a:lnTo>
                        <a:lnTo>
                          <a:pt x="154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2" y="72"/>
                        </a:lnTo>
                        <a:lnTo>
                          <a:pt x="4" y="61"/>
                        </a:lnTo>
                        <a:lnTo>
                          <a:pt x="7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19" y="28"/>
                        </a:lnTo>
                        <a:lnTo>
                          <a:pt x="24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2" y="4"/>
                        </a:lnTo>
                        <a:lnTo>
                          <a:pt x="60" y="2"/>
                        </a:lnTo>
                        <a:lnTo>
                          <a:pt x="70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7" name="Freeform 527"/>
                  <p:cNvSpPr>
                    <a:spLocks noChangeAspect="1"/>
                  </p:cNvSpPr>
                  <p:nvPr/>
                </p:nvSpPr>
                <p:spPr bwMode="auto">
                  <a:xfrm>
                    <a:off x="1647" y="1947"/>
                    <a:ext cx="43" cy="79"/>
                  </a:xfrm>
                  <a:custGeom>
                    <a:avLst/>
                    <a:gdLst>
                      <a:gd name="T0" fmla="*/ 22 w 157"/>
                      <a:gd name="T1" fmla="*/ 0 h 262"/>
                      <a:gd name="T2" fmla="*/ 24 w 157"/>
                      <a:gd name="T3" fmla="*/ 0 h 262"/>
                      <a:gd name="T4" fmla="*/ 27 w 157"/>
                      <a:gd name="T5" fmla="*/ 1 h 262"/>
                      <a:gd name="T6" fmla="*/ 29 w 157"/>
                      <a:gd name="T7" fmla="*/ 1 h 262"/>
                      <a:gd name="T8" fmla="*/ 31 w 157"/>
                      <a:gd name="T9" fmla="*/ 2 h 262"/>
                      <a:gd name="T10" fmla="*/ 33 w 157"/>
                      <a:gd name="T11" fmla="*/ 4 h 262"/>
                      <a:gd name="T12" fmla="*/ 35 w 157"/>
                      <a:gd name="T13" fmla="*/ 5 h 262"/>
                      <a:gd name="T14" fmla="*/ 36 w 157"/>
                      <a:gd name="T15" fmla="*/ 7 h 262"/>
                      <a:gd name="T16" fmla="*/ 38 w 157"/>
                      <a:gd name="T17" fmla="*/ 8 h 262"/>
                      <a:gd name="T18" fmla="*/ 39 w 157"/>
                      <a:gd name="T19" fmla="*/ 11 h 262"/>
                      <a:gd name="T20" fmla="*/ 40 w 157"/>
                      <a:gd name="T21" fmla="*/ 13 h 262"/>
                      <a:gd name="T22" fmla="*/ 41 w 157"/>
                      <a:gd name="T23" fmla="*/ 16 h 262"/>
                      <a:gd name="T24" fmla="*/ 42 w 157"/>
                      <a:gd name="T25" fmla="*/ 18 h 262"/>
                      <a:gd name="T26" fmla="*/ 42 w 157"/>
                      <a:gd name="T27" fmla="*/ 22 h 262"/>
                      <a:gd name="T28" fmla="*/ 43 w 157"/>
                      <a:gd name="T29" fmla="*/ 25 h 262"/>
                      <a:gd name="T30" fmla="*/ 43 w 157"/>
                      <a:gd name="T31" fmla="*/ 28 h 262"/>
                      <a:gd name="T32" fmla="*/ 43 w 157"/>
                      <a:gd name="T33" fmla="*/ 32 h 262"/>
                      <a:gd name="T34" fmla="*/ 43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4 w 157"/>
                      <a:gd name="T53" fmla="*/ 11 h 262"/>
                      <a:gd name="T54" fmla="*/ 5 w 157"/>
                      <a:gd name="T55" fmla="*/ 8 h 262"/>
                      <a:gd name="T56" fmla="*/ 7 w 157"/>
                      <a:gd name="T57" fmla="*/ 7 h 262"/>
                      <a:gd name="T58" fmla="*/ 8 w 157"/>
                      <a:gd name="T59" fmla="*/ 5 h 262"/>
                      <a:gd name="T60" fmla="*/ 10 w 157"/>
                      <a:gd name="T61" fmla="*/ 4 h 262"/>
                      <a:gd name="T62" fmla="*/ 12 w 157"/>
                      <a:gd name="T63" fmla="*/ 2 h 262"/>
                      <a:gd name="T64" fmla="*/ 14 w 157"/>
                      <a:gd name="T65" fmla="*/ 1 h 262"/>
                      <a:gd name="T66" fmla="*/ 16 w 157"/>
                      <a:gd name="T67" fmla="*/ 1 h 262"/>
                      <a:gd name="T68" fmla="*/ 19 w 157"/>
                      <a:gd name="T69" fmla="*/ 0 h 262"/>
                      <a:gd name="T70" fmla="*/ 22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7" y="4"/>
                        </a:lnTo>
                        <a:lnTo>
                          <a:pt x="114" y="7"/>
                        </a:lnTo>
                        <a:lnTo>
                          <a:pt x="122" y="12"/>
                        </a:lnTo>
                        <a:lnTo>
                          <a:pt x="128" y="16"/>
                        </a:lnTo>
                        <a:lnTo>
                          <a:pt x="133" y="22"/>
                        </a:lnTo>
                        <a:lnTo>
                          <a:pt x="138" y="28"/>
                        </a:lnTo>
                        <a:lnTo>
                          <a:pt x="143" y="36"/>
                        </a:lnTo>
                        <a:lnTo>
                          <a:pt x="147" y="43"/>
                        </a:lnTo>
                        <a:lnTo>
                          <a:pt x="150" y="52"/>
                        </a:lnTo>
                        <a:lnTo>
                          <a:pt x="153" y="61"/>
                        </a:lnTo>
                        <a:lnTo>
                          <a:pt x="154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8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19" y="28"/>
                        </a:lnTo>
                        <a:lnTo>
                          <a:pt x="25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5" y="7"/>
                        </a:lnTo>
                        <a:lnTo>
                          <a:pt x="52" y="4"/>
                        </a:lnTo>
                        <a:lnTo>
                          <a:pt x="60" y="2"/>
                        </a:lnTo>
                        <a:lnTo>
                          <a:pt x="70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8" name="Freeform 528"/>
                  <p:cNvSpPr>
                    <a:spLocks noChangeAspect="1"/>
                  </p:cNvSpPr>
                  <p:nvPr/>
                </p:nvSpPr>
                <p:spPr bwMode="auto">
                  <a:xfrm>
                    <a:off x="4377" y="1947"/>
                    <a:ext cx="43" cy="79"/>
                  </a:xfrm>
                  <a:custGeom>
                    <a:avLst/>
                    <a:gdLst>
                      <a:gd name="T0" fmla="*/ 22 w 158"/>
                      <a:gd name="T1" fmla="*/ 0 h 262"/>
                      <a:gd name="T2" fmla="*/ 24 w 158"/>
                      <a:gd name="T3" fmla="*/ 0 h 262"/>
                      <a:gd name="T4" fmla="*/ 27 w 158"/>
                      <a:gd name="T5" fmla="*/ 1 h 262"/>
                      <a:gd name="T6" fmla="*/ 29 w 158"/>
                      <a:gd name="T7" fmla="*/ 1 h 262"/>
                      <a:gd name="T8" fmla="*/ 31 w 158"/>
                      <a:gd name="T9" fmla="*/ 2 h 262"/>
                      <a:gd name="T10" fmla="*/ 33 w 158"/>
                      <a:gd name="T11" fmla="*/ 4 h 262"/>
                      <a:gd name="T12" fmla="*/ 35 w 158"/>
                      <a:gd name="T13" fmla="*/ 5 h 262"/>
                      <a:gd name="T14" fmla="*/ 36 w 158"/>
                      <a:gd name="T15" fmla="*/ 7 h 262"/>
                      <a:gd name="T16" fmla="*/ 38 w 158"/>
                      <a:gd name="T17" fmla="*/ 8 h 262"/>
                      <a:gd name="T18" fmla="*/ 39 w 158"/>
                      <a:gd name="T19" fmla="*/ 11 h 262"/>
                      <a:gd name="T20" fmla="*/ 40 w 158"/>
                      <a:gd name="T21" fmla="*/ 13 h 262"/>
                      <a:gd name="T22" fmla="*/ 41 w 158"/>
                      <a:gd name="T23" fmla="*/ 16 h 262"/>
                      <a:gd name="T24" fmla="*/ 41 w 158"/>
                      <a:gd name="T25" fmla="*/ 18 h 262"/>
                      <a:gd name="T26" fmla="*/ 42 w 158"/>
                      <a:gd name="T27" fmla="*/ 22 h 262"/>
                      <a:gd name="T28" fmla="*/ 42 w 158"/>
                      <a:gd name="T29" fmla="*/ 25 h 262"/>
                      <a:gd name="T30" fmla="*/ 43 w 158"/>
                      <a:gd name="T31" fmla="*/ 28 h 262"/>
                      <a:gd name="T32" fmla="*/ 43 w 158"/>
                      <a:gd name="T33" fmla="*/ 32 h 262"/>
                      <a:gd name="T34" fmla="*/ 43 w 158"/>
                      <a:gd name="T35" fmla="*/ 79 h 262"/>
                      <a:gd name="T36" fmla="*/ 0 w 158"/>
                      <a:gd name="T37" fmla="*/ 79 h 262"/>
                      <a:gd name="T38" fmla="*/ 0 w 158"/>
                      <a:gd name="T39" fmla="*/ 32 h 262"/>
                      <a:gd name="T40" fmla="*/ 0 w 158"/>
                      <a:gd name="T41" fmla="*/ 28 h 262"/>
                      <a:gd name="T42" fmla="*/ 0 w 158"/>
                      <a:gd name="T43" fmla="*/ 25 h 262"/>
                      <a:gd name="T44" fmla="*/ 1 w 158"/>
                      <a:gd name="T45" fmla="*/ 22 h 262"/>
                      <a:gd name="T46" fmla="*/ 1 w 158"/>
                      <a:gd name="T47" fmla="*/ 18 h 262"/>
                      <a:gd name="T48" fmla="*/ 2 w 158"/>
                      <a:gd name="T49" fmla="*/ 16 h 262"/>
                      <a:gd name="T50" fmla="*/ 3 w 158"/>
                      <a:gd name="T51" fmla="*/ 13 h 262"/>
                      <a:gd name="T52" fmla="*/ 4 w 158"/>
                      <a:gd name="T53" fmla="*/ 11 h 262"/>
                      <a:gd name="T54" fmla="*/ 5 w 158"/>
                      <a:gd name="T55" fmla="*/ 8 h 262"/>
                      <a:gd name="T56" fmla="*/ 7 w 158"/>
                      <a:gd name="T57" fmla="*/ 7 h 262"/>
                      <a:gd name="T58" fmla="*/ 8 w 158"/>
                      <a:gd name="T59" fmla="*/ 5 h 262"/>
                      <a:gd name="T60" fmla="*/ 10 w 158"/>
                      <a:gd name="T61" fmla="*/ 4 h 262"/>
                      <a:gd name="T62" fmla="*/ 12 w 158"/>
                      <a:gd name="T63" fmla="*/ 2 h 262"/>
                      <a:gd name="T64" fmla="*/ 14 w 158"/>
                      <a:gd name="T65" fmla="*/ 1 h 262"/>
                      <a:gd name="T66" fmla="*/ 17 w 158"/>
                      <a:gd name="T67" fmla="*/ 1 h 262"/>
                      <a:gd name="T68" fmla="*/ 19 w 158"/>
                      <a:gd name="T69" fmla="*/ 0 h 262"/>
                      <a:gd name="T70" fmla="*/ 22 w 158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8" h="262">
                        <a:moveTo>
                          <a:pt x="80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3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2" y="22"/>
                        </a:lnTo>
                        <a:lnTo>
                          <a:pt x="138" y="28"/>
                        </a:lnTo>
                        <a:lnTo>
                          <a:pt x="142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2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8" y="105"/>
                        </a:lnTo>
                        <a:lnTo>
                          <a:pt x="158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7" y="52"/>
                        </a:lnTo>
                        <a:lnTo>
                          <a:pt x="11" y="43"/>
                        </a:lnTo>
                        <a:lnTo>
                          <a:pt x="14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0" y="16"/>
                        </a:lnTo>
                        <a:lnTo>
                          <a:pt x="38" y="12"/>
                        </a:lnTo>
                        <a:lnTo>
                          <a:pt x="44" y="7"/>
                        </a:lnTo>
                        <a:lnTo>
                          <a:pt x="52" y="4"/>
                        </a:lnTo>
                        <a:lnTo>
                          <a:pt x="61" y="2"/>
                        </a:lnTo>
                        <a:lnTo>
                          <a:pt x="69" y="1"/>
                        </a:lnTo>
                        <a:lnTo>
                          <a:pt x="8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9" name="Freeform 529"/>
                  <p:cNvSpPr>
                    <a:spLocks noChangeAspect="1"/>
                  </p:cNvSpPr>
                  <p:nvPr/>
                </p:nvSpPr>
                <p:spPr bwMode="auto">
                  <a:xfrm>
                    <a:off x="1111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4 w 157"/>
                      <a:gd name="T7" fmla="*/ 1 h 262"/>
                      <a:gd name="T8" fmla="*/ 36 w 157"/>
                      <a:gd name="T9" fmla="*/ 2 h 262"/>
                      <a:gd name="T10" fmla="*/ 38 w 157"/>
                      <a:gd name="T11" fmla="*/ 4 h 262"/>
                      <a:gd name="T12" fmla="*/ 40 w 157"/>
                      <a:gd name="T13" fmla="*/ 5 h 262"/>
                      <a:gd name="T14" fmla="*/ 42 w 157"/>
                      <a:gd name="T15" fmla="*/ 7 h 262"/>
                      <a:gd name="T16" fmla="*/ 44 w 157"/>
                      <a:gd name="T17" fmla="*/ 8 h 262"/>
                      <a:gd name="T18" fmla="*/ 45 w 157"/>
                      <a:gd name="T19" fmla="*/ 11 h 262"/>
                      <a:gd name="T20" fmla="*/ 46 w 157"/>
                      <a:gd name="T21" fmla="*/ 13 h 262"/>
                      <a:gd name="T22" fmla="*/ 47 w 157"/>
                      <a:gd name="T23" fmla="*/ 16 h 262"/>
                      <a:gd name="T24" fmla="*/ 48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2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4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7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8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3" y="7"/>
                        </a:lnTo>
                        <a:lnTo>
                          <a:pt x="120" y="12"/>
                        </a:lnTo>
                        <a:lnTo>
                          <a:pt x="126" y="16"/>
                        </a:lnTo>
                        <a:lnTo>
                          <a:pt x="132" y="22"/>
                        </a:lnTo>
                        <a:lnTo>
                          <a:pt x="138" y="28"/>
                        </a:lnTo>
                        <a:lnTo>
                          <a:pt x="142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2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7" y="52"/>
                        </a:lnTo>
                        <a:lnTo>
                          <a:pt x="10" y="43"/>
                        </a:lnTo>
                        <a:lnTo>
                          <a:pt x="14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2" y="4"/>
                        </a:lnTo>
                        <a:lnTo>
                          <a:pt x="61" y="2"/>
                        </a:lnTo>
                        <a:lnTo>
                          <a:pt x="69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0" name="Freeform 530"/>
                  <p:cNvSpPr>
                    <a:spLocks noChangeAspect="1"/>
                  </p:cNvSpPr>
                  <p:nvPr/>
                </p:nvSpPr>
                <p:spPr bwMode="auto">
                  <a:xfrm>
                    <a:off x="3841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3 w 157"/>
                      <a:gd name="T7" fmla="*/ 1 h 262"/>
                      <a:gd name="T8" fmla="*/ 36 w 157"/>
                      <a:gd name="T9" fmla="*/ 2 h 262"/>
                      <a:gd name="T10" fmla="*/ 38 w 157"/>
                      <a:gd name="T11" fmla="*/ 4 h 262"/>
                      <a:gd name="T12" fmla="*/ 40 w 157"/>
                      <a:gd name="T13" fmla="*/ 5 h 262"/>
                      <a:gd name="T14" fmla="*/ 42 w 157"/>
                      <a:gd name="T15" fmla="*/ 7 h 262"/>
                      <a:gd name="T16" fmla="*/ 44 w 157"/>
                      <a:gd name="T17" fmla="*/ 8 h 262"/>
                      <a:gd name="T18" fmla="*/ 45 w 157"/>
                      <a:gd name="T19" fmla="*/ 11 h 262"/>
                      <a:gd name="T20" fmla="*/ 46 w 157"/>
                      <a:gd name="T21" fmla="*/ 13 h 262"/>
                      <a:gd name="T22" fmla="*/ 48 w 157"/>
                      <a:gd name="T23" fmla="*/ 16 h 262"/>
                      <a:gd name="T24" fmla="*/ 48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4 w 157"/>
                      <a:gd name="T51" fmla="*/ 13 h 262"/>
                      <a:gd name="T52" fmla="*/ 5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7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9" y="1"/>
                        </a:lnTo>
                        <a:lnTo>
                          <a:pt x="97" y="2"/>
                        </a:lnTo>
                        <a:lnTo>
                          <a:pt x="105" y="4"/>
                        </a:lnTo>
                        <a:lnTo>
                          <a:pt x="113" y="7"/>
                        </a:lnTo>
                        <a:lnTo>
                          <a:pt x="120" y="12"/>
                        </a:lnTo>
                        <a:lnTo>
                          <a:pt x="126" y="16"/>
                        </a:lnTo>
                        <a:lnTo>
                          <a:pt x="133" y="22"/>
                        </a:lnTo>
                        <a:lnTo>
                          <a:pt x="137" y="28"/>
                        </a:lnTo>
                        <a:lnTo>
                          <a:pt x="142" y="36"/>
                        </a:lnTo>
                        <a:lnTo>
                          <a:pt x="145" y="43"/>
                        </a:lnTo>
                        <a:lnTo>
                          <a:pt x="150" y="52"/>
                        </a:lnTo>
                        <a:lnTo>
                          <a:pt x="152" y="61"/>
                        </a:lnTo>
                        <a:lnTo>
                          <a:pt x="154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2" y="72"/>
                        </a:lnTo>
                        <a:lnTo>
                          <a:pt x="4" y="61"/>
                        </a:lnTo>
                        <a:lnTo>
                          <a:pt x="7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19" y="28"/>
                        </a:lnTo>
                        <a:lnTo>
                          <a:pt x="24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2" y="4"/>
                        </a:lnTo>
                        <a:lnTo>
                          <a:pt x="60" y="2"/>
                        </a:lnTo>
                        <a:lnTo>
                          <a:pt x="70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1" name="Freeform 531"/>
                  <p:cNvSpPr>
                    <a:spLocks noChangeAspect="1"/>
                  </p:cNvSpPr>
                  <p:nvPr/>
                </p:nvSpPr>
                <p:spPr bwMode="auto">
                  <a:xfrm>
                    <a:off x="1754" y="1947"/>
                    <a:ext cx="43" cy="79"/>
                  </a:xfrm>
                  <a:custGeom>
                    <a:avLst/>
                    <a:gdLst>
                      <a:gd name="T0" fmla="*/ 21 w 155"/>
                      <a:gd name="T1" fmla="*/ 0 h 262"/>
                      <a:gd name="T2" fmla="*/ 24 w 155"/>
                      <a:gd name="T3" fmla="*/ 0 h 262"/>
                      <a:gd name="T4" fmla="*/ 27 w 155"/>
                      <a:gd name="T5" fmla="*/ 1 h 262"/>
                      <a:gd name="T6" fmla="*/ 29 w 155"/>
                      <a:gd name="T7" fmla="*/ 1 h 262"/>
                      <a:gd name="T8" fmla="*/ 31 w 155"/>
                      <a:gd name="T9" fmla="*/ 2 h 262"/>
                      <a:gd name="T10" fmla="*/ 33 w 155"/>
                      <a:gd name="T11" fmla="*/ 4 h 262"/>
                      <a:gd name="T12" fmla="*/ 35 w 155"/>
                      <a:gd name="T13" fmla="*/ 5 h 262"/>
                      <a:gd name="T14" fmla="*/ 37 w 155"/>
                      <a:gd name="T15" fmla="*/ 7 h 262"/>
                      <a:gd name="T16" fmla="*/ 38 w 155"/>
                      <a:gd name="T17" fmla="*/ 8 h 262"/>
                      <a:gd name="T18" fmla="*/ 39 w 155"/>
                      <a:gd name="T19" fmla="*/ 11 h 262"/>
                      <a:gd name="T20" fmla="*/ 40 w 155"/>
                      <a:gd name="T21" fmla="*/ 13 h 262"/>
                      <a:gd name="T22" fmla="*/ 41 w 155"/>
                      <a:gd name="T23" fmla="*/ 16 h 262"/>
                      <a:gd name="T24" fmla="*/ 42 w 155"/>
                      <a:gd name="T25" fmla="*/ 18 h 262"/>
                      <a:gd name="T26" fmla="*/ 42 w 155"/>
                      <a:gd name="T27" fmla="*/ 22 h 262"/>
                      <a:gd name="T28" fmla="*/ 43 w 155"/>
                      <a:gd name="T29" fmla="*/ 25 h 262"/>
                      <a:gd name="T30" fmla="*/ 43 w 155"/>
                      <a:gd name="T31" fmla="*/ 28 h 262"/>
                      <a:gd name="T32" fmla="*/ 43 w 155"/>
                      <a:gd name="T33" fmla="*/ 32 h 262"/>
                      <a:gd name="T34" fmla="*/ 43 w 155"/>
                      <a:gd name="T35" fmla="*/ 79 h 262"/>
                      <a:gd name="T36" fmla="*/ 0 w 155"/>
                      <a:gd name="T37" fmla="*/ 79 h 262"/>
                      <a:gd name="T38" fmla="*/ 0 w 155"/>
                      <a:gd name="T39" fmla="*/ 32 h 262"/>
                      <a:gd name="T40" fmla="*/ 0 w 155"/>
                      <a:gd name="T41" fmla="*/ 28 h 262"/>
                      <a:gd name="T42" fmla="*/ 0 w 155"/>
                      <a:gd name="T43" fmla="*/ 25 h 262"/>
                      <a:gd name="T44" fmla="*/ 1 w 155"/>
                      <a:gd name="T45" fmla="*/ 22 h 262"/>
                      <a:gd name="T46" fmla="*/ 1 w 155"/>
                      <a:gd name="T47" fmla="*/ 18 h 262"/>
                      <a:gd name="T48" fmla="*/ 2 w 155"/>
                      <a:gd name="T49" fmla="*/ 16 h 262"/>
                      <a:gd name="T50" fmla="*/ 3 w 155"/>
                      <a:gd name="T51" fmla="*/ 13 h 262"/>
                      <a:gd name="T52" fmla="*/ 4 w 155"/>
                      <a:gd name="T53" fmla="*/ 11 h 262"/>
                      <a:gd name="T54" fmla="*/ 5 w 155"/>
                      <a:gd name="T55" fmla="*/ 8 h 262"/>
                      <a:gd name="T56" fmla="*/ 7 w 155"/>
                      <a:gd name="T57" fmla="*/ 7 h 262"/>
                      <a:gd name="T58" fmla="*/ 8 w 155"/>
                      <a:gd name="T59" fmla="*/ 5 h 262"/>
                      <a:gd name="T60" fmla="*/ 10 w 155"/>
                      <a:gd name="T61" fmla="*/ 4 h 262"/>
                      <a:gd name="T62" fmla="*/ 12 w 155"/>
                      <a:gd name="T63" fmla="*/ 2 h 262"/>
                      <a:gd name="T64" fmla="*/ 14 w 155"/>
                      <a:gd name="T65" fmla="*/ 1 h 262"/>
                      <a:gd name="T66" fmla="*/ 16 w 155"/>
                      <a:gd name="T67" fmla="*/ 1 h 262"/>
                      <a:gd name="T68" fmla="*/ 19 w 155"/>
                      <a:gd name="T69" fmla="*/ 0 h 262"/>
                      <a:gd name="T70" fmla="*/ 21 w 155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5" h="262">
                        <a:moveTo>
                          <a:pt x="77" y="0"/>
                        </a:moveTo>
                        <a:lnTo>
                          <a:pt x="88" y="1"/>
                        </a:lnTo>
                        <a:lnTo>
                          <a:pt x="96" y="2"/>
                        </a:lnTo>
                        <a:lnTo>
                          <a:pt x="105" y="4"/>
                        </a:lnTo>
                        <a:lnTo>
                          <a:pt x="112" y="7"/>
                        </a:lnTo>
                        <a:lnTo>
                          <a:pt x="119" y="12"/>
                        </a:lnTo>
                        <a:lnTo>
                          <a:pt x="126" y="16"/>
                        </a:lnTo>
                        <a:lnTo>
                          <a:pt x="132" y="22"/>
                        </a:lnTo>
                        <a:lnTo>
                          <a:pt x="136" y="28"/>
                        </a:lnTo>
                        <a:lnTo>
                          <a:pt x="142" y="36"/>
                        </a:lnTo>
                        <a:lnTo>
                          <a:pt x="145" y="43"/>
                        </a:lnTo>
                        <a:lnTo>
                          <a:pt x="148" y="52"/>
                        </a:lnTo>
                        <a:lnTo>
                          <a:pt x="151" y="61"/>
                        </a:lnTo>
                        <a:lnTo>
                          <a:pt x="153" y="72"/>
                        </a:lnTo>
                        <a:lnTo>
                          <a:pt x="154" y="82"/>
                        </a:lnTo>
                        <a:lnTo>
                          <a:pt x="155" y="94"/>
                        </a:lnTo>
                        <a:lnTo>
                          <a:pt x="155" y="105"/>
                        </a:lnTo>
                        <a:lnTo>
                          <a:pt x="155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8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19" y="28"/>
                        </a:lnTo>
                        <a:lnTo>
                          <a:pt x="25" y="22"/>
                        </a:lnTo>
                        <a:lnTo>
                          <a:pt x="30" y="16"/>
                        </a:lnTo>
                        <a:lnTo>
                          <a:pt x="36" y="12"/>
                        </a:lnTo>
                        <a:lnTo>
                          <a:pt x="44" y="7"/>
                        </a:lnTo>
                        <a:lnTo>
                          <a:pt x="51" y="4"/>
                        </a:lnTo>
                        <a:lnTo>
                          <a:pt x="59" y="2"/>
                        </a:lnTo>
                        <a:lnTo>
                          <a:pt x="68" y="1"/>
                        </a:lnTo>
                        <a:lnTo>
                          <a:pt x="7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2" name="Freeform 532"/>
                  <p:cNvSpPr>
                    <a:spLocks noChangeAspect="1"/>
                  </p:cNvSpPr>
                  <p:nvPr/>
                </p:nvSpPr>
                <p:spPr bwMode="auto">
                  <a:xfrm>
                    <a:off x="4484" y="1947"/>
                    <a:ext cx="43" cy="79"/>
                  </a:xfrm>
                  <a:custGeom>
                    <a:avLst/>
                    <a:gdLst>
                      <a:gd name="T0" fmla="*/ 22 w 157"/>
                      <a:gd name="T1" fmla="*/ 0 h 262"/>
                      <a:gd name="T2" fmla="*/ 24 w 157"/>
                      <a:gd name="T3" fmla="*/ 0 h 262"/>
                      <a:gd name="T4" fmla="*/ 27 w 157"/>
                      <a:gd name="T5" fmla="*/ 1 h 262"/>
                      <a:gd name="T6" fmla="*/ 29 w 157"/>
                      <a:gd name="T7" fmla="*/ 1 h 262"/>
                      <a:gd name="T8" fmla="*/ 31 w 157"/>
                      <a:gd name="T9" fmla="*/ 2 h 262"/>
                      <a:gd name="T10" fmla="*/ 33 w 157"/>
                      <a:gd name="T11" fmla="*/ 4 h 262"/>
                      <a:gd name="T12" fmla="*/ 35 w 157"/>
                      <a:gd name="T13" fmla="*/ 5 h 262"/>
                      <a:gd name="T14" fmla="*/ 36 w 157"/>
                      <a:gd name="T15" fmla="*/ 7 h 262"/>
                      <a:gd name="T16" fmla="*/ 38 w 157"/>
                      <a:gd name="T17" fmla="*/ 8 h 262"/>
                      <a:gd name="T18" fmla="*/ 39 w 157"/>
                      <a:gd name="T19" fmla="*/ 11 h 262"/>
                      <a:gd name="T20" fmla="*/ 40 w 157"/>
                      <a:gd name="T21" fmla="*/ 13 h 262"/>
                      <a:gd name="T22" fmla="*/ 41 w 157"/>
                      <a:gd name="T23" fmla="*/ 16 h 262"/>
                      <a:gd name="T24" fmla="*/ 41 w 157"/>
                      <a:gd name="T25" fmla="*/ 18 h 262"/>
                      <a:gd name="T26" fmla="*/ 42 w 157"/>
                      <a:gd name="T27" fmla="*/ 22 h 262"/>
                      <a:gd name="T28" fmla="*/ 43 w 157"/>
                      <a:gd name="T29" fmla="*/ 25 h 262"/>
                      <a:gd name="T30" fmla="*/ 43 w 157"/>
                      <a:gd name="T31" fmla="*/ 28 h 262"/>
                      <a:gd name="T32" fmla="*/ 43 w 157"/>
                      <a:gd name="T33" fmla="*/ 32 h 262"/>
                      <a:gd name="T34" fmla="*/ 43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4 w 157"/>
                      <a:gd name="T53" fmla="*/ 11 h 262"/>
                      <a:gd name="T54" fmla="*/ 5 w 157"/>
                      <a:gd name="T55" fmla="*/ 8 h 262"/>
                      <a:gd name="T56" fmla="*/ 7 w 157"/>
                      <a:gd name="T57" fmla="*/ 7 h 262"/>
                      <a:gd name="T58" fmla="*/ 8 w 157"/>
                      <a:gd name="T59" fmla="*/ 5 h 262"/>
                      <a:gd name="T60" fmla="*/ 10 w 157"/>
                      <a:gd name="T61" fmla="*/ 4 h 262"/>
                      <a:gd name="T62" fmla="*/ 12 w 157"/>
                      <a:gd name="T63" fmla="*/ 2 h 262"/>
                      <a:gd name="T64" fmla="*/ 14 w 157"/>
                      <a:gd name="T65" fmla="*/ 1 h 262"/>
                      <a:gd name="T66" fmla="*/ 17 w 157"/>
                      <a:gd name="T67" fmla="*/ 1 h 262"/>
                      <a:gd name="T68" fmla="*/ 19 w 157"/>
                      <a:gd name="T69" fmla="*/ 0 h 262"/>
                      <a:gd name="T70" fmla="*/ 22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8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3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2" y="22"/>
                        </a:lnTo>
                        <a:lnTo>
                          <a:pt x="138" y="28"/>
                        </a:lnTo>
                        <a:lnTo>
                          <a:pt x="142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1" y="61"/>
                        </a:lnTo>
                        <a:lnTo>
                          <a:pt x="153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2" y="72"/>
                        </a:lnTo>
                        <a:lnTo>
                          <a:pt x="4" y="61"/>
                        </a:lnTo>
                        <a:lnTo>
                          <a:pt x="7" y="52"/>
                        </a:lnTo>
                        <a:lnTo>
                          <a:pt x="10" y="43"/>
                        </a:lnTo>
                        <a:lnTo>
                          <a:pt x="14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1" y="16"/>
                        </a:lnTo>
                        <a:lnTo>
                          <a:pt x="38" y="12"/>
                        </a:lnTo>
                        <a:lnTo>
                          <a:pt x="44" y="7"/>
                        </a:lnTo>
                        <a:lnTo>
                          <a:pt x="52" y="4"/>
                        </a:lnTo>
                        <a:lnTo>
                          <a:pt x="61" y="2"/>
                        </a:lnTo>
                        <a:lnTo>
                          <a:pt x="69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3" name="Freeform 533"/>
                  <p:cNvSpPr>
                    <a:spLocks noChangeAspect="1"/>
                  </p:cNvSpPr>
                  <p:nvPr/>
                </p:nvSpPr>
                <p:spPr bwMode="auto">
                  <a:xfrm>
                    <a:off x="1218" y="1947"/>
                    <a:ext cx="50" cy="79"/>
                  </a:xfrm>
                  <a:custGeom>
                    <a:avLst/>
                    <a:gdLst>
                      <a:gd name="T0" fmla="*/ 25 w 158"/>
                      <a:gd name="T1" fmla="*/ 0 h 262"/>
                      <a:gd name="T2" fmla="*/ 28 w 158"/>
                      <a:gd name="T3" fmla="*/ 0 h 262"/>
                      <a:gd name="T4" fmla="*/ 31 w 158"/>
                      <a:gd name="T5" fmla="*/ 1 h 262"/>
                      <a:gd name="T6" fmla="*/ 34 w 158"/>
                      <a:gd name="T7" fmla="*/ 1 h 262"/>
                      <a:gd name="T8" fmla="*/ 36 w 158"/>
                      <a:gd name="T9" fmla="*/ 2 h 262"/>
                      <a:gd name="T10" fmla="*/ 38 w 158"/>
                      <a:gd name="T11" fmla="*/ 4 h 262"/>
                      <a:gd name="T12" fmla="*/ 41 w 158"/>
                      <a:gd name="T13" fmla="*/ 5 h 262"/>
                      <a:gd name="T14" fmla="*/ 42 w 158"/>
                      <a:gd name="T15" fmla="*/ 7 h 262"/>
                      <a:gd name="T16" fmla="*/ 44 w 158"/>
                      <a:gd name="T17" fmla="*/ 8 h 262"/>
                      <a:gd name="T18" fmla="*/ 45 w 158"/>
                      <a:gd name="T19" fmla="*/ 11 h 262"/>
                      <a:gd name="T20" fmla="*/ 47 w 158"/>
                      <a:gd name="T21" fmla="*/ 13 h 262"/>
                      <a:gd name="T22" fmla="*/ 47 w 158"/>
                      <a:gd name="T23" fmla="*/ 16 h 262"/>
                      <a:gd name="T24" fmla="*/ 48 w 158"/>
                      <a:gd name="T25" fmla="*/ 18 h 262"/>
                      <a:gd name="T26" fmla="*/ 49 w 158"/>
                      <a:gd name="T27" fmla="*/ 22 h 262"/>
                      <a:gd name="T28" fmla="*/ 49 w 158"/>
                      <a:gd name="T29" fmla="*/ 25 h 262"/>
                      <a:gd name="T30" fmla="*/ 49 w 158"/>
                      <a:gd name="T31" fmla="*/ 28 h 262"/>
                      <a:gd name="T32" fmla="*/ 50 w 158"/>
                      <a:gd name="T33" fmla="*/ 32 h 262"/>
                      <a:gd name="T34" fmla="*/ 50 w 158"/>
                      <a:gd name="T35" fmla="*/ 79 h 262"/>
                      <a:gd name="T36" fmla="*/ 0 w 158"/>
                      <a:gd name="T37" fmla="*/ 79 h 262"/>
                      <a:gd name="T38" fmla="*/ 0 w 158"/>
                      <a:gd name="T39" fmla="*/ 32 h 262"/>
                      <a:gd name="T40" fmla="*/ 0 w 158"/>
                      <a:gd name="T41" fmla="*/ 28 h 262"/>
                      <a:gd name="T42" fmla="*/ 1 w 158"/>
                      <a:gd name="T43" fmla="*/ 25 h 262"/>
                      <a:gd name="T44" fmla="*/ 1 w 158"/>
                      <a:gd name="T45" fmla="*/ 22 h 262"/>
                      <a:gd name="T46" fmla="*/ 2 w 158"/>
                      <a:gd name="T47" fmla="*/ 18 h 262"/>
                      <a:gd name="T48" fmla="*/ 3 w 158"/>
                      <a:gd name="T49" fmla="*/ 16 h 262"/>
                      <a:gd name="T50" fmla="*/ 3 w 158"/>
                      <a:gd name="T51" fmla="*/ 13 h 262"/>
                      <a:gd name="T52" fmla="*/ 5 w 158"/>
                      <a:gd name="T53" fmla="*/ 11 h 262"/>
                      <a:gd name="T54" fmla="*/ 7 w 158"/>
                      <a:gd name="T55" fmla="*/ 8 h 262"/>
                      <a:gd name="T56" fmla="*/ 8 w 158"/>
                      <a:gd name="T57" fmla="*/ 7 h 262"/>
                      <a:gd name="T58" fmla="*/ 10 w 158"/>
                      <a:gd name="T59" fmla="*/ 5 h 262"/>
                      <a:gd name="T60" fmla="*/ 12 w 158"/>
                      <a:gd name="T61" fmla="*/ 4 h 262"/>
                      <a:gd name="T62" fmla="*/ 14 w 158"/>
                      <a:gd name="T63" fmla="*/ 2 h 262"/>
                      <a:gd name="T64" fmla="*/ 17 w 158"/>
                      <a:gd name="T65" fmla="*/ 1 h 262"/>
                      <a:gd name="T66" fmla="*/ 19 w 158"/>
                      <a:gd name="T67" fmla="*/ 1 h 262"/>
                      <a:gd name="T68" fmla="*/ 22 w 158"/>
                      <a:gd name="T69" fmla="*/ 0 h 262"/>
                      <a:gd name="T70" fmla="*/ 25 w 158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8" h="262">
                        <a:moveTo>
                          <a:pt x="80" y="0"/>
                        </a:moveTo>
                        <a:lnTo>
                          <a:pt x="89" y="1"/>
                        </a:lnTo>
                        <a:lnTo>
                          <a:pt x="99" y="2"/>
                        </a:lnTo>
                        <a:lnTo>
                          <a:pt x="106" y="4"/>
                        </a:lnTo>
                        <a:lnTo>
                          <a:pt x="114" y="7"/>
                        </a:lnTo>
                        <a:lnTo>
                          <a:pt x="121" y="12"/>
                        </a:lnTo>
                        <a:lnTo>
                          <a:pt x="128" y="16"/>
                        </a:lnTo>
                        <a:lnTo>
                          <a:pt x="133" y="22"/>
                        </a:lnTo>
                        <a:lnTo>
                          <a:pt x="139" y="28"/>
                        </a:lnTo>
                        <a:lnTo>
                          <a:pt x="143" y="36"/>
                        </a:lnTo>
                        <a:lnTo>
                          <a:pt x="147" y="43"/>
                        </a:lnTo>
                        <a:lnTo>
                          <a:pt x="150" y="52"/>
                        </a:lnTo>
                        <a:lnTo>
                          <a:pt x="152" y="61"/>
                        </a:lnTo>
                        <a:lnTo>
                          <a:pt x="154" y="72"/>
                        </a:lnTo>
                        <a:lnTo>
                          <a:pt x="156" y="82"/>
                        </a:lnTo>
                        <a:lnTo>
                          <a:pt x="156" y="94"/>
                        </a:lnTo>
                        <a:lnTo>
                          <a:pt x="158" y="105"/>
                        </a:lnTo>
                        <a:lnTo>
                          <a:pt x="158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1" y="94"/>
                        </a:lnTo>
                        <a:lnTo>
                          <a:pt x="2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8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21" y="28"/>
                        </a:lnTo>
                        <a:lnTo>
                          <a:pt x="26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5" y="7"/>
                        </a:lnTo>
                        <a:lnTo>
                          <a:pt x="53" y="4"/>
                        </a:lnTo>
                        <a:lnTo>
                          <a:pt x="61" y="2"/>
                        </a:lnTo>
                        <a:lnTo>
                          <a:pt x="70" y="1"/>
                        </a:lnTo>
                        <a:lnTo>
                          <a:pt x="8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4" name="Freeform 534"/>
                  <p:cNvSpPr>
                    <a:spLocks noChangeAspect="1"/>
                  </p:cNvSpPr>
                  <p:nvPr/>
                </p:nvSpPr>
                <p:spPr bwMode="auto">
                  <a:xfrm>
                    <a:off x="3948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4 w 157"/>
                      <a:gd name="T7" fmla="*/ 1 h 262"/>
                      <a:gd name="T8" fmla="*/ 36 w 157"/>
                      <a:gd name="T9" fmla="*/ 2 h 262"/>
                      <a:gd name="T10" fmla="*/ 39 w 157"/>
                      <a:gd name="T11" fmla="*/ 4 h 262"/>
                      <a:gd name="T12" fmla="*/ 40 w 157"/>
                      <a:gd name="T13" fmla="*/ 5 h 262"/>
                      <a:gd name="T14" fmla="*/ 43 w 157"/>
                      <a:gd name="T15" fmla="*/ 7 h 262"/>
                      <a:gd name="T16" fmla="*/ 44 w 157"/>
                      <a:gd name="T17" fmla="*/ 8 h 262"/>
                      <a:gd name="T18" fmla="*/ 46 w 157"/>
                      <a:gd name="T19" fmla="*/ 11 h 262"/>
                      <a:gd name="T20" fmla="*/ 46 w 157"/>
                      <a:gd name="T21" fmla="*/ 13 h 262"/>
                      <a:gd name="T22" fmla="*/ 47 w 157"/>
                      <a:gd name="T23" fmla="*/ 16 h 262"/>
                      <a:gd name="T24" fmla="*/ 49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2 w 157"/>
                      <a:gd name="T47" fmla="*/ 18 h 262"/>
                      <a:gd name="T48" fmla="*/ 3 w 157"/>
                      <a:gd name="T49" fmla="*/ 16 h 262"/>
                      <a:gd name="T50" fmla="*/ 4 w 157"/>
                      <a:gd name="T51" fmla="*/ 13 h 262"/>
                      <a:gd name="T52" fmla="*/ 5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7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4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4" y="22"/>
                        </a:lnTo>
                        <a:lnTo>
                          <a:pt x="138" y="28"/>
                        </a:lnTo>
                        <a:lnTo>
                          <a:pt x="143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3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8" y="52"/>
                        </a:lnTo>
                        <a:lnTo>
                          <a:pt x="12" y="43"/>
                        </a:lnTo>
                        <a:lnTo>
                          <a:pt x="16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2" y="16"/>
                        </a:lnTo>
                        <a:lnTo>
                          <a:pt x="38" y="12"/>
                        </a:lnTo>
                        <a:lnTo>
                          <a:pt x="45" y="7"/>
                        </a:lnTo>
                        <a:lnTo>
                          <a:pt x="53" y="4"/>
                        </a:lnTo>
                        <a:lnTo>
                          <a:pt x="61" y="2"/>
                        </a:lnTo>
                        <a:lnTo>
                          <a:pt x="69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5" name="Freeform 535"/>
                  <p:cNvSpPr>
                    <a:spLocks noChangeAspect="1"/>
                  </p:cNvSpPr>
                  <p:nvPr/>
                </p:nvSpPr>
                <p:spPr bwMode="auto">
                  <a:xfrm>
                    <a:off x="1854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9 w 157"/>
                      <a:gd name="T3" fmla="*/ 0 h 262"/>
                      <a:gd name="T4" fmla="*/ 31 w 157"/>
                      <a:gd name="T5" fmla="*/ 1 h 262"/>
                      <a:gd name="T6" fmla="*/ 34 w 157"/>
                      <a:gd name="T7" fmla="*/ 1 h 262"/>
                      <a:gd name="T8" fmla="*/ 36 w 157"/>
                      <a:gd name="T9" fmla="*/ 2 h 262"/>
                      <a:gd name="T10" fmla="*/ 39 w 157"/>
                      <a:gd name="T11" fmla="*/ 4 h 262"/>
                      <a:gd name="T12" fmla="*/ 41 w 157"/>
                      <a:gd name="T13" fmla="*/ 5 h 262"/>
                      <a:gd name="T14" fmla="*/ 43 w 157"/>
                      <a:gd name="T15" fmla="*/ 7 h 262"/>
                      <a:gd name="T16" fmla="*/ 44 w 157"/>
                      <a:gd name="T17" fmla="*/ 8 h 262"/>
                      <a:gd name="T18" fmla="*/ 46 w 157"/>
                      <a:gd name="T19" fmla="*/ 11 h 262"/>
                      <a:gd name="T20" fmla="*/ 47 w 157"/>
                      <a:gd name="T21" fmla="*/ 13 h 262"/>
                      <a:gd name="T22" fmla="*/ 48 w 157"/>
                      <a:gd name="T23" fmla="*/ 16 h 262"/>
                      <a:gd name="T24" fmla="*/ 49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2 w 157"/>
                      <a:gd name="T47" fmla="*/ 18 h 262"/>
                      <a:gd name="T48" fmla="*/ 3 w 157"/>
                      <a:gd name="T49" fmla="*/ 16 h 262"/>
                      <a:gd name="T50" fmla="*/ 4 w 157"/>
                      <a:gd name="T51" fmla="*/ 13 h 262"/>
                      <a:gd name="T52" fmla="*/ 5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7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90" y="1"/>
                        </a:lnTo>
                        <a:lnTo>
                          <a:pt x="98" y="2"/>
                        </a:lnTo>
                        <a:lnTo>
                          <a:pt x="107" y="4"/>
                        </a:lnTo>
                        <a:lnTo>
                          <a:pt x="114" y="7"/>
                        </a:lnTo>
                        <a:lnTo>
                          <a:pt x="121" y="12"/>
                        </a:lnTo>
                        <a:lnTo>
                          <a:pt x="128" y="16"/>
                        </a:lnTo>
                        <a:lnTo>
                          <a:pt x="134" y="22"/>
                        </a:lnTo>
                        <a:lnTo>
                          <a:pt x="138" y="28"/>
                        </a:lnTo>
                        <a:lnTo>
                          <a:pt x="144" y="36"/>
                        </a:lnTo>
                        <a:lnTo>
                          <a:pt x="147" y="43"/>
                        </a:lnTo>
                        <a:lnTo>
                          <a:pt x="150" y="52"/>
                        </a:lnTo>
                        <a:lnTo>
                          <a:pt x="153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6" y="61"/>
                        </a:lnTo>
                        <a:lnTo>
                          <a:pt x="8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20" y="28"/>
                        </a:lnTo>
                        <a:lnTo>
                          <a:pt x="26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5" y="7"/>
                        </a:lnTo>
                        <a:lnTo>
                          <a:pt x="53" y="4"/>
                        </a:lnTo>
                        <a:lnTo>
                          <a:pt x="61" y="2"/>
                        </a:lnTo>
                        <a:lnTo>
                          <a:pt x="70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6" name="Freeform 536"/>
                  <p:cNvSpPr>
                    <a:spLocks noChangeAspect="1"/>
                  </p:cNvSpPr>
                  <p:nvPr/>
                </p:nvSpPr>
                <p:spPr bwMode="auto">
                  <a:xfrm>
                    <a:off x="4591" y="1947"/>
                    <a:ext cx="43" cy="79"/>
                  </a:xfrm>
                  <a:custGeom>
                    <a:avLst/>
                    <a:gdLst>
                      <a:gd name="T0" fmla="*/ 22 w 157"/>
                      <a:gd name="T1" fmla="*/ 0 h 262"/>
                      <a:gd name="T2" fmla="*/ 24 w 157"/>
                      <a:gd name="T3" fmla="*/ 0 h 262"/>
                      <a:gd name="T4" fmla="*/ 27 w 157"/>
                      <a:gd name="T5" fmla="*/ 1 h 262"/>
                      <a:gd name="T6" fmla="*/ 29 w 157"/>
                      <a:gd name="T7" fmla="*/ 1 h 262"/>
                      <a:gd name="T8" fmla="*/ 31 w 157"/>
                      <a:gd name="T9" fmla="*/ 2 h 262"/>
                      <a:gd name="T10" fmla="*/ 33 w 157"/>
                      <a:gd name="T11" fmla="*/ 4 h 262"/>
                      <a:gd name="T12" fmla="*/ 35 w 157"/>
                      <a:gd name="T13" fmla="*/ 5 h 262"/>
                      <a:gd name="T14" fmla="*/ 36 w 157"/>
                      <a:gd name="T15" fmla="*/ 7 h 262"/>
                      <a:gd name="T16" fmla="*/ 38 w 157"/>
                      <a:gd name="T17" fmla="*/ 8 h 262"/>
                      <a:gd name="T18" fmla="*/ 39 w 157"/>
                      <a:gd name="T19" fmla="*/ 11 h 262"/>
                      <a:gd name="T20" fmla="*/ 40 w 157"/>
                      <a:gd name="T21" fmla="*/ 13 h 262"/>
                      <a:gd name="T22" fmla="*/ 41 w 157"/>
                      <a:gd name="T23" fmla="*/ 16 h 262"/>
                      <a:gd name="T24" fmla="*/ 41 w 157"/>
                      <a:gd name="T25" fmla="*/ 18 h 262"/>
                      <a:gd name="T26" fmla="*/ 42 w 157"/>
                      <a:gd name="T27" fmla="*/ 22 h 262"/>
                      <a:gd name="T28" fmla="*/ 43 w 157"/>
                      <a:gd name="T29" fmla="*/ 25 h 262"/>
                      <a:gd name="T30" fmla="*/ 43 w 157"/>
                      <a:gd name="T31" fmla="*/ 28 h 262"/>
                      <a:gd name="T32" fmla="*/ 43 w 157"/>
                      <a:gd name="T33" fmla="*/ 32 h 262"/>
                      <a:gd name="T34" fmla="*/ 43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4 w 157"/>
                      <a:gd name="T53" fmla="*/ 11 h 262"/>
                      <a:gd name="T54" fmla="*/ 5 w 157"/>
                      <a:gd name="T55" fmla="*/ 8 h 262"/>
                      <a:gd name="T56" fmla="*/ 7 w 157"/>
                      <a:gd name="T57" fmla="*/ 7 h 262"/>
                      <a:gd name="T58" fmla="*/ 8 w 157"/>
                      <a:gd name="T59" fmla="*/ 5 h 262"/>
                      <a:gd name="T60" fmla="*/ 10 w 157"/>
                      <a:gd name="T61" fmla="*/ 4 h 262"/>
                      <a:gd name="T62" fmla="*/ 12 w 157"/>
                      <a:gd name="T63" fmla="*/ 2 h 262"/>
                      <a:gd name="T64" fmla="*/ 14 w 157"/>
                      <a:gd name="T65" fmla="*/ 1 h 262"/>
                      <a:gd name="T66" fmla="*/ 16 w 157"/>
                      <a:gd name="T67" fmla="*/ 1 h 262"/>
                      <a:gd name="T68" fmla="*/ 19 w 157"/>
                      <a:gd name="T69" fmla="*/ 0 h 262"/>
                      <a:gd name="T70" fmla="*/ 22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8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3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2" y="22"/>
                        </a:lnTo>
                        <a:lnTo>
                          <a:pt x="138" y="28"/>
                        </a:lnTo>
                        <a:lnTo>
                          <a:pt x="142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1" y="61"/>
                        </a:lnTo>
                        <a:lnTo>
                          <a:pt x="153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2" y="72"/>
                        </a:lnTo>
                        <a:lnTo>
                          <a:pt x="4" y="61"/>
                        </a:lnTo>
                        <a:lnTo>
                          <a:pt x="7" y="52"/>
                        </a:lnTo>
                        <a:lnTo>
                          <a:pt x="10" y="43"/>
                        </a:lnTo>
                        <a:lnTo>
                          <a:pt x="14" y="36"/>
                        </a:lnTo>
                        <a:lnTo>
                          <a:pt x="19" y="28"/>
                        </a:lnTo>
                        <a:lnTo>
                          <a:pt x="24" y="22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1" y="4"/>
                        </a:lnTo>
                        <a:lnTo>
                          <a:pt x="60" y="2"/>
                        </a:lnTo>
                        <a:lnTo>
                          <a:pt x="69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7" name="Freeform 537"/>
                  <p:cNvSpPr>
                    <a:spLocks noChangeAspect="1"/>
                  </p:cNvSpPr>
                  <p:nvPr/>
                </p:nvSpPr>
                <p:spPr bwMode="auto">
                  <a:xfrm>
                    <a:off x="1954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4 w 157"/>
                      <a:gd name="T7" fmla="*/ 1 h 262"/>
                      <a:gd name="T8" fmla="*/ 36 w 157"/>
                      <a:gd name="T9" fmla="*/ 2 h 262"/>
                      <a:gd name="T10" fmla="*/ 39 w 157"/>
                      <a:gd name="T11" fmla="*/ 4 h 262"/>
                      <a:gd name="T12" fmla="*/ 41 w 157"/>
                      <a:gd name="T13" fmla="*/ 5 h 262"/>
                      <a:gd name="T14" fmla="*/ 42 w 157"/>
                      <a:gd name="T15" fmla="*/ 7 h 262"/>
                      <a:gd name="T16" fmla="*/ 44 w 157"/>
                      <a:gd name="T17" fmla="*/ 8 h 262"/>
                      <a:gd name="T18" fmla="*/ 45 w 157"/>
                      <a:gd name="T19" fmla="*/ 11 h 262"/>
                      <a:gd name="T20" fmla="*/ 47 w 157"/>
                      <a:gd name="T21" fmla="*/ 13 h 262"/>
                      <a:gd name="T22" fmla="*/ 48 w 157"/>
                      <a:gd name="T23" fmla="*/ 16 h 262"/>
                      <a:gd name="T24" fmla="*/ 49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4 w 157"/>
                      <a:gd name="T51" fmla="*/ 13 h 262"/>
                      <a:gd name="T52" fmla="*/ 5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7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4" y="7"/>
                        </a:lnTo>
                        <a:lnTo>
                          <a:pt x="121" y="12"/>
                        </a:lnTo>
                        <a:lnTo>
                          <a:pt x="128" y="16"/>
                        </a:lnTo>
                        <a:lnTo>
                          <a:pt x="133" y="22"/>
                        </a:lnTo>
                        <a:lnTo>
                          <a:pt x="138" y="28"/>
                        </a:lnTo>
                        <a:lnTo>
                          <a:pt x="142" y="36"/>
                        </a:lnTo>
                        <a:lnTo>
                          <a:pt x="147" y="43"/>
                        </a:lnTo>
                        <a:lnTo>
                          <a:pt x="150" y="52"/>
                        </a:lnTo>
                        <a:lnTo>
                          <a:pt x="153" y="61"/>
                        </a:lnTo>
                        <a:lnTo>
                          <a:pt x="154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2" y="72"/>
                        </a:lnTo>
                        <a:lnTo>
                          <a:pt x="4" y="61"/>
                        </a:lnTo>
                        <a:lnTo>
                          <a:pt x="7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2" y="16"/>
                        </a:lnTo>
                        <a:lnTo>
                          <a:pt x="38" y="12"/>
                        </a:lnTo>
                        <a:lnTo>
                          <a:pt x="45" y="7"/>
                        </a:lnTo>
                        <a:lnTo>
                          <a:pt x="53" y="4"/>
                        </a:lnTo>
                        <a:lnTo>
                          <a:pt x="61" y="2"/>
                        </a:lnTo>
                        <a:lnTo>
                          <a:pt x="70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8" name="Freeform 538"/>
                  <p:cNvSpPr>
                    <a:spLocks noChangeAspect="1"/>
                  </p:cNvSpPr>
                  <p:nvPr/>
                </p:nvSpPr>
                <p:spPr bwMode="auto">
                  <a:xfrm>
                    <a:off x="4691" y="1947"/>
                    <a:ext cx="43" cy="79"/>
                  </a:xfrm>
                  <a:custGeom>
                    <a:avLst/>
                    <a:gdLst>
                      <a:gd name="T0" fmla="*/ 22 w 157"/>
                      <a:gd name="T1" fmla="*/ 0 h 262"/>
                      <a:gd name="T2" fmla="*/ 25 w 157"/>
                      <a:gd name="T3" fmla="*/ 0 h 262"/>
                      <a:gd name="T4" fmla="*/ 27 w 157"/>
                      <a:gd name="T5" fmla="*/ 1 h 262"/>
                      <a:gd name="T6" fmla="*/ 29 w 157"/>
                      <a:gd name="T7" fmla="*/ 1 h 262"/>
                      <a:gd name="T8" fmla="*/ 31 w 157"/>
                      <a:gd name="T9" fmla="*/ 2 h 262"/>
                      <a:gd name="T10" fmla="*/ 33 w 157"/>
                      <a:gd name="T11" fmla="*/ 4 h 262"/>
                      <a:gd name="T12" fmla="*/ 35 w 157"/>
                      <a:gd name="T13" fmla="*/ 5 h 262"/>
                      <a:gd name="T14" fmla="*/ 37 w 157"/>
                      <a:gd name="T15" fmla="*/ 7 h 262"/>
                      <a:gd name="T16" fmla="*/ 38 w 157"/>
                      <a:gd name="T17" fmla="*/ 8 h 262"/>
                      <a:gd name="T18" fmla="*/ 39 w 157"/>
                      <a:gd name="T19" fmla="*/ 11 h 262"/>
                      <a:gd name="T20" fmla="*/ 41 w 157"/>
                      <a:gd name="T21" fmla="*/ 13 h 262"/>
                      <a:gd name="T22" fmla="*/ 41 w 157"/>
                      <a:gd name="T23" fmla="*/ 16 h 262"/>
                      <a:gd name="T24" fmla="*/ 42 w 157"/>
                      <a:gd name="T25" fmla="*/ 18 h 262"/>
                      <a:gd name="T26" fmla="*/ 42 w 157"/>
                      <a:gd name="T27" fmla="*/ 22 h 262"/>
                      <a:gd name="T28" fmla="*/ 43 w 157"/>
                      <a:gd name="T29" fmla="*/ 25 h 262"/>
                      <a:gd name="T30" fmla="*/ 43 w 157"/>
                      <a:gd name="T31" fmla="*/ 28 h 262"/>
                      <a:gd name="T32" fmla="*/ 43 w 157"/>
                      <a:gd name="T33" fmla="*/ 32 h 262"/>
                      <a:gd name="T34" fmla="*/ 43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1 w 157"/>
                      <a:gd name="T43" fmla="*/ 25 h 262"/>
                      <a:gd name="T44" fmla="*/ 1 w 157"/>
                      <a:gd name="T45" fmla="*/ 22 h 262"/>
                      <a:gd name="T46" fmla="*/ 2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4 w 157"/>
                      <a:gd name="T53" fmla="*/ 11 h 262"/>
                      <a:gd name="T54" fmla="*/ 5 w 157"/>
                      <a:gd name="T55" fmla="*/ 8 h 262"/>
                      <a:gd name="T56" fmla="*/ 7 w 157"/>
                      <a:gd name="T57" fmla="*/ 7 h 262"/>
                      <a:gd name="T58" fmla="*/ 8 w 157"/>
                      <a:gd name="T59" fmla="*/ 5 h 262"/>
                      <a:gd name="T60" fmla="*/ 10 w 157"/>
                      <a:gd name="T61" fmla="*/ 4 h 262"/>
                      <a:gd name="T62" fmla="*/ 12 w 157"/>
                      <a:gd name="T63" fmla="*/ 2 h 262"/>
                      <a:gd name="T64" fmla="*/ 15 w 157"/>
                      <a:gd name="T65" fmla="*/ 1 h 262"/>
                      <a:gd name="T66" fmla="*/ 17 w 157"/>
                      <a:gd name="T67" fmla="*/ 1 h 262"/>
                      <a:gd name="T68" fmla="*/ 19 w 157"/>
                      <a:gd name="T69" fmla="*/ 0 h 262"/>
                      <a:gd name="T70" fmla="*/ 22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80" y="0"/>
                        </a:moveTo>
                        <a:lnTo>
                          <a:pt x="90" y="1"/>
                        </a:lnTo>
                        <a:lnTo>
                          <a:pt x="98" y="2"/>
                        </a:lnTo>
                        <a:lnTo>
                          <a:pt x="107" y="4"/>
                        </a:lnTo>
                        <a:lnTo>
                          <a:pt x="115" y="7"/>
                        </a:lnTo>
                        <a:lnTo>
                          <a:pt x="122" y="12"/>
                        </a:lnTo>
                        <a:lnTo>
                          <a:pt x="128" y="16"/>
                        </a:lnTo>
                        <a:lnTo>
                          <a:pt x="134" y="22"/>
                        </a:lnTo>
                        <a:lnTo>
                          <a:pt x="139" y="28"/>
                        </a:lnTo>
                        <a:lnTo>
                          <a:pt x="144" y="36"/>
                        </a:lnTo>
                        <a:lnTo>
                          <a:pt x="148" y="43"/>
                        </a:lnTo>
                        <a:lnTo>
                          <a:pt x="151" y="52"/>
                        </a:lnTo>
                        <a:lnTo>
                          <a:pt x="153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2" y="82"/>
                        </a:lnTo>
                        <a:lnTo>
                          <a:pt x="4" y="72"/>
                        </a:lnTo>
                        <a:lnTo>
                          <a:pt x="6" y="61"/>
                        </a:lnTo>
                        <a:lnTo>
                          <a:pt x="8" y="52"/>
                        </a:lnTo>
                        <a:lnTo>
                          <a:pt x="12" y="43"/>
                        </a:lnTo>
                        <a:lnTo>
                          <a:pt x="15" y="36"/>
                        </a:lnTo>
                        <a:lnTo>
                          <a:pt x="20" y="28"/>
                        </a:lnTo>
                        <a:lnTo>
                          <a:pt x="26" y="22"/>
                        </a:lnTo>
                        <a:lnTo>
                          <a:pt x="31" y="16"/>
                        </a:lnTo>
                        <a:lnTo>
                          <a:pt x="38" y="12"/>
                        </a:lnTo>
                        <a:lnTo>
                          <a:pt x="45" y="7"/>
                        </a:lnTo>
                        <a:lnTo>
                          <a:pt x="53" y="4"/>
                        </a:lnTo>
                        <a:lnTo>
                          <a:pt x="62" y="2"/>
                        </a:lnTo>
                        <a:lnTo>
                          <a:pt x="70" y="1"/>
                        </a:lnTo>
                        <a:lnTo>
                          <a:pt x="8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9" name="Freeform 539"/>
                  <p:cNvSpPr>
                    <a:spLocks noChangeAspect="1"/>
                  </p:cNvSpPr>
                  <p:nvPr/>
                </p:nvSpPr>
                <p:spPr bwMode="auto">
                  <a:xfrm>
                    <a:off x="1325" y="1947"/>
                    <a:ext cx="50" cy="79"/>
                  </a:xfrm>
                  <a:custGeom>
                    <a:avLst/>
                    <a:gdLst>
                      <a:gd name="T0" fmla="*/ 25 w 158"/>
                      <a:gd name="T1" fmla="*/ 0 h 262"/>
                      <a:gd name="T2" fmla="*/ 28 w 158"/>
                      <a:gd name="T3" fmla="*/ 0 h 262"/>
                      <a:gd name="T4" fmla="*/ 31 w 158"/>
                      <a:gd name="T5" fmla="*/ 1 h 262"/>
                      <a:gd name="T6" fmla="*/ 34 w 158"/>
                      <a:gd name="T7" fmla="*/ 1 h 262"/>
                      <a:gd name="T8" fmla="*/ 36 w 158"/>
                      <a:gd name="T9" fmla="*/ 2 h 262"/>
                      <a:gd name="T10" fmla="*/ 38 w 158"/>
                      <a:gd name="T11" fmla="*/ 4 h 262"/>
                      <a:gd name="T12" fmla="*/ 40 w 158"/>
                      <a:gd name="T13" fmla="*/ 5 h 262"/>
                      <a:gd name="T14" fmla="*/ 42 w 158"/>
                      <a:gd name="T15" fmla="*/ 7 h 262"/>
                      <a:gd name="T16" fmla="*/ 44 w 158"/>
                      <a:gd name="T17" fmla="*/ 8 h 262"/>
                      <a:gd name="T18" fmla="*/ 45 w 158"/>
                      <a:gd name="T19" fmla="*/ 11 h 262"/>
                      <a:gd name="T20" fmla="*/ 47 w 158"/>
                      <a:gd name="T21" fmla="*/ 13 h 262"/>
                      <a:gd name="T22" fmla="*/ 47 w 158"/>
                      <a:gd name="T23" fmla="*/ 16 h 262"/>
                      <a:gd name="T24" fmla="*/ 48 w 158"/>
                      <a:gd name="T25" fmla="*/ 18 h 262"/>
                      <a:gd name="T26" fmla="*/ 49 w 158"/>
                      <a:gd name="T27" fmla="*/ 22 h 262"/>
                      <a:gd name="T28" fmla="*/ 49 w 158"/>
                      <a:gd name="T29" fmla="*/ 25 h 262"/>
                      <a:gd name="T30" fmla="*/ 49 w 158"/>
                      <a:gd name="T31" fmla="*/ 28 h 262"/>
                      <a:gd name="T32" fmla="*/ 50 w 158"/>
                      <a:gd name="T33" fmla="*/ 32 h 262"/>
                      <a:gd name="T34" fmla="*/ 50 w 158"/>
                      <a:gd name="T35" fmla="*/ 79 h 262"/>
                      <a:gd name="T36" fmla="*/ 0 w 158"/>
                      <a:gd name="T37" fmla="*/ 79 h 262"/>
                      <a:gd name="T38" fmla="*/ 0 w 158"/>
                      <a:gd name="T39" fmla="*/ 32 h 262"/>
                      <a:gd name="T40" fmla="*/ 0 w 158"/>
                      <a:gd name="T41" fmla="*/ 28 h 262"/>
                      <a:gd name="T42" fmla="*/ 0 w 158"/>
                      <a:gd name="T43" fmla="*/ 25 h 262"/>
                      <a:gd name="T44" fmla="*/ 1 w 158"/>
                      <a:gd name="T45" fmla="*/ 22 h 262"/>
                      <a:gd name="T46" fmla="*/ 2 w 158"/>
                      <a:gd name="T47" fmla="*/ 18 h 262"/>
                      <a:gd name="T48" fmla="*/ 3 w 158"/>
                      <a:gd name="T49" fmla="*/ 16 h 262"/>
                      <a:gd name="T50" fmla="*/ 3 w 158"/>
                      <a:gd name="T51" fmla="*/ 13 h 262"/>
                      <a:gd name="T52" fmla="*/ 5 w 158"/>
                      <a:gd name="T53" fmla="*/ 11 h 262"/>
                      <a:gd name="T54" fmla="*/ 6 w 158"/>
                      <a:gd name="T55" fmla="*/ 8 h 262"/>
                      <a:gd name="T56" fmla="*/ 8 w 158"/>
                      <a:gd name="T57" fmla="*/ 7 h 262"/>
                      <a:gd name="T58" fmla="*/ 10 w 158"/>
                      <a:gd name="T59" fmla="*/ 5 h 262"/>
                      <a:gd name="T60" fmla="*/ 12 w 158"/>
                      <a:gd name="T61" fmla="*/ 4 h 262"/>
                      <a:gd name="T62" fmla="*/ 14 w 158"/>
                      <a:gd name="T63" fmla="*/ 2 h 262"/>
                      <a:gd name="T64" fmla="*/ 16 w 158"/>
                      <a:gd name="T65" fmla="*/ 1 h 262"/>
                      <a:gd name="T66" fmla="*/ 19 w 158"/>
                      <a:gd name="T67" fmla="*/ 1 h 262"/>
                      <a:gd name="T68" fmla="*/ 22 w 158"/>
                      <a:gd name="T69" fmla="*/ 0 h 262"/>
                      <a:gd name="T70" fmla="*/ 25 w 158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8" h="262">
                        <a:moveTo>
                          <a:pt x="80" y="0"/>
                        </a:moveTo>
                        <a:lnTo>
                          <a:pt x="89" y="1"/>
                        </a:lnTo>
                        <a:lnTo>
                          <a:pt x="99" y="2"/>
                        </a:lnTo>
                        <a:lnTo>
                          <a:pt x="106" y="4"/>
                        </a:lnTo>
                        <a:lnTo>
                          <a:pt x="114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3" y="22"/>
                        </a:lnTo>
                        <a:lnTo>
                          <a:pt x="139" y="28"/>
                        </a:lnTo>
                        <a:lnTo>
                          <a:pt x="143" y="36"/>
                        </a:lnTo>
                        <a:lnTo>
                          <a:pt x="147" y="43"/>
                        </a:lnTo>
                        <a:lnTo>
                          <a:pt x="150" y="52"/>
                        </a:lnTo>
                        <a:lnTo>
                          <a:pt x="152" y="61"/>
                        </a:lnTo>
                        <a:lnTo>
                          <a:pt x="154" y="72"/>
                        </a:lnTo>
                        <a:lnTo>
                          <a:pt x="156" y="82"/>
                        </a:lnTo>
                        <a:lnTo>
                          <a:pt x="156" y="94"/>
                        </a:lnTo>
                        <a:lnTo>
                          <a:pt x="158" y="105"/>
                        </a:lnTo>
                        <a:lnTo>
                          <a:pt x="158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1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8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5" y="7"/>
                        </a:lnTo>
                        <a:lnTo>
                          <a:pt x="52" y="4"/>
                        </a:lnTo>
                        <a:lnTo>
                          <a:pt x="61" y="2"/>
                        </a:lnTo>
                        <a:lnTo>
                          <a:pt x="70" y="1"/>
                        </a:lnTo>
                        <a:lnTo>
                          <a:pt x="8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0" name="Freeform 540"/>
                  <p:cNvSpPr>
                    <a:spLocks noChangeAspect="1"/>
                  </p:cNvSpPr>
                  <p:nvPr/>
                </p:nvSpPr>
                <p:spPr bwMode="auto">
                  <a:xfrm>
                    <a:off x="4055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4 w 157"/>
                      <a:gd name="T7" fmla="*/ 1 h 262"/>
                      <a:gd name="T8" fmla="*/ 36 w 157"/>
                      <a:gd name="T9" fmla="*/ 2 h 262"/>
                      <a:gd name="T10" fmla="*/ 39 w 157"/>
                      <a:gd name="T11" fmla="*/ 4 h 262"/>
                      <a:gd name="T12" fmla="*/ 40 w 157"/>
                      <a:gd name="T13" fmla="*/ 5 h 262"/>
                      <a:gd name="T14" fmla="*/ 43 w 157"/>
                      <a:gd name="T15" fmla="*/ 7 h 262"/>
                      <a:gd name="T16" fmla="*/ 44 w 157"/>
                      <a:gd name="T17" fmla="*/ 8 h 262"/>
                      <a:gd name="T18" fmla="*/ 46 w 157"/>
                      <a:gd name="T19" fmla="*/ 11 h 262"/>
                      <a:gd name="T20" fmla="*/ 46 w 157"/>
                      <a:gd name="T21" fmla="*/ 13 h 262"/>
                      <a:gd name="T22" fmla="*/ 47 w 157"/>
                      <a:gd name="T23" fmla="*/ 16 h 262"/>
                      <a:gd name="T24" fmla="*/ 49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2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5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7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4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4" y="22"/>
                        </a:lnTo>
                        <a:lnTo>
                          <a:pt x="138" y="28"/>
                        </a:lnTo>
                        <a:lnTo>
                          <a:pt x="143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3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7" y="52"/>
                        </a:lnTo>
                        <a:lnTo>
                          <a:pt x="10" y="43"/>
                        </a:lnTo>
                        <a:lnTo>
                          <a:pt x="15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3" y="4"/>
                        </a:lnTo>
                        <a:lnTo>
                          <a:pt x="61" y="2"/>
                        </a:lnTo>
                        <a:lnTo>
                          <a:pt x="69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1" name="Rectangle 54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46" y="1589"/>
                    <a:ext cx="1322" cy="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352" name="Rectangle 54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469" y="1589"/>
                    <a:ext cx="1322" cy="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353" name="Freeform 543"/>
                  <p:cNvSpPr>
                    <a:spLocks noChangeAspect="1"/>
                  </p:cNvSpPr>
                  <p:nvPr/>
                </p:nvSpPr>
                <p:spPr bwMode="auto">
                  <a:xfrm>
                    <a:off x="2297" y="1496"/>
                    <a:ext cx="7" cy="14"/>
                  </a:xfrm>
                  <a:custGeom>
                    <a:avLst/>
                    <a:gdLst>
                      <a:gd name="T0" fmla="*/ 7 w 25"/>
                      <a:gd name="T1" fmla="*/ 0 h 47"/>
                      <a:gd name="T2" fmla="*/ 5 w 25"/>
                      <a:gd name="T3" fmla="*/ 0 h 47"/>
                      <a:gd name="T4" fmla="*/ 4 w 25"/>
                      <a:gd name="T5" fmla="*/ 1 h 47"/>
                      <a:gd name="T6" fmla="*/ 3 w 25"/>
                      <a:gd name="T7" fmla="*/ 1 h 47"/>
                      <a:gd name="T8" fmla="*/ 2 w 25"/>
                      <a:gd name="T9" fmla="*/ 2 h 47"/>
                      <a:gd name="T10" fmla="*/ 1 w 25"/>
                      <a:gd name="T11" fmla="*/ 4 h 47"/>
                      <a:gd name="T12" fmla="*/ 1 w 25"/>
                      <a:gd name="T13" fmla="*/ 4 h 47"/>
                      <a:gd name="T14" fmla="*/ 1 w 25"/>
                      <a:gd name="T15" fmla="*/ 6 h 47"/>
                      <a:gd name="T16" fmla="*/ 0 w 25"/>
                      <a:gd name="T17" fmla="*/ 7 h 47"/>
                      <a:gd name="T18" fmla="*/ 1 w 25"/>
                      <a:gd name="T19" fmla="*/ 9 h 47"/>
                      <a:gd name="T20" fmla="*/ 1 w 25"/>
                      <a:gd name="T21" fmla="*/ 10 h 47"/>
                      <a:gd name="T22" fmla="*/ 1 w 25"/>
                      <a:gd name="T23" fmla="*/ 11 h 47"/>
                      <a:gd name="T24" fmla="*/ 2 w 25"/>
                      <a:gd name="T25" fmla="*/ 12 h 47"/>
                      <a:gd name="T26" fmla="*/ 3 w 25"/>
                      <a:gd name="T27" fmla="*/ 13 h 47"/>
                      <a:gd name="T28" fmla="*/ 4 w 25"/>
                      <a:gd name="T29" fmla="*/ 13 h 47"/>
                      <a:gd name="T30" fmla="*/ 5 w 25"/>
                      <a:gd name="T31" fmla="*/ 14 h 47"/>
                      <a:gd name="T32" fmla="*/ 7 w 25"/>
                      <a:gd name="T33" fmla="*/ 14 h 47"/>
                      <a:gd name="T34" fmla="*/ 7 w 25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7">
                        <a:moveTo>
                          <a:pt x="25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5"/>
                        </a:lnTo>
                        <a:lnTo>
                          <a:pt x="7" y="7"/>
                        </a:lnTo>
                        <a:lnTo>
                          <a:pt x="5" y="12"/>
                        </a:lnTo>
                        <a:lnTo>
                          <a:pt x="3" y="15"/>
                        </a:lnTo>
                        <a:lnTo>
                          <a:pt x="2" y="19"/>
                        </a:lnTo>
                        <a:lnTo>
                          <a:pt x="0" y="23"/>
                        </a:lnTo>
                        <a:lnTo>
                          <a:pt x="2" y="29"/>
                        </a:lnTo>
                        <a:lnTo>
                          <a:pt x="3" y="33"/>
                        </a:lnTo>
                        <a:lnTo>
                          <a:pt x="5" y="36"/>
                        </a:lnTo>
                        <a:lnTo>
                          <a:pt x="7" y="40"/>
                        </a:lnTo>
                        <a:lnTo>
                          <a:pt x="10" y="42"/>
                        </a:lnTo>
                        <a:lnTo>
                          <a:pt x="14" y="45"/>
                        </a:lnTo>
                        <a:lnTo>
                          <a:pt x="18" y="46"/>
                        </a:lnTo>
                        <a:lnTo>
                          <a:pt x="25" y="47"/>
                        </a:lnTo>
                        <a:lnTo>
                          <a:pt x="2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4" name="Rectangle 54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04" y="1496"/>
                    <a:ext cx="929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355" name="Freeform 545"/>
                  <p:cNvSpPr>
                    <a:spLocks noChangeAspect="1"/>
                  </p:cNvSpPr>
                  <p:nvPr/>
                </p:nvSpPr>
                <p:spPr bwMode="auto">
                  <a:xfrm>
                    <a:off x="3233" y="1496"/>
                    <a:ext cx="7" cy="14"/>
                  </a:xfrm>
                  <a:custGeom>
                    <a:avLst/>
                    <a:gdLst>
                      <a:gd name="T0" fmla="*/ 0 w 23"/>
                      <a:gd name="T1" fmla="*/ 14 h 47"/>
                      <a:gd name="T2" fmla="*/ 2 w 23"/>
                      <a:gd name="T3" fmla="*/ 14 h 47"/>
                      <a:gd name="T4" fmla="*/ 3 w 23"/>
                      <a:gd name="T5" fmla="*/ 13 h 47"/>
                      <a:gd name="T6" fmla="*/ 4 w 23"/>
                      <a:gd name="T7" fmla="*/ 13 h 47"/>
                      <a:gd name="T8" fmla="*/ 5 w 23"/>
                      <a:gd name="T9" fmla="*/ 12 h 47"/>
                      <a:gd name="T10" fmla="*/ 6 w 23"/>
                      <a:gd name="T11" fmla="*/ 11 h 47"/>
                      <a:gd name="T12" fmla="*/ 6 w 23"/>
                      <a:gd name="T13" fmla="*/ 10 h 47"/>
                      <a:gd name="T14" fmla="*/ 7 w 23"/>
                      <a:gd name="T15" fmla="*/ 9 h 47"/>
                      <a:gd name="T16" fmla="*/ 7 w 23"/>
                      <a:gd name="T17" fmla="*/ 7 h 47"/>
                      <a:gd name="T18" fmla="*/ 7 w 23"/>
                      <a:gd name="T19" fmla="*/ 6 h 47"/>
                      <a:gd name="T20" fmla="*/ 6 w 23"/>
                      <a:gd name="T21" fmla="*/ 4 h 47"/>
                      <a:gd name="T22" fmla="*/ 6 w 23"/>
                      <a:gd name="T23" fmla="*/ 4 h 47"/>
                      <a:gd name="T24" fmla="*/ 5 w 23"/>
                      <a:gd name="T25" fmla="*/ 2 h 47"/>
                      <a:gd name="T26" fmla="*/ 4 w 23"/>
                      <a:gd name="T27" fmla="*/ 1 h 47"/>
                      <a:gd name="T28" fmla="*/ 3 w 23"/>
                      <a:gd name="T29" fmla="*/ 1 h 47"/>
                      <a:gd name="T30" fmla="*/ 2 w 23"/>
                      <a:gd name="T31" fmla="*/ 0 h 47"/>
                      <a:gd name="T32" fmla="*/ 0 w 23"/>
                      <a:gd name="T33" fmla="*/ 0 h 47"/>
                      <a:gd name="T34" fmla="*/ 0 w 23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0" y="47"/>
                        </a:moveTo>
                        <a:lnTo>
                          <a:pt x="5" y="46"/>
                        </a:lnTo>
                        <a:lnTo>
                          <a:pt x="9" y="45"/>
                        </a:lnTo>
                        <a:lnTo>
                          <a:pt x="13" y="42"/>
                        </a:lnTo>
                        <a:lnTo>
                          <a:pt x="16" y="40"/>
                        </a:lnTo>
                        <a:lnTo>
                          <a:pt x="20" y="36"/>
                        </a:lnTo>
                        <a:lnTo>
                          <a:pt x="21" y="33"/>
                        </a:lnTo>
                        <a:lnTo>
                          <a:pt x="22" y="29"/>
                        </a:lnTo>
                        <a:lnTo>
                          <a:pt x="23" y="23"/>
                        </a:lnTo>
                        <a:lnTo>
                          <a:pt x="22" y="19"/>
                        </a:lnTo>
                        <a:lnTo>
                          <a:pt x="21" y="15"/>
                        </a:lnTo>
                        <a:lnTo>
                          <a:pt x="20" y="12"/>
                        </a:lnTo>
                        <a:lnTo>
                          <a:pt x="16" y="7"/>
                        </a:lnTo>
                        <a:lnTo>
                          <a:pt x="13" y="5"/>
                        </a:lnTo>
                        <a:lnTo>
                          <a:pt x="9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6" name="Freeform 546"/>
                  <p:cNvSpPr>
                    <a:spLocks noChangeAspect="1"/>
                  </p:cNvSpPr>
                  <p:nvPr/>
                </p:nvSpPr>
                <p:spPr bwMode="auto">
                  <a:xfrm>
                    <a:off x="296" y="1425"/>
                    <a:ext cx="43" cy="143"/>
                  </a:xfrm>
                  <a:custGeom>
                    <a:avLst/>
                    <a:gdLst>
                      <a:gd name="T0" fmla="*/ 43 w 144"/>
                      <a:gd name="T1" fmla="*/ 143 h 469"/>
                      <a:gd name="T2" fmla="*/ 43 w 144"/>
                      <a:gd name="T3" fmla="*/ 55 h 469"/>
                      <a:gd name="T4" fmla="*/ 37 w 144"/>
                      <a:gd name="T5" fmla="*/ 52 h 469"/>
                      <a:gd name="T6" fmla="*/ 37 w 144"/>
                      <a:gd name="T7" fmla="*/ 23 h 469"/>
                      <a:gd name="T8" fmla="*/ 37 w 144"/>
                      <a:gd name="T9" fmla="*/ 20 h 469"/>
                      <a:gd name="T10" fmla="*/ 36 w 144"/>
                      <a:gd name="T11" fmla="*/ 16 h 469"/>
                      <a:gd name="T12" fmla="*/ 35 w 144"/>
                      <a:gd name="T13" fmla="*/ 12 h 469"/>
                      <a:gd name="T14" fmla="*/ 34 w 144"/>
                      <a:gd name="T15" fmla="*/ 8 h 469"/>
                      <a:gd name="T16" fmla="*/ 33 w 144"/>
                      <a:gd name="T17" fmla="*/ 7 h 469"/>
                      <a:gd name="T18" fmla="*/ 32 w 144"/>
                      <a:gd name="T19" fmla="*/ 5 h 469"/>
                      <a:gd name="T20" fmla="*/ 30 w 144"/>
                      <a:gd name="T21" fmla="*/ 3 h 469"/>
                      <a:gd name="T22" fmla="*/ 29 w 144"/>
                      <a:gd name="T23" fmla="*/ 2 h 469"/>
                      <a:gd name="T24" fmla="*/ 27 w 144"/>
                      <a:gd name="T25" fmla="*/ 1 h 469"/>
                      <a:gd name="T26" fmla="*/ 26 w 144"/>
                      <a:gd name="T27" fmla="*/ 1 h 469"/>
                      <a:gd name="T28" fmla="*/ 24 w 144"/>
                      <a:gd name="T29" fmla="*/ 0 h 469"/>
                      <a:gd name="T30" fmla="*/ 22 w 144"/>
                      <a:gd name="T31" fmla="*/ 0 h 469"/>
                      <a:gd name="T32" fmla="*/ 19 w 144"/>
                      <a:gd name="T33" fmla="*/ 0 h 469"/>
                      <a:gd name="T34" fmla="*/ 17 w 144"/>
                      <a:gd name="T35" fmla="*/ 1 h 469"/>
                      <a:gd name="T36" fmla="*/ 16 w 144"/>
                      <a:gd name="T37" fmla="*/ 1 h 469"/>
                      <a:gd name="T38" fmla="*/ 14 w 144"/>
                      <a:gd name="T39" fmla="*/ 2 h 469"/>
                      <a:gd name="T40" fmla="*/ 13 w 144"/>
                      <a:gd name="T41" fmla="*/ 3 h 469"/>
                      <a:gd name="T42" fmla="*/ 11 w 144"/>
                      <a:gd name="T43" fmla="*/ 5 h 469"/>
                      <a:gd name="T44" fmla="*/ 10 w 144"/>
                      <a:gd name="T45" fmla="*/ 6 h 469"/>
                      <a:gd name="T46" fmla="*/ 9 w 144"/>
                      <a:gd name="T47" fmla="*/ 8 h 469"/>
                      <a:gd name="T48" fmla="*/ 7 w 144"/>
                      <a:gd name="T49" fmla="*/ 11 h 469"/>
                      <a:gd name="T50" fmla="*/ 7 w 144"/>
                      <a:gd name="T51" fmla="*/ 16 h 469"/>
                      <a:gd name="T52" fmla="*/ 6 w 144"/>
                      <a:gd name="T53" fmla="*/ 20 h 469"/>
                      <a:gd name="T54" fmla="*/ 6 w 144"/>
                      <a:gd name="T55" fmla="*/ 23 h 469"/>
                      <a:gd name="T56" fmla="*/ 6 w 144"/>
                      <a:gd name="T57" fmla="*/ 52 h 469"/>
                      <a:gd name="T58" fmla="*/ 0 w 144"/>
                      <a:gd name="T59" fmla="*/ 54 h 469"/>
                      <a:gd name="T60" fmla="*/ 0 w 144"/>
                      <a:gd name="T61" fmla="*/ 143 h 469"/>
                      <a:gd name="T62" fmla="*/ 43 w 144"/>
                      <a:gd name="T63" fmla="*/ 143 h 469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44" h="469">
                        <a:moveTo>
                          <a:pt x="144" y="469"/>
                        </a:moveTo>
                        <a:lnTo>
                          <a:pt x="144" y="181"/>
                        </a:lnTo>
                        <a:lnTo>
                          <a:pt x="125" y="172"/>
                        </a:lnTo>
                        <a:lnTo>
                          <a:pt x="124" y="76"/>
                        </a:lnTo>
                        <a:lnTo>
                          <a:pt x="123" y="65"/>
                        </a:lnTo>
                        <a:lnTo>
                          <a:pt x="121" y="52"/>
                        </a:lnTo>
                        <a:lnTo>
                          <a:pt x="118" y="40"/>
                        </a:lnTo>
                        <a:lnTo>
                          <a:pt x="113" y="27"/>
                        </a:lnTo>
                        <a:lnTo>
                          <a:pt x="110" y="22"/>
                        </a:lnTo>
                        <a:lnTo>
                          <a:pt x="106" y="16"/>
                        </a:lnTo>
                        <a:lnTo>
                          <a:pt x="102" y="11"/>
                        </a:lnTo>
                        <a:lnTo>
                          <a:pt x="97" y="7"/>
                        </a:lnTo>
                        <a:lnTo>
                          <a:pt x="92" y="4"/>
                        </a:lnTo>
                        <a:lnTo>
                          <a:pt x="86" y="2"/>
                        </a:lnTo>
                        <a:lnTo>
                          <a:pt x="79" y="0"/>
                        </a:lnTo>
                        <a:lnTo>
                          <a:pt x="73" y="0"/>
                        </a:lnTo>
                        <a:lnTo>
                          <a:pt x="65" y="0"/>
                        </a:lnTo>
                        <a:lnTo>
                          <a:pt x="58" y="2"/>
                        </a:lnTo>
                        <a:lnTo>
                          <a:pt x="52" y="4"/>
                        </a:lnTo>
                        <a:lnTo>
                          <a:pt x="46" y="7"/>
                        </a:lnTo>
                        <a:lnTo>
                          <a:pt x="42" y="10"/>
                        </a:lnTo>
                        <a:lnTo>
                          <a:pt x="38" y="15"/>
                        </a:lnTo>
                        <a:lnTo>
                          <a:pt x="34" y="21"/>
                        </a:lnTo>
                        <a:lnTo>
                          <a:pt x="31" y="26"/>
                        </a:lnTo>
                        <a:lnTo>
                          <a:pt x="25" y="37"/>
                        </a:lnTo>
                        <a:lnTo>
                          <a:pt x="22" y="51"/>
                        </a:lnTo>
                        <a:lnTo>
                          <a:pt x="20" y="64"/>
                        </a:lnTo>
                        <a:lnTo>
                          <a:pt x="19" y="76"/>
                        </a:lnTo>
                        <a:lnTo>
                          <a:pt x="19" y="172"/>
                        </a:lnTo>
                        <a:lnTo>
                          <a:pt x="0" y="178"/>
                        </a:lnTo>
                        <a:lnTo>
                          <a:pt x="0" y="469"/>
                        </a:lnTo>
                        <a:lnTo>
                          <a:pt x="144" y="469"/>
                        </a:lnTo>
                        <a:close/>
                      </a:path>
                    </a:pathLst>
                  </a:custGeom>
                  <a:solidFill>
                    <a:srgbClr val="8C253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7" name="Freeform 547"/>
                  <p:cNvSpPr>
                    <a:spLocks noChangeAspect="1"/>
                  </p:cNvSpPr>
                  <p:nvPr/>
                </p:nvSpPr>
                <p:spPr bwMode="auto">
                  <a:xfrm>
                    <a:off x="332" y="1475"/>
                    <a:ext cx="21" cy="93"/>
                  </a:xfrm>
                  <a:custGeom>
                    <a:avLst/>
                    <a:gdLst>
                      <a:gd name="T0" fmla="*/ 15 w 48"/>
                      <a:gd name="T1" fmla="*/ 0 h 309"/>
                      <a:gd name="T2" fmla="*/ 0 w 48"/>
                      <a:gd name="T3" fmla="*/ 6 h 309"/>
                      <a:gd name="T4" fmla="*/ 0 w 48"/>
                      <a:gd name="T5" fmla="*/ 93 h 309"/>
                      <a:gd name="T6" fmla="*/ 21 w 48"/>
                      <a:gd name="T7" fmla="*/ 93 h 309"/>
                      <a:gd name="T8" fmla="*/ 21 w 48"/>
                      <a:gd name="T9" fmla="*/ 6 h 309"/>
                      <a:gd name="T10" fmla="*/ 15 w 48"/>
                      <a:gd name="T11" fmla="*/ 0 h 309"/>
                      <a:gd name="T12" fmla="*/ 21 w 48"/>
                      <a:gd name="T13" fmla="*/ 6 h 309"/>
                      <a:gd name="T14" fmla="*/ 21 w 48"/>
                      <a:gd name="T15" fmla="*/ 2 h 309"/>
                      <a:gd name="T16" fmla="*/ 15 w 48"/>
                      <a:gd name="T17" fmla="*/ 0 h 309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8" h="309">
                        <a:moveTo>
                          <a:pt x="34" y="0"/>
                        </a:moveTo>
                        <a:lnTo>
                          <a:pt x="0" y="21"/>
                        </a:lnTo>
                        <a:lnTo>
                          <a:pt x="0" y="309"/>
                        </a:lnTo>
                        <a:lnTo>
                          <a:pt x="48" y="309"/>
                        </a:lnTo>
                        <a:lnTo>
                          <a:pt x="48" y="21"/>
                        </a:lnTo>
                        <a:lnTo>
                          <a:pt x="34" y="0"/>
                        </a:lnTo>
                        <a:lnTo>
                          <a:pt x="48" y="21"/>
                        </a:lnTo>
                        <a:lnTo>
                          <a:pt x="48" y="6"/>
                        </a:lnTo>
                        <a:lnTo>
                          <a:pt x="3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8" name="Freeform 548"/>
                  <p:cNvSpPr>
                    <a:spLocks noChangeAspect="1"/>
                  </p:cNvSpPr>
                  <p:nvPr/>
                </p:nvSpPr>
                <p:spPr bwMode="auto">
                  <a:xfrm>
                    <a:off x="332" y="1468"/>
                    <a:ext cx="14" cy="14"/>
                  </a:xfrm>
                  <a:custGeom>
                    <a:avLst/>
                    <a:gdLst>
                      <a:gd name="T0" fmla="*/ 0 w 53"/>
                      <a:gd name="T1" fmla="*/ 6 h 51"/>
                      <a:gd name="T2" fmla="*/ 4 w 53"/>
                      <a:gd name="T3" fmla="*/ 12 h 51"/>
                      <a:gd name="T4" fmla="*/ 9 w 53"/>
                      <a:gd name="T5" fmla="*/ 14 h 51"/>
                      <a:gd name="T6" fmla="*/ 14 w 53"/>
                      <a:gd name="T7" fmla="*/ 2 h 51"/>
                      <a:gd name="T8" fmla="*/ 9 w 53"/>
                      <a:gd name="T9" fmla="*/ 0 h 51"/>
                      <a:gd name="T10" fmla="*/ 0 w 53"/>
                      <a:gd name="T11" fmla="*/ 6 h 51"/>
                      <a:gd name="T12" fmla="*/ 0 w 53"/>
                      <a:gd name="T13" fmla="*/ 6 h 51"/>
                      <a:gd name="T14" fmla="*/ 0 w 53"/>
                      <a:gd name="T15" fmla="*/ 10 h 51"/>
                      <a:gd name="T16" fmla="*/ 4 w 53"/>
                      <a:gd name="T17" fmla="*/ 12 h 51"/>
                      <a:gd name="T18" fmla="*/ 0 w 53"/>
                      <a:gd name="T19" fmla="*/ 6 h 5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53" h="51">
                        <a:moveTo>
                          <a:pt x="0" y="21"/>
                        </a:moveTo>
                        <a:lnTo>
                          <a:pt x="14" y="42"/>
                        </a:lnTo>
                        <a:lnTo>
                          <a:pt x="33" y="51"/>
                        </a:lnTo>
                        <a:lnTo>
                          <a:pt x="53" y="9"/>
                        </a:lnTo>
                        <a:lnTo>
                          <a:pt x="33" y="0"/>
                        </a:lnTo>
                        <a:lnTo>
                          <a:pt x="0" y="21"/>
                        </a:lnTo>
                        <a:lnTo>
                          <a:pt x="1" y="36"/>
                        </a:lnTo>
                        <a:lnTo>
                          <a:pt x="14" y="42"/>
                        </a:lnTo>
                        <a:lnTo>
                          <a:pt x="0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9" name="Freeform 549"/>
                  <p:cNvSpPr>
                    <a:spLocks noChangeAspect="1"/>
                  </p:cNvSpPr>
                  <p:nvPr/>
                </p:nvSpPr>
                <p:spPr bwMode="auto">
                  <a:xfrm>
                    <a:off x="332" y="1446"/>
                    <a:ext cx="14" cy="29"/>
                  </a:xfrm>
                  <a:custGeom>
                    <a:avLst/>
                    <a:gdLst>
                      <a:gd name="T0" fmla="*/ 0 w 48"/>
                      <a:gd name="T1" fmla="*/ 0 h 96"/>
                      <a:gd name="T2" fmla="*/ 0 w 48"/>
                      <a:gd name="T3" fmla="*/ 0 h 96"/>
                      <a:gd name="T4" fmla="*/ 0 w 48"/>
                      <a:gd name="T5" fmla="*/ 29 h 96"/>
                      <a:gd name="T6" fmla="*/ 14 w 48"/>
                      <a:gd name="T7" fmla="*/ 29 h 96"/>
                      <a:gd name="T8" fmla="*/ 13 w 48"/>
                      <a:gd name="T9" fmla="*/ 0 h 96"/>
                      <a:gd name="T10" fmla="*/ 0 w 48"/>
                      <a:gd name="T11" fmla="*/ 0 h 96"/>
                      <a:gd name="T12" fmla="*/ 0 w 48"/>
                      <a:gd name="T13" fmla="*/ 0 h 96"/>
                      <a:gd name="T14" fmla="*/ 0 w 48"/>
                      <a:gd name="T15" fmla="*/ 0 h 96"/>
                      <a:gd name="T16" fmla="*/ 0 w 48"/>
                      <a:gd name="T17" fmla="*/ 0 h 96"/>
                      <a:gd name="T18" fmla="*/ 0 w 48"/>
                      <a:gd name="T19" fmla="*/ 0 h 9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8" h="96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1" y="96"/>
                        </a:lnTo>
                        <a:lnTo>
                          <a:pt x="48" y="9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0" name="Freeform 550"/>
                  <p:cNvSpPr>
                    <a:spLocks noChangeAspect="1"/>
                  </p:cNvSpPr>
                  <p:nvPr/>
                </p:nvSpPr>
                <p:spPr bwMode="auto">
                  <a:xfrm>
                    <a:off x="318" y="1417"/>
                    <a:ext cx="21" cy="29"/>
                  </a:xfrm>
                  <a:custGeom>
                    <a:avLst/>
                    <a:gdLst>
                      <a:gd name="T0" fmla="*/ 0 w 74"/>
                      <a:gd name="T1" fmla="*/ 14 h 100"/>
                      <a:gd name="T2" fmla="*/ 0 w 74"/>
                      <a:gd name="T3" fmla="*/ 14 h 100"/>
                      <a:gd name="T4" fmla="*/ 1 w 74"/>
                      <a:gd name="T5" fmla="*/ 14 h 100"/>
                      <a:gd name="T6" fmla="*/ 2 w 74"/>
                      <a:gd name="T7" fmla="*/ 14 h 100"/>
                      <a:gd name="T8" fmla="*/ 2 w 74"/>
                      <a:gd name="T9" fmla="*/ 14 h 100"/>
                      <a:gd name="T10" fmla="*/ 3 w 74"/>
                      <a:gd name="T11" fmla="*/ 14 h 100"/>
                      <a:gd name="T12" fmla="*/ 3 w 74"/>
                      <a:gd name="T13" fmla="*/ 15 h 100"/>
                      <a:gd name="T14" fmla="*/ 5 w 74"/>
                      <a:gd name="T15" fmla="*/ 16 h 100"/>
                      <a:gd name="T16" fmla="*/ 5 w 74"/>
                      <a:gd name="T17" fmla="*/ 17 h 100"/>
                      <a:gd name="T18" fmla="*/ 5 w 74"/>
                      <a:gd name="T19" fmla="*/ 17 h 100"/>
                      <a:gd name="T20" fmla="*/ 7 w 74"/>
                      <a:gd name="T21" fmla="*/ 21 h 100"/>
                      <a:gd name="T22" fmla="*/ 7 w 74"/>
                      <a:gd name="T23" fmla="*/ 23 h 100"/>
                      <a:gd name="T24" fmla="*/ 8 w 74"/>
                      <a:gd name="T25" fmla="*/ 27 h 100"/>
                      <a:gd name="T26" fmla="*/ 8 w 74"/>
                      <a:gd name="T27" fmla="*/ 29 h 100"/>
                      <a:gd name="T28" fmla="*/ 21 w 74"/>
                      <a:gd name="T29" fmla="*/ 29 h 100"/>
                      <a:gd name="T30" fmla="*/ 21 w 74"/>
                      <a:gd name="T31" fmla="*/ 25 h 100"/>
                      <a:gd name="T32" fmla="*/ 20 w 74"/>
                      <a:gd name="T33" fmla="*/ 21 h 100"/>
                      <a:gd name="T34" fmla="*/ 19 w 74"/>
                      <a:gd name="T35" fmla="*/ 16 h 100"/>
                      <a:gd name="T36" fmla="*/ 17 w 74"/>
                      <a:gd name="T37" fmla="*/ 12 h 100"/>
                      <a:gd name="T38" fmla="*/ 16 w 74"/>
                      <a:gd name="T39" fmla="*/ 10 h 100"/>
                      <a:gd name="T40" fmla="*/ 14 w 74"/>
                      <a:gd name="T41" fmla="*/ 8 h 100"/>
                      <a:gd name="T42" fmla="*/ 13 w 74"/>
                      <a:gd name="T43" fmla="*/ 5 h 100"/>
                      <a:gd name="T44" fmla="*/ 11 w 74"/>
                      <a:gd name="T45" fmla="*/ 4 h 100"/>
                      <a:gd name="T46" fmla="*/ 8 w 74"/>
                      <a:gd name="T47" fmla="*/ 2 h 100"/>
                      <a:gd name="T48" fmla="*/ 6 w 74"/>
                      <a:gd name="T49" fmla="*/ 1 h 100"/>
                      <a:gd name="T50" fmla="*/ 3 w 74"/>
                      <a:gd name="T51" fmla="*/ 0 h 100"/>
                      <a:gd name="T52" fmla="*/ 0 w 74"/>
                      <a:gd name="T53" fmla="*/ 0 h 100"/>
                      <a:gd name="T54" fmla="*/ 0 w 74"/>
                      <a:gd name="T55" fmla="*/ 0 h 100"/>
                      <a:gd name="T56" fmla="*/ 0 w 74"/>
                      <a:gd name="T57" fmla="*/ 14 h 100"/>
                      <a:gd name="T58" fmla="*/ 0 w 74"/>
                      <a:gd name="T59" fmla="*/ 14 h 100"/>
                      <a:gd name="T60" fmla="*/ 0 w 74"/>
                      <a:gd name="T61" fmla="*/ 14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4" h="100">
                        <a:moveTo>
                          <a:pt x="0" y="47"/>
                        </a:moveTo>
                        <a:lnTo>
                          <a:pt x="0" y="47"/>
                        </a:lnTo>
                        <a:lnTo>
                          <a:pt x="3" y="47"/>
                        </a:lnTo>
                        <a:lnTo>
                          <a:pt x="6" y="48"/>
                        </a:lnTo>
                        <a:lnTo>
                          <a:pt x="8" y="49"/>
                        </a:lnTo>
                        <a:lnTo>
                          <a:pt x="10" y="50"/>
                        </a:lnTo>
                        <a:lnTo>
                          <a:pt x="12" y="52"/>
                        </a:lnTo>
                        <a:lnTo>
                          <a:pt x="16" y="54"/>
                        </a:lnTo>
                        <a:lnTo>
                          <a:pt x="18" y="57"/>
                        </a:lnTo>
                        <a:lnTo>
                          <a:pt x="19" y="60"/>
                        </a:lnTo>
                        <a:lnTo>
                          <a:pt x="23" y="71"/>
                        </a:lnTo>
                        <a:lnTo>
                          <a:pt x="26" y="81"/>
                        </a:lnTo>
                        <a:lnTo>
                          <a:pt x="27" y="92"/>
                        </a:lnTo>
                        <a:lnTo>
                          <a:pt x="28" y="100"/>
                        </a:lnTo>
                        <a:lnTo>
                          <a:pt x="74" y="100"/>
                        </a:lnTo>
                        <a:lnTo>
                          <a:pt x="73" y="87"/>
                        </a:lnTo>
                        <a:lnTo>
                          <a:pt x="71" y="72"/>
                        </a:lnTo>
                        <a:lnTo>
                          <a:pt x="67" y="56"/>
                        </a:lnTo>
                        <a:lnTo>
                          <a:pt x="61" y="41"/>
                        </a:lnTo>
                        <a:lnTo>
                          <a:pt x="57" y="33"/>
                        </a:lnTo>
                        <a:lnTo>
                          <a:pt x="51" y="26"/>
                        </a:lnTo>
                        <a:lnTo>
                          <a:pt x="45" y="18"/>
                        </a:lnTo>
                        <a:lnTo>
                          <a:pt x="38" y="13"/>
                        </a:lnTo>
                        <a:lnTo>
                          <a:pt x="29" y="8"/>
                        </a:lnTo>
                        <a:lnTo>
                          <a:pt x="20" y="4"/>
                        </a:lnTo>
                        <a:lnTo>
                          <a:pt x="10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1" name="Freeform 551"/>
                  <p:cNvSpPr>
                    <a:spLocks noChangeAspect="1"/>
                  </p:cNvSpPr>
                  <p:nvPr/>
                </p:nvSpPr>
                <p:spPr bwMode="auto">
                  <a:xfrm>
                    <a:off x="296" y="1417"/>
                    <a:ext cx="21" cy="29"/>
                  </a:xfrm>
                  <a:custGeom>
                    <a:avLst/>
                    <a:gdLst>
                      <a:gd name="T0" fmla="*/ 13 w 77"/>
                      <a:gd name="T1" fmla="*/ 29 h 100"/>
                      <a:gd name="T2" fmla="*/ 13 w 77"/>
                      <a:gd name="T3" fmla="*/ 29 h 100"/>
                      <a:gd name="T4" fmla="*/ 13 w 77"/>
                      <a:gd name="T5" fmla="*/ 26 h 100"/>
                      <a:gd name="T6" fmla="*/ 13 w 77"/>
                      <a:gd name="T7" fmla="*/ 23 h 100"/>
                      <a:gd name="T8" fmla="*/ 14 w 77"/>
                      <a:gd name="T9" fmla="*/ 20 h 100"/>
                      <a:gd name="T10" fmla="*/ 15 w 77"/>
                      <a:gd name="T11" fmla="*/ 17 h 100"/>
                      <a:gd name="T12" fmla="*/ 16 w 77"/>
                      <a:gd name="T13" fmla="*/ 17 h 100"/>
                      <a:gd name="T14" fmla="*/ 16 w 77"/>
                      <a:gd name="T15" fmla="*/ 16 h 100"/>
                      <a:gd name="T16" fmla="*/ 17 w 77"/>
                      <a:gd name="T17" fmla="*/ 15 h 100"/>
                      <a:gd name="T18" fmla="*/ 17 w 77"/>
                      <a:gd name="T19" fmla="*/ 14 h 100"/>
                      <a:gd name="T20" fmla="*/ 18 w 77"/>
                      <a:gd name="T21" fmla="*/ 14 h 100"/>
                      <a:gd name="T22" fmla="*/ 19 w 77"/>
                      <a:gd name="T23" fmla="*/ 14 h 100"/>
                      <a:gd name="T24" fmla="*/ 20 w 77"/>
                      <a:gd name="T25" fmla="*/ 14 h 100"/>
                      <a:gd name="T26" fmla="*/ 21 w 77"/>
                      <a:gd name="T27" fmla="*/ 14 h 100"/>
                      <a:gd name="T28" fmla="*/ 21 w 77"/>
                      <a:gd name="T29" fmla="*/ 0 h 100"/>
                      <a:gd name="T30" fmla="*/ 18 w 77"/>
                      <a:gd name="T31" fmla="*/ 0 h 100"/>
                      <a:gd name="T32" fmla="*/ 15 w 77"/>
                      <a:gd name="T33" fmla="*/ 1 h 100"/>
                      <a:gd name="T34" fmla="*/ 13 w 77"/>
                      <a:gd name="T35" fmla="*/ 2 h 100"/>
                      <a:gd name="T36" fmla="*/ 10 w 77"/>
                      <a:gd name="T37" fmla="*/ 3 h 100"/>
                      <a:gd name="T38" fmla="*/ 8 w 77"/>
                      <a:gd name="T39" fmla="*/ 5 h 100"/>
                      <a:gd name="T40" fmla="*/ 6 w 77"/>
                      <a:gd name="T41" fmla="*/ 7 h 100"/>
                      <a:gd name="T42" fmla="*/ 5 w 77"/>
                      <a:gd name="T43" fmla="*/ 9 h 100"/>
                      <a:gd name="T44" fmla="*/ 4 w 77"/>
                      <a:gd name="T45" fmla="*/ 11 h 100"/>
                      <a:gd name="T46" fmla="*/ 2 w 77"/>
                      <a:gd name="T47" fmla="*/ 16 h 100"/>
                      <a:gd name="T48" fmla="*/ 1 w 77"/>
                      <a:gd name="T49" fmla="*/ 20 h 100"/>
                      <a:gd name="T50" fmla="*/ 0 w 77"/>
                      <a:gd name="T51" fmla="*/ 25 h 100"/>
                      <a:gd name="T52" fmla="*/ 0 w 77"/>
                      <a:gd name="T53" fmla="*/ 29 h 100"/>
                      <a:gd name="T54" fmla="*/ 0 w 77"/>
                      <a:gd name="T55" fmla="*/ 29 h 100"/>
                      <a:gd name="T56" fmla="*/ 13 w 77"/>
                      <a:gd name="T57" fmla="*/ 29 h 100"/>
                      <a:gd name="T58" fmla="*/ 13 w 77"/>
                      <a:gd name="T59" fmla="*/ 29 h 100"/>
                      <a:gd name="T60" fmla="*/ 13 w 77"/>
                      <a:gd name="T61" fmla="*/ 29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46" y="100"/>
                        </a:moveTo>
                        <a:lnTo>
                          <a:pt x="46" y="100"/>
                        </a:lnTo>
                        <a:lnTo>
                          <a:pt x="46" y="90"/>
                        </a:lnTo>
                        <a:lnTo>
                          <a:pt x="48" y="79"/>
                        </a:lnTo>
                        <a:lnTo>
                          <a:pt x="50" y="70"/>
                        </a:lnTo>
                        <a:lnTo>
                          <a:pt x="55" y="59"/>
                        </a:lnTo>
                        <a:lnTo>
                          <a:pt x="57" y="57"/>
                        </a:lnTo>
                        <a:lnTo>
                          <a:pt x="59" y="54"/>
                        </a:lnTo>
                        <a:lnTo>
                          <a:pt x="61" y="52"/>
                        </a:lnTo>
                        <a:lnTo>
                          <a:pt x="63" y="50"/>
                        </a:lnTo>
                        <a:lnTo>
                          <a:pt x="66" y="49"/>
                        </a:lnTo>
                        <a:lnTo>
                          <a:pt x="68" y="48"/>
                        </a:lnTo>
                        <a:lnTo>
                          <a:pt x="73" y="47"/>
                        </a:lnTo>
                        <a:lnTo>
                          <a:pt x="77" y="47"/>
                        </a:lnTo>
                        <a:lnTo>
                          <a:pt x="77" y="0"/>
                        </a:lnTo>
                        <a:lnTo>
                          <a:pt x="66" y="0"/>
                        </a:lnTo>
                        <a:lnTo>
                          <a:pt x="56" y="2"/>
                        </a:lnTo>
                        <a:lnTo>
                          <a:pt x="46" y="7"/>
                        </a:lnTo>
                        <a:lnTo>
                          <a:pt x="38" y="12"/>
                        </a:lnTo>
                        <a:lnTo>
                          <a:pt x="30" y="17"/>
                        </a:lnTo>
                        <a:lnTo>
                          <a:pt x="23" y="24"/>
                        </a:lnTo>
                        <a:lnTo>
                          <a:pt x="18" y="31"/>
                        </a:lnTo>
                        <a:lnTo>
                          <a:pt x="14" y="39"/>
                        </a:lnTo>
                        <a:lnTo>
                          <a:pt x="7" y="54"/>
                        </a:lnTo>
                        <a:lnTo>
                          <a:pt x="3" y="70"/>
                        </a:lnTo>
                        <a:lnTo>
                          <a:pt x="0" y="86"/>
                        </a:lnTo>
                        <a:lnTo>
                          <a:pt x="0" y="100"/>
                        </a:lnTo>
                        <a:lnTo>
                          <a:pt x="46" y="10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2" name="Freeform 552"/>
                  <p:cNvSpPr>
                    <a:spLocks noChangeAspect="1"/>
                  </p:cNvSpPr>
                  <p:nvPr/>
                </p:nvSpPr>
                <p:spPr bwMode="auto">
                  <a:xfrm>
                    <a:off x="296" y="1446"/>
                    <a:ext cx="14" cy="36"/>
                  </a:xfrm>
                  <a:custGeom>
                    <a:avLst/>
                    <a:gdLst>
                      <a:gd name="T0" fmla="*/ 9 w 46"/>
                      <a:gd name="T1" fmla="*/ 36 h 117"/>
                      <a:gd name="T2" fmla="*/ 14 w 46"/>
                      <a:gd name="T3" fmla="*/ 30 h 117"/>
                      <a:gd name="T4" fmla="*/ 14 w 46"/>
                      <a:gd name="T5" fmla="*/ 0 h 117"/>
                      <a:gd name="T6" fmla="*/ 0 w 46"/>
                      <a:gd name="T7" fmla="*/ 0 h 117"/>
                      <a:gd name="T8" fmla="*/ 0 w 46"/>
                      <a:gd name="T9" fmla="*/ 30 h 117"/>
                      <a:gd name="T10" fmla="*/ 9 w 46"/>
                      <a:gd name="T11" fmla="*/ 36 h 117"/>
                      <a:gd name="T12" fmla="*/ 9 w 46"/>
                      <a:gd name="T13" fmla="*/ 36 h 117"/>
                      <a:gd name="T14" fmla="*/ 14 w 46"/>
                      <a:gd name="T15" fmla="*/ 34 h 117"/>
                      <a:gd name="T16" fmla="*/ 14 w 46"/>
                      <a:gd name="T17" fmla="*/ 30 h 117"/>
                      <a:gd name="T18" fmla="*/ 9 w 46"/>
                      <a:gd name="T19" fmla="*/ 36 h 117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117">
                        <a:moveTo>
                          <a:pt x="30" y="117"/>
                        </a:moveTo>
                        <a:lnTo>
                          <a:pt x="46" y="9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30" y="117"/>
                        </a:lnTo>
                        <a:lnTo>
                          <a:pt x="46" y="112"/>
                        </a:lnTo>
                        <a:lnTo>
                          <a:pt x="46" y="96"/>
                        </a:lnTo>
                        <a:lnTo>
                          <a:pt x="30" y="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3" name="Freeform 553"/>
                  <p:cNvSpPr>
                    <a:spLocks noChangeAspect="1"/>
                  </p:cNvSpPr>
                  <p:nvPr/>
                </p:nvSpPr>
                <p:spPr bwMode="auto">
                  <a:xfrm>
                    <a:off x="289" y="1468"/>
                    <a:ext cx="14" cy="14"/>
                  </a:xfrm>
                  <a:custGeom>
                    <a:avLst/>
                    <a:gdLst>
                      <a:gd name="T0" fmla="*/ 0 w 49"/>
                      <a:gd name="T1" fmla="*/ 8 h 51"/>
                      <a:gd name="T2" fmla="*/ 9 w 49"/>
                      <a:gd name="T3" fmla="*/ 14 h 51"/>
                      <a:gd name="T4" fmla="*/ 14 w 49"/>
                      <a:gd name="T5" fmla="*/ 12 h 51"/>
                      <a:gd name="T6" fmla="*/ 10 w 49"/>
                      <a:gd name="T7" fmla="*/ 0 h 51"/>
                      <a:gd name="T8" fmla="*/ 4 w 49"/>
                      <a:gd name="T9" fmla="*/ 2 h 51"/>
                      <a:gd name="T10" fmla="*/ 0 w 49"/>
                      <a:gd name="T11" fmla="*/ 8 h 51"/>
                      <a:gd name="T12" fmla="*/ 4 w 49"/>
                      <a:gd name="T13" fmla="*/ 2 h 51"/>
                      <a:gd name="T14" fmla="*/ 0 w 49"/>
                      <a:gd name="T15" fmla="*/ 4 h 51"/>
                      <a:gd name="T16" fmla="*/ 0 w 49"/>
                      <a:gd name="T17" fmla="*/ 8 h 5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9" h="51">
                        <a:moveTo>
                          <a:pt x="0" y="28"/>
                        </a:moveTo>
                        <a:lnTo>
                          <a:pt x="30" y="51"/>
                        </a:lnTo>
                        <a:lnTo>
                          <a:pt x="49" y="43"/>
                        </a:lnTo>
                        <a:lnTo>
                          <a:pt x="34" y="0"/>
                        </a:lnTo>
                        <a:lnTo>
                          <a:pt x="15" y="7"/>
                        </a:lnTo>
                        <a:lnTo>
                          <a:pt x="0" y="28"/>
                        </a:lnTo>
                        <a:lnTo>
                          <a:pt x="15" y="7"/>
                        </a:lnTo>
                        <a:lnTo>
                          <a:pt x="0" y="13"/>
                        </a:lnTo>
                        <a:lnTo>
                          <a:pt x="0" y="2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4" name="Freeform 554"/>
                  <p:cNvSpPr>
                    <a:spLocks noChangeAspect="1"/>
                  </p:cNvSpPr>
                  <p:nvPr/>
                </p:nvSpPr>
                <p:spPr bwMode="auto">
                  <a:xfrm>
                    <a:off x="289" y="1475"/>
                    <a:ext cx="14" cy="100"/>
                  </a:xfrm>
                  <a:custGeom>
                    <a:avLst/>
                    <a:gdLst>
                      <a:gd name="T0" fmla="*/ 7 w 46"/>
                      <a:gd name="T1" fmla="*/ 100 h 314"/>
                      <a:gd name="T2" fmla="*/ 14 w 46"/>
                      <a:gd name="T3" fmla="*/ 93 h 314"/>
                      <a:gd name="T4" fmla="*/ 14 w 46"/>
                      <a:gd name="T5" fmla="*/ 0 h 314"/>
                      <a:gd name="T6" fmla="*/ 0 w 46"/>
                      <a:gd name="T7" fmla="*/ 0 h 314"/>
                      <a:gd name="T8" fmla="*/ 0 w 46"/>
                      <a:gd name="T9" fmla="*/ 93 h 314"/>
                      <a:gd name="T10" fmla="*/ 7 w 46"/>
                      <a:gd name="T11" fmla="*/ 100 h 314"/>
                      <a:gd name="T12" fmla="*/ 0 w 46"/>
                      <a:gd name="T13" fmla="*/ 93 h 314"/>
                      <a:gd name="T14" fmla="*/ 0 w 46"/>
                      <a:gd name="T15" fmla="*/ 100 h 314"/>
                      <a:gd name="T16" fmla="*/ 7 w 46"/>
                      <a:gd name="T17" fmla="*/ 100 h 314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6" h="314">
                        <a:moveTo>
                          <a:pt x="23" y="314"/>
                        </a:moveTo>
                        <a:lnTo>
                          <a:pt x="46" y="29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3" y="314"/>
                        </a:lnTo>
                        <a:lnTo>
                          <a:pt x="0" y="291"/>
                        </a:lnTo>
                        <a:lnTo>
                          <a:pt x="0" y="314"/>
                        </a:lnTo>
                        <a:lnTo>
                          <a:pt x="23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5" name="Freeform 555"/>
                  <p:cNvSpPr>
                    <a:spLocks noChangeAspect="1"/>
                  </p:cNvSpPr>
                  <p:nvPr/>
                </p:nvSpPr>
                <p:spPr bwMode="auto">
                  <a:xfrm>
                    <a:off x="296" y="1561"/>
                    <a:ext cx="57" cy="14"/>
                  </a:xfrm>
                  <a:custGeom>
                    <a:avLst/>
                    <a:gdLst>
                      <a:gd name="T0" fmla="*/ 57 w 169"/>
                      <a:gd name="T1" fmla="*/ 7 h 46"/>
                      <a:gd name="T2" fmla="*/ 49 w 169"/>
                      <a:gd name="T3" fmla="*/ 0 h 46"/>
                      <a:gd name="T4" fmla="*/ 0 w 169"/>
                      <a:gd name="T5" fmla="*/ 0 h 46"/>
                      <a:gd name="T6" fmla="*/ 0 w 169"/>
                      <a:gd name="T7" fmla="*/ 14 h 46"/>
                      <a:gd name="T8" fmla="*/ 49 w 169"/>
                      <a:gd name="T9" fmla="*/ 14 h 46"/>
                      <a:gd name="T10" fmla="*/ 57 w 169"/>
                      <a:gd name="T11" fmla="*/ 7 h 46"/>
                      <a:gd name="T12" fmla="*/ 49 w 169"/>
                      <a:gd name="T13" fmla="*/ 14 h 46"/>
                      <a:gd name="T14" fmla="*/ 57 w 169"/>
                      <a:gd name="T15" fmla="*/ 14 h 46"/>
                      <a:gd name="T16" fmla="*/ 57 w 169"/>
                      <a:gd name="T17" fmla="*/ 7 h 4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69" h="46">
                        <a:moveTo>
                          <a:pt x="169" y="23"/>
                        </a:moveTo>
                        <a:lnTo>
                          <a:pt x="144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44" y="46"/>
                        </a:lnTo>
                        <a:lnTo>
                          <a:pt x="169" y="23"/>
                        </a:lnTo>
                        <a:lnTo>
                          <a:pt x="144" y="46"/>
                        </a:lnTo>
                        <a:lnTo>
                          <a:pt x="169" y="46"/>
                        </a:lnTo>
                        <a:lnTo>
                          <a:pt x="169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6" name="Freeform 556"/>
                  <p:cNvSpPr>
                    <a:spLocks noChangeAspect="1"/>
                  </p:cNvSpPr>
                  <p:nvPr/>
                </p:nvSpPr>
                <p:spPr bwMode="auto">
                  <a:xfrm>
                    <a:off x="5198" y="1425"/>
                    <a:ext cx="43" cy="143"/>
                  </a:xfrm>
                  <a:custGeom>
                    <a:avLst/>
                    <a:gdLst>
                      <a:gd name="T0" fmla="*/ 0 w 143"/>
                      <a:gd name="T1" fmla="*/ 143 h 469"/>
                      <a:gd name="T2" fmla="*/ 0 w 143"/>
                      <a:gd name="T3" fmla="*/ 55 h 469"/>
                      <a:gd name="T4" fmla="*/ 6 w 143"/>
                      <a:gd name="T5" fmla="*/ 52 h 469"/>
                      <a:gd name="T6" fmla="*/ 6 w 143"/>
                      <a:gd name="T7" fmla="*/ 23 h 469"/>
                      <a:gd name="T8" fmla="*/ 6 w 143"/>
                      <a:gd name="T9" fmla="*/ 20 h 469"/>
                      <a:gd name="T10" fmla="*/ 6 w 143"/>
                      <a:gd name="T11" fmla="*/ 16 h 469"/>
                      <a:gd name="T12" fmla="*/ 7 w 143"/>
                      <a:gd name="T13" fmla="*/ 12 h 469"/>
                      <a:gd name="T14" fmla="*/ 9 w 143"/>
                      <a:gd name="T15" fmla="*/ 8 h 469"/>
                      <a:gd name="T16" fmla="*/ 10 w 143"/>
                      <a:gd name="T17" fmla="*/ 7 h 469"/>
                      <a:gd name="T18" fmla="*/ 11 w 143"/>
                      <a:gd name="T19" fmla="*/ 5 h 469"/>
                      <a:gd name="T20" fmla="*/ 12 w 143"/>
                      <a:gd name="T21" fmla="*/ 3 h 469"/>
                      <a:gd name="T22" fmla="*/ 14 w 143"/>
                      <a:gd name="T23" fmla="*/ 2 h 469"/>
                      <a:gd name="T24" fmla="*/ 15 w 143"/>
                      <a:gd name="T25" fmla="*/ 1 h 469"/>
                      <a:gd name="T26" fmla="*/ 17 w 143"/>
                      <a:gd name="T27" fmla="*/ 1 h 469"/>
                      <a:gd name="T28" fmla="*/ 19 w 143"/>
                      <a:gd name="T29" fmla="*/ 0 h 469"/>
                      <a:gd name="T30" fmla="*/ 21 w 143"/>
                      <a:gd name="T31" fmla="*/ 0 h 469"/>
                      <a:gd name="T32" fmla="*/ 24 w 143"/>
                      <a:gd name="T33" fmla="*/ 0 h 469"/>
                      <a:gd name="T34" fmla="*/ 26 w 143"/>
                      <a:gd name="T35" fmla="*/ 1 h 469"/>
                      <a:gd name="T36" fmla="*/ 28 w 143"/>
                      <a:gd name="T37" fmla="*/ 1 h 469"/>
                      <a:gd name="T38" fmla="*/ 29 w 143"/>
                      <a:gd name="T39" fmla="*/ 2 h 469"/>
                      <a:gd name="T40" fmla="*/ 31 w 143"/>
                      <a:gd name="T41" fmla="*/ 3 h 469"/>
                      <a:gd name="T42" fmla="*/ 32 w 143"/>
                      <a:gd name="T43" fmla="*/ 5 h 469"/>
                      <a:gd name="T44" fmla="*/ 33 w 143"/>
                      <a:gd name="T45" fmla="*/ 6 h 469"/>
                      <a:gd name="T46" fmla="*/ 34 w 143"/>
                      <a:gd name="T47" fmla="*/ 8 h 469"/>
                      <a:gd name="T48" fmla="*/ 35 w 143"/>
                      <a:gd name="T49" fmla="*/ 11 h 469"/>
                      <a:gd name="T50" fmla="*/ 36 w 143"/>
                      <a:gd name="T51" fmla="*/ 16 h 469"/>
                      <a:gd name="T52" fmla="*/ 37 w 143"/>
                      <a:gd name="T53" fmla="*/ 20 h 469"/>
                      <a:gd name="T54" fmla="*/ 37 w 143"/>
                      <a:gd name="T55" fmla="*/ 23 h 469"/>
                      <a:gd name="T56" fmla="*/ 37 w 143"/>
                      <a:gd name="T57" fmla="*/ 52 h 469"/>
                      <a:gd name="T58" fmla="*/ 43 w 143"/>
                      <a:gd name="T59" fmla="*/ 54 h 469"/>
                      <a:gd name="T60" fmla="*/ 43 w 143"/>
                      <a:gd name="T61" fmla="*/ 143 h 469"/>
                      <a:gd name="T62" fmla="*/ 0 w 143"/>
                      <a:gd name="T63" fmla="*/ 143 h 469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43" h="469">
                        <a:moveTo>
                          <a:pt x="0" y="469"/>
                        </a:moveTo>
                        <a:lnTo>
                          <a:pt x="0" y="181"/>
                        </a:lnTo>
                        <a:lnTo>
                          <a:pt x="19" y="172"/>
                        </a:lnTo>
                        <a:lnTo>
                          <a:pt x="19" y="76"/>
                        </a:lnTo>
                        <a:lnTo>
                          <a:pt x="19" y="65"/>
                        </a:lnTo>
                        <a:lnTo>
                          <a:pt x="21" y="52"/>
                        </a:lnTo>
                        <a:lnTo>
                          <a:pt x="24" y="40"/>
                        </a:lnTo>
                        <a:lnTo>
                          <a:pt x="29" y="27"/>
                        </a:lnTo>
                        <a:lnTo>
                          <a:pt x="32" y="22"/>
                        </a:lnTo>
                        <a:lnTo>
                          <a:pt x="37" y="16"/>
                        </a:lnTo>
                        <a:lnTo>
                          <a:pt x="41" y="11"/>
                        </a:lnTo>
                        <a:lnTo>
                          <a:pt x="46" y="7"/>
                        </a:lnTo>
                        <a:lnTo>
                          <a:pt x="51" y="4"/>
                        </a:lnTo>
                        <a:lnTo>
                          <a:pt x="58" y="2"/>
                        </a:lnTo>
                        <a:lnTo>
                          <a:pt x="64" y="0"/>
                        </a:lnTo>
                        <a:lnTo>
                          <a:pt x="71" y="0"/>
                        </a:lnTo>
                        <a:lnTo>
                          <a:pt x="79" y="0"/>
                        </a:lnTo>
                        <a:lnTo>
                          <a:pt x="86" y="2"/>
                        </a:lnTo>
                        <a:lnTo>
                          <a:pt x="92" y="4"/>
                        </a:lnTo>
                        <a:lnTo>
                          <a:pt x="98" y="7"/>
                        </a:lnTo>
                        <a:lnTo>
                          <a:pt x="102" y="10"/>
                        </a:lnTo>
                        <a:lnTo>
                          <a:pt x="106" y="15"/>
                        </a:lnTo>
                        <a:lnTo>
                          <a:pt x="110" y="21"/>
                        </a:lnTo>
                        <a:lnTo>
                          <a:pt x="113" y="26"/>
                        </a:lnTo>
                        <a:lnTo>
                          <a:pt x="118" y="37"/>
                        </a:lnTo>
                        <a:lnTo>
                          <a:pt x="121" y="51"/>
                        </a:lnTo>
                        <a:lnTo>
                          <a:pt x="123" y="64"/>
                        </a:lnTo>
                        <a:lnTo>
                          <a:pt x="124" y="76"/>
                        </a:lnTo>
                        <a:lnTo>
                          <a:pt x="124" y="172"/>
                        </a:lnTo>
                        <a:lnTo>
                          <a:pt x="143" y="178"/>
                        </a:lnTo>
                        <a:lnTo>
                          <a:pt x="143" y="469"/>
                        </a:lnTo>
                        <a:lnTo>
                          <a:pt x="0" y="469"/>
                        </a:lnTo>
                        <a:close/>
                      </a:path>
                    </a:pathLst>
                  </a:custGeom>
                  <a:solidFill>
                    <a:srgbClr val="8C253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7" name="Freeform 557"/>
                  <p:cNvSpPr>
                    <a:spLocks noChangeAspect="1"/>
                  </p:cNvSpPr>
                  <p:nvPr/>
                </p:nvSpPr>
                <p:spPr bwMode="auto">
                  <a:xfrm>
                    <a:off x="5184" y="1475"/>
                    <a:ext cx="21" cy="93"/>
                  </a:xfrm>
                  <a:custGeom>
                    <a:avLst/>
                    <a:gdLst>
                      <a:gd name="T0" fmla="*/ 6 w 48"/>
                      <a:gd name="T1" fmla="*/ 0 h 309"/>
                      <a:gd name="T2" fmla="*/ 0 w 48"/>
                      <a:gd name="T3" fmla="*/ 6 h 309"/>
                      <a:gd name="T4" fmla="*/ 0 w 48"/>
                      <a:gd name="T5" fmla="*/ 93 h 309"/>
                      <a:gd name="T6" fmla="*/ 21 w 48"/>
                      <a:gd name="T7" fmla="*/ 93 h 309"/>
                      <a:gd name="T8" fmla="*/ 21 w 48"/>
                      <a:gd name="T9" fmla="*/ 6 h 309"/>
                      <a:gd name="T10" fmla="*/ 6 w 48"/>
                      <a:gd name="T11" fmla="*/ 0 h 309"/>
                      <a:gd name="T12" fmla="*/ 6 w 48"/>
                      <a:gd name="T13" fmla="*/ 0 h 309"/>
                      <a:gd name="T14" fmla="*/ 0 w 48"/>
                      <a:gd name="T15" fmla="*/ 2 h 309"/>
                      <a:gd name="T16" fmla="*/ 0 w 48"/>
                      <a:gd name="T17" fmla="*/ 6 h 309"/>
                      <a:gd name="T18" fmla="*/ 6 w 48"/>
                      <a:gd name="T19" fmla="*/ 0 h 309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8" h="309">
                        <a:moveTo>
                          <a:pt x="14" y="0"/>
                        </a:moveTo>
                        <a:lnTo>
                          <a:pt x="0" y="21"/>
                        </a:lnTo>
                        <a:lnTo>
                          <a:pt x="0" y="309"/>
                        </a:lnTo>
                        <a:lnTo>
                          <a:pt x="48" y="309"/>
                        </a:lnTo>
                        <a:lnTo>
                          <a:pt x="48" y="21"/>
                        </a:lnTo>
                        <a:lnTo>
                          <a:pt x="14" y="0"/>
                        </a:lnTo>
                        <a:lnTo>
                          <a:pt x="0" y="6"/>
                        </a:lnTo>
                        <a:lnTo>
                          <a:pt x="0" y="21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8" name="Freeform 558"/>
                  <p:cNvSpPr>
                    <a:spLocks noChangeAspect="1"/>
                  </p:cNvSpPr>
                  <p:nvPr/>
                </p:nvSpPr>
                <p:spPr bwMode="auto">
                  <a:xfrm>
                    <a:off x="5191" y="1468"/>
                    <a:ext cx="14" cy="14"/>
                  </a:xfrm>
                  <a:custGeom>
                    <a:avLst/>
                    <a:gdLst>
                      <a:gd name="T0" fmla="*/ 14 w 53"/>
                      <a:gd name="T1" fmla="*/ 6 h 51"/>
                      <a:gd name="T2" fmla="*/ 5 w 53"/>
                      <a:gd name="T3" fmla="*/ 0 h 51"/>
                      <a:gd name="T4" fmla="*/ 0 w 53"/>
                      <a:gd name="T5" fmla="*/ 2 h 51"/>
                      <a:gd name="T6" fmla="*/ 5 w 53"/>
                      <a:gd name="T7" fmla="*/ 14 h 51"/>
                      <a:gd name="T8" fmla="*/ 10 w 53"/>
                      <a:gd name="T9" fmla="*/ 12 h 51"/>
                      <a:gd name="T10" fmla="*/ 14 w 53"/>
                      <a:gd name="T11" fmla="*/ 6 h 51"/>
                      <a:gd name="T12" fmla="*/ 10 w 53"/>
                      <a:gd name="T13" fmla="*/ 12 h 51"/>
                      <a:gd name="T14" fmla="*/ 14 w 53"/>
                      <a:gd name="T15" fmla="*/ 10 h 51"/>
                      <a:gd name="T16" fmla="*/ 14 w 53"/>
                      <a:gd name="T17" fmla="*/ 6 h 5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53" h="51">
                        <a:moveTo>
                          <a:pt x="53" y="21"/>
                        </a:moveTo>
                        <a:lnTo>
                          <a:pt x="20" y="0"/>
                        </a:lnTo>
                        <a:lnTo>
                          <a:pt x="0" y="9"/>
                        </a:lnTo>
                        <a:lnTo>
                          <a:pt x="20" y="51"/>
                        </a:lnTo>
                        <a:lnTo>
                          <a:pt x="39" y="42"/>
                        </a:lnTo>
                        <a:lnTo>
                          <a:pt x="53" y="21"/>
                        </a:lnTo>
                        <a:lnTo>
                          <a:pt x="39" y="42"/>
                        </a:lnTo>
                        <a:lnTo>
                          <a:pt x="53" y="36"/>
                        </a:lnTo>
                        <a:lnTo>
                          <a:pt x="53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9" name="Freeform 559"/>
                  <p:cNvSpPr>
                    <a:spLocks noChangeAspect="1"/>
                  </p:cNvSpPr>
                  <p:nvPr/>
                </p:nvSpPr>
                <p:spPr bwMode="auto">
                  <a:xfrm>
                    <a:off x="5191" y="1446"/>
                    <a:ext cx="14" cy="29"/>
                  </a:xfrm>
                  <a:custGeom>
                    <a:avLst/>
                    <a:gdLst>
                      <a:gd name="T0" fmla="*/ 14 w 48"/>
                      <a:gd name="T1" fmla="*/ 0 h 96"/>
                      <a:gd name="T2" fmla="*/ 0 w 48"/>
                      <a:gd name="T3" fmla="*/ 0 h 96"/>
                      <a:gd name="T4" fmla="*/ 0 w 48"/>
                      <a:gd name="T5" fmla="*/ 29 h 96"/>
                      <a:gd name="T6" fmla="*/ 14 w 48"/>
                      <a:gd name="T7" fmla="*/ 29 h 96"/>
                      <a:gd name="T8" fmla="*/ 14 w 48"/>
                      <a:gd name="T9" fmla="*/ 0 h 96"/>
                      <a:gd name="T10" fmla="*/ 14 w 48"/>
                      <a:gd name="T11" fmla="*/ 0 h 96"/>
                      <a:gd name="T12" fmla="*/ 0 w 48"/>
                      <a:gd name="T13" fmla="*/ 0 h 96"/>
                      <a:gd name="T14" fmla="*/ 0 w 48"/>
                      <a:gd name="T15" fmla="*/ 0 h 96"/>
                      <a:gd name="T16" fmla="*/ 0 w 48"/>
                      <a:gd name="T17" fmla="*/ 0 h 96"/>
                      <a:gd name="T18" fmla="*/ 14 w 48"/>
                      <a:gd name="T19" fmla="*/ 0 h 9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8" h="96">
                        <a:moveTo>
                          <a:pt x="48" y="0"/>
                        </a:move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48" y="96"/>
                        </a:lnTo>
                        <a:lnTo>
                          <a:pt x="48" y="0"/>
                        </a:lnTo>
                        <a:lnTo>
                          <a:pt x="0" y="0"/>
                        </a:lnTo>
                        <a:lnTo>
                          <a:pt x="48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0" name="Freeform 560"/>
                  <p:cNvSpPr>
                    <a:spLocks noChangeAspect="1"/>
                  </p:cNvSpPr>
                  <p:nvPr/>
                </p:nvSpPr>
                <p:spPr bwMode="auto">
                  <a:xfrm>
                    <a:off x="5191" y="1417"/>
                    <a:ext cx="29" cy="29"/>
                  </a:xfrm>
                  <a:custGeom>
                    <a:avLst/>
                    <a:gdLst>
                      <a:gd name="T0" fmla="*/ 29 w 77"/>
                      <a:gd name="T1" fmla="*/ 0 h 100"/>
                      <a:gd name="T2" fmla="*/ 29 w 77"/>
                      <a:gd name="T3" fmla="*/ 0 h 100"/>
                      <a:gd name="T4" fmla="*/ 25 w 77"/>
                      <a:gd name="T5" fmla="*/ 0 h 100"/>
                      <a:gd name="T6" fmla="*/ 21 w 77"/>
                      <a:gd name="T7" fmla="*/ 1 h 100"/>
                      <a:gd name="T8" fmla="*/ 18 w 77"/>
                      <a:gd name="T9" fmla="*/ 2 h 100"/>
                      <a:gd name="T10" fmla="*/ 14 w 77"/>
                      <a:gd name="T11" fmla="*/ 3 h 100"/>
                      <a:gd name="T12" fmla="*/ 12 w 77"/>
                      <a:gd name="T13" fmla="*/ 5 h 100"/>
                      <a:gd name="T14" fmla="*/ 9 w 77"/>
                      <a:gd name="T15" fmla="*/ 8 h 100"/>
                      <a:gd name="T16" fmla="*/ 7 w 77"/>
                      <a:gd name="T17" fmla="*/ 10 h 100"/>
                      <a:gd name="T18" fmla="*/ 5 w 77"/>
                      <a:gd name="T19" fmla="*/ 12 h 100"/>
                      <a:gd name="T20" fmla="*/ 3 w 77"/>
                      <a:gd name="T21" fmla="*/ 16 h 100"/>
                      <a:gd name="T22" fmla="*/ 2 w 77"/>
                      <a:gd name="T23" fmla="*/ 21 h 100"/>
                      <a:gd name="T24" fmla="*/ 0 w 77"/>
                      <a:gd name="T25" fmla="*/ 25 h 100"/>
                      <a:gd name="T26" fmla="*/ 0 w 77"/>
                      <a:gd name="T27" fmla="*/ 29 h 100"/>
                      <a:gd name="T28" fmla="*/ 18 w 77"/>
                      <a:gd name="T29" fmla="*/ 29 h 100"/>
                      <a:gd name="T30" fmla="*/ 18 w 77"/>
                      <a:gd name="T31" fmla="*/ 27 h 100"/>
                      <a:gd name="T32" fmla="*/ 18 w 77"/>
                      <a:gd name="T33" fmla="*/ 23 h 100"/>
                      <a:gd name="T34" fmla="*/ 20 w 77"/>
                      <a:gd name="T35" fmla="*/ 21 h 100"/>
                      <a:gd name="T36" fmla="*/ 21 w 77"/>
                      <a:gd name="T37" fmla="*/ 17 h 100"/>
                      <a:gd name="T38" fmla="*/ 22 w 77"/>
                      <a:gd name="T39" fmla="*/ 17 h 100"/>
                      <a:gd name="T40" fmla="*/ 23 w 77"/>
                      <a:gd name="T41" fmla="*/ 16 h 100"/>
                      <a:gd name="T42" fmla="*/ 24 w 77"/>
                      <a:gd name="T43" fmla="*/ 15 h 100"/>
                      <a:gd name="T44" fmla="*/ 25 w 77"/>
                      <a:gd name="T45" fmla="*/ 14 h 100"/>
                      <a:gd name="T46" fmla="*/ 26 w 77"/>
                      <a:gd name="T47" fmla="*/ 14 h 100"/>
                      <a:gd name="T48" fmla="*/ 27 w 77"/>
                      <a:gd name="T49" fmla="*/ 14 h 100"/>
                      <a:gd name="T50" fmla="*/ 28 w 77"/>
                      <a:gd name="T51" fmla="*/ 14 h 100"/>
                      <a:gd name="T52" fmla="*/ 29 w 77"/>
                      <a:gd name="T53" fmla="*/ 14 h 100"/>
                      <a:gd name="T54" fmla="*/ 29 w 77"/>
                      <a:gd name="T55" fmla="*/ 14 h 100"/>
                      <a:gd name="T56" fmla="*/ 29 w 77"/>
                      <a:gd name="T57" fmla="*/ 0 h 100"/>
                      <a:gd name="T58" fmla="*/ 29 w 77"/>
                      <a:gd name="T59" fmla="*/ 0 h 100"/>
                      <a:gd name="T60" fmla="*/ 29 w 77"/>
                      <a:gd name="T61" fmla="*/ 0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77" y="0"/>
                        </a:moveTo>
                        <a:lnTo>
                          <a:pt x="77" y="0"/>
                        </a:lnTo>
                        <a:lnTo>
                          <a:pt x="67" y="0"/>
                        </a:lnTo>
                        <a:lnTo>
                          <a:pt x="56" y="4"/>
                        </a:lnTo>
                        <a:lnTo>
                          <a:pt x="47" y="7"/>
                        </a:lnTo>
                        <a:lnTo>
                          <a:pt x="38" y="12"/>
                        </a:lnTo>
                        <a:lnTo>
                          <a:pt x="31" y="18"/>
                        </a:lnTo>
                        <a:lnTo>
                          <a:pt x="25" y="26"/>
                        </a:lnTo>
                        <a:lnTo>
                          <a:pt x="19" y="33"/>
                        </a:lnTo>
                        <a:lnTo>
                          <a:pt x="14" y="41"/>
                        </a:lnTo>
                        <a:lnTo>
                          <a:pt x="8" y="56"/>
                        </a:lnTo>
                        <a:lnTo>
                          <a:pt x="4" y="72"/>
                        </a:lnTo>
                        <a:lnTo>
                          <a:pt x="1" y="87"/>
                        </a:lnTo>
                        <a:lnTo>
                          <a:pt x="0" y="100"/>
                        </a:lnTo>
                        <a:lnTo>
                          <a:pt x="48" y="100"/>
                        </a:lnTo>
                        <a:lnTo>
                          <a:pt x="48" y="92"/>
                        </a:lnTo>
                        <a:lnTo>
                          <a:pt x="49" y="81"/>
                        </a:lnTo>
                        <a:lnTo>
                          <a:pt x="52" y="71"/>
                        </a:lnTo>
                        <a:lnTo>
                          <a:pt x="56" y="60"/>
                        </a:lnTo>
                        <a:lnTo>
                          <a:pt x="58" y="58"/>
                        </a:lnTo>
                        <a:lnTo>
                          <a:pt x="60" y="55"/>
                        </a:lnTo>
                        <a:lnTo>
                          <a:pt x="63" y="52"/>
                        </a:lnTo>
                        <a:lnTo>
                          <a:pt x="66" y="50"/>
                        </a:lnTo>
                        <a:lnTo>
                          <a:pt x="68" y="49"/>
                        </a:lnTo>
                        <a:lnTo>
                          <a:pt x="71" y="48"/>
                        </a:lnTo>
                        <a:lnTo>
                          <a:pt x="74" y="47"/>
                        </a:lnTo>
                        <a:lnTo>
                          <a:pt x="77" y="47"/>
                        </a:lnTo>
                        <a:lnTo>
                          <a:pt x="7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1" name="Freeform 561"/>
                  <p:cNvSpPr>
                    <a:spLocks noChangeAspect="1"/>
                  </p:cNvSpPr>
                  <p:nvPr/>
                </p:nvSpPr>
                <p:spPr bwMode="auto">
                  <a:xfrm>
                    <a:off x="5220" y="1417"/>
                    <a:ext cx="21" cy="29"/>
                  </a:xfrm>
                  <a:custGeom>
                    <a:avLst/>
                    <a:gdLst>
                      <a:gd name="T0" fmla="*/ 21 w 76"/>
                      <a:gd name="T1" fmla="*/ 29 h 100"/>
                      <a:gd name="T2" fmla="*/ 21 w 76"/>
                      <a:gd name="T3" fmla="*/ 29 h 100"/>
                      <a:gd name="T4" fmla="*/ 21 w 76"/>
                      <a:gd name="T5" fmla="*/ 25 h 100"/>
                      <a:gd name="T6" fmla="*/ 20 w 76"/>
                      <a:gd name="T7" fmla="*/ 21 h 100"/>
                      <a:gd name="T8" fmla="*/ 19 w 76"/>
                      <a:gd name="T9" fmla="*/ 16 h 100"/>
                      <a:gd name="T10" fmla="*/ 17 w 76"/>
                      <a:gd name="T11" fmla="*/ 12 h 100"/>
                      <a:gd name="T12" fmla="*/ 16 w 76"/>
                      <a:gd name="T13" fmla="*/ 9 h 100"/>
                      <a:gd name="T14" fmla="*/ 15 w 76"/>
                      <a:gd name="T15" fmla="*/ 7 h 100"/>
                      <a:gd name="T16" fmla="*/ 13 w 76"/>
                      <a:gd name="T17" fmla="*/ 5 h 100"/>
                      <a:gd name="T18" fmla="*/ 11 w 76"/>
                      <a:gd name="T19" fmla="*/ 3 h 100"/>
                      <a:gd name="T20" fmla="*/ 9 w 76"/>
                      <a:gd name="T21" fmla="*/ 2 h 100"/>
                      <a:gd name="T22" fmla="*/ 6 w 76"/>
                      <a:gd name="T23" fmla="*/ 1 h 100"/>
                      <a:gd name="T24" fmla="*/ 3 w 76"/>
                      <a:gd name="T25" fmla="*/ 0 h 100"/>
                      <a:gd name="T26" fmla="*/ 0 w 76"/>
                      <a:gd name="T27" fmla="*/ 0 h 100"/>
                      <a:gd name="T28" fmla="*/ 0 w 76"/>
                      <a:gd name="T29" fmla="*/ 14 h 100"/>
                      <a:gd name="T30" fmla="*/ 1 w 76"/>
                      <a:gd name="T31" fmla="*/ 14 h 100"/>
                      <a:gd name="T32" fmla="*/ 2 w 76"/>
                      <a:gd name="T33" fmla="*/ 14 h 100"/>
                      <a:gd name="T34" fmla="*/ 3 w 76"/>
                      <a:gd name="T35" fmla="*/ 14 h 100"/>
                      <a:gd name="T36" fmla="*/ 4 w 76"/>
                      <a:gd name="T37" fmla="*/ 14 h 100"/>
                      <a:gd name="T38" fmla="*/ 4 w 76"/>
                      <a:gd name="T39" fmla="*/ 15 h 100"/>
                      <a:gd name="T40" fmla="*/ 5 w 76"/>
                      <a:gd name="T41" fmla="*/ 16 h 100"/>
                      <a:gd name="T42" fmla="*/ 5 w 76"/>
                      <a:gd name="T43" fmla="*/ 16 h 100"/>
                      <a:gd name="T44" fmla="*/ 6 w 76"/>
                      <a:gd name="T45" fmla="*/ 17 h 100"/>
                      <a:gd name="T46" fmla="*/ 7 w 76"/>
                      <a:gd name="T47" fmla="*/ 20 h 100"/>
                      <a:gd name="T48" fmla="*/ 8 w 76"/>
                      <a:gd name="T49" fmla="*/ 23 h 100"/>
                      <a:gd name="T50" fmla="*/ 8 w 76"/>
                      <a:gd name="T51" fmla="*/ 26 h 100"/>
                      <a:gd name="T52" fmla="*/ 8 w 76"/>
                      <a:gd name="T53" fmla="*/ 29 h 100"/>
                      <a:gd name="T54" fmla="*/ 8 w 76"/>
                      <a:gd name="T55" fmla="*/ 29 h 100"/>
                      <a:gd name="T56" fmla="*/ 21 w 76"/>
                      <a:gd name="T57" fmla="*/ 29 h 100"/>
                      <a:gd name="T58" fmla="*/ 21 w 76"/>
                      <a:gd name="T59" fmla="*/ 29 h 100"/>
                      <a:gd name="T60" fmla="*/ 21 w 76"/>
                      <a:gd name="T61" fmla="*/ 29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6" h="100">
                        <a:moveTo>
                          <a:pt x="76" y="100"/>
                        </a:moveTo>
                        <a:lnTo>
                          <a:pt x="76" y="100"/>
                        </a:lnTo>
                        <a:lnTo>
                          <a:pt x="75" y="86"/>
                        </a:lnTo>
                        <a:lnTo>
                          <a:pt x="73" y="71"/>
                        </a:lnTo>
                        <a:lnTo>
                          <a:pt x="69" y="55"/>
                        </a:lnTo>
                        <a:lnTo>
                          <a:pt x="63" y="40"/>
                        </a:lnTo>
                        <a:lnTo>
                          <a:pt x="58" y="32"/>
                        </a:lnTo>
                        <a:lnTo>
                          <a:pt x="53" y="25"/>
                        </a:lnTo>
                        <a:lnTo>
                          <a:pt x="47" y="17"/>
                        </a:lnTo>
                        <a:lnTo>
                          <a:pt x="39" y="12"/>
                        </a:lnTo>
                        <a:lnTo>
                          <a:pt x="31" y="7"/>
                        </a:lnTo>
                        <a:lnTo>
                          <a:pt x="21" y="2"/>
                        </a:lnTo>
                        <a:lnTo>
                          <a:pt x="11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4" y="47"/>
                        </a:lnTo>
                        <a:lnTo>
                          <a:pt x="8" y="48"/>
                        </a:lnTo>
                        <a:lnTo>
                          <a:pt x="11" y="49"/>
                        </a:lnTo>
                        <a:lnTo>
                          <a:pt x="13" y="50"/>
                        </a:lnTo>
                        <a:lnTo>
                          <a:pt x="15" y="52"/>
                        </a:lnTo>
                        <a:lnTo>
                          <a:pt x="17" y="54"/>
                        </a:lnTo>
                        <a:lnTo>
                          <a:pt x="19" y="56"/>
                        </a:lnTo>
                        <a:lnTo>
                          <a:pt x="21" y="59"/>
                        </a:lnTo>
                        <a:lnTo>
                          <a:pt x="25" y="69"/>
                        </a:lnTo>
                        <a:lnTo>
                          <a:pt x="28" y="79"/>
                        </a:lnTo>
                        <a:lnTo>
                          <a:pt x="29" y="90"/>
                        </a:lnTo>
                        <a:lnTo>
                          <a:pt x="30" y="100"/>
                        </a:lnTo>
                        <a:lnTo>
                          <a:pt x="76" y="10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2" name="Freeform 562"/>
                  <p:cNvSpPr>
                    <a:spLocks noChangeAspect="1"/>
                  </p:cNvSpPr>
                  <p:nvPr/>
                </p:nvSpPr>
                <p:spPr bwMode="auto">
                  <a:xfrm>
                    <a:off x="5227" y="1446"/>
                    <a:ext cx="14" cy="36"/>
                  </a:xfrm>
                  <a:custGeom>
                    <a:avLst/>
                    <a:gdLst>
                      <a:gd name="T0" fmla="*/ 5 w 46"/>
                      <a:gd name="T1" fmla="*/ 36 h 117"/>
                      <a:gd name="T2" fmla="*/ 14 w 46"/>
                      <a:gd name="T3" fmla="*/ 30 h 117"/>
                      <a:gd name="T4" fmla="*/ 14 w 46"/>
                      <a:gd name="T5" fmla="*/ 0 h 117"/>
                      <a:gd name="T6" fmla="*/ 0 w 46"/>
                      <a:gd name="T7" fmla="*/ 0 h 117"/>
                      <a:gd name="T8" fmla="*/ 0 w 46"/>
                      <a:gd name="T9" fmla="*/ 30 h 117"/>
                      <a:gd name="T10" fmla="*/ 5 w 46"/>
                      <a:gd name="T11" fmla="*/ 36 h 117"/>
                      <a:gd name="T12" fmla="*/ 0 w 46"/>
                      <a:gd name="T13" fmla="*/ 30 h 117"/>
                      <a:gd name="T14" fmla="*/ 0 w 46"/>
                      <a:gd name="T15" fmla="*/ 34 h 117"/>
                      <a:gd name="T16" fmla="*/ 5 w 46"/>
                      <a:gd name="T17" fmla="*/ 36 h 117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6" h="117">
                        <a:moveTo>
                          <a:pt x="15" y="117"/>
                        </a:moveTo>
                        <a:lnTo>
                          <a:pt x="46" y="9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15" y="117"/>
                        </a:lnTo>
                        <a:lnTo>
                          <a:pt x="0" y="96"/>
                        </a:lnTo>
                        <a:lnTo>
                          <a:pt x="0" y="112"/>
                        </a:lnTo>
                        <a:lnTo>
                          <a:pt x="15" y="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3" name="Freeform 563"/>
                  <p:cNvSpPr>
                    <a:spLocks noChangeAspect="1"/>
                  </p:cNvSpPr>
                  <p:nvPr/>
                </p:nvSpPr>
                <p:spPr bwMode="auto">
                  <a:xfrm>
                    <a:off x="5227" y="1468"/>
                    <a:ext cx="21" cy="14"/>
                  </a:xfrm>
                  <a:custGeom>
                    <a:avLst/>
                    <a:gdLst>
                      <a:gd name="T0" fmla="*/ 21 w 50"/>
                      <a:gd name="T1" fmla="*/ 8 h 51"/>
                      <a:gd name="T2" fmla="*/ 14 w 50"/>
                      <a:gd name="T3" fmla="*/ 2 h 51"/>
                      <a:gd name="T4" fmla="*/ 6 w 50"/>
                      <a:gd name="T5" fmla="*/ 0 h 51"/>
                      <a:gd name="T6" fmla="*/ 0 w 50"/>
                      <a:gd name="T7" fmla="*/ 12 h 51"/>
                      <a:gd name="T8" fmla="*/ 8 w 50"/>
                      <a:gd name="T9" fmla="*/ 14 h 51"/>
                      <a:gd name="T10" fmla="*/ 21 w 50"/>
                      <a:gd name="T11" fmla="*/ 8 h 51"/>
                      <a:gd name="T12" fmla="*/ 21 w 50"/>
                      <a:gd name="T13" fmla="*/ 8 h 51"/>
                      <a:gd name="T14" fmla="*/ 21 w 50"/>
                      <a:gd name="T15" fmla="*/ 4 h 51"/>
                      <a:gd name="T16" fmla="*/ 14 w 50"/>
                      <a:gd name="T17" fmla="*/ 2 h 51"/>
                      <a:gd name="T18" fmla="*/ 21 w 50"/>
                      <a:gd name="T19" fmla="*/ 8 h 5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50" h="51">
                        <a:moveTo>
                          <a:pt x="50" y="28"/>
                        </a:moveTo>
                        <a:lnTo>
                          <a:pt x="34" y="7"/>
                        </a:lnTo>
                        <a:lnTo>
                          <a:pt x="15" y="0"/>
                        </a:lnTo>
                        <a:lnTo>
                          <a:pt x="0" y="43"/>
                        </a:lnTo>
                        <a:lnTo>
                          <a:pt x="18" y="51"/>
                        </a:lnTo>
                        <a:lnTo>
                          <a:pt x="50" y="28"/>
                        </a:lnTo>
                        <a:lnTo>
                          <a:pt x="50" y="13"/>
                        </a:lnTo>
                        <a:lnTo>
                          <a:pt x="34" y="7"/>
                        </a:lnTo>
                        <a:lnTo>
                          <a:pt x="50" y="2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4" name="Freeform 564"/>
                  <p:cNvSpPr>
                    <a:spLocks noChangeAspect="1"/>
                  </p:cNvSpPr>
                  <p:nvPr/>
                </p:nvSpPr>
                <p:spPr bwMode="auto">
                  <a:xfrm>
                    <a:off x="5234" y="1475"/>
                    <a:ext cx="14" cy="100"/>
                  </a:xfrm>
                  <a:custGeom>
                    <a:avLst/>
                    <a:gdLst>
                      <a:gd name="T0" fmla="*/ 7 w 46"/>
                      <a:gd name="T1" fmla="*/ 100 h 314"/>
                      <a:gd name="T2" fmla="*/ 14 w 46"/>
                      <a:gd name="T3" fmla="*/ 93 h 314"/>
                      <a:gd name="T4" fmla="*/ 14 w 46"/>
                      <a:gd name="T5" fmla="*/ 0 h 314"/>
                      <a:gd name="T6" fmla="*/ 0 w 46"/>
                      <a:gd name="T7" fmla="*/ 0 h 314"/>
                      <a:gd name="T8" fmla="*/ 0 w 46"/>
                      <a:gd name="T9" fmla="*/ 93 h 314"/>
                      <a:gd name="T10" fmla="*/ 7 w 46"/>
                      <a:gd name="T11" fmla="*/ 100 h 314"/>
                      <a:gd name="T12" fmla="*/ 7 w 46"/>
                      <a:gd name="T13" fmla="*/ 100 h 314"/>
                      <a:gd name="T14" fmla="*/ 14 w 46"/>
                      <a:gd name="T15" fmla="*/ 100 h 314"/>
                      <a:gd name="T16" fmla="*/ 14 w 46"/>
                      <a:gd name="T17" fmla="*/ 93 h 314"/>
                      <a:gd name="T18" fmla="*/ 7 w 46"/>
                      <a:gd name="T19" fmla="*/ 100 h 314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314">
                        <a:moveTo>
                          <a:pt x="23" y="314"/>
                        </a:moveTo>
                        <a:lnTo>
                          <a:pt x="46" y="29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3" y="314"/>
                        </a:lnTo>
                        <a:lnTo>
                          <a:pt x="46" y="314"/>
                        </a:lnTo>
                        <a:lnTo>
                          <a:pt x="46" y="291"/>
                        </a:lnTo>
                        <a:lnTo>
                          <a:pt x="23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5" name="Freeform 565"/>
                  <p:cNvSpPr>
                    <a:spLocks noChangeAspect="1"/>
                  </p:cNvSpPr>
                  <p:nvPr/>
                </p:nvSpPr>
                <p:spPr bwMode="auto">
                  <a:xfrm>
                    <a:off x="5184" y="1561"/>
                    <a:ext cx="57" cy="14"/>
                  </a:xfrm>
                  <a:custGeom>
                    <a:avLst/>
                    <a:gdLst>
                      <a:gd name="T0" fmla="*/ 0 w 168"/>
                      <a:gd name="T1" fmla="*/ 7 h 46"/>
                      <a:gd name="T2" fmla="*/ 8 w 168"/>
                      <a:gd name="T3" fmla="*/ 14 h 46"/>
                      <a:gd name="T4" fmla="*/ 57 w 168"/>
                      <a:gd name="T5" fmla="*/ 14 h 46"/>
                      <a:gd name="T6" fmla="*/ 57 w 168"/>
                      <a:gd name="T7" fmla="*/ 0 h 46"/>
                      <a:gd name="T8" fmla="*/ 8 w 168"/>
                      <a:gd name="T9" fmla="*/ 0 h 46"/>
                      <a:gd name="T10" fmla="*/ 0 w 168"/>
                      <a:gd name="T11" fmla="*/ 7 h 46"/>
                      <a:gd name="T12" fmla="*/ 0 w 168"/>
                      <a:gd name="T13" fmla="*/ 7 h 46"/>
                      <a:gd name="T14" fmla="*/ 0 w 168"/>
                      <a:gd name="T15" fmla="*/ 14 h 46"/>
                      <a:gd name="T16" fmla="*/ 8 w 168"/>
                      <a:gd name="T17" fmla="*/ 14 h 46"/>
                      <a:gd name="T18" fmla="*/ 0 w 168"/>
                      <a:gd name="T19" fmla="*/ 7 h 4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68" h="46">
                        <a:moveTo>
                          <a:pt x="0" y="23"/>
                        </a:moveTo>
                        <a:lnTo>
                          <a:pt x="25" y="46"/>
                        </a:lnTo>
                        <a:lnTo>
                          <a:pt x="168" y="46"/>
                        </a:lnTo>
                        <a:lnTo>
                          <a:pt x="168" y="0"/>
                        </a:lnTo>
                        <a:lnTo>
                          <a:pt x="25" y="0"/>
                        </a:lnTo>
                        <a:lnTo>
                          <a:pt x="0" y="23"/>
                        </a:lnTo>
                        <a:lnTo>
                          <a:pt x="0" y="46"/>
                        </a:lnTo>
                        <a:lnTo>
                          <a:pt x="25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6" name="Freeform 566"/>
                  <p:cNvSpPr>
                    <a:spLocks noChangeAspect="1"/>
                  </p:cNvSpPr>
                  <p:nvPr/>
                </p:nvSpPr>
                <p:spPr bwMode="auto">
                  <a:xfrm>
                    <a:off x="432" y="1425"/>
                    <a:ext cx="43" cy="143"/>
                  </a:xfrm>
                  <a:custGeom>
                    <a:avLst/>
                    <a:gdLst>
                      <a:gd name="T0" fmla="*/ 43 w 145"/>
                      <a:gd name="T1" fmla="*/ 143 h 469"/>
                      <a:gd name="T2" fmla="*/ 43 w 145"/>
                      <a:gd name="T3" fmla="*/ 55 h 469"/>
                      <a:gd name="T4" fmla="*/ 37 w 145"/>
                      <a:gd name="T5" fmla="*/ 52 h 469"/>
                      <a:gd name="T6" fmla="*/ 37 w 145"/>
                      <a:gd name="T7" fmla="*/ 23 h 469"/>
                      <a:gd name="T8" fmla="*/ 37 w 145"/>
                      <a:gd name="T9" fmla="*/ 20 h 469"/>
                      <a:gd name="T10" fmla="*/ 36 w 145"/>
                      <a:gd name="T11" fmla="*/ 16 h 469"/>
                      <a:gd name="T12" fmla="*/ 35 w 145"/>
                      <a:gd name="T13" fmla="*/ 12 h 469"/>
                      <a:gd name="T14" fmla="*/ 34 w 145"/>
                      <a:gd name="T15" fmla="*/ 8 h 469"/>
                      <a:gd name="T16" fmla="*/ 33 w 145"/>
                      <a:gd name="T17" fmla="*/ 7 h 469"/>
                      <a:gd name="T18" fmla="*/ 32 w 145"/>
                      <a:gd name="T19" fmla="*/ 5 h 469"/>
                      <a:gd name="T20" fmla="*/ 31 w 145"/>
                      <a:gd name="T21" fmla="*/ 3 h 469"/>
                      <a:gd name="T22" fmla="*/ 29 w 145"/>
                      <a:gd name="T23" fmla="*/ 2 h 469"/>
                      <a:gd name="T24" fmla="*/ 27 w 145"/>
                      <a:gd name="T25" fmla="*/ 1 h 469"/>
                      <a:gd name="T26" fmla="*/ 26 w 145"/>
                      <a:gd name="T27" fmla="*/ 1 h 469"/>
                      <a:gd name="T28" fmla="*/ 23 w 145"/>
                      <a:gd name="T29" fmla="*/ 0 h 469"/>
                      <a:gd name="T30" fmla="*/ 21 w 145"/>
                      <a:gd name="T31" fmla="*/ 0 h 469"/>
                      <a:gd name="T32" fmla="*/ 19 w 145"/>
                      <a:gd name="T33" fmla="*/ 0 h 469"/>
                      <a:gd name="T34" fmla="*/ 17 w 145"/>
                      <a:gd name="T35" fmla="*/ 1 h 469"/>
                      <a:gd name="T36" fmla="*/ 15 w 145"/>
                      <a:gd name="T37" fmla="*/ 1 h 469"/>
                      <a:gd name="T38" fmla="*/ 14 w 145"/>
                      <a:gd name="T39" fmla="*/ 2 h 469"/>
                      <a:gd name="T40" fmla="*/ 12 w 145"/>
                      <a:gd name="T41" fmla="*/ 3 h 469"/>
                      <a:gd name="T42" fmla="*/ 11 w 145"/>
                      <a:gd name="T43" fmla="*/ 5 h 469"/>
                      <a:gd name="T44" fmla="*/ 10 w 145"/>
                      <a:gd name="T45" fmla="*/ 6 h 469"/>
                      <a:gd name="T46" fmla="*/ 9 w 145"/>
                      <a:gd name="T47" fmla="*/ 8 h 469"/>
                      <a:gd name="T48" fmla="*/ 8 w 145"/>
                      <a:gd name="T49" fmla="*/ 11 h 469"/>
                      <a:gd name="T50" fmla="*/ 7 w 145"/>
                      <a:gd name="T51" fmla="*/ 16 h 469"/>
                      <a:gd name="T52" fmla="*/ 6 w 145"/>
                      <a:gd name="T53" fmla="*/ 20 h 469"/>
                      <a:gd name="T54" fmla="*/ 6 w 145"/>
                      <a:gd name="T55" fmla="*/ 23 h 469"/>
                      <a:gd name="T56" fmla="*/ 6 w 145"/>
                      <a:gd name="T57" fmla="*/ 52 h 469"/>
                      <a:gd name="T58" fmla="*/ 0 w 145"/>
                      <a:gd name="T59" fmla="*/ 54 h 469"/>
                      <a:gd name="T60" fmla="*/ 0 w 145"/>
                      <a:gd name="T61" fmla="*/ 143 h 469"/>
                      <a:gd name="T62" fmla="*/ 43 w 145"/>
                      <a:gd name="T63" fmla="*/ 143 h 469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45" h="469">
                        <a:moveTo>
                          <a:pt x="145" y="469"/>
                        </a:moveTo>
                        <a:lnTo>
                          <a:pt x="145" y="181"/>
                        </a:lnTo>
                        <a:lnTo>
                          <a:pt x="125" y="172"/>
                        </a:lnTo>
                        <a:lnTo>
                          <a:pt x="125" y="76"/>
                        </a:lnTo>
                        <a:lnTo>
                          <a:pt x="125" y="65"/>
                        </a:lnTo>
                        <a:lnTo>
                          <a:pt x="123" y="52"/>
                        </a:lnTo>
                        <a:lnTo>
                          <a:pt x="119" y="40"/>
                        </a:lnTo>
                        <a:lnTo>
                          <a:pt x="114" y="27"/>
                        </a:lnTo>
                        <a:lnTo>
                          <a:pt x="111" y="22"/>
                        </a:lnTo>
                        <a:lnTo>
                          <a:pt x="107" y="16"/>
                        </a:lnTo>
                        <a:lnTo>
                          <a:pt x="103" y="11"/>
                        </a:lnTo>
                        <a:lnTo>
                          <a:pt x="97" y="7"/>
                        </a:lnTo>
                        <a:lnTo>
                          <a:pt x="92" y="4"/>
                        </a:lnTo>
                        <a:lnTo>
                          <a:pt x="86" y="2"/>
                        </a:lnTo>
                        <a:lnTo>
                          <a:pt x="79" y="0"/>
                        </a:lnTo>
                        <a:lnTo>
                          <a:pt x="72" y="0"/>
                        </a:lnTo>
                        <a:lnTo>
                          <a:pt x="65" y="0"/>
                        </a:lnTo>
                        <a:lnTo>
                          <a:pt x="57" y="2"/>
                        </a:lnTo>
                        <a:lnTo>
                          <a:pt x="51" y="4"/>
                        </a:lnTo>
                        <a:lnTo>
                          <a:pt x="46" y="7"/>
                        </a:lnTo>
                        <a:lnTo>
                          <a:pt x="42" y="10"/>
                        </a:lnTo>
                        <a:lnTo>
                          <a:pt x="37" y="15"/>
                        </a:lnTo>
                        <a:lnTo>
                          <a:pt x="33" y="21"/>
                        </a:lnTo>
                        <a:lnTo>
                          <a:pt x="30" y="26"/>
                        </a:lnTo>
                        <a:lnTo>
                          <a:pt x="26" y="37"/>
                        </a:lnTo>
                        <a:lnTo>
                          <a:pt x="23" y="51"/>
                        </a:lnTo>
                        <a:lnTo>
                          <a:pt x="20" y="64"/>
                        </a:lnTo>
                        <a:lnTo>
                          <a:pt x="19" y="76"/>
                        </a:lnTo>
                        <a:lnTo>
                          <a:pt x="19" y="172"/>
                        </a:lnTo>
                        <a:lnTo>
                          <a:pt x="0" y="178"/>
                        </a:lnTo>
                        <a:lnTo>
                          <a:pt x="0" y="469"/>
                        </a:lnTo>
                        <a:lnTo>
                          <a:pt x="145" y="469"/>
                        </a:lnTo>
                        <a:close/>
                      </a:path>
                    </a:pathLst>
                  </a:custGeom>
                  <a:solidFill>
                    <a:srgbClr val="8C253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7" name="Freeform 567"/>
                  <p:cNvSpPr>
                    <a:spLocks noChangeAspect="1"/>
                  </p:cNvSpPr>
                  <p:nvPr/>
                </p:nvSpPr>
                <p:spPr bwMode="auto">
                  <a:xfrm>
                    <a:off x="468" y="1475"/>
                    <a:ext cx="14" cy="93"/>
                  </a:xfrm>
                  <a:custGeom>
                    <a:avLst/>
                    <a:gdLst>
                      <a:gd name="T0" fmla="*/ 10 w 47"/>
                      <a:gd name="T1" fmla="*/ 0 h 309"/>
                      <a:gd name="T2" fmla="*/ 0 w 47"/>
                      <a:gd name="T3" fmla="*/ 6 h 309"/>
                      <a:gd name="T4" fmla="*/ 0 w 47"/>
                      <a:gd name="T5" fmla="*/ 93 h 309"/>
                      <a:gd name="T6" fmla="*/ 14 w 47"/>
                      <a:gd name="T7" fmla="*/ 93 h 309"/>
                      <a:gd name="T8" fmla="*/ 14 w 47"/>
                      <a:gd name="T9" fmla="*/ 6 h 309"/>
                      <a:gd name="T10" fmla="*/ 10 w 47"/>
                      <a:gd name="T11" fmla="*/ 0 h 309"/>
                      <a:gd name="T12" fmla="*/ 14 w 47"/>
                      <a:gd name="T13" fmla="*/ 6 h 309"/>
                      <a:gd name="T14" fmla="*/ 14 w 47"/>
                      <a:gd name="T15" fmla="*/ 2 h 309"/>
                      <a:gd name="T16" fmla="*/ 10 w 47"/>
                      <a:gd name="T17" fmla="*/ 0 h 309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7" h="309">
                        <a:moveTo>
                          <a:pt x="33" y="0"/>
                        </a:moveTo>
                        <a:lnTo>
                          <a:pt x="0" y="21"/>
                        </a:lnTo>
                        <a:lnTo>
                          <a:pt x="0" y="309"/>
                        </a:lnTo>
                        <a:lnTo>
                          <a:pt x="47" y="309"/>
                        </a:lnTo>
                        <a:lnTo>
                          <a:pt x="47" y="21"/>
                        </a:lnTo>
                        <a:lnTo>
                          <a:pt x="33" y="0"/>
                        </a:lnTo>
                        <a:lnTo>
                          <a:pt x="47" y="21"/>
                        </a:lnTo>
                        <a:lnTo>
                          <a:pt x="47" y="6"/>
                        </a:lnTo>
                        <a:lnTo>
                          <a:pt x="3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8" name="Freeform 568"/>
                  <p:cNvSpPr>
                    <a:spLocks noChangeAspect="1"/>
                  </p:cNvSpPr>
                  <p:nvPr/>
                </p:nvSpPr>
                <p:spPr bwMode="auto">
                  <a:xfrm>
                    <a:off x="460" y="1468"/>
                    <a:ext cx="14" cy="14"/>
                  </a:xfrm>
                  <a:custGeom>
                    <a:avLst/>
                    <a:gdLst>
                      <a:gd name="T0" fmla="*/ 0 w 52"/>
                      <a:gd name="T1" fmla="*/ 6 h 51"/>
                      <a:gd name="T2" fmla="*/ 4 w 52"/>
                      <a:gd name="T3" fmla="*/ 12 h 51"/>
                      <a:gd name="T4" fmla="*/ 9 w 52"/>
                      <a:gd name="T5" fmla="*/ 14 h 51"/>
                      <a:gd name="T6" fmla="*/ 14 w 52"/>
                      <a:gd name="T7" fmla="*/ 2 h 51"/>
                      <a:gd name="T8" fmla="*/ 9 w 52"/>
                      <a:gd name="T9" fmla="*/ 0 h 51"/>
                      <a:gd name="T10" fmla="*/ 0 w 52"/>
                      <a:gd name="T11" fmla="*/ 6 h 51"/>
                      <a:gd name="T12" fmla="*/ 0 w 52"/>
                      <a:gd name="T13" fmla="*/ 6 h 51"/>
                      <a:gd name="T14" fmla="*/ 0 w 52"/>
                      <a:gd name="T15" fmla="*/ 10 h 51"/>
                      <a:gd name="T16" fmla="*/ 4 w 52"/>
                      <a:gd name="T17" fmla="*/ 12 h 51"/>
                      <a:gd name="T18" fmla="*/ 0 w 52"/>
                      <a:gd name="T19" fmla="*/ 6 h 5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52" h="51">
                        <a:moveTo>
                          <a:pt x="0" y="21"/>
                        </a:moveTo>
                        <a:lnTo>
                          <a:pt x="13" y="42"/>
                        </a:lnTo>
                        <a:lnTo>
                          <a:pt x="32" y="51"/>
                        </a:lnTo>
                        <a:lnTo>
                          <a:pt x="52" y="9"/>
                        </a:lnTo>
                        <a:lnTo>
                          <a:pt x="33" y="0"/>
                        </a:lnTo>
                        <a:lnTo>
                          <a:pt x="0" y="21"/>
                        </a:lnTo>
                        <a:lnTo>
                          <a:pt x="0" y="36"/>
                        </a:lnTo>
                        <a:lnTo>
                          <a:pt x="13" y="42"/>
                        </a:lnTo>
                        <a:lnTo>
                          <a:pt x="0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9" name="Freeform 569"/>
                  <p:cNvSpPr>
                    <a:spLocks noChangeAspect="1"/>
                  </p:cNvSpPr>
                  <p:nvPr/>
                </p:nvSpPr>
                <p:spPr bwMode="auto">
                  <a:xfrm>
                    <a:off x="460" y="1446"/>
                    <a:ext cx="14" cy="29"/>
                  </a:xfrm>
                  <a:custGeom>
                    <a:avLst/>
                    <a:gdLst>
                      <a:gd name="T0" fmla="*/ 14 w 47"/>
                      <a:gd name="T1" fmla="*/ 0 h 96"/>
                      <a:gd name="T2" fmla="*/ 0 w 47"/>
                      <a:gd name="T3" fmla="*/ 0 h 96"/>
                      <a:gd name="T4" fmla="*/ 0 w 47"/>
                      <a:gd name="T5" fmla="*/ 29 h 96"/>
                      <a:gd name="T6" fmla="*/ 14 w 47"/>
                      <a:gd name="T7" fmla="*/ 29 h 96"/>
                      <a:gd name="T8" fmla="*/ 14 w 47"/>
                      <a:gd name="T9" fmla="*/ 0 h 96"/>
                      <a:gd name="T10" fmla="*/ 14 w 47"/>
                      <a:gd name="T11" fmla="*/ 0 h 96"/>
                      <a:gd name="T12" fmla="*/ 0 w 47"/>
                      <a:gd name="T13" fmla="*/ 0 h 96"/>
                      <a:gd name="T14" fmla="*/ 0 w 47"/>
                      <a:gd name="T15" fmla="*/ 0 h 96"/>
                      <a:gd name="T16" fmla="*/ 0 w 47"/>
                      <a:gd name="T17" fmla="*/ 0 h 96"/>
                      <a:gd name="T18" fmla="*/ 14 w 47"/>
                      <a:gd name="T19" fmla="*/ 0 h 9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" h="96">
                        <a:moveTo>
                          <a:pt x="47" y="0"/>
                        </a:move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47" y="9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4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0" name="Freeform 570"/>
                  <p:cNvSpPr>
                    <a:spLocks noChangeAspect="1"/>
                  </p:cNvSpPr>
                  <p:nvPr/>
                </p:nvSpPr>
                <p:spPr bwMode="auto">
                  <a:xfrm>
                    <a:off x="453" y="1417"/>
                    <a:ext cx="21" cy="29"/>
                  </a:xfrm>
                  <a:custGeom>
                    <a:avLst/>
                    <a:gdLst>
                      <a:gd name="T0" fmla="*/ 0 w 77"/>
                      <a:gd name="T1" fmla="*/ 14 h 100"/>
                      <a:gd name="T2" fmla="*/ 0 w 77"/>
                      <a:gd name="T3" fmla="*/ 14 h 100"/>
                      <a:gd name="T4" fmla="*/ 1 w 77"/>
                      <a:gd name="T5" fmla="*/ 14 h 100"/>
                      <a:gd name="T6" fmla="*/ 2 w 77"/>
                      <a:gd name="T7" fmla="*/ 14 h 100"/>
                      <a:gd name="T8" fmla="*/ 3 w 77"/>
                      <a:gd name="T9" fmla="*/ 14 h 100"/>
                      <a:gd name="T10" fmla="*/ 3 w 77"/>
                      <a:gd name="T11" fmla="*/ 14 h 100"/>
                      <a:gd name="T12" fmla="*/ 4 w 77"/>
                      <a:gd name="T13" fmla="*/ 15 h 100"/>
                      <a:gd name="T14" fmla="*/ 5 w 77"/>
                      <a:gd name="T15" fmla="*/ 16 h 100"/>
                      <a:gd name="T16" fmla="*/ 5 w 77"/>
                      <a:gd name="T17" fmla="*/ 17 h 100"/>
                      <a:gd name="T18" fmla="*/ 6 w 77"/>
                      <a:gd name="T19" fmla="*/ 17 h 100"/>
                      <a:gd name="T20" fmla="*/ 7 w 77"/>
                      <a:gd name="T21" fmla="*/ 21 h 100"/>
                      <a:gd name="T22" fmla="*/ 8 w 77"/>
                      <a:gd name="T23" fmla="*/ 23 h 100"/>
                      <a:gd name="T24" fmla="*/ 8 w 77"/>
                      <a:gd name="T25" fmla="*/ 27 h 100"/>
                      <a:gd name="T26" fmla="*/ 8 w 77"/>
                      <a:gd name="T27" fmla="*/ 29 h 100"/>
                      <a:gd name="T28" fmla="*/ 21 w 77"/>
                      <a:gd name="T29" fmla="*/ 29 h 100"/>
                      <a:gd name="T30" fmla="*/ 21 w 77"/>
                      <a:gd name="T31" fmla="*/ 25 h 100"/>
                      <a:gd name="T32" fmla="*/ 20 w 77"/>
                      <a:gd name="T33" fmla="*/ 21 h 100"/>
                      <a:gd name="T34" fmla="*/ 19 w 77"/>
                      <a:gd name="T35" fmla="*/ 16 h 100"/>
                      <a:gd name="T36" fmla="*/ 17 w 77"/>
                      <a:gd name="T37" fmla="*/ 12 h 100"/>
                      <a:gd name="T38" fmla="*/ 16 w 77"/>
                      <a:gd name="T39" fmla="*/ 10 h 100"/>
                      <a:gd name="T40" fmla="*/ 14 w 77"/>
                      <a:gd name="T41" fmla="*/ 8 h 100"/>
                      <a:gd name="T42" fmla="*/ 13 w 77"/>
                      <a:gd name="T43" fmla="*/ 5 h 100"/>
                      <a:gd name="T44" fmla="*/ 11 w 77"/>
                      <a:gd name="T45" fmla="*/ 3 h 100"/>
                      <a:gd name="T46" fmla="*/ 8 w 77"/>
                      <a:gd name="T47" fmla="*/ 2 h 100"/>
                      <a:gd name="T48" fmla="*/ 6 w 77"/>
                      <a:gd name="T49" fmla="*/ 1 h 100"/>
                      <a:gd name="T50" fmla="*/ 3 w 77"/>
                      <a:gd name="T51" fmla="*/ 0 h 100"/>
                      <a:gd name="T52" fmla="*/ 0 w 77"/>
                      <a:gd name="T53" fmla="*/ 0 h 100"/>
                      <a:gd name="T54" fmla="*/ 0 w 77"/>
                      <a:gd name="T55" fmla="*/ 0 h 100"/>
                      <a:gd name="T56" fmla="*/ 0 w 77"/>
                      <a:gd name="T57" fmla="*/ 14 h 100"/>
                      <a:gd name="T58" fmla="*/ 0 w 77"/>
                      <a:gd name="T59" fmla="*/ 14 h 100"/>
                      <a:gd name="T60" fmla="*/ 0 w 77"/>
                      <a:gd name="T61" fmla="*/ 14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0" y="47"/>
                        </a:moveTo>
                        <a:lnTo>
                          <a:pt x="0" y="47"/>
                        </a:lnTo>
                        <a:lnTo>
                          <a:pt x="3" y="47"/>
                        </a:lnTo>
                        <a:lnTo>
                          <a:pt x="6" y="48"/>
                        </a:lnTo>
                        <a:lnTo>
                          <a:pt x="10" y="49"/>
                        </a:lnTo>
                        <a:lnTo>
                          <a:pt x="12" y="50"/>
                        </a:lnTo>
                        <a:lnTo>
                          <a:pt x="15" y="52"/>
                        </a:lnTo>
                        <a:lnTo>
                          <a:pt x="17" y="55"/>
                        </a:lnTo>
                        <a:lnTo>
                          <a:pt x="19" y="58"/>
                        </a:lnTo>
                        <a:lnTo>
                          <a:pt x="21" y="60"/>
                        </a:lnTo>
                        <a:lnTo>
                          <a:pt x="25" y="71"/>
                        </a:lnTo>
                        <a:lnTo>
                          <a:pt x="28" y="81"/>
                        </a:lnTo>
                        <a:lnTo>
                          <a:pt x="30" y="92"/>
                        </a:lnTo>
                        <a:lnTo>
                          <a:pt x="30" y="100"/>
                        </a:lnTo>
                        <a:lnTo>
                          <a:pt x="77" y="100"/>
                        </a:lnTo>
                        <a:lnTo>
                          <a:pt x="76" y="87"/>
                        </a:lnTo>
                        <a:lnTo>
                          <a:pt x="74" y="72"/>
                        </a:lnTo>
                        <a:lnTo>
                          <a:pt x="70" y="56"/>
                        </a:lnTo>
                        <a:lnTo>
                          <a:pt x="63" y="41"/>
                        </a:lnTo>
                        <a:lnTo>
                          <a:pt x="58" y="33"/>
                        </a:lnTo>
                        <a:lnTo>
                          <a:pt x="53" y="26"/>
                        </a:lnTo>
                        <a:lnTo>
                          <a:pt x="46" y="18"/>
                        </a:lnTo>
                        <a:lnTo>
                          <a:pt x="39" y="12"/>
                        </a:lnTo>
                        <a:lnTo>
                          <a:pt x="31" y="7"/>
                        </a:lnTo>
                        <a:lnTo>
                          <a:pt x="21" y="4"/>
                        </a:lnTo>
                        <a:lnTo>
                          <a:pt x="11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1" name="Freeform 571"/>
                  <p:cNvSpPr>
                    <a:spLocks noChangeAspect="1"/>
                  </p:cNvSpPr>
                  <p:nvPr/>
                </p:nvSpPr>
                <p:spPr bwMode="auto">
                  <a:xfrm>
                    <a:off x="432" y="1417"/>
                    <a:ext cx="21" cy="29"/>
                  </a:xfrm>
                  <a:custGeom>
                    <a:avLst/>
                    <a:gdLst>
                      <a:gd name="T0" fmla="*/ 13 w 76"/>
                      <a:gd name="T1" fmla="*/ 29 h 100"/>
                      <a:gd name="T2" fmla="*/ 13 w 76"/>
                      <a:gd name="T3" fmla="*/ 29 h 100"/>
                      <a:gd name="T4" fmla="*/ 13 w 76"/>
                      <a:gd name="T5" fmla="*/ 26 h 100"/>
                      <a:gd name="T6" fmla="*/ 14 w 76"/>
                      <a:gd name="T7" fmla="*/ 23 h 100"/>
                      <a:gd name="T8" fmla="*/ 14 w 76"/>
                      <a:gd name="T9" fmla="*/ 20 h 100"/>
                      <a:gd name="T10" fmla="*/ 15 w 76"/>
                      <a:gd name="T11" fmla="*/ 17 h 100"/>
                      <a:gd name="T12" fmla="*/ 16 w 76"/>
                      <a:gd name="T13" fmla="*/ 16 h 100"/>
                      <a:gd name="T14" fmla="*/ 16 w 76"/>
                      <a:gd name="T15" fmla="*/ 16 h 100"/>
                      <a:gd name="T16" fmla="*/ 17 w 76"/>
                      <a:gd name="T17" fmla="*/ 15 h 100"/>
                      <a:gd name="T18" fmla="*/ 17 w 76"/>
                      <a:gd name="T19" fmla="*/ 14 h 100"/>
                      <a:gd name="T20" fmla="*/ 18 w 76"/>
                      <a:gd name="T21" fmla="*/ 14 h 100"/>
                      <a:gd name="T22" fmla="*/ 19 w 76"/>
                      <a:gd name="T23" fmla="*/ 14 h 100"/>
                      <a:gd name="T24" fmla="*/ 20 w 76"/>
                      <a:gd name="T25" fmla="*/ 14 h 100"/>
                      <a:gd name="T26" fmla="*/ 21 w 76"/>
                      <a:gd name="T27" fmla="*/ 14 h 100"/>
                      <a:gd name="T28" fmla="*/ 21 w 76"/>
                      <a:gd name="T29" fmla="*/ 0 h 100"/>
                      <a:gd name="T30" fmla="*/ 18 w 76"/>
                      <a:gd name="T31" fmla="*/ 0 h 100"/>
                      <a:gd name="T32" fmla="*/ 15 w 76"/>
                      <a:gd name="T33" fmla="*/ 1 h 100"/>
                      <a:gd name="T34" fmla="*/ 13 w 76"/>
                      <a:gd name="T35" fmla="*/ 2 h 100"/>
                      <a:gd name="T36" fmla="*/ 10 w 76"/>
                      <a:gd name="T37" fmla="*/ 3 h 100"/>
                      <a:gd name="T38" fmla="*/ 8 w 76"/>
                      <a:gd name="T39" fmla="*/ 5 h 100"/>
                      <a:gd name="T40" fmla="*/ 6 w 76"/>
                      <a:gd name="T41" fmla="*/ 7 h 100"/>
                      <a:gd name="T42" fmla="*/ 5 w 76"/>
                      <a:gd name="T43" fmla="*/ 9 h 100"/>
                      <a:gd name="T44" fmla="*/ 4 w 76"/>
                      <a:gd name="T45" fmla="*/ 12 h 100"/>
                      <a:gd name="T46" fmla="*/ 2 w 76"/>
                      <a:gd name="T47" fmla="*/ 16 h 100"/>
                      <a:gd name="T48" fmla="*/ 1 w 76"/>
                      <a:gd name="T49" fmla="*/ 21 h 100"/>
                      <a:gd name="T50" fmla="*/ 0 w 76"/>
                      <a:gd name="T51" fmla="*/ 25 h 100"/>
                      <a:gd name="T52" fmla="*/ 0 w 76"/>
                      <a:gd name="T53" fmla="*/ 29 h 100"/>
                      <a:gd name="T54" fmla="*/ 0 w 76"/>
                      <a:gd name="T55" fmla="*/ 29 h 100"/>
                      <a:gd name="T56" fmla="*/ 13 w 76"/>
                      <a:gd name="T57" fmla="*/ 29 h 100"/>
                      <a:gd name="T58" fmla="*/ 13 w 76"/>
                      <a:gd name="T59" fmla="*/ 29 h 100"/>
                      <a:gd name="T60" fmla="*/ 13 w 76"/>
                      <a:gd name="T61" fmla="*/ 29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6" h="100">
                        <a:moveTo>
                          <a:pt x="47" y="100"/>
                        </a:moveTo>
                        <a:lnTo>
                          <a:pt x="47" y="100"/>
                        </a:lnTo>
                        <a:lnTo>
                          <a:pt x="48" y="90"/>
                        </a:lnTo>
                        <a:lnTo>
                          <a:pt x="49" y="79"/>
                        </a:lnTo>
                        <a:lnTo>
                          <a:pt x="51" y="69"/>
                        </a:lnTo>
                        <a:lnTo>
                          <a:pt x="55" y="59"/>
                        </a:lnTo>
                        <a:lnTo>
                          <a:pt x="57" y="56"/>
                        </a:lnTo>
                        <a:lnTo>
                          <a:pt x="59" y="54"/>
                        </a:lnTo>
                        <a:lnTo>
                          <a:pt x="61" y="52"/>
                        </a:lnTo>
                        <a:lnTo>
                          <a:pt x="63" y="50"/>
                        </a:lnTo>
                        <a:lnTo>
                          <a:pt x="66" y="49"/>
                        </a:lnTo>
                        <a:lnTo>
                          <a:pt x="69" y="48"/>
                        </a:lnTo>
                        <a:lnTo>
                          <a:pt x="72" y="47"/>
                        </a:lnTo>
                        <a:lnTo>
                          <a:pt x="76" y="47"/>
                        </a:lnTo>
                        <a:lnTo>
                          <a:pt x="76" y="0"/>
                        </a:lnTo>
                        <a:lnTo>
                          <a:pt x="66" y="0"/>
                        </a:lnTo>
                        <a:lnTo>
                          <a:pt x="55" y="2"/>
                        </a:lnTo>
                        <a:lnTo>
                          <a:pt x="46" y="7"/>
                        </a:lnTo>
                        <a:lnTo>
                          <a:pt x="37" y="12"/>
                        </a:lnTo>
                        <a:lnTo>
                          <a:pt x="30" y="17"/>
                        </a:lnTo>
                        <a:lnTo>
                          <a:pt x="23" y="25"/>
                        </a:lnTo>
                        <a:lnTo>
                          <a:pt x="18" y="32"/>
                        </a:lnTo>
                        <a:lnTo>
                          <a:pt x="13" y="40"/>
                        </a:lnTo>
                        <a:lnTo>
                          <a:pt x="8" y="55"/>
                        </a:lnTo>
                        <a:lnTo>
                          <a:pt x="3" y="71"/>
                        </a:lnTo>
                        <a:lnTo>
                          <a:pt x="1" y="86"/>
                        </a:lnTo>
                        <a:lnTo>
                          <a:pt x="0" y="100"/>
                        </a:lnTo>
                        <a:lnTo>
                          <a:pt x="47" y="10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2" name="Freeform 572"/>
                  <p:cNvSpPr>
                    <a:spLocks noChangeAspect="1"/>
                  </p:cNvSpPr>
                  <p:nvPr/>
                </p:nvSpPr>
                <p:spPr bwMode="auto">
                  <a:xfrm>
                    <a:off x="432" y="1446"/>
                    <a:ext cx="14" cy="36"/>
                  </a:xfrm>
                  <a:custGeom>
                    <a:avLst/>
                    <a:gdLst>
                      <a:gd name="T0" fmla="*/ 10 w 47"/>
                      <a:gd name="T1" fmla="*/ 36 h 117"/>
                      <a:gd name="T2" fmla="*/ 14 w 47"/>
                      <a:gd name="T3" fmla="*/ 30 h 117"/>
                      <a:gd name="T4" fmla="*/ 14 w 47"/>
                      <a:gd name="T5" fmla="*/ 0 h 117"/>
                      <a:gd name="T6" fmla="*/ 0 w 47"/>
                      <a:gd name="T7" fmla="*/ 0 h 117"/>
                      <a:gd name="T8" fmla="*/ 0 w 47"/>
                      <a:gd name="T9" fmla="*/ 30 h 117"/>
                      <a:gd name="T10" fmla="*/ 10 w 47"/>
                      <a:gd name="T11" fmla="*/ 36 h 117"/>
                      <a:gd name="T12" fmla="*/ 10 w 47"/>
                      <a:gd name="T13" fmla="*/ 36 h 117"/>
                      <a:gd name="T14" fmla="*/ 14 w 47"/>
                      <a:gd name="T15" fmla="*/ 34 h 117"/>
                      <a:gd name="T16" fmla="*/ 14 w 47"/>
                      <a:gd name="T17" fmla="*/ 30 h 117"/>
                      <a:gd name="T18" fmla="*/ 10 w 47"/>
                      <a:gd name="T19" fmla="*/ 36 h 117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" h="117">
                        <a:moveTo>
                          <a:pt x="32" y="117"/>
                        </a:moveTo>
                        <a:lnTo>
                          <a:pt x="47" y="9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32" y="117"/>
                        </a:lnTo>
                        <a:lnTo>
                          <a:pt x="47" y="112"/>
                        </a:lnTo>
                        <a:lnTo>
                          <a:pt x="47" y="96"/>
                        </a:lnTo>
                        <a:lnTo>
                          <a:pt x="32" y="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3" name="Freeform 573"/>
                  <p:cNvSpPr>
                    <a:spLocks noChangeAspect="1"/>
                  </p:cNvSpPr>
                  <p:nvPr/>
                </p:nvSpPr>
                <p:spPr bwMode="auto">
                  <a:xfrm>
                    <a:off x="425" y="1468"/>
                    <a:ext cx="14" cy="14"/>
                  </a:xfrm>
                  <a:custGeom>
                    <a:avLst/>
                    <a:gdLst>
                      <a:gd name="T0" fmla="*/ 0 w 51"/>
                      <a:gd name="T1" fmla="*/ 8 h 51"/>
                      <a:gd name="T2" fmla="*/ 9 w 51"/>
                      <a:gd name="T3" fmla="*/ 14 h 51"/>
                      <a:gd name="T4" fmla="*/ 14 w 51"/>
                      <a:gd name="T5" fmla="*/ 12 h 51"/>
                      <a:gd name="T6" fmla="*/ 10 w 51"/>
                      <a:gd name="T7" fmla="*/ 0 h 51"/>
                      <a:gd name="T8" fmla="*/ 4 w 51"/>
                      <a:gd name="T9" fmla="*/ 2 h 51"/>
                      <a:gd name="T10" fmla="*/ 0 w 51"/>
                      <a:gd name="T11" fmla="*/ 8 h 51"/>
                      <a:gd name="T12" fmla="*/ 4 w 51"/>
                      <a:gd name="T13" fmla="*/ 2 h 51"/>
                      <a:gd name="T14" fmla="*/ 0 w 51"/>
                      <a:gd name="T15" fmla="*/ 4 h 51"/>
                      <a:gd name="T16" fmla="*/ 0 w 51"/>
                      <a:gd name="T17" fmla="*/ 8 h 5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51" h="51">
                        <a:moveTo>
                          <a:pt x="0" y="28"/>
                        </a:moveTo>
                        <a:lnTo>
                          <a:pt x="32" y="51"/>
                        </a:lnTo>
                        <a:lnTo>
                          <a:pt x="51" y="43"/>
                        </a:lnTo>
                        <a:lnTo>
                          <a:pt x="35" y="0"/>
                        </a:lnTo>
                        <a:lnTo>
                          <a:pt x="16" y="7"/>
                        </a:lnTo>
                        <a:lnTo>
                          <a:pt x="0" y="28"/>
                        </a:lnTo>
                        <a:lnTo>
                          <a:pt x="16" y="7"/>
                        </a:lnTo>
                        <a:lnTo>
                          <a:pt x="0" y="13"/>
                        </a:lnTo>
                        <a:lnTo>
                          <a:pt x="0" y="2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4" name="Freeform 574"/>
                  <p:cNvSpPr>
                    <a:spLocks noChangeAspect="1"/>
                  </p:cNvSpPr>
                  <p:nvPr/>
                </p:nvSpPr>
                <p:spPr bwMode="auto">
                  <a:xfrm>
                    <a:off x="425" y="1475"/>
                    <a:ext cx="14" cy="100"/>
                  </a:xfrm>
                  <a:custGeom>
                    <a:avLst/>
                    <a:gdLst>
                      <a:gd name="T0" fmla="*/ 7 w 47"/>
                      <a:gd name="T1" fmla="*/ 100 h 314"/>
                      <a:gd name="T2" fmla="*/ 14 w 47"/>
                      <a:gd name="T3" fmla="*/ 93 h 314"/>
                      <a:gd name="T4" fmla="*/ 14 w 47"/>
                      <a:gd name="T5" fmla="*/ 0 h 314"/>
                      <a:gd name="T6" fmla="*/ 0 w 47"/>
                      <a:gd name="T7" fmla="*/ 0 h 314"/>
                      <a:gd name="T8" fmla="*/ 0 w 47"/>
                      <a:gd name="T9" fmla="*/ 93 h 314"/>
                      <a:gd name="T10" fmla="*/ 7 w 47"/>
                      <a:gd name="T11" fmla="*/ 100 h 314"/>
                      <a:gd name="T12" fmla="*/ 0 w 47"/>
                      <a:gd name="T13" fmla="*/ 93 h 314"/>
                      <a:gd name="T14" fmla="*/ 0 w 47"/>
                      <a:gd name="T15" fmla="*/ 100 h 314"/>
                      <a:gd name="T16" fmla="*/ 7 w 47"/>
                      <a:gd name="T17" fmla="*/ 100 h 314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7" h="314">
                        <a:moveTo>
                          <a:pt x="23" y="314"/>
                        </a:moveTo>
                        <a:lnTo>
                          <a:pt x="47" y="291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3" y="314"/>
                        </a:lnTo>
                        <a:lnTo>
                          <a:pt x="0" y="291"/>
                        </a:lnTo>
                        <a:lnTo>
                          <a:pt x="0" y="314"/>
                        </a:lnTo>
                        <a:lnTo>
                          <a:pt x="23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5" name="Freeform 575"/>
                  <p:cNvSpPr>
                    <a:spLocks noChangeAspect="1"/>
                  </p:cNvSpPr>
                  <p:nvPr/>
                </p:nvSpPr>
                <p:spPr bwMode="auto">
                  <a:xfrm>
                    <a:off x="432" y="1561"/>
                    <a:ext cx="50" cy="14"/>
                  </a:xfrm>
                  <a:custGeom>
                    <a:avLst/>
                    <a:gdLst>
                      <a:gd name="T0" fmla="*/ 50 w 168"/>
                      <a:gd name="T1" fmla="*/ 7 h 46"/>
                      <a:gd name="T2" fmla="*/ 43 w 168"/>
                      <a:gd name="T3" fmla="*/ 0 h 46"/>
                      <a:gd name="T4" fmla="*/ 0 w 168"/>
                      <a:gd name="T5" fmla="*/ 0 h 46"/>
                      <a:gd name="T6" fmla="*/ 0 w 168"/>
                      <a:gd name="T7" fmla="*/ 14 h 46"/>
                      <a:gd name="T8" fmla="*/ 43 w 168"/>
                      <a:gd name="T9" fmla="*/ 14 h 46"/>
                      <a:gd name="T10" fmla="*/ 50 w 168"/>
                      <a:gd name="T11" fmla="*/ 7 h 46"/>
                      <a:gd name="T12" fmla="*/ 43 w 168"/>
                      <a:gd name="T13" fmla="*/ 14 h 46"/>
                      <a:gd name="T14" fmla="*/ 50 w 168"/>
                      <a:gd name="T15" fmla="*/ 14 h 46"/>
                      <a:gd name="T16" fmla="*/ 50 w 168"/>
                      <a:gd name="T17" fmla="*/ 7 h 4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68" h="46">
                        <a:moveTo>
                          <a:pt x="168" y="23"/>
                        </a:moveTo>
                        <a:lnTo>
                          <a:pt x="145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45" y="46"/>
                        </a:lnTo>
                        <a:lnTo>
                          <a:pt x="168" y="23"/>
                        </a:lnTo>
                        <a:lnTo>
                          <a:pt x="145" y="46"/>
                        </a:lnTo>
                        <a:lnTo>
                          <a:pt x="168" y="46"/>
                        </a:lnTo>
                        <a:lnTo>
                          <a:pt x="16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6" name="Freeform 576"/>
                  <p:cNvSpPr>
                    <a:spLocks noChangeAspect="1"/>
                  </p:cNvSpPr>
                  <p:nvPr/>
                </p:nvSpPr>
                <p:spPr bwMode="auto">
                  <a:xfrm>
                    <a:off x="5063" y="1425"/>
                    <a:ext cx="43" cy="143"/>
                  </a:xfrm>
                  <a:custGeom>
                    <a:avLst/>
                    <a:gdLst>
                      <a:gd name="T0" fmla="*/ 0 w 145"/>
                      <a:gd name="T1" fmla="*/ 143 h 469"/>
                      <a:gd name="T2" fmla="*/ 0 w 145"/>
                      <a:gd name="T3" fmla="*/ 55 h 469"/>
                      <a:gd name="T4" fmla="*/ 6 w 145"/>
                      <a:gd name="T5" fmla="*/ 52 h 469"/>
                      <a:gd name="T6" fmla="*/ 6 w 145"/>
                      <a:gd name="T7" fmla="*/ 23 h 469"/>
                      <a:gd name="T8" fmla="*/ 6 w 145"/>
                      <a:gd name="T9" fmla="*/ 20 h 469"/>
                      <a:gd name="T10" fmla="*/ 7 w 145"/>
                      <a:gd name="T11" fmla="*/ 16 h 469"/>
                      <a:gd name="T12" fmla="*/ 8 w 145"/>
                      <a:gd name="T13" fmla="*/ 12 h 469"/>
                      <a:gd name="T14" fmla="*/ 9 w 145"/>
                      <a:gd name="T15" fmla="*/ 8 h 469"/>
                      <a:gd name="T16" fmla="*/ 10 w 145"/>
                      <a:gd name="T17" fmla="*/ 7 h 469"/>
                      <a:gd name="T18" fmla="*/ 11 w 145"/>
                      <a:gd name="T19" fmla="*/ 5 h 469"/>
                      <a:gd name="T20" fmla="*/ 12 w 145"/>
                      <a:gd name="T21" fmla="*/ 3 h 469"/>
                      <a:gd name="T22" fmla="*/ 14 w 145"/>
                      <a:gd name="T23" fmla="*/ 2 h 469"/>
                      <a:gd name="T24" fmla="*/ 16 w 145"/>
                      <a:gd name="T25" fmla="*/ 1 h 469"/>
                      <a:gd name="T26" fmla="*/ 17 w 145"/>
                      <a:gd name="T27" fmla="*/ 1 h 469"/>
                      <a:gd name="T28" fmla="*/ 20 w 145"/>
                      <a:gd name="T29" fmla="*/ 0 h 469"/>
                      <a:gd name="T30" fmla="*/ 22 w 145"/>
                      <a:gd name="T31" fmla="*/ 0 h 469"/>
                      <a:gd name="T32" fmla="*/ 24 w 145"/>
                      <a:gd name="T33" fmla="*/ 0 h 469"/>
                      <a:gd name="T34" fmla="*/ 26 w 145"/>
                      <a:gd name="T35" fmla="*/ 1 h 469"/>
                      <a:gd name="T36" fmla="*/ 28 w 145"/>
                      <a:gd name="T37" fmla="*/ 1 h 469"/>
                      <a:gd name="T38" fmla="*/ 29 w 145"/>
                      <a:gd name="T39" fmla="*/ 2 h 469"/>
                      <a:gd name="T40" fmla="*/ 31 w 145"/>
                      <a:gd name="T41" fmla="*/ 3 h 469"/>
                      <a:gd name="T42" fmla="*/ 32 w 145"/>
                      <a:gd name="T43" fmla="*/ 5 h 469"/>
                      <a:gd name="T44" fmla="*/ 33 w 145"/>
                      <a:gd name="T45" fmla="*/ 6 h 469"/>
                      <a:gd name="T46" fmla="*/ 34 w 145"/>
                      <a:gd name="T47" fmla="*/ 8 h 469"/>
                      <a:gd name="T48" fmla="*/ 35 w 145"/>
                      <a:gd name="T49" fmla="*/ 11 h 469"/>
                      <a:gd name="T50" fmla="*/ 36 w 145"/>
                      <a:gd name="T51" fmla="*/ 16 h 469"/>
                      <a:gd name="T52" fmla="*/ 37 w 145"/>
                      <a:gd name="T53" fmla="*/ 20 h 469"/>
                      <a:gd name="T54" fmla="*/ 37 w 145"/>
                      <a:gd name="T55" fmla="*/ 23 h 469"/>
                      <a:gd name="T56" fmla="*/ 37 w 145"/>
                      <a:gd name="T57" fmla="*/ 52 h 469"/>
                      <a:gd name="T58" fmla="*/ 43 w 145"/>
                      <a:gd name="T59" fmla="*/ 54 h 469"/>
                      <a:gd name="T60" fmla="*/ 43 w 145"/>
                      <a:gd name="T61" fmla="*/ 143 h 469"/>
                      <a:gd name="T62" fmla="*/ 0 w 145"/>
                      <a:gd name="T63" fmla="*/ 143 h 469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45" h="469">
                        <a:moveTo>
                          <a:pt x="0" y="469"/>
                        </a:moveTo>
                        <a:lnTo>
                          <a:pt x="0" y="181"/>
                        </a:lnTo>
                        <a:lnTo>
                          <a:pt x="20" y="172"/>
                        </a:lnTo>
                        <a:lnTo>
                          <a:pt x="20" y="76"/>
                        </a:lnTo>
                        <a:lnTo>
                          <a:pt x="20" y="65"/>
                        </a:lnTo>
                        <a:lnTo>
                          <a:pt x="22" y="52"/>
                        </a:lnTo>
                        <a:lnTo>
                          <a:pt x="26" y="40"/>
                        </a:lnTo>
                        <a:lnTo>
                          <a:pt x="31" y="27"/>
                        </a:lnTo>
                        <a:lnTo>
                          <a:pt x="34" y="22"/>
                        </a:lnTo>
                        <a:lnTo>
                          <a:pt x="38" y="16"/>
                        </a:lnTo>
                        <a:lnTo>
                          <a:pt x="42" y="11"/>
                        </a:lnTo>
                        <a:lnTo>
                          <a:pt x="48" y="7"/>
                        </a:lnTo>
                        <a:lnTo>
                          <a:pt x="53" y="4"/>
                        </a:lnTo>
                        <a:lnTo>
                          <a:pt x="59" y="2"/>
                        </a:lnTo>
                        <a:lnTo>
                          <a:pt x="66" y="0"/>
                        </a:lnTo>
                        <a:lnTo>
                          <a:pt x="73" y="0"/>
                        </a:lnTo>
                        <a:lnTo>
                          <a:pt x="80" y="0"/>
                        </a:lnTo>
                        <a:lnTo>
                          <a:pt x="87" y="2"/>
                        </a:lnTo>
                        <a:lnTo>
                          <a:pt x="93" y="4"/>
                        </a:lnTo>
                        <a:lnTo>
                          <a:pt x="98" y="7"/>
                        </a:lnTo>
                        <a:lnTo>
                          <a:pt x="103" y="10"/>
                        </a:lnTo>
                        <a:lnTo>
                          <a:pt x="108" y="15"/>
                        </a:lnTo>
                        <a:lnTo>
                          <a:pt x="111" y="21"/>
                        </a:lnTo>
                        <a:lnTo>
                          <a:pt x="114" y="26"/>
                        </a:lnTo>
                        <a:lnTo>
                          <a:pt x="119" y="37"/>
                        </a:lnTo>
                        <a:lnTo>
                          <a:pt x="122" y="51"/>
                        </a:lnTo>
                        <a:lnTo>
                          <a:pt x="125" y="64"/>
                        </a:lnTo>
                        <a:lnTo>
                          <a:pt x="126" y="76"/>
                        </a:lnTo>
                        <a:lnTo>
                          <a:pt x="126" y="172"/>
                        </a:lnTo>
                        <a:lnTo>
                          <a:pt x="145" y="178"/>
                        </a:lnTo>
                        <a:lnTo>
                          <a:pt x="145" y="469"/>
                        </a:lnTo>
                        <a:lnTo>
                          <a:pt x="0" y="469"/>
                        </a:lnTo>
                        <a:close/>
                      </a:path>
                    </a:pathLst>
                  </a:custGeom>
                  <a:solidFill>
                    <a:srgbClr val="8C253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7" name="Freeform 577"/>
                  <p:cNvSpPr>
                    <a:spLocks noChangeAspect="1"/>
                  </p:cNvSpPr>
                  <p:nvPr/>
                </p:nvSpPr>
                <p:spPr bwMode="auto">
                  <a:xfrm>
                    <a:off x="5055" y="1475"/>
                    <a:ext cx="14" cy="93"/>
                  </a:xfrm>
                  <a:custGeom>
                    <a:avLst/>
                    <a:gdLst>
                      <a:gd name="T0" fmla="*/ 4 w 47"/>
                      <a:gd name="T1" fmla="*/ 0 h 309"/>
                      <a:gd name="T2" fmla="*/ 0 w 47"/>
                      <a:gd name="T3" fmla="*/ 6 h 309"/>
                      <a:gd name="T4" fmla="*/ 0 w 47"/>
                      <a:gd name="T5" fmla="*/ 93 h 309"/>
                      <a:gd name="T6" fmla="*/ 14 w 47"/>
                      <a:gd name="T7" fmla="*/ 93 h 309"/>
                      <a:gd name="T8" fmla="*/ 14 w 47"/>
                      <a:gd name="T9" fmla="*/ 6 h 309"/>
                      <a:gd name="T10" fmla="*/ 4 w 47"/>
                      <a:gd name="T11" fmla="*/ 0 h 309"/>
                      <a:gd name="T12" fmla="*/ 4 w 47"/>
                      <a:gd name="T13" fmla="*/ 0 h 309"/>
                      <a:gd name="T14" fmla="*/ 0 w 47"/>
                      <a:gd name="T15" fmla="*/ 2 h 309"/>
                      <a:gd name="T16" fmla="*/ 0 w 47"/>
                      <a:gd name="T17" fmla="*/ 6 h 309"/>
                      <a:gd name="T18" fmla="*/ 4 w 47"/>
                      <a:gd name="T19" fmla="*/ 0 h 309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" h="309">
                        <a:moveTo>
                          <a:pt x="14" y="0"/>
                        </a:moveTo>
                        <a:lnTo>
                          <a:pt x="0" y="21"/>
                        </a:lnTo>
                        <a:lnTo>
                          <a:pt x="0" y="309"/>
                        </a:lnTo>
                        <a:lnTo>
                          <a:pt x="47" y="309"/>
                        </a:lnTo>
                        <a:lnTo>
                          <a:pt x="47" y="21"/>
                        </a:lnTo>
                        <a:lnTo>
                          <a:pt x="14" y="0"/>
                        </a:lnTo>
                        <a:lnTo>
                          <a:pt x="0" y="6"/>
                        </a:lnTo>
                        <a:lnTo>
                          <a:pt x="0" y="21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8" name="Freeform 578"/>
                  <p:cNvSpPr>
                    <a:spLocks noChangeAspect="1"/>
                  </p:cNvSpPr>
                  <p:nvPr/>
                </p:nvSpPr>
                <p:spPr bwMode="auto">
                  <a:xfrm>
                    <a:off x="5063" y="1468"/>
                    <a:ext cx="14" cy="14"/>
                  </a:xfrm>
                  <a:custGeom>
                    <a:avLst/>
                    <a:gdLst>
                      <a:gd name="T0" fmla="*/ 14 w 52"/>
                      <a:gd name="T1" fmla="*/ 6 h 51"/>
                      <a:gd name="T2" fmla="*/ 5 w 52"/>
                      <a:gd name="T3" fmla="*/ 0 h 51"/>
                      <a:gd name="T4" fmla="*/ 0 w 52"/>
                      <a:gd name="T5" fmla="*/ 2 h 51"/>
                      <a:gd name="T6" fmla="*/ 5 w 52"/>
                      <a:gd name="T7" fmla="*/ 14 h 51"/>
                      <a:gd name="T8" fmla="*/ 11 w 52"/>
                      <a:gd name="T9" fmla="*/ 12 h 51"/>
                      <a:gd name="T10" fmla="*/ 14 w 52"/>
                      <a:gd name="T11" fmla="*/ 6 h 51"/>
                      <a:gd name="T12" fmla="*/ 11 w 52"/>
                      <a:gd name="T13" fmla="*/ 12 h 51"/>
                      <a:gd name="T14" fmla="*/ 14 w 52"/>
                      <a:gd name="T15" fmla="*/ 10 h 51"/>
                      <a:gd name="T16" fmla="*/ 14 w 52"/>
                      <a:gd name="T17" fmla="*/ 6 h 5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52" h="51">
                        <a:moveTo>
                          <a:pt x="52" y="21"/>
                        </a:moveTo>
                        <a:lnTo>
                          <a:pt x="19" y="0"/>
                        </a:lnTo>
                        <a:lnTo>
                          <a:pt x="0" y="9"/>
                        </a:lnTo>
                        <a:lnTo>
                          <a:pt x="20" y="51"/>
                        </a:lnTo>
                        <a:lnTo>
                          <a:pt x="39" y="42"/>
                        </a:lnTo>
                        <a:lnTo>
                          <a:pt x="52" y="21"/>
                        </a:lnTo>
                        <a:lnTo>
                          <a:pt x="39" y="42"/>
                        </a:lnTo>
                        <a:lnTo>
                          <a:pt x="52" y="36"/>
                        </a:lnTo>
                        <a:lnTo>
                          <a:pt x="52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9" name="Freeform 579"/>
                  <p:cNvSpPr>
                    <a:spLocks noChangeAspect="1"/>
                  </p:cNvSpPr>
                  <p:nvPr/>
                </p:nvSpPr>
                <p:spPr bwMode="auto">
                  <a:xfrm>
                    <a:off x="5063" y="1446"/>
                    <a:ext cx="14" cy="29"/>
                  </a:xfrm>
                  <a:custGeom>
                    <a:avLst/>
                    <a:gdLst>
                      <a:gd name="T0" fmla="*/ 14 w 47"/>
                      <a:gd name="T1" fmla="*/ 0 h 96"/>
                      <a:gd name="T2" fmla="*/ 0 w 47"/>
                      <a:gd name="T3" fmla="*/ 0 h 96"/>
                      <a:gd name="T4" fmla="*/ 0 w 47"/>
                      <a:gd name="T5" fmla="*/ 29 h 96"/>
                      <a:gd name="T6" fmla="*/ 14 w 47"/>
                      <a:gd name="T7" fmla="*/ 29 h 96"/>
                      <a:gd name="T8" fmla="*/ 14 w 47"/>
                      <a:gd name="T9" fmla="*/ 0 h 96"/>
                      <a:gd name="T10" fmla="*/ 14 w 47"/>
                      <a:gd name="T11" fmla="*/ 0 h 96"/>
                      <a:gd name="T12" fmla="*/ 0 w 47"/>
                      <a:gd name="T13" fmla="*/ 0 h 96"/>
                      <a:gd name="T14" fmla="*/ 0 w 47"/>
                      <a:gd name="T15" fmla="*/ 0 h 96"/>
                      <a:gd name="T16" fmla="*/ 0 w 47"/>
                      <a:gd name="T17" fmla="*/ 0 h 96"/>
                      <a:gd name="T18" fmla="*/ 14 w 47"/>
                      <a:gd name="T19" fmla="*/ 0 h 9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" h="96">
                        <a:moveTo>
                          <a:pt x="47" y="0"/>
                        </a:move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47" y="9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4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0" name="Freeform 580"/>
                  <p:cNvSpPr>
                    <a:spLocks noChangeAspect="1"/>
                  </p:cNvSpPr>
                  <p:nvPr/>
                </p:nvSpPr>
                <p:spPr bwMode="auto">
                  <a:xfrm>
                    <a:off x="5063" y="1417"/>
                    <a:ext cx="21" cy="29"/>
                  </a:xfrm>
                  <a:custGeom>
                    <a:avLst/>
                    <a:gdLst>
                      <a:gd name="T0" fmla="*/ 21 w 77"/>
                      <a:gd name="T1" fmla="*/ 0 h 100"/>
                      <a:gd name="T2" fmla="*/ 21 w 77"/>
                      <a:gd name="T3" fmla="*/ 0 h 100"/>
                      <a:gd name="T4" fmla="*/ 18 w 77"/>
                      <a:gd name="T5" fmla="*/ 0 h 100"/>
                      <a:gd name="T6" fmla="*/ 15 w 77"/>
                      <a:gd name="T7" fmla="*/ 1 h 100"/>
                      <a:gd name="T8" fmla="*/ 13 w 77"/>
                      <a:gd name="T9" fmla="*/ 2 h 100"/>
                      <a:gd name="T10" fmla="*/ 10 w 77"/>
                      <a:gd name="T11" fmla="*/ 3 h 100"/>
                      <a:gd name="T12" fmla="*/ 8 w 77"/>
                      <a:gd name="T13" fmla="*/ 5 h 100"/>
                      <a:gd name="T14" fmla="*/ 7 w 77"/>
                      <a:gd name="T15" fmla="*/ 8 h 100"/>
                      <a:gd name="T16" fmla="*/ 5 w 77"/>
                      <a:gd name="T17" fmla="*/ 10 h 100"/>
                      <a:gd name="T18" fmla="*/ 4 w 77"/>
                      <a:gd name="T19" fmla="*/ 12 h 100"/>
                      <a:gd name="T20" fmla="*/ 2 w 77"/>
                      <a:gd name="T21" fmla="*/ 16 h 100"/>
                      <a:gd name="T22" fmla="*/ 1 w 77"/>
                      <a:gd name="T23" fmla="*/ 21 h 100"/>
                      <a:gd name="T24" fmla="*/ 0 w 77"/>
                      <a:gd name="T25" fmla="*/ 25 h 100"/>
                      <a:gd name="T26" fmla="*/ 0 w 77"/>
                      <a:gd name="T27" fmla="*/ 29 h 100"/>
                      <a:gd name="T28" fmla="*/ 13 w 77"/>
                      <a:gd name="T29" fmla="*/ 29 h 100"/>
                      <a:gd name="T30" fmla="*/ 13 w 77"/>
                      <a:gd name="T31" fmla="*/ 27 h 100"/>
                      <a:gd name="T32" fmla="*/ 13 w 77"/>
                      <a:gd name="T33" fmla="*/ 23 h 100"/>
                      <a:gd name="T34" fmla="*/ 14 w 77"/>
                      <a:gd name="T35" fmla="*/ 21 h 100"/>
                      <a:gd name="T36" fmla="*/ 15 w 77"/>
                      <a:gd name="T37" fmla="*/ 17 h 100"/>
                      <a:gd name="T38" fmla="*/ 16 w 77"/>
                      <a:gd name="T39" fmla="*/ 17 h 100"/>
                      <a:gd name="T40" fmla="*/ 16 w 77"/>
                      <a:gd name="T41" fmla="*/ 16 h 100"/>
                      <a:gd name="T42" fmla="*/ 17 w 77"/>
                      <a:gd name="T43" fmla="*/ 15 h 100"/>
                      <a:gd name="T44" fmla="*/ 18 w 77"/>
                      <a:gd name="T45" fmla="*/ 14 h 100"/>
                      <a:gd name="T46" fmla="*/ 18 w 77"/>
                      <a:gd name="T47" fmla="*/ 14 h 100"/>
                      <a:gd name="T48" fmla="*/ 19 w 77"/>
                      <a:gd name="T49" fmla="*/ 14 h 100"/>
                      <a:gd name="T50" fmla="*/ 20 w 77"/>
                      <a:gd name="T51" fmla="*/ 14 h 100"/>
                      <a:gd name="T52" fmla="*/ 21 w 77"/>
                      <a:gd name="T53" fmla="*/ 14 h 100"/>
                      <a:gd name="T54" fmla="*/ 21 w 77"/>
                      <a:gd name="T55" fmla="*/ 14 h 100"/>
                      <a:gd name="T56" fmla="*/ 21 w 77"/>
                      <a:gd name="T57" fmla="*/ 0 h 100"/>
                      <a:gd name="T58" fmla="*/ 21 w 77"/>
                      <a:gd name="T59" fmla="*/ 0 h 100"/>
                      <a:gd name="T60" fmla="*/ 21 w 77"/>
                      <a:gd name="T61" fmla="*/ 0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77" y="0"/>
                        </a:moveTo>
                        <a:lnTo>
                          <a:pt x="77" y="0"/>
                        </a:lnTo>
                        <a:lnTo>
                          <a:pt x="66" y="0"/>
                        </a:lnTo>
                        <a:lnTo>
                          <a:pt x="56" y="4"/>
                        </a:lnTo>
                        <a:lnTo>
                          <a:pt x="46" y="7"/>
                        </a:lnTo>
                        <a:lnTo>
                          <a:pt x="38" y="12"/>
                        </a:lnTo>
                        <a:lnTo>
                          <a:pt x="31" y="18"/>
                        </a:lnTo>
                        <a:lnTo>
                          <a:pt x="24" y="26"/>
                        </a:lnTo>
                        <a:lnTo>
                          <a:pt x="19" y="33"/>
                        </a:lnTo>
                        <a:lnTo>
                          <a:pt x="14" y="41"/>
                        </a:lnTo>
                        <a:lnTo>
                          <a:pt x="7" y="56"/>
                        </a:lnTo>
                        <a:lnTo>
                          <a:pt x="3" y="72"/>
                        </a:lnTo>
                        <a:lnTo>
                          <a:pt x="1" y="87"/>
                        </a:lnTo>
                        <a:lnTo>
                          <a:pt x="0" y="100"/>
                        </a:lnTo>
                        <a:lnTo>
                          <a:pt x="47" y="100"/>
                        </a:lnTo>
                        <a:lnTo>
                          <a:pt x="47" y="92"/>
                        </a:lnTo>
                        <a:lnTo>
                          <a:pt x="49" y="81"/>
                        </a:lnTo>
                        <a:lnTo>
                          <a:pt x="52" y="71"/>
                        </a:lnTo>
                        <a:lnTo>
                          <a:pt x="56" y="60"/>
                        </a:lnTo>
                        <a:lnTo>
                          <a:pt x="58" y="58"/>
                        </a:lnTo>
                        <a:lnTo>
                          <a:pt x="60" y="55"/>
                        </a:lnTo>
                        <a:lnTo>
                          <a:pt x="62" y="52"/>
                        </a:lnTo>
                        <a:lnTo>
                          <a:pt x="65" y="50"/>
                        </a:lnTo>
                        <a:lnTo>
                          <a:pt x="67" y="49"/>
                        </a:lnTo>
                        <a:lnTo>
                          <a:pt x="71" y="48"/>
                        </a:lnTo>
                        <a:lnTo>
                          <a:pt x="74" y="47"/>
                        </a:lnTo>
                        <a:lnTo>
                          <a:pt x="77" y="47"/>
                        </a:lnTo>
                        <a:lnTo>
                          <a:pt x="7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1" name="Freeform 581"/>
                  <p:cNvSpPr>
                    <a:spLocks noChangeAspect="1"/>
                  </p:cNvSpPr>
                  <p:nvPr/>
                </p:nvSpPr>
                <p:spPr bwMode="auto">
                  <a:xfrm>
                    <a:off x="5084" y="1417"/>
                    <a:ext cx="21" cy="29"/>
                  </a:xfrm>
                  <a:custGeom>
                    <a:avLst/>
                    <a:gdLst>
                      <a:gd name="T0" fmla="*/ 21 w 76"/>
                      <a:gd name="T1" fmla="*/ 29 h 100"/>
                      <a:gd name="T2" fmla="*/ 21 w 76"/>
                      <a:gd name="T3" fmla="*/ 29 h 100"/>
                      <a:gd name="T4" fmla="*/ 21 w 76"/>
                      <a:gd name="T5" fmla="*/ 25 h 100"/>
                      <a:gd name="T6" fmla="*/ 20 w 76"/>
                      <a:gd name="T7" fmla="*/ 20 h 100"/>
                      <a:gd name="T8" fmla="*/ 19 w 76"/>
                      <a:gd name="T9" fmla="*/ 16 h 100"/>
                      <a:gd name="T10" fmla="*/ 17 w 76"/>
                      <a:gd name="T11" fmla="*/ 12 h 100"/>
                      <a:gd name="T12" fmla="*/ 16 w 76"/>
                      <a:gd name="T13" fmla="*/ 9 h 100"/>
                      <a:gd name="T14" fmla="*/ 15 w 76"/>
                      <a:gd name="T15" fmla="*/ 7 h 100"/>
                      <a:gd name="T16" fmla="*/ 13 w 76"/>
                      <a:gd name="T17" fmla="*/ 5 h 100"/>
                      <a:gd name="T18" fmla="*/ 11 w 76"/>
                      <a:gd name="T19" fmla="*/ 3 h 100"/>
                      <a:gd name="T20" fmla="*/ 8 w 76"/>
                      <a:gd name="T21" fmla="*/ 2 h 100"/>
                      <a:gd name="T22" fmla="*/ 6 w 76"/>
                      <a:gd name="T23" fmla="*/ 1 h 100"/>
                      <a:gd name="T24" fmla="*/ 3 w 76"/>
                      <a:gd name="T25" fmla="*/ 0 h 100"/>
                      <a:gd name="T26" fmla="*/ 0 w 76"/>
                      <a:gd name="T27" fmla="*/ 0 h 100"/>
                      <a:gd name="T28" fmla="*/ 0 w 76"/>
                      <a:gd name="T29" fmla="*/ 14 h 100"/>
                      <a:gd name="T30" fmla="*/ 1 w 76"/>
                      <a:gd name="T31" fmla="*/ 14 h 100"/>
                      <a:gd name="T32" fmla="*/ 2 w 76"/>
                      <a:gd name="T33" fmla="*/ 14 h 100"/>
                      <a:gd name="T34" fmla="*/ 2 w 76"/>
                      <a:gd name="T35" fmla="*/ 14 h 100"/>
                      <a:gd name="T36" fmla="*/ 3 w 76"/>
                      <a:gd name="T37" fmla="*/ 14 h 100"/>
                      <a:gd name="T38" fmla="*/ 4 w 76"/>
                      <a:gd name="T39" fmla="*/ 15 h 100"/>
                      <a:gd name="T40" fmla="*/ 5 w 76"/>
                      <a:gd name="T41" fmla="*/ 16 h 100"/>
                      <a:gd name="T42" fmla="*/ 5 w 76"/>
                      <a:gd name="T43" fmla="*/ 17 h 100"/>
                      <a:gd name="T44" fmla="*/ 6 w 76"/>
                      <a:gd name="T45" fmla="*/ 17 h 100"/>
                      <a:gd name="T46" fmla="*/ 7 w 76"/>
                      <a:gd name="T47" fmla="*/ 20 h 100"/>
                      <a:gd name="T48" fmla="*/ 7 w 76"/>
                      <a:gd name="T49" fmla="*/ 23 h 100"/>
                      <a:gd name="T50" fmla="*/ 8 w 76"/>
                      <a:gd name="T51" fmla="*/ 26 h 100"/>
                      <a:gd name="T52" fmla="*/ 8 w 76"/>
                      <a:gd name="T53" fmla="*/ 29 h 100"/>
                      <a:gd name="T54" fmla="*/ 8 w 76"/>
                      <a:gd name="T55" fmla="*/ 29 h 100"/>
                      <a:gd name="T56" fmla="*/ 21 w 76"/>
                      <a:gd name="T57" fmla="*/ 29 h 100"/>
                      <a:gd name="T58" fmla="*/ 21 w 76"/>
                      <a:gd name="T59" fmla="*/ 29 h 100"/>
                      <a:gd name="T60" fmla="*/ 21 w 76"/>
                      <a:gd name="T61" fmla="*/ 29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6" h="100">
                        <a:moveTo>
                          <a:pt x="76" y="100"/>
                        </a:moveTo>
                        <a:lnTo>
                          <a:pt x="76" y="100"/>
                        </a:lnTo>
                        <a:lnTo>
                          <a:pt x="75" y="86"/>
                        </a:lnTo>
                        <a:lnTo>
                          <a:pt x="73" y="70"/>
                        </a:lnTo>
                        <a:lnTo>
                          <a:pt x="68" y="54"/>
                        </a:lnTo>
                        <a:lnTo>
                          <a:pt x="62" y="40"/>
                        </a:lnTo>
                        <a:lnTo>
                          <a:pt x="58" y="32"/>
                        </a:lnTo>
                        <a:lnTo>
                          <a:pt x="53" y="25"/>
                        </a:lnTo>
                        <a:lnTo>
                          <a:pt x="46" y="17"/>
                        </a:lnTo>
                        <a:lnTo>
                          <a:pt x="39" y="12"/>
                        </a:lnTo>
                        <a:lnTo>
                          <a:pt x="30" y="7"/>
                        </a:lnTo>
                        <a:lnTo>
                          <a:pt x="21" y="2"/>
                        </a:lnTo>
                        <a:lnTo>
                          <a:pt x="10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4" y="47"/>
                        </a:lnTo>
                        <a:lnTo>
                          <a:pt x="7" y="48"/>
                        </a:lnTo>
                        <a:lnTo>
                          <a:pt x="9" y="48"/>
                        </a:lnTo>
                        <a:lnTo>
                          <a:pt x="12" y="50"/>
                        </a:lnTo>
                        <a:lnTo>
                          <a:pt x="14" y="52"/>
                        </a:lnTo>
                        <a:lnTo>
                          <a:pt x="17" y="54"/>
                        </a:lnTo>
                        <a:lnTo>
                          <a:pt x="19" y="57"/>
                        </a:lnTo>
                        <a:lnTo>
                          <a:pt x="20" y="59"/>
                        </a:lnTo>
                        <a:lnTo>
                          <a:pt x="24" y="69"/>
                        </a:lnTo>
                        <a:lnTo>
                          <a:pt x="27" y="79"/>
                        </a:lnTo>
                        <a:lnTo>
                          <a:pt x="28" y="90"/>
                        </a:lnTo>
                        <a:lnTo>
                          <a:pt x="29" y="100"/>
                        </a:lnTo>
                        <a:lnTo>
                          <a:pt x="76" y="10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2" name="Freeform 582"/>
                  <p:cNvSpPr>
                    <a:spLocks noChangeAspect="1"/>
                  </p:cNvSpPr>
                  <p:nvPr/>
                </p:nvSpPr>
                <p:spPr bwMode="auto">
                  <a:xfrm>
                    <a:off x="5091" y="1446"/>
                    <a:ext cx="14" cy="36"/>
                  </a:xfrm>
                  <a:custGeom>
                    <a:avLst/>
                    <a:gdLst>
                      <a:gd name="T0" fmla="*/ 4 w 47"/>
                      <a:gd name="T1" fmla="*/ 36 h 117"/>
                      <a:gd name="T2" fmla="*/ 14 w 47"/>
                      <a:gd name="T3" fmla="*/ 30 h 117"/>
                      <a:gd name="T4" fmla="*/ 14 w 47"/>
                      <a:gd name="T5" fmla="*/ 0 h 117"/>
                      <a:gd name="T6" fmla="*/ 0 w 47"/>
                      <a:gd name="T7" fmla="*/ 0 h 117"/>
                      <a:gd name="T8" fmla="*/ 0 w 47"/>
                      <a:gd name="T9" fmla="*/ 30 h 117"/>
                      <a:gd name="T10" fmla="*/ 4 w 47"/>
                      <a:gd name="T11" fmla="*/ 36 h 117"/>
                      <a:gd name="T12" fmla="*/ 0 w 47"/>
                      <a:gd name="T13" fmla="*/ 30 h 117"/>
                      <a:gd name="T14" fmla="*/ 0 w 47"/>
                      <a:gd name="T15" fmla="*/ 34 h 117"/>
                      <a:gd name="T16" fmla="*/ 4 w 47"/>
                      <a:gd name="T17" fmla="*/ 36 h 117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7" h="117">
                        <a:moveTo>
                          <a:pt x="15" y="117"/>
                        </a:moveTo>
                        <a:lnTo>
                          <a:pt x="47" y="9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15" y="117"/>
                        </a:lnTo>
                        <a:lnTo>
                          <a:pt x="0" y="96"/>
                        </a:lnTo>
                        <a:lnTo>
                          <a:pt x="0" y="112"/>
                        </a:lnTo>
                        <a:lnTo>
                          <a:pt x="15" y="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3" name="Freeform 583"/>
                  <p:cNvSpPr>
                    <a:spLocks noChangeAspect="1"/>
                  </p:cNvSpPr>
                  <p:nvPr/>
                </p:nvSpPr>
                <p:spPr bwMode="auto">
                  <a:xfrm>
                    <a:off x="5098" y="1468"/>
                    <a:ext cx="14" cy="14"/>
                  </a:xfrm>
                  <a:custGeom>
                    <a:avLst/>
                    <a:gdLst>
                      <a:gd name="T0" fmla="*/ 14 w 51"/>
                      <a:gd name="T1" fmla="*/ 8 h 51"/>
                      <a:gd name="T2" fmla="*/ 10 w 51"/>
                      <a:gd name="T3" fmla="*/ 2 h 51"/>
                      <a:gd name="T4" fmla="*/ 4 w 51"/>
                      <a:gd name="T5" fmla="*/ 0 h 51"/>
                      <a:gd name="T6" fmla="*/ 0 w 51"/>
                      <a:gd name="T7" fmla="*/ 12 h 51"/>
                      <a:gd name="T8" fmla="*/ 5 w 51"/>
                      <a:gd name="T9" fmla="*/ 14 h 51"/>
                      <a:gd name="T10" fmla="*/ 14 w 51"/>
                      <a:gd name="T11" fmla="*/ 8 h 51"/>
                      <a:gd name="T12" fmla="*/ 14 w 51"/>
                      <a:gd name="T13" fmla="*/ 8 h 51"/>
                      <a:gd name="T14" fmla="*/ 14 w 51"/>
                      <a:gd name="T15" fmla="*/ 4 h 51"/>
                      <a:gd name="T16" fmla="*/ 10 w 51"/>
                      <a:gd name="T17" fmla="*/ 2 h 51"/>
                      <a:gd name="T18" fmla="*/ 14 w 51"/>
                      <a:gd name="T19" fmla="*/ 8 h 5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51" h="51">
                        <a:moveTo>
                          <a:pt x="51" y="28"/>
                        </a:moveTo>
                        <a:lnTo>
                          <a:pt x="35" y="7"/>
                        </a:lnTo>
                        <a:lnTo>
                          <a:pt x="16" y="0"/>
                        </a:lnTo>
                        <a:lnTo>
                          <a:pt x="0" y="43"/>
                        </a:lnTo>
                        <a:lnTo>
                          <a:pt x="19" y="51"/>
                        </a:lnTo>
                        <a:lnTo>
                          <a:pt x="51" y="28"/>
                        </a:lnTo>
                        <a:lnTo>
                          <a:pt x="51" y="13"/>
                        </a:lnTo>
                        <a:lnTo>
                          <a:pt x="35" y="7"/>
                        </a:lnTo>
                        <a:lnTo>
                          <a:pt x="51" y="2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4" name="Freeform 584"/>
                  <p:cNvSpPr>
                    <a:spLocks noChangeAspect="1"/>
                  </p:cNvSpPr>
                  <p:nvPr/>
                </p:nvSpPr>
                <p:spPr bwMode="auto">
                  <a:xfrm>
                    <a:off x="5098" y="1475"/>
                    <a:ext cx="14" cy="100"/>
                  </a:xfrm>
                  <a:custGeom>
                    <a:avLst/>
                    <a:gdLst>
                      <a:gd name="T0" fmla="*/ 7 w 47"/>
                      <a:gd name="T1" fmla="*/ 100 h 314"/>
                      <a:gd name="T2" fmla="*/ 14 w 47"/>
                      <a:gd name="T3" fmla="*/ 93 h 314"/>
                      <a:gd name="T4" fmla="*/ 14 w 47"/>
                      <a:gd name="T5" fmla="*/ 0 h 314"/>
                      <a:gd name="T6" fmla="*/ 0 w 47"/>
                      <a:gd name="T7" fmla="*/ 0 h 314"/>
                      <a:gd name="T8" fmla="*/ 0 w 47"/>
                      <a:gd name="T9" fmla="*/ 93 h 314"/>
                      <a:gd name="T10" fmla="*/ 7 w 47"/>
                      <a:gd name="T11" fmla="*/ 100 h 314"/>
                      <a:gd name="T12" fmla="*/ 7 w 47"/>
                      <a:gd name="T13" fmla="*/ 100 h 314"/>
                      <a:gd name="T14" fmla="*/ 14 w 47"/>
                      <a:gd name="T15" fmla="*/ 100 h 314"/>
                      <a:gd name="T16" fmla="*/ 14 w 47"/>
                      <a:gd name="T17" fmla="*/ 93 h 314"/>
                      <a:gd name="T18" fmla="*/ 7 w 47"/>
                      <a:gd name="T19" fmla="*/ 100 h 314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" h="314">
                        <a:moveTo>
                          <a:pt x="24" y="314"/>
                        </a:moveTo>
                        <a:lnTo>
                          <a:pt x="47" y="291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4" y="314"/>
                        </a:lnTo>
                        <a:lnTo>
                          <a:pt x="47" y="314"/>
                        </a:lnTo>
                        <a:lnTo>
                          <a:pt x="47" y="291"/>
                        </a:lnTo>
                        <a:lnTo>
                          <a:pt x="24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5" name="Freeform 585"/>
                  <p:cNvSpPr>
                    <a:spLocks noChangeAspect="1"/>
                  </p:cNvSpPr>
                  <p:nvPr/>
                </p:nvSpPr>
                <p:spPr bwMode="auto">
                  <a:xfrm>
                    <a:off x="5055" y="1561"/>
                    <a:ext cx="50" cy="14"/>
                  </a:xfrm>
                  <a:custGeom>
                    <a:avLst/>
                    <a:gdLst>
                      <a:gd name="T0" fmla="*/ 0 w 168"/>
                      <a:gd name="T1" fmla="*/ 7 h 46"/>
                      <a:gd name="T2" fmla="*/ 7 w 168"/>
                      <a:gd name="T3" fmla="*/ 14 h 46"/>
                      <a:gd name="T4" fmla="*/ 50 w 168"/>
                      <a:gd name="T5" fmla="*/ 14 h 46"/>
                      <a:gd name="T6" fmla="*/ 50 w 168"/>
                      <a:gd name="T7" fmla="*/ 0 h 46"/>
                      <a:gd name="T8" fmla="*/ 7 w 168"/>
                      <a:gd name="T9" fmla="*/ 0 h 46"/>
                      <a:gd name="T10" fmla="*/ 0 w 168"/>
                      <a:gd name="T11" fmla="*/ 7 h 46"/>
                      <a:gd name="T12" fmla="*/ 0 w 168"/>
                      <a:gd name="T13" fmla="*/ 7 h 46"/>
                      <a:gd name="T14" fmla="*/ 0 w 168"/>
                      <a:gd name="T15" fmla="*/ 14 h 46"/>
                      <a:gd name="T16" fmla="*/ 7 w 168"/>
                      <a:gd name="T17" fmla="*/ 14 h 46"/>
                      <a:gd name="T18" fmla="*/ 0 w 168"/>
                      <a:gd name="T19" fmla="*/ 7 h 4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68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168" y="46"/>
                        </a:lnTo>
                        <a:lnTo>
                          <a:pt x="168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0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6" name="Freeform 586"/>
                  <p:cNvSpPr>
                    <a:spLocks noChangeAspect="1"/>
                  </p:cNvSpPr>
                  <p:nvPr/>
                </p:nvSpPr>
                <p:spPr bwMode="auto">
                  <a:xfrm>
                    <a:off x="568" y="1425"/>
                    <a:ext cx="43" cy="143"/>
                  </a:xfrm>
                  <a:custGeom>
                    <a:avLst/>
                    <a:gdLst>
                      <a:gd name="T0" fmla="*/ 43 w 145"/>
                      <a:gd name="T1" fmla="*/ 143 h 469"/>
                      <a:gd name="T2" fmla="*/ 43 w 145"/>
                      <a:gd name="T3" fmla="*/ 55 h 469"/>
                      <a:gd name="T4" fmla="*/ 37 w 145"/>
                      <a:gd name="T5" fmla="*/ 52 h 469"/>
                      <a:gd name="T6" fmla="*/ 37 w 145"/>
                      <a:gd name="T7" fmla="*/ 23 h 469"/>
                      <a:gd name="T8" fmla="*/ 37 w 145"/>
                      <a:gd name="T9" fmla="*/ 20 h 469"/>
                      <a:gd name="T10" fmla="*/ 36 w 145"/>
                      <a:gd name="T11" fmla="*/ 16 h 469"/>
                      <a:gd name="T12" fmla="*/ 36 w 145"/>
                      <a:gd name="T13" fmla="*/ 12 h 469"/>
                      <a:gd name="T14" fmla="*/ 34 w 145"/>
                      <a:gd name="T15" fmla="*/ 8 h 469"/>
                      <a:gd name="T16" fmla="*/ 33 w 145"/>
                      <a:gd name="T17" fmla="*/ 7 h 469"/>
                      <a:gd name="T18" fmla="*/ 32 w 145"/>
                      <a:gd name="T19" fmla="*/ 5 h 469"/>
                      <a:gd name="T20" fmla="*/ 31 w 145"/>
                      <a:gd name="T21" fmla="*/ 3 h 469"/>
                      <a:gd name="T22" fmla="*/ 29 w 145"/>
                      <a:gd name="T23" fmla="*/ 2 h 469"/>
                      <a:gd name="T24" fmla="*/ 27 w 145"/>
                      <a:gd name="T25" fmla="*/ 1 h 469"/>
                      <a:gd name="T26" fmla="*/ 26 w 145"/>
                      <a:gd name="T27" fmla="*/ 1 h 469"/>
                      <a:gd name="T28" fmla="*/ 24 w 145"/>
                      <a:gd name="T29" fmla="*/ 0 h 469"/>
                      <a:gd name="T30" fmla="*/ 21 w 145"/>
                      <a:gd name="T31" fmla="*/ 0 h 469"/>
                      <a:gd name="T32" fmla="*/ 19 w 145"/>
                      <a:gd name="T33" fmla="*/ 0 h 469"/>
                      <a:gd name="T34" fmla="*/ 17 w 145"/>
                      <a:gd name="T35" fmla="*/ 1 h 469"/>
                      <a:gd name="T36" fmla="*/ 15 w 145"/>
                      <a:gd name="T37" fmla="*/ 1 h 469"/>
                      <a:gd name="T38" fmla="*/ 14 w 145"/>
                      <a:gd name="T39" fmla="*/ 2 h 469"/>
                      <a:gd name="T40" fmla="*/ 12 w 145"/>
                      <a:gd name="T41" fmla="*/ 3 h 469"/>
                      <a:gd name="T42" fmla="*/ 11 w 145"/>
                      <a:gd name="T43" fmla="*/ 5 h 469"/>
                      <a:gd name="T44" fmla="*/ 10 w 145"/>
                      <a:gd name="T45" fmla="*/ 6 h 469"/>
                      <a:gd name="T46" fmla="*/ 9 w 145"/>
                      <a:gd name="T47" fmla="*/ 8 h 469"/>
                      <a:gd name="T48" fmla="*/ 7 w 145"/>
                      <a:gd name="T49" fmla="*/ 11 h 469"/>
                      <a:gd name="T50" fmla="*/ 7 w 145"/>
                      <a:gd name="T51" fmla="*/ 16 h 469"/>
                      <a:gd name="T52" fmla="*/ 6 w 145"/>
                      <a:gd name="T53" fmla="*/ 20 h 469"/>
                      <a:gd name="T54" fmla="*/ 6 w 145"/>
                      <a:gd name="T55" fmla="*/ 23 h 469"/>
                      <a:gd name="T56" fmla="*/ 6 w 145"/>
                      <a:gd name="T57" fmla="*/ 52 h 469"/>
                      <a:gd name="T58" fmla="*/ 0 w 145"/>
                      <a:gd name="T59" fmla="*/ 54 h 469"/>
                      <a:gd name="T60" fmla="*/ 0 w 145"/>
                      <a:gd name="T61" fmla="*/ 143 h 469"/>
                      <a:gd name="T62" fmla="*/ 43 w 145"/>
                      <a:gd name="T63" fmla="*/ 143 h 469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45" h="469">
                        <a:moveTo>
                          <a:pt x="145" y="469"/>
                        </a:moveTo>
                        <a:lnTo>
                          <a:pt x="145" y="181"/>
                        </a:lnTo>
                        <a:lnTo>
                          <a:pt x="126" y="172"/>
                        </a:lnTo>
                        <a:lnTo>
                          <a:pt x="126" y="76"/>
                        </a:lnTo>
                        <a:lnTo>
                          <a:pt x="125" y="65"/>
                        </a:lnTo>
                        <a:lnTo>
                          <a:pt x="123" y="52"/>
                        </a:lnTo>
                        <a:lnTo>
                          <a:pt x="120" y="40"/>
                        </a:lnTo>
                        <a:lnTo>
                          <a:pt x="115" y="27"/>
                        </a:lnTo>
                        <a:lnTo>
                          <a:pt x="111" y="22"/>
                        </a:lnTo>
                        <a:lnTo>
                          <a:pt x="107" y="16"/>
                        </a:lnTo>
                        <a:lnTo>
                          <a:pt x="103" y="11"/>
                        </a:lnTo>
                        <a:lnTo>
                          <a:pt x="98" y="7"/>
                        </a:lnTo>
                        <a:lnTo>
                          <a:pt x="92" y="4"/>
                        </a:lnTo>
                        <a:lnTo>
                          <a:pt x="86" y="2"/>
                        </a:lnTo>
                        <a:lnTo>
                          <a:pt x="80" y="0"/>
                        </a:lnTo>
                        <a:lnTo>
                          <a:pt x="72" y="0"/>
                        </a:lnTo>
                        <a:lnTo>
                          <a:pt x="65" y="0"/>
                        </a:lnTo>
                        <a:lnTo>
                          <a:pt x="59" y="2"/>
                        </a:lnTo>
                        <a:lnTo>
                          <a:pt x="52" y="4"/>
                        </a:lnTo>
                        <a:lnTo>
                          <a:pt x="47" y="7"/>
                        </a:lnTo>
                        <a:lnTo>
                          <a:pt x="42" y="10"/>
                        </a:lnTo>
                        <a:lnTo>
                          <a:pt x="38" y="15"/>
                        </a:lnTo>
                        <a:lnTo>
                          <a:pt x="33" y="21"/>
                        </a:lnTo>
                        <a:lnTo>
                          <a:pt x="30" y="26"/>
                        </a:lnTo>
                        <a:lnTo>
                          <a:pt x="25" y="37"/>
                        </a:lnTo>
                        <a:lnTo>
                          <a:pt x="22" y="51"/>
                        </a:lnTo>
                        <a:lnTo>
                          <a:pt x="20" y="64"/>
                        </a:lnTo>
                        <a:lnTo>
                          <a:pt x="19" y="76"/>
                        </a:lnTo>
                        <a:lnTo>
                          <a:pt x="19" y="172"/>
                        </a:lnTo>
                        <a:lnTo>
                          <a:pt x="0" y="178"/>
                        </a:lnTo>
                        <a:lnTo>
                          <a:pt x="0" y="469"/>
                        </a:lnTo>
                        <a:lnTo>
                          <a:pt x="145" y="469"/>
                        </a:lnTo>
                        <a:close/>
                      </a:path>
                    </a:pathLst>
                  </a:custGeom>
                  <a:solidFill>
                    <a:srgbClr val="8C253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7" name="Freeform 587"/>
                  <p:cNvSpPr>
                    <a:spLocks noChangeAspect="1"/>
                  </p:cNvSpPr>
                  <p:nvPr/>
                </p:nvSpPr>
                <p:spPr bwMode="auto">
                  <a:xfrm>
                    <a:off x="603" y="1475"/>
                    <a:ext cx="14" cy="93"/>
                  </a:xfrm>
                  <a:custGeom>
                    <a:avLst/>
                    <a:gdLst>
                      <a:gd name="T0" fmla="*/ 10 w 46"/>
                      <a:gd name="T1" fmla="*/ 0 h 309"/>
                      <a:gd name="T2" fmla="*/ 0 w 46"/>
                      <a:gd name="T3" fmla="*/ 6 h 309"/>
                      <a:gd name="T4" fmla="*/ 0 w 46"/>
                      <a:gd name="T5" fmla="*/ 93 h 309"/>
                      <a:gd name="T6" fmla="*/ 14 w 46"/>
                      <a:gd name="T7" fmla="*/ 93 h 309"/>
                      <a:gd name="T8" fmla="*/ 14 w 46"/>
                      <a:gd name="T9" fmla="*/ 6 h 309"/>
                      <a:gd name="T10" fmla="*/ 10 w 46"/>
                      <a:gd name="T11" fmla="*/ 0 h 309"/>
                      <a:gd name="T12" fmla="*/ 14 w 46"/>
                      <a:gd name="T13" fmla="*/ 6 h 309"/>
                      <a:gd name="T14" fmla="*/ 14 w 46"/>
                      <a:gd name="T15" fmla="*/ 2 h 309"/>
                      <a:gd name="T16" fmla="*/ 10 w 46"/>
                      <a:gd name="T17" fmla="*/ 0 h 309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6" h="309">
                        <a:moveTo>
                          <a:pt x="33" y="0"/>
                        </a:moveTo>
                        <a:lnTo>
                          <a:pt x="0" y="21"/>
                        </a:lnTo>
                        <a:lnTo>
                          <a:pt x="0" y="309"/>
                        </a:lnTo>
                        <a:lnTo>
                          <a:pt x="46" y="309"/>
                        </a:lnTo>
                        <a:lnTo>
                          <a:pt x="46" y="21"/>
                        </a:lnTo>
                        <a:lnTo>
                          <a:pt x="33" y="0"/>
                        </a:lnTo>
                        <a:lnTo>
                          <a:pt x="46" y="21"/>
                        </a:lnTo>
                        <a:lnTo>
                          <a:pt x="46" y="6"/>
                        </a:lnTo>
                        <a:lnTo>
                          <a:pt x="3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8" name="Freeform 588"/>
                  <p:cNvSpPr>
                    <a:spLocks noChangeAspect="1"/>
                  </p:cNvSpPr>
                  <p:nvPr/>
                </p:nvSpPr>
                <p:spPr bwMode="auto">
                  <a:xfrm>
                    <a:off x="596" y="1468"/>
                    <a:ext cx="14" cy="14"/>
                  </a:xfrm>
                  <a:custGeom>
                    <a:avLst/>
                    <a:gdLst>
                      <a:gd name="T0" fmla="*/ 0 w 52"/>
                      <a:gd name="T1" fmla="*/ 6 h 51"/>
                      <a:gd name="T2" fmla="*/ 4 w 52"/>
                      <a:gd name="T3" fmla="*/ 12 h 51"/>
                      <a:gd name="T4" fmla="*/ 9 w 52"/>
                      <a:gd name="T5" fmla="*/ 14 h 51"/>
                      <a:gd name="T6" fmla="*/ 14 w 52"/>
                      <a:gd name="T7" fmla="*/ 2 h 51"/>
                      <a:gd name="T8" fmla="*/ 9 w 52"/>
                      <a:gd name="T9" fmla="*/ 0 h 51"/>
                      <a:gd name="T10" fmla="*/ 0 w 52"/>
                      <a:gd name="T11" fmla="*/ 6 h 51"/>
                      <a:gd name="T12" fmla="*/ 0 w 52"/>
                      <a:gd name="T13" fmla="*/ 6 h 51"/>
                      <a:gd name="T14" fmla="*/ 0 w 52"/>
                      <a:gd name="T15" fmla="*/ 10 h 51"/>
                      <a:gd name="T16" fmla="*/ 4 w 52"/>
                      <a:gd name="T17" fmla="*/ 12 h 51"/>
                      <a:gd name="T18" fmla="*/ 0 w 52"/>
                      <a:gd name="T19" fmla="*/ 6 h 5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52" h="51">
                        <a:moveTo>
                          <a:pt x="0" y="21"/>
                        </a:moveTo>
                        <a:lnTo>
                          <a:pt x="14" y="42"/>
                        </a:lnTo>
                        <a:lnTo>
                          <a:pt x="33" y="51"/>
                        </a:lnTo>
                        <a:lnTo>
                          <a:pt x="52" y="9"/>
                        </a:lnTo>
                        <a:lnTo>
                          <a:pt x="33" y="0"/>
                        </a:lnTo>
                        <a:lnTo>
                          <a:pt x="0" y="21"/>
                        </a:lnTo>
                        <a:lnTo>
                          <a:pt x="0" y="36"/>
                        </a:lnTo>
                        <a:lnTo>
                          <a:pt x="14" y="42"/>
                        </a:lnTo>
                        <a:lnTo>
                          <a:pt x="0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9" name="Freeform 589"/>
                  <p:cNvSpPr>
                    <a:spLocks noChangeAspect="1"/>
                  </p:cNvSpPr>
                  <p:nvPr/>
                </p:nvSpPr>
                <p:spPr bwMode="auto">
                  <a:xfrm>
                    <a:off x="596" y="1446"/>
                    <a:ext cx="14" cy="29"/>
                  </a:xfrm>
                  <a:custGeom>
                    <a:avLst/>
                    <a:gdLst>
                      <a:gd name="T0" fmla="*/ 14 w 46"/>
                      <a:gd name="T1" fmla="*/ 0 h 96"/>
                      <a:gd name="T2" fmla="*/ 0 w 46"/>
                      <a:gd name="T3" fmla="*/ 0 h 96"/>
                      <a:gd name="T4" fmla="*/ 0 w 46"/>
                      <a:gd name="T5" fmla="*/ 29 h 96"/>
                      <a:gd name="T6" fmla="*/ 14 w 46"/>
                      <a:gd name="T7" fmla="*/ 29 h 96"/>
                      <a:gd name="T8" fmla="*/ 14 w 46"/>
                      <a:gd name="T9" fmla="*/ 0 h 96"/>
                      <a:gd name="T10" fmla="*/ 14 w 46"/>
                      <a:gd name="T11" fmla="*/ 0 h 96"/>
                      <a:gd name="T12" fmla="*/ 0 w 46"/>
                      <a:gd name="T13" fmla="*/ 0 h 96"/>
                      <a:gd name="T14" fmla="*/ 0 w 46"/>
                      <a:gd name="T15" fmla="*/ 0 h 96"/>
                      <a:gd name="T16" fmla="*/ 0 w 46"/>
                      <a:gd name="T17" fmla="*/ 0 h 96"/>
                      <a:gd name="T18" fmla="*/ 14 w 46"/>
                      <a:gd name="T19" fmla="*/ 0 h 9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96">
                        <a:moveTo>
                          <a:pt x="46" y="0"/>
                        </a:move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46" y="9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4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0" name="Freeform 590"/>
                  <p:cNvSpPr>
                    <a:spLocks noChangeAspect="1"/>
                  </p:cNvSpPr>
                  <p:nvPr/>
                </p:nvSpPr>
                <p:spPr bwMode="auto">
                  <a:xfrm>
                    <a:off x="589" y="1417"/>
                    <a:ext cx="21" cy="29"/>
                  </a:xfrm>
                  <a:custGeom>
                    <a:avLst/>
                    <a:gdLst>
                      <a:gd name="T0" fmla="*/ 0 w 77"/>
                      <a:gd name="T1" fmla="*/ 14 h 100"/>
                      <a:gd name="T2" fmla="*/ 0 w 77"/>
                      <a:gd name="T3" fmla="*/ 14 h 100"/>
                      <a:gd name="T4" fmla="*/ 1 w 77"/>
                      <a:gd name="T5" fmla="*/ 14 h 100"/>
                      <a:gd name="T6" fmla="*/ 2 w 77"/>
                      <a:gd name="T7" fmla="*/ 14 h 100"/>
                      <a:gd name="T8" fmla="*/ 3 w 77"/>
                      <a:gd name="T9" fmla="*/ 14 h 100"/>
                      <a:gd name="T10" fmla="*/ 3 w 77"/>
                      <a:gd name="T11" fmla="*/ 14 h 100"/>
                      <a:gd name="T12" fmla="*/ 4 w 77"/>
                      <a:gd name="T13" fmla="*/ 15 h 100"/>
                      <a:gd name="T14" fmla="*/ 5 w 77"/>
                      <a:gd name="T15" fmla="*/ 16 h 100"/>
                      <a:gd name="T16" fmla="*/ 5 w 77"/>
                      <a:gd name="T17" fmla="*/ 17 h 100"/>
                      <a:gd name="T18" fmla="*/ 6 w 77"/>
                      <a:gd name="T19" fmla="*/ 18 h 100"/>
                      <a:gd name="T20" fmla="*/ 7 w 77"/>
                      <a:gd name="T21" fmla="*/ 21 h 100"/>
                      <a:gd name="T22" fmla="*/ 8 w 77"/>
                      <a:gd name="T23" fmla="*/ 23 h 100"/>
                      <a:gd name="T24" fmla="*/ 8 w 77"/>
                      <a:gd name="T25" fmla="*/ 27 h 100"/>
                      <a:gd name="T26" fmla="*/ 8 w 77"/>
                      <a:gd name="T27" fmla="*/ 29 h 100"/>
                      <a:gd name="T28" fmla="*/ 21 w 77"/>
                      <a:gd name="T29" fmla="*/ 29 h 100"/>
                      <a:gd name="T30" fmla="*/ 21 w 77"/>
                      <a:gd name="T31" fmla="*/ 25 h 100"/>
                      <a:gd name="T32" fmla="*/ 20 w 77"/>
                      <a:gd name="T33" fmla="*/ 21 h 100"/>
                      <a:gd name="T34" fmla="*/ 19 w 77"/>
                      <a:gd name="T35" fmla="*/ 16 h 100"/>
                      <a:gd name="T36" fmla="*/ 17 w 77"/>
                      <a:gd name="T37" fmla="*/ 12 h 100"/>
                      <a:gd name="T38" fmla="*/ 16 w 77"/>
                      <a:gd name="T39" fmla="*/ 9 h 100"/>
                      <a:gd name="T40" fmla="*/ 14 w 77"/>
                      <a:gd name="T41" fmla="*/ 8 h 100"/>
                      <a:gd name="T42" fmla="*/ 13 w 77"/>
                      <a:gd name="T43" fmla="*/ 5 h 100"/>
                      <a:gd name="T44" fmla="*/ 11 w 77"/>
                      <a:gd name="T45" fmla="*/ 3 h 100"/>
                      <a:gd name="T46" fmla="*/ 8 w 77"/>
                      <a:gd name="T47" fmla="*/ 2 h 100"/>
                      <a:gd name="T48" fmla="*/ 6 w 77"/>
                      <a:gd name="T49" fmla="*/ 1 h 100"/>
                      <a:gd name="T50" fmla="*/ 3 w 77"/>
                      <a:gd name="T51" fmla="*/ 0 h 100"/>
                      <a:gd name="T52" fmla="*/ 0 w 77"/>
                      <a:gd name="T53" fmla="*/ 0 h 100"/>
                      <a:gd name="T54" fmla="*/ 0 w 77"/>
                      <a:gd name="T55" fmla="*/ 0 h 100"/>
                      <a:gd name="T56" fmla="*/ 0 w 77"/>
                      <a:gd name="T57" fmla="*/ 14 h 100"/>
                      <a:gd name="T58" fmla="*/ 0 w 77"/>
                      <a:gd name="T59" fmla="*/ 14 h 100"/>
                      <a:gd name="T60" fmla="*/ 0 w 77"/>
                      <a:gd name="T61" fmla="*/ 14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0" y="47"/>
                        </a:moveTo>
                        <a:lnTo>
                          <a:pt x="0" y="47"/>
                        </a:lnTo>
                        <a:lnTo>
                          <a:pt x="5" y="47"/>
                        </a:lnTo>
                        <a:lnTo>
                          <a:pt x="7" y="48"/>
                        </a:lnTo>
                        <a:lnTo>
                          <a:pt x="10" y="49"/>
                        </a:lnTo>
                        <a:lnTo>
                          <a:pt x="12" y="50"/>
                        </a:lnTo>
                        <a:lnTo>
                          <a:pt x="15" y="52"/>
                        </a:lnTo>
                        <a:lnTo>
                          <a:pt x="17" y="55"/>
                        </a:lnTo>
                        <a:lnTo>
                          <a:pt x="19" y="58"/>
                        </a:lnTo>
                        <a:lnTo>
                          <a:pt x="22" y="61"/>
                        </a:lnTo>
                        <a:lnTo>
                          <a:pt x="26" y="71"/>
                        </a:lnTo>
                        <a:lnTo>
                          <a:pt x="29" y="81"/>
                        </a:lnTo>
                        <a:lnTo>
                          <a:pt x="31" y="92"/>
                        </a:lnTo>
                        <a:lnTo>
                          <a:pt x="31" y="100"/>
                        </a:lnTo>
                        <a:lnTo>
                          <a:pt x="77" y="100"/>
                        </a:lnTo>
                        <a:lnTo>
                          <a:pt x="76" y="87"/>
                        </a:lnTo>
                        <a:lnTo>
                          <a:pt x="74" y="71"/>
                        </a:lnTo>
                        <a:lnTo>
                          <a:pt x="70" y="55"/>
                        </a:lnTo>
                        <a:lnTo>
                          <a:pt x="64" y="40"/>
                        </a:lnTo>
                        <a:lnTo>
                          <a:pt x="58" y="32"/>
                        </a:lnTo>
                        <a:lnTo>
                          <a:pt x="53" y="26"/>
                        </a:lnTo>
                        <a:lnTo>
                          <a:pt x="47" y="18"/>
                        </a:lnTo>
                        <a:lnTo>
                          <a:pt x="39" y="12"/>
                        </a:lnTo>
                        <a:lnTo>
                          <a:pt x="31" y="7"/>
                        </a:lnTo>
                        <a:lnTo>
                          <a:pt x="22" y="4"/>
                        </a:lnTo>
                        <a:lnTo>
                          <a:pt x="11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1" name="Freeform 591"/>
                  <p:cNvSpPr>
                    <a:spLocks noChangeAspect="1"/>
                  </p:cNvSpPr>
                  <p:nvPr/>
                </p:nvSpPr>
                <p:spPr bwMode="auto">
                  <a:xfrm>
                    <a:off x="560" y="1417"/>
                    <a:ext cx="29" cy="29"/>
                  </a:xfrm>
                  <a:custGeom>
                    <a:avLst/>
                    <a:gdLst>
                      <a:gd name="T0" fmla="*/ 18 w 76"/>
                      <a:gd name="T1" fmla="*/ 29 h 100"/>
                      <a:gd name="T2" fmla="*/ 18 w 76"/>
                      <a:gd name="T3" fmla="*/ 29 h 100"/>
                      <a:gd name="T4" fmla="*/ 18 w 76"/>
                      <a:gd name="T5" fmla="*/ 26 h 100"/>
                      <a:gd name="T6" fmla="*/ 18 w 76"/>
                      <a:gd name="T7" fmla="*/ 23 h 100"/>
                      <a:gd name="T8" fmla="*/ 19 w 76"/>
                      <a:gd name="T9" fmla="*/ 20 h 100"/>
                      <a:gd name="T10" fmla="*/ 21 w 76"/>
                      <a:gd name="T11" fmla="*/ 17 h 100"/>
                      <a:gd name="T12" fmla="*/ 21 w 76"/>
                      <a:gd name="T13" fmla="*/ 17 h 100"/>
                      <a:gd name="T14" fmla="*/ 23 w 76"/>
                      <a:gd name="T15" fmla="*/ 16 h 100"/>
                      <a:gd name="T16" fmla="*/ 24 w 76"/>
                      <a:gd name="T17" fmla="*/ 15 h 100"/>
                      <a:gd name="T18" fmla="*/ 24 w 76"/>
                      <a:gd name="T19" fmla="*/ 14 h 100"/>
                      <a:gd name="T20" fmla="*/ 25 w 76"/>
                      <a:gd name="T21" fmla="*/ 14 h 100"/>
                      <a:gd name="T22" fmla="*/ 26 w 76"/>
                      <a:gd name="T23" fmla="*/ 14 h 100"/>
                      <a:gd name="T24" fmla="*/ 27 w 76"/>
                      <a:gd name="T25" fmla="*/ 14 h 100"/>
                      <a:gd name="T26" fmla="*/ 29 w 76"/>
                      <a:gd name="T27" fmla="*/ 14 h 100"/>
                      <a:gd name="T28" fmla="*/ 29 w 76"/>
                      <a:gd name="T29" fmla="*/ 0 h 100"/>
                      <a:gd name="T30" fmla="*/ 25 w 76"/>
                      <a:gd name="T31" fmla="*/ 0 h 100"/>
                      <a:gd name="T32" fmla="*/ 21 w 76"/>
                      <a:gd name="T33" fmla="*/ 1 h 100"/>
                      <a:gd name="T34" fmla="*/ 18 w 76"/>
                      <a:gd name="T35" fmla="*/ 2 h 100"/>
                      <a:gd name="T36" fmla="*/ 14 w 76"/>
                      <a:gd name="T37" fmla="*/ 3 h 100"/>
                      <a:gd name="T38" fmla="*/ 11 w 76"/>
                      <a:gd name="T39" fmla="*/ 5 h 100"/>
                      <a:gd name="T40" fmla="*/ 9 w 76"/>
                      <a:gd name="T41" fmla="*/ 7 h 100"/>
                      <a:gd name="T42" fmla="*/ 7 w 76"/>
                      <a:gd name="T43" fmla="*/ 9 h 100"/>
                      <a:gd name="T44" fmla="*/ 5 w 76"/>
                      <a:gd name="T45" fmla="*/ 11 h 100"/>
                      <a:gd name="T46" fmla="*/ 3 w 76"/>
                      <a:gd name="T47" fmla="*/ 16 h 100"/>
                      <a:gd name="T48" fmla="*/ 1 w 76"/>
                      <a:gd name="T49" fmla="*/ 20 h 100"/>
                      <a:gd name="T50" fmla="*/ 0 w 76"/>
                      <a:gd name="T51" fmla="*/ 25 h 100"/>
                      <a:gd name="T52" fmla="*/ 0 w 76"/>
                      <a:gd name="T53" fmla="*/ 29 h 100"/>
                      <a:gd name="T54" fmla="*/ 0 w 76"/>
                      <a:gd name="T55" fmla="*/ 29 h 100"/>
                      <a:gd name="T56" fmla="*/ 18 w 76"/>
                      <a:gd name="T57" fmla="*/ 29 h 100"/>
                      <a:gd name="T58" fmla="*/ 18 w 76"/>
                      <a:gd name="T59" fmla="*/ 29 h 100"/>
                      <a:gd name="T60" fmla="*/ 18 w 76"/>
                      <a:gd name="T61" fmla="*/ 29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6" h="100">
                        <a:moveTo>
                          <a:pt x="46" y="100"/>
                        </a:moveTo>
                        <a:lnTo>
                          <a:pt x="46" y="100"/>
                        </a:lnTo>
                        <a:lnTo>
                          <a:pt x="47" y="90"/>
                        </a:lnTo>
                        <a:lnTo>
                          <a:pt x="48" y="79"/>
                        </a:lnTo>
                        <a:lnTo>
                          <a:pt x="51" y="70"/>
                        </a:lnTo>
                        <a:lnTo>
                          <a:pt x="55" y="59"/>
                        </a:lnTo>
                        <a:lnTo>
                          <a:pt x="56" y="57"/>
                        </a:lnTo>
                        <a:lnTo>
                          <a:pt x="60" y="54"/>
                        </a:lnTo>
                        <a:lnTo>
                          <a:pt x="62" y="52"/>
                        </a:lnTo>
                        <a:lnTo>
                          <a:pt x="64" y="50"/>
                        </a:lnTo>
                        <a:lnTo>
                          <a:pt x="66" y="49"/>
                        </a:lnTo>
                        <a:lnTo>
                          <a:pt x="69" y="48"/>
                        </a:lnTo>
                        <a:lnTo>
                          <a:pt x="72" y="47"/>
                        </a:lnTo>
                        <a:lnTo>
                          <a:pt x="76" y="47"/>
                        </a:lnTo>
                        <a:lnTo>
                          <a:pt x="76" y="0"/>
                        </a:lnTo>
                        <a:lnTo>
                          <a:pt x="66" y="0"/>
                        </a:lnTo>
                        <a:lnTo>
                          <a:pt x="55" y="2"/>
                        </a:lnTo>
                        <a:lnTo>
                          <a:pt x="47" y="7"/>
                        </a:lnTo>
                        <a:lnTo>
                          <a:pt x="37" y="12"/>
                        </a:lnTo>
                        <a:lnTo>
                          <a:pt x="30" y="17"/>
                        </a:lnTo>
                        <a:lnTo>
                          <a:pt x="24" y="24"/>
                        </a:lnTo>
                        <a:lnTo>
                          <a:pt x="19" y="31"/>
                        </a:lnTo>
                        <a:lnTo>
                          <a:pt x="13" y="39"/>
                        </a:lnTo>
                        <a:lnTo>
                          <a:pt x="7" y="54"/>
                        </a:lnTo>
                        <a:lnTo>
                          <a:pt x="3" y="70"/>
                        </a:lnTo>
                        <a:lnTo>
                          <a:pt x="1" y="86"/>
                        </a:lnTo>
                        <a:lnTo>
                          <a:pt x="0" y="100"/>
                        </a:lnTo>
                        <a:lnTo>
                          <a:pt x="46" y="10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2" name="Freeform 592"/>
                  <p:cNvSpPr>
                    <a:spLocks noChangeAspect="1"/>
                  </p:cNvSpPr>
                  <p:nvPr/>
                </p:nvSpPr>
                <p:spPr bwMode="auto">
                  <a:xfrm>
                    <a:off x="560" y="1446"/>
                    <a:ext cx="14" cy="36"/>
                  </a:xfrm>
                  <a:custGeom>
                    <a:avLst/>
                    <a:gdLst>
                      <a:gd name="T0" fmla="*/ 9 w 46"/>
                      <a:gd name="T1" fmla="*/ 36 h 117"/>
                      <a:gd name="T2" fmla="*/ 14 w 46"/>
                      <a:gd name="T3" fmla="*/ 30 h 117"/>
                      <a:gd name="T4" fmla="*/ 14 w 46"/>
                      <a:gd name="T5" fmla="*/ 0 h 117"/>
                      <a:gd name="T6" fmla="*/ 0 w 46"/>
                      <a:gd name="T7" fmla="*/ 0 h 117"/>
                      <a:gd name="T8" fmla="*/ 0 w 46"/>
                      <a:gd name="T9" fmla="*/ 30 h 117"/>
                      <a:gd name="T10" fmla="*/ 9 w 46"/>
                      <a:gd name="T11" fmla="*/ 36 h 117"/>
                      <a:gd name="T12" fmla="*/ 9 w 46"/>
                      <a:gd name="T13" fmla="*/ 36 h 117"/>
                      <a:gd name="T14" fmla="*/ 14 w 46"/>
                      <a:gd name="T15" fmla="*/ 34 h 117"/>
                      <a:gd name="T16" fmla="*/ 14 w 46"/>
                      <a:gd name="T17" fmla="*/ 30 h 117"/>
                      <a:gd name="T18" fmla="*/ 9 w 46"/>
                      <a:gd name="T19" fmla="*/ 36 h 117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117">
                        <a:moveTo>
                          <a:pt x="31" y="117"/>
                        </a:moveTo>
                        <a:lnTo>
                          <a:pt x="46" y="9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31" y="117"/>
                        </a:lnTo>
                        <a:lnTo>
                          <a:pt x="46" y="112"/>
                        </a:lnTo>
                        <a:lnTo>
                          <a:pt x="46" y="96"/>
                        </a:lnTo>
                        <a:lnTo>
                          <a:pt x="31" y="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3" name="Freeform 593"/>
                  <p:cNvSpPr>
                    <a:spLocks noChangeAspect="1"/>
                  </p:cNvSpPr>
                  <p:nvPr/>
                </p:nvSpPr>
                <p:spPr bwMode="auto">
                  <a:xfrm>
                    <a:off x="560" y="1468"/>
                    <a:ext cx="14" cy="14"/>
                  </a:xfrm>
                  <a:custGeom>
                    <a:avLst/>
                    <a:gdLst>
                      <a:gd name="T0" fmla="*/ 0 w 50"/>
                      <a:gd name="T1" fmla="*/ 8 h 51"/>
                      <a:gd name="T2" fmla="*/ 9 w 50"/>
                      <a:gd name="T3" fmla="*/ 14 h 51"/>
                      <a:gd name="T4" fmla="*/ 14 w 50"/>
                      <a:gd name="T5" fmla="*/ 12 h 51"/>
                      <a:gd name="T6" fmla="*/ 10 w 50"/>
                      <a:gd name="T7" fmla="*/ 0 h 51"/>
                      <a:gd name="T8" fmla="*/ 4 w 50"/>
                      <a:gd name="T9" fmla="*/ 2 h 51"/>
                      <a:gd name="T10" fmla="*/ 0 w 50"/>
                      <a:gd name="T11" fmla="*/ 8 h 51"/>
                      <a:gd name="T12" fmla="*/ 4 w 50"/>
                      <a:gd name="T13" fmla="*/ 2 h 51"/>
                      <a:gd name="T14" fmla="*/ 0 w 50"/>
                      <a:gd name="T15" fmla="*/ 4 h 51"/>
                      <a:gd name="T16" fmla="*/ 0 w 50"/>
                      <a:gd name="T17" fmla="*/ 8 h 5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50" h="51">
                        <a:moveTo>
                          <a:pt x="0" y="28"/>
                        </a:moveTo>
                        <a:lnTo>
                          <a:pt x="31" y="51"/>
                        </a:lnTo>
                        <a:lnTo>
                          <a:pt x="50" y="43"/>
                        </a:lnTo>
                        <a:lnTo>
                          <a:pt x="34" y="0"/>
                        </a:lnTo>
                        <a:lnTo>
                          <a:pt x="15" y="7"/>
                        </a:lnTo>
                        <a:lnTo>
                          <a:pt x="0" y="28"/>
                        </a:lnTo>
                        <a:lnTo>
                          <a:pt x="15" y="7"/>
                        </a:lnTo>
                        <a:lnTo>
                          <a:pt x="0" y="13"/>
                        </a:lnTo>
                        <a:lnTo>
                          <a:pt x="0" y="2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4" name="Freeform 594"/>
                  <p:cNvSpPr>
                    <a:spLocks noChangeAspect="1"/>
                  </p:cNvSpPr>
                  <p:nvPr/>
                </p:nvSpPr>
                <p:spPr bwMode="auto">
                  <a:xfrm>
                    <a:off x="560" y="1475"/>
                    <a:ext cx="7" cy="100"/>
                  </a:xfrm>
                  <a:custGeom>
                    <a:avLst/>
                    <a:gdLst>
                      <a:gd name="T0" fmla="*/ 4 w 46"/>
                      <a:gd name="T1" fmla="*/ 100 h 314"/>
                      <a:gd name="T2" fmla="*/ 7 w 46"/>
                      <a:gd name="T3" fmla="*/ 93 h 314"/>
                      <a:gd name="T4" fmla="*/ 7 w 46"/>
                      <a:gd name="T5" fmla="*/ 0 h 314"/>
                      <a:gd name="T6" fmla="*/ 0 w 46"/>
                      <a:gd name="T7" fmla="*/ 0 h 314"/>
                      <a:gd name="T8" fmla="*/ 0 w 46"/>
                      <a:gd name="T9" fmla="*/ 93 h 314"/>
                      <a:gd name="T10" fmla="*/ 4 w 46"/>
                      <a:gd name="T11" fmla="*/ 100 h 314"/>
                      <a:gd name="T12" fmla="*/ 0 w 46"/>
                      <a:gd name="T13" fmla="*/ 93 h 314"/>
                      <a:gd name="T14" fmla="*/ 0 w 46"/>
                      <a:gd name="T15" fmla="*/ 100 h 314"/>
                      <a:gd name="T16" fmla="*/ 4 w 46"/>
                      <a:gd name="T17" fmla="*/ 100 h 314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6" h="314">
                        <a:moveTo>
                          <a:pt x="23" y="314"/>
                        </a:moveTo>
                        <a:lnTo>
                          <a:pt x="46" y="29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3" y="314"/>
                        </a:lnTo>
                        <a:lnTo>
                          <a:pt x="0" y="291"/>
                        </a:lnTo>
                        <a:lnTo>
                          <a:pt x="0" y="314"/>
                        </a:lnTo>
                        <a:lnTo>
                          <a:pt x="23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5" name="Freeform 595"/>
                  <p:cNvSpPr>
                    <a:spLocks noChangeAspect="1"/>
                  </p:cNvSpPr>
                  <p:nvPr/>
                </p:nvSpPr>
                <p:spPr bwMode="auto">
                  <a:xfrm>
                    <a:off x="568" y="1561"/>
                    <a:ext cx="50" cy="14"/>
                  </a:xfrm>
                  <a:custGeom>
                    <a:avLst/>
                    <a:gdLst>
                      <a:gd name="T0" fmla="*/ 50 w 168"/>
                      <a:gd name="T1" fmla="*/ 7 h 46"/>
                      <a:gd name="T2" fmla="*/ 43 w 168"/>
                      <a:gd name="T3" fmla="*/ 0 h 46"/>
                      <a:gd name="T4" fmla="*/ 0 w 168"/>
                      <a:gd name="T5" fmla="*/ 0 h 46"/>
                      <a:gd name="T6" fmla="*/ 0 w 168"/>
                      <a:gd name="T7" fmla="*/ 14 h 46"/>
                      <a:gd name="T8" fmla="*/ 43 w 168"/>
                      <a:gd name="T9" fmla="*/ 14 h 46"/>
                      <a:gd name="T10" fmla="*/ 50 w 168"/>
                      <a:gd name="T11" fmla="*/ 7 h 46"/>
                      <a:gd name="T12" fmla="*/ 43 w 168"/>
                      <a:gd name="T13" fmla="*/ 14 h 46"/>
                      <a:gd name="T14" fmla="*/ 50 w 168"/>
                      <a:gd name="T15" fmla="*/ 14 h 46"/>
                      <a:gd name="T16" fmla="*/ 50 w 168"/>
                      <a:gd name="T17" fmla="*/ 7 h 4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68" h="46">
                        <a:moveTo>
                          <a:pt x="168" y="23"/>
                        </a:moveTo>
                        <a:lnTo>
                          <a:pt x="145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45" y="46"/>
                        </a:lnTo>
                        <a:lnTo>
                          <a:pt x="168" y="23"/>
                        </a:lnTo>
                        <a:lnTo>
                          <a:pt x="145" y="46"/>
                        </a:lnTo>
                        <a:lnTo>
                          <a:pt x="168" y="46"/>
                        </a:lnTo>
                        <a:lnTo>
                          <a:pt x="16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6" name="Freeform 596"/>
                  <p:cNvSpPr>
                    <a:spLocks noChangeAspect="1"/>
                  </p:cNvSpPr>
                  <p:nvPr/>
                </p:nvSpPr>
                <p:spPr bwMode="auto">
                  <a:xfrm>
                    <a:off x="4927" y="1425"/>
                    <a:ext cx="43" cy="143"/>
                  </a:xfrm>
                  <a:custGeom>
                    <a:avLst/>
                    <a:gdLst>
                      <a:gd name="T0" fmla="*/ 0 w 143"/>
                      <a:gd name="T1" fmla="*/ 143 h 469"/>
                      <a:gd name="T2" fmla="*/ 0 w 143"/>
                      <a:gd name="T3" fmla="*/ 55 h 469"/>
                      <a:gd name="T4" fmla="*/ 6 w 143"/>
                      <a:gd name="T5" fmla="*/ 52 h 469"/>
                      <a:gd name="T6" fmla="*/ 6 w 143"/>
                      <a:gd name="T7" fmla="*/ 23 h 469"/>
                      <a:gd name="T8" fmla="*/ 6 w 143"/>
                      <a:gd name="T9" fmla="*/ 20 h 469"/>
                      <a:gd name="T10" fmla="*/ 7 w 143"/>
                      <a:gd name="T11" fmla="*/ 16 h 469"/>
                      <a:gd name="T12" fmla="*/ 8 w 143"/>
                      <a:gd name="T13" fmla="*/ 12 h 469"/>
                      <a:gd name="T14" fmla="*/ 9 w 143"/>
                      <a:gd name="T15" fmla="*/ 8 h 469"/>
                      <a:gd name="T16" fmla="*/ 10 w 143"/>
                      <a:gd name="T17" fmla="*/ 7 h 469"/>
                      <a:gd name="T18" fmla="*/ 11 w 143"/>
                      <a:gd name="T19" fmla="*/ 5 h 469"/>
                      <a:gd name="T20" fmla="*/ 13 w 143"/>
                      <a:gd name="T21" fmla="*/ 3 h 469"/>
                      <a:gd name="T22" fmla="*/ 14 w 143"/>
                      <a:gd name="T23" fmla="*/ 2 h 469"/>
                      <a:gd name="T24" fmla="*/ 16 w 143"/>
                      <a:gd name="T25" fmla="*/ 1 h 469"/>
                      <a:gd name="T26" fmla="*/ 18 w 143"/>
                      <a:gd name="T27" fmla="*/ 1 h 469"/>
                      <a:gd name="T28" fmla="*/ 20 w 143"/>
                      <a:gd name="T29" fmla="*/ 0 h 469"/>
                      <a:gd name="T30" fmla="*/ 22 w 143"/>
                      <a:gd name="T31" fmla="*/ 0 h 469"/>
                      <a:gd name="T32" fmla="*/ 24 w 143"/>
                      <a:gd name="T33" fmla="*/ 0 h 469"/>
                      <a:gd name="T34" fmla="*/ 26 w 143"/>
                      <a:gd name="T35" fmla="*/ 1 h 469"/>
                      <a:gd name="T36" fmla="*/ 28 w 143"/>
                      <a:gd name="T37" fmla="*/ 1 h 469"/>
                      <a:gd name="T38" fmla="*/ 29 w 143"/>
                      <a:gd name="T39" fmla="*/ 2 h 469"/>
                      <a:gd name="T40" fmla="*/ 31 w 143"/>
                      <a:gd name="T41" fmla="*/ 3 h 469"/>
                      <a:gd name="T42" fmla="*/ 32 w 143"/>
                      <a:gd name="T43" fmla="*/ 5 h 469"/>
                      <a:gd name="T44" fmla="*/ 33 w 143"/>
                      <a:gd name="T45" fmla="*/ 6 h 469"/>
                      <a:gd name="T46" fmla="*/ 34 w 143"/>
                      <a:gd name="T47" fmla="*/ 8 h 469"/>
                      <a:gd name="T48" fmla="*/ 36 w 143"/>
                      <a:gd name="T49" fmla="*/ 11 h 469"/>
                      <a:gd name="T50" fmla="*/ 37 w 143"/>
                      <a:gd name="T51" fmla="*/ 16 h 469"/>
                      <a:gd name="T52" fmla="*/ 38 w 143"/>
                      <a:gd name="T53" fmla="*/ 20 h 469"/>
                      <a:gd name="T54" fmla="*/ 38 w 143"/>
                      <a:gd name="T55" fmla="*/ 23 h 469"/>
                      <a:gd name="T56" fmla="*/ 38 w 143"/>
                      <a:gd name="T57" fmla="*/ 52 h 469"/>
                      <a:gd name="T58" fmla="*/ 43 w 143"/>
                      <a:gd name="T59" fmla="*/ 54 h 469"/>
                      <a:gd name="T60" fmla="*/ 43 w 143"/>
                      <a:gd name="T61" fmla="*/ 143 h 469"/>
                      <a:gd name="T62" fmla="*/ 0 w 143"/>
                      <a:gd name="T63" fmla="*/ 143 h 469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43" h="469">
                        <a:moveTo>
                          <a:pt x="0" y="469"/>
                        </a:moveTo>
                        <a:lnTo>
                          <a:pt x="0" y="181"/>
                        </a:lnTo>
                        <a:lnTo>
                          <a:pt x="19" y="172"/>
                        </a:lnTo>
                        <a:lnTo>
                          <a:pt x="19" y="76"/>
                        </a:lnTo>
                        <a:lnTo>
                          <a:pt x="20" y="65"/>
                        </a:lnTo>
                        <a:lnTo>
                          <a:pt x="22" y="52"/>
                        </a:lnTo>
                        <a:lnTo>
                          <a:pt x="25" y="40"/>
                        </a:lnTo>
                        <a:lnTo>
                          <a:pt x="30" y="27"/>
                        </a:lnTo>
                        <a:lnTo>
                          <a:pt x="34" y="22"/>
                        </a:lnTo>
                        <a:lnTo>
                          <a:pt x="38" y="16"/>
                        </a:lnTo>
                        <a:lnTo>
                          <a:pt x="42" y="11"/>
                        </a:lnTo>
                        <a:lnTo>
                          <a:pt x="47" y="7"/>
                        </a:lnTo>
                        <a:lnTo>
                          <a:pt x="53" y="4"/>
                        </a:lnTo>
                        <a:lnTo>
                          <a:pt x="59" y="2"/>
                        </a:lnTo>
                        <a:lnTo>
                          <a:pt x="65" y="0"/>
                        </a:lnTo>
                        <a:lnTo>
                          <a:pt x="73" y="0"/>
                        </a:lnTo>
                        <a:lnTo>
                          <a:pt x="80" y="0"/>
                        </a:lnTo>
                        <a:lnTo>
                          <a:pt x="86" y="2"/>
                        </a:lnTo>
                        <a:lnTo>
                          <a:pt x="93" y="4"/>
                        </a:lnTo>
                        <a:lnTo>
                          <a:pt x="98" y="7"/>
                        </a:lnTo>
                        <a:lnTo>
                          <a:pt x="103" y="10"/>
                        </a:lnTo>
                        <a:lnTo>
                          <a:pt x="107" y="15"/>
                        </a:lnTo>
                        <a:lnTo>
                          <a:pt x="110" y="21"/>
                        </a:lnTo>
                        <a:lnTo>
                          <a:pt x="114" y="26"/>
                        </a:lnTo>
                        <a:lnTo>
                          <a:pt x="119" y="37"/>
                        </a:lnTo>
                        <a:lnTo>
                          <a:pt x="122" y="51"/>
                        </a:lnTo>
                        <a:lnTo>
                          <a:pt x="125" y="64"/>
                        </a:lnTo>
                        <a:lnTo>
                          <a:pt x="126" y="76"/>
                        </a:lnTo>
                        <a:lnTo>
                          <a:pt x="126" y="172"/>
                        </a:lnTo>
                        <a:lnTo>
                          <a:pt x="143" y="178"/>
                        </a:lnTo>
                        <a:lnTo>
                          <a:pt x="143" y="469"/>
                        </a:lnTo>
                        <a:lnTo>
                          <a:pt x="0" y="469"/>
                        </a:lnTo>
                        <a:close/>
                      </a:path>
                    </a:pathLst>
                  </a:custGeom>
                  <a:solidFill>
                    <a:srgbClr val="8C253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7" name="Freeform 597"/>
                  <p:cNvSpPr>
                    <a:spLocks noChangeAspect="1"/>
                  </p:cNvSpPr>
                  <p:nvPr/>
                </p:nvSpPr>
                <p:spPr bwMode="auto">
                  <a:xfrm>
                    <a:off x="4920" y="1475"/>
                    <a:ext cx="14" cy="93"/>
                  </a:xfrm>
                  <a:custGeom>
                    <a:avLst/>
                    <a:gdLst>
                      <a:gd name="T0" fmla="*/ 4 w 46"/>
                      <a:gd name="T1" fmla="*/ 0 h 309"/>
                      <a:gd name="T2" fmla="*/ 0 w 46"/>
                      <a:gd name="T3" fmla="*/ 6 h 309"/>
                      <a:gd name="T4" fmla="*/ 0 w 46"/>
                      <a:gd name="T5" fmla="*/ 93 h 309"/>
                      <a:gd name="T6" fmla="*/ 14 w 46"/>
                      <a:gd name="T7" fmla="*/ 93 h 309"/>
                      <a:gd name="T8" fmla="*/ 14 w 46"/>
                      <a:gd name="T9" fmla="*/ 6 h 309"/>
                      <a:gd name="T10" fmla="*/ 4 w 46"/>
                      <a:gd name="T11" fmla="*/ 0 h 309"/>
                      <a:gd name="T12" fmla="*/ 4 w 46"/>
                      <a:gd name="T13" fmla="*/ 0 h 309"/>
                      <a:gd name="T14" fmla="*/ 0 w 46"/>
                      <a:gd name="T15" fmla="*/ 2 h 309"/>
                      <a:gd name="T16" fmla="*/ 0 w 46"/>
                      <a:gd name="T17" fmla="*/ 6 h 309"/>
                      <a:gd name="T18" fmla="*/ 4 w 46"/>
                      <a:gd name="T19" fmla="*/ 0 h 309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309">
                        <a:moveTo>
                          <a:pt x="13" y="0"/>
                        </a:moveTo>
                        <a:lnTo>
                          <a:pt x="0" y="21"/>
                        </a:lnTo>
                        <a:lnTo>
                          <a:pt x="0" y="309"/>
                        </a:lnTo>
                        <a:lnTo>
                          <a:pt x="46" y="309"/>
                        </a:lnTo>
                        <a:lnTo>
                          <a:pt x="46" y="21"/>
                        </a:lnTo>
                        <a:lnTo>
                          <a:pt x="13" y="0"/>
                        </a:lnTo>
                        <a:lnTo>
                          <a:pt x="0" y="6"/>
                        </a:lnTo>
                        <a:lnTo>
                          <a:pt x="0" y="21"/>
                        </a:lnTo>
                        <a:lnTo>
                          <a:pt x="1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8" name="Freeform 598"/>
                  <p:cNvSpPr>
                    <a:spLocks noChangeAspect="1"/>
                  </p:cNvSpPr>
                  <p:nvPr/>
                </p:nvSpPr>
                <p:spPr bwMode="auto">
                  <a:xfrm>
                    <a:off x="4927" y="1468"/>
                    <a:ext cx="14" cy="14"/>
                  </a:xfrm>
                  <a:custGeom>
                    <a:avLst/>
                    <a:gdLst>
                      <a:gd name="T0" fmla="*/ 14 w 52"/>
                      <a:gd name="T1" fmla="*/ 6 h 51"/>
                      <a:gd name="T2" fmla="*/ 5 w 52"/>
                      <a:gd name="T3" fmla="*/ 0 h 51"/>
                      <a:gd name="T4" fmla="*/ 0 w 52"/>
                      <a:gd name="T5" fmla="*/ 2 h 51"/>
                      <a:gd name="T6" fmla="*/ 5 w 52"/>
                      <a:gd name="T7" fmla="*/ 14 h 51"/>
                      <a:gd name="T8" fmla="*/ 10 w 52"/>
                      <a:gd name="T9" fmla="*/ 12 h 51"/>
                      <a:gd name="T10" fmla="*/ 14 w 52"/>
                      <a:gd name="T11" fmla="*/ 6 h 51"/>
                      <a:gd name="T12" fmla="*/ 10 w 52"/>
                      <a:gd name="T13" fmla="*/ 12 h 51"/>
                      <a:gd name="T14" fmla="*/ 14 w 52"/>
                      <a:gd name="T15" fmla="*/ 10 h 51"/>
                      <a:gd name="T16" fmla="*/ 14 w 52"/>
                      <a:gd name="T17" fmla="*/ 6 h 5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52" h="51">
                        <a:moveTo>
                          <a:pt x="52" y="21"/>
                        </a:moveTo>
                        <a:lnTo>
                          <a:pt x="19" y="0"/>
                        </a:lnTo>
                        <a:lnTo>
                          <a:pt x="0" y="9"/>
                        </a:lnTo>
                        <a:lnTo>
                          <a:pt x="19" y="51"/>
                        </a:lnTo>
                        <a:lnTo>
                          <a:pt x="38" y="42"/>
                        </a:lnTo>
                        <a:lnTo>
                          <a:pt x="52" y="21"/>
                        </a:lnTo>
                        <a:lnTo>
                          <a:pt x="38" y="42"/>
                        </a:lnTo>
                        <a:lnTo>
                          <a:pt x="52" y="36"/>
                        </a:lnTo>
                        <a:lnTo>
                          <a:pt x="52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9" name="Freeform 599"/>
                  <p:cNvSpPr>
                    <a:spLocks noChangeAspect="1"/>
                  </p:cNvSpPr>
                  <p:nvPr/>
                </p:nvSpPr>
                <p:spPr bwMode="auto">
                  <a:xfrm>
                    <a:off x="4927" y="1446"/>
                    <a:ext cx="14" cy="29"/>
                  </a:xfrm>
                  <a:custGeom>
                    <a:avLst/>
                    <a:gdLst>
                      <a:gd name="T0" fmla="*/ 14 w 46"/>
                      <a:gd name="T1" fmla="*/ 0 h 96"/>
                      <a:gd name="T2" fmla="*/ 0 w 46"/>
                      <a:gd name="T3" fmla="*/ 0 h 96"/>
                      <a:gd name="T4" fmla="*/ 0 w 46"/>
                      <a:gd name="T5" fmla="*/ 29 h 96"/>
                      <a:gd name="T6" fmla="*/ 14 w 46"/>
                      <a:gd name="T7" fmla="*/ 29 h 96"/>
                      <a:gd name="T8" fmla="*/ 14 w 46"/>
                      <a:gd name="T9" fmla="*/ 0 h 96"/>
                      <a:gd name="T10" fmla="*/ 14 w 46"/>
                      <a:gd name="T11" fmla="*/ 0 h 96"/>
                      <a:gd name="T12" fmla="*/ 0 w 46"/>
                      <a:gd name="T13" fmla="*/ 0 h 96"/>
                      <a:gd name="T14" fmla="*/ 0 w 46"/>
                      <a:gd name="T15" fmla="*/ 0 h 96"/>
                      <a:gd name="T16" fmla="*/ 0 w 46"/>
                      <a:gd name="T17" fmla="*/ 0 h 96"/>
                      <a:gd name="T18" fmla="*/ 14 w 46"/>
                      <a:gd name="T19" fmla="*/ 0 h 9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96">
                        <a:moveTo>
                          <a:pt x="46" y="0"/>
                        </a:move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46" y="9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4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0" name="Freeform 600"/>
                  <p:cNvSpPr>
                    <a:spLocks noChangeAspect="1"/>
                  </p:cNvSpPr>
                  <p:nvPr/>
                </p:nvSpPr>
                <p:spPr bwMode="auto">
                  <a:xfrm>
                    <a:off x="4927" y="1417"/>
                    <a:ext cx="21" cy="29"/>
                  </a:xfrm>
                  <a:custGeom>
                    <a:avLst/>
                    <a:gdLst>
                      <a:gd name="T0" fmla="*/ 21 w 77"/>
                      <a:gd name="T1" fmla="*/ 0 h 100"/>
                      <a:gd name="T2" fmla="*/ 21 w 77"/>
                      <a:gd name="T3" fmla="*/ 0 h 100"/>
                      <a:gd name="T4" fmla="*/ 18 w 77"/>
                      <a:gd name="T5" fmla="*/ 0 h 100"/>
                      <a:gd name="T6" fmla="*/ 15 w 77"/>
                      <a:gd name="T7" fmla="*/ 1 h 100"/>
                      <a:gd name="T8" fmla="*/ 13 w 77"/>
                      <a:gd name="T9" fmla="*/ 2 h 100"/>
                      <a:gd name="T10" fmla="*/ 10 w 77"/>
                      <a:gd name="T11" fmla="*/ 3 h 100"/>
                      <a:gd name="T12" fmla="*/ 8 w 77"/>
                      <a:gd name="T13" fmla="*/ 5 h 100"/>
                      <a:gd name="T14" fmla="*/ 7 w 77"/>
                      <a:gd name="T15" fmla="*/ 8 h 100"/>
                      <a:gd name="T16" fmla="*/ 5 w 77"/>
                      <a:gd name="T17" fmla="*/ 9 h 100"/>
                      <a:gd name="T18" fmla="*/ 4 w 77"/>
                      <a:gd name="T19" fmla="*/ 12 h 100"/>
                      <a:gd name="T20" fmla="*/ 2 w 77"/>
                      <a:gd name="T21" fmla="*/ 16 h 100"/>
                      <a:gd name="T22" fmla="*/ 1 w 77"/>
                      <a:gd name="T23" fmla="*/ 21 h 100"/>
                      <a:gd name="T24" fmla="*/ 0 w 77"/>
                      <a:gd name="T25" fmla="*/ 25 h 100"/>
                      <a:gd name="T26" fmla="*/ 0 w 77"/>
                      <a:gd name="T27" fmla="*/ 29 h 100"/>
                      <a:gd name="T28" fmla="*/ 13 w 77"/>
                      <a:gd name="T29" fmla="*/ 29 h 100"/>
                      <a:gd name="T30" fmla="*/ 13 w 77"/>
                      <a:gd name="T31" fmla="*/ 27 h 100"/>
                      <a:gd name="T32" fmla="*/ 13 w 77"/>
                      <a:gd name="T33" fmla="*/ 23 h 100"/>
                      <a:gd name="T34" fmla="*/ 14 w 77"/>
                      <a:gd name="T35" fmla="*/ 21 h 100"/>
                      <a:gd name="T36" fmla="*/ 15 w 77"/>
                      <a:gd name="T37" fmla="*/ 18 h 100"/>
                      <a:gd name="T38" fmla="*/ 16 w 77"/>
                      <a:gd name="T39" fmla="*/ 17 h 100"/>
                      <a:gd name="T40" fmla="*/ 16 w 77"/>
                      <a:gd name="T41" fmla="*/ 16 h 100"/>
                      <a:gd name="T42" fmla="*/ 17 w 77"/>
                      <a:gd name="T43" fmla="*/ 15 h 100"/>
                      <a:gd name="T44" fmla="*/ 18 w 77"/>
                      <a:gd name="T45" fmla="*/ 14 h 100"/>
                      <a:gd name="T46" fmla="*/ 18 w 77"/>
                      <a:gd name="T47" fmla="*/ 14 h 100"/>
                      <a:gd name="T48" fmla="*/ 19 w 77"/>
                      <a:gd name="T49" fmla="*/ 14 h 100"/>
                      <a:gd name="T50" fmla="*/ 20 w 77"/>
                      <a:gd name="T51" fmla="*/ 14 h 100"/>
                      <a:gd name="T52" fmla="*/ 21 w 77"/>
                      <a:gd name="T53" fmla="*/ 14 h 100"/>
                      <a:gd name="T54" fmla="*/ 21 w 77"/>
                      <a:gd name="T55" fmla="*/ 14 h 100"/>
                      <a:gd name="T56" fmla="*/ 21 w 77"/>
                      <a:gd name="T57" fmla="*/ 0 h 100"/>
                      <a:gd name="T58" fmla="*/ 21 w 77"/>
                      <a:gd name="T59" fmla="*/ 0 h 100"/>
                      <a:gd name="T60" fmla="*/ 21 w 77"/>
                      <a:gd name="T61" fmla="*/ 0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77" y="0"/>
                        </a:moveTo>
                        <a:lnTo>
                          <a:pt x="77" y="0"/>
                        </a:lnTo>
                        <a:lnTo>
                          <a:pt x="66" y="0"/>
                        </a:lnTo>
                        <a:lnTo>
                          <a:pt x="55" y="4"/>
                        </a:lnTo>
                        <a:lnTo>
                          <a:pt x="46" y="7"/>
                        </a:lnTo>
                        <a:lnTo>
                          <a:pt x="38" y="12"/>
                        </a:lnTo>
                        <a:lnTo>
                          <a:pt x="30" y="18"/>
                        </a:lnTo>
                        <a:lnTo>
                          <a:pt x="24" y="26"/>
                        </a:lnTo>
                        <a:lnTo>
                          <a:pt x="19" y="32"/>
                        </a:lnTo>
                        <a:lnTo>
                          <a:pt x="13" y="41"/>
                        </a:lnTo>
                        <a:lnTo>
                          <a:pt x="7" y="55"/>
                        </a:lnTo>
                        <a:lnTo>
                          <a:pt x="3" y="71"/>
                        </a:lnTo>
                        <a:lnTo>
                          <a:pt x="1" y="87"/>
                        </a:lnTo>
                        <a:lnTo>
                          <a:pt x="0" y="100"/>
                        </a:lnTo>
                        <a:lnTo>
                          <a:pt x="46" y="100"/>
                        </a:lnTo>
                        <a:lnTo>
                          <a:pt x="46" y="92"/>
                        </a:lnTo>
                        <a:lnTo>
                          <a:pt x="48" y="81"/>
                        </a:lnTo>
                        <a:lnTo>
                          <a:pt x="51" y="71"/>
                        </a:lnTo>
                        <a:lnTo>
                          <a:pt x="55" y="61"/>
                        </a:lnTo>
                        <a:lnTo>
                          <a:pt x="58" y="58"/>
                        </a:lnTo>
                        <a:lnTo>
                          <a:pt x="60" y="55"/>
                        </a:lnTo>
                        <a:lnTo>
                          <a:pt x="62" y="52"/>
                        </a:lnTo>
                        <a:lnTo>
                          <a:pt x="65" y="50"/>
                        </a:lnTo>
                        <a:lnTo>
                          <a:pt x="67" y="49"/>
                        </a:lnTo>
                        <a:lnTo>
                          <a:pt x="70" y="48"/>
                        </a:lnTo>
                        <a:lnTo>
                          <a:pt x="72" y="47"/>
                        </a:lnTo>
                        <a:lnTo>
                          <a:pt x="77" y="47"/>
                        </a:lnTo>
                        <a:lnTo>
                          <a:pt x="7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1" name="Freeform 601"/>
                  <p:cNvSpPr>
                    <a:spLocks noChangeAspect="1"/>
                  </p:cNvSpPr>
                  <p:nvPr/>
                </p:nvSpPr>
                <p:spPr bwMode="auto">
                  <a:xfrm>
                    <a:off x="4948" y="1417"/>
                    <a:ext cx="29" cy="29"/>
                  </a:xfrm>
                  <a:custGeom>
                    <a:avLst/>
                    <a:gdLst>
                      <a:gd name="T0" fmla="*/ 29 w 76"/>
                      <a:gd name="T1" fmla="*/ 29 h 100"/>
                      <a:gd name="T2" fmla="*/ 29 w 76"/>
                      <a:gd name="T3" fmla="*/ 29 h 100"/>
                      <a:gd name="T4" fmla="*/ 29 w 76"/>
                      <a:gd name="T5" fmla="*/ 25 h 100"/>
                      <a:gd name="T6" fmla="*/ 28 w 76"/>
                      <a:gd name="T7" fmla="*/ 20 h 100"/>
                      <a:gd name="T8" fmla="*/ 26 w 76"/>
                      <a:gd name="T9" fmla="*/ 16 h 100"/>
                      <a:gd name="T10" fmla="*/ 24 w 76"/>
                      <a:gd name="T11" fmla="*/ 11 h 100"/>
                      <a:gd name="T12" fmla="*/ 22 w 76"/>
                      <a:gd name="T13" fmla="*/ 9 h 100"/>
                      <a:gd name="T14" fmla="*/ 20 w 76"/>
                      <a:gd name="T15" fmla="*/ 7 h 100"/>
                      <a:gd name="T16" fmla="*/ 18 w 76"/>
                      <a:gd name="T17" fmla="*/ 5 h 100"/>
                      <a:gd name="T18" fmla="*/ 15 w 76"/>
                      <a:gd name="T19" fmla="*/ 3 h 100"/>
                      <a:gd name="T20" fmla="*/ 11 w 76"/>
                      <a:gd name="T21" fmla="*/ 2 h 100"/>
                      <a:gd name="T22" fmla="*/ 8 w 76"/>
                      <a:gd name="T23" fmla="*/ 1 h 100"/>
                      <a:gd name="T24" fmla="*/ 4 w 76"/>
                      <a:gd name="T25" fmla="*/ 0 h 100"/>
                      <a:gd name="T26" fmla="*/ 0 w 76"/>
                      <a:gd name="T27" fmla="*/ 0 h 100"/>
                      <a:gd name="T28" fmla="*/ 0 w 76"/>
                      <a:gd name="T29" fmla="*/ 14 h 100"/>
                      <a:gd name="T30" fmla="*/ 2 w 76"/>
                      <a:gd name="T31" fmla="*/ 14 h 100"/>
                      <a:gd name="T32" fmla="*/ 3 w 76"/>
                      <a:gd name="T33" fmla="*/ 14 h 100"/>
                      <a:gd name="T34" fmla="*/ 4 w 76"/>
                      <a:gd name="T35" fmla="*/ 14 h 100"/>
                      <a:gd name="T36" fmla="*/ 5 w 76"/>
                      <a:gd name="T37" fmla="*/ 14 h 100"/>
                      <a:gd name="T38" fmla="*/ 5 w 76"/>
                      <a:gd name="T39" fmla="*/ 15 h 100"/>
                      <a:gd name="T40" fmla="*/ 6 w 76"/>
                      <a:gd name="T41" fmla="*/ 16 h 100"/>
                      <a:gd name="T42" fmla="*/ 7 w 76"/>
                      <a:gd name="T43" fmla="*/ 17 h 100"/>
                      <a:gd name="T44" fmla="*/ 8 w 76"/>
                      <a:gd name="T45" fmla="*/ 17 h 100"/>
                      <a:gd name="T46" fmla="*/ 10 w 76"/>
                      <a:gd name="T47" fmla="*/ 20 h 100"/>
                      <a:gd name="T48" fmla="*/ 11 w 76"/>
                      <a:gd name="T49" fmla="*/ 23 h 100"/>
                      <a:gd name="T50" fmla="*/ 11 w 76"/>
                      <a:gd name="T51" fmla="*/ 26 h 100"/>
                      <a:gd name="T52" fmla="*/ 11 w 76"/>
                      <a:gd name="T53" fmla="*/ 29 h 100"/>
                      <a:gd name="T54" fmla="*/ 11 w 76"/>
                      <a:gd name="T55" fmla="*/ 29 h 100"/>
                      <a:gd name="T56" fmla="*/ 29 w 76"/>
                      <a:gd name="T57" fmla="*/ 29 h 100"/>
                      <a:gd name="T58" fmla="*/ 29 w 76"/>
                      <a:gd name="T59" fmla="*/ 29 h 100"/>
                      <a:gd name="T60" fmla="*/ 29 w 76"/>
                      <a:gd name="T61" fmla="*/ 29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6" h="100">
                        <a:moveTo>
                          <a:pt x="76" y="100"/>
                        </a:moveTo>
                        <a:lnTo>
                          <a:pt x="76" y="100"/>
                        </a:lnTo>
                        <a:lnTo>
                          <a:pt x="75" y="86"/>
                        </a:lnTo>
                        <a:lnTo>
                          <a:pt x="73" y="70"/>
                        </a:lnTo>
                        <a:lnTo>
                          <a:pt x="69" y="54"/>
                        </a:lnTo>
                        <a:lnTo>
                          <a:pt x="63" y="39"/>
                        </a:lnTo>
                        <a:lnTo>
                          <a:pt x="57" y="31"/>
                        </a:lnTo>
                        <a:lnTo>
                          <a:pt x="52" y="24"/>
                        </a:lnTo>
                        <a:lnTo>
                          <a:pt x="46" y="17"/>
                        </a:lnTo>
                        <a:lnTo>
                          <a:pt x="39" y="12"/>
                        </a:lnTo>
                        <a:lnTo>
                          <a:pt x="29" y="7"/>
                        </a:lnTo>
                        <a:lnTo>
                          <a:pt x="21" y="2"/>
                        </a:lnTo>
                        <a:lnTo>
                          <a:pt x="10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4" y="47"/>
                        </a:lnTo>
                        <a:lnTo>
                          <a:pt x="7" y="48"/>
                        </a:lnTo>
                        <a:lnTo>
                          <a:pt x="10" y="49"/>
                        </a:lnTo>
                        <a:lnTo>
                          <a:pt x="12" y="50"/>
                        </a:lnTo>
                        <a:lnTo>
                          <a:pt x="14" y="52"/>
                        </a:lnTo>
                        <a:lnTo>
                          <a:pt x="16" y="54"/>
                        </a:lnTo>
                        <a:lnTo>
                          <a:pt x="19" y="57"/>
                        </a:lnTo>
                        <a:lnTo>
                          <a:pt x="21" y="59"/>
                        </a:lnTo>
                        <a:lnTo>
                          <a:pt x="25" y="70"/>
                        </a:lnTo>
                        <a:lnTo>
                          <a:pt x="28" y="79"/>
                        </a:lnTo>
                        <a:lnTo>
                          <a:pt x="29" y="90"/>
                        </a:lnTo>
                        <a:lnTo>
                          <a:pt x="30" y="100"/>
                        </a:lnTo>
                        <a:lnTo>
                          <a:pt x="76" y="10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2" name="Freeform 602"/>
                  <p:cNvSpPr>
                    <a:spLocks noChangeAspect="1"/>
                  </p:cNvSpPr>
                  <p:nvPr/>
                </p:nvSpPr>
                <p:spPr bwMode="auto">
                  <a:xfrm>
                    <a:off x="4963" y="1446"/>
                    <a:ext cx="14" cy="36"/>
                  </a:xfrm>
                  <a:custGeom>
                    <a:avLst/>
                    <a:gdLst>
                      <a:gd name="T0" fmla="*/ 4 w 46"/>
                      <a:gd name="T1" fmla="*/ 36 h 117"/>
                      <a:gd name="T2" fmla="*/ 14 w 46"/>
                      <a:gd name="T3" fmla="*/ 30 h 117"/>
                      <a:gd name="T4" fmla="*/ 14 w 46"/>
                      <a:gd name="T5" fmla="*/ 0 h 117"/>
                      <a:gd name="T6" fmla="*/ 0 w 46"/>
                      <a:gd name="T7" fmla="*/ 0 h 117"/>
                      <a:gd name="T8" fmla="*/ 0 w 46"/>
                      <a:gd name="T9" fmla="*/ 30 h 117"/>
                      <a:gd name="T10" fmla="*/ 4 w 46"/>
                      <a:gd name="T11" fmla="*/ 36 h 117"/>
                      <a:gd name="T12" fmla="*/ 0 w 46"/>
                      <a:gd name="T13" fmla="*/ 30 h 117"/>
                      <a:gd name="T14" fmla="*/ 0 w 46"/>
                      <a:gd name="T15" fmla="*/ 34 h 117"/>
                      <a:gd name="T16" fmla="*/ 4 w 46"/>
                      <a:gd name="T17" fmla="*/ 36 h 117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6" h="117">
                        <a:moveTo>
                          <a:pt x="14" y="117"/>
                        </a:moveTo>
                        <a:lnTo>
                          <a:pt x="46" y="9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14" y="117"/>
                        </a:lnTo>
                        <a:lnTo>
                          <a:pt x="0" y="96"/>
                        </a:lnTo>
                        <a:lnTo>
                          <a:pt x="0" y="112"/>
                        </a:lnTo>
                        <a:lnTo>
                          <a:pt x="14" y="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3" name="Freeform 603"/>
                  <p:cNvSpPr>
                    <a:spLocks noChangeAspect="1"/>
                  </p:cNvSpPr>
                  <p:nvPr/>
                </p:nvSpPr>
                <p:spPr bwMode="auto">
                  <a:xfrm>
                    <a:off x="4963" y="1468"/>
                    <a:ext cx="14" cy="14"/>
                  </a:xfrm>
                  <a:custGeom>
                    <a:avLst/>
                    <a:gdLst>
                      <a:gd name="T0" fmla="*/ 14 w 49"/>
                      <a:gd name="T1" fmla="*/ 8 h 51"/>
                      <a:gd name="T2" fmla="*/ 10 w 49"/>
                      <a:gd name="T3" fmla="*/ 2 h 51"/>
                      <a:gd name="T4" fmla="*/ 5 w 49"/>
                      <a:gd name="T5" fmla="*/ 0 h 51"/>
                      <a:gd name="T6" fmla="*/ 0 w 49"/>
                      <a:gd name="T7" fmla="*/ 12 h 51"/>
                      <a:gd name="T8" fmla="*/ 5 w 49"/>
                      <a:gd name="T9" fmla="*/ 14 h 51"/>
                      <a:gd name="T10" fmla="*/ 14 w 49"/>
                      <a:gd name="T11" fmla="*/ 8 h 51"/>
                      <a:gd name="T12" fmla="*/ 14 w 49"/>
                      <a:gd name="T13" fmla="*/ 8 h 51"/>
                      <a:gd name="T14" fmla="*/ 14 w 49"/>
                      <a:gd name="T15" fmla="*/ 4 h 51"/>
                      <a:gd name="T16" fmla="*/ 10 w 49"/>
                      <a:gd name="T17" fmla="*/ 2 h 51"/>
                      <a:gd name="T18" fmla="*/ 14 w 49"/>
                      <a:gd name="T19" fmla="*/ 8 h 5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9" h="51">
                        <a:moveTo>
                          <a:pt x="49" y="28"/>
                        </a:moveTo>
                        <a:lnTo>
                          <a:pt x="35" y="7"/>
                        </a:lnTo>
                        <a:lnTo>
                          <a:pt x="18" y="0"/>
                        </a:lnTo>
                        <a:lnTo>
                          <a:pt x="0" y="43"/>
                        </a:lnTo>
                        <a:lnTo>
                          <a:pt x="18" y="51"/>
                        </a:lnTo>
                        <a:lnTo>
                          <a:pt x="49" y="28"/>
                        </a:lnTo>
                        <a:lnTo>
                          <a:pt x="49" y="13"/>
                        </a:lnTo>
                        <a:lnTo>
                          <a:pt x="35" y="7"/>
                        </a:lnTo>
                        <a:lnTo>
                          <a:pt x="49" y="2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4" name="Freeform 604"/>
                  <p:cNvSpPr>
                    <a:spLocks noChangeAspect="1"/>
                  </p:cNvSpPr>
                  <p:nvPr/>
                </p:nvSpPr>
                <p:spPr bwMode="auto">
                  <a:xfrm>
                    <a:off x="4963" y="1475"/>
                    <a:ext cx="14" cy="100"/>
                  </a:xfrm>
                  <a:custGeom>
                    <a:avLst/>
                    <a:gdLst>
                      <a:gd name="T0" fmla="*/ 7 w 46"/>
                      <a:gd name="T1" fmla="*/ 100 h 314"/>
                      <a:gd name="T2" fmla="*/ 14 w 46"/>
                      <a:gd name="T3" fmla="*/ 93 h 314"/>
                      <a:gd name="T4" fmla="*/ 14 w 46"/>
                      <a:gd name="T5" fmla="*/ 0 h 314"/>
                      <a:gd name="T6" fmla="*/ 0 w 46"/>
                      <a:gd name="T7" fmla="*/ 0 h 314"/>
                      <a:gd name="T8" fmla="*/ 0 w 46"/>
                      <a:gd name="T9" fmla="*/ 93 h 314"/>
                      <a:gd name="T10" fmla="*/ 7 w 46"/>
                      <a:gd name="T11" fmla="*/ 100 h 314"/>
                      <a:gd name="T12" fmla="*/ 7 w 46"/>
                      <a:gd name="T13" fmla="*/ 100 h 314"/>
                      <a:gd name="T14" fmla="*/ 14 w 46"/>
                      <a:gd name="T15" fmla="*/ 100 h 314"/>
                      <a:gd name="T16" fmla="*/ 14 w 46"/>
                      <a:gd name="T17" fmla="*/ 93 h 314"/>
                      <a:gd name="T18" fmla="*/ 7 w 46"/>
                      <a:gd name="T19" fmla="*/ 100 h 314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314">
                        <a:moveTo>
                          <a:pt x="23" y="314"/>
                        </a:moveTo>
                        <a:lnTo>
                          <a:pt x="46" y="29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3" y="314"/>
                        </a:lnTo>
                        <a:lnTo>
                          <a:pt x="46" y="314"/>
                        </a:lnTo>
                        <a:lnTo>
                          <a:pt x="46" y="291"/>
                        </a:lnTo>
                        <a:lnTo>
                          <a:pt x="23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5" name="Freeform 605"/>
                  <p:cNvSpPr>
                    <a:spLocks noChangeAspect="1"/>
                  </p:cNvSpPr>
                  <p:nvPr/>
                </p:nvSpPr>
                <p:spPr bwMode="auto">
                  <a:xfrm>
                    <a:off x="4920" y="1561"/>
                    <a:ext cx="50" cy="14"/>
                  </a:xfrm>
                  <a:custGeom>
                    <a:avLst/>
                    <a:gdLst>
                      <a:gd name="T0" fmla="*/ 0 w 166"/>
                      <a:gd name="T1" fmla="*/ 7 h 46"/>
                      <a:gd name="T2" fmla="*/ 7 w 166"/>
                      <a:gd name="T3" fmla="*/ 14 h 46"/>
                      <a:gd name="T4" fmla="*/ 50 w 166"/>
                      <a:gd name="T5" fmla="*/ 14 h 46"/>
                      <a:gd name="T6" fmla="*/ 50 w 166"/>
                      <a:gd name="T7" fmla="*/ 0 h 46"/>
                      <a:gd name="T8" fmla="*/ 7 w 166"/>
                      <a:gd name="T9" fmla="*/ 0 h 46"/>
                      <a:gd name="T10" fmla="*/ 0 w 166"/>
                      <a:gd name="T11" fmla="*/ 7 h 46"/>
                      <a:gd name="T12" fmla="*/ 0 w 166"/>
                      <a:gd name="T13" fmla="*/ 7 h 46"/>
                      <a:gd name="T14" fmla="*/ 0 w 166"/>
                      <a:gd name="T15" fmla="*/ 14 h 46"/>
                      <a:gd name="T16" fmla="*/ 7 w 166"/>
                      <a:gd name="T17" fmla="*/ 14 h 46"/>
                      <a:gd name="T18" fmla="*/ 0 w 166"/>
                      <a:gd name="T19" fmla="*/ 7 h 4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66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166" y="46"/>
                        </a:lnTo>
                        <a:lnTo>
                          <a:pt x="166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0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6" name="Freeform 606"/>
                  <p:cNvSpPr>
                    <a:spLocks noChangeAspect="1"/>
                  </p:cNvSpPr>
                  <p:nvPr/>
                </p:nvSpPr>
                <p:spPr bwMode="auto">
                  <a:xfrm>
                    <a:off x="696" y="1425"/>
                    <a:ext cx="43" cy="143"/>
                  </a:xfrm>
                  <a:custGeom>
                    <a:avLst/>
                    <a:gdLst>
                      <a:gd name="T0" fmla="*/ 43 w 143"/>
                      <a:gd name="T1" fmla="*/ 143 h 469"/>
                      <a:gd name="T2" fmla="*/ 43 w 143"/>
                      <a:gd name="T3" fmla="*/ 55 h 469"/>
                      <a:gd name="T4" fmla="*/ 38 w 143"/>
                      <a:gd name="T5" fmla="*/ 52 h 469"/>
                      <a:gd name="T6" fmla="*/ 38 w 143"/>
                      <a:gd name="T7" fmla="*/ 23 h 469"/>
                      <a:gd name="T8" fmla="*/ 38 w 143"/>
                      <a:gd name="T9" fmla="*/ 20 h 469"/>
                      <a:gd name="T10" fmla="*/ 37 w 143"/>
                      <a:gd name="T11" fmla="*/ 16 h 469"/>
                      <a:gd name="T12" fmla="*/ 36 w 143"/>
                      <a:gd name="T13" fmla="*/ 12 h 469"/>
                      <a:gd name="T14" fmla="*/ 34 w 143"/>
                      <a:gd name="T15" fmla="*/ 8 h 469"/>
                      <a:gd name="T16" fmla="*/ 33 w 143"/>
                      <a:gd name="T17" fmla="*/ 7 h 469"/>
                      <a:gd name="T18" fmla="*/ 32 w 143"/>
                      <a:gd name="T19" fmla="*/ 5 h 469"/>
                      <a:gd name="T20" fmla="*/ 31 w 143"/>
                      <a:gd name="T21" fmla="*/ 3 h 469"/>
                      <a:gd name="T22" fmla="*/ 29 w 143"/>
                      <a:gd name="T23" fmla="*/ 2 h 469"/>
                      <a:gd name="T24" fmla="*/ 28 w 143"/>
                      <a:gd name="T25" fmla="*/ 1 h 469"/>
                      <a:gd name="T26" fmla="*/ 26 w 143"/>
                      <a:gd name="T27" fmla="*/ 1 h 469"/>
                      <a:gd name="T28" fmla="*/ 24 w 143"/>
                      <a:gd name="T29" fmla="*/ 0 h 469"/>
                      <a:gd name="T30" fmla="*/ 22 w 143"/>
                      <a:gd name="T31" fmla="*/ 0 h 469"/>
                      <a:gd name="T32" fmla="*/ 20 w 143"/>
                      <a:gd name="T33" fmla="*/ 0 h 469"/>
                      <a:gd name="T34" fmla="*/ 17 w 143"/>
                      <a:gd name="T35" fmla="*/ 1 h 469"/>
                      <a:gd name="T36" fmla="*/ 16 w 143"/>
                      <a:gd name="T37" fmla="*/ 1 h 469"/>
                      <a:gd name="T38" fmla="*/ 14 w 143"/>
                      <a:gd name="T39" fmla="*/ 2 h 469"/>
                      <a:gd name="T40" fmla="*/ 13 w 143"/>
                      <a:gd name="T41" fmla="*/ 3 h 469"/>
                      <a:gd name="T42" fmla="*/ 11 w 143"/>
                      <a:gd name="T43" fmla="*/ 5 h 469"/>
                      <a:gd name="T44" fmla="*/ 10 w 143"/>
                      <a:gd name="T45" fmla="*/ 6 h 469"/>
                      <a:gd name="T46" fmla="*/ 9 w 143"/>
                      <a:gd name="T47" fmla="*/ 8 h 469"/>
                      <a:gd name="T48" fmla="*/ 8 w 143"/>
                      <a:gd name="T49" fmla="*/ 11 h 469"/>
                      <a:gd name="T50" fmla="*/ 6 w 143"/>
                      <a:gd name="T51" fmla="*/ 16 h 469"/>
                      <a:gd name="T52" fmla="*/ 6 w 143"/>
                      <a:gd name="T53" fmla="*/ 20 h 469"/>
                      <a:gd name="T54" fmla="*/ 6 w 143"/>
                      <a:gd name="T55" fmla="*/ 23 h 469"/>
                      <a:gd name="T56" fmla="*/ 6 w 143"/>
                      <a:gd name="T57" fmla="*/ 52 h 469"/>
                      <a:gd name="T58" fmla="*/ 0 w 143"/>
                      <a:gd name="T59" fmla="*/ 54 h 469"/>
                      <a:gd name="T60" fmla="*/ 0 w 143"/>
                      <a:gd name="T61" fmla="*/ 143 h 469"/>
                      <a:gd name="T62" fmla="*/ 43 w 143"/>
                      <a:gd name="T63" fmla="*/ 143 h 469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43" h="469">
                        <a:moveTo>
                          <a:pt x="143" y="469"/>
                        </a:moveTo>
                        <a:lnTo>
                          <a:pt x="143" y="181"/>
                        </a:lnTo>
                        <a:lnTo>
                          <a:pt x="127" y="172"/>
                        </a:lnTo>
                        <a:lnTo>
                          <a:pt x="127" y="76"/>
                        </a:lnTo>
                        <a:lnTo>
                          <a:pt x="126" y="65"/>
                        </a:lnTo>
                        <a:lnTo>
                          <a:pt x="123" y="52"/>
                        </a:lnTo>
                        <a:lnTo>
                          <a:pt x="120" y="40"/>
                        </a:lnTo>
                        <a:lnTo>
                          <a:pt x="114" y="27"/>
                        </a:lnTo>
                        <a:lnTo>
                          <a:pt x="111" y="22"/>
                        </a:lnTo>
                        <a:lnTo>
                          <a:pt x="108" y="16"/>
                        </a:lnTo>
                        <a:lnTo>
                          <a:pt x="102" y="11"/>
                        </a:lnTo>
                        <a:lnTo>
                          <a:pt x="98" y="7"/>
                        </a:lnTo>
                        <a:lnTo>
                          <a:pt x="93" y="4"/>
                        </a:lnTo>
                        <a:lnTo>
                          <a:pt x="87" y="2"/>
                        </a:lnTo>
                        <a:lnTo>
                          <a:pt x="80" y="0"/>
                        </a:lnTo>
                        <a:lnTo>
                          <a:pt x="73" y="0"/>
                        </a:lnTo>
                        <a:lnTo>
                          <a:pt x="66" y="0"/>
                        </a:lnTo>
                        <a:lnTo>
                          <a:pt x="58" y="2"/>
                        </a:lnTo>
                        <a:lnTo>
                          <a:pt x="53" y="4"/>
                        </a:lnTo>
                        <a:lnTo>
                          <a:pt x="47" y="7"/>
                        </a:lnTo>
                        <a:lnTo>
                          <a:pt x="42" y="10"/>
                        </a:lnTo>
                        <a:lnTo>
                          <a:pt x="38" y="15"/>
                        </a:lnTo>
                        <a:lnTo>
                          <a:pt x="34" y="21"/>
                        </a:lnTo>
                        <a:lnTo>
                          <a:pt x="31" y="26"/>
                        </a:lnTo>
                        <a:lnTo>
                          <a:pt x="26" y="37"/>
                        </a:lnTo>
                        <a:lnTo>
                          <a:pt x="21" y="51"/>
                        </a:lnTo>
                        <a:lnTo>
                          <a:pt x="20" y="64"/>
                        </a:lnTo>
                        <a:lnTo>
                          <a:pt x="19" y="76"/>
                        </a:lnTo>
                        <a:lnTo>
                          <a:pt x="19" y="172"/>
                        </a:lnTo>
                        <a:lnTo>
                          <a:pt x="0" y="178"/>
                        </a:lnTo>
                        <a:lnTo>
                          <a:pt x="0" y="469"/>
                        </a:lnTo>
                        <a:lnTo>
                          <a:pt x="143" y="469"/>
                        </a:lnTo>
                        <a:close/>
                      </a:path>
                    </a:pathLst>
                  </a:custGeom>
                  <a:solidFill>
                    <a:srgbClr val="8C253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7" name="Freeform 607"/>
                  <p:cNvSpPr>
                    <a:spLocks noChangeAspect="1"/>
                  </p:cNvSpPr>
                  <p:nvPr/>
                </p:nvSpPr>
                <p:spPr bwMode="auto">
                  <a:xfrm>
                    <a:off x="732" y="1475"/>
                    <a:ext cx="14" cy="93"/>
                  </a:xfrm>
                  <a:custGeom>
                    <a:avLst/>
                    <a:gdLst>
                      <a:gd name="T0" fmla="*/ 10 w 47"/>
                      <a:gd name="T1" fmla="*/ 0 h 309"/>
                      <a:gd name="T2" fmla="*/ 0 w 47"/>
                      <a:gd name="T3" fmla="*/ 6 h 309"/>
                      <a:gd name="T4" fmla="*/ 0 w 47"/>
                      <a:gd name="T5" fmla="*/ 93 h 309"/>
                      <a:gd name="T6" fmla="*/ 14 w 47"/>
                      <a:gd name="T7" fmla="*/ 93 h 309"/>
                      <a:gd name="T8" fmla="*/ 14 w 47"/>
                      <a:gd name="T9" fmla="*/ 6 h 309"/>
                      <a:gd name="T10" fmla="*/ 10 w 47"/>
                      <a:gd name="T11" fmla="*/ 0 h 309"/>
                      <a:gd name="T12" fmla="*/ 14 w 47"/>
                      <a:gd name="T13" fmla="*/ 6 h 309"/>
                      <a:gd name="T14" fmla="*/ 14 w 47"/>
                      <a:gd name="T15" fmla="*/ 2 h 309"/>
                      <a:gd name="T16" fmla="*/ 10 w 47"/>
                      <a:gd name="T17" fmla="*/ 0 h 309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7" h="309">
                        <a:moveTo>
                          <a:pt x="34" y="0"/>
                        </a:moveTo>
                        <a:lnTo>
                          <a:pt x="0" y="21"/>
                        </a:lnTo>
                        <a:lnTo>
                          <a:pt x="0" y="309"/>
                        </a:lnTo>
                        <a:lnTo>
                          <a:pt x="47" y="309"/>
                        </a:lnTo>
                        <a:lnTo>
                          <a:pt x="47" y="21"/>
                        </a:lnTo>
                        <a:lnTo>
                          <a:pt x="34" y="0"/>
                        </a:lnTo>
                        <a:lnTo>
                          <a:pt x="47" y="21"/>
                        </a:lnTo>
                        <a:lnTo>
                          <a:pt x="47" y="6"/>
                        </a:lnTo>
                        <a:lnTo>
                          <a:pt x="3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8" name="Freeform 608"/>
                  <p:cNvSpPr>
                    <a:spLocks noChangeAspect="1"/>
                  </p:cNvSpPr>
                  <p:nvPr/>
                </p:nvSpPr>
                <p:spPr bwMode="auto">
                  <a:xfrm>
                    <a:off x="732" y="1468"/>
                    <a:ext cx="14" cy="14"/>
                  </a:xfrm>
                  <a:custGeom>
                    <a:avLst/>
                    <a:gdLst>
                      <a:gd name="T0" fmla="*/ 0 w 51"/>
                      <a:gd name="T1" fmla="*/ 6 h 51"/>
                      <a:gd name="T2" fmla="*/ 4 w 51"/>
                      <a:gd name="T3" fmla="*/ 11 h 51"/>
                      <a:gd name="T4" fmla="*/ 8 w 51"/>
                      <a:gd name="T5" fmla="*/ 14 h 51"/>
                      <a:gd name="T6" fmla="*/ 14 w 51"/>
                      <a:gd name="T7" fmla="*/ 2 h 51"/>
                      <a:gd name="T8" fmla="*/ 9 w 51"/>
                      <a:gd name="T9" fmla="*/ 0 h 51"/>
                      <a:gd name="T10" fmla="*/ 0 w 51"/>
                      <a:gd name="T11" fmla="*/ 6 h 51"/>
                      <a:gd name="T12" fmla="*/ 0 w 51"/>
                      <a:gd name="T13" fmla="*/ 6 h 51"/>
                      <a:gd name="T14" fmla="*/ 0 w 51"/>
                      <a:gd name="T15" fmla="*/ 10 h 51"/>
                      <a:gd name="T16" fmla="*/ 4 w 51"/>
                      <a:gd name="T17" fmla="*/ 11 h 51"/>
                      <a:gd name="T18" fmla="*/ 0 w 51"/>
                      <a:gd name="T19" fmla="*/ 6 h 5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51" h="51">
                        <a:moveTo>
                          <a:pt x="0" y="21"/>
                        </a:moveTo>
                        <a:lnTo>
                          <a:pt x="13" y="41"/>
                        </a:lnTo>
                        <a:lnTo>
                          <a:pt x="30" y="51"/>
                        </a:lnTo>
                        <a:lnTo>
                          <a:pt x="51" y="9"/>
                        </a:lnTo>
                        <a:lnTo>
                          <a:pt x="34" y="0"/>
                        </a:lnTo>
                        <a:lnTo>
                          <a:pt x="0" y="21"/>
                        </a:lnTo>
                        <a:lnTo>
                          <a:pt x="0" y="35"/>
                        </a:lnTo>
                        <a:lnTo>
                          <a:pt x="13" y="41"/>
                        </a:lnTo>
                        <a:lnTo>
                          <a:pt x="0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9" name="Freeform 609"/>
                  <p:cNvSpPr>
                    <a:spLocks noChangeAspect="1"/>
                  </p:cNvSpPr>
                  <p:nvPr/>
                </p:nvSpPr>
                <p:spPr bwMode="auto">
                  <a:xfrm>
                    <a:off x="732" y="1446"/>
                    <a:ext cx="7" cy="29"/>
                  </a:xfrm>
                  <a:custGeom>
                    <a:avLst/>
                    <a:gdLst>
                      <a:gd name="T0" fmla="*/ 7 w 47"/>
                      <a:gd name="T1" fmla="*/ 0 h 96"/>
                      <a:gd name="T2" fmla="*/ 0 w 47"/>
                      <a:gd name="T3" fmla="*/ 0 h 96"/>
                      <a:gd name="T4" fmla="*/ 0 w 47"/>
                      <a:gd name="T5" fmla="*/ 29 h 96"/>
                      <a:gd name="T6" fmla="*/ 7 w 47"/>
                      <a:gd name="T7" fmla="*/ 29 h 96"/>
                      <a:gd name="T8" fmla="*/ 7 w 47"/>
                      <a:gd name="T9" fmla="*/ 0 h 96"/>
                      <a:gd name="T10" fmla="*/ 7 w 47"/>
                      <a:gd name="T11" fmla="*/ 0 h 96"/>
                      <a:gd name="T12" fmla="*/ 0 w 47"/>
                      <a:gd name="T13" fmla="*/ 0 h 96"/>
                      <a:gd name="T14" fmla="*/ 0 w 47"/>
                      <a:gd name="T15" fmla="*/ 0 h 96"/>
                      <a:gd name="T16" fmla="*/ 0 w 47"/>
                      <a:gd name="T17" fmla="*/ 0 h 96"/>
                      <a:gd name="T18" fmla="*/ 7 w 47"/>
                      <a:gd name="T19" fmla="*/ 0 h 9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" h="96">
                        <a:moveTo>
                          <a:pt x="47" y="0"/>
                        </a:move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47" y="9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4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0" name="Freeform 610"/>
                  <p:cNvSpPr>
                    <a:spLocks noChangeAspect="1"/>
                  </p:cNvSpPr>
                  <p:nvPr/>
                </p:nvSpPr>
                <p:spPr bwMode="auto">
                  <a:xfrm>
                    <a:off x="718" y="1417"/>
                    <a:ext cx="21" cy="29"/>
                  </a:xfrm>
                  <a:custGeom>
                    <a:avLst/>
                    <a:gdLst>
                      <a:gd name="T0" fmla="*/ 0 w 77"/>
                      <a:gd name="T1" fmla="*/ 14 h 100"/>
                      <a:gd name="T2" fmla="*/ 0 w 77"/>
                      <a:gd name="T3" fmla="*/ 14 h 100"/>
                      <a:gd name="T4" fmla="*/ 1 w 77"/>
                      <a:gd name="T5" fmla="*/ 14 h 100"/>
                      <a:gd name="T6" fmla="*/ 2 w 77"/>
                      <a:gd name="T7" fmla="*/ 14 h 100"/>
                      <a:gd name="T8" fmla="*/ 2 w 77"/>
                      <a:gd name="T9" fmla="*/ 14 h 100"/>
                      <a:gd name="T10" fmla="*/ 3 w 77"/>
                      <a:gd name="T11" fmla="*/ 14 h 100"/>
                      <a:gd name="T12" fmla="*/ 4 w 77"/>
                      <a:gd name="T13" fmla="*/ 15 h 100"/>
                      <a:gd name="T14" fmla="*/ 5 w 77"/>
                      <a:gd name="T15" fmla="*/ 16 h 100"/>
                      <a:gd name="T16" fmla="*/ 5 w 77"/>
                      <a:gd name="T17" fmla="*/ 17 h 100"/>
                      <a:gd name="T18" fmla="*/ 6 w 77"/>
                      <a:gd name="T19" fmla="*/ 18 h 100"/>
                      <a:gd name="T20" fmla="*/ 7 w 77"/>
                      <a:gd name="T21" fmla="*/ 21 h 100"/>
                      <a:gd name="T22" fmla="*/ 8 w 77"/>
                      <a:gd name="T23" fmla="*/ 23 h 100"/>
                      <a:gd name="T24" fmla="*/ 8 w 77"/>
                      <a:gd name="T25" fmla="*/ 27 h 100"/>
                      <a:gd name="T26" fmla="*/ 8 w 77"/>
                      <a:gd name="T27" fmla="*/ 29 h 100"/>
                      <a:gd name="T28" fmla="*/ 21 w 77"/>
                      <a:gd name="T29" fmla="*/ 29 h 100"/>
                      <a:gd name="T30" fmla="*/ 21 w 77"/>
                      <a:gd name="T31" fmla="*/ 25 h 100"/>
                      <a:gd name="T32" fmla="*/ 20 w 77"/>
                      <a:gd name="T33" fmla="*/ 21 h 100"/>
                      <a:gd name="T34" fmla="*/ 19 w 77"/>
                      <a:gd name="T35" fmla="*/ 16 h 100"/>
                      <a:gd name="T36" fmla="*/ 17 w 77"/>
                      <a:gd name="T37" fmla="*/ 12 h 100"/>
                      <a:gd name="T38" fmla="*/ 16 w 77"/>
                      <a:gd name="T39" fmla="*/ 9 h 100"/>
                      <a:gd name="T40" fmla="*/ 14 w 77"/>
                      <a:gd name="T41" fmla="*/ 8 h 100"/>
                      <a:gd name="T42" fmla="*/ 13 w 77"/>
                      <a:gd name="T43" fmla="*/ 5 h 100"/>
                      <a:gd name="T44" fmla="*/ 11 w 77"/>
                      <a:gd name="T45" fmla="*/ 3 h 100"/>
                      <a:gd name="T46" fmla="*/ 8 w 77"/>
                      <a:gd name="T47" fmla="*/ 2 h 100"/>
                      <a:gd name="T48" fmla="*/ 6 w 77"/>
                      <a:gd name="T49" fmla="*/ 1 h 100"/>
                      <a:gd name="T50" fmla="*/ 3 w 77"/>
                      <a:gd name="T51" fmla="*/ 0 h 100"/>
                      <a:gd name="T52" fmla="*/ 0 w 77"/>
                      <a:gd name="T53" fmla="*/ 0 h 100"/>
                      <a:gd name="T54" fmla="*/ 0 w 77"/>
                      <a:gd name="T55" fmla="*/ 0 h 100"/>
                      <a:gd name="T56" fmla="*/ 0 w 77"/>
                      <a:gd name="T57" fmla="*/ 14 h 100"/>
                      <a:gd name="T58" fmla="*/ 0 w 77"/>
                      <a:gd name="T59" fmla="*/ 14 h 100"/>
                      <a:gd name="T60" fmla="*/ 0 w 77"/>
                      <a:gd name="T61" fmla="*/ 14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0" y="47"/>
                        </a:moveTo>
                        <a:lnTo>
                          <a:pt x="0" y="47"/>
                        </a:lnTo>
                        <a:lnTo>
                          <a:pt x="3" y="47"/>
                        </a:lnTo>
                        <a:lnTo>
                          <a:pt x="6" y="48"/>
                        </a:lnTo>
                        <a:lnTo>
                          <a:pt x="9" y="49"/>
                        </a:lnTo>
                        <a:lnTo>
                          <a:pt x="11" y="50"/>
                        </a:lnTo>
                        <a:lnTo>
                          <a:pt x="14" y="52"/>
                        </a:lnTo>
                        <a:lnTo>
                          <a:pt x="17" y="55"/>
                        </a:lnTo>
                        <a:lnTo>
                          <a:pt x="19" y="58"/>
                        </a:lnTo>
                        <a:lnTo>
                          <a:pt x="21" y="61"/>
                        </a:lnTo>
                        <a:lnTo>
                          <a:pt x="25" y="71"/>
                        </a:lnTo>
                        <a:lnTo>
                          <a:pt x="28" y="81"/>
                        </a:lnTo>
                        <a:lnTo>
                          <a:pt x="29" y="92"/>
                        </a:lnTo>
                        <a:lnTo>
                          <a:pt x="30" y="100"/>
                        </a:lnTo>
                        <a:lnTo>
                          <a:pt x="77" y="100"/>
                        </a:lnTo>
                        <a:lnTo>
                          <a:pt x="76" y="87"/>
                        </a:lnTo>
                        <a:lnTo>
                          <a:pt x="74" y="71"/>
                        </a:lnTo>
                        <a:lnTo>
                          <a:pt x="68" y="55"/>
                        </a:lnTo>
                        <a:lnTo>
                          <a:pt x="62" y="40"/>
                        </a:lnTo>
                        <a:lnTo>
                          <a:pt x="58" y="32"/>
                        </a:lnTo>
                        <a:lnTo>
                          <a:pt x="53" y="26"/>
                        </a:lnTo>
                        <a:lnTo>
                          <a:pt x="46" y="18"/>
                        </a:lnTo>
                        <a:lnTo>
                          <a:pt x="39" y="12"/>
                        </a:lnTo>
                        <a:lnTo>
                          <a:pt x="30" y="7"/>
                        </a:lnTo>
                        <a:lnTo>
                          <a:pt x="21" y="4"/>
                        </a:lnTo>
                        <a:lnTo>
                          <a:pt x="10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1" name="Freeform 611"/>
                  <p:cNvSpPr>
                    <a:spLocks noChangeAspect="1"/>
                  </p:cNvSpPr>
                  <p:nvPr/>
                </p:nvSpPr>
                <p:spPr bwMode="auto">
                  <a:xfrm>
                    <a:off x="696" y="1417"/>
                    <a:ext cx="21" cy="29"/>
                  </a:xfrm>
                  <a:custGeom>
                    <a:avLst/>
                    <a:gdLst>
                      <a:gd name="T0" fmla="*/ 13 w 77"/>
                      <a:gd name="T1" fmla="*/ 29 h 100"/>
                      <a:gd name="T2" fmla="*/ 13 w 77"/>
                      <a:gd name="T3" fmla="*/ 29 h 100"/>
                      <a:gd name="T4" fmla="*/ 13 w 77"/>
                      <a:gd name="T5" fmla="*/ 26 h 100"/>
                      <a:gd name="T6" fmla="*/ 13 w 77"/>
                      <a:gd name="T7" fmla="*/ 23 h 100"/>
                      <a:gd name="T8" fmla="*/ 14 w 77"/>
                      <a:gd name="T9" fmla="*/ 20 h 100"/>
                      <a:gd name="T10" fmla="*/ 15 w 77"/>
                      <a:gd name="T11" fmla="*/ 17 h 100"/>
                      <a:gd name="T12" fmla="*/ 16 w 77"/>
                      <a:gd name="T13" fmla="*/ 17 h 100"/>
                      <a:gd name="T14" fmla="*/ 16 w 77"/>
                      <a:gd name="T15" fmla="*/ 16 h 100"/>
                      <a:gd name="T16" fmla="*/ 17 w 77"/>
                      <a:gd name="T17" fmla="*/ 15 h 100"/>
                      <a:gd name="T18" fmla="*/ 17 w 77"/>
                      <a:gd name="T19" fmla="*/ 14 h 100"/>
                      <a:gd name="T20" fmla="*/ 18 w 77"/>
                      <a:gd name="T21" fmla="*/ 14 h 100"/>
                      <a:gd name="T22" fmla="*/ 19 w 77"/>
                      <a:gd name="T23" fmla="*/ 14 h 100"/>
                      <a:gd name="T24" fmla="*/ 20 w 77"/>
                      <a:gd name="T25" fmla="*/ 14 h 100"/>
                      <a:gd name="T26" fmla="*/ 21 w 77"/>
                      <a:gd name="T27" fmla="*/ 14 h 100"/>
                      <a:gd name="T28" fmla="*/ 21 w 77"/>
                      <a:gd name="T29" fmla="*/ 0 h 100"/>
                      <a:gd name="T30" fmla="*/ 18 w 77"/>
                      <a:gd name="T31" fmla="*/ 0 h 100"/>
                      <a:gd name="T32" fmla="*/ 15 w 77"/>
                      <a:gd name="T33" fmla="*/ 1 h 100"/>
                      <a:gd name="T34" fmla="*/ 13 w 77"/>
                      <a:gd name="T35" fmla="*/ 2 h 100"/>
                      <a:gd name="T36" fmla="*/ 10 w 77"/>
                      <a:gd name="T37" fmla="*/ 3 h 100"/>
                      <a:gd name="T38" fmla="*/ 8 w 77"/>
                      <a:gd name="T39" fmla="*/ 5 h 100"/>
                      <a:gd name="T40" fmla="*/ 7 w 77"/>
                      <a:gd name="T41" fmla="*/ 7 h 100"/>
                      <a:gd name="T42" fmla="*/ 5 w 77"/>
                      <a:gd name="T43" fmla="*/ 9 h 100"/>
                      <a:gd name="T44" fmla="*/ 4 w 77"/>
                      <a:gd name="T45" fmla="*/ 11 h 100"/>
                      <a:gd name="T46" fmla="*/ 2 w 77"/>
                      <a:gd name="T47" fmla="*/ 16 h 100"/>
                      <a:gd name="T48" fmla="*/ 1 w 77"/>
                      <a:gd name="T49" fmla="*/ 20 h 100"/>
                      <a:gd name="T50" fmla="*/ 0 w 77"/>
                      <a:gd name="T51" fmla="*/ 25 h 100"/>
                      <a:gd name="T52" fmla="*/ 0 w 77"/>
                      <a:gd name="T53" fmla="*/ 29 h 100"/>
                      <a:gd name="T54" fmla="*/ 0 w 77"/>
                      <a:gd name="T55" fmla="*/ 29 h 100"/>
                      <a:gd name="T56" fmla="*/ 13 w 77"/>
                      <a:gd name="T57" fmla="*/ 29 h 100"/>
                      <a:gd name="T58" fmla="*/ 13 w 77"/>
                      <a:gd name="T59" fmla="*/ 29 h 100"/>
                      <a:gd name="T60" fmla="*/ 13 w 77"/>
                      <a:gd name="T61" fmla="*/ 29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46" y="100"/>
                        </a:moveTo>
                        <a:lnTo>
                          <a:pt x="46" y="100"/>
                        </a:lnTo>
                        <a:lnTo>
                          <a:pt x="47" y="90"/>
                        </a:lnTo>
                        <a:lnTo>
                          <a:pt x="48" y="79"/>
                        </a:lnTo>
                        <a:lnTo>
                          <a:pt x="52" y="70"/>
                        </a:lnTo>
                        <a:lnTo>
                          <a:pt x="56" y="59"/>
                        </a:lnTo>
                        <a:lnTo>
                          <a:pt x="57" y="57"/>
                        </a:lnTo>
                        <a:lnTo>
                          <a:pt x="59" y="54"/>
                        </a:lnTo>
                        <a:lnTo>
                          <a:pt x="61" y="52"/>
                        </a:lnTo>
                        <a:lnTo>
                          <a:pt x="64" y="50"/>
                        </a:lnTo>
                        <a:lnTo>
                          <a:pt x="66" y="49"/>
                        </a:lnTo>
                        <a:lnTo>
                          <a:pt x="70" y="48"/>
                        </a:lnTo>
                        <a:lnTo>
                          <a:pt x="73" y="47"/>
                        </a:lnTo>
                        <a:lnTo>
                          <a:pt x="77" y="47"/>
                        </a:lnTo>
                        <a:lnTo>
                          <a:pt x="77" y="0"/>
                        </a:lnTo>
                        <a:lnTo>
                          <a:pt x="66" y="0"/>
                        </a:lnTo>
                        <a:lnTo>
                          <a:pt x="56" y="2"/>
                        </a:lnTo>
                        <a:lnTo>
                          <a:pt x="46" y="7"/>
                        </a:lnTo>
                        <a:lnTo>
                          <a:pt x="38" y="12"/>
                        </a:lnTo>
                        <a:lnTo>
                          <a:pt x="31" y="17"/>
                        </a:lnTo>
                        <a:lnTo>
                          <a:pt x="24" y="24"/>
                        </a:lnTo>
                        <a:lnTo>
                          <a:pt x="19" y="31"/>
                        </a:lnTo>
                        <a:lnTo>
                          <a:pt x="14" y="39"/>
                        </a:lnTo>
                        <a:lnTo>
                          <a:pt x="7" y="54"/>
                        </a:lnTo>
                        <a:lnTo>
                          <a:pt x="3" y="70"/>
                        </a:lnTo>
                        <a:lnTo>
                          <a:pt x="1" y="86"/>
                        </a:lnTo>
                        <a:lnTo>
                          <a:pt x="0" y="100"/>
                        </a:lnTo>
                        <a:lnTo>
                          <a:pt x="46" y="10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2" name="Freeform 612"/>
                  <p:cNvSpPr>
                    <a:spLocks noChangeAspect="1"/>
                  </p:cNvSpPr>
                  <p:nvPr/>
                </p:nvSpPr>
                <p:spPr bwMode="auto">
                  <a:xfrm>
                    <a:off x="696" y="1446"/>
                    <a:ext cx="14" cy="36"/>
                  </a:xfrm>
                  <a:custGeom>
                    <a:avLst/>
                    <a:gdLst>
                      <a:gd name="T0" fmla="*/ 10 w 46"/>
                      <a:gd name="T1" fmla="*/ 36 h 117"/>
                      <a:gd name="T2" fmla="*/ 14 w 46"/>
                      <a:gd name="T3" fmla="*/ 30 h 117"/>
                      <a:gd name="T4" fmla="*/ 14 w 46"/>
                      <a:gd name="T5" fmla="*/ 0 h 117"/>
                      <a:gd name="T6" fmla="*/ 0 w 46"/>
                      <a:gd name="T7" fmla="*/ 0 h 117"/>
                      <a:gd name="T8" fmla="*/ 0 w 46"/>
                      <a:gd name="T9" fmla="*/ 30 h 117"/>
                      <a:gd name="T10" fmla="*/ 10 w 46"/>
                      <a:gd name="T11" fmla="*/ 36 h 117"/>
                      <a:gd name="T12" fmla="*/ 10 w 46"/>
                      <a:gd name="T13" fmla="*/ 36 h 117"/>
                      <a:gd name="T14" fmla="*/ 14 w 46"/>
                      <a:gd name="T15" fmla="*/ 34 h 117"/>
                      <a:gd name="T16" fmla="*/ 14 w 46"/>
                      <a:gd name="T17" fmla="*/ 30 h 117"/>
                      <a:gd name="T18" fmla="*/ 10 w 46"/>
                      <a:gd name="T19" fmla="*/ 36 h 117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117">
                        <a:moveTo>
                          <a:pt x="32" y="117"/>
                        </a:moveTo>
                        <a:lnTo>
                          <a:pt x="46" y="9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32" y="117"/>
                        </a:lnTo>
                        <a:lnTo>
                          <a:pt x="46" y="112"/>
                        </a:lnTo>
                        <a:lnTo>
                          <a:pt x="46" y="96"/>
                        </a:lnTo>
                        <a:lnTo>
                          <a:pt x="32" y="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3" name="Freeform 613"/>
                  <p:cNvSpPr>
                    <a:spLocks noChangeAspect="1"/>
                  </p:cNvSpPr>
                  <p:nvPr/>
                </p:nvSpPr>
                <p:spPr bwMode="auto">
                  <a:xfrm>
                    <a:off x="689" y="1468"/>
                    <a:ext cx="14" cy="14"/>
                  </a:xfrm>
                  <a:custGeom>
                    <a:avLst/>
                    <a:gdLst>
                      <a:gd name="T0" fmla="*/ 0 w 51"/>
                      <a:gd name="T1" fmla="*/ 8 h 51"/>
                      <a:gd name="T2" fmla="*/ 9 w 51"/>
                      <a:gd name="T3" fmla="*/ 14 h 51"/>
                      <a:gd name="T4" fmla="*/ 14 w 51"/>
                      <a:gd name="T5" fmla="*/ 12 h 51"/>
                      <a:gd name="T6" fmla="*/ 10 w 51"/>
                      <a:gd name="T7" fmla="*/ 0 h 51"/>
                      <a:gd name="T8" fmla="*/ 4 w 51"/>
                      <a:gd name="T9" fmla="*/ 2 h 51"/>
                      <a:gd name="T10" fmla="*/ 0 w 51"/>
                      <a:gd name="T11" fmla="*/ 8 h 51"/>
                      <a:gd name="T12" fmla="*/ 4 w 51"/>
                      <a:gd name="T13" fmla="*/ 2 h 51"/>
                      <a:gd name="T14" fmla="*/ 0 w 51"/>
                      <a:gd name="T15" fmla="*/ 4 h 51"/>
                      <a:gd name="T16" fmla="*/ 0 w 51"/>
                      <a:gd name="T17" fmla="*/ 8 h 5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51" h="51">
                        <a:moveTo>
                          <a:pt x="0" y="28"/>
                        </a:moveTo>
                        <a:lnTo>
                          <a:pt x="32" y="51"/>
                        </a:lnTo>
                        <a:lnTo>
                          <a:pt x="51" y="43"/>
                        </a:lnTo>
                        <a:lnTo>
                          <a:pt x="35" y="0"/>
                        </a:lnTo>
                        <a:lnTo>
                          <a:pt x="16" y="7"/>
                        </a:lnTo>
                        <a:lnTo>
                          <a:pt x="0" y="28"/>
                        </a:lnTo>
                        <a:lnTo>
                          <a:pt x="16" y="7"/>
                        </a:lnTo>
                        <a:lnTo>
                          <a:pt x="0" y="13"/>
                        </a:lnTo>
                        <a:lnTo>
                          <a:pt x="0" y="2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4" name="Freeform 614"/>
                  <p:cNvSpPr>
                    <a:spLocks noChangeAspect="1"/>
                  </p:cNvSpPr>
                  <p:nvPr/>
                </p:nvSpPr>
                <p:spPr bwMode="auto">
                  <a:xfrm>
                    <a:off x="689" y="1475"/>
                    <a:ext cx="14" cy="100"/>
                  </a:xfrm>
                  <a:custGeom>
                    <a:avLst/>
                    <a:gdLst>
                      <a:gd name="T0" fmla="*/ 7 w 46"/>
                      <a:gd name="T1" fmla="*/ 100 h 314"/>
                      <a:gd name="T2" fmla="*/ 14 w 46"/>
                      <a:gd name="T3" fmla="*/ 93 h 314"/>
                      <a:gd name="T4" fmla="*/ 14 w 46"/>
                      <a:gd name="T5" fmla="*/ 0 h 314"/>
                      <a:gd name="T6" fmla="*/ 0 w 46"/>
                      <a:gd name="T7" fmla="*/ 0 h 314"/>
                      <a:gd name="T8" fmla="*/ 0 w 46"/>
                      <a:gd name="T9" fmla="*/ 93 h 314"/>
                      <a:gd name="T10" fmla="*/ 7 w 46"/>
                      <a:gd name="T11" fmla="*/ 100 h 314"/>
                      <a:gd name="T12" fmla="*/ 0 w 46"/>
                      <a:gd name="T13" fmla="*/ 93 h 314"/>
                      <a:gd name="T14" fmla="*/ 0 w 46"/>
                      <a:gd name="T15" fmla="*/ 100 h 314"/>
                      <a:gd name="T16" fmla="*/ 7 w 46"/>
                      <a:gd name="T17" fmla="*/ 100 h 314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6" h="314">
                        <a:moveTo>
                          <a:pt x="23" y="314"/>
                        </a:moveTo>
                        <a:lnTo>
                          <a:pt x="46" y="29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3" y="314"/>
                        </a:lnTo>
                        <a:lnTo>
                          <a:pt x="0" y="291"/>
                        </a:lnTo>
                        <a:lnTo>
                          <a:pt x="0" y="314"/>
                        </a:lnTo>
                        <a:lnTo>
                          <a:pt x="23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5" name="Freeform 615"/>
                  <p:cNvSpPr>
                    <a:spLocks noChangeAspect="1"/>
                  </p:cNvSpPr>
                  <p:nvPr/>
                </p:nvSpPr>
                <p:spPr bwMode="auto">
                  <a:xfrm>
                    <a:off x="696" y="1561"/>
                    <a:ext cx="50" cy="14"/>
                  </a:xfrm>
                  <a:custGeom>
                    <a:avLst/>
                    <a:gdLst>
                      <a:gd name="T0" fmla="*/ 50 w 167"/>
                      <a:gd name="T1" fmla="*/ 7 h 46"/>
                      <a:gd name="T2" fmla="*/ 43 w 167"/>
                      <a:gd name="T3" fmla="*/ 0 h 46"/>
                      <a:gd name="T4" fmla="*/ 0 w 167"/>
                      <a:gd name="T5" fmla="*/ 0 h 46"/>
                      <a:gd name="T6" fmla="*/ 0 w 167"/>
                      <a:gd name="T7" fmla="*/ 14 h 46"/>
                      <a:gd name="T8" fmla="*/ 43 w 167"/>
                      <a:gd name="T9" fmla="*/ 14 h 46"/>
                      <a:gd name="T10" fmla="*/ 50 w 167"/>
                      <a:gd name="T11" fmla="*/ 7 h 46"/>
                      <a:gd name="T12" fmla="*/ 43 w 167"/>
                      <a:gd name="T13" fmla="*/ 14 h 46"/>
                      <a:gd name="T14" fmla="*/ 50 w 167"/>
                      <a:gd name="T15" fmla="*/ 14 h 46"/>
                      <a:gd name="T16" fmla="*/ 50 w 167"/>
                      <a:gd name="T17" fmla="*/ 7 h 4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67" h="46">
                        <a:moveTo>
                          <a:pt x="167" y="23"/>
                        </a:moveTo>
                        <a:lnTo>
                          <a:pt x="143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43" y="46"/>
                        </a:lnTo>
                        <a:lnTo>
                          <a:pt x="167" y="23"/>
                        </a:lnTo>
                        <a:lnTo>
                          <a:pt x="143" y="46"/>
                        </a:lnTo>
                        <a:lnTo>
                          <a:pt x="167" y="46"/>
                        </a:lnTo>
                        <a:lnTo>
                          <a:pt x="167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6" name="Freeform 616"/>
                  <p:cNvSpPr>
                    <a:spLocks noChangeAspect="1"/>
                  </p:cNvSpPr>
                  <p:nvPr/>
                </p:nvSpPr>
                <p:spPr bwMode="auto">
                  <a:xfrm>
                    <a:off x="4798" y="1425"/>
                    <a:ext cx="43" cy="143"/>
                  </a:xfrm>
                  <a:custGeom>
                    <a:avLst/>
                    <a:gdLst>
                      <a:gd name="T0" fmla="*/ 0 w 143"/>
                      <a:gd name="T1" fmla="*/ 143 h 469"/>
                      <a:gd name="T2" fmla="*/ 0 w 143"/>
                      <a:gd name="T3" fmla="*/ 55 h 469"/>
                      <a:gd name="T4" fmla="*/ 5 w 143"/>
                      <a:gd name="T5" fmla="*/ 52 h 469"/>
                      <a:gd name="T6" fmla="*/ 5 w 143"/>
                      <a:gd name="T7" fmla="*/ 23 h 469"/>
                      <a:gd name="T8" fmla="*/ 5 w 143"/>
                      <a:gd name="T9" fmla="*/ 20 h 469"/>
                      <a:gd name="T10" fmla="*/ 6 w 143"/>
                      <a:gd name="T11" fmla="*/ 16 h 469"/>
                      <a:gd name="T12" fmla="*/ 7 w 143"/>
                      <a:gd name="T13" fmla="*/ 12 h 469"/>
                      <a:gd name="T14" fmla="*/ 8 w 143"/>
                      <a:gd name="T15" fmla="*/ 8 h 469"/>
                      <a:gd name="T16" fmla="*/ 10 w 143"/>
                      <a:gd name="T17" fmla="*/ 7 h 469"/>
                      <a:gd name="T18" fmla="*/ 11 w 143"/>
                      <a:gd name="T19" fmla="*/ 5 h 469"/>
                      <a:gd name="T20" fmla="*/ 12 w 143"/>
                      <a:gd name="T21" fmla="*/ 3 h 469"/>
                      <a:gd name="T22" fmla="*/ 14 w 143"/>
                      <a:gd name="T23" fmla="*/ 2 h 469"/>
                      <a:gd name="T24" fmla="*/ 15 w 143"/>
                      <a:gd name="T25" fmla="*/ 1 h 469"/>
                      <a:gd name="T26" fmla="*/ 17 w 143"/>
                      <a:gd name="T27" fmla="*/ 1 h 469"/>
                      <a:gd name="T28" fmla="*/ 19 w 143"/>
                      <a:gd name="T29" fmla="*/ 0 h 469"/>
                      <a:gd name="T30" fmla="*/ 21 w 143"/>
                      <a:gd name="T31" fmla="*/ 0 h 469"/>
                      <a:gd name="T32" fmla="*/ 23 w 143"/>
                      <a:gd name="T33" fmla="*/ 0 h 469"/>
                      <a:gd name="T34" fmla="*/ 26 w 143"/>
                      <a:gd name="T35" fmla="*/ 1 h 469"/>
                      <a:gd name="T36" fmla="*/ 27 w 143"/>
                      <a:gd name="T37" fmla="*/ 1 h 469"/>
                      <a:gd name="T38" fmla="*/ 29 w 143"/>
                      <a:gd name="T39" fmla="*/ 2 h 469"/>
                      <a:gd name="T40" fmla="*/ 30 w 143"/>
                      <a:gd name="T41" fmla="*/ 3 h 469"/>
                      <a:gd name="T42" fmla="*/ 32 w 143"/>
                      <a:gd name="T43" fmla="*/ 5 h 469"/>
                      <a:gd name="T44" fmla="*/ 33 w 143"/>
                      <a:gd name="T45" fmla="*/ 6 h 469"/>
                      <a:gd name="T46" fmla="*/ 34 w 143"/>
                      <a:gd name="T47" fmla="*/ 8 h 469"/>
                      <a:gd name="T48" fmla="*/ 35 w 143"/>
                      <a:gd name="T49" fmla="*/ 11 h 469"/>
                      <a:gd name="T50" fmla="*/ 37 w 143"/>
                      <a:gd name="T51" fmla="*/ 16 h 469"/>
                      <a:gd name="T52" fmla="*/ 37 w 143"/>
                      <a:gd name="T53" fmla="*/ 20 h 469"/>
                      <a:gd name="T54" fmla="*/ 37 w 143"/>
                      <a:gd name="T55" fmla="*/ 23 h 469"/>
                      <a:gd name="T56" fmla="*/ 37 w 143"/>
                      <a:gd name="T57" fmla="*/ 52 h 469"/>
                      <a:gd name="T58" fmla="*/ 43 w 143"/>
                      <a:gd name="T59" fmla="*/ 54 h 469"/>
                      <a:gd name="T60" fmla="*/ 43 w 143"/>
                      <a:gd name="T61" fmla="*/ 143 h 469"/>
                      <a:gd name="T62" fmla="*/ 0 w 143"/>
                      <a:gd name="T63" fmla="*/ 143 h 469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43" h="469">
                        <a:moveTo>
                          <a:pt x="0" y="469"/>
                        </a:moveTo>
                        <a:lnTo>
                          <a:pt x="0" y="181"/>
                        </a:lnTo>
                        <a:lnTo>
                          <a:pt x="16" y="172"/>
                        </a:lnTo>
                        <a:lnTo>
                          <a:pt x="16" y="76"/>
                        </a:lnTo>
                        <a:lnTo>
                          <a:pt x="17" y="65"/>
                        </a:lnTo>
                        <a:lnTo>
                          <a:pt x="20" y="52"/>
                        </a:lnTo>
                        <a:lnTo>
                          <a:pt x="23" y="40"/>
                        </a:lnTo>
                        <a:lnTo>
                          <a:pt x="28" y="27"/>
                        </a:lnTo>
                        <a:lnTo>
                          <a:pt x="32" y="22"/>
                        </a:lnTo>
                        <a:lnTo>
                          <a:pt x="35" y="16"/>
                        </a:lnTo>
                        <a:lnTo>
                          <a:pt x="41" y="11"/>
                        </a:lnTo>
                        <a:lnTo>
                          <a:pt x="45" y="7"/>
                        </a:lnTo>
                        <a:lnTo>
                          <a:pt x="50" y="4"/>
                        </a:lnTo>
                        <a:lnTo>
                          <a:pt x="56" y="2"/>
                        </a:lnTo>
                        <a:lnTo>
                          <a:pt x="63" y="0"/>
                        </a:lnTo>
                        <a:lnTo>
                          <a:pt x="70" y="0"/>
                        </a:lnTo>
                        <a:lnTo>
                          <a:pt x="77" y="0"/>
                        </a:lnTo>
                        <a:lnTo>
                          <a:pt x="85" y="2"/>
                        </a:lnTo>
                        <a:lnTo>
                          <a:pt x="90" y="4"/>
                        </a:lnTo>
                        <a:lnTo>
                          <a:pt x="96" y="7"/>
                        </a:lnTo>
                        <a:lnTo>
                          <a:pt x="101" y="10"/>
                        </a:lnTo>
                        <a:lnTo>
                          <a:pt x="105" y="15"/>
                        </a:lnTo>
                        <a:lnTo>
                          <a:pt x="109" y="21"/>
                        </a:lnTo>
                        <a:lnTo>
                          <a:pt x="112" y="26"/>
                        </a:lnTo>
                        <a:lnTo>
                          <a:pt x="117" y="37"/>
                        </a:lnTo>
                        <a:lnTo>
                          <a:pt x="122" y="51"/>
                        </a:lnTo>
                        <a:lnTo>
                          <a:pt x="123" y="64"/>
                        </a:lnTo>
                        <a:lnTo>
                          <a:pt x="124" y="76"/>
                        </a:lnTo>
                        <a:lnTo>
                          <a:pt x="124" y="172"/>
                        </a:lnTo>
                        <a:lnTo>
                          <a:pt x="143" y="178"/>
                        </a:lnTo>
                        <a:lnTo>
                          <a:pt x="143" y="469"/>
                        </a:lnTo>
                        <a:lnTo>
                          <a:pt x="0" y="469"/>
                        </a:lnTo>
                        <a:close/>
                      </a:path>
                    </a:pathLst>
                  </a:custGeom>
                  <a:solidFill>
                    <a:srgbClr val="8C253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7" name="Freeform 617"/>
                  <p:cNvSpPr>
                    <a:spLocks noChangeAspect="1"/>
                  </p:cNvSpPr>
                  <p:nvPr/>
                </p:nvSpPr>
                <p:spPr bwMode="auto">
                  <a:xfrm>
                    <a:off x="4791" y="1475"/>
                    <a:ext cx="14" cy="93"/>
                  </a:xfrm>
                  <a:custGeom>
                    <a:avLst/>
                    <a:gdLst>
                      <a:gd name="T0" fmla="*/ 4 w 47"/>
                      <a:gd name="T1" fmla="*/ 0 h 309"/>
                      <a:gd name="T2" fmla="*/ 0 w 47"/>
                      <a:gd name="T3" fmla="*/ 6 h 309"/>
                      <a:gd name="T4" fmla="*/ 0 w 47"/>
                      <a:gd name="T5" fmla="*/ 93 h 309"/>
                      <a:gd name="T6" fmla="*/ 14 w 47"/>
                      <a:gd name="T7" fmla="*/ 93 h 309"/>
                      <a:gd name="T8" fmla="*/ 14 w 47"/>
                      <a:gd name="T9" fmla="*/ 6 h 309"/>
                      <a:gd name="T10" fmla="*/ 4 w 47"/>
                      <a:gd name="T11" fmla="*/ 0 h 309"/>
                      <a:gd name="T12" fmla="*/ 4 w 47"/>
                      <a:gd name="T13" fmla="*/ 0 h 309"/>
                      <a:gd name="T14" fmla="*/ 0 w 47"/>
                      <a:gd name="T15" fmla="*/ 2 h 309"/>
                      <a:gd name="T16" fmla="*/ 0 w 47"/>
                      <a:gd name="T17" fmla="*/ 6 h 309"/>
                      <a:gd name="T18" fmla="*/ 4 w 47"/>
                      <a:gd name="T19" fmla="*/ 0 h 309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" h="309">
                        <a:moveTo>
                          <a:pt x="13" y="0"/>
                        </a:moveTo>
                        <a:lnTo>
                          <a:pt x="0" y="21"/>
                        </a:lnTo>
                        <a:lnTo>
                          <a:pt x="0" y="309"/>
                        </a:lnTo>
                        <a:lnTo>
                          <a:pt x="47" y="309"/>
                        </a:lnTo>
                        <a:lnTo>
                          <a:pt x="47" y="21"/>
                        </a:lnTo>
                        <a:lnTo>
                          <a:pt x="13" y="0"/>
                        </a:lnTo>
                        <a:lnTo>
                          <a:pt x="0" y="6"/>
                        </a:lnTo>
                        <a:lnTo>
                          <a:pt x="0" y="21"/>
                        </a:lnTo>
                        <a:lnTo>
                          <a:pt x="1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8" name="Freeform 618"/>
                  <p:cNvSpPr>
                    <a:spLocks noChangeAspect="1"/>
                  </p:cNvSpPr>
                  <p:nvPr/>
                </p:nvSpPr>
                <p:spPr bwMode="auto">
                  <a:xfrm>
                    <a:off x="4791" y="1468"/>
                    <a:ext cx="14" cy="14"/>
                  </a:xfrm>
                  <a:custGeom>
                    <a:avLst/>
                    <a:gdLst>
                      <a:gd name="T0" fmla="*/ 14 w 51"/>
                      <a:gd name="T1" fmla="*/ 6 h 51"/>
                      <a:gd name="T2" fmla="*/ 5 w 51"/>
                      <a:gd name="T3" fmla="*/ 0 h 51"/>
                      <a:gd name="T4" fmla="*/ 0 w 51"/>
                      <a:gd name="T5" fmla="*/ 2 h 51"/>
                      <a:gd name="T6" fmla="*/ 6 w 51"/>
                      <a:gd name="T7" fmla="*/ 14 h 51"/>
                      <a:gd name="T8" fmla="*/ 10 w 51"/>
                      <a:gd name="T9" fmla="*/ 11 h 51"/>
                      <a:gd name="T10" fmla="*/ 14 w 51"/>
                      <a:gd name="T11" fmla="*/ 6 h 51"/>
                      <a:gd name="T12" fmla="*/ 10 w 51"/>
                      <a:gd name="T13" fmla="*/ 11 h 51"/>
                      <a:gd name="T14" fmla="*/ 14 w 51"/>
                      <a:gd name="T15" fmla="*/ 10 h 51"/>
                      <a:gd name="T16" fmla="*/ 14 w 51"/>
                      <a:gd name="T17" fmla="*/ 6 h 5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51" h="51">
                        <a:moveTo>
                          <a:pt x="51" y="21"/>
                        </a:moveTo>
                        <a:lnTo>
                          <a:pt x="17" y="0"/>
                        </a:lnTo>
                        <a:lnTo>
                          <a:pt x="0" y="9"/>
                        </a:lnTo>
                        <a:lnTo>
                          <a:pt x="21" y="51"/>
                        </a:lnTo>
                        <a:lnTo>
                          <a:pt x="38" y="41"/>
                        </a:lnTo>
                        <a:lnTo>
                          <a:pt x="51" y="21"/>
                        </a:lnTo>
                        <a:lnTo>
                          <a:pt x="38" y="41"/>
                        </a:lnTo>
                        <a:lnTo>
                          <a:pt x="51" y="35"/>
                        </a:lnTo>
                        <a:lnTo>
                          <a:pt x="51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9" name="Freeform 619"/>
                  <p:cNvSpPr>
                    <a:spLocks noChangeAspect="1"/>
                  </p:cNvSpPr>
                  <p:nvPr/>
                </p:nvSpPr>
                <p:spPr bwMode="auto">
                  <a:xfrm>
                    <a:off x="4798" y="1446"/>
                    <a:ext cx="7" cy="29"/>
                  </a:xfrm>
                  <a:custGeom>
                    <a:avLst/>
                    <a:gdLst>
                      <a:gd name="T0" fmla="*/ 7 w 47"/>
                      <a:gd name="T1" fmla="*/ 0 h 96"/>
                      <a:gd name="T2" fmla="*/ 0 w 47"/>
                      <a:gd name="T3" fmla="*/ 0 h 96"/>
                      <a:gd name="T4" fmla="*/ 0 w 47"/>
                      <a:gd name="T5" fmla="*/ 29 h 96"/>
                      <a:gd name="T6" fmla="*/ 7 w 47"/>
                      <a:gd name="T7" fmla="*/ 29 h 96"/>
                      <a:gd name="T8" fmla="*/ 7 w 47"/>
                      <a:gd name="T9" fmla="*/ 0 h 96"/>
                      <a:gd name="T10" fmla="*/ 7 w 47"/>
                      <a:gd name="T11" fmla="*/ 0 h 96"/>
                      <a:gd name="T12" fmla="*/ 0 w 47"/>
                      <a:gd name="T13" fmla="*/ 0 h 96"/>
                      <a:gd name="T14" fmla="*/ 0 w 47"/>
                      <a:gd name="T15" fmla="*/ 0 h 96"/>
                      <a:gd name="T16" fmla="*/ 0 w 47"/>
                      <a:gd name="T17" fmla="*/ 0 h 96"/>
                      <a:gd name="T18" fmla="*/ 7 w 47"/>
                      <a:gd name="T19" fmla="*/ 0 h 9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" h="96">
                        <a:moveTo>
                          <a:pt x="47" y="0"/>
                        </a:move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47" y="9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4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0" name="Freeform 620"/>
                  <p:cNvSpPr>
                    <a:spLocks noChangeAspect="1"/>
                  </p:cNvSpPr>
                  <p:nvPr/>
                </p:nvSpPr>
                <p:spPr bwMode="auto">
                  <a:xfrm>
                    <a:off x="4798" y="1417"/>
                    <a:ext cx="21" cy="29"/>
                  </a:xfrm>
                  <a:custGeom>
                    <a:avLst/>
                    <a:gdLst>
                      <a:gd name="T0" fmla="*/ 21 w 77"/>
                      <a:gd name="T1" fmla="*/ 0 h 100"/>
                      <a:gd name="T2" fmla="*/ 21 w 77"/>
                      <a:gd name="T3" fmla="*/ 0 h 100"/>
                      <a:gd name="T4" fmla="*/ 18 w 77"/>
                      <a:gd name="T5" fmla="*/ 0 h 100"/>
                      <a:gd name="T6" fmla="*/ 15 w 77"/>
                      <a:gd name="T7" fmla="*/ 1 h 100"/>
                      <a:gd name="T8" fmla="*/ 13 w 77"/>
                      <a:gd name="T9" fmla="*/ 2 h 100"/>
                      <a:gd name="T10" fmla="*/ 10 w 77"/>
                      <a:gd name="T11" fmla="*/ 3 h 100"/>
                      <a:gd name="T12" fmla="*/ 8 w 77"/>
                      <a:gd name="T13" fmla="*/ 5 h 100"/>
                      <a:gd name="T14" fmla="*/ 7 w 77"/>
                      <a:gd name="T15" fmla="*/ 8 h 100"/>
                      <a:gd name="T16" fmla="*/ 5 w 77"/>
                      <a:gd name="T17" fmla="*/ 9 h 100"/>
                      <a:gd name="T18" fmla="*/ 4 w 77"/>
                      <a:gd name="T19" fmla="*/ 12 h 100"/>
                      <a:gd name="T20" fmla="*/ 2 w 77"/>
                      <a:gd name="T21" fmla="*/ 16 h 100"/>
                      <a:gd name="T22" fmla="*/ 1 w 77"/>
                      <a:gd name="T23" fmla="*/ 21 h 100"/>
                      <a:gd name="T24" fmla="*/ 0 w 77"/>
                      <a:gd name="T25" fmla="*/ 25 h 100"/>
                      <a:gd name="T26" fmla="*/ 0 w 77"/>
                      <a:gd name="T27" fmla="*/ 29 h 100"/>
                      <a:gd name="T28" fmla="*/ 13 w 77"/>
                      <a:gd name="T29" fmla="*/ 29 h 100"/>
                      <a:gd name="T30" fmla="*/ 13 w 77"/>
                      <a:gd name="T31" fmla="*/ 27 h 100"/>
                      <a:gd name="T32" fmla="*/ 13 w 77"/>
                      <a:gd name="T33" fmla="*/ 23 h 100"/>
                      <a:gd name="T34" fmla="*/ 14 w 77"/>
                      <a:gd name="T35" fmla="*/ 21 h 100"/>
                      <a:gd name="T36" fmla="*/ 15 w 77"/>
                      <a:gd name="T37" fmla="*/ 18 h 100"/>
                      <a:gd name="T38" fmla="*/ 16 w 77"/>
                      <a:gd name="T39" fmla="*/ 17 h 100"/>
                      <a:gd name="T40" fmla="*/ 16 w 77"/>
                      <a:gd name="T41" fmla="*/ 16 h 100"/>
                      <a:gd name="T42" fmla="*/ 17 w 77"/>
                      <a:gd name="T43" fmla="*/ 15 h 100"/>
                      <a:gd name="T44" fmla="*/ 18 w 77"/>
                      <a:gd name="T45" fmla="*/ 14 h 100"/>
                      <a:gd name="T46" fmla="*/ 19 w 77"/>
                      <a:gd name="T47" fmla="*/ 14 h 100"/>
                      <a:gd name="T48" fmla="*/ 19 w 77"/>
                      <a:gd name="T49" fmla="*/ 14 h 100"/>
                      <a:gd name="T50" fmla="*/ 20 w 77"/>
                      <a:gd name="T51" fmla="*/ 14 h 100"/>
                      <a:gd name="T52" fmla="*/ 21 w 77"/>
                      <a:gd name="T53" fmla="*/ 14 h 100"/>
                      <a:gd name="T54" fmla="*/ 21 w 77"/>
                      <a:gd name="T55" fmla="*/ 14 h 100"/>
                      <a:gd name="T56" fmla="*/ 21 w 77"/>
                      <a:gd name="T57" fmla="*/ 0 h 100"/>
                      <a:gd name="T58" fmla="*/ 21 w 77"/>
                      <a:gd name="T59" fmla="*/ 0 h 100"/>
                      <a:gd name="T60" fmla="*/ 21 w 77"/>
                      <a:gd name="T61" fmla="*/ 0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77" y="0"/>
                        </a:moveTo>
                        <a:lnTo>
                          <a:pt x="77" y="0"/>
                        </a:lnTo>
                        <a:lnTo>
                          <a:pt x="67" y="0"/>
                        </a:lnTo>
                        <a:lnTo>
                          <a:pt x="56" y="4"/>
                        </a:lnTo>
                        <a:lnTo>
                          <a:pt x="47" y="7"/>
                        </a:lnTo>
                        <a:lnTo>
                          <a:pt x="38" y="12"/>
                        </a:lnTo>
                        <a:lnTo>
                          <a:pt x="31" y="18"/>
                        </a:lnTo>
                        <a:lnTo>
                          <a:pt x="24" y="26"/>
                        </a:lnTo>
                        <a:lnTo>
                          <a:pt x="19" y="32"/>
                        </a:lnTo>
                        <a:lnTo>
                          <a:pt x="15" y="41"/>
                        </a:lnTo>
                        <a:lnTo>
                          <a:pt x="9" y="55"/>
                        </a:lnTo>
                        <a:lnTo>
                          <a:pt x="3" y="71"/>
                        </a:lnTo>
                        <a:lnTo>
                          <a:pt x="1" y="87"/>
                        </a:lnTo>
                        <a:lnTo>
                          <a:pt x="0" y="100"/>
                        </a:lnTo>
                        <a:lnTo>
                          <a:pt x="47" y="100"/>
                        </a:lnTo>
                        <a:lnTo>
                          <a:pt x="48" y="92"/>
                        </a:lnTo>
                        <a:lnTo>
                          <a:pt x="49" y="81"/>
                        </a:lnTo>
                        <a:lnTo>
                          <a:pt x="52" y="71"/>
                        </a:lnTo>
                        <a:lnTo>
                          <a:pt x="56" y="61"/>
                        </a:lnTo>
                        <a:lnTo>
                          <a:pt x="58" y="58"/>
                        </a:lnTo>
                        <a:lnTo>
                          <a:pt x="60" y="55"/>
                        </a:lnTo>
                        <a:lnTo>
                          <a:pt x="63" y="52"/>
                        </a:lnTo>
                        <a:lnTo>
                          <a:pt x="66" y="50"/>
                        </a:lnTo>
                        <a:lnTo>
                          <a:pt x="68" y="49"/>
                        </a:lnTo>
                        <a:lnTo>
                          <a:pt x="71" y="48"/>
                        </a:lnTo>
                        <a:lnTo>
                          <a:pt x="74" y="47"/>
                        </a:lnTo>
                        <a:lnTo>
                          <a:pt x="77" y="47"/>
                        </a:lnTo>
                        <a:lnTo>
                          <a:pt x="7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1" name="Freeform 621"/>
                  <p:cNvSpPr>
                    <a:spLocks noChangeAspect="1"/>
                  </p:cNvSpPr>
                  <p:nvPr/>
                </p:nvSpPr>
                <p:spPr bwMode="auto">
                  <a:xfrm>
                    <a:off x="4820" y="1417"/>
                    <a:ext cx="21" cy="29"/>
                  </a:xfrm>
                  <a:custGeom>
                    <a:avLst/>
                    <a:gdLst>
                      <a:gd name="T0" fmla="*/ 21 w 77"/>
                      <a:gd name="T1" fmla="*/ 29 h 100"/>
                      <a:gd name="T2" fmla="*/ 21 w 77"/>
                      <a:gd name="T3" fmla="*/ 29 h 100"/>
                      <a:gd name="T4" fmla="*/ 21 w 77"/>
                      <a:gd name="T5" fmla="*/ 25 h 100"/>
                      <a:gd name="T6" fmla="*/ 20 w 77"/>
                      <a:gd name="T7" fmla="*/ 20 h 100"/>
                      <a:gd name="T8" fmla="*/ 19 w 77"/>
                      <a:gd name="T9" fmla="*/ 16 h 100"/>
                      <a:gd name="T10" fmla="*/ 17 w 77"/>
                      <a:gd name="T11" fmla="*/ 11 h 100"/>
                      <a:gd name="T12" fmla="*/ 16 w 77"/>
                      <a:gd name="T13" fmla="*/ 9 h 100"/>
                      <a:gd name="T14" fmla="*/ 14 w 77"/>
                      <a:gd name="T15" fmla="*/ 7 h 100"/>
                      <a:gd name="T16" fmla="*/ 13 w 77"/>
                      <a:gd name="T17" fmla="*/ 5 h 100"/>
                      <a:gd name="T18" fmla="*/ 11 w 77"/>
                      <a:gd name="T19" fmla="*/ 3 h 100"/>
                      <a:gd name="T20" fmla="*/ 8 w 77"/>
                      <a:gd name="T21" fmla="*/ 2 h 100"/>
                      <a:gd name="T22" fmla="*/ 6 w 77"/>
                      <a:gd name="T23" fmla="*/ 1 h 100"/>
                      <a:gd name="T24" fmla="*/ 3 w 77"/>
                      <a:gd name="T25" fmla="*/ 0 h 100"/>
                      <a:gd name="T26" fmla="*/ 0 w 77"/>
                      <a:gd name="T27" fmla="*/ 0 h 100"/>
                      <a:gd name="T28" fmla="*/ 0 w 77"/>
                      <a:gd name="T29" fmla="*/ 14 h 100"/>
                      <a:gd name="T30" fmla="*/ 1 w 77"/>
                      <a:gd name="T31" fmla="*/ 14 h 100"/>
                      <a:gd name="T32" fmla="*/ 2 w 77"/>
                      <a:gd name="T33" fmla="*/ 14 h 100"/>
                      <a:gd name="T34" fmla="*/ 3 w 77"/>
                      <a:gd name="T35" fmla="*/ 14 h 100"/>
                      <a:gd name="T36" fmla="*/ 4 w 77"/>
                      <a:gd name="T37" fmla="*/ 14 h 100"/>
                      <a:gd name="T38" fmla="*/ 4 w 77"/>
                      <a:gd name="T39" fmla="*/ 15 h 100"/>
                      <a:gd name="T40" fmla="*/ 5 w 77"/>
                      <a:gd name="T41" fmla="*/ 16 h 100"/>
                      <a:gd name="T42" fmla="*/ 5 w 77"/>
                      <a:gd name="T43" fmla="*/ 17 h 100"/>
                      <a:gd name="T44" fmla="*/ 6 w 77"/>
                      <a:gd name="T45" fmla="*/ 17 h 100"/>
                      <a:gd name="T46" fmla="*/ 7 w 77"/>
                      <a:gd name="T47" fmla="*/ 20 h 100"/>
                      <a:gd name="T48" fmla="*/ 8 w 77"/>
                      <a:gd name="T49" fmla="*/ 23 h 100"/>
                      <a:gd name="T50" fmla="*/ 8 w 77"/>
                      <a:gd name="T51" fmla="*/ 26 h 100"/>
                      <a:gd name="T52" fmla="*/ 8 w 77"/>
                      <a:gd name="T53" fmla="*/ 29 h 100"/>
                      <a:gd name="T54" fmla="*/ 8 w 77"/>
                      <a:gd name="T55" fmla="*/ 29 h 100"/>
                      <a:gd name="T56" fmla="*/ 21 w 77"/>
                      <a:gd name="T57" fmla="*/ 29 h 100"/>
                      <a:gd name="T58" fmla="*/ 21 w 77"/>
                      <a:gd name="T59" fmla="*/ 29 h 100"/>
                      <a:gd name="T60" fmla="*/ 21 w 77"/>
                      <a:gd name="T61" fmla="*/ 29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77" y="100"/>
                        </a:moveTo>
                        <a:lnTo>
                          <a:pt x="77" y="100"/>
                        </a:lnTo>
                        <a:lnTo>
                          <a:pt x="76" y="86"/>
                        </a:lnTo>
                        <a:lnTo>
                          <a:pt x="74" y="70"/>
                        </a:lnTo>
                        <a:lnTo>
                          <a:pt x="70" y="54"/>
                        </a:lnTo>
                        <a:lnTo>
                          <a:pt x="63" y="39"/>
                        </a:lnTo>
                        <a:lnTo>
                          <a:pt x="58" y="31"/>
                        </a:lnTo>
                        <a:lnTo>
                          <a:pt x="53" y="24"/>
                        </a:lnTo>
                        <a:lnTo>
                          <a:pt x="46" y="17"/>
                        </a:lnTo>
                        <a:lnTo>
                          <a:pt x="39" y="12"/>
                        </a:lnTo>
                        <a:lnTo>
                          <a:pt x="31" y="7"/>
                        </a:lnTo>
                        <a:lnTo>
                          <a:pt x="21" y="2"/>
                        </a:lnTo>
                        <a:lnTo>
                          <a:pt x="11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4" y="47"/>
                        </a:lnTo>
                        <a:lnTo>
                          <a:pt x="7" y="48"/>
                        </a:lnTo>
                        <a:lnTo>
                          <a:pt x="11" y="49"/>
                        </a:lnTo>
                        <a:lnTo>
                          <a:pt x="13" y="50"/>
                        </a:lnTo>
                        <a:lnTo>
                          <a:pt x="16" y="52"/>
                        </a:lnTo>
                        <a:lnTo>
                          <a:pt x="18" y="54"/>
                        </a:lnTo>
                        <a:lnTo>
                          <a:pt x="20" y="57"/>
                        </a:lnTo>
                        <a:lnTo>
                          <a:pt x="21" y="59"/>
                        </a:lnTo>
                        <a:lnTo>
                          <a:pt x="25" y="70"/>
                        </a:lnTo>
                        <a:lnTo>
                          <a:pt x="29" y="79"/>
                        </a:lnTo>
                        <a:lnTo>
                          <a:pt x="30" y="90"/>
                        </a:lnTo>
                        <a:lnTo>
                          <a:pt x="31" y="100"/>
                        </a:lnTo>
                        <a:lnTo>
                          <a:pt x="77" y="10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2" name="Freeform 622"/>
                  <p:cNvSpPr>
                    <a:spLocks noChangeAspect="1"/>
                  </p:cNvSpPr>
                  <p:nvPr/>
                </p:nvSpPr>
                <p:spPr bwMode="auto">
                  <a:xfrm>
                    <a:off x="4827" y="1446"/>
                    <a:ext cx="14" cy="36"/>
                  </a:xfrm>
                  <a:custGeom>
                    <a:avLst/>
                    <a:gdLst>
                      <a:gd name="T0" fmla="*/ 4 w 46"/>
                      <a:gd name="T1" fmla="*/ 36 h 117"/>
                      <a:gd name="T2" fmla="*/ 14 w 46"/>
                      <a:gd name="T3" fmla="*/ 30 h 117"/>
                      <a:gd name="T4" fmla="*/ 14 w 46"/>
                      <a:gd name="T5" fmla="*/ 0 h 117"/>
                      <a:gd name="T6" fmla="*/ 0 w 46"/>
                      <a:gd name="T7" fmla="*/ 0 h 117"/>
                      <a:gd name="T8" fmla="*/ 0 w 46"/>
                      <a:gd name="T9" fmla="*/ 30 h 117"/>
                      <a:gd name="T10" fmla="*/ 4 w 46"/>
                      <a:gd name="T11" fmla="*/ 36 h 117"/>
                      <a:gd name="T12" fmla="*/ 0 w 46"/>
                      <a:gd name="T13" fmla="*/ 30 h 117"/>
                      <a:gd name="T14" fmla="*/ 0 w 46"/>
                      <a:gd name="T15" fmla="*/ 34 h 117"/>
                      <a:gd name="T16" fmla="*/ 4 w 46"/>
                      <a:gd name="T17" fmla="*/ 36 h 117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6" h="117">
                        <a:moveTo>
                          <a:pt x="14" y="117"/>
                        </a:moveTo>
                        <a:lnTo>
                          <a:pt x="46" y="9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14" y="117"/>
                        </a:lnTo>
                        <a:lnTo>
                          <a:pt x="0" y="96"/>
                        </a:lnTo>
                        <a:lnTo>
                          <a:pt x="0" y="112"/>
                        </a:lnTo>
                        <a:lnTo>
                          <a:pt x="14" y="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3" name="Freeform 623"/>
                  <p:cNvSpPr>
                    <a:spLocks noChangeAspect="1"/>
                  </p:cNvSpPr>
                  <p:nvPr/>
                </p:nvSpPr>
                <p:spPr bwMode="auto">
                  <a:xfrm>
                    <a:off x="4834" y="1468"/>
                    <a:ext cx="14" cy="14"/>
                  </a:xfrm>
                  <a:custGeom>
                    <a:avLst/>
                    <a:gdLst>
                      <a:gd name="T0" fmla="*/ 14 w 51"/>
                      <a:gd name="T1" fmla="*/ 8 h 51"/>
                      <a:gd name="T2" fmla="*/ 10 w 51"/>
                      <a:gd name="T3" fmla="*/ 2 h 51"/>
                      <a:gd name="T4" fmla="*/ 4 w 51"/>
                      <a:gd name="T5" fmla="*/ 0 h 51"/>
                      <a:gd name="T6" fmla="*/ 0 w 51"/>
                      <a:gd name="T7" fmla="*/ 12 h 51"/>
                      <a:gd name="T8" fmla="*/ 5 w 51"/>
                      <a:gd name="T9" fmla="*/ 14 h 51"/>
                      <a:gd name="T10" fmla="*/ 14 w 51"/>
                      <a:gd name="T11" fmla="*/ 8 h 51"/>
                      <a:gd name="T12" fmla="*/ 14 w 51"/>
                      <a:gd name="T13" fmla="*/ 8 h 51"/>
                      <a:gd name="T14" fmla="*/ 14 w 51"/>
                      <a:gd name="T15" fmla="*/ 4 h 51"/>
                      <a:gd name="T16" fmla="*/ 10 w 51"/>
                      <a:gd name="T17" fmla="*/ 2 h 51"/>
                      <a:gd name="T18" fmla="*/ 14 w 51"/>
                      <a:gd name="T19" fmla="*/ 8 h 5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51" h="51">
                        <a:moveTo>
                          <a:pt x="51" y="28"/>
                        </a:moveTo>
                        <a:lnTo>
                          <a:pt x="35" y="7"/>
                        </a:lnTo>
                        <a:lnTo>
                          <a:pt x="16" y="0"/>
                        </a:lnTo>
                        <a:lnTo>
                          <a:pt x="0" y="43"/>
                        </a:lnTo>
                        <a:lnTo>
                          <a:pt x="19" y="51"/>
                        </a:lnTo>
                        <a:lnTo>
                          <a:pt x="51" y="28"/>
                        </a:lnTo>
                        <a:lnTo>
                          <a:pt x="51" y="13"/>
                        </a:lnTo>
                        <a:lnTo>
                          <a:pt x="35" y="7"/>
                        </a:lnTo>
                        <a:lnTo>
                          <a:pt x="51" y="2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4" name="Freeform 624"/>
                  <p:cNvSpPr>
                    <a:spLocks noChangeAspect="1"/>
                  </p:cNvSpPr>
                  <p:nvPr/>
                </p:nvSpPr>
                <p:spPr bwMode="auto">
                  <a:xfrm>
                    <a:off x="4834" y="1475"/>
                    <a:ext cx="14" cy="100"/>
                  </a:xfrm>
                  <a:custGeom>
                    <a:avLst/>
                    <a:gdLst>
                      <a:gd name="T0" fmla="*/ 7 w 46"/>
                      <a:gd name="T1" fmla="*/ 100 h 314"/>
                      <a:gd name="T2" fmla="*/ 14 w 46"/>
                      <a:gd name="T3" fmla="*/ 93 h 314"/>
                      <a:gd name="T4" fmla="*/ 14 w 46"/>
                      <a:gd name="T5" fmla="*/ 0 h 314"/>
                      <a:gd name="T6" fmla="*/ 0 w 46"/>
                      <a:gd name="T7" fmla="*/ 0 h 314"/>
                      <a:gd name="T8" fmla="*/ 0 w 46"/>
                      <a:gd name="T9" fmla="*/ 93 h 314"/>
                      <a:gd name="T10" fmla="*/ 7 w 46"/>
                      <a:gd name="T11" fmla="*/ 100 h 314"/>
                      <a:gd name="T12" fmla="*/ 7 w 46"/>
                      <a:gd name="T13" fmla="*/ 100 h 314"/>
                      <a:gd name="T14" fmla="*/ 14 w 46"/>
                      <a:gd name="T15" fmla="*/ 100 h 314"/>
                      <a:gd name="T16" fmla="*/ 14 w 46"/>
                      <a:gd name="T17" fmla="*/ 93 h 314"/>
                      <a:gd name="T18" fmla="*/ 7 w 46"/>
                      <a:gd name="T19" fmla="*/ 100 h 314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314">
                        <a:moveTo>
                          <a:pt x="23" y="314"/>
                        </a:moveTo>
                        <a:lnTo>
                          <a:pt x="46" y="29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3" y="314"/>
                        </a:lnTo>
                        <a:lnTo>
                          <a:pt x="46" y="314"/>
                        </a:lnTo>
                        <a:lnTo>
                          <a:pt x="46" y="291"/>
                        </a:lnTo>
                        <a:lnTo>
                          <a:pt x="23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5" name="Freeform 625"/>
                  <p:cNvSpPr>
                    <a:spLocks noChangeAspect="1"/>
                  </p:cNvSpPr>
                  <p:nvPr/>
                </p:nvSpPr>
                <p:spPr bwMode="auto">
                  <a:xfrm>
                    <a:off x="4791" y="1561"/>
                    <a:ext cx="50" cy="14"/>
                  </a:xfrm>
                  <a:custGeom>
                    <a:avLst/>
                    <a:gdLst>
                      <a:gd name="T0" fmla="*/ 0 w 167"/>
                      <a:gd name="T1" fmla="*/ 7 h 46"/>
                      <a:gd name="T2" fmla="*/ 7 w 167"/>
                      <a:gd name="T3" fmla="*/ 14 h 46"/>
                      <a:gd name="T4" fmla="*/ 50 w 167"/>
                      <a:gd name="T5" fmla="*/ 14 h 46"/>
                      <a:gd name="T6" fmla="*/ 50 w 167"/>
                      <a:gd name="T7" fmla="*/ 0 h 46"/>
                      <a:gd name="T8" fmla="*/ 7 w 167"/>
                      <a:gd name="T9" fmla="*/ 0 h 46"/>
                      <a:gd name="T10" fmla="*/ 0 w 167"/>
                      <a:gd name="T11" fmla="*/ 7 h 46"/>
                      <a:gd name="T12" fmla="*/ 0 w 167"/>
                      <a:gd name="T13" fmla="*/ 7 h 46"/>
                      <a:gd name="T14" fmla="*/ 0 w 167"/>
                      <a:gd name="T15" fmla="*/ 14 h 46"/>
                      <a:gd name="T16" fmla="*/ 7 w 167"/>
                      <a:gd name="T17" fmla="*/ 14 h 46"/>
                      <a:gd name="T18" fmla="*/ 0 w 167"/>
                      <a:gd name="T19" fmla="*/ 7 h 4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67" h="46">
                        <a:moveTo>
                          <a:pt x="0" y="23"/>
                        </a:moveTo>
                        <a:lnTo>
                          <a:pt x="24" y="46"/>
                        </a:lnTo>
                        <a:lnTo>
                          <a:pt x="167" y="46"/>
                        </a:lnTo>
                        <a:lnTo>
                          <a:pt x="167" y="0"/>
                        </a:lnTo>
                        <a:lnTo>
                          <a:pt x="24" y="0"/>
                        </a:lnTo>
                        <a:lnTo>
                          <a:pt x="0" y="23"/>
                        </a:lnTo>
                        <a:lnTo>
                          <a:pt x="0" y="46"/>
                        </a:lnTo>
                        <a:lnTo>
                          <a:pt x="24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6" name="Freeform 626"/>
                  <p:cNvSpPr>
                    <a:spLocks noChangeAspect="1"/>
                  </p:cNvSpPr>
                  <p:nvPr/>
                </p:nvSpPr>
                <p:spPr bwMode="auto">
                  <a:xfrm>
                    <a:off x="289" y="1561"/>
                    <a:ext cx="7" cy="14"/>
                  </a:xfrm>
                  <a:custGeom>
                    <a:avLst/>
                    <a:gdLst>
                      <a:gd name="T0" fmla="*/ 0 w 31"/>
                      <a:gd name="T1" fmla="*/ 7 h 46"/>
                      <a:gd name="T2" fmla="*/ 5 w 31"/>
                      <a:gd name="T3" fmla="*/ 14 h 46"/>
                      <a:gd name="T4" fmla="*/ 7 w 31"/>
                      <a:gd name="T5" fmla="*/ 14 h 46"/>
                      <a:gd name="T6" fmla="*/ 7 w 31"/>
                      <a:gd name="T7" fmla="*/ 0 h 46"/>
                      <a:gd name="T8" fmla="*/ 5 w 31"/>
                      <a:gd name="T9" fmla="*/ 0 h 46"/>
                      <a:gd name="T10" fmla="*/ 0 w 31"/>
                      <a:gd name="T11" fmla="*/ 7 h 46"/>
                      <a:gd name="T12" fmla="*/ 5 w 31"/>
                      <a:gd name="T13" fmla="*/ 0 h 46"/>
                      <a:gd name="T14" fmla="*/ 4 w 31"/>
                      <a:gd name="T15" fmla="*/ 0 h 46"/>
                      <a:gd name="T16" fmla="*/ 3 w 31"/>
                      <a:gd name="T17" fmla="*/ 1 h 46"/>
                      <a:gd name="T18" fmla="*/ 2 w 31"/>
                      <a:gd name="T19" fmla="*/ 1 h 46"/>
                      <a:gd name="T20" fmla="*/ 1 w 31"/>
                      <a:gd name="T21" fmla="*/ 2 h 46"/>
                      <a:gd name="T22" fmla="*/ 1 w 31"/>
                      <a:gd name="T23" fmla="*/ 3 h 46"/>
                      <a:gd name="T24" fmla="*/ 0 w 31"/>
                      <a:gd name="T25" fmla="*/ 5 h 46"/>
                      <a:gd name="T26" fmla="*/ 0 w 31"/>
                      <a:gd name="T27" fmla="*/ 6 h 46"/>
                      <a:gd name="T28" fmla="*/ 0 w 31"/>
                      <a:gd name="T29" fmla="*/ 7 h 46"/>
                      <a:gd name="T30" fmla="*/ 0 w 31"/>
                      <a:gd name="T31" fmla="*/ 8 h 46"/>
                      <a:gd name="T32" fmla="*/ 0 w 31"/>
                      <a:gd name="T33" fmla="*/ 10 h 46"/>
                      <a:gd name="T34" fmla="*/ 1 w 31"/>
                      <a:gd name="T35" fmla="*/ 11 h 46"/>
                      <a:gd name="T36" fmla="*/ 1 w 31"/>
                      <a:gd name="T37" fmla="*/ 12 h 46"/>
                      <a:gd name="T38" fmla="*/ 2 w 31"/>
                      <a:gd name="T39" fmla="*/ 13 h 46"/>
                      <a:gd name="T40" fmla="*/ 3 w 31"/>
                      <a:gd name="T41" fmla="*/ 13 h 46"/>
                      <a:gd name="T42" fmla="*/ 4 w 31"/>
                      <a:gd name="T43" fmla="*/ 14 h 46"/>
                      <a:gd name="T44" fmla="*/ 5 w 31"/>
                      <a:gd name="T45" fmla="*/ 14 h 46"/>
                      <a:gd name="T46" fmla="*/ 0 w 3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1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31" y="46"/>
                        </a:lnTo>
                        <a:lnTo>
                          <a:pt x="31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12" y="2"/>
                        </a:lnTo>
                        <a:lnTo>
                          <a:pt x="9" y="4"/>
                        </a:lnTo>
                        <a:lnTo>
                          <a:pt x="6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9" y="42"/>
                        </a:lnTo>
                        <a:lnTo>
                          <a:pt x="12" y="44"/>
                        </a:lnTo>
                        <a:lnTo>
                          <a:pt x="17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7" name="Freeform 627"/>
                  <p:cNvSpPr>
                    <a:spLocks noChangeAspect="1"/>
                  </p:cNvSpPr>
                  <p:nvPr/>
                </p:nvSpPr>
                <p:spPr bwMode="auto">
                  <a:xfrm>
                    <a:off x="289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4 w 46"/>
                      <a:gd name="T25" fmla="*/ 36 h 123"/>
                      <a:gd name="T26" fmla="*/ 5 w 46"/>
                      <a:gd name="T27" fmla="*/ 36 h 123"/>
                      <a:gd name="T28" fmla="*/ 7 w 46"/>
                      <a:gd name="T29" fmla="*/ 36 h 123"/>
                      <a:gd name="T30" fmla="*/ 8 w 46"/>
                      <a:gd name="T31" fmla="*/ 36 h 123"/>
                      <a:gd name="T32" fmla="*/ 9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1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0" y="120"/>
                        </a:lnTo>
                        <a:lnTo>
                          <a:pt x="14" y="122"/>
                        </a:lnTo>
                        <a:lnTo>
                          <a:pt x="18" y="123"/>
                        </a:lnTo>
                        <a:lnTo>
                          <a:pt x="23" y="123"/>
                        </a:lnTo>
                        <a:lnTo>
                          <a:pt x="27" y="123"/>
                        </a:lnTo>
                        <a:lnTo>
                          <a:pt x="31" y="122"/>
                        </a:lnTo>
                        <a:lnTo>
                          <a:pt x="35" y="120"/>
                        </a:lnTo>
                        <a:lnTo>
                          <a:pt x="38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6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8" name="Freeform 628"/>
                  <p:cNvSpPr>
                    <a:spLocks noChangeAspect="1"/>
                  </p:cNvSpPr>
                  <p:nvPr/>
                </p:nvSpPr>
                <p:spPr bwMode="auto">
                  <a:xfrm>
                    <a:off x="296" y="1589"/>
                    <a:ext cx="14" cy="14"/>
                  </a:xfrm>
                  <a:custGeom>
                    <a:avLst/>
                    <a:gdLst>
                      <a:gd name="T0" fmla="*/ 14 w 41"/>
                      <a:gd name="T1" fmla="*/ 7 h 46"/>
                      <a:gd name="T2" fmla="*/ 6 w 41"/>
                      <a:gd name="T3" fmla="*/ 0 h 46"/>
                      <a:gd name="T4" fmla="*/ 0 w 41"/>
                      <a:gd name="T5" fmla="*/ 0 h 46"/>
                      <a:gd name="T6" fmla="*/ 0 w 41"/>
                      <a:gd name="T7" fmla="*/ 14 h 46"/>
                      <a:gd name="T8" fmla="*/ 6 w 41"/>
                      <a:gd name="T9" fmla="*/ 14 h 46"/>
                      <a:gd name="T10" fmla="*/ 14 w 41"/>
                      <a:gd name="T11" fmla="*/ 7 h 46"/>
                      <a:gd name="T12" fmla="*/ 6 w 41"/>
                      <a:gd name="T13" fmla="*/ 14 h 46"/>
                      <a:gd name="T14" fmla="*/ 8 w 41"/>
                      <a:gd name="T15" fmla="*/ 14 h 46"/>
                      <a:gd name="T16" fmla="*/ 9 w 41"/>
                      <a:gd name="T17" fmla="*/ 13 h 46"/>
                      <a:gd name="T18" fmla="*/ 11 w 41"/>
                      <a:gd name="T19" fmla="*/ 13 h 46"/>
                      <a:gd name="T20" fmla="*/ 12 w 41"/>
                      <a:gd name="T21" fmla="*/ 12 h 46"/>
                      <a:gd name="T22" fmla="*/ 13 w 41"/>
                      <a:gd name="T23" fmla="*/ 11 h 46"/>
                      <a:gd name="T24" fmla="*/ 13 w 41"/>
                      <a:gd name="T25" fmla="*/ 10 h 46"/>
                      <a:gd name="T26" fmla="*/ 14 w 41"/>
                      <a:gd name="T27" fmla="*/ 8 h 46"/>
                      <a:gd name="T28" fmla="*/ 14 w 41"/>
                      <a:gd name="T29" fmla="*/ 7 h 46"/>
                      <a:gd name="T30" fmla="*/ 14 w 41"/>
                      <a:gd name="T31" fmla="*/ 6 h 46"/>
                      <a:gd name="T32" fmla="*/ 13 w 41"/>
                      <a:gd name="T33" fmla="*/ 5 h 46"/>
                      <a:gd name="T34" fmla="*/ 13 w 41"/>
                      <a:gd name="T35" fmla="*/ 3 h 46"/>
                      <a:gd name="T36" fmla="*/ 12 w 41"/>
                      <a:gd name="T37" fmla="*/ 2 h 46"/>
                      <a:gd name="T38" fmla="*/ 11 w 41"/>
                      <a:gd name="T39" fmla="*/ 1 h 46"/>
                      <a:gd name="T40" fmla="*/ 9 w 41"/>
                      <a:gd name="T41" fmla="*/ 1 h 46"/>
                      <a:gd name="T42" fmla="*/ 8 w 41"/>
                      <a:gd name="T43" fmla="*/ 0 h 46"/>
                      <a:gd name="T44" fmla="*/ 6 w 41"/>
                      <a:gd name="T45" fmla="*/ 0 h 46"/>
                      <a:gd name="T46" fmla="*/ 14 w 4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1" h="46">
                        <a:moveTo>
                          <a:pt x="41" y="23"/>
                        </a:moveTo>
                        <a:lnTo>
                          <a:pt x="18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8" y="46"/>
                        </a:lnTo>
                        <a:lnTo>
                          <a:pt x="41" y="23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27" y="44"/>
                        </a:lnTo>
                        <a:lnTo>
                          <a:pt x="31" y="42"/>
                        </a:lnTo>
                        <a:lnTo>
                          <a:pt x="34" y="39"/>
                        </a:lnTo>
                        <a:lnTo>
                          <a:pt x="37" y="36"/>
                        </a:lnTo>
                        <a:lnTo>
                          <a:pt x="39" y="32"/>
                        </a:lnTo>
                        <a:lnTo>
                          <a:pt x="40" y="27"/>
                        </a:lnTo>
                        <a:lnTo>
                          <a:pt x="41" y="23"/>
                        </a:lnTo>
                        <a:lnTo>
                          <a:pt x="40" y="19"/>
                        </a:lnTo>
                        <a:lnTo>
                          <a:pt x="39" y="15"/>
                        </a:lnTo>
                        <a:lnTo>
                          <a:pt x="37" y="10"/>
                        </a:lnTo>
                        <a:lnTo>
                          <a:pt x="34" y="7"/>
                        </a:lnTo>
                        <a:lnTo>
                          <a:pt x="31" y="4"/>
                        </a:lnTo>
                        <a:lnTo>
                          <a:pt x="27" y="2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41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9" name="Freeform 629"/>
                  <p:cNvSpPr>
                    <a:spLocks noChangeAspect="1"/>
                  </p:cNvSpPr>
                  <p:nvPr/>
                </p:nvSpPr>
                <p:spPr bwMode="auto">
                  <a:xfrm>
                    <a:off x="296" y="1596"/>
                    <a:ext cx="14" cy="315"/>
                  </a:xfrm>
                  <a:custGeom>
                    <a:avLst/>
                    <a:gdLst>
                      <a:gd name="T0" fmla="*/ 7 w 48"/>
                      <a:gd name="T1" fmla="*/ 315 h 1067"/>
                      <a:gd name="T2" fmla="*/ 14 w 48"/>
                      <a:gd name="T3" fmla="*/ 308 h 1067"/>
                      <a:gd name="T4" fmla="*/ 14 w 48"/>
                      <a:gd name="T5" fmla="*/ 0 h 1067"/>
                      <a:gd name="T6" fmla="*/ 0 w 48"/>
                      <a:gd name="T7" fmla="*/ 0 h 1067"/>
                      <a:gd name="T8" fmla="*/ 0 w 48"/>
                      <a:gd name="T9" fmla="*/ 308 h 1067"/>
                      <a:gd name="T10" fmla="*/ 7 w 48"/>
                      <a:gd name="T11" fmla="*/ 315 h 1067"/>
                      <a:gd name="T12" fmla="*/ 0 w 48"/>
                      <a:gd name="T13" fmla="*/ 308 h 1067"/>
                      <a:gd name="T14" fmla="*/ 0 w 48"/>
                      <a:gd name="T15" fmla="*/ 310 h 1067"/>
                      <a:gd name="T16" fmla="*/ 1 w 48"/>
                      <a:gd name="T17" fmla="*/ 311 h 1067"/>
                      <a:gd name="T18" fmla="*/ 2 w 48"/>
                      <a:gd name="T19" fmla="*/ 312 h 1067"/>
                      <a:gd name="T20" fmla="*/ 2 w 48"/>
                      <a:gd name="T21" fmla="*/ 313 h 1067"/>
                      <a:gd name="T22" fmla="*/ 4 w 48"/>
                      <a:gd name="T23" fmla="*/ 314 h 1067"/>
                      <a:gd name="T24" fmla="*/ 4 w 48"/>
                      <a:gd name="T25" fmla="*/ 315 h 1067"/>
                      <a:gd name="T26" fmla="*/ 6 w 48"/>
                      <a:gd name="T27" fmla="*/ 315 h 1067"/>
                      <a:gd name="T28" fmla="*/ 7 w 48"/>
                      <a:gd name="T29" fmla="*/ 315 h 1067"/>
                      <a:gd name="T30" fmla="*/ 8 w 48"/>
                      <a:gd name="T31" fmla="*/ 315 h 1067"/>
                      <a:gd name="T32" fmla="*/ 10 w 48"/>
                      <a:gd name="T33" fmla="*/ 315 h 1067"/>
                      <a:gd name="T34" fmla="*/ 11 w 48"/>
                      <a:gd name="T35" fmla="*/ 314 h 1067"/>
                      <a:gd name="T36" fmla="*/ 12 w 48"/>
                      <a:gd name="T37" fmla="*/ 313 h 1067"/>
                      <a:gd name="T38" fmla="*/ 12 w 48"/>
                      <a:gd name="T39" fmla="*/ 312 h 1067"/>
                      <a:gd name="T40" fmla="*/ 13 w 48"/>
                      <a:gd name="T41" fmla="*/ 311 h 1067"/>
                      <a:gd name="T42" fmla="*/ 14 w 48"/>
                      <a:gd name="T43" fmla="*/ 310 h 1067"/>
                      <a:gd name="T44" fmla="*/ 14 w 48"/>
                      <a:gd name="T45" fmla="*/ 308 h 1067"/>
                      <a:gd name="T46" fmla="*/ 7 w 48"/>
                      <a:gd name="T47" fmla="*/ 315 h 106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8" h="1067">
                        <a:moveTo>
                          <a:pt x="25" y="1067"/>
                        </a:moveTo>
                        <a:lnTo>
                          <a:pt x="48" y="1044"/>
                        </a:lnTo>
                        <a:lnTo>
                          <a:pt x="48" y="0"/>
                        </a:lnTo>
                        <a:lnTo>
                          <a:pt x="0" y="0"/>
                        </a:lnTo>
                        <a:lnTo>
                          <a:pt x="0" y="1044"/>
                        </a:lnTo>
                        <a:lnTo>
                          <a:pt x="25" y="1067"/>
                        </a:lnTo>
                        <a:lnTo>
                          <a:pt x="0" y="1044"/>
                        </a:lnTo>
                        <a:lnTo>
                          <a:pt x="1" y="1049"/>
                        </a:lnTo>
                        <a:lnTo>
                          <a:pt x="2" y="1054"/>
                        </a:lnTo>
                        <a:lnTo>
                          <a:pt x="6" y="1057"/>
                        </a:lnTo>
                        <a:lnTo>
                          <a:pt x="8" y="1061"/>
                        </a:lnTo>
                        <a:lnTo>
                          <a:pt x="12" y="1064"/>
                        </a:lnTo>
                        <a:lnTo>
                          <a:pt x="15" y="1066"/>
                        </a:lnTo>
                        <a:lnTo>
                          <a:pt x="19" y="1067"/>
                        </a:lnTo>
                        <a:lnTo>
                          <a:pt x="25" y="1067"/>
                        </a:lnTo>
                        <a:lnTo>
                          <a:pt x="29" y="1067"/>
                        </a:lnTo>
                        <a:lnTo>
                          <a:pt x="33" y="1066"/>
                        </a:lnTo>
                        <a:lnTo>
                          <a:pt x="36" y="1064"/>
                        </a:lnTo>
                        <a:lnTo>
                          <a:pt x="40" y="1061"/>
                        </a:lnTo>
                        <a:lnTo>
                          <a:pt x="42" y="1057"/>
                        </a:lnTo>
                        <a:lnTo>
                          <a:pt x="46" y="1054"/>
                        </a:lnTo>
                        <a:lnTo>
                          <a:pt x="47" y="1049"/>
                        </a:lnTo>
                        <a:lnTo>
                          <a:pt x="48" y="1044"/>
                        </a:lnTo>
                        <a:lnTo>
                          <a:pt x="25" y="106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0" name="Freeform 630"/>
                  <p:cNvSpPr>
                    <a:spLocks noChangeAspect="1"/>
                  </p:cNvSpPr>
                  <p:nvPr/>
                </p:nvSpPr>
                <p:spPr bwMode="auto">
                  <a:xfrm>
                    <a:off x="282" y="1904"/>
                    <a:ext cx="21" cy="7"/>
                  </a:xfrm>
                  <a:custGeom>
                    <a:avLst/>
                    <a:gdLst>
                      <a:gd name="T0" fmla="*/ 0 w 71"/>
                      <a:gd name="T1" fmla="*/ 4 h 47"/>
                      <a:gd name="T2" fmla="*/ 7 w 71"/>
                      <a:gd name="T3" fmla="*/ 7 h 47"/>
                      <a:gd name="T4" fmla="*/ 21 w 71"/>
                      <a:gd name="T5" fmla="*/ 7 h 47"/>
                      <a:gd name="T6" fmla="*/ 21 w 71"/>
                      <a:gd name="T7" fmla="*/ 0 h 47"/>
                      <a:gd name="T8" fmla="*/ 7 w 71"/>
                      <a:gd name="T9" fmla="*/ 0 h 47"/>
                      <a:gd name="T10" fmla="*/ 0 w 71"/>
                      <a:gd name="T11" fmla="*/ 4 h 47"/>
                      <a:gd name="T12" fmla="*/ 7 w 71"/>
                      <a:gd name="T13" fmla="*/ 0 h 47"/>
                      <a:gd name="T14" fmla="*/ 5 w 71"/>
                      <a:gd name="T15" fmla="*/ 0 h 47"/>
                      <a:gd name="T16" fmla="*/ 4 w 71"/>
                      <a:gd name="T17" fmla="*/ 0 h 47"/>
                      <a:gd name="T18" fmla="*/ 3 w 71"/>
                      <a:gd name="T19" fmla="*/ 1 h 47"/>
                      <a:gd name="T20" fmla="*/ 2 w 71"/>
                      <a:gd name="T21" fmla="*/ 1 h 47"/>
                      <a:gd name="T22" fmla="*/ 1 w 71"/>
                      <a:gd name="T23" fmla="*/ 2 h 47"/>
                      <a:gd name="T24" fmla="*/ 1 w 71"/>
                      <a:gd name="T25" fmla="*/ 2 h 47"/>
                      <a:gd name="T26" fmla="*/ 0 w 71"/>
                      <a:gd name="T27" fmla="*/ 3 h 47"/>
                      <a:gd name="T28" fmla="*/ 0 w 71"/>
                      <a:gd name="T29" fmla="*/ 4 h 47"/>
                      <a:gd name="T30" fmla="*/ 0 w 71"/>
                      <a:gd name="T31" fmla="*/ 4 h 47"/>
                      <a:gd name="T32" fmla="*/ 1 w 71"/>
                      <a:gd name="T33" fmla="*/ 5 h 47"/>
                      <a:gd name="T34" fmla="*/ 1 w 71"/>
                      <a:gd name="T35" fmla="*/ 5 h 47"/>
                      <a:gd name="T36" fmla="*/ 2 w 71"/>
                      <a:gd name="T37" fmla="*/ 6 h 47"/>
                      <a:gd name="T38" fmla="*/ 3 w 71"/>
                      <a:gd name="T39" fmla="*/ 6 h 47"/>
                      <a:gd name="T40" fmla="*/ 4 w 71"/>
                      <a:gd name="T41" fmla="*/ 7 h 47"/>
                      <a:gd name="T42" fmla="*/ 5 w 71"/>
                      <a:gd name="T43" fmla="*/ 7 h 47"/>
                      <a:gd name="T44" fmla="*/ 7 w 71"/>
                      <a:gd name="T45" fmla="*/ 7 h 47"/>
                      <a:gd name="T46" fmla="*/ 0 w 71"/>
                      <a:gd name="T47" fmla="*/ 4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71" h="47">
                        <a:moveTo>
                          <a:pt x="0" y="24"/>
                        </a:moveTo>
                        <a:lnTo>
                          <a:pt x="23" y="47"/>
                        </a:lnTo>
                        <a:lnTo>
                          <a:pt x="71" y="47"/>
                        </a:lnTo>
                        <a:lnTo>
                          <a:pt x="71" y="0"/>
                        </a:lnTo>
                        <a:lnTo>
                          <a:pt x="23" y="0"/>
                        </a:lnTo>
                        <a:lnTo>
                          <a:pt x="0" y="24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4" y="2"/>
                        </a:lnTo>
                        <a:lnTo>
                          <a:pt x="9" y="5"/>
                        </a:lnTo>
                        <a:lnTo>
                          <a:pt x="6" y="8"/>
                        </a:lnTo>
                        <a:lnTo>
                          <a:pt x="3" y="11"/>
                        </a:lnTo>
                        <a:lnTo>
                          <a:pt x="2" y="15"/>
                        </a:lnTo>
                        <a:lnTo>
                          <a:pt x="1" y="19"/>
                        </a:lnTo>
                        <a:lnTo>
                          <a:pt x="0" y="24"/>
                        </a:lnTo>
                        <a:lnTo>
                          <a:pt x="1" y="28"/>
                        </a:lnTo>
                        <a:lnTo>
                          <a:pt x="2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9" y="42"/>
                        </a:lnTo>
                        <a:lnTo>
                          <a:pt x="14" y="45"/>
                        </a:lnTo>
                        <a:lnTo>
                          <a:pt x="18" y="47"/>
                        </a:lnTo>
                        <a:lnTo>
                          <a:pt x="23" y="47"/>
                        </a:ln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1" name="Freeform 631"/>
                  <p:cNvSpPr>
                    <a:spLocks noChangeAspect="1"/>
                  </p:cNvSpPr>
                  <p:nvPr/>
                </p:nvSpPr>
                <p:spPr bwMode="auto">
                  <a:xfrm>
                    <a:off x="282" y="1911"/>
                    <a:ext cx="14" cy="21"/>
                  </a:xfrm>
                  <a:custGeom>
                    <a:avLst/>
                    <a:gdLst>
                      <a:gd name="T0" fmla="*/ 7 w 46"/>
                      <a:gd name="T1" fmla="*/ 21 h 87"/>
                      <a:gd name="T2" fmla="*/ 14 w 46"/>
                      <a:gd name="T3" fmla="*/ 15 h 87"/>
                      <a:gd name="T4" fmla="*/ 14 w 46"/>
                      <a:gd name="T5" fmla="*/ 0 h 87"/>
                      <a:gd name="T6" fmla="*/ 0 w 46"/>
                      <a:gd name="T7" fmla="*/ 0 h 87"/>
                      <a:gd name="T8" fmla="*/ 0 w 46"/>
                      <a:gd name="T9" fmla="*/ 15 h 87"/>
                      <a:gd name="T10" fmla="*/ 7 w 46"/>
                      <a:gd name="T11" fmla="*/ 21 h 87"/>
                      <a:gd name="T12" fmla="*/ 0 w 46"/>
                      <a:gd name="T13" fmla="*/ 15 h 87"/>
                      <a:gd name="T14" fmla="*/ 0 w 46"/>
                      <a:gd name="T15" fmla="*/ 17 h 87"/>
                      <a:gd name="T16" fmla="*/ 1 w 46"/>
                      <a:gd name="T17" fmla="*/ 18 h 87"/>
                      <a:gd name="T18" fmla="*/ 1 w 46"/>
                      <a:gd name="T19" fmla="*/ 19 h 87"/>
                      <a:gd name="T20" fmla="*/ 2 w 46"/>
                      <a:gd name="T21" fmla="*/ 20 h 87"/>
                      <a:gd name="T22" fmla="*/ 3 w 46"/>
                      <a:gd name="T23" fmla="*/ 20 h 87"/>
                      <a:gd name="T24" fmla="*/ 5 w 46"/>
                      <a:gd name="T25" fmla="*/ 21 h 87"/>
                      <a:gd name="T26" fmla="*/ 6 w 46"/>
                      <a:gd name="T27" fmla="*/ 21 h 87"/>
                      <a:gd name="T28" fmla="*/ 7 w 46"/>
                      <a:gd name="T29" fmla="*/ 21 h 87"/>
                      <a:gd name="T30" fmla="*/ 8 w 46"/>
                      <a:gd name="T31" fmla="*/ 21 h 87"/>
                      <a:gd name="T32" fmla="*/ 10 w 46"/>
                      <a:gd name="T33" fmla="*/ 21 h 87"/>
                      <a:gd name="T34" fmla="*/ 11 w 46"/>
                      <a:gd name="T35" fmla="*/ 20 h 87"/>
                      <a:gd name="T36" fmla="*/ 12 w 46"/>
                      <a:gd name="T37" fmla="*/ 20 h 87"/>
                      <a:gd name="T38" fmla="*/ 13 w 46"/>
                      <a:gd name="T39" fmla="*/ 19 h 87"/>
                      <a:gd name="T40" fmla="*/ 13 w 46"/>
                      <a:gd name="T41" fmla="*/ 18 h 87"/>
                      <a:gd name="T42" fmla="*/ 14 w 46"/>
                      <a:gd name="T43" fmla="*/ 17 h 87"/>
                      <a:gd name="T44" fmla="*/ 14 w 46"/>
                      <a:gd name="T45" fmla="*/ 15 h 87"/>
                      <a:gd name="T46" fmla="*/ 7 w 46"/>
                      <a:gd name="T47" fmla="*/ 21 h 8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87">
                        <a:moveTo>
                          <a:pt x="23" y="87"/>
                        </a:moveTo>
                        <a:lnTo>
                          <a:pt x="46" y="64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64"/>
                        </a:lnTo>
                        <a:lnTo>
                          <a:pt x="23" y="87"/>
                        </a:lnTo>
                        <a:lnTo>
                          <a:pt x="0" y="64"/>
                        </a:lnTo>
                        <a:lnTo>
                          <a:pt x="1" y="69"/>
                        </a:lnTo>
                        <a:lnTo>
                          <a:pt x="2" y="73"/>
                        </a:lnTo>
                        <a:lnTo>
                          <a:pt x="4" y="77"/>
                        </a:lnTo>
                        <a:lnTo>
                          <a:pt x="7" y="81"/>
                        </a:lnTo>
                        <a:lnTo>
                          <a:pt x="11" y="84"/>
                        </a:lnTo>
                        <a:lnTo>
                          <a:pt x="15" y="85"/>
                        </a:lnTo>
                        <a:lnTo>
                          <a:pt x="19" y="86"/>
                        </a:lnTo>
                        <a:lnTo>
                          <a:pt x="23" y="87"/>
                        </a:lnTo>
                        <a:lnTo>
                          <a:pt x="27" y="86"/>
                        </a:lnTo>
                        <a:lnTo>
                          <a:pt x="32" y="85"/>
                        </a:lnTo>
                        <a:lnTo>
                          <a:pt x="36" y="84"/>
                        </a:lnTo>
                        <a:lnTo>
                          <a:pt x="39" y="81"/>
                        </a:lnTo>
                        <a:lnTo>
                          <a:pt x="42" y="77"/>
                        </a:lnTo>
                        <a:lnTo>
                          <a:pt x="44" y="73"/>
                        </a:lnTo>
                        <a:lnTo>
                          <a:pt x="46" y="69"/>
                        </a:lnTo>
                        <a:lnTo>
                          <a:pt x="46" y="64"/>
                        </a:lnTo>
                        <a:lnTo>
                          <a:pt x="23" y="8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2" name="Freeform 632"/>
                  <p:cNvSpPr>
                    <a:spLocks noChangeAspect="1"/>
                  </p:cNvSpPr>
                  <p:nvPr/>
                </p:nvSpPr>
                <p:spPr bwMode="auto">
                  <a:xfrm>
                    <a:off x="289" y="1919"/>
                    <a:ext cx="21" cy="14"/>
                  </a:xfrm>
                  <a:custGeom>
                    <a:avLst/>
                    <a:gdLst>
                      <a:gd name="T0" fmla="*/ 21 w 65"/>
                      <a:gd name="T1" fmla="*/ 7 h 46"/>
                      <a:gd name="T2" fmla="*/ 14 w 65"/>
                      <a:gd name="T3" fmla="*/ 0 h 46"/>
                      <a:gd name="T4" fmla="*/ 0 w 65"/>
                      <a:gd name="T5" fmla="*/ 0 h 46"/>
                      <a:gd name="T6" fmla="*/ 0 w 65"/>
                      <a:gd name="T7" fmla="*/ 14 h 46"/>
                      <a:gd name="T8" fmla="*/ 14 w 65"/>
                      <a:gd name="T9" fmla="*/ 14 h 46"/>
                      <a:gd name="T10" fmla="*/ 21 w 65"/>
                      <a:gd name="T11" fmla="*/ 7 h 46"/>
                      <a:gd name="T12" fmla="*/ 14 w 65"/>
                      <a:gd name="T13" fmla="*/ 14 h 46"/>
                      <a:gd name="T14" fmla="*/ 16 w 65"/>
                      <a:gd name="T15" fmla="*/ 14 h 46"/>
                      <a:gd name="T16" fmla="*/ 17 w 65"/>
                      <a:gd name="T17" fmla="*/ 13 h 46"/>
                      <a:gd name="T18" fmla="*/ 18 w 65"/>
                      <a:gd name="T19" fmla="*/ 13 h 46"/>
                      <a:gd name="T20" fmla="*/ 19 w 65"/>
                      <a:gd name="T21" fmla="*/ 12 h 46"/>
                      <a:gd name="T22" fmla="*/ 20 w 65"/>
                      <a:gd name="T23" fmla="*/ 11 h 46"/>
                      <a:gd name="T24" fmla="*/ 20 w 65"/>
                      <a:gd name="T25" fmla="*/ 9 h 46"/>
                      <a:gd name="T26" fmla="*/ 21 w 65"/>
                      <a:gd name="T27" fmla="*/ 8 h 46"/>
                      <a:gd name="T28" fmla="*/ 21 w 65"/>
                      <a:gd name="T29" fmla="*/ 7 h 46"/>
                      <a:gd name="T30" fmla="*/ 21 w 65"/>
                      <a:gd name="T31" fmla="*/ 6 h 46"/>
                      <a:gd name="T32" fmla="*/ 20 w 65"/>
                      <a:gd name="T33" fmla="*/ 4 h 46"/>
                      <a:gd name="T34" fmla="*/ 20 w 65"/>
                      <a:gd name="T35" fmla="*/ 3 h 46"/>
                      <a:gd name="T36" fmla="*/ 19 w 65"/>
                      <a:gd name="T37" fmla="*/ 2 h 46"/>
                      <a:gd name="T38" fmla="*/ 18 w 65"/>
                      <a:gd name="T39" fmla="*/ 1 h 46"/>
                      <a:gd name="T40" fmla="*/ 17 w 65"/>
                      <a:gd name="T41" fmla="*/ 1 h 46"/>
                      <a:gd name="T42" fmla="*/ 16 w 65"/>
                      <a:gd name="T43" fmla="*/ 0 h 46"/>
                      <a:gd name="T44" fmla="*/ 14 w 65"/>
                      <a:gd name="T45" fmla="*/ 0 h 46"/>
                      <a:gd name="T46" fmla="*/ 21 w 65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5" h="46">
                        <a:moveTo>
                          <a:pt x="65" y="23"/>
                        </a:moveTo>
                        <a:lnTo>
                          <a:pt x="42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42" y="46"/>
                        </a:lnTo>
                        <a:lnTo>
                          <a:pt x="65" y="23"/>
                        </a:lnTo>
                        <a:lnTo>
                          <a:pt x="42" y="46"/>
                        </a:lnTo>
                        <a:lnTo>
                          <a:pt x="48" y="45"/>
                        </a:lnTo>
                        <a:lnTo>
                          <a:pt x="52" y="44"/>
                        </a:lnTo>
                        <a:lnTo>
                          <a:pt x="56" y="42"/>
                        </a:lnTo>
                        <a:lnTo>
                          <a:pt x="59" y="39"/>
                        </a:lnTo>
                        <a:lnTo>
                          <a:pt x="62" y="35"/>
                        </a:lnTo>
                        <a:lnTo>
                          <a:pt x="63" y="31"/>
                        </a:lnTo>
                        <a:lnTo>
                          <a:pt x="64" y="27"/>
                        </a:lnTo>
                        <a:lnTo>
                          <a:pt x="65" y="23"/>
                        </a:lnTo>
                        <a:lnTo>
                          <a:pt x="64" y="19"/>
                        </a:lnTo>
                        <a:lnTo>
                          <a:pt x="63" y="14"/>
                        </a:lnTo>
                        <a:lnTo>
                          <a:pt x="62" y="10"/>
                        </a:lnTo>
                        <a:lnTo>
                          <a:pt x="59" y="7"/>
                        </a:lnTo>
                        <a:lnTo>
                          <a:pt x="56" y="4"/>
                        </a:lnTo>
                        <a:lnTo>
                          <a:pt x="52" y="2"/>
                        </a:lnTo>
                        <a:lnTo>
                          <a:pt x="48" y="0"/>
                        </a:lnTo>
                        <a:lnTo>
                          <a:pt x="42" y="0"/>
                        </a:lnTo>
                        <a:lnTo>
                          <a:pt x="65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3" name="Freeform 633"/>
                  <p:cNvSpPr>
                    <a:spLocks noChangeAspect="1"/>
                  </p:cNvSpPr>
                  <p:nvPr/>
                </p:nvSpPr>
                <p:spPr bwMode="auto">
                  <a:xfrm>
                    <a:off x="296" y="1926"/>
                    <a:ext cx="14" cy="136"/>
                  </a:xfrm>
                  <a:custGeom>
                    <a:avLst/>
                    <a:gdLst>
                      <a:gd name="T0" fmla="*/ 11 w 46"/>
                      <a:gd name="T1" fmla="*/ 135 h 455"/>
                      <a:gd name="T2" fmla="*/ 14 w 46"/>
                      <a:gd name="T3" fmla="*/ 129 h 455"/>
                      <a:gd name="T4" fmla="*/ 14 w 46"/>
                      <a:gd name="T5" fmla="*/ 0 h 455"/>
                      <a:gd name="T6" fmla="*/ 0 w 46"/>
                      <a:gd name="T7" fmla="*/ 0 h 455"/>
                      <a:gd name="T8" fmla="*/ 0 w 46"/>
                      <a:gd name="T9" fmla="*/ 129 h 455"/>
                      <a:gd name="T10" fmla="*/ 11 w 46"/>
                      <a:gd name="T11" fmla="*/ 135 h 455"/>
                      <a:gd name="T12" fmla="*/ 0 w 46"/>
                      <a:gd name="T13" fmla="*/ 129 h 455"/>
                      <a:gd name="T14" fmla="*/ 0 w 46"/>
                      <a:gd name="T15" fmla="*/ 131 h 455"/>
                      <a:gd name="T16" fmla="*/ 0 w 46"/>
                      <a:gd name="T17" fmla="*/ 132 h 455"/>
                      <a:gd name="T18" fmla="*/ 1 w 46"/>
                      <a:gd name="T19" fmla="*/ 133 h 455"/>
                      <a:gd name="T20" fmla="*/ 2 w 46"/>
                      <a:gd name="T21" fmla="*/ 134 h 455"/>
                      <a:gd name="T22" fmla="*/ 3 w 46"/>
                      <a:gd name="T23" fmla="*/ 135 h 455"/>
                      <a:gd name="T24" fmla="*/ 4 w 46"/>
                      <a:gd name="T25" fmla="*/ 136 h 455"/>
                      <a:gd name="T26" fmla="*/ 5 w 46"/>
                      <a:gd name="T27" fmla="*/ 136 h 455"/>
                      <a:gd name="T28" fmla="*/ 7 w 46"/>
                      <a:gd name="T29" fmla="*/ 136 h 455"/>
                      <a:gd name="T30" fmla="*/ 9 w 46"/>
                      <a:gd name="T31" fmla="*/ 136 h 455"/>
                      <a:gd name="T32" fmla="*/ 10 w 46"/>
                      <a:gd name="T33" fmla="*/ 136 h 455"/>
                      <a:gd name="T34" fmla="*/ 11 w 46"/>
                      <a:gd name="T35" fmla="*/ 135 h 455"/>
                      <a:gd name="T36" fmla="*/ 12 w 46"/>
                      <a:gd name="T37" fmla="*/ 134 h 455"/>
                      <a:gd name="T38" fmla="*/ 13 w 46"/>
                      <a:gd name="T39" fmla="*/ 133 h 455"/>
                      <a:gd name="T40" fmla="*/ 13 w 46"/>
                      <a:gd name="T41" fmla="*/ 132 h 455"/>
                      <a:gd name="T42" fmla="*/ 14 w 46"/>
                      <a:gd name="T43" fmla="*/ 131 h 455"/>
                      <a:gd name="T44" fmla="*/ 14 w 46"/>
                      <a:gd name="T45" fmla="*/ 129 h 455"/>
                      <a:gd name="T46" fmla="*/ 11 w 46"/>
                      <a:gd name="T47" fmla="*/ 135 h 45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455">
                        <a:moveTo>
                          <a:pt x="36" y="450"/>
                        </a:moveTo>
                        <a:lnTo>
                          <a:pt x="46" y="43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431"/>
                        </a:lnTo>
                        <a:lnTo>
                          <a:pt x="36" y="450"/>
                        </a:lnTo>
                        <a:lnTo>
                          <a:pt x="0" y="431"/>
                        </a:lnTo>
                        <a:lnTo>
                          <a:pt x="0" y="437"/>
                        </a:lnTo>
                        <a:lnTo>
                          <a:pt x="1" y="442"/>
                        </a:lnTo>
                        <a:lnTo>
                          <a:pt x="4" y="445"/>
                        </a:lnTo>
                        <a:lnTo>
                          <a:pt x="6" y="448"/>
                        </a:lnTo>
                        <a:lnTo>
                          <a:pt x="11" y="451"/>
                        </a:lnTo>
                        <a:lnTo>
                          <a:pt x="14" y="454"/>
                        </a:lnTo>
                        <a:lnTo>
                          <a:pt x="18" y="455"/>
                        </a:lnTo>
                        <a:lnTo>
                          <a:pt x="23" y="455"/>
                        </a:lnTo>
                        <a:lnTo>
                          <a:pt x="28" y="455"/>
                        </a:lnTo>
                        <a:lnTo>
                          <a:pt x="32" y="454"/>
                        </a:lnTo>
                        <a:lnTo>
                          <a:pt x="35" y="451"/>
                        </a:lnTo>
                        <a:lnTo>
                          <a:pt x="39" y="448"/>
                        </a:lnTo>
                        <a:lnTo>
                          <a:pt x="42" y="445"/>
                        </a:lnTo>
                        <a:lnTo>
                          <a:pt x="44" y="442"/>
                        </a:lnTo>
                        <a:lnTo>
                          <a:pt x="45" y="437"/>
                        </a:lnTo>
                        <a:lnTo>
                          <a:pt x="46" y="431"/>
                        </a:lnTo>
                        <a:lnTo>
                          <a:pt x="36" y="45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4" name="Freeform 634"/>
                  <p:cNvSpPr>
                    <a:spLocks noChangeAspect="1"/>
                  </p:cNvSpPr>
                  <p:nvPr/>
                </p:nvSpPr>
                <p:spPr bwMode="auto">
                  <a:xfrm>
                    <a:off x="282" y="2055"/>
                    <a:ext cx="21" cy="14"/>
                  </a:xfrm>
                  <a:custGeom>
                    <a:avLst/>
                    <a:gdLst>
                      <a:gd name="T0" fmla="*/ 0 w 67"/>
                      <a:gd name="T1" fmla="*/ 9 h 66"/>
                      <a:gd name="T2" fmla="*/ 11 w 67"/>
                      <a:gd name="T3" fmla="*/ 13 h 66"/>
                      <a:gd name="T4" fmla="*/ 21 w 67"/>
                      <a:gd name="T5" fmla="*/ 8 h 66"/>
                      <a:gd name="T6" fmla="*/ 13 w 67"/>
                      <a:gd name="T7" fmla="*/ 0 h 66"/>
                      <a:gd name="T8" fmla="*/ 3 w 67"/>
                      <a:gd name="T9" fmla="*/ 5 h 66"/>
                      <a:gd name="T10" fmla="*/ 0 w 67"/>
                      <a:gd name="T11" fmla="*/ 9 h 66"/>
                      <a:gd name="T12" fmla="*/ 3 w 67"/>
                      <a:gd name="T13" fmla="*/ 5 h 66"/>
                      <a:gd name="T14" fmla="*/ 2 w 67"/>
                      <a:gd name="T15" fmla="*/ 6 h 66"/>
                      <a:gd name="T16" fmla="*/ 1 w 67"/>
                      <a:gd name="T17" fmla="*/ 7 h 66"/>
                      <a:gd name="T18" fmla="*/ 0 w 67"/>
                      <a:gd name="T19" fmla="*/ 7 h 66"/>
                      <a:gd name="T20" fmla="*/ 0 w 67"/>
                      <a:gd name="T21" fmla="*/ 8 h 66"/>
                      <a:gd name="T22" fmla="*/ 0 w 67"/>
                      <a:gd name="T23" fmla="*/ 9 h 66"/>
                      <a:gd name="T24" fmla="*/ 0 w 67"/>
                      <a:gd name="T25" fmla="*/ 10 h 66"/>
                      <a:gd name="T26" fmla="*/ 1 w 67"/>
                      <a:gd name="T27" fmla="*/ 11 h 66"/>
                      <a:gd name="T28" fmla="*/ 1 w 67"/>
                      <a:gd name="T29" fmla="*/ 12 h 66"/>
                      <a:gd name="T30" fmla="*/ 2 w 67"/>
                      <a:gd name="T31" fmla="*/ 12 h 66"/>
                      <a:gd name="T32" fmla="*/ 3 w 67"/>
                      <a:gd name="T33" fmla="*/ 13 h 66"/>
                      <a:gd name="T34" fmla="*/ 4 w 67"/>
                      <a:gd name="T35" fmla="*/ 14 h 66"/>
                      <a:gd name="T36" fmla="*/ 6 w 67"/>
                      <a:gd name="T37" fmla="*/ 14 h 66"/>
                      <a:gd name="T38" fmla="*/ 7 w 67"/>
                      <a:gd name="T39" fmla="*/ 14 h 66"/>
                      <a:gd name="T40" fmla="*/ 8 w 67"/>
                      <a:gd name="T41" fmla="*/ 14 h 66"/>
                      <a:gd name="T42" fmla="*/ 10 w 67"/>
                      <a:gd name="T43" fmla="*/ 14 h 66"/>
                      <a:gd name="T44" fmla="*/ 11 w 67"/>
                      <a:gd name="T45" fmla="*/ 13 h 66"/>
                      <a:gd name="T46" fmla="*/ 0 w 67"/>
                      <a:gd name="T47" fmla="*/ 9 h 6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7" h="66">
                        <a:moveTo>
                          <a:pt x="0" y="42"/>
                        </a:moveTo>
                        <a:lnTo>
                          <a:pt x="36" y="60"/>
                        </a:lnTo>
                        <a:lnTo>
                          <a:pt x="67" y="38"/>
                        </a:lnTo>
                        <a:lnTo>
                          <a:pt x="41" y="0"/>
                        </a:lnTo>
                        <a:lnTo>
                          <a:pt x="9" y="23"/>
                        </a:lnTo>
                        <a:lnTo>
                          <a:pt x="0" y="42"/>
                        </a:lnTo>
                        <a:lnTo>
                          <a:pt x="9" y="23"/>
                        </a:lnTo>
                        <a:lnTo>
                          <a:pt x="5" y="27"/>
                        </a:lnTo>
                        <a:lnTo>
                          <a:pt x="3" y="31"/>
                        </a:lnTo>
                        <a:lnTo>
                          <a:pt x="1" y="35"/>
                        </a:lnTo>
                        <a:lnTo>
                          <a:pt x="0" y="39"/>
                        </a:lnTo>
                        <a:lnTo>
                          <a:pt x="0" y="44"/>
                        </a:lnTo>
                        <a:lnTo>
                          <a:pt x="1" y="48"/>
                        </a:lnTo>
                        <a:lnTo>
                          <a:pt x="2" y="52"/>
                        </a:lnTo>
                        <a:lnTo>
                          <a:pt x="4" y="55"/>
                        </a:lnTo>
                        <a:lnTo>
                          <a:pt x="7" y="58"/>
                        </a:lnTo>
                        <a:lnTo>
                          <a:pt x="10" y="62"/>
                        </a:lnTo>
                        <a:lnTo>
                          <a:pt x="14" y="64"/>
                        </a:lnTo>
                        <a:lnTo>
                          <a:pt x="19" y="65"/>
                        </a:lnTo>
                        <a:lnTo>
                          <a:pt x="23" y="66"/>
                        </a:lnTo>
                        <a:lnTo>
                          <a:pt x="27" y="65"/>
                        </a:lnTo>
                        <a:lnTo>
                          <a:pt x="31" y="64"/>
                        </a:lnTo>
                        <a:lnTo>
                          <a:pt x="36" y="60"/>
                        </a:lnTo>
                        <a:lnTo>
                          <a:pt x="0" y="4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5" name="Rectangle 63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82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46" name="Freeform 636"/>
                  <p:cNvSpPr>
                    <a:spLocks noChangeAspect="1"/>
                  </p:cNvSpPr>
                  <p:nvPr/>
                </p:nvSpPr>
                <p:spPr bwMode="auto">
                  <a:xfrm>
                    <a:off x="5241" y="1561"/>
                    <a:ext cx="7" cy="14"/>
                  </a:xfrm>
                  <a:custGeom>
                    <a:avLst/>
                    <a:gdLst>
                      <a:gd name="T0" fmla="*/ 7 w 31"/>
                      <a:gd name="T1" fmla="*/ 7 h 46"/>
                      <a:gd name="T2" fmla="*/ 2 w 31"/>
                      <a:gd name="T3" fmla="*/ 0 h 46"/>
                      <a:gd name="T4" fmla="*/ 0 w 31"/>
                      <a:gd name="T5" fmla="*/ 0 h 46"/>
                      <a:gd name="T6" fmla="*/ 0 w 31"/>
                      <a:gd name="T7" fmla="*/ 14 h 46"/>
                      <a:gd name="T8" fmla="*/ 2 w 31"/>
                      <a:gd name="T9" fmla="*/ 14 h 46"/>
                      <a:gd name="T10" fmla="*/ 7 w 31"/>
                      <a:gd name="T11" fmla="*/ 7 h 46"/>
                      <a:gd name="T12" fmla="*/ 2 w 31"/>
                      <a:gd name="T13" fmla="*/ 14 h 46"/>
                      <a:gd name="T14" fmla="*/ 3 w 31"/>
                      <a:gd name="T15" fmla="*/ 14 h 46"/>
                      <a:gd name="T16" fmla="*/ 4 w 31"/>
                      <a:gd name="T17" fmla="*/ 13 h 46"/>
                      <a:gd name="T18" fmla="*/ 5 w 31"/>
                      <a:gd name="T19" fmla="*/ 13 h 46"/>
                      <a:gd name="T20" fmla="*/ 6 w 31"/>
                      <a:gd name="T21" fmla="*/ 12 h 46"/>
                      <a:gd name="T22" fmla="*/ 6 w 31"/>
                      <a:gd name="T23" fmla="*/ 11 h 46"/>
                      <a:gd name="T24" fmla="*/ 7 w 31"/>
                      <a:gd name="T25" fmla="*/ 10 h 46"/>
                      <a:gd name="T26" fmla="*/ 7 w 31"/>
                      <a:gd name="T27" fmla="*/ 8 h 46"/>
                      <a:gd name="T28" fmla="*/ 7 w 31"/>
                      <a:gd name="T29" fmla="*/ 7 h 46"/>
                      <a:gd name="T30" fmla="*/ 7 w 31"/>
                      <a:gd name="T31" fmla="*/ 6 h 46"/>
                      <a:gd name="T32" fmla="*/ 7 w 31"/>
                      <a:gd name="T33" fmla="*/ 5 h 46"/>
                      <a:gd name="T34" fmla="*/ 6 w 31"/>
                      <a:gd name="T35" fmla="*/ 3 h 46"/>
                      <a:gd name="T36" fmla="*/ 6 w 31"/>
                      <a:gd name="T37" fmla="*/ 2 h 46"/>
                      <a:gd name="T38" fmla="*/ 5 w 31"/>
                      <a:gd name="T39" fmla="*/ 1 h 46"/>
                      <a:gd name="T40" fmla="*/ 4 w 31"/>
                      <a:gd name="T41" fmla="*/ 1 h 46"/>
                      <a:gd name="T42" fmla="*/ 3 w 31"/>
                      <a:gd name="T43" fmla="*/ 0 h 46"/>
                      <a:gd name="T44" fmla="*/ 2 w 31"/>
                      <a:gd name="T45" fmla="*/ 0 h 46"/>
                      <a:gd name="T46" fmla="*/ 7 w 3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1" h="46">
                        <a:moveTo>
                          <a:pt x="31" y="23"/>
                        </a:moveTo>
                        <a:lnTo>
                          <a:pt x="8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8" y="46"/>
                        </a:lnTo>
                        <a:lnTo>
                          <a:pt x="31" y="23"/>
                        </a:lnTo>
                        <a:lnTo>
                          <a:pt x="8" y="46"/>
                        </a:lnTo>
                        <a:lnTo>
                          <a:pt x="14" y="45"/>
                        </a:lnTo>
                        <a:lnTo>
                          <a:pt x="19" y="44"/>
                        </a:lnTo>
                        <a:lnTo>
                          <a:pt x="22" y="42"/>
                        </a:lnTo>
                        <a:lnTo>
                          <a:pt x="25" y="39"/>
                        </a:lnTo>
                        <a:lnTo>
                          <a:pt x="28" y="36"/>
                        </a:lnTo>
                        <a:lnTo>
                          <a:pt x="30" y="32"/>
                        </a:lnTo>
                        <a:lnTo>
                          <a:pt x="31" y="27"/>
                        </a:lnTo>
                        <a:lnTo>
                          <a:pt x="31" y="23"/>
                        </a:lnTo>
                        <a:lnTo>
                          <a:pt x="31" y="19"/>
                        </a:lnTo>
                        <a:lnTo>
                          <a:pt x="30" y="15"/>
                        </a:lnTo>
                        <a:lnTo>
                          <a:pt x="28" y="10"/>
                        </a:lnTo>
                        <a:lnTo>
                          <a:pt x="25" y="7"/>
                        </a:lnTo>
                        <a:lnTo>
                          <a:pt x="22" y="4"/>
                        </a:lnTo>
                        <a:lnTo>
                          <a:pt x="19" y="2"/>
                        </a:lnTo>
                        <a:lnTo>
                          <a:pt x="14" y="0"/>
                        </a:lnTo>
                        <a:lnTo>
                          <a:pt x="8" y="0"/>
                        </a:lnTo>
                        <a:lnTo>
                          <a:pt x="31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7" name="Freeform 637"/>
                  <p:cNvSpPr>
                    <a:spLocks noChangeAspect="1"/>
                  </p:cNvSpPr>
                  <p:nvPr/>
                </p:nvSpPr>
                <p:spPr bwMode="auto">
                  <a:xfrm>
                    <a:off x="5234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5 w 46"/>
                      <a:gd name="T25" fmla="*/ 36 h 123"/>
                      <a:gd name="T26" fmla="*/ 6 w 46"/>
                      <a:gd name="T27" fmla="*/ 36 h 123"/>
                      <a:gd name="T28" fmla="*/ 7 w 46"/>
                      <a:gd name="T29" fmla="*/ 36 h 123"/>
                      <a:gd name="T30" fmla="*/ 9 w 46"/>
                      <a:gd name="T31" fmla="*/ 36 h 123"/>
                      <a:gd name="T32" fmla="*/ 10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8" y="118"/>
                        </a:lnTo>
                        <a:lnTo>
                          <a:pt x="11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8" y="123"/>
                        </a:lnTo>
                        <a:lnTo>
                          <a:pt x="32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5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8" name="Freeform 638"/>
                  <p:cNvSpPr>
                    <a:spLocks noChangeAspect="1"/>
                  </p:cNvSpPr>
                  <p:nvPr/>
                </p:nvSpPr>
                <p:spPr bwMode="auto">
                  <a:xfrm>
                    <a:off x="5227" y="1589"/>
                    <a:ext cx="14" cy="14"/>
                  </a:xfrm>
                  <a:custGeom>
                    <a:avLst/>
                    <a:gdLst>
                      <a:gd name="T0" fmla="*/ 0 w 41"/>
                      <a:gd name="T1" fmla="*/ 7 h 46"/>
                      <a:gd name="T2" fmla="*/ 8 w 41"/>
                      <a:gd name="T3" fmla="*/ 14 h 46"/>
                      <a:gd name="T4" fmla="*/ 14 w 41"/>
                      <a:gd name="T5" fmla="*/ 14 h 46"/>
                      <a:gd name="T6" fmla="*/ 14 w 41"/>
                      <a:gd name="T7" fmla="*/ 0 h 46"/>
                      <a:gd name="T8" fmla="*/ 8 w 41"/>
                      <a:gd name="T9" fmla="*/ 0 h 46"/>
                      <a:gd name="T10" fmla="*/ 0 w 41"/>
                      <a:gd name="T11" fmla="*/ 7 h 46"/>
                      <a:gd name="T12" fmla="*/ 8 w 41"/>
                      <a:gd name="T13" fmla="*/ 0 h 46"/>
                      <a:gd name="T14" fmla="*/ 6 w 41"/>
                      <a:gd name="T15" fmla="*/ 0 h 46"/>
                      <a:gd name="T16" fmla="*/ 5 w 41"/>
                      <a:gd name="T17" fmla="*/ 1 h 46"/>
                      <a:gd name="T18" fmla="*/ 3 w 41"/>
                      <a:gd name="T19" fmla="*/ 1 h 46"/>
                      <a:gd name="T20" fmla="*/ 2 w 41"/>
                      <a:gd name="T21" fmla="*/ 2 h 46"/>
                      <a:gd name="T22" fmla="*/ 1 w 41"/>
                      <a:gd name="T23" fmla="*/ 3 h 46"/>
                      <a:gd name="T24" fmla="*/ 1 w 41"/>
                      <a:gd name="T25" fmla="*/ 5 h 46"/>
                      <a:gd name="T26" fmla="*/ 0 w 41"/>
                      <a:gd name="T27" fmla="*/ 6 h 46"/>
                      <a:gd name="T28" fmla="*/ 0 w 41"/>
                      <a:gd name="T29" fmla="*/ 7 h 46"/>
                      <a:gd name="T30" fmla="*/ 0 w 41"/>
                      <a:gd name="T31" fmla="*/ 8 h 46"/>
                      <a:gd name="T32" fmla="*/ 1 w 41"/>
                      <a:gd name="T33" fmla="*/ 10 h 46"/>
                      <a:gd name="T34" fmla="*/ 1 w 41"/>
                      <a:gd name="T35" fmla="*/ 11 h 46"/>
                      <a:gd name="T36" fmla="*/ 2 w 41"/>
                      <a:gd name="T37" fmla="*/ 12 h 46"/>
                      <a:gd name="T38" fmla="*/ 3 w 41"/>
                      <a:gd name="T39" fmla="*/ 13 h 46"/>
                      <a:gd name="T40" fmla="*/ 5 w 41"/>
                      <a:gd name="T41" fmla="*/ 13 h 46"/>
                      <a:gd name="T42" fmla="*/ 6 w 41"/>
                      <a:gd name="T43" fmla="*/ 14 h 46"/>
                      <a:gd name="T44" fmla="*/ 8 w 41"/>
                      <a:gd name="T45" fmla="*/ 14 h 46"/>
                      <a:gd name="T46" fmla="*/ 0 w 4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1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41" y="46"/>
                        </a:lnTo>
                        <a:lnTo>
                          <a:pt x="41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7" y="7"/>
                        </a:lnTo>
                        <a:lnTo>
                          <a:pt x="4" y="10"/>
                        </a:lnTo>
                        <a:lnTo>
                          <a:pt x="2" y="15"/>
                        </a:lnTo>
                        <a:lnTo>
                          <a:pt x="1" y="19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2" y="32"/>
                        </a:lnTo>
                        <a:lnTo>
                          <a:pt x="4" y="36"/>
                        </a:lnTo>
                        <a:lnTo>
                          <a:pt x="7" y="39"/>
                        </a:lnTo>
                        <a:lnTo>
                          <a:pt x="10" y="42"/>
                        </a:lnTo>
                        <a:lnTo>
                          <a:pt x="14" y="44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9" name="Freeform 639"/>
                  <p:cNvSpPr>
                    <a:spLocks noChangeAspect="1"/>
                  </p:cNvSpPr>
                  <p:nvPr/>
                </p:nvSpPr>
                <p:spPr bwMode="auto">
                  <a:xfrm>
                    <a:off x="5227" y="1596"/>
                    <a:ext cx="14" cy="315"/>
                  </a:xfrm>
                  <a:custGeom>
                    <a:avLst/>
                    <a:gdLst>
                      <a:gd name="T0" fmla="*/ 7 w 48"/>
                      <a:gd name="T1" fmla="*/ 315 h 1067"/>
                      <a:gd name="T2" fmla="*/ 14 w 48"/>
                      <a:gd name="T3" fmla="*/ 308 h 1067"/>
                      <a:gd name="T4" fmla="*/ 14 w 48"/>
                      <a:gd name="T5" fmla="*/ 0 h 1067"/>
                      <a:gd name="T6" fmla="*/ 0 w 48"/>
                      <a:gd name="T7" fmla="*/ 0 h 1067"/>
                      <a:gd name="T8" fmla="*/ 0 w 48"/>
                      <a:gd name="T9" fmla="*/ 308 h 1067"/>
                      <a:gd name="T10" fmla="*/ 7 w 48"/>
                      <a:gd name="T11" fmla="*/ 315 h 1067"/>
                      <a:gd name="T12" fmla="*/ 0 w 48"/>
                      <a:gd name="T13" fmla="*/ 308 h 1067"/>
                      <a:gd name="T14" fmla="*/ 0 w 48"/>
                      <a:gd name="T15" fmla="*/ 310 h 1067"/>
                      <a:gd name="T16" fmla="*/ 1 w 48"/>
                      <a:gd name="T17" fmla="*/ 311 h 1067"/>
                      <a:gd name="T18" fmla="*/ 1 w 48"/>
                      <a:gd name="T19" fmla="*/ 312 h 1067"/>
                      <a:gd name="T20" fmla="*/ 2 w 48"/>
                      <a:gd name="T21" fmla="*/ 313 h 1067"/>
                      <a:gd name="T22" fmla="*/ 4 w 48"/>
                      <a:gd name="T23" fmla="*/ 314 h 1067"/>
                      <a:gd name="T24" fmla="*/ 4 w 48"/>
                      <a:gd name="T25" fmla="*/ 315 h 1067"/>
                      <a:gd name="T26" fmla="*/ 6 w 48"/>
                      <a:gd name="T27" fmla="*/ 315 h 1067"/>
                      <a:gd name="T28" fmla="*/ 7 w 48"/>
                      <a:gd name="T29" fmla="*/ 315 h 1067"/>
                      <a:gd name="T30" fmla="*/ 8 w 48"/>
                      <a:gd name="T31" fmla="*/ 315 h 1067"/>
                      <a:gd name="T32" fmla="*/ 10 w 48"/>
                      <a:gd name="T33" fmla="*/ 315 h 1067"/>
                      <a:gd name="T34" fmla="*/ 11 w 48"/>
                      <a:gd name="T35" fmla="*/ 314 h 1067"/>
                      <a:gd name="T36" fmla="*/ 12 w 48"/>
                      <a:gd name="T37" fmla="*/ 313 h 1067"/>
                      <a:gd name="T38" fmla="*/ 12 w 48"/>
                      <a:gd name="T39" fmla="*/ 312 h 1067"/>
                      <a:gd name="T40" fmla="*/ 13 w 48"/>
                      <a:gd name="T41" fmla="*/ 311 h 1067"/>
                      <a:gd name="T42" fmla="*/ 14 w 48"/>
                      <a:gd name="T43" fmla="*/ 310 h 1067"/>
                      <a:gd name="T44" fmla="*/ 14 w 48"/>
                      <a:gd name="T45" fmla="*/ 308 h 1067"/>
                      <a:gd name="T46" fmla="*/ 7 w 48"/>
                      <a:gd name="T47" fmla="*/ 315 h 106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8" h="1067">
                        <a:moveTo>
                          <a:pt x="23" y="1067"/>
                        </a:moveTo>
                        <a:lnTo>
                          <a:pt x="48" y="1044"/>
                        </a:lnTo>
                        <a:lnTo>
                          <a:pt x="48" y="0"/>
                        </a:lnTo>
                        <a:lnTo>
                          <a:pt x="0" y="0"/>
                        </a:lnTo>
                        <a:lnTo>
                          <a:pt x="0" y="1044"/>
                        </a:lnTo>
                        <a:lnTo>
                          <a:pt x="23" y="1067"/>
                        </a:lnTo>
                        <a:lnTo>
                          <a:pt x="0" y="1044"/>
                        </a:lnTo>
                        <a:lnTo>
                          <a:pt x="1" y="1049"/>
                        </a:lnTo>
                        <a:lnTo>
                          <a:pt x="2" y="1054"/>
                        </a:lnTo>
                        <a:lnTo>
                          <a:pt x="4" y="1057"/>
                        </a:lnTo>
                        <a:lnTo>
                          <a:pt x="8" y="1061"/>
                        </a:lnTo>
                        <a:lnTo>
                          <a:pt x="12" y="1064"/>
                        </a:lnTo>
                        <a:lnTo>
                          <a:pt x="15" y="1066"/>
                        </a:lnTo>
                        <a:lnTo>
                          <a:pt x="19" y="1067"/>
                        </a:lnTo>
                        <a:lnTo>
                          <a:pt x="23" y="1067"/>
                        </a:lnTo>
                        <a:lnTo>
                          <a:pt x="29" y="1067"/>
                        </a:lnTo>
                        <a:lnTo>
                          <a:pt x="33" y="1066"/>
                        </a:lnTo>
                        <a:lnTo>
                          <a:pt x="36" y="1064"/>
                        </a:lnTo>
                        <a:lnTo>
                          <a:pt x="40" y="1061"/>
                        </a:lnTo>
                        <a:lnTo>
                          <a:pt x="42" y="1057"/>
                        </a:lnTo>
                        <a:lnTo>
                          <a:pt x="46" y="1054"/>
                        </a:lnTo>
                        <a:lnTo>
                          <a:pt x="47" y="1049"/>
                        </a:lnTo>
                        <a:lnTo>
                          <a:pt x="48" y="1044"/>
                        </a:lnTo>
                        <a:lnTo>
                          <a:pt x="23" y="106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0" name="Freeform 640"/>
                  <p:cNvSpPr>
                    <a:spLocks noChangeAspect="1"/>
                  </p:cNvSpPr>
                  <p:nvPr/>
                </p:nvSpPr>
                <p:spPr bwMode="auto">
                  <a:xfrm>
                    <a:off x="5234" y="1904"/>
                    <a:ext cx="21" cy="7"/>
                  </a:xfrm>
                  <a:custGeom>
                    <a:avLst/>
                    <a:gdLst>
                      <a:gd name="T0" fmla="*/ 21 w 71"/>
                      <a:gd name="T1" fmla="*/ 4 h 47"/>
                      <a:gd name="T2" fmla="*/ 14 w 71"/>
                      <a:gd name="T3" fmla="*/ 0 h 47"/>
                      <a:gd name="T4" fmla="*/ 0 w 71"/>
                      <a:gd name="T5" fmla="*/ 0 h 47"/>
                      <a:gd name="T6" fmla="*/ 0 w 71"/>
                      <a:gd name="T7" fmla="*/ 7 h 47"/>
                      <a:gd name="T8" fmla="*/ 14 w 71"/>
                      <a:gd name="T9" fmla="*/ 7 h 47"/>
                      <a:gd name="T10" fmla="*/ 21 w 71"/>
                      <a:gd name="T11" fmla="*/ 4 h 47"/>
                      <a:gd name="T12" fmla="*/ 14 w 71"/>
                      <a:gd name="T13" fmla="*/ 7 h 47"/>
                      <a:gd name="T14" fmla="*/ 16 w 71"/>
                      <a:gd name="T15" fmla="*/ 7 h 47"/>
                      <a:gd name="T16" fmla="*/ 17 w 71"/>
                      <a:gd name="T17" fmla="*/ 7 h 47"/>
                      <a:gd name="T18" fmla="*/ 18 w 71"/>
                      <a:gd name="T19" fmla="*/ 6 h 47"/>
                      <a:gd name="T20" fmla="*/ 19 w 71"/>
                      <a:gd name="T21" fmla="*/ 6 h 47"/>
                      <a:gd name="T22" fmla="*/ 20 w 71"/>
                      <a:gd name="T23" fmla="*/ 5 h 47"/>
                      <a:gd name="T24" fmla="*/ 20 w 71"/>
                      <a:gd name="T25" fmla="*/ 5 h 47"/>
                      <a:gd name="T26" fmla="*/ 21 w 71"/>
                      <a:gd name="T27" fmla="*/ 4 h 47"/>
                      <a:gd name="T28" fmla="*/ 21 w 71"/>
                      <a:gd name="T29" fmla="*/ 4 h 47"/>
                      <a:gd name="T30" fmla="*/ 21 w 71"/>
                      <a:gd name="T31" fmla="*/ 3 h 47"/>
                      <a:gd name="T32" fmla="*/ 20 w 71"/>
                      <a:gd name="T33" fmla="*/ 2 h 47"/>
                      <a:gd name="T34" fmla="*/ 20 w 71"/>
                      <a:gd name="T35" fmla="*/ 2 h 47"/>
                      <a:gd name="T36" fmla="*/ 19 w 71"/>
                      <a:gd name="T37" fmla="*/ 1 h 47"/>
                      <a:gd name="T38" fmla="*/ 18 w 71"/>
                      <a:gd name="T39" fmla="*/ 1 h 47"/>
                      <a:gd name="T40" fmla="*/ 17 w 71"/>
                      <a:gd name="T41" fmla="*/ 0 h 47"/>
                      <a:gd name="T42" fmla="*/ 16 w 71"/>
                      <a:gd name="T43" fmla="*/ 0 h 47"/>
                      <a:gd name="T44" fmla="*/ 14 w 71"/>
                      <a:gd name="T45" fmla="*/ 0 h 47"/>
                      <a:gd name="T46" fmla="*/ 21 w 71"/>
                      <a:gd name="T47" fmla="*/ 4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71" h="47">
                        <a:moveTo>
                          <a:pt x="71" y="24"/>
                        </a:moveTo>
                        <a:lnTo>
                          <a:pt x="48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48" y="47"/>
                        </a:lnTo>
                        <a:lnTo>
                          <a:pt x="71" y="24"/>
                        </a:lnTo>
                        <a:lnTo>
                          <a:pt x="48" y="47"/>
                        </a:lnTo>
                        <a:lnTo>
                          <a:pt x="53" y="47"/>
                        </a:lnTo>
                        <a:lnTo>
                          <a:pt x="57" y="45"/>
                        </a:lnTo>
                        <a:lnTo>
                          <a:pt x="62" y="42"/>
                        </a:lnTo>
                        <a:lnTo>
                          <a:pt x="65" y="39"/>
                        </a:lnTo>
                        <a:lnTo>
                          <a:pt x="68" y="36"/>
                        </a:lnTo>
                        <a:lnTo>
                          <a:pt x="69" y="32"/>
                        </a:lnTo>
                        <a:lnTo>
                          <a:pt x="70" y="28"/>
                        </a:lnTo>
                        <a:lnTo>
                          <a:pt x="71" y="24"/>
                        </a:lnTo>
                        <a:lnTo>
                          <a:pt x="70" y="19"/>
                        </a:lnTo>
                        <a:lnTo>
                          <a:pt x="69" y="15"/>
                        </a:lnTo>
                        <a:lnTo>
                          <a:pt x="68" y="11"/>
                        </a:lnTo>
                        <a:lnTo>
                          <a:pt x="65" y="8"/>
                        </a:lnTo>
                        <a:lnTo>
                          <a:pt x="62" y="5"/>
                        </a:lnTo>
                        <a:lnTo>
                          <a:pt x="57" y="2"/>
                        </a:lnTo>
                        <a:lnTo>
                          <a:pt x="53" y="0"/>
                        </a:lnTo>
                        <a:lnTo>
                          <a:pt x="48" y="0"/>
                        </a:lnTo>
                        <a:lnTo>
                          <a:pt x="71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1" name="Freeform 641"/>
                  <p:cNvSpPr>
                    <a:spLocks noChangeAspect="1"/>
                  </p:cNvSpPr>
                  <p:nvPr/>
                </p:nvSpPr>
                <p:spPr bwMode="auto">
                  <a:xfrm>
                    <a:off x="5241" y="1911"/>
                    <a:ext cx="14" cy="21"/>
                  </a:xfrm>
                  <a:custGeom>
                    <a:avLst/>
                    <a:gdLst>
                      <a:gd name="T0" fmla="*/ 7 w 46"/>
                      <a:gd name="T1" fmla="*/ 21 h 87"/>
                      <a:gd name="T2" fmla="*/ 14 w 46"/>
                      <a:gd name="T3" fmla="*/ 15 h 87"/>
                      <a:gd name="T4" fmla="*/ 14 w 46"/>
                      <a:gd name="T5" fmla="*/ 0 h 87"/>
                      <a:gd name="T6" fmla="*/ 0 w 46"/>
                      <a:gd name="T7" fmla="*/ 0 h 87"/>
                      <a:gd name="T8" fmla="*/ 0 w 46"/>
                      <a:gd name="T9" fmla="*/ 15 h 87"/>
                      <a:gd name="T10" fmla="*/ 7 w 46"/>
                      <a:gd name="T11" fmla="*/ 21 h 87"/>
                      <a:gd name="T12" fmla="*/ 0 w 46"/>
                      <a:gd name="T13" fmla="*/ 15 h 87"/>
                      <a:gd name="T14" fmla="*/ 0 w 46"/>
                      <a:gd name="T15" fmla="*/ 17 h 87"/>
                      <a:gd name="T16" fmla="*/ 1 w 46"/>
                      <a:gd name="T17" fmla="*/ 18 h 87"/>
                      <a:gd name="T18" fmla="*/ 1 w 46"/>
                      <a:gd name="T19" fmla="*/ 19 h 87"/>
                      <a:gd name="T20" fmla="*/ 2 w 46"/>
                      <a:gd name="T21" fmla="*/ 20 h 87"/>
                      <a:gd name="T22" fmla="*/ 3 w 46"/>
                      <a:gd name="T23" fmla="*/ 20 h 87"/>
                      <a:gd name="T24" fmla="*/ 4 w 46"/>
                      <a:gd name="T25" fmla="*/ 21 h 87"/>
                      <a:gd name="T26" fmla="*/ 6 w 46"/>
                      <a:gd name="T27" fmla="*/ 21 h 87"/>
                      <a:gd name="T28" fmla="*/ 7 w 46"/>
                      <a:gd name="T29" fmla="*/ 21 h 87"/>
                      <a:gd name="T30" fmla="*/ 8 w 46"/>
                      <a:gd name="T31" fmla="*/ 21 h 87"/>
                      <a:gd name="T32" fmla="*/ 9 w 46"/>
                      <a:gd name="T33" fmla="*/ 21 h 87"/>
                      <a:gd name="T34" fmla="*/ 11 w 46"/>
                      <a:gd name="T35" fmla="*/ 20 h 87"/>
                      <a:gd name="T36" fmla="*/ 12 w 46"/>
                      <a:gd name="T37" fmla="*/ 20 h 87"/>
                      <a:gd name="T38" fmla="*/ 13 w 46"/>
                      <a:gd name="T39" fmla="*/ 19 h 87"/>
                      <a:gd name="T40" fmla="*/ 13 w 46"/>
                      <a:gd name="T41" fmla="*/ 18 h 87"/>
                      <a:gd name="T42" fmla="*/ 14 w 46"/>
                      <a:gd name="T43" fmla="*/ 17 h 87"/>
                      <a:gd name="T44" fmla="*/ 14 w 46"/>
                      <a:gd name="T45" fmla="*/ 15 h 87"/>
                      <a:gd name="T46" fmla="*/ 7 w 46"/>
                      <a:gd name="T47" fmla="*/ 21 h 8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87">
                        <a:moveTo>
                          <a:pt x="23" y="87"/>
                        </a:moveTo>
                        <a:lnTo>
                          <a:pt x="46" y="64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64"/>
                        </a:lnTo>
                        <a:lnTo>
                          <a:pt x="23" y="87"/>
                        </a:lnTo>
                        <a:lnTo>
                          <a:pt x="0" y="64"/>
                        </a:lnTo>
                        <a:lnTo>
                          <a:pt x="0" y="69"/>
                        </a:lnTo>
                        <a:lnTo>
                          <a:pt x="2" y="73"/>
                        </a:lnTo>
                        <a:lnTo>
                          <a:pt x="4" y="77"/>
                        </a:lnTo>
                        <a:lnTo>
                          <a:pt x="7" y="81"/>
                        </a:lnTo>
                        <a:lnTo>
                          <a:pt x="10" y="84"/>
                        </a:lnTo>
                        <a:lnTo>
                          <a:pt x="14" y="85"/>
                        </a:lnTo>
                        <a:lnTo>
                          <a:pt x="19" y="86"/>
                        </a:lnTo>
                        <a:lnTo>
                          <a:pt x="23" y="87"/>
                        </a:lnTo>
                        <a:lnTo>
                          <a:pt x="27" y="86"/>
                        </a:lnTo>
                        <a:lnTo>
                          <a:pt x="31" y="85"/>
                        </a:lnTo>
                        <a:lnTo>
                          <a:pt x="35" y="84"/>
                        </a:lnTo>
                        <a:lnTo>
                          <a:pt x="39" y="81"/>
                        </a:lnTo>
                        <a:lnTo>
                          <a:pt x="42" y="77"/>
                        </a:lnTo>
                        <a:lnTo>
                          <a:pt x="44" y="73"/>
                        </a:lnTo>
                        <a:lnTo>
                          <a:pt x="45" y="69"/>
                        </a:lnTo>
                        <a:lnTo>
                          <a:pt x="46" y="64"/>
                        </a:lnTo>
                        <a:lnTo>
                          <a:pt x="23" y="8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2" name="Freeform 642"/>
                  <p:cNvSpPr>
                    <a:spLocks noChangeAspect="1"/>
                  </p:cNvSpPr>
                  <p:nvPr/>
                </p:nvSpPr>
                <p:spPr bwMode="auto">
                  <a:xfrm>
                    <a:off x="5227" y="1919"/>
                    <a:ext cx="21" cy="14"/>
                  </a:xfrm>
                  <a:custGeom>
                    <a:avLst/>
                    <a:gdLst>
                      <a:gd name="T0" fmla="*/ 0 w 65"/>
                      <a:gd name="T1" fmla="*/ 7 h 46"/>
                      <a:gd name="T2" fmla="*/ 7 w 65"/>
                      <a:gd name="T3" fmla="*/ 14 h 46"/>
                      <a:gd name="T4" fmla="*/ 21 w 65"/>
                      <a:gd name="T5" fmla="*/ 14 h 46"/>
                      <a:gd name="T6" fmla="*/ 21 w 65"/>
                      <a:gd name="T7" fmla="*/ 0 h 46"/>
                      <a:gd name="T8" fmla="*/ 7 w 65"/>
                      <a:gd name="T9" fmla="*/ 0 h 46"/>
                      <a:gd name="T10" fmla="*/ 0 w 65"/>
                      <a:gd name="T11" fmla="*/ 7 h 46"/>
                      <a:gd name="T12" fmla="*/ 7 w 65"/>
                      <a:gd name="T13" fmla="*/ 0 h 46"/>
                      <a:gd name="T14" fmla="*/ 5 w 65"/>
                      <a:gd name="T15" fmla="*/ 0 h 46"/>
                      <a:gd name="T16" fmla="*/ 4 w 65"/>
                      <a:gd name="T17" fmla="*/ 1 h 46"/>
                      <a:gd name="T18" fmla="*/ 3 w 65"/>
                      <a:gd name="T19" fmla="*/ 1 h 46"/>
                      <a:gd name="T20" fmla="*/ 2 w 65"/>
                      <a:gd name="T21" fmla="*/ 2 h 46"/>
                      <a:gd name="T22" fmla="*/ 1 w 65"/>
                      <a:gd name="T23" fmla="*/ 3 h 46"/>
                      <a:gd name="T24" fmla="*/ 1 w 65"/>
                      <a:gd name="T25" fmla="*/ 4 h 46"/>
                      <a:gd name="T26" fmla="*/ 0 w 65"/>
                      <a:gd name="T27" fmla="*/ 6 h 46"/>
                      <a:gd name="T28" fmla="*/ 0 w 65"/>
                      <a:gd name="T29" fmla="*/ 7 h 46"/>
                      <a:gd name="T30" fmla="*/ 0 w 65"/>
                      <a:gd name="T31" fmla="*/ 8 h 46"/>
                      <a:gd name="T32" fmla="*/ 1 w 65"/>
                      <a:gd name="T33" fmla="*/ 9 h 46"/>
                      <a:gd name="T34" fmla="*/ 1 w 65"/>
                      <a:gd name="T35" fmla="*/ 11 h 46"/>
                      <a:gd name="T36" fmla="*/ 2 w 65"/>
                      <a:gd name="T37" fmla="*/ 12 h 46"/>
                      <a:gd name="T38" fmla="*/ 3 w 65"/>
                      <a:gd name="T39" fmla="*/ 13 h 46"/>
                      <a:gd name="T40" fmla="*/ 4 w 65"/>
                      <a:gd name="T41" fmla="*/ 13 h 46"/>
                      <a:gd name="T42" fmla="*/ 5 w 65"/>
                      <a:gd name="T43" fmla="*/ 14 h 46"/>
                      <a:gd name="T44" fmla="*/ 7 w 65"/>
                      <a:gd name="T45" fmla="*/ 14 h 46"/>
                      <a:gd name="T46" fmla="*/ 0 w 65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5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65" y="46"/>
                        </a:lnTo>
                        <a:lnTo>
                          <a:pt x="65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6" y="7"/>
                        </a:lnTo>
                        <a:lnTo>
                          <a:pt x="3" y="10"/>
                        </a:lnTo>
                        <a:lnTo>
                          <a:pt x="2" y="14"/>
                        </a:lnTo>
                        <a:lnTo>
                          <a:pt x="1" y="19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2" y="31"/>
                        </a:lnTo>
                        <a:lnTo>
                          <a:pt x="3" y="35"/>
                        </a:lnTo>
                        <a:lnTo>
                          <a:pt x="6" y="39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7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3" name="Freeform 643"/>
                  <p:cNvSpPr>
                    <a:spLocks noChangeAspect="1"/>
                  </p:cNvSpPr>
                  <p:nvPr/>
                </p:nvSpPr>
                <p:spPr bwMode="auto">
                  <a:xfrm>
                    <a:off x="5227" y="1926"/>
                    <a:ext cx="14" cy="136"/>
                  </a:xfrm>
                  <a:custGeom>
                    <a:avLst/>
                    <a:gdLst>
                      <a:gd name="T0" fmla="*/ 3 w 46"/>
                      <a:gd name="T1" fmla="*/ 135 h 455"/>
                      <a:gd name="T2" fmla="*/ 14 w 46"/>
                      <a:gd name="T3" fmla="*/ 129 h 455"/>
                      <a:gd name="T4" fmla="*/ 14 w 46"/>
                      <a:gd name="T5" fmla="*/ 0 h 455"/>
                      <a:gd name="T6" fmla="*/ 0 w 46"/>
                      <a:gd name="T7" fmla="*/ 0 h 455"/>
                      <a:gd name="T8" fmla="*/ 0 w 46"/>
                      <a:gd name="T9" fmla="*/ 129 h 455"/>
                      <a:gd name="T10" fmla="*/ 3 w 46"/>
                      <a:gd name="T11" fmla="*/ 135 h 455"/>
                      <a:gd name="T12" fmla="*/ 0 w 46"/>
                      <a:gd name="T13" fmla="*/ 129 h 455"/>
                      <a:gd name="T14" fmla="*/ 0 w 46"/>
                      <a:gd name="T15" fmla="*/ 131 h 455"/>
                      <a:gd name="T16" fmla="*/ 1 w 46"/>
                      <a:gd name="T17" fmla="*/ 132 h 455"/>
                      <a:gd name="T18" fmla="*/ 1 w 46"/>
                      <a:gd name="T19" fmla="*/ 133 h 455"/>
                      <a:gd name="T20" fmla="*/ 2 w 46"/>
                      <a:gd name="T21" fmla="*/ 134 h 455"/>
                      <a:gd name="T22" fmla="*/ 3 w 46"/>
                      <a:gd name="T23" fmla="*/ 135 h 455"/>
                      <a:gd name="T24" fmla="*/ 4 w 46"/>
                      <a:gd name="T25" fmla="*/ 136 h 455"/>
                      <a:gd name="T26" fmla="*/ 5 w 46"/>
                      <a:gd name="T27" fmla="*/ 136 h 455"/>
                      <a:gd name="T28" fmla="*/ 7 w 46"/>
                      <a:gd name="T29" fmla="*/ 136 h 455"/>
                      <a:gd name="T30" fmla="*/ 9 w 46"/>
                      <a:gd name="T31" fmla="*/ 136 h 455"/>
                      <a:gd name="T32" fmla="*/ 9 w 46"/>
                      <a:gd name="T33" fmla="*/ 136 h 455"/>
                      <a:gd name="T34" fmla="*/ 11 w 46"/>
                      <a:gd name="T35" fmla="*/ 135 h 455"/>
                      <a:gd name="T36" fmla="*/ 12 w 46"/>
                      <a:gd name="T37" fmla="*/ 134 h 455"/>
                      <a:gd name="T38" fmla="*/ 13 w 46"/>
                      <a:gd name="T39" fmla="*/ 133 h 455"/>
                      <a:gd name="T40" fmla="*/ 14 w 46"/>
                      <a:gd name="T41" fmla="*/ 132 h 455"/>
                      <a:gd name="T42" fmla="*/ 14 w 46"/>
                      <a:gd name="T43" fmla="*/ 131 h 455"/>
                      <a:gd name="T44" fmla="*/ 14 w 46"/>
                      <a:gd name="T45" fmla="*/ 129 h 455"/>
                      <a:gd name="T46" fmla="*/ 3 w 46"/>
                      <a:gd name="T47" fmla="*/ 135 h 45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455">
                        <a:moveTo>
                          <a:pt x="10" y="450"/>
                        </a:moveTo>
                        <a:lnTo>
                          <a:pt x="46" y="43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431"/>
                        </a:lnTo>
                        <a:lnTo>
                          <a:pt x="10" y="450"/>
                        </a:lnTo>
                        <a:lnTo>
                          <a:pt x="0" y="431"/>
                        </a:lnTo>
                        <a:lnTo>
                          <a:pt x="1" y="437"/>
                        </a:lnTo>
                        <a:lnTo>
                          <a:pt x="2" y="442"/>
                        </a:lnTo>
                        <a:lnTo>
                          <a:pt x="4" y="445"/>
                        </a:lnTo>
                        <a:lnTo>
                          <a:pt x="7" y="448"/>
                        </a:lnTo>
                        <a:lnTo>
                          <a:pt x="11" y="451"/>
                        </a:lnTo>
                        <a:lnTo>
                          <a:pt x="14" y="454"/>
                        </a:lnTo>
                        <a:lnTo>
                          <a:pt x="18" y="455"/>
                        </a:lnTo>
                        <a:lnTo>
                          <a:pt x="23" y="455"/>
                        </a:lnTo>
                        <a:lnTo>
                          <a:pt x="28" y="455"/>
                        </a:lnTo>
                        <a:lnTo>
                          <a:pt x="31" y="454"/>
                        </a:lnTo>
                        <a:lnTo>
                          <a:pt x="35" y="451"/>
                        </a:lnTo>
                        <a:lnTo>
                          <a:pt x="40" y="448"/>
                        </a:lnTo>
                        <a:lnTo>
                          <a:pt x="42" y="445"/>
                        </a:lnTo>
                        <a:lnTo>
                          <a:pt x="45" y="442"/>
                        </a:lnTo>
                        <a:lnTo>
                          <a:pt x="46" y="437"/>
                        </a:lnTo>
                        <a:lnTo>
                          <a:pt x="46" y="431"/>
                        </a:lnTo>
                        <a:lnTo>
                          <a:pt x="10" y="45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4" name="Freeform 644"/>
                  <p:cNvSpPr>
                    <a:spLocks noChangeAspect="1"/>
                  </p:cNvSpPr>
                  <p:nvPr/>
                </p:nvSpPr>
                <p:spPr bwMode="auto">
                  <a:xfrm>
                    <a:off x="5234" y="2055"/>
                    <a:ext cx="21" cy="14"/>
                  </a:xfrm>
                  <a:custGeom>
                    <a:avLst/>
                    <a:gdLst>
                      <a:gd name="T0" fmla="*/ 21 w 67"/>
                      <a:gd name="T1" fmla="*/ 9 h 66"/>
                      <a:gd name="T2" fmla="*/ 18 w 67"/>
                      <a:gd name="T3" fmla="*/ 5 h 66"/>
                      <a:gd name="T4" fmla="*/ 8 w 67"/>
                      <a:gd name="T5" fmla="*/ 0 h 66"/>
                      <a:gd name="T6" fmla="*/ 0 w 67"/>
                      <a:gd name="T7" fmla="*/ 8 h 66"/>
                      <a:gd name="T8" fmla="*/ 10 w 67"/>
                      <a:gd name="T9" fmla="*/ 13 h 66"/>
                      <a:gd name="T10" fmla="*/ 21 w 67"/>
                      <a:gd name="T11" fmla="*/ 9 h 66"/>
                      <a:gd name="T12" fmla="*/ 10 w 67"/>
                      <a:gd name="T13" fmla="*/ 13 h 66"/>
                      <a:gd name="T14" fmla="*/ 11 w 67"/>
                      <a:gd name="T15" fmla="*/ 14 h 66"/>
                      <a:gd name="T16" fmla="*/ 13 w 67"/>
                      <a:gd name="T17" fmla="*/ 14 h 66"/>
                      <a:gd name="T18" fmla="*/ 14 w 67"/>
                      <a:gd name="T19" fmla="*/ 14 h 66"/>
                      <a:gd name="T20" fmla="*/ 15 w 67"/>
                      <a:gd name="T21" fmla="*/ 14 h 66"/>
                      <a:gd name="T22" fmla="*/ 17 w 67"/>
                      <a:gd name="T23" fmla="*/ 14 h 66"/>
                      <a:gd name="T24" fmla="*/ 18 w 67"/>
                      <a:gd name="T25" fmla="*/ 13 h 66"/>
                      <a:gd name="T26" fmla="*/ 19 w 67"/>
                      <a:gd name="T27" fmla="*/ 12 h 66"/>
                      <a:gd name="T28" fmla="*/ 20 w 67"/>
                      <a:gd name="T29" fmla="*/ 12 h 66"/>
                      <a:gd name="T30" fmla="*/ 20 w 67"/>
                      <a:gd name="T31" fmla="*/ 11 h 66"/>
                      <a:gd name="T32" fmla="*/ 21 w 67"/>
                      <a:gd name="T33" fmla="*/ 10 h 66"/>
                      <a:gd name="T34" fmla="*/ 21 w 67"/>
                      <a:gd name="T35" fmla="*/ 9 h 66"/>
                      <a:gd name="T36" fmla="*/ 21 w 67"/>
                      <a:gd name="T37" fmla="*/ 8 h 66"/>
                      <a:gd name="T38" fmla="*/ 21 w 67"/>
                      <a:gd name="T39" fmla="*/ 7 h 66"/>
                      <a:gd name="T40" fmla="*/ 20 w 67"/>
                      <a:gd name="T41" fmla="*/ 7 h 66"/>
                      <a:gd name="T42" fmla="*/ 19 w 67"/>
                      <a:gd name="T43" fmla="*/ 6 h 66"/>
                      <a:gd name="T44" fmla="*/ 18 w 67"/>
                      <a:gd name="T45" fmla="*/ 5 h 66"/>
                      <a:gd name="T46" fmla="*/ 21 w 67"/>
                      <a:gd name="T47" fmla="*/ 9 h 6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7" h="66">
                        <a:moveTo>
                          <a:pt x="67" y="42"/>
                        </a:moveTo>
                        <a:lnTo>
                          <a:pt x="58" y="23"/>
                        </a:lnTo>
                        <a:lnTo>
                          <a:pt x="26" y="0"/>
                        </a:lnTo>
                        <a:lnTo>
                          <a:pt x="0" y="38"/>
                        </a:lnTo>
                        <a:lnTo>
                          <a:pt x="31" y="60"/>
                        </a:lnTo>
                        <a:lnTo>
                          <a:pt x="67" y="42"/>
                        </a:lnTo>
                        <a:lnTo>
                          <a:pt x="31" y="60"/>
                        </a:lnTo>
                        <a:lnTo>
                          <a:pt x="36" y="64"/>
                        </a:lnTo>
                        <a:lnTo>
                          <a:pt x="40" y="65"/>
                        </a:lnTo>
                        <a:lnTo>
                          <a:pt x="44" y="66"/>
                        </a:lnTo>
                        <a:lnTo>
                          <a:pt x="48" y="65"/>
                        </a:lnTo>
                        <a:lnTo>
                          <a:pt x="53" y="64"/>
                        </a:lnTo>
                        <a:lnTo>
                          <a:pt x="57" y="62"/>
                        </a:lnTo>
                        <a:lnTo>
                          <a:pt x="60" y="58"/>
                        </a:lnTo>
                        <a:lnTo>
                          <a:pt x="63" y="55"/>
                        </a:lnTo>
                        <a:lnTo>
                          <a:pt x="65" y="52"/>
                        </a:lnTo>
                        <a:lnTo>
                          <a:pt x="66" y="48"/>
                        </a:lnTo>
                        <a:lnTo>
                          <a:pt x="67" y="44"/>
                        </a:lnTo>
                        <a:lnTo>
                          <a:pt x="67" y="39"/>
                        </a:lnTo>
                        <a:lnTo>
                          <a:pt x="66" y="35"/>
                        </a:lnTo>
                        <a:lnTo>
                          <a:pt x="64" y="31"/>
                        </a:lnTo>
                        <a:lnTo>
                          <a:pt x="62" y="27"/>
                        </a:lnTo>
                        <a:lnTo>
                          <a:pt x="58" y="23"/>
                        </a:lnTo>
                        <a:lnTo>
                          <a:pt x="67" y="4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5" name="Rectangle 64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241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56" name="Freeform 646"/>
                  <p:cNvSpPr>
                    <a:spLocks noChangeAspect="1"/>
                  </p:cNvSpPr>
                  <p:nvPr/>
                </p:nvSpPr>
                <p:spPr bwMode="auto">
                  <a:xfrm>
                    <a:off x="339" y="1561"/>
                    <a:ext cx="14" cy="14"/>
                  </a:xfrm>
                  <a:custGeom>
                    <a:avLst/>
                    <a:gdLst>
                      <a:gd name="T0" fmla="*/ 14 w 31"/>
                      <a:gd name="T1" fmla="*/ 7 h 46"/>
                      <a:gd name="T2" fmla="*/ 4 w 31"/>
                      <a:gd name="T3" fmla="*/ 0 h 46"/>
                      <a:gd name="T4" fmla="*/ 0 w 31"/>
                      <a:gd name="T5" fmla="*/ 0 h 46"/>
                      <a:gd name="T6" fmla="*/ 0 w 31"/>
                      <a:gd name="T7" fmla="*/ 14 h 46"/>
                      <a:gd name="T8" fmla="*/ 4 w 31"/>
                      <a:gd name="T9" fmla="*/ 14 h 46"/>
                      <a:gd name="T10" fmla="*/ 14 w 31"/>
                      <a:gd name="T11" fmla="*/ 7 h 46"/>
                      <a:gd name="T12" fmla="*/ 4 w 31"/>
                      <a:gd name="T13" fmla="*/ 14 h 46"/>
                      <a:gd name="T14" fmla="*/ 6 w 31"/>
                      <a:gd name="T15" fmla="*/ 14 h 46"/>
                      <a:gd name="T16" fmla="*/ 8 w 31"/>
                      <a:gd name="T17" fmla="*/ 13 h 46"/>
                      <a:gd name="T18" fmla="*/ 9 w 31"/>
                      <a:gd name="T19" fmla="*/ 13 h 46"/>
                      <a:gd name="T20" fmla="*/ 12 w 31"/>
                      <a:gd name="T21" fmla="*/ 12 h 46"/>
                      <a:gd name="T22" fmla="*/ 13 w 31"/>
                      <a:gd name="T23" fmla="*/ 11 h 46"/>
                      <a:gd name="T24" fmla="*/ 14 w 31"/>
                      <a:gd name="T25" fmla="*/ 10 h 46"/>
                      <a:gd name="T26" fmla="*/ 14 w 31"/>
                      <a:gd name="T27" fmla="*/ 8 h 46"/>
                      <a:gd name="T28" fmla="*/ 14 w 31"/>
                      <a:gd name="T29" fmla="*/ 7 h 46"/>
                      <a:gd name="T30" fmla="*/ 14 w 31"/>
                      <a:gd name="T31" fmla="*/ 6 h 46"/>
                      <a:gd name="T32" fmla="*/ 14 w 31"/>
                      <a:gd name="T33" fmla="*/ 5 h 46"/>
                      <a:gd name="T34" fmla="*/ 13 w 31"/>
                      <a:gd name="T35" fmla="*/ 3 h 46"/>
                      <a:gd name="T36" fmla="*/ 12 w 31"/>
                      <a:gd name="T37" fmla="*/ 2 h 46"/>
                      <a:gd name="T38" fmla="*/ 9 w 31"/>
                      <a:gd name="T39" fmla="*/ 1 h 46"/>
                      <a:gd name="T40" fmla="*/ 8 w 31"/>
                      <a:gd name="T41" fmla="*/ 1 h 46"/>
                      <a:gd name="T42" fmla="*/ 6 w 31"/>
                      <a:gd name="T43" fmla="*/ 0 h 46"/>
                      <a:gd name="T44" fmla="*/ 4 w 31"/>
                      <a:gd name="T45" fmla="*/ 0 h 46"/>
                      <a:gd name="T46" fmla="*/ 14 w 3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1" h="46">
                        <a:moveTo>
                          <a:pt x="31" y="23"/>
                        </a:moveTo>
                        <a:lnTo>
                          <a:pt x="8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8" y="46"/>
                        </a:lnTo>
                        <a:lnTo>
                          <a:pt x="31" y="23"/>
                        </a:lnTo>
                        <a:lnTo>
                          <a:pt x="8" y="46"/>
                        </a:lnTo>
                        <a:lnTo>
                          <a:pt x="13" y="45"/>
                        </a:lnTo>
                        <a:lnTo>
                          <a:pt x="18" y="44"/>
                        </a:lnTo>
                        <a:lnTo>
                          <a:pt x="21" y="42"/>
                        </a:lnTo>
                        <a:lnTo>
                          <a:pt x="26" y="39"/>
                        </a:lnTo>
                        <a:lnTo>
                          <a:pt x="28" y="36"/>
                        </a:lnTo>
                        <a:lnTo>
                          <a:pt x="30" y="32"/>
                        </a:lnTo>
                        <a:lnTo>
                          <a:pt x="31" y="27"/>
                        </a:lnTo>
                        <a:lnTo>
                          <a:pt x="31" y="23"/>
                        </a:lnTo>
                        <a:lnTo>
                          <a:pt x="31" y="19"/>
                        </a:lnTo>
                        <a:lnTo>
                          <a:pt x="30" y="15"/>
                        </a:lnTo>
                        <a:lnTo>
                          <a:pt x="28" y="10"/>
                        </a:lnTo>
                        <a:lnTo>
                          <a:pt x="26" y="7"/>
                        </a:lnTo>
                        <a:lnTo>
                          <a:pt x="21" y="4"/>
                        </a:lnTo>
                        <a:lnTo>
                          <a:pt x="18" y="2"/>
                        </a:lnTo>
                        <a:lnTo>
                          <a:pt x="13" y="0"/>
                        </a:lnTo>
                        <a:lnTo>
                          <a:pt x="8" y="0"/>
                        </a:lnTo>
                        <a:lnTo>
                          <a:pt x="31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7" name="Freeform 647"/>
                  <p:cNvSpPr>
                    <a:spLocks noChangeAspect="1"/>
                  </p:cNvSpPr>
                  <p:nvPr/>
                </p:nvSpPr>
                <p:spPr bwMode="auto">
                  <a:xfrm>
                    <a:off x="339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4 w 46"/>
                      <a:gd name="T25" fmla="*/ 36 h 123"/>
                      <a:gd name="T26" fmla="*/ 5 w 46"/>
                      <a:gd name="T27" fmla="*/ 36 h 123"/>
                      <a:gd name="T28" fmla="*/ 7 w 46"/>
                      <a:gd name="T29" fmla="*/ 36 h 123"/>
                      <a:gd name="T30" fmla="*/ 8 w 46"/>
                      <a:gd name="T31" fmla="*/ 36 h 123"/>
                      <a:gd name="T32" fmla="*/ 9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0" y="120"/>
                        </a:lnTo>
                        <a:lnTo>
                          <a:pt x="14" y="122"/>
                        </a:lnTo>
                        <a:lnTo>
                          <a:pt x="18" y="123"/>
                        </a:lnTo>
                        <a:lnTo>
                          <a:pt x="23" y="123"/>
                        </a:lnTo>
                        <a:lnTo>
                          <a:pt x="27" y="123"/>
                        </a:lnTo>
                        <a:lnTo>
                          <a:pt x="31" y="122"/>
                        </a:lnTo>
                        <a:lnTo>
                          <a:pt x="35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6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8" name="Freeform 648"/>
                  <p:cNvSpPr>
                    <a:spLocks noChangeAspect="1"/>
                  </p:cNvSpPr>
                  <p:nvPr/>
                </p:nvSpPr>
                <p:spPr bwMode="auto">
                  <a:xfrm>
                    <a:off x="332" y="1589"/>
                    <a:ext cx="14" cy="14"/>
                  </a:xfrm>
                  <a:custGeom>
                    <a:avLst/>
                    <a:gdLst>
                      <a:gd name="T0" fmla="*/ 0 w 40"/>
                      <a:gd name="T1" fmla="*/ 7 h 46"/>
                      <a:gd name="T2" fmla="*/ 8 w 40"/>
                      <a:gd name="T3" fmla="*/ 14 h 46"/>
                      <a:gd name="T4" fmla="*/ 14 w 40"/>
                      <a:gd name="T5" fmla="*/ 14 h 46"/>
                      <a:gd name="T6" fmla="*/ 14 w 40"/>
                      <a:gd name="T7" fmla="*/ 0 h 46"/>
                      <a:gd name="T8" fmla="*/ 8 w 40"/>
                      <a:gd name="T9" fmla="*/ 0 h 46"/>
                      <a:gd name="T10" fmla="*/ 0 w 40"/>
                      <a:gd name="T11" fmla="*/ 7 h 46"/>
                      <a:gd name="T12" fmla="*/ 8 w 40"/>
                      <a:gd name="T13" fmla="*/ 0 h 46"/>
                      <a:gd name="T14" fmla="*/ 6 w 40"/>
                      <a:gd name="T15" fmla="*/ 0 h 46"/>
                      <a:gd name="T16" fmla="*/ 4 w 40"/>
                      <a:gd name="T17" fmla="*/ 1 h 46"/>
                      <a:gd name="T18" fmla="*/ 3 w 40"/>
                      <a:gd name="T19" fmla="*/ 1 h 46"/>
                      <a:gd name="T20" fmla="*/ 2 w 40"/>
                      <a:gd name="T21" fmla="*/ 2 h 46"/>
                      <a:gd name="T22" fmla="*/ 1 w 40"/>
                      <a:gd name="T23" fmla="*/ 3 h 46"/>
                      <a:gd name="T24" fmla="*/ 0 w 40"/>
                      <a:gd name="T25" fmla="*/ 5 h 46"/>
                      <a:gd name="T26" fmla="*/ 0 w 40"/>
                      <a:gd name="T27" fmla="*/ 6 h 46"/>
                      <a:gd name="T28" fmla="*/ 0 w 40"/>
                      <a:gd name="T29" fmla="*/ 7 h 46"/>
                      <a:gd name="T30" fmla="*/ 0 w 40"/>
                      <a:gd name="T31" fmla="*/ 8 h 46"/>
                      <a:gd name="T32" fmla="*/ 0 w 40"/>
                      <a:gd name="T33" fmla="*/ 10 h 46"/>
                      <a:gd name="T34" fmla="*/ 1 w 40"/>
                      <a:gd name="T35" fmla="*/ 11 h 46"/>
                      <a:gd name="T36" fmla="*/ 2 w 40"/>
                      <a:gd name="T37" fmla="*/ 12 h 46"/>
                      <a:gd name="T38" fmla="*/ 3 w 40"/>
                      <a:gd name="T39" fmla="*/ 13 h 46"/>
                      <a:gd name="T40" fmla="*/ 4 w 40"/>
                      <a:gd name="T41" fmla="*/ 13 h 46"/>
                      <a:gd name="T42" fmla="*/ 6 w 40"/>
                      <a:gd name="T43" fmla="*/ 14 h 46"/>
                      <a:gd name="T44" fmla="*/ 8 w 40"/>
                      <a:gd name="T45" fmla="*/ 14 h 46"/>
                      <a:gd name="T46" fmla="*/ 0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40" y="46"/>
                        </a:lnTo>
                        <a:lnTo>
                          <a:pt x="40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7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9" name="Rectangle 64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2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60" name="Freeform 650"/>
                  <p:cNvSpPr>
                    <a:spLocks noChangeAspect="1"/>
                  </p:cNvSpPr>
                  <p:nvPr/>
                </p:nvSpPr>
                <p:spPr bwMode="auto">
                  <a:xfrm>
                    <a:off x="5184" y="1561"/>
                    <a:ext cx="14" cy="14"/>
                  </a:xfrm>
                  <a:custGeom>
                    <a:avLst/>
                    <a:gdLst>
                      <a:gd name="T0" fmla="*/ 0 w 31"/>
                      <a:gd name="T1" fmla="*/ 7 h 46"/>
                      <a:gd name="T2" fmla="*/ 10 w 31"/>
                      <a:gd name="T3" fmla="*/ 14 h 46"/>
                      <a:gd name="T4" fmla="*/ 14 w 31"/>
                      <a:gd name="T5" fmla="*/ 14 h 46"/>
                      <a:gd name="T6" fmla="*/ 14 w 31"/>
                      <a:gd name="T7" fmla="*/ 0 h 46"/>
                      <a:gd name="T8" fmla="*/ 10 w 31"/>
                      <a:gd name="T9" fmla="*/ 0 h 46"/>
                      <a:gd name="T10" fmla="*/ 0 w 31"/>
                      <a:gd name="T11" fmla="*/ 7 h 46"/>
                      <a:gd name="T12" fmla="*/ 10 w 31"/>
                      <a:gd name="T13" fmla="*/ 0 h 46"/>
                      <a:gd name="T14" fmla="*/ 8 w 31"/>
                      <a:gd name="T15" fmla="*/ 0 h 46"/>
                      <a:gd name="T16" fmla="*/ 6 w 31"/>
                      <a:gd name="T17" fmla="*/ 1 h 46"/>
                      <a:gd name="T18" fmla="*/ 4 w 31"/>
                      <a:gd name="T19" fmla="*/ 1 h 46"/>
                      <a:gd name="T20" fmla="*/ 2 w 31"/>
                      <a:gd name="T21" fmla="*/ 2 h 46"/>
                      <a:gd name="T22" fmla="*/ 1 w 31"/>
                      <a:gd name="T23" fmla="*/ 3 h 46"/>
                      <a:gd name="T24" fmla="*/ 0 w 31"/>
                      <a:gd name="T25" fmla="*/ 5 h 46"/>
                      <a:gd name="T26" fmla="*/ 0 w 31"/>
                      <a:gd name="T27" fmla="*/ 6 h 46"/>
                      <a:gd name="T28" fmla="*/ 0 w 31"/>
                      <a:gd name="T29" fmla="*/ 7 h 46"/>
                      <a:gd name="T30" fmla="*/ 0 w 31"/>
                      <a:gd name="T31" fmla="*/ 8 h 46"/>
                      <a:gd name="T32" fmla="*/ 0 w 31"/>
                      <a:gd name="T33" fmla="*/ 10 h 46"/>
                      <a:gd name="T34" fmla="*/ 1 w 31"/>
                      <a:gd name="T35" fmla="*/ 11 h 46"/>
                      <a:gd name="T36" fmla="*/ 2 w 31"/>
                      <a:gd name="T37" fmla="*/ 12 h 46"/>
                      <a:gd name="T38" fmla="*/ 4 w 31"/>
                      <a:gd name="T39" fmla="*/ 13 h 46"/>
                      <a:gd name="T40" fmla="*/ 6 w 31"/>
                      <a:gd name="T41" fmla="*/ 13 h 46"/>
                      <a:gd name="T42" fmla="*/ 8 w 31"/>
                      <a:gd name="T43" fmla="*/ 14 h 46"/>
                      <a:gd name="T44" fmla="*/ 10 w 31"/>
                      <a:gd name="T45" fmla="*/ 14 h 46"/>
                      <a:gd name="T46" fmla="*/ 0 w 3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1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31" y="46"/>
                        </a:lnTo>
                        <a:lnTo>
                          <a:pt x="31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8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1" name="Freeform 651"/>
                  <p:cNvSpPr>
                    <a:spLocks noChangeAspect="1"/>
                  </p:cNvSpPr>
                  <p:nvPr/>
                </p:nvSpPr>
                <p:spPr bwMode="auto">
                  <a:xfrm>
                    <a:off x="5184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5 w 46"/>
                      <a:gd name="T25" fmla="*/ 36 h 123"/>
                      <a:gd name="T26" fmla="*/ 6 w 46"/>
                      <a:gd name="T27" fmla="*/ 36 h 123"/>
                      <a:gd name="T28" fmla="*/ 7 w 46"/>
                      <a:gd name="T29" fmla="*/ 36 h 123"/>
                      <a:gd name="T30" fmla="*/ 9 w 46"/>
                      <a:gd name="T31" fmla="*/ 36 h 123"/>
                      <a:gd name="T32" fmla="*/ 10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1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8" y="123"/>
                        </a:lnTo>
                        <a:lnTo>
                          <a:pt x="32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5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2" name="Freeform 652"/>
                  <p:cNvSpPr>
                    <a:spLocks noChangeAspect="1"/>
                  </p:cNvSpPr>
                  <p:nvPr/>
                </p:nvSpPr>
                <p:spPr bwMode="auto">
                  <a:xfrm>
                    <a:off x="5191" y="1589"/>
                    <a:ext cx="14" cy="14"/>
                  </a:xfrm>
                  <a:custGeom>
                    <a:avLst/>
                    <a:gdLst>
                      <a:gd name="T0" fmla="*/ 14 w 40"/>
                      <a:gd name="T1" fmla="*/ 7 h 46"/>
                      <a:gd name="T2" fmla="*/ 6 w 40"/>
                      <a:gd name="T3" fmla="*/ 0 h 46"/>
                      <a:gd name="T4" fmla="*/ 0 w 40"/>
                      <a:gd name="T5" fmla="*/ 0 h 46"/>
                      <a:gd name="T6" fmla="*/ 0 w 40"/>
                      <a:gd name="T7" fmla="*/ 14 h 46"/>
                      <a:gd name="T8" fmla="*/ 6 w 40"/>
                      <a:gd name="T9" fmla="*/ 14 h 46"/>
                      <a:gd name="T10" fmla="*/ 14 w 40"/>
                      <a:gd name="T11" fmla="*/ 7 h 46"/>
                      <a:gd name="T12" fmla="*/ 6 w 40"/>
                      <a:gd name="T13" fmla="*/ 14 h 46"/>
                      <a:gd name="T14" fmla="*/ 8 w 40"/>
                      <a:gd name="T15" fmla="*/ 14 h 46"/>
                      <a:gd name="T16" fmla="*/ 10 w 40"/>
                      <a:gd name="T17" fmla="*/ 13 h 46"/>
                      <a:gd name="T18" fmla="*/ 11 w 40"/>
                      <a:gd name="T19" fmla="*/ 13 h 46"/>
                      <a:gd name="T20" fmla="*/ 12 w 40"/>
                      <a:gd name="T21" fmla="*/ 12 h 46"/>
                      <a:gd name="T22" fmla="*/ 13 w 40"/>
                      <a:gd name="T23" fmla="*/ 11 h 46"/>
                      <a:gd name="T24" fmla="*/ 14 w 40"/>
                      <a:gd name="T25" fmla="*/ 10 h 46"/>
                      <a:gd name="T26" fmla="*/ 14 w 40"/>
                      <a:gd name="T27" fmla="*/ 8 h 46"/>
                      <a:gd name="T28" fmla="*/ 14 w 40"/>
                      <a:gd name="T29" fmla="*/ 7 h 46"/>
                      <a:gd name="T30" fmla="*/ 14 w 40"/>
                      <a:gd name="T31" fmla="*/ 6 h 46"/>
                      <a:gd name="T32" fmla="*/ 14 w 40"/>
                      <a:gd name="T33" fmla="*/ 5 h 46"/>
                      <a:gd name="T34" fmla="*/ 13 w 40"/>
                      <a:gd name="T35" fmla="*/ 3 h 46"/>
                      <a:gd name="T36" fmla="*/ 12 w 40"/>
                      <a:gd name="T37" fmla="*/ 2 h 46"/>
                      <a:gd name="T38" fmla="*/ 11 w 40"/>
                      <a:gd name="T39" fmla="*/ 1 h 46"/>
                      <a:gd name="T40" fmla="*/ 10 w 40"/>
                      <a:gd name="T41" fmla="*/ 1 h 46"/>
                      <a:gd name="T42" fmla="*/ 8 w 40"/>
                      <a:gd name="T43" fmla="*/ 0 h 46"/>
                      <a:gd name="T44" fmla="*/ 6 w 40"/>
                      <a:gd name="T45" fmla="*/ 0 h 46"/>
                      <a:gd name="T46" fmla="*/ 14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40" y="23"/>
                        </a:moveTo>
                        <a:lnTo>
                          <a:pt x="17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7" y="46"/>
                        </a:lnTo>
                        <a:lnTo>
                          <a:pt x="40" y="23"/>
                        </a:lnTo>
                        <a:lnTo>
                          <a:pt x="17" y="46"/>
                        </a:lnTo>
                        <a:lnTo>
                          <a:pt x="23" y="46"/>
                        </a:lnTo>
                        <a:lnTo>
                          <a:pt x="28" y="44"/>
                        </a:lnTo>
                        <a:lnTo>
                          <a:pt x="32" y="42"/>
                        </a:lnTo>
                        <a:lnTo>
                          <a:pt x="35" y="39"/>
                        </a:lnTo>
                        <a:lnTo>
                          <a:pt x="37" y="36"/>
                        </a:lnTo>
                        <a:lnTo>
                          <a:pt x="39" y="32"/>
                        </a:lnTo>
                        <a:lnTo>
                          <a:pt x="40" y="27"/>
                        </a:lnTo>
                        <a:lnTo>
                          <a:pt x="40" y="23"/>
                        </a:lnTo>
                        <a:lnTo>
                          <a:pt x="40" y="19"/>
                        </a:lnTo>
                        <a:lnTo>
                          <a:pt x="39" y="15"/>
                        </a:lnTo>
                        <a:lnTo>
                          <a:pt x="37" y="10"/>
                        </a:lnTo>
                        <a:lnTo>
                          <a:pt x="35" y="7"/>
                        </a:lnTo>
                        <a:lnTo>
                          <a:pt x="32" y="4"/>
                        </a:lnTo>
                        <a:lnTo>
                          <a:pt x="28" y="2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4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3" name="Rectangle 65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191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64" name="Freeform 654"/>
                  <p:cNvSpPr>
                    <a:spLocks noChangeAspect="1"/>
                  </p:cNvSpPr>
                  <p:nvPr/>
                </p:nvSpPr>
                <p:spPr bwMode="auto">
                  <a:xfrm>
                    <a:off x="475" y="1561"/>
                    <a:ext cx="7" cy="14"/>
                  </a:xfrm>
                  <a:custGeom>
                    <a:avLst/>
                    <a:gdLst>
                      <a:gd name="T0" fmla="*/ 7 w 29"/>
                      <a:gd name="T1" fmla="*/ 7 h 46"/>
                      <a:gd name="T2" fmla="*/ 1 w 29"/>
                      <a:gd name="T3" fmla="*/ 0 h 46"/>
                      <a:gd name="T4" fmla="*/ 0 w 29"/>
                      <a:gd name="T5" fmla="*/ 0 h 46"/>
                      <a:gd name="T6" fmla="*/ 0 w 29"/>
                      <a:gd name="T7" fmla="*/ 14 h 46"/>
                      <a:gd name="T8" fmla="*/ 1 w 29"/>
                      <a:gd name="T9" fmla="*/ 14 h 46"/>
                      <a:gd name="T10" fmla="*/ 7 w 29"/>
                      <a:gd name="T11" fmla="*/ 7 h 46"/>
                      <a:gd name="T12" fmla="*/ 1 w 29"/>
                      <a:gd name="T13" fmla="*/ 14 h 46"/>
                      <a:gd name="T14" fmla="*/ 3 w 29"/>
                      <a:gd name="T15" fmla="*/ 14 h 46"/>
                      <a:gd name="T16" fmla="*/ 4 w 29"/>
                      <a:gd name="T17" fmla="*/ 13 h 46"/>
                      <a:gd name="T18" fmla="*/ 5 w 29"/>
                      <a:gd name="T19" fmla="*/ 13 h 46"/>
                      <a:gd name="T20" fmla="*/ 6 w 29"/>
                      <a:gd name="T21" fmla="*/ 12 h 46"/>
                      <a:gd name="T22" fmla="*/ 6 w 29"/>
                      <a:gd name="T23" fmla="*/ 11 h 46"/>
                      <a:gd name="T24" fmla="*/ 7 w 29"/>
                      <a:gd name="T25" fmla="*/ 10 h 46"/>
                      <a:gd name="T26" fmla="*/ 7 w 29"/>
                      <a:gd name="T27" fmla="*/ 8 h 46"/>
                      <a:gd name="T28" fmla="*/ 7 w 29"/>
                      <a:gd name="T29" fmla="*/ 7 h 46"/>
                      <a:gd name="T30" fmla="*/ 7 w 29"/>
                      <a:gd name="T31" fmla="*/ 6 h 46"/>
                      <a:gd name="T32" fmla="*/ 7 w 29"/>
                      <a:gd name="T33" fmla="*/ 5 h 46"/>
                      <a:gd name="T34" fmla="*/ 6 w 29"/>
                      <a:gd name="T35" fmla="*/ 3 h 46"/>
                      <a:gd name="T36" fmla="*/ 6 w 29"/>
                      <a:gd name="T37" fmla="*/ 2 h 46"/>
                      <a:gd name="T38" fmla="*/ 5 w 29"/>
                      <a:gd name="T39" fmla="*/ 1 h 46"/>
                      <a:gd name="T40" fmla="*/ 4 w 29"/>
                      <a:gd name="T41" fmla="*/ 1 h 46"/>
                      <a:gd name="T42" fmla="*/ 3 w 29"/>
                      <a:gd name="T43" fmla="*/ 0 h 46"/>
                      <a:gd name="T44" fmla="*/ 1 w 29"/>
                      <a:gd name="T45" fmla="*/ 0 h 46"/>
                      <a:gd name="T46" fmla="*/ 7 w 29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29" h="46">
                        <a:moveTo>
                          <a:pt x="29" y="23"/>
                        </a:moveTo>
                        <a:lnTo>
                          <a:pt x="6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6" y="46"/>
                        </a:lnTo>
                        <a:lnTo>
                          <a:pt x="29" y="23"/>
                        </a:lnTo>
                        <a:lnTo>
                          <a:pt x="6" y="46"/>
                        </a:lnTo>
                        <a:lnTo>
                          <a:pt x="11" y="45"/>
                        </a:lnTo>
                        <a:lnTo>
                          <a:pt x="17" y="44"/>
                        </a:lnTo>
                        <a:lnTo>
                          <a:pt x="21" y="42"/>
                        </a:lnTo>
                        <a:lnTo>
                          <a:pt x="24" y="39"/>
                        </a:lnTo>
                        <a:lnTo>
                          <a:pt x="26" y="36"/>
                        </a:lnTo>
                        <a:lnTo>
                          <a:pt x="28" y="32"/>
                        </a:lnTo>
                        <a:lnTo>
                          <a:pt x="29" y="27"/>
                        </a:lnTo>
                        <a:lnTo>
                          <a:pt x="29" y="23"/>
                        </a:lnTo>
                        <a:lnTo>
                          <a:pt x="29" y="19"/>
                        </a:lnTo>
                        <a:lnTo>
                          <a:pt x="28" y="15"/>
                        </a:lnTo>
                        <a:lnTo>
                          <a:pt x="26" y="10"/>
                        </a:lnTo>
                        <a:lnTo>
                          <a:pt x="24" y="7"/>
                        </a:lnTo>
                        <a:lnTo>
                          <a:pt x="21" y="4"/>
                        </a:lnTo>
                        <a:lnTo>
                          <a:pt x="17" y="2"/>
                        </a:lnTo>
                        <a:lnTo>
                          <a:pt x="11" y="0"/>
                        </a:lnTo>
                        <a:lnTo>
                          <a:pt x="6" y="0"/>
                        </a:lnTo>
                        <a:lnTo>
                          <a:pt x="29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5" name="Freeform 655"/>
                  <p:cNvSpPr>
                    <a:spLocks noChangeAspect="1"/>
                  </p:cNvSpPr>
                  <p:nvPr/>
                </p:nvSpPr>
                <p:spPr bwMode="auto">
                  <a:xfrm>
                    <a:off x="468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5 w 46"/>
                      <a:gd name="T25" fmla="*/ 36 h 123"/>
                      <a:gd name="T26" fmla="*/ 6 w 46"/>
                      <a:gd name="T27" fmla="*/ 36 h 123"/>
                      <a:gd name="T28" fmla="*/ 7 w 46"/>
                      <a:gd name="T29" fmla="*/ 36 h 123"/>
                      <a:gd name="T30" fmla="*/ 8 w 46"/>
                      <a:gd name="T31" fmla="*/ 36 h 123"/>
                      <a:gd name="T32" fmla="*/ 9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1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0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7" y="123"/>
                        </a:lnTo>
                        <a:lnTo>
                          <a:pt x="31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6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6" name="Freeform 656"/>
                  <p:cNvSpPr>
                    <a:spLocks noChangeAspect="1"/>
                  </p:cNvSpPr>
                  <p:nvPr/>
                </p:nvSpPr>
                <p:spPr bwMode="auto">
                  <a:xfrm>
                    <a:off x="468" y="1589"/>
                    <a:ext cx="7" cy="14"/>
                  </a:xfrm>
                  <a:custGeom>
                    <a:avLst/>
                    <a:gdLst>
                      <a:gd name="T0" fmla="*/ 0 w 40"/>
                      <a:gd name="T1" fmla="*/ 7 h 46"/>
                      <a:gd name="T2" fmla="*/ 4 w 40"/>
                      <a:gd name="T3" fmla="*/ 14 h 46"/>
                      <a:gd name="T4" fmla="*/ 7 w 40"/>
                      <a:gd name="T5" fmla="*/ 14 h 46"/>
                      <a:gd name="T6" fmla="*/ 7 w 40"/>
                      <a:gd name="T7" fmla="*/ 0 h 46"/>
                      <a:gd name="T8" fmla="*/ 4 w 40"/>
                      <a:gd name="T9" fmla="*/ 0 h 46"/>
                      <a:gd name="T10" fmla="*/ 0 w 40"/>
                      <a:gd name="T11" fmla="*/ 7 h 46"/>
                      <a:gd name="T12" fmla="*/ 4 w 40"/>
                      <a:gd name="T13" fmla="*/ 0 h 46"/>
                      <a:gd name="T14" fmla="*/ 3 w 40"/>
                      <a:gd name="T15" fmla="*/ 0 h 46"/>
                      <a:gd name="T16" fmla="*/ 2 w 40"/>
                      <a:gd name="T17" fmla="*/ 1 h 46"/>
                      <a:gd name="T18" fmla="*/ 1 w 40"/>
                      <a:gd name="T19" fmla="*/ 1 h 46"/>
                      <a:gd name="T20" fmla="*/ 1 w 40"/>
                      <a:gd name="T21" fmla="*/ 2 h 46"/>
                      <a:gd name="T22" fmla="*/ 1 w 40"/>
                      <a:gd name="T23" fmla="*/ 3 h 46"/>
                      <a:gd name="T24" fmla="*/ 0 w 40"/>
                      <a:gd name="T25" fmla="*/ 5 h 46"/>
                      <a:gd name="T26" fmla="*/ 0 w 40"/>
                      <a:gd name="T27" fmla="*/ 6 h 46"/>
                      <a:gd name="T28" fmla="*/ 0 w 40"/>
                      <a:gd name="T29" fmla="*/ 7 h 46"/>
                      <a:gd name="T30" fmla="*/ 0 w 40"/>
                      <a:gd name="T31" fmla="*/ 8 h 46"/>
                      <a:gd name="T32" fmla="*/ 0 w 40"/>
                      <a:gd name="T33" fmla="*/ 10 h 46"/>
                      <a:gd name="T34" fmla="*/ 1 w 40"/>
                      <a:gd name="T35" fmla="*/ 11 h 46"/>
                      <a:gd name="T36" fmla="*/ 1 w 40"/>
                      <a:gd name="T37" fmla="*/ 12 h 46"/>
                      <a:gd name="T38" fmla="*/ 1 w 40"/>
                      <a:gd name="T39" fmla="*/ 13 h 46"/>
                      <a:gd name="T40" fmla="*/ 2 w 40"/>
                      <a:gd name="T41" fmla="*/ 13 h 46"/>
                      <a:gd name="T42" fmla="*/ 3 w 40"/>
                      <a:gd name="T43" fmla="*/ 14 h 46"/>
                      <a:gd name="T44" fmla="*/ 4 w 40"/>
                      <a:gd name="T45" fmla="*/ 14 h 46"/>
                      <a:gd name="T46" fmla="*/ 0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40" y="46"/>
                        </a:lnTo>
                        <a:lnTo>
                          <a:pt x="40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13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3" y="44"/>
                        </a:lnTo>
                        <a:lnTo>
                          <a:pt x="17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7" name="Rectangle 65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68" y="1596"/>
                    <a:ext cx="7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68" name="Freeform 658"/>
                  <p:cNvSpPr>
                    <a:spLocks noChangeAspect="1"/>
                  </p:cNvSpPr>
                  <p:nvPr/>
                </p:nvSpPr>
                <p:spPr bwMode="auto">
                  <a:xfrm>
                    <a:off x="5055" y="1561"/>
                    <a:ext cx="7" cy="14"/>
                  </a:xfrm>
                  <a:custGeom>
                    <a:avLst/>
                    <a:gdLst>
                      <a:gd name="T0" fmla="*/ 0 w 29"/>
                      <a:gd name="T1" fmla="*/ 7 h 46"/>
                      <a:gd name="T2" fmla="*/ 6 w 29"/>
                      <a:gd name="T3" fmla="*/ 14 h 46"/>
                      <a:gd name="T4" fmla="*/ 7 w 29"/>
                      <a:gd name="T5" fmla="*/ 14 h 46"/>
                      <a:gd name="T6" fmla="*/ 7 w 29"/>
                      <a:gd name="T7" fmla="*/ 0 h 46"/>
                      <a:gd name="T8" fmla="*/ 6 w 29"/>
                      <a:gd name="T9" fmla="*/ 0 h 46"/>
                      <a:gd name="T10" fmla="*/ 0 w 29"/>
                      <a:gd name="T11" fmla="*/ 7 h 46"/>
                      <a:gd name="T12" fmla="*/ 6 w 29"/>
                      <a:gd name="T13" fmla="*/ 0 h 46"/>
                      <a:gd name="T14" fmla="*/ 4 w 29"/>
                      <a:gd name="T15" fmla="*/ 0 h 46"/>
                      <a:gd name="T16" fmla="*/ 3 w 29"/>
                      <a:gd name="T17" fmla="*/ 1 h 46"/>
                      <a:gd name="T18" fmla="*/ 2 w 29"/>
                      <a:gd name="T19" fmla="*/ 1 h 46"/>
                      <a:gd name="T20" fmla="*/ 1 w 29"/>
                      <a:gd name="T21" fmla="*/ 2 h 46"/>
                      <a:gd name="T22" fmla="*/ 1 w 29"/>
                      <a:gd name="T23" fmla="*/ 3 h 46"/>
                      <a:gd name="T24" fmla="*/ 0 w 29"/>
                      <a:gd name="T25" fmla="*/ 5 h 46"/>
                      <a:gd name="T26" fmla="*/ 0 w 29"/>
                      <a:gd name="T27" fmla="*/ 6 h 46"/>
                      <a:gd name="T28" fmla="*/ 0 w 29"/>
                      <a:gd name="T29" fmla="*/ 7 h 46"/>
                      <a:gd name="T30" fmla="*/ 0 w 29"/>
                      <a:gd name="T31" fmla="*/ 8 h 46"/>
                      <a:gd name="T32" fmla="*/ 0 w 29"/>
                      <a:gd name="T33" fmla="*/ 10 h 46"/>
                      <a:gd name="T34" fmla="*/ 1 w 29"/>
                      <a:gd name="T35" fmla="*/ 11 h 46"/>
                      <a:gd name="T36" fmla="*/ 1 w 29"/>
                      <a:gd name="T37" fmla="*/ 12 h 46"/>
                      <a:gd name="T38" fmla="*/ 2 w 29"/>
                      <a:gd name="T39" fmla="*/ 13 h 46"/>
                      <a:gd name="T40" fmla="*/ 3 w 29"/>
                      <a:gd name="T41" fmla="*/ 13 h 46"/>
                      <a:gd name="T42" fmla="*/ 4 w 29"/>
                      <a:gd name="T43" fmla="*/ 14 h 46"/>
                      <a:gd name="T44" fmla="*/ 6 w 29"/>
                      <a:gd name="T45" fmla="*/ 14 h 46"/>
                      <a:gd name="T46" fmla="*/ 0 w 29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29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29" y="46"/>
                        </a:lnTo>
                        <a:lnTo>
                          <a:pt x="29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8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9" name="Freeform 659"/>
                  <p:cNvSpPr>
                    <a:spLocks noChangeAspect="1"/>
                  </p:cNvSpPr>
                  <p:nvPr/>
                </p:nvSpPr>
                <p:spPr bwMode="auto">
                  <a:xfrm>
                    <a:off x="5055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5 w 46"/>
                      <a:gd name="T25" fmla="*/ 36 h 123"/>
                      <a:gd name="T26" fmla="*/ 6 w 46"/>
                      <a:gd name="T27" fmla="*/ 36 h 123"/>
                      <a:gd name="T28" fmla="*/ 7 w 46"/>
                      <a:gd name="T29" fmla="*/ 36 h 123"/>
                      <a:gd name="T30" fmla="*/ 8 w 46"/>
                      <a:gd name="T31" fmla="*/ 36 h 123"/>
                      <a:gd name="T32" fmla="*/ 9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0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7" y="123"/>
                        </a:lnTo>
                        <a:lnTo>
                          <a:pt x="31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5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0" name="Freeform 660"/>
                  <p:cNvSpPr>
                    <a:spLocks noChangeAspect="1"/>
                  </p:cNvSpPr>
                  <p:nvPr/>
                </p:nvSpPr>
                <p:spPr bwMode="auto">
                  <a:xfrm>
                    <a:off x="5063" y="1589"/>
                    <a:ext cx="7" cy="14"/>
                  </a:xfrm>
                  <a:custGeom>
                    <a:avLst/>
                    <a:gdLst>
                      <a:gd name="T0" fmla="*/ 7 w 40"/>
                      <a:gd name="T1" fmla="*/ 7 h 46"/>
                      <a:gd name="T2" fmla="*/ 3 w 40"/>
                      <a:gd name="T3" fmla="*/ 0 h 46"/>
                      <a:gd name="T4" fmla="*/ 0 w 40"/>
                      <a:gd name="T5" fmla="*/ 0 h 46"/>
                      <a:gd name="T6" fmla="*/ 0 w 40"/>
                      <a:gd name="T7" fmla="*/ 14 h 46"/>
                      <a:gd name="T8" fmla="*/ 3 w 40"/>
                      <a:gd name="T9" fmla="*/ 14 h 46"/>
                      <a:gd name="T10" fmla="*/ 7 w 40"/>
                      <a:gd name="T11" fmla="*/ 7 h 46"/>
                      <a:gd name="T12" fmla="*/ 3 w 40"/>
                      <a:gd name="T13" fmla="*/ 14 h 46"/>
                      <a:gd name="T14" fmla="*/ 4 w 40"/>
                      <a:gd name="T15" fmla="*/ 14 h 46"/>
                      <a:gd name="T16" fmla="*/ 5 w 40"/>
                      <a:gd name="T17" fmla="*/ 13 h 46"/>
                      <a:gd name="T18" fmla="*/ 6 w 40"/>
                      <a:gd name="T19" fmla="*/ 13 h 46"/>
                      <a:gd name="T20" fmla="*/ 6 w 40"/>
                      <a:gd name="T21" fmla="*/ 12 h 46"/>
                      <a:gd name="T22" fmla="*/ 6 w 40"/>
                      <a:gd name="T23" fmla="*/ 11 h 46"/>
                      <a:gd name="T24" fmla="*/ 7 w 40"/>
                      <a:gd name="T25" fmla="*/ 10 h 46"/>
                      <a:gd name="T26" fmla="*/ 7 w 40"/>
                      <a:gd name="T27" fmla="*/ 8 h 46"/>
                      <a:gd name="T28" fmla="*/ 7 w 40"/>
                      <a:gd name="T29" fmla="*/ 7 h 46"/>
                      <a:gd name="T30" fmla="*/ 7 w 40"/>
                      <a:gd name="T31" fmla="*/ 6 h 46"/>
                      <a:gd name="T32" fmla="*/ 7 w 40"/>
                      <a:gd name="T33" fmla="*/ 5 h 46"/>
                      <a:gd name="T34" fmla="*/ 6 w 40"/>
                      <a:gd name="T35" fmla="*/ 3 h 46"/>
                      <a:gd name="T36" fmla="*/ 6 w 40"/>
                      <a:gd name="T37" fmla="*/ 2 h 46"/>
                      <a:gd name="T38" fmla="*/ 6 w 40"/>
                      <a:gd name="T39" fmla="*/ 1 h 46"/>
                      <a:gd name="T40" fmla="*/ 5 w 40"/>
                      <a:gd name="T41" fmla="*/ 1 h 46"/>
                      <a:gd name="T42" fmla="*/ 4 w 40"/>
                      <a:gd name="T43" fmla="*/ 0 h 46"/>
                      <a:gd name="T44" fmla="*/ 3 w 40"/>
                      <a:gd name="T45" fmla="*/ 0 h 46"/>
                      <a:gd name="T46" fmla="*/ 7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40" y="23"/>
                        </a:moveTo>
                        <a:lnTo>
                          <a:pt x="17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7" y="46"/>
                        </a:lnTo>
                        <a:lnTo>
                          <a:pt x="40" y="23"/>
                        </a:lnTo>
                        <a:lnTo>
                          <a:pt x="17" y="46"/>
                        </a:lnTo>
                        <a:lnTo>
                          <a:pt x="22" y="46"/>
                        </a:lnTo>
                        <a:lnTo>
                          <a:pt x="27" y="44"/>
                        </a:lnTo>
                        <a:lnTo>
                          <a:pt x="32" y="42"/>
                        </a:lnTo>
                        <a:lnTo>
                          <a:pt x="35" y="39"/>
                        </a:lnTo>
                        <a:lnTo>
                          <a:pt x="37" y="36"/>
                        </a:lnTo>
                        <a:lnTo>
                          <a:pt x="39" y="32"/>
                        </a:lnTo>
                        <a:lnTo>
                          <a:pt x="40" y="27"/>
                        </a:lnTo>
                        <a:lnTo>
                          <a:pt x="40" y="23"/>
                        </a:lnTo>
                        <a:lnTo>
                          <a:pt x="40" y="19"/>
                        </a:lnTo>
                        <a:lnTo>
                          <a:pt x="39" y="15"/>
                        </a:lnTo>
                        <a:lnTo>
                          <a:pt x="37" y="10"/>
                        </a:lnTo>
                        <a:lnTo>
                          <a:pt x="35" y="7"/>
                        </a:lnTo>
                        <a:lnTo>
                          <a:pt x="32" y="4"/>
                        </a:lnTo>
                        <a:lnTo>
                          <a:pt x="27" y="2"/>
                        </a:lnTo>
                        <a:lnTo>
                          <a:pt x="22" y="0"/>
                        </a:lnTo>
                        <a:lnTo>
                          <a:pt x="17" y="0"/>
                        </a:lnTo>
                        <a:lnTo>
                          <a:pt x="4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1" name="Rectangle 66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063" y="1596"/>
                    <a:ext cx="7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72" name="Freeform 662"/>
                  <p:cNvSpPr>
                    <a:spLocks noChangeAspect="1"/>
                  </p:cNvSpPr>
                  <p:nvPr/>
                </p:nvSpPr>
                <p:spPr bwMode="auto">
                  <a:xfrm>
                    <a:off x="611" y="1561"/>
                    <a:ext cx="7" cy="14"/>
                  </a:xfrm>
                  <a:custGeom>
                    <a:avLst/>
                    <a:gdLst>
                      <a:gd name="T0" fmla="*/ 7 w 31"/>
                      <a:gd name="T1" fmla="*/ 7 h 46"/>
                      <a:gd name="T2" fmla="*/ 2 w 31"/>
                      <a:gd name="T3" fmla="*/ 0 h 46"/>
                      <a:gd name="T4" fmla="*/ 0 w 31"/>
                      <a:gd name="T5" fmla="*/ 0 h 46"/>
                      <a:gd name="T6" fmla="*/ 0 w 31"/>
                      <a:gd name="T7" fmla="*/ 14 h 46"/>
                      <a:gd name="T8" fmla="*/ 2 w 31"/>
                      <a:gd name="T9" fmla="*/ 14 h 46"/>
                      <a:gd name="T10" fmla="*/ 7 w 31"/>
                      <a:gd name="T11" fmla="*/ 7 h 46"/>
                      <a:gd name="T12" fmla="*/ 2 w 31"/>
                      <a:gd name="T13" fmla="*/ 14 h 46"/>
                      <a:gd name="T14" fmla="*/ 3 w 31"/>
                      <a:gd name="T15" fmla="*/ 14 h 46"/>
                      <a:gd name="T16" fmla="*/ 4 w 31"/>
                      <a:gd name="T17" fmla="*/ 13 h 46"/>
                      <a:gd name="T18" fmla="*/ 5 w 31"/>
                      <a:gd name="T19" fmla="*/ 13 h 46"/>
                      <a:gd name="T20" fmla="*/ 5 w 31"/>
                      <a:gd name="T21" fmla="*/ 12 h 46"/>
                      <a:gd name="T22" fmla="*/ 6 w 31"/>
                      <a:gd name="T23" fmla="*/ 11 h 46"/>
                      <a:gd name="T24" fmla="*/ 7 w 31"/>
                      <a:gd name="T25" fmla="*/ 10 h 46"/>
                      <a:gd name="T26" fmla="*/ 7 w 31"/>
                      <a:gd name="T27" fmla="*/ 8 h 46"/>
                      <a:gd name="T28" fmla="*/ 7 w 31"/>
                      <a:gd name="T29" fmla="*/ 7 h 46"/>
                      <a:gd name="T30" fmla="*/ 7 w 31"/>
                      <a:gd name="T31" fmla="*/ 6 h 46"/>
                      <a:gd name="T32" fmla="*/ 7 w 31"/>
                      <a:gd name="T33" fmla="*/ 5 h 46"/>
                      <a:gd name="T34" fmla="*/ 6 w 31"/>
                      <a:gd name="T35" fmla="*/ 3 h 46"/>
                      <a:gd name="T36" fmla="*/ 5 w 31"/>
                      <a:gd name="T37" fmla="*/ 2 h 46"/>
                      <a:gd name="T38" fmla="*/ 5 w 31"/>
                      <a:gd name="T39" fmla="*/ 1 h 46"/>
                      <a:gd name="T40" fmla="*/ 4 w 31"/>
                      <a:gd name="T41" fmla="*/ 1 h 46"/>
                      <a:gd name="T42" fmla="*/ 3 w 31"/>
                      <a:gd name="T43" fmla="*/ 0 h 46"/>
                      <a:gd name="T44" fmla="*/ 2 w 31"/>
                      <a:gd name="T45" fmla="*/ 0 h 46"/>
                      <a:gd name="T46" fmla="*/ 7 w 3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1" h="46">
                        <a:moveTo>
                          <a:pt x="31" y="23"/>
                        </a:moveTo>
                        <a:lnTo>
                          <a:pt x="7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7" y="46"/>
                        </a:lnTo>
                        <a:lnTo>
                          <a:pt x="31" y="23"/>
                        </a:lnTo>
                        <a:lnTo>
                          <a:pt x="7" y="46"/>
                        </a:lnTo>
                        <a:lnTo>
                          <a:pt x="13" y="45"/>
                        </a:lnTo>
                        <a:lnTo>
                          <a:pt x="17" y="44"/>
                        </a:lnTo>
                        <a:lnTo>
                          <a:pt x="21" y="42"/>
                        </a:lnTo>
                        <a:lnTo>
                          <a:pt x="24" y="39"/>
                        </a:lnTo>
                        <a:lnTo>
                          <a:pt x="28" y="36"/>
                        </a:lnTo>
                        <a:lnTo>
                          <a:pt x="29" y="32"/>
                        </a:lnTo>
                        <a:lnTo>
                          <a:pt x="30" y="27"/>
                        </a:lnTo>
                        <a:lnTo>
                          <a:pt x="31" y="23"/>
                        </a:lnTo>
                        <a:lnTo>
                          <a:pt x="30" y="19"/>
                        </a:lnTo>
                        <a:lnTo>
                          <a:pt x="29" y="15"/>
                        </a:lnTo>
                        <a:lnTo>
                          <a:pt x="28" y="10"/>
                        </a:lnTo>
                        <a:lnTo>
                          <a:pt x="24" y="7"/>
                        </a:lnTo>
                        <a:lnTo>
                          <a:pt x="21" y="4"/>
                        </a:lnTo>
                        <a:lnTo>
                          <a:pt x="17" y="2"/>
                        </a:lnTo>
                        <a:lnTo>
                          <a:pt x="13" y="0"/>
                        </a:lnTo>
                        <a:lnTo>
                          <a:pt x="7" y="0"/>
                        </a:lnTo>
                        <a:lnTo>
                          <a:pt x="31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3" name="Freeform 663"/>
                  <p:cNvSpPr>
                    <a:spLocks noChangeAspect="1"/>
                  </p:cNvSpPr>
                  <p:nvPr/>
                </p:nvSpPr>
                <p:spPr bwMode="auto">
                  <a:xfrm>
                    <a:off x="603" y="1568"/>
                    <a:ext cx="14" cy="36"/>
                  </a:xfrm>
                  <a:custGeom>
                    <a:avLst/>
                    <a:gdLst>
                      <a:gd name="T0" fmla="*/ 7 w 47"/>
                      <a:gd name="T1" fmla="*/ 36 h 123"/>
                      <a:gd name="T2" fmla="*/ 14 w 47"/>
                      <a:gd name="T3" fmla="*/ 29 h 123"/>
                      <a:gd name="T4" fmla="*/ 14 w 47"/>
                      <a:gd name="T5" fmla="*/ 0 h 123"/>
                      <a:gd name="T6" fmla="*/ 0 w 47"/>
                      <a:gd name="T7" fmla="*/ 0 h 123"/>
                      <a:gd name="T8" fmla="*/ 0 w 47"/>
                      <a:gd name="T9" fmla="*/ 29 h 123"/>
                      <a:gd name="T10" fmla="*/ 7 w 47"/>
                      <a:gd name="T11" fmla="*/ 36 h 123"/>
                      <a:gd name="T12" fmla="*/ 0 w 47"/>
                      <a:gd name="T13" fmla="*/ 29 h 123"/>
                      <a:gd name="T14" fmla="*/ 0 w 47"/>
                      <a:gd name="T15" fmla="*/ 31 h 123"/>
                      <a:gd name="T16" fmla="*/ 1 w 47"/>
                      <a:gd name="T17" fmla="*/ 32 h 123"/>
                      <a:gd name="T18" fmla="*/ 1 w 47"/>
                      <a:gd name="T19" fmla="*/ 34 h 123"/>
                      <a:gd name="T20" fmla="*/ 2 w 47"/>
                      <a:gd name="T21" fmla="*/ 35 h 123"/>
                      <a:gd name="T22" fmla="*/ 3 w 47"/>
                      <a:gd name="T23" fmla="*/ 35 h 123"/>
                      <a:gd name="T24" fmla="*/ 4 w 47"/>
                      <a:gd name="T25" fmla="*/ 36 h 123"/>
                      <a:gd name="T26" fmla="*/ 6 w 47"/>
                      <a:gd name="T27" fmla="*/ 36 h 123"/>
                      <a:gd name="T28" fmla="*/ 7 w 47"/>
                      <a:gd name="T29" fmla="*/ 36 h 123"/>
                      <a:gd name="T30" fmla="*/ 8 w 47"/>
                      <a:gd name="T31" fmla="*/ 36 h 123"/>
                      <a:gd name="T32" fmla="*/ 10 w 47"/>
                      <a:gd name="T33" fmla="*/ 36 h 123"/>
                      <a:gd name="T34" fmla="*/ 11 w 47"/>
                      <a:gd name="T35" fmla="*/ 35 h 123"/>
                      <a:gd name="T36" fmla="*/ 12 w 47"/>
                      <a:gd name="T37" fmla="*/ 35 h 123"/>
                      <a:gd name="T38" fmla="*/ 13 w 47"/>
                      <a:gd name="T39" fmla="*/ 34 h 123"/>
                      <a:gd name="T40" fmla="*/ 13 w 47"/>
                      <a:gd name="T41" fmla="*/ 32 h 123"/>
                      <a:gd name="T42" fmla="*/ 14 w 47"/>
                      <a:gd name="T43" fmla="*/ 31 h 123"/>
                      <a:gd name="T44" fmla="*/ 14 w 47"/>
                      <a:gd name="T45" fmla="*/ 29 h 123"/>
                      <a:gd name="T46" fmla="*/ 7 w 47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123">
                        <a:moveTo>
                          <a:pt x="23" y="123"/>
                        </a:moveTo>
                        <a:lnTo>
                          <a:pt x="47" y="100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2" y="111"/>
                        </a:lnTo>
                        <a:lnTo>
                          <a:pt x="5" y="115"/>
                        </a:lnTo>
                        <a:lnTo>
                          <a:pt x="8" y="118"/>
                        </a:lnTo>
                        <a:lnTo>
                          <a:pt x="11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8" y="123"/>
                        </a:lnTo>
                        <a:lnTo>
                          <a:pt x="32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5" y="111"/>
                        </a:lnTo>
                        <a:lnTo>
                          <a:pt x="46" y="105"/>
                        </a:lnTo>
                        <a:lnTo>
                          <a:pt x="47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4" name="Freeform 664"/>
                  <p:cNvSpPr>
                    <a:spLocks noChangeAspect="1"/>
                  </p:cNvSpPr>
                  <p:nvPr/>
                </p:nvSpPr>
                <p:spPr bwMode="auto">
                  <a:xfrm>
                    <a:off x="596" y="1589"/>
                    <a:ext cx="14" cy="14"/>
                  </a:xfrm>
                  <a:custGeom>
                    <a:avLst/>
                    <a:gdLst>
                      <a:gd name="T0" fmla="*/ 0 w 41"/>
                      <a:gd name="T1" fmla="*/ 7 h 46"/>
                      <a:gd name="T2" fmla="*/ 8 w 41"/>
                      <a:gd name="T3" fmla="*/ 14 h 46"/>
                      <a:gd name="T4" fmla="*/ 14 w 41"/>
                      <a:gd name="T5" fmla="*/ 14 h 46"/>
                      <a:gd name="T6" fmla="*/ 14 w 41"/>
                      <a:gd name="T7" fmla="*/ 0 h 46"/>
                      <a:gd name="T8" fmla="*/ 8 w 41"/>
                      <a:gd name="T9" fmla="*/ 0 h 46"/>
                      <a:gd name="T10" fmla="*/ 0 w 41"/>
                      <a:gd name="T11" fmla="*/ 7 h 46"/>
                      <a:gd name="T12" fmla="*/ 8 w 41"/>
                      <a:gd name="T13" fmla="*/ 0 h 46"/>
                      <a:gd name="T14" fmla="*/ 6 w 41"/>
                      <a:gd name="T15" fmla="*/ 0 h 46"/>
                      <a:gd name="T16" fmla="*/ 5 w 41"/>
                      <a:gd name="T17" fmla="*/ 1 h 46"/>
                      <a:gd name="T18" fmla="*/ 3 w 41"/>
                      <a:gd name="T19" fmla="*/ 1 h 46"/>
                      <a:gd name="T20" fmla="*/ 2 w 41"/>
                      <a:gd name="T21" fmla="*/ 2 h 46"/>
                      <a:gd name="T22" fmla="*/ 1 w 41"/>
                      <a:gd name="T23" fmla="*/ 3 h 46"/>
                      <a:gd name="T24" fmla="*/ 1 w 41"/>
                      <a:gd name="T25" fmla="*/ 5 h 46"/>
                      <a:gd name="T26" fmla="*/ 0 w 41"/>
                      <a:gd name="T27" fmla="*/ 6 h 46"/>
                      <a:gd name="T28" fmla="*/ 0 w 41"/>
                      <a:gd name="T29" fmla="*/ 7 h 46"/>
                      <a:gd name="T30" fmla="*/ 0 w 41"/>
                      <a:gd name="T31" fmla="*/ 8 h 46"/>
                      <a:gd name="T32" fmla="*/ 1 w 41"/>
                      <a:gd name="T33" fmla="*/ 10 h 46"/>
                      <a:gd name="T34" fmla="*/ 1 w 41"/>
                      <a:gd name="T35" fmla="*/ 11 h 46"/>
                      <a:gd name="T36" fmla="*/ 2 w 41"/>
                      <a:gd name="T37" fmla="*/ 12 h 46"/>
                      <a:gd name="T38" fmla="*/ 3 w 41"/>
                      <a:gd name="T39" fmla="*/ 13 h 46"/>
                      <a:gd name="T40" fmla="*/ 5 w 41"/>
                      <a:gd name="T41" fmla="*/ 13 h 46"/>
                      <a:gd name="T42" fmla="*/ 6 w 41"/>
                      <a:gd name="T43" fmla="*/ 14 h 46"/>
                      <a:gd name="T44" fmla="*/ 8 w 41"/>
                      <a:gd name="T45" fmla="*/ 14 h 46"/>
                      <a:gd name="T46" fmla="*/ 0 w 4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1" h="46">
                        <a:moveTo>
                          <a:pt x="0" y="23"/>
                        </a:moveTo>
                        <a:lnTo>
                          <a:pt x="24" y="46"/>
                        </a:lnTo>
                        <a:lnTo>
                          <a:pt x="41" y="46"/>
                        </a:lnTo>
                        <a:lnTo>
                          <a:pt x="41" y="0"/>
                        </a:lnTo>
                        <a:lnTo>
                          <a:pt x="24" y="0"/>
                        </a:lnTo>
                        <a:lnTo>
                          <a:pt x="0" y="23"/>
                        </a:lnTo>
                        <a:lnTo>
                          <a:pt x="24" y="0"/>
                        </a:lnTo>
                        <a:lnTo>
                          <a:pt x="18" y="0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7" y="7"/>
                        </a:lnTo>
                        <a:lnTo>
                          <a:pt x="4" y="10"/>
                        </a:lnTo>
                        <a:lnTo>
                          <a:pt x="3" y="15"/>
                        </a:lnTo>
                        <a:lnTo>
                          <a:pt x="1" y="19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3" y="32"/>
                        </a:lnTo>
                        <a:lnTo>
                          <a:pt x="4" y="36"/>
                        </a:lnTo>
                        <a:lnTo>
                          <a:pt x="7" y="39"/>
                        </a:lnTo>
                        <a:lnTo>
                          <a:pt x="10" y="42"/>
                        </a:lnTo>
                        <a:lnTo>
                          <a:pt x="14" y="44"/>
                        </a:lnTo>
                        <a:lnTo>
                          <a:pt x="18" y="46"/>
                        </a:lnTo>
                        <a:lnTo>
                          <a:pt x="24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5" name="Rectangle 66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96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76" name="Freeform 666"/>
                  <p:cNvSpPr>
                    <a:spLocks noChangeAspect="1"/>
                  </p:cNvSpPr>
                  <p:nvPr/>
                </p:nvSpPr>
                <p:spPr bwMode="auto">
                  <a:xfrm>
                    <a:off x="4920" y="1561"/>
                    <a:ext cx="7" cy="14"/>
                  </a:xfrm>
                  <a:custGeom>
                    <a:avLst/>
                    <a:gdLst>
                      <a:gd name="T0" fmla="*/ 0 w 31"/>
                      <a:gd name="T1" fmla="*/ 7 h 46"/>
                      <a:gd name="T2" fmla="*/ 5 w 31"/>
                      <a:gd name="T3" fmla="*/ 14 h 46"/>
                      <a:gd name="T4" fmla="*/ 7 w 31"/>
                      <a:gd name="T5" fmla="*/ 14 h 46"/>
                      <a:gd name="T6" fmla="*/ 7 w 31"/>
                      <a:gd name="T7" fmla="*/ 0 h 46"/>
                      <a:gd name="T8" fmla="*/ 5 w 31"/>
                      <a:gd name="T9" fmla="*/ 0 h 46"/>
                      <a:gd name="T10" fmla="*/ 0 w 31"/>
                      <a:gd name="T11" fmla="*/ 7 h 46"/>
                      <a:gd name="T12" fmla="*/ 5 w 31"/>
                      <a:gd name="T13" fmla="*/ 0 h 46"/>
                      <a:gd name="T14" fmla="*/ 4 w 31"/>
                      <a:gd name="T15" fmla="*/ 0 h 46"/>
                      <a:gd name="T16" fmla="*/ 3 w 31"/>
                      <a:gd name="T17" fmla="*/ 1 h 46"/>
                      <a:gd name="T18" fmla="*/ 2 w 31"/>
                      <a:gd name="T19" fmla="*/ 1 h 46"/>
                      <a:gd name="T20" fmla="*/ 2 w 31"/>
                      <a:gd name="T21" fmla="*/ 2 h 46"/>
                      <a:gd name="T22" fmla="*/ 1 w 31"/>
                      <a:gd name="T23" fmla="*/ 3 h 46"/>
                      <a:gd name="T24" fmla="*/ 0 w 31"/>
                      <a:gd name="T25" fmla="*/ 5 h 46"/>
                      <a:gd name="T26" fmla="*/ 0 w 31"/>
                      <a:gd name="T27" fmla="*/ 6 h 46"/>
                      <a:gd name="T28" fmla="*/ 0 w 31"/>
                      <a:gd name="T29" fmla="*/ 7 h 46"/>
                      <a:gd name="T30" fmla="*/ 0 w 31"/>
                      <a:gd name="T31" fmla="*/ 8 h 46"/>
                      <a:gd name="T32" fmla="*/ 0 w 31"/>
                      <a:gd name="T33" fmla="*/ 10 h 46"/>
                      <a:gd name="T34" fmla="*/ 1 w 31"/>
                      <a:gd name="T35" fmla="*/ 11 h 46"/>
                      <a:gd name="T36" fmla="*/ 2 w 31"/>
                      <a:gd name="T37" fmla="*/ 12 h 46"/>
                      <a:gd name="T38" fmla="*/ 2 w 31"/>
                      <a:gd name="T39" fmla="*/ 13 h 46"/>
                      <a:gd name="T40" fmla="*/ 3 w 31"/>
                      <a:gd name="T41" fmla="*/ 13 h 46"/>
                      <a:gd name="T42" fmla="*/ 4 w 31"/>
                      <a:gd name="T43" fmla="*/ 14 h 46"/>
                      <a:gd name="T44" fmla="*/ 5 w 31"/>
                      <a:gd name="T45" fmla="*/ 14 h 46"/>
                      <a:gd name="T46" fmla="*/ 0 w 3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1" h="46">
                        <a:moveTo>
                          <a:pt x="0" y="23"/>
                        </a:moveTo>
                        <a:lnTo>
                          <a:pt x="24" y="46"/>
                        </a:lnTo>
                        <a:lnTo>
                          <a:pt x="31" y="46"/>
                        </a:lnTo>
                        <a:lnTo>
                          <a:pt x="31" y="0"/>
                        </a:lnTo>
                        <a:lnTo>
                          <a:pt x="24" y="0"/>
                        </a:lnTo>
                        <a:lnTo>
                          <a:pt x="0" y="23"/>
                        </a:lnTo>
                        <a:lnTo>
                          <a:pt x="24" y="0"/>
                        </a:lnTo>
                        <a:lnTo>
                          <a:pt x="18" y="0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7" y="7"/>
                        </a:lnTo>
                        <a:lnTo>
                          <a:pt x="3" y="10"/>
                        </a:lnTo>
                        <a:lnTo>
                          <a:pt x="2" y="15"/>
                        </a:lnTo>
                        <a:lnTo>
                          <a:pt x="1" y="19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2" y="32"/>
                        </a:lnTo>
                        <a:lnTo>
                          <a:pt x="3" y="36"/>
                        </a:lnTo>
                        <a:lnTo>
                          <a:pt x="7" y="39"/>
                        </a:lnTo>
                        <a:lnTo>
                          <a:pt x="10" y="42"/>
                        </a:lnTo>
                        <a:lnTo>
                          <a:pt x="14" y="44"/>
                        </a:lnTo>
                        <a:lnTo>
                          <a:pt x="18" y="45"/>
                        </a:lnTo>
                        <a:lnTo>
                          <a:pt x="24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7" name="Freeform 667"/>
                  <p:cNvSpPr>
                    <a:spLocks noChangeAspect="1"/>
                  </p:cNvSpPr>
                  <p:nvPr/>
                </p:nvSpPr>
                <p:spPr bwMode="auto">
                  <a:xfrm>
                    <a:off x="4920" y="1568"/>
                    <a:ext cx="14" cy="36"/>
                  </a:xfrm>
                  <a:custGeom>
                    <a:avLst/>
                    <a:gdLst>
                      <a:gd name="T0" fmla="*/ 7 w 47"/>
                      <a:gd name="T1" fmla="*/ 36 h 123"/>
                      <a:gd name="T2" fmla="*/ 14 w 47"/>
                      <a:gd name="T3" fmla="*/ 29 h 123"/>
                      <a:gd name="T4" fmla="*/ 14 w 47"/>
                      <a:gd name="T5" fmla="*/ 0 h 123"/>
                      <a:gd name="T6" fmla="*/ 0 w 47"/>
                      <a:gd name="T7" fmla="*/ 0 h 123"/>
                      <a:gd name="T8" fmla="*/ 0 w 47"/>
                      <a:gd name="T9" fmla="*/ 29 h 123"/>
                      <a:gd name="T10" fmla="*/ 7 w 47"/>
                      <a:gd name="T11" fmla="*/ 36 h 123"/>
                      <a:gd name="T12" fmla="*/ 0 w 47"/>
                      <a:gd name="T13" fmla="*/ 29 h 123"/>
                      <a:gd name="T14" fmla="*/ 0 w 47"/>
                      <a:gd name="T15" fmla="*/ 31 h 123"/>
                      <a:gd name="T16" fmla="*/ 1 w 47"/>
                      <a:gd name="T17" fmla="*/ 32 h 123"/>
                      <a:gd name="T18" fmla="*/ 1 w 47"/>
                      <a:gd name="T19" fmla="*/ 34 h 123"/>
                      <a:gd name="T20" fmla="*/ 2 w 47"/>
                      <a:gd name="T21" fmla="*/ 35 h 123"/>
                      <a:gd name="T22" fmla="*/ 3 w 47"/>
                      <a:gd name="T23" fmla="*/ 35 h 123"/>
                      <a:gd name="T24" fmla="*/ 4 w 47"/>
                      <a:gd name="T25" fmla="*/ 36 h 123"/>
                      <a:gd name="T26" fmla="*/ 6 w 47"/>
                      <a:gd name="T27" fmla="*/ 36 h 123"/>
                      <a:gd name="T28" fmla="*/ 7 w 47"/>
                      <a:gd name="T29" fmla="*/ 36 h 123"/>
                      <a:gd name="T30" fmla="*/ 8 w 47"/>
                      <a:gd name="T31" fmla="*/ 36 h 123"/>
                      <a:gd name="T32" fmla="*/ 10 w 47"/>
                      <a:gd name="T33" fmla="*/ 36 h 123"/>
                      <a:gd name="T34" fmla="*/ 11 w 47"/>
                      <a:gd name="T35" fmla="*/ 35 h 123"/>
                      <a:gd name="T36" fmla="*/ 12 w 47"/>
                      <a:gd name="T37" fmla="*/ 35 h 123"/>
                      <a:gd name="T38" fmla="*/ 13 w 47"/>
                      <a:gd name="T39" fmla="*/ 34 h 123"/>
                      <a:gd name="T40" fmla="*/ 13 w 47"/>
                      <a:gd name="T41" fmla="*/ 32 h 123"/>
                      <a:gd name="T42" fmla="*/ 14 w 47"/>
                      <a:gd name="T43" fmla="*/ 31 h 123"/>
                      <a:gd name="T44" fmla="*/ 14 w 47"/>
                      <a:gd name="T45" fmla="*/ 29 h 123"/>
                      <a:gd name="T46" fmla="*/ 7 w 47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123">
                        <a:moveTo>
                          <a:pt x="24" y="123"/>
                        </a:moveTo>
                        <a:lnTo>
                          <a:pt x="47" y="100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4" y="123"/>
                        </a:lnTo>
                        <a:lnTo>
                          <a:pt x="0" y="100"/>
                        </a:lnTo>
                        <a:lnTo>
                          <a:pt x="1" y="105"/>
                        </a:lnTo>
                        <a:lnTo>
                          <a:pt x="2" y="111"/>
                        </a:lnTo>
                        <a:lnTo>
                          <a:pt x="5" y="115"/>
                        </a:lnTo>
                        <a:lnTo>
                          <a:pt x="8" y="118"/>
                        </a:lnTo>
                        <a:lnTo>
                          <a:pt x="11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4" y="123"/>
                        </a:lnTo>
                        <a:lnTo>
                          <a:pt x="28" y="123"/>
                        </a:lnTo>
                        <a:lnTo>
                          <a:pt x="32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5" y="111"/>
                        </a:lnTo>
                        <a:lnTo>
                          <a:pt x="47" y="105"/>
                        </a:lnTo>
                        <a:lnTo>
                          <a:pt x="47" y="100"/>
                        </a:lnTo>
                        <a:lnTo>
                          <a:pt x="24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8" name="Freeform 668"/>
                  <p:cNvSpPr>
                    <a:spLocks noChangeAspect="1"/>
                  </p:cNvSpPr>
                  <p:nvPr/>
                </p:nvSpPr>
                <p:spPr bwMode="auto">
                  <a:xfrm>
                    <a:off x="4927" y="1589"/>
                    <a:ext cx="14" cy="14"/>
                  </a:xfrm>
                  <a:custGeom>
                    <a:avLst/>
                    <a:gdLst>
                      <a:gd name="T0" fmla="*/ 14 w 41"/>
                      <a:gd name="T1" fmla="*/ 7 h 46"/>
                      <a:gd name="T2" fmla="*/ 6 w 41"/>
                      <a:gd name="T3" fmla="*/ 0 h 46"/>
                      <a:gd name="T4" fmla="*/ 0 w 41"/>
                      <a:gd name="T5" fmla="*/ 0 h 46"/>
                      <a:gd name="T6" fmla="*/ 0 w 41"/>
                      <a:gd name="T7" fmla="*/ 14 h 46"/>
                      <a:gd name="T8" fmla="*/ 6 w 41"/>
                      <a:gd name="T9" fmla="*/ 14 h 46"/>
                      <a:gd name="T10" fmla="*/ 14 w 41"/>
                      <a:gd name="T11" fmla="*/ 7 h 46"/>
                      <a:gd name="T12" fmla="*/ 6 w 41"/>
                      <a:gd name="T13" fmla="*/ 14 h 46"/>
                      <a:gd name="T14" fmla="*/ 8 w 41"/>
                      <a:gd name="T15" fmla="*/ 14 h 46"/>
                      <a:gd name="T16" fmla="*/ 9 w 41"/>
                      <a:gd name="T17" fmla="*/ 13 h 46"/>
                      <a:gd name="T18" fmla="*/ 11 w 41"/>
                      <a:gd name="T19" fmla="*/ 13 h 46"/>
                      <a:gd name="T20" fmla="*/ 12 w 41"/>
                      <a:gd name="T21" fmla="*/ 12 h 46"/>
                      <a:gd name="T22" fmla="*/ 13 w 41"/>
                      <a:gd name="T23" fmla="*/ 11 h 46"/>
                      <a:gd name="T24" fmla="*/ 13 w 41"/>
                      <a:gd name="T25" fmla="*/ 10 h 46"/>
                      <a:gd name="T26" fmla="*/ 14 w 41"/>
                      <a:gd name="T27" fmla="*/ 8 h 46"/>
                      <a:gd name="T28" fmla="*/ 14 w 41"/>
                      <a:gd name="T29" fmla="*/ 7 h 46"/>
                      <a:gd name="T30" fmla="*/ 14 w 41"/>
                      <a:gd name="T31" fmla="*/ 6 h 46"/>
                      <a:gd name="T32" fmla="*/ 13 w 41"/>
                      <a:gd name="T33" fmla="*/ 5 h 46"/>
                      <a:gd name="T34" fmla="*/ 13 w 41"/>
                      <a:gd name="T35" fmla="*/ 3 h 46"/>
                      <a:gd name="T36" fmla="*/ 12 w 41"/>
                      <a:gd name="T37" fmla="*/ 2 h 46"/>
                      <a:gd name="T38" fmla="*/ 11 w 41"/>
                      <a:gd name="T39" fmla="*/ 1 h 46"/>
                      <a:gd name="T40" fmla="*/ 9 w 41"/>
                      <a:gd name="T41" fmla="*/ 1 h 46"/>
                      <a:gd name="T42" fmla="*/ 8 w 41"/>
                      <a:gd name="T43" fmla="*/ 0 h 46"/>
                      <a:gd name="T44" fmla="*/ 6 w 41"/>
                      <a:gd name="T45" fmla="*/ 0 h 46"/>
                      <a:gd name="T46" fmla="*/ 14 w 4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1" h="46">
                        <a:moveTo>
                          <a:pt x="41" y="23"/>
                        </a:moveTo>
                        <a:lnTo>
                          <a:pt x="17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7" y="46"/>
                        </a:lnTo>
                        <a:lnTo>
                          <a:pt x="41" y="23"/>
                        </a:lnTo>
                        <a:lnTo>
                          <a:pt x="17" y="46"/>
                        </a:lnTo>
                        <a:lnTo>
                          <a:pt x="23" y="46"/>
                        </a:lnTo>
                        <a:lnTo>
                          <a:pt x="27" y="44"/>
                        </a:lnTo>
                        <a:lnTo>
                          <a:pt x="31" y="42"/>
                        </a:lnTo>
                        <a:lnTo>
                          <a:pt x="34" y="39"/>
                        </a:lnTo>
                        <a:lnTo>
                          <a:pt x="37" y="36"/>
                        </a:lnTo>
                        <a:lnTo>
                          <a:pt x="38" y="32"/>
                        </a:lnTo>
                        <a:lnTo>
                          <a:pt x="40" y="27"/>
                        </a:lnTo>
                        <a:lnTo>
                          <a:pt x="41" y="23"/>
                        </a:lnTo>
                        <a:lnTo>
                          <a:pt x="40" y="19"/>
                        </a:lnTo>
                        <a:lnTo>
                          <a:pt x="38" y="15"/>
                        </a:lnTo>
                        <a:lnTo>
                          <a:pt x="37" y="10"/>
                        </a:lnTo>
                        <a:lnTo>
                          <a:pt x="34" y="7"/>
                        </a:lnTo>
                        <a:lnTo>
                          <a:pt x="31" y="4"/>
                        </a:lnTo>
                        <a:lnTo>
                          <a:pt x="27" y="2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41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9" name="Rectangle 66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927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80" name="Freeform 670"/>
                  <p:cNvSpPr>
                    <a:spLocks noChangeAspect="1"/>
                  </p:cNvSpPr>
                  <p:nvPr/>
                </p:nvSpPr>
                <p:spPr bwMode="auto">
                  <a:xfrm>
                    <a:off x="425" y="1561"/>
                    <a:ext cx="7" cy="14"/>
                  </a:xfrm>
                  <a:custGeom>
                    <a:avLst/>
                    <a:gdLst>
                      <a:gd name="T0" fmla="*/ 0 w 29"/>
                      <a:gd name="T1" fmla="*/ 7 h 46"/>
                      <a:gd name="T2" fmla="*/ 6 w 29"/>
                      <a:gd name="T3" fmla="*/ 14 h 46"/>
                      <a:gd name="T4" fmla="*/ 7 w 29"/>
                      <a:gd name="T5" fmla="*/ 14 h 46"/>
                      <a:gd name="T6" fmla="*/ 7 w 29"/>
                      <a:gd name="T7" fmla="*/ 0 h 46"/>
                      <a:gd name="T8" fmla="*/ 6 w 29"/>
                      <a:gd name="T9" fmla="*/ 0 h 46"/>
                      <a:gd name="T10" fmla="*/ 0 w 29"/>
                      <a:gd name="T11" fmla="*/ 7 h 46"/>
                      <a:gd name="T12" fmla="*/ 6 w 29"/>
                      <a:gd name="T13" fmla="*/ 0 h 46"/>
                      <a:gd name="T14" fmla="*/ 4 w 29"/>
                      <a:gd name="T15" fmla="*/ 0 h 46"/>
                      <a:gd name="T16" fmla="*/ 3 w 29"/>
                      <a:gd name="T17" fmla="*/ 1 h 46"/>
                      <a:gd name="T18" fmla="*/ 2 w 29"/>
                      <a:gd name="T19" fmla="*/ 1 h 46"/>
                      <a:gd name="T20" fmla="*/ 1 w 29"/>
                      <a:gd name="T21" fmla="*/ 2 h 46"/>
                      <a:gd name="T22" fmla="*/ 1 w 29"/>
                      <a:gd name="T23" fmla="*/ 3 h 46"/>
                      <a:gd name="T24" fmla="*/ 0 w 29"/>
                      <a:gd name="T25" fmla="*/ 5 h 46"/>
                      <a:gd name="T26" fmla="*/ 0 w 29"/>
                      <a:gd name="T27" fmla="*/ 6 h 46"/>
                      <a:gd name="T28" fmla="*/ 0 w 29"/>
                      <a:gd name="T29" fmla="*/ 7 h 46"/>
                      <a:gd name="T30" fmla="*/ 0 w 29"/>
                      <a:gd name="T31" fmla="*/ 8 h 46"/>
                      <a:gd name="T32" fmla="*/ 0 w 29"/>
                      <a:gd name="T33" fmla="*/ 10 h 46"/>
                      <a:gd name="T34" fmla="*/ 1 w 29"/>
                      <a:gd name="T35" fmla="*/ 11 h 46"/>
                      <a:gd name="T36" fmla="*/ 1 w 29"/>
                      <a:gd name="T37" fmla="*/ 12 h 46"/>
                      <a:gd name="T38" fmla="*/ 2 w 29"/>
                      <a:gd name="T39" fmla="*/ 13 h 46"/>
                      <a:gd name="T40" fmla="*/ 3 w 29"/>
                      <a:gd name="T41" fmla="*/ 13 h 46"/>
                      <a:gd name="T42" fmla="*/ 4 w 29"/>
                      <a:gd name="T43" fmla="*/ 14 h 46"/>
                      <a:gd name="T44" fmla="*/ 6 w 29"/>
                      <a:gd name="T45" fmla="*/ 14 h 46"/>
                      <a:gd name="T46" fmla="*/ 0 w 29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29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29" y="46"/>
                        </a:lnTo>
                        <a:lnTo>
                          <a:pt x="29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3" y="44"/>
                        </a:lnTo>
                        <a:lnTo>
                          <a:pt x="18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1" name="Freeform 671"/>
                  <p:cNvSpPr>
                    <a:spLocks noChangeAspect="1"/>
                  </p:cNvSpPr>
                  <p:nvPr/>
                </p:nvSpPr>
                <p:spPr bwMode="auto">
                  <a:xfrm>
                    <a:off x="425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5 w 46"/>
                      <a:gd name="T25" fmla="*/ 36 h 123"/>
                      <a:gd name="T26" fmla="*/ 6 w 46"/>
                      <a:gd name="T27" fmla="*/ 36 h 123"/>
                      <a:gd name="T28" fmla="*/ 7 w 46"/>
                      <a:gd name="T29" fmla="*/ 36 h 123"/>
                      <a:gd name="T30" fmla="*/ 8 w 46"/>
                      <a:gd name="T31" fmla="*/ 36 h 123"/>
                      <a:gd name="T32" fmla="*/ 10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0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7" y="123"/>
                        </a:lnTo>
                        <a:lnTo>
                          <a:pt x="32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5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2" name="Freeform 672"/>
                  <p:cNvSpPr>
                    <a:spLocks noChangeAspect="1"/>
                  </p:cNvSpPr>
                  <p:nvPr/>
                </p:nvSpPr>
                <p:spPr bwMode="auto">
                  <a:xfrm>
                    <a:off x="432" y="1589"/>
                    <a:ext cx="7" cy="14"/>
                  </a:xfrm>
                  <a:custGeom>
                    <a:avLst/>
                    <a:gdLst>
                      <a:gd name="T0" fmla="*/ 7 w 40"/>
                      <a:gd name="T1" fmla="*/ 7 h 46"/>
                      <a:gd name="T2" fmla="*/ 3 w 40"/>
                      <a:gd name="T3" fmla="*/ 0 h 46"/>
                      <a:gd name="T4" fmla="*/ 0 w 40"/>
                      <a:gd name="T5" fmla="*/ 0 h 46"/>
                      <a:gd name="T6" fmla="*/ 0 w 40"/>
                      <a:gd name="T7" fmla="*/ 14 h 46"/>
                      <a:gd name="T8" fmla="*/ 3 w 40"/>
                      <a:gd name="T9" fmla="*/ 14 h 46"/>
                      <a:gd name="T10" fmla="*/ 7 w 40"/>
                      <a:gd name="T11" fmla="*/ 7 h 46"/>
                      <a:gd name="T12" fmla="*/ 3 w 40"/>
                      <a:gd name="T13" fmla="*/ 14 h 46"/>
                      <a:gd name="T14" fmla="*/ 4 w 40"/>
                      <a:gd name="T15" fmla="*/ 14 h 46"/>
                      <a:gd name="T16" fmla="*/ 5 w 40"/>
                      <a:gd name="T17" fmla="*/ 13 h 46"/>
                      <a:gd name="T18" fmla="*/ 6 w 40"/>
                      <a:gd name="T19" fmla="*/ 13 h 46"/>
                      <a:gd name="T20" fmla="*/ 6 w 40"/>
                      <a:gd name="T21" fmla="*/ 12 h 46"/>
                      <a:gd name="T22" fmla="*/ 6 w 40"/>
                      <a:gd name="T23" fmla="*/ 11 h 46"/>
                      <a:gd name="T24" fmla="*/ 7 w 40"/>
                      <a:gd name="T25" fmla="*/ 10 h 46"/>
                      <a:gd name="T26" fmla="*/ 7 w 40"/>
                      <a:gd name="T27" fmla="*/ 8 h 46"/>
                      <a:gd name="T28" fmla="*/ 7 w 40"/>
                      <a:gd name="T29" fmla="*/ 7 h 46"/>
                      <a:gd name="T30" fmla="*/ 7 w 40"/>
                      <a:gd name="T31" fmla="*/ 6 h 46"/>
                      <a:gd name="T32" fmla="*/ 7 w 40"/>
                      <a:gd name="T33" fmla="*/ 5 h 46"/>
                      <a:gd name="T34" fmla="*/ 6 w 40"/>
                      <a:gd name="T35" fmla="*/ 3 h 46"/>
                      <a:gd name="T36" fmla="*/ 6 w 40"/>
                      <a:gd name="T37" fmla="*/ 2 h 46"/>
                      <a:gd name="T38" fmla="*/ 6 w 40"/>
                      <a:gd name="T39" fmla="*/ 1 h 46"/>
                      <a:gd name="T40" fmla="*/ 5 w 40"/>
                      <a:gd name="T41" fmla="*/ 1 h 46"/>
                      <a:gd name="T42" fmla="*/ 4 w 40"/>
                      <a:gd name="T43" fmla="*/ 0 h 46"/>
                      <a:gd name="T44" fmla="*/ 3 w 40"/>
                      <a:gd name="T45" fmla="*/ 0 h 46"/>
                      <a:gd name="T46" fmla="*/ 7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40" y="23"/>
                        </a:moveTo>
                        <a:lnTo>
                          <a:pt x="17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7" y="46"/>
                        </a:lnTo>
                        <a:lnTo>
                          <a:pt x="40" y="23"/>
                        </a:lnTo>
                        <a:lnTo>
                          <a:pt x="17" y="46"/>
                        </a:lnTo>
                        <a:lnTo>
                          <a:pt x="22" y="46"/>
                        </a:lnTo>
                        <a:lnTo>
                          <a:pt x="28" y="44"/>
                        </a:lnTo>
                        <a:lnTo>
                          <a:pt x="32" y="42"/>
                        </a:lnTo>
                        <a:lnTo>
                          <a:pt x="35" y="39"/>
                        </a:lnTo>
                        <a:lnTo>
                          <a:pt x="37" y="36"/>
                        </a:lnTo>
                        <a:lnTo>
                          <a:pt x="39" y="32"/>
                        </a:lnTo>
                        <a:lnTo>
                          <a:pt x="40" y="27"/>
                        </a:lnTo>
                        <a:lnTo>
                          <a:pt x="40" y="23"/>
                        </a:lnTo>
                        <a:lnTo>
                          <a:pt x="40" y="19"/>
                        </a:lnTo>
                        <a:lnTo>
                          <a:pt x="39" y="15"/>
                        </a:lnTo>
                        <a:lnTo>
                          <a:pt x="37" y="10"/>
                        </a:lnTo>
                        <a:lnTo>
                          <a:pt x="35" y="7"/>
                        </a:lnTo>
                        <a:lnTo>
                          <a:pt x="32" y="4"/>
                        </a:lnTo>
                        <a:lnTo>
                          <a:pt x="28" y="2"/>
                        </a:lnTo>
                        <a:lnTo>
                          <a:pt x="22" y="0"/>
                        </a:lnTo>
                        <a:lnTo>
                          <a:pt x="17" y="0"/>
                        </a:lnTo>
                        <a:lnTo>
                          <a:pt x="4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3" name="Rectangle 67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25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84" name="Freeform 674"/>
                  <p:cNvSpPr>
                    <a:spLocks noChangeAspect="1"/>
                  </p:cNvSpPr>
                  <p:nvPr/>
                </p:nvSpPr>
                <p:spPr bwMode="auto">
                  <a:xfrm>
                    <a:off x="5105" y="1561"/>
                    <a:ext cx="7" cy="14"/>
                  </a:xfrm>
                  <a:custGeom>
                    <a:avLst/>
                    <a:gdLst>
                      <a:gd name="T0" fmla="*/ 7 w 29"/>
                      <a:gd name="T1" fmla="*/ 7 h 46"/>
                      <a:gd name="T2" fmla="*/ 1 w 29"/>
                      <a:gd name="T3" fmla="*/ 0 h 46"/>
                      <a:gd name="T4" fmla="*/ 0 w 29"/>
                      <a:gd name="T5" fmla="*/ 0 h 46"/>
                      <a:gd name="T6" fmla="*/ 0 w 29"/>
                      <a:gd name="T7" fmla="*/ 14 h 46"/>
                      <a:gd name="T8" fmla="*/ 1 w 29"/>
                      <a:gd name="T9" fmla="*/ 14 h 46"/>
                      <a:gd name="T10" fmla="*/ 7 w 29"/>
                      <a:gd name="T11" fmla="*/ 7 h 46"/>
                      <a:gd name="T12" fmla="*/ 1 w 29"/>
                      <a:gd name="T13" fmla="*/ 14 h 46"/>
                      <a:gd name="T14" fmla="*/ 3 w 29"/>
                      <a:gd name="T15" fmla="*/ 14 h 46"/>
                      <a:gd name="T16" fmla="*/ 4 w 29"/>
                      <a:gd name="T17" fmla="*/ 13 h 46"/>
                      <a:gd name="T18" fmla="*/ 5 w 29"/>
                      <a:gd name="T19" fmla="*/ 13 h 46"/>
                      <a:gd name="T20" fmla="*/ 6 w 29"/>
                      <a:gd name="T21" fmla="*/ 12 h 46"/>
                      <a:gd name="T22" fmla="*/ 6 w 29"/>
                      <a:gd name="T23" fmla="*/ 11 h 46"/>
                      <a:gd name="T24" fmla="*/ 7 w 29"/>
                      <a:gd name="T25" fmla="*/ 10 h 46"/>
                      <a:gd name="T26" fmla="*/ 7 w 29"/>
                      <a:gd name="T27" fmla="*/ 8 h 46"/>
                      <a:gd name="T28" fmla="*/ 7 w 29"/>
                      <a:gd name="T29" fmla="*/ 7 h 46"/>
                      <a:gd name="T30" fmla="*/ 7 w 29"/>
                      <a:gd name="T31" fmla="*/ 6 h 46"/>
                      <a:gd name="T32" fmla="*/ 7 w 29"/>
                      <a:gd name="T33" fmla="*/ 5 h 46"/>
                      <a:gd name="T34" fmla="*/ 6 w 29"/>
                      <a:gd name="T35" fmla="*/ 3 h 46"/>
                      <a:gd name="T36" fmla="*/ 6 w 29"/>
                      <a:gd name="T37" fmla="*/ 2 h 46"/>
                      <a:gd name="T38" fmla="*/ 5 w 29"/>
                      <a:gd name="T39" fmla="*/ 1 h 46"/>
                      <a:gd name="T40" fmla="*/ 4 w 29"/>
                      <a:gd name="T41" fmla="*/ 1 h 46"/>
                      <a:gd name="T42" fmla="*/ 3 w 29"/>
                      <a:gd name="T43" fmla="*/ 0 h 46"/>
                      <a:gd name="T44" fmla="*/ 1 w 29"/>
                      <a:gd name="T45" fmla="*/ 0 h 46"/>
                      <a:gd name="T46" fmla="*/ 7 w 29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29" h="46">
                        <a:moveTo>
                          <a:pt x="29" y="23"/>
                        </a:moveTo>
                        <a:lnTo>
                          <a:pt x="6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6" y="46"/>
                        </a:lnTo>
                        <a:lnTo>
                          <a:pt x="29" y="23"/>
                        </a:lnTo>
                        <a:lnTo>
                          <a:pt x="6" y="46"/>
                        </a:lnTo>
                        <a:lnTo>
                          <a:pt x="11" y="45"/>
                        </a:lnTo>
                        <a:lnTo>
                          <a:pt x="16" y="44"/>
                        </a:lnTo>
                        <a:lnTo>
                          <a:pt x="21" y="42"/>
                        </a:lnTo>
                        <a:lnTo>
                          <a:pt x="24" y="39"/>
                        </a:lnTo>
                        <a:lnTo>
                          <a:pt x="26" y="36"/>
                        </a:lnTo>
                        <a:lnTo>
                          <a:pt x="28" y="32"/>
                        </a:lnTo>
                        <a:lnTo>
                          <a:pt x="29" y="27"/>
                        </a:lnTo>
                        <a:lnTo>
                          <a:pt x="29" y="23"/>
                        </a:lnTo>
                        <a:lnTo>
                          <a:pt x="29" y="19"/>
                        </a:lnTo>
                        <a:lnTo>
                          <a:pt x="28" y="15"/>
                        </a:lnTo>
                        <a:lnTo>
                          <a:pt x="26" y="10"/>
                        </a:lnTo>
                        <a:lnTo>
                          <a:pt x="24" y="7"/>
                        </a:lnTo>
                        <a:lnTo>
                          <a:pt x="21" y="4"/>
                        </a:lnTo>
                        <a:lnTo>
                          <a:pt x="16" y="2"/>
                        </a:lnTo>
                        <a:lnTo>
                          <a:pt x="11" y="0"/>
                        </a:lnTo>
                        <a:lnTo>
                          <a:pt x="6" y="0"/>
                        </a:lnTo>
                        <a:lnTo>
                          <a:pt x="29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5" name="Freeform 675"/>
                  <p:cNvSpPr>
                    <a:spLocks noChangeAspect="1"/>
                  </p:cNvSpPr>
                  <p:nvPr/>
                </p:nvSpPr>
                <p:spPr bwMode="auto">
                  <a:xfrm>
                    <a:off x="5098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4 w 46"/>
                      <a:gd name="T25" fmla="*/ 36 h 123"/>
                      <a:gd name="T26" fmla="*/ 6 w 46"/>
                      <a:gd name="T27" fmla="*/ 36 h 123"/>
                      <a:gd name="T28" fmla="*/ 7 w 46"/>
                      <a:gd name="T29" fmla="*/ 36 h 123"/>
                      <a:gd name="T30" fmla="*/ 8 w 46"/>
                      <a:gd name="T31" fmla="*/ 36 h 123"/>
                      <a:gd name="T32" fmla="*/ 9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1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0" y="120"/>
                        </a:lnTo>
                        <a:lnTo>
                          <a:pt x="14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7" y="123"/>
                        </a:lnTo>
                        <a:lnTo>
                          <a:pt x="31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6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6" name="Freeform 676"/>
                  <p:cNvSpPr>
                    <a:spLocks noChangeAspect="1"/>
                  </p:cNvSpPr>
                  <p:nvPr/>
                </p:nvSpPr>
                <p:spPr bwMode="auto">
                  <a:xfrm>
                    <a:off x="5098" y="1589"/>
                    <a:ext cx="7" cy="14"/>
                  </a:xfrm>
                  <a:custGeom>
                    <a:avLst/>
                    <a:gdLst>
                      <a:gd name="T0" fmla="*/ 0 w 40"/>
                      <a:gd name="T1" fmla="*/ 7 h 46"/>
                      <a:gd name="T2" fmla="*/ 4 w 40"/>
                      <a:gd name="T3" fmla="*/ 14 h 46"/>
                      <a:gd name="T4" fmla="*/ 7 w 40"/>
                      <a:gd name="T5" fmla="*/ 14 h 46"/>
                      <a:gd name="T6" fmla="*/ 7 w 40"/>
                      <a:gd name="T7" fmla="*/ 0 h 46"/>
                      <a:gd name="T8" fmla="*/ 4 w 40"/>
                      <a:gd name="T9" fmla="*/ 0 h 46"/>
                      <a:gd name="T10" fmla="*/ 0 w 40"/>
                      <a:gd name="T11" fmla="*/ 7 h 46"/>
                      <a:gd name="T12" fmla="*/ 4 w 40"/>
                      <a:gd name="T13" fmla="*/ 0 h 46"/>
                      <a:gd name="T14" fmla="*/ 3 w 40"/>
                      <a:gd name="T15" fmla="*/ 0 h 46"/>
                      <a:gd name="T16" fmla="*/ 2 w 40"/>
                      <a:gd name="T17" fmla="*/ 1 h 46"/>
                      <a:gd name="T18" fmla="*/ 1 w 40"/>
                      <a:gd name="T19" fmla="*/ 1 h 46"/>
                      <a:gd name="T20" fmla="*/ 1 w 40"/>
                      <a:gd name="T21" fmla="*/ 2 h 46"/>
                      <a:gd name="T22" fmla="*/ 1 w 40"/>
                      <a:gd name="T23" fmla="*/ 3 h 46"/>
                      <a:gd name="T24" fmla="*/ 0 w 40"/>
                      <a:gd name="T25" fmla="*/ 5 h 46"/>
                      <a:gd name="T26" fmla="*/ 0 w 40"/>
                      <a:gd name="T27" fmla="*/ 6 h 46"/>
                      <a:gd name="T28" fmla="*/ 0 w 40"/>
                      <a:gd name="T29" fmla="*/ 7 h 46"/>
                      <a:gd name="T30" fmla="*/ 0 w 40"/>
                      <a:gd name="T31" fmla="*/ 8 h 46"/>
                      <a:gd name="T32" fmla="*/ 0 w 40"/>
                      <a:gd name="T33" fmla="*/ 10 h 46"/>
                      <a:gd name="T34" fmla="*/ 1 w 40"/>
                      <a:gd name="T35" fmla="*/ 11 h 46"/>
                      <a:gd name="T36" fmla="*/ 1 w 40"/>
                      <a:gd name="T37" fmla="*/ 12 h 46"/>
                      <a:gd name="T38" fmla="*/ 1 w 40"/>
                      <a:gd name="T39" fmla="*/ 13 h 46"/>
                      <a:gd name="T40" fmla="*/ 2 w 40"/>
                      <a:gd name="T41" fmla="*/ 13 h 46"/>
                      <a:gd name="T42" fmla="*/ 3 w 40"/>
                      <a:gd name="T43" fmla="*/ 14 h 46"/>
                      <a:gd name="T44" fmla="*/ 4 w 40"/>
                      <a:gd name="T45" fmla="*/ 14 h 46"/>
                      <a:gd name="T46" fmla="*/ 0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40" y="46"/>
                        </a:lnTo>
                        <a:lnTo>
                          <a:pt x="40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7" name="Rectangle 67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098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88" name="Freeform 678"/>
                  <p:cNvSpPr>
                    <a:spLocks noChangeAspect="1"/>
                  </p:cNvSpPr>
                  <p:nvPr/>
                </p:nvSpPr>
                <p:spPr bwMode="auto">
                  <a:xfrm>
                    <a:off x="553" y="1561"/>
                    <a:ext cx="14" cy="14"/>
                  </a:xfrm>
                  <a:custGeom>
                    <a:avLst/>
                    <a:gdLst>
                      <a:gd name="T0" fmla="*/ 0 w 32"/>
                      <a:gd name="T1" fmla="*/ 7 h 46"/>
                      <a:gd name="T2" fmla="*/ 10 w 32"/>
                      <a:gd name="T3" fmla="*/ 14 h 46"/>
                      <a:gd name="T4" fmla="*/ 14 w 32"/>
                      <a:gd name="T5" fmla="*/ 14 h 46"/>
                      <a:gd name="T6" fmla="*/ 14 w 32"/>
                      <a:gd name="T7" fmla="*/ 0 h 46"/>
                      <a:gd name="T8" fmla="*/ 10 w 32"/>
                      <a:gd name="T9" fmla="*/ 0 h 46"/>
                      <a:gd name="T10" fmla="*/ 0 w 32"/>
                      <a:gd name="T11" fmla="*/ 7 h 46"/>
                      <a:gd name="T12" fmla="*/ 10 w 32"/>
                      <a:gd name="T13" fmla="*/ 0 h 46"/>
                      <a:gd name="T14" fmla="*/ 8 w 32"/>
                      <a:gd name="T15" fmla="*/ 0 h 46"/>
                      <a:gd name="T16" fmla="*/ 6 w 32"/>
                      <a:gd name="T17" fmla="*/ 1 h 46"/>
                      <a:gd name="T18" fmla="*/ 4 w 32"/>
                      <a:gd name="T19" fmla="*/ 1 h 46"/>
                      <a:gd name="T20" fmla="*/ 3 w 32"/>
                      <a:gd name="T21" fmla="*/ 2 h 46"/>
                      <a:gd name="T22" fmla="*/ 1 w 32"/>
                      <a:gd name="T23" fmla="*/ 3 h 46"/>
                      <a:gd name="T24" fmla="*/ 0 w 32"/>
                      <a:gd name="T25" fmla="*/ 5 h 46"/>
                      <a:gd name="T26" fmla="*/ 0 w 32"/>
                      <a:gd name="T27" fmla="*/ 6 h 46"/>
                      <a:gd name="T28" fmla="*/ 0 w 32"/>
                      <a:gd name="T29" fmla="*/ 7 h 46"/>
                      <a:gd name="T30" fmla="*/ 0 w 32"/>
                      <a:gd name="T31" fmla="*/ 8 h 46"/>
                      <a:gd name="T32" fmla="*/ 0 w 32"/>
                      <a:gd name="T33" fmla="*/ 10 h 46"/>
                      <a:gd name="T34" fmla="*/ 1 w 32"/>
                      <a:gd name="T35" fmla="*/ 11 h 46"/>
                      <a:gd name="T36" fmla="*/ 3 w 32"/>
                      <a:gd name="T37" fmla="*/ 12 h 46"/>
                      <a:gd name="T38" fmla="*/ 4 w 32"/>
                      <a:gd name="T39" fmla="*/ 13 h 46"/>
                      <a:gd name="T40" fmla="*/ 6 w 32"/>
                      <a:gd name="T41" fmla="*/ 13 h 46"/>
                      <a:gd name="T42" fmla="*/ 8 w 32"/>
                      <a:gd name="T43" fmla="*/ 14 h 46"/>
                      <a:gd name="T44" fmla="*/ 10 w 32"/>
                      <a:gd name="T45" fmla="*/ 14 h 46"/>
                      <a:gd name="T46" fmla="*/ 0 w 32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2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32" y="46"/>
                        </a:lnTo>
                        <a:lnTo>
                          <a:pt x="32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6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8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9" name="Freeform 679"/>
                  <p:cNvSpPr>
                    <a:spLocks noChangeAspect="1"/>
                  </p:cNvSpPr>
                  <p:nvPr/>
                </p:nvSpPr>
                <p:spPr bwMode="auto">
                  <a:xfrm>
                    <a:off x="553" y="1568"/>
                    <a:ext cx="14" cy="36"/>
                  </a:xfrm>
                  <a:custGeom>
                    <a:avLst/>
                    <a:gdLst>
                      <a:gd name="T0" fmla="*/ 7 w 47"/>
                      <a:gd name="T1" fmla="*/ 36 h 123"/>
                      <a:gd name="T2" fmla="*/ 14 w 47"/>
                      <a:gd name="T3" fmla="*/ 29 h 123"/>
                      <a:gd name="T4" fmla="*/ 14 w 47"/>
                      <a:gd name="T5" fmla="*/ 0 h 123"/>
                      <a:gd name="T6" fmla="*/ 0 w 47"/>
                      <a:gd name="T7" fmla="*/ 0 h 123"/>
                      <a:gd name="T8" fmla="*/ 0 w 47"/>
                      <a:gd name="T9" fmla="*/ 29 h 123"/>
                      <a:gd name="T10" fmla="*/ 7 w 47"/>
                      <a:gd name="T11" fmla="*/ 36 h 123"/>
                      <a:gd name="T12" fmla="*/ 0 w 47"/>
                      <a:gd name="T13" fmla="*/ 29 h 123"/>
                      <a:gd name="T14" fmla="*/ 0 w 47"/>
                      <a:gd name="T15" fmla="*/ 31 h 123"/>
                      <a:gd name="T16" fmla="*/ 1 w 47"/>
                      <a:gd name="T17" fmla="*/ 32 h 123"/>
                      <a:gd name="T18" fmla="*/ 1 w 47"/>
                      <a:gd name="T19" fmla="*/ 34 h 123"/>
                      <a:gd name="T20" fmla="*/ 2 w 47"/>
                      <a:gd name="T21" fmla="*/ 35 h 123"/>
                      <a:gd name="T22" fmla="*/ 3 w 47"/>
                      <a:gd name="T23" fmla="*/ 35 h 123"/>
                      <a:gd name="T24" fmla="*/ 4 w 47"/>
                      <a:gd name="T25" fmla="*/ 36 h 123"/>
                      <a:gd name="T26" fmla="*/ 6 w 47"/>
                      <a:gd name="T27" fmla="*/ 36 h 123"/>
                      <a:gd name="T28" fmla="*/ 7 w 47"/>
                      <a:gd name="T29" fmla="*/ 36 h 123"/>
                      <a:gd name="T30" fmla="*/ 8 w 47"/>
                      <a:gd name="T31" fmla="*/ 36 h 123"/>
                      <a:gd name="T32" fmla="*/ 10 w 47"/>
                      <a:gd name="T33" fmla="*/ 36 h 123"/>
                      <a:gd name="T34" fmla="*/ 11 w 47"/>
                      <a:gd name="T35" fmla="*/ 35 h 123"/>
                      <a:gd name="T36" fmla="*/ 12 w 47"/>
                      <a:gd name="T37" fmla="*/ 35 h 123"/>
                      <a:gd name="T38" fmla="*/ 13 w 47"/>
                      <a:gd name="T39" fmla="*/ 34 h 123"/>
                      <a:gd name="T40" fmla="*/ 13 w 47"/>
                      <a:gd name="T41" fmla="*/ 32 h 123"/>
                      <a:gd name="T42" fmla="*/ 14 w 47"/>
                      <a:gd name="T43" fmla="*/ 31 h 123"/>
                      <a:gd name="T44" fmla="*/ 14 w 47"/>
                      <a:gd name="T45" fmla="*/ 29 h 123"/>
                      <a:gd name="T46" fmla="*/ 7 w 47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123">
                        <a:moveTo>
                          <a:pt x="23" y="123"/>
                        </a:moveTo>
                        <a:lnTo>
                          <a:pt x="47" y="100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2" y="111"/>
                        </a:lnTo>
                        <a:lnTo>
                          <a:pt x="5" y="115"/>
                        </a:lnTo>
                        <a:lnTo>
                          <a:pt x="8" y="118"/>
                        </a:lnTo>
                        <a:lnTo>
                          <a:pt x="11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8" y="123"/>
                        </a:lnTo>
                        <a:lnTo>
                          <a:pt x="32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5" y="111"/>
                        </a:lnTo>
                        <a:lnTo>
                          <a:pt x="46" y="105"/>
                        </a:lnTo>
                        <a:lnTo>
                          <a:pt x="47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0" name="Freeform 680"/>
                  <p:cNvSpPr>
                    <a:spLocks noChangeAspect="1"/>
                  </p:cNvSpPr>
                  <p:nvPr/>
                </p:nvSpPr>
                <p:spPr bwMode="auto">
                  <a:xfrm>
                    <a:off x="560" y="1589"/>
                    <a:ext cx="14" cy="14"/>
                  </a:xfrm>
                  <a:custGeom>
                    <a:avLst/>
                    <a:gdLst>
                      <a:gd name="T0" fmla="*/ 14 w 40"/>
                      <a:gd name="T1" fmla="*/ 7 h 46"/>
                      <a:gd name="T2" fmla="*/ 6 w 40"/>
                      <a:gd name="T3" fmla="*/ 0 h 46"/>
                      <a:gd name="T4" fmla="*/ 0 w 40"/>
                      <a:gd name="T5" fmla="*/ 0 h 46"/>
                      <a:gd name="T6" fmla="*/ 0 w 40"/>
                      <a:gd name="T7" fmla="*/ 14 h 46"/>
                      <a:gd name="T8" fmla="*/ 6 w 40"/>
                      <a:gd name="T9" fmla="*/ 14 h 46"/>
                      <a:gd name="T10" fmla="*/ 14 w 40"/>
                      <a:gd name="T11" fmla="*/ 7 h 46"/>
                      <a:gd name="T12" fmla="*/ 6 w 40"/>
                      <a:gd name="T13" fmla="*/ 14 h 46"/>
                      <a:gd name="T14" fmla="*/ 8 w 40"/>
                      <a:gd name="T15" fmla="*/ 14 h 46"/>
                      <a:gd name="T16" fmla="*/ 10 w 40"/>
                      <a:gd name="T17" fmla="*/ 13 h 46"/>
                      <a:gd name="T18" fmla="*/ 11 w 40"/>
                      <a:gd name="T19" fmla="*/ 13 h 46"/>
                      <a:gd name="T20" fmla="*/ 12 w 40"/>
                      <a:gd name="T21" fmla="*/ 12 h 46"/>
                      <a:gd name="T22" fmla="*/ 13 w 40"/>
                      <a:gd name="T23" fmla="*/ 11 h 46"/>
                      <a:gd name="T24" fmla="*/ 14 w 40"/>
                      <a:gd name="T25" fmla="*/ 10 h 46"/>
                      <a:gd name="T26" fmla="*/ 14 w 40"/>
                      <a:gd name="T27" fmla="*/ 8 h 46"/>
                      <a:gd name="T28" fmla="*/ 14 w 40"/>
                      <a:gd name="T29" fmla="*/ 7 h 46"/>
                      <a:gd name="T30" fmla="*/ 14 w 40"/>
                      <a:gd name="T31" fmla="*/ 6 h 46"/>
                      <a:gd name="T32" fmla="*/ 14 w 40"/>
                      <a:gd name="T33" fmla="*/ 5 h 46"/>
                      <a:gd name="T34" fmla="*/ 13 w 40"/>
                      <a:gd name="T35" fmla="*/ 3 h 46"/>
                      <a:gd name="T36" fmla="*/ 12 w 40"/>
                      <a:gd name="T37" fmla="*/ 2 h 46"/>
                      <a:gd name="T38" fmla="*/ 11 w 40"/>
                      <a:gd name="T39" fmla="*/ 1 h 46"/>
                      <a:gd name="T40" fmla="*/ 10 w 40"/>
                      <a:gd name="T41" fmla="*/ 1 h 46"/>
                      <a:gd name="T42" fmla="*/ 8 w 40"/>
                      <a:gd name="T43" fmla="*/ 0 h 46"/>
                      <a:gd name="T44" fmla="*/ 6 w 40"/>
                      <a:gd name="T45" fmla="*/ 0 h 46"/>
                      <a:gd name="T46" fmla="*/ 14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40" y="23"/>
                        </a:moveTo>
                        <a:lnTo>
                          <a:pt x="17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7" y="46"/>
                        </a:lnTo>
                        <a:lnTo>
                          <a:pt x="40" y="23"/>
                        </a:lnTo>
                        <a:lnTo>
                          <a:pt x="17" y="46"/>
                        </a:lnTo>
                        <a:lnTo>
                          <a:pt x="23" y="46"/>
                        </a:lnTo>
                        <a:lnTo>
                          <a:pt x="28" y="44"/>
                        </a:lnTo>
                        <a:lnTo>
                          <a:pt x="32" y="42"/>
                        </a:lnTo>
                        <a:lnTo>
                          <a:pt x="35" y="39"/>
                        </a:lnTo>
                        <a:lnTo>
                          <a:pt x="37" y="36"/>
                        </a:lnTo>
                        <a:lnTo>
                          <a:pt x="39" y="32"/>
                        </a:lnTo>
                        <a:lnTo>
                          <a:pt x="40" y="27"/>
                        </a:lnTo>
                        <a:lnTo>
                          <a:pt x="40" y="23"/>
                        </a:lnTo>
                        <a:lnTo>
                          <a:pt x="40" y="19"/>
                        </a:lnTo>
                        <a:lnTo>
                          <a:pt x="39" y="15"/>
                        </a:lnTo>
                        <a:lnTo>
                          <a:pt x="37" y="10"/>
                        </a:lnTo>
                        <a:lnTo>
                          <a:pt x="35" y="7"/>
                        </a:lnTo>
                        <a:lnTo>
                          <a:pt x="32" y="4"/>
                        </a:lnTo>
                        <a:lnTo>
                          <a:pt x="28" y="2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4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1" name="Rectangle 68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60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92" name="Freeform 682"/>
                  <p:cNvSpPr>
                    <a:spLocks noChangeAspect="1"/>
                  </p:cNvSpPr>
                  <p:nvPr/>
                </p:nvSpPr>
                <p:spPr bwMode="auto">
                  <a:xfrm>
                    <a:off x="4970" y="1561"/>
                    <a:ext cx="14" cy="14"/>
                  </a:xfrm>
                  <a:custGeom>
                    <a:avLst/>
                    <a:gdLst>
                      <a:gd name="T0" fmla="*/ 14 w 32"/>
                      <a:gd name="T1" fmla="*/ 7 h 46"/>
                      <a:gd name="T2" fmla="*/ 4 w 32"/>
                      <a:gd name="T3" fmla="*/ 0 h 46"/>
                      <a:gd name="T4" fmla="*/ 0 w 32"/>
                      <a:gd name="T5" fmla="*/ 0 h 46"/>
                      <a:gd name="T6" fmla="*/ 0 w 32"/>
                      <a:gd name="T7" fmla="*/ 14 h 46"/>
                      <a:gd name="T8" fmla="*/ 4 w 32"/>
                      <a:gd name="T9" fmla="*/ 14 h 46"/>
                      <a:gd name="T10" fmla="*/ 14 w 32"/>
                      <a:gd name="T11" fmla="*/ 7 h 46"/>
                      <a:gd name="T12" fmla="*/ 4 w 32"/>
                      <a:gd name="T13" fmla="*/ 14 h 46"/>
                      <a:gd name="T14" fmla="*/ 6 w 32"/>
                      <a:gd name="T15" fmla="*/ 14 h 46"/>
                      <a:gd name="T16" fmla="*/ 8 w 32"/>
                      <a:gd name="T17" fmla="*/ 13 h 46"/>
                      <a:gd name="T18" fmla="*/ 10 w 32"/>
                      <a:gd name="T19" fmla="*/ 13 h 46"/>
                      <a:gd name="T20" fmla="*/ 11 w 32"/>
                      <a:gd name="T21" fmla="*/ 12 h 46"/>
                      <a:gd name="T22" fmla="*/ 13 w 32"/>
                      <a:gd name="T23" fmla="*/ 11 h 46"/>
                      <a:gd name="T24" fmla="*/ 14 w 32"/>
                      <a:gd name="T25" fmla="*/ 10 h 46"/>
                      <a:gd name="T26" fmla="*/ 14 w 32"/>
                      <a:gd name="T27" fmla="*/ 8 h 46"/>
                      <a:gd name="T28" fmla="*/ 14 w 32"/>
                      <a:gd name="T29" fmla="*/ 7 h 46"/>
                      <a:gd name="T30" fmla="*/ 14 w 32"/>
                      <a:gd name="T31" fmla="*/ 6 h 46"/>
                      <a:gd name="T32" fmla="*/ 14 w 32"/>
                      <a:gd name="T33" fmla="*/ 5 h 46"/>
                      <a:gd name="T34" fmla="*/ 13 w 32"/>
                      <a:gd name="T35" fmla="*/ 3 h 46"/>
                      <a:gd name="T36" fmla="*/ 11 w 32"/>
                      <a:gd name="T37" fmla="*/ 2 h 46"/>
                      <a:gd name="T38" fmla="*/ 10 w 32"/>
                      <a:gd name="T39" fmla="*/ 1 h 46"/>
                      <a:gd name="T40" fmla="*/ 8 w 32"/>
                      <a:gd name="T41" fmla="*/ 1 h 46"/>
                      <a:gd name="T42" fmla="*/ 6 w 32"/>
                      <a:gd name="T43" fmla="*/ 0 h 46"/>
                      <a:gd name="T44" fmla="*/ 4 w 32"/>
                      <a:gd name="T45" fmla="*/ 0 h 46"/>
                      <a:gd name="T46" fmla="*/ 14 w 32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2" h="46">
                        <a:moveTo>
                          <a:pt x="32" y="23"/>
                        </a:moveTo>
                        <a:lnTo>
                          <a:pt x="9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9" y="46"/>
                        </a:lnTo>
                        <a:lnTo>
                          <a:pt x="32" y="23"/>
                        </a:lnTo>
                        <a:lnTo>
                          <a:pt x="9" y="46"/>
                        </a:lnTo>
                        <a:lnTo>
                          <a:pt x="14" y="45"/>
                        </a:lnTo>
                        <a:lnTo>
                          <a:pt x="19" y="44"/>
                        </a:lnTo>
                        <a:lnTo>
                          <a:pt x="23" y="42"/>
                        </a:lnTo>
                        <a:lnTo>
                          <a:pt x="26" y="39"/>
                        </a:lnTo>
                        <a:lnTo>
                          <a:pt x="29" y="36"/>
                        </a:lnTo>
                        <a:lnTo>
                          <a:pt x="31" y="32"/>
                        </a:lnTo>
                        <a:lnTo>
                          <a:pt x="32" y="27"/>
                        </a:lnTo>
                        <a:lnTo>
                          <a:pt x="32" y="23"/>
                        </a:lnTo>
                        <a:lnTo>
                          <a:pt x="32" y="19"/>
                        </a:lnTo>
                        <a:lnTo>
                          <a:pt x="31" y="15"/>
                        </a:lnTo>
                        <a:lnTo>
                          <a:pt x="29" y="10"/>
                        </a:lnTo>
                        <a:lnTo>
                          <a:pt x="26" y="7"/>
                        </a:lnTo>
                        <a:lnTo>
                          <a:pt x="23" y="4"/>
                        </a:lnTo>
                        <a:lnTo>
                          <a:pt x="19" y="2"/>
                        </a:lnTo>
                        <a:lnTo>
                          <a:pt x="14" y="0"/>
                        </a:lnTo>
                        <a:lnTo>
                          <a:pt x="9" y="0"/>
                        </a:lnTo>
                        <a:lnTo>
                          <a:pt x="32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3" name="Freeform 683"/>
                  <p:cNvSpPr>
                    <a:spLocks noChangeAspect="1"/>
                  </p:cNvSpPr>
                  <p:nvPr/>
                </p:nvSpPr>
                <p:spPr bwMode="auto">
                  <a:xfrm>
                    <a:off x="4970" y="1568"/>
                    <a:ext cx="14" cy="36"/>
                  </a:xfrm>
                  <a:custGeom>
                    <a:avLst/>
                    <a:gdLst>
                      <a:gd name="T0" fmla="*/ 7 w 47"/>
                      <a:gd name="T1" fmla="*/ 36 h 123"/>
                      <a:gd name="T2" fmla="*/ 14 w 47"/>
                      <a:gd name="T3" fmla="*/ 29 h 123"/>
                      <a:gd name="T4" fmla="*/ 14 w 47"/>
                      <a:gd name="T5" fmla="*/ 0 h 123"/>
                      <a:gd name="T6" fmla="*/ 0 w 47"/>
                      <a:gd name="T7" fmla="*/ 0 h 123"/>
                      <a:gd name="T8" fmla="*/ 0 w 47"/>
                      <a:gd name="T9" fmla="*/ 29 h 123"/>
                      <a:gd name="T10" fmla="*/ 7 w 47"/>
                      <a:gd name="T11" fmla="*/ 36 h 123"/>
                      <a:gd name="T12" fmla="*/ 0 w 47"/>
                      <a:gd name="T13" fmla="*/ 29 h 123"/>
                      <a:gd name="T14" fmla="*/ 0 w 47"/>
                      <a:gd name="T15" fmla="*/ 31 h 123"/>
                      <a:gd name="T16" fmla="*/ 1 w 47"/>
                      <a:gd name="T17" fmla="*/ 32 h 123"/>
                      <a:gd name="T18" fmla="*/ 1 w 47"/>
                      <a:gd name="T19" fmla="*/ 34 h 123"/>
                      <a:gd name="T20" fmla="*/ 2 w 47"/>
                      <a:gd name="T21" fmla="*/ 35 h 123"/>
                      <a:gd name="T22" fmla="*/ 3 w 47"/>
                      <a:gd name="T23" fmla="*/ 35 h 123"/>
                      <a:gd name="T24" fmla="*/ 4 w 47"/>
                      <a:gd name="T25" fmla="*/ 36 h 123"/>
                      <a:gd name="T26" fmla="*/ 6 w 47"/>
                      <a:gd name="T27" fmla="*/ 36 h 123"/>
                      <a:gd name="T28" fmla="*/ 7 w 47"/>
                      <a:gd name="T29" fmla="*/ 36 h 123"/>
                      <a:gd name="T30" fmla="*/ 8 w 47"/>
                      <a:gd name="T31" fmla="*/ 36 h 123"/>
                      <a:gd name="T32" fmla="*/ 10 w 47"/>
                      <a:gd name="T33" fmla="*/ 36 h 123"/>
                      <a:gd name="T34" fmla="*/ 11 w 47"/>
                      <a:gd name="T35" fmla="*/ 35 h 123"/>
                      <a:gd name="T36" fmla="*/ 12 w 47"/>
                      <a:gd name="T37" fmla="*/ 35 h 123"/>
                      <a:gd name="T38" fmla="*/ 13 w 47"/>
                      <a:gd name="T39" fmla="*/ 34 h 123"/>
                      <a:gd name="T40" fmla="*/ 13 w 47"/>
                      <a:gd name="T41" fmla="*/ 32 h 123"/>
                      <a:gd name="T42" fmla="*/ 14 w 47"/>
                      <a:gd name="T43" fmla="*/ 31 h 123"/>
                      <a:gd name="T44" fmla="*/ 14 w 47"/>
                      <a:gd name="T45" fmla="*/ 29 h 123"/>
                      <a:gd name="T46" fmla="*/ 7 w 47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123">
                        <a:moveTo>
                          <a:pt x="24" y="123"/>
                        </a:moveTo>
                        <a:lnTo>
                          <a:pt x="47" y="100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4" y="123"/>
                        </a:lnTo>
                        <a:lnTo>
                          <a:pt x="0" y="100"/>
                        </a:lnTo>
                        <a:lnTo>
                          <a:pt x="1" y="105"/>
                        </a:lnTo>
                        <a:lnTo>
                          <a:pt x="2" y="111"/>
                        </a:lnTo>
                        <a:lnTo>
                          <a:pt x="5" y="115"/>
                        </a:lnTo>
                        <a:lnTo>
                          <a:pt x="8" y="118"/>
                        </a:lnTo>
                        <a:lnTo>
                          <a:pt x="11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4" y="123"/>
                        </a:lnTo>
                        <a:lnTo>
                          <a:pt x="28" y="123"/>
                        </a:lnTo>
                        <a:lnTo>
                          <a:pt x="32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5" y="111"/>
                        </a:lnTo>
                        <a:lnTo>
                          <a:pt x="47" y="105"/>
                        </a:lnTo>
                        <a:lnTo>
                          <a:pt x="47" y="100"/>
                        </a:lnTo>
                        <a:lnTo>
                          <a:pt x="24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4" name="Freeform 684"/>
                  <p:cNvSpPr>
                    <a:spLocks noChangeAspect="1"/>
                  </p:cNvSpPr>
                  <p:nvPr/>
                </p:nvSpPr>
                <p:spPr bwMode="auto">
                  <a:xfrm>
                    <a:off x="4963" y="1589"/>
                    <a:ext cx="14" cy="14"/>
                  </a:xfrm>
                  <a:custGeom>
                    <a:avLst/>
                    <a:gdLst>
                      <a:gd name="T0" fmla="*/ 0 w 40"/>
                      <a:gd name="T1" fmla="*/ 7 h 46"/>
                      <a:gd name="T2" fmla="*/ 8 w 40"/>
                      <a:gd name="T3" fmla="*/ 14 h 46"/>
                      <a:gd name="T4" fmla="*/ 14 w 40"/>
                      <a:gd name="T5" fmla="*/ 14 h 46"/>
                      <a:gd name="T6" fmla="*/ 14 w 40"/>
                      <a:gd name="T7" fmla="*/ 0 h 46"/>
                      <a:gd name="T8" fmla="*/ 8 w 40"/>
                      <a:gd name="T9" fmla="*/ 0 h 46"/>
                      <a:gd name="T10" fmla="*/ 0 w 40"/>
                      <a:gd name="T11" fmla="*/ 7 h 46"/>
                      <a:gd name="T12" fmla="*/ 8 w 40"/>
                      <a:gd name="T13" fmla="*/ 0 h 46"/>
                      <a:gd name="T14" fmla="*/ 6 w 40"/>
                      <a:gd name="T15" fmla="*/ 0 h 46"/>
                      <a:gd name="T16" fmla="*/ 4 w 40"/>
                      <a:gd name="T17" fmla="*/ 1 h 46"/>
                      <a:gd name="T18" fmla="*/ 3 w 40"/>
                      <a:gd name="T19" fmla="*/ 1 h 46"/>
                      <a:gd name="T20" fmla="*/ 2 w 40"/>
                      <a:gd name="T21" fmla="*/ 2 h 46"/>
                      <a:gd name="T22" fmla="*/ 1 w 40"/>
                      <a:gd name="T23" fmla="*/ 3 h 46"/>
                      <a:gd name="T24" fmla="*/ 0 w 40"/>
                      <a:gd name="T25" fmla="*/ 5 h 46"/>
                      <a:gd name="T26" fmla="*/ 0 w 40"/>
                      <a:gd name="T27" fmla="*/ 6 h 46"/>
                      <a:gd name="T28" fmla="*/ 0 w 40"/>
                      <a:gd name="T29" fmla="*/ 7 h 46"/>
                      <a:gd name="T30" fmla="*/ 0 w 40"/>
                      <a:gd name="T31" fmla="*/ 8 h 46"/>
                      <a:gd name="T32" fmla="*/ 0 w 40"/>
                      <a:gd name="T33" fmla="*/ 10 h 46"/>
                      <a:gd name="T34" fmla="*/ 1 w 40"/>
                      <a:gd name="T35" fmla="*/ 11 h 46"/>
                      <a:gd name="T36" fmla="*/ 2 w 40"/>
                      <a:gd name="T37" fmla="*/ 12 h 46"/>
                      <a:gd name="T38" fmla="*/ 3 w 40"/>
                      <a:gd name="T39" fmla="*/ 13 h 46"/>
                      <a:gd name="T40" fmla="*/ 4 w 40"/>
                      <a:gd name="T41" fmla="*/ 13 h 46"/>
                      <a:gd name="T42" fmla="*/ 6 w 40"/>
                      <a:gd name="T43" fmla="*/ 14 h 46"/>
                      <a:gd name="T44" fmla="*/ 8 w 40"/>
                      <a:gd name="T45" fmla="*/ 14 h 46"/>
                      <a:gd name="T46" fmla="*/ 0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40" y="46"/>
                        </a:lnTo>
                        <a:lnTo>
                          <a:pt x="40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7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5" name="Rectangle 68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963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96" name="Freeform 686"/>
                  <p:cNvSpPr>
                    <a:spLocks noChangeAspect="1"/>
                  </p:cNvSpPr>
                  <p:nvPr/>
                </p:nvSpPr>
                <p:spPr bwMode="auto">
                  <a:xfrm>
                    <a:off x="689" y="1561"/>
                    <a:ext cx="7" cy="14"/>
                  </a:xfrm>
                  <a:custGeom>
                    <a:avLst/>
                    <a:gdLst>
                      <a:gd name="T0" fmla="*/ 0 w 30"/>
                      <a:gd name="T1" fmla="*/ 7 h 46"/>
                      <a:gd name="T2" fmla="*/ 5 w 30"/>
                      <a:gd name="T3" fmla="*/ 14 h 46"/>
                      <a:gd name="T4" fmla="*/ 7 w 30"/>
                      <a:gd name="T5" fmla="*/ 14 h 46"/>
                      <a:gd name="T6" fmla="*/ 7 w 30"/>
                      <a:gd name="T7" fmla="*/ 0 h 46"/>
                      <a:gd name="T8" fmla="*/ 5 w 30"/>
                      <a:gd name="T9" fmla="*/ 0 h 46"/>
                      <a:gd name="T10" fmla="*/ 0 w 30"/>
                      <a:gd name="T11" fmla="*/ 7 h 46"/>
                      <a:gd name="T12" fmla="*/ 5 w 30"/>
                      <a:gd name="T13" fmla="*/ 0 h 46"/>
                      <a:gd name="T14" fmla="*/ 4 w 30"/>
                      <a:gd name="T15" fmla="*/ 0 h 46"/>
                      <a:gd name="T16" fmla="*/ 3 w 30"/>
                      <a:gd name="T17" fmla="*/ 1 h 46"/>
                      <a:gd name="T18" fmla="*/ 2 w 30"/>
                      <a:gd name="T19" fmla="*/ 1 h 46"/>
                      <a:gd name="T20" fmla="*/ 1 w 30"/>
                      <a:gd name="T21" fmla="*/ 2 h 46"/>
                      <a:gd name="T22" fmla="*/ 1 w 30"/>
                      <a:gd name="T23" fmla="*/ 3 h 46"/>
                      <a:gd name="T24" fmla="*/ 0 w 30"/>
                      <a:gd name="T25" fmla="*/ 5 h 46"/>
                      <a:gd name="T26" fmla="*/ 0 w 30"/>
                      <a:gd name="T27" fmla="*/ 6 h 46"/>
                      <a:gd name="T28" fmla="*/ 0 w 30"/>
                      <a:gd name="T29" fmla="*/ 7 h 46"/>
                      <a:gd name="T30" fmla="*/ 0 w 30"/>
                      <a:gd name="T31" fmla="*/ 8 h 46"/>
                      <a:gd name="T32" fmla="*/ 0 w 30"/>
                      <a:gd name="T33" fmla="*/ 10 h 46"/>
                      <a:gd name="T34" fmla="*/ 1 w 30"/>
                      <a:gd name="T35" fmla="*/ 11 h 46"/>
                      <a:gd name="T36" fmla="*/ 1 w 30"/>
                      <a:gd name="T37" fmla="*/ 12 h 46"/>
                      <a:gd name="T38" fmla="*/ 2 w 30"/>
                      <a:gd name="T39" fmla="*/ 13 h 46"/>
                      <a:gd name="T40" fmla="*/ 3 w 30"/>
                      <a:gd name="T41" fmla="*/ 13 h 46"/>
                      <a:gd name="T42" fmla="*/ 4 w 30"/>
                      <a:gd name="T43" fmla="*/ 14 h 46"/>
                      <a:gd name="T44" fmla="*/ 5 w 30"/>
                      <a:gd name="T45" fmla="*/ 14 h 46"/>
                      <a:gd name="T46" fmla="*/ 0 w 3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0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30" y="46"/>
                        </a:lnTo>
                        <a:lnTo>
                          <a:pt x="30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6" y="7"/>
                        </a:lnTo>
                        <a:lnTo>
                          <a:pt x="3" y="10"/>
                        </a:lnTo>
                        <a:lnTo>
                          <a:pt x="2" y="15"/>
                        </a:lnTo>
                        <a:lnTo>
                          <a:pt x="1" y="19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2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8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7" name="Freeform 687"/>
                  <p:cNvSpPr>
                    <a:spLocks noChangeAspect="1"/>
                  </p:cNvSpPr>
                  <p:nvPr/>
                </p:nvSpPr>
                <p:spPr bwMode="auto">
                  <a:xfrm>
                    <a:off x="689" y="1568"/>
                    <a:ext cx="14" cy="36"/>
                  </a:xfrm>
                  <a:custGeom>
                    <a:avLst/>
                    <a:gdLst>
                      <a:gd name="T0" fmla="*/ 7 w 47"/>
                      <a:gd name="T1" fmla="*/ 36 h 123"/>
                      <a:gd name="T2" fmla="*/ 14 w 47"/>
                      <a:gd name="T3" fmla="*/ 29 h 123"/>
                      <a:gd name="T4" fmla="*/ 14 w 47"/>
                      <a:gd name="T5" fmla="*/ 0 h 123"/>
                      <a:gd name="T6" fmla="*/ 0 w 47"/>
                      <a:gd name="T7" fmla="*/ 0 h 123"/>
                      <a:gd name="T8" fmla="*/ 0 w 47"/>
                      <a:gd name="T9" fmla="*/ 29 h 123"/>
                      <a:gd name="T10" fmla="*/ 7 w 47"/>
                      <a:gd name="T11" fmla="*/ 36 h 123"/>
                      <a:gd name="T12" fmla="*/ 0 w 47"/>
                      <a:gd name="T13" fmla="*/ 29 h 123"/>
                      <a:gd name="T14" fmla="*/ 0 w 47"/>
                      <a:gd name="T15" fmla="*/ 31 h 123"/>
                      <a:gd name="T16" fmla="*/ 1 w 47"/>
                      <a:gd name="T17" fmla="*/ 32 h 123"/>
                      <a:gd name="T18" fmla="*/ 1 w 47"/>
                      <a:gd name="T19" fmla="*/ 34 h 123"/>
                      <a:gd name="T20" fmla="*/ 2 w 47"/>
                      <a:gd name="T21" fmla="*/ 35 h 123"/>
                      <a:gd name="T22" fmla="*/ 3 w 47"/>
                      <a:gd name="T23" fmla="*/ 35 h 123"/>
                      <a:gd name="T24" fmla="*/ 4 w 47"/>
                      <a:gd name="T25" fmla="*/ 36 h 123"/>
                      <a:gd name="T26" fmla="*/ 6 w 47"/>
                      <a:gd name="T27" fmla="*/ 36 h 123"/>
                      <a:gd name="T28" fmla="*/ 7 w 47"/>
                      <a:gd name="T29" fmla="*/ 36 h 123"/>
                      <a:gd name="T30" fmla="*/ 8 w 47"/>
                      <a:gd name="T31" fmla="*/ 36 h 123"/>
                      <a:gd name="T32" fmla="*/ 10 w 47"/>
                      <a:gd name="T33" fmla="*/ 36 h 123"/>
                      <a:gd name="T34" fmla="*/ 10 w 47"/>
                      <a:gd name="T35" fmla="*/ 35 h 123"/>
                      <a:gd name="T36" fmla="*/ 12 w 47"/>
                      <a:gd name="T37" fmla="*/ 35 h 123"/>
                      <a:gd name="T38" fmla="*/ 13 w 47"/>
                      <a:gd name="T39" fmla="*/ 34 h 123"/>
                      <a:gd name="T40" fmla="*/ 13 w 47"/>
                      <a:gd name="T41" fmla="*/ 32 h 123"/>
                      <a:gd name="T42" fmla="*/ 14 w 47"/>
                      <a:gd name="T43" fmla="*/ 31 h 123"/>
                      <a:gd name="T44" fmla="*/ 14 w 47"/>
                      <a:gd name="T45" fmla="*/ 29 h 123"/>
                      <a:gd name="T46" fmla="*/ 7 w 47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123">
                        <a:moveTo>
                          <a:pt x="23" y="123"/>
                        </a:moveTo>
                        <a:lnTo>
                          <a:pt x="47" y="100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1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1" y="120"/>
                        </a:lnTo>
                        <a:lnTo>
                          <a:pt x="14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8" y="123"/>
                        </a:lnTo>
                        <a:lnTo>
                          <a:pt x="32" y="122"/>
                        </a:lnTo>
                        <a:lnTo>
                          <a:pt x="35" y="120"/>
                        </a:lnTo>
                        <a:lnTo>
                          <a:pt x="40" y="118"/>
                        </a:lnTo>
                        <a:lnTo>
                          <a:pt x="42" y="115"/>
                        </a:lnTo>
                        <a:lnTo>
                          <a:pt x="45" y="111"/>
                        </a:lnTo>
                        <a:lnTo>
                          <a:pt x="46" y="105"/>
                        </a:lnTo>
                        <a:lnTo>
                          <a:pt x="47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8" name="Freeform 688"/>
                  <p:cNvSpPr>
                    <a:spLocks noChangeAspect="1"/>
                  </p:cNvSpPr>
                  <p:nvPr/>
                </p:nvSpPr>
                <p:spPr bwMode="auto">
                  <a:xfrm>
                    <a:off x="696" y="1589"/>
                    <a:ext cx="14" cy="14"/>
                  </a:xfrm>
                  <a:custGeom>
                    <a:avLst/>
                    <a:gdLst>
                      <a:gd name="T0" fmla="*/ 14 w 41"/>
                      <a:gd name="T1" fmla="*/ 7 h 46"/>
                      <a:gd name="T2" fmla="*/ 6 w 41"/>
                      <a:gd name="T3" fmla="*/ 0 h 46"/>
                      <a:gd name="T4" fmla="*/ 0 w 41"/>
                      <a:gd name="T5" fmla="*/ 0 h 46"/>
                      <a:gd name="T6" fmla="*/ 0 w 41"/>
                      <a:gd name="T7" fmla="*/ 14 h 46"/>
                      <a:gd name="T8" fmla="*/ 6 w 41"/>
                      <a:gd name="T9" fmla="*/ 14 h 46"/>
                      <a:gd name="T10" fmla="*/ 14 w 41"/>
                      <a:gd name="T11" fmla="*/ 7 h 46"/>
                      <a:gd name="T12" fmla="*/ 6 w 41"/>
                      <a:gd name="T13" fmla="*/ 14 h 46"/>
                      <a:gd name="T14" fmla="*/ 8 w 41"/>
                      <a:gd name="T15" fmla="*/ 14 h 46"/>
                      <a:gd name="T16" fmla="*/ 9 w 41"/>
                      <a:gd name="T17" fmla="*/ 13 h 46"/>
                      <a:gd name="T18" fmla="*/ 11 w 41"/>
                      <a:gd name="T19" fmla="*/ 13 h 46"/>
                      <a:gd name="T20" fmla="*/ 12 w 41"/>
                      <a:gd name="T21" fmla="*/ 12 h 46"/>
                      <a:gd name="T22" fmla="*/ 13 w 41"/>
                      <a:gd name="T23" fmla="*/ 11 h 46"/>
                      <a:gd name="T24" fmla="*/ 14 w 41"/>
                      <a:gd name="T25" fmla="*/ 10 h 46"/>
                      <a:gd name="T26" fmla="*/ 14 w 41"/>
                      <a:gd name="T27" fmla="*/ 8 h 46"/>
                      <a:gd name="T28" fmla="*/ 14 w 41"/>
                      <a:gd name="T29" fmla="*/ 7 h 46"/>
                      <a:gd name="T30" fmla="*/ 14 w 41"/>
                      <a:gd name="T31" fmla="*/ 6 h 46"/>
                      <a:gd name="T32" fmla="*/ 14 w 41"/>
                      <a:gd name="T33" fmla="*/ 5 h 46"/>
                      <a:gd name="T34" fmla="*/ 13 w 41"/>
                      <a:gd name="T35" fmla="*/ 3 h 46"/>
                      <a:gd name="T36" fmla="*/ 12 w 41"/>
                      <a:gd name="T37" fmla="*/ 2 h 46"/>
                      <a:gd name="T38" fmla="*/ 11 w 41"/>
                      <a:gd name="T39" fmla="*/ 1 h 46"/>
                      <a:gd name="T40" fmla="*/ 9 w 41"/>
                      <a:gd name="T41" fmla="*/ 1 h 46"/>
                      <a:gd name="T42" fmla="*/ 8 w 41"/>
                      <a:gd name="T43" fmla="*/ 0 h 46"/>
                      <a:gd name="T44" fmla="*/ 6 w 41"/>
                      <a:gd name="T45" fmla="*/ 0 h 46"/>
                      <a:gd name="T46" fmla="*/ 14 w 4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1" h="46">
                        <a:moveTo>
                          <a:pt x="41" y="23"/>
                        </a:moveTo>
                        <a:lnTo>
                          <a:pt x="18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8" y="46"/>
                        </a:lnTo>
                        <a:lnTo>
                          <a:pt x="41" y="23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27" y="44"/>
                        </a:lnTo>
                        <a:lnTo>
                          <a:pt x="31" y="42"/>
                        </a:lnTo>
                        <a:lnTo>
                          <a:pt x="35" y="39"/>
                        </a:lnTo>
                        <a:lnTo>
                          <a:pt x="38" y="36"/>
                        </a:lnTo>
                        <a:lnTo>
                          <a:pt x="40" y="32"/>
                        </a:lnTo>
                        <a:lnTo>
                          <a:pt x="41" y="27"/>
                        </a:lnTo>
                        <a:lnTo>
                          <a:pt x="41" y="23"/>
                        </a:lnTo>
                        <a:lnTo>
                          <a:pt x="41" y="19"/>
                        </a:lnTo>
                        <a:lnTo>
                          <a:pt x="40" y="15"/>
                        </a:lnTo>
                        <a:lnTo>
                          <a:pt x="38" y="10"/>
                        </a:lnTo>
                        <a:lnTo>
                          <a:pt x="35" y="7"/>
                        </a:lnTo>
                        <a:lnTo>
                          <a:pt x="31" y="4"/>
                        </a:lnTo>
                        <a:lnTo>
                          <a:pt x="27" y="2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41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9" name="Rectangle 68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696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00" name="Freeform 690"/>
                  <p:cNvSpPr>
                    <a:spLocks noChangeAspect="1"/>
                  </p:cNvSpPr>
                  <p:nvPr/>
                </p:nvSpPr>
                <p:spPr bwMode="auto">
                  <a:xfrm>
                    <a:off x="4841" y="1561"/>
                    <a:ext cx="7" cy="14"/>
                  </a:xfrm>
                  <a:custGeom>
                    <a:avLst/>
                    <a:gdLst>
                      <a:gd name="T0" fmla="*/ 7 w 30"/>
                      <a:gd name="T1" fmla="*/ 7 h 46"/>
                      <a:gd name="T2" fmla="*/ 2 w 30"/>
                      <a:gd name="T3" fmla="*/ 0 h 46"/>
                      <a:gd name="T4" fmla="*/ 0 w 30"/>
                      <a:gd name="T5" fmla="*/ 0 h 46"/>
                      <a:gd name="T6" fmla="*/ 0 w 30"/>
                      <a:gd name="T7" fmla="*/ 14 h 46"/>
                      <a:gd name="T8" fmla="*/ 2 w 30"/>
                      <a:gd name="T9" fmla="*/ 14 h 46"/>
                      <a:gd name="T10" fmla="*/ 7 w 30"/>
                      <a:gd name="T11" fmla="*/ 7 h 46"/>
                      <a:gd name="T12" fmla="*/ 2 w 30"/>
                      <a:gd name="T13" fmla="*/ 14 h 46"/>
                      <a:gd name="T14" fmla="*/ 3 w 30"/>
                      <a:gd name="T15" fmla="*/ 14 h 46"/>
                      <a:gd name="T16" fmla="*/ 4 w 30"/>
                      <a:gd name="T17" fmla="*/ 13 h 46"/>
                      <a:gd name="T18" fmla="*/ 5 w 30"/>
                      <a:gd name="T19" fmla="*/ 13 h 46"/>
                      <a:gd name="T20" fmla="*/ 6 w 30"/>
                      <a:gd name="T21" fmla="*/ 12 h 46"/>
                      <a:gd name="T22" fmla="*/ 6 w 30"/>
                      <a:gd name="T23" fmla="*/ 11 h 46"/>
                      <a:gd name="T24" fmla="*/ 7 w 30"/>
                      <a:gd name="T25" fmla="*/ 10 h 46"/>
                      <a:gd name="T26" fmla="*/ 7 w 30"/>
                      <a:gd name="T27" fmla="*/ 8 h 46"/>
                      <a:gd name="T28" fmla="*/ 7 w 30"/>
                      <a:gd name="T29" fmla="*/ 7 h 46"/>
                      <a:gd name="T30" fmla="*/ 7 w 30"/>
                      <a:gd name="T31" fmla="*/ 6 h 46"/>
                      <a:gd name="T32" fmla="*/ 7 w 30"/>
                      <a:gd name="T33" fmla="*/ 5 h 46"/>
                      <a:gd name="T34" fmla="*/ 6 w 30"/>
                      <a:gd name="T35" fmla="*/ 3 h 46"/>
                      <a:gd name="T36" fmla="*/ 6 w 30"/>
                      <a:gd name="T37" fmla="*/ 2 h 46"/>
                      <a:gd name="T38" fmla="*/ 5 w 30"/>
                      <a:gd name="T39" fmla="*/ 1 h 46"/>
                      <a:gd name="T40" fmla="*/ 4 w 30"/>
                      <a:gd name="T41" fmla="*/ 1 h 46"/>
                      <a:gd name="T42" fmla="*/ 3 w 30"/>
                      <a:gd name="T43" fmla="*/ 0 h 46"/>
                      <a:gd name="T44" fmla="*/ 2 w 30"/>
                      <a:gd name="T45" fmla="*/ 0 h 46"/>
                      <a:gd name="T46" fmla="*/ 7 w 3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0" h="46">
                        <a:moveTo>
                          <a:pt x="30" y="23"/>
                        </a:moveTo>
                        <a:lnTo>
                          <a:pt x="7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7" y="46"/>
                        </a:lnTo>
                        <a:lnTo>
                          <a:pt x="30" y="23"/>
                        </a:lnTo>
                        <a:lnTo>
                          <a:pt x="7" y="46"/>
                        </a:lnTo>
                        <a:lnTo>
                          <a:pt x="12" y="45"/>
                        </a:lnTo>
                        <a:lnTo>
                          <a:pt x="17" y="44"/>
                        </a:lnTo>
                        <a:lnTo>
                          <a:pt x="21" y="42"/>
                        </a:lnTo>
                        <a:lnTo>
                          <a:pt x="24" y="39"/>
                        </a:lnTo>
                        <a:lnTo>
                          <a:pt x="26" y="36"/>
                        </a:lnTo>
                        <a:lnTo>
                          <a:pt x="28" y="32"/>
                        </a:lnTo>
                        <a:lnTo>
                          <a:pt x="29" y="27"/>
                        </a:lnTo>
                        <a:lnTo>
                          <a:pt x="30" y="23"/>
                        </a:lnTo>
                        <a:lnTo>
                          <a:pt x="29" y="19"/>
                        </a:lnTo>
                        <a:lnTo>
                          <a:pt x="28" y="15"/>
                        </a:lnTo>
                        <a:lnTo>
                          <a:pt x="26" y="10"/>
                        </a:lnTo>
                        <a:lnTo>
                          <a:pt x="24" y="7"/>
                        </a:lnTo>
                        <a:lnTo>
                          <a:pt x="21" y="4"/>
                        </a:lnTo>
                        <a:lnTo>
                          <a:pt x="17" y="2"/>
                        </a:lnTo>
                        <a:lnTo>
                          <a:pt x="12" y="0"/>
                        </a:lnTo>
                        <a:lnTo>
                          <a:pt x="7" y="0"/>
                        </a:lnTo>
                        <a:lnTo>
                          <a:pt x="3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1" name="Freeform 691"/>
                  <p:cNvSpPr>
                    <a:spLocks noChangeAspect="1"/>
                  </p:cNvSpPr>
                  <p:nvPr/>
                </p:nvSpPr>
                <p:spPr bwMode="auto">
                  <a:xfrm>
                    <a:off x="4834" y="1568"/>
                    <a:ext cx="14" cy="36"/>
                  </a:xfrm>
                  <a:custGeom>
                    <a:avLst/>
                    <a:gdLst>
                      <a:gd name="T0" fmla="*/ 7 w 47"/>
                      <a:gd name="T1" fmla="*/ 36 h 123"/>
                      <a:gd name="T2" fmla="*/ 14 w 47"/>
                      <a:gd name="T3" fmla="*/ 29 h 123"/>
                      <a:gd name="T4" fmla="*/ 14 w 47"/>
                      <a:gd name="T5" fmla="*/ 0 h 123"/>
                      <a:gd name="T6" fmla="*/ 0 w 47"/>
                      <a:gd name="T7" fmla="*/ 0 h 123"/>
                      <a:gd name="T8" fmla="*/ 0 w 47"/>
                      <a:gd name="T9" fmla="*/ 29 h 123"/>
                      <a:gd name="T10" fmla="*/ 7 w 47"/>
                      <a:gd name="T11" fmla="*/ 36 h 123"/>
                      <a:gd name="T12" fmla="*/ 0 w 47"/>
                      <a:gd name="T13" fmla="*/ 29 h 123"/>
                      <a:gd name="T14" fmla="*/ 0 w 47"/>
                      <a:gd name="T15" fmla="*/ 31 h 123"/>
                      <a:gd name="T16" fmla="*/ 1 w 47"/>
                      <a:gd name="T17" fmla="*/ 32 h 123"/>
                      <a:gd name="T18" fmla="*/ 1 w 47"/>
                      <a:gd name="T19" fmla="*/ 34 h 123"/>
                      <a:gd name="T20" fmla="*/ 2 w 47"/>
                      <a:gd name="T21" fmla="*/ 35 h 123"/>
                      <a:gd name="T22" fmla="*/ 4 w 47"/>
                      <a:gd name="T23" fmla="*/ 35 h 123"/>
                      <a:gd name="T24" fmla="*/ 4 w 47"/>
                      <a:gd name="T25" fmla="*/ 36 h 123"/>
                      <a:gd name="T26" fmla="*/ 6 w 47"/>
                      <a:gd name="T27" fmla="*/ 36 h 123"/>
                      <a:gd name="T28" fmla="*/ 7 w 47"/>
                      <a:gd name="T29" fmla="*/ 36 h 123"/>
                      <a:gd name="T30" fmla="*/ 8 w 47"/>
                      <a:gd name="T31" fmla="*/ 36 h 123"/>
                      <a:gd name="T32" fmla="*/ 10 w 47"/>
                      <a:gd name="T33" fmla="*/ 36 h 123"/>
                      <a:gd name="T34" fmla="*/ 11 w 47"/>
                      <a:gd name="T35" fmla="*/ 35 h 123"/>
                      <a:gd name="T36" fmla="*/ 12 w 47"/>
                      <a:gd name="T37" fmla="*/ 35 h 123"/>
                      <a:gd name="T38" fmla="*/ 13 w 47"/>
                      <a:gd name="T39" fmla="*/ 34 h 123"/>
                      <a:gd name="T40" fmla="*/ 13 w 47"/>
                      <a:gd name="T41" fmla="*/ 32 h 123"/>
                      <a:gd name="T42" fmla="*/ 14 w 47"/>
                      <a:gd name="T43" fmla="*/ 31 h 123"/>
                      <a:gd name="T44" fmla="*/ 14 w 47"/>
                      <a:gd name="T45" fmla="*/ 29 h 123"/>
                      <a:gd name="T46" fmla="*/ 7 w 47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123">
                        <a:moveTo>
                          <a:pt x="24" y="123"/>
                        </a:moveTo>
                        <a:lnTo>
                          <a:pt x="47" y="100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4" y="123"/>
                        </a:lnTo>
                        <a:lnTo>
                          <a:pt x="0" y="100"/>
                        </a:lnTo>
                        <a:lnTo>
                          <a:pt x="1" y="105"/>
                        </a:lnTo>
                        <a:lnTo>
                          <a:pt x="2" y="111"/>
                        </a:lnTo>
                        <a:lnTo>
                          <a:pt x="5" y="115"/>
                        </a:lnTo>
                        <a:lnTo>
                          <a:pt x="7" y="118"/>
                        </a:lnTo>
                        <a:lnTo>
                          <a:pt x="12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4" y="123"/>
                        </a:lnTo>
                        <a:lnTo>
                          <a:pt x="28" y="123"/>
                        </a:lnTo>
                        <a:lnTo>
                          <a:pt x="33" y="122"/>
                        </a:lnTo>
                        <a:lnTo>
                          <a:pt x="36" y="120"/>
                        </a:lnTo>
                        <a:lnTo>
                          <a:pt x="40" y="118"/>
                        </a:lnTo>
                        <a:lnTo>
                          <a:pt x="43" y="115"/>
                        </a:lnTo>
                        <a:lnTo>
                          <a:pt x="45" y="111"/>
                        </a:lnTo>
                        <a:lnTo>
                          <a:pt x="46" y="105"/>
                        </a:lnTo>
                        <a:lnTo>
                          <a:pt x="47" y="100"/>
                        </a:lnTo>
                        <a:lnTo>
                          <a:pt x="24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2" name="Freeform 692"/>
                  <p:cNvSpPr>
                    <a:spLocks noChangeAspect="1"/>
                  </p:cNvSpPr>
                  <p:nvPr/>
                </p:nvSpPr>
                <p:spPr bwMode="auto">
                  <a:xfrm>
                    <a:off x="4827" y="1589"/>
                    <a:ext cx="14" cy="14"/>
                  </a:xfrm>
                  <a:custGeom>
                    <a:avLst/>
                    <a:gdLst>
                      <a:gd name="T0" fmla="*/ 0 w 41"/>
                      <a:gd name="T1" fmla="*/ 7 h 46"/>
                      <a:gd name="T2" fmla="*/ 8 w 41"/>
                      <a:gd name="T3" fmla="*/ 14 h 46"/>
                      <a:gd name="T4" fmla="*/ 14 w 41"/>
                      <a:gd name="T5" fmla="*/ 14 h 46"/>
                      <a:gd name="T6" fmla="*/ 14 w 41"/>
                      <a:gd name="T7" fmla="*/ 0 h 46"/>
                      <a:gd name="T8" fmla="*/ 8 w 41"/>
                      <a:gd name="T9" fmla="*/ 0 h 46"/>
                      <a:gd name="T10" fmla="*/ 0 w 41"/>
                      <a:gd name="T11" fmla="*/ 7 h 46"/>
                      <a:gd name="T12" fmla="*/ 8 w 41"/>
                      <a:gd name="T13" fmla="*/ 0 h 46"/>
                      <a:gd name="T14" fmla="*/ 6 w 41"/>
                      <a:gd name="T15" fmla="*/ 0 h 46"/>
                      <a:gd name="T16" fmla="*/ 4 w 41"/>
                      <a:gd name="T17" fmla="*/ 1 h 46"/>
                      <a:gd name="T18" fmla="*/ 3 w 41"/>
                      <a:gd name="T19" fmla="*/ 1 h 46"/>
                      <a:gd name="T20" fmla="*/ 2 w 41"/>
                      <a:gd name="T21" fmla="*/ 2 h 46"/>
                      <a:gd name="T22" fmla="*/ 1 w 41"/>
                      <a:gd name="T23" fmla="*/ 3 h 46"/>
                      <a:gd name="T24" fmla="*/ 0 w 41"/>
                      <a:gd name="T25" fmla="*/ 5 h 46"/>
                      <a:gd name="T26" fmla="*/ 0 w 41"/>
                      <a:gd name="T27" fmla="*/ 6 h 46"/>
                      <a:gd name="T28" fmla="*/ 0 w 41"/>
                      <a:gd name="T29" fmla="*/ 7 h 46"/>
                      <a:gd name="T30" fmla="*/ 0 w 41"/>
                      <a:gd name="T31" fmla="*/ 8 h 46"/>
                      <a:gd name="T32" fmla="*/ 0 w 41"/>
                      <a:gd name="T33" fmla="*/ 10 h 46"/>
                      <a:gd name="T34" fmla="*/ 1 w 41"/>
                      <a:gd name="T35" fmla="*/ 11 h 46"/>
                      <a:gd name="T36" fmla="*/ 2 w 41"/>
                      <a:gd name="T37" fmla="*/ 12 h 46"/>
                      <a:gd name="T38" fmla="*/ 3 w 41"/>
                      <a:gd name="T39" fmla="*/ 13 h 46"/>
                      <a:gd name="T40" fmla="*/ 4 w 41"/>
                      <a:gd name="T41" fmla="*/ 13 h 46"/>
                      <a:gd name="T42" fmla="*/ 6 w 41"/>
                      <a:gd name="T43" fmla="*/ 14 h 46"/>
                      <a:gd name="T44" fmla="*/ 8 w 41"/>
                      <a:gd name="T45" fmla="*/ 14 h 46"/>
                      <a:gd name="T46" fmla="*/ 0 w 4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1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41" y="46"/>
                        </a:lnTo>
                        <a:lnTo>
                          <a:pt x="41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10" y="4"/>
                        </a:lnTo>
                        <a:lnTo>
                          <a:pt x="6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10" y="42"/>
                        </a:lnTo>
                        <a:lnTo>
                          <a:pt x="13" y="44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3" name="Rectangle 69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827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04" name="Freeform 694"/>
                  <p:cNvSpPr>
                    <a:spLocks noChangeAspect="1"/>
                  </p:cNvSpPr>
                  <p:nvPr/>
                </p:nvSpPr>
                <p:spPr bwMode="auto">
                  <a:xfrm>
                    <a:off x="739" y="1561"/>
                    <a:ext cx="14" cy="14"/>
                  </a:xfrm>
                  <a:custGeom>
                    <a:avLst/>
                    <a:gdLst>
                      <a:gd name="T0" fmla="*/ 14 w 31"/>
                      <a:gd name="T1" fmla="*/ 7 h 46"/>
                      <a:gd name="T2" fmla="*/ 4 w 31"/>
                      <a:gd name="T3" fmla="*/ 0 h 46"/>
                      <a:gd name="T4" fmla="*/ 0 w 31"/>
                      <a:gd name="T5" fmla="*/ 0 h 46"/>
                      <a:gd name="T6" fmla="*/ 0 w 31"/>
                      <a:gd name="T7" fmla="*/ 14 h 46"/>
                      <a:gd name="T8" fmla="*/ 4 w 31"/>
                      <a:gd name="T9" fmla="*/ 14 h 46"/>
                      <a:gd name="T10" fmla="*/ 14 w 31"/>
                      <a:gd name="T11" fmla="*/ 7 h 46"/>
                      <a:gd name="T12" fmla="*/ 4 w 31"/>
                      <a:gd name="T13" fmla="*/ 14 h 46"/>
                      <a:gd name="T14" fmla="*/ 6 w 31"/>
                      <a:gd name="T15" fmla="*/ 14 h 46"/>
                      <a:gd name="T16" fmla="*/ 8 w 31"/>
                      <a:gd name="T17" fmla="*/ 13 h 46"/>
                      <a:gd name="T18" fmla="*/ 10 w 31"/>
                      <a:gd name="T19" fmla="*/ 13 h 46"/>
                      <a:gd name="T20" fmla="*/ 11 w 31"/>
                      <a:gd name="T21" fmla="*/ 12 h 46"/>
                      <a:gd name="T22" fmla="*/ 13 w 31"/>
                      <a:gd name="T23" fmla="*/ 11 h 46"/>
                      <a:gd name="T24" fmla="*/ 13 w 31"/>
                      <a:gd name="T25" fmla="*/ 10 h 46"/>
                      <a:gd name="T26" fmla="*/ 14 w 31"/>
                      <a:gd name="T27" fmla="*/ 8 h 46"/>
                      <a:gd name="T28" fmla="*/ 14 w 31"/>
                      <a:gd name="T29" fmla="*/ 7 h 46"/>
                      <a:gd name="T30" fmla="*/ 14 w 31"/>
                      <a:gd name="T31" fmla="*/ 6 h 46"/>
                      <a:gd name="T32" fmla="*/ 13 w 31"/>
                      <a:gd name="T33" fmla="*/ 5 h 46"/>
                      <a:gd name="T34" fmla="*/ 13 w 31"/>
                      <a:gd name="T35" fmla="*/ 3 h 46"/>
                      <a:gd name="T36" fmla="*/ 11 w 31"/>
                      <a:gd name="T37" fmla="*/ 2 h 46"/>
                      <a:gd name="T38" fmla="*/ 10 w 31"/>
                      <a:gd name="T39" fmla="*/ 1 h 46"/>
                      <a:gd name="T40" fmla="*/ 8 w 31"/>
                      <a:gd name="T41" fmla="*/ 1 h 46"/>
                      <a:gd name="T42" fmla="*/ 6 w 31"/>
                      <a:gd name="T43" fmla="*/ 0 h 46"/>
                      <a:gd name="T44" fmla="*/ 4 w 31"/>
                      <a:gd name="T45" fmla="*/ 0 h 46"/>
                      <a:gd name="T46" fmla="*/ 14 w 3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1" h="46">
                        <a:moveTo>
                          <a:pt x="31" y="23"/>
                        </a:moveTo>
                        <a:lnTo>
                          <a:pt x="8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8" y="46"/>
                        </a:lnTo>
                        <a:lnTo>
                          <a:pt x="31" y="23"/>
                        </a:lnTo>
                        <a:lnTo>
                          <a:pt x="8" y="46"/>
                        </a:lnTo>
                        <a:lnTo>
                          <a:pt x="13" y="45"/>
                        </a:lnTo>
                        <a:lnTo>
                          <a:pt x="17" y="44"/>
                        </a:lnTo>
                        <a:lnTo>
                          <a:pt x="22" y="42"/>
                        </a:lnTo>
                        <a:lnTo>
                          <a:pt x="25" y="39"/>
                        </a:lnTo>
                        <a:lnTo>
                          <a:pt x="28" y="36"/>
                        </a:lnTo>
                        <a:lnTo>
                          <a:pt x="29" y="32"/>
                        </a:lnTo>
                        <a:lnTo>
                          <a:pt x="30" y="27"/>
                        </a:lnTo>
                        <a:lnTo>
                          <a:pt x="31" y="23"/>
                        </a:lnTo>
                        <a:lnTo>
                          <a:pt x="30" y="19"/>
                        </a:lnTo>
                        <a:lnTo>
                          <a:pt x="29" y="15"/>
                        </a:lnTo>
                        <a:lnTo>
                          <a:pt x="28" y="10"/>
                        </a:lnTo>
                        <a:lnTo>
                          <a:pt x="25" y="7"/>
                        </a:lnTo>
                        <a:lnTo>
                          <a:pt x="22" y="4"/>
                        </a:lnTo>
                        <a:lnTo>
                          <a:pt x="17" y="2"/>
                        </a:lnTo>
                        <a:lnTo>
                          <a:pt x="13" y="0"/>
                        </a:lnTo>
                        <a:lnTo>
                          <a:pt x="8" y="0"/>
                        </a:lnTo>
                        <a:lnTo>
                          <a:pt x="31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5" name="Freeform 695"/>
                  <p:cNvSpPr>
                    <a:spLocks noChangeAspect="1"/>
                  </p:cNvSpPr>
                  <p:nvPr/>
                </p:nvSpPr>
                <p:spPr bwMode="auto">
                  <a:xfrm>
                    <a:off x="739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4 w 46"/>
                      <a:gd name="T25" fmla="*/ 36 h 123"/>
                      <a:gd name="T26" fmla="*/ 6 w 46"/>
                      <a:gd name="T27" fmla="*/ 36 h 123"/>
                      <a:gd name="T28" fmla="*/ 7 w 46"/>
                      <a:gd name="T29" fmla="*/ 36 h 123"/>
                      <a:gd name="T30" fmla="*/ 8 w 46"/>
                      <a:gd name="T31" fmla="*/ 36 h 123"/>
                      <a:gd name="T32" fmla="*/ 9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0" y="120"/>
                        </a:lnTo>
                        <a:lnTo>
                          <a:pt x="14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7" y="123"/>
                        </a:lnTo>
                        <a:lnTo>
                          <a:pt x="31" y="122"/>
                        </a:lnTo>
                        <a:lnTo>
                          <a:pt x="35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5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6" name="Freeform 696"/>
                  <p:cNvSpPr>
                    <a:spLocks noChangeAspect="1"/>
                  </p:cNvSpPr>
                  <p:nvPr/>
                </p:nvSpPr>
                <p:spPr bwMode="auto">
                  <a:xfrm>
                    <a:off x="732" y="1589"/>
                    <a:ext cx="7" cy="14"/>
                  </a:xfrm>
                  <a:custGeom>
                    <a:avLst/>
                    <a:gdLst>
                      <a:gd name="T0" fmla="*/ 0 w 39"/>
                      <a:gd name="T1" fmla="*/ 7 h 46"/>
                      <a:gd name="T2" fmla="*/ 4 w 39"/>
                      <a:gd name="T3" fmla="*/ 14 h 46"/>
                      <a:gd name="T4" fmla="*/ 7 w 39"/>
                      <a:gd name="T5" fmla="*/ 14 h 46"/>
                      <a:gd name="T6" fmla="*/ 7 w 39"/>
                      <a:gd name="T7" fmla="*/ 0 h 46"/>
                      <a:gd name="T8" fmla="*/ 4 w 39"/>
                      <a:gd name="T9" fmla="*/ 0 h 46"/>
                      <a:gd name="T10" fmla="*/ 0 w 39"/>
                      <a:gd name="T11" fmla="*/ 7 h 46"/>
                      <a:gd name="T12" fmla="*/ 4 w 39"/>
                      <a:gd name="T13" fmla="*/ 0 h 46"/>
                      <a:gd name="T14" fmla="*/ 3 w 39"/>
                      <a:gd name="T15" fmla="*/ 0 h 46"/>
                      <a:gd name="T16" fmla="*/ 2 w 39"/>
                      <a:gd name="T17" fmla="*/ 1 h 46"/>
                      <a:gd name="T18" fmla="*/ 2 w 39"/>
                      <a:gd name="T19" fmla="*/ 1 h 46"/>
                      <a:gd name="T20" fmla="*/ 1 w 39"/>
                      <a:gd name="T21" fmla="*/ 2 h 46"/>
                      <a:gd name="T22" fmla="*/ 1 w 39"/>
                      <a:gd name="T23" fmla="*/ 3 h 46"/>
                      <a:gd name="T24" fmla="*/ 0 w 39"/>
                      <a:gd name="T25" fmla="*/ 5 h 46"/>
                      <a:gd name="T26" fmla="*/ 0 w 39"/>
                      <a:gd name="T27" fmla="*/ 6 h 46"/>
                      <a:gd name="T28" fmla="*/ 0 w 39"/>
                      <a:gd name="T29" fmla="*/ 7 h 46"/>
                      <a:gd name="T30" fmla="*/ 0 w 39"/>
                      <a:gd name="T31" fmla="*/ 8 h 46"/>
                      <a:gd name="T32" fmla="*/ 0 w 39"/>
                      <a:gd name="T33" fmla="*/ 10 h 46"/>
                      <a:gd name="T34" fmla="*/ 1 w 39"/>
                      <a:gd name="T35" fmla="*/ 11 h 46"/>
                      <a:gd name="T36" fmla="*/ 1 w 39"/>
                      <a:gd name="T37" fmla="*/ 12 h 46"/>
                      <a:gd name="T38" fmla="*/ 2 w 39"/>
                      <a:gd name="T39" fmla="*/ 13 h 46"/>
                      <a:gd name="T40" fmla="*/ 2 w 39"/>
                      <a:gd name="T41" fmla="*/ 13 h 46"/>
                      <a:gd name="T42" fmla="*/ 3 w 39"/>
                      <a:gd name="T43" fmla="*/ 14 h 46"/>
                      <a:gd name="T44" fmla="*/ 4 w 39"/>
                      <a:gd name="T45" fmla="*/ 14 h 46"/>
                      <a:gd name="T46" fmla="*/ 0 w 39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9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39" y="46"/>
                        </a:lnTo>
                        <a:lnTo>
                          <a:pt x="39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7" name="Freeform 697"/>
                  <p:cNvSpPr>
                    <a:spLocks noChangeAspect="1"/>
                  </p:cNvSpPr>
                  <p:nvPr/>
                </p:nvSpPr>
                <p:spPr bwMode="auto">
                  <a:xfrm>
                    <a:off x="732" y="1596"/>
                    <a:ext cx="14" cy="315"/>
                  </a:xfrm>
                  <a:custGeom>
                    <a:avLst/>
                    <a:gdLst>
                      <a:gd name="T0" fmla="*/ 7 w 46"/>
                      <a:gd name="T1" fmla="*/ 315 h 1067"/>
                      <a:gd name="T2" fmla="*/ 14 w 46"/>
                      <a:gd name="T3" fmla="*/ 308 h 1067"/>
                      <a:gd name="T4" fmla="*/ 14 w 46"/>
                      <a:gd name="T5" fmla="*/ 0 h 1067"/>
                      <a:gd name="T6" fmla="*/ 0 w 46"/>
                      <a:gd name="T7" fmla="*/ 0 h 1067"/>
                      <a:gd name="T8" fmla="*/ 0 w 46"/>
                      <a:gd name="T9" fmla="*/ 308 h 1067"/>
                      <a:gd name="T10" fmla="*/ 7 w 46"/>
                      <a:gd name="T11" fmla="*/ 315 h 1067"/>
                      <a:gd name="T12" fmla="*/ 0 w 46"/>
                      <a:gd name="T13" fmla="*/ 308 h 1067"/>
                      <a:gd name="T14" fmla="*/ 0 w 46"/>
                      <a:gd name="T15" fmla="*/ 310 h 1067"/>
                      <a:gd name="T16" fmla="*/ 1 w 46"/>
                      <a:gd name="T17" fmla="*/ 311 h 1067"/>
                      <a:gd name="T18" fmla="*/ 1 w 46"/>
                      <a:gd name="T19" fmla="*/ 312 h 1067"/>
                      <a:gd name="T20" fmla="*/ 2 w 46"/>
                      <a:gd name="T21" fmla="*/ 313 h 1067"/>
                      <a:gd name="T22" fmla="*/ 3 w 46"/>
                      <a:gd name="T23" fmla="*/ 314 h 1067"/>
                      <a:gd name="T24" fmla="*/ 5 w 46"/>
                      <a:gd name="T25" fmla="*/ 315 h 1067"/>
                      <a:gd name="T26" fmla="*/ 6 w 46"/>
                      <a:gd name="T27" fmla="*/ 315 h 1067"/>
                      <a:gd name="T28" fmla="*/ 7 w 46"/>
                      <a:gd name="T29" fmla="*/ 315 h 1067"/>
                      <a:gd name="T30" fmla="*/ 8 w 46"/>
                      <a:gd name="T31" fmla="*/ 315 h 1067"/>
                      <a:gd name="T32" fmla="*/ 9 w 46"/>
                      <a:gd name="T33" fmla="*/ 315 h 1067"/>
                      <a:gd name="T34" fmla="*/ 11 w 46"/>
                      <a:gd name="T35" fmla="*/ 314 h 1067"/>
                      <a:gd name="T36" fmla="*/ 12 w 46"/>
                      <a:gd name="T37" fmla="*/ 313 h 1067"/>
                      <a:gd name="T38" fmla="*/ 13 w 46"/>
                      <a:gd name="T39" fmla="*/ 312 h 1067"/>
                      <a:gd name="T40" fmla="*/ 13 w 46"/>
                      <a:gd name="T41" fmla="*/ 311 h 1067"/>
                      <a:gd name="T42" fmla="*/ 14 w 46"/>
                      <a:gd name="T43" fmla="*/ 310 h 1067"/>
                      <a:gd name="T44" fmla="*/ 14 w 46"/>
                      <a:gd name="T45" fmla="*/ 308 h 1067"/>
                      <a:gd name="T46" fmla="*/ 7 w 46"/>
                      <a:gd name="T47" fmla="*/ 315 h 106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067">
                        <a:moveTo>
                          <a:pt x="23" y="1067"/>
                        </a:moveTo>
                        <a:lnTo>
                          <a:pt x="46" y="1044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44"/>
                        </a:lnTo>
                        <a:lnTo>
                          <a:pt x="23" y="1067"/>
                        </a:lnTo>
                        <a:lnTo>
                          <a:pt x="0" y="1044"/>
                        </a:lnTo>
                        <a:lnTo>
                          <a:pt x="0" y="1049"/>
                        </a:lnTo>
                        <a:lnTo>
                          <a:pt x="2" y="1054"/>
                        </a:lnTo>
                        <a:lnTo>
                          <a:pt x="4" y="1057"/>
                        </a:lnTo>
                        <a:lnTo>
                          <a:pt x="7" y="1061"/>
                        </a:lnTo>
                        <a:lnTo>
                          <a:pt x="10" y="1064"/>
                        </a:lnTo>
                        <a:lnTo>
                          <a:pt x="15" y="1066"/>
                        </a:lnTo>
                        <a:lnTo>
                          <a:pt x="19" y="1067"/>
                        </a:lnTo>
                        <a:lnTo>
                          <a:pt x="23" y="1067"/>
                        </a:lnTo>
                        <a:lnTo>
                          <a:pt x="27" y="1067"/>
                        </a:lnTo>
                        <a:lnTo>
                          <a:pt x="31" y="1066"/>
                        </a:lnTo>
                        <a:lnTo>
                          <a:pt x="36" y="1064"/>
                        </a:lnTo>
                        <a:lnTo>
                          <a:pt x="39" y="1061"/>
                        </a:lnTo>
                        <a:lnTo>
                          <a:pt x="42" y="1057"/>
                        </a:lnTo>
                        <a:lnTo>
                          <a:pt x="44" y="1054"/>
                        </a:lnTo>
                        <a:lnTo>
                          <a:pt x="46" y="1049"/>
                        </a:lnTo>
                        <a:lnTo>
                          <a:pt x="46" y="1044"/>
                        </a:lnTo>
                        <a:lnTo>
                          <a:pt x="23" y="106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8" name="Freeform 698"/>
                  <p:cNvSpPr>
                    <a:spLocks noChangeAspect="1"/>
                  </p:cNvSpPr>
                  <p:nvPr/>
                </p:nvSpPr>
                <p:spPr bwMode="auto">
                  <a:xfrm>
                    <a:off x="739" y="1904"/>
                    <a:ext cx="21" cy="7"/>
                  </a:xfrm>
                  <a:custGeom>
                    <a:avLst/>
                    <a:gdLst>
                      <a:gd name="T0" fmla="*/ 21 w 68"/>
                      <a:gd name="T1" fmla="*/ 4 h 47"/>
                      <a:gd name="T2" fmla="*/ 14 w 68"/>
                      <a:gd name="T3" fmla="*/ 0 h 47"/>
                      <a:gd name="T4" fmla="*/ 0 w 68"/>
                      <a:gd name="T5" fmla="*/ 0 h 47"/>
                      <a:gd name="T6" fmla="*/ 0 w 68"/>
                      <a:gd name="T7" fmla="*/ 7 h 47"/>
                      <a:gd name="T8" fmla="*/ 14 w 68"/>
                      <a:gd name="T9" fmla="*/ 7 h 47"/>
                      <a:gd name="T10" fmla="*/ 21 w 68"/>
                      <a:gd name="T11" fmla="*/ 4 h 47"/>
                      <a:gd name="T12" fmla="*/ 14 w 68"/>
                      <a:gd name="T13" fmla="*/ 7 h 47"/>
                      <a:gd name="T14" fmla="*/ 16 w 68"/>
                      <a:gd name="T15" fmla="*/ 7 h 47"/>
                      <a:gd name="T16" fmla="*/ 17 w 68"/>
                      <a:gd name="T17" fmla="*/ 7 h 47"/>
                      <a:gd name="T18" fmla="*/ 18 w 68"/>
                      <a:gd name="T19" fmla="*/ 6 h 47"/>
                      <a:gd name="T20" fmla="*/ 19 w 68"/>
                      <a:gd name="T21" fmla="*/ 6 h 47"/>
                      <a:gd name="T22" fmla="*/ 20 w 68"/>
                      <a:gd name="T23" fmla="*/ 5 h 47"/>
                      <a:gd name="T24" fmla="*/ 20 w 68"/>
                      <a:gd name="T25" fmla="*/ 5 h 47"/>
                      <a:gd name="T26" fmla="*/ 21 w 68"/>
                      <a:gd name="T27" fmla="*/ 4 h 47"/>
                      <a:gd name="T28" fmla="*/ 21 w 68"/>
                      <a:gd name="T29" fmla="*/ 4 h 47"/>
                      <a:gd name="T30" fmla="*/ 21 w 68"/>
                      <a:gd name="T31" fmla="*/ 3 h 47"/>
                      <a:gd name="T32" fmla="*/ 20 w 68"/>
                      <a:gd name="T33" fmla="*/ 2 h 47"/>
                      <a:gd name="T34" fmla="*/ 20 w 68"/>
                      <a:gd name="T35" fmla="*/ 2 h 47"/>
                      <a:gd name="T36" fmla="*/ 19 w 68"/>
                      <a:gd name="T37" fmla="*/ 1 h 47"/>
                      <a:gd name="T38" fmla="*/ 18 w 68"/>
                      <a:gd name="T39" fmla="*/ 1 h 47"/>
                      <a:gd name="T40" fmla="*/ 17 w 68"/>
                      <a:gd name="T41" fmla="*/ 0 h 47"/>
                      <a:gd name="T42" fmla="*/ 16 w 68"/>
                      <a:gd name="T43" fmla="*/ 0 h 47"/>
                      <a:gd name="T44" fmla="*/ 14 w 68"/>
                      <a:gd name="T45" fmla="*/ 0 h 47"/>
                      <a:gd name="T46" fmla="*/ 21 w 68"/>
                      <a:gd name="T47" fmla="*/ 4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8" h="47">
                        <a:moveTo>
                          <a:pt x="68" y="24"/>
                        </a:moveTo>
                        <a:lnTo>
                          <a:pt x="45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45" y="47"/>
                        </a:lnTo>
                        <a:lnTo>
                          <a:pt x="68" y="24"/>
                        </a:lnTo>
                        <a:lnTo>
                          <a:pt x="45" y="47"/>
                        </a:lnTo>
                        <a:lnTo>
                          <a:pt x="51" y="47"/>
                        </a:lnTo>
                        <a:lnTo>
                          <a:pt x="55" y="45"/>
                        </a:lnTo>
                        <a:lnTo>
                          <a:pt x="59" y="42"/>
                        </a:lnTo>
                        <a:lnTo>
                          <a:pt x="62" y="39"/>
                        </a:lnTo>
                        <a:lnTo>
                          <a:pt x="65" y="36"/>
                        </a:lnTo>
                        <a:lnTo>
                          <a:pt x="66" y="32"/>
                        </a:lnTo>
                        <a:lnTo>
                          <a:pt x="67" y="28"/>
                        </a:lnTo>
                        <a:lnTo>
                          <a:pt x="68" y="24"/>
                        </a:lnTo>
                        <a:lnTo>
                          <a:pt x="67" y="19"/>
                        </a:lnTo>
                        <a:lnTo>
                          <a:pt x="66" y="15"/>
                        </a:lnTo>
                        <a:lnTo>
                          <a:pt x="65" y="11"/>
                        </a:lnTo>
                        <a:lnTo>
                          <a:pt x="62" y="8"/>
                        </a:lnTo>
                        <a:lnTo>
                          <a:pt x="59" y="5"/>
                        </a:lnTo>
                        <a:lnTo>
                          <a:pt x="55" y="2"/>
                        </a:lnTo>
                        <a:lnTo>
                          <a:pt x="51" y="0"/>
                        </a:lnTo>
                        <a:lnTo>
                          <a:pt x="45" y="0"/>
                        </a:lnTo>
                        <a:lnTo>
                          <a:pt x="68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9" name="Freeform 699"/>
                  <p:cNvSpPr>
                    <a:spLocks noChangeAspect="1"/>
                  </p:cNvSpPr>
                  <p:nvPr/>
                </p:nvSpPr>
                <p:spPr bwMode="auto">
                  <a:xfrm>
                    <a:off x="746" y="1911"/>
                    <a:ext cx="14" cy="21"/>
                  </a:xfrm>
                  <a:custGeom>
                    <a:avLst/>
                    <a:gdLst>
                      <a:gd name="T0" fmla="*/ 7 w 46"/>
                      <a:gd name="T1" fmla="*/ 21 h 87"/>
                      <a:gd name="T2" fmla="*/ 14 w 46"/>
                      <a:gd name="T3" fmla="*/ 15 h 87"/>
                      <a:gd name="T4" fmla="*/ 14 w 46"/>
                      <a:gd name="T5" fmla="*/ 0 h 87"/>
                      <a:gd name="T6" fmla="*/ 0 w 46"/>
                      <a:gd name="T7" fmla="*/ 0 h 87"/>
                      <a:gd name="T8" fmla="*/ 0 w 46"/>
                      <a:gd name="T9" fmla="*/ 15 h 87"/>
                      <a:gd name="T10" fmla="*/ 7 w 46"/>
                      <a:gd name="T11" fmla="*/ 21 h 87"/>
                      <a:gd name="T12" fmla="*/ 0 w 46"/>
                      <a:gd name="T13" fmla="*/ 15 h 87"/>
                      <a:gd name="T14" fmla="*/ 0 w 46"/>
                      <a:gd name="T15" fmla="*/ 17 h 87"/>
                      <a:gd name="T16" fmla="*/ 0 w 46"/>
                      <a:gd name="T17" fmla="*/ 18 h 87"/>
                      <a:gd name="T18" fmla="*/ 1 w 46"/>
                      <a:gd name="T19" fmla="*/ 19 h 87"/>
                      <a:gd name="T20" fmla="*/ 2 w 46"/>
                      <a:gd name="T21" fmla="*/ 20 h 87"/>
                      <a:gd name="T22" fmla="*/ 3 w 46"/>
                      <a:gd name="T23" fmla="*/ 20 h 87"/>
                      <a:gd name="T24" fmla="*/ 5 w 46"/>
                      <a:gd name="T25" fmla="*/ 21 h 87"/>
                      <a:gd name="T26" fmla="*/ 6 w 46"/>
                      <a:gd name="T27" fmla="*/ 21 h 87"/>
                      <a:gd name="T28" fmla="*/ 7 w 46"/>
                      <a:gd name="T29" fmla="*/ 21 h 87"/>
                      <a:gd name="T30" fmla="*/ 9 w 46"/>
                      <a:gd name="T31" fmla="*/ 21 h 87"/>
                      <a:gd name="T32" fmla="*/ 10 w 46"/>
                      <a:gd name="T33" fmla="*/ 21 h 87"/>
                      <a:gd name="T34" fmla="*/ 11 w 46"/>
                      <a:gd name="T35" fmla="*/ 20 h 87"/>
                      <a:gd name="T36" fmla="*/ 12 w 46"/>
                      <a:gd name="T37" fmla="*/ 20 h 87"/>
                      <a:gd name="T38" fmla="*/ 13 w 46"/>
                      <a:gd name="T39" fmla="*/ 19 h 87"/>
                      <a:gd name="T40" fmla="*/ 13 w 46"/>
                      <a:gd name="T41" fmla="*/ 18 h 87"/>
                      <a:gd name="T42" fmla="*/ 14 w 46"/>
                      <a:gd name="T43" fmla="*/ 17 h 87"/>
                      <a:gd name="T44" fmla="*/ 14 w 46"/>
                      <a:gd name="T45" fmla="*/ 15 h 87"/>
                      <a:gd name="T46" fmla="*/ 7 w 46"/>
                      <a:gd name="T47" fmla="*/ 21 h 8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87">
                        <a:moveTo>
                          <a:pt x="23" y="87"/>
                        </a:moveTo>
                        <a:lnTo>
                          <a:pt x="46" y="64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64"/>
                        </a:lnTo>
                        <a:lnTo>
                          <a:pt x="23" y="87"/>
                        </a:lnTo>
                        <a:lnTo>
                          <a:pt x="0" y="64"/>
                        </a:lnTo>
                        <a:lnTo>
                          <a:pt x="0" y="69"/>
                        </a:lnTo>
                        <a:lnTo>
                          <a:pt x="1" y="73"/>
                        </a:lnTo>
                        <a:lnTo>
                          <a:pt x="4" y="77"/>
                        </a:lnTo>
                        <a:lnTo>
                          <a:pt x="6" y="81"/>
                        </a:lnTo>
                        <a:lnTo>
                          <a:pt x="11" y="84"/>
                        </a:lnTo>
                        <a:lnTo>
                          <a:pt x="15" y="85"/>
                        </a:lnTo>
                        <a:lnTo>
                          <a:pt x="19" y="86"/>
                        </a:lnTo>
                        <a:lnTo>
                          <a:pt x="23" y="87"/>
                        </a:lnTo>
                        <a:lnTo>
                          <a:pt x="28" y="86"/>
                        </a:lnTo>
                        <a:lnTo>
                          <a:pt x="32" y="85"/>
                        </a:lnTo>
                        <a:lnTo>
                          <a:pt x="35" y="84"/>
                        </a:lnTo>
                        <a:lnTo>
                          <a:pt x="39" y="81"/>
                        </a:lnTo>
                        <a:lnTo>
                          <a:pt x="42" y="77"/>
                        </a:lnTo>
                        <a:lnTo>
                          <a:pt x="44" y="73"/>
                        </a:lnTo>
                        <a:lnTo>
                          <a:pt x="45" y="69"/>
                        </a:lnTo>
                        <a:lnTo>
                          <a:pt x="46" y="64"/>
                        </a:lnTo>
                        <a:lnTo>
                          <a:pt x="23" y="8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0" name="Freeform 700"/>
                  <p:cNvSpPr>
                    <a:spLocks noChangeAspect="1"/>
                  </p:cNvSpPr>
                  <p:nvPr/>
                </p:nvSpPr>
                <p:spPr bwMode="auto">
                  <a:xfrm>
                    <a:off x="732" y="1919"/>
                    <a:ext cx="21" cy="14"/>
                  </a:xfrm>
                  <a:custGeom>
                    <a:avLst/>
                    <a:gdLst>
                      <a:gd name="T0" fmla="*/ 0 w 63"/>
                      <a:gd name="T1" fmla="*/ 7 h 46"/>
                      <a:gd name="T2" fmla="*/ 8 w 63"/>
                      <a:gd name="T3" fmla="*/ 14 h 46"/>
                      <a:gd name="T4" fmla="*/ 21 w 63"/>
                      <a:gd name="T5" fmla="*/ 14 h 46"/>
                      <a:gd name="T6" fmla="*/ 21 w 63"/>
                      <a:gd name="T7" fmla="*/ 0 h 46"/>
                      <a:gd name="T8" fmla="*/ 8 w 63"/>
                      <a:gd name="T9" fmla="*/ 0 h 46"/>
                      <a:gd name="T10" fmla="*/ 0 w 63"/>
                      <a:gd name="T11" fmla="*/ 7 h 46"/>
                      <a:gd name="T12" fmla="*/ 8 w 63"/>
                      <a:gd name="T13" fmla="*/ 0 h 46"/>
                      <a:gd name="T14" fmla="*/ 6 w 63"/>
                      <a:gd name="T15" fmla="*/ 0 h 46"/>
                      <a:gd name="T16" fmla="*/ 4 w 63"/>
                      <a:gd name="T17" fmla="*/ 1 h 46"/>
                      <a:gd name="T18" fmla="*/ 3 w 63"/>
                      <a:gd name="T19" fmla="*/ 1 h 46"/>
                      <a:gd name="T20" fmla="*/ 2 w 63"/>
                      <a:gd name="T21" fmla="*/ 2 h 46"/>
                      <a:gd name="T22" fmla="*/ 1 w 63"/>
                      <a:gd name="T23" fmla="*/ 3 h 46"/>
                      <a:gd name="T24" fmla="*/ 0 w 63"/>
                      <a:gd name="T25" fmla="*/ 4 h 46"/>
                      <a:gd name="T26" fmla="*/ 0 w 63"/>
                      <a:gd name="T27" fmla="*/ 6 h 46"/>
                      <a:gd name="T28" fmla="*/ 0 w 63"/>
                      <a:gd name="T29" fmla="*/ 7 h 46"/>
                      <a:gd name="T30" fmla="*/ 0 w 63"/>
                      <a:gd name="T31" fmla="*/ 8 h 46"/>
                      <a:gd name="T32" fmla="*/ 0 w 63"/>
                      <a:gd name="T33" fmla="*/ 9 h 46"/>
                      <a:gd name="T34" fmla="*/ 1 w 63"/>
                      <a:gd name="T35" fmla="*/ 11 h 46"/>
                      <a:gd name="T36" fmla="*/ 2 w 63"/>
                      <a:gd name="T37" fmla="*/ 12 h 46"/>
                      <a:gd name="T38" fmla="*/ 3 w 63"/>
                      <a:gd name="T39" fmla="*/ 13 h 46"/>
                      <a:gd name="T40" fmla="*/ 4 w 63"/>
                      <a:gd name="T41" fmla="*/ 13 h 46"/>
                      <a:gd name="T42" fmla="*/ 6 w 63"/>
                      <a:gd name="T43" fmla="*/ 14 h 46"/>
                      <a:gd name="T44" fmla="*/ 8 w 63"/>
                      <a:gd name="T45" fmla="*/ 14 h 46"/>
                      <a:gd name="T46" fmla="*/ 0 w 63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3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63" y="46"/>
                        </a:lnTo>
                        <a:lnTo>
                          <a:pt x="63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4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1"/>
                        </a:lnTo>
                        <a:lnTo>
                          <a:pt x="3" y="35"/>
                        </a:lnTo>
                        <a:lnTo>
                          <a:pt x="5" y="39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8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1" name="Freeform 701"/>
                  <p:cNvSpPr>
                    <a:spLocks noChangeAspect="1"/>
                  </p:cNvSpPr>
                  <p:nvPr/>
                </p:nvSpPr>
                <p:spPr bwMode="auto">
                  <a:xfrm>
                    <a:off x="732" y="1926"/>
                    <a:ext cx="14" cy="136"/>
                  </a:xfrm>
                  <a:custGeom>
                    <a:avLst/>
                    <a:gdLst>
                      <a:gd name="T0" fmla="*/ 3 w 46"/>
                      <a:gd name="T1" fmla="*/ 135 h 455"/>
                      <a:gd name="T2" fmla="*/ 14 w 46"/>
                      <a:gd name="T3" fmla="*/ 129 h 455"/>
                      <a:gd name="T4" fmla="*/ 14 w 46"/>
                      <a:gd name="T5" fmla="*/ 0 h 455"/>
                      <a:gd name="T6" fmla="*/ 0 w 46"/>
                      <a:gd name="T7" fmla="*/ 0 h 455"/>
                      <a:gd name="T8" fmla="*/ 0 w 46"/>
                      <a:gd name="T9" fmla="*/ 129 h 455"/>
                      <a:gd name="T10" fmla="*/ 3 w 46"/>
                      <a:gd name="T11" fmla="*/ 135 h 455"/>
                      <a:gd name="T12" fmla="*/ 0 w 46"/>
                      <a:gd name="T13" fmla="*/ 129 h 455"/>
                      <a:gd name="T14" fmla="*/ 0 w 46"/>
                      <a:gd name="T15" fmla="*/ 131 h 455"/>
                      <a:gd name="T16" fmla="*/ 1 w 46"/>
                      <a:gd name="T17" fmla="*/ 132 h 455"/>
                      <a:gd name="T18" fmla="*/ 1 w 46"/>
                      <a:gd name="T19" fmla="*/ 133 h 455"/>
                      <a:gd name="T20" fmla="*/ 2 w 46"/>
                      <a:gd name="T21" fmla="*/ 134 h 455"/>
                      <a:gd name="T22" fmla="*/ 3 w 46"/>
                      <a:gd name="T23" fmla="*/ 135 h 455"/>
                      <a:gd name="T24" fmla="*/ 5 w 46"/>
                      <a:gd name="T25" fmla="*/ 136 h 455"/>
                      <a:gd name="T26" fmla="*/ 6 w 46"/>
                      <a:gd name="T27" fmla="*/ 136 h 455"/>
                      <a:gd name="T28" fmla="*/ 7 w 46"/>
                      <a:gd name="T29" fmla="*/ 136 h 455"/>
                      <a:gd name="T30" fmla="*/ 9 w 46"/>
                      <a:gd name="T31" fmla="*/ 136 h 455"/>
                      <a:gd name="T32" fmla="*/ 10 w 46"/>
                      <a:gd name="T33" fmla="*/ 136 h 455"/>
                      <a:gd name="T34" fmla="*/ 11 w 46"/>
                      <a:gd name="T35" fmla="*/ 135 h 455"/>
                      <a:gd name="T36" fmla="*/ 12 w 46"/>
                      <a:gd name="T37" fmla="*/ 134 h 455"/>
                      <a:gd name="T38" fmla="*/ 13 w 46"/>
                      <a:gd name="T39" fmla="*/ 133 h 455"/>
                      <a:gd name="T40" fmla="*/ 13 w 46"/>
                      <a:gd name="T41" fmla="*/ 132 h 455"/>
                      <a:gd name="T42" fmla="*/ 14 w 46"/>
                      <a:gd name="T43" fmla="*/ 131 h 455"/>
                      <a:gd name="T44" fmla="*/ 14 w 46"/>
                      <a:gd name="T45" fmla="*/ 129 h 455"/>
                      <a:gd name="T46" fmla="*/ 3 w 46"/>
                      <a:gd name="T47" fmla="*/ 135 h 45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455">
                        <a:moveTo>
                          <a:pt x="10" y="450"/>
                        </a:moveTo>
                        <a:lnTo>
                          <a:pt x="46" y="43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431"/>
                        </a:lnTo>
                        <a:lnTo>
                          <a:pt x="10" y="450"/>
                        </a:lnTo>
                        <a:lnTo>
                          <a:pt x="0" y="431"/>
                        </a:lnTo>
                        <a:lnTo>
                          <a:pt x="0" y="437"/>
                        </a:lnTo>
                        <a:lnTo>
                          <a:pt x="2" y="442"/>
                        </a:lnTo>
                        <a:lnTo>
                          <a:pt x="4" y="445"/>
                        </a:lnTo>
                        <a:lnTo>
                          <a:pt x="8" y="448"/>
                        </a:lnTo>
                        <a:lnTo>
                          <a:pt x="11" y="451"/>
                        </a:lnTo>
                        <a:lnTo>
                          <a:pt x="15" y="454"/>
                        </a:lnTo>
                        <a:lnTo>
                          <a:pt x="19" y="455"/>
                        </a:lnTo>
                        <a:lnTo>
                          <a:pt x="23" y="455"/>
                        </a:lnTo>
                        <a:lnTo>
                          <a:pt x="28" y="455"/>
                        </a:lnTo>
                        <a:lnTo>
                          <a:pt x="32" y="454"/>
                        </a:lnTo>
                        <a:lnTo>
                          <a:pt x="36" y="451"/>
                        </a:lnTo>
                        <a:lnTo>
                          <a:pt x="39" y="448"/>
                        </a:lnTo>
                        <a:lnTo>
                          <a:pt x="42" y="445"/>
                        </a:lnTo>
                        <a:lnTo>
                          <a:pt x="44" y="442"/>
                        </a:lnTo>
                        <a:lnTo>
                          <a:pt x="45" y="437"/>
                        </a:lnTo>
                        <a:lnTo>
                          <a:pt x="46" y="431"/>
                        </a:lnTo>
                        <a:lnTo>
                          <a:pt x="10" y="45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2" name="Freeform 702"/>
                  <p:cNvSpPr>
                    <a:spLocks noChangeAspect="1"/>
                  </p:cNvSpPr>
                  <p:nvPr/>
                </p:nvSpPr>
                <p:spPr bwMode="auto">
                  <a:xfrm>
                    <a:off x="739" y="2055"/>
                    <a:ext cx="14" cy="14"/>
                  </a:xfrm>
                  <a:custGeom>
                    <a:avLst/>
                    <a:gdLst>
                      <a:gd name="T0" fmla="*/ 14 w 68"/>
                      <a:gd name="T1" fmla="*/ 9 h 66"/>
                      <a:gd name="T2" fmla="*/ 12 w 68"/>
                      <a:gd name="T3" fmla="*/ 5 h 66"/>
                      <a:gd name="T4" fmla="*/ 6 w 68"/>
                      <a:gd name="T5" fmla="*/ 0 h 66"/>
                      <a:gd name="T6" fmla="*/ 0 w 68"/>
                      <a:gd name="T7" fmla="*/ 8 h 66"/>
                      <a:gd name="T8" fmla="*/ 6 w 68"/>
                      <a:gd name="T9" fmla="*/ 13 h 66"/>
                      <a:gd name="T10" fmla="*/ 14 w 68"/>
                      <a:gd name="T11" fmla="*/ 9 h 66"/>
                      <a:gd name="T12" fmla="*/ 6 w 68"/>
                      <a:gd name="T13" fmla="*/ 13 h 66"/>
                      <a:gd name="T14" fmla="*/ 7 w 68"/>
                      <a:gd name="T15" fmla="*/ 14 h 66"/>
                      <a:gd name="T16" fmla="*/ 8 w 68"/>
                      <a:gd name="T17" fmla="*/ 14 h 66"/>
                      <a:gd name="T18" fmla="*/ 9 w 68"/>
                      <a:gd name="T19" fmla="*/ 14 h 66"/>
                      <a:gd name="T20" fmla="*/ 10 w 68"/>
                      <a:gd name="T21" fmla="*/ 14 h 66"/>
                      <a:gd name="T22" fmla="*/ 11 w 68"/>
                      <a:gd name="T23" fmla="*/ 14 h 66"/>
                      <a:gd name="T24" fmla="*/ 12 w 68"/>
                      <a:gd name="T25" fmla="*/ 13 h 66"/>
                      <a:gd name="T26" fmla="*/ 13 w 68"/>
                      <a:gd name="T27" fmla="*/ 12 h 66"/>
                      <a:gd name="T28" fmla="*/ 13 w 68"/>
                      <a:gd name="T29" fmla="*/ 12 h 66"/>
                      <a:gd name="T30" fmla="*/ 13 w 68"/>
                      <a:gd name="T31" fmla="*/ 11 h 66"/>
                      <a:gd name="T32" fmla="*/ 14 w 68"/>
                      <a:gd name="T33" fmla="*/ 10 h 66"/>
                      <a:gd name="T34" fmla="*/ 14 w 68"/>
                      <a:gd name="T35" fmla="*/ 9 h 66"/>
                      <a:gd name="T36" fmla="*/ 14 w 68"/>
                      <a:gd name="T37" fmla="*/ 8 h 66"/>
                      <a:gd name="T38" fmla="*/ 14 w 68"/>
                      <a:gd name="T39" fmla="*/ 7 h 66"/>
                      <a:gd name="T40" fmla="*/ 13 w 68"/>
                      <a:gd name="T41" fmla="*/ 7 h 66"/>
                      <a:gd name="T42" fmla="*/ 13 w 68"/>
                      <a:gd name="T43" fmla="*/ 6 h 66"/>
                      <a:gd name="T44" fmla="*/ 12 w 68"/>
                      <a:gd name="T45" fmla="*/ 5 h 66"/>
                      <a:gd name="T46" fmla="*/ 14 w 68"/>
                      <a:gd name="T47" fmla="*/ 9 h 6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8" h="66">
                        <a:moveTo>
                          <a:pt x="67" y="42"/>
                        </a:moveTo>
                        <a:lnTo>
                          <a:pt x="58" y="23"/>
                        </a:lnTo>
                        <a:lnTo>
                          <a:pt x="27" y="0"/>
                        </a:lnTo>
                        <a:lnTo>
                          <a:pt x="0" y="38"/>
                        </a:lnTo>
                        <a:lnTo>
                          <a:pt x="31" y="60"/>
                        </a:lnTo>
                        <a:lnTo>
                          <a:pt x="67" y="42"/>
                        </a:lnTo>
                        <a:lnTo>
                          <a:pt x="31" y="60"/>
                        </a:lnTo>
                        <a:lnTo>
                          <a:pt x="35" y="64"/>
                        </a:lnTo>
                        <a:lnTo>
                          <a:pt x="40" y="65"/>
                        </a:lnTo>
                        <a:lnTo>
                          <a:pt x="45" y="66"/>
                        </a:lnTo>
                        <a:lnTo>
                          <a:pt x="49" y="65"/>
                        </a:lnTo>
                        <a:lnTo>
                          <a:pt x="53" y="64"/>
                        </a:lnTo>
                        <a:lnTo>
                          <a:pt x="56" y="62"/>
                        </a:lnTo>
                        <a:lnTo>
                          <a:pt x="61" y="58"/>
                        </a:lnTo>
                        <a:lnTo>
                          <a:pt x="63" y="55"/>
                        </a:lnTo>
                        <a:lnTo>
                          <a:pt x="65" y="52"/>
                        </a:lnTo>
                        <a:lnTo>
                          <a:pt x="67" y="48"/>
                        </a:lnTo>
                        <a:lnTo>
                          <a:pt x="68" y="44"/>
                        </a:lnTo>
                        <a:lnTo>
                          <a:pt x="68" y="39"/>
                        </a:lnTo>
                        <a:lnTo>
                          <a:pt x="67" y="35"/>
                        </a:lnTo>
                        <a:lnTo>
                          <a:pt x="65" y="31"/>
                        </a:lnTo>
                        <a:lnTo>
                          <a:pt x="62" y="27"/>
                        </a:lnTo>
                        <a:lnTo>
                          <a:pt x="58" y="23"/>
                        </a:lnTo>
                        <a:lnTo>
                          <a:pt x="67" y="4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3" name="Rectangle 70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39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14" name="Freeform 704"/>
                  <p:cNvSpPr>
                    <a:spLocks noChangeAspect="1"/>
                  </p:cNvSpPr>
                  <p:nvPr/>
                </p:nvSpPr>
                <p:spPr bwMode="auto">
                  <a:xfrm>
                    <a:off x="4784" y="1561"/>
                    <a:ext cx="14" cy="14"/>
                  </a:xfrm>
                  <a:custGeom>
                    <a:avLst/>
                    <a:gdLst>
                      <a:gd name="T0" fmla="*/ 0 w 32"/>
                      <a:gd name="T1" fmla="*/ 7 h 46"/>
                      <a:gd name="T2" fmla="*/ 10 w 32"/>
                      <a:gd name="T3" fmla="*/ 14 h 46"/>
                      <a:gd name="T4" fmla="*/ 14 w 32"/>
                      <a:gd name="T5" fmla="*/ 14 h 46"/>
                      <a:gd name="T6" fmla="*/ 14 w 32"/>
                      <a:gd name="T7" fmla="*/ 0 h 46"/>
                      <a:gd name="T8" fmla="*/ 10 w 32"/>
                      <a:gd name="T9" fmla="*/ 0 h 46"/>
                      <a:gd name="T10" fmla="*/ 0 w 32"/>
                      <a:gd name="T11" fmla="*/ 7 h 46"/>
                      <a:gd name="T12" fmla="*/ 10 w 32"/>
                      <a:gd name="T13" fmla="*/ 0 h 46"/>
                      <a:gd name="T14" fmla="*/ 7 w 32"/>
                      <a:gd name="T15" fmla="*/ 0 h 46"/>
                      <a:gd name="T16" fmla="*/ 6 w 32"/>
                      <a:gd name="T17" fmla="*/ 1 h 46"/>
                      <a:gd name="T18" fmla="*/ 4 w 32"/>
                      <a:gd name="T19" fmla="*/ 1 h 46"/>
                      <a:gd name="T20" fmla="*/ 2 w 32"/>
                      <a:gd name="T21" fmla="*/ 2 h 46"/>
                      <a:gd name="T22" fmla="*/ 1 w 32"/>
                      <a:gd name="T23" fmla="*/ 3 h 46"/>
                      <a:gd name="T24" fmla="*/ 0 w 32"/>
                      <a:gd name="T25" fmla="*/ 5 h 46"/>
                      <a:gd name="T26" fmla="*/ 0 w 32"/>
                      <a:gd name="T27" fmla="*/ 6 h 46"/>
                      <a:gd name="T28" fmla="*/ 0 w 32"/>
                      <a:gd name="T29" fmla="*/ 7 h 46"/>
                      <a:gd name="T30" fmla="*/ 0 w 32"/>
                      <a:gd name="T31" fmla="*/ 8 h 46"/>
                      <a:gd name="T32" fmla="*/ 0 w 32"/>
                      <a:gd name="T33" fmla="*/ 10 h 46"/>
                      <a:gd name="T34" fmla="*/ 1 w 32"/>
                      <a:gd name="T35" fmla="*/ 11 h 46"/>
                      <a:gd name="T36" fmla="*/ 2 w 32"/>
                      <a:gd name="T37" fmla="*/ 12 h 46"/>
                      <a:gd name="T38" fmla="*/ 4 w 32"/>
                      <a:gd name="T39" fmla="*/ 13 h 46"/>
                      <a:gd name="T40" fmla="*/ 6 w 32"/>
                      <a:gd name="T41" fmla="*/ 13 h 46"/>
                      <a:gd name="T42" fmla="*/ 7 w 32"/>
                      <a:gd name="T43" fmla="*/ 14 h 46"/>
                      <a:gd name="T44" fmla="*/ 10 w 32"/>
                      <a:gd name="T45" fmla="*/ 14 h 46"/>
                      <a:gd name="T46" fmla="*/ 0 w 32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2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32" y="46"/>
                        </a:lnTo>
                        <a:lnTo>
                          <a:pt x="32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13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3" y="44"/>
                        </a:lnTo>
                        <a:lnTo>
                          <a:pt x="17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5" name="Freeform 705"/>
                  <p:cNvSpPr>
                    <a:spLocks noChangeAspect="1"/>
                  </p:cNvSpPr>
                  <p:nvPr/>
                </p:nvSpPr>
                <p:spPr bwMode="auto">
                  <a:xfrm>
                    <a:off x="4784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0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4 w 46"/>
                      <a:gd name="T25" fmla="*/ 36 h 123"/>
                      <a:gd name="T26" fmla="*/ 5 w 46"/>
                      <a:gd name="T27" fmla="*/ 36 h 123"/>
                      <a:gd name="T28" fmla="*/ 7 w 46"/>
                      <a:gd name="T29" fmla="*/ 36 h 123"/>
                      <a:gd name="T30" fmla="*/ 8 w 46"/>
                      <a:gd name="T31" fmla="*/ 36 h 123"/>
                      <a:gd name="T32" fmla="*/ 10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1" y="111"/>
                        </a:lnTo>
                        <a:lnTo>
                          <a:pt x="4" y="115"/>
                        </a:lnTo>
                        <a:lnTo>
                          <a:pt x="6" y="118"/>
                        </a:lnTo>
                        <a:lnTo>
                          <a:pt x="10" y="120"/>
                        </a:lnTo>
                        <a:lnTo>
                          <a:pt x="14" y="122"/>
                        </a:lnTo>
                        <a:lnTo>
                          <a:pt x="18" y="123"/>
                        </a:lnTo>
                        <a:lnTo>
                          <a:pt x="23" y="123"/>
                        </a:lnTo>
                        <a:lnTo>
                          <a:pt x="27" y="123"/>
                        </a:lnTo>
                        <a:lnTo>
                          <a:pt x="32" y="122"/>
                        </a:lnTo>
                        <a:lnTo>
                          <a:pt x="35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5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6" name="Freeform 706"/>
                  <p:cNvSpPr>
                    <a:spLocks noChangeAspect="1"/>
                  </p:cNvSpPr>
                  <p:nvPr/>
                </p:nvSpPr>
                <p:spPr bwMode="auto">
                  <a:xfrm>
                    <a:off x="4798" y="1589"/>
                    <a:ext cx="7" cy="14"/>
                  </a:xfrm>
                  <a:custGeom>
                    <a:avLst/>
                    <a:gdLst>
                      <a:gd name="T0" fmla="*/ 7 w 40"/>
                      <a:gd name="T1" fmla="*/ 7 h 46"/>
                      <a:gd name="T2" fmla="*/ 3 w 40"/>
                      <a:gd name="T3" fmla="*/ 0 h 46"/>
                      <a:gd name="T4" fmla="*/ 0 w 40"/>
                      <a:gd name="T5" fmla="*/ 0 h 46"/>
                      <a:gd name="T6" fmla="*/ 0 w 40"/>
                      <a:gd name="T7" fmla="*/ 14 h 46"/>
                      <a:gd name="T8" fmla="*/ 3 w 40"/>
                      <a:gd name="T9" fmla="*/ 14 h 46"/>
                      <a:gd name="T10" fmla="*/ 7 w 40"/>
                      <a:gd name="T11" fmla="*/ 7 h 46"/>
                      <a:gd name="T12" fmla="*/ 3 w 40"/>
                      <a:gd name="T13" fmla="*/ 14 h 46"/>
                      <a:gd name="T14" fmla="*/ 4 w 40"/>
                      <a:gd name="T15" fmla="*/ 14 h 46"/>
                      <a:gd name="T16" fmla="*/ 5 w 40"/>
                      <a:gd name="T17" fmla="*/ 13 h 46"/>
                      <a:gd name="T18" fmla="*/ 5 w 40"/>
                      <a:gd name="T19" fmla="*/ 13 h 46"/>
                      <a:gd name="T20" fmla="*/ 6 w 40"/>
                      <a:gd name="T21" fmla="*/ 12 h 46"/>
                      <a:gd name="T22" fmla="*/ 6 w 40"/>
                      <a:gd name="T23" fmla="*/ 11 h 46"/>
                      <a:gd name="T24" fmla="*/ 7 w 40"/>
                      <a:gd name="T25" fmla="*/ 10 h 46"/>
                      <a:gd name="T26" fmla="*/ 7 w 40"/>
                      <a:gd name="T27" fmla="*/ 8 h 46"/>
                      <a:gd name="T28" fmla="*/ 7 w 40"/>
                      <a:gd name="T29" fmla="*/ 7 h 46"/>
                      <a:gd name="T30" fmla="*/ 7 w 40"/>
                      <a:gd name="T31" fmla="*/ 6 h 46"/>
                      <a:gd name="T32" fmla="*/ 7 w 40"/>
                      <a:gd name="T33" fmla="*/ 5 h 46"/>
                      <a:gd name="T34" fmla="*/ 6 w 40"/>
                      <a:gd name="T35" fmla="*/ 3 h 46"/>
                      <a:gd name="T36" fmla="*/ 6 w 40"/>
                      <a:gd name="T37" fmla="*/ 2 h 46"/>
                      <a:gd name="T38" fmla="*/ 5 w 40"/>
                      <a:gd name="T39" fmla="*/ 1 h 46"/>
                      <a:gd name="T40" fmla="*/ 5 w 40"/>
                      <a:gd name="T41" fmla="*/ 1 h 46"/>
                      <a:gd name="T42" fmla="*/ 4 w 40"/>
                      <a:gd name="T43" fmla="*/ 0 h 46"/>
                      <a:gd name="T44" fmla="*/ 3 w 40"/>
                      <a:gd name="T45" fmla="*/ 0 h 46"/>
                      <a:gd name="T46" fmla="*/ 7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40" y="23"/>
                        </a:moveTo>
                        <a:lnTo>
                          <a:pt x="17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7" y="46"/>
                        </a:lnTo>
                        <a:lnTo>
                          <a:pt x="40" y="23"/>
                        </a:lnTo>
                        <a:lnTo>
                          <a:pt x="17" y="46"/>
                        </a:lnTo>
                        <a:lnTo>
                          <a:pt x="22" y="46"/>
                        </a:lnTo>
                        <a:lnTo>
                          <a:pt x="27" y="44"/>
                        </a:lnTo>
                        <a:lnTo>
                          <a:pt x="31" y="42"/>
                        </a:lnTo>
                        <a:lnTo>
                          <a:pt x="35" y="39"/>
                        </a:lnTo>
                        <a:lnTo>
                          <a:pt x="37" y="36"/>
                        </a:lnTo>
                        <a:lnTo>
                          <a:pt x="39" y="32"/>
                        </a:lnTo>
                        <a:lnTo>
                          <a:pt x="40" y="27"/>
                        </a:lnTo>
                        <a:lnTo>
                          <a:pt x="40" y="23"/>
                        </a:lnTo>
                        <a:lnTo>
                          <a:pt x="40" y="19"/>
                        </a:lnTo>
                        <a:lnTo>
                          <a:pt x="39" y="15"/>
                        </a:lnTo>
                        <a:lnTo>
                          <a:pt x="37" y="10"/>
                        </a:lnTo>
                        <a:lnTo>
                          <a:pt x="35" y="7"/>
                        </a:lnTo>
                        <a:lnTo>
                          <a:pt x="31" y="4"/>
                        </a:lnTo>
                        <a:lnTo>
                          <a:pt x="27" y="2"/>
                        </a:lnTo>
                        <a:lnTo>
                          <a:pt x="22" y="0"/>
                        </a:lnTo>
                        <a:lnTo>
                          <a:pt x="17" y="0"/>
                        </a:lnTo>
                        <a:lnTo>
                          <a:pt x="4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7" name="Freeform 707"/>
                  <p:cNvSpPr>
                    <a:spLocks noChangeAspect="1"/>
                  </p:cNvSpPr>
                  <p:nvPr/>
                </p:nvSpPr>
                <p:spPr bwMode="auto">
                  <a:xfrm>
                    <a:off x="4791" y="1596"/>
                    <a:ext cx="14" cy="315"/>
                  </a:xfrm>
                  <a:custGeom>
                    <a:avLst/>
                    <a:gdLst>
                      <a:gd name="T0" fmla="*/ 7 w 46"/>
                      <a:gd name="T1" fmla="*/ 315 h 1067"/>
                      <a:gd name="T2" fmla="*/ 14 w 46"/>
                      <a:gd name="T3" fmla="*/ 308 h 1067"/>
                      <a:gd name="T4" fmla="*/ 14 w 46"/>
                      <a:gd name="T5" fmla="*/ 0 h 1067"/>
                      <a:gd name="T6" fmla="*/ 0 w 46"/>
                      <a:gd name="T7" fmla="*/ 0 h 1067"/>
                      <a:gd name="T8" fmla="*/ 0 w 46"/>
                      <a:gd name="T9" fmla="*/ 308 h 1067"/>
                      <a:gd name="T10" fmla="*/ 7 w 46"/>
                      <a:gd name="T11" fmla="*/ 315 h 1067"/>
                      <a:gd name="T12" fmla="*/ 0 w 46"/>
                      <a:gd name="T13" fmla="*/ 308 h 1067"/>
                      <a:gd name="T14" fmla="*/ 0 w 46"/>
                      <a:gd name="T15" fmla="*/ 310 h 1067"/>
                      <a:gd name="T16" fmla="*/ 1 w 46"/>
                      <a:gd name="T17" fmla="*/ 311 h 1067"/>
                      <a:gd name="T18" fmla="*/ 1 w 46"/>
                      <a:gd name="T19" fmla="*/ 312 h 1067"/>
                      <a:gd name="T20" fmla="*/ 2 w 46"/>
                      <a:gd name="T21" fmla="*/ 313 h 1067"/>
                      <a:gd name="T22" fmla="*/ 3 w 46"/>
                      <a:gd name="T23" fmla="*/ 314 h 1067"/>
                      <a:gd name="T24" fmla="*/ 5 w 46"/>
                      <a:gd name="T25" fmla="*/ 315 h 1067"/>
                      <a:gd name="T26" fmla="*/ 6 w 46"/>
                      <a:gd name="T27" fmla="*/ 315 h 1067"/>
                      <a:gd name="T28" fmla="*/ 7 w 46"/>
                      <a:gd name="T29" fmla="*/ 315 h 1067"/>
                      <a:gd name="T30" fmla="*/ 8 w 46"/>
                      <a:gd name="T31" fmla="*/ 315 h 1067"/>
                      <a:gd name="T32" fmla="*/ 9 w 46"/>
                      <a:gd name="T33" fmla="*/ 315 h 1067"/>
                      <a:gd name="T34" fmla="*/ 11 w 46"/>
                      <a:gd name="T35" fmla="*/ 314 h 1067"/>
                      <a:gd name="T36" fmla="*/ 12 w 46"/>
                      <a:gd name="T37" fmla="*/ 313 h 1067"/>
                      <a:gd name="T38" fmla="*/ 13 w 46"/>
                      <a:gd name="T39" fmla="*/ 312 h 1067"/>
                      <a:gd name="T40" fmla="*/ 13 w 46"/>
                      <a:gd name="T41" fmla="*/ 311 h 1067"/>
                      <a:gd name="T42" fmla="*/ 14 w 46"/>
                      <a:gd name="T43" fmla="*/ 310 h 1067"/>
                      <a:gd name="T44" fmla="*/ 14 w 46"/>
                      <a:gd name="T45" fmla="*/ 308 h 1067"/>
                      <a:gd name="T46" fmla="*/ 7 w 46"/>
                      <a:gd name="T47" fmla="*/ 315 h 106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067">
                        <a:moveTo>
                          <a:pt x="23" y="1067"/>
                        </a:moveTo>
                        <a:lnTo>
                          <a:pt x="46" y="1044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44"/>
                        </a:lnTo>
                        <a:lnTo>
                          <a:pt x="23" y="1067"/>
                        </a:lnTo>
                        <a:lnTo>
                          <a:pt x="0" y="1044"/>
                        </a:lnTo>
                        <a:lnTo>
                          <a:pt x="0" y="1049"/>
                        </a:lnTo>
                        <a:lnTo>
                          <a:pt x="2" y="1054"/>
                        </a:lnTo>
                        <a:lnTo>
                          <a:pt x="4" y="1057"/>
                        </a:lnTo>
                        <a:lnTo>
                          <a:pt x="7" y="1061"/>
                        </a:lnTo>
                        <a:lnTo>
                          <a:pt x="10" y="1064"/>
                        </a:lnTo>
                        <a:lnTo>
                          <a:pt x="15" y="1066"/>
                        </a:lnTo>
                        <a:lnTo>
                          <a:pt x="19" y="1067"/>
                        </a:lnTo>
                        <a:lnTo>
                          <a:pt x="23" y="1067"/>
                        </a:lnTo>
                        <a:lnTo>
                          <a:pt x="27" y="1067"/>
                        </a:lnTo>
                        <a:lnTo>
                          <a:pt x="31" y="1066"/>
                        </a:lnTo>
                        <a:lnTo>
                          <a:pt x="36" y="1064"/>
                        </a:lnTo>
                        <a:lnTo>
                          <a:pt x="39" y="1061"/>
                        </a:lnTo>
                        <a:lnTo>
                          <a:pt x="42" y="1057"/>
                        </a:lnTo>
                        <a:lnTo>
                          <a:pt x="44" y="1054"/>
                        </a:lnTo>
                        <a:lnTo>
                          <a:pt x="46" y="1049"/>
                        </a:lnTo>
                        <a:lnTo>
                          <a:pt x="46" y="1044"/>
                        </a:lnTo>
                        <a:lnTo>
                          <a:pt x="23" y="106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8" name="Freeform 708"/>
                  <p:cNvSpPr>
                    <a:spLocks noChangeAspect="1"/>
                  </p:cNvSpPr>
                  <p:nvPr/>
                </p:nvSpPr>
                <p:spPr bwMode="auto">
                  <a:xfrm>
                    <a:off x="4777" y="1904"/>
                    <a:ext cx="21" cy="7"/>
                  </a:xfrm>
                  <a:custGeom>
                    <a:avLst/>
                    <a:gdLst>
                      <a:gd name="T0" fmla="*/ 0 w 70"/>
                      <a:gd name="T1" fmla="*/ 4 h 47"/>
                      <a:gd name="T2" fmla="*/ 7 w 70"/>
                      <a:gd name="T3" fmla="*/ 7 h 47"/>
                      <a:gd name="T4" fmla="*/ 21 w 70"/>
                      <a:gd name="T5" fmla="*/ 7 h 47"/>
                      <a:gd name="T6" fmla="*/ 21 w 70"/>
                      <a:gd name="T7" fmla="*/ 0 h 47"/>
                      <a:gd name="T8" fmla="*/ 7 w 70"/>
                      <a:gd name="T9" fmla="*/ 0 h 47"/>
                      <a:gd name="T10" fmla="*/ 0 w 70"/>
                      <a:gd name="T11" fmla="*/ 4 h 47"/>
                      <a:gd name="T12" fmla="*/ 7 w 70"/>
                      <a:gd name="T13" fmla="*/ 0 h 47"/>
                      <a:gd name="T14" fmla="*/ 5 w 70"/>
                      <a:gd name="T15" fmla="*/ 0 h 47"/>
                      <a:gd name="T16" fmla="*/ 4 w 70"/>
                      <a:gd name="T17" fmla="*/ 0 h 47"/>
                      <a:gd name="T18" fmla="*/ 3 w 70"/>
                      <a:gd name="T19" fmla="*/ 1 h 47"/>
                      <a:gd name="T20" fmla="*/ 2 w 70"/>
                      <a:gd name="T21" fmla="*/ 1 h 47"/>
                      <a:gd name="T22" fmla="*/ 1 w 70"/>
                      <a:gd name="T23" fmla="*/ 2 h 47"/>
                      <a:gd name="T24" fmla="*/ 1 w 70"/>
                      <a:gd name="T25" fmla="*/ 2 h 47"/>
                      <a:gd name="T26" fmla="*/ 0 w 70"/>
                      <a:gd name="T27" fmla="*/ 3 h 47"/>
                      <a:gd name="T28" fmla="*/ 0 w 70"/>
                      <a:gd name="T29" fmla="*/ 4 h 47"/>
                      <a:gd name="T30" fmla="*/ 0 w 70"/>
                      <a:gd name="T31" fmla="*/ 4 h 47"/>
                      <a:gd name="T32" fmla="*/ 1 w 70"/>
                      <a:gd name="T33" fmla="*/ 5 h 47"/>
                      <a:gd name="T34" fmla="*/ 1 w 70"/>
                      <a:gd name="T35" fmla="*/ 5 h 47"/>
                      <a:gd name="T36" fmla="*/ 2 w 70"/>
                      <a:gd name="T37" fmla="*/ 6 h 47"/>
                      <a:gd name="T38" fmla="*/ 3 w 70"/>
                      <a:gd name="T39" fmla="*/ 6 h 47"/>
                      <a:gd name="T40" fmla="*/ 4 w 70"/>
                      <a:gd name="T41" fmla="*/ 7 h 47"/>
                      <a:gd name="T42" fmla="*/ 5 w 70"/>
                      <a:gd name="T43" fmla="*/ 7 h 47"/>
                      <a:gd name="T44" fmla="*/ 7 w 70"/>
                      <a:gd name="T45" fmla="*/ 7 h 47"/>
                      <a:gd name="T46" fmla="*/ 0 w 70"/>
                      <a:gd name="T47" fmla="*/ 4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70" h="47">
                        <a:moveTo>
                          <a:pt x="0" y="24"/>
                        </a:moveTo>
                        <a:lnTo>
                          <a:pt x="24" y="47"/>
                        </a:lnTo>
                        <a:lnTo>
                          <a:pt x="70" y="47"/>
                        </a:lnTo>
                        <a:lnTo>
                          <a:pt x="70" y="0"/>
                        </a:lnTo>
                        <a:lnTo>
                          <a:pt x="24" y="0"/>
                        </a:lnTo>
                        <a:lnTo>
                          <a:pt x="0" y="24"/>
                        </a:lnTo>
                        <a:lnTo>
                          <a:pt x="24" y="0"/>
                        </a:ln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9" y="5"/>
                        </a:lnTo>
                        <a:lnTo>
                          <a:pt x="6" y="8"/>
                        </a:lnTo>
                        <a:lnTo>
                          <a:pt x="4" y="11"/>
                        </a:lnTo>
                        <a:lnTo>
                          <a:pt x="2" y="15"/>
                        </a:lnTo>
                        <a:lnTo>
                          <a:pt x="0" y="19"/>
                        </a:lnTo>
                        <a:lnTo>
                          <a:pt x="0" y="24"/>
                        </a:lnTo>
                        <a:lnTo>
                          <a:pt x="0" y="28"/>
                        </a:lnTo>
                        <a:lnTo>
                          <a:pt x="2" y="32"/>
                        </a:lnTo>
                        <a:lnTo>
                          <a:pt x="4" y="36"/>
                        </a:lnTo>
                        <a:lnTo>
                          <a:pt x="6" y="39"/>
                        </a:lnTo>
                        <a:lnTo>
                          <a:pt x="9" y="42"/>
                        </a:lnTo>
                        <a:lnTo>
                          <a:pt x="13" y="45"/>
                        </a:lnTo>
                        <a:lnTo>
                          <a:pt x="18" y="47"/>
                        </a:lnTo>
                        <a:lnTo>
                          <a:pt x="24" y="47"/>
                        </a:ln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9" name="Freeform 709"/>
                  <p:cNvSpPr>
                    <a:spLocks noChangeAspect="1"/>
                  </p:cNvSpPr>
                  <p:nvPr/>
                </p:nvSpPr>
                <p:spPr bwMode="auto">
                  <a:xfrm>
                    <a:off x="4777" y="1911"/>
                    <a:ext cx="14" cy="21"/>
                  </a:xfrm>
                  <a:custGeom>
                    <a:avLst/>
                    <a:gdLst>
                      <a:gd name="T0" fmla="*/ 7 w 47"/>
                      <a:gd name="T1" fmla="*/ 21 h 87"/>
                      <a:gd name="T2" fmla="*/ 14 w 47"/>
                      <a:gd name="T3" fmla="*/ 15 h 87"/>
                      <a:gd name="T4" fmla="*/ 14 w 47"/>
                      <a:gd name="T5" fmla="*/ 0 h 87"/>
                      <a:gd name="T6" fmla="*/ 0 w 47"/>
                      <a:gd name="T7" fmla="*/ 0 h 87"/>
                      <a:gd name="T8" fmla="*/ 0 w 47"/>
                      <a:gd name="T9" fmla="*/ 15 h 87"/>
                      <a:gd name="T10" fmla="*/ 7 w 47"/>
                      <a:gd name="T11" fmla="*/ 21 h 87"/>
                      <a:gd name="T12" fmla="*/ 0 w 47"/>
                      <a:gd name="T13" fmla="*/ 15 h 87"/>
                      <a:gd name="T14" fmla="*/ 0 w 47"/>
                      <a:gd name="T15" fmla="*/ 17 h 87"/>
                      <a:gd name="T16" fmla="*/ 1 w 47"/>
                      <a:gd name="T17" fmla="*/ 18 h 87"/>
                      <a:gd name="T18" fmla="*/ 1 w 47"/>
                      <a:gd name="T19" fmla="*/ 19 h 87"/>
                      <a:gd name="T20" fmla="*/ 2 w 47"/>
                      <a:gd name="T21" fmla="*/ 20 h 87"/>
                      <a:gd name="T22" fmla="*/ 3 w 47"/>
                      <a:gd name="T23" fmla="*/ 20 h 87"/>
                      <a:gd name="T24" fmla="*/ 4 w 47"/>
                      <a:gd name="T25" fmla="*/ 21 h 87"/>
                      <a:gd name="T26" fmla="*/ 6 w 47"/>
                      <a:gd name="T27" fmla="*/ 21 h 87"/>
                      <a:gd name="T28" fmla="*/ 7 w 47"/>
                      <a:gd name="T29" fmla="*/ 21 h 87"/>
                      <a:gd name="T30" fmla="*/ 8 w 47"/>
                      <a:gd name="T31" fmla="*/ 21 h 87"/>
                      <a:gd name="T32" fmla="*/ 10 w 47"/>
                      <a:gd name="T33" fmla="*/ 21 h 87"/>
                      <a:gd name="T34" fmla="*/ 11 w 47"/>
                      <a:gd name="T35" fmla="*/ 20 h 87"/>
                      <a:gd name="T36" fmla="*/ 12 w 47"/>
                      <a:gd name="T37" fmla="*/ 20 h 87"/>
                      <a:gd name="T38" fmla="*/ 13 w 47"/>
                      <a:gd name="T39" fmla="*/ 19 h 87"/>
                      <a:gd name="T40" fmla="*/ 13 w 47"/>
                      <a:gd name="T41" fmla="*/ 18 h 87"/>
                      <a:gd name="T42" fmla="*/ 14 w 47"/>
                      <a:gd name="T43" fmla="*/ 17 h 87"/>
                      <a:gd name="T44" fmla="*/ 14 w 47"/>
                      <a:gd name="T45" fmla="*/ 15 h 87"/>
                      <a:gd name="T46" fmla="*/ 7 w 47"/>
                      <a:gd name="T47" fmla="*/ 21 h 8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87">
                        <a:moveTo>
                          <a:pt x="24" y="87"/>
                        </a:moveTo>
                        <a:lnTo>
                          <a:pt x="47" y="64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64"/>
                        </a:lnTo>
                        <a:lnTo>
                          <a:pt x="24" y="87"/>
                        </a:lnTo>
                        <a:lnTo>
                          <a:pt x="0" y="64"/>
                        </a:lnTo>
                        <a:lnTo>
                          <a:pt x="0" y="69"/>
                        </a:lnTo>
                        <a:lnTo>
                          <a:pt x="3" y="73"/>
                        </a:lnTo>
                        <a:lnTo>
                          <a:pt x="5" y="77"/>
                        </a:lnTo>
                        <a:lnTo>
                          <a:pt x="8" y="81"/>
                        </a:lnTo>
                        <a:lnTo>
                          <a:pt x="11" y="84"/>
                        </a:lnTo>
                        <a:lnTo>
                          <a:pt x="15" y="85"/>
                        </a:lnTo>
                        <a:lnTo>
                          <a:pt x="19" y="86"/>
                        </a:lnTo>
                        <a:lnTo>
                          <a:pt x="24" y="87"/>
                        </a:lnTo>
                        <a:lnTo>
                          <a:pt x="28" y="86"/>
                        </a:lnTo>
                        <a:lnTo>
                          <a:pt x="32" y="85"/>
                        </a:lnTo>
                        <a:lnTo>
                          <a:pt x="36" y="84"/>
                        </a:lnTo>
                        <a:lnTo>
                          <a:pt x="39" y="81"/>
                        </a:lnTo>
                        <a:lnTo>
                          <a:pt x="43" y="77"/>
                        </a:lnTo>
                        <a:lnTo>
                          <a:pt x="45" y="73"/>
                        </a:lnTo>
                        <a:lnTo>
                          <a:pt x="46" y="69"/>
                        </a:lnTo>
                        <a:lnTo>
                          <a:pt x="47" y="64"/>
                        </a:lnTo>
                        <a:lnTo>
                          <a:pt x="24" y="8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20" name="Freeform 710"/>
                  <p:cNvSpPr>
                    <a:spLocks noChangeAspect="1"/>
                  </p:cNvSpPr>
                  <p:nvPr/>
                </p:nvSpPr>
                <p:spPr bwMode="auto">
                  <a:xfrm>
                    <a:off x="4784" y="1919"/>
                    <a:ext cx="21" cy="14"/>
                  </a:xfrm>
                  <a:custGeom>
                    <a:avLst/>
                    <a:gdLst>
                      <a:gd name="T0" fmla="*/ 21 w 64"/>
                      <a:gd name="T1" fmla="*/ 7 h 46"/>
                      <a:gd name="T2" fmla="*/ 13 w 64"/>
                      <a:gd name="T3" fmla="*/ 0 h 46"/>
                      <a:gd name="T4" fmla="*/ 0 w 64"/>
                      <a:gd name="T5" fmla="*/ 0 h 46"/>
                      <a:gd name="T6" fmla="*/ 0 w 64"/>
                      <a:gd name="T7" fmla="*/ 14 h 46"/>
                      <a:gd name="T8" fmla="*/ 13 w 64"/>
                      <a:gd name="T9" fmla="*/ 14 h 46"/>
                      <a:gd name="T10" fmla="*/ 21 w 64"/>
                      <a:gd name="T11" fmla="*/ 7 h 46"/>
                      <a:gd name="T12" fmla="*/ 13 w 64"/>
                      <a:gd name="T13" fmla="*/ 14 h 46"/>
                      <a:gd name="T14" fmla="*/ 15 w 64"/>
                      <a:gd name="T15" fmla="*/ 14 h 46"/>
                      <a:gd name="T16" fmla="*/ 17 w 64"/>
                      <a:gd name="T17" fmla="*/ 13 h 46"/>
                      <a:gd name="T18" fmla="*/ 18 w 64"/>
                      <a:gd name="T19" fmla="*/ 13 h 46"/>
                      <a:gd name="T20" fmla="*/ 19 w 64"/>
                      <a:gd name="T21" fmla="*/ 12 h 46"/>
                      <a:gd name="T22" fmla="*/ 20 w 64"/>
                      <a:gd name="T23" fmla="*/ 11 h 46"/>
                      <a:gd name="T24" fmla="*/ 21 w 64"/>
                      <a:gd name="T25" fmla="*/ 9 h 46"/>
                      <a:gd name="T26" fmla="*/ 21 w 64"/>
                      <a:gd name="T27" fmla="*/ 8 h 46"/>
                      <a:gd name="T28" fmla="*/ 21 w 64"/>
                      <a:gd name="T29" fmla="*/ 7 h 46"/>
                      <a:gd name="T30" fmla="*/ 21 w 64"/>
                      <a:gd name="T31" fmla="*/ 6 h 46"/>
                      <a:gd name="T32" fmla="*/ 21 w 64"/>
                      <a:gd name="T33" fmla="*/ 4 h 46"/>
                      <a:gd name="T34" fmla="*/ 20 w 64"/>
                      <a:gd name="T35" fmla="*/ 3 h 46"/>
                      <a:gd name="T36" fmla="*/ 19 w 64"/>
                      <a:gd name="T37" fmla="*/ 2 h 46"/>
                      <a:gd name="T38" fmla="*/ 18 w 64"/>
                      <a:gd name="T39" fmla="*/ 1 h 46"/>
                      <a:gd name="T40" fmla="*/ 17 w 64"/>
                      <a:gd name="T41" fmla="*/ 1 h 46"/>
                      <a:gd name="T42" fmla="*/ 15 w 64"/>
                      <a:gd name="T43" fmla="*/ 0 h 46"/>
                      <a:gd name="T44" fmla="*/ 13 w 64"/>
                      <a:gd name="T45" fmla="*/ 0 h 46"/>
                      <a:gd name="T46" fmla="*/ 21 w 64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4" h="46">
                        <a:moveTo>
                          <a:pt x="64" y="23"/>
                        </a:moveTo>
                        <a:lnTo>
                          <a:pt x="41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41" y="46"/>
                        </a:lnTo>
                        <a:lnTo>
                          <a:pt x="64" y="23"/>
                        </a:lnTo>
                        <a:lnTo>
                          <a:pt x="41" y="46"/>
                        </a:lnTo>
                        <a:lnTo>
                          <a:pt x="46" y="45"/>
                        </a:lnTo>
                        <a:lnTo>
                          <a:pt x="51" y="44"/>
                        </a:lnTo>
                        <a:lnTo>
                          <a:pt x="55" y="42"/>
                        </a:lnTo>
                        <a:lnTo>
                          <a:pt x="59" y="39"/>
                        </a:lnTo>
                        <a:lnTo>
                          <a:pt x="61" y="35"/>
                        </a:lnTo>
                        <a:lnTo>
                          <a:pt x="63" y="31"/>
                        </a:lnTo>
                        <a:lnTo>
                          <a:pt x="64" y="27"/>
                        </a:lnTo>
                        <a:lnTo>
                          <a:pt x="64" y="23"/>
                        </a:lnTo>
                        <a:lnTo>
                          <a:pt x="64" y="19"/>
                        </a:lnTo>
                        <a:lnTo>
                          <a:pt x="63" y="14"/>
                        </a:lnTo>
                        <a:lnTo>
                          <a:pt x="61" y="10"/>
                        </a:lnTo>
                        <a:lnTo>
                          <a:pt x="59" y="7"/>
                        </a:lnTo>
                        <a:lnTo>
                          <a:pt x="55" y="4"/>
                        </a:lnTo>
                        <a:lnTo>
                          <a:pt x="51" y="2"/>
                        </a:lnTo>
                        <a:lnTo>
                          <a:pt x="46" y="0"/>
                        </a:lnTo>
                        <a:lnTo>
                          <a:pt x="41" y="0"/>
                        </a:lnTo>
                        <a:lnTo>
                          <a:pt x="64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21" name="Freeform 711"/>
                  <p:cNvSpPr>
                    <a:spLocks noChangeAspect="1"/>
                  </p:cNvSpPr>
                  <p:nvPr/>
                </p:nvSpPr>
                <p:spPr bwMode="auto">
                  <a:xfrm>
                    <a:off x="4791" y="1926"/>
                    <a:ext cx="14" cy="136"/>
                  </a:xfrm>
                  <a:custGeom>
                    <a:avLst/>
                    <a:gdLst>
                      <a:gd name="T0" fmla="*/ 11 w 46"/>
                      <a:gd name="T1" fmla="*/ 135 h 455"/>
                      <a:gd name="T2" fmla="*/ 14 w 46"/>
                      <a:gd name="T3" fmla="*/ 129 h 455"/>
                      <a:gd name="T4" fmla="*/ 14 w 46"/>
                      <a:gd name="T5" fmla="*/ 0 h 455"/>
                      <a:gd name="T6" fmla="*/ 0 w 46"/>
                      <a:gd name="T7" fmla="*/ 0 h 455"/>
                      <a:gd name="T8" fmla="*/ 0 w 46"/>
                      <a:gd name="T9" fmla="*/ 129 h 455"/>
                      <a:gd name="T10" fmla="*/ 11 w 46"/>
                      <a:gd name="T11" fmla="*/ 135 h 455"/>
                      <a:gd name="T12" fmla="*/ 0 w 46"/>
                      <a:gd name="T13" fmla="*/ 129 h 455"/>
                      <a:gd name="T14" fmla="*/ 0 w 46"/>
                      <a:gd name="T15" fmla="*/ 131 h 455"/>
                      <a:gd name="T16" fmla="*/ 1 w 46"/>
                      <a:gd name="T17" fmla="*/ 132 h 455"/>
                      <a:gd name="T18" fmla="*/ 1 w 46"/>
                      <a:gd name="T19" fmla="*/ 133 h 455"/>
                      <a:gd name="T20" fmla="*/ 2 w 46"/>
                      <a:gd name="T21" fmla="*/ 134 h 455"/>
                      <a:gd name="T22" fmla="*/ 3 w 46"/>
                      <a:gd name="T23" fmla="*/ 135 h 455"/>
                      <a:gd name="T24" fmla="*/ 4 w 46"/>
                      <a:gd name="T25" fmla="*/ 136 h 455"/>
                      <a:gd name="T26" fmla="*/ 5 w 46"/>
                      <a:gd name="T27" fmla="*/ 136 h 455"/>
                      <a:gd name="T28" fmla="*/ 7 w 46"/>
                      <a:gd name="T29" fmla="*/ 136 h 455"/>
                      <a:gd name="T30" fmla="*/ 8 w 46"/>
                      <a:gd name="T31" fmla="*/ 136 h 455"/>
                      <a:gd name="T32" fmla="*/ 9 w 46"/>
                      <a:gd name="T33" fmla="*/ 136 h 455"/>
                      <a:gd name="T34" fmla="*/ 11 w 46"/>
                      <a:gd name="T35" fmla="*/ 135 h 455"/>
                      <a:gd name="T36" fmla="*/ 12 w 46"/>
                      <a:gd name="T37" fmla="*/ 134 h 455"/>
                      <a:gd name="T38" fmla="*/ 13 w 46"/>
                      <a:gd name="T39" fmla="*/ 133 h 455"/>
                      <a:gd name="T40" fmla="*/ 13 w 46"/>
                      <a:gd name="T41" fmla="*/ 132 h 455"/>
                      <a:gd name="T42" fmla="*/ 14 w 46"/>
                      <a:gd name="T43" fmla="*/ 131 h 455"/>
                      <a:gd name="T44" fmla="*/ 14 w 46"/>
                      <a:gd name="T45" fmla="*/ 129 h 455"/>
                      <a:gd name="T46" fmla="*/ 11 w 46"/>
                      <a:gd name="T47" fmla="*/ 135 h 45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455">
                        <a:moveTo>
                          <a:pt x="36" y="450"/>
                        </a:moveTo>
                        <a:lnTo>
                          <a:pt x="46" y="43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431"/>
                        </a:lnTo>
                        <a:lnTo>
                          <a:pt x="36" y="450"/>
                        </a:lnTo>
                        <a:lnTo>
                          <a:pt x="0" y="431"/>
                        </a:lnTo>
                        <a:lnTo>
                          <a:pt x="1" y="437"/>
                        </a:lnTo>
                        <a:lnTo>
                          <a:pt x="2" y="442"/>
                        </a:lnTo>
                        <a:lnTo>
                          <a:pt x="4" y="445"/>
                        </a:lnTo>
                        <a:lnTo>
                          <a:pt x="7" y="448"/>
                        </a:lnTo>
                        <a:lnTo>
                          <a:pt x="10" y="451"/>
                        </a:lnTo>
                        <a:lnTo>
                          <a:pt x="14" y="454"/>
                        </a:lnTo>
                        <a:lnTo>
                          <a:pt x="18" y="455"/>
                        </a:lnTo>
                        <a:lnTo>
                          <a:pt x="23" y="455"/>
                        </a:lnTo>
                        <a:lnTo>
                          <a:pt x="27" y="455"/>
                        </a:lnTo>
                        <a:lnTo>
                          <a:pt x="31" y="454"/>
                        </a:lnTo>
                        <a:lnTo>
                          <a:pt x="35" y="451"/>
                        </a:lnTo>
                        <a:lnTo>
                          <a:pt x="38" y="448"/>
                        </a:lnTo>
                        <a:lnTo>
                          <a:pt x="42" y="445"/>
                        </a:lnTo>
                        <a:lnTo>
                          <a:pt x="44" y="442"/>
                        </a:lnTo>
                        <a:lnTo>
                          <a:pt x="46" y="437"/>
                        </a:lnTo>
                        <a:lnTo>
                          <a:pt x="46" y="431"/>
                        </a:lnTo>
                        <a:lnTo>
                          <a:pt x="36" y="45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22" name="Freeform 712"/>
                  <p:cNvSpPr>
                    <a:spLocks noChangeAspect="1"/>
                  </p:cNvSpPr>
                  <p:nvPr/>
                </p:nvSpPr>
                <p:spPr bwMode="auto">
                  <a:xfrm>
                    <a:off x="4784" y="2055"/>
                    <a:ext cx="14" cy="14"/>
                  </a:xfrm>
                  <a:custGeom>
                    <a:avLst/>
                    <a:gdLst>
                      <a:gd name="T0" fmla="*/ 0 w 68"/>
                      <a:gd name="T1" fmla="*/ 9 h 66"/>
                      <a:gd name="T2" fmla="*/ 8 w 68"/>
                      <a:gd name="T3" fmla="*/ 13 h 66"/>
                      <a:gd name="T4" fmla="*/ 14 w 68"/>
                      <a:gd name="T5" fmla="*/ 8 h 66"/>
                      <a:gd name="T6" fmla="*/ 8 w 68"/>
                      <a:gd name="T7" fmla="*/ 0 h 66"/>
                      <a:gd name="T8" fmla="*/ 2 w 68"/>
                      <a:gd name="T9" fmla="*/ 5 h 66"/>
                      <a:gd name="T10" fmla="*/ 0 w 68"/>
                      <a:gd name="T11" fmla="*/ 9 h 66"/>
                      <a:gd name="T12" fmla="*/ 2 w 68"/>
                      <a:gd name="T13" fmla="*/ 5 h 66"/>
                      <a:gd name="T14" fmla="*/ 1 w 68"/>
                      <a:gd name="T15" fmla="*/ 6 h 66"/>
                      <a:gd name="T16" fmla="*/ 1 w 68"/>
                      <a:gd name="T17" fmla="*/ 7 h 66"/>
                      <a:gd name="T18" fmla="*/ 0 w 68"/>
                      <a:gd name="T19" fmla="*/ 7 h 66"/>
                      <a:gd name="T20" fmla="*/ 0 w 68"/>
                      <a:gd name="T21" fmla="*/ 8 h 66"/>
                      <a:gd name="T22" fmla="*/ 0 w 68"/>
                      <a:gd name="T23" fmla="*/ 9 h 66"/>
                      <a:gd name="T24" fmla="*/ 0 w 68"/>
                      <a:gd name="T25" fmla="*/ 10 h 66"/>
                      <a:gd name="T26" fmla="*/ 1 w 68"/>
                      <a:gd name="T27" fmla="*/ 11 h 66"/>
                      <a:gd name="T28" fmla="*/ 1 w 68"/>
                      <a:gd name="T29" fmla="*/ 12 h 66"/>
                      <a:gd name="T30" fmla="*/ 1 w 68"/>
                      <a:gd name="T31" fmla="*/ 12 h 66"/>
                      <a:gd name="T32" fmla="*/ 2 w 68"/>
                      <a:gd name="T33" fmla="*/ 13 h 66"/>
                      <a:gd name="T34" fmla="*/ 3 w 68"/>
                      <a:gd name="T35" fmla="*/ 14 h 66"/>
                      <a:gd name="T36" fmla="*/ 4 w 68"/>
                      <a:gd name="T37" fmla="*/ 14 h 66"/>
                      <a:gd name="T38" fmla="*/ 5 w 68"/>
                      <a:gd name="T39" fmla="*/ 14 h 66"/>
                      <a:gd name="T40" fmla="*/ 6 w 68"/>
                      <a:gd name="T41" fmla="*/ 14 h 66"/>
                      <a:gd name="T42" fmla="*/ 7 w 68"/>
                      <a:gd name="T43" fmla="*/ 14 h 66"/>
                      <a:gd name="T44" fmla="*/ 8 w 68"/>
                      <a:gd name="T45" fmla="*/ 13 h 66"/>
                      <a:gd name="T46" fmla="*/ 0 w 68"/>
                      <a:gd name="T47" fmla="*/ 9 h 6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8" h="66">
                        <a:moveTo>
                          <a:pt x="1" y="42"/>
                        </a:moveTo>
                        <a:lnTo>
                          <a:pt x="37" y="60"/>
                        </a:lnTo>
                        <a:lnTo>
                          <a:pt x="68" y="38"/>
                        </a:lnTo>
                        <a:lnTo>
                          <a:pt x="41" y="0"/>
                        </a:lnTo>
                        <a:lnTo>
                          <a:pt x="10" y="23"/>
                        </a:lnTo>
                        <a:lnTo>
                          <a:pt x="1" y="42"/>
                        </a:lnTo>
                        <a:lnTo>
                          <a:pt x="10" y="23"/>
                        </a:lnTo>
                        <a:lnTo>
                          <a:pt x="6" y="27"/>
                        </a:lnTo>
                        <a:lnTo>
                          <a:pt x="3" y="31"/>
                        </a:lnTo>
                        <a:lnTo>
                          <a:pt x="1" y="35"/>
                        </a:lnTo>
                        <a:lnTo>
                          <a:pt x="0" y="39"/>
                        </a:lnTo>
                        <a:lnTo>
                          <a:pt x="0" y="44"/>
                        </a:lnTo>
                        <a:lnTo>
                          <a:pt x="1" y="48"/>
                        </a:lnTo>
                        <a:lnTo>
                          <a:pt x="3" y="52"/>
                        </a:lnTo>
                        <a:lnTo>
                          <a:pt x="5" y="55"/>
                        </a:lnTo>
                        <a:lnTo>
                          <a:pt x="7" y="58"/>
                        </a:lnTo>
                        <a:lnTo>
                          <a:pt x="12" y="62"/>
                        </a:lnTo>
                        <a:lnTo>
                          <a:pt x="15" y="64"/>
                        </a:lnTo>
                        <a:lnTo>
                          <a:pt x="19" y="65"/>
                        </a:lnTo>
                        <a:lnTo>
                          <a:pt x="23" y="66"/>
                        </a:lnTo>
                        <a:lnTo>
                          <a:pt x="27" y="65"/>
                        </a:lnTo>
                        <a:lnTo>
                          <a:pt x="33" y="64"/>
                        </a:lnTo>
                        <a:lnTo>
                          <a:pt x="37" y="60"/>
                        </a:lnTo>
                        <a:lnTo>
                          <a:pt x="1" y="4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23" name="Rectangle 71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784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24" name="Rectangle 71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013" y="1496"/>
                    <a:ext cx="14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25" name="Rectangle 71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141" y="1496"/>
                    <a:ext cx="14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26" name="Rectangle 71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877" y="1496"/>
                    <a:ext cx="14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27" name="Freeform 717"/>
                  <p:cNvSpPr>
                    <a:spLocks noChangeAspect="1"/>
                  </p:cNvSpPr>
                  <p:nvPr/>
                </p:nvSpPr>
                <p:spPr bwMode="auto">
                  <a:xfrm>
                    <a:off x="2111" y="1410"/>
                    <a:ext cx="14" cy="93"/>
                  </a:xfrm>
                  <a:custGeom>
                    <a:avLst/>
                    <a:gdLst>
                      <a:gd name="T0" fmla="*/ 14 w 46"/>
                      <a:gd name="T1" fmla="*/ 7 h 315"/>
                      <a:gd name="T2" fmla="*/ 0 w 46"/>
                      <a:gd name="T3" fmla="*/ 7 h 315"/>
                      <a:gd name="T4" fmla="*/ 0 w 46"/>
                      <a:gd name="T5" fmla="*/ 93 h 315"/>
                      <a:gd name="T6" fmla="*/ 14 w 46"/>
                      <a:gd name="T7" fmla="*/ 93 h 315"/>
                      <a:gd name="T8" fmla="*/ 14 w 46"/>
                      <a:gd name="T9" fmla="*/ 7 h 315"/>
                      <a:gd name="T10" fmla="*/ 14 w 46"/>
                      <a:gd name="T11" fmla="*/ 7 h 315"/>
                      <a:gd name="T12" fmla="*/ 14 w 46"/>
                      <a:gd name="T13" fmla="*/ 7 h 315"/>
                      <a:gd name="T14" fmla="*/ 14 w 46"/>
                      <a:gd name="T15" fmla="*/ 5 h 315"/>
                      <a:gd name="T16" fmla="*/ 13 w 46"/>
                      <a:gd name="T17" fmla="*/ 4 h 315"/>
                      <a:gd name="T18" fmla="*/ 13 w 46"/>
                      <a:gd name="T19" fmla="*/ 3 h 315"/>
                      <a:gd name="T20" fmla="*/ 12 w 46"/>
                      <a:gd name="T21" fmla="*/ 2 h 315"/>
                      <a:gd name="T22" fmla="*/ 11 w 46"/>
                      <a:gd name="T23" fmla="*/ 1 h 315"/>
                      <a:gd name="T24" fmla="*/ 9 w 46"/>
                      <a:gd name="T25" fmla="*/ 1 h 315"/>
                      <a:gd name="T26" fmla="*/ 8 w 46"/>
                      <a:gd name="T27" fmla="*/ 0 h 315"/>
                      <a:gd name="T28" fmla="*/ 7 w 46"/>
                      <a:gd name="T29" fmla="*/ 0 h 315"/>
                      <a:gd name="T30" fmla="*/ 6 w 46"/>
                      <a:gd name="T31" fmla="*/ 0 h 315"/>
                      <a:gd name="T32" fmla="*/ 4 w 46"/>
                      <a:gd name="T33" fmla="*/ 1 h 315"/>
                      <a:gd name="T34" fmla="*/ 3 w 46"/>
                      <a:gd name="T35" fmla="*/ 1 h 315"/>
                      <a:gd name="T36" fmla="*/ 2 w 46"/>
                      <a:gd name="T37" fmla="*/ 2 h 315"/>
                      <a:gd name="T38" fmla="*/ 1 w 46"/>
                      <a:gd name="T39" fmla="*/ 3 h 315"/>
                      <a:gd name="T40" fmla="*/ 1 w 46"/>
                      <a:gd name="T41" fmla="*/ 4 h 315"/>
                      <a:gd name="T42" fmla="*/ 0 w 46"/>
                      <a:gd name="T43" fmla="*/ 5 h 315"/>
                      <a:gd name="T44" fmla="*/ 0 w 46"/>
                      <a:gd name="T45" fmla="*/ 7 h 315"/>
                      <a:gd name="T46" fmla="*/ 14 w 46"/>
                      <a:gd name="T47" fmla="*/ 7 h 31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315">
                        <a:moveTo>
                          <a:pt x="46" y="24"/>
                        </a:moveTo>
                        <a:lnTo>
                          <a:pt x="0" y="24"/>
                        </a:lnTo>
                        <a:lnTo>
                          <a:pt x="0" y="315"/>
                        </a:lnTo>
                        <a:lnTo>
                          <a:pt x="46" y="315"/>
                        </a:lnTo>
                        <a:lnTo>
                          <a:pt x="46" y="24"/>
                        </a:lnTo>
                        <a:lnTo>
                          <a:pt x="46" y="18"/>
                        </a:lnTo>
                        <a:lnTo>
                          <a:pt x="44" y="14"/>
                        </a:lnTo>
                        <a:lnTo>
                          <a:pt x="42" y="10"/>
                        </a:lnTo>
                        <a:lnTo>
                          <a:pt x="39" y="7"/>
                        </a:lnTo>
                        <a:lnTo>
                          <a:pt x="36" y="4"/>
                        </a:lnTo>
                        <a:lnTo>
                          <a:pt x="31" y="3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3"/>
                        </a:lnTo>
                        <a:lnTo>
                          <a:pt x="10" y="4"/>
                        </a:lnTo>
                        <a:lnTo>
                          <a:pt x="7" y="7"/>
                        </a:lnTo>
                        <a:lnTo>
                          <a:pt x="4" y="10"/>
                        </a:lnTo>
                        <a:lnTo>
                          <a:pt x="2" y="14"/>
                        </a:lnTo>
                        <a:lnTo>
                          <a:pt x="1" y="18"/>
                        </a:lnTo>
                        <a:lnTo>
                          <a:pt x="0" y="24"/>
                        </a:lnTo>
                        <a:lnTo>
                          <a:pt x="46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28" name="Freeform 718"/>
                  <p:cNvSpPr>
                    <a:spLocks noChangeAspect="1"/>
                  </p:cNvSpPr>
                  <p:nvPr/>
                </p:nvSpPr>
                <p:spPr bwMode="auto">
                  <a:xfrm>
                    <a:off x="2090" y="1360"/>
                    <a:ext cx="36" cy="57"/>
                  </a:xfrm>
                  <a:custGeom>
                    <a:avLst/>
                    <a:gdLst>
                      <a:gd name="T0" fmla="*/ 12 w 122"/>
                      <a:gd name="T1" fmla="*/ 12 h 191"/>
                      <a:gd name="T2" fmla="*/ 2 w 122"/>
                      <a:gd name="T3" fmla="*/ 12 h 191"/>
                      <a:gd name="T4" fmla="*/ 5 w 122"/>
                      <a:gd name="T5" fmla="*/ 15 h 191"/>
                      <a:gd name="T6" fmla="*/ 8 w 122"/>
                      <a:gd name="T7" fmla="*/ 18 h 191"/>
                      <a:gd name="T8" fmla="*/ 10 w 122"/>
                      <a:gd name="T9" fmla="*/ 21 h 191"/>
                      <a:gd name="T10" fmla="*/ 12 w 122"/>
                      <a:gd name="T11" fmla="*/ 24 h 191"/>
                      <a:gd name="T12" fmla="*/ 14 w 122"/>
                      <a:gd name="T13" fmla="*/ 27 h 191"/>
                      <a:gd name="T14" fmla="*/ 16 w 122"/>
                      <a:gd name="T15" fmla="*/ 29 h 191"/>
                      <a:gd name="T16" fmla="*/ 17 w 122"/>
                      <a:gd name="T17" fmla="*/ 32 h 191"/>
                      <a:gd name="T18" fmla="*/ 18 w 122"/>
                      <a:gd name="T19" fmla="*/ 35 h 191"/>
                      <a:gd name="T20" fmla="*/ 19 w 122"/>
                      <a:gd name="T21" fmla="*/ 37 h 191"/>
                      <a:gd name="T22" fmla="*/ 20 w 122"/>
                      <a:gd name="T23" fmla="*/ 40 h 191"/>
                      <a:gd name="T24" fmla="*/ 21 w 122"/>
                      <a:gd name="T25" fmla="*/ 43 h 191"/>
                      <a:gd name="T26" fmla="*/ 22 w 122"/>
                      <a:gd name="T27" fmla="*/ 45 h 191"/>
                      <a:gd name="T28" fmla="*/ 22 w 122"/>
                      <a:gd name="T29" fmla="*/ 51 h 191"/>
                      <a:gd name="T30" fmla="*/ 22 w 122"/>
                      <a:gd name="T31" fmla="*/ 57 h 191"/>
                      <a:gd name="T32" fmla="*/ 36 w 122"/>
                      <a:gd name="T33" fmla="*/ 57 h 191"/>
                      <a:gd name="T34" fmla="*/ 36 w 122"/>
                      <a:gd name="T35" fmla="*/ 50 h 191"/>
                      <a:gd name="T36" fmla="*/ 35 w 122"/>
                      <a:gd name="T37" fmla="*/ 43 h 191"/>
                      <a:gd name="T38" fmla="*/ 34 w 122"/>
                      <a:gd name="T39" fmla="*/ 40 h 191"/>
                      <a:gd name="T40" fmla="*/ 33 w 122"/>
                      <a:gd name="T41" fmla="*/ 36 h 191"/>
                      <a:gd name="T42" fmla="*/ 32 w 122"/>
                      <a:gd name="T43" fmla="*/ 33 h 191"/>
                      <a:gd name="T44" fmla="*/ 31 w 122"/>
                      <a:gd name="T45" fmla="*/ 29 h 191"/>
                      <a:gd name="T46" fmla="*/ 30 w 122"/>
                      <a:gd name="T47" fmla="*/ 26 h 191"/>
                      <a:gd name="T48" fmla="*/ 28 w 122"/>
                      <a:gd name="T49" fmla="*/ 22 h 191"/>
                      <a:gd name="T50" fmla="*/ 26 w 122"/>
                      <a:gd name="T51" fmla="*/ 19 h 191"/>
                      <a:gd name="T52" fmla="*/ 24 w 122"/>
                      <a:gd name="T53" fmla="*/ 16 h 191"/>
                      <a:gd name="T54" fmla="*/ 21 w 122"/>
                      <a:gd name="T55" fmla="*/ 12 h 191"/>
                      <a:gd name="T56" fmla="*/ 18 w 122"/>
                      <a:gd name="T57" fmla="*/ 9 h 191"/>
                      <a:gd name="T58" fmla="*/ 15 w 122"/>
                      <a:gd name="T59" fmla="*/ 5 h 191"/>
                      <a:gd name="T60" fmla="*/ 12 w 122"/>
                      <a:gd name="T61" fmla="*/ 2 h 191"/>
                      <a:gd name="T62" fmla="*/ 2 w 122"/>
                      <a:gd name="T63" fmla="*/ 2 h 191"/>
                      <a:gd name="T64" fmla="*/ 12 w 122"/>
                      <a:gd name="T65" fmla="*/ 2 h 191"/>
                      <a:gd name="T66" fmla="*/ 10 w 122"/>
                      <a:gd name="T67" fmla="*/ 1 h 191"/>
                      <a:gd name="T68" fmla="*/ 9 w 122"/>
                      <a:gd name="T69" fmla="*/ 0 h 191"/>
                      <a:gd name="T70" fmla="*/ 7 w 122"/>
                      <a:gd name="T71" fmla="*/ 0 h 191"/>
                      <a:gd name="T72" fmla="*/ 6 w 122"/>
                      <a:gd name="T73" fmla="*/ 0 h 191"/>
                      <a:gd name="T74" fmla="*/ 5 w 122"/>
                      <a:gd name="T75" fmla="*/ 0 h 191"/>
                      <a:gd name="T76" fmla="*/ 4 w 122"/>
                      <a:gd name="T77" fmla="*/ 1 h 191"/>
                      <a:gd name="T78" fmla="*/ 3 w 122"/>
                      <a:gd name="T79" fmla="*/ 1 h 191"/>
                      <a:gd name="T80" fmla="*/ 2 w 122"/>
                      <a:gd name="T81" fmla="*/ 3 h 191"/>
                      <a:gd name="T82" fmla="*/ 1 w 122"/>
                      <a:gd name="T83" fmla="*/ 4 h 191"/>
                      <a:gd name="T84" fmla="*/ 0 w 122"/>
                      <a:gd name="T85" fmla="*/ 5 h 191"/>
                      <a:gd name="T86" fmla="*/ 0 w 122"/>
                      <a:gd name="T87" fmla="*/ 6 h 191"/>
                      <a:gd name="T88" fmla="*/ 0 w 122"/>
                      <a:gd name="T89" fmla="*/ 7 h 191"/>
                      <a:gd name="T90" fmla="*/ 0 w 122"/>
                      <a:gd name="T91" fmla="*/ 9 h 191"/>
                      <a:gd name="T92" fmla="*/ 1 w 122"/>
                      <a:gd name="T93" fmla="*/ 10 h 191"/>
                      <a:gd name="T94" fmla="*/ 1 w 122"/>
                      <a:gd name="T95" fmla="*/ 11 h 191"/>
                      <a:gd name="T96" fmla="*/ 2 w 122"/>
                      <a:gd name="T97" fmla="*/ 12 h 191"/>
                      <a:gd name="T98" fmla="*/ 12 w 122"/>
                      <a:gd name="T99" fmla="*/ 12 h 191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</a:gdLst>
                    <a:ahLst/>
                    <a:cxnLst>
                      <a:cxn ang="T100">
                        <a:pos x="T0" y="T1"/>
                      </a:cxn>
                      <a:cxn ang="T101">
                        <a:pos x="T2" y="T3"/>
                      </a:cxn>
                      <a:cxn ang="T102">
                        <a:pos x="T4" y="T5"/>
                      </a:cxn>
                      <a:cxn ang="T103">
                        <a:pos x="T6" y="T7"/>
                      </a:cxn>
                      <a:cxn ang="T104">
                        <a:pos x="T8" y="T9"/>
                      </a:cxn>
                      <a:cxn ang="T105">
                        <a:pos x="T10" y="T11"/>
                      </a:cxn>
                      <a:cxn ang="T106">
                        <a:pos x="T12" y="T13"/>
                      </a:cxn>
                      <a:cxn ang="T107">
                        <a:pos x="T14" y="T15"/>
                      </a:cxn>
                      <a:cxn ang="T108">
                        <a:pos x="T16" y="T17"/>
                      </a:cxn>
                      <a:cxn ang="T109">
                        <a:pos x="T18" y="T19"/>
                      </a:cxn>
                      <a:cxn ang="T110">
                        <a:pos x="T20" y="T21"/>
                      </a:cxn>
                      <a:cxn ang="T111">
                        <a:pos x="T22" y="T23"/>
                      </a:cxn>
                      <a:cxn ang="T112">
                        <a:pos x="T24" y="T25"/>
                      </a:cxn>
                      <a:cxn ang="T113">
                        <a:pos x="T26" y="T27"/>
                      </a:cxn>
                      <a:cxn ang="T114">
                        <a:pos x="T28" y="T29"/>
                      </a:cxn>
                      <a:cxn ang="T115">
                        <a:pos x="T30" y="T31"/>
                      </a:cxn>
                      <a:cxn ang="T116">
                        <a:pos x="T32" y="T33"/>
                      </a:cxn>
                      <a:cxn ang="T117">
                        <a:pos x="T34" y="T35"/>
                      </a:cxn>
                      <a:cxn ang="T118">
                        <a:pos x="T36" y="T37"/>
                      </a:cxn>
                      <a:cxn ang="T119">
                        <a:pos x="T38" y="T39"/>
                      </a:cxn>
                      <a:cxn ang="T120">
                        <a:pos x="T40" y="T41"/>
                      </a:cxn>
                      <a:cxn ang="T121">
                        <a:pos x="T42" y="T43"/>
                      </a:cxn>
                      <a:cxn ang="T122">
                        <a:pos x="T44" y="T45"/>
                      </a:cxn>
                      <a:cxn ang="T123">
                        <a:pos x="T46" y="T47"/>
                      </a:cxn>
                      <a:cxn ang="T124">
                        <a:pos x="T48" y="T49"/>
                      </a:cxn>
                      <a:cxn ang="T125">
                        <a:pos x="T50" y="T51"/>
                      </a:cxn>
                      <a:cxn ang="T126">
                        <a:pos x="T52" y="T53"/>
                      </a:cxn>
                      <a:cxn ang="T127">
                        <a:pos x="T54" y="T55"/>
                      </a:cxn>
                      <a:cxn ang="T128">
                        <a:pos x="T56" y="T57"/>
                      </a:cxn>
                      <a:cxn ang="T129">
                        <a:pos x="T58" y="T59"/>
                      </a:cxn>
                      <a:cxn ang="T130">
                        <a:pos x="T60" y="T61"/>
                      </a:cxn>
                      <a:cxn ang="T131">
                        <a:pos x="T62" y="T63"/>
                      </a:cxn>
                      <a:cxn ang="T132">
                        <a:pos x="T64" y="T65"/>
                      </a:cxn>
                      <a:cxn ang="T133">
                        <a:pos x="T66" y="T67"/>
                      </a:cxn>
                      <a:cxn ang="T134">
                        <a:pos x="T68" y="T69"/>
                      </a:cxn>
                      <a:cxn ang="T135">
                        <a:pos x="T70" y="T71"/>
                      </a:cxn>
                      <a:cxn ang="T136">
                        <a:pos x="T72" y="T73"/>
                      </a:cxn>
                      <a:cxn ang="T137">
                        <a:pos x="T74" y="T75"/>
                      </a:cxn>
                      <a:cxn ang="T138">
                        <a:pos x="T76" y="T77"/>
                      </a:cxn>
                      <a:cxn ang="T139">
                        <a:pos x="T78" y="T79"/>
                      </a:cxn>
                      <a:cxn ang="T140">
                        <a:pos x="T80" y="T81"/>
                      </a:cxn>
                      <a:cxn ang="T141">
                        <a:pos x="T82" y="T83"/>
                      </a:cxn>
                      <a:cxn ang="T142">
                        <a:pos x="T84" y="T85"/>
                      </a:cxn>
                      <a:cxn ang="T143">
                        <a:pos x="T86" y="T87"/>
                      </a:cxn>
                      <a:cxn ang="T144">
                        <a:pos x="T88" y="T89"/>
                      </a:cxn>
                      <a:cxn ang="T145">
                        <a:pos x="T90" y="T91"/>
                      </a:cxn>
                      <a:cxn ang="T146">
                        <a:pos x="T92" y="T93"/>
                      </a:cxn>
                      <a:cxn ang="T147">
                        <a:pos x="T94" y="T95"/>
                      </a:cxn>
                      <a:cxn ang="T148">
                        <a:pos x="T96" y="T97"/>
                      </a:cxn>
                      <a:cxn ang="T149">
                        <a:pos x="T98" y="T99"/>
                      </a:cxn>
                    </a:cxnLst>
                    <a:rect l="0" t="0" r="r" b="b"/>
                    <a:pathLst>
                      <a:path w="122" h="191">
                        <a:moveTo>
                          <a:pt x="40" y="40"/>
                        </a:moveTo>
                        <a:lnTo>
                          <a:pt x="7" y="41"/>
                        </a:lnTo>
                        <a:lnTo>
                          <a:pt x="18" y="51"/>
                        </a:lnTo>
                        <a:lnTo>
                          <a:pt x="27" y="60"/>
                        </a:lnTo>
                        <a:lnTo>
                          <a:pt x="35" y="70"/>
                        </a:lnTo>
                        <a:lnTo>
                          <a:pt x="42" y="79"/>
                        </a:lnTo>
                        <a:lnTo>
                          <a:pt x="48" y="89"/>
                        </a:lnTo>
                        <a:lnTo>
                          <a:pt x="54" y="97"/>
                        </a:lnTo>
                        <a:lnTo>
                          <a:pt x="59" y="106"/>
                        </a:lnTo>
                        <a:lnTo>
                          <a:pt x="62" y="116"/>
                        </a:lnTo>
                        <a:lnTo>
                          <a:pt x="65" y="124"/>
                        </a:lnTo>
                        <a:lnTo>
                          <a:pt x="68" y="134"/>
                        </a:lnTo>
                        <a:lnTo>
                          <a:pt x="70" y="143"/>
                        </a:lnTo>
                        <a:lnTo>
                          <a:pt x="73" y="152"/>
                        </a:lnTo>
                        <a:lnTo>
                          <a:pt x="75" y="172"/>
                        </a:lnTo>
                        <a:lnTo>
                          <a:pt x="76" y="191"/>
                        </a:lnTo>
                        <a:lnTo>
                          <a:pt x="122" y="190"/>
                        </a:lnTo>
                        <a:lnTo>
                          <a:pt x="121" y="167"/>
                        </a:lnTo>
                        <a:lnTo>
                          <a:pt x="118" y="145"/>
                        </a:lnTo>
                        <a:lnTo>
                          <a:pt x="116" y="133"/>
                        </a:lnTo>
                        <a:lnTo>
                          <a:pt x="113" y="121"/>
                        </a:lnTo>
                        <a:lnTo>
                          <a:pt x="109" y="110"/>
                        </a:lnTo>
                        <a:lnTo>
                          <a:pt x="105" y="98"/>
                        </a:lnTo>
                        <a:lnTo>
                          <a:pt x="100" y="86"/>
                        </a:lnTo>
                        <a:lnTo>
                          <a:pt x="95" y="75"/>
                        </a:lnTo>
                        <a:lnTo>
                          <a:pt x="87" y="63"/>
                        </a:lnTo>
                        <a:lnTo>
                          <a:pt x="80" y="52"/>
                        </a:lnTo>
                        <a:lnTo>
                          <a:pt x="71" y="40"/>
                        </a:lnTo>
                        <a:lnTo>
                          <a:pt x="61" y="30"/>
                        </a:lnTo>
                        <a:lnTo>
                          <a:pt x="50" y="18"/>
                        </a:lnTo>
                        <a:lnTo>
                          <a:pt x="39" y="6"/>
                        </a:lnTo>
                        <a:lnTo>
                          <a:pt x="7" y="7"/>
                        </a:lnTo>
                        <a:lnTo>
                          <a:pt x="39" y="6"/>
                        </a:lnTo>
                        <a:lnTo>
                          <a:pt x="35" y="3"/>
                        </a:lnTo>
                        <a:lnTo>
                          <a:pt x="29" y="1"/>
                        </a:lnTo>
                        <a:lnTo>
                          <a:pt x="25" y="0"/>
                        </a:lnTo>
                        <a:lnTo>
                          <a:pt x="21" y="0"/>
                        </a:lnTo>
                        <a:lnTo>
                          <a:pt x="17" y="1"/>
                        </a:lnTo>
                        <a:lnTo>
                          <a:pt x="13" y="3"/>
                        </a:lnTo>
                        <a:lnTo>
                          <a:pt x="9" y="5"/>
                        </a:lnTo>
                        <a:lnTo>
                          <a:pt x="6" y="9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2" y="33"/>
                        </a:lnTo>
                        <a:lnTo>
                          <a:pt x="4" y="37"/>
                        </a:lnTo>
                        <a:lnTo>
                          <a:pt x="7" y="41"/>
                        </a:lnTo>
                        <a:lnTo>
                          <a:pt x="40" y="4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29" name="Freeform 719"/>
                  <p:cNvSpPr>
                    <a:spLocks noChangeAspect="1"/>
                  </p:cNvSpPr>
                  <p:nvPr/>
                </p:nvSpPr>
                <p:spPr bwMode="auto">
                  <a:xfrm>
                    <a:off x="2068" y="1360"/>
                    <a:ext cx="29" cy="64"/>
                  </a:xfrm>
                  <a:custGeom>
                    <a:avLst/>
                    <a:gdLst>
                      <a:gd name="T0" fmla="*/ 12 w 115"/>
                      <a:gd name="T1" fmla="*/ 57 h 206"/>
                      <a:gd name="T2" fmla="*/ 12 w 115"/>
                      <a:gd name="T3" fmla="*/ 57 h 206"/>
                      <a:gd name="T4" fmla="*/ 12 w 115"/>
                      <a:gd name="T5" fmla="*/ 51 h 206"/>
                      <a:gd name="T6" fmla="*/ 13 w 115"/>
                      <a:gd name="T7" fmla="*/ 45 h 206"/>
                      <a:gd name="T8" fmla="*/ 13 w 115"/>
                      <a:gd name="T9" fmla="*/ 42 h 206"/>
                      <a:gd name="T10" fmla="*/ 14 w 115"/>
                      <a:gd name="T11" fmla="*/ 40 h 206"/>
                      <a:gd name="T12" fmla="*/ 15 w 115"/>
                      <a:gd name="T13" fmla="*/ 37 h 206"/>
                      <a:gd name="T14" fmla="*/ 15 w 115"/>
                      <a:gd name="T15" fmla="*/ 34 h 206"/>
                      <a:gd name="T16" fmla="*/ 16 w 115"/>
                      <a:gd name="T17" fmla="*/ 31 h 206"/>
                      <a:gd name="T18" fmla="*/ 18 w 115"/>
                      <a:gd name="T19" fmla="*/ 28 h 206"/>
                      <a:gd name="T20" fmla="*/ 19 w 115"/>
                      <a:gd name="T21" fmla="*/ 25 h 206"/>
                      <a:gd name="T22" fmla="*/ 21 w 115"/>
                      <a:gd name="T23" fmla="*/ 22 h 206"/>
                      <a:gd name="T24" fmla="*/ 23 w 115"/>
                      <a:gd name="T25" fmla="*/ 20 h 206"/>
                      <a:gd name="T26" fmla="*/ 24 w 115"/>
                      <a:gd name="T27" fmla="*/ 16 h 206"/>
                      <a:gd name="T28" fmla="*/ 26 w 115"/>
                      <a:gd name="T29" fmla="*/ 13 h 206"/>
                      <a:gd name="T30" fmla="*/ 29 w 115"/>
                      <a:gd name="T31" fmla="*/ 10 h 206"/>
                      <a:gd name="T32" fmla="*/ 21 w 115"/>
                      <a:gd name="T33" fmla="*/ 0 h 206"/>
                      <a:gd name="T34" fmla="*/ 18 w 115"/>
                      <a:gd name="T35" fmla="*/ 4 h 206"/>
                      <a:gd name="T36" fmla="*/ 15 w 115"/>
                      <a:gd name="T37" fmla="*/ 7 h 206"/>
                      <a:gd name="T38" fmla="*/ 13 w 115"/>
                      <a:gd name="T39" fmla="*/ 11 h 206"/>
                      <a:gd name="T40" fmla="*/ 11 w 115"/>
                      <a:gd name="T41" fmla="*/ 14 h 206"/>
                      <a:gd name="T42" fmla="*/ 9 w 115"/>
                      <a:gd name="T43" fmla="*/ 17 h 206"/>
                      <a:gd name="T44" fmla="*/ 8 w 115"/>
                      <a:gd name="T45" fmla="*/ 21 h 206"/>
                      <a:gd name="T46" fmla="*/ 6 w 115"/>
                      <a:gd name="T47" fmla="*/ 25 h 206"/>
                      <a:gd name="T48" fmla="*/ 5 w 115"/>
                      <a:gd name="T49" fmla="*/ 28 h 206"/>
                      <a:gd name="T50" fmla="*/ 4 w 115"/>
                      <a:gd name="T51" fmla="*/ 32 h 206"/>
                      <a:gd name="T52" fmla="*/ 3 w 115"/>
                      <a:gd name="T53" fmla="*/ 35 h 206"/>
                      <a:gd name="T54" fmla="*/ 2 w 115"/>
                      <a:gd name="T55" fmla="*/ 39 h 206"/>
                      <a:gd name="T56" fmla="*/ 1 w 115"/>
                      <a:gd name="T57" fmla="*/ 43 h 206"/>
                      <a:gd name="T58" fmla="*/ 1 w 115"/>
                      <a:gd name="T59" fmla="*/ 50 h 206"/>
                      <a:gd name="T60" fmla="*/ 0 w 115"/>
                      <a:gd name="T61" fmla="*/ 57 h 206"/>
                      <a:gd name="T62" fmla="*/ 0 w 115"/>
                      <a:gd name="T63" fmla="*/ 57 h 206"/>
                      <a:gd name="T64" fmla="*/ 0 w 115"/>
                      <a:gd name="T65" fmla="*/ 57 h 206"/>
                      <a:gd name="T66" fmla="*/ 0 w 115"/>
                      <a:gd name="T67" fmla="*/ 58 h 206"/>
                      <a:gd name="T68" fmla="*/ 1 w 115"/>
                      <a:gd name="T69" fmla="*/ 60 h 206"/>
                      <a:gd name="T70" fmla="*/ 1 w 115"/>
                      <a:gd name="T71" fmla="*/ 61 h 206"/>
                      <a:gd name="T72" fmla="*/ 2 w 115"/>
                      <a:gd name="T73" fmla="*/ 62 h 206"/>
                      <a:gd name="T74" fmla="*/ 3 w 115"/>
                      <a:gd name="T75" fmla="*/ 63 h 206"/>
                      <a:gd name="T76" fmla="*/ 4 w 115"/>
                      <a:gd name="T77" fmla="*/ 64 h 206"/>
                      <a:gd name="T78" fmla="*/ 5 w 115"/>
                      <a:gd name="T79" fmla="*/ 64 h 206"/>
                      <a:gd name="T80" fmla="*/ 6 w 115"/>
                      <a:gd name="T81" fmla="*/ 64 h 206"/>
                      <a:gd name="T82" fmla="*/ 7 w 115"/>
                      <a:gd name="T83" fmla="*/ 64 h 206"/>
                      <a:gd name="T84" fmla="*/ 8 w 115"/>
                      <a:gd name="T85" fmla="*/ 64 h 206"/>
                      <a:gd name="T86" fmla="*/ 9 w 115"/>
                      <a:gd name="T87" fmla="*/ 63 h 206"/>
                      <a:gd name="T88" fmla="*/ 10 w 115"/>
                      <a:gd name="T89" fmla="*/ 62 h 206"/>
                      <a:gd name="T90" fmla="*/ 11 w 115"/>
                      <a:gd name="T91" fmla="*/ 61 h 206"/>
                      <a:gd name="T92" fmla="*/ 11 w 115"/>
                      <a:gd name="T93" fmla="*/ 60 h 206"/>
                      <a:gd name="T94" fmla="*/ 12 w 115"/>
                      <a:gd name="T95" fmla="*/ 58 h 206"/>
                      <a:gd name="T96" fmla="*/ 12 w 115"/>
                      <a:gd name="T97" fmla="*/ 57 h 20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</a:gdLst>
                    <a:ahLst/>
                    <a:cxnLst>
                      <a:cxn ang="T98">
                        <a:pos x="T0" y="T1"/>
                      </a:cxn>
                      <a:cxn ang="T99">
                        <a:pos x="T2" y="T3"/>
                      </a:cxn>
                      <a:cxn ang="T100">
                        <a:pos x="T4" y="T5"/>
                      </a:cxn>
                      <a:cxn ang="T101">
                        <a:pos x="T6" y="T7"/>
                      </a:cxn>
                      <a:cxn ang="T102">
                        <a:pos x="T8" y="T9"/>
                      </a:cxn>
                      <a:cxn ang="T103">
                        <a:pos x="T10" y="T11"/>
                      </a:cxn>
                      <a:cxn ang="T104">
                        <a:pos x="T12" y="T13"/>
                      </a:cxn>
                      <a:cxn ang="T105">
                        <a:pos x="T14" y="T15"/>
                      </a:cxn>
                      <a:cxn ang="T106">
                        <a:pos x="T16" y="T17"/>
                      </a:cxn>
                      <a:cxn ang="T107">
                        <a:pos x="T18" y="T19"/>
                      </a:cxn>
                      <a:cxn ang="T108">
                        <a:pos x="T20" y="T21"/>
                      </a:cxn>
                      <a:cxn ang="T109">
                        <a:pos x="T22" y="T23"/>
                      </a:cxn>
                      <a:cxn ang="T110">
                        <a:pos x="T24" y="T25"/>
                      </a:cxn>
                      <a:cxn ang="T111">
                        <a:pos x="T26" y="T27"/>
                      </a:cxn>
                      <a:cxn ang="T112">
                        <a:pos x="T28" y="T29"/>
                      </a:cxn>
                      <a:cxn ang="T113">
                        <a:pos x="T30" y="T31"/>
                      </a:cxn>
                      <a:cxn ang="T114">
                        <a:pos x="T32" y="T33"/>
                      </a:cxn>
                      <a:cxn ang="T115">
                        <a:pos x="T34" y="T35"/>
                      </a:cxn>
                      <a:cxn ang="T116">
                        <a:pos x="T36" y="T37"/>
                      </a:cxn>
                      <a:cxn ang="T117">
                        <a:pos x="T38" y="T39"/>
                      </a:cxn>
                      <a:cxn ang="T118">
                        <a:pos x="T40" y="T41"/>
                      </a:cxn>
                      <a:cxn ang="T119">
                        <a:pos x="T42" y="T43"/>
                      </a:cxn>
                      <a:cxn ang="T120">
                        <a:pos x="T44" y="T45"/>
                      </a:cxn>
                      <a:cxn ang="T121">
                        <a:pos x="T46" y="T47"/>
                      </a:cxn>
                      <a:cxn ang="T122">
                        <a:pos x="T48" y="T49"/>
                      </a:cxn>
                      <a:cxn ang="T123">
                        <a:pos x="T50" y="T51"/>
                      </a:cxn>
                      <a:cxn ang="T124">
                        <a:pos x="T52" y="T53"/>
                      </a:cxn>
                      <a:cxn ang="T125">
                        <a:pos x="T54" y="T55"/>
                      </a:cxn>
                      <a:cxn ang="T126">
                        <a:pos x="T56" y="T57"/>
                      </a:cxn>
                      <a:cxn ang="T127">
                        <a:pos x="T58" y="T59"/>
                      </a:cxn>
                      <a:cxn ang="T128">
                        <a:pos x="T60" y="T61"/>
                      </a:cxn>
                      <a:cxn ang="T129">
                        <a:pos x="T62" y="T63"/>
                      </a:cxn>
                      <a:cxn ang="T130">
                        <a:pos x="T64" y="T65"/>
                      </a:cxn>
                      <a:cxn ang="T131">
                        <a:pos x="T66" y="T67"/>
                      </a:cxn>
                      <a:cxn ang="T132">
                        <a:pos x="T68" y="T69"/>
                      </a:cxn>
                      <a:cxn ang="T133">
                        <a:pos x="T70" y="T71"/>
                      </a:cxn>
                      <a:cxn ang="T134">
                        <a:pos x="T72" y="T73"/>
                      </a:cxn>
                      <a:cxn ang="T135">
                        <a:pos x="T74" y="T75"/>
                      </a:cxn>
                      <a:cxn ang="T136">
                        <a:pos x="T76" y="T77"/>
                      </a:cxn>
                      <a:cxn ang="T137">
                        <a:pos x="T78" y="T79"/>
                      </a:cxn>
                      <a:cxn ang="T138">
                        <a:pos x="T80" y="T81"/>
                      </a:cxn>
                      <a:cxn ang="T139">
                        <a:pos x="T82" y="T83"/>
                      </a:cxn>
                      <a:cxn ang="T140">
                        <a:pos x="T84" y="T85"/>
                      </a:cxn>
                      <a:cxn ang="T141">
                        <a:pos x="T86" y="T87"/>
                      </a:cxn>
                      <a:cxn ang="T142">
                        <a:pos x="T88" y="T89"/>
                      </a:cxn>
                      <a:cxn ang="T143">
                        <a:pos x="T90" y="T91"/>
                      </a:cxn>
                      <a:cxn ang="T144">
                        <a:pos x="T92" y="T93"/>
                      </a:cxn>
                      <a:cxn ang="T145">
                        <a:pos x="T94" y="T95"/>
                      </a:cxn>
                      <a:cxn ang="T146">
                        <a:pos x="T96" y="T97"/>
                      </a:cxn>
                    </a:cxnLst>
                    <a:rect l="0" t="0" r="r" b="b"/>
                    <a:pathLst>
                      <a:path w="115" h="206">
                        <a:moveTo>
                          <a:pt x="47" y="183"/>
                        </a:moveTo>
                        <a:lnTo>
                          <a:pt x="47" y="183"/>
                        </a:lnTo>
                        <a:lnTo>
                          <a:pt x="47" y="165"/>
                        </a:lnTo>
                        <a:lnTo>
                          <a:pt x="51" y="145"/>
                        </a:lnTo>
                        <a:lnTo>
                          <a:pt x="53" y="136"/>
                        </a:lnTo>
                        <a:lnTo>
                          <a:pt x="55" y="128"/>
                        </a:lnTo>
                        <a:lnTo>
                          <a:pt x="58" y="118"/>
                        </a:lnTo>
                        <a:lnTo>
                          <a:pt x="61" y="109"/>
                        </a:lnTo>
                        <a:lnTo>
                          <a:pt x="65" y="99"/>
                        </a:lnTo>
                        <a:lnTo>
                          <a:pt x="71" y="90"/>
                        </a:lnTo>
                        <a:lnTo>
                          <a:pt x="76" y="82"/>
                        </a:lnTo>
                        <a:lnTo>
                          <a:pt x="82" y="72"/>
                        </a:lnTo>
                        <a:lnTo>
                          <a:pt x="90" y="63"/>
                        </a:lnTo>
                        <a:lnTo>
                          <a:pt x="97" y="53"/>
                        </a:lnTo>
                        <a:lnTo>
                          <a:pt x="105" y="43"/>
                        </a:lnTo>
                        <a:lnTo>
                          <a:pt x="115" y="33"/>
                        </a:lnTo>
                        <a:lnTo>
                          <a:pt x="82" y="0"/>
                        </a:lnTo>
                        <a:lnTo>
                          <a:pt x="71" y="12"/>
                        </a:lnTo>
                        <a:lnTo>
                          <a:pt x="61" y="23"/>
                        </a:lnTo>
                        <a:lnTo>
                          <a:pt x="53" y="34"/>
                        </a:lnTo>
                        <a:lnTo>
                          <a:pt x="44" y="46"/>
                        </a:lnTo>
                        <a:lnTo>
                          <a:pt x="37" y="56"/>
                        </a:lnTo>
                        <a:lnTo>
                          <a:pt x="30" y="68"/>
                        </a:lnTo>
                        <a:lnTo>
                          <a:pt x="24" y="79"/>
                        </a:lnTo>
                        <a:lnTo>
                          <a:pt x="19" y="91"/>
                        </a:lnTo>
                        <a:lnTo>
                          <a:pt x="15" y="103"/>
                        </a:lnTo>
                        <a:lnTo>
                          <a:pt x="11" y="114"/>
                        </a:lnTo>
                        <a:lnTo>
                          <a:pt x="7" y="126"/>
                        </a:lnTo>
                        <a:lnTo>
                          <a:pt x="4" y="137"/>
                        </a:lnTo>
                        <a:lnTo>
                          <a:pt x="2" y="160"/>
                        </a:lnTo>
                        <a:lnTo>
                          <a:pt x="0" y="183"/>
                        </a:lnTo>
                        <a:lnTo>
                          <a:pt x="1" y="188"/>
                        </a:lnTo>
                        <a:lnTo>
                          <a:pt x="2" y="193"/>
                        </a:lnTo>
                        <a:lnTo>
                          <a:pt x="5" y="197"/>
                        </a:lnTo>
                        <a:lnTo>
                          <a:pt x="7" y="201"/>
                        </a:lnTo>
                        <a:lnTo>
                          <a:pt x="12" y="203"/>
                        </a:lnTo>
                        <a:lnTo>
                          <a:pt x="15" y="205"/>
                        </a:lnTo>
                        <a:lnTo>
                          <a:pt x="19" y="206"/>
                        </a:lnTo>
                        <a:lnTo>
                          <a:pt x="24" y="206"/>
                        </a:lnTo>
                        <a:lnTo>
                          <a:pt x="29" y="206"/>
                        </a:lnTo>
                        <a:lnTo>
                          <a:pt x="33" y="205"/>
                        </a:lnTo>
                        <a:lnTo>
                          <a:pt x="36" y="203"/>
                        </a:lnTo>
                        <a:lnTo>
                          <a:pt x="40" y="201"/>
                        </a:lnTo>
                        <a:lnTo>
                          <a:pt x="43" y="197"/>
                        </a:lnTo>
                        <a:lnTo>
                          <a:pt x="45" y="193"/>
                        </a:lnTo>
                        <a:lnTo>
                          <a:pt x="46" y="188"/>
                        </a:lnTo>
                        <a:lnTo>
                          <a:pt x="47" y="18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0" name="Freeform 720"/>
                  <p:cNvSpPr>
                    <a:spLocks noChangeAspect="1"/>
                  </p:cNvSpPr>
                  <p:nvPr/>
                </p:nvSpPr>
                <p:spPr bwMode="auto">
                  <a:xfrm>
                    <a:off x="2068" y="1417"/>
                    <a:ext cx="7" cy="93"/>
                  </a:xfrm>
                  <a:custGeom>
                    <a:avLst/>
                    <a:gdLst>
                      <a:gd name="T0" fmla="*/ 4 w 47"/>
                      <a:gd name="T1" fmla="*/ 93 h 315"/>
                      <a:gd name="T2" fmla="*/ 7 w 47"/>
                      <a:gd name="T3" fmla="*/ 86 h 315"/>
                      <a:gd name="T4" fmla="*/ 7 w 47"/>
                      <a:gd name="T5" fmla="*/ 0 h 315"/>
                      <a:gd name="T6" fmla="*/ 0 w 47"/>
                      <a:gd name="T7" fmla="*/ 0 h 315"/>
                      <a:gd name="T8" fmla="*/ 0 w 47"/>
                      <a:gd name="T9" fmla="*/ 86 h 315"/>
                      <a:gd name="T10" fmla="*/ 4 w 47"/>
                      <a:gd name="T11" fmla="*/ 93 h 315"/>
                      <a:gd name="T12" fmla="*/ 0 w 47"/>
                      <a:gd name="T13" fmla="*/ 86 h 315"/>
                      <a:gd name="T14" fmla="*/ 0 w 47"/>
                      <a:gd name="T15" fmla="*/ 88 h 315"/>
                      <a:gd name="T16" fmla="*/ 0 w 47"/>
                      <a:gd name="T17" fmla="*/ 89 h 315"/>
                      <a:gd name="T18" fmla="*/ 1 w 47"/>
                      <a:gd name="T19" fmla="*/ 90 h 315"/>
                      <a:gd name="T20" fmla="*/ 1 w 47"/>
                      <a:gd name="T21" fmla="*/ 91 h 315"/>
                      <a:gd name="T22" fmla="*/ 2 w 47"/>
                      <a:gd name="T23" fmla="*/ 92 h 315"/>
                      <a:gd name="T24" fmla="*/ 2 w 47"/>
                      <a:gd name="T25" fmla="*/ 92 h 315"/>
                      <a:gd name="T26" fmla="*/ 3 w 47"/>
                      <a:gd name="T27" fmla="*/ 93 h 315"/>
                      <a:gd name="T28" fmla="*/ 4 w 47"/>
                      <a:gd name="T29" fmla="*/ 93 h 315"/>
                      <a:gd name="T30" fmla="*/ 4 w 47"/>
                      <a:gd name="T31" fmla="*/ 93 h 315"/>
                      <a:gd name="T32" fmla="*/ 5 w 47"/>
                      <a:gd name="T33" fmla="*/ 92 h 315"/>
                      <a:gd name="T34" fmla="*/ 5 w 47"/>
                      <a:gd name="T35" fmla="*/ 92 h 315"/>
                      <a:gd name="T36" fmla="*/ 6 w 47"/>
                      <a:gd name="T37" fmla="*/ 91 h 315"/>
                      <a:gd name="T38" fmla="*/ 6 w 47"/>
                      <a:gd name="T39" fmla="*/ 90 h 315"/>
                      <a:gd name="T40" fmla="*/ 7 w 47"/>
                      <a:gd name="T41" fmla="*/ 89 h 315"/>
                      <a:gd name="T42" fmla="*/ 7 w 47"/>
                      <a:gd name="T43" fmla="*/ 88 h 315"/>
                      <a:gd name="T44" fmla="*/ 7 w 47"/>
                      <a:gd name="T45" fmla="*/ 86 h 315"/>
                      <a:gd name="T46" fmla="*/ 4 w 47"/>
                      <a:gd name="T47" fmla="*/ 93 h 31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315">
                        <a:moveTo>
                          <a:pt x="29" y="314"/>
                        </a:moveTo>
                        <a:lnTo>
                          <a:pt x="47" y="291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9" y="314"/>
                        </a:lnTo>
                        <a:lnTo>
                          <a:pt x="0" y="291"/>
                        </a:lnTo>
                        <a:lnTo>
                          <a:pt x="1" y="298"/>
                        </a:lnTo>
                        <a:lnTo>
                          <a:pt x="2" y="302"/>
                        </a:lnTo>
                        <a:lnTo>
                          <a:pt x="5" y="306"/>
                        </a:lnTo>
                        <a:lnTo>
                          <a:pt x="7" y="309"/>
                        </a:lnTo>
                        <a:lnTo>
                          <a:pt x="12" y="311"/>
                        </a:lnTo>
                        <a:lnTo>
                          <a:pt x="15" y="313"/>
                        </a:lnTo>
                        <a:lnTo>
                          <a:pt x="19" y="314"/>
                        </a:lnTo>
                        <a:lnTo>
                          <a:pt x="24" y="315"/>
                        </a:lnTo>
                        <a:lnTo>
                          <a:pt x="29" y="314"/>
                        </a:lnTo>
                        <a:lnTo>
                          <a:pt x="33" y="313"/>
                        </a:lnTo>
                        <a:lnTo>
                          <a:pt x="36" y="311"/>
                        </a:lnTo>
                        <a:lnTo>
                          <a:pt x="40" y="309"/>
                        </a:lnTo>
                        <a:lnTo>
                          <a:pt x="43" y="306"/>
                        </a:lnTo>
                        <a:lnTo>
                          <a:pt x="45" y="302"/>
                        </a:lnTo>
                        <a:lnTo>
                          <a:pt x="46" y="298"/>
                        </a:lnTo>
                        <a:lnTo>
                          <a:pt x="47" y="291"/>
                        </a:lnTo>
                        <a:lnTo>
                          <a:pt x="29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1" name="Freeform 721"/>
                  <p:cNvSpPr>
                    <a:spLocks noChangeAspect="1"/>
                  </p:cNvSpPr>
                  <p:nvPr/>
                </p:nvSpPr>
                <p:spPr bwMode="auto">
                  <a:xfrm>
                    <a:off x="2040" y="1496"/>
                    <a:ext cx="36" cy="21"/>
                  </a:xfrm>
                  <a:custGeom>
                    <a:avLst/>
                    <a:gdLst>
                      <a:gd name="T0" fmla="*/ 0 w 119"/>
                      <a:gd name="T1" fmla="*/ 14 h 66"/>
                      <a:gd name="T2" fmla="*/ 8 w 119"/>
                      <a:gd name="T3" fmla="*/ 21 h 66"/>
                      <a:gd name="T4" fmla="*/ 36 w 119"/>
                      <a:gd name="T5" fmla="*/ 14 h 66"/>
                      <a:gd name="T6" fmla="*/ 33 w 119"/>
                      <a:gd name="T7" fmla="*/ 0 h 66"/>
                      <a:gd name="T8" fmla="*/ 5 w 119"/>
                      <a:gd name="T9" fmla="*/ 7 h 66"/>
                      <a:gd name="T10" fmla="*/ 0 w 119"/>
                      <a:gd name="T11" fmla="*/ 14 h 66"/>
                      <a:gd name="T12" fmla="*/ 5 w 119"/>
                      <a:gd name="T13" fmla="*/ 7 h 66"/>
                      <a:gd name="T14" fmla="*/ 4 w 119"/>
                      <a:gd name="T15" fmla="*/ 7 h 66"/>
                      <a:gd name="T16" fmla="*/ 2 w 119"/>
                      <a:gd name="T17" fmla="*/ 8 h 66"/>
                      <a:gd name="T18" fmla="*/ 2 w 119"/>
                      <a:gd name="T19" fmla="*/ 9 h 66"/>
                      <a:gd name="T20" fmla="*/ 1 w 119"/>
                      <a:gd name="T21" fmla="*/ 10 h 66"/>
                      <a:gd name="T22" fmla="*/ 0 w 119"/>
                      <a:gd name="T23" fmla="*/ 11 h 66"/>
                      <a:gd name="T24" fmla="*/ 0 w 119"/>
                      <a:gd name="T25" fmla="*/ 13 h 66"/>
                      <a:gd name="T26" fmla="*/ 0 w 119"/>
                      <a:gd name="T27" fmla="*/ 14 h 66"/>
                      <a:gd name="T28" fmla="*/ 0 w 119"/>
                      <a:gd name="T29" fmla="*/ 16 h 66"/>
                      <a:gd name="T30" fmla="*/ 0 w 119"/>
                      <a:gd name="T31" fmla="*/ 17 h 66"/>
                      <a:gd name="T32" fmla="*/ 1 w 119"/>
                      <a:gd name="T33" fmla="*/ 18 h 66"/>
                      <a:gd name="T34" fmla="*/ 2 w 119"/>
                      <a:gd name="T35" fmla="*/ 19 h 66"/>
                      <a:gd name="T36" fmla="*/ 3 w 119"/>
                      <a:gd name="T37" fmla="*/ 20 h 66"/>
                      <a:gd name="T38" fmla="*/ 4 w 119"/>
                      <a:gd name="T39" fmla="*/ 21 h 66"/>
                      <a:gd name="T40" fmla="*/ 5 w 119"/>
                      <a:gd name="T41" fmla="*/ 21 h 66"/>
                      <a:gd name="T42" fmla="*/ 7 w 119"/>
                      <a:gd name="T43" fmla="*/ 21 h 66"/>
                      <a:gd name="T44" fmla="*/ 8 w 119"/>
                      <a:gd name="T45" fmla="*/ 21 h 66"/>
                      <a:gd name="T46" fmla="*/ 0 w 119"/>
                      <a:gd name="T47" fmla="*/ 14 h 6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119" h="66">
                        <a:moveTo>
                          <a:pt x="0" y="43"/>
                        </a:moveTo>
                        <a:lnTo>
                          <a:pt x="27" y="66"/>
                        </a:lnTo>
                        <a:lnTo>
                          <a:pt x="119" y="45"/>
                        </a:lnTo>
                        <a:lnTo>
                          <a:pt x="109" y="0"/>
                        </a:lnTo>
                        <a:lnTo>
                          <a:pt x="17" y="21"/>
                        </a:lnTo>
                        <a:lnTo>
                          <a:pt x="0" y="43"/>
                        </a:lnTo>
                        <a:lnTo>
                          <a:pt x="17" y="21"/>
                        </a:lnTo>
                        <a:lnTo>
                          <a:pt x="12" y="22"/>
                        </a:lnTo>
                        <a:lnTo>
                          <a:pt x="8" y="25"/>
                        </a:lnTo>
                        <a:lnTo>
                          <a:pt x="5" y="29"/>
                        </a:lnTo>
                        <a:lnTo>
                          <a:pt x="2" y="32"/>
                        </a:lnTo>
                        <a:lnTo>
                          <a:pt x="1" y="36"/>
                        </a:lnTo>
                        <a:lnTo>
                          <a:pt x="0" y="40"/>
                        </a:lnTo>
                        <a:lnTo>
                          <a:pt x="0" y="44"/>
                        </a:lnTo>
                        <a:lnTo>
                          <a:pt x="0" y="49"/>
                        </a:lnTo>
                        <a:lnTo>
                          <a:pt x="1" y="53"/>
                        </a:lnTo>
                        <a:lnTo>
                          <a:pt x="3" y="57"/>
                        </a:lnTo>
                        <a:lnTo>
                          <a:pt x="6" y="60"/>
                        </a:lnTo>
                        <a:lnTo>
                          <a:pt x="9" y="63"/>
                        </a:lnTo>
                        <a:lnTo>
                          <a:pt x="12" y="65"/>
                        </a:lnTo>
                        <a:lnTo>
                          <a:pt x="17" y="66"/>
                        </a:lnTo>
                        <a:lnTo>
                          <a:pt x="22" y="66"/>
                        </a:lnTo>
                        <a:lnTo>
                          <a:pt x="27" y="66"/>
                        </a:lnTo>
                        <a:lnTo>
                          <a:pt x="0" y="4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2" name="Freeform 722"/>
                  <p:cNvSpPr>
                    <a:spLocks noChangeAspect="1"/>
                  </p:cNvSpPr>
                  <p:nvPr/>
                </p:nvSpPr>
                <p:spPr bwMode="auto">
                  <a:xfrm>
                    <a:off x="2040" y="1511"/>
                    <a:ext cx="14" cy="36"/>
                  </a:xfrm>
                  <a:custGeom>
                    <a:avLst/>
                    <a:gdLst>
                      <a:gd name="T0" fmla="*/ 7 w 46"/>
                      <a:gd name="T1" fmla="*/ 36 h 112"/>
                      <a:gd name="T2" fmla="*/ 14 w 46"/>
                      <a:gd name="T3" fmla="*/ 29 h 112"/>
                      <a:gd name="T4" fmla="*/ 14 w 46"/>
                      <a:gd name="T5" fmla="*/ 0 h 112"/>
                      <a:gd name="T6" fmla="*/ 0 w 46"/>
                      <a:gd name="T7" fmla="*/ 0 h 112"/>
                      <a:gd name="T8" fmla="*/ 0 w 46"/>
                      <a:gd name="T9" fmla="*/ 29 h 112"/>
                      <a:gd name="T10" fmla="*/ 7 w 46"/>
                      <a:gd name="T11" fmla="*/ 36 h 112"/>
                      <a:gd name="T12" fmla="*/ 0 w 46"/>
                      <a:gd name="T13" fmla="*/ 29 h 112"/>
                      <a:gd name="T14" fmla="*/ 0 w 46"/>
                      <a:gd name="T15" fmla="*/ 30 h 112"/>
                      <a:gd name="T16" fmla="*/ 0 w 46"/>
                      <a:gd name="T17" fmla="*/ 32 h 112"/>
                      <a:gd name="T18" fmla="*/ 1 w 46"/>
                      <a:gd name="T19" fmla="*/ 33 h 112"/>
                      <a:gd name="T20" fmla="*/ 2 w 46"/>
                      <a:gd name="T21" fmla="*/ 34 h 112"/>
                      <a:gd name="T22" fmla="*/ 3 w 46"/>
                      <a:gd name="T23" fmla="*/ 35 h 112"/>
                      <a:gd name="T24" fmla="*/ 4 w 46"/>
                      <a:gd name="T25" fmla="*/ 36 h 112"/>
                      <a:gd name="T26" fmla="*/ 5 w 46"/>
                      <a:gd name="T27" fmla="*/ 36 h 112"/>
                      <a:gd name="T28" fmla="*/ 7 w 46"/>
                      <a:gd name="T29" fmla="*/ 36 h 112"/>
                      <a:gd name="T30" fmla="*/ 8 w 46"/>
                      <a:gd name="T31" fmla="*/ 36 h 112"/>
                      <a:gd name="T32" fmla="*/ 9 w 46"/>
                      <a:gd name="T33" fmla="*/ 36 h 112"/>
                      <a:gd name="T34" fmla="*/ 10 w 46"/>
                      <a:gd name="T35" fmla="*/ 35 h 112"/>
                      <a:gd name="T36" fmla="*/ 12 w 46"/>
                      <a:gd name="T37" fmla="*/ 34 h 112"/>
                      <a:gd name="T38" fmla="*/ 13 w 46"/>
                      <a:gd name="T39" fmla="*/ 33 h 112"/>
                      <a:gd name="T40" fmla="*/ 13 w 46"/>
                      <a:gd name="T41" fmla="*/ 32 h 112"/>
                      <a:gd name="T42" fmla="*/ 14 w 46"/>
                      <a:gd name="T43" fmla="*/ 30 h 112"/>
                      <a:gd name="T44" fmla="*/ 14 w 46"/>
                      <a:gd name="T45" fmla="*/ 29 h 112"/>
                      <a:gd name="T46" fmla="*/ 7 w 46"/>
                      <a:gd name="T47" fmla="*/ 36 h 112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12">
                        <a:moveTo>
                          <a:pt x="23" y="112"/>
                        </a:moveTo>
                        <a:lnTo>
                          <a:pt x="46" y="89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89"/>
                        </a:lnTo>
                        <a:lnTo>
                          <a:pt x="23" y="112"/>
                        </a:lnTo>
                        <a:lnTo>
                          <a:pt x="0" y="89"/>
                        </a:lnTo>
                        <a:lnTo>
                          <a:pt x="0" y="94"/>
                        </a:lnTo>
                        <a:lnTo>
                          <a:pt x="1" y="99"/>
                        </a:lnTo>
                        <a:lnTo>
                          <a:pt x="4" y="102"/>
                        </a:lnTo>
                        <a:lnTo>
                          <a:pt x="6" y="106"/>
                        </a:lnTo>
                        <a:lnTo>
                          <a:pt x="10" y="109"/>
                        </a:lnTo>
                        <a:lnTo>
                          <a:pt x="13" y="111"/>
                        </a:lnTo>
                        <a:lnTo>
                          <a:pt x="17" y="112"/>
                        </a:lnTo>
                        <a:lnTo>
                          <a:pt x="23" y="112"/>
                        </a:lnTo>
                        <a:lnTo>
                          <a:pt x="27" y="112"/>
                        </a:lnTo>
                        <a:lnTo>
                          <a:pt x="31" y="111"/>
                        </a:lnTo>
                        <a:lnTo>
                          <a:pt x="34" y="109"/>
                        </a:lnTo>
                        <a:lnTo>
                          <a:pt x="38" y="106"/>
                        </a:lnTo>
                        <a:lnTo>
                          <a:pt x="42" y="102"/>
                        </a:lnTo>
                        <a:lnTo>
                          <a:pt x="44" y="99"/>
                        </a:lnTo>
                        <a:lnTo>
                          <a:pt x="45" y="94"/>
                        </a:lnTo>
                        <a:lnTo>
                          <a:pt x="46" y="89"/>
                        </a:lnTo>
                        <a:lnTo>
                          <a:pt x="23" y="11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3" name="Freeform 723"/>
                  <p:cNvSpPr>
                    <a:spLocks noChangeAspect="1"/>
                  </p:cNvSpPr>
                  <p:nvPr/>
                </p:nvSpPr>
                <p:spPr bwMode="auto">
                  <a:xfrm>
                    <a:off x="2047" y="1532"/>
                    <a:ext cx="29" cy="14"/>
                  </a:xfrm>
                  <a:custGeom>
                    <a:avLst/>
                    <a:gdLst>
                      <a:gd name="T0" fmla="*/ 29 w 102"/>
                      <a:gd name="T1" fmla="*/ 7 h 46"/>
                      <a:gd name="T2" fmla="*/ 22 w 102"/>
                      <a:gd name="T3" fmla="*/ 0 h 46"/>
                      <a:gd name="T4" fmla="*/ 0 w 102"/>
                      <a:gd name="T5" fmla="*/ 0 h 46"/>
                      <a:gd name="T6" fmla="*/ 0 w 102"/>
                      <a:gd name="T7" fmla="*/ 14 h 46"/>
                      <a:gd name="T8" fmla="*/ 22 w 102"/>
                      <a:gd name="T9" fmla="*/ 14 h 46"/>
                      <a:gd name="T10" fmla="*/ 29 w 102"/>
                      <a:gd name="T11" fmla="*/ 7 h 46"/>
                      <a:gd name="T12" fmla="*/ 22 w 102"/>
                      <a:gd name="T13" fmla="*/ 14 h 46"/>
                      <a:gd name="T14" fmla="*/ 24 w 102"/>
                      <a:gd name="T15" fmla="*/ 14 h 46"/>
                      <a:gd name="T16" fmla="*/ 25 w 102"/>
                      <a:gd name="T17" fmla="*/ 13 h 46"/>
                      <a:gd name="T18" fmla="*/ 26 w 102"/>
                      <a:gd name="T19" fmla="*/ 13 h 46"/>
                      <a:gd name="T20" fmla="*/ 28 w 102"/>
                      <a:gd name="T21" fmla="*/ 12 h 46"/>
                      <a:gd name="T22" fmla="*/ 28 w 102"/>
                      <a:gd name="T23" fmla="*/ 11 h 46"/>
                      <a:gd name="T24" fmla="*/ 29 w 102"/>
                      <a:gd name="T25" fmla="*/ 9 h 46"/>
                      <a:gd name="T26" fmla="*/ 29 w 102"/>
                      <a:gd name="T27" fmla="*/ 8 h 46"/>
                      <a:gd name="T28" fmla="*/ 29 w 102"/>
                      <a:gd name="T29" fmla="*/ 7 h 46"/>
                      <a:gd name="T30" fmla="*/ 29 w 102"/>
                      <a:gd name="T31" fmla="*/ 6 h 46"/>
                      <a:gd name="T32" fmla="*/ 29 w 102"/>
                      <a:gd name="T33" fmla="*/ 4 h 46"/>
                      <a:gd name="T34" fmla="*/ 28 w 102"/>
                      <a:gd name="T35" fmla="*/ 3 h 46"/>
                      <a:gd name="T36" fmla="*/ 28 w 102"/>
                      <a:gd name="T37" fmla="*/ 2 h 46"/>
                      <a:gd name="T38" fmla="*/ 26 w 102"/>
                      <a:gd name="T39" fmla="*/ 1 h 46"/>
                      <a:gd name="T40" fmla="*/ 25 w 102"/>
                      <a:gd name="T41" fmla="*/ 1 h 46"/>
                      <a:gd name="T42" fmla="*/ 24 w 102"/>
                      <a:gd name="T43" fmla="*/ 0 h 46"/>
                      <a:gd name="T44" fmla="*/ 22 w 102"/>
                      <a:gd name="T45" fmla="*/ 0 h 46"/>
                      <a:gd name="T46" fmla="*/ 29 w 102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102" h="46">
                        <a:moveTo>
                          <a:pt x="102" y="23"/>
                        </a:moveTo>
                        <a:lnTo>
                          <a:pt x="79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79" y="46"/>
                        </a:lnTo>
                        <a:lnTo>
                          <a:pt x="102" y="23"/>
                        </a:lnTo>
                        <a:lnTo>
                          <a:pt x="79" y="46"/>
                        </a:lnTo>
                        <a:lnTo>
                          <a:pt x="84" y="45"/>
                        </a:lnTo>
                        <a:lnTo>
                          <a:pt x="89" y="44"/>
                        </a:lnTo>
                        <a:lnTo>
                          <a:pt x="92" y="42"/>
                        </a:lnTo>
                        <a:lnTo>
                          <a:pt x="97" y="39"/>
                        </a:lnTo>
                        <a:lnTo>
                          <a:pt x="99" y="35"/>
                        </a:lnTo>
                        <a:lnTo>
                          <a:pt x="101" y="31"/>
                        </a:lnTo>
                        <a:lnTo>
                          <a:pt x="102" y="27"/>
                        </a:lnTo>
                        <a:lnTo>
                          <a:pt x="102" y="23"/>
                        </a:lnTo>
                        <a:lnTo>
                          <a:pt x="102" y="19"/>
                        </a:lnTo>
                        <a:lnTo>
                          <a:pt x="101" y="14"/>
                        </a:lnTo>
                        <a:lnTo>
                          <a:pt x="99" y="10"/>
                        </a:lnTo>
                        <a:lnTo>
                          <a:pt x="97" y="7"/>
                        </a:lnTo>
                        <a:lnTo>
                          <a:pt x="92" y="4"/>
                        </a:lnTo>
                        <a:lnTo>
                          <a:pt x="89" y="2"/>
                        </a:lnTo>
                        <a:lnTo>
                          <a:pt x="84" y="0"/>
                        </a:lnTo>
                        <a:lnTo>
                          <a:pt x="79" y="0"/>
                        </a:lnTo>
                        <a:lnTo>
                          <a:pt x="102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4" name="Freeform 724"/>
                  <p:cNvSpPr>
                    <a:spLocks noChangeAspect="1"/>
                  </p:cNvSpPr>
                  <p:nvPr/>
                </p:nvSpPr>
                <p:spPr bwMode="auto">
                  <a:xfrm>
                    <a:off x="2061" y="1539"/>
                    <a:ext cx="14" cy="336"/>
                  </a:xfrm>
                  <a:custGeom>
                    <a:avLst/>
                    <a:gdLst>
                      <a:gd name="T0" fmla="*/ 7 w 46"/>
                      <a:gd name="T1" fmla="*/ 336 h 1116"/>
                      <a:gd name="T2" fmla="*/ 14 w 46"/>
                      <a:gd name="T3" fmla="*/ 329 h 1116"/>
                      <a:gd name="T4" fmla="*/ 14 w 46"/>
                      <a:gd name="T5" fmla="*/ 0 h 1116"/>
                      <a:gd name="T6" fmla="*/ 0 w 46"/>
                      <a:gd name="T7" fmla="*/ 0 h 1116"/>
                      <a:gd name="T8" fmla="*/ 0 w 46"/>
                      <a:gd name="T9" fmla="*/ 329 h 1116"/>
                      <a:gd name="T10" fmla="*/ 7 w 46"/>
                      <a:gd name="T11" fmla="*/ 336 h 1116"/>
                      <a:gd name="T12" fmla="*/ 0 w 46"/>
                      <a:gd name="T13" fmla="*/ 329 h 1116"/>
                      <a:gd name="T14" fmla="*/ 0 w 46"/>
                      <a:gd name="T15" fmla="*/ 331 h 1116"/>
                      <a:gd name="T16" fmla="*/ 1 w 46"/>
                      <a:gd name="T17" fmla="*/ 332 h 1116"/>
                      <a:gd name="T18" fmla="*/ 1 w 46"/>
                      <a:gd name="T19" fmla="*/ 333 h 1116"/>
                      <a:gd name="T20" fmla="*/ 2 w 46"/>
                      <a:gd name="T21" fmla="*/ 334 h 1116"/>
                      <a:gd name="T22" fmla="*/ 3 w 46"/>
                      <a:gd name="T23" fmla="*/ 335 h 1116"/>
                      <a:gd name="T24" fmla="*/ 4 w 46"/>
                      <a:gd name="T25" fmla="*/ 336 h 1116"/>
                      <a:gd name="T26" fmla="*/ 5 w 46"/>
                      <a:gd name="T27" fmla="*/ 336 h 1116"/>
                      <a:gd name="T28" fmla="*/ 7 w 46"/>
                      <a:gd name="T29" fmla="*/ 336 h 1116"/>
                      <a:gd name="T30" fmla="*/ 8 w 46"/>
                      <a:gd name="T31" fmla="*/ 336 h 1116"/>
                      <a:gd name="T32" fmla="*/ 9 w 46"/>
                      <a:gd name="T33" fmla="*/ 336 h 1116"/>
                      <a:gd name="T34" fmla="*/ 11 w 46"/>
                      <a:gd name="T35" fmla="*/ 335 h 1116"/>
                      <a:gd name="T36" fmla="*/ 12 w 46"/>
                      <a:gd name="T37" fmla="*/ 334 h 1116"/>
                      <a:gd name="T38" fmla="*/ 13 w 46"/>
                      <a:gd name="T39" fmla="*/ 333 h 1116"/>
                      <a:gd name="T40" fmla="*/ 13 w 46"/>
                      <a:gd name="T41" fmla="*/ 332 h 1116"/>
                      <a:gd name="T42" fmla="*/ 14 w 46"/>
                      <a:gd name="T43" fmla="*/ 331 h 1116"/>
                      <a:gd name="T44" fmla="*/ 14 w 46"/>
                      <a:gd name="T45" fmla="*/ 329 h 1116"/>
                      <a:gd name="T46" fmla="*/ 7 w 46"/>
                      <a:gd name="T47" fmla="*/ 336 h 111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116">
                        <a:moveTo>
                          <a:pt x="23" y="1116"/>
                        </a:moveTo>
                        <a:lnTo>
                          <a:pt x="46" y="1093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93"/>
                        </a:lnTo>
                        <a:lnTo>
                          <a:pt x="23" y="1116"/>
                        </a:lnTo>
                        <a:lnTo>
                          <a:pt x="0" y="1093"/>
                        </a:lnTo>
                        <a:lnTo>
                          <a:pt x="1" y="1099"/>
                        </a:lnTo>
                        <a:lnTo>
                          <a:pt x="2" y="1103"/>
                        </a:lnTo>
                        <a:lnTo>
                          <a:pt x="4" y="1107"/>
                        </a:lnTo>
                        <a:lnTo>
                          <a:pt x="7" y="1111"/>
                        </a:lnTo>
                        <a:lnTo>
                          <a:pt x="10" y="1113"/>
                        </a:lnTo>
                        <a:lnTo>
                          <a:pt x="14" y="1115"/>
                        </a:lnTo>
                        <a:lnTo>
                          <a:pt x="18" y="1116"/>
                        </a:lnTo>
                        <a:lnTo>
                          <a:pt x="23" y="1116"/>
                        </a:lnTo>
                        <a:lnTo>
                          <a:pt x="27" y="1116"/>
                        </a:lnTo>
                        <a:lnTo>
                          <a:pt x="31" y="1115"/>
                        </a:lnTo>
                        <a:lnTo>
                          <a:pt x="35" y="1113"/>
                        </a:lnTo>
                        <a:lnTo>
                          <a:pt x="38" y="1111"/>
                        </a:lnTo>
                        <a:lnTo>
                          <a:pt x="42" y="1107"/>
                        </a:lnTo>
                        <a:lnTo>
                          <a:pt x="44" y="1103"/>
                        </a:lnTo>
                        <a:lnTo>
                          <a:pt x="46" y="1099"/>
                        </a:lnTo>
                        <a:lnTo>
                          <a:pt x="46" y="1093"/>
                        </a:lnTo>
                        <a:lnTo>
                          <a:pt x="23" y="111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5" name="Freeform 725"/>
                  <p:cNvSpPr>
                    <a:spLocks noChangeAspect="1"/>
                  </p:cNvSpPr>
                  <p:nvPr/>
                </p:nvSpPr>
                <p:spPr bwMode="auto">
                  <a:xfrm>
                    <a:off x="2054" y="1861"/>
                    <a:ext cx="14" cy="14"/>
                  </a:xfrm>
                  <a:custGeom>
                    <a:avLst/>
                    <a:gdLst>
                      <a:gd name="T0" fmla="*/ 0 w 56"/>
                      <a:gd name="T1" fmla="*/ 7 h 47"/>
                      <a:gd name="T2" fmla="*/ 6 w 56"/>
                      <a:gd name="T3" fmla="*/ 14 h 47"/>
                      <a:gd name="T4" fmla="*/ 14 w 56"/>
                      <a:gd name="T5" fmla="*/ 14 h 47"/>
                      <a:gd name="T6" fmla="*/ 14 w 56"/>
                      <a:gd name="T7" fmla="*/ 0 h 47"/>
                      <a:gd name="T8" fmla="*/ 6 w 56"/>
                      <a:gd name="T9" fmla="*/ 0 h 47"/>
                      <a:gd name="T10" fmla="*/ 0 w 56"/>
                      <a:gd name="T11" fmla="*/ 7 h 47"/>
                      <a:gd name="T12" fmla="*/ 6 w 56"/>
                      <a:gd name="T13" fmla="*/ 0 h 47"/>
                      <a:gd name="T14" fmla="*/ 5 w 56"/>
                      <a:gd name="T15" fmla="*/ 1 h 47"/>
                      <a:gd name="T16" fmla="*/ 3 w 56"/>
                      <a:gd name="T17" fmla="*/ 1 h 47"/>
                      <a:gd name="T18" fmla="*/ 2 w 56"/>
                      <a:gd name="T19" fmla="*/ 1 h 47"/>
                      <a:gd name="T20" fmla="*/ 1 w 56"/>
                      <a:gd name="T21" fmla="*/ 2 h 47"/>
                      <a:gd name="T22" fmla="*/ 1 w 56"/>
                      <a:gd name="T23" fmla="*/ 4 h 47"/>
                      <a:gd name="T24" fmla="*/ 0 w 56"/>
                      <a:gd name="T25" fmla="*/ 4 h 47"/>
                      <a:gd name="T26" fmla="*/ 0 w 56"/>
                      <a:gd name="T27" fmla="*/ 6 h 47"/>
                      <a:gd name="T28" fmla="*/ 0 w 56"/>
                      <a:gd name="T29" fmla="*/ 7 h 47"/>
                      <a:gd name="T30" fmla="*/ 0 w 56"/>
                      <a:gd name="T31" fmla="*/ 9 h 47"/>
                      <a:gd name="T32" fmla="*/ 0 w 56"/>
                      <a:gd name="T33" fmla="*/ 10 h 47"/>
                      <a:gd name="T34" fmla="*/ 1 w 56"/>
                      <a:gd name="T35" fmla="*/ 11 h 47"/>
                      <a:gd name="T36" fmla="*/ 1 w 56"/>
                      <a:gd name="T37" fmla="*/ 12 h 47"/>
                      <a:gd name="T38" fmla="*/ 2 w 56"/>
                      <a:gd name="T39" fmla="*/ 13 h 47"/>
                      <a:gd name="T40" fmla="*/ 3 w 56"/>
                      <a:gd name="T41" fmla="*/ 14 h 47"/>
                      <a:gd name="T42" fmla="*/ 5 w 56"/>
                      <a:gd name="T43" fmla="*/ 14 h 47"/>
                      <a:gd name="T44" fmla="*/ 6 w 56"/>
                      <a:gd name="T45" fmla="*/ 14 h 47"/>
                      <a:gd name="T46" fmla="*/ 0 w 56"/>
                      <a:gd name="T47" fmla="*/ 7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56" h="47">
                        <a:moveTo>
                          <a:pt x="0" y="24"/>
                        </a:moveTo>
                        <a:lnTo>
                          <a:pt x="23" y="47"/>
                        </a:lnTo>
                        <a:lnTo>
                          <a:pt x="56" y="47"/>
                        </a:lnTo>
                        <a:lnTo>
                          <a:pt x="56" y="0"/>
                        </a:lnTo>
                        <a:lnTo>
                          <a:pt x="23" y="0"/>
                        </a:lnTo>
                        <a:lnTo>
                          <a:pt x="0" y="24"/>
                        </a:lnTo>
                        <a:lnTo>
                          <a:pt x="23" y="0"/>
                        </a:lnTo>
                        <a:lnTo>
                          <a:pt x="18" y="2"/>
                        </a:lnTo>
                        <a:lnTo>
                          <a:pt x="13" y="3"/>
                        </a:lnTo>
                        <a:lnTo>
                          <a:pt x="8" y="5"/>
                        </a:lnTo>
                        <a:lnTo>
                          <a:pt x="5" y="8"/>
                        </a:lnTo>
                        <a:lnTo>
                          <a:pt x="3" y="12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6"/>
                        </a:lnTo>
                        <a:lnTo>
                          <a:pt x="5" y="40"/>
                        </a:lnTo>
                        <a:lnTo>
                          <a:pt x="8" y="43"/>
                        </a:lnTo>
                        <a:lnTo>
                          <a:pt x="13" y="46"/>
                        </a:lnTo>
                        <a:lnTo>
                          <a:pt x="18" y="47"/>
                        </a:lnTo>
                        <a:lnTo>
                          <a:pt x="23" y="47"/>
                        </a:ln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6" name="Freeform 726"/>
                  <p:cNvSpPr>
                    <a:spLocks noChangeAspect="1"/>
                  </p:cNvSpPr>
                  <p:nvPr/>
                </p:nvSpPr>
                <p:spPr bwMode="auto">
                  <a:xfrm>
                    <a:off x="2054" y="1868"/>
                    <a:ext cx="14" cy="64"/>
                  </a:xfrm>
                  <a:custGeom>
                    <a:avLst/>
                    <a:gdLst>
                      <a:gd name="T0" fmla="*/ 7 w 46"/>
                      <a:gd name="T1" fmla="*/ 64 h 221"/>
                      <a:gd name="T2" fmla="*/ 14 w 46"/>
                      <a:gd name="T3" fmla="*/ 57 h 221"/>
                      <a:gd name="T4" fmla="*/ 14 w 46"/>
                      <a:gd name="T5" fmla="*/ 0 h 221"/>
                      <a:gd name="T6" fmla="*/ 0 w 46"/>
                      <a:gd name="T7" fmla="*/ 0 h 221"/>
                      <a:gd name="T8" fmla="*/ 0 w 46"/>
                      <a:gd name="T9" fmla="*/ 57 h 221"/>
                      <a:gd name="T10" fmla="*/ 7 w 46"/>
                      <a:gd name="T11" fmla="*/ 64 h 221"/>
                      <a:gd name="T12" fmla="*/ 0 w 46"/>
                      <a:gd name="T13" fmla="*/ 57 h 221"/>
                      <a:gd name="T14" fmla="*/ 0 w 46"/>
                      <a:gd name="T15" fmla="*/ 59 h 221"/>
                      <a:gd name="T16" fmla="*/ 1 w 46"/>
                      <a:gd name="T17" fmla="*/ 60 h 221"/>
                      <a:gd name="T18" fmla="*/ 1 w 46"/>
                      <a:gd name="T19" fmla="*/ 61 h 221"/>
                      <a:gd name="T20" fmla="*/ 2 w 46"/>
                      <a:gd name="T21" fmla="*/ 62 h 221"/>
                      <a:gd name="T22" fmla="*/ 3 w 46"/>
                      <a:gd name="T23" fmla="*/ 63 h 221"/>
                      <a:gd name="T24" fmla="*/ 5 w 46"/>
                      <a:gd name="T25" fmla="*/ 63 h 221"/>
                      <a:gd name="T26" fmla="*/ 6 w 46"/>
                      <a:gd name="T27" fmla="*/ 64 h 221"/>
                      <a:gd name="T28" fmla="*/ 7 w 46"/>
                      <a:gd name="T29" fmla="*/ 64 h 221"/>
                      <a:gd name="T30" fmla="*/ 8 w 46"/>
                      <a:gd name="T31" fmla="*/ 64 h 221"/>
                      <a:gd name="T32" fmla="*/ 9 w 46"/>
                      <a:gd name="T33" fmla="*/ 63 h 221"/>
                      <a:gd name="T34" fmla="*/ 11 w 46"/>
                      <a:gd name="T35" fmla="*/ 63 h 221"/>
                      <a:gd name="T36" fmla="*/ 12 w 46"/>
                      <a:gd name="T37" fmla="*/ 62 h 221"/>
                      <a:gd name="T38" fmla="*/ 13 w 46"/>
                      <a:gd name="T39" fmla="*/ 61 h 221"/>
                      <a:gd name="T40" fmla="*/ 13 w 46"/>
                      <a:gd name="T41" fmla="*/ 60 h 221"/>
                      <a:gd name="T42" fmla="*/ 14 w 46"/>
                      <a:gd name="T43" fmla="*/ 59 h 221"/>
                      <a:gd name="T44" fmla="*/ 14 w 46"/>
                      <a:gd name="T45" fmla="*/ 57 h 221"/>
                      <a:gd name="T46" fmla="*/ 7 w 46"/>
                      <a:gd name="T47" fmla="*/ 64 h 221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221">
                        <a:moveTo>
                          <a:pt x="23" y="221"/>
                        </a:moveTo>
                        <a:lnTo>
                          <a:pt x="46" y="197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97"/>
                        </a:lnTo>
                        <a:lnTo>
                          <a:pt x="23" y="221"/>
                        </a:lnTo>
                        <a:lnTo>
                          <a:pt x="0" y="197"/>
                        </a:lnTo>
                        <a:lnTo>
                          <a:pt x="0" y="203"/>
                        </a:lnTo>
                        <a:lnTo>
                          <a:pt x="2" y="207"/>
                        </a:lnTo>
                        <a:lnTo>
                          <a:pt x="4" y="211"/>
                        </a:lnTo>
                        <a:lnTo>
                          <a:pt x="7" y="214"/>
                        </a:lnTo>
                        <a:lnTo>
                          <a:pt x="10" y="217"/>
                        </a:lnTo>
                        <a:lnTo>
                          <a:pt x="15" y="219"/>
                        </a:lnTo>
                        <a:lnTo>
                          <a:pt x="19" y="220"/>
                        </a:lnTo>
                        <a:lnTo>
                          <a:pt x="23" y="221"/>
                        </a:lnTo>
                        <a:lnTo>
                          <a:pt x="27" y="220"/>
                        </a:lnTo>
                        <a:lnTo>
                          <a:pt x="31" y="219"/>
                        </a:lnTo>
                        <a:lnTo>
                          <a:pt x="36" y="217"/>
                        </a:lnTo>
                        <a:lnTo>
                          <a:pt x="39" y="214"/>
                        </a:lnTo>
                        <a:lnTo>
                          <a:pt x="42" y="211"/>
                        </a:lnTo>
                        <a:lnTo>
                          <a:pt x="44" y="207"/>
                        </a:lnTo>
                        <a:lnTo>
                          <a:pt x="45" y="203"/>
                        </a:lnTo>
                        <a:lnTo>
                          <a:pt x="46" y="197"/>
                        </a:lnTo>
                        <a:lnTo>
                          <a:pt x="23" y="2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7" name="Freeform 727"/>
                  <p:cNvSpPr>
                    <a:spLocks noChangeAspect="1"/>
                  </p:cNvSpPr>
                  <p:nvPr/>
                </p:nvSpPr>
                <p:spPr bwMode="auto">
                  <a:xfrm>
                    <a:off x="2061" y="1919"/>
                    <a:ext cx="14" cy="14"/>
                  </a:xfrm>
                  <a:custGeom>
                    <a:avLst/>
                    <a:gdLst>
                      <a:gd name="T0" fmla="*/ 14 w 44"/>
                      <a:gd name="T1" fmla="*/ 7 h 48"/>
                      <a:gd name="T2" fmla="*/ 7 w 44"/>
                      <a:gd name="T3" fmla="*/ 0 h 48"/>
                      <a:gd name="T4" fmla="*/ 0 w 44"/>
                      <a:gd name="T5" fmla="*/ 0 h 48"/>
                      <a:gd name="T6" fmla="*/ 0 w 44"/>
                      <a:gd name="T7" fmla="*/ 14 h 48"/>
                      <a:gd name="T8" fmla="*/ 7 w 44"/>
                      <a:gd name="T9" fmla="*/ 14 h 48"/>
                      <a:gd name="T10" fmla="*/ 14 w 44"/>
                      <a:gd name="T11" fmla="*/ 7 h 48"/>
                      <a:gd name="T12" fmla="*/ 7 w 44"/>
                      <a:gd name="T13" fmla="*/ 14 h 48"/>
                      <a:gd name="T14" fmla="*/ 8 w 44"/>
                      <a:gd name="T15" fmla="*/ 14 h 48"/>
                      <a:gd name="T16" fmla="*/ 10 w 44"/>
                      <a:gd name="T17" fmla="*/ 13 h 48"/>
                      <a:gd name="T18" fmla="*/ 11 w 44"/>
                      <a:gd name="T19" fmla="*/ 12 h 48"/>
                      <a:gd name="T20" fmla="*/ 12 w 44"/>
                      <a:gd name="T21" fmla="*/ 12 h 48"/>
                      <a:gd name="T22" fmla="*/ 13 w 44"/>
                      <a:gd name="T23" fmla="*/ 11 h 48"/>
                      <a:gd name="T24" fmla="*/ 13 w 44"/>
                      <a:gd name="T25" fmla="*/ 10 h 48"/>
                      <a:gd name="T26" fmla="*/ 14 w 44"/>
                      <a:gd name="T27" fmla="*/ 8 h 48"/>
                      <a:gd name="T28" fmla="*/ 14 w 44"/>
                      <a:gd name="T29" fmla="*/ 7 h 48"/>
                      <a:gd name="T30" fmla="*/ 14 w 44"/>
                      <a:gd name="T31" fmla="*/ 6 h 48"/>
                      <a:gd name="T32" fmla="*/ 13 w 44"/>
                      <a:gd name="T33" fmla="*/ 4 h 48"/>
                      <a:gd name="T34" fmla="*/ 13 w 44"/>
                      <a:gd name="T35" fmla="*/ 4 h 48"/>
                      <a:gd name="T36" fmla="*/ 12 w 44"/>
                      <a:gd name="T37" fmla="*/ 2 h 48"/>
                      <a:gd name="T38" fmla="*/ 11 w 44"/>
                      <a:gd name="T39" fmla="*/ 1 h 48"/>
                      <a:gd name="T40" fmla="*/ 10 w 44"/>
                      <a:gd name="T41" fmla="*/ 1 h 48"/>
                      <a:gd name="T42" fmla="*/ 8 w 44"/>
                      <a:gd name="T43" fmla="*/ 0 h 48"/>
                      <a:gd name="T44" fmla="*/ 7 w 44"/>
                      <a:gd name="T45" fmla="*/ 0 h 48"/>
                      <a:gd name="T46" fmla="*/ 14 w 44"/>
                      <a:gd name="T47" fmla="*/ 7 h 48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4" h="48">
                        <a:moveTo>
                          <a:pt x="44" y="24"/>
                        </a:moveTo>
                        <a:lnTo>
                          <a:pt x="21" y="0"/>
                        </a:lnTo>
                        <a:lnTo>
                          <a:pt x="0" y="0"/>
                        </a:lnTo>
                        <a:lnTo>
                          <a:pt x="0" y="48"/>
                        </a:lnTo>
                        <a:lnTo>
                          <a:pt x="21" y="48"/>
                        </a:lnTo>
                        <a:lnTo>
                          <a:pt x="44" y="24"/>
                        </a:lnTo>
                        <a:lnTo>
                          <a:pt x="21" y="48"/>
                        </a:lnTo>
                        <a:lnTo>
                          <a:pt x="26" y="47"/>
                        </a:lnTo>
                        <a:lnTo>
                          <a:pt x="31" y="46"/>
                        </a:lnTo>
                        <a:lnTo>
                          <a:pt x="35" y="42"/>
                        </a:lnTo>
                        <a:lnTo>
                          <a:pt x="38" y="40"/>
                        </a:lnTo>
                        <a:lnTo>
                          <a:pt x="41" y="36"/>
                        </a:lnTo>
                        <a:lnTo>
                          <a:pt x="42" y="33"/>
                        </a:lnTo>
                        <a:lnTo>
                          <a:pt x="43" y="29"/>
                        </a:lnTo>
                        <a:lnTo>
                          <a:pt x="44" y="24"/>
                        </a:lnTo>
                        <a:lnTo>
                          <a:pt x="43" y="19"/>
                        </a:lnTo>
                        <a:lnTo>
                          <a:pt x="42" y="15"/>
                        </a:lnTo>
                        <a:lnTo>
                          <a:pt x="41" y="12"/>
                        </a:lnTo>
                        <a:lnTo>
                          <a:pt x="38" y="8"/>
                        </a:lnTo>
                        <a:lnTo>
                          <a:pt x="35" y="5"/>
                        </a:lnTo>
                        <a:lnTo>
                          <a:pt x="31" y="2"/>
                        </a:lnTo>
                        <a:lnTo>
                          <a:pt x="26" y="1"/>
                        </a:lnTo>
                        <a:lnTo>
                          <a:pt x="21" y="0"/>
                        </a:lnTo>
                        <a:lnTo>
                          <a:pt x="44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8" name="Freeform 728"/>
                  <p:cNvSpPr>
                    <a:spLocks noChangeAspect="1"/>
                  </p:cNvSpPr>
                  <p:nvPr/>
                </p:nvSpPr>
                <p:spPr bwMode="auto">
                  <a:xfrm>
                    <a:off x="2054" y="1926"/>
                    <a:ext cx="21" cy="136"/>
                  </a:xfrm>
                  <a:custGeom>
                    <a:avLst/>
                    <a:gdLst>
                      <a:gd name="T0" fmla="*/ 19 w 46"/>
                      <a:gd name="T1" fmla="*/ 133 h 442"/>
                      <a:gd name="T2" fmla="*/ 21 w 46"/>
                      <a:gd name="T3" fmla="*/ 129 h 442"/>
                      <a:gd name="T4" fmla="*/ 21 w 46"/>
                      <a:gd name="T5" fmla="*/ 0 h 442"/>
                      <a:gd name="T6" fmla="*/ 0 w 46"/>
                      <a:gd name="T7" fmla="*/ 0 h 442"/>
                      <a:gd name="T8" fmla="*/ 0 w 46"/>
                      <a:gd name="T9" fmla="*/ 129 h 442"/>
                      <a:gd name="T10" fmla="*/ 19 w 46"/>
                      <a:gd name="T11" fmla="*/ 133 h 442"/>
                      <a:gd name="T12" fmla="*/ 0 w 46"/>
                      <a:gd name="T13" fmla="*/ 129 h 442"/>
                      <a:gd name="T14" fmla="*/ 0 w 46"/>
                      <a:gd name="T15" fmla="*/ 130 h 442"/>
                      <a:gd name="T16" fmla="*/ 0 w 46"/>
                      <a:gd name="T17" fmla="*/ 132 h 442"/>
                      <a:gd name="T18" fmla="*/ 2 w 46"/>
                      <a:gd name="T19" fmla="*/ 133 h 442"/>
                      <a:gd name="T20" fmla="*/ 3 w 46"/>
                      <a:gd name="T21" fmla="*/ 134 h 442"/>
                      <a:gd name="T22" fmla="*/ 5 w 46"/>
                      <a:gd name="T23" fmla="*/ 135 h 442"/>
                      <a:gd name="T24" fmla="*/ 6 w 46"/>
                      <a:gd name="T25" fmla="*/ 135 h 442"/>
                      <a:gd name="T26" fmla="*/ 8 w 46"/>
                      <a:gd name="T27" fmla="*/ 136 h 442"/>
                      <a:gd name="T28" fmla="*/ 11 w 46"/>
                      <a:gd name="T29" fmla="*/ 136 h 442"/>
                      <a:gd name="T30" fmla="*/ 12 w 46"/>
                      <a:gd name="T31" fmla="*/ 136 h 442"/>
                      <a:gd name="T32" fmla="*/ 15 w 46"/>
                      <a:gd name="T33" fmla="*/ 135 h 442"/>
                      <a:gd name="T34" fmla="*/ 16 w 46"/>
                      <a:gd name="T35" fmla="*/ 135 h 442"/>
                      <a:gd name="T36" fmla="*/ 18 w 46"/>
                      <a:gd name="T37" fmla="*/ 134 h 442"/>
                      <a:gd name="T38" fmla="*/ 19 w 46"/>
                      <a:gd name="T39" fmla="*/ 133 h 442"/>
                      <a:gd name="T40" fmla="*/ 20 w 46"/>
                      <a:gd name="T41" fmla="*/ 132 h 442"/>
                      <a:gd name="T42" fmla="*/ 21 w 46"/>
                      <a:gd name="T43" fmla="*/ 130 h 442"/>
                      <a:gd name="T44" fmla="*/ 21 w 46"/>
                      <a:gd name="T45" fmla="*/ 129 h 442"/>
                      <a:gd name="T46" fmla="*/ 19 w 46"/>
                      <a:gd name="T47" fmla="*/ 133 h 442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442">
                        <a:moveTo>
                          <a:pt x="41" y="431"/>
                        </a:moveTo>
                        <a:lnTo>
                          <a:pt x="46" y="418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418"/>
                        </a:lnTo>
                        <a:lnTo>
                          <a:pt x="41" y="431"/>
                        </a:lnTo>
                        <a:lnTo>
                          <a:pt x="0" y="418"/>
                        </a:lnTo>
                        <a:lnTo>
                          <a:pt x="0" y="424"/>
                        </a:lnTo>
                        <a:lnTo>
                          <a:pt x="1" y="428"/>
                        </a:lnTo>
                        <a:lnTo>
                          <a:pt x="4" y="432"/>
                        </a:lnTo>
                        <a:lnTo>
                          <a:pt x="6" y="435"/>
                        </a:lnTo>
                        <a:lnTo>
                          <a:pt x="10" y="438"/>
                        </a:lnTo>
                        <a:lnTo>
                          <a:pt x="14" y="440"/>
                        </a:lnTo>
                        <a:lnTo>
                          <a:pt x="18" y="441"/>
                        </a:lnTo>
                        <a:lnTo>
                          <a:pt x="23" y="442"/>
                        </a:lnTo>
                        <a:lnTo>
                          <a:pt x="27" y="441"/>
                        </a:lnTo>
                        <a:lnTo>
                          <a:pt x="32" y="440"/>
                        </a:lnTo>
                        <a:lnTo>
                          <a:pt x="35" y="438"/>
                        </a:lnTo>
                        <a:lnTo>
                          <a:pt x="39" y="435"/>
                        </a:lnTo>
                        <a:lnTo>
                          <a:pt x="42" y="432"/>
                        </a:lnTo>
                        <a:lnTo>
                          <a:pt x="44" y="428"/>
                        </a:lnTo>
                        <a:lnTo>
                          <a:pt x="45" y="424"/>
                        </a:lnTo>
                        <a:lnTo>
                          <a:pt x="46" y="418"/>
                        </a:lnTo>
                        <a:lnTo>
                          <a:pt x="41" y="43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9" name="Freeform 729"/>
                  <p:cNvSpPr>
                    <a:spLocks noChangeAspect="1"/>
                  </p:cNvSpPr>
                  <p:nvPr/>
                </p:nvSpPr>
                <p:spPr bwMode="auto">
                  <a:xfrm>
                    <a:off x="2047" y="2047"/>
                    <a:ext cx="21" cy="21"/>
                  </a:xfrm>
                  <a:custGeom>
                    <a:avLst/>
                    <a:gdLst>
                      <a:gd name="T0" fmla="*/ 0 w 70"/>
                      <a:gd name="T1" fmla="*/ 14 h 75"/>
                      <a:gd name="T2" fmla="*/ 13 w 70"/>
                      <a:gd name="T3" fmla="*/ 18 h 75"/>
                      <a:gd name="T4" fmla="*/ 21 w 70"/>
                      <a:gd name="T5" fmla="*/ 7 h 75"/>
                      <a:gd name="T6" fmla="*/ 10 w 70"/>
                      <a:gd name="T7" fmla="*/ 0 h 75"/>
                      <a:gd name="T8" fmla="*/ 2 w 70"/>
                      <a:gd name="T9" fmla="*/ 11 h 75"/>
                      <a:gd name="T10" fmla="*/ 0 w 70"/>
                      <a:gd name="T11" fmla="*/ 14 h 75"/>
                      <a:gd name="T12" fmla="*/ 2 w 70"/>
                      <a:gd name="T13" fmla="*/ 11 h 75"/>
                      <a:gd name="T14" fmla="*/ 1 w 70"/>
                      <a:gd name="T15" fmla="*/ 12 h 75"/>
                      <a:gd name="T16" fmla="*/ 0 w 70"/>
                      <a:gd name="T17" fmla="*/ 13 h 75"/>
                      <a:gd name="T18" fmla="*/ 0 w 70"/>
                      <a:gd name="T19" fmla="*/ 14 h 75"/>
                      <a:gd name="T20" fmla="*/ 0 w 70"/>
                      <a:gd name="T21" fmla="*/ 16 h 75"/>
                      <a:gd name="T22" fmla="*/ 1 w 70"/>
                      <a:gd name="T23" fmla="*/ 17 h 75"/>
                      <a:gd name="T24" fmla="*/ 2 w 70"/>
                      <a:gd name="T25" fmla="*/ 18 h 75"/>
                      <a:gd name="T26" fmla="*/ 2 w 70"/>
                      <a:gd name="T27" fmla="*/ 19 h 75"/>
                      <a:gd name="T28" fmla="*/ 3 w 70"/>
                      <a:gd name="T29" fmla="*/ 19 h 75"/>
                      <a:gd name="T30" fmla="*/ 4 w 70"/>
                      <a:gd name="T31" fmla="*/ 20 h 75"/>
                      <a:gd name="T32" fmla="*/ 5 w 70"/>
                      <a:gd name="T33" fmla="*/ 21 h 75"/>
                      <a:gd name="T34" fmla="*/ 7 w 70"/>
                      <a:gd name="T35" fmla="*/ 21 h 75"/>
                      <a:gd name="T36" fmla="*/ 8 w 70"/>
                      <a:gd name="T37" fmla="*/ 21 h 75"/>
                      <a:gd name="T38" fmla="*/ 9 w 70"/>
                      <a:gd name="T39" fmla="*/ 21 h 75"/>
                      <a:gd name="T40" fmla="*/ 11 w 70"/>
                      <a:gd name="T41" fmla="*/ 20 h 75"/>
                      <a:gd name="T42" fmla="*/ 12 w 70"/>
                      <a:gd name="T43" fmla="*/ 19 h 75"/>
                      <a:gd name="T44" fmla="*/ 13 w 70"/>
                      <a:gd name="T45" fmla="*/ 18 h 75"/>
                      <a:gd name="T46" fmla="*/ 0 w 70"/>
                      <a:gd name="T47" fmla="*/ 14 h 7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70" h="75">
                        <a:moveTo>
                          <a:pt x="0" y="51"/>
                        </a:moveTo>
                        <a:lnTo>
                          <a:pt x="43" y="65"/>
                        </a:lnTo>
                        <a:lnTo>
                          <a:pt x="70" y="26"/>
                        </a:lnTo>
                        <a:lnTo>
                          <a:pt x="33" y="0"/>
                        </a:lnTo>
                        <a:lnTo>
                          <a:pt x="5" y="38"/>
                        </a:lnTo>
                        <a:lnTo>
                          <a:pt x="0" y="51"/>
                        </a:lnTo>
                        <a:lnTo>
                          <a:pt x="5" y="38"/>
                        </a:lnTo>
                        <a:lnTo>
                          <a:pt x="3" y="42"/>
                        </a:lnTo>
                        <a:lnTo>
                          <a:pt x="0" y="47"/>
                        </a:lnTo>
                        <a:lnTo>
                          <a:pt x="0" y="51"/>
                        </a:lnTo>
                        <a:lnTo>
                          <a:pt x="0" y="56"/>
                        </a:lnTo>
                        <a:lnTo>
                          <a:pt x="3" y="60"/>
                        </a:lnTo>
                        <a:lnTo>
                          <a:pt x="5" y="64"/>
                        </a:lnTo>
                        <a:lnTo>
                          <a:pt x="7" y="67"/>
                        </a:lnTo>
                        <a:lnTo>
                          <a:pt x="10" y="69"/>
                        </a:lnTo>
                        <a:lnTo>
                          <a:pt x="14" y="73"/>
                        </a:lnTo>
                        <a:lnTo>
                          <a:pt x="18" y="74"/>
                        </a:lnTo>
                        <a:lnTo>
                          <a:pt x="23" y="75"/>
                        </a:lnTo>
                        <a:lnTo>
                          <a:pt x="27" y="75"/>
                        </a:lnTo>
                        <a:lnTo>
                          <a:pt x="31" y="74"/>
                        </a:lnTo>
                        <a:lnTo>
                          <a:pt x="35" y="71"/>
                        </a:lnTo>
                        <a:lnTo>
                          <a:pt x="39" y="68"/>
                        </a:lnTo>
                        <a:lnTo>
                          <a:pt x="43" y="65"/>
                        </a:lnTo>
                        <a:lnTo>
                          <a:pt x="0" y="5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0" name="Rectangle 73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047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41" name="Freeform 731"/>
                  <p:cNvSpPr>
                    <a:spLocks noChangeAspect="1"/>
                  </p:cNvSpPr>
                  <p:nvPr/>
                </p:nvSpPr>
                <p:spPr bwMode="auto">
                  <a:xfrm>
                    <a:off x="3269" y="1410"/>
                    <a:ext cx="14" cy="93"/>
                  </a:xfrm>
                  <a:custGeom>
                    <a:avLst/>
                    <a:gdLst>
                      <a:gd name="T0" fmla="*/ 14 w 47"/>
                      <a:gd name="T1" fmla="*/ 6 h 316"/>
                      <a:gd name="T2" fmla="*/ 0 w 47"/>
                      <a:gd name="T3" fmla="*/ 7 h 316"/>
                      <a:gd name="T4" fmla="*/ 0 w 47"/>
                      <a:gd name="T5" fmla="*/ 93 h 316"/>
                      <a:gd name="T6" fmla="*/ 14 w 47"/>
                      <a:gd name="T7" fmla="*/ 93 h 316"/>
                      <a:gd name="T8" fmla="*/ 14 w 47"/>
                      <a:gd name="T9" fmla="*/ 7 h 316"/>
                      <a:gd name="T10" fmla="*/ 14 w 47"/>
                      <a:gd name="T11" fmla="*/ 6 h 316"/>
                      <a:gd name="T12" fmla="*/ 14 w 47"/>
                      <a:gd name="T13" fmla="*/ 7 h 316"/>
                      <a:gd name="T14" fmla="*/ 14 w 47"/>
                      <a:gd name="T15" fmla="*/ 5 h 316"/>
                      <a:gd name="T16" fmla="*/ 13 w 47"/>
                      <a:gd name="T17" fmla="*/ 4 h 316"/>
                      <a:gd name="T18" fmla="*/ 13 w 47"/>
                      <a:gd name="T19" fmla="*/ 3 h 316"/>
                      <a:gd name="T20" fmla="*/ 12 w 47"/>
                      <a:gd name="T21" fmla="*/ 2 h 316"/>
                      <a:gd name="T22" fmla="*/ 11 w 47"/>
                      <a:gd name="T23" fmla="*/ 1 h 316"/>
                      <a:gd name="T24" fmla="*/ 10 w 47"/>
                      <a:gd name="T25" fmla="*/ 0 h 316"/>
                      <a:gd name="T26" fmla="*/ 9 w 47"/>
                      <a:gd name="T27" fmla="*/ 0 h 316"/>
                      <a:gd name="T28" fmla="*/ 7 w 47"/>
                      <a:gd name="T29" fmla="*/ 0 h 316"/>
                      <a:gd name="T30" fmla="*/ 6 w 47"/>
                      <a:gd name="T31" fmla="*/ 0 h 316"/>
                      <a:gd name="T32" fmla="*/ 4 w 47"/>
                      <a:gd name="T33" fmla="*/ 0 h 316"/>
                      <a:gd name="T34" fmla="*/ 4 w 47"/>
                      <a:gd name="T35" fmla="*/ 1 h 316"/>
                      <a:gd name="T36" fmla="*/ 2 w 47"/>
                      <a:gd name="T37" fmla="*/ 2 h 316"/>
                      <a:gd name="T38" fmla="*/ 1 w 47"/>
                      <a:gd name="T39" fmla="*/ 3 h 316"/>
                      <a:gd name="T40" fmla="*/ 1 w 47"/>
                      <a:gd name="T41" fmla="*/ 4 h 316"/>
                      <a:gd name="T42" fmla="*/ 0 w 47"/>
                      <a:gd name="T43" fmla="*/ 5 h 316"/>
                      <a:gd name="T44" fmla="*/ 0 w 47"/>
                      <a:gd name="T45" fmla="*/ 7 h 316"/>
                      <a:gd name="T46" fmla="*/ 14 w 47"/>
                      <a:gd name="T47" fmla="*/ 6 h 31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316">
                        <a:moveTo>
                          <a:pt x="47" y="21"/>
                        </a:moveTo>
                        <a:lnTo>
                          <a:pt x="0" y="24"/>
                        </a:lnTo>
                        <a:lnTo>
                          <a:pt x="0" y="316"/>
                        </a:lnTo>
                        <a:lnTo>
                          <a:pt x="47" y="316"/>
                        </a:lnTo>
                        <a:lnTo>
                          <a:pt x="47" y="24"/>
                        </a:lnTo>
                        <a:lnTo>
                          <a:pt x="47" y="21"/>
                        </a:lnTo>
                        <a:lnTo>
                          <a:pt x="47" y="24"/>
                        </a:lnTo>
                        <a:lnTo>
                          <a:pt x="47" y="17"/>
                        </a:lnTo>
                        <a:lnTo>
                          <a:pt x="45" y="13"/>
                        </a:lnTo>
                        <a:lnTo>
                          <a:pt x="42" y="9"/>
                        </a:lnTo>
                        <a:lnTo>
                          <a:pt x="40" y="6"/>
                        </a:lnTo>
                        <a:lnTo>
                          <a:pt x="36" y="4"/>
                        </a:lnTo>
                        <a:lnTo>
                          <a:pt x="33" y="1"/>
                        </a:lnTo>
                        <a:lnTo>
                          <a:pt x="29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12" y="4"/>
                        </a:lnTo>
                        <a:lnTo>
                          <a:pt x="8" y="6"/>
                        </a:lnTo>
                        <a:lnTo>
                          <a:pt x="4" y="9"/>
                        </a:lnTo>
                        <a:lnTo>
                          <a:pt x="2" y="13"/>
                        </a:lnTo>
                        <a:lnTo>
                          <a:pt x="1" y="17"/>
                        </a:lnTo>
                        <a:lnTo>
                          <a:pt x="0" y="24"/>
                        </a:lnTo>
                        <a:lnTo>
                          <a:pt x="47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2" name="Freeform 732"/>
                  <p:cNvSpPr>
                    <a:spLocks noChangeAspect="1"/>
                  </p:cNvSpPr>
                  <p:nvPr/>
                </p:nvSpPr>
                <p:spPr bwMode="auto">
                  <a:xfrm>
                    <a:off x="3247" y="1360"/>
                    <a:ext cx="36" cy="57"/>
                  </a:xfrm>
                  <a:custGeom>
                    <a:avLst/>
                    <a:gdLst>
                      <a:gd name="T0" fmla="*/ 12 w 123"/>
                      <a:gd name="T1" fmla="*/ 12 h 191"/>
                      <a:gd name="T2" fmla="*/ 3 w 123"/>
                      <a:gd name="T3" fmla="*/ 12 h 191"/>
                      <a:gd name="T4" fmla="*/ 5 w 123"/>
                      <a:gd name="T5" fmla="*/ 15 h 191"/>
                      <a:gd name="T6" fmla="*/ 8 w 123"/>
                      <a:gd name="T7" fmla="*/ 18 h 191"/>
                      <a:gd name="T8" fmla="*/ 10 w 123"/>
                      <a:gd name="T9" fmla="*/ 20 h 191"/>
                      <a:gd name="T10" fmla="*/ 12 w 123"/>
                      <a:gd name="T11" fmla="*/ 23 h 191"/>
                      <a:gd name="T12" fmla="*/ 14 w 123"/>
                      <a:gd name="T13" fmla="*/ 26 h 191"/>
                      <a:gd name="T14" fmla="*/ 16 w 123"/>
                      <a:gd name="T15" fmla="*/ 29 h 191"/>
                      <a:gd name="T16" fmla="*/ 17 w 123"/>
                      <a:gd name="T17" fmla="*/ 31 h 191"/>
                      <a:gd name="T18" fmla="*/ 18 w 123"/>
                      <a:gd name="T19" fmla="*/ 34 h 191"/>
                      <a:gd name="T20" fmla="*/ 19 w 123"/>
                      <a:gd name="T21" fmla="*/ 37 h 191"/>
                      <a:gd name="T22" fmla="*/ 20 w 123"/>
                      <a:gd name="T23" fmla="*/ 40 h 191"/>
                      <a:gd name="T24" fmla="*/ 21 w 123"/>
                      <a:gd name="T25" fmla="*/ 42 h 191"/>
                      <a:gd name="T26" fmla="*/ 21 w 123"/>
                      <a:gd name="T27" fmla="*/ 45 h 191"/>
                      <a:gd name="T28" fmla="*/ 22 w 123"/>
                      <a:gd name="T29" fmla="*/ 51 h 191"/>
                      <a:gd name="T30" fmla="*/ 22 w 123"/>
                      <a:gd name="T31" fmla="*/ 57 h 191"/>
                      <a:gd name="T32" fmla="*/ 36 w 123"/>
                      <a:gd name="T33" fmla="*/ 56 h 191"/>
                      <a:gd name="T34" fmla="*/ 35 w 123"/>
                      <a:gd name="T35" fmla="*/ 49 h 191"/>
                      <a:gd name="T36" fmla="*/ 35 w 123"/>
                      <a:gd name="T37" fmla="*/ 43 h 191"/>
                      <a:gd name="T38" fmla="*/ 34 w 123"/>
                      <a:gd name="T39" fmla="*/ 40 h 191"/>
                      <a:gd name="T40" fmla="*/ 33 w 123"/>
                      <a:gd name="T41" fmla="*/ 36 h 191"/>
                      <a:gd name="T42" fmla="*/ 32 w 123"/>
                      <a:gd name="T43" fmla="*/ 33 h 191"/>
                      <a:gd name="T44" fmla="*/ 31 w 123"/>
                      <a:gd name="T45" fmla="*/ 29 h 191"/>
                      <a:gd name="T46" fmla="*/ 29 w 123"/>
                      <a:gd name="T47" fmla="*/ 26 h 191"/>
                      <a:gd name="T48" fmla="*/ 28 w 123"/>
                      <a:gd name="T49" fmla="*/ 22 h 191"/>
                      <a:gd name="T50" fmla="*/ 26 w 123"/>
                      <a:gd name="T51" fmla="*/ 19 h 191"/>
                      <a:gd name="T52" fmla="*/ 23 w 123"/>
                      <a:gd name="T53" fmla="*/ 16 h 191"/>
                      <a:gd name="T54" fmla="*/ 21 w 123"/>
                      <a:gd name="T55" fmla="*/ 12 h 191"/>
                      <a:gd name="T56" fmla="*/ 18 w 123"/>
                      <a:gd name="T57" fmla="*/ 8 h 191"/>
                      <a:gd name="T58" fmla="*/ 15 w 123"/>
                      <a:gd name="T59" fmla="*/ 5 h 191"/>
                      <a:gd name="T60" fmla="*/ 11 w 123"/>
                      <a:gd name="T61" fmla="*/ 2 h 191"/>
                      <a:gd name="T62" fmla="*/ 2 w 123"/>
                      <a:gd name="T63" fmla="*/ 2 h 191"/>
                      <a:gd name="T64" fmla="*/ 11 w 123"/>
                      <a:gd name="T65" fmla="*/ 2 h 191"/>
                      <a:gd name="T66" fmla="*/ 10 w 123"/>
                      <a:gd name="T67" fmla="*/ 1 h 191"/>
                      <a:gd name="T68" fmla="*/ 9 w 123"/>
                      <a:gd name="T69" fmla="*/ 0 h 191"/>
                      <a:gd name="T70" fmla="*/ 8 w 123"/>
                      <a:gd name="T71" fmla="*/ 0 h 191"/>
                      <a:gd name="T72" fmla="*/ 6 w 123"/>
                      <a:gd name="T73" fmla="*/ 0 h 191"/>
                      <a:gd name="T74" fmla="*/ 5 w 123"/>
                      <a:gd name="T75" fmla="*/ 0 h 191"/>
                      <a:gd name="T76" fmla="*/ 4 w 123"/>
                      <a:gd name="T77" fmla="*/ 1 h 191"/>
                      <a:gd name="T78" fmla="*/ 3 w 123"/>
                      <a:gd name="T79" fmla="*/ 1 h 191"/>
                      <a:gd name="T80" fmla="*/ 2 w 123"/>
                      <a:gd name="T81" fmla="*/ 2 h 191"/>
                      <a:gd name="T82" fmla="*/ 1 w 123"/>
                      <a:gd name="T83" fmla="*/ 4 h 191"/>
                      <a:gd name="T84" fmla="*/ 0 w 123"/>
                      <a:gd name="T85" fmla="*/ 4 h 191"/>
                      <a:gd name="T86" fmla="*/ 0 w 123"/>
                      <a:gd name="T87" fmla="*/ 6 h 191"/>
                      <a:gd name="T88" fmla="*/ 0 w 123"/>
                      <a:gd name="T89" fmla="*/ 7 h 191"/>
                      <a:gd name="T90" fmla="*/ 0 w 123"/>
                      <a:gd name="T91" fmla="*/ 8 h 191"/>
                      <a:gd name="T92" fmla="*/ 1 w 123"/>
                      <a:gd name="T93" fmla="*/ 10 h 191"/>
                      <a:gd name="T94" fmla="*/ 1 w 123"/>
                      <a:gd name="T95" fmla="*/ 11 h 191"/>
                      <a:gd name="T96" fmla="*/ 3 w 123"/>
                      <a:gd name="T97" fmla="*/ 12 h 191"/>
                      <a:gd name="T98" fmla="*/ 12 w 123"/>
                      <a:gd name="T99" fmla="*/ 12 h 191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</a:gdLst>
                    <a:ahLst/>
                    <a:cxnLst>
                      <a:cxn ang="T100">
                        <a:pos x="T0" y="T1"/>
                      </a:cxn>
                      <a:cxn ang="T101">
                        <a:pos x="T2" y="T3"/>
                      </a:cxn>
                      <a:cxn ang="T102">
                        <a:pos x="T4" y="T5"/>
                      </a:cxn>
                      <a:cxn ang="T103">
                        <a:pos x="T6" y="T7"/>
                      </a:cxn>
                      <a:cxn ang="T104">
                        <a:pos x="T8" y="T9"/>
                      </a:cxn>
                      <a:cxn ang="T105">
                        <a:pos x="T10" y="T11"/>
                      </a:cxn>
                      <a:cxn ang="T106">
                        <a:pos x="T12" y="T13"/>
                      </a:cxn>
                      <a:cxn ang="T107">
                        <a:pos x="T14" y="T15"/>
                      </a:cxn>
                      <a:cxn ang="T108">
                        <a:pos x="T16" y="T17"/>
                      </a:cxn>
                      <a:cxn ang="T109">
                        <a:pos x="T18" y="T19"/>
                      </a:cxn>
                      <a:cxn ang="T110">
                        <a:pos x="T20" y="T21"/>
                      </a:cxn>
                      <a:cxn ang="T111">
                        <a:pos x="T22" y="T23"/>
                      </a:cxn>
                      <a:cxn ang="T112">
                        <a:pos x="T24" y="T25"/>
                      </a:cxn>
                      <a:cxn ang="T113">
                        <a:pos x="T26" y="T27"/>
                      </a:cxn>
                      <a:cxn ang="T114">
                        <a:pos x="T28" y="T29"/>
                      </a:cxn>
                      <a:cxn ang="T115">
                        <a:pos x="T30" y="T31"/>
                      </a:cxn>
                      <a:cxn ang="T116">
                        <a:pos x="T32" y="T33"/>
                      </a:cxn>
                      <a:cxn ang="T117">
                        <a:pos x="T34" y="T35"/>
                      </a:cxn>
                      <a:cxn ang="T118">
                        <a:pos x="T36" y="T37"/>
                      </a:cxn>
                      <a:cxn ang="T119">
                        <a:pos x="T38" y="T39"/>
                      </a:cxn>
                      <a:cxn ang="T120">
                        <a:pos x="T40" y="T41"/>
                      </a:cxn>
                      <a:cxn ang="T121">
                        <a:pos x="T42" y="T43"/>
                      </a:cxn>
                      <a:cxn ang="T122">
                        <a:pos x="T44" y="T45"/>
                      </a:cxn>
                      <a:cxn ang="T123">
                        <a:pos x="T46" y="T47"/>
                      </a:cxn>
                      <a:cxn ang="T124">
                        <a:pos x="T48" y="T49"/>
                      </a:cxn>
                      <a:cxn ang="T125">
                        <a:pos x="T50" y="T51"/>
                      </a:cxn>
                      <a:cxn ang="T126">
                        <a:pos x="T52" y="T53"/>
                      </a:cxn>
                      <a:cxn ang="T127">
                        <a:pos x="T54" y="T55"/>
                      </a:cxn>
                      <a:cxn ang="T128">
                        <a:pos x="T56" y="T57"/>
                      </a:cxn>
                      <a:cxn ang="T129">
                        <a:pos x="T58" y="T59"/>
                      </a:cxn>
                      <a:cxn ang="T130">
                        <a:pos x="T60" y="T61"/>
                      </a:cxn>
                      <a:cxn ang="T131">
                        <a:pos x="T62" y="T63"/>
                      </a:cxn>
                      <a:cxn ang="T132">
                        <a:pos x="T64" y="T65"/>
                      </a:cxn>
                      <a:cxn ang="T133">
                        <a:pos x="T66" y="T67"/>
                      </a:cxn>
                      <a:cxn ang="T134">
                        <a:pos x="T68" y="T69"/>
                      </a:cxn>
                      <a:cxn ang="T135">
                        <a:pos x="T70" y="T71"/>
                      </a:cxn>
                      <a:cxn ang="T136">
                        <a:pos x="T72" y="T73"/>
                      </a:cxn>
                      <a:cxn ang="T137">
                        <a:pos x="T74" y="T75"/>
                      </a:cxn>
                      <a:cxn ang="T138">
                        <a:pos x="T76" y="T77"/>
                      </a:cxn>
                      <a:cxn ang="T139">
                        <a:pos x="T78" y="T79"/>
                      </a:cxn>
                      <a:cxn ang="T140">
                        <a:pos x="T80" y="T81"/>
                      </a:cxn>
                      <a:cxn ang="T141">
                        <a:pos x="T82" y="T83"/>
                      </a:cxn>
                      <a:cxn ang="T142">
                        <a:pos x="T84" y="T85"/>
                      </a:cxn>
                      <a:cxn ang="T143">
                        <a:pos x="T86" y="T87"/>
                      </a:cxn>
                      <a:cxn ang="T144">
                        <a:pos x="T88" y="T89"/>
                      </a:cxn>
                      <a:cxn ang="T145">
                        <a:pos x="T90" y="T91"/>
                      </a:cxn>
                      <a:cxn ang="T146">
                        <a:pos x="T92" y="T93"/>
                      </a:cxn>
                      <a:cxn ang="T147">
                        <a:pos x="T94" y="T95"/>
                      </a:cxn>
                      <a:cxn ang="T148">
                        <a:pos x="T96" y="T97"/>
                      </a:cxn>
                      <a:cxn ang="T149">
                        <a:pos x="T98" y="T99"/>
                      </a:cxn>
                    </a:cxnLst>
                    <a:rect l="0" t="0" r="r" b="b"/>
                    <a:pathLst>
                      <a:path w="123" h="191">
                        <a:moveTo>
                          <a:pt x="40" y="40"/>
                        </a:moveTo>
                        <a:lnTo>
                          <a:pt x="9" y="41"/>
                        </a:lnTo>
                        <a:lnTo>
                          <a:pt x="18" y="51"/>
                        </a:lnTo>
                        <a:lnTo>
                          <a:pt x="28" y="59"/>
                        </a:lnTo>
                        <a:lnTo>
                          <a:pt x="35" y="68"/>
                        </a:lnTo>
                        <a:lnTo>
                          <a:pt x="42" y="78"/>
                        </a:lnTo>
                        <a:lnTo>
                          <a:pt x="49" y="87"/>
                        </a:lnTo>
                        <a:lnTo>
                          <a:pt x="54" y="97"/>
                        </a:lnTo>
                        <a:lnTo>
                          <a:pt x="58" y="105"/>
                        </a:lnTo>
                        <a:lnTo>
                          <a:pt x="62" y="115"/>
                        </a:lnTo>
                        <a:lnTo>
                          <a:pt x="66" y="123"/>
                        </a:lnTo>
                        <a:lnTo>
                          <a:pt x="68" y="133"/>
                        </a:lnTo>
                        <a:lnTo>
                          <a:pt x="71" y="142"/>
                        </a:lnTo>
                        <a:lnTo>
                          <a:pt x="72" y="152"/>
                        </a:lnTo>
                        <a:lnTo>
                          <a:pt x="75" y="171"/>
                        </a:lnTo>
                        <a:lnTo>
                          <a:pt x="76" y="191"/>
                        </a:lnTo>
                        <a:lnTo>
                          <a:pt x="123" y="187"/>
                        </a:lnTo>
                        <a:lnTo>
                          <a:pt x="121" y="165"/>
                        </a:lnTo>
                        <a:lnTo>
                          <a:pt x="118" y="144"/>
                        </a:lnTo>
                        <a:lnTo>
                          <a:pt x="116" y="133"/>
                        </a:lnTo>
                        <a:lnTo>
                          <a:pt x="113" y="121"/>
                        </a:lnTo>
                        <a:lnTo>
                          <a:pt x="110" y="110"/>
                        </a:lnTo>
                        <a:lnTo>
                          <a:pt x="106" y="98"/>
                        </a:lnTo>
                        <a:lnTo>
                          <a:pt x="100" y="86"/>
                        </a:lnTo>
                        <a:lnTo>
                          <a:pt x="95" y="75"/>
                        </a:lnTo>
                        <a:lnTo>
                          <a:pt x="88" y="63"/>
                        </a:lnTo>
                        <a:lnTo>
                          <a:pt x="80" y="52"/>
                        </a:lnTo>
                        <a:lnTo>
                          <a:pt x="72" y="40"/>
                        </a:lnTo>
                        <a:lnTo>
                          <a:pt x="61" y="28"/>
                        </a:lnTo>
                        <a:lnTo>
                          <a:pt x="51" y="17"/>
                        </a:lnTo>
                        <a:lnTo>
                          <a:pt x="39" y="6"/>
                        </a:lnTo>
                        <a:lnTo>
                          <a:pt x="8" y="6"/>
                        </a:lnTo>
                        <a:lnTo>
                          <a:pt x="39" y="6"/>
                        </a:lnTo>
                        <a:lnTo>
                          <a:pt x="35" y="3"/>
                        </a:lnTo>
                        <a:lnTo>
                          <a:pt x="30" y="1"/>
                        </a:lnTo>
                        <a:lnTo>
                          <a:pt x="26" y="0"/>
                        </a:lnTo>
                        <a:lnTo>
                          <a:pt x="21" y="0"/>
                        </a:lnTo>
                        <a:lnTo>
                          <a:pt x="17" y="1"/>
                        </a:lnTo>
                        <a:lnTo>
                          <a:pt x="13" y="2"/>
                        </a:lnTo>
                        <a:lnTo>
                          <a:pt x="10" y="5"/>
                        </a:lnTo>
                        <a:lnTo>
                          <a:pt x="7" y="7"/>
                        </a:lnTo>
                        <a:lnTo>
                          <a:pt x="4" y="12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8"/>
                        </a:lnTo>
                        <a:lnTo>
                          <a:pt x="2" y="33"/>
                        </a:lnTo>
                        <a:lnTo>
                          <a:pt x="5" y="37"/>
                        </a:lnTo>
                        <a:lnTo>
                          <a:pt x="9" y="41"/>
                        </a:lnTo>
                        <a:lnTo>
                          <a:pt x="40" y="4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3" name="Freeform 733"/>
                  <p:cNvSpPr>
                    <a:spLocks noChangeAspect="1"/>
                  </p:cNvSpPr>
                  <p:nvPr/>
                </p:nvSpPr>
                <p:spPr bwMode="auto">
                  <a:xfrm>
                    <a:off x="3226" y="1360"/>
                    <a:ext cx="36" cy="64"/>
                  </a:xfrm>
                  <a:custGeom>
                    <a:avLst/>
                    <a:gdLst>
                      <a:gd name="T0" fmla="*/ 15 w 113"/>
                      <a:gd name="T1" fmla="*/ 57 h 207"/>
                      <a:gd name="T2" fmla="*/ 15 w 113"/>
                      <a:gd name="T3" fmla="*/ 57 h 207"/>
                      <a:gd name="T4" fmla="*/ 15 w 113"/>
                      <a:gd name="T5" fmla="*/ 51 h 207"/>
                      <a:gd name="T6" fmla="*/ 16 w 113"/>
                      <a:gd name="T7" fmla="*/ 45 h 207"/>
                      <a:gd name="T8" fmla="*/ 16 w 113"/>
                      <a:gd name="T9" fmla="*/ 42 h 207"/>
                      <a:gd name="T10" fmla="*/ 17 w 113"/>
                      <a:gd name="T11" fmla="*/ 40 h 207"/>
                      <a:gd name="T12" fmla="*/ 18 w 113"/>
                      <a:gd name="T13" fmla="*/ 36 h 207"/>
                      <a:gd name="T14" fmla="*/ 19 w 113"/>
                      <a:gd name="T15" fmla="*/ 34 h 207"/>
                      <a:gd name="T16" fmla="*/ 21 w 113"/>
                      <a:gd name="T17" fmla="*/ 31 h 207"/>
                      <a:gd name="T18" fmla="*/ 22 w 113"/>
                      <a:gd name="T19" fmla="*/ 28 h 207"/>
                      <a:gd name="T20" fmla="*/ 24 w 113"/>
                      <a:gd name="T21" fmla="*/ 25 h 207"/>
                      <a:gd name="T22" fmla="*/ 26 w 113"/>
                      <a:gd name="T23" fmla="*/ 22 h 207"/>
                      <a:gd name="T24" fmla="*/ 28 w 113"/>
                      <a:gd name="T25" fmla="*/ 19 h 207"/>
                      <a:gd name="T26" fmla="*/ 30 w 113"/>
                      <a:gd name="T27" fmla="*/ 16 h 207"/>
                      <a:gd name="T28" fmla="*/ 33 w 113"/>
                      <a:gd name="T29" fmla="*/ 14 h 207"/>
                      <a:gd name="T30" fmla="*/ 36 w 113"/>
                      <a:gd name="T31" fmla="*/ 11 h 207"/>
                      <a:gd name="T32" fmla="*/ 26 w 113"/>
                      <a:gd name="T33" fmla="*/ 0 h 207"/>
                      <a:gd name="T34" fmla="*/ 22 w 113"/>
                      <a:gd name="T35" fmla="*/ 4 h 207"/>
                      <a:gd name="T36" fmla="*/ 19 w 113"/>
                      <a:gd name="T37" fmla="*/ 7 h 207"/>
                      <a:gd name="T38" fmla="*/ 16 w 113"/>
                      <a:gd name="T39" fmla="*/ 11 h 207"/>
                      <a:gd name="T40" fmla="*/ 14 w 113"/>
                      <a:gd name="T41" fmla="*/ 14 h 207"/>
                      <a:gd name="T42" fmla="*/ 11 w 113"/>
                      <a:gd name="T43" fmla="*/ 18 h 207"/>
                      <a:gd name="T44" fmla="*/ 9 w 113"/>
                      <a:gd name="T45" fmla="*/ 21 h 207"/>
                      <a:gd name="T46" fmla="*/ 7 w 113"/>
                      <a:gd name="T47" fmla="*/ 24 h 207"/>
                      <a:gd name="T48" fmla="*/ 6 w 113"/>
                      <a:gd name="T49" fmla="*/ 28 h 207"/>
                      <a:gd name="T50" fmla="*/ 4 w 113"/>
                      <a:gd name="T51" fmla="*/ 32 h 207"/>
                      <a:gd name="T52" fmla="*/ 3 w 113"/>
                      <a:gd name="T53" fmla="*/ 35 h 207"/>
                      <a:gd name="T54" fmla="*/ 2 w 113"/>
                      <a:gd name="T55" fmla="*/ 39 h 207"/>
                      <a:gd name="T56" fmla="*/ 1 w 113"/>
                      <a:gd name="T57" fmla="*/ 43 h 207"/>
                      <a:gd name="T58" fmla="*/ 0 w 113"/>
                      <a:gd name="T59" fmla="*/ 49 h 207"/>
                      <a:gd name="T60" fmla="*/ 0 w 113"/>
                      <a:gd name="T61" fmla="*/ 57 h 207"/>
                      <a:gd name="T62" fmla="*/ 0 w 113"/>
                      <a:gd name="T63" fmla="*/ 57 h 207"/>
                      <a:gd name="T64" fmla="*/ 0 w 113"/>
                      <a:gd name="T65" fmla="*/ 57 h 207"/>
                      <a:gd name="T66" fmla="*/ 0 w 113"/>
                      <a:gd name="T67" fmla="*/ 58 h 207"/>
                      <a:gd name="T68" fmla="*/ 1 w 113"/>
                      <a:gd name="T69" fmla="*/ 60 h 207"/>
                      <a:gd name="T70" fmla="*/ 1 w 113"/>
                      <a:gd name="T71" fmla="*/ 61 h 207"/>
                      <a:gd name="T72" fmla="*/ 2 w 113"/>
                      <a:gd name="T73" fmla="*/ 62 h 207"/>
                      <a:gd name="T74" fmla="*/ 3 w 113"/>
                      <a:gd name="T75" fmla="*/ 63 h 207"/>
                      <a:gd name="T76" fmla="*/ 4 w 113"/>
                      <a:gd name="T77" fmla="*/ 63 h 207"/>
                      <a:gd name="T78" fmla="*/ 6 w 113"/>
                      <a:gd name="T79" fmla="*/ 64 h 207"/>
                      <a:gd name="T80" fmla="*/ 7 w 113"/>
                      <a:gd name="T81" fmla="*/ 64 h 207"/>
                      <a:gd name="T82" fmla="*/ 9 w 113"/>
                      <a:gd name="T83" fmla="*/ 64 h 207"/>
                      <a:gd name="T84" fmla="*/ 10 w 113"/>
                      <a:gd name="T85" fmla="*/ 63 h 207"/>
                      <a:gd name="T86" fmla="*/ 11 w 113"/>
                      <a:gd name="T87" fmla="*/ 63 h 207"/>
                      <a:gd name="T88" fmla="*/ 12 w 113"/>
                      <a:gd name="T89" fmla="*/ 62 h 207"/>
                      <a:gd name="T90" fmla="*/ 13 w 113"/>
                      <a:gd name="T91" fmla="*/ 61 h 207"/>
                      <a:gd name="T92" fmla="*/ 14 w 113"/>
                      <a:gd name="T93" fmla="*/ 60 h 207"/>
                      <a:gd name="T94" fmla="*/ 14 w 113"/>
                      <a:gd name="T95" fmla="*/ 58 h 207"/>
                      <a:gd name="T96" fmla="*/ 15 w 113"/>
                      <a:gd name="T97" fmla="*/ 57 h 207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</a:gdLst>
                    <a:ahLst/>
                    <a:cxnLst>
                      <a:cxn ang="T98">
                        <a:pos x="T0" y="T1"/>
                      </a:cxn>
                      <a:cxn ang="T99">
                        <a:pos x="T2" y="T3"/>
                      </a:cxn>
                      <a:cxn ang="T100">
                        <a:pos x="T4" y="T5"/>
                      </a:cxn>
                      <a:cxn ang="T101">
                        <a:pos x="T6" y="T7"/>
                      </a:cxn>
                      <a:cxn ang="T102">
                        <a:pos x="T8" y="T9"/>
                      </a:cxn>
                      <a:cxn ang="T103">
                        <a:pos x="T10" y="T11"/>
                      </a:cxn>
                      <a:cxn ang="T104">
                        <a:pos x="T12" y="T13"/>
                      </a:cxn>
                      <a:cxn ang="T105">
                        <a:pos x="T14" y="T15"/>
                      </a:cxn>
                      <a:cxn ang="T106">
                        <a:pos x="T16" y="T17"/>
                      </a:cxn>
                      <a:cxn ang="T107">
                        <a:pos x="T18" y="T19"/>
                      </a:cxn>
                      <a:cxn ang="T108">
                        <a:pos x="T20" y="T21"/>
                      </a:cxn>
                      <a:cxn ang="T109">
                        <a:pos x="T22" y="T23"/>
                      </a:cxn>
                      <a:cxn ang="T110">
                        <a:pos x="T24" y="T25"/>
                      </a:cxn>
                      <a:cxn ang="T111">
                        <a:pos x="T26" y="T27"/>
                      </a:cxn>
                      <a:cxn ang="T112">
                        <a:pos x="T28" y="T29"/>
                      </a:cxn>
                      <a:cxn ang="T113">
                        <a:pos x="T30" y="T31"/>
                      </a:cxn>
                      <a:cxn ang="T114">
                        <a:pos x="T32" y="T33"/>
                      </a:cxn>
                      <a:cxn ang="T115">
                        <a:pos x="T34" y="T35"/>
                      </a:cxn>
                      <a:cxn ang="T116">
                        <a:pos x="T36" y="T37"/>
                      </a:cxn>
                      <a:cxn ang="T117">
                        <a:pos x="T38" y="T39"/>
                      </a:cxn>
                      <a:cxn ang="T118">
                        <a:pos x="T40" y="T41"/>
                      </a:cxn>
                      <a:cxn ang="T119">
                        <a:pos x="T42" y="T43"/>
                      </a:cxn>
                      <a:cxn ang="T120">
                        <a:pos x="T44" y="T45"/>
                      </a:cxn>
                      <a:cxn ang="T121">
                        <a:pos x="T46" y="T47"/>
                      </a:cxn>
                      <a:cxn ang="T122">
                        <a:pos x="T48" y="T49"/>
                      </a:cxn>
                      <a:cxn ang="T123">
                        <a:pos x="T50" y="T51"/>
                      </a:cxn>
                      <a:cxn ang="T124">
                        <a:pos x="T52" y="T53"/>
                      </a:cxn>
                      <a:cxn ang="T125">
                        <a:pos x="T54" y="T55"/>
                      </a:cxn>
                      <a:cxn ang="T126">
                        <a:pos x="T56" y="T57"/>
                      </a:cxn>
                      <a:cxn ang="T127">
                        <a:pos x="T58" y="T59"/>
                      </a:cxn>
                      <a:cxn ang="T128">
                        <a:pos x="T60" y="T61"/>
                      </a:cxn>
                      <a:cxn ang="T129">
                        <a:pos x="T62" y="T63"/>
                      </a:cxn>
                      <a:cxn ang="T130">
                        <a:pos x="T64" y="T65"/>
                      </a:cxn>
                      <a:cxn ang="T131">
                        <a:pos x="T66" y="T67"/>
                      </a:cxn>
                      <a:cxn ang="T132">
                        <a:pos x="T68" y="T69"/>
                      </a:cxn>
                      <a:cxn ang="T133">
                        <a:pos x="T70" y="T71"/>
                      </a:cxn>
                      <a:cxn ang="T134">
                        <a:pos x="T72" y="T73"/>
                      </a:cxn>
                      <a:cxn ang="T135">
                        <a:pos x="T74" y="T75"/>
                      </a:cxn>
                      <a:cxn ang="T136">
                        <a:pos x="T76" y="T77"/>
                      </a:cxn>
                      <a:cxn ang="T137">
                        <a:pos x="T78" y="T79"/>
                      </a:cxn>
                      <a:cxn ang="T138">
                        <a:pos x="T80" y="T81"/>
                      </a:cxn>
                      <a:cxn ang="T139">
                        <a:pos x="T82" y="T83"/>
                      </a:cxn>
                      <a:cxn ang="T140">
                        <a:pos x="T84" y="T85"/>
                      </a:cxn>
                      <a:cxn ang="T141">
                        <a:pos x="T86" y="T87"/>
                      </a:cxn>
                      <a:cxn ang="T142">
                        <a:pos x="T88" y="T89"/>
                      </a:cxn>
                      <a:cxn ang="T143">
                        <a:pos x="T90" y="T91"/>
                      </a:cxn>
                      <a:cxn ang="T144">
                        <a:pos x="T92" y="T93"/>
                      </a:cxn>
                      <a:cxn ang="T145">
                        <a:pos x="T94" y="T95"/>
                      </a:cxn>
                      <a:cxn ang="T146">
                        <a:pos x="T96" y="T97"/>
                      </a:cxn>
                    </a:cxnLst>
                    <a:rect l="0" t="0" r="r" b="b"/>
                    <a:pathLst>
                      <a:path w="113" h="207">
                        <a:moveTo>
                          <a:pt x="46" y="184"/>
                        </a:moveTo>
                        <a:lnTo>
                          <a:pt x="46" y="184"/>
                        </a:lnTo>
                        <a:lnTo>
                          <a:pt x="46" y="165"/>
                        </a:lnTo>
                        <a:lnTo>
                          <a:pt x="49" y="146"/>
                        </a:lnTo>
                        <a:lnTo>
                          <a:pt x="51" y="137"/>
                        </a:lnTo>
                        <a:lnTo>
                          <a:pt x="53" y="128"/>
                        </a:lnTo>
                        <a:lnTo>
                          <a:pt x="56" y="118"/>
                        </a:lnTo>
                        <a:lnTo>
                          <a:pt x="61" y="109"/>
                        </a:lnTo>
                        <a:lnTo>
                          <a:pt x="65" y="100"/>
                        </a:lnTo>
                        <a:lnTo>
                          <a:pt x="69" y="91"/>
                        </a:lnTo>
                        <a:lnTo>
                          <a:pt x="74" y="81"/>
                        </a:lnTo>
                        <a:lnTo>
                          <a:pt x="81" y="72"/>
                        </a:lnTo>
                        <a:lnTo>
                          <a:pt x="88" y="62"/>
                        </a:lnTo>
                        <a:lnTo>
                          <a:pt x="95" y="53"/>
                        </a:lnTo>
                        <a:lnTo>
                          <a:pt x="104" y="44"/>
                        </a:lnTo>
                        <a:lnTo>
                          <a:pt x="113" y="34"/>
                        </a:lnTo>
                        <a:lnTo>
                          <a:pt x="81" y="0"/>
                        </a:lnTo>
                        <a:lnTo>
                          <a:pt x="70" y="12"/>
                        </a:lnTo>
                        <a:lnTo>
                          <a:pt x="60" y="24"/>
                        </a:lnTo>
                        <a:lnTo>
                          <a:pt x="51" y="34"/>
                        </a:lnTo>
                        <a:lnTo>
                          <a:pt x="43" y="46"/>
                        </a:lnTo>
                        <a:lnTo>
                          <a:pt x="35" y="57"/>
                        </a:lnTo>
                        <a:lnTo>
                          <a:pt x="29" y="69"/>
                        </a:lnTo>
                        <a:lnTo>
                          <a:pt x="23" y="79"/>
                        </a:lnTo>
                        <a:lnTo>
                          <a:pt x="18" y="91"/>
                        </a:lnTo>
                        <a:lnTo>
                          <a:pt x="13" y="102"/>
                        </a:lnTo>
                        <a:lnTo>
                          <a:pt x="9" y="114"/>
                        </a:lnTo>
                        <a:lnTo>
                          <a:pt x="6" y="126"/>
                        </a:lnTo>
                        <a:lnTo>
                          <a:pt x="4" y="138"/>
                        </a:lnTo>
                        <a:lnTo>
                          <a:pt x="1" y="160"/>
                        </a:lnTo>
                        <a:lnTo>
                          <a:pt x="0" y="184"/>
                        </a:lnTo>
                        <a:lnTo>
                          <a:pt x="0" y="189"/>
                        </a:lnTo>
                        <a:lnTo>
                          <a:pt x="2" y="193"/>
                        </a:lnTo>
                        <a:lnTo>
                          <a:pt x="4" y="197"/>
                        </a:lnTo>
                        <a:lnTo>
                          <a:pt x="7" y="200"/>
                        </a:lnTo>
                        <a:lnTo>
                          <a:pt x="10" y="204"/>
                        </a:lnTo>
                        <a:lnTo>
                          <a:pt x="14" y="205"/>
                        </a:lnTo>
                        <a:lnTo>
                          <a:pt x="19" y="206"/>
                        </a:lnTo>
                        <a:lnTo>
                          <a:pt x="23" y="207"/>
                        </a:lnTo>
                        <a:lnTo>
                          <a:pt x="27" y="206"/>
                        </a:lnTo>
                        <a:lnTo>
                          <a:pt x="31" y="205"/>
                        </a:lnTo>
                        <a:lnTo>
                          <a:pt x="35" y="204"/>
                        </a:lnTo>
                        <a:lnTo>
                          <a:pt x="39" y="200"/>
                        </a:lnTo>
                        <a:lnTo>
                          <a:pt x="42" y="197"/>
                        </a:lnTo>
                        <a:lnTo>
                          <a:pt x="44" y="193"/>
                        </a:lnTo>
                        <a:lnTo>
                          <a:pt x="45" y="189"/>
                        </a:lnTo>
                        <a:lnTo>
                          <a:pt x="46" y="18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4" name="Freeform 734"/>
                  <p:cNvSpPr>
                    <a:spLocks noChangeAspect="1"/>
                  </p:cNvSpPr>
                  <p:nvPr/>
                </p:nvSpPr>
                <p:spPr bwMode="auto">
                  <a:xfrm>
                    <a:off x="3226" y="1417"/>
                    <a:ext cx="14" cy="93"/>
                  </a:xfrm>
                  <a:custGeom>
                    <a:avLst/>
                    <a:gdLst>
                      <a:gd name="T0" fmla="*/ 8 w 46"/>
                      <a:gd name="T1" fmla="*/ 93 h 316"/>
                      <a:gd name="T2" fmla="*/ 14 w 46"/>
                      <a:gd name="T3" fmla="*/ 86 h 316"/>
                      <a:gd name="T4" fmla="*/ 14 w 46"/>
                      <a:gd name="T5" fmla="*/ 0 h 316"/>
                      <a:gd name="T6" fmla="*/ 0 w 46"/>
                      <a:gd name="T7" fmla="*/ 0 h 316"/>
                      <a:gd name="T8" fmla="*/ 0 w 46"/>
                      <a:gd name="T9" fmla="*/ 86 h 316"/>
                      <a:gd name="T10" fmla="*/ 8 w 46"/>
                      <a:gd name="T11" fmla="*/ 93 h 316"/>
                      <a:gd name="T12" fmla="*/ 0 w 46"/>
                      <a:gd name="T13" fmla="*/ 86 h 316"/>
                      <a:gd name="T14" fmla="*/ 0 w 46"/>
                      <a:gd name="T15" fmla="*/ 88 h 316"/>
                      <a:gd name="T16" fmla="*/ 1 w 46"/>
                      <a:gd name="T17" fmla="*/ 89 h 316"/>
                      <a:gd name="T18" fmla="*/ 1 w 46"/>
                      <a:gd name="T19" fmla="*/ 90 h 316"/>
                      <a:gd name="T20" fmla="*/ 2 w 46"/>
                      <a:gd name="T21" fmla="*/ 91 h 316"/>
                      <a:gd name="T22" fmla="*/ 3 w 46"/>
                      <a:gd name="T23" fmla="*/ 92 h 316"/>
                      <a:gd name="T24" fmla="*/ 4 w 46"/>
                      <a:gd name="T25" fmla="*/ 92 h 316"/>
                      <a:gd name="T26" fmla="*/ 6 w 46"/>
                      <a:gd name="T27" fmla="*/ 93 h 316"/>
                      <a:gd name="T28" fmla="*/ 7 w 46"/>
                      <a:gd name="T29" fmla="*/ 93 h 316"/>
                      <a:gd name="T30" fmla="*/ 8 w 46"/>
                      <a:gd name="T31" fmla="*/ 93 h 316"/>
                      <a:gd name="T32" fmla="*/ 9 w 46"/>
                      <a:gd name="T33" fmla="*/ 92 h 316"/>
                      <a:gd name="T34" fmla="*/ 11 w 46"/>
                      <a:gd name="T35" fmla="*/ 92 h 316"/>
                      <a:gd name="T36" fmla="*/ 12 w 46"/>
                      <a:gd name="T37" fmla="*/ 91 h 316"/>
                      <a:gd name="T38" fmla="*/ 13 w 46"/>
                      <a:gd name="T39" fmla="*/ 90 h 316"/>
                      <a:gd name="T40" fmla="*/ 13 w 46"/>
                      <a:gd name="T41" fmla="*/ 89 h 316"/>
                      <a:gd name="T42" fmla="*/ 14 w 46"/>
                      <a:gd name="T43" fmla="*/ 88 h 316"/>
                      <a:gd name="T44" fmla="*/ 14 w 46"/>
                      <a:gd name="T45" fmla="*/ 86 h 316"/>
                      <a:gd name="T46" fmla="*/ 8 w 46"/>
                      <a:gd name="T47" fmla="*/ 93 h 31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316">
                        <a:moveTo>
                          <a:pt x="27" y="315"/>
                        </a:moveTo>
                        <a:lnTo>
                          <a:pt x="46" y="292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292"/>
                        </a:lnTo>
                        <a:lnTo>
                          <a:pt x="27" y="315"/>
                        </a:lnTo>
                        <a:lnTo>
                          <a:pt x="0" y="292"/>
                        </a:lnTo>
                        <a:lnTo>
                          <a:pt x="0" y="299"/>
                        </a:lnTo>
                        <a:lnTo>
                          <a:pt x="2" y="303"/>
                        </a:lnTo>
                        <a:lnTo>
                          <a:pt x="4" y="307"/>
                        </a:lnTo>
                        <a:lnTo>
                          <a:pt x="7" y="310"/>
                        </a:lnTo>
                        <a:lnTo>
                          <a:pt x="10" y="312"/>
                        </a:lnTo>
                        <a:lnTo>
                          <a:pt x="14" y="314"/>
                        </a:lnTo>
                        <a:lnTo>
                          <a:pt x="19" y="315"/>
                        </a:lnTo>
                        <a:lnTo>
                          <a:pt x="23" y="316"/>
                        </a:lnTo>
                        <a:lnTo>
                          <a:pt x="27" y="315"/>
                        </a:lnTo>
                        <a:lnTo>
                          <a:pt x="31" y="314"/>
                        </a:lnTo>
                        <a:lnTo>
                          <a:pt x="35" y="312"/>
                        </a:lnTo>
                        <a:lnTo>
                          <a:pt x="39" y="310"/>
                        </a:lnTo>
                        <a:lnTo>
                          <a:pt x="42" y="307"/>
                        </a:lnTo>
                        <a:lnTo>
                          <a:pt x="44" y="303"/>
                        </a:lnTo>
                        <a:lnTo>
                          <a:pt x="45" y="299"/>
                        </a:lnTo>
                        <a:lnTo>
                          <a:pt x="46" y="292"/>
                        </a:lnTo>
                        <a:lnTo>
                          <a:pt x="27" y="31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5" name="Freeform 735"/>
                  <p:cNvSpPr>
                    <a:spLocks noChangeAspect="1"/>
                  </p:cNvSpPr>
                  <p:nvPr/>
                </p:nvSpPr>
                <p:spPr bwMode="auto">
                  <a:xfrm>
                    <a:off x="3197" y="1496"/>
                    <a:ext cx="36" cy="21"/>
                  </a:xfrm>
                  <a:custGeom>
                    <a:avLst/>
                    <a:gdLst>
                      <a:gd name="T0" fmla="*/ 0 w 119"/>
                      <a:gd name="T1" fmla="*/ 14 h 65"/>
                      <a:gd name="T2" fmla="*/ 8 w 119"/>
                      <a:gd name="T3" fmla="*/ 21 h 65"/>
                      <a:gd name="T4" fmla="*/ 36 w 119"/>
                      <a:gd name="T5" fmla="*/ 15 h 65"/>
                      <a:gd name="T6" fmla="*/ 33 w 119"/>
                      <a:gd name="T7" fmla="*/ 0 h 65"/>
                      <a:gd name="T8" fmla="*/ 5 w 119"/>
                      <a:gd name="T9" fmla="*/ 6 h 65"/>
                      <a:gd name="T10" fmla="*/ 0 w 119"/>
                      <a:gd name="T11" fmla="*/ 14 h 65"/>
                      <a:gd name="T12" fmla="*/ 5 w 119"/>
                      <a:gd name="T13" fmla="*/ 6 h 65"/>
                      <a:gd name="T14" fmla="*/ 4 w 119"/>
                      <a:gd name="T15" fmla="*/ 7 h 65"/>
                      <a:gd name="T16" fmla="*/ 2 w 119"/>
                      <a:gd name="T17" fmla="*/ 7 h 65"/>
                      <a:gd name="T18" fmla="*/ 2 w 119"/>
                      <a:gd name="T19" fmla="*/ 8 h 65"/>
                      <a:gd name="T20" fmla="*/ 1 w 119"/>
                      <a:gd name="T21" fmla="*/ 10 h 65"/>
                      <a:gd name="T22" fmla="*/ 0 w 119"/>
                      <a:gd name="T23" fmla="*/ 11 h 65"/>
                      <a:gd name="T24" fmla="*/ 0 w 119"/>
                      <a:gd name="T25" fmla="*/ 12 h 65"/>
                      <a:gd name="T26" fmla="*/ 0 w 119"/>
                      <a:gd name="T27" fmla="*/ 14 h 65"/>
                      <a:gd name="T28" fmla="*/ 0 w 119"/>
                      <a:gd name="T29" fmla="*/ 15 h 65"/>
                      <a:gd name="T30" fmla="*/ 0 w 119"/>
                      <a:gd name="T31" fmla="*/ 16 h 65"/>
                      <a:gd name="T32" fmla="*/ 1 w 119"/>
                      <a:gd name="T33" fmla="*/ 18 h 65"/>
                      <a:gd name="T34" fmla="*/ 2 w 119"/>
                      <a:gd name="T35" fmla="*/ 19 h 65"/>
                      <a:gd name="T36" fmla="*/ 3 w 119"/>
                      <a:gd name="T37" fmla="*/ 20 h 65"/>
                      <a:gd name="T38" fmla="*/ 4 w 119"/>
                      <a:gd name="T39" fmla="*/ 20 h 65"/>
                      <a:gd name="T40" fmla="*/ 5 w 119"/>
                      <a:gd name="T41" fmla="*/ 21 h 65"/>
                      <a:gd name="T42" fmla="*/ 7 w 119"/>
                      <a:gd name="T43" fmla="*/ 21 h 65"/>
                      <a:gd name="T44" fmla="*/ 8 w 119"/>
                      <a:gd name="T45" fmla="*/ 21 h 65"/>
                      <a:gd name="T46" fmla="*/ 0 w 119"/>
                      <a:gd name="T47" fmla="*/ 14 h 6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119" h="65">
                        <a:moveTo>
                          <a:pt x="0" y="42"/>
                        </a:moveTo>
                        <a:lnTo>
                          <a:pt x="27" y="64"/>
                        </a:lnTo>
                        <a:lnTo>
                          <a:pt x="119" y="45"/>
                        </a:lnTo>
                        <a:lnTo>
                          <a:pt x="110" y="0"/>
                        </a:lnTo>
                        <a:lnTo>
                          <a:pt x="18" y="19"/>
                        </a:lnTo>
                        <a:lnTo>
                          <a:pt x="0" y="42"/>
                        </a:lnTo>
                        <a:lnTo>
                          <a:pt x="18" y="19"/>
                        </a:lnTo>
                        <a:lnTo>
                          <a:pt x="13" y="21"/>
                        </a:lnTo>
                        <a:lnTo>
                          <a:pt x="8" y="23"/>
                        </a:lnTo>
                        <a:lnTo>
                          <a:pt x="5" y="26"/>
                        </a:lnTo>
                        <a:lnTo>
                          <a:pt x="2" y="30"/>
                        </a:lnTo>
                        <a:lnTo>
                          <a:pt x="1" y="34"/>
                        </a:lnTo>
                        <a:lnTo>
                          <a:pt x="0" y="38"/>
                        </a:lnTo>
                        <a:lnTo>
                          <a:pt x="0" y="42"/>
                        </a:lnTo>
                        <a:lnTo>
                          <a:pt x="0" y="46"/>
                        </a:lnTo>
                        <a:lnTo>
                          <a:pt x="1" y="51"/>
                        </a:lnTo>
                        <a:lnTo>
                          <a:pt x="3" y="55"/>
                        </a:lnTo>
                        <a:lnTo>
                          <a:pt x="6" y="58"/>
                        </a:lnTo>
                        <a:lnTo>
                          <a:pt x="9" y="61"/>
                        </a:lnTo>
                        <a:lnTo>
                          <a:pt x="13" y="63"/>
                        </a:lnTo>
                        <a:lnTo>
                          <a:pt x="17" y="64"/>
                        </a:lnTo>
                        <a:lnTo>
                          <a:pt x="22" y="65"/>
                        </a:lnTo>
                        <a:lnTo>
                          <a:pt x="27" y="64"/>
                        </a:lnTo>
                        <a:lnTo>
                          <a:pt x="0" y="4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6" name="Freeform 736"/>
                  <p:cNvSpPr>
                    <a:spLocks noChangeAspect="1"/>
                  </p:cNvSpPr>
                  <p:nvPr/>
                </p:nvSpPr>
                <p:spPr bwMode="auto">
                  <a:xfrm>
                    <a:off x="3197" y="1511"/>
                    <a:ext cx="14" cy="36"/>
                  </a:xfrm>
                  <a:custGeom>
                    <a:avLst/>
                    <a:gdLst>
                      <a:gd name="T0" fmla="*/ 7 w 46"/>
                      <a:gd name="T1" fmla="*/ 36 h 113"/>
                      <a:gd name="T2" fmla="*/ 14 w 46"/>
                      <a:gd name="T3" fmla="*/ 29 h 113"/>
                      <a:gd name="T4" fmla="*/ 14 w 46"/>
                      <a:gd name="T5" fmla="*/ 0 h 113"/>
                      <a:gd name="T6" fmla="*/ 0 w 46"/>
                      <a:gd name="T7" fmla="*/ 0 h 113"/>
                      <a:gd name="T8" fmla="*/ 0 w 46"/>
                      <a:gd name="T9" fmla="*/ 29 h 113"/>
                      <a:gd name="T10" fmla="*/ 7 w 46"/>
                      <a:gd name="T11" fmla="*/ 36 h 113"/>
                      <a:gd name="T12" fmla="*/ 0 w 46"/>
                      <a:gd name="T13" fmla="*/ 29 h 113"/>
                      <a:gd name="T14" fmla="*/ 0 w 46"/>
                      <a:gd name="T15" fmla="*/ 30 h 113"/>
                      <a:gd name="T16" fmla="*/ 1 w 46"/>
                      <a:gd name="T17" fmla="*/ 32 h 113"/>
                      <a:gd name="T18" fmla="*/ 1 w 46"/>
                      <a:gd name="T19" fmla="*/ 33 h 113"/>
                      <a:gd name="T20" fmla="*/ 2 w 46"/>
                      <a:gd name="T21" fmla="*/ 34 h 113"/>
                      <a:gd name="T22" fmla="*/ 3 w 46"/>
                      <a:gd name="T23" fmla="*/ 35 h 113"/>
                      <a:gd name="T24" fmla="*/ 5 w 46"/>
                      <a:gd name="T25" fmla="*/ 36 h 113"/>
                      <a:gd name="T26" fmla="*/ 6 w 46"/>
                      <a:gd name="T27" fmla="*/ 36 h 113"/>
                      <a:gd name="T28" fmla="*/ 7 w 46"/>
                      <a:gd name="T29" fmla="*/ 36 h 113"/>
                      <a:gd name="T30" fmla="*/ 8 w 46"/>
                      <a:gd name="T31" fmla="*/ 36 h 113"/>
                      <a:gd name="T32" fmla="*/ 10 w 46"/>
                      <a:gd name="T33" fmla="*/ 36 h 113"/>
                      <a:gd name="T34" fmla="*/ 11 w 46"/>
                      <a:gd name="T35" fmla="*/ 35 h 113"/>
                      <a:gd name="T36" fmla="*/ 12 w 46"/>
                      <a:gd name="T37" fmla="*/ 34 h 113"/>
                      <a:gd name="T38" fmla="*/ 13 w 46"/>
                      <a:gd name="T39" fmla="*/ 33 h 113"/>
                      <a:gd name="T40" fmla="*/ 13 w 46"/>
                      <a:gd name="T41" fmla="*/ 32 h 113"/>
                      <a:gd name="T42" fmla="*/ 14 w 46"/>
                      <a:gd name="T43" fmla="*/ 30 h 113"/>
                      <a:gd name="T44" fmla="*/ 14 w 46"/>
                      <a:gd name="T45" fmla="*/ 29 h 113"/>
                      <a:gd name="T46" fmla="*/ 7 w 46"/>
                      <a:gd name="T47" fmla="*/ 36 h 11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13">
                        <a:moveTo>
                          <a:pt x="23" y="113"/>
                        </a:moveTo>
                        <a:lnTo>
                          <a:pt x="46" y="9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90"/>
                        </a:lnTo>
                        <a:lnTo>
                          <a:pt x="23" y="113"/>
                        </a:lnTo>
                        <a:lnTo>
                          <a:pt x="0" y="90"/>
                        </a:lnTo>
                        <a:lnTo>
                          <a:pt x="0" y="95"/>
                        </a:lnTo>
                        <a:lnTo>
                          <a:pt x="2" y="100"/>
                        </a:lnTo>
                        <a:lnTo>
                          <a:pt x="4" y="103"/>
                        </a:lnTo>
                        <a:lnTo>
                          <a:pt x="7" y="107"/>
                        </a:lnTo>
                        <a:lnTo>
                          <a:pt x="11" y="110"/>
                        </a:lnTo>
                        <a:lnTo>
                          <a:pt x="15" y="112"/>
                        </a:lnTo>
                        <a:lnTo>
                          <a:pt x="19" y="113"/>
                        </a:lnTo>
                        <a:lnTo>
                          <a:pt x="23" y="113"/>
                        </a:lnTo>
                        <a:lnTo>
                          <a:pt x="27" y="113"/>
                        </a:lnTo>
                        <a:lnTo>
                          <a:pt x="32" y="112"/>
                        </a:lnTo>
                        <a:lnTo>
                          <a:pt x="36" y="110"/>
                        </a:lnTo>
                        <a:lnTo>
                          <a:pt x="39" y="107"/>
                        </a:lnTo>
                        <a:lnTo>
                          <a:pt x="42" y="103"/>
                        </a:lnTo>
                        <a:lnTo>
                          <a:pt x="44" y="100"/>
                        </a:lnTo>
                        <a:lnTo>
                          <a:pt x="45" y="95"/>
                        </a:lnTo>
                        <a:lnTo>
                          <a:pt x="46" y="90"/>
                        </a:lnTo>
                        <a:lnTo>
                          <a:pt x="23" y="11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7" name="Freeform 737"/>
                  <p:cNvSpPr>
                    <a:spLocks noChangeAspect="1"/>
                  </p:cNvSpPr>
                  <p:nvPr/>
                </p:nvSpPr>
                <p:spPr bwMode="auto">
                  <a:xfrm>
                    <a:off x="3205" y="1532"/>
                    <a:ext cx="36" cy="14"/>
                  </a:xfrm>
                  <a:custGeom>
                    <a:avLst/>
                    <a:gdLst>
                      <a:gd name="T0" fmla="*/ 36 w 102"/>
                      <a:gd name="T1" fmla="*/ 7 h 46"/>
                      <a:gd name="T2" fmla="*/ 28 w 102"/>
                      <a:gd name="T3" fmla="*/ 0 h 46"/>
                      <a:gd name="T4" fmla="*/ 0 w 102"/>
                      <a:gd name="T5" fmla="*/ 0 h 46"/>
                      <a:gd name="T6" fmla="*/ 0 w 102"/>
                      <a:gd name="T7" fmla="*/ 14 h 46"/>
                      <a:gd name="T8" fmla="*/ 28 w 102"/>
                      <a:gd name="T9" fmla="*/ 14 h 46"/>
                      <a:gd name="T10" fmla="*/ 36 w 102"/>
                      <a:gd name="T11" fmla="*/ 7 h 46"/>
                      <a:gd name="T12" fmla="*/ 28 w 102"/>
                      <a:gd name="T13" fmla="*/ 14 h 46"/>
                      <a:gd name="T14" fmla="*/ 30 w 102"/>
                      <a:gd name="T15" fmla="*/ 14 h 46"/>
                      <a:gd name="T16" fmla="*/ 32 w 102"/>
                      <a:gd name="T17" fmla="*/ 13 h 46"/>
                      <a:gd name="T18" fmla="*/ 33 w 102"/>
                      <a:gd name="T19" fmla="*/ 13 h 46"/>
                      <a:gd name="T20" fmla="*/ 34 w 102"/>
                      <a:gd name="T21" fmla="*/ 12 h 46"/>
                      <a:gd name="T22" fmla="*/ 35 w 102"/>
                      <a:gd name="T23" fmla="*/ 11 h 46"/>
                      <a:gd name="T24" fmla="*/ 36 w 102"/>
                      <a:gd name="T25" fmla="*/ 9 h 46"/>
                      <a:gd name="T26" fmla="*/ 36 w 102"/>
                      <a:gd name="T27" fmla="*/ 8 h 46"/>
                      <a:gd name="T28" fmla="*/ 36 w 102"/>
                      <a:gd name="T29" fmla="*/ 7 h 46"/>
                      <a:gd name="T30" fmla="*/ 36 w 102"/>
                      <a:gd name="T31" fmla="*/ 6 h 46"/>
                      <a:gd name="T32" fmla="*/ 36 w 102"/>
                      <a:gd name="T33" fmla="*/ 4 h 46"/>
                      <a:gd name="T34" fmla="*/ 35 w 102"/>
                      <a:gd name="T35" fmla="*/ 3 h 46"/>
                      <a:gd name="T36" fmla="*/ 34 w 102"/>
                      <a:gd name="T37" fmla="*/ 2 h 46"/>
                      <a:gd name="T38" fmla="*/ 33 w 102"/>
                      <a:gd name="T39" fmla="*/ 1 h 46"/>
                      <a:gd name="T40" fmla="*/ 32 w 102"/>
                      <a:gd name="T41" fmla="*/ 1 h 46"/>
                      <a:gd name="T42" fmla="*/ 30 w 102"/>
                      <a:gd name="T43" fmla="*/ 0 h 46"/>
                      <a:gd name="T44" fmla="*/ 28 w 102"/>
                      <a:gd name="T45" fmla="*/ 0 h 46"/>
                      <a:gd name="T46" fmla="*/ 36 w 102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102" h="46">
                        <a:moveTo>
                          <a:pt x="102" y="23"/>
                        </a:moveTo>
                        <a:lnTo>
                          <a:pt x="79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79" y="46"/>
                        </a:lnTo>
                        <a:lnTo>
                          <a:pt x="102" y="23"/>
                        </a:lnTo>
                        <a:lnTo>
                          <a:pt x="79" y="46"/>
                        </a:lnTo>
                        <a:lnTo>
                          <a:pt x="84" y="45"/>
                        </a:lnTo>
                        <a:lnTo>
                          <a:pt x="90" y="44"/>
                        </a:lnTo>
                        <a:lnTo>
                          <a:pt x="94" y="42"/>
                        </a:lnTo>
                        <a:lnTo>
                          <a:pt x="97" y="39"/>
                        </a:lnTo>
                        <a:lnTo>
                          <a:pt x="99" y="35"/>
                        </a:lnTo>
                        <a:lnTo>
                          <a:pt x="101" y="31"/>
                        </a:lnTo>
                        <a:lnTo>
                          <a:pt x="102" y="27"/>
                        </a:lnTo>
                        <a:lnTo>
                          <a:pt x="102" y="23"/>
                        </a:lnTo>
                        <a:lnTo>
                          <a:pt x="102" y="19"/>
                        </a:lnTo>
                        <a:lnTo>
                          <a:pt x="101" y="14"/>
                        </a:lnTo>
                        <a:lnTo>
                          <a:pt x="99" y="10"/>
                        </a:lnTo>
                        <a:lnTo>
                          <a:pt x="97" y="7"/>
                        </a:lnTo>
                        <a:lnTo>
                          <a:pt x="94" y="4"/>
                        </a:lnTo>
                        <a:lnTo>
                          <a:pt x="90" y="2"/>
                        </a:lnTo>
                        <a:lnTo>
                          <a:pt x="84" y="0"/>
                        </a:lnTo>
                        <a:lnTo>
                          <a:pt x="79" y="0"/>
                        </a:lnTo>
                        <a:lnTo>
                          <a:pt x="102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8" name="Freeform 738"/>
                  <p:cNvSpPr>
                    <a:spLocks noChangeAspect="1"/>
                  </p:cNvSpPr>
                  <p:nvPr/>
                </p:nvSpPr>
                <p:spPr bwMode="auto">
                  <a:xfrm>
                    <a:off x="3226" y="1539"/>
                    <a:ext cx="14" cy="336"/>
                  </a:xfrm>
                  <a:custGeom>
                    <a:avLst/>
                    <a:gdLst>
                      <a:gd name="T0" fmla="*/ 7 w 46"/>
                      <a:gd name="T1" fmla="*/ 336 h 1115"/>
                      <a:gd name="T2" fmla="*/ 14 w 46"/>
                      <a:gd name="T3" fmla="*/ 329 h 1115"/>
                      <a:gd name="T4" fmla="*/ 14 w 46"/>
                      <a:gd name="T5" fmla="*/ 0 h 1115"/>
                      <a:gd name="T6" fmla="*/ 0 w 46"/>
                      <a:gd name="T7" fmla="*/ 0 h 1115"/>
                      <a:gd name="T8" fmla="*/ 0 w 46"/>
                      <a:gd name="T9" fmla="*/ 329 h 1115"/>
                      <a:gd name="T10" fmla="*/ 7 w 46"/>
                      <a:gd name="T11" fmla="*/ 336 h 1115"/>
                      <a:gd name="T12" fmla="*/ 0 w 46"/>
                      <a:gd name="T13" fmla="*/ 329 h 1115"/>
                      <a:gd name="T14" fmla="*/ 0 w 46"/>
                      <a:gd name="T15" fmla="*/ 331 h 1115"/>
                      <a:gd name="T16" fmla="*/ 1 w 46"/>
                      <a:gd name="T17" fmla="*/ 332 h 1115"/>
                      <a:gd name="T18" fmla="*/ 1 w 46"/>
                      <a:gd name="T19" fmla="*/ 333 h 1115"/>
                      <a:gd name="T20" fmla="*/ 2 w 46"/>
                      <a:gd name="T21" fmla="*/ 334 h 1115"/>
                      <a:gd name="T22" fmla="*/ 3 w 46"/>
                      <a:gd name="T23" fmla="*/ 335 h 1115"/>
                      <a:gd name="T24" fmla="*/ 5 w 46"/>
                      <a:gd name="T25" fmla="*/ 335 h 1115"/>
                      <a:gd name="T26" fmla="*/ 6 w 46"/>
                      <a:gd name="T27" fmla="*/ 336 h 1115"/>
                      <a:gd name="T28" fmla="*/ 7 w 46"/>
                      <a:gd name="T29" fmla="*/ 336 h 1115"/>
                      <a:gd name="T30" fmla="*/ 8 w 46"/>
                      <a:gd name="T31" fmla="*/ 336 h 1115"/>
                      <a:gd name="T32" fmla="*/ 10 w 46"/>
                      <a:gd name="T33" fmla="*/ 335 h 1115"/>
                      <a:gd name="T34" fmla="*/ 11 w 46"/>
                      <a:gd name="T35" fmla="*/ 335 h 1115"/>
                      <a:gd name="T36" fmla="*/ 12 w 46"/>
                      <a:gd name="T37" fmla="*/ 334 h 1115"/>
                      <a:gd name="T38" fmla="*/ 13 w 46"/>
                      <a:gd name="T39" fmla="*/ 333 h 1115"/>
                      <a:gd name="T40" fmla="*/ 13 w 46"/>
                      <a:gd name="T41" fmla="*/ 332 h 1115"/>
                      <a:gd name="T42" fmla="*/ 14 w 46"/>
                      <a:gd name="T43" fmla="*/ 331 h 1115"/>
                      <a:gd name="T44" fmla="*/ 14 w 46"/>
                      <a:gd name="T45" fmla="*/ 329 h 1115"/>
                      <a:gd name="T46" fmla="*/ 7 w 46"/>
                      <a:gd name="T47" fmla="*/ 336 h 111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115">
                        <a:moveTo>
                          <a:pt x="23" y="1115"/>
                        </a:moveTo>
                        <a:lnTo>
                          <a:pt x="46" y="1092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92"/>
                        </a:lnTo>
                        <a:lnTo>
                          <a:pt x="23" y="1115"/>
                        </a:lnTo>
                        <a:lnTo>
                          <a:pt x="0" y="1092"/>
                        </a:lnTo>
                        <a:lnTo>
                          <a:pt x="1" y="1097"/>
                        </a:lnTo>
                        <a:lnTo>
                          <a:pt x="2" y="1101"/>
                        </a:lnTo>
                        <a:lnTo>
                          <a:pt x="4" y="1105"/>
                        </a:lnTo>
                        <a:lnTo>
                          <a:pt x="7" y="1108"/>
                        </a:lnTo>
                        <a:lnTo>
                          <a:pt x="11" y="1112"/>
                        </a:lnTo>
                        <a:lnTo>
                          <a:pt x="15" y="1113"/>
                        </a:lnTo>
                        <a:lnTo>
                          <a:pt x="19" y="1114"/>
                        </a:lnTo>
                        <a:lnTo>
                          <a:pt x="23" y="1115"/>
                        </a:lnTo>
                        <a:lnTo>
                          <a:pt x="27" y="1114"/>
                        </a:lnTo>
                        <a:lnTo>
                          <a:pt x="32" y="1113"/>
                        </a:lnTo>
                        <a:lnTo>
                          <a:pt x="36" y="1112"/>
                        </a:lnTo>
                        <a:lnTo>
                          <a:pt x="39" y="1108"/>
                        </a:lnTo>
                        <a:lnTo>
                          <a:pt x="42" y="1105"/>
                        </a:lnTo>
                        <a:lnTo>
                          <a:pt x="44" y="1101"/>
                        </a:lnTo>
                        <a:lnTo>
                          <a:pt x="46" y="1097"/>
                        </a:lnTo>
                        <a:lnTo>
                          <a:pt x="46" y="1092"/>
                        </a:lnTo>
                        <a:lnTo>
                          <a:pt x="23" y="111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9" name="Freeform 739"/>
                  <p:cNvSpPr>
                    <a:spLocks noChangeAspect="1"/>
                  </p:cNvSpPr>
                  <p:nvPr/>
                </p:nvSpPr>
                <p:spPr bwMode="auto">
                  <a:xfrm>
                    <a:off x="3212" y="1861"/>
                    <a:ext cx="21" cy="14"/>
                  </a:xfrm>
                  <a:custGeom>
                    <a:avLst/>
                    <a:gdLst>
                      <a:gd name="T0" fmla="*/ 0 w 56"/>
                      <a:gd name="T1" fmla="*/ 7 h 47"/>
                      <a:gd name="T2" fmla="*/ 9 w 56"/>
                      <a:gd name="T3" fmla="*/ 14 h 47"/>
                      <a:gd name="T4" fmla="*/ 21 w 56"/>
                      <a:gd name="T5" fmla="*/ 14 h 47"/>
                      <a:gd name="T6" fmla="*/ 21 w 56"/>
                      <a:gd name="T7" fmla="*/ 0 h 47"/>
                      <a:gd name="T8" fmla="*/ 9 w 56"/>
                      <a:gd name="T9" fmla="*/ 0 h 47"/>
                      <a:gd name="T10" fmla="*/ 0 w 56"/>
                      <a:gd name="T11" fmla="*/ 7 h 47"/>
                      <a:gd name="T12" fmla="*/ 9 w 56"/>
                      <a:gd name="T13" fmla="*/ 0 h 47"/>
                      <a:gd name="T14" fmla="*/ 7 w 56"/>
                      <a:gd name="T15" fmla="*/ 0 h 47"/>
                      <a:gd name="T16" fmla="*/ 5 w 56"/>
                      <a:gd name="T17" fmla="*/ 1 h 47"/>
                      <a:gd name="T18" fmla="*/ 4 w 56"/>
                      <a:gd name="T19" fmla="*/ 1 h 47"/>
                      <a:gd name="T20" fmla="*/ 2 w 56"/>
                      <a:gd name="T21" fmla="*/ 2 h 47"/>
                      <a:gd name="T22" fmla="*/ 1 w 56"/>
                      <a:gd name="T23" fmla="*/ 3 h 47"/>
                      <a:gd name="T24" fmla="*/ 0 w 56"/>
                      <a:gd name="T25" fmla="*/ 4 h 47"/>
                      <a:gd name="T26" fmla="*/ 0 w 56"/>
                      <a:gd name="T27" fmla="*/ 6 h 47"/>
                      <a:gd name="T28" fmla="*/ 0 w 56"/>
                      <a:gd name="T29" fmla="*/ 7 h 47"/>
                      <a:gd name="T30" fmla="*/ 0 w 56"/>
                      <a:gd name="T31" fmla="*/ 8 h 47"/>
                      <a:gd name="T32" fmla="*/ 0 w 56"/>
                      <a:gd name="T33" fmla="*/ 10 h 47"/>
                      <a:gd name="T34" fmla="*/ 1 w 56"/>
                      <a:gd name="T35" fmla="*/ 11 h 47"/>
                      <a:gd name="T36" fmla="*/ 2 w 56"/>
                      <a:gd name="T37" fmla="*/ 12 h 47"/>
                      <a:gd name="T38" fmla="*/ 4 w 56"/>
                      <a:gd name="T39" fmla="*/ 13 h 47"/>
                      <a:gd name="T40" fmla="*/ 5 w 56"/>
                      <a:gd name="T41" fmla="*/ 13 h 47"/>
                      <a:gd name="T42" fmla="*/ 7 w 56"/>
                      <a:gd name="T43" fmla="*/ 14 h 47"/>
                      <a:gd name="T44" fmla="*/ 9 w 56"/>
                      <a:gd name="T45" fmla="*/ 14 h 47"/>
                      <a:gd name="T46" fmla="*/ 0 w 56"/>
                      <a:gd name="T47" fmla="*/ 7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56" h="47">
                        <a:moveTo>
                          <a:pt x="0" y="24"/>
                        </a:moveTo>
                        <a:lnTo>
                          <a:pt x="24" y="47"/>
                        </a:lnTo>
                        <a:lnTo>
                          <a:pt x="56" y="47"/>
                        </a:lnTo>
                        <a:lnTo>
                          <a:pt x="56" y="0"/>
                        </a:lnTo>
                        <a:lnTo>
                          <a:pt x="24" y="0"/>
                        </a:lnTo>
                        <a:lnTo>
                          <a:pt x="0" y="24"/>
                        </a:lnTo>
                        <a:lnTo>
                          <a:pt x="24" y="0"/>
                        </a:lnTo>
                        <a:lnTo>
                          <a:pt x="18" y="0"/>
                        </a:lnTo>
                        <a:lnTo>
                          <a:pt x="13" y="3"/>
                        </a:lnTo>
                        <a:lnTo>
                          <a:pt x="10" y="5"/>
                        </a:lnTo>
                        <a:lnTo>
                          <a:pt x="6" y="8"/>
                        </a:lnTo>
                        <a:lnTo>
                          <a:pt x="3" y="11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4"/>
                        </a:lnTo>
                        <a:lnTo>
                          <a:pt x="0" y="28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10" y="43"/>
                        </a:lnTo>
                        <a:lnTo>
                          <a:pt x="13" y="45"/>
                        </a:lnTo>
                        <a:lnTo>
                          <a:pt x="18" y="46"/>
                        </a:lnTo>
                        <a:lnTo>
                          <a:pt x="24" y="47"/>
                        </a:ln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0" name="Freeform 740"/>
                  <p:cNvSpPr>
                    <a:spLocks noChangeAspect="1"/>
                  </p:cNvSpPr>
                  <p:nvPr/>
                </p:nvSpPr>
                <p:spPr bwMode="auto">
                  <a:xfrm>
                    <a:off x="3212" y="1868"/>
                    <a:ext cx="14" cy="64"/>
                  </a:xfrm>
                  <a:custGeom>
                    <a:avLst/>
                    <a:gdLst>
                      <a:gd name="T0" fmla="*/ 7 w 47"/>
                      <a:gd name="T1" fmla="*/ 64 h 220"/>
                      <a:gd name="T2" fmla="*/ 14 w 47"/>
                      <a:gd name="T3" fmla="*/ 57 h 220"/>
                      <a:gd name="T4" fmla="*/ 14 w 47"/>
                      <a:gd name="T5" fmla="*/ 0 h 220"/>
                      <a:gd name="T6" fmla="*/ 0 w 47"/>
                      <a:gd name="T7" fmla="*/ 0 h 220"/>
                      <a:gd name="T8" fmla="*/ 0 w 47"/>
                      <a:gd name="T9" fmla="*/ 57 h 220"/>
                      <a:gd name="T10" fmla="*/ 7 w 47"/>
                      <a:gd name="T11" fmla="*/ 64 h 220"/>
                      <a:gd name="T12" fmla="*/ 0 w 47"/>
                      <a:gd name="T13" fmla="*/ 57 h 220"/>
                      <a:gd name="T14" fmla="*/ 0 w 47"/>
                      <a:gd name="T15" fmla="*/ 59 h 220"/>
                      <a:gd name="T16" fmla="*/ 1 w 47"/>
                      <a:gd name="T17" fmla="*/ 60 h 220"/>
                      <a:gd name="T18" fmla="*/ 1 w 47"/>
                      <a:gd name="T19" fmla="*/ 61 h 220"/>
                      <a:gd name="T20" fmla="*/ 2 w 47"/>
                      <a:gd name="T21" fmla="*/ 62 h 220"/>
                      <a:gd name="T22" fmla="*/ 3 w 47"/>
                      <a:gd name="T23" fmla="*/ 63 h 220"/>
                      <a:gd name="T24" fmla="*/ 4 w 47"/>
                      <a:gd name="T25" fmla="*/ 63 h 220"/>
                      <a:gd name="T26" fmla="*/ 6 w 47"/>
                      <a:gd name="T27" fmla="*/ 64 h 220"/>
                      <a:gd name="T28" fmla="*/ 7 w 47"/>
                      <a:gd name="T29" fmla="*/ 64 h 220"/>
                      <a:gd name="T30" fmla="*/ 8 w 47"/>
                      <a:gd name="T31" fmla="*/ 64 h 220"/>
                      <a:gd name="T32" fmla="*/ 10 w 47"/>
                      <a:gd name="T33" fmla="*/ 63 h 220"/>
                      <a:gd name="T34" fmla="*/ 11 w 47"/>
                      <a:gd name="T35" fmla="*/ 63 h 220"/>
                      <a:gd name="T36" fmla="*/ 12 w 47"/>
                      <a:gd name="T37" fmla="*/ 62 h 220"/>
                      <a:gd name="T38" fmla="*/ 13 w 47"/>
                      <a:gd name="T39" fmla="*/ 61 h 220"/>
                      <a:gd name="T40" fmla="*/ 13 w 47"/>
                      <a:gd name="T41" fmla="*/ 60 h 220"/>
                      <a:gd name="T42" fmla="*/ 14 w 47"/>
                      <a:gd name="T43" fmla="*/ 59 h 220"/>
                      <a:gd name="T44" fmla="*/ 14 w 47"/>
                      <a:gd name="T45" fmla="*/ 57 h 220"/>
                      <a:gd name="T46" fmla="*/ 7 w 47"/>
                      <a:gd name="T47" fmla="*/ 64 h 220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220">
                        <a:moveTo>
                          <a:pt x="24" y="220"/>
                        </a:moveTo>
                        <a:lnTo>
                          <a:pt x="47" y="19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96"/>
                        </a:lnTo>
                        <a:lnTo>
                          <a:pt x="24" y="220"/>
                        </a:lnTo>
                        <a:lnTo>
                          <a:pt x="0" y="196"/>
                        </a:lnTo>
                        <a:lnTo>
                          <a:pt x="0" y="202"/>
                        </a:lnTo>
                        <a:lnTo>
                          <a:pt x="2" y="206"/>
                        </a:lnTo>
                        <a:lnTo>
                          <a:pt x="5" y="210"/>
                        </a:lnTo>
                        <a:lnTo>
                          <a:pt x="8" y="213"/>
                        </a:lnTo>
                        <a:lnTo>
                          <a:pt x="11" y="216"/>
                        </a:lnTo>
                        <a:lnTo>
                          <a:pt x="15" y="218"/>
                        </a:lnTo>
                        <a:lnTo>
                          <a:pt x="19" y="220"/>
                        </a:lnTo>
                        <a:lnTo>
                          <a:pt x="24" y="220"/>
                        </a:lnTo>
                        <a:lnTo>
                          <a:pt x="28" y="220"/>
                        </a:lnTo>
                        <a:lnTo>
                          <a:pt x="32" y="218"/>
                        </a:lnTo>
                        <a:lnTo>
                          <a:pt x="36" y="216"/>
                        </a:lnTo>
                        <a:lnTo>
                          <a:pt x="39" y="213"/>
                        </a:lnTo>
                        <a:lnTo>
                          <a:pt x="42" y="210"/>
                        </a:lnTo>
                        <a:lnTo>
                          <a:pt x="45" y="206"/>
                        </a:lnTo>
                        <a:lnTo>
                          <a:pt x="47" y="202"/>
                        </a:lnTo>
                        <a:lnTo>
                          <a:pt x="47" y="196"/>
                        </a:lnTo>
                        <a:lnTo>
                          <a:pt x="24" y="2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1" name="Freeform 741"/>
                  <p:cNvSpPr>
                    <a:spLocks noChangeAspect="1"/>
                  </p:cNvSpPr>
                  <p:nvPr/>
                </p:nvSpPr>
                <p:spPr bwMode="auto">
                  <a:xfrm>
                    <a:off x="3219" y="1919"/>
                    <a:ext cx="14" cy="14"/>
                  </a:xfrm>
                  <a:custGeom>
                    <a:avLst/>
                    <a:gdLst>
                      <a:gd name="T0" fmla="*/ 14 w 44"/>
                      <a:gd name="T1" fmla="*/ 7 h 47"/>
                      <a:gd name="T2" fmla="*/ 7 w 44"/>
                      <a:gd name="T3" fmla="*/ 0 h 47"/>
                      <a:gd name="T4" fmla="*/ 0 w 44"/>
                      <a:gd name="T5" fmla="*/ 0 h 47"/>
                      <a:gd name="T6" fmla="*/ 0 w 44"/>
                      <a:gd name="T7" fmla="*/ 14 h 47"/>
                      <a:gd name="T8" fmla="*/ 7 w 44"/>
                      <a:gd name="T9" fmla="*/ 14 h 47"/>
                      <a:gd name="T10" fmla="*/ 14 w 44"/>
                      <a:gd name="T11" fmla="*/ 7 h 47"/>
                      <a:gd name="T12" fmla="*/ 7 w 44"/>
                      <a:gd name="T13" fmla="*/ 14 h 47"/>
                      <a:gd name="T14" fmla="*/ 8 w 44"/>
                      <a:gd name="T15" fmla="*/ 14 h 47"/>
                      <a:gd name="T16" fmla="*/ 10 w 44"/>
                      <a:gd name="T17" fmla="*/ 13 h 47"/>
                      <a:gd name="T18" fmla="*/ 11 w 44"/>
                      <a:gd name="T19" fmla="*/ 13 h 47"/>
                      <a:gd name="T20" fmla="*/ 12 w 44"/>
                      <a:gd name="T21" fmla="*/ 12 h 47"/>
                      <a:gd name="T22" fmla="*/ 13 w 44"/>
                      <a:gd name="T23" fmla="*/ 11 h 47"/>
                      <a:gd name="T24" fmla="*/ 13 w 44"/>
                      <a:gd name="T25" fmla="*/ 10 h 47"/>
                      <a:gd name="T26" fmla="*/ 14 w 44"/>
                      <a:gd name="T27" fmla="*/ 8 h 47"/>
                      <a:gd name="T28" fmla="*/ 14 w 44"/>
                      <a:gd name="T29" fmla="*/ 7 h 47"/>
                      <a:gd name="T30" fmla="*/ 14 w 44"/>
                      <a:gd name="T31" fmla="*/ 6 h 47"/>
                      <a:gd name="T32" fmla="*/ 13 w 44"/>
                      <a:gd name="T33" fmla="*/ 4 h 47"/>
                      <a:gd name="T34" fmla="*/ 13 w 44"/>
                      <a:gd name="T35" fmla="*/ 3 h 47"/>
                      <a:gd name="T36" fmla="*/ 12 w 44"/>
                      <a:gd name="T37" fmla="*/ 2 h 47"/>
                      <a:gd name="T38" fmla="*/ 11 w 44"/>
                      <a:gd name="T39" fmla="*/ 1 h 47"/>
                      <a:gd name="T40" fmla="*/ 10 w 44"/>
                      <a:gd name="T41" fmla="*/ 1 h 47"/>
                      <a:gd name="T42" fmla="*/ 8 w 44"/>
                      <a:gd name="T43" fmla="*/ 0 h 47"/>
                      <a:gd name="T44" fmla="*/ 7 w 44"/>
                      <a:gd name="T45" fmla="*/ 0 h 47"/>
                      <a:gd name="T46" fmla="*/ 14 w 44"/>
                      <a:gd name="T47" fmla="*/ 7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4" h="47">
                        <a:moveTo>
                          <a:pt x="44" y="23"/>
                        </a:moveTo>
                        <a:lnTo>
                          <a:pt x="21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21" y="47"/>
                        </a:lnTo>
                        <a:lnTo>
                          <a:pt x="44" y="23"/>
                        </a:lnTo>
                        <a:lnTo>
                          <a:pt x="21" y="47"/>
                        </a:lnTo>
                        <a:lnTo>
                          <a:pt x="26" y="46"/>
                        </a:lnTo>
                        <a:lnTo>
                          <a:pt x="30" y="45"/>
                        </a:lnTo>
                        <a:lnTo>
                          <a:pt x="34" y="42"/>
                        </a:lnTo>
                        <a:lnTo>
                          <a:pt x="37" y="39"/>
                        </a:lnTo>
                        <a:lnTo>
                          <a:pt x="41" y="36"/>
                        </a:lnTo>
                        <a:lnTo>
                          <a:pt x="42" y="32"/>
                        </a:lnTo>
                        <a:lnTo>
                          <a:pt x="43" y="28"/>
                        </a:lnTo>
                        <a:lnTo>
                          <a:pt x="44" y="23"/>
                        </a:lnTo>
                        <a:lnTo>
                          <a:pt x="43" y="19"/>
                        </a:lnTo>
                        <a:lnTo>
                          <a:pt x="42" y="15"/>
                        </a:lnTo>
                        <a:lnTo>
                          <a:pt x="41" y="11"/>
                        </a:lnTo>
                        <a:lnTo>
                          <a:pt x="37" y="8"/>
                        </a:lnTo>
                        <a:lnTo>
                          <a:pt x="34" y="5"/>
                        </a:lnTo>
                        <a:lnTo>
                          <a:pt x="30" y="2"/>
                        </a:lnTo>
                        <a:lnTo>
                          <a:pt x="26" y="0"/>
                        </a:lnTo>
                        <a:lnTo>
                          <a:pt x="21" y="0"/>
                        </a:lnTo>
                        <a:lnTo>
                          <a:pt x="44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2" name="Freeform 742"/>
                  <p:cNvSpPr>
                    <a:spLocks noChangeAspect="1"/>
                  </p:cNvSpPr>
                  <p:nvPr/>
                </p:nvSpPr>
                <p:spPr bwMode="auto">
                  <a:xfrm>
                    <a:off x="3219" y="1926"/>
                    <a:ext cx="14" cy="136"/>
                  </a:xfrm>
                  <a:custGeom>
                    <a:avLst/>
                    <a:gdLst>
                      <a:gd name="T0" fmla="*/ 13 w 47"/>
                      <a:gd name="T1" fmla="*/ 133 h 442"/>
                      <a:gd name="T2" fmla="*/ 14 w 47"/>
                      <a:gd name="T3" fmla="*/ 129 h 442"/>
                      <a:gd name="T4" fmla="*/ 14 w 47"/>
                      <a:gd name="T5" fmla="*/ 0 h 442"/>
                      <a:gd name="T6" fmla="*/ 0 w 47"/>
                      <a:gd name="T7" fmla="*/ 0 h 442"/>
                      <a:gd name="T8" fmla="*/ 0 w 47"/>
                      <a:gd name="T9" fmla="*/ 129 h 442"/>
                      <a:gd name="T10" fmla="*/ 13 w 47"/>
                      <a:gd name="T11" fmla="*/ 133 h 442"/>
                      <a:gd name="T12" fmla="*/ 0 w 47"/>
                      <a:gd name="T13" fmla="*/ 129 h 442"/>
                      <a:gd name="T14" fmla="*/ 0 w 47"/>
                      <a:gd name="T15" fmla="*/ 130 h 442"/>
                      <a:gd name="T16" fmla="*/ 1 w 47"/>
                      <a:gd name="T17" fmla="*/ 132 h 442"/>
                      <a:gd name="T18" fmla="*/ 1 w 47"/>
                      <a:gd name="T19" fmla="*/ 133 h 442"/>
                      <a:gd name="T20" fmla="*/ 2 w 47"/>
                      <a:gd name="T21" fmla="*/ 134 h 442"/>
                      <a:gd name="T22" fmla="*/ 3 w 47"/>
                      <a:gd name="T23" fmla="*/ 135 h 442"/>
                      <a:gd name="T24" fmla="*/ 4 w 47"/>
                      <a:gd name="T25" fmla="*/ 136 h 442"/>
                      <a:gd name="T26" fmla="*/ 6 w 47"/>
                      <a:gd name="T27" fmla="*/ 136 h 442"/>
                      <a:gd name="T28" fmla="*/ 7 w 47"/>
                      <a:gd name="T29" fmla="*/ 136 h 442"/>
                      <a:gd name="T30" fmla="*/ 8 w 47"/>
                      <a:gd name="T31" fmla="*/ 136 h 442"/>
                      <a:gd name="T32" fmla="*/ 10 w 47"/>
                      <a:gd name="T33" fmla="*/ 136 h 442"/>
                      <a:gd name="T34" fmla="*/ 11 w 47"/>
                      <a:gd name="T35" fmla="*/ 135 h 442"/>
                      <a:gd name="T36" fmla="*/ 12 w 47"/>
                      <a:gd name="T37" fmla="*/ 134 h 442"/>
                      <a:gd name="T38" fmla="*/ 13 w 47"/>
                      <a:gd name="T39" fmla="*/ 133 h 442"/>
                      <a:gd name="T40" fmla="*/ 13 w 47"/>
                      <a:gd name="T41" fmla="*/ 132 h 442"/>
                      <a:gd name="T42" fmla="*/ 14 w 47"/>
                      <a:gd name="T43" fmla="*/ 130 h 442"/>
                      <a:gd name="T44" fmla="*/ 14 w 47"/>
                      <a:gd name="T45" fmla="*/ 129 h 442"/>
                      <a:gd name="T46" fmla="*/ 13 w 47"/>
                      <a:gd name="T47" fmla="*/ 133 h 442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442">
                        <a:moveTo>
                          <a:pt x="43" y="432"/>
                        </a:moveTo>
                        <a:lnTo>
                          <a:pt x="47" y="418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418"/>
                        </a:lnTo>
                        <a:lnTo>
                          <a:pt x="43" y="432"/>
                        </a:lnTo>
                        <a:lnTo>
                          <a:pt x="0" y="418"/>
                        </a:lnTo>
                        <a:lnTo>
                          <a:pt x="0" y="424"/>
                        </a:lnTo>
                        <a:lnTo>
                          <a:pt x="3" y="429"/>
                        </a:lnTo>
                        <a:lnTo>
                          <a:pt x="5" y="432"/>
                        </a:lnTo>
                        <a:lnTo>
                          <a:pt x="8" y="435"/>
                        </a:lnTo>
                        <a:lnTo>
                          <a:pt x="11" y="438"/>
                        </a:lnTo>
                        <a:lnTo>
                          <a:pt x="15" y="441"/>
                        </a:lnTo>
                        <a:lnTo>
                          <a:pt x="19" y="442"/>
                        </a:lnTo>
                        <a:lnTo>
                          <a:pt x="24" y="442"/>
                        </a:lnTo>
                        <a:lnTo>
                          <a:pt x="28" y="442"/>
                        </a:lnTo>
                        <a:lnTo>
                          <a:pt x="32" y="441"/>
                        </a:lnTo>
                        <a:lnTo>
                          <a:pt x="36" y="438"/>
                        </a:lnTo>
                        <a:lnTo>
                          <a:pt x="39" y="435"/>
                        </a:lnTo>
                        <a:lnTo>
                          <a:pt x="43" y="432"/>
                        </a:lnTo>
                        <a:lnTo>
                          <a:pt x="45" y="429"/>
                        </a:lnTo>
                        <a:lnTo>
                          <a:pt x="46" y="424"/>
                        </a:lnTo>
                        <a:lnTo>
                          <a:pt x="47" y="418"/>
                        </a:lnTo>
                        <a:lnTo>
                          <a:pt x="43" y="43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3" name="Freeform 743"/>
                  <p:cNvSpPr>
                    <a:spLocks noChangeAspect="1"/>
                  </p:cNvSpPr>
                  <p:nvPr/>
                </p:nvSpPr>
                <p:spPr bwMode="auto">
                  <a:xfrm>
                    <a:off x="3212" y="2047"/>
                    <a:ext cx="21" cy="21"/>
                  </a:xfrm>
                  <a:custGeom>
                    <a:avLst/>
                    <a:gdLst>
                      <a:gd name="T0" fmla="*/ 0 w 71"/>
                      <a:gd name="T1" fmla="*/ 14 h 75"/>
                      <a:gd name="T2" fmla="*/ 12 w 71"/>
                      <a:gd name="T3" fmla="*/ 18 h 75"/>
                      <a:gd name="T4" fmla="*/ 21 w 71"/>
                      <a:gd name="T5" fmla="*/ 8 h 75"/>
                      <a:gd name="T6" fmla="*/ 10 w 71"/>
                      <a:gd name="T7" fmla="*/ 0 h 75"/>
                      <a:gd name="T8" fmla="*/ 1 w 71"/>
                      <a:gd name="T9" fmla="*/ 11 h 75"/>
                      <a:gd name="T10" fmla="*/ 0 w 71"/>
                      <a:gd name="T11" fmla="*/ 14 h 75"/>
                      <a:gd name="T12" fmla="*/ 1 w 71"/>
                      <a:gd name="T13" fmla="*/ 11 h 75"/>
                      <a:gd name="T14" fmla="*/ 1 w 71"/>
                      <a:gd name="T15" fmla="*/ 12 h 75"/>
                      <a:gd name="T16" fmla="*/ 0 w 71"/>
                      <a:gd name="T17" fmla="*/ 13 h 75"/>
                      <a:gd name="T18" fmla="*/ 0 w 71"/>
                      <a:gd name="T19" fmla="*/ 14 h 75"/>
                      <a:gd name="T20" fmla="*/ 0 w 71"/>
                      <a:gd name="T21" fmla="*/ 16 h 75"/>
                      <a:gd name="T22" fmla="*/ 1 w 71"/>
                      <a:gd name="T23" fmla="*/ 17 h 75"/>
                      <a:gd name="T24" fmla="*/ 1 w 71"/>
                      <a:gd name="T25" fmla="*/ 18 h 75"/>
                      <a:gd name="T26" fmla="*/ 2 w 71"/>
                      <a:gd name="T27" fmla="*/ 19 h 75"/>
                      <a:gd name="T28" fmla="*/ 3 w 71"/>
                      <a:gd name="T29" fmla="*/ 20 h 75"/>
                      <a:gd name="T30" fmla="*/ 4 w 71"/>
                      <a:gd name="T31" fmla="*/ 20 h 75"/>
                      <a:gd name="T32" fmla="*/ 5 w 71"/>
                      <a:gd name="T33" fmla="*/ 20 h 75"/>
                      <a:gd name="T34" fmla="*/ 7 w 71"/>
                      <a:gd name="T35" fmla="*/ 21 h 75"/>
                      <a:gd name="T36" fmla="*/ 8 w 71"/>
                      <a:gd name="T37" fmla="*/ 21 h 75"/>
                      <a:gd name="T38" fmla="*/ 9 w 71"/>
                      <a:gd name="T39" fmla="*/ 20 h 75"/>
                      <a:gd name="T40" fmla="*/ 10 w 71"/>
                      <a:gd name="T41" fmla="*/ 20 h 75"/>
                      <a:gd name="T42" fmla="*/ 12 w 71"/>
                      <a:gd name="T43" fmla="*/ 19 h 75"/>
                      <a:gd name="T44" fmla="*/ 12 w 71"/>
                      <a:gd name="T45" fmla="*/ 18 h 75"/>
                      <a:gd name="T46" fmla="*/ 0 w 71"/>
                      <a:gd name="T47" fmla="*/ 14 h 7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71" h="75">
                        <a:moveTo>
                          <a:pt x="0" y="51"/>
                        </a:moveTo>
                        <a:lnTo>
                          <a:pt x="42" y="65"/>
                        </a:lnTo>
                        <a:lnTo>
                          <a:pt x="71" y="27"/>
                        </a:lnTo>
                        <a:lnTo>
                          <a:pt x="33" y="0"/>
                        </a:lnTo>
                        <a:lnTo>
                          <a:pt x="5" y="38"/>
                        </a:lnTo>
                        <a:lnTo>
                          <a:pt x="0" y="51"/>
                        </a:lnTo>
                        <a:lnTo>
                          <a:pt x="5" y="38"/>
                        </a:lnTo>
                        <a:lnTo>
                          <a:pt x="2" y="43"/>
                        </a:lnTo>
                        <a:lnTo>
                          <a:pt x="1" y="47"/>
                        </a:lnTo>
                        <a:lnTo>
                          <a:pt x="0" y="51"/>
                        </a:lnTo>
                        <a:lnTo>
                          <a:pt x="1" y="56"/>
                        </a:lnTo>
                        <a:lnTo>
                          <a:pt x="2" y="60"/>
                        </a:lnTo>
                        <a:lnTo>
                          <a:pt x="4" y="64"/>
                        </a:lnTo>
                        <a:lnTo>
                          <a:pt x="6" y="67"/>
                        </a:lnTo>
                        <a:lnTo>
                          <a:pt x="10" y="70"/>
                        </a:lnTo>
                        <a:lnTo>
                          <a:pt x="14" y="72"/>
                        </a:lnTo>
                        <a:lnTo>
                          <a:pt x="18" y="73"/>
                        </a:lnTo>
                        <a:lnTo>
                          <a:pt x="22" y="75"/>
                        </a:lnTo>
                        <a:lnTo>
                          <a:pt x="26" y="75"/>
                        </a:lnTo>
                        <a:lnTo>
                          <a:pt x="31" y="73"/>
                        </a:lnTo>
                        <a:lnTo>
                          <a:pt x="35" y="72"/>
                        </a:lnTo>
                        <a:lnTo>
                          <a:pt x="39" y="69"/>
                        </a:lnTo>
                        <a:lnTo>
                          <a:pt x="42" y="65"/>
                        </a:lnTo>
                        <a:lnTo>
                          <a:pt x="0" y="5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4" name="Rectangle 74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212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55" name="Freeform 745"/>
                  <p:cNvSpPr>
                    <a:spLocks noChangeAspect="1"/>
                  </p:cNvSpPr>
                  <p:nvPr/>
                </p:nvSpPr>
                <p:spPr bwMode="auto">
                  <a:xfrm>
                    <a:off x="2254" y="1410"/>
                    <a:ext cx="14" cy="93"/>
                  </a:xfrm>
                  <a:custGeom>
                    <a:avLst/>
                    <a:gdLst>
                      <a:gd name="T0" fmla="*/ 0 w 47"/>
                      <a:gd name="T1" fmla="*/ 7 h 315"/>
                      <a:gd name="T2" fmla="*/ 0 w 47"/>
                      <a:gd name="T3" fmla="*/ 7 h 315"/>
                      <a:gd name="T4" fmla="*/ 0 w 47"/>
                      <a:gd name="T5" fmla="*/ 93 h 315"/>
                      <a:gd name="T6" fmla="*/ 14 w 47"/>
                      <a:gd name="T7" fmla="*/ 93 h 315"/>
                      <a:gd name="T8" fmla="*/ 14 w 47"/>
                      <a:gd name="T9" fmla="*/ 7 h 315"/>
                      <a:gd name="T10" fmla="*/ 0 w 47"/>
                      <a:gd name="T11" fmla="*/ 7 h 315"/>
                      <a:gd name="T12" fmla="*/ 14 w 47"/>
                      <a:gd name="T13" fmla="*/ 7 h 315"/>
                      <a:gd name="T14" fmla="*/ 14 w 47"/>
                      <a:gd name="T15" fmla="*/ 5 h 315"/>
                      <a:gd name="T16" fmla="*/ 13 w 47"/>
                      <a:gd name="T17" fmla="*/ 4 h 315"/>
                      <a:gd name="T18" fmla="*/ 13 w 47"/>
                      <a:gd name="T19" fmla="*/ 3 h 315"/>
                      <a:gd name="T20" fmla="*/ 12 w 47"/>
                      <a:gd name="T21" fmla="*/ 2 h 315"/>
                      <a:gd name="T22" fmla="*/ 10 w 47"/>
                      <a:gd name="T23" fmla="*/ 1 h 315"/>
                      <a:gd name="T24" fmla="*/ 10 w 47"/>
                      <a:gd name="T25" fmla="*/ 1 h 315"/>
                      <a:gd name="T26" fmla="*/ 8 w 47"/>
                      <a:gd name="T27" fmla="*/ 0 h 315"/>
                      <a:gd name="T28" fmla="*/ 7 w 47"/>
                      <a:gd name="T29" fmla="*/ 0 h 315"/>
                      <a:gd name="T30" fmla="*/ 5 w 47"/>
                      <a:gd name="T31" fmla="*/ 0 h 315"/>
                      <a:gd name="T32" fmla="*/ 4 w 47"/>
                      <a:gd name="T33" fmla="*/ 1 h 315"/>
                      <a:gd name="T34" fmla="*/ 3 w 47"/>
                      <a:gd name="T35" fmla="*/ 1 h 315"/>
                      <a:gd name="T36" fmla="*/ 2 w 47"/>
                      <a:gd name="T37" fmla="*/ 2 h 315"/>
                      <a:gd name="T38" fmla="*/ 1 w 47"/>
                      <a:gd name="T39" fmla="*/ 3 h 315"/>
                      <a:gd name="T40" fmla="*/ 1 w 47"/>
                      <a:gd name="T41" fmla="*/ 4 h 315"/>
                      <a:gd name="T42" fmla="*/ 0 w 47"/>
                      <a:gd name="T43" fmla="*/ 5 h 315"/>
                      <a:gd name="T44" fmla="*/ 0 w 47"/>
                      <a:gd name="T45" fmla="*/ 7 h 315"/>
                      <a:gd name="T46" fmla="*/ 0 w 47"/>
                      <a:gd name="T47" fmla="*/ 7 h 31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315">
                        <a:moveTo>
                          <a:pt x="0" y="23"/>
                        </a:moveTo>
                        <a:lnTo>
                          <a:pt x="0" y="24"/>
                        </a:lnTo>
                        <a:lnTo>
                          <a:pt x="0" y="315"/>
                        </a:lnTo>
                        <a:lnTo>
                          <a:pt x="47" y="315"/>
                        </a:lnTo>
                        <a:lnTo>
                          <a:pt x="47" y="24"/>
                        </a:lnTo>
                        <a:lnTo>
                          <a:pt x="0" y="23"/>
                        </a:lnTo>
                        <a:lnTo>
                          <a:pt x="47" y="24"/>
                        </a:lnTo>
                        <a:lnTo>
                          <a:pt x="46" y="18"/>
                        </a:lnTo>
                        <a:lnTo>
                          <a:pt x="45" y="14"/>
                        </a:lnTo>
                        <a:lnTo>
                          <a:pt x="43" y="10"/>
                        </a:lnTo>
                        <a:lnTo>
                          <a:pt x="39" y="7"/>
                        </a:lnTo>
                        <a:lnTo>
                          <a:pt x="35" y="4"/>
                        </a:lnTo>
                        <a:lnTo>
                          <a:pt x="32" y="3"/>
                        </a:lnTo>
                        <a:lnTo>
                          <a:pt x="28" y="1"/>
                        </a:lnTo>
                        <a:lnTo>
                          <a:pt x="24" y="0"/>
                        </a:lnTo>
                        <a:lnTo>
                          <a:pt x="18" y="1"/>
                        </a:lnTo>
                        <a:lnTo>
                          <a:pt x="14" y="3"/>
                        </a:lnTo>
                        <a:lnTo>
                          <a:pt x="11" y="4"/>
                        </a:lnTo>
                        <a:lnTo>
                          <a:pt x="7" y="7"/>
                        </a:lnTo>
                        <a:lnTo>
                          <a:pt x="5" y="10"/>
                        </a:lnTo>
                        <a:lnTo>
                          <a:pt x="2" y="14"/>
                        </a:lnTo>
                        <a:lnTo>
                          <a:pt x="0" y="18"/>
                        </a:lnTo>
                        <a:lnTo>
                          <a:pt x="0" y="24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6" name="Freeform 746"/>
                  <p:cNvSpPr>
                    <a:spLocks noChangeAspect="1"/>
                  </p:cNvSpPr>
                  <p:nvPr/>
                </p:nvSpPr>
                <p:spPr bwMode="auto">
                  <a:xfrm>
                    <a:off x="2254" y="1360"/>
                    <a:ext cx="36" cy="57"/>
                  </a:xfrm>
                  <a:custGeom>
                    <a:avLst/>
                    <a:gdLst>
                      <a:gd name="T0" fmla="*/ 34 w 123"/>
                      <a:gd name="T1" fmla="*/ 2 h 192"/>
                      <a:gd name="T2" fmla="*/ 25 w 123"/>
                      <a:gd name="T3" fmla="*/ 2 h 192"/>
                      <a:gd name="T4" fmla="*/ 21 w 123"/>
                      <a:gd name="T5" fmla="*/ 5 h 192"/>
                      <a:gd name="T6" fmla="*/ 18 w 123"/>
                      <a:gd name="T7" fmla="*/ 9 h 192"/>
                      <a:gd name="T8" fmla="*/ 15 w 123"/>
                      <a:gd name="T9" fmla="*/ 12 h 192"/>
                      <a:gd name="T10" fmla="*/ 13 w 123"/>
                      <a:gd name="T11" fmla="*/ 15 h 192"/>
                      <a:gd name="T12" fmla="*/ 10 w 123"/>
                      <a:gd name="T13" fmla="*/ 19 h 192"/>
                      <a:gd name="T14" fmla="*/ 8 w 123"/>
                      <a:gd name="T15" fmla="*/ 22 h 192"/>
                      <a:gd name="T16" fmla="*/ 7 w 123"/>
                      <a:gd name="T17" fmla="*/ 26 h 192"/>
                      <a:gd name="T18" fmla="*/ 5 w 123"/>
                      <a:gd name="T19" fmla="*/ 29 h 192"/>
                      <a:gd name="T20" fmla="*/ 4 w 123"/>
                      <a:gd name="T21" fmla="*/ 33 h 192"/>
                      <a:gd name="T22" fmla="*/ 3 w 123"/>
                      <a:gd name="T23" fmla="*/ 36 h 192"/>
                      <a:gd name="T24" fmla="*/ 2 w 123"/>
                      <a:gd name="T25" fmla="*/ 39 h 192"/>
                      <a:gd name="T26" fmla="*/ 1 w 123"/>
                      <a:gd name="T27" fmla="*/ 43 h 192"/>
                      <a:gd name="T28" fmla="*/ 1 w 123"/>
                      <a:gd name="T29" fmla="*/ 49 h 192"/>
                      <a:gd name="T30" fmla="*/ 0 w 123"/>
                      <a:gd name="T31" fmla="*/ 56 h 192"/>
                      <a:gd name="T32" fmla="*/ 14 w 123"/>
                      <a:gd name="T33" fmla="*/ 57 h 192"/>
                      <a:gd name="T34" fmla="*/ 14 w 123"/>
                      <a:gd name="T35" fmla="*/ 51 h 192"/>
                      <a:gd name="T36" fmla="*/ 15 w 123"/>
                      <a:gd name="T37" fmla="*/ 45 h 192"/>
                      <a:gd name="T38" fmla="*/ 15 w 123"/>
                      <a:gd name="T39" fmla="*/ 42 h 192"/>
                      <a:gd name="T40" fmla="*/ 16 w 123"/>
                      <a:gd name="T41" fmla="*/ 40 h 192"/>
                      <a:gd name="T42" fmla="*/ 17 w 123"/>
                      <a:gd name="T43" fmla="*/ 37 h 192"/>
                      <a:gd name="T44" fmla="*/ 18 w 123"/>
                      <a:gd name="T45" fmla="*/ 34 h 192"/>
                      <a:gd name="T46" fmla="*/ 19 w 123"/>
                      <a:gd name="T47" fmla="*/ 31 h 192"/>
                      <a:gd name="T48" fmla="*/ 20 w 123"/>
                      <a:gd name="T49" fmla="*/ 29 h 192"/>
                      <a:gd name="T50" fmla="*/ 22 w 123"/>
                      <a:gd name="T51" fmla="*/ 26 h 192"/>
                      <a:gd name="T52" fmla="*/ 24 w 123"/>
                      <a:gd name="T53" fmla="*/ 23 h 192"/>
                      <a:gd name="T54" fmla="*/ 26 w 123"/>
                      <a:gd name="T55" fmla="*/ 21 h 192"/>
                      <a:gd name="T56" fmla="*/ 28 w 123"/>
                      <a:gd name="T57" fmla="*/ 18 h 192"/>
                      <a:gd name="T58" fmla="*/ 31 w 123"/>
                      <a:gd name="T59" fmla="*/ 15 h 192"/>
                      <a:gd name="T60" fmla="*/ 33 w 123"/>
                      <a:gd name="T61" fmla="*/ 12 h 192"/>
                      <a:gd name="T62" fmla="*/ 24 w 123"/>
                      <a:gd name="T63" fmla="*/ 12 h 192"/>
                      <a:gd name="T64" fmla="*/ 33 w 123"/>
                      <a:gd name="T65" fmla="*/ 12 h 192"/>
                      <a:gd name="T66" fmla="*/ 35 w 123"/>
                      <a:gd name="T67" fmla="*/ 11 h 192"/>
                      <a:gd name="T68" fmla="*/ 35 w 123"/>
                      <a:gd name="T69" fmla="*/ 10 h 192"/>
                      <a:gd name="T70" fmla="*/ 36 w 123"/>
                      <a:gd name="T71" fmla="*/ 9 h 192"/>
                      <a:gd name="T72" fmla="*/ 36 w 123"/>
                      <a:gd name="T73" fmla="*/ 7 h 192"/>
                      <a:gd name="T74" fmla="*/ 36 w 123"/>
                      <a:gd name="T75" fmla="*/ 6 h 192"/>
                      <a:gd name="T76" fmla="*/ 36 w 123"/>
                      <a:gd name="T77" fmla="*/ 5 h 192"/>
                      <a:gd name="T78" fmla="*/ 35 w 123"/>
                      <a:gd name="T79" fmla="*/ 4 h 192"/>
                      <a:gd name="T80" fmla="*/ 34 w 123"/>
                      <a:gd name="T81" fmla="*/ 3 h 192"/>
                      <a:gd name="T82" fmla="*/ 33 w 123"/>
                      <a:gd name="T83" fmla="*/ 1 h 192"/>
                      <a:gd name="T84" fmla="*/ 32 w 123"/>
                      <a:gd name="T85" fmla="*/ 1 h 192"/>
                      <a:gd name="T86" fmla="*/ 31 w 123"/>
                      <a:gd name="T87" fmla="*/ 0 h 192"/>
                      <a:gd name="T88" fmla="*/ 30 w 123"/>
                      <a:gd name="T89" fmla="*/ 0 h 192"/>
                      <a:gd name="T90" fmla="*/ 28 w 123"/>
                      <a:gd name="T91" fmla="*/ 0 h 192"/>
                      <a:gd name="T92" fmla="*/ 27 w 123"/>
                      <a:gd name="T93" fmla="*/ 0 h 192"/>
                      <a:gd name="T94" fmla="*/ 26 w 123"/>
                      <a:gd name="T95" fmla="*/ 1 h 192"/>
                      <a:gd name="T96" fmla="*/ 25 w 123"/>
                      <a:gd name="T97" fmla="*/ 2 h 192"/>
                      <a:gd name="T98" fmla="*/ 34 w 123"/>
                      <a:gd name="T99" fmla="*/ 2 h 192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</a:gdLst>
                    <a:ahLst/>
                    <a:cxnLst>
                      <a:cxn ang="T100">
                        <a:pos x="T0" y="T1"/>
                      </a:cxn>
                      <a:cxn ang="T101">
                        <a:pos x="T2" y="T3"/>
                      </a:cxn>
                      <a:cxn ang="T102">
                        <a:pos x="T4" y="T5"/>
                      </a:cxn>
                      <a:cxn ang="T103">
                        <a:pos x="T6" y="T7"/>
                      </a:cxn>
                      <a:cxn ang="T104">
                        <a:pos x="T8" y="T9"/>
                      </a:cxn>
                      <a:cxn ang="T105">
                        <a:pos x="T10" y="T11"/>
                      </a:cxn>
                      <a:cxn ang="T106">
                        <a:pos x="T12" y="T13"/>
                      </a:cxn>
                      <a:cxn ang="T107">
                        <a:pos x="T14" y="T15"/>
                      </a:cxn>
                      <a:cxn ang="T108">
                        <a:pos x="T16" y="T17"/>
                      </a:cxn>
                      <a:cxn ang="T109">
                        <a:pos x="T18" y="T19"/>
                      </a:cxn>
                      <a:cxn ang="T110">
                        <a:pos x="T20" y="T21"/>
                      </a:cxn>
                      <a:cxn ang="T111">
                        <a:pos x="T22" y="T23"/>
                      </a:cxn>
                      <a:cxn ang="T112">
                        <a:pos x="T24" y="T25"/>
                      </a:cxn>
                      <a:cxn ang="T113">
                        <a:pos x="T26" y="T27"/>
                      </a:cxn>
                      <a:cxn ang="T114">
                        <a:pos x="T28" y="T29"/>
                      </a:cxn>
                      <a:cxn ang="T115">
                        <a:pos x="T30" y="T31"/>
                      </a:cxn>
                      <a:cxn ang="T116">
                        <a:pos x="T32" y="T33"/>
                      </a:cxn>
                      <a:cxn ang="T117">
                        <a:pos x="T34" y="T35"/>
                      </a:cxn>
                      <a:cxn ang="T118">
                        <a:pos x="T36" y="T37"/>
                      </a:cxn>
                      <a:cxn ang="T119">
                        <a:pos x="T38" y="T39"/>
                      </a:cxn>
                      <a:cxn ang="T120">
                        <a:pos x="T40" y="T41"/>
                      </a:cxn>
                      <a:cxn ang="T121">
                        <a:pos x="T42" y="T43"/>
                      </a:cxn>
                      <a:cxn ang="T122">
                        <a:pos x="T44" y="T45"/>
                      </a:cxn>
                      <a:cxn ang="T123">
                        <a:pos x="T46" y="T47"/>
                      </a:cxn>
                      <a:cxn ang="T124">
                        <a:pos x="T48" y="T49"/>
                      </a:cxn>
                      <a:cxn ang="T125">
                        <a:pos x="T50" y="T51"/>
                      </a:cxn>
                      <a:cxn ang="T126">
                        <a:pos x="T52" y="T53"/>
                      </a:cxn>
                      <a:cxn ang="T127">
                        <a:pos x="T54" y="T55"/>
                      </a:cxn>
                      <a:cxn ang="T128">
                        <a:pos x="T56" y="T57"/>
                      </a:cxn>
                      <a:cxn ang="T129">
                        <a:pos x="T58" y="T59"/>
                      </a:cxn>
                      <a:cxn ang="T130">
                        <a:pos x="T60" y="T61"/>
                      </a:cxn>
                      <a:cxn ang="T131">
                        <a:pos x="T62" y="T63"/>
                      </a:cxn>
                      <a:cxn ang="T132">
                        <a:pos x="T64" y="T65"/>
                      </a:cxn>
                      <a:cxn ang="T133">
                        <a:pos x="T66" y="T67"/>
                      </a:cxn>
                      <a:cxn ang="T134">
                        <a:pos x="T68" y="T69"/>
                      </a:cxn>
                      <a:cxn ang="T135">
                        <a:pos x="T70" y="T71"/>
                      </a:cxn>
                      <a:cxn ang="T136">
                        <a:pos x="T72" y="T73"/>
                      </a:cxn>
                      <a:cxn ang="T137">
                        <a:pos x="T74" y="T75"/>
                      </a:cxn>
                      <a:cxn ang="T138">
                        <a:pos x="T76" y="T77"/>
                      </a:cxn>
                      <a:cxn ang="T139">
                        <a:pos x="T78" y="T79"/>
                      </a:cxn>
                      <a:cxn ang="T140">
                        <a:pos x="T80" y="T81"/>
                      </a:cxn>
                      <a:cxn ang="T141">
                        <a:pos x="T82" y="T83"/>
                      </a:cxn>
                      <a:cxn ang="T142">
                        <a:pos x="T84" y="T85"/>
                      </a:cxn>
                      <a:cxn ang="T143">
                        <a:pos x="T86" y="T87"/>
                      </a:cxn>
                      <a:cxn ang="T144">
                        <a:pos x="T88" y="T89"/>
                      </a:cxn>
                      <a:cxn ang="T145">
                        <a:pos x="T90" y="T91"/>
                      </a:cxn>
                      <a:cxn ang="T146">
                        <a:pos x="T92" y="T93"/>
                      </a:cxn>
                      <a:cxn ang="T147">
                        <a:pos x="T94" y="T95"/>
                      </a:cxn>
                      <a:cxn ang="T148">
                        <a:pos x="T96" y="T97"/>
                      </a:cxn>
                      <a:cxn ang="T149">
                        <a:pos x="T98" y="T99"/>
                      </a:cxn>
                    </a:cxnLst>
                    <a:rect l="0" t="0" r="r" b="b"/>
                    <a:pathLst>
                      <a:path w="123" h="192">
                        <a:moveTo>
                          <a:pt x="115" y="7"/>
                        </a:moveTo>
                        <a:lnTo>
                          <a:pt x="84" y="6"/>
                        </a:lnTo>
                        <a:lnTo>
                          <a:pt x="72" y="18"/>
                        </a:lnTo>
                        <a:lnTo>
                          <a:pt x="62" y="30"/>
                        </a:lnTo>
                        <a:lnTo>
                          <a:pt x="51" y="40"/>
                        </a:lnTo>
                        <a:lnTo>
                          <a:pt x="43" y="52"/>
                        </a:lnTo>
                        <a:lnTo>
                          <a:pt x="35" y="63"/>
                        </a:lnTo>
                        <a:lnTo>
                          <a:pt x="28" y="75"/>
                        </a:lnTo>
                        <a:lnTo>
                          <a:pt x="23" y="86"/>
                        </a:lnTo>
                        <a:lnTo>
                          <a:pt x="17" y="98"/>
                        </a:lnTo>
                        <a:lnTo>
                          <a:pt x="13" y="110"/>
                        </a:lnTo>
                        <a:lnTo>
                          <a:pt x="10" y="121"/>
                        </a:lnTo>
                        <a:lnTo>
                          <a:pt x="7" y="133"/>
                        </a:lnTo>
                        <a:lnTo>
                          <a:pt x="5" y="144"/>
                        </a:lnTo>
                        <a:lnTo>
                          <a:pt x="2" y="166"/>
                        </a:lnTo>
                        <a:lnTo>
                          <a:pt x="0" y="189"/>
                        </a:lnTo>
                        <a:lnTo>
                          <a:pt x="47" y="192"/>
                        </a:lnTo>
                        <a:lnTo>
                          <a:pt x="48" y="172"/>
                        </a:lnTo>
                        <a:lnTo>
                          <a:pt x="51" y="152"/>
                        </a:lnTo>
                        <a:lnTo>
                          <a:pt x="52" y="143"/>
                        </a:lnTo>
                        <a:lnTo>
                          <a:pt x="55" y="134"/>
                        </a:lnTo>
                        <a:lnTo>
                          <a:pt x="57" y="124"/>
                        </a:lnTo>
                        <a:lnTo>
                          <a:pt x="61" y="115"/>
                        </a:lnTo>
                        <a:lnTo>
                          <a:pt x="65" y="106"/>
                        </a:lnTo>
                        <a:lnTo>
                          <a:pt x="69" y="97"/>
                        </a:lnTo>
                        <a:lnTo>
                          <a:pt x="74" y="87"/>
                        </a:lnTo>
                        <a:lnTo>
                          <a:pt x="81" y="79"/>
                        </a:lnTo>
                        <a:lnTo>
                          <a:pt x="88" y="70"/>
                        </a:lnTo>
                        <a:lnTo>
                          <a:pt x="95" y="60"/>
                        </a:lnTo>
                        <a:lnTo>
                          <a:pt x="105" y="51"/>
                        </a:lnTo>
                        <a:lnTo>
                          <a:pt x="114" y="41"/>
                        </a:lnTo>
                        <a:lnTo>
                          <a:pt x="83" y="40"/>
                        </a:lnTo>
                        <a:lnTo>
                          <a:pt x="114" y="41"/>
                        </a:lnTo>
                        <a:lnTo>
                          <a:pt x="118" y="37"/>
                        </a:lnTo>
                        <a:lnTo>
                          <a:pt x="121" y="33"/>
                        </a:lnTo>
                        <a:lnTo>
                          <a:pt x="123" y="29"/>
                        </a:lnTo>
                        <a:lnTo>
                          <a:pt x="123" y="24"/>
                        </a:lnTo>
                        <a:lnTo>
                          <a:pt x="123" y="20"/>
                        </a:lnTo>
                        <a:lnTo>
                          <a:pt x="122" y="16"/>
                        </a:lnTo>
                        <a:lnTo>
                          <a:pt x="119" y="12"/>
                        </a:lnTo>
                        <a:lnTo>
                          <a:pt x="116" y="9"/>
                        </a:lnTo>
                        <a:lnTo>
                          <a:pt x="113" y="5"/>
                        </a:lnTo>
                        <a:lnTo>
                          <a:pt x="110" y="3"/>
                        </a:lnTo>
                        <a:lnTo>
                          <a:pt x="106" y="1"/>
                        </a:lnTo>
                        <a:lnTo>
                          <a:pt x="102" y="0"/>
                        </a:lnTo>
                        <a:lnTo>
                          <a:pt x="97" y="0"/>
                        </a:lnTo>
                        <a:lnTo>
                          <a:pt x="93" y="1"/>
                        </a:lnTo>
                        <a:lnTo>
                          <a:pt x="88" y="3"/>
                        </a:lnTo>
                        <a:lnTo>
                          <a:pt x="84" y="6"/>
                        </a:lnTo>
                        <a:lnTo>
                          <a:pt x="115" y="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7" name="Freeform 747"/>
                  <p:cNvSpPr>
                    <a:spLocks noChangeAspect="1"/>
                  </p:cNvSpPr>
                  <p:nvPr/>
                </p:nvSpPr>
                <p:spPr bwMode="auto">
                  <a:xfrm>
                    <a:off x="2276" y="1360"/>
                    <a:ext cx="36" cy="64"/>
                  </a:xfrm>
                  <a:custGeom>
                    <a:avLst/>
                    <a:gdLst>
                      <a:gd name="T0" fmla="*/ 36 w 113"/>
                      <a:gd name="T1" fmla="*/ 57 h 206"/>
                      <a:gd name="T2" fmla="*/ 36 w 113"/>
                      <a:gd name="T3" fmla="*/ 57 h 206"/>
                      <a:gd name="T4" fmla="*/ 36 w 113"/>
                      <a:gd name="T5" fmla="*/ 50 h 206"/>
                      <a:gd name="T6" fmla="*/ 35 w 113"/>
                      <a:gd name="T7" fmla="*/ 43 h 206"/>
                      <a:gd name="T8" fmla="*/ 34 w 113"/>
                      <a:gd name="T9" fmla="*/ 39 h 206"/>
                      <a:gd name="T10" fmla="*/ 33 w 113"/>
                      <a:gd name="T11" fmla="*/ 35 h 206"/>
                      <a:gd name="T12" fmla="*/ 32 w 113"/>
                      <a:gd name="T13" fmla="*/ 32 h 206"/>
                      <a:gd name="T14" fmla="*/ 30 w 113"/>
                      <a:gd name="T15" fmla="*/ 28 h 206"/>
                      <a:gd name="T16" fmla="*/ 29 w 113"/>
                      <a:gd name="T17" fmla="*/ 25 h 206"/>
                      <a:gd name="T18" fmla="*/ 27 w 113"/>
                      <a:gd name="T19" fmla="*/ 21 h 206"/>
                      <a:gd name="T20" fmla="*/ 25 w 113"/>
                      <a:gd name="T21" fmla="*/ 17 h 206"/>
                      <a:gd name="T22" fmla="*/ 22 w 113"/>
                      <a:gd name="T23" fmla="*/ 14 h 206"/>
                      <a:gd name="T24" fmla="*/ 20 w 113"/>
                      <a:gd name="T25" fmla="*/ 11 h 206"/>
                      <a:gd name="T26" fmla="*/ 17 w 113"/>
                      <a:gd name="T27" fmla="*/ 7 h 206"/>
                      <a:gd name="T28" fmla="*/ 14 w 113"/>
                      <a:gd name="T29" fmla="*/ 4 h 206"/>
                      <a:gd name="T30" fmla="*/ 10 w 113"/>
                      <a:gd name="T31" fmla="*/ 0 h 206"/>
                      <a:gd name="T32" fmla="*/ 0 w 113"/>
                      <a:gd name="T33" fmla="*/ 10 h 206"/>
                      <a:gd name="T34" fmla="*/ 3 w 113"/>
                      <a:gd name="T35" fmla="*/ 13 h 206"/>
                      <a:gd name="T36" fmla="*/ 6 w 113"/>
                      <a:gd name="T37" fmla="*/ 16 h 206"/>
                      <a:gd name="T38" fmla="*/ 8 w 113"/>
                      <a:gd name="T39" fmla="*/ 20 h 206"/>
                      <a:gd name="T40" fmla="*/ 10 w 113"/>
                      <a:gd name="T41" fmla="*/ 22 h 206"/>
                      <a:gd name="T42" fmla="*/ 12 w 113"/>
                      <a:gd name="T43" fmla="*/ 25 h 206"/>
                      <a:gd name="T44" fmla="*/ 14 w 113"/>
                      <a:gd name="T45" fmla="*/ 28 h 206"/>
                      <a:gd name="T46" fmla="*/ 15 w 113"/>
                      <a:gd name="T47" fmla="*/ 31 h 206"/>
                      <a:gd name="T48" fmla="*/ 17 w 113"/>
                      <a:gd name="T49" fmla="*/ 34 h 206"/>
                      <a:gd name="T50" fmla="*/ 18 w 113"/>
                      <a:gd name="T51" fmla="*/ 37 h 206"/>
                      <a:gd name="T52" fmla="*/ 19 w 113"/>
                      <a:gd name="T53" fmla="*/ 39 h 206"/>
                      <a:gd name="T54" fmla="*/ 20 w 113"/>
                      <a:gd name="T55" fmla="*/ 42 h 206"/>
                      <a:gd name="T56" fmla="*/ 20 w 113"/>
                      <a:gd name="T57" fmla="*/ 45 h 206"/>
                      <a:gd name="T58" fmla="*/ 21 w 113"/>
                      <a:gd name="T59" fmla="*/ 51 h 206"/>
                      <a:gd name="T60" fmla="*/ 21 w 113"/>
                      <a:gd name="T61" fmla="*/ 57 h 206"/>
                      <a:gd name="T62" fmla="*/ 21 w 113"/>
                      <a:gd name="T63" fmla="*/ 57 h 206"/>
                      <a:gd name="T64" fmla="*/ 21 w 113"/>
                      <a:gd name="T65" fmla="*/ 57 h 206"/>
                      <a:gd name="T66" fmla="*/ 22 w 113"/>
                      <a:gd name="T67" fmla="*/ 58 h 206"/>
                      <a:gd name="T68" fmla="*/ 22 w 113"/>
                      <a:gd name="T69" fmla="*/ 60 h 206"/>
                      <a:gd name="T70" fmla="*/ 23 w 113"/>
                      <a:gd name="T71" fmla="*/ 61 h 206"/>
                      <a:gd name="T72" fmla="*/ 24 w 113"/>
                      <a:gd name="T73" fmla="*/ 62 h 206"/>
                      <a:gd name="T74" fmla="*/ 25 w 113"/>
                      <a:gd name="T75" fmla="*/ 63 h 206"/>
                      <a:gd name="T76" fmla="*/ 26 w 113"/>
                      <a:gd name="T77" fmla="*/ 64 h 206"/>
                      <a:gd name="T78" fmla="*/ 27 w 113"/>
                      <a:gd name="T79" fmla="*/ 64 h 206"/>
                      <a:gd name="T80" fmla="*/ 29 w 113"/>
                      <a:gd name="T81" fmla="*/ 64 h 206"/>
                      <a:gd name="T82" fmla="*/ 30 w 113"/>
                      <a:gd name="T83" fmla="*/ 64 h 206"/>
                      <a:gd name="T84" fmla="*/ 32 w 113"/>
                      <a:gd name="T85" fmla="*/ 64 h 206"/>
                      <a:gd name="T86" fmla="*/ 33 w 113"/>
                      <a:gd name="T87" fmla="*/ 63 h 206"/>
                      <a:gd name="T88" fmla="*/ 34 w 113"/>
                      <a:gd name="T89" fmla="*/ 62 h 206"/>
                      <a:gd name="T90" fmla="*/ 35 w 113"/>
                      <a:gd name="T91" fmla="*/ 61 h 206"/>
                      <a:gd name="T92" fmla="*/ 35 w 113"/>
                      <a:gd name="T93" fmla="*/ 60 h 206"/>
                      <a:gd name="T94" fmla="*/ 36 w 113"/>
                      <a:gd name="T95" fmla="*/ 58 h 206"/>
                      <a:gd name="T96" fmla="*/ 36 w 113"/>
                      <a:gd name="T97" fmla="*/ 57 h 20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</a:gdLst>
                    <a:ahLst/>
                    <a:cxnLst>
                      <a:cxn ang="T98">
                        <a:pos x="T0" y="T1"/>
                      </a:cxn>
                      <a:cxn ang="T99">
                        <a:pos x="T2" y="T3"/>
                      </a:cxn>
                      <a:cxn ang="T100">
                        <a:pos x="T4" y="T5"/>
                      </a:cxn>
                      <a:cxn ang="T101">
                        <a:pos x="T6" y="T7"/>
                      </a:cxn>
                      <a:cxn ang="T102">
                        <a:pos x="T8" y="T9"/>
                      </a:cxn>
                      <a:cxn ang="T103">
                        <a:pos x="T10" y="T11"/>
                      </a:cxn>
                      <a:cxn ang="T104">
                        <a:pos x="T12" y="T13"/>
                      </a:cxn>
                      <a:cxn ang="T105">
                        <a:pos x="T14" y="T15"/>
                      </a:cxn>
                      <a:cxn ang="T106">
                        <a:pos x="T16" y="T17"/>
                      </a:cxn>
                      <a:cxn ang="T107">
                        <a:pos x="T18" y="T19"/>
                      </a:cxn>
                      <a:cxn ang="T108">
                        <a:pos x="T20" y="T21"/>
                      </a:cxn>
                      <a:cxn ang="T109">
                        <a:pos x="T22" y="T23"/>
                      </a:cxn>
                      <a:cxn ang="T110">
                        <a:pos x="T24" y="T25"/>
                      </a:cxn>
                      <a:cxn ang="T111">
                        <a:pos x="T26" y="T27"/>
                      </a:cxn>
                      <a:cxn ang="T112">
                        <a:pos x="T28" y="T29"/>
                      </a:cxn>
                      <a:cxn ang="T113">
                        <a:pos x="T30" y="T31"/>
                      </a:cxn>
                      <a:cxn ang="T114">
                        <a:pos x="T32" y="T33"/>
                      </a:cxn>
                      <a:cxn ang="T115">
                        <a:pos x="T34" y="T35"/>
                      </a:cxn>
                      <a:cxn ang="T116">
                        <a:pos x="T36" y="T37"/>
                      </a:cxn>
                      <a:cxn ang="T117">
                        <a:pos x="T38" y="T39"/>
                      </a:cxn>
                      <a:cxn ang="T118">
                        <a:pos x="T40" y="T41"/>
                      </a:cxn>
                      <a:cxn ang="T119">
                        <a:pos x="T42" y="T43"/>
                      </a:cxn>
                      <a:cxn ang="T120">
                        <a:pos x="T44" y="T45"/>
                      </a:cxn>
                      <a:cxn ang="T121">
                        <a:pos x="T46" y="T47"/>
                      </a:cxn>
                      <a:cxn ang="T122">
                        <a:pos x="T48" y="T49"/>
                      </a:cxn>
                      <a:cxn ang="T123">
                        <a:pos x="T50" y="T51"/>
                      </a:cxn>
                      <a:cxn ang="T124">
                        <a:pos x="T52" y="T53"/>
                      </a:cxn>
                      <a:cxn ang="T125">
                        <a:pos x="T54" y="T55"/>
                      </a:cxn>
                      <a:cxn ang="T126">
                        <a:pos x="T56" y="T57"/>
                      </a:cxn>
                      <a:cxn ang="T127">
                        <a:pos x="T58" y="T59"/>
                      </a:cxn>
                      <a:cxn ang="T128">
                        <a:pos x="T60" y="T61"/>
                      </a:cxn>
                      <a:cxn ang="T129">
                        <a:pos x="T62" y="T63"/>
                      </a:cxn>
                      <a:cxn ang="T130">
                        <a:pos x="T64" y="T65"/>
                      </a:cxn>
                      <a:cxn ang="T131">
                        <a:pos x="T66" y="T67"/>
                      </a:cxn>
                      <a:cxn ang="T132">
                        <a:pos x="T68" y="T69"/>
                      </a:cxn>
                      <a:cxn ang="T133">
                        <a:pos x="T70" y="T71"/>
                      </a:cxn>
                      <a:cxn ang="T134">
                        <a:pos x="T72" y="T73"/>
                      </a:cxn>
                      <a:cxn ang="T135">
                        <a:pos x="T74" y="T75"/>
                      </a:cxn>
                      <a:cxn ang="T136">
                        <a:pos x="T76" y="T77"/>
                      </a:cxn>
                      <a:cxn ang="T137">
                        <a:pos x="T78" y="T79"/>
                      </a:cxn>
                      <a:cxn ang="T138">
                        <a:pos x="T80" y="T81"/>
                      </a:cxn>
                      <a:cxn ang="T139">
                        <a:pos x="T82" y="T83"/>
                      </a:cxn>
                      <a:cxn ang="T140">
                        <a:pos x="T84" y="T85"/>
                      </a:cxn>
                      <a:cxn ang="T141">
                        <a:pos x="T86" y="T87"/>
                      </a:cxn>
                      <a:cxn ang="T142">
                        <a:pos x="T88" y="T89"/>
                      </a:cxn>
                      <a:cxn ang="T143">
                        <a:pos x="T90" y="T91"/>
                      </a:cxn>
                      <a:cxn ang="T144">
                        <a:pos x="T92" y="T93"/>
                      </a:cxn>
                      <a:cxn ang="T145">
                        <a:pos x="T94" y="T95"/>
                      </a:cxn>
                      <a:cxn ang="T146">
                        <a:pos x="T96" y="T97"/>
                      </a:cxn>
                    </a:cxnLst>
                    <a:rect l="0" t="0" r="r" b="b"/>
                    <a:pathLst>
                      <a:path w="113" h="206">
                        <a:moveTo>
                          <a:pt x="113" y="183"/>
                        </a:moveTo>
                        <a:lnTo>
                          <a:pt x="113" y="183"/>
                        </a:lnTo>
                        <a:lnTo>
                          <a:pt x="112" y="160"/>
                        </a:lnTo>
                        <a:lnTo>
                          <a:pt x="109" y="137"/>
                        </a:lnTo>
                        <a:lnTo>
                          <a:pt x="107" y="126"/>
                        </a:lnTo>
                        <a:lnTo>
                          <a:pt x="104" y="114"/>
                        </a:lnTo>
                        <a:lnTo>
                          <a:pt x="100" y="103"/>
                        </a:lnTo>
                        <a:lnTo>
                          <a:pt x="95" y="91"/>
                        </a:lnTo>
                        <a:lnTo>
                          <a:pt x="90" y="79"/>
                        </a:lnTo>
                        <a:lnTo>
                          <a:pt x="84" y="68"/>
                        </a:lnTo>
                        <a:lnTo>
                          <a:pt x="78" y="56"/>
                        </a:lnTo>
                        <a:lnTo>
                          <a:pt x="70" y="46"/>
                        </a:lnTo>
                        <a:lnTo>
                          <a:pt x="62" y="34"/>
                        </a:lnTo>
                        <a:lnTo>
                          <a:pt x="53" y="23"/>
                        </a:lnTo>
                        <a:lnTo>
                          <a:pt x="43" y="12"/>
                        </a:lnTo>
                        <a:lnTo>
                          <a:pt x="32" y="0"/>
                        </a:lnTo>
                        <a:lnTo>
                          <a:pt x="0" y="33"/>
                        </a:lnTo>
                        <a:lnTo>
                          <a:pt x="9" y="43"/>
                        </a:lnTo>
                        <a:lnTo>
                          <a:pt x="18" y="53"/>
                        </a:lnTo>
                        <a:lnTo>
                          <a:pt x="25" y="63"/>
                        </a:lnTo>
                        <a:lnTo>
                          <a:pt x="32" y="72"/>
                        </a:lnTo>
                        <a:lnTo>
                          <a:pt x="39" y="80"/>
                        </a:lnTo>
                        <a:lnTo>
                          <a:pt x="44" y="90"/>
                        </a:lnTo>
                        <a:lnTo>
                          <a:pt x="48" y="99"/>
                        </a:lnTo>
                        <a:lnTo>
                          <a:pt x="52" y="109"/>
                        </a:lnTo>
                        <a:lnTo>
                          <a:pt x="57" y="118"/>
                        </a:lnTo>
                        <a:lnTo>
                          <a:pt x="60" y="127"/>
                        </a:lnTo>
                        <a:lnTo>
                          <a:pt x="62" y="136"/>
                        </a:lnTo>
                        <a:lnTo>
                          <a:pt x="64" y="145"/>
                        </a:lnTo>
                        <a:lnTo>
                          <a:pt x="67" y="165"/>
                        </a:lnTo>
                        <a:lnTo>
                          <a:pt x="67" y="183"/>
                        </a:lnTo>
                        <a:lnTo>
                          <a:pt x="68" y="188"/>
                        </a:lnTo>
                        <a:lnTo>
                          <a:pt x="69" y="193"/>
                        </a:lnTo>
                        <a:lnTo>
                          <a:pt x="71" y="197"/>
                        </a:lnTo>
                        <a:lnTo>
                          <a:pt x="74" y="201"/>
                        </a:lnTo>
                        <a:lnTo>
                          <a:pt x="78" y="203"/>
                        </a:lnTo>
                        <a:lnTo>
                          <a:pt x="82" y="205"/>
                        </a:lnTo>
                        <a:lnTo>
                          <a:pt x="86" y="206"/>
                        </a:lnTo>
                        <a:lnTo>
                          <a:pt x="90" y="206"/>
                        </a:lnTo>
                        <a:lnTo>
                          <a:pt x="94" y="206"/>
                        </a:lnTo>
                        <a:lnTo>
                          <a:pt x="99" y="205"/>
                        </a:lnTo>
                        <a:lnTo>
                          <a:pt x="103" y="203"/>
                        </a:lnTo>
                        <a:lnTo>
                          <a:pt x="106" y="201"/>
                        </a:lnTo>
                        <a:lnTo>
                          <a:pt x="109" y="197"/>
                        </a:lnTo>
                        <a:lnTo>
                          <a:pt x="111" y="193"/>
                        </a:lnTo>
                        <a:lnTo>
                          <a:pt x="113" y="188"/>
                        </a:lnTo>
                        <a:lnTo>
                          <a:pt x="113" y="18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8" name="Freeform 748"/>
                  <p:cNvSpPr>
                    <a:spLocks noChangeAspect="1"/>
                  </p:cNvSpPr>
                  <p:nvPr/>
                </p:nvSpPr>
                <p:spPr bwMode="auto">
                  <a:xfrm>
                    <a:off x="2297" y="1417"/>
                    <a:ext cx="14" cy="93"/>
                  </a:xfrm>
                  <a:custGeom>
                    <a:avLst/>
                    <a:gdLst>
                      <a:gd name="T0" fmla="*/ 5 w 46"/>
                      <a:gd name="T1" fmla="*/ 93 h 315"/>
                      <a:gd name="T2" fmla="*/ 14 w 46"/>
                      <a:gd name="T3" fmla="*/ 86 h 315"/>
                      <a:gd name="T4" fmla="*/ 14 w 46"/>
                      <a:gd name="T5" fmla="*/ 0 h 315"/>
                      <a:gd name="T6" fmla="*/ 0 w 46"/>
                      <a:gd name="T7" fmla="*/ 0 h 315"/>
                      <a:gd name="T8" fmla="*/ 0 w 46"/>
                      <a:gd name="T9" fmla="*/ 86 h 315"/>
                      <a:gd name="T10" fmla="*/ 5 w 46"/>
                      <a:gd name="T11" fmla="*/ 93 h 315"/>
                      <a:gd name="T12" fmla="*/ 0 w 46"/>
                      <a:gd name="T13" fmla="*/ 86 h 315"/>
                      <a:gd name="T14" fmla="*/ 0 w 46"/>
                      <a:gd name="T15" fmla="*/ 88 h 315"/>
                      <a:gd name="T16" fmla="*/ 1 w 46"/>
                      <a:gd name="T17" fmla="*/ 89 h 315"/>
                      <a:gd name="T18" fmla="*/ 1 w 46"/>
                      <a:gd name="T19" fmla="*/ 90 h 315"/>
                      <a:gd name="T20" fmla="*/ 2 w 46"/>
                      <a:gd name="T21" fmla="*/ 91 h 315"/>
                      <a:gd name="T22" fmla="*/ 3 w 46"/>
                      <a:gd name="T23" fmla="*/ 92 h 315"/>
                      <a:gd name="T24" fmla="*/ 5 w 46"/>
                      <a:gd name="T25" fmla="*/ 92 h 315"/>
                      <a:gd name="T26" fmla="*/ 6 w 46"/>
                      <a:gd name="T27" fmla="*/ 93 h 315"/>
                      <a:gd name="T28" fmla="*/ 7 w 46"/>
                      <a:gd name="T29" fmla="*/ 93 h 315"/>
                      <a:gd name="T30" fmla="*/ 8 w 46"/>
                      <a:gd name="T31" fmla="*/ 93 h 315"/>
                      <a:gd name="T32" fmla="*/ 10 w 46"/>
                      <a:gd name="T33" fmla="*/ 92 h 315"/>
                      <a:gd name="T34" fmla="*/ 11 w 46"/>
                      <a:gd name="T35" fmla="*/ 92 h 315"/>
                      <a:gd name="T36" fmla="*/ 12 w 46"/>
                      <a:gd name="T37" fmla="*/ 91 h 315"/>
                      <a:gd name="T38" fmla="*/ 13 w 46"/>
                      <a:gd name="T39" fmla="*/ 90 h 315"/>
                      <a:gd name="T40" fmla="*/ 13 w 46"/>
                      <a:gd name="T41" fmla="*/ 89 h 315"/>
                      <a:gd name="T42" fmla="*/ 14 w 46"/>
                      <a:gd name="T43" fmla="*/ 88 h 315"/>
                      <a:gd name="T44" fmla="*/ 14 w 46"/>
                      <a:gd name="T45" fmla="*/ 86 h 315"/>
                      <a:gd name="T46" fmla="*/ 5 w 46"/>
                      <a:gd name="T47" fmla="*/ 93 h 31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315">
                        <a:moveTo>
                          <a:pt x="18" y="314"/>
                        </a:moveTo>
                        <a:lnTo>
                          <a:pt x="46" y="29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18" y="314"/>
                        </a:lnTo>
                        <a:lnTo>
                          <a:pt x="0" y="291"/>
                        </a:lnTo>
                        <a:lnTo>
                          <a:pt x="1" y="298"/>
                        </a:lnTo>
                        <a:lnTo>
                          <a:pt x="2" y="302"/>
                        </a:lnTo>
                        <a:lnTo>
                          <a:pt x="4" y="306"/>
                        </a:lnTo>
                        <a:lnTo>
                          <a:pt x="7" y="309"/>
                        </a:lnTo>
                        <a:lnTo>
                          <a:pt x="11" y="311"/>
                        </a:lnTo>
                        <a:lnTo>
                          <a:pt x="15" y="313"/>
                        </a:lnTo>
                        <a:lnTo>
                          <a:pt x="19" y="314"/>
                        </a:lnTo>
                        <a:lnTo>
                          <a:pt x="23" y="315"/>
                        </a:lnTo>
                        <a:lnTo>
                          <a:pt x="27" y="314"/>
                        </a:lnTo>
                        <a:lnTo>
                          <a:pt x="32" y="313"/>
                        </a:lnTo>
                        <a:lnTo>
                          <a:pt x="36" y="311"/>
                        </a:lnTo>
                        <a:lnTo>
                          <a:pt x="39" y="309"/>
                        </a:lnTo>
                        <a:lnTo>
                          <a:pt x="42" y="306"/>
                        </a:lnTo>
                        <a:lnTo>
                          <a:pt x="44" y="302"/>
                        </a:lnTo>
                        <a:lnTo>
                          <a:pt x="46" y="298"/>
                        </a:lnTo>
                        <a:lnTo>
                          <a:pt x="46" y="291"/>
                        </a:lnTo>
                        <a:lnTo>
                          <a:pt x="18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9" name="Freeform 749"/>
                  <p:cNvSpPr>
                    <a:spLocks noChangeAspect="1"/>
                  </p:cNvSpPr>
                  <p:nvPr/>
                </p:nvSpPr>
                <p:spPr bwMode="auto">
                  <a:xfrm>
                    <a:off x="2304" y="1496"/>
                    <a:ext cx="36" cy="21"/>
                  </a:xfrm>
                  <a:custGeom>
                    <a:avLst/>
                    <a:gdLst>
                      <a:gd name="T0" fmla="*/ 36 w 120"/>
                      <a:gd name="T1" fmla="*/ 14 h 66"/>
                      <a:gd name="T2" fmla="*/ 31 w 120"/>
                      <a:gd name="T3" fmla="*/ 7 h 66"/>
                      <a:gd name="T4" fmla="*/ 3 w 120"/>
                      <a:gd name="T5" fmla="*/ 0 h 66"/>
                      <a:gd name="T6" fmla="*/ 0 w 120"/>
                      <a:gd name="T7" fmla="*/ 14 h 66"/>
                      <a:gd name="T8" fmla="*/ 28 w 120"/>
                      <a:gd name="T9" fmla="*/ 21 h 66"/>
                      <a:gd name="T10" fmla="*/ 36 w 120"/>
                      <a:gd name="T11" fmla="*/ 14 h 66"/>
                      <a:gd name="T12" fmla="*/ 28 w 120"/>
                      <a:gd name="T13" fmla="*/ 21 h 66"/>
                      <a:gd name="T14" fmla="*/ 29 w 120"/>
                      <a:gd name="T15" fmla="*/ 21 h 66"/>
                      <a:gd name="T16" fmla="*/ 31 w 120"/>
                      <a:gd name="T17" fmla="*/ 21 h 66"/>
                      <a:gd name="T18" fmla="*/ 32 w 120"/>
                      <a:gd name="T19" fmla="*/ 21 h 66"/>
                      <a:gd name="T20" fmla="*/ 33 w 120"/>
                      <a:gd name="T21" fmla="*/ 20 h 66"/>
                      <a:gd name="T22" fmla="*/ 34 w 120"/>
                      <a:gd name="T23" fmla="*/ 19 h 66"/>
                      <a:gd name="T24" fmla="*/ 35 w 120"/>
                      <a:gd name="T25" fmla="*/ 18 h 66"/>
                      <a:gd name="T26" fmla="*/ 35 w 120"/>
                      <a:gd name="T27" fmla="*/ 17 h 66"/>
                      <a:gd name="T28" fmla="*/ 36 w 120"/>
                      <a:gd name="T29" fmla="*/ 16 h 66"/>
                      <a:gd name="T30" fmla="*/ 36 w 120"/>
                      <a:gd name="T31" fmla="*/ 14 h 66"/>
                      <a:gd name="T32" fmla="*/ 36 w 120"/>
                      <a:gd name="T33" fmla="*/ 13 h 66"/>
                      <a:gd name="T34" fmla="*/ 36 w 120"/>
                      <a:gd name="T35" fmla="*/ 11 h 66"/>
                      <a:gd name="T36" fmla="*/ 35 w 120"/>
                      <a:gd name="T37" fmla="*/ 10 h 66"/>
                      <a:gd name="T38" fmla="*/ 35 w 120"/>
                      <a:gd name="T39" fmla="*/ 9 h 66"/>
                      <a:gd name="T40" fmla="*/ 34 w 120"/>
                      <a:gd name="T41" fmla="*/ 8 h 66"/>
                      <a:gd name="T42" fmla="*/ 32 w 120"/>
                      <a:gd name="T43" fmla="*/ 7 h 66"/>
                      <a:gd name="T44" fmla="*/ 31 w 120"/>
                      <a:gd name="T45" fmla="*/ 7 h 66"/>
                      <a:gd name="T46" fmla="*/ 36 w 120"/>
                      <a:gd name="T47" fmla="*/ 14 h 6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120" h="66">
                        <a:moveTo>
                          <a:pt x="120" y="43"/>
                        </a:moveTo>
                        <a:lnTo>
                          <a:pt x="102" y="21"/>
                        </a:lnTo>
                        <a:lnTo>
                          <a:pt x="10" y="0"/>
                        </a:lnTo>
                        <a:lnTo>
                          <a:pt x="0" y="45"/>
                        </a:lnTo>
                        <a:lnTo>
                          <a:pt x="92" y="66"/>
                        </a:lnTo>
                        <a:lnTo>
                          <a:pt x="120" y="43"/>
                        </a:lnTo>
                        <a:lnTo>
                          <a:pt x="92" y="66"/>
                        </a:lnTo>
                        <a:lnTo>
                          <a:pt x="98" y="66"/>
                        </a:lnTo>
                        <a:lnTo>
                          <a:pt x="102" y="66"/>
                        </a:lnTo>
                        <a:lnTo>
                          <a:pt x="106" y="65"/>
                        </a:lnTo>
                        <a:lnTo>
                          <a:pt x="111" y="63"/>
                        </a:lnTo>
                        <a:lnTo>
                          <a:pt x="114" y="60"/>
                        </a:lnTo>
                        <a:lnTo>
                          <a:pt x="117" y="57"/>
                        </a:lnTo>
                        <a:lnTo>
                          <a:pt x="118" y="53"/>
                        </a:lnTo>
                        <a:lnTo>
                          <a:pt x="120" y="49"/>
                        </a:lnTo>
                        <a:lnTo>
                          <a:pt x="120" y="44"/>
                        </a:lnTo>
                        <a:lnTo>
                          <a:pt x="120" y="40"/>
                        </a:lnTo>
                        <a:lnTo>
                          <a:pt x="119" y="36"/>
                        </a:lnTo>
                        <a:lnTo>
                          <a:pt x="118" y="32"/>
                        </a:lnTo>
                        <a:lnTo>
                          <a:pt x="115" y="29"/>
                        </a:lnTo>
                        <a:lnTo>
                          <a:pt x="112" y="25"/>
                        </a:lnTo>
                        <a:lnTo>
                          <a:pt x="107" y="22"/>
                        </a:lnTo>
                        <a:lnTo>
                          <a:pt x="102" y="21"/>
                        </a:lnTo>
                        <a:lnTo>
                          <a:pt x="120" y="4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0" name="Freeform 750"/>
                  <p:cNvSpPr>
                    <a:spLocks noChangeAspect="1"/>
                  </p:cNvSpPr>
                  <p:nvPr/>
                </p:nvSpPr>
                <p:spPr bwMode="auto">
                  <a:xfrm>
                    <a:off x="2326" y="1511"/>
                    <a:ext cx="14" cy="36"/>
                  </a:xfrm>
                  <a:custGeom>
                    <a:avLst/>
                    <a:gdLst>
                      <a:gd name="T0" fmla="*/ 7 w 46"/>
                      <a:gd name="T1" fmla="*/ 36 h 112"/>
                      <a:gd name="T2" fmla="*/ 14 w 46"/>
                      <a:gd name="T3" fmla="*/ 29 h 112"/>
                      <a:gd name="T4" fmla="*/ 14 w 46"/>
                      <a:gd name="T5" fmla="*/ 0 h 112"/>
                      <a:gd name="T6" fmla="*/ 0 w 46"/>
                      <a:gd name="T7" fmla="*/ 0 h 112"/>
                      <a:gd name="T8" fmla="*/ 0 w 46"/>
                      <a:gd name="T9" fmla="*/ 29 h 112"/>
                      <a:gd name="T10" fmla="*/ 7 w 46"/>
                      <a:gd name="T11" fmla="*/ 36 h 112"/>
                      <a:gd name="T12" fmla="*/ 0 w 46"/>
                      <a:gd name="T13" fmla="*/ 29 h 112"/>
                      <a:gd name="T14" fmla="*/ 0 w 46"/>
                      <a:gd name="T15" fmla="*/ 30 h 112"/>
                      <a:gd name="T16" fmla="*/ 1 w 46"/>
                      <a:gd name="T17" fmla="*/ 32 h 112"/>
                      <a:gd name="T18" fmla="*/ 1 w 46"/>
                      <a:gd name="T19" fmla="*/ 33 h 112"/>
                      <a:gd name="T20" fmla="*/ 2 w 46"/>
                      <a:gd name="T21" fmla="*/ 34 h 112"/>
                      <a:gd name="T22" fmla="*/ 3 w 46"/>
                      <a:gd name="T23" fmla="*/ 35 h 112"/>
                      <a:gd name="T24" fmla="*/ 4 w 46"/>
                      <a:gd name="T25" fmla="*/ 36 h 112"/>
                      <a:gd name="T26" fmla="*/ 6 w 46"/>
                      <a:gd name="T27" fmla="*/ 36 h 112"/>
                      <a:gd name="T28" fmla="*/ 7 w 46"/>
                      <a:gd name="T29" fmla="*/ 36 h 112"/>
                      <a:gd name="T30" fmla="*/ 8 w 46"/>
                      <a:gd name="T31" fmla="*/ 36 h 112"/>
                      <a:gd name="T32" fmla="*/ 9 w 46"/>
                      <a:gd name="T33" fmla="*/ 36 h 112"/>
                      <a:gd name="T34" fmla="*/ 11 w 46"/>
                      <a:gd name="T35" fmla="*/ 35 h 112"/>
                      <a:gd name="T36" fmla="*/ 12 w 46"/>
                      <a:gd name="T37" fmla="*/ 34 h 112"/>
                      <a:gd name="T38" fmla="*/ 13 w 46"/>
                      <a:gd name="T39" fmla="*/ 33 h 112"/>
                      <a:gd name="T40" fmla="*/ 13 w 46"/>
                      <a:gd name="T41" fmla="*/ 32 h 112"/>
                      <a:gd name="T42" fmla="*/ 14 w 46"/>
                      <a:gd name="T43" fmla="*/ 30 h 112"/>
                      <a:gd name="T44" fmla="*/ 14 w 46"/>
                      <a:gd name="T45" fmla="*/ 29 h 112"/>
                      <a:gd name="T46" fmla="*/ 7 w 46"/>
                      <a:gd name="T47" fmla="*/ 36 h 112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12">
                        <a:moveTo>
                          <a:pt x="23" y="112"/>
                        </a:moveTo>
                        <a:lnTo>
                          <a:pt x="46" y="89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89"/>
                        </a:lnTo>
                        <a:lnTo>
                          <a:pt x="23" y="112"/>
                        </a:lnTo>
                        <a:lnTo>
                          <a:pt x="0" y="89"/>
                        </a:lnTo>
                        <a:lnTo>
                          <a:pt x="1" y="94"/>
                        </a:lnTo>
                        <a:lnTo>
                          <a:pt x="2" y="99"/>
                        </a:lnTo>
                        <a:lnTo>
                          <a:pt x="4" y="102"/>
                        </a:lnTo>
                        <a:lnTo>
                          <a:pt x="7" y="106"/>
                        </a:lnTo>
                        <a:lnTo>
                          <a:pt x="10" y="109"/>
                        </a:lnTo>
                        <a:lnTo>
                          <a:pt x="14" y="111"/>
                        </a:lnTo>
                        <a:lnTo>
                          <a:pt x="19" y="112"/>
                        </a:lnTo>
                        <a:lnTo>
                          <a:pt x="23" y="112"/>
                        </a:lnTo>
                        <a:lnTo>
                          <a:pt x="27" y="112"/>
                        </a:lnTo>
                        <a:lnTo>
                          <a:pt x="31" y="111"/>
                        </a:lnTo>
                        <a:lnTo>
                          <a:pt x="35" y="109"/>
                        </a:lnTo>
                        <a:lnTo>
                          <a:pt x="39" y="106"/>
                        </a:lnTo>
                        <a:lnTo>
                          <a:pt x="42" y="102"/>
                        </a:lnTo>
                        <a:lnTo>
                          <a:pt x="44" y="99"/>
                        </a:lnTo>
                        <a:lnTo>
                          <a:pt x="46" y="94"/>
                        </a:lnTo>
                        <a:lnTo>
                          <a:pt x="46" y="89"/>
                        </a:lnTo>
                        <a:lnTo>
                          <a:pt x="23" y="11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1" name="Freeform 751"/>
                  <p:cNvSpPr>
                    <a:spLocks noChangeAspect="1"/>
                  </p:cNvSpPr>
                  <p:nvPr/>
                </p:nvSpPr>
                <p:spPr bwMode="auto">
                  <a:xfrm>
                    <a:off x="2297" y="1532"/>
                    <a:ext cx="36" cy="14"/>
                  </a:xfrm>
                  <a:custGeom>
                    <a:avLst/>
                    <a:gdLst>
                      <a:gd name="T0" fmla="*/ 0 w 102"/>
                      <a:gd name="T1" fmla="*/ 7 h 46"/>
                      <a:gd name="T2" fmla="*/ 8 w 102"/>
                      <a:gd name="T3" fmla="*/ 14 h 46"/>
                      <a:gd name="T4" fmla="*/ 36 w 102"/>
                      <a:gd name="T5" fmla="*/ 14 h 46"/>
                      <a:gd name="T6" fmla="*/ 36 w 102"/>
                      <a:gd name="T7" fmla="*/ 0 h 46"/>
                      <a:gd name="T8" fmla="*/ 8 w 102"/>
                      <a:gd name="T9" fmla="*/ 0 h 46"/>
                      <a:gd name="T10" fmla="*/ 0 w 102"/>
                      <a:gd name="T11" fmla="*/ 7 h 46"/>
                      <a:gd name="T12" fmla="*/ 8 w 102"/>
                      <a:gd name="T13" fmla="*/ 0 h 46"/>
                      <a:gd name="T14" fmla="*/ 6 w 102"/>
                      <a:gd name="T15" fmla="*/ 0 h 46"/>
                      <a:gd name="T16" fmla="*/ 4 w 102"/>
                      <a:gd name="T17" fmla="*/ 1 h 46"/>
                      <a:gd name="T18" fmla="*/ 3 w 102"/>
                      <a:gd name="T19" fmla="*/ 1 h 46"/>
                      <a:gd name="T20" fmla="*/ 2 w 102"/>
                      <a:gd name="T21" fmla="*/ 2 h 46"/>
                      <a:gd name="T22" fmla="*/ 1 w 102"/>
                      <a:gd name="T23" fmla="*/ 3 h 46"/>
                      <a:gd name="T24" fmla="*/ 0 w 102"/>
                      <a:gd name="T25" fmla="*/ 4 h 46"/>
                      <a:gd name="T26" fmla="*/ 0 w 102"/>
                      <a:gd name="T27" fmla="*/ 6 h 46"/>
                      <a:gd name="T28" fmla="*/ 0 w 102"/>
                      <a:gd name="T29" fmla="*/ 7 h 46"/>
                      <a:gd name="T30" fmla="*/ 0 w 102"/>
                      <a:gd name="T31" fmla="*/ 8 h 46"/>
                      <a:gd name="T32" fmla="*/ 0 w 102"/>
                      <a:gd name="T33" fmla="*/ 9 h 46"/>
                      <a:gd name="T34" fmla="*/ 1 w 102"/>
                      <a:gd name="T35" fmla="*/ 11 h 46"/>
                      <a:gd name="T36" fmla="*/ 2 w 102"/>
                      <a:gd name="T37" fmla="*/ 12 h 46"/>
                      <a:gd name="T38" fmla="*/ 3 w 102"/>
                      <a:gd name="T39" fmla="*/ 13 h 46"/>
                      <a:gd name="T40" fmla="*/ 4 w 102"/>
                      <a:gd name="T41" fmla="*/ 13 h 46"/>
                      <a:gd name="T42" fmla="*/ 6 w 102"/>
                      <a:gd name="T43" fmla="*/ 14 h 46"/>
                      <a:gd name="T44" fmla="*/ 8 w 102"/>
                      <a:gd name="T45" fmla="*/ 14 h 46"/>
                      <a:gd name="T46" fmla="*/ 0 w 102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102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102" y="46"/>
                        </a:lnTo>
                        <a:lnTo>
                          <a:pt x="102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4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1"/>
                        </a:lnTo>
                        <a:lnTo>
                          <a:pt x="3" y="35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8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2" name="Freeform 752"/>
                  <p:cNvSpPr>
                    <a:spLocks noChangeAspect="1"/>
                  </p:cNvSpPr>
                  <p:nvPr/>
                </p:nvSpPr>
                <p:spPr bwMode="auto">
                  <a:xfrm>
                    <a:off x="2297" y="1539"/>
                    <a:ext cx="14" cy="336"/>
                  </a:xfrm>
                  <a:custGeom>
                    <a:avLst/>
                    <a:gdLst>
                      <a:gd name="T0" fmla="*/ 7 w 46"/>
                      <a:gd name="T1" fmla="*/ 336 h 1116"/>
                      <a:gd name="T2" fmla="*/ 14 w 46"/>
                      <a:gd name="T3" fmla="*/ 329 h 1116"/>
                      <a:gd name="T4" fmla="*/ 14 w 46"/>
                      <a:gd name="T5" fmla="*/ 0 h 1116"/>
                      <a:gd name="T6" fmla="*/ 0 w 46"/>
                      <a:gd name="T7" fmla="*/ 0 h 1116"/>
                      <a:gd name="T8" fmla="*/ 0 w 46"/>
                      <a:gd name="T9" fmla="*/ 329 h 1116"/>
                      <a:gd name="T10" fmla="*/ 7 w 46"/>
                      <a:gd name="T11" fmla="*/ 336 h 1116"/>
                      <a:gd name="T12" fmla="*/ 0 w 46"/>
                      <a:gd name="T13" fmla="*/ 329 h 1116"/>
                      <a:gd name="T14" fmla="*/ 0 w 46"/>
                      <a:gd name="T15" fmla="*/ 331 h 1116"/>
                      <a:gd name="T16" fmla="*/ 1 w 46"/>
                      <a:gd name="T17" fmla="*/ 332 h 1116"/>
                      <a:gd name="T18" fmla="*/ 1 w 46"/>
                      <a:gd name="T19" fmla="*/ 333 h 1116"/>
                      <a:gd name="T20" fmla="*/ 2 w 46"/>
                      <a:gd name="T21" fmla="*/ 334 h 1116"/>
                      <a:gd name="T22" fmla="*/ 3 w 46"/>
                      <a:gd name="T23" fmla="*/ 335 h 1116"/>
                      <a:gd name="T24" fmla="*/ 4 w 46"/>
                      <a:gd name="T25" fmla="*/ 336 h 1116"/>
                      <a:gd name="T26" fmla="*/ 6 w 46"/>
                      <a:gd name="T27" fmla="*/ 336 h 1116"/>
                      <a:gd name="T28" fmla="*/ 7 w 46"/>
                      <a:gd name="T29" fmla="*/ 336 h 1116"/>
                      <a:gd name="T30" fmla="*/ 8 w 46"/>
                      <a:gd name="T31" fmla="*/ 336 h 1116"/>
                      <a:gd name="T32" fmla="*/ 9 w 46"/>
                      <a:gd name="T33" fmla="*/ 336 h 1116"/>
                      <a:gd name="T34" fmla="*/ 11 w 46"/>
                      <a:gd name="T35" fmla="*/ 335 h 1116"/>
                      <a:gd name="T36" fmla="*/ 12 w 46"/>
                      <a:gd name="T37" fmla="*/ 334 h 1116"/>
                      <a:gd name="T38" fmla="*/ 13 w 46"/>
                      <a:gd name="T39" fmla="*/ 333 h 1116"/>
                      <a:gd name="T40" fmla="*/ 13 w 46"/>
                      <a:gd name="T41" fmla="*/ 332 h 1116"/>
                      <a:gd name="T42" fmla="*/ 14 w 46"/>
                      <a:gd name="T43" fmla="*/ 331 h 1116"/>
                      <a:gd name="T44" fmla="*/ 14 w 46"/>
                      <a:gd name="T45" fmla="*/ 329 h 1116"/>
                      <a:gd name="T46" fmla="*/ 7 w 46"/>
                      <a:gd name="T47" fmla="*/ 336 h 111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116">
                        <a:moveTo>
                          <a:pt x="23" y="1116"/>
                        </a:moveTo>
                        <a:lnTo>
                          <a:pt x="46" y="1093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93"/>
                        </a:lnTo>
                        <a:lnTo>
                          <a:pt x="23" y="1116"/>
                        </a:lnTo>
                        <a:lnTo>
                          <a:pt x="0" y="1093"/>
                        </a:lnTo>
                        <a:lnTo>
                          <a:pt x="0" y="1099"/>
                        </a:lnTo>
                        <a:lnTo>
                          <a:pt x="2" y="1103"/>
                        </a:lnTo>
                        <a:lnTo>
                          <a:pt x="4" y="1107"/>
                        </a:lnTo>
                        <a:lnTo>
                          <a:pt x="7" y="1111"/>
                        </a:lnTo>
                        <a:lnTo>
                          <a:pt x="10" y="1113"/>
                        </a:lnTo>
                        <a:lnTo>
                          <a:pt x="14" y="1115"/>
                        </a:lnTo>
                        <a:lnTo>
                          <a:pt x="19" y="1116"/>
                        </a:lnTo>
                        <a:lnTo>
                          <a:pt x="23" y="1116"/>
                        </a:lnTo>
                        <a:lnTo>
                          <a:pt x="27" y="1116"/>
                        </a:lnTo>
                        <a:lnTo>
                          <a:pt x="31" y="1115"/>
                        </a:lnTo>
                        <a:lnTo>
                          <a:pt x="35" y="1113"/>
                        </a:lnTo>
                        <a:lnTo>
                          <a:pt x="39" y="1111"/>
                        </a:lnTo>
                        <a:lnTo>
                          <a:pt x="42" y="1107"/>
                        </a:lnTo>
                        <a:lnTo>
                          <a:pt x="44" y="1103"/>
                        </a:lnTo>
                        <a:lnTo>
                          <a:pt x="45" y="1099"/>
                        </a:lnTo>
                        <a:lnTo>
                          <a:pt x="46" y="1093"/>
                        </a:lnTo>
                        <a:lnTo>
                          <a:pt x="23" y="111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3" name="Freeform 753"/>
                  <p:cNvSpPr>
                    <a:spLocks noChangeAspect="1"/>
                  </p:cNvSpPr>
                  <p:nvPr/>
                </p:nvSpPr>
                <p:spPr bwMode="auto">
                  <a:xfrm>
                    <a:off x="2304" y="1861"/>
                    <a:ext cx="21" cy="14"/>
                  </a:xfrm>
                  <a:custGeom>
                    <a:avLst/>
                    <a:gdLst>
                      <a:gd name="T0" fmla="*/ 21 w 56"/>
                      <a:gd name="T1" fmla="*/ 7 h 47"/>
                      <a:gd name="T2" fmla="*/ 12 w 56"/>
                      <a:gd name="T3" fmla="*/ 0 h 47"/>
                      <a:gd name="T4" fmla="*/ 0 w 56"/>
                      <a:gd name="T5" fmla="*/ 0 h 47"/>
                      <a:gd name="T6" fmla="*/ 0 w 56"/>
                      <a:gd name="T7" fmla="*/ 14 h 47"/>
                      <a:gd name="T8" fmla="*/ 12 w 56"/>
                      <a:gd name="T9" fmla="*/ 14 h 47"/>
                      <a:gd name="T10" fmla="*/ 21 w 56"/>
                      <a:gd name="T11" fmla="*/ 7 h 47"/>
                      <a:gd name="T12" fmla="*/ 12 w 56"/>
                      <a:gd name="T13" fmla="*/ 14 h 47"/>
                      <a:gd name="T14" fmla="*/ 14 w 56"/>
                      <a:gd name="T15" fmla="*/ 14 h 47"/>
                      <a:gd name="T16" fmla="*/ 16 w 56"/>
                      <a:gd name="T17" fmla="*/ 14 h 47"/>
                      <a:gd name="T18" fmla="*/ 17 w 56"/>
                      <a:gd name="T19" fmla="*/ 13 h 47"/>
                      <a:gd name="T20" fmla="*/ 18 w 56"/>
                      <a:gd name="T21" fmla="*/ 12 h 47"/>
                      <a:gd name="T22" fmla="*/ 20 w 56"/>
                      <a:gd name="T23" fmla="*/ 11 h 47"/>
                      <a:gd name="T24" fmla="*/ 21 w 56"/>
                      <a:gd name="T25" fmla="*/ 10 h 47"/>
                      <a:gd name="T26" fmla="*/ 21 w 56"/>
                      <a:gd name="T27" fmla="*/ 9 h 47"/>
                      <a:gd name="T28" fmla="*/ 21 w 56"/>
                      <a:gd name="T29" fmla="*/ 7 h 47"/>
                      <a:gd name="T30" fmla="*/ 21 w 56"/>
                      <a:gd name="T31" fmla="*/ 6 h 47"/>
                      <a:gd name="T32" fmla="*/ 21 w 56"/>
                      <a:gd name="T33" fmla="*/ 4 h 47"/>
                      <a:gd name="T34" fmla="*/ 20 w 56"/>
                      <a:gd name="T35" fmla="*/ 4 h 47"/>
                      <a:gd name="T36" fmla="*/ 18 w 56"/>
                      <a:gd name="T37" fmla="*/ 2 h 47"/>
                      <a:gd name="T38" fmla="*/ 17 w 56"/>
                      <a:gd name="T39" fmla="*/ 1 h 47"/>
                      <a:gd name="T40" fmla="*/ 16 w 56"/>
                      <a:gd name="T41" fmla="*/ 1 h 47"/>
                      <a:gd name="T42" fmla="*/ 14 w 56"/>
                      <a:gd name="T43" fmla="*/ 1 h 47"/>
                      <a:gd name="T44" fmla="*/ 12 w 56"/>
                      <a:gd name="T45" fmla="*/ 0 h 47"/>
                      <a:gd name="T46" fmla="*/ 21 w 56"/>
                      <a:gd name="T47" fmla="*/ 7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56" h="47">
                        <a:moveTo>
                          <a:pt x="56" y="24"/>
                        </a:moveTo>
                        <a:lnTo>
                          <a:pt x="32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32" y="47"/>
                        </a:lnTo>
                        <a:lnTo>
                          <a:pt x="56" y="24"/>
                        </a:lnTo>
                        <a:lnTo>
                          <a:pt x="32" y="47"/>
                        </a:lnTo>
                        <a:lnTo>
                          <a:pt x="38" y="47"/>
                        </a:lnTo>
                        <a:lnTo>
                          <a:pt x="43" y="46"/>
                        </a:lnTo>
                        <a:lnTo>
                          <a:pt x="46" y="43"/>
                        </a:lnTo>
                        <a:lnTo>
                          <a:pt x="49" y="40"/>
                        </a:lnTo>
                        <a:lnTo>
                          <a:pt x="53" y="36"/>
                        </a:lnTo>
                        <a:lnTo>
                          <a:pt x="55" y="33"/>
                        </a:lnTo>
                        <a:lnTo>
                          <a:pt x="56" y="29"/>
                        </a:lnTo>
                        <a:lnTo>
                          <a:pt x="56" y="24"/>
                        </a:lnTo>
                        <a:lnTo>
                          <a:pt x="56" y="19"/>
                        </a:lnTo>
                        <a:lnTo>
                          <a:pt x="55" y="15"/>
                        </a:lnTo>
                        <a:lnTo>
                          <a:pt x="53" y="12"/>
                        </a:lnTo>
                        <a:lnTo>
                          <a:pt x="49" y="8"/>
                        </a:lnTo>
                        <a:lnTo>
                          <a:pt x="46" y="5"/>
                        </a:lnTo>
                        <a:lnTo>
                          <a:pt x="43" y="3"/>
                        </a:lnTo>
                        <a:lnTo>
                          <a:pt x="38" y="2"/>
                        </a:lnTo>
                        <a:lnTo>
                          <a:pt x="32" y="0"/>
                        </a:lnTo>
                        <a:lnTo>
                          <a:pt x="56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4" name="Freeform 754"/>
                  <p:cNvSpPr>
                    <a:spLocks noChangeAspect="1"/>
                  </p:cNvSpPr>
                  <p:nvPr/>
                </p:nvSpPr>
                <p:spPr bwMode="auto">
                  <a:xfrm>
                    <a:off x="2311" y="1868"/>
                    <a:ext cx="14" cy="64"/>
                  </a:xfrm>
                  <a:custGeom>
                    <a:avLst/>
                    <a:gdLst>
                      <a:gd name="T0" fmla="*/ 7 w 47"/>
                      <a:gd name="T1" fmla="*/ 64 h 221"/>
                      <a:gd name="T2" fmla="*/ 14 w 47"/>
                      <a:gd name="T3" fmla="*/ 57 h 221"/>
                      <a:gd name="T4" fmla="*/ 14 w 47"/>
                      <a:gd name="T5" fmla="*/ 0 h 221"/>
                      <a:gd name="T6" fmla="*/ 0 w 47"/>
                      <a:gd name="T7" fmla="*/ 0 h 221"/>
                      <a:gd name="T8" fmla="*/ 0 w 47"/>
                      <a:gd name="T9" fmla="*/ 57 h 221"/>
                      <a:gd name="T10" fmla="*/ 7 w 47"/>
                      <a:gd name="T11" fmla="*/ 64 h 221"/>
                      <a:gd name="T12" fmla="*/ 0 w 47"/>
                      <a:gd name="T13" fmla="*/ 57 h 221"/>
                      <a:gd name="T14" fmla="*/ 0 w 47"/>
                      <a:gd name="T15" fmla="*/ 59 h 221"/>
                      <a:gd name="T16" fmla="*/ 1 w 47"/>
                      <a:gd name="T17" fmla="*/ 60 h 221"/>
                      <a:gd name="T18" fmla="*/ 1 w 47"/>
                      <a:gd name="T19" fmla="*/ 61 h 221"/>
                      <a:gd name="T20" fmla="*/ 2 w 47"/>
                      <a:gd name="T21" fmla="*/ 62 h 221"/>
                      <a:gd name="T22" fmla="*/ 3 w 47"/>
                      <a:gd name="T23" fmla="*/ 63 h 221"/>
                      <a:gd name="T24" fmla="*/ 4 w 47"/>
                      <a:gd name="T25" fmla="*/ 63 h 221"/>
                      <a:gd name="T26" fmla="*/ 6 w 47"/>
                      <a:gd name="T27" fmla="*/ 64 h 221"/>
                      <a:gd name="T28" fmla="*/ 7 w 47"/>
                      <a:gd name="T29" fmla="*/ 64 h 221"/>
                      <a:gd name="T30" fmla="*/ 8 w 47"/>
                      <a:gd name="T31" fmla="*/ 64 h 221"/>
                      <a:gd name="T32" fmla="*/ 10 w 47"/>
                      <a:gd name="T33" fmla="*/ 63 h 221"/>
                      <a:gd name="T34" fmla="*/ 11 w 47"/>
                      <a:gd name="T35" fmla="*/ 63 h 221"/>
                      <a:gd name="T36" fmla="*/ 12 w 47"/>
                      <a:gd name="T37" fmla="*/ 62 h 221"/>
                      <a:gd name="T38" fmla="*/ 13 w 47"/>
                      <a:gd name="T39" fmla="*/ 61 h 221"/>
                      <a:gd name="T40" fmla="*/ 13 w 47"/>
                      <a:gd name="T41" fmla="*/ 60 h 221"/>
                      <a:gd name="T42" fmla="*/ 14 w 47"/>
                      <a:gd name="T43" fmla="*/ 59 h 221"/>
                      <a:gd name="T44" fmla="*/ 14 w 47"/>
                      <a:gd name="T45" fmla="*/ 57 h 221"/>
                      <a:gd name="T46" fmla="*/ 7 w 47"/>
                      <a:gd name="T47" fmla="*/ 64 h 221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221">
                        <a:moveTo>
                          <a:pt x="23" y="221"/>
                        </a:moveTo>
                        <a:lnTo>
                          <a:pt x="47" y="197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97"/>
                        </a:lnTo>
                        <a:lnTo>
                          <a:pt x="23" y="221"/>
                        </a:lnTo>
                        <a:lnTo>
                          <a:pt x="0" y="197"/>
                        </a:lnTo>
                        <a:lnTo>
                          <a:pt x="0" y="203"/>
                        </a:lnTo>
                        <a:lnTo>
                          <a:pt x="2" y="207"/>
                        </a:lnTo>
                        <a:lnTo>
                          <a:pt x="5" y="211"/>
                        </a:lnTo>
                        <a:lnTo>
                          <a:pt x="8" y="214"/>
                        </a:lnTo>
                        <a:lnTo>
                          <a:pt x="11" y="217"/>
                        </a:lnTo>
                        <a:lnTo>
                          <a:pt x="15" y="219"/>
                        </a:lnTo>
                        <a:lnTo>
                          <a:pt x="19" y="220"/>
                        </a:lnTo>
                        <a:lnTo>
                          <a:pt x="23" y="221"/>
                        </a:lnTo>
                        <a:lnTo>
                          <a:pt x="28" y="220"/>
                        </a:lnTo>
                        <a:lnTo>
                          <a:pt x="32" y="219"/>
                        </a:lnTo>
                        <a:lnTo>
                          <a:pt x="36" y="217"/>
                        </a:lnTo>
                        <a:lnTo>
                          <a:pt x="39" y="214"/>
                        </a:lnTo>
                        <a:lnTo>
                          <a:pt x="42" y="211"/>
                        </a:lnTo>
                        <a:lnTo>
                          <a:pt x="45" y="207"/>
                        </a:lnTo>
                        <a:lnTo>
                          <a:pt x="47" y="203"/>
                        </a:lnTo>
                        <a:lnTo>
                          <a:pt x="47" y="197"/>
                        </a:lnTo>
                        <a:lnTo>
                          <a:pt x="23" y="2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5" name="Freeform 755"/>
                  <p:cNvSpPr>
                    <a:spLocks noChangeAspect="1"/>
                  </p:cNvSpPr>
                  <p:nvPr/>
                </p:nvSpPr>
                <p:spPr bwMode="auto">
                  <a:xfrm>
                    <a:off x="2304" y="1919"/>
                    <a:ext cx="14" cy="14"/>
                  </a:xfrm>
                  <a:custGeom>
                    <a:avLst/>
                    <a:gdLst>
                      <a:gd name="T0" fmla="*/ 0 w 44"/>
                      <a:gd name="T1" fmla="*/ 7 h 48"/>
                      <a:gd name="T2" fmla="*/ 7 w 44"/>
                      <a:gd name="T3" fmla="*/ 14 h 48"/>
                      <a:gd name="T4" fmla="*/ 14 w 44"/>
                      <a:gd name="T5" fmla="*/ 14 h 48"/>
                      <a:gd name="T6" fmla="*/ 14 w 44"/>
                      <a:gd name="T7" fmla="*/ 0 h 48"/>
                      <a:gd name="T8" fmla="*/ 7 w 44"/>
                      <a:gd name="T9" fmla="*/ 0 h 48"/>
                      <a:gd name="T10" fmla="*/ 0 w 44"/>
                      <a:gd name="T11" fmla="*/ 7 h 48"/>
                      <a:gd name="T12" fmla="*/ 7 w 44"/>
                      <a:gd name="T13" fmla="*/ 0 h 48"/>
                      <a:gd name="T14" fmla="*/ 6 w 44"/>
                      <a:gd name="T15" fmla="*/ 0 h 48"/>
                      <a:gd name="T16" fmla="*/ 4 w 44"/>
                      <a:gd name="T17" fmla="*/ 1 h 48"/>
                      <a:gd name="T18" fmla="*/ 3 w 44"/>
                      <a:gd name="T19" fmla="*/ 1 h 48"/>
                      <a:gd name="T20" fmla="*/ 2 w 44"/>
                      <a:gd name="T21" fmla="*/ 2 h 48"/>
                      <a:gd name="T22" fmla="*/ 1 w 44"/>
                      <a:gd name="T23" fmla="*/ 4 h 48"/>
                      <a:gd name="T24" fmla="*/ 1 w 44"/>
                      <a:gd name="T25" fmla="*/ 4 h 48"/>
                      <a:gd name="T26" fmla="*/ 0 w 44"/>
                      <a:gd name="T27" fmla="*/ 6 h 48"/>
                      <a:gd name="T28" fmla="*/ 0 w 44"/>
                      <a:gd name="T29" fmla="*/ 7 h 48"/>
                      <a:gd name="T30" fmla="*/ 0 w 44"/>
                      <a:gd name="T31" fmla="*/ 8 h 48"/>
                      <a:gd name="T32" fmla="*/ 1 w 44"/>
                      <a:gd name="T33" fmla="*/ 10 h 48"/>
                      <a:gd name="T34" fmla="*/ 1 w 44"/>
                      <a:gd name="T35" fmla="*/ 11 h 48"/>
                      <a:gd name="T36" fmla="*/ 2 w 44"/>
                      <a:gd name="T37" fmla="*/ 12 h 48"/>
                      <a:gd name="T38" fmla="*/ 3 w 44"/>
                      <a:gd name="T39" fmla="*/ 12 h 48"/>
                      <a:gd name="T40" fmla="*/ 4 w 44"/>
                      <a:gd name="T41" fmla="*/ 13 h 48"/>
                      <a:gd name="T42" fmla="*/ 6 w 44"/>
                      <a:gd name="T43" fmla="*/ 14 h 48"/>
                      <a:gd name="T44" fmla="*/ 7 w 44"/>
                      <a:gd name="T45" fmla="*/ 14 h 48"/>
                      <a:gd name="T46" fmla="*/ 0 w 44"/>
                      <a:gd name="T47" fmla="*/ 7 h 48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4" h="48">
                        <a:moveTo>
                          <a:pt x="0" y="24"/>
                        </a:moveTo>
                        <a:lnTo>
                          <a:pt x="23" y="48"/>
                        </a:lnTo>
                        <a:lnTo>
                          <a:pt x="44" y="48"/>
                        </a:lnTo>
                        <a:lnTo>
                          <a:pt x="44" y="0"/>
                        </a:lnTo>
                        <a:lnTo>
                          <a:pt x="23" y="0"/>
                        </a:lnTo>
                        <a:lnTo>
                          <a:pt x="0" y="24"/>
                        </a:lnTo>
                        <a:lnTo>
                          <a:pt x="23" y="0"/>
                        </a:ln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5"/>
                        </a:lnTo>
                        <a:lnTo>
                          <a:pt x="7" y="8"/>
                        </a:lnTo>
                        <a:lnTo>
                          <a:pt x="3" y="12"/>
                        </a:lnTo>
                        <a:lnTo>
                          <a:pt x="2" y="15"/>
                        </a:lnTo>
                        <a:lnTo>
                          <a:pt x="1" y="19"/>
                        </a:lnTo>
                        <a:lnTo>
                          <a:pt x="0" y="24"/>
                        </a:lnTo>
                        <a:lnTo>
                          <a:pt x="1" y="29"/>
                        </a:lnTo>
                        <a:lnTo>
                          <a:pt x="2" y="33"/>
                        </a:lnTo>
                        <a:lnTo>
                          <a:pt x="3" y="36"/>
                        </a:lnTo>
                        <a:lnTo>
                          <a:pt x="7" y="40"/>
                        </a:lnTo>
                        <a:lnTo>
                          <a:pt x="10" y="42"/>
                        </a:lnTo>
                        <a:lnTo>
                          <a:pt x="14" y="46"/>
                        </a:lnTo>
                        <a:lnTo>
                          <a:pt x="18" y="47"/>
                        </a:lnTo>
                        <a:lnTo>
                          <a:pt x="23" y="48"/>
                        </a:ln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6" name="Freeform 756"/>
                  <p:cNvSpPr>
                    <a:spLocks noChangeAspect="1"/>
                  </p:cNvSpPr>
                  <p:nvPr/>
                </p:nvSpPr>
                <p:spPr bwMode="auto">
                  <a:xfrm>
                    <a:off x="2304" y="1926"/>
                    <a:ext cx="14" cy="136"/>
                  </a:xfrm>
                  <a:custGeom>
                    <a:avLst/>
                    <a:gdLst>
                      <a:gd name="T0" fmla="*/ 1 w 47"/>
                      <a:gd name="T1" fmla="*/ 133 h 442"/>
                      <a:gd name="T2" fmla="*/ 14 w 47"/>
                      <a:gd name="T3" fmla="*/ 129 h 442"/>
                      <a:gd name="T4" fmla="*/ 14 w 47"/>
                      <a:gd name="T5" fmla="*/ 0 h 442"/>
                      <a:gd name="T6" fmla="*/ 0 w 47"/>
                      <a:gd name="T7" fmla="*/ 0 h 442"/>
                      <a:gd name="T8" fmla="*/ 0 w 47"/>
                      <a:gd name="T9" fmla="*/ 129 h 442"/>
                      <a:gd name="T10" fmla="*/ 1 w 47"/>
                      <a:gd name="T11" fmla="*/ 133 h 442"/>
                      <a:gd name="T12" fmla="*/ 0 w 47"/>
                      <a:gd name="T13" fmla="*/ 129 h 442"/>
                      <a:gd name="T14" fmla="*/ 0 w 47"/>
                      <a:gd name="T15" fmla="*/ 130 h 442"/>
                      <a:gd name="T16" fmla="*/ 1 w 47"/>
                      <a:gd name="T17" fmla="*/ 132 h 442"/>
                      <a:gd name="T18" fmla="*/ 1 w 47"/>
                      <a:gd name="T19" fmla="*/ 133 h 442"/>
                      <a:gd name="T20" fmla="*/ 2 w 47"/>
                      <a:gd name="T21" fmla="*/ 134 h 442"/>
                      <a:gd name="T22" fmla="*/ 3 w 47"/>
                      <a:gd name="T23" fmla="*/ 135 h 442"/>
                      <a:gd name="T24" fmla="*/ 4 w 47"/>
                      <a:gd name="T25" fmla="*/ 135 h 442"/>
                      <a:gd name="T26" fmla="*/ 6 w 47"/>
                      <a:gd name="T27" fmla="*/ 136 h 442"/>
                      <a:gd name="T28" fmla="*/ 7 w 47"/>
                      <a:gd name="T29" fmla="*/ 136 h 442"/>
                      <a:gd name="T30" fmla="*/ 8 w 47"/>
                      <a:gd name="T31" fmla="*/ 136 h 442"/>
                      <a:gd name="T32" fmla="*/ 10 w 47"/>
                      <a:gd name="T33" fmla="*/ 135 h 442"/>
                      <a:gd name="T34" fmla="*/ 11 w 47"/>
                      <a:gd name="T35" fmla="*/ 135 h 442"/>
                      <a:gd name="T36" fmla="*/ 12 w 47"/>
                      <a:gd name="T37" fmla="*/ 134 h 442"/>
                      <a:gd name="T38" fmla="*/ 13 w 47"/>
                      <a:gd name="T39" fmla="*/ 133 h 442"/>
                      <a:gd name="T40" fmla="*/ 13 w 47"/>
                      <a:gd name="T41" fmla="*/ 132 h 442"/>
                      <a:gd name="T42" fmla="*/ 14 w 47"/>
                      <a:gd name="T43" fmla="*/ 130 h 442"/>
                      <a:gd name="T44" fmla="*/ 14 w 47"/>
                      <a:gd name="T45" fmla="*/ 129 h 442"/>
                      <a:gd name="T46" fmla="*/ 1 w 47"/>
                      <a:gd name="T47" fmla="*/ 133 h 442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442">
                        <a:moveTo>
                          <a:pt x="4" y="431"/>
                        </a:moveTo>
                        <a:lnTo>
                          <a:pt x="47" y="418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418"/>
                        </a:lnTo>
                        <a:lnTo>
                          <a:pt x="4" y="431"/>
                        </a:lnTo>
                        <a:lnTo>
                          <a:pt x="0" y="418"/>
                        </a:lnTo>
                        <a:lnTo>
                          <a:pt x="1" y="424"/>
                        </a:lnTo>
                        <a:lnTo>
                          <a:pt x="2" y="428"/>
                        </a:lnTo>
                        <a:lnTo>
                          <a:pt x="4" y="432"/>
                        </a:lnTo>
                        <a:lnTo>
                          <a:pt x="8" y="435"/>
                        </a:lnTo>
                        <a:lnTo>
                          <a:pt x="11" y="438"/>
                        </a:lnTo>
                        <a:lnTo>
                          <a:pt x="15" y="440"/>
                        </a:lnTo>
                        <a:lnTo>
                          <a:pt x="19" y="441"/>
                        </a:lnTo>
                        <a:lnTo>
                          <a:pt x="23" y="442"/>
                        </a:lnTo>
                        <a:lnTo>
                          <a:pt x="28" y="441"/>
                        </a:lnTo>
                        <a:lnTo>
                          <a:pt x="32" y="440"/>
                        </a:lnTo>
                        <a:lnTo>
                          <a:pt x="36" y="438"/>
                        </a:lnTo>
                        <a:lnTo>
                          <a:pt x="39" y="435"/>
                        </a:lnTo>
                        <a:lnTo>
                          <a:pt x="42" y="432"/>
                        </a:lnTo>
                        <a:lnTo>
                          <a:pt x="44" y="428"/>
                        </a:lnTo>
                        <a:lnTo>
                          <a:pt x="47" y="424"/>
                        </a:lnTo>
                        <a:lnTo>
                          <a:pt x="47" y="418"/>
                        </a:lnTo>
                        <a:lnTo>
                          <a:pt x="4" y="43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7" name="Freeform 757"/>
                  <p:cNvSpPr>
                    <a:spLocks noChangeAspect="1"/>
                  </p:cNvSpPr>
                  <p:nvPr/>
                </p:nvSpPr>
                <p:spPr bwMode="auto">
                  <a:xfrm>
                    <a:off x="2304" y="2047"/>
                    <a:ext cx="21" cy="21"/>
                  </a:xfrm>
                  <a:custGeom>
                    <a:avLst/>
                    <a:gdLst>
                      <a:gd name="T0" fmla="*/ 21 w 71"/>
                      <a:gd name="T1" fmla="*/ 14 h 75"/>
                      <a:gd name="T2" fmla="*/ 20 w 71"/>
                      <a:gd name="T3" fmla="*/ 11 h 75"/>
                      <a:gd name="T4" fmla="*/ 11 w 71"/>
                      <a:gd name="T5" fmla="*/ 0 h 75"/>
                      <a:gd name="T6" fmla="*/ 0 w 71"/>
                      <a:gd name="T7" fmla="*/ 7 h 75"/>
                      <a:gd name="T8" fmla="*/ 9 w 71"/>
                      <a:gd name="T9" fmla="*/ 18 h 75"/>
                      <a:gd name="T10" fmla="*/ 21 w 71"/>
                      <a:gd name="T11" fmla="*/ 14 h 75"/>
                      <a:gd name="T12" fmla="*/ 9 w 71"/>
                      <a:gd name="T13" fmla="*/ 18 h 75"/>
                      <a:gd name="T14" fmla="*/ 9 w 71"/>
                      <a:gd name="T15" fmla="*/ 19 h 75"/>
                      <a:gd name="T16" fmla="*/ 11 w 71"/>
                      <a:gd name="T17" fmla="*/ 20 h 75"/>
                      <a:gd name="T18" fmla="*/ 12 w 71"/>
                      <a:gd name="T19" fmla="*/ 21 h 75"/>
                      <a:gd name="T20" fmla="*/ 13 w 71"/>
                      <a:gd name="T21" fmla="*/ 21 h 75"/>
                      <a:gd name="T22" fmla="*/ 14 w 71"/>
                      <a:gd name="T23" fmla="*/ 21 h 75"/>
                      <a:gd name="T24" fmla="*/ 16 w 71"/>
                      <a:gd name="T25" fmla="*/ 21 h 75"/>
                      <a:gd name="T26" fmla="*/ 17 w 71"/>
                      <a:gd name="T27" fmla="*/ 20 h 75"/>
                      <a:gd name="T28" fmla="*/ 18 w 71"/>
                      <a:gd name="T29" fmla="*/ 19 h 75"/>
                      <a:gd name="T30" fmla="*/ 19 w 71"/>
                      <a:gd name="T31" fmla="*/ 19 h 75"/>
                      <a:gd name="T32" fmla="*/ 20 w 71"/>
                      <a:gd name="T33" fmla="*/ 18 h 75"/>
                      <a:gd name="T34" fmla="*/ 20 w 71"/>
                      <a:gd name="T35" fmla="*/ 17 h 75"/>
                      <a:gd name="T36" fmla="*/ 21 w 71"/>
                      <a:gd name="T37" fmla="*/ 16 h 75"/>
                      <a:gd name="T38" fmla="*/ 21 w 71"/>
                      <a:gd name="T39" fmla="*/ 14 h 75"/>
                      <a:gd name="T40" fmla="*/ 21 w 71"/>
                      <a:gd name="T41" fmla="*/ 13 h 75"/>
                      <a:gd name="T42" fmla="*/ 20 w 71"/>
                      <a:gd name="T43" fmla="*/ 12 h 75"/>
                      <a:gd name="T44" fmla="*/ 20 w 71"/>
                      <a:gd name="T45" fmla="*/ 11 h 75"/>
                      <a:gd name="T46" fmla="*/ 21 w 71"/>
                      <a:gd name="T47" fmla="*/ 14 h 7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71" h="75">
                        <a:moveTo>
                          <a:pt x="71" y="51"/>
                        </a:moveTo>
                        <a:lnTo>
                          <a:pt x="66" y="38"/>
                        </a:lnTo>
                        <a:lnTo>
                          <a:pt x="38" y="0"/>
                        </a:lnTo>
                        <a:lnTo>
                          <a:pt x="0" y="26"/>
                        </a:lnTo>
                        <a:lnTo>
                          <a:pt x="29" y="65"/>
                        </a:lnTo>
                        <a:lnTo>
                          <a:pt x="71" y="51"/>
                        </a:lnTo>
                        <a:lnTo>
                          <a:pt x="29" y="65"/>
                        </a:lnTo>
                        <a:lnTo>
                          <a:pt x="32" y="68"/>
                        </a:lnTo>
                        <a:lnTo>
                          <a:pt x="36" y="71"/>
                        </a:lnTo>
                        <a:lnTo>
                          <a:pt x="40" y="74"/>
                        </a:lnTo>
                        <a:lnTo>
                          <a:pt x="45" y="75"/>
                        </a:lnTo>
                        <a:lnTo>
                          <a:pt x="49" y="75"/>
                        </a:lnTo>
                        <a:lnTo>
                          <a:pt x="53" y="74"/>
                        </a:lnTo>
                        <a:lnTo>
                          <a:pt x="57" y="73"/>
                        </a:lnTo>
                        <a:lnTo>
                          <a:pt x="61" y="69"/>
                        </a:lnTo>
                        <a:lnTo>
                          <a:pt x="65" y="67"/>
                        </a:lnTo>
                        <a:lnTo>
                          <a:pt x="67" y="64"/>
                        </a:lnTo>
                        <a:lnTo>
                          <a:pt x="69" y="60"/>
                        </a:lnTo>
                        <a:lnTo>
                          <a:pt x="70" y="56"/>
                        </a:lnTo>
                        <a:lnTo>
                          <a:pt x="71" y="51"/>
                        </a:lnTo>
                        <a:lnTo>
                          <a:pt x="70" y="47"/>
                        </a:lnTo>
                        <a:lnTo>
                          <a:pt x="69" y="42"/>
                        </a:lnTo>
                        <a:lnTo>
                          <a:pt x="66" y="38"/>
                        </a:lnTo>
                        <a:lnTo>
                          <a:pt x="71" y="5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8" name="Rectangle 75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11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69" name="Freeform 759"/>
                  <p:cNvSpPr>
                    <a:spLocks noChangeAspect="1"/>
                  </p:cNvSpPr>
                  <p:nvPr/>
                </p:nvSpPr>
                <p:spPr bwMode="auto">
                  <a:xfrm>
                    <a:off x="3412" y="1410"/>
                    <a:ext cx="14" cy="93"/>
                  </a:xfrm>
                  <a:custGeom>
                    <a:avLst/>
                    <a:gdLst>
                      <a:gd name="T0" fmla="*/ 0 w 46"/>
                      <a:gd name="T1" fmla="*/ 7 h 315"/>
                      <a:gd name="T2" fmla="*/ 0 w 46"/>
                      <a:gd name="T3" fmla="*/ 7 h 315"/>
                      <a:gd name="T4" fmla="*/ 0 w 46"/>
                      <a:gd name="T5" fmla="*/ 93 h 315"/>
                      <a:gd name="T6" fmla="*/ 14 w 46"/>
                      <a:gd name="T7" fmla="*/ 93 h 315"/>
                      <a:gd name="T8" fmla="*/ 14 w 46"/>
                      <a:gd name="T9" fmla="*/ 7 h 315"/>
                      <a:gd name="T10" fmla="*/ 0 w 46"/>
                      <a:gd name="T11" fmla="*/ 7 h 315"/>
                      <a:gd name="T12" fmla="*/ 14 w 46"/>
                      <a:gd name="T13" fmla="*/ 7 h 315"/>
                      <a:gd name="T14" fmla="*/ 14 w 46"/>
                      <a:gd name="T15" fmla="*/ 5 h 315"/>
                      <a:gd name="T16" fmla="*/ 13 w 46"/>
                      <a:gd name="T17" fmla="*/ 4 h 315"/>
                      <a:gd name="T18" fmla="*/ 13 w 46"/>
                      <a:gd name="T19" fmla="*/ 3 h 315"/>
                      <a:gd name="T20" fmla="*/ 12 w 46"/>
                      <a:gd name="T21" fmla="*/ 2 h 315"/>
                      <a:gd name="T22" fmla="*/ 11 w 46"/>
                      <a:gd name="T23" fmla="*/ 1 h 315"/>
                      <a:gd name="T24" fmla="*/ 10 w 46"/>
                      <a:gd name="T25" fmla="*/ 0 h 315"/>
                      <a:gd name="T26" fmla="*/ 8 w 46"/>
                      <a:gd name="T27" fmla="*/ 0 h 315"/>
                      <a:gd name="T28" fmla="*/ 7 w 46"/>
                      <a:gd name="T29" fmla="*/ 0 h 315"/>
                      <a:gd name="T30" fmla="*/ 6 w 46"/>
                      <a:gd name="T31" fmla="*/ 0 h 315"/>
                      <a:gd name="T32" fmla="*/ 5 w 46"/>
                      <a:gd name="T33" fmla="*/ 0 h 315"/>
                      <a:gd name="T34" fmla="*/ 3 w 46"/>
                      <a:gd name="T35" fmla="*/ 1 h 315"/>
                      <a:gd name="T36" fmla="*/ 2 w 46"/>
                      <a:gd name="T37" fmla="*/ 2 h 315"/>
                      <a:gd name="T38" fmla="*/ 1 w 46"/>
                      <a:gd name="T39" fmla="*/ 3 h 315"/>
                      <a:gd name="T40" fmla="*/ 1 w 46"/>
                      <a:gd name="T41" fmla="*/ 4 h 315"/>
                      <a:gd name="T42" fmla="*/ 0 w 46"/>
                      <a:gd name="T43" fmla="*/ 5 h 315"/>
                      <a:gd name="T44" fmla="*/ 0 w 46"/>
                      <a:gd name="T45" fmla="*/ 7 h 315"/>
                      <a:gd name="T46" fmla="*/ 0 w 46"/>
                      <a:gd name="T47" fmla="*/ 7 h 31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315">
                        <a:moveTo>
                          <a:pt x="0" y="23"/>
                        </a:moveTo>
                        <a:lnTo>
                          <a:pt x="0" y="24"/>
                        </a:lnTo>
                        <a:lnTo>
                          <a:pt x="0" y="315"/>
                        </a:lnTo>
                        <a:lnTo>
                          <a:pt x="46" y="315"/>
                        </a:lnTo>
                        <a:lnTo>
                          <a:pt x="46" y="24"/>
                        </a:lnTo>
                        <a:lnTo>
                          <a:pt x="0" y="23"/>
                        </a:lnTo>
                        <a:lnTo>
                          <a:pt x="46" y="24"/>
                        </a:lnTo>
                        <a:lnTo>
                          <a:pt x="45" y="17"/>
                        </a:lnTo>
                        <a:lnTo>
                          <a:pt x="44" y="13"/>
                        </a:lnTo>
                        <a:lnTo>
                          <a:pt x="42" y="9"/>
                        </a:lnTo>
                        <a:lnTo>
                          <a:pt x="39" y="6"/>
                        </a:lnTo>
                        <a:lnTo>
                          <a:pt x="36" y="4"/>
                        </a:lnTo>
                        <a:lnTo>
                          <a:pt x="32" y="1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10" y="4"/>
                        </a:lnTo>
                        <a:lnTo>
                          <a:pt x="7" y="6"/>
                        </a:lnTo>
                        <a:lnTo>
                          <a:pt x="4" y="9"/>
                        </a:lnTo>
                        <a:lnTo>
                          <a:pt x="2" y="13"/>
                        </a:lnTo>
                        <a:lnTo>
                          <a:pt x="0" y="17"/>
                        </a:lnTo>
                        <a:lnTo>
                          <a:pt x="0" y="24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0" name="Freeform 760"/>
                  <p:cNvSpPr>
                    <a:spLocks noChangeAspect="1"/>
                  </p:cNvSpPr>
                  <p:nvPr/>
                </p:nvSpPr>
                <p:spPr bwMode="auto">
                  <a:xfrm>
                    <a:off x="3412" y="1360"/>
                    <a:ext cx="36" cy="57"/>
                  </a:xfrm>
                  <a:custGeom>
                    <a:avLst/>
                    <a:gdLst>
                      <a:gd name="T0" fmla="*/ 34 w 121"/>
                      <a:gd name="T1" fmla="*/ 2 h 190"/>
                      <a:gd name="T2" fmla="*/ 24 w 121"/>
                      <a:gd name="T3" fmla="*/ 2 h 190"/>
                      <a:gd name="T4" fmla="*/ 21 w 121"/>
                      <a:gd name="T5" fmla="*/ 5 h 190"/>
                      <a:gd name="T6" fmla="*/ 18 w 121"/>
                      <a:gd name="T7" fmla="*/ 8 h 190"/>
                      <a:gd name="T8" fmla="*/ 15 w 121"/>
                      <a:gd name="T9" fmla="*/ 12 h 190"/>
                      <a:gd name="T10" fmla="*/ 12 w 121"/>
                      <a:gd name="T11" fmla="*/ 16 h 190"/>
                      <a:gd name="T12" fmla="*/ 10 w 121"/>
                      <a:gd name="T13" fmla="*/ 19 h 190"/>
                      <a:gd name="T14" fmla="*/ 8 w 121"/>
                      <a:gd name="T15" fmla="*/ 23 h 190"/>
                      <a:gd name="T16" fmla="*/ 6 w 121"/>
                      <a:gd name="T17" fmla="*/ 26 h 190"/>
                      <a:gd name="T18" fmla="*/ 5 w 121"/>
                      <a:gd name="T19" fmla="*/ 29 h 190"/>
                      <a:gd name="T20" fmla="*/ 4 w 121"/>
                      <a:gd name="T21" fmla="*/ 33 h 190"/>
                      <a:gd name="T22" fmla="*/ 2 w 121"/>
                      <a:gd name="T23" fmla="*/ 36 h 190"/>
                      <a:gd name="T24" fmla="*/ 1 w 121"/>
                      <a:gd name="T25" fmla="*/ 40 h 190"/>
                      <a:gd name="T26" fmla="*/ 1 w 121"/>
                      <a:gd name="T27" fmla="*/ 43 h 190"/>
                      <a:gd name="T28" fmla="*/ 0 w 121"/>
                      <a:gd name="T29" fmla="*/ 50 h 190"/>
                      <a:gd name="T30" fmla="*/ 0 w 121"/>
                      <a:gd name="T31" fmla="*/ 57 h 190"/>
                      <a:gd name="T32" fmla="*/ 14 w 121"/>
                      <a:gd name="T33" fmla="*/ 57 h 190"/>
                      <a:gd name="T34" fmla="*/ 14 w 121"/>
                      <a:gd name="T35" fmla="*/ 51 h 190"/>
                      <a:gd name="T36" fmla="*/ 15 w 121"/>
                      <a:gd name="T37" fmla="*/ 45 h 190"/>
                      <a:gd name="T38" fmla="*/ 15 w 121"/>
                      <a:gd name="T39" fmla="*/ 43 h 190"/>
                      <a:gd name="T40" fmla="*/ 16 w 121"/>
                      <a:gd name="T41" fmla="*/ 40 h 190"/>
                      <a:gd name="T42" fmla="*/ 17 w 121"/>
                      <a:gd name="T43" fmla="*/ 37 h 190"/>
                      <a:gd name="T44" fmla="*/ 18 w 121"/>
                      <a:gd name="T45" fmla="*/ 35 h 190"/>
                      <a:gd name="T46" fmla="*/ 19 w 121"/>
                      <a:gd name="T47" fmla="*/ 32 h 190"/>
                      <a:gd name="T48" fmla="*/ 20 w 121"/>
                      <a:gd name="T49" fmla="*/ 29 h 190"/>
                      <a:gd name="T50" fmla="*/ 22 w 121"/>
                      <a:gd name="T51" fmla="*/ 26 h 190"/>
                      <a:gd name="T52" fmla="*/ 24 w 121"/>
                      <a:gd name="T53" fmla="*/ 23 h 190"/>
                      <a:gd name="T54" fmla="*/ 25 w 121"/>
                      <a:gd name="T55" fmla="*/ 20 h 190"/>
                      <a:gd name="T56" fmla="*/ 28 w 121"/>
                      <a:gd name="T57" fmla="*/ 18 h 190"/>
                      <a:gd name="T58" fmla="*/ 30 w 121"/>
                      <a:gd name="T59" fmla="*/ 15 h 190"/>
                      <a:gd name="T60" fmla="*/ 34 w 121"/>
                      <a:gd name="T61" fmla="*/ 12 h 190"/>
                      <a:gd name="T62" fmla="*/ 24 w 121"/>
                      <a:gd name="T63" fmla="*/ 12 h 190"/>
                      <a:gd name="T64" fmla="*/ 34 w 121"/>
                      <a:gd name="T65" fmla="*/ 12 h 190"/>
                      <a:gd name="T66" fmla="*/ 35 w 121"/>
                      <a:gd name="T67" fmla="*/ 11 h 190"/>
                      <a:gd name="T68" fmla="*/ 35 w 121"/>
                      <a:gd name="T69" fmla="*/ 10 h 190"/>
                      <a:gd name="T70" fmla="*/ 36 w 121"/>
                      <a:gd name="T71" fmla="*/ 8 h 190"/>
                      <a:gd name="T72" fmla="*/ 36 w 121"/>
                      <a:gd name="T73" fmla="*/ 7 h 190"/>
                      <a:gd name="T74" fmla="*/ 36 w 121"/>
                      <a:gd name="T75" fmla="*/ 6 h 190"/>
                      <a:gd name="T76" fmla="*/ 35 w 121"/>
                      <a:gd name="T77" fmla="*/ 5 h 190"/>
                      <a:gd name="T78" fmla="*/ 35 w 121"/>
                      <a:gd name="T79" fmla="*/ 4 h 190"/>
                      <a:gd name="T80" fmla="*/ 34 w 121"/>
                      <a:gd name="T81" fmla="*/ 2 h 190"/>
                      <a:gd name="T82" fmla="*/ 33 w 121"/>
                      <a:gd name="T83" fmla="*/ 2 h 190"/>
                      <a:gd name="T84" fmla="*/ 32 w 121"/>
                      <a:gd name="T85" fmla="*/ 1 h 190"/>
                      <a:gd name="T86" fmla="*/ 31 w 121"/>
                      <a:gd name="T87" fmla="*/ 0 h 190"/>
                      <a:gd name="T88" fmla="*/ 30 w 121"/>
                      <a:gd name="T89" fmla="*/ 0 h 190"/>
                      <a:gd name="T90" fmla="*/ 28 w 121"/>
                      <a:gd name="T91" fmla="*/ 0 h 190"/>
                      <a:gd name="T92" fmla="*/ 27 w 121"/>
                      <a:gd name="T93" fmla="*/ 0 h 190"/>
                      <a:gd name="T94" fmla="*/ 26 w 121"/>
                      <a:gd name="T95" fmla="*/ 1 h 190"/>
                      <a:gd name="T96" fmla="*/ 24 w 121"/>
                      <a:gd name="T97" fmla="*/ 2 h 190"/>
                      <a:gd name="T98" fmla="*/ 34 w 121"/>
                      <a:gd name="T99" fmla="*/ 2 h 190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</a:gdLst>
                    <a:ahLst/>
                    <a:cxnLst>
                      <a:cxn ang="T100">
                        <a:pos x="T0" y="T1"/>
                      </a:cxn>
                      <a:cxn ang="T101">
                        <a:pos x="T2" y="T3"/>
                      </a:cxn>
                      <a:cxn ang="T102">
                        <a:pos x="T4" y="T5"/>
                      </a:cxn>
                      <a:cxn ang="T103">
                        <a:pos x="T6" y="T7"/>
                      </a:cxn>
                      <a:cxn ang="T104">
                        <a:pos x="T8" y="T9"/>
                      </a:cxn>
                      <a:cxn ang="T105">
                        <a:pos x="T10" y="T11"/>
                      </a:cxn>
                      <a:cxn ang="T106">
                        <a:pos x="T12" y="T13"/>
                      </a:cxn>
                      <a:cxn ang="T107">
                        <a:pos x="T14" y="T15"/>
                      </a:cxn>
                      <a:cxn ang="T108">
                        <a:pos x="T16" y="T17"/>
                      </a:cxn>
                      <a:cxn ang="T109">
                        <a:pos x="T18" y="T19"/>
                      </a:cxn>
                      <a:cxn ang="T110">
                        <a:pos x="T20" y="T21"/>
                      </a:cxn>
                      <a:cxn ang="T111">
                        <a:pos x="T22" y="T23"/>
                      </a:cxn>
                      <a:cxn ang="T112">
                        <a:pos x="T24" y="T25"/>
                      </a:cxn>
                      <a:cxn ang="T113">
                        <a:pos x="T26" y="T27"/>
                      </a:cxn>
                      <a:cxn ang="T114">
                        <a:pos x="T28" y="T29"/>
                      </a:cxn>
                      <a:cxn ang="T115">
                        <a:pos x="T30" y="T31"/>
                      </a:cxn>
                      <a:cxn ang="T116">
                        <a:pos x="T32" y="T33"/>
                      </a:cxn>
                      <a:cxn ang="T117">
                        <a:pos x="T34" y="T35"/>
                      </a:cxn>
                      <a:cxn ang="T118">
                        <a:pos x="T36" y="T37"/>
                      </a:cxn>
                      <a:cxn ang="T119">
                        <a:pos x="T38" y="T39"/>
                      </a:cxn>
                      <a:cxn ang="T120">
                        <a:pos x="T40" y="T41"/>
                      </a:cxn>
                      <a:cxn ang="T121">
                        <a:pos x="T42" y="T43"/>
                      </a:cxn>
                      <a:cxn ang="T122">
                        <a:pos x="T44" y="T45"/>
                      </a:cxn>
                      <a:cxn ang="T123">
                        <a:pos x="T46" y="T47"/>
                      </a:cxn>
                      <a:cxn ang="T124">
                        <a:pos x="T48" y="T49"/>
                      </a:cxn>
                      <a:cxn ang="T125">
                        <a:pos x="T50" y="T51"/>
                      </a:cxn>
                      <a:cxn ang="T126">
                        <a:pos x="T52" y="T53"/>
                      </a:cxn>
                      <a:cxn ang="T127">
                        <a:pos x="T54" y="T55"/>
                      </a:cxn>
                      <a:cxn ang="T128">
                        <a:pos x="T56" y="T57"/>
                      </a:cxn>
                      <a:cxn ang="T129">
                        <a:pos x="T58" y="T59"/>
                      </a:cxn>
                      <a:cxn ang="T130">
                        <a:pos x="T60" y="T61"/>
                      </a:cxn>
                      <a:cxn ang="T131">
                        <a:pos x="T62" y="T63"/>
                      </a:cxn>
                      <a:cxn ang="T132">
                        <a:pos x="T64" y="T65"/>
                      </a:cxn>
                      <a:cxn ang="T133">
                        <a:pos x="T66" y="T67"/>
                      </a:cxn>
                      <a:cxn ang="T134">
                        <a:pos x="T68" y="T69"/>
                      </a:cxn>
                      <a:cxn ang="T135">
                        <a:pos x="T70" y="T71"/>
                      </a:cxn>
                      <a:cxn ang="T136">
                        <a:pos x="T72" y="T73"/>
                      </a:cxn>
                      <a:cxn ang="T137">
                        <a:pos x="T74" y="T75"/>
                      </a:cxn>
                      <a:cxn ang="T138">
                        <a:pos x="T76" y="T77"/>
                      </a:cxn>
                      <a:cxn ang="T139">
                        <a:pos x="T78" y="T79"/>
                      </a:cxn>
                      <a:cxn ang="T140">
                        <a:pos x="T80" y="T81"/>
                      </a:cxn>
                      <a:cxn ang="T141">
                        <a:pos x="T82" y="T83"/>
                      </a:cxn>
                      <a:cxn ang="T142">
                        <a:pos x="T84" y="T85"/>
                      </a:cxn>
                      <a:cxn ang="T143">
                        <a:pos x="T86" y="T87"/>
                      </a:cxn>
                      <a:cxn ang="T144">
                        <a:pos x="T88" y="T89"/>
                      </a:cxn>
                      <a:cxn ang="T145">
                        <a:pos x="T90" y="T91"/>
                      </a:cxn>
                      <a:cxn ang="T146">
                        <a:pos x="T92" y="T93"/>
                      </a:cxn>
                      <a:cxn ang="T147">
                        <a:pos x="T94" y="T95"/>
                      </a:cxn>
                      <a:cxn ang="T148">
                        <a:pos x="T96" y="T97"/>
                      </a:cxn>
                      <a:cxn ang="T149">
                        <a:pos x="T98" y="T99"/>
                      </a:cxn>
                    </a:cxnLst>
                    <a:rect l="0" t="0" r="r" b="b"/>
                    <a:pathLst>
                      <a:path w="121" h="190">
                        <a:moveTo>
                          <a:pt x="114" y="6"/>
                        </a:moveTo>
                        <a:lnTo>
                          <a:pt x="82" y="6"/>
                        </a:lnTo>
                        <a:lnTo>
                          <a:pt x="69" y="17"/>
                        </a:lnTo>
                        <a:lnTo>
                          <a:pt x="59" y="28"/>
                        </a:lnTo>
                        <a:lnTo>
                          <a:pt x="49" y="40"/>
                        </a:lnTo>
                        <a:lnTo>
                          <a:pt x="41" y="52"/>
                        </a:lnTo>
                        <a:lnTo>
                          <a:pt x="33" y="63"/>
                        </a:lnTo>
                        <a:lnTo>
                          <a:pt x="26" y="75"/>
                        </a:lnTo>
                        <a:lnTo>
                          <a:pt x="20" y="86"/>
                        </a:lnTo>
                        <a:lnTo>
                          <a:pt x="16" y="98"/>
                        </a:lnTo>
                        <a:lnTo>
                          <a:pt x="12" y="110"/>
                        </a:lnTo>
                        <a:lnTo>
                          <a:pt x="8" y="121"/>
                        </a:lnTo>
                        <a:lnTo>
                          <a:pt x="5" y="133"/>
                        </a:lnTo>
                        <a:lnTo>
                          <a:pt x="3" y="144"/>
                        </a:lnTo>
                        <a:lnTo>
                          <a:pt x="1" y="166"/>
                        </a:lnTo>
                        <a:lnTo>
                          <a:pt x="0" y="189"/>
                        </a:lnTo>
                        <a:lnTo>
                          <a:pt x="46" y="190"/>
                        </a:lnTo>
                        <a:lnTo>
                          <a:pt x="47" y="171"/>
                        </a:lnTo>
                        <a:lnTo>
                          <a:pt x="49" y="151"/>
                        </a:lnTo>
                        <a:lnTo>
                          <a:pt x="51" y="142"/>
                        </a:lnTo>
                        <a:lnTo>
                          <a:pt x="53" y="133"/>
                        </a:lnTo>
                        <a:lnTo>
                          <a:pt x="56" y="123"/>
                        </a:lnTo>
                        <a:lnTo>
                          <a:pt x="59" y="115"/>
                        </a:lnTo>
                        <a:lnTo>
                          <a:pt x="63" y="105"/>
                        </a:lnTo>
                        <a:lnTo>
                          <a:pt x="67" y="96"/>
                        </a:lnTo>
                        <a:lnTo>
                          <a:pt x="73" y="87"/>
                        </a:lnTo>
                        <a:lnTo>
                          <a:pt x="79" y="78"/>
                        </a:lnTo>
                        <a:lnTo>
                          <a:pt x="85" y="68"/>
                        </a:lnTo>
                        <a:lnTo>
                          <a:pt x="94" y="59"/>
                        </a:lnTo>
                        <a:lnTo>
                          <a:pt x="102" y="51"/>
                        </a:lnTo>
                        <a:lnTo>
                          <a:pt x="113" y="41"/>
                        </a:lnTo>
                        <a:lnTo>
                          <a:pt x="81" y="40"/>
                        </a:lnTo>
                        <a:lnTo>
                          <a:pt x="113" y="41"/>
                        </a:lnTo>
                        <a:lnTo>
                          <a:pt x="116" y="37"/>
                        </a:lnTo>
                        <a:lnTo>
                          <a:pt x="119" y="33"/>
                        </a:lnTo>
                        <a:lnTo>
                          <a:pt x="120" y="28"/>
                        </a:lnTo>
                        <a:lnTo>
                          <a:pt x="121" y="23"/>
                        </a:lnTo>
                        <a:lnTo>
                          <a:pt x="120" y="19"/>
                        </a:lnTo>
                        <a:lnTo>
                          <a:pt x="119" y="15"/>
                        </a:lnTo>
                        <a:lnTo>
                          <a:pt x="117" y="12"/>
                        </a:lnTo>
                        <a:lnTo>
                          <a:pt x="115" y="7"/>
                        </a:lnTo>
                        <a:lnTo>
                          <a:pt x="112" y="5"/>
                        </a:lnTo>
                        <a:lnTo>
                          <a:pt x="107" y="2"/>
                        </a:lnTo>
                        <a:lnTo>
                          <a:pt x="104" y="1"/>
                        </a:lnTo>
                        <a:lnTo>
                          <a:pt x="100" y="0"/>
                        </a:lnTo>
                        <a:lnTo>
                          <a:pt x="95" y="0"/>
                        </a:lnTo>
                        <a:lnTo>
                          <a:pt x="91" y="1"/>
                        </a:lnTo>
                        <a:lnTo>
                          <a:pt x="86" y="3"/>
                        </a:lnTo>
                        <a:lnTo>
                          <a:pt x="82" y="6"/>
                        </a:lnTo>
                        <a:lnTo>
                          <a:pt x="114" y="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1" name="Freeform 761"/>
                  <p:cNvSpPr>
                    <a:spLocks noChangeAspect="1"/>
                  </p:cNvSpPr>
                  <p:nvPr/>
                </p:nvSpPr>
                <p:spPr bwMode="auto">
                  <a:xfrm>
                    <a:off x="3440" y="1360"/>
                    <a:ext cx="29" cy="64"/>
                  </a:xfrm>
                  <a:custGeom>
                    <a:avLst/>
                    <a:gdLst>
                      <a:gd name="T0" fmla="*/ 29 w 114"/>
                      <a:gd name="T1" fmla="*/ 57 h 207"/>
                      <a:gd name="T2" fmla="*/ 29 w 114"/>
                      <a:gd name="T3" fmla="*/ 57 h 207"/>
                      <a:gd name="T4" fmla="*/ 29 w 114"/>
                      <a:gd name="T5" fmla="*/ 49 h 207"/>
                      <a:gd name="T6" fmla="*/ 28 w 114"/>
                      <a:gd name="T7" fmla="*/ 43 h 207"/>
                      <a:gd name="T8" fmla="*/ 27 w 114"/>
                      <a:gd name="T9" fmla="*/ 39 h 207"/>
                      <a:gd name="T10" fmla="*/ 26 w 114"/>
                      <a:gd name="T11" fmla="*/ 35 h 207"/>
                      <a:gd name="T12" fmla="*/ 25 w 114"/>
                      <a:gd name="T13" fmla="*/ 32 h 207"/>
                      <a:gd name="T14" fmla="*/ 24 w 114"/>
                      <a:gd name="T15" fmla="*/ 28 h 207"/>
                      <a:gd name="T16" fmla="*/ 23 w 114"/>
                      <a:gd name="T17" fmla="*/ 24 h 207"/>
                      <a:gd name="T18" fmla="*/ 22 w 114"/>
                      <a:gd name="T19" fmla="*/ 21 h 207"/>
                      <a:gd name="T20" fmla="*/ 20 w 114"/>
                      <a:gd name="T21" fmla="*/ 18 h 207"/>
                      <a:gd name="T22" fmla="*/ 18 w 114"/>
                      <a:gd name="T23" fmla="*/ 14 h 207"/>
                      <a:gd name="T24" fmla="*/ 16 w 114"/>
                      <a:gd name="T25" fmla="*/ 11 h 207"/>
                      <a:gd name="T26" fmla="*/ 14 w 114"/>
                      <a:gd name="T27" fmla="*/ 7 h 207"/>
                      <a:gd name="T28" fmla="*/ 11 w 114"/>
                      <a:gd name="T29" fmla="*/ 4 h 207"/>
                      <a:gd name="T30" fmla="*/ 8 w 114"/>
                      <a:gd name="T31" fmla="*/ 0 h 207"/>
                      <a:gd name="T32" fmla="*/ 0 w 114"/>
                      <a:gd name="T33" fmla="*/ 11 h 207"/>
                      <a:gd name="T34" fmla="*/ 3 w 114"/>
                      <a:gd name="T35" fmla="*/ 14 h 207"/>
                      <a:gd name="T36" fmla="*/ 5 w 114"/>
                      <a:gd name="T37" fmla="*/ 16 h 207"/>
                      <a:gd name="T38" fmla="*/ 6 w 114"/>
                      <a:gd name="T39" fmla="*/ 19 h 207"/>
                      <a:gd name="T40" fmla="*/ 8 w 114"/>
                      <a:gd name="T41" fmla="*/ 22 h 207"/>
                      <a:gd name="T42" fmla="*/ 10 w 114"/>
                      <a:gd name="T43" fmla="*/ 25 h 207"/>
                      <a:gd name="T44" fmla="*/ 11 w 114"/>
                      <a:gd name="T45" fmla="*/ 28 h 207"/>
                      <a:gd name="T46" fmla="*/ 13 w 114"/>
                      <a:gd name="T47" fmla="*/ 31 h 207"/>
                      <a:gd name="T48" fmla="*/ 13 w 114"/>
                      <a:gd name="T49" fmla="*/ 34 h 207"/>
                      <a:gd name="T50" fmla="*/ 15 w 114"/>
                      <a:gd name="T51" fmla="*/ 36 h 207"/>
                      <a:gd name="T52" fmla="*/ 15 w 114"/>
                      <a:gd name="T53" fmla="*/ 40 h 207"/>
                      <a:gd name="T54" fmla="*/ 16 w 114"/>
                      <a:gd name="T55" fmla="*/ 42 h 207"/>
                      <a:gd name="T56" fmla="*/ 16 w 114"/>
                      <a:gd name="T57" fmla="*/ 45 h 207"/>
                      <a:gd name="T58" fmla="*/ 17 w 114"/>
                      <a:gd name="T59" fmla="*/ 51 h 207"/>
                      <a:gd name="T60" fmla="*/ 17 w 114"/>
                      <a:gd name="T61" fmla="*/ 57 h 207"/>
                      <a:gd name="T62" fmla="*/ 17 w 114"/>
                      <a:gd name="T63" fmla="*/ 57 h 207"/>
                      <a:gd name="T64" fmla="*/ 17 w 114"/>
                      <a:gd name="T65" fmla="*/ 57 h 207"/>
                      <a:gd name="T66" fmla="*/ 17 w 114"/>
                      <a:gd name="T67" fmla="*/ 58 h 207"/>
                      <a:gd name="T68" fmla="*/ 18 w 114"/>
                      <a:gd name="T69" fmla="*/ 60 h 207"/>
                      <a:gd name="T70" fmla="*/ 18 w 114"/>
                      <a:gd name="T71" fmla="*/ 61 h 207"/>
                      <a:gd name="T72" fmla="*/ 19 w 114"/>
                      <a:gd name="T73" fmla="*/ 62 h 207"/>
                      <a:gd name="T74" fmla="*/ 20 w 114"/>
                      <a:gd name="T75" fmla="*/ 63 h 207"/>
                      <a:gd name="T76" fmla="*/ 21 w 114"/>
                      <a:gd name="T77" fmla="*/ 63 h 207"/>
                      <a:gd name="T78" fmla="*/ 22 w 114"/>
                      <a:gd name="T79" fmla="*/ 64 h 207"/>
                      <a:gd name="T80" fmla="*/ 23 w 114"/>
                      <a:gd name="T81" fmla="*/ 64 h 207"/>
                      <a:gd name="T82" fmla="*/ 24 w 114"/>
                      <a:gd name="T83" fmla="*/ 64 h 207"/>
                      <a:gd name="T84" fmla="*/ 25 w 114"/>
                      <a:gd name="T85" fmla="*/ 63 h 207"/>
                      <a:gd name="T86" fmla="*/ 26 w 114"/>
                      <a:gd name="T87" fmla="*/ 63 h 207"/>
                      <a:gd name="T88" fmla="*/ 27 w 114"/>
                      <a:gd name="T89" fmla="*/ 62 h 207"/>
                      <a:gd name="T90" fmla="*/ 28 w 114"/>
                      <a:gd name="T91" fmla="*/ 61 h 207"/>
                      <a:gd name="T92" fmla="*/ 28 w 114"/>
                      <a:gd name="T93" fmla="*/ 60 h 207"/>
                      <a:gd name="T94" fmla="*/ 29 w 114"/>
                      <a:gd name="T95" fmla="*/ 58 h 207"/>
                      <a:gd name="T96" fmla="*/ 29 w 114"/>
                      <a:gd name="T97" fmla="*/ 57 h 207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</a:gdLst>
                    <a:ahLst/>
                    <a:cxnLst>
                      <a:cxn ang="T98">
                        <a:pos x="T0" y="T1"/>
                      </a:cxn>
                      <a:cxn ang="T99">
                        <a:pos x="T2" y="T3"/>
                      </a:cxn>
                      <a:cxn ang="T100">
                        <a:pos x="T4" y="T5"/>
                      </a:cxn>
                      <a:cxn ang="T101">
                        <a:pos x="T6" y="T7"/>
                      </a:cxn>
                      <a:cxn ang="T102">
                        <a:pos x="T8" y="T9"/>
                      </a:cxn>
                      <a:cxn ang="T103">
                        <a:pos x="T10" y="T11"/>
                      </a:cxn>
                      <a:cxn ang="T104">
                        <a:pos x="T12" y="T13"/>
                      </a:cxn>
                      <a:cxn ang="T105">
                        <a:pos x="T14" y="T15"/>
                      </a:cxn>
                      <a:cxn ang="T106">
                        <a:pos x="T16" y="T17"/>
                      </a:cxn>
                      <a:cxn ang="T107">
                        <a:pos x="T18" y="T19"/>
                      </a:cxn>
                      <a:cxn ang="T108">
                        <a:pos x="T20" y="T21"/>
                      </a:cxn>
                      <a:cxn ang="T109">
                        <a:pos x="T22" y="T23"/>
                      </a:cxn>
                      <a:cxn ang="T110">
                        <a:pos x="T24" y="T25"/>
                      </a:cxn>
                      <a:cxn ang="T111">
                        <a:pos x="T26" y="T27"/>
                      </a:cxn>
                      <a:cxn ang="T112">
                        <a:pos x="T28" y="T29"/>
                      </a:cxn>
                      <a:cxn ang="T113">
                        <a:pos x="T30" y="T31"/>
                      </a:cxn>
                      <a:cxn ang="T114">
                        <a:pos x="T32" y="T33"/>
                      </a:cxn>
                      <a:cxn ang="T115">
                        <a:pos x="T34" y="T35"/>
                      </a:cxn>
                      <a:cxn ang="T116">
                        <a:pos x="T36" y="T37"/>
                      </a:cxn>
                      <a:cxn ang="T117">
                        <a:pos x="T38" y="T39"/>
                      </a:cxn>
                      <a:cxn ang="T118">
                        <a:pos x="T40" y="T41"/>
                      </a:cxn>
                      <a:cxn ang="T119">
                        <a:pos x="T42" y="T43"/>
                      </a:cxn>
                      <a:cxn ang="T120">
                        <a:pos x="T44" y="T45"/>
                      </a:cxn>
                      <a:cxn ang="T121">
                        <a:pos x="T46" y="T47"/>
                      </a:cxn>
                      <a:cxn ang="T122">
                        <a:pos x="T48" y="T49"/>
                      </a:cxn>
                      <a:cxn ang="T123">
                        <a:pos x="T50" y="T51"/>
                      </a:cxn>
                      <a:cxn ang="T124">
                        <a:pos x="T52" y="T53"/>
                      </a:cxn>
                      <a:cxn ang="T125">
                        <a:pos x="T54" y="T55"/>
                      </a:cxn>
                      <a:cxn ang="T126">
                        <a:pos x="T56" y="T57"/>
                      </a:cxn>
                      <a:cxn ang="T127">
                        <a:pos x="T58" y="T59"/>
                      </a:cxn>
                      <a:cxn ang="T128">
                        <a:pos x="T60" y="T61"/>
                      </a:cxn>
                      <a:cxn ang="T129">
                        <a:pos x="T62" y="T63"/>
                      </a:cxn>
                      <a:cxn ang="T130">
                        <a:pos x="T64" y="T65"/>
                      </a:cxn>
                      <a:cxn ang="T131">
                        <a:pos x="T66" y="T67"/>
                      </a:cxn>
                      <a:cxn ang="T132">
                        <a:pos x="T68" y="T69"/>
                      </a:cxn>
                      <a:cxn ang="T133">
                        <a:pos x="T70" y="T71"/>
                      </a:cxn>
                      <a:cxn ang="T134">
                        <a:pos x="T72" y="T73"/>
                      </a:cxn>
                      <a:cxn ang="T135">
                        <a:pos x="T74" y="T75"/>
                      </a:cxn>
                      <a:cxn ang="T136">
                        <a:pos x="T76" y="T77"/>
                      </a:cxn>
                      <a:cxn ang="T137">
                        <a:pos x="T78" y="T79"/>
                      </a:cxn>
                      <a:cxn ang="T138">
                        <a:pos x="T80" y="T81"/>
                      </a:cxn>
                      <a:cxn ang="T139">
                        <a:pos x="T82" y="T83"/>
                      </a:cxn>
                      <a:cxn ang="T140">
                        <a:pos x="T84" y="T85"/>
                      </a:cxn>
                      <a:cxn ang="T141">
                        <a:pos x="T86" y="T87"/>
                      </a:cxn>
                      <a:cxn ang="T142">
                        <a:pos x="T88" y="T89"/>
                      </a:cxn>
                      <a:cxn ang="T143">
                        <a:pos x="T90" y="T91"/>
                      </a:cxn>
                      <a:cxn ang="T144">
                        <a:pos x="T92" y="T93"/>
                      </a:cxn>
                      <a:cxn ang="T145">
                        <a:pos x="T94" y="T95"/>
                      </a:cxn>
                      <a:cxn ang="T146">
                        <a:pos x="T96" y="T97"/>
                      </a:cxn>
                    </a:cxnLst>
                    <a:rect l="0" t="0" r="r" b="b"/>
                    <a:pathLst>
                      <a:path w="114" h="207">
                        <a:moveTo>
                          <a:pt x="114" y="184"/>
                        </a:moveTo>
                        <a:lnTo>
                          <a:pt x="114" y="184"/>
                        </a:lnTo>
                        <a:lnTo>
                          <a:pt x="113" y="160"/>
                        </a:lnTo>
                        <a:lnTo>
                          <a:pt x="110" y="138"/>
                        </a:lnTo>
                        <a:lnTo>
                          <a:pt x="107" y="126"/>
                        </a:lnTo>
                        <a:lnTo>
                          <a:pt x="104" y="114"/>
                        </a:lnTo>
                        <a:lnTo>
                          <a:pt x="100" y="102"/>
                        </a:lnTo>
                        <a:lnTo>
                          <a:pt x="96" y="91"/>
                        </a:lnTo>
                        <a:lnTo>
                          <a:pt x="91" y="79"/>
                        </a:lnTo>
                        <a:lnTo>
                          <a:pt x="85" y="69"/>
                        </a:lnTo>
                        <a:lnTo>
                          <a:pt x="78" y="57"/>
                        </a:lnTo>
                        <a:lnTo>
                          <a:pt x="71" y="46"/>
                        </a:lnTo>
                        <a:lnTo>
                          <a:pt x="62" y="34"/>
                        </a:lnTo>
                        <a:lnTo>
                          <a:pt x="54" y="22"/>
                        </a:lnTo>
                        <a:lnTo>
                          <a:pt x="43" y="12"/>
                        </a:lnTo>
                        <a:lnTo>
                          <a:pt x="33" y="0"/>
                        </a:lnTo>
                        <a:lnTo>
                          <a:pt x="0" y="34"/>
                        </a:lnTo>
                        <a:lnTo>
                          <a:pt x="10" y="44"/>
                        </a:lnTo>
                        <a:lnTo>
                          <a:pt x="18" y="53"/>
                        </a:lnTo>
                        <a:lnTo>
                          <a:pt x="25" y="62"/>
                        </a:lnTo>
                        <a:lnTo>
                          <a:pt x="33" y="72"/>
                        </a:lnTo>
                        <a:lnTo>
                          <a:pt x="39" y="81"/>
                        </a:lnTo>
                        <a:lnTo>
                          <a:pt x="44" y="91"/>
                        </a:lnTo>
                        <a:lnTo>
                          <a:pt x="50" y="99"/>
                        </a:lnTo>
                        <a:lnTo>
                          <a:pt x="53" y="109"/>
                        </a:lnTo>
                        <a:lnTo>
                          <a:pt x="57" y="118"/>
                        </a:lnTo>
                        <a:lnTo>
                          <a:pt x="60" y="128"/>
                        </a:lnTo>
                        <a:lnTo>
                          <a:pt x="62" y="136"/>
                        </a:lnTo>
                        <a:lnTo>
                          <a:pt x="64" y="146"/>
                        </a:lnTo>
                        <a:lnTo>
                          <a:pt x="66" y="165"/>
                        </a:lnTo>
                        <a:lnTo>
                          <a:pt x="67" y="184"/>
                        </a:lnTo>
                        <a:lnTo>
                          <a:pt x="67" y="189"/>
                        </a:lnTo>
                        <a:lnTo>
                          <a:pt x="70" y="193"/>
                        </a:lnTo>
                        <a:lnTo>
                          <a:pt x="72" y="197"/>
                        </a:lnTo>
                        <a:lnTo>
                          <a:pt x="75" y="200"/>
                        </a:lnTo>
                        <a:lnTo>
                          <a:pt x="78" y="204"/>
                        </a:lnTo>
                        <a:lnTo>
                          <a:pt x="82" y="205"/>
                        </a:lnTo>
                        <a:lnTo>
                          <a:pt x="86" y="206"/>
                        </a:lnTo>
                        <a:lnTo>
                          <a:pt x="91" y="207"/>
                        </a:lnTo>
                        <a:lnTo>
                          <a:pt x="95" y="206"/>
                        </a:lnTo>
                        <a:lnTo>
                          <a:pt x="99" y="205"/>
                        </a:lnTo>
                        <a:lnTo>
                          <a:pt x="103" y="204"/>
                        </a:lnTo>
                        <a:lnTo>
                          <a:pt x="106" y="200"/>
                        </a:lnTo>
                        <a:lnTo>
                          <a:pt x="110" y="197"/>
                        </a:lnTo>
                        <a:lnTo>
                          <a:pt x="112" y="193"/>
                        </a:lnTo>
                        <a:lnTo>
                          <a:pt x="113" y="189"/>
                        </a:lnTo>
                        <a:lnTo>
                          <a:pt x="114" y="18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2" name="Freeform 762"/>
                  <p:cNvSpPr>
                    <a:spLocks noChangeAspect="1"/>
                  </p:cNvSpPr>
                  <p:nvPr/>
                </p:nvSpPr>
                <p:spPr bwMode="auto">
                  <a:xfrm>
                    <a:off x="3462" y="1417"/>
                    <a:ext cx="7" cy="93"/>
                  </a:xfrm>
                  <a:custGeom>
                    <a:avLst/>
                    <a:gdLst>
                      <a:gd name="T0" fmla="*/ 3 w 47"/>
                      <a:gd name="T1" fmla="*/ 93 h 316"/>
                      <a:gd name="T2" fmla="*/ 7 w 47"/>
                      <a:gd name="T3" fmla="*/ 86 h 316"/>
                      <a:gd name="T4" fmla="*/ 7 w 47"/>
                      <a:gd name="T5" fmla="*/ 0 h 316"/>
                      <a:gd name="T6" fmla="*/ 0 w 47"/>
                      <a:gd name="T7" fmla="*/ 0 h 316"/>
                      <a:gd name="T8" fmla="*/ 0 w 47"/>
                      <a:gd name="T9" fmla="*/ 86 h 316"/>
                      <a:gd name="T10" fmla="*/ 3 w 47"/>
                      <a:gd name="T11" fmla="*/ 93 h 316"/>
                      <a:gd name="T12" fmla="*/ 0 w 47"/>
                      <a:gd name="T13" fmla="*/ 86 h 316"/>
                      <a:gd name="T14" fmla="*/ 0 w 47"/>
                      <a:gd name="T15" fmla="*/ 88 h 316"/>
                      <a:gd name="T16" fmla="*/ 0 w 47"/>
                      <a:gd name="T17" fmla="*/ 89 h 316"/>
                      <a:gd name="T18" fmla="*/ 1 w 47"/>
                      <a:gd name="T19" fmla="*/ 90 h 316"/>
                      <a:gd name="T20" fmla="*/ 1 w 47"/>
                      <a:gd name="T21" fmla="*/ 91 h 316"/>
                      <a:gd name="T22" fmla="*/ 2 w 47"/>
                      <a:gd name="T23" fmla="*/ 92 h 316"/>
                      <a:gd name="T24" fmla="*/ 2 w 47"/>
                      <a:gd name="T25" fmla="*/ 92 h 316"/>
                      <a:gd name="T26" fmla="*/ 3 w 47"/>
                      <a:gd name="T27" fmla="*/ 93 h 316"/>
                      <a:gd name="T28" fmla="*/ 4 w 47"/>
                      <a:gd name="T29" fmla="*/ 93 h 316"/>
                      <a:gd name="T30" fmla="*/ 4 w 47"/>
                      <a:gd name="T31" fmla="*/ 93 h 316"/>
                      <a:gd name="T32" fmla="*/ 5 w 47"/>
                      <a:gd name="T33" fmla="*/ 92 h 316"/>
                      <a:gd name="T34" fmla="*/ 5 w 47"/>
                      <a:gd name="T35" fmla="*/ 92 h 316"/>
                      <a:gd name="T36" fmla="*/ 6 w 47"/>
                      <a:gd name="T37" fmla="*/ 91 h 316"/>
                      <a:gd name="T38" fmla="*/ 6 w 47"/>
                      <a:gd name="T39" fmla="*/ 90 h 316"/>
                      <a:gd name="T40" fmla="*/ 7 w 47"/>
                      <a:gd name="T41" fmla="*/ 89 h 316"/>
                      <a:gd name="T42" fmla="*/ 7 w 47"/>
                      <a:gd name="T43" fmla="*/ 88 h 316"/>
                      <a:gd name="T44" fmla="*/ 7 w 47"/>
                      <a:gd name="T45" fmla="*/ 86 h 316"/>
                      <a:gd name="T46" fmla="*/ 3 w 47"/>
                      <a:gd name="T47" fmla="*/ 93 h 31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316">
                        <a:moveTo>
                          <a:pt x="18" y="315"/>
                        </a:moveTo>
                        <a:lnTo>
                          <a:pt x="47" y="292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292"/>
                        </a:lnTo>
                        <a:lnTo>
                          <a:pt x="18" y="315"/>
                        </a:lnTo>
                        <a:lnTo>
                          <a:pt x="0" y="292"/>
                        </a:lnTo>
                        <a:lnTo>
                          <a:pt x="0" y="299"/>
                        </a:lnTo>
                        <a:lnTo>
                          <a:pt x="3" y="303"/>
                        </a:lnTo>
                        <a:lnTo>
                          <a:pt x="5" y="307"/>
                        </a:lnTo>
                        <a:lnTo>
                          <a:pt x="8" y="310"/>
                        </a:lnTo>
                        <a:lnTo>
                          <a:pt x="11" y="312"/>
                        </a:lnTo>
                        <a:lnTo>
                          <a:pt x="15" y="314"/>
                        </a:lnTo>
                        <a:lnTo>
                          <a:pt x="19" y="315"/>
                        </a:lnTo>
                        <a:lnTo>
                          <a:pt x="24" y="316"/>
                        </a:lnTo>
                        <a:lnTo>
                          <a:pt x="28" y="315"/>
                        </a:lnTo>
                        <a:lnTo>
                          <a:pt x="32" y="314"/>
                        </a:lnTo>
                        <a:lnTo>
                          <a:pt x="36" y="312"/>
                        </a:lnTo>
                        <a:lnTo>
                          <a:pt x="39" y="310"/>
                        </a:lnTo>
                        <a:lnTo>
                          <a:pt x="43" y="307"/>
                        </a:lnTo>
                        <a:lnTo>
                          <a:pt x="45" y="303"/>
                        </a:lnTo>
                        <a:lnTo>
                          <a:pt x="46" y="299"/>
                        </a:lnTo>
                        <a:lnTo>
                          <a:pt x="47" y="292"/>
                        </a:lnTo>
                        <a:lnTo>
                          <a:pt x="18" y="31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3" name="Freeform 763"/>
                  <p:cNvSpPr>
                    <a:spLocks noChangeAspect="1"/>
                  </p:cNvSpPr>
                  <p:nvPr/>
                </p:nvSpPr>
                <p:spPr bwMode="auto">
                  <a:xfrm>
                    <a:off x="3462" y="1496"/>
                    <a:ext cx="36" cy="21"/>
                  </a:xfrm>
                  <a:custGeom>
                    <a:avLst/>
                    <a:gdLst>
                      <a:gd name="T0" fmla="*/ 36 w 121"/>
                      <a:gd name="T1" fmla="*/ 14 h 66"/>
                      <a:gd name="T2" fmla="*/ 31 w 121"/>
                      <a:gd name="T3" fmla="*/ 7 h 66"/>
                      <a:gd name="T4" fmla="*/ 3 w 121"/>
                      <a:gd name="T5" fmla="*/ 0 h 66"/>
                      <a:gd name="T6" fmla="*/ 0 w 121"/>
                      <a:gd name="T7" fmla="*/ 14 h 66"/>
                      <a:gd name="T8" fmla="*/ 28 w 121"/>
                      <a:gd name="T9" fmla="*/ 21 h 66"/>
                      <a:gd name="T10" fmla="*/ 36 w 121"/>
                      <a:gd name="T11" fmla="*/ 14 h 66"/>
                      <a:gd name="T12" fmla="*/ 28 w 121"/>
                      <a:gd name="T13" fmla="*/ 21 h 66"/>
                      <a:gd name="T14" fmla="*/ 29 w 121"/>
                      <a:gd name="T15" fmla="*/ 21 h 66"/>
                      <a:gd name="T16" fmla="*/ 31 w 121"/>
                      <a:gd name="T17" fmla="*/ 21 h 66"/>
                      <a:gd name="T18" fmla="*/ 32 w 121"/>
                      <a:gd name="T19" fmla="*/ 21 h 66"/>
                      <a:gd name="T20" fmla="*/ 33 w 121"/>
                      <a:gd name="T21" fmla="*/ 20 h 66"/>
                      <a:gd name="T22" fmla="*/ 34 w 121"/>
                      <a:gd name="T23" fmla="*/ 19 h 66"/>
                      <a:gd name="T24" fmla="*/ 35 w 121"/>
                      <a:gd name="T25" fmla="*/ 18 h 66"/>
                      <a:gd name="T26" fmla="*/ 36 w 121"/>
                      <a:gd name="T27" fmla="*/ 17 h 66"/>
                      <a:gd name="T28" fmla="*/ 36 w 121"/>
                      <a:gd name="T29" fmla="*/ 16 h 66"/>
                      <a:gd name="T30" fmla="*/ 36 w 121"/>
                      <a:gd name="T31" fmla="*/ 14 h 66"/>
                      <a:gd name="T32" fmla="*/ 36 w 121"/>
                      <a:gd name="T33" fmla="*/ 13 h 66"/>
                      <a:gd name="T34" fmla="*/ 36 w 121"/>
                      <a:gd name="T35" fmla="*/ 11 h 66"/>
                      <a:gd name="T36" fmla="*/ 35 w 121"/>
                      <a:gd name="T37" fmla="*/ 10 h 66"/>
                      <a:gd name="T38" fmla="*/ 35 w 121"/>
                      <a:gd name="T39" fmla="*/ 9 h 66"/>
                      <a:gd name="T40" fmla="*/ 34 w 121"/>
                      <a:gd name="T41" fmla="*/ 8 h 66"/>
                      <a:gd name="T42" fmla="*/ 32 w 121"/>
                      <a:gd name="T43" fmla="*/ 7 h 66"/>
                      <a:gd name="T44" fmla="*/ 31 w 121"/>
                      <a:gd name="T45" fmla="*/ 7 h 66"/>
                      <a:gd name="T46" fmla="*/ 36 w 121"/>
                      <a:gd name="T47" fmla="*/ 14 h 6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121" h="66">
                        <a:moveTo>
                          <a:pt x="121" y="43"/>
                        </a:moveTo>
                        <a:lnTo>
                          <a:pt x="104" y="21"/>
                        </a:lnTo>
                        <a:lnTo>
                          <a:pt x="11" y="0"/>
                        </a:lnTo>
                        <a:lnTo>
                          <a:pt x="0" y="45"/>
                        </a:lnTo>
                        <a:lnTo>
                          <a:pt x="94" y="66"/>
                        </a:lnTo>
                        <a:lnTo>
                          <a:pt x="121" y="43"/>
                        </a:lnTo>
                        <a:lnTo>
                          <a:pt x="94" y="66"/>
                        </a:lnTo>
                        <a:lnTo>
                          <a:pt x="99" y="66"/>
                        </a:lnTo>
                        <a:lnTo>
                          <a:pt x="104" y="66"/>
                        </a:lnTo>
                        <a:lnTo>
                          <a:pt x="109" y="65"/>
                        </a:lnTo>
                        <a:lnTo>
                          <a:pt x="112" y="62"/>
                        </a:lnTo>
                        <a:lnTo>
                          <a:pt x="115" y="60"/>
                        </a:lnTo>
                        <a:lnTo>
                          <a:pt x="118" y="57"/>
                        </a:lnTo>
                        <a:lnTo>
                          <a:pt x="120" y="53"/>
                        </a:lnTo>
                        <a:lnTo>
                          <a:pt x="121" y="49"/>
                        </a:lnTo>
                        <a:lnTo>
                          <a:pt x="121" y="44"/>
                        </a:lnTo>
                        <a:lnTo>
                          <a:pt x="121" y="40"/>
                        </a:lnTo>
                        <a:lnTo>
                          <a:pt x="120" y="36"/>
                        </a:lnTo>
                        <a:lnTo>
                          <a:pt x="119" y="32"/>
                        </a:lnTo>
                        <a:lnTo>
                          <a:pt x="116" y="29"/>
                        </a:lnTo>
                        <a:lnTo>
                          <a:pt x="113" y="25"/>
                        </a:lnTo>
                        <a:lnTo>
                          <a:pt x="109" y="22"/>
                        </a:lnTo>
                        <a:lnTo>
                          <a:pt x="104" y="21"/>
                        </a:lnTo>
                        <a:lnTo>
                          <a:pt x="121" y="4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4" name="Freeform 764"/>
                  <p:cNvSpPr>
                    <a:spLocks noChangeAspect="1"/>
                  </p:cNvSpPr>
                  <p:nvPr/>
                </p:nvSpPr>
                <p:spPr bwMode="auto">
                  <a:xfrm>
                    <a:off x="3483" y="1511"/>
                    <a:ext cx="14" cy="36"/>
                  </a:xfrm>
                  <a:custGeom>
                    <a:avLst/>
                    <a:gdLst>
                      <a:gd name="T0" fmla="*/ 7 w 46"/>
                      <a:gd name="T1" fmla="*/ 36 h 110"/>
                      <a:gd name="T2" fmla="*/ 14 w 46"/>
                      <a:gd name="T3" fmla="*/ 28 h 110"/>
                      <a:gd name="T4" fmla="*/ 14 w 46"/>
                      <a:gd name="T5" fmla="*/ 0 h 110"/>
                      <a:gd name="T6" fmla="*/ 0 w 46"/>
                      <a:gd name="T7" fmla="*/ 0 h 110"/>
                      <a:gd name="T8" fmla="*/ 0 w 46"/>
                      <a:gd name="T9" fmla="*/ 28 h 110"/>
                      <a:gd name="T10" fmla="*/ 7 w 46"/>
                      <a:gd name="T11" fmla="*/ 36 h 110"/>
                      <a:gd name="T12" fmla="*/ 0 w 46"/>
                      <a:gd name="T13" fmla="*/ 28 h 110"/>
                      <a:gd name="T14" fmla="*/ 0 w 46"/>
                      <a:gd name="T15" fmla="*/ 30 h 110"/>
                      <a:gd name="T16" fmla="*/ 1 w 46"/>
                      <a:gd name="T17" fmla="*/ 32 h 110"/>
                      <a:gd name="T18" fmla="*/ 1 w 46"/>
                      <a:gd name="T19" fmla="*/ 33 h 110"/>
                      <a:gd name="T20" fmla="*/ 2 w 46"/>
                      <a:gd name="T21" fmla="*/ 34 h 110"/>
                      <a:gd name="T22" fmla="*/ 4 w 46"/>
                      <a:gd name="T23" fmla="*/ 35 h 110"/>
                      <a:gd name="T24" fmla="*/ 5 w 46"/>
                      <a:gd name="T25" fmla="*/ 36 h 110"/>
                      <a:gd name="T26" fmla="*/ 6 w 46"/>
                      <a:gd name="T27" fmla="*/ 36 h 110"/>
                      <a:gd name="T28" fmla="*/ 7 w 46"/>
                      <a:gd name="T29" fmla="*/ 36 h 110"/>
                      <a:gd name="T30" fmla="*/ 9 w 46"/>
                      <a:gd name="T31" fmla="*/ 36 h 110"/>
                      <a:gd name="T32" fmla="*/ 10 w 46"/>
                      <a:gd name="T33" fmla="*/ 36 h 110"/>
                      <a:gd name="T34" fmla="*/ 11 w 46"/>
                      <a:gd name="T35" fmla="*/ 35 h 110"/>
                      <a:gd name="T36" fmla="*/ 12 w 46"/>
                      <a:gd name="T37" fmla="*/ 34 h 110"/>
                      <a:gd name="T38" fmla="*/ 13 w 46"/>
                      <a:gd name="T39" fmla="*/ 33 h 110"/>
                      <a:gd name="T40" fmla="*/ 14 w 46"/>
                      <a:gd name="T41" fmla="*/ 32 h 110"/>
                      <a:gd name="T42" fmla="*/ 14 w 46"/>
                      <a:gd name="T43" fmla="*/ 30 h 110"/>
                      <a:gd name="T44" fmla="*/ 14 w 46"/>
                      <a:gd name="T45" fmla="*/ 28 h 110"/>
                      <a:gd name="T46" fmla="*/ 7 w 46"/>
                      <a:gd name="T47" fmla="*/ 36 h 110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10">
                        <a:moveTo>
                          <a:pt x="23" y="110"/>
                        </a:moveTo>
                        <a:lnTo>
                          <a:pt x="46" y="87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87"/>
                        </a:lnTo>
                        <a:lnTo>
                          <a:pt x="23" y="110"/>
                        </a:lnTo>
                        <a:lnTo>
                          <a:pt x="0" y="87"/>
                        </a:lnTo>
                        <a:lnTo>
                          <a:pt x="1" y="92"/>
                        </a:lnTo>
                        <a:lnTo>
                          <a:pt x="2" y="97"/>
                        </a:lnTo>
                        <a:lnTo>
                          <a:pt x="4" y="101"/>
                        </a:lnTo>
                        <a:lnTo>
                          <a:pt x="8" y="105"/>
                        </a:lnTo>
                        <a:lnTo>
                          <a:pt x="12" y="107"/>
                        </a:lnTo>
                        <a:lnTo>
                          <a:pt x="15" y="109"/>
                        </a:lnTo>
                        <a:lnTo>
                          <a:pt x="19" y="110"/>
                        </a:lnTo>
                        <a:lnTo>
                          <a:pt x="23" y="110"/>
                        </a:lnTo>
                        <a:lnTo>
                          <a:pt x="29" y="110"/>
                        </a:lnTo>
                        <a:lnTo>
                          <a:pt x="32" y="109"/>
                        </a:lnTo>
                        <a:lnTo>
                          <a:pt x="36" y="107"/>
                        </a:lnTo>
                        <a:lnTo>
                          <a:pt x="40" y="105"/>
                        </a:lnTo>
                        <a:lnTo>
                          <a:pt x="42" y="101"/>
                        </a:lnTo>
                        <a:lnTo>
                          <a:pt x="45" y="97"/>
                        </a:lnTo>
                        <a:lnTo>
                          <a:pt x="46" y="92"/>
                        </a:lnTo>
                        <a:lnTo>
                          <a:pt x="46" y="87"/>
                        </a:lnTo>
                        <a:lnTo>
                          <a:pt x="23" y="11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5" name="Freeform 765"/>
                  <p:cNvSpPr>
                    <a:spLocks noChangeAspect="1"/>
                  </p:cNvSpPr>
                  <p:nvPr/>
                </p:nvSpPr>
                <p:spPr bwMode="auto">
                  <a:xfrm>
                    <a:off x="3462" y="1532"/>
                    <a:ext cx="29" cy="14"/>
                  </a:xfrm>
                  <a:custGeom>
                    <a:avLst/>
                    <a:gdLst>
                      <a:gd name="T0" fmla="*/ 0 w 102"/>
                      <a:gd name="T1" fmla="*/ 7 h 47"/>
                      <a:gd name="T2" fmla="*/ 7 w 102"/>
                      <a:gd name="T3" fmla="*/ 14 h 47"/>
                      <a:gd name="T4" fmla="*/ 29 w 102"/>
                      <a:gd name="T5" fmla="*/ 14 h 47"/>
                      <a:gd name="T6" fmla="*/ 29 w 102"/>
                      <a:gd name="T7" fmla="*/ 0 h 47"/>
                      <a:gd name="T8" fmla="*/ 7 w 102"/>
                      <a:gd name="T9" fmla="*/ 0 h 47"/>
                      <a:gd name="T10" fmla="*/ 0 w 102"/>
                      <a:gd name="T11" fmla="*/ 7 h 47"/>
                      <a:gd name="T12" fmla="*/ 7 w 102"/>
                      <a:gd name="T13" fmla="*/ 0 h 47"/>
                      <a:gd name="T14" fmla="*/ 5 w 102"/>
                      <a:gd name="T15" fmla="*/ 1 h 47"/>
                      <a:gd name="T16" fmla="*/ 4 w 102"/>
                      <a:gd name="T17" fmla="*/ 1 h 47"/>
                      <a:gd name="T18" fmla="*/ 3 w 102"/>
                      <a:gd name="T19" fmla="*/ 1 h 47"/>
                      <a:gd name="T20" fmla="*/ 1 w 102"/>
                      <a:gd name="T21" fmla="*/ 2 h 47"/>
                      <a:gd name="T22" fmla="*/ 1 w 102"/>
                      <a:gd name="T23" fmla="*/ 3 h 47"/>
                      <a:gd name="T24" fmla="*/ 0 w 102"/>
                      <a:gd name="T25" fmla="*/ 4 h 47"/>
                      <a:gd name="T26" fmla="*/ 0 w 102"/>
                      <a:gd name="T27" fmla="*/ 6 h 47"/>
                      <a:gd name="T28" fmla="*/ 0 w 102"/>
                      <a:gd name="T29" fmla="*/ 7 h 47"/>
                      <a:gd name="T30" fmla="*/ 0 w 102"/>
                      <a:gd name="T31" fmla="*/ 8 h 47"/>
                      <a:gd name="T32" fmla="*/ 0 w 102"/>
                      <a:gd name="T33" fmla="*/ 10 h 47"/>
                      <a:gd name="T34" fmla="*/ 1 w 102"/>
                      <a:gd name="T35" fmla="*/ 11 h 47"/>
                      <a:gd name="T36" fmla="*/ 1 w 102"/>
                      <a:gd name="T37" fmla="*/ 12 h 47"/>
                      <a:gd name="T38" fmla="*/ 3 w 102"/>
                      <a:gd name="T39" fmla="*/ 13 h 47"/>
                      <a:gd name="T40" fmla="*/ 4 w 102"/>
                      <a:gd name="T41" fmla="*/ 13 h 47"/>
                      <a:gd name="T42" fmla="*/ 5 w 102"/>
                      <a:gd name="T43" fmla="*/ 14 h 47"/>
                      <a:gd name="T44" fmla="*/ 7 w 102"/>
                      <a:gd name="T45" fmla="*/ 14 h 47"/>
                      <a:gd name="T46" fmla="*/ 0 w 102"/>
                      <a:gd name="T47" fmla="*/ 7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102" h="47">
                        <a:moveTo>
                          <a:pt x="0" y="24"/>
                        </a:moveTo>
                        <a:lnTo>
                          <a:pt x="23" y="47"/>
                        </a:lnTo>
                        <a:lnTo>
                          <a:pt x="102" y="47"/>
                        </a:lnTo>
                        <a:lnTo>
                          <a:pt x="102" y="0"/>
                        </a:lnTo>
                        <a:lnTo>
                          <a:pt x="23" y="0"/>
                        </a:lnTo>
                        <a:lnTo>
                          <a:pt x="0" y="24"/>
                        </a:lnTo>
                        <a:lnTo>
                          <a:pt x="23" y="0"/>
                        </a:lnTo>
                        <a:lnTo>
                          <a:pt x="18" y="2"/>
                        </a:lnTo>
                        <a:lnTo>
                          <a:pt x="13" y="3"/>
                        </a:lnTo>
                        <a:lnTo>
                          <a:pt x="9" y="5"/>
                        </a:lnTo>
                        <a:lnTo>
                          <a:pt x="5" y="8"/>
                        </a:lnTo>
                        <a:lnTo>
                          <a:pt x="3" y="11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4"/>
                        </a:lnTo>
                        <a:lnTo>
                          <a:pt x="0" y="28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9" y="43"/>
                        </a:lnTo>
                        <a:lnTo>
                          <a:pt x="13" y="45"/>
                        </a:lnTo>
                        <a:lnTo>
                          <a:pt x="18" y="47"/>
                        </a:lnTo>
                        <a:lnTo>
                          <a:pt x="23" y="47"/>
                        </a:ln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6" name="Freeform 766"/>
                  <p:cNvSpPr>
                    <a:spLocks noChangeAspect="1"/>
                  </p:cNvSpPr>
                  <p:nvPr/>
                </p:nvSpPr>
                <p:spPr bwMode="auto">
                  <a:xfrm>
                    <a:off x="3462" y="1539"/>
                    <a:ext cx="14" cy="336"/>
                  </a:xfrm>
                  <a:custGeom>
                    <a:avLst/>
                    <a:gdLst>
                      <a:gd name="T0" fmla="*/ 7 w 46"/>
                      <a:gd name="T1" fmla="*/ 336 h 1117"/>
                      <a:gd name="T2" fmla="*/ 14 w 46"/>
                      <a:gd name="T3" fmla="*/ 329 h 1117"/>
                      <a:gd name="T4" fmla="*/ 14 w 46"/>
                      <a:gd name="T5" fmla="*/ 0 h 1117"/>
                      <a:gd name="T6" fmla="*/ 0 w 46"/>
                      <a:gd name="T7" fmla="*/ 0 h 1117"/>
                      <a:gd name="T8" fmla="*/ 0 w 46"/>
                      <a:gd name="T9" fmla="*/ 329 h 1117"/>
                      <a:gd name="T10" fmla="*/ 7 w 46"/>
                      <a:gd name="T11" fmla="*/ 336 h 1117"/>
                      <a:gd name="T12" fmla="*/ 0 w 46"/>
                      <a:gd name="T13" fmla="*/ 329 h 1117"/>
                      <a:gd name="T14" fmla="*/ 0 w 46"/>
                      <a:gd name="T15" fmla="*/ 331 h 1117"/>
                      <a:gd name="T16" fmla="*/ 1 w 46"/>
                      <a:gd name="T17" fmla="*/ 332 h 1117"/>
                      <a:gd name="T18" fmla="*/ 1 w 46"/>
                      <a:gd name="T19" fmla="*/ 333 h 1117"/>
                      <a:gd name="T20" fmla="*/ 2 w 46"/>
                      <a:gd name="T21" fmla="*/ 334 h 1117"/>
                      <a:gd name="T22" fmla="*/ 3 w 46"/>
                      <a:gd name="T23" fmla="*/ 335 h 1117"/>
                      <a:gd name="T24" fmla="*/ 5 w 46"/>
                      <a:gd name="T25" fmla="*/ 335 h 1117"/>
                      <a:gd name="T26" fmla="*/ 6 w 46"/>
                      <a:gd name="T27" fmla="*/ 336 h 1117"/>
                      <a:gd name="T28" fmla="*/ 7 w 46"/>
                      <a:gd name="T29" fmla="*/ 336 h 1117"/>
                      <a:gd name="T30" fmla="*/ 9 w 46"/>
                      <a:gd name="T31" fmla="*/ 336 h 1117"/>
                      <a:gd name="T32" fmla="*/ 10 w 46"/>
                      <a:gd name="T33" fmla="*/ 335 h 1117"/>
                      <a:gd name="T34" fmla="*/ 11 w 46"/>
                      <a:gd name="T35" fmla="*/ 335 h 1117"/>
                      <a:gd name="T36" fmla="*/ 12 w 46"/>
                      <a:gd name="T37" fmla="*/ 334 h 1117"/>
                      <a:gd name="T38" fmla="*/ 13 w 46"/>
                      <a:gd name="T39" fmla="*/ 333 h 1117"/>
                      <a:gd name="T40" fmla="*/ 13 w 46"/>
                      <a:gd name="T41" fmla="*/ 332 h 1117"/>
                      <a:gd name="T42" fmla="*/ 14 w 46"/>
                      <a:gd name="T43" fmla="*/ 331 h 1117"/>
                      <a:gd name="T44" fmla="*/ 14 w 46"/>
                      <a:gd name="T45" fmla="*/ 329 h 1117"/>
                      <a:gd name="T46" fmla="*/ 7 w 46"/>
                      <a:gd name="T47" fmla="*/ 336 h 111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117">
                        <a:moveTo>
                          <a:pt x="23" y="1117"/>
                        </a:moveTo>
                        <a:lnTo>
                          <a:pt x="46" y="1094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94"/>
                        </a:lnTo>
                        <a:lnTo>
                          <a:pt x="23" y="1117"/>
                        </a:lnTo>
                        <a:lnTo>
                          <a:pt x="0" y="1094"/>
                        </a:lnTo>
                        <a:lnTo>
                          <a:pt x="0" y="1099"/>
                        </a:lnTo>
                        <a:lnTo>
                          <a:pt x="2" y="1103"/>
                        </a:lnTo>
                        <a:lnTo>
                          <a:pt x="4" y="1107"/>
                        </a:lnTo>
                        <a:lnTo>
                          <a:pt x="8" y="1110"/>
                        </a:lnTo>
                        <a:lnTo>
                          <a:pt x="11" y="1114"/>
                        </a:lnTo>
                        <a:lnTo>
                          <a:pt x="15" y="1115"/>
                        </a:lnTo>
                        <a:lnTo>
                          <a:pt x="19" y="1116"/>
                        </a:lnTo>
                        <a:lnTo>
                          <a:pt x="23" y="1117"/>
                        </a:lnTo>
                        <a:lnTo>
                          <a:pt x="28" y="1116"/>
                        </a:lnTo>
                        <a:lnTo>
                          <a:pt x="32" y="1115"/>
                        </a:lnTo>
                        <a:lnTo>
                          <a:pt x="36" y="1114"/>
                        </a:lnTo>
                        <a:lnTo>
                          <a:pt x="39" y="1110"/>
                        </a:lnTo>
                        <a:lnTo>
                          <a:pt x="42" y="1107"/>
                        </a:lnTo>
                        <a:lnTo>
                          <a:pt x="44" y="1103"/>
                        </a:lnTo>
                        <a:lnTo>
                          <a:pt x="45" y="1099"/>
                        </a:lnTo>
                        <a:lnTo>
                          <a:pt x="46" y="1094"/>
                        </a:lnTo>
                        <a:lnTo>
                          <a:pt x="23" y="1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7" name="Freeform 767"/>
                  <p:cNvSpPr>
                    <a:spLocks noChangeAspect="1"/>
                  </p:cNvSpPr>
                  <p:nvPr/>
                </p:nvSpPr>
                <p:spPr bwMode="auto">
                  <a:xfrm>
                    <a:off x="3469" y="1861"/>
                    <a:ext cx="14" cy="14"/>
                  </a:xfrm>
                  <a:custGeom>
                    <a:avLst/>
                    <a:gdLst>
                      <a:gd name="T0" fmla="*/ 14 w 55"/>
                      <a:gd name="T1" fmla="*/ 7 h 47"/>
                      <a:gd name="T2" fmla="*/ 8 w 55"/>
                      <a:gd name="T3" fmla="*/ 0 h 47"/>
                      <a:gd name="T4" fmla="*/ 0 w 55"/>
                      <a:gd name="T5" fmla="*/ 0 h 47"/>
                      <a:gd name="T6" fmla="*/ 0 w 55"/>
                      <a:gd name="T7" fmla="*/ 14 h 47"/>
                      <a:gd name="T8" fmla="*/ 8 w 55"/>
                      <a:gd name="T9" fmla="*/ 14 h 47"/>
                      <a:gd name="T10" fmla="*/ 14 w 55"/>
                      <a:gd name="T11" fmla="*/ 7 h 47"/>
                      <a:gd name="T12" fmla="*/ 8 w 55"/>
                      <a:gd name="T13" fmla="*/ 14 h 47"/>
                      <a:gd name="T14" fmla="*/ 9 w 55"/>
                      <a:gd name="T15" fmla="*/ 14 h 47"/>
                      <a:gd name="T16" fmla="*/ 10 w 55"/>
                      <a:gd name="T17" fmla="*/ 13 h 47"/>
                      <a:gd name="T18" fmla="*/ 12 w 55"/>
                      <a:gd name="T19" fmla="*/ 13 h 47"/>
                      <a:gd name="T20" fmla="*/ 12 w 55"/>
                      <a:gd name="T21" fmla="*/ 12 h 47"/>
                      <a:gd name="T22" fmla="*/ 13 w 55"/>
                      <a:gd name="T23" fmla="*/ 11 h 47"/>
                      <a:gd name="T24" fmla="*/ 13 w 55"/>
                      <a:gd name="T25" fmla="*/ 10 h 47"/>
                      <a:gd name="T26" fmla="*/ 14 w 55"/>
                      <a:gd name="T27" fmla="*/ 8 h 47"/>
                      <a:gd name="T28" fmla="*/ 14 w 55"/>
                      <a:gd name="T29" fmla="*/ 7 h 47"/>
                      <a:gd name="T30" fmla="*/ 14 w 55"/>
                      <a:gd name="T31" fmla="*/ 6 h 47"/>
                      <a:gd name="T32" fmla="*/ 13 w 55"/>
                      <a:gd name="T33" fmla="*/ 4 h 47"/>
                      <a:gd name="T34" fmla="*/ 13 w 55"/>
                      <a:gd name="T35" fmla="*/ 3 h 47"/>
                      <a:gd name="T36" fmla="*/ 12 w 55"/>
                      <a:gd name="T37" fmla="*/ 2 h 47"/>
                      <a:gd name="T38" fmla="*/ 12 w 55"/>
                      <a:gd name="T39" fmla="*/ 1 h 47"/>
                      <a:gd name="T40" fmla="*/ 10 w 55"/>
                      <a:gd name="T41" fmla="*/ 1 h 47"/>
                      <a:gd name="T42" fmla="*/ 9 w 55"/>
                      <a:gd name="T43" fmla="*/ 0 h 47"/>
                      <a:gd name="T44" fmla="*/ 8 w 55"/>
                      <a:gd name="T45" fmla="*/ 0 h 47"/>
                      <a:gd name="T46" fmla="*/ 14 w 55"/>
                      <a:gd name="T47" fmla="*/ 7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55" h="47">
                        <a:moveTo>
                          <a:pt x="55" y="24"/>
                        </a:moveTo>
                        <a:lnTo>
                          <a:pt x="31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31" y="47"/>
                        </a:lnTo>
                        <a:lnTo>
                          <a:pt x="55" y="24"/>
                        </a:lnTo>
                        <a:lnTo>
                          <a:pt x="31" y="47"/>
                        </a:lnTo>
                        <a:lnTo>
                          <a:pt x="37" y="46"/>
                        </a:lnTo>
                        <a:lnTo>
                          <a:pt x="41" y="45"/>
                        </a:lnTo>
                        <a:lnTo>
                          <a:pt x="46" y="43"/>
                        </a:lnTo>
                        <a:lnTo>
                          <a:pt x="49" y="39"/>
                        </a:lnTo>
                        <a:lnTo>
                          <a:pt x="51" y="36"/>
                        </a:lnTo>
                        <a:lnTo>
                          <a:pt x="53" y="32"/>
                        </a:lnTo>
                        <a:lnTo>
                          <a:pt x="54" y="28"/>
                        </a:lnTo>
                        <a:lnTo>
                          <a:pt x="55" y="24"/>
                        </a:lnTo>
                        <a:lnTo>
                          <a:pt x="54" y="19"/>
                        </a:lnTo>
                        <a:lnTo>
                          <a:pt x="53" y="15"/>
                        </a:lnTo>
                        <a:lnTo>
                          <a:pt x="51" y="11"/>
                        </a:lnTo>
                        <a:lnTo>
                          <a:pt x="49" y="8"/>
                        </a:lnTo>
                        <a:lnTo>
                          <a:pt x="46" y="5"/>
                        </a:lnTo>
                        <a:lnTo>
                          <a:pt x="41" y="3"/>
                        </a:lnTo>
                        <a:lnTo>
                          <a:pt x="37" y="0"/>
                        </a:lnTo>
                        <a:lnTo>
                          <a:pt x="31" y="0"/>
                        </a:lnTo>
                        <a:lnTo>
                          <a:pt x="55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8" name="Freeform 768"/>
                  <p:cNvSpPr>
                    <a:spLocks noChangeAspect="1"/>
                  </p:cNvSpPr>
                  <p:nvPr/>
                </p:nvSpPr>
                <p:spPr bwMode="auto">
                  <a:xfrm>
                    <a:off x="3469" y="1868"/>
                    <a:ext cx="14" cy="64"/>
                  </a:xfrm>
                  <a:custGeom>
                    <a:avLst/>
                    <a:gdLst>
                      <a:gd name="T0" fmla="*/ 7 w 47"/>
                      <a:gd name="T1" fmla="*/ 64 h 220"/>
                      <a:gd name="T2" fmla="*/ 14 w 47"/>
                      <a:gd name="T3" fmla="*/ 57 h 220"/>
                      <a:gd name="T4" fmla="*/ 14 w 47"/>
                      <a:gd name="T5" fmla="*/ 0 h 220"/>
                      <a:gd name="T6" fmla="*/ 0 w 47"/>
                      <a:gd name="T7" fmla="*/ 0 h 220"/>
                      <a:gd name="T8" fmla="*/ 0 w 47"/>
                      <a:gd name="T9" fmla="*/ 57 h 220"/>
                      <a:gd name="T10" fmla="*/ 7 w 47"/>
                      <a:gd name="T11" fmla="*/ 64 h 220"/>
                      <a:gd name="T12" fmla="*/ 0 w 47"/>
                      <a:gd name="T13" fmla="*/ 57 h 220"/>
                      <a:gd name="T14" fmla="*/ 0 w 47"/>
                      <a:gd name="T15" fmla="*/ 59 h 220"/>
                      <a:gd name="T16" fmla="*/ 1 w 47"/>
                      <a:gd name="T17" fmla="*/ 60 h 220"/>
                      <a:gd name="T18" fmla="*/ 1 w 47"/>
                      <a:gd name="T19" fmla="*/ 61 h 220"/>
                      <a:gd name="T20" fmla="*/ 2 w 47"/>
                      <a:gd name="T21" fmla="*/ 62 h 220"/>
                      <a:gd name="T22" fmla="*/ 3 w 47"/>
                      <a:gd name="T23" fmla="*/ 63 h 220"/>
                      <a:gd name="T24" fmla="*/ 4 w 47"/>
                      <a:gd name="T25" fmla="*/ 63 h 220"/>
                      <a:gd name="T26" fmla="*/ 6 w 47"/>
                      <a:gd name="T27" fmla="*/ 64 h 220"/>
                      <a:gd name="T28" fmla="*/ 7 w 47"/>
                      <a:gd name="T29" fmla="*/ 64 h 220"/>
                      <a:gd name="T30" fmla="*/ 8 w 47"/>
                      <a:gd name="T31" fmla="*/ 64 h 220"/>
                      <a:gd name="T32" fmla="*/ 10 w 47"/>
                      <a:gd name="T33" fmla="*/ 63 h 220"/>
                      <a:gd name="T34" fmla="*/ 10 w 47"/>
                      <a:gd name="T35" fmla="*/ 63 h 220"/>
                      <a:gd name="T36" fmla="*/ 12 w 47"/>
                      <a:gd name="T37" fmla="*/ 62 h 220"/>
                      <a:gd name="T38" fmla="*/ 13 w 47"/>
                      <a:gd name="T39" fmla="*/ 61 h 220"/>
                      <a:gd name="T40" fmla="*/ 13 w 47"/>
                      <a:gd name="T41" fmla="*/ 60 h 220"/>
                      <a:gd name="T42" fmla="*/ 14 w 47"/>
                      <a:gd name="T43" fmla="*/ 59 h 220"/>
                      <a:gd name="T44" fmla="*/ 14 w 47"/>
                      <a:gd name="T45" fmla="*/ 57 h 220"/>
                      <a:gd name="T46" fmla="*/ 7 w 47"/>
                      <a:gd name="T47" fmla="*/ 64 h 220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220">
                        <a:moveTo>
                          <a:pt x="23" y="220"/>
                        </a:moveTo>
                        <a:lnTo>
                          <a:pt x="47" y="19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96"/>
                        </a:lnTo>
                        <a:lnTo>
                          <a:pt x="23" y="220"/>
                        </a:lnTo>
                        <a:lnTo>
                          <a:pt x="0" y="196"/>
                        </a:lnTo>
                        <a:lnTo>
                          <a:pt x="1" y="202"/>
                        </a:lnTo>
                        <a:lnTo>
                          <a:pt x="2" y="206"/>
                        </a:lnTo>
                        <a:lnTo>
                          <a:pt x="4" y="210"/>
                        </a:lnTo>
                        <a:lnTo>
                          <a:pt x="7" y="213"/>
                        </a:lnTo>
                        <a:lnTo>
                          <a:pt x="11" y="216"/>
                        </a:lnTo>
                        <a:lnTo>
                          <a:pt x="14" y="218"/>
                        </a:lnTo>
                        <a:lnTo>
                          <a:pt x="19" y="220"/>
                        </a:lnTo>
                        <a:lnTo>
                          <a:pt x="23" y="220"/>
                        </a:lnTo>
                        <a:lnTo>
                          <a:pt x="28" y="220"/>
                        </a:lnTo>
                        <a:lnTo>
                          <a:pt x="32" y="218"/>
                        </a:lnTo>
                        <a:lnTo>
                          <a:pt x="35" y="216"/>
                        </a:lnTo>
                        <a:lnTo>
                          <a:pt x="40" y="213"/>
                        </a:lnTo>
                        <a:lnTo>
                          <a:pt x="42" y="210"/>
                        </a:lnTo>
                        <a:lnTo>
                          <a:pt x="45" y="206"/>
                        </a:lnTo>
                        <a:lnTo>
                          <a:pt x="46" y="202"/>
                        </a:lnTo>
                        <a:lnTo>
                          <a:pt x="47" y="196"/>
                        </a:lnTo>
                        <a:lnTo>
                          <a:pt x="23" y="2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9" name="Freeform 769"/>
                  <p:cNvSpPr>
                    <a:spLocks noChangeAspect="1"/>
                  </p:cNvSpPr>
                  <p:nvPr/>
                </p:nvSpPr>
                <p:spPr bwMode="auto">
                  <a:xfrm>
                    <a:off x="3462" y="1919"/>
                    <a:ext cx="14" cy="14"/>
                  </a:xfrm>
                  <a:custGeom>
                    <a:avLst/>
                    <a:gdLst>
                      <a:gd name="T0" fmla="*/ 0 w 43"/>
                      <a:gd name="T1" fmla="*/ 7 h 47"/>
                      <a:gd name="T2" fmla="*/ 7 w 43"/>
                      <a:gd name="T3" fmla="*/ 14 h 47"/>
                      <a:gd name="T4" fmla="*/ 14 w 43"/>
                      <a:gd name="T5" fmla="*/ 14 h 47"/>
                      <a:gd name="T6" fmla="*/ 14 w 43"/>
                      <a:gd name="T7" fmla="*/ 0 h 47"/>
                      <a:gd name="T8" fmla="*/ 7 w 43"/>
                      <a:gd name="T9" fmla="*/ 0 h 47"/>
                      <a:gd name="T10" fmla="*/ 0 w 43"/>
                      <a:gd name="T11" fmla="*/ 7 h 47"/>
                      <a:gd name="T12" fmla="*/ 7 w 43"/>
                      <a:gd name="T13" fmla="*/ 0 h 47"/>
                      <a:gd name="T14" fmla="*/ 6 w 43"/>
                      <a:gd name="T15" fmla="*/ 0 h 47"/>
                      <a:gd name="T16" fmla="*/ 4 w 43"/>
                      <a:gd name="T17" fmla="*/ 1 h 47"/>
                      <a:gd name="T18" fmla="*/ 3 w 43"/>
                      <a:gd name="T19" fmla="*/ 1 h 47"/>
                      <a:gd name="T20" fmla="*/ 2 w 43"/>
                      <a:gd name="T21" fmla="*/ 2 h 47"/>
                      <a:gd name="T22" fmla="*/ 1 w 43"/>
                      <a:gd name="T23" fmla="*/ 3 h 47"/>
                      <a:gd name="T24" fmla="*/ 0 w 43"/>
                      <a:gd name="T25" fmla="*/ 4 h 47"/>
                      <a:gd name="T26" fmla="*/ 0 w 43"/>
                      <a:gd name="T27" fmla="*/ 6 h 47"/>
                      <a:gd name="T28" fmla="*/ 0 w 43"/>
                      <a:gd name="T29" fmla="*/ 7 h 47"/>
                      <a:gd name="T30" fmla="*/ 0 w 43"/>
                      <a:gd name="T31" fmla="*/ 8 h 47"/>
                      <a:gd name="T32" fmla="*/ 0 w 43"/>
                      <a:gd name="T33" fmla="*/ 10 h 47"/>
                      <a:gd name="T34" fmla="*/ 1 w 43"/>
                      <a:gd name="T35" fmla="*/ 11 h 47"/>
                      <a:gd name="T36" fmla="*/ 2 w 43"/>
                      <a:gd name="T37" fmla="*/ 12 h 47"/>
                      <a:gd name="T38" fmla="*/ 3 w 43"/>
                      <a:gd name="T39" fmla="*/ 13 h 47"/>
                      <a:gd name="T40" fmla="*/ 4 w 43"/>
                      <a:gd name="T41" fmla="*/ 13 h 47"/>
                      <a:gd name="T42" fmla="*/ 6 w 43"/>
                      <a:gd name="T43" fmla="*/ 14 h 47"/>
                      <a:gd name="T44" fmla="*/ 7 w 43"/>
                      <a:gd name="T45" fmla="*/ 14 h 47"/>
                      <a:gd name="T46" fmla="*/ 0 w 43"/>
                      <a:gd name="T47" fmla="*/ 7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3" h="47">
                        <a:moveTo>
                          <a:pt x="0" y="23"/>
                        </a:moveTo>
                        <a:lnTo>
                          <a:pt x="23" y="47"/>
                        </a:lnTo>
                        <a:lnTo>
                          <a:pt x="43" y="47"/>
                        </a:lnTo>
                        <a:lnTo>
                          <a:pt x="43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2" y="2"/>
                        </a:lnTo>
                        <a:lnTo>
                          <a:pt x="8" y="5"/>
                        </a:lnTo>
                        <a:lnTo>
                          <a:pt x="5" y="8"/>
                        </a:lnTo>
                        <a:lnTo>
                          <a:pt x="3" y="11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8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5"/>
                        </a:lnTo>
                        <a:lnTo>
                          <a:pt x="18" y="46"/>
                        </a:lnTo>
                        <a:lnTo>
                          <a:pt x="23" y="47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0" name="Freeform 770"/>
                  <p:cNvSpPr>
                    <a:spLocks noChangeAspect="1"/>
                  </p:cNvSpPr>
                  <p:nvPr/>
                </p:nvSpPr>
                <p:spPr bwMode="auto">
                  <a:xfrm>
                    <a:off x="3462" y="1926"/>
                    <a:ext cx="14" cy="136"/>
                  </a:xfrm>
                  <a:custGeom>
                    <a:avLst/>
                    <a:gdLst>
                      <a:gd name="T0" fmla="*/ 1 w 46"/>
                      <a:gd name="T1" fmla="*/ 133 h 442"/>
                      <a:gd name="T2" fmla="*/ 14 w 46"/>
                      <a:gd name="T3" fmla="*/ 129 h 442"/>
                      <a:gd name="T4" fmla="*/ 14 w 46"/>
                      <a:gd name="T5" fmla="*/ 0 h 442"/>
                      <a:gd name="T6" fmla="*/ 0 w 46"/>
                      <a:gd name="T7" fmla="*/ 0 h 442"/>
                      <a:gd name="T8" fmla="*/ 0 w 46"/>
                      <a:gd name="T9" fmla="*/ 129 h 442"/>
                      <a:gd name="T10" fmla="*/ 1 w 46"/>
                      <a:gd name="T11" fmla="*/ 133 h 442"/>
                      <a:gd name="T12" fmla="*/ 0 w 46"/>
                      <a:gd name="T13" fmla="*/ 129 h 442"/>
                      <a:gd name="T14" fmla="*/ 0 w 46"/>
                      <a:gd name="T15" fmla="*/ 130 h 442"/>
                      <a:gd name="T16" fmla="*/ 1 w 46"/>
                      <a:gd name="T17" fmla="*/ 132 h 442"/>
                      <a:gd name="T18" fmla="*/ 1 w 46"/>
                      <a:gd name="T19" fmla="*/ 133 h 442"/>
                      <a:gd name="T20" fmla="*/ 2 w 46"/>
                      <a:gd name="T21" fmla="*/ 134 h 442"/>
                      <a:gd name="T22" fmla="*/ 3 w 46"/>
                      <a:gd name="T23" fmla="*/ 135 h 442"/>
                      <a:gd name="T24" fmla="*/ 4 w 46"/>
                      <a:gd name="T25" fmla="*/ 136 h 442"/>
                      <a:gd name="T26" fmla="*/ 6 w 46"/>
                      <a:gd name="T27" fmla="*/ 136 h 442"/>
                      <a:gd name="T28" fmla="*/ 7 w 46"/>
                      <a:gd name="T29" fmla="*/ 136 h 442"/>
                      <a:gd name="T30" fmla="*/ 8 w 46"/>
                      <a:gd name="T31" fmla="*/ 136 h 442"/>
                      <a:gd name="T32" fmla="*/ 9 w 46"/>
                      <a:gd name="T33" fmla="*/ 136 h 442"/>
                      <a:gd name="T34" fmla="*/ 11 w 46"/>
                      <a:gd name="T35" fmla="*/ 135 h 442"/>
                      <a:gd name="T36" fmla="*/ 12 w 46"/>
                      <a:gd name="T37" fmla="*/ 134 h 442"/>
                      <a:gd name="T38" fmla="*/ 13 w 46"/>
                      <a:gd name="T39" fmla="*/ 133 h 442"/>
                      <a:gd name="T40" fmla="*/ 13 w 46"/>
                      <a:gd name="T41" fmla="*/ 132 h 442"/>
                      <a:gd name="T42" fmla="*/ 14 w 46"/>
                      <a:gd name="T43" fmla="*/ 130 h 442"/>
                      <a:gd name="T44" fmla="*/ 14 w 46"/>
                      <a:gd name="T45" fmla="*/ 129 h 442"/>
                      <a:gd name="T46" fmla="*/ 1 w 46"/>
                      <a:gd name="T47" fmla="*/ 133 h 442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442">
                        <a:moveTo>
                          <a:pt x="4" y="432"/>
                        </a:moveTo>
                        <a:lnTo>
                          <a:pt x="46" y="418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418"/>
                        </a:lnTo>
                        <a:lnTo>
                          <a:pt x="4" y="432"/>
                        </a:lnTo>
                        <a:lnTo>
                          <a:pt x="0" y="418"/>
                        </a:lnTo>
                        <a:lnTo>
                          <a:pt x="0" y="424"/>
                        </a:lnTo>
                        <a:lnTo>
                          <a:pt x="2" y="429"/>
                        </a:lnTo>
                        <a:lnTo>
                          <a:pt x="4" y="432"/>
                        </a:lnTo>
                        <a:lnTo>
                          <a:pt x="7" y="435"/>
                        </a:lnTo>
                        <a:lnTo>
                          <a:pt x="10" y="438"/>
                        </a:lnTo>
                        <a:lnTo>
                          <a:pt x="14" y="441"/>
                        </a:lnTo>
                        <a:lnTo>
                          <a:pt x="19" y="442"/>
                        </a:lnTo>
                        <a:lnTo>
                          <a:pt x="23" y="442"/>
                        </a:lnTo>
                        <a:lnTo>
                          <a:pt x="27" y="442"/>
                        </a:lnTo>
                        <a:lnTo>
                          <a:pt x="31" y="441"/>
                        </a:lnTo>
                        <a:lnTo>
                          <a:pt x="35" y="438"/>
                        </a:lnTo>
                        <a:lnTo>
                          <a:pt x="39" y="435"/>
                        </a:lnTo>
                        <a:lnTo>
                          <a:pt x="42" y="432"/>
                        </a:lnTo>
                        <a:lnTo>
                          <a:pt x="44" y="429"/>
                        </a:lnTo>
                        <a:lnTo>
                          <a:pt x="45" y="424"/>
                        </a:lnTo>
                        <a:lnTo>
                          <a:pt x="46" y="418"/>
                        </a:lnTo>
                        <a:lnTo>
                          <a:pt x="4" y="43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1" name="Freeform 771"/>
                  <p:cNvSpPr>
                    <a:spLocks noChangeAspect="1"/>
                  </p:cNvSpPr>
                  <p:nvPr/>
                </p:nvSpPr>
                <p:spPr bwMode="auto">
                  <a:xfrm>
                    <a:off x="3469" y="2047"/>
                    <a:ext cx="21" cy="21"/>
                  </a:xfrm>
                  <a:custGeom>
                    <a:avLst/>
                    <a:gdLst>
                      <a:gd name="T0" fmla="*/ 21 w 72"/>
                      <a:gd name="T1" fmla="*/ 14 h 76"/>
                      <a:gd name="T2" fmla="*/ 19 w 72"/>
                      <a:gd name="T3" fmla="*/ 11 h 76"/>
                      <a:gd name="T4" fmla="*/ 11 w 72"/>
                      <a:gd name="T5" fmla="*/ 0 h 76"/>
                      <a:gd name="T6" fmla="*/ 0 w 72"/>
                      <a:gd name="T7" fmla="*/ 8 h 76"/>
                      <a:gd name="T8" fmla="*/ 8 w 72"/>
                      <a:gd name="T9" fmla="*/ 18 h 76"/>
                      <a:gd name="T10" fmla="*/ 21 w 72"/>
                      <a:gd name="T11" fmla="*/ 14 h 76"/>
                      <a:gd name="T12" fmla="*/ 8 w 72"/>
                      <a:gd name="T13" fmla="*/ 18 h 76"/>
                      <a:gd name="T14" fmla="*/ 10 w 72"/>
                      <a:gd name="T15" fmla="*/ 19 h 76"/>
                      <a:gd name="T16" fmla="*/ 11 w 72"/>
                      <a:gd name="T17" fmla="*/ 20 h 76"/>
                      <a:gd name="T18" fmla="*/ 12 w 72"/>
                      <a:gd name="T19" fmla="*/ 21 h 76"/>
                      <a:gd name="T20" fmla="*/ 13 w 72"/>
                      <a:gd name="T21" fmla="*/ 21 h 76"/>
                      <a:gd name="T22" fmla="*/ 15 w 72"/>
                      <a:gd name="T23" fmla="*/ 21 h 76"/>
                      <a:gd name="T24" fmla="*/ 16 w 72"/>
                      <a:gd name="T25" fmla="*/ 20 h 76"/>
                      <a:gd name="T26" fmla="*/ 17 w 72"/>
                      <a:gd name="T27" fmla="*/ 20 h 76"/>
                      <a:gd name="T28" fmla="*/ 18 w 72"/>
                      <a:gd name="T29" fmla="*/ 19 h 76"/>
                      <a:gd name="T30" fmla="*/ 19 w 72"/>
                      <a:gd name="T31" fmla="*/ 19 h 76"/>
                      <a:gd name="T32" fmla="*/ 20 w 72"/>
                      <a:gd name="T33" fmla="*/ 18 h 76"/>
                      <a:gd name="T34" fmla="*/ 20 w 72"/>
                      <a:gd name="T35" fmla="*/ 17 h 76"/>
                      <a:gd name="T36" fmla="*/ 21 w 72"/>
                      <a:gd name="T37" fmla="*/ 16 h 76"/>
                      <a:gd name="T38" fmla="*/ 21 w 72"/>
                      <a:gd name="T39" fmla="*/ 14 h 76"/>
                      <a:gd name="T40" fmla="*/ 20 w 72"/>
                      <a:gd name="T41" fmla="*/ 13 h 76"/>
                      <a:gd name="T42" fmla="*/ 20 w 72"/>
                      <a:gd name="T43" fmla="*/ 12 h 76"/>
                      <a:gd name="T44" fmla="*/ 19 w 72"/>
                      <a:gd name="T45" fmla="*/ 11 h 76"/>
                      <a:gd name="T46" fmla="*/ 21 w 72"/>
                      <a:gd name="T47" fmla="*/ 14 h 7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72" h="76">
                        <a:moveTo>
                          <a:pt x="72" y="52"/>
                        </a:moveTo>
                        <a:lnTo>
                          <a:pt x="66" y="39"/>
                        </a:lnTo>
                        <a:lnTo>
                          <a:pt x="37" y="0"/>
                        </a:lnTo>
                        <a:lnTo>
                          <a:pt x="0" y="28"/>
                        </a:lnTo>
                        <a:lnTo>
                          <a:pt x="29" y="66"/>
                        </a:lnTo>
                        <a:lnTo>
                          <a:pt x="72" y="52"/>
                        </a:lnTo>
                        <a:lnTo>
                          <a:pt x="29" y="66"/>
                        </a:lnTo>
                        <a:lnTo>
                          <a:pt x="34" y="70"/>
                        </a:lnTo>
                        <a:lnTo>
                          <a:pt x="38" y="73"/>
                        </a:lnTo>
                        <a:lnTo>
                          <a:pt x="42" y="76"/>
                        </a:lnTo>
                        <a:lnTo>
                          <a:pt x="46" y="76"/>
                        </a:lnTo>
                        <a:lnTo>
                          <a:pt x="50" y="76"/>
                        </a:lnTo>
                        <a:lnTo>
                          <a:pt x="55" y="74"/>
                        </a:lnTo>
                        <a:lnTo>
                          <a:pt x="59" y="73"/>
                        </a:lnTo>
                        <a:lnTo>
                          <a:pt x="62" y="70"/>
                        </a:lnTo>
                        <a:lnTo>
                          <a:pt x="65" y="68"/>
                        </a:lnTo>
                        <a:lnTo>
                          <a:pt x="68" y="64"/>
                        </a:lnTo>
                        <a:lnTo>
                          <a:pt x="70" y="61"/>
                        </a:lnTo>
                        <a:lnTo>
                          <a:pt x="72" y="57"/>
                        </a:lnTo>
                        <a:lnTo>
                          <a:pt x="72" y="52"/>
                        </a:lnTo>
                        <a:lnTo>
                          <a:pt x="70" y="47"/>
                        </a:lnTo>
                        <a:lnTo>
                          <a:pt x="69" y="43"/>
                        </a:lnTo>
                        <a:lnTo>
                          <a:pt x="66" y="39"/>
                        </a:lnTo>
                        <a:lnTo>
                          <a:pt x="72" y="5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2" name="Rectangle 77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476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83" name="Freeform 773"/>
                  <p:cNvSpPr>
                    <a:spLocks noChangeAspect="1"/>
                  </p:cNvSpPr>
                  <p:nvPr/>
                </p:nvSpPr>
                <p:spPr bwMode="auto">
                  <a:xfrm>
                    <a:off x="2326" y="1639"/>
                    <a:ext cx="50" cy="272"/>
                  </a:xfrm>
                  <a:custGeom>
                    <a:avLst/>
                    <a:gdLst>
                      <a:gd name="T0" fmla="*/ 0 w 151"/>
                      <a:gd name="T1" fmla="*/ 240 h 896"/>
                      <a:gd name="T2" fmla="*/ 0 w 151"/>
                      <a:gd name="T3" fmla="*/ 272 h 896"/>
                      <a:gd name="T4" fmla="*/ 50 w 151"/>
                      <a:gd name="T5" fmla="*/ 272 h 896"/>
                      <a:gd name="T6" fmla="*/ 50 w 151"/>
                      <a:gd name="T7" fmla="*/ 240 h 896"/>
                      <a:gd name="T8" fmla="*/ 43 w 151"/>
                      <a:gd name="T9" fmla="*/ 223 h 896"/>
                      <a:gd name="T10" fmla="*/ 41 w 151"/>
                      <a:gd name="T11" fmla="*/ 0 h 896"/>
                      <a:gd name="T12" fmla="*/ 10 w 151"/>
                      <a:gd name="T13" fmla="*/ 0 h 896"/>
                      <a:gd name="T14" fmla="*/ 8 w 151"/>
                      <a:gd name="T15" fmla="*/ 224 h 896"/>
                      <a:gd name="T16" fmla="*/ 0 w 151"/>
                      <a:gd name="T17" fmla="*/ 240 h 89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51" h="896">
                        <a:moveTo>
                          <a:pt x="0" y="792"/>
                        </a:moveTo>
                        <a:lnTo>
                          <a:pt x="0" y="896"/>
                        </a:lnTo>
                        <a:lnTo>
                          <a:pt x="151" y="896"/>
                        </a:lnTo>
                        <a:lnTo>
                          <a:pt x="151" y="792"/>
                        </a:lnTo>
                        <a:lnTo>
                          <a:pt x="129" y="734"/>
                        </a:lnTo>
                        <a:lnTo>
                          <a:pt x="124" y="0"/>
                        </a:lnTo>
                        <a:lnTo>
                          <a:pt x="29" y="0"/>
                        </a:lnTo>
                        <a:lnTo>
                          <a:pt x="24" y="737"/>
                        </a:lnTo>
                        <a:lnTo>
                          <a:pt x="0" y="79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4" name="Freeform 774"/>
                  <p:cNvSpPr>
                    <a:spLocks noChangeAspect="1"/>
                  </p:cNvSpPr>
                  <p:nvPr/>
                </p:nvSpPr>
                <p:spPr bwMode="auto">
                  <a:xfrm>
                    <a:off x="2497" y="1639"/>
                    <a:ext cx="43" cy="272"/>
                  </a:xfrm>
                  <a:custGeom>
                    <a:avLst/>
                    <a:gdLst>
                      <a:gd name="T0" fmla="*/ 0 w 151"/>
                      <a:gd name="T1" fmla="*/ 240 h 896"/>
                      <a:gd name="T2" fmla="*/ 0 w 151"/>
                      <a:gd name="T3" fmla="*/ 272 h 896"/>
                      <a:gd name="T4" fmla="*/ 43 w 151"/>
                      <a:gd name="T5" fmla="*/ 272 h 896"/>
                      <a:gd name="T6" fmla="*/ 43 w 151"/>
                      <a:gd name="T7" fmla="*/ 240 h 896"/>
                      <a:gd name="T8" fmla="*/ 37 w 151"/>
                      <a:gd name="T9" fmla="*/ 223 h 896"/>
                      <a:gd name="T10" fmla="*/ 35 w 151"/>
                      <a:gd name="T11" fmla="*/ 0 h 896"/>
                      <a:gd name="T12" fmla="*/ 8 w 151"/>
                      <a:gd name="T13" fmla="*/ 0 h 896"/>
                      <a:gd name="T14" fmla="*/ 7 w 151"/>
                      <a:gd name="T15" fmla="*/ 224 h 896"/>
                      <a:gd name="T16" fmla="*/ 0 w 151"/>
                      <a:gd name="T17" fmla="*/ 240 h 89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51" h="896">
                        <a:moveTo>
                          <a:pt x="0" y="792"/>
                        </a:moveTo>
                        <a:lnTo>
                          <a:pt x="0" y="896"/>
                        </a:lnTo>
                        <a:lnTo>
                          <a:pt x="151" y="896"/>
                        </a:lnTo>
                        <a:lnTo>
                          <a:pt x="151" y="792"/>
                        </a:lnTo>
                        <a:lnTo>
                          <a:pt x="129" y="734"/>
                        </a:lnTo>
                        <a:lnTo>
                          <a:pt x="124" y="0"/>
                        </a:lnTo>
                        <a:lnTo>
                          <a:pt x="27" y="0"/>
                        </a:lnTo>
                        <a:lnTo>
                          <a:pt x="24" y="737"/>
                        </a:lnTo>
                        <a:lnTo>
                          <a:pt x="0" y="79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5" name="Freeform 775"/>
                  <p:cNvSpPr>
                    <a:spLocks noChangeAspect="1"/>
                  </p:cNvSpPr>
                  <p:nvPr/>
                </p:nvSpPr>
                <p:spPr bwMode="auto">
                  <a:xfrm>
                    <a:off x="2661" y="1639"/>
                    <a:ext cx="43" cy="272"/>
                  </a:xfrm>
                  <a:custGeom>
                    <a:avLst/>
                    <a:gdLst>
                      <a:gd name="T0" fmla="*/ 0 w 151"/>
                      <a:gd name="T1" fmla="*/ 240 h 896"/>
                      <a:gd name="T2" fmla="*/ 0 w 151"/>
                      <a:gd name="T3" fmla="*/ 272 h 896"/>
                      <a:gd name="T4" fmla="*/ 43 w 151"/>
                      <a:gd name="T5" fmla="*/ 272 h 896"/>
                      <a:gd name="T6" fmla="*/ 43 w 151"/>
                      <a:gd name="T7" fmla="*/ 240 h 896"/>
                      <a:gd name="T8" fmla="*/ 37 w 151"/>
                      <a:gd name="T9" fmla="*/ 223 h 896"/>
                      <a:gd name="T10" fmla="*/ 35 w 151"/>
                      <a:gd name="T11" fmla="*/ 0 h 896"/>
                      <a:gd name="T12" fmla="*/ 8 w 151"/>
                      <a:gd name="T13" fmla="*/ 0 h 896"/>
                      <a:gd name="T14" fmla="*/ 7 w 151"/>
                      <a:gd name="T15" fmla="*/ 224 h 896"/>
                      <a:gd name="T16" fmla="*/ 0 w 151"/>
                      <a:gd name="T17" fmla="*/ 240 h 89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51" h="896">
                        <a:moveTo>
                          <a:pt x="0" y="792"/>
                        </a:moveTo>
                        <a:lnTo>
                          <a:pt x="0" y="896"/>
                        </a:lnTo>
                        <a:lnTo>
                          <a:pt x="151" y="896"/>
                        </a:lnTo>
                        <a:lnTo>
                          <a:pt x="151" y="792"/>
                        </a:lnTo>
                        <a:lnTo>
                          <a:pt x="129" y="734"/>
                        </a:lnTo>
                        <a:lnTo>
                          <a:pt x="124" y="0"/>
                        </a:lnTo>
                        <a:lnTo>
                          <a:pt x="29" y="0"/>
                        </a:lnTo>
                        <a:lnTo>
                          <a:pt x="24" y="737"/>
                        </a:lnTo>
                        <a:lnTo>
                          <a:pt x="0" y="79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6" name="Freeform 776"/>
                  <p:cNvSpPr>
                    <a:spLocks noChangeAspect="1"/>
                  </p:cNvSpPr>
                  <p:nvPr/>
                </p:nvSpPr>
                <p:spPr bwMode="auto">
                  <a:xfrm>
                    <a:off x="2833" y="1639"/>
                    <a:ext cx="43" cy="272"/>
                  </a:xfrm>
                  <a:custGeom>
                    <a:avLst/>
                    <a:gdLst>
                      <a:gd name="T0" fmla="*/ 0 w 151"/>
                      <a:gd name="T1" fmla="*/ 240 h 896"/>
                      <a:gd name="T2" fmla="*/ 0 w 151"/>
                      <a:gd name="T3" fmla="*/ 272 h 896"/>
                      <a:gd name="T4" fmla="*/ 43 w 151"/>
                      <a:gd name="T5" fmla="*/ 272 h 896"/>
                      <a:gd name="T6" fmla="*/ 43 w 151"/>
                      <a:gd name="T7" fmla="*/ 240 h 896"/>
                      <a:gd name="T8" fmla="*/ 37 w 151"/>
                      <a:gd name="T9" fmla="*/ 223 h 896"/>
                      <a:gd name="T10" fmla="*/ 36 w 151"/>
                      <a:gd name="T11" fmla="*/ 0 h 896"/>
                      <a:gd name="T12" fmla="*/ 8 w 151"/>
                      <a:gd name="T13" fmla="*/ 0 h 896"/>
                      <a:gd name="T14" fmla="*/ 7 w 151"/>
                      <a:gd name="T15" fmla="*/ 224 h 896"/>
                      <a:gd name="T16" fmla="*/ 0 w 151"/>
                      <a:gd name="T17" fmla="*/ 240 h 89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51" h="896">
                        <a:moveTo>
                          <a:pt x="0" y="792"/>
                        </a:moveTo>
                        <a:lnTo>
                          <a:pt x="0" y="896"/>
                        </a:lnTo>
                        <a:lnTo>
                          <a:pt x="151" y="896"/>
                        </a:lnTo>
                        <a:lnTo>
                          <a:pt x="151" y="792"/>
                        </a:lnTo>
                        <a:lnTo>
                          <a:pt x="129" y="734"/>
                        </a:lnTo>
                        <a:lnTo>
                          <a:pt x="126" y="0"/>
                        </a:lnTo>
                        <a:lnTo>
                          <a:pt x="29" y="0"/>
                        </a:lnTo>
                        <a:lnTo>
                          <a:pt x="24" y="737"/>
                        </a:lnTo>
                        <a:lnTo>
                          <a:pt x="0" y="79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7" name="Freeform 777"/>
                  <p:cNvSpPr>
                    <a:spLocks noChangeAspect="1"/>
                  </p:cNvSpPr>
                  <p:nvPr/>
                </p:nvSpPr>
                <p:spPr bwMode="auto">
                  <a:xfrm>
                    <a:off x="2997" y="1639"/>
                    <a:ext cx="43" cy="272"/>
                  </a:xfrm>
                  <a:custGeom>
                    <a:avLst/>
                    <a:gdLst>
                      <a:gd name="T0" fmla="*/ 0 w 153"/>
                      <a:gd name="T1" fmla="*/ 240 h 896"/>
                      <a:gd name="T2" fmla="*/ 0 w 153"/>
                      <a:gd name="T3" fmla="*/ 272 h 896"/>
                      <a:gd name="T4" fmla="*/ 43 w 153"/>
                      <a:gd name="T5" fmla="*/ 272 h 896"/>
                      <a:gd name="T6" fmla="*/ 43 w 153"/>
                      <a:gd name="T7" fmla="*/ 240 h 896"/>
                      <a:gd name="T8" fmla="*/ 36 w 153"/>
                      <a:gd name="T9" fmla="*/ 223 h 896"/>
                      <a:gd name="T10" fmla="*/ 35 w 153"/>
                      <a:gd name="T11" fmla="*/ 0 h 896"/>
                      <a:gd name="T12" fmla="*/ 8 w 153"/>
                      <a:gd name="T13" fmla="*/ 0 h 896"/>
                      <a:gd name="T14" fmla="*/ 7 w 153"/>
                      <a:gd name="T15" fmla="*/ 224 h 896"/>
                      <a:gd name="T16" fmla="*/ 0 w 153"/>
                      <a:gd name="T17" fmla="*/ 240 h 89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53" h="896">
                        <a:moveTo>
                          <a:pt x="0" y="792"/>
                        </a:moveTo>
                        <a:lnTo>
                          <a:pt x="0" y="896"/>
                        </a:lnTo>
                        <a:lnTo>
                          <a:pt x="153" y="896"/>
                        </a:lnTo>
                        <a:lnTo>
                          <a:pt x="153" y="792"/>
                        </a:lnTo>
                        <a:lnTo>
                          <a:pt x="129" y="734"/>
                        </a:lnTo>
                        <a:lnTo>
                          <a:pt x="124" y="0"/>
                        </a:lnTo>
                        <a:lnTo>
                          <a:pt x="29" y="0"/>
                        </a:lnTo>
                        <a:lnTo>
                          <a:pt x="24" y="737"/>
                        </a:lnTo>
                        <a:lnTo>
                          <a:pt x="0" y="79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8" name="Freeform 778"/>
                  <p:cNvSpPr>
                    <a:spLocks noChangeAspect="1"/>
                  </p:cNvSpPr>
                  <p:nvPr/>
                </p:nvSpPr>
                <p:spPr bwMode="auto">
                  <a:xfrm>
                    <a:off x="3162" y="1639"/>
                    <a:ext cx="50" cy="272"/>
                  </a:xfrm>
                  <a:custGeom>
                    <a:avLst/>
                    <a:gdLst>
                      <a:gd name="T0" fmla="*/ 0 w 151"/>
                      <a:gd name="T1" fmla="*/ 240 h 896"/>
                      <a:gd name="T2" fmla="*/ 0 w 151"/>
                      <a:gd name="T3" fmla="*/ 272 h 896"/>
                      <a:gd name="T4" fmla="*/ 50 w 151"/>
                      <a:gd name="T5" fmla="*/ 272 h 896"/>
                      <a:gd name="T6" fmla="*/ 50 w 151"/>
                      <a:gd name="T7" fmla="*/ 240 h 896"/>
                      <a:gd name="T8" fmla="*/ 43 w 151"/>
                      <a:gd name="T9" fmla="*/ 223 h 896"/>
                      <a:gd name="T10" fmla="*/ 41 w 151"/>
                      <a:gd name="T11" fmla="*/ 0 h 896"/>
                      <a:gd name="T12" fmla="*/ 10 w 151"/>
                      <a:gd name="T13" fmla="*/ 0 h 896"/>
                      <a:gd name="T14" fmla="*/ 8 w 151"/>
                      <a:gd name="T15" fmla="*/ 224 h 896"/>
                      <a:gd name="T16" fmla="*/ 0 w 151"/>
                      <a:gd name="T17" fmla="*/ 240 h 89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51" h="896">
                        <a:moveTo>
                          <a:pt x="0" y="792"/>
                        </a:moveTo>
                        <a:lnTo>
                          <a:pt x="0" y="896"/>
                        </a:lnTo>
                        <a:lnTo>
                          <a:pt x="151" y="896"/>
                        </a:lnTo>
                        <a:lnTo>
                          <a:pt x="151" y="792"/>
                        </a:lnTo>
                        <a:lnTo>
                          <a:pt x="129" y="734"/>
                        </a:lnTo>
                        <a:lnTo>
                          <a:pt x="124" y="0"/>
                        </a:lnTo>
                        <a:lnTo>
                          <a:pt x="29" y="0"/>
                        </a:lnTo>
                        <a:lnTo>
                          <a:pt x="24" y="737"/>
                        </a:lnTo>
                        <a:lnTo>
                          <a:pt x="0" y="79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9" name="Freeform 779"/>
                  <p:cNvSpPr>
                    <a:spLocks noChangeAspect="1"/>
                  </p:cNvSpPr>
                  <p:nvPr/>
                </p:nvSpPr>
                <p:spPr bwMode="auto">
                  <a:xfrm>
                    <a:off x="339" y="1246"/>
                    <a:ext cx="379" cy="251"/>
                  </a:xfrm>
                  <a:custGeom>
                    <a:avLst/>
                    <a:gdLst>
                      <a:gd name="T0" fmla="*/ 342 w 1264"/>
                      <a:gd name="T1" fmla="*/ 179 h 847"/>
                      <a:gd name="T2" fmla="*/ 252 w 1264"/>
                      <a:gd name="T3" fmla="*/ 18 h 847"/>
                      <a:gd name="T4" fmla="*/ 242 w 1264"/>
                      <a:gd name="T5" fmla="*/ 2 h 847"/>
                      <a:gd name="T6" fmla="*/ 240 w 1264"/>
                      <a:gd name="T7" fmla="*/ 0 h 847"/>
                      <a:gd name="T8" fmla="*/ 238 w 1264"/>
                      <a:gd name="T9" fmla="*/ 2 h 847"/>
                      <a:gd name="T10" fmla="*/ 229 w 1264"/>
                      <a:gd name="T11" fmla="*/ 16 h 847"/>
                      <a:gd name="T12" fmla="*/ 136 w 1264"/>
                      <a:gd name="T13" fmla="*/ 8 h 847"/>
                      <a:gd name="T14" fmla="*/ 128 w 1264"/>
                      <a:gd name="T15" fmla="*/ 1 h 847"/>
                      <a:gd name="T16" fmla="*/ 125 w 1264"/>
                      <a:gd name="T17" fmla="*/ 1 h 847"/>
                      <a:gd name="T18" fmla="*/ 118 w 1264"/>
                      <a:gd name="T19" fmla="*/ 8 h 847"/>
                      <a:gd name="T20" fmla="*/ 115 w 1264"/>
                      <a:gd name="T21" fmla="*/ 57 h 847"/>
                      <a:gd name="T22" fmla="*/ 0 w 1264"/>
                      <a:gd name="T23" fmla="*/ 213 h 847"/>
                      <a:gd name="T24" fmla="*/ 6 w 1264"/>
                      <a:gd name="T25" fmla="*/ 232 h 847"/>
                      <a:gd name="T26" fmla="*/ 95 w 1264"/>
                      <a:gd name="T27" fmla="*/ 251 h 847"/>
                      <a:gd name="T28" fmla="*/ 101 w 1264"/>
                      <a:gd name="T29" fmla="*/ 229 h 847"/>
                      <a:gd name="T30" fmla="*/ 101 w 1264"/>
                      <a:gd name="T31" fmla="*/ 197 h 847"/>
                      <a:gd name="T32" fmla="*/ 103 w 1264"/>
                      <a:gd name="T33" fmla="*/ 191 h 847"/>
                      <a:gd name="T34" fmla="*/ 104 w 1264"/>
                      <a:gd name="T35" fmla="*/ 186 h 847"/>
                      <a:gd name="T36" fmla="*/ 106 w 1264"/>
                      <a:gd name="T37" fmla="*/ 183 h 847"/>
                      <a:gd name="T38" fmla="*/ 109 w 1264"/>
                      <a:gd name="T39" fmla="*/ 180 h 847"/>
                      <a:gd name="T40" fmla="*/ 112 w 1264"/>
                      <a:gd name="T41" fmla="*/ 179 h 847"/>
                      <a:gd name="T42" fmla="*/ 115 w 1264"/>
                      <a:gd name="T43" fmla="*/ 178 h 847"/>
                      <a:gd name="T44" fmla="*/ 118 w 1264"/>
                      <a:gd name="T45" fmla="*/ 178 h 847"/>
                      <a:gd name="T46" fmla="*/ 122 w 1264"/>
                      <a:gd name="T47" fmla="*/ 179 h 847"/>
                      <a:gd name="T48" fmla="*/ 124 w 1264"/>
                      <a:gd name="T49" fmla="*/ 180 h 847"/>
                      <a:gd name="T50" fmla="*/ 127 w 1264"/>
                      <a:gd name="T51" fmla="*/ 183 h 847"/>
                      <a:gd name="T52" fmla="*/ 130 w 1264"/>
                      <a:gd name="T53" fmla="*/ 186 h 847"/>
                      <a:gd name="T54" fmla="*/ 132 w 1264"/>
                      <a:gd name="T55" fmla="*/ 191 h 847"/>
                      <a:gd name="T56" fmla="*/ 133 w 1264"/>
                      <a:gd name="T57" fmla="*/ 198 h 847"/>
                      <a:gd name="T58" fmla="*/ 133 w 1264"/>
                      <a:gd name="T59" fmla="*/ 229 h 847"/>
                      <a:gd name="T60" fmla="*/ 139 w 1264"/>
                      <a:gd name="T61" fmla="*/ 251 h 847"/>
                      <a:gd name="T62" fmla="*/ 228 w 1264"/>
                      <a:gd name="T63" fmla="*/ 231 h 847"/>
                      <a:gd name="T64" fmla="*/ 234 w 1264"/>
                      <a:gd name="T65" fmla="*/ 201 h 847"/>
                      <a:gd name="T66" fmla="*/ 235 w 1264"/>
                      <a:gd name="T67" fmla="*/ 194 h 847"/>
                      <a:gd name="T68" fmla="*/ 236 w 1264"/>
                      <a:gd name="T69" fmla="*/ 188 h 847"/>
                      <a:gd name="T70" fmla="*/ 238 w 1264"/>
                      <a:gd name="T71" fmla="*/ 185 h 847"/>
                      <a:gd name="T72" fmla="*/ 241 w 1264"/>
                      <a:gd name="T73" fmla="*/ 182 h 847"/>
                      <a:gd name="T74" fmla="*/ 243 w 1264"/>
                      <a:gd name="T75" fmla="*/ 180 h 847"/>
                      <a:gd name="T76" fmla="*/ 246 w 1264"/>
                      <a:gd name="T77" fmla="*/ 179 h 847"/>
                      <a:gd name="T78" fmla="*/ 250 w 1264"/>
                      <a:gd name="T79" fmla="*/ 178 h 847"/>
                      <a:gd name="T80" fmla="*/ 254 w 1264"/>
                      <a:gd name="T81" fmla="*/ 179 h 847"/>
                      <a:gd name="T82" fmla="*/ 257 w 1264"/>
                      <a:gd name="T83" fmla="*/ 180 h 847"/>
                      <a:gd name="T84" fmla="*/ 259 w 1264"/>
                      <a:gd name="T85" fmla="*/ 182 h 847"/>
                      <a:gd name="T86" fmla="*/ 261 w 1264"/>
                      <a:gd name="T87" fmla="*/ 185 h 847"/>
                      <a:gd name="T88" fmla="*/ 264 w 1264"/>
                      <a:gd name="T89" fmla="*/ 188 h 847"/>
                      <a:gd name="T90" fmla="*/ 265 w 1264"/>
                      <a:gd name="T91" fmla="*/ 194 h 847"/>
                      <a:gd name="T92" fmla="*/ 266 w 1264"/>
                      <a:gd name="T93" fmla="*/ 201 h 847"/>
                      <a:gd name="T94" fmla="*/ 272 w 1264"/>
                      <a:gd name="T95" fmla="*/ 232 h 847"/>
                      <a:gd name="T96" fmla="*/ 361 w 1264"/>
                      <a:gd name="T97" fmla="*/ 251 h 847"/>
                      <a:gd name="T98" fmla="*/ 367 w 1264"/>
                      <a:gd name="T99" fmla="*/ 229 h 847"/>
                      <a:gd name="T100" fmla="*/ 367 w 1264"/>
                      <a:gd name="T101" fmla="*/ 201 h 847"/>
                      <a:gd name="T102" fmla="*/ 367 w 1264"/>
                      <a:gd name="T103" fmla="*/ 195 h 847"/>
                      <a:gd name="T104" fmla="*/ 369 w 1264"/>
                      <a:gd name="T105" fmla="*/ 189 h 847"/>
                      <a:gd name="T106" fmla="*/ 371 w 1264"/>
                      <a:gd name="T107" fmla="*/ 186 h 847"/>
                      <a:gd name="T108" fmla="*/ 373 w 1264"/>
                      <a:gd name="T109" fmla="*/ 183 h 847"/>
                      <a:gd name="T110" fmla="*/ 376 w 1264"/>
                      <a:gd name="T111" fmla="*/ 180 h 847"/>
                      <a:gd name="T112" fmla="*/ 379 w 1264"/>
                      <a:gd name="T113" fmla="*/ 179 h 847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</a:gdLst>
                    <a:ahLst/>
                    <a:cxnLst>
                      <a:cxn ang="T114">
                        <a:pos x="T0" y="T1"/>
                      </a:cxn>
                      <a:cxn ang="T115">
                        <a:pos x="T2" y="T3"/>
                      </a:cxn>
                      <a:cxn ang="T116">
                        <a:pos x="T4" y="T5"/>
                      </a:cxn>
                      <a:cxn ang="T117">
                        <a:pos x="T6" y="T7"/>
                      </a:cxn>
                      <a:cxn ang="T118">
                        <a:pos x="T8" y="T9"/>
                      </a:cxn>
                      <a:cxn ang="T119">
                        <a:pos x="T10" y="T11"/>
                      </a:cxn>
                      <a:cxn ang="T120">
                        <a:pos x="T12" y="T13"/>
                      </a:cxn>
                      <a:cxn ang="T121">
                        <a:pos x="T14" y="T15"/>
                      </a:cxn>
                      <a:cxn ang="T122">
                        <a:pos x="T16" y="T17"/>
                      </a:cxn>
                      <a:cxn ang="T123">
                        <a:pos x="T18" y="T19"/>
                      </a:cxn>
                      <a:cxn ang="T124">
                        <a:pos x="T20" y="T21"/>
                      </a:cxn>
                      <a:cxn ang="T125">
                        <a:pos x="T22" y="T23"/>
                      </a:cxn>
                      <a:cxn ang="T126">
                        <a:pos x="T24" y="T25"/>
                      </a:cxn>
                      <a:cxn ang="T127">
                        <a:pos x="T26" y="T27"/>
                      </a:cxn>
                      <a:cxn ang="T128">
                        <a:pos x="T28" y="T29"/>
                      </a:cxn>
                      <a:cxn ang="T129">
                        <a:pos x="T30" y="T31"/>
                      </a:cxn>
                      <a:cxn ang="T130">
                        <a:pos x="T32" y="T33"/>
                      </a:cxn>
                      <a:cxn ang="T131">
                        <a:pos x="T34" y="T35"/>
                      </a:cxn>
                      <a:cxn ang="T132">
                        <a:pos x="T36" y="T37"/>
                      </a:cxn>
                      <a:cxn ang="T133">
                        <a:pos x="T38" y="T39"/>
                      </a:cxn>
                      <a:cxn ang="T134">
                        <a:pos x="T40" y="T41"/>
                      </a:cxn>
                      <a:cxn ang="T135">
                        <a:pos x="T42" y="T43"/>
                      </a:cxn>
                      <a:cxn ang="T136">
                        <a:pos x="T44" y="T45"/>
                      </a:cxn>
                      <a:cxn ang="T137">
                        <a:pos x="T46" y="T47"/>
                      </a:cxn>
                      <a:cxn ang="T138">
                        <a:pos x="T48" y="T49"/>
                      </a:cxn>
                      <a:cxn ang="T139">
                        <a:pos x="T50" y="T51"/>
                      </a:cxn>
                      <a:cxn ang="T140">
                        <a:pos x="T52" y="T53"/>
                      </a:cxn>
                      <a:cxn ang="T141">
                        <a:pos x="T54" y="T55"/>
                      </a:cxn>
                      <a:cxn ang="T142">
                        <a:pos x="T56" y="T57"/>
                      </a:cxn>
                      <a:cxn ang="T143">
                        <a:pos x="T58" y="T59"/>
                      </a:cxn>
                      <a:cxn ang="T144">
                        <a:pos x="T60" y="T61"/>
                      </a:cxn>
                      <a:cxn ang="T145">
                        <a:pos x="T62" y="T63"/>
                      </a:cxn>
                      <a:cxn ang="T146">
                        <a:pos x="T64" y="T65"/>
                      </a:cxn>
                      <a:cxn ang="T147">
                        <a:pos x="T66" y="T67"/>
                      </a:cxn>
                      <a:cxn ang="T148">
                        <a:pos x="T68" y="T69"/>
                      </a:cxn>
                      <a:cxn ang="T149">
                        <a:pos x="T70" y="T71"/>
                      </a:cxn>
                      <a:cxn ang="T150">
                        <a:pos x="T72" y="T73"/>
                      </a:cxn>
                      <a:cxn ang="T151">
                        <a:pos x="T74" y="T75"/>
                      </a:cxn>
                      <a:cxn ang="T152">
                        <a:pos x="T76" y="T77"/>
                      </a:cxn>
                      <a:cxn ang="T153">
                        <a:pos x="T78" y="T79"/>
                      </a:cxn>
                      <a:cxn ang="T154">
                        <a:pos x="T80" y="T81"/>
                      </a:cxn>
                      <a:cxn ang="T155">
                        <a:pos x="T82" y="T83"/>
                      </a:cxn>
                      <a:cxn ang="T156">
                        <a:pos x="T84" y="T85"/>
                      </a:cxn>
                      <a:cxn ang="T157">
                        <a:pos x="T86" y="T87"/>
                      </a:cxn>
                      <a:cxn ang="T158">
                        <a:pos x="T88" y="T89"/>
                      </a:cxn>
                      <a:cxn ang="T159">
                        <a:pos x="T90" y="T91"/>
                      </a:cxn>
                      <a:cxn ang="T160">
                        <a:pos x="T92" y="T93"/>
                      </a:cxn>
                      <a:cxn ang="T161">
                        <a:pos x="T94" y="T95"/>
                      </a:cxn>
                      <a:cxn ang="T162">
                        <a:pos x="T96" y="T97"/>
                      </a:cxn>
                      <a:cxn ang="T163">
                        <a:pos x="T98" y="T99"/>
                      </a:cxn>
                      <a:cxn ang="T164">
                        <a:pos x="T100" y="T101"/>
                      </a:cxn>
                      <a:cxn ang="T165">
                        <a:pos x="T102" y="T103"/>
                      </a:cxn>
                      <a:cxn ang="T166">
                        <a:pos x="T104" y="T105"/>
                      </a:cxn>
                      <a:cxn ang="T167">
                        <a:pos x="T106" y="T107"/>
                      </a:cxn>
                      <a:cxn ang="T168">
                        <a:pos x="T108" y="T109"/>
                      </a:cxn>
                      <a:cxn ang="T169">
                        <a:pos x="T110" y="T111"/>
                      </a:cxn>
                      <a:cxn ang="T170">
                        <a:pos x="T112" y="T113"/>
                      </a:cxn>
                    </a:cxnLst>
                    <a:rect l="0" t="0" r="r" b="b"/>
                    <a:pathLst>
                      <a:path w="1264" h="847">
                        <a:moveTo>
                          <a:pt x="1264" y="603"/>
                        </a:moveTo>
                        <a:lnTo>
                          <a:pt x="1141" y="603"/>
                        </a:lnTo>
                        <a:lnTo>
                          <a:pt x="841" y="192"/>
                        </a:lnTo>
                        <a:lnTo>
                          <a:pt x="841" y="60"/>
                        </a:lnTo>
                        <a:lnTo>
                          <a:pt x="832" y="28"/>
                        </a:lnTo>
                        <a:lnTo>
                          <a:pt x="808" y="6"/>
                        </a:lnTo>
                        <a:lnTo>
                          <a:pt x="806" y="3"/>
                        </a:lnTo>
                        <a:lnTo>
                          <a:pt x="801" y="0"/>
                        </a:lnTo>
                        <a:lnTo>
                          <a:pt x="798" y="3"/>
                        </a:lnTo>
                        <a:lnTo>
                          <a:pt x="794" y="6"/>
                        </a:lnTo>
                        <a:lnTo>
                          <a:pt x="773" y="26"/>
                        </a:lnTo>
                        <a:lnTo>
                          <a:pt x="763" y="54"/>
                        </a:lnTo>
                        <a:lnTo>
                          <a:pt x="463" y="54"/>
                        </a:lnTo>
                        <a:lnTo>
                          <a:pt x="452" y="26"/>
                        </a:lnTo>
                        <a:lnTo>
                          <a:pt x="429" y="6"/>
                        </a:lnTo>
                        <a:lnTo>
                          <a:pt x="428" y="3"/>
                        </a:lnTo>
                        <a:lnTo>
                          <a:pt x="423" y="0"/>
                        </a:lnTo>
                        <a:lnTo>
                          <a:pt x="418" y="3"/>
                        </a:lnTo>
                        <a:lnTo>
                          <a:pt x="417" y="6"/>
                        </a:lnTo>
                        <a:lnTo>
                          <a:pt x="393" y="28"/>
                        </a:lnTo>
                        <a:lnTo>
                          <a:pt x="385" y="60"/>
                        </a:lnTo>
                        <a:lnTo>
                          <a:pt x="385" y="192"/>
                        </a:lnTo>
                        <a:lnTo>
                          <a:pt x="383" y="192"/>
                        </a:lnTo>
                        <a:lnTo>
                          <a:pt x="0" y="718"/>
                        </a:lnTo>
                        <a:lnTo>
                          <a:pt x="0" y="774"/>
                        </a:lnTo>
                        <a:lnTo>
                          <a:pt x="19" y="783"/>
                        </a:lnTo>
                        <a:lnTo>
                          <a:pt x="19" y="847"/>
                        </a:lnTo>
                        <a:lnTo>
                          <a:pt x="318" y="847"/>
                        </a:lnTo>
                        <a:lnTo>
                          <a:pt x="318" y="780"/>
                        </a:lnTo>
                        <a:lnTo>
                          <a:pt x="337" y="774"/>
                        </a:lnTo>
                        <a:lnTo>
                          <a:pt x="337" y="678"/>
                        </a:lnTo>
                        <a:lnTo>
                          <a:pt x="338" y="666"/>
                        </a:lnTo>
                        <a:lnTo>
                          <a:pt x="340" y="655"/>
                        </a:lnTo>
                        <a:lnTo>
                          <a:pt x="343" y="645"/>
                        </a:lnTo>
                        <a:lnTo>
                          <a:pt x="345" y="636"/>
                        </a:lnTo>
                        <a:lnTo>
                          <a:pt x="348" y="629"/>
                        </a:lnTo>
                        <a:lnTo>
                          <a:pt x="352" y="623"/>
                        </a:lnTo>
                        <a:lnTo>
                          <a:pt x="355" y="617"/>
                        </a:lnTo>
                        <a:lnTo>
                          <a:pt x="360" y="613"/>
                        </a:lnTo>
                        <a:lnTo>
                          <a:pt x="364" y="609"/>
                        </a:lnTo>
                        <a:lnTo>
                          <a:pt x="368" y="607"/>
                        </a:lnTo>
                        <a:lnTo>
                          <a:pt x="372" y="605"/>
                        </a:lnTo>
                        <a:lnTo>
                          <a:pt x="376" y="603"/>
                        </a:lnTo>
                        <a:lnTo>
                          <a:pt x="384" y="602"/>
                        </a:lnTo>
                        <a:lnTo>
                          <a:pt x="390" y="602"/>
                        </a:lnTo>
                        <a:lnTo>
                          <a:pt x="395" y="602"/>
                        </a:lnTo>
                        <a:lnTo>
                          <a:pt x="403" y="603"/>
                        </a:lnTo>
                        <a:lnTo>
                          <a:pt x="407" y="604"/>
                        </a:lnTo>
                        <a:lnTo>
                          <a:pt x="411" y="607"/>
                        </a:lnTo>
                        <a:lnTo>
                          <a:pt x="415" y="609"/>
                        </a:lnTo>
                        <a:lnTo>
                          <a:pt x="420" y="613"/>
                        </a:lnTo>
                        <a:lnTo>
                          <a:pt x="424" y="617"/>
                        </a:lnTo>
                        <a:lnTo>
                          <a:pt x="428" y="623"/>
                        </a:lnTo>
                        <a:lnTo>
                          <a:pt x="432" y="629"/>
                        </a:lnTo>
                        <a:lnTo>
                          <a:pt x="435" y="636"/>
                        </a:lnTo>
                        <a:lnTo>
                          <a:pt x="439" y="646"/>
                        </a:lnTo>
                        <a:lnTo>
                          <a:pt x="441" y="655"/>
                        </a:lnTo>
                        <a:lnTo>
                          <a:pt x="442" y="667"/>
                        </a:lnTo>
                        <a:lnTo>
                          <a:pt x="443" y="678"/>
                        </a:lnTo>
                        <a:lnTo>
                          <a:pt x="443" y="774"/>
                        </a:lnTo>
                        <a:lnTo>
                          <a:pt x="463" y="783"/>
                        </a:lnTo>
                        <a:lnTo>
                          <a:pt x="463" y="847"/>
                        </a:lnTo>
                        <a:lnTo>
                          <a:pt x="761" y="847"/>
                        </a:lnTo>
                        <a:lnTo>
                          <a:pt x="761" y="780"/>
                        </a:lnTo>
                        <a:lnTo>
                          <a:pt x="780" y="774"/>
                        </a:lnTo>
                        <a:lnTo>
                          <a:pt x="780" y="678"/>
                        </a:lnTo>
                        <a:lnTo>
                          <a:pt x="781" y="667"/>
                        </a:lnTo>
                        <a:lnTo>
                          <a:pt x="783" y="655"/>
                        </a:lnTo>
                        <a:lnTo>
                          <a:pt x="785" y="646"/>
                        </a:lnTo>
                        <a:lnTo>
                          <a:pt x="787" y="636"/>
                        </a:lnTo>
                        <a:lnTo>
                          <a:pt x="790" y="629"/>
                        </a:lnTo>
                        <a:lnTo>
                          <a:pt x="794" y="623"/>
                        </a:lnTo>
                        <a:lnTo>
                          <a:pt x="799" y="617"/>
                        </a:lnTo>
                        <a:lnTo>
                          <a:pt x="803" y="613"/>
                        </a:lnTo>
                        <a:lnTo>
                          <a:pt x="807" y="609"/>
                        </a:lnTo>
                        <a:lnTo>
                          <a:pt x="811" y="607"/>
                        </a:lnTo>
                        <a:lnTo>
                          <a:pt x="816" y="604"/>
                        </a:lnTo>
                        <a:lnTo>
                          <a:pt x="820" y="603"/>
                        </a:lnTo>
                        <a:lnTo>
                          <a:pt x="827" y="602"/>
                        </a:lnTo>
                        <a:lnTo>
                          <a:pt x="833" y="602"/>
                        </a:lnTo>
                        <a:lnTo>
                          <a:pt x="840" y="602"/>
                        </a:lnTo>
                        <a:lnTo>
                          <a:pt x="847" y="603"/>
                        </a:lnTo>
                        <a:lnTo>
                          <a:pt x="851" y="604"/>
                        </a:lnTo>
                        <a:lnTo>
                          <a:pt x="856" y="607"/>
                        </a:lnTo>
                        <a:lnTo>
                          <a:pt x="860" y="609"/>
                        </a:lnTo>
                        <a:lnTo>
                          <a:pt x="864" y="613"/>
                        </a:lnTo>
                        <a:lnTo>
                          <a:pt x="868" y="617"/>
                        </a:lnTo>
                        <a:lnTo>
                          <a:pt x="872" y="623"/>
                        </a:lnTo>
                        <a:lnTo>
                          <a:pt x="877" y="629"/>
                        </a:lnTo>
                        <a:lnTo>
                          <a:pt x="880" y="636"/>
                        </a:lnTo>
                        <a:lnTo>
                          <a:pt x="883" y="646"/>
                        </a:lnTo>
                        <a:lnTo>
                          <a:pt x="885" y="655"/>
                        </a:lnTo>
                        <a:lnTo>
                          <a:pt x="886" y="667"/>
                        </a:lnTo>
                        <a:lnTo>
                          <a:pt x="887" y="678"/>
                        </a:lnTo>
                        <a:lnTo>
                          <a:pt x="887" y="774"/>
                        </a:lnTo>
                        <a:lnTo>
                          <a:pt x="906" y="783"/>
                        </a:lnTo>
                        <a:lnTo>
                          <a:pt x="906" y="847"/>
                        </a:lnTo>
                        <a:lnTo>
                          <a:pt x="1205" y="847"/>
                        </a:lnTo>
                        <a:lnTo>
                          <a:pt x="1205" y="780"/>
                        </a:lnTo>
                        <a:lnTo>
                          <a:pt x="1224" y="774"/>
                        </a:lnTo>
                        <a:lnTo>
                          <a:pt x="1224" y="727"/>
                        </a:lnTo>
                        <a:lnTo>
                          <a:pt x="1224" y="678"/>
                        </a:lnTo>
                        <a:lnTo>
                          <a:pt x="1224" y="670"/>
                        </a:lnTo>
                        <a:lnTo>
                          <a:pt x="1225" y="659"/>
                        </a:lnTo>
                        <a:lnTo>
                          <a:pt x="1227" y="649"/>
                        </a:lnTo>
                        <a:lnTo>
                          <a:pt x="1232" y="637"/>
                        </a:lnTo>
                        <a:lnTo>
                          <a:pt x="1234" y="631"/>
                        </a:lnTo>
                        <a:lnTo>
                          <a:pt x="1236" y="626"/>
                        </a:lnTo>
                        <a:lnTo>
                          <a:pt x="1239" y="620"/>
                        </a:lnTo>
                        <a:lnTo>
                          <a:pt x="1243" y="616"/>
                        </a:lnTo>
                        <a:lnTo>
                          <a:pt x="1247" y="612"/>
                        </a:lnTo>
                        <a:lnTo>
                          <a:pt x="1253" y="608"/>
                        </a:lnTo>
                        <a:lnTo>
                          <a:pt x="1258" y="605"/>
                        </a:lnTo>
                        <a:lnTo>
                          <a:pt x="1264" y="60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0" name="Freeform 780"/>
                  <p:cNvSpPr>
                    <a:spLocks noChangeAspect="1"/>
                  </p:cNvSpPr>
                  <p:nvPr/>
                </p:nvSpPr>
                <p:spPr bwMode="auto">
                  <a:xfrm>
                    <a:off x="4820" y="1246"/>
                    <a:ext cx="379" cy="251"/>
                  </a:xfrm>
                  <a:custGeom>
                    <a:avLst/>
                    <a:gdLst>
                      <a:gd name="T0" fmla="*/ 37 w 1264"/>
                      <a:gd name="T1" fmla="*/ 179 h 847"/>
                      <a:gd name="T2" fmla="*/ 127 w 1264"/>
                      <a:gd name="T3" fmla="*/ 18 h 847"/>
                      <a:gd name="T4" fmla="*/ 137 w 1264"/>
                      <a:gd name="T5" fmla="*/ 2 h 847"/>
                      <a:gd name="T6" fmla="*/ 139 w 1264"/>
                      <a:gd name="T7" fmla="*/ 0 h 847"/>
                      <a:gd name="T8" fmla="*/ 140 w 1264"/>
                      <a:gd name="T9" fmla="*/ 2 h 847"/>
                      <a:gd name="T10" fmla="*/ 150 w 1264"/>
                      <a:gd name="T11" fmla="*/ 16 h 847"/>
                      <a:gd name="T12" fmla="*/ 243 w 1264"/>
                      <a:gd name="T13" fmla="*/ 8 h 847"/>
                      <a:gd name="T14" fmla="*/ 251 w 1264"/>
                      <a:gd name="T15" fmla="*/ 1 h 847"/>
                      <a:gd name="T16" fmla="*/ 254 w 1264"/>
                      <a:gd name="T17" fmla="*/ 1 h 847"/>
                      <a:gd name="T18" fmla="*/ 261 w 1264"/>
                      <a:gd name="T19" fmla="*/ 8 h 847"/>
                      <a:gd name="T20" fmla="*/ 264 w 1264"/>
                      <a:gd name="T21" fmla="*/ 57 h 847"/>
                      <a:gd name="T22" fmla="*/ 379 w 1264"/>
                      <a:gd name="T23" fmla="*/ 213 h 847"/>
                      <a:gd name="T24" fmla="*/ 373 w 1264"/>
                      <a:gd name="T25" fmla="*/ 232 h 847"/>
                      <a:gd name="T26" fmla="*/ 284 w 1264"/>
                      <a:gd name="T27" fmla="*/ 251 h 847"/>
                      <a:gd name="T28" fmla="*/ 278 w 1264"/>
                      <a:gd name="T29" fmla="*/ 229 h 847"/>
                      <a:gd name="T30" fmla="*/ 278 w 1264"/>
                      <a:gd name="T31" fmla="*/ 197 h 847"/>
                      <a:gd name="T32" fmla="*/ 276 w 1264"/>
                      <a:gd name="T33" fmla="*/ 191 h 847"/>
                      <a:gd name="T34" fmla="*/ 275 w 1264"/>
                      <a:gd name="T35" fmla="*/ 186 h 847"/>
                      <a:gd name="T36" fmla="*/ 273 w 1264"/>
                      <a:gd name="T37" fmla="*/ 183 h 847"/>
                      <a:gd name="T38" fmla="*/ 270 w 1264"/>
                      <a:gd name="T39" fmla="*/ 180 h 847"/>
                      <a:gd name="T40" fmla="*/ 267 w 1264"/>
                      <a:gd name="T41" fmla="*/ 179 h 847"/>
                      <a:gd name="T42" fmla="*/ 264 w 1264"/>
                      <a:gd name="T43" fmla="*/ 178 h 847"/>
                      <a:gd name="T44" fmla="*/ 261 w 1264"/>
                      <a:gd name="T45" fmla="*/ 178 h 847"/>
                      <a:gd name="T46" fmla="*/ 257 w 1264"/>
                      <a:gd name="T47" fmla="*/ 179 h 847"/>
                      <a:gd name="T48" fmla="*/ 255 w 1264"/>
                      <a:gd name="T49" fmla="*/ 180 h 847"/>
                      <a:gd name="T50" fmla="*/ 252 w 1264"/>
                      <a:gd name="T51" fmla="*/ 183 h 847"/>
                      <a:gd name="T52" fmla="*/ 249 w 1264"/>
                      <a:gd name="T53" fmla="*/ 186 h 847"/>
                      <a:gd name="T54" fmla="*/ 247 w 1264"/>
                      <a:gd name="T55" fmla="*/ 191 h 847"/>
                      <a:gd name="T56" fmla="*/ 246 w 1264"/>
                      <a:gd name="T57" fmla="*/ 198 h 847"/>
                      <a:gd name="T58" fmla="*/ 246 w 1264"/>
                      <a:gd name="T59" fmla="*/ 229 h 847"/>
                      <a:gd name="T60" fmla="*/ 240 w 1264"/>
                      <a:gd name="T61" fmla="*/ 251 h 847"/>
                      <a:gd name="T62" fmla="*/ 150 w 1264"/>
                      <a:gd name="T63" fmla="*/ 231 h 847"/>
                      <a:gd name="T64" fmla="*/ 145 w 1264"/>
                      <a:gd name="T65" fmla="*/ 201 h 847"/>
                      <a:gd name="T66" fmla="*/ 144 w 1264"/>
                      <a:gd name="T67" fmla="*/ 194 h 847"/>
                      <a:gd name="T68" fmla="*/ 143 w 1264"/>
                      <a:gd name="T69" fmla="*/ 188 h 847"/>
                      <a:gd name="T70" fmla="*/ 141 w 1264"/>
                      <a:gd name="T71" fmla="*/ 185 h 847"/>
                      <a:gd name="T72" fmla="*/ 138 w 1264"/>
                      <a:gd name="T73" fmla="*/ 182 h 847"/>
                      <a:gd name="T74" fmla="*/ 136 w 1264"/>
                      <a:gd name="T75" fmla="*/ 180 h 847"/>
                      <a:gd name="T76" fmla="*/ 133 w 1264"/>
                      <a:gd name="T77" fmla="*/ 179 h 847"/>
                      <a:gd name="T78" fmla="*/ 129 w 1264"/>
                      <a:gd name="T79" fmla="*/ 178 h 847"/>
                      <a:gd name="T80" fmla="*/ 125 w 1264"/>
                      <a:gd name="T81" fmla="*/ 179 h 847"/>
                      <a:gd name="T82" fmla="*/ 122 w 1264"/>
                      <a:gd name="T83" fmla="*/ 180 h 847"/>
                      <a:gd name="T84" fmla="*/ 120 w 1264"/>
                      <a:gd name="T85" fmla="*/ 182 h 847"/>
                      <a:gd name="T86" fmla="*/ 118 w 1264"/>
                      <a:gd name="T87" fmla="*/ 185 h 847"/>
                      <a:gd name="T88" fmla="*/ 115 w 1264"/>
                      <a:gd name="T89" fmla="*/ 188 h 847"/>
                      <a:gd name="T90" fmla="*/ 114 w 1264"/>
                      <a:gd name="T91" fmla="*/ 194 h 847"/>
                      <a:gd name="T92" fmla="*/ 113 w 1264"/>
                      <a:gd name="T93" fmla="*/ 201 h 847"/>
                      <a:gd name="T94" fmla="*/ 107 w 1264"/>
                      <a:gd name="T95" fmla="*/ 232 h 847"/>
                      <a:gd name="T96" fmla="*/ 18 w 1264"/>
                      <a:gd name="T97" fmla="*/ 251 h 847"/>
                      <a:gd name="T98" fmla="*/ 12 w 1264"/>
                      <a:gd name="T99" fmla="*/ 229 h 847"/>
                      <a:gd name="T100" fmla="*/ 12 w 1264"/>
                      <a:gd name="T101" fmla="*/ 201 h 847"/>
                      <a:gd name="T102" fmla="*/ 12 w 1264"/>
                      <a:gd name="T103" fmla="*/ 195 h 847"/>
                      <a:gd name="T104" fmla="*/ 10 w 1264"/>
                      <a:gd name="T105" fmla="*/ 189 h 847"/>
                      <a:gd name="T106" fmla="*/ 8 w 1264"/>
                      <a:gd name="T107" fmla="*/ 186 h 847"/>
                      <a:gd name="T108" fmla="*/ 6 w 1264"/>
                      <a:gd name="T109" fmla="*/ 183 h 847"/>
                      <a:gd name="T110" fmla="*/ 3 w 1264"/>
                      <a:gd name="T111" fmla="*/ 180 h 847"/>
                      <a:gd name="T112" fmla="*/ 0 w 1264"/>
                      <a:gd name="T113" fmla="*/ 179 h 847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</a:gdLst>
                    <a:ahLst/>
                    <a:cxnLst>
                      <a:cxn ang="T114">
                        <a:pos x="T0" y="T1"/>
                      </a:cxn>
                      <a:cxn ang="T115">
                        <a:pos x="T2" y="T3"/>
                      </a:cxn>
                      <a:cxn ang="T116">
                        <a:pos x="T4" y="T5"/>
                      </a:cxn>
                      <a:cxn ang="T117">
                        <a:pos x="T6" y="T7"/>
                      </a:cxn>
                      <a:cxn ang="T118">
                        <a:pos x="T8" y="T9"/>
                      </a:cxn>
                      <a:cxn ang="T119">
                        <a:pos x="T10" y="T11"/>
                      </a:cxn>
                      <a:cxn ang="T120">
                        <a:pos x="T12" y="T13"/>
                      </a:cxn>
                      <a:cxn ang="T121">
                        <a:pos x="T14" y="T15"/>
                      </a:cxn>
                      <a:cxn ang="T122">
                        <a:pos x="T16" y="T17"/>
                      </a:cxn>
                      <a:cxn ang="T123">
                        <a:pos x="T18" y="T19"/>
                      </a:cxn>
                      <a:cxn ang="T124">
                        <a:pos x="T20" y="T21"/>
                      </a:cxn>
                      <a:cxn ang="T125">
                        <a:pos x="T22" y="T23"/>
                      </a:cxn>
                      <a:cxn ang="T126">
                        <a:pos x="T24" y="T25"/>
                      </a:cxn>
                      <a:cxn ang="T127">
                        <a:pos x="T26" y="T27"/>
                      </a:cxn>
                      <a:cxn ang="T128">
                        <a:pos x="T28" y="T29"/>
                      </a:cxn>
                      <a:cxn ang="T129">
                        <a:pos x="T30" y="T31"/>
                      </a:cxn>
                      <a:cxn ang="T130">
                        <a:pos x="T32" y="T33"/>
                      </a:cxn>
                      <a:cxn ang="T131">
                        <a:pos x="T34" y="T35"/>
                      </a:cxn>
                      <a:cxn ang="T132">
                        <a:pos x="T36" y="T37"/>
                      </a:cxn>
                      <a:cxn ang="T133">
                        <a:pos x="T38" y="T39"/>
                      </a:cxn>
                      <a:cxn ang="T134">
                        <a:pos x="T40" y="T41"/>
                      </a:cxn>
                      <a:cxn ang="T135">
                        <a:pos x="T42" y="T43"/>
                      </a:cxn>
                      <a:cxn ang="T136">
                        <a:pos x="T44" y="T45"/>
                      </a:cxn>
                      <a:cxn ang="T137">
                        <a:pos x="T46" y="T47"/>
                      </a:cxn>
                      <a:cxn ang="T138">
                        <a:pos x="T48" y="T49"/>
                      </a:cxn>
                      <a:cxn ang="T139">
                        <a:pos x="T50" y="T51"/>
                      </a:cxn>
                      <a:cxn ang="T140">
                        <a:pos x="T52" y="T53"/>
                      </a:cxn>
                      <a:cxn ang="T141">
                        <a:pos x="T54" y="T55"/>
                      </a:cxn>
                      <a:cxn ang="T142">
                        <a:pos x="T56" y="T57"/>
                      </a:cxn>
                      <a:cxn ang="T143">
                        <a:pos x="T58" y="T59"/>
                      </a:cxn>
                      <a:cxn ang="T144">
                        <a:pos x="T60" y="T61"/>
                      </a:cxn>
                      <a:cxn ang="T145">
                        <a:pos x="T62" y="T63"/>
                      </a:cxn>
                      <a:cxn ang="T146">
                        <a:pos x="T64" y="T65"/>
                      </a:cxn>
                      <a:cxn ang="T147">
                        <a:pos x="T66" y="T67"/>
                      </a:cxn>
                      <a:cxn ang="T148">
                        <a:pos x="T68" y="T69"/>
                      </a:cxn>
                      <a:cxn ang="T149">
                        <a:pos x="T70" y="T71"/>
                      </a:cxn>
                      <a:cxn ang="T150">
                        <a:pos x="T72" y="T73"/>
                      </a:cxn>
                      <a:cxn ang="T151">
                        <a:pos x="T74" y="T75"/>
                      </a:cxn>
                      <a:cxn ang="T152">
                        <a:pos x="T76" y="T77"/>
                      </a:cxn>
                      <a:cxn ang="T153">
                        <a:pos x="T78" y="T79"/>
                      </a:cxn>
                      <a:cxn ang="T154">
                        <a:pos x="T80" y="T81"/>
                      </a:cxn>
                      <a:cxn ang="T155">
                        <a:pos x="T82" y="T83"/>
                      </a:cxn>
                      <a:cxn ang="T156">
                        <a:pos x="T84" y="T85"/>
                      </a:cxn>
                      <a:cxn ang="T157">
                        <a:pos x="T86" y="T87"/>
                      </a:cxn>
                      <a:cxn ang="T158">
                        <a:pos x="T88" y="T89"/>
                      </a:cxn>
                      <a:cxn ang="T159">
                        <a:pos x="T90" y="T91"/>
                      </a:cxn>
                      <a:cxn ang="T160">
                        <a:pos x="T92" y="T93"/>
                      </a:cxn>
                      <a:cxn ang="T161">
                        <a:pos x="T94" y="T95"/>
                      </a:cxn>
                      <a:cxn ang="T162">
                        <a:pos x="T96" y="T97"/>
                      </a:cxn>
                      <a:cxn ang="T163">
                        <a:pos x="T98" y="T99"/>
                      </a:cxn>
                      <a:cxn ang="T164">
                        <a:pos x="T100" y="T101"/>
                      </a:cxn>
                      <a:cxn ang="T165">
                        <a:pos x="T102" y="T103"/>
                      </a:cxn>
                      <a:cxn ang="T166">
                        <a:pos x="T104" y="T105"/>
                      </a:cxn>
                      <a:cxn ang="T167">
                        <a:pos x="T106" y="T107"/>
                      </a:cxn>
                      <a:cxn ang="T168">
                        <a:pos x="T108" y="T109"/>
                      </a:cxn>
                      <a:cxn ang="T169">
                        <a:pos x="T110" y="T111"/>
                      </a:cxn>
                      <a:cxn ang="T170">
                        <a:pos x="T112" y="T113"/>
                      </a:cxn>
                    </a:cxnLst>
                    <a:rect l="0" t="0" r="r" b="b"/>
                    <a:pathLst>
                      <a:path w="1264" h="847">
                        <a:moveTo>
                          <a:pt x="0" y="603"/>
                        </a:moveTo>
                        <a:lnTo>
                          <a:pt x="123" y="603"/>
                        </a:lnTo>
                        <a:lnTo>
                          <a:pt x="423" y="192"/>
                        </a:lnTo>
                        <a:lnTo>
                          <a:pt x="423" y="60"/>
                        </a:lnTo>
                        <a:lnTo>
                          <a:pt x="432" y="28"/>
                        </a:lnTo>
                        <a:lnTo>
                          <a:pt x="456" y="6"/>
                        </a:lnTo>
                        <a:lnTo>
                          <a:pt x="458" y="3"/>
                        </a:lnTo>
                        <a:lnTo>
                          <a:pt x="463" y="0"/>
                        </a:lnTo>
                        <a:lnTo>
                          <a:pt x="466" y="3"/>
                        </a:lnTo>
                        <a:lnTo>
                          <a:pt x="468" y="6"/>
                        </a:lnTo>
                        <a:lnTo>
                          <a:pt x="491" y="26"/>
                        </a:lnTo>
                        <a:lnTo>
                          <a:pt x="501" y="54"/>
                        </a:lnTo>
                        <a:lnTo>
                          <a:pt x="801" y="54"/>
                        </a:lnTo>
                        <a:lnTo>
                          <a:pt x="812" y="26"/>
                        </a:lnTo>
                        <a:lnTo>
                          <a:pt x="835" y="6"/>
                        </a:lnTo>
                        <a:lnTo>
                          <a:pt x="836" y="3"/>
                        </a:lnTo>
                        <a:lnTo>
                          <a:pt x="840" y="0"/>
                        </a:lnTo>
                        <a:lnTo>
                          <a:pt x="846" y="3"/>
                        </a:lnTo>
                        <a:lnTo>
                          <a:pt x="847" y="6"/>
                        </a:lnTo>
                        <a:lnTo>
                          <a:pt x="871" y="28"/>
                        </a:lnTo>
                        <a:lnTo>
                          <a:pt x="879" y="60"/>
                        </a:lnTo>
                        <a:lnTo>
                          <a:pt x="879" y="192"/>
                        </a:lnTo>
                        <a:lnTo>
                          <a:pt x="881" y="192"/>
                        </a:lnTo>
                        <a:lnTo>
                          <a:pt x="1264" y="718"/>
                        </a:lnTo>
                        <a:lnTo>
                          <a:pt x="1264" y="774"/>
                        </a:lnTo>
                        <a:lnTo>
                          <a:pt x="1245" y="783"/>
                        </a:lnTo>
                        <a:lnTo>
                          <a:pt x="1245" y="847"/>
                        </a:lnTo>
                        <a:lnTo>
                          <a:pt x="946" y="847"/>
                        </a:lnTo>
                        <a:lnTo>
                          <a:pt x="946" y="780"/>
                        </a:lnTo>
                        <a:lnTo>
                          <a:pt x="927" y="774"/>
                        </a:lnTo>
                        <a:lnTo>
                          <a:pt x="927" y="678"/>
                        </a:lnTo>
                        <a:lnTo>
                          <a:pt x="926" y="666"/>
                        </a:lnTo>
                        <a:lnTo>
                          <a:pt x="923" y="655"/>
                        </a:lnTo>
                        <a:lnTo>
                          <a:pt x="921" y="645"/>
                        </a:lnTo>
                        <a:lnTo>
                          <a:pt x="919" y="636"/>
                        </a:lnTo>
                        <a:lnTo>
                          <a:pt x="916" y="629"/>
                        </a:lnTo>
                        <a:lnTo>
                          <a:pt x="912" y="623"/>
                        </a:lnTo>
                        <a:lnTo>
                          <a:pt x="909" y="617"/>
                        </a:lnTo>
                        <a:lnTo>
                          <a:pt x="904" y="613"/>
                        </a:lnTo>
                        <a:lnTo>
                          <a:pt x="900" y="609"/>
                        </a:lnTo>
                        <a:lnTo>
                          <a:pt x="896" y="607"/>
                        </a:lnTo>
                        <a:lnTo>
                          <a:pt x="892" y="605"/>
                        </a:lnTo>
                        <a:lnTo>
                          <a:pt x="888" y="603"/>
                        </a:lnTo>
                        <a:lnTo>
                          <a:pt x="880" y="602"/>
                        </a:lnTo>
                        <a:lnTo>
                          <a:pt x="874" y="602"/>
                        </a:lnTo>
                        <a:lnTo>
                          <a:pt x="869" y="602"/>
                        </a:lnTo>
                        <a:lnTo>
                          <a:pt x="861" y="603"/>
                        </a:lnTo>
                        <a:lnTo>
                          <a:pt x="857" y="604"/>
                        </a:lnTo>
                        <a:lnTo>
                          <a:pt x="853" y="607"/>
                        </a:lnTo>
                        <a:lnTo>
                          <a:pt x="849" y="609"/>
                        </a:lnTo>
                        <a:lnTo>
                          <a:pt x="844" y="613"/>
                        </a:lnTo>
                        <a:lnTo>
                          <a:pt x="840" y="617"/>
                        </a:lnTo>
                        <a:lnTo>
                          <a:pt x="836" y="623"/>
                        </a:lnTo>
                        <a:lnTo>
                          <a:pt x="832" y="629"/>
                        </a:lnTo>
                        <a:lnTo>
                          <a:pt x="829" y="636"/>
                        </a:lnTo>
                        <a:lnTo>
                          <a:pt x="825" y="646"/>
                        </a:lnTo>
                        <a:lnTo>
                          <a:pt x="823" y="655"/>
                        </a:lnTo>
                        <a:lnTo>
                          <a:pt x="822" y="667"/>
                        </a:lnTo>
                        <a:lnTo>
                          <a:pt x="821" y="678"/>
                        </a:lnTo>
                        <a:lnTo>
                          <a:pt x="821" y="774"/>
                        </a:lnTo>
                        <a:lnTo>
                          <a:pt x="801" y="783"/>
                        </a:lnTo>
                        <a:lnTo>
                          <a:pt x="801" y="847"/>
                        </a:lnTo>
                        <a:lnTo>
                          <a:pt x="503" y="847"/>
                        </a:lnTo>
                        <a:lnTo>
                          <a:pt x="501" y="780"/>
                        </a:lnTo>
                        <a:lnTo>
                          <a:pt x="482" y="774"/>
                        </a:lnTo>
                        <a:lnTo>
                          <a:pt x="484" y="678"/>
                        </a:lnTo>
                        <a:lnTo>
                          <a:pt x="483" y="667"/>
                        </a:lnTo>
                        <a:lnTo>
                          <a:pt x="481" y="655"/>
                        </a:lnTo>
                        <a:lnTo>
                          <a:pt x="479" y="646"/>
                        </a:lnTo>
                        <a:lnTo>
                          <a:pt x="477" y="636"/>
                        </a:lnTo>
                        <a:lnTo>
                          <a:pt x="474" y="629"/>
                        </a:lnTo>
                        <a:lnTo>
                          <a:pt x="470" y="623"/>
                        </a:lnTo>
                        <a:lnTo>
                          <a:pt x="465" y="617"/>
                        </a:lnTo>
                        <a:lnTo>
                          <a:pt x="461" y="613"/>
                        </a:lnTo>
                        <a:lnTo>
                          <a:pt x="457" y="609"/>
                        </a:lnTo>
                        <a:lnTo>
                          <a:pt x="453" y="607"/>
                        </a:lnTo>
                        <a:lnTo>
                          <a:pt x="448" y="604"/>
                        </a:lnTo>
                        <a:lnTo>
                          <a:pt x="444" y="603"/>
                        </a:lnTo>
                        <a:lnTo>
                          <a:pt x="437" y="602"/>
                        </a:lnTo>
                        <a:lnTo>
                          <a:pt x="431" y="602"/>
                        </a:lnTo>
                        <a:lnTo>
                          <a:pt x="424" y="602"/>
                        </a:lnTo>
                        <a:lnTo>
                          <a:pt x="417" y="603"/>
                        </a:lnTo>
                        <a:lnTo>
                          <a:pt x="413" y="604"/>
                        </a:lnTo>
                        <a:lnTo>
                          <a:pt x="408" y="607"/>
                        </a:lnTo>
                        <a:lnTo>
                          <a:pt x="404" y="609"/>
                        </a:lnTo>
                        <a:lnTo>
                          <a:pt x="400" y="613"/>
                        </a:lnTo>
                        <a:lnTo>
                          <a:pt x="396" y="617"/>
                        </a:lnTo>
                        <a:lnTo>
                          <a:pt x="392" y="623"/>
                        </a:lnTo>
                        <a:lnTo>
                          <a:pt x="387" y="629"/>
                        </a:lnTo>
                        <a:lnTo>
                          <a:pt x="384" y="636"/>
                        </a:lnTo>
                        <a:lnTo>
                          <a:pt x="381" y="646"/>
                        </a:lnTo>
                        <a:lnTo>
                          <a:pt x="379" y="655"/>
                        </a:lnTo>
                        <a:lnTo>
                          <a:pt x="378" y="667"/>
                        </a:lnTo>
                        <a:lnTo>
                          <a:pt x="377" y="678"/>
                        </a:lnTo>
                        <a:lnTo>
                          <a:pt x="377" y="774"/>
                        </a:lnTo>
                        <a:lnTo>
                          <a:pt x="358" y="783"/>
                        </a:lnTo>
                        <a:lnTo>
                          <a:pt x="358" y="847"/>
                        </a:lnTo>
                        <a:lnTo>
                          <a:pt x="59" y="847"/>
                        </a:lnTo>
                        <a:lnTo>
                          <a:pt x="59" y="780"/>
                        </a:lnTo>
                        <a:lnTo>
                          <a:pt x="40" y="774"/>
                        </a:lnTo>
                        <a:lnTo>
                          <a:pt x="40" y="727"/>
                        </a:lnTo>
                        <a:lnTo>
                          <a:pt x="40" y="678"/>
                        </a:lnTo>
                        <a:lnTo>
                          <a:pt x="40" y="670"/>
                        </a:lnTo>
                        <a:lnTo>
                          <a:pt x="39" y="659"/>
                        </a:lnTo>
                        <a:lnTo>
                          <a:pt x="37" y="649"/>
                        </a:lnTo>
                        <a:lnTo>
                          <a:pt x="32" y="637"/>
                        </a:lnTo>
                        <a:lnTo>
                          <a:pt x="30" y="631"/>
                        </a:lnTo>
                        <a:lnTo>
                          <a:pt x="28" y="626"/>
                        </a:lnTo>
                        <a:lnTo>
                          <a:pt x="24" y="620"/>
                        </a:lnTo>
                        <a:lnTo>
                          <a:pt x="21" y="616"/>
                        </a:lnTo>
                        <a:lnTo>
                          <a:pt x="17" y="612"/>
                        </a:lnTo>
                        <a:lnTo>
                          <a:pt x="11" y="608"/>
                        </a:lnTo>
                        <a:lnTo>
                          <a:pt x="6" y="605"/>
                        </a:lnTo>
                        <a:lnTo>
                          <a:pt x="0" y="60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1" name="Freeform 781"/>
                  <p:cNvSpPr>
                    <a:spLocks noChangeAspect="1"/>
                  </p:cNvSpPr>
                  <p:nvPr/>
                </p:nvSpPr>
                <p:spPr bwMode="auto">
                  <a:xfrm>
                    <a:off x="3005" y="1983"/>
                    <a:ext cx="29" cy="14"/>
                  </a:xfrm>
                  <a:custGeom>
                    <a:avLst/>
                    <a:gdLst>
                      <a:gd name="T0" fmla="*/ 0 w 97"/>
                      <a:gd name="T1" fmla="*/ 8 h 40"/>
                      <a:gd name="T2" fmla="*/ 7 w 97"/>
                      <a:gd name="T3" fmla="*/ 14 h 40"/>
                      <a:gd name="T4" fmla="*/ 29 w 97"/>
                      <a:gd name="T5" fmla="*/ 14 h 40"/>
                      <a:gd name="T6" fmla="*/ 29 w 97"/>
                      <a:gd name="T7" fmla="*/ 0 h 40"/>
                      <a:gd name="T8" fmla="*/ 7 w 97"/>
                      <a:gd name="T9" fmla="*/ 0 h 40"/>
                      <a:gd name="T10" fmla="*/ 0 w 97"/>
                      <a:gd name="T11" fmla="*/ 8 h 40"/>
                      <a:gd name="T12" fmla="*/ 0 w 97"/>
                      <a:gd name="T13" fmla="*/ 8 h 40"/>
                      <a:gd name="T14" fmla="*/ 1 w 97"/>
                      <a:gd name="T15" fmla="*/ 14 h 40"/>
                      <a:gd name="T16" fmla="*/ 7 w 97"/>
                      <a:gd name="T17" fmla="*/ 14 h 40"/>
                      <a:gd name="T18" fmla="*/ 0 w 97"/>
                      <a:gd name="T19" fmla="*/ 8 h 40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97" h="40">
                        <a:moveTo>
                          <a:pt x="0" y="22"/>
                        </a:moveTo>
                        <a:lnTo>
                          <a:pt x="23" y="40"/>
                        </a:lnTo>
                        <a:lnTo>
                          <a:pt x="97" y="40"/>
                        </a:lnTo>
                        <a:lnTo>
                          <a:pt x="97" y="0"/>
                        </a:lnTo>
                        <a:lnTo>
                          <a:pt x="23" y="0"/>
                        </a:lnTo>
                        <a:lnTo>
                          <a:pt x="0" y="22"/>
                        </a:lnTo>
                        <a:lnTo>
                          <a:pt x="2" y="40"/>
                        </a:lnTo>
                        <a:lnTo>
                          <a:pt x="23" y="40"/>
                        </a:lnTo>
                        <a:lnTo>
                          <a:pt x="0" y="2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2" name="Freeform 782"/>
                  <p:cNvSpPr>
                    <a:spLocks noChangeAspect="1"/>
                  </p:cNvSpPr>
                  <p:nvPr/>
                </p:nvSpPr>
                <p:spPr bwMode="auto">
                  <a:xfrm>
                    <a:off x="2933" y="1919"/>
                    <a:ext cx="86" cy="72"/>
                  </a:xfrm>
                  <a:custGeom>
                    <a:avLst/>
                    <a:gdLst>
                      <a:gd name="T0" fmla="*/ 0 w 271"/>
                      <a:gd name="T1" fmla="*/ 12 h 243"/>
                      <a:gd name="T2" fmla="*/ 0 w 271"/>
                      <a:gd name="T3" fmla="*/ 12 h 243"/>
                      <a:gd name="T4" fmla="*/ 3 w 271"/>
                      <a:gd name="T5" fmla="*/ 12 h 243"/>
                      <a:gd name="T6" fmla="*/ 7 w 271"/>
                      <a:gd name="T7" fmla="*/ 12 h 243"/>
                      <a:gd name="T8" fmla="*/ 10 w 271"/>
                      <a:gd name="T9" fmla="*/ 12 h 243"/>
                      <a:gd name="T10" fmla="*/ 13 w 271"/>
                      <a:gd name="T11" fmla="*/ 13 h 243"/>
                      <a:gd name="T12" fmla="*/ 20 w 271"/>
                      <a:gd name="T13" fmla="*/ 15 h 243"/>
                      <a:gd name="T14" fmla="*/ 26 w 271"/>
                      <a:gd name="T15" fmla="*/ 17 h 243"/>
                      <a:gd name="T16" fmla="*/ 32 w 271"/>
                      <a:gd name="T17" fmla="*/ 19 h 243"/>
                      <a:gd name="T18" fmla="*/ 37 w 271"/>
                      <a:gd name="T19" fmla="*/ 22 h 243"/>
                      <a:gd name="T20" fmla="*/ 43 w 271"/>
                      <a:gd name="T21" fmla="*/ 25 h 243"/>
                      <a:gd name="T22" fmla="*/ 48 w 271"/>
                      <a:gd name="T23" fmla="*/ 29 h 243"/>
                      <a:gd name="T24" fmla="*/ 52 w 271"/>
                      <a:gd name="T25" fmla="*/ 33 h 243"/>
                      <a:gd name="T26" fmla="*/ 57 w 271"/>
                      <a:gd name="T27" fmla="*/ 38 h 243"/>
                      <a:gd name="T28" fmla="*/ 60 w 271"/>
                      <a:gd name="T29" fmla="*/ 43 h 243"/>
                      <a:gd name="T30" fmla="*/ 64 w 271"/>
                      <a:gd name="T31" fmla="*/ 48 h 243"/>
                      <a:gd name="T32" fmla="*/ 66 w 271"/>
                      <a:gd name="T33" fmla="*/ 54 h 243"/>
                      <a:gd name="T34" fmla="*/ 69 w 271"/>
                      <a:gd name="T35" fmla="*/ 60 h 243"/>
                      <a:gd name="T36" fmla="*/ 70 w 271"/>
                      <a:gd name="T37" fmla="*/ 63 h 243"/>
                      <a:gd name="T38" fmla="*/ 70 w 271"/>
                      <a:gd name="T39" fmla="*/ 66 h 243"/>
                      <a:gd name="T40" fmla="*/ 71 w 271"/>
                      <a:gd name="T41" fmla="*/ 69 h 243"/>
                      <a:gd name="T42" fmla="*/ 71 w 271"/>
                      <a:gd name="T43" fmla="*/ 72 h 243"/>
                      <a:gd name="T44" fmla="*/ 86 w 271"/>
                      <a:gd name="T45" fmla="*/ 71 h 243"/>
                      <a:gd name="T46" fmla="*/ 85 w 271"/>
                      <a:gd name="T47" fmla="*/ 67 h 243"/>
                      <a:gd name="T48" fmla="*/ 85 w 271"/>
                      <a:gd name="T49" fmla="*/ 64 h 243"/>
                      <a:gd name="T50" fmla="*/ 84 w 271"/>
                      <a:gd name="T51" fmla="*/ 60 h 243"/>
                      <a:gd name="T52" fmla="*/ 83 w 271"/>
                      <a:gd name="T53" fmla="*/ 56 h 243"/>
                      <a:gd name="T54" fmla="*/ 80 w 271"/>
                      <a:gd name="T55" fmla="*/ 49 h 243"/>
                      <a:gd name="T56" fmla="*/ 77 w 271"/>
                      <a:gd name="T57" fmla="*/ 43 h 243"/>
                      <a:gd name="T58" fmla="*/ 73 w 271"/>
                      <a:gd name="T59" fmla="*/ 37 h 243"/>
                      <a:gd name="T60" fmla="*/ 68 w 271"/>
                      <a:gd name="T61" fmla="*/ 31 h 243"/>
                      <a:gd name="T62" fmla="*/ 63 w 271"/>
                      <a:gd name="T63" fmla="*/ 25 h 243"/>
                      <a:gd name="T64" fmla="*/ 58 w 271"/>
                      <a:gd name="T65" fmla="*/ 20 h 243"/>
                      <a:gd name="T66" fmla="*/ 52 w 271"/>
                      <a:gd name="T67" fmla="*/ 16 h 243"/>
                      <a:gd name="T68" fmla="*/ 46 w 271"/>
                      <a:gd name="T69" fmla="*/ 12 h 243"/>
                      <a:gd name="T70" fmla="*/ 39 w 271"/>
                      <a:gd name="T71" fmla="*/ 8 h 243"/>
                      <a:gd name="T72" fmla="*/ 32 w 271"/>
                      <a:gd name="T73" fmla="*/ 5 h 243"/>
                      <a:gd name="T74" fmla="*/ 24 w 271"/>
                      <a:gd name="T75" fmla="*/ 3 h 243"/>
                      <a:gd name="T76" fmla="*/ 16 w 271"/>
                      <a:gd name="T77" fmla="*/ 1 h 243"/>
                      <a:gd name="T78" fmla="*/ 12 w 271"/>
                      <a:gd name="T79" fmla="*/ 1 h 243"/>
                      <a:gd name="T80" fmla="*/ 8 w 271"/>
                      <a:gd name="T81" fmla="*/ 0 h 243"/>
                      <a:gd name="T82" fmla="*/ 4 w 271"/>
                      <a:gd name="T83" fmla="*/ 0 h 243"/>
                      <a:gd name="T84" fmla="*/ 0 w 271"/>
                      <a:gd name="T85" fmla="*/ 0 h 243"/>
                      <a:gd name="T86" fmla="*/ 0 w 271"/>
                      <a:gd name="T87" fmla="*/ 0 h 243"/>
                      <a:gd name="T88" fmla="*/ 0 w 271"/>
                      <a:gd name="T89" fmla="*/ 12 h 243"/>
                      <a:gd name="T90" fmla="*/ 0 w 271"/>
                      <a:gd name="T91" fmla="*/ 12 h 243"/>
                      <a:gd name="T92" fmla="*/ 0 w 271"/>
                      <a:gd name="T93" fmla="*/ 12 h 243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</a:gdLst>
                    <a:ahLst/>
                    <a:cxnLst>
                      <a:cxn ang="T94">
                        <a:pos x="T0" y="T1"/>
                      </a:cxn>
                      <a:cxn ang="T95">
                        <a:pos x="T2" y="T3"/>
                      </a:cxn>
                      <a:cxn ang="T96">
                        <a:pos x="T4" y="T5"/>
                      </a:cxn>
                      <a:cxn ang="T97">
                        <a:pos x="T6" y="T7"/>
                      </a:cxn>
                      <a:cxn ang="T98">
                        <a:pos x="T8" y="T9"/>
                      </a:cxn>
                      <a:cxn ang="T99">
                        <a:pos x="T10" y="T11"/>
                      </a:cxn>
                      <a:cxn ang="T100">
                        <a:pos x="T12" y="T13"/>
                      </a:cxn>
                      <a:cxn ang="T101">
                        <a:pos x="T14" y="T15"/>
                      </a:cxn>
                      <a:cxn ang="T102">
                        <a:pos x="T16" y="T17"/>
                      </a:cxn>
                      <a:cxn ang="T103">
                        <a:pos x="T18" y="T19"/>
                      </a:cxn>
                      <a:cxn ang="T104">
                        <a:pos x="T20" y="T21"/>
                      </a:cxn>
                      <a:cxn ang="T105">
                        <a:pos x="T22" y="T23"/>
                      </a:cxn>
                      <a:cxn ang="T106">
                        <a:pos x="T24" y="T25"/>
                      </a:cxn>
                      <a:cxn ang="T107">
                        <a:pos x="T26" y="T27"/>
                      </a:cxn>
                      <a:cxn ang="T108">
                        <a:pos x="T28" y="T29"/>
                      </a:cxn>
                      <a:cxn ang="T109">
                        <a:pos x="T30" y="T31"/>
                      </a:cxn>
                      <a:cxn ang="T110">
                        <a:pos x="T32" y="T33"/>
                      </a:cxn>
                      <a:cxn ang="T111">
                        <a:pos x="T34" y="T35"/>
                      </a:cxn>
                      <a:cxn ang="T112">
                        <a:pos x="T36" y="T37"/>
                      </a:cxn>
                      <a:cxn ang="T113">
                        <a:pos x="T38" y="T39"/>
                      </a:cxn>
                      <a:cxn ang="T114">
                        <a:pos x="T40" y="T41"/>
                      </a:cxn>
                      <a:cxn ang="T115">
                        <a:pos x="T42" y="T43"/>
                      </a:cxn>
                      <a:cxn ang="T116">
                        <a:pos x="T44" y="T45"/>
                      </a:cxn>
                      <a:cxn ang="T117">
                        <a:pos x="T46" y="T47"/>
                      </a:cxn>
                      <a:cxn ang="T118">
                        <a:pos x="T48" y="T49"/>
                      </a:cxn>
                      <a:cxn ang="T119">
                        <a:pos x="T50" y="T51"/>
                      </a:cxn>
                      <a:cxn ang="T120">
                        <a:pos x="T52" y="T53"/>
                      </a:cxn>
                      <a:cxn ang="T121">
                        <a:pos x="T54" y="T55"/>
                      </a:cxn>
                      <a:cxn ang="T122">
                        <a:pos x="T56" y="T57"/>
                      </a:cxn>
                      <a:cxn ang="T123">
                        <a:pos x="T58" y="T59"/>
                      </a:cxn>
                      <a:cxn ang="T124">
                        <a:pos x="T60" y="T61"/>
                      </a:cxn>
                      <a:cxn ang="T125">
                        <a:pos x="T62" y="T63"/>
                      </a:cxn>
                      <a:cxn ang="T126">
                        <a:pos x="T64" y="T65"/>
                      </a:cxn>
                      <a:cxn ang="T127">
                        <a:pos x="T66" y="T67"/>
                      </a:cxn>
                      <a:cxn ang="T128">
                        <a:pos x="T68" y="T69"/>
                      </a:cxn>
                      <a:cxn ang="T129">
                        <a:pos x="T70" y="T71"/>
                      </a:cxn>
                      <a:cxn ang="T130">
                        <a:pos x="T72" y="T73"/>
                      </a:cxn>
                      <a:cxn ang="T131">
                        <a:pos x="T74" y="T75"/>
                      </a:cxn>
                      <a:cxn ang="T132">
                        <a:pos x="T76" y="T77"/>
                      </a:cxn>
                      <a:cxn ang="T133">
                        <a:pos x="T78" y="T79"/>
                      </a:cxn>
                      <a:cxn ang="T134">
                        <a:pos x="T80" y="T81"/>
                      </a:cxn>
                      <a:cxn ang="T135">
                        <a:pos x="T82" y="T83"/>
                      </a:cxn>
                      <a:cxn ang="T136">
                        <a:pos x="T84" y="T85"/>
                      </a:cxn>
                      <a:cxn ang="T137">
                        <a:pos x="T86" y="T87"/>
                      </a:cxn>
                      <a:cxn ang="T138">
                        <a:pos x="T88" y="T89"/>
                      </a:cxn>
                      <a:cxn ang="T139">
                        <a:pos x="T90" y="T91"/>
                      </a:cxn>
                      <a:cxn ang="T140">
                        <a:pos x="T92" y="T93"/>
                      </a:cxn>
                    </a:cxnLst>
                    <a:rect l="0" t="0" r="r" b="b"/>
                    <a:pathLst>
                      <a:path w="271" h="243">
                        <a:moveTo>
                          <a:pt x="0" y="40"/>
                        </a:moveTo>
                        <a:lnTo>
                          <a:pt x="0" y="40"/>
                        </a:lnTo>
                        <a:lnTo>
                          <a:pt x="10" y="41"/>
                        </a:lnTo>
                        <a:lnTo>
                          <a:pt x="21" y="41"/>
                        </a:lnTo>
                        <a:lnTo>
                          <a:pt x="31" y="42"/>
                        </a:lnTo>
                        <a:lnTo>
                          <a:pt x="41" y="44"/>
                        </a:lnTo>
                        <a:lnTo>
                          <a:pt x="62" y="49"/>
                        </a:lnTo>
                        <a:lnTo>
                          <a:pt x="81" y="56"/>
                        </a:lnTo>
                        <a:lnTo>
                          <a:pt x="100" y="64"/>
                        </a:lnTo>
                        <a:lnTo>
                          <a:pt x="117" y="74"/>
                        </a:lnTo>
                        <a:lnTo>
                          <a:pt x="134" y="85"/>
                        </a:lnTo>
                        <a:lnTo>
                          <a:pt x="150" y="98"/>
                        </a:lnTo>
                        <a:lnTo>
                          <a:pt x="165" y="113"/>
                        </a:lnTo>
                        <a:lnTo>
                          <a:pt x="179" y="128"/>
                        </a:lnTo>
                        <a:lnTo>
                          <a:pt x="190" y="145"/>
                        </a:lnTo>
                        <a:lnTo>
                          <a:pt x="201" y="163"/>
                        </a:lnTo>
                        <a:lnTo>
                          <a:pt x="209" y="181"/>
                        </a:lnTo>
                        <a:lnTo>
                          <a:pt x="216" y="202"/>
                        </a:lnTo>
                        <a:lnTo>
                          <a:pt x="220" y="212"/>
                        </a:lnTo>
                        <a:lnTo>
                          <a:pt x="222" y="222"/>
                        </a:lnTo>
                        <a:lnTo>
                          <a:pt x="224" y="233"/>
                        </a:lnTo>
                        <a:lnTo>
                          <a:pt x="225" y="243"/>
                        </a:lnTo>
                        <a:lnTo>
                          <a:pt x="271" y="239"/>
                        </a:lnTo>
                        <a:lnTo>
                          <a:pt x="269" y="226"/>
                        </a:lnTo>
                        <a:lnTo>
                          <a:pt x="267" y="215"/>
                        </a:lnTo>
                        <a:lnTo>
                          <a:pt x="264" y="202"/>
                        </a:lnTo>
                        <a:lnTo>
                          <a:pt x="261" y="189"/>
                        </a:lnTo>
                        <a:lnTo>
                          <a:pt x="252" y="167"/>
                        </a:lnTo>
                        <a:lnTo>
                          <a:pt x="242" y="145"/>
                        </a:lnTo>
                        <a:lnTo>
                          <a:pt x="230" y="124"/>
                        </a:lnTo>
                        <a:lnTo>
                          <a:pt x="215" y="105"/>
                        </a:lnTo>
                        <a:lnTo>
                          <a:pt x="200" y="86"/>
                        </a:lnTo>
                        <a:lnTo>
                          <a:pt x="183" y="69"/>
                        </a:lnTo>
                        <a:lnTo>
                          <a:pt x="164" y="54"/>
                        </a:lnTo>
                        <a:lnTo>
                          <a:pt x="144" y="40"/>
                        </a:lnTo>
                        <a:lnTo>
                          <a:pt x="122" y="28"/>
                        </a:lnTo>
                        <a:lnTo>
                          <a:pt x="100" y="18"/>
                        </a:lnTo>
                        <a:lnTo>
                          <a:pt x="75" y="10"/>
                        </a:lnTo>
                        <a:lnTo>
                          <a:pt x="51" y="4"/>
                        </a:lnTo>
                        <a:lnTo>
                          <a:pt x="38" y="2"/>
                        </a:lnTo>
                        <a:lnTo>
                          <a:pt x="25" y="1"/>
                        </a:lnTo>
                        <a:lnTo>
                          <a:pt x="12" y="0"/>
                        </a:lnTo>
                        <a:lnTo>
                          <a:pt x="0" y="0"/>
                        </a:lnTo>
                        <a:lnTo>
                          <a:pt x="0" y="4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3" name="Freeform 783"/>
                  <p:cNvSpPr>
                    <a:spLocks noChangeAspect="1"/>
                  </p:cNvSpPr>
                  <p:nvPr/>
                </p:nvSpPr>
                <p:spPr bwMode="auto">
                  <a:xfrm>
                    <a:off x="2854" y="1919"/>
                    <a:ext cx="79" cy="79"/>
                  </a:xfrm>
                  <a:custGeom>
                    <a:avLst/>
                    <a:gdLst>
                      <a:gd name="T0" fmla="*/ 7 w 271"/>
                      <a:gd name="T1" fmla="*/ 79 h 261"/>
                      <a:gd name="T2" fmla="*/ 13 w 271"/>
                      <a:gd name="T3" fmla="*/ 74 h 261"/>
                      <a:gd name="T4" fmla="*/ 14 w 271"/>
                      <a:gd name="T5" fmla="*/ 71 h 261"/>
                      <a:gd name="T6" fmla="*/ 14 w 271"/>
                      <a:gd name="T7" fmla="*/ 67 h 261"/>
                      <a:gd name="T8" fmla="*/ 15 w 271"/>
                      <a:gd name="T9" fmla="*/ 64 h 261"/>
                      <a:gd name="T10" fmla="*/ 16 w 271"/>
                      <a:gd name="T11" fmla="*/ 61 h 261"/>
                      <a:gd name="T12" fmla="*/ 18 w 271"/>
                      <a:gd name="T13" fmla="*/ 55 h 261"/>
                      <a:gd name="T14" fmla="*/ 20 w 271"/>
                      <a:gd name="T15" fmla="*/ 49 h 261"/>
                      <a:gd name="T16" fmla="*/ 24 w 271"/>
                      <a:gd name="T17" fmla="*/ 44 h 261"/>
                      <a:gd name="T18" fmla="*/ 27 w 271"/>
                      <a:gd name="T19" fmla="*/ 39 h 261"/>
                      <a:gd name="T20" fmla="*/ 31 w 271"/>
                      <a:gd name="T21" fmla="*/ 34 h 261"/>
                      <a:gd name="T22" fmla="*/ 35 w 271"/>
                      <a:gd name="T23" fmla="*/ 30 h 261"/>
                      <a:gd name="T24" fmla="*/ 40 w 271"/>
                      <a:gd name="T25" fmla="*/ 26 h 261"/>
                      <a:gd name="T26" fmla="*/ 45 w 271"/>
                      <a:gd name="T27" fmla="*/ 22 h 261"/>
                      <a:gd name="T28" fmla="*/ 50 w 271"/>
                      <a:gd name="T29" fmla="*/ 19 h 261"/>
                      <a:gd name="T30" fmla="*/ 55 w 271"/>
                      <a:gd name="T31" fmla="*/ 17 h 261"/>
                      <a:gd name="T32" fmla="*/ 61 w 271"/>
                      <a:gd name="T33" fmla="*/ 15 h 261"/>
                      <a:gd name="T34" fmla="*/ 67 w 271"/>
                      <a:gd name="T35" fmla="*/ 13 h 261"/>
                      <a:gd name="T36" fmla="*/ 70 w 271"/>
                      <a:gd name="T37" fmla="*/ 13 h 261"/>
                      <a:gd name="T38" fmla="*/ 73 w 271"/>
                      <a:gd name="T39" fmla="*/ 12 h 261"/>
                      <a:gd name="T40" fmla="*/ 76 w 271"/>
                      <a:gd name="T41" fmla="*/ 12 h 261"/>
                      <a:gd name="T42" fmla="*/ 79 w 271"/>
                      <a:gd name="T43" fmla="*/ 12 h 261"/>
                      <a:gd name="T44" fmla="*/ 79 w 271"/>
                      <a:gd name="T45" fmla="*/ 0 h 261"/>
                      <a:gd name="T46" fmla="*/ 75 w 271"/>
                      <a:gd name="T47" fmla="*/ 0 h 261"/>
                      <a:gd name="T48" fmla="*/ 71 w 271"/>
                      <a:gd name="T49" fmla="*/ 0 h 261"/>
                      <a:gd name="T50" fmla="*/ 68 w 271"/>
                      <a:gd name="T51" fmla="*/ 1 h 261"/>
                      <a:gd name="T52" fmla="*/ 64 w 271"/>
                      <a:gd name="T53" fmla="*/ 1 h 261"/>
                      <a:gd name="T54" fmla="*/ 57 w 271"/>
                      <a:gd name="T55" fmla="*/ 3 h 261"/>
                      <a:gd name="T56" fmla="*/ 50 w 271"/>
                      <a:gd name="T57" fmla="*/ 5 h 261"/>
                      <a:gd name="T58" fmla="*/ 43 w 271"/>
                      <a:gd name="T59" fmla="*/ 8 h 261"/>
                      <a:gd name="T60" fmla="*/ 37 w 271"/>
                      <a:gd name="T61" fmla="*/ 12 h 261"/>
                      <a:gd name="T62" fmla="*/ 31 w 271"/>
                      <a:gd name="T63" fmla="*/ 16 h 261"/>
                      <a:gd name="T64" fmla="*/ 26 w 271"/>
                      <a:gd name="T65" fmla="*/ 21 h 261"/>
                      <a:gd name="T66" fmla="*/ 21 w 271"/>
                      <a:gd name="T67" fmla="*/ 26 h 261"/>
                      <a:gd name="T68" fmla="*/ 16 w 271"/>
                      <a:gd name="T69" fmla="*/ 32 h 261"/>
                      <a:gd name="T70" fmla="*/ 12 w 271"/>
                      <a:gd name="T71" fmla="*/ 38 h 261"/>
                      <a:gd name="T72" fmla="*/ 8 w 271"/>
                      <a:gd name="T73" fmla="*/ 44 h 261"/>
                      <a:gd name="T74" fmla="*/ 6 w 271"/>
                      <a:gd name="T75" fmla="*/ 51 h 261"/>
                      <a:gd name="T76" fmla="*/ 3 w 271"/>
                      <a:gd name="T77" fmla="*/ 57 h 261"/>
                      <a:gd name="T78" fmla="*/ 2 w 271"/>
                      <a:gd name="T79" fmla="*/ 61 h 261"/>
                      <a:gd name="T80" fmla="*/ 1 w 271"/>
                      <a:gd name="T81" fmla="*/ 65 h 261"/>
                      <a:gd name="T82" fmla="*/ 1 w 271"/>
                      <a:gd name="T83" fmla="*/ 68 h 261"/>
                      <a:gd name="T84" fmla="*/ 0 w 271"/>
                      <a:gd name="T85" fmla="*/ 72 h 261"/>
                      <a:gd name="T86" fmla="*/ 7 w 271"/>
                      <a:gd name="T87" fmla="*/ 67 h 261"/>
                      <a:gd name="T88" fmla="*/ 7 w 271"/>
                      <a:gd name="T89" fmla="*/ 79 h 261"/>
                      <a:gd name="T90" fmla="*/ 13 w 271"/>
                      <a:gd name="T91" fmla="*/ 79 h 261"/>
                      <a:gd name="T92" fmla="*/ 13 w 271"/>
                      <a:gd name="T93" fmla="*/ 74 h 261"/>
                      <a:gd name="T94" fmla="*/ 7 w 271"/>
                      <a:gd name="T95" fmla="*/ 79 h 261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</a:gdLst>
                    <a:ahLst/>
                    <a:cxnLst>
                      <a:cxn ang="T96">
                        <a:pos x="T0" y="T1"/>
                      </a:cxn>
                      <a:cxn ang="T97">
                        <a:pos x="T2" y="T3"/>
                      </a:cxn>
                      <a:cxn ang="T98">
                        <a:pos x="T4" y="T5"/>
                      </a:cxn>
                      <a:cxn ang="T99">
                        <a:pos x="T6" y="T7"/>
                      </a:cxn>
                      <a:cxn ang="T100">
                        <a:pos x="T8" y="T9"/>
                      </a:cxn>
                      <a:cxn ang="T101">
                        <a:pos x="T10" y="T11"/>
                      </a:cxn>
                      <a:cxn ang="T102">
                        <a:pos x="T12" y="T13"/>
                      </a:cxn>
                      <a:cxn ang="T103">
                        <a:pos x="T14" y="T15"/>
                      </a:cxn>
                      <a:cxn ang="T104">
                        <a:pos x="T16" y="T17"/>
                      </a:cxn>
                      <a:cxn ang="T105">
                        <a:pos x="T18" y="T19"/>
                      </a:cxn>
                      <a:cxn ang="T106">
                        <a:pos x="T20" y="T21"/>
                      </a:cxn>
                      <a:cxn ang="T107">
                        <a:pos x="T22" y="T23"/>
                      </a:cxn>
                      <a:cxn ang="T108">
                        <a:pos x="T24" y="T25"/>
                      </a:cxn>
                      <a:cxn ang="T109">
                        <a:pos x="T26" y="T27"/>
                      </a:cxn>
                      <a:cxn ang="T110">
                        <a:pos x="T28" y="T29"/>
                      </a:cxn>
                      <a:cxn ang="T111">
                        <a:pos x="T30" y="T31"/>
                      </a:cxn>
                      <a:cxn ang="T112">
                        <a:pos x="T32" y="T33"/>
                      </a:cxn>
                      <a:cxn ang="T113">
                        <a:pos x="T34" y="T35"/>
                      </a:cxn>
                      <a:cxn ang="T114">
                        <a:pos x="T36" y="T37"/>
                      </a:cxn>
                      <a:cxn ang="T115">
                        <a:pos x="T38" y="T39"/>
                      </a:cxn>
                      <a:cxn ang="T116">
                        <a:pos x="T40" y="T41"/>
                      </a:cxn>
                      <a:cxn ang="T117">
                        <a:pos x="T42" y="T43"/>
                      </a:cxn>
                      <a:cxn ang="T118">
                        <a:pos x="T44" y="T45"/>
                      </a:cxn>
                      <a:cxn ang="T119">
                        <a:pos x="T46" y="T47"/>
                      </a:cxn>
                      <a:cxn ang="T120">
                        <a:pos x="T48" y="T49"/>
                      </a:cxn>
                      <a:cxn ang="T121">
                        <a:pos x="T50" y="T51"/>
                      </a:cxn>
                      <a:cxn ang="T122">
                        <a:pos x="T52" y="T53"/>
                      </a:cxn>
                      <a:cxn ang="T123">
                        <a:pos x="T54" y="T55"/>
                      </a:cxn>
                      <a:cxn ang="T124">
                        <a:pos x="T56" y="T57"/>
                      </a:cxn>
                      <a:cxn ang="T125">
                        <a:pos x="T58" y="T59"/>
                      </a:cxn>
                      <a:cxn ang="T126">
                        <a:pos x="T60" y="T61"/>
                      </a:cxn>
                      <a:cxn ang="T127">
                        <a:pos x="T62" y="T63"/>
                      </a:cxn>
                      <a:cxn ang="T128">
                        <a:pos x="T64" y="T65"/>
                      </a:cxn>
                      <a:cxn ang="T129">
                        <a:pos x="T66" y="T67"/>
                      </a:cxn>
                      <a:cxn ang="T130">
                        <a:pos x="T68" y="T69"/>
                      </a:cxn>
                      <a:cxn ang="T131">
                        <a:pos x="T70" y="T71"/>
                      </a:cxn>
                      <a:cxn ang="T132">
                        <a:pos x="T72" y="T73"/>
                      </a:cxn>
                      <a:cxn ang="T133">
                        <a:pos x="T74" y="T75"/>
                      </a:cxn>
                      <a:cxn ang="T134">
                        <a:pos x="T76" y="T77"/>
                      </a:cxn>
                      <a:cxn ang="T135">
                        <a:pos x="T78" y="T79"/>
                      </a:cxn>
                      <a:cxn ang="T136">
                        <a:pos x="T80" y="T81"/>
                      </a:cxn>
                      <a:cxn ang="T137">
                        <a:pos x="T82" y="T83"/>
                      </a:cxn>
                      <a:cxn ang="T138">
                        <a:pos x="T84" y="T85"/>
                      </a:cxn>
                      <a:cxn ang="T139">
                        <a:pos x="T86" y="T87"/>
                      </a:cxn>
                      <a:cxn ang="T140">
                        <a:pos x="T88" y="T89"/>
                      </a:cxn>
                      <a:cxn ang="T141">
                        <a:pos x="T90" y="T91"/>
                      </a:cxn>
                      <a:cxn ang="T142">
                        <a:pos x="T92" y="T93"/>
                      </a:cxn>
                      <a:cxn ang="T143">
                        <a:pos x="T94" y="T95"/>
                      </a:cxn>
                    </a:cxnLst>
                    <a:rect l="0" t="0" r="r" b="b"/>
                    <a:pathLst>
                      <a:path w="271" h="261">
                        <a:moveTo>
                          <a:pt x="23" y="261"/>
                        </a:moveTo>
                        <a:lnTo>
                          <a:pt x="46" y="243"/>
                        </a:lnTo>
                        <a:lnTo>
                          <a:pt x="47" y="233"/>
                        </a:lnTo>
                        <a:lnTo>
                          <a:pt x="49" y="222"/>
                        </a:lnTo>
                        <a:lnTo>
                          <a:pt x="51" y="212"/>
                        </a:lnTo>
                        <a:lnTo>
                          <a:pt x="55" y="202"/>
                        </a:lnTo>
                        <a:lnTo>
                          <a:pt x="62" y="181"/>
                        </a:lnTo>
                        <a:lnTo>
                          <a:pt x="70" y="163"/>
                        </a:lnTo>
                        <a:lnTo>
                          <a:pt x="81" y="145"/>
                        </a:lnTo>
                        <a:lnTo>
                          <a:pt x="93" y="128"/>
                        </a:lnTo>
                        <a:lnTo>
                          <a:pt x="106" y="113"/>
                        </a:lnTo>
                        <a:lnTo>
                          <a:pt x="121" y="98"/>
                        </a:lnTo>
                        <a:lnTo>
                          <a:pt x="137" y="85"/>
                        </a:lnTo>
                        <a:lnTo>
                          <a:pt x="154" y="74"/>
                        </a:lnTo>
                        <a:lnTo>
                          <a:pt x="170" y="64"/>
                        </a:lnTo>
                        <a:lnTo>
                          <a:pt x="189" y="56"/>
                        </a:lnTo>
                        <a:lnTo>
                          <a:pt x="208" y="49"/>
                        </a:lnTo>
                        <a:lnTo>
                          <a:pt x="229" y="44"/>
                        </a:lnTo>
                        <a:lnTo>
                          <a:pt x="239" y="42"/>
                        </a:lnTo>
                        <a:lnTo>
                          <a:pt x="249" y="41"/>
                        </a:lnTo>
                        <a:lnTo>
                          <a:pt x="260" y="41"/>
                        </a:lnTo>
                        <a:lnTo>
                          <a:pt x="271" y="40"/>
                        </a:lnTo>
                        <a:lnTo>
                          <a:pt x="271" y="0"/>
                        </a:lnTo>
                        <a:lnTo>
                          <a:pt x="257" y="0"/>
                        </a:lnTo>
                        <a:lnTo>
                          <a:pt x="244" y="1"/>
                        </a:lnTo>
                        <a:lnTo>
                          <a:pt x="232" y="2"/>
                        </a:lnTo>
                        <a:lnTo>
                          <a:pt x="219" y="4"/>
                        </a:lnTo>
                        <a:lnTo>
                          <a:pt x="195" y="10"/>
                        </a:lnTo>
                        <a:lnTo>
                          <a:pt x="172" y="18"/>
                        </a:lnTo>
                        <a:lnTo>
                          <a:pt x="148" y="28"/>
                        </a:lnTo>
                        <a:lnTo>
                          <a:pt x="127" y="40"/>
                        </a:lnTo>
                        <a:lnTo>
                          <a:pt x="107" y="54"/>
                        </a:lnTo>
                        <a:lnTo>
                          <a:pt x="88" y="69"/>
                        </a:lnTo>
                        <a:lnTo>
                          <a:pt x="71" y="86"/>
                        </a:lnTo>
                        <a:lnTo>
                          <a:pt x="56" y="105"/>
                        </a:lnTo>
                        <a:lnTo>
                          <a:pt x="41" y="124"/>
                        </a:lnTo>
                        <a:lnTo>
                          <a:pt x="29" y="145"/>
                        </a:lnTo>
                        <a:lnTo>
                          <a:pt x="19" y="167"/>
                        </a:lnTo>
                        <a:lnTo>
                          <a:pt x="10" y="189"/>
                        </a:lnTo>
                        <a:lnTo>
                          <a:pt x="7" y="202"/>
                        </a:lnTo>
                        <a:lnTo>
                          <a:pt x="4" y="215"/>
                        </a:lnTo>
                        <a:lnTo>
                          <a:pt x="2" y="226"/>
                        </a:lnTo>
                        <a:lnTo>
                          <a:pt x="0" y="239"/>
                        </a:lnTo>
                        <a:lnTo>
                          <a:pt x="23" y="221"/>
                        </a:lnTo>
                        <a:lnTo>
                          <a:pt x="23" y="261"/>
                        </a:lnTo>
                        <a:lnTo>
                          <a:pt x="44" y="261"/>
                        </a:lnTo>
                        <a:lnTo>
                          <a:pt x="46" y="243"/>
                        </a:lnTo>
                        <a:lnTo>
                          <a:pt x="23" y="26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4" name="Freeform 784"/>
                  <p:cNvSpPr>
                    <a:spLocks noChangeAspect="1"/>
                  </p:cNvSpPr>
                  <p:nvPr/>
                </p:nvSpPr>
                <p:spPr bwMode="auto">
                  <a:xfrm>
                    <a:off x="2833" y="1983"/>
                    <a:ext cx="29" cy="14"/>
                  </a:xfrm>
                  <a:custGeom>
                    <a:avLst/>
                    <a:gdLst>
                      <a:gd name="T0" fmla="*/ 0 w 83"/>
                      <a:gd name="T1" fmla="*/ 8 h 40"/>
                      <a:gd name="T2" fmla="*/ 8 w 83"/>
                      <a:gd name="T3" fmla="*/ 14 h 40"/>
                      <a:gd name="T4" fmla="*/ 29 w 83"/>
                      <a:gd name="T5" fmla="*/ 14 h 40"/>
                      <a:gd name="T6" fmla="*/ 29 w 83"/>
                      <a:gd name="T7" fmla="*/ 0 h 40"/>
                      <a:gd name="T8" fmla="*/ 8 w 83"/>
                      <a:gd name="T9" fmla="*/ 0 h 40"/>
                      <a:gd name="T10" fmla="*/ 0 w 83"/>
                      <a:gd name="T11" fmla="*/ 8 h 40"/>
                      <a:gd name="T12" fmla="*/ 0 w 83"/>
                      <a:gd name="T13" fmla="*/ 8 h 40"/>
                      <a:gd name="T14" fmla="*/ 1 w 83"/>
                      <a:gd name="T15" fmla="*/ 14 h 40"/>
                      <a:gd name="T16" fmla="*/ 8 w 83"/>
                      <a:gd name="T17" fmla="*/ 14 h 40"/>
                      <a:gd name="T18" fmla="*/ 0 w 83"/>
                      <a:gd name="T19" fmla="*/ 8 h 40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83" h="40">
                        <a:moveTo>
                          <a:pt x="0" y="22"/>
                        </a:moveTo>
                        <a:lnTo>
                          <a:pt x="23" y="40"/>
                        </a:lnTo>
                        <a:lnTo>
                          <a:pt x="83" y="40"/>
                        </a:lnTo>
                        <a:lnTo>
                          <a:pt x="83" y="0"/>
                        </a:lnTo>
                        <a:lnTo>
                          <a:pt x="23" y="0"/>
                        </a:lnTo>
                        <a:lnTo>
                          <a:pt x="0" y="22"/>
                        </a:lnTo>
                        <a:lnTo>
                          <a:pt x="2" y="40"/>
                        </a:lnTo>
                        <a:lnTo>
                          <a:pt x="23" y="40"/>
                        </a:lnTo>
                        <a:lnTo>
                          <a:pt x="0" y="2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5" name="Freeform 785"/>
                  <p:cNvSpPr>
                    <a:spLocks noChangeAspect="1"/>
                  </p:cNvSpPr>
                  <p:nvPr/>
                </p:nvSpPr>
                <p:spPr bwMode="auto">
                  <a:xfrm>
                    <a:off x="2769" y="1919"/>
                    <a:ext cx="79" cy="72"/>
                  </a:xfrm>
                  <a:custGeom>
                    <a:avLst/>
                    <a:gdLst>
                      <a:gd name="T0" fmla="*/ 0 w 269"/>
                      <a:gd name="T1" fmla="*/ 12 h 243"/>
                      <a:gd name="T2" fmla="*/ 0 w 269"/>
                      <a:gd name="T3" fmla="*/ 12 h 243"/>
                      <a:gd name="T4" fmla="*/ 3 w 269"/>
                      <a:gd name="T5" fmla="*/ 12 h 243"/>
                      <a:gd name="T6" fmla="*/ 6 w 269"/>
                      <a:gd name="T7" fmla="*/ 12 h 243"/>
                      <a:gd name="T8" fmla="*/ 9 w 269"/>
                      <a:gd name="T9" fmla="*/ 12 h 243"/>
                      <a:gd name="T10" fmla="*/ 12 w 269"/>
                      <a:gd name="T11" fmla="*/ 13 h 243"/>
                      <a:gd name="T12" fmla="*/ 18 w 269"/>
                      <a:gd name="T13" fmla="*/ 15 h 243"/>
                      <a:gd name="T14" fmla="*/ 24 w 269"/>
                      <a:gd name="T15" fmla="*/ 17 h 243"/>
                      <a:gd name="T16" fmla="*/ 29 w 269"/>
                      <a:gd name="T17" fmla="*/ 19 h 243"/>
                      <a:gd name="T18" fmla="*/ 34 w 269"/>
                      <a:gd name="T19" fmla="*/ 22 h 243"/>
                      <a:gd name="T20" fmla="*/ 39 w 269"/>
                      <a:gd name="T21" fmla="*/ 25 h 243"/>
                      <a:gd name="T22" fmla="*/ 44 w 269"/>
                      <a:gd name="T23" fmla="*/ 29 h 243"/>
                      <a:gd name="T24" fmla="*/ 48 w 269"/>
                      <a:gd name="T25" fmla="*/ 33 h 243"/>
                      <a:gd name="T26" fmla="*/ 52 w 269"/>
                      <a:gd name="T27" fmla="*/ 38 h 243"/>
                      <a:gd name="T28" fmla="*/ 56 w 269"/>
                      <a:gd name="T29" fmla="*/ 43 h 243"/>
                      <a:gd name="T30" fmla="*/ 59 w 269"/>
                      <a:gd name="T31" fmla="*/ 48 h 243"/>
                      <a:gd name="T32" fmla="*/ 61 w 269"/>
                      <a:gd name="T33" fmla="*/ 54 h 243"/>
                      <a:gd name="T34" fmla="*/ 63 w 269"/>
                      <a:gd name="T35" fmla="*/ 60 h 243"/>
                      <a:gd name="T36" fmla="*/ 64 w 269"/>
                      <a:gd name="T37" fmla="*/ 63 h 243"/>
                      <a:gd name="T38" fmla="*/ 65 w 269"/>
                      <a:gd name="T39" fmla="*/ 66 h 243"/>
                      <a:gd name="T40" fmla="*/ 65 w 269"/>
                      <a:gd name="T41" fmla="*/ 69 h 243"/>
                      <a:gd name="T42" fmla="*/ 66 w 269"/>
                      <a:gd name="T43" fmla="*/ 72 h 243"/>
                      <a:gd name="T44" fmla="*/ 79 w 269"/>
                      <a:gd name="T45" fmla="*/ 71 h 243"/>
                      <a:gd name="T46" fmla="*/ 79 w 269"/>
                      <a:gd name="T47" fmla="*/ 67 h 243"/>
                      <a:gd name="T48" fmla="*/ 78 w 269"/>
                      <a:gd name="T49" fmla="*/ 64 h 243"/>
                      <a:gd name="T50" fmla="*/ 77 w 269"/>
                      <a:gd name="T51" fmla="*/ 60 h 243"/>
                      <a:gd name="T52" fmla="*/ 76 w 269"/>
                      <a:gd name="T53" fmla="*/ 56 h 243"/>
                      <a:gd name="T54" fmla="*/ 74 w 269"/>
                      <a:gd name="T55" fmla="*/ 49 h 243"/>
                      <a:gd name="T56" fmla="*/ 71 w 269"/>
                      <a:gd name="T57" fmla="*/ 43 h 243"/>
                      <a:gd name="T58" fmla="*/ 67 w 269"/>
                      <a:gd name="T59" fmla="*/ 37 h 243"/>
                      <a:gd name="T60" fmla="*/ 63 w 269"/>
                      <a:gd name="T61" fmla="*/ 31 h 243"/>
                      <a:gd name="T62" fmla="*/ 58 w 269"/>
                      <a:gd name="T63" fmla="*/ 25 h 243"/>
                      <a:gd name="T64" fmla="*/ 53 w 269"/>
                      <a:gd name="T65" fmla="*/ 20 h 243"/>
                      <a:gd name="T66" fmla="*/ 48 w 269"/>
                      <a:gd name="T67" fmla="*/ 16 h 243"/>
                      <a:gd name="T68" fmla="*/ 42 w 269"/>
                      <a:gd name="T69" fmla="*/ 12 h 243"/>
                      <a:gd name="T70" fmla="*/ 36 w 269"/>
                      <a:gd name="T71" fmla="*/ 8 h 243"/>
                      <a:gd name="T72" fmla="*/ 29 w 269"/>
                      <a:gd name="T73" fmla="*/ 5 h 243"/>
                      <a:gd name="T74" fmla="*/ 22 w 269"/>
                      <a:gd name="T75" fmla="*/ 3 h 243"/>
                      <a:gd name="T76" fmla="*/ 15 w 269"/>
                      <a:gd name="T77" fmla="*/ 1 h 243"/>
                      <a:gd name="T78" fmla="*/ 11 w 269"/>
                      <a:gd name="T79" fmla="*/ 1 h 243"/>
                      <a:gd name="T80" fmla="*/ 8 w 269"/>
                      <a:gd name="T81" fmla="*/ 0 h 243"/>
                      <a:gd name="T82" fmla="*/ 4 w 269"/>
                      <a:gd name="T83" fmla="*/ 0 h 243"/>
                      <a:gd name="T84" fmla="*/ 0 w 269"/>
                      <a:gd name="T85" fmla="*/ 0 h 243"/>
                      <a:gd name="T86" fmla="*/ 0 w 269"/>
                      <a:gd name="T87" fmla="*/ 0 h 243"/>
                      <a:gd name="T88" fmla="*/ 0 w 269"/>
                      <a:gd name="T89" fmla="*/ 12 h 243"/>
                      <a:gd name="T90" fmla="*/ 0 w 269"/>
                      <a:gd name="T91" fmla="*/ 12 h 243"/>
                      <a:gd name="T92" fmla="*/ 0 w 269"/>
                      <a:gd name="T93" fmla="*/ 12 h 243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</a:gdLst>
                    <a:ahLst/>
                    <a:cxnLst>
                      <a:cxn ang="T94">
                        <a:pos x="T0" y="T1"/>
                      </a:cxn>
                      <a:cxn ang="T95">
                        <a:pos x="T2" y="T3"/>
                      </a:cxn>
                      <a:cxn ang="T96">
                        <a:pos x="T4" y="T5"/>
                      </a:cxn>
                      <a:cxn ang="T97">
                        <a:pos x="T6" y="T7"/>
                      </a:cxn>
                      <a:cxn ang="T98">
                        <a:pos x="T8" y="T9"/>
                      </a:cxn>
                      <a:cxn ang="T99">
                        <a:pos x="T10" y="T11"/>
                      </a:cxn>
                      <a:cxn ang="T100">
                        <a:pos x="T12" y="T13"/>
                      </a:cxn>
                      <a:cxn ang="T101">
                        <a:pos x="T14" y="T15"/>
                      </a:cxn>
                      <a:cxn ang="T102">
                        <a:pos x="T16" y="T17"/>
                      </a:cxn>
                      <a:cxn ang="T103">
                        <a:pos x="T18" y="T19"/>
                      </a:cxn>
                      <a:cxn ang="T104">
                        <a:pos x="T20" y="T21"/>
                      </a:cxn>
                      <a:cxn ang="T105">
                        <a:pos x="T22" y="T23"/>
                      </a:cxn>
                      <a:cxn ang="T106">
                        <a:pos x="T24" y="T25"/>
                      </a:cxn>
                      <a:cxn ang="T107">
                        <a:pos x="T26" y="T27"/>
                      </a:cxn>
                      <a:cxn ang="T108">
                        <a:pos x="T28" y="T29"/>
                      </a:cxn>
                      <a:cxn ang="T109">
                        <a:pos x="T30" y="T31"/>
                      </a:cxn>
                      <a:cxn ang="T110">
                        <a:pos x="T32" y="T33"/>
                      </a:cxn>
                      <a:cxn ang="T111">
                        <a:pos x="T34" y="T35"/>
                      </a:cxn>
                      <a:cxn ang="T112">
                        <a:pos x="T36" y="T37"/>
                      </a:cxn>
                      <a:cxn ang="T113">
                        <a:pos x="T38" y="T39"/>
                      </a:cxn>
                      <a:cxn ang="T114">
                        <a:pos x="T40" y="T41"/>
                      </a:cxn>
                      <a:cxn ang="T115">
                        <a:pos x="T42" y="T43"/>
                      </a:cxn>
                      <a:cxn ang="T116">
                        <a:pos x="T44" y="T45"/>
                      </a:cxn>
                      <a:cxn ang="T117">
                        <a:pos x="T46" y="T47"/>
                      </a:cxn>
                      <a:cxn ang="T118">
                        <a:pos x="T48" y="T49"/>
                      </a:cxn>
                      <a:cxn ang="T119">
                        <a:pos x="T50" y="T51"/>
                      </a:cxn>
                      <a:cxn ang="T120">
                        <a:pos x="T52" y="T53"/>
                      </a:cxn>
                      <a:cxn ang="T121">
                        <a:pos x="T54" y="T55"/>
                      </a:cxn>
                      <a:cxn ang="T122">
                        <a:pos x="T56" y="T57"/>
                      </a:cxn>
                      <a:cxn ang="T123">
                        <a:pos x="T58" y="T59"/>
                      </a:cxn>
                      <a:cxn ang="T124">
                        <a:pos x="T60" y="T61"/>
                      </a:cxn>
                      <a:cxn ang="T125">
                        <a:pos x="T62" y="T63"/>
                      </a:cxn>
                      <a:cxn ang="T126">
                        <a:pos x="T64" y="T65"/>
                      </a:cxn>
                      <a:cxn ang="T127">
                        <a:pos x="T66" y="T67"/>
                      </a:cxn>
                      <a:cxn ang="T128">
                        <a:pos x="T68" y="T69"/>
                      </a:cxn>
                      <a:cxn ang="T129">
                        <a:pos x="T70" y="T71"/>
                      </a:cxn>
                      <a:cxn ang="T130">
                        <a:pos x="T72" y="T73"/>
                      </a:cxn>
                      <a:cxn ang="T131">
                        <a:pos x="T74" y="T75"/>
                      </a:cxn>
                      <a:cxn ang="T132">
                        <a:pos x="T76" y="T77"/>
                      </a:cxn>
                      <a:cxn ang="T133">
                        <a:pos x="T78" y="T79"/>
                      </a:cxn>
                      <a:cxn ang="T134">
                        <a:pos x="T80" y="T81"/>
                      </a:cxn>
                      <a:cxn ang="T135">
                        <a:pos x="T82" y="T83"/>
                      </a:cxn>
                      <a:cxn ang="T136">
                        <a:pos x="T84" y="T85"/>
                      </a:cxn>
                      <a:cxn ang="T137">
                        <a:pos x="T86" y="T87"/>
                      </a:cxn>
                      <a:cxn ang="T138">
                        <a:pos x="T88" y="T89"/>
                      </a:cxn>
                      <a:cxn ang="T139">
                        <a:pos x="T90" y="T91"/>
                      </a:cxn>
                      <a:cxn ang="T140">
                        <a:pos x="T92" y="T93"/>
                      </a:cxn>
                    </a:cxnLst>
                    <a:rect l="0" t="0" r="r" b="b"/>
                    <a:pathLst>
                      <a:path w="269" h="243">
                        <a:moveTo>
                          <a:pt x="0" y="40"/>
                        </a:moveTo>
                        <a:lnTo>
                          <a:pt x="0" y="40"/>
                        </a:lnTo>
                        <a:lnTo>
                          <a:pt x="10" y="41"/>
                        </a:lnTo>
                        <a:lnTo>
                          <a:pt x="21" y="41"/>
                        </a:lnTo>
                        <a:lnTo>
                          <a:pt x="31" y="42"/>
                        </a:lnTo>
                        <a:lnTo>
                          <a:pt x="41" y="44"/>
                        </a:lnTo>
                        <a:lnTo>
                          <a:pt x="61" y="49"/>
                        </a:lnTo>
                        <a:lnTo>
                          <a:pt x="81" y="56"/>
                        </a:lnTo>
                        <a:lnTo>
                          <a:pt x="98" y="64"/>
                        </a:lnTo>
                        <a:lnTo>
                          <a:pt x="116" y="74"/>
                        </a:lnTo>
                        <a:lnTo>
                          <a:pt x="133" y="85"/>
                        </a:lnTo>
                        <a:lnTo>
                          <a:pt x="149" y="98"/>
                        </a:lnTo>
                        <a:lnTo>
                          <a:pt x="164" y="113"/>
                        </a:lnTo>
                        <a:lnTo>
                          <a:pt x="176" y="128"/>
                        </a:lnTo>
                        <a:lnTo>
                          <a:pt x="189" y="145"/>
                        </a:lnTo>
                        <a:lnTo>
                          <a:pt x="200" y="163"/>
                        </a:lnTo>
                        <a:lnTo>
                          <a:pt x="208" y="181"/>
                        </a:lnTo>
                        <a:lnTo>
                          <a:pt x="215" y="202"/>
                        </a:lnTo>
                        <a:lnTo>
                          <a:pt x="218" y="212"/>
                        </a:lnTo>
                        <a:lnTo>
                          <a:pt x="221" y="222"/>
                        </a:lnTo>
                        <a:lnTo>
                          <a:pt x="223" y="233"/>
                        </a:lnTo>
                        <a:lnTo>
                          <a:pt x="224" y="243"/>
                        </a:lnTo>
                        <a:lnTo>
                          <a:pt x="269" y="239"/>
                        </a:lnTo>
                        <a:lnTo>
                          <a:pt x="268" y="226"/>
                        </a:lnTo>
                        <a:lnTo>
                          <a:pt x="266" y="215"/>
                        </a:lnTo>
                        <a:lnTo>
                          <a:pt x="263" y="202"/>
                        </a:lnTo>
                        <a:lnTo>
                          <a:pt x="260" y="189"/>
                        </a:lnTo>
                        <a:lnTo>
                          <a:pt x="251" y="167"/>
                        </a:lnTo>
                        <a:lnTo>
                          <a:pt x="241" y="145"/>
                        </a:lnTo>
                        <a:lnTo>
                          <a:pt x="228" y="124"/>
                        </a:lnTo>
                        <a:lnTo>
                          <a:pt x="214" y="105"/>
                        </a:lnTo>
                        <a:lnTo>
                          <a:pt x="199" y="86"/>
                        </a:lnTo>
                        <a:lnTo>
                          <a:pt x="182" y="69"/>
                        </a:lnTo>
                        <a:lnTo>
                          <a:pt x="163" y="54"/>
                        </a:lnTo>
                        <a:lnTo>
                          <a:pt x="143" y="40"/>
                        </a:lnTo>
                        <a:lnTo>
                          <a:pt x="121" y="28"/>
                        </a:lnTo>
                        <a:lnTo>
                          <a:pt x="98" y="18"/>
                        </a:lnTo>
                        <a:lnTo>
                          <a:pt x="75" y="10"/>
                        </a:lnTo>
                        <a:lnTo>
                          <a:pt x="51" y="4"/>
                        </a:lnTo>
                        <a:lnTo>
                          <a:pt x="38" y="2"/>
                        </a:lnTo>
                        <a:lnTo>
                          <a:pt x="26" y="1"/>
                        </a:lnTo>
                        <a:lnTo>
                          <a:pt x="12" y="0"/>
                        </a:lnTo>
                        <a:lnTo>
                          <a:pt x="0" y="0"/>
                        </a:lnTo>
                        <a:lnTo>
                          <a:pt x="0" y="4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6" name="Freeform 786"/>
                  <p:cNvSpPr>
                    <a:spLocks noChangeAspect="1"/>
                  </p:cNvSpPr>
                  <p:nvPr/>
                </p:nvSpPr>
                <p:spPr bwMode="auto">
                  <a:xfrm>
                    <a:off x="2690" y="1919"/>
                    <a:ext cx="79" cy="79"/>
                  </a:xfrm>
                  <a:custGeom>
                    <a:avLst/>
                    <a:gdLst>
                      <a:gd name="T0" fmla="*/ 6 w 270"/>
                      <a:gd name="T1" fmla="*/ 79 h 261"/>
                      <a:gd name="T2" fmla="*/ 13 w 270"/>
                      <a:gd name="T3" fmla="*/ 74 h 261"/>
                      <a:gd name="T4" fmla="*/ 13 w 270"/>
                      <a:gd name="T5" fmla="*/ 70 h 261"/>
                      <a:gd name="T6" fmla="*/ 14 w 270"/>
                      <a:gd name="T7" fmla="*/ 67 h 261"/>
                      <a:gd name="T8" fmla="*/ 15 w 270"/>
                      <a:gd name="T9" fmla="*/ 64 h 261"/>
                      <a:gd name="T10" fmla="*/ 16 w 270"/>
                      <a:gd name="T11" fmla="*/ 61 h 261"/>
                      <a:gd name="T12" fmla="*/ 17 w 270"/>
                      <a:gd name="T13" fmla="*/ 58 h 261"/>
                      <a:gd name="T14" fmla="*/ 18 w 270"/>
                      <a:gd name="T15" fmla="*/ 55 h 261"/>
                      <a:gd name="T16" fmla="*/ 19 w 270"/>
                      <a:gd name="T17" fmla="*/ 52 h 261"/>
                      <a:gd name="T18" fmla="*/ 20 w 270"/>
                      <a:gd name="T19" fmla="*/ 49 h 261"/>
                      <a:gd name="T20" fmla="*/ 23 w 270"/>
                      <a:gd name="T21" fmla="*/ 44 h 261"/>
                      <a:gd name="T22" fmla="*/ 27 w 270"/>
                      <a:gd name="T23" fmla="*/ 39 h 261"/>
                      <a:gd name="T24" fmla="*/ 30 w 270"/>
                      <a:gd name="T25" fmla="*/ 34 h 261"/>
                      <a:gd name="T26" fmla="*/ 35 w 270"/>
                      <a:gd name="T27" fmla="*/ 30 h 261"/>
                      <a:gd name="T28" fmla="*/ 40 w 270"/>
                      <a:gd name="T29" fmla="*/ 26 h 261"/>
                      <a:gd name="T30" fmla="*/ 44 w 270"/>
                      <a:gd name="T31" fmla="*/ 22 h 261"/>
                      <a:gd name="T32" fmla="*/ 49 w 270"/>
                      <a:gd name="T33" fmla="*/ 19 h 261"/>
                      <a:gd name="T34" fmla="*/ 55 w 270"/>
                      <a:gd name="T35" fmla="*/ 17 h 261"/>
                      <a:gd name="T36" fmla="*/ 58 w 270"/>
                      <a:gd name="T37" fmla="*/ 16 h 261"/>
                      <a:gd name="T38" fmla="*/ 61 w 270"/>
                      <a:gd name="T39" fmla="*/ 15 h 261"/>
                      <a:gd name="T40" fmla="*/ 63 w 270"/>
                      <a:gd name="T41" fmla="*/ 14 h 261"/>
                      <a:gd name="T42" fmla="*/ 66 w 270"/>
                      <a:gd name="T43" fmla="*/ 13 h 261"/>
                      <a:gd name="T44" fmla="*/ 70 w 270"/>
                      <a:gd name="T45" fmla="*/ 13 h 261"/>
                      <a:gd name="T46" fmla="*/ 73 w 270"/>
                      <a:gd name="T47" fmla="*/ 12 h 261"/>
                      <a:gd name="T48" fmla="*/ 76 w 270"/>
                      <a:gd name="T49" fmla="*/ 12 h 261"/>
                      <a:gd name="T50" fmla="*/ 79 w 270"/>
                      <a:gd name="T51" fmla="*/ 12 h 261"/>
                      <a:gd name="T52" fmla="*/ 79 w 270"/>
                      <a:gd name="T53" fmla="*/ 0 h 261"/>
                      <a:gd name="T54" fmla="*/ 75 w 270"/>
                      <a:gd name="T55" fmla="*/ 0 h 261"/>
                      <a:gd name="T56" fmla="*/ 71 w 270"/>
                      <a:gd name="T57" fmla="*/ 0 h 261"/>
                      <a:gd name="T58" fmla="*/ 68 w 270"/>
                      <a:gd name="T59" fmla="*/ 1 h 261"/>
                      <a:gd name="T60" fmla="*/ 64 w 270"/>
                      <a:gd name="T61" fmla="*/ 1 h 261"/>
                      <a:gd name="T62" fmla="*/ 60 w 270"/>
                      <a:gd name="T63" fmla="*/ 2 h 261"/>
                      <a:gd name="T64" fmla="*/ 57 w 270"/>
                      <a:gd name="T65" fmla="*/ 3 h 261"/>
                      <a:gd name="T66" fmla="*/ 53 w 270"/>
                      <a:gd name="T67" fmla="*/ 4 h 261"/>
                      <a:gd name="T68" fmla="*/ 49 w 270"/>
                      <a:gd name="T69" fmla="*/ 6 h 261"/>
                      <a:gd name="T70" fmla="*/ 43 w 270"/>
                      <a:gd name="T71" fmla="*/ 8 h 261"/>
                      <a:gd name="T72" fmla="*/ 37 w 270"/>
                      <a:gd name="T73" fmla="*/ 12 h 261"/>
                      <a:gd name="T74" fmla="*/ 31 w 270"/>
                      <a:gd name="T75" fmla="*/ 16 h 261"/>
                      <a:gd name="T76" fmla="*/ 25 w 270"/>
                      <a:gd name="T77" fmla="*/ 21 h 261"/>
                      <a:gd name="T78" fmla="*/ 20 w 270"/>
                      <a:gd name="T79" fmla="*/ 26 h 261"/>
                      <a:gd name="T80" fmla="*/ 16 w 270"/>
                      <a:gd name="T81" fmla="*/ 32 h 261"/>
                      <a:gd name="T82" fmla="*/ 11 w 270"/>
                      <a:gd name="T83" fmla="*/ 38 h 261"/>
                      <a:gd name="T84" fmla="*/ 8 w 270"/>
                      <a:gd name="T85" fmla="*/ 44 h 261"/>
                      <a:gd name="T86" fmla="*/ 6 w 270"/>
                      <a:gd name="T87" fmla="*/ 48 h 261"/>
                      <a:gd name="T88" fmla="*/ 5 w 270"/>
                      <a:gd name="T89" fmla="*/ 51 h 261"/>
                      <a:gd name="T90" fmla="*/ 4 w 270"/>
                      <a:gd name="T91" fmla="*/ 54 h 261"/>
                      <a:gd name="T92" fmla="*/ 3 w 270"/>
                      <a:gd name="T93" fmla="*/ 58 h 261"/>
                      <a:gd name="T94" fmla="*/ 2 w 270"/>
                      <a:gd name="T95" fmla="*/ 61 h 261"/>
                      <a:gd name="T96" fmla="*/ 1 w 270"/>
                      <a:gd name="T97" fmla="*/ 65 h 261"/>
                      <a:gd name="T98" fmla="*/ 0 w 270"/>
                      <a:gd name="T99" fmla="*/ 69 h 261"/>
                      <a:gd name="T100" fmla="*/ 0 w 270"/>
                      <a:gd name="T101" fmla="*/ 72 h 261"/>
                      <a:gd name="T102" fmla="*/ 6 w 270"/>
                      <a:gd name="T103" fmla="*/ 67 h 261"/>
                      <a:gd name="T104" fmla="*/ 6 w 270"/>
                      <a:gd name="T105" fmla="*/ 79 h 261"/>
                      <a:gd name="T106" fmla="*/ 13 w 270"/>
                      <a:gd name="T107" fmla="*/ 79 h 261"/>
                      <a:gd name="T108" fmla="*/ 13 w 270"/>
                      <a:gd name="T109" fmla="*/ 74 h 261"/>
                      <a:gd name="T110" fmla="*/ 6 w 270"/>
                      <a:gd name="T111" fmla="*/ 79 h 261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</a:gdLst>
                    <a:ahLst/>
                    <a:cxnLst>
                      <a:cxn ang="T112">
                        <a:pos x="T0" y="T1"/>
                      </a:cxn>
                      <a:cxn ang="T113">
                        <a:pos x="T2" y="T3"/>
                      </a:cxn>
                      <a:cxn ang="T114">
                        <a:pos x="T4" y="T5"/>
                      </a:cxn>
                      <a:cxn ang="T115">
                        <a:pos x="T6" y="T7"/>
                      </a:cxn>
                      <a:cxn ang="T116">
                        <a:pos x="T8" y="T9"/>
                      </a:cxn>
                      <a:cxn ang="T117">
                        <a:pos x="T10" y="T11"/>
                      </a:cxn>
                      <a:cxn ang="T118">
                        <a:pos x="T12" y="T13"/>
                      </a:cxn>
                      <a:cxn ang="T119">
                        <a:pos x="T14" y="T15"/>
                      </a:cxn>
                      <a:cxn ang="T120">
                        <a:pos x="T16" y="T17"/>
                      </a:cxn>
                      <a:cxn ang="T121">
                        <a:pos x="T18" y="T19"/>
                      </a:cxn>
                      <a:cxn ang="T122">
                        <a:pos x="T20" y="T21"/>
                      </a:cxn>
                      <a:cxn ang="T123">
                        <a:pos x="T22" y="T23"/>
                      </a:cxn>
                      <a:cxn ang="T124">
                        <a:pos x="T24" y="T25"/>
                      </a:cxn>
                      <a:cxn ang="T125">
                        <a:pos x="T26" y="T27"/>
                      </a:cxn>
                      <a:cxn ang="T126">
                        <a:pos x="T28" y="T29"/>
                      </a:cxn>
                      <a:cxn ang="T127">
                        <a:pos x="T30" y="T31"/>
                      </a:cxn>
                      <a:cxn ang="T128">
                        <a:pos x="T32" y="T33"/>
                      </a:cxn>
                      <a:cxn ang="T129">
                        <a:pos x="T34" y="T35"/>
                      </a:cxn>
                      <a:cxn ang="T130">
                        <a:pos x="T36" y="T37"/>
                      </a:cxn>
                      <a:cxn ang="T131">
                        <a:pos x="T38" y="T39"/>
                      </a:cxn>
                      <a:cxn ang="T132">
                        <a:pos x="T40" y="T41"/>
                      </a:cxn>
                      <a:cxn ang="T133">
                        <a:pos x="T42" y="T43"/>
                      </a:cxn>
                      <a:cxn ang="T134">
                        <a:pos x="T44" y="T45"/>
                      </a:cxn>
                      <a:cxn ang="T135">
                        <a:pos x="T46" y="T47"/>
                      </a:cxn>
                      <a:cxn ang="T136">
                        <a:pos x="T48" y="T49"/>
                      </a:cxn>
                      <a:cxn ang="T137">
                        <a:pos x="T50" y="T51"/>
                      </a:cxn>
                      <a:cxn ang="T138">
                        <a:pos x="T52" y="T53"/>
                      </a:cxn>
                      <a:cxn ang="T139">
                        <a:pos x="T54" y="T55"/>
                      </a:cxn>
                      <a:cxn ang="T140">
                        <a:pos x="T56" y="T57"/>
                      </a:cxn>
                      <a:cxn ang="T141">
                        <a:pos x="T58" y="T59"/>
                      </a:cxn>
                      <a:cxn ang="T142">
                        <a:pos x="T60" y="T61"/>
                      </a:cxn>
                      <a:cxn ang="T143">
                        <a:pos x="T62" y="T63"/>
                      </a:cxn>
                      <a:cxn ang="T144">
                        <a:pos x="T64" y="T65"/>
                      </a:cxn>
                      <a:cxn ang="T145">
                        <a:pos x="T66" y="T67"/>
                      </a:cxn>
                      <a:cxn ang="T146">
                        <a:pos x="T68" y="T69"/>
                      </a:cxn>
                      <a:cxn ang="T147">
                        <a:pos x="T70" y="T71"/>
                      </a:cxn>
                      <a:cxn ang="T148">
                        <a:pos x="T72" y="T73"/>
                      </a:cxn>
                      <a:cxn ang="T149">
                        <a:pos x="T74" y="T75"/>
                      </a:cxn>
                      <a:cxn ang="T150">
                        <a:pos x="T76" y="T77"/>
                      </a:cxn>
                      <a:cxn ang="T151">
                        <a:pos x="T78" y="T79"/>
                      </a:cxn>
                      <a:cxn ang="T152">
                        <a:pos x="T80" y="T81"/>
                      </a:cxn>
                      <a:cxn ang="T153">
                        <a:pos x="T82" y="T83"/>
                      </a:cxn>
                      <a:cxn ang="T154">
                        <a:pos x="T84" y="T85"/>
                      </a:cxn>
                      <a:cxn ang="T155">
                        <a:pos x="T86" y="T87"/>
                      </a:cxn>
                      <a:cxn ang="T156">
                        <a:pos x="T88" y="T89"/>
                      </a:cxn>
                      <a:cxn ang="T157">
                        <a:pos x="T90" y="T91"/>
                      </a:cxn>
                      <a:cxn ang="T158">
                        <a:pos x="T92" y="T93"/>
                      </a:cxn>
                      <a:cxn ang="T159">
                        <a:pos x="T94" y="T95"/>
                      </a:cxn>
                      <a:cxn ang="T160">
                        <a:pos x="T96" y="T97"/>
                      </a:cxn>
                      <a:cxn ang="T161">
                        <a:pos x="T98" y="T99"/>
                      </a:cxn>
                      <a:cxn ang="T162">
                        <a:pos x="T100" y="T101"/>
                      </a:cxn>
                      <a:cxn ang="T163">
                        <a:pos x="T102" y="T103"/>
                      </a:cxn>
                      <a:cxn ang="T164">
                        <a:pos x="T104" y="T105"/>
                      </a:cxn>
                      <a:cxn ang="T165">
                        <a:pos x="T106" y="T107"/>
                      </a:cxn>
                      <a:cxn ang="T166">
                        <a:pos x="T108" y="T109"/>
                      </a:cxn>
                      <a:cxn ang="T167">
                        <a:pos x="T110" y="T111"/>
                      </a:cxn>
                    </a:cxnLst>
                    <a:rect l="0" t="0" r="r" b="b"/>
                    <a:pathLst>
                      <a:path w="270" h="261">
                        <a:moveTo>
                          <a:pt x="22" y="261"/>
                        </a:moveTo>
                        <a:lnTo>
                          <a:pt x="45" y="243"/>
                        </a:lnTo>
                        <a:lnTo>
                          <a:pt x="46" y="232"/>
                        </a:lnTo>
                        <a:lnTo>
                          <a:pt x="48" y="221"/>
                        </a:lnTo>
                        <a:lnTo>
                          <a:pt x="50" y="212"/>
                        </a:lnTo>
                        <a:lnTo>
                          <a:pt x="54" y="201"/>
                        </a:lnTo>
                        <a:lnTo>
                          <a:pt x="57" y="192"/>
                        </a:lnTo>
                        <a:lnTo>
                          <a:pt x="60" y="181"/>
                        </a:lnTo>
                        <a:lnTo>
                          <a:pt x="64" y="172"/>
                        </a:lnTo>
                        <a:lnTo>
                          <a:pt x="68" y="163"/>
                        </a:lnTo>
                        <a:lnTo>
                          <a:pt x="79" y="144"/>
                        </a:lnTo>
                        <a:lnTo>
                          <a:pt x="92" y="128"/>
                        </a:lnTo>
                        <a:lnTo>
                          <a:pt x="104" y="113"/>
                        </a:lnTo>
                        <a:lnTo>
                          <a:pt x="119" y="98"/>
                        </a:lnTo>
                        <a:lnTo>
                          <a:pt x="135" y="85"/>
                        </a:lnTo>
                        <a:lnTo>
                          <a:pt x="152" y="74"/>
                        </a:lnTo>
                        <a:lnTo>
                          <a:pt x="169" y="64"/>
                        </a:lnTo>
                        <a:lnTo>
                          <a:pt x="188" y="56"/>
                        </a:lnTo>
                        <a:lnTo>
                          <a:pt x="198" y="53"/>
                        </a:lnTo>
                        <a:lnTo>
                          <a:pt x="207" y="49"/>
                        </a:lnTo>
                        <a:lnTo>
                          <a:pt x="217" y="46"/>
                        </a:lnTo>
                        <a:lnTo>
                          <a:pt x="227" y="44"/>
                        </a:lnTo>
                        <a:lnTo>
                          <a:pt x="238" y="42"/>
                        </a:lnTo>
                        <a:lnTo>
                          <a:pt x="248" y="41"/>
                        </a:lnTo>
                        <a:lnTo>
                          <a:pt x="259" y="41"/>
                        </a:lnTo>
                        <a:lnTo>
                          <a:pt x="270" y="40"/>
                        </a:lnTo>
                        <a:lnTo>
                          <a:pt x="270" y="0"/>
                        </a:lnTo>
                        <a:lnTo>
                          <a:pt x="257" y="0"/>
                        </a:lnTo>
                        <a:lnTo>
                          <a:pt x="243" y="1"/>
                        </a:lnTo>
                        <a:lnTo>
                          <a:pt x="231" y="2"/>
                        </a:lnTo>
                        <a:lnTo>
                          <a:pt x="218" y="4"/>
                        </a:lnTo>
                        <a:lnTo>
                          <a:pt x="205" y="7"/>
                        </a:lnTo>
                        <a:lnTo>
                          <a:pt x="194" y="10"/>
                        </a:lnTo>
                        <a:lnTo>
                          <a:pt x="181" y="14"/>
                        </a:lnTo>
                        <a:lnTo>
                          <a:pt x="169" y="19"/>
                        </a:lnTo>
                        <a:lnTo>
                          <a:pt x="146" y="28"/>
                        </a:lnTo>
                        <a:lnTo>
                          <a:pt x="125" y="40"/>
                        </a:lnTo>
                        <a:lnTo>
                          <a:pt x="105" y="54"/>
                        </a:lnTo>
                        <a:lnTo>
                          <a:pt x="86" y="69"/>
                        </a:lnTo>
                        <a:lnTo>
                          <a:pt x="69" y="86"/>
                        </a:lnTo>
                        <a:lnTo>
                          <a:pt x="54" y="105"/>
                        </a:lnTo>
                        <a:lnTo>
                          <a:pt x="39" y="124"/>
                        </a:lnTo>
                        <a:lnTo>
                          <a:pt x="27" y="145"/>
                        </a:lnTo>
                        <a:lnTo>
                          <a:pt x="22" y="157"/>
                        </a:lnTo>
                        <a:lnTo>
                          <a:pt x="17" y="167"/>
                        </a:lnTo>
                        <a:lnTo>
                          <a:pt x="13" y="179"/>
                        </a:lnTo>
                        <a:lnTo>
                          <a:pt x="9" y="191"/>
                        </a:lnTo>
                        <a:lnTo>
                          <a:pt x="6" y="202"/>
                        </a:lnTo>
                        <a:lnTo>
                          <a:pt x="3" y="215"/>
                        </a:lnTo>
                        <a:lnTo>
                          <a:pt x="1" y="227"/>
                        </a:lnTo>
                        <a:lnTo>
                          <a:pt x="0" y="239"/>
                        </a:lnTo>
                        <a:lnTo>
                          <a:pt x="22" y="221"/>
                        </a:lnTo>
                        <a:lnTo>
                          <a:pt x="22" y="261"/>
                        </a:lnTo>
                        <a:lnTo>
                          <a:pt x="43" y="261"/>
                        </a:lnTo>
                        <a:lnTo>
                          <a:pt x="45" y="243"/>
                        </a:lnTo>
                        <a:lnTo>
                          <a:pt x="22" y="26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7" name="Freeform 787"/>
                  <p:cNvSpPr>
                    <a:spLocks noChangeAspect="1"/>
                  </p:cNvSpPr>
                  <p:nvPr/>
                </p:nvSpPr>
                <p:spPr bwMode="auto">
                  <a:xfrm>
                    <a:off x="2669" y="1983"/>
                    <a:ext cx="29" cy="14"/>
                  </a:xfrm>
                  <a:custGeom>
                    <a:avLst/>
                    <a:gdLst>
                      <a:gd name="T0" fmla="*/ 0 w 84"/>
                      <a:gd name="T1" fmla="*/ 8 h 40"/>
                      <a:gd name="T2" fmla="*/ 8 w 84"/>
                      <a:gd name="T3" fmla="*/ 14 h 40"/>
                      <a:gd name="T4" fmla="*/ 29 w 84"/>
                      <a:gd name="T5" fmla="*/ 14 h 40"/>
                      <a:gd name="T6" fmla="*/ 29 w 84"/>
                      <a:gd name="T7" fmla="*/ 0 h 40"/>
                      <a:gd name="T8" fmla="*/ 8 w 84"/>
                      <a:gd name="T9" fmla="*/ 0 h 40"/>
                      <a:gd name="T10" fmla="*/ 0 w 84"/>
                      <a:gd name="T11" fmla="*/ 8 h 40"/>
                      <a:gd name="T12" fmla="*/ 0 w 84"/>
                      <a:gd name="T13" fmla="*/ 8 h 40"/>
                      <a:gd name="T14" fmla="*/ 1 w 84"/>
                      <a:gd name="T15" fmla="*/ 14 h 40"/>
                      <a:gd name="T16" fmla="*/ 8 w 84"/>
                      <a:gd name="T17" fmla="*/ 14 h 40"/>
                      <a:gd name="T18" fmla="*/ 0 w 84"/>
                      <a:gd name="T19" fmla="*/ 8 h 40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84" h="40">
                        <a:moveTo>
                          <a:pt x="0" y="22"/>
                        </a:moveTo>
                        <a:lnTo>
                          <a:pt x="22" y="40"/>
                        </a:lnTo>
                        <a:lnTo>
                          <a:pt x="84" y="40"/>
                        </a:lnTo>
                        <a:lnTo>
                          <a:pt x="84" y="0"/>
                        </a:lnTo>
                        <a:lnTo>
                          <a:pt x="22" y="0"/>
                        </a:lnTo>
                        <a:lnTo>
                          <a:pt x="0" y="22"/>
                        </a:lnTo>
                        <a:lnTo>
                          <a:pt x="2" y="40"/>
                        </a:lnTo>
                        <a:lnTo>
                          <a:pt x="22" y="40"/>
                        </a:lnTo>
                        <a:lnTo>
                          <a:pt x="0" y="2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8" name="Freeform 788"/>
                  <p:cNvSpPr>
                    <a:spLocks noChangeAspect="1"/>
                  </p:cNvSpPr>
                  <p:nvPr/>
                </p:nvSpPr>
                <p:spPr bwMode="auto">
                  <a:xfrm>
                    <a:off x="2604" y="1919"/>
                    <a:ext cx="79" cy="72"/>
                  </a:xfrm>
                  <a:custGeom>
                    <a:avLst/>
                    <a:gdLst>
                      <a:gd name="T0" fmla="*/ 0 w 270"/>
                      <a:gd name="T1" fmla="*/ 12 h 243"/>
                      <a:gd name="T2" fmla="*/ 0 w 270"/>
                      <a:gd name="T3" fmla="*/ 12 h 243"/>
                      <a:gd name="T4" fmla="*/ 3 w 270"/>
                      <a:gd name="T5" fmla="*/ 12 h 243"/>
                      <a:gd name="T6" fmla="*/ 6 w 270"/>
                      <a:gd name="T7" fmla="*/ 12 h 243"/>
                      <a:gd name="T8" fmla="*/ 9 w 270"/>
                      <a:gd name="T9" fmla="*/ 12 h 243"/>
                      <a:gd name="T10" fmla="*/ 12 w 270"/>
                      <a:gd name="T11" fmla="*/ 13 h 243"/>
                      <a:gd name="T12" fmla="*/ 18 w 270"/>
                      <a:gd name="T13" fmla="*/ 15 h 243"/>
                      <a:gd name="T14" fmla="*/ 23 w 270"/>
                      <a:gd name="T15" fmla="*/ 17 h 243"/>
                      <a:gd name="T16" fmla="*/ 29 w 270"/>
                      <a:gd name="T17" fmla="*/ 19 h 243"/>
                      <a:gd name="T18" fmla="*/ 34 w 270"/>
                      <a:gd name="T19" fmla="*/ 22 h 243"/>
                      <a:gd name="T20" fmla="*/ 39 w 270"/>
                      <a:gd name="T21" fmla="*/ 25 h 243"/>
                      <a:gd name="T22" fmla="*/ 44 w 270"/>
                      <a:gd name="T23" fmla="*/ 29 h 243"/>
                      <a:gd name="T24" fmla="*/ 48 w 270"/>
                      <a:gd name="T25" fmla="*/ 33 h 243"/>
                      <a:gd name="T26" fmla="*/ 52 w 270"/>
                      <a:gd name="T27" fmla="*/ 38 h 243"/>
                      <a:gd name="T28" fmla="*/ 55 w 270"/>
                      <a:gd name="T29" fmla="*/ 43 h 243"/>
                      <a:gd name="T30" fmla="*/ 58 w 270"/>
                      <a:gd name="T31" fmla="*/ 48 h 243"/>
                      <a:gd name="T32" fmla="*/ 61 w 270"/>
                      <a:gd name="T33" fmla="*/ 54 h 243"/>
                      <a:gd name="T34" fmla="*/ 63 w 270"/>
                      <a:gd name="T35" fmla="*/ 60 h 243"/>
                      <a:gd name="T36" fmla="*/ 64 w 270"/>
                      <a:gd name="T37" fmla="*/ 63 h 243"/>
                      <a:gd name="T38" fmla="*/ 65 w 270"/>
                      <a:gd name="T39" fmla="*/ 66 h 243"/>
                      <a:gd name="T40" fmla="*/ 65 w 270"/>
                      <a:gd name="T41" fmla="*/ 69 h 243"/>
                      <a:gd name="T42" fmla="*/ 66 w 270"/>
                      <a:gd name="T43" fmla="*/ 72 h 243"/>
                      <a:gd name="T44" fmla="*/ 79 w 270"/>
                      <a:gd name="T45" fmla="*/ 71 h 243"/>
                      <a:gd name="T46" fmla="*/ 78 w 270"/>
                      <a:gd name="T47" fmla="*/ 67 h 243"/>
                      <a:gd name="T48" fmla="*/ 78 w 270"/>
                      <a:gd name="T49" fmla="*/ 64 h 243"/>
                      <a:gd name="T50" fmla="*/ 77 w 270"/>
                      <a:gd name="T51" fmla="*/ 60 h 243"/>
                      <a:gd name="T52" fmla="*/ 76 w 270"/>
                      <a:gd name="T53" fmla="*/ 56 h 243"/>
                      <a:gd name="T54" fmla="*/ 74 w 270"/>
                      <a:gd name="T55" fmla="*/ 49 h 243"/>
                      <a:gd name="T56" fmla="*/ 71 w 270"/>
                      <a:gd name="T57" fmla="*/ 43 h 243"/>
                      <a:gd name="T58" fmla="*/ 67 w 270"/>
                      <a:gd name="T59" fmla="*/ 37 h 243"/>
                      <a:gd name="T60" fmla="*/ 63 w 270"/>
                      <a:gd name="T61" fmla="*/ 31 h 243"/>
                      <a:gd name="T62" fmla="*/ 58 w 270"/>
                      <a:gd name="T63" fmla="*/ 25 h 243"/>
                      <a:gd name="T64" fmla="*/ 53 w 270"/>
                      <a:gd name="T65" fmla="*/ 20 h 243"/>
                      <a:gd name="T66" fmla="*/ 48 w 270"/>
                      <a:gd name="T67" fmla="*/ 16 h 243"/>
                      <a:gd name="T68" fmla="*/ 42 w 270"/>
                      <a:gd name="T69" fmla="*/ 12 h 243"/>
                      <a:gd name="T70" fmla="*/ 36 w 270"/>
                      <a:gd name="T71" fmla="*/ 8 h 243"/>
                      <a:gd name="T72" fmla="*/ 29 w 270"/>
                      <a:gd name="T73" fmla="*/ 5 h 243"/>
                      <a:gd name="T74" fmla="*/ 22 w 270"/>
                      <a:gd name="T75" fmla="*/ 3 h 243"/>
                      <a:gd name="T76" fmla="*/ 15 w 270"/>
                      <a:gd name="T77" fmla="*/ 1 h 243"/>
                      <a:gd name="T78" fmla="*/ 11 w 270"/>
                      <a:gd name="T79" fmla="*/ 1 h 243"/>
                      <a:gd name="T80" fmla="*/ 8 w 270"/>
                      <a:gd name="T81" fmla="*/ 0 h 243"/>
                      <a:gd name="T82" fmla="*/ 4 w 270"/>
                      <a:gd name="T83" fmla="*/ 0 h 243"/>
                      <a:gd name="T84" fmla="*/ 0 w 270"/>
                      <a:gd name="T85" fmla="*/ 0 h 243"/>
                      <a:gd name="T86" fmla="*/ 0 w 270"/>
                      <a:gd name="T87" fmla="*/ 0 h 243"/>
                      <a:gd name="T88" fmla="*/ 0 w 270"/>
                      <a:gd name="T89" fmla="*/ 12 h 243"/>
                      <a:gd name="T90" fmla="*/ 0 w 270"/>
                      <a:gd name="T91" fmla="*/ 12 h 243"/>
                      <a:gd name="T92" fmla="*/ 0 w 270"/>
                      <a:gd name="T93" fmla="*/ 12 h 243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</a:gdLst>
                    <a:ahLst/>
                    <a:cxnLst>
                      <a:cxn ang="T94">
                        <a:pos x="T0" y="T1"/>
                      </a:cxn>
                      <a:cxn ang="T95">
                        <a:pos x="T2" y="T3"/>
                      </a:cxn>
                      <a:cxn ang="T96">
                        <a:pos x="T4" y="T5"/>
                      </a:cxn>
                      <a:cxn ang="T97">
                        <a:pos x="T6" y="T7"/>
                      </a:cxn>
                      <a:cxn ang="T98">
                        <a:pos x="T8" y="T9"/>
                      </a:cxn>
                      <a:cxn ang="T99">
                        <a:pos x="T10" y="T11"/>
                      </a:cxn>
                      <a:cxn ang="T100">
                        <a:pos x="T12" y="T13"/>
                      </a:cxn>
                      <a:cxn ang="T101">
                        <a:pos x="T14" y="T15"/>
                      </a:cxn>
                      <a:cxn ang="T102">
                        <a:pos x="T16" y="T17"/>
                      </a:cxn>
                      <a:cxn ang="T103">
                        <a:pos x="T18" y="T19"/>
                      </a:cxn>
                      <a:cxn ang="T104">
                        <a:pos x="T20" y="T21"/>
                      </a:cxn>
                      <a:cxn ang="T105">
                        <a:pos x="T22" y="T23"/>
                      </a:cxn>
                      <a:cxn ang="T106">
                        <a:pos x="T24" y="T25"/>
                      </a:cxn>
                      <a:cxn ang="T107">
                        <a:pos x="T26" y="T27"/>
                      </a:cxn>
                      <a:cxn ang="T108">
                        <a:pos x="T28" y="T29"/>
                      </a:cxn>
                      <a:cxn ang="T109">
                        <a:pos x="T30" y="T31"/>
                      </a:cxn>
                      <a:cxn ang="T110">
                        <a:pos x="T32" y="T33"/>
                      </a:cxn>
                      <a:cxn ang="T111">
                        <a:pos x="T34" y="T35"/>
                      </a:cxn>
                      <a:cxn ang="T112">
                        <a:pos x="T36" y="T37"/>
                      </a:cxn>
                      <a:cxn ang="T113">
                        <a:pos x="T38" y="T39"/>
                      </a:cxn>
                      <a:cxn ang="T114">
                        <a:pos x="T40" y="T41"/>
                      </a:cxn>
                      <a:cxn ang="T115">
                        <a:pos x="T42" y="T43"/>
                      </a:cxn>
                      <a:cxn ang="T116">
                        <a:pos x="T44" y="T45"/>
                      </a:cxn>
                      <a:cxn ang="T117">
                        <a:pos x="T46" y="T47"/>
                      </a:cxn>
                      <a:cxn ang="T118">
                        <a:pos x="T48" y="T49"/>
                      </a:cxn>
                      <a:cxn ang="T119">
                        <a:pos x="T50" y="T51"/>
                      </a:cxn>
                      <a:cxn ang="T120">
                        <a:pos x="T52" y="T53"/>
                      </a:cxn>
                      <a:cxn ang="T121">
                        <a:pos x="T54" y="T55"/>
                      </a:cxn>
                      <a:cxn ang="T122">
                        <a:pos x="T56" y="T57"/>
                      </a:cxn>
                      <a:cxn ang="T123">
                        <a:pos x="T58" y="T59"/>
                      </a:cxn>
                      <a:cxn ang="T124">
                        <a:pos x="T60" y="T61"/>
                      </a:cxn>
                      <a:cxn ang="T125">
                        <a:pos x="T62" y="T63"/>
                      </a:cxn>
                      <a:cxn ang="T126">
                        <a:pos x="T64" y="T65"/>
                      </a:cxn>
                      <a:cxn ang="T127">
                        <a:pos x="T66" y="T67"/>
                      </a:cxn>
                      <a:cxn ang="T128">
                        <a:pos x="T68" y="T69"/>
                      </a:cxn>
                      <a:cxn ang="T129">
                        <a:pos x="T70" y="T71"/>
                      </a:cxn>
                      <a:cxn ang="T130">
                        <a:pos x="T72" y="T73"/>
                      </a:cxn>
                      <a:cxn ang="T131">
                        <a:pos x="T74" y="T75"/>
                      </a:cxn>
                      <a:cxn ang="T132">
                        <a:pos x="T76" y="T77"/>
                      </a:cxn>
                      <a:cxn ang="T133">
                        <a:pos x="T78" y="T79"/>
                      </a:cxn>
                      <a:cxn ang="T134">
                        <a:pos x="T80" y="T81"/>
                      </a:cxn>
                      <a:cxn ang="T135">
                        <a:pos x="T82" y="T83"/>
                      </a:cxn>
                      <a:cxn ang="T136">
                        <a:pos x="T84" y="T85"/>
                      </a:cxn>
                      <a:cxn ang="T137">
                        <a:pos x="T86" y="T87"/>
                      </a:cxn>
                      <a:cxn ang="T138">
                        <a:pos x="T88" y="T89"/>
                      </a:cxn>
                      <a:cxn ang="T139">
                        <a:pos x="T90" y="T91"/>
                      </a:cxn>
                      <a:cxn ang="T140">
                        <a:pos x="T92" y="T93"/>
                      </a:cxn>
                    </a:cxnLst>
                    <a:rect l="0" t="0" r="r" b="b"/>
                    <a:pathLst>
                      <a:path w="270" h="243">
                        <a:moveTo>
                          <a:pt x="0" y="40"/>
                        </a:moveTo>
                        <a:lnTo>
                          <a:pt x="0" y="40"/>
                        </a:lnTo>
                        <a:lnTo>
                          <a:pt x="11" y="41"/>
                        </a:lnTo>
                        <a:lnTo>
                          <a:pt x="21" y="41"/>
                        </a:lnTo>
                        <a:lnTo>
                          <a:pt x="31" y="42"/>
                        </a:lnTo>
                        <a:lnTo>
                          <a:pt x="41" y="44"/>
                        </a:lnTo>
                        <a:lnTo>
                          <a:pt x="62" y="49"/>
                        </a:lnTo>
                        <a:lnTo>
                          <a:pt x="80" y="56"/>
                        </a:lnTo>
                        <a:lnTo>
                          <a:pt x="99" y="64"/>
                        </a:lnTo>
                        <a:lnTo>
                          <a:pt x="117" y="74"/>
                        </a:lnTo>
                        <a:lnTo>
                          <a:pt x="134" y="85"/>
                        </a:lnTo>
                        <a:lnTo>
                          <a:pt x="150" y="98"/>
                        </a:lnTo>
                        <a:lnTo>
                          <a:pt x="164" y="113"/>
                        </a:lnTo>
                        <a:lnTo>
                          <a:pt x="177" y="128"/>
                        </a:lnTo>
                        <a:lnTo>
                          <a:pt x="189" y="145"/>
                        </a:lnTo>
                        <a:lnTo>
                          <a:pt x="199" y="163"/>
                        </a:lnTo>
                        <a:lnTo>
                          <a:pt x="209" y="181"/>
                        </a:lnTo>
                        <a:lnTo>
                          <a:pt x="215" y="202"/>
                        </a:lnTo>
                        <a:lnTo>
                          <a:pt x="218" y="212"/>
                        </a:lnTo>
                        <a:lnTo>
                          <a:pt x="221" y="222"/>
                        </a:lnTo>
                        <a:lnTo>
                          <a:pt x="223" y="233"/>
                        </a:lnTo>
                        <a:lnTo>
                          <a:pt x="225" y="243"/>
                        </a:lnTo>
                        <a:lnTo>
                          <a:pt x="270" y="239"/>
                        </a:lnTo>
                        <a:lnTo>
                          <a:pt x="268" y="226"/>
                        </a:lnTo>
                        <a:lnTo>
                          <a:pt x="266" y="215"/>
                        </a:lnTo>
                        <a:lnTo>
                          <a:pt x="264" y="202"/>
                        </a:lnTo>
                        <a:lnTo>
                          <a:pt x="260" y="189"/>
                        </a:lnTo>
                        <a:lnTo>
                          <a:pt x="252" y="167"/>
                        </a:lnTo>
                        <a:lnTo>
                          <a:pt x="242" y="145"/>
                        </a:lnTo>
                        <a:lnTo>
                          <a:pt x="229" y="124"/>
                        </a:lnTo>
                        <a:lnTo>
                          <a:pt x="215" y="105"/>
                        </a:lnTo>
                        <a:lnTo>
                          <a:pt x="199" y="86"/>
                        </a:lnTo>
                        <a:lnTo>
                          <a:pt x="182" y="69"/>
                        </a:lnTo>
                        <a:lnTo>
                          <a:pt x="164" y="54"/>
                        </a:lnTo>
                        <a:lnTo>
                          <a:pt x="144" y="40"/>
                        </a:lnTo>
                        <a:lnTo>
                          <a:pt x="122" y="28"/>
                        </a:lnTo>
                        <a:lnTo>
                          <a:pt x="99" y="18"/>
                        </a:lnTo>
                        <a:lnTo>
                          <a:pt x="75" y="10"/>
                        </a:lnTo>
                        <a:lnTo>
                          <a:pt x="52" y="4"/>
                        </a:lnTo>
                        <a:lnTo>
                          <a:pt x="38" y="2"/>
                        </a:lnTo>
                        <a:lnTo>
                          <a:pt x="26" y="1"/>
                        </a:lnTo>
                        <a:lnTo>
                          <a:pt x="13" y="0"/>
                        </a:lnTo>
                        <a:lnTo>
                          <a:pt x="0" y="0"/>
                        </a:lnTo>
                        <a:lnTo>
                          <a:pt x="0" y="4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9" name="Freeform 789"/>
                  <p:cNvSpPr>
                    <a:spLocks noChangeAspect="1"/>
                  </p:cNvSpPr>
                  <p:nvPr/>
                </p:nvSpPr>
                <p:spPr bwMode="auto">
                  <a:xfrm>
                    <a:off x="2519" y="1919"/>
                    <a:ext cx="86" cy="79"/>
                  </a:xfrm>
                  <a:custGeom>
                    <a:avLst/>
                    <a:gdLst>
                      <a:gd name="T0" fmla="*/ 7 w 270"/>
                      <a:gd name="T1" fmla="*/ 79 h 263"/>
                      <a:gd name="T2" fmla="*/ 15 w 270"/>
                      <a:gd name="T3" fmla="*/ 74 h 263"/>
                      <a:gd name="T4" fmla="*/ 15 w 270"/>
                      <a:gd name="T5" fmla="*/ 70 h 263"/>
                      <a:gd name="T6" fmla="*/ 16 w 270"/>
                      <a:gd name="T7" fmla="*/ 67 h 263"/>
                      <a:gd name="T8" fmla="*/ 16 w 270"/>
                      <a:gd name="T9" fmla="*/ 64 h 263"/>
                      <a:gd name="T10" fmla="*/ 18 w 270"/>
                      <a:gd name="T11" fmla="*/ 61 h 263"/>
                      <a:gd name="T12" fmla="*/ 20 w 270"/>
                      <a:gd name="T13" fmla="*/ 55 h 263"/>
                      <a:gd name="T14" fmla="*/ 22 w 270"/>
                      <a:gd name="T15" fmla="*/ 49 h 263"/>
                      <a:gd name="T16" fmla="*/ 26 w 270"/>
                      <a:gd name="T17" fmla="*/ 44 h 263"/>
                      <a:gd name="T18" fmla="*/ 29 w 270"/>
                      <a:gd name="T19" fmla="*/ 39 h 263"/>
                      <a:gd name="T20" fmla="*/ 34 w 270"/>
                      <a:gd name="T21" fmla="*/ 34 h 263"/>
                      <a:gd name="T22" fmla="*/ 39 w 270"/>
                      <a:gd name="T23" fmla="*/ 30 h 263"/>
                      <a:gd name="T24" fmla="*/ 44 w 270"/>
                      <a:gd name="T25" fmla="*/ 26 h 263"/>
                      <a:gd name="T26" fmla="*/ 49 w 270"/>
                      <a:gd name="T27" fmla="*/ 23 h 263"/>
                      <a:gd name="T28" fmla="*/ 54 w 270"/>
                      <a:gd name="T29" fmla="*/ 19 h 263"/>
                      <a:gd name="T30" fmla="*/ 61 w 270"/>
                      <a:gd name="T31" fmla="*/ 17 h 263"/>
                      <a:gd name="T32" fmla="*/ 63 w 270"/>
                      <a:gd name="T33" fmla="*/ 16 h 263"/>
                      <a:gd name="T34" fmla="*/ 67 w 270"/>
                      <a:gd name="T35" fmla="*/ 15 h 263"/>
                      <a:gd name="T36" fmla="*/ 70 w 270"/>
                      <a:gd name="T37" fmla="*/ 14 h 263"/>
                      <a:gd name="T38" fmla="*/ 73 w 270"/>
                      <a:gd name="T39" fmla="*/ 13 h 263"/>
                      <a:gd name="T40" fmla="*/ 76 w 270"/>
                      <a:gd name="T41" fmla="*/ 13 h 263"/>
                      <a:gd name="T42" fmla="*/ 79 w 270"/>
                      <a:gd name="T43" fmla="*/ 12 h 263"/>
                      <a:gd name="T44" fmla="*/ 83 w 270"/>
                      <a:gd name="T45" fmla="*/ 12 h 263"/>
                      <a:gd name="T46" fmla="*/ 86 w 270"/>
                      <a:gd name="T47" fmla="*/ 12 h 263"/>
                      <a:gd name="T48" fmla="*/ 86 w 270"/>
                      <a:gd name="T49" fmla="*/ 0 h 263"/>
                      <a:gd name="T50" fmla="*/ 82 w 270"/>
                      <a:gd name="T51" fmla="*/ 0 h 263"/>
                      <a:gd name="T52" fmla="*/ 78 w 270"/>
                      <a:gd name="T53" fmla="*/ 0 h 263"/>
                      <a:gd name="T54" fmla="*/ 74 w 270"/>
                      <a:gd name="T55" fmla="*/ 1 h 263"/>
                      <a:gd name="T56" fmla="*/ 70 w 270"/>
                      <a:gd name="T57" fmla="*/ 1 h 263"/>
                      <a:gd name="T58" fmla="*/ 66 w 270"/>
                      <a:gd name="T59" fmla="*/ 2 h 263"/>
                      <a:gd name="T60" fmla="*/ 62 w 270"/>
                      <a:gd name="T61" fmla="*/ 3 h 263"/>
                      <a:gd name="T62" fmla="*/ 58 w 270"/>
                      <a:gd name="T63" fmla="*/ 5 h 263"/>
                      <a:gd name="T64" fmla="*/ 54 w 270"/>
                      <a:gd name="T65" fmla="*/ 6 h 263"/>
                      <a:gd name="T66" fmla="*/ 47 w 270"/>
                      <a:gd name="T67" fmla="*/ 8 h 263"/>
                      <a:gd name="T68" fmla="*/ 40 w 270"/>
                      <a:gd name="T69" fmla="*/ 12 h 263"/>
                      <a:gd name="T70" fmla="*/ 34 w 270"/>
                      <a:gd name="T71" fmla="*/ 17 h 263"/>
                      <a:gd name="T72" fmla="*/ 28 w 270"/>
                      <a:gd name="T73" fmla="*/ 21 h 263"/>
                      <a:gd name="T74" fmla="*/ 22 w 270"/>
                      <a:gd name="T75" fmla="*/ 26 h 263"/>
                      <a:gd name="T76" fmla="*/ 18 w 270"/>
                      <a:gd name="T77" fmla="*/ 32 h 263"/>
                      <a:gd name="T78" fmla="*/ 13 w 270"/>
                      <a:gd name="T79" fmla="*/ 38 h 263"/>
                      <a:gd name="T80" fmla="*/ 9 w 270"/>
                      <a:gd name="T81" fmla="*/ 44 h 263"/>
                      <a:gd name="T82" fmla="*/ 6 w 270"/>
                      <a:gd name="T83" fmla="*/ 51 h 263"/>
                      <a:gd name="T84" fmla="*/ 3 w 270"/>
                      <a:gd name="T85" fmla="*/ 58 h 263"/>
                      <a:gd name="T86" fmla="*/ 2 w 270"/>
                      <a:gd name="T87" fmla="*/ 61 h 263"/>
                      <a:gd name="T88" fmla="*/ 1 w 270"/>
                      <a:gd name="T89" fmla="*/ 65 h 263"/>
                      <a:gd name="T90" fmla="*/ 1 w 270"/>
                      <a:gd name="T91" fmla="*/ 68 h 263"/>
                      <a:gd name="T92" fmla="*/ 0 w 270"/>
                      <a:gd name="T93" fmla="*/ 72 h 263"/>
                      <a:gd name="T94" fmla="*/ 7 w 270"/>
                      <a:gd name="T95" fmla="*/ 67 h 263"/>
                      <a:gd name="T96" fmla="*/ 7 w 270"/>
                      <a:gd name="T97" fmla="*/ 79 h 263"/>
                      <a:gd name="T98" fmla="*/ 14 w 270"/>
                      <a:gd name="T99" fmla="*/ 79 h 263"/>
                      <a:gd name="T100" fmla="*/ 15 w 270"/>
                      <a:gd name="T101" fmla="*/ 74 h 263"/>
                      <a:gd name="T102" fmla="*/ 7 w 270"/>
                      <a:gd name="T103" fmla="*/ 79 h 263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</a:gdLst>
                    <a:ahLst/>
                    <a:cxnLst>
                      <a:cxn ang="T104">
                        <a:pos x="T0" y="T1"/>
                      </a:cxn>
                      <a:cxn ang="T105">
                        <a:pos x="T2" y="T3"/>
                      </a:cxn>
                      <a:cxn ang="T106">
                        <a:pos x="T4" y="T5"/>
                      </a:cxn>
                      <a:cxn ang="T107">
                        <a:pos x="T6" y="T7"/>
                      </a:cxn>
                      <a:cxn ang="T108">
                        <a:pos x="T8" y="T9"/>
                      </a:cxn>
                      <a:cxn ang="T109">
                        <a:pos x="T10" y="T11"/>
                      </a:cxn>
                      <a:cxn ang="T110">
                        <a:pos x="T12" y="T13"/>
                      </a:cxn>
                      <a:cxn ang="T111">
                        <a:pos x="T14" y="T15"/>
                      </a:cxn>
                      <a:cxn ang="T112">
                        <a:pos x="T16" y="T17"/>
                      </a:cxn>
                      <a:cxn ang="T113">
                        <a:pos x="T18" y="T19"/>
                      </a:cxn>
                      <a:cxn ang="T114">
                        <a:pos x="T20" y="T21"/>
                      </a:cxn>
                      <a:cxn ang="T115">
                        <a:pos x="T22" y="T23"/>
                      </a:cxn>
                      <a:cxn ang="T116">
                        <a:pos x="T24" y="T25"/>
                      </a:cxn>
                      <a:cxn ang="T117">
                        <a:pos x="T26" y="T27"/>
                      </a:cxn>
                      <a:cxn ang="T118">
                        <a:pos x="T28" y="T29"/>
                      </a:cxn>
                      <a:cxn ang="T119">
                        <a:pos x="T30" y="T31"/>
                      </a:cxn>
                      <a:cxn ang="T120">
                        <a:pos x="T32" y="T33"/>
                      </a:cxn>
                      <a:cxn ang="T121">
                        <a:pos x="T34" y="T35"/>
                      </a:cxn>
                      <a:cxn ang="T122">
                        <a:pos x="T36" y="T37"/>
                      </a:cxn>
                      <a:cxn ang="T123">
                        <a:pos x="T38" y="T39"/>
                      </a:cxn>
                      <a:cxn ang="T124">
                        <a:pos x="T40" y="T41"/>
                      </a:cxn>
                      <a:cxn ang="T125">
                        <a:pos x="T42" y="T43"/>
                      </a:cxn>
                      <a:cxn ang="T126">
                        <a:pos x="T44" y="T45"/>
                      </a:cxn>
                      <a:cxn ang="T127">
                        <a:pos x="T46" y="T47"/>
                      </a:cxn>
                      <a:cxn ang="T128">
                        <a:pos x="T48" y="T49"/>
                      </a:cxn>
                      <a:cxn ang="T129">
                        <a:pos x="T50" y="T51"/>
                      </a:cxn>
                      <a:cxn ang="T130">
                        <a:pos x="T52" y="T53"/>
                      </a:cxn>
                      <a:cxn ang="T131">
                        <a:pos x="T54" y="T55"/>
                      </a:cxn>
                      <a:cxn ang="T132">
                        <a:pos x="T56" y="T57"/>
                      </a:cxn>
                      <a:cxn ang="T133">
                        <a:pos x="T58" y="T59"/>
                      </a:cxn>
                      <a:cxn ang="T134">
                        <a:pos x="T60" y="T61"/>
                      </a:cxn>
                      <a:cxn ang="T135">
                        <a:pos x="T62" y="T63"/>
                      </a:cxn>
                      <a:cxn ang="T136">
                        <a:pos x="T64" y="T65"/>
                      </a:cxn>
                      <a:cxn ang="T137">
                        <a:pos x="T66" y="T67"/>
                      </a:cxn>
                      <a:cxn ang="T138">
                        <a:pos x="T68" y="T69"/>
                      </a:cxn>
                      <a:cxn ang="T139">
                        <a:pos x="T70" y="T71"/>
                      </a:cxn>
                      <a:cxn ang="T140">
                        <a:pos x="T72" y="T73"/>
                      </a:cxn>
                      <a:cxn ang="T141">
                        <a:pos x="T74" y="T75"/>
                      </a:cxn>
                      <a:cxn ang="T142">
                        <a:pos x="T76" y="T77"/>
                      </a:cxn>
                      <a:cxn ang="T143">
                        <a:pos x="T78" y="T79"/>
                      </a:cxn>
                      <a:cxn ang="T144">
                        <a:pos x="T80" y="T81"/>
                      </a:cxn>
                      <a:cxn ang="T145">
                        <a:pos x="T82" y="T83"/>
                      </a:cxn>
                      <a:cxn ang="T146">
                        <a:pos x="T84" y="T85"/>
                      </a:cxn>
                      <a:cxn ang="T147">
                        <a:pos x="T86" y="T87"/>
                      </a:cxn>
                      <a:cxn ang="T148">
                        <a:pos x="T88" y="T89"/>
                      </a:cxn>
                      <a:cxn ang="T149">
                        <a:pos x="T90" y="T91"/>
                      </a:cxn>
                      <a:cxn ang="T150">
                        <a:pos x="T92" y="T93"/>
                      </a:cxn>
                      <a:cxn ang="T151">
                        <a:pos x="T94" y="T95"/>
                      </a:cxn>
                      <a:cxn ang="T152">
                        <a:pos x="T96" y="T97"/>
                      </a:cxn>
                      <a:cxn ang="T153">
                        <a:pos x="T98" y="T99"/>
                      </a:cxn>
                      <a:cxn ang="T154">
                        <a:pos x="T100" y="T101"/>
                      </a:cxn>
                      <a:cxn ang="T155">
                        <a:pos x="T102" y="T103"/>
                      </a:cxn>
                    </a:cxnLst>
                    <a:rect l="0" t="0" r="r" b="b"/>
                    <a:pathLst>
                      <a:path w="270" h="263">
                        <a:moveTo>
                          <a:pt x="23" y="263"/>
                        </a:moveTo>
                        <a:lnTo>
                          <a:pt x="46" y="245"/>
                        </a:lnTo>
                        <a:lnTo>
                          <a:pt x="47" y="234"/>
                        </a:lnTo>
                        <a:lnTo>
                          <a:pt x="49" y="223"/>
                        </a:lnTo>
                        <a:lnTo>
                          <a:pt x="51" y="213"/>
                        </a:lnTo>
                        <a:lnTo>
                          <a:pt x="55" y="203"/>
                        </a:lnTo>
                        <a:lnTo>
                          <a:pt x="62" y="183"/>
                        </a:lnTo>
                        <a:lnTo>
                          <a:pt x="70" y="164"/>
                        </a:lnTo>
                        <a:lnTo>
                          <a:pt x="81" y="146"/>
                        </a:lnTo>
                        <a:lnTo>
                          <a:pt x="92" y="129"/>
                        </a:lnTo>
                        <a:lnTo>
                          <a:pt x="106" y="114"/>
                        </a:lnTo>
                        <a:lnTo>
                          <a:pt x="121" y="99"/>
                        </a:lnTo>
                        <a:lnTo>
                          <a:pt x="137" y="86"/>
                        </a:lnTo>
                        <a:lnTo>
                          <a:pt x="154" y="75"/>
                        </a:lnTo>
                        <a:lnTo>
                          <a:pt x="171" y="64"/>
                        </a:lnTo>
                        <a:lnTo>
                          <a:pt x="190" y="56"/>
                        </a:lnTo>
                        <a:lnTo>
                          <a:pt x="199" y="53"/>
                        </a:lnTo>
                        <a:lnTo>
                          <a:pt x="209" y="49"/>
                        </a:lnTo>
                        <a:lnTo>
                          <a:pt x="219" y="46"/>
                        </a:lnTo>
                        <a:lnTo>
                          <a:pt x="228" y="44"/>
                        </a:lnTo>
                        <a:lnTo>
                          <a:pt x="239" y="43"/>
                        </a:lnTo>
                        <a:lnTo>
                          <a:pt x="249" y="41"/>
                        </a:lnTo>
                        <a:lnTo>
                          <a:pt x="260" y="41"/>
                        </a:lnTo>
                        <a:lnTo>
                          <a:pt x="270" y="40"/>
                        </a:lnTo>
                        <a:lnTo>
                          <a:pt x="270" y="0"/>
                        </a:lnTo>
                        <a:lnTo>
                          <a:pt x="257" y="0"/>
                        </a:lnTo>
                        <a:lnTo>
                          <a:pt x="244" y="1"/>
                        </a:lnTo>
                        <a:lnTo>
                          <a:pt x="231" y="2"/>
                        </a:lnTo>
                        <a:lnTo>
                          <a:pt x="219" y="4"/>
                        </a:lnTo>
                        <a:lnTo>
                          <a:pt x="206" y="7"/>
                        </a:lnTo>
                        <a:lnTo>
                          <a:pt x="195" y="10"/>
                        </a:lnTo>
                        <a:lnTo>
                          <a:pt x="183" y="15"/>
                        </a:lnTo>
                        <a:lnTo>
                          <a:pt x="170" y="19"/>
                        </a:lnTo>
                        <a:lnTo>
                          <a:pt x="148" y="28"/>
                        </a:lnTo>
                        <a:lnTo>
                          <a:pt x="127" y="41"/>
                        </a:lnTo>
                        <a:lnTo>
                          <a:pt x="107" y="55"/>
                        </a:lnTo>
                        <a:lnTo>
                          <a:pt x="88" y="70"/>
                        </a:lnTo>
                        <a:lnTo>
                          <a:pt x="70" y="87"/>
                        </a:lnTo>
                        <a:lnTo>
                          <a:pt x="56" y="106"/>
                        </a:lnTo>
                        <a:lnTo>
                          <a:pt x="41" y="126"/>
                        </a:lnTo>
                        <a:lnTo>
                          <a:pt x="29" y="147"/>
                        </a:lnTo>
                        <a:lnTo>
                          <a:pt x="19" y="169"/>
                        </a:lnTo>
                        <a:lnTo>
                          <a:pt x="10" y="192"/>
                        </a:lnTo>
                        <a:lnTo>
                          <a:pt x="7" y="204"/>
                        </a:lnTo>
                        <a:lnTo>
                          <a:pt x="4" y="216"/>
                        </a:lnTo>
                        <a:lnTo>
                          <a:pt x="2" y="228"/>
                        </a:lnTo>
                        <a:lnTo>
                          <a:pt x="0" y="241"/>
                        </a:lnTo>
                        <a:lnTo>
                          <a:pt x="23" y="222"/>
                        </a:lnTo>
                        <a:lnTo>
                          <a:pt x="23" y="263"/>
                        </a:lnTo>
                        <a:lnTo>
                          <a:pt x="44" y="263"/>
                        </a:lnTo>
                        <a:lnTo>
                          <a:pt x="46" y="245"/>
                        </a:lnTo>
                        <a:lnTo>
                          <a:pt x="23" y="26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0" name="Rectangle 79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504" y="1983"/>
                    <a:ext cx="21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01" name="Rectangle 79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212" y="1911"/>
                    <a:ext cx="14" cy="2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02" name="Rectangle 79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469" y="1911"/>
                    <a:ext cx="14" cy="2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03" name="Rectangle 79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219" y="1589"/>
                    <a:ext cx="7" cy="315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04" name="Rectangle 79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476" y="1539"/>
                    <a:ext cx="7" cy="3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05" name="Rectangle 79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11" y="1911"/>
                    <a:ext cx="14" cy="2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06" name="Rectangle 79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047" y="1911"/>
                    <a:ext cx="21" cy="2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07" name="Rectangle 79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11" y="1589"/>
                    <a:ext cx="7" cy="315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08" name="Rectangle 79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054" y="1539"/>
                    <a:ext cx="7" cy="3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09" name="Freeform 799"/>
                  <p:cNvSpPr>
                    <a:spLocks noChangeAspect="1"/>
                  </p:cNvSpPr>
                  <p:nvPr/>
                </p:nvSpPr>
                <p:spPr bwMode="auto">
                  <a:xfrm>
                    <a:off x="3841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0" name="Rectangle 80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841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11" name="Freeform 801"/>
                  <p:cNvSpPr>
                    <a:spLocks noChangeAspect="1"/>
                  </p:cNvSpPr>
                  <p:nvPr/>
                </p:nvSpPr>
                <p:spPr bwMode="auto">
                  <a:xfrm>
                    <a:off x="3841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2" name="Freeform 802"/>
                  <p:cNvSpPr>
                    <a:spLocks noChangeAspect="1"/>
                  </p:cNvSpPr>
                  <p:nvPr/>
                </p:nvSpPr>
                <p:spPr bwMode="auto">
                  <a:xfrm>
                    <a:off x="3948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4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1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1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6" y="15"/>
                        </a:lnTo>
                        <a:lnTo>
                          <a:pt x="45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8" y="5"/>
                        </a:lnTo>
                        <a:lnTo>
                          <a:pt x="5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3" name="Rectangle 80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948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14" name="Freeform 804"/>
                  <p:cNvSpPr>
                    <a:spLocks noChangeAspect="1"/>
                  </p:cNvSpPr>
                  <p:nvPr/>
                </p:nvSpPr>
                <p:spPr bwMode="auto">
                  <a:xfrm>
                    <a:off x="3948" y="1596"/>
                    <a:ext cx="14" cy="0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0 h 20"/>
                      <a:gd name="T4" fmla="*/ 1 w 47"/>
                      <a:gd name="T5" fmla="*/ 0 h 20"/>
                      <a:gd name="T6" fmla="*/ 1 w 47"/>
                      <a:gd name="T7" fmla="*/ 1 h 20"/>
                      <a:gd name="T8" fmla="*/ 2 w 47"/>
                      <a:gd name="T9" fmla="*/ 1 h 20"/>
                      <a:gd name="T10" fmla="*/ 3 w 47"/>
                      <a:gd name="T11" fmla="*/ 1 h 20"/>
                      <a:gd name="T12" fmla="*/ 4 w 47"/>
                      <a:gd name="T13" fmla="*/ 1 h 20"/>
                      <a:gd name="T14" fmla="*/ 6 w 47"/>
                      <a:gd name="T15" fmla="*/ 1 h 20"/>
                      <a:gd name="T16" fmla="*/ 7 w 47"/>
                      <a:gd name="T17" fmla="*/ 1 h 20"/>
                      <a:gd name="T18" fmla="*/ 8 w 47"/>
                      <a:gd name="T19" fmla="*/ 1 h 20"/>
                      <a:gd name="T20" fmla="*/ 10 w 47"/>
                      <a:gd name="T21" fmla="*/ 1 h 20"/>
                      <a:gd name="T22" fmla="*/ 11 w 47"/>
                      <a:gd name="T23" fmla="*/ 1 h 20"/>
                      <a:gd name="T24" fmla="*/ 12 w 47"/>
                      <a:gd name="T25" fmla="*/ 1 h 20"/>
                      <a:gd name="T26" fmla="*/ 13 w 47"/>
                      <a:gd name="T27" fmla="*/ 1 h 20"/>
                      <a:gd name="T28" fmla="*/ 13 w 47"/>
                      <a:gd name="T29" fmla="*/ 0 h 20"/>
                      <a:gd name="T30" fmla="*/ 14 w 47"/>
                      <a:gd name="T31" fmla="*/ 0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5" y="12"/>
                        </a:lnTo>
                        <a:lnTo>
                          <a:pt x="8" y="15"/>
                        </a:lnTo>
                        <a:lnTo>
                          <a:pt x="11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5" y="8"/>
                        </a:lnTo>
                        <a:lnTo>
                          <a:pt x="46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5" name="Freeform 805"/>
                  <p:cNvSpPr>
                    <a:spLocks noChangeAspect="1"/>
                  </p:cNvSpPr>
                  <p:nvPr/>
                </p:nvSpPr>
                <p:spPr bwMode="auto">
                  <a:xfrm>
                    <a:off x="4048" y="1525"/>
                    <a:ext cx="21" cy="7"/>
                  </a:xfrm>
                  <a:custGeom>
                    <a:avLst/>
                    <a:gdLst>
                      <a:gd name="T0" fmla="*/ 21 w 47"/>
                      <a:gd name="T1" fmla="*/ 7 h 20"/>
                      <a:gd name="T2" fmla="*/ 21 w 47"/>
                      <a:gd name="T3" fmla="*/ 5 h 20"/>
                      <a:gd name="T4" fmla="*/ 20 w 47"/>
                      <a:gd name="T5" fmla="*/ 4 h 20"/>
                      <a:gd name="T6" fmla="*/ 19 w 47"/>
                      <a:gd name="T7" fmla="*/ 3 h 20"/>
                      <a:gd name="T8" fmla="*/ 17 w 47"/>
                      <a:gd name="T9" fmla="*/ 2 h 20"/>
                      <a:gd name="T10" fmla="*/ 16 w 47"/>
                      <a:gd name="T11" fmla="*/ 1 h 20"/>
                      <a:gd name="T12" fmla="*/ 14 w 47"/>
                      <a:gd name="T13" fmla="*/ 1 h 20"/>
                      <a:gd name="T14" fmla="*/ 13 w 47"/>
                      <a:gd name="T15" fmla="*/ 0 h 20"/>
                      <a:gd name="T16" fmla="*/ 10 w 47"/>
                      <a:gd name="T17" fmla="*/ 0 h 20"/>
                      <a:gd name="T18" fmla="*/ 8 w 47"/>
                      <a:gd name="T19" fmla="*/ 0 h 20"/>
                      <a:gd name="T20" fmla="*/ 7 w 47"/>
                      <a:gd name="T21" fmla="*/ 1 h 20"/>
                      <a:gd name="T22" fmla="*/ 5 w 47"/>
                      <a:gd name="T23" fmla="*/ 1 h 20"/>
                      <a:gd name="T24" fmla="*/ 4 w 47"/>
                      <a:gd name="T25" fmla="*/ 2 h 20"/>
                      <a:gd name="T26" fmla="*/ 2 w 47"/>
                      <a:gd name="T27" fmla="*/ 3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21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7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8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6" name="Rectangle 80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048" y="1532"/>
                    <a:ext cx="21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17" name="Freeform 807"/>
                  <p:cNvSpPr>
                    <a:spLocks noChangeAspect="1"/>
                  </p:cNvSpPr>
                  <p:nvPr/>
                </p:nvSpPr>
                <p:spPr bwMode="auto">
                  <a:xfrm>
                    <a:off x="4048" y="1596"/>
                    <a:ext cx="21" cy="0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0 h 20"/>
                      <a:gd name="T4" fmla="*/ 1 w 47"/>
                      <a:gd name="T5" fmla="*/ 0 h 20"/>
                      <a:gd name="T6" fmla="*/ 2 w 47"/>
                      <a:gd name="T7" fmla="*/ 1 h 20"/>
                      <a:gd name="T8" fmla="*/ 4 w 47"/>
                      <a:gd name="T9" fmla="*/ 1 h 20"/>
                      <a:gd name="T10" fmla="*/ 5 w 47"/>
                      <a:gd name="T11" fmla="*/ 1 h 20"/>
                      <a:gd name="T12" fmla="*/ 7 w 47"/>
                      <a:gd name="T13" fmla="*/ 1 h 20"/>
                      <a:gd name="T14" fmla="*/ 8 w 47"/>
                      <a:gd name="T15" fmla="*/ 1 h 20"/>
                      <a:gd name="T16" fmla="*/ 10 w 47"/>
                      <a:gd name="T17" fmla="*/ 1 h 20"/>
                      <a:gd name="T18" fmla="*/ 13 w 47"/>
                      <a:gd name="T19" fmla="*/ 1 h 20"/>
                      <a:gd name="T20" fmla="*/ 14 w 47"/>
                      <a:gd name="T21" fmla="*/ 1 h 20"/>
                      <a:gd name="T22" fmla="*/ 16 w 47"/>
                      <a:gd name="T23" fmla="*/ 1 h 20"/>
                      <a:gd name="T24" fmla="*/ 17 w 47"/>
                      <a:gd name="T25" fmla="*/ 1 h 20"/>
                      <a:gd name="T26" fmla="*/ 19 w 47"/>
                      <a:gd name="T27" fmla="*/ 1 h 20"/>
                      <a:gd name="T28" fmla="*/ 20 w 47"/>
                      <a:gd name="T29" fmla="*/ 0 h 20"/>
                      <a:gd name="T30" fmla="*/ 21 w 47"/>
                      <a:gd name="T31" fmla="*/ 0 h 20"/>
                      <a:gd name="T32" fmla="*/ 21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8" y="15"/>
                        </a:lnTo>
                        <a:lnTo>
                          <a:pt x="11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7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8" name="Freeform 808"/>
                  <p:cNvSpPr>
                    <a:spLocks noChangeAspect="1"/>
                  </p:cNvSpPr>
                  <p:nvPr/>
                </p:nvSpPr>
                <p:spPr bwMode="auto">
                  <a:xfrm>
                    <a:off x="4162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9" name="Rectangle 80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162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20" name="Freeform 810"/>
                  <p:cNvSpPr>
                    <a:spLocks noChangeAspect="1"/>
                  </p:cNvSpPr>
                  <p:nvPr/>
                </p:nvSpPr>
                <p:spPr bwMode="auto">
                  <a:xfrm>
                    <a:off x="4162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1" name="Freeform 811"/>
                  <p:cNvSpPr>
                    <a:spLocks noChangeAspect="1"/>
                  </p:cNvSpPr>
                  <p:nvPr/>
                </p:nvSpPr>
                <p:spPr bwMode="auto">
                  <a:xfrm>
                    <a:off x="4262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4 w 47"/>
                      <a:gd name="T3" fmla="*/ 5 h 20"/>
                      <a:gd name="T4" fmla="*/ 14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1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1 h 20"/>
                      <a:gd name="T22" fmla="*/ 4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7" y="15"/>
                        </a:lnTo>
                        <a:lnTo>
                          <a:pt x="46" y="11"/>
                        </a:lnTo>
                        <a:lnTo>
                          <a:pt x="42" y="8"/>
                        </a:lnTo>
                        <a:lnTo>
                          <a:pt x="40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2" y="3"/>
                        </a:lnTo>
                        <a:lnTo>
                          <a:pt x="8" y="5"/>
                        </a:lnTo>
                        <a:lnTo>
                          <a:pt x="5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2" name="Rectangle 81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262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23" name="Freeform 813"/>
                  <p:cNvSpPr>
                    <a:spLocks noChangeAspect="1"/>
                  </p:cNvSpPr>
                  <p:nvPr/>
                </p:nvSpPr>
                <p:spPr bwMode="auto">
                  <a:xfrm>
                    <a:off x="4262" y="1596"/>
                    <a:ext cx="14" cy="0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0 h 20"/>
                      <a:gd name="T4" fmla="*/ 1 w 47"/>
                      <a:gd name="T5" fmla="*/ 0 h 20"/>
                      <a:gd name="T6" fmla="*/ 1 w 47"/>
                      <a:gd name="T7" fmla="*/ 1 h 20"/>
                      <a:gd name="T8" fmla="*/ 2 w 47"/>
                      <a:gd name="T9" fmla="*/ 1 h 20"/>
                      <a:gd name="T10" fmla="*/ 4 w 47"/>
                      <a:gd name="T11" fmla="*/ 1 h 20"/>
                      <a:gd name="T12" fmla="*/ 4 w 47"/>
                      <a:gd name="T13" fmla="*/ 1 h 20"/>
                      <a:gd name="T14" fmla="*/ 6 w 47"/>
                      <a:gd name="T15" fmla="*/ 1 h 20"/>
                      <a:gd name="T16" fmla="*/ 7 w 47"/>
                      <a:gd name="T17" fmla="*/ 1 h 20"/>
                      <a:gd name="T18" fmla="*/ 8 w 47"/>
                      <a:gd name="T19" fmla="*/ 1 h 20"/>
                      <a:gd name="T20" fmla="*/ 10 w 47"/>
                      <a:gd name="T21" fmla="*/ 1 h 20"/>
                      <a:gd name="T22" fmla="*/ 11 w 47"/>
                      <a:gd name="T23" fmla="*/ 1 h 20"/>
                      <a:gd name="T24" fmla="*/ 12 w 47"/>
                      <a:gd name="T25" fmla="*/ 1 h 20"/>
                      <a:gd name="T26" fmla="*/ 13 w 47"/>
                      <a:gd name="T27" fmla="*/ 1 h 20"/>
                      <a:gd name="T28" fmla="*/ 14 w 47"/>
                      <a:gd name="T29" fmla="*/ 0 h 20"/>
                      <a:gd name="T30" fmla="*/ 14 w 47"/>
                      <a:gd name="T31" fmla="*/ 0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8"/>
                        </a:lnTo>
                        <a:lnTo>
                          <a:pt x="5" y="12"/>
                        </a:lnTo>
                        <a:lnTo>
                          <a:pt x="8" y="15"/>
                        </a:lnTo>
                        <a:lnTo>
                          <a:pt x="12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7"/>
                        </a:lnTo>
                        <a:lnTo>
                          <a:pt x="40" y="15"/>
                        </a:lnTo>
                        <a:lnTo>
                          <a:pt x="42" y="12"/>
                        </a:lnTo>
                        <a:lnTo>
                          <a:pt x="46" y="8"/>
                        </a:lnTo>
                        <a:lnTo>
                          <a:pt x="47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4" name="Freeform 814"/>
                  <p:cNvSpPr>
                    <a:spLocks noChangeAspect="1"/>
                  </p:cNvSpPr>
                  <p:nvPr/>
                </p:nvSpPr>
                <p:spPr bwMode="auto">
                  <a:xfrm>
                    <a:off x="4377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5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5" name="Rectangle 81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377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26" name="Freeform 816"/>
                  <p:cNvSpPr>
                    <a:spLocks noChangeAspect="1"/>
                  </p:cNvSpPr>
                  <p:nvPr/>
                </p:nvSpPr>
                <p:spPr bwMode="auto">
                  <a:xfrm>
                    <a:off x="4377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5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8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7" name="Freeform 817"/>
                  <p:cNvSpPr>
                    <a:spLocks noChangeAspect="1"/>
                  </p:cNvSpPr>
                  <p:nvPr/>
                </p:nvSpPr>
                <p:spPr bwMode="auto">
                  <a:xfrm>
                    <a:off x="4484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8" name="Rectangle 81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484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29" name="Freeform 819"/>
                  <p:cNvSpPr>
                    <a:spLocks noChangeAspect="1"/>
                  </p:cNvSpPr>
                  <p:nvPr/>
                </p:nvSpPr>
                <p:spPr bwMode="auto">
                  <a:xfrm>
                    <a:off x="4484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0" name="Freeform 820"/>
                  <p:cNvSpPr>
                    <a:spLocks noChangeAspect="1"/>
                  </p:cNvSpPr>
                  <p:nvPr/>
                </p:nvSpPr>
                <p:spPr bwMode="auto">
                  <a:xfrm>
                    <a:off x="4584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3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0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1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0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6" y="5"/>
                        </a:lnTo>
                        <a:lnTo>
                          <a:pt x="4" y="8"/>
                        </a:lnTo>
                        <a:lnTo>
                          <a:pt x="1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1" name="Rectangle 82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584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32" name="Freeform 822"/>
                  <p:cNvSpPr>
                    <a:spLocks noChangeAspect="1"/>
                  </p:cNvSpPr>
                  <p:nvPr/>
                </p:nvSpPr>
                <p:spPr bwMode="auto">
                  <a:xfrm>
                    <a:off x="4584" y="1596"/>
                    <a:ext cx="14" cy="0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0 h 20"/>
                      <a:gd name="T4" fmla="*/ 0 w 47"/>
                      <a:gd name="T5" fmla="*/ 0 h 20"/>
                      <a:gd name="T6" fmla="*/ 1 w 47"/>
                      <a:gd name="T7" fmla="*/ 1 h 20"/>
                      <a:gd name="T8" fmla="*/ 2 w 47"/>
                      <a:gd name="T9" fmla="*/ 1 h 20"/>
                      <a:gd name="T10" fmla="*/ 3 w 47"/>
                      <a:gd name="T11" fmla="*/ 1 h 20"/>
                      <a:gd name="T12" fmla="*/ 4 w 47"/>
                      <a:gd name="T13" fmla="*/ 1 h 20"/>
                      <a:gd name="T14" fmla="*/ 6 w 47"/>
                      <a:gd name="T15" fmla="*/ 1 h 20"/>
                      <a:gd name="T16" fmla="*/ 7 w 47"/>
                      <a:gd name="T17" fmla="*/ 1 h 20"/>
                      <a:gd name="T18" fmla="*/ 8 w 47"/>
                      <a:gd name="T19" fmla="*/ 1 h 20"/>
                      <a:gd name="T20" fmla="*/ 10 w 47"/>
                      <a:gd name="T21" fmla="*/ 1 h 20"/>
                      <a:gd name="T22" fmla="*/ 10 w 47"/>
                      <a:gd name="T23" fmla="*/ 1 h 20"/>
                      <a:gd name="T24" fmla="*/ 12 w 47"/>
                      <a:gd name="T25" fmla="*/ 1 h 20"/>
                      <a:gd name="T26" fmla="*/ 13 w 47"/>
                      <a:gd name="T27" fmla="*/ 1 h 20"/>
                      <a:gd name="T28" fmla="*/ 13 w 47"/>
                      <a:gd name="T29" fmla="*/ 0 h 20"/>
                      <a:gd name="T30" fmla="*/ 13 w 47"/>
                      <a:gd name="T31" fmla="*/ 0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1" y="8"/>
                        </a:lnTo>
                        <a:lnTo>
                          <a:pt x="4" y="12"/>
                        </a:lnTo>
                        <a:lnTo>
                          <a:pt x="6" y="15"/>
                        </a:lnTo>
                        <a:lnTo>
                          <a:pt x="11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3" name="Freeform 823"/>
                  <p:cNvSpPr>
                    <a:spLocks noChangeAspect="1"/>
                  </p:cNvSpPr>
                  <p:nvPr/>
                </p:nvSpPr>
                <p:spPr bwMode="auto">
                  <a:xfrm>
                    <a:off x="4691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4" name="Rectangle 82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691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35" name="Freeform 825"/>
                  <p:cNvSpPr>
                    <a:spLocks noChangeAspect="1"/>
                  </p:cNvSpPr>
                  <p:nvPr/>
                </p:nvSpPr>
                <p:spPr bwMode="auto">
                  <a:xfrm>
                    <a:off x="4691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5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6" name="Freeform 826"/>
                  <p:cNvSpPr>
                    <a:spLocks noChangeAspect="1"/>
                  </p:cNvSpPr>
                  <p:nvPr/>
                </p:nvSpPr>
                <p:spPr bwMode="auto">
                  <a:xfrm>
                    <a:off x="3733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7" name="Rectangle 82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733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38" name="Freeform 828"/>
                  <p:cNvSpPr>
                    <a:spLocks noChangeAspect="1"/>
                  </p:cNvSpPr>
                  <p:nvPr/>
                </p:nvSpPr>
                <p:spPr bwMode="auto">
                  <a:xfrm>
                    <a:off x="3733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5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9" name="Freeform 829"/>
                  <p:cNvSpPr>
                    <a:spLocks noChangeAspect="1"/>
                  </p:cNvSpPr>
                  <p:nvPr/>
                </p:nvSpPr>
                <p:spPr bwMode="auto">
                  <a:xfrm>
                    <a:off x="3626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0" name="Rectangle 83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626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41" name="Freeform 831"/>
                  <p:cNvSpPr>
                    <a:spLocks noChangeAspect="1"/>
                  </p:cNvSpPr>
                  <p:nvPr/>
                </p:nvSpPr>
                <p:spPr bwMode="auto">
                  <a:xfrm>
                    <a:off x="3626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2" name="Freeform 832"/>
                  <p:cNvSpPr>
                    <a:spLocks noChangeAspect="1"/>
                  </p:cNvSpPr>
                  <p:nvPr/>
                </p:nvSpPr>
                <p:spPr bwMode="auto">
                  <a:xfrm>
                    <a:off x="3526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3" name="Rectangle 83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526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44" name="Freeform 834"/>
                  <p:cNvSpPr>
                    <a:spLocks noChangeAspect="1"/>
                  </p:cNvSpPr>
                  <p:nvPr/>
                </p:nvSpPr>
                <p:spPr bwMode="auto">
                  <a:xfrm>
                    <a:off x="3526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5" name="Freeform 835"/>
                  <p:cNvSpPr>
                    <a:spLocks noChangeAspect="1"/>
                  </p:cNvSpPr>
                  <p:nvPr/>
                </p:nvSpPr>
                <p:spPr bwMode="auto">
                  <a:xfrm>
                    <a:off x="3891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6" name="Rectangle 83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891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47" name="Freeform 837"/>
                  <p:cNvSpPr>
                    <a:spLocks noChangeAspect="1"/>
                  </p:cNvSpPr>
                  <p:nvPr/>
                </p:nvSpPr>
                <p:spPr bwMode="auto">
                  <a:xfrm>
                    <a:off x="3891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5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8" name="Freeform 838"/>
                  <p:cNvSpPr>
                    <a:spLocks noChangeAspect="1"/>
                  </p:cNvSpPr>
                  <p:nvPr/>
                </p:nvSpPr>
                <p:spPr bwMode="auto">
                  <a:xfrm>
                    <a:off x="3991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4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1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1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6" y="15"/>
                        </a:lnTo>
                        <a:lnTo>
                          <a:pt x="45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4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8" y="5"/>
                        </a:lnTo>
                        <a:lnTo>
                          <a:pt x="5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9" name="Rectangle 83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991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50" name="Freeform 840"/>
                  <p:cNvSpPr>
                    <a:spLocks noChangeAspect="1"/>
                  </p:cNvSpPr>
                  <p:nvPr/>
                </p:nvSpPr>
                <p:spPr bwMode="auto">
                  <a:xfrm>
                    <a:off x="3991" y="1596"/>
                    <a:ext cx="14" cy="0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0 h 20"/>
                      <a:gd name="T4" fmla="*/ 1 w 47"/>
                      <a:gd name="T5" fmla="*/ 0 h 20"/>
                      <a:gd name="T6" fmla="*/ 1 w 47"/>
                      <a:gd name="T7" fmla="*/ 1 h 20"/>
                      <a:gd name="T8" fmla="*/ 2 w 47"/>
                      <a:gd name="T9" fmla="*/ 1 h 20"/>
                      <a:gd name="T10" fmla="*/ 3 w 47"/>
                      <a:gd name="T11" fmla="*/ 1 h 20"/>
                      <a:gd name="T12" fmla="*/ 4 w 47"/>
                      <a:gd name="T13" fmla="*/ 1 h 20"/>
                      <a:gd name="T14" fmla="*/ 6 w 47"/>
                      <a:gd name="T15" fmla="*/ 1 h 20"/>
                      <a:gd name="T16" fmla="*/ 7 w 47"/>
                      <a:gd name="T17" fmla="*/ 1 h 20"/>
                      <a:gd name="T18" fmla="*/ 8 w 47"/>
                      <a:gd name="T19" fmla="*/ 1 h 20"/>
                      <a:gd name="T20" fmla="*/ 10 w 47"/>
                      <a:gd name="T21" fmla="*/ 1 h 20"/>
                      <a:gd name="T22" fmla="*/ 11 w 47"/>
                      <a:gd name="T23" fmla="*/ 1 h 20"/>
                      <a:gd name="T24" fmla="*/ 12 w 47"/>
                      <a:gd name="T25" fmla="*/ 1 h 20"/>
                      <a:gd name="T26" fmla="*/ 13 w 47"/>
                      <a:gd name="T27" fmla="*/ 1 h 20"/>
                      <a:gd name="T28" fmla="*/ 13 w 47"/>
                      <a:gd name="T29" fmla="*/ 0 h 20"/>
                      <a:gd name="T30" fmla="*/ 14 w 47"/>
                      <a:gd name="T31" fmla="*/ 0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5" y="12"/>
                        </a:lnTo>
                        <a:lnTo>
                          <a:pt x="8" y="15"/>
                        </a:lnTo>
                        <a:lnTo>
                          <a:pt x="11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4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5" y="8"/>
                        </a:lnTo>
                        <a:lnTo>
                          <a:pt x="46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1" name="Freeform 841"/>
                  <p:cNvSpPr>
                    <a:spLocks noChangeAspect="1"/>
                  </p:cNvSpPr>
                  <p:nvPr/>
                </p:nvSpPr>
                <p:spPr bwMode="auto">
                  <a:xfrm>
                    <a:off x="4098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4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1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1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7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8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2" name="Rectangle 84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098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53" name="Freeform 843"/>
                  <p:cNvSpPr>
                    <a:spLocks noChangeAspect="1"/>
                  </p:cNvSpPr>
                  <p:nvPr/>
                </p:nvSpPr>
                <p:spPr bwMode="auto">
                  <a:xfrm>
                    <a:off x="4098" y="1596"/>
                    <a:ext cx="14" cy="0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0 h 20"/>
                      <a:gd name="T4" fmla="*/ 1 w 47"/>
                      <a:gd name="T5" fmla="*/ 0 h 20"/>
                      <a:gd name="T6" fmla="*/ 1 w 47"/>
                      <a:gd name="T7" fmla="*/ 1 h 20"/>
                      <a:gd name="T8" fmla="*/ 2 w 47"/>
                      <a:gd name="T9" fmla="*/ 1 h 20"/>
                      <a:gd name="T10" fmla="*/ 3 w 47"/>
                      <a:gd name="T11" fmla="*/ 1 h 20"/>
                      <a:gd name="T12" fmla="*/ 4 w 47"/>
                      <a:gd name="T13" fmla="*/ 1 h 20"/>
                      <a:gd name="T14" fmla="*/ 6 w 47"/>
                      <a:gd name="T15" fmla="*/ 1 h 20"/>
                      <a:gd name="T16" fmla="*/ 7 w 47"/>
                      <a:gd name="T17" fmla="*/ 1 h 20"/>
                      <a:gd name="T18" fmla="*/ 8 w 47"/>
                      <a:gd name="T19" fmla="*/ 1 h 20"/>
                      <a:gd name="T20" fmla="*/ 10 w 47"/>
                      <a:gd name="T21" fmla="*/ 1 h 20"/>
                      <a:gd name="T22" fmla="*/ 11 w 47"/>
                      <a:gd name="T23" fmla="*/ 1 h 20"/>
                      <a:gd name="T24" fmla="*/ 12 w 47"/>
                      <a:gd name="T25" fmla="*/ 1 h 20"/>
                      <a:gd name="T26" fmla="*/ 13 w 47"/>
                      <a:gd name="T27" fmla="*/ 1 h 20"/>
                      <a:gd name="T28" fmla="*/ 13 w 47"/>
                      <a:gd name="T29" fmla="*/ 0 h 20"/>
                      <a:gd name="T30" fmla="*/ 14 w 47"/>
                      <a:gd name="T31" fmla="*/ 0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8" y="15"/>
                        </a:lnTo>
                        <a:lnTo>
                          <a:pt x="11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7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4" name="Freeform 844"/>
                  <p:cNvSpPr>
                    <a:spLocks noChangeAspect="1"/>
                  </p:cNvSpPr>
                  <p:nvPr/>
                </p:nvSpPr>
                <p:spPr bwMode="auto">
                  <a:xfrm>
                    <a:off x="4212" y="1525"/>
                    <a:ext cx="7" cy="7"/>
                  </a:xfrm>
                  <a:custGeom>
                    <a:avLst/>
                    <a:gdLst>
                      <a:gd name="T0" fmla="*/ 7 w 46"/>
                      <a:gd name="T1" fmla="*/ 7 h 20"/>
                      <a:gd name="T2" fmla="*/ 7 w 46"/>
                      <a:gd name="T3" fmla="*/ 5 h 20"/>
                      <a:gd name="T4" fmla="*/ 7 w 46"/>
                      <a:gd name="T5" fmla="*/ 4 h 20"/>
                      <a:gd name="T6" fmla="*/ 6 w 46"/>
                      <a:gd name="T7" fmla="*/ 3 h 20"/>
                      <a:gd name="T8" fmla="*/ 6 w 46"/>
                      <a:gd name="T9" fmla="*/ 2 h 20"/>
                      <a:gd name="T10" fmla="*/ 5 w 46"/>
                      <a:gd name="T11" fmla="*/ 1 h 20"/>
                      <a:gd name="T12" fmla="*/ 5 w 46"/>
                      <a:gd name="T13" fmla="*/ 1 h 20"/>
                      <a:gd name="T14" fmla="*/ 4 w 46"/>
                      <a:gd name="T15" fmla="*/ 0 h 20"/>
                      <a:gd name="T16" fmla="*/ 4 w 46"/>
                      <a:gd name="T17" fmla="*/ 0 h 20"/>
                      <a:gd name="T18" fmla="*/ 3 w 46"/>
                      <a:gd name="T19" fmla="*/ 0 h 20"/>
                      <a:gd name="T20" fmla="*/ 2 w 46"/>
                      <a:gd name="T21" fmla="*/ 1 h 20"/>
                      <a:gd name="T22" fmla="*/ 2 w 46"/>
                      <a:gd name="T23" fmla="*/ 1 h 20"/>
                      <a:gd name="T24" fmla="*/ 1 w 46"/>
                      <a:gd name="T25" fmla="*/ 2 h 20"/>
                      <a:gd name="T26" fmla="*/ 1 w 46"/>
                      <a:gd name="T27" fmla="*/ 3 h 20"/>
                      <a:gd name="T28" fmla="*/ 0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7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5" name="Rectangle 84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212" y="1532"/>
                    <a:ext cx="7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56" name="Freeform 846"/>
                  <p:cNvSpPr>
                    <a:spLocks noChangeAspect="1"/>
                  </p:cNvSpPr>
                  <p:nvPr/>
                </p:nvSpPr>
                <p:spPr bwMode="auto">
                  <a:xfrm>
                    <a:off x="4212" y="1596"/>
                    <a:ext cx="7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0 w 46"/>
                      <a:gd name="T5" fmla="*/ 0 h 20"/>
                      <a:gd name="T6" fmla="*/ 1 w 46"/>
                      <a:gd name="T7" fmla="*/ 1 h 20"/>
                      <a:gd name="T8" fmla="*/ 1 w 46"/>
                      <a:gd name="T9" fmla="*/ 1 h 20"/>
                      <a:gd name="T10" fmla="*/ 2 w 46"/>
                      <a:gd name="T11" fmla="*/ 1 h 20"/>
                      <a:gd name="T12" fmla="*/ 2 w 46"/>
                      <a:gd name="T13" fmla="*/ 1 h 20"/>
                      <a:gd name="T14" fmla="*/ 3 w 46"/>
                      <a:gd name="T15" fmla="*/ 1 h 20"/>
                      <a:gd name="T16" fmla="*/ 4 w 46"/>
                      <a:gd name="T17" fmla="*/ 1 h 20"/>
                      <a:gd name="T18" fmla="*/ 4 w 46"/>
                      <a:gd name="T19" fmla="*/ 1 h 20"/>
                      <a:gd name="T20" fmla="*/ 5 w 46"/>
                      <a:gd name="T21" fmla="*/ 1 h 20"/>
                      <a:gd name="T22" fmla="*/ 5 w 46"/>
                      <a:gd name="T23" fmla="*/ 1 h 20"/>
                      <a:gd name="T24" fmla="*/ 6 w 46"/>
                      <a:gd name="T25" fmla="*/ 1 h 20"/>
                      <a:gd name="T26" fmla="*/ 6 w 46"/>
                      <a:gd name="T27" fmla="*/ 1 h 20"/>
                      <a:gd name="T28" fmla="*/ 7 w 46"/>
                      <a:gd name="T29" fmla="*/ 0 h 20"/>
                      <a:gd name="T30" fmla="*/ 7 w 46"/>
                      <a:gd name="T31" fmla="*/ 0 h 20"/>
                      <a:gd name="T32" fmla="*/ 7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7" name="Freeform 847"/>
                  <p:cNvSpPr>
                    <a:spLocks noChangeAspect="1"/>
                  </p:cNvSpPr>
                  <p:nvPr/>
                </p:nvSpPr>
                <p:spPr bwMode="auto">
                  <a:xfrm>
                    <a:off x="4312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4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1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1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7" y="15"/>
                        </a:lnTo>
                        <a:lnTo>
                          <a:pt x="45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8" y="5"/>
                        </a:lnTo>
                        <a:lnTo>
                          <a:pt x="5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8" name="Rectangle 84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312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59" name="Freeform 849"/>
                  <p:cNvSpPr>
                    <a:spLocks noChangeAspect="1"/>
                  </p:cNvSpPr>
                  <p:nvPr/>
                </p:nvSpPr>
                <p:spPr bwMode="auto">
                  <a:xfrm>
                    <a:off x="4312" y="1596"/>
                    <a:ext cx="14" cy="0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0 h 20"/>
                      <a:gd name="T4" fmla="*/ 1 w 47"/>
                      <a:gd name="T5" fmla="*/ 0 h 20"/>
                      <a:gd name="T6" fmla="*/ 1 w 47"/>
                      <a:gd name="T7" fmla="*/ 1 h 20"/>
                      <a:gd name="T8" fmla="*/ 2 w 47"/>
                      <a:gd name="T9" fmla="*/ 1 h 20"/>
                      <a:gd name="T10" fmla="*/ 3 w 47"/>
                      <a:gd name="T11" fmla="*/ 1 h 20"/>
                      <a:gd name="T12" fmla="*/ 4 w 47"/>
                      <a:gd name="T13" fmla="*/ 1 h 20"/>
                      <a:gd name="T14" fmla="*/ 6 w 47"/>
                      <a:gd name="T15" fmla="*/ 1 h 20"/>
                      <a:gd name="T16" fmla="*/ 7 w 47"/>
                      <a:gd name="T17" fmla="*/ 1 h 20"/>
                      <a:gd name="T18" fmla="*/ 8 w 47"/>
                      <a:gd name="T19" fmla="*/ 1 h 20"/>
                      <a:gd name="T20" fmla="*/ 10 w 47"/>
                      <a:gd name="T21" fmla="*/ 1 h 20"/>
                      <a:gd name="T22" fmla="*/ 11 w 47"/>
                      <a:gd name="T23" fmla="*/ 1 h 20"/>
                      <a:gd name="T24" fmla="*/ 12 w 47"/>
                      <a:gd name="T25" fmla="*/ 1 h 20"/>
                      <a:gd name="T26" fmla="*/ 13 w 47"/>
                      <a:gd name="T27" fmla="*/ 1 h 20"/>
                      <a:gd name="T28" fmla="*/ 13 w 47"/>
                      <a:gd name="T29" fmla="*/ 0 h 20"/>
                      <a:gd name="T30" fmla="*/ 14 w 47"/>
                      <a:gd name="T31" fmla="*/ 0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8"/>
                        </a:lnTo>
                        <a:lnTo>
                          <a:pt x="5" y="12"/>
                        </a:lnTo>
                        <a:lnTo>
                          <a:pt x="8" y="15"/>
                        </a:lnTo>
                        <a:lnTo>
                          <a:pt x="11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5" y="8"/>
                        </a:lnTo>
                        <a:lnTo>
                          <a:pt x="47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0" name="Freeform 850"/>
                  <p:cNvSpPr>
                    <a:spLocks noChangeAspect="1"/>
                  </p:cNvSpPr>
                  <p:nvPr/>
                </p:nvSpPr>
                <p:spPr bwMode="auto">
                  <a:xfrm>
                    <a:off x="4419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1" name="Rectangle 85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419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62" name="Freeform 852"/>
                  <p:cNvSpPr>
                    <a:spLocks noChangeAspect="1"/>
                  </p:cNvSpPr>
                  <p:nvPr/>
                </p:nvSpPr>
                <p:spPr bwMode="auto">
                  <a:xfrm>
                    <a:off x="4419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3" name="Freeform 853"/>
                  <p:cNvSpPr>
                    <a:spLocks noChangeAspect="1"/>
                  </p:cNvSpPr>
                  <p:nvPr/>
                </p:nvSpPr>
                <p:spPr bwMode="auto">
                  <a:xfrm>
                    <a:off x="4527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4" name="Rectangle 85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527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65" name="Freeform 855"/>
                  <p:cNvSpPr>
                    <a:spLocks noChangeAspect="1"/>
                  </p:cNvSpPr>
                  <p:nvPr/>
                </p:nvSpPr>
                <p:spPr bwMode="auto">
                  <a:xfrm>
                    <a:off x="4527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6" name="Freeform 856"/>
                  <p:cNvSpPr>
                    <a:spLocks noChangeAspect="1"/>
                  </p:cNvSpPr>
                  <p:nvPr/>
                </p:nvSpPr>
                <p:spPr bwMode="auto">
                  <a:xfrm>
                    <a:off x="4634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3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0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5 w 47"/>
                      <a:gd name="T19" fmla="*/ 0 h 20"/>
                      <a:gd name="T20" fmla="*/ 4 w 47"/>
                      <a:gd name="T21" fmla="*/ 1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0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1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1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7" name="Rectangle 85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634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68" name="Freeform 858"/>
                  <p:cNvSpPr>
                    <a:spLocks noChangeAspect="1"/>
                  </p:cNvSpPr>
                  <p:nvPr/>
                </p:nvSpPr>
                <p:spPr bwMode="auto">
                  <a:xfrm>
                    <a:off x="4634" y="1596"/>
                    <a:ext cx="14" cy="0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0 h 20"/>
                      <a:gd name="T4" fmla="*/ 0 w 47"/>
                      <a:gd name="T5" fmla="*/ 0 h 20"/>
                      <a:gd name="T6" fmla="*/ 1 w 47"/>
                      <a:gd name="T7" fmla="*/ 1 h 20"/>
                      <a:gd name="T8" fmla="*/ 2 w 47"/>
                      <a:gd name="T9" fmla="*/ 1 h 20"/>
                      <a:gd name="T10" fmla="*/ 3 w 47"/>
                      <a:gd name="T11" fmla="*/ 1 h 20"/>
                      <a:gd name="T12" fmla="*/ 4 w 47"/>
                      <a:gd name="T13" fmla="*/ 1 h 20"/>
                      <a:gd name="T14" fmla="*/ 5 w 47"/>
                      <a:gd name="T15" fmla="*/ 1 h 20"/>
                      <a:gd name="T16" fmla="*/ 7 w 47"/>
                      <a:gd name="T17" fmla="*/ 1 h 20"/>
                      <a:gd name="T18" fmla="*/ 8 w 47"/>
                      <a:gd name="T19" fmla="*/ 1 h 20"/>
                      <a:gd name="T20" fmla="*/ 10 w 47"/>
                      <a:gd name="T21" fmla="*/ 1 h 20"/>
                      <a:gd name="T22" fmla="*/ 10 w 47"/>
                      <a:gd name="T23" fmla="*/ 1 h 20"/>
                      <a:gd name="T24" fmla="*/ 12 w 47"/>
                      <a:gd name="T25" fmla="*/ 1 h 20"/>
                      <a:gd name="T26" fmla="*/ 13 w 47"/>
                      <a:gd name="T27" fmla="*/ 1 h 20"/>
                      <a:gd name="T28" fmla="*/ 13 w 47"/>
                      <a:gd name="T29" fmla="*/ 0 h 20"/>
                      <a:gd name="T30" fmla="*/ 13 w 47"/>
                      <a:gd name="T31" fmla="*/ 0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1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1" y="17"/>
                        </a:lnTo>
                        <a:lnTo>
                          <a:pt x="14" y="19"/>
                        </a:lnTo>
                        <a:lnTo>
                          <a:pt x="18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9" name="Freeform 859"/>
                  <p:cNvSpPr>
                    <a:spLocks noChangeAspect="1"/>
                  </p:cNvSpPr>
                  <p:nvPr/>
                </p:nvSpPr>
                <p:spPr bwMode="auto">
                  <a:xfrm>
                    <a:off x="4741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0" name="Rectangle 86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741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71" name="Freeform 861"/>
                  <p:cNvSpPr>
                    <a:spLocks noChangeAspect="1"/>
                  </p:cNvSpPr>
                  <p:nvPr/>
                </p:nvSpPr>
                <p:spPr bwMode="auto">
                  <a:xfrm>
                    <a:off x="4741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5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2" name="Freeform 862"/>
                  <p:cNvSpPr>
                    <a:spLocks noChangeAspect="1"/>
                  </p:cNvSpPr>
                  <p:nvPr/>
                </p:nvSpPr>
                <p:spPr bwMode="auto">
                  <a:xfrm>
                    <a:off x="3783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3" name="Rectangle 86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783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74" name="Freeform 864"/>
                  <p:cNvSpPr>
                    <a:spLocks noChangeAspect="1"/>
                  </p:cNvSpPr>
                  <p:nvPr/>
                </p:nvSpPr>
                <p:spPr bwMode="auto">
                  <a:xfrm>
                    <a:off x="3783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5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5" name="Freeform 865"/>
                  <p:cNvSpPr>
                    <a:spLocks noChangeAspect="1"/>
                  </p:cNvSpPr>
                  <p:nvPr/>
                </p:nvSpPr>
                <p:spPr bwMode="auto">
                  <a:xfrm>
                    <a:off x="3676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6" name="Rectangle 86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676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77" name="Freeform 867"/>
                  <p:cNvSpPr>
                    <a:spLocks noChangeAspect="1"/>
                  </p:cNvSpPr>
                  <p:nvPr/>
                </p:nvSpPr>
                <p:spPr bwMode="auto">
                  <a:xfrm>
                    <a:off x="3676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8" name="Freeform 868"/>
                  <p:cNvSpPr>
                    <a:spLocks noChangeAspect="1"/>
                  </p:cNvSpPr>
                  <p:nvPr/>
                </p:nvSpPr>
                <p:spPr bwMode="auto">
                  <a:xfrm>
                    <a:off x="3569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9" name="Rectangle 86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569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80" name="Freeform 870"/>
                  <p:cNvSpPr>
                    <a:spLocks noChangeAspect="1"/>
                  </p:cNvSpPr>
                  <p:nvPr/>
                </p:nvSpPr>
                <p:spPr bwMode="auto">
                  <a:xfrm>
                    <a:off x="3569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1" name="Freeform 871"/>
                  <p:cNvSpPr>
                    <a:spLocks noChangeAspect="1"/>
                  </p:cNvSpPr>
                  <p:nvPr/>
                </p:nvSpPr>
                <p:spPr bwMode="auto">
                  <a:xfrm>
                    <a:off x="1104" y="1525"/>
                    <a:ext cx="7" cy="7"/>
                  </a:xfrm>
                  <a:custGeom>
                    <a:avLst/>
                    <a:gdLst>
                      <a:gd name="T0" fmla="*/ 7 w 46"/>
                      <a:gd name="T1" fmla="*/ 7 h 20"/>
                      <a:gd name="T2" fmla="*/ 7 w 46"/>
                      <a:gd name="T3" fmla="*/ 5 h 20"/>
                      <a:gd name="T4" fmla="*/ 7 w 46"/>
                      <a:gd name="T5" fmla="*/ 4 h 20"/>
                      <a:gd name="T6" fmla="*/ 6 w 46"/>
                      <a:gd name="T7" fmla="*/ 3 h 20"/>
                      <a:gd name="T8" fmla="*/ 6 w 46"/>
                      <a:gd name="T9" fmla="*/ 2 h 20"/>
                      <a:gd name="T10" fmla="*/ 5 w 46"/>
                      <a:gd name="T11" fmla="*/ 1 h 20"/>
                      <a:gd name="T12" fmla="*/ 5 w 46"/>
                      <a:gd name="T13" fmla="*/ 1 h 20"/>
                      <a:gd name="T14" fmla="*/ 4 w 46"/>
                      <a:gd name="T15" fmla="*/ 0 h 20"/>
                      <a:gd name="T16" fmla="*/ 4 w 46"/>
                      <a:gd name="T17" fmla="*/ 0 h 20"/>
                      <a:gd name="T18" fmla="*/ 3 w 46"/>
                      <a:gd name="T19" fmla="*/ 0 h 20"/>
                      <a:gd name="T20" fmla="*/ 2 w 46"/>
                      <a:gd name="T21" fmla="*/ 1 h 20"/>
                      <a:gd name="T22" fmla="*/ 2 w 46"/>
                      <a:gd name="T23" fmla="*/ 1 h 20"/>
                      <a:gd name="T24" fmla="*/ 1 w 46"/>
                      <a:gd name="T25" fmla="*/ 2 h 20"/>
                      <a:gd name="T26" fmla="*/ 1 w 46"/>
                      <a:gd name="T27" fmla="*/ 3 h 20"/>
                      <a:gd name="T28" fmla="*/ 0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7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2" name="Rectangle 87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104" y="1532"/>
                    <a:ext cx="7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83" name="Freeform 873"/>
                  <p:cNvSpPr>
                    <a:spLocks noChangeAspect="1"/>
                  </p:cNvSpPr>
                  <p:nvPr/>
                </p:nvSpPr>
                <p:spPr bwMode="auto">
                  <a:xfrm>
                    <a:off x="1104" y="1589"/>
                    <a:ext cx="7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0 w 46"/>
                      <a:gd name="T5" fmla="*/ 3 h 20"/>
                      <a:gd name="T6" fmla="*/ 1 w 46"/>
                      <a:gd name="T7" fmla="*/ 4 h 20"/>
                      <a:gd name="T8" fmla="*/ 1 w 46"/>
                      <a:gd name="T9" fmla="*/ 6 h 20"/>
                      <a:gd name="T10" fmla="*/ 2 w 46"/>
                      <a:gd name="T11" fmla="*/ 6 h 20"/>
                      <a:gd name="T12" fmla="*/ 2 w 46"/>
                      <a:gd name="T13" fmla="*/ 7 h 20"/>
                      <a:gd name="T14" fmla="*/ 3 w 46"/>
                      <a:gd name="T15" fmla="*/ 7 h 20"/>
                      <a:gd name="T16" fmla="*/ 4 w 46"/>
                      <a:gd name="T17" fmla="*/ 7 h 20"/>
                      <a:gd name="T18" fmla="*/ 4 w 46"/>
                      <a:gd name="T19" fmla="*/ 7 h 20"/>
                      <a:gd name="T20" fmla="*/ 5 w 46"/>
                      <a:gd name="T21" fmla="*/ 7 h 20"/>
                      <a:gd name="T22" fmla="*/ 5 w 46"/>
                      <a:gd name="T23" fmla="*/ 6 h 20"/>
                      <a:gd name="T24" fmla="*/ 6 w 46"/>
                      <a:gd name="T25" fmla="*/ 6 h 20"/>
                      <a:gd name="T26" fmla="*/ 6 w 46"/>
                      <a:gd name="T27" fmla="*/ 4 h 20"/>
                      <a:gd name="T28" fmla="*/ 7 w 46"/>
                      <a:gd name="T29" fmla="*/ 3 h 20"/>
                      <a:gd name="T30" fmla="*/ 7 w 46"/>
                      <a:gd name="T31" fmla="*/ 2 h 20"/>
                      <a:gd name="T32" fmla="*/ 7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4" name="Freeform 874"/>
                  <p:cNvSpPr>
                    <a:spLocks noChangeAspect="1"/>
                  </p:cNvSpPr>
                  <p:nvPr/>
                </p:nvSpPr>
                <p:spPr bwMode="auto">
                  <a:xfrm>
                    <a:off x="1211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4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1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1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7" y="15"/>
                        </a:lnTo>
                        <a:lnTo>
                          <a:pt x="45" y="11"/>
                        </a:lnTo>
                        <a:lnTo>
                          <a:pt x="43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4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8" y="5"/>
                        </a:lnTo>
                        <a:lnTo>
                          <a:pt x="5" y="8"/>
                        </a:lnTo>
                        <a:lnTo>
                          <a:pt x="3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5" name="Rectangle 87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211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86" name="Freeform 876"/>
                  <p:cNvSpPr>
                    <a:spLocks noChangeAspect="1"/>
                  </p:cNvSpPr>
                  <p:nvPr/>
                </p:nvSpPr>
                <p:spPr bwMode="auto">
                  <a:xfrm>
                    <a:off x="1211" y="1589"/>
                    <a:ext cx="14" cy="7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2 h 20"/>
                      <a:gd name="T4" fmla="*/ 1 w 47"/>
                      <a:gd name="T5" fmla="*/ 3 h 20"/>
                      <a:gd name="T6" fmla="*/ 1 w 47"/>
                      <a:gd name="T7" fmla="*/ 4 h 20"/>
                      <a:gd name="T8" fmla="*/ 2 w 47"/>
                      <a:gd name="T9" fmla="*/ 6 h 20"/>
                      <a:gd name="T10" fmla="*/ 3 w 47"/>
                      <a:gd name="T11" fmla="*/ 6 h 20"/>
                      <a:gd name="T12" fmla="*/ 4 w 47"/>
                      <a:gd name="T13" fmla="*/ 7 h 20"/>
                      <a:gd name="T14" fmla="*/ 6 w 47"/>
                      <a:gd name="T15" fmla="*/ 7 h 20"/>
                      <a:gd name="T16" fmla="*/ 7 w 47"/>
                      <a:gd name="T17" fmla="*/ 7 h 20"/>
                      <a:gd name="T18" fmla="*/ 8 w 47"/>
                      <a:gd name="T19" fmla="*/ 7 h 20"/>
                      <a:gd name="T20" fmla="*/ 10 w 47"/>
                      <a:gd name="T21" fmla="*/ 7 h 20"/>
                      <a:gd name="T22" fmla="*/ 11 w 47"/>
                      <a:gd name="T23" fmla="*/ 6 h 20"/>
                      <a:gd name="T24" fmla="*/ 12 w 47"/>
                      <a:gd name="T25" fmla="*/ 6 h 20"/>
                      <a:gd name="T26" fmla="*/ 13 w 47"/>
                      <a:gd name="T27" fmla="*/ 4 h 20"/>
                      <a:gd name="T28" fmla="*/ 13 w 47"/>
                      <a:gd name="T29" fmla="*/ 3 h 20"/>
                      <a:gd name="T30" fmla="*/ 14 w 47"/>
                      <a:gd name="T31" fmla="*/ 2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3" y="9"/>
                        </a:lnTo>
                        <a:lnTo>
                          <a:pt x="5" y="12"/>
                        </a:lnTo>
                        <a:lnTo>
                          <a:pt x="8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4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3" y="12"/>
                        </a:lnTo>
                        <a:lnTo>
                          <a:pt x="45" y="9"/>
                        </a:lnTo>
                        <a:lnTo>
                          <a:pt x="47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7" name="Freeform 877"/>
                  <p:cNvSpPr>
                    <a:spLocks noChangeAspect="1"/>
                  </p:cNvSpPr>
                  <p:nvPr/>
                </p:nvSpPr>
                <p:spPr bwMode="auto">
                  <a:xfrm>
                    <a:off x="1318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4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1 h 20"/>
                      <a:gd name="T14" fmla="*/ 9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4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5" y="11"/>
                        </a:lnTo>
                        <a:lnTo>
                          <a:pt x="42" y="8"/>
                        </a:lnTo>
                        <a:lnTo>
                          <a:pt x="40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9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2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8" name="Rectangle 87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318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89" name="Freeform 879"/>
                  <p:cNvSpPr>
                    <a:spLocks noChangeAspect="1"/>
                  </p:cNvSpPr>
                  <p:nvPr/>
                </p:nvSpPr>
                <p:spPr bwMode="auto">
                  <a:xfrm>
                    <a:off x="1318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4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9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4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2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9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40" y="16"/>
                        </a:lnTo>
                        <a:lnTo>
                          <a:pt x="42" y="12"/>
                        </a:lnTo>
                        <a:lnTo>
                          <a:pt x="45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0" name="Freeform 880"/>
                  <p:cNvSpPr>
                    <a:spLocks noChangeAspect="1"/>
                  </p:cNvSpPr>
                  <p:nvPr/>
                </p:nvSpPr>
                <p:spPr bwMode="auto">
                  <a:xfrm>
                    <a:off x="1425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1" name="Rectangle 88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425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92" name="Freeform 882"/>
                  <p:cNvSpPr>
                    <a:spLocks noChangeAspect="1"/>
                  </p:cNvSpPr>
                  <p:nvPr/>
                </p:nvSpPr>
                <p:spPr bwMode="auto">
                  <a:xfrm>
                    <a:off x="1425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3" name="Freeform 883"/>
                  <p:cNvSpPr>
                    <a:spLocks noChangeAspect="1"/>
                  </p:cNvSpPr>
                  <p:nvPr/>
                </p:nvSpPr>
                <p:spPr bwMode="auto">
                  <a:xfrm>
                    <a:off x="1532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4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1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1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7" y="15"/>
                        </a:lnTo>
                        <a:lnTo>
                          <a:pt x="45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8" y="5"/>
                        </a:lnTo>
                        <a:lnTo>
                          <a:pt x="5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4" name="Rectangle 88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532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95" name="Freeform 885"/>
                  <p:cNvSpPr>
                    <a:spLocks noChangeAspect="1"/>
                  </p:cNvSpPr>
                  <p:nvPr/>
                </p:nvSpPr>
                <p:spPr bwMode="auto">
                  <a:xfrm>
                    <a:off x="1532" y="1589"/>
                    <a:ext cx="14" cy="7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2 h 20"/>
                      <a:gd name="T4" fmla="*/ 1 w 47"/>
                      <a:gd name="T5" fmla="*/ 3 h 20"/>
                      <a:gd name="T6" fmla="*/ 1 w 47"/>
                      <a:gd name="T7" fmla="*/ 4 h 20"/>
                      <a:gd name="T8" fmla="*/ 2 w 47"/>
                      <a:gd name="T9" fmla="*/ 6 h 20"/>
                      <a:gd name="T10" fmla="*/ 3 w 47"/>
                      <a:gd name="T11" fmla="*/ 6 h 20"/>
                      <a:gd name="T12" fmla="*/ 4 w 47"/>
                      <a:gd name="T13" fmla="*/ 7 h 20"/>
                      <a:gd name="T14" fmla="*/ 6 w 47"/>
                      <a:gd name="T15" fmla="*/ 7 h 20"/>
                      <a:gd name="T16" fmla="*/ 7 w 47"/>
                      <a:gd name="T17" fmla="*/ 7 h 20"/>
                      <a:gd name="T18" fmla="*/ 8 w 47"/>
                      <a:gd name="T19" fmla="*/ 7 h 20"/>
                      <a:gd name="T20" fmla="*/ 10 w 47"/>
                      <a:gd name="T21" fmla="*/ 7 h 20"/>
                      <a:gd name="T22" fmla="*/ 11 w 47"/>
                      <a:gd name="T23" fmla="*/ 6 h 20"/>
                      <a:gd name="T24" fmla="*/ 12 w 47"/>
                      <a:gd name="T25" fmla="*/ 6 h 20"/>
                      <a:gd name="T26" fmla="*/ 13 w 47"/>
                      <a:gd name="T27" fmla="*/ 4 h 20"/>
                      <a:gd name="T28" fmla="*/ 13 w 47"/>
                      <a:gd name="T29" fmla="*/ 3 h 20"/>
                      <a:gd name="T30" fmla="*/ 14 w 47"/>
                      <a:gd name="T31" fmla="*/ 2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5" y="12"/>
                        </a:lnTo>
                        <a:lnTo>
                          <a:pt x="8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5" y="9"/>
                        </a:lnTo>
                        <a:lnTo>
                          <a:pt x="47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6" name="Freeform 886"/>
                  <p:cNvSpPr>
                    <a:spLocks noChangeAspect="1"/>
                  </p:cNvSpPr>
                  <p:nvPr/>
                </p:nvSpPr>
                <p:spPr bwMode="auto">
                  <a:xfrm>
                    <a:off x="1640" y="1525"/>
                    <a:ext cx="7" cy="7"/>
                  </a:xfrm>
                  <a:custGeom>
                    <a:avLst/>
                    <a:gdLst>
                      <a:gd name="T0" fmla="*/ 7 w 46"/>
                      <a:gd name="T1" fmla="*/ 7 h 20"/>
                      <a:gd name="T2" fmla="*/ 7 w 46"/>
                      <a:gd name="T3" fmla="*/ 5 h 20"/>
                      <a:gd name="T4" fmla="*/ 7 w 46"/>
                      <a:gd name="T5" fmla="*/ 4 h 20"/>
                      <a:gd name="T6" fmla="*/ 6 w 46"/>
                      <a:gd name="T7" fmla="*/ 2 h 20"/>
                      <a:gd name="T8" fmla="*/ 6 w 46"/>
                      <a:gd name="T9" fmla="*/ 2 h 20"/>
                      <a:gd name="T10" fmla="*/ 5 w 46"/>
                      <a:gd name="T11" fmla="*/ 1 h 20"/>
                      <a:gd name="T12" fmla="*/ 5 w 46"/>
                      <a:gd name="T13" fmla="*/ 0 h 20"/>
                      <a:gd name="T14" fmla="*/ 4 w 46"/>
                      <a:gd name="T15" fmla="*/ 0 h 20"/>
                      <a:gd name="T16" fmla="*/ 4 w 46"/>
                      <a:gd name="T17" fmla="*/ 0 h 20"/>
                      <a:gd name="T18" fmla="*/ 3 w 46"/>
                      <a:gd name="T19" fmla="*/ 0 h 20"/>
                      <a:gd name="T20" fmla="*/ 2 w 46"/>
                      <a:gd name="T21" fmla="*/ 0 h 20"/>
                      <a:gd name="T22" fmla="*/ 2 w 46"/>
                      <a:gd name="T23" fmla="*/ 1 h 20"/>
                      <a:gd name="T24" fmla="*/ 1 w 46"/>
                      <a:gd name="T25" fmla="*/ 2 h 20"/>
                      <a:gd name="T26" fmla="*/ 1 w 46"/>
                      <a:gd name="T27" fmla="*/ 2 h 20"/>
                      <a:gd name="T28" fmla="*/ 0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7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7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1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11" y="3"/>
                        </a:lnTo>
                        <a:lnTo>
                          <a:pt x="7" y="5"/>
                        </a:lnTo>
                        <a:lnTo>
                          <a:pt x="4" y="7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7" name="Rectangle 88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640" y="1532"/>
                    <a:ext cx="7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98" name="Freeform 888"/>
                  <p:cNvSpPr>
                    <a:spLocks noChangeAspect="1"/>
                  </p:cNvSpPr>
                  <p:nvPr/>
                </p:nvSpPr>
                <p:spPr bwMode="auto">
                  <a:xfrm>
                    <a:off x="1640" y="1589"/>
                    <a:ext cx="7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0 w 46"/>
                      <a:gd name="T5" fmla="*/ 3 h 20"/>
                      <a:gd name="T6" fmla="*/ 1 w 46"/>
                      <a:gd name="T7" fmla="*/ 4 h 20"/>
                      <a:gd name="T8" fmla="*/ 1 w 46"/>
                      <a:gd name="T9" fmla="*/ 6 h 20"/>
                      <a:gd name="T10" fmla="*/ 2 w 46"/>
                      <a:gd name="T11" fmla="*/ 6 h 20"/>
                      <a:gd name="T12" fmla="*/ 2 w 46"/>
                      <a:gd name="T13" fmla="*/ 7 h 20"/>
                      <a:gd name="T14" fmla="*/ 3 w 46"/>
                      <a:gd name="T15" fmla="*/ 7 h 20"/>
                      <a:gd name="T16" fmla="*/ 4 w 46"/>
                      <a:gd name="T17" fmla="*/ 7 h 20"/>
                      <a:gd name="T18" fmla="*/ 4 w 46"/>
                      <a:gd name="T19" fmla="*/ 7 h 20"/>
                      <a:gd name="T20" fmla="*/ 5 w 46"/>
                      <a:gd name="T21" fmla="*/ 7 h 20"/>
                      <a:gd name="T22" fmla="*/ 5 w 46"/>
                      <a:gd name="T23" fmla="*/ 6 h 20"/>
                      <a:gd name="T24" fmla="*/ 6 w 46"/>
                      <a:gd name="T25" fmla="*/ 6 h 20"/>
                      <a:gd name="T26" fmla="*/ 6 w 46"/>
                      <a:gd name="T27" fmla="*/ 4 h 20"/>
                      <a:gd name="T28" fmla="*/ 7 w 46"/>
                      <a:gd name="T29" fmla="*/ 3 h 20"/>
                      <a:gd name="T30" fmla="*/ 7 w 46"/>
                      <a:gd name="T31" fmla="*/ 2 h 20"/>
                      <a:gd name="T32" fmla="*/ 7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9" name="Freeform 889"/>
                  <p:cNvSpPr>
                    <a:spLocks noChangeAspect="1"/>
                  </p:cNvSpPr>
                  <p:nvPr/>
                </p:nvSpPr>
                <p:spPr bwMode="auto">
                  <a:xfrm>
                    <a:off x="1740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2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0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0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2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7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1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4" y="1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7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0" name="Rectangle 89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740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01" name="Freeform 891"/>
                  <p:cNvSpPr>
                    <a:spLocks noChangeAspect="1"/>
                  </p:cNvSpPr>
                  <p:nvPr/>
                </p:nvSpPr>
                <p:spPr bwMode="auto">
                  <a:xfrm>
                    <a:off x="1740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2" name="Freeform 892"/>
                  <p:cNvSpPr>
                    <a:spLocks noChangeAspect="1"/>
                  </p:cNvSpPr>
                  <p:nvPr/>
                </p:nvSpPr>
                <p:spPr bwMode="auto">
                  <a:xfrm>
                    <a:off x="1847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0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2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6" y="5"/>
                        </a:lnTo>
                        <a:lnTo>
                          <a:pt x="4" y="8"/>
                        </a:lnTo>
                        <a:lnTo>
                          <a:pt x="1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3" name="Rectangle 89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847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04" name="Freeform 894"/>
                  <p:cNvSpPr>
                    <a:spLocks noChangeAspect="1"/>
                  </p:cNvSpPr>
                  <p:nvPr/>
                </p:nvSpPr>
                <p:spPr bwMode="auto">
                  <a:xfrm>
                    <a:off x="1847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0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1" y="9"/>
                        </a:lnTo>
                        <a:lnTo>
                          <a:pt x="4" y="12"/>
                        </a:lnTo>
                        <a:lnTo>
                          <a:pt x="6" y="16"/>
                        </a:lnTo>
                        <a:lnTo>
                          <a:pt x="10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2" y="19"/>
                        </a:lnTo>
                        <a:lnTo>
                          <a:pt x="35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5" name="Freeform 895"/>
                  <p:cNvSpPr>
                    <a:spLocks noChangeAspect="1"/>
                  </p:cNvSpPr>
                  <p:nvPr/>
                </p:nvSpPr>
                <p:spPr bwMode="auto">
                  <a:xfrm>
                    <a:off x="1954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6" name="Rectangle 89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954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07" name="Freeform 897"/>
                  <p:cNvSpPr>
                    <a:spLocks noChangeAspect="1"/>
                  </p:cNvSpPr>
                  <p:nvPr/>
                </p:nvSpPr>
                <p:spPr bwMode="auto">
                  <a:xfrm>
                    <a:off x="1954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8" name="Freeform 898"/>
                  <p:cNvSpPr>
                    <a:spLocks noChangeAspect="1"/>
                  </p:cNvSpPr>
                  <p:nvPr/>
                </p:nvSpPr>
                <p:spPr bwMode="auto">
                  <a:xfrm>
                    <a:off x="996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9" name="Rectangle 89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996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10" name="Freeform 900"/>
                  <p:cNvSpPr>
                    <a:spLocks noChangeAspect="1"/>
                  </p:cNvSpPr>
                  <p:nvPr/>
                </p:nvSpPr>
                <p:spPr bwMode="auto">
                  <a:xfrm>
                    <a:off x="996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1" name="Freeform 901"/>
                  <p:cNvSpPr>
                    <a:spLocks noChangeAspect="1"/>
                  </p:cNvSpPr>
                  <p:nvPr/>
                </p:nvSpPr>
                <p:spPr bwMode="auto">
                  <a:xfrm>
                    <a:off x="889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2" name="Rectangle 90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889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13" name="Freeform 903"/>
                  <p:cNvSpPr>
                    <a:spLocks noChangeAspect="1"/>
                  </p:cNvSpPr>
                  <p:nvPr/>
                </p:nvSpPr>
                <p:spPr bwMode="auto">
                  <a:xfrm>
                    <a:off x="889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4" name="Freeform 904"/>
                  <p:cNvSpPr>
                    <a:spLocks noChangeAspect="1"/>
                  </p:cNvSpPr>
                  <p:nvPr/>
                </p:nvSpPr>
                <p:spPr bwMode="auto">
                  <a:xfrm>
                    <a:off x="782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5" name="Rectangle 90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82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16" name="Freeform 906"/>
                  <p:cNvSpPr>
                    <a:spLocks noChangeAspect="1"/>
                  </p:cNvSpPr>
                  <p:nvPr/>
                </p:nvSpPr>
                <p:spPr bwMode="auto">
                  <a:xfrm>
                    <a:off x="782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7" name="Freeform 907"/>
                  <p:cNvSpPr>
                    <a:spLocks noChangeAspect="1"/>
                  </p:cNvSpPr>
                  <p:nvPr/>
                </p:nvSpPr>
                <p:spPr bwMode="auto">
                  <a:xfrm>
                    <a:off x="1146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8" name="Rectangle 90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146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19" name="Freeform 909"/>
                  <p:cNvSpPr>
                    <a:spLocks noChangeAspect="1"/>
                  </p:cNvSpPr>
                  <p:nvPr/>
                </p:nvSpPr>
                <p:spPr bwMode="auto">
                  <a:xfrm>
                    <a:off x="1146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0" name="Freeform 910"/>
                  <p:cNvSpPr>
                    <a:spLocks noChangeAspect="1"/>
                  </p:cNvSpPr>
                  <p:nvPr/>
                </p:nvSpPr>
                <p:spPr bwMode="auto">
                  <a:xfrm>
                    <a:off x="1261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5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8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1" name="Rectangle 91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261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22" name="Freeform 912"/>
                  <p:cNvSpPr>
                    <a:spLocks noChangeAspect="1"/>
                  </p:cNvSpPr>
                  <p:nvPr/>
                </p:nvSpPr>
                <p:spPr bwMode="auto">
                  <a:xfrm>
                    <a:off x="1261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5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4" y="19"/>
                        </a:lnTo>
                        <a:lnTo>
                          <a:pt x="18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8"/>
                        </a:lnTo>
                        <a:lnTo>
                          <a:pt x="38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3" name="Freeform 913"/>
                  <p:cNvSpPr>
                    <a:spLocks noChangeAspect="1"/>
                  </p:cNvSpPr>
                  <p:nvPr/>
                </p:nvSpPr>
                <p:spPr bwMode="auto">
                  <a:xfrm>
                    <a:off x="1361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4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1 h 20"/>
                      <a:gd name="T14" fmla="*/ 9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4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5" y="11"/>
                        </a:lnTo>
                        <a:lnTo>
                          <a:pt x="42" y="8"/>
                        </a:lnTo>
                        <a:lnTo>
                          <a:pt x="40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2" y="3"/>
                        </a:lnTo>
                        <a:lnTo>
                          <a:pt x="8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4" name="Rectangle 91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361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25" name="Freeform 915"/>
                  <p:cNvSpPr>
                    <a:spLocks noChangeAspect="1"/>
                  </p:cNvSpPr>
                  <p:nvPr/>
                </p:nvSpPr>
                <p:spPr bwMode="auto">
                  <a:xfrm>
                    <a:off x="1361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4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9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4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8" y="16"/>
                        </a:lnTo>
                        <a:lnTo>
                          <a:pt x="12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40" y="16"/>
                        </a:lnTo>
                        <a:lnTo>
                          <a:pt x="42" y="12"/>
                        </a:lnTo>
                        <a:lnTo>
                          <a:pt x="45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6" name="Freeform 916"/>
                  <p:cNvSpPr>
                    <a:spLocks noChangeAspect="1"/>
                  </p:cNvSpPr>
                  <p:nvPr/>
                </p:nvSpPr>
                <p:spPr bwMode="auto">
                  <a:xfrm>
                    <a:off x="1475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7" name="Rectangle 91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475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28" name="Freeform 918"/>
                  <p:cNvSpPr>
                    <a:spLocks noChangeAspect="1"/>
                  </p:cNvSpPr>
                  <p:nvPr/>
                </p:nvSpPr>
                <p:spPr bwMode="auto">
                  <a:xfrm>
                    <a:off x="1475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9" name="Freeform 919"/>
                  <p:cNvSpPr>
                    <a:spLocks noChangeAspect="1"/>
                  </p:cNvSpPr>
                  <p:nvPr/>
                </p:nvSpPr>
                <p:spPr bwMode="auto">
                  <a:xfrm>
                    <a:off x="1575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4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2 h 20"/>
                      <a:gd name="T8" fmla="*/ 12 w 47"/>
                      <a:gd name="T9" fmla="*/ 2 h 20"/>
                      <a:gd name="T10" fmla="*/ 11 w 47"/>
                      <a:gd name="T11" fmla="*/ 1 h 20"/>
                      <a:gd name="T12" fmla="*/ 10 w 47"/>
                      <a:gd name="T13" fmla="*/ 0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0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2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7" y="15"/>
                        </a:lnTo>
                        <a:lnTo>
                          <a:pt x="45" y="11"/>
                        </a:lnTo>
                        <a:lnTo>
                          <a:pt x="42" y="7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1"/>
                        </a:lnTo>
                        <a:lnTo>
                          <a:pt x="28" y="0"/>
                        </a:lnTo>
                        <a:lnTo>
                          <a:pt x="24" y="0"/>
                        </a:ln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11" y="3"/>
                        </a:lnTo>
                        <a:lnTo>
                          <a:pt x="8" y="5"/>
                        </a:lnTo>
                        <a:lnTo>
                          <a:pt x="5" y="7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0" name="Rectangle 92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575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31" name="Freeform 921"/>
                  <p:cNvSpPr>
                    <a:spLocks noChangeAspect="1"/>
                  </p:cNvSpPr>
                  <p:nvPr/>
                </p:nvSpPr>
                <p:spPr bwMode="auto">
                  <a:xfrm>
                    <a:off x="1575" y="1589"/>
                    <a:ext cx="14" cy="7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2 h 20"/>
                      <a:gd name="T4" fmla="*/ 1 w 47"/>
                      <a:gd name="T5" fmla="*/ 3 h 20"/>
                      <a:gd name="T6" fmla="*/ 1 w 47"/>
                      <a:gd name="T7" fmla="*/ 4 h 20"/>
                      <a:gd name="T8" fmla="*/ 2 w 47"/>
                      <a:gd name="T9" fmla="*/ 6 h 20"/>
                      <a:gd name="T10" fmla="*/ 3 w 47"/>
                      <a:gd name="T11" fmla="*/ 6 h 20"/>
                      <a:gd name="T12" fmla="*/ 4 w 47"/>
                      <a:gd name="T13" fmla="*/ 7 h 20"/>
                      <a:gd name="T14" fmla="*/ 6 w 47"/>
                      <a:gd name="T15" fmla="*/ 7 h 20"/>
                      <a:gd name="T16" fmla="*/ 7 w 47"/>
                      <a:gd name="T17" fmla="*/ 7 h 20"/>
                      <a:gd name="T18" fmla="*/ 8 w 47"/>
                      <a:gd name="T19" fmla="*/ 7 h 20"/>
                      <a:gd name="T20" fmla="*/ 10 w 47"/>
                      <a:gd name="T21" fmla="*/ 7 h 20"/>
                      <a:gd name="T22" fmla="*/ 11 w 47"/>
                      <a:gd name="T23" fmla="*/ 6 h 20"/>
                      <a:gd name="T24" fmla="*/ 12 w 47"/>
                      <a:gd name="T25" fmla="*/ 6 h 20"/>
                      <a:gd name="T26" fmla="*/ 13 w 47"/>
                      <a:gd name="T27" fmla="*/ 4 h 20"/>
                      <a:gd name="T28" fmla="*/ 13 w 47"/>
                      <a:gd name="T29" fmla="*/ 3 h 20"/>
                      <a:gd name="T30" fmla="*/ 14 w 47"/>
                      <a:gd name="T31" fmla="*/ 2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5" y="12"/>
                        </a:lnTo>
                        <a:lnTo>
                          <a:pt x="8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4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5" y="9"/>
                        </a:lnTo>
                        <a:lnTo>
                          <a:pt x="47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2" name="Freeform 922"/>
                  <p:cNvSpPr>
                    <a:spLocks noChangeAspect="1"/>
                  </p:cNvSpPr>
                  <p:nvPr/>
                </p:nvSpPr>
                <p:spPr bwMode="auto">
                  <a:xfrm>
                    <a:off x="1682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2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0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0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2 h 20"/>
                      <a:gd name="T28" fmla="*/ 0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7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2" y="1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11" y="3"/>
                        </a:lnTo>
                        <a:lnTo>
                          <a:pt x="6" y="5"/>
                        </a:lnTo>
                        <a:lnTo>
                          <a:pt x="4" y="7"/>
                        </a:lnTo>
                        <a:lnTo>
                          <a:pt x="1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3" name="Rectangle 92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682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34" name="Freeform 924"/>
                  <p:cNvSpPr>
                    <a:spLocks noChangeAspect="1"/>
                  </p:cNvSpPr>
                  <p:nvPr/>
                </p:nvSpPr>
                <p:spPr bwMode="auto">
                  <a:xfrm>
                    <a:off x="1682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0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1" y="9"/>
                        </a:lnTo>
                        <a:lnTo>
                          <a:pt x="4" y="12"/>
                        </a:lnTo>
                        <a:lnTo>
                          <a:pt x="6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2" y="19"/>
                        </a:lnTo>
                        <a:lnTo>
                          <a:pt x="35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5" name="Freeform 925"/>
                  <p:cNvSpPr>
                    <a:spLocks noChangeAspect="1"/>
                  </p:cNvSpPr>
                  <p:nvPr/>
                </p:nvSpPr>
                <p:spPr bwMode="auto">
                  <a:xfrm>
                    <a:off x="1790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6" name="Rectangle 92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790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37" name="Freeform 927"/>
                  <p:cNvSpPr>
                    <a:spLocks noChangeAspect="1"/>
                  </p:cNvSpPr>
                  <p:nvPr/>
                </p:nvSpPr>
                <p:spPr bwMode="auto">
                  <a:xfrm>
                    <a:off x="1790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8" name="Freeform 928"/>
                  <p:cNvSpPr>
                    <a:spLocks noChangeAspect="1"/>
                  </p:cNvSpPr>
                  <p:nvPr/>
                </p:nvSpPr>
                <p:spPr bwMode="auto">
                  <a:xfrm>
                    <a:off x="1897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5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0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2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1" y="3"/>
                        </a:lnTo>
                        <a:lnTo>
                          <a:pt x="6" y="5"/>
                        </a:lnTo>
                        <a:lnTo>
                          <a:pt x="4" y="8"/>
                        </a:lnTo>
                        <a:lnTo>
                          <a:pt x="1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9" name="Rectangle 92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897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40" name="Freeform 930"/>
                  <p:cNvSpPr>
                    <a:spLocks noChangeAspect="1"/>
                  </p:cNvSpPr>
                  <p:nvPr/>
                </p:nvSpPr>
                <p:spPr bwMode="auto">
                  <a:xfrm>
                    <a:off x="1897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0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5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1" y="9"/>
                        </a:lnTo>
                        <a:lnTo>
                          <a:pt x="4" y="12"/>
                        </a:lnTo>
                        <a:lnTo>
                          <a:pt x="6" y="16"/>
                        </a:lnTo>
                        <a:lnTo>
                          <a:pt x="11" y="18"/>
                        </a:lnTo>
                        <a:lnTo>
                          <a:pt x="14" y="19"/>
                        </a:lnTo>
                        <a:lnTo>
                          <a:pt x="18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2" y="19"/>
                        </a:lnTo>
                        <a:lnTo>
                          <a:pt x="35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41" name="Freeform 931"/>
                  <p:cNvSpPr>
                    <a:spLocks noChangeAspect="1"/>
                  </p:cNvSpPr>
                  <p:nvPr/>
                </p:nvSpPr>
                <p:spPr bwMode="auto">
                  <a:xfrm>
                    <a:off x="1997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42" name="Rectangle 93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997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43" name="Freeform 933"/>
                  <p:cNvSpPr>
                    <a:spLocks noChangeAspect="1"/>
                  </p:cNvSpPr>
                  <p:nvPr/>
                </p:nvSpPr>
                <p:spPr bwMode="auto">
                  <a:xfrm>
                    <a:off x="1997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44" name="Freeform 934"/>
                  <p:cNvSpPr>
                    <a:spLocks noChangeAspect="1"/>
                  </p:cNvSpPr>
                  <p:nvPr/>
                </p:nvSpPr>
                <p:spPr bwMode="auto">
                  <a:xfrm>
                    <a:off x="1039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45" name="Rectangle 93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039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46" name="Freeform 936"/>
                  <p:cNvSpPr>
                    <a:spLocks noChangeAspect="1"/>
                  </p:cNvSpPr>
                  <p:nvPr/>
                </p:nvSpPr>
                <p:spPr bwMode="auto">
                  <a:xfrm>
                    <a:off x="1039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47" name="Freeform 937"/>
                  <p:cNvSpPr>
                    <a:spLocks noChangeAspect="1"/>
                  </p:cNvSpPr>
                  <p:nvPr/>
                </p:nvSpPr>
                <p:spPr bwMode="auto">
                  <a:xfrm>
                    <a:off x="939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2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0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0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2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7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1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4" y="1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7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48" name="Rectangle 93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939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49" name="Freeform 939"/>
                  <p:cNvSpPr>
                    <a:spLocks noChangeAspect="1"/>
                  </p:cNvSpPr>
                  <p:nvPr/>
                </p:nvSpPr>
                <p:spPr bwMode="auto">
                  <a:xfrm>
                    <a:off x="939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50" name="Freeform 940"/>
                  <p:cNvSpPr>
                    <a:spLocks noChangeAspect="1"/>
                  </p:cNvSpPr>
                  <p:nvPr/>
                </p:nvSpPr>
                <p:spPr bwMode="auto">
                  <a:xfrm>
                    <a:off x="832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51" name="Rectangle 94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832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52" name="Freeform 942"/>
                  <p:cNvSpPr>
                    <a:spLocks noChangeAspect="1"/>
                  </p:cNvSpPr>
                  <p:nvPr/>
                </p:nvSpPr>
                <p:spPr bwMode="auto">
                  <a:xfrm>
                    <a:off x="832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13" name="Group 943"/>
                <p:cNvGrpSpPr>
                  <a:grpSpLocks noChangeAspect="1"/>
                </p:cNvGrpSpPr>
                <p:nvPr/>
              </p:nvGrpSpPr>
              <p:grpSpPr bwMode="auto">
                <a:xfrm>
                  <a:off x="282" y="2198"/>
                  <a:ext cx="4969" cy="265"/>
                  <a:chOff x="282" y="2198"/>
                  <a:chExt cx="4969" cy="265"/>
                </a:xfrm>
              </p:grpSpPr>
              <p:sp>
                <p:nvSpPr>
                  <p:cNvPr id="14" name="Freeform 944"/>
                  <p:cNvSpPr>
                    <a:spLocks noChangeAspect="1"/>
                  </p:cNvSpPr>
                  <p:nvPr/>
                </p:nvSpPr>
                <p:spPr bwMode="auto">
                  <a:xfrm>
                    <a:off x="282" y="2262"/>
                    <a:ext cx="207" cy="193"/>
                  </a:xfrm>
                  <a:custGeom>
                    <a:avLst/>
                    <a:gdLst>
                      <a:gd name="T0" fmla="*/ 158 w 687"/>
                      <a:gd name="T1" fmla="*/ 190 h 635"/>
                      <a:gd name="T2" fmla="*/ 164 w 687"/>
                      <a:gd name="T3" fmla="*/ 183 h 635"/>
                      <a:gd name="T4" fmla="*/ 167 w 687"/>
                      <a:gd name="T5" fmla="*/ 175 h 635"/>
                      <a:gd name="T6" fmla="*/ 168 w 687"/>
                      <a:gd name="T7" fmla="*/ 165 h 635"/>
                      <a:gd name="T8" fmla="*/ 169 w 687"/>
                      <a:gd name="T9" fmla="*/ 53 h 635"/>
                      <a:gd name="T10" fmla="*/ 169 w 687"/>
                      <a:gd name="T11" fmla="*/ 36 h 635"/>
                      <a:gd name="T12" fmla="*/ 171 w 687"/>
                      <a:gd name="T13" fmla="*/ 21 h 635"/>
                      <a:gd name="T14" fmla="*/ 166 w 687"/>
                      <a:gd name="T15" fmla="*/ 38 h 635"/>
                      <a:gd name="T16" fmla="*/ 161 w 687"/>
                      <a:gd name="T17" fmla="*/ 53 h 635"/>
                      <a:gd name="T18" fmla="*/ 118 w 687"/>
                      <a:gd name="T19" fmla="*/ 183 h 635"/>
                      <a:gd name="T20" fmla="*/ 117 w 687"/>
                      <a:gd name="T21" fmla="*/ 191 h 635"/>
                      <a:gd name="T22" fmla="*/ 87 w 687"/>
                      <a:gd name="T23" fmla="*/ 193 h 635"/>
                      <a:gd name="T24" fmla="*/ 87 w 687"/>
                      <a:gd name="T25" fmla="*/ 187 h 635"/>
                      <a:gd name="T26" fmla="*/ 86 w 687"/>
                      <a:gd name="T27" fmla="*/ 180 h 635"/>
                      <a:gd name="T28" fmla="*/ 40 w 687"/>
                      <a:gd name="T29" fmla="*/ 46 h 635"/>
                      <a:gd name="T30" fmla="*/ 36 w 687"/>
                      <a:gd name="T31" fmla="*/ 29 h 635"/>
                      <a:gd name="T32" fmla="*/ 35 w 687"/>
                      <a:gd name="T33" fmla="*/ 28 h 635"/>
                      <a:gd name="T34" fmla="*/ 36 w 687"/>
                      <a:gd name="T35" fmla="*/ 43 h 635"/>
                      <a:gd name="T36" fmla="*/ 36 w 687"/>
                      <a:gd name="T37" fmla="*/ 160 h 635"/>
                      <a:gd name="T38" fmla="*/ 37 w 687"/>
                      <a:gd name="T39" fmla="*/ 170 h 635"/>
                      <a:gd name="T40" fmla="*/ 39 w 687"/>
                      <a:gd name="T41" fmla="*/ 179 h 635"/>
                      <a:gd name="T42" fmla="*/ 44 w 687"/>
                      <a:gd name="T43" fmla="*/ 186 h 635"/>
                      <a:gd name="T44" fmla="*/ 50 w 687"/>
                      <a:gd name="T45" fmla="*/ 193 h 635"/>
                      <a:gd name="T46" fmla="*/ 3 w 687"/>
                      <a:gd name="T47" fmla="*/ 190 h 635"/>
                      <a:gd name="T48" fmla="*/ 8 w 687"/>
                      <a:gd name="T49" fmla="*/ 183 h 635"/>
                      <a:gd name="T50" fmla="*/ 12 w 687"/>
                      <a:gd name="T51" fmla="*/ 175 h 635"/>
                      <a:gd name="T52" fmla="*/ 13 w 687"/>
                      <a:gd name="T53" fmla="*/ 165 h 635"/>
                      <a:gd name="T54" fmla="*/ 14 w 687"/>
                      <a:gd name="T55" fmla="*/ 33 h 635"/>
                      <a:gd name="T56" fmla="*/ 13 w 687"/>
                      <a:gd name="T57" fmla="*/ 23 h 635"/>
                      <a:gd name="T58" fmla="*/ 10 w 687"/>
                      <a:gd name="T59" fmla="*/ 14 h 635"/>
                      <a:gd name="T60" fmla="*/ 6 w 687"/>
                      <a:gd name="T61" fmla="*/ 7 h 635"/>
                      <a:gd name="T62" fmla="*/ 0 w 687"/>
                      <a:gd name="T63" fmla="*/ 0 h 635"/>
                      <a:gd name="T64" fmla="*/ 52 w 687"/>
                      <a:gd name="T65" fmla="*/ 3 h 635"/>
                      <a:gd name="T66" fmla="*/ 52 w 687"/>
                      <a:gd name="T67" fmla="*/ 7 h 635"/>
                      <a:gd name="T68" fmla="*/ 94 w 687"/>
                      <a:gd name="T69" fmla="*/ 130 h 635"/>
                      <a:gd name="T70" fmla="*/ 99 w 687"/>
                      <a:gd name="T71" fmla="*/ 147 h 635"/>
                      <a:gd name="T72" fmla="*/ 103 w 687"/>
                      <a:gd name="T73" fmla="*/ 167 h 635"/>
                      <a:gd name="T74" fmla="*/ 108 w 687"/>
                      <a:gd name="T75" fmla="*/ 146 h 635"/>
                      <a:gd name="T76" fmla="*/ 112 w 687"/>
                      <a:gd name="T77" fmla="*/ 130 h 635"/>
                      <a:gd name="T78" fmla="*/ 153 w 687"/>
                      <a:gd name="T79" fmla="*/ 7 h 635"/>
                      <a:gd name="T80" fmla="*/ 153 w 687"/>
                      <a:gd name="T81" fmla="*/ 6 h 635"/>
                      <a:gd name="T82" fmla="*/ 153 w 687"/>
                      <a:gd name="T83" fmla="*/ 4 h 635"/>
                      <a:gd name="T84" fmla="*/ 207 w 687"/>
                      <a:gd name="T85" fmla="*/ 0 h 635"/>
                      <a:gd name="T86" fmla="*/ 201 w 687"/>
                      <a:gd name="T87" fmla="*/ 6 h 635"/>
                      <a:gd name="T88" fmla="*/ 197 w 687"/>
                      <a:gd name="T89" fmla="*/ 14 h 635"/>
                      <a:gd name="T90" fmla="*/ 194 w 687"/>
                      <a:gd name="T91" fmla="*/ 23 h 635"/>
                      <a:gd name="T92" fmla="*/ 194 w 687"/>
                      <a:gd name="T93" fmla="*/ 33 h 635"/>
                      <a:gd name="T94" fmla="*/ 194 w 687"/>
                      <a:gd name="T95" fmla="*/ 165 h 635"/>
                      <a:gd name="T96" fmla="*/ 196 w 687"/>
                      <a:gd name="T97" fmla="*/ 175 h 635"/>
                      <a:gd name="T98" fmla="*/ 199 w 687"/>
                      <a:gd name="T99" fmla="*/ 183 h 635"/>
                      <a:gd name="T100" fmla="*/ 204 w 687"/>
                      <a:gd name="T101" fmla="*/ 190 h 635"/>
                      <a:gd name="T102" fmla="*/ 155 w 687"/>
                      <a:gd name="T103" fmla="*/ 193 h 635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</a:gdLst>
                    <a:ahLst/>
                    <a:cxnLst>
                      <a:cxn ang="T104">
                        <a:pos x="T0" y="T1"/>
                      </a:cxn>
                      <a:cxn ang="T105">
                        <a:pos x="T2" y="T3"/>
                      </a:cxn>
                      <a:cxn ang="T106">
                        <a:pos x="T4" y="T5"/>
                      </a:cxn>
                      <a:cxn ang="T107">
                        <a:pos x="T6" y="T7"/>
                      </a:cxn>
                      <a:cxn ang="T108">
                        <a:pos x="T8" y="T9"/>
                      </a:cxn>
                      <a:cxn ang="T109">
                        <a:pos x="T10" y="T11"/>
                      </a:cxn>
                      <a:cxn ang="T110">
                        <a:pos x="T12" y="T13"/>
                      </a:cxn>
                      <a:cxn ang="T111">
                        <a:pos x="T14" y="T15"/>
                      </a:cxn>
                      <a:cxn ang="T112">
                        <a:pos x="T16" y="T17"/>
                      </a:cxn>
                      <a:cxn ang="T113">
                        <a:pos x="T18" y="T19"/>
                      </a:cxn>
                      <a:cxn ang="T114">
                        <a:pos x="T20" y="T21"/>
                      </a:cxn>
                      <a:cxn ang="T115">
                        <a:pos x="T22" y="T23"/>
                      </a:cxn>
                      <a:cxn ang="T116">
                        <a:pos x="T24" y="T25"/>
                      </a:cxn>
                      <a:cxn ang="T117">
                        <a:pos x="T26" y="T27"/>
                      </a:cxn>
                      <a:cxn ang="T118">
                        <a:pos x="T28" y="T29"/>
                      </a:cxn>
                      <a:cxn ang="T119">
                        <a:pos x="T30" y="T31"/>
                      </a:cxn>
                      <a:cxn ang="T120">
                        <a:pos x="T32" y="T33"/>
                      </a:cxn>
                      <a:cxn ang="T121">
                        <a:pos x="T34" y="T35"/>
                      </a:cxn>
                      <a:cxn ang="T122">
                        <a:pos x="T36" y="T37"/>
                      </a:cxn>
                      <a:cxn ang="T123">
                        <a:pos x="T38" y="T39"/>
                      </a:cxn>
                      <a:cxn ang="T124">
                        <a:pos x="T40" y="T41"/>
                      </a:cxn>
                      <a:cxn ang="T125">
                        <a:pos x="T42" y="T43"/>
                      </a:cxn>
                      <a:cxn ang="T126">
                        <a:pos x="T44" y="T45"/>
                      </a:cxn>
                      <a:cxn ang="T127">
                        <a:pos x="T46" y="T47"/>
                      </a:cxn>
                      <a:cxn ang="T128">
                        <a:pos x="T48" y="T49"/>
                      </a:cxn>
                      <a:cxn ang="T129">
                        <a:pos x="T50" y="T51"/>
                      </a:cxn>
                      <a:cxn ang="T130">
                        <a:pos x="T52" y="T53"/>
                      </a:cxn>
                      <a:cxn ang="T131">
                        <a:pos x="T54" y="T55"/>
                      </a:cxn>
                      <a:cxn ang="T132">
                        <a:pos x="T56" y="T57"/>
                      </a:cxn>
                      <a:cxn ang="T133">
                        <a:pos x="T58" y="T59"/>
                      </a:cxn>
                      <a:cxn ang="T134">
                        <a:pos x="T60" y="T61"/>
                      </a:cxn>
                      <a:cxn ang="T135">
                        <a:pos x="T62" y="T63"/>
                      </a:cxn>
                      <a:cxn ang="T136">
                        <a:pos x="T64" y="T65"/>
                      </a:cxn>
                      <a:cxn ang="T137">
                        <a:pos x="T66" y="T67"/>
                      </a:cxn>
                      <a:cxn ang="T138">
                        <a:pos x="T68" y="T69"/>
                      </a:cxn>
                      <a:cxn ang="T139">
                        <a:pos x="T70" y="T71"/>
                      </a:cxn>
                      <a:cxn ang="T140">
                        <a:pos x="T72" y="T73"/>
                      </a:cxn>
                      <a:cxn ang="T141">
                        <a:pos x="T74" y="T75"/>
                      </a:cxn>
                      <a:cxn ang="T142">
                        <a:pos x="T76" y="T77"/>
                      </a:cxn>
                      <a:cxn ang="T143">
                        <a:pos x="T78" y="T79"/>
                      </a:cxn>
                      <a:cxn ang="T144">
                        <a:pos x="T80" y="T81"/>
                      </a:cxn>
                      <a:cxn ang="T145">
                        <a:pos x="T82" y="T83"/>
                      </a:cxn>
                      <a:cxn ang="T146">
                        <a:pos x="T84" y="T85"/>
                      </a:cxn>
                      <a:cxn ang="T147">
                        <a:pos x="T86" y="T87"/>
                      </a:cxn>
                      <a:cxn ang="T148">
                        <a:pos x="T88" y="T89"/>
                      </a:cxn>
                      <a:cxn ang="T149">
                        <a:pos x="T90" y="T91"/>
                      </a:cxn>
                      <a:cxn ang="T150">
                        <a:pos x="T92" y="T93"/>
                      </a:cxn>
                      <a:cxn ang="T151">
                        <a:pos x="T94" y="T95"/>
                      </a:cxn>
                      <a:cxn ang="T152">
                        <a:pos x="T96" y="T97"/>
                      </a:cxn>
                      <a:cxn ang="T153">
                        <a:pos x="T98" y="T99"/>
                      </a:cxn>
                      <a:cxn ang="T154">
                        <a:pos x="T100" y="T101"/>
                      </a:cxn>
                      <a:cxn ang="T155">
                        <a:pos x="T102" y="T103"/>
                      </a:cxn>
                    </a:cxnLst>
                    <a:rect l="0" t="0" r="r" b="b"/>
                    <a:pathLst>
                      <a:path w="687" h="635">
                        <a:moveTo>
                          <a:pt x="515" y="635"/>
                        </a:moveTo>
                        <a:lnTo>
                          <a:pt x="526" y="625"/>
                        </a:lnTo>
                        <a:lnTo>
                          <a:pt x="535" y="614"/>
                        </a:lnTo>
                        <a:lnTo>
                          <a:pt x="543" y="601"/>
                        </a:lnTo>
                        <a:lnTo>
                          <a:pt x="549" y="589"/>
                        </a:lnTo>
                        <a:lnTo>
                          <a:pt x="554" y="575"/>
                        </a:lnTo>
                        <a:lnTo>
                          <a:pt x="557" y="559"/>
                        </a:lnTo>
                        <a:lnTo>
                          <a:pt x="559" y="543"/>
                        </a:lnTo>
                        <a:lnTo>
                          <a:pt x="560" y="526"/>
                        </a:lnTo>
                        <a:lnTo>
                          <a:pt x="560" y="174"/>
                        </a:lnTo>
                        <a:lnTo>
                          <a:pt x="561" y="146"/>
                        </a:lnTo>
                        <a:lnTo>
                          <a:pt x="562" y="120"/>
                        </a:lnTo>
                        <a:lnTo>
                          <a:pt x="565" y="94"/>
                        </a:lnTo>
                        <a:lnTo>
                          <a:pt x="568" y="68"/>
                        </a:lnTo>
                        <a:lnTo>
                          <a:pt x="560" y="97"/>
                        </a:lnTo>
                        <a:lnTo>
                          <a:pt x="552" y="124"/>
                        </a:lnTo>
                        <a:lnTo>
                          <a:pt x="543" y="151"/>
                        </a:lnTo>
                        <a:lnTo>
                          <a:pt x="534" y="176"/>
                        </a:lnTo>
                        <a:lnTo>
                          <a:pt x="392" y="591"/>
                        </a:lnTo>
                        <a:lnTo>
                          <a:pt x="390" y="602"/>
                        </a:lnTo>
                        <a:lnTo>
                          <a:pt x="389" y="616"/>
                        </a:lnTo>
                        <a:lnTo>
                          <a:pt x="389" y="628"/>
                        </a:lnTo>
                        <a:lnTo>
                          <a:pt x="390" y="635"/>
                        </a:lnTo>
                        <a:lnTo>
                          <a:pt x="288" y="635"/>
                        </a:lnTo>
                        <a:lnTo>
                          <a:pt x="289" y="627"/>
                        </a:lnTo>
                        <a:lnTo>
                          <a:pt x="290" y="616"/>
                        </a:lnTo>
                        <a:lnTo>
                          <a:pt x="289" y="602"/>
                        </a:lnTo>
                        <a:lnTo>
                          <a:pt x="287" y="591"/>
                        </a:lnTo>
                        <a:lnTo>
                          <a:pt x="144" y="176"/>
                        </a:lnTo>
                        <a:lnTo>
                          <a:pt x="134" y="150"/>
                        </a:lnTo>
                        <a:lnTo>
                          <a:pt x="126" y="123"/>
                        </a:lnTo>
                        <a:lnTo>
                          <a:pt x="119" y="96"/>
                        </a:lnTo>
                        <a:lnTo>
                          <a:pt x="110" y="68"/>
                        </a:lnTo>
                        <a:lnTo>
                          <a:pt x="116" y="91"/>
                        </a:lnTo>
                        <a:lnTo>
                          <a:pt x="119" y="116"/>
                        </a:lnTo>
                        <a:lnTo>
                          <a:pt x="121" y="143"/>
                        </a:lnTo>
                        <a:lnTo>
                          <a:pt x="121" y="174"/>
                        </a:lnTo>
                        <a:lnTo>
                          <a:pt x="121" y="526"/>
                        </a:lnTo>
                        <a:lnTo>
                          <a:pt x="122" y="543"/>
                        </a:lnTo>
                        <a:lnTo>
                          <a:pt x="124" y="558"/>
                        </a:lnTo>
                        <a:lnTo>
                          <a:pt x="127" y="573"/>
                        </a:lnTo>
                        <a:lnTo>
                          <a:pt x="131" y="588"/>
                        </a:lnTo>
                        <a:lnTo>
                          <a:pt x="138" y="600"/>
                        </a:lnTo>
                        <a:lnTo>
                          <a:pt x="146" y="613"/>
                        </a:lnTo>
                        <a:lnTo>
                          <a:pt x="156" y="624"/>
                        </a:lnTo>
                        <a:lnTo>
                          <a:pt x="166" y="635"/>
                        </a:lnTo>
                        <a:lnTo>
                          <a:pt x="0" y="635"/>
                        </a:lnTo>
                        <a:lnTo>
                          <a:pt x="10" y="625"/>
                        </a:lnTo>
                        <a:lnTo>
                          <a:pt x="20" y="614"/>
                        </a:lnTo>
                        <a:lnTo>
                          <a:pt x="27" y="601"/>
                        </a:lnTo>
                        <a:lnTo>
                          <a:pt x="33" y="589"/>
                        </a:lnTo>
                        <a:lnTo>
                          <a:pt x="39" y="575"/>
                        </a:lnTo>
                        <a:lnTo>
                          <a:pt x="42" y="559"/>
                        </a:lnTo>
                        <a:lnTo>
                          <a:pt x="44" y="543"/>
                        </a:lnTo>
                        <a:lnTo>
                          <a:pt x="45" y="526"/>
                        </a:lnTo>
                        <a:lnTo>
                          <a:pt x="45" y="109"/>
                        </a:lnTo>
                        <a:lnTo>
                          <a:pt x="44" y="92"/>
                        </a:lnTo>
                        <a:lnTo>
                          <a:pt x="42" y="76"/>
                        </a:lnTo>
                        <a:lnTo>
                          <a:pt x="39" y="61"/>
                        </a:lnTo>
                        <a:lnTo>
                          <a:pt x="33" y="46"/>
                        </a:lnTo>
                        <a:lnTo>
                          <a:pt x="27" y="34"/>
                        </a:lnTo>
                        <a:lnTo>
                          <a:pt x="20" y="22"/>
                        </a:lnTo>
                        <a:lnTo>
                          <a:pt x="10" y="11"/>
                        </a:lnTo>
                        <a:lnTo>
                          <a:pt x="0" y="0"/>
                        </a:lnTo>
                        <a:lnTo>
                          <a:pt x="180" y="0"/>
                        </a:lnTo>
                        <a:lnTo>
                          <a:pt x="174" y="10"/>
                        </a:lnTo>
                        <a:lnTo>
                          <a:pt x="172" y="19"/>
                        </a:lnTo>
                        <a:lnTo>
                          <a:pt x="173" y="22"/>
                        </a:lnTo>
                        <a:lnTo>
                          <a:pt x="174" y="25"/>
                        </a:lnTo>
                        <a:lnTo>
                          <a:pt x="312" y="428"/>
                        </a:lnTo>
                        <a:lnTo>
                          <a:pt x="321" y="455"/>
                        </a:lnTo>
                        <a:lnTo>
                          <a:pt x="329" y="483"/>
                        </a:lnTo>
                        <a:lnTo>
                          <a:pt x="336" y="514"/>
                        </a:lnTo>
                        <a:lnTo>
                          <a:pt x="342" y="548"/>
                        </a:lnTo>
                        <a:lnTo>
                          <a:pt x="349" y="512"/>
                        </a:lnTo>
                        <a:lnTo>
                          <a:pt x="357" y="480"/>
                        </a:lnTo>
                        <a:lnTo>
                          <a:pt x="364" y="453"/>
                        </a:lnTo>
                        <a:lnTo>
                          <a:pt x="371" y="428"/>
                        </a:lnTo>
                        <a:lnTo>
                          <a:pt x="508" y="25"/>
                        </a:lnTo>
                        <a:lnTo>
                          <a:pt x="508" y="24"/>
                        </a:lnTo>
                        <a:lnTo>
                          <a:pt x="509" y="20"/>
                        </a:lnTo>
                        <a:lnTo>
                          <a:pt x="509" y="17"/>
                        </a:lnTo>
                        <a:lnTo>
                          <a:pt x="508" y="12"/>
                        </a:lnTo>
                        <a:lnTo>
                          <a:pt x="504" y="0"/>
                        </a:lnTo>
                        <a:lnTo>
                          <a:pt x="687" y="0"/>
                        </a:lnTo>
                        <a:lnTo>
                          <a:pt x="678" y="10"/>
                        </a:lnTo>
                        <a:lnTo>
                          <a:pt x="668" y="21"/>
                        </a:lnTo>
                        <a:lnTo>
                          <a:pt x="661" y="33"/>
                        </a:lnTo>
                        <a:lnTo>
                          <a:pt x="655" y="46"/>
                        </a:lnTo>
                        <a:lnTo>
                          <a:pt x="649" y="60"/>
                        </a:lnTo>
                        <a:lnTo>
                          <a:pt x="645" y="76"/>
                        </a:lnTo>
                        <a:lnTo>
                          <a:pt x="643" y="92"/>
                        </a:lnTo>
                        <a:lnTo>
                          <a:pt x="643" y="109"/>
                        </a:lnTo>
                        <a:lnTo>
                          <a:pt x="643" y="526"/>
                        </a:lnTo>
                        <a:lnTo>
                          <a:pt x="643" y="543"/>
                        </a:lnTo>
                        <a:lnTo>
                          <a:pt x="645" y="559"/>
                        </a:lnTo>
                        <a:lnTo>
                          <a:pt x="649" y="575"/>
                        </a:lnTo>
                        <a:lnTo>
                          <a:pt x="655" y="589"/>
                        </a:lnTo>
                        <a:lnTo>
                          <a:pt x="661" y="601"/>
                        </a:lnTo>
                        <a:lnTo>
                          <a:pt x="668" y="614"/>
                        </a:lnTo>
                        <a:lnTo>
                          <a:pt x="678" y="625"/>
                        </a:lnTo>
                        <a:lnTo>
                          <a:pt x="687" y="635"/>
                        </a:lnTo>
                        <a:lnTo>
                          <a:pt x="515" y="63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" name="Freeform 945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725" y="2198"/>
                    <a:ext cx="157" cy="265"/>
                  </a:xfrm>
                  <a:custGeom>
                    <a:avLst/>
                    <a:gdLst>
                      <a:gd name="T0" fmla="*/ 13 w 519"/>
                      <a:gd name="T1" fmla="*/ 91 h 874"/>
                      <a:gd name="T2" fmla="*/ 8 w 519"/>
                      <a:gd name="T3" fmla="*/ 79 h 874"/>
                      <a:gd name="T4" fmla="*/ 0 w 519"/>
                      <a:gd name="T5" fmla="*/ 68 h 874"/>
                      <a:gd name="T6" fmla="*/ 47 w 519"/>
                      <a:gd name="T7" fmla="*/ 75 h 874"/>
                      <a:gd name="T8" fmla="*/ 41 w 519"/>
                      <a:gd name="T9" fmla="*/ 87 h 874"/>
                      <a:gd name="T10" fmla="*/ 39 w 519"/>
                      <a:gd name="T11" fmla="*/ 101 h 874"/>
                      <a:gd name="T12" fmla="*/ 40 w 519"/>
                      <a:gd name="T13" fmla="*/ 206 h 874"/>
                      <a:gd name="T14" fmla="*/ 42 w 519"/>
                      <a:gd name="T15" fmla="*/ 220 h 874"/>
                      <a:gd name="T16" fmla="*/ 47 w 519"/>
                      <a:gd name="T17" fmla="*/ 230 h 874"/>
                      <a:gd name="T18" fmla="*/ 56 w 519"/>
                      <a:gd name="T19" fmla="*/ 238 h 874"/>
                      <a:gd name="T20" fmla="*/ 69 w 519"/>
                      <a:gd name="T21" fmla="*/ 242 h 874"/>
                      <a:gd name="T22" fmla="*/ 85 w 519"/>
                      <a:gd name="T23" fmla="*/ 242 h 874"/>
                      <a:gd name="T24" fmla="*/ 100 w 519"/>
                      <a:gd name="T25" fmla="*/ 239 h 874"/>
                      <a:gd name="T26" fmla="*/ 110 w 519"/>
                      <a:gd name="T27" fmla="*/ 233 h 874"/>
                      <a:gd name="T28" fmla="*/ 116 w 519"/>
                      <a:gd name="T29" fmla="*/ 224 h 874"/>
                      <a:gd name="T30" fmla="*/ 119 w 519"/>
                      <a:gd name="T31" fmla="*/ 211 h 874"/>
                      <a:gd name="T32" fmla="*/ 120 w 519"/>
                      <a:gd name="T33" fmla="*/ 194 h 874"/>
                      <a:gd name="T34" fmla="*/ 119 w 519"/>
                      <a:gd name="T35" fmla="*/ 91 h 874"/>
                      <a:gd name="T36" fmla="*/ 115 w 519"/>
                      <a:gd name="T37" fmla="*/ 79 h 874"/>
                      <a:gd name="T38" fmla="*/ 106 w 519"/>
                      <a:gd name="T39" fmla="*/ 68 h 874"/>
                      <a:gd name="T40" fmla="*/ 151 w 519"/>
                      <a:gd name="T41" fmla="*/ 75 h 874"/>
                      <a:gd name="T42" fmla="*/ 146 w 519"/>
                      <a:gd name="T43" fmla="*/ 86 h 874"/>
                      <a:gd name="T44" fmla="*/ 144 w 519"/>
                      <a:gd name="T45" fmla="*/ 101 h 874"/>
                      <a:gd name="T46" fmla="*/ 143 w 519"/>
                      <a:gd name="T47" fmla="*/ 209 h 874"/>
                      <a:gd name="T48" fmla="*/ 140 w 519"/>
                      <a:gd name="T49" fmla="*/ 229 h 874"/>
                      <a:gd name="T50" fmla="*/ 134 w 519"/>
                      <a:gd name="T51" fmla="*/ 243 h 874"/>
                      <a:gd name="T52" fmla="*/ 127 w 519"/>
                      <a:gd name="T53" fmla="*/ 250 h 874"/>
                      <a:gd name="T54" fmla="*/ 119 w 519"/>
                      <a:gd name="T55" fmla="*/ 256 h 874"/>
                      <a:gd name="T56" fmla="*/ 109 w 519"/>
                      <a:gd name="T57" fmla="*/ 261 h 874"/>
                      <a:gd name="T58" fmla="*/ 97 w 519"/>
                      <a:gd name="T59" fmla="*/ 263 h 874"/>
                      <a:gd name="T60" fmla="*/ 83 w 519"/>
                      <a:gd name="T61" fmla="*/ 265 h 874"/>
                      <a:gd name="T62" fmla="*/ 69 w 519"/>
                      <a:gd name="T63" fmla="*/ 265 h 874"/>
                      <a:gd name="T64" fmla="*/ 56 w 519"/>
                      <a:gd name="T65" fmla="*/ 263 h 874"/>
                      <a:gd name="T66" fmla="*/ 44 w 519"/>
                      <a:gd name="T67" fmla="*/ 260 h 874"/>
                      <a:gd name="T68" fmla="*/ 35 w 519"/>
                      <a:gd name="T69" fmla="*/ 254 h 874"/>
                      <a:gd name="T70" fmla="*/ 27 w 519"/>
                      <a:gd name="T71" fmla="*/ 248 h 874"/>
                      <a:gd name="T72" fmla="*/ 21 w 519"/>
                      <a:gd name="T73" fmla="*/ 239 h 874"/>
                      <a:gd name="T74" fmla="*/ 16 w 519"/>
                      <a:gd name="T75" fmla="*/ 223 h 874"/>
                      <a:gd name="T76" fmla="*/ 14 w 519"/>
                      <a:gd name="T77" fmla="*/ 201 h 874"/>
                      <a:gd name="T78" fmla="*/ 90 w 519"/>
                      <a:gd name="T79" fmla="*/ 49 h 874"/>
                      <a:gd name="T80" fmla="*/ 116 w 519"/>
                      <a:gd name="T81" fmla="*/ 6 h 874"/>
                      <a:gd name="T82" fmla="*/ 122 w 519"/>
                      <a:gd name="T83" fmla="*/ 1 h 874"/>
                      <a:gd name="T84" fmla="*/ 127 w 519"/>
                      <a:gd name="T85" fmla="*/ 0 h 874"/>
                      <a:gd name="T86" fmla="*/ 133 w 519"/>
                      <a:gd name="T87" fmla="*/ 1 h 874"/>
                      <a:gd name="T88" fmla="*/ 136 w 519"/>
                      <a:gd name="T89" fmla="*/ 6 h 874"/>
                      <a:gd name="T90" fmla="*/ 136 w 519"/>
                      <a:gd name="T91" fmla="*/ 12 h 874"/>
                      <a:gd name="T92" fmla="*/ 134 w 519"/>
                      <a:gd name="T93" fmla="*/ 16 h 874"/>
                      <a:gd name="T94" fmla="*/ 98 w 519"/>
                      <a:gd name="T95" fmla="*/ 49 h 874"/>
                      <a:gd name="T96" fmla="*/ 75 w 519"/>
                      <a:gd name="T97" fmla="*/ 12 h 874"/>
                      <a:gd name="T98" fmla="*/ 79 w 519"/>
                      <a:gd name="T99" fmla="*/ 4 h 874"/>
                      <a:gd name="T100" fmla="*/ 84 w 519"/>
                      <a:gd name="T101" fmla="*/ 1 h 874"/>
                      <a:gd name="T102" fmla="*/ 90 w 519"/>
                      <a:gd name="T103" fmla="*/ 0 h 874"/>
                      <a:gd name="T104" fmla="*/ 95 w 519"/>
                      <a:gd name="T105" fmla="*/ 2 h 874"/>
                      <a:gd name="T106" fmla="*/ 97 w 519"/>
                      <a:gd name="T107" fmla="*/ 8 h 874"/>
                      <a:gd name="T108" fmla="*/ 97 w 519"/>
                      <a:gd name="T109" fmla="*/ 12 h 874"/>
                      <a:gd name="T110" fmla="*/ 93 w 519"/>
                      <a:gd name="T111" fmla="*/ 19 h 874"/>
                      <a:gd name="T112" fmla="*/ 57 w 519"/>
                      <a:gd name="T113" fmla="*/ 49 h 874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</a:gdLst>
                    <a:ahLst/>
                    <a:cxnLst>
                      <a:cxn ang="T114">
                        <a:pos x="T0" y="T1"/>
                      </a:cxn>
                      <a:cxn ang="T115">
                        <a:pos x="T2" y="T3"/>
                      </a:cxn>
                      <a:cxn ang="T116">
                        <a:pos x="T4" y="T5"/>
                      </a:cxn>
                      <a:cxn ang="T117">
                        <a:pos x="T6" y="T7"/>
                      </a:cxn>
                      <a:cxn ang="T118">
                        <a:pos x="T8" y="T9"/>
                      </a:cxn>
                      <a:cxn ang="T119">
                        <a:pos x="T10" y="T11"/>
                      </a:cxn>
                      <a:cxn ang="T120">
                        <a:pos x="T12" y="T13"/>
                      </a:cxn>
                      <a:cxn ang="T121">
                        <a:pos x="T14" y="T15"/>
                      </a:cxn>
                      <a:cxn ang="T122">
                        <a:pos x="T16" y="T17"/>
                      </a:cxn>
                      <a:cxn ang="T123">
                        <a:pos x="T18" y="T19"/>
                      </a:cxn>
                      <a:cxn ang="T124">
                        <a:pos x="T20" y="T21"/>
                      </a:cxn>
                      <a:cxn ang="T125">
                        <a:pos x="T22" y="T23"/>
                      </a:cxn>
                      <a:cxn ang="T126">
                        <a:pos x="T24" y="T25"/>
                      </a:cxn>
                      <a:cxn ang="T127">
                        <a:pos x="T26" y="T27"/>
                      </a:cxn>
                      <a:cxn ang="T128">
                        <a:pos x="T28" y="T29"/>
                      </a:cxn>
                      <a:cxn ang="T129">
                        <a:pos x="T30" y="T31"/>
                      </a:cxn>
                      <a:cxn ang="T130">
                        <a:pos x="T32" y="T33"/>
                      </a:cxn>
                      <a:cxn ang="T131">
                        <a:pos x="T34" y="T35"/>
                      </a:cxn>
                      <a:cxn ang="T132">
                        <a:pos x="T36" y="T37"/>
                      </a:cxn>
                      <a:cxn ang="T133">
                        <a:pos x="T38" y="T39"/>
                      </a:cxn>
                      <a:cxn ang="T134">
                        <a:pos x="T40" y="T41"/>
                      </a:cxn>
                      <a:cxn ang="T135">
                        <a:pos x="T42" y="T43"/>
                      </a:cxn>
                      <a:cxn ang="T136">
                        <a:pos x="T44" y="T45"/>
                      </a:cxn>
                      <a:cxn ang="T137">
                        <a:pos x="T46" y="T47"/>
                      </a:cxn>
                      <a:cxn ang="T138">
                        <a:pos x="T48" y="T49"/>
                      </a:cxn>
                      <a:cxn ang="T139">
                        <a:pos x="T50" y="T51"/>
                      </a:cxn>
                      <a:cxn ang="T140">
                        <a:pos x="T52" y="T53"/>
                      </a:cxn>
                      <a:cxn ang="T141">
                        <a:pos x="T54" y="T55"/>
                      </a:cxn>
                      <a:cxn ang="T142">
                        <a:pos x="T56" y="T57"/>
                      </a:cxn>
                      <a:cxn ang="T143">
                        <a:pos x="T58" y="T59"/>
                      </a:cxn>
                      <a:cxn ang="T144">
                        <a:pos x="T60" y="T61"/>
                      </a:cxn>
                      <a:cxn ang="T145">
                        <a:pos x="T62" y="T63"/>
                      </a:cxn>
                      <a:cxn ang="T146">
                        <a:pos x="T64" y="T65"/>
                      </a:cxn>
                      <a:cxn ang="T147">
                        <a:pos x="T66" y="T67"/>
                      </a:cxn>
                      <a:cxn ang="T148">
                        <a:pos x="T68" y="T69"/>
                      </a:cxn>
                      <a:cxn ang="T149">
                        <a:pos x="T70" y="T71"/>
                      </a:cxn>
                      <a:cxn ang="T150">
                        <a:pos x="T72" y="T73"/>
                      </a:cxn>
                      <a:cxn ang="T151">
                        <a:pos x="T74" y="T75"/>
                      </a:cxn>
                      <a:cxn ang="T152">
                        <a:pos x="T76" y="T77"/>
                      </a:cxn>
                      <a:cxn ang="T153">
                        <a:pos x="T78" y="T79"/>
                      </a:cxn>
                      <a:cxn ang="T154">
                        <a:pos x="T80" y="T81"/>
                      </a:cxn>
                      <a:cxn ang="T155">
                        <a:pos x="T82" y="T83"/>
                      </a:cxn>
                      <a:cxn ang="T156">
                        <a:pos x="T84" y="T85"/>
                      </a:cxn>
                      <a:cxn ang="T157">
                        <a:pos x="T86" y="T87"/>
                      </a:cxn>
                      <a:cxn ang="T158">
                        <a:pos x="T88" y="T89"/>
                      </a:cxn>
                      <a:cxn ang="T159">
                        <a:pos x="T90" y="T91"/>
                      </a:cxn>
                      <a:cxn ang="T160">
                        <a:pos x="T92" y="T93"/>
                      </a:cxn>
                      <a:cxn ang="T161">
                        <a:pos x="T94" y="T95"/>
                      </a:cxn>
                      <a:cxn ang="T162">
                        <a:pos x="T96" y="T97"/>
                      </a:cxn>
                      <a:cxn ang="T163">
                        <a:pos x="T98" y="T99"/>
                      </a:cxn>
                      <a:cxn ang="T164">
                        <a:pos x="T100" y="T101"/>
                      </a:cxn>
                      <a:cxn ang="T165">
                        <a:pos x="T102" y="T103"/>
                      </a:cxn>
                      <a:cxn ang="T166">
                        <a:pos x="T104" y="T105"/>
                      </a:cxn>
                      <a:cxn ang="T167">
                        <a:pos x="T106" y="T107"/>
                      </a:cxn>
                      <a:cxn ang="T168">
                        <a:pos x="T108" y="T109"/>
                      </a:cxn>
                      <a:cxn ang="T169">
                        <a:pos x="T110" y="T111"/>
                      </a:cxn>
                      <a:cxn ang="T170">
                        <a:pos x="T112" y="T113"/>
                      </a:cxn>
                    </a:cxnLst>
                    <a:rect l="0" t="0" r="r" b="b"/>
                    <a:pathLst>
                      <a:path w="519" h="874">
                        <a:moveTo>
                          <a:pt x="45" y="334"/>
                        </a:moveTo>
                        <a:lnTo>
                          <a:pt x="44" y="317"/>
                        </a:lnTo>
                        <a:lnTo>
                          <a:pt x="42" y="301"/>
                        </a:lnTo>
                        <a:lnTo>
                          <a:pt x="39" y="286"/>
                        </a:lnTo>
                        <a:lnTo>
                          <a:pt x="33" y="271"/>
                        </a:lnTo>
                        <a:lnTo>
                          <a:pt x="27" y="259"/>
                        </a:lnTo>
                        <a:lnTo>
                          <a:pt x="20" y="247"/>
                        </a:lnTo>
                        <a:lnTo>
                          <a:pt x="10" y="236"/>
                        </a:lnTo>
                        <a:lnTo>
                          <a:pt x="0" y="225"/>
                        </a:lnTo>
                        <a:lnTo>
                          <a:pt x="175" y="225"/>
                        </a:lnTo>
                        <a:lnTo>
                          <a:pt x="164" y="236"/>
                        </a:lnTo>
                        <a:lnTo>
                          <a:pt x="156" y="247"/>
                        </a:lnTo>
                        <a:lnTo>
                          <a:pt x="147" y="259"/>
                        </a:lnTo>
                        <a:lnTo>
                          <a:pt x="141" y="271"/>
                        </a:lnTo>
                        <a:lnTo>
                          <a:pt x="137" y="286"/>
                        </a:lnTo>
                        <a:lnTo>
                          <a:pt x="132" y="301"/>
                        </a:lnTo>
                        <a:lnTo>
                          <a:pt x="130" y="317"/>
                        </a:lnTo>
                        <a:lnTo>
                          <a:pt x="129" y="334"/>
                        </a:lnTo>
                        <a:lnTo>
                          <a:pt x="129" y="641"/>
                        </a:lnTo>
                        <a:lnTo>
                          <a:pt x="130" y="661"/>
                        </a:lnTo>
                        <a:lnTo>
                          <a:pt x="131" y="680"/>
                        </a:lnTo>
                        <a:lnTo>
                          <a:pt x="134" y="697"/>
                        </a:lnTo>
                        <a:lnTo>
                          <a:pt x="136" y="711"/>
                        </a:lnTo>
                        <a:lnTo>
                          <a:pt x="140" y="726"/>
                        </a:lnTo>
                        <a:lnTo>
                          <a:pt x="144" y="738"/>
                        </a:lnTo>
                        <a:lnTo>
                          <a:pt x="148" y="749"/>
                        </a:lnTo>
                        <a:lnTo>
                          <a:pt x="154" y="759"/>
                        </a:lnTo>
                        <a:lnTo>
                          <a:pt x="162" y="768"/>
                        </a:lnTo>
                        <a:lnTo>
                          <a:pt x="172" y="777"/>
                        </a:lnTo>
                        <a:lnTo>
                          <a:pt x="184" y="784"/>
                        </a:lnTo>
                        <a:lnTo>
                          <a:pt x="197" y="789"/>
                        </a:lnTo>
                        <a:lnTo>
                          <a:pt x="211" y="794"/>
                        </a:lnTo>
                        <a:lnTo>
                          <a:pt x="227" y="797"/>
                        </a:lnTo>
                        <a:lnTo>
                          <a:pt x="244" y="799"/>
                        </a:lnTo>
                        <a:lnTo>
                          <a:pt x="263" y="800"/>
                        </a:lnTo>
                        <a:lnTo>
                          <a:pt x="282" y="799"/>
                        </a:lnTo>
                        <a:lnTo>
                          <a:pt x="300" y="797"/>
                        </a:lnTo>
                        <a:lnTo>
                          <a:pt x="316" y="794"/>
                        </a:lnTo>
                        <a:lnTo>
                          <a:pt x="330" y="789"/>
                        </a:lnTo>
                        <a:lnTo>
                          <a:pt x="343" y="784"/>
                        </a:lnTo>
                        <a:lnTo>
                          <a:pt x="354" y="777"/>
                        </a:lnTo>
                        <a:lnTo>
                          <a:pt x="364" y="768"/>
                        </a:lnTo>
                        <a:lnTo>
                          <a:pt x="372" y="759"/>
                        </a:lnTo>
                        <a:lnTo>
                          <a:pt x="378" y="749"/>
                        </a:lnTo>
                        <a:lnTo>
                          <a:pt x="383" y="738"/>
                        </a:lnTo>
                        <a:lnTo>
                          <a:pt x="387" y="726"/>
                        </a:lnTo>
                        <a:lnTo>
                          <a:pt x="390" y="711"/>
                        </a:lnTo>
                        <a:lnTo>
                          <a:pt x="393" y="697"/>
                        </a:lnTo>
                        <a:lnTo>
                          <a:pt x="395" y="680"/>
                        </a:lnTo>
                        <a:lnTo>
                          <a:pt x="396" y="661"/>
                        </a:lnTo>
                        <a:lnTo>
                          <a:pt x="396" y="641"/>
                        </a:lnTo>
                        <a:lnTo>
                          <a:pt x="396" y="334"/>
                        </a:lnTo>
                        <a:lnTo>
                          <a:pt x="395" y="317"/>
                        </a:lnTo>
                        <a:lnTo>
                          <a:pt x="394" y="301"/>
                        </a:lnTo>
                        <a:lnTo>
                          <a:pt x="389" y="286"/>
                        </a:lnTo>
                        <a:lnTo>
                          <a:pt x="385" y="272"/>
                        </a:lnTo>
                        <a:lnTo>
                          <a:pt x="379" y="260"/>
                        </a:lnTo>
                        <a:lnTo>
                          <a:pt x="372" y="247"/>
                        </a:lnTo>
                        <a:lnTo>
                          <a:pt x="362" y="236"/>
                        </a:lnTo>
                        <a:lnTo>
                          <a:pt x="350" y="225"/>
                        </a:lnTo>
                        <a:lnTo>
                          <a:pt x="519" y="225"/>
                        </a:lnTo>
                        <a:lnTo>
                          <a:pt x="508" y="235"/>
                        </a:lnTo>
                        <a:lnTo>
                          <a:pt x="499" y="246"/>
                        </a:lnTo>
                        <a:lnTo>
                          <a:pt x="492" y="258"/>
                        </a:lnTo>
                        <a:lnTo>
                          <a:pt x="486" y="271"/>
                        </a:lnTo>
                        <a:lnTo>
                          <a:pt x="481" y="285"/>
                        </a:lnTo>
                        <a:lnTo>
                          <a:pt x="478" y="301"/>
                        </a:lnTo>
                        <a:lnTo>
                          <a:pt x="476" y="317"/>
                        </a:lnTo>
                        <a:lnTo>
                          <a:pt x="476" y="334"/>
                        </a:lnTo>
                        <a:lnTo>
                          <a:pt x="476" y="634"/>
                        </a:lnTo>
                        <a:lnTo>
                          <a:pt x="475" y="663"/>
                        </a:lnTo>
                        <a:lnTo>
                          <a:pt x="474" y="690"/>
                        </a:lnTo>
                        <a:lnTo>
                          <a:pt x="471" y="715"/>
                        </a:lnTo>
                        <a:lnTo>
                          <a:pt x="467" y="737"/>
                        </a:lnTo>
                        <a:lnTo>
                          <a:pt x="463" y="756"/>
                        </a:lnTo>
                        <a:lnTo>
                          <a:pt x="458" y="773"/>
                        </a:lnTo>
                        <a:lnTo>
                          <a:pt x="452" y="787"/>
                        </a:lnTo>
                        <a:lnTo>
                          <a:pt x="444" y="800"/>
                        </a:lnTo>
                        <a:lnTo>
                          <a:pt x="437" y="809"/>
                        </a:lnTo>
                        <a:lnTo>
                          <a:pt x="429" y="818"/>
                        </a:lnTo>
                        <a:lnTo>
                          <a:pt x="421" y="825"/>
                        </a:lnTo>
                        <a:lnTo>
                          <a:pt x="413" y="833"/>
                        </a:lnTo>
                        <a:lnTo>
                          <a:pt x="403" y="839"/>
                        </a:lnTo>
                        <a:lnTo>
                          <a:pt x="393" y="845"/>
                        </a:lnTo>
                        <a:lnTo>
                          <a:pt x="382" y="850"/>
                        </a:lnTo>
                        <a:lnTo>
                          <a:pt x="372" y="856"/>
                        </a:lnTo>
                        <a:lnTo>
                          <a:pt x="359" y="860"/>
                        </a:lnTo>
                        <a:lnTo>
                          <a:pt x="347" y="864"/>
                        </a:lnTo>
                        <a:lnTo>
                          <a:pt x="334" y="867"/>
                        </a:lnTo>
                        <a:lnTo>
                          <a:pt x="320" y="869"/>
                        </a:lnTo>
                        <a:lnTo>
                          <a:pt x="306" y="872"/>
                        </a:lnTo>
                        <a:lnTo>
                          <a:pt x="291" y="873"/>
                        </a:lnTo>
                        <a:lnTo>
                          <a:pt x="276" y="874"/>
                        </a:lnTo>
                        <a:lnTo>
                          <a:pt x="259" y="874"/>
                        </a:lnTo>
                        <a:lnTo>
                          <a:pt x="243" y="874"/>
                        </a:lnTo>
                        <a:lnTo>
                          <a:pt x="227" y="873"/>
                        </a:lnTo>
                        <a:lnTo>
                          <a:pt x="212" y="872"/>
                        </a:lnTo>
                        <a:lnTo>
                          <a:pt x="199" y="869"/>
                        </a:lnTo>
                        <a:lnTo>
                          <a:pt x="185" y="867"/>
                        </a:lnTo>
                        <a:lnTo>
                          <a:pt x="171" y="864"/>
                        </a:lnTo>
                        <a:lnTo>
                          <a:pt x="160" y="860"/>
                        </a:lnTo>
                        <a:lnTo>
                          <a:pt x="147" y="856"/>
                        </a:lnTo>
                        <a:lnTo>
                          <a:pt x="137" y="850"/>
                        </a:lnTo>
                        <a:lnTo>
                          <a:pt x="126" y="845"/>
                        </a:lnTo>
                        <a:lnTo>
                          <a:pt x="117" y="839"/>
                        </a:lnTo>
                        <a:lnTo>
                          <a:pt x="107" y="833"/>
                        </a:lnTo>
                        <a:lnTo>
                          <a:pt x="99" y="825"/>
                        </a:lnTo>
                        <a:lnTo>
                          <a:pt x="90" y="818"/>
                        </a:lnTo>
                        <a:lnTo>
                          <a:pt x="83" y="809"/>
                        </a:lnTo>
                        <a:lnTo>
                          <a:pt x="77" y="800"/>
                        </a:lnTo>
                        <a:lnTo>
                          <a:pt x="69" y="787"/>
                        </a:lnTo>
                        <a:lnTo>
                          <a:pt x="63" y="773"/>
                        </a:lnTo>
                        <a:lnTo>
                          <a:pt x="58" y="756"/>
                        </a:lnTo>
                        <a:lnTo>
                          <a:pt x="52" y="737"/>
                        </a:lnTo>
                        <a:lnTo>
                          <a:pt x="49" y="715"/>
                        </a:lnTo>
                        <a:lnTo>
                          <a:pt x="47" y="690"/>
                        </a:lnTo>
                        <a:lnTo>
                          <a:pt x="45" y="663"/>
                        </a:lnTo>
                        <a:lnTo>
                          <a:pt x="45" y="634"/>
                        </a:lnTo>
                        <a:lnTo>
                          <a:pt x="45" y="334"/>
                        </a:lnTo>
                        <a:close/>
                        <a:moveTo>
                          <a:pt x="298" y="161"/>
                        </a:moveTo>
                        <a:lnTo>
                          <a:pt x="375" y="32"/>
                        </a:lnTo>
                        <a:lnTo>
                          <a:pt x="380" y="25"/>
                        </a:lnTo>
                        <a:lnTo>
                          <a:pt x="385" y="19"/>
                        </a:lnTo>
                        <a:lnTo>
                          <a:pt x="392" y="12"/>
                        </a:lnTo>
                        <a:lnTo>
                          <a:pt x="397" y="8"/>
                        </a:lnTo>
                        <a:lnTo>
                          <a:pt x="402" y="4"/>
                        </a:lnTo>
                        <a:lnTo>
                          <a:pt x="408" y="2"/>
                        </a:lnTo>
                        <a:lnTo>
                          <a:pt x="414" y="1"/>
                        </a:lnTo>
                        <a:lnTo>
                          <a:pt x="420" y="0"/>
                        </a:lnTo>
                        <a:lnTo>
                          <a:pt x="427" y="1"/>
                        </a:lnTo>
                        <a:lnTo>
                          <a:pt x="434" y="2"/>
                        </a:lnTo>
                        <a:lnTo>
                          <a:pt x="439" y="4"/>
                        </a:lnTo>
                        <a:lnTo>
                          <a:pt x="443" y="8"/>
                        </a:lnTo>
                        <a:lnTo>
                          <a:pt x="446" y="12"/>
                        </a:lnTo>
                        <a:lnTo>
                          <a:pt x="449" y="19"/>
                        </a:lnTo>
                        <a:lnTo>
                          <a:pt x="451" y="25"/>
                        </a:lnTo>
                        <a:lnTo>
                          <a:pt x="452" y="32"/>
                        </a:lnTo>
                        <a:lnTo>
                          <a:pt x="451" y="38"/>
                        </a:lnTo>
                        <a:lnTo>
                          <a:pt x="449" y="42"/>
                        </a:lnTo>
                        <a:lnTo>
                          <a:pt x="447" y="47"/>
                        </a:lnTo>
                        <a:lnTo>
                          <a:pt x="444" y="52"/>
                        </a:lnTo>
                        <a:lnTo>
                          <a:pt x="435" y="64"/>
                        </a:lnTo>
                        <a:lnTo>
                          <a:pt x="423" y="76"/>
                        </a:lnTo>
                        <a:lnTo>
                          <a:pt x="323" y="161"/>
                        </a:lnTo>
                        <a:lnTo>
                          <a:pt x="298" y="161"/>
                        </a:lnTo>
                        <a:close/>
                        <a:moveTo>
                          <a:pt x="187" y="161"/>
                        </a:moveTo>
                        <a:lnTo>
                          <a:pt x="247" y="38"/>
                        </a:lnTo>
                        <a:lnTo>
                          <a:pt x="251" y="29"/>
                        </a:lnTo>
                        <a:lnTo>
                          <a:pt x="257" y="21"/>
                        </a:lnTo>
                        <a:lnTo>
                          <a:pt x="262" y="14"/>
                        </a:lnTo>
                        <a:lnTo>
                          <a:pt x="267" y="9"/>
                        </a:lnTo>
                        <a:lnTo>
                          <a:pt x="273" y="5"/>
                        </a:lnTo>
                        <a:lnTo>
                          <a:pt x="278" y="2"/>
                        </a:lnTo>
                        <a:lnTo>
                          <a:pt x="284" y="1"/>
                        </a:lnTo>
                        <a:lnTo>
                          <a:pt x="290" y="0"/>
                        </a:lnTo>
                        <a:lnTo>
                          <a:pt x="297" y="1"/>
                        </a:lnTo>
                        <a:lnTo>
                          <a:pt x="302" y="2"/>
                        </a:lnTo>
                        <a:lnTo>
                          <a:pt x="307" y="4"/>
                        </a:lnTo>
                        <a:lnTo>
                          <a:pt x="313" y="8"/>
                        </a:lnTo>
                        <a:lnTo>
                          <a:pt x="317" y="14"/>
                        </a:lnTo>
                        <a:lnTo>
                          <a:pt x="319" y="20"/>
                        </a:lnTo>
                        <a:lnTo>
                          <a:pt x="321" y="26"/>
                        </a:lnTo>
                        <a:lnTo>
                          <a:pt x="321" y="31"/>
                        </a:lnTo>
                        <a:lnTo>
                          <a:pt x="321" y="36"/>
                        </a:lnTo>
                        <a:lnTo>
                          <a:pt x="320" y="41"/>
                        </a:lnTo>
                        <a:lnTo>
                          <a:pt x="319" y="45"/>
                        </a:lnTo>
                        <a:lnTo>
                          <a:pt x="316" y="50"/>
                        </a:lnTo>
                        <a:lnTo>
                          <a:pt x="308" y="62"/>
                        </a:lnTo>
                        <a:lnTo>
                          <a:pt x="298" y="74"/>
                        </a:lnTo>
                        <a:lnTo>
                          <a:pt x="215" y="161"/>
                        </a:lnTo>
                        <a:lnTo>
                          <a:pt x="187" y="16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" name="Freeform 946"/>
                  <p:cNvSpPr>
                    <a:spLocks noChangeAspect="1"/>
                  </p:cNvSpPr>
                  <p:nvPr/>
                </p:nvSpPr>
                <p:spPr bwMode="auto">
                  <a:xfrm>
                    <a:off x="1111" y="2262"/>
                    <a:ext cx="143" cy="200"/>
                  </a:xfrm>
                  <a:custGeom>
                    <a:avLst/>
                    <a:gdLst>
                      <a:gd name="T0" fmla="*/ 121 w 474"/>
                      <a:gd name="T1" fmla="*/ 6 h 679"/>
                      <a:gd name="T2" fmla="*/ 126 w 474"/>
                      <a:gd name="T3" fmla="*/ 6 h 679"/>
                      <a:gd name="T4" fmla="*/ 130 w 474"/>
                      <a:gd name="T5" fmla="*/ 4 h 679"/>
                      <a:gd name="T6" fmla="*/ 135 w 474"/>
                      <a:gd name="T7" fmla="*/ 1 h 679"/>
                      <a:gd name="T8" fmla="*/ 137 w 474"/>
                      <a:gd name="T9" fmla="*/ 62 h 679"/>
                      <a:gd name="T10" fmla="*/ 132 w 474"/>
                      <a:gd name="T11" fmla="*/ 52 h 679"/>
                      <a:gd name="T12" fmla="*/ 126 w 474"/>
                      <a:gd name="T13" fmla="*/ 44 h 679"/>
                      <a:gd name="T14" fmla="*/ 118 w 474"/>
                      <a:gd name="T15" fmla="*/ 37 h 679"/>
                      <a:gd name="T16" fmla="*/ 110 w 474"/>
                      <a:gd name="T17" fmla="*/ 32 h 679"/>
                      <a:gd name="T18" fmla="*/ 101 w 474"/>
                      <a:gd name="T19" fmla="*/ 30 h 679"/>
                      <a:gd name="T20" fmla="*/ 92 w 474"/>
                      <a:gd name="T21" fmla="*/ 28 h 679"/>
                      <a:gd name="T22" fmla="*/ 81 w 474"/>
                      <a:gd name="T23" fmla="*/ 26 h 679"/>
                      <a:gd name="T24" fmla="*/ 68 w 474"/>
                      <a:gd name="T25" fmla="*/ 26 h 679"/>
                      <a:gd name="T26" fmla="*/ 56 w 474"/>
                      <a:gd name="T27" fmla="*/ 27 h 679"/>
                      <a:gd name="T28" fmla="*/ 52 w 474"/>
                      <a:gd name="T29" fmla="*/ 28 h 679"/>
                      <a:gd name="T30" fmla="*/ 48 w 474"/>
                      <a:gd name="T31" fmla="*/ 29 h 679"/>
                      <a:gd name="T32" fmla="*/ 44 w 474"/>
                      <a:gd name="T33" fmla="*/ 32 h 679"/>
                      <a:gd name="T34" fmla="*/ 42 w 474"/>
                      <a:gd name="T35" fmla="*/ 36 h 679"/>
                      <a:gd name="T36" fmla="*/ 40 w 474"/>
                      <a:gd name="T37" fmla="*/ 40 h 679"/>
                      <a:gd name="T38" fmla="*/ 40 w 474"/>
                      <a:gd name="T39" fmla="*/ 46 h 679"/>
                      <a:gd name="T40" fmla="*/ 74 w 474"/>
                      <a:gd name="T41" fmla="*/ 85 h 679"/>
                      <a:gd name="T42" fmla="*/ 85 w 474"/>
                      <a:gd name="T43" fmla="*/ 84 h 679"/>
                      <a:gd name="T44" fmla="*/ 94 w 474"/>
                      <a:gd name="T45" fmla="*/ 81 h 679"/>
                      <a:gd name="T46" fmla="*/ 99 w 474"/>
                      <a:gd name="T47" fmla="*/ 79 h 679"/>
                      <a:gd name="T48" fmla="*/ 103 w 474"/>
                      <a:gd name="T49" fmla="*/ 76 h 679"/>
                      <a:gd name="T50" fmla="*/ 110 w 474"/>
                      <a:gd name="T51" fmla="*/ 69 h 679"/>
                      <a:gd name="T52" fmla="*/ 106 w 474"/>
                      <a:gd name="T53" fmla="*/ 118 h 679"/>
                      <a:gd name="T54" fmla="*/ 99 w 474"/>
                      <a:gd name="T55" fmla="*/ 112 h 679"/>
                      <a:gd name="T56" fmla="*/ 90 w 474"/>
                      <a:gd name="T57" fmla="*/ 108 h 679"/>
                      <a:gd name="T58" fmla="*/ 80 w 474"/>
                      <a:gd name="T59" fmla="*/ 106 h 679"/>
                      <a:gd name="T60" fmla="*/ 40 w 474"/>
                      <a:gd name="T61" fmla="*/ 105 h 679"/>
                      <a:gd name="T62" fmla="*/ 40 w 474"/>
                      <a:gd name="T63" fmla="*/ 157 h 679"/>
                      <a:gd name="T64" fmla="*/ 41 w 474"/>
                      <a:gd name="T65" fmla="*/ 163 h 679"/>
                      <a:gd name="T66" fmla="*/ 43 w 474"/>
                      <a:gd name="T67" fmla="*/ 167 h 679"/>
                      <a:gd name="T68" fmla="*/ 47 w 474"/>
                      <a:gd name="T69" fmla="*/ 170 h 679"/>
                      <a:gd name="T70" fmla="*/ 53 w 474"/>
                      <a:gd name="T71" fmla="*/ 173 h 679"/>
                      <a:gd name="T72" fmla="*/ 64 w 474"/>
                      <a:gd name="T73" fmla="*/ 174 h 679"/>
                      <a:gd name="T74" fmla="*/ 78 w 474"/>
                      <a:gd name="T75" fmla="*/ 175 h 679"/>
                      <a:gd name="T76" fmla="*/ 91 w 474"/>
                      <a:gd name="T77" fmla="*/ 174 h 679"/>
                      <a:gd name="T78" fmla="*/ 101 w 474"/>
                      <a:gd name="T79" fmla="*/ 172 h 679"/>
                      <a:gd name="T80" fmla="*/ 110 w 474"/>
                      <a:gd name="T81" fmla="*/ 169 h 679"/>
                      <a:gd name="T82" fmla="*/ 119 w 474"/>
                      <a:gd name="T83" fmla="*/ 165 h 679"/>
                      <a:gd name="T84" fmla="*/ 127 w 474"/>
                      <a:gd name="T85" fmla="*/ 159 h 679"/>
                      <a:gd name="T86" fmla="*/ 134 w 474"/>
                      <a:gd name="T87" fmla="*/ 152 h 679"/>
                      <a:gd name="T88" fmla="*/ 140 w 474"/>
                      <a:gd name="T89" fmla="*/ 142 h 679"/>
                      <a:gd name="T90" fmla="*/ 143 w 474"/>
                      <a:gd name="T91" fmla="*/ 200 h 679"/>
                      <a:gd name="T92" fmla="*/ 138 w 474"/>
                      <a:gd name="T93" fmla="*/ 197 h 679"/>
                      <a:gd name="T94" fmla="*/ 134 w 474"/>
                      <a:gd name="T95" fmla="*/ 195 h 679"/>
                      <a:gd name="T96" fmla="*/ 129 w 474"/>
                      <a:gd name="T97" fmla="*/ 194 h 679"/>
                      <a:gd name="T98" fmla="*/ 123 w 474"/>
                      <a:gd name="T99" fmla="*/ 194 h 679"/>
                      <a:gd name="T100" fmla="*/ 3 w 474"/>
                      <a:gd name="T101" fmla="*/ 191 h 679"/>
                      <a:gd name="T102" fmla="*/ 8 w 474"/>
                      <a:gd name="T103" fmla="*/ 184 h 679"/>
                      <a:gd name="T104" fmla="*/ 12 w 474"/>
                      <a:gd name="T105" fmla="*/ 176 h 679"/>
                      <a:gd name="T106" fmla="*/ 14 w 474"/>
                      <a:gd name="T107" fmla="*/ 167 h 679"/>
                      <a:gd name="T108" fmla="*/ 14 w 474"/>
                      <a:gd name="T109" fmla="*/ 39 h 679"/>
                      <a:gd name="T110" fmla="*/ 13 w 474"/>
                      <a:gd name="T111" fmla="*/ 29 h 679"/>
                      <a:gd name="T112" fmla="*/ 10 w 474"/>
                      <a:gd name="T113" fmla="*/ 20 h 679"/>
                      <a:gd name="T114" fmla="*/ 6 w 474"/>
                      <a:gd name="T115" fmla="*/ 13 h 679"/>
                      <a:gd name="T116" fmla="*/ 0 w 474"/>
                      <a:gd name="T117" fmla="*/ 7 h 679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</a:gdLst>
                    <a:ahLst/>
                    <a:cxnLst>
                      <a:cxn ang="T118">
                        <a:pos x="T0" y="T1"/>
                      </a:cxn>
                      <a:cxn ang="T119">
                        <a:pos x="T2" y="T3"/>
                      </a:cxn>
                      <a:cxn ang="T120">
                        <a:pos x="T4" y="T5"/>
                      </a:cxn>
                      <a:cxn ang="T121">
                        <a:pos x="T6" y="T7"/>
                      </a:cxn>
                      <a:cxn ang="T122">
                        <a:pos x="T8" y="T9"/>
                      </a:cxn>
                      <a:cxn ang="T123">
                        <a:pos x="T10" y="T11"/>
                      </a:cxn>
                      <a:cxn ang="T124">
                        <a:pos x="T12" y="T13"/>
                      </a:cxn>
                      <a:cxn ang="T125">
                        <a:pos x="T14" y="T15"/>
                      </a:cxn>
                      <a:cxn ang="T126">
                        <a:pos x="T16" y="T17"/>
                      </a:cxn>
                      <a:cxn ang="T127">
                        <a:pos x="T18" y="T19"/>
                      </a:cxn>
                      <a:cxn ang="T128">
                        <a:pos x="T20" y="T21"/>
                      </a:cxn>
                      <a:cxn ang="T129">
                        <a:pos x="T22" y="T23"/>
                      </a:cxn>
                      <a:cxn ang="T130">
                        <a:pos x="T24" y="T25"/>
                      </a:cxn>
                      <a:cxn ang="T131">
                        <a:pos x="T26" y="T27"/>
                      </a:cxn>
                      <a:cxn ang="T132">
                        <a:pos x="T28" y="T29"/>
                      </a:cxn>
                      <a:cxn ang="T133">
                        <a:pos x="T30" y="T31"/>
                      </a:cxn>
                      <a:cxn ang="T134">
                        <a:pos x="T32" y="T33"/>
                      </a:cxn>
                      <a:cxn ang="T135">
                        <a:pos x="T34" y="T35"/>
                      </a:cxn>
                      <a:cxn ang="T136">
                        <a:pos x="T36" y="T37"/>
                      </a:cxn>
                      <a:cxn ang="T137">
                        <a:pos x="T38" y="T39"/>
                      </a:cxn>
                      <a:cxn ang="T138">
                        <a:pos x="T40" y="T41"/>
                      </a:cxn>
                      <a:cxn ang="T139">
                        <a:pos x="T42" y="T43"/>
                      </a:cxn>
                      <a:cxn ang="T140">
                        <a:pos x="T44" y="T45"/>
                      </a:cxn>
                      <a:cxn ang="T141">
                        <a:pos x="T46" y="T47"/>
                      </a:cxn>
                      <a:cxn ang="T142">
                        <a:pos x="T48" y="T49"/>
                      </a:cxn>
                      <a:cxn ang="T143">
                        <a:pos x="T50" y="T51"/>
                      </a:cxn>
                      <a:cxn ang="T144">
                        <a:pos x="T52" y="T53"/>
                      </a:cxn>
                      <a:cxn ang="T145">
                        <a:pos x="T54" y="T55"/>
                      </a:cxn>
                      <a:cxn ang="T146">
                        <a:pos x="T56" y="T57"/>
                      </a:cxn>
                      <a:cxn ang="T147">
                        <a:pos x="T58" y="T59"/>
                      </a:cxn>
                      <a:cxn ang="T148">
                        <a:pos x="T60" y="T61"/>
                      </a:cxn>
                      <a:cxn ang="T149">
                        <a:pos x="T62" y="T63"/>
                      </a:cxn>
                      <a:cxn ang="T150">
                        <a:pos x="T64" y="T65"/>
                      </a:cxn>
                      <a:cxn ang="T151">
                        <a:pos x="T66" y="T67"/>
                      </a:cxn>
                      <a:cxn ang="T152">
                        <a:pos x="T68" y="T69"/>
                      </a:cxn>
                      <a:cxn ang="T153">
                        <a:pos x="T70" y="T71"/>
                      </a:cxn>
                      <a:cxn ang="T154">
                        <a:pos x="T72" y="T73"/>
                      </a:cxn>
                      <a:cxn ang="T155">
                        <a:pos x="T74" y="T75"/>
                      </a:cxn>
                      <a:cxn ang="T156">
                        <a:pos x="T76" y="T77"/>
                      </a:cxn>
                      <a:cxn ang="T157">
                        <a:pos x="T78" y="T79"/>
                      </a:cxn>
                      <a:cxn ang="T158">
                        <a:pos x="T80" y="T81"/>
                      </a:cxn>
                      <a:cxn ang="T159">
                        <a:pos x="T82" y="T83"/>
                      </a:cxn>
                      <a:cxn ang="T160">
                        <a:pos x="T84" y="T85"/>
                      </a:cxn>
                      <a:cxn ang="T161">
                        <a:pos x="T86" y="T87"/>
                      </a:cxn>
                      <a:cxn ang="T162">
                        <a:pos x="T88" y="T89"/>
                      </a:cxn>
                      <a:cxn ang="T163">
                        <a:pos x="T90" y="T91"/>
                      </a:cxn>
                      <a:cxn ang="T164">
                        <a:pos x="T92" y="T93"/>
                      </a:cxn>
                      <a:cxn ang="T165">
                        <a:pos x="T94" y="T95"/>
                      </a:cxn>
                      <a:cxn ang="T166">
                        <a:pos x="T96" y="T97"/>
                      </a:cxn>
                      <a:cxn ang="T167">
                        <a:pos x="T98" y="T99"/>
                      </a:cxn>
                      <a:cxn ang="T168">
                        <a:pos x="T100" y="T101"/>
                      </a:cxn>
                      <a:cxn ang="T169">
                        <a:pos x="T102" y="T103"/>
                      </a:cxn>
                      <a:cxn ang="T170">
                        <a:pos x="T104" y="T105"/>
                      </a:cxn>
                      <a:cxn ang="T171">
                        <a:pos x="T106" y="T107"/>
                      </a:cxn>
                      <a:cxn ang="T172">
                        <a:pos x="T108" y="T109"/>
                      </a:cxn>
                      <a:cxn ang="T173">
                        <a:pos x="T110" y="T111"/>
                      </a:cxn>
                      <a:cxn ang="T174">
                        <a:pos x="T112" y="T113"/>
                      </a:cxn>
                      <a:cxn ang="T175">
                        <a:pos x="T114" y="T115"/>
                      </a:cxn>
                      <a:cxn ang="T176">
                        <a:pos x="T116" y="T117"/>
                      </a:cxn>
                    </a:cxnLst>
                    <a:rect l="0" t="0" r="r" b="b"/>
                    <a:pathLst>
                      <a:path w="474" h="679">
                        <a:moveTo>
                          <a:pt x="393" y="23"/>
                        </a:moveTo>
                        <a:lnTo>
                          <a:pt x="400" y="22"/>
                        </a:lnTo>
                        <a:lnTo>
                          <a:pt x="409" y="21"/>
                        </a:lnTo>
                        <a:lnTo>
                          <a:pt x="416" y="20"/>
                        </a:lnTo>
                        <a:lnTo>
                          <a:pt x="424" y="17"/>
                        </a:lnTo>
                        <a:lnTo>
                          <a:pt x="432" y="14"/>
                        </a:lnTo>
                        <a:lnTo>
                          <a:pt x="439" y="10"/>
                        </a:lnTo>
                        <a:lnTo>
                          <a:pt x="448" y="5"/>
                        </a:lnTo>
                        <a:lnTo>
                          <a:pt x="455" y="0"/>
                        </a:lnTo>
                        <a:lnTo>
                          <a:pt x="455" y="209"/>
                        </a:lnTo>
                        <a:lnTo>
                          <a:pt x="447" y="193"/>
                        </a:lnTo>
                        <a:lnTo>
                          <a:pt x="437" y="177"/>
                        </a:lnTo>
                        <a:lnTo>
                          <a:pt x="428" y="162"/>
                        </a:lnTo>
                        <a:lnTo>
                          <a:pt x="416" y="149"/>
                        </a:lnTo>
                        <a:lnTo>
                          <a:pt x="405" y="138"/>
                        </a:lnTo>
                        <a:lnTo>
                          <a:pt x="392" y="127"/>
                        </a:lnTo>
                        <a:lnTo>
                          <a:pt x="378" y="119"/>
                        </a:lnTo>
                        <a:lnTo>
                          <a:pt x="364" y="110"/>
                        </a:lnTo>
                        <a:lnTo>
                          <a:pt x="350" y="105"/>
                        </a:lnTo>
                        <a:lnTo>
                          <a:pt x="336" y="101"/>
                        </a:lnTo>
                        <a:lnTo>
                          <a:pt x="320" y="97"/>
                        </a:lnTo>
                        <a:lnTo>
                          <a:pt x="304" y="94"/>
                        </a:lnTo>
                        <a:lnTo>
                          <a:pt x="287" y="91"/>
                        </a:lnTo>
                        <a:lnTo>
                          <a:pt x="268" y="89"/>
                        </a:lnTo>
                        <a:lnTo>
                          <a:pt x="248" y="88"/>
                        </a:lnTo>
                        <a:lnTo>
                          <a:pt x="227" y="88"/>
                        </a:lnTo>
                        <a:lnTo>
                          <a:pt x="206" y="89"/>
                        </a:lnTo>
                        <a:lnTo>
                          <a:pt x="187" y="90"/>
                        </a:lnTo>
                        <a:lnTo>
                          <a:pt x="179" y="93"/>
                        </a:lnTo>
                        <a:lnTo>
                          <a:pt x="172" y="94"/>
                        </a:lnTo>
                        <a:lnTo>
                          <a:pt x="166" y="96"/>
                        </a:lnTo>
                        <a:lnTo>
                          <a:pt x="159" y="99"/>
                        </a:lnTo>
                        <a:lnTo>
                          <a:pt x="153" y="103"/>
                        </a:lnTo>
                        <a:lnTo>
                          <a:pt x="147" y="108"/>
                        </a:lnTo>
                        <a:lnTo>
                          <a:pt x="142" y="114"/>
                        </a:lnTo>
                        <a:lnTo>
                          <a:pt x="138" y="121"/>
                        </a:lnTo>
                        <a:lnTo>
                          <a:pt x="135" y="128"/>
                        </a:lnTo>
                        <a:lnTo>
                          <a:pt x="132" y="137"/>
                        </a:lnTo>
                        <a:lnTo>
                          <a:pt x="131" y="145"/>
                        </a:lnTo>
                        <a:lnTo>
                          <a:pt x="131" y="156"/>
                        </a:lnTo>
                        <a:lnTo>
                          <a:pt x="131" y="290"/>
                        </a:lnTo>
                        <a:lnTo>
                          <a:pt x="245" y="290"/>
                        </a:lnTo>
                        <a:lnTo>
                          <a:pt x="264" y="289"/>
                        </a:lnTo>
                        <a:lnTo>
                          <a:pt x="281" y="286"/>
                        </a:lnTo>
                        <a:lnTo>
                          <a:pt x="297" y="282"/>
                        </a:lnTo>
                        <a:lnTo>
                          <a:pt x="313" y="276"/>
                        </a:lnTo>
                        <a:lnTo>
                          <a:pt x="320" y="273"/>
                        </a:lnTo>
                        <a:lnTo>
                          <a:pt x="328" y="268"/>
                        </a:lnTo>
                        <a:lnTo>
                          <a:pt x="334" y="263"/>
                        </a:lnTo>
                        <a:lnTo>
                          <a:pt x="340" y="258"/>
                        </a:lnTo>
                        <a:lnTo>
                          <a:pt x="353" y="246"/>
                        </a:lnTo>
                        <a:lnTo>
                          <a:pt x="364" y="234"/>
                        </a:lnTo>
                        <a:lnTo>
                          <a:pt x="364" y="413"/>
                        </a:lnTo>
                        <a:lnTo>
                          <a:pt x="353" y="400"/>
                        </a:lnTo>
                        <a:lnTo>
                          <a:pt x="340" y="389"/>
                        </a:lnTo>
                        <a:lnTo>
                          <a:pt x="328" y="380"/>
                        </a:lnTo>
                        <a:lnTo>
                          <a:pt x="313" y="372"/>
                        </a:lnTo>
                        <a:lnTo>
                          <a:pt x="297" y="365"/>
                        </a:lnTo>
                        <a:lnTo>
                          <a:pt x="281" y="361"/>
                        </a:lnTo>
                        <a:lnTo>
                          <a:pt x="264" y="359"/>
                        </a:lnTo>
                        <a:lnTo>
                          <a:pt x="245" y="358"/>
                        </a:lnTo>
                        <a:lnTo>
                          <a:pt x="131" y="358"/>
                        </a:lnTo>
                        <a:lnTo>
                          <a:pt x="131" y="522"/>
                        </a:lnTo>
                        <a:lnTo>
                          <a:pt x="131" y="533"/>
                        </a:lnTo>
                        <a:lnTo>
                          <a:pt x="132" y="542"/>
                        </a:lnTo>
                        <a:lnTo>
                          <a:pt x="135" y="552"/>
                        </a:lnTo>
                        <a:lnTo>
                          <a:pt x="138" y="559"/>
                        </a:lnTo>
                        <a:lnTo>
                          <a:pt x="142" y="566"/>
                        </a:lnTo>
                        <a:lnTo>
                          <a:pt x="149" y="573"/>
                        </a:lnTo>
                        <a:lnTo>
                          <a:pt x="155" y="578"/>
                        </a:lnTo>
                        <a:lnTo>
                          <a:pt x="164" y="582"/>
                        </a:lnTo>
                        <a:lnTo>
                          <a:pt x="176" y="586"/>
                        </a:lnTo>
                        <a:lnTo>
                          <a:pt x="193" y="591"/>
                        </a:lnTo>
                        <a:lnTo>
                          <a:pt x="213" y="592"/>
                        </a:lnTo>
                        <a:lnTo>
                          <a:pt x="236" y="593"/>
                        </a:lnTo>
                        <a:lnTo>
                          <a:pt x="259" y="593"/>
                        </a:lnTo>
                        <a:lnTo>
                          <a:pt x="280" y="592"/>
                        </a:lnTo>
                        <a:lnTo>
                          <a:pt x="300" y="590"/>
                        </a:lnTo>
                        <a:lnTo>
                          <a:pt x="319" y="587"/>
                        </a:lnTo>
                        <a:lnTo>
                          <a:pt x="336" y="583"/>
                        </a:lnTo>
                        <a:lnTo>
                          <a:pt x="352" y="580"/>
                        </a:lnTo>
                        <a:lnTo>
                          <a:pt x="366" y="575"/>
                        </a:lnTo>
                        <a:lnTo>
                          <a:pt x="379" y="568"/>
                        </a:lnTo>
                        <a:lnTo>
                          <a:pt x="394" y="561"/>
                        </a:lnTo>
                        <a:lnTo>
                          <a:pt x="408" y="552"/>
                        </a:lnTo>
                        <a:lnTo>
                          <a:pt x="420" y="541"/>
                        </a:lnTo>
                        <a:lnTo>
                          <a:pt x="432" y="528"/>
                        </a:lnTo>
                        <a:lnTo>
                          <a:pt x="444" y="515"/>
                        </a:lnTo>
                        <a:lnTo>
                          <a:pt x="455" y="499"/>
                        </a:lnTo>
                        <a:lnTo>
                          <a:pt x="465" y="482"/>
                        </a:lnTo>
                        <a:lnTo>
                          <a:pt x="474" y="463"/>
                        </a:lnTo>
                        <a:lnTo>
                          <a:pt x="474" y="679"/>
                        </a:lnTo>
                        <a:lnTo>
                          <a:pt x="467" y="674"/>
                        </a:lnTo>
                        <a:lnTo>
                          <a:pt x="459" y="670"/>
                        </a:lnTo>
                        <a:lnTo>
                          <a:pt x="451" y="666"/>
                        </a:lnTo>
                        <a:lnTo>
                          <a:pt x="443" y="663"/>
                        </a:lnTo>
                        <a:lnTo>
                          <a:pt x="434" y="661"/>
                        </a:lnTo>
                        <a:lnTo>
                          <a:pt x="426" y="660"/>
                        </a:lnTo>
                        <a:lnTo>
                          <a:pt x="416" y="659"/>
                        </a:lnTo>
                        <a:lnTo>
                          <a:pt x="407" y="658"/>
                        </a:lnTo>
                        <a:lnTo>
                          <a:pt x="0" y="658"/>
                        </a:lnTo>
                        <a:lnTo>
                          <a:pt x="11" y="648"/>
                        </a:lnTo>
                        <a:lnTo>
                          <a:pt x="20" y="637"/>
                        </a:lnTo>
                        <a:lnTo>
                          <a:pt x="28" y="624"/>
                        </a:lnTo>
                        <a:lnTo>
                          <a:pt x="34" y="612"/>
                        </a:lnTo>
                        <a:lnTo>
                          <a:pt x="39" y="598"/>
                        </a:lnTo>
                        <a:lnTo>
                          <a:pt x="42" y="582"/>
                        </a:lnTo>
                        <a:lnTo>
                          <a:pt x="45" y="566"/>
                        </a:lnTo>
                        <a:lnTo>
                          <a:pt x="46" y="549"/>
                        </a:lnTo>
                        <a:lnTo>
                          <a:pt x="46" y="132"/>
                        </a:lnTo>
                        <a:lnTo>
                          <a:pt x="45" y="115"/>
                        </a:lnTo>
                        <a:lnTo>
                          <a:pt x="42" y="99"/>
                        </a:lnTo>
                        <a:lnTo>
                          <a:pt x="39" y="84"/>
                        </a:lnTo>
                        <a:lnTo>
                          <a:pt x="34" y="69"/>
                        </a:lnTo>
                        <a:lnTo>
                          <a:pt x="28" y="57"/>
                        </a:lnTo>
                        <a:lnTo>
                          <a:pt x="20" y="45"/>
                        </a:lnTo>
                        <a:lnTo>
                          <a:pt x="11" y="34"/>
                        </a:lnTo>
                        <a:lnTo>
                          <a:pt x="0" y="23"/>
                        </a:lnTo>
                        <a:lnTo>
                          <a:pt x="393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" name="Freeform 947"/>
                  <p:cNvSpPr>
                    <a:spLocks noChangeAspect="1"/>
                  </p:cNvSpPr>
                  <p:nvPr/>
                </p:nvSpPr>
                <p:spPr bwMode="auto">
                  <a:xfrm>
                    <a:off x="1489" y="2262"/>
                    <a:ext cx="150" cy="200"/>
                  </a:xfrm>
                  <a:custGeom>
                    <a:avLst/>
                    <a:gdLst>
                      <a:gd name="T0" fmla="*/ 136 w 509"/>
                      <a:gd name="T1" fmla="*/ 194 h 674"/>
                      <a:gd name="T2" fmla="*/ 127 w 509"/>
                      <a:gd name="T3" fmla="*/ 190 h 674"/>
                      <a:gd name="T4" fmla="*/ 109 w 509"/>
                      <a:gd name="T5" fmla="*/ 193 h 674"/>
                      <a:gd name="T6" fmla="*/ 83 w 509"/>
                      <a:gd name="T7" fmla="*/ 198 h 674"/>
                      <a:gd name="T8" fmla="*/ 65 w 509"/>
                      <a:gd name="T9" fmla="*/ 197 h 674"/>
                      <a:gd name="T10" fmla="*/ 48 w 509"/>
                      <a:gd name="T11" fmla="*/ 193 h 674"/>
                      <a:gd name="T12" fmla="*/ 34 w 509"/>
                      <a:gd name="T13" fmla="*/ 187 h 674"/>
                      <a:gd name="T14" fmla="*/ 22 w 509"/>
                      <a:gd name="T15" fmla="*/ 177 h 674"/>
                      <a:gd name="T16" fmla="*/ 13 w 509"/>
                      <a:gd name="T17" fmla="*/ 165 h 674"/>
                      <a:gd name="T18" fmla="*/ 6 w 509"/>
                      <a:gd name="T19" fmla="*/ 149 h 674"/>
                      <a:gd name="T20" fmla="*/ 2 w 509"/>
                      <a:gd name="T21" fmla="*/ 131 h 674"/>
                      <a:gd name="T22" fmla="*/ 0 w 509"/>
                      <a:gd name="T23" fmla="*/ 110 h 674"/>
                      <a:gd name="T24" fmla="*/ 2 w 509"/>
                      <a:gd name="T25" fmla="*/ 78 h 674"/>
                      <a:gd name="T26" fmla="*/ 6 w 509"/>
                      <a:gd name="T27" fmla="*/ 60 h 674"/>
                      <a:gd name="T28" fmla="*/ 11 w 509"/>
                      <a:gd name="T29" fmla="*/ 44 h 674"/>
                      <a:gd name="T30" fmla="*/ 20 w 509"/>
                      <a:gd name="T31" fmla="*/ 29 h 674"/>
                      <a:gd name="T32" fmla="*/ 32 w 509"/>
                      <a:gd name="T33" fmla="*/ 17 h 674"/>
                      <a:gd name="T34" fmla="*/ 47 w 509"/>
                      <a:gd name="T35" fmla="*/ 7 h 674"/>
                      <a:gd name="T36" fmla="*/ 65 w 509"/>
                      <a:gd name="T37" fmla="*/ 3 h 674"/>
                      <a:gd name="T38" fmla="*/ 83 w 509"/>
                      <a:gd name="T39" fmla="*/ 2 h 674"/>
                      <a:gd name="T40" fmla="*/ 106 w 509"/>
                      <a:gd name="T41" fmla="*/ 6 h 674"/>
                      <a:gd name="T42" fmla="*/ 122 w 509"/>
                      <a:gd name="T43" fmla="*/ 7 h 674"/>
                      <a:gd name="T44" fmla="*/ 130 w 509"/>
                      <a:gd name="T45" fmla="*/ 5 h 674"/>
                      <a:gd name="T46" fmla="*/ 136 w 509"/>
                      <a:gd name="T47" fmla="*/ 73 h 674"/>
                      <a:gd name="T48" fmla="*/ 125 w 509"/>
                      <a:gd name="T49" fmla="*/ 53 h 674"/>
                      <a:gd name="T50" fmla="*/ 113 w 509"/>
                      <a:gd name="T51" fmla="*/ 39 h 674"/>
                      <a:gd name="T52" fmla="*/ 97 w 509"/>
                      <a:gd name="T53" fmla="*/ 27 h 674"/>
                      <a:gd name="T54" fmla="*/ 78 w 509"/>
                      <a:gd name="T55" fmla="*/ 24 h 674"/>
                      <a:gd name="T56" fmla="*/ 65 w 509"/>
                      <a:gd name="T57" fmla="*/ 25 h 674"/>
                      <a:gd name="T58" fmla="*/ 53 w 509"/>
                      <a:gd name="T59" fmla="*/ 30 h 674"/>
                      <a:gd name="T60" fmla="*/ 44 w 509"/>
                      <a:gd name="T61" fmla="*/ 39 h 674"/>
                      <a:gd name="T62" fmla="*/ 36 w 509"/>
                      <a:gd name="T63" fmla="*/ 50 h 674"/>
                      <a:gd name="T64" fmla="*/ 29 w 509"/>
                      <a:gd name="T65" fmla="*/ 73 h 674"/>
                      <a:gd name="T66" fmla="*/ 26 w 509"/>
                      <a:gd name="T67" fmla="*/ 101 h 674"/>
                      <a:gd name="T68" fmla="*/ 29 w 509"/>
                      <a:gd name="T69" fmla="*/ 129 h 674"/>
                      <a:gd name="T70" fmla="*/ 36 w 509"/>
                      <a:gd name="T71" fmla="*/ 151 h 674"/>
                      <a:gd name="T72" fmla="*/ 44 w 509"/>
                      <a:gd name="T73" fmla="*/ 163 h 674"/>
                      <a:gd name="T74" fmla="*/ 53 w 509"/>
                      <a:gd name="T75" fmla="*/ 171 h 674"/>
                      <a:gd name="T76" fmla="*/ 64 w 509"/>
                      <a:gd name="T77" fmla="*/ 175 h 674"/>
                      <a:gd name="T78" fmla="*/ 76 w 509"/>
                      <a:gd name="T79" fmla="*/ 177 h 674"/>
                      <a:gd name="T80" fmla="*/ 92 w 509"/>
                      <a:gd name="T81" fmla="*/ 175 h 674"/>
                      <a:gd name="T82" fmla="*/ 105 w 509"/>
                      <a:gd name="T83" fmla="*/ 169 h 674"/>
                      <a:gd name="T84" fmla="*/ 114 w 509"/>
                      <a:gd name="T85" fmla="*/ 159 h 674"/>
                      <a:gd name="T86" fmla="*/ 118 w 509"/>
                      <a:gd name="T87" fmla="*/ 145 h 674"/>
                      <a:gd name="T88" fmla="*/ 116 w 509"/>
                      <a:gd name="T89" fmla="*/ 113 h 674"/>
                      <a:gd name="T90" fmla="*/ 106 w 509"/>
                      <a:gd name="T91" fmla="*/ 98 h 674"/>
                      <a:gd name="T92" fmla="*/ 147 w 509"/>
                      <a:gd name="T93" fmla="*/ 100 h 674"/>
                      <a:gd name="T94" fmla="*/ 143 w 509"/>
                      <a:gd name="T95" fmla="*/ 117 h 674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</a:gdLst>
                    <a:ahLst/>
                    <a:cxnLst>
                      <a:cxn ang="T96">
                        <a:pos x="T0" y="T1"/>
                      </a:cxn>
                      <a:cxn ang="T97">
                        <a:pos x="T2" y="T3"/>
                      </a:cxn>
                      <a:cxn ang="T98">
                        <a:pos x="T4" y="T5"/>
                      </a:cxn>
                      <a:cxn ang="T99">
                        <a:pos x="T6" y="T7"/>
                      </a:cxn>
                      <a:cxn ang="T100">
                        <a:pos x="T8" y="T9"/>
                      </a:cxn>
                      <a:cxn ang="T101">
                        <a:pos x="T10" y="T11"/>
                      </a:cxn>
                      <a:cxn ang="T102">
                        <a:pos x="T12" y="T13"/>
                      </a:cxn>
                      <a:cxn ang="T103">
                        <a:pos x="T14" y="T15"/>
                      </a:cxn>
                      <a:cxn ang="T104">
                        <a:pos x="T16" y="T17"/>
                      </a:cxn>
                      <a:cxn ang="T105">
                        <a:pos x="T18" y="T19"/>
                      </a:cxn>
                      <a:cxn ang="T106">
                        <a:pos x="T20" y="T21"/>
                      </a:cxn>
                      <a:cxn ang="T107">
                        <a:pos x="T22" y="T23"/>
                      </a:cxn>
                      <a:cxn ang="T108">
                        <a:pos x="T24" y="T25"/>
                      </a:cxn>
                      <a:cxn ang="T109">
                        <a:pos x="T26" y="T27"/>
                      </a:cxn>
                      <a:cxn ang="T110">
                        <a:pos x="T28" y="T29"/>
                      </a:cxn>
                      <a:cxn ang="T111">
                        <a:pos x="T30" y="T31"/>
                      </a:cxn>
                      <a:cxn ang="T112">
                        <a:pos x="T32" y="T33"/>
                      </a:cxn>
                      <a:cxn ang="T113">
                        <a:pos x="T34" y="T35"/>
                      </a:cxn>
                      <a:cxn ang="T114">
                        <a:pos x="T36" y="T37"/>
                      </a:cxn>
                      <a:cxn ang="T115">
                        <a:pos x="T38" y="T39"/>
                      </a:cxn>
                      <a:cxn ang="T116">
                        <a:pos x="T40" y="T41"/>
                      </a:cxn>
                      <a:cxn ang="T117">
                        <a:pos x="T42" y="T43"/>
                      </a:cxn>
                      <a:cxn ang="T118">
                        <a:pos x="T44" y="T45"/>
                      </a:cxn>
                      <a:cxn ang="T119">
                        <a:pos x="T46" y="T47"/>
                      </a:cxn>
                      <a:cxn ang="T120">
                        <a:pos x="T48" y="T49"/>
                      </a:cxn>
                      <a:cxn ang="T121">
                        <a:pos x="T50" y="T51"/>
                      </a:cxn>
                      <a:cxn ang="T122">
                        <a:pos x="T52" y="T53"/>
                      </a:cxn>
                      <a:cxn ang="T123">
                        <a:pos x="T54" y="T55"/>
                      </a:cxn>
                      <a:cxn ang="T124">
                        <a:pos x="T56" y="T57"/>
                      </a:cxn>
                      <a:cxn ang="T125">
                        <a:pos x="T58" y="T59"/>
                      </a:cxn>
                      <a:cxn ang="T126">
                        <a:pos x="T60" y="T61"/>
                      </a:cxn>
                      <a:cxn ang="T127">
                        <a:pos x="T62" y="T63"/>
                      </a:cxn>
                      <a:cxn ang="T128">
                        <a:pos x="T64" y="T65"/>
                      </a:cxn>
                      <a:cxn ang="T129">
                        <a:pos x="T66" y="T67"/>
                      </a:cxn>
                      <a:cxn ang="T130">
                        <a:pos x="T68" y="T69"/>
                      </a:cxn>
                      <a:cxn ang="T131">
                        <a:pos x="T70" y="T71"/>
                      </a:cxn>
                      <a:cxn ang="T132">
                        <a:pos x="T72" y="T73"/>
                      </a:cxn>
                      <a:cxn ang="T133">
                        <a:pos x="T74" y="T75"/>
                      </a:cxn>
                      <a:cxn ang="T134">
                        <a:pos x="T76" y="T77"/>
                      </a:cxn>
                      <a:cxn ang="T135">
                        <a:pos x="T78" y="T79"/>
                      </a:cxn>
                      <a:cxn ang="T136">
                        <a:pos x="T80" y="T81"/>
                      </a:cxn>
                      <a:cxn ang="T137">
                        <a:pos x="T82" y="T83"/>
                      </a:cxn>
                      <a:cxn ang="T138">
                        <a:pos x="T84" y="T85"/>
                      </a:cxn>
                      <a:cxn ang="T139">
                        <a:pos x="T86" y="T87"/>
                      </a:cxn>
                      <a:cxn ang="T140">
                        <a:pos x="T88" y="T89"/>
                      </a:cxn>
                      <a:cxn ang="T141">
                        <a:pos x="T90" y="T91"/>
                      </a:cxn>
                      <a:cxn ang="T142">
                        <a:pos x="T92" y="T93"/>
                      </a:cxn>
                      <a:cxn ang="T143">
                        <a:pos x="T94" y="T95"/>
                      </a:cxn>
                    </a:cxnLst>
                    <a:rect l="0" t="0" r="r" b="b"/>
                    <a:pathLst>
                      <a:path w="509" h="674">
                        <a:moveTo>
                          <a:pt x="484" y="674"/>
                        </a:moveTo>
                        <a:lnTo>
                          <a:pt x="477" y="667"/>
                        </a:lnTo>
                        <a:lnTo>
                          <a:pt x="471" y="660"/>
                        </a:lnTo>
                        <a:lnTo>
                          <a:pt x="463" y="654"/>
                        </a:lnTo>
                        <a:lnTo>
                          <a:pt x="456" y="650"/>
                        </a:lnTo>
                        <a:lnTo>
                          <a:pt x="448" y="647"/>
                        </a:lnTo>
                        <a:lnTo>
                          <a:pt x="439" y="643"/>
                        </a:lnTo>
                        <a:lnTo>
                          <a:pt x="431" y="641"/>
                        </a:lnTo>
                        <a:lnTo>
                          <a:pt x="422" y="641"/>
                        </a:lnTo>
                        <a:lnTo>
                          <a:pt x="408" y="642"/>
                        </a:lnTo>
                        <a:lnTo>
                          <a:pt x="390" y="645"/>
                        </a:lnTo>
                        <a:lnTo>
                          <a:pt x="369" y="649"/>
                        </a:lnTo>
                        <a:lnTo>
                          <a:pt x="344" y="655"/>
                        </a:lnTo>
                        <a:lnTo>
                          <a:pt x="320" y="660"/>
                        </a:lnTo>
                        <a:lnTo>
                          <a:pt x="299" y="663"/>
                        </a:lnTo>
                        <a:lnTo>
                          <a:pt x="281" y="667"/>
                        </a:lnTo>
                        <a:lnTo>
                          <a:pt x="266" y="667"/>
                        </a:lnTo>
                        <a:lnTo>
                          <a:pt x="250" y="667"/>
                        </a:lnTo>
                        <a:lnTo>
                          <a:pt x="234" y="666"/>
                        </a:lnTo>
                        <a:lnTo>
                          <a:pt x="219" y="665"/>
                        </a:lnTo>
                        <a:lnTo>
                          <a:pt x="203" y="662"/>
                        </a:lnTo>
                        <a:lnTo>
                          <a:pt x="190" y="659"/>
                        </a:lnTo>
                        <a:lnTo>
                          <a:pt x="176" y="656"/>
                        </a:lnTo>
                        <a:lnTo>
                          <a:pt x="162" y="652"/>
                        </a:lnTo>
                        <a:lnTo>
                          <a:pt x="150" y="648"/>
                        </a:lnTo>
                        <a:lnTo>
                          <a:pt x="137" y="642"/>
                        </a:lnTo>
                        <a:lnTo>
                          <a:pt x="125" y="636"/>
                        </a:lnTo>
                        <a:lnTo>
                          <a:pt x="115" y="630"/>
                        </a:lnTo>
                        <a:lnTo>
                          <a:pt x="104" y="622"/>
                        </a:lnTo>
                        <a:lnTo>
                          <a:pt x="94" y="615"/>
                        </a:lnTo>
                        <a:lnTo>
                          <a:pt x="84" y="607"/>
                        </a:lnTo>
                        <a:lnTo>
                          <a:pt x="75" y="597"/>
                        </a:lnTo>
                        <a:lnTo>
                          <a:pt x="66" y="588"/>
                        </a:lnTo>
                        <a:lnTo>
                          <a:pt x="58" y="578"/>
                        </a:lnTo>
                        <a:lnTo>
                          <a:pt x="51" y="567"/>
                        </a:lnTo>
                        <a:lnTo>
                          <a:pt x="44" y="556"/>
                        </a:lnTo>
                        <a:lnTo>
                          <a:pt x="38" y="543"/>
                        </a:lnTo>
                        <a:lnTo>
                          <a:pt x="32" y="531"/>
                        </a:lnTo>
                        <a:lnTo>
                          <a:pt x="26" y="518"/>
                        </a:lnTo>
                        <a:lnTo>
                          <a:pt x="21" y="503"/>
                        </a:lnTo>
                        <a:lnTo>
                          <a:pt x="17" y="490"/>
                        </a:lnTo>
                        <a:lnTo>
                          <a:pt x="13" y="474"/>
                        </a:lnTo>
                        <a:lnTo>
                          <a:pt x="9" y="458"/>
                        </a:lnTo>
                        <a:lnTo>
                          <a:pt x="6" y="442"/>
                        </a:lnTo>
                        <a:lnTo>
                          <a:pt x="4" y="426"/>
                        </a:lnTo>
                        <a:lnTo>
                          <a:pt x="2" y="408"/>
                        </a:lnTo>
                        <a:lnTo>
                          <a:pt x="1" y="390"/>
                        </a:lnTo>
                        <a:lnTo>
                          <a:pt x="0" y="371"/>
                        </a:lnTo>
                        <a:lnTo>
                          <a:pt x="0" y="351"/>
                        </a:lnTo>
                        <a:lnTo>
                          <a:pt x="1" y="314"/>
                        </a:lnTo>
                        <a:lnTo>
                          <a:pt x="4" y="280"/>
                        </a:lnTo>
                        <a:lnTo>
                          <a:pt x="6" y="263"/>
                        </a:lnTo>
                        <a:lnTo>
                          <a:pt x="8" y="247"/>
                        </a:lnTo>
                        <a:lnTo>
                          <a:pt x="12" y="232"/>
                        </a:lnTo>
                        <a:lnTo>
                          <a:pt x="15" y="216"/>
                        </a:lnTo>
                        <a:lnTo>
                          <a:pt x="19" y="201"/>
                        </a:lnTo>
                        <a:lnTo>
                          <a:pt x="23" y="188"/>
                        </a:lnTo>
                        <a:lnTo>
                          <a:pt x="27" y="174"/>
                        </a:lnTo>
                        <a:lnTo>
                          <a:pt x="33" y="160"/>
                        </a:lnTo>
                        <a:lnTo>
                          <a:pt x="39" y="148"/>
                        </a:lnTo>
                        <a:lnTo>
                          <a:pt x="45" y="136"/>
                        </a:lnTo>
                        <a:lnTo>
                          <a:pt x="52" y="123"/>
                        </a:lnTo>
                        <a:lnTo>
                          <a:pt x="59" y="113"/>
                        </a:lnTo>
                        <a:lnTo>
                          <a:pt x="67" y="99"/>
                        </a:lnTo>
                        <a:lnTo>
                          <a:pt x="77" y="88"/>
                        </a:lnTo>
                        <a:lnTo>
                          <a:pt x="87" y="76"/>
                        </a:lnTo>
                        <a:lnTo>
                          <a:pt x="98" y="65"/>
                        </a:lnTo>
                        <a:lnTo>
                          <a:pt x="108" y="56"/>
                        </a:lnTo>
                        <a:lnTo>
                          <a:pt x="120" y="46"/>
                        </a:lnTo>
                        <a:lnTo>
                          <a:pt x="133" y="39"/>
                        </a:lnTo>
                        <a:lnTo>
                          <a:pt x="145" y="32"/>
                        </a:lnTo>
                        <a:lnTo>
                          <a:pt x="159" y="25"/>
                        </a:lnTo>
                        <a:lnTo>
                          <a:pt x="173" y="20"/>
                        </a:lnTo>
                        <a:lnTo>
                          <a:pt x="187" y="16"/>
                        </a:lnTo>
                        <a:lnTo>
                          <a:pt x="203" y="12"/>
                        </a:lnTo>
                        <a:lnTo>
                          <a:pt x="219" y="10"/>
                        </a:lnTo>
                        <a:lnTo>
                          <a:pt x="235" y="8"/>
                        </a:lnTo>
                        <a:lnTo>
                          <a:pt x="252" y="5"/>
                        </a:lnTo>
                        <a:lnTo>
                          <a:pt x="270" y="5"/>
                        </a:lnTo>
                        <a:lnTo>
                          <a:pt x="282" y="6"/>
                        </a:lnTo>
                        <a:lnTo>
                          <a:pt x="298" y="8"/>
                        </a:lnTo>
                        <a:lnTo>
                          <a:pt x="317" y="11"/>
                        </a:lnTo>
                        <a:lnTo>
                          <a:pt x="339" y="14"/>
                        </a:lnTo>
                        <a:lnTo>
                          <a:pt x="360" y="19"/>
                        </a:lnTo>
                        <a:lnTo>
                          <a:pt x="379" y="22"/>
                        </a:lnTo>
                        <a:lnTo>
                          <a:pt x="395" y="23"/>
                        </a:lnTo>
                        <a:lnTo>
                          <a:pt x="408" y="24"/>
                        </a:lnTo>
                        <a:lnTo>
                          <a:pt x="415" y="24"/>
                        </a:lnTo>
                        <a:lnTo>
                          <a:pt x="421" y="23"/>
                        </a:lnTo>
                        <a:lnTo>
                          <a:pt x="428" y="21"/>
                        </a:lnTo>
                        <a:lnTo>
                          <a:pt x="435" y="19"/>
                        </a:lnTo>
                        <a:lnTo>
                          <a:pt x="442" y="16"/>
                        </a:lnTo>
                        <a:lnTo>
                          <a:pt x="449" y="12"/>
                        </a:lnTo>
                        <a:lnTo>
                          <a:pt x="456" y="6"/>
                        </a:lnTo>
                        <a:lnTo>
                          <a:pt x="463" y="0"/>
                        </a:lnTo>
                        <a:lnTo>
                          <a:pt x="463" y="245"/>
                        </a:lnTo>
                        <a:lnTo>
                          <a:pt x="453" y="227"/>
                        </a:lnTo>
                        <a:lnTo>
                          <a:pt x="442" y="209"/>
                        </a:lnTo>
                        <a:lnTo>
                          <a:pt x="433" y="192"/>
                        </a:lnTo>
                        <a:lnTo>
                          <a:pt x="423" y="177"/>
                        </a:lnTo>
                        <a:lnTo>
                          <a:pt x="414" y="163"/>
                        </a:lnTo>
                        <a:lnTo>
                          <a:pt x="404" y="151"/>
                        </a:lnTo>
                        <a:lnTo>
                          <a:pt x="395" y="139"/>
                        </a:lnTo>
                        <a:lnTo>
                          <a:pt x="385" y="130"/>
                        </a:lnTo>
                        <a:lnTo>
                          <a:pt x="373" y="118"/>
                        </a:lnTo>
                        <a:lnTo>
                          <a:pt x="358" y="108"/>
                        </a:lnTo>
                        <a:lnTo>
                          <a:pt x="344" y="99"/>
                        </a:lnTo>
                        <a:lnTo>
                          <a:pt x="330" y="92"/>
                        </a:lnTo>
                        <a:lnTo>
                          <a:pt x="314" y="86"/>
                        </a:lnTo>
                        <a:lnTo>
                          <a:pt x="298" y="82"/>
                        </a:lnTo>
                        <a:lnTo>
                          <a:pt x="280" y="80"/>
                        </a:lnTo>
                        <a:lnTo>
                          <a:pt x="263" y="80"/>
                        </a:lnTo>
                        <a:lnTo>
                          <a:pt x="252" y="80"/>
                        </a:lnTo>
                        <a:lnTo>
                          <a:pt x="240" y="81"/>
                        </a:lnTo>
                        <a:lnTo>
                          <a:pt x="230" y="83"/>
                        </a:lnTo>
                        <a:lnTo>
                          <a:pt x="219" y="85"/>
                        </a:lnTo>
                        <a:lnTo>
                          <a:pt x="210" y="89"/>
                        </a:lnTo>
                        <a:lnTo>
                          <a:pt x="199" y="92"/>
                        </a:lnTo>
                        <a:lnTo>
                          <a:pt x="191" y="97"/>
                        </a:lnTo>
                        <a:lnTo>
                          <a:pt x="181" y="102"/>
                        </a:lnTo>
                        <a:lnTo>
                          <a:pt x="173" y="108"/>
                        </a:lnTo>
                        <a:lnTo>
                          <a:pt x="164" y="115"/>
                        </a:lnTo>
                        <a:lnTo>
                          <a:pt x="157" y="122"/>
                        </a:lnTo>
                        <a:lnTo>
                          <a:pt x="150" y="130"/>
                        </a:lnTo>
                        <a:lnTo>
                          <a:pt x="142" y="139"/>
                        </a:lnTo>
                        <a:lnTo>
                          <a:pt x="135" y="149"/>
                        </a:lnTo>
                        <a:lnTo>
                          <a:pt x="128" y="159"/>
                        </a:lnTo>
                        <a:lnTo>
                          <a:pt x="123" y="170"/>
                        </a:lnTo>
                        <a:lnTo>
                          <a:pt x="115" y="188"/>
                        </a:lnTo>
                        <a:lnTo>
                          <a:pt x="108" y="205"/>
                        </a:lnTo>
                        <a:lnTo>
                          <a:pt x="102" y="225"/>
                        </a:lnTo>
                        <a:lnTo>
                          <a:pt x="97" y="247"/>
                        </a:lnTo>
                        <a:lnTo>
                          <a:pt x="94" y="269"/>
                        </a:lnTo>
                        <a:lnTo>
                          <a:pt x="91" y="293"/>
                        </a:lnTo>
                        <a:lnTo>
                          <a:pt x="88" y="317"/>
                        </a:lnTo>
                        <a:lnTo>
                          <a:pt x="88" y="342"/>
                        </a:lnTo>
                        <a:lnTo>
                          <a:pt x="88" y="367"/>
                        </a:lnTo>
                        <a:lnTo>
                          <a:pt x="91" y="391"/>
                        </a:lnTo>
                        <a:lnTo>
                          <a:pt x="94" y="413"/>
                        </a:lnTo>
                        <a:lnTo>
                          <a:pt x="97" y="435"/>
                        </a:lnTo>
                        <a:lnTo>
                          <a:pt x="102" y="455"/>
                        </a:lnTo>
                        <a:lnTo>
                          <a:pt x="108" y="474"/>
                        </a:lnTo>
                        <a:lnTo>
                          <a:pt x="115" y="493"/>
                        </a:lnTo>
                        <a:lnTo>
                          <a:pt x="123" y="510"/>
                        </a:lnTo>
                        <a:lnTo>
                          <a:pt x="128" y="520"/>
                        </a:lnTo>
                        <a:lnTo>
                          <a:pt x="135" y="531"/>
                        </a:lnTo>
                        <a:lnTo>
                          <a:pt x="142" y="539"/>
                        </a:lnTo>
                        <a:lnTo>
                          <a:pt x="148" y="548"/>
                        </a:lnTo>
                        <a:lnTo>
                          <a:pt x="156" y="556"/>
                        </a:lnTo>
                        <a:lnTo>
                          <a:pt x="164" y="563"/>
                        </a:lnTo>
                        <a:lnTo>
                          <a:pt x="172" y="570"/>
                        </a:lnTo>
                        <a:lnTo>
                          <a:pt x="180" y="575"/>
                        </a:lnTo>
                        <a:lnTo>
                          <a:pt x="189" y="580"/>
                        </a:lnTo>
                        <a:lnTo>
                          <a:pt x="198" y="585"/>
                        </a:lnTo>
                        <a:lnTo>
                          <a:pt x="207" y="588"/>
                        </a:lnTo>
                        <a:lnTo>
                          <a:pt x="217" y="591"/>
                        </a:lnTo>
                        <a:lnTo>
                          <a:pt x="227" y="593"/>
                        </a:lnTo>
                        <a:lnTo>
                          <a:pt x="237" y="595"/>
                        </a:lnTo>
                        <a:lnTo>
                          <a:pt x="249" y="596"/>
                        </a:lnTo>
                        <a:lnTo>
                          <a:pt x="259" y="596"/>
                        </a:lnTo>
                        <a:lnTo>
                          <a:pt x="274" y="596"/>
                        </a:lnTo>
                        <a:lnTo>
                          <a:pt x="286" y="595"/>
                        </a:lnTo>
                        <a:lnTo>
                          <a:pt x="299" y="593"/>
                        </a:lnTo>
                        <a:lnTo>
                          <a:pt x="312" y="590"/>
                        </a:lnTo>
                        <a:lnTo>
                          <a:pt x="323" y="587"/>
                        </a:lnTo>
                        <a:lnTo>
                          <a:pt x="334" y="581"/>
                        </a:lnTo>
                        <a:lnTo>
                          <a:pt x="344" y="576"/>
                        </a:lnTo>
                        <a:lnTo>
                          <a:pt x="355" y="571"/>
                        </a:lnTo>
                        <a:lnTo>
                          <a:pt x="364" y="562"/>
                        </a:lnTo>
                        <a:lnTo>
                          <a:pt x="374" y="554"/>
                        </a:lnTo>
                        <a:lnTo>
                          <a:pt x="381" y="546"/>
                        </a:lnTo>
                        <a:lnTo>
                          <a:pt x="388" y="535"/>
                        </a:lnTo>
                        <a:lnTo>
                          <a:pt x="393" y="524"/>
                        </a:lnTo>
                        <a:lnTo>
                          <a:pt x="396" y="513"/>
                        </a:lnTo>
                        <a:lnTo>
                          <a:pt x="398" y="500"/>
                        </a:lnTo>
                        <a:lnTo>
                          <a:pt x="399" y="488"/>
                        </a:lnTo>
                        <a:lnTo>
                          <a:pt x="399" y="429"/>
                        </a:lnTo>
                        <a:lnTo>
                          <a:pt x="398" y="412"/>
                        </a:lnTo>
                        <a:lnTo>
                          <a:pt x="396" y="397"/>
                        </a:lnTo>
                        <a:lnTo>
                          <a:pt x="392" y="382"/>
                        </a:lnTo>
                        <a:lnTo>
                          <a:pt x="387" y="368"/>
                        </a:lnTo>
                        <a:lnTo>
                          <a:pt x="379" y="355"/>
                        </a:lnTo>
                        <a:lnTo>
                          <a:pt x="370" y="342"/>
                        </a:lnTo>
                        <a:lnTo>
                          <a:pt x="358" y="331"/>
                        </a:lnTo>
                        <a:lnTo>
                          <a:pt x="345" y="320"/>
                        </a:lnTo>
                        <a:lnTo>
                          <a:pt x="509" y="320"/>
                        </a:lnTo>
                        <a:lnTo>
                          <a:pt x="502" y="329"/>
                        </a:lnTo>
                        <a:lnTo>
                          <a:pt x="498" y="338"/>
                        </a:lnTo>
                        <a:lnTo>
                          <a:pt x="494" y="350"/>
                        </a:lnTo>
                        <a:lnTo>
                          <a:pt x="491" y="362"/>
                        </a:lnTo>
                        <a:lnTo>
                          <a:pt x="488" y="377"/>
                        </a:lnTo>
                        <a:lnTo>
                          <a:pt x="486" y="393"/>
                        </a:lnTo>
                        <a:lnTo>
                          <a:pt x="484" y="410"/>
                        </a:lnTo>
                        <a:lnTo>
                          <a:pt x="484" y="429"/>
                        </a:lnTo>
                        <a:lnTo>
                          <a:pt x="484" y="67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" name="Freeform 948"/>
                  <p:cNvSpPr>
                    <a:spLocks noChangeAspect="1"/>
                  </p:cNvSpPr>
                  <p:nvPr/>
                </p:nvSpPr>
                <p:spPr bwMode="auto">
                  <a:xfrm>
                    <a:off x="1861" y="2262"/>
                    <a:ext cx="164" cy="193"/>
                  </a:xfrm>
                  <a:custGeom>
                    <a:avLst/>
                    <a:gdLst>
                      <a:gd name="T0" fmla="*/ 117 w 558"/>
                      <a:gd name="T1" fmla="*/ 30 h 635"/>
                      <a:gd name="T2" fmla="*/ 119 w 558"/>
                      <a:gd name="T3" fmla="*/ 25 h 635"/>
                      <a:gd name="T4" fmla="*/ 121 w 558"/>
                      <a:gd name="T5" fmla="*/ 20 h 635"/>
                      <a:gd name="T6" fmla="*/ 122 w 558"/>
                      <a:gd name="T7" fmla="*/ 16 h 635"/>
                      <a:gd name="T8" fmla="*/ 123 w 558"/>
                      <a:gd name="T9" fmla="*/ 12 h 635"/>
                      <a:gd name="T10" fmla="*/ 122 w 558"/>
                      <a:gd name="T11" fmla="*/ 11 h 635"/>
                      <a:gd name="T12" fmla="*/ 122 w 558"/>
                      <a:gd name="T13" fmla="*/ 10 h 635"/>
                      <a:gd name="T14" fmla="*/ 122 w 558"/>
                      <a:gd name="T15" fmla="*/ 8 h 635"/>
                      <a:gd name="T16" fmla="*/ 121 w 558"/>
                      <a:gd name="T17" fmla="*/ 6 h 635"/>
                      <a:gd name="T18" fmla="*/ 118 w 558"/>
                      <a:gd name="T19" fmla="*/ 3 h 635"/>
                      <a:gd name="T20" fmla="*/ 116 w 558"/>
                      <a:gd name="T21" fmla="*/ 0 h 635"/>
                      <a:gd name="T22" fmla="*/ 164 w 558"/>
                      <a:gd name="T23" fmla="*/ 0 h 635"/>
                      <a:gd name="T24" fmla="*/ 159 w 558"/>
                      <a:gd name="T25" fmla="*/ 6 h 635"/>
                      <a:gd name="T26" fmla="*/ 153 w 558"/>
                      <a:gd name="T27" fmla="*/ 12 h 635"/>
                      <a:gd name="T28" fmla="*/ 151 w 558"/>
                      <a:gd name="T29" fmla="*/ 16 h 635"/>
                      <a:gd name="T30" fmla="*/ 149 w 558"/>
                      <a:gd name="T31" fmla="*/ 19 h 635"/>
                      <a:gd name="T32" fmla="*/ 147 w 558"/>
                      <a:gd name="T33" fmla="*/ 23 h 635"/>
                      <a:gd name="T34" fmla="*/ 145 w 558"/>
                      <a:gd name="T35" fmla="*/ 26 h 635"/>
                      <a:gd name="T36" fmla="*/ 95 w 558"/>
                      <a:gd name="T37" fmla="*/ 125 h 635"/>
                      <a:gd name="T38" fmla="*/ 95 w 558"/>
                      <a:gd name="T39" fmla="*/ 160 h 635"/>
                      <a:gd name="T40" fmla="*/ 95 w 558"/>
                      <a:gd name="T41" fmla="*/ 165 h 635"/>
                      <a:gd name="T42" fmla="*/ 95 w 558"/>
                      <a:gd name="T43" fmla="*/ 170 h 635"/>
                      <a:gd name="T44" fmla="*/ 96 w 558"/>
                      <a:gd name="T45" fmla="*/ 175 h 635"/>
                      <a:gd name="T46" fmla="*/ 98 w 558"/>
                      <a:gd name="T47" fmla="*/ 179 h 635"/>
                      <a:gd name="T48" fmla="*/ 99 w 558"/>
                      <a:gd name="T49" fmla="*/ 183 h 635"/>
                      <a:gd name="T50" fmla="*/ 101 w 558"/>
                      <a:gd name="T51" fmla="*/ 187 h 635"/>
                      <a:gd name="T52" fmla="*/ 104 w 558"/>
                      <a:gd name="T53" fmla="*/ 190 h 635"/>
                      <a:gd name="T54" fmla="*/ 107 w 558"/>
                      <a:gd name="T55" fmla="*/ 193 h 635"/>
                      <a:gd name="T56" fmla="*/ 56 w 558"/>
                      <a:gd name="T57" fmla="*/ 193 h 635"/>
                      <a:gd name="T58" fmla="*/ 59 w 558"/>
                      <a:gd name="T59" fmla="*/ 190 h 635"/>
                      <a:gd name="T60" fmla="*/ 62 w 558"/>
                      <a:gd name="T61" fmla="*/ 187 h 635"/>
                      <a:gd name="T62" fmla="*/ 64 w 558"/>
                      <a:gd name="T63" fmla="*/ 183 h 635"/>
                      <a:gd name="T64" fmla="*/ 66 w 558"/>
                      <a:gd name="T65" fmla="*/ 179 h 635"/>
                      <a:gd name="T66" fmla="*/ 67 w 558"/>
                      <a:gd name="T67" fmla="*/ 175 h 635"/>
                      <a:gd name="T68" fmla="*/ 68 w 558"/>
                      <a:gd name="T69" fmla="*/ 170 h 635"/>
                      <a:gd name="T70" fmla="*/ 69 w 558"/>
                      <a:gd name="T71" fmla="*/ 165 h 635"/>
                      <a:gd name="T72" fmla="*/ 69 w 558"/>
                      <a:gd name="T73" fmla="*/ 160 h 635"/>
                      <a:gd name="T74" fmla="*/ 69 w 558"/>
                      <a:gd name="T75" fmla="*/ 126 h 635"/>
                      <a:gd name="T76" fmla="*/ 19 w 558"/>
                      <a:gd name="T77" fmla="*/ 26 h 635"/>
                      <a:gd name="T78" fmla="*/ 14 w 558"/>
                      <a:gd name="T79" fmla="*/ 19 h 635"/>
                      <a:gd name="T80" fmla="*/ 10 w 558"/>
                      <a:gd name="T81" fmla="*/ 12 h 635"/>
                      <a:gd name="T82" fmla="*/ 5 w 558"/>
                      <a:gd name="T83" fmla="*/ 6 h 635"/>
                      <a:gd name="T84" fmla="*/ 0 w 558"/>
                      <a:gd name="T85" fmla="*/ 0 h 635"/>
                      <a:gd name="T86" fmla="*/ 51 w 558"/>
                      <a:gd name="T87" fmla="*/ 0 h 635"/>
                      <a:gd name="T88" fmla="*/ 48 w 558"/>
                      <a:gd name="T89" fmla="*/ 3 h 635"/>
                      <a:gd name="T90" fmla="*/ 47 w 558"/>
                      <a:gd name="T91" fmla="*/ 6 h 635"/>
                      <a:gd name="T92" fmla="*/ 46 w 558"/>
                      <a:gd name="T93" fmla="*/ 8 h 635"/>
                      <a:gd name="T94" fmla="*/ 46 w 558"/>
                      <a:gd name="T95" fmla="*/ 9 h 635"/>
                      <a:gd name="T96" fmla="*/ 46 w 558"/>
                      <a:gd name="T97" fmla="*/ 11 h 635"/>
                      <a:gd name="T98" fmla="*/ 45 w 558"/>
                      <a:gd name="T99" fmla="*/ 12 h 635"/>
                      <a:gd name="T100" fmla="*/ 46 w 558"/>
                      <a:gd name="T101" fmla="*/ 16 h 635"/>
                      <a:gd name="T102" fmla="*/ 46 w 558"/>
                      <a:gd name="T103" fmla="*/ 20 h 635"/>
                      <a:gd name="T104" fmla="*/ 48 w 558"/>
                      <a:gd name="T105" fmla="*/ 25 h 635"/>
                      <a:gd name="T106" fmla="*/ 51 w 558"/>
                      <a:gd name="T107" fmla="*/ 30 h 635"/>
                      <a:gd name="T108" fmla="*/ 83 w 558"/>
                      <a:gd name="T109" fmla="*/ 98 h 635"/>
                      <a:gd name="T110" fmla="*/ 117 w 558"/>
                      <a:gd name="T111" fmla="*/ 30 h 635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</a:gdLst>
                    <a:ahLst/>
                    <a:cxnLst>
                      <a:cxn ang="T112">
                        <a:pos x="T0" y="T1"/>
                      </a:cxn>
                      <a:cxn ang="T113">
                        <a:pos x="T2" y="T3"/>
                      </a:cxn>
                      <a:cxn ang="T114">
                        <a:pos x="T4" y="T5"/>
                      </a:cxn>
                      <a:cxn ang="T115">
                        <a:pos x="T6" y="T7"/>
                      </a:cxn>
                      <a:cxn ang="T116">
                        <a:pos x="T8" y="T9"/>
                      </a:cxn>
                      <a:cxn ang="T117">
                        <a:pos x="T10" y="T11"/>
                      </a:cxn>
                      <a:cxn ang="T118">
                        <a:pos x="T12" y="T13"/>
                      </a:cxn>
                      <a:cxn ang="T119">
                        <a:pos x="T14" y="T15"/>
                      </a:cxn>
                      <a:cxn ang="T120">
                        <a:pos x="T16" y="T17"/>
                      </a:cxn>
                      <a:cxn ang="T121">
                        <a:pos x="T18" y="T19"/>
                      </a:cxn>
                      <a:cxn ang="T122">
                        <a:pos x="T20" y="T21"/>
                      </a:cxn>
                      <a:cxn ang="T123">
                        <a:pos x="T22" y="T23"/>
                      </a:cxn>
                      <a:cxn ang="T124">
                        <a:pos x="T24" y="T25"/>
                      </a:cxn>
                      <a:cxn ang="T125">
                        <a:pos x="T26" y="T27"/>
                      </a:cxn>
                      <a:cxn ang="T126">
                        <a:pos x="T28" y="T29"/>
                      </a:cxn>
                      <a:cxn ang="T127">
                        <a:pos x="T30" y="T31"/>
                      </a:cxn>
                      <a:cxn ang="T128">
                        <a:pos x="T32" y="T33"/>
                      </a:cxn>
                      <a:cxn ang="T129">
                        <a:pos x="T34" y="T35"/>
                      </a:cxn>
                      <a:cxn ang="T130">
                        <a:pos x="T36" y="T37"/>
                      </a:cxn>
                      <a:cxn ang="T131">
                        <a:pos x="T38" y="T39"/>
                      </a:cxn>
                      <a:cxn ang="T132">
                        <a:pos x="T40" y="T41"/>
                      </a:cxn>
                      <a:cxn ang="T133">
                        <a:pos x="T42" y="T43"/>
                      </a:cxn>
                      <a:cxn ang="T134">
                        <a:pos x="T44" y="T45"/>
                      </a:cxn>
                      <a:cxn ang="T135">
                        <a:pos x="T46" y="T47"/>
                      </a:cxn>
                      <a:cxn ang="T136">
                        <a:pos x="T48" y="T49"/>
                      </a:cxn>
                      <a:cxn ang="T137">
                        <a:pos x="T50" y="T51"/>
                      </a:cxn>
                      <a:cxn ang="T138">
                        <a:pos x="T52" y="T53"/>
                      </a:cxn>
                      <a:cxn ang="T139">
                        <a:pos x="T54" y="T55"/>
                      </a:cxn>
                      <a:cxn ang="T140">
                        <a:pos x="T56" y="T57"/>
                      </a:cxn>
                      <a:cxn ang="T141">
                        <a:pos x="T58" y="T59"/>
                      </a:cxn>
                      <a:cxn ang="T142">
                        <a:pos x="T60" y="T61"/>
                      </a:cxn>
                      <a:cxn ang="T143">
                        <a:pos x="T62" y="T63"/>
                      </a:cxn>
                      <a:cxn ang="T144">
                        <a:pos x="T64" y="T65"/>
                      </a:cxn>
                      <a:cxn ang="T145">
                        <a:pos x="T66" y="T67"/>
                      </a:cxn>
                      <a:cxn ang="T146">
                        <a:pos x="T68" y="T69"/>
                      </a:cxn>
                      <a:cxn ang="T147">
                        <a:pos x="T70" y="T71"/>
                      </a:cxn>
                      <a:cxn ang="T148">
                        <a:pos x="T72" y="T73"/>
                      </a:cxn>
                      <a:cxn ang="T149">
                        <a:pos x="T74" y="T75"/>
                      </a:cxn>
                      <a:cxn ang="T150">
                        <a:pos x="T76" y="T77"/>
                      </a:cxn>
                      <a:cxn ang="T151">
                        <a:pos x="T78" y="T79"/>
                      </a:cxn>
                      <a:cxn ang="T152">
                        <a:pos x="T80" y="T81"/>
                      </a:cxn>
                      <a:cxn ang="T153">
                        <a:pos x="T82" y="T83"/>
                      </a:cxn>
                      <a:cxn ang="T154">
                        <a:pos x="T84" y="T85"/>
                      </a:cxn>
                      <a:cxn ang="T155">
                        <a:pos x="T86" y="T87"/>
                      </a:cxn>
                      <a:cxn ang="T156">
                        <a:pos x="T88" y="T89"/>
                      </a:cxn>
                      <a:cxn ang="T157">
                        <a:pos x="T90" y="T91"/>
                      </a:cxn>
                      <a:cxn ang="T158">
                        <a:pos x="T92" y="T93"/>
                      </a:cxn>
                      <a:cxn ang="T159">
                        <a:pos x="T94" y="T95"/>
                      </a:cxn>
                      <a:cxn ang="T160">
                        <a:pos x="T96" y="T97"/>
                      </a:cxn>
                      <a:cxn ang="T161">
                        <a:pos x="T98" y="T99"/>
                      </a:cxn>
                      <a:cxn ang="T162">
                        <a:pos x="T100" y="T101"/>
                      </a:cxn>
                      <a:cxn ang="T163">
                        <a:pos x="T102" y="T103"/>
                      </a:cxn>
                      <a:cxn ang="T164">
                        <a:pos x="T104" y="T105"/>
                      </a:cxn>
                      <a:cxn ang="T165">
                        <a:pos x="T106" y="T107"/>
                      </a:cxn>
                      <a:cxn ang="T166">
                        <a:pos x="T108" y="T109"/>
                      </a:cxn>
                      <a:cxn ang="T167">
                        <a:pos x="T110" y="T111"/>
                      </a:cxn>
                    </a:cxnLst>
                    <a:rect l="0" t="0" r="r" b="b"/>
                    <a:pathLst>
                      <a:path w="558" h="635">
                        <a:moveTo>
                          <a:pt x="398" y="98"/>
                        </a:moveTo>
                        <a:lnTo>
                          <a:pt x="405" y="81"/>
                        </a:lnTo>
                        <a:lnTo>
                          <a:pt x="412" y="65"/>
                        </a:lnTo>
                        <a:lnTo>
                          <a:pt x="416" y="53"/>
                        </a:lnTo>
                        <a:lnTo>
                          <a:pt x="417" y="41"/>
                        </a:lnTo>
                        <a:lnTo>
                          <a:pt x="416" y="37"/>
                        </a:lnTo>
                        <a:lnTo>
                          <a:pt x="415" y="32"/>
                        </a:lnTo>
                        <a:lnTo>
                          <a:pt x="414" y="26"/>
                        </a:lnTo>
                        <a:lnTo>
                          <a:pt x="411" y="21"/>
                        </a:lnTo>
                        <a:lnTo>
                          <a:pt x="403" y="11"/>
                        </a:lnTo>
                        <a:lnTo>
                          <a:pt x="395" y="0"/>
                        </a:lnTo>
                        <a:lnTo>
                          <a:pt x="558" y="0"/>
                        </a:lnTo>
                        <a:lnTo>
                          <a:pt x="540" y="20"/>
                        </a:lnTo>
                        <a:lnTo>
                          <a:pt x="522" y="41"/>
                        </a:lnTo>
                        <a:lnTo>
                          <a:pt x="514" y="53"/>
                        </a:lnTo>
                        <a:lnTo>
                          <a:pt x="506" y="63"/>
                        </a:lnTo>
                        <a:lnTo>
                          <a:pt x="499" y="76"/>
                        </a:lnTo>
                        <a:lnTo>
                          <a:pt x="493" y="87"/>
                        </a:lnTo>
                        <a:lnTo>
                          <a:pt x="322" y="411"/>
                        </a:lnTo>
                        <a:lnTo>
                          <a:pt x="322" y="526"/>
                        </a:lnTo>
                        <a:lnTo>
                          <a:pt x="322" y="543"/>
                        </a:lnTo>
                        <a:lnTo>
                          <a:pt x="324" y="559"/>
                        </a:lnTo>
                        <a:lnTo>
                          <a:pt x="327" y="575"/>
                        </a:lnTo>
                        <a:lnTo>
                          <a:pt x="333" y="589"/>
                        </a:lnTo>
                        <a:lnTo>
                          <a:pt x="338" y="601"/>
                        </a:lnTo>
                        <a:lnTo>
                          <a:pt x="345" y="614"/>
                        </a:lnTo>
                        <a:lnTo>
                          <a:pt x="355" y="625"/>
                        </a:lnTo>
                        <a:lnTo>
                          <a:pt x="365" y="635"/>
                        </a:lnTo>
                        <a:lnTo>
                          <a:pt x="190" y="635"/>
                        </a:lnTo>
                        <a:lnTo>
                          <a:pt x="201" y="625"/>
                        </a:lnTo>
                        <a:lnTo>
                          <a:pt x="210" y="614"/>
                        </a:lnTo>
                        <a:lnTo>
                          <a:pt x="218" y="601"/>
                        </a:lnTo>
                        <a:lnTo>
                          <a:pt x="224" y="589"/>
                        </a:lnTo>
                        <a:lnTo>
                          <a:pt x="229" y="575"/>
                        </a:lnTo>
                        <a:lnTo>
                          <a:pt x="233" y="559"/>
                        </a:lnTo>
                        <a:lnTo>
                          <a:pt x="235" y="543"/>
                        </a:lnTo>
                        <a:lnTo>
                          <a:pt x="236" y="526"/>
                        </a:lnTo>
                        <a:lnTo>
                          <a:pt x="236" y="414"/>
                        </a:lnTo>
                        <a:lnTo>
                          <a:pt x="64" y="87"/>
                        </a:lnTo>
                        <a:lnTo>
                          <a:pt x="49" y="63"/>
                        </a:lnTo>
                        <a:lnTo>
                          <a:pt x="35" y="41"/>
                        </a:lnTo>
                        <a:lnTo>
                          <a:pt x="18" y="20"/>
                        </a:lnTo>
                        <a:lnTo>
                          <a:pt x="0" y="0"/>
                        </a:lnTo>
                        <a:lnTo>
                          <a:pt x="174" y="0"/>
                        </a:lnTo>
                        <a:lnTo>
                          <a:pt x="165" y="10"/>
                        </a:lnTo>
                        <a:lnTo>
                          <a:pt x="159" y="20"/>
                        </a:lnTo>
                        <a:lnTo>
                          <a:pt x="157" y="25"/>
                        </a:lnTo>
                        <a:lnTo>
                          <a:pt x="156" y="31"/>
                        </a:lnTo>
                        <a:lnTo>
                          <a:pt x="155" y="36"/>
                        </a:lnTo>
                        <a:lnTo>
                          <a:pt x="154" y="41"/>
                        </a:lnTo>
                        <a:lnTo>
                          <a:pt x="155" y="54"/>
                        </a:lnTo>
                        <a:lnTo>
                          <a:pt x="158" y="67"/>
                        </a:lnTo>
                        <a:lnTo>
                          <a:pt x="163" y="82"/>
                        </a:lnTo>
                        <a:lnTo>
                          <a:pt x="172" y="98"/>
                        </a:lnTo>
                        <a:lnTo>
                          <a:pt x="284" y="324"/>
                        </a:lnTo>
                        <a:lnTo>
                          <a:pt x="398" y="9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" name="Freeform 949"/>
                  <p:cNvSpPr>
                    <a:spLocks noChangeAspect="1"/>
                  </p:cNvSpPr>
                  <p:nvPr/>
                </p:nvSpPr>
                <p:spPr bwMode="auto">
                  <a:xfrm>
                    <a:off x="2240" y="2262"/>
                    <a:ext cx="143" cy="200"/>
                  </a:xfrm>
                  <a:custGeom>
                    <a:avLst/>
                    <a:gdLst>
                      <a:gd name="T0" fmla="*/ 121 w 471"/>
                      <a:gd name="T1" fmla="*/ 6 h 679"/>
                      <a:gd name="T2" fmla="*/ 125 w 471"/>
                      <a:gd name="T3" fmla="*/ 6 h 679"/>
                      <a:gd name="T4" fmla="*/ 130 w 471"/>
                      <a:gd name="T5" fmla="*/ 4 h 679"/>
                      <a:gd name="T6" fmla="*/ 135 w 471"/>
                      <a:gd name="T7" fmla="*/ 1 h 679"/>
                      <a:gd name="T8" fmla="*/ 137 w 471"/>
                      <a:gd name="T9" fmla="*/ 62 h 679"/>
                      <a:gd name="T10" fmla="*/ 132 w 471"/>
                      <a:gd name="T11" fmla="*/ 52 h 679"/>
                      <a:gd name="T12" fmla="*/ 126 w 471"/>
                      <a:gd name="T13" fmla="*/ 44 h 679"/>
                      <a:gd name="T14" fmla="*/ 118 w 471"/>
                      <a:gd name="T15" fmla="*/ 37 h 679"/>
                      <a:gd name="T16" fmla="*/ 110 w 471"/>
                      <a:gd name="T17" fmla="*/ 32 h 679"/>
                      <a:gd name="T18" fmla="*/ 101 w 471"/>
                      <a:gd name="T19" fmla="*/ 30 h 679"/>
                      <a:gd name="T20" fmla="*/ 92 w 471"/>
                      <a:gd name="T21" fmla="*/ 28 h 679"/>
                      <a:gd name="T22" fmla="*/ 81 w 471"/>
                      <a:gd name="T23" fmla="*/ 26 h 679"/>
                      <a:gd name="T24" fmla="*/ 69 w 471"/>
                      <a:gd name="T25" fmla="*/ 26 h 679"/>
                      <a:gd name="T26" fmla="*/ 56 w 471"/>
                      <a:gd name="T27" fmla="*/ 27 h 679"/>
                      <a:gd name="T28" fmla="*/ 52 w 471"/>
                      <a:gd name="T29" fmla="*/ 28 h 679"/>
                      <a:gd name="T30" fmla="*/ 48 w 471"/>
                      <a:gd name="T31" fmla="*/ 29 h 679"/>
                      <a:gd name="T32" fmla="*/ 44 w 471"/>
                      <a:gd name="T33" fmla="*/ 32 h 679"/>
                      <a:gd name="T34" fmla="*/ 41 w 471"/>
                      <a:gd name="T35" fmla="*/ 36 h 679"/>
                      <a:gd name="T36" fmla="*/ 39 w 471"/>
                      <a:gd name="T37" fmla="*/ 40 h 679"/>
                      <a:gd name="T38" fmla="*/ 39 w 471"/>
                      <a:gd name="T39" fmla="*/ 46 h 679"/>
                      <a:gd name="T40" fmla="*/ 73 w 471"/>
                      <a:gd name="T41" fmla="*/ 85 h 679"/>
                      <a:gd name="T42" fmla="*/ 85 w 471"/>
                      <a:gd name="T43" fmla="*/ 84 h 679"/>
                      <a:gd name="T44" fmla="*/ 94 w 471"/>
                      <a:gd name="T45" fmla="*/ 81 h 679"/>
                      <a:gd name="T46" fmla="*/ 99 w 471"/>
                      <a:gd name="T47" fmla="*/ 79 h 679"/>
                      <a:gd name="T48" fmla="*/ 103 w 471"/>
                      <a:gd name="T49" fmla="*/ 76 h 679"/>
                      <a:gd name="T50" fmla="*/ 110 w 471"/>
                      <a:gd name="T51" fmla="*/ 69 h 679"/>
                      <a:gd name="T52" fmla="*/ 106 w 471"/>
                      <a:gd name="T53" fmla="*/ 118 h 679"/>
                      <a:gd name="T54" fmla="*/ 99 w 471"/>
                      <a:gd name="T55" fmla="*/ 112 h 679"/>
                      <a:gd name="T56" fmla="*/ 89 w 471"/>
                      <a:gd name="T57" fmla="*/ 108 h 679"/>
                      <a:gd name="T58" fmla="*/ 79 w 471"/>
                      <a:gd name="T59" fmla="*/ 106 h 679"/>
                      <a:gd name="T60" fmla="*/ 39 w 471"/>
                      <a:gd name="T61" fmla="*/ 105 h 679"/>
                      <a:gd name="T62" fmla="*/ 39 w 471"/>
                      <a:gd name="T63" fmla="*/ 157 h 679"/>
                      <a:gd name="T64" fmla="*/ 40 w 471"/>
                      <a:gd name="T65" fmla="*/ 163 h 679"/>
                      <a:gd name="T66" fmla="*/ 43 w 471"/>
                      <a:gd name="T67" fmla="*/ 167 h 679"/>
                      <a:gd name="T68" fmla="*/ 46 w 471"/>
                      <a:gd name="T69" fmla="*/ 170 h 679"/>
                      <a:gd name="T70" fmla="*/ 51 w 471"/>
                      <a:gd name="T71" fmla="*/ 172 h 679"/>
                      <a:gd name="T72" fmla="*/ 55 w 471"/>
                      <a:gd name="T73" fmla="*/ 173 h 679"/>
                      <a:gd name="T74" fmla="*/ 64 w 471"/>
                      <a:gd name="T75" fmla="*/ 174 h 679"/>
                      <a:gd name="T76" fmla="*/ 78 w 471"/>
                      <a:gd name="T77" fmla="*/ 175 h 679"/>
                      <a:gd name="T78" fmla="*/ 91 w 471"/>
                      <a:gd name="T79" fmla="*/ 174 h 679"/>
                      <a:gd name="T80" fmla="*/ 101 w 471"/>
                      <a:gd name="T81" fmla="*/ 172 h 679"/>
                      <a:gd name="T82" fmla="*/ 111 w 471"/>
                      <a:gd name="T83" fmla="*/ 169 h 679"/>
                      <a:gd name="T84" fmla="*/ 119 w 471"/>
                      <a:gd name="T85" fmla="*/ 165 h 679"/>
                      <a:gd name="T86" fmla="*/ 127 w 471"/>
                      <a:gd name="T87" fmla="*/ 159 h 679"/>
                      <a:gd name="T88" fmla="*/ 134 w 471"/>
                      <a:gd name="T89" fmla="*/ 152 h 679"/>
                      <a:gd name="T90" fmla="*/ 140 w 471"/>
                      <a:gd name="T91" fmla="*/ 142 h 679"/>
                      <a:gd name="T92" fmla="*/ 143 w 471"/>
                      <a:gd name="T93" fmla="*/ 200 h 679"/>
                      <a:gd name="T94" fmla="*/ 139 w 471"/>
                      <a:gd name="T95" fmla="*/ 197 h 679"/>
                      <a:gd name="T96" fmla="*/ 134 w 471"/>
                      <a:gd name="T97" fmla="*/ 195 h 679"/>
                      <a:gd name="T98" fmla="*/ 128 w 471"/>
                      <a:gd name="T99" fmla="*/ 194 h 679"/>
                      <a:gd name="T100" fmla="*/ 123 w 471"/>
                      <a:gd name="T101" fmla="*/ 194 h 679"/>
                      <a:gd name="T102" fmla="*/ 3 w 471"/>
                      <a:gd name="T103" fmla="*/ 191 h 679"/>
                      <a:gd name="T104" fmla="*/ 8 w 471"/>
                      <a:gd name="T105" fmla="*/ 184 h 679"/>
                      <a:gd name="T106" fmla="*/ 11 w 471"/>
                      <a:gd name="T107" fmla="*/ 176 h 679"/>
                      <a:gd name="T108" fmla="*/ 13 w 471"/>
                      <a:gd name="T109" fmla="*/ 167 h 679"/>
                      <a:gd name="T110" fmla="*/ 13 w 471"/>
                      <a:gd name="T111" fmla="*/ 39 h 679"/>
                      <a:gd name="T112" fmla="*/ 12 w 471"/>
                      <a:gd name="T113" fmla="*/ 29 h 679"/>
                      <a:gd name="T114" fmla="*/ 10 w 471"/>
                      <a:gd name="T115" fmla="*/ 20 h 679"/>
                      <a:gd name="T116" fmla="*/ 5 w 471"/>
                      <a:gd name="T117" fmla="*/ 13 h 679"/>
                      <a:gd name="T118" fmla="*/ 0 w 471"/>
                      <a:gd name="T119" fmla="*/ 7 h 679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</a:gdLst>
                    <a:ahLst/>
                    <a:cxnLst>
                      <a:cxn ang="T120">
                        <a:pos x="T0" y="T1"/>
                      </a:cxn>
                      <a:cxn ang="T121">
                        <a:pos x="T2" y="T3"/>
                      </a:cxn>
                      <a:cxn ang="T122">
                        <a:pos x="T4" y="T5"/>
                      </a:cxn>
                      <a:cxn ang="T123">
                        <a:pos x="T6" y="T7"/>
                      </a:cxn>
                      <a:cxn ang="T124">
                        <a:pos x="T8" y="T9"/>
                      </a:cxn>
                      <a:cxn ang="T125">
                        <a:pos x="T10" y="T11"/>
                      </a:cxn>
                      <a:cxn ang="T126">
                        <a:pos x="T12" y="T13"/>
                      </a:cxn>
                      <a:cxn ang="T127">
                        <a:pos x="T14" y="T15"/>
                      </a:cxn>
                      <a:cxn ang="T128">
                        <a:pos x="T16" y="T17"/>
                      </a:cxn>
                      <a:cxn ang="T129">
                        <a:pos x="T18" y="T19"/>
                      </a:cxn>
                      <a:cxn ang="T130">
                        <a:pos x="T20" y="T21"/>
                      </a:cxn>
                      <a:cxn ang="T131">
                        <a:pos x="T22" y="T23"/>
                      </a:cxn>
                      <a:cxn ang="T132">
                        <a:pos x="T24" y="T25"/>
                      </a:cxn>
                      <a:cxn ang="T133">
                        <a:pos x="T26" y="T27"/>
                      </a:cxn>
                      <a:cxn ang="T134">
                        <a:pos x="T28" y="T29"/>
                      </a:cxn>
                      <a:cxn ang="T135">
                        <a:pos x="T30" y="T31"/>
                      </a:cxn>
                      <a:cxn ang="T136">
                        <a:pos x="T32" y="T33"/>
                      </a:cxn>
                      <a:cxn ang="T137">
                        <a:pos x="T34" y="T35"/>
                      </a:cxn>
                      <a:cxn ang="T138">
                        <a:pos x="T36" y="T37"/>
                      </a:cxn>
                      <a:cxn ang="T139">
                        <a:pos x="T38" y="T39"/>
                      </a:cxn>
                      <a:cxn ang="T140">
                        <a:pos x="T40" y="T41"/>
                      </a:cxn>
                      <a:cxn ang="T141">
                        <a:pos x="T42" y="T43"/>
                      </a:cxn>
                      <a:cxn ang="T142">
                        <a:pos x="T44" y="T45"/>
                      </a:cxn>
                      <a:cxn ang="T143">
                        <a:pos x="T46" y="T47"/>
                      </a:cxn>
                      <a:cxn ang="T144">
                        <a:pos x="T48" y="T49"/>
                      </a:cxn>
                      <a:cxn ang="T145">
                        <a:pos x="T50" y="T51"/>
                      </a:cxn>
                      <a:cxn ang="T146">
                        <a:pos x="T52" y="T53"/>
                      </a:cxn>
                      <a:cxn ang="T147">
                        <a:pos x="T54" y="T55"/>
                      </a:cxn>
                      <a:cxn ang="T148">
                        <a:pos x="T56" y="T57"/>
                      </a:cxn>
                      <a:cxn ang="T149">
                        <a:pos x="T58" y="T59"/>
                      </a:cxn>
                      <a:cxn ang="T150">
                        <a:pos x="T60" y="T61"/>
                      </a:cxn>
                      <a:cxn ang="T151">
                        <a:pos x="T62" y="T63"/>
                      </a:cxn>
                      <a:cxn ang="T152">
                        <a:pos x="T64" y="T65"/>
                      </a:cxn>
                      <a:cxn ang="T153">
                        <a:pos x="T66" y="T67"/>
                      </a:cxn>
                      <a:cxn ang="T154">
                        <a:pos x="T68" y="T69"/>
                      </a:cxn>
                      <a:cxn ang="T155">
                        <a:pos x="T70" y="T71"/>
                      </a:cxn>
                      <a:cxn ang="T156">
                        <a:pos x="T72" y="T73"/>
                      </a:cxn>
                      <a:cxn ang="T157">
                        <a:pos x="T74" y="T75"/>
                      </a:cxn>
                      <a:cxn ang="T158">
                        <a:pos x="T76" y="T77"/>
                      </a:cxn>
                      <a:cxn ang="T159">
                        <a:pos x="T78" y="T79"/>
                      </a:cxn>
                      <a:cxn ang="T160">
                        <a:pos x="T80" y="T81"/>
                      </a:cxn>
                      <a:cxn ang="T161">
                        <a:pos x="T82" y="T83"/>
                      </a:cxn>
                      <a:cxn ang="T162">
                        <a:pos x="T84" y="T85"/>
                      </a:cxn>
                      <a:cxn ang="T163">
                        <a:pos x="T86" y="T87"/>
                      </a:cxn>
                      <a:cxn ang="T164">
                        <a:pos x="T88" y="T89"/>
                      </a:cxn>
                      <a:cxn ang="T165">
                        <a:pos x="T90" y="T91"/>
                      </a:cxn>
                      <a:cxn ang="T166">
                        <a:pos x="T92" y="T93"/>
                      </a:cxn>
                      <a:cxn ang="T167">
                        <a:pos x="T94" y="T95"/>
                      </a:cxn>
                      <a:cxn ang="T168">
                        <a:pos x="T96" y="T97"/>
                      </a:cxn>
                      <a:cxn ang="T169">
                        <a:pos x="T98" y="T99"/>
                      </a:cxn>
                      <a:cxn ang="T170">
                        <a:pos x="T100" y="T101"/>
                      </a:cxn>
                      <a:cxn ang="T171">
                        <a:pos x="T102" y="T103"/>
                      </a:cxn>
                      <a:cxn ang="T172">
                        <a:pos x="T104" y="T105"/>
                      </a:cxn>
                      <a:cxn ang="T173">
                        <a:pos x="T106" y="T107"/>
                      </a:cxn>
                      <a:cxn ang="T174">
                        <a:pos x="T108" y="T109"/>
                      </a:cxn>
                      <a:cxn ang="T175">
                        <a:pos x="T110" y="T111"/>
                      </a:cxn>
                      <a:cxn ang="T176">
                        <a:pos x="T112" y="T113"/>
                      </a:cxn>
                      <a:cxn ang="T177">
                        <a:pos x="T114" y="T115"/>
                      </a:cxn>
                      <a:cxn ang="T178">
                        <a:pos x="T116" y="T117"/>
                      </a:cxn>
                      <a:cxn ang="T179">
                        <a:pos x="T118" y="T119"/>
                      </a:cxn>
                    </a:cxnLst>
                    <a:rect l="0" t="0" r="r" b="b"/>
                    <a:pathLst>
                      <a:path w="471" h="679">
                        <a:moveTo>
                          <a:pt x="390" y="23"/>
                        </a:moveTo>
                        <a:lnTo>
                          <a:pt x="398" y="22"/>
                        </a:lnTo>
                        <a:lnTo>
                          <a:pt x="406" y="21"/>
                        </a:lnTo>
                        <a:lnTo>
                          <a:pt x="413" y="20"/>
                        </a:lnTo>
                        <a:lnTo>
                          <a:pt x="422" y="17"/>
                        </a:lnTo>
                        <a:lnTo>
                          <a:pt x="429" y="14"/>
                        </a:lnTo>
                        <a:lnTo>
                          <a:pt x="437" y="10"/>
                        </a:lnTo>
                        <a:lnTo>
                          <a:pt x="445" y="5"/>
                        </a:lnTo>
                        <a:lnTo>
                          <a:pt x="452" y="0"/>
                        </a:lnTo>
                        <a:lnTo>
                          <a:pt x="452" y="209"/>
                        </a:lnTo>
                        <a:lnTo>
                          <a:pt x="445" y="193"/>
                        </a:lnTo>
                        <a:lnTo>
                          <a:pt x="436" y="177"/>
                        </a:lnTo>
                        <a:lnTo>
                          <a:pt x="426" y="162"/>
                        </a:lnTo>
                        <a:lnTo>
                          <a:pt x="416" y="149"/>
                        </a:lnTo>
                        <a:lnTo>
                          <a:pt x="403" y="138"/>
                        </a:lnTo>
                        <a:lnTo>
                          <a:pt x="390" y="127"/>
                        </a:lnTo>
                        <a:lnTo>
                          <a:pt x="376" y="119"/>
                        </a:lnTo>
                        <a:lnTo>
                          <a:pt x="361" y="110"/>
                        </a:lnTo>
                        <a:lnTo>
                          <a:pt x="348" y="105"/>
                        </a:lnTo>
                        <a:lnTo>
                          <a:pt x="333" y="101"/>
                        </a:lnTo>
                        <a:lnTo>
                          <a:pt x="319" y="97"/>
                        </a:lnTo>
                        <a:lnTo>
                          <a:pt x="302" y="94"/>
                        </a:lnTo>
                        <a:lnTo>
                          <a:pt x="284" y="91"/>
                        </a:lnTo>
                        <a:lnTo>
                          <a:pt x="266" y="89"/>
                        </a:lnTo>
                        <a:lnTo>
                          <a:pt x="246" y="88"/>
                        </a:lnTo>
                        <a:lnTo>
                          <a:pt x="226" y="88"/>
                        </a:lnTo>
                        <a:lnTo>
                          <a:pt x="204" y="89"/>
                        </a:lnTo>
                        <a:lnTo>
                          <a:pt x="186" y="90"/>
                        </a:lnTo>
                        <a:lnTo>
                          <a:pt x="178" y="93"/>
                        </a:lnTo>
                        <a:lnTo>
                          <a:pt x="171" y="94"/>
                        </a:lnTo>
                        <a:lnTo>
                          <a:pt x="164" y="96"/>
                        </a:lnTo>
                        <a:lnTo>
                          <a:pt x="159" y="99"/>
                        </a:lnTo>
                        <a:lnTo>
                          <a:pt x="151" y="103"/>
                        </a:lnTo>
                        <a:lnTo>
                          <a:pt x="145" y="108"/>
                        </a:lnTo>
                        <a:lnTo>
                          <a:pt x="140" y="114"/>
                        </a:lnTo>
                        <a:lnTo>
                          <a:pt x="135" y="121"/>
                        </a:lnTo>
                        <a:lnTo>
                          <a:pt x="132" y="128"/>
                        </a:lnTo>
                        <a:lnTo>
                          <a:pt x="129" y="137"/>
                        </a:lnTo>
                        <a:lnTo>
                          <a:pt x="128" y="145"/>
                        </a:lnTo>
                        <a:lnTo>
                          <a:pt x="128" y="156"/>
                        </a:lnTo>
                        <a:lnTo>
                          <a:pt x="128" y="290"/>
                        </a:lnTo>
                        <a:lnTo>
                          <a:pt x="242" y="290"/>
                        </a:lnTo>
                        <a:lnTo>
                          <a:pt x="261" y="289"/>
                        </a:lnTo>
                        <a:lnTo>
                          <a:pt x="279" y="286"/>
                        </a:lnTo>
                        <a:lnTo>
                          <a:pt x="294" y="282"/>
                        </a:lnTo>
                        <a:lnTo>
                          <a:pt x="310" y="276"/>
                        </a:lnTo>
                        <a:lnTo>
                          <a:pt x="318" y="273"/>
                        </a:lnTo>
                        <a:lnTo>
                          <a:pt x="325" y="268"/>
                        </a:lnTo>
                        <a:lnTo>
                          <a:pt x="331" y="263"/>
                        </a:lnTo>
                        <a:lnTo>
                          <a:pt x="338" y="258"/>
                        </a:lnTo>
                        <a:lnTo>
                          <a:pt x="350" y="246"/>
                        </a:lnTo>
                        <a:lnTo>
                          <a:pt x="361" y="234"/>
                        </a:lnTo>
                        <a:lnTo>
                          <a:pt x="361" y="413"/>
                        </a:lnTo>
                        <a:lnTo>
                          <a:pt x="350" y="400"/>
                        </a:lnTo>
                        <a:lnTo>
                          <a:pt x="338" y="389"/>
                        </a:lnTo>
                        <a:lnTo>
                          <a:pt x="325" y="380"/>
                        </a:lnTo>
                        <a:lnTo>
                          <a:pt x="310" y="372"/>
                        </a:lnTo>
                        <a:lnTo>
                          <a:pt x="294" y="365"/>
                        </a:lnTo>
                        <a:lnTo>
                          <a:pt x="279" y="361"/>
                        </a:lnTo>
                        <a:lnTo>
                          <a:pt x="261" y="359"/>
                        </a:lnTo>
                        <a:lnTo>
                          <a:pt x="242" y="358"/>
                        </a:lnTo>
                        <a:lnTo>
                          <a:pt x="128" y="358"/>
                        </a:lnTo>
                        <a:lnTo>
                          <a:pt x="128" y="522"/>
                        </a:lnTo>
                        <a:lnTo>
                          <a:pt x="128" y="533"/>
                        </a:lnTo>
                        <a:lnTo>
                          <a:pt x="130" y="542"/>
                        </a:lnTo>
                        <a:lnTo>
                          <a:pt x="132" y="552"/>
                        </a:lnTo>
                        <a:lnTo>
                          <a:pt x="136" y="559"/>
                        </a:lnTo>
                        <a:lnTo>
                          <a:pt x="141" y="566"/>
                        </a:lnTo>
                        <a:lnTo>
                          <a:pt x="147" y="573"/>
                        </a:lnTo>
                        <a:lnTo>
                          <a:pt x="153" y="578"/>
                        </a:lnTo>
                        <a:lnTo>
                          <a:pt x="161" y="582"/>
                        </a:lnTo>
                        <a:lnTo>
                          <a:pt x="167" y="584"/>
                        </a:lnTo>
                        <a:lnTo>
                          <a:pt x="173" y="586"/>
                        </a:lnTo>
                        <a:lnTo>
                          <a:pt x="182" y="588"/>
                        </a:lnTo>
                        <a:lnTo>
                          <a:pt x="190" y="591"/>
                        </a:lnTo>
                        <a:lnTo>
                          <a:pt x="211" y="592"/>
                        </a:lnTo>
                        <a:lnTo>
                          <a:pt x="234" y="593"/>
                        </a:lnTo>
                        <a:lnTo>
                          <a:pt x="258" y="593"/>
                        </a:lnTo>
                        <a:lnTo>
                          <a:pt x="279" y="592"/>
                        </a:lnTo>
                        <a:lnTo>
                          <a:pt x="299" y="590"/>
                        </a:lnTo>
                        <a:lnTo>
                          <a:pt x="318" y="587"/>
                        </a:lnTo>
                        <a:lnTo>
                          <a:pt x="334" y="583"/>
                        </a:lnTo>
                        <a:lnTo>
                          <a:pt x="350" y="580"/>
                        </a:lnTo>
                        <a:lnTo>
                          <a:pt x="364" y="575"/>
                        </a:lnTo>
                        <a:lnTo>
                          <a:pt x="377" y="568"/>
                        </a:lnTo>
                        <a:lnTo>
                          <a:pt x="391" y="561"/>
                        </a:lnTo>
                        <a:lnTo>
                          <a:pt x="405" y="552"/>
                        </a:lnTo>
                        <a:lnTo>
                          <a:pt x="418" y="541"/>
                        </a:lnTo>
                        <a:lnTo>
                          <a:pt x="430" y="528"/>
                        </a:lnTo>
                        <a:lnTo>
                          <a:pt x="441" y="515"/>
                        </a:lnTo>
                        <a:lnTo>
                          <a:pt x="452" y="499"/>
                        </a:lnTo>
                        <a:lnTo>
                          <a:pt x="462" y="482"/>
                        </a:lnTo>
                        <a:lnTo>
                          <a:pt x="471" y="463"/>
                        </a:lnTo>
                        <a:lnTo>
                          <a:pt x="471" y="679"/>
                        </a:lnTo>
                        <a:lnTo>
                          <a:pt x="464" y="674"/>
                        </a:lnTo>
                        <a:lnTo>
                          <a:pt x="457" y="670"/>
                        </a:lnTo>
                        <a:lnTo>
                          <a:pt x="448" y="666"/>
                        </a:lnTo>
                        <a:lnTo>
                          <a:pt x="441" y="663"/>
                        </a:lnTo>
                        <a:lnTo>
                          <a:pt x="431" y="661"/>
                        </a:lnTo>
                        <a:lnTo>
                          <a:pt x="423" y="660"/>
                        </a:lnTo>
                        <a:lnTo>
                          <a:pt x="413" y="659"/>
                        </a:lnTo>
                        <a:lnTo>
                          <a:pt x="404" y="658"/>
                        </a:lnTo>
                        <a:lnTo>
                          <a:pt x="0" y="658"/>
                        </a:lnTo>
                        <a:lnTo>
                          <a:pt x="10" y="648"/>
                        </a:lnTo>
                        <a:lnTo>
                          <a:pt x="18" y="637"/>
                        </a:lnTo>
                        <a:lnTo>
                          <a:pt x="26" y="624"/>
                        </a:lnTo>
                        <a:lnTo>
                          <a:pt x="32" y="612"/>
                        </a:lnTo>
                        <a:lnTo>
                          <a:pt x="37" y="598"/>
                        </a:lnTo>
                        <a:lnTo>
                          <a:pt x="41" y="582"/>
                        </a:lnTo>
                        <a:lnTo>
                          <a:pt x="43" y="566"/>
                        </a:lnTo>
                        <a:lnTo>
                          <a:pt x="43" y="549"/>
                        </a:lnTo>
                        <a:lnTo>
                          <a:pt x="43" y="132"/>
                        </a:lnTo>
                        <a:lnTo>
                          <a:pt x="43" y="115"/>
                        </a:lnTo>
                        <a:lnTo>
                          <a:pt x="41" y="99"/>
                        </a:lnTo>
                        <a:lnTo>
                          <a:pt x="37" y="84"/>
                        </a:lnTo>
                        <a:lnTo>
                          <a:pt x="32" y="69"/>
                        </a:lnTo>
                        <a:lnTo>
                          <a:pt x="26" y="57"/>
                        </a:lnTo>
                        <a:lnTo>
                          <a:pt x="18" y="45"/>
                        </a:lnTo>
                        <a:lnTo>
                          <a:pt x="10" y="34"/>
                        </a:lnTo>
                        <a:lnTo>
                          <a:pt x="0" y="23"/>
                        </a:lnTo>
                        <a:lnTo>
                          <a:pt x="39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" name="Freeform 950"/>
                  <p:cNvSpPr>
                    <a:spLocks noChangeAspect="1"/>
                  </p:cNvSpPr>
                  <p:nvPr/>
                </p:nvSpPr>
                <p:spPr bwMode="auto">
                  <a:xfrm>
                    <a:off x="2619" y="2262"/>
                    <a:ext cx="143" cy="193"/>
                  </a:xfrm>
                  <a:custGeom>
                    <a:avLst/>
                    <a:gdLst>
                      <a:gd name="T0" fmla="*/ 85 w 477"/>
                      <a:gd name="T1" fmla="*/ 166 h 658"/>
                      <a:gd name="T2" fmla="*/ 86 w 477"/>
                      <a:gd name="T3" fmla="*/ 175 h 658"/>
                      <a:gd name="T4" fmla="*/ 89 w 477"/>
                      <a:gd name="T5" fmla="*/ 183 h 658"/>
                      <a:gd name="T6" fmla="*/ 94 w 477"/>
                      <a:gd name="T7" fmla="*/ 190 h 658"/>
                      <a:gd name="T8" fmla="*/ 46 w 477"/>
                      <a:gd name="T9" fmla="*/ 193 h 658"/>
                      <a:gd name="T10" fmla="*/ 51 w 477"/>
                      <a:gd name="T11" fmla="*/ 187 h 658"/>
                      <a:gd name="T12" fmla="*/ 55 w 477"/>
                      <a:gd name="T13" fmla="*/ 180 h 658"/>
                      <a:gd name="T14" fmla="*/ 58 w 477"/>
                      <a:gd name="T15" fmla="*/ 171 h 658"/>
                      <a:gd name="T16" fmla="*/ 58 w 477"/>
                      <a:gd name="T17" fmla="*/ 161 h 658"/>
                      <a:gd name="T18" fmla="*/ 58 w 477"/>
                      <a:gd name="T19" fmla="*/ 39 h 658"/>
                      <a:gd name="T20" fmla="*/ 57 w 477"/>
                      <a:gd name="T21" fmla="*/ 33 h 658"/>
                      <a:gd name="T22" fmla="*/ 56 w 477"/>
                      <a:gd name="T23" fmla="*/ 31 h 658"/>
                      <a:gd name="T24" fmla="*/ 54 w 477"/>
                      <a:gd name="T25" fmla="*/ 29 h 658"/>
                      <a:gd name="T26" fmla="*/ 52 w 477"/>
                      <a:gd name="T27" fmla="*/ 27 h 658"/>
                      <a:gd name="T28" fmla="*/ 47 w 477"/>
                      <a:gd name="T29" fmla="*/ 26 h 658"/>
                      <a:gd name="T30" fmla="*/ 40 w 477"/>
                      <a:gd name="T31" fmla="*/ 26 h 658"/>
                      <a:gd name="T32" fmla="*/ 33 w 477"/>
                      <a:gd name="T33" fmla="*/ 27 h 658"/>
                      <a:gd name="T34" fmla="*/ 26 w 477"/>
                      <a:gd name="T35" fmla="*/ 30 h 658"/>
                      <a:gd name="T36" fmla="*/ 20 w 477"/>
                      <a:gd name="T37" fmla="*/ 34 h 658"/>
                      <a:gd name="T38" fmla="*/ 15 w 477"/>
                      <a:gd name="T39" fmla="*/ 39 h 658"/>
                      <a:gd name="T40" fmla="*/ 10 w 477"/>
                      <a:gd name="T41" fmla="*/ 45 h 658"/>
                      <a:gd name="T42" fmla="*/ 5 w 477"/>
                      <a:gd name="T43" fmla="*/ 53 h 658"/>
                      <a:gd name="T44" fmla="*/ 2 w 477"/>
                      <a:gd name="T45" fmla="*/ 63 h 658"/>
                      <a:gd name="T46" fmla="*/ 0 w 477"/>
                      <a:gd name="T47" fmla="*/ 0 h 658"/>
                      <a:gd name="T48" fmla="*/ 4 w 477"/>
                      <a:gd name="T49" fmla="*/ 3 h 658"/>
                      <a:gd name="T50" fmla="*/ 7 w 477"/>
                      <a:gd name="T51" fmla="*/ 5 h 658"/>
                      <a:gd name="T52" fmla="*/ 11 w 477"/>
                      <a:gd name="T53" fmla="*/ 6 h 658"/>
                      <a:gd name="T54" fmla="*/ 15 w 477"/>
                      <a:gd name="T55" fmla="*/ 7 h 658"/>
                      <a:gd name="T56" fmla="*/ 131 w 477"/>
                      <a:gd name="T57" fmla="*/ 6 h 658"/>
                      <a:gd name="T58" fmla="*/ 134 w 477"/>
                      <a:gd name="T59" fmla="*/ 6 h 658"/>
                      <a:gd name="T60" fmla="*/ 138 w 477"/>
                      <a:gd name="T61" fmla="*/ 4 h 658"/>
                      <a:gd name="T62" fmla="*/ 141 w 477"/>
                      <a:gd name="T63" fmla="*/ 1 h 658"/>
                      <a:gd name="T64" fmla="*/ 143 w 477"/>
                      <a:gd name="T65" fmla="*/ 68 h 658"/>
                      <a:gd name="T66" fmla="*/ 140 w 477"/>
                      <a:gd name="T67" fmla="*/ 58 h 658"/>
                      <a:gd name="T68" fmla="*/ 136 w 477"/>
                      <a:gd name="T69" fmla="*/ 49 h 658"/>
                      <a:gd name="T70" fmla="*/ 131 w 477"/>
                      <a:gd name="T71" fmla="*/ 42 h 658"/>
                      <a:gd name="T72" fmla="*/ 126 w 477"/>
                      <a:gd name="T73" fmla="*/ 36 h 658"/>
                      <a:gd name="T74" fmla="*/ 121 w 477"/>
                      <a:gd name="T75" fmla="*/ 31 h 658"/>
                      <a:gd name="T76" fmla="*/ 114 w 477"/>
                      <a:gd name="T77" fmla="*/ 28 h 658"/>
                      <a:gd name="T78" fmla="*/ 107 w 477"/>
                      <a:gd name="T79" fmla="*/ 26 h 658"/>
                      <a:gd name="T80" fmla="*/ 100 w 477"/>
                      <a:gd name="T81" fmla="*/ 25 h 658"/>
                      <a:gd name="T82" fmla="*/ 93 w 477"/>
                      <a:gd name="T83" fmla="*/ 26 h 658"/>
                      <a:gd name="T84" fmla="*/ 91 w 477"/>
                      <a:gd name="T85" fmla="*/ 28 h 658"/>
                      <a:gd name="T86" fmla="*/ 88 w 477"/>
                      <a:gd name="T87" fmla="*/ 30 h 658"/>
                      <a:gd name="T88" fmla="*/ 87 w 477"/>
                      <a:gd name="T89" fmla="*/ 32 h 658"/>
                      <a:gd name="T90" fmla="*/ 85 w 477"/>
                      <a:gd name="T91" fmla="*/ 35 h 658"/>
                      <a:gd name="T92" fmla="*/ 84 w 477"/>
                      <a:gd name="T93" fmla="*/ 43 h 658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</a:gdLst>
                    <a:ahLst/>
                    <a:cxnLst>
                      <a:cxn ang="T94">
                        <a:pos x="T0" y="T1"/>
                      </a:cxn>
                      <a:cxn ang="T95">
                        <a:pos x="T2" y="T3"/>
                      </a:cxn>
                      <a:cxn ang="T96">
                        <a:pos x="T4" y="T5"/>
                      </a:cxn>
                      <a:cxn ang="T97">
                        <a:pos x="T6" y="T7"/>
                      </a:cxn>
                      <a:cxn ang="T98">
                        <a:pos x="T8" y="T9"/>
                      </a:cxn>
                      <a:cxn ang="T99">
                        <a:pos x="T10" y="T11"/>
                      </a:cxn>
                      <a:cxn ang="T100">
                        <a:pos x="T12" y="T13"/>
                      </a:cxn>
                      <a:cxn ang="T101">
                        <a:pos x="T14" y="T15"/>
                      </a:cxn>
                      <a:cxn ang="T102">
                        <a:pos x="T16" y="T17"/>
                      </a:cxn>
                      <a:cxn ang="T103">
                        <a:pos x="T18" y="T19"/>
                      </a:cxn>
                      <a:cxn ang="T104">
                        <a:pos x="T20" y="T21"/>
                      </a:cxn>
                      <a:cxn ang="T105">
                        <a:pos x="T22" y="T23"/>
                      </a:cxn>
                      <a:cxn ang="T106">
                        <a:pos x="T24" y="T25"/>
                      </a:cxn>
                      <a:cxn ang="T107">
                        <a:pos x="T26" y="T27"/>
                      </a:cxn>
                      <a:cxn ang="T108">
                        <a:pos x="T28" y="T29"/>
                      </a:cxn>
                      <a:cxn ang="T109">
                        <a:pos x="T30" y="T31"/>
                      </a:cxn>
                      <a:cxn ang="T110">
                        <a:pos x="T32" y="T33"/>
                      </a:cxn>
                      <a:cxn ang="T111">
                        <a:pos x="T34" y="T35"/>
                      </a:cxn>
                      <a:cxn ang="T112">
                        <a:pos x="T36" y="T37"/>
                      </a:cxn>
                      <a:cxn ang="T113">
                        <a:pos x="T38" y="T39"/>
                      </a:cxn>
                      <a:cxn ang="T114">
                        <a:pos x="T40" y="T41"/>
                      </a:cxn>
                      <a:cxn ang="T115">
                        <a:pos x="T42" y="T43"/>
                      </a:cxn>
                      <a:cxn ang="T116">
                        <a:pos x="T44" y="T45"/>
                      </a:cxn>
                      <a:cxn ang="T117">
                        <a:pos x="T46" y="T47"/>
                      </a:cxn>
                      <a:cxn ang="T118">
                        <a:pos x="T48" y="T49"/>
                      </a:cxn>
                      <a:cxn ang="T119">
                        <a:pos x="T50" y="T51"/>
                      </a:cxn>
                      <a:cxn ang="T120">
                        <a:pos x="T52" y="T53"/>
                      </a:cxn>
                      <a:cxn ang="T121">
                        <a:pos x="T54" y="T55"/>
                      </a:cxn>
                      <a:cxn ang="T122">
                        <a:pos x="T56" y="T57"/>
                      </a:cxn>
                      <a:cxn ang="T123">
                        <a:pos x="T58" y="T59"/>
                      </a:cxn>
                      <a:cxn ang="T124">
                        <a:pos x="T60" y="T61"/>
                      </a:cxn>
                      <a:cxn ang="T125">
                        <a:pos x="T62" y="T63"/>
                      </a:cxn>
                      <a:cxn ang="T126">
                        <a:pos x="T64" y="T65"/>
                      </a:cxn>
                      <a:cxn ang="T127">
                        <a:pos x="T66" y="T67"/>
                      </a:cxn>
                      <a:cxn ang="T128">
                        <a:pos x="T68" y="T69"/>
                      </a:cxn>
                      <a:cxn ang="T129">
                        <a:pos x="T70" y="T71"/>
                      </a:cxn>
                      <a:cxn ang="T130">
                        <a:pos x="T72" y="T73"/>
                      </a:cxn>
                      <a:cxn ang="T131">
                        <a:pos x="T74" y="T75"/>
                      </a:cxn>
                      <a:cxn ang="T132">
                        <a:pos x="T76" y="T77"/>
                      </a:cxn>
                      <a:cxn ang="T133">
                        <a:pos x="T78" y="T79"/>
                      </a:cxn>
                      <a:cxn ang="T134">
                        <a:pos x="T80" y="T81"/>
                      </a:cxn>
                      <a:cxn ang="T135">
                        <a:pos x="T82" y="T83"/>
                      </a:cxn>
                      <a:cxn ang="T136">
                        <a:pos x="T84" y="T85"/>
                      </a:cxn>
                      <a:cxn ang="T137">
                        <a:pos x="T86" y="T87"/>
                      </a:cxn>
                      <a:cxn ang="T138">
                        <a:pos x="T88" y="T89"/>
                      </a:cxn>
                      <a:cxn ang="T139">
                        <a:pos x="T90" y="T91"/>
                      </a:cxn>
                      <a:cxn ang="T140">
                        <a:pos x="T92" y="T93"/>
                      </a:cxn>
                    </a:cxnLst>
                    <a:rect l="0" t="0" r="r" b="b"/>
                    <a:pathLst>
                      <a:path w="477" h="658">
                        <a:moveTo>
                          <a:pt x="281" y="549"/>
                        </a:moveTo>
                        <a:lnTo>
                          <a:pt x="283" y="566"/>
                        </a:lnTo>
                        <a:lnTo>
                          <a:pt x="285" y="582"/>
                        </a:lnTo>
                        <a:lnTo>
                          <a:pt x="288" y="598"/>
                        </a:lnTo>
                        <a:lnTo>
                          <a:pt x="292" y="612"/>
                        </a:lnTo>
                        <a:lnTo>
                          <a:pt x="298" y="624"/>
                        </a:lnTo>
                        <a:lnTo>
                          <a:pt x="306" y="637"/>
                        </a:lnTo>
                        <a:lnTo>
                          <a:pt x="315" y="648"/>
                        </a:lnTo>
                        <a:lnTo>
                          <a:pt x="325" y="658"/>
                        </a:lnTo>
                        <a:lnTo>
                          <a:pt x="152" y="658"/>
                        </a:lnTo>
                        <a:lnTo>
                          <a:pt x="162" y="648"/>
                        </a:lnTo>
                        <a:lnTo>
                          <a:pt x="171" y="637"/>
                        </a:lnTo>
                        <a:lnTo>
                          <a:pt x="178" y="624"/>
                        </a:lnTo>
                        <a:lnTo>
                          <a:pt x="185" y="612"/>
                        </a:lnTo>
                        <a:lnTo>
                          <a:pt x="190" y="598"/>
                        </a:lnTo>
                        <a:lnTo>
                          <a:pt x="193" y="582"/>
                        </a:lnTo>
                        <a:lnTo>
                          <a:pt x="195" y="566"/>
                        </a:lnTo>
                        <a:lnTo>
                          <a:pt x="195" y="549"/>
                        </a:lnTo>
                        <a:lnTo>
                          <a:pt x="195" y="145"/>
                        </a:lnTo>
                        <a:lnTo>
                          <a:pt x="195" y="132"/>
                        </a:lnTo>
                        <a:lnTo>
                          <a:pt x="192" y="119"/>
                        </a:lnTo>
                        <a:lnTo>
                          <a:pt x="191" y="114"/>
                        </a:lnTo>
                        <a:lnTo>
                          <a:pt x="189" y="109"/>
                        </a:lnTo>
                        <a:lnTo>
                          <a:pt x="186" y="105"/>
                        </a:lnTo>
                        <a:lnTo>
                          <a:pt x="184" y="101"/>
                        </a:lnTo>
                        <a:lnTo>
                          <a:pt x="180" y="98"/>
                        </a:lnTo>
                        <a:lnTo>
                          <a:pt x="176" y="95"/>
                        </a:lnTo>
                        <a:lnTo>
                          <a:pt x="172" y="93"/>
                        </a:lnTo>
                        <a:lnTo>
                          <a:pt x="168" y="90"/>
                        </a:lnTo>
                        <a:lnTo>
                          <a:pt x="157" y="87"/>
                        </a:lnTo>
                        <a:lnTo>
                          <a:pt x="146" y="86"/>
                        </a:lnTo>
                        <a:lnTo>
                          <a:pt x="133" y="87"/>
                        </a:lnTo>
                        <a:lnTo>
                          <a:pt x="121" y="88"/>
                        </a:lnTo>
                        <a:lnTo>
                          <a:pt x="110" y="91"/>
                        </a:lnTo>
                        <a:lnTo>
                          <a:pt x="98" y="96"/>
                        </a:lnTo>
                        <a:lnTo>
                          <a:pt x="88" y="101"/>
                        </a:lnTo>
                        <a:lnTo>
                          <a:pt x="77" y="107"/>
                        </a:lnTo>
                        <a:lnTo>
                          <a:pt x="68" y="115"/>
                        </a:lnTo>
                        <a:lnTo>
                          <a:pt x="58" y="123"/>
                        </a:lnTo>
                        <a:lnTo>
                          <a:pt x="50" y="133"/>
                        </a:lnTo>
                        <a:lnTo>
                          <a:pt x="41" y="143"/>
                        </a:lnTo>
                        <a:lnTo>
                          <a:pt x="33" y="155"/>
                        </a:lnTo>
                        <a:lnTo>
                          <a:pt x="26" y="168"/>
                        </a:lnTo>
                        <a:lnTo>
                          <a:pt x="18" y="182"/>
                        </a:lnTo>
                        <a:lnTo>
                          <a:pt x="12" y="198"/>
                        </a:lnTo>
                        <a:lnTo>
                          <a:pt x="6" y="214"/>
                        </a:lnTo>
                        <a:lnTo>
                          <a:pt x="0" y="232"/>
                        </a:lnTo>
                        <a:lnTo>
                          <a:pt x="0" y="0"/>
                        </a:lnTo>
                        <a:lnTo>
                          <a:pt x="6" y="5"/>
                        </a:lnTo>
                        <a:lnTo>
                          <a:pt x="12" y="10"/>
                        </a:lnTo>
                        <a:lnTo>
                          <a:pt x="18" y="14"/>
                        </a:lnTo>
                        <a:lnTo>
                          <a:pt x="25" y="17"/>
                        </a:lnTo>
                        <a:lnTo>
                          <a:pt x="31" y="20"/>
                        </a:lnTo>
                        <a:lnTo>
                          <a:pt x="36" y="21"/>
                        </a:lnTo>
                        <a:lnTo>
                          <a:pt x="42" y="22"/>
                        </a:lnTo>
                        <a:lnTo>
                          <a:pt x="49" y="23"/>
                        </a:lnTo>
                        <a:lnTo>
                          <a:pt x="430" y="23"/>
                        </a:lnTo>
                        <a:lnTo>
                          <a:pt x="436" y="22"/>
                        </a:lnTo>
                        <a:lnTo>
                          <a:pt x="442" y="21"/>
                        </a:lnTo>
                        <a:lnTo>
                          <a:pt x="448" y="20"/>
                        </a:lnTo>
                        <a:lnTo>
                          <a:pt x="454" y="17"/>
                        </a:lnTo>
                        <a:lnTo>
                          <a:pt x="459" y="14"/>
                        </a:lnTo>
                        <a:lnTo>
                          <a:pt x="466" y="10"/>
                        </a:lnTo>
                        <a:lnTo>
                          <a:pt x="471" y="5"/>
                        </a:lnTo>
                        <a:lnTo>
                          <a:pt x="477" y="0"/>
                        </a:lnTo>
                        <a:lnTo>
                          <a:pt x="477" y="232"/>
                        </a:lnTo>
                        <a:lnTo>
                          <a:pt x="472" y="214"/>
                        </a:lnTo>
                        <a:lnTo>
                          <a:pt x="466" y="198"/>
                        </a:lnTo>
                        <a:lnTo>
                          <a:pt x="459" y="182"/>
                        </a:lnTo>
                        <a:lnTo>
                          <a:pt x="452" y="168"/>
                        </a:lnTo>
                        <a:lnTo>
                          <a:pt x="445" y="155"/>
                        </a:lnTo>
                        <a:lnTo>
                          <a:pt x="437" y="143"/>
                        </a:lnTo>
                        <a:lnTo>
                          <a:pt x="429" y="133"/>
                        </a:lnTo>
                        <a:lnTo>
                          <a:pt x="421" y="123"/>
                        </a:lnTo>
                        <a:lnTo>
                          <a:pt x="411" y="115"/>
                        </a:lnTo>
                        <a:lnTo>
                          <a:pt x="402" y="107"/>
                        </a:lnTo>
                        <a:lnTo>
                          <a:pt x="391" y="101"/>
                        </a:lnTo>
                        <a:lnTo>
                          <a:pt x="380" y="96"/>
                        </a:lnTo>
                        <a:lnTo>
                          <a:pt x="370" y="91"/>
                        </a:lnTo>
                        <a:lnTo>
                          <a:pt x="358" y="88"/>
                        </a:lnTo>
                        <a:lnTo>
                          <a:pt x="346" y="87"/>
                        </a:lnTo>
                        <a:lnTo>
                          <a:pt x="333" y="86"/>
                        </a:lnTo>
                        <a:lnTo>
                          <a:pt x="322" y="87"/>
                        </a:lnTo>
                        <a:lnTo>
                          <a:pt x="311" y="90"/>
                        </a:lnTo>
                        <a:lnTo>
                          <a:pt x="307" y="93"/>
                        </a:lnTo>
                        <a:lnTo>
                          <a:pt x="302" y="95"/>
                        </a:lnTo>
                        <a:lnTo>
                          <a:pt x="298" y="98"/>
                        </a:lnTo>
                        <a:lnTo>
                          <a:pt x="295" y="101"/>
                        </a:lnTo>
                        <a:lnTo>
                          <a:pt x="292" y="105"/>
                        </a:lnTo>
                        <a:lnTo>
                          <a:pt x="289" y="109"/>
                        </a:lnTo>
                        <a:lnTo>
                          <a:pt x="287" y="114"/>
                        </a:lnTo>
                        <a:lnTo>
                          <a:pt x="285" y="119"/>
                        </a:lnTo>
                        <a:lnTo>
                          <a:pt x="283" y="132"/>
                        </a:lnTo>
                        <a:lnTo>
                          <a:pt x="281" y="145"/>
                        </a:lnTo>
                        <a:lnTo>
                          <a:pt x="281" y="5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" name="Freeform 951"/>
                  <p:cNvSpPr>
                    <a:spLocks noChangeAspect="1"/>
                  </p:cNvSpPr>
                  <p:nvPr/>
                </p:nvSpPr>
                <p:spPr bwMode="auto">
                  <a:xfrm>
                    <a:off x="2990" y="2262"/>
                    <a:ext cx="143" cy="200"/>
                  </a:xfrm>
                  <a:custGeom>
                    <a:avLst/>
                    <a:gdLst>
                      <a:gd name="T0" fmla="*/ 120 w 473"/>
                      <a:gd name="T1" fmla="*/ 6 h 679"/>
                      <a:gd name="T2" fmla="*/ 125 w 473"/>
                      <a:gd name="T3" fmla="*/ 6 h 679"/>
                      <a:gd name="T4" fmla="*/ 130 w 473"/>
                      <a:gd name="T5" fmla="*/ 4 h 679"/>
                      <a:gd name="T6" fmla="*/ 134 w 473"/>
                      <a:gd name="T7" fmla="*/ 1 h 679"/>
                      <a:gd name="T8" fmla="*/ 137 w 473"/>
                      <a:gd name="T9" fmla="*/ 62 h 679"/>
                      <a:gd name="T10" fmla="*/ 132 w 473"/>
                      <a:gd name="T11" fmla="*/ 52 h 679"/>
                      <a:gd name="T12" fmla="*/ 125 w 473"/>
                      <a:gd name="T13" fmla="*/ 44 h 679"/>
                      <a:gd name="T14" fmla="*/ 118 w 473"/>
                      <a:gd name="T15" fmla="*/ 37 h 679"/>
                      <a:gd name="T16" fmla="*/ 109 w 473"/>
                      <a:gd name="T17" fmla="*/ 32 h 679"/>
                      <a:gd name="T18" fmla="*/ 101 w 473"/>
                      <a:gd name="T19" fmla="*/ 30 h 679"/>
                      <a:gd name="T20" fmla="*/ 91 w 473"/>
                      <a:gd name="T21" fmla="*/ 28 h 679"/>
                      <a:gd name="T22" fmla="*/ 80 w 473"/>
                      <a:gd name="T23" fmla="*/ 26 h 679"/>
                      <a:gd name="T24" fmla="*/ 68 w 473"/>
                      <a:gd name="T25" fmla="*/ 26 h 679"/>
                      <a:gd name="T26" fmla="*/ 56 w 473"/>
                      <a:gd name="T27" fmla="*/ 27 h 679"/>
                      <a:gd name="T28" fmla="*/ 52 w 473"/>
                      <a:gd name="T29" fmla="*/ 28 h 679"/>
                      <a:gd name="T30" fmla="*/ 48 w 473"/>
                      <a:gd name="T31" fmla="*/ 29 h 679"/>
                      <a:gd name="T32" fmla="*/ 44 w 473"/>
                      <a:gd name="T33" fmla="*/ 32 h 679"/>
                      <a:gd name="T34" fmla="*/ 41 w 473"/>
                      <a:gd name="T35" fmla="*/ 36 h 679"/>
                      <a:gd name="T36" fmla="*/ 40 w 473"/>
                      <a:gd name="T37" fmla="*/ 40 h 679"/>
                      <a:gd name="T38" fmla="*/ 39 w 473"/>
                      <a:gd name="T39" fmla="*/ 46 h 679"/>
                      <a:gd name="T40" fmla="*/ 73 w 473"/>
                      <a:gd name="T41" fmla="*/ 85 h 679"/>
                      <a:gd name="T42" fmla="*/ 84 w 473"/>
                      <a:gd name="T43" fmla="*/ 84 h 679"/>
                      <a:gd name="T44" fmla="*/ 94 w 473"/>
                      <a:gd name="T45" fmla="*/ 81 h 679"/>
                      <a:gd name="T46" fmla="*/ 98 w 473"/>
                      <a:gd name="T47" fmla="*/ 79 h 679"/>
                      <a:gd name="T48" fmla="*/ 102 w 473"/>
                      <a:gd name="T49" fmla="*/ 76 h 679"/>
                      <a:gd name="T50" fmla="*/ 109 w 473"/>
                      <a:gd name="T51" fmla="*/ 69 h 679"/>
                      <a:gd name="T52" fmla="*/ 106 w 473"/>
                      <a:gd name="T53" fmla="*/ 118 h 679"/>
                      <a:gd name="T54" fmla="*/ 98 w 473"/>
                      <a:gd name="T55" fmla="*/ 112 h 679"/>
                      <a:gd name="T56" fmla="*/ 89 w 473"/>
                      <a:gd name="T57" fmla="*/ 108 h 679"/>
                      <a:gd name="T58" fmla="*/ 79 w 473"/>
                      <a:gd name="T59" fmla="*/ 106 h 679"/>
                      <a:gd name="T60" fmla="*/ 39 w 473"/>
                      <a:gd name="T61" fmla="*/ 105 h 679"/>
                      <a:gd name="T62" fmla="*/ 39 w 473"/>
                      <a:gd name="T63" fmla="*/ 157 h 679"/>
                      <a:gd name="T64" fmla="*/ 41 w 473"/>
                      <a:gd name="T65" fmla="*/ 163 h 679"/>
                      <a:gd name="T66" fmla="*/ 43 w 473"/>
                      <a:gd name="T67" fmla="*/ 167 h 679"/>
                      <a:gd name="T68" fmla="*/ 47 w 473"/>
                      <a:gd name="T69" fmla="*/ 170 h 679"/>
                      <a:gd name="T70" fmla="*/ 50 w 473"/>
                      <a:gd name="T71" fmla="*/ 172 h 679"/>
                      <a:gd name="T72" fmla="*/ 55 w 473"/>
                      <a:gd name="T73" fmla="*/ 173 h 679"/>
                      <a:gd name="T74" fmla="*/ 64 w 473"/>
                      <a:gd name="T75" fmla="*/ 174 h 679"/>
                      <a:gd name="T76" fmla="*/ 78 w 473"/>
                      <a:gd name="T77" fmla="*/ 175 h 679"/>
                      <a:gd name="T78" fmla="*/ 90 w 473"/>
                      <a:gd name="T79" fmla="*/ 174 h 679"/>
                      <a:gd name="T80" fmla="*/ 101 w 473"/>
                      <a:gd name="T81" fmla="*/ 172 h 679"/>
                      <a:gd name="T82" fmla="*/ 110 w 473"/>
                      <a:gd name="T83" fmla="*/ 169 h 679"/>
                      <a:gd name="T84" fmla="*/ 119 w 473"/>
                      <a:gd name="T85" fmla="*/ 165 h 679"/>
                      <a:gd name="T86" fmla="*/ 127 w 473"/>
                      <a:gd name="T87" fmla="*/ 159 h 679"/>
                      <a:gd name="T88" fmla="*/ 134 w 473"/>
                      <a:gd name="T89" fmla="*/ 152 h 679"/>
                      <a:gd name="T90" fmla="*/ 140 w 473"/>
                      <a:gd name="T91" fmla="*/ 142 h 679"/>
                      <a:gd name="T92" fmla="*/ 143 w 473"/>
                      <a:gd name="T93" fmla="*/ 200 h 679"/>
                      <a:gd name="T94" fmla="*/ 138 w 473"/>
                      <a:gd name="T95" fmla="*/ 197 h 679"/>
                      <a:gd name="T96" fmla="*/ 133 w 473"/>
                      <a:gd name="T97" fmla="*/ 195 h 679"/>
                      <a:gd name="T98" fmla="*/ 128 w 473"/>
                      <a:gd name="T99" fmla="*/ 194 h 679"/>
                      <a:gd name="T100" fmla="*/ 122 w 473"/>
                      <a:gd name="T101" fmla="*/ 194 h 679"/>
                      <a:gd name="T102" fmla="*/ 3 w 473"/>
                      <a:gd name="T103" fmla="*/ 191 h 679"/>
                      <a:gd name="T104" fmla="*/ 8 w 473"/>
                      <a:gd name="T105" fmla="*/ 184 h 679"/>
                      <a:gd name="T106" fmla="*/ 11 w 473"/>
                      <a:gd name="T107" fmla="*/ 176 h 679"/>
                      <a:gd name="T108" fmla="*/ 13 w 473"/>
                      <a:gd name="T109" fmla="*/ 167 h 679"/>
                      <a:gd name="T110" fmla="*/ 14 w 473"/>
                      <a:gd name="T111" fmla="*/ 39 h 679"/>
                      <a:gd name="T112" fmla="*/ 13 w 473"/>
                      <a:gd name="T113" fmla="*/ 29 h 679"/>
                      <a:gd name="T114" fmla="*/ 10 w 473"/>
                      <a:gd name="T115" fmla="*/ 20 h 679"/>
                      <a:gd name="T116" fmla="*/ 6 w 473"/>
                      <a:gd name="T117" fmla="*/ 13 h 679"/>
                      <a:gd name="T118" fmla="*/ 0 w 473"/>
                      <a:gd name="T119" fmla="*/ 7 h 679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</a:gdLst>
                    <a:ahLst/>
                    <a:cxnLst>
                      <a:cxn ang="T120">
                        <a:pos x="T0" y="T1"/>
                      </a:cxn>
                      <a:cxn ang="T121">
                        <a:pos x="T2" y="T3"/>
                      </a:cxn>
                      <a:cxn ang="T122">
                        <a:pos x="T4" y="T5"/>
                      </a:cxn>
                      <a:cxn ang="T123">
                        <a:pos x="T6" y="T7"/>
                      </a:cxn>
                      <a:cxn ang="T124">
                        <a:pos x="T8" y="T9"/>
                      </a:cxn>
                      <a:cxn ang="T125">
                        <a:pos x="T10" y="T11"/>
                      </a:cxn>
                      <a:cxn ang="T126">
                        <a:pos x="T12" y="T13"/>
                      </a:cxn>
                      <a:cxn ang="T127">
                        <a:pos x="T14" y="T15"/>
                      </a:cxn>
                      <a:cxn ang="T128">
                        <a:pos x="T16" y="T17"/>
                      </a:cxn>
                      <a:cxn ang="T129">
                        <a:pos x="T18" y="T19"/>
                      </a:cxn>
                      <a:cxn ang="T130">
                        <a:pos x="T20" y="T21"/>
                      </a:cxn>
                      <a:cxn ang="T131">
                        <a:pos x="T22" y="T23"/>
                      </a:cxn>
                      <a:cxn ang="T132">
                        <a:pos x="T24" y="T25"/>
                      </a:cxn>
                      <a:cxn ang="T133">
                        <a:pos x="T26" y="T27"/>
                      </a:cxn>
                      <a:cxn ang="T134">
                        <a:pos x="T28" y="T29"/>
                      </a:cxn>
                      <a:cxn ang="T135">
                        <a:pos x="T30" y="T31"/>
                      </a:cxn>
                      <a:cxn ang="T136">
                        <a:pos x="T32" y="T33"/>
                      </a:cxn>
                      <a:cxn ang="T137">
                        <a:pos x="T34" y="T35"/>
                      </a:cxn>
                      <a:cxn ang="T138">
                        <a:pos x="T36" y="T37"/>
                      </a:cxn>
                      <a:cxn ang="T139">
                        <a:pos x="T38" y="T39"/>
                      </a:cxn>
                      <a:cxn ang="T140">
                        <a:pos x="T40" y="T41"/>
                      </a:cxn>
                      <a:cxn ang="T141">
                        <a:pos x="T42" y="T43"/>
                      </a:cxn>
                      <a:cxn ang="T142">
                        <a:pos x="T44" y="T45"/>
                      </a:cxn>
                      <a:cxn ang="T143">
                        <a:pos x="T46" y="T47"/>
                      </a:cxn>
                      <a:cxn ang="T144">
                        <a:pos x="T48" y="T49"/>
                      </a:cxn>
                      <a:cxn ang="T145">
                        <a:pos x="T50" y="T51"/>
                      </a:cxn>
                      <a:cxn ang="T146">
                        <a:pos x="T52" y="T53"/>
                      </a:cxn>
                      <a:cxn ang="T147">
                        <a:pos x="T54" y="T55"/>
                      </a:cxn>
                      <a:cxn ang="T148">
                        <a:pos x="T56" y="T57"/>
                      </a:cxn>
                      <a:cxn ang="T149">
                        <a:pos x="T58" y="T59"/>
                      </a:cxn>
                      <a:cxn ang="T150">
                        <a:pos x="T60" y="T61"/>
                      </a:cxn>
                      <a:cxn ang="T151">
                        <a:pos x="T62" y="T63"/>
                      </a:cxn>
                      <a:cxn ang="T152">
                        <a:pos x="T64" y="T65"/>
                      </a:cxn>
                      <a:cxn ang="T153">
                        <a:pos x="T66" y="T67"/>
                      </a:cxn>
                      <a:cxn ang="T154">
                        <a:pos x="T68" y="T69"/>
                      </a:cxn>
                      <a:cxn ang="T155">
                        <a:pos x="T70" y="T71"/>
                      </a:cxn>
                      <a:cxn ang="T156">
                        <a:pos x="T72" y="T73"/>
                      </a:cxn>
                      <a:cxn ang="T157">
                        <a:pos x="T74" y="T75"/>
                      </a:cxn>
                      <a:cxn ang="T158">
                        <a:pos x="T76" y="T77"/>
                      </a:cxn>
                      <a:cxn ang="T159">
                        <a:pos x="T78" y="T79"/>
                      </a:cxn>
                      <a:cxn ang="T160">
                        <a:pos x="T80" y="T81"/>
                      </a:cxn>
                      <a:cxn ang="T161">
                        <a:pos x="T82" y="T83"/>
                      </a:cxn>
                      <a:cxn ang="T162">
                        <a:pos x="T84" y="T85"/>
                      </a:cxn>
                      <a:cxn ang="T163">
                        <a:pos x="T86" y="T87"/>
                      </a:cxn>
                      <a:cxn ang="T164">
                        <a:pos x="T88" y="T89"/>
                      </a:cxn>
                      <a:cxn ang="T165">
                        <a:pos x="T90" y="T91"/>
                      </a:cxn>
                      <a:cxn ang="T166">
                        <a:pos x="T92" y="T93"/>
                      </a:cxn>
                      <a:cxn ang="T167">
                        <a:pos x="T94" y="T95"/>
                      </a:cxn>
                      <a:cxn ang="T168">
                        <a:pos x="T96" y="T97"/>
                      </a:cxn>
                      <a:cxn ang="T169">
                        <a:pos x="T98" y="T99"/>
                      </a:cxn>
                      <a:cxn ang="T170">
                        <a:pos x="T100" y="T101"/>
                      </a:cxn>
                      <a:cxn ang="T171">
                        <a:pos x="T102" y="T103"/>
                      </a:cxn>
                      <a:cxn ang="T172">
                        <a:pos x="T104" y="T105"/>
                      </a:cxn>
                      <a:cxn ang="T173">
                        <a:pos x="T106" y="T107"/>
                      </a:cxn>
                      <a:cxn ang="T174">
                        <a:pos x="T108" y="T109"/>
                      </a:cxn>
                      <a:cxn ang="T175">
                        <a:pos x="T110" y="T111"/>
                      </a:cxn>
                      <a:cxn ang="T176">
                        <a:pos x="T112" y="T113"/>
                      </a:cxn>
                      <a:cxn ang="T177">
                        <a:pos x="T114" y="T115"/>
                      </a:cxn>
                      <a:cxn ang="T178">
                        <a:pos x="T116" y="T117"/>
                      </a:cxn>
                      <a:cxn ang="T179">
                        <a:pos x="T118" y="T119"/>
                      </a:cxn>
                    </a:cxnLst>
                    <a:rect l="0" t="0" r="r" b="b"/>
                    <a:pathLst>
                      <a:path w="473" h="679">
                        <a:moveTo>
                          <a:pt x="391" y="23"/>
                        </a:moveTo>
                        <a:lnTo>
                          <a:pt x="398" y="22"/>
                        </a:lnTo>
                        <a:lnTo>
                          <a:pt x="405" y="21"/>
                        </a:lnTo>
                        <a:lnTo>
                          <a:pt x="414" y="20"/>
                        </a:lnTo>
                        <a:lnTo>
                          <a:pt x="421" y="17"/>
                        </a:lnTo>
                        <a:lnTo>
                          <a:pt x="430" y="14"/>
                        </a:lnTo>
                        <a:lnTo>
                          <a:pt x="437" y="10"/>
                        </a:lnTo>
                        <a:lnTo>
                          <a:pt x="444" y="5"/>
                        </a:lnTo>
                        <a:lnTo>
                          <a:pt x="453" y="0"/>
                        </a:lnTo>
                        <a:lnTo>
                          <a:pt x="453" y="209"/>
                        </a:lnTo>
                        <a:lnTo>
                          <a:pt x="444" y="193"/>
                        </a:lnTo>
                        <a:lnTo>
                          <a:pt x="436" y="177"/>
                        </a:lnTo>
                        <a:lnTo>
                          <a:pt x="426" y="162"/>
                        </a:lnTo>
                        <a:lnTo>
                          <a:pt x="415" y="149"/>
                        </a:lnTo>
                        <a:lnTo>
                          <a:pt x="403" y="138"/>
                        </a:lnTo>
                        <a:lnTo>
                          <a:pt x="390" y="127"/>
                        </a:lnTo>
                        <a:lnTo>
                          <a:pt x="376" y="119"/>
                        </a:lnTo>
                        <a:lnTo>
                          <a:pt x="361" y="110"/>
                        </a:lnTo>
                        <a:lnTo>
                          <a:pt x="349" y="105"/>
                        </a:lnTo>
                        <a:lnTo>
                          <a:pt x="334" y="101"/>
                        </a:lnTo>
                        <a:lnTo>
                          <a:pt x="319" y="97"/>
                        </a:lnTo>
                        <a:lnTo>
                          <a:pt x="302" y="94"/>
                        </a:lnTo>
                        <a:lnTo>
                          <a:pt x="285" y="91"/>
                        </a:lnTo>
                        <a:lnTo>
                          <a:pt x="266" y="89"/>
                        </a:lnTo>
                        <a:lnTo>
                          <a:pt x="247" y="88"/>
                        </a:lnTo>
                        <a:lnTo>
                          <a:pt x="226" y="88"/>
                        </a:lnTo>
                        <a:lnTo>
                          <a:pt x="204" y="89"/>
                        </a:lnTo>
                        <a:lnTo>
                          <a:pt x="186" y="90"/>
                        </a:lnTo>
                        <a:lnTo>
                          <a:pt x="178" y="93"/>
                        </a:lnTo>
                        <a:lnTo>
                          <a:pt x="171" y="94"/>
                        </a:lnTo>
                        <a:lnTo>
                          <a:pt x="164" y="96"/>
                        </a:lnTo>
                        <a:lnTo>
                          <a:pt x="159" y="99"/>
                        </a:lnTo>
                        <a:lnTo>
                          <a:pt x="152" y="103"/>
                        </a:lnTo>
                        <a:lnTo>
                          <a:pt x="145" y="108"/>
                        </a:lnTo>
                        <a:lnTo>
                          <a:pt x="140" y="114"/>
                        </a:lnTo>
                        <a:lnTo>
                          <a:pt x="136" y="121"/>
                        </a:lnTo>
                        <a:lnTo>
                          <a:pt x="134" y="128"/>
                        </a:lnTo>
                        <a:lnTo>
                          <a:pt x="131" y="137"/>
                        </a:lnTo>
                        <a:lnTo>
                          <a:pt x="129" y="145"/>
                        </a:lnTo>
                        <a:lnTo>
                          <a:pt x="129" y="156"/>
                        </a:lnTo>
                        <a:lnTo>
                          <a:pt x="129" y="290"/>
                        </a:lnTo>
                        <a:lnTo>
                          <a:pt x="242" y="290"/>
                        </a:lnTo>
                        <a:lnTo>
                          <a:pt x="260" y="289"/>
                        </a:lnTo>
                        <a:lnTo>
                          <a:pt x="278" y="286"/>
                        </a:lnTo>
                        <a:lnTo>
                          <a:pt x="295" y="282"/>
                        </a:lnTo>
                        <a:lnTo>
                          <a:pt x="311" y="276"/>
                        </a:lnTo>
                        <a:lnTo>
                          <a:pt x="318" y="273"/>
                        </a:lnTo>
                        <a:lnTo>
                          <a:pt x="324" y="268"/>
                        </a:lnTo>
                        <a:lnTo>
                          <a:pt x="332" y="263"/>
                        </a:lnTo>
                        <a:lnTo>
                          <a:pt x="338" y="258"/>
                        </a:lnTo>
                        <a:lnTo>
                          <a:pt x="350" y="246"/>
                        </a:lnTo>
                        <a:lnTo>
                          <a:pt x="361" y="234"/>
                        </a:lnTo>
                        <a:lnTo>
                          <a:pt x="361" y="413"/>
                        </a:lnTo>
                        <a:lnTo>
                          <a:pt x="350" y="400"/>
                        </a:lnTo>
                        <a:lnTo>
                          <a:pt x="338" y="389"/>
                        </a:lnTo>
                        <a:lnTo>
                          <a:pt x="324" y="380"/>
                        </a:lnTo>
                        <a:lnTo>
                          <a:pt x="311" y="372"/>
                        </a:lnTo>
                        <a:lnTo>
                          <a:pt x="295" y="365"/>
                        </a:lnTo>
                        <a:lnTo>
                          <a:pt x="278" y="361"/>
                        </a:lnTo>
                        <a:lnTo>
                          <a:pt x="260" y="359"/>
                        </a:lnTo>
                        <a:lnTo>
                          <a:pt x="242" y="358"/>
                        </a:lnTo>
                        <a:lnTo>
                          <a:pt x="129" y="358"/>
                        </a:lnTo>
                        <a:lnTo>
                          <a:pt x="129" y="522"/>
                        </a:lnTo>
                        <a:lnTo>
                          <a:pt x="129" y="533"/>
                        </a:lnTo>
                        <a:lnTo>
                          <a:pt x="132" y="542"/>
                        </a:lnTo>
                        <a:lnTo>
                          <a:pt x="134" y="552"/>
                        </a:lnTo>
                        <a:lnTo>
                          <a:pt x="137" y="559"/>
                        </a:lnTo>
                        <a:lnTo>
                          <a:pt x="142" y="566"/>
                        </a:lnTo>
                        <a:lnTo>
                          <a:pt x="147" y="573"/>
                        </a:lnTo>
                        <a:lnTo>
                          <a:pt x="155" y="578"/>
                        </a:lnTo>
                        <a:lnTo>
                          <a:pt x="162" y="582"/>
                        </a:lnTo>
                        <a:lnTo>
                          <a:pt x="167" y="584"/>
                        </a:lnTo>
                        <a:lnTo>
                          <a:pt x="175" y="586"/>
                        </a:lnTo>
                        <a:lnTo>
                          <a:pt x="182" y="588"/>
                        </a:lnTo>
                        <a:lnTo>
                          <a:pt x="191" y="591"/>
                        </a:lnTo>
                        <a:lnTo>
                          <a:pt x="211" y="592"/>
                        </a:lnTo>
                        <a:lnTo>
                          <a:pt x="235" y="593"/>
                        </a:lnTo>
                        <a:lnTo>
                          <a:pt x="258" y="593"/>
                        </a:lnTo>
                        <a:lnTo>
                          <a:pt x="279" y="592"/>
                        </a:lnTo>
                        <a:lnTo>
                          <a:pt x="299" y="590"/>
                        </a:lnTo>
                        <a:lnTo>
                          <a:pt x="318" y="587"/>
                        </a:lnTo>
                        <a:lnTo>
                          <a:pt x="335" y="583"/>
                        </a:lnTo>
                        <a:lnTo>
                          <a:pt x="351" y="580"/>
                        </a:lnTo>
                        <a:lnTo>
                          <a:pt x="365" y="575"/>
                        </a:lnTo>
                        <a:lnTo>
                          <a:pt x="378" y="568"/>
                        </a:lnTo>
                        <a:lnTo>
                          <a:pt x="392" y="561"/>
                        </a:lnTo>
                        <a:lnTo>
                          <a:pt x="405" y="552"/>
                        </a:lnTo>
                        <a:lnTo>
                          <a:pt x="419" y="541"/>
                        </a:lnTo>
                        <a:lnTo>
                          <a:pt x="431" y="528"/>
                        </a:lnTo>
                        <a:lnTo>
                          <a:pt x="442" y="515"/>
                        </a:lnTo>
                        <a:lnTo>
                          <a:pt x="454" y="499"/>
                        </a:lnTo>
                        <a:lnTo>
                          <a:pt x="463" y="482"/>
                        </a:lnTo>
                        <a:lnTo>
                          <a:pt x="473" y="463"/>
                        </a:lnTo>
                        <a:lnTo>
                          <a:pt x="473" y="679"/>
                        </a:lnTo>
                        <a:lnTo>
                          <a:pt x="465" y="674"/>
                        </a:lnTo>
                        <a:lnTo>
                          <a:pt x="457" y="670"/>
                        </a:lnTo>
                        <a:lnTo>
                          <a:pt x="450" y="666"/>
                        </a:lnTo>
                        <a:lnTo>
                          <a:pt x="441" y="663"/>
                        </a:lnTo>
                        <a:lnTo>
                          <a:pt x="433" y="661"/>
                        </a:lnTo>
                        <a:lnTo>
                          <a:pt x="423" y="660"/>
                        </a:lnTo>
                        <a:lnTo>
                          <a:pt x="415" y="659"/>
                        </a:lnTo>
                        <a:lnTo>
                          <a:pt x="405" y="658"/>
                        </a:lnTo>
                        <a:lnTo>
                          <a:pt x="0" y="658"/>
                        </a:lnTo>
                        <a:lnTo>
                          <a:pt x="10" y="648"/>
                        </a:lnTo>
                        <a:lnTo>
                          <a:pt x="19" y="637"/>
                        </a:lnTo>
                        <a:lnTo>
                          <a:pt x="27" y="624"/>
                        </a:lnTo>
                        <a:lnTo>
                          <a:pt x="34" y="612"/>
                        </a:lnTo>
                        <a:lnTo>
                          <a:pt x="38" y="598"/>
                        </a:lnTo>
                        <a:lnTo>
                          <a:pt x="42" y="582"/>
                        </a:lnTo>
                        <a:lnTo>
                          <a:pt x="44" y="566"/>
                        </a:lnTo>
                        <a:lnTo>
                          <a:pt x="45" y="549"/>
                        </a:lnTo>
                        <a:lnTo>
                          <a:pt x="45" y="132"/>
                        </a:lnTo>
                        <a:lnTo>
                          <a:pt x="44" y="115"/>
                        </a:lnTo>
                        <a:lnTo>
                          <a:pt x="42" y="99"/>
                        </a:lnTo>
                        <a:lnTo>
                          <a:pt x="38" y="84"/>
                        </a:lnTo>
                        <a:lnTo>
                          <a:pt x="34" y="69"/>
                        </a:lnTo>
                        <a:lnTo>
                          <a:pt x="27" y="57"/>
                        </a:lnTo>
                        <a:lnTo>
                          <a:pt x="19" y="45"/>
                        </a:lnTo>
                        <a:lnTo>
                          <a:pt x="10" y="34"/>
                        </a:lnTo>
                        <a:lnTo>
                          <a:pt x="0" y="23"/>
                        </a:lnTo>
                        <a:lnTo>
                          <a:pt x="391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" name="Freeform 952"/>
                  <p:cNvSpPr>
                    <a:spLocks noChangeAspect="1"/>
                  </p:cNvSpPr>
                  <p:nvPr/>
                </p:nvSpPr>
                <p:spPr bwMode="auto">
                  <a:xfrm>
                    <a:off x="3369" y="2262"/>
                    <a:ext cx="207" cy="193"/>
                  </a:xfrm>
                  <a:custGeom>
                    <a:avLst/>
                    <a:gdLst>
                      <a:gd name="T0" fmla="*/ 158 w 688"/>
                      <a:gd name="T1" fmla="*/ 190 h 635"/>
                      <a:gd name="T2" fmla="*/ 163 w 688"/>
                      <a:gd name="T3" fmla="*/ 183 h 635"/>
                      <a:gd name="T4" fmla="*/ 167 w 688"/>
                      <a:gd name="T5" fmla="*/ 175 h 635"/>
                      <a:gd name="T6" fmla="*/ 168 w 688"/>
                      <a:gd name="T7" fmla="*/ 165 h 635"/>
                      <a:gd name="T8" fmla="*/ 168 w 688"/>
                      <a:gd name="T9" fmla="*/ 53 h 635"/>
                      <a:gd name="T10" fmla="*/ 169 w 688"/>
                      <a:gd name="T11" fmla="*/ 36 h 635"/>
                      <a:gd name="T12" fmla="*/ 171 w 688"/>
                      <a:gd name="T13" fmla="*/ 21 h 635"/>
                      <a:gd name="T14" fmla="*/ 166 w 688"/>
                      <a:gd name="T15" fmla="*/ 38 h 635"/>
                      <a:gd name="T16" fmla="*/ 161 w 688"/>
                      <a:gd name="T17" fmla="*/ 53 h 635"/>
                      <a:gd name="T18" fmla="*/ 118 w 688"/>
                      <a:gd name="T19" fmla="*/ 183 h 635"/>
                      <a:gd name="T20" fmla="*/ 117 w 688"/>
                      <a:gd name="T21" fmla="*/ 191 h 635"/>
                      <a:gd name="T22" fmla="*/ 87 w 688"/>
                      <a:gd name="T23" fmla="*/ 193 h 635"/>
                      <a:gd name="T24" fmla="*/ 88 w 688"/>
                      <a:gd name="T25" fmla="*/ 187 h 635"/>
                      <a:gd name="T26" fmla="*/ 86 w 688"/>
                      <a:gd name="T27" fmla="*/ 180 h 635"/>
                      <a:gd name="T28" fmla="*/ 41 w 688"/>
                      <a:gd name="T29" fmla="*/ 46 h 635"/>
                      <a:gd name="T30" fmla="*/ 36 w 688"/>
                      <a:gd name="T31" fmla="*/ 29 h 635"/>
                      <a:gd name="T32" fmla="*/ 35 w 688"/>
                      <a:gd name="T33" fmla="*/ 28 h 635"/>
                      <a:gd name="T34" fmla="*/ 36 w 688"/>
                      <a:gd name="T35" fmla="*/ 43 h 635"/>
                      <a:gd name="T36" fmla="*/ 36 w 688"/>
                      <a:gd name="T37" fmla="*/ 160 h 635"/>
                      <a:gd name="T38" fmla="*/ 37 w 688"/>
                      <a:gd name="T39" fmla="*/ 170 h 635"/>
                      <a:gd name="T40" fmla="*/ 40 w 688"/>
                      <a:gd name="T41" fmla="*/ 179 h 635"/>
                      <a:gd name="T42" fmla="*/ 44 w 688"/>
                      <a:gd name="T43" fmla="*/ 186 h 635"/>
                      <a:gd name="T44" fmla="*/ 50 w 688"/>
                      <a:gd name="T45" fmla="*/ 193 h 635"/>
                      <a:gd name="T46" fmla="*/ 3 w 688"/>
                      <a:gd name="T47" fmla="*/ 190 h 635"/>
                      <a:gd name="T48" fmla="*/ 8 w 688"/>
                      <a:gd name="T49" fmla="*/ 183 h 635"/>
                      <a:gd name="T50" fmla="*/ 12 w 688"/>
                      <a:gd name="T51" fmla="*/ 175 h 635"/>
                      <a:gd name="T52" fmla="*/ 13 w 688"/>
                      <a:gd name="T53" fmla="*/ 165 h 635"/>
                      <a:gd name="T54" fmla="*/ 14 w 688"/>
                      <a:gd name="T55" fmla="*/ 33 h 635"/>
                      <a:gd name="T56" fmla="*/ 13 w 688"/>
                      <a:gd name="T57" fmla="*/ 23 h 635"/>
                      <a:gd name="T58" fmla="*/ 10 w 688"/>
                      <a:gd name="T59" fmla="*/ 14 h 635"/>
                      <a:gd name="T60" fmla="*/ 6 w 688"/>
                      <a:gd name="T61" fmla="*/ 7 h 635"/>
                      <a:gd name="T62" fmla="*/ 0 w 688"/>
                      <a:gd name="T63" fmla="*/ 0 h 635"/>
                      <a:gd name="T64" fmla="*/ 54 w 688"/>
                      <a:gd name="T65" fmla="*/ 1 h 635"/>
                      <a:gd name="T66" fmla="*/ 53 w 688"/>
                      <a:gd name="T67" fmla="*/ 5 h 635"/>
                      <a:gd name="T68" fmla="*/ 53 w 688"/>
                      <a:gd name="T69" fmla="*/ 7 h 635"/>
                      <a:gd name="T70" fmla="*/ 94 w 688"/>
                      <a:gd name="T71" fmla="*/ 130 h 635"/>
                      <a:gd name="T72" fmla="*/ 99 w 688"/>
                      <a:gd name="T73" fmla="*/ 147 h 635"/>
                      <a:gd name="T74" fmla="*/ 103 w 688"/>
                      <a:gd name="T75" fmla="*/ 167 h 635"/>
                      <a:gd name="T76" fmla="*/ 107 w 688"/>
                      <a:gd name="T77" fmla="*/ 146 h 635"/>
                      <a:gd name="T78" fmla="*/ 112 w 688"/>
                      <a:gd name="T79" fmla="*/ 130 h 635"/>
                      <a:gd name="T80" fmla="*/ 153 w 688"/>
                      <a:gd name="T81" fmla="*/ 7 h 635"/>
                      <a:gd name="T82" fmla="*/ 153 w 688"/>
                      <a:gd name="T83" fmla="*/ 6 h 635"/>
                      <a:gd name="T84" fmla="*/ 153 w 688"/>
                      <a:gd name="T85" fmla="*/ 4 h 635"/>
                      <a:gd name="T86" fmla="*/ 207 w 688"/>
                      <a:gd name="T87" fmla="*/ 0 h 635"/>
                      <a:gd name="T88" fmla="*/ 201 w 688"/>
                      <a:gd name="T89" fmla="*/ 6 h 635"/>
                      <a:gd name="T90" fmla="*/ 197 w 688"/>
                      <a:gd name="T91" fmla="*/ 14 h 635"/>
                      <a:gd name="T92" fmla="*/ 195 w 688"/>
                      <a:gd name="T93" fmla="*/ 23 h 635"/>
                      <a:gd name="T94" fmla="*/ 193 w 688"/>
                      <a:gd name="T95" fmla="*/ 33 h 635"/>
                      <a:gd name="T96" fmla="*/ 193 w 688"/>
                      <a:gd name="T97" fmla="*/ 165 h 635"/>
                      <a:gd name="T98" fmla="*/ 196 w 688"/>
                      <a:gd name="T99" fmla="*/ 175 h 635"/>
                      <a:gd name="T100" fmla="*/ 199 w 688"/>
                      <a:gd name="T101" fmla="*/ 183 h 635"/>
                      <a:gd name="T102" fmla="*/ 204 w 688"/>
                      <a:gd name="T103" fmla="*/ 190 h 635"/>
                      <a:gd name="T104" fmla="*/ 155 w 688"/>
                      <a:gd name="T105" fmla="*/ 193 h 635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</a:gdLst>
                    <a:ahLst/>
                    <a:cxnLst>
                      <a:cxn ang="T106">
                        <a:pos x="T0" y="T1"/>
                      </a:cxn>
                      <a:cxn ang="T107">
                        <a:pos x="T2" y="T3"/>
                      </a:cxn>
                      <a:cxn ang="T108">
                        <a:pos x="T4" y="T5"/>
                      </a:cxn>
                      <a:cxn ang="T109">
                        <a:pos x="T6" y="T7"/>
                      </a:cxn>
                      <a:cxn ang="T110">
                        <a:pos x="T8" y="T9"/>
                      </a:cxn>
                      <a:cxn ang="T111">
                        <a:pos x="T10" y="T11"/>
                      </a:cxn>
                      <a:cxn ang="T112">
                        <a:pos x="T12" y="T13"/>
                      </a:cxn>
                      <a:cxn ang="T113">
                        <a:pos x="T14" y="T15"/>
                      </a:cxn>
                      <a:cxn ang="T114">
                        <a:pos x="T16" y="T17"/>
                      </a:cxn>
                      <a:cxn ang="T115">
                        <a:pos x="T18" y="T19"/>
                      </a:cxn>
                      <a:cxn ang="T116">
                        <a:pos x="T20" y="T21"/>
                      </a:cxn>
                      <a:cxn ang="T117">
                        <a:pos x="T22" y="T23"/>
                      </a:cxn>
                      <a:cxn ang="T118">
                        <a:pos x="T24" y="T25"/>
                      </a:cxn>
                      <a:cxn ang="T119">
                        <a:pos x="T26" y="T27"/>
                      </a:cxn>
                      <a:cxn ang="T120">
                        <a:pos x="T28" y="T29"/>
                      </a:cxn>
                      <a:cxn ang="T121">
                        <a:pos x="T30" y="T31"/>
                      </a:cxn>
                      <a:cxn ang="T122">
                        <a:pos x="T32" y="T33"/>
                      </a:cxn>
                      <a:cxn ang="T123">
                        <a:pos x="T34" y="T35"/>
                      </a:cxn>
                      <a:cxn ang="T124">
                        <a:pos x="T36" y="T37"/>
                      </a:cxn>
                      <a:cxn ang="T125">
                        <a:pos x="T38" y="T39"/>
                      </a:cxn>
                      <a:cxn ang="T126">
                        <a:pos x="T40" y="T41"/>
                      </a:cxn>
                      <a:cxn ang="T127">
                        <a:pos x="T42" y="T43"/>
                      </a:cxn>
                      <a:cxn ang="T128">
                        <a:pos x="T44" y="T45"/>
                      </a:cxn>
                      <a:cxn ang="T129">
                        <a:pos x="T46" y="T47"/>
                      </a:cxn>
                      <a:cxn ang="T130">
                        <a:pos x="T48" y="T49"/>
                      </a:cxn>
                      <a:cxn ang="T131">
                        <a:pos x="T50" y="T51"/>
                      </a:cxn>
                      <a:cxn ang="T132">
                        <a:pos x="T52" y="T53"/>
                      </a:cxn>
                      <a:cxn ang="T133">
                        <a:pos x="T54" y="T55"/>
                      </a:cxn>
                      <a:cxn ang="T134">
                        <a:pos x="T56" y="T57"/>
                      </a:cxn>
                      <a:cxn ang="T135">
                        <a:pos x="T58" y="T59"/>
                      </a:cxn>
                      <a:cxn ang="T136">
                        <a:pos x="T60" y="T61"/>
                      </a:cxn>
                      <a:cxn ang="T137">
                        <a:pos x="T62" y="T63"/>
                      </a:cxn>
                      <a:cxn ang="T138">
                        <a:pos x="T64" y="T65"/>
                      </a:cxn>
                      <a:cxn ang="T139">
                        <a:pos x="T66" y="T67"/>
                      </a:cxn>
                      <a:cxn ang="T140">
                        <a:pos x="T68" y="T69"/>
                      </a:cxn>
                      <a:cxn ang="T141">
                        <a:pos x="T70" y="T71"/>
                      </a:cxn>
                      <a:cxn ang="T142">
                        <a:pos x="T72" y="T73"/>
                      </a:cxn>
                      <a:cxn ang="T143">
                        <a:pos x="T74" y="T75"/>
                      </a:cxn>
                      <a:cxn ang="T144">
                        <a:pos x="T76" y="T77"/>
                      </a:cxn>
                      <a:cxn ang="T145">
                        <a:pos x="T78" y="T79"/>
                      </a:cxn>
                      <a:cxn ang="T146">
                        <a:pos x="T80" y="T81"/>
                      </a:cxn>
                      <a:cxn ang="T147">
                        <a:pos x="T82" y="T83"/>
                      </a:cxn>
                      <a:cxn ang="T148">
                        <a:pos x="T84" y="T85"/>
                      </a:cxn>
                      <a:cxn ang="T149">
                        <a:pos x="T86" y="T87"/>
                      </a:cxn>
                      <a:cxn ang="T150">
                        <a:pos x="T88" y="T89"/>
                      </a:cxn>
                      <a:cxn ang="T151">
                        <a:pos x="T90" y="T91"/>
                      </a:cxn>
                      <a:cxn ang="T152">
                        <a:pos x="T92" y="T93"/>
                      </a:cxn>
                      <a:cxn ang="T153">
                        <a:pos x="T94" y="T95"/>
                      </a:cxn>
                      <a:cxn ang="T154">
                        <a:pos x="T96" y="T97"/>
                      </a:cxn>
                      <a:cxn ang="T155">
                        <a:pos x="T98" y="T99"/>
                      </a:cxn>
                      <a:cxn ang="T156">
                        <a:pos x="T100" y="T101"/>
                      </a:cxn>
                      <a:cxn ang="T157">
                        <a:pos x="T102" y="T103"/>
                      </a:cxn>
                      <a:cxn ang="T158">
                        <a:pos x="T104" y="T105"/>
                      </a:cxn>
                    </a:cxnLst>
                    <a:rect l="0" t="0" r="r" b="b"/>
                    <a:pathLst>
                      <a:path w="688" h="635">
                        <a:moveTo>
                          <a:pt x="515" y="635"/>
                        </a:moveTo>
                        <a:lnTo>
                          <a:pt x="526" y="625"/>
                        </a:lnTo>
                        <a:lnTo>
                          <a:pt x="536" y="614"/>
                        </a:lnTo>
                        <a:lnTo>
                          <a:pt x="543" y="601"/>
                        </a:lnTo>
                        <a:lnTo>
                          <a:pt x="550" y="589"/>
                        </a:lnTo>
                        <a:lnTo>
                          <a:pt x="554" y="575"/>
                        </a:lnTo>
                        <a:lnTo>
                          <a:pt x="558" y="559"/>
                        </a:lnTo>
                        <a:lnTo>
                          <a:pt x="559" y="543"/>
                        </a:lnTo>
                        <a:lnTo>
                          <a:pt x="560" y="526"/>
                        </a:lnTo>
                        <a:lnTo>
                          <a:pt x="560" y="174"/>
                        </a:lnTo>
                        <a:lnTo>
                          <a:pt x="561" y="146"/>
                        </a:lnTo>
                        <a:lnTo>
                          <a:pt x="562" y="120"/>
                        </a:lnTo>
                        <a:lnTo>
                          <a:pt x="565" y="94"/>
                        </a:lnTo>
                        <a:lnTo>
                          <a:pt x="569" y="68"/>
                        </a:lnTo>
                        <a:lnTo>
                          <a:pt x="561" y="97"/>
                        </a:lnTo>
                        <a:lnTo>
                          <a:pt x="553" y="124"/>
                        </a:lnTo>
                        <a:lnTo>
                          <a:pt x="544" y="151"/>
                        </a:lnTo>
                        <a:lnTo>
                          <a:pt x="536" y="176"/>
                        </a:lnTo>
                        <a:lnTo>
                          <a:pt x="393" y="591"/>
                        </a:lnTo>
                        <a:lnTo>
                          <a:pt x="391" y="602"/>
                        </a:lnTo>
                        <a:lnTo>
                          <a:pt x="390" y="616"/>
                        </a:lnTo>
                        <a:lnTo>
                          <a:pt x="390" y="628"/>
                        </a:lnTo>
                        <a:lnTo>
                          <a:pt x="391" y="635"/>
                        </a:lnTo>
                        <a:lnTo>
                          <a:pt x="288" y="635"/>
                        </a:lnTo>
                        <a:lnTo>
                          <a:pt x="291" y="627"/>
                        </a:lnTo>
                        <a:lnTo>
                          <a:pt x="291" y="616"/>
                        </a:lnTo>
                        <a:lnTo>
                          <a:pt x="290" y="602"/>
                        </a:lnTo>
                        <a:lnTo>
                          <a:pt x="287" y="591"/>
                        </a:lnTo>
                        <a:lnTo>
                          <a:pt x="144" y="176"/>
                        </a:lnTo>
                        <a:lnTo>
                          <a:pt x="135" y="150"/>
                        </a:lnTo>
                        <a:lnTo>
                          <a:pt x="126" y="123"/>
                        </a:lnTo>
                        <a:lnTo>
                          <a:pt x="119" y="96"/>
                        </a:lnTo>
                        <a:lnTo>
                          <a:pt x="110" y="68"/>
                        </a:lnTo>
                        <a:lnTo>
                          <a:pt x="116" y="91"/>
                        </a:lnTo>
                        <a:lnTo>
                          <a:pt x="119" y="116"/>
                        </a:lnTo>
                        <a:lnTo>
                          <a:pt x="121" y="143"/>
                        </a:lnTo>
                        <a:lnTo>
                          <a:pt x="121" y="174"/>
                        </a:lnTo>
                        <a:lnTo>
                          <a:pt x="121" y="526"/>
                        </a:lnTo>
                        <a:lnTo>
                          <a:pt x="122" y="543"/>
                        </a:lnTo>
                        <a:lnTo>
                          <a:pt x="124" y="558"/>
                        </a:lnTo>
                        <a:lnTo>
                          <a:pt x="127" y="573"/>
                        </a:lnTo>
                        <a:lnTo>
                          <a:pt x="133" y="588"/>
                        </a:lnTo>
                        <a:lnTo>
                          <a:pt x="139" y="600"/>
                        </a:lnTo>
                        <a:lnTo>
                          <a:pt x="146" y="613"/>
                        </a:lnTo>
                        <a:lnTo>
                          <a:pt x="156" y="624"/>
                        </a:lnTo>
                        <a:lnTo>
                          <a:pt x="166" y="635"/>
                        </a:lnTo>
                        <a:lnTo>
                          <a:pt x="0" y="635"/>
                        </a:lnTo>
                        <a:lnTo>
                          <a:pt x="10" y="625"/>
                        </a:lnTo>
                        <a:lnTo>
                          <a:pt x="20" y="614"/>
                        </a:lnTo>
                        <a:lnTo>
                          <a:pt x="27" y="601"/>
                        </a:lnTo>
                        <a:lnTo>
                          <a:pt x="34" y="589"/>
                        </a:lnTo>
                        <a:lnTo>
                          <a:pt x="39" y="575"/>
                        </a:lnTo>
                        <a:lnTo>
                          <a:pt x="42" y="559"/>
                        </a:lnTo>
                        <a:lnTo>
                          <a:pt x="44" y="543"/>
                        </a:lnTo>
                        <a:lnTo>
                          <a:pt x="45" y="526"/>
                        </a:lnTo>
                        <a:lnTo>
                          <a:pt x="45" y="109"/>
                        </a:lnTo>
                        <a:lnTo>
                          <a:pt x="44" y="92"/>
                        </a:lnTo>
                        <a:lnTo>
                          <a:pt x="42" y="76"/>
                        </a:lnTo>
                        <a:lnTo>
                          <a:pt x="39" y="61"/>
                        </a:lnTo>
                        <a:lnTo>
                          <a:pt x="34" y="46"/>
                        </a:lnTo>
                        <a:lnTo>
                          <a:pt x="27" y="34"/>
                        </a:lnTo>
                        <a:lnTo>
                          <a:pt x="20" y="22"/>
                        </a:lnTo>
                        <a:lnTo>
                          <a:pt x="10" y="11"/>
                        </a:lnTo>
                        <a:lnTo>
                          <a:pt x="0" y="0"/>
                        </a:lnTo>
                        <a:lnTo>
                          <a:pt x="180" y="0"/>
                        </a:lnTo>
                        <a:lnTo>
                          <a:pt x="178" y="4"/>
                        </a:lnTo>
                        <a:lnTo>
                          <a:pt x="176" y="10"/>
                        </a:lnTo>
                        <a:lnTo>
                          <a:pt x="175" y="15"/>
                        </a:lnTo>
                        <a:lnTo>
                          <a:pt x="175" y="19"/>
                        </a:lnTo>
                        <a:lnTo>
                          <a:pt x="175" y="22"/>
                        </a:lnTo>
                        <a:lnTo>
                          <a:pt x="175" y="25"/>
                        </a:lnTo>
                        <a:lnTo>
                          <a:pt x="313" y="428"/>
                        </a:lnTo>
                        <a:lnTo>
                          <a:pt x="322" y="455"/>
                        </a:lnTo>
                        <a:lnTo>
                          <a:pt x="330" y="483"/>
                        </a:lnTo>
                        <a:lnTo>
                          <a:pt x="337" y="514"/>
                        </a:lnTo>
                        <a:lnTo>
                          <a:pt x="342" y="548"/>
                        </a:lnTo>
                        <a:lnTo>
                          <a:pt x="350" y="512"/>
                        </a:lnTo>
                        <a:lnTo>
                          <a:pt x="357" y="480"/>
                        </a:lnTo>
                        <a:lnTo>
                          <a:pt x="364" y="453"/>
                        </a:lnTo>
                        <a:lnTo>
                          <a:pt x="372" y="428"/>
                        </a:lnTo>
                        <a:lnTo>
                          <a:pt x="509" y="25"/>
                        </a:lnTo>
                        <a:lnTo>
                          <a:pt x="509" y="24"/>
                        </a:lnTo>
                        <a:lnTo>
                          <a:pt x="510" y="24"/>
                        </a:lnTo>
                        <a:lnTo>
                          <a:pt x="510" y="20"/>
                        </a:lnTo>
                        <a:lnTo>
                          <a:pt x="510" y="17"/>
                        </a:lnTo>
                        <a:lnTo>
                          <a:pt x="509" y="12"/>
                        </a:lnTo>
                        <a:lnTo>
                          <a:pt x="505" y="0"/>
                        </a:lnTo>
                        <a:lnTo>
                          <a:pt x="688" y="0"/>
                        </a:lnTo>
                        <a:lnTo>
                          <a:pt x="678" y="10"/>
                        </a:lnTo>
                        <a:lnTo>
                          <a:pt x="669" y="21"/>
                        </a:lnTo>
                        <a:lnTo>
                          <a:pt x="661" y="33"/>
                        </a:lnTo>
                        <a:lnTo>
                          <a:pt x="655" y="46"/>
                        </a:lnTo>
                        <a:lnTo>
                          <a:pt x="650" y="60"/>
                        </a:lnTo>
                        <a:lnTo>
                          <a:pt x="647" y="76"/>
                        </a:lnTo>
                        <a:lnTo>
                          <a:pt x="643" y="92"/>
                        </a:lnTo>
                        <a:lnTo>
                          <a:pt x="643" y="109"/>
                        </a:lnTo>
                        <a:lnTo>
                          <a:pt x="643" y="526"/>
                        </a:lnTo>
                        <a:lnTo>
                          <a:pt x="643" y="543"/>
                        </a:lnTo>
                        <a:lnTo>
                          <a:pt x="647" y="559"/>
                        </a:lnTo>
                        <a:lnTo>
                          <a:pt x="650" y="575"/>
                        </a:lnTo>
                        <a:lnTo>
                          <a:pt x="655" y="589"/>
                        </a:lnTo>
                        <a:lnTo>
                          <a:pt x="661" y="601"/>
                        </a:lnTo>
                        <a:lnTo>
                          <a:pt x="669" y="614"/>
                        </a:lnTo>
                        <a:lnTo>
                          <a:pt x="678" y="625"/>
                        </a:lnTo>
                        <a:lnTo>
                          <a:pt x="688" y="635"/>
                        </a:lnTo>
                        <a:lnTo>
                          <a:pt x="515" y="63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" name="Freeform 953"/>
                  <p:cNvSpPr>
                    <a:spLocks noChangeAspect="1"/>
                  </p:cNvSpPr>
                  <p:nvPr/>
                </p:nvSpPr>
                <p:spPr bwMode="auto">
                  <a:xfrm>
                    <a:off x="4034" y="2262"/>
                    <a:ext cx="64" cy="193"/>
                  </a:xfrm>
                  <a:custGeom>
                    <a:avLst/>
                    <a:gdLst>
                      <a:gd name="T0" fmla="*/ 29 w 232"/>
                      <a:gd name="T1" fmla="*/ 59 h 648"/>
                      <a:gd name="T2" fmla="*/ 13 w 232"/>
                      <a:gd name="T3" fmla="*/ 59 h 648"/>
                      <a:gd name="T4" fmla="*/ 9 w 232"/>
                      <a:gd name="T5" fmla="*/ 59 h 648"/>
                      <a:gd name="T6" fmla="*/ 6 w 232"/>
                      <a:gd name="T7" fmla="*/ 60 h 648"/>
                      <a:gd name="T8" fmla="*/ 4 w 232"/>
                      <a:gd name="T9" fmla="*/ 61 h 648"/>
                      <a:gd name="T10" fmla="*/ 3 w 232"/>
                      <a:gd name="T11" fmla="*/ 62 h 648"/>
                      <a:gd name="T12" fmla="*/ 2 w 232"/>
                      <a:gd name="T13" fmla="*/ 62 h 648"/>
                      <a:gd name="T14" fmla="*/ 0 w 232"/>
                      <a:gd name="T15" fmla="*/ 63 h 648"/>
                      <a:gd name="T16" fmla="*/ 0 w 232"/>
                      <a:gd name="T17" fmla="*/ 35 h 648"/>
                      <a:gd name="T18" fmla="*/ 4 w 232"/>
                      <a:gd name="T19" fmla="*/ 38 h 648"/>
                      <a:gd name="T20" fmla="*/ 7 w 232"/>
                      <a:gd name="T21" fmla="*/ 38 h 648"/>
                      <a:gd name="T22" fmla="*/ 10 w 232"/>
                      <a:gd name="T23" fmla="*/ 39 h 648"/>
                      <a:gd name="T24" fmla="*/ 14 w 232"/>
                      <a:gd name="T25" fmla="*/ 39 h 648"/>
                      <a:gd name="T26" fmla="*/ 16 w 232"/>
                      <a:gd name="T27" fmla="*/ 39 h 648"/>
                      <a:gd name="T28" fmla="*/ 19 w 232"/>
                      <a:gd name="T29" fmla="*/ 39 h 648"/>
                      <a:gd name="T30" fmla="*/ 21 w 232"/>
                      <a:gd name="T31" fmla="*/ 38 h 648"/>
                      <a:gd name="T32" fmla="*/ 23 w 232"/>
                      <a:gd name="T33" fmla="*/ 38 h 648"/>
                      <a:gd name="T34" fmla="*/ 25 w 232"/>
                      <a:gd name="T35" fmla="*/ 37 h 648"/>
                      <a:gd name="T36" fmla="*/ 26 w 232"/>
                      <a:gd name="T37" fmla="*/ 35 h 648"/>
                      <a:gd name="T38" fmla="*/ 28 w 232"/>
                      <a:gd name="T39" fmla="*/ 34 h 648"/>
                      <a:gd name="T40" fmla="*/ 30 w 232"/>
                      <a:gd name="T41" fmla="*/ 33 h 648"/>
                      <a:gd name="T42" fmla="*/ 31 w 232"/>
                      <a:gd name="T43" fmla="*/ 31 h 648"/>
                      <a:gd name="T44" fmla="*/ 32 w 232"/>
                      <a:gd name="T45" fmla="*/ 29 h 648"/>
                      <a:gd name="T46" fmla="*/ 33 w 232"/>
                      <a:gd name="T47" fmla="*/ 27 h 648"/>
                      <a:gd name="T48" fmla="*/ 34 w 232"/>
                      <a:gd name="T49" fmla="*/ 25 h 648"/>
                      <a:gd name="T50" fmla="*/ 34 w 232"/>
                      <a:gd name="T51" fmla="*/ 22 h 648"/>
                      <a:gd name="T52" fmla="*/ 35 w 232"/>
                      <a:gd name="T53" fmla="*/ 20 h 648"/>
                      <a:gd name="T54" fmla="*/ 35 w 232"/>
                      <a:gd name="T55" fmla="*/ 17 h 648"/>
                      <a:gd name="T56" fmla="*/ 35 w 232"/>
                      <a:gd name="T57" fmla="*/ 14 h 648"/>
                      <a:gd name="T58" fmla="*/ 35 w 232"/>
                      <a:gd name="T59" fmla="*/ 10 h 648"/>
                      <a:gd name="T60" fmla="*/ 34 w 232"/>
                      <a:gd name="T61" fmla="*/ 6 h 648"/>
                      <a:gd name="T62" fmla="*/ 34 w 232"/>
                      <a:gd name="T63" fmla="*/ 3 h 648"/>
                      <a:gd name="T64" fmla="*/ 32 w 232"/>
                      <a:gd name="T65" fmla="*/ 0 h 648"/>
                      <a:gd name="T66" fmla="*/ 54 w 232"/>
                      <a:gd name="T67" fmla="*/ 0 h 648"/>
                      <a:gd name="T68" fmla="*/ 53 w 232"/>
                      <a:gd name="T69" fmla="*/ 4 h 648"/>
                      <a:gd name="T70" fmla="*/ 53 w 232"/>
                      <a:gd name="T71" fmla="*/ 10 h 648"/>
                      <a:gd name="T72" fmla="*/ 52 w 232"/>
                      <a:gd name="T73" fmla="*/ 15 h 648"/>
                      <a:gd name="T74" fmla="*/ 52 w 232"/>
                      <a:gd name="T75" fmla="*/ 21 h 648"/>
                      <a:gd name="T76" fmla="*/ 52 w 232"/>
                      <a:gd name="T77" fmla="*/ 161 h 648"/>
                      <a:gd name="T78" fmla="*/ 52 w 232"/>
                      <a:gd name="T79" fmla="*/ 166 h 648"/>
                      <a:gd name="T80" fmla="*/ 53 w 232"/>
                      <a:gd name="T81" fmla="*/ 170 h 648"/>
                      <a:gd name="T82" fmla="*/ 54 w 232"/>
                      <a:gd name="T83" fmla="*/ 175 h 648"/>
                      <a:gd name="T84" fmla="*/ 55 w 232"/>
                      <a:gd name="T85" fmla="*/ 179 h 648"/>
                      <a:gd name="T86" fmla="*/ 57 w 232"/>
                      <a:gd name="T87" fmla="*/ 183 h 648"/>
                      <a:gd name="T88" fmla="*/ 59 w 232"/>
                      <a:gd name="T89" fmla="*/ 187 h 648"/>
                      <a:gd name="T90" fmla="*/ 61 w 232"/>
                      <a:gd name="T91" fmla="*/ 190 h 648"/>
                      <a:gd name="T92" fmla="*/ 64 w 232"/>
                      <a:gd name="T93" fmla="*/ 193 h 648"/>
                      <a:gd name="T94" fmla="*/ 17 w 232"/>
                      <a:gd name="T95" fmla="*/ 193 h 648"/>
                      <a:gd name="T96" fmla="*/ 20 w 232"/>
                      <a:gd name="T97" fmla="*/ 190 h 648"/>
                      <a:gd name="T98" fmla="*/ 22 w 232"/>
                      <a:gd name="T99" fmla="*/ 187 h 648"/>
                      <a:gd name="T100" fmla="*/ 24 w 232"/>
                      <a:gd name="T101" fmla="*/ 183 h 648"/>
                      <a:gd name="T102" fmla="*/ 26 w 232"/>
                      <a:gd name="T103" fmla="*/ 179 h 648"/>
                      <a:gd name="T104" fmla="*/ 27 w 232"/>
                      <a:gd name="T105" fmla="*/ 175 h 648"/>
                      <a:gd name="T106" fmla="*/ 28 w 232"/>
                      <a:gd name="T107" fmla="*/ 170 h 648"/>
                      <a:gd name="T108" fmla="*/ 29 w 232"/>
                      <a:gd name="T109" fmla="*/ 166 h 648"/>
                      <a:gd name="T110" fmla="*/ 29 w 232"/>
                      <a:gd name="T111" fmla="*/ 161 h 648"/>
                      <a:gd name="T112" fmla="*/ 29 w 232"/>
                      <a:gd name="T113" fmla="*/ 59 h 648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</a:gdLst>
                    <a:ahLst/>
                    <a:cxnLst>
                      <a:cxn ang="T114">
                        <a:pos x="T0" y="T1"/>
                      </a:cxn>
                      <a:cxn ang="T115">
                        <a:pos x="T2" y="T3"/>
                      </a:cxn>
                      <a:cxn ang="T116">
                        <a:pos x="T4" y="T5"/>
                      </a:cxn>
                      <a:cxn ang="T117">
                        <a:pos x="T6" y="T7"/>
                      </a:cxn>
                      <a:cxn ang="T118">
                        <a:pos x="T8" y="T9"/>
                      </a:cxn>
                      <a:cxn ang="T119">
                        <a:pos x="T10" y="T11"/>
                      </a:cxn>
                      <a:cxn ang="T120">
                        <a:pos x="T12" y="T13"/>
                      </a:cxn>
                      <a:cxn ang="T121">
                        <a:pos x="T14" y="T15"/>
                      </a:cxn>
                      <a:cxn ang="T122">
                        <a:pos x="T16" y="T17"/>
                      </a:cxn>
                      <a:cxn ang="T123">
                        <a:pos x="T18" y="T19"/>
                      </a:cxn>
                      <a:cxn ang="T124">
                        <a:pos x="T20" y="T21"/>
                      </a:cxn>
                      <a:cxn ang="T125">
                        <a:pos x="T22" y="T23"/>
                      </a:cxn>
                      <a:cxn ang="T126">
                        <a:pos x="T24" y="T25"/>
                      </a:cxn>
                      <a:cxn ang="T127">
                        <a:pos x="T26" y="T27"/>
                      </a:cxn>
                      <a:cxn ang="T128">
                        <a:pos x="T28" y="T29"/>
                      </a:cxn>
                      <a:cxn ang="T129">
                        <a:pos x="T30" y="T31"/>
                      </a:cxn>
                      <a:cxn ang="T130">
                        <a:pos x="T32" y="T33"/>
                      </a:cxn>
                      <a:cxn ang="T131">
                        <a:pos x="T34" y="T35"/>
                      </a:cxn>
                      <a:cxn ang="T132">
                        <a:pos x="T36" y="T37"/>
                      </a:cxn>
                      <a:cxn ang="T133">
                        <a:pos x="T38" y="T39"/>
                      </a:cxn>
                      <a:cxn ang="T134">
                        <a:pos x="T40" y="T41"/>
                      </a:cxn>
                      <a:cxn ang="T135">
                        <a:pos x="T42" y="T43"/>
                      </a:cxn>
                      <a:cxn ang="T136">
                        <a:pos x="T44" y="T45"/>
                      </a:cxn>
                      <a:cxn ang="T137">
                        <a:pos x="T46" y="T47"/>
                      </a:cxn>
                      <a:cxn ang="T138">
                        <a:pos x="T48" y="T49"/>
                      </a:cxn>
                      <a:cxn ang="T139">
                        <a:pos x="T50" y="T51"/>
                      </a:cxn>
                      <a:cxn ang="T140">
                        <a:pos x="T52" y="T53"/>
                      </a:cxn>
                      <a:cxn ang="T141">
                        <a:pos x="T54" y="T55"/>
                      </a:cxn>
                      <a:cxn ang="T142">
                        <a:pos x="T56" y="T57"/>
                      </a:cxn>
                      <a:cxn ang="T143">
                        <a:pos x="T58" y="T59"/>
                      </a:cxn>
                      <a:cxn ang="T144">
                        <a:pos x="T60" y="T61"/>
                      </a:cxn>
                      <a:cxn ang="T145">
                        <a:pos x="T62" y="T63"/>
                      </a:cxn>
                      <a:cxn ang="T146">
                        <a:pos x="T64" y="T65"/>
                      </a:cxn>
                      <a:cxn ang="T147">
                        <a:pos x="T66" y="T67"/>
                      </a:cxn>
                      <a:cxn ang="T148">
                        <a:pos x="T68" y="T69"/>
                      </a:cxn>
                      <a:cxn ang="T149">
                        <a:pos x="T70" y="T71"/>
                      </a:cxn>
                      <a:cxn ang="T150">
                        <a:pos x="T72" y="T73"/>
                      </a:cxn>
                      <a:cxn ang="T151">
                        <a:pos x="T74" y="T75"/>
                      </a:cxn>
                      <a:cxn ang="T152">
                        <a:pos x="T76" y="T77"/>
                      </a:cxn>
                      <a:cxn ang="T153">
                        <a:pos x="T78" y="T79"/>
                      </a:cxn>
                      <a:cxn ang="T154">
                        <a:pos x="T80" y="T81"/>
                      </a:cxn>
                      <a:cxn ang="T155">
                        <a:pos x="T82" y="T83"/>
                      </a:cxn>
                      <a:cxn ang="T156">
                        <a:pos x="T84" y="T85"/>
                      </a:cxn>
                      <a:cxn ang="T157">
                        <a:pos x="T86" y="T87"/>
                      </a:cxn>
                      <a:cxn ang="T158">
                        <a:pos x="T88" y="T89"/>
                      </a:cxn>
                      <a:cxn ang="T159">
                        <a:pos x="T90" y="T91"/>
                      </a:cxn>
                      <a:cxn ang="T160">
                        <a:pos x="T92" y="T93"/>
                      </a:cxn>
                      <a:cxn ang="T161">
                        <a:pos x="T94" y="T95"/>
                      </a:cxn>
                      <a:cxn ang="T162">
                        <a:pos x="T96" y="T97"/>
                      </a:cxn>
                      <a:cxn ang="T163">
                        <a:pos x="T98" y="T99"/>
                      </a:cxn>
                      <a:cxn ang="T164">
                        <a:pos x="T100" y="T101"/>
                      </a:cxn>
                      <a:cxn ang="T165">
                        <a:pos x="T102" y="T103"/>
                      </a:cxn>
                      <a:cxn ang="T166">
                        <a:pos x="T104" y="T105"/>
                      </a:cxn>
                      <a:cxn ang="T167">
                        <a:pos x="T106" y="T107"/>
                      </a:cxn>
                      <a:cxn ang="T168">
                        <a:pos x="T108" y="T109"/>
                      </a:cxn>
                      <a:cxn ang="T169">
                        <a:pos x="T110" y="T111"/>
                      </a:cxn>
                      <a:cxn ang="T170">
                        <a:pos x="T112" y="T113"/>
                      </a:cxn>
                    </a:cxnLst>
                    <a:rect l="0" t="0" r="r" b="b"/>
                    <a:pathLst>
                      <a:path w="232" h="648">
                        <a:moveTo>
                          <a:pt x="105" y="199"/>
                        </a:moveTo>
                        <a:lnTo>
                          <a:pt x="48" y="199"/>
                        </a:lnTo>
                        <a:lnTo>
                          <a:pt x="34" y="199"/>
                        </a:lnTo>
                        <a:lnTo>
                          <a:pt x="21" y="203"/>
                        </a:lnTo>
                        <a:lnTo>
                          <a:pt x="16" y="204"/>
                        </a:lnTo>
                        <a:lnTo>
                          <a:pt x="11" y="207"/>
                        </a:lnTo>
                        <a:lnTo>
                          <a:pt x="6" y="209"/>
                        </a:lnTo>
                        <a:lnTo>
                          <a:pt x="0" y="213"/>
                        </a:lnTo>
                        <a:lnTo>
                          <a:pt x="0" y="119"/>
                        </a:lnTo>
                        <a:lnTo>
                          <a:pt x="13" y="126"/>
                        </a:lnTo>
                        <a:lnTo>
                          <a:pt x="26" y="129"/>
                        </a:lnTo>
                        <a:lnTo>
                          <a:pt x="37" y="131"/>
                        </a:lnTo>
                        <a:lnTo>
                          <a:pt x="49" y="132"/>
                        </a:lnTo>
                        <a:lnTo>
                          <a:pt x="58" y="131"/>
                        </a:lnTo>
                        <a:lnTo>
                          <a:pt x="68" y="130"/>
                        </a:lnTo>
                        <a:lnTo>
                          <a:pt x="75" y="129"/>
                        </a:lnTo>
                        <a:lnTo>
                          <a:pt x="84" y="127"/>
                        </a:lnTo>
                        <a:lnTo>
                          <a:pt x="90" y="124"/>
                        </a:lnTo>
                        <a:lnTo>
                          <a:pt x="96" y="119"/>
                        </a:lnTo>
                        <a:lnTo>
                          <a:pt x="103" y="115"/>
                        </a:lnTo>
                        <a:lnTo>
                          <a:pt x="108" y="110"/>
                        </a:lnTo>
                        <a:lnTo>
                          <a:pt x="112" y="105"/>
                        </a:lnTo>
                        <a:lnTo>
                          <a:pt x="116" y="97"/>
                        </a:lnTo>
                        <a:lnTo>
                          <a:pt x="119" y="91"/>
                        </a:lnTo>
                        <a:lnTo>
                          <a:pt x="122" y="83"/>
                        </a:lnTo>
                        <a:lnTo>
                          <a:pt x="124" y="74"/>
                        </a:lnTo>
                        <a:lnTo>
                          <a:pt x="126" y="66"/>
                        </a:lnTo>
                        <a:lnTo>
                          <a:pt x="127" y="56"/>
                        </a:lnTo>
                        <a:lnTo>
                          <a:pt x="127" y="46"/>
                        </a:lnTo>
                        <a:lnTo>
                          <a:pt x="126" y="33"/>
                        </a:lnTo>
                        <a:lnTo>
                          <a:pt x="125" y="21"/>
                        </a:lnTo>
                        <a:lnTo>
                          <a:pt x="122" y="11"/>
                        </a:lnTo>
                        <a:lnTo>
                          <a:pt x="116" y="0"/>
                        </a:lnTo>
                        <a:lnTo>
                          <a:pt x="197" y="0"/>
                        </a:lnTo>
                        <a:lnTo>
                          <a:pt x="193" y="15"/>
                        </a:lnTo>
                        <a:lnTo>
                          <a:pt x="191" y="32"/>
                        </a:lnTo>
                        <a:lnTo>
                          <a:pt x="189" y="51"/>
                        </a:lnTo>
                        <a:lnTo>
                          <a:pt x="189" y="71"/>
                        </a:lnTo>
                        <a:lnTo>
                          <a:pt x="189" y="539"/>
                        </a:lnTo>
                        <a:lnTo>
                          <a:pt x="190" y="556"/>
                        </a:lnTo>
                        <a:lnTo>
                          <a:pt x="192" y="572"/>
                        </a:lnTo>
                        <a:lnTo>
                          <a:pt x="195" y="588"/>
                        </a:lnTo>
                        <a:lnTo>
                          <a:pt x="199" y="602"/>
                        </a:lnTo>
                        <a:lnTo>
                          <a:pt x="206" y="614"/>
                        </a:lnTo>
                        <a:lnTo>
                          <a:pt x="213" y="627"/>
                        </a:lnTo>
                        <a:lnTo>
                          <a:pt x="222" y="638"/>
                        </a:lnTo>
                        <a:lnTo>
                          <a:pt x="232" y="648"/>
                        </a:lnTo>
                        <a:lnTo>
                          <a:pt x="61" y="648"/>
                        </a:lnTo>
                        <a:lnTo>
                          <a:pt x="71" y="638"/>
                        </a:lnTo>
                        <a:lnTo>
                          <a:pt x="80" y="627"/>
                        </a:lnTo>
                        <a:lnTo>
                          <a:pt x="88" y="614"/>
                        </a:lnTo>
                        <a:lnTo>
                          <a:pt x="94" y="602"/>
                        </a:lnTo>
                        <a:lnTo>
                          <a:pt x="98" y="588"/>
                        </a:lnTo>
                        <a:lnTo>
                          <a:pt x="102" y="572"/>
                        </a:lnTo>
                        <a:lnTo>
                          <a:pt x="104" y="556"/>
                        </a:lnTo>
                        <a:lnTo>
                          <a:pt x="105" y="539"/>
                        </a:lnTo>
                        <a:lnTo>
                          <a:pt x="105" y="19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" name="Freeform 954"/>
                  <p:cNvSpPr>
                    <a:spLocks noChangeAspect="1"/>
                  </p:cNvSpPr>
                  <p:nvPr/>
                </p:nvSpPr>
                <p:spPr bwMode="auto">
                  <a:xfrm>
                    <a:off x="4377" y="2262"/>
                    <a:ext cx="143" cy="193"/>
                  </a:xfrm>
                  <a:custGeom>
                    <a:avLst/>
                    <a:gdLst>
                      <a:gd name="T0" fmla="*/ 30 w 474"/>
                      <a:gd name="T1" fmla="*/ 188 h 656"/>
                      <a:gd name="T2" fmla="*/ 39 w 474"/>
                      <a:gd name="T3" fmla="*/ 177 h 656"/>
                      <a:gd name="T4" fmla="*/ 47 w 474"/>
                      <a:gd name="T5" fmla="*/ 165 h 656"/>
                      <a:gd name="T6" fmla="*/ 54 w 474"/>
                      <a:gd name="T7" fmla="*/ 150 h 656"/>
                      <a:gd name="T8" fmla="*/ 92 w 474"/>
                      <a:gd name="T9" fmla="*/ 48 h 656"/>
                      <a:gd name="T10" fmla="*/ 93 w 474"/>
                      <a:gd name="T11" fmla="*/ 41 h 656"/>
                      <a:gd name="T12" fmla="*/ 94 w 474"/>
                      <a:gd name="T13" fmla="*/ 37 h 656"/>
                      <a:gd name="T14" fmla="*/ 93 w 474"/>
                      <a:gd name="T15" fmla="*/ 34 h 656"/>
                      <a:gd name="T16" fmla="*/ 92 w 474"/>
                      <a:gd name="T17" fmla="*/ 31 h 656"/>
                      <a:gd name="T18" fmla="*/ 91 w 474"/>
                      <a:gd name="T19" fmla="*/ 28 h 656"/>
                      <a:gd name="T20" fmla="*/ 88 w 474"/>
                      <a:gd name="T21" fmla="*/ 26 h 656"/>
                      <a:gd name="T22" fmla="*/ 85 w 474"/>
                      <a:gd name="T23" fmla="*/ 25 h 656"/>
                      <a:gd name="T24" fmla="*/ 81 w 474"/>
                      <a:gd name="T25" fmla="*/ 24 h 656"/>
                      <a:gd name="T26" fmla="*/ 71 w 474"/>
                      <a:gd name="T27" fmla="*/ 23 h 656"/>
                      <a:gd name="T28" fmla="*/ 59 w 474"/>
                      <a:gd name="T29" fmla="*/ 24 h 656"/>
                      <a:gd name="T30" fmla="*/ 49 w 474"/>
                      <a:gd name="T31" fmla="*/ 26 h 656"/>
                      <a:gd name="T32" fmla="*/ 39 w 474"/>
                      <a:gd name="T33" fmla="*/ 29 h 656"/>
                      <a:gd name="T34" fmla="*/ 30 w 474"/>
                      <a:gd name="T35" fmla="*/ 34 h 656"/>
                      <a:gd name="T36" fmla="*/ 21 w 474"/>
                      <a:gd name="T37" fmla="*/ 40 h 656"/>
                      <a:gd name="T38" fmla="*/ 13 w 474"/>
                      <a:gd name="T39" fmla="*/ 47 h 656"/>
                      <a:gd name="T40" fmla="*/ 6 w 474"/>
                      <a:gd name="T41" fmla="*/ 56 h 656"/>
                      <a:gd name="T42" fmla="*/ 0 w 474"/>
                      <a:gd name="T43" fmla="*/ 66 h 656"/>
                      <a:gd name="T44" fmla="*/ 2 w 474"/>
                      <a:gd name="T45" fmla="*/ 1 h 656"/>
                      <a:gd name="T46" fmla="*/ 7 w 474"/>
                      <a:gd name="T47" fmla="*/ 4 h 656"/>
                      <a:gd name="T48" fmla="*/ 12 w 474"/>
                      <a:gd name="T49" fmla="*/ 5 h 656"/>
                      <a:gd name="T50" fmla="*/ 18 w 474"/>
                      <a:gd name="T51" fmla="*/ 6 h 656"/>
                      <a:gd name="T52" fmla="*/ 143 w 474"/>
                      <a:gd name="T53" fmla="*/ 6 h 656"/>
                      <a:gd name="T54" fmla="*/ 135 w 474"/>
                      <a:gd name="T55" fmla="*/ 14 h 656"/>
                      <a:gd name="T56" fmla="*/ 129 w 474"/>
                      <a:gd name="T57" fmla="*/ 23 h 656"/>
                      <a:gd name="T58" fmla="*/ 123 w 474"/>
                      <a:gd name="T59" fmla="*/ 34 h 656"/>
                      <a:gd name="T60" fmla="*/ 119 w 474"/>
                      <a:gd name="T61" fmla="*/ 45 h 656"/>
                      <a:gd name="T62" fmla="*/ 77 w 474"/>
                      <a:gd name="T63" fmla="*/ 159 h 656"/>
                      <a:gd name="T64" fmla="*/ 75 w 474"/>
                      <a:gd name="T65" fmla="*/ 169 h 656"/>
                      <a:gd name="T66" fmla="*/ 75 w 474"/>
                      <a:gd name="T67" fmla="*/ 176 h 656"/>
                      <a:gd name="T68" fmla="*/ 76 w 474"/>
                      <a:gd name="T69" fmla="*/ 181 h 656"/>
                      <a:gd name="T70" fmla="*/ 78 w 474"/>
                      <a:gd name="T71" fmla="*/ 186 h 656"/>
                      <a:gd name="T72" fmla="*/ 81 w 474"/>
                      <a:gd name="T73" fmla="*/ 191 h 656"/>
                      <a:gd name="T74" fmla="*/ 26 w 474"/>
                      <a:gd name="T75" fmla="*/ 193 h 65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</a:gdLst>
                    <a:ahLst/>
                    <a:cxnLst>
                      <a:cxn ang="T76">
                        <a:pos x="T0" y="T1"/>
                      </a:cxn>
                      <a:cxn ang="T77">
                        <a:pos x="T2" y="T3"/>
                      </a:cxn>
                      <a:cxn ang="T78">
                        <a:pos x="T4" y="T5"/>
                      </a:cxn>
                      <a:cxn ang="T79">
                        <a:pos x="T6" y="T7"/>
                      </a:cxn>
                      <a:cxn ang="T80">
                        <a:pos x="T8" y="T9"/>
                      </a:cxn>
                      <a:cxn ang="T81">
                        <a:pos x="T10" y="T11"/>
                      </a:cxn>
                      <a:cxn ang="T82">
                        <a:pos x="T12" y="T13"/>
                      </a:cxn>
                      <a:cxn ang="T83">
                        <a:pos x="T14" y="T15"/>
                      </a:cxn>
                      <a:cxn ang="T84">
                        <a:pos x="T16" y="T17"/>
                      </a:cxn>
                      <a:cxn ang="T85">
                        <a:pos x="T18" y="T19"/>
                      </a:cxn>
                      <a:cxn ang="T86">
                        <a:pos x="T20" y="T21"/>
                      </a:cxn>
                      <a:cxn ang="T87">
                        <a:pos x="T22" y="T23"/>
                      </a:cxn>
                      <a:cxn ang="T88">
                        <a:pos x="T24" y="T25"/>
                      </a:cxn>
                      <a:cxn ang="T89">
                        <a:pos x="T26" y="T27"/>
                      </a:cxn>
                      <a:cxn ang="T90">
                        <a:pos x="T28" y="T29"/>
                      </a:cxn>
                      <a:cxn ang="T91">
                        <a:pos x="T30" y="T31"/>
                      </a:cxn>
                      <a:cxn ang="T92">
                        <a:pos x="T32" y="T33"/>
                      </a:cxn>
                      <a:cxn ang="T93">
                        <a:pos x="T34" y="T35"/>
                      </a:cxn>
                      <a:cxn ang="T94">
                        <a:pos x="T36" y="T37"/>
                      </a:cxn>
                      <a:cxn ang="T95">
                        <a:pos x="T38" y="T39"/>
                      </a:cxn>
                      <a:cxn ang="T96">
                        <a:pos x="T40" y="T41"/>
                      </a:cxn>
                      <a:cxn ang="T97">
                        <a:pos x="T42" y="T43"/>
                      </a:cxn>
                      <a:cxn ang="T98">
                        <a:pos x="T44" y="T45"/>
                      </a:cxn>
                      <a:cxn ang="T99">
                        <a:pos x="T46" y="T47"/>
                      </a:cxn>
                      <a:cxn ang="T100">
                        <a:pos x="T48" y="T49"/>
                      </a:cxn>
                      <a:cxn ang="T101">
                        <a:pos x="T50" y="T51"/>
                      </a:cxn>
                      <a:cxn ang="T102">
                        <a:pos x="T52" y="T53"/>
                      </a:cxn>
                      <a:cxn ang="T103">
                        <a:pos x="T54" y="T55"/>
                      </a:cxn>
                      <a:cxn ang="T104">
                        <a:pos x="T56" y="T57"/>
                      </a:cxn>
                      <a:cxn ang="T105">
                        <a:pos x="T58" y="T59"/>
                      </a:cxn>
                      <a:cxn ang="T106">
                        <a:pos x="T60" y="T61"/>
                      </a:cxn>
                      <a:cxn ang="T107">
                        <a:pos x="T62" y="T63"/>
                      </a:cxn>
                      <a:cxn ang="T108">
                        <a:pos x="T64" y="T65"/>
                      </a:cxn>
                      <a:cxn ang="T109">
                        <a:pos x="T66" y="T67"/>
                      </a:cxn>
                      <a:cxn ang="T110">
                        <a:pos x="T68" y="T69"/>
                      </a:cxn>
                      <a:cxn ang="T111">
                        <a:pos x="T70" y="T71"/>
                      </a:cxn>
                      <a:cxn ang="T112">
                        <a:pos x="T72" y="T73"/>
                      </a:cxn>
                      <a:cxn ang="T113">
                        <a:pos x="T74" y="T75"/>
                      </a:cxn>
                    </a:cxnLst>
                    <a:rect l="0" t="0" r="r" b="b"/>
                    <a:pathLst>
                      <a:path w="474" h="656">
                        <a:moveTo>
                          <a:pt x="85" y="656"/>
                        </a:moveTo>
                        <a:lnTo>
                          <a:pt x="100" y="640"/>
                        </a:lnTo>
                        <a:lnTo>
                          <a:pt x="115" y="623"/>
                        </a:lnTo>
                        <a:lnTo>
                          <a:pt x="128" y="603"/>
                        </a:lnTo>
                        <a:lnTo>
                          <a:pt x="142" y="582"/>
                        </a:lnTo>
                        <a:lnTo>
                          <a:pt x="155" y="560"/>
                        </a:lnTo>
                        <a:lnTo>
                          <a:pt x="166" y="536"/>
                        </a:lnTo>
                        <a:lnTo>
                          <a:pt x="178" y="510"/>
                        </a:lnTo>
                        <a:lnTo>
                          <a:pt x="188" y="482"/>
                        </a:lnTo>
                        <a:lnTo>
                          <a:pt x="304" y="162"/>
                        </a:lnTo>
                        <a:lnTo>
                          <a:pt x="307" y="152"/>
                        </a:lnTo>
                        <a:lnTo>
                          <a:pt x="309" y="141"/>
                        </a:lnTo>
                        <a:lnTo>
                          <a:pt x="310" y="133"/>
                        </a:lnTo>
                        <a:lnTo>
                          <a:pt x="311" y="126"/>
                        </a:lnTo>
                        <a:lnTo>
                          <a:pt x="310" y="120"/>
                        </a:lnTo>
                        <a:lnTo>
                          <a:pt x="309" y="115"/>
                        </a:lnTo>
                        <a:lnTo>
                          <a:pt x="308" y="109"/>
                        </a:lnTo>
                        <a:lnTo>
                          <a:pt x="306" y="104"/>
                        </a:lnTo>
                        <a:lnTo>
                          <a:pt x="303" y="100"/>
                        </a:lnTo>
                        <a:lnTo>
                          <a:pt x="300" y="96"/>
                        </a:lnTo>
                        <a:lnTo>
                          <a:pt x="297" y="93"/>
                        </a:lnTo>
                        <a:lnTo>
                          <a:pt x="291" y="89"/>
                        </a:lnTo>
                        <a:lnTo>
                          <a:pt x="287" y="86"/>
                        </a:lnTo>
                        <a:lnTo>
                          <a:pt x="281" y="84"/>
                        </a:lnTo>
                        <a:lnTo>
                          <a:pt x="275" y="82"/>
                        </a:lnTo>
                        <a:lnTo>
                          <a:pt x="268" y="80"/>
                        </a:lnTo>
                        <a:lnTo>
                          <a:pt x="252" y="78"/>
                        </a:lnTo>
                        <a:lnTo>
                          <a:pt x="235" y="78"/>
                        </a:lnTo>
                        <a:lnTo>
                          <a:pt x="216" y="78"/>
                        </a:lnTo>
                        <a:lnTo>
                          <a:pt x="197" y="80"/>
                        </a:lnTo>
                        <a:lnTo>
                          <a:pt x="179" y="83"/>
                        </a:lnTo>
                        <a:lnTo>
                          <a:pt x="161" y="87"/>
                        </a:lnTo>
                        <a:lnTo>
                          <a:pt x="144" y="93"/>
                        </a:lnTo>
                        <a:lnTo>
                          <a:pt x="128" y="99"/>
                        </a:lnTo>
                        <a:lnTo>
                          <a:pt x="112" y="106"/>
                        </a:lnTo>
                        <a:lnTo>
                          <a:pt x="98" y="115"/>
                        </a:lnTo>
                        <a:lnTo>
                          <a:pt x="83" y="125"/>
                        </a:lnTo>
                        <a:lnTo>
                          <a:pt x="69" y="136"/>
                        </a:lnTo>
                        <a:lnTo>
                          <a:pt x="57" y="148"/>
                        </a:lnTo>
                        <a:lnTo>
                          <a:pt x="44" y="161"/>
                        </a:lnTo>
                        <a:lnTo>
                          <a:pt x="32" y="176"/>
                        </a:lnTo>
                        <a:lnTo>
                          <a:pt x="21" y="192"/>
                        </a:lnTo>
                        <a:lnTo>
                          <a:pt x="10" y="208"/>
                        </a:lnTo>
                        <a:lnTo>
                          <a:pt x="0" y="226"/>
                        </a:lnTo>
                        <a:lnTo>
                          <a:pt x="0" y="0"/>
                        </a:lnTo>
                        <a:lnTo>
                          <a:pt x="8" y="4"/>
                        </a:lnTo>
                        <a:lnTo>
                          <a:pt x="16" y="8"/>
                        </a:lnTo>
                        <a:lnTo>
                          <a:pt x="24" y="13"/>
                        </a:lnTo>
                        <a:lnTo>
                          <a:pt x="32" y="16"/>
                        </a:lnTo>
                        <a:lnTo>
                          <a:pt x="41" y="18"/>
                        </a:lnTo>
                        <a:lnTo>
                          <a:pt x="49" y="19"/>
                        </a:lnTo>
                        <a:lnTo>
                          <a:pt x="59" y="20"/>
                        </a:lnTo>
                        <a:lnTo>
                          <a:pt x="67" y="21"/>
                        </a:lnTo>
                        <a:lnTo>
                          <a:pt x="474" y="21"/>
                        </a:lnTo>
                        <a:lnTo>
                          <a:pt x="461" y="34"/>
                        </a:lnTo>
                        <a:lnTo>
                          <a:pt x="449" y="47"/>
                        </a:lnTo>
                        <a:lnTo>
                          <a:pt x="439" y="62"/>
                        </a:lnTo>
                        <a:lnTo>
                          <a:pt x="428" y="79"/>
                        </a:lnTo>
                        <a:lnTo>
                          <a:pt x="419" y="96"/>
                        </a:lnTo>
                        <a:lnTo>
                          <a:pt x="409" y="114"/>
                        </a:lnTo>
                        <a:lnTo>
                          <a:pt x="401" y="134"/>
                        </a:lnTo>
                        <a:lnTo>
                          <a:pt x="394" y="154"/>
                        </a:lnTo>
                        <a:lnTo>
                          <a:pt x="261" y="520"/>
                        </a:lnTo>
                        <a:lnTo>
                          <a:pt x="255" y="539"/>
                        </a:lnTo>
                        <a:lnTo>
                          <a:pt x="250" y="557"/>
                        </a:lnTo>
                        <a:lnTo>
                          <a:pt x="248" y="573"/>
                        </a:lnTo>
                        <a:lnTo>
                          <a:pt x="247" y="588"/>
                        </a:lnTo>
                        <a:lnTo>
                          <a:pt x="247" y="597"/>
                        </a:lnTo>
                        <a:lnTo>
                          <a:pt x="249" y="606"/>
                        </a:lnTo>
                        <a:lnTo>
                          <a:pt x="251" y="615"/>
                        </a:lnTo>
                        <a:lnTo>
                          <a:pt x="255" y="623"/>
                        </a:lnTo>
                        <a:lnTo>
                          <a:pt x="259" y="632"/>
                        </a:lnTo>
                        <a:lnTo>
                          <a:pt x="264" y="640"/>
                        </a:lnTo>
                        <a:lnTo>
                          <a:pt x="270" y="649"/>
                        </a:lnTo>
                        <a:lnTo>
                          <a:pt x="278" y="656"/>
                        </a:lnTo>
                        <a:lnTo>
                          <a:pt x="85" y="65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" name="Freeform 955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4741" y="2262"/>
                    <a:ext cx="143" cy="200"/>
                  </a:xfrm>
                  <a:custGeom>
                    <a:avLst/>
                    <a:gdLst>
                      <a:gd name="T0" fmla="*/ 125 w 477"/>
                      <a:gd name="T1" fmla="*/ 100 h 662"/>
                      <a:gd name="T2" fmla="*/ 137 w 477"/>
                      <a:gd name="T3" fmla="*/ 114 h 662"/>
                      <a:gd name="T4" fmla="*/ 143 w 477"/>
                      <a:gd name="T5" fmla="*/ 132 h 662"/>
                      <a:gd name="T6" fmla="*/ 142 w 477"/>
                      <a:gd name="T7" fmla="*/ 152 h 662"/>
                      <a:gd name="T8" fmla="*/ 138 w 477"/>
                      <a:gd name="T9" fmla="*/ 167 h 662"/>
                      <a:gd name="T10" fmla="*/ 129 w 477"/>
                      <a:gd name="T11" fmla="*/ 180 h 662"/>
                      <a:gd name="T12" fmla="*/ 111 w 477"/>
                      <a:gd name="T13" fmla="*/ 192 h 662"/>
                      <a:gd name="T14" fmla="*/ 79 w 477"/>
                      <a:gd name="T15" fmla="*/ 200 h 662"/>
                      <a:gd name="T16" fmla="*/ 43 w 477"/>
                      <a:gd name="T17" fmla="*/ 197 h 662"/>
                      <a:gd name="T18" fmla="*/ 19 w 477"/>
                      <a:gd name="T19" fmla="*/ 185 h 662"/>
                      <a:gd name="T20" fmla="*/ 8 w 477"/>
                      <a:gd name="T21" fmla="*/ 173 h 662"/>
                      <a:gd name="T22" fmla="*/ 2 w 477"/>
                      <a:gd name="T23" fmla="*/ 159 h 662"/>
                      <a:gd name="T24" fmla="*/ 0 w 477"/>
                      <a:gd name="T25" fmla="*/ 141 h 662"/>
                      <a:gd name="T26" fmla="*/ 3 w 477"/>
                      <a:gd name="T27" fmla="*/ 121 h 662"/>
                      <a:gd name="T28" fmla="*/ 12 w 477"/>
                      <a:gd name="T29" fmla="*/ 105 h 662"/>
                      <a:gd name="T30" fmla="*/ 28 w 477"/>
                      <a:gd name="T31" fmla="*/ 94 h 662"/>
                      <a:gd name="T32" fmla="*/ 21 w 477"/>
                      <a:gd name="T33" fmla="*/ 85 h 662"/>
                      <a:gd name="T34" fmla="*/ 12 w 477"/>
                      <a:gd name="T35" fmla="*/ 73 h 662"/>
                      <a:gd name="T36" fmla="*/ 8 w 477"/>
                      <a:gd name="T37" fmla="*/ 58 h 662"/>
                      <a:gd name="T38" fmla="*/ 8 w 477"/>
                      <a:gd name="T39" fmla="*/ 42 h 662"/>
                      <a:gd name="T40" fmla="*/ 12 w 477"/>
                      <a:gd name="T41" fmla="*/ 28 h 662"/>
                      <a:gd name="T42" fmla="*/ 20 w 477"/>
                      <a:gd name="T43" fmla="*/ 17 h 662"/>
                      <a:gd name="T44" fmla="*/ 36 w 477"/>
                      <a:gd name="T45" fmla="*/ 6 h 662"/>
                      <a:gd name="T46" fmla="*/ 65 w 477"/>
                      <a:gd name="T47" fmla="*/ 0 h 662"/>
                      <a:gd name="T48" fmla="*/ 96 w 477"/>
                      <a:gd name="T49" fmla="*/ 3 h 662"/>
                      <a:gd name="T50" fmla="*/ 118 w 477"/>
                      <a:gd name="T51" fmla="*/ 14 h 662"/>
                      <a:gd name="T52" fmla="*/ 128 w 477"/>
                      <a:gd name="T53" fmla="*/ 23 h 662"/>
                      <a:gd name="T54" fmla="*/ 134 w 477"/>
                      <a:gd name="T55" fmla="*/ 36 h 662"/>
                      <a:gd name="T56" fmla="*/ 136 w 477"/>
                      <a:gd name="T57" fmla="*/ 51 h 662"/>
                      <a:gd name="T58" fmla="*/ 133 w 477"/>
                      <a:gd name="T59" fmla="*/ 68 h 662"/>
                      <a:gd name="T60" fmla="*/ 126 w 477"/>
                      <a:gd name="T61" fmla="*/ 81 h 662"/>
                      <a:gd name="T62" fmla="*/ 114 w 477"/>
                      <a:gd name="T63" fmla="*/ 90 h 662"/>
                      <a:gd name="T64" fmla="*/ 60 w 477"/>
                      <a:gd name="T65" fmla="*/ 21 h 662"/>
                      <a:gd name="T66" fmla="*/ 44 w 477"/>
                      <a:gd name="T67" fmla="*/ 27 h 662"/>
                      <a:gd name="T68" fmla="*/ 34 w 477"/>
                      <a:gd name="T69" fmla="*/ 41 h 662"/>
                      <a:gd name="T70" fmla="*/ 34 w 477"/>
                      <a:gd name="T71" fmla="*/ 60 h 662"/>
                      <a:gd name="T72" fmla="*/ 42 w 477"/>
                      <a:gd name="T73" fmla="*/ 74 h 662"/>
                      <a:gd name="T74" fmla="*/ 56 w 477"/>
                      <a:gd name="T75" fmla="*/ 82 h 662"/>
                      <a:gd name="T76" fmla="*/ 76 w 477"/>
                      <a:gd name="T77" fmla="*/ 83 h 662"/>
                      <a:gd name="T78" fmla="*/ 93 w 477"/>
                      <a:gd name="T79" fmla="*/ 80 h 662"/>
                      <a:gd name="T80" fmla="*/ 106 w 477"/>
                      <a:gd name="T81" fmla="*/ 69 h 662"/>
                      <a:gd name="T82" fmla="*/ 110 w 477"/>
                      <a:gd name="T83" fmla="*/ 52 h 662"/>
                      <a:gd name="T84" fmla="*/ 106 w 477"/>
                      <a:gd name="T85" fmla="*/ 35 h 662"/>
                      <a:gd name="T86" fmla="*/ 93 w 477"/>
                      <a:gd name="T87" fmla="*/ 24 h 662"/>
                      <a:gd name="T88" fmla="*/ 76 w 477"/>
                      <a:gd name="T89" fmla="*/ 20 h 662"/>
                      <a:gd name="T90" fmla="*/ 58 w 477"/>
                      <a:gd name="T91" fmla="*/ 105 h 662"/>
                      <a:gd name="T92" fmla="*/ 39 w 477"/>
                      <a:gd name="T93" fmla="*/ 112 h 662"/>
                      <a:gd name="T94" fmla="*/ 27 w 477"/>
                      <a:gd name="T95" fmla="*/ 128 h 662"/>
                      <a:gd name="T96" fmla="*/ 26 w 477"/>
                      <a:gd name="T97" fmla="*/ 151 h 662"/>
                      <a:gd name="T98" fmla="*/ 36 w 477"/>
                      <a:gd name="T99" fmla="*/ 168 h 662"/>
                      <a:gd name="T100" fmla="*/ 53 w 477"/>
                      <a:gd name="T101" fmla="*/ 177 h 662"/>
                      <a:gd name="T102" fmla="*/ 76 w 477"/>
                      <a:gd name="T103" fmla="*/ 179 h 662"/>
                      <a:gd name="T104" fmla="*/ 97 w 477"/>
                      <a:gd name="T105" fmla="*/ 175 h 662"/>
                      <a:gd name="T106" fmla="*/ 112 w 477"/>
                      <a:gd name="T107" fmla="*/ 162 h 662"/>
                      <a:gd name="T108" fmla="*/ 118 w 477"/>
                      <a:gd name="T109" fmla="*/ 142 h 662"/>
                      <a:gd name="T110" fmla="*/ 112 w 477"/>
                      <a:gd name="T111" fmla="*/ 121 h 662"/>
                      <a:gd name="T112" fmla="*/ 97 w 477"/>
                      <a:gd name="T113" fmla="*/ 108 h 662"/>
                      <a:gd name="T114" fmla="*/ 76 w 477"/>
                      <a:gd name="T115" fmla="*/ 104 h 662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</a:gdLst>
                    <a:ahLst/>
                    <a:cxnLst>
                      <a:cxn ang="T116">
                        <a:pos x="T0" y="T1"/>
                      </a:cxn>
                      <a:cxn ang="T117">
                        <a:pos x="T2" y="T3"/>
                      </a:cxn>
                      <a:cxn ang="T118">
                        <a:pos x="T4" y="T5"/>
                      </a:cxn>
                      <a:cxn ang="T119">
                        <a:pos x="T6" y="T7"/>
                      </a:cxn>
                      <a:cxn ang="T120">
                        <a:pos x="T8" y="T9"/>
                      </a:cxn>
                      <a:cxn ang="T121">
                        <a:pos x="T10" y="T11"/>
                      </a:cxn>
                      <a:cxn ang="T122">
                        <a:pos x="T12" y="T13"/>
                      </a:cxn>
                      <a:cxn ang="T123">
                        <a:pos x="T14" y="T15"/>
                      </a:cxn>
                      <a:cxn ang="T124">
                        <a:pos x="T16" y="T17"/>
                      </a:cxn>
                      <a:cxn ang="T125">
                        <a:pos x="T18" y="T19"/>
                      </a:cxn>
                      <a:cxn ang="T126">
                        <a:pos x="T20" y="T21"/>
                      </a:cxn>
                      <a:cxn ang="T127">
                        <a:pos x="T22" y="T23"/>
                      </a:cxn>
                      <a:cxn ang="T128">
                        <a:pos x="T24" y="T25"/>
                      </a:cxn>
                      <a:cxn ang="T129">
                        <a:pos x="T26" y="T27"/>
                      </a:cxn>
                      <a:cxn ang="T130">
                        <a:pos x="T28" y="T29"/>
                      </a:cxn>
                      <a:cxn ang="T131">
                        <a:pos x="T30" y="T31"/>
                      </a:cxn>
                      <a:cxn ang="T132">
                        <a:pos x="T32" y="T33"/>
                      </a:cxn>
                      <a:cxn ang="T133">
                        <a:pos x="T34" y="T35"/>
                      </a:cxn>
                      <a:cxn ang="T134">
                        <a:pos x="T36" y="T37"/>
                      </a:cxn>
                      <a:cxn ang="T135">
                        <a:pos x="T38" y="T39"/>
                      </a:cxn>
                      <a:cxn ang="T136">
                        <a:pos x="T40" y="T41"/>
                      </a:cxn>
                      <a:cxn ang="T137">
                        <a:pos x="T42" y="T43"/>
                      </a:cxn>
                      <a:cxn ang="T138">
                        <a:pos x="T44" y="T45"/>
                      </a:cxn>
                      <a:cxn ang="T139">
                        <a:pos x="T46" y="T47"/>
                      </a:cxn>
                      <a:cxn ang="T140">
                        <a:pos x="T48" y="T49"/>
                      </a:cxn>
                      <a:cxn ang="T141">
                        <a:pos x="T50" y="T51"/>
                      </a:cxn>
                      <a:cxn ang="T142">
                        <a:pos x="T52" y="T53"/>
                      </a:cxn>
                      <a:cxn ang="T143">
                        <a:pos x="T54" y="T55"/>
                      </a:cxn>
                      <a:cxn ang="T144">
                        <a:pos x="T56" y="T57"/>
                      </a:cxn>
                      <a:cxn ang="T145">
                        <a:pos x="T58" y="T59"/>
                      </a:cxn>
                      <a:cxn ang="T146">
                        <a:pos x="T60" y="T61"/>
                      </a:cxn>
                      <a:cxn ang="T147">
                        <a:pos x="T62" y="T63"/>
                      </a:cxn>
                      <a:cxn ang="T148">
                        <a:pos x="T64" y="T65"/>
                      </a:cxn>
                      <a:cxn ang="T149">
                        <a:pos x="T66" y="T67"/>
                      </a:cxn>
                      <a:cxn ang="T150">
                        <a:pos x="T68" y="T69"/>
                      </a:cxn>
                      <a:cxn ang="T151">
                        <a:pos x="T70" y="T71"/>
                      </a:cxn>
                      <a:cxn ang="T152">
                        <a:pos x="T72" y="T73"/>
                      </a:cxn>
                      <a:cxn ang="T153">
                        <a:pos x="T74" y="T75"/>
                      </a:cxn>
                      <a:cxn ang="T154">
                        <a:pos x="T76" y="T77"/>
                      </a:cxn>
                      <a:cxn ang="T155">
                        <a:pos x="T78" y="T79"/>
                      </a:cxn>
                      <a:cxn ang="T156">
                        <a:pos x="T80" y="T81"/>
                      </a:cxn>
                      <a:cxn ang="T157">
                        <a:pos x="T82" y="T83"/>
                      </a:cxn>
                      <a:cxn ang="T158">
                        <a:pos x="T84" y="T85"/>
                      </a:cxn>
                      <a:cxn ang="T159">
                        <a:pos x="T86" y="T87"/>
                      </a:cxn>
                      <a:cxn ang="T160">
                        <a:pos x="T88" y="T89"/>
                      </a:cxn>
                      <a:cxn ang="T161">
                        <a:pos x="T90" y="T91"/>
                      </a:cxn>
                      <a:cxn ang="T162">
                        <a:pos x="T92" y="T93"/>
                      </a:cxn>
                      <a:cxn ang="T163">
                        <a:pos x="T94" y="T95"/>
                      </a:cxn>
                      <a:cxn ang="T164">
                        <a:pos x="T96" y="T97"/>
                      </a:cxn>
                      <a:cxn ang="T165">
                        <a:pos x="T98" y="T99"/>
                      </a:cxn>
                      <a:cxn ang="T166">
                        <a:pos x="T100" y="T101"/>
                      </a:cxn>
                      <a:cxn ang="T167">
                        <a:pos x="T102" y="T103"/>
                      </a:cxn>
                      <a:cxn ang="T168">
                        <a:pos x="T104" y="T105"/>
                      </a:cxn>
                      <a:cxn ang="T169">
                        <a:pos x="T106" y="T107"/>
                      </a:cxn>
                      <a:cxn ang="T170">
                        <a:pos x="T108" y="T109"/>
                      </a:cxn>
                      <a:cxn ang="T171">
                        <a:pos x="T110" y="T111"/>
                      </a:cxn>
                      <a:cxn ang="T172">
                        <a:pos x="T112" y="T113"/>
                      </a:cxn>
                      <a:cxn ang="T173">
                        <a:pos x="T114" y="T115"/>
                      </a:cxn>
                    </a:cxnLst>
                    <a:rect l="0" t="0" r="r" b="b"/>
                    <a:pathLst>
                      <a:path w="477" h="662">
                        <a:moveTo>
                          <a:pt x="370" y="305"/>
                        </a:moveTo>
                        <a:lnTo>
                          <a:pt x="383" y="310"/>
                        </a:lnTo>
                        <a:lnTo>
                          <a:pt x="395" y="316"/>
                        </a:lnTo>
                        <a:lnTo>
                          <a:pt x="406" y="324"/>
                        </a:lnTo>
                        <a:lnTo>
                          <a:pt x="417" y="331"/>
                        </a:lnTo>
                        <a:lnTo>
                          <a:pt x="426" y="339"/>
                        </a:lnTo>
                        <a:lnTo>
                          <a:pt x="435" y="348"/>
                        </a:lnTo>
                        <a:lnTo>
                          <a:pt x="443" y="357"/>
                        </a:lnTo>
                        <a:lnTo>
                          <a:pt x="451" y="367"/>
                        </a:lnTo>
                        <a:lnTo>
                          <a:pt x="457" y="377"/>
                        </a:lnTo>
                        <a:lnTo>
                          <a:pt x="462" y="388"/>
                        </a:lnTo>
                        <a:lnTo>
                          <a:pt x="466" y="399"/>
                        </a:lnTo>
                        <a:lnTo>
                          <a:pt x="471" y="412"/>
                        </a:lnTo>
                        <a:lnTo>
                          <a:pt x="474" y="425"/>
                        </a:lnTo>
                        <a:lnTo>
                          <a:pt x="476" y="438"/>
                        </a:lnTo>
                        <a:lnTo>
                          <a:pt x="477" y="452"/>
                        </a:lnTo>
                        <a:lnTo>
                          <a:pt x="477" y="467"/>
                        </a:lnTo>
                        <a:lnTo>
                          <a:pt x="477" y="479"/>
                        </a:lnTo>
                        <a:lnTo>
                          <a:pt x="476" y="491"/>
                        </a:lnTo>
                        <a:lnTo>
                          <a:pt x="475" y="503"/>
                        </a:lnTo>
                        <a:lnTo>
                          <a:pt x="473" y="513"/>
                        </a:lnTo>
                        <a:lnTo>
                          <a:pt x="470" y="525"/>
                        </a:lnTo>
                        <a:lnTo>
                          <a:pt x="467" y="534"/>
                        </a:lnTo>
                        <a:lnTo>
                          <a:pt x="463" y="545"/>
                        </a:lnTo>
                        <a:lnTo>
                          <a:pt x="459" y="554"/>
                        </a:lnTo>
                        <a:lnTo>
                          <a:pt x="454" y="564"/>
                        </a:lnTo>
                        <a:lnTo>
                          <a:pt x="449" y="572"/>
                        </a:lnTo>
                        <a:lnTo>
                          <a:pt x="443" y="581"/>
                        </a:lnTo>
                        <a:lnTo>
                          <a:pt x="436" y="589"/>
                        </a:lnTo>
                        <a:lnTo>
                          <a:pt x="430" y="596"/>
                        </a:lnTo>
                        <a:lnTo>
                          <a:pt x="421" y="604"/>
                        </a:lnTo>
                        <a:lnTo>
                          <a:pt x="414" y="611"/>
                        </a:lnTo>
                        <a:lnTo>
                          <a:pt x="404" y="617"/>
                        </a:lnTo>
                        <a:lnTo>
                          <a:pt x="388" y="628"/>
                        </a:lnTo>
                        <a:lnTo>
                          <a:pt x="371" y="636"/>
                        </a:lnTo>
                        <a:lnTo>
                          <a:pt x="352" y="645"/>
                        </a:lnTo>
                        <a:lnTo>
                          <a:pt x="332" y="651"/>
                        </a:lnTo>
                        <a:lnTo>
                          <a:pt x="311" y="655"/>
                        </a:lnTo>
                        <a:lnTo>
                          <a:pt x="288" y="660"/>
                        </a:lnTo>
                        <a:lnTo>
                          <a:pt x="264" y="662"/>
                        </a:lnTo>
                        <a:lnTo>
                          <a:pt x="239" y="662"/>
                        </a:lnTo>
                        <a:lnTo>
                          <a:pt x="213" y="662"/>
                        </a:lnTo>
                        <a:lnTo>
                          <a:pt x="188" y="660"/>
                        </a:lnTo>
                        <a:lnTo>
                          <a:pt x="165" y="655"/>
                        </a:lnTo>
                        <a:lnTo>
                          <a:pt x="144" y="651"/>
                        </a:lnTo>
                        <a:lnTo>
                          <a:pt x="124" y="645"/>
                        </a:lnTo>
                        <a:lnTo>
                          <a:pt x="105" y="636"/>
                        </a:lnTo>
                        <a:lnTo>
                          <a:pt x="87" y="628"/>
                        </a:lnTo>
                        <a:lnTo>
                          <a:pt x="71" y="617"/>
                        </a:lnTo>
                        <a:lnTo>
                          <a:pt x="62" y="611"/>
                        </a:lnTo>
                        <a:lnTo>
                          <a:pt x="55" y="604"/>
                        </a:lnTo>
                        <a:lnTo>
                          <a:pt x="46" y="596"/>
                        </a:lnTo>
                        <a:lnTo>
                          <a:pt x="40" y="589"/>
                        </a:lnTo>
                        <a:lnTo>
                          <a:pt x="34" y="581"/>
                        </a:lnTo>
                        <a:lnTo>
                          <a:pt x="27" y="572"/>
                        </a:lnTo>
                        <a:lnTo>
                          <a:pt x="22" y="564"/>
                        </a:lnTo>
                        <a:lnTo>
                          <a:pt x="18" y="554"/>
                        </a:lnTo>
                        <a:lnTo>
                          <a:pt x="14" y="545"/>
                        </a:lnTo>
                        <a:lnTo>
                          <a:pt x="10" y="534"/>
                        </a:lnTo>
                        <a:lnTo>
                          <a:pt x="7" y="525"/>
                        </a:lnTo>
                        <a:lnTo>
                          <a:pt x="4" y="513"/>
                        </a:lnTo>
                        <a:lnTo>
                          <a:pt x="3" y="503"/>
                        </a:lnTo>
                        <a:lnTo>
                          <a:pt x="1" y="491"/>
                        </a:lnTo>
                        <a:lnTo>
                          <a:pt x="1" y="479"/>
                        </a:lnTo>
                        <a:lnTo>
                          <a:pt x="0" y="467"/>
                        </a:lnTo>
                        <a:lnTo>
                          <a:pt x="1" y="452"/>
                        </a:lnTo>
                        <a:lnTo>
                          <a:pt x="2" y="438"/>
                        </a:lnTo>
                        <a:lnTo>
                          <a:pt x="4" y="425"/>
                        </a:lnTo>
                        <a:lnTo>
                          <a:pt x="7" y="412"/>
                        </a:lnTo>
                        <a:lnTo>
                          <a:pt x="10" y="399"/>
                        </a:lnTo>
                        <a:lnTo>
                          <a:pt x="15" y="388"/>
                        </a:lnTo>
                        <a:lnTo>
                          <a:pt x="20" y="377"/>
                        </a:lnTo>
                        <a:lnTo>
                          <a:pt x="26" y="367"/>
                        </a:lnTo>
                        <a:lnTo>
                          <a:pt x="34" y="357"/>
                        </a:lnTo>
                        <a:lnTo>
                          <a:pt x="41" y="348"/>
                        </a:lnTo>
                        <a:lnTo>
                          <a:pt x="49" y="339"/>
                        </a:lnTo>
                        <a:lnTo>
                          <a:pt x="59" y="331"/>
                        </a:lnTo>
                        <a:lnTo>
                          <a:pt x="69" y="324"/>
                        </a:lnTo>
                        <a:lnTo>
                          <a:pt x="81" y="316"/>
                        </a:lnTo>
                        <a:lnTo>
                          <a:pt x="93" y="310"/>
                        </a:lnTo>
                        <a:lnTo>
                          <a:pt x="105" y="305"/>
                        </a:lnTo>
                        <a:lnTo>
                          <a:pt x="96" y="299"/>
                        </a:lnTo>
                        <a:lnTo>
                          <a:pt x="87" y="294"/>
                        </a:lnTo>
                        <a:lnTo>
                          <a:pt x="78" y="288"/>
                        </a:lnTo>
                        <a:lnTo>
                          <a:pt x="70" y="282"/>
                        </a:lnTo>
                        <a:lnTo>
                          <a:pt x="63" y="274"/>
                        </a:lnTo>
                        <a:lnTo>
                          <a:pt x="57" y="268"/>
                        </a:lnTo>
                        <a:lnTo>
                          <a:pt x="50" y="259"/>
                        </a:lnTo>
                        <a:lnTo>
                          <a:pt x="45" y="251"/>
                        </a:lnTo>
                        <a:lnTo>
                          <a:pt x="40" y="243"/>
                        </a:lnTo>
                        <a:lnTo>
                          <a:pt x="36" y="234"/>
                        </a:lnTo>
                        <a:lnTo>
                          <a:pt x="33" y="224"/>
                        </a:lnTo>
                        <a:lnTo>
                          <a:pt x="29" y="214"/>
                        </a:lnTo>
                        <a:lnTo>
                          <a:pt x="27" y="204"/>
                        </a:lnTo>
                        <a:lnTo>
                          <a:pt x="26" y="193"/>
                        </a:lnTo>
                        <a:lnTo>
                          <a:pt x="25" y="182"/>
                        </a:lnTo>
                        <a:lnTo>
                          <a:pt x="24" y="170"/>
                        </a:lnTo>
                        <a:lnTo>
                          <a:pt x="25" y="159"/>
                        </a:lnTo>
                        <a:lnTo>
                          <a:pt x="25" y="149"/>
                        </a:lnTo>
                        <a:lnTo>
                          <a:pt x="27" y="138"/>
                        </a:lnTo>
                        <a:lnTo>
                          <a:pt x="28" y="129"/>
                        </a:lnTo>
                        <a:lnTo>
                          <a:pt x="31" y="119"/>
                        </a:lnTo>
                        <a:lnTo>
                          <a:pt x="34" y="110"/>
                        </a:lnTo>
                        <a:lnTo>
                          <a:pt x="37" y="101"/>
                        </a:lnTo>
                        <a:lnTo>
                          <a:pt x="41" y="93"/>
                        </a:lnTo>
                        <a:lnTo>
                          <a:pt x="45" y="85"/>
                        </a:lnTo>
                        <a:lnTo>
                          <a:pt x="50" y="77"/>
                        </a:lnTo>
                        <a:lnTo>
                          <a:pt x="56" y="70"/>
                        </a:lnTo>
                        <a:lnTo>
                          <a:pt x="62" y="64"/>
                        </a:lnTo>
                        <a:lnTo>
                          <a:pt x="68" y="56"/>
                        </a:lnTo>
                        <a:lnTo>
                          <a:pt x="75" y="50"/>
                        </a:lnTo>
                        <a:lnTo>
                          <a:pt x="82" y="45"/>
                        </a:lnTo>
                        <a:lnTo>
                          <a:pt x="90" y="38"/>
                        </a:lnTo>
                        <a:lnTo>
                          <a:pt x="105" y="30"/>
                        </a:lnTo>
                        <a:lnTo>
                          <a:pt x="121" y="21"/>
                        </a:lnTo>
                        <a:lnTo>
                          <a:pt x="138" y="15"/>
                        </a:lnTo>
                        <a:lnTo>
                          <a:pt x="156" y="10"/>
                        </a:lnTo>
                        <a:lnTo>
                          <a:pt x="175" y="6"/>
                        </a:lnTo>
                        <a:lnTo>
                          <a:pt x="195" y="3"/>
                        </a:lnTo>
                        <a:lnTo>
                          <a:pt x="216" y="1"/>
                        </a:lnTo>
                        <a:lnTo>
                          <a:pt x="239" y="0"/>
                        </a:lnTo>
                        <a:lnTo>
                          <a:pt x="261" y="1"/>
                        </a:lnTo>
                        <a:lnTo>
                          <a:pt x="282" y="3"/>
                        </a:lnTo>
                        <a:lnTo>
                          <a:pt x="302" y="6"/>
                        </a:lnTo>
                        <a:lnTo>
                          <a:pt x="321" y="10"/>
                        </a:lnTo>
                        <a:lnTo>
                          <a:pt x="340" y="15"/>
                        </a:lnTo>
                        <a:lnTo>
                          <a:pt x="357" y="21"/>
                        </a:lnTo>
                        <a:lnTo>
                          <a:pt x="373" y="30"/>
                        </a:lnTo>
                        <a:lnTo>
                          <a:pt x="387" y="38"/>
                        </a:lnTo>
                        <a:lnTo>
                          <a:pt x="395" y="45"/>
                        </a:lnTo>
                        <a:lnTo>
                          <a:pt x="402" y="50"/>
                        </a:lnTo>
                        <a:lnTo>
                          <a:pt x="410" y="56"/>
                        </a:lnTo>
                        <a:lnTo>
                          <a:pt x="416" y="64"/>
                        </a:lnTo>
                        <a:lnTo>
                          <a:pt x="422" y="70"/>
                        </a:lnTo>
                        <a:lnTo>
                          <a:pt x="427" y="77"/>
                        </a:lnTo>
                        <a:lnTo>
                          <a:pt x="432" y="85"/>
                        </a:lnTo>
                        <a:lnTo>
                          <a:pt x="436" y="93"/>
                        </a:lnTo>
                        <a:lnTo>
                          <a:pt x="440" y="101"/>
                        </a:lnTo>
                        <a:lnTo>
                          <a:pt x="443" y="110"/>
                        </a:lnTo>
                        <a:lnTo>
                          <a:pt x="446" y="119"/>
                        </a:lnTo>
                        <a:lnTo>
                          <a:pt x="449" y="129"/>
                        </a:lnTo>
                        <a:lnTo>
                          <a:pt x="451" y="138"/>
                        </a:lnTo>
                        <a:lnTo>
                          <a:pt x="452" y="149"/>
                        </a:lnTo>
                        <a:lnTo>
                          <a:pt x="453" y="159"/>
                        </a:lnTo>
                        <a:lnTo>
                          <a:pt x="453" y="170"/>
                        </a:lnTo>
                        <a:lnTo>
                          <a:pt x="453" y="182"/>
                        </a:lnTo>
                        <a:lnTo>
                          <a:pt x="452" y="193"/>
                        </a:lnTo>
                        <a:lnTo>
                          <a:pt x="450" y="204"/>
                        </a:lnTo>
                        <a:lnTo>
                          <a:pt x="447" y="214"/>
                        </a:lnTo>
                        <a:lnTo>
                          <a:pt x="445" y="224"/>
                        </a:lnTo>
                        <a:lnTo>
                          <a:pt x="441" y="234"/>
                        </a:lnTo>
                        <a:lnTo>
                          <a:pt x="437" y="243"/>
                        </a:lnTo>
                        <a:lnTo>
                          <a:pt x="433" y="251"/>
                        </a:lnTo>
                        <a:lnTo>
                          <a:pt x="426" y="259"/>
                        </a:lnTo>
                        <a:lnTo>
                          <a:pt x="420" y="268"/>
                        </a:lnTo>
                        <a:lnTo>
                          <a:pt x="414" y="274"/>
                        </a:lnTo>
                        <a:lnTo>
                          <a:pt x="406" y="282"/>
                        </a:lnTo>
                        <a:lnTo>
                          <a:pt x="398" y="288"/>
                        </a:lnTo>
                        <a:lnTo>
                          <a:pt x="390" y="294"/>
                        </a:lnTo>
                        <a:lnTo>
                          <a:pt x="380" y="299"/>
                        </a:lnTo>
                        <a:lnTo>
                          <a:pt x="370" y="305"/>
                        </a:lnTo>
                        <a:close/>
                        <a:moveTo>
                          <a:pt x="239" y="66"/>
                        </a:moveTo>
                        <a:lnTo>
                          <a:pt x="225" y="67"/>
                        </a:lnTo>
                        <a:lnTo>
                          <a:pt x="212" y="68"/>
                        </a:lnTo>
                        <a:lnTo>
                          <a:pt x="200" y="70"/>
                        </a:lnTo>
                        <a:lnTo>
                          <a:pt x="188" y="72"/>
                        </a:lnTo>
                        <a:lnTo>
                          <a:pt x="177" y="76"/>
                        </a:lnTo>
                        <a:lnTo>
                          <a:pt x="167" y="80"/>
                        </a:lnTo>
                        <a:lnTo>
                          <a:pt x="158" y="85"/>
                        </a:lnTo>
                        <a:lnTo>
                          <a:pt x="148" y="90"/>
                        </a:lnTo>
                        <a:lnTo>
                          <a:pt x="140" y="97"/>
                        </a:lnTo>
                        <a:lnTo>
                          <a:pt x="132" y="106"/>
                        </a:lnTo>
                        <a:lnTo>
                          <a:pt x="125" y="115"/>
                        </a:lnTo>
                        <a:lnTo>
                          <a:pt x="119" y="125"/>
                        </a:lnTo>
                        <a:lnTo>
                          <a:pt x="115" y="135"/>
                        </a:lnTo>
                        <a:lnTo>
                          <a:pt x="112" y="146"/>
                        </a:lnTo>
                        <a:lnTo>
                          <a:pt x="109" y="158"/>
                        </a:lnTo>
                        <a:lnTo>
                          <a:pt x="109" y="171"/>
                        </a:lnTo>
                        <a:lnTo>
                          <a:pt x="109" y="185"/>
                        </a:lnTo>
                        <a:lnTo>
                          <a:pt x="112" y="197"/>
                        </a:lnTo>
                        <a:lnTo>
                          <a:pt x="115" y="209"/>
                        </a:lnTo>
                        <a:lnTo>
                          <a:pt x="119" y="219"/>
                        </a:lnTo>
                        <a:lnTo>
                          <a:pt x="125" y="229"/>
                        </a:lnTo>
                        <a:lnTo>
                          <a:pt x="132" y="237"/>
                        </a:lnTo>
                        <a:lnTo>
                          <a:pt x="140" y="246"/>
                        </a:lnTo>
                        <a:lnTo>
                          <a:pt x="148" y="253"/>
                        </a:lnTo>
                        <a:lnTo>
                          <a:pt x="158" y="258"/>
                        </a:lnTo>
                        <a:lnTo>
                          <a:pt x="167" y="264"/>
                        </a:lnTo>
                        <a:lnTo>
                          <a:pt x="177" y="268"/>
                        </a:lnTo>
                        <a:lnTo>
                          <a:pt x="188" y="271"/>
                        </a:lnTo>
                        <a:lnTo>
                          <a:pt x="200" y="274"/>
                        </a:lnTo>
                        <a:lnTo>
                          <a:pt x="212" y="275"/>
                        </a:lnTo>
                        <a:lnTo>
                          <a:pt x="225" y="276"/>
                        </a:lnTo>
                        <a:lnTo>
                          <a:pt x="239" y="277"/>
                        </a:lnTo>
                        <a:lnTo>
                          <a:pt x="252" y="276"/>
                        </a:lnTo>
                        <a:lnTo>
                          <a:pt x="265" y="275"/>
                        </a:lnTo>
                        <a:lnTo>
                          <a:pt x="277" y="274"/>
                        </a:lnTo>
                        <a:lnTo>
                          <a:pt x="288" y="271"/>
                        </a:lnTo>
                        <a:lnTo>
                          <a:pt x="300" y="268"/>
                        </a:lnTo>
                        <a:lnTo>
                          <a:pt x="311" y="264"/>
                        </a:lnTo>
                        <a:lnTo>
                          <a:pt x="320" y="258"/>
                        </a:lnTo>
                        <a:lnTo>
                          <a:pt x="328" y="253"/>
                        </a:lnTo>
                        <a:lnTo>
                          <a:pt x="338" y="246"/>
                        </a:lnTo>
                        <a:lnTo>
                          <a:pt x="345" y="237"/>
                        </a:lnTo>
                        <a:lnTo>
                          <a:pt x="352" y="229"/>
                        </a:lnTo>
                        <a:lnTo>
                          <a:pt x="357" y="219"/>
                        </a:lnTo>
                        <a:lnTo>
                          <a:pt x="361" y="209"/>
                        </a:lnTo>
                        <a:lnTo>
                          <a:pt x="364" y="197"/>
                        </a:lnTo>
                        <a:lnTo>
                          <a:pt x="366" y="185"/>
                        </a:lnTo>
                        <a:lnTo>
                          <a:pt x="366" y="171"/>
                        </a:lnTo>
                        <a:lnTo>
                          <a:pt x="366" y="158"/>
                        </a:lnTo>
                        <a:lnTo>
                          <a:pt x="364" y="146"/>
                        </a:lnTo>
                        <a:lnTo>
                          <a:pt x="361" y="135"/>
                        </a:lnTo>
                        <a:lnTo>
                          <a:pt x="357" y="125"/>
                        </a:lnTo>
                        <a:lnTo>
                          <a:pt x="352" y="115"/>
                        </a:lnTo>
                        <a:lnTo>
                          <a:pt x="345" y="106"/>
                        </a:lnTo>
                        <a:lnTo>
                          <a:pt x="338" y="97"/>
                        </a:lnTo>
                        <a:lnTo>
                          <a:pt x="328" y="90"/>
                        </a:lnTo>
                        <a:lnTo>
                          <a:pt x="320" y="85"/>
                        </a:lnTo>
                        <a:lnTo>
                          <a:pt x="311" y="80"/>
                        </a:lnTo>
                        <a:lnTo>
                          <a:pt x="300" y="76"/>
                        </a:lnTo>
                        <a:lnTo>
                          <a:pt x="288" y="72"/>
                        </a:lnTo>
                        <a:lnTo>
                          <a:pt x="277" y="70"/>
                        </a:lnTo>
                        <a:lnTo>
                          <a:pt x="265" y="68"/>
                        </a:lnTo>
                        <a:lnTo>
                          <a:pt x="252" y="67"/>
                        </a:lnTo>
                        <a:lnTo>
                          <a:pt x="239" y="66"/>
                        </a:lnTo>
                        <a:close/>
                        <a:moveTo>
                          <a:pt x="239" y="343"/>
                        </a:moveTo>
                        <a:lnTo>
                          <a:pt x="222" y="343"/>
                        </a:lnTo>
                        <a:lnTo>
                          <a:pt x="206" y="345"/>
                        </a:lnTo>
                        <a:lnTo>
                          <a:pt x="192" y="347"/>
                        </a:lnTo>
                        <a:lnTo>
                          <a:pt x="178" y="350"/>
                        </a:lnTo>
                        <a:lnTo>
                          <a:pt x="164" y="354"/>
                        </a:lnTo>
                        <a:lnTo>
                          <a:pt x="153" y="358"/>
                        </a:lnTo>
                        <a:lnTo>
                          <a:pt x="141" y="364"/>
                        </a:lnTo>
                        <a:lnTo>
                          <a:pt x="129" y="370"/>
                        </a:lnTo>
                        <a:lnTo>
                          <a:pt x="120" y="379"/>
                        </a:lnTo>
                        <a:lnTo>
                          <a:pt x="110" y="389"/>
                        </a:lnTo>
                        <a:lnTo>
                          <a:pt x="103" y="399"/>
                        </a:lnTo>
                        <a:lnTo>
                          <a:pt x="97" y="412"/>
                        </a:lnTo>
                        <a:lnTo>
                          <a:pt x="91" y="425"/>
                        </a:lnTo>
                        <a:lnTo>
                          <a:pt x="88" y="438"/>
                        </a:lnTo>
                        <a:lnTo>
                          <a:pt x="85" y="453"/>
                        </a:lnTo>
                        <a:lnTo>
                          <a:pt x="85" y="469"/>
                        </a:lnTo>
                        <a:lnTo>
                          <a:pt x="85" y="485"/>
                        </a:lnTo>
                        <a:lnTo>
                          <a:pt x="87" y="499"/>
                        </a:lnTo>
                        <a:lnTo>
                          <a:pt x="90" y="513"/>
                        </a:lnTo>
                        <a:lnTo>
                          <a:pt x="96" y="526"/>
                        </a:lnTo>
                        <a:lnTo>
                          <a:pt x="102" y="537"/>
                        </a:lnTo>
                        <a:lnTo>
                          <a:pt x="109" y="548"/>
                        </a:lnTo>
                        <a:lnTo>
                          <a:pt x="119" y="557"/>
                        </a:lnTo>
                        <a:lnTo>
                          <a:pt x="129" y="566"/>
                        </a:lnTo>
                        <a:lnTo>
                          <a:pt x="141" y="572"/>
                        </a:lnTo>
                        <a:lnTo>
                          <a:pt x="153" y="578"/>
                        </a:lnTo>
                        <a:lnTo>
                          <a:pt x="164" y="583"/>
                        </a:lnTo>
                        <a:lnTo>
                          <a:pt x="178" y="587"/>
                        </a:lnTo>
                        <a:lnTo>
                          <a:pt x="192" y="590"/>
                        </a:lnTo>
                        <a:lnTo>
                          <a:pt x="206" y="593"/>
                        </a:lnTo>
                        <a:lnTo>
                          <a:pt x="222" y="594"/>
                        </a:lnTo>
                        <a:lnTo>
                          <a:pt x="239" y="594"/>
                        </a:lnTo>
                        <a:lnTo>
                          <a:pt x="255" y="594"/>
                        </a:lnTo>
                        <a:lnTo>
                          <a:pt x="271" y="593"/>
                        </a:lnTo>
                        <a:lnTo>
                          <a:pt x="285" y="590"/>
                        </a:lnTo>
                        <a:lnTo>
                          <a:pt x="299" y="587"/>
                        </a:lnTo>
                        <a:lnTo>
                          <a:pt x="313" y="583"/>
                        </a:lnTo>
                        <a:lnTo>
                          <a:pt x="324" y="578"/>
                        </a:lnTo>
                        <a:lnTo>
                          <a:pt x="336" y="572"/>
                        </a:lnTo>
                        <a:lnTo>
                          <a:pt x="346" y="566"/>
                        </a:lnTo>
                        <a:lnTo>
                          <a:pt x="357" y="557"/>
                        </a:lnTo>
                        <a:lnTo>
                          <a:pt x="366" y="548"/>
                        </a:lnTo>
                        <a:lnTo>
                          <a:pt x="375" y="537"/>
                        </a:lnTo>
                        <a:lnTo>
                          <a:pt x="381" y="526"/>
                        </a:lnTo>
                        <a:lnTo>
                          <a:pt x="386" y="513"/>
                        </a:lnTo>
                        <a:lnTo>
                          <a:pt x="390" y="499"/>
                        </a:lnTo>
                        <a:lnTo>
                          <a:pt x="392" y="485"/>
                        </a:lnTo>
                        <a:lnTo>
                          <a:pt x="393" y="469"/>
                        </a:lnTo>
                        <a:lnTo>
                          <a:pt x="392" y="453"/>
                        </a:lnTo>
                        <a:lnTo>
                          <a:pt x="390" y="438"/>
                        </a:lnTo>
                        <a:lnTo>
                          <a:pt x="386" y="425"/>
                        </a:lnTo>
                        <a:lnTo>
                          <a:pt x="381" y="412"/>
                        </a:lnTo>
                        <a:lnTo>
                          <a:pt x="375" y="401"/>
                        </a:lnTo>
                        <a:lnTo>
                          <a:pt x="366" y="390"/>
                        </a:lnTo>
                        <a:lnTo>
                          <a:pt x="357" y="381"/>
                        </a:lnTo>
                        <a:lnTo>
                          <a:pt x="346" y="372"/>
                        </a:lnTo>
                        <a:lnTo>
                          <a:pt x="335" y="365"/>
                        </a:lnTo>
                        <a:lnTo>
                          <a:pt x="323" y="359"/>
                        </a:lnTo>
                        <a:lnTo>
                          <a:pt x="312" y="354"/>
                        </a:lnTo>
                        <a:lnTo>
                          <a:pt x="298" y="350"/>
                        </a:lnTo>
                        <a:lnTo>
                          <a:pt x="284" y="347"/>
                        </a:lnTo>
                        <a:lnTo>
                          <a:pt x="269" y="345"/>
                        </a:lnTo>
                        <a:lnTo>
                          <a:pt x="255" y="343"/>
                        </a:lnTo>
                        <a:lnTo>
                          <a:pt x="239" y="34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" name="Freeform 956"/>
                  <p:cNvSpPr>
                    <a:spLocks noChangeAspect="1"/>
                  </p:cNvSpPr>
                  <p:nvPr/>
                </p:nvSpPr>
                <p:spPr bwMode="auto">
                  <a:xfrm>
                    <a:off x="5113" y="2262"/>
                    <a:ext cx="136" cy="200"/>
                  </a:xfrm>
                  <a:custGeom>
                    <a:avLst/>
                    <a:gdLst>
                      <a:gd name="T0" fmla="*/ 0 w 443"/>
                      <a:gd name="T1" fmla="*/ 198 h 674"/>
                      <a:gd name="T2" fmla="*/ 0 w 443"/>
                      <a:gd name="T3" fmla="*/ 189 h 674"/>
                      <a:gd name="T4" fmla="*/ 1 w 443"/>
                      <a:gd name="T5" fmla="*/ 176 h 674"/>
                      <a:gd name="T6" fmla="*/ 4 w 443"/>
                      <a:gd name="T7" fmla="*/ 160 h 674"/>
                      <a:gd name="T8" fmla="*/ 10 w 443"/>
                      <a:gd name="T9" fmla="*/ 145 h 674"/>
                      <a:gd name="T10" fmla="*/ 19 w 443"/>
                      <a:gd name="T11" fmla="*/ 131 h 674"/>
                      <a:gd name="T12" fmla="*/ 31 w 443"/>
                      <a:gd name="T13" fmla="*/ 118 h 674"/>
                      <a:gd name="T14" fmla="*/ 49 w 443"/>
                      <a:gd name="T15" fmla="*/ 105 h 674"/>
                      <a:gd name="T16" fmla="*/ 86 w 443"/>
                      <a:gd name="T17" fmla="*/ 77 h 674"/>
                      <a:gd name="T18" fmla="*/ 97 w 443"/>
                      <a:gd name="T19" fmla="*/ 67 h 674"/>
                      <a:gd name="T20" fmla="*/ 103 w 443"/>
                      <a:gd name="T21" fmla="*/ 56 h 674"/>
                      <a:gd name="T22" fmla="*/ 104 w 443"/>
                      <a:gd name="T23" fmla="*/ 45 h 674"/>
                      <a:gd name="T24" fmla="*/ 102 w 443"/>
                      <a:gd name="T25" fmla="*/ 36 h 674"/>
                      <a:gd name="T26" fmla="*/ 97 w 443"/>
                      <a:gd name="T27" fmla="*/ 30 h 674"/>
                      <a:gd name="T28" fmla="*/ 91 w 443"/>
                      <a:gd name="T29" fmla="*/ 26 h 674"/>
                      <a:gd name="T30" fmla="*/ 82 w 443"/>
                      <a:gd name="T31" fmla="*/ 23 h 674"/>
                      <a:gd name="T32" fmla="*/ 73 w 443"/>
                      <a:gd name="T33" fmla="*/ 22 h 674"/>
                      <a:gd name="T34" fmla="*/ 58 w 443"/>
                      <a:gd name="T35" fmla="*/ 24 h 674"/>
                      <a:gd name="T36" fmla="*/ 45 w 443"/>
                      <a:gd name="T37" fmla="*/ 29 h 674"/>
                      <a:gd name="T38" fmla="*/ 32 w 443"/>
                      <a:gd name="T39" fmla="*/ 37 h 674"/>
                      <a:gd name="T40" fmla="*/ 20 w 443"/>
                      <a:gd name="T41" fmla="*/ 49 h 674"/>
                      <a:gd name="T42" fmla="*/ 10 w 443"/>
                      <a:gd name="T43" fmla="*/ 64 h 674"/>
                      <a:gd name="T44" fmla="*/ 8 w 443"/>
                      <a:gd name="T45" fmla="*/ 2 h 674"/>
                      <a:gd name="T46" fmla="*/ 15 w 443"/>
                      <a:gd name="T47" fmla="*/ 6 h 674"/>
                      <a:gd name="T48" fmla="*/ 23 w 443"/>
                      <a:gd name="T49" fmla="*/ 7 h 674"/>
                      <a:gd name="T50" fmla="*/ 36 w 443"/>
                      <a:gd name="T51" fmla="*/ 7 h 674"/>
                      <a:gd name="T52" fmla="*/ 58 w 443"/>
                      <a:gd name="T53" fmla="*/ 3 h 674"/>
                      <a:gd name="T54" fmla="*/ 76 w 443"/>
                      <a:gd name="T55" fmla="*/ 1 h 674"/>
                      <a:gd name="T56" fmla="*/ 93 w 443"/>
                      <a:gd name="T57" fmla="*/ 3 h 674"/>
                      <a:gd name="T58" fmla="*/ 107 w 443"/>
                      <a:gd name="T59" fmla="*/ 8 h 674"/>
                      <a:gd name="T60" fmla="*/ 118 w 443"/>
                      <a:gd name="T61" fmla="*/ 16 h 674"/>
                      <a:gd name="T62" fmla="*/ 126 w 443"/>
                      <a:gd name="T63" fmla="*/ 28 h 674"/>
                      <a:gd name="T64" fmla="*/ 130 w 443"/>
                      <a:gd name="T65" fmla="*/ 42 h 674"/>
                      <a:gd name="T66" fmla="*/ 130 w 443"/>
                      <a:gd name="T67" fmla="*/ 56 h 674"/>
                      <a:gd name="T68" fmla="*/ 127 w 443"/>
                      <a:gd name="T69" fmla="*/ 66 h 674"/>
                      <a:gd name="T70" fmla="*/ 122 w 443"/>
                      <a:gd name="T71" fmla="*/ 77 h 674"/>
                      <a:gd name="T72" fmla="*/ 113 w 443"/>
                      <a:gd name="T73" fmla="*/ 86 h 674"/>
                      <a:gd name="T74" fmla="*/ 97 w 443"/>
                      <a:gd name="T75" fmla="*/ 99 h 674"/>
                      <a:gd name="T76" fmla="*/ 80 w 443"/>
                      <a:gd name="T77" fmla="*/ 111 h 674"/>
                      <a:gd name="T78" fmla="*/ 54 w 443"/>
                      <a:gd name="T79" fmla="*/ 132 h 674"/>
                      <a:gd name="T80" fmla="*/ 37 w 443"/>
                      <a:gd name="T81" fmla="*/ 147 h 674"/>
                      <a:gd name="T82" fmla="*/ 33 w 443"/>
                      <a:gd name="T83" fmla="*/ 155 h 674"/>
                      <a:gd name="T84" fmla="*/ 31 w 443"/>
                      <a:gd name="T85" fmla="*/ 162 h 674"/>
                      <a:gd name="T86" fmla="*/ 33 w 443"/>
                      <a:gd name="T87" fmla="*/ 169 h 674"/>
                      <a:gd name="T88" fmla="*/ 39 w 443"/>
                      <a:gd name="T89" fmla="*/ 173 h 674"/>
                      <a:gd name="T90" fmla="*/ 48 w 443"/>
                      <a:gd name="T91" fmla="*/ 175 h 674"/>
                      <a:gd name="T92" fmla="*/ 65 w 443"/>
                      <a:gd name="T93" fmla="*/ 175 h 674"/>
                      <a:gd name="T94" fmla="*/ 87 w 443"/>
                      <a:gd name="T95" fmla="*/ 174 h 674"/>
                      <a:gd name="T96" fmla="*/ 104 w 443"/>
                      <a:gd name="T97" fmla="*/ 169 h 674"/>
                      <a:gd name="T98" fmla="*/ 110 w 443"/>
                      <a:gd name="T99" fmla="*/ 166 h 674"/>
                      <a:gd name="T100" fmla="*/ 118 w 443"/>
                      <a:gd name="T101" fmla="*/ 158 h 674"/>
                      <a:gd name="T102" fmla="*/ 127 w 443"/>
                      <a:gd name="T103" fmla="*/ 143 h 674"/>
                      <a:gd name="T104" fmla="*/ 136 w 443"/>
                      <a:gd name="T105" fmla="*/ 123 h 674"/>
                      <a:gd name="T106" fmla="*/ 132 w 443"/>
                      <a:gd name="T107" fmla="*/ 197 h 674"/>
                      <a:gd name="T108" fmla="*/ 126 w 443"/>
                      <a:gd name="T109" fmla="*/ 195 h 674"/>
                      <a:gd name="T110" fmla="*/ 119 w 443"/>
                      <a:gd name="T111" fmla="*/ 194 h 674"/>
                      <a:gd name="T112" fmla="*/ 11 w 443"/>
                      <a:gd name="T113" fmla="*/ 194 h 674"/>
                      <a:gd name="T114" fmla="*/ 6 w 443"/>
                      <a:gd name="T115" fmla="*/ 196 h 674"/>
                      <a:gd name="T116" fmla="*/ 0 w 443"/>
                      <a:gd name="T117" fmla="*/ 199 h 674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</a:gdLst>
                    <a:ahLst/>
                    <a:cxnLst>
                      <a:cxn ang="T118">
                        <a:pos x="T0" y="T1"/>
                      </a:cxn>
                      <a:cxn ang="T119">
                        <a:pos x="T2" y="T3"/>
                      </a:cxn>
                      <a:cxn ang="T120">
                        <a:pos x="T4" y="T5"/>
                      </a:cxn>
                      <a:cxn ang="T121">
                        <a:pos x="T6" y="T7"/>
                      </a:cxn>
                      <a:cxn ang="T122">
                        <a:pos x="T8" y="T9"/>
                      </a:cxn>
                      <a:cxn ang="T123">
                        <a:pos x="T10" y="T11"/>
                      </a:cxn>
                      <a:cxn ang="T124">
                        <a:pos x="T12" y="T13"/>
                      </a:cxn>
                      <a:cxn ang="T125">
                        <a:pos x="T14" y="T15"/>
                      </a:cxn>
                      <a:cxn ang="T126">
                        <a:pos x="T16" y="T17"/>
                      </a:cxn>
                      <a:cxn ang="T127">
                        <a:pos x="T18" y="T19"/>
                      </a:cxn>
                      <a:cxn ang="T128">
                        <a:pos x="T20" y="T21"/>
                      </a:cxn>
                      <a:cxn ang="T129">
                        <a:pos x="T22" y="T23"/>
                      </a:cxn>
                      <a:cxn ang="T130">
                        <a:pos x="T24" y="T25"/>
                      </a:cxn>
                      <a:cxn ang="T131">
                        <a:pos x="T26" y="T27"/>
                      </a:cxn>
                      <a:cxn ang="T132">
                        <a:pos x="T28" y="T29"/>
                      </a:cxn>
                      <a:cxn ang="T133">
                        <a:pos x="T30" y="T31"/>
                      </a:cxn>
                      <a:cxn ang="T134">
                        <a:pos x="T32" y="T33"/>
                      </a:cxn>
                      <a:cxn ang="T135">
                        <a:pos x="T34" y="T35"/>
                      </a:cxn>
                      <a:cxn ang="T136">
                        <a:pos x="T36" y="T37"/>
                      </a:cxn>
                      <a:cxn ang="T137">
                        <a:pos x="T38" y="T39"/>
                      </a:cxn>
                      <a:cxn ang="T138">
                        <a:pos x="T40" y="T41"/>
                      </a:cxn>
                      <a:cxn ang="T139">
                        <a:pos x="T42" y="T43"/>
                      </a:cxn>
                      <a:cxn ang="T140">
                        <a:pos x="T44" y="T45"/>
                      </a:cxn>
                      <a:cxn ang="T141">
                        <a:pos x="T46" y="T47"/>
                      </a:cxn>
                      <a:cxn ang="T142">
                        <a:pos x="T48" y="T49"/>
                      </a:cxn>
                      <a:cxn ang="T143">
                        <a:pos x="T50" y="T51"/>
                      </a:cxn>
                      <a:cxn ang="T144">
                        <a:pos x="T52" y="T53"/>
                      </a:cxn>
                      <a:cxn ang="T145">
                        <a:pos x="T54" y="T55"/>
                      </a:cxn>
                      <a:cxn ang="T146">
                        <a:pos x="T56" y="T57"/>
                      </a:cxn>
                      <a:cxn ang="T147">
                        <a:pos x="T58" y="T59"/>
                      </a:cxn>
                      <a:cxn ang="T148">
                        <a:pos x="T60" y="T61"/>
                      </a:cxn>
                      <a:cxn ang="T149">
                        <a:pos x="T62" y="T63"/>
                      </a:cxn>
                      <a:cxn ang="T150">
                        <a:pos x="T64" y="T65"/>
                      </a:cxn>
                      <a:cxn ang="T151">
                        <a:pos x="T66" y="T67"/>
                      </a:cxn>
                      <a:cxn ang="T152">
                        <a:pos x="T68" y="T69"/>
                      </a:cxn>
                      <a:cxn ang="T153">
                        <a:pos x="T70" y="T71"/>
                      </a:cxn>
                      <a:cxn ang="T154">
                        <a:pos x="T72" y="T73"/>
                      </a:cxn>
                      <a:cxn ang="T155">
                        <a:pos x="T74" y="T75"/>
                      </a:cxn>
                      <a:cxn ang="T156">
                        <a:pos x="T76" y="T77"/>
                      </a:cxn>
                      <a:cxn ang="T157">
                        <a:pos x="T78" y="T79"/>
                      </a:cxn>
                      <a:cxn ang="T158">
                        <a:pos x="T80" y="T81"/>
                      </a:cxn>
                      <a:cxn ang="T159">
                        <a:pos x="T82" y="T83"/>
                      </a:cxn>
                      <a:cxn ang="T160">
                        <a:pos x="T84" y="T85"/>
                      </a:cxn>
                      <a:cxn ang="T161">
                        <a:pos x="T86" y="T87"/>
                      </a:cxn>
                      <a:cxn ang="T162">
                        <a:pos x="T88" y="T89"/>
                      </a:cxn>
                      <a:cxn ang="T163">
                        <a:pos x="T90" y="T91"/>
                      </a:cxn>
                      <a:cxn ang="T164">
                        <a:pos x="T92" y="T93"/>
                      </a:cxn>
                      <a:cxn ang="T165">
                        <a:pos x="T94" y="T95"/>
                      </a:cxn>
                      <a:cxn ang="T166">
                        <a:pos x="T96" y="T97"/>
                      </a:cxn>
                      <a:cxn ang="T167">
                        <a:pos x="T98" y="T99"/>
                      </a:cxn>
                      <a:cxn ang="T168">
                        <a:pos x="T100" y="T101"/>
                      </a:cxn>
                      <a:cxn ang="T169">
                        <a:pos x="T102" y="T103"/>
                      </a:cxn>
                      <a:cxn ang="T170">
                        <a:pos x="T104" y="T105"/>
                      </a:cxn>
                      <a:cxn ang="T171">
                        <a:pos x="T106" y="T107"/>
                      </a:cxn>
                      <a:cxn ang="T172">
                        <a:pos x="T108" y="T109"/>
                      </a:cxn>
                      <a:cxn ang="T173">
                        <a:pos x="T110" y="T111"/>
                      </a:cxn>
                      <a:cxn ang="T174">
                        <a:pos x="T112" y="T113"/>
                      </a:cxn>
                      <a:cxn ang="T175">
                        <a:pos x="T114" y="T115"/>
                      </a:cxn>
                      <a:cxn ang="T176">
                        <a:pos x="T116" y="T117"/>
                      </a:cxn>
                    </a:cxnLst>
                    <a:rect l="0" t="0" r="r" b="b"/>
                    <a:pathLst>
                      <a:path w="443" h="674">
                        <a:moveTo>
                          <a:pt x="1" y="669"/>
                        </a:moveTo>
                        <a:lnTo>
                          <a:pt x="1" y="667"/>
                        </a:lnTo>
                        <a:lnTo>
                          <a:pt x="1" y="666"/>
                        </a:lnTo>
                        <a:lnTo>
                          <a:pt x="0" y="655"/>
                        </a:lnTo>
                        <a:lnTo>
                          <a:pt x="0" y="646"/>
                        </a:lnTo>
                        <a:lnTo>
                          <a:pt x="0" y="638"/>
                        </a:lnTo>
                        <a:lnTo>
                          <a:pt x="0" y="633"/>
                        </a:lnTo>
                        <a:lnTo>
                          <a:pt x="0" y="613"/>
                        </a:lnTo>
                        <a:lnTo>
                          <a:pt x="2" y="593"/>
                        </a:lnTo>
                        <a:lnTo>
                          <a:pt x="4" y="574"/>
                        </a:lnTo>
                        <a:lnTo>
                          <a:pt x="8" y="556"/>
                        </a:lnTo>
                        <a:lnTo>
                          <a:pt x="12" y="538"/>
                        </a:lnTo>
                        <a:lnTo>
                          <a:pt x="19" y="520"/>
                        </a:lnTo>
                        <a:lnTo>
                          <a:pt x="25" y="503"/>
                        </a:lnTo>
                        <a:lnTo>
                          <a:pt x="32" y="488"/>
                        </a:lnTo>
                        <a:lnTo>
                          <a:pt x="42" y="471"/>
                        </a:lnTo>
                        <a:lnTo>
                          <a:pt x="51" y="456"/>
                        </a:lnTo>
                        <a:lnTo>
                          <a:pt x="63" y="440"/>
                        </a:lnTo>
                        <a:lnTo>
                          <a:pt x="75" y="426"/>
                        </a:lnTo>
                        <a:lnTo>
                          <a:pt x="87" y="412"/>
                        </a:lnTo>
                        <a:lnTo>
                          <a:pt x="102" y="398"/>
                        </a:lnTo>
                        <a:lnTo>
                          <a:pt x="117" y="384"/>
                        </a:lnTo>
                        <a:lnTo>
                          <a:pt x="132" y="372"/>
                        </a:lnTo>
                        <a:lnTo>
                          <a:pt x="158" y="354"/>
                        </a:lnTo>
                        <a:lnTo>
                          <a:pt x="190" y="330"/>
                        </a:lnTo>
                        <a:lnTo>
                          <a:pt x="231" y="298"/>
                        </a:lnTo>
                        <a:lnTo>
                          <a:pt x="281" y="261"/>
                        </a:lnTo>
                        <a:lnTo>
                          <a:pt x="295" y="250"/>
                        </a:lnTo>
                        <a:lnTo>
                          <a:pt x="306" y="237"/>
                        </a:lnTo>
                        <a:lnTo>
                          <a:pt x="316" y="225"/>
                        </a:lnTo>
                        <a:lnTo>
                          <a:pt x="324" y="213"/>
                        </a:lnTo>
                        <a:lnTo>
                          <a:pt x="330" y="201"/>
                        </a:lnTo>
                        <a:lnTo>
                          <a:pt x="335" y="189"/>
                        </a:lnTo>
                        <a:lnTo>
                          <a:pt x="337" y="176"/>
                        </a:lnTo>
                        <a:lnTo>
                          <a:pt x="338" y="162"/>
                        </a:lnTo>
                        <a:lnTo>
                          <a:pt x="338" y="152"/>
                        </a:lnTo>
                        <a:lnTo>
                          <a:pt x="337" y="142"/>
                        </a:lnTo>
                        <a:lnTo>
                          <a:pt x="335" y="133"/>
                        </a:lnTo>
                        <a:lnTo>
                          <a:pt x="331" y="123"/>
                        </a:lnTo>
                        <a:lnTo>
                          <a:pt x="327" y="116"/>
                        </a:lnTo>
                        <a:lnTo>
                          <a:pt x="322" y="109"/>
                        </a:lnTo>
                        <a:lnTo>
                          <a:pt x="316" y="101"/>
                        </a:lnTo>
                        <a:lnTo>
                          <a:pt x="308" y="95"/>
                        </a:lnTo>
                        <a:lnTo>
                          <a:pt x="302" y="91"/>
                        </a:lnTo>
                        <a:lnTo>
                          <a:pt x="295" y="86"/>
                        </a:lnTo>
                        <a:lnTo>
                          <a:pt x="286" y="82"/>
                        </a:lnTo>
                        <a:lnTo>
                          <a:pt x="278" y="80"/>
                        </a:lnTo>
                        <a:lnTo>
                          <a:pt x="268" y="77"/>
                        </a:lnTo>
                        <a:lnTo>
                          <a:pt x="259" y="76"/>
                        </a:lnTo>
                        <a:lnTo>
                          <a:pt x="248" y="75"/>
                        </a:lnTo>
                        <a:lnTo>
                          <a:pt x="238" y="75"/>
                        </a:lnTo>
                        <a:lnTo>
                          <a:pt x="222" y="75"/>
                        </a:lnTo>
                        <a:lnTo>
                          <a:pt x="205" y="77"/>
                        </a:lnTo>
                        <a:lnTo>
                          <a:pt x="190" y="80"/>
                        </a:lnTo>
                        <a:lnTo>
                          <a:pt x="175" y="84"/>
                        </a:lnTo>
                        <a:lnTo>
                          <a:pt x="160" y="91"/>
                        </a:lnTo>
                        <a:lnTo>
                          <a:pt x="145" y="97"/>
                        </a:lnTo>
                        <a:lnTo>
                          <a:pt x="131" y="105"/>
                        </a:lnTo>
                        <a:lnTo>
                          <a:pt x="118" y="115"/>
                        </a:lnTo>
                        <a:lnTo>
                          <a:pt x="104" y="125"/>
                        </a:lnTo>
                        <a:lnTo>
                          <a:pt x="91" y="138"/>
                        </a:lnTo>
                        <a:lnTo>
                          <a:pt x="78" y="151"/>
                        </a:lnTo>
                        <a:lnTo>
                          <a:pt x="66" y="165"/>
                        </a:lnTo>
                        <a:lnTo>
                          <a:pt x="53" y="181"/>
                        </a:lnTo>
                        <a:lnTo>
                          <a:pt x="42" y="199"/>
                        </a:lnTo>
                        <a:lnTo>
                          <a:pt x="31" y="217"/>
                        </a:lnTo>
                        <a:lnTo>
                          <a:pt x="20" y="237"/>
                        </a:lnTo>
                        <a:lnTo>
                          <a:pt x="20" y="0"/>
                        </a:lnTo>
                        <a:lnTo>
                          <a:pt x="27" y="6"/>
                        </a:lnTo>
                        <a:lnTo>
                          <a:pt x="34" y="12"/>
                        </a:lnTo>
                        <a:lnTo>
                          <a:pt x="42" y="16"/>
                        </a:lnTo>
                        <a:lnTo>
                          <a:pt x="49" y="20"/>
                        </a:lnTo>
                        <a:lnTo>
                          <a:pt x="58" y="22"/>
                        </a:lnTo>
                        <a:lnTo>
                          <a:pt x="66" y="24"/>
                        </a:lnTo>
                        <a:lnTo>
                          <a:pt x="76" y="25"/>
                        </a:lnTo>
                        <a:lnTo>
                          <a:pt x="84" y="26"/>
                        </a:lnTo>
                        <a:lnTo>
                          <a:pt x="99" y="25"/>
                        </a:lnTo>
                        <a:lnTo>
                          <a:pt x="118" y="23"/>
                        </a:lnTo>
                        <a:lnTo>
                          <a:pt x="140" y="20"/>
                        </a:lnTo>
                        <a:lnTo>
                          <a:pt x="165" y="14"/>
                        </a:lnTo>
                        <a:lnTo>
                          <a:pt x="190" y="10"/>
                        </a:lnTo>
                        <a:lnTo>
                          <a:pt x="214" y="6"/>
                        </a:lnTo>
                        <a:lnTo>
                          <a:pt x="232" y="4"/>
                        </a:lnTo>
                        <a:lnTo>
                          <a:pt x="248" y="3"/>
                        </a:lnTo>
                        <a:lnTo>
                          <a:pt x="267" y="4"/>
                        </a:lnTo>
                        <a:lnTo>
                          <a:pt x="285" y="6"/>
                        </a:lnTo>
                        <a:lnTo>
                          <a:pt x="302" y="10"/>
                        </a:lnTo>
                        <a:lnTo>
                          <a:pt x="318" y="14"/>
                        </a:lnTo>
                        <a:lnTo>
                          <a:pt x="334" y="19"/>
                        </a:lnTo>
                        <a:lnTo>
                          <a:pt x="347" y="26"/>
                        </a:lnTo>
                        <a:lnTo>
                          <a:pt x="361" y="34"/>
                        </a:lnTo>
                        <a:lnTo>
                          <a:pt x="373" y="43"/>
                        </a:lnTo>
                        <a:lnTo>
                          <a:pt x="385" y="55"/>
                        </a:lnTo>
                        <a:lnTo>
                          <a:pt x="396" y="66"/>
                        </a:lnTo>
                        <a:lnTo>
                          <a:pt x="404" y="80"/>
                        </a:lnTo>
                        <a:lnTo>
                          <a:pt x="412" y="94"/>
                        </a:lnTo>
                        <a:lnTo>
                          <a:pt x="417" y="110"/>
                        </a:lnTo>
                        <a:lnTo>
                          <a:pt x="421" y="127"/>
                        </a:lnTo>
                        <a:lnTo>
                          <a:pt x="424" y="143"/>
                        </a:lnTo>
                        <a:lnTo>
                          <a:pt x="424" y="162"/>
                        </a:lnTo>
                        <a:lnTo>
                          <a:pt x="424" y="176"/>
                        </a:lnTo>
                        <a:lnTo>
                          <a:pt x="422" y="188"/>
                        </a:lnTo>
                        <a:lnTo>
                          <a:pt x="420" y="200"/>
                        </a:lnTo>
                        <a:lnTo>
                          <a:pt x="417" y="212"/>
                        </a:lnTo>
                        <a:lnTo>
                          <a:pt x="414" y="223"/>
                        </a:lnTo>
                        <a:lnTo>
                          <a:pt x="408" y="235"/>
                        </a:lnTo>
                        <a:lnTo>
                          <a:pt x="403" y="247"/>
                        </a:lnTo>
                        <a:lnTo>
                          <a:pt x="397" y="258"/>
                        </a:lnTo>
                        <a:lnTo>
                          <a:pt x="392" y="267"/>
                        </a:lnTo>
                        <a:lnTo>
                          <a:pt x="381" y="276"/>
                        </a:lnTo>
                        <a:lnTo>
                          <a:pt x="368" y="289"/>
                        </a:lnTo>
                        <a:lnTo>
                          <a:pt x="352" y="302"/>
                        </a:lnTo>
                        <a:lnTo>
                          <a:pt x="336" y="316"/>
                        </a:lnTo>
                        <a:lnTo>
                          <a:pt x="316" y="332"/>
                        </a:lnTo>
                        <a:lnTo>
                          <a:pt x="293" y="350"/>
                        </a:lnTo>
                        <a:lnTo>
                          <a:pt x="265" y="372"/>
                        </a:lnTo>
                        <a:lnTo>
                          <a:pt x="262" y="374"/>
                        </a:lnTo>
                        <a:lnTo>
                          <a:pt x="240" y="392"/>
                        </a:lnTo>
                        <a:lnTo>
                          <a:pt x="211" y="415"/>
                        </a:lnTo>
                        <a:lnTo>
                          <a:pt x="176" y="444"/>
                        </a:lnTo>
                        <a:lnTo>
                          <a:pt x="135" y="479"/>
                        </a:lnTo>
                        <a:lnTo>
                          <a:pt x="127" y="488"/>
                        </a:lnTo>
                        <a:lnTo>
                          <a:pt x="120" y="497"/>
                        </a:lnTo>
                        <a:lnTo>
                          <a:pt x="115" y="506"/>
                        </a:lnTo>
                        <a:lnTo>
                          <a:pt x="110" y="514"/>
                        </a:lnTo>
                        <a:lnTo>
                          <a:pt x="106" y="522"/>
                        </a:lnTo>
                        <a:lnTo>
                          <a:pt x="104" y="531"/>
                        </a:lnTo>
                        <a:lnTo>
                          <a:pt x="102" y="538"/>
                        </a:lnTo>
                        <a:lnTo>
                          <a:pt x="101" y="547"/>
                        </a:lnTo>
                        <a:lnTo>
                          <a:pt x="102" y="554"/>
                        </a:lnTo>
                        <a:lnTo>
                          <a:pt x="104" y="561"/>
                        </a:lnTo>
                        <a:lnTo>
                          <a:pt x="108" y="568"/>
                        </a:lnTo>
                        <a:lnTo>
                          <a:pt x="112" y="573"/>
                        </a:lnTo>
                        <a:lnTo>
                          <a:pt x="119" y="578"/>
                        </a:lnTo>
                        <a:lnTo>
                          <a:pt x="126" y="582"/>
                        </a:lnTo>
                        <a:lnTo>
                          <a:pt x="135" y="586"/>
                        </a:lnTo>
                        <a:lnTo>
                          <a:pt x="144" y="588"/>
                        </a:lnTo>
                        <a:lnTo>
                          <a:pt x="155" y="590"/>
                        </a:lnTo>
                        <a:lnTo>
                          <a:pt x="169" y="591"/>
                        </a:lnTo>
                        <a:lnTo>
                          <a:pt x="188" y="591"/>
                        </a:lnTo>
                        <a:lnTo>
                          <a:pt x="211" y="591"/>
                        </a:lnTo>
                        <a:lnTo>
                          <a:pt x="238" y="591"/>
                        </a:lnTo>
                        <a:lnTo>
                          <a:pt x="261" y="589"/>
                        </a:lnTo>
                        <a:lnTo>
                          <a:pt x="283" y="586"/>
                        </a:lnTo>
                        <a:lnTo>
                          <a:pt x="303" y="581"/>
                        </a:lnTo>
                        <a:lnTo>
                          <a:pt x="322" y="576"/>
                        </a:lnTo>
                        <a:lnTo>
                          <a:pt x="338" y="570"/>
                        </a:lnTo>
                        <a:lnTo>
                          <a:pt x="345" y="567"/>
                        </a:lnTo>
                        <a:lnTo>
                          <a:pt x="352" y="562"/>
                        </a:lnTo>
                        <a:lnTo>
                          <a:pt x="358" y="558"/>
                        </a:lnTo>
                        <a:lnTo>
                          <a:pt x="364" y="553"/>
                        </a:lnTo>
                        <a:lnTo>
                          <a:pt x="374" y="543"/>
                        </a:lnTo>
                        <a:lnTo>
                          <a:pt x="383" y="532"/>
                        </a:lnTo>
                        <a:lnTo>
                          <a:pt x="393" y="518"/>
                        </a:lnTo>
                        <a:lnTo>
                          <a:pt x="402" y="502"/>
                        </a:lnTo>
                        <a:lnTo>
                          <a:pt x="413" y="483"/>
                        </a:lnTo>
                        <a:lnTo>
                          <a:pt x="423" y="463"/>
                        </a:lnTo>
                        <a:lnTo>
                          <a:pt x="433" y="440"/>
                        </a:lnTo>
                        <a:lnTo>
                          <a:pt x="443" y="415"/>
                        </a:lnTo>
                        <a:lnTo>
                          <a:pt x="443" y="674"/>
                        </a:lnTo>
                        <a:lnTo>
                          <a:pt x="437" y="669"/>
                        </a:lnTo>
                        <a:lnTo>
                          <a:pt x="430" y="665"/>
                        </a:lnTo>
                        <a:lnTo>
                          <a:pt x="423" y="661"/>
                        </a:lnTo>
                        <a:lnTo>
                          <a:pt x="417" y="658"/>
                        </a:lnTo>
                        <a:lnTo>
                          <a:pt x="409" y="656"/>
                        </a:lnTo>
                        <a:lnTo>
                          <a:pt x="402" y="655"/>
                        </a:lnTo>
                        <a:lnTo>
                          <a:pt x="396" y="654"/>
                        </a:lnTo>
                        <a:lnTo>
                          <a:pt x="388" y="653"/>
                        </a:lnTo>
                        <a:lnTo>
                          <a:pt x="51" y="653"/>
                        </a:lnTo>
                        <a:lnTo>
                          <a:pt x="44" y="654"/>
                        </a:lnTo>
                        <a:lnTo>
                          <a:pt x="37" y="654"/>
                        </a:lnTo>
                        <a:lnTo>
                          <a:pt x="30" y="655"/>
                        </a:lnTo>
                        <a:lnTo>
                          <a:pt x="24" y="657"/>
                        </a:lnTo>
                        <a:lnTo>
                          <a:pt x="18" y="659"/>
                        </a:lnTo>
                        <a:lnTo>
                          <a:pt x="12" y="662"/>
                        </a:lnTo>
                        <a:lnTo>
                          <a:pt x="6" y="666"/>
                        </a:lnTo>
                        <a:lnTo>
                          <a:pt x="1" y="66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</p:grpSp>
        </p:grpSp>
        <p:sp>
          <p:nvSpPr>
            <p:cNvPr id="9" name="Text Box 957"/>
            <p:cNvSpPr txBox="1">
              <a:spLocks noChangeArrowheads="1"/>
            </p:cNvSpPr>
            <p:nvPr userDrawn="1"/>
          </p:nvSpPr>
          <p:spPr bwMode="auto">
            <a:xfrm>
              <a:off x="839" y="18"/>
              <a:ext cx="1805" cy="2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85000"/>
                </a:lnSpc>
                <a:spcBef>
                  <a:spcPct val="50000"/>
                </a:spcBef>
                <a:spcAft>
                  <a:spcPct val="0"/>
                </a:spcAft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85000"/>
                </a:lnSpc>
                <a:spcBef>
                  <a:spcPct val="50000"/>
                </a:spcBef>
                <a:spcAft>
                  <a:spcPct val="0"/>
                </a:spcAft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85000"/>
                </a:lnSpc>
                <a:spcBef>
                  <a:spcPct val="50000"/>
                </a:spcBef>
                <a:spcAft>
                  <a:spcPct val="0"/>
                </a:spcAft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85000"/>
                </a:lnSpc>
                <a:spcBef>
                  <a:spcPct val="50000"/>
                </a:spcBef>
                <a:spcAft>
                  <a:spcPct val="0"/>
                </a:spcAft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lnSpc>
                  <a:spcPct val="85000"/>
                </a:lnSpc>
                <a:spcBef>
                  <a:spcPct val="20000"/>
                </a:spcBef>
                <a:defRPr/>
              </a:pPr>
              <a:r>
                <a:rPr lang="hu-HU" altLang="hu-HU" sz="700" b="1" smtClean="0">
                  <a:solidFill>
                    <a:schemeClr val="bg1"/>
                  </a:solidFill>
                </a:rPr>
                <a:t>Budapesti Műszaki és Gazdaságtudomanyi Egyetem</a:t>
              </a:r>
              <a:endParaRPr lang="en-US" altLang="hu-HU" sz="700" b="1" smtClean="0">
                <a:solidFill>
                  <a:schemeClr val="bg1"/>
                </a:solidFill>
              </a:endParaRPr>
            </a:p>
            <a:p>
              <a:pPr>
                <a:lnSpc>
                  <a:spcPct val="85000"/>
                </a:lnSpc>
                <a:spcBef>
                  <a:spcPct val="20000"/>
                </a:spcBef>
                <a:defRPr/>
              </a:pPr>
              <a:r>
                <a:rPr lang="hu-HU" altLang="hu-HU" sz="1200" smtClean="0">
                  <a:solidFill>
                    <a:schemeClr val="bg1"/>
                  </a:solidFill>
                </a:rPr>
                <a:t>Elektronikus Eszközök Tanszéke</a:t>
              </a:r>
              <a:endParaRPr lang="en-US" altLang="hu-HU" sz="1200" smtClean="0">
                <a:solidFill>
                  <a:schemeClr val="bg1"/>
                </a:solidFill>
              </a:endParaRPr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95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hu-HU" dirty="0" smtClean="0"/>
              <a:t>2017.02.21.</a:t>
            </a:r>
            <a:endParaRPr lang="en-US" dirty="0"/>
          </a:p>
        </p:txBody>
      </p:sp>
      <p:sp>
        <p:nvSpPr>
          <p:cNvPr id="95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hu-HU" dirty="0"/>
              <a:t>Mikroelektronika - Félvezető fizikai alapok © </a:t>
            </a:r>
            <a:r>
              <a:rPr lang="hu-HU" dirty="0" err="1" smtClean="0"/>
              <a:t>Poppe</a:t>
            </a:r>
            <a:r>
              <a:rPr lang="hu-HU" dirty="0" smtClean="0"/>
              <a:t> András, Székely Vladimír, Bognár György, BME-EET 2017</a:t>
            </a:r>
            <a:endParaRPr lang="en-US" sz="900" b="0" dirty="0"/>
          </a:p>
        </p:txBody>
      </p:sp>
      <p:sp>
        <p:nvSpPr>
          <p:cNvPr id="95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4CC34BD2-3722-49F4-A8C6-E259D8BC86B2}" type="slidenum">
              <a:rPr lang="en-US" altLang="hu-HU"/>
              <a:pPr>
                <a:defRPr/>
              </a:pPr>
              <a:t>‹#›</a:t>
            </a:fld>
            <a:endParaRPr lang="en-US" altLang="hu-HU"/>
          </a:p>
        </p:txBody>
      </p:sp>
    </p:spTree>
    <p:extLst>
      <p:ext uri="{BB962C8B-B14F-4D97-AF65-F5344CB8AC3E}">
        <p14:creationId xmlns:p14="http://schemas.microsoft.com/office/powerpoint/2010/main" val="1288248539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1"/>
          <p:cNvSpPr>
            <a:spLocks noChangeArrowheads="1"/>
          </p:cNvSpPr>
          <p:nvPr userDrawn="1"/>
        </p:nvSpPr>
        <p:spPr bwMode="auto">
          <a:xfrm>
            <a:off x="0" y="6721475"/>
            <a:ext cx="9144000" cy="63500"/>
          </a:xfrm>
          <a:prstGeom prst="rect">
            <a:avLst/>
          </a:prstGeom>
          <a:solidFill>
            <a:srgbClr val="8C253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50000"/>
              </a:spcBef>
              <a:defRPr/>
            </a:pPr>
            <a:endParaRPr lang="hu-HU" altLang="hu-HU" smtClean="0"/>
          </a:p>
        </p:txBody>
      </p:sp>
      <p:graphicFrame>
        <p:nvGraphicFramePr>
          <p:cNvPr id="3" name="Object 12"/>
          <p:cNvGraphicFramePr>
            <a:graphicFrameLocks noChangeAspect="1"/>
          </p:cNvGraphicFramePr>
          <p:nvPr userDrawn="1"/>
        </p:nvGraphicFramePr>
        <p:xfrm>
          <a:off x="0" y="5746750"/>
          <a:ext cx="849313" cy="11112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7360" name="Photo Editor Photo" r:id="rId3" imgW="3123810" imgH="4086795" progId="MSPhotoEd.3">
                  <p:embed/>
                </p:oleObj>
              </mc:Choice>
              <mc:Fallback>
                <p:oleObj name="Photo Editor Photo" r:id="rId3" imgW="3123810" imgH="4086795" progId="MSPhotoEd.3">
                  <p:embed/>
                  <p:pic>
                    <p:nvPicPr>
                      <p:cNvPr id="8195" name="Object 1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0" y="5746750"/>
                        <a:ext cx="849313" cy="11112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 algn="ctr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4" name="Group 960"/>
          <p:cNvGrpSpPr>
            <a:grpSpLocks/>
          </p:cNvGrpSpPr>
          <p:nvPr userDrawn="1"/>
        </p:nvGrpSpPr>
        <p:grpSpPr bwMode="auto">
          <a:xfrm>
            <a:off x="0" y="0"/>
            <a:ext cx="9144000" cy="492125"/>
            <a:chOff x="0" y="0"/>
            <a:chExt cx="5760" cy="310"/>
          </a:xfrm>
        </p:grpSpPr>
        <p:sp>
          <p:nvSpPr>
            <p:cNvPr id="5" name="Rectangle 958"/>
            <p:cNvSpPr>
              <a:spLocks noChangeArrowheads="1"/>
            </p:cNvSpPr>
            <p:nvPr userDrawn="1"/>
          </p:nvSpPr>
          <p:spPr bwMode="auto">
            <a:xfrm>
              <a:off x="0" y="0"/>
              <a:ext cx="5760" cy="310"/>
            </a:xfrm>
            <a:prstGeom prst="rect">
              <a:avLst/>
            </a:prstGeom>
            <a:solidFill>
              <a:srgbClr val="8C25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85000"/>
                </a:lnSpc>
                <a:spcBef>
                  <a:spcPct val="50000"/>
                </a:spcBef>
                <a:spcAft>
                  <a:spcPct val="0"/>
                </a:spcAft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85000"/>
                </a:lnSpc>
                <a:spcBef>
                  <a:spcPct val="50000"/>
                </a:spcBef>
                <a:spcAft>
                  <a:spcPct val="0"/>
                </a:spcAft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85000"/>
                </a:lnSpc>
                <a:spcBef>
                  <a:spcPct val="50000"/>
                </a:spcBef>
                <a:spcAft>
                  <a:spcPct val="0"/>
                </a:spcAft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85000"/>
                </a:lnSpc>
                <a:spcBef>
                  <a:spcPct val="50000"/>
                </a:spcBef>
                <a:spcAft>
                  <a:spcPct val="0"/>
                </a:spcAft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lnSpc>
                  <a:spcPct val="85000"/>
                </a:lnSpc>
                <a:spcBef>
                  <a:spcPct val="50000"/>
                </a:spcBef>
                <a:defRPr/>
              </a:pPr>
              <a:endParaRPr lang="hu-HU" altLang="hu-HU" smtClean="0"/>
            </a:p>
          </p:txBody>
        </p:sp>
        <p:pic>
          <p:nvPicPr>
            <p:cNvPr id="6" name="Picture 959"/>
            <p:cNvPicPr>
              <a:picLocks noChangeAspect="1" noChangeArrowheads="1"/>
            </p:cNvPicPr>
            <p:nvPr userDrawn="1"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83" y="4"/>
              <a:ext cx="1177" cy="29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7" name="Group 13"/>
            <p:cNvGrpSpPr>
              <a:grpSpLocks noChangeAspect="1"/>
            </p:cNvGrpSpPr>
            <p:nvPr userDrawn="1"/>
          </p:nvGrpSpPr>
          <p:grpSpPr bwMode="auto">
            <a:xfrm>
              <a:off x="49" y="51"/>
              <a:ext cx="800" cy="207"/>
              <a:chOff x="158" y="2628"/>
              <a:chExt cx="5717" cy="1482"/>
            </a:xfrm>
          </p:grpSpPr>
          <p:sp>
            <p:nvSpPr>
              <p:cNvPr id="9" name="Rectangle 14"/>
              <p:cNvSpPr>
                <a:spLocks noChangeAspect="1" noChangeArrowheads="1"/>
              </p:cNvSpPr>
              <p:nvPr/>
            </p:nvSpPr>
            <p:spPr bwMode="auto">
              <a:xfrm>
                <a:off x="158" y="2628"/>
                <a:ext cx="5245" cy="1482"/>
              </a:xfrm>
              <a:prstGeom prst="rect">
                <a:avLst/>
              </a:prstGeom>
              <a:solidFill>
                <a:srgbClr val="8C25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587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>
                <a:spAutoFit/>
              </a:bodyPr>
              <a:lstStyle>
                <a:lvl1pPr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lnSpc>
                    <a:spcPct val="85000"/>
                  </a:lnSpc>
                  <a:spcBef>
                    <a:spcPct val="50000"/>
                  </a:spcBef>
                  <a:spcAft>
                    <a:spcPct val="0"/>
                  </a:spcAft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lnSpc>
                    <a:spcPct val="85000"/>
                  </a:lnSpc>
                  <a:spcBef>
                    <a:spcPct val="50000"/>
                  </a:spcBef>
                  <a:spcAft>
                    <a:spcPct val="0"/>
                  </a:spcAft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lnSpc>
                    <a:spcPct val="85000"/>
                  </a:lnSpc>
                  <a:spcBef>
                    <a:spcPct val="50000"/>
                  </a:spcBef>
                  <a:spcAft>
                    <a:spcPct val="0"/>
                  </a:spcAft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lnSpc>
                    <a:spcPct val="85000"/>
                  </a:lnSpc>
                  <a:spcBef>
                    <a:spcPct val="50000"/>
                  </a:spcBef>
                  <a:spcAft>
                    <a:spcPct val="0"/>
                  </a:spcAft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lnSpc>
                    <a:spcPct val="85000"/>
                  </a:lnSpc>
                  <a:spcBef>
                    <a:spcPct val="50000"/>
                  </a:spcBef>
                  <a:defRPr/>
                </a:pPr>
                <a:endParaRPr lang="hu-HU" altLang="hu-HU" smtClean="0"/>
              </a:p>
            </p:txBody>
          </p:sp>
          <p:grpSp>
            <p:nvGrpSpPr>
              <p:cNvPr id="10" name="Group 15"/>
              <p:cNvGrpSpPr>
                <a:grpSpLocks noChangeAspect="1"/>
              </p:cNvGrpSpPr>
              <p:nvPr/>
            </p:nvGrpSpPr>
            <p:grpSpPr bwMode="auto">
              <a:xfrm>
                <a:off x="258" y="2700"/>
                <a:ext cx="5617" cy="1353"/>
                <a:chOff x="246" y="1110"/>
                <a:chExt cx="5617" cy="1353"/>
              </a:xfrm>
            </p:grpSpPr>
            <p:grpSp>
              <p:nvGrpSpPr>
                <p:cNvPr id="11" name="Group 16"/>
                <p:cNvGrpSpPr>
                  <a:grpSpLocks noChangeAspect="1"/>
                </p:cNvGrpSpPr>
                <p:nvPr/>
              </p:nvGrpSpPr>
              <p:grpSpPr bwMode="auto">
                <a:xfrm>
                  <a:off x="246" y="1110"/>
                  <a:ext cx="5617" cy="1305"/>
                  <a:chOff x="246" y="1110"/>
                  <a:chExt cx="5617" cy="1305"/>
                </a:xfrm>
              </p:grpSpPr>
              <p:sp>
                <p:nvSpPr>
                  <p:cNvPr id="26" name="Freeform 17"/>
                  <p:cNvSpPr>
                    <a:spLocks noChangeAspect="1"/>
                  </p:cNvSpPr>
                  <p:nvPr/>
                </p:nvSpPr>
                <p:spPr bwMode="auto">
                  <a:xfrm>
                    <a:off x="3269" y="1110"/>
                    <a:ext cx="157" cy="301"/>
                  </a:xfrm>
                  <a:custGeom>
                    <a:avLst/>
                    <a:gdLst>
                      <a:gd name="T0" fmla="*/ 64 w 517"/>
                      <a:gd name="T1" fmla="*/ 84 h 1005"/>
                      <a:gd name="T2" fmla="*/ 64 w 517"/>
                      <a:gd name="T3" fmla="*/ 72 h 1005"/>
                      <a:gd name="T4" fmla="*/ 70 w 517"/>
                      <a:gd name="T5" fmla="*/ 72 h 1005"/>
                      <a:gd name="T6" fmla="*/ 70 w 517"/>
                      <a:gd name="T7" fmla="*/ 36 h 1005"/>
                      <a:gd name="T8" fmla="*/ 72 w 517"/>
                      <a:gd name="T9" fmla="*/ 23 h 1005"/>
                      <a:gd name="T10" fmla="*/ 79 w 517"/>
                      <a:gd name="T11" fmla="*/ 0 h 1005"/>
                      <a:gd name="T12" fmla="*/ 85 w 517"/>
                      <a:gd name="T13" fmla="*/ 23 h 1005"/>
                      <a:gd name="T14" fmla="*/ 88 w 517"/>
                      <a:gd name="T15" fmla="*/ 36 h 1005"/>
                      <a:gd name="T16" fmla="*/ 88 w 517"/>
                      <a:gd name="T17" fmla="*/ 72 h 1005"/>
                      <a:gd name="T18" fmla="*/ 94 w 517"/>
                      <a:gd name="T19" fmla="*/ 72 h 1005"/>
                      <a:gd name="T20" fmla="*/ 94 w 517"/>
                      <a:gd name="T21" fmla="*/ 84 h 1005"/>
                      <a:gd name="T22" fmla="*/ 157 w 517"/>
                      <a:gd name="T23" fmla="*/ 277 h 1005"/>
                      <a:gd name="T24" fmla="*/ 155 w 517"/>
                      <a:gd name="T25" fmla="*/ 282 h 1005"/>
                      <a:gd name="T26" fmla="*/ 153 w 517"/>
                      <a:gd name="T27" fmla="*/ 288 h 1005"/>
                      <a:gd name="T28" fmla="*/ 152 w 517"/>
                      <a:gd name="T29" fmla="*/ 291 h 1005"/>
                      <a:gd name="T30" fmla="*/ 152 w 517"/>
                      <a:gd name="T31" fmla="*/ 294 h 1005"/>
                      <a:gd name="T32" fmla="*/ 151 w 517"/>
                      <a:gd name="T33" fmla="*/ 298 h 1005"/>
                      <a:gd name="T34" fmla="*/ 151 w 517"/>
                      <a:gd name="T35" fmla="*/ 301 h 1005"/>
                      <a:gd name="T36" fmla="*/ 7 w 517"/>
                      <a:gd name="T37" fmla="*/ 301 h 1005"/>
                      <a:gd name="T38" fmla="*/ 6 w 517"/>
                      <a:gd name="T39" fmla="*/ 296 h 1005"/>
                      <a:gd name="T40" fmla="*/ 5 w 517"/>
                      <a:gd name="T41" fmla="*/ 291 h 1005"/>
                      <a:gd name="T42" fmla="*/ 4 w 517"/>
                      <a:gd name="T43" fmla="*/ 287 h 1005"/>
                      <a:gd name="T44" fmla="*/ 3 w 517"/>
                      <a:gd name="T45" fmla="*/ 284 h 1005"/>
                      <a:gd name="T46" fmla="*/ 2 w 517"/>
                      <a:gd name="T47" fmla="*/ 281 h 1005"/>
                      <a:gd name="T48" fmla="*/ 0 w 517"/>
                      <a:gd name="T49" fmla="*/ 277 h 1005"/>
                      <a:gd name="T50" fmla="*/ 64 w 517"/>
                      <a:gd name="T51" fmla="*/ 84 h 1005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</a:gdLst>
                    <a:ahLst/>
                    <a:cxnLst>
                      <a:cxn ang="T52">
                        <a:pos x="T0" y="T1"/>
                      </a:cxn>
                      <a:cxn ang="T53">
                        <a:pos x="T2" y="T3"/>
                      </a:cxn>
                      <a:cxn ang="T54">
                        <a:pos x="T4" y="T5"/>
                      </a:cxn>
                      <a:cxn ang="T55">
                        <a:pos x="T6" y="T7"/>
                      </a:cxn>
                      <a:cxn ang="T56">
                        <a:pos x="T8" y="T9"/>
                      </a:cxn>
                      <a:cxn ang="T57">
                        <a:pos x="T10" y="T11"/>
                      </a:cxn>
                      <a:cxn ang="T58">
                        <a:pos x="T12" y="T13"/>
                      </a:cxn>
                      <a:cxn ang="T59">
                        <a:pos x="T14" y="T15"/>
                      </a:cxn>
                      <a:cxn ang="T60">
                        <a:pos x="T16" y="T17"/>
                      </a:cxn>
                      <a:cxn ang="T61">
                        <a:pos x="T18" y="T19"/>
                      </a:cxn>
                      <a:cxn ang="T62">
                        <a:pos x="T20" y="T21"/>
                      </a:cxn>
                      <a:cxn ang="T63">
                        <a:pos x="T22" y="T23"/>
                      </a:cxn>
                      <a:cxn ang="T64">
                        <a:pos x="T24" y="T25"/>
                      </a:cxn>
                      <a:cxn ang="T65">
                        <a:pos x="T26" y="T27"/>
                      </a:cxn>
                      <a:cxn ang="T66">
                        <a:pos x="T28" y="T29"/>
                      </a:cxn>
                      <a:cxn ang="T67">
                        <a:pos x="T30" y="T31"/>
                      </a:cxn>
                      <a:cxn ang="T68">
                        <a:pos x="T32" y="T33"/>
                      </a:cxn>
                      <a:cxn ang="T69">
                        <a:pos x="T34" y="T35"/>
                      </a:cxn>
                      <a:cxn ang="T70">
                        <a:pos x="T36" y="T37"/>
                      </a:cxn>
                      <a:cxn ang="T71">
                        <a:pos x="T38" y="T39"/>
                      </a:cxn>
                      <a:cxn ang="T72">
                        <a:pos x="T40" y="T41"/>
                      </a:cxn>
                      <a:cxn ang="T73">
                        <a:pos x="T42" y="T43"/>
                      </a:cxn>
                      <a:cxn ang="T74">
                        <a:pos x="T44" y="T45"/>
                      </a:cxn>
                      <a:cxn ang="T75">
                        <a:pos x="T46" y="T47"/>
                      </a:cxn>
                      <a:cxn ang="T76">
                        <a:pos x="T48" y="T49"/>
                      </a:cxn>
                      <a:cxn ang="T77">
                        <a:pos x="T50" y="T51"/>
                      </a:cxn>
                    </a:cxnLst>
                    <a:rect l="0" t="0" r="r" b="b"/>
                    <a:pathLst>
                      <a:path w="517" h="1005">
                        <a:moveTo>
                          <a:pt x="210" y="281"/>
                        </a:moveTo>
                        <a:lnTo>
                          <a:pt x="210" y="240"/>
                        </a:lnTo>
                        <a:lnTo>
                          <a:pt x="231" y="240"/>
                        </a:lnTo>
                        <a:lnTo>
                          <a:pt x="231" y="121"/>
                        </a:lnTo>
                        <a:lnTo>
                          <a:pt x="237" y="76"/>
                        </a:lnTo>
                        <a:lnTo>
                          <a:pt x="260" y="0"/>
                        </a:lnTo>
                        <a:lnTo>
                          <a:pt x="280" y="76"/>
                        </a:lnTo>
                        <a:lnTo>
                          <a:pt x="289" y="121"/>
                        </a:lnTo>
                        <a:lnTo>
                          <a:pt x="289" y="240"/>
                        </a:lnTo>
                        <a:lnTo>
                          <a:pt x="309" y="240"/>
                        </a:lnTo>
                        <a:lnTo>
                          <a:pt x="309" y="281"/>
                        </a:lnTo>
                        <a:lnTo>
                          <a:pt x="517" y="924"/>
                        </a:lnTo>
                        <a:lnTo>
                          <a:pt x="510" y="942"/>
                        </a:lnTo>
                        <a:lnTo>
                          <a:pt x="504" y="962"/>
                        </a:lnTo>
                        <a:lnTo>
                          <a:pt x="501" y="973"/>
                        </a:lnTo>
                        <a:lnTo>
                          <a:pt x="499" y="983"/>
                        </a:lnTo>
                        <a:lnTo>
                          <a:pt x="497" y="994"/>
                        </a:lnTo>
                        <a:lnTo>
                          <a:pt x="496" y="1005"/>
                        </a:lnTo>
                        <a:lnTo>
                          <a:pt x="23" y="1005"/>
                        </a:lnTo>
                        <a:lnTo>
                          <a:pt x="21" y="989"/>
                        </a:lnTo>
                        <a:lnTo>
                          <a:pt x="17" y="970"/>
                        </a:lnTo>
                        <a:lnTo>
                          <a:pt x="14" y="959"/>
                        </a:lnTo>
                        <a:lnTo>
                          <a:pt x="11" y="948"/>
                        </a:lnTo>
                        <a:lnTo>
                          <a:pt x="6" y="937"/>
                        </a:lnTo>
                        <a:lnTo>
                          <a:pt x="0" y="925"/>
                        </a:lnTo>
                        <a:lnTo>
                          <a:pt x="210" y="28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" name="Freeform 18"/>
                  <p:cNvSpPr>
                    <a:spLocks noChangeAspect="1"/>
                  </p:cNvSpPr>
                  <p:nvPr/>
                </p:nvSpPr>
                <p:spPr bwMode="auto">
                  <a:xfrm>
                    <a:off x="2333" y="1589"/>
                    <a:ext cx="43" cy="36"/>
                  </a:xfrm>
                  <a:custGeom>
                    <a:avLst/>
                    <a:gdLst>
                      <a:gd name="T0" fmla="*/ 38 w 139"/>
                      <a:gd name="T1" fmla="*/ 36 h 118"/>
                      <a:gd name="T2" fmla="*/ 4 w 139"/>
                      <a:gd name="T3" fmla="*/ 36 h 118"/>
                      <a:gd name="T4" fmla="*/ 0 w 139"/>
                      <a:gd name="T5" fmla="*/ 5 h 118"/>
                      <a:gd name="T6" fmla="*/ 0 w 139"/>
                      <a:gd name="T7" fmla="*/ 0 h 118"/>
                      <a:gd name="T8" fmla="*/ 43 w 139"/>
                      <a:gd name="T9" fmla="*/ 0 h 118"/>
                      <a:gd name="T10" fmla="*/ 43 w 139"/>
                      <a:gd name="T11" fmla="*/ 5 h 118"/>
                      <a:gd name="T12" fmla="*/ 38 w 139"/>
                      <a:gd name="T13" fmla="*/ 36 h 11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139" h="118">
                        <a:moveTo>
                          <a:pt x="124" y="118"/>
                        </a:moveTo>
                        <a:lnTo>
                          <a:pt x="14" y="118"/>
                        </a:ln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9" y="0"/>
                        </a:lnTo>
                        <a:lnTo>
                          <a:pt x="139" y="17"/>
                        </a:lnTo>
                        <a:lnTo>
                          <a:pt x="124" y="11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" name="Freeform 19"/>
                  <p:cNvSpPr>
                    <a:spLocks noChangeAspect="1"/>
                  </p:cNvSpPr>
                  <p:nvPr/>
                </p:nvSpPr>
                <p:spPr bwMode="auto">
                  <a:xfrm>
                    <a:off x="2383" y="1668"/>
                    <a:ext cx="100" cy="208"/>
                  </a:xfrm>
                  <a:custGeom>
                    <a:avLst/>
                    <a:gdLst>
                      <a:gd name="T0" fmla="*/ 92 w 320"/>
                      <a:gd name="T1" fmla="*/ 15 h 693"/>
                      <a:gd name="T2" fmla="*/ 90 w 320"/>
                      <a:gd name="T3" fmla="*/ 12 h 693"/>
                      <a:gd name="T4" fmla="*/ 87 w 320"/>
                      <a:gd name="T5" fmla="*/ 10 h 693"/>
                      <a:gd name="T6" fmla="*/ 84 w 320"/>
                      <a:gd name="T7" fmla="*/ 8 h 693"/>
                      <a:gd name="T8" fmla="*/ 81 w 320"/>
                      <a:gd name="T9" fmla="*/ 7 h 693"/>
                      <a:gd name="T10" fmla="*/ 77 w 320"/>
                      <a:gd name="T11" fmla="*/ 5 h 693"/>
                      <a:gd name="T12" fmla="*/ 73 w 320"/>
                      <a:gd name="T13" fmla="*/ 3 h 693"/>
                      <a:gd name="T14" fmla="*/ 69 w 320"/>
                      <a:gd name="T15" fmla="*/ 2 h 693"/>
                      <a:gd name="T16" fmla="*/ 66 w 320"/>
                      <a:gd name="T17" fmla="*/ 2 h 693"/>
                      <a:gd name="T18" fmla="*/ 62 w 320"/>
                      <a:gd name="T19" fmla="*/ 1 h 693"/>
                      <a:gd name="T20" fmla="*/ 58 w 320"/>
                      <a:gd name="T21" fmla="*/ 0 h 693"/>
                      <a:gd name="T22" fmla="*/ 54 w 320"/>
                      <a:gd name="T23" fmla="*/ 0 h 693"/>
                      <a:gd name="T24" fmla="*/ 50 w 320"/>
                      <a:gd name="T25" fmla="*/ 0 h 693"/>
                      <a:gd name="T26" fmla="*/ 47 w 320"/>
                      <a:gd name="T27" fmla="*/ 0 h 693"/>
                      <a:gd name="T28" fmla="*/ 43 w 320"/>
                      <a:gd name="T29" fmla="*/ 0 h 693"/>
                      <a:gd name="T30" fmla="*/ 38 w 320"/>
                      <a:gd name="T31" fmla="*/ 1 h 693"/>
                      <a:gd name="T32" fmla="*/ 35 w 320"/>
                      <a:gd name="T33" fmla="*/ 2 h 693"/>
                      <a:gd name="T34" fmla="*/ 31 w 320"/>
                      <a:gd name="T35" fmla="*/ 2 h 693"/>
                      <a:gd name="T36" fmla="*/ 28 w 320"/>
                      <a:gd name="T37" fmla="*/ 3 h 693"/>
                      <a:gd name="T38" fmla="*/ 24 w 320"/>
                      <a:gd name="T39" fmla="*/ 5 h 693"/>
                      <a:gd name="T40" fmla="*/ 20 w 320"/>
                      <a:gd name="T41" fmla="*/ 7 h 693"/>
                      <a:gd name="T42" fmla="*/ 17 w 320"/>
                      <a:gd name="T43" fmla="*/ 8 h 693"/>
                      <a:gd name="T44" fmla="*/ 14 w 320"/>
                      <a:gd name="T45" fmla="*/ 10 h 693"/>
                      <a:gd name="T46" fmla="*/ 11 w 320"/>
                      <a:gd name="T47" fmla="*/ 12 h 693"/>
                      <a:gd name="T48" fmla="*/ 8 w 320"/>
                      <a:gd name="T49" fmla="*/ 15 h 693"/>
                      <a:gd name="T50" fmla="*/ 7 w 320"/>
                      <a:gd name="T51" fmla="*/ 17 h 693"/>
                      <a:gd name="T52" fmla="*/ 5 w 320"/>
                      <a:gd name="T53" fmla="*/ 19 h 693"/>
                      <a:gd name="T54" fmla="*/ 4 w 320"/>
                      <a:gd name="T55" fmla="*/ 20 h 693"/>
                      <a:gd name="T56" fmla="*/ 3 w 320"/>
                      <a:gd name="T57" fmla="*/ 23 h 693"/>
                      <a:gd name="T58" fmla="*/ 2 w 320"/>
                      <a:gd name="T59" fmla="*/ 25 h 693"/>
                      <a:gd name="T60" fmla="*/ 1 w 320"/>
                      <a:gd name="T61" fmla="*/ 27 h 693"/>
                      <a:gd name="T62" fmla="*/ 0 w 320"/>
                      <a:gd name="T63" fmla="*/ 30 h 693"/>
                      <a:gd name="T64" fmla="*/ 0 w 320"/>
                      <a:gd name="T65" fmla="*/ 32 h 693"/>
                      <a:gd name="T66" fmla="*/ 0 w 320"/>
                      <a:gd name="T67" fmla="*/ 208 h 693"/>
                      <a:gd name="T68" fmla="*/ 100 w 320"/>
                      <a:gd name="T69" fmla="*/ 208 h 693"/>
                      <a:gd name="T70" fmla="*/ 100 w 320"/>
                      <a:gd name="T71" fmla="*/ 32 h 693"/>
                      <a:gd name="T72" fmla="*/ 100 w 320"/>
                      <a:gd name="T73" fmla="*/ 30 h 693"/>
                      <a:gd name="T74" fmla="*/ 99 w 320"/>
                      <a:gd name="T75" fmla="*/ 27 h 693"/>
                      <a:gd name="T76" fmla="*/ 99 w 320"/>
                      <a:gd name="T77" fmla="*/ 25 h 693"/>
                      <a:gd name="T78" fmla="*/ 98 w 320"/>
                      <a:gd name="T79" fmla="*/ 23 h 693"/>
                      <a:gd name="T80" fmla="*/ 97 w 320"/>
                      <a:gd name="T81" fmla="*/ 20 h 693"/>
                      <a:gd name="T82" fmla="*/ 95 w 320"/>
                      <a:gd name="T83" fmla="*/ 19 h 693"/>
                      <a:gd name="T84" fmla="*/ 94 w 320"/>
                      <a:gd name="T85" fmla="*/ 17 h 693"/>
                      <a:gd name="T86" fmla="*/ 92 w 320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20" h="693">
                        <a:moveTo>
                          <a:pt x="294" y="49"/>
                        </a:moveTo>
                        <a:lnTo>
                          <a:pt x="287" y="41"/>
                        </a:lnTo>
                        <a:lnTo>
                          <a:pt x="277" y="33"/>
                        </a:lnTo>
                        <a:lnTo>
                          <a:pt x="268" y="27"/>
                        </a:lnTo>
                        <a:lnTo>
                          <a:pt x="258" y="22"/>
                        </a:lnTo>
                        <a:lnTo>
                          <a:pt x="247" y="16"/>
                        </a:lnTo>
                        <a:lnTo>
                          <a:pt x="234" y="11"/>
                        </a:lnTo>
                        <a:lnTo>
                          <a:pt x="222" y="8"/>
                        </a:lnTo>
                        <a:lnTo>
                          <a:pt x="210" y="5"/>
                        </a:lnTo>
                        <a:lnTo>
                          <a:pt x="198" y="3"/>
                        </a:lnTo>
                        <a:lnTo>
                          <a:pt x="186" y="1"/>
                        </a:lnTo>
                        <a:lnTo>
                          <a:pt x="173" y="0"/>
                        </a:lnTo>
                        <a:lnTo>
                          <a:pt x="160" y="0"/>
                        </a:lnTo>
                        <a:lnTo>
                          <a:pt x="149" y="0"/>
                        </a:lnTo>
                        <a:lnTo>
                          <a:pt x="136" y="1"/>
                        </a:lnTo>
                        <a:lnTo>
                          <a:pt x="123" y="3"/>
                        </a:lnTo>
                        <a:lnTo>
                          <a:pt x="112" y="5"/>
                        </a:lnTo>
                        <a:lnTo>
                          <a:pt x="99" y="8"/>
                        </a:lnTo>
                        <a:lnTo>
                          <a:pt x="88" y="11"/>
                        </a:lnTo>
                        <a:lnTo>
                          <a:pt x="76" y="16"/>
                        </a:lnTo>
                        <a:lnTo>
                          <a:pt x="64" y="22"/>
                        </a:lnTo>
                        <a:lnTo>
                          <a:pt x="55" y="27"/>
                        </a:lnTo>
                        <a:lnTo>
                          <a:pt x="44" y="33"/>
                        </a:lnTo>
                        <a:lnTo>
                          <a:pt x="36" y="41"/>
                        </a:lnTo>
                        <a:lnTo>
                          <a:pt x="27" y="49"/>
                        </a:lnTo>
                        <a:lnTo>
                          <a:pt x="21" y="55"/>
                        </a:lnTo>
                        <a:lnTo>
                          <a:pt x="16" y="62"/>
                        </a:lnTo>
                        <a:lnTo>
                          <a:pt x="12" y="68"/>
                        </a:lnTo>
                        <a:lnTo>
                          <a:pt x="9" y="75"/>
                        </a:lnTo>
                        <a:lnTo>
                          <a:pt x="6" y="84"/>
                        </a:lnTo>
                        <a:lnTo>
                          <a:pt x="3" y="91"/>
                        </a:lnTo>
                        <a:lnTo>
                          <a:pt x="1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20" y="693"/>
                        </a:lnTo>
                        <a:lnTo>
                          <a:pt x="320" y="108"/>
                        </a:lnTo>
                        <a:lnTo>
                          <a:pt x="320" y="100"/>
                        </a:lnTo>
                        <a:lnTo>
                          <a:pt x="318" y="91"/>
                        </a:lnTo>
                        <a:lnTo>
                          <a:pt x="316" y="84"/>
                        </a:lnTo>
                        <a:lnTo>
                          <a:pt x="313" y="75"/>
                        </a:lnTo>
                        <a:lnTo>
                          <a:pt x="310" y="68"/>
                        </a:lnTo>
                        <a:lnTo>
                          <a:pt x="305" y="62"/>
                        </a:lnTo>
                        <a:lnTo>
                          <a:pt x="300" y="55"/>
                        </a:lnTo>
                        <a:lnTo>
                          <a:pt x="294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" name="Freeform 20"/>
                  <p:cNvSpPr>
                    <a:spLocks noChangeAspect="1"/>
                  </p:cNvSpPr>
                  <p:nvPr/>
                </p:nvSpPr>
                <p:spPr bwMode="auto">
                  <a:xfrm>
                    <a:off x="2383" y="1668"/>
                    <a:ext cx="100" cy="208"/>
                  </a:xfrm>
                  <a:custGeom>
                    <a:avLst/>
                    <a:gdLst>
                      <a:gd name="T0" fmla="*/ 92 w 320"/>
                      <a:gd name="T1" fmla="*/ 15 h 693"/>
                      <a:gd name="T2" fmla="*/ 90 w 320"/>
                      <a:gd name="T3" fmla="*/ 12 h 693"/>
                      <a:gd name="T4" fmla="*/ 87 w 320"/>
                      <a:gd name="T5" fmla="*/ 10 h 693"/>
                      <a:gd name="T6" fmla="*/ 84 w 320"/>
                      <a:gd name="T7" fmla="*/ 8 h 693"/>
                      <a:gd name="T8" fmla="*/ 81 w 320"/>
                      <a:gd name="T9" fmla="*/ 7 h 693"/>
                      <a:gd name="T10" fmla="*/ 77 w 320"/>
                      <a:gd name="T11" fmla="*/ 5 h 693"/>
                      <a:gd name="T12" fmla="*/ 73 w 320"/>
                      <a:gd name="T13" fmla="*/ 3 h 693"/>
                      <a:gd name="T14" fmla="*/ 69 w 320"/>
                      <a:gd name="T15" fmla="*/ 2 h 693"/>
                      <a:gd name="T16" fmla="*/ 66 w 320"/>
                      <a:gd name="T17" fmla="*/ 2 h 693"/>
                      <a:gd name="T18" fmla="*/ 62 w 320"/>
                      <a:gd name="T19" fmla="*/ 1 h 693"/>
                      <a:gd name="T20" fmla="*/ 58 w 320"/>
                      <a:gd name="T21" fmla="*/ 0 h 693"/>
                      <a:gd name="T22" fmla="*/ 54 w 320"/>
                      <a:gd name="T23" fmla="*/ 0 h 693"/>
                      <a:gd name="T24" fmla="*/ 50 w 320"/>
                      <a:gd name="T25" fmla="*/ 0 h 693"/>
                      <a:gd name="T26" fmla="*/ 47 w 320"/>
                      <a:gd name="T27" fmla="*/ 0 h 693"/>
                      <a:gd name="T28" fmla="*/ 43 w 320"/>
                      <a:gd name="T29" fmla="*/ 0 h 693"/>
                      <a:gd name="T30" fmla="*/ 38 w 320"/>
                      <a:gd name="T31" fmla="*/ 1 h 693"/>
                      <a:gd name="T32" fmla="*/ 35 w 320"/>
                      <a:gd name="T33" fmla="*/ 2 h 693"/>
                      <a:gd name="T34" fmla="*/ 31 w 320"/>
                      <a:gd name="T35" fmla="*/ 2 h 693"/>
                      <a:gd name="T36" fmla="*/ 28 w 320"/>
                      <a:gd name="T37" fmla="*/ 3 h 693"/>
                      <a:gd name="T38" fmla="*/ 24 w 320"/>
                      <a:gd name="T39" fmla="*/ 5 h 693"/>
                      <a:gd name="T40" fmla="*/ 20 w 320"/>
                      <a:gd name="T41" fmla="*/ 7 h 693"/>
                      <a:gd name="T42" fmla="*/ 17 w 320"/>
                      <a:gd name="T43" fmla="*/ 8 h 693"/>
                      <a:gd name="T44" fmla="*/ 14 w 320"/>
                      <a:gd name="T45" fmla="*/ 10 h 693"/>
                      <a:gd name="T46" fmla="*/ 11 w 320"/>
                      <a:gd name="T47" fmla="*/ 12 h 693"/>
                      <a:gd name="T48" fmla="*/ 8 w 320"/>
                      <a:gd name="T49" fmla="*/ 15 h 693"/>
                      <a:gd name="T50" fmla="*/ 7 w 320"/>
                      <a:gd name="T51" fmla="*/ 17 h 693"/>
                      <a:gd name="T52" fmla="*/ 5 w 320"/>
                      <a:gd name="T53" fmla="*/ 19 h 693"/>
                      <a:gd name="T54" fmla="*/ 4 w 320"/>
                      <a:gd name="T55" fmla="*/ 20 h 693"/>
                      <a:gd name="T56" fmla="*/ 3 w 320"/>
                      <a:gd name="T57" fmla="*/ 23 h 693"/>
                      <a:gd name="T58" fmla="*/ 2 w 320"/>
                      <a:gd name="T59" fmla="*/ 25 h 693"/>
                      <a:gd name="T60" fmla="*/ 1 w 320"/>
                      <a:gd name="T61" fmla="*/ 27 h 693"/>
                      <a:gd name="T62" fmla="*/ 0 w 320"/>
                      <a:gd name="T63" fmla="*/ 30 h 693"/>
                      <a:gd name="T64" fmla="*/ 0 w 320"/>
                      <a:gd name="T65" fmla="*/ 32 h 693"/>
                      <a:gd name="T66" fmla="*/ 0 w 320"/>
                      <a:gd name="T67" fmla="*/ 208 h 693"/>
                      <a:gd name="T68" fmla="*/ 100 w 320"/>
                      <a:gd name="T69" fmla="*/ 208 h 693"/>
                      <a:gd name="T70" fmla="*/ 100 w 320"/>
                      <a:gd name="T71" fmla="*/ 32 h 693"/>
                      <a:gd name="T72" fmla="*/ 100 w 320"/>
                      <a:gd name="T73" fmla="*/ 30 h 693"/>
                      <a:gd name="T74" fmla="*/ 99 w 320"/>
                      <a:gd name="T75" fmla="*/ 27 h 693"/>
                      <a:gd name="T76" fmla="*/ 99 w 320"/>
                      <a:gd name="T77" fmla="*/ 25 h 693"/>
                      <a:gd name="T78" fmla="*/ 98 w 320"/>
                      <a:gd name="T79" fmla="*/ 23 h 693"/>
                      <a:gd name="T80" fmla="*/ 97 w 320"/>
                      <a:gd name="T81" fmla="*/ 20 h 693"/>
                      <a:gd name="T82" fmla="*/ 95 w 320"/>
                      <a:gd name="T83" fmla="*/ 19 h 693"/>
                      <a:gd name="T84" fmla="*/ 94 w 320"/>
                      <a:gd name="T85" fmla="*/ 17 h 693"/>
                      <a:gd name="T86" fmla="*/ 92 w 320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20" h="693">
                        <a:moveTo>
                          <a:pt x="294" y="49"/>
                        </a:moveTo>
                        <a:lnTo>
                          <a:pt x="287" y="41"/>
                        </a:lnTo>
                        <a:lnTo>
                          <a:pt x="277" y="33"/>
                        </a:lnTo>
                        <a:lnTo>
                          <a:pt x="268" y="27"/>
                        </a:lnTo>
                        <a:lnTo>
                          <a:pt x="258" y="22"/>
                        </a:lnTo>
                        <a:lnTo>
                          <a:pt x="247" y="16"/>
                        </a:lnTo>
                        <a:lnTo>
                          <a:pt x="234" y="11"/>
                        </a:lnTo>
                        <a:lnTo>
                          <a:pt x="222" y="8"/>
                        </a:lnTo>
                        <a:lnTo>
                          <a:pt x="210" y="5"/>
                        </a:lnTo>
                        <a:lnTo>
                          <a:pt x="198" y="3"/>
                        </a:lnTo>
                        <a:lnTo>
                          <a:pt x="186" y="1"/>
                        </a:lnTo>
                        <a:lnTo>
                          <a:pt x="173" y="0"/>
                        </a:lnTo>
                        <a:lnTo>
                          <a:pt x="160" y="0"/>
                        </a:lnTo>
                        <a:lnTo>
                          <a:pt x="149" y="0"/>
                        </a:lnTo>
                        <a:lnTo>
                          <a:pt x="136" y="1"/>
                        </a:lnTo>
                        <a:lnTo>
                          <a:pt x="123" y="3"/>
                        </a:lnTo>
                        <a:lnTo>
                          <a:pt x="112" y="5"/>
                        </a:lnTo>
                        <a:lnTo>
                          <a:pt x="99" y="8"/>
                        </a:lnTo>
                        <a:lnTo>
                          <a:pt x="88" y="11"/>
                        </a:lnTo>
                        <a:lnTo>
                          <a:pt x="76" y="16"/>
                        </a:lnTo>
                        <a:lnTo>
                          <a:pt x="64" y="22"/>
                        </a:lnTo>
                        <a:lnTo>
                          <a:pt x="55" y="27"/>
                        </a:lnTo>
                        <a:lnTo>
                          <a:pt x="44" y="33"/>
                        </a:lnTo>
                        <a:lnTo>
                          <a:pt x="36" y="41"/>
                        </a:lnTo>
                        <a:lnTo>
                          <a:pt x="27" y="49"/>
                        </a:lnTo>
                        <a:lnTo>
                          <a:pt x="21" y="55"/>
                        </a:lnTo>
                        <a:lnTo>
                          <a:pt x="16" y="62"/>
                        </a:lnTo>
                        <a:lnTo>
                          <a:pt x="12" y="68"/>
                        </a:lnTo>
                        <a:lnTo>
                          <a:pt x="9" y="75"/>
                        </a:lnTo>
                        <a:lnTo>
                          <a:pt x="6" y="84"/>
                        </a:lnTo>
                        <a:lnTo>
                          <a:pt x="3" y="91"/>
                        </a:lnTo>
                        <a:lnTo>
                          <a:pt x="1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20" y="693"/>
                        </a:lnTo>
                        <a:lnTo>
                          <a:pt x="320" y="108"/>
                        </a:lnTo>
                        <a:lnTo>
                          <a:pt x="320" y="100"/>
                        </a:lnTo>
                        <a:lnTo>
                          <a:pt x="318" y="91"/>
                        </a:lnTo>
                        <a:lnTo>
                          <a:pt x="316" y="84"/>
                        </a:lnTo>
                        <a:lnTo>
                          <a:pt x="313" y="75"/>
                        </a:lnTo>
                        <a:lnTo>
                          <a:pt x="310" y="68"/>
                        </a:lnTo>
                        <a:lnTo>
                          <a:pt x="305" y="62"/>
                        </a:lnTo>
                        <a:lnTo>
                          <a:pt x="300" y="55"/>
                        </a:lnTo>
                        <a:lnTo>
                          <a:pt x="294" y="49"/>
                        </a:lnTo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" name="Freeform 21"/>
                  <p:cNvSpPr>
                    <a:spLocks noChangeAspect="1"/>
                  </p:cNvSpPr>
                  <p:nvPr/>
                </p:nvSpPr>
                <p:spPr bwMode="auto">
                  <a:xfrm>
                    <a:off x="2497" y="1589"/>
                    <a:ext cx="43" cy="36"/>
                  </a:xfrm>
                  <a:custGeom>
                    <a:avLst/>
                    <a:gdLst>
                      <a:gd name="T0" fmla="*/ 39 w 136"/>
                      <a:gd name="T1" fmla="*/ 36 h 118"/>
                      <a:gd name="T2" fmla="*/ 4 w 136"/>
                      <a:gd name="T3" fmla="*/ 36 h 118"/>
                      <a:gd name="T4" fmla="*/ 0 w 136"/>
                      <a:gd name="T5" fmla="*/ 5 h 118"/>
                      <a:gd name="T6" fmla="*/ 0 w 136"/>
                      <a:gd name="T7" fmla="*/ 0 h 118"/>
                      <a:gd name="T8" fmla="*/ 43 w 136"/>
                      <a:gd name="T9" fmla="*/ 0 h 118"/>
                      <a:gd name="T10" fmla="*/ 43 w 136"/>
                      <a:gd name="T11" fmla="*/ 5 h 118"/>
                      <a:gd name="T12" fmla="*/ 39 w 136"/>
                      <a:gd name="T13" fmla="*/ 36 h 11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136" h="118">
                        <a:moveTo>
                          <a:pt x="122" y="118"/>
                        </a:moveTo>
                        <a:lnTo>
                          <a:pt x="14" y="118"/>
                        </a:ln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6" y="0"/>
                        </a:lnTo>
                        <a:lnTo>
                          <a:pt x="136" y="17"/>
                        </a:lnTo>
                        <a:lnTo>
                          <a:pt x="122" y="11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" name="Freeform 22"/>
                  <p:cNvSpPr>
                    <a:spLocks noChangeAspect="1"/>
                  </p:cNvSpPr>
                  <p:nvPr/>
                </p:nvSpPr>
                <p:spPr bwMode="auto">
                  <a:xfrm>
                    <a:off x="2554" y="1668"/>
                    <a:ext cx="93" cy="208"/>
                  </a:xfrm>
                  <a:custGeom>
                    <a:avLst/>
                    <a:gdLst>
                      <a:gd name="T0" fmla="*/ 85 w 320"/>
                      <a:gd name="T1" fmla="*/ 15 h 693"/>
                      <a:gd name="T2" fmla="*/ 83 w 320"/>
                      <a:gd name="T3" fmla="*/ 12 h 693"/>
                      <a:gd name="T4" fmla="*/ 80 w 320"/>
                      <a:gd name="T5" fmla="*/ 10 h 693"/>
                      <a:gd name="T6" fmla="*/ 77 w 320"/>
                      <a:gd name="T7" fmla="*/ 8 h 693"/>
                      <a:gd name="T8" fmla="*/ 74 w 320"/>
                      <a:gd name="T9" fmla="*/ 7 h 693"/>
                      <a:gd name="T10" fmla="*/ 71 w 320"/>
                      <a:gd name="T11" fmla="*/ 5 h 693"/>
                      <a:gd name="T12" fmla="*/ 68 w 320"/>
                      <a:gd name="T13" fmla="*/ 3 h 693"/>
                      <a:gd name="T14" fmla="*/ 64 w 320"/>
                      <a:gd name="T15" fmla="*/ 2 h 693"/>
                      <a:gd name="T16" fmla="*/ 61 w 320"/>
                      <a:gd name="T17" fmla="*/ 2 h 693"/>
                      <a:gd name="T18" fmla="*/ 57 w 320"/>
                      <a:gd name="T19" fmla="*/ 1 h 693"/>
                      <a:gd name="T20" fmla="*/ 54 w 320"/>
                      <a:gd name="T21" fmla="*/ 0 h 693"/>
                      <a:gd name="T22" fmla="*/ 50 w 320"/>
                      <a:gd name="T23" fmla="*/ 0 h 693"/>
                      <a:gd name="T24" fmla="*/ 47 w 320"/>
                      <a:gd name="T25" fmla="*/ 0 h 693"/>
                      <a:gd name="T26" fmla="*/ 43 w 320"/>
                      <a:gd name="T27" fmla="*/ 0 h 693"/>
                      <a:gd name="T28" fmla="*/ 39 w 320"/>
                      <a:gd name="T29" fmla="*/ 0 h 693"/>
                      <a:gd name="T30" fmla="*/ 36 w 320"/>
                      <a:gd name="T31" fmla="*/ 1 h 693"/>
                      <a:gd name="T32" fmla="*/ 32 w 320"/>
                      <a:gd name="T33" fmla="*/ 2 h 693"/>
                      <a:gd name="T34" fmla="*/ 29 w 320"/>
                      <a:gd name="T35" fmla="*/ 2 h 693"/>
                      <a:gd name="T36" fmla="*/ 25 w 320"/>
                      <a:gd name="T37" fmla="*/ 3 h 693"/>
                      <a:gd name="T38" fmla="*/ 22 w 320"/>
                      <a:gd name="T39" fmla="*/ 5 h 693"/>
                      <a:gd name="T40" fmla="*/ 19 w 320"/>
                      <a:gd name="T41" fmla="*/ 7 h 693"/>
                      <a:gd name="T42" fmla="*/ 15 w 320"/>
                      <a:gd name="T43" fmla="*/ 8 h 693"/>
                      <a:gd name="T44" fmla="*/ 13 w 320"/>
                      <a:gd name="T45" fmla="*/ 10 h 693"/>
                      <a:gd name="T46" fmla="*/ 10 w 320"/>
                      <a:gd name="T47" fmla="*/ 12 h 693"/>
                      <a:gd name="T48" fmla="*/ 8 w 320"/>
                      <a:gd name="T49" fmla="*/ 15 h 693"/>
                      <a:gd name="T50" fmla="*/ 6 w 320"/>
                      <a:gd name="T51" fmla="*/ 17 h 693"/>
                      <a:gd name="T52" fmla="*/ 4 w 320"/>
                      <a:gd name="T53" fmla="*/ 19 h 693"/>
                      <a:gd name="T54" fmla="*/ 3 w 320"/>
                      <a:gd name="T55" fmla="*/ 20 h 693"/>
                      <a:gd name="T56" fmla="*/ 2 w 320"/>
                      <a:gd name="T57" fmla="*/ 23 h 693"/>
                      <a:gd name="T58" fmla="*/ 1 w 320"/>
                      <a:gd name="T59" fmla="*/ 25 h 693"/>
                      <a:gd name="T60" fmla="*/ 1 w 320"/>
                      <a:gd name="T61" fmla="*/ 27 h 693"/>
                      <a:gd name="T62" fmla="*/ 0 w 320"/>
                      <a:gd name="T63" fmla="*/ 30 h 693"/>
                      <a:gd name="T64" fmla="*/ 0 w 320"/>
                      <a:gd name="T65" fmla="*/ 32 h 693"/>
                      <a:gd name="T66" fmla="*/ 0 w 320"/>
                      <a:gd name="T67" fmla="*/ 208 h 693"/>
                      <a:gd name="T68" fmla="*/ 93 w 320"/>
                      <a:gd name="T69" fmla="*/ 208 h 693"/>
                      <a:gd name="T70" fmla="*/ 93 w 320"/>
                      <a:gd name="T71" fmla="*/ 32 h 693"/>
                      <a:gd name="T72" fmla="*/ 92 w 320"/>
                      <a:gd name="T73" fmla="*/ 30 h 693"/>
                      <a:gd name="T74" fmla="*/ 92 w 320"/>
                      <a:gd name="T75" fmla="*/ 27 h 693"/>
                      <a:gd name="T76" fmla="*/ 92 w 320"/>
                      <a:gd name="T77" fmla="*/ 25 h 693"/>
                      <a:gd name="T78" fmla="*/ 91 w 320"/>
                      <a:gd name="T79" fmla="*/ 23 h 693"/>
                      <a:gd name="T80" fmla="*/ 90 w 320"/>
                      <a:gd name="T81" fmla="*/ 20 h 693"/>
                      <a:gd name="T82" fmla="*/ 89 w 320"/>
                      <a:gd name="T83" fmla="*/ 19 h 693"/>
                      <a:gd name="T84" fmla="*/ 87 w 320"/>
                      <a:gd name="T85" fmla="*/ 17 h 693"/>
                      <a:gd name="T86" fmla="*/ 85 w 320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20" h="693">
                        <a:moveTo>
                          <a:pt x="294" y="49"/>
                        </a:moveTo>
                        <a:lnTo>
                          <a:pt x="285" y="41"/>
                        </a:lnTo>
                        <a:lnTo>
                          <a:pt x="275" y="33"/>
                        </a:lnTo>
                        <a:lnTo>
                          <a:pt x="266" y="27"/>
                        </a:lnTo>
                        <a:lnTo>
                          <a:pt x="256" y="22"/>
                        </a:lnTo>
                        <a:lnTo>
                          <a:pt x="245" y="16"/>
                        </a:lnTo>
                        <a:lnTo>
                          <a:pt x="233" y="11"/>
                        </a:lnTo>
                        <a:lnTo>
                          <a:pt x="221" y="8"/>
                        </a:lnTo>
                        <a:lnTo>
                          <a:pt x="209" y="5"/>
                        </a:lnTo>
                        <a:lnTo>
                          <a:pt x="196" y="3"/>
                        </a:lnTo>
                        <a:lnTo>
                          <a:pt x="185" y="1"/>
                        </a:lnTo>
                        <a:lnTo>
                          <a:pt x="172" y="0"/>
                        </a:lnTo>
                        <a:lnTo>
                          <a:pt x="160" y="0"/>
                        </a:lnTo>
                        <a:lnTo>
                          <a:pt x="148" y="0"/>
                        </a:lnTo>
                        <a:lnTo>
                          <a:pt x="135" y="1"/>
                        </a:lnTo>
                        <a:lnTo>
                          <a:pt x="124" y="3"/>
                        </a:lnTo>
                        <a:lnTo>
                          <a:pt x="111" y="5"/>
                        </a:lnTo>
                        <a:lnTo>
                          <a:pt x="99" y="8"/>
                        </a:lnTo>
                        <a:lnTo>
                          <a:pt x="87" y="11"/>
                        </a:lnTo>
                        <a:lnTo>
                          <a:pt x="75" y="16"/>
                        </a:lnTo>
                        <a:lnTo>
                          <a:pt x="64" y="22"/>
                        </a:lnTo>
                        <a:lnTo>
                          <a:pt x="53" y="27"/>
                        </a:lnTo>
                        <a:lnTo>
                          <a:pt x="44" y="33"/>
                        </a:lnTo>
                        <a:lnTo>
                          <a:pt x="34" y="41"/>
                        </a:lnTo>
                        <a:lnTo>
                          <a:pt x="26" y="49"/>
                        </a:lnTo>
                        <a:lnTo>
                          <a:pt x="20" y="55"/>
                        </a:lnTo>
                        <a:lnTo>
                          <a:pt x="15" y="62"/>
                        </a:lnTo>
                        <a:lnTo>
                          <a:pt x="11" y="68"/>
                        </a:lnTo>
                        <a:lnTo>
                          <a:pt x="8" y="75"/>
                        </a:lnTo>
                        <a:lnTo>
                          <a:pt x="5" y="84"/>
                        </a:lnTo>
                        <a:lnTo>
                          <a:pt x="2" y="91"/>
                        </a:lnTo>
                        <a:lnTo>
                          <a:pt x="0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20" y="693"/>
                        </a:lnTo>
                        <a:lnTo>
                          <a:pt x="320" y="108"/>
                        </a:lnTo>
                        <a:lnTo>
                          <a:pt x="318" y="100"/>
                        </a:lnTo>
                        <a:lnTo>
                          <a:pt x="317" y="91"/>
                        </a:lnTo>
                        <a:lnTo>
                          <a:pt x="315" y="84"/>
                        </a:lnTo>
                        <a:lnTo>
                          <a:pt x="312" y="75"/>
                        </a:lnTo>
                        <a:lnTo>
                          <a:pt x="309" y="68"/>
                        </a:lnTo>
                        <a:lnTo>
                          <a:pt x="305" y="62"/>
                        </a:lnTo>
                        <a:lnTo>
                          <a:pt x="299" y="55"/>
                        </a:lnTo>
                        <a:lnTo>
                          <a:pt x="294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" name="Freeform 23"/>
                  <p:cNvSpPr>
                    <a:spLocks noChangeAspect="1"/>
                  </p:cNvSpPr>
                  <p:nvPr/>
                </p:nvSpPr>
                <p:spPr bwMode="auto">
                  <a:xfrm>
                    <a:off x="2554" y="1668"/>
                    <a:ext cx="93" cy="208"/>
                  </a:xfrm>
                  <a:custGeom>
                    <a:avLst/>
                    <a:gdLst>
                      <a:gd name="T0" fmla="*/ 85 w 320"/>
                      <a:gd name="T1" fmla="*/ 15 h 693"/>
                      <a:gd name="T2" fmla="*/ 83 w 320"/>
                      <a:gd name="T3" fmla="*/ 12 h 693"/>
                      <a:gd name="T4" fmla="*/ 80 w 320"/>
                      <a:gd name="T5" fmla="*/ 10 h 693"/>
                      <a:gd name="T6" fmla="*/ 77 w 320"/>
                      <a:gd name="T7" fmla="*/ 8 h 693"/>
                      <a:gd name="T8" fmla="*/ 74 w 320"/>
                      <a:gd name="T9" fmla="*/ 7 h 693"/>
                      <a:gd name="T10" fmla="*/ 71 w 320"/>
                      <a:gd name="T11" fmla="*/ 5 h 693"/>
                      <a:gd name="T12" fmla="*/ 68 w 320"/>
                      <a:gd name="T13" fmla="*/ 3 h 693"/>
                      <a:gd name="T14" fmla="*/ 64 w 320"/>
                      <a:gd name="T15" fmla="*/ 2 h 693"/>
                      <a:gd name="T16" fmla="*/ 61 w 320"/>
                      <a:gd name="T17" fmla="*/ 2 h 693"/>
                      <a:gd name="T18" fmla="*/ 57 w 320"/>
                      <a:gd name="T19" fmla="*/ 1 h 693"/>
                      <a:gd name="T20" fmla="*/ 54 w 320"/>
                      <a:gd name="T21" fmla="*/ 0 h 693"/>
                      <a:gd name="T22" fmla="*/ 50 w 320"/>
                      <a:gd name="T23" fmla="*/ 0 h 693"/>
                      <a:gd name="T24" fmla="*/ 47 w 320"/>
                      <a:gd name="T25" fmla="*/ 0 h 693"/>
                      <a:gd name="T26" fmla="*/ 43 w 320"/>
                      <a:gd name="T27" fmla="*/ 0 h 693"/>
                      <a:gd name="T28" fmla="*/ 39 w 320"/>
                      <a:gd name="T29" fmla="*/ 0 h 693"/>
                      <a:gd name="T30" fmla="*/ 36 w 320"/>
                      <a:gd name="T31" fmla="*/ 1 h 693"/>
                      <a:gd name="T32" fmla="*/ 32 w 320"/>
                      <a:gd name="T33" fmla="*/ 2 h 693"/>
                      <a:gd name="T34" fmla="*/ 29 w 320"/>
                      <a:gd name="T35" fmla="*/ 2 h 693"/>
                      <a:gd name="T36" fmla="*/ 25 w 320"/>
                      <a:gd name="T37" fmla="*/ 3 h 693"/>
                      <a:gd name="T38" fmla="*/ 22 w 320"/>
                      <a:gd name="T39" fmla="*/ 5 h 693"/>
                      <a:gd name="T40" fmla="*/ 19 w 320"/>
                      <a:gd name="T41" fmla="*/ 7 h 693"/>
                      <a:gd name="T42" fmla="*/ 15 w 320"/>
                      <a:gd name="T43" fmla="*/ 8 h 693"/>
                      <a:gd name="T44" fmla="*/ 13 w 320"/>
                      <a:gd name="T45" fmla="*/ 10 h 693"/>
                      <a:gd name="T46" fmla="*/ 10 w 320"/>
                      <a:gd name="T47" fmla="*/ 12 h 693"/>
                      <a:gd name="T48" fmla="*/ 8 w 320"/>
                      <a:gd name="T49" fmla="*/ 15 h 693"/>
                      <a:gd name="T50" fmla="*/ 6 w 320"/>
                      <a:gd name="T51" fmla="*/ 17 h 693"/>
                      <a:gd name="T52" fmla="*/ 4 w 320"/>
                      <a:gd name="T53" fmla="*/ 19 h 693"/>
                      <a:gd name="T54" fmla="*/ 3 w 320"/>
                      <a:gd name="T55" fmla="*/ 20 h 693"/>
                      <a:gd name="T56" fmla="*/ 2 w 320"/>
                      <a:gd name="T57" fmla="*/ 23 h 693"/>
                      <a:gd name="T58" fmla="*/ 1 w 320"/>
                      <a:gd name="T59" fmla="*/ 25 h 693"/>
                      <a:gd name="T60" fmla="*/ 1 w 320"/>
                      <a:gd name="T61" fmla="*/ 27 h 693"/>
                      <a:gd name="T62" fmla="*/ 0 w 320"/>
                      <a:gd name="T63" fmla="*/ 30 h 693"/>
                      <a:gd name="T64" fmla="*/ 0 w 320"/>
                      <a:gd name="T65" fmla="*/ 32 h 693"/>
                      <a:gd name="T66" fmla="*/ 0 w 320"/>
                      <a:gd name="T67" fmla="*/ 208 h 693"/>
                      <a:gd name="T68" fmla="*/ 93 w 320"/>
                      <a:gd name="T69" fmla="*/ 208 h 693"/>
                      <a:gd name="T70" fmla="*/ 93 w 320"/>
                      <a:gd name="T71" fmla="*/ 32 h 693"/>
                      <a:gd name="T72" fmla="*/ 92 w 320"/>
                      <a:gd name="T73" fmla="*/ 30 h 693"/>
                      <a:gd name="T74" fmla="*/ 92 w 320"/>
                      <a:gd name="T75" fmla="*/ 27 h 693"/>
                      <a:gd name="T76" fmla="*/ 92 w 320"/>
                      <a:gd name="T77" fmla="*/ 25 h 693"/>
                      <a:gd name="T78" fmla="*/ 91 w 320"/>
                      <a:gd name="T79" fmla="*/ 23 h 693"/>
                      <a:gd name="T80" fmla="*/ 90 w 320"/>
                      <a:gd name="T81" fmla="*/ 20 h 693"/>
                      <a:gd name="T82" fmla="*/ 89 w 320"/>
                      <a:gd name="T83" fmla="*/ 19 h 693"/>
                      <a:gd name="T84" fmla="*/ 87 w 320"/>
                      <a:gd name="T85" fmla="*/ 17 h 693"/>
                      <a:gd name="T86" fmla="*/ 85 w 320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20" h="693">
                        <a:moveTo>
                          <a:pt x="294" y="49"/>
                        </a:moveTo>
                        <a:lnTo>
                          <a:pt x="285" y="41"/>
                        </a:lnTo>
                        <a:lnTo>
                          <a:pt x="275" y="33"/>
                        </a:lnTo>
                        <a:lnTo>
                          <a:pt x="266" y="27"/>
                        </a:lnTo>
                        <a:lnTo>
                          <a:pt x="256" y="22"/>
                        </a:lnTo>
                        <a:lnTo>
                          <a:pt x="245" y="16"/>
                        </a:lnTo>
                        <a:lnTo>
                          <a:pt x="233" y="11"/>
                        </a:lnTo>
                        <a:lnTo>
                          <a:pt x="221" y="8"/>
                        </a:lnTo>
                        <a:lnTo>
                          <a:pt x="209" y="5"/>
                        </a:lnTo>
                        <a:lnTo>
                          <a:pt x="196" y="3"/>
                        </a:lnTo>
                        <a:lnTo>
                          <a:pt x="185" y="1"/>
                        </a:lnTo>
                        <a:lnTo>
                          <a:pt x="172" y="0"/>
                        </a:lnTo>
                        <a:lnTo>
                          <a:pt x="160" y="0"/>
                        </a:lnTo>
                        <a:lnTo>
                          <a:pt x="148" y="0"/>
                        </a:lnTo>
                        <a:lnTo>
                          <a:pt x="135" y="1"/>
                        </a:lnTo>
                        <a:lnTo>
                          <a:pt x="124" y="3"/>
                        </a:lnTo>
                        <a:lnTo>
                          <a:pt x="111" y="5"/>
                        </a:lnTo>
                        <a:lnTo>
                          <a:pt x="99" y="8"/>
                        </a:lnTo>
                        <a:lnTo>
                          <a:pt x="87" y="11"/>
                        </a:lnTo>
                        <a:lnTo>
                          <a:pt x="75" y="16"/>
                        </a:lnTo>
                        <a:lnTo>
                          <a:pt x="64" y="22"/>
                        </a:lnTo>
                        <a:lnTo>
                          <a:pt x="53" y="27"/>
                        </a:lnTo>
                        <a:lnTo>
                          <a:pt x="44" y="33"/>
                        </a:lnTo>
                        <a:lnTo>
                          <a:pt x="34" y="41"/>
                        </a:lnTo>
                        <a:lnTo>
                          <a:pt x="26" y="49"/>
                        </a:lnTo>
                        <a:lnTo>
                          <a:pt x="20" y="55"/>
                        </a:lnTo>
                        <a:lnTo>
                          <a:pt x="15" y="62"/>
                        </a:lnTo>
                        <a:lnTo>
                          <a:pt x="11" y="68"/>
                        </a:lnTo>
                        <a:lnTo>
                          <a:pt x="8" y="75"/>
                        </a:lnTo>
                        <a:lnTo>
                          <a:pt x="5" y="84"/>
                        </a:lnTo>
                        <a:lnTo>
                          <a:pt x="2" y="91"/>
                        </a:lnTo>
                        <a:lnTo>
                          <a:pt x="0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20" y="693"/>
                        </a:lnTo>
                        <a:lnTo>
                          <a:pt x="320" y="108"/>
                        </a:lnTo>
                        <a:lnTo>
                          <a:pt x="318" y="100"/>
                        </a:lnTo>
                        <a:lnTo>
                          <a:pt x="317" y="91"/>
                        </a:lnTo>
                        <a:lnTo>
                          <a:pt x="315" y="84"/>
                        </a:lnTo>
                        <a:lnTo>
                          <a:pt x="312" y="75"/>
                        </a:lnTo>
                        <a:lnTo>
                          <a:pt x="309" y="68"/>
                        </a:lnTo>
                        <a:lnTo>
                          <a:pt x="305" y="62"/>
                        </a:lnTo>
                        <a:lnTo>
                          <a:pt x="299" y="55"/>
                        </a:lnTo>
                        <a:lnTo>
                          <a:pt x="294" y="49"/>
                        </a:lnTo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" name="Freeform 24"/>
                  <p:cNvSpPr>
                    <a:spLocks noChangeAspect="1"/>
                  </p:cNvSpPr>
                  <p:nvPr/>
                </p:nvSpPr>
                <p:spPr bwMode="auto">
                  <a:xfrm>
                    <a:off x="2719" y="1668"/>
                    <a:ext cx="100" cy="208"/>
                  </a:xfrm>
                  <a:custGeom>
                    <a:avLst/>
                    <a:gdLst>
                      <a:gd name="T0" fmla="*/ 92 w 319"/>
                      <a:gd name="T1" fmla="*/ 15 h 693"/>
                      <a:gd name="T2" fmla="*/ 89 w 319"/>
                      <a:gd name="T3" fmla="*/ 12 h 693"/>
                      <a:gd name="T4" fmla="*/ 86 w 319"/>
                      <a:gd name="T5" fmla="*/ 10 h 693"/>
                      <a:gd name="T6" fmla="*/ 83 w 319"/>
                      <a:gd name="T7" fmla="*/ 8 h 693"/>
                      <a:gd name="T8" fmla="*/ 80 w 319"/>
                      <a:gd name="T9" fmla="*/ 7 h 693"/>
                      <a:gd name="T10" fmla="*/ 77 w 319"/>
                      <a:gd name="T11" fmla="*/ 5 h 693"/>
                      <a:gd name="T12" fmla="*/ 73 w 319"/>
                      <a:gd name="T13" fmla="*/ 3 h 693"/>
                      <a:gd name="T14" fmla="*/ 69 w 319"/>
                      <a:gd name="T15" fmla="*/ 2 h 693"/>
                      <a:gd name="T16" fmla="*/ 65 w 319"/>
                      <a:gd name="T17" fmla="*/ 2 h 693"/>
                      <a:gd name="T18" fmla="*/ 61 w 319"/>
                      <a:gd name="T19" fmla="*/ 1 h 693"/>
                      <a:gd name="T20" fmla="*/ 58 w 319"/>
                      <a:gd name="T21" fmla="*/ 0 h 693"/>
                      <a:gd name="T22" fmla="*/ 54 w 319"/>
                      <a:gd name="T23" fmla="*/ 0 h 693"/>
                      <a:gd name="T24" fmla="*/ 50 w 319"/>
                      <a:gd name="T25" fmla="*/ 0 h 693"/>
                      <a:gd name="T26" fmla="*/ 46 w 319"/>
                      <a:gd name="T27" fmla="*/ 0 h 693"/>
                      <a:gd name="T28" fmla="*/ 42 w 319"/>
                      <a:gd name="T29" fmla="*/ 0 h 693"/>
                      <a:gd name="T30" fmla="*/ 38 w 319"/>
                      <a:gd name="T31" fmla="*/ 1 h 693"/>
                      <a:gd name="T32" fmla="*/ 34 w 319"/>
                      <a:gd name="T33" fmla="*/ 2 h 693"/>
                      <a:gd name="T34" fmla="*/ 30 w 319"/>
                      <a:gd name="T35" fmla="*/ 2 h 693"/>
                      <a:gd name="T36" fmla="*/ 27 w 319"/>
                      <a:gd name="T37" fmla="*/ 3 h 693"/>
                      <a:gd name="T38" fmla="*/ 23 w 319"/>
                      <a:gd name="T39" fmla="*/ 5 h 693"/>
                      <a:gd name="T40" fmla="*/ 20 w 319"/>
                      <a:gd name="T41" fmla="*/ 7 h 693"/>
                      <a:gd name="T42" fmla="*/ 17 w 319"/>
                      <a:gd name="T43" fmla="*/ 8 h 693"/>
                      <a:gd name="T44" fmla="*/ 13 w 319"/>
                      <a:gd name="T45" fmla="*/ 10 h 693"/>
                      <a:gd name="T46" fmla="*/ 11 w 319"/>
                      <a:gd name="T47" fmla="*/ 12 h 693"/>
                      <a:gd name="T48" fmla="*/ 8 w 319"/>
                      <a:gd name="T49" fmla="*/ 15 h 693"/>
                      <a:gd name="T50" fmla="*/ 6 w 319"/>
                      <a:gd name="T51" fmla="*/ 17 h 693"/>
                      <a:gd name="T52" fmla="*/ 4 w 319"/>
                      <a:gd name="T53" fmla="*/ 19 h 693"/>
                      <a:gd name="T54" fmla="*/ 3 w 319"/>
                      <a:gd name="T55" fmla="*/ 20 h 693"/>
                      <a:gd name="T56" fmla="*/ 2 w 319"/>
                      <a:gd name="T57" fmla="*/ 23 h 693"/>
                      <a:gd name="T58" fmla="*/ 1 w 319"/>
                      <a:gd name="T59" fmla="*/ 25 h 693"/>
                      <a:gd name="T60" fmla="*/ 1 w 319"/>
                      <a:gd name="T61" fmla="*/ 27 h 693"/>
                      <a:gd name="T62" fmla="*/ 0 w 319"/>
                      <a:gd name="T63" fmla="*/ 30 h 693"/>
                      <a:gd name="T64" fmla="*/ 0 w 319"/>
                      <a:gd name="T65" fmla="*/ 32 h 693"/>
                      <a:gd name="T66" fmla="*/ 0 w 319"/>
                      <a:gd name="T67" fmla="*/ 208 h 693"/>
                      <a:gd name="T68" fmla="*/ 100 w 319"/>
                      <a:gd name="T69" fmla="*/ 208 h 693"/>
                      <a:gd name="T70" fmla="*/ 100 w 319"/>
                      <a:gd name="T71" fmla="*/ 32 h 693"/>
                      <a:gd name="T72" fmla="*/ 99 w 319"/>
                      <a:gd name="T73" fmla="*/ 30 h 693"/>
                      <a:gd name="T74" fmla="*/ 99 w 319"/>
                      <a:gd name="T75" fmla="*/ 27 h 693"/>
                      <a:gd name="T76" fmla="*/ 98 w 319"/>
                      <a:gd name="T77" fmla="*/ 25 h 693"/>
                      <a:gd name="T78" fmla="*/ 97 w 319"/>
                      <a:gd name="T79" fmla="*/ 23 h 693"/>
                      <a:gd name="T80" fmla="*/ 97 w 319"/>
                      <a:gd name="T81" fmla="*/ 20 h 693"/>
                      <a:gd name="T82" fmla="*/ 95 w 319"/>
                      <a:gd name="T83" fmla="*/ 19 h 693"/>
                      <a:gd name="T84" fmla="*/ 94 w 319"/>
                      <a:gd name="T85" fmla="*/ 17 h 693"/>
                      <a:gd name="T86" fmla="*/ 92 w 319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19" h="693">
                        <a:moveTo>
                          <a:pt x="292" y="49"/>
                        </a:moveTo>
                        <a:lnTo>
                          <a:pt x="285" y="41"/>
                        </a:lnTo>
                        <a:lnTo>
                          <a:pt x="275" y="33"/>
                        </a:lnTo>
                        <a:lnTo>
                          <a:pt x="266" y="27"/>
                        </a:lnTo>
                        <a:lnTo>
                          <a:pt x="256" y="22"/>
                        </a:lnTo>
                        <a:lnTo>
                          <a:pt x="245" y="16"/>
                        </a:lnTo>
                        <a:lnTo>
                          <a:pt x="232" y="11"/>
                        </a:lnTo>
                        <a:lnTo>
                          <a:pt x="221" y="8"/>
                        </a:lnTo>
                        <a:lnTo>
                          <a:pt x="208" y="5"/>
                        </a:lnTo>
                        <a:lnTo>
                          <a:pt x="196" y="3"/>
                        </a:lnTo>
                        <a:lnTo>
                          <a:pt x="184" y="1"/>
                        </a:lnTo>
                        <a:lnTo>
                          <a:pt x="171" y="0"/>
                        </a:lnTo>
                        <a:lnTo>
                          <a:pt x="158" y="0"/>
                        </a:lnTo>
                        <a:lnTo>
                          <a:pt x="147" y="0"/>
                        </a:lnTo>
                        <a:lnTo>
                          <a:pt x="134" y="1"/>
                        </a:lnTo>
                        <a:lnTo>
                          <a:pt x="122" y="3"/>
                        </a:lnTo>
                        <a:lnTo>
                          <a:pt x="110" y="5"/>
                        </a:lnTo>
                        <a:lnTo>
                          <a:pt x="97" y="8"/>
                        </a:lnTo>
                        <a:lnTo>
                          <a:pt x="86" y="11"/>
                        </a:lnTo>
                        <a:lnTo>
                          <a:pt x="74" y="16"/>
                        </a:lnTo>
                        <a:lnTo>
                          <a:pt x="63" y="22"/>
                        </a:lnTo>
                        <a:lnTo>
                          <a:pt x="53" y="27"/>
                        </a:lnTo>
                        <a:lnTo>
                          <a:pt x="43" y="33"/>
                        </a:lnTo>
                        <a:lnTo>
                          <a:pt x="34" y="41"/>
                        </a:lnTo>
                        <a:lnTo>
                          <a:pt x="25" y="49"/>
                        </a:lnTo>
                        <a:lnTo>
                          <a:pt x="19" y="55"/>
                        </a:lnTo>
                        <a:lnTo>
                          <a:pt x="14" y="62"/>
                        </a:lnTo>
                        <a:lnTo>
                          <a:pt x="10" y="68"/>
                        </a:lnTo>
                        <a:lnTo>
                          <a:pt x="7" y="75"/>
                        </a:lnTo>
                        <a:lnTo>
                          <a:pt x="4" y="84"/>
                        </a:lnTo>
                        <a:lnTo>
                          <a:pt x="3" y="91"/>
                        </a:lnTo>
                        <a:lnTo>
                          <a:pt x="0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19" y="693"/>
                        </a:lnTo>
                        <a:lnTo>
                          <a:pt x="319" y="108"/>
                        </a:lnTo>
                        <a:lnTo>
                          <a:pt x="317" y="100"/>
                        </a:lnTo>
                        <a:lnTo>
                          <a:pt x="316" y="91"/>
                        </a:lnTo>
                        <a:lnTo>
                          <a:pt x="314" y="84"/>
                        </a:lnTo>
                        <a:lnTo>
                          <a:pt x="311" y="75"/>
                        </a:lnTo>
                        <a:lnTo>
                          <a:pt x="308" y="68"/>
                        </a:lnTo>
                        <a:lnTo>
                          <a:pt x="303" y="62"/>
                        </a:lnTo>
                        <a:lnTo>
                          <a:pt x="299" y="55"/>
                        </a:lnTo>
                        <a:lnTo>
                          <a:pt x="292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" name="Freeform 25"/>
                  <p:cNvSpPr>
                    <a:spLocks noChangeAspect="1"/>
                  </p:cNvSpPr>
                  <p:nvPr/>
                </p:nvSpPr>
                <p:spPr bwMode="auto">
                  <a:xfrm>
                    <a:off x="2719" y="1668"/>
                    <a:ext cx="100" cy="208"/>
                  </a:xfrm>
                  <a:custGeom>
                    <a:avLst/>
                    <a:gdLst>
                      <a:gd name="T0" fmla="*/ 92 w 319"/>
                      <a:gd name="T1" fmla="*/ 15 h 693"/>
                      <a:gd name="T2" fmla="*/ 89 w 319"/>
                      <a:gd name="T3" fmla="*/ 12 h 693"/>
                      <a:gd name="T4" fmla="*/ 86 w 319"/>
                      <a:gd name="T5" fmla="*/ 10 h 693"/>
                      <a:gd name="T6" fmla="*/ 83 w 319"/>
                      <a:gd name="T7" fmla="*/ 8 h 693"/>
                      <a:gd name="T8" fmla="*/ 80 w 319"/>
                      <a:gd name="T9" fmla="*/ 7 h 693"/>
                      <a:gd name="T10" fmla="*/ 77 w 319"/>
                      <a:gd name="T11" fmla="*/ 5 h 693"/>
                      <a:gd name="T12" fmla="*/ 73 w 319"/>
                      <a:gd name="T13" fmla="*/ 3 h 693"/>
                      <a:gd name="T14" fmla="*/ 69 w 319"/>
                      <a:gd name="T15" fmla="*/ 2 h 693"/>
                      <a:gd name="T16" fmla="*/ 65 w 319"/>
                      <a:gd name="T17" fmla="*/ 2 h 693"/>
                      <a:gd name="T18" fmla="*/ 61 w 319"/>
                      <a:gd name="T19" fmla="*/ 1 h 693"/>
                      <a:gd name="T20" fmla="*/ 58 w 319"/>
                      <a:gd name="T21" fmla="*/ 0 h 693"/>
                      <a:gd name="T22" fmla="*/ 54 w 319"/>
                      <a:gd name="T23" fmla="*/ 0 h 693"/>
                      <a:gd name="T24" fmla="*/ 50 w 319"/>
                      <a:gd name="T25" fmla="*/ 0 h 693"/>
                      <a:gd name="T26" fmla="*/ 46 w 319"/>
                      <a:gd name="T27" fmla="*/ 0 h 693"/>
                      <a:gd name="T28" fmla="*/ 42 w 319"/>
                      <a:gd name="T29" fmla="*/ 0 h 693"/>
                      <a:gd name="T30" fmla="*/ 38 w 319"/>
                      <a:gd name="T31" fmla="*/ 1 h 693"/>
                      <a:gd name="T32" fmla="*/ 34 w 319"/>
                      <a:gd name="T33" fmla="*/ 2 h 693"/>
                      <a:gd name="T34" fmla="*/ 30 w 319"/>
                      <a:gd name="T35" fmla="*/ 2 h 693"/>
                      <a:gd name="T36" fmla="*/ 27 w 319"/>
                      <a:gd name="T37" fmla="*/ 3 h 693"/>
                      <a:gd name="T38" fmla="*/ 23 w 319"/>
                      <a:gd name="T39" fmla="*/ 5 h 693"/>
                      <a:gd name="T40" fmla="*/ 20 w 319"/>
                      <a:gd name="T41" fmla="*/ 7 h 693"/>
                      <a:gd name="T42" fmla="*/ 17 w 319"/>
                      <a:gd name="T43" fmla="*/ 8 h 693"/>
                      <a:gd name="T44" fmla="*/ 13 w 319"/>
                      <a:gd name="T45" fmla="*/ 10 h 693"/>
                      <a:gd name="T46" fmla="*/ 11 w 319"/>
                      <a:gd name="T47" fmla="*/ 12 h 693"/>
                      <a:gd name="T48" fmla="*/ 8 w 319"/>
                      <a:gd name="T49" fmla="*/ 15 h 693"/>
                      <a:gd name="T50" fmla="*/ 6 w 319"/>
                      <a:gd name="T51" fmla="*/ 17 h 693"/>
                      <a:gd name="T52" fmla="*/ 4 w 319"/>
                      <a:gd name="T53" fmla="*/ 19 h 693"/>
                      <a:gd name="T54" fmla="*/ 3 w 319"/>
                      <a:gd name="T55" fmla="*/ 20 h 693"/>
                      <a:gd name="T56" fmla="*/ 2 w 319"/>
                      <a:gd name="T57" fmla="*/ 23 h 693"/>
                      <a:gd name="T58" fmla="*/ 1 w 319"/>
                      <a:gd name="T59" fmla="*/ 25 h 693"/>
                      <a:gd name="T60" fmla="*/ 1 w 319"/>
                      <a:gd name="T61" fmla="*/ 27 h 693"/>
                      <a:gd name="T62" fmla="*/ 0 w 319"/>
                      <a:gd name="T63" fmla="*/ 30 h 693"/>
                      <a:gd name="T64" fmla="*/ 0 w 319"/>
                      <a:gd name="T65" fmla="*/ 32 h 693"/>
                      <a:gd name="T66" fmla="*/ 0 w 319"/>
                      <a:gd name="T67" fmla="*/ 208 h 693"/>
                      <a:gd name="T68" fmla="*/ 100 w 319"/>
                      <a:gd name="T69" fmla="*/ 208 h 693"/>
                      <a:gd name="T70" fmla="*/ 100 w 319"/>
                      <a:gd name="T71" fmla="*/ 32 h 693"/>
                      <a:gd name="T72" fmla="*/ 99 w 319"/>
                      <a:gd name="T73" fmla="*/ 30 h 693"/>
                      <a:gd name="T74" fmla="*/ 99 w 319"/>
                      <a:gd name="T75" fmla="*/ 27 h 693"/>
                      <a:gd name="T76" fmla="*/ 98 w 319"/>
                      <a:gd name="T77" fmla="*/ 25 h 693"/>
                      <a:gd name="T78" fmla="*/ 97 w 319"/>
                      <a:gd name="T79" fmla="*/ 23 h 693"/>
                      <a:gd name="T80" fmla="*/ 97 w 319"/>
                      <a:gd name="T81" fmla="*/ 20 h 693"/>
                      <a:gd name="T82" fmla="*/ 95 w 319"/>
                      <a:gd name="T83" fmla="*/ 19 h 693"/>
                      <a:gd name="T84" fmla="*/ 94 w 319"/>
                      <a:gd name="T85" fmla="*/ 17 h 693"/>
                      <a:gd name="T86" fmla="*/ 92 w 319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19" h="693">
                        <a:moveTo>
                          <a:pt x="292" y="49"/>
                        </a:moveTo>
                        <a:lnTo>
                          <a:pt x="285" y="41"/>
                        </a:lnTo>
                        <a:lnTo>
                          <a:pt x="275" y="33"/>
                        </a:lnTo>
                        <a:lnTo>
                          <a:pt x="266" y="27"/>
                        </a:lnTo>
                        <a:lnTo>
                          <a:pt x="256" y="22"/>
                        </a:lnTo>
                        <a:lnTo>
                          <a:pt x="245" y="16"/>
                        </a:lnTo>
                        <a:lnTo>
                          <a:pt x="232" y="11"/>
                        </a:lnTo>
                        <a:lnTo>
                          <a:pt x="221" y="8"/>
                        </a:lnTo>
                        <a:lnTo>
                          <a:pt x="208" y="5"/>
                        </a:lnTo>
                        <a:lnTo>
                          <a:pt x="196" y="3"/>
                        </a:lnTo>
                        <a:lnTo>
                          <a:pt x="184" y="1"/>
                        </a:lnTo>
                        <a:lnTo>
                          <a:pt x="171" y="0"/>
                        </a:lnTo>
                        <a:lnTo>
                          <a:pt x="158" y="0"/>
                        </a:lnTo>
                        <a:lnTo>
                          <a:pt x="147" y="0"/>
                        </a:lnTo>
                        <a:lnTo>
                          <a:pt x="134" y="1"/>
                        </a:lnTo>
                        <a:lnTo>
                          <a:pt x="122" y="3"/>
                        </a:lnTo>
                        <a:lnTo>
                          <a:pt x="110" y="5"/>
                        </a:lnTo>
                        <a:lnTo>
                          <a:pt x="97" y="8"/>
                        </a:lnTo>
                        <a:lnTo>
                          <a:pt x="86" y="11"/>
                        </a:lnTo>
                        <a:lnTo>
                          <a:pt x="74" y="16"/>
                        </a:lnTo>
                        <a:lnTo>
                          <a:pt x="63" y="22"/>
                        </a:lnTo>
                        <a:lnTo>
                          <a:pt x="53" y="27"/>
                        </a:lnTo>
                        <a:lnTo>
                          <a:pt x="43" y="33"/>
                        </a:lnTo>
                        <a:lnTo>
                          <a:pt x="34" y="41"/>
                        </a:lnTo>
                        <a:lnTo>
                          <a:pt x="25" y="49"/>
                        </a:lnTo>
                        <a:lnTo>
                          <a:pt x="19" y="55"/>
                        </a:lnTo>
                        <a:lnTo>
                          <a:pt x="14" y="62"/>
                        </a:lnTo>
                        <a:lnTo>
                          <a:pt x="10" y="68"/>
                        </a:lnTo>
                        <a:lnTo>
                          <a:pt x="7" y="75"/>
                        </a:lnTo>
                        <a:lnTo>
                          <a:pt x="4" y="84"/>
                        </a:lnTo>
                        <a:lnTo>
                          <a:pt x="3" y="91"/>
                        </a:lnTo>
                        <a:lnTo>
                          <a:pt x="0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19" y="693"/>
                        </a:lnTo>
                        <a:lnTo>
                          <a:pt x="319" y="108"/>
                        </a:lnTo>
                        <a:lnTo>
                          <a:pt x="317" y="100"/>
                        </a:lnTo>
                        <a:lnTo>
                          <a:pt x="316" y="91"/>
                        </a:lnTo>
                        <a:lnTo>
                          <a:pt x="314" y="84"/>
                        </a:lnTo>
                        <a:lnTo>
                          <a:pt x="311" y="75"/>
                        </a:lnTo>
                        <a:lnTo>
                          <a:pt x="308" y="68"/>
                        </a:lnTo>
                        <a:lnTo>
                          <a:pt x="303" y="62"/>
                        </a:lnTo>
                        <a:lnTo>
                          <a:pt x="299" y="55"/>
                        </a:lnTo>
                        <a:lnTo>
                          <a:pt x="292" y="49"/>
                        </a:lnTo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" name="Freeform 26"/>
                  <p:cNvSpPr>
                    <a:spLocks noChangeAspect="1"/>
                  </p:cNvSpPr>
                  <p:nvPr/>
                </p:nvSpPr>
                <p:spPr bwMode="auto">
                  <a:xfrm>
                    <a:off x="2661" y="1589"/>
                    <a:ext cx="43" cy="36"/>
                  </a:xfrm>
                  <a:custGeom>
                    <a:avLst/>
                    <a:gdLst>
                      <a:gd name="T0" fmla="*/ 39 w 138"/>
                      <a:gd name="T1" fmla="*/ 36 h 118"/>
                      <a:gd name="T2" fmla="*/ 4 w 138"/>
                      <a:gd name="T3" fmla="*/ 36 h 118"/>
                      <a:gd name="T4" fmla="*/ 0 w 138"/>
                      <a:gd name="T5" fmla="*/ 5 h 118"/>
                      <a:gd name="T6" fmla="*/ 0 w 138"/>
                      <a:gd name="T7" fmla="*/ 0 h 118"/>
                      <a:gd name="T8" fmla="*/ 43 w 138"/>
                      <a:gd name="T9" fmla="*/ 0 h 118"/>
                      <a:gd name="T10" fmla="*/ 43 w 138"/>
                      <a:gd name="T11" fmla="*/ 5 h 118"/>
                      <a:gd name="T12" fmla="*/ 39 w 138"/>
                      <a:gd name="T13" fmla="*/ 36 h 11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138" h="118">
                        <a:moveTo>
                          <a:pt x="124" y="118"/>
                        </a:moveTo>
                        <a:lnTo>
                          <a:pt x="14" y="118"/>
                        </a:ln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8" y="0"/>
                        </a:lnTo>
                        <a:lnTo>
                          <a:pt x="138" y="17"/>
                        </a:lnTo>
                        <a:lnTo>
                          <a:pt x="124" y="11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" name="Freeform 27"/>
                  <p:cNvSpPr>
                    <a:spLocks noChangeAspect="1"/>
                  </p:cNvSpPr>
                  <p:nvPr/>
                </p:nvSpPr>
                <p:spPr bwMode="auto">
                  <a:xfrm>
                    <a:off x="2661" y="1589"/>
                    <a:ext cx="43" cy="36"/>
                  </a:xfrm>
                  <a:custGeom>
                    <a:avLst/>
                    <a:gdLst>
                      <a:gd name="T0" fmla="*/ 39 w 138"/>
                      <a:gd name="T1" fmla="*/ 36 h 118"/>
                      <a:gd name="T2" fmla="*/ 4 w 138"/>
                      <a:gd name="T3" fmla="*/ 36 h 118"/>
                      <a:gd name="T4" fmla="*/ 0 w 138"/>
                      <a:gd name="T5" fmla="*/ 5 h 118"/>
                      <a:gd name="T6" fmla="*/ 0 w 138"/>
                      <a:gd name="T7" fmla="*/ 0 h 118"/>
                      <a:gd name="T8" fmla="*/ 43 w 138"/>
                      <a:gd name="T9" fmla="*/ 0 h 118"/>
                      <a:gd name="T10" fmla="*/ 43 w 138"/>
                      <a:gd name="T11" fmla="*/ 5 h 118"/>
                      <a:gd name="T12" fmla="*/ 39 w 138"/>
                      <a:gd name="T13" fmla="*/ 36 h 11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138" h="118">
                        <a:moveTo>
                          <a:pt x="124" y="118"/>
                        </a:moveTo>
                        <a:lnTo>
                          <a:pt x="14" y="118"/>
                        </a:ln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8" y="0"/>
                        </a:lnTo>
                        <a:lnTo>
                          <a:pt x="138" y="17"/>
                        </a:lnTo>
                        <a:lnTo>
                          <a:pt x="124" y="118"/>
                        </a:lnTo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" name="Freeform 28"/>
                  <p:cNvSpPr>
                    <a:spLocks noChangeAspect="1"/>
                  </p:cNvSpPr>
                  <p:nvPr/>
                </p:nvSpPr>
                <p:spPr bwMode="auto">
                  <a:xfrm>
                    <a:off x="2890" y="1668"/>
                    <a:ext cx="93" cy="208"/>
                  </a:xfrm>
                  <a:custGeom>
                    <a:avLst/>
                    <a:gdLst>
                      <a:gd name="T0" fmla="*/ 85 w 320"/>
                      <a:gd name="T1" fmla="*/ 15 h 693"/>
                      <a:gd name="T2" fmla="*/ 83 w 320"/>
                      <a:gd name="T3" fmla="*/ 12 h 693"/>
                      <a:gd name="T4" fmla="*/ 80 w 320"/>
                      <a:gd name="T5" fmla="*/ 10 h 693"/>
                      <a:gd name="T6" fmla="*/ 77 w 320"/>
                      <a:gd name="T7" fmla="*/ 8 h 693"/>
                      <a:gd name="T8" fmla="*/ 74 w 320"/>
                      <a:gd name="T9" fmla="*/ 7 h 693"/>
                      <a:gd name="T10" fmla="*/ 71 w 320"/>
                      <a:gd name="T11" fmla="*/ 5 h 693"/>
                      <a:gd name="T12" fmla="*/ 68 w 320"/>
                      <a:gd name="T13" fmla="*/ 3 h 693"/>
                      <a:gd name="T14" fmla="*/ 64 w 320"/>
                      <a:gd name="T15" fmla="*/ 2 h 693"/>
                      <a:gd name="T16" fmla="*/ 61 w 320"/>
                      <a:gd name="T17" fmla="*/ 2 h 693"/>
                      <a:gd name="T18" fmla="*/ 57 w 320"/>
                      <a:gd name="T19" fmla="*/ 1 h 693"/>
                      <a:gd name="T20" fmla="*/ 54 w 320"/>
                      <a:gd name="T21" fmla="*/ 0 h 693"/>
                      <a:gd name="T22" fmla="*/ 50 w 320"/>
                      <a:gd name="T23" fmla="*/ 0 h 693"/>
                      <a:gd name="T24" fmla="*/ 47 w 320"/>
                      <a:gd name="T25" fmla="*/ 0 h 693"/>
                      <a:gd name="T26" fmla="*/ 43 w 320"/>
                      <a:gd name="T27" fmla="*/ 0 h 693"/>
                      <a:gd name="T28" fmla="*/ 39 w 320"/>
                      <a:gd name="T29" fmla="*/ 0 h 693"/>
                      <a:gd name="T30" fmla="*/ 36 w 320"/>
                      <a:gd name="T31" fmla="*/ 1 h 693"/>
                      <a:gd name="T32" fmla="*/ 32 w 320"/>
                      <a:gd name="T33" fmla="*/ 2 h 693"/>
                      <a:gd name="T34" fmla="*/ 29 w 320"/>
                      <a:gd name="T35" fmla="*/ 2 h 693"/>
                      <a:gd name="T36" fmla="*/ 25 w 320"/>
                      <a:gd name="T37" fmla="*/ 3 h 693"/>
                      <a:gd name="T38" fmla="*/ 22 w 320"/>
                      <a:gd name="T39" fmla="*/ 5 h 693"/>
                      <a:gd name="T40" fmla="*/ 19 w 320"/>
                      <a:gd name="T41" fmla="*/ 7 h 693"/>
                      <a:gd name="T42" fmla="*/ 15 w 320"/>
                      <a:gd name="T43" fmla="*/ 8 h 693"/>
                      <a:gd name="T44" fmla="*/ 13 w 320"/>
                      <a:gd name="T45" fmla="*/ 10 h 693"/>
                      <a:gd name="T46" fmla="*/ 10 w 320"/>
                      <a:gd name="T47" fmla="*/ 12 h 693"/>
                      <a:gd name="T48" fmla="*/ 8 w 320"/>
                      <a:gd name="T49" fmla="*/ 15 h 693"/>
                      <a:gd name="T50" fmla="*/ 6 w 320"/>
                      <a:gd name="T51" fmla="*/ 17 h 693"/>
                      <a:gd name="T52" fmla="*/ 4 w 320"/>
                      <a:gd name="T53" fmla="*/ 19 h 693"/>
                      <a:gd name="T54" fmla="*/ 3 w 320"/>
                      <a:gd name="T55" fmla="*/ 20 h 693"/>
                      <a:gd name="T56" fmla="*/ 2 w 320"/>
                      <a:gd name="T57" fmla="*/ 23 h 693"/>
                      <a:gd name="T58" fmla="*/ 1 w 320"/>
                      <a:gd name="T59" fmla="*/ 25 h 693"/>
                      <a:gd name="T60" fmla="*/ 1 w 320"/>
                      <a:gd name="T61" fmla="*/ 27 h 693"/>
                      <a:gd name="T62" fmla="*/ 0 w 320"/>
                      <a:gd name="T63" fmla="*/ 30 h 693"/>
                      <a:gd name="T64" fmla="*/ 0 w 320"/>
                      <a:gd name="T65" fmla="*/ 32 h 693"/>
                      <a:gd name="T66" fmla="*/ 0 w 320"/>
                      <a:gd name="T67" fmla="*/ 208 h 693"/>
                      <a:gd name="T68" fmla="*/ 93 w 320"/>
                      <a:gd name="T69" fmla="*/ 208 h 693"/>
                      <a:gd name="T70" fmla="*/ 93 w 320"/>
                      <a:gd name="T71" fmla="*/ 32 h 693"/>
                      <a:gd name="T72" fmla="*/ 93 w 320"/>
                      <a:gd name="T73" fmla="*/ 30 h 693"/>
                      <a:gd name="T74" fmla="*/ 92 w 320"/>
                      <a:gd name="T75" fmla="*/ 27 h 693"/>
                      <a:gd name="T76" fmla="*/ 92 w 320"/>
                      <a:gd name="T77" fmla="*/ 25 h 693"/>
                      <a:gd name="T78" fmla="*/ 91 w 320"/>
                      <a:gd name="T79" fmla="*/ 23 h 693"/>
                      <a:gd name="T80" fmla="*/ 90 w 320"/>
                      <a:gd name="T81" fmla="*/ 20 h 693"/>
                      <a:gd name="T82" fmla="*/ 88 w 320"/>
                      <a:gd name="T83" fmla="*/ 19 h 693"/>
                      <a:gd name="T84" fmla="*/ 87 w 320"/>
                      <a:gd name="T85" fmla="*/ 17 h 693"/>
                      <a:gd name="T86" fmla="*/ 85 w 320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20" h="693">
                        <a:moveTo>
                          <a:pt x="294" y="49"/>
                        </a:moveTo>
                        <a:lnTo>
                          <a:pt x="285" y="41"/>
                        </a:lnTo>
                        <a:lnTo>
                          <a:pt x="275" y="33"/>
                        </a:lnTo>
                        <a:lnTo>
                          <a:pt x="266" y="27"/>
                        </a:lnTo>
                        <a:lnTo>
                          <a:pt x="256" y="22"/>
                        </a:lnTo>
                        <a:lnTo>
                          <a:pt x="245" y="16"/>
                        </a:lnTo>
                        <a:lnTo>
                          <a:pt x="233" y="11"/>
                        </a:lnTo>
                        <a:lnTo>
                          <a:pt x="221" y="8"/>
                        </a:lnTo>
                        <a:lnTo>
                          <a:pt x="209" y="5"/>
                        </a:lnTo>
                        <a:lnTo>
                          <a:pt x="196" y="3"/>
                        </a:lnTo>
                        <a:lnTo>
                          <a:pt x="185" y="1"/>
                        </a:lnTo>
                        <a:lnTo>
                          <a:pt x="172" y="0"/>
                        </a:lnTo>
                        <a:lnTo>
                          <a:pt x="160" y="0"/>
                        </a:lnTo>
                        <a:lnTo>
                          <a:pt x="148" y="0"/>
                        </a:lnTo>
                        <a:lnTo>
                          <a:pt x="135" y="1"/>
                        </a:lnTo>
                        <a:lnTo>
                          <a:pt x="124" y="3"/>
                        </a:lnTo>
                        <a:lnTo>
                          <a:pt x="111" y="5"/>
                        </a:lnTo>
                        <a:lnTo>
                          <a:pt x="99" y="8"/>
                        </a:lnTo>
                        <a:lnTo>
                          <a:pt x="87" y="11"/>
                        </a:lnTo>
                        <a:lnTo>
                          <a:pt x="75" y="16"/>
                        </a:lnTo>
                        <a:lnTo>
                          <a:pt x="64" y="22"/>
                        </a:lnTo>
                        <a:lnTo>
                          <a:pt x="53" y="27"/>
                        </a:lnTo>
                        <a:lnTo>
                          <a:pt x="44" y="33"/>
                        </a:lnTo>
                        <a:lnTo>
                          <a:pt x="34" y="41"/>
                        </a:lnTo>
                        <a:lnTo>
                          <a:pt x="26" y="49"/>
                        </a:lnTo>
                        <a:lnTo>
                          <a:pt x="21" y="55"/>
                        </a:lnTo>
                        <a:lnTo>
                          <a:pt x="15" y="62"/>
                        </a:lnTo>
                        <a:lnTo>
                          <a:pt x="11" y="68"/>
                        </a:lnTo>
                        <a:lnTo>
                          <a:pt x="7" y="75"/>
                        </a:lnTo>
                        <a:lnTo>
                          <a:pt x="5" y="84"/>
                        </a:lnTo>
                        <a:lnTo>
                          <a:pt x="2" y="91"/>
                        </a:lnTo>
                        <a:lnTo>
                          <a:pt x="0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20" y="693"/>
                        </a:lnTo>
                        <a:lnTo>
                          <a:pt x="320" y="108"/>
                        </a:lnTo>
                        <a:lnTo>
                          <a:pt x="319" y="100"/>
                        </a:lnTo>
                        <a:lnTo>
                          <a:pt x="318" y="91"/>
                        </a:lnTo>
                        <a:lnTo>
                          <a:pt x="315" y="84"/>
                        </a:lnTo>
                        <a:lnTo>
                          <a:pt x="312" y="75"/>
                        </a:lnTo>
                        <a:lnTo>
                          <a:pt x="308" y="68"/>
                        </a:lnTo>
                        <a:lnTo>
                          <a:pt x="304" y="62"/>
                        </a:lnTo>
                        <a:lnTo>
                          <a:pt x="300" y="55"/>
                        </a:lnTo>
                        <a:lnTo>
                          <a:pt x="294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" name="Freeform 29"/>
                  <p:cNvSpPr>
                    <a:spLocks noChangeAspect="1"/>
                  </p:cNvSpPr>
                  <p:nvPr/>
                </p:nvSpPr>
                <p:spPr bwMode="auto">
                  <a:xfrm>
                    <a:off x="2890" y="1668"/>
                    <a:ext cx="93" cy="208"/>
                  </a:xfrm>
                  <a:custGeom>
                    <a:avLst/>
                    <a:gdLst>
                      <a:gd name="T0" fmla="*/ 85 w 320"/>
                      <a:gd name="T1" fmla="*/ 15 h 693"/>
                      <a:gd name="T2" fmla="*/ 83 w 320"/>
                      <a:gd name="T3" fmla="*/ 12 h 693"/>
                      <a:gd name="T4" fmla="*/ 80 w 320"/>
                      <a:gd name="T5" fmla="*/ 10 h 693"/>
                      <a:gd name="T6" fmla="*/ 77 w 320"/>
                      <a:gd name="T7" fmla="*/ 8 h 693"/>
                      <a:gd name="T8" fmla="*/ 74 w 320"/>
                      <a:gd name="T9" fmla="*/ 7 h 693"/>
                      <a:gd name="T10" fmla="*/ 71 w 320"/>
                      <a:gd name="T11" fmla="*/ 5 h 693"/>
                      <a:gd name="T12" fmla="*/ 68 w 320"/>
                      <a:gd name="T13" fmla="*/ 3 h 693"/>
                      <a:gd name="T14" fmla="*/ 64 w 320"/>
                      <a:gd name="T15" fmla="*/ 2 h 693"/>
                      <a:gd name="T16" fmla="*/ 61 w 320"/>
                      <a:gd name="T17" fmla="*/ 2 h 693"/>
                      <a:gd name="T18" fmla="*/ 57 w 320"/>
                      <a:gd name="T19" fmla="*/ 1 h 693"/>
                      <a:gd name="T20" fmla="*/ 54 w 320"/>
                      <a:gd name="T21" fmla="*/ 0 h 693"/>
                      <a:gd name="T22" fmla="*/ 50 w 320"/>
                      <a:gd name="T23" fmla="*/ 0 h 693"/>
                      <a:gd name="T24" fmla="*/ 47 w 320"/>
                      <a:gd name="T25" fmla="*/ 0 h 693"/>
                      <a:gd name="T26" fmla="*/ 43 w 320"/>
                      <a:gd name="T27" fmla="*/ 0 h 693"/>
                      <a:gd name="T28" fmla="*/ 39 w 320"/>
                      <a:gd name="T29" fmla="*/ 0 h 693"/>
                      <a:gd name="T30" fmla="*/ 36 w 320"/>
                      <a:gd name="T31" fmla="*/ 1 h 693"/>
                      <a:gd name="T32" fmla="*/ 32 w 320"/>
                      <a:gd name="T33" fmla="*/ 2 h 693"/>
                      <a:gd name="T34" fmla="*/ 29 w 320"/>
                      <a:gd name="T35" fmla="*/ 2 h 693"/>
                      <a:gd name="T36" fmla="*/ 25 w 320"/>
                      <a:gd name="T37" fmla="*/ 3 h 693"/>
                      <a:gd name="T38" fmla="*/ 22 w 320"/>
                      <a:gd name="T39" fmla="*/ 5 h 693"/>
                      <a:gd name="T40" fmla="*/ 19 w 320"/>
                      <a:gd name="T41" fmla="*/ 7 h 693"/>
                      <a:gd name="T42" fmla="*/ 15 w 320"/>
                      <a:gd name="T43" fmla="*/ 8 h 693"/>
                      <a:gd name="T44" fmla="*/ 13 w 320"/>
                      <a:gd name="T45" fmla="*/ 10 h 693"/>
                      <a:gd name="T46" fmla="*/ 10 w 320"/>
                      <a:gd name="T47" fmla="*/ 12 h 693"/>
                      <a:gd name="T48" fmla="*/ 8 w 320"/>
                      <a:gd name="T49" fmla="*/ 15 h 693"/>
                      <a:gd name="T50" fmla="*/ 6 w 320"/>
                      <a:gd name="T51" fmla="*/ 17 h 693"/>
                      <a:gd name="T52" fmla="*/ 4 w 320"/>
                      <a:gd name="T53" fmla="*/ 19 h 693"/>
                      <a:gd name="T54" fmla="*/ 3 w 320"/>
                      <a:gd name="T55" fmla="*/ 20 h 693"/>
                      <a:gd name="T56" fmla="*/ 2 w 320"/>
                      <a:gd name="T57" fmla="*/ 23 h 693"/>
                      <a:gd name="T58" fmla="*/ 1 w 320"/>
                      <a:gd name="T59" fmla="*/ 25 h 693"/>
                      <a:gd name="T60" fmla="*/ 1 w 320"/>
                      <a:gd name="T61" fmla="*/ 27 h 693"/>
                      <a:gd name="T62" fmla="*/ 0 w 320"/>
                      <a:gd name="T63" fmla="*/ 30 h 693"/>
                      <a:gd name="T64" fmla="*/ 0 w 320"/>
                      <a:gd name="T65" fmla="*/ 32 h 693"/>
                      <a:gd name="T66" fmla="*/ 0 w 320"/>
                      <a:gd name="T67" fmla="*/ 208 h 693"/>
                      <a:gd name="T68" fmla="*/ 93 w 320"/>
                      <a:gd name="T69" fmla="*/ 208 h 693"/>
                      <a:gd name="T70" fmla="*/ 93 w 320"/>
                      <a:gd name="T71" fmla="*/ 32 h 693"/>
                      <a:gd name="T72" fmla="*/ 93 w 320"/>
                      <a:gd name="T73" fmla="*/ 30 h 693"/>
                      <a:gd name="T74" fmla="*/ 92 w 320"/>
                      <a:gd name="T75" fmla="*/ 27 h 693"/>
                      <a:gd name="T76" fmla="*/ 92 w 320"/>
                      <a:gd name="T77" fmla="*/ 25 h 693"/>
                      <a:gd name="T78" fmla="*/ 91 w 320"/>
                      <a:gd name="T79" fmla="*/ 23 h 693"/>
                      <a:gd name="T80" fmla="*/ 90 w 320"/>
                      <a:gd name="T81" fmla="*/ 20 h 693"/>
                      <a:gd name="T82" fmla="*/ 88 w 320"/>
                      <a:gd name="T83" fmla="*/ 19 h 693"/>
                      <a:gd name="T84" fmla="*/ 87 w 320"/>
                      <a:gd name="T85" fmla="*/ 17 h 693"/>
                      <a:gd name="T86" fmla="*/ 85 w 320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20" h="693">
                        <a:moveTo>
                          <a:pt x="294" y="49"/>
                        </a:moveTo>
                        <a:lnTo>
                          <a:pt x="285" y="41"/>
                        </a:lnTo>
                        <a:lnTo>
                          <a:pt x="275" y="33"/>
                        </a:lnTo>
                        <a:lnTo>
                          <a:pt x="266" y="27"/>
                        </a:lnTo>
                        <a:lnTo>
                          <a:pt x="256" y="22"/>
                        </a:lnTo>
                        <a:lnTo>
                          <a:pt x="245" y="16"/>
                        </a:lnTo>
                        <a:lnTo>
                          <a:pt x="233" y="11"/>
                        </a:lnTo>
                        <a:lnTo>
                          <a:pt x="221" y="8"/>
                        </a:lnTo>
                        <a:lnTo>
                          <a:pt x="209" y="5"/>
                        </a:lnTo>
                        <a:lnTo>
                          <a:pt x="196" y="3"/>
                        </a:lnTo>
                        <a:lnTo>
                          <a:pt x="185" y="1"/>
                        </a:lnTo>
                        <a:lnTo>
                          <a:pt x="172" y="0"/>
                        </a:lnTo>
                        <a:lnTo>
                          <a:pt x="160" y="0"/>
                        </a:lnTo>
                        <a:lnTo>
                          <a:pt x="148" y="0"/>
                        </a:lnTo>
                        <a:lnTo>
                          <a:pt x="135" y="1"/>
                        </a:lnTo>
                        <a:lnTo>
                          <a:pt x="124" y="3"/>
                        </a:lnTo>
                        <a:lnTo>
                          <a:pt x="111" y="5"/>
                        </a:lnTo>
                        <a:lnTo>
                          <a:pt x="99" y="8"/>
                        </a:lnTo>
                        <a:lnTo>
                          <a:pt x="87" y="11"/>
                        </a:lnTo>
                        <a:lnTo>
                          <a:pt x="75" y="16"/>
                        </a:lnTo>
                        <a:lnTo>
                          <a:pt x="64" y="22"/>
                        </a:lnTo>
                        <a:lnTo>
                          <a:pt x="53" y="27"/>
                        </a:lnTo>
                        <a:lnTo>
                          <a:pt x="44" y="33"/>
                        </a:lnTo>
                        <a:lnTo>
                          <a:pt x="34" y="41"/>
                        </a:lnTo>
                        <a:lnTo>
                          <a:pt x="26" y="49"/>
                        </a:lnTo>
                        <a:lnTo>
                          <a:pt x="21" y="55"/>
                        </a:lnTo>
                        <a:lnTo>
                          <a:pt x="15" y="62"/>
                        </a:lnTo>
                        <a:lnTo>
                          <a:pt x="11" y="68"/>
                        </a:lnTo>
                        <a:lnTo>
                          <a:pt x="7" y="75"/>
                        </a:lnTo>
                        <a:lnTo>
                          <a:pt x="5" y="84"/>
                        </a:lnTo>
                        <a:lnTo>
                          <a:pt x="2" y="91"/>
                        </a:lnTo>
                        <a:lnTo>
                          <a:pt x="0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20" y="693"/>
                        </a:lnTo>
                        <a:lnTo>
                          <a:pt x="320" y="108"/>
                        </a:lnTo>
                        <a:lnTo>
                          <a:pt x="319" y="100"/>
                        </a:lnTo>
                        <a:lnTo>
                          <a:pt x="318" y="91"/>
                        </a:lnTo>
                        <a:lnTo>
                          <a:pt x="315" y="84"/>
                        </a:lnTo>
                        <a:lnTo>
                          <a:pt x="312" y="75"/>
                        </a:lnTo>
                        <a:lnTo>
                          <a:pt x="308" y="68"/>
                        </a:lnTo>
                        <a:lnTo>
                          <a:pt x="304" y="62"/>
                        </a:lnTo>
                        <a:lnTo>
                          <a:pt x="300" y="55"/>
                        </a:lnTo>
                        <a:lnTo>
                          <a:pt x="294" y="49"/>
                        </a:lnTo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" name="Freeform 30"/>
                  <p:cNvSpPr>
                    <a:spLocks noChangeAspect="1"/>
                  </p:cNvSpPr>
                  <p:nvPr/>
                </p:nvSpPr>
                <p:spPr bwMode="auto">
                  <a:xfrm>
                    <a:off x="2833" y="1589"/>
                    <a:ext cx="43" cy="36"/>
                  </a:xfrm>
                  <a:custGeom>
                    <a:avLst/>
                    <a:gdLst>
                      <a:gd name="T0" fmla="*/ 39 w 136"/>
                      <a:gd name="T1" fmla="*/ 36 h 118"/>
                      <a:gd name="T2" fmla="*/ 4 w 136"/>
                      <a:gd name="T3" fmla="*/ 36 h 118"/>
                      <a:gd name="T4" fmla="*/ 0 w 136"/>
                      <a:gd name="T5" fmla="*/ 5 h 118"/>
                      <a:gd name="T6" fmla="*/ 0 w 136"/>
                      <a:gd name="T7" fmla="*/ 0 h 118"/>
                      <a:gd name="T8" fmla="*/ 43 w 136"/>
                      <a:gd name="T9" fmla="*/ 0 h 118"/>
                      <a:gd name="T10" fmla="*/ 43 w 136"/>
                      <a:gd name="T11" fmla="*/ 5 h 118"/>
                      <a:gd name="T12" fmla="*/ 39 w 136"/>
                      <a:gd name="T13" fmla="*/ 36 h 11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136" h="118">
                        <a:moveTo>
                          <a:pt x="124" y="118"/>
                        </a:moveTo>
                        <a:lnTo>
                          <a:pt x="14" y="118"/>
                        </a:ln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6" y="0"/>
                        </a:lnTo>
                        <a:lnTo>
                          <a:pt x="136" y="17"/>
                        </a:lnTo>
                        <a:lnTo>
                          <a:pt x="124" y="11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" name="Freeform 31"/>
                  <p:cNvSpPr>
                    <a:spLocks noChangeAspect="1"/>
                  </p:cNvSpPr>
                  <p:nvPr/>
                </p:nvSpPr>
                <p:spPr bwMode="auto">
                  <a:xfrm>
                    <a:off x="3055" y="1668"/>
                    <a:ext cx="93" cy="208"/>
                  </a:xfrm>
                  <a:custGeom>
                    <a:avLst/>
                    <a:gdLst>
                      <a:gd name="T0" fmla="*/ 85 w 318"/>
                      <a:gd name="T1" fmla="*/ 15 h 693"/>
                      <a:gd name="T2" fmla="*/ 83 w 318"/>
                      <a:gd name="T3" fmla="*/ 12 h 693"/>
                      <a:gd name="T4" fmla="*/ 80 w 318"/>
                      <a:gd name="T5" fmla="*/ 10 h 693"/>
                      <a:gd name="T6" fmla="*/ 78 w 318"/>
                      <a:gd name="T7" fmla="*/ 8 h 693"/>
                      <a:gd name="T8" fmla="*/ 75 w 318"/>
                      <a:gd name="T9" fmla="*/ 7 h 693"/>
                      <a:gd name="T10" fmla="*/ 71 w 318"/>
                      <a:gd name="T11" fmla="*/ 5 h 693"/>
                      <a:gd name="T12" fmla="*/ 68 w 318"/>
                      <a:gd name="T13" fmla="*/ 3 h 693"/>
                      <a:gd name="T14" fmla="*/ 64 w 318"/>
                      <a:gd name="T15" fmla="*/ 2 h 693"/>
                      <a:gd name="T16" fmla="*/ 61 w 318"/>
                      <a:gd name="T17" fmla="*/ 2 h 693"/>
                      <a:gd name="T18" fmla="*/ 57 w 318"/>
                      <a:gd name="T19" fmla="*/ 1 h 693"/>
                      <a:gd name="T20" fmla="*/ 54 w 318"/>
                      <a:gd name="T21" fmla="*/ 0 h 693"/>
                      <a:gd name="T22" fmla="*/ 50 w 318"/>
                      <a:gd name="T23" fmla="*/ 0 h 693"/>
                      <a:gd name="T24" fmla="*/ 46 w 318"/>
                      <a:gd name="T25" fmla="*/ 0 h 693"/>
                      <a:gd name="T26" fmla="*/ 43 w 318"/>
                      <a:gd name="T27" fmla="*/ 0 h 693"/>
                      <a:gd name="T28" fmla="*/ 39 w 318"/>
                      <a:gd name="T29" fmla="*/ 0 h 693"/>
                      <a:gd name="T30" fmla="*/ 35 w 318"/>
                      <a:gd name="T31" fmla="*/ 1 h 693"/>
                      <a:gd name="T32" fmla="*/ 32 w 318"/>
                      <a:gd name="T33" fmla="*/ 2 h 693"/>
                      <a:gd name="T34" fmla="*/ 28 w 318"/>
                      <a:gd name="T35" fmla="*/ 2 h 693"/>
                      <a:gd name="T36" fmla="*/ 25 w 318"/>
                      <a:gd name="T37" fmla="*/ 3 h 693"/>
                      <a:gd name="T38" fmla="*/ 21 w 318"/>
                      <a:gd name="T39" fmla="*/ 5 h 693"/>
                      <a:gd name="T40" fmla="*/ 18 w 318"/>
                      <a:gd name="T41" fmla="*/ 7 h 693"/>
                      <a:gd name="T42" fmla="*/ 15 w 318"/>
                      <a:gd name="T43" fmla="*/ 8 h 693"/>
                      <a:gd name="T44" fmla="*/ 12 w 318"/>
                      <a:gd name="T45" fmla="*/ 10 h 693"/>
                      <a:gd name="T46" fmla="*/ 10 w 318"/>
                      <a:gd name="T47" fmla="*/ 12 h 693"/>
                      <a:gd name="T48" fmla="*/ 7 w 318"/>
                      <a:gd name="T49" fmla="*/ 15 h 693"/>
                      <a:gd name="T50" fmla="*/ 6 w 318"/>
                      <a:gd name="T51" fmla="*/ 17 h 693"/>
                      <a:gd name="T52" fmla="*/ 4 w 318"/>
                      <a:gd name="T53" fmla="*/ 19 h 693"/>
                      <a:gd name="T54" fmla="*/ 3 w 318"/>
                      <a:gd name="T55" fmla="*/ 20 h 693"/>
                      <a:gd name="T56" fmla="*/ 2 w 318"/>
                      <a:gd name="T57" fmla="*/ 23 h 693"/>
                      <a:gd name="T58" fmla="*/ 1 w 318"/>
                      <a:gd name="T59" fmla="*/ 25 h 693"/>
                      <a:gd name="T60" fmla="*/ 1 w 318"/>
                      <a:gd name="T61" fmla="*/ 27 h 693"/>
                      <a:gd name="T62" fmla="*/ 0 w 318"/>
                      <a:gd name="T63" fmla="*/ 30 h 693"/>
                      <a:gd name="T64" fmla="*/ 0 w 318"/>
                      <a:gd name="T65" fmla="*/ 32 h 693"/>
                      <a:gd name="T66" fmla="*/ 0 w 318"/>
                      <a:gd name="T67" fmla="*/ 208 h 693"/>
                      <a:gd name="T68" fmla="*/ 93 w 318"/>
                      <a:gd name="T69" fmla="*/ 208 h 693"/>
                      <a:gd name="T70" fmla="*/ 93 w 318"/>
                      <a:gd name="T71" fmla="*/ 32 h 693"/>
                      <a:gd name="T72" fmla="*/ 93 w 318"/>
                      <a:gd name="T73" fmla="*/ 30 h 693"/>
                      <a:gd name="T74" fmla="*/ 92 w 318"/>
                      <a:gd name="T75" fmla="*/ 27 h 693"/>
                      <a:gd name="T76" fmla="*/ 92 w 318"/>
                      <a:gd name="T77" fmla="*/ 25 h 693"/>
                      <a:gd name="T78" fmla="*/ 91 w 318"/>
                      <a:gd name="T79" fmla="*/ 23 h 693"/>
                      <a:gd name="T80" fmla="*/ 90 w 318"/>
                      <a:gd name="T81" fmla="*/ 20 h 693"/>
                      <a:gd name="T82" fmla="*/ 88 w 318"/>
                      <a:gd name="T83" fmla="*/ 19 h 693"/>
                      <a:gd name="T84" fmla="*/ 87 w 318"/>
                      <a:gd name="T85" fmla="*/ 17 h 693"/>
                      <a:gd name="T86" fmla="*/ 85 w 318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18" h="693">
                        <a:moveTo>
                          <a:pt x="291" y="49"/>
                        </a:moveTo>
                        <a:lnTo>
                          <a:pt x="284" y="41"/>
                        </a:lnTo>
                        <a:lnTo>
                          <a:pt x="274" y="33"/>
                        </a:lnTo>
                        <a:lnTo>
                          <a:pt x="265" y="27"/>
                        </a:lnTo>
                        <a:lnTo>
                          <a:pt x="256" y="22"/>
                        </a:lnTo>
                        <a:lnTo>
                          <a:pt x="244" y="16"/>
                        </a:lnTo>
                        <a:lnTo>
                          <a:pt x="231" y="11"/>
                        </a:lnTo>
                        <a:lnTo>
                          <a:pt x="220" y="8"/>
                        </a:lnTo>
                        <a:lnTo>
                          <a:pt x="207" y="5"/>
                        </a:lnTo>
                        <a:lnTo>
                          <a:pt x="195" y="3"/>
                        </a:lnTo>
                        <a:lnTo>
                          <a:pt x="183" y="1"/>
                        </a:lnTo>
                        <a:lnTo>
                          <a:pt x="170" y="0"/>
                        </a:lnTo>
                        <a:lnTo>
                          <a:pt x="158" y="0"/>
                        </a:lnTo>
                        <a:lnTo>
                          <a:pt x="146" y="0"/>
                        </a:lnTo>
                        <a:lnTo>
                          <a:pt x="133" y="1"/>
                        </a:lnTo>
                        <a:lnTo>
                          <a:pt x="121" y="3"/>
                        </a:lnTo>
                        <a:lnTo>
                          <a:pt x="109" y="5"/>
                        </a:lnTo>
                        <a:lnTo>
                          <a:pt x="96" y="8"/>
                        </a:lnTo>
                        <a:lnTo>
                          <a:pt x="85" y="11"/>
                        </a:lnTo>
                        <a:lnTo>
                          <a:pt x="73" y="16"/>
                        </a:lnTo>
                        <a:lnTo>
                          <a:pt x="62" y="22"/>
                        </a:lnTo>
                        <a:lnTo>
                          <a:pt x="52" y="27"/>
                        </a:lnTo>
                        <a:lnTo>
                          <a:pt x="42" y="33"/>
                        </a:lnTo>
                        <a:lnTo>
                          <a:pt x="33" y="41"/>
                        </a:lnTo>
                        <a:lnTo>
                          <a:pt x="24" y="49"/>
                        </a:lnTo>
                        <a:lnTo>
                          <a:pt x="19" y="55"/>
                        </a:lnTo>
                        <a:lnTo>
                          <a:pt x="13" y="62"/>
                        </a:lnTo>
                        <a:lnTo>
                          <a:pt x="9" y="68"/>
                        </a:lnTo>
                        <a:lnTo>
                          <a:pt x="6" y="75"/>
                        </a:lnTo>
                        <a:lnTo>
                          <a:pt x="3" y="84"/>
                        </a:lnTo>
                        <a:lnTo>
                          <a:pt x="2" y="91"/>
                        </a:lnTo>
                        <a:lnTo>
                          <a:pt x="0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18" y="693"/>
                        </a:lnTo>
                        <a:lnTo>
                          <a:pt x="318" y="108"/>
                        </a:lnTo>
                        <a:lnTo>
                          <a:pt x="317" y="100"/>
                        </a:lnTo>
                        <a:lnTo>
                          <a:pt x="316" y="91"/>
                        </a:lnTo>
                        <a:lnTo>
                          <a:pt x="313" y="84"/>
                        </a:lnTo>
                        <a:lnTo>
                          <a:pt x="310" y="75"/>
                        </a:lnTo>
                        <a:lnTo>
                          <a:pt x="307" y="68"/>
                        </a:lnTo>
                        <a:lnTo>
                          <a:pt x="302" y="62"/>
                        </a:lnTo>
                        <a:lnTo>
                          <a:pt x="298" y="55"/>
                        </a:lnTo>
                        <a:lnTo>
                          <a:pt x="291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" name="Freeform 32"/>
                  <p:cNvSpPr>
                    <a:spLocks noChangeAspect="1"/>
                  </p:cNvSpPr>
                  <p:nvPr/>
                </p:nvSpPr>
                <p:spPr bwMode="auto">
                  <a:xfrm>
                    <a:off x="3055" y="1668"/>
                    <a:ext cx="93" cy="208"/>
                  </a:xfrm>
                  <a:custGeom>
                    <a:avLst/>
                    <a:gdLst>
                      <a:gd name="T0" fmla="*/ 85 w 318"/>
                      <a:gd name="T1" fmla="*/ 15 h 693"/>
                      <a:gd name="T2" fmla="*/ 83 w 318"/>
                      <a:gd name="T3" fmla="*/ 12 h 693"/>
                      <a:gd name="T4" fmla="*/ 80 w 318"/>
                      <a:gd name="T5" fmla="*/ 10 h 693"/>
                      <a:gd name="T6" fmla="*/ 78 w 318"/>
                      <a:gd name="T7" fmla="*/ 8 h 693"/>
                      <a:gd name="T8" fmla="*/ 75 w 318"/>
                      <a:gd name="T9" fmla="*/ 7 h 693"/>
                      <a:gd name="T10" fmla="*/ 71 w 318"/>
                      <a:gd name="T11" fmla="*/ 5 h 693"/>
                      <a:gd name="T12" fmla="*/ 68 w 318"/>
                      <a:gd name="T13" fmla="*/ 3 h 693"/>
                      <a:gd name="T14" fmla="*/ 64 w 318"/>
                      <a:gd name="T15" fmla="*/ 2 h 693"/>
                      <a:gd name="T16" fmla="*/ 61 w 318"/>
                      <a:gd name="T17" fmla="*/ 2 h 693"/>
                      <a:gd name="T18" fmla="*/ 57 w 318"/>
                      <a:gd name="T19" fmla="*/ 1 h 693"/>
                      <a:gd name="T20" fmla="*/ 54 w 318"/>
                      <a:gd name="T21" fmla="*/ 0 h 693"/>
                      <a:gd name="T22" fmla="*/ 50 w 318"/>
                      <a:gd name="T23" fmla="*/ 0 h 693"/>
                      <a:gd name="T24" fmla="*/ 46 w 318"/>
                      <a:gd name="T25" fmla="*/ 0 h 693"/>
                      <a:gd name="T26" fmla="*/ 43 w 318"/>
                      <a:gd name="T27" fmla="*/ 0 h 693"/>
                      <a:gd name="T28" fmla="*/ 39 w 318"/>
                      <a:gd name="T29" fmla="*/ 0 h 693"/>
                      <a:gd name="T30" fmla="*/ 35 w 318"/>
                      <a:gd name="T31" fmla="*/ 1 h 693"/>
                      <a:gd name="T32" fmla="*/ 32 w 318"/>
                      <a:gd name="T33" fmla="*/ 2 h 693"/>
                      <a:gd name="T34" fmla="*/ 28 w 318"/>
                      <a:gd name="T35" fmla="*/ 2 h 693"/>
                      <a:gd name="T36" fmla="*/ 25 w 318"/>
                      <a:gd name="T37" fmla="*/ 3 h 693"/>
                      <a:gd name="T38" fmla="*/ 21 w 318"/>
                      <a:gd name="T39" fmla="*/ 5 h 693"/>
                      <a:gd name="T40" fmla="*/ 18 w 318"/>
                      <a:gd name="T41" fmla="*/ 7 h 693"/>
                      <a:gd name="T42" fmla="*/ 15 w 318"/>
                      <a:gd name="T43" fmla="*/ 8 h 693"/>
                      <a:gd name="T44" fmla="*/ 12 w 318"/>
                      <a:gd name="T45" fmla="*/ 10 h 693"/>
                      <a:gd name="T46" fmla="*/ 10 w 318"/>
                      <a:gd name="T47" fmla="*/ 12 h 693"/>
                      <a:gd name="T48" fmla="*/ 7 w 318"/>
                      <a:gd name="T49" fmla="*/ 15 h 693"/>
                      <a:gd name="T50" fmla="*/ 6 w 318"/>
                      <a:gd name="T51" fmla="*/ 17 h 693"/>
                      <a:gd name="T52" fmla="*/ 4 w 318"/>
                      <a:gd name="T53" fmla="*/ 19 h 693"/>
                      <a:gd name="T54" fmla="*/ 3 w 318"/>
                      <a:gd name="T55" fmla="*/ 20 h 693"/>
                      <a:gd name="T56" fmla="*/ 2 w 318"/>
                      <a:gd name="T57" fmla="*/ 23 h 693"/>
                      <a:gd name="T58" fmla="*/ 1 w 318"/>
                      <a:gd name="T59" fmla="*/ 25 h 693"/>
                      <a:gd name="T60" fmla="*/ 1 w 318"/>
                      <a:gd name="T61" fmla="*/ 27 h 693"/>
                      <a:gd name="T62" fmla="*/ 0 w 318"/>
                      <a:gd name="T63" fmla="*/ 30 h 693"/>
                      <a:gd name="T64" fmla="*/ 0 w 318"/>
                      <a:gd name="T65" fmla="*/ 32 h 693"/>
                      <a:gd name="T66" fmla="*/ 0 w 318"/>
                      <a:gd name="T67" fmla="*/ 208 h 693"/>
                      <a:gd name="T68" fmla="*/ 93 w 318"/>
                      <a:gd name="T69" fmla="*/ 208 h 693"/>
                      <a:gd name="T70" fmla="*/ 93 w 318"/>
                      <a:gd name="T71" fmla="*/ 32 h 693"/>
                      <a:gd name="T72" fmla="*/ 93 w 318"/>
                      <a:gd name="T73" fmla="*/ 30 h 693"/>
                      <a:gd name="T74" fmla="*/ 92 w 318"/>
                      <a:gd name="T75" fmla="*/ 27 h 693"/>
                      <a:gd name="T76" fmla="*/ 92 w 318"/>
                      <a:gd name="T77" fmla="*/ 25 h 693"/>
                      <a:gd name="T78" fmla="*/ 91 w 318"/>
                      <a:gd name="T79" fmla="*/ 23 h 693"/>
                      <a:gd name="T80" fmla="*/ 90 w 318"/>
                      <a:gd name="T81" fmla="*/ 20 h 693"/>
                      <a:gd name="T82" fmla="*/ 88 w 318"/>
                      <a:gd name="T83" fmla="*/ 19 h 693"/>
                      <a:gd name="T84" fmla="*/ 87 w 318"/>
                      <a:gd name="T85" fmla="*/ 17 h 693"/>
                      <a:gd name="T86" fmla="*/ 85 w 318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18" h="693">
                        <a:moveTo>
                          <a:pt x="291" y="49"/>
                        </a:moveTo>
                        <a:lnTo>
                          <a:pt x="284" y="41"/>
                        </a:lnTo>
                        <a:lnTo>
                          <a:pt x="274" y="33"/>
                        </a:lnTo>
                        <a:lnTo>
                          <a:pt x="265" y="27"/>
                        </a:lnTo>
                        <a:lnTo>
                          <a:pt x="256" y="22"/>
                        </a:lnTo>
                        <a:lnTo>
                          <a:pt x="244" y="16"/>
                        </a:lnTo>
                        <a:lnTo>
                          <a:pt x="231" y="11"/>
                        </a:lnTo>
                        <a:lnTo>
                          <a:pt x="220" y="8"/>
                        </a:lnTo>
                        <a:lnTo>
                          <a:pt x="207" y="5"/>
                        </a:lnTo>
                        <a:lnTo>
                          <a:pt x="195" y="3"/>
                        </a:lnTo>
                        <a:lnTo>
                          <a:pt x="183" y="1"/>
                        </a:lnTo>
                        <a:lnTo>
                          <a:pt x="170" y="0"/>
                        </a:lnTo>
                        <a:lnTo>
                          <a:pt x="158" y="0"/>
                        </a:lnTo>
                        <a:lnTo>
                          <a:pt x="146" y="0"/>
                        </a:lnTo>
                        <a:lnTo>
                          <a:pt x="133" y="1"/>
                        </a:lnTo>
                        <a:lnTo>
                          <a:pt x="121" y="3"/>
                        </a:lnTo>
                        <a:lnTo>
                          <a:pt x="109" y="5"/>
                        </a:lnTo>
                        <a:lnTo>
                          <a:pt x="96" y="8"/>
                        </a:lnTo>
                        <a:lnTo>
                          <a:pt x="85" y="11"/>
                        </a:lnTo>
                        <a:lnTo>
                          <a:pt x="73" y="16"/>
                        </a:lnTo>
                        <a:lnTo>
                          <a:pt x="62" y="22"/>
                        </a:lnTo>
                        <a:lnTo>
                          <a:pt x="52" y="27"/>
                        </a:lnTo>
                        <a:lnTo>
                          <a:pt x="42" y="33"/>
                        </a:lnTo>
                        <a:lnTo>
                          <a:pt x="33" y="41"/>
                        </a:lnTo>
                        <a:lnTo>
                          <a:pt x="24" y="49"/>
                        </a:lnTo>
                        <a:lnTo>
                          <a:pt x="19" y="55"/>
                        </a:lnTo>
                        <a:lnTo>
                          <a:pt x="13" y="62"/>
                        </a:lnTo>
                        <a:lnTo>
                          <a:pt x="9" y="68"/>
                        </a:lnTo>
                        <a:lnTo>
                          <a:pt x="6" y="75"/>
                        </a:lnTo>
                        <a:lnTo>
                          <a:pt x="3" y="84"/>
                        </a:lnTo>
                        <a:lnTo>
                          <a:pt x="2" y="91"/>
                        </a:lnTo>
                        <a:lnTo>
                          <a:pt x="0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18" y="693"/>
                        </a:lnTo>
                        <a:lnTo>
                          <a:pt x="318" y="108"/>
                        </a:lnTo>
                        <a:lnTo>
                          <a:pt x="317" y="100"/>
                        </a:lnTo>
                        <a:lnTo>
                          <a:pt x="316" y="91"/>
                        </a:lnTo>
                        <a:lnTo>
                          <a:pt x="313" y="84"/>
                        </a:lnTo>
                        <a:lnTo>
                          <a:pt x="310" y="75"/>
                        </a:lnTo>
                        <a:lnTo>
                          <a:pt x="307" y="68"/>
                        </a:lnTo>
                        <a:lnTo>
                          <a:pt x="302" y="62"/>
                        </a:lnTo>
                        <a:lnTo>
                          <a:pt x="298" y="55"/>
                        </a:lnTo>
                        <a:lnTo>
                          <a:pt x="291" y="49"/>
                        </a:lnTo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" name="Freeform 33"/>
                  <p:cNvSpPr>
                    <a:spLocks noChangeAspect="1"/>
                  </p:cNvSpPr>
                  <p:nvPr/>
                </p:nvSpPr>
                <p:spPr bwMode="auto">
                  <a:xfrm>
                    <a:off x="2997" y="1589"/>
                    <a:ext cx="43" cy="36"/>
                  </a:xfrm>
                  <a:custGeom>
                    <a:avLst/>
                    <a:gdLst>
                      <a:gd name="T0" fmla="*/ 39 w 138"/>
                      <a:gd name="T1" fmla="*/ 36 h 118"/>
                      <a:gd name="T2" fmla="*/ 4 w 138"/>
                      <a:gd name="T3" fmla="*/ 36 h 118"/>
                      <a:gd name="T4" fmla="*/ 0 w 138"/>
                      <a:gd name="T5" fmla="*/ 5 h 118"/>
                      <a:gd name="T6" fmla="*/ 0 w 138"/>
                      <a:gd name="T7" fmla="*/ 0 h 118"/>
                      <a:gd name="T8" fmla="*/ 43 w 138"/>
                      <a:gd name="T9" fmla="*/ 0 h 118"/>
                      <a:gd name="T10" fmla="*/ 43 w 138"/>
                      <a:gd name="T11" fmla="*/ 5 h 118"/>
                      <a:gd name="T12" fmla="*/ 39 w 138"/>
                      <a:gd name="T13" fmla="*/ 36 h 11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138" h="118">
                        <a:moveTo>
                          <a:pt x="124" y="118"/>
                        </a:moveTo>
                        <a:lnTo>
                          <a:pt x="14" y="118"/>
                        </a:ln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8" y="0"/>
                        </a:lnTo>
                        <a:lnTo>
                          <a:pt x="138" y="17"/>
                        </a:lnTo>
                        <a:lnTo>
                          <a:pt x="124" y="11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" name="Freeform 34"/>
                  <p:cNvSpPr>
                    <a:spLocks noChangeAspect="1"/>
                  </p:cNvSpPr>
                  <p:nvPr/>
                </p:nvSpPr>
                <p:spPr bwMode="auto">
                  <a:xfrm>
                    <a:off x="3162" y="1589"/>
                    <a:ext cx="43" cy="36"/>
                  </a:xfrm>
                  <a:custGeom>
                    <a:avLst/>
                    <a:gdLst>
                      <a:gd name="T0" fmla="*/ 39 w 137"/>
                      <a:gd name="T1" fmla="*/ 36 h 118"/>
                      <a:gd name="T2" fmla="*/ 5 w 137"/>
                      <a:gd name="T3" fmla="*/ 36 h 118"/>
                      <a:gd name="T4" fmla="*/ 0 w 137"/>
                      <a:gd name="T5" fmla="*/ 5 h 118"/>
                      <a:gd name="T6" fmla="*/ 0 w 137"/>
                      <a:gd name="T7" fmla="*/ 0 h 118"/>
                      <a:gd name="T8" fmla="*/ 43 w 137"/>
                      <a:gd name="T9" fmla="*/ 0 h 118"/>
                      <a:gd name="T10" fmla="*/ 43 w 137"/>
                      <a:gd name="T11" fmla="*/ 5 h 118"/>
                      <a:gd name="T12" fmla="*/ 39 w 137"/>
                      <a:gd name="T13" fmla="*/ 36 h 11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137" h="118">
                        <a:moveTo>
                          <a:pt x="125" y="118"/>
                        </a:moveTo>
                        <a:lnTo>
                          <a:pt x="15" y="118"/>
                        </a:ln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7" y="0"/>
                        </a:lnTo>
                        <a:lnTo>
                          <a:pt x="137" y="17"/>
                        </a:lnTo>
                        <a:lnTo>
                          <a:pt x="125" y="11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" name="Freeform 35"/>
                  <p:cNvSpPr>
                    <a:spLocks noChangeAspect="1"/>
                  </p:cNvSpPr>
                  <p:nvPr/>
                </p:nvSpPr>
                <p:spPr bwMode="auto">
                  <a:xfrm>
                    <a:off x="3162" y="1589"/>
                    <a:ext cx="43" cy="36"/>
                  </a:xfrm>
                  <a:custGeom>
                    <a:avLst/>
                    <a:gdLst>
                      <a:gd name="T0" fmla="*/ 39 w 137"/>
                      <a:gd name="T1" fmla="*/ 36 h 118"/>
                      <a:gd name="T2" fmla="*/ 5 w 137"/>
                      <a:gd name="T3" fmla="*/ 36 h 118"/>
                      <a:gd name="T4" fmla="*/ 0 w 137"/>
                      <a:gd name="T5" fmla="*/ 5 h 118"/>
                      <a:gd name="T6" fmla="*/ 0 w 137"/>
                      <a:gd name="T7" fmla="*/ 0 h 118"/>
                      <a:gd name="T8" fmla="*/ 43 w 137"/>
                      <a:gd name="T9" fmla="*/ 0 h 118"/>
                      <a:gd name="T10" fmla="*/ 43 w 137"/>
                      <a:gd name="T11" fmla="*/ 5 h 118"/>
                      <a:gd name="T12" fmla="*/ 39 w 137"/>
                      <a:gd name="T13" fmla="*/ 36 h 11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137" h="118">
                        <a:moveTo>
                          <a:pt x="125" y="118"/>
                        </a:moveTo>
                        <a:lnTo>
                          <a:pt x="15" y="118"/>
                        </a:ln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7" y="0"/>
                        </a:lnTo>
                        <a:lnTo>
                          <a:pt x="137" y="17"/>
                        </a:lnTo>
                        <a:lnTo>
                          <a:pt x="125" y="118"/>
                        </a:lnTo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" name="Rectangle 3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076" y="2026"/>
                    <a:ext cx="5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6" name="Rectangle 3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076" y="2026"/>
                    <a:ext cx="5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7" name="Rectangle 3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069" y="1954"/>
                    <a:ext cx="71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8" name="Rectangle 3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069" y="1954"/>
                    <a:ext cx="71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9" name="Freeform 40"/>
                  <p:cNvSpPr>
                    <a:spLocks noChangeAspect="1"/>
                  </p:cNvSpPr>
                  <p:nvPr/>
                </p:nvSpPr>
                <p:spPr bwMode="auto">
                  <a:xfrm>
                    <a:off x="2554" y="1947"/>
                    <a:ext cx="93" cy="158"/>
                  </a:xfrm>
                  <a:custGeom>
                    <a:avLst/>
                    <a:gdLst>
                      <a:gd name="T0" fmla="*/ 93 w 312"/>
                      <a:gd name="T1" fmla="*/ 64 h 526"/>
                      <a:gd name="T2" fmla="*/ 93 w 312"/>
                      <a:gd name="T3" fmla="*/ 60 h 526"/>
                      <a:gd name="T4" fmla="*/ 93 w 312"/>
                      <a:gd name="T5" fmla="*/ 47 h 526"/>
                      <a:gd name="T6" fmla="*/ 93 w 312"/>
                      <a:gd name="T7" fmla="*/ 42 h 526"/>
                      <a:gd name="T8" fmla="*/ 92 w 312"/>
                      <a:gd name="T9" fmla="*/ 38 h 526"/>
                      <a:gd name="T10" fmla="*/ 91 w 312"/>
                      <a:gd name="T11" fmla="*/ 33 h 526"/>
                      <a:gd name="T12" fmla="*/ 89 w 312"/>
                      <a:gd name="T13" fmla="*/ 29 h 526"/>
                      <a:gd name="T14" fmla="*/ 87 w 312"/>
                      <a:gd name="T15" fmla="*/ 25 h 526"/>
                      <a:gd name="T16" fmla="*/ 85 w 312"/>
                      <a:gd name="T17" fmla="*/ 21 h 526"/>
                      <a:gd name="T18" fmla="*/ 83 w 312"/>
                      <a:gd name="T19" fmla="*/ 17 h 526"/>
                      <a:gd name="T20" fmla="*/ 79 w 312"/>
                      <a:gd name="T21" fmla="*/ 14 h 526"/>
                      <a:gd name="T22" fmla="*/ 76 w 312"/>
                      <a:gd name="T23" fmla="*/ 11 h 526"/>
                      <a:gd name="T24" fmla="*/ 72 w 312"/>
                      <a:gd name="T25" fmla="*/ 8 h 526"/>
                      <a:gd name="T26" fmla="*/ 69 w 312"/>
                      <a:gd name="T27" fmla="*/ 6 h 526"/>
                      <a:gd name="T28" fmla="*/ 65 w 312"/>
                      <a:gd name="T29" fmla="*/ 4 h 526"/>
                      <a:gd name="T30" fmla="*/ 60 w 312"/>
                      <a:gd name="T31" fmla="*/ 2 h 526"/>
                      <a:gd name="T32" fmla="*/ 56 w 312"/>
                      <a:gd name="T33" fmla="*/ 1 h 526"/>
                      <a:gd name="T34" fmla="*/ 51 w 312"/>
                      <a:gd name="T35" fmla="*/ 0 h 526"/>
                      <a:gd name="T36" fmla="*/ 46 w 312"/>
                      <a:gd name="T37" fmla="*/ 0 h 526"/>
                      <a:gd name="T38" fmla="*/ 42 w 312"/>
                      <a:gd name="T39" fmla="*/ 0 h 526"/>
                      <a:gd name="T40" fmla="*/ 37 w 312"/>
                      <a:gd name="T41" fmla="*/ 1 h 526"/>
                      <a:gd name="T42" fmla="*/ 32 w 312"/>
                      <a:gd name="T43" fmla="*/ 2 h 526"/>
                      <a:gd name="T44" fmla="*/ 28 w 312"/>
                      <a:gd name="T45" fmla="*/ 4 h 526"/>
                      <a:gd name="T46" fmla="*/ 24 w 312"/>
                      <a:gd name="T47" fmla="*/ 6 h 526"/>
                      <a:gd name="T48" fmla="*/ 20 w 312"/>
                      <a:gd name="T49" fmla="*/ 8 h 526"/>
                      <a:gd name="T50" fmla="*/ 17 w 312"/>
                      <a:gd name="T51" fmla="*/ 11 h 526"/>
                      <a:gd name="T52" fmla="*/ 13 w 312"/>
                      <a:gd name="T53" fmla="*/ 14 h 526"/>
                      <a:gd name="T54" fmla="*/ 10 w 312"/>
                      <a:gd name="T55" fmla="*/ 17 h 526"/>
                      <a:gd name="T56" fmla="*/ 8 w 312"/>
                      <a:gd name="T57" fmla="*/ 21 h 526"/>
                      <a:gd name="T58" fmla="*/ 6 w 312"/>
                      <a:gd name="T59" fmla="*/ 25 h 526"/>
                      <a:gd name="T60" fmla="*/ 4 w 312"/>
                      <a:gd name="T61" fmla="*/ 29 h 526"/>
                      <a:gd name="T62" fmla="*/ 2 w 312"/>
                      <a:gd name="T63" fmla="*/ 33 h 526"/>
                      <a:gd name="T64" fmla="*/ 1 w 312"/>
                      <a:gd name="T65" fmla="*/ 38 h 526"/>
                      <a:gd name="T66" fmla="*/ 0 w 312"/>
                      <a:gd name="T67" fmla="*/ 42 h 526"/>
                      <a:gd name="T68" fmla="*/ 0 w 312"/>
                      <a:gd name="T69" fmla="*/ 47 h 526"/>
                      <a:gd name="T70" fmla="*/ 0 w 312"/>
                      <a:gd name="T71" fmla="*/ 60 h 526"/>
                      <a:gd name="T72" fmla="*/ 0 w 312"/>
                      <a:gd name="T73" fmla="*/ 64 h 526"/>
                      <a:gd name="T74" fmla="*/ 0 w 312"/>
                      <a:gd name="T75" fmla="*/ 125 h 526"/>
                      <a:gd name="T76" fmla="*/ 1 w 312"/>
                      <a:gd name="T77" fmla="*/ 126 h 526"/>
                      <a:gd name="T78" fmla="*/ 1 w 312"/>
                      <a:gd name="T79" fmla="*/ 158 h 526"/>
                      <a:gd name="T80" fmla="*/ 92 w 312"/>
                      <a:gd name="T81" fmla="*/ 158 h 526"/>
                      <a:gd name="T82" fmla="*/ 92 w 312"/>
                      <a:gd name="T83" fmla="*/ 126 h 526"/>
                      <a:gd name="T84" fmla="*/ 93 w 312"/>
                      <a:gd name="T85" fmla="*/ 126 h 526"/>
                      <a:gd name="T86" fmla="*/ 93 w 312"/>
                      <a:gd name="T87" fmla="*/ 64 h 52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12" h="526">
                        <a:moveTo>
                          <a:pt x="312" y="212"/>
                        </a:moveTo>
                        <a:lnTo>
                          <a:pt x="312" y="199"/>
                        </a:lnTo>
                        <a:lnTo>
                          <a:pt x="312" y="158"/>
                        </a:lnTo>
                        <a:lnTo>
                          <a:pt x="311" y="141"/>
                        </a:lnTo>
                        <a:lnTo>
                          <a:pt x="309" y="127"/>
                        </a:lnTo>
                        <a:lnTo>
                          <a:pt x="305" y="111"/>
                        </a:lnTo>
                        <a:lnTo>
                          <a:pt x="300" y="97"/>
                        </a:lnTo>
                        <a:lnTo>
                          <a:pt x="293" y="83"/>
                        </a:lnTo>
                        <a:lnTo>
                          <a:pt x="285" y="70"/>
                        </a:lnTo>
                        <a:lnTo>
                          <a:pt x="277" y="58"/>
                        </a:lnTo>
                        <a:lnTo>
                          <a:pt x="266" y="47"/>
                        </a:lnTo>
                        <a:lnTo>
                          <a:pt x="254" y="37"/>
                        </a:lnTo>
                        <a:lnTo>
                          <a:pt x="243" y="28"/>
                        </a:lnTo>
                        <a:lnTo>
                          <a:pt x="230" y="19"/>
                        </a:lnTo>
                        <a:lnTo>
                          <a:pt x="217" y="13"/>
                        </a:lnTo>
                        <a:lnTo>
                          <a:pt x="202" y="8"/>
                        </a:lnTo>
                        <a:lnTo>
                          <a:pt x="187" y="3"/>
                        </a:lnTo>
                        <a:lnTo>
                          <a:pt x="171" y="1"/>
                        </a:lnTo>
                        <a:lnTo>
                          <a:pt x="155" y="0"/>
                        </a:lnTo>
                        <a:lnTo>
                          <a:pt x="140" y="1"/>
                        </a:lnTo>
                        <a:lnTo>
                          <a:pt x="124" y="3"/>
                        </a:lnTo>
                        <a:lnTo>
                          <a:pt x="109" y="8"/>
                        </a:lnTo>
                        <a:lnTo>
                          <a:pt x="94" y="13"/>
                        </a:lnTo>
                        <a:lnTo>
                          <a:pt x="81" y="19"/>
                        </a:lnTo>
                        <a:lnTo>
                          <a:pt x="68" y="28"/>
                        </a:lnTo>
                        <a:lnTo>
                          <a:pt x="56" y="37"/>
                        </a:lnTo>
                        <a:lnTo>
                          <a:pt x="45" y="47"/>
                        </a:lnTo>
                        <a:lnTo>
                          <a:pt x="35" y="58"/>
                        </a:lnTo>
                        <a:lnTo>
                          <a:pt x="26" y="70"/>
                        </a:lnTo>
                        <a:lnTo>
                          <a:pt x="19" y="83"/>
                        </a:lnTo>
                        <a:lnTo>
                          <a:pt x="12" y="97"/>
                        </a:lnTo>
                        <a:lnTo>
                          <a:pt x="7" y="111"/>
                        </a:lnTo>
                        <a:lnTo>
                          <a:pt x="3" y="127"/>
                        </a:lnTo>
                        <a:lnTo>
                          <a:pt x="1" y="141"/>
                        </a:lnTo>
                        <a:lnTo>
                          <a:pt x="0" y="158"/>
                        </a:lnTo>
                        <a:lnTo>
                          <a:pt x="0" y="199"/>
                        </a:lnTo>
                        <a:lnTo>
                          <a:pt x="0" y="212"/>
                        </a:lnTo>
                        <a:lnTo>
                          <a:pt x="0" y="417"/>
                        </a:lnTo>
                        <a:lnTo>
                          <a:pt x="2" y="420"/>
                        </a:lnTo>
                        <a:lnTo>
                          <a:pt x="2" y="526"/>
                        </a:lnTo>
                        <a:lnTo>
                          <a:pt x="310" y="526"/>
                        </a:lnTo>
                        <a:lnTo>
                          <a:pt x="310" y="420"/>
                        </a:lnTo>
                        <a:lnTo>
                          <a:pt x="312" y="418"/>
                        </a:lnTo>
                        <a:lnTo>
                          <a:pt x="312" y="21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" name="Freeform 41"/>
                  <p:cNvSpPr>
                    <a:spLocks noChangeAspect="1"/>
                  </p:cNvSpPr>
                  <p:nvPr/>
                </p:nvSpPr>
                <p:spPr bwMode="auto">
                  <a:xfrm>
                    <a:off x="2719" y="1954"/>
                    <a:ext cx="100" cy="150"/>
                  </a:xfrm>
                  <a:custGeom>
                    <a:avLst/>
                    <a:gdLst>
                      <a:gd name="T0" fmla="*/ 100 w 313"/>
                      <a:gd name="T1" fmla="*/ 61 h 516"/>
                      <a:gd name="T2" fmla="*/ 100 w 313"/>
                      <a:gd name="T3" fmla="*/ 58 h 516"/>
                      <a:gd name="T4" fmla="*/ 100 w 313"/>
                      <a:gd name="T5" fmla="*/ 46 h 516"/>
                      <a:gd name="T6" fmla="*/ 100 w 313"/>
                      <a:gd name="T7" fmla="*/ 41 h 516"/>
                      <a:gd name="T8" fmla="*/ 99 w 313"/>
                      <a:gd name="T9" fmla="*/ 36 h 516"/>
                      <a:gd name="T10" fmla="*/ 98 w 313"/>
                      <a:gd name="T11" fmla="*/ 32 h 516"/>
                      <a:gd name="T12" fmla="*/ 96 w 313"/>
                      <a:gd name="T13" fmla="*/ 28 h 516"/>
                      <a:gd name="T14" fmla="*/ 94 w 313"/>
                      <a:gd name="T15" fmla="*/ 24 h 516"/>
                      <a:gd name="T16" fmla="*/ 92 w 313"/>
                      <a:gd name="T17" fmla="*/ 20 h 516"/>
                      <a:gd name="T18" fmla="*/ 89 w 313"/>
                      <a:gd name="T19" fmla="*/ 17 h 516"/>
                      <a:gd name="T20" fmla="*/ 85 w 313"/>
                      <a:gd name="T21" fmla="*/ 13 h 516"/>
                      <a:gd name="T22" fmla="*/ 82 w 313"/>
                      <a:gd name="T23" fmla="*/ 10 h 516"/>
                      <a:gd name="T24" fmla="*/ 78 w 313"/>
                      <a:gd name="T25" fmla="*/ 8 h 516"/>
                      <a:gd name="T26" fmla="*/ 74 w 313"/>
                      <a:gd name="T27" fmla="*/ 6 h 516"/>
                      <a:gd name="T28" fmla="*/ 70 w 313"/>
                      <a:gd name="T29" fmla="*/ 3 h 516"/>
                      <a:gd name="T30" fmla="*/ 65 w 313"/>
                      <a:gd name="T31" fmla="*/ 2 h 516"/>
                      <a:gd name="T32" fmla="*/ 60 w 313"/>
                      <a:gd name="T33" fmla="*/ 1 h 516"/>
                      <a:gd name="T34" fmla="*/ 55 w 313"/>
                      <a:gd name="T35" fmla="*/ 0 h 516"/>
                      <a:gd name="T36" fmla="*/ 50 w 313"/>
                      <a:gd name="T37" fmla="*/ 0 h 516"/>
                      <a:gd name="T38" fmla="*/ 45 w 313"/>
                      <a:gd name="T39" fmla="*/ 0 h 516"/>
                      <a:gd name="T40" fmla="*/ 40 w 313"/>
                      <a:gd name="T41" fmla="*/ 1 h 516"/>
                      <a:gd name="T42" fmla="*/ 35 w 313"/>
                      <a:gd name="T43" fmla="*/ 2 h 516"/>
                      <a:gd name="T44" fmla="*/ 30 w 313"/>
                      <a:gd name="T45" fmla="*/ 3 h 516"/>
                      <a:gd name="T46" fmla="*/ 26 w 313"/>
                      <a:gd name="T47" fmla="*/ 6 h 516"/>
                      <a:gd name="T48" fmla="*/ 22 w 313"/>
                      <a:gd name="T49" fmla="*/ 8 h 516"/>
                      <a:gd name="T50" fmla="*/ 18 w 313"/>
                      <a:gd name="T51" fmla="*/ 10 h 516"/>
                      <a:gd name="T52" fmla="*/ 15 w 313"/>
                      <a:gd name="T53" fmla="*/ 13 h 516"/>
                      <a:gd name="T54" fmla="*/ 11 w 313"/>
                      <a:gd name="T55" fmla="*/ 17 h 516"/>
                      <a:gd name="T56" fmla="*/ 8 w 313"/>
                      <a:gd name="T57" fmla="*/ 20 h 516"/>
                      <a:gd name="T58" fmla="*/ 6 w 313"/>
                      <a:gd name="T59" fmla="*/ 24 h 516"/>
                      <a:gd name="T60" fmla="*/ 4 w 313"/>
                      <a:gd name="T61" fmla="*/ 28 h 516"/>
                      <a:gd name="T62" fmla="*/ 2 w 313"/>
                      <a:gd name="T63" fmla="*/ 32 h 516"/>
                      <a:gd name="T64" fmla="*/ 1 w 313"/>
                      <a:gd name="T65" fmla="*/ 36 h 516"/>
                      <a:gd name="T66" fmla="*/ 0 w 313"/>
                      <a:gd name="T67" fmla="*/ 41 h 516"/>
                      <a:gd name="T68" fmla="*/ 0 w 313"/>
                      <a:gd name="T69" fmla="*/ 46 h 516"/>
                      <a:gd name="T70" fmla="*/ 0 w 313"/>
                      <a:gd name="T71" fmla="*/ 58 h 516"/>
                      <a:gd name="T72" fmla="*/ 0 w 313"/>
                      <a:gd name="T73" fmla="*/ 61 h 516"/>
                      <a:gd name="T74" fmla="*/ 0 w 313"/>
                      <a:gd name="T75" fmla="*/ 118 h 516"/>
                      <a:gd name="T76" fmla="*/ 0 w 313"/>
                      <a:gd name="T77" fmla="*/ 119 h 516"/>
                      <a:gd name="T78" fmla="*/ 0 w 313"/>
                      <a:gd name="T79" fmla="*/ 150 h 516"/>
                      <a:gd name="T80" fmla="*/ 100 w 313"/>
                      <a:gd name="T81" fmla="*/ 150 h 516"/>
                      <a:gd name="T82" fmla="*/ 100 w 313"/>
                      <a:gd name="T83" fmla="*/ 119 h 516"/>
                      <a:gd name="T84" fmla="*/ 100 w 313"/>
                      <a:gd name="T85" fmla="*/ 119 h 516"/>
                      <a:gd name="T86" fmla="*/ 100 w 313"/>
                      <a:gd name="T87" fmla="*/ 61 h 51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13" h="516">
                        <a:moveTo>
                          <a:pt x="313" y="211"/>
                        </a:moveTo>
                        <a:lnTo>
                          <a:pt x="313" y="198"/>
                        </a:lnTo>
                        <a:lnTo>
                          <a:pt x="313" y="157"/>
                        </a:lnTo>
                        <a:lnTo>
                          <a:pt x="313" y="141"/>
                        </a:lnTo>
                        <a:lnTo>
                          <a:pt x="310" y="125"/>
                        </a:lnTo>
                        <a:lnTo>
                          <a:pt x="307" y="110"/>
                        </a:lnTo>
                        <a:lnTo>
                          <a:pt x="302" y="95"/>
                        </a:lnTo>
                        <a:lnTo>
                          <a:pt x="294" y="82"/>
                        </a:lnTo>
                        <a:lnTo>
                          <a:pt x="287" y="69"/>
                        </a:lnTo>
                        <a:lnTo>
                          <a:pt x="278" y="57"/>
                        </a:lnTo>
                        <a:lnTo>
                          <a:pt x="267" y="45"/>
                        </a:lnTo>
                        <a:lnTo>
                          <a:pt x="257" y="35"/>
                        </a:lnTo>
                        <a:lnTo>
                          <a:pt x="244" y="26"/>
                        </a:lnTo>
                        <a:lnTo>
                          <a:pt x="231" y="19"/>
                        </a:lnTo>
                        <a:lnTo>
                          <a:pt x="218" y="11"/>
                        </a:lnTo>
                        <a:lnTo>
                          <a:pt x="203" y="6"/>
                        </a:lnTo>
                        <a:lnTo>
                          <a:pt x="188" y="3"/>
                        </a:lnTo>
                        <a:lnTo>
                          <a:pt x="172" y="0"/>
                        </a:lnTo>
                        <a:lnTo>
                          <a:pt x="157" y="0"/>
                        </a:lnTo>
                        <a:lnTo>
                          <a:pt x="141" y="0"/>
                        </a:lnTo>
                        <a:lnTo>
                          <a:pt x="125" y="3"/>
                        </a:lnTo>
                        <a:lnTo>
                          <a:pt x="110" y="6"/>
                        </a:lnTo>
                        <a:lnTo>
                          <a:pt x="95" y="11"/>
                        </a:lnTo>
                        <a:lnTo>
                          <a:pt x="82" y="19"/>
                        </a:lnTo>
                        <a:lnTo>
                          <a:pt x="69" y="26"/>
                        </a:lnTo>
                        <a:lnTo>
                          <a:pt x="56" y="35"/>
                        </a:lnTo>
                        <a:lnTo>
                          <a:pt x="46" y="45"/>
                        </a:lnTo>
                        <a:lnTo>
                          <a:pt x="35" y="57"/>
                        </a:lnTo>
                        <a:lnTo>
                          <a:pt x="26" y="69"/>
                        </a:lnTo>
                        <a:lnTo>
                          <a:pt x="19" y="82"/>
                        </a:lnTo>
                        <a:lnTo>
                          <a:pt x="11" y="95"/>
                        </a:lnTo>
                        <a:lnTo>
                          <a:pt x="6" y="110"/>
                        </a:lnTo>
                        <a:lnTo>
                          <a:pt x="3" y="125"/>
                        </a:lnTo>
                        <a:lnTo>
                          <a:pt x="0" y="141"/>
                        </a:lnTo>
                        <a:lnTo>
                          <a:pt x="0" y="157"/>
                        </a:lnTo>
                        <a:lnTo>
                          <a:pt x="0" y="198"/>
                        </a:lnTo>
                        <a:lnTo>
                          <a:pt x="0" y="211"/>
                        </a:lnTo>
                        <a:lnTo>
                          <a:pt x="0" y="407"/>
                        </a:lnTo>
                        <a:lnTo>
                          <a:pt x="1" y="410"/>
                        </a:lnTo>
                        <a:lnTo>
                          <a:pt x="1" y="516"/>
                        </a:lnTo>
                        <a:lnTo>
                          <a:pt x="312" y="516"/>
                        </a:lnTo>
                        <a:lnTo>
                          <a:pt x="312" y="410"/>
                        </a:lnTo>
                        <a:lnTo>
                          <a:pt x="313" y="408"/>
                        </a:lnTo>
                        <a:lnTo>
                          <a:pt x="313" y="21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" name="Freeform 42"/>
                  <p:cNvSpPr>
                    <a:spLocks noChangeAspect="1"/>
                  </p:cNvSpPr>
                  <p:nvPr/>
                </p:nvSpPr>
                <p:spPr bwMode="auto">
                  <a:xfrm>
                    <a:off x="2890" y="1954"/>
                    <a:ext cx="93" cy="150"/>
                  </a:xfrm>
                  <a:custGeom>
                    <a:avLst/>
                    <a:gdLst>
                      <a:gd name="T0" fmla="*/ 93 w 312"/>
                      <a:gd name="T1" fmla="*/ 61 h 518"/>
                      <a:gd name="T2" fmla="*/ 93 w 312"/>
                      <a:gd name="T3" fmla="*/ 58 h 518"/>
                      <a:gd name="T4" fmla="*/ 93 w 312"/>
                      <a:gd name="T5" fmla="*/ 45 h 518"/>
                      <a:gd name="T6" fmla="*/ 93 w 312"/>
                      <a:gd name="T7" fmla="*/ 40 h 518"/>
                      <a:gd name="T8" fmla="*/ 92 w 312"/>
                      <a:gd name="T9" fmla="*/ 36 h 518"/>
                      <a:gd name="T10" fmla="*/ 91 w 312"/>
                      <a:gd name="T11" fmla="*/ 32 h 518"/>
                      <a:gd name="T12" fmla="*/ 89 w 312"/>
                      <a:gd name="T13" fmla="*/ 27 h 518"/>
                      <a:gd name="T14" fmla="*/ 87 w 312"/>
                      <a:gd name="T15" fmla="*/ 23 h 518"/>
                      <a:gd name="T16" fmla="*/ 85 w 312"/>
                      <a:gd name="T17" fmla="*/ 20 h 518"/>
                      <a:gd name="T18" fmla="*/ 83 w 312"/>
                      <a:gd name="T19" fmla="*/ 16 h 518"/>
                      <a:gd name="T20" fmla="*/ 79 w 312"/>
                      <a:gd name="T21" fmla="*/ 13 h 518"/>
                      <a:gd name="T22" fmla="*/ 76 w 312"/>
                      <a:gd name="T23" fmla="*/ 10 h 518"/>
                      <a:gd name="T24" fmla="*/ 72 w 312"/>
                      <a:gd name="T25" fmla="*/ 8 h 518"/>
                      <a:gd name="T26" fmla="*/ 69 w 312"/>
                      <a:gd name="T27" fmla="*/ 6 h 518"/>
                      <a:gd name="T28" fmla="*/ 65 w 312"/>
                      <a:gd name="T29" fmla="*/ 3 h 518"/>
                      <a:gd name="T30" fmla="*/ 60 w 312"/>
                      <a:gd name="T31" fmla="*/ 2 h 518"/>
                      <a:gd name="T32" fmla="*/ 56 w 312"/>
                      <a:gd name="T33" fmla="*/ 1 h 518"/>
                      <a:gd name="T34" fmla="*/ 51 w 312"/>
                      <a:gd name="T35" fmla="*/ 0 h 518"/>
                      <a:gd name="T36" fmla="*/ 47 w 312"/>
                      <a:gd name="T37" fmla="*/ 0 h 518"/>
                      <a:gd name="T38" fmla="*/ 41 w 312"/>
                      <a:gd name="T39" fmla="*/ 0 h 518"/>
                      <a:gd name="T40" fmla="*/ 37 w 312"/>
                      <a:gd name="T41" fmla="*/ 1 h 518"/>
                      <a:gd name="T42" fmla="*/ 32 w 312"/>
                      <a:gd name="T43" fmla="*/ 2 h 518"/>
                      <a:gd name="T44" fmla="*/ 28 w 312"/>
                      <a:gd name="T45" fmla="*/ 3 h 518"/>
                      <a:gd name="T46" fmla="*/ 24 w 312"/>
                      <a:gd name="T47" fmla="*/ 6 h 518"/>
                      <a:gd name="T48" fmla="*/ 20 w 312"/>
                      <a:gd name="T49" fmla="*/ 8 h 518"/>
                      <a:gd name="T50" fmla="*/ 17 w 312"/>
                      <a:gd name="T51" fmla="*/ 10 h 518"/>
                      <a:gd name="T52" fmla="*/ 13 w 312"/>
                      <a:gd name="T53" fmla="*/ 13 h 518"/>
                      <a:gd name="T54" fmla="*/ 10 w 312"/>
                      <a:gd name="T55" fmla="*/ 16 h 518"/>
                      <a:gd name="T56" fmla="*/ 8 w 312"/>
                      <a:gd name="T57" fmla="*/ 20 h 518"/>
                      <a:gd name="T58" fmla="*/ 6 w 312"/>
                      <a:gd name="T59" fmla="*/ 23 h 518"/>
                      <a:gd name="T60" fmla="*/ 4 w 312"/>
                      <a:gd name="T61" fmla="*/ 27 h 518"/>
                      <a:gd name="T62" fmla="*/ 2 w 312"/>
                      <a:gd name="T63" fmla="*/ 32 h 518"/>
                      <a:gd name="T64" fmla="*/ 1 w 312"/>
                      <a:gd name="T65" fmla="*/ 36 h 518"/>
                      <a:gd name="T66" fmla="*/ 0 w 312"/>
                      <a:gd name="T67" fmla="*/ 40 h 518"/>
                      <a:gd name="T68" fmla="*/ 0 w 312"/>
                      <a:gd name="T69" fmla="*/ 45 h 518"/>
                      <a:gd name="T70" fmla="*/ 0 w 312"/>
                      <a:gd name="T71" fmla="*/ 58 h 518"/>
                      <a:gd name="T72" fmla="*/ 0 w 312"/>
                      <a:gd name="T73" fmla="*/ 61 h 518"/>
                      <a:gd name="T74" fmla="*/ 0 w 312"/>
                      <a:gd name="T75" fmla="*/ 118 h 518"/>
                      <a:gd name="T76" fmla="*/ 1 w 312"/>
                      <a:gd name="T77" fmla="*/ 119 h 518"/>
                      <a:gd name="T78" fmla="*/ 1 w 312"/>
                      <a:gd name="T79" fmla="*/ 150 h 518"/>
                      <a:gd name="T80" fmla="*/ 92 w 312"/>
                      <a:gd name="T81" fmla="*/ 150 h 518"/>
                      <a:gd name="T82" fmla="*/ 92 w 312"/>
                      <a:gd name="T83" fmla="*/ 119 h 518"/>
                      <a:gd name="T84" fmla="*/ 93 w 312"/>
                      <a:gd name="T85" fmla="*/ 119 h 518"/>
                      <a:gd name="T86" fmla="*/ 93 w 312"/>
                      <a:gd name="T87" fmla="*/ 61 h 518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12" h="518">
                        <a:moveTo>
                          <a:pt x="312" y="210"/>
                        </a:moveTo>
                        <a:lnTo>
                          <a:pt x="312" y="199"/>
                        </a:lnTo>
                        <a:lnTo>
                          <a:pt x="312" y="155"/>
                        </a:lnTo>
                        <a:lnTo>
                          <a:pt x="311" y="139"/>
                        </a:lnTo>
                        <a:lnTo>
                          <a:pt x="309" y="124"/>
                        </a:lnTo>
                        <a:lnTo>
                          <a:pt x="305" y="109"/>
                        </a:lnTo>
                        <a:lnTo>
                          <a:pt x="300" y="94"/>
                        </a:lnTo>
                        <a:lnTo>
                          <a:pt x="293" y="81"/>
                        </a:lnTo>
                        <a:lnTo>
                          <a:pt x="285" y="68"/>
                        </a:lnTo>
                        <a:lnTo>
                          <a:pt x="277" y="55"/>
                        </a:lnTo>
                        <a:lnTo>
                          <a:pt x="266" y="45"/>
                        </a:lnTo>
                        <a:lnTo>
                          <a:pt x="255" y="34"/>
                        </a:lnTo>
                        <a:lnTo>
                          <a:pt x="243" y="26"/>
                        </a:lnTo>
                        <a:lnTo>
                          <a:pt x="230" y="19"/>
                        </a:lnTo>
                        <a:lnTo>
                          <a:pt x="217" y="11"/>
                        </a:lnTo>
                        <a:lnTo>
                          <a:pt x="202" y="7"/>
                        </a:lnTo>
                        <a:lnTo>
                          <a:pt x="187" y="3"/>
                        </a:lnTo>
                        <a:lnTo>
                          <a:pt x="171" y="1"/>
                        </a:lnTo>
                        <a:lnTo>
                          <a:pt x="156" y="0"/>
                        </a:lnTo>
                        <a:lnTo>
                          <a:pt x="139" y="1"/>
                        </a:lnTo>
                        <a:lnTo>
                          <a:pt x="124" y="3"/>
                        </a:lnTo>
                        <a:lnTo>
                          <a:pt x="109" y="7"/>
                        </a:lnTo>
                        <a:lnTo>
                          <a:pt x="94" y="11"/>
                        </a:lnTo>
                        <a:lnTo>
                          <a:pt x="81" y="19"/>
                        </a:lnTo>
                        <a:lnTo>
                          <a:pt x="68" y="26"/>
                        </a:lnTo>
                        <a:lnTo>
                          <a:pt x="57" y="34"/>
                        </a:lnTo>
                        <a:lnTo>
                          <a:pt x="45" y="45"/>
                        </a:lnTo>
                        <a:lnTo>
                          <a:pt x="35" y="55"/>
                        </a:lnTo>
                        <a:lnTo>
                          <a:pt x="26" y="68"/>
                        </a:lnTo>
                        <a:lnTo>
                          <a:pt x="19" y="81"/>
                        </a:lnTo>
                        <a:lnTo>
                          <a:pt x="12" y="94"/>
                        </a:lnTo>
                        <a:lnTo>
                          <a:pt x="7" y="109"/>
                        </a:lnTo>
                        <a:lnTo>
                          <a:pt x="3" y="124"/>
                        </a:lnTo>
                        <a:lnTo>
                          <a:pt x="1" y="139"/>
                        </a:lnTo>
                        <a:lnTo>
                          <a:pt x="0" y="155"/>
                        </a:lnTo>
                        <a:lnTo>
                          <a:pt x="0" y="199"/>
                        </a:lnTo>
                        <a:lnTo>
                          <a:pt x="0" y="210"/>
                        </a:lnTo>
                        <a:lnTo>
                          <a:pt x="0" y="409"/>
                        </a:lnTo>
                        <a:lnTo>
                          <a:pt x="2" y="412"/>
                        </a:lnTo>
                        <a:lnTo>
                          <a:pt x="2" y="518"/>
                        </a:lnTo>
                        <a:lnTo>
                          <a:pt x="310" y="518"/>
                        </a:lnTo>
                        <a:lnTo>
                          <a:pt x="310" y="412"/>
                        </a:lnTo>
                        <a:lnTo>
                          <a:pt x="312" y="410"/>
                        </a:lnTo>
                        <a:lnTo>
                          <a:pt x="312" y="21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2" name="Freeform 43"/>
                  <p:cNvSpPr>
                    <a:spLocks noChangeAspect="1"/>
                  </p:cNvSpPr>
                  <p:nvPr/>
                </p:nvSpPr>
                <p:spPr bwMode="auto">
                  <a:xfrm>
                    <a:off x="2304" y="1160"/>
                    <a:ext cx="929" cy="301"/>
                  </a:xfrm>
                  <a:custGeom>
                    <a:avLst/>
                    <a:gdLst>
                      <a:gd name="T0" fmla="*/ 829 w 3101"/>
                      <a:gd name="T1" fmla="*/ 291 h 997"/>
                      <a:gd name="T2" fmla="*/ 823 w 3101"/>
                      <a:gd name="T3" fmla="*/ 280 h 997"/>
                      <a:gd name="T4" fmla="*/ 812 w 3101"/>
                      <a:gd name="T5" fmla="*/ 274 h 997"/>
                      <a:gd name="T6" fmla="*/ 800 w 3101"/>
                      <a:gd name="T7" fmla="*/ 271 h 997"/>
                      <a:gd name="T8" fmla="*/ 788 w 3101"/>
                      <a:gd name="T9" fmla="*/ 273 h 997"/>
                      <a:gd name="T10" fmla="*/ 777 w 3101"/>
                      <a:gd name="T11" fmla="*/ 277 h 997"/>
                      <a:gd name="T12" fmla="*/ 768 w 3101"/>
                      <a:gd name="T13" fmla="*/ 286 h 997"/>
                      <a:gd name="T14" fmla="*/ 764 w 3101"/>
                      <a:gd name="T15" fmla="*/ 297 h 997"/>
                      <a:gd name="T16" fmla="*/ 664 w 3101"/>
                      <a:gd name="T17" fmla="*/ 294 h 997"/>
                      <a:gd name="T18" fmla="*/ 658 w 3101"/>
                      <a:gd name="T19" fmla="*/ 283 h 997"/>
                      <a:gd name="T20" fmla="*/ 649 w 3101"/>
                      <a:gd name="T21" fmla="*/ 276 h 997"/>
                      <a:gd name="T22" fmla="*/ 637 w 3101"/>
                      <a:gd name="T23" fmla="*/ 273 h 997"/>
                      <a:gd name="T24" fmla="*/ 625 w 3101"/>
                      <a:gd name="T25" fmla="*/ 273 h 997"/>
                      <a:gd name="T26" fmla="*/ 613 w 3101"/>
                      <a:gd name="T27" fmla="*/ 276 h 997"/>
                      <a:gd name="T28" fmla="*/ 604 w 3101"/>
                      <a:gd name="T29" fmla="*/ 283 h 997"/>
                      <a:gd name="T30" fmla="*/ 598 w 3101"/>
                      <a:gd name="T31" fmla="*/ 294 h 997"/>
                      <a:gd name="T32" fmla="*/ 498 w 3101"/>
                      <a:gd name="T33" fmla="*/ 298 h 997"/>
                      <a:gd name="T34" fmla="*/ 494 w 3101"/>
                      <a:gd name="T35" fmla="*/ 286 h 997"/>
                      <a:gd name="T36" fmla="*/ 485 w 3101"/>
                      <a:gd name="T37" fmla="*/ 278 h 997"/>
                      <a:gd name="T38" fmla="*/ 474 w 3101"/>
                      <a:gd name="T39" fmla="*/ 273 h 997"/>
                      <a:gd name="T40" fmla="*/ 461 w 3101"/>
                      <a:gd name="T41" fmla="*/ 272 h 997"/>
                      <a:gd name="T42" fmla="*/ 449 w 3101"/>
                      <a:gd name="T43" fmla="*/ 275 h 997"/>
                      <a:gd name="T44" fmla="*/ 439 w 3101"/>
                      <a:gd name="T45" fmla="*/ 281 h 997"/>
                      <a:gd name="T46" fmla="*/ 433 w 3101"/>
                      <a:gd name="T47" fmla="*/ 291 h 997"/>
                      <a:gd name="T48" fmla="*/ 331 w 3101"/>
                      <a:gd name="T49" fmla="*/ 301 h 997"/>
                      <a:gd name="T50" fmla="*/ 329 w 3101"/>
                      <a:gd name="T51" fmla="*/ 288 h 997"/>
                      <a:gd name="T52" fmla="*/ 321 w 3101"/>
                      <a:gd name="T53" fmla="*/ 280 h 997"/>
                      <a:gd name="T54" fmla="*/ 310 w 3101"/>
                      <a:gd name="T55" fmla="*/ 274 h 997"/>
                      <a:gd name="T56" fmla="*/ 298 w 3101"/>
                      <a:gd name="T57" fmla="*/ 273 h 997"/>
                      <a:gd name="T58" fmla="*/ 286 w 3101"/>
                      <a:gd name="T59" fmla="*/ 274 h 997"/>
                      <a:gd name="T60" fmla="*/ 275 w 3101"/>
                      <a:gd name="T61" fmla="*/ 280 h 997"/>
                      <a:gd name="T62" fmla="*/ 268 w 3101"/>
                      <a:gd name="T63" fmla="*/ 288 h 997"/>
                      <a:gd name="T64" fmla="*/ 265 w 3101"/>
                      <a:gd name="T65" fmla="*/ 301 h 997"/>
                      <a:gd name="T66" fmla="*/ 164 w 3101"/>
                      <a:gd name="T67" fmla="*/ 291 h 997"/>
                      <a:gd name="T68" fmla="*/ 157 w 3101"/>
                      <a:gd name="T69" fmla="*/ 282 h 997"/>
                      <a:gd name="T70" fmla="*/ 147 w 3101"/>
                      <a:gd name="T71" fmla="*/ 275 h 997"/>
                      <a:gd name="T72" fmla="*/ 135 w 3101"/>
                      <a:gd name="T73" fmla="*/ 273 h 997"/>
                      <a:gd name="T74" fmla="*/ 122 w 3101"/>
                      <a:gd name="T75" fmla="*/ 274 h 997"/>
                      <a:gd name="T76" fmla="*/ 111 w 3101"/>
                      <a:gd name="T77" fmla="*/ 278 h 997"/>
                      <a:gd name="T78" fmla="*/ 102 w 3101"/>
                      <a:gd name="T79" fmla="*/ 286 h 997"/>
                      <a:gd name="T80" fmla="*/ 98 w 3101"/>
                      <a:gd name="T81" fmla="*/ 298 h 997"/>
                      <a:gd name="T82" fmla="*/ 23 w 3101"/>
                      <a:gd name="T83" fmla="*/ 267 h 997"/>
                      <a:gd name="T84" fmla="*/ 199 w 3101"/>
                      <a:gd name="T85" fmla="*/ 59 h 997"/>
                      <a:gd name="T86" fmla="*/ 198 w 3101"/>
                      <a:gd name="T87" fmla="*/ 13 h 997"/>
                      <a:gd name="T88" fmla="*/ 203 w 3101"/>
                      <a:gd name="T89" fmla="*/ 3 h 997"/>
                      <a:gd name="T90" fmla="*/ 208 w 3101"/>
                      <a:gd name="T91" fmla="*/ 1 h 997"/>
                      <a:gd name="T92" fmla="*/ 217 w 3101"/>
                      <a:gd name="T93" fmla="*/ 3 h 997"/>
                      <a:gd name="T94" fmla="*/ 220 w 3101"/>
                      <a:gd name="T95" fmla="*/ 8 h 997"/>
                      <a:gd name="T96" fmla="*/ 223 w 3101"/>
                      <a:gd name="T97" fmla="*/ 19 h 997"/>
                      <a:gd name="T98" fmla="*/ 706 w 3101"/>
                      <a:gd name="T99" fmla="*/ 19 h 997"/>
                      <a:gd name="T100" fmla="*/ 709 w 3101"/>
                      <a:gd name="T101" fmla="*/ 8 h 997"/>
                      <a:gd name="T102" fmla="*/ 712 w 3101"/>
                      <a:gd name="T103" fmla="*/ 3 h 997"/>
                      <a:gd name="T104" fmla="*/ 721 w 3101"/>
                      <a:gd name="T105" fmla="*/ 1 h 997"/>
                      <a:gd name="T106" fmla="*/ 728 w 3101"/>
                      <a:gd name="T107" fmla="*/ 5 h 997"/>
                      <a:gd name="T108" fmla="*/ 731 w 3101"/>
                      <a:gd name="T109" fmla="*/ 13 h 997"/>
                      <a:gd name="T110" fmla="*/ 730 w 3101"/>
                      <a:gd name="T111" fmla="*/ 59 h 997"/>
                      <a:gd name="T112" fmla="*/ 906 w 3101"/>
                      <a:gd name="T113" fmla="*/ 267 h 997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</a:gdLst>
                    <a:ahLst/>
                    <a:cxnLst>
                      <a:cxn ang="T114">
                        <a:pos x="T0" y="T1"/>
                      </a:cxn>
                      <a:cxn ang="T115">
                        <a:pos x="T2" y="T3"/>
                      </a:cxn>
                      <a:cxn ang="T116">
                        <a:pos x="T4" y="T5"/>
                      </a:cxn>
                      <a:cxn ang="T117">
                        <a:pos x="T6" y="T7"/>
                      </a:cxn>
                      <a:cxn ang="T118">
                        <a:pos x="T8" y="T9"/>
                      </a:cxn>
                      <a:cxn ang="T119">
                        <a:pos x="T10" y="T11"/>
                      </a:cxn>
                      <a:cxn ang="T120">
                        <a:pos x="T12" y="T13"/>
                      </a:cxn>
                      <a:cxn ang="T121">
                        <a:pos x="T14" y="T15"/>
                      </a:cxn>
                      <a:cxn ang="T122">
                        <a:pos x="T16" y="T17"/>
                      </a:cxn>
                      <a:cxn ang="T123">
                        <a:pos x="T18" y="T19"/>
                      </a:cxn>
                      <a:cxn ang="T124">
                        <a:pos x="T20" y="T21"/>
                      </a:cxn>
                      <a:cxn ang="T125">
                        <a:pos x="T22" y="T23"/>
                      </a:cxn>
                      <a:cxn ang="T126">
                        <a:pos x="T24" y="T25"/>
                      </a:cxn>
                      <a:cxn ang="T127">
                        <a:pos x="T26" y="T27"/>
                      </a:cxn>
                      <a:cxn ang="T128">
                        <a:pos x="T28" y="T29"/>
                      </a:cxn>
                      <a:cxn ang="T129">
                        <a:pos x="T30" y="T31"/>
                      </a:cxn>
                      <a:cxn ang="T130">
                        <a:pos x="T32" y="T33"/>
                      </a:cxn>
                      <a:cxn ang="T131">
                        <a:pos x="T34" y="T35"/>
                      </a:cxn>
                      <a:cxn ang="T132">
                        <a:pos x="T36" y="T37"/>
                      </a:cxn>
                      <a:cxn ang="T133">
                        <a:pos x="T38" y="T39"/>
                      </a:cxn>
                      <a:cxn ang="T134">
                        <a:pos x="T40" y="T41"/>
                      </a:cxn>
                      <a:cxn ang="T135">
                        <a:pos x="T42" y="T43"/>
                      </a:cxn>
                      <a:cxn ang="T136">
                        <a:pos x="T44" y="T45"/>
                      </a:cxn>
                      <a:cxn ang="T137">
                        <a:pos x="T46" y="T47"/>
                      </a:cxn>
                      <a:cxn ang="T138">
                        <a:pos x="T48" y="T49"/>
                      </a:cxn>
                      <a:cxn ang="T139">
                        <a:pos x="T50" y="T51"/>
                      </a:cxn>
                      <a:cxn ang="T140">
                        <a:pos x="T52" y="T53"/>
                      </a:cxn>
                      <a:cxn ang="T141">
                        <a:pos x="T54" y="T55"/>
                      </a:cxn>
                      <a:cxn ang="T142">
                        <a:pos x="T56" y="T57"/>
                      </a:cxn>
                      <a:cxn ang="T143">
                        <a:pos x="T58" y="T59"/>
                      </a:cxn>
                      <a:cxn ang="T144">
                        <a:pos x="T60" y="T61"/>
                      </a:cxn>
                      <a:cxn ang="T145">
                        <a:pos x="T62" y="T63"/>
                      </a:cxn>
                      <a:cxn ang="T146">
                        <a:pos x="T64" y="T65"/>
                      </a:cxn>
                      <a:cxn ang="T147">
                        <a:pos x="T66" y="T67"/>
                      </a:cxn>
                      <a:cxn ang="T148">
                        <a:pos x="T68" y="T69"/>
                      </a:cxn>
                      <a:cxn ang="T149">
                        <a:pos x="T70" y="T71"/>
                      </a:cxn>
                      <a:cxn ang="T150">
                        <a:pos x="T72" y="T73"/>
                      </a:cxn>
                      <a:cxn ang="T151">
                        <a:pos x="T74" y="T75"/>
                      </a:cxn>
                      <a:cxn ang="T152">
                        <a:pos x="T76" y="T77"/>
                      </a:cxn>
                      <a:cxn ang="T153">
                        <a:pos x="T78" y="T79"/>
                      </a:cxn>
                      <a:cxn ang="T154">
                        <a:pos x="T80" y="T81"/>
                      </a:cxn>
                      <a:cxn ang="T155">
                        <a:pos x="T82" y="T83"/>
                      </a:cxn>
                      <a:cxn ang="T156">
                        <a:pos x="T84" y="T85"/>
                      </a:cxn>
                      <a:cxn ang="T157">
                        <a:pos x="T86" y="T87"/>
                      </a:cxn>
                      <a:cxn ang="T158">
                        <a:pos x="T88" y="T89"/>
                      </a:cxn>
                      <a:cxn ang="T159">
                        <a:pos x="T90" y="T91"/>
                      </a:cxn>
                      <a:cxn ang="T160">
                        <a:pos x="T92" y="T93"/>
                      </a:cxn>
                      <a:cxn ang="T161">
                        <a:pos x="T94" y="T95"/>
                      </a:cxn>
                      <a:cxn ang="T162">
                        <a:pos x="T96" y="T97"/>
                      </a:cxn>
                      <a:cxn ang="T163">
                        <a:pos x="T98" y="T99"/>
                      </a:cxn>
                      <a:cxn ang="T164">
                        <a:pos x="T100" y="T101"/>
                      </a:cxn>
                      <a:cxn ang="T165">
                        <a:pos x="T102" y="T103"/>
                      </a:cxn>
                      <a:cxn ang="T166">
                        <a:pos x="T104" y="T105"/>
                      </a:cxn>
                      <a:cxn ang="T167">
                        <a:pos x="T106" y="T107"/>
                      </a:cxn>
                      <a:cxn ang="T168">
                        <a:pos x="T108" y="T109"/>
                      </a:cxn>
                      <a:cxn ang="T169">
                        <a:pos x="T110" y="T111"/>
                      </a:cxn>
                      <a:cxn ang="T170">
                        <a:pos x="T112" y="T113"/>
                      </a:cxn>
                    </a:cxnLst>
                    <a:rect l="0" t="0" r="r" b="b"/>
                    <a:pathLst>
                      <a:path w="3101" h="997">
                        <a:moveTo>
                          <a:pt x="2774" y="997"/>
                        </a:moveTo>
                        <a:lnTo>
                          <a:pt x="2773" y="985"/>
                        </a:lnTo>
                        <a:lnTo>
                          <a:pt x="2771" y="973"/>
                        </a:lnTo>
                        <a:lnTo>
                          <a:pt x="2768" y="963"/>
                        </a:lnTo>
                        <a:lnTo>
                          <a:pt x="2764" y="953"/>
                        </a:lnTo>
                        <a:lnTo>
                          <a:pt x="2760" y="945"/>
                        </a:lnTo>
                        <a:lnTo>
                          <a:pt x="2753" y="936"/>
                        </a:lnTo>
                        <a:lnTo>
                          <a:pt x="2746" y="929"/>
                        </a:lnTo>
                        <a:lnTo>
                          <a:pt x="2738" y="923"/>
                        </a:lnTo>
                        <a:lnTo>
                          <a:pt x="2730" y="917"/>
                        </a:lnTo>
                        <a:lnTo>
                          <a:pt x="2722" y="912"/>
                        </a:lnTo>
                        <a:lnTo>
                          <a:pt x="2712" y="908"/>
                        </a:lnTo>
                        <a:lnTo>
                          <a:pt x="2703" y="905"/>
                        </a:lnTo>
                        <a:lnTo>
                          <a:pt x="2693" y="902"/>
                        </a:lnTo>
                        <a:lnTo>
                          <a:pt x="2683" y="899"/>
                        </a:lnTo>
                        <a:lnTo>
                          <a:pt x="2672" y="898"/>
                        </a:lnTo>
                        <a:lnTo>
                          <a:pt x="2662" y="898"/>
                        </a:lnTo>
                        <a:lnTo>
                          <a:pt x="2651" y="898"/>
                        </a:lnTo>
                        <a:lnTo>
                          <a:pt x="2641" y="900"/>
                        </a:lnTo>
                        <a:lnTo>
                          <a:pt x="2630" y="903"/>
                        </a:lnTo>
                        <a:lnTo>
                          <a:pt x="2621" y="905"/>
                        </a:lnTo>
                        <a:lnTo>
                          <a:pt x="2611" y="909"/>
                        </a:lnTo>
                        <a:lnTo>
                          <a:pt x="2602" y="913"/>
                        </a:lnTo>
                        <a:lnTo>
                          <a:pt x="2592" y="917"/>
                        </a:lnTo>
                        <a:lnTo>
                          <a:pt x="2585" y="924"/>
                        </a:lnTo>
                        <a:lnTo>
                          <a:pt x="2576" y="930"/>
                        </a:lnTo>
                        <a:lnTo>
                          <a:pt x="2570" y="937"/>
                        </a:lnTo>
                        <a:lnTo>
                          <a:pt x="2564" y="946"/>
                        </a:lnTo>
                        <a:lnTo>
                          <a:pt x="2558" y="954"/>
                        </a:lnTo>
                        <a:lnTo>
                          <a:pt x="2555" y="964"/>
                        </a:lnTo>
                        <a:lnTo>
                          <a:pt x="2552" y="974"/>
                        </a:lnTo>
                        <a:lnTo>
                          <a:pt x="2550" y="985"/>
                        </a:lnTo>
                        <a:lnTo>
                          <a:pt x="2549" y="997"/>
                        </a:lnTo>
                        <a:lnTo>
                          <a:pt x="2217" y="997"/>
                        </a:lnTo>
                        <a:lnTo>
                          <a:pt x="2217" y="986"/>
                        </a:lnTo>
                        <a:lnTo>
                          <a:pt x="2215" y="974"/>
                        </a:lnTo>
                        <a:lnTo>
                          <a:pt x="2212" y="965"/>
                        </a:lnTo>
                        <a:lnTo>
                          <a:pt x="2208" y="955"/>
                        </a:lnTo>
                        <a:lnTo>
                          <a:pt x="2202" y="947"/>
                        </a:lnTo>
                        <a:lnTo>
                          <a:pt x="2197" y="938"/>
                        </a:lnTo>
                        <a:lnTo>
                          <a:pt x="2190" y="931"/>
                        </a:lnTo>
                        <a:lnTo>
                          <a:pt x="2182" y="925"/>
                        </a:lnTo>
                        <a:lnTo>
                          <a:pt x="2174" y="919"/>
                        </a:lnTo>
                        <a:lnTo>
                          <a:pt x="2166" y="915"/>
                        </a:lnTo>
                        <a:lnTo>
                          <a:pt x="2156" y="911"/>
                        </a:lnTo>
                        <a:lnTo>
                          <a:pt x="2147" y="908"/>
                        </a:lnTo>
                        <a:lnTo>
                          <a:pt x="2137" y="905"/>
                        </a:lnTo>
                        <a:lnTo>
                          <a:pt x="2127" y="903"/>
                        </a:lnTo>
                        <a:lnTo>
                          <a:pt x="2116" y="902"/>
                        </a:lnTo>
                        <a:lnTo>
                          <a:pt x="2106" y="902"/>
                        </a:lnTo>
                        <a:lnTo>
                          <a:pt x="2096" y="903"/>
                        </a:lnTo>
                        <a:lnTo>
                          <a:pt x="2086" y="904"/>
                        </a:lnTo>
                        <a:lnTo>
                          <a:pt x="2075" y="905"/>
                        </a:lnTo>
                        <a:lnTo>
                          <a:pt x="2066" y="908"/>
                        </a:lnTo>
                        <a:lnTo>
                          <a:pt x="2055" y="911"/>
                        </a:lnTo>
                        <a:lnTo>
                          <a:pt x="2047" y="915"/>
                        </a:lnTo>
                        <a:lnTo>
                          <a:pt x="2037" y="920"/>
                        </a:lnTo>
                        <a:lnTo>
                          <a:pt x="2030" y="926"/>
                        </a:lnTo>
                        <a:lnTo>
                          <a:pt x="2022" y="932"/>
                        </a:lnTo>
                        <a:lnTo>
                          <a:pt x="2015" y="939"/>
                        </a:lnTo>
                        <a:lnTo>
                          <a:pt x="2010" y="947"/>
                        </a:lnTo>
                        <a:lnTo>
                          <a:pt x="2004" y="955"/>
                        </a:lnTo>
                        <a:lnTo>
                          <a:pt x="2000" y="965"/>
                        </a:lnTo>
                        <a:lnTo>
                          <a:pt x="1997" y="974"/>
                        </a:lnTo>
                        <a:lnTo>
                          <a:pt x="1995" y="986"/>
                        </a:lnTo>
                        <a:lnTo>
                          <a:pt x="1995" y="997"/>
                        </a:lnTo>
                        <a:lnTo>
                          <a:pt x="1663" y="997"/>
                        </a:lnTo>
                        <a:lnTo>
                          <a:pt x="1662" y="986"/>
                        </a:lnTo>
                        <a:lnTo>
                          <a:pt x="1660" y="974"/>
                        </a:lnTo>
                        <a:lnTo>
                          <a:pt x="1657" y="965"/>
                        </a:lnTo>
                        <a:lnTo>
                          <a:pt x="1653" y="955"/>
                        </a:lnTo>
                        <a:lnTo>
                          <a:pt x="1648" y="947"/>
                        </a:lnTo>
                        <a:lnTo>
                          <a:pt x="1642" y="939"/>
                        </a:lnTo>
                        <a:lnTo>
                          <a:pt x="1635" y="932"/>
                        </a:lnTo>
                        <a:lnTo>
                          <a:pt x="1627" y="926"/>
                        </a:lnTo>
                        <a:lnTo>
                          <a:pt x="1620" y="920"/>
                        </a:lnTo>
                        <a:lnTo>
                          <a:pt x="1611" y="915"/>
                        </a:lnTo>
                        <a:lnTo>
                          <a:pt x="1601" y="911"/>
                        </a:lnTo>
                        <a:lnTo>
                          <a:pt x="1592" y="908"/>
                        </a:lnTo>
                        <a:lnTo>
                          <a:pt x="1582" y="905"/>
                        </a:lnTo>
                        <a:lnTo>
                          <a:pt x="1572" y="904"/>
                        </a:lnTo>
                        <a:lnTo>
                          <a:pt x="1561" y="903"/>
                        </a:lnTo>
                        <a:lnTo>
                          <a:pt x="1551" y="902"/>
                        </a:lnTo>
                        <a:lnTo>
                          <a:pt x="1540" y="902"/>
                        </a:lnTo>
                        <a:lnTo>
                          <a:pt x="1529" y="903"/>
                        </a:lnTo>
                        <a:lnTo>
                          <a:pt x="1519" y="905"/>
                        </a:lnTo>
                        <a:lnTo>
                          <a:pt x="1509" y="908"/>
                        </a:lnTo>
                        <a:lnTo>
                          <a:pt x="1500" y="911"/>
                        </a:lnTo>
                        <a:lnTo>
                          <a:pt x="1490" y="915"/>
                        </a:lnTo>
                        <a:lnTo>
                          <a:pt x="1481" y="919"/>
                        </a:lnTo>
                        <a:lnTo>
                          <a:pt x="1474" y="925"/>
                        </a:lnTo>
                        <a:lnTo>
                          <a:pt x="1465" y="931"/>
                        </a:lnTo>
                        <a:lnTo>
                          <a:pt x="1459" y="938"/>
                        </a:lnTo>
                        <a:lnTo>
                          <a:pt x="1453" y="947"/>
                        </a:lnTo>
                        <a:lnTo>
                          <a:pt x="1448" y="955"/>
                        </a:lnTo>
                        <a:lnTo>
                          <a:pt x="1444" y="965"/>
                        </a:lnTo>
                        <a:lnTo>
                          <a:pt x="1441" y="974"/>
                        </a:lnTo>
                        <a:lnTo>
                          <a:pt x="1439" y="986"/>
                        </a:lnTo>
                        <a:lnTo>
                          <a:pt x="1438" y="997"/>
                        </a:lnTo>
                        <a:lnTo>
                          <a:pt x="1106" y="997"/>
                        </a:lnTo>
                        <a:lnTo>
                          <a:pt x="1106" y="986"/>
                        </a:lnTo>
                        <a:lnTo>
                          <a:pt x="1104" y="974"/>
                        </a:lnTo>
                        <a:lnTo>
                          <a:pt x="1101" y="965"/>
                        </a:lnTo>
                        <a:lnTo>
                          <a:pt x="1097" y="955"/>
                        </a:lnTo>
                        <a:lnTo>
                          <a:pt x="1091" y="947"/>
                        </a:lnTo>
                        <a:lnTo>
                          <a:pt x="1086" y="939"/>
                        </a:lnTo>
                        <a:lnTo>
                          <a:pt x="1079" y="932"/>
                        </a:lnTo>
                        <a:lnTo>
                          <a:pt x="1071" y="926"/>
                        </a:lnTo>
                        <a:lnTo>
                          <a:pt x="1064" y="920"/>
                        </a:lnTo>
                        <a:lnTo>
                          <a:pt x="1054" y="915"/>
                        </a:lnTo>
                        <a:lnTo>
                          <a:pt x="1046" y="912"/>
                        </a:lnTo>
                        <a:lnTo>
                          <a:pt x="1035" y="908"/>
                        </a:lnTo>
                        <a:lnTo>
                          <a:pt x="1026" y="906"/>
                        </a:lnTo>
                        <a:lnTo>
                          <a:pt x="1015" y="904"/>
                        </a:lnTo>
                        <a:lnTo>
                          <a:pt x="1005" y="903"/>
                        </a:lnTo>
                        <a:lnTo>
                          <a:pt x="995" y="903"/>
                        </a:lnTo>
                        <a:lnTo>
                          <a:pt x="985" y="903"/>
                        </a:lnTo>
                        <a:lnTo>
                          <a:pt x="974" y="904"/>
                        </a:lnTo>
                        <a:lnTo>
                          <a:pt x="964" y="906"/>
                        </a:lnTo>
                        <a:lnTo>
                          <a:pt x="954" y="908"/>
                        </a:lnTo>
                        <a:lnTo>
                          <a:pt x="945" y="912"/>
                        </a:lnTo>
                        <a:lnTo>
                          <a:pt x="935" y="915"/>
                        </a:lnTo>
                        <a:lnTo>
                          <a:pt x="926" y="920"/>
                        </a:lnTo>
                        <a:lnTo>
                          <a:pt x="919" y="926"/>
                        </a:lnTo>
                        <a:lnTo>
                          <a:pt x="911" y="932"/>
                        </a:lnTo>
                        <a:lnTo>
                          <a:pt x="904" y="939"/>
                        </a:lnTo>
                        <a:lnTo>
                          <a:pt x="899" y="947"/>
                        </a:lnTo>
                        <a:lnTo>
                          <a:pt x="893" y="955"/>
                        </a:lnTo>
                        <a:lnTo>
                          <a:pt x="889" y="965"/>
                        </a:lnTo>
                        <a:lnTo>
                          <a:pt x="886" y="974"/>
                        </a:lnTo>
                        <a:lnTo>
                          <a:pt x="884" y="986"/>
                        </a:lnTo>
                        <a:lnTo>
                          <a:pt x="884" y="997"/>
                        </a:lnTo>
                        <a:lnTo>
                          <a:pt x="552" y="997"/>
                        </a:lnTo>
                        <a:lnTo>
                          <a:pt x="551" y="986"/>
                        </a:lnTo>
                        <a:lnTo>
                          <a:pt x="549" y="975"/>
                        </a:lnTo>
                        <a:lnTo>
                          <a:pt x="546" y="965"/>
                        </a:lnTo>
                        <a:lnTo>
                          <a:pt x="543" y="956"/>
                        </a:lnTo>
                        <a:lnTo>
                          <a:pt x="537" y="948"/>
                        </a:lnTo>
                        <a:lnTo>
                          <a:pt x="531" y="939"/>
                        </a:lnTo>
                        <a:lnTo>
                          <a:pt x="525" y="933"/>
                        </a:lnTo>
                        <a:lnTo>
                          <a:pt x="516" y="927"/>
                        </a:lnTo>
                        <a:lnTo>
                          <a:pt x="509" y="922"/>
                        </a:lnTo>
                        <a:lnTo>
                          <a:pt x="499" y="916"/>
                        </a:lnTo>
                        <a:lnTo>
                          <a:pt x="490" y="912"/>
                        </a:lnTo>
                        <a:lnTo>
                          <a:pt x="480" y="909"/>
                        </a:lnTo>
                        <a:lnTo>
                          <a:pt x="471" y="907"/>
                        </a:lnTo>
                        <a:lnTo>
                          <a:pt x="460" y="905"/>
                        </a:lnTo>
                        <a:lnTo>
                          <a:pt x="450" y="904"/>
                        </a:lnTo>
                        <a:lnTo>
                          <a:pt x="439" y="903"/>
                        </a:lnTo>
                        <a:lnTo>
                          <a:pt x="429" y="904"/>
                        </a:lnTo>
                        <a:lnTo>
                          <a:pt x="418" y="905"/>
                        </a:lnTo>
                        <a:lnTo>
                          <a:pt x="408" y="906"/>
                        </a:lnTo>
                        <a:lnTo>
                          <a:pt x="398" y="909"/>
                        </a:lnTo>
                        <a:lnTo>
                          <a:pt x="389" y="912"/>
                        </a:lnTo>
                        <a:lnTo>
                          <a:pt x="379" y="916"/>
                        </a:lnTo>
                        <a:lnTo>
                          <a:pt x="371" y="920"/>
                        </a:lnTo>
                        <a:lnTo>
                          <a:pt x="363" y="926"/>
                        </a:lnTo>
                        <a:lnTo>
                          <a:pt x="355" y="932"/>
                        </a:lnTo>
                        <a:lnTo>
                          <a:pt x="348" y="939"/>
                        </a:lnTo>
                        <a:lnTo>
                          <a:pt x="341" y="947"/>
                        </a:lnTo>
                        <a:lnTo>
                          <a:pt x="337" y="955"/>
                        </a:lnTo>
                        <a:lnTo>
                          <a:pt x="333" y="965"/>
                        </a:lnTo>
                        <a:lnTo>
                          <a:pt x="330" y="975"/>
                        </a:lnTo>
                        <a:lnTo>
                          <a:pt x="328" y="986"/>
                        </a:lnTo>
                        <a:lnTo>
                          <a:pt x="327" y="997"/>
                        </a:lnTo>
                        <a:lnTo>
                          <a:pt x="0" y="997"/>
                        </a:lnTo>
                        <a:lnTo>
                          <a:pt x="0" y="883"/>
                        </a:lnTo>
                        <a:lnTo>
                          <a:pt x="78" y="883"/>
                        </a:lnTo>
                        <a:lnTo>
                          <a:pt x="607" y="271"/>
                        </a:lnTo>
                        <a:lnTo>
                          <a:pt x="664" y="195"/>
                        </a:lnTo>
                        <a:lnTo>
                          <a:pt x="658" y="195"/>
                        </a:lnTo>
                        <a:lnTo>
                          <a:pt x="664" y="195"/>
                        </a:lnTo>
                        <a:lnTo>
                          <a:pt x="658" y="195"/>
                        </a:lnTo>
                        <a:lnTo>
                          <a:pt x="658" y="62"/>
                        </a:lnTo>
                        <a:lnTo>
                          <a:pt x="660" y="53"/>
                        </a:lnTo>
                        <a:lnTo>
                          <a:pt x="661" y="44"/>
                        </a:lnTo>
                        <a:lnTo>
                          <a:pt x="664" y="35"/>
                        </a:lnTo>
                        <a:lnTo>
                          <a:pt x="668" y="26"/>
                        </a:lnTo>
                        <a:lnTo>
                          <a:pt x="672" y="18"/>
                        </a:lnTo>
                        <a:lnTo>
                          <a:pt x="677" y="11"/>
                        </a:lnTo>
                        <a:lnTo>
                          <a:pt x="682" y="8"/>
                        </a:lnTo>
                        <a:lnTo>
                          <a:pt x="685" y="6"/>
                        </a:lnTo>
                        <a:lnTo>
                          <a:pt x="689" y="3"/>
                        </a:lnTo>
                        <a:lnTo>
                          <a:pt x="693" y="2"/>
                        </a:lnTo>
                        <a:lnTo>
                          <a:pt x="701" y="0"/>
                        </a:lnTo>
                        <a:lnTo>
                          <a:pt x="707" y="2"/>
                        </a:lnTo>
                        <a:lnTo>
                          <a:pt x="716" y="6"/>
                        </a:lnTo>
                        <a:lnTo>
                          <a:pt x="724" y="11"/>
                        </a:lnTo>
                        <a:lnTo>
                          <a:pt x="727" y="14"/>
                        </a:lnTo>
                        <a:lnTo>
                          <a:pt x="730" y="18"/>
                        </a:lnTo>
                        <a:lnTo>
                          <a:pt x="733" y="21"/>
                        </a:lnTo>
                        <a:lnTo>
                          <a:pt x="735" y="26"/>
                        </a:lnTo>
                        <a:lnTo>
                          <a:pt x="738" y="35"/>
                        </a:lnTo>
                        <a:lnTo>
                          <a:pt x="742" y="44"/>
                        </a:lnTo>
                        <a:lnTo>
                          <a:pt x="743" y="53"/>
                        </a:lnTo>
                        <a:lnTo>
                          <a:pt x="744" y="62"/>
                        </a:lnTo>
                        <a:lnTo>
                          <a:pt x="744" y="176"/>
                        </a:lnTo>
                        <a:lnTo>
                          <a:pt x="1551" y="176"/>
                        </a:lnTo>
                        <a:lnTo>
                          <a:pt x="2357" y="176"/>
                        </a:lnTo>
                        <a:lnTo>
                          <a:pt x="2357" y="62"/>
                        </a:lnTo>
                        <a:lnTo>
                          <a:pt x="2358" y="53"/>
                        </a:lnTo>
                        <a:lnTo>
                          <a:pt x="2359" y="44"/>
                        </a:lnTo>
                        <a:lnTo>
                          <a:pt x="2363" y="35"/>
                        </a:lnTo>
                        <a:lnTo>
                          <a:pt x="2366" y="26"/>
                        </a:lnTo>
                        <a:lnTo>
                          <a:pt x="2368" y="21"/>
                        </a:lnTo>
                        <a:lnTo>
                          <a:pt x="2371" y="18"/>
                        </a:lnTo>
                        <a:lnTo>
                          <a:pt x="2374" y="14"/>
                        </a:lnTo>
                        <a:lnTo>
                          <a:pt x="2377" y="11"/>
                        </a:lnTo>
                        <a:lnTo>
                          <a:pt x="2385" y="6"/>
                        </a:lnTo>
                        <a:lnTo>
                          <a:pt x="2394" y="2"/>
                        </a:lnTo>
                        <a:lnTo>
                          <a:pt x="2399" y="0"/>
                        </a:lnTo>
                        <a:lnTo>
                          <a:pt x="2406" y="2"/>
                        </a:lnTo>
                        <a:lnTo>
                          <a:pt x="2414" y="6"/>
                        </a:lnTo>
                        <a:lnTo>
                          <a:pt x="2423" y="11"/>
                        </a:lnTo>
                        <a:lnTo>
                          <a:pt x="2426" y="14"/>
                        </a:lnTo>
                        <a:lnTo>
                          <a:pt x="2429" y="18"/>
                        </a:lnTo>
                        <a:lnTo>
                          <a:pt x="2431" y="21"/>
                        </a:lnTo>
                        <a:lnTo>
                          <a:pt x="2433" y="26"/>
                        </a:lnTo>
                        <a:lnTo>
                          <a:pt x="2437" y="35"/>
                        </a:lnTo>
                        <a:lnTo>
                          <a:pt x="2439" y="44"/>
                        </a:lnTo>
                        <a:lnTo>
                          <a:pt x="2441" y="53"/>
                        </a:lnTo>
                        <a:lnTo>
                          <a:pt x="2443" y="62"/>
                        </a:lnTo>
                        <a:lnTo>
                          <a:pt x="2443" y="195"/>
                        </a:lnTo>
                        <a:lnTo>
                          <a:pt x="2437" y="195"/>
                        </a:lnTo>
                        <a:lnTo>
                          <a:pt x="2437" y="197"/>
                        </a:lnTo>
                        <a:lnTo>
                          <a:pt x="2437" y="195"/>
                        </a:lnTo>
                        <a:lnTo>
                          <a:pt x="2495" y="271"/>
                        </a:lnTo>
                        <a:lnTo>
                          <a:pt x="3023" y="883"/>
                        </a:lnTo>
                        <a:lnTo>
                          <a:pt x="3101" y="883"/>
                        </a:lnTo>
                        <a:lnTo>
                          <a:pt x="3101" y="997"/>
                        </a:lnTo>
                        <a:lnTo>
                          <a:pt x="2774" y="99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" name="Rectangle 4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404" y="2026"/>
                    <a:ext cx="5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4" name="Rectangle 4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404" y="2026"/>
                    <a:ext cx="5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5" name="Rectangle 4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97" y="1954"/>
                    <a:ext cx="71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6" name="Rectangle 4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97" y="1954"/>
                    <a:ext cx="71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7" name="Freeform 48"/>
                  <p:cNvSpPr>
                    <a:spLocks noChangeAspect="1"/>
                  </p:cNvSpPr>
                  <p:nvPr/>
                </p:nvSpPr>
                <p:spPr bwMode="auto">
                  <a:xfrm>
                    <a:off x="2111" y="1110"/>
                    <a:ext cx="157" cy="301"/>
                  </a:xfrm>
                  <a:custGeom>
                    <a:avLst/>
                    <a:gdLst>
                      <a:gd name="T0" fmla="*/ 93 w 519"/>
                      <a:gd name="T1" fmla="*/ 84 h 1005"/>
                      <a:gd name="T2" fmla="*/ 93 w 519"/>
                      <a:gd name="T3" fmla="*/ 72 h 1005"/>
                      <a:gd name="T4" fmla="*/ 87 w 519"/>
                      <a:gd name="T5" fmla="*/ 72 h 1005"/>
                      <a:gd name="T6" fmla="*/ 87 w 519"/>
                      <a:gd name="T7" fmla="*/ 36 h 1005"/>
                      <a:gd name="T8" fmla="*/ 85 w 519"/>
                      <a:gd name="T9" fmla="*/ 23 h 1005"/>
                      <a:gd name="T10" fmla="*/ 78 w 519"/>
                      <a:gd name="T11" fmla="*/ 0 h 1005"/>
                      <a:gd name="T12" fmla="*/ 72 w 519"/>
                      <a:gd name="T13" fmla="*/ 23 h 1005"/>
                      <a:gd name="T14" fmla="*/ 70 w 519"/>
                      <a:gd name="T15" fmla="*/ 36 h 1005"/>
                      <a:gd name="T16" fmla="*/ 70 w 519"/>
                      <a:gd name="T17" fmla="*/ 72 h 1005"/>
                      <a:gd name="T18" fmla="*/ 64 w 519"/>
                      <a:gd name="T19" fmla="*/ 72 h 1005"/>
                      <a:gd name="T20" fmla="*/ 64 w 519"/>
                      <a:gd name="T21" fmla="*/ 84 h 1005"/>
                      <a:gd name="T22" fmla="*/ 0 w 519"/>
                      <a:gd name="T23" fmla="*/ 277 h 1005"/>
                      <a:gd name="T24" fmla="*/ 2 w 519"/>
                      <a:gd name="T25" fmla="*/ 281 h 1005"/>
                      <a:gd name="T26" fmla="*/ 3 w 519"/>
                      <a:gd name="T27" fmla="*/ 284 h 1005"/>
                      <a:gd name="T28" fmla="*/ 4 w 519"/>
                      <a:gd name="T29" fmla="*/ 287 h 1005"/>
                      <a:gd name="T30" fmla="*/ 5 w 519"/>
                      <a:gd name="T31" fmla="*/ 290 h 1005"/>
                      <a:gd name="T32" fmla="*/ 6 w 519"/>
                      <a:gd name="T33" fmla="*/ 295 h 1005"/>
                      <a:gd name="T34" fmla="*/ 7 w 519"/>
                      <a:gd name="T35" fmla="*/ 301 h 1005"/>
                      <a:gd name="T36" fmla="*/ 150 w 519"/>
                      <a:gd name="T37" fmla="*/ 301 h 1005"/>
                      <a:gd name="T38" fmla="*/ 151 w 519"/>
                      <a:gd name="T39" fmla="*/ 294 h 1005"/>
                      <a:gd name="T40" fmla="*/ 152 w 519"/>
                      <a:gd name="T41" fmla="*/ 288 h 1005"/>
                      <a:gd name="T42" fmla="*/ 154 w 519"/>
                      <a:gd name="T43" fmla="*/ 282 h 1005"/>
                      <a:gd name="T44" fmla="*/ 157 w 519"/>
                      <a:gd name="T45" fmla="*/ 277 h 1005"/>
                      <a:gd name="T46" fmla="*/ 93 w 519"/>
                      <a:gd name="T47" fmla="*/ 84 h 100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519" h="1005">
                        <a:moveTo>
                          <a:pt x="307" y="281"/>
                        </a:moveTo>
                        <a:lnTo>
                          <a:pt x="307" y="240"/>
                        </a:lnTo>
                        <a:lnTo>
                          <a:pt x="288" y="240"/>
                        </a:lnTo>
                        <a:lnTo>
                          <a:pt x="288" y="121"/>
                        </a:lnTo>
                        <a:lnTo>
                          <a:pt x="280" y="76"/>
                        </a:lnTo>
                        <a:lnTo>
                          <a:pt x="259" y="0"/>
                        </a:lnTo>
                        <a:lnTo>
                          <a:pt x="237" y="76"/>
                        </a:lnTo>
                        <a:lnTo>
                          <a:pt x="230" y="121"/>
                        </a:lnTo>
                        <a:lnTo>
                          <a:pt x="230" y="240"/>
                        </a:lnTo>
                        <a:lnTo>
                          <a:pt x="210" y="240"/>
                        </a:lnTo>
                        <a:lnTo>
                          <a:pt x="210" y="281"/>
                        </a:lnTo>
                        <a:lnTo>
                          <a:pt x="0" y="925"/>
                        </a:lnTo>
                        <a:lnTo>
                          <a:pt x="5" y="937"/>
                        </a:lnTo>
                        <a:lnTo>
                          <a:pt x="9" y="948"/>
                        </a:lnTo>
                        <a:lnTo>
                          <a:pt x="13" y="957"/>
                        </a:lnTo>
                        <a:lnTo>
                          <a:pt x="15" y="967"/>
                        </a:lnTo>
                        <a:lnTo>
                          <a:pt x="20" y="984"/>
                        </a:lnTo>
                        <a:lnTo>
                          <a:pt x="23" y="1005"/>
                        </a:lnTo>
                        <a:lnTo>
                          <a:pt x="496" y="1005"/>
                        </a:lnTo>
                        <a:lnTo>
                          <a:pt x="500" y="982"/>
                        </a:lnTo>
                        <a:lnTo>
                          <a:pt x="504" y="961"/>
                        </a:lnTo>
                        <a:lnTo>
                          <a:pt x="510" y="942"/>
                        </a:lnTo>
                        <a:lnTo>
                          <a:pt x="519" y="925"/>
                        </a:lnTo>
                        <a:lnTo>
                          <a:pt x="307" y="28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" name="Freeform 49"/>
                  <p:cNvSpPr>
                    <a:spLocks noChangeAspect="1"/>
                  </p:cNvSpPr>
                  <p:nvPr/>
                </p:nvSpPr>
                <p:spPr bwMode="auto">
                  <a:xfrm>
                    <a:off x="2111" y="1661"/>
                    <a:ext cx="36" cy="79"/>
                  </a:xfrm>
                  <a:custGeom>
                    <a:avLst/>
                    <a:gdLst>
                      <a:gd name="T0" fmla="*/ 36 w 105"/>
                      <a:gd name="T1" fmla="*/ 11 h 246"/>
                      <a:gd name="T2" fmla="*/ 34 w 105"/>
                      <a:gd name="T3" fmla="*/ 8 h 246"/>
                      <a:gd name="T4" fmla="*/ 32 w 105"/>
                      <a:gd name="T5" fmla="*/ 6 h 246"/>
                      <a:gd name="T6" fmla="*/ 29 w 105"/>
                      <a:gd name="T7" fmla="*/ 4 h 246"/>
                      <a:gd name="T8" fmla="*/ 27 w 105"/>
                      <a:gd name="T9" fmla="*/ 2 h 246"/>
                      <a:gd name="T10" fmla="*/ 25 w 105"/>
                      <a:gd name="T11" fmla="*/ 1 h 246"/>
                      <a:gd name="T12" fmla="*/ 22 w 105"/>
                      <a:gd name="T13" fmla="*/ 0 h 246"/>
                      <a:gd name="T14" fmla="*/ 19 w 105"/>
                      <a:gd name="T15" fmla="*/ 0 h 246"/>
                      <a:gd name="T16" fmla="*/ 16 w 105"/>
                      <a:gd name="T17" fmla="*/ 0 h 246"/>
                      <a:gd name="T18" fmla="*/ 14 w 105"/>
                      <a:gd name="T19" fmla="*/ 0 h 246"/>
                      <a:gd name="T20" fmla="*/ 11 w 105"/>
                      <a:gd name="T21" fmla="*/ 1 h 246"/>
                      <a:gd name="T22" fmla="*/ 9 w 105"/>
                      <a:gd name="T23" fmla="*/ 2 h 246"/>
                      <a:gd name="T24" fmla="*/ 7 w 105"/>
                      <a:gd name="T25" fmla="*/ 3 h 246"/>
                      <a:gd name="T26" fmla="*/ 4 w 105"/>
                      <a:gd name="T27" fmla="*/ 4 h 246"/>
                      <a:gd name="T28" fmla="*/ 3 w 105"/>
                      <a:gd name="T29" fmla="*/ 6 h 246"/>
                      <a:gd name="T30" fmla="*/ 1 w 105"/>
                      <a:gd name="T31" fmla="*/ 8 h 246"/>
                      <a:gd name="T32" fmla="*/ 0 w 105"/>
                      <a:gd name="T33" fmla="*/ 11 h 246"/>
                      <a:gd name="T34" fmla="*/ 0 w 105"/>
                      <a:gd name="T35" fmla="*/ 79 h 246"/>
                      <a:gd name="T36" fmla="*/ 36 w 105"/>
                      <a:gd name="T37" fmla="*/ 79 h 246"/>
                      <a:gd name="T38" fmla="*/ 36 w 105"/>
                      <a:gd name="T39" fmla="*/ 11 h 24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0" t="0" r="r" b="b"/>
                    <a:pathLst>
                      <a:path w="105" h="246">
                        <a:moveTo>
                          <a:pt x="105" y="33"/>
                        </a:moveTo>
                        <a:lnTo>
                          <a:pt x="99" y="25"/>
                        </a:lnTo>
                        <a:lnTo>
                          <a:pt x="93" y="18"/>
                        </a:lnTo>
                        <a:lnTo>
                          <a:pt x="86" y="11"/>
                        </a:lnTo>
                        <a:lnTo>
                          <a:pt x="79" y="7"/>
                        </a:lnTo>
                        <a:lnTo>
                          <a:pt x="72" y="3"/>
                        </a:lnTo>
                        <a:lnTo>
                          <a:pt x="63" y="1"/>
                        </a:lnTo>
                        <a:lnTo>
                          <a:pt x="56" y="0"/>
                        </a:lnTo>
                        <a:lnTo>
                          <a:pt x="48" y="0"/>
                        </a:lnTo>
                        <a:lnTo>
                          <a:pt x="40" y="1"/>
                        </a:lnTo>
                        <a:lnTo>
                          <a:pt x="33" y="3"/>
                        </a:lnTo>
                        <a:lnTo>
                          <a:pt x="25" y="6"/>
                        </a:lnTo>
                        <a:lnTo>
                          <a:pt x="19" y="9"/>
                        </a:lnTo>
                        <a:lnTo>
                          <a:pt x="13" y="14"/>
                        </a:lnTo>
                        <a:lnTo>
                          <a:pt x="8" y="20"/>
                        </a:lnTo>
                        <a:lnTo>
                          <a:pt x="3" y="26"/>
                        </a:lnTo>
                        <a:lnTo>
                          <a:pt x="0" y="33"/>
                        </a:lnTo>
                        <a:lnTo>
                          <a:pt x="0" y="246"/>
                        </a:lnTo>
                        <a:lnTo>
                          <a:pt x="105" y="246"/>
                        </a:lnTo>
                        <a:lnTo>
                          <a:pt x="105" y="3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" name="Freeform 50"/>
                  <p:cNvSpPr>
                    <a:spLocks noChangeAspect="1"/>
                  </p:cNvSpPr>
                  <p:nvPr/>
                </p:nvSpPr>
                <p:spPr bwMode="auto">
                  <a:xfrm>
                    <a:off x="3276" y="1661"/>
                    <a:ext cx="29" cy="79"/>
                  </a:xfrm>
                  <a:custGeom>
                    <a:avLst/>
                    <a:gdLst>
                      <a:gd name="T0" fmla="*/ 29 w 105"/>
                      <a:gd name="T1" fmla="*/ 11 h 246"/>
                      <a:gd name="T2" fmla="*/ 28 w 105"/>
                      <a:gd name="T3" fmla="*/ 8 h 246"/>
                      <a:gd name="T4" fmla="*/ 26 w 105"/>
                      <a:gd name="T5" fmla="*/ 6 h 246"/>
                      <a:gd name="T6" fmla="*/ 24 w 105"/>
                      <a:gd name="T7" fmla="*/ 4 h 246"/>
                      <a:gd name="T8" fmla="*/ 22 w 105"/>
                      <a:gd name="T9" fmla="*/ 2 h 246"/>
                      <a:gd name="T10" fmla="*/ 20 w 105"/>
                      <a:gd name="T11" fmla="*/ 1 h 246"/>
                      <a:gd name="T12" fmla="*/ 18 w 105"/>
                      <a:gd name="T13" fmla="*/ 0 h 246"/>
                      <a:gd name="T14" fmla="*/ 16 w 105"/>
                      <a:gd name="T15" fmla="*/ 0 h 246"/>
                      <a:gd name="T16" fmla="*/ 13 w 105"/>
                      <a:gd name="T17" fmla="*/ 0 h 246"/>
                      <a:gd name="T18" fmla="*/ 11 w 105"/>
                      <a:gd name="T19" fmla="*/ 0 h 246"/>
                      <a:gd name="T20" fmla="*/ 9 w 105"/>
                      <a:gd name="T21" fmla="*/ 1 h 246"/>
                      <a:gd name="T22" fmla="*/ 7 w 105"/>
                      <a:gd name="T23" fmla="*/ 2 h 246"/>
                      <a:gd name="T24" fmla="*/ 5 w 105"/>
                      <a:gd name="T25" fmla="*/ 3 h 246"/>
                      <a:gd name="T26" fmla="*/ 4 w 105"/>
                      <a:gd name="T27" fmla="*/ 4 h 246"/>
                      <a:gd name="T28" fmla="*/ 2 w 105"/>
                      <a:gd name="T29" fmla="*/ 6 h 246"/>
                      <a:gd name="T30" fmla="*/ 1 w 105"/>
                      <a:gd name="T31" fmla="*/ 8 h 246"/>
                      <a:gd name="T32" fmla="*/ 0 w 105"/>
                      <a:gd name="T33" fmla="*/ 11 h 246"/>
                      <a:gd name="T34" fmla="*/ 0 w 105"/>
                      <a:gd name="T35" fmla="*/ 79 h 246"/>
                      <a:gd name="T36" fmla="*/ 29 w 105"/>
                      <a:gd name="T37" fmla="*/ 79 h 246"/>
                      <a:gd name="T38" fmla="*/ 29 w 105"/>
                      <a:gd name="T39" fmla="*/ 11 h 24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0" t="0" r="r" b="b"/>
                    <a:pathLst>
                      <a:path w="105" h="246">
                        <a:moveTo>
                          <a:pt x="105" y="33"/>
                        </a:moveTo>
                        <a:lnTo>
                          <a:pt x="100" y="25"/>
                        </a:lnTo>
                        <a:lnTo>
                          <a:pt x="93" y="18"/>
                        </a:lnTo>
                        <a:lnTo>
                          <a:pt x="87" y="11"/>
                        </a:lnTo>
                        <a:lnTo>
                          <a:pt x="80" y="7"/>
                        </a:lnTo>
                        <a:lnTo>
                          <a:pt x="72" y="3"/>
                        </a:lnTo>
                        <a:lnTo>
                          <a:pt x="64" y="1"/>
                        </a:lnTo>
                        <a:lnTo>
                          <a:pt x="57" y="0"/>
                        </a:lnTo>
                        <a:lnTo>
                          <a:pt x="48" y="0"/>
                        </a:lnTo>
                        <a:lnTo>
                          <a:pt x="41" y="1"/>
                        </a:lnTo>
                        <a:lnTo>
                          <a:pt x="33" y="3"/>
                        </a:lnTo>
                        <a:lnTo>
                          <a:pt x="26" y="6"/>
                        </a:lnTo>
                        <a:lnTo>
                          <a:pt x="19" y="9"/>
                        </a:lnTo>
                        <a:lnTo>
                          <a:pt x="13" y="14"/>
                        </a:lnTo>
                        <a:lnTo>
                          <a:pt x="8" y="20"/>
                        </a:lnTo>
                        <a:lnTo>
                          <a:pt x="4" y="26"/>
                        </a:lnTo>
                        <a:lnTo>
                          <a:pt x="0" y="33"/>
                        </a:lnTo>
                        <a:lnTo>
                          <a:pt x="0" y="246"/>
                        </a:lnTo>
                        <a:lnTo>
                          <a:pt x="105" y="246"/>
                        </a:lnTo>
                        <a:lnTo>
                          <a:pt x="105" y="3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" name="Freeform 51"/>
                  <p:cNvSpPr>
                    <a:spLocks noChangeAspect="1"/>
                  </p:cNvSpPr>
                  <p:nvPr/>
                </p:nvSpPr>
                <p:spPr bwMode="auto">
                  <a:xfrm>
                    <a:off x="2176" y="1661"/>
                    <a:ext cx="29" cy="79"/>
                  </a:xfrm>
                  <a:custGeom>
                    <a:avLst/>
                    <a:gdLst>
                      <a:gd name="T0" fmla="*/ 29 w 104"/>
                      <a:gd name="T1" fmla="*/ 11 h 248"/>
                      <a:gd name="T2" fmla="*/ 28 w 104"/>
                      <a:gd name="T3" fmla="*/ 9 h 248"/>
                      <a:gd name="T4" fmla="*/ 26 w 104"/>
                      <a:gd name="T5" fmla="*/ 6 h 248"/>
                      <a:gd name="T6" fmla="*/ 25 w 104"/>
                      <a:gd name="T7" fmla="*/ 4 h 248"/>
                      <a:gd name="T8" fmla="*/ 23 w 104"/>
                      <a:gd name="T9" fmla="*/ 3 h 248"/>
                      <a:gd name="T10" fmla="*/ 21 w 104"/>
                      <a:gd name="T11" fmla="*/ 1 h 248"/>
                      <a:gd name="T12" fmla="*/ 18 w 104"/>
                      <a:gd name="T13" fmla="*/ 1 h 248"/>
                      <a:gd name="T14" fmla="*/ 16 w 104"/>
                      <a:gd name="T15" fmla="*/ 0 h 248"/>
                      <a:gd name="T16" fmla="*/ 14 w 104"/>
                      <a:gd name="T17" fmla="*/ 0 h 248"/>
                      <a:gd name="T18" fmla="*/ 11 w 104"/>
                      <a:gd name="T19" fmla="*/ 0 h 248"/>
                      <a:gd name="T20" fmla="*/ 9 w 104"/>
                      <a:gd name="T21" fmla="*/ 1 h 248"/>
                      <a:gd name="T22" fmla="*/ 7 w 104"/>
                      <a:gd name="T23" fmla="*/ 1 h 248"/>
                      <a:gd name="T24" fmla="*/ 5 w 104"/>
                      <a:gd name="T25" fmla="*/ 3 h 248"/>
                      <a:gd name="T26" fmla="*/ 3 w 104"/>
                      <a:gd name="T27" fmla="*/ 4 h 248"/>
                      <a:gd name="T28" fmla="*/ 2 w 104"/>
                      <a:gd name="T29" fmla="*/ 6 h 248"/>
                      <a:gd name="T30" fmla="*/ 1 w 104"/>
                      <a:gd name="T31" fmla="*/ 9 h 248"/>
                      <a:gd name="T32" fmla="*/ 0 w 104"/>
                      <a:gd name="T33" fmla="*/ 11 h 248"/>
                      <a:gd name="T34" fmla="*/ 0 w 104"/>
                      <a:gd name="T35" fmla="*/ 79 h 248"/>
                      <a:gd name="T36" fmla="*/ 29 w 104"/>
                      <a:gd name="T37" fmla="*/ 79 h 248"/>
                      <a:gd name="T38" fmla="*/ 29 w 104"/>
                      <a:gd name="T39" fmla="*/ 11 h 248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0" t="0" r="r" b="b"/>
                    <a:pathLst>
                      <a:path w="104" h="248">
                        <a:moveTo>
                          <a:pt x="104" y="35"/>
                        </a:moveTo>
                        <a:lnTo>
                          <a:pt x="100" y="27"/>
                        </a:lnTo>
                        <a:lnTo>
                          <a:pt x="95" y="20"/>
                        </a:lnTo>
                        <a:lnTo>
                          <a:pt x="89" y="13"/>
                        </a:lnTo>
                        <a:lnTo>
                          <a:pt x="81" y="8"/>
                        </a:lnTo>
                        <a:lnTo>
                          <a:pt x="74" y="4"/>
                        </a:lnTo>
                        <a:lnTo>
                          <a:pt x="65" y="2"/>
                        </a:lnTo>
                        <a:lnTo>
                          <a:pt x="57" y="0"/>
                        </a:lnTo>
                        <a:lnTo>
                          <a:pt x="49" y="0"/>
                        </a:lnTo>
                        <a:lnTo>
                          <a:pt x="40" y="0"/>
                        </a:lnTo>
                        <a:lnTo>
                          <a:pt x="33" y="2"/>
                        </a:lnTo>
                        <a:lnTo>
                          <a:pt x="25" y="4"/>
                        </a:lnTo>
                        <a:lnTo>
                          <a:pt x="18" y="8"/>
                        </a:lnTo>
                        <a:lnTo>
                          <a:pt x="12" y="13"/>
                        </a:lnTo>
                        <a:lnTo>
                          <a:pt x="8" y="20"/>
                        </a:lnTo>
                        <a:lnTo>
                          <a:pt x="3" y="27"/>
                        </a:lnTo>
                        <a:lnTo>
                          <a:pt x="0" y="35"/>
                        </a:lnTo>
                        <a:lnTo>
                          <a:pt x="0" y="248"/>
                        </a:lnTo>
                        <a:lnTo>
                          <a:pt x="104" y="248"/>
                        </a:lnTo>
                        <a:lnTo>
                          <a:pt x="104" y="3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" name="Freeform 52"/>
                  <p:cNvSpPr>
                    <a:spLocks noChangeAspect="1"/>
                  </p:cNvSpPr>
                  <p:nvPr/>
                </p:nvSpPr>
                <p:spPr bwMode="auto">
                  <a:xfrm>
                    <a:off x="3333" y="1661"/>
                    <a:ext cx="29" cy="79"/>
                  </a:xfrm>
                  <a:custGeom>
                    <a:avLst/>
                    <a:gdLst>
                      <a:gd name="T0" fmla="*/ 29 w 103"/>
                      <a:gd name="T1" fmla="*/ 11 h 248"/>
                      <a:gd name="T2" fmla="*/ 28 w 103"/>
                      <a:gd name="T3" fmla="*/ 9 h 248"/>
                      <a:gd name="T4" fmla="*/ 26 w 103"/>
                      <a:gd name="T5" fmla="*/ 6 h 248"/>
                      <a:gd name="T6" fmla="*/ 25 w 103"/>
                      <a:gd name="T7" fmla="*/ 4 h 248"/>
                      <a:gd name="T8" fmla="*/ 23 w 103"/>
                      <a:gd name="T9" fmla="*/ 3 h 248"/>
                      <a:gd name="T10" fmla="*/ 21 w 103"/>
                      <a:gd name="T11" fmla="*/ 1 h 248"/>
                      <a:gd name="T12" fmla="*/ 18 w 103"/>
                      <a:gd name="T13" fmla="*/ 1 h 248"/>
                      <a:gd name="T14" fmla="*/ 16 w 103"/>
                      <a:gd name="T15" fmla="*/ 0 h 248"/>
                      <a:gd name="T16" fmla="*/ 14 w 103"/>
                      <a:gd name="T17" fmla="*/ 0 h 248"/>
                      <a:gd name="T18" fmla="*/ 12 w 103"/>
                      <a:gd name="T19" fmla="*/ 0 h 248"/>
                      <a:gd name="T20" fmla="*/ 9 w 103"/>
                      <a:gd name="T21" fmla="*/ 1 h 248"/>
                      <a:gd name="T22" fmla="*/ 7 w 103"/>
                      <a:gd name="T23" fmla="*/ 1 h 248"/>
                      <a:gd name="T24" fmla="*/ 5 w 103"/>
                      <a:gd name="T25" fmla="*/ 3 h 248"/>
                      <a:gd name="T26" fmla="*/ 3 w 103"/>
                      <a:gd name="T27" fmla="*/ 4 h 248"/>
                      <a:gd name="T28" fmla="*/ 2 w 103"/>
                      <a:gd name="T29" fmla="*/ 6 h 248"/>
                      <a:gd name="T30" fmla="*/ 1 w 103"/>
                      <a:gd name="T31" fmla="*/ 9 h 248"/>
                      <a:gd name="T32" fmla="*/ 0 w 103"/>
                      <a:gd name="T33" fmla="*/ 11 h 248"/>
                      <a:gd name="T34" fmla="*/ 0 w 103"/>
                      <a:gd name="T35" fmla="*/ 79 h 248"/>
                      <a:gd name="T36" fmla="*/ 29 w 103"/>
                      <a:gd name="T37" fmla="*/ 79 h 248"/>
                      <a:gd name="T38" fmla="*/ 29 w 103"/>
                      <a:gd name="T39" fmla="*/ 11 h 248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0" t="0" r="r" b="b"/>
                    <a:pathLst>
                      <a:path w="103" h="248">
                        <a:moveTo>
                          <a:pt x="103" y="35"/>
                        </a:moveTo>
                        <a:lnTo>
                          <a:pt x="99" y="27"/>
                        </a:lnTo>
                        <a:lnTo>
                          <a:pt x="93" y="20"/>
                        </a:lnTo>
                        <a:lnTo>
                          <a:pt x="88" y="13"/>
                        </a:lnTo>
                        <a:lnTo>
                          <a:pt x="81" y="8"/>
                        </a:lnTo>
                        <a:lnTo>
                          <a:pt x="73" y="4"/>
                        </a:lnTo>
                        <a:lnTo>
                          <a:pt x="65" y="2"/>
                        </a:lnTo>
                        <a:lnTo>
                          <a:pt x="58" y="0"/>
                        </a:lnTo>
                        <a:lnTo>
                          <a:pt x="49" y="0"/>
                        </a:lnTo>
                        <a:lnTo>
                          <a:pt x="41" y="0"/>
                        </a:lnTo>
                        <a:lnTo>
                          <a:pt x="32" y="2"/>
                        </a:lnTo>
                        <a:lnTo>
                          <a:pt x="25" y="4"/>
                        </a:lnTo>
                        <a:lnTo>
                          <a:pt x="19" y="8"/>
                        </a:lnTo>
                        <a:lnTo>
                          <a:pt x="12" y="13"/>
                        </a:lnTo>
                        <a:lnTo>
                          <a:pt x="7" y="20"/>
                        </a:lnTo>
                        <a:lnTo>
                          <a:pt x="3" y="27"/>
                        </a:lnTo>
                        <a:lnTo>
                          <a:pt x="0" y="35"/>
                        </a:lnTo>
                        <a:lnTo>
                          <a:pt x="0" y="248"/>
                        </a:lnTo>
                        <a:lnTo>
                          <a:pt x="103" y="248"/>
                        </a:lnTo>
                        <a:lnTo>
                          <a:pt x="103" y="3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" name="Freeform 53"/>
                  <p:cNvSpPr>
                    <a:spLocks noChangeAspect="1"/>
                  </p:cNvSpPr>
                  <p:nvPr/>
                </p:nvSpPr>
                <p:spPr bwMode="auto">
                  <a:xfrm>
                    <a:off x="2226" y="1661"/>
                    <a:ext cx="36" cy="79"/>
                  </a:xfrm>
                  <a:custGeom>
                    <a:avLst/>
                    <a:gdLst>
                      <a:gd name="T0" fmla="*/ 36 w 104"/>
                      <a:gd name="T1" fmla="*/ 11 h 247"/>
                      <a:gd name="T2" fmla="*/ 35 w 104"/>
                      <a:gd name="T3" fmla="*/ 9 h 247"/>
                      <a:gd name="T4" fmla="*/ 33 w 104"/>
                      <a:gd name="T5" fmla="*/ 6 h 247"/>
                      <a:gd name="T6" fmla="*/ 31 w 104"/>
                      <a:gd name="T7" fmla="*/ 4 h 247"/>
                      <a:gd name="T8" fmla="*/ 29 w 104"/>
                      <a:gd name="T9" fmla="*/ 3 h 247"/>
                      <a:gd name="T10" fmla="*/ 27 w 104"/>
                      <a:gd name="T11" fmla="*/ 2 h 247"/>
                      <a:gd name="T12" fmla="*/ 24 w 104"/>
                      <a:gd name="T13" fmla="*/ 1 h 247"/>
                      <a:gd name="T14" fmla="*/ 22 w 104"/>
                      <a:gd name="T15" fmla="*/ 0 h 247"/>
                      <a:gd name="T16" fmla="*/ 19 w 104"/>
                      <a:gd name="T17" fmla="*/ 0 h 247"/>
                      <a:gd name="T18" fmla="*/ 16 w 104"/>
                      <a:gd name="T19" fmla="*/ 0 h 247"/>
                      <a:gd name="T20" fmla="*/ 14 w 104"/>
                      <a:gd name="T21" fmla="*/ 1 h 247"/>
                      <a:gd name="T22" fmla="*/ 11 w 104"/>
                      <a:gd name="T23" fmla="*/ 1 h 247"/>
                      <a:gd name="T24" fmla="*/ 9 w 104"/>
                      <a:gd name="T25" fmla="*/ 3 h 247"/>
                      <a:gd name="T26" fmla="*/ 6 w 104"/>
                      <a:gd name="T27" fmla="*/ 4 h 247"/>
                      <a:gd name="T28" fmla="*/ 4 w 104"/>
                      <a:gd name="T29" fmla="*/ 6 h 247"/>
                      <a:gd name="T30" fmla="*/ 2 w 104"/>
                      <a:gd name="T31" fmla="*/ 8 h 247"/>
                      <a:gd name="T32" fmla="*/ 0 w 104"/>
                      <a:gd name="T33" fmla="*/ 11 h 247"/>
                      <a:gd name="T34" fmla="*/ 0 w 104"/>
                      <a:gd name="T35" fmla="*/ 79 h 247"/>
                      <a:gd name="T36" fmla="*/ 36 w 104"/>
                      <a:gd name="T37" fmla="*/ 79 h 247"/>
                      <a:gd name="T38" fmla="*/ 36 w 104"/>
                      <a:gd name="T39" fmla="*/ 11 h 247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0" t="0" r="r" b="b"/>
                    <a:pathLst>
                      <a:path w="104" h="247">
                        <a:moveTo>
                          <a:pt x="104" y="34"/>
                        </a:moveTo>
                        <a:lnTo>
                          <a:pt x="101" y="27"/>
                        </a:lnTo>
                        <a:lnTo>
                          <a:pt x="95" y="20"/>
                        </a:lnTo>
                        <a:lnTo>
                          <a:pt x="90" y="14"/>
                        </a:lnTo>
                        <a:lnTo>
                          <a:pt x="84" y="9"/>
                        </a:lnTo>
                        <a:lnTo>
                          <a:pt x="77" y="6"/>
                        </a:lnTo>
                        <a:lnTo>
                          <a:pt x="70" y="3"/>
                        </a:lnTo>
                        <a:lnTo>
                          <a:pt x="63" y="1"/>
                        </a:lnTo>
                        <a:lnTo>
                          <a:pt x="54" y="0"/>
                        </a:lnTo>
                        <a:lnTo>
                          <a:pt x="47" y="1"/>
                        </a:lnTo>
                        <a:lnTo>
                          <a:pt x="39" y="2"/>
                        </a:lnTo>
                        <a:lnTo>
                          <a:pt x="31" y="4"/>
                        </a:lnTo>
                        <a:lnTo>
                          <a:pt x="25" y="8"/>
                        </a:lnTo>
                        <a:lnTo>
                          <a:pt x="17" y="13"/>
                        </a:lnTo>
                        <a:lnTo>
                          <a:pt x="11" y="19"/>
                        </a:lnTo>
                        <a:lnTo>
                          <a:pt x="5" y="26"/>
                        </a:lnTo>
                        <a:lnTo>
                          <a:pt x="0" y="34"/>
                        </a:lnTo>
                        <a:lnTo>
                          <a:pt x="0" y="247"/>
                        </a:lnTo>
                        <a:lnTo>
                          <a:pt x="104" y="247"/>
                        </a:lnTo>
                        <a:lnTo>
                          <a:pt x="104" y="3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" name="Freeform 54"/>
                  <p:cNvSpPr>
                    <a:spLocks noChangeAspect="1"/>
                  </p:cNvSpPr>
                  <p:nvPr/>
                </p:nvSpPr>
                <p:spPr bwMode="auto">
                  <a:xfrm>
                    <a:off x="3390" y="1661"/>
                    <a:ext cx="29" cy="79"/>
                  </a:xfrm>
                  <a:custGeom>
                    <a:avLst/>
                    <a:gdLst>
                      <a:gd name="T0" fmla="*/ 29 w 103"/>
                      <a:gd name="T1" fmla="*/ 11 h 247"/>
                      <a:gd name="T2" fmla="*/ 28 w 103"/>
                      <a:gd name="T3" fmla="*/ 9 h 247"/>
                      <a:gd name="T4" fmla="*/ 27 w 103"/>
                      <a:gd name="T5" fmla="*/ 6 h 247"/>
                      <a:gd name="T6" fmla="*/ 25 w 103"/>
                      <a:gd name="T7" fmla="*/ 4 h 247"/>
                      <a:gd name="T8" fmla="*/ 23 w 103"/>
                      <a:gd name="T9" fmla="*/ 3 h 247"/>
                      <a:gd name="T10" fmla="*/ 22 w 103"/>
                      <a:gd name="T11" fmla="*/ 2 h 247"/>
                      <a:gd name="T12" fmla="*/ 20 w 103"/>
                      <a:gd name="T13" fmla="*/ 1 h 247"/>
                      <a:gd name="T14" fmla="*/ 17 w 103"/>
                      <a:gd name="T15" fmla="*/ 0 h 247"/>
                      <a:gd name="T16" fmla="*/ 15 w 103"/>
                      <a:gd name="T17" fmla="*/ 0 h 247"/>
                      <a:gd name="T18" fmla="*/ 13 w 103"/>
                      <a:gd name="T19" fmla="*/ 0 h 247"/>
                      <a:gd name="T20" fmla="*/ 11 w 103"/>
                      <a:gd name="T21" fmla="*/ 1 h 247"/>
                      <a:gd name="T22" fmla="*/ 9 w 103"/>
                      <a:gd name="T23" fmla="*/ 1 h 247"/>
                      <a:gd name="T24" fmla="*/ 6 w 103"/>
                      <a:gd name="T25" fmla="*/ 3 h 247"/>
                      <a:gd name="T26" fmla="*/ 5 w 103"/>
                      <a:gd name="T27" fmla="*/ 4 h 247"/>
                      <a:gd name="T28" fmla="*/ 3 w 103"/>
                      <a:gd name="T29" fmla="*/ 6 h 247"/>
                      <a:gd name="T30" fmla="*/ 1 w 103"/>
                      <a:gd name="T31" fmla="*/ 8 h 247"/>
                      <a:gd name="T32" fmla="*/ 0 w 103"/>
                      <a:gd name="T33" fmla="*/ 11 h 247"/>
                      <a:gd name="T34" fmla="*/ 0 w 103"/>
                      <a:gd name="T35" fmla="*/ 79 h 247"/>
                      <a:gd name="T36" fmla="*/ 29 w 103"/>
                      <a:gd name="T37" fmla="*/ 79 h 247"/>
                      <a:gd name="T38" fmla="*/ 29 w 103"/>
                      <a:gd name="T39" fmla="*/ 11 h 247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0" t="0" r="r" b="b"/>
                    <a:pathLst>
                      <a:path w="103" h="247">
                        <a:moveTo>
                          <a:pt x="103" y="34"/>
                        </a:moveTo>
                        <a:lnTo>
                          <a:pt x="99" y="27"/>
                        </a:lnTo>
                        <a:lnTo>
                          <a:pt x="95" y="20"/>
                        </a:lnTo>
                        <a:lnTo>
                          <a:pt x="90" y="14"/>
                        </a:lnTo>
                        <a:lnTo>
                          <a:pt x="83" y="9"/>
                        </a:lnTo>
                        <a:lnTo>
                          <a:pt x="77" y="6"/>
                        </a:lnTo>
                        <a:lnTo>
                          <a:pt x="70" y="3"/>
                        </a:lnTo>
                        <a:lnTo>
                          <a:pt x="62" y="1"/>
                        </a:lnTo>
                        <a:lnTo>
                          <a:pt x="54" y="0"/>
                        </a:lnTo>
                        <a:lnTo>
                          <a:pt x="46" y="1"/>
                        </a:lnTo>
                        <a:lnTo>
                          <a:pt x="38" y="2"/>
                        </a:lnTo>
                        <a:lnTo>
                          <a:pt x="31" y="4"/>
                        </a:lnTo>
                        <a:lnTo>
                          <a:pt x="23" y="8"/>
                        </a:lnTo>
                        <a:lnTo>
                          <a:pt x="17" y="13"/>
                        </a:lnTo>
                        <a:lnTo>
                          <a:pt x="11" y="19"/>
                        </a:lnTo>
                        <a:lnTo>
                          <a:pt x="4" y="26"/>
                        </a:lnTo>
                        <a:lnTo>
                          <a:pt x="0" y="34"/>
                        </a:lnTo>
                        <a:lnTo>
                          <a:pt x="0" y="247"/>
                        </a:lnTo>
                        <a:lnTo>
                          <a:pt x="103" y="247"/>
                        </a:lnTo>
                        <a:lnTo>
                          <a:pt x="103" y="3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" name="Rectangle 5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111" y="1797"/>
                    <a:ext cx="36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5" name="Rectangle 5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276" y="1797"/>
                    <a:ext cx="29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6" name="Rectangle 5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176" y="1797"/>
                    <a:ext cx="29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7" name="Rectangle 5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33" y="1797"/>
                    <a:ext cx="29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8" name="Rectangle 5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226" y="1797"/>
                    <a:ext cx="36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9" name="Rectangle 6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90" y="1797"/>
                    <a:ext cx="29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0" name="Rectangle 6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111" y="1947"/>
                    <a:ext cx="36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1" name="Rectangle 6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276" y="1947"/>
                    <a:ext cx="29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2" name="Rectangle 6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176" y="1947"/>
                    <a:ext cx="29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3" name="Rectangle 6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33" y="1947"/>
                    <a:ext cx="29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4" name="Rectangle 6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226" y="1947"/>
                    <a:ext cx="36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5" name="Rectangle 6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90" y="1947"/>
                    <a:ext cx="29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6" name="Rectangle 6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111" y="2083"/>
                    <a:ext cx="36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7" name="Rectangle 6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276" y="2083"/>
                    <a:ext cx="29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8" name="Rectangle 6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176" y="2083"/>
                    <a:ext cx="29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9" name="Rectangle 7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33" y="2083"/>
                    <a:ext cx="36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0" name="Rectangle 7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226" y="2083"/>
                    <a:ext cx="36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1" name="Rectangle 7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90" y="2083"/>
                    <a:ext cx="36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2" name="Rectangle 7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632" y="2090"/>
                    <a:ext cx="43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3" name="Rectangle 7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134" y="2090"/>
                    <a:ext cx="36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4" name="Rectangle 7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03" y="2090"/>
                    <a:ext cx="43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5" name="Rectangle 7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998" y="2090"/>
                    <a:ext cx="43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6" name="Rectangle 7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68" y="2090"/>
                    <a:ext cx="36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7" name="Rectangle 7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863" y="2090"/>
                    <a:ext cx="43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8" name="Freeform 79"/>
                  <p:cNvSpPr>
                    <a:spLocks noChangeAspect="1"/>
                  </p:cNvSpPr>
                  <p:nvPr/>
                </p:nvSpPr>
                <p:spPr bwMode="auto">
                  <a:xfrm>
                    <a:off x="725" y="1425"/>
                    <a:ext cx="1351" cy="107"/>
                  </a:xfrm>
                  <a:custGeom>
                    <a:avLst/>
                    <a:gdLst>
                      <a:gd name="T0" fmla="*/ 12 w 4493"/>
                      <a:gd name="T1" fmla="*/ 18 h 361"/>
                      <a:gd name="T2" fmla="*/ 7 w 4493"/>
                      <a:gd name="T3" fmla="*/ 4 h 361"/>
                      <a:gd name="T4" fmla="*/ 1351 w 4493"/>
                      <a:gd name="T5" fmla="*/ 81 h 361"/>
                      <a:gd name="T6" fmla="*/ 1276 w 4493"/>
                      <a:gd name="T7" fmla="*/ 105 h 361"/>
                      <a:gd name="T8" fmla="*/ 1270 w 4493"/>
                      <a:gd name="T9" fmla="*/ 98 h 361"/>
                      <a:gd name="T10" fmla="*/ 1258 w 4493"/>
                      <a:gd name="T11" fmla="*/ 95 h 361"/>
                      <a:gd name="T12" fmla="*/ 1248 w 4493"/>
                      <a:gd name="T13" fmla="*/ 101 h 361"/>
                      <a:gd name="T14" fmla="*/ 1179 w 4493"/>
                      <a:gd name="T15" fmla="*/ 107 h 361"/>
                      <a:gd name="T16" fmla="*/ 1171 w 4493"/>
                      <a:gd name="T17" fmla="*/ 99 h 361"/>
                      <a:gd name="T18" fmla="*/ 1159 w 4493"/>
                      <a:gd name="T19" fmla="*/ 95 h 361"/>
                      <a:gd name="T20" fmla="*/ 1148 w 4493"/>
                      <a:gd name="T21" fmla="*/ 99 h 361"/>
                      <a:gd name="T22" fmla="*/ 1143 w 4493"/>
                      <a:gd name="T23" fmla="*/ 106 h 361"/>
                      <a:gd name="T24" fmla="*/ 1066 w 4493"/>
                      <a:gd name="T25" fmla="*/ 105 h 361"/>
                      <a:gd name="T26" fmla="*/ 1057 w 4493"/>
                      <a:gd name="T27" fmla="*/ 96 h 361"/>
                      <a:gd name="T28" fmla="*/ 1045 w 4493"/>
                      <a:gd name="T29" fmla="*/ 96 h 361"/>
                      <a:gd name="T30" fmla="*/ 1035 w 4493"/>
                      <a:gd name="T31" fmla="*/ 105 h 361"/>
                      <a:gd name="T32" fmla="*/ 961 w 4493"/>
                      <a:gd name="T33" fmla="*/ 106 h 361"/>
                      <a:gd name="T34" fmla="*/ 952 w 4493"/>
                      <a:gd name="T35" fmla="*/ 97 h 361"/>
                      <a:gd name="T36" fmla="*/ 940 w 4493"/>
                      <a:gd name="T37" fmla="*/ 96 h 361"/>
                      <a:gd name="T38" fmla="*/ 930 w 4493"/>
                      <a:gd name="T39" fmla="*/ 103 h 361"/>
                      <a:gd name="T40" fmla="*/ 857 w 4493"/>
                      <a:gd name="T41" fmla="*/ 107 h 361"/>
                      <a:gd name="T42" fmla="*/ 852 w 4493"/>
                      <a:gd name="T43" fmla="*/ 101 h 361"/>
                      <a:gd name="T44" fmla="*/ 841 w 4493"/>
                      <a:gd name="T45" fmla="*/ 95 h 361"/>
                      <a:gd name="T46" fmla="*/ 829 w 4493"/>
                      <a:gd name="T47" fmla="*/ 98 h 361"/>
                      <a:gd name="T48" fmla="*/ 823 w 4493"/>
                      <a:gd name="T49" fmla="*/ 105 h 361"/>
                      <a:gd name="T50" fmla="*/ 750 w 4493"/>
                      <a:gd name="T51" fmla="*/ 106 h 361"/>
                      <a:gd name="T52" fmla="*/ 745 w 4493"/>
                      <a:gd name="T53" fmla="*/ 99 h 361"/>
                      <a:gd name="T54" fmla="*/ 734 w 4493"/>
                      <a:gd name="T55" fmla="*/ 95 h 361"/>
                      <a:gd name="T56" fmla="*/ 722 w 4493"/>
                      <a:gd name="T57" fmla="*/ 99 h 361"/>
                      <a:gd name="T58" fmla="*/ 714 w 4493"/>
                      <a:gd name="T59" fmla="*/ 107 h 361"/>
                      <a:gd name="T60" fmla="*/ 639 w 4493"/>
                      <a:gd name="T61" fmla="*/ 104 h 361"/>
                      <a:gd name="T62" fmla="*/ 630 w 4493"/>
                      <a:gd name="T63" fmla="*/ 96 h 361"/>
                      <a:gd name="T64" fmla="*/ 618 w 4493"/>
                      <a:gd name="T65" fmla="*/ 96 h 361"/>
                      <a:gd name="T66" fmla="*/ 609 w 4493"/>
                      <a:gd name="T67" fmla="*/ 104 h 361"/>
                      <a:gd name="T68" fmla="*/ 538 w 4493"/>
                      <a:gd name="T69" fmla="*/ 107 h 361"/>
                      <a:gd name="T70" fmla="*/ 533 w 4493"/>
                      <a:gd name="T71" fmla="*/ 103 h 361"/>
                      <a:gd name="T72" fmla="*/ 522 w 4493"/>
                      <a:gd name="T73" fmla="*/ 96 h 361"/>
                      <a:gd name="T74" fmla="*/ 510 w 4493"/>
                      <a:gd name="T75" fmla="*/ 97 h 361"/>
                      <a:gd name="T76" fmla="*/ 503 w 4493"/>
                      <a:gd name="T77" fmla="*/ 105 h 361"/>
                      <a:gd name="T78" fmla="*/ 427 w 4493"/>
                      <a:gd name="T79" fmla="*/ 107 h 361"/>
                      <a:gd name="T80" fmla="*/ 419 w 4493"/>
                      <a:gd name="T81" fmla="*/ 98 h 361"/>
                      <a:gd name="T82" fmla="*/ 407 w 4493"/>
                      <a:gd name="T83" fmla="*/ 95 h 361"/>
                      <a:gd name="T84" fmla="*/ 396 w 4493"/>
                      <a:gd name="T85" fmla="*/ 101 h 361"/>
                      <a:gd name="T86" fmla="*/ 322 w 4493"/>
                      <a:gd name="T87" fmla="*/ 107 h 361"/>
                      <a:gd name="T88" fmla="*/ 316 w 4493"/>
                      <a:gd name="T89" fmla="*/ 103 h 361"/>
                      <a:gd name="T90" fmla="*/ 306 w 4493"/>
                      <a:gd name="T91" fmla="*/ 96 h 361"/>
                      <a:gd name="T92" fmla="*/ 294 w 4493"/>
                      <a:gd name="T93" fmla="*/ 97 h 361"/>
                      <a:gd name="T94" fmla="*/ 285 w 4493"/>
                      <a:gd name="T95" fmla="*/ 106 h 361"/>
                      <a:gd name="T96" fmla="*/ 213 w 4493"/>
                      <a:gd name="T97" fmla="*/ 105 h 361"/>
                      <a:gd name="T98" fmla="*/ 207 w 4493"/>
                      <a:gd name="T99" fmla="*/ 98 h 361"/>
                      <a:gd name="T100" fmla="*/ 195 w 4493"/>
                      <a:gd name="T101" fmla="*/ 95 h 361"/>
                      <a:gd name="T102" fmla="*/ 184 w 4493"/>
                      <a:gd name="T103" fmla="*/ 101 h 361"/>
                      <a:gd name="T104" fmla="*/ 180 w 4493"/>
                      <a:gd name="T105" fmla="*/ 107 h 361"/>
                      <a:gd name="T106" fmla="*/ 108 w 4493"/>
                      <a:gd name="T107" fmla="*/ 105 h 361"/>
                      <a:gd name="T108" fmla="*/ 101 w 4493"/>
                      <a:gd name="T109" fmla="*/ 97 h 361"/>
                      <a:gd name="T110" fmla="*/ 88 w 4493"/>
                      <a:gd name="T111" fmla="*/ 96 h 361"/>
                      <a:gd name="T112" fmla="*/ 78 w 4493"/>
                      <a:gd name="T113" fmla="*/ 103 h 361"/>
                      <a:gd name="T114" fmla="*/ 73 w 4493"/>
                      <a:gd name="T115" fmla="*/ 107 h 361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</a:gdLst>
                    <a:ahLst/>
                    <a:cxnLst>
                      <a:cxn ang="T116">
                        <a:pos x="T0" y="T1"/>
                      </a:cxn>
                      <a:cxn ang="T117">
                        <a:pos x="T2" y="T3"/>
                      </a:cxn>
                      <a:cxn ang="T118">
                        <a:pos x="T4" y="T5"/>
                      </a:cxn>
                      <a:cxn ang="T119">
                        <a:pos x="T6" y="T7"/>
                      </a:cxn>
                      <a:cxn ang="T120">
                        <a:pos x="T8" y="T9"/>
                      </a:cxn>
                      <a:cxn ang="T121">
                        <a:pos x="T10" y="T11"/>
                      </a:cxn>
                      <a:cxn ang="T122">
                        <a:pos x="T12" y="T13"/>
                      </a:cxn>
                      <a:cxn ang="T123">
                        <a:pos x="T14" y="T15"/>
                      </a:cxn>
                      <a:cxn ang="T124">
                        <a:pos x="T16" y="T17"/>
                      </a:cxn>
                      <a:cxn ang="T125">
                        <a:pos x="T18" y="T19"/>
                      </a:cxn>
                      <a:cxn ang="T126">
                        <a:pos x="T20" y="T21"/>
                      </a:cxn>
                      <a:cxn ang="T127">
                        <a:pos x="T22" y="T23"/>
                      </a:cxn>
                      <a:cxn ang="T128">
                        <a:pos x="T24" y="T25"/>
                      </a:cxn>
                      <a:cxn ang="T129">
                        <a:pos x="T26" y="T27"/>
                      </a:cxn>
                      <a:cxn ang="T130">
                        <a:pos x="T28" y="T29"/>
                      </a:cxn>
                      <a:cxn ang="T131">
                        <a:pos x="T30" y="T31"/>
                      </a:cxn>
                      <a:cxn ang="T132">
                        <a:pos x="T32" y="T33"/>
                      </a:cxn>
                      <a:cxn ang="T133">
                        <a:pos x="T34" y="T35"/>
                      </a:cxn>
                      <a:cxn ang="T134">
                        <a:pos x="T36" y="T37"/>
                      </a:cxn>
                      <a:cxn ang="T135">
                        <a:pos x="T38" y="T39"/>
                      </a:cxn>
                      <a:cxn ang="T136">
                        <a:pos x="T40" y="T41"/>
                      </a:cxn>
                      <a:cxn ang="T137">
                        <a:pos x="T42" y="T43"/>
                      </a:cxn>
                      <a:cxn ang="T138">
                        <a:pos x="T44" y="T45"/>
                      </a:cxn>
                      <a:cxn ang="T139">
                        <a:pos x="T46" y="T47"/>
                      </a:cxn>
                      <a:cxn ang="T140">
                        <a:pos x="T48" y="T49"/>
                      </a:cxn>
                      <a:cxn ang="T141">
                        <a:pos x="T50" y="T51"/>
                      </a:cxn>
                      <a:cxn ang="T142">
                        <a:pos x="T52" y="T53"/>
                      </a:cxn>
                      <a:cxn ang="T143">
                        <a:pos x="T54" y="T55"/>
                      </a:cxn>
                      <a:cxn ang="T144">
                        <a:pos x="T56" y="T57"/>
                      </a:cxn>
                      <a:cxn ang="T145">
                        <a:pos x="T58" y="T59"/>
                      </a:cxn>
                      <a:cxn ang="T146">
                        <a:pos x="T60" y="T61"/>
                      </a:cxn>
                      <a:cxn ang="T147">
                        <a:pos x="T62" y="T63"/>
                      </a:cxn>
                      <a:cxn ang="T148">
                        <a:pos x="T64" y="T65"/>
                      </a:cxn>
                      <a:cxn ang="T149">
                        <a:pos x="T66" y="T67"/>
                      </a:cxn>
                      <a:cxn ang="T150">
                        <a:pos x="T68" y="T69"/>
                      </a:cxn>
                      <a:cxn ang="T151">
                        <a:pos x="T70" y="T71"/>
                      </a:cxn>
                      <a:cxn ang="T152">
                        <a:pos x="T72" y="T73"/>
                      </a:cxn>
                      <a:cxn ang="T153">
                        <a:pos x="T74" y="T75"/>
                      </a:cxn>
                      <a:cxn ang="T154">
                        <a:pos x="T76" y="T77"/>
                      </a:cxn>
                      <a:cxn ang="T155">
                        <a:pos x="T78" y="T79"/>
                      </a:cxn>
                      <a:cxn ang="T156">
                        <a:pos x="T80" y="T81"/>
                      </a:cxn>
                      <a:cxn ang="T157">
                        <a:pos x="T82" y="T83"/>
                      </a:cxn>
                      <a:cxn ang="T158">
                        <a:pos x="T84" y="T85"/>
                      </a:cxn>
                      <a:cxn ang="T159">
                        <a:pos x="T86" y="T87"/>
                      </a:cxn>
                      <a:cxn ang="T160">
                        <a:pos x="T88" y="T89"/>
                      </a:cxn>
                      <a:cxn ang="T161">
                        <a:pos x="T90" y="T91"/>
                      </a:cxn>
                      <a:cxn ang="T162">
                        <a:pos x="T92" y="T93"/>
                      </a:cxn>
                      <a:cxn ang="T163">
                        <a:pos x="T94" y="T95"/>
                      </a:cxn>
                      <a:cxn ang="T164">
                        <a:pos x="T96" y="T97"/>
                      </a:cxn>
                      <a:cxn ang="T165">
                        <a:pos x="T98" y="T99"/>
                      </a:cxn>
                      <a:cxn ang="T166">
                        <a:pos x="T100" y="T101"/>
                      </a:cxn>
                      <a:cxn ang="T167">
                        <a:pos x="T102" y="T103"/>
                      </a:cxn>
                      <a:cxn ang="T168">
                        <a:pos x="T104" y="T105"/>
                      </a:cxn>
                      <a:cxn ang="T169">
                        <a:pos x="T106" y="T107"/>
                      </a:cxn>
                      <a:cxn ang="T170">
                        <a:pos x="T108" y="T109"/>
                      </a:cxn>
                      <a:cxn ang="T171">
                        <a:pos x="T110" y="T111"/>
                      </a:cxn>
                      <a:cxn ang="T172">
                        <a:pos x="T112" y="T113"/>
                      </a:cxn>
                      <a:cxn ang="T173">
                        <a:pos x="T114" y="T115"/>
                      </a:cxn>
                    </a:cxnLst>
                    <a:rect l="0" t="0" r="r" b="b"/>
                    <a:pathLst>
                      <a:path w="4493" h="361">
                        <a:moveTo>
                          <a:pt x="59" y="361"/>
                        </a:moveTo>
                        <a:lnTo>
                          <a:pt x="59" y="180"/>
                        </a:lnTo>
                        <a:lnTo>
                          <a:pt x="43" y="171"/>
                        </a:lnTo>
                        <a:lnTo>
                          <a:pt x="43" y="75"/>
                        </a:lnTo>
                        <a:lnTo>
                          <a:pt x="42" y="69"/>
                        </a:lnTo>
                        <a:lnTo>
                          <a:pt x="41" y="60"/>
                        </a:lnTo>
                        <a:lnTo>
                          <a:pt x="38" y="48"/>
                        </a:lnTo>
                        <a:lnTo>
                          <a:pt x="34" y="36"/>
                        </a:lnTo>
                        <a:lnTo>
                          <a:pt x="32" y="30"/>
                        </a:lnTo>
                        <a:lnTo>
                          <a:pt x="29" y="24"/>
                        </a:lnTo>
                        <a:lnTo>
                          <a:pt x="26" y="19"/>
                        </a:lnTo>
                        <a:lnTo>
                          <a:pt x="22" y="13"/>
                        </a:lnTo>
                        <a:lnTo>
                          <a:pt x="17" y="9"/>
                        </a:lnTo>
                        <a:lnTo>
                          <a:pt x="13" y="5"/>
                        </a:lnTo>
                        <a:lnTo>
                          <a:pt x="7" y="2"/>
                        </a:lnTo>
                        <a:lnTo>
                          <a:pt x="0" y="0"/>
                        </a:lnTo>
                        <a:lnTo>
                          <a:pt x="4492" y="0"/>
                        </a:lnTo>
                        <a:lnTo>
                          <a:pt x="4493" y="272"/>
                        </a:lnTo>
                        <a:lnTo>
                          <a:pt x="4401" y="293"/>
                        </a:lnTo>
                        <a:lnTo>
                          <a:pt x="4401" y="361"/>
                        </a:lnTo>
                        <a:lnTo>
                          <a:pt x="4259" y="361"/>
                        </a:lnTo>
                        <a:lnTo>
                          <a:pt x="4252" y="360"/>
                        </a:lnTo>
                        <a:lnTo>
                          <a:pt x="4247" y="358"/>
                        </a:lnTo>
                        <a:lnTo>
                          <a:pt x="4244" y="355"/>
                        </a:lnTo>
                        <a:lnTo>
                          <a:pt x="4242" y="353"/>
                        </a:lnTo>
                        <a:lnTo>
                          <a:pt x="4241" y="350"/>
                        </a:lnTo>
                        <a:lnTo>
                          <a:pt x="4240" y="347"/>
                        </a:lnTo>
                        <a:lnTo>
                          <a:pt x="4235" y="341"/>
                        </a:lnTo>
                        <a:lnTo>
                          <a:pt x="4230" y="335"/>
                        </a:lnTo>
                        <a:lnTo>
                          <a:pt x="4224" y="331"/>
                        </a:lnTo>
                        <a:lnTo>
                          <a:pt x="4218" y="328"/>
                        </a:lnTo>
                        <a:lnTo>
                          <a:pt x="4212" y="325"/>
                        </a:lnTo>
                        <a:lnTo>
                          <a:pt x="4205" y="323"/>
                        </a:lnTo>
                        <a:lnTo>
                          <a:pt x="4198" y="322"/>
                        </a:lnTo>
                        <a:lnTo>
                          <a:pt x="4191" y="321"/>
                        </a:lnTo>
                        <a:lnTo>
                          <a:pt x="4185" y="322"/>
                        </a:lnTo>
                        <a:lnTo>
                          <a:pt x="4177" y="323"/>
                        </a:lnTo>
                        <a:lnTo>
                          <a:pt x="4171" y="325"/>
                        </a:lnTo>
                        <a:lnTo>
                          <a:pt x="4165" y="328"/>
                        </a:lnTo>
                        <a:lnTo>
                          <a:pt x="4160" y="331"/>
                        </a:lnTo>
                        <a:lnTo>
                          <a:pt x="4153" y="335"/>
                        </a:lnTo>
                        <a:lnTo>
                          <a:pt x="4149" y="341"/>
                        </a:lnTo>
                        <a:lnTo>
                          <a:pt x="4145" y="347"/>
                        </a:lnTo>
                        <a:lnTo>
                          <a:pt x="4142" y="353"/>
                        </a:lnTo>
                        <a:lnTo>
                          <a:pt x="4137" y="358"/>
                        </a:lnTo>
                        <a:lnTo>
                          <a:pt x="4132" y="360"/>
                        </a:lnTo>
                        <a:lnTo>
                          <a:pt x="4126" y="361"/>
                        </a:lnTo>
                        <a:lnTo>
                          <a:pt x="3922" y="361"/>
                        </a:lnTo>
                        <a:lnTo>
                          <a:pt x="3915" y="360"/>
                        </a:lnTo>
                        <a:lnTo>
                          <a:pt x="3910" y="358"/>
                        </a:lnTo>
                        <a:lnTo>
                          <a:pt x="3906" y="353"/>
                        </a:lnTo>
                        <a:lnTo>
                          <a:pt x="3903" y="347"/>
                        </a:lnTo>
                        <a:lnTo>
                          <a:pt x="3898" y="341"/>
                        </a:lnTo>
                        <a:lnTo>
                          <a:pt x="3893" y="335"/>
                        </a:lnTo>
                        <a:lnTo>
                          <a:pt x="3888" y="331"/>
                        </a:lnTo>
                        <a:lnTo>
                          <a:pt x="3883" y="328"/>
                        </a:lnTo>
                        <a:lnTo>
                          <a:pt x="3876" y="325"/>
                        </a:lnTo>
                        <a:lnTo>
                          <a:pt x="3869" y="323"/>
                        </a:lnTo>
                        <a:lnTo>
                          <a:pt x="3863" y="322"/>
                        </a:lnTo>
                        <a:lnTo>
                          <a:pt x="3856" y="321"/>
                        </a:lnTo>
                        <a:lnTo>
                          <a:pt x="3849" y="322"/>
                        </a:lnTo>
                        <a:lnTo>
                          <a:pt x="3843" y="323"/>
                        </a:lnTo>
                        <a:lnTo>
                          <a:pt x="3835" y="325"/>
                        </a:lnTo>
                        <a:lnTo>
                          <a:pt x="3829" y="328"/>
                        </a:lnTo>
                        <a:lnTo>
                          <a:pt x="3823" y="331"/>
                        </a:lnTo>
                        <a:lnTo>
                          <a:pt x="3817" y="335"/>
                        </a:lnTo>
                        <a:lnTo>
                          <a:pt x="3812" y="341"/>
                        </a:lnTo>
                        <a:lnTo>
                          <a:pt x="3808" y="347"/>
                        </a:lnTo>
                        <a:lnTo>
                          <a:pt x="3807" y="350"/>
                        </a:lnTo>
                        <a:lnTo>
                          <a:pt x="3805" y="353"/>
                        </a:lnTo>
                        <a:lnTo>
                          <a:pt x="3804" y="355"/>
                        </a:lnTo>
                        <a:lnTo>
                          <a:pt x="3800" y="358"/>
                        </a:lnTo>
                        <a:lnTo>
                          <a:pt x="3795" y="360"/>
                        </a:lnTo>
                        <a:lnTo>
                          <a:pt x="3789" y="361"/>
                        </a:lnTo>
                        <a:lnTo>
                          <a:pt x="3560" y="361"/>
                        </a:lnTo>
                        <a:lnTo>
                          <a:pt x="3554" y="360"/>
                        </a:lnTo>
                        <a:lnTo>
                          <a:pt x="3549" y="358"/>
                        </a:lnTo>
                        <a:lnTo>
                          <a:pt x="3544" y="353"/>
                        </a:lnTo>
                        <a:lnTo>
                          <a:pt x="3541" y="347"/>
                        </a:lnTo>
                        <a:lnTo>
                          <a:pt x="3537" y="341"/>
                        </a:lnTo>
                        <a:lnTo>
                          <a:pt x="3532" y="335"/>
                        </a:lnTo>
                        <a:lnTo>
                          <a:pt x="3527" y="331"/>
                        </a:lnTo>
                        <a:lnTo>
                          <a:pt x="3520" y="328"/>
                        </a:lnTo>
                        <a:lnTo>
                          <a:pt x="3514" y="325"/>
                        </a:lnTo>
                        <a:lnTo>
                          <a:pt x="3508" y="323"/>
                        </a:lnTo>
                        <a:lnTo>
                          <a:pt x="3500" y="322"/>
                        </a:lnTo>
                        <a:lnTo>
                          <a:pt x="3494" y="321"/>
                        </a:lnTo>
                        <a:lnTo>
                          <a:pt x="3488" y="322"/>
                        </a:lnTo>
                        <a:lnTo>
                          <a:pt x="3480" y="323"/>
                        </a:lnTo>
                        <a:lnTo>
                          <a:pt x="3474" y="325"/>
                        </a:lnTo>
                        <a:lnTo>
                          <a:pt x="3468" y="328"/>
                        </a:lnTo>
                        <a:lnTo>
                          <a:pt x="3461" y="331"/>
                        </a:lnTo>
                        <a:lnTo>
                          <a:pt x="3456" y="335"/>
                        </a:lnTo>
                        <a:lnTo>
                          <a:pt x="3451" y="341"/>
                        </a:lnTo>
                        <a:lnTo>
                          <a:pt x="3447" y="347"/>
                        </a:lnTo>
                        <a:lnTo>
                          <a:pt x="3443" y="353"/>
                        </a:lnTo>
                        <a:lnTo>
                          <a:pt x="3439" y="358"/>
                        </a:lnTo>
                        <a:lnTo>
                          <a:pt x="3434" y="360"/>
                        </a:lnTo>
                        <a:lnTo>
                          <a:pt x="3428" y="361"/>
                        </a:lnTo>
                        <a:lnTo>
                          <a:pt x="3206" y="361"/>
                        </a:lnTo>
                        <a:lnTo>
                          <a:pt x="3200" y="360"/>
                        </a:lnTo>
                        <a:lnTo>
                          <a:pt x="3195" y="358"/>
                        </a:lnTo>
                        <a:lnTo>
                          <a:pt x="3191" y="353"/>
                        </a:lnTo>
                        <a:lnTo>
                          <a:pt x="3187" y="347"/>
                        </a:lnTo>
                        <a:lnTo>
                          <a:pt x="3183" y="341"/>
                        </a:lnTo>
                        <a:lnTo>
                          <a:pt x="3178" y="335"/>
                        </a:lnTo>
                        <a:lnTo>
                          <a:pt x="3172" y="331"/>
                        </a:lnTo>
                        <a:lnTo>
                          <a:pt x="3166" y="328"/>
                        </a:lnTo>
                        <a:lnTo>
                          <a:pt x="3160" y="325"/>
                        </a:lnTo>
                        <a:lnTo>
                          <a:pt x="3154" y="323"/>
                        </a:lnTo>
                        <a:lnTo>
                          <a:pt x="3146" y="322"/>
                        </a:lnTo>
                        <a:lnTo>
                          <a:pt x="3140" y="321"/>
                        </a:lnTo>
                        <a:lnTo>
                          <a:pt x="3133" y="322"/>
                        </a:lnTo>
                        <a:lnTo>
                          <a:pt x="3126" y="323"/>
                        </a:lnTo>
                        <a:lnTo>
                          <a:pt x="3120" y="325"/>
                        </a:lnTo>
                        <a:lnTo>
                          <a:pt x="3114" y="328"/>
                        </a:lnTo>
                        <a:lnTo>
                          <a:pt x="3107" y="331"/>
                        </a:lnTo>
                        <a:lnTo>
                          <a:pt x="3102" y="335"/>
                        </a:lnTo>
                        <a:lnTo>
                          <a:pt x="3097" y="341"/>
                        </a:lnTo>
                        <a:lnTo>
                          <a:pt x="3093" y="347"/>
                        </a:lnTo>
                        <a:lnTo>
                          <a:pt x="3089" y="353"/>
                        </a:lnTo>
                        <a:lnTo>
                          <a:pt x="3084" y="358"/>
                        </a:lnTo>
                        <a:lnTo>
                          <a:pt x="3079" y="360"/>
                        </a:lnTo>
                        <a:lnTo>
                          <a:pt x="3074" y="361"/>
                        </a:lnTo>
                        <a:lnTo>
                          <a:pt x="2856" y="361"/>
                        </a:lnTo>
                        <a:lnTo>
                          <a:pt x="2849" y="360"/>
                        </a:lnTo>
                        <a:lnTo>
                          <a:pt x="2844" y="358"/>
                        </a:lnTo>
                        <a:lnTo>
                          <a:pt x="2842" y="355"/>
                        </a:lnTo>
                        <a:lnTo>
                          <a:pt x="2841" y="353"/>
                        </a:lnTo>
                        <a:lnTo>
                          <a:pt x="2839" y="350"/>
                        </a:lnTo>
                        <a:lnTo>
                          <a:pt x="2838" y="347"/>
                        </a:lnTo>
                        <a:lnTo>
                          <a:pt x="2834" y="341"/>
                        </a:lnTo>
                        <a:lnTo>
                          <a:pt x="2828" y="335"/>
                        </a:lnTo>
                        <a:lnTo>
                          <a:pt x="2823" y="331"/>
                        </a:lnTo>
                        <a:lnTo>
                          <a:pt x="2817" y="328"/>
                        </a:lnTo>
                        <a:lnTo>
                          <a:pt x="2810" y="325"/>
                        </a:lnTo>
                        <a:lnTo>
                          <a:pt x="2804" y="323"/>
                        </a:lnTo>
                        <a:lnTo>
                          <a:pt x="2797" y="322"/>
                        </a:lnTo>
                        <a:lnTo>
                          <a:pt x="2789" y="321"/>
                        </a:lnTo>
                        <a:lnTo>
                          <a:pt x="2783" y="322"/>
                        </a:lnTo>
                        <a:lnTo>
                          <a:pt x="2776" y="323"/>
                        </a:lnTo>
                        <a:lnTo>
                          <a:pt x="2769" y="325"/>
                        </a:lnTo>
                        <a:lnTo>
                          <a:pt x="2763" y="328"/>
                        </a:lnTo>
                        <a:lnTo>
                          <a:pt x="2757" y="331"/>
                        </a:lnTo>
                        <a:lnTo>
                          <a:pt x="2751" y="335"/>
                        </a:lnTo>
                        <a:lnTo>
                          <a:pt x="2746" y="341"/>
                        </a:lnTo>
                        <a:lnTo>
                          <a:pt x="2742" y="347"/>
                        </a:lnTo>
                        <a:lnTo>
                          <a:pt x="2741" y="350"/>
                        </a:lnTo>
                        <a:lnTo>
                          <a:pt x="2739" y="353"/>
                        </a:lnTo>
                        <a:lnTo>
                          <a:pt x="2737" y="355"/>
                        </a:lnTo>
                        <a:lnTo>
                          <a:pt x="2735" y="358"/>
                        </a:lnTo>
                        <a:lnTo>
                          <a:pt x="2729" y="360"/>
                        </a:lnTo>
                        <a:lnTo>
                          <a:pt x="2724" y="361"/>
                        </a:lnTo>
                        <a:lnTo>
                          <a:pt x="2506" y="361"/>
                        </a:lnTo>
                        <a:lnTo>
                          <a:pt x="2500" y="360"/>
                        </a:lnTo>
                        <a:lnTo>
                          <a:pt x="2494" y="358"/>
                        </a:lnTo>
                        <a:lnTo>
                          <a:pt x="2492" y="355"/>
                        </a:lnTo>
                        <a:lnTo>
                          <a:pt x="2490" y="353"/>
                        </a:lnTo>
                        <a:lnTo>
                          <a:pt x="2488" y="350"/>
                        </a:lnTo>
                        <a:lnTo>
                          <a:pt x="2487" y="347"/>
                        </a:lnTo>
                        <a:lnTo>
                          <a:pt x="2483" y="341"/>
                        </a:lnTo>
                        <a:lnTo>
                          <a:pt x="2478" y="335"/>
                        </a:lnTo>
                        <a:lnTo>
                          <a:pt x="2472" y="331"/>
                        </a:lnTo>
                        <a:lnTo>
                          <a:pt x="2466" y="328"/>
                        </a:lnTo>
                        <a:lnTo>
                          <a:pt x="2460" y="325"/>
                        </a:lnTo>
                        <a:lnTo>
                          <a:pt x="2453" y="323"/>
                        </a:lnTo>
                        <a:lnTo>
                          <a:pt x="2446" y="322"/>
                        </a:lnTo>
                        <a:lnTo>
                          <a:pt x="2440" y="321"/>
                        </a:lnTo>
                        <a:lnTo>
                          <a:pt x="2432" y="322"/>
                        </a:lnTo>
                        <a:lnTo>
                          <a:pt x="2426" y="323"/>
                        </a:lnTo>
                        <a:lnTo>
                          <a:pt x="2419" y="325"/>
                        </a:lnTo>
                        <a:lnTo>
                          <a:pt x="2413" y="328"/>
                        </a:lnTo>
                        <a:lnTo>
                          <a:pt x="2407" y="331"/>
                        </a:lnTo>
                        <a:lnTo>
                          <a:pt x="2402" y="335"/>
                        </a:lnTo>
                        <a:lnTo>
                          <a:pt x="2396" y="341"/>
                        </a:lnTo>
                        <a:lnTo>
                          <a:pt x="2392" y="347"/>
                        </a:lnTo>
                        <a:lnTo>
                          <a:pt x="2389" y="353"/>
                        </a:lnTo>
                        <a:lnTo>
                          <a:pt x="2385" y="358"/>
                        </a:lnTo>
                        <a:lnTo>
                          <a:pt x="2380" y="360"/>
                        </a:lnTo>
                        <a:lnTo>
                          <a:pt x="2373" y="361"/>
                        </a:lnTo>
                        <a:lnTo>
                          <a:pt x="2142" y="361"/>
                        </a:lnTo>
                        <a:lnTo>
                          <a:pt x="2135" y="360"/>
                        </a:lnTo>
                        <a:lnTo>
                          <a:pt x="2131" y="358"/>
                        </a:lnTo>
                        <a:lnTo>
                          <a:pt x="2129" y="355"/>
                        </a:lnTo>
                        <a:lnTo>
                          <a:pt x="2127" y="353"/>
                        </a:lnTo>
                        <a:lnTo>
                          <a:pt x="2126" y="350"/>
                        </a:lnTo>
                        <a:lnTo>
                          <a:pt x="2125" y="347"/>
                        </a:lnTo>
                        <a:lnTo>
                          <a:pt x="2119" y="341"/>
                        </a:lnTo>
                        <a:lnTo>
                          <a:pt x="2115" y="335"/>
                        </a:lnTo>
                        <a:lnTo>
                          <a:pt x="2109" y="331"/>
                        </a:lnTo>
                        <a:lnTo>
                          <a:pt x="2103" y="328"/>
                        </a:lnTo>
                        <a:lnTo>
                          <a:pt x="2096" y="325"/>
                        </a:lnTo>
                        <a:lnTo>
                          <a:pt x="2090" y="323"/>
                        </a:lnTo>
                        <a:lnTo>
                          <a:pt x="2083" y="322"/>
                        </a:lnTo>
                        <a:lnTo>
                          <a:pt x="2076" y="321"/>
                        </a:lnTo>
                        <a:lnTo>
                          <a:pt x="2069" y="322"/>
                        </a:lnTo>
                        <a:lnTo>
                          <a:pt x="2063" y="323"/>
                        </a:lnTo>
                        <a:lnTo>
                          <a:pt x="2055" y="325"/>
                        </a:lnTo>
                        <a:lnTo>
                          <a:pt x="2049" y="328"/>
                        </a:lnTo>
                        <a:lnTo>
                          <a:pt x="2043" y="331"/>
                        </a:lnTo>
                        <a:lnTo>
                          <a:pt x="2037" y="335"/>
                        </a:lnTo>
                        <a:lnTo>
                          <a:pt x="2032" y="341"/>
                        </a:lnTo>
                        <a:lnTo>
                          <a:pt x="2028" y="347"/>
                        </a:lnTo>
                        <a:lnTo>
                          <a:pt x="2027" y="350"/>
                        </a:lnTo>
                        <a:lnTo>
                          <a:pt x="2026" y="353"/>
                        </a:lnTo>
                        <a:lnTo>
                          <a:pt x="2024" y="355"/>
                        </a:lnTo>
                        <a:lnTo>
                          <a:pt x="2022" y="358"/>
                        </a:lnTo>
                        <a:lnTo>
                          <a:pt x="2016" y="360"/>
                        </a:lnTo>
                        <a:lnTo>
                          <a:pt x="2011" y="361"/>
                        </a:lnTo>
                        <a:lnTo>
                          <a:pt x="1790" y="361"/>
                        </a:lnTo>
                        <a:lnTo>
                          <a:pt x="1784" y="360"/>
                        </a:lnTo>
                        <a:lnTo>
                          <a:pt x="1778" y="358"/>
                        </a:lnTo>
                        <a:lnTo>
                          <a:pt x="1776" y="355"/>
                        </a:lnTo>
                        <a:lnTo>
                          <a:pt x="1774" y="353"/>
                        </a:lnTo>
                        <a:lnTo>
                          <a:pt x="1773" y="350"/>
                        </a:lnTo>
                        <a:lnTo>
                          <a:pt x="1772" y="347"/>
                        </a:lnTo>
                        <a:lnTo>
                          <a:pt x="1768" y="341"/>
                        </a:lnTo>
                        <a:lnTo>
                          <a:pt x="1762" y="335"/>
                        </a:lnTo>
                        <a:lnTo>
                          <a:pt x="1757" y="331"/>
                        </a:lnTo>
                        <a:lnTo>
                          <a:pt x="1751" y="328"/>
                        </a:lnTo>
                        <a:lnTo>
                          <a:pt x="1745" y="325"/>
                        </a:lnTo>
                        <a:lnTo>
                          <a:pt x="1737" y="323"/>
                        </a:lnTo>
                        <a:lnTo>
                          <a:pt x="1731" y="322"/>
                        </a:lnTo>
                        <a:lnTo>
                          <a:pt x="1723" y="321"/>
                        </a:lnTo>
                        <a:lnTo>
                          <a:pt x="1717" y="322"/>
                        </a:lnTo>
                        <a:lnTo>
                          <a:pt x="1710" y="323"/>
                        </a:lnTo>
                        <a:lnTo>
                          <a:pt x="1703" y="325"/>
                        </a:lnTo>
                        <a:lnTo>
                          <a:pt x="1697" y="328"/>
                        </a:lnTo>
                        <a:lnTo>
                          <a:pt x="1691" y="331"/>
                        </a:lnTo>
                        <a:lnTo>
                          <a:pt x="1685" y="335"/>
                        </a:lnTo>
                        <a:lnTo>
                          <a:pt x="1680" y="341"/>
                        </a:lnTo>
                        <a:lnTo>
                          <a:pt x="1675" y="347"/>
                        </a:lnTo>
                        <a:lnTo>
                          <a:pt x="1674" y="350"/>
                        </a:lnTo>
                        <a:lnTo>
                          <a:pt x="1673" y="353"/>
                        </a:lnTo>
                        <a:lnTo>
                          <a:pt x="1671" y="355"/>
                        </a:lnTo>
                        <a:lnTo>
                          <a:pt x="1669" y="358"/>
                        </a:lnTo>
                        <a:lnTo>
                          <a:pt x="1662" y="360"/>
                        </a:lnTo>
                        <a:lnTo>
                          <a:pt x="1656" y="361"/>
                        </a:lnTo>
                        <a:lnTo>
                          <a:pt x="1426" y="361"/>
                        </a:lnTo>
                        <a:lnTo>
                          <a:pt x="1420" y="360"/>
                        </a:lnTo>
                        <a:lnTo>
                          <a:pt x="1415" y="358"/>
                        </a:lnTo>
                        <a:lnTo>
                          <a:pt x="1411" y="353"/>
                        </a:lnTo>
                        <a:lnTo>
                          <a:pt x="1408" y="347"/>
                        </a:lnTo>
                        <a:lnTo>
                          <a:pt x="1403" y="341"/>
                        </a:lnTo>
                        <a:lnTo>
                          <a:pt x="1398" y="335"/>
                        </a:lnTo>
                        <a:lnTo>
                          <a:pt x="1392" y="331"/>
                        </a:lnTo>
                        <a:lnTo>
                          <a:pt x="1386" y="328"/>
                        </a:lnTo>
                        <a:lnTo>
                          <a:pt x="1380" y="325"/>
                        </a:lnTo>
                        <a:lnTo>
                          <a:pt x="1374" y="323"/>
                        </a:lnTo>
                        <a:lnTo>
                          <a:pt x="1366" y="322"/>
                        </a:lnTo>
                        <a:lnTo>
                          <a:pt x="1360" y="321"/>
                        </a:lnTo>
                        <a:lnTo>
                          <a:pt x="1353" y="322"/>
                        </a:lnTo>
                        <a:lnTo>
                          <a:pt x="1346" y="323"/>
                        </a:lnTo>
                        <a:lnTo>
                          <a:pt x="1340" y="325"/>
                        </a:lnTo>
                        <a:lnTo>
                          <a:pt x="1334" y="328"/>
                        </a:lnTo>
                        <a:lnTo>
                          <a:pt x="1327" y="331"/>
                        </a:lnTo>
                        <a:lnTo>
                          <a:pt x="1322" y="335"/>
                        </a:lnTo>
                        <a:lnTo>
                          <a:pt x="1317" y="341"/>
                        </a:lnTo>
                        <a:lnTo>
                          <a:pt x="1313" y="347"/>
                        </a:lnTo>
                        <a:lnTo>
                          <a:pt x="1310" y="353"/>
                        </a:lnTo>
                        <a:lnTo>
                          <a:pt x="1305" y="358"/>
                        </a:lnTo>
                        <a:lnTo>
                          <a:pt x="1299" y="360"/>
                        </a:lnTo>
                        <a:lnTo>
                          <a:pt x="1294" y="361"/>
                        </a:lnTo>
                        <a:lnTo>
                          <a:pt x="1071" y="361"/>
                        </a:lnTo>
                        <a:lnTo>
                          <a:pt x="1064" y="360"/>
                        </a:lnTo>
                        <a:lnTo>
                          <a:pt x="1059" y="358"/>
                        </a:lnTo>
                        <a:lnTo>
                          <a:pt x="1056" y="355"/>
                        </a:lnTo>
                        <a:lnTo>
                          <a:pt x="1054" y="353"/>
                        </a:lnTo>
                        <a:lnTo>
                          <a:pt x="1053" y="350"/>
                        </a:lnTo>
                        <a:lnTo>
                          <a:pt x="1052" y="347"/>
                        </a:lnTo>
                        <a:lnTo>
                          <a:pt x="1047" y="341"/>
                        </a:lnTo>
                        <a:lnTo>
                          <a:pt x="1042" y="335"/>
                        </a:lnTo>
                        <a:lnTo>
                          <a:pt x="1037" y="331"/>
                        </a:lnTo>
                        <a:lnTo>
                          <a:pt x="1031" y="328"/>
                        </a:lnTo>
                        <a:lnTo>
                          <a:pt x="1024" y="325"/>
                        </a:lnTo>
                        <a:lnTo>
                          <a:pt x="1018" y="323"/>
                        </a:lnTo>
                        <a:lnTo>
                          <a:pt x="1010" y="322"/>
                        </a:lnTo>
                        <a:lnTo>
                          <a:pt x="1004" y="321"/>
                        </a:lnTo>
                        <a:lnTo>
                          <a:pt x="997" y="322"/>
                        </a:lnTo>
                        <a:lnTo>
                          <a:pt x="990" y="323"/>
                        </a:lnTo>
                        <a:lnTo>
                          <a:pt x="984" y="325"/>
                        </a:lnTo>
                        <a:lnTo>
                          <a:pt x="978" y="328"/>
                        </a:lnTo>
                        <a:lnTo>
                          <a:pt x="972" y="331"/>
                        </a:lnTo>
                        <a:lnTo>
                          <a:pt x="966" y="335"/>
                        </a:lnTo>
                        <a:lnTo>
                          <a:pt x="961" y="341"/>
                        </a:lnTo>
                        <a:lnTo>
                          <a:pt x="957" y="347"/>
                        </a:lnTo>
                        <a:lnTo>
                          <a:pt x="954" y="353"/>
                        </a:lnTo>
                        <a:lnTo>
                          <a:pt x="949" y="358"/>
                        </a:lnTo>
                        <a:lnTo>
                          <a:pt x="943" y="360"/>
                        </a:lnTo>
                        <a:lnTo>
                          <a:pt x="938" y="361"/>
                        </a:lnTo>
                        <a:lnTo>
                          <a:pt x="723" y="361"/>
                        </a:lnTo>
                        <a:lnTo>
                          <a:pt x="718" y="360"/>
                        </a:lnTo>
                        <a:lnTo>
                          <a:pt x="712" y="358"/>
                        </a:lnTo>
                        <a:lnTo>
                          <a:pt x="710" y="355"/>
                        </a:lnTo>
                        <a:lnTo>
                          <a:pt x="708" y="353"/>
                        </a:lnTo>
                        <a:lnTo>
                          <a:pt x="707" y="350"/>
                        </a:lnTo>
                        <a:lnTo>
                          <a:pt x="706" y="347"/>
                        </a:lnTo>
                        <a:lnTo>
                          <a:pt x="701" y="341"/>
                        </a:lnTo>
                        <a:lnTo>
                          <a:pt x="697" y="335"/>
                        </a:lnTo>
                        <a:lnTo>
                          <a:pt x="690" y="331"/>
                        </a:lnTo>
                        <a:lnTo>
                          <a:pt x="684" y="328"/>
                        </a:lnTo>
                        <a:lnTo>
                          <a:pt x="678" y="325"/>
                        </a:lnTo>
                        <a:lnTo>
                          <a:pt x="671" y="323"/>
                        </a:lnTo>
                        <a:lnTo>
                          <a:pt x="664" y="322"/>
                        </a:lnTo>
                        <a:lnTo>
                          <a:pt x="658" y="321"/>
                        </a:lnTo>
                        <a:lnTo>
                          <a:pt x="650" y="322"/>
                        </a:lnTo>
                        <a:lnTo>
                          <a:pt x="644" y="323"/>
                        </a:lnTo>
                        <a:lnTo>
                          <a:pt x="637" y="325"/>
                        </a:lnTo>
                        <a:lnTo>
                          <a:pt x="630" y="328"/>
                        </a:lnTo>
                        <a:lnTo>
                          <a:pt x="624" y="331"/>
                        </a:lnTo>
                        <a:lnTo>
                          <a:pt x="619" y="335"/>
                        </a:lnTo>
                        <a:lnTo>
                          <a:pt x="613" y="341"/>
                        </a:lnTo>
                        <a:lnTo>
                          <a:pt x="609" y="347"/>
                        </a:lnTo>
                        <a:lnTo>
                          <a:pt x="608" y="350"/>
                        </a:lnTo>
                        <a:lnTo>
                          <a:pt x="607" y="353"/>
                        </a:lnTo>
                        <a:lnTo>
                          <a:pt x="605" y="355"/>
                        </a:lnTo>
                        <a:lnTo>
                          <a:pt x="603" y="358"/>
                        </a:lnTo>
                        <a:lnTo>
                          <a:pt x="598" y="360"/>
                        </a:lnTo>
                        <a:lnTo>
                          <a:pt x="592" y="361"/>
                        </a:lnTo>
                        <a:lnTo>
                          <a:pt x="374" y="361"/>
                        </a:lnTo>
                        <a:lnTo>
                          <a:pt x="368" y="360"/>
                        </a:lnTo>
                        <a:lnTo>
                          <a:pt x="363" y="358"/>
                        </a:lnTo>
                        <a:lnTo>
                          <a:pt x="361" y="355"/>
                        </a:lnTo>
                        <a:lnTo>
                          <a:pt x="359" y="353"/>
                        </a:lnTo>
                        <a:lnTo>
                          <a:pt x="358" y="350"/>
                        </a:lnTo>
                        <a:lnTo>
                          <a:pt x="356" y="347"/>
                        </a:lnTo>
                        <a:lnTo>
                          <a:pt x="352" y="341"/>
                        </a:lnTo>
                        <a:lnTo>
                          <a:pt x="347" y="335"/>
                        </a:lnTo>
                        <a:lnTo>
                          <a:pt x="342" y="331"/>
                        </a:lnTo>
                        <a:lnTo>
                          <a:pt x="335" y="328"/>
                        </a:lnTo>
                        <a:lnTo>
                          <a:pt x="329" y="325"/>
                        </a:lnTo>
                        <a:lnTo>
                          <a:pt x="323" y="323"/>
                        </a:lnTo>
                        <a:lnTo>
                          <a:pt x="315" y="322"/>
                        </a:lnTo>
                        <a:lnTo>
                          <a:pt x="308" y="321"/>
                        </a:lnTo>
                        <a:lnTo>
                          <a:pt x="302" y="322"/>
                        </a:lnTo>
                        <a:lnTo>
                          <a:pt x="294" y="323"/>
                        </a:lnTo>
                        <a:lnTo>
                          <a:pt x="288" y="325"/>
                        </a:lnTo>
                        <a:lnTo>
                          <a:pt x="282" y="328"/>
                        </a:lnTo>
                        <a:lnTo>
                          <a:pt x="275" y="331"/>
                        </a:lnTo>
                        <a:lnTo>
                          <a:pt x="270" y="335"/>
                        </a:lnTo>
                        <a:lnTo>
                          <a:pt x="265" y="341"/>
                        </a:lnTo>
                        <a:lnTo>
                          <a:pt x="261" y="347"/>
                        </a:lnTo>
                        <a:lnTo>
                          <a:pt x="260" y="350"/>
                        </a:lnTo>
                        <a:lnTo>
                          <a:pt x="257" y="353"/>
                        </a:lnTo>
                        <a:lnTo>
                          <a:pt x="255" y="355"/>
                        </a:lnTo>
                        <a:lnTo>
                          <a:pt x="253" y="358"/>
                        </a:lnTo>
                        <a:lnTo>
                          <a:pt x="248" y="360"/>
                        </a:lnTo>
                        <a:lnTo>
                          <a:pt x="243" y="361"/>
                        </a:lnTo>
                        <a:lnTo>
                          <a:pt x="59" y="36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9" name="Freeform 80"/>
                  <p:cNvSpPr>
                    <a:spLocks noChangeAspect="1"/>
                  </p:cNvSpPr>
                  <p:nvPr/>
                </p:nvSpPr>
                <p:spPr bwMode="auto">
                  <a:xfrm>
                    <a:off x="3462" y="1425"/>
                    <a:ext cx="1351" cy="107"/>
                  </a:xfrm>
                  <a:custGeom>
                    <a:avLst/>
                    <a:gdLst>
                      <a:gd name="T0" fmla="*/ 1339 w 4493"/>
                      <a:gd name="T1" fmla="*/ 17 h 361"/>
                      <a:gd name="T2" fmla="*/ 1344 w 4493"/>
                      <a:gd name="T3" fmla="*/ 4 h 361"/>
                      <a:gd name="T4" fmla="*/ 0 w 4493"/>
                      <a:gd name="T5" fmla="*/ 81 h 361"/>
                      <a:gd name="T6" fmla="*/ 75 w 4493"/>
                      <a:gd name="T7" fmla="*/ 105 h 361"/>
                      <a:gd name="T8" fmla="*/ 84 w 4493"/>
                      <a:gd name="T9" fmla="*/ 96 h 361"/>
                      <a:gd name="T10" fmla="*/ 97 w 4493"/>
                      <a:gd name="T11" fmla="*/ 96 h 361"/>
                      <a:gd name="T12" fmla="*/ 106 w 4493"/>
                      <a:gd name="T13" fmla="*/ 105 h 361"/>
                      <a:gd name="T14" fmla="*/ 175 w 4493"/>
                      <a:gd name="T15" fmla="*/ 106 h 361"/>
                      <a:gd name="T16" fmla="*/ 180 w 4493"/>
                      <a:gd name="T17" fmla="*/ 99 h 361"/>
                      <a:gd name="T18" fmla="*/ 192 w 4493"/>
                      <a:gd name="T19" fmla="*/ 95 h 361"/>
                      <a:gd name="T20" fmla="*/ 203 w 4493"/>
                      <a:gd name="T21" fmla="*/ 99 h 361"/>
                      <a:gd name="T22" fmla="*/ 208 w 4493"/>
                      <a:gd name="T23" fmla="*/ 106 h 361"/>
                      <a:gd name="T24" fmla="*/ 285 w 4493"/>
                      <a:gd name="T25" fmla="*/ 105 h 361"/>
                      <a:gd name="T26" fmla="*/ 294 w 4493"/>
                      <a:gd name="T27" fmla="*/ 96 h 361"/>
                      <a:gd name="T28" fmla="*/ 306 w 4493"/>
                      <a:gd name="T29" fmla="*/ 96 h 361"/>
                      <a:gd name="T30" fmla="*/ 316 w 4493"/>
                      <a:gd name="T31" fmla="*/ 105 h 361"/>
                      <a:gd name="T32" fmla="*/ 390 w 4493"/>
                      <a:gd name="T33" fmla="*/ 106 h 361"/>
                      <a:gd name="T34" fmla="*/ 399 w 4493"/>
                      <a:gd name="T35" fmla="*/ 97 h 361"/>
                      <a:gd name="T36" fmla="*/ 411 w 4493"/>
                      <a:gd name="T37" fmla="*/ 96 h 361"/>
                      <a:gd name="T38" fmla="*/ 421 w 4493"/>
                      <a:gd name="T39" fmla="*/ 103 h 361"/>
                      <a:gd name="T40" fmla="*/ 427 w 4493"/>
                      <a:gd name="T41" fmla="*/ 107 h 361"/>
                      <a:gd name="T42" fmla="*/ 497 w 4493"/>
                      <a:gd name="T43" fmla="*/ 104 h 361"/>
                      <a:gd name="T44" fmla="*/ 506 w 4493"/>
                      <a:gd name="T45" fmla="*/ 96 h 361"/>
                      <a:gd name="T46" fmla="*/ 518 w 4493"/>
                      <a:gd name="T47" fmla="*/ 96 h 361"/>
                      <a:gd name="T48" fmla="*/ 527 w 4493"/>
                      <a:gd name="T49" fmla="*/ 104 h 361"/>
                      <a:gd name="T50" fmla="*/ 597 w 4493"/>
                      <a:gd name="T51" fmla="*/ 107 h 361"/>
                      <a:gd name="T52" fmla="*/ 606 w 4493"/>
                      <a:gd name="T53" fmla="*/ 99 h 361"/>
                      <a:gd name="T54" fmla="*/ 617 w 4493"/>
                      <a:gd name="T55" fmla="*/ 95 h 361"/>
                      <a:gd name="T56" fmla="*/ 629 w 4493"/>
                      <a:gd name="T57" fmla="*/ 99 h 361"/>
                      <a:gd name="T58" fmla="*/ 637 w 4493"/>
                      <a:gd name="T59" fmla="*/ 107 h 361"/>
                      <a:gd name="T60" fmla="*/ 712 w 4493"/>
                      <a:gd name="T61" fmla="*/ 104 h 361"/>
                      <a:gd name="T62" fmla="*/ 721 w 4493"/>
                      <a:gd name="T63" fmla="*/ 96 h 361"/>
                      <a:gd name="T64" fmla="*/ 733 w 4493"/>
                      <a:gd name="T65" fmla="*/ 96 h 361"/>
                      <a:gd name="T66" fmla="*/ 741 w 4493"/>
                      <a:gd name="T67" fmla="*/ 103 h 361"/>
                      <a:gd name="T68" fmla="*/ 746 w 4493"/>
                      <a:gd name="T69" fmla="*/ 107 h 361"/>
                      <a:gd name="T70" fmla="*/ 818 w 4493"/>
                      <a:gd name="T71" fmla="*/ 104 h 361"/>
                      <a:gd name="T72" fmla="*/ 826 w 4493"/>
                      <a:gd name="T73" fmla="*/ 96 h 361"/>
                      <a:gd name="T74" fmla="*/ 839 w 4493"/>
                      <a:gd name="T75" fmla="*/ 96 h 361"/>
                      <a:gd name="T76" fmla="*/ 848 w 4493"/>
                      <a:gd name="T77" fmla="*/ 104 h 361"/>
                      <a:gd name="T78" fmla="*/ 922 w 4493"/>
                      <a:gd name="T79" fmla="*/ 107 h 361"/>
                      <a:gd name="T80" fmla="*/ 931 w 4493"/>
                      <a:gd name="T81" fmla="*/ 99 h 361"/>
                      <a:gd name="T82" fmla="*/ 942 w 4493"/>
                      <a:gd name="T83" fmla="*/ 95 h 361"/>
                      <a:gd name="T84" fmla="*/ 953 w 4493"/>
                      <a:gd name="T85" fmla="*/ 99 h 361"/>
                      <a:gd name="T86" fmla="*/ 959 w 4493"/>
                      <a:gd name="T87" fmla="*/ 106 h 361"/>
                      <a:gd name="T88" fmla="*/ 1034 w 4493"/>
                      <a:gd name="T89" fmla="*/ 105 h 361"/>
                      <a:gd name="T90" fmla="*/ 1043 w 4493"/>
                      <a:gd name="T91" fmla="*/ 96 h 361"/>
                      <a:gd name="T92" fmla="*/ 1055 w 4493"/>
                      <a:gd name="T93" fmla="*/ 96 h 361"/>
                      <a:gd name="T94" fmla="*/ 1064 w 4493"/>
                      <a:gd name="T95" fmla="*/ 105 h 361"/>
                      <a:gd name="T96" fmla="*/ 1137 w 4493"/>
                      <a:gd name="T97" fmla="*/ 106 h 361"/>
                      <a:gd name="T98" fmla="*/ 1141 w 4493"/>
                      <a:gd name="T99" fmla="*/ 99 h 361"/>
                      <a:gd name="T100" fmla="*/ 1153 w 4493"/>
                      <a:gd name="T101" fmla="*/ 95 h 361"/>
                      <a:gd name="T102" fmla="*/ 1164 w 4493"/>
                      <a:gd name="T103" fmla="*/ 99 h 361"/>
                      <a:gd name="T104" fmla="*/ 1173 w 4493"/>
                      <a:gd name="T105" fmla="*/ 107 h 361"/>
                      <a:gd name="T106" fmla="*/ 1243 w 4493"/>
                      <a:gd name="T107" fmla="*/ 104 h 361"/>
                      <a:gd name="T108" fmla="*/ 1252 w 4493"/>
                      <a:gd name="T109" fmla="*/ 96 h 361"/>
                      <a:gd name="T110" fmla="*/ 1264 w 4493"/>
                      <a:gd name="T111" fmla="*/ 96 h 361"/>
                      <a:gd name="T112" fmla="*/ 1273 w 4493"/>
                      <a:gd name="T113" fmla="*/ 104 h 361"/>
                      <a:gd name="T114" fmla="*/ 1333 w 4493"/>
                      <a:gd name="T115" fmla="*/ 107 h 361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</a:gdLst>
                    <a:ahLst/>
                    <a:cxnLst>
                      <a:cxn ang="T116">
                        <a:pos x="T0" y="T1"/>
                      </a:cxn>
                      <a:cxn ang="T117">
                        <a:pos x="T2" y="T3"/>
                      </a:cxn>
                      <a:cxn ang="T118">
                        <a:pos x="T4" y="T5"/>
                      </a:cxn>
                      <a:cxn ang="T119">
                        <a:pos x="T6" y="T7"/>
                      </a:cxn>
                      <a:cxn ang="T120">
                        <a:pos x="T8" y="T9"/>
                      </a:cxn>
                      <a:cxn ang="T121">
                        <a:pos x="T10" y="T11"/>
                      </a:cxn>
                      <a:cxn ang="T122">
                        <a:pos x="T12" y="T13"/>
                      </a:cxn>
                      <a:cxn ang="T123">
                        <a:pos x="T14" y="T15"/>
                      </a:cxn>
                      <a:cxn ang="T124">
                        <a:pos x="T16" y="T17"/>
                      </a:cxn>
                      <a:cxn ang="T125">
                        <a:pos x="T18" y="T19"/>
                      </a:cxn>
                      <a:cxn ang="T126">
                        <a:pos x="T20" y="T21"/>
                      </a:cxn>
                      <a:cxn ang="T127">
                        <a:pos x="T22" y="T23"/>
                      </a:cxn>
                      <a:cxn ang="T128">
                        <a:pos x="T24" y="T25"/>
                      </a:cxn>
                      <a:cxn ang="T129">
                        <a:pos x="T26" y="T27"/>
                      </a:cxn>
                      <a:cxn ang="T130">
                        <a:pos x="T28" y="T29"/>
                      </a:cxn>
                      <a:cxn ang="T131">
                        <a:pos x="T30" y="T31"/>
                      </a:cxn>
                      <a:cxn ang="T132">
                        <a:pos x="T32" y="T33"/>
                      </a:cxn>
                      <a:cxn ang="T133">
                        <a:pos x="T34" y="T35"/>
                      </a:cxn>
                      <a:cxn ang="T134">
                        <a:pos x="T36" y="T37"/>
                      </a:cxn>
                      <a:cxn ang="T135">
                        <a:pos x="T38" y="T39"/>
                      </a:cxn>
                      <a:cxn ang="T136">
                        <a:pos x="T40" y="T41"/>
                      </a:cxn>
                      <a:cxn ang="T137">
                        <a:pos x="T42" y="T43"/>
                      </a:cxn>
                      <a:cxn ang="T138">
                        <a:pos x="T44" y="T45"/>
                      </a:cxn>
                      <a:cxn ang="T139">
                        <a:pos x="T46" y="T47"/>
                      </a:cxn>
                      <a:cxn ang="T140">
                        <a:pos x="T48" y="T49"/>
                      </a:cxn>
                      <a:cxn ang="T141">
                        <a:pos x="T50" y="T51"/>
                      </a:cxn>
                      <a:cxn ang="T142">
                        <a:pos x="T52" y="T53"/>
                      </a:cxn>
                      <a:cxn ang="T143">
                        <a:pos x="T54" y="T55"/>
                      </a:cxn>
                      <a:cxn ang="T144">
                        <a:pos x="T56" y="T57"/>
                      </a:cxn>
                      <a:cxn ang="T145">
                        <a:pos x="T58" y="T59"/>
                      </a:cxn>
                      <a:cxn ang="T146">
                        <a:pos x="T60" y="T61"/>
                      </a:cxn>
                      <a:cxn ang="T147">
                        <a:pos x="T62" y="T63"/>
                      </a:cxn>
                      <a:cxn ang="T148">
                        <a:pos x="T64" y="T65"/>
                      </a:cxn>
                      <a:cxn ang="T149">
                        <a:pos x="T66" y="T67"/>
                      </a:cxn>
                      <a:cxn ang="T150">
                        <a:pos x="T68" y="T69"/>
                      </a:cxn>
                      <a:cxn ang="T151">
                        <a:pos x="T70" y="T71"/>
                      </a:cxn>
                      <a:cxn ang="T152">
                        <a:pos x="T72" y="T73"/>
                      </a:cxn>
                      <a:cxn ang="T153">
                        <a:pos x="T74" y="T75"/>
                      </a:cxn>
                      <a:cxn ang="T154">
                        <a:pos x="T76" y="T77"/>
                      </a:cxn>
                      <a:cxn ang="T155">
                        <a:pos x="T78" y="T79"/>
                      </a:cxn>
                      <a:cxn ang="T156">
                        <a:pos x="T80" y="T81"/>
                      </a:cxn>
                      <a:cxn ang="T157">
                        <a:pos x="T82" y="T83"/>
                      </a:cxn>
                      <a:cxn ang="T158">
                        <a:pos x="T84" y="T85"/>
                      </a:cxn>
                      <a:cxn ang="T159">
                        <a:pos x="T86" y="T87"/>
                      </a:cxn>
                      <a:cxn ang="T160">
                        <a:pos x="T88" y="T89"/>
                      </a:cxn>
                      <a:cxn ang="T161">
                        <a:pos x="T90" y="T91"/>
                      </a:cxn>
                      <a:cxn ang="T162">
                        <a:pos x="T92" y="T93"/>
                      </a:cxn>
                      <a:cxn ang="T163">
                        <a:pos x="T94" y="T95"/>
                      </a:cxn>
                      <a:cxn ang="T164">
                        <a:pos x="T96" y="T97"/>
                      </a:cxn>
                      <a:cxn ang="T165">
                        <a:pos x="T98" y="T99"/>
                      </a:cxn>
                      <a:cxn ang="T166">
                        <a:pos x="T100" y="T101"/>
                      </a:cxn>
                      <a:cxn ang="T167">
                        <a:pos x="T102" y="T103"/>
                      </a:cxn>
                      <a:cxn ang="T168">
                        <a:pos x="T104" y="T105"/>
                      </a:cxn>
                      <a:cxn ang="T169">
                        <a:pos x="T106" y="T107"/>
                      </a:cxn>
                      <a:cxn ang="T170">
                        <a:pos x="T108" y="T109"/>
                      </a:cxn>
                      <a:cxn ang="T171">
                        <a:pos x="T110" y="T111"/>
                      </a:cxn>
                      <a:cxn ang="T172">
                        <a:pos x="T112" y="T113"/>
                      </a:cxn>
                      <a:cxn ang="T173">
                        <a:pos x="T114" y="T115"/>
                      </a:cxn>
                    </a:cxnLst>
                    <a:rect l="0" t="0" r="r" b="b"/>
                    <a:pathLst>
                      <a:path w="4493" h="361">
                        <a:moveTo>
                          <a:pt x="4434" y="361"/>
                        </a:moveTo>
                        <a:lnTo>
                          <a:pt x="4434" y="180"/>
                        </a:lnTo>
                        <a:lnTo>
                          <a:pt x="4450" y="171"/>
                        </a:lnTo>
                        <a:lnTo>
                          <a:pt x="4450" y="75"/>
                        </a:lnTo>
                        <a:lnTo>
                          <a:pt x="4451" y="68"/>
                        </a:lnTo>
                        <a:lnTo>
                          <a:pt x="4452" y="57"/>
                        </a:lnTo>
                        <a:lnTo>
                          <a:pt x="4455" y="47"/>
                        </a:lnTo>
                        <a:lnTo>
                          <a:pt x="4459" y="34"/>
                        </a:lnTo>
                        <a:lnTo>
                          <a:pt x="4462" y="29"/>
                        </a:lnTo>
                        <a:lnTo>
                          <a:pt x="4464" y="23"/>
                        </a:lnTo>
                        <a:lnTo>
                          <a:pt x="4468" y="17"/>
                        </a:lnTo>
                        <a:lnTo>
                          <a:pt x="4471" y="13"/>
                        </a:lnTo>
                        <a:lnTo>
                          <a:pt x="4476" y="9"/>
                        </a:lnTo>
                        <a:lnTo>
                          <a:pt x="4481" y="5"/>
                        </a:lnTo>
                        <a:lnTo>
                          <a:pt x="4486" y="2"/>
                        </a:lnTo>
                        <a:lnTo>
                          <a:pt x="4493" y="0"/>
                        </a:lnTo>
                        <a:lnTo>
                          <a:pt x="0" y="0"/>
                        </a:lnTo>
                        <a:lnTo>
                          <a:pt x="0" y="272"/>
                        </a:lnTo>
                        <a:lnTo>
                          <a:pt x="92" y="293"/>
                        </a:lnTo>
                        <a:lnTo>
                          <a:pt x="92" y="361"/>
                        </a:lnTo>
                        <a:lnTo>
                          <a:pt x="234" y="361"/>
                        </a:lnTo>
                        <a:lnTo>
                          <a:pt x="241" y="360"/>
                        </a:lnTo>
                        <a:lnTo>
                          <a:pt x="246" y="358"/>
                        </a:lnTo>
                        <a:lnTo>
                          <a:pt x="250" y="353"/>
                        </a:lnTo>
                        <a:lnTo>
                          <a:pt x="253" y="347"/>
                        </a:lnTo>
                        <a:lnTo>
                          <a:pt x="258" y="341"/>
                        </a:lnTo>
                        <a:lnTo>
                          <a:pt x="263" y="335"/>
                        </a:lnTo>
                        <a:lnTo>
                          <a:pt x="268" y="331"/>
                        </a:lnTo>
                        <a:lnTo>
                          <a:pt x="275" y="328"/>
                        </a:lnTo>
                        <a:lnTo>
                          <a:pt x="281" y="325"/>
                        </a:lnTo>
                        <a:lnTo>
                          <a:pt x="287" y="323"/>
                        </a:lnTo>
                        <a:lnTo>
                          <a:pt x="295" y="322"/>
                        </a:lnTo>
                        <a:lnTo>
                          <a:pt x="301" y="321"/>
                        </a:lnTo>
                        <a:lnTo>
                          <a:pt x="308" y="322"/>
                        </a:lnTo>
                        <a:lnTo>
                          <a:pt x="315" y="323"/>
                        </a:lnTo>
                        <a:lnTo>
                          <a:pt x="321" y="325"/>
                        </a:lnTo>
                        <a:lnTo>
                          <a:pt x="327" y="328"/>
                        </a:lnTo>
                        <a:lnTo>
                          <a:pt x="333" y="331"/>
                        </a:lnTo>
                        <a:lnTo>
                          <a:pt x="339" y="335"/>
                        </a:lnTo>
                        <a:lnTo>
                          <a:pt x="344" y="341"/>
                        </a:lnTo>
                        <a:lnTo>
                          <a:pt x="348" y="347"/>
                        </a:lnTo>
                        <a:lnTo>
                          <a:pt x="351" y="353"/>
                        </a:lnTo>
                        <a:lnTo>
                          <a:pt x="356" y="358"/>
                        </a:lnTo>
                        <a:lnTo>
                          <a:pt x="361" y="360"/>
                        </a:lnTo>
                        <a:lnTo>
                          <a:pt x="367" y="361"/>
                        </a:lnTo>
                        <a:lnTo>
                          <a:pt x="571" y="361"/>
                        </a:lnTo>
                        <a:lnTo>
                          <a:pt x="578" y="360"/>
                        </a:lnTo>
                        <a:lnTo>
                          <a:pt x="583" y="358"/>
                        </a:lnTo>
                        <a:lnTo>
                          <a:pt x="585" y="355"/>
                        </a:lnTo>
                        <a:lnTo>
                          <a:pt x="586" y="353"/>
                        </a:lnTo>
                        <a:lnTo>
                          <a:pt x="587" y="350"/>
                        </a:lnTo>
                        <a:lnTo>
                          <a:pt x="588" y="347"/>
                        </a:lnTo>
                        <a:lnTo>
                          <a:pt x="594" y="341"/>
                        </a:lnTo>
                        <a:lnTo>
                          <a:pt x="598" y="335"/>
                        </a:lnTo>
                        <a:lnTo>
                          <a:pt x="604" y="331"/>
                        </a:lnTo>
                        <a:lnTo>
                          <a:pt x="610" y="328"/>
                        </a:lnTo>
                        <a:lnTo>
                          <a:pt x="617" y="325"/>
                        </a:lnTo>
                        <a:lnTo>
                          <a:pt x="623" y="323"/>
                        </a:lnTo>
                        <a:lnTo>
                          <a:pt x="630" y="322"/>
                        </a:lnTo>
                        <a:lnTo>
                          <a:pt x="637" y="321"/>
                        </a:lnTo>
                        <a:lnTo>
                          <a:pt x="644" y="322"/>
                        </a:lnTo>
                        <a:lnTo>
                          <a:pt x="650" y="323"/>
                        </a:lnTo>
                        <a:lnTo>
                          <a:pt x="658" y="325"/>
                        </a:lnTo>
                        <a:lnTo>
                          <a:pt x="664" y="328"/>
                        </a:lnTo>
                        <a:lnTo>
                          <a:pt x="670" y="331"/>
                        </a:lnTo>
                        <a:lnTo>
                          <a:pt x="676" y="335"/>
                        </a:lnTo>
                        <a:lnTo>
                          <a:pt x="681" y="341"/>
                        </a:lnTo>
                        <a:lnTo>
                          <a:pt x="685" y="347"/>
                        </a:lnTo>
                        <a:lnTo>
                          <a:pt x="686" y="350"/>
                        </a:lnTo>
                        <a:lnTo>
                          <a:pt x="687" y="353"/>
                        </a:lnTo>
                        <a:lnTo>
                          <a:pt x="689" y="355"/>
                        </a:lnTo>
                        <a:lnTo>
                          <a:pt x="693" y="358"/>
                        </a:lnTo>
                        <a:lnTo>
                          <a:pt x="697" y="360"/>
                        </a:lnTo>
                        <a:lnTo>
                          <a:pt x="703" y="361"/>
                        </a:lnTo>
                        <a:lnTo>
                          <a:pt x="933" y="361"/>
                        </a:lnTo>
                        <a:lnTo>
                          <a:pt x="939" y="360"/>
                        </a:lnTo>
                        <a:lnTo>
                          <a:pt x="944" y="358"/>
                        </a:lnTo>
                        <a:lnTo>
                          <a:pt x="949" y="353"/>
                        </a:lnTo>
                        <a:lnTo>
                          <a:pt x="952" y="347"/>
                        </a:lnTo>
                        <a:lnTo>
                          <a:pt x="956" y="341"/>
                        </a:lnTo>
                        <a:lnTo>
                          <a:pt x="961" y="335"/>
                        </a:lnTo>
                        <a:lnTo>
                          <a:pt x="966" y="331"/>
                        </a:lnTo>
                        <a:lnTo>
                          <a:pt x="973" y="328"/>
                        </a:lnTo>
                        <a:lnTo>
                          <a:pt x="979" y="325"/>
                        </a:lnTo>
                        <a:lnTo>
                          <a:pt x="985" y="323"/>
                        </a:lnTo>
                        <a:lnTo>
                          <a:pt x="992" y="322"/>
                        </a:lnTo>
                        <a:lnTo>
                          <a:pt x="999" y="321"/>
                        </a:lnTo>
                        <a:lnTo>
                          <a:pt x="1005" y="322"/>
                        </a:lnTo>
                        <a:lnTo>
                          <a:pt x="1013" y="323"/>
                        </a:lnTo>
                        <a:lnTo>
                          <a:pt x="1019" y="325"/>
                        </a:lnTo>
                        <a:lnTo>
                          <a:pt x="1025" y="328"/>
                        </a:lnTo>
                        <a:lnTo>
                          <a:pt x="1032" y="331"/>
                        </a:lnTo>
                        <a:lnTo>
                          <a:pt x="1037" y="335"/>
                        </a:lnTo>
                        <a:lnTo>
                          <a:pt x="1042" y="341"/>
                        </a:lnTo>
                        <a:lnTo>
                          <a:pt x="1046" y="347"/>
                        </a:lnTo>
                        <a:lnTo>
                          <a:pt x="1050" y="353"/>
                        </a:lnTo>
                        <a:lnTo>
                          <a:pt x="1054" y="358"/>
                        </a:lnTo>
                        <a:lnTo>
                          <a:pt x="1059" y="360"/>
                        </a:lnTo>
                        <a:lnTo>
                          <a:pt x="1065" y="361"/>
                        </a:lnTo>
                        <a:lnTo>
                          <a:pt x="1287" y="361"/>
                        </a:lnTo>
                        <a:lnTo>
                          <a:pt x="1293" y="360"/>
                        </a:lnTo>
                        <a:lnTo>
                          <a:pt x="1298" y="358"/>
                        </a:lnTo>
                        <a:lnTo>
                          <a:pt x="1302" y="353"/>
                        </a:lnTo>
                        <a:lnTo>
                          <a:pt x="1306" y="347"/>
                        </a:lnTo>
                        <a:lnTo>
                          <a:pt x="1310" y="341"/>
                        </a:lnTo>
                        <a:lnTo>
                          <a:pt x="1315" y="335"/>
                        </a:lnTo>
                        <a:lnTo>
                          <a:pt x="1321" y="331"/>
                        </a:lnTo>
                        <a:lnTo>
                          <a:pt x="1327" y="328"/>
                        </a:lnTo>
                        <a:lnTo>
                          <a:pt x="1333" y="325"/>
                        </a:lnTo>
                        <a:lnTo>
                          <a:pt x="1339" y="323"/>
                        </a:lnTo>
                        <a:lnTo>
                          <a:pt x="1347" y="322"/>
                        </a:lnTo>
                        <a:lnTo>
                          <a:pt x="1353" y="321"/>
                        </a:lnTo>
                        <a:lnTo>
                          <a:pt x="1360" y="322"/>
                        </a:lnTo>
                        <a:lnTo>
                          <a:pt x="1367" y="323"/>
                        </a:lnTo>
                        <a:lnTo>
                          <a:pt x="1373" y="325"/>
                        </a:lnTo>
                        <a:lnTo>
                          <a:pt x="1379" y="328"/>
                        </a:lnTo>
                        <a:lnTo>
                          <a:pt x="1386" y="331"/>
                        </a:lnTo>
                        <a:lnTo>
                          <a:pt x="1391" y="335"/>
                        </a:lnTo>
                        <a:lnTo>
                          <a:pt x="1396" y="341"/>
                        </a:lnTo>
                        <a:lnTo>
                          <a:pt x="1400" y="347"/>
                        </a:lnTo>
                        <a:lnTo>
                          <a:pt x="1401" y="350"/>
                        </a:lnTo>
                        <a:lnTo>
                          <a:pt x="1404" y="353"/>
                        </a:lnTo>
                        <a:lnTo>
                          <a:pt x="1406" y="355"/>
                        </a:lnTo>
                        <a:lnTo>
                          <a:pt x="1408" y="358"/>
                        </a:lnTo>
                        <a:lnTo>
                          <a:pt x="1413" y="360"/>
                        </a:lnTo>
                        <a:lnTo>
                          <a:pt x="1419" y="361"/>
                        </a:lnTo>
                        <a:lnTo>
                          <a:pt x="1637" y="361"/>
                        </a:lnTo>
                        <a:lnTo>
                          <a:pt x="1643" y="360"/>
                        </a:lnTo>
                        <a:lnTo>
                          <a:pt x="1648" y="358"/>
                        </a:lnTo>
                        <a:lnTo>
                          <a:pt x="1650" y="355"/>
                        </a:lnTo>
                        <a:lnTo>
                          <a:pt x="1652" y="353"/>
                        </a:lnTo>
                        <a:lnTo>
                          <a:pt x="1654" y="350"/>
                        </a:lnTo>
                        <a:lnTo>
                          <a:pt x="1655" y="347"/>
                        </a:lnTo>
                        <a:lnTo>
                          <a:pt x="1659" y="341"/>
                        </a:lnTo>
                        <a:lnTo>
                          <a:pt x="1665" y="335"/>
                        </a:lnTo>
                        <a:lnTo>
                          <a:pt x="1670" y="331"/>
                        </a:lnTo>
                        <a:lnTo>
                          <a:pt x="1676" y="328"/>
                        </a:lnTo>
                        <a:lnTo>
                          <a:pt x="1683" y="325"/>
                        </a:lnTo>
                        <a:lnTo>
                          <a:pt x="1689" y="323"/>
                        </a:lnTo>
                        <a:lnTo>
                          <a:pt x="1696" y="322"/>
                        </a:lnTo>
                        <a:lnTo>
                          <a:pt x="1704" y="321"/>
                        </a:lnTo>
                        <a:lnTo>
                          <a:pt x="1710" y="322"/>
                        </a:lnTo>
                        <a:lnTo>
                          <a:pt x="1717" y="323"/>
                        </a:lnTo>
                        <a:lnTo>
                          <a:pt x="1724" y="325"/>
                        </a:lnTo>
                        <a:lnTo>
                          <a:pt x="1730" y="328"/>
                        </a:lnTo>
                        <a:lnTo>
                          <a:pt x="1736" y="331"/>
                        </a:lnTo>
                        <a:lnTo>
                          <a:pt x="1742" y="335"/>
                        </a:lnTo>
                        <a:lnTo>
                          <a:pt x="1747" y="341"/>
                        </a:lnTo>
                        <a:lnTo>
                          <a:pt x="1751" y="347"/>
                        </a:lnTo>
                        <a:lnTo>
                          <a:pt x="1752" y="350"/>
                        </a:lnTo>
                        <a:lnTo>
                          <a:pt x="1754" y="353"/>
                        </a:lnTo>
                        <a:lnTo>
                          <a:pt x="1755" y="355"/>
                        </a:lnTo>
                        <a:lnTo>
                          <a:pt x="1757" y="358"/>
                        </a:lnTo>
                        <a:lnTo>
                          <a:pt x="1763" y="360"/>
                        </a:lnTo>
                        <a:lnTo>
                          <a:pt x="1769" y="361"/>
                        </a:lnTo>
                        <a:lnTo>
                          <a:pt x="1987" y="361"/>
                        </a:lnTo>
                        <a:lnTo>
                          <a:pt x="1992" y="360"/>
                        </a:lnTo>
                        <a:lnTo>
                          <a:pt x="1998" y="358"/>
                        </a:lnTo>
                        <a:lnTo>
                          <a:pt x="2003" y="353"/>
                        </a:lnTo>
                        <a:lnTo>
                          <a:pt x="2006" y="347"/>
                        </a:lnTo>
                        <a:lnTo>
                          <a:pt x="2010" y="341"/>
                        </a:lnTo>
                        <a:lnTo>
                          <a:pt x="2015" y="335"/>
                        </a:lnTo>
                        <a:lnTo>
                          <a:pt x="2021" y="331"/>
                        </a:lnTo>
                        <a:lnTo>
                          <a:pt x="2027" y="328"/>
                        </a:lnTo>
                        <a:lnTo>
                          <a:pt x="2033" y="325"/>
                        </a:lnTo>
                        <a:lnTo>
                          <a:pt x="2040" y="323"/>
                        </a:lnTo>
                        <a:lnTo>
                          <a:pt x="2046" y="322"/>
                        </a:lnTo>
                        <a:lnTo>
                          <a:pt x="2053" y="321"/>
                        </a:lnTo>
                        <a:lnTo>
                          <a:pt x="2060" y="322"/>
                        </a:lnTo>
                        <a:lnTo>
                          <a:pt x="2067" y="323"/>
                        </a:lnTo>
                        <a:lnTo>
                          <a:pt x="2073" y="325"/>
                        </a:lnTo>
                        <a:lnTo>
                          <a:pt x="2080" y="328"/>
                        </a:lnTo>
                        <a:lnTo>
                          <a:pt x="2085" y="331"/>
                        </a:lnTo>
                        <a:lnTo>
                          <a:pt x="2091" y="335"/>
                        </a:lnTo>
                        <a:lnTo>
                          <a:pt x="2097" y="341"/>
                        </a:lnTo>
                        <a:lnTo>
                          <a:pt x="2101" y="347"/>
                        </a:lnTo>
                        <a:lnTo>
                          <a:pt x="2104" y="353"/>
                        </a:lnTo>
                        <a:lnTo>
                          <a:pt x="2108" y="358"/>
                        </a:lnTo>
                        <a:lnTo>
                          <a:pt x="2113" y="360"/>
                        </a:lnTo>
                        <a:lnTo>
                          <a:pt x="2120" y="361"/>
                        </a:lnTo>
                        <a:lnTo>
                          <a:pt x="2349" y="361"/>
                        </a:lnTo>
                        <a:lnTo>
                          <a:pt x="2356" y="360"/>
                        </a:lnTo>
                        <a:lnTo>
                          <a:pt x="2362" y="358"/>
                        </a:lnTo>
                        <a:lnTo>
                          <a:pt x="2364" y="355"/>
                        </a:lnTo>
                        <a:lnTo>
                          <a:pt x="2366" y="353"/>
                        </a:lnTo>
                        <a:lnTo>
                          <a:pt x="2367" y="350"/>
                        </a:lnTo>
                        <a:lnTo>
                          <a:pt x="2368" y="347"/>
                        </a:lnTo>
                        <a:lnTo>
                          <a:pt x="2372" y="341"/>
                        </a:lnTo>
                        <a:lnTo>
                          <a:pt x="2378" y="335"/>
                        </a:lnTo>
                        <a:lnTo>
                          <a:pt x="2384" y="331"/>
                        </a:lnTo>
                        <a:lnTo>
                          <a:pt x="2390" y="328"/>
                        </a:lnTo>
                        <a:lnTo>
                          <a:pt x="2397" y="325"/>
                        </a:lnTo>
                        <a:lnTo>
                          <a:pt x="2403" y="323"/>
                        </a:lnTo>
                        <a:lnTo>
                          <a:pt x="2409" y="322"/>
                        </a:lnTo>
                        <a:lnTo>
                          <a:pt x="2417" y="321"/>
                        </a:lnTo>
                        <a:lnTo>
                          <a:pt x="2423" y="322"/>
                        </a:lnTo>
                        <a:lnTo>
                          <a:pt x="2430" y="323"/>
                        </a:lnTo>
                        <a:lnTo>
                          <a:pt x="2437" y="325"/>
                        </a:lnTo>
                        <a:lnTo>
                          <a:pt x="2443" y="328"/>
                        </a:lnTo>
                        <a:lnTo>
                          <a:pt x="2449" y="331"/>
                        </a:lnTo>
                        <a:lnTo>
                          <a:pt x="2455" y="335"/>
                        </a:lnTo>
                        <a:lnTo>
                          <a:pt x="2459" y="341"/>
                        </a:lnTo>
                        <a:lnTo>
                          <a:pt x="2463" y="347"/>
                        </a:lnTo>
                        <a:lnTo>
                          <a:pt x="2465" y="347"/>
                        </a:lnTo>
                        <a:lnTo>
                          <a:pt x="2466" y="350"/>
                        </a:lnTo>
                        <a:lnTo>
                          <a:pt x="2467" y="353"/>
                        </a:lnTo>
                        <a:lnTo>
                          <a:pt x="2469" y="355"/>
                        </a:lnTo>
                        <a:lnTo>
                          <a:pt x="2471" y="358"/>
                        </a:lnTo>
                        <a:lnTo>
                          <a:pt x="2477" y="360"/>
                        </a:lnTo>
                        <a:lnTo>
                          <a:pt x="2482" y="361"/>
                        </a:lnTo>
                        <a:lnTo>
                          <a:pt x="2703" y="361"/>
                        </a:lnTo>
                        <a:lnTo>
                          <a:pt x="2709" y="360"/>
                        </a:lnTo>
                        <a:lnTo>
                          <a:pt x="2715" y="358"/>
                        </a:lnTo>
                        <a:lnTo>
                          <a:pt x="2717" y="355"/>
                        </a:lnTo>
                        <a:lnTo>
                          <a:pt x="2719" y="353"/>
                        </a:lnTo>
                        <a:lnTo>
                          <a:pt x="2720" y="350"/>
                        </a:lnTo>
                        <a:lnTo>
                          <a:pt x="2721" y="347"/>
                        </a:lnTo>
                        <a:lnTo>
                          <a:pt x="2725" y="341"/>
                        </a:lnTo>
                        <a:lnTo>
                          <a:pt x="2731" y="335"/>
                        </a:lnTo>
                        <a:lnTo>
                          <a:pt x="2736" y="331"/>
                        </a:lnTo>
                        <a:lnTo>
                          <a:pt x="2742" y="328"/>
                        </a:lnTo>
                        <a:lnTo>
                          <a:pt x="2748" y="325"/>
                        </a:lnTo>
                        <a:lnTo>
                          <a:pt x="2756" y="323"/>
                        </a:lnTo>
                        <a:lnTo>
                          <a:pt x="2762" y="322"/>
                        </a:lnTo>
                        <a:lnTo>
                          <a:pt x="2770" y="321"/>
                        </a:lnTo>
                        <a:lnTo>
                          <a:pt x="2776" y="322"/>
                        </a:lnTo>
                        <a:lnTo>
                          <a:pt x="2783" y="323"/>
                        </a:lnTo>
                        <a:lnTo>
                          <a:pt x="2790" y="325"/>
                        </a:lnTo>
                        <a:lnTo>
                          <a:pt x="2796" y="328"/>
                        </a:lnTo>
                        <a:lnTo>
                          <a:pt x="2802" y="331"/>
                        </a:lnTo>
                        <a:lnTo>
                          <a:pt x="2808" y="335"/>
                        </a:lnTo>
                        <a:lnTo>
                          <a:pt x="2813" y="341"/>
                        </a:lnTo>
                        <a:lnTo>
                          <a:pt x="2818" y="347"/>
                        </a:lnTo>
                        <a:lnTo>
                          <a:pt x="2819" y="350"/>
                        </a:lnTo>
                        <a:lnTo>
                          <a:pt x="2820" y="353"/>
                        </a:lnTo>
                        <a:lnTo>
                          <a:pt x="2822" y="355"/>
                        </a:lnTo>
                        <a:lnTo>
                          <a:pt x="2824" y="358"/>
                        </a:lnTo>
                        <a:lnTo>
                          <a:pt x="2828" y="360"/>
                        </a:lnTo>
                        <a:lnTo>
                          <a:pt x="2835" y="361"/>
                        </a:lnTo>
                        <a:lnTo>
                          <a:pt x="3067" y="361"/>
                        </a:lnTo>
                        <a:lnTo>
                          <a:pt x="3073" y="360"/>
                        </a:lnTo>
                        <a:lnTo>
                          <a:pt x="3078" y="358"/>
                        </a:lnTo>
                        <a:lnTo>
                          <a:pt x="3082" y="353"/>
                        </a:lnTo>
                        <a:lnTo>
                          <a:pt x="3085" y="347"/>
                        </a:lnTo>
                        <a:lnTo>
                          <a:pt x="3090" y="341"/>
                        </a:lnTo>
                        <a:lnTo>
                          <a:pt x="3095" y="335"/>
                        </a:lnTo>
                        <a:lnTo>
                          <a:pt x="3100" y="331"/>
                        </a:lnTo>
                        <a:lnTo>
                          <a:pt x="3105" y="328"/>
                        </a:lnTo>
                        <a:lnTo>
                          <a:pt x="3112" y="325"/>
                        </a:lnTo>
                        <a:lnTo>
                          <a:pt x="3119" y="323"/>
                        </a:lnTo>
                        <a:lnTo>
                          <a:pt x="3125" y="322"/>
                        </a:lnTo>
                        <a:lnTo>
                          <a:pt x="3133" y="321"/>
                        </a:lnTo>
                        <a:lnTo>
                          <a:pt x="3139" y="322"/>
                        </a:lnTo>
                        <a:lnTo>
                          <a:pt x="3147" y="323"/>
                        </a:lnTo>
                        <a:lnTo>
                          <a:pt x="3153" y="325"/>
                        </a:lnTo>
                        <a:lnTo>
                          <a:pt x="3159" y="328"/>
                        </a:lnTo>
                        <a:lnTo>
                          <a:pt x="3166" y="331"/>
                        </a:lnTo>
                        <a:lnTo>
                          <a:pt x="3171" y="335"/>
                        </a:lnTo>
                        <a:lnTo>
                          <a:pt x="3176" y="341"/>
                        </a:lnTo>
                        <a:lnTo>
                          <a:pt x="3180" y="347"/>
                        </a:lnTo>
                        <a:lnTo>
                          <a:pt x="3181" y="350"/>
                        </a:lnTo>
                        <a:lnTo>
                          <a:pt x="3183" y="353"/>
                        </a:lnTo>
                        <a:lnTo>
                          <a:pt x="3186" y="355"/>
                        </a:lnTo>
                        <a:lnTo>
                          <a:pt x="3188" y="358"/>
                        </a:lnTo>
                        <a:lnTo>
                          <a:pt x="3193" y="360"/>
                        </a:lnTo>
                        <a:lnTo>
                          <a:pt x="3199" y="361"/>
                        </a:lnTo>
                        <a:lnTo>
                          <a:pt x="3422" y="361"/>
                        </a:lnTo>
                        <a:lnTo>
                          <a:pt x="3429" y="360"/>
                        </a:lnTo>
                        <a:lnTo>
                          <a:pt x="3434" y="358"/>
                        </a:lnTo>
                        <a:lnTo>
                          <a:pt x="3438" y="353"/>
                        </a:lnTo>
                        <a:lnTo>
                          <a:pt x="3441" y="347"/>
                        </a:lnTo>
                        <a:lnTo>
                          <a:pt x="3446" y="341"/>
                        </a:lnTo>
                        <a:lnTo>
                          <a:pt x="3451" y="335"/>
                        </a:lnTo>
                        <a:lnTo>
                          <a:pt x="3456" y="331"/>
                        </a:lnTo>
                        <a:lnTo>
                          <a:pt x="3462" y="328"/>
                        </a:lnTo>
                        <a:lnTo>
                          <a:pt x="3469" y="325"/>
                        </a:lnTo>
                        <a:lnTo>
                          <a:pt x="3475" y="323"/>
                        </a:lnTo>
                        <a:lnTo>
                          <a:pt x="3483" y="322"/>
                        </a:lnTo>
                        <a:lnTo>
                          <a:pt x="3489" y="321"/>
                        </a:lnTo>
                        <a:lnTo>
                          <a:pt x="3496" y="322"/>
                        </a:lnTo>
                        <a:lnTo>
                          <a:pt x="3503" y="323"/>
                        </a:lnTo>
                        <a:lnTo>
                          <a:pt x="3509" y="325"/>
                        </a:lnTo>
                        <a:lnTo>
                          <a:pt x="3515" y="328"/>
                        </a:lnTo>
                        <a:lnTo>
                          <a:pt x="3521" y="331"/>
                        </a:lnTo>
                        <a:lnTo>
                          <a:pt x="3527" y="335"/>
                        </a:lnTo>
                        <a:lnTo>
                          <a:pt x="3532" y="341"/>
                        </a:lnTo>
                        <a:lnTo>
                          <a:pt x="3536" y="347"/>
                        </a:lnTo>
                        <a:lnTo>
                          <a:pt x="3539" y="353"/>
                        </a:lnTo>
                        <a:lnTo>
                          <a:pt x="3544" y="358"/>
                        </a:lnTo>
                        <a:lnTo>
                          <a:pt x="3550" y="360"/>
                        </a:lnTo>
                        <a:lnTo>
                          <a:pt x="3555" y="361"/>
                        </a:lnTo>
                        <a:lnTo>
                          <a:pt x="3768" y="361"/>
                        </a:lnTo>
                        <a:lnTo>
                          <a:pt x="3774" y="360"/>
                        </a:lnTo>
                        <a:lnTo>
                          <a:pt x="3781" y="358"/>
                        </a:lnTo>
                        <a:lnTo>
                          <a:pt x="3783" y="355"/>
                        </a:lnTo>
                        <a:lnTo>
                          <a:pt x="3785" y="353"/>
                        </a:lnTo>
                        <a:lnTo>
                          <a:pt x="3786" y="350"/>
                        </a:lnTo>
                        <a:lnTo>
                          <a:pt x="3787" y="347"/>
                        </a:lnTo>
                        <a:lnTo>
                          <a:pt x="3791" y="341"/>
                        </a:lnTo>
                        <a:lnTo>
                          <a:pt x="3796" y="335"/>
                        </a:lnTo>
                        <a:lnTo>
                          <a:pt x="3803" y="331"/>
                        </a:lnTo>
                        <a:lnTo>
                          <a:pt x="3808" y="328"/>
                        </a:lnTo>
                        <a:lnTo>
                          <a:pt x="3814" y="325"/>
                        </a:lnTo>
                        <a:lnTo>
                          <a:pt x="3821" y="323"/>
                        </a:lnTo>
                        <a:lnTo>
                          <a:pt x="3828" y="322"/>
                        </a:lnTo>
                        <a:lnTo>
                          <a:pt x="3834" y="321"/>
                        </a:lnTo>
                        <a:lnTo>
                          <a:pt x="3842" y="322"/>
                        </a:lnTo>
                        <a:lnTo>
                          <a:pt x="3848" y="323"/>
                        </a:lnTo>
                        <a:lnTo>
                          <a:pt x="3854" y="325"/>
                        </a:lnTo>
                        <a:lnTo>
                          <a:pt x="3861" y="328"/>
                        </a:lnTo>
                        <a:lnTo>
                          <a:pt x="3867" y="331"/>
                        </a:lnTo>
                        <a:lnTo>
                          <a:pt x="3872" y="335"/>
                        </a:lnTo>
                        <a:lnTo>
                          <a:pt x="3877" y="341"/>
                        </a:lnTo>
                        <a:lnTo>
                          <a:pt x="3882" y="347"/>
                        </a:lnTo>
                        <a:lnTo>
                          <a:pt x="3885" y="353"/>
                        </a:lnTo>
                        <a:lnTo>
                          <a:pt x="3890" y="358"/>
                        </a:lnTo>
                        <a:lnTo>
                          <a:pt x="3895" y="360"/>
                        </a:lnTo>
                        <a:lnTo>
                          <a:pt x="3901" y="361"/>
                        </a:lnTo>
                        <a:lnTo>
                          <a:pt x="4119" y="361"/>
                        </a:lnTo>
                        <a:lnTo>
                          <a:pt x="4124" y="360"/>
                        </a:lnTo>
                        <a:lnTo>
                          <a:pt x="4129" y="358"/>
                        </a:lnTo>
                        <a:lnTo>
                          <a:pt x="4131" y="355"/>
                        </a:lnTo>
                        <a:lnTo>
                          <a:pt x="4133" y="353"/>
                        </a:lnTo>
                        <a:lnTo>
                          <a:pt x="4135" y="350"/>
                        </a:lnTo>
                        <a:lnTo>
                          <a:pt x="4137" y="347"/>
                        </a:lnTo>
                        <a:lnTo>
                          <a:pt x="4141" y="341"/>
                        </a:lnTo>
                        <a:lnTo>
                          <a:pt x="4146" y="335"/>
                        </a:lnTo>
                        <a:lnTo>
                          <a:pt x="4151" y="331"/>
                        </a:lnTo>
                        <a:lnTo>
                          <a:pt x="4158" y="328"/>
                        </a:lnTo>
                        <a:lnTo>
                          <a:pt x="4164" y="325"/>
                        </a:lnTo>
                        <a:lnTo>
                          <a:pt x="4170" y="323"/>
                        </a:lnTo>
                        <a:lnTo>
                          <a:pt x="4178" y="322"/>
                        </a:lnTo>
                        <a:lnTo>
                          <a:pt x="4185" y="321"/>
                        </a:lnTo>
                        <a:lnTo>
                          <a:pt x="4191" y="322"/>
                        </a:lnTo>
                        <a:lnTo>
                          <a:pt x="4199" y="323"/>
                        </a:lnTo>
                        <a:lnTo>
                          <a:pt x="4205" y="325"/>
                        </a:lnTo>
                        <a:lnTo>
                          <a:pt x="4211" y="328"/>
                        </a:lnTo>
                        <a:lnTo>
                          <a:pt x="4218" y="331"/>
                        </a:lnTo>
                        <a:lnTo>
                          <a:pt x="4223" y="335"/>
                        </a:lnTo>
                        <a:lnTo>
                          <a:pt x="4228" y="341"/>
                        </a:lnTo>
                        <a:lnTo>
                          <a:pt x="4232" y="347"/>
                        </a:lnTo>
                        <a:lnTo>
                          <a:pt x="4233" y="350"/>
                        </a:lnTo>
                        <a:lnTo>
                          <a:pt x="4236" y="353"/>
                        </a:lnTo>
                        <a:lnTo>
                          <a:pt x="4237" y="355"/>
                        </a:lnTo>
                        <a:lnTo>
                          <a:pt x="4239" y="358"/>
                        </a:lnTo>
                        <a:lnTo>
                          <a:pt x="4244" y="360"/>
                        </a:lnTo>
                        <a:lnTo>
                          <a:pt x="4250" y="361"/>
                        </a:lnTo>
                        <a:lnTo>
                          <a:pt x="4434" y="36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0" name="Freeform 81"/>
                  <p:cNvSpPr>
                    <a:spLocks noChangeAspect="1"/>
                  </p:cNvSpPr>
                  <p:nvPr/>
                </p:nvSpPr>
                <p:spPr bwMode="auto">
                  <a:xfrm>
                    <a:off x="2762" y="1532"/>
                    <a:ext cx="7" cy="14"/>
                  </a:xfrm>
                  <a:custGeom>
                    <a:avLst/>
                    <a:gdLst>
                      <a:gd name="T0" fmla="*/ 7 w 25"/>
                      <a:gd name="T1" fmla="*/ 0 h 47"/>
                      <a:gd name="T2" fmla="*/ 5 w 25"/>
                      <a:gd name="T3" fmla="*/ 0 h 47"/>
                      <a:gd name="T4" fmla="*/ 4 w 25"/>
                      <a:gd name="T5" fmla="*/ 1 h 47"/>
                      <a:gd name="T6" fmla="*/ 3 w 25"/>
                      <a:gd name="T7" fmla="*/ 1 h 47"/>
                      <a:gd name="T8" fmla="*/ 2 w 25"/>
                      <a:gd name="T9" fmla="*/ 2 h 47"/>
                      <a:gd name="T10" fmla="*/ 1 w 25"/>
                      <a:gd name="T11" fmla="*/ 3 h 47"/>
                      <a:gd name="T12" fmla="*/ 1 w 25"/>
                      <a:gd name="T13" fmla="*/ 4 h 47"/>
                      <a:gd name="T14" fmla="*/ 0 w 25"/>
                      <a:gd name="T15" fmla="*/ 6 h 47"/>
                      <a:gd name="T16" fmla="*/ 0 w 25"/>
                      <a:gd name="T17" fmla="*/ 7 h 47"/>
                      <a:gd name="T18" fmla="*/ 0 w 25"/>
                      <a:gd name="T19" fmla="*/ 8 h 47"/>
                      <a:gd name="T20" fmla="*/ 1 w 25"/>
                      <a:gd name="T21" fmla="*/ 10 h 47"/>
                      <a:gd name="T22" fmla="*/ 1 w 25"/>
                      <a:gd name="T23" fmla="*/ 11 h 47"/>
                      <a:gd name="T24" fmla="*/ 2 w 25"/>
                      <a:gd name="T25" fmla="*/ 12 h 47"/>
                      <a:gd name="T26" fmla="*/ 3 w 25"/>
                      <a:gd name="T27" fmla="*/ 13 h 47"/>
                      <a:gd name="T28" fmla="*/ 4 w 25"/>
                      <a:gd name="T29" fmla="*/ 14 h 47"/>
                      <a:gd name="T30" fmla="*/ 5 w 25"/>
                      <a:gd name="T31" fmla="*/ 14 h 47"/>
                      <a:gd name="T32" fmla="*/ 7 w 25"/>
                      <a:gd name="T33" fmla="*/ 14 h 47"/>
                      <a:gd name="T34" fmla="*/ 7 w 25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7">
                        <a:moveTo>
                          <a:pt x="25" y="0"/>
                        </a:move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7" y="7"/>
                        </a:lnTo>
                        <a:lnTo>
                          <a:pt x="4" y="11"/>
                        </a:lnTo>
                        <a:lnTo>
                          <a:pt x="2" y="15"/>
                        </a:lnTo>
                        <a:lnTo>
                          <a:pt x="1" y="20"/>
                        </a:lnTo>
                        <a:lnTo>
                          <a:pt x="0" y="24"/>
                        </a:lnTo>
                        <a:lnTo>
                          <a:pt x="1" y="28"/>
                        </a:lnTo>
                        <a:lnTo>
                          <a:pt x="2" y="32"/>
                        </a:lnTo>
                        <a:lnTo>
                          <a:pt x="4" y="36"/>
                        </a:lnTo>
                        <a:lnTo>
                          <a:pt x="7" y="40"/>
                        </a:lnTo>
                        <a:lnTo>
                          <a:pt x="10" y="43"/>
                        </a:lnTo>
                        <a:lnTo>
                          <a:pt x="14" y="46"/>
                        </a:lnTo>
                        <a:lnTo>
                          <a:pt x="19" y="47"/>
                        </a:lnTo>
                        <a:lnTo>
                          <a:pt x="25" y="47"/>
                        </a:lnTo>
                        <a:lnTo>
                          <a:pt x="2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1" name="Rectangle 8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769" y="1532"/>
                    <a:ext cx="457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92" name="Freeform 83"/>
                  <p:cNvSpPr>
                    <a:spLocks noChangeAspect="1"/>
                  </p:cNvSpPr>
                  <p:nvPr/>
                </p:nvSpPr>
                <p:spPr bwMode="auto">
                  <a:xfrm>
                    <a:off x="3226" y="1532"/>
                    <a:ext cx="7" cy="14"/>
                  </a:xfrm>
                  <a:custGeom>
                    <a:avLst/>
                    <a:gdLst>
                      <a:gd name="T0" fmla="*/ 0 w 24"/>
                      <a:gd name="T1" fmla="*/ 14 h 47"/>
                      <a:gd name="T2" fmla="*/ 2 w 24"/>
                      <a:gd name="T3" fmla="*/ 14 h 47"/>
                      <a:gd name="T4" fmla="*/ 3 w 24"/>
                      <a:gd name="T5" fmla="*/ 14 h 47"/>
                      <a:gd name="T6" fmla="*/ 4 w 24"/>
                      <a:gd name="T7" fmla="*/ 13 h 47"/>
                      <a:gd name="T8" fmla="*/ 5 w 24"/>
                      <a:gd name="T9" fmla="*/ 12 h 47"/>
                      <a:gd name="T10" fmla="*/ 6 w 24"/>
                      <a:gd name="T11" fmla="*/ 11 h 47"/>
                      <a:gd name="T12" fmla="*/ 6 w 24"/>
                      <a:gd name="T13" fmla="*/ 10 h 47"/>
                      <a:gd name="T14" fmla="*/ 7 w 24"/>
                      <a:gd name="T15" fmla="*/ 8 h 47"/>
                      <a:gd name="T16" fmla="*/ 7 w 24"/>
                      <a:gd name="T17" fmla="*/ 7 h 47"/>
                      <a:gd name="T18" fmla="*/ 7 w 24"/>
                      <a:gd name="T19" fmla="*/ 6 h 47"/>
                      <a:gd name="T20" fmla="*/ 6 w 24"/>
                      <a:gd name="T21" fmla="*/ 4 h 47"/>
                      <a:gd name="T22" fmla="*/ 6 w 24"/>
                      <a:gd name="T23" fmla="*/ 3 h 47"/>
                      <a:gd name="T24" fmla="*/ 5 w 24"/>
                      <a:gd name="T25" fmla="*/ 2 h 47"/>
                      <a:gd name="T26" fmla="*/ 4 w 24"/>
                      <a:gd name="T27" fmla="*/ 1 h 47"/>
                      <a:gd name="T28" fmla="*/ 3 w 24"/>
                      <a:gd name="T29" fmla="*/ 1 h 47"/>
                      <a:gd name="T30" fmla="*/ 2 w 24"/>
                      <a:gd name="T31" fmla="*/ 0 h 47"/>
                      <a:gd name="T32" fmla="*/ 0 w 24"/>
                      <a:gd name="T33" fmla="*/ 0 h 47"/>
                      <a:gd name="T34" fmla="*/ 0 w 24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7">
                        <a:moveTo>
                          <a:pt x="0" y="47"/>
                        </a:moveTo>
                        <a:lnTo>
                          <a:pt x="6" y="47"/>
                        </a:lnTo>
                        <a:lnTo>
                          <a:pt x="10" y="46"/>
                        </a:lnTo>
                        <a:lnTo>
                          <a:pt x="15" y="43"/>
                        </a:lnTo>
                        <a:lnTo>
                          <a:pt x="18" y="40"/>
                        </a:lnTo>
                        <a:lnTo>
                          <a:pt x="21" y="36"/>
                        </a:lnTo>
                        <a:lnTo>
                          <a:pt x="22" y="32"/>
                        </a:lnTo>
                        <a:lnTo>
                          <a:pt x="24" y="28"/>
                        </a:lnTo>
                        <a:lnTo>
                          <a:pt x="24" y="24"/>
                        </a:lnTo>
                        <a:lnTo>
                          <a:pt x="24" y="20"/>
                        </a:lnTo>
                        <a:lnTo>
                          <a:pt x="22" y="15"/>
                        </a:lnTo>
                        <a:lnTo>
                          <a:pt x="21" y="11"/>
                        </a:lnTo>
                        <a:lnTo>
                          <a:pt x="18" y="7"/>
                        </a:lnTo>
                        <a:lnTo>
                          <a:pt x="15" y="4"/>
                        </a:lnTo>
                        <a:lnTo>
                          <a:pt x="10" y="2"/>
                        </a:lnTo>
                        <a:lnTo>
                          <a:pt x="6" y="1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3" name="Freeform 84"/>
                  <p:cNvSpPr>
                    <a:spLocks noChangeAspect="1"/>
                  </p:cNvSpPr>
                  <p:nvPr/>
                </p:nvSpPr>
                <p:spPr bwMode="auto">
                  <a:xfrm>
                    <a:off x="3348" y="1904"/>
                    <a:ext cx="7" cy="14"/>
                  </a:xfrm>
                  <a:custGeom>
                    <a:avLst/>
                    <a:gdLst>
                      <a:gd name="T0" fmla="*/ 0 w 23"/>
                      <a:gd name="T1" fmla="*/ 14 h 49"/>
                      <a:gd name="T2" fmla="*/ 2 w 23"/>
                      <a:gd name="T3" fmla="*/ 14 h 49"/>
                      <a:gd name="T4" fmla="*/ 3 w 23"/>
                      <a:gd name="T5" fmla="*/ 13 h 49"/>
                      <a:gd name="T6" fmla="*/ 4 w 23"/>
                      <a:gd name="T7" fmla="*/ 12 h 49"/>
                      <a:gd name="T8" fmla="*/ 5 w 23"/>
                      <a:gd name="T9" fmla="*/ 12 h 49"/>
                      <a:gd name="T10" fmla="*/ 6 w 23"/>
                      <a:gd name="T11" fmla="*/ 11 h 49"/>
                      <a:gd name="T12" fmla="*/ 7 w 23"/>
                      <a:gd name="T13" fmla="*/ 9 h 49"/>
                      <a:gd name="T14" fmla="*/ 7 w 23"/>
                      <a:gd name="T15" fmla="*/ 8 h 49"/>
                      <a:gd name="T16" fmla="*/ 7 w 23"/>
                      <a:gd name="T17" fmla="*/ 7 h 49"/>
                      <a:gd name="T18" fmla="*/ 7 w 23"/>
                      <a:gd name="T19" fmla="*/ 6 h 49"/>
                      <a:gd name="T20" fmla="*/ 7 w 23"/>
                      <a:gd name="T21" fmla="*/ 5 h 49"/>
                      <a:gd name="T22" fmla="*/ 6 w 23"/>
                      <a:gd name="T23" fmla="*/ 3 h 49"/>
                      <a:gd name="T24" fmla="*/ 5 w 23"/>
                      <a:gd name="T25" fmla="*/ 2 h 49"/>
                      <a:gd name="T26" fmla="*/ 4 w 23"/>
                      <a:gd name="T27" fmla="*/ 2 h 49"/>
                      <a:gd name="T28" fmla="*/ 3 w 23"/>
                      <a:gd name="T29" fmla="*/ 1 h 49"/>
                      <a:gd name="T30" fmla="*/ 2 w 23"/>
                      <a:gd name="T31" fmla="*/ 0 h 49"/>
                      <a:gd name="T32" fmla="*/ 0 w 23"/>
                      <a:gd name="T33" fmla="*/ 0 h 49"/>
                      <a:gd name="T34" fmla="*/ 0 w 23"/>
                      <a:gd name="T35" fmla="*/ 14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0" y="47"/>
                        </a:lnTo>
                        <a:lnTo>
                          <a:pt x="14" y="43"/>
                        </a:lnTo>
                        <a:lnTo>
                          <a:pt x="18" y="41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3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8"/>
                        </a:lnTo>
                        <a:lnTo>
                          <a:pt x="14" y="6"/>
                        </a:lnTo>
                        <a:lnTo>
                          <a:pt x="10" y="2"/>
                        </a:lnTo>
                        <a:lnTo>
                          <a:pt x="6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4" name="Rectangle 8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769" y="1904"/>
                    <a:ext cx="579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95" name="Freeform 86"/>
                  <p:cNvSpPr>
                    <a:spLocks noChangeAspect="1"/>
                  </p:cNvSpPr>
                  <p:nvPr/>
                </p:nvSpPr>
                <p:spPr bwMode="auto">
                  <a:xfrm>
                    <a:off x="2762" y="1904"/>
                    <a:ext cx="7" cy="14"/>
                  </a:xfrm>
                  <a:custGeom>
                    <a:avLst/>
                    <a:gdLst>
                      <a:gd name="T0" fmla="*/ 7 w 25"/>
                      <a:gd name="T1" fmla="*/ 0 h 49"/>
                      <a:gd name="T2" fmla="*/ 5 w 25"/>
                      <a:gd name="T3" fmla="*/ 0 h 49"/>
                      <a:gd name="T4" fmla="*/ 4 w 25"/>
                      <a:gd name="T5" fmla="*/ 1 h 49"/>
                      <a:gd name="T6" fmla="*/ 3 w 25"/>
                      <a:gd name="T7" fmla="*/ 2 h 49"/>
                      <a:gd name="T8" fmla="*/ 2 w 25"/>
                      <a:gd name="T9" fmla="*/ 2 h 49"/>
                      <a:gd name="T10" fmla="*/ 1 w 25"/>
                      <a:gd name="T11" fmla="*/ 3 h 49"/>
                      <a:gd name="T12" fmla="*/ 1 w 25"/>
                      <a:gd name="T13" fmla="*/ 5 h 49"/>
                      <a:gd name="T14" fmla="*/ 0 w 25"/>
                      <a:gd name="T15" fmla="*/ 6 h 49"/>
                      <a:gd name="T16" fmla="*/ 0 w 25"/>
                      <a:gd name="T17" fmla="*/ 7 h 49"/>
                      <a:gd name="T18" fmla="*/ 0 w 25"/>
                      <a:gd name="T19" fmla="*/ 8 h 49"/>
                      <a:gd name="T20" fmla="*/ 1 w 25"/>
                      <a:gd name="T21" fmla="*/ 9 h 49"/>
                      <a:gd name="T22" fmla="*/ 1 w 25"/>
                      <a:gd name="T23" fmla="*/ 11 h 49"/>
                      <a:gd name="T24" fmla="*/ 2 w 25"/>
                      <a:gd name="T25" fmla="*/ 12 h 49"/>
                      <a:gd name="T26" fmla="*/ 3 w 25"/>
                      <a:gd name="T27" fmla="*/ 12 h 49"/>
                      <a:gd name="T28" fmla="*/ 4 w 25"/>
                      <a:gd name="T29" fmla="*/ 13 h 49"/>
                      <a:gd name="T30" fmla="*/ 5 w 25"/>
                      <a:gd name="T31" fmla="*/ 14 h 49"/>
                      <a:gd name="T32" fmla="*/ 7 w 25"/>
                      <a:gd name="T33" fmla="*/ 14 h 49"/>
                      <a:gd name="T34" fmla="*/ 7 w 25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9">
                        <a:moveTo>
                          <a:pt x="25" y="0"/>
                        </a:move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6"/>
                        </a:lnTo>
                        <a:lnTo>
                          <a:pt x="7" y="8"/>
                        </a:lnTo>
                        <a:lnTo>
                          <a:pt x="4" y="12"/>
                        </a:lnTo>
                        <a:lnTo>
                          <a:pt x="2" y="16"/>
                        </a:lnTo>
                        <a:lnTo>
                          <a:pt x="1" y="20"/>
                        </a:lnTo>
                        <a:lnTo>
                          <a:pt x="0" y="25"/>
                        </a:lnTo>
                        <a:lnTo>
                          <a:pt x="1" y="29"/>
                        </a:lnTo>
                        <a:lnTo>
                          <a:pt x="2" y="33"/>
                        </a:lnTo>
                        <a:lnTo>
                          <a:pt x="4" y="37"/>
                        </a:lnTo>
                        <a:lnTo>
                          <a:pt x="7" y="41"/>
                        </a:lnTo>
                        <a:lnTo>
                          <a:pt x="10" y="43"/>
                        </a:lnTo>
                        <a:lnTo>
                          <a:pt x="14" y="47"/>
                        </a:lnTo>
                        <a:lnTo>
                          <a:pt x="19" y="48"/>
                        </a:lnTo>
                        <a:lnTo>
                          <a:pt x="25" y="49"/>
                        </a:lnTo>
                        <a:lnTo>
                          <a:pt x="2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6" name="Freeform 87"/>
                  <p:cNvSpPr>
                    <a:spLocks noChangeAspect="1"/>
                  </p:cNvSpPr>
                  <p:nvPr/>
                </p:nvSpPr>
                <p:spPr bwMode="auto">
                  <a:xfrm>
                    <a:off x="2762" y="1582"/>
                    <a:ext cx="7" cy="14"/>
                  </a:xfrm>
                  <a:custGeom>
                    <a:avLst/>
                    <a:gdLst>
                      <a:gd name="T0" fmla="*/ 7 w 25"/>
                      <a:gd name="T1" fmla="*/ 0 h 48"/>
                      <a:gd name="T2" fmla="*/ 5 w 25"/>
                      <a:gd name="T3" fmla="*/ 0 h 48"/>
                      <a:gd name="T4" fmla="*/ 4 w 25"/>
                      <a:gd name="T5" fmla="*/ 1 h 48"/>
                      <a:gd name="T6" fmla="*/ 3 w 25"/>
                      <a:gd name="T7" fmla="*/ 1 h 48"/>
                      <a:gd name="T8" fmla="*/ 2 w 25"/>
                      <a:gd name="T9" fmla="*/ 2 h 48"/>
                      <a:gd name="T10" fmla="*/ 1 w 25"/>
                      <a:gd name="T11" fmla="*/ 4 h 48"/>
                      <a:gd name="T12" fmla="*/ 1 w 25"/>
                      <a:gd name="T13" fmla="*/ 5 h 48"/>
                      <a:gd name="T14" fmla="*/ 0 w 25"/>
                      <a:gd name="T15" fmla="*/ 6 h 48"/>
                      <a:gd name="T16" fmla="*/ 0 w 25"/>
                      <a:gd name="T17" fmla="*/ 7 h 48"/>
                      <a:gd name="T18" fmla="*/ 0 w 25"/>
                      <a:gd name="T19" fmla="*/ 8 h 48"/>
                      <a:gd name="T20" fmla="*/ 1 w 25"/>
                      <a:gd name="T21" fmla="*/ 10 h 48"/>
                      <a:gd name="T22" fmla="*/ 1 w 25"/>
                      <a:gd name="T23" fmla="*/ 11 h 48"/>
                      <a:gd name="T24" fmla="*/ 2 w 25"/>
                      <a:gd name="T25" fmla="*/ 12 h 48"/>
                      <a:gd name="T26" fmla="*/ 3 w 25"/>
                      <a:gd name="T27" fmla="*/ 13 h 48"/>
                      <a:gd name="T28" fmla="*/ 4 w 25"/>
                      <a:gd name="T29" fmla="*/ 13 h 48"/>
                      <a:gd name="T30" fmla="*/ 5 w 25"/>
                      <a:gd name="T31" fmla="*/ 14 h 48"/>
                      <a:gd name="T32" fmla="*/ 7 w 25"/>
                      <a:gd name="T33" fmla="*/ 14 h 48"/>
                      <a:gd name="T34" fmla="*/ 7 w 25"/>
                      <a:gd name="T35" fmla="*/ 0 h 48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8">
                        <a:moveTo>
                          <a:pt x="25" y="0"/>
                        </a:move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5"/>
                        </a:lnTo>
                        <a:lnTo>
                          <a:pt x="7" y="7"/>
                        </a:lnTo>
                        <a:lnTo>
                          <a:pt x="4" y="12"/>
                        </a:lnTo>
                        <a:lnTo>
                          <a:pt x="2" y="16"/>
                        </a:lnTo>
                        <a:lnTo>
                          <a:pt x="1" y="20"/>
                        </a:lnTo>
                        <a:lnTo>
                          <a:pt x="0" y="24"/>
                        </a:lnTo>
                        <a:lnTo>
                          <a:pt x="1" y="28"/>
                        </a:lnTo>
                        <a:lnTo>
                          <a:pt x="2" y="33"/>
                        </a:lnTo>
                        <a:lnTo>
                          <a:pt x="4" y="37"/>
                        </a:lnTo>
                        <a:lnTo>
                          <a:pt x="7" y="41"/>
                        </a:lnTo>
                        <a:lnTo>
                          <a:pt x="10" y="43"/>
                        </a:lnTo>
                        <a:lnTo>
                          <a:pt x="14" y="46"/>
                        </a:lnTo>
                        <a:lnTo>
                          <a:pt x="19" y="47"/>
                        </a:lnTo>
                        <a:lnTo>
                          <a:pt x="25" y="48"/>
                        </a:lnTo>
                        <a:lnTo>
                          <a:pt x="2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7" name="Rectangle 8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769" y="1582"/>
                    <a:ext cx="465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98" name="Freeform 89"/>
                  <p:cNvSpPr>
                    <a:spLocks noChangeAspect="1"/>
                  </p:cNvSpPr>
                  <p:nvPr/>
                </p:nvSpPr>
                <p:spPr bwMode="auto">
                  <a:xfrm>
                    <a:off x="3233" y="1582"/>
                    <a:ext cx="0" cy="14"/>
                  </a:xfrm>
                  <a:custGeom>
                    <a:avLst/>
                    <a:gdLst>
                      <a:gd name="T0" fmla="*/ 0 w 23"/>
                      <a:gd name="T1" fmla="*/ 14 h 48"/>
                      <a:gd name="T2" fmla="*/ 0 w 23"/>
                      <a:gd name="T3" fmla="*/ 14 h 48"/>
                      <a:gd name="T4" fmla="*/ 0 w 23"/>
                      <a:gd name="T5" fmla="*/ 13 h 48"/>
                      <a:gd name="T6" fmla="*/ 1 w 23"/>
                      <a:gd name="T7" fmla="*/ 13 h 48"/>
                      <a:gd name="T8" fmla="*/ 1 w 23"/>
                      <a:gd name="T9" fmla="*/ 12 h 48"/>
                      <a:gd name="T10" fmla="*/ 1 w 23"/>
                      <a:gd name="T11" fmla="*/ 11 h 48"/>
                      <a:gd name="T12" fmla="*/ 1 w 23"/>
                      <a:gd name="T13" fmla="*/ 10 h 48"/>
                      <a:gd name="T14" fmla="*/ 1 w 23"/>
                      <a:gd name="T15" fmla="*/ 8 h 48"/>
                      <a:gd name="T16" fmla="*/ 1 w 23"/>
                      <a:gd name="T17" fmla="*/ 7 h 48"/>
                      <a:gd name="T18" fmla="*/ 1 w 23"/>
                      <a:gd name="T19" fmla="*/ 6 h 48"/>
                      <a:gd name="T20" fmla="*/ 1 w 23"/>
                      <a:gd name="T21" fmla="*/ 5 h 48"/>
                      <a:gd name="T22" fmla="*/ 1 w 23"/>
                      <a:gd name="T23" fmla="*/ 4 h 48"/>
                      <a:gd name="T24" fmla="*/ 1 w 23"/>
                      <a:gd name="T25" fmla="*/ 2 h 48"/>
                      <a:gd name="T26" fmla="*/ 1 w 23"/>
                      <a:gd name="T27" fmla="*/ 1 h 48"/>
                      <a:gd name="T28" fmla="*/ 0 w 23"/>
                      <a:gd name="T29" fmla="*/ 1 h 48"/>
                      <a:gd name="T30" fmla="*/ 0 w 23"/>
                      <a:gd name="T31" fmla="*/ 0 h 48"/>
                      <a:gd name="T32" fmla="*/ 0 w 23"/>
                      <a:gd name="T33" fmla="*/ 0 h 48"/>
                      <a:gd name="T34" fmla="*/ 0 w 23"/>
                      <a:gd name="T35" fmla="*/ 14 h 48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8">
                        <a:moveTo>
                          <a:pt x="0" y="48"/>
                        </a:moveTo>
                        <a:lnTo>
                          <a:pt x="5" y="47"/>
                        </a:lnTo>
                        <a:lnTo>
                          <a:pt x="10" y="46"/>
                        </a:lnTo>
                        <a:lnTo>
                          <a:pt x="14" y="43"/>
                        </a:lnTo>
                        <a:lnTo>
                          <a:pt x="18" y="41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8"/>
                        </a:lnTo>
                        <a:lnTo>
                          <a:pt x="23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7"/>
                        </a:lnTo>
                        <a:lnTo>
                          <a:pt x="14" y="5"/>
                        </a:lnTo>
                        <a:lnTo>
                          <a:pt x="10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9" name="Freeform 90"/>
                  <p:cNvSpPr>
                    <a:spLocks noChangeAspect="1"/>
                  </p:cNvSpPr>
                  <p:nvPr/>
                </p:nvSpPr>
                <p:spPr bwMode="auto">
                  <a:xfrm>
                    <a:off x="1282" y="2047"/>
                    <a:ext cx="7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1 w 24"/>
                      <a:gd name="T3" fmla="*/ 21 h 49"/>
                      <a:gd name="T4" fmla="*/ 3 w 24"/>
                      <a:gd name="T5" fmla="*/ 20 h 49"/>
                      <a:gd name="T6" fmla="*/ 4 w 24"/>
                      <a:gd name="T7" fmla="*/ 18 h 49"/>
                      <a:gd name="T8" fmla="*/ 5 w 24"/>
                      <a:gd name="T9" fmla="*/ 17 h 49"/>
                      <a:gd name="T10" fmla="*/ 6 w 24"/>
                      <a:gd name="T11" fmla="*/ 16 h 49"/>
                      <a:gd name="T12" fmla="*/ 6 w 24"/>
                      <a:gd name="T13" fmla="*/ 14 h 49"/>
                      <a:gd name="T14" fmla="*/ 7 w 24"/>
                      <a:gd name="T15" fmla="*/ 12 h 49"/>
                      <a:gd name="T16" fmla="*/ 7 w 24"/>
                      <a:gd name="T17" fmla="*/ 10 h 49"/>
                      <a:gd name="T18" fmla="*/ 7 w 24"/>
                      <a:gd name="T19" fmla="*/ 9 h 49"/>
                      <a:gd name="T20" fmla="*/ 6 w 24"/>
                      <a:gd name="T21" fmla="*/ 7 h 49"/>
                      <a:gd name="T22" fmla="*/ 6 w 24"/>
                      <a:gd name="T23" fmla="*/ 5 h 49"/>
                      <a:gd name="T24" fmla="*/ 5 w 24"/>
                      <a:gd name="T25" fmla="*/ 3 h 49"/>
                      <a:gd name="T26" fmla="*/ 4 w 24"/>
                      <a:gd name="T27" fmla="*/ 2 h 49"/>
                      <a:gd name="T28" fmla="*/ 3 w 24"/>
                      <a:gd name="T29" fmla="*/ 1 h 49"/>
                      <a:gd name="T30" fmla="*/ 1 w 24"/>
                      <a:gd name="T31" fmla="*/ 0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5" y="48"/>
                        </a:lnTo>
                        <a:lnTo>
                          <a:pt x="11" y="47"/>
                        </a:lnTo>
                        <a:lnTo>
                          <a:pt x="15" y="43"/>
                        </a:lnTo>
                        <a:lnTo>
                          <a:pt x="18" y="40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4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8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0" name="Rectangle 9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175" y="2047"/>
                    <a:ext cx="107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01" name="Freeform 92"/>
                  <p:cNvSpPr>
                    <a:spLocks noChangeAspect="1"/>
                  </p:cNvSpPr>
                  <p:nvPr/>
                </p:nvSpPr>
                <p:spPr bwMode="auto">
                  <a:xfrm>
                    <a:off x="1168" y="2047"/>
                    <a:ext cx="7" cy="21"/>
                  </a:xfrm>
                  <a:custGeom>
                    <a:avLst/>
                    <a:gdLst>
                      <a:gd name="T0" fmla="*/ 7 w 23"/>
                      <a:gd name="T1" fmla="*/ 0 h 49"/>
                      <a:gd name="T2" fmla="*/ 5 w 23"/>
                      <a:gd name="T3" fmla="*/ 0 h 49"/>
                      <a:gd name="T4" fmla="*/ 4 w 23"/>
                      <a:gd name="T5" fmla="*/ 1 h 49"/>
                      <a:gd name="T6" fmla="*/ 2 w 23"/>
                      <a:gd name="T7" fmla="*/ 2 h 49"/>
                      <a:gd name="T8" fmla="*/ 2 w 23"/>
                      <a:gd name="T9" fmla="*/ 3 h 49"/>
                      <a:gd name="T10" fmla="*/ 1 w 23"/>
                      <a:gd name="T11" fmla="*/ 5 h 49"/>
                      <a:gd name="T12" fmla="*/ 0 w 23"/>
                      <a:gd name="T13" fmla="*/ 7 h 49"/>
                      <a:gd name="T14" fmla="*/ 0 w 23"/>
                      <a:gd name="T15" fmla="*/ 9 h 49"/>
                      <a:gd name="T16" fmla="*/ 0 w 23"/>
                      <a:gd name="T17" fmla="*/ 10 h 49"/>
                      <a:gd name="T18" fmla="*/ 0 w 23"/>
                      <a:gd name="T19" fmla="*/ 12 h 49"/>
                      <a:gd name="T20" fmla="*/ 0 w 23"/>
                      <a:gd name="T21" fmla="*/ 14 h 49"/>
                      <a:gd name="T22" fmla="*/ 1 w 23"/>
                      <a:gd name="T23" fmla="*/ 16 h 49"/>
                      <a:gd name="T24" fmla="*/ 2 w 23"/>
                      <a:gd name="T25" fmla="*/ 17 h 49"/>
                      <a:gd name="T26" fmla="*/ 2 w 23"/>
                      <a:gd name="T27" fmla="*/ 18 h 49"/>
                      <a:gd name="T28" fmla="*/ 4 w 23"/>
                      <a:gd name="T29" fmla="*/ 20 h 49"/>
                      <a:gd name="T30" fmla="*/ 5 w 23"/>
                      <a:gd name="T31" fmla="*/ 21 h 49"/>
                      <a:gd name="T32" fmla="*/ 7 w 23"/>
                      <a:gd name="T33" fmla="*/ 21 h 49"/>
                      <a:gd name="T34" fmla="*/ 7 w 23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3" y="2"/>
                        </a:lnTo>
                        <a:lnTo>
                          <a:pt x="8" y="4"/>
                        </a:lnTo>
                        <a:lnTo>
                          <a:pt x="5" y="8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5" y="40"/>
                        </a:lnTo>
                        <a:lnTo>
                          <a:pt x="8" y="43"/>
                        </a:lnTo>
                        <a:lnTo>
                          <a:pt x="13" y="47"/>
                        </a:lnTo>
                        <a:lnTo>
                          <a:pt x="18" y="48"/>
                        </a:lnTo>
                        <a:lnTo>
                          <a:pt x="23" y="49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2" name="Freeform 93"/>
                  <p:cNvSpPr>
                    <a:spLocks noChangeAspect="1"/>
                  </p:cNvSpPr>
                  <p:nvPr/>
                </p:nvSpPr>
                <p:spPr bwMode="auto">
                  <a:xfrm>
                    <a:off x="1168" y="1618"/>
                    <a:ext cx="7" cy="21"/>
                  </a:xfrm>
                  <a:custGeom>
                    <a:avLst/>
                    <a:gdLst>
                      <a:gd name="T0" fmla="*/ 7 w 23"/>
                      <a:gd name="T1" fmla="*/ 0 h 49"/>
                      <a:gd name="T2" fmla="*/ 5 w 23"/>
                      <a:gd name="T3" fmla="*/ 1 h 49"/>
                      <a:gd name="T4" fmla="*/ 4 w 23"/>
                      <a:gd name="T5" fmla="*/ 1 h 49"/>
                      <a:gd name="T6" fmla="*/ 2 w 23"/>
                      <a:gd name="T7" fmla="*/ 3 h 49"/>
                      <a:gd name="T8" fmla="*/ 2 w 23"/>
                      <a:gd name="T9" fmla="*/ 4 h 49"/>
                      <a:gd name="T10" fmla="*/ 1 w 23"/>
                      <a:gd name="T11" fmla="*/ 5 h 49"/>
                      <a:gd name="T12" fmla="*/ 0 w 23"/>
                      <a:gd name="T13" fmla="*/ 7 h 49"/>
                      <a:gd name="T14" fmla="*/ 0 w 23"/>
                      <a:gd name="T15" fmla="*/ 9 h 49"/>
                      <a:gd name="T16" fmla="*/ 0 w 23"/>
                      <a:gd name="T17" fmla="*/ 11 h 49"/>
                      <a:gd name="T18" fmla="*/ 0 w 23"/>
                      <a:gd name="T19" fmla="*/ 12 h 49"/>
                      <a:gd name="T20" fmla="*/ 0 w 23"/>
                      <a:gd name="T21" fmla="*/ 14 h 49"/>
                      <a:gd name="T22" fmla="*/ 1 w 23"/>
                      <a:gd name="T23" fmla="*/ 16 h 49"/>
                      <a:gd name="T24" fmla="*/ 2 w 23"/>
                      <a:gd name="T25" fmla="*/ 18 h 49"/>
                      <a:gd name="T26" fmla="*/ 2 w 23"/>
                      <a:gd name="T27" fmla="*/ 19 h 49"/>
                      <a:gd name="T28" fmla="*/ 4 w 23"/>
                      <a:gd name="T29" fmla="*/ 20 h 49"/>
                      <a:gd name="T30" fmla="*/ 5 w 23"/>
                      <a:gd name="T31" fmla="*/ 21 h 49"/>
                      <a:gd name="T32" fmla="*/ 7 w 23"/>
                      <a:gd name="T33" fmla="*/ 21 h 49"/>
                      <a:gd name="T34" fmla="*/ 7 w 23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23" y="0"/>
                        </a:moveTo>
                        <a:lnTo>
                          <a:pt x="18" y="2"/>
                        </a:lnTo>
                        <a:lnTo>
                          <a:pt x="13" y="3"/>
                        </a:lnTo>
                        <a:lnTo>
                          <a:pt x="8" y="6"/>
                        </a:lnTo>
                        <a:lnTo>
                          <a:pt x="5" y="9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5" y="42"/>
                        </a:lnTo>
                        <a:lnTo>
                          <a:pt x="8" y="44"/>
                        </a:lnTo>
                        <a:lnTo>
                          <a:pt x="13" y="47"/>
                        </a:lnTo>
                        <a:lnTo>
                          <a:pt x="18" y="48"/>
                        </a:lnTo>
                        <a:lnTo>
                          <a:pt x="23" y="49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3" name="Rectangle 9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175" y="1618"/>
                    <a:ext cx="107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04" name="Freeform 95"/>
                  <p:cNvSpPr>
                    <a:spLocks noChangeAspect="1"/>
                  </p:cNvSpPr>
                  <p:nvPr/>
                </p:nvSpPr>
                <p:spPr bwMode="auto">
                  <a:xfrm>
                    <a:off x="1282" y="1618"/>
                    <a:ext cx="7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1 w 24"/>
                      <a:gd name="T3" fmla="*/ 21 h 49"/>
                      <a:gd name="T4" fmla="*/ 3 w 24"/>
                      <a:gd name="T5" fmla="*/ 20 h 49"/>
                      <a:gd name="T6" fmla="*/ 4 w 24"/>
                      <a:gd name="T7" fmla="*/ 19 h 49"/>
                      <a:gd name="T8" fmla="*/ 5 w 24"/>
                      <a:gd name="T9" fmla="*/ 18 h 49"/>
                      <a:gd name="T10" fmla="*/ 6 w 24"/>
                      <a:gd name="T11" fmla="*/ 16 h 49"/>
                      <a:gd name="T12" fmla="*/ 6 w 24"/>
                      <a:gd name="T13" fmla="*/ 14 h 49"/>
                      <a:gd name="T14" fmla="*/ 7 w 24"/>
                      <a:gd name="T15" fmla="*/ 12 h 49"/>
                      <a:gd name="T16" fmla="*/ 7 w 24"/>
                      <a:gd name="T17" fmla="*/ 11 h 49"/>
                      <a:gd name="T18" fmla="*/ 7 w 24"/>
                      <a:gd name="T19" fmla="*/ 9 h 49"/>
                      <a:gd name="T20" fmla="*/ 6 w 24"/>
                      <a:gd name="T21" fmla="*/ 7 h 49"/>
                      <a:gd name="T22" fmla="*/ 6 w 24"/>
                      <a:gd name="T23" fmla="*/ 5 h 49"/>
                      <a:gd name="T24" fmla="*/ 5 w 24"/>
                      <a:gd name="T25" fmla="*/ 4 h 49"/>
                      <a:gd name="T26" fmla="*/ 4 w 24"/>
                      <a:gd name="T27" fmla="*/ 3 h 49"/>
                      <a:gd name="T28" fmla="*/ 3 w 24"/>
                      <a:gd name="T29" fmla="*/ 1 h 49"/>
                      <a:gd name="T30" fmla="*/ 1 w 24"/>
                      <a:gd name="T31" fmla="*/ 1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5" y="48"/>
                        </a:lnTo>
                        <a:lnTo>
                          <a:pt x="11" y="47"/>
                        </a:lnTo>
                        <a:lnTo>
                          <a:pt x="15" y="44"/>
                        </a:lnTo>
                        <a:lnTo>
                          <a:pt x="18" y="42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4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9"/>
                        </a:lnTo>
                        <a:lnTo>
                          <a:pt x="15" y="6"/>
                        </a:lnTo>
                        <a:lnTo>
                          <a:pt x="11" y="3"/>
                        </a:lnTo>
                        <a:lnTo>
                          <a:pt x="5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5" name="Freeform 96"/>
                  <p:cNvSpPr>
                    <a:spLocks noChangeAspect="1"/>
                  </p:cNvSpPr>
                  <p:nvPr/>
                </p:nvSpPr>
                <p:spPr bwMode="auto">
                  <a:xfrm>
                    <a:off x="296" y="1618"/>
                    <a:ext cx="7" cy="21"/>
                  </a:xfrm>
                  <a:custGeom>
                    <a:avLst/>
                    <a:gdLst>
                      <a:gd name="T0" fmla="*/ 7 w 25"/>
                      <a:gd name="T1" fmla="*/ 0 h 49"/>
                      <a:gd name="T2" fmla="*/ 5 w 25"/>
                      <a:gd name="T3" fmla="*/ 1 h 49"/>
                      <a:gd name="T4" fmla="*/ 4 w 25"/>
                      <a:gd name="T5" fmla="*/ 1 h 49"/>
                      <a:gd name="T6" fmla="*/ 3 w 25"/>
                      <a:gd name="T7" fmla="*/ 3 h 49"/>
                      <a:gd name="T8" fmla="*/ 2 w 25"/>
                      <a:gd name="T9" fmla="*/ 4 h 49"/>
                      <a:gd name="T10" fmla="*/ 1 w 25"/>
                      <a:gd name="T11" fmla="*/ 5 h 49"/>
                      <a:gd name="T12" fmla="*/ 0 w 25"/>
                      <a:gd name="T13" fmla="*/ 7 h 49"/>
                      <a:gd name="T14" fmla="*/ 0 w 25"/>
                      <a:gd name="T15" fmla="*/ 9 h 49"/>
                      <a:gd name="T16" fmla="*/ 0 w 25"/>
                      <a:gd name="T17" fmla="*/ 11 h 49"/>
                      <a:gd name="T18" fmla="*/ 0 w 25"/>
                      <a:gd name="T19" fmla="*/ 12 h 49"/>
                      <a:gd name="T20" fmla="*/ 0 w 25"/>
                      <a:gd name="T21" fmla="*/ 14 h 49"/>
                      <a:gd name="T22" fmla="*/ 1 w 25"/>
                      <a:gd name="T23" fmla="*/ 16 h 49"/>
                      <a:gd name="T24" fmla="*/ 2 w 25"/>
                      <a:gd name="T25" fmla="*/ 18 h 49"/>
                      <a:gd name="T26" fmla="*/ 3 w 25"/>
                      <a:gd name="T27" fmla="*/ 19 h 49"/>
                      <a:gd name="T28" fmla="*/ 4 w 25"/>
                      <a:gd name="T29" fmla="*/ 20 h 49"/>
                      <a:gd name="T30" fmla="*/ 5 w 25"/>
                      <a:gd name="T31" fmla="*/ 21 h 49"/>
                      <a:gd name="T32" fmla="*/ 7 w 25"/>
                      <a:gd name="T33" fmla="*/ 21 h 49"/>
                      <a:gd name="T34" fmla="*/ 7 w 25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9">
                        <a:moveTo>
                          <a:pt x="25" y="0"/>
                        </a:moveTo>
                        <a:lnTo>
                          <a:pt x="18" y="2"/>
                        </a:lnTo>
                        <a:lnTo>
                          <a:pt x="14" y="3"/>
                        </a:lnTo>
                        <a:lnTo>
                          <a:pt x="10" y="6"/>
                        </a:lnTo>
                        <a:lnTo>
                          <a:pt x="7" y="9"/>
                        </a:lnTo>
                        <a:lnTo>
                          <a:pt x="4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4" y="37"/>
                        </a:lnTo>
                        <a:lnTo>
                          <a:pt x="7" y="42"/>
                        </a:lnTo>
                        <a:lnTo>
                          <a:pt x="10" y="44"/>
                        </a:lnTo>
                        <a:lnTo>
                          <a:pt x="14" y="47"/>
                        </a:lnTo>
                        <a:lnTo>
                          <a:pt x="18" y="48"/>
                        </a:lnTo>
                        <a:lnTo>
                          <a:pt x="25" y="49"/>
                        </a:lnTo>
                        <a:lnTo>
                          <a:pt x="2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6" name="Rectangle 9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03" y="1618"/>
                    <a:ext cx="2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07" name="Freeform 98"/>
                  <p:cNvSpPr>
                    <a:spLocks noChangeAspect="1"/>
                  </p:cNvSpPr>
                  <p:nvPr/>
                </p:nvSpPr>
                <p:spPr bwMode="auto">
                  <a:xfrm>
                    <a:off x="518" y="1618"/>
                    <a:ext cx="7" cy="21"/>
                  </a:xfrm>
                  <a:custGeom>
                    <a:avLst/>
                    <a:gdLst>
                      <a:gd name="T0" fmla="*/ 0 w 25"/>
                      <a:gd name="T1" fmla="*/ 21 h 49"/>
                      <a:gd name="T2" fmla="*/ 2 w 25"/>
                      <a:gd name="T3" fmla="*/ 21 h 49"/>
                      <a:gd name="T4" fmla="*/ 3 w 25"/>
                      <a:gd name="T5" fmla="*/ 20 h 49"/>
                      <a:gd name="T6" fmla="*/ 4 w 25"/>
                      <a:gd name="T7" fmla="*/ 19 h 49"/>
                      <a:gd name="T8" fmla="*/ 5 w 25"/>
                      <a:gd name="T9" fmla="*/ 18 h 49"/>
                      <a:gd name="T10" fmla="*/ 6 w 25"/>
                      <a:gd name="T11" fmla="*/ 16 h 49"/>
                      <a:gd name="T12" fmla="*/ 6 w 25"/>
                      <a:gd name="T13" fmla="*/ 14 h 49"/>
                      <a:gd name="T14" fmla="*/ 6 w 25"/>
                      <a:gd name="T15" fmla="*/ 12 h 49"/>
                      <a:gd name="T16" fmla="*/ 7 w 25"/>
                      <a:gd name="T17" fmla="*/ 11 h 49"/>
                      <a:gd name="T18" fmla="*/ 6 w 25"/>
                      <a:gd name="T19" fmla="*/ 9 h 49"/>
                      <a:gd name="T20" fmla="*/ 6 w 25"/>
                      <a:gd name="T21" fmla="*/ 7 h 49"/>
                      <a:gd name="T22" fmla="*/ 6 w 25"/>
                      <a:gd name="T23" fmla="*/ 5 h 49"/>
                      <a:gd name="T24" fmla="*/ 5 w 25"/>
                      <a:gd name="T25" fmla="*/ 4 h 49"/>
                      <a:gd name="T26" fmla="*/ 4 w 25"/>
                      <a:gd name="T27" fmla="*/ 3 h 49"/>
                      <a:gd name="T28" fmla="*/ 3 w 25"/>
                      <a:gd name="T29" fmla="*/ 1 h 49"/>
                      <a:gd name="T30" fmla="*/ 2 w 25"/>
                      <a:gd name="T31" fmla="*/ 1 h 49"/>
                      <a:gd name="T32" fmla="*/ 0 w 25"/>
                      <a:gd name="T33" fmla="*/ 0 h 49"/>
                      <a:gd name="T34" fmla="*/ 0 w 25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9">
                        <a:moveTo>
                          <a:pt x="0" y="49"/>
                        </a:moveTo>
                        <a:lnTo>
                          <a:pt x="7" y="48"/>
                        </a:lnTo>
                        <a:lnTo>
                          <a:pt x="11" y="47"/>
                        </a:lnTo>
                        <a:lnTo>
                          <a:pt x="15" y="44"/>
                        </a:lnTo>
                        <a:lnTo>
                          <a:pt x="18" y="42"/>
                        </a:lnTo>
                        <a:lnTo>
                          <a:pt x="21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5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1" y="12"/>
                        </a:lnTo>
                        <a:lnTo>
                          <a:pt x="18" y="9"/>
                        </a:lnTo>
                        <a:lnTo>
                          <a:pt x="15" y="6"/>
                        </a:lnTo>
                        <a:lnTo>
                          <a:pt x="11" y="3"/>
                        </a:lnTo>
                        <a:lnTo>
                          <a:pt x="7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8" name="Freeform 99"/>
                  <p:cNvSpPr>
                    <a:spLocks noChangeAspect="1"/>
                  </p:cNvSpPr>
                  <p:nvPr/>
                </p:nvSpPr>
                <p:spPr bwMode="auto">
                  <a:xfrm>
                    <a:off x="518" y="1561"/>
                    <a:ext cx="7" cy="14"/>
                  </a:xfrm>
                  <a:custGeom>
                    <a:avLst/>
                    <a:gdLst>
                      <a:gd name="T0" fmla="*/ 0 w 25"/>
                      <a:gd name="T1" fmla="*/ 14 h 47"/>
                      <a:gd name="T2" fmla="*/ 2 w 25"/>
                      <a:gd name="T3" fmla="*/ 14 h 47"/>
                      <a:gd name="T4" fmla="*/ 3 w 25"/>
                      <a:gd name="T5" fmla="*/ 14 h 47"/>
                      <a:gd name="T6" fmla="*/ 4 w 25"/>
                      <a:gd name="T7" fmla="*/ 13 h 47"/>
                      <a:gd name="T8" fmla="*/ 5 w 25"/>
                      <a:gd name="T9" fmla="*/ 12 h 47"/>
                      <a:gd name="T10" fmla="*/ 6 w 25"/>
                      <a:gd name="T11" fmla="*/ 11 h 47"/>
                      <a:gd name="T12" fmla="*/ 6 w 25"/>
                      <a:gd name="T13" fmla="*/ 10 h 47"/>
                      <a:gd name="T14" fmla="*/ 6 w 25"/>
                      <a:gd name="T15" fmla="*/ 8 h 47"/>
                      <a:gd name="T16" fmla="*/ 7 w 25"/>
                      <a:gd name="T17" fmla="*/ 7 h 47"/>
                      <a:gd name="T18" fmla="*/ 6 w 25"/>
                      <a:gd name="T19" fmla="*/ 6 h 47"/>
                      <a:gd name="T20" fmla="*/ 6 w 25"/>
                      <a:gd name="T21" fmla="*/ 5 h 47"/>
                      <a:gd name="T22" fmla="*/ 6 w 25"/>
                      <a:gd name="T23" fmla="*/ 3 h 47"/>
                      <a:gd name="T24" fmla="*/ 5 w 25"/>
                      <a:gd name="T25" fmla="*/ 2 h 47"/>
                      <a:gd name="T26" fmla="*/ 4 w 25"/>
                      <a:gd name="T27" fmla="*/ 1 h 47"/>
                      <a:gd name="T28" fmla="*/ 3 w 25"/>
                      <a:gd name="T29" fmla="*/ 1 h 47"/>
                      <a:gd name="T30" fmla="*/ 2 w 25"/>
                      <a:gd name="T31" fmla="*/ 0 h 47"/>
                      <a:gd name="T32" fmla="*/ 0 w 25"/>
                      <a:gd name="T33" fmla="*/ 0 h 47"/>
                      <a:gd name="T34" fmla="*/ 0 w 25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7">
                        <a:moveTo>
                          <a:pt x="0" y="47"/>
                        </a:moveTo>
                        <a:lnTo>
                          <a:pt x="7" y="47"/>
                        </a:lnTo>
                        <a:lnTo>
                          <a:pt x="11" y="46"/>
                        </a:lnTo>
                        <a:lnTo>
                          <a:pt x="15" y="43"/>
                        </a:lnTo>
                        <a:lnTo>
                          <a:pt x="18" y="40"/>
                        </a:lnTo>
                        <a:lnTo>
                          <a:pt x="21" y="37"/>
                        </a:lnTo>
                        <a:lnTo>
                          <a:pt x="22" y="33"/>
                        </a:lnTo>
                        <a:lnTo>
                          <a:pt x="23" y="28"/>
                        </a:lnTo>
                        <a:lnTo>
                          <a:pt x="25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1" y="11"/>
                        </a:lnTo>
                        <a:lnTo>
                          <a:pt x="18" y="7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7" y="1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9" name="Rectangle 10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9" y="1561"/>
                    <a:ext cx="179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10" name="Freeform 101"/>
                  <p:cNvSpPr>
                    <a:spLocks noChangeAspect="1"/>
                  </p:cNvSpPr>
                  <p:nvPr/>
                </p:nvSpPr>
                <p:spPr bwMode="auto">
                  <a:xfrm>
                    <a:off x="332" y="1561"/>
                    <a:ext cx="7" cy="14"/>
                  </a:xfrm>
                  <a:custGeom>
                    <a:avLst/>
                    <a:gdLst>
                      <a:gd name="T0" fmla="*/ 7 w 23"/>
                      <a:gd name="T1" fmla="*/ 0 h 47"/>
                      <a:gd name="T2" fmla="*/ 5 w 23"/>
                      <a:gd name="T3" fmla="*/ 0 h 47"/>
                      <a:gd name="T4" fmla="*/ 4 w 23"/>
                      <a:gd name="T5" fmla="*/ 1 h 47"/>
                      <a:gd name="T6" fmla="*/ 3 w 23"/>
                      <a:gd name="T7" fmla="*/ 1 h 47"/>
                      <a:gd name="T8" fmla="*/ 2 w 23"/>
                      <a:gd name="T9" fmla="*/ 2 h 47"/>
                      <a:gd name="T10" fmla="*/ 1 w 23"/>
                      <a:gd name="T11" fmla="*/ 3 h 47"/>
                      <a:gd name="T12" fmla="*/ 0 w 23"/>
                      <a:gd name="T13" fmla="*/ 5 h 47"/>
                      <a:gd name="T14" fmla="*/ 0 w 23"/>
                      <a:gd name="T15" fmla="*/ 6 h 47"/>
                      <a:gd name="T16" fmla="*/ 0 w 23"/>
                      <a:gd name="T17" fmla="*/ 7 h 47"/>
                      <a:gd name="T18" fmla="*/ 0 w 23"/>
                      <a:gd name="T19" fmla="*/ 8 h 47"/>
                      <a:gd name="T20" fmla="*/ 0 w 23"/>
                      <a:gd name="T21" fmla="*/ 10 h 47"/>
                      <a:gd name="T22" fmla="*/ 1 w 23"/>
                      <a:gd name="T23" fmla="*/ 11 h 47"/>
                      <a:gd name="T24" fmla="*/ 2 w 23"/>
                      <a:gd name="T25" fmla="*/ 12 h 47"/>
                      <a:gd name="T26" fmla="*/ 3 w 23"/>
                      <a:gd name="T27" fmla="*/ 13 h 47"/>
                      <a:gd name="T28" fmla="*/ 4 w 23"/>
                      <a:gd name="T29" fmla="*/ 14 h 47"/>
                      <a:gd name="T30" fmla="*/ 5 w 23"/>
                      <a:gd name="T31" fmla="*/ 14 h 47"/>
                      <a:gd name="T32" fmla="*/ 7 w 23"/>
                      <a:gd name="T33" fmla="*/ 14 h 47"/>
                      <a:gd name="T34" fmla="*/ 7 w 23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6" y="7"/>
                        </a:lnTo>
                        <a:lnTo>
                          <a:pt x="3" y="11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8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6" y="40"/>
                        </a:lnTo>
                        <a:lnTo>
                          <a:pt x="10" y="43"/>
                        </a:lnTo>
                        <a:lnTo>
                          <a:pt x="14" y="46"/>
                        </a:lnTo>
                        <a:lnTo>
                          <a:pt x="18" y="47"/>
                        </a:lnTo>
                        <a:lnTo>
                          <a:pt x="23" y="47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1" name="Freeform 102"/>
                  <p:cNvSpPr>
                    <a:spLocks noChangeAspect="1"/>
                  </p:cNvSpPr>
                  <p:nvPr/>
                </p:nvSpPr>
                <p:spPr bwMode="auto">
                  <a:xfrm>
                    <a:off x="518" y="2047"/>
                    <a:ext cx="7" cy="21"/>
                  </a:xfrm>
                  <a:custGeom>
                    <a:avLst/>
                    <a:gdLst>
                      <a:gd name="T0" fmla="*/ 0 w 25"/>
                      <a:gd name="T1" fmla="*/ 21 h 49"/>
                      <a:gd name="T2" fmla="*/ 2 w 25"/>
                      <a:gd name="T3" fmla="*/ 21 h 49"/>
                      <a:gd name="T4" fmla="*/ 3 w 25"/>
                      <a:gd name="T5" fmla="*/ 20 h 49"/>
                      <a:gd name="T6" fmla="*/ 4 w 25"/>
                      <a:gd name="T7" fmla="*/ 18 h 49"/>
                      <a:gd name="T8" fmla="*/ 5 w 25"/>
                      <a:gd name="T9" fmla="*/ 17 h 49"/>
                      <a:gd name="T10" fmla="*/ 6 w 25"/>
                      <a:gd name="T11" fmla="*/ 16 h 49"/>
                      <a:gd name="T12" fmla="*/ 6 w 25"/>
                      <a:gd name="T13" fmla="*/ 14 h 49"/>
                      <a:gd name="T14" fmla="*/ 6 w 25"/>
                      <a:gd name="T15" fmla="*/ 12 h 49"/>
                      <a:gd name="T16" fmla="*/ 7 w 25"/>
                      <a:gd name="T17" fmla="*/ 10 h 49"/>
                      <a:gd name="T18" fmla="*/ 6 w 25"/>
                      <a:gd name="T19" fmla="*/ 9 h 49"/>
                      <a:gd name="T20" fmla="*/ 6 w 25"/>
                      <a:gd name="T21" fmla="*/ 7 h 49"/>
                      <a:gd name="T22" fmla="*/ 6 w 25"/>
                      <a:gd name="T23" fmla="*/ 5 h 49"/>
                      <a:gd name="T24" fmla="*/ 5 w 25"/>
                      <a:gd name="T25" fmla="*/ 3 h 49"/>
                      <a:gd name="T26" fmla="*/ 4 w 25"/>
                      <a:gd name="T27" fmla="*/ 2 h 49"/>
                      <a:gd name="T28" fmla="*/ 3 w 25"/>
                      <a:gd name="T29" fmla="*/ 1 h 49"/>
                      <a:gd name="T30" fmla="*/ 2 w 25"/>
                      <a:gd name="T31" fmla="*/ 0 h 49"/>
                      <a:gd name="T32" fmla="*/ 0 w 25"/>
                      <a:gd name="T33" fmla="*/ 0 h 49"/>
                      <a:gd name="T34" fmla="*/ 0 w 25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9">
                        <a:moveTo>
                          <a:pt x="0" y="49"/>
                        </a:moveTo>
                        <a:lnTo>
                          <a:pt x="7" y="48"/>
                        </a:lnTo>
                        <a:lnTo>
                          <a:pt x="11" y="47"/>
                        </a:lnTo>
                        <a:lnTo>
                          <a:pt x="15" y="43"/>
                        </a:lnTo>
                        <a:lnTo>
                          <a:pt x="18" y="40"/>
                        </a:lnTo>
                        <a:lnTo>
                          <a:pt x="21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5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1" y="12"/>
                        </a:lnTo>
                        <a:lnTo>
                          <a:pt x="18" y="8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7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2" name="Rectangle 10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03" y="2047"/>
                    <a:ext cx="2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13" name="Freeform 104"/>
                  <p:cNvSpPr>
                    <a:spLocks noChangeAspect="1"/>
                  </p:cNvSpPr>
                  <p:nvPr/>
                </p:nvSpPr>
                <p:spPr bwMode="auto">
                  <a:xfrm>
                    <a:off x="296" y="2047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5 w 24"/>
                      <a:gd name="T3" fmla="*/ 0 h 49"/>
                      <a:gd name="T4" fmla="*/ 4 w 24"/>
                      <a:gd name="T5" fmla="*/ 1 h 49"/>
                      <a:gd name="T6" fmla="*/ 3 w 24"/>
                      <a:gd name="T7" fmla="*/ 2 h 49"/>
                      <a:gd name="T8" fmla="*/ 2 w 24"/>
                      <a:gd name="T9" fmla="*/ 3 h 49"/>
                      <a:gd name="T10" fmla="*/ 1 w 24"/>
                      <a:gd name="T11" fmla="*/ 5 h 49"/>
                      <a:gd name="T12" fmla="*/ 0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0 h 49"/>
                      <a:gd name="T18" fmla="*/ 0 w 24"/>
                      <a:gd name="T19" fmla="*/ 12 h 49"/>
                      <a:gd name="T20" fmla="*/ 0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7 h 49"/>
                      <a:gd name="T26" fmla="*/ 3 w 24"/>
                      <a:gd name="T27" fmla="*/ 18 h 49"/>
                      <a:gd name="T28" fmla="*/ 4 w 24"/>
                      <a:gd name="T29" fmla="*/ 20 h 49"/>
                      <a:gd name="T30" fmla="*/ 5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6" y="8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6" y="40"/>
                        </a:lnTo>
                        <a:lnTo>
                          <a:pt x="10" y="43"/>
                        </a:lnTo>
                        <a:lnTo>
                          <a:pt x="14" y="47"/>
                        </a:lnTo>
                        <a:lnTo>
                          <a:pt x="18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4" name="Freeform 105"/>
                  <p:cNvSpPr>
                    <a:spLocks noChangeAspect="1"/>
                  </p:cNvSpPr>
                  <p:nvPr/>
                </p:nvSpPr>
                <p:spPr bwMode="auto">
                  <a:xfrm>
                    <a:off x="739" y="2141"/>
                    <a:ext cx="14" cy="7"/>
                  </a:xfrm>
                  <a:custGeom>
                    <a:avLst/>
                    <a:gdLst>
                      <a:gd name="T0" fmla="*/ 0 w 46"/>
                      <a:gd name="T1" fmla="*/ 0 h 23"/>
                      <a:gd name="T2" fmla="*/ 0 w 46"/>
                      <a:gd name="T3" fmla="*/ 2 h 23"/>
                      <a:gd name="T4" fmla="*/ 1 w 46"/>
                      <a:gd name="T5" fmla="*/ 3 h 23"/>
                      <a:gd name="T6" fmla="*/ 1 w 46"/>
                      <a:gd name="T7" fmla="*/ 5 h 23"/>
                      <a:gd name="T8" fmla="*/ 2 w 46"/>
                      <a:gd name="T9" fmla="*/ 5 h 23"/>
                      <a:gd name="T10" fmla="*/ 3 w 46"/>
                      <a:gd name="T11" fmla="*/ 6 h 23"/>
                      <a:gd name="T12" fmla="*/ 4 w 46"/>
                      <a:gd name="T13" fmla="*/ 7 h 23"/>
                      <a:gd name="T14" fmla="*/ 6 w 46"/>
                      <a:gd name="T15" fmla="*/ 7 h 23"/>
                      <a:gd name="T16" fmla="*/ 7 w 46"/>
                      <a:gd name="T17" fmla="*/ 7 h 23"/>
                      <a:gd name="T18" fmla="*/ 9 w 46"/>
                      <a:gd name="T19" fmla="*/ 7 h 23"/>
                      <a:gd name="T20" fmla="*/ 10 w 46"/>
                      <a:gd name="T21" fmla="*/ 7 h 23"/>
                      <a:gd name="T22" fmla="*/ 11 w 46"/>
                      <a:gd name="T23" fmla="*/ 6 h 23"/>
                      <a:gd name="T24" fmla="*/ 12 w 46"/>
                      <a:gd name="T25" fmla="*/ 5 h 23"/>
                      <a:gd name="T26" fmla="*/ 13 w 46"/>
                      <a:gd name="T27" fmla="*/ 5 h 23"/>
                      <a:gd name="T28" fmla="*/ 14 w 46"/>
                      <a:gd name="T29" fmla="*/ 3 h 23"/>
                      <a:gd name="T30" fmla="*/ 14 w 46"/>
                      <a:gd name="T31" fmla="*/ 2 h 23"/>
                      <a:gd name="T32" fmla="*/ 14 w 46"/>
                      <a:gd name="T33" fmla="*/ 0 h 23"/>
                      <a:gd name="T34" fmla="*/ 0 w 46"/>
                      <a:gd name="T35" fmla="*/ 0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3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10"/>
                        </a:lnTo>
                        <a:lnTo>
                          <a:pt x="4" y="15"/>
                        </a:lnTo>
                        <a:lnTo>
                          <a:pt x="7" y="18"/>
                        </a:lnTo>
                        <a:lnTo>
                          <a:pt x="11" y="20"/>
                        </a:lnTo>
                        <a:lnTo>
                          <a:pt x="14" y="22"/>
                        </a:lnTo>
                        <a:lnTo>
                          <a:pt x="19" y="23"/>
                        </a:lnTo>
                        <a:lnTo>
                          <a:pt x="23" y="23"/>
                        </a:lnTo>
                        <a:lnTo>
                          <a:pt x="28" y="23"/>
                        </a:lnTo>
                        <a:lnTo>
                          <a:pt x="32" y="22"/>
                        </a:lnTo>
                        <a:lnTo>
                          <a:pt x="35" y="20"/>
                        </a:lnTo>
                        <a:lnTo>
                          <a:pt x="40" y="18"/>
                        </a:lnTo>
                        <a:lnTo>
                          <a:pt x="42" y="15"/>
                        </a:lnTo>
                        <a:lnTo>
                          <a:pt x="45" y="10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5" name="Rectangle 10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39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16" name="Freeform 107"/>
                  <p:cNvSpPr>
                    <a:spLocks noChangeAspect="1"/>
                  </p:cNvSpPr>
                  <p:nvPr/>
                </p:nvSpPr>
                <p:spPr bwMode="auto">
                  <a:xfrm>
                    <a:off x="739" y="2055"/>
                    <a:ext cx="14" cy="7"/>
                  </a:xfrm>
                  <a:custGeom>
                    <a:avLst/>
                    <a:gdLst>
                      <a:gd name="T0" fmla="*/ 14 w 46"/>
                      <a:gd name="T1" fmla="*/ 7 h 24"/>
                      <a:gd name="T2" fmla="*/ 14 w 46"/>
                      <a:gd name="T3" fmla="*/ 5 h 24"/>
                      <a:gd name="T4" fmla="*/ 14 w 46"/>
                      <a:gd name="T5" fmla="*/ 4 h 24"/>
                      <a:gd name="T6" fmla="*/ 13 w 46"/>
                      <a:gd name="T7" fmla="*/ 3 h 24"/>
                      <a:gd name="T8" fmla="*/ 12 w 46"/>
                      <a:gd name="T9" fmla="*/ 2 h 24"/>
                      <a:gd name="T10" fmla="*/ 11 w 46"/>
                      <a:gd name="T11" fmla="*/ 1 h 24"/>
                      <a:gd name="T12" fmla="*/ 10 w 46"/>
                      <a:gd name="T13" fmla="*/ 1 h 24"/>
                      <a:gd name="T14" fmla="*/ 9 w 46"/>
                      <a:gd name="T15" fmla="*/ 0 h 24"/>
                      <a:gd name="T16" fmla="*/ 7 w 46"/>
                      <a:gd name="T17" fmla="*/ 0 h 24"/>
                      <a:gd name="T18" fmla="*/ 6 w 46"/>
                      <a:gd name="T19" fmla="*/ 0 h 24"/>
                      <a:gd name="T20" fmla="*/ 4 w 46"/>
                      <a:gd name="T21" fmla="*/ 1 h 24"/>
                      <a:gd name="T22" fmla="*/ 3 w 46"/>
                      <a:gd name="T23" fmla="*/ 1 h 24"/>
                      <a:gd name="T24" fmla="*/ 2 w 46"/>
                      <a:gd name="T25" fmla="*/ 2 h 24"/>
                      <a:gd name="T26" fmla="*/ 1 w 46"/>
                      <a:gd name="T27" fmla="*/ 3 h 24"/>
                      <a:gd name="T28" fmla="*/ 1 w 46"/>
                      <a:gd name="T29" fmla="*/ 4 h 24"/>
                      <a:gd name="T30" fmla="*/ 0 w 46"/>
                      <a:gd name="T31" fmla="*/ 5 h 24"/>
                      <a:gd name="T32" fmla="*/ 0 w 46"/>
                      <a:gd name="T33" fmla="*/ 7 h 24"/>
                      <a:gd name="T34" fmla="*/ 14 w 46"/>
                      <a:gd name="T35" fmla="*/ 7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4">
                        <a:moveTo>
                          <a:pt x="46" y="24"/>
                        </a:moveTo>
                        <a:lnTo>
                          <a:pt x="46" y="18"/>
                        </a:lnTo>
                        <a:lnTo>
                          <a:pt x="45" y="14"/>
                        </a:lnTo>
                        <a:lnTo>
                          <a:pt x="42" y="10"/>
                        </a:lnTo>
                        <a:lnTo>
                          <a:pt x="40" y="7"/>
                        </a:lnTo>
                        <a:lnTo>
                          <a:pt x="35" y="4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1" y="4"/>
                        </a:lnTo>
                        <a:lnTo>
                          <a:pt x="7" y="7"/>
                        </a:lnTo>
                        <a:lnTo>
                          <a:pt x="4" y="10"/>
                        </a:lnTo>
                        <a:lnTo>
                          <a:pt x="2" y="14"/>
                        </a:lnTo>
                        <a:lnTo>
                          <a:pt x="1" y="18"/>
                        </a:lnTo>
                        <a:lnTo>
                          <a:pt x="0" y="24"/>
                        </a:lnTo>
                        <a:lnTo>
                          <a:pt x="46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7" name="Freeform 108"/>
                  <p:cNvSpPr>
                    <a:spLocks noChangeAspect="1"/>
                  </p:cNvSpPr>
                  <p:nvPr/>
                </p:nvSpPr>
                <p:spPr bwMode="auto">
                  <a:xfrm>
                    <a:off x="596" y="2055"/>
                    <a:ext cx="14" cy="7"/>
                  </a:xfrm>
                  <a:custGeom>
                    <a:avLst/>
                    <a:gdLst>
                      <a:gd name="T0" fmla="*/ 0 w 47"/>
                      <a:gd name="T1" fmla="*/ 0 h 24"/>
                      <a:gd name="T2" fmla="*/ 0 w 47"/>
                      <a:gd name="T3" fmla="*/ 2 h 24"/>
                      <a:gd name="T4" fmla="*/ 1 w 47"/>
                      <a:gd name="T5" fmla="*/ 3 h 24"/>
                      <a:gd name="T6" fmla="*/ 1 w 47"/>
                      <a:gd name="T7" fmla="*/ 4 h 24"/>
                      <a:gd name="T8" fmla="*/ 2 w 47"/>
                      <a:gd name="T9" fmla="*/ 5 h 24"/>
                      <a:gd name="T10" fmla="*/ 3 w 47"/>
                      <a:gd name="T11" fmla="*/ 6 h 24"/>
                      <a:gd name="T12" fmla="*/ 4 w 47"/>
                      <a:gd name="T13" fmla="*/ 7 h 24"/>
                      <a:gd name="T14" fmla="*/ 6 w 47"/>
                      <a:gd name="T15" fmla="*/ 7 h 24"/>
                      <a:gd name="T16" fmla="*/ 7 w 47"/>
                      <a:gd name="T17" fmla="*/ 7 h 24"/>
                      <a:gd name="T18" fmla="*/ 8 w 47"/>
                      <a:gd name="T19" fmla="*/ 7 h 24"/>
                      <a:gd name="T20" fmla="*/ 10 w 47"/>
                      <a:gd name="T21" fmla="*/ 7 h 24"/>
                      <a:gd name="T22" fmla="*/ 11 w 47"/>
                      <a:gd name="T23" fmla="*/ 6 h 24"/>
                      <a:gd name="T24" fmla="*/ 12 w 47"/>
                      <a:gd name="T25" fmla="*/ 5 h 24"/>
                      <a:gd name="T26" fmla="*/ 13 w 47"/>
                      <a:gd name="T27" fmla="*/ 4 h 24"/>
                      <a:gd name="T28" fmla="*/ 13 w 47"/>
                      <a:gd name="T29" fmla="*/ 3 h 24"/>
                      <a:gd name="T30" fmla="*/ 14 w 47"/>
                      <a:gd name="T31" fmla="*/ 2 h 24"/>
                      <a:gd name="T32" fmla="*/ 14 w 47"/>
                      <a:gd name="T33" fmla="*/ 0 h 24"/>
                      <a:gd name="T34" fmla="*/ 0 w 47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4">
                        <a:moveTo>
                          <a:pt x="0" y="0"/>
                        </a:moveTo>
                        <a:lnTo>
                          <a:pt x="1" y="6"/>
                        </a:lnTo>
                        <a:lnTo>
                          <a:pt x="3" y="11"/>
                        </a:lnTo>
                        <a:lnTo>
                          <a:pt x="5" y="14"/>
                        </a:lnTo>
                        <a:lnTo>
                          <a:pt x="8" y="17"/>
                        </a:lnTo>
                        <a:lnTo>
                          <a:pt x="11" y="20"/>
                        </a:lnTo>
                        <a:lnTo>
                          <a:pt x="15" y="23"/>
                        </a:lnTo>
                        <a:lnTo>
                          <a:pt x="19" y="24"/>
                        </a:lnTo>
                        <a:lnTo>
                          <a:pt x="24" y="24"/>
                        </a:lnTo>
                        <a:lnTo>
                          <a:pt x="28" y="24"/>
                        </a:lnTo>
                        <a:lnTo>
                          <a:pt x="32" y="23"/>
                        </a:lnTo>
                        <a:lnTo>
                          <a:pt x="36" y="20"/>
                        </a:lnTo>
                        <a:lnTo>
                          <a:pt x="39" y="17"/>
                        </a:lnTo>
                        <a:lnTo>
                          <a:pt x="43" y="14"/>
                        </a:lnTo>
                        <a:lnTo>
                          <a:pt x="45" y="11"/>
                        </a:lnTo>
                        <a:lnTo>
                          <a:pt x="47" y="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8" name="Rectangle 10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96" y="1625"/>
                    <a:ext cx="14" cy="430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19" name="Freeform 110"/>
                  <p:cNvSpPr>
                    <a:spLocks noChangeAspect="1"/>
                  </p:cNvSpPr>
                  <p:nvPr/>
                </p:nvSpPr>
                <p:spPr bwMode="auto">
                  <a:xfrm>
                    <a:off x="596" y="1625"/>
                    <a:ext cx="14" cy="0"/>
                  </a:xfrm>
                  <a:custGeom>
                    <a:avLst/>
                    <a:gdLst>
                      <a:gd name="T0" fmla="*/ 14 w 47"/>
                      <a:gd name="T1" fmla="*/ 1 h 23"/>
                      <a:gd name="T2" fmla="*/ 14 w 47"/>
                      <a:gd name="T3" fmla="*/ 1 h 23"/>
                      <a:gd name="T4" fmla="*/ 13 w 47"/>
                      <a:gd name="T5" fmla="*/ 1 h 23"/>
                      <a:gd name="T6" fmla="*/ 13 w 47"/>
                      <a:gd name="T7" fmla="*/ 0 h 23"/>
                      <a:gd name="T8" fmla="*/ 12 w 47"/>
                      <a:gd name="T9" fmla="*/ 0 h 23"/>
                      <a:gd name="T10" fmla="*/ 11 w 47"/>
                      <a:gd name="T11" fmla="*/ 0 h 23"/>
                      <a:gd name="T12" fmla="*/ 10 w 47"/>
                      <a:gd name="T13" fmla="*/ 0 h 23"/>
                      <a:gd name="T14" fmla="*/ 8 w 47"/>
                      <a:gd name="T15" fmla="*/ 0 h 23"/>
                      <a:gd name="T16" fmla="*/ 7 w 47"/>
                      <a:gd name="T17" fmla="*/ 0 h 23"/>
                      <a:gd name="T18" fmla="*/ 6 w 47"/>
                      <a:gd name="T19" fmla="*/ 0 h 23"/>
                      <a:gd name="T20" fmla="*/ 4 w 47"/>
                      <a:gd name="T21" fmla="*/ 0 h 23"/>
                      <a:gd name="T22" fmla="*/ 3 w 47"/>
                      <a:gd name="T23" fmla="*/ 0 h 23"/>
                      <a:gd name="T24" fmla="*/ 2 w 47"/>
                      <a:gd name="T25" fmla="*/ 0 h 23"/>
                      <a:gd name="T26" fmla="*/ 1 w 47"/>
                      <a:gd name="T27" fmla="*/ 0 h 23"/>
                      <a:gd name="T28" fmla="*/ 1 w 47"/>
                      <a:gd name="T29" fmla="*/ 1 h 23"/>
                      <a:gd name="T30" fmla="*/ 0 w 47"/>
                      <a:gd name="T31" fmla="*/ 1 h 23"/>
                      <a:gd name="T32" fmla="*/ 0 w 47"/>
                      <a:gd name="T33" fmla="*/ 1 h 23"/>
                      <a:gd name="T34" fmla="*/ 14 w 47"/>
                      <a:gd name="T35" fmla="*/ 1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3">
                        <a:moveTo>
                          <a:pt x="47" y="23"/>
                        </a:moveTo>
                        <a:lnTo>
                          <a:pt x="47" y="17"/>
                        </a:lnTo>
                        <a:lnTo>
                          <a:pt x="45" y="12"/>
                        </a:lnTo>
                        <a:lnTo>
                          <a:pt x="43" y="9"/>
                        </a:lnTo>
                        <a:lnTo>
                          <a:pt x="39" y="6"/>
                        </a:lnTo>
                        <a:lnTo>
                          <a:pt x="36" y="3"/>
                        </a:lnTo>
                        <a:lnTo>
                          <a:pt x="32" y="1"/>
                        </a:lnTo>
                        <a:lnTo>
                          <a:pt x="28" y="0"/>
                        </a:lnTo>
                        <a:lnTo>
                          <a:pt x="24" y="0"/>
                        </a:ln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11" y="3"/>
                        </a:lnTo>
                        <a:lnTo>
                          <a:pt x="8" y="6"/>
                        </a:lnTo>
                        <a:lnTo>
                          <a:pt x="5" y="9"/>
                        </a:lnTo>
                        <a:lnTo>
                          <a:pt x="3" y="12"/>
                        </a:lnTo>
                        <a:lnTo>
                          <a:pt x="1" y="17"/>
                        </a:lnTo>
                        <a:lnTo>
                          <a:pt x="0" y="23"/>
                        </a:lnTo>
                        <a:lnTo>
                          <a:pt x="47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0" name="Rectangle 11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32" y="1926"/>
                    <a:ext cx="21" cy="1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21" name="Rectangle 11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32" y="1596"/>
                    <a:ext cx="21" cy="315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22" name="Freeform 113"/>
                  <p:cNvSpPr>
                    <a:spLocks noChangeAspect="1"/>
                  </p:cNvSpPr>
                  <p:nvPr/>
                </p:nvSpPr>
                <p:spPr bwMode="auto">
                  <a:xfrm>
                    <a:off x="696" y="2055"/>
                    <a:ext cx="14" cy="7"/>
                  </a:xfrm>
                  <a:custGeom>
                    <a:avLst/>
                    <a:gdLst>
                      <a:gd name="T0" fmla="*/ 0 w 46"/>
                      <a:gd name="T1" fmla="*/ 0 h 24"/>
                      <a:gd name="T2" fmla="*/ 0 w 46"/>
                      <a:gd name="T3" fmla="*/ 2 h 24"/>
                      <a:gd name="T4" fmla="*/ 1 w 46"/>
                      <a:gd name="T5" fmla="*/ 3 h 24"/>
                      <a:gd name="T6" fmla="*/ 1 w 46"/>
                      <a:gd name="T7" fmla="*/ 4 h 24"/>
                      <a:gd name="T8" fmla="*/ 2 w 46"/>
                      <a:gd name="T9" fmla="*/ 5 h 24"/>
                      <a:gd name="T10" fmla="*/ 3 w 46"/>
                      <a:gd name="T11" fmla="*/ 6 h 24"/>
                      <a:gd name="T12" fmla="*/ 4 w 46"/>
                      <a:gd name="T13" fmla="*/ 7 h 24"/>
                      <a:gd name="T14" fmla="*/ 6 w 46"/>
                      <a:gd name="T15" fmla="*/ 7 h 24"/>
                      <a:gd name="T16" fmla="*/ 7 w 46"/>
                      <a:gd name="T17" fmla="*/ 7 h 24"/>
                      <a:gd name="T18" fmla="*/ 8 w 46"/>
                      <a:gd name="T19" fmla="*/ 7 h 24"/>
                      <a:gd name="T20" fmla="*/ 9 w 46"/>
                      <a:gd name="T21" fmla="*/ 7 h 24"/>
                      <a:gd name="T22" fmla="*/ 11 w 46"/>
                      <a:gd name="T23" fmla="*/ 6 h 24"/>
                      <a:gd name="T24" fmla="*/ 12 w 46"/>
                      <a:gd name="T25" fmla="*/ 5 h 24"/>
                      <a:gd name="T26" fmla="*/ 13 w 46"/>
                      <a:gd name="T27" fmla="*/ 4 h 24"/>
                      <a:gd name="T28" fmla="*/ 13 w 46"/>
                      <a:gd name="T29" fmla="*/ 3 h 24"/>
                      <a:gd name="T30" fmla="*/ 14 w 46"/>
                      <a:gd name="T31" fmla="*/ 2 h 24"/>
                      <a:gd name="T32" fmla="*/ 14 w 46"/>
                      <a:gd name="T33" fmla="*/ 0 h 24"/>
                      <a:gd name="T34" fmla="*/ 0 w 46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4">
                        <a:moveTo>
                          <a:pt x="0" y="0"/>
                        </a:moveTo>
                        <a:lnTo>
                          <a:pt x="0" y="6"/>
                        </a:lnTo>
                        <a:lnTo>
                          <a:pt x="2" y="11"/>
                        </a:lnTo>
                        <a:lnTo>
                          <a:pt x="4" y="14"/>
                        </a:lnTo>
                        <a:lnTo>
                          <a:pt x="7" y="17"/>
                        </a:lnTo>
                        <a:lnTo>
                          <a:pt x="10" y="20"/>
                        </a:lnTo>
                        <a:lnTo>
                          <a:pt x="14" y="23"/>
                        </a:lnTo>
                        <a:lnTo>
                          <a:pt x="19" y="24"/>
                        </a:lnTo>
                        <a:lnTo>
                          <a:pt x="23" y="24"/>
                        </a:lnTo>
                        <a:lnTo>
                          <a:pt x="27" y="24"/>
                        </a:lnTo>
                        <a:lnTo>
                          <a:pt x="31" y="23"/>
                        </a:lnTo>
                        <a:lnTo>
                          <a:pt x="35" y="20"/>
                        </a:lnTo>
                        <a:lnTo>
                          <a:pt x="39" y="17"/>
                        </a:lnTo>
                        <a:lnTo>
                          <a:pt x="42" y="14"/>
                        </a:lnTo>
                        <a:lnTo>
                          <a:pt x="44" y="11"/>
                        </a:lnTo>
                        <a:lnTo>
                          <a:pt x="45" y="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3" name="Rectangle 11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696" y="1625"/>
                    <a:ext cx="14" cy="430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24" name="Freeform 115"/>
                  <p:cNvSpPr>
                    <a:spLocks noChangeAspect="1"/>
                  </p:cNvSpPr>
                  <p:nvPr/>
                </p:nvSpPr>
                <p:spPr bwMode="auto">
                  <a:xfrm>
                    <a:off x="696" y="1625"/>
                    <a:ext cx="14" cy="0"/>
                  </a:xfrm>
                  <a:custGeom>
                    <a:avLst/>
                    <a:gdLst>
                      <a:gd name="T0" fmla="*/ 14 w 46"/>
                      <a:gd name="T1" fmla="*/ 1 h 23"/>
                      <a:gd name="T2" fmla="*/ 14 w 46"/>
                      <a:gd name="T3" fmla="*/ 1 h 23"/>
                      <a:gd name="T4" fmla="*/ 13 w 46"/>
                      <a:gd name="T5" fmla="*/ 1 h 23"/>
                      <a:gd name="T6" fmla="*/ 13 w 46"/>
                      <a:gd name="T7" fmla="*/ 0 h 23"/>
                      <a:gd name="T8" fmla="*/ 12 w 46"/>
                      <a:gd name="T9" fmla="*/ 0 h 23"/>
                      <a:gd name="T10" fmla="*/ 11 w 46"/>
                      <a:gd name="T11" fmla="*/ 0 h 23"/>
                      <a:gd name="T12" fmla="*/ 9 w 46"/>
                      <a:gd name="T13" fmla="*/ 0 h 23"/>
                      <a:gd name="T14" fmla="*/ 8 w 46"/>
                      <a:gd name="T15" fmla="*/ 0 h 23"/>
                      <a:gd name="T16" fmla="*/ 7 w 46"/>
                      <a:gd name="T17" fmla="*/ 0 h 23"/>
                      <a:gd name="T18" fmla="*/ 6 w 46"/>
                      <a:gd name="T19" fmla="*/ 0 h 23"/>
                      <a:gd name="T20" fmla="*/ 4 w 46"/>
                      <a:gd name="T21" fmla="*/ 0 h 23"/>
                      <a:gd name="T22" fmla="*/ 3 w 46"/>
                      <a:gd name="T23" fmla="*/ 0 h 23"/>
                      <a:gd name="T24" fmla="*/ 2 w 46"/>
                      <a:gd name="T25" fmla="*/ 0 h 23"/>
                      <a:gd name="T26" fmla="*/ 1 w 46"/>
                      <a:gd name="T27" fmla="*/ 0 h 23"/>
                      <a:gd name="T28" fmla="*/ 1 w 46"/>
                      <a:gd name="T29" fmla="*/ 1 h 23"/>
                      <a:gd name="T30" fmla="*/ 0 w 46"/>
                      <a:gd name="T31" fmla="*/ 1 h 23"/>
                      <a:gd name="T32" fmla="*/ 0 w 46"/>
                      <a:gd name="T33" fmla="*/ 1 h 23"/>
                      <a:gd name="T34" fmla="*/ 14 w 46"/>
                      <a:gd name="T35" fmla="*/ 1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3">
                        <a:moveTo>
                          <a:pt x="46" y="23"/>
                        </a:moveTo>
                        <a:lnTo>
                          <a:pt x="45" y="17"/>
                        </a:lnTo>
                        <a:lnTo>
                          <a:pt x="44" y="12"/>
                        </a:lnTo>
                        <a:lnTo>
                          <a:pt x="42" y="9"/>
                        </a:lnTo>
                        <a:lnTo>
                          <a:pt x="39" y="6"/>
                        </a:lnTo>
                        <a:lnTo>
                          <a:pt x="35" y="3"/>
                        </a:lnTo>
                        <a:lnTo>
                          <a:pt x="31" y="1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4" y="1"/>
                        </a:lnTo>
                        <a:lnTo>
                          <a:pt x="10" y="3"/>
                        </a:lnTo>
                        <a:lnTo>
                          <a:pt x="7" y="6"/>
                        </a:lnTo>
                        <a:lnTo>
                          <a:pt x="4" y="9"/>
                        </a:lnTo>
                        <a:lnTo>
                          <a:pt x="2" y="12"/>
                        </a:lnTo>
                        <a:lnTo>
                          <a:pt x="0" y="17"/>
                        </a:lnTo>
                        <a:lnTo>
                          <a:pt x="0" y="23"/>
                        </a:lnTo>
                        <a:lnTo>
                          <a:pt x="46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5" name="Freeform 116"/>
                  <p:cNvSpPr>
                    <a:spLocks noChangeAspect="1"/>
                  </p:cNvSpPr>
                  <p:nvPr/>
                </p:nvSpPr>
                <p:spPr bwMode="auto">
                  <a:xfrm>
                    <a:off x="560" y="2055"/>
                    <a:ext cx="14" cy="7"/>
                  </a:xfrm>
                  <a:custGeom>
                    <a:avLst/>
                    <a:gdLst>
                      <a:gd name="T0" fmla="*/ 0 w 46"/>
                      <a:gd name="T1" fmla="*/ 0 h 24"/>
                      <a:gd name="T2" fmla="*/ 0 w 46"/>
                      <a:gd name="T3" fmla="*/ 2 h 24"/>
                      <a:gd name="T4" fmla="*/ 1 w 46"/>
                      <a:gd name="T5" fmla="*/ 3 h 24"/>
                      <a:gd name="T6" fmla="*/ 1 w 46"/>
                      <a:gd name="T7" fmla="*/ 4 h 24"/>
                      <a:gd name="T8" fmla="*/ 2 w 46"/>
                      <a:gd name="T9" fmla="*/ 5 h 24"/>
                      <a:gd name="T10" fmla="*/ 3 w 46"/>
                      <a:gd name="T11" fmla="*/ 6 h 24"/>
                      <a:gd name="T12" fmla="*/ 5 w 46"/>
                      <a:gd name="T13" fmla="*/ 7 h 24"/>
                      <a:gd name="T14" fmla="*/ 6 w 46"/>
                      <a:gd name="T15" fmla="*/ 7 h 24"/>
                      <a:gd name="T16" fmla="*/ 7 w 46"/>
                      <a:gd name="T17" fmla="*/ 7 h 24"/>
                      <a:gd name="T18" fmla="*/ 9 w 46"/>
                      <a:gd name="T19" fmla="*/ 7 h 24"/>
                      <a:gd name="T20" fmla="*/ 10 w 46"/>
                      <a:gd name="T21" fmla="*/ 7 h 24"/>
                      <a:gd name="T22" fmla="*/ 11 w 46"/>
                      <a:gd name="T23" fmla="*/ 6 h 24"/>
                      <a:gd name="T24" fmla="*/ 12 w 46"/>
                      <a:gd name="T25" fmla="*/ 5 h 24"/>
                      <a:gd name="T26" fmla="*/ 13 w 46"/>
                      <a:gd name="T27" fmla="*/ 4 h 24"/>
                      <a:gd name="T28" fmla="*/ 13 w 46"/>
                      <a:gd name="T29" fmla="*/ 3 h 24"/>
                      <a:gd name="T30" fmla="*/ 14 w 46"/>
                      <a:gd name="T31" fmla="*/ 2 h 24"/>
                      <a:gd name="T32" fmla="*/ 14 w 46"/>
                      <a:gd name="T33" fmla="*/ 0 h 24"/>
                      <a:gd name="T34" fmla="*/ 0 w 46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4">
                        <a:moveTo>
                          <a:pt x="0" y="0"/>
                        </a:moveTo>
                        <a:lnTo>
                          <a:pt x="1" y="6"/>
                        </a:lnTo>
                        <a:lnTo>
                          <a:pt x="2" y="11"/>
                        </a:lnTo>
                        <a:lnTo>
                          <a:pt x="4" y="14"/>
                        </a:lnTo>
                        <a:lnTo>
                          <a:pt x="8" y="17"/>
                        </a:lnTo>
                        <a:lnTo>
                          <a:pt x="11" y="20"/>
                        </a:lnTo>
                        <a:lnTo>
                          <a:pt x="15" y="23"/>
                        </a:lnTo>
                        <a:lnTo>
                          <a:pt x="19" y="24"/>
                        </a:lnTo>
                        <a:lnTo>
                          <a:pt x="23" y="24"/>
                        </a:lnTo>
                        <a:lnTo>
                          <a:pt x="28" y="24"/>
                        </a:lnTo>
                        <a:lnTo>
                          <a:pt x="32" y="23"/>
                        </a:lnTo>
                        <a:lnTo>
                          <a:pt x="36" y="20"/>
                        </a:lnTo>
                        <a:lnTo>
                          <a:pt x="39" y="17"/>
                        </a:lnTo>
                        <a:lnTo>
                          <a:pt x="42" y="14"/>
                        </a:lnTo>
                        <a:lnTo>
                          <a:pt x="44" y="11"/>
                        </a:lnTo>
                        <a:lnTo>
                          <a:pt x="46" y="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6" name="Rectangle 11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60" y="1625"/>
                    <a:ext cx="14" cy="430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27" name="Freeform 118"/>
                  <p:cNvSpPr>
                    <a:spLocks noChangeAspect="1"/>
                  </p:cNvSpPr>
                  <p:nvPr/>
                </p:nvSpPr>
                <p:spPr bwMode="auto">
                  <a:xfrm>
                    <a:off x="560" y="1625"/>
                    <a:ext cx="14" cy="0"/>
                  </a:xfrm>
                  <a:custGeom>
                    <a:avLst/>
                    <a:gdLst>
                      <a:gd name="T0" fmla="*/ 14 w 46"/>
                      <a:gd name="T1" fmla="*/ 1 h 23"/>
                      <a:gd name="T2" fmla="*/ 14 w 46"/>
                      <a:gd name="T3" fmla="*/ 1 h 23"/>
                      <a:gd name="T4" fmla="*/ 13 w 46"/>
                      <a:gd name="T5" fmla="*/ 1 h 23"/>
                      <a:gd name="T6" fmla="*/ 13 w 46"/>
                      <a:gd name="T7" fmla="*/ 0 h 23"/>
                      <a:gd name="T8" fmla="*/ 12 w 46"/>
                      <a:gd name="T9" fmla="*/ 0 h 23"/>
                      <a:gd name="T10" fmla="*/ 11 w 46"/>
                      <a:gd name="T11" fmla="*/ 0 h 23"/>
                      <a:gd name="T12" fmla="*/ 10 w 46"/>
                      <a:gd name="T13" fmla="*/ 0 h 23"/>
                      <a:gd name="T14" fmla="*/ 9 w 46"/>
                      <a:gd name="T15" fmla="*/ 0 h 23"/>
                      <a:gd name="T16" fmla="*/ 7 w 46"/>
                      <a:gd name="T17" fmla="*/ 0 h 23"/>
                      <a:gd name="T18" fmla="*/ 6 w 46"/>
                      <a:gd name="T19" fmla="*/ 0 h 23"/>
                      <a:gd name="T20" fmla="*/ 5 w 46"/>
                      <a:gd name="T21" fmla="*/ 0 h 23"/>
                      <a:gd name="T22" fmla="*/ 3 w 46"/>
                      <a:gd name="T23" fmla="*/ 0 h 23"/>
                      <a:gd name="T24" fmla="*/ 2 w 46"/>
                      <a:gd name="T25" fmla="*/ 0 h 23"/>
                      <a:gd name="T26" fmla="*/ 1 w 46"/>
                      <a:gd name="T27" fmla="*/ 0 h 23"/>
                      <a:gd name="T28" fmla="*/ 1 w 46"/>
                      <a:gd name="T29" fmla="*/ 1 h 23"/>
                      <a:gd name="T30" fmla="*/ 0 w 46"/>
                      <a:gd name="T31" fmla="*/ 1 h 23"/>
                      <a:gd name="T32" fmla="*/ 0 w 46"/>
                      <a:gd name="T33" fmla="*/ 1 h 23"/>
                      <a:gd name="T34" fmla="*/ 14 w 46"/>
                      <a:gd name="T35" fmla="*/ 1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3">
                        <a:moveTo>
                          <a:pt x="46" y="23"/>
                        </a:moveTo>
                        <a:lnTo>
                          <a:pt x="46" y="17"/>
                        </a:lnTo>
                        <a:lnTo>
                          <a:pt x="44" y="12"/>
                        </a:lnTo>
                        <a:lnTo>
                          <a:pt x="42" y="9"/>
                        </a:lnTo>
                        <a:lnTo>
                          <a:pt x="39" y="6"/>
                        </a:lnTo>
                        <a:lnTo>
                          <a:pt x="36" y="3"/>
                        </a:lnTo>
                        <a:lnTo>
                          <a:pt x="32" y="1"/>
                        </a:lnTo>
                        <a:lnTo>
                          <a:pt x="28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11" y="3"/>
                        </a:lnTo>
                        <a:lnTo>
                          <a:pt x="8" y="6"/>
                        </a:lnTo>
                        <a:lnTo>
                          <a:pt x="4" y="9"/>
                        </a:lnTo>
                        <a:lnTo>
                          <a:pt x="2" y="12"/>
                        </a:lnTo>
                        <a:lnTo>
                          <a:pt x="1" y="17"/>
                        </a:lnTo>
                        <a:lnTo>
                          <a:pt x="0" y="23"/>
                        </a:lnTo>
                        <a:lnTo>
                          <a:pt x="46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8" name="Freeform 119"/>
                  <p:cNvSpPr>
                    <a:spLocks noChangeAspect="1"/>
                  </p:cNvSpPr>
                  <p:nvPr/>
                </p:nvSpPr>
                <p:spPr bwMode="auto">
                  <a:xfrm>
                    <a:off x="510" y="2047"/>
                    <a:ext cx="7" cy="14"/>
                  </a:xfrm>
                  <a:custGeom>
                    <a:avLst/>
                    <a:gdLst>
                      <a:gd name="T0" fmla="*/ 7 w 23"/>
                      <a:gd name="T1" fmla="*/ 0 h 47"/>
                      <a:gd name="T2" fmla="*/ 5 w 23"/>
                      <a:gd name="T3" fmla="*/ 0 h 47"/>
                      <a:gd name="T4" fmla="*/ 4 w 23"/>
                      <a:gd name="T5" fmla="*/ 1 h 47"/>
                      <a:gd name="T6" fmla="*/ 3 w 23"/>
                      <a:gd name="T7" fmla="*/ 1 h 47"/>
                      <a:gd name="T8" fmla="*/ 2 w 23"/>
                      <a:gd name="T9" fmla="*/ 2 h 47"/>
                      <a:gd name="T10" fmla="*/ 1 w 23"/>
                      <a:gd name="T11" fmla="*/ 3 h 47"/>
                      <a:gd name="T12" fmla="*/ 1 w 23"/>
                      <a:gd name="T13" fmla="*/ 4 h 47"/>
                      <a:gd name="T14" fmla="*/ 0 w 23"/>
                      <a:gd name="T15" fmla="*/ 6 h 47"/>
                      <a:gd name="T16" fmla="*/ 0 w 23"/>
                      <a:gd name="T17" fmla="*/ 7 h 47"/>
                      <a:gd name="T18" fmla="*/ 0 w 23"/>
                      <a:gd name="T19" fmla="*/ 8 h 47"/>
                      <a:gd name="T20" fmla="*/ 1 w 23"/>
                      <a:gd name="T21" fmla="*/ 10 h 47"/>
                      <a:gd name="T22" fmla="*/ 1 w 23"/>
                      <a:gd name="T23" fmla="*/ 11 h 47"/>
                      <a:gd name="T24" fmla="*/ 2 w 23"/>
                      <a:gd name="T25" fmla="*/ 12 h 47"/>
                      <a:gd name="T26" fmla="*/ 3 w 23"/>
                      <a:gd name="T27" fmla="*/ 13 h 47"/>
                      <a:gd name="T28" fmla="*/ 4 w 23"/>
                      <a:gd name="T29" fmla="*/ 13 h 47"/>
                      <a:gd name="T30" fmla="*/ 5 w 23"/>
                      <a:gd name="T31" fmla="*/ 14 h 47"/>
                      <a:gd name="T32" fmla="*/ 7 w 23"/>
                      <a:gd name="T33" fmla="*/ 14 h 47"/>
                      <a:gd name="T34" fmla="*/ 7 w 23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23" y="0"/>
                        </a:moveTo>
                        <a:lnTo>
                          <a:pt x="18" y="0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6" y="8"/>
                        </a:lnTo>
                        <a:lnTo>
                          <a:pt x="3" y="11"/>
                        </a:lnTo>
                        <a:lnTo>
                          <a:pt x="2" y="15"/>
                        </a:lnTo>
                        <a:lnTo>
                          <a:pt x="1" y="19"/>
                        </a:lnTo>
                        <a:lnTo>
                          <a:pt x="0" y="23"/>
                        </a:lnTo>
                        <a:lnTo>
                          <a:pt x="1" y="28"/>
                        </a:lnTo>
                        <a:lnTo>
                          <a:pt x="2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10" y="42"/>
                        </a:lnTo>
                        <a:lnTo>
                          <a:pt x="14" y="44"/>
                        </a:lnTo>
                        <a:lnTo>
                          <a:pt x="18" y="46"/>
                        </a:lnTo>
                        <a:lnTo>
                          <a:pt x="23" y="47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9" name="Rectangle 12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18" y="2047"/>
                    <a:ext cx="222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30" name="Freeform 121"/>
                  <p:cNvSpPr>
                    <a:spLocks noChangeAspect="1"/>
                  </p:cNvSpPr>
                  <p:nvPr/>
                </p:nvSpPr>
                <p:spPr bwMode="auto">
                  <a:xfrm>
                    <a:off x="739" y="2047"/>
                    <a:ext cx="7" cy="14"/>
                  </a:xfrm>
                  <a:custGeom>
                    <a:avLst/>
                    <a:gdLst>
                      <a:gd name="T0" fmla="*/ 0 w 24"/>
                      <a:gd name="T1" fmla="*/ 14 h 47"/>
                      <a:gd name="T2" fmla="*/ 2 w 24"/>
                      <a:gd name="T3" fmla="*/ 14 h 47"/>
                      <a:gd name="T4" fmla="*/ 3 w 24"/>
                      <a:gd name="T5" fmla="*/ 13 h 47"/>
                      <a:gd name="T6" fmla="*/ 4 w 24"/>
                      <a:gd name="T7" fmla="*/ 13 h 47"/>
                      <a:gd name="T8" fmla="*/ 5 w 24"/>
                      <a:gd name="T9" fmla="*/ 12 h 47"/>
                      <a:gd name="T10" fmla="*/ 6 w 24"/>
                      <a:gd name="T11" fmla="*/ 11 h 47"/>
                      <a:gd name="T12" fmla="*/ 6 w 24"/>
                      <a:gd name="T13" fmla="*/ 10 h 47"/>
                      <a:gd name="T14" fmla="*/ 7 w 24"/>
                      <a:gd name="T15" fmla="*/ 8 h 47"/>
                      <a:gd name="T16" fmla="*/ 7 w 24"/>
                      <a:gd name="T17" fmla="*/ 7 h 47"/>
                      <a:gd name="T18" fmla="*/ 7 w 24"/>
                      <a:gd name="T19" fmla="*/ 6 h 47"/>
                      <a:gd name="T20" fmla="*/ 6 w 24"/>
                      <a:gd name="T21" fmla="*/ 4 h 47"/>
                      <a:gd name="T22" fmla="*/ 6 w 24"/>
                      <a:gd name="T23" fmla="*/ 3 h 47"/>
                      <a:gd name="T24" fmla="*/ 5 w 24"/>
                      <a:gd name="T25" fmla="*/ 2 h 47"/>
                      <a:gd name="T26" fmla="*/ 4 w 24"/>
                      <a:gd name="T27" fmla="*/ 1 h 47"/>
                      <a:gd name="T28" fmla="*/ 3 w 24"/>
                      <a:gd name="T29" fmla="*/ 1 h 47"/>
                      <a:gd name="T30" fmla="*/ 2 w 24"/>
                      <a:gd name="T31" fmla="*/ 0 h 47"/>
                      <a:gd name="T32" fmla="*/ 0 w 24"/>
                      <a:gd name="T33" fmla="*/ 0 h 47"/>
                      <a:gd name="T34" fmla="*/ 0 w 24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7">
                        <a:moveTo>
                          <a:pt x="0" y="47"/>
                        </a:moveTo>
                        <a:lnTo>
                          <a:pt x="6" y="46"/>
                        </a:lnTo>
                        <a:lnTo>
                          <a:pt x="10" y="44"/>
                        </a:lnTo>
                        <a:lnTo>
                          <a:pt x="14" y="42"/>
                        </a:lnTo>
                        <a:lnTo>
                          <a:pt x="18" y="39"/>
                        </a:lnTo>
                        <a:lnTo>
                          <a:pt x="20" y="36"/>
                        </a:lnTo>
                        <a:lnTo>
                          <a:pt x="22" y="32"/>
                        </a:lnTo>
                        <a:lnTo>
                          <a:pt x="23" y="28"/>
                        </a:lnTo>
                        <a:lnTo>
                          <a:pt x="24" y="23"/>
                        </a:lnTo>
                        <a:lnTo>
                          <a:pt x="23" y="19"/>
                        </a:lnTo>
                        <a:lnTo>
                          <a:pt x="22" y="15"/>
                        </a:lnTo>
                        <a:lnTo>
                          <a:pt x="20" y="11"/>
                        </a:lnTo>
                        <a:lnTo>
                          <a:pt x="18" y="8"/>
                        </a:lnTo>
                        <a:lnTo>
                          <a:pt x="14" y="4"/>
                        </a:lnTo>
                        <a:lnTo>
                          <a:pt x="10" y="2"/>
                        </a:lnTo>
                        <a:lnTo>
                          <a:pt x="6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1" name="Freeform 122"/>
                  <p:cNvSpPr>
                    <a:spLocks noChangeAspect="1"/>
                  </p:cNvSpPr>
                  <p:nvPr/>
                </p:nvSpPr>
                <p:spPr bwMode="auto">
                  <a:xfrm>
                    <a:off x="510" y="1561"/>
                    <a:ext cx="7" cy="14"/>
                  </a:xfrm>
                  <a:custGeom>
                    <a:avLst/>
                    <a:gdLst>
                      <a:gd name="T0" fmla="*/ 7 w 23"/>
                      <a:gd name="T1" fmla="*/ 0 h 46"/>
                      <a:gd name="T2" fmla="*/ 5 w 23"/>
                      <a:gd name="T3" fmla="*/ 0 h 46"/>
                      <a:gd name="T4" fmla="*/ 4 w 23"/>
                      <a:gd name="T5" fmla="*/ 1 h 46"/>
                      <a:gd name="T6" fmla="*/ 3 w 23"/>
                      <a:gd name="T7" fmla="*/ 1 h 46"/>
                      <a:gd name="T8" fmla="*/ 2 w 23"/>
                      <a:gd name="T9" fmla="*/ 2 h 46"/>
                      <a:gd name="T10" fmla="*/ 1 w 23"/>
                      <a:gd name="T11" fmla="*/ 3 h 46"/>
                      <a:gd name="T12" fmla="*/ 1 w 23"/>
                      <a:gd name="T13" fmla="*/ 5 h 46"/>
                      <a:gd name="T14" fmla="*/ 0 w 23"/>
                      <a:gd name="T15" fmla="*/ 6 h 46"/>
                      <a:gd name="T16" fmla="*/ 0 w 23"/>
                      <a:gd name="T17" fmla="*/ 7 h 46"/>
                      <a:gd name="T18" fmla="*/ 0 w 23"/>
                      <a:gd name="T19" fmla="*/ 8 h 46"/>
                      <a:gd name="T20" fmla="*/ 1 w 23"/>
                      <a:gd name="T21" fmla="*/ 10 h 46"/>
                      <a:gd name="T22" fmla="*/ 1 w 23"/>
                      <a:gd name="T23" fmla="*/ 11 h 46"/>
                      <a:gd name="T24" fmla="*/ 2 w 23"/>
                      <a:gd name="T25" fmla="*/ 12 h 46"/>
                      <a:gd name="T26" fmla="*/ 3 w 23"/>
                      <a:gd name="T27" fmla="*/ 13 h 46"/>
                      <a:gd name="T28" fmla="*/ 4 w 23"/>
                      <a:gd name="T29" fmla="*/ 13 h 46"/>
                      <a:gd name="T30" fmla="*/ 5 w 23"/>
                      <a:gd name="T31" fmla="*/ 14 h 46"/>
                      <a:gd name="T32" fmla="*/ 7 w 23"/>
                      <a:gd name="T33" fmla="*/ 14 h 46"/>
                      <a:gd name="T34" fmla="*/ 7 w 23"/>
                      <a:gd name="T35" fmla="*/ 0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23" y="0"/>
                        </a:moveTo>
                        <a:lnTo>
                          <a:pt x="18" y="0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6" y="7"/>
                        </a:lnTo>
                        <a:lnTo>
                          <a:pt x="3" y="10"/>
                        </a:lnTo>
                        <a:lnTo>
                          <a:pt x="2" y="15"/>
                        </a:lnTo>
                        <a:lnTo>
                          <a:pt x="1" y="19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2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10" y="42"/>
                        </a:lnTo>
                        <a:lnTo>
                          <a:pt x="14" y="44"/>
                        </a:lnTo>
                        <a:lnTo>
                          <a:pt x="18" y="45"/>
                        </a:lnTo>
                        <a:lnTo>
                          <a:pt x="23" y="46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2" name="Rectangle 12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18" y="1561"/>
                    <a:ext cx="179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33" name="Freeform 124"/>
                  <p:cNvSpPr>
                    <a:spLocks noChangeAspect="1"/>
                  </p:cNvSpPr>
                  <p:nvPr/>
                </p:nvSpPr>
                <p:spPr bwMode="auto">
                  <a:xfrm>
                    <a:off x="696" y="1561"/>
                    <a:ext cx="7" cy="14"/>
                  </a:xfrm>
                  <a:custGeom>
                    <a:avLst/>
                    <a:gdLst>
                      <a:gd name="T0" fmla="*/ 0 w 23"/>
                      <a:gd name="T1" fmla="*/ 14 h 46"/>
                      <a:gd name="T2" fmla="*/ 2 w 23"/>
                      <a:gd name="T3" fmla="*/ 14 h 46"/>
                      <a:gd name="T4" fmla="*/ 3 w 23"/>
                      <a:gd name="T5" fmla="*/ 13 h 46"/>
                      <a:gd name="T6" fmla="*/ 4 w 23"/>
                      <a:gd name="T7" fmla="*/ 13 h 46"/>
                      <a:gd name="T8" fmla="*/ 5 w 23"/>
                      <a:gd name="T9" fmla="*/ 12 h 46"/>
                      <a:gd name="T10" fmla="*/ 6 w 23"/>
                      <a:gd name="T11" fmla="*/ 11 h 46"/>
                      <a:gd name="T12" fmla="*/ 7 w 23"/>
                      <a:gd name="T13" fmla="*/ 10 h 46"/>
                      <a:gd name="T14" fmla="*/ 7 w 23"/>
                      <a:gd name="T15" fmla="*/ 8 h 46"/>
                      <a:gd name="T16" fmla="*/ 7 w 23"/>
                      <a:gd name="T17" fmla="*/ 7 h 46"/>
                      <a:gd name="T18" fmla="*/ 7 w 23"/>
                      <a:gd name="T19" fmla="*/ 6 h 46"/>
                      <a:gd name="T20" fmla="*/ 7 w 23"/>
                      <a:gd name="T21" fmla="*/ 5 h 46"/>
                      <a:gd name="T22" fmla="*/ 6 w 23"/>
                      <a:gd name="T23" fmla="*/ 3 h 46"/>
                      <a:gd name="T24" fmla="*/ 5 w 23"/>
                      <a:gd name="T25" fmla="*/ 2 h 46"/>
                      <a:gd name="T26" fmla="*/ 4 w 23"/>
                      <a:gd name="T27" fmla="*/ 1 h 46"/>
                      <a:gd name="T28" fmla="*/ 3 w 23"/>
                      <a:gd name="T29" fmla="*/ 1 h 46"/>
                      <a:gd name="T30" fmla="*/ 2 w 23"/>
                      <a:gd name="T31" fmla="*/ 0 h 46"/>
                      <a:gd name="T32" fmla="*/ 0 w 23"/>
                      <a:gd name="T33" fmla="*/ 0 h 46"/>
                      <a:gd name="T34" fmla="*/ 0 w 23"/>
                      <a:gd name="T35" fmla="*/ 14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0" y="46"/>
                        </a:moveTo>
                        <a:lnTo>
                          <a:pt x="5" y="45"/>
                        </a:lnTo>
                        <a:lnTo>
                          <a:pt x="11" y="44"/>
                        </a:lnTo>
                        <a:lnTo>
                          <a:pt x="14" y="42"/>
                        </a:lnTo>
                        <a:lnTo>
                          <a:pt x="18" y="39"/>
                        </a:lnTo>
                        <a:lnTo>
                          <a:pt x="20" y="36"/>
                        </a:lnTo>
                        <a:lnTo>
                          <a:pt x="22" y="32"/>
                        </a:lnTo>
                        <a:lnTo>
                          <a:pt x="23" y="27"/>
                        </a:lnTo>
                        <a:lnTo>
                          <a:pt x="23" y="23"/>
                        </a:lnTo>
                        <a:lnTo>
                          <a:pt x="23" y="19"/>
                        </a:lnTo>
                        <a:lnTo>
                          <a:pt x="22" y="15"/>
                        </a:lnTo>
                        <a:lnTo>
                          <a:pt x="20" y="10"/>
                        </a:lnTo>
                        <a:lnTo>
                          <a:pt x="18" y="7"/>
                        </a:lnTo>
                        <a:lnTo>
                          <a:pt x="14" y="4"/>
                        </a:lnTo>
                        <a:lnTo>
                          <a:pt x="11" y="2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4" name="Freeform 125"/>
                  <p:cNvSpPr>
                    <a:spLocks noChangeAspect="1"/>
                  </p:cNvSpPr>
                  <p:nvPr/>
                </p:nvSpPr>
                <p:spPr bwMode="auto">
                  <a:xfrm>
                    <a:off x="739" y="1625"/>
                    <a:ext cx="7" cy="14"/>
                  </a:xfrm>
                  <a:custGeom>
                    <a:avLst/>
                    <a:gdLst>
                      <a:gd name="T0" fmla="*/ 0 w 23"/>
                      <a:gd name="T1" fmla="*/ 14 h 46"/>
                      <a:gd name="T2" fmla="*/ 2 w 23"/>
                      <a:gd name="T3" fmla="*/ 14 h 46"/>
                      <a:gd name="T4" fmla="*/ 3 w 23"/>
                      <a:gd name="T5" fmla="*/ 13 h 46"/>
                      <a:gd name="T6" fmla="*/ 4 w 23"/>
                      <a:gd name="T7" fmla="*/ 13 h 46"/>
                      <a:gd name="T8" fmla="*/ 5 w 23"/>
                      <a:gd name="T9" fmla="*/ 12 h 46"/>
                      <a:gd name="T10" fmla="*/ 6 w 23"/>
                      <a:gd name="T11" fmla="*/ 11 h 46"/>
                      <a:gd name="T12" fmla="*/ 6 w 23"/>
                      <a:gd name="T13" fmla="*/ 9 h 46"/>
                      <a:gd name="T14" fmla="*/ 7 w 23"/>
                      <a:gd name="T15" fmla="*/ 8 h 46"/>
                      <a:gd name="T16" fmla="*/ 7 w 23"/>
                      <a:gd name="T17" fmla="*/ 7 h 46"/>
                      <a:gd name="T18" fmla="*/ 7 w 23"/>
                      <a:gd name="T19" fmla="*/ 5 h 46"/>
                      <a:gd name="T20" fmla="*/ 6 w 23"/>
                      <a:gd name="T21" fmla="*/ 4 h 46"/>
                      <a:gd name="T22" fmla="*/ 6 w 23"/>
                      <a:gd name="T23" fmla="*/ 3 h 46"/>
                      <a:gd name="T24" fmla="*/ 5 w 23"/>
                      <a:gd name="T25" fmla="*/ 2 h 46"/>
                      <a:gd name="T26" fmla="*/ 4 w 23"/>
                      <a:gd name="T27" fmla="*/ 1 h 46"/>
                      <a:gd name="T28" fmla="*/ 3 w 23"/>
                      <a:gd name="T29" fmla="*/ 1 h 46"/>
                      <a:gd name="T30" fmla="*/ 2 w 23"/>
                      <a:gd name="T31" fmla="*/ 0 h 46"/>
                      <a:gd name="T32" fmla="*/ 0 w 23"/>
                      <a:gd name="T33" fmla="*/ 0 h 46"/>
                      <a:gd name="T34" fmla="*/ 0 w 23"/>
                      <a:gd name="T35" fmla="*/ 14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0" y="46"/>
                        </a:moveTo>
                        <a:lnTo>
                          <a:pt x="5" y="46"/>
                        </a:lnTo>
                        <a:lnTo>
                          <a:pt x="10" y="44"/>
                        </a:lnTo>
                        <a:lnTo>
                          <a:pt x="14" y="42"/>
                        </a:lnTo>
                        <a:lnTo>
                          <a:pt x="17" y="38"/>
                        </a:lnTo>
                        <a:lnTo>
                          <a:pt x="20" y="35"/>
                        </a:lnTo>
                        <a:lnTo>
                          <a:pt x="21" y="31"/>
                        </a:lnTo>
                        <a:lnTo>
                          <a:pt x="22" y="27"/>
                        </a:lnTo>
                        <a:lnTo>
                          <a:pt x="23" y="23"/>
                        </a:lnTo>
                        <a:lnTo>
                          <a:pt x="22" y="18"/>
                        </a:lnTo>
                        <a:lnTo>
                          <a:pt x="21" y="14"/>
                        </a:lnTo>
                        <a:lnTo>
                          <a:pt x="20" y="10"/>
                        </a:lnTo>
                        <a:lnTo>
                          <a:pt x="17" y="7"/>
                        </a:lnTo>
                        <a:lnTo>
                          <a:pt x="14" y="4"/>
                        </a:lnTo>
                        <a:lnTo>
                          <a:pt x="10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5" name="Rectangle 12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18" y="1625"/>
                    <a:ext cx="222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36" name="Freeform 127"/>
                  <p:cNvSpPr>
                    <a:spLocks noChangeAspect="1"/>
                  </p:cNvSpPr>
                  <p:nvPr/>
                </p:nvSpPr>
                <p:spPr bwMode="auto">
                  <a:xfrm>
                    <a:off x="510" y="1625"/>
                    <a:ext cx="7" cy="14"/>
                  </a:xfrm>
                  <a:custGeom>
                    <a:avLst/>
                    <a:gdLst>
                      <a:gd name="T0" fmla="*/ 7 w 23"/>
                      <a:gd name="T1" fmla="*/ 0 h 46"/>
                      <a:gd name="T2" fmla="*/ 5 w 23"/>
                      <a:gd name="T3" fmla="*/ 0 h 46"/>
                      <a:gd name="T4" fmla="*/ 4 w 23"/>
                      <a:gd name="T5" fmla="*/ 1 h 46"/>
                      <a:gd name="T6" fmla="*/ 3 w 23"/>
                      <a:gd name="T7" fmla="*/ 1 h 46"/>
                      <a:gd name="T8" fmla="*/ 2 w 23"/>
                      <a:gd name="T9" fmla="*/ 2 h 46"/>
                      <a:gd name="T10" fmla="*/ 1 w 23"/>
                      <a:gd name="T11" fmla="*/ 3 h 46"/>
                      <a:gd name="T12" fmla="*/ 1 w 23"/>
                      <a:gd name="T13" fmla="*/ 4 h 46"/>
                      <a:gd name="T14" fmla="*/ 0 w 23"/>
                      <a:gd name="T15" fmla="*/ 5 h 46"/>
                      <a:gd name="T16" fmla="*/ 0 w 23"/>
                      <a:gd name="T17" fmla="*/ 7 h 46"/>
                      <a:gd name="T18" fmla="*/ 0 w 23"/>
                      <a:gd name="T19" fmla="*/ 8 h 46"/>
                      <a:gd name="T20" fmla="*/ 1 w 23"/>
                      <a:gd name="T21" fmla="*/ 9 h 46"/>
                      <a:gd name="T22" fmla="*/ 1 w 23"/>
                      <a:gd name="T23" fmla="*/ 11 h 46"/>
                      <a:gd name="T24" fmla="*/ 2 w 23"/>
                      <a:gd name="T25" fmla="*/ 12 h 46"/>
                      <a:gd name="T26" fmla="*/ 3 w 23"/>
                      <a:gd name="T27" fmla="*/ 13 h 46"/>
                      <a:gd name="T28" fmla="*/ 4 w 23"/>
                      <a:gd name="T29" fmla="*/ 13 h 46"/>
                      <a:gd name="T30" fmla="*/ 5 w 23"/>
                      <a:gd name="T31" fmla="*/ 14 h 46"/>
                      <a:gd name="T32" fmla="*/ 7 w 23"/>
                      <a:gd name="T33" fmla="*/ 14 h 46"/>
                      <a:gd name="T34" fmla="*/ 7 w 23"/>
                      <a:gd name="T35" fmla="*/ 0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6" y="7"/>
                        </a:lnTo>
                        <a:lnTo>
                          <a:pt x="3" y="10"/>
                        </a:lnTo>
                        <a:lnTo>
                          <a:pt x="2" y="14"/>
                        </a:lnTo>
                        <a:lnTo>
                          <a:pt x="1" y="18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2" y="31"/>
                        </a:lnTo>
                        <a:lnTo>
                          <a:pt x="3" y="35"/>
                        </a:lnTo>
                        <a:lnTo>
                          <a:pt x="6" y="38"/>
                        </a:lnTo>
                        <a:lnTo>
                          <a:pt x="10" y="42"/>
                        </a:lnTo>
                        <a:lnTo>
                          <a:pt x="14" y="44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7" name="Freeform 128"/>
                  <p:cNvSpPr>
                    <a:spLocks noChangeAspect="1"/>
                  </p:cNvSpPr>
                  <p:nvPr/>
                </p:nvSpPr>
                <p:spPr bwMode="auto">
                  <a:xfrm>
                    <a:off x="732" y="1625"/>
                    <a:ext cx="7" cy="14"/>
                  </a:xfrm>
                  <a:custGeom>
                    <a:avLst/>
                    <a:gdLst>
                      <a:gd name="T0" fmla="*/ 7 w 23"/>
                      <a:gd name="T1" fmla="*/ 0 h 46"/>
                      <a:gd name="T2" fmla="*/ 5 w 23"/>
                      <a:gd name="T3" fmla="*/ 0 h 46"/>
                      <a:gd name="T4" fmla="*/ 4 w 23"/>
                      <a:gd name="T5" fmla="*/ 1 h 46"/>
                      <a:gd name="T6" fmla="*/ 3 w 23"/>
                      <a:gd name="T7" fmla="*/ 1 h 46"/>
                      <a:gd name="T8" fmla="*/ 2 w 23"/>
                      <a:gd name="T9" fmla="*/ 2 h 46"/>
                      <a:gd name="T10" fmla="*/ 1 w 23"/>
                      <a:gd name="T11" fmla="*/ 3 h 46"/>
                      <a:gd name="T12" fmla="*/ 0 w 23"/>
                      <a:gd name="T13" fmla="*/ 4 h 46"/>
                      <a:gd name="T14" fmla="*/ 0 w 23"/>
                      <a:gd name="T15" fmla="*/ 5 h 46"/>
                      <a:gd name="T16" fmla="*/ 0 w 23"/>
                      <a:gd name="T17" fmla="*/ 7 h 46"/>
                      <a:gd name="T18" fmla="*/ 0 w 23"/>
                      <a:gd name="T19" fmla="*/ 8 h 46"/>
                      <a:gd name="T20" fmla="*/ 0 w 23"/>
                      <a:gd name="T21" fmla="*/ 9 h 46"/>
                      <a:gd name="T22" fmla="*/ 1 w 23"/>
                      <a:gd name="T23" fmla="*/ 11 h 46"/>
                      <a:gd name="T24" fmla="*/ 2 w 23"/>
                      <a:gd name="T25" fmla="*/ 12 h 46"/>
                      <a:gd name="T26" fmla="*/ 3 w 23"/>
                      <a:gd name="T27" fmla="*/ 13 h 46"/>
                      <a:gd name="T28" fmla="*/ 4 w 23"/>
                      <a:gd name="T29" fmla="*/ 13 h 46"/>
                      <a:gd name="T30" fmla="*/ 5 w 23"/>
                      <a:gd name="T31" fmla="*/ 14 h 46"/>
                      <a:gd name="T32" fmla="*/ 7 w 23"/>
                      <a:gd name="T33" fmla="*/ 14 h 46"/>
                      <a:gd name="T34" fmla="*/ 7 w 23"/>
                      <a:gd name="T35" fmla="*/ 0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4"/>
                        </a:lnTo>
                        <a:lnTo>
                          <a:pt x="0" y="18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1"/>
                        </a:lnTo>
                        <a:lnTo>
                          <a:pt x="3" y="35"/>
                        </a:lnTo>
                        <a:lnTo>
                          <a:pt x="5" y="38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8" name="Rectangle 12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39" y="1625"/>
                    <a:ext cx="93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39" name="Freeform 130"/>
                  <p:cNvSpPr>
                    <a:spLocks noChangeAspect="1"/>
                  </p:cNvSpPr>
                  <p:nvPr/>
                </p:nvSpPr>
                <p:spPr bwMode="auto">
                  <a:xfrm>
                    <a:off x="832" y="1625"/>
                    <a:ext cx="7" cy="14"/>
                  </a:xfrm>
                  <a:custGeom>
                    <a:avLst/>
                    <a:gdLst>
                      <a:gd name="T0" fmla="*/ 0 w 23"/>
                      <a:gd name="T1" fmla="*/ 14 h 46"/>
                      <a:gd name="T2" fmla="*/ 2 w 23"/>
                      <a:gd name="T3" fmla="*/ 14 h 46"/>
                      <a:gd name="T4" fmla="*/ 3 w 23"/>
                      <a:gd name="T5" fmla="*/ 13 h 46"/>
                      <a:gd name="T6" fmla="*/ 4 w 23"/>
                      <a:gd name="T7" fmla="*/ 13 h 46"/>
                      <a:gd name="T8" fmla="*/ 5 w 23"/>
                      <a:gd name="T9" fmla="*/ 12 h 46"/>
                      <a:gd name="T10" fmla="*/ 6 w 23"/>
                      <a:gd name="T11" fmla="*/ 11 h 46"/>
                      <a:gd name="T12" fmla="*/ 6 w 23"/>
                      <a:gd name="T13" fmla="*/ 9 h 46"/>
                      <a:gd name="T14" fmla="*/ 7 w 23"/>
                      <a:gd name="T15" fmla="*/ 8 h 46"/>
                      <a:gd name="T16" fmla="*/ 7 w 23"/>
                      <a:gd name="T17" fmla="*/ 7 h 46"/>
                      <a:gd name="T18" fmla="*/ 7 w 23"/>
                      <a:gd name="T19" fmla="*/ 5 h 46"/>
                      <a:gd name="T20" fmla="*/ 6 w 23"/>
                      <a:gd name="T21" fmla="*/ 4 h 46"/>
                      <a:gd name="T22" fmla="*/ 6 w 23"/>
                      <a:gd name="T23" fmla="*/ 3 h 46"/>
                      <a:gd name="T24" fmla="*/ 5 w 23"/>
                      <a:gd name="T25" fmla="*/ 2 h 46"/>
                      <a:gd name="T26" fmla="*/ 4 w 23"/>
                      <a:gd name="T27" fmla="*/ 1 h 46"/>
                      <a:gd name="T28" fmla="*/ 3 w 23"/>
                      <a:gd name="T29" fmla="*/ 1 h 46"/>
                      <a:gd name="T30" fmla="*/ 2 w 23"/>
                      <a:gd name="T31" fmla="*/ 0 h 46"/>
                      <a:gd name="T32" fmla="*/ 0 w 23"/>
                      <a:gd name="T33" fmla="*/ 0 h 46"/>
                      <a:gd name="T34" fmla="*/ 0 w 23"/>
                      <a:gd name="T35" fmla="*/ 14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0" y="46"/>
                        </a:moveTo>
                        <a:lnTo>
                          <a:pt x="5" y="46"/>
                        </a:lnTo>
                        <a:lnTo>
                          <a:pt x="9" y="44"/>
                        </a:lnTo>
                        <a:lnTo>
                          <a:pt x="14" y="42"/>
                        </a:lnTo>
                        <a:lnTo>
                          <a:pt x="17" y="38"/>
                        </a:lnTo>
                        <a:lnTo>
                          <a:pt x="20" y="35"/>
                        </a:lnTo>
                        <a:lnTo>
                          <a:pt x="21" y="31"/>
                        </a:lnTo>
                        <a:lnTo>
                          <a:pt x="22" y="27"/>
                        </a:lnTo>
                        <a:lnTo>
                          <a:pt x="23" y="23"/>
                        </a:lnTo>
                        <a:lnTo>
                          <a:pt x="22" y="18"/>
                        </a:lnTo>
                        <a:lnTo>
                          <a:pt x="21" y="14"/>
                        </a:lnTo>
                        <a:lnTo>
                          <a:pt x="20" y="10"/>
                        </a:lnTo>
                        <a:lnTo>
                          <a:pt x="17" y="7"/>
                        </a:lnTo>
                        <a:lnTo>
                          <a:pt x="14" y="4"/>
                        </a:lnTo>
                        <a:lnTo>
                          <a:pt x="9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0" name="Freeform 131"/>
                  <p:cNvSpPr>
                    <a:spLocks noChangeAspect="1"/>
                  </p:cNvSpPr>
                  <p:nvPr/>
                </p:nvSpPr>
                <p:spPr bwMode="auto">
                  <a:xfrm>
                    <a:off x="832" y="2047"/>
                    <a:ext cx="7" cy="14"/>
                  </a:xfrm>
                  <a:custGeom>
                    <a:avLst/>
                    <a:gdLst>
                      <a:gd name="T0" fmla="*/ 0 w 23"/>
                      <a:gd name="T1" fmla="*/ 14 h 47"/>
                      <a:gd name="T2" fmla="*/ 2 w 23"/>
                      <a:gd name="T3" fmla="*/ 14 h 47"/>
                      <a:gd name="T4" fmla="*/ 3 w 23"/>
                      <a:gd name="T5" fmla="*/ 13 h 47"/>
                      <a:gd name="T6" fmla="*/ 4 w 23"/>
                      <a:gd name="T7" fmla="*/ 13 h 47"/>
                      <a:gd name="T8" fmla="*/ 5 w 23"/>
                      <a:gd name="T9" fmla="*/ 12 h 47"/>
                      <a:gd name="T10" fmla="*/ 6 w 23"/>
                      <a:gd name="T11" fmla="*/ 11 h 47"/>
                      <a:gd name="T12" fmla="*/ 6 w 23"/>
                      <a:gd name="T13" fmla="*/ 10 h 47"/>
                      <a:gd name="T14" fmla="*/ 7 w 23"/>
                      <a:gd name="T15" fmla="*/ 8 h 47"/>
                      <a:gd name="T16" fmla="*/ 7 w 23"/>
                      <a:gd name="T17" fmla="*/ 7 h 47"/>
                      <a:gd name="T18" fmla="*/ 7 w 23"/>
                      <a:gd name="T19" fmla="*/ 6 h 47"/>
                      <a:gd name="T20" fmla="*/ 6 w 23"/>
                      <a:gd name="T21" fmla="*/ 4 h 47"/>
                      <a:gd name="T22" fmla="*/ 6 w 23"/>
                      <a:gd name="T23" fmla="*/ 3 h 47"/>
                      <a:gd name="T24" fmla="*/ 5 w 23"/>
                      <a:gd name="T25" fmla="*/ 2 h 47"/>
                      <a:gd name="T26" fmla="*/ 4 w 23"/>
                      <a:gd name="T27" fmla="*/ 1 h 47"/>
                      <a:gd name="T28" fmla="*/ 3 w 23"/>
                      <a:gd name="T29" fmla="*/ 1 h 47"/>
                      <a:gd name="T30" fmla="*/ 2 w 23"/>
                      <a:gd name="T31" fmla="*/ 0 h 47"/>
                      <a:gd name="T32" fmla="*/ 0 w 23"/>
                      <a:gd name="T33" fmla="*/ 0 h 47"/>
                      <a:gd name="T34" fmla="*/ 0 w 23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0" y="47"/>
                        </a:moveTo>
                        <a:lnTo>
                          <a:pt x="5" y="46"/>
                        </a:lnTo>
                        <a:lnTo>
                          <a:pt x="9" y="44"/>
                        </a:lnTo>
                        <a:lnTo>
                          <a:pt x="14" y="42"/>
                        </a:lnTo>
                        <a:lnTo>
                          <a:pt x="17" y="39"/>
                        </a:lnTo>
                        <a:lnTo>
                          <a:pt x="20" y="36"/>
                        </a:lnTo>
                        <a:lnTo>
                          <a:pt x="21" y="32"/>
                        </a:lnTo>
                        <a:lnTo>
                          <a:pt x="22" y="28"/>
                        </a:lnTo>
                        <a:lnTo>
                          <a:pt x="23" y="23"/>
                        </a:lnTo>
                        <a:lnTo>
                          <a:pt x="22" y="19"/>
                        </a:lnTo>
                        <a:lnTo>
                          <a:pt x="21" y="15"/>
                        </a:lnTo>
                        <a:lnTo>
                          <a:pt x="20" y="11"/>
                        </a:lnTo>
                        <a:lnTo>
                          <a:pt x="17" y="8"/>
                        </a:lnTo>
                        <a:lnTo>
                          <a:pt x="14" y="4"/>
                        </a:lnTo>
                        <a:lnTo>
                          <a:pt x="9" y="2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1" name="Rectangle 13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18" y="2047"/>
                    <a:ext cx="114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42" name="Freeform 133"/>
                  <p:cNvSpPr>
                    <a:spLocks noChangeAspect="1"/>
                  </p:cNvSpPr>
                  <p:nvPr/>
                </p:nvSpPr>
                <p:spPr bwMode="auto">
                  <a:xfrm>
                    <a:off x="711" y="2047"/>
                    <a:ext cx="7" cy="14"/>
                  </a:xfrm>
                  <a:custGeom>
                    <a:avLst/>
                    <a:gdLst>
                      <a:gd name="T0" fmla="*/ 7 w 23"/>
                      <a:gd name="T1" fmla="*/ 0 h 47"/>
                      <a:gd name="T2" fmla="*/ 5 w 23"/>
                      <a:gd name="T3" fmla="*/ 0 h 47"/>
                      <a:gd name="T4" fmla="*/ 4 w 23"/>
                      <a:gd name="T5" fmla="*/ 1 h 47"/>
                      <a:gd name="T6" fmla="*/ 2 w 23"/>
                      <a:gd name="T7" fmla="*/ 1 h 47"/>
                      <a:gd name="T8" fmla="*/ 2 w 23"/>
                      <a:gd name="T9" fmla="*/ 2 h 47"/>
                      <a:gd name="T10" fmla="*/ 1 w 23"/>
                      <a:gd name="T11" fmla="*/ 3 h 47"/>
                      <a:gd name="T12" fmla="*/ 0 w 23"/>
                      <a:gd name="T13" fmla="*/ 4 h 47"/>
                      <a:gd name="T14" fmla="*/ 0 w 23"/>
                      <a:gd name="T15" fmla="*/ 6 h 47"/>
                      <a:gd name="T16" fmla="*/ 0 w 23"/>
                      <a:gd name="T17" fmla="*/ 7 h 47"/>
                      <a:gd name="T18" fmla="*/ 0 w 23"/>
                      <a:gd name="T19" fmla="*/ 8 h 47"/>
                      <a:gd name="T20" fmla="*/ 0 w 23"/>
                      <a:gd name="T21" fmla="*/ 10 h 47"/>
                      <a:gd name="T22" fmla="*/ 1 w 23"/>
                      <a:gd name="T23" fmla="*/ 11 h 47"/>
                      <a:gd name="T24" fmla="*/ 2 w 23"/>
                      <a:gd name="T25" fmla="*/ 12 h 47"/>
                      <a:gd name="T26" fmla="*/ 2 w 23"/>
                      <a:gd name="T27" fmla="*/ 13 h 47"/>
                      <a:gd name="T28" fmla="*/ 4 w 23"/>
                      <a:gd name="T29" fmla="*/ 13 h 47"/>
                      <a:gd name="T30" fmla="*/ 5 w 23"/>
                      <a:gd name="T31" fmla="*/ 14 h 47"/>
                      <a:gd name="T32" fmla="*/ 7 w 23"/>
                      <a:gd name="T33" fmla="*/ 14 h 47"/>
                      <a:gd name="T34" fmla="*/ 7 w 23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23" y="0"/>
                        </a:moveTo>
                        <a:lnTo>
                          <a:pt x="18" y="0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8"/>
                        </a:lnTo>
                        <a:lnTo>
                          <a:pt x="3" y="11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8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8" y="46"/>
                        </a:lnTo>
                        <a:lnTo>
                          <a:pt x="23" y="47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3" name="Freeform 134"/>
                  <p:cNvSpPr>
                    <a:spLocks noChangeAspect="1"/>
                  </p:cNvSpPr>
                  <p:nvPr/>
                </p:nvSpPr>
                <p:spPr bwMode="auto">
                  <a:xfrm>
                    <a:off x="832" y="2047"/>
                    <a:ext cx="7" cy="14"/>
                  </a:xfrm>
                  <a:custGeom>
                    <a:avLst/>
                    <a:gdLst>
                      <a:gd name="T0" fmla="*/ 0 w 23"/>
                      <a:gd name="T1" fmla="*/ 14 h 47"/>
                      <a:gd name="T2" fmla="*/ 2 w 23"/>
                      <a:gd name="T3" fmla="*/ 14 h 47"/>
                      <a:gd name="T4" fmla="*/ 3 w 23"/>
                      <a:gd name="T5" fmla="*/ 13 h 47"/>
                      <a:gd name="T6" fmla="*/ 4 w 23"/>
                      <a:gd name="T7" fmla="*/ 13 h 47"/>
                      <a:gd name="T8" fmla="*/ 5 w 23"/>
                      <a:gd name="T9" fmla="*/ 12 h 47"/>
                      <a:gd name="T10" fmla="*/ 6 w 23"/>
                      <a:gd name="T11" fmla="*/ 11 h 47"/>
                      <a:gd name="T12" fmla="*/ 6 w 23"/>
                      <a:gd name="T13" fmla="*/ 10 h 47"/>
                      <a:gd name="T14" fmla="*/ 7 w 23"/>
                      <a:gd name="T15" fmla="*/ 8 h 47"/>
                      <a:gd name="T16" fmla="*/ 7 w 23"/>
                      <a:gd name="T17" fmla="*/ 7 h 47"/>
                      <a:gd name="T18" fmla="*/ 7 w 23"/>
                      <a:gd name="T19" fmla="*/ 6 h 47"/>
                      <a:gd name="T20" fmla="*/ 6 w 23"/>
                      <a:gd name="T21" fmla="*/ 4 h 47"/>
                      <a:gd name="T22" fmla="*/ 6 w 23"/>
                      <a:gd name="T23" fmla="*/ 3 h 47"/>
                      <a:gd name="T24" fmla="*/ 5 w 23"/>
                      <a:gd name="T25" fmla="*/ 2 h 47"/>
                      <a:gd name="T26" fmla="*/ 4 w 23"/>
                      <a:gd name="T27" fmla="*/ 1 h 47"/>
                      <a:gd name="T28" fmla="*/ 3 w 23"/>
                      <a:gd name="T29" fmla="*/ 1 h 47"/>
                      <a:gd name="T30" fmla="*/ 2 w 23"/>
                      <a:gd name="T31" fmla="*/ 0 h 47"/>
                      <a:gd name="T32" fmla="*/ 0 w 23"/>
                      <a:gd name="T33" fmla="*/ 0 h 47"/>
                      <a:gd name="T34" fmla="*/ 0 w 23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0" y="47"/>
                        </a:moveTo>
                        <a:lnTo>
                          <a:pt x="5" y="46"/>
                        </a:lnTo>
                        <a:lnTo>
                          <a:pt x="9" y="44"/>
                        </a:lnTo>
                        <a:lnTo>
                          <a:pt x="14" y="42"/>
                        </a:lnTo>
                        <a:lnTo>
                          <a:pt x="17" y="39"/>
                        </a:lnTo>
                        <a:lnTo>
                          <a:pt x="20" y="36"/>
                        </a:lnTo>
                        <a:lnTo>
                          <a:pt x="21" y="32"/>
                        </a:lnTo>
                        <a:lnTo>
                          <a:pt x="22" y="28"/>
                        </a:lnTo>
                        <a:lnTo>
                          <a:pt x="23" y="23"/>
                        </a:lnTo>
                        <a:lnTo>
                          <a:pt x="22" y="19"/>
                        </a:lnTo>
                        <a:lnTo>
                          <a:pt x="21" y="15"/>
                        </a:lnTo>
                        <a:lnTo>
                          <a:pt x="20" y="11"/>
                        </a:lnTo>
                        <a:lnTo>
                          <a:pt x="17" y="8"/>
                        </a:lnTo>
                        <a:lnTo>
                          <a:pt x="14" y="4"/>
                        </a:lnTo>
                        <a:lnTo>
                          <a:pt x="9" y="2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4" name="Rectangle 13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39" y="2047"/>
                    <a:ext cx="93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45" name="Freeform 136"/>
                  <p:cNvSpPr>
                    <a:spLocks noChangeAspect="1"/>
                  </p:cNvSpPr>
                  <p:nvPr/>
                </p:nvSpPr>
                <p:spPr bwMode="auto">
                  <a:xfrm>
                    <a:off x="732" y="2047"/>
                    <a:ext cx="7" cy="14"/>
                  </a:xfrm>
                  <a:custGeom>
                    <a:avLst/>
                    <a:gdLst>
                      <a:gd name="T0" fmla="*/ 7 w 24"/>
                      <a:gd name="T1" fmla="*/ 0 h 47"/>
                      <a:gd name="T2" fmla="*/ 5 w 24"/>
                      <a:gd name="T3" fmla="*/ 0 h 47"/>
                      <a:gd name="T4" fmla="*/ 4 w 24"/>
                      <a:gd name="T5" fmla="*/ 1 h 47"/>
                      <a:gd name="T6" fmla="*/ 3 w 24"/>
                      <a:gd name="T7" fmla="*/ 1 h 47"/>
                      <a:gd name="T8" fmla="*/ 2 w 24"/>
                      <a:gd name="T9" fmla="*/ 2 h 47"/>
                      <a:gd name="T10" fmla="*/ 1 w 24"/>
                      <a:gd name="T11" fmla="*/ 3 h 47"/>
                      <a:gd name="T12" fmla="*/ 1 w 24"/>
                      <a:gd name="T13" fmla="*/ 4 h 47"/>
                      <a:gd name="T14" fmla="*/ 1 w 24"/>
                      <a:gd name="T15" fmla="*/ 6 h 47"/>
                      <a:gd name="T16" fmla="*/ 0 w 24"/>
                      <a:gd name="T17" fmla="*/ 7 h 47"/>
                      <a:gd name="T18" fmla="*/ 1 w 24"/>
                      <a:gd name="T19" fmla="*/ 8 h 47"/>
                      <a:gd name="T20" fmla="*/ 1 w 24"/>
                      <a:gd name="T21" fmla="*/ 10 h 47"/>
                      <a:gd name="T22" fmla="*/ 1 w 24"/>
                      <a:gd name="T23" fmla="*/ 11 h 47"/>
                      <a:gd name="T24" fmla="*/ 2 w 24"/>
                      <a:gd name="T25" fmla="*/ 12 h 47"/>
                      <a:gd name="T26" fmla="*/ 3 w 24"/>
                      <a:gd name="T27" fmla="*/ 13 h 47"/>
                      <a:gd name="T28" fmla="*/ 4 w 24"/>
                      <a:gd name="T29" fmla="*/ 13 h 47"/>
                      <a:gd name="T30" fmla="*/ 5 w 24"/>
                      <a:gd name="T31" fmla="*/ 14 h 47"/>
                      <a:gd name="T32" fmla="*/ 7 w 24"/>
                      <a:gd name="T33" fmla="*/ 14 h 47"/>
                      <a:gd name="T34" fmla="*/ 7 w 24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7">
                        <a:moveTo>
                          <a:pt x="24" y="0"/>
                        </a:moveTo>
                        <a:lnTo>
                          <a:pt x="18" y="0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7" y="8"/>
                        </a:lnTo>
                        <a:lnTo>
                          <a:pt x="5" y="11"/>
                        </a:lnTo>
                        <a:lnTo>
                          <a:pt x="3" y="15"/>
                        </a:lnTo>
                        <a:lnTo>
                          <a:pt x="2" y="19"/>
                        </a:lnTo>
                        <a:lnTo>
                          <a:pt x="0" y="23"/>
                        </a:lnTo>
                        <a:lnTo>
                          <a:pt x="2" y="28"/>
                        </a:lnTo>
                        <a:lnTo>
                          <a:pt x="3" y="32"/>
                        </a:lnTo>
                        <a:lnTo>
                          <a:pt x="5" y="36"/>
                        </a:lnTo>
                        <a:lnTo>
                          <a:pt x="7" y="39"/>
                        </a:lnTo>
                        <a:lnTo>
                          <a:pt x="10" y="42"/>
                        </a:lnTo>
                        <a:lnTo>
                          <a:pt x="14" y="44"/>
                        </a:lnTo>
                        <a:lnTo>
                          <a:pt x="18" y="46"/>
                        </a:lnTo>
                        <a:lnTo>
                          <a:pt x="24" y="47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6" name="Freeform 137"/>
                  <p:cNvSpPr>
                    <a:spLocks noChangeAspect="1"/>
                  </p:cNvSpPr>
                  <p:nvPr/>
                </p:nvSpPr>
                <p:spPr bwMode="auto">
                  <a:xfrm>
                    <a:off x="732" y="1625"/>
                    <a:ext cx="14" cy="0"/>
                  </a:xfrm>
                  <a:custGeom>
                    <a:avLst/>
                    <a:gdLst>
                      <a:gd name="T0" fmla="*/ 14 w 46"/>
                      <a:gd name="T1" fmla="*/ 1 h 23"/>
                      <a:gd name="T2" fmla="*/ 14 w 46"/>
                      <a:gd name="T3" fmla="*/ 1 h 23"/>
                      <a:gd name="T4" fmla="*/ 13 w 46"/>
                      <a:gd name="T5" fmla="*/ 1 h 23"/>
                      <a:gd name="T6" fmla="*/ 13 w 46"/>
                      <a:gd name="T7" fmla="*/ 0 h 23"/>
                      <a:gd name="T8" fmla="*/ 12 w 46"/>
                      <a:gd name="T9" fmla="*/ 0 h 23"/>
                      <a:gd name="T10" fmla="*/ 11 w 46"/>
                      <a:gd name="T11" fmla="*/ 0 h 23"/>
                      <a:gd name="T12" fmla="*/ 9 w 46"/>
                      <a:gd name="T13" fmla="*/ 0 h 23"/>
                      <a:gd name="T14" fmla="*/ 8 w 46"/>
                      <a:gd name="T15" fmla="*/ 0 h 23"/>
                      <a:gd name="T16" fmla="*/ 7 w 46"/>
                      <a:gd name="T17" fmla="*/ 0 h 23"/>
                      <a:gd name="T18" fmla="*/ 6 w 46"/>
                      <a:gd name="T19" fmla="*/ 0 h 23"/>
                      <a:gd name="T20" fmla="*/ 5 w 46"/>
                      <a:gd name="T21" fmla="*/ 0 h 23"/>
                      <a:gd name="T22" fmla="*/ 3 w 46"/>
                      <a:gd name="T23" fmla="*/ 0 h 23"/>
                      <a:gd name="T24" fmla="*/ 2 w 46"/>
                      <a:gd name="T25" fmla="*/ 0 h 23"/>
                      <a:gd name="T26" fmla="*/ 1 w 46"/>
                      <a:gd name="T27" fmla="*/ 0 h 23"/>
                      <a:gd name="T28" fmla="*/ 1 w 46"/>
                      <a:gd name="T29" fmla="*/ 1 h 23"/>
                      <a:gd name="T30" fmla="*/ 0 w 46"/>
                      <a:gd name="T31" fmla="*/ 1 h 23"/>
                      <a:gd name="T32" fmla="*/ 0 w 46"/>
                      <a:gd name="T33" fmla="*/ 1 h 23"/>
                      <a:gd name="T34" fmla="*/ 14 w 46"/>
                      <a:gd name="T35" fmla="*/ 1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3">
                        <a:moveTo>
                          <a:pt x="46" y="23"/>
                        </a:moveTo>
                        <a:lnTo>
                          <a:pt x="46" y="17"/>
                        </a:lnTo>
                        <a:lnTo>
                          <a:pt x="44" y="12"/>
                        </a:lnTo>
                        <a:lnTo>
                          <a:pt x="42" y="9"/>
                        </a:lnTo>
                        <a:lnTo>
                          <a:pt x="39" y="6"/>
                        </a:lnTo>
                        <a:lnTo>
                          <a:pt x="36" y="3"/>
                        </a:lnTo>
                        <a:lnTo>
                          <a:pt x="31" y="1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10" y="3"/>
                        </a:lnTo>
                        <a:lnTo>
                          <a:pt x="7" y="6"/>
                        </a:lnTo>
                        <a:lnTo>
                          <a:pt x="4" y="9"/>
                        </a:lnTo>
                        <a:lnTo>
                          <a:pt x="2" y="12"/>
                        </a:lnTo>
                        <a:lnTo>
                          <a:pt x="0" y="17"/>
                        </a:lnTo>
                        <a:lnTo>
                          <a:pt x="0" y="23"/>
                        </a:lnTo>
                        <a:lnTo>
                          <a:pt x="46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7" name="Rectangle 13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32" y="1625"/>
                    <a:ext cx="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48" name="Freeform 139"/>
                  <p:cNvSpPr>
                    <a:spLocks noChangeAspect="1"/>
                  </p:cNvSpPr>
                  <p:nvPr/>
                </p:nvSpPr>
                <p:spPr bwMode="auto">
                  <a:xfrm>
                    <a:off x="732" y="1647"/>
                    <a:ext cx="14" cy="7"/>
                  </a:xfrm>
                  <a:custGeom>
                    <a:avLst/>
                    <a:gdLst>
                      <a:gd name="T0" fmla="*/ 0 w 46"/>
                      <a:gd name="T1" fmla="*/ 0 h 23"/>
                      <a:gd name="T2" fmla="*/ 0 w 46"/>
                      <a:gd name="T3" fmla="*/ 2 h 23"/>
                      <a:gd name="T4" fmla="*/ 1 w 46"/>
                      <a:gd name="T5" fmla="*/ 3 h 23"/>
                      <a:gd name="T6" fmla="*/ 1 w 46"/>
                      <a:gd name="T7" fmla="*/ 4 h 23"/>
                      <a:gd name="T8" fmla="*/ 2 w 46"/>
                      <a:gd name="T9" fmla="*/ 5 h 23"/>
                      <a:gd name="T10" fmla="*/ 3 w 46"/>
                      <a:gd name="T11" fmla="*/ 6 h 23"/>
                      <a:gd name="T12" fmla="*/ 5 w 46"/>
                      <a:gd name="T13" fmla="*/ 6 h 23"/>
                      <a:gd name="T14" fmla="*/ 6 w 46"/>
                      <a:gd name="T15" fmla="*/ 7 h 23"/>
                      <a:gd name="T16" fmla="*/ 7 w 46"/>
                      <a:gd name="T17" fmla="*/ 7 h 23"/>
                      <a:gd name="T18" fmla="*/ 8 w 46"/>
                      <a:gd name="T19" fmla="*/ 7 h 23"/>
                      <a:gd name="T20" fmla="*/ 9 w 46"/>
                      <a:gd name="T21" fmla="*/ 6 h 23"/>
                      <a:gd name="T22" fmla="*/ 11 w 46"/>
                      <a:gd name="T23" fmla="*/ 6 h 23"/>
                      <a:gd name="T24" fmla="*/ 12 w 46"/>
                      <a:gd name="T25" fmla="*/ 5 h 23"/>
                      <a:gd name="T26" fmla="*/ 13 w 46"/>
                      <a:gd name="T27" fmla="*/ 4 h 23"/>
                      <a:gd name="T28" fmla="*/ 13 w 46"/>
                      <a:gd name="T29" fmla="*/ 3 h 23"/>
                      <a:gd name="T30" fmla="*/ 14 w 46"/>
                      <a:gd name="T31" fmla="*/ 2 h 23"/>
                      <a:gd name="T32" fmla="*/ 14 w 46"/>
                      <a:gd name="T33" fmla="*/ 0 h 23"/>
                      <a:gd name="T34" fmla="*/ 0 w 46"/>
                      <a:gd name="T35" fmla="*/ 0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3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10"/>
                        </a:lnTo>
                        <a:lnTo>
                          <a:pt x="4" y="14"/>
                        </a:lnTo>
                        <a:lnTo>
                          <a:pt x="7" y="17"/>
                        </a:lnTo>
                        <a:lnTo>
                          <a:pt x="10" y="20"/>
                        </a:lnTo>
                        <a:lnTo>
                          <a:pt x="15" y="21"/>
                        </a:lnTo>
                        <a:lnTo>
                          <a:pt x="19" y="22"/>
                        </a:lnTo>
                        <a:lnTo>
                          <a:pt x="23" y="23"/>
                        </a:lnTo>
                        <a:lnTo>
                          <a:pt x="27" y="22"/>
                        </a:lnTo>
                        <a:lnTo>
                          <a:pt x="31" y="21"/>
                        </a:lnTo>
                        <a:lnTo>
                          <a:pt x="36" y="20"/>
                        </a:lnTo>
                        <a:lnTo>
                          <a:pt x="39" y="17"/>
                        </a:lnTo>
                        <a:lnTo>
                          <a:pt x="42" y="14"/>
                        </a:lnTo>
                        <a:lnTo>
                          <a:pt x="44" y="10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9" name="Freeform 140"/>
                  <p:cNvSpPr>
                    <a:spLocks noChangeAspect="1"/>
                  </p:cNvSpPr>
                  <p:nvPr/>
                </p:nvSpPr>
                <p:spPr bwMode="auto">
                  <a:xfrm>
                    <a:off x="1061" y="2047"/>
                    <a:ext cx="7" cy="14"/>
                  </a:xfrm>
                  <a:custGeom>
                    <a:avLst/>
                    <a:gdLst>
                      <a:gd name="T0" fmla="*/ 0 w 23"/>
                      <a:gd name="T1" fmla="*/ 14 h 47"/>
                      <a:gd name="T2" fmla="*/ 2 w 23"/>
                      <a:gd name="T3" fmla="*/ 14 h 47"/>
                      <a:gd name="T4" fmla="*/ 3 w 23"/>
                      <a:gd name="T5" fmla="*/ 13 h 47"/>
                      <a:gd name="T6" fmla="*/ 4 w 23"/>
                      <a:gd name="T7" fmla="*/ 13 h 47"/>
                      <a:gd name="T8" fmla="*/ 5 w 23"/>
                      <a:gd name="T9" fmla="*/ 12 h 47"/>
                      <a:gd name="T10" fmla="*/ 6 w 23"/>
                      <a:gd name="T11" fmla="*/ 11 h 47"/>
                      <a:gd name="T12" fmla="*/ 7 w 23"/>
                      <a:gd name="T13" fmla="*/ 10 h 47"/>
                      <a:gd name="T14" fmla="*/ 7 w 23"/>
                      <a:gd name="T15" fmla="*/ 8 h 47"/>
                      <a:gd name="T16" fmla="*/ 7 w 23"/>
                      <a:gd name="T17" fmla="*/ 7 h 47"/>
                      <a:gd name="T18" fmla="*/ 7 w 23"/>
                      <a:gd name="T19" fmla="*/ 6 h 47"/>
                      <a:gd name="T20" fmla="*/ 7 w 23"/>
                      <a:gd name="T21" fmla="*/ 4 h 47"/>
                      <a:gd name="T22" fmla="*/ 6 w 23"/>
                      <a:gd name="T23" fmla="*/ 3 h 47"/>
                      <a:gd name="T24" fmla="*/ 5 w 23"/>
                      <a:gd name="T25" fmla="*/ 2 h 47"/>
                      <a:gd name="T26" fmla="*/ 4 w 23"/>
                      <a:gd name="T27" fmla="*/ 1 h 47"/>
                      <a:gd name="T28" fmla="*/ 3 w 23"/>
                      <a:gd name="T29" fmla="*/ 1 h 47"/>
                      <a:gd name="T30" fmla="*/ 2 w 23"/>
                      <a:gd name="T31" fmla="*/ 0 h 47"/>
                      <a:gd name="T32" fmla="*/ 0 w 23"/>
                      <a:gd name="T33" fmla="*/ 0 h 47"/>
                      <a:gd name="T34" fmla="*/ 0 w 23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0" y="47"/>
                        </a:moveTo>
                        <a:lnTo>
                          <a:pt x="5" y="46"/>
                        </a:lnTo>
                        <a:lnTo>
                          <a:pt x="11" y="44"/>
                        </a:lnTo>
                        <a:lnTo>
                          <a:pt x="14" y="42"/>
                        </a:lnTo>
                        <a:lnTo>
                          <a:pt x="17" y="39"/>
                        </a:lnTo>
                        <a:lnTo>
                          <a:pt x="20" y="36"/>
                        </a:lnTo>
                        <a:lnTo>
                          <a:pt x="22" y="32"/>
                        </a:lnTo>
                        <a:lnTo>
                          <a:pt x="23" y="28"/>
                        </a:lnTo>
                        <a:lnTo>
                          <a:pt x="23" y="23"/>
                        </a:lnTo>
                        <a:lnTo>
                          <a:pt x="23" y="19"/>
                        </a:lnTo>
                        <a:lnTo>
                          <a:pt x="22" y="15"/>
                        </a:lnTo>
                        <a:lnTo>
                          <a:pt x="20" y="11"/>
                        </a:lnTo>
                        <a:lnTo>
                          <a:pt x="17" y="8"/>
                        </a:lnTo>
                        <a:lnTo>
                          <a:pt x="14" y="4"/>
                        </a:lnTo>
                        <a:lnTo>
                          <a:pt x="11" y="2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0" name="Rectangle 14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946" y="2047"/>
                    <a:ext cx="114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51" name="Freeform 142"/>
                  <p:cNvSpPr>
                    <a:spLocks noChangeAspect="1"/>
                  </p:cNvSpPr>
                  <p:nvPr/>
                </p:nvSpPr>
                <p:spPr bwMode="auto">
                  <a:xfrm>
                    <a:off x="939" y="2047"/>
                    <a:ext cx="7" cy="14"/>
                  </a:xfrm>
                  <a:custGeom>
                    <a:avLst/>
                    <a:gdLst>
                      <a:gd name="T0" fmla="*/ 7 w 23"/>
                      <a:gd name="T1" fmla="*/ 0 h 47"/>
                      <a:gd name="T2" fmla="*/ 5 w 23"/>
                      <a:gd name="T3" fmla="*/ 0 h 47"/>
                      <a:gd name="T4" fmla="*/ 4 w 23"/>
                      <a:gd name="T5" fmla="*/ 1 h 47"/>
                      <a:gd name="T6" fmla="*/ 3 w 23"/>
                      <a:gd name="T7" fmla="*/ 1 h 47"/>
                      <a:gd name="T8" fmla="*/ 2 w 23"/>
                      <a:gd name="T9" fmla="*/ 2 h 47"/>
                      <a:gd name="T10" fmla="*/ 1 w 23"/>
                      <a:gd name="T11" fmla="*/ 3 h 47"/>
                      <a:gd name="T12" fmla="*/ 1 w 23"/>
                      <a:gd name="T13" fmla="*/ 4 h 47"/>
                      <a:gd name="T14" fmla="*/ 0 w 23"/>
                      <a:gd name="T15" fmla="*/ 6 h 47"/>
                      <a:gd name="T16" fmla="*/ 0 w 23"/>
                      <a:gd name="T17" fmla="*/ 7 h 47"/>
                      <a:gd name="T18" fmla="*/ 0 w 23"/>
                      <a:gd name="T19" fmla="*/ 8 h 47"/>
                      <a:gd name="T20" fmla="*/ 1 w 23"/>
                      <a:gd name="T21" fmla="*/ 10 h 47"/>
                      <a:gd name="T22" fmla="*/ 1 w 23"/>
                      <a:gd name="T23" fmla="*/ 11 h 47"/>
                      <a:gd name="T24" fmla="*/ 2 w 23"/>
                      <a:gd name="T25" fmla="*/ 12 h 47"/>
                      <a:gd name="T26" fmla="*/ 3 w 23"/>
                      <a:gd name="T27" fmla="*/ 13 h 47"/>
                      <a:gd name="T28" fmla="*/ 4 w 23"/>
                      <a:gd name="T29" fmla="*/ 13 h 47"/>
                      <a:gd name="T30" fmla="*/ 5 w 23"/>
                      <a:gd name="T31" fmla="*/ 14 h 47"/>
                      <a:gd name="T32" fmla="*/ 7 w 23"/>
                      <a:gd name="T33" fmla="*/ 14 h 47"/>
                      <a:gd name="T34" fmla="*/ 7 w 23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23" y="0"/>
                        </a:move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6" y="8"/>
                        </a:lnTo>
                        <a:lnTo>
                          <a:pt x="3" y="11"/>
                        </a:lnTo>
                        <a:lnTo>
                          <a:pt x="2" y="15"/>
                        </a:lnTo>
                        <a:lnTo>
                          <a:pt x="1" y="19"/>
                        </a:lnTo>
                        <a:lnTo>
                          <a:pt x="0" y="23"/>
                        </a:lnTo>
                        <a:lnTo>
                          <a:pt x="1" y="28"/>
                        </a:lnTo>
                        <a:lnTo>
                          <a:pt x="2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8" y="46"/>
                        </a:lnTo>
                        <a:lnTo>
                          <a:pt x="23" y="47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2" name="Freeform 143"/>
                  <p:cNvSpPr>
                    <a:spLocks noChangeAspect="1"/>
                  </p:cNvSpPr>
                  <p:nvPr/>
                </p:nvSpPr>
                <p:spPr bwMode="auto">
                  <a:xfrm>
                    <a:off x="939" y="1625"/>
                    <a:ext cx="7" cy="14"/>
                  </a:xfrm>
                  <a:custGeom>
                    <a:avLst/>
                    <a:gdLst>
                      <a:gd name="T0" fmla="*/ 7 w 23"/>
                      <a:gd name="T1" fmla="*/ 0 h 46"/>
                      <a:gd name="T2" fmla="*/ 5 w 23"/>
                      <a:gd name="T3" fmla="*/ 0 h 46"/>
                      <a:gd name="T4" fmla="*/ 4 w 23"/>
                      <a:gd name="T5" fmla="*/ 1 h 46"/>
                      <a:gd name="T6" fmla="*/ 3 w 23"/>
                      <a:gd name="T7" fmla="*/ 1 h 46"/>
                      <a:gd name="T8" fmla="*/ 2 w 23"/>
                      <a:gd name="T9" fmla="*/ 2 h 46"/>
                      <a:gd name="T10" fmla="*/ 1 w 23"/>
                      <a:gd name="T11" fmla="*/ 3 h 46"/>
                      <a:gd name="T12" fmla="*/ 1 w 23"/>
                      <a:gd name="T13" fmla="*/ 4 h 46"/>
                      <a:gd name="T14" fmla="*/ 0 w 23"/>
                      <a:gd name="T15" fmla="*/ 5 h 46"/>
                      <a:gd name="T16" fmla="*/ 0 w 23"/>
                      <a:gd name="T17" fmla="*/ 7 h 46"/>
                      <a:gd name="T18" fmla="*/ 0 w 23"/>
                      <a:gd name="T19" fmla="*/ 8 h 46"/>
                      <a:gd name="T20" fmla="*/ 1 w 23"/>
                      <a:gd name="T21" fmla="*/ 9 h 46"/>
                      <a:gd name="T22" fmla="*/ 1 w 23"/>
                      <a:gd name="T23" fmla="*/ 11 h 46"/>
                      <a:gd name="T24" fmla="*/ 2 w 23"/>
                      <a:gd name="T25" fmla="*/ 12 h 46"/>
                      <a:gd name="T26" fmla="*/ 3 w 23"/>
                      <a:gd name="T27" fmla="*/ 13 h 46"/>
                      <a:gd name="T28" fmla="*/ 4 w 23"/>
                      <a:gd name="T29" fmla="*/ 13 h 46"/>
                      <a:gd name="T30" fmla="*/ 5 w 23"/>
                      <a:gd name="T31" fmla="*/ 14 h 46"/>
                      <a:gd name="T32" fmla="*/ 7 w 23"/>
                      <a:gd name="T33" fmla="*/ 14 h 46"/>
                      <a:gd name="T34" fmla="*/ 7 w 23"/>
                      <a:gd name="T35" fmla="*/ 0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6" y="7"/>
                        </a:lnTo>
                        <a:lnTo>
                          <a:pt x="3" y="10"/>
                        </a:lnTo>
                        <a:lnTo>
                          <a:pt x="2" y="14"/>
                        </a:lnTo>
                        <a:lnTo>
                          <a:pt x="1" y="18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2" y="31"/>
                        </a:lnTo>
                        <a:lnTo>
                          <a:pt x="3" y="35"/>
                        </a:lnTo>
                        <a:lnTo>
                          <a:pt x="6" y="38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3" name="Rectangle 14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946" y="1625"/>
                    <a:ext cx="114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54" name="Freeform 145"/>
                  <p:cNvSpPr>
                    <a:spLocks noChangeAspect="1"/>
                  </p:cNvSpPr>
                  <p:nvPr/>
                </p:nvSpPr>
                <p:spPr bwMode="auto">
                  <a:xfrm>
                    <a:off x="1061" y="1625"/>
                    <a:ext cx="7" cy="14"/>
                  </a:xfrm>
                  <a:custGeom>
                    <a:avLst/>
                    <a:gdLst>
                      <a:gd name="T0" fmla="*/ 0 w 23"/>
                      <a:gd name="T1" fmla="*/ 14 h 46"/>
                      <a:gd name="T2" fmla="*/ 2 w 23"/>
                      <a:gd name="T3" fmla="*/ 14 h 46"/>
                      <a:gd name="T4" fmla="*/ 3 w 23"/>
                      <a:gd name="T5" fmla="*/ 13 h 46"/>
                      <a:gd name="T6" fmla="*/ 4 w 23"/>
                      <a:gd name="T7" fmla="*/ 13 h 46"/>
                      <a:gd name="T8" fmla="*/ 5 w 23"/>
                      <a:gd name="T9" fmla="*/ 12 h 46"/>
                      <a:gd name="T10" fmla="*/ 6 w 23"/>
                      <a:gd name="T11" fmla="*/ 11 h 46"/>
                      <a:gd name="T12" fmla="*/ 7 w 23"/>
                      <a:gd name="T13" fmla="*/ 9 h 46"/>
                      <a:gd name="T14" fmla="*/ 7 w 23"/>
                      <a:gd name="T15" fmla="*/ 8 h 46"/>
                      <a:gd name="T16" fmla="*/ 7 w 23"/>
                      <a:gd name="T17" fmla="*/ 7 h 46"/>
                      <a:gd name="T18" fmla="*/ 7 w 23"/>
                      <a:gd name="T19" fmla="*/ 5 h 46"/>
                      <a:gd name="T20" fmla="*/ 7 w 23"/>
                      <a:gd name="T21" fmla="*/ 4 h 46"/>
                      <a:gd name="T22" fmla="*/ 6 w 23"/>
                      <a:gd name="T23" fmla="*/ 3 h 46"/>
                      <a:gd name="T24" fmla="*/ 5 w 23"/>
                      <a:gd name="T25" fmla="*/ 2 h 46"/>
                      <a:gd name="T26" fmla="*/ 4 w 23"/>
                      <a:gd name="T27" fmla="*/ 1 h 46"/>
                      <a:gd name="T28" fmla="*/ 3 w 23"/>
                      <a:gd name="T29" fmla="*/ 1 h 46"/>
                      <a:gd name="T30" fmla="*/ 2 w 23"/>
                      <a:gd name="T31" fmla="*/ 0 h 46"/>
                      <a:gd name="T32" fmla="*/ 0 w 23"/>
                      <a:gd name="T33" fmla="*/ 0 h 46"/>
                      <a:gd name="T34" fmla="*/ 0 w 23"/>
                      <a:gd name="T35" fmla="*/ 14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0" y="46"/>
                        </a:moveTo>
                        <a:lnTo>
                          <a:pt x="5" y="46"/>
                        </a:lnTo>
                        <a:lnTo>
                          <a:pt x="11" y="44"/>
                        </a:lnTo>
                        <a:lnTo>
                          <a:pt x="14" y="42"/>
                        </a:lnTo>
                        <a:lnTo>
                          <a:pt x="17" y="38"/>
                        </a:lnTo>
                        <a:lnTo>
                          <a:pt x="20" y="35"/>
                        </a:lnTo>
                        <a:lnTo>
                          <a:pt x="22" y="31"/>
                        </a:lnTo>
                        <a:lnTo>
                          <a:pt x="23" y="27"/>
                        </a:lnTo>
                        <a:lnTo>
                          <a:pt x="23" y="23"/>
                        </a:lnTo>
                        <a:lnTo>
                          <a:pt x="23" y="18"/>
                        </a:lnTo>
                        <a:lnTo>
                          <a:pt x="22" y="14"/>
                        </a:lnTo>
                        <a:lnTo>
                          <a:pt x="20" y="10"/>
                        </a:lnTo>
                        <a:lnTo>
                          <a:pt x="17" y="7"/>
                        </a:lnTo>
                        <a:lnTo>
                          <a:pt x="14" y="4"/>
                        </a:lnTo>
                        <a:lnTo>
                          <a:pt x="11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5" name="Freeform 146"/>
                  <p:cNvSpPr>
                    <a:spLocks noChangeAspect="1"/>
                  </p:cNvSpPr>
                  <p:nvPr/>
                </p:nvSpPr>
                <p:spPr bwMode="auto">
                  <a:xfrm>
                    <a:off x="946" y="2047"/>
                    <a:ext cx="7" cy="14"/>
                  </a:xfrm>
                  <a:custGeom>
                    <a:avLst/>
                    <a:gdLst>
                      <a:gd name="T0" fmla="*/ 0 w 23"/>
                      <a:gd name="T1" fmla="*/ 14 h 47"/>
                      <a:gd name="T2" fmla="*/ 2 w 23"/>
                      <a:gd name="T3" fmla="*/ 14 h 47"/>
                      <a:gd name="T4" fmla="*/ 3 w 23"/>
                      <a:gd name="T5" fmla="*/ 13 h 47"/>
                      <a:gd name="T6" fmla="*/ 5 w 23"/>
                      <a:gd name="T7" fmla="*/ 13 h 47"/>
                      <a:gd name="T8" fmla="*/ 5 w 23"/>
                      <a:gd name="T9" fmla="*/ 12 h 47"/>
                      <a:gd name="T10" fmla="*/ 6 w 23"/>
                      <a:gd name="T11" fmla="*/ 11 h 47"/>
                      <a:gd name="T12" fmla="*/ 7 w 23"/>
                      <a:gd name="T13" fmla="*/ 10 h 47"/>
                      <a:gd name="T14" fmla="*/ 7 w 23"/>
                      <a:gd name="T15" fmla="*/ 8 h 47"/>
                      <a:gd name="T16" fmla="*/ 7 w 23"/>
                      <a:gd name="T17" fmla="*/ 7 h 47"/>
                      <a:gd name="T18" fmla="*/ 7 w 23"/>
                      <a:gd name="T19" fmla="*/ 6 h 47"/>
                      <a:gd name="T20" fmla="*/ 7 w 23"/>
                      <a:gd name="T21" fmla="*/ 4 h 47"/>
                      <a:gd name="T22" fmla="*/ 6 w 23"/>
                      <a:gd name="T23" fmla="*/ 3 h 47"/>
                      <a:gd name="T24" fmla="*/ 5 w 23"/>
                      <a:gd name="T25" fmla="*/ 2 h 47"/>
                      <a:gd name="T26" fmla="*/ 5 w 23"/>
                      <a:gd name="T27" fmla="*/ 1 h 47"/>
                      <a:gd name="T28" fmla="*/ 3 w 23"/>
                      <a:gd name="T29" fmla="*/ 1 h 47"/>
                      <a:gd name="T30" fmla="*/ 2 w 23"/>
                      <a:gd name="T31" fmla="*/ 0 h 47"/>
                      <a:gd name="T32" fmla="*/ 0 w 23"/>
                      <a:gd name="T33" fmla="*/ 0 h 47"/>
                      <a:gd name="T34" fmla="*/ 0 w 23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0" y="47"/>
                        </a:moveTo>
                        <a:lnTo>
                          <a:pt x="5" y="46"/>
                        </a:lnTo>
                        <a:lnTo>
                          <a:pt x="10" y="44"/>
                        </a:lnTo>
                        <a:lnTo>
                          <a:pt x="15" y="42"/>
                        </a:lnTo>
                        <a:lnTo>
                          <a:pt x="18" y="39"/>
                        </a:lnTo>
                        <a:lnTo>
                          <a:pt x="20" y="36"/>
                        </a:lnTo>
                        <a:lnTo>
                          <a:pt x="22" y="32"/>
                        </a:lnTo>
                        <a:lnTo>
                          <a:pt x="23" y="28"/>
                        </a:lnTo>
                        <a:lnTo>
                          <a:pt x="23" y="23"/>
                        </a:lnTo>
                        <a:lnTo>
                          <a:pt x="23" y="19"/>
                        </a:lnTo>
                        <a:lnTo>
                          <a:pt x="22" y="15"/>
                        </a:lnTo>
                        <a:lnTo>
                          <a:pt x="20" y="11"/>
                        </a:lnTo>
                        <a:lnTo>
                          <a:pt x="18" y="8"/>
                        </a:lnTo>
                        <a:lnTo>
                          <a:pt x="15" y="4"/>
                        </a:lnTo>
                        <a:lnTo>
                          <a:pt x="10" y="2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6" name="Rectangle 14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832" y="2047"/>
                    <a:ext cx="114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57" name="Freeform 148"/>
                  <p:cNvSpPr>
                    <a:spLocks noChangeAspect="1"/>
                  </p:cNvSpPr>
                  <p:nvPr/>
                </p:nvSpPr>
                <p:spPr bwMode="auto">
                  <a:xfrm>
                    <a:off x="825" y="2047"/>
                    <a:ext cx="7" cy="14"/>
                  </a:xfrm>
                  <a:custGeom>
                    <a:avLst/>
                    <a:gdLst>
                      <a:gd name="T0" fmla="*/ 7 w 23"/>
                      <a:gd name="T1" fmla="*/ 0 h 47"/>
                      <a:gd name="T2" fmla="*/ 5 w 23"/>
                      <a:gd name="T3" fmla="*/ 0 h 47"/>
                      <a:gd name="T4" fmla="*/ 4 w 23"/>
                      <a:gd name="T5" fmla="*/ 1 h 47"/>
                      <a:gd name="T6" fmla="*/ 2 w 23"/>
                      <a:gd name="T7" fmla="*/ 1 h 47"/>
                      <a:gd name="T8" fmla="*/ 2 w 23"/>
                      <a:gd name="T9" fmla="*/ 2 h 47"/>
                      <a:gd name="T10" fmla="*/ 1 w 23"/>
                      <a:gd name="T11" fmla="*/ 3 h 47"/>
                      <a:gd name="T12" fmla="*/ 0 w 23"/>
                      <a:gd name="T13" fmla="*/ 4 h 47"/>
                      <a:gd name="T14" fmla="*/ 0 w 23"/>
                      <a:gd name="T15" fmla="*/ 6 h 47"/>
                      <a:gd name="T16" fmla="*/ 0 w 23"/>
                      <a:gd name="T17" fmla="*/ 7 h 47"/>
                      <a:gd name="T18" fmla="*/ 0 w 23"/>
                      <a:gd name="T19" fmla="*/ 8 h 47"/>
                      <a:gd name="T20" fmla="*/ 0 w 23"/>
                      <a:gd name="T21" fmla="*/ 10 h 47"/>
                      <a:gd name="T22" fmla="*/ 1 w 23"/>
                      <a:gd name="T23" fmla="*/ 11 h 47"/>
                      <a:gd name="T24" fmla="*/ 2 w 23"/>
                      <a:gd name="T25" fmla="*/ 12 h 47"/>
                      <a:gd name="T26" fmla="*/ 2 w 23"/>
                      <a:gd name="T27" fmla="*/ 13 h 47"/>
                      <a:gd name="T28" fmla="*/ 4 w 23"/>
                      <a:gd name="T29" fmla="*/ 13 h 47"/>
                      <a:gd name="T30" fmla="*/ 5 w 23"/>
                      <a:gd name="T31" fmla="*/ 14 h 47"/>
                      <a:gd name="T32" fmla="*/ 7 w 23"/>
                      <a:gd name="T33" fmla="*/ 14 h 47"/>
                      <a:gd name="T34" fmla="*/ 7 w 23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23" y="0"/>
                        </a:moveTo>
                        <a:lnTo>
                          <a:pt x="17" y="0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8"/>
                        </a:lnTo>
                        <a:lnTo>
                          <a:pt x="3" y="11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8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7" y="46"/>
                        </a:lnTo>
                        <a:lnTo>
                          <a:pt x="23" y="47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8" name="Freeform 149"/>
                  <p:cNvSpPr>
                    <a:spLocks noChangeAspect="1"/>
                  </p:cNvSpPr>
                  <p:nvPr/>
                </p:nvSpPr>
                <p:spPr bwMode="auto">
                  <a:xfrm>
                    <a:off x="825" y="1625"/>
                    <a:ext cx="7" cy="14"/>
                  </a:xfrm>
                  <a:custGeom>
                    <a:avLst/>
                    <a:gdLst>
                      <a:gd name="T0" fmla="*/ 7 w 23"/>
                      <a:gd name="T1" fmla="*/ 0 h 46"/>
                      <a:gd name="T2" fmla="*/ 5 w 23"/>
                      <a:gd name="T3" fmla="*/ 0 h 46"/>
                      <a:gd name="T4" fmla="*/ 4 w 23"/>
                      <a:gd name="T5" fmla="*/ 1 h 46"/>
                      <a:gd name="T6" fmla="*/ 2 w 23"/>
                      <a:gd name="T7" fmla="*/ 1 h 46"/>
                      <a:gd name="T8" fmla="*/ 2 w 23"/>
                      <a:gd name="T9" fmla="*/ 2 h 46"/>
                      <a:gd name="T10" fmla="*/ 1 w 23"/>
                      <a:gd name="T11" fmla="*/ 3 h 46"/>
                      <a:gd name="T12" fmla="*/ 0 w 23"/>
                      <a:gd name="T13" fmla="*/ 4 h 46"/>
                      <a:gd name="T14" fmla="*/ 0 w 23"/>
                      <a:gd name="T15" fmla="*/ 5 h 46"/>
                      <a:gd name="T16" fmla="*/ 0 w 23"/>
                      <a:gd name="T17" fmla="*/ 7 h 46"/>
                      <a:gd name="T18" fmla="*/ 0 w 23"/>
                      <a:gd name="T19" fmla="*/ 8 h 46"/>
                      <a:gd name="T20" fmla="*/ 0 w 23"/>
                      <a:gd name="T21" fmla="*/ 9 h 46"/>
                      <a:gd name="T22" fmla="*/ 1 w 23"/>
                      <a:gd name="T23" fmla="*/ 11 h 46"/>
                      <a:gd name="T24" fmla="*/ 2 w 23"/>
                      <a:gd name="T25" fmla="*/ 12 h 46"/>
                      <a:gd name="T26" fmla="*/ 2 w 23"/>
                      <a:gd name="T27" fmla="*/ 13 h 46"/>
                      <a:gd name="T28" fmla="*/ 4 w 23"/>
                      <a:gd name="T29" fmla="*/ 13 h 46"/>
                      <a:gd name="T30" fmla="*/ 5 w 23"/>
                      <a:gd name="T31" fmla="*/ 14 h 46"/>
                      <a:gd name="T32" fmla="*/ 7 w 23"/>
                      <a:gd name="T33" fmla="*/ 14 h 46"/>
                      <a:gd name="T34" fmla="*/ 7 w 23"/>
                      <a:gd name="T35" fmla="*/ 0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23" y="0"/>
                        </a:moveTo>
                        <a:lnTo>
                          <a:pt x="17" y="1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4"/>
                        </a:lnTo>
                        <a:lnTo>
                          <a:pt x="0" y="18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1"/>
                        </a:lnTo>
                        <a:lnTo>
                          <a:pt x="3" y="35"/>
                        </a:lnTo>
                        <a:lnTo>
                          <a:pt x="5" y="38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7" y="46"/>
                        </a:lnTo>
                        <a:lnTo>
                          <a:pt x="23" y="46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9" name="Rectangle 15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832" y="1625"/>
                    <a:ext cx="114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60" name="Freeform 151"/>
                  <p:cNvSpPr>
                    <a:spLocks noChangeAspect="1"/>
                  </p:cNvSpPr>
                  <p:nvPr/>
                </p:nvSpPr>
                <p:spPr bwMode="auto">
                  <a:xfrm>
                    <a:off x="946" y="1625"/>
                    <a:ext cx="7" cy="14"/>
                  </a:xfrm>
                  <a:custGeom>
                    <a:avLst/>
                    <a:gdLst>
                      <a:gd name="T0" fmla="*/ 0 w 23"/>
                      <a:gd name="T1" fmla="*/ 14 h 46"/>
                      <a:gd name="T2" fmla="*/ 2 w 23"/>
                      <a:gd name="T3" fmla="*/ 14 h 46"/>
                      <a:gd name="T4" fmla="*/ 3 w 23"/>
                      <a:gd name="T5" fmla="*/ 13 h 46"/>
                      <a:gd name="T6" fmla="*/ 5 w 23"/>
                      <a:gd name="T7" fmla="*/ 13 h 46"/>
                      <a:gd name="T8" fmla="*/ 5 w 23"/>
                      <a:gd name="T9" fmla="*/ 12 h 46"/>
                      <a:gd name="T10" fmla="*/ 6 w 23"/>
                      <a:gd name="T11" fmla="*/ 11 h 46"/>
                      <a:gd name="T12" fmla="*/ 7 w 23"/>
                      <a:gd name="T13" fmla="*/ 9 h 46"/>
                      <a:gd name="T14" fmla="*/ 7 w 23"/>
                      <a:gd name="T15" fmla="*/ 8 h 46"/>
                      <a:gd name="T16" fmla="*/ 7 w 23"/>
                      <a:gd name="T17" fmla="*/ 7 h 46"/>
                      <a:gd name="T18" fmla="*/ 7 w 23"/>
                      <a:gd name="T19" fmla="*/ 5 h 46"/>
                      <a:gd name="T20" fmla="*/ 7 w 23"/>
                      <a:gd name="T21" fmla="*/ 4 h 46"/>
                      <a:gd name="T22" fmla="*/ 6 w 23"/>
                      <a:gd name="T23" fmla="*/ 3 h 46"/>
                      <a:gd name="T24" fmla="*/ 5 w 23"/>
                      <a:gd name="T25" fmla="*/ 2 h 46"/>
                      <a:gd name="T26" fmla="*/ 5 w 23"/>
                      <a:gd name="T27" fmla="*/ 1 h 46"/>
                      <a:gd name="T28" fmla="*/ 3 w 23"/>
                      <a:gd name="T29" fmla="*/ 1 h 46"/>
                      <a:gd name="T30" fmla="*/ 2 w 23"/>
                      <a:gd name="T31" fmla="*/ 0 h 46"/>
                      <a:gd name="T32" fmla="*/ 0 w 23"/>
                      <a:gd name="T33" fmla="*/ 0 h 46"/>
                      <a:gd name="T34" fmla="*/ 0 w 23"/>
                      <a:gd name="T35" fmla="*/ 14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0" y="46"/>
                        </a:moveTo>
                        <a:lnTo>
                          <a:pt x="5" y="46"/>
                        </a:lnTo>
                        <a:lnTo>
                          <a:pt x="10" y="44"/>
                        </a:lnTo>
                        <a:lnTo>
                          <a:pt x="15" y="42"/>
                        </a:lnTo>
                        <a:lnTo>
                          <a:pt x="18" y="38"/>
                        </a:lnTo>
                        <a:lnTo>
                          <a:pt x="20" y="35"/>
                        </a:lnTo>
                        <a:lnTo>
                          <a:pt x="22" y="31"/>
                        </a:lnTo>
                        <a:lnTo>
                          <a:pt x="23" y="27"/>
                        </a:lnTo>
                        <a:lnTo>
                          <a:pt x="23" y="23"/>
                        </a:lnTo>
                        <a:lnTo>
                          <a:pt x="23" y="18"/>
                        </a:lnTo>
                        <a:lnTo>
                          <a:pt x="22" y="14"/>
                        </a:lnTo>
                        <a:lnTo>
                          <a:pt x="20" y="10"/>
                        </a:lnTo>
                        <a:lnTo>
                          <a:pt x="18" y="7"/>
                        </a:lnTo>
                        <a:lnTo>
                          <a:pt x="15" y="4"/>
                        </a:lnTo>
                        <a:lnTo>
                          <a:pt x="10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1" name="Freeform 152"/>
                  <p:cNvSpPr>
                    <a:spLocks noChangeAspect="1"/>
                  </p:cNvSpPr>
                  <p:nvPr/>
                </p:nvSpPr>
                <p:spPr bwMode="auto">
                  <a:xfrm>
                    <a:off x="1175" y="2047"/>
                    <a:ext cx="7" cy="14"/>
                  </a:xfrm>
                  <a:custGeom>
                    <a:avLst/>
                    <a:gdLst>
                      <a:gd name="T0" fmla="*/ 0 w 23"/>
                      <a:gd name="T1" fmla="*/ 14 h 47"/>
                      <a:gd name="T2" fmla="*/ 2 w 23"/>
                      <a:gd name="T3" fmla="*/ 14 h 47"/>
                      <a:gd name="T4" fmla="*/ 3 w 23"/>
                      <a:gd name="T5" fmla="*/ 13 h 47"/>
                      <a:gd name="T6" fmla="*/ 5 w 23"/>
                      <a:gd name="T7" fmla="*/ 13 h 47"/>
                      <a:gd name="T8" fmla="*/ 5 w 23"/>
                      <a:gd name="T9" fmla="*/ 12 h 47"/>
                      <a:gd name="T10" fmla="*/ 6 w 23"/>
                      <a:gd name="T11" fmla="*/ 11 h 47"/>
                      <a:gd name="T12" fmla="*/ 7 w 23"/>
                      <a:gd name="T13" fmla="*/ 10 h 47"/>
                      <a:gd name="T14" fmla="*/ 7 w 23"/>
                      <a:gd name="T15" fmla="*/ 8 h 47"/>
                      <a:gd name="T16" fmla="*/ 7 w 23"/>
                      <a:gd name="T17" fmla="*/ 7 h 47"/>
                      <a:gd name="T18" fmla="*/ 7 w 23"/>
                      <a:gd name="T19" fmla="*/ 6 h 47"/>
                      <a:gd name="T20" fmla="*/ 7 w 23"/>
                      <a:gd name="T21" fmla="*/ 4 h 47"/>
                      <a:gd name="T22" fmla="*/ 6 w 23"/>
                      <a:gd name="T23" fmla="*/ 3 h 47"/>
                      <a:gd name="T24" fmla="*/ 5 w 23"/>
                      <a:gd name="T25" fmla="*/ 2 h 47"/>
                      <a:gd name="T26" fmla="*/ 5 w 23"/>
                      <a:gd name="T27" fmla="*/ 1 h 47"/>
                      <a:gd name="T28" fmla="*/ 3 w 23"/>
                      <a:gd name="T29" fmla="*/ 1 h 47"/>
                      <a:gd name="T30" fmla="*/ 2 w 23"/>
                      <a:gd name="T31" fmla="*/ 0 h 47"/>
                      <a:gd name="T32" fmla="*/ 0 w 23"/>
                      <a:gd name="T33" fmla="*/ 0 h 47"/>
                      <a:gd name="T34" fmla="*/ 0 w 23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0" y="47"/>
                        </a:moveTo>
                        <a:lnTo>
                          <a:pt x="5" y="46"/>
                        </a:lnTo>
                        <a:lnTo>
                          <a:pt x="11" y="44"/>
                        </a:lnTo>
                        <a:lnTo>
                          <a:pt x="15" y="42"/>
                        </a:lnTo>
                        <a:lnTo>
                          <a:pt x="18" y="39"/>
                        </a:lnTo>
                        <a:lnTo>
                          <a:pt x="20" y="36"/>
                        </a:lnTo>
                        <a:lnTo>
                          <a:pt x="22" y="32"/>
                        </a:lnTo>
                        <a:lnTo>
                          <a:pt x="23" y="28"/>
                        </a:lnTo>
                        <a:lnTo>
                          <a:pt x="23" y="23"/>
                        </a:lnTo>
                        <a:lnTo>
                          <a:pt x="23" y="19"/>
                        </a:lnTo>
                        <a:lnTo>
                          <a:pt x="22" y="15"/>
                        </a:lnTo>
                        <a:lnTo>
                          <a:pt x="20" y="11"/>
                        </a:lnTo>
                        <a:lnTo>
                          <a:pt x="18" y="8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2" name="Rectangle 15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061" y="2047"/>
                    <a:ext cx="114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63" name="Freeform 154"/>
                  <p:cNvSpPr>
                    <a:spLocks noChangeAspect="1"/>
                  </p:cNvSpPr>
                  <p:nvPr/>
                </p:nvSpPr>
                <p:spPr bwMode="auto">
                  <a:xfrm>
                    <a:off x="1054" y="2047"/>
                    <a:ext cx="7" cy="14"/>
                  </a:xfrm>
                  <a:custGeom>
                    <a:avLst/>
                    <a:gdLst>
                      <a:gd name="T0" fmla="*/ 7 w 23"/>
                      <a:gd name="T1" fmla="*/ 0 h 47"/>
                      <a:gd name="T2" fmla="*/ 5 w 23"/>
                      <a:gd name="T3" fmla="*/ 0 h 47"/>
                      <a:gd name="T4" fmla="*/ 4 w 23"/>
                      <a:gd name="T5" fmla="*/ 1 h 47"/>
                      <a:gd name="T6" fmla="*/ 2 w 23"/>
                      <a:gd name="T7" fmla="*/ 1 h 47"/>
                      <a:gd name="T8" fmla="*/ 2 w 23"/>
                      <a:gd name="T9" fmla="*/ 2 h 47"/>
                      <a:gd name="T10" fmla="*/ 1 w 23"/>
                      <a:gd name="T11" fmla="*/ 3 h 47"/>
                      <a:gd name="T12" fmla="*/ 0 w 23"/>
                      <a:gd name="T13" fmla="*/ 4 h 47"/>
                      <a:gd name="T14" fmla="*/ 0 w 23"/>
                      <a:gd name="T15" fmla="*/ 6 h 47"/>
                      <a:gd name="T16" fmla="*/ 0 w 23"/>
                      <a:gd name="T17" fmla="*/ 7 h 47"/>
                      <a:gd name="T18" fmla="*/ 0 w 23"/>
                      <a:gd name="T19" fmla="*/ 8 h 47"/>
                      <a:gd name="T20" fmla="*/ 0 w 23"/>
                      <a:gd name="T21" fmla="*/ 10 h 47"/>
                      <a:gd name="T22" fmla="*/ 1 w 23"/>
                      <a:gd name="T23" fmla="*/ 11 h 47"/>
                      <a:gd name="T24" fmla="*/ 2 w 23"/>
                      <a:gd name="T25" fmla="*/ 12 h 47"/>
                      <a:gd name="T26" fmla="*/ 2 w 23"/>
                      <a:gd name="T27" fmla="*/ 13 h 47"/>
                      <a:gd name="T28" fmla="*/ 4 w 23"/>
                      <a:gd name="T29" fmla="*/ 13 h 47"/>
                      <a:gd name="T30" fmla="*/ 5 w 23"/>
                      <a:gd name="T31" fmla="*/ 14 h 47"/>
                      <a:gd name="T32" fmla="*/ 7 w 23"/>
                      <a:gd name="T33" fmla="*/ 14 h 47"/>
                      <a:gd name="T34" fmla="*/ 7 w 23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23" y="0"/>
                        </a:moveTo>
                        <a:lnTo>
                          <a:pt x="18" y="0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8"/>
                        </a:lnTo>
                        <a:lnTo>
                          <a:pt x="3" y="11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8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8" y="46"/>
                        </a:lnTo>
                        <a:lnTo>
                          <a:pt x="23" y="47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4" name="Freeform 155"/>
                  <p:cNvSpPr>
                    <a:spLocks noChangeAspect="1"/>
                  </p:cNvSpPr>
                  <p:nvPr/>
                </p:nvSpPr>
                <p:spPr bwMode="auto">
                  <a:xfrm>
                    <a:off x="1054" y="1625"/>
                    <a:ext cx="7" cy="14"/>
                  </a:xfrm>
                  <a:custGeom>
                    <a:avLst/>
                    <a:gdLst>
                      <a:gd name="T0" fmla="*/ 7 w 23"/>
                      <a:gd name="T1" fmla="*/ 0 h 46"/>
                      <a:gd name="T2" fmla="*/ 5 w 23"/>
                      <a:gd name="T3" fmla="*/ 0 h 46"/>
                      <a:gd name="T4" fmla="*/ 4 w 23"/>
                      <a:gd name="T5" fmla="*/ 1 h 46"/>
                      <a:gd name="T6" fmla="*/ 2 w 23"/>
                      <a:gd name="T7" fmla="*/ 1 h 46"/>
                      <a:gd name="T8" fmla="*/ 2 w 23"/>
                      <a:gd name="T9" fmla="*/ 2 h 46"/>
                      <a:gd name="T10" fmla="*/ 1 w 23"/>
                      <a:gd name="T11" fmla="*/ 3 h 46"/>
                      <a:gd name="T12" fmla="*/ 0 w 23"/>
                      <a:gd name="T13" fmla="*/ 4 h 46"/>
                      <a:gd name="T14" fmla="*/ 0 w 23"/>
                      <a:gd name="T15" fmla="*/ 5 h 46"/>
                      <a:gd name="T16" fmla="*/ 0 w 23"/>
                      <a:gd name="T17" fmla="*/ 7 h 46"/>
                      <a:gd name="T18" fmla="*/ 0 w 23"/>
                      <a:gd name="T19" fmla="*/ 8 h 46"/>
                      <a:gd name="T20" fmla="*/ 0 w 23"/>
                      <a:gd name="T21" fmla="*/ 9 h 46"/>
                      <a:gd name="T22" fmla="*/ 1 w 23"/>
                      <a:gd name="T23" fmla="*/ 11 h 46"/>
                      <a:gd name="T24" fmla="*/ 2 w 23"/>
                      <a:gd name="T25" fmla="*/ 12 h 46"/>
                      <a:gd name="T26" fmla="*/ 2 w 23"/>
                      <a:gd name="T27" fmla="*/ 13 h 46"/>
                      <a:gd name="T28" fmla="*/ 4 w 23"/>
                      <a:gd name="T29" fmla="*/ 13 h 46"/>
                      <a:gd name="T30" fmla="*/ 5 w 23"/>
                      <a:gd name="T31" fmla="*/ 14 h 46"/>
                      <a:gd name="T32" fmla="*/ 7 w 23"/>
                      <a:gd name="T33" fmla="*/ 14 h 46"/>
                      <a:gd name="T34" fmla="*/ 7 w 23"/>
                      <a:gd name="T35" fmla="*/ 0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4"/>
                        </a:lnTo>
                        <a:lnTo>
                          <a:pt x="0" y="18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1"/>
                        </a:lnTo>
                        <a:lnTo>
                          <a:pt x="3" y="35"/>
                        </a:lnTo>
                        <a:lnTo>
                          <a:pt x="5" y="38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5" name="Rectangle 15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061" y="1625"/>
                    <a:ext cx="114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66" name="Freeform 157"/>
                  <p:cNvSpPr>
                    <a:spLocks noChangeAspect="1"/>
                  </p:cNvSpPr>
                  <p:nvPr/>
                </p:nvSpPr>
                <p:spPr bwMode="auto">
                  <a:xfrm>
                    <a:off x="1175" y="1625"/>
                    <a:ext cx="7" cy="14"/>
                  </a:xfrm>
                  <a:custGeom>
                    <a:avLst/>
                    <a:gdLst>
                      <a:gd name="T0" fmla="*/ 0 w 23"/>
                      <a:gd name="T1" fmla="*/ 14 h 46"/>
                      <a:gd name="T2" fmla="*/ 2 w 23"/>
                      <a:gd name="T3" fmla="*/ 14 h 46"/>
                      <a:gd name="T4" fmla="*/ 3 w 23"/>
                      <a:gd name="T5" fmla="*/ 13 h 46"/>
                      <a:gd name="T6" fmla="*/ 5 w 23"/>
                      <a:gd name="T7" fmla="*/ 13 h 46"/>
                      <a:gd name="T8" fmla="*/ 5 w 23"/>
                      <a:gd name="T9" fmla="*/ 12 h 46"/>
                      <a:gd name="T10" fmla="*/ 6 w 23"/>
                      <a:gd name="T11" fmla="*/ 11 h 46"/>
                      <a:gd name="T12" fmla="*/ 7 w 23"/>
                      <a:gd name="T13" fmla="*/ 9 h 46"/>
                      <a:gd name="T14" fmla="*/ 7 w 23"/>
                      <a:gd name="T15" fmla="*/ 8 h 46"/>
                      <a:gd name="T16" fmla="*/ 7 w 23"/>
                      <a:gd name="T17" fmla="*/ 7 h 46"/>
                      <a:gd name="T18" fmla="*/ 7 w 23"/>
                      <a:gd name="T19" fmla="*/ 5 h 46"/>
                      <a:gd name="T20" fmla="*/ 7 w 23"/>
                      <a:gd name="T21" fmla="*/ 4 h 46"/>
                      <a:gd name="T22" fmla="*/ 6 w 23"/>
                      <a:gd name="T23" fmla="*/ 3 h 46"/>
                      <a:gd name="T24" fmla="*/ 5 w 23"/>
                      <a:gd name="T25" fmla="*/ 2 h 46"/>
                      <a:gd name="T26" fmla="*/ 5 w 23"/>
                      <a:gd name="T27" fmla="*/ 1 h 46"/>
                      <a:gd name="T28" fmla="*/ 3 w 23"/>
                      <a:gd name="T29" fmla="*/ 1 h 46"/>
                      <a:gd name="T30" fmla="*/ 2 w 23"/>
                      <a:gd name="T31" fmla="*/ 0 h 46"/>
                      <a:gd name="T32" fmla="*/ 0 w 23"/>
                      <a:gd name="T33" fmla="*/ 0 h 46"/>
                      <a:gd name="T34" fmla="*/ 0 w 23"/>
                      <a:gd name="T35" fmla="*/ 14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0" y="46"/>
                        </a:moveTo>
                        <a:lnTo>
                          <a:pt x="5" y="46"/>
                        </a:lnTo>
                        <a:lnTo>
                          <a:pt x="11" y="44"/>
                        </a:lnTo>
                        <a:lnTo>
                          <a:pt x="15" y="42"/>
                        </a:lnTo>
                        <a:lnTo>
                          <a:pt x="18" y="38"/>
                        </a:lnTo>
                        <a:lnTo>
                          <a:pt x="20" y="35"/>
                        </a:lnTo>
                        <a:lnTo>
                          <a:pt x="22" y="31"/>
                        </a:lnTo>
                        <a:lnTo>
                          <a:pt x="23" y="27"/>
                        </a:lnTo>
                        <a:lnTo>
                          <a:pt x="23" y="23"/>
                        </a:lnTo>
                        <a:lnTo>
                          <a:pt x="23" y="18"/>
                        </a:lnTo>
                        <a:lnTo>
                          <a:pt x="22" y="14"/>
                        </a:lnTo>
                        <a:lnTo>
                          <a:pt x="20" y="10"/>
                        </a:lnTo>
                        <a:lnTo>
                          <a:pt x="18" y="7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7" name="Freeform 158"/>
                  <p:cNvSpPr>
                    <a:spLocks noChangeAspect="1"/>
                  </p:cNvSpPr>
                  <p:nvPr/>
                </p:nvSpPr>
                <p:spPr bwMode="auto">
                  <a:xfrm>
                    <a:off x="1954" y="1618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5 w 24"/>
                      <a:gd name="T3" fmla="*/ 1 h 49"/>
                      <a:gd name="T4" fmla="*/ 4 w 24"/>
                      <a:gd name="T5" fmla="*/ 1 h 49"/>
                      <a:gd name="T6" fmla="*/ 3 w 24"/>
                      <a:gd name="T7" fmla="*/ 3 h 49"/>
                      <a:gd name="T8" fmla="*/ 2 w 24"/>
                      <a:gd name="T9" fmla="*/ 4 h 49"/>
                      <a:gd name="T10" fmla="*/ 1 w 24"/>
                      <a:gd name="T11" fmla="*/ 5 h 49"/>
                      <a:gd name="T12" fmla="*/ 0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1 h 49"/>
                      <a:gd name="T18" fmla="*/ 0 w 24"/>
                      <a:gd name="T19" fmla="*/ 12 h 49"/>
                      <a:gd name="T20" fmla="*/ 0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8 h 49"/>
                      <a:gd name="T26" fmla="*/ 3 w 24"/>
                      <a:gd name="T27" fmla="*/ 19 h 49"/>
                      <a:gd name="T28" fmla="*/ 4 w 24"/>
                      <a:gd name="T29" fmla="*/ 20 h 49"/>
                      <a:gd name="T30" fmla="*/ 5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8" y="2"/>
                        </a:lnTo>
                        <a:lnTo>
                          <a:pt x="14" y="3"/>
                        </a:lnTo>
                        <a:lnTo>
                          <a:pt x="10" y="6"/>
                        </a:lnTo>
                        <a:lnTo>
                          <a:pt x="6" y="9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6" y="42"/>
                        </a:lnTo>
                        <a:lnTo>
                          <a:pt x="10" y="44"/>
                        </a:lnTo>
                        <a:lnTo>
                          <a:pt x="14" y="47"/>
                        </a:lnTo>
                        <a:lnTo>
                          <a:pt x="18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8" name="Rectangle 15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961" y="1618"/>
                    <a:ext cx="107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69" name="Freeform 160"/>
                  <p:cNvSpPr>
                    <a:spLocks noChangeAspect="1"/>
                  </p:cNvSpPr>
                  <p:nvPr/>
                </p:nvSpPr>
                <p:spPr bwMode="auto">
                  <a:xfrm>
                    <a:off x="2068" y="1618"/>
                    <a:ext cx="7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2 w 24"/>
                      <a:gd name="T3" fmla="*/ 21 h 49"/>
                      <a:gd name="T4" fmla="*/ 3 w 24"/>
                      <a:gd name="T5" fmla="*/ 20 h 49"/>
                      <a:gd name="T6" fmla="*/ 4 w 24"/>
                      <a:gd name="T7" fmla="*/ 19 h 49"/>
                      <a:gd name="T8" fmla="*/ 5 w 24"/>
                      <a:gd name="T9" fmla="*/ 18 h 49"/>
                      <a:gd name="T10" fmla="*/ 6 w 24"/>
                      <a:gd name="T11" fmla="*/ 16 h 49"/>
                      <a:gd name="T12" fmla="*/ 7 w 24"/>
                      <a:gd name="T13" fmla="*/ 14 h 49"/>
                      <a:gd name="T14" fmla="*/ 7 w 24"/>
                      <a:gd name="T15" fmla="*/ 12 h 49"/>
                      <a:gd name="T16" fmla="*/ 7 w 24"/>
                      <a:gd name="T17" fmla="*/ 11 h 49"/>
                      <a:gd name="T18" fmla="*/ 7 w 24"/>
                      <a:gd name="T19" fmla="*/ 9 h 49"/>
                      <a:gd name="T20" fmla="*/ 7 w 24"/>
                      <a:gd name="T21" fmla="*/ 7 h 49"/>
                      <a:gd name="T22" fmla="*/ 6 w 24"/>
                      <a:gd name="T23" fmla="*/ 5 h 49"/>
                      <a:gd name="T24" fmla="*/ 5 w 24"/>
                      <a:gd name="T25" fmla="*/ 4 h 49"/>
                      <a:gd name="T26" fmla="*/ 4 w 24"/>
                      <a:gd name="T27" fmla="*/ 3 h 49"/>
                      <a:gd name="T28" fmla="*/ 3 w 24"/>
                      <a:gd name="T29" fmla="*/ 1 h 49"/>
                      <a:gd name="T30" fmla="*/ 2 w 24"/>
                      <a:gd name="T31" fmla="*/ 1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0" y="47"/>
                        </a:lnTo>
                        <a:lnTo>
                          <a:pt x="14" y="44"/>
                        </a:lnTo>
                        <a:lnTo>
                          <a:pt x="17" y="42"/>
                        </a:lnTo>
                        <a:lnTo>
                          <a:pt x="21" y="37"/>
                        </a:lnTo>
                        <a:lnTo>
                          <a:pt x="23" y="33"/>
                        </a:lnTo>
                        <a:lnTo>
                          <a:pt x="24" y="29"/>
                        </a:lnTo>
                        <a:lnTo>
                          <a:pt x="24" y="25"/>
                        </a:lnTo>
                        <a:lnTo>
                          <a:pt x="24" y="20"/>
                        </a:lnTo>
                        <a:lnTo>
                          <a:pt x="23" y="16"/>
                        </a:lnTo>
                        <a:lnTo>
                          <a:pt x="21" y="12"/>
                        </a:lnTo>
                        <a:lnTo>
                          <a:pt x="17" y="9"/>
                        </a:lnTo>
                        <a:lnTo>
                          <a:pt x="14" y="6"/>
                        </a:lnTo>
                        <a:lnTo>
                          <a:pt x="10" y="3"/>
                        </a:lnTo>
                        <a:lnTo>
                          <a:pt x="6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0" name="Freeform 161"/>
                  <p:cNvSpPr>
                    <a:spLocks noChangeAspect="1"/>
                  </p:cNvSpPr>
                  <p:nvPr/>
                </p:nvSpPr>
                <p:spPr bwMode="auto">
                  <a:xfrm>
                    <a:off x="2061" y="2047"/>
                    <a:ext cx="7" cy="21"/>
                  </a:xfrm>
                  <a:custGeom>
                    <a:avLst/>
                    <a:gdLst>
                      <a:gd name="T0" fmla="*/ 0 w 25"/>
                      <a:gd name="T1" fmla="*/ 21 h 49"/>
                      <a:gd name="T2" fmla="*/ 2 w 25"/>
                      <a:gd name="T3" fmla="*/ 21 h 49"/>
                      <a:gd name="T4" fmla="*/ 3 w 25"/>
                      <a:gd name="T5" fmla="*/ 20 h 49"/>
                      <a:gd name="T6" fmla="*/ 4 w 25"/>
                      <a:gd name="T7" fmla="*/ 18 h 49"/>
                      <a:gd name="T8" fmla="*/ 5 w 25"/>
                      <a:gd name="T9" fmla="*/ 17 h 49"/>
                      <a:gd name="T10" fmla="*/ 6 w 25"/>
                      <a:gd name="T11" fmla="*/ 16 h 49"/>
                      <a:gd name="T12" fmla="*/ 6 w 25"/>
                      <a:gd name="T13" fmla="*/ 14 h 49"/>
                      <a:gd name="T14" fmla="*/ 7 w 25"/>
                      <a:gd name="T15" fmla="*/ 12 h 49"/>
                      <a:gd name="T16" fmla="*/ 7 w 25"/>
                      <a:gd name="T17" fmla="*/ 10 h 49"/>
                      <a:gd name="T18" fmla="*/ 7 w 25"/>
                      <a:gd name="T19" fmla="*/ 9 h 49"/>
                      <a:gd name="T20" fmla="*/ 6 w 25"/>
                      <a:gd name="T21" fmla="*/ 7 h 49"/>
                      <a:gd name="T22" fmla="*/ 6 w 25"/>
                      <a:gd name="T23" fmla="*/ 5 h 49"/>
                      <a:gd name="T24" fmla="*/ 5 w 25"/>
                      <a:gd name="T25" fmla="*/ 3 h 49"/>
                      <a:gd name="T26" fmla="*/ 4 w 25"/>
                      <a:gd name="T27" fmla="*/ 2 h 49"/>
                      <a:gd name="T28" fmla="*/ 3 w 25"/>
                      <a:gd name="T29" fmla="*/ 1 h 49"/>
                      <a:gd name="T30" fmla="*/ 2 w 25"/>
                      <a:gd name="T31" fmla="*/ 0 h 49"/>
                      <a:gd name="T32" fmla="*/ 0 w 25"/>
                      <a:gd name="T33" fmla="*/ 0 h 49"/>
                      <a:gd name="T34" fmla="*/ 0 w 25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1" y="47"/>
                        </a:lnTo>
                        <a:lnTo>
                          <a:pt x="15" y="43"/>
                        </a:lnTo>
                        <a:lnTo>
                          <a:pt x="18" y="40"/>
                        </a:lnTo>
                        <a:lnTo>
                          <a:pt x="22" y="37"/>
                        </a:lnTo>
                        <a:lnTo>
                          <a:pt x="23" y="33"/>
                        </a:lnTo>
                        <a:lnTo>
                          <a:pt x="24" y="29"/>
                        </a:lnTo>
                        <a:lnTo>
                          <a:pt x="25" y="24"/>
                        </a:lnTo>
                        <a:lnTo>
                          <a:pt x="24" y="20"/>
                        </a:lnTo>
                        <a:lnTo>
                          <a:pt x="23" y="16"/>
                        </a:lnTo>
                        <a:lnTo>
                          <a:pt x="22" y="12"/>
                        </a:lnTo>
                        <a:lnTo>
                          <a:pt x="18" y="8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6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1" name="Rectangle 16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961" y="2047"/>
                    <a:ext cx="100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72" name="Freeform 163"/>
                  <p:cNvSpPr>
                    <a:spLocks noChangeAspect="1"/>
                  </p:cNvSpPr>
                  <p:nvPr/>
                </p:nvSpPr>
                <p:spPr bwMode="auto">
                  <a:xfrm>
                    <a:off x="1954" y="2047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5 w 24"/>
                      <a:gd name="T3" fmla="*/ 0 h 49"/>
                      <a:gd name="T4" fmla="*/ 4 w 24"/>
                      <a:gd name="T5" fmla="*/ 1 h 49"/>
                      <a:gd name="T6" fmla="*/ 3 w 24"/>
                      <a:gd name="T7" fmla="*/ 2 h 49"/>
                      <a:gd name="T8" fmla="*/ 2 w 24"/>
                      <a:gd name="T9" fmla="*/ 3 h 49"/>
                      <a:gd name="T10" fmla="*/ 1 w 24"/>
                      <a:gd name="T11" fmla="*/ 5 h 49"/>
                      <a:gd name="T12" fmla="*/ 0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0 h 49"/>
                      <a:gd name="T18" fmla="*/ 0 w 24"/>
                      <a:gd name="T19" fmla="*/ 12 h 49"/>
                      <a:gd name="T20" fmla="*/ 0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7 h 49"/>
                      <a:gd name="T26" fmla="*/ 3 w 24"/>
                      <a:gd name="T27" fmla="*/ 18 h 49"/>
                      <a:gd name="T28" fmla="*/ 4 w 24"/>
                      <a:gd name="T29" fmla="*/ 20 h 49"/>
                      <a:gd name="T30" fmla="*/ 5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6" y="8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6" y="40"/>
                        </a:lnTo>
                        <a:lnTo>
                          <a:pt x="10" y="43"/>
                        </a:lnTo>
                        <a:lnTo>
                          <a:pt x="14" y="47"/>
                        </a:lnTo>
                        <a:lnTo>
                          <a:pt x="18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3" name="Freeform 164"/>
                  <p:cNvSpPr>
                    <a:spLocks noChangeAspect="1"/>
                  </p:cNvSpPr>
                  <p:nvPr/>
                </p:nvSpPr>
                <p:spPr bwMode="auto">
                  <a:xfrm>
                    <a:off x="1625" y="2047"/>
                    <a:ext cx="7" cy="21"/>
                  </a:xfrm>
                  <a:custGeom>
                    <a:avLst/>
                    <a:gdLst>
                      <a:gd name="T0" fmla="*/ 0 w 23"/>
                      <a:gd name="T1" fmla="*/ 21 h 49"/>
                      <a:gd name="T2" fmla="*/ 2 w 23"/>
                      <a:gd name="T3" fmla="*/ 21 h 49"/>
                      <a:gd name="T4" fmla="*/ 3 w 23"/>
                      <a:gd name="T5" fmla="*/ 20 h 49"/>
                      <a:gd name="T6" fmla="*/ 4 w 23"/>
                      <a:gd name="T7" fmla="*/ 18 h 49"/>
                      <a:gd name="T8" fmla="*/ 5 w 23"/>
                      <a:gd name="T9" fmla="*/ 17 h 49"/>
                      <a:gd name="T10" fmla="*/ 6 w 23"/>
                      <a:gd name="T11" fmla="*/ 16 h 49"/>
                      <a:gd name="T12" fmla="*/ 7 w 23"/>
                      <a:gd name="T13" fmla="*/ 14 h 49"/>
                      <a:gd name="T14" fmla="*/ 7 w 23"/>
                      <a:gd name="T15" fmla="*/ 12 h 49"/>
                      <a:gd name="T16" fmla="*/ 7 w 23"/>
                      <a:gd name="T17" fmla="*/ 10 h 49"/>
                      <a:gd name="T18" fmla="*/ 7 w 23"/>
                      <a:gd name="T19" fmla="*/ 9 h 49"/>
                      <a:gd name="T20" fmla="*/ 7 w 23"/>
                      <a:gd name="T21" fmla="*/ 7 h 49"/>
                      <a:gd name="T22" fmla="*/ 6 w 23"/>
                      <a:gd name="T23" fmla="*/ 5 h 49"/>
                      <a:gd name="T24" fmla="*/ 5 w 23"/>
                      <a:gd name="T25" fmla="*/ 3 h 49"/>
                      <a:gd name="T26" fmla="*/ 4 w 23"/>
                      <a:gd name="T27" fmla="*/ 2 h 49"/>
                      <a:gd name="T28" fmla="*/ 3 w 23"/>
                      <a:gd name="T29" fmla="*/ 1 h 49"/>
                      <a:gd name="T30" fmla="*/ 2 w 23"/>
                      <a:gd name="T31" fmla="*/ 0 h 49"/>
                      <a:gd name="T32" fmla="*/ 0 w 23"/>
                      <a:gd name="T33" fmla="*/ 0 h 49"/>
                      <a:gd name="T34" fmla="*/ 0 w 23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0" y="47"/>
                        </a:lnTo>
                        <a:lnTo>
                          <a:pt x="14" y="43"/>
                        </a:lnTo>
                        <a:lnTo>
                          <a:pt x="18" y="40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3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8"/>
                        </a:lnTo>
                        <a:lnTo>
                          <a:pt x="14" y="4"/>
                        </a:lnTo>
                        <a:lnTo>
                          <a:pt x="10" y="2"/>
                        </a:lnTo>
                        <a:lnTo>
                          <a:pt x="6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4" name="Rectangle 16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511" y="2047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75" name="Freeform 166"/>
                  <p:cNvSpPr>
                    <a:spLocks noChangeAspect="1"/>
                  </p:cNvSpPr>
                  <p:nvPr/>
                </p:nvSpPr>
                <p:spPr bwMode="auto">
                  <a:xfrm>
                    <a:off x="1504" y="2047"/>
                    <a:ext cx="7" cy="21"/>
                  </a:xfrm>
                  <a:custGeom>
                    <a:avLst/>
                    <a:gdLst>
                      <a:gd name="T0" fmla="*/ 7 w 23"/>
                      <a:gd name="T1" fmla="*/ 0 h 49"/>
                      <a:gd name="T2" fmla="*/ 5 w 23"/>
                      <a:gd name="T3" fmla="*/ 0 h 49"/>
                      <a:gd name="T4" fmla="*/ 4 w 23"/>
                      <a:gd name="T5" fmla="*/ 1 h 49"/>
                      <a:gd name="T6" fmla="*/ 2 w 23"/>
                      <a:gd name="T7" fmla="*/ 2 h 49"/>
                      <a:gd name="T8" fmla="*/ 2 w 23"/>
                      <a:gd name="T9" fmla="*/ 3 h 49"/>
                      <a:gd name="T10" fmla="*/ 1 w 23"/>
                      <a:gd name="T11" fmla="*/ 5 h 49"/>
                      <a:gd name="T12" fmla="*/ 0 w 23"/>
                      <a:gd name="T13" fmla="*/ 7 h 49"/>
                      <a:gd name="T14" fmla="*/ 0 w 23"/>
                      <a:gd name="T15" fmla="*/ 9 h 49"/>
                      <a:gd name="T16" fmla="*/ 0 w 23"/>
                      <a:gd name="T17" fmla="*/ 10 h 49"/>
                      <a:gd name="T18" fmla="*/ 0 w 23"/>
                      <a:gd name="T19" fmla="*/ 12 h 49"/>
                      <a:gd name="T20" fmla="*/ 0 w 23"/>
                      <a:gd name="T21" fmla="*/ 14 h 49"/>
                      <a:gd name="T22" fmla="*/ 1 w 23"/>
                      <a:gd name="T23" fmla="*/ 16 h 49"/>
                      <a:gd name="T24" fmla="*/ 2 w 23"/>
                      <a:gd name="T25" fmla="*/ 17 h 49"/>
                      <a:gd name="T26" fmla="*/ 2 w 23"/>
                      <a:gd name="T27" fmla="*/ 18 h 49"/>
                      <a:gd name="T28" fmla="*/ 4 w 23"/>
                      <a:gd name="T29" fmla="*/ 20 h 49"/>
                      <a:gd name="T30" fmla="*/ 5 w 23"/>
                      <a:gd name="T31" fmla="*/ 21 h 49"/>
                      <a:gd name="T32" fmla="*/ 7 w 23"/>
                      <a:gd name="T33" fmla="*/ 21 h 49"/>
                      <a:gd name="T34" fmla="*/ 7 w 23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3" y="2"/>
                        </a:lnTo>
                        <a:lnTo>
                          <a:pt x="8" y="4"/>
                        </a:lnTo>
                        <a:lnTo>
                          <a:pt x="5" y="8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5" y="40"/>
                        </a:lnTo>
                        <a:lnTo>
                          <a:pt x="8" y="43"/>
                        </a:lnTo>
                        <a:lnTo>
                          <a:pt x="13" y="47"/>
                        </a:lnTo>
                        <a:lnTo>
                          <a:pt x="18" y="48"/>
                        </a:lnTo>
                        <a:lnTo>
                          <a:pt x="23" y="49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6" name="Freeform 167"/>
                  <p:cNvSpPr>
                    <a:spLocks noChangeAspect="1"/>
                  </p:cNvSpPr>
                  <p:nvPr/>
                </p:nvSpPr>
                <p:spPr bwMode="auto">
                  <a:xfrm>
                    <a:off x="1504" y="1618"/>
                    <a:ext cx="7" cy="21"/>
                  </a:xfrm>
                  <a:custGeom>
                    <a:avLst/>
                    <a:gdLst>
                      <a:gd name="T0" fmla="*/ 7 w 23"/>
                      <a:gd name="T1" fmla="*/ 0 h 49"/>
                      <a:gd name="T2" fmla="*/ 5 w 23"/>
                      <a:gd name="T3" fmla="*/ 1 h 49"/>
                      <a:gd name="T4" fmla="*/ 4 w 23"/>
                      <a:gd name="T5" fmla="*/ 1 h 49"/>
                      <a:gd name="T6" fmla="*/ 2 w 23"/>
                      <a:gd name="T7" fmla="*/ 3 h 49"/>
                      <a:gd name="T8" fmla="*/ 2 w 23"/>
                      <a:gd name="T9" fmla="*/ 4 h 49"/>
                      <a:gd name="T10" fmla="*/ 1 w 23"/>
                      <a:gd name="T11" fmla="*/ 5 h 49"/>
                      <a:gd name="T12" fmla="*/ 0 w 23"/>
                      <a:gd name="T13" fmla="*/ 7 h 49"/>
                      <a:gd name="T14" fmla="*/ 0 w 23"/>
                      <a:gd name="T15" fmla="*/ 9 h 49"/>
                      <a:gd name="T16" fmla="*/ 0 w 23"/>
                      <a:gd name="T17" fmla="*/ 11 h 49"/>
                      <a:gd name="T18" fmla="*/ 0 w 23"/>
                      <a:gd name="T19" fmla="*/ 12 h 49"/>
                      <a:gd name="T20" fmla="*/ 0 w 23"/>
                      <a:gd name="T21" fmla="*/ 14 h 49"/>
                      <a:gd name="T22" fmla="*/ 1 w 23"/>
                      <a:gd name="T23" fmla="*/ 16 h 49"/>
                      <a:gd name="T24" fmla="*/ 2 w 23"/>
                      <a:gd name="T25" fmla="*/ 18 h 49"/>
                      <a:gd name="T26" fmla="*/ 2 w 23"/>
                      <a:gd name="T27" fmla="*/ 19 h 49"/>
                      <a:gd name="T28" fmla="*/ 4 w 23"/>
                      <a:gd name="T29" fmla="*/ 20 h 49"/>
                      <a:gd name="T30" fmla="*/ 5 w 23"/>
                      <a:gd name="T31" fmla="*/ 21 h 49"/>
                      <a:gd name="T32" fmla="*/ 7 w 23"/>
                      <a:gd name="T33" fmla="*/ 21 h 49"/>
                      <a:gd name="T34" fmla="*/ 7 w 23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23" y="0"/>
                        </a:moveTo>
                        <a:lnTo>
                          <a:pt x="18" y="2"/>
                        </a:lnTo>
                        <a:lnTo>
                          <a:pt x="13" y="3"/>
                        </a:lnTo>
                        <a:lnTo>
                          <a:pt x="8" y="6"/>
                        </a:lnTo>
                        <a:lnTo>
                          <a:pt x="5" y="9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5" y="42"/>
                        </a:lnTo>
                        <a:lnTo>
                          <a:pt x="8" y="44"/>
                        </a:lnTo>
                        <a:lnTo>
                          <a:pt x="13" y="47"/>
                        </a:lnTo>
                        <a:lnTo>
                          <a:pt x="18" y="48"/>
                        </a:lnTo>
                        <a:lnTo>
                          <a:pt x="23" y="49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7" name="Rectangle 16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511" y="1618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78" name="Freeform 169"/>
                  <p:cNvSpPr>
                    <a:spLocks noChangeAspect="1"/>
                  </p:cNvSpPr>
                  <p:nvPr/>
                </p:nvSpPr>
                <p:spPr bwMode="auto">
                  <a:xfrm>
                    <a:off x="1625" y="1618"/>
                    <a:ext cx="7" cy="21"/>
                  </a:xfrm>
                  <a:custGeom>
                    <a:avLst/>
                    <a:gdLst>
                      <a:gd name="T0" fmla="*/ 0 w 23"/>
                      <a:gd name="T1" fmla="*/ 21 h 49"/>
                      <a:gd name="T2" fmla="*/ 2 w 23"/>
                      <a:gd name="T3" fmla="*/ 21 h 49"/>
                      <a:gd name="T4" fmla="*/ 3 w 23"/>
                      <a:gd name="T5" fmla="*/ 20 h 49"/>
                      <a:gd name="T6" fmla="*/ 4 w 23"/>
                      <a:gd name="T7" fmla="*/ 19 h 49"/>
                      <a:gd name="T8" fmla="*/ 5 w 23"/>
                      <a:gd name="T9" fmla="*/ 18 h 49"/>
                      <a:gd name="T10" fmla="*/ 6 w 23"/>
                      <a:gd name="T11" fmla="*/ 16 h 49"/>
                      <a:gd name="T12" fmla="*/ 7 w 23"/>
                      <a:gd name="T13" fmla="*/ 14 h 49"/>
                      <a:gd name="T14" fmla="*/ 7 w 23"/>
                      <a:gd name="T15" fmla="*/ 12 h 49"/>
                      <a:gd name="T16" fmla="*/ 7 w 23"/>
                      <a:gd name="T17" fmla="*/ 11 h 49"/>
                      <a:gd name="T18" fmla="*/ 7 w 23"/>
                      <a:gd name="T19" fmla="*/ 9 h 49"/>
                      <a:gd name="T20" fmla="*/ 7 w 23"/>
                      <a:gd name="T21" fmla="*/ 7 h 49"/>
                      <a:gd name="T22" fmla="*/ 6 w 23"/>
                      <a:gd name="T23" fmla="*/ 5 h 49"/>
                      <a:gd name="T24" fmla="*/ 5 w 23"/>
                      <a:gd name="T25" fmla="*/ 4 h 49"/>
                      <a:gd name="T26" fmla="*/ 4 w 23"/>
                      <a:gd name="T27" fmla="*/ 3 h 49"/>
                      <a:gd name="T28" fmla="*/ 3 w 23"/>
                      <a:gd name="T29" fmla="*/ 1 h 49"/>
                      <a:gd name="T30" fmla="*/ 2 w 23"/>
                      <a:gd name="T31" fmla="*/ 1 h 49"/>
                      <a:gd name="T32" fmla="*/ 0 w 23"/>
                      <a:gd name="T33" fmla="*/ 0 h 49"/>
                      <a:gd name="T34" fmla="*/ 0 w 23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0" y="47"/>
                        </a:lnTo>
                        <a:lnTo>
                          <a:pt x="14" y="44"/>
                        </a:lnTo>
                        <a:lnTo>
                          <a:pt x="18" y="42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3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9"/>
                        </a:lnTo>
                        <a:lnTo>
                          <a:pt x="14" y="6"/>
                        </a:lnTo>
                        <a:lnTo>
                          <a:pt x="10" y="3"/>
                        </a:lnTo>
                        <a:lnTo>
                          <a:pt x="6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9" name="Freeform 170"/>
                  <p:cNvSpPr>
                    <a:spLocks noChangeAspect="1"/>
                  </p:cNvSpPr>
                  <p:nvPr/>
                </p:nvSpPr>
                <p:spPr bwMode="auto">
                  <a:xfrm>
                    <a:off x="1397" y="2047"/>
                    <a:ext cx="7" cy="21"/>
                  </a:xfrm>
                  <a:custGeom>
                    <a:avLst/>
                    <a:gdLst>
                      <a:gd name="T0" fmla="*/ 0 w 23"/>
                      <a:gd name="T1" fmla="*/ 21 h 49"/>
                      <a:gd name="T2" fmla="*/ 2 w 23"/>
                      <a:gd name="T3" fmla="*/ 21 h 49"/>
                      <a:gd name="T4" fmla="*/ 3 w 23"/>
                      <a:gd name="T5" fmla="*/ 20 h 49"/>
                      <a:gd name="T6" fmla="*/ 4 w 23"/>
                      <a:gd name="T7" fmla="*/ 18 h 49"/>
                      <a:gd name="T8" fmla="*/ 5 w 23"/>
                      <a:gd name="T9" fmla="*/ 17 h 49"/>
                      <a:gd name="T10" fmla="*/ 6 w 23"/>
                      <a:gd name="T11" fmla="*/ 16 h 49"/>
                      <a:gd name="T12" fmla="*/ 7 w 23"/>
                      <a:gd name="T13" fmla="*/ 14 h 49"/>
                      <a:gd name="T14" fmla="*/ 7 w 23"/>
                      <a:gd name="T15" fmla="*/ 12 h 49"/>
                      <a:gd name="T16" fmla="*/ 7 w 23"/>
                      <a:gd name="T17" fmla="*/ 10 h 49"/>
                      <a:gd name="T18" fmla="*/ 7 w 23"/>
                      <a:gd name="T19" fmla="*/ 9 h 49"/>
                      <a:gd name="T20" fmla="*/ 7 w 23"/>
                      <a:gd name="T21" fmla="*/ 7 h 49"/>
                      <a:gd name="T22" fmla="*/ 6 w 23"/>
                      <a:gd name="T23" fmla="*/ 5 h 49"/>
                      <a:gd name="T24" fmla="*/ 5 w 23"/>
                      <a:gd name="T25" fmla="*/ 3 h 49"/>
                      <a:gd name="T26" fmla="*/ 4 w 23"/>
                      <a:gd name="T27" fmla="*/ 2 h 49"/>
                      <a:gd name="T28" fmla="*/ 3 w 23"/>
                      <a:gd name="T29" fmla="*/ 1 h 49"/>
                      <a:gd name="T30" fmla="*/ 2 w 23"/>
                      <a:gd name="T31" fmla="*/ 0 h 49"/>
                      <a:gd name="T32" fmla="*/ 0 w 23"/>
                      <a:gd name="T33" fmla="*/ 0 h 49"/>
                      <a:gd name="T34" fmla="*/ 0 w 23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0" y="49"/>
                        </a:moveTo>
                        <a:lnTo>
                          <a:pt x="5" y="48"/>
                        </a:lnTo>
                        <a:lnTo>
                          <a:pt x="10" y="47"/>
                        </a:lnTo>
                        <a:lnTo>
                          <a:pt x="14" y="43"/>
                        </a:lnTo>
                        <a:lnTo>
                          <a:pt x="18" y="40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3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8"/>
                        </a:lnTo>
                        <a:lnTo>
                          <a:pt x="14" y="4"/>
                        </a:lnTo>
                        <a:lnTo>
                          <a:pt x="10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0" name="Rectangle 17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282" y="2047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81" name="Freeform 172"/>
                  <p:cNvSpPr>
                    <a:spLocks noChangeAspect="1"/>
                  </p:cNvSpPr>
                  <p:nvPr/>
                </p:nvSpPr>
                <p:spPr bwMode="auto">
                  <a:xfrm>
                    <a:off x="1275" y="2047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6 w 24"/>
                      <a:gd name="T3" fmla="*/ 0 h 49"/>
                      <a:gd name="T4" fmla="*/ 4 w 24"/>
                      <a:gd name="T5" fmla="*/ 1 h 49"/>
                      <a:gd name="T6" fmla="*/ 3 w 24"/>
                      <a:gd name="T7" fmla="*/ 2 h 49"/>
                      <a:gd name="T8" fmla="*/ 2 w 24"/>
                      <a:gd name="T9" fmla="*/ 3 h 49"/>
                      <a:gd name="T10" fmla="*/ 1 w 24"/>
                      <a:gd name="T11" fmla="*/ 5 h 49"/>
                      <a:gd name="T12" fmla="*/ 1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0 h 49"/>
                      <a:gd name="T18" fmla="*/ 0 w 24"/>
                      <a:gd name="T19" fmla="*/ 12 h 49"/>
                      <a:gd name="T20" fmla="*/ 1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7 h 49"/>
                      <a:gd name="T26" fmla="*/ 3 w 24"/>
                      <a:gd name="T27" fmla="*/ 18 h 49"/>
                      <a:gd name="T28" fmla="*/ 4 w 24"/>
                      <a:gd name="T29" fmla="*/ 20 h 49"/>
                      <a:gd name="T30" fmla="*/ 6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9" y="4"/>
                        </a:lnTo>
                        <a:lnTo>
                          <a:pt x="6" y="8"/>
                        </a:lnTo>
                        <a:lnTo>
                          <a:pt x="3" y="12"/>
                        </a:lnTo>
                        <a:lnTo>
                          <a:pt x="2" y="16"/>
                        </a:lnTo>
                        <a:lnTo>
                          <a:pt x="1" y="20"/>
                        </a:lnTo>
                        <a:lnTo>
                          <a:pt x="0" y="24"/>
                        </a:lnTo>
                        <a:lnTo>
                          <a:pt x="1" y="29"/>
                        </a:lnTo>
                        <a:lnTo>
                          <a:pt x="2" y="33"/>
                        </a:lnTo>
                        <a:lnTo>
                          <a:pt x="3" y="37"/>
                        </a:lnTo>
                        <a:lnTo>
                          <a:pt x="6" y="40"/>
                        </a:lnTo>
                        <a:lnTo>
                          <a:pt x="9" y="43"/>
                        </a:lnTo>
                        <a:lnTo>
                          <a:pt x="14" y="47"/>
                        </a:lnTo>
                        <a:lnTo>
                          <a:pt x="19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2" name="Freeform 173"/>
                  <p:cNvSpPr>
                    <a:spLocks noChangeAspect="1"/>
                  </p:cNvSpPr>
                  <p:nvPr/>
                </p:nvSpPr>
                <p:spPr bwMode="auto">
                  <a:xfrm>
                    <a:off x="1275" y="1618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6 w 24"/>
                      <a:gd name="T3" fmla="*/ 1 h 49"/>
                      <a:gd name="T4" fmla="*/ 4 w 24"/>
                      <a:gd name="T5" fmla="*/ 1 h 49"/>
                      <a:gd name="T6" fmla="*/ 3 w 24"/>
                      <a:gd name="T7" fmla="*/ 3 h 49"/>
                      <a:gd name="T8" fmla="*/ 2 w 24"/>
                      <a:gd name="T9" fmla="*/ 4 h 49"/>
                      <a:gd name="T10" fmla="*/ 1 w 24"/>
                      <a:gd name="T11" fmla="*/ 5 h 49"/>
                      <a:gd name="T12" fmla="*/ 1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1 h 49"/>
                      <a:gd name="T18" fmla="*/ 0 w 24"/>
                      <a:gd name="T19" fmla="*/ 12 h 49"/>
                      <a:gd name="T20" fmla="*/ 1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8 h 49"/>
                      <a:gd name="T26" fmla="*/ 3 w 24"/>
                      <a:gd name="T27" fmla="*/ 19 h 49"/>
                      <a:gd name="T28" fmla="*/ 4 w 24"/>
                      <a:gd name="T29" fmla="*/ 20 h 49"/>
                      <a:gd name="T30" fmla="*/ 6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9" y="2"/>
                        </a:lnTo>
                        <a:lnTo>
                          <a:pt x="14" y="3"/>
                        </a:lnTo>
                        <a:lnTo>
                          <a:pt x="9" y="6"/>
                        </a:lnTo>
                        <a:lnTo>
                          <a:pt x="6" y="9"/>
                        </a:lnTo>
                        <a:lnTo>
                          <a:pt x="3" y="12"/>
                        </a:lnTo>
                        <a:lnTo>
                          <a:pt x="2" y="16"/>
                        </a:lnTo>
                        <a:lnTo>
                          <a:pt x="1" y="20"/>
                        </a:lnTo>
                        <a:lnTo>
                          <a:pt x="0" y="25"/>
                        </a:lnTo>
                        <a:lnTo>
                          <a:pt x="1" y="29"/>
                        </a:lnTo>
                        <a:lnTo>
                          <a:pt x="2" y="33"/>
                        </a:lnTo>
                        <a:lnTo>
                          <a:pt x="3" y="37"/>
                        </a:lnTo>
                        <a:lnTo>
                          <a:pt x="6" y="42"/>
                        </a:lnTo>
                        <a:lnTo>
                          <a:pt x="9" y="44"/>
                        </a:lnTo>
                        <a:lnTo>
                          <a:pt x="14" y="47"/>
                        </a:lnTo>
                        <a:lnTo>
                          <a:pt x="19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3" name="Rectangle 17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282" y="1618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84" name="Freeform 175"/>
                  <p:cNvSpPr>
                    <a:spLocks noChangeAspect="1"/>
                  </p:cNvSpPr>
                  <p:nvPr/>
                </p:nvSpPr>
                <p:spPr bwMode="auto">
                  <a:xfrm>
                    <a:off x="1397" y="1618"/>
                    <a:ext cx="7" cy="21"/>
                  </a:xfrm>
                  <a:custGeom>
                    <a:avLst/>
                    <a:gdLst>
                      <a:gd name="T0" fmla="*/ 0 w 23"/>
                      <a:gd name="T1" fmla="*/ 21 h 49"/>
                      <a:gd name="T2" fmla="*/ 2 w 23"/>
                      <a:gd name="T3" fmla="*/ 21 h 49"/>
                      <a:gd name="T4" fmla="*/ 3 w 23"/>
                      <a:gd name="T5" fmla="*/ 20 h 49"/>
                      <a:gd name="T6" fmla="*/ 4 w 23"/>
                      <a:gd name="T7" fmla="*/ 19 h 49"/>
                      <a:gd name="T8" fmla="*/ 5 w 23"/>
                      <a:gd name="T9" fmla="*/ 18 h 49"/>
                      <a:gd name="T10" fmla="*/ 6 w 23"/>
                      <a:gd name="T11" fmla="*/ 16 h 49"/>
                      <a:gd name="T12" fmla="*/ 7 w 23"/>
                      <a:gd name="T13" fmla="*/ 14 h 49"/>
                      <a:gd name="T14" fmla="*/ 7 w 23"/>
                      <a:gd name="T15" fmla="*/ 12 h 49"/>
                      <a:gd name="T16" fmla="*/ 7 w 23"/>
                      <a:gd name="T17" fmla="*/ 11 h 49"/>
                      <a:gd name="T18" fmla="*/ 7 w 23"/>
                      <a:gd name="T19" fmla="*/ 9 h 49"/>
                      <a:gd name="T20" fmla="*/ 7 w 23"/>
                      <a:gd name="T21" fmla="*/ 7 h 49"/>
                      <a:gd name="T22" fmla="*/ 6 w 23"/>
                      <a:gd name="T23" fmla="*/ 5 h 49"/>
                      <a:gd name="T24" fmla="*/ 5 w 23"/>
                      <a:gd name="T25" fmla="*/ 4 h 49"/>
                      <a:gd name="T26" fmla="*/ 4 w 23"/>
                      <a:gd name="T27" fmla="*/ 3 h 49"/>
                      <a:gd name="T28" fmla="*/ 3 w 23"/>
                      <a:gd name="T29" fmla="*/ 1 h 49"/>
                      <a:gd name="T30" fmla="*/ 2 w 23"/>
                      <a:gd name="T31" fmla="*/ 1 h 49"/>
                      <a:gd name="T32" fmla="*/ 0 w 23"/>
                      <a:gd name="T33" fmla="*/ 0 h 49"/>
                      <a:gd name="T34" fmla="*/ 0 w 23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0" y="49"/>
                        </a:moveTo>
                        <a:lnTo>
                          <a:pt x="5" y="48"/>
                        </a:lnTo>
                        <a:lnTo>
                          <a:pt x="10" y="47"/>
                        </a:lnTo>
                        <a:lnTo>
                          <a:pt x="14" y="44"/>
                        </a:lnTo>
                        <a:lnTo>
                          <a:pt x="18" y="42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3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9"/>
                        </a:lnTo>
                        <a:lnTo>
                          <a:pt x="14" y="6"/>
                        </a:lnTo>
                        <a:lnTo>
                          <a:pt x="10" y="3"/>
                        </a:lnTo>
                        <a:lnTo>
                          <a:pt x="5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5" name="Freeform 176"/>
                  <p:cNvSpPr>
                    <a:spLocks noChangeAspect="1"/>
                  </p:cNvSpPr>
                  <p:nvPr/>
                </p:nvSpPr>
                <p:spPr bwMode="auto">
                  <a:xfrm>
                    <a:off x="1511" y="2047"/>
                    <a:ext cx="7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2 w 24"/>
                      <a:gd name="T3" fmla="*/ 21 h 49"/>
                      <a:gd name="T4" fmla="*/ 3 w 24"/>
                      <a:gd name="T5" fmla="*/ 20 h 49"/>
                      <a:gd name="T6" fmla="*/ 4 w 24"/>
                      <a:gd name="T7" fmla="*/ 18 h 49"/>
                      <a:gd name="T8" fmla="*/ 5 w 24"/>
                      <a:gd name="T9" fmla="*/ 17 h 49"/>
                      <a:gd name="T10" fmla="*/ 6 w 24"/>
                      <a:gd name="T11" fmla="*/ 16 h 49"/>
                      <a:gd name="T12" fmla="*/ 6 w 24"/>
                      <a:gd name="T13" fmla="*/ 14 h 49"/>
                      <a:gd name="T14" fmla="*/ 7 w 24"/>
                      <a:gd name="T15" fmla="*/ 12 h 49"/>
                      <a:gd name="T16" fmla="*/ 7 w 24"/>
                      <a:gd name="T17" fmla="*/ 10 h 49"/>
                      <a:gd name="T18" fmla="*/ 7 w 24"/>
                      <a:gd name="T19" fmla="*/ 9 h 49"/>
                      <a:gd name="T20" fmla="*/ 6 w 24"/>
                      <a:gd name="T21" fmla="*/ 7 h 49"/>
                      <a:gd name="T22" fmla="*/ 6 w 24"/>
                      <a:gd name="T23" fmla="*/ 5 h 49"/>
                      <a:gd name="T24" fmla="*/ 5 w 24"/>
                      <a:gd name="T25" fmla="*/ 3 h 49"/>
                      <a:gd name="T26" fmla="*/ 4 w 24"/>
                      <a:gd name="T27" fmla="*/ 2 h 49"/>
                      <a:gd name="T28" fmla="*/ 3 w 24"/>
                      <a:gd name="T29" fmla="*/ 1 h 49"/>
                      <a:gd name="T30" fmla="*/ 2 w 24"/>
                      <a:gd name="T31" fmla="*/ 0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1" y="47"/>
                        </a:lnTo>
                        <a:lnTo>
                          <a:pt x="15" y="43"/>
                        </a:lnTo>
                        <a:lnTo>
                          <a:pt x="18" y="40"/>
                        </a:lnTo>
                        <a:lnTo>
                          <a:pt x="21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4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1" y="12"/>
                        </a:lnTo>
                        <a:lnTo>
                          <a:pt x="18" y="8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6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6" name="Rectangle 17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397" y="2047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87" name="Freeform 178"/>
                  <p:cNvSpPr>
                    <a:spLocks noChangeAspect="1"/>
                  </p:cNvSpPr>
                  <p:nvPr/>
                </p:nvSpPr>
                <p:spPr bwMode="auto">
                  <a:xfrm>
                    <a:off x="1389" y="2047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5 w 24"/>
                      <a:gd name="T3" fmla="*/ 0 h 49"/>
                      <a:gd name="T4" fmla="*/ 4 w 24"/>
                      <a:gd name="T5" fmla="*/ 1 h 49"/>
                      <a:gd name="T6" fmla="*/ 3 w 24"/>
                      <a:gd name="T7" fmla="*/ 2 h 49"/>
                      <a:gd name="T8" fmla="*/ 2 w 24"/>
                      <a:gd name="T9" fmla="*/ 3 h 49"/>
                      <a:gd name="T10" fmla="*/ 1 w 24"/>
                      <a:gd name="T11" fmla="*/ 5 h 49"/>
                      <a:gd name="T12" fmla="*/ 0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0 h 49"/>
                      <a:gd name="T18" fmla="*/ 0 w 24"/>
                      <a:gd name="T19" fmla="*/ 12 h 49"/>
                      <a:gd name="T20" fmla="*/ 0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7 h 49"/>
                      <a:gd name="T26" fmla="*/ 3 w 24"/>
                      <a:gd name="T27" fmla="*/ 18 h 49"/>
                      <a:gd name="T28" fmla="*/ 4 w 24"/>
                      <a:gd name="T29" fmla="*/ 20 h 49"/>
                      <a:gd name="T30" fmla="*/ 5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9" y="4"/>
                        </a:lnTo>
                        <a:lnTo>
                          <a:pt x="6" y="8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6" y="40"/>
                        </a:lnTo>
                        <a:lnTo>
                          <a:pt x="9" y="43"/>
                        </a:lnTo>
                        <a:lnTo>
                          <a:pt x="14" y="47"/>
                        </a:lnTo>
                        <a:lnTo>
                          <a:pt x="18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8" name="Freeform 179"/>
                  <p:cNvSpPr>
                    <a:spLocks noChangeAspect="1"/>
                  </p:cNvSpPr>
                  <p:nvPr/>
                </p:nvSpPr>
                <p:spPr bwMode="auto">
                  <a:xfrm>
                    <a:off x="1389" y="1618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5 w 24"/>
                      <a:gd name="T3" fmla="*/ 1 h 49"/>
                      <a:gd name="T4" fmla="*/ 4 w 24"/>
                      <a:gd name="T5" fmla="*/ 1 h 49"/>
                      <a:gd name="T6" fmla="*/ 3 w 24"/>
                      <a:gd name="T7" fmla="*/ 3 h 49"/>
                      <a:gd name="T8" fmla="*/ 2 w 24"/>
                      <a:gd name="T9" fmla="*/ 4 h 49"/>
                      <a:gd name="T10" fmla="*/ 1 w 24"/>
                      <a:gd name="T11" fmla="*/ 5 h 49"/>
                      <a:gd name="T12" fmla="*/ 0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1 h 49"/>
                      <a:gd name="T18" fmla="*/ 0 w 24"/>
                      <a:gd name="T19" fmla="*/ 12 h 49"/>
                      <a:gd name="T20" fmla="*/ 0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8 h 49"/>
                      <a:gd name="T26" fmla="*/ 3 w 24"/>
                      <a:gd name="T27" fmla="*/ 19 h 49"/>
                      <a:gd name="T28" fmla="*/ 4 w 24"/>
                      <a:gd name="T29" fmla="*/ 20 h 49"/>
                      <a:gd name="T30" fmla="*/ 5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8" y="2"/>
                        </a:lnTo>
                        <a:lnTo>
                          <a:pt x="14" y="3"/>
                        </a:lnTo>
                        <a:lnTo>
                          <a:pt x="9" y="6"/>
                        </a:lnTo>
                        <a:lnTo>
                          <a:pt x="6" y="9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6" y="42"/>
                        </a:lnTo>
                        <a:lnTo>
                          <a:pt x="9" y="44"/>
                        </a:lnTo>
                        <a:lnTo>
                          <a:pt x="14" y="47"/>
                        </a:lnTo>
                        <a:lnTo>
                          <a:pt x="18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9" name="Rectangle 18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397" y="1618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90" name="Freeform 181"/>
                  <p:cNvSpPr>
                    <a:spLocks noChangeAspect="1"/>
                  </p:cNvSpPr>
                  <p:nvPr/>
                </p:nvSpPr>
                <p:spPr bwMode="auto">
                  <a:xfrm>
                    <a:off x="1511" y="1618"/>
                    <a:ext cx="7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2 w 24"/>
                      <a:gd name="T3" fmla="*/ 21 h 49"/>
                      <a:gd name="T4" fmla="*/ 3 w 24"/>
                      <a:gd name="T5" fmla="*/ 20 h 49"/>
                      <a:gd name="T6" fmla="*/ 4 w 24"/>
                      <a:gd name="T7" fmla="*/ 19 h 49"/>
                      <a:gd name="T8" fmla="*/ 5 w 24"/>
                      <a:gd name="T9" fmla="*/ 18 h 49"/>
                      <a:gd name="T10" fmla="*/ 6 w 24"/>
                      <a:gd name="T11" fmla="*/ 16 h 49"/>
                      <a:gd name="T12" fmla="*/ 6 w 24"/>
                      <a:gd name="T13" fmla="*/ 14 h 49"/>
                      <a:gd name="T14" fmla="*/ 7 w 24"/>
                      <a:gd name="T15" fmla="*/ 12 h 49"/>
                      <a:gd name="T16" fmla="*/ 7 w 24"/>
                      <a:gd name="T17" fmla="*/ 11 h 49"/>
                      <a:gd name="T18" fmla="*/ 7 w 24"/>
                      <a:gd name="T19" fmla="*/ 9 h 49"/>
                      <a:gd name="T20" fmla="*/ 6 w 24"/>
                      <a:gd name="T21" fmla="*/ 7 h 49"/>
                      <a:gd name="T22" fmla="*/ 6 w 24"/>
                      <a:gd name="T23" fmla="*/ 5 h 49"/>
                      <a:gd name="T24" fmla="*/ 5 w 24"/>
                      <a:gd name="T25" fmla="*/ 4 h 49"/>
                      <a:gd name="T26" fmla="*/ 4 w 24"/>
                      <a:gd name="T27" fmla="*/ 3 h 49"/>
                      <a:gd name="T28" fmla="*/ 3 w 24"/>
                      <a:gd name="T29" fmla="*/ 1 h 49"/>
                      <a:gd name="T30" fmla="*/ 2 w 24"/>
                      <a:gd name="T31" fmla="*/ 1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1" y="47"/>
                        </a:lnTo>
                        <a:lnTo>
                          <a:pt x="15" y="44"/>
                        </a:lnTo>
                        <a:lnTo>
                          <a:pt x="18" y="42"/>
                        </a:lnTo>
                        <a:lnTo>
                          <a:pt x="21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4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1" y="12"/>
                        </a:lnTo>
                        <a:lnTo>
                          <a:pt x="18" y="9"/>
                        </a:lnTo>
                        <a:lnTo>
                          <a:pt x="15" y="6"/>
                        </a:lnTo>
                        <a:lnTo>
                          <a:pt x="11" y="3"/>
                        </a:lnTo>
                        <a:lnTo>
                          <a:pt x="6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1" name="Freeform 182"/>
                  <p:cNvSpPr>
                    <a:spLocks noChangeAspect="1"/>
                  </p:cNvSpPr>
                  <p:nvPr/>
                </p:nvSpPr>
                <p:spPr bwMode="auto">
                  <a:xfrm>
                    <a:off x="1854" y="2047"/>
                    <a:ext cx="7" cy="21"/>
                  </a:xfrm>
                  <a:custGeom>
                    <a:avLst/>
                    <a:gdLst>
                      <a:gd name="T0" fmla="*/ 0 w 25"/>
                      <a:gd name="T1" fmla="*/ 21 h 49"/>
                      <a:gd name="T2" fmla="*/ 2 w 25"/>
                      <a:gd name="T3" fmla="*/ 21 h 49"/>
                      <a:gd name="T4" fmla="*/ 3 w 25"/>
                      <a:gd name="T5" fmla="*/ 20 h 49"/>
                      <a:gd name="T6" fmla="*/ 4 w 25"/>
                      <a:gd name="T7" fmla="*/ 18 h 49"/>
                      <a:gd name="T8" fmla="*/ 5 w 25"/>
                      <a:gd name="T9" fmla="*/ 17 h 49"/>
                      <a:gd name="T10" fmla="*/ 6 w 25"/>
                      <a:gd name="T11" fmla="*/ 16 h 49"/>
                      <a:gd name="T12" fmla="*/ 6 w 25"/>
                      <a:gd name="T13" fmla="*/ 14 h 49"/>
                      <a:gd name="T14" fmla="*/ 6 w 25"/>
                      <a:gd name="T15" fmla="*/ 12 h 49"/>
                      <a:gd name="T16" fmla="*/ 7 w 25"/>
                      <a:gd name="T17" fmla="*/ 10 h 49"/>
                      <a:gd name="T18" fmla="*/ 6 w 25"/>
                      <a:gd name="T19" fmla="*/ 9 h 49"/>
                      <a:gd name="T20" fmla="*/ 6 w 25"/>
                      <a:gd name="T21" fmla="*/ 7 h 49"/>
                      <a:gd name="T22" fmla="*/ 6 w 25"/>
                      <a:gd name="T23" fmla="*/ 5 h 49"/>
                      <a:gd name="T24" fmla="*/ 5 w 25"/>
                      <a:gd name="T25" fmla="*/ 3 h 49"/>
                      <a:gd name="T26" fmla="*/ 4 w 25"/>
                      <a:gd name="T27" fmla="*/ 2 h 49"/>
                      <a:gd name="T28" fmla="*/ 3 w 25"/>
                      <a:gd name="T29" fmla="*/ 1 h 49"/>
                      <a:gd name="T30" fmla="*/ 2 w 25"/>
                      <a:gd name="T31" fmla="*/ 0 h 49"/>
                      <a:gd name="T32" fmla="*/ 0 w 25"/>
                      <a:gd name="T33" fmla="*/ 0 h 49"/>
                      <a:gd name="T34" fmla="*/ 0 w 25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1" y="47"/>
                        </a:lnTo>
                        <a:lnTo>
                          <a:pt x="15" y="43"/>
                        </a:lnTo>
                        <a:lnTo>
                          <a:pt x="18" y="40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5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8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6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2" name="Rectangle 18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740" y="2047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93" name="Freeform 184"/>
                  <p:cNvSpPr>
                    <a:spLocks noChangeAspect="1"/>
                  </p:cNvSpPr>
                  <p:nvPr/>
                </p:nvSpPr>
                <p:spPr bwMode="auto">
                  <a:xfrm>
                    <a:off x="1732" y="2047"/>
                    <a:ext cx="7" cy="21"/>
                  </a:xfrm>
                  <a:custGeom>
                    <a:avLst/>
                    <a:gdLst>
                      <a:gd name="T0" fmla="*/ 7 w 23"/>
                      <a:gd name="T1" fmla="*/ 0 h 49"/>
                      <a:gd name="T2" fmla="*/ 5 w 23"/>
                      <a:gd name="T3" fmla="*/ 0 h 49"/>
                      <a:gd name="T4" fmla="*/ 4 w 23"/>
                      <a:gd name="T5" fmla="*/ 1 h 49"/>
                      <a:gd name="T6" fmla="*/ 3 w 23"/>
                      <a:gd name="T7" fmla="*/ 2 h 49"/>
                      <a:gd name="T8" fmla="*/ 2 w 23"/>
                      <a:gd name="T9" fmla="*/ 3 h 49"/>
                      <a:gd name="T10" fmla="*/ 1 w 23"/>
                      <a:gd name="T11" fmla="*/ 5 h 49"/>
                      <a:gd name="T12" fmla="*/ 0 w 23"/>
                      <a:gd name="T13" fmla="*/ 7 h 49"/>
                      <a:gd name="T14" fmla="*/ 0 w 23"/>
                      <a:gd name="T15" fmla="*/ 9 h 49"/>
                      <a:gd name="T16" fmla="*/ 0 w 23"/>
                      <a:gd name="T17" fmla="*/ 10 h 49"/>
                      <a:gd name="T18" fmla="*/ 0 w 23"/>
                      <a:gd name="T19" fmla="*/ 12 h 49"/>
                      <a:gd name="T20" fmla="*/ 0 w 23"/>
                      <a:gd name="T21" fmla="*/ 14 h 49"/>
                      <a:gd name="T22" fmla="*/ 1 w 23"/>
                      <a:gd name="T23" fmla="*/ 16 h 49"/>
                      <a:gd name="T24" fmla="*/ 2 w 23"/>
                      <a:gd name="T25" fmla="*/ 17 h 49"/>
                      <a:gd name="T26" fmla="*/ 3 w 23"/>
                      <a:gd name="T27" fmla="*/ 18 h 49"/>
                      <a:gd name="T28" fmla="*/ 4 w 23"/>
                      <a:gd name="T29" fmla="*/ 20 h 49"/>
                      <a:gd name="T30" fmla="*/ 5 w 23"/>
                      <a:gd name="T31" fmla="*/ 21 h 49"/>
                      <a:gd name="T32" fmla="*/ 7 w 23"/>
                      <a:gd name="T33" fmla="*/ 21 h 49"/>
                      <a:gd name="T34" fmla="*/ 7 w 23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5" y="8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5" y="40"/>
                        </a:lnTo>
                        <a:lnTo>
                          <a:pt x="9" y="43"/>
                        </a:lnTo>
                        <a:lnTo>
                          <a:pt x="13" y="47"/>
                        </a:lnTo>
                        <a:lnTo>
                          <a:pt x="18" y="48"/>
                        </a:lnTo>
                        <a:lnTo>
                          <a:pt x="23" y="49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4" name="Freeform 185"/>
                  <p:cNvSpPr>
                    <a:spLocks noChangeAspect="1"/>
                  </p:cNvSpPr>
                  <p:nvPr/>
                </p:nvSpPr>
                <p:spPr bwMode="auto">
                  <a:xfrm>
                    <a:off x="1732" y="1618"/>
                    <a:ext cx="7" cy="21"/>
                  </a:xfrm>
                  <a:custGeom>
                    <a:avLst/>
                    <a:gdLst>
                      <a:gd name="T0" fmla="*/ 7 w 23"/>
                      <a:gd name="T1" fmla="*/ 0 h 49"/>
                      <a:gd name="T2" fmla="*/ 5 w 23"/>
                      <a:gd name="T3" fmla="*/ 1 h 49"/>
                      <a:gd name="T4" fmla="*/ 4 w 23"/>
                      <a:gd name="T5" fmla="*/ 1 h 49"/>
                      <a:gd name="T6" fmla="*/ 3 w 23"/>
                      <a:gd name="T7" fmla="*/ 3 h 49"/>
                      <a:gd name="T8" fmla="*/ 2 w 23"/>
                      <a:gd name="T9" fmla="*/ 4 h 49"/>
                      <a:gd name="T10" fmla="*/ 1 w 23"/>
                      <a:gd name="T11" fmla="*/ 5 h 49"/>
                      <a:gd name="T12" fmla="*/ 0 w 23"/>
                      <a:gd name="T13" fmla="*/ 7 h 49"/>
                      <a:gd name="T14" fmla="*/ 0 w 23"/>
                      <a:gd name="T15" fmla="*/ 9 h 49"/>
                      <a:gd name="T16" fmla="*/ 0 w 23"/>
                      <a:gd name="T17" fmla="*/ 11 h 49"/>
                      <a:gd name="T18" fmla="*/ 0 w 23"/>
                      <a:gd name="T19" fmla="*/ 12 h 49"/>
                      <a:gd name="T20" fmla="*/ 0 w 23"/>
                      <a:gd name="T21" fmla="*/ 14 h 49"/>
                      <a:gd name="T22" fmla="*/ 1 w 23"/>
                      <a:gd name="T23" fmla="*/ 16 h 49"/>
                      <a:gd name="T24" fmla="*/ 2 w 23"/>
                      <a:gd name="T25" fmla="*/ 18 h 49"/>
                      <a:gd name="T26" fmla="*/ 3 w 23"/>
                      <a:gd name="T27" fmla="*/ 19 h 49"/>
                      <a:gd name="T28" fmla="*/ 4 w 23"/>
                      <a:gd name="T29" fmla="*/ 20 h 49"/>
                      <a:gd name="T30" fmla="*/ 5 w 23"/>
                      <a:gd name="T31" fmla="*/ 21 h 49"/>
                      <a:gd name="T32" fmla="*/ 7 w 23"/>
                      <a:gd name="T33" fmla="*/ 21 h 49"/>
                      <a:gd name="T34" fmla="*/ 7 w 23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23" y="0"/>
                        </a:moveTo>
                        <a:lnTo>
                          <a:pt x="18" y="2"/>
                        </a:lnTo>
                        <a:lnTo>
                          <a:pt x="13" y="3"/>
                        </a:lnTo>
                        <a:lnTo>
                          <a:pt x="9" y="6"/>
                        </a:lnTo>
                        <a:lnTo>
                          <a:pt x="5" y="9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5" y="42"/>
                        </a:lnTo>
                        <a:lnTo>
                          <a:pt x="9" y="44"/>
                        </a:lnTo>
                        <a:lnTo>
                          <a:pt x="13" y="47"/>
                        </a:lnTo>
                        <a:lnTo>
                          <a:pt x="18" y="48"/>
                        </a:lnTo>
                        <a:lnTo>
                          <a:pt x="23" y="49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5" name="Rectangle 18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740" y="1618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96" name="Freeform 187"/>
                  <p:cNvSpPr>
                    <a:spLocks noChangeAspect="1"/>
                  </p:cNvSpPr>
                  <p:nvPr/>
                </p:nvSpPr>
                <p:spPr bwMode="auto">
                  <a:xfrm>
                    <a:off x="1854" y="1618"/>
                    <a:ext cx="7" cy="21"/>
                  </a:xfrm>
                  <a:custGeom>
                    <a:avLst/>
                    <a:gdLst>
                      <a:gd name="T0" fmla="*/ 0 w 25"/>
                      <a:gd name="T1" fmla="*/ 21 h 49"/>
                      <a:gd name="T2" fmla="*/ 2 w 25"/>
                      <a:gd name="T3" fmla="*/ 21 h 49"/>
                      <a:gd name="T4" fmla="*/ 3 w 25"/>
                      <a:gd name="T5" fmla="*/ 20 h 49"/>
                      <a:gd name="T6" fmla="*/ 4 w 25"/>
                      <a:gd name="T7" fmla="*/ 19 h 49"/>
                      <a:gd name="T8" fmla="*/ 5 w 25"/>
                      <a:gd name="T9" fmla="*/ 18 h 49"/>
                      <a:gd name="T10" fmla="*/ 6 w 25"/>
                      <a:gd name="T11" fmla="*/ 16 h 49"/>
                      <a:gd name="T12" fmla="*/ 6 w 25"/>
                      <a:gd name="T13" fmla="*/ 14 h 49"/>
                      <a:gd name="T14" fmla="*/ 6 w 25"/>
                      <a:gd name="T15" fmla="*/ 12 h 49"/>
                      <a:gd name="T16" fmla="*/ 7 w 25"/>
                      <a:gd name="T17" fmla="*/ 11 h 49"/>
                      <a:gd name="T18" fmla="*/ 6 w 25"/>
                      <a:gd name="T19" fmla="*/ 9 h 49"/>
                      <a:gd name="T20" fmla="*/ 6 w 25"/>
                      <a:gd name="T21" fmla="*/ 7 h 49"/>
                      <a:gd name="T22" fmla="*/ 6 w 25"/>
                      <a:gd name="T23" fmla="*/ 5 h 49"/>
                      <a:gd name="T24" fmla="*/ 5 w 25"/>
                      <a:gd name="T25" fmla="*/ 4 h 49"/>
                      <a:gd name="T26" fmla="*/ 4 w 25"/>
                      <a:gd name="T27" fmla="*/ 3 h 49"/>
                      <a:gd name="T28" fmla="*/ 3 w 25"/>
                      <a:gd name="T29" fmla="*/ 1 h 49"/>
                      <a:gd name="T30" fmla="*/ 2 w 25"/>
                      <a:gd name="T31" fmla="*/ 1 h 49"/>
                      <a:gd name="T32" fmla="*/ 0 w 25"/>
                      <a:gd name="T33" fmla="*/ 0 h 49"/>
                      <a:gd name="T34" fmla="*/ 0 w 25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1" y="47"/>
                        </a:lnTo>
                        <a:lnTo>
                          <a:pt x="15" y="44"/>
                        </a:lnTo>
                        <a:lnTo>
                          <a:pt x="18" y="42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5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9"/>
                        </a:lnTo>
                        <a:lnTo>
                          <a:pt x="15" y="6"/>
                        </a:lnTo>
                        <a:lnTo>
                          <a:pt x="11" y="3"/>
                        </a:lnTo>
                        <a:lnTo>
                          <a:pt x="6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" name="Freeform 188"/>
                  <p:cNvSpPr>
                    <a:spLocks noChangeAspect="1"/>
                  </p:cNvSpPr>
                  <p:nvPr/>
                </p:nvSpPr>
                <p:spPr bwMode="auto">
                  <a:xfrm>
                    <a:off x="1740" y="2047"/>
                    <a:ext cx="7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2 w 24"/>
                      <a:gd name="T3" fmla="*/ 21 h 49"/>
                      <a:gd name="T4" fmla="*/ 3 w 24"/>
                      <a:gd name="T5" fmla="*/ 20 h 49"/>
                      <a:gd name="T6" fmla="*/ 4 w 24"/>
                      <a:gd name="T7" fmla="*/ 18 h 49"/>
                      <a:gd name="T8" fmla="*/ 5 w 24"/>
                      <a:gd name="T9" fmla="*/ 17 h 49"/>
                      <a:gd name="T10" fmla="*/ 6 w 24"/>
                      <a:gd name="T11" fmla="*/ 16 h 49"/>
                      <a:gd name="T12" fmla="*/ 6 w 24"/>
                      <a:gd name="T13" fmla="*/ 14 h 49"/>
                      <a:gd name="T14" fmla="*/ 7 w 24"/>
                      <a:gd name="T15" fmla="*/ 12 h 49"/>
                      <a:gd name="T16" fmla="*/ 7 w 24"/>
                      <a:gd name="T17" fmla="*/ 10 h 49"/>
                      <a:gd name="T18" fmla="*/ 7 w 24"/>
                      <a:gd name="T19" fmla="*/ 9 h 49"/>
                      <a:gd name="T20" fmla="*/ 6 w 24"/>
                      <a:gd name="T21" fmla="*/ 7 h 49"/>
                      <a:gd name="T22" fmla="*/ 6 w 24"/>
                      <a:gd name="T23" fmla="*/ 5 h 49"/>
                      <a:gd name="T24" fmla="*/ 5 w 24"/>
                      <a:gd name="T25" fmla="*/ 3 h 49"/>
                      <a:gd name="T26" fmla="*/ 4 w 24"/>
                      <a:gd name="T27" fmla="*/ 2 h 49"/>
                      <a:gd name="T28" fmla="*/ 3 w 24"/>
                      <a:gd name="T29" fmla="*/ 1 h 49"/>
                      <a:gd name="T30" fmla="*/ 2 w 24"/>
                      <a:gd name="T31" fmla="*/ 0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7" y="48"/>
                        </a:lnTo>
                        <a:lnTo>
                          <a:pt x="11" y="47"/>
                        </a:lnTo>
                        <a:lnTo>
                          <a:pt x="15" y="43"/>
                        </a:lnTo>
                        <a:lnTo>
                          <a:pt x="18" y="40"/>
                        </a:lnTo>
                        <a:lnTo>
                          <a:pt x="21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4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1" y="12"/>
                        </a:lnTo>
                        <a:lnTo>
                          <a:pt x="18" y="8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7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" name="Rectangle 18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625" y="2047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99" name="Freeform 190"/>
                  <p:cNvSpPr>
                    <a:spLocks noChangeAspect="1"/>
                  </p:cNvSpPr>
                  <p:nvPr/>
                </p:nvSpPr>
                <p:spPr bwMode="auto">
                  <a:xfrm>
                    <a:off x="1618" y="2047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5 w 24"/>
                      <a:gd name="T3" fmla="*/ 0 h 49"/>
                      <a:gd name="T4" fmla="*/ 4 w 24"/>
                      <a:gd name="T5" fmla="*/ 1 h 49"/>
                      <a:gd name="T6" fmla="*/ 3 w 24"/>
                      <a:gd name="T7" fmla="*/ 2 h 49"/>
                      <a:gd name="T8" fmla="*/ 2 w 24"/>
                      <a:gd name="T9" fmla="*/ 3 h 49"/>
                      <a:gd name="T10" fmla="*/ 1 w 24"/>
                      <a:gd name="T11" fmla="*/ 5 h 49"/>
                      <a:gd name="T12" fmla="*/ 0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0 h 49"/>
                      <a:gd name="T18" fmla="*/ 0 w 24"/>
                      <a:gd name="T19" fmla="*/ 12 h 49"/>
                      <a:gd name="T20" fmla="*/ 0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7 h 49"/>
                      <a:gd name="T26" fmla="*/ 3 w 24"/>
                      <a:gd name="T27" fmla="*/ 18 h 49"/>
                      <a:gd name="T28" fmla="*/ 4 w 24"/>
                      <a:gd name="T29" fmla="*/ 20 h 49"/>
                      <a:gd name="T30" fmla="*/ 5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6" y="8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6" y="40"/>
                        </a:lnTo>
                        <a:lnTo>
                          <a:pt x="10" y="43"/>
                        </a:lnTo>
                        <a:lnTo>
                          <a:pt x="14" y="47"/>
                        </a:lnTo>
                        <a:lnTo>
                          <a:pt x="18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0" name="Freeform 191"/>
                  <p:cNvSpPr>
                    <a:spLocks noChangeAspect="1"/>
                  </p:cNvSpPr>
                  <p:nvPr/>
                </p:nvSpPr>
                <p:spPr bwMode="auto">
                  <a:xfrm>
                    <a:off x="1618" y="1618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5 w 24"/>
                      <a:gd name="T3" fmla="*/ 1 h 49"/>
                      <a:gd name="T4" fmla="*/ 4 w 24"/>
                      <a:gd name="T5" fmla="*/ 1 h 49"/>
                      <a:gd name="T6" fmla="*/ 3 w 24"/>
                      <a:gd name="T7" fmla="*/ 3 h 49"/>
                      <a:gd name="T8" fmla="*/ 2 w 24"/>
                      <a:gd name="T9" fmla="*/ 4 h 49"/>
                      <a:gd name="T10" fmla="*/ 1 w 24"/>
                      <a:gd name="T11" fmla="*/ 5 h 49"/>
                      <a:gd name="T12" fmla="*/ 0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1 h 49"/>
                      <a:gd name="T18" fmla="*/ 0 w 24"/>
                      <a:gd name="T19" fmla="*/ 12 h 49"/>
                      <a:gd name="T20" fmla="*/ 0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8 h 49"/>
                      <a:gd name="T26" fmla="*/ 3 w 24"/>
                      <a:gd name="T27" fmla="*/ 19 h 49"/>
                      <a:gd name="T28" fmla="*/ 4 w 24"/>
                      <a:gd name="T29" fmla="*/ 20 h 49"/>
                      <a:gd name="T30" fmla="*/ 5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8" y="2"/>
                        </a:lnTo>
                        <a:lnTo>
                          <a:pt x="14" y="3"/>
                        </a:lnTo>
                        <a:lnTo>
                          <a:pt x="10" y="6"/>
                        </a:lnTo>
                        <a:lnTo>
                          <a:pt x="6" y="9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6" y="42"/>
                        </a:lnTo>
                        <a:lnTo>
                          <a:pt x="10" y="44"/>
                        </a:lnTo>
                        <a:lnTo>
                          <a:pt x="14" y="47"/>
                        </a:lnTo>
                        <a:lnTo>
                          <a:pt x="18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1" name="Rectangle 19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625" y="1618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02" name="Freeform 193"/>
                  <p:cNvSpPr>
                    <a:spLocks noChangeAspect="1"/>
                  </p:cNvSpPr>
                  <p:nvPr/>
                </p:nvSpPr>
                <p:spPr bwMode="auto">
                  <a:xfrm>
                    <a:off x="1740" y="1618"/>
                    <a:ext cx="7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2 w 24"/>
                      <a:gd name="T3" fmla="*/ 21 h 49"/>
                      <a:gd name="T4" fmla="*/ 3 w 24"/>
                      <a:gd name="T5" fmla="*/ 20 h 49"/>
                      <a:gd name="T6" fmla="*/ 4 w 24"/>
                      <a:gd name="T7" fmla="*/ 19 h 49"/>
                      <a:gd name="T8" fmla="*/ 5 w 24"/>
                      <a:gd name="T9" fmla="*/ 18 h 49"/>
                      <a:gd name="T10" fmla="*/ 6 w 24"/>
                      <a:gd name="T11" fmla="*/ 16 h 49"/>
                      <a:gd name="T12" fmla="*/ 6 w 24"/>
                      <a:gd name="T13" fmla="*/ 14 h 49"/>
                      <a:gd name="T14" fmla="*/ 7 w 24"/>
                      <a:gd name="T15" fmla="*/ 12 h 49"/>
                      <a:gd name="T16" fmla="*/ 7 w 24"/>
                      <a:gd name="T17" fmla="*/ 11 h 49"/>
                      <a:gd name="T18" fmla="*/ 7 w 24"/>
                      <a:gd name="T19" fmla="*/ 9 h 49"/>
                      <a:gd name="T20" fmla="*/ 6 w 24"/>
                      <a:gd name="T21" fmla="*/ 7 h 49"/>
                      <a:gd name="T22" fmla="*/ 6 w 24"/>
                      <a:gd name="T23" fmla="*/ 5 h 49"/>
                      <a:gd name="T24" fmla="*/ 5 w 24"/>
                      <a:gd name="T25" fmla="*/ 4 h 49"/>
                      <a:gd name="T26" fmla="*/ 4 w 24"/>
                      <a:gd name="T27" fmla="*/ 3 h 49"/>
                      <a:gd name="T28" fmla="*/ 3 w 24"/>
                      <a:gd name="T29" fmla="*/ 1 h 49"/>
                      <a:gd name="T30" fmla="*/ 2 w 24"/>
                      <a:gd name="T31" fmla="*/ 1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7" y="48"/>
                        </a:lnTo>
                        <a:lnTo>
                          <a:pt x="11" y="47"/>
                        </a:lnTo>
                        <a:lnTo>
                          <a:pt x="15" y="44"/>
                        </a:lnTo>
                        <a:lnTo>
                          <a:pt x="18" y="42"/>
                        </a:lnTo>
                        <a:lnTo>
                          <a:pt x="21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4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1" y="12"/>
                        </a:lnTo>
                        <a:lnTo>
                          <a:pt x="18" y="9"/>
                        </a:lnTo>
                        <a:lnTo>
                          <a:pt x="15" y="6"/>
                        </a:lnTo>
                        <a:lnTo>
                          <a:pt x="11" y="3"/>
                        </a:lnTo>
                        <a:lnTo>
                          <a:pt x="7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3" name="Freeform 194"/>
                  <p:cNvSpPr>
                    <a:spLocks noChangeAspect="1"/>
                  </p:cNvSpPr>
                  <p:nvPr/>
                </p:nvSpPr>
                <p:spPr bwMode="auto">
                  <a:xfrm>
                    <a:off x="1961" y="2047"/>
                    <a:ext cx="14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4 w 24"/>
                      <a:gd name="T3" fmla="*/ 21 h 49"/>
                      <a:gd name="T4" fmla="*/ 6 w 24"/>
                      <a:gd name="T5" fmla="*/ 20 h 49"/>
                      <a:gd name="T6" fmla="*/ 8 w 24"/>
                      <a:gd name="T7" fmla="*/ 18 h 49"/>
                      <a:gd name="T8" fmla="*/ 11 w 24"/>
                      <a:gd name="T9" fmla="*/ 17 h 49"/>
                      <a:gd name="T10" fmla="*/ 12 w 24"/>
                      <a:gd name="T11" fmla="*/ 16 h 49"/>
                      <a:gd name="T12" fmla="*/ 13 w 24"/>
                      <a:gd name="T13" fmla="*/ 14 h 49"/>
                      <a:gd name="T14" fmla="*/ 14 w 24"/>
                      <a:gd name="T15" fmla="*/ 12 h 49"/>
                      <a:gd name="T16" fmla="*/ 14 w 24"/>
                      <a:gd name="T17" fmla="*/ 10 h 49"/>
                      <a:gd name="T18" fmla="*/ 14 w 24"/>
                      <a:gd name="T19" fmla="*/ 9 h 49"/>
                      <a:gd name="T20" fmla="*/ 13 w 24"/>
                      <a:gd name="T21" fmla="*/ 7 h 49"/>
                      <a:gd name="T22" fmla="*/ 12 w 24"/>
                      <a:gd name="T23" fmla="*/ 5 h 49"/>
                      <a:gd name="T24" fmla="*/ 11 w 24"/>
                      <a:gd name="T25" fmla="*/ 3 h 49"/>
                      <a:gd name="T26" fmla="*/ 8 w 24"/>
                      <a:gd name="T27" fmla="*/ 2 h 49"/>
                      <a:gd name="T28" fmla="*/ 6 w 24"/>
                      <a:gd name="T29" fmla="*/ 1 h 49"/>
                      <a:gd name="T30" fmla="*/ 4 w 24"/>
                      <a:gd name="T31" fmla="*/ 0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0" y="47"/>
                        </a:lnTo>
                        <a:lnTo>
                          <a:pt x="14" y="43"/>
                        </a:lnTo>
                        <a:lnTo>
                          <a:pt x="18" y="40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4" y="29"/>
                        </a:lnTo>
                        <a:lnTo>
                          <a:pt x="24" y="24"/>
                        </a:lnTo>
                        <a:lnTo>
                          <a:pt x="24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8"/>
                        </a:lnTo>
                        <a:lnTo>
                          <a:pt x="14" y="4"/>
                        </a:lnTo>
                        <a:lnTo>
                          <a:pt x="10" y="2"/>
                        </a:lnTo>
                        <a:lnTo>
                          <a:pt x="6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4" name="Rectangle 19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854" y="2047"/>
                    <a:ext cx="107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05" name="Freeform 196"/>
                  <p:cNvSpPr>
                    <a:spLocks noChangeAspect="1"/>
                  </p:cNvSpPr>
                  <p:nvPr/>
                </p:nvSpPr>
                <p:spPr bwMode="auto">
                  <a:xfrm>
                    <a:off x="1847" y="2047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6 w 24"/>
                      <a:gd name="T3" fmla="*/ 0 h 49"/>
                      <a:gd name="T4" fmla="*/ 4 w 24"/>
                      <a:gd name="T5" fmla="*/ 1 h 49"/>
                      <a:gd name="T6" fmla="*/ 3 w 24"/>
                      <a:gd name="T7" fmla="*/ 2 h 49"/>
                      <a:gd name="T8" fmla="*/ 2 w 24"/>
                      <a:gd name="T9" fmla="*/ 3 h 49"/>
                      <a:gd name="T10" fmla="*/ 1 w 24"/>
                      <a:gd name="T11" fmla="*/ 5 h 49"/>
                      <a:gd name="T12" fmla="*/ 1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0 h 49"/>
                      <a:gd name="T18" fmla="*/ 0 w 24"/>
                      <a:gd name="T19" fmla="*/ 12 h 49"/>
                      <a:gd name="T20" fmla="*/ 1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7 h 49"/>
                      <a:gd name="T26" fmla="*/ 3 w 24"/>
                      <a:gd name="T27" fmla="*/ 18 h 49"/>
                      <a:gd name="T28" fmla="*/ 4 w 24"/>
                      <a:gd name="T29" fmla="*/ 20 h 49"/>
                      <a:gd name="T30" fmla="*/ 6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6" y="8"/>
                        </a:lnTo>
                        <a:lnTo>
                          <a:pt x="3" y="12"/>
                        </a:lnTo>
                        <a:lnTo>
                          <a:pt x="2" y="16"/>
                        </a:lnTo>
                        <a:lnTo>
                          <a:pt x="1" y="20"/>
                        </a:lnTo>
                        <a:lnTo>
                          <a:pt x="0" y="24"/>
                        </a:lnTo>
                        <a:lnTo>
                          <a:pt x="1" y="29"/>
                        </a:lnTo>
                        <a:lnTo>
                          <a:pt x="2" y="33"/>
                        </a:lnTo>
                        <a:lnTo>
                          <a:pt x="3" y="37"/>
                        </a:lnTo>
                        <a:lnTo>
                          <a:pt x="6" y="40"/>
                        </a:lnTo>
                        <a:lnTo>
                          <a:pt x="10" y="43"/>
                        </a:lnTo>
                        <a:lnTo>
                          <a:pt x="14" y="47"/>
                        </a:lnTo>
                        <a:lnTo>
                          <a:pt x="19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6" name="Freeform 197"/>
                  <p:cNvSpPr>
                    <a:spLocks noChangeAspect="1"/>
                  </p:cNvSpPr>
                  <p:nvPr/>
                </p:nvSpPr>
                <p:spPr bwMode="auto">
                  <a:xfrm>
                    <a:off x="1847" y="1618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6 w 24"/>
                      <a:gd name="T3" fmla="*/ 1 h 49"/>
                      <a:gd name="T4" fmla="*/ 4 w 24"/>
                      <a:gd name="T5" fmla="*/ 1 h 49"/>
                      <a:gd name="T6" fmla="*/ 3 w 24"/>
                      <a:gd name="T7" fmla="*/ 3 h 49"/>
                      <a:gd name="T8" fmla="*/ 2 w 24"/>
                      <a:gd name="T9" fmla="*/ 4 h 49"/>
                      <a:gd name="T10" fmla="*/ 1 w 24"/>
                      <a:gd name="T11" fmla="*/ 5 h 49"/>
                      <a:gd name="T12" fmla="*/ 1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1 h 49"/>
                      <a:gd name="T18" fmla="*/ 0 w 24"/>
                      <a:gd name="T19" fmla="*/ 12 h 49"/>
                      <a:gd name="T20" fmla="*/ 1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8 h 49"/>
                      <a:gd name="T26" fmla="*/ 3 w 24"/>
                      <a:gd name="T27" fmla="*/ 19 h 49"/>
                      <a:gd name="T28" fmla="*/ 4 w 24"/>
                      <a:gd name="T29" fmla="*/ 20 h 49"/>
                      <a:gd name="T30" fmla="*/ 6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9" y="2"/>
                        </a:lnTo>
                        <a:lnTo>
                          <a:pt x="14" y="3"/>
                        </a:lnTo>
                        <a:lnTo>
                          <a:pt x="10" y="6"/>
                        </a:lnTo>
                        <a:lnTo>
                          <a:pt x="6" y="9"/>
                        </a:lnTo>
                        <a:lnTo>
                          <a:pt x="3" y="12"/>
                        </a:lnTo>
                        <a:lnTo>
                          <a:pt x="2" y="16"/>
                        </a:lnTo>
                        <a:lnTo>
                          <a:pt x="1" y="20"/>
                        </a:lnTo>
                        <a:lnTo>
                          <a:pt x="0" y="25"/>
                        </a:lnTo>
                        <a:lnTo>
                          <a:pt x="1" y="29"/>
                        </a:lnTo>
                        <a:lnTo>
                          <a:pt x="2" y="33"/>
                        </a:lnTo>
                        <a:lnTo>
                          <a:pt x="3" y="37"/>
                        </a:lnTo>
                        <a:lnTo>
                          <a:pt x="6" y="42"/>
                        </a:lnTo>
                        <a:lnTo>
                          <a:pt x="10" y="44"/>
                        </a:lnTo>
                        <a:lnTo>
                          <a:pt x="14" y="47"/>
                        </a:lnTo>
                        <a:lnTo>
                          <a:pt x="19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7" name="Rectangle 19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854" y="1618"/>
                    <a:ext cx="107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08" name="Freeform 199"/>
                  <p:cNvSpPr>
                    <a:spLocks noChangeAspect="1"/>
                  </p:cNvSpPr>
                  <p:nvPr/>
                </p:nvSpPr>
                <p:spPr bwMode="auto">
                  <a:xfrm>
                    <a:off x="1961" y="1618"/>
                    <a:ext cx="14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4 w 24"/>
                      <a:gd name="T3" fmla="*/ 21 h 49"/>
                      <a:gd name="T4" fmla="*/ 6 w 24"/>
                      <a:gd name="T5" fmla="*/ 20 h 49"/>
                      <a:gd name="T6" fmla="*/ 8 w 24"/>
                      <a:gd name="T7" fmla="*/ 19 h 49"/>
                      <a:gd name="T8" fmla="*/ 11 w 24"/>
                      <a:gd name="T9" fmla="*/ 18 h 49"/>
                      <a:gd name="T10" fmla="*/ 12 w 24"/>
                      <a:gd name="T11" fmla="*/ 16 h 49"/>
                      <a:gd name="T12" fmla="*/ 13 w 24"/>
                      <a:gd name="T13" fmla="*/ 14 h 49"/>
                      <a:gd name="T14" fmla="*/ 14 w 24"/>
                      <a:gd name="T15" fmla="*/ 12 h 49"/>
                      <a:gd name="T16" fmla="*/ 14 w 24"/>
                      <a:gd name="T17" fmla="*/ 11 h 49"/>
                      <a:gd name="T18" fmla="*/ 14 w 24"/>
                      <a:gd name="T19" fmla="*/ 9 h 49"/>
                      <a:gd name="T20" fmla="*/ 13 w 24"/>
                      <a:gd name="T21" fmla="*/ 7 h 49"/>
                      <a:gd name="T22" fmla="*/ 12 w 24"/>
                      <a:gd name="T23" fmla="*/ 5 h 49"/>
                      <a:gd name="T24" fmla="*/ 11 w 24"/>
                      <a:gd name="T25" fmla="*/ 4 h 49"/>
                      <a:gd name="T26" fmla="*/ 8 w 24"/>
                      <a:gd name="T27" fmla="*/ 3 h 49"/>
                      <a:gd name="T28" fmla="*/ 6 w 24"/>
                      <a:gd name="T29" fmla="*/ 1 h 49"/>
                      <a:gd name="T30" fmla="*/ 4 w 24"/>
                      <a:gd name="T31" fmla="*/ 1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0" y="47"/>
                        </a:lnTo>
                        <a:lnTo>
                          <a:pt x="14" y="44"/>
                        </a:lnTo>
                        <a:lnTo>
                          <a:pt x="18" y="42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4" y="29"/>
                        </a:lnTo>
                        <a:lnTo>
                          <a:pt x="24" y="25"/>
                        </a:lnTo>
                        <a:lnTo>
                          <a:pt x="24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9"/>
                        </a:lnTo>
                        <a:lnTo>
                          <a:pt x="14" y="6"/>
                        </a:lnTo>
                        <a:lnTo>
                          <a:pt x="10" y="3"/>
                        </a:lnTo>
                        <a:lnTo>
                          <a:pt x="6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9" name="Freeform 200"/>
                  <p:cNvSpPr>
                    <a:spLocks noChangeAspect="1"/>
                  </p:cNvSpPr>
                  <p:nvPr/>
                </p:nvSpPr>
                <p:spPr bwMode="auto">
                  <a:xfrm>
                    <a:off x="2769" y="1532"/>
                    <a:ext cx="7" cy="14"/>
                  </a:xfrm>
                  <a:custGeom>
                    <a:avLst/>
                    <a:gdLst>
                      <a:gd name="T0" fmla="*/ 0 w 24"/>
                      <a:gd name="T1" fmla="*/ 14 h 47"/>
                      <a:gd name="T2" fmla="*/ 1 w 24"/>
                      <a:gd name="T3" fmla="*/ 14 h 47"/>
                      <a:gd name="T4" fmla="*/ 3 w 24"/>
                      <a:gd name="T5" fmla="*/ 14 h 47"/>
                      <a:gd name="T6" fmla="*/ 4 w 24"/>
                      <a:gd name="T7" fmla="*/ 13 h 47"/>
                      <a:gd name="T8" fmla="*/ 5 w 24"/>
                      <a:gd name="T9" fmla="*/ 12 h 47"/>
                      <a:gd name="T10" fmla="*/ 6 w 24"/>
                      <a:gd name="T11" fmla="*/ 11 h 47"/>
                      <a:gd name="T12" fmla="*/ 6 w 24"/>
                      <a:gd name="T13" fmla="*/ 10 h 47"/>
                      <a:gd name="T14" fmla="*/ 7 w 24"/>
                      <a:gd name="T15" fmla="*/ 8 h 47"/>
                      <a:gd name="T16" fmla="*/ 7 w 24"/>
                      <a:gd name="T17" fmla="*/ 7 h 47"/>
                      <a:gd name="T18" fmla="*/ 7 w 24"/>
                      <a:gd name="T19" fmla="*/ 6 h 47"/>
                      <a:gd name="T20" fmla="*/ 6 w 24"/>
                      <a:gd name="T21" fmla="*/ 4 h 47"/>
                      <a:gd name="T22" fmla="*/ 6 w 24"/>
                      <a:gd name="T23" fmla="*/ 3 h 47"/>
                      <a:gd name="T24" fmla="*/ 5 w 24"/>
                      <a:gd name="T25" fmla="*/ 2 h 47"/>
                      <a:gd name="T26" fmla="*/ 4 w 24"/>
                      <a:gd name="T27" fmla="*/ 1 h 47"/>
                      <a:gd name="T28" fmla="*/ 3 w 24"/>
                      <a:gd name="T29" fmla="*/ 1 h 47"/>
                      <a:gd name="T30" fmla="*/ 1 w 24"/>
                      <a:gd name="T31" fmla="*/ 0 h 47"/>
                      <a:gd name="T32" fmla="*/ 0 w 24"/>
                      <a:gd name="T33" fmla="*/ 0 h 47"/>
                      <a:gd name="T34" fmla="*/ 0 w 24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7">
                        <a:moveTo>
                          <a:pt x="0" y="47"/>
                        </a:moveTo>
                        <a:lnTo>
                          <a:pt x="5" y="47"/>
                        </a:lnTo>
                        <a:lnTo>
                          <a:pt x="10" y="46"/>
                        </a:lnTo>
                        <a:lnTo>
                          <a:pt x="14" y="43"/>
                        </a:lnTo>
                        <a:lnTo>
                          <a:pt x="17" y="40"/>
                        </a:lnTo>
                        <a:lnTo>
                          <a:pt x="20" y="36"/>
                        </a:lnTo>
                        <a:lnTo>
                          <a:pt x="22" y="32"/>
                        </a:lnTo>
                        <a:lnTo>
                          <a:pt x="23" y="28"/>
                        </a:lnTo>
                        <a:lnTo>
                          <a:pt x="24" y="24"/>
                        </a:lnTo>
                        <a:lnTo>
                          <a:pt x="23" y="20"/>
                        </a:lnTo>
                        <a:lnTo>
                          <a:pt x="22" y="15"/>
                        </a:lnTo>
                        <a:lnTo>
                          <a:pt x="20" y="11"/>
                        </a:lnTo>
                        <a:lnTo>
                          <a:pt x="17" y="7"/>
                        </a:lnTo>
                        <a:lnTo>
                          <a:pt x="14" y="4"/>
                        </a:lnTo>
                        <a:lnTo>
                          <a:pt x="10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0" name="Rectangle 20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11" y="1532"/>
                    <a:ext cx="457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11" name="Freeform 202"/>
                  <p:cNvSpPr>
                    <a:spLocks noChangeAspect="1"/>
                  </p:cNvSpPr>
                  <p:nvPr/>
                </p:nvSpPr>
                <p:spPr bwMode="auto">
                  <a:xfrm>
                    <a:off x="2304" y="1532"/>
                    <a:ext cx="7" cy="14"/>
                  </a:xfrm>
                  <a:custGeom>
                    <a:avLst/>
                    <a:gdLst>
                      <a:gd name="T0" fmla="*/ 7 w 24"/>
                      <a:gd name="T1" fmla="*/ 0 h 47"/>
                      <a:gd name="T2" fmla="*/ 5 w 24"/>
                      <a:gd name="T3" fmla="*/ 0 h 47"/>
                      <a:gd name="T4" fmla="*/ 4 w 24"/>
                      <a:gd name="T5" fmla="*/ 1 h 47"/>
                      <a:gd name="T6" fmla="*/ 3 w 24"/>
                      <a:gd name="T7" fmla="*/ 1 h 47"/>
                      <a:gd name="T8" fmla="*/ 2 w 24"/>
                      <a:gd name="T9" fmla="*/ 2 h 47"/>
                      <a:gd name="T10" fmla="*/ 1 w 24"/>
                      <a:gd name="T11" fmla="*/ 3 h 47"/>
                      <a:gd name="T12" fmla="*/ 1 w 24"/>
                      <a:gd name="T13" fmla="*/ 4 h 47"/>
                      <a:gd name="T14" fmla="*/ 0 w 24"/>
                      <a:gd name="T15" fmla="*/ 6 h 47"/>
                      <a:gd name="T16" fmla="*/ 0 w 24"/>
                      <a:gd name="T17" fmla="*/ 7 h 47"/>
                      <a:gd name="T18" fmla="*/ 0 w 24"/>
                      <a:gd name="T19" fmla="*/ 8 h 47"/>
                      <a:gd name="T20" fmla="*/ 1 w 24"/>
                      <a:gd name="T21" fmla="*/ 10 h 47"/>
                      <a:gd name="T22" fmla="*/ 1 w 24"/>
                      <a:gd name="T23" fmla="*/ 11 h 47"/>
                      <a:gd name="T24" fmla="*/ 2 w 24"/>
                      <a:gd name="T25" fmla="*/ 12 h 47"/>
                      <a:gd name="T26" fmla="*/ 3 w 24"/>
                      <a:gd name="T27" fmla="*/ 13 h 47"/>
                      <a:gd name="T28" fmla="*/ 4 w 24"/>
                      <a:gd name="T29" fmla="*/ 14 h 47"/>
                      <a:gd name="T30" fmla="*/ 5 w 24"/>
                      <a:gd name="T31" fmla="*/ 14 h 47"/>
                      <a:gd name="T32" fmla="*/ 7 w 24"/>
                      <a:gd name="T33" fmla="*/ 14 h 47"/>
                      <a:gd name="T34" fmla="*/ 7 w 24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7">
                        <a:moveTo>
                          <a:pt x="24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9" y="4"/>
                        </a:lnTo>
                        <a:lnTo>
                          <a:pt x="6" y="7"/>
                        </a:lnTo>
                        <a:lnTo>
                          <a:pt x="3" y="11"/>
                        </a:lnTo>
                        <a:lnTo>
                          <a:pt x="2" y="15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8"/>
                        </a:lnTo>
                        <a:lnTo>
                          <a:pt x="2" y="32"/>
                        </a:lnTo>
                        <a:lnTo>
                          <a:pt x="3" y="36"/>
                        </a:lnTo>
                        <a:lnTo>
                          <a:pt x="6" y="40"/>
                        </a:lnTo>
                        <a:lnTo>
                          <a:pt x="9" y="43"/>
                        </a:lnTo>
                        <a:lnTo>
                          <a:pt x="14" y="46"/>
                        </a:lnTo>
                        <a:lnTo>
                          <a:pt x="18" y="47"/>
                        </a:lnTo>
                        <a:lnTo>
                          <a:pt x="24" y="47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2" name="Freeform 203"/>
                  <p:cNvSpPr>
                    <a:spLocks noChangeAspect="1"/>
                  </p:cNvSpPr>
                  <p:nvPr/>
                </p:nvSpPr>
                <p:spPr bwMode="auto">
                  <a:xfrm>
                    <a:off x="282" y="1904"/>
                    <a:ext cx="7" cy="14"/>
                  </a:xfrm>
                  <a:custGeom>
                    <a:avLst/>
                    <a:gdLst>
                      <a:gd name="T0" fmla="*/ 7 w 23"/>
                      <a:gd name="T1" fmla="*/ 0 h 49"/>
                      <a:gd name="T2" fmla="*/ 5 w 23"/>
                      <a:gd name="T3" fmla="*/ 0 h 49"/>
                      <a:gd name="T4" fmla="*/ 4 w 23"/>
                      <a:gd name="T5" fmla="*/ 1 h 49"/>
                      <a:gd name="T6" fmla="*/ 2 w 23"/>
                      <a:gd name="T7" fmla="*/ 2 h 49"/>
                      <a:gd name="T8" fmla="*/ 2 w 23"/>
                      <a:gd name="T9" fmla="*/ 2 h 49"/>
                      <a:gd name="T10" fmla="*/ 1 w 23"/>
                      <a:gd name="T11" fmla="*/ 3 h 49"/>
                      <a:gd name="T12" fmla="*/ 0 w 23"/>
                      <a:gd name="T13" fmla="*/ 5 h 49"/>
                      <a:gd name="T14" fmla="*/ 0 w 23"/>
                      <a:gd name="T15" fmla="*/ 6 h 49"/>
                      <a:gd name="T16" fmla="*/ 0 w 23"/>
                      <a:gd name="T17" fmla="*/ 7 h 49"/>
                      <a:gd name="T18" fmla="*/ 0 w 23"/>
                      <a:gd name="T19" fmla="*/ 8 h 49"/>
                      <a:gd name="T20" fmla="*/ 0 w 23"/>
                      <a:gd name="T21" fmla="*/ 9 h 49"/>
                      <a:gd name="T22" fmla="*/ 1 w 23"/>
                      <a:gd name="T23" fmla="*/ 11 h 49"/>
                      <a:gd name="T24" fmla="*/ 2 w 23"/>
                      <a:gd name="T25" fmla="*/ 12 h 49"/>
                      <a:gd name="T26" fmla="*/ 2 w 23"/>
                      <a:gd name="T27" fmla="*/ 12 h 49"/>
                      <a:gd name="T28" fmla="*/ 4 w 23"/>
                      <a:gd name="T29" fmla="*/ 13 h 49"/>
                      <a:gd name="T30" fmla="*/ 5 w 23"/>
                      <a:gd name="T31" fmla="*/ 14 h 49"/>
                      <a:gd name="T32" fmla="*/ 7 w 23"/>
                      <a:gd name="T33" fmla="*/ 14 h 49"/>
                      <a:gd name="T34" fmla="*/ 7 w 23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3" y="2"/>
                        </a:lnTo>
                        <a:lnTo>
                          <a:pt x="8" y="6"/>
                        </a:lnTo>
                        <a:lnTo>
                          <a:pt x="5" y="8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5" y="41"/>
                        </a:lnTo>
                        <a:lnTo>
                          <a:pt x="8" y="43"/>
                        </a:lnTo>
                        <a:lnTo>
                          <a:pt x="13" y="47"/>
                        </a:lnTo>
                        <a:lnTo>
                          <a:pt x="18" y="48"/>
                        </a:lnTo>
                        <a:lnTo>
                          <a:pt x="23" y="49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3" name="Rectangle 20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89" y="1904"/>
                    <a:ext cx="2480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14" name="Freeform 205"/>
                  <p:cNvSpPr>
                    <a:spLocks noChangeAspect="1"/>
                  </p:cNvSpPr>
                  <p:nvPr/>
                </p:nvSpPr>
                <p:spPr bwMode="auto">
                  <a:xfrm>
                    <a:off x="2769" y="1904"/>
                    <a:ext cx="7" cy="14"/>
                  </a:xfrm>
                  <a:custGeom>
                    <a:avLst/>
                    <a:gdLst>
                      <a:gd name="T0" fmla="*/ 0 w 24"/>
                      <a:gd name="T1" fmla="*/ 14 h 49"/>
                      <a:gd name="T2" fmla="*/ 1 w 24"/>
                      <a:gd name="T3" fmla="*/ 14 h 49"/>
                      <a:gd name="T4" fmla="*/ 3 w 24"/>
                      <a:gd name="T5" fmla="*/ 13 h 49"/>
                      <a:gd name="T6" fmla="*/ 4 w 24"/>
                      <a:gd name="T7" fmla="*/ 12 h 49"/>
                      <a:gd name="T8" fmla="*/ 5 w 24"/>
                      <a:gd name="T9" fmla="*/ 12 h 49"/>
                      <a:gd name="T10" fmla="*/ 6 w 24"/>
                      <a:gd name="T11" fmla="*/ 11 h 49"/>
                      <a:gd name="T12" fmla="*/ 6 w 24"/>
                      <a:gd name="T13" fmla="*/ 9 h 49"/>
                      <a:gd name="T14" fmla="*/ 7 w 24"/>
                      <a:gd name="T15" fmla="*/ 8 h 49"/>
                      <a:gd name="T16" fmla="*/ 7 w 24"/>
                      <a:gd name="T17" fmla="*/ 7 h 49"/>
                      <a:gd name="T18" fmla="*/ 7 w 24"/>
                      <a:gd name="T19" fmla="*/ 6 h 49"/>
                      <a:gd name="T20" fmla="*/ 6 w 24"/>
                      <a:gd name="T21" fmla="*/ 5 h 49"/>
                      <a:gd name="T22" fmla="*/ 6 w 24"/>
                      <a:gd name="T23" fmla="*/ 3 h 49"/>
                      <a:gd name="T24" fmla="*/ 5 w 24"/>
                      <a:gd name="T25" fmla="*/ 2 h 49"/>
                      <a:gd name="T26" fmla="*/ 4 w 24"/>
                      <a:gd name="T27" fmla="*/ 2 h 49"/>
                      <a:gd name="T28" fmla="*/ 3 w 24"/>
                      <a:gd name="T29" fmla="*/ 1 h 49"/>
                      <a:gd name="T30" fmla="*/ 1 w 24"/>
                      <a:gd name="T31" fmla="*/ 0 h 49"/>
                      <a:gd name="T32" fmla="*/ 0 w 24"/>
                      <a:gd name="T33" fmla="*/ 0 h 49"/>
                      <a:gd name="T34" fmla="*/ 0 w 24"/>
                      <a:gd name="T35" fmla="*/ 14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5" y="48"/>
                        </a:lnTo>
                        <a:lnTo>
                          <a:pt x="10" y="47"/>
                        </a:lnTo>
                        <a:lnTo>
                          <a:pt x="14" y="43"/>
                        </a:lnTo>
                        <a:lnTo>
                          <a:pt x="17" y="41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4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7" y="8"/>
                        </a:lnTo>
                        <a:lnTo>
                          <a:pt x="14" y="6"/>
                        </a:lnTo>
                        <a:lnTo>
                          <a:pt x="10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5" name="Freeform 206"/>
                  <p:cNvSpPr>
                    <a:spLocks noChangeAspect="1"/>
                  </p:cNvSpPr>
                  <p:nvPr/>
                </p:nvSpPr>
                <p:spPr bwMode="auto">
                  <a:xfrm>
                    <a:off x="2368" y="1582"/>
                    <a:ext cx="7" cy="7"/>
                  </a:xfrm>
                  <a:custGeom>
                    <a:avLst/>
                    <a:gdLst>
                      <a:gd name="T0" fmla="*/ 7 w 47"/>
                      <a:gd name="T1" fmla="*/ 7 h 24"/>
                      <a:gd name="T2" fmla="*/ 7 w 47"/>
                      <a:gd name="T3" fmla="*/ 6 h 24"/>
                      <a:gd name="T4" fmla="*/ 7 w 47"/>
                      <a:gd name="T5" fmla="*/ 4 h 24"/>
                      <a:gd name="T6" fmla="*/ 6 w 47"/>
                      <a:gd name="T7" fmla="*/ 3 h 24"/>
                      <a:gd name="T8" fmla="*/ 6 w 47"/>
                      <a:gd name="T9" fmla="*/ 2 h 24"/>
                      <a:gd name="T10" fmla="*/ 5 w 47"/>
                      <a:gd name="T11" fmla="*/ 1 h 24"/>
                      <a:gd name="T12" fmla="*/ 5 w 47"/>
                      <a:gd name="T13" fmla="*/ 1 h 24"/>
                      <a:gd name="T14" fmla="*/ 4 w 47"/>
                      <a:gd name="T15" fmla="*/ 0 h 24"/>
                      <a:gd name="T16" fmla="*/ 4 w 47"/>
                      <a:gd name="T17" fmla="*/ 0 h 24"/>
                      <a:gd name="T18" fmla="*/ 3 w 47"/>
                      <a:gd name="T19" fmla="*/ 0 h 24"/>
                      <a:gd name="T20" fmla="*/ 2 w 47"/>
                      <a:gd name="T21" fmla="*/ 1 h 24"/>
                      <a:gd name="T22" fmla="*/ 1 w 47"/>
                      <a:gd name="T23" fmla="*/ 1 h 24"/>
                      <a:gd name="T24" fmla="*/ 1 w 47"/>
                      <a:gd name="T25" fmla="*/ 2 h 24"/>
                      <a:gd name="T26" fmla="*/ 1 w 47"/>
                      <a:gd name="T27" fmla="*/ 3 h 24"/>
                      <a:gd name="T28" fmla="*/ 0 w 47"/>
                      <a:gd name="T29" fmla="*/ 4 h 24"/>
                      <a:gd name="T30" fmla="*/ 0 w 47"/>
                      <a:gd name="T31" fmla="*/ 6 h 24"/>
                      <a:gd name="T32" fmla="*/ 0 w 47"/>
                      <a:gd name="T33" fmla="*/ 7 h 24"/>
                      <a:gd name="T34" fmla="*/ 7 w 47"/>
                      <a:gd name="T35" fmla="*/ 7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4">
                        <a:moveTo>
                          <a:pt x="47" y="24"/>
                        </a:moveTo>
                        <a:lnTo>
                          <a:pt x="47" y="19"/>
                        </a:lnTo>
                        <a:lnTo>
                          <a:pt x="45" y="14"/>
                        </a:lnTo>
                        <a:lnTo>
                          <a:pt x="43" y="9"/>
                        </a:lnTo>
                        <a:lnTo>
                          <a:pt x="40" y="6"/>
                        </a:lnTo>
                        <a:lnTo>
                          <a:pt x="36" y="4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4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7" y="6"/>
                        </a:lnTo>
                        <a:lnTo>
                          <a:pt x="4" y="9"/>
                        </a:lnTo>
                        <a:lnTo>
                          <a:pt x="2" y="14"/>
                        </a:lnTo>
                        <a:lnTo>
                          <a:pt x="0" y="19"/>
                        </a:lnTo>
                        <a:lnTo>
                          <a:pt x="0" y="24"/>
                        </a:lnTo>
                        <a:lnTo>
                          <a:pt x="47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216" name="Group 207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246" y="1669"/>
                    <a:ext cx="5617" cy="746"/>
                    <a:chOff x="68" y="1833"/>
                    <a:chExt cx="5617" cy="746"/>
                  </a:xfrm>
                </p:grpSpPr>
                <p:sp>
                  <p:nvSpPr>
                    <p:cNvPr id="752" name="Rectangle 208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441" y="1939"/>
                      <a:ext cx="0" cy="0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53" name="Freeform 20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433" y="1932"/>
                      <a:ext cx="7" cy="7"/>
                    </a:xfrm>
                    <a:custGeom>
                      <a:avLst/>
                      <a:gdLst>
                        <a:gd name="T0" fmla="*/ 7 w 47"/>
                        <a:gd name="T1" fmla="*/ 7 h 24"/>
                        <a:gd name="T2" fmla="*/ 7 w 47"/>
                        <a:gd name="T3" fmla="*/ 6 h 24"/>
                        <a:gd name="T4" fmla="*/ 7 w 47"/>
                        <a:gd name="T5" fmla="*/ 4 h 24"/>
                        <a:gd name="T6" fmla="*/ 6 w 47"/>
                        <a:gd name="T7" fmla="*/ 3 h 24"/>
                        <a:gd name="T8" fmla="*/ 6 w 47"/>
                        <a:gd name="T9" fmla="*/ 2 h 24"/>
                        <a:gd name="T10" fmla="*/ 5 w 47"/>
                        <a:gd name="T11" fmla="*/ 1 h 24"/>
                        <a:gd name="T12" fmla="*/ 5 w 47"/>
                        <a:gd name="T13" fmla="*/ 1 h 24"/>
                        <a:gd name="T14" fmla="*/ 4 w 47"/>
                        <a:gd name="T15" fmla="*/ 0 h 24"/>
                        <a:gd name="T16" fmla="*/ 4 w 47"/>
                        <a:gd name="T17" fmla="*/ 0 h 24"/>
                        <a:gd name="T18" fmla="*/ 3 w 47"/>
                        <a:gd name="T19" fmla="*/ 0 h 24"/>
                        <a:gd name="T20" fmla="*/ 2 w 47"/>
                        <a:gd name="T21" fmla="*/ 1 h 24"/>
                        <a:gd name="T22" fmla="*/ 1 w 47"/>
                        <a:gd name="T23" fmla="*/ 1 h 24"/>
                        <a:gd name="T24" fmla="*/ 1 w 47"/>
                        <a:gd name="T25" fmla="*/ 2 h 24"/>
                        <a:gd name="T26" fmla="*/ 1 w 47"/>
                        <a:gd name="T27" fmla="*/ 3 h 24"/>
                        <a:gd name="T28" fmla="*/ 0 w 47"/>
                        <a:gd name="T29" fmla="*/ 4 h 24"/>
                        <a:gd name="T30" fmla="*/ 0 w 47"/>
                        <a:gd name="T31" fmla="*/ 6 h 24"/>
                        <a:gd name="T32" fmla="*/ 0 w 47"/>
                        <a:gd name="T33" fmla="*/ 7 h 24"/>
                        <a:gd name="T34" fmla="*/ 7 w 47"/>
                        <a:gd name="T35" fmla="*/ 7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7" h="24">
                          <a:moveTo>
                            <a:pt x="47" y="24"/>
                          </a:moveTo>
                          <a:lnTo>
                            <a:pt x="47" y="19"/>
                          </a:lnTo>
                          <a:lnTo>
                            <a:pt x="45" y="14"/>
                          </a:lnTo>
                          <a:lnTo>
                            <a:pt x="43" y="9"/>
                          </a:lnTo>
                          <a:lnTo>
                            <a:pt x="40" y="6"/>
                          </a:lnTo>
                          <a:lnTo>
                            <a:pt x="36" y="4"/>
                          </a:lnTo>
                          <a:lnTo>
                            <a:pt x="32" y="2"/>
                          </a:lnTo>
                          <a:lnTo>
                            <a:pt x="28" y="1"/>
                          </a:lnTo>
                          <a:lnTo>
                            <a:pt x="24" y="0"/>
                          </a:lnTo>
                          <a:lnTo>
                            <a:pt x="19" y="1"/>
                          </a:lnTo>
                          <a:lnTo>
                            <a:pt x="14" y="2"/>
                          </a:lnTo>
                          <a:lnTo>
                            <a:pt x="10" y="4"/>
                          </a:lnTo>
                          <a:lnTo>
                            <a:pt x="7" y="6"/>
                          </a:lnTo>
                          <a:lnTo>
                            <a:pt x="4" y="9"/>
                          </a:lnTo>
                          <a:lnTo>
                            <a:pt x="2" y="14"/>
                          </a:lnTo>
                          <a:lnTo>
                            <a:pt x="0" y="19"/>
                          </a:lnTo>
                          <a:lnTo>
                            <a:pt x="0" y="24"/>
                          </a:lnTo>
                          <a:lnTo>
                            <a:pt x="47" y="24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54" name="Freeform 21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877" y="1932"/>
                      <a:ext cx="7" cy="21"/>
                    </a:xfrm>
                    <a:custGeom>
                      <a:avLst/>
                      <a:gdLst>
                        <a:gd name="T0" fmla="*/ 0 w 24"/>
                        <a:gd name="T1" fmla="*/ 21 h 48"/>
                        <a:gd name="T2" fmla="*/ 1 w 24"/>
                        <a:gd name="T3" fmla="*/ 21 h 48"/>
                        <a:gd name="T4" fmla="*/ 3 w 24"/>
                        <a:gd name="T5" fmla="*/ 20 h 48"/>
                        <a:gd name="T6" fmla="*/ 4 w 24"/>
                        <a:gd name="T7" fmla="*/ 19 h 48"/>
                        <a:gd name="T8" fmla="*/ 5 w 24"/>
                        <a:gd name="T9" fmla="*/ 18 h 48"/>
                        <a:gd name="T10" fmla="*/ 6 w 24"/>
                        <a:gd name="T11" fmla="*/ 16 h 48"/>
                        <a:gd name="T12" fmla="*/ 6 w 24"/>
                        <a:gd name="T13" fmla="*/ 14 h 48"/>
                        <a:gd name="T14" fmla="*/ 7 w 24"/>
                        <a:gd name="T15" fmla="*/ 12 h 48"/>
                        <a:gd name="T16" fmla="*/ 7 w 24"/>
                        <a:gd name="T17" fmla="*/ 11 h 48"/>
                        <a:gd name="T18" fmla="*/ 7 w 24"/>
                        <a:gd name="T19" fmla="*/ 9 h 48"/>
                        <a:gd name="T20" fmla="*/ 6 w 24"/>
                        <a:gd name="T21" fmla="*/ 7 h 48"/>
                        <a:gd name="T22" fmla="*/ 6 w 24"/>
                        <a:gd name="T23" fmla="*/ 5 h 48"/>
                        <a:gd name="T24" fmla="*/ 5 w 24"/>
                        <a:gd name="T25" fmla="*/ 3 h 48"/>
                        <a:gd name="T26" fmla="*/ 4 w 24"/>
                        <a:gd name="T27" fmla="*/ 2 h 48"/>
                        <a:gd name="T28" fmla="*/ 3 w 24"/>
                        <a:gd name="T29" fmla="*/ 1 h 48"/>
                        <a:gd name="T30" fmla="*/ 1 w 24"/>
                        <a:gd name="T31" fmla="*/ 0 h 48"/>
                        <a:gd name="T32" fmla="*/ 0 w 24"/>
                        <a:gd name="T33" fmla="*/ 0 h 48"/>
                        <a:gd name="T34" fmla="*/ 0 w 24"/>
                        <a:gd name="T35" fmla="*/ 21 h 48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8">
                          <a:moveTo>
                            <a:pt x="0" y="48"/>
                          </a:moveTo>
                          <a:lnTo>
                            <a:pt x="5" y="47"/>
                          </a:lnTo>
                          <a:lnTo>
                            <a:pt x="10" y="46"/>
                          </a:lnTo>
                          <a:lnTo>
                            <a:pt x="14" y="43"/>
                          </a:lnTo>
                          <a:lnTo>
                            <a:pt x="17" y="41"/>
                          </a:lnTo>
                          <a:lnTo>
                            <a:pt x="20" y="37"/>
                          </a:lnTo>
                          <a:lnTo>
                            <a:pt x="22" y="33"/>
                          </a:lnTo>
                          <a:lnTo>
                            <a:pt x="23" y="28"/>
                          </a:lnTo>
                          <a:lnTo>
                            <a:pt x="24" y="24"/>
                          </a:lnTo>
                          <a:lnTo>
                            <a:pt x="23" y="20"/>
                          </a:lnTo>
                          <a:lnTo>
                            <a:pt x="22" y="16"/>
                          </a:lnTo>
                          <a:lnTo>
                            <a:pt x="20" y="12"/>
                          </a:lnTo>
                          <a:lnTo>
                            <a:pt x="17" y="7"/>
                          </a:lnTo>
                          <a:lnTo>
                            <a:pt x="14" y="5"/>
                          </a:lnTo>
                          <a:lnTo>
                            <a:pt x="10" y="2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8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55" name="Rectangle 211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362" y="1932"/>
                      <a:ext cx="515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56" name="Freeform 21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355" y="1932"/>
                      <a:ext cx="7" cy="21"/>
                    </a:xfrm>
                    <a:custGeom>
                      <a:avLst/>
                      <a:gdLst>
                        <a:gd name="T0" fmla="*/ 7 w 24"/>
                        <a:gd name="T1" fmla="*/ 0 h 48"/>
                        <a:gd name="T2" fmla="*/ 5 w 24"/>
                        <a:gd name="T3" fmla="*/ 0 h 48"/>
                        <a:gd name="T4" fmla="*/ 4 w 24"/>
                        <a:gd name="T5" fmla="*/ 1 h 48"/>
                        <a:gd name="T6" fmla="*/ 3 w 24"/>
                        <a:gd name="T7" fmla="*/ 2 h 48"/>
                        <a:gd name="T8" fmla="*/ 2 w 24"/>
                        <a:gd name="T9" fmla="*/ 3 h 48"/>
                        <a:gd name="T10" fmla="*/ 1 w 24"/>
                        <a:gd name="T11" fmla="*/ 5 h 48"/>
                        <a:gd name="T12" fmla="*/ 1 w 24"/>
                        <a:gd name="T13" fmla="*/ 7 h 48"/>
                        <a:gd name="T14" fmla="*/ 0 w 24"/>
                        <a:gd name="T15" fmla="*/ 9 h 48"/>
                        <a:gd name="T16" fmla="*/ 0 w 24"/>
                        <a:gd name="T17" fmla="*/ 11 h 48"/>
                        <a:gd name="T18" fmla="*/ 0 w 24"/>
                        <a:gd name="T19" fmla="*/ 12 h 48"/>
                        <a:gd name="T20" fmla="*/ 1 w 24"/>
                        <a:gd name="T21" fmla="*/ 14 h 48"/>
                        <a:gd name="T22" fmla="*/ 1 w 24"/>
                        <a:gd name="T23" fmla="*/ 16 h 48"/>
                        <a:gd name="T24" fmla="*/ 2 w 24"/>
                        <a:gd name="T25" fmla="*/ 18 h 48"/>
                        <a:gd name="T26" fmla="*/ 3 w 24"/>
                        <a:gd name="T27" fmla="*/ 19 h 48"/>
                        <a:gd name="T28" fmla="*/ 4 w 24"/>
                        <a:gd name="T29" fmla="*/ 20 h 48"/>
                        <a:gd name="T30" fmla="*/ 5 w 24"/>
                        <a:gd name="T31" fmla="*/ 21 h 48"/>
                        <a:gd name="T32" fmla="*/ 7 w 24"/>
                        <a:gd name="T33" fmla="*/ 21 h 48"/>
                        <a:gd name="T34" fmla="*/ 7 w 24"/>
                        <a:gd name="T35" fmla="*/ 0 h 48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8">
                          <a:moveTo>
                            <a:pt x="24" y="0"/>
                          </a:moveTo>
                          <a:lnTo>
                            <a:pt x="18" y="1"/>
                          </a:lnTo>
                          <a:lnTo>
                            <a:pt x="13" y="2"/>
                          </a:lnTo>
                          <a:lnTo>
                            <a:pt x="9" y="5"/>
                          </a:lnTo>
                          <a:lnTo>
                            <a:pt x="6" y="7"/>
                          </a:lnTo>
                          <a:lnTo>
                            <a:pt x="3" y="12"/>
                          </a:lnTo>
                          <a:lnTo>
                            <a:pt x="2" y="16"/>
                          </a:lnTo>
                          <a:lnTo>
                            <a:pt x="1" y="20"/>
                          </a:lnTo>
                          <a:lnTo>
                            <a:pt x="0" y="24"/>
                          </a:lnTo>
                          <a:lnTo>
                            <a:pt x="1" y="28"/>
                          </a:lnTo>
                          <a:lnTo>
                            <a:pt x="2" y="33"/>
                          </a:lnTo>
                          <a:lnTo>
                            <a:pt x="3" y="37"/>
                          </a:lnTo>
                          <a:lnTo>
                            <a:pt x="6" y="41"/>
                          </a:lnTo>
                          <a:lnTo>
                            <a:pt x="9" y="43"/>
                          </a:lnTo>
                          <a:lnTo>
                            <a:pt x="13" y="46"/>
                          </a:lnTo>
                          <a:lnTo>
                            <a:pt x="18" y="47"/>
                          </a:lnTo>
                          <a:lnTo>
                            <a:pt x="24" y="48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57" name="Freeform 21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369" y="2448"/>
                      <a:ext cx="7" cy="21"/>
                    </a:xfrm>
                    <a:custGeom>
                      <a:avLst/>
                      <a:gdLst>
                        <a:gd name="T0" fmla="*/ 0 w 24"/>
                        <a:gd name="T1" fmla="*/ 21 h 48"/>
                        <a:gd name="T2" fmla="*/ 2 w 24"/>
                        <a:gd name="T3" fmla="*/ 21 h 48"/>
                        <a:gd name="T4" fmla="*/ 3 w 24"/>
                        <a:gd name="T5" fmla="*/ 20 h 48"/>
                        <a:gd name="T6" fmla="*/ 4 w 24"/>
                        <a:gd name="T7" fmla="*/ 18 h 48"/>
                        <a:gd name="T8" fmla="*/ 5 w 24"/>
                        <a:gd name="T9" fmla="*/ 18 h 48"/>
                        <a:gd name="T10" fmla="*/ 6 w 24"/>
                        <a:gd name="T11" fmla="*/ 16 h 48"/>
                        <a:gd name="T12" fmla="*/ 6 w 24"/>
                        <a:gd name="T13" fmla="*/ 14 h 48"/>
                        <a:gd name="T14" fmla="*/ 6 w 24"/>
                        <a:gd name="T15" fmla="*/ 13 h 48"/>
                        <a:gd name="T16" fmla="*/ 7 w 24"/>
                        <a:gd name="T17" fmla="*/ 11 h 48"/>
                        <a:gd name="T18" fmla="*/ 6 w 24"/>
                        <a:gd name="T19" fmla="*/ 8 h 48"/>
                        <a:gd name="T20" fmla="*/ 6 w 24"/>
                        <a:gd name="T21" fmla="*/ 7 h 48"/>
                        <a:gd name="T22" fmla="*/ 6 w 24"/>
                        <a:gd name="T23" fmla="*/ 5 h 48"/>
                        <a:gd name="T24" fmla="*/ 5 w 24"/>
                        <a:gd name="T25" fmla="*/ 4 h 48"/>
                        <a:gd name="T26" fmla="*/ 4 w 24"/>
                        <a:gd name="T27" fmla="*/ 3 h 48"/>
                        <a:gd name="T28" fmla="*/ 3 w 24"/>
                        <a:gd name="T29" fmla="*/ 1 h 48"/>
                        <a:gd name="T30" fmla="*/ 2 w 24"/>
                        <a:gd name="T31" fmla="*/ 0 h 48"/>
                        <a:gd name="T32" fmla="*/ 0 w 24"/>
                        <a:gd name="T33" fmla="*/ 0 h 48"/>
                        <a:gd name="T34" fmla="*/ 0 w 24"/>
                        <a:gd name="T35" fmla="*/ 21 h 48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8">
                          <a:moveTo>
                            <a:pt x="0" y="48"/>
                          </a:moveTo>
                          <a:lnTo>
                            <a:pt x="6" y="47"/>
                          </a:lnTo>
                          <a:lnTo>
                            <a:pt x="10" y="46"/>
                          </a:lnTo>
                          <a:lnTo>
                            <a:pt x="14" y="42"/>
                          </a:lnTo>
                          <a:lnTo>
                            <a:pt x="17" y="40"/>
                          </a:lnTo>
                          <a:lnTo>
                            <a:pt x="20" y="36"/>
                          </a:lnTo>
                          <a:lnTo>
                            <a:pt x="21" y="33"/>
                          </a:lnTo>
                          <a:lnTo>
                            <a:pt x="22" y="29"/>
                          </a:lnTo>
                          <a:lnTo>
                            <a:pt x="24" y="25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20" y="12"/>
                          </a:lnTo>
                          <a:lnTo>
                            <a:pt x="17" y="8"/>
                          </a:lnTo>
                          <a:lnTo>
                            <a:pt x="14" y="6"/>
                          </a:lnTo>
                          <a:lnTo>
                            <a:pt x="10" y="2"/>
                          </a:lnTo>
                          <a:lnTo>
                            <a:pt x="6" y="1"/>
                          </a:lnTo>
                          <a:lnTo>
                            <a:pt x="0" y="0"/>
                          </a:lnTo>
                          <a:lnTo>
                            <a:pt x="0" y="48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58" name="Rectangle 21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090" y="2448"/>
                      <a:ext cx="27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59" name="Freeform 21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083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8"/>
                        <a:gd name="T2" fmla="*/ 5 w 23"/>
                        <a:gd name="T3" fmla="*/ 0 h 48"/>
                        <a:gd name="T4" fmla="*/ 4 w 23"/>
                        <a:gd name="T5" fmla="*/ 1 h 48"/>
                        <a:gd name="T6" fmla="*/ 2 w 23"/>
                        <a:gd name="T7" fmla="*/ 3 h 48"/>
                        <a:gd name="T8" fmla="*/ 2 w 23"/>
                        <a:gd name="T9" fmla="*/ 4 h 48"/>
                        <a:gd name="T10" fmla="*/ 1 w 23"/>
                        <a:gd name="T11" fmla="*/ 5 h 48"/>
                        <a:gd name="T12" fmla="*/ 0 w 23"/>
                        <a:gd name="T13" fmla="*/ 7 h 48"/>
                        <a:gd name="T14" fmla="*/ 0 w 23"/>
                        <a:gd name="T15" fmla="*/ 8 h 48"/>
                        <a:gd name="T16" fmla="*/ 0 w 23"/>
                        <a:gd name="T17" fmla="*/ 11 h 48"/>
                        <a:gd name="T18" fmla="*/ 0 w 23"/>
                        <a:gd name="T19" fmla="*/ 13 h 48"/>
                        <a:gd name="T20" fmla="*/ 0 w 23"/>
                        <a:gd name="T21" fmla="*/ 14 h 48"/>
                        <a:gd name="T22" fmla="*/ 1 w 23"/>
                        <a:gd name="T23" fmla="*/ 16 h 48"/>
                        <a:gd name="T24" fmla="*/ 2 w 23"/>
                        <a:gd name="T25" fmla="*/ 18 h 48"/>
                        <a:gd name="T26" fmla="*/ 2 w 23"/>
                        <a:gd name="T27" fmla="*/ 18 h 48"/>
                        <a:gd name="T28" fmla="*/ 4 w 23"/>
                        <a:gd name="T29" fmla="*/ 20 h 48"/>
                        <a:gd name="T30" fmla="*/ 5 w 23"/>
                        <a:gd name="T31" fmla="*/ 21 h 48"/>
                        <a:gd name="T32" fmla="*/ 7 w 23"/>
                        <a:gd name="T33" fmla="*/ 21 h 48"/>
                        <a:gd name="T34" fmla="*/ 7 w 23"/>
                        <a:gd name="T35" fmla="*/ 0 h 48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8">
                          <a:moveTo>
                            <a:pt x="23" y="0"/>
                          </a:moveTo>
                          <a:lnTo>
                            <a:pt x="17" y="1"/>
                          </a:lnTo>
                          <a:lnTo>
                            <a:pt x="13" y="2"/>
                          </a:lnTo>
                          <a:lnTo>
                            <a:pt x="8" y="6"/>
                          </a:lnTo>
                          <a:lnTo>
                            <a:pt x="5" y="8"/>
                          </a:lnTo>
                          <a:lnTo>
                            <a:pt x="3" y="12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5"/>
                          </a:lnTo>
                          <a:lnTo>
                            <a:pt x="0" y="29"/>
                          </a:lnTo>
                          <a:lnTo>
                            <a:pt x="1" y="33"/>
                          </a:lnTo>
                          <a:lnTo>
                            <a:pt x="3" y="36"/>
                          </a:lnTo>
                          <a:lnTo>
                            <a:pt x="5" y="40"/>
                          </a:lnTo>
                          <a:lnTo>
                            <a:pt x="8" y="42"/>
                          </a:lnTo>
                          <a:lnTo>
                            <a:pt x="13" y="46"/>
                          </a:lnTo>
                          <a:lnTo>
                            <a:pt x="17" y="47"/>
                          </a:lnTo>
                          <a:lnTo>
                            <a:pt x="23" y="48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60" name="Freeform 21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233" y="197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10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7 w 23"/>
                        <a:gd name="T21" fmla="*/ 5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5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7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61" name="Rectangle 217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098" y="1975"/>
                      <a:ext cx="136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62" name="Freeform 21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090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5 h 46"/>
                        <a:gd name="T14" fmla="*/ 0 w 23"/>
                        <a:gd name="T15" fmla="*/ 6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10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2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7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63" name="Freeform 21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090" y="1882"/>
                      <a:ext cx="7" cy="14"/>
                    </a:xfrm>
                    <a:custGeom>
                      <a:avLst/>
                      <a:gdLst>
                        <a:gd name="T0" fmla="*/ 7 w 24"/>
                        <a:gd name="T1" fmla="*/ 0 h 46"/>
                        <a:gd name="T2" fmla="*/ 5 w 24"/>
                        <a:gd name="T3" fmla="*/ 0 h 46"/>
                        <a:gd name="T4" fmla="*/ 4 w 24"/>
                        <a:gd name="T5" fmla="*/ 1 h 46"/>
                        <a:gd name="T6" fmla="*/ 3 w 24"/>
                        <a:gd name="T7" fmla="*/ 1 h 46"/>
                        <a:gd name="T8" fmla="*/ 2 w 24"/>
                        <a:gd name="T9" fmla="*/ 2 h 46"/>
                        <a:gd name="T10" fmla="*/ 1 w 24"/>
                        <a:gd name="T11" fmla="*/ 3 h 46"/>
                        <a:gd name="T12" fmla="*/ 0 w 24"/>
                        <a:gd name="T13" fmla="*/ 4 h 46"/>
                        <a:gd name="T14" fmla="*/ 0 w 24"/>
                        <a:gd name="T15" fmla="*/ 6 h 46"/>
                        <a:gd name="T16" fmla="*/ 0 w 24"/>
                        <a:gd name="T17" fmla="*/ 7 h 46"/>
                        <a:gd name="T18" fmla="*/ 0 w 24"/>
                        <a:gd name="T19" fmla="*/ 8 h 46"/>
                        <a:gd name="T20" fmla="*/ 0 w 24"/>
                        <a:gd name="T21" fmla="*/ 9 h 46"/>
                        <a:gd name="T22" fmla="*/ 1 w 24"/>
                        <a:gd name="T23" fmla="*/ 11 h 46"/>
                        <a:gd name="T24" fmla="*/ 2 w 24"/>
                        <a:gd name="T25" fmla="*/ 12 h 46"/>
                        <a:gd name="T26" fmla="*/ 3 w 24"/>
                        <a:gd name="T27" fmla="*/ 13 h 46"/>
                        <a:gd name="T28" fmla="*/ 4 w 24"/>
                        <a:gd name="T29" fmla="*/ 13 h 46"/>
                        <a:gd name="T30" fmla="*/ 5 w 24"/>
                        <a:gd name="T31" fmla="*/ 14 h 46"/>
                        <a:gd name="T32" fmla="*/ 7 w 24"/>
                        <a:gd name="T33" fmla="*/ 14 h 46"/>
                        <a:gd name="T34" fmla="*/ 7 w 24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6">
                          <a:moveTo>
                            <a:pt x="24" y="0"/>
                          </a:moveTo>
                          <a:lnTo>
                            <a:pt x="18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4" y="10"/>
                          </a:lnTo>
                          <a:lnTo>
                            <a:pt x="1" y="14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1"/>
                          </a:lnTo>
                          <a:lnTo>
                            <a:pt x="4" y="35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8" y="45"/>
                          </a:lnTo>
                          <a:lnTo>
                            <a:pt x="24" y="46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64" name="Rectangle 220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098" y="1882"/>
                      <a:ext cx="136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65" name="Freeform 22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233" y="1882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9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7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5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8" y="39"/>
                          </a:lnTo>
                          <a:lnTo>
                            <a:pt x="20" y="35"/>
                          </a:lnTo>
                          <a:lnTo>
                            <a:pt x="22" y="31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4"/>
                          </a:lnTo>
                          <a:lnTo>
                            <a:pt x="20" y="10"/>
                          </a:lnTo>
                          <a:lnTo>
                            <a:pt x="18" y="7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66" name="Freeform 22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098" y="1839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1 h 47"/>
                        <a:gd name="T8" fmla="*/ 2 w 23"/>
                        <a:gd name="T9" fmla="*/ 2 h 47"/>
                        <a:gd name="T10" fmla="*/ 1 w 23"/>
                        <a:gd name="T11" fmla="*/ 3 h 47"/>
                        <a:gd name="T12" fmla="*/ 0 w 23"/>
                        <a:gd name="T13" fmla="*/ 4 h 47"/>
                        <a:gd name="T14" fmla="*/ 0 w 23"/>
                        <a:gd name="T15" fmla="*/ 6 h 47"/>
                        <a:gd name="T16" fmla="*/ 0 w 23"/>
                        <a:gd name="T17" fmla="*/ 7 h 47"/>
                        <a:gd name="T18" fmla="*/ 0 w 23"/>
                        <a:gd name="T19" fmla="*/ 9 h 47"/>
                        <a:gd name="T20" fmla="*/ 0 w 23"/>
                        <a:gd name="T21" fmla="*/ 10 h 47"/>
                        <a:gd name="T22" fmla="*/ 1 w 23"/>
                        <a:gd name="T23" fmla="*/ 11 h 47"/>
                        <a:gd name="T24" fmla="*/ 2 w 23"/>
                        <a:gd name="T25" fmla="*/ 12 h 47"/>
                        <a:gd name="T26" fmla="*/ 3 w 23"/>
                        <a:gd name="T27" fmla="*/ 13 h 47"/>
                        <a:gd name="T28" fmla="*/ 4 w 23"/>
                        <a:gd name="T29" fmla="*/ 13 h 47"/>
                        <a:gd name="T30" fmla="*/ 5 w 23"/>
                        <a:gd name="T31" fmla="*/ 14 h 47"/>
                        <a:gd name="T32" fmla="*/ 7 w 23"/>
                        <a:gd name="T33" fmla="*/ 14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5" y="7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9"/>
                          </a:lnTo>
                          <a:lnTo>
                            <a:pt x="1" y="33"/>
                          </a:lnTo>
                          <a:lnTo>
                            <a:pt x="3" y="37"/>
                          </a:lnTo>
                          <a:lnTo>
                            <a:pt x="5" y="40"/>
                          </a:lnTo>
                          <a:lnTo>
                            <a:pt x="9" y="43"/>
                          </a:lnTo>
                          <a:lnTo>
                            <a:pt x="13" y="45"/>
                          </a:lnTo>
                          <a:lnTo>
                            <a:pt x="18" y="47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67" name="Rectangle 223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105" y="1839"/>
                      <a:ext cx="257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68" name="Freeform 22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362" y="1839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7"/>
                        <a:gd name="T2" fmla="*/ 2 w 23"/>
                        <a:gd name="T3" fmla="*/ 14 h 47"/>
                        <a:gd name="T4" fmla="*/ 3 w 23"/>
                        <a:gd name="T5" fmla="*/ 13 h 47"/>
                        <a:gd name="T6" fmla="*/ 4 w 23"/>
                        <a:gd name="T7" fmla="*/ 13 h 47"/>
                        <a:gd name="T8" fmla="*/ 5 w 23"/>
                        <a:gd name="T9" fmla="*/ 12 h 47"/>
                        <a:gd name="T10" fmla="*/ 6 w 23"/>
                        <a:gd name="T11" fmla="*/ 11 h 47"/>
                        <a:gd name="T12" fmla="*/ 7 w 23"/>
                        <a:gd name="T13" fmla="*/ 10 h 47"/>
                        <a:gd name="T14" fmla="*/ 7 w 23"/>
                        <a:gd name="T15" fmla="*/ 9 h 47"/>
                        <a:gd name="T16" fmla="*/ 7 w 23"/>
                        <a:gd name="T17" fmla="*/ 7 h 47"/>
                        <a:gd name="T18" fmla="*/ 7 w 23"/>
                        <a:gd name="T19" fmla="*/ 6 h 47"/>
                        <a:gd name="T20" fmla="*/ 7 w 23"/>
                        <a:gd name="T21" fmla="*/ 4 h 47"/>
                        <a:gd name="T22" fmla="*/ 6 w 23"/>
                        <a:gd name="T23" fmla="*/ 3 h 47"/>
                        <a:gd name="T24" fmla="*/ 5 w 23"/>
                        <a:gd name="T25" fmla="*/ 2 h 47"/>
                        <a:gd name="T26" fmla="*/ 4 w 23"/>
                        <a:gd name="T27" fmla="*/ 1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14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7"/>
                          </a:lnTo>
                          <a:lnTo>
                            <a:pt x="10" y="45"/>
                          </a:lnTo>
                          <a:lnTo>
                            <a:pt x="14" y="43"/>
                          </a:lnTo>
                          <a:lnTo>
                            <a:pt x="17" y="40"/>
                          </a:lnTo>
                          <a:lnTo>
                            <a:pt x="20" y="37"/>
                          </a:lnTo>
                          <a:lnTo>
                            <a:pt x="22" y="33"/>
                          </a:lnTo>
                          <a:lnTo>
                            <a:pt x="23" y="29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7" y="7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69" name="Freeform 22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233" y="1911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10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5 h 46"/>
                        <a:gd name="T20" fmla="*/ 7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0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5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8" y="39"/>
                          </a:lnTo>
                          <a:lnTo>
                            <a:pt x="20" y="35"/>
                          </a:lnTo>
                          <a:lnTo>
                            <a:pt x="22" y="32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8"/>
                          </a:lnTo>
                          <a:lnTo>
                            <a:pt x="22" y="14"/>
                          </a:lnTo>
                          <a:lnTo>
                            <a:pt x="20" y="11"/>
                          </a:lnTo>
                          <a:lnTo>
                            <a:pt x="18" y="6"/>
                          </a:lnTo>
                          <a:lnTo>
                            <a:pt x="14" y="4"/>
                          </a:lnTo>
                          <a:lnTo>
                            <a:pt x="10" y="1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70" name="Rectangle 226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098" y="1911"/>
                      <a:ext cx="136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71" name="Freeform 22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090" y="1911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0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4 h 46"/>
                        <a:gd name="T14" fmla="*/ 0 w 23"/>
                        <a:gd name="T15" fmla="*/ 5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10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2" y="1"/>
                          </a:lnTo>
                          <a:lnTo>
                            <a:pt x="9" y="4"/>
                          </a:lnTo>
                          <a:lnTo>
                            <a:pt x="6" y="6"/>
                          </a:lnTo>
                          <a:lnTo>
                            <a:pt x="3" y="11"/>
                          </a:lnTo>
                          <a:lnTo>
                            <a:pt x="1" y="14"/>
                          </a:lnTo>
                          <a:lnTo>
                            <a:pt x="0" y="18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2"/>
                          </a:lnTo>
                          <a:lnTo>
                            <a:pt x="3" y="35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7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72" name="Freeform 22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226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1 w 23"/>
                        <a:gd name="T13" fmla="*/ 5 h 46"/>
                        <a:gd name="T14" fmla="*/ 0 w 23"/>
                        <a:gd name="T15" fmla="*/ 6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1 w 23"/>
                        <a:gd name="T21" fmla="*/ 10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7"/>
                          </a:lnTo>
                          <a:lnTo>
                            <a:pt x="2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73" name="Rectangle 229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233" y="1975"/>
                      <a:ext cx="129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74" name="Freeform 23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362" y="197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6 w 23"/>
                        <a:gd name="T13" fmla="*/ 10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6 w 23"/>
                        <a:gd name="T21" fmla="*/ 5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5"/>
                          </a:lnTo>
                          <a:lnTo>
                            <a:pt x="9" y="44"/>
                          </a:lnTo>
                          <a:lnTo>
                            <a:pt x="14" y="42"/>
                          </a:lnTo>
                          <a:lnTo>
                            <a:pt x="17" y="39"/>
                          </a:lnTo>
                          <a:lnTo>
                            <a:pt x="20" y="36"/>
                          </a:lnTo>
                          <a:lnTo>
                            <a:pt x="21" y="32"/>
                          </a:lnTo>
                          <a:lnTo>
                            <a:pt x="22" y="27"/>
                          </a:lnTo>
                          <a:lnTo>
                            <a:pt x="23" y="23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20" y="11"/>
                          </a:lnTo>
                          <a:lnTo>
                            <a:pt x="17" y="7"/>
                          </a:lnTo>
                          <a:lnTo>
                            <a:pt x="14" y="4"/>
                          </a:lnTo>
                          <a:lnTo>
                            <a:pt x="9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75" name="Freeform 23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369" y="1882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9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7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5"/>
                          </a:lnTo>
                          <a:lnTo>
                            <a:pt x="11" y="44"/>
                          </a:lnTo>
                          <a:lnTo>
                            <a:pt x="14" y="42"/>
                          </a:lnTo>
                          <a:lnTo>
                            <a:pt x="18" y="39"/>
                          </a:lnTo>
                          <a:lnTo>
                            <a:pt x="20" y="35"/>
                          </a:lnTo>
                          <a:lnTo>
                            <a:pt x="22" y="31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4"/>
                          </a:lnTo>
                          <a:lnTo>
                            <a:pt x="20" y="10"/>
                          </a:lnTo>
                          <a:lnTo>
                            <a:pt x="18" y="7"/>
                          </a:lnTo>
                          <a:lnTo>
                            <a:pt x="14" y="4"/>
                          </a:lnTo>
                          <a:lnTo>
                            <a:pt x="11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76" name="Rectangle 232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233" y="1882"/>
                      <a:ext cx="136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77" name="Freeform 23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226" y="1882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1 w 23"/>
                        <a:gd name="T13" fmla="*/ 4 h 46"/>
                        <a:gd name="T14" fmla="*/ 0 w 23"/>
                        <a:gd name="T15" fmla="*/ 6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1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0"/>
                          </a:lnTo>
                          <a:lnTo>
                            <a:pt x="2" y="14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7"/>
                          </a:lnTo>
                          <a:lnTo>
                            <a:pt x="2" y="31"/>
                          </a:lnTo>
                          <a:lnTo>
                            <a:pt x="3" y="35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78" name="Freeform 23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226" y="1911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0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1 w 23"/>
                        <a:gd name="T13" fmla="*/ 4 h 46"/>
                        <a:gd name="T14" fmla="*/ 0 w 23"/>
                        <a:gd name="T15" fmla="*/ 5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1 w 23"/>
                        <a:gd name="T21" fmla="*/ 10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3" y="1"/>
                          </a:lnTo>
                          <a:lnTo>
                            <a:pt x="9" y="4"/>
                          </a:lnTo>
                          <a:lnTo>
                            <a:pt x="6" y="6"/>
                          </a:lnTo>
                          <a:lnTo>
                            <a:pt x="3" y="11"/>
                          </a:lnTo>
                          <a:lnTo>
                            <a:pt x="2" y="14"/>
                          </a:lnTo>
                          <a:lnTo>
                            <a:pt x="1" y="18"/>
                          </a:lnTo>
                          <a:lnTo>
                            <a:pt x="0" y="23"/>
                          </a:lnTo>
                          <a:lnTo>
                            <a:pt x="1" y="27"/>
                          </a:lnTo>
                          <a:lnTo>
                            <a:pt x="2" y="32"/>
                          </a:lnTo>
                          <a:lnTo>
                            <a:pt x="3" y="35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79" name="Rectangle 235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233" y="1911"/>
                      <a:ext cx="129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80" name="Freeform 23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362" y="1911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6 w 23"/>
                        <a:gd name="T13" fmla="*/ 10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5 h 46"/>
                        <a:gd name="T20" fmla="*/ 6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0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5"/>
                          </a:lnTo>
                          <a:lnTo>
                            <a:pt x="9" y="44"/>
                          </a:lnTo>
                          <a:lnTo>
                            <a:pt x="14" y="42"/>
                          </a:lnTo>
                          <a:lnTo>
                            <a:pt x="17" y="39"/>
                          </a:lnTo>
                          <a:lnTo>
                            <a:pt x="20" y="35"/>
                          </a:lnTo>
                          <a:lnTo>
                            <a:pt x="21" y="32"/>
                          </a:lnTo>
                          <a:lnTo>
                            <a:pt x="22" y="27"/>
                          </a:lnTo>
                          <a:lnTo>
                            <a:pt x="23" y="23"/>
                          </a:lnTo>
                          <a:lnTo>
                            <a:pt x="22" y="18"/>
                          </a:lnTo>
                          <a:lnTo>
                            <a:pt x="21" y="14"/>
                          </a:lnTo>
                          <a:lnTo>
                            <a:pt x="20" y="11"/>
                          </a:lnTo>
                          <a:lnTo>
                            <a:pt x="17" y="6"/>
                          </a:lnTo>
                          <a:lnTo>
                            <a:pt x="14" y="4"/>
                          </a:lnTo>
                          <a:lnTo>
                            <a:pt x="9" y="1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81" name="Freeform 23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105" y="1911"/>
                      <a:ext cx="7" cy="14"/>
                    </a:xfrm>
                    <a:custGeom>
                      <a:avLst/>
                      <a:gdLst>
                        <a:gd name="T0" fmla="*/ 7 w 24"/>
                        <a:gd name="T1" fmla="*/ 0 h 46"/>
                        <a:gd name="T2" fmla="*/ 5 w 24"/>
                        <a:gd name="T3" fmla="*/ 0 h 46"/>
                        <a:gd name="T4" fmla="*/ 4 w 24"/>
                        <a:gd name="T5" fmla="*/ 0 h 46"/>
                        <a:gd name="T6" fmla="*/ 3 w 24"/>
                        <a:gd name="T7" fmla="*/ 1 h 46"/>
                        <a:gd name="T8" fmla="*/ 2 w 24"/>
                        <a:gd name="T9" fmla="*/ 2 h 46"/>
                        <a:gd name="T10" fmla="*/ 1 w 24"/>
                        <a:gd name="T11" fmla="*/ 3 h 46"/>
                        <a:gd name="T12" fmla="*/ 0 w 24"/>
                        <a:gd name="T13" fmla="*/ 4 h 46"/>
                        <a:gd name="T14" fmla="*/ 0 w 24"/>
                        <a:gd name="T15" fmla="*/ 5 h 46"/>
                        <a:gd name="T16" fmla="*/ 0 w 24"/>
                        <a:gd name="T17" fmla="*/ 7 h 46"/>
                        <a:gd name="T18" fmla="*/ 0 w 24"/>
                        <a:gd name="T19" fmla="*/ 8 h 46"/>
                        <a:gd name="T20" fmla="*/ 0 w 24"/>
                        <a:gd name="T21" fmla="*/ 10 h 46"/>
                        <a:gd name="T22" fmla="*/ 1 w 24"/>
                        <a:gd name="T23" fmla="*/ 11 h 46"/>
                        <a:gd name="T24" fmla="*/ 2 w 24"/>
                        <a:gd name="T25" fmla="*/ 12 h 46"/>
                        <a:gd name="T26" fmla="*/ 3 w 24"/>
                        <a:gd name="T27" fmla="*/ 13 h 46"/>
                        <a:gd name="T28" fmla="*/ 4 w 24"/>
                        <a:gd name="T29" fmla="*/ 13 h 46"/>
                        <a:gd name="T30" fmla="*/ 5 w 24"/>
                        <a:gd name="T31" fmla="*/ 14 h 46"/>
                        <a:gd name="T32" fmla="*/ 7 w 24"/>
                        <a:gd name="T33" fmla="*/ 14 h 46"/>
                        <a:gd name="T34" fmla="*/ 7 w 24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6">
                          <a:moveTo>
                            <a:pt x="24" y="0"/>
                          </a:moveTo>
                          <a:lnTo>
                            <a:pt x="17" y="0"/>
                          </a:lnTo>
                          <a:lnTo>
                            <a:pt x="13" y="1"/>
                          </a:lnTo>
                          <a:lnTo>
                            <a:pt x="9" y="4"/>
                          </a:lnTo>
                          <a:lnTo>
                            <a:pt x="6" y="6"/>
                          </a:lnTo>
                          <a:lnTo>
                            <a:pt x="3" y="11"/>
                          </a:lnTo>
                          <a:lnTo>
                            <a:pt x="1" y="14"/>
                          </a:lnTo>
                          <a:lnTo>
                            <a:pt x="0" y="18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2"/>
                          </a:lnTo>
                          <a:lnTo>
                            <a:pt x="3" y="35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5"/>
                          </a:lnTo>
                          <a:lnTo>
                            <a:pt x="24" y="46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82" name="Rectangle 238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112" y="1911"/>
                      <a:ext cx="14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83" name="Freeform 23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119" y="1911"/>
                      <a:ext cx="14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4 w 23"/>
                        <a:gd name="T3" fmla="*/ 14 h 46"/>
                        <a:gd name="T4" fmla="*/ 7 w 23"/>
                        <a:gd name="T5" fmla="*/ 13 h 46"/>
                        <a:gd name="T6" fmla="*/ 9 w 23"/>
                        <a:gd name="T7" fmla="*/ 13 h 46"/>
                        <a:gd name="T8" fmla="*/ 11 w 23"/>
                        <a:gd name="T9" fmla="*/ 12 h 46"/>
                        <a:gd name="T10" fmla="*/ 12 w 23"/>
                        <a:gd name="T11" fmla="*/ 11 h 46"/>
                        <a:gd name="T12" fmla="*/ 13 w 23"/>
                        <a:gd name="T13" fmla="*/ 10 h 46"/>
                        <a:gd name="T14" fmla="*/ 14 w 23"/>
                        <a:gd name="T15" fmla="*/ 8 h 46"/>
                        <a:gd name="T16" fmla="*/ 14 w 23"/>
                        <a:gd name="T17" fmla="*/ 7 h 46"/>
                        <a:gd name="T18" fmla="*/ 14 w 23"/>
                        <a:gd name="T19" fmla="*/ 5 h 46"/>
                        <a:gd name="T20" fmla="*/ 13 w 23"/>
                        <a:gd name="T21" fmla="*/ 4 h 46"/>
                        <a:gd name="T22" fmla="*/ 12 w 23"/>
                        <a:gd name="T23" fmla="*/ 3 h 46"/>
                        <a:gd name="T24" fmla="*/ 11 w 23"/>
                        <a:gd name="T25" fmla="*/ 2 h 46"/>
                        <a:gd name="T26" fmla="*/ 9 w 23"/>
                        <a:gd name="T27" fmla="*/ 1 h 46"/>
                        <a:gd name="T28" fmla="*/ 7 w 23"/>
                        <a:gd name="T29" fmla="*/ 0 h 46"/>
                        <a:gd name="T30" fmla="*/ 4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5"/>
                          </a:lnTo>
                          <a:lnTo>
                            <a:pt x="11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5"/>
                          </a:lnTo>
                          <a:lnTo>
                            <a:pt x="22" y="32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8"/>
                          </a:lnTo>
                          <a:lnTo>
                            <a:pt x="22" y="14"/>
                          </a:lnTo>
                          <a:lnTo>
                            <a:pt x="20" y="11"/>
                          </a:lnTo>
                          <a:lnTo>
                            <a:pt x="18" y="6"/>
                          </a:lnTo>
                          <a:lnTo>
                            <a:pt x="15" y="4"/>
                          </a:lnTo>
                          <a:lnTo>
                            <a:pt x="11" y="1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84" name="Freeform 24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105" y="1911"/>
                      <a:ext cx="7" cy="14"/>
                    </a:xfrm>
                    <a:custGeom>
                      <a:avLst/>
                      <a:gdLst>
                        <a:gd name="T0" fmla="*/ 7 w 24"/>
                        <a:gd name="T1" fmla="*/ 0 h 46"/>
                        <a:gd name="T2" fmla="*/ 5 w 24"/>
                        <a:gd name="T3" fmla="*/ 0 h 46"/>
                        <a:gd name="T4" fmla="*/ 4 w 24"/>
                        <a:gd name="T5" fmla="*/ 0 h 46"/>
                        <a:gd name="T6" fmla="*/ 3 w 24"/>
                        <a:gd name="T7" fmla="*/ 1 h 46"/>
                        <a:gd name="T8" fmla="*/ 2 w 24"/>
                        <a:gd name="T9" fmla="*/ 2 h 46"/>
                        <a:gd name="T10" fmla="*/ 1 w 24"/>
                        <a:gd name="T11" fmla="*/ 3 h 46"/>
                        <a:gd name="T12" fmla="*/ 0 w 24"/>
                        <a:gd name="T13" fmla="*/ 4 h 46"/>
                        <a:gd name="T14" fmla="*/ 0 w 24"/>
                        <a:gd name="T15" fmla="*/ 5 h 46"/>
                        <a:gd name="T16" fmla="*/ 0 w 24"/>
                        <a:gd name="T17" fmla="*/ 7 h 46"/>
                        <a:gd name="T18" fmla="*/ 0 w 24"/>
                        <a:gd name="T19" fmla="*/ 8 h 46"/>
                        <a:gd name="T20" fmla="*/ 0 w 24"/>
                        <a:gd name="T21" fmla="*/ 10 h 46"/>
                        <a:gd name="T22" fmla="*/ 1 w 24"/>
                        <a:gd name="T23" fmla="*/ 11 h 46"/>
                        <a:gd name="T24" fmla="*/ 2 w 24"/>
                        <a:gd name="T25" fmla="*/ 12 h 46"/>
                        <a:gd name="T26" fmla="*/ 3 w 24"/>
                        <a:gd name="T27" fmla="*/ 13 h 46"/>
                        <a:gd name="T28" fmla="*/ 4 w 24"/>
                        <a:gd name="T29" fmla="*/ 13 h 46"/>
                        <a:gd name="T30" fmla="*/ 5 w 24"/>
                        <a:gd name="T31" fmla="*/ 14 h 46"/>
                        <a:gd name="T32" fmla="*/ 7 w 24"/>
                        <a:gd name="T33" fmla="*/ 14 h 46"/>
                        <a:gd name="T34" fmla="*/ 7 w 24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6">
                          <a:moveTo>
                            <a:pt x="24" y="0"/>
                          </a:moveTo>
                          <a:lnTo>
                            <a:pt x="17" y="0"/>
                          </a:lnTo>
                          <a:lnTo>
                            <a:pt x="13" y="1"/>
                          </a:lnTo>
                          <a:lnTo>
                            <a:pt x="9" y="4"/>
                          </a:lnTo>
                          <a:lnTo>
                            <a:pt x="6" y="6"/>
                          </a:lnTo>
                          <a:lnTo>
                            <a:pt x="3" y="11"/>
                          </a:lnTo>
                          <a:lnTo>
                            <a:pt x="1" y="14"/>
                          </a:lnTo>
                          <a:lnTo>
                            <a:pt x="0" y="18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2"/>
                          </a:lnTo>
                          <a:lnTo>
                            <a:pt x="3" y="35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5"/>
                          </a:lnTo>
                          <a:lnTo>
                            <a:pt x="24" y="46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85" name="Rectangle 241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112" y="1911"/>
                      <a:ext cx="14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86" name="Freeform 24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119" y="1911"/>
                      <a:ext cx="14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4 w 23"/>
                        <a:gd name="T3" fmla="*/ 14 h 46"/>
                        <a:gd name="T4" fmla="*/ 7 w 23"/>
                        <a:gd name="T5" fmla="*/ 13 h 46"/>
                        <a:gd name="T6" fmla="*/ 9 w 23"/>
                        <a:gd name="T7" fmla="*/ 13 h 46"/>
                        <a:gd name="T8" fmla="*/ 11 w 23"/>
                        <a:gd name="T9" fmla="*/ 12 h 46"/>
                        <a:gd name="T10" fmla="*/ 12 w 23"/>
                        <a:gd name="T11" fmla="*/ 11 h 46"/>
                        <a:gd name="T12" fmla="*/ 13 w 23"/>
                        <a:gd name="T13" fmla="*/ 10 h 46"/>
                        <a:gd name="T14" fmla="*/ 14 w 23"/>
                        <a:gd name="T15" fmla="*/ 8 h 46"/>
                        <a:gd name="T16" fmla="*/ 14 w 23"/>
                        <a:gd name="T17" fmla="*/ 7 h 46"/>
                        <a:gd name="T18" fmla="*/ 14 w 23"/>
                        <a:gd name="T19" fmla="*/ 5 h 46"/>
                        <a:gd name="T20" fmla="*/ 13 w 23"/>
                        <a:gd name="T21" fmla="*/ 4 h 46"/>
                        <a:gd name="T22" fmla="*/ 12 w 23"/>
                        <a:gd name="T23" fmla="*/ 3 h 46"/>
                        <a:gd name="T24" fmla="*/ 11 w 23"/>
                        <a:gd name="T25" fmla="*/ 2 h 46"/>
                        <a:gd name="T26" fmla="*/ 9 w 23"/>
                        <a:gd name="T27" fmla="*/ 1 h 46"/>
                        <a:gd name="T28" fmla="*/ 7 w 23"/>
                        <a:gd name="T29" fmla="*/ 0 h 46"/>
                        <a:gd name="T30" fmla="*/ 4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5"/>
                          </a:lnTo>
                          <a:lnTo>
                            <a:pt x="11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5"/>
                          </a:lnTo>
                          <a:lnTo>
                            <a:pt x="22" y="32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8"/>
                          </a:lnTo>
                          <a:lnTo>
                            <a:pt x="22" y="14"/>
                          </a:lnTo>
                          <a:lnTo>
                            <a:pt x="20" y="11"/>
                          </a:lnTo>
                          <a:lnTo>
                            <a:pt x="18" y="6"/>
                          </a:lnTo>
                          <a:lnTo>
                            <a:pt x="15" y="4"/>
                          </a:lnTo>
                          <a:lnTo>
                            <a:pt x="11" y="1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87" name="Freeform 24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383" y="1932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3 h 23"/>
                        <a:gd name="T8" fmla="*/ 12 w 46"/>
                        <a:gd name="T9" fmla="*/ 2 h 23"/>
                        <a:gd name="T10" fmla="*/ 11 w 46"/>
                        <a:gd name="T11" fmla="*/ 1 h 23"/>
                        <a:gd name="T12" fmla="*/ 9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6 w 46"/>
                        <a:gd name="T19" fmla="*/ 0 h 23"/>
                        <a:gd name="T20" fmla="*/ 4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6" y="18"/>
                          </a:lnTo>
                          <a:lnTo>
                            <a:pt x="44" y="13"/>
                          </a:lnTo>
                          <a:lnTo>
                            <a:pt x="42" y="9"/>
                          </a:lnTo>
                          <a:lnTo>
                            <a:pt x="39" y="5"/>
                          </a:lnTo>
                          <a:lnTo>
                            <a:pt x="35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4" y="1"/>
                          </a:lnTo>
                          <a:lnTo>
                            <a:pt x="10" y="3"/>
                          </a:lnTo>
                          <a:lnTo>
                            <a:pt x="7" y="5"/>
                          </a:lnTo>
                          <a:lnTo>
                            <a:pt x="4" y="9"/>
                          </a:lnTo>
                          <a:lnTo>
                            <a:pt x="2" y="13"/>
                          </a:lnTo>
                          <a:lnTo>
                            <a:pt x="1" y="18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88" name="Rectangle 24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391" y="1939"/>
                      <a:ext cx="0" cy="0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89" name="Freeform 24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383" y="1932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3 h 23"/>
                        <a:gd name="T8" fmla="*/ 12 w 46"/>
                        <a:gd name="T9" fmla="*/ 2 h 23"/>
                        <a:gd name="T10" fmla="*/ 11 w 46"/>
                        <a:gd name="T11" fmla="*/ 1 h 23"/>
                        <a:gd name="T12" fmla="*/ 9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6 w 46"/>
                        <a:gd name="T19" fmla="*/ 0 h 23"/>
                        <a:gd name="T20" fmla="*/ 4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6" y="18"/>
                          </a:lnTo>
                          <a:lnTo>
                            <a:pt x="44" y="13"/>
                          </a:lnTo>
                          <a:lnTo>
                            <a:pt x="42" y="9"/>
                          </a:lnTo>
                          <a:lnTo>
                            <a:pt x="39" y="5"/>
                          </a:lnTo>
                          <a:lnTo>
                            <a:pt x="35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4" y="1"/>
                          </a:lnTo>
                          <a:lnTo>
                            <a:pt x="10" y="3"/>
                          </a:lnTo>
                          <a:lnTo>
                            <a:pt x="7" y="5"/>
                          </a:lnTo>
                          <a:lnTo>
                            <a:pt x="4" y="9"/>
                          </a:lnTo>
                          <a:lnTo>
                            <a:pt x="2" y="13"/>
                          </a:lnTo>
                          <a:lnTo>
                            <a:pt x="1" y="18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90" name="Freeform 24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634" y="2505"/>
                      <a:ext cx="14" cy="7"/>
                    </a:xfrm>
                    <a:custGeom>
                      <a:avLst/>
                      <a:gdLst>
                        <a:gd name="T0" fmla="*/ 14 w 47"/>
                        <a:gd name="T1" fmla="*/ 7 h 24"/>
                        <a:gd name="T2" fmla="*/ 14 w 47"/>
                        <a:gd name="T3" fmla="*/ 5 h 24"/>
                        <a:gd name="T4" fmla="*/ 13 w 47"/>
                        <a:gd name="T5" fmla="*/ 4 h 24"/>
                        <a:gd name="T6" fmla="*/ 13 w 47"/>
                        <a:gd name="T7" fmla="*/ 3 h 24"/>
                        <a:gd name="T8" fmla="*/ 12 w 47"/>
                        <a:gd name="T9" fmla="*/ 2 h 24"/>
                        <a:gd name="T10" fmla="*/ 10 w 47"/>
                        <a:gd name="T11" fmla="*/ 1 h 24"/>
                        <a:gd name="T12" fmla="*/ 10 w 47"/>
                        <a:gd name="T13" fmla="*/ 0 h 24"/>
                        <a:gd name="T14" fmla="*/ 8 w 47"/>
                        <a:gd name="T15" fmla="*/ 0 h 24"/>
                        <a:gd name="T16" fmla="*/ 7 w 47"/>
                        <a:gd name="T17" fmla="*/ 0 h 24"/>
                        <a:gd name="T18" fmla="*/ 6 w 47"/>
                        <a:gd name="T19" fmla="*/ 0 h 24"/>
                        <a:gd name="T20" fmla="*/ 4 w 47"/>
                        <a:gd name="T21" fmla="*/ 0 h 24"/>
                        <a:gd name="T22" fmla="*/ 3 w 47"/>
                        <a:gd name="T23" fmla="*/ 1 h 24"/>
                        <a:gd name="T24" fmla="*/ 2 w 47"/>
                        <a:gd name="T25" fmla="*/ 2 h 24"/>
                        <a:gd name="T26" fmla="*/ 1 w 47"/>
                        <a:gd name="T27" fmla="*/ 3 h 24"/>
                        <a:gd name="T28" fmla="*/ 1 w 47"/>
                        <a:gd name="T29" fmla="*/ 4 h 24"/>
                        <a:gd name="T30" fmla="*/ 0 w 47"/>
                        <a:gd name="T31" fmla="*/ 5 h 24"/>
                        <a:gd name="T32" fmla="*/ 0 w 47"/>
                        <a:gd name="T33" fmla="*/ 7 h 24"/>
                        <a:gd name="T34" fmla="*/ 14 w 47"/>
                        <a:gd name="T35" fmla="*/ 7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7" h="24">
                          <a:moveTo>
                            <a:pt x="47" y="24"/>
                          </a:moveTo>
                          <a:lnTo>
                            <a:pt x="46" y="18"/>
                          </a:lnTo>
                          <a:lnTo>
                            <a:pt x="45" y="13"/>
                          </a:lnTo>
                          <a:lnTo>
                            <a:pt x="43" y="10"/>
                          </a:lnTo>
                          <a:lnTo>
                            <a:pt x="39" y="7"/>
                          </a:lnTo>
                          <a:lnTo>
                            <a:pt x="35" y="4"/>
                          </a:lnTo>
                          <a:lnTo>
                            <a:pt x="32" y="1"/>
                          </a:lnTo>
                          <a:lnTo>
                            <a:pt x="28" y="0"/>
                          </a:lnTo>
                          <a:lnTo>
                            <a:pt x="24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1" y="4"/>
                          </a:lnTo>
                          <a:lnTo>
                            <a:pt x="8" y="7"/>
                          </a:lnTo>
                          <a:lnTo>
                            <a:pt x="5" y="10"/>
                          </a:lnTo>
                          <a:lnTo>
                            <a:pt x="3" y="13"/>
                          </a:lnTo>
                          <a:lnTo>
                            <a:pt x="0" y="18"/>
                          </a:lnTo>
                          <a:lnTo>
                            <a:pt x="0" y="24"/>
                          </a:lnTo>
                          <a:lnTo>
                            <a:pt x="47" y="24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91" name="Rectangle 247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641" y="2512"/>
                      <a:ext cx="0" cy="0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92" name="Freeform 24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634" y="2505"/>
                      <a:ext cx="14" cy="7"/>
                    </a:xfrm>
                    <a:custGeom>
                      <a:avLst/>
                      <a:gdLst>
                        <a:gd name="T0" fmla="*/ 14 w 47"/>
                        <a:gd name="T1" fmla="*/ 7 h 24"/>
                        <a:gd name="T2" fmla="*/ 14 w 47"/>
                        <a:gd name="T3" fmla="*/ 5 h 24"/>
                        <a:gd name="T4" fmla="*/ 13 w 47"/>
                        <a:gd name="T5" fmla="*/ 4 h 24"/>
                        <a:gd name="T6" fmla="*/ 13 w 47"/>
                        <a:gd name="T7" fmla="*/ 3 h 24"/>
                        <a:gd name="T8" fmla="*/ 12 w 47"/>
                        <a:gd name="T9" fmla="*/ 2 h 24"/>
                        <a:gd name="T10" fmla="*/ 10 w 47"/>
                        <a:gd name="T11" fmla="*/ 1 h 24"/>
                        <a:gd name="T12" fmla="*/ 10 w 47"/>
                        <a:gd name="T13" fmla="*/ 0 h 24"/>
                        <a:gd name="T14" fmla="*/ 8 w 47"/>
                        <a:gd name="T15" fmla="*/ 0 h 24"/>
                        <a:gd name="T16" fmla="*/ 7 w 47"/>
                        <a:gd name="T17" fmla="*/ 0 h 24"/>
                        <a:gd name="T18" fmla="*/ 6 w 47"/>
                        <a:gd name="T19" fmla="*/ 0 h 24"/>
                        <a:gd name="T20" fmla="*/ 4 w 47"/>
                        <a:gd name="T21" fmla="*/ 0 h 24"/>
                        <a:gd name="T22" fmla="*/ 3 w 47"/>
                        <a:gd name="T23" fmla="*/ 1 h 24"/>
                        <a:gd name="T24" fmla="*/ 2 w 47"/>
                        <a:gd name="T25" fmla="*/ 2 h 24"/>
                        <a:gd name="T26" fmla="*/ 1 w 47"/>
                        <a:gd name="T27" fmla="*/ 3 h 24"/>
                        <a:gd name="T28" fmla="*/ 1 w 47"/>
                        <a:gd name="T29" fmla="*/ 4 h 24"/>
                        <a:gd name="T30" fmla="*/ 0 w 47"/>
                        <a:gd name="T31" fmla="*/ 5 h 24"/>
                        <a:gd name="T32" fmla="*/ 0 w 47"/>
                        <a:gd name="T33" fmla="*/ 7 h 24"/>
                        <a:gd name="T34" fmla="*/ 14 w 47"/>
                        <a:gd name="T35" fmla="*/ 7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7" h="24">
                          <a:moveTo>
                            <a:pt x="47" y="24"/>
                          </a:moveTo>
                          <a:lnTo>
                            <a:pt x="46" y="18"/>
                          </a:lnTo>
                          <a:lnTo>
                            <a:pt x="45" y="13"/>
                          </a:lnTo>
                          <a:lnTo>
                            <a:pt x="43" y="10"/>
                          </a:lnTo>
                          <a:lnTo>
                            <a:pt x="39" y="7"/>
                          </a:lnTo>
                          <a:lnTo>
                            <a:pt x="35" y="4"/>
                          </a:lnTo>
                          <a:lnTo>
                            <a:pt x="32" y="1"/>
                          </a:lnTo>
                          <a:lnTo>
                            <a:pt x="28" y="0"/>
                          </a:lnTo>
                          <a:lnTo>
                            <a:pt x="24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1" y="4"/>
                          </a:lnTo>
                          <a:lnTo>
                            <a:pt x="8" y="7"/>
                          </a:lnTo>
                          <a:lnTo>
                            <a:pt x="5" y="10"/>
                          </a:lnTo>
                          <a:lnTo>
                            <a:pt x="3" y="13"/>
                          </a:lnTo>
                          <a:lnTo>
                            <a:pt x="0" y="18"/>
                          </a:lnTo>
                          <a:lnTo>
                            <a:pt x="0" y="24"/>
                          </a:lnTo>
                          <a:lnTo>
                            <a:pt x="47" y="24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93" name="Freeform 24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562" y="2555"/>
                      <a:ext cx="21" cy="7"/>
                    </a:xfrm>
                    <a:custGeom>
                      <a:avLst/>
                      <a:gdLst>
                        <a:gd name="T0" fmla="*/ 0 w 46"/>
                        <a:gd name="T1" fmla="*/ 0 h 23"/>
                        <a:gd name="T2" fmla="*/ 0 w 46"/>
                        <a:gd name="T3" fmla="*/ 2 h 23"/>
                        <a:gd name="T4" fmla="*/ 1 w 46"/>
                        <a:gd name="T5" fmla="*/ 3 h 23"/>
                        <a:gd name="T6" fmla="*/ 2 w 46"/>
                        <a:gd name="T7" fmla="*/ 5 h 23"/>
                        <a:gd name="T8" fmla="*/ 3 w 46"/>
                        <a:gd name="T9" fmla="*/ 5 h 23"/>
                        <a:gd name="T10" fmla="*/ 5 w 46"/>
                        <a:gd name="T11" fmla="*/ 6 h 23"/>
                        <a:gd name="T12" fmla="*/ 7 w 46"/>
                        <a:gd name="T13" fmla="*/ 7 h 23"/>
                        <a:gd name="T14" fmla="*/ 9 w 46"/>
                        <a:gd name="T15" fmla="*/ 7 h 23"/>
                        <a:gd name="T16" fmla="*/ 11 w 46"/>
                        <a:gd name="T17" fmla="*/ 7 h 23"/>
                        <a:gd name="T18" fmla="*/ 13 w 46"/>
                        <a:gd name="T19" fmla="*/ 7 h 23"/>
                        <a:gd name="T20" fmla="*/ 15 w 46"/>
                        <a:gd name="T21" fmla="*/ 7 h 23"/>
                        <a:gd name="T22" fmla="*/ 16 w 46"/>
                        <a:gd name="T23" fmla="*/ 6 h 23"/>
                        <a:gd name="T24" fmla="*/ 18 w 46"/>
                        <a:gd name="T25" fmla="*/ 5 h 23"/>
                        <a:gd name="T26" fmla="*/ 19 w 46"/>
                        <a:gd name="T27" fmla="*/ 5 h 23"/>
                        <a:gd name="T28" fmla="*/ 21 w 46"/>
                        <a:gd name="T29" fmla="*/ 3 h 23"/>
                        <a:gd name="T30" fmla="*/ 21 w 46"/>
                        <a:gd name="T31" fmla="*/ 2 h 23"/>
                        <a:gd name="T32" fmla="*/ 21 w 46"/>
                        <a:gd name="T33" fmla="*/ 0 h 23"/>
                        <a:gd name="T34" fmla="*/ 0 w 46"/>
                        <a:gd name="T35" fmla="*/ 0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0" y="0"/>
                          </a:moveTo>
                          <a:lnTo>
                            <a:pt x="1" y="5"/>
                          </a:lnTo>
                          <a:lnTo>
                            <a:pt x="2" y="10"/>
                          </a:lnTo>
                          <a:lnTo>
                            <a:pt x="4" y="15"/>
                          </a:lnTo>
                          <a:lnTo>
                            <a:pt x="7" y="18"/>
                          </a:lnTo>
                          <a:lnTo>
                            <a:pt x="12" y="20"/>
                          </a:lnTo>
                          <a:lnTo>
                            <a:pt x="15" y="22"/>
                          </a:lnTo>
                          <a:lnTo>
                            <a:pt x="19" y="23"/>
                          </a:lnTo>
                          <a:lnTo>
                            <a:pt x="23" y="23"/>
                          </a:lnTo>
                          <a:lnTo>
                            <a:pt x="28" y="23"/>
                          </a:lnTo>
                          <a:lnTo>
                            <a:pt x="33" y="22"/>
                          </a:lnTo>
                          <a:lnTo>
                            <a:pt x="36" y="20"/>
                          </a:lnTo>
                          <a:lnTo>
                            <a:pt x="40" y="18"/>
                          </a:lnTo>
                          <a:lnTo>
                            <a:pt x="42" y="15"/>
                          </a:lnTo>
                          <a:lnTo>
                            <a:pt x="45" y="10"/>
                          </a:lnTo>
                          <a:lnTo>
                            <a:pt x="46" y="5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94" name="Rectangle 250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562" y="2512"/>
                      <a:ext cx="21" cy="4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95" name="Freeform 25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562" y="2505"/>
                      <a:ext cx="21" cy="7"/>
                    </a:xfrm>
                    <a:custGeom>
                      <a:avLst/>
                      <a:gdLst>
                        <a:gd name="T0" fmla="*/ 21 w 46"/>
                        <a:gd name="T1" fmla="*/ 7 h 24"/>
                        <a:gd name="T2" fmla="*/ 21 w 46"/>
                        <a:gd name="T3" fmla="*/ 5 h 24"/>
                        <a:gd name="T4" fmla="*/ 21 w 46"/>
                        <a:gd name="T5" fmla="*/ 4 h 24"/>
                        <a:gd name="T6" fmla="*/ 19 w 46"/>
                        <a:gd name="T7" fmla="*/ 3 h 24"/>
                        <a:gd name="T8" fmla="*/ 18 w 46"/>
                        <a:gd name="T9" fmla="*/ 2 h 24"/>
                        <a:gd name="T10" fmla="*/ 16 w 46"/>
                        <a:gd name="T11" fmla="*/ 1 h 24"/>
                        <a:gd name="T12" fmla="*/ 15 w 46"/>
                        <a:gd name="T13" fmla="*/ 0 h 24"/>
                        <a:gd name="T14" fmla="*/ 13 w 46"/>
                        <a:gd name="T15" fmla="*/ 0 h 24"/>
                        <a:gd name="T16" fmla="*/ 11 w 46"/>
                        <a:gd name="T17" fmla="*/ 0 h 24"/>
                        <a:gd name="T18" fmla="*/ 9 w 46"/>
                        <a:gd name="T19" fmla="*/ 0 h 24"/>
                        <a:gd name="T20" fmla="*/ 7 w 46"/>
                        <a:gd name="T21" fmla="*/ 0 h 24"/>
                        <a:gd name="T22" fmla="*/ 5 w 46"/>
                        <a:gd name="T23" fmla="*/ 1 h 24"/>
                        <a:gd name="T24" fmla="*/ 3 w 46"/>
                        <a:gd name="T25" fmla="*/ 2 h 24"/>
                        <a:gd name="T26" fmla="*/ 2 w 46"/>
                        <a:gd name="T27" fmla="*/ 3 h 24"/>
                        <a:gd name="T28" fmla="*/ 1 w 46"/>
                        <a:gd name="T29" fmla="*/ 4 h 24"/>
                        <a:gd name="T30" fmla="*/ 0 w 46"/>
                        <a:gd name="T31" fmla="*/ 5 h 24"/>
                        <a:gd name="T32" fmla="*/ 0 w 46"/>
                        <a:gd name="T33" fmla="*/ 7 h 24"/>
                        <a:gd name="T34" fmla="*/ 21 w 46"/>
                        <a:gd name="T35" fmla="*/ 7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46" y="24"/>
                          </a:moveTo>
                          <a:lnTo>
                            <a:pt x="46" y="18"/>
                          </a:lnTo>
                          <a:lnTo>
                            <a:pt x="45" y="13"/>
                          </a:lnTo>
                          <a:lnTo>
                            <a:pt x="42" y="10"/>
                          </a:lnTo>
                          <a:lnTo>
                            <a:pt x="40" y="7"/>
                          </a:lnTo>
                          <a:lnTo>
                            <a:pt x="36" y="4"/>
                          </a:lnTo>
                          <a:lnTo>
                            <a:pt x="33" y="1"/>
                          </a:lnTo>
                          <a:lnTo>
                            <a:pt x="28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2" y="4"/>
                          </a:lnTo>
                          <a:lnTo>
                            <a:pt x="7" y="7"/>
                          </a:lnTo>
                          <a:lnTo>
                            <a:pt x="4" y="10"/>
                          </a:lnTo>
                          <a:lnTo>
                            <a:pt x="2" y="13"/>
                          </a:lnTo>
                          <a:lnTo>
                            <a:pt x="1" y="18"/>
                          </a:lnTo>
                          <a:lnTo>
                            <a:pt x="0" y="24"/>
                          </a:lnTo>
                          <a:lnTo>
                            <a:pt x="46" y="24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96" name="Freeform 25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184" y="250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7"/>
                        <a:gd name="T2" fmla="*/ 2 w 23"/>
                        <a:gd name="T3" fmla="*/ 14 h 47"/>
                        <a:gd name="T4" fmla="*/ 3 w 23"/>
                        <a:gd name="T5" fmla="*/ 13 h 47"/>
                        <a:gd name="T6" fmla="*/ 4 w 23"/>
                        <a:gd name="T7" fmla="*/ 13 h 47"/>
                        <a:gd name="T8" fmla="*/ 5 w 23"/>
                        <a:gd name="T9" fmla="*/ 12 h 47"/>
                        <a:gd name="T10" fmla="*/ 6 w 23"/>
                        <a:gd name="T11" fmla="*/ 11 h 47"/>
                        <a:gd name="T12" fmla="*/ 6 w 23"/>
                        <a:gd name="T13" fmla="*/ 10 h 47"/>
                        <a:gd name="T14" fmla="*/ 7 w 23"/>
                        <a:gd name="T15" fmla="*/ 8 h 47"/>
                        <a:gd name="T16" fmla="*/ 7 w 23"/>
                        <a:gd name="T17" fmla="*/ 7 h 47"/>
                        <a:gd name="T18" fmla="*/ 7 w 23"/>
                        <a:gd name="T19" fmla="*/ 6 h 47"/>
                        <a:gd name="T20" fmla="*/ 6 w 23"/>
                        <a:gd name="T21" fmla="*/ 4 h 47"/>
                        <a:gd name="T22" fmla="*/ 6 w 23"/>
                        <a:gd name="T23" fmla="*/ 3 h 47"/>
                        <a:gd name="T24" fmla="*/ 5 w 23"/>
                        <a:gd name="T25" fmla="*/ 2 h 47"/>
                        <a:gd name="T26" fmla="*/ 4 w 23"/>
                        <a:gd name="T27" fmla="*/ 1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14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7"/>
                          </a:lnTo>
                          <a:lnTo>
                            <a:pt x="9" y="45"/>
                          </a:lnTo>
                          <a:lnTo>
                            <a:pt x="13" y="43"/>
                          </a:lnTo>
                          <a:lnTo>
                            <a:pt x="17" y="39"/>
                          </a:lnTo>
                          <a:lnTo>
                            <a:pt x="19" y="36"/>
                          </a:lnTo>
                          <a:lnTo>
                            <a:pt x="21" y="32"/>
                          </a:lnTo>
                          <a:lnTo>
                            <a:pt x="22" y="28"/>
                          </a:lnTo>
                          <a:lnTo>
                            <a:pt x="23" y="24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19" y="11"/>
                          </a:lnTo>
                          <a:lnTo>
                            <a:pt x="17" y="8"/>
                          </a:lnTo>
                          <a:lnTo>
                            <a:pt x="13" y="5"/>
                          </a:lnTo>
                          <a:lnTo>
                            <a:pt x="9" y="3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97" name="Rectangle 253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569" y="2505"/>
                      <a:ext cx="615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98" name="Freeform 25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562" y="250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1 h 47"/>
                        <a:gd name="T8" fmla="*/ 2 w 23"/>
                        <a:gd name="T9" fmla="*/ 2 h 47"/>
                        <a:gd name="T10" fmla="*/ 1 w 23"/>
                        <a:gd name="T11" fmla="*/ 3 h 47"/>
                        <a:gd name="T12" fmla="*/ 1 w 23"/>
                        <a:gd name="T13" fmla="*/ 4 h 47"/>
                        <a:gd name="T14" fmla="*/ 0 w 23"/>
                        <a:gd name="T15" fmla="*/ 6 h 47"/>
                        <a:gd name="T16" fmla="*/ 0 w 23"/>
                        <a:gd name="T17" fmla="*/ 7 h 47"/>
                        <a:gd name="T18" fmla="*/ 0 w 23"/>
                        <a:gd name="T19" fmla="*/ 8 h 47"/>
                        <a:gd name="T20" fmla="*/ 1 w 23"/>
                        <a:gd name="T21" fmla="*/ 10 h 47"/>
                        <a:gd name="T22" fmla="*/ 1 w 23"/>
                        <a:gd name="T23" fmla="*/ 11 h 47"/>
                        <a:gd name="T24" fmla="*/ 2 w 23"/>
                        <a:gd name="T25" fmla="*/ 12 h 47"/>
                        <a:gd name="T26" fmla="*/ 3 w 23"/>
                        <a:gd name="T27" fmla="*/ 13 h 47"/>
                        <a:gd name="T28" fmla="*/ 4 w 23"/>
                        <a:gd name="T29" fmla="*/ 13 h 47"/>
                        <a:gd name="T30" fmla="*/ 5 w 23"/>
                        <a:gd name="T31" fmla="*/ 14 h 47"/>
                        <a:gd name="T32" fmla="*/ 7 w 23"/>
                        <a:gd name="T33" fmla="*/ 14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1"/>
                          </a:lnTo>
                          <a:lnTo>
                            <a:pt x="14" y="3"/>
                          </a:lnTo>
                          <a:lnTo>
                            <a:pt x="10" y="5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4"/>
                          </a:lnTo>
                          <a:lnTo>
                            <a:pt x="1" y="28"/>
                          </a:lnTo>
                          <a:lnTo>
                            <a:pt x="2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10" y="43"/>
                          </a:lnTo>
                          <a:lnTo>
                            <a:pt x="14" y="45"/>
                          </a:lnTo>
                          <a:lnTo>
                            <a:pt x="18" y="47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99" name="Freeform 25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520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8"/>
                        <a:gd name="T2" fmla="*/ 2 w 23"/>
                        <a:gd name="T3" fmla="*/ 21 h 48"/>
                        <a:gd name="T4" fmla="*/ 3 w 23"/>
                        <a:gd name="T5" fmla="*/ 20 h 48"/>
                        <a:gd name="T6" fmla="*/ 4 w 23"/>
                        <a:gd name="T7" fmla="*/ 18 h 48"/>
                        <a:gd name="T8" fmla="*/ 5 w 23"/>
                        <a:gd name="T9" fmla="*/ 18 h 48"/>
                        <a:gd name="T10" fmla="*/ 6 w 23"/>
                        <a:gd name="T11" fmla="*/ 16 h 48"/>
                        <a:gd name="T12" fmla="*/ 6 w 23"/>
                        <a:gd name="T13" fmla="*/ 14 h 48"/>
                        <a:gd name="T14" fmla="*/ 7 w 23"/>
                        <a:gd name="T15" fmla="*/ 13 h 48"/>
                        <a:gd name="T16" fmla="*/ 7 w 23"/>
                        <a:gd name="T17" fmla="*/ 11 h 48"/>
                        <a:gd name="T18" fmla="*/ 7 w 23"/>
                        <a:gd name="T19" fmla="*/ 8 h 48"/>
                        <a:gd name="T20" fmla="*/ 6 w 23"/>
                        <a:gd name="T21" fmla="*/ 7 h 48"/>
                        <a:gd name="T22" fmla="*/ 6 w 23"/>
                        <a:gd name="T23" fmla="*/ 5 h 48"/>
                        <a:gd name="T24" fmla="*/ 5 w 23"/>
                        <a:gd name="T25" fmla="*/ 4 h 48"/>
                        <a:gd name="T26" fmla="*/ 4 w 23"/>
                        <a:gd name="T27" fmla="*/ 3 h 48"/>
                        <a:gd name="T28" fmla="*/ 3 w 23"/>
                        <a:gd name="T29" fmla="*/ 1 h 48"/>
                        <a:gd name="T30" fmla="*/ 2 w 23"/>
                        <a:gd name="T31" fmla="*/ 0 h 48"/>
                        <a:gd name="T32" fmla="*/ 0 w 23"/>
                        <a:gd name="T33" fmla="*/ 0 h 48"/>
                        <a:gd name="T34" fmla="*/ 0 w 23"/>
                        <a:gd name="T35" fmla="*/ 21 h 48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8">
                          <a:moveTo>
                            <a:pt x="0" y="48"/>
                          </a:moveTo>
                          <a:lnTo>
                            <a:pt x="6" y="47"/>
                          </a:lnTo>
                          <a:lnTo>
                            <a:pt x="10" y="46"/>
                          </a:lnTo>
                          <a:lnTo>
                            <a:pt x="14" y="42"/>
                          </a:lnTo>
                          <a:lnTo>
                            <a:pt x="17" y="40"/>
                          </a:lnTo>
                          <a:lnTo>
                            <a:pt x="19" y="36"/>
                          </a:lnTo>
                          <a:lnTo>
                            <a:pt x="21" y="33"/>
                          </a:lnTo>
                          <a:lnTo>
                            <a:pt x="22" y="29"/>
                          </a:lnTo>
                          <a:lnTo>
                            <a:pt x="23" y="25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19" y="12"/>
                          </a:lnTo>
                          <a:lnTo>
                            <a:pt x="17" y="8"/>
                          </a:lnTo>
                          <a:lnTo>
                            <a:pt x="14" y="6"/>
                          </a:lnTo>
                          <a:lnTo>
                            <a:pt x="10" y="2"/>
                          </a:lnTo>
                          <a:lnTo>
                            <a:pt x="6" y="1"/>
                          </a:lnTo>
                          <a:lnTo>
                            <a:pt x="0" y="0"/>
                          </a:lnTo>
                          <a:lnTo>
                            <a:pt x="0" y="48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00" name="Rectangle 256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384" y="2448"/>
                      <a:ext cx="136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01" name="Freeform 25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377" y="2448"/>
                      <a:ext cx="7" cy="21"/>
                    </a:xfrm>
                    <a:custGeom>
                      <a:avLst/>
                      <a:gdLst>
                        <a:gd name="T0" fmla="*/ 7 w 24"/>
                        <a:gd name="T1" fmla="*/ 0 h 48"/>
                        <a:gd name="T2" fmla="*/ 5 w 24"/>
                        <a:gd name="T3" fmla="*/ 0 h 48"/>
                        <a:gd name="T4" fmla="*/ 4 w 24"/>
                        <a:gd name="T5" fmla="*/ 1 h 48"/>
                        <a:gd name="T6" fmla="*/ 3 w 24"/>
                        <a:gd name="T7" fmla="*/ 3 h 48"/>
                        <a:gd name="T8" fmla="*/ 2 w 24"/>
                        <a:gd name="T9" fmla="*/ 4 h 48"/>
                        <a:gd name="T10" fmla="*/ 1 w 24"/>
                        <a:gd name="T11" fmla="*/ 5 h 48"/>
                        <a:gd name="T12" fmla="*/ 0 w 24"/>
                        <a:gd name="T13" fmla="*/ 7 h 48"/>
                        <a:gd name="T14" fmla="*/ 0 w 24"/>
                        <a:gd name="T15" fmla="*/ 8 h 48"/>
                        <a:gd name="T16" fmla="*/ 0 w 24"/>
                        <a:gd name="T17" fmla="*/ 11 h 48"/>
                        <a:gd name="T18" fmla="*/ 0 w 24"/>
                        <a:gd name="T19" fmla="*/ 13 h 48"/>
                        <a:gd name="T20" fmla="*/ 0 w 24"/>
                        <a:gd name="T21" fmla="*/ 14 h 48"/>
                        <a:gd name="T22" fmla="*/ 1 w 24"/>
                        <a:gd name="T23" fmla="*/ 16 h 48"/>
                        <a:gd name="T24" fmla="*/ 2 w 24"/>
                        <a:gd name="T25" fmla="*/ 18 h 48"/>
                        <a:gd name="T26" fmla="*/ 3 w 24"/>
                        <a:gd name="T27" fmla="*/ 18 h 48"/>
                        <a:gd name="T28" fmla="*/ 4 w 24"/>
                        <a:gd name="T29" fmla="*/ 20 h 48"/>
                        <a:gd name="T30" fmla="*/ 5 w 24"/>
                        <a:gd name="T31" fmla="*/ 21 h 48"/>
                        <a:gd name="T32" fmla="*/ 7 w 24"/>
                        <a:gd name="T33" fmla="*/ 21 h 48"/>
                        <a:gd name="T34" fmla="*/ 7 w 24"/>
                        <a:gd name="T35" fmla="*/ 0 h 48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8">
                          <a:moveTo>
                            <a:pt x="24" y="0"/>
                          </a:moveTo>
                          <a:lnTo>
                            <a:pt x="18" y="1"/>
                          </a:lnTo>
                          <a:lnTo>
                            <a:pt x="13" y="2"/>
                          </a:lnTo>
                          <a:lnTo>
                            <a:pt x="9" y="6"/>
                          </a:lnTo>
                          <a:lnTo>
                            <a:pt x="6" y="8"/>
                          </a:lnTo>
                          <a:lnTo>
                            <a:pt x="4" y="12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5"/>
                          </a:lnTo>
                          <a:lnTo>
                            <a:pt x="0" y="29"/>
                          </a:lnTo>
                          <a:lnTo>
                            <a:pt x="1" y="33"/>
                          </a:lnTo>
                          <a:lnTo>
                            <a:pt x="4" y="36"/>
                          </a:lnTo>
                          <a:lnTo>
                            <a:pt x="6" y="40"/>
                          </a:lnTo>
                          <a:lnTo>
                            <a:pt x="9" y="42"/>
                          </a:lnTo>
                          <a:lnTo>
                            <a:pt x="13" y="46"/>
                          </a:lnTo>
                          <a:lnTo>
                            <a:pt x="18" y="47"/>
                          </a:lnTo>
                          <a:lnTo>
                            <a:pt x="24" y="48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02" name="Freeform 25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513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8"/>
                        <a:gd name="T2" fmla="*/ 5 w 23"/>
                        <a:gd name="T3" fmla="*/ 0 h 48"/>
                        <a:gd name="T4" fmla="*/ 4 w 23"/>
                        <a:gd name="T5" fmla="*/ 1 h 48"/>
                        <a:gd name="T6" fmla="*/ 3 w 23"/>
                        <a:gd name="T7" fmla="*/ 3 h 48"/>
                        <a:gd name="T8" fmla="*/ 2 w 23"/>
                        <a:gd name="T9" fmla="*/ 4 h 48"/>
                        <a:gd name="T10" fmla="*/ 1 w 23"/>
                        <a:gd name="T11" fmla="*/ 5 h 48"/>
                        <a:gd name="T12" fmla="*/ 0 w 23"/>
                        <a:gd name="T13" fmla="*/ 7 h 48"/>
                        <a:gd name="T14" fmla="*/ 0 w 23"/>
                        <a:gd name="T15" fmla="*/ 8 h 48"/>
                        <a:gd name="T16" fmla="*/ 0 w 23"/>
                        <a:gd name="T17" fmla="*/ 11 h 48"/>
                        <a:gd name="T18" fmla="*/ 0 w 23"/>
                        <a:gd name="T19" fmla="*/ 13 h 48"/>
                        <a:gd name="T20" fmla="*/ 0 w 23"/>
                        <a:gd name="T21" fmla="*/ 14 h 48"/>
                        <a:gd name="T22" fmla="*/ 1 w 23"/>
                        <a:gd name="T23" fmla="*/ 16 h 48"/>
                        <a:gd name="T24" fmla="*/ 2 w 23"/>
                        <a:gd name="T25" fmla="*/ 18 h 48"/>
                        <a:gd name="T26" fmla="*/ 3 w 23"/>
                        <a:gd name="T27" fmla="*/ 18 h 48"/>
                        <a:gd name="T28" fmla="*/ 4 w 23"/>
                        <a:gd name="T29" fmla="*/ 20 h 48"/>
                        <a:gd name="T30" fmla="*/ 5 w 23"/>
                        <a:gd name="T31" fmla="*/ 21 h 48"/>
                        <a:gd name="T32" fmla="*/ 7 w 23"/>
                        <a:gd name="T33" fmla="*/ 21 h 48"/>
                        <a:gd name="T34" fmla="*/ 7 w 23"/>
                        <a:gd name="T35" fmla="*/ 0 h 48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8">
                          <a:moveTo>
                            <a:pt x="23" y="0"/>
                          </a:moveTo>
                          <a:lnTo>
                            <a:pt x="17" y="1"/>
                          </a:lnTo>
                          <a:lnTo>
                            <a:pt x="13" y="2"/>
                          </a:lnTo>
                          <a:lnTo>
                            <a:pt x="9" y="6"/>
                          </a:lnTo>
                          <a:lnTo>
                            <a:pt x="5" y="8"/>
                          </a:lnTo>
                          <a:lnTo>
                            <a:pt x="3" y="12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5"/>
                          </a:lnTo>
                          <a:lnTo>
                            <a:pt x="0" y="29"/>
                          </a:lnTo>
                          <a:lnTo>
                            <a:pt x="1" y="33"/>
                          </a:lnTo>
                          <a:lnTo>
                            <a:pt x="3" y="36"/>
                          </a:lnTo>
                          <a:lnTo>
                            <a:pt x="5" y="40"/>
                          </a:lnTo>
                          <a:lnTo>
                            <a:pt x="9" y="42"/>
                          </a:lnTo>
                          <a:lnTo>
                            <a:pt x="13" y="46"/>
                          </a:lnTo>
                          <a:lnTo>
                            <a:pt x="17" y="47"/>
                          </a:lnTo>
                          <a:lnTo>
                            <a:pt x="23" y="48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03" name="Rectangle 259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520" y="2448"/>
                      <a:ext cx="143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04" name="Freeform 26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63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8"/>
                        <a:gd name="T2" fmla="*/ 2 w 23"/>
                        <a:gd name="T3" fmla="*/ 21 h 48"/>
                        <a:gd name="T4" fmla="*/ 3 w 23"/>
                        <a:gd name="T5" fmla="*/ 20 h 48"/>
                        <a:gd name="T6" fmla="*/ 5 w 23"/>
                        <a:gd name="T7" fmla="*/ 18 h 48"/>
                        <a:gd name="T8" fmla="*/ 5 w 23"/>
                        <a:gd name="T9" fmla="*/ 18 h 48"/>
                        <a:gd name="T10" fmla="*/ 6 w 23"/>
                        <a:gd name="T11" fmla="*/ 16 h 48"/>
                        <a:gd name="T12" fmla="*/ 7 w 23"/>
                        <a:gd name="T13" fmla="*/ 14 h 48"/>
                        <a:gd name="T14" fmla="*/ 7 w 23"/>
                        <a:gd name="T15" fmla="*/ 13 h 48"/>
                        <a:gd name="T16" fmla="*/ 7 w 23"/>
                        <a:gd name="T17" fmla="*/ 11 h 48"/>
                        <a:gd name="T18" fmla="*/ 7 w 23"/>
                        <a:gd name="T19" fmla="*/ 8 h 48"/>
                        <a:gd name="T20" fmla="*/ 7 w 23"/>
                        <a:gd name="T21" fmla="*/ 7 h 48"/>
                        <a:gd name="T22" fmla="*/ 6 w 23"/>
                        <a:gd name="T23" fmla="*/ 5 h 48"/>
                        <a:gd name="T24" fmla="*/ 5 w 23"/>
                        <a:gd name="T25" fmla="*/ 4 h 48"/>
                        <a:gd name="T26" fmla="*/ 5 w 23"/>
                        <a:gd name="T27" fmla="*/ 3 h 48"/>
                        <a:gd name="T28" fmla="*/ 3 w 23"/>
                        <a:gd name="T29" fmla="*/ 1 h 48"/>
                        <a:gd name="T30" fmla="*/ 2 w 23"/>
                        <a:gd name="T31" fmla="*/ 0 h 48"/>
                        <a:gd name="T32" fmla="*/ 0 w 23"/>
                        <a:gd name="T33" fmla="*/ 0 h 48"/>
                        <a:gd name="T34" fmla="*/ 0 w 23"/>
                        <a:gd name="T35" fmla="*/ 21 h 48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8">
                          <a:moveTo>
                            <a:pt x="0" y="48"/>
                          </a:moveTo>
                          <a:lnTo>
                            <a:pt x="6" y="47"/>
                          </a:lnTo>
                          <a:lnTo>
                            <a:pt x="10" y="46"/>
                          </a:lnTo>
                          <a:lnTo>
                            <a:pt x="15" y="42"/>
                          </a:lnTo>
                          <a:lnTo>
                            <a:pt x="18" y="40"/>
                          </a:lnTo>
                          <a:lnTo>
                            <a:pt x="20" y="36"/>
                          </a:lnTo>
                          <a:lnTo>
                            <a:pt x="22" y="33"/>
                          </a:lnTo>
                          <a:lnTo>
                            <a:pt x="23" y="29"/>
                          </a:lnTo>
                          <a:lnTo>
                            <a:pt x="23" y="25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2"/>
                          </a:lnTo>
                          <a:lnTo>
                            <a:pt x="18" y="8"/>
                          </a:lnTo>
                          <a:lnTo>
                            <a:pt x="15" y="6"/>
                          </a:lnTo>
                          <a:lnTo>
                            <a:pt x="10" y="2"/>
                          </a:lnTo>
                          <a:lnTo>
                            <a:pt x="6" y="1"/>
                          </a:lnTo>
                          <a:lnTo>
                            <a:pt x="0" y="0"/>
                          </a:lnTo>
                          <a:lnTo>
                            <a:pt x="0" y="48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05" name="Freeform 26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513" y="2283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0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1 h 47"/>
                        <a:gd name="T18" fmla="*/ 0 w 23"/>
                        <a:gd name="T19" fmla="*/ 13 h 47"/>
                        <a:gd name="T20" fmla="*/ 0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3" y="2"/>
                          </a:lnTo>
                          <a:lnTo>
                            <a:pt x="9" y="5"/>
                          </a:lnTo>
                          <a:lnTo>
                            <a:pt x="5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4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5" y="39"/>
                          </a:lnTo>
                          <a:lnTo>
                            <a:pt x="9" y="42"/>
                          </a:lnTo>
                          <a:lnTo>
                            <a:pt x="13" y="45"/>
                          </a:lnTo>
                          <a:lnTo>
                            <a:pt x="17" y="47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06" name="Rectangle 262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520" y="2283"/>
                      <a:ext cx="150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07" name="Freeform 26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70" y="2283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4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6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1 h 47"/>
                        <a:gd name="T18" fmla="*/ 7 w 23"/>
                        <a:gd name="T19" fmla="*/ 8 h 47"/>
                        <a:gd name="T20" fmla="*/ 6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4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7"/>
                          </a:lnTo>
                          <a:lnTo>
                            <a:pt x="9" y="45"/>
                          </a:lnTo>
                          <a:lnTo>
                            <a:pt x="14" y="42"/>
                          </a:lnTo>
                          <a:lnTo>
                            <a:pt x="17" y="39"/>
                          </a:lnTo>
                          <a:lnTo>
                            <a:pt x="19" y="36"/>
                          </a:lnTo>
                          <a:lnTo>
                            <a:pt x="21" y="32"/>
                          </a:lnTo>
                          <a:lnTo>
                            <a:pt x="22" y="28"/>
                          </a:lnTo>
                          <a:lnTo>
                            <a:pt x="23" y="24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19" y="11"/>
                          </a:lnTo>
                          <a:lnTo>
                            <a:pt x="17" y="8"/>
                          </a:lnTo>
                          <a:lnTo>
                            <a:pt x="14" y="5"/>
                          </a:lnTo>
                          <a:lnTo>
                            <a:pt x="9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08" name="Freeform 26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513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5 h 46"/>
                        <a:gd name="T14" fmla="*/ 0 w 23"/>
                        <a:gd name="T15" fmla="*/ 6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10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5" y="7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5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09" name="Rectangle 265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520" y="1975"/>
                      <a:ext cx="136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10" name="Freeform 26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55" y="197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10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7 w 23"/>
                        <a:gd name="T21" fmla="*/ 5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5"/>
                          </a:lnTo>
                          <a:lnTo>
                            <a:pt x="11" y="44"/>
                          </a:lnTo>
                          <a:lnTo>
                            <a:pt x="14" y="42"/>
                          </a:lnTo>
                          <a:lnTo>
                            <a:pt x="17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7" y="7"/>
                          </a:lnTo>
                          <a:lnTo>
                            <a:pt x="14" y="4"/>
                          </a:lnTo>
                          <a:lnTo>
                            <a:pt x="11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11" name="Freeform 26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55" y="1882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5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9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7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5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5"/>
                          </a:lnTo>
                          <a:lnTo>
                            <a:pt x="11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5"/>
                          </a:lnTo>
                          <a:lnTo>
                            <a:pt x="22" y="31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4"/>
                          </a:lnTo>
                          <a:lnTo>
                            <a:pt x="20" y="10"/>
                          </a:lnTo>
                          <a:lnTo>
                            <a:pt x="18" y="7"/>
                          </a:lnTo>
                          <a:lnTo>
                            <a:pt x="15" y="4"/>
                          </a:lnTo>
                          <a:lnTo>
                            <a:pt x="11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12" name="Rectangle 268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520" y="1882"/>
                      <a:ext cx="136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13" name="Freeform 26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513" y="1882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4 h 46"/>
                        <a:gd name="T14" fmla="*/ 0 w 23"/>
                        <a:gd name="T15" fmla="*/ 6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5" y="7"/>
                          </a:lnTo>
                          <a:lnTo>
                            <a:pt x="3" y="10"/>
                          </a:lnTo>
                          <a:lnTo>
                            <a:pt x="1" y="14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1"/>
                          </a:lnTo>
                          <a:lnTo>
                            <a:pt x="3" y="35"/>
                          </a:lnTo>
                          <a:lnTo>
                            <a:pt x="5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14" name="Freeform 27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55" y="1839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7"/>
                        <a:gd name="T2" fmla="*/ 2 w 23"/>
                        <a:gd name="T3" fmla="*/ 14 h 47"/>
                        <a:gd name="T4" fmla="*/ 3 w 23"/>
                        <a:gd name="T5" fmla="*/ 13 h 47"/>
                        <a:gd name="T6" fmla="*/ 4 w 23"/>
                        <a:gd name="T7" fmla="*/ 13 h 47"/>
                        <a:gd name="T8" fmla="*/ 5 w 23"/>
                        <a:gd name="T9" fmla="*/ 12 h 47"/>
                        <a:gd name="T10" fmla="*/ 6 w 23"/>
                        <a:gd name="T11" fmla="*/ 11 h 47"/>
                        <a:gd name="T12" fmla="*/ 7 w 23"/>
                        <a:gd name="T13" fmla="*/ 10 h 47"/>
                        <a:gd name="T14" fmla="*/ 7 w 23"/>
                        <a:gd name="T15" fmla="*/ 9 h 47"/>
                        <a:gd name="T16" fmla="*/ 7 w 23"/>
                        <a:gd name="T17" fmla="*/ 7 h 47"/>
                        <a:gd name="T18" fmla="*/ 7 w 23"/>
                        <a:gd name="T19" fmla="*/ 6 h 47"/>
                        <a:gd name="T20" fmla="*/ 7 w 23"/>
                        <a:gd name="T21" fmla="*/ 4 h 47"/>
                        <a:gd name="T22" fmla="*/ 6 w 23"/>
                        <a:gd name="T23" fmla="*/ 4 h 47"/>
                        <a:gd name="T24" fmla="*/ 5 w 23"/>
                        <a:gd name="T25" fmla="*/ 2 h 47"/>
                        <a:gd name="T26" fmla="*/ 4 w 23"/>
                        <a:gd name="T27" fmla="*/ 1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14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11" y="45"/>
                          </a:lnTo>
                          <a:lnTo>
                            <a:pt x="14" y="42"/>
                          </a:lnTo>
                          <a:lnTo>
                            <a:pt x="18" y="40"/>
                          </a:lnTo>
                          <a:lnTo>
                            <a:pt x="20" y="36"/>
                          </a:lnTo>
                          <a:lnTo>
                            <a:pt x="22" y="33"/>
                          </a:lnTo>
                          <a:lnTo>
                            <a:pt x="23" y="29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2"/>
                          </a:lnTo>
                          <a:lnTo>
                            <a:pt x="18" y="7"/>
                          </a:lnTo>
                          <a:lnTo>
                            <a:pt x="14" y="5"/>
                          </a:lnTo>
                          <a:lnTo>
                            <a:pt x="11" y="2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15" name="Rectangle 271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391" y="1839"/>
                      <a:ext cx="264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16" name="Freeform 27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384" y="1839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1 h 47"/>
                        <a:gd name="T8" fmla="*/ 2 w 23"/>
                        <a:gd name="T9" fmla="*/ 2 h 47"/>
                        <a:gd name="T10" fmla="*/ 1 w 23"/>
                        <a:gd name="T11" fmla="*/ 4 h 47"/>
                        <a:gd name="T12" fmla="*/ 0 w 23"/>
                        <a:gd name="T13" fmla="*/ 4 h 47"/>
                        <a:gd name="T14" fmla="*/ 0 w 23"/>
                        <a:gd name="T15" fmla="*/ 6 h 47"/>
                        <a:gd name="T16" fmla="*/ 0 w 23"/>
                        <a:gd name="T17" fmla="*/ 7 h 47"/>
                        <a:gd name="T18" fmla="*/ 0 w 23"/>
                        <a:gd name="T19" fmla="*/ 9 h 47"/>
                        <a:gd name="T20" fmla="*/ 0 w 23"/>
                        <a:gd name="T21" fmla="*/ 10 h 47"/>
                        <a:gd name="T22" fmla="*/ 1 w 23"/>
                        <a:gd name="T23" fmla="*/ 11 h 47"/>
                        <a:gd name="T24" fmla="*/ 2 w 23"/>
                        <a:gd name="T25" fmla="*/ 12 h 47"/>
                        <a:gd name="T26" fmla="*/ 3 w 23"/>
                        <a:gd name="T27" fmla="*/ 13 h 47"/>
                        <a:gd name="T28" fmla="*/ 4 w 23"/>
                        <a:gd name="T29" fmla="*/ 13 h 47"/>
                        <a:gd name="T30" fmla="*/ 5 w 23"/>
                        <a:gd name="T31" fmla="*/ 14 h 47"/>
                        <a:gd name="T32" fmla="*/ 7 w 23"/>
                        <a:gd name="T33" fmla="*/ 14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1"/>
                          </a:lnTo>
                          <a:lnTo>
                            <a:pt x="13" y="2"/>
                          </a:lnTo>
                          <a:lnTo>
                            <a:pt x="10" y="5"/>
                          </a:lnTo>
                          <a:lnTo>
                            <a:pt x="7" y="7"/>
                          </a:lnTo>
                          <a:lnTo>
                            <a:pt x="3" y="12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9"/>
                          </a:lnTo>
                          <a:lnTo>
                            <a:pt x="1" y="33"/>
                          </a:lnTo>
                          <a:lnTo>
                            <a:pt x="3" y="36"/>
                          </a:lnTo>
                          <a:lnTo>
                            <a:pt x="7" y="40"/>
                          </a:lnTo>
                          <a:lnTo>
                            <a:pt x="10" y="42"/>
                          </a:lnTo>
                          <a:lnTo>
                            <a:pt x="13" y="45"/>
                          </a:lnTo>
                          <a:lnTo>
                            <a:pt x="18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17" name="Freeform 27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384" y="1904"/>
                      <a:ext cx="7" cy="36"/>
                    </a:xfrm>
                    <a:custGeom>
                      <a:avLst/>
                      <a:gdLst>
                        <a:gd name="T0" fmla="*/ 7 w 24"/>
                        <a:gd name="T1" fmla="*/ 0 h 117"/>
                        <a:gd name="T2" fmla="*/ 6 w 24"/>
                        <a:gd name="T3" fmla="*/ 0 h 117"/>
                        <a:gd name="T4" fmla="*/ 5 w 24"/>
                        <a:gd name="T5" fmla="*/ 1 h 117"/>
                        <a:gd name="T6" fmla="*/ 5 w 24"/>
                        <a:gd name="T7" fmla="*/ 1 h 117"/>
                        <a:gd name="T8" fmla="*/ 4 w 24"/>
                        <a:gd name="T9" fmla="*/ 2 h 117"/>
                        <a:gd name="T10" fmla="*/ 3 w 24"/>
                        <a:gd name="T11" fmla="*/ 4 h 117"/>
                        <a:gd name="T12" fmla="*/ 2 w 24"/>
                        <a:gd name="T13" fmla="*/ 6 h 117"/>
                        <a:gd name="T14" fmla="*/ 1 w 24"/>
                        <a:gd name="T15" fmla="*/ 9 h 117"/>
                        <a:gd name="T16" fmla="*/ 1 w 24"/>
                        <a:gd name="T17" fmla="*/ 11 h 117"/>
                        <a:gd name="T18" fmla="*/ 0 w 24"/>
                        <a:gd name="T19" fmla="*/ 15 h 117"/>
                        <a:gd name="T20" fmla="*/ 0 w 24"/>
                        <a:gd name="T21" fmla="*/ 18 h 117"/>
                        <a:gd name="T22" fmla="*/ 0 w 24"/>
                        <a:gd name="T23" fmla="*/ 22 h 117"/>
                        <a:gd name="T24" fmla="*/ 1 w 24"/>
                        <a:gd name="T25" fmla="*/ 25 h 117"/>
                        <a:gd name="T26" fmla="*/ 1 w 24"/>
                        <a:gd name="T27" fmla="*/ 28 h 117"/>
                        <a:gd name="T28" fmla="*/ 2 w 24"/>
                        <a:gd name="T29" fmla="*/ 30 h 117"/>
                        <a:gd name="T30" fmla="*/ 3 w 24"/>
                        <a:gd name="T31" fmla="*/ 33 h 117"/>
                        <a:gd name="T32" fmla="*/ 4 w 24"/>
                        <a:gd name="T33" fmla="*/ 34 h 117"/>
                        <a:gd name="T34" fmla="*/ 5 w 24"/>
                        <a:gd name="T35" fmla="*/ 35 h 117"/>
                        <a:gd name="T36" fmla="*/ 5 w 24"/>
                        <a:gd name="T37" fmla="*/ 36 h 117"/>
                        <a:gd name="T38" fmla="*/ 6 w 24"/>
                        <a:gd name="T39" fmla="*/ 36 h 117"/>
                        <a:gd name="T40" fmla="*/ 7 w 24"/>
                        <a:gd name="T41" fmla="*/ 36 h 117"/>
                        <a:gd name="T42" fmla="*/ 7 w 24"/>
                        <a:gd name="T43" fmla="*/ 0 h 117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0" t="0" r="r" b="b"/>
                      <a:pathLst>
                        <a:path w="24" h="117">
                          <a:moveTo>
                            <a:pt x="24" y="0"/>
                          </a:moveTo>
                          <a:lnTo>
                            <a:pt x="21" y="1"/>
                          </a:lnTo>
                          <a:lnTo>
                            <a:pt x="18" y="2"/>
                          </a:lnTo>
                          <a:lnTo>
                            <a:pt x="16" y="3"/>
                          </a:lnTo>
                          <a:lnTo>
                            <a:pt x="14" y="5"/>
                          </a:lnTo>
                          <a:lnTo>
                            <a:pt x="9" y="12"/>
                          </a:lnTo>
                          <a:lnTo>
                            <a:pt x="6" y="19"/>
                          </a:lnTo>
                          <a:lnTo>
                            <a:pt x="4" y="28"/>
                          </a:lnTo>
                          <a:lnTo>
                            <a:pt x="2" y="37"/>
                          </a:lnTo>
                          <a:lnTo>
                            <a:pt x="1" y="48"/>
                          </a:lnTo>
                          <a:lnTo>
                            <a:pt x="0" y="59"/>
                          </a:lnTo>
                          <a:lnTo>
                            <a:pt x="1" y="70"/>
                          </a:lnTo>
                          <a:lnTo>
                            <a:pt x="2" y="80"/>
                          </a:lnTo>
                          <a:lnTo>
                            <a:pt x="4" y="90"/>
                          </a:lnTo>
                          <a:lnTo>
                            <a:pt x="6" y="99"/>
                          </a:lnTo>
                          <a:lnTo>
                            <a:pt x="9" y="107"/>
                          </a:lnTo>
                          <a:lnTo>
                            <a:pt x="14" y="112"/>
                          </a:lnTo>
                          <a:lnTo>
                            <a:pt x="16" y="114"/>
                          </a:lnTo>
                          <a:lnTo>
                            <a:pt x="18" y="116"/>
                          </a:lnTo>
                          <a:lnTo>
                            <a:pt x="21" y="117"/>
                          </a:lnTo>
                          <a:lnTo>
                            <a:pt x="24" y="117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18" name="Rectangle 27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391" y="1904"/>
                      <a:ext cx="264" cy="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19" name="Freeform 27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55" y="1904"/>
                      <a:ext cx="7" cy="36"/>
                    </a:xfrm>
                    <a:custGeom>
                      <a:avLst/>
                      <a:gdLst>
                        <a:gd name="T0" fmla="*/ 0 w 23"/>
                        <a:gd name="T1" fmla="*/ 36 h 117"/>
                        <a:gd name="T2" fmla="*/ 1 w 23"/>
                        <a:gd name="T3" fmla="*/ 36 h 117"/>
                        <a:gd name="T4" fmla="*/ 2 w 23"/>
                        <a:gd name="T5" fmla="*/ 36 h 117"/>
                        <a:gd name="T6" fmla="*/ 2 w 23"/>
                        <a:gd name="T7" fmla="*/ 35 h 117"/>
                        <a:gd name="T8" fmla="*/ 3 w 23"/>
                        <a:gd name="T9" fmla="*/ 34 h 117"/>
                        <a:gd name="T10" fmla="*/ 4 w 23"/>
                        <a:gd name="T11" fmla="*/ 33 h 117"/>
                        <a:gd name="T12" fmla="*/ 5 w 23"/>
                        <a:gd name="T13" fmla="*/ 30 h 117"/>
                        <a:gd name="T14" fmla="*/ 6 w 23"/>
                        <a:gd name="T15" fmla="*/ 28 h 117"/>
                        <a:gd name="T16" fmla="*/ 7 w 23"/>
                        <a:gd name="T17" fmla="*/ 25 h 117"/>
                        <a:gd name="T18" fmla="*/ 7 w 23"/>
                        <a:gd name="T19" fmla="*/ 22 h 117"/>
                        <a:gd name="T20" fmla="*/ 7 w 23"/>
                        <a:gd name="T21" fmla="*/ 18 h 117"/>
                        <a:gd name="T22" fmla="*/ 7 w 23"/>
                        <a:gd name="T23" fmla="*/ 15 h 117"/>
                        <a:gd name="T24" fmla="*/ 7 w 23"/>
                        <a:gd name="T25" fmla="*/ 11 h 117"/>
                        <a:gd name="T26" fmla="*/ 6 w 23"/>
                        <a:gd name="T27" fmla="*/ 9 h 117"/>
                        <a:gd name="T28" fmla="*/ 5 w 23"/>
                        <a:gd name="T29" fmla="*/ 6 h 117"/>
                        <a:gd name="T30" fmla="*/ 4 w 23"/>
                        <a:gd name="T31" fmla="*/ 4 h 117"/>
                        <a:gd name="T32" fmla="*/ 3 w 23"/>
                        <a:gd name="T33" fmla="*/ 2 h 117"/>
                        <a:gd name="T34" fmla="*/ 2 w 23"/>
                        <a:gd name="T35" fmla="*/ 1 h 117"/>
                        <a:gd name="T36" fmla="*/ 2 w 23"/>
                        <a:gd name="T37" fmla="*/ 1 h 117"/>
                        <a:gd name="T38" fmla="*/ 1 w 23"/>
                        <a:gd name="T39" fmla="*/ 0 h 117"/>
                        <a:gd name="T40" fmla="*/ 0 w 23"/>
                        <a:gd name="T41" fmla="*/ 0 h 117"/>
                        <a:gd name="T42" fmla="*/ 0 w 23"/>
                        <a:gd name="T43" fmla="*/ 36 h 117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0" t="0" r="r" b="b"/>
                      <a:pathLst>
                        <a:path w="23" h="117">
                          <a:moveTo>
                            <a:pt x="0" y="117"/>
                          </a:moveTo>
                          <a:lnTo>
                            <a:pt x="3" y="117"/>
                          </a:lnTo>
                          <a:lnTo>
                            <a:pt x="6" y="116"/>
                          </a:lnTo>
                          <a:lnTo>
                            <a:pt x="8" y="114"/>
                          </a:lnTo>
                          <a:lnTo>
                            <a:pt x="11" y="112"/>
                          </a:lnTo>
                          <a:lnTo>
                            <a:pt x="14" y="107"/>
                          </a:lnTo>
                          <a:lnTo>
                            <a:pt x="17" y="99"/>
                          </a:lnTo>
                          <a:lnTo>
                            <a:pt x="20" y="90"/>
                          </a:lnTo>
                          <a:lnTo>
                            <a:pt x="22" y="80"/>
                          </a:lnTo>
                          <a:lnTo>
                            <a:pt x="23" y="70"/>
                          </a:lnTo>
                          <a:lnTo>
                            <a:pt x="23" y="59"/>
                          </a:lnTo>
                          <a:lnTo>
                            <a:pt x="23" y="48"/>
                          </a:lnTo>
                          <a:lnTo>
                            <a:pt x="22" y="37"/>
                          </a:lnTo>
                          <a:lnTo>
                            <a:pt x="20" y="28"/>
                          </a:lnTo>
                          <a:lnTo>
                            <a:pt x="17" y="19"/>
                          </a:lnTo>
                          <a:lnTo>
                            <a:pt x="14" y="12"/>
                          </a:lnTo>
                          <a:lnTo>
                            <a:pt x="11" y="5"/>
                          </a:lnTo>
                          <a:lnTo>
                            <a:pt x="8" y="3"/>
                          </a:lnTo>
                          <a:lnTo>
                            <a:pt x="6" y="2"/>
                          </a:lnTo>
                          <a:lnTo>
                            <a:pt x="3" y="1"/>
                          </a:lnTo>
                          <a:lnTo>
                            <a:pt x="0" y="0"/>
                          </a:lnTo>
                          <a:lnTo>
                            <a:pt x="0" y="11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20" name="Freeform 27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170" y="2526"/>
                      <a:ext cx="21" cy="14"/>
                    </a:xfrm>
                    <a:custGeom>
                      <a:avLst/>
                      <a:gdLst>
                        <a:gd name="T0" fmla="*/ 0 w 46"/>
                        <a:gd name="T1" fmla="*/ 0 h 23"/>
                        <a:gd name="T2" fmla="*/ 0 w 46"/>
                        <a:gd name="T3" fmla="*/ 3 h 23"/>
                        <a:gd name="T4" fmla="*/ 0 w 46"/>
                        <a:gd name="T5" fmla="*/ 6 h 23"/>
                        <a:gd name="T6" fmla="*/ 2 w 46"/>
                        <a:gd name="T7" fmla="*/ 9 h 23"/>
                        <a:gd name="T8" fmla="*/ 3 w 46"/>
                        <a:gd name="T9" fmla="*/ 10 h 23"/>
                        <a:gd name="T10" fmla="*/ 5 w 46"/>
                        <a:gd name="T11" fmla="*/ 12 h 23"/>
                        <a:gd name="T12" fmla="*/ 6 w 46"/>
                        <a:gd name="T13" fmla="*/ 13 h 23"/>
                        <a:gd name="T14" fmla="*/ 8 w 46"/>
                        <a:gd name="T15" fmla="*/ 13 h 23"/>
                        <a:gd name="T16" fmla="*/ 11 w 46"/>
                        <a:gd name="T17" fmla="*/ 14 h 23"/>
                        <a:gd name="T18" fmla="*/ 12 w 46"/>
                        <a:gd name="T19" fmla="*/ 13 h 23"/>
                        <a:gd name="T20" fmla="*/ 14 w 46"/>
                        <a:gd name="T21" fmla="*/ 13 h 23"/>
                        <a:gd name="T22" fmla="*/ 16 w 46"/>
                        <a:gd name="T23" fmla="*/ 12 h 23"/>
                        <a:gd name="T24" fmla="*/ 18 w 46"/>
                        <a:gd name="T25" fmla="*/ 10 h 23"/>
                        <a:gd name="T26" fmla="*/ 19 w 46"/>
                        <a:gd name="T27" fmla="*/ 9 h 23"/>
                        <a:gd name="T28" fmla="*/ 20 w 46"/>
                        <a:gd name="T29" fmla="*/ 6 h 23"/>
                        <a:gd name="T30" fmla="*/ 21 w 46"/>
                        <a:gd name="T31" fmla="*/ 3 h 23"/>
                        <a:gd name="T32" fmla="*/ 21 w 46"/>
                        <a:gd name="T33" fmla="*/ 0 h 23"/>
                        <a:gd name="T34" fmla="*/ 0 w 46"/>
                        <a:gd name="T35" fmla="*/ 0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0" y="0"/>
                          </a:moveTo>
                          <a:lnTo>
                            <a:pt x="0" y="5"/>
                          </a:lnTo>
                          <a:lnTo>
                            <a:pt x="1" y="10"/>
                          </a:lnTo>
                          <a:lnTo>
                            <a:pt x="4" y="14"/>
                          </a:lnTo>
                          <a:lnTo>
                            <a:pt x="6" y="17"/>
                          </a:lnTo>
                          <a:lnTo>
                            <a:pt x="10" y="20"/>
                          </a:lnTo>
                          <a:lnTo>
                            <a:pt x="13" y="21"/>
                          </a:lnTo>
                          <a:lnTo>
                            <a:pt x="18" y="22"/>
                          </a:lnTo>
                          <a:lnTo>
                            <a:pt x="23" y="23"/>
                          </a:lnTo>
                          <a:lnTo>
                            <a:pt x="27" y="22"/>
                          </a:lnTo>
                          <a:lnTo>
                            <a:pt x="31" y="21"/>
                          </a:lnTo>
                          <a:lnTo>
                            <a:pt x="34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0"/>
                          </a:lnTo>
                          <a:lnTo>
                            <a:pt x="45" y="5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21" name="Rectangle 277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170" y="2512"/>
                      <a:ext cx="21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22" name="Freeform 27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170" y="2505"/>
                      <a:ext cx="21" cy="7"/>
                    </a:xfrm>
                    <a:custGeom>
                      <a:avLst/>
                      <a:gdLst>
                        <a:gd name="T0" fmla="*/ 21 w 46"/>
                        <a:gd name="T1" fmla="*/ 7 h 24"/>
                        <a:gd name="T2" fmla="*/ 21 w 46"/>
                        <a:gd name="T3" fmla="*/ 5 h 24"/>
                        <a:gd name="T4" fmla="*/ 20 w 46"/>
                        <a:gd name="T5" fmla="*/ 4 h 24"/>
                        <a:gd name="T6" fmla="*/ 19 w 46"/>
                        <a:gd name="T7" fmla="*/ 3 h 24"/>
                        <a:gd name="T8" fmla="*/ 18 w 46"/>
                        <a:gd name="T9" fmla="*/ 2 h 24"/>
                        <a:gd name="T10" fmla="*/ 16 w 46"/>
                        <a:gd name="T11" fmla="*/ 1 h 24"/>
                        <a:gd name="T12" fmla="*/ 14 w 46"/>
                        <a:gd name="T13" fmla="*/ 0 h 24"/>
                        <a:gd name="T14" fmla="*/ 12 w 46"/>
                        <a:gd name="T15" fmla="*/ 0 h 24"/>
                        <a:gd name="T16" fmla="*/ 11 w 46"/>
                        <a:gd name="T17" fmla="*/ 0 h 24"/>
                        <a:gd name="T18" fmla="*/ 8 w 46"/>
                        <a:gd name="T19" fmla="*/ 0 h 24"/>
                        <a:gd name="T20" fmla="*/ 6 w 46"/>
                        <a:gd name="T21" fmla="*/ 0 h 24"/>
                        <a:gd name="T22" fmla="*/ 5 w 46"/>
                        <a:gd name="T23" fmla="*/ 1 h 24"/>
                        <a:gd name="T24" fmla="*/ 3 w 46"/>
                        <a:gd name="T25" fmla="*/ 2 h 24"/>
                        <a:gd name="T26" fmla="*/ 2 w 46"/>
                        <a:gd name="T27" fmla="*/ 3 h 24"/>
                        <a:gd name="T28" fmla="*/ 0 w 46"/>
                        <a:gd name="T29" fmla="*/ 4 h 24"/>
                        <a:gd name="T30" fmla="*/ 0 w 46"/>
                        <a:gd name="T31" fmla="*/ 5 h 24"/>
                        <a:gd name="T32" fmla="*/ 0 w 46"/>
                        <a:gd name="T33" fmla="*/ 7 h 24"/>
                        <a:gd name="T34" fmla="*/ 21 w 46"/>
                        <a:gd name="T35" fmla="*/ 7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46" y="24"/>
                          </a:moveTo>
                          <a:lnTo>
                            <a:pt x="45" y="18"/>
                          </a:lnTo>
                          <a:lnTo>
                            <a:pt x="44" y="13"/>
                          </a:lnTo>
                          <a:lnTo>
                            <a:pt x="42" y="10"/>
                          </a:lnTo>
                          <a:lnTo>
                            <a:pt x="39" y="7"/>
                          </a:lnTo>
                          <a:lnTo>
                            <a:pt x="34" y="4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8" y="0"/>
                          </a:lnTo>
                          <a:lnTo>
                            <a:pt x="13" y="1"/>
                          </a:lnTo>
                          <a:lnTo>
                            <a:pt x="10" y="4"/>
                          </a:lnTo>
                          <a:lnTo>
                            <a:pt x="6" y="7"/>
                          </a:lnTo>
                          <a:lnTo>
                            <a:pt x="4" y="10"/>
                          </a:lnTo>
                          <a:lnTo>
                            <a:pt x="1" y="13"/>
                          </a:lnTo>
                          <a:lnTo>
                            <a:pt x="0" y="18"/>
                          </a:lnTo>
                          <a:lnTo>
                            <a:pt x="0" y="24"/>
                          </a:lnTo>
                          <a:lnTo>
                            <a:pt x="46" y="24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23" name="Freeform 27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170" y="2555"/>
                      <a:ext cx="21" cy="7"/>
                    </a:xfrm>
                    <a:custGeom>
                      <a:avLst/>
                      <a:gdLst>
                        <a:gd name="T0" fmla="*/ 0 w 46"/>
                        <a:gd name="T1" fmla="*/ 0 h 23"/>
                        <a:gd name="T2" fmla="*/ 0 w 46"/>
                        <a:gd name="T3" fmla="*/ 2 h 23"/>
                        <a:gd name="T4" fmla="*/ 0 w 46"/>
                        <a:gd name="T5" fmla="*/ 3 h 23"/>
                        <a:gd name="T6" fmla="*/ 2 w 46"/>
                        <a:gd name="T7" fmla="*/ 5 h 23"/>
                        <a:gd name="T8" fmla="*/ 3 w 46"/>
                        <a:gd name="T9" fmla="*/ 5 h 23"/>
                        <a:gd name="T10" fmla="*/ 5 w 46"/>
                        <a:gd name="T11" fmla="*/ 6 h 23"/>
                        <a:gd name="T12" fmla="*/ 6 w 46"/>
                        <a:gd name="T13" fmla="*/ 7 h 23"/>
                        <a:gd name="T14" fmla="*/ 8 w 46"/>
                        <a:gd name="T15" fmla="*/ 7 h 23"/>
                        <a:gd name="T16" fmla="*/ 11 w 46"/>
                        <a:gd name="T17" fmla="*/ 7 h 23"/>
                        <a:gd name="T18" fmla="*/ 12 w 46"/>
                        <a:gd name="T19" fmla="*/ 7 h 23"/>
                        <a:gd name="T20" fmla="*/ 14 w 46"/>
                        <a:gd name="T21" fmla="*/ 7 h 23"/>
                        <a:gd name="T22" fmla="*/ 16 w 46"/>
                        <a:gd name="T23" fmla="*/ 6 h 23"/>
                        <a:gd name="T24" fmla="*/ 18 w 46"/>
                        <a:gd name="T25" fmla="*/ 5 h 23"/>
                        <a:gd name="T26" fmla="*/ 19 w 46"/>
                        <a:gd name="T27" fmla="*/ 5 h 23"/>
                        <a:gd name="T28" fmla="*/ 20 w 46"/>
                        <a:gd name="T29" fmla="*/ 3 h 23"/>
                        <a:gd name="T30" fmla="*/ 21 w 46"/>
                        <a:gd name="T31" fmla="*/ 2 h 23"/>
                        <a:gd name="T32" fmla="*/ 21 w 46"/>
                        <a:gd name="T33" fmla="*/ 0 h 23"/>
                        <a:gd name="T34" fmla="*/ 0 w 46"/>
                        <a:gd name="T35" fmla="*/ 0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0" y="0"/>
                          </a:moveTo>
                          <a:lnTo>
                            <a:pt x="0" y="5"/>
                          </a:lnTo>
                          <a:lnTo>
                            <a:pt x="1" y="10"/>
                          </a:lnTo>
                          <a:lnTo>
                            <a:pt x="4" y="15"/>
                          </a:lnTo>
                          <a:lnTo>
                            <a:pt x="6" y="18"/>
                          </a:lnTo>
                          <a:lnTo>
                            <a:pt x="10" y="20"/>
                          </a:lnTo>
                          <a:lnTo>
                            <a:pt x="13" y="22"/>
                          </a:lnTo>
                          <a:lnTo>
                            <a:pt x="18" y="23"/>
                          </a:lnTo>
                          <a:lnTo>
                            <a:pt x="23" y="23"/>
                          </a:lnTo>
                          <a:lnTo>
                            <a:pt x="27" y="23"/>
                          </a:lnTo>
                          <a:lnTo>
                            <a:pt x="31" y="22"/>
                          </a:lnTo>
                          <a:lnTo>
                            <a:pt x="34" y="20"/>
                          </a:lnTo>
                          <a:lnTo>
                            <a:pt x="39" y="18"/>
                          </a:lnTo>
                          <a:lnTo>
                            <a:pt x="42" y="15"/>
                          </a:lnTo>
                          <a:lnTo>
                            <a:pt x="44" y="10"/>
                          </a:lnTo>
                          <a:lnTo>
                            <a:pt x="45" y="5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24" name="Rectangle 280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170" y="2519"/>
                      <a:ext cx="21" cy="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25" name="Freeform 28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170" y="2512"/>
                      <a:ext cx="21" cy="7"/>
                    </a:xfrm>
                    <a:custGeom>
                      <a:avLst/>
                      <a:gdLst>
                        <a:gd name="T0" fmla="*/ 21 w 46"/>
                        <a:gd name="T1" fmla="*/ 7 h 23"/>
                        <a:gd name="T2" fmla="*/ 21 w 46"/>
                        <a:gd name="T3" fmla="*/ 5 h 23"/>
                        <a:gd name="T4" fmla="*/ 20 w 46"/>
                        <a:gd name="T5" fmla="*/ 4 h 23"/>
                        <a:gd name="T6" fmla="*/ 19 w 46"/>
                        <a:gd name="T7" fmla="*/ 2 h 23"/>
                        <a:gd name="T8" fmla="*/ 18 w 46"/>
                        <a:gd name="T9" fmla="*/ 2 h 23"/>
                        <a:gd name="T10" fmla="*/ 16 w 46"/>
                        <a:gd name="T11" fmla="*/ 1 h 23"/>
                        <a:gd name="T12" fmla="*/ 14 w 46"/>
                        <a:gd name="T13" fmla="*/ 0 h 23"/>
                        <a:gd name="T14" fmla="*/ 12 w 46"/>
                        <a:gd name="T15" fmla="*/ 0 h 23"/>
                        <a:gd name="T16" fmla="*/ 11 w 46"/>
                        <a:gd name="T17" fmla="*/ 0 h 23"/>
                        <a:gd name="T18" fmla="*/ 8 w 46"/>
                        <a:gd name="T19" fmla="*/ 0 h 23"/>
                        <a:gd name="T20" fmla="*/ 6 w 46"/>
                        <a:gd name="T21" fmla="*/ 0 h 23"/>
                        <a:gd name="T22" fmla="*/ 5 w 46"/>
                        <a:gd name="T23" fmla="*/ 1 h 23"/>
                        <a:gd name="T24" fmla="*/ 3 w 46"/>
                        <a:gd name="T25" fmla="*/ 2 h 23"/>
                        <a:gd name="T26" fmla="*/ 2 w 46"/>
                        <a:gd name="T27" fmla="*/ 2 h 23"/>
                        <a:gd name="T28" fmla="*/ 0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21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5" y="17"/>
                          </a:lnTo>
                          <a:lnTo>
                            <a:pt x="44" y="13"/>
                          </a:lnTo>
                          <a:lnTo>
                            <a:pt x="42" y="8"/>
                          </a:lnTo>
                          <a:lnTo>
                            <a:pt x="39" y="5"/>
                          </a:lnTo>
                          <a:lnTo>
                            <a:pt x="34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8" y="0"/>
                          </a:lnTo>
                          <a:lnTo>
                            <a:pt x="13" y="1"/>
                          </a:lnTo>
                          <a:lnTo>
                            <a:pt x="10" y="3"/>
                          </a:lnTo>
                          <a:lnTo>
                            <a:pt x="6" y="5"/>
                          </a:lnTo>
                          <a:lnTo>
                            <a:pt x="4" y="8"/>
                          </a:lnTo>
                          <a:lnTo>
                            <a:pt x="1" y="13"/>
                          </a:lnTo>
                          <a:lnTo>
                            <a:pt x="0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26" name="Freeform 28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520" y="197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6 w 23"/>
                        <a:gd name="T13" fmla="*/ 10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6 w 23"/>
                        <a:gd name="T21" fmla="*/ 5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5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7" y="39"/>
                          </a:lnTo>
                          <a:lnTo>
                            <a:pt x="19" y="36"/>
                          </a:lnTo>
                          <a:lnTo>
                            <a:pt x="21" y="32"/>
                          </a:lnTo>
                          <a:lnTo>
                            <a:pt x="22" y="27"/>
                          </a:lnTo>
                          <a:lnTo>
                            <a:pt x="23" y="23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19" y="11"/>
                          </a:lnTo>
                          <a:lnTo>
                            <a:pt x="17" y="7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27" name="Rectangle 283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391" y="1975"/>
                      <a:ext cx="129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28" name="Freeform 28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384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1 w 23"/>
                        <a:gd name="T13" fmla="*/ 5 h 46"/>
                        <a:gd name="T14" fmla="*/ 0 w 23"/>
                        <a:gd name="T15" fmla="*/ 6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1 w 23"/>
                        <a:gd name="T21" fmla="*/ 10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4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7"/>
                          </a:lnTo>
                          <a:lnTo>
                            <a:pt x="2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4" y="44"/>
                          </a:lnTo>
                          <a:lnTo>
                            <a:pt x="18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29" name="Freeform 28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377" y="1882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2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4 h 46"/>
                        <a:gd name="T14" fmla="*/ 0 w 23"/>
                        <a:gd name="T15" fmla="*/ 6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2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2" y="2"/>
                          </a:lnTo>
                          <a:lnTo>
                            <a:pt x="8" y="4"/>
                          </a:lnTo>
                          <a:lnTo>
                            <a:pt x="5" y="7"/>
                          </a:lnTo>
                          <a:lnTo>
                            <a:pt x="3" y="10"/>
                          </a:lnTo>
                          <a:lnTo>
                            <a:pt x="1" y="14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1"/>
                          </a:lnTo>
                          <a:lnTo>
                            <a:pt x="3" y="35"/>
                          </a:lnTo>
                          <a:lnTo>
                            <a:pt x="5" y="39"/>
                          </a:lnTo>
                          <a:lnTo>
                            <a:pt x="8" y="42"/>
                          </a:lnTo>
                          <a:lnTo>
                            <a:pt x="12" y="44"/>
                          </a:lnTo>
                          <a:lnTo>
                            <a:pt x="18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30" name="Rectangle 286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384" y="1882"/>
                      <a:ext cx="136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31" name="Freeform 28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520" y="1882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6 w 23"/>
                        <a:gd name="T13" fmla="*/ 9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6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5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7" y="39"/>
                          </a:lnTo>
                          <a:lnTo>
                            <a:pt x="19" y="35"/>
                          </a:lnTo>
                          <a:lnTo>
                            <a:pt x="21" y="31"/>
                          </a:lnTo>
                          <a:lnTo>
                            <a:pt x="22" y="27"/>
                          </a:lnTo>
                          <a:lnTo>
                            <a:pt x="23" y="23"/>
                          </a:lnTo>
                          <a:lnTo>
                            <a:pt x="22" y="19"/>
                          </a:lnTo>
                          <a:lnTo>
                            <a:pt x="21" y="14"/>
                          </a:lnTo>
                          <a:lnTo>
                            <a:pt x="19" y="10"/>
                          </a:lnTo>
                          <a:lnTo>
                            <a:pt x="17" y="7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32" name="Rectangle 288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68" y="2555"/>
                      <a:ext cx="5617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33" name="Freeform 28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8" y="1832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2 h 23"/>
                        <a:gd name="T8" fmla="*/ 12 w 46"/>
                        <a:gd name="T9" fmla="*/ 2 h 23"/>
                        <a:gd name="T10" fmla="*/ 11 w 46"/>
                        <a:gd name="T11" fmla="*/ 1 h 23"/>
                        <a:gd name="T12" fmla="*/ 9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6 w 46"/>
                        <a:gd name="T19" fmla="*/ 0 h 23"/>
                        <a:gd name="T20" fmla="*/ 4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2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5" y="17"/>
                          </a:lnTo>
                          <a:lnTo>
                            <a:pt x="44" y="12"/>
                          </a:lnTo>
                          <a:lnTo>
                            <a:pt x="42" y="8"/>
                          </a:lnTo>
                          <a:lnTo>
                            <a:pt x="39" y="5"/>
                          </a:lnTo>
                          <a:lnTo>
                            <a:pt x="35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4" y="1"/>
                          </a:lnTo>
                          <a:lnTo>
                            <a:pt x="10" y="3"/>
                          </a:lnTo>
                          <a:lnTo>
                            <a:pt x="7" y="5"/>
                          </a:lnTo>
                          <a:lnTo>
                            <a:pt x="4" y="8"/>
                          </a:lnTo>
                          <a:lnTo>
                            <a:pt x="2" y="12"/>
                          </a:lnTo>
                          <a:lnTo>
                            <a:pt x="0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34" name="Rectangle 290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18" y="1839"/>
                      <a:ext cx="14" cy="72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35" name="Freeform 29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8" y="1911"/>
                      <a:ext cx="14" cy="7"/>
                    </a:xfrm>
                    <a:custGeom>
                      <a:avLst/>
                      <a:gdLst>
                        <a:gd name="T0" fmla="*/ 0 w 46"/>
                        <a:gd name="T1" fmla="*/ 0 h 23"/>
                        <a:gd name="T2" fmla="*/ 0 w 46"/>
                        <a:gd name="T3" fmla="*/ 2 h 23"/>
                        <a:gd name="T4" fmla="*/ 1 w 46"/>
                        <a:gd name="T5" fmla="*/ 3 h 23"/>
                        <a:gd name="T6" fmla="*/ 1 w 46"/>
                        <a:gd name="T7" fmla="*/ 4 h 23"/>
                        <a:gd name="T8" fmla="*/ 2 w 46"/>
                        <a:gd name="T9" fmla="*/ 5 h 23"/>
                        <a:gd name="T10" fmla="*/ 3 w 46"/>
                        <a:gd name="T11" fmla="*/ 6 h 23"/>
                        <a:gd name="T12" fmla="*/ 4 w 46"/>
                        <a:gd name="T13" fmla="*/ 7 h 23"/>
                        <a:gd name="T14" fmla="*/ 6 w 46"/>
                        <a:gd name="T15" fmla="*/ 7 h 23"/>
                        <a:gd name="T16" fmla="*/ 7 w 46"/>
                        <a:gd name="T17" fmla="*/ 7 h 23"/>
                        <a:gd name="T18" fmla="*/ 8 w 46"/>
                        <a:gd name="T19" fmla="*/ 7 h 23"/>
                        <a:gd name="T20" fmla="*/ 9 w 46"/>
                        <a:gd name="T21" fmla="*/ 7 h 23"/>
                        <a:gd name="T22" fmla="*/ 11 w 46"/>
                        <a:gd name="T23" fmla="*/ 6 h 23"/>
                        <a:gd name="T24" fmla="*/ 12 w 46"/>
                        <a:gd name="T25" fmla="*/ 5 h 23"/>
                        <a:gd name="T26" fmla="*/ 13 w 46"/>
                        <a:gd name="T27" fmla="*/ 4 h 23"/>
                        <a:gd name="T28" fmla="*/ 13 w 46"/>
                        <a:gd name="T29" fmla="*/ 3 h 23"/>
                        <a:gd name="T30" fmla="*/ 14 w 46"/>
                        <a:gd name="T31" fmla="*/ 2 h 23"/>
                        <a:gd name="T32" fmla="*/ 14 w 46"/>
                        <a:gd name="T33" fmla="*/ 0 h 23"/>
                        <a:gd name="T34" fmla="*/ 0 w 46"/>
                        <a:gd name="T35" fmla="*/ 0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0" y="0"/>
                          </a:moveTo>
                          <a:lnTo>
                            <a:pt x="0" y="5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0" y="20"/>
                          </a:lnTo>
                          <a:lnTo>
                            <a:pt x="14" y="22"/>
                          </a:lnTo>
                          <a:lnTo>
                            <a:pt x="19" y="23"/>
                          </a:lnTo>
                          <a:lnTo>
                            <a:pt x="23" y="23"/>
                          </a:lnTo>
                          <a:lnTo>
                            <a:pt x="27" y="23"/>
                          </a:lnTo>
                          <a:lnTo>
                            <a:pt x="31" y="22"/>
                          </a:lnTo>
                          <a:lnTo>
                            <a:pt x="35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5" y="5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36" name="Freeform 29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8" y="1832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2 h 23"/>
                        <a:gd name="T8" fmla="*/ 12 w 46"/>
                        <a:gd name="T9" fmla="*/ 2 h 23"/>
                        <a:gd name="T10" fmla="*/ 11 w 46"/>
                        <a:gd name="T11" fmla="*/ 1 h 23"/>
                        <a:gd name="T12" fmla="*/ 10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6 w 46"/>
                        <a:gd name="T19" fmla="*/ 0 h 23"/>
                        <a:gd name="T20" fmla="*/ 5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2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6" y="17"/>
                          </a:lnTo>
                          <a:lnTo>
                            <a:pt x="44" y="12"/>
                          </a:lnTo>
                          <a:lnTo>
                            <a:pt x="42" y="8"/>
                          </a:lnTo>
                          <a:lnTo>
                            <a:pt x="39" y="5"/>
                          </a:lnTo>
                          <a:lnTo>
                            <a:pt x="36" y="3"/>
                          </a:lnTo>
                          <a:lnTo>
                            <a:pt x="32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1" y="3"/>
                          </a:lnTo>
                          <a:lnTo>
                            <a:pt x="7" y="5"/>
                          </a:lnTo>
                          <a:lnTo>
                            <a:pt x="4" y="8"/>
                          </a:lnTo>
                          <a:lnTo>
                            <a:pt x="2" y="12"/>
                          </a:lnTo>
                          <a:lnTo>
                            <a:pt x="1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37" name="Rectangle 293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68" y="1839"/>
                      <a:ext cx="14" cy="72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38" name="Freeform 29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8" y="1911"/>
                      <a:ext cx="14" cy="7"/>
                    </a:xfrm>
                    <a:custGeom>
                      <a:avLst/>
                      <a:gdLst>
                        <a:gd name="T0" fmla="*/ 0 w 46"/>
                        <a:gd name="T1" fmla="*/ 0 h 23"/>
                        <a:gd name="T2" fmla="*/ 0 w 46"/>
                        <a:gd name="T3" fmla="*/ 2 h 23"/>
                        <a:gd name="T4" fmla="*/ 1 w 46"/>
                        <a:gd name="T5" fmla="*/ 3 h 23"/>
                        <a:gd name="T6" fmla="*/ 1 w 46"/>
                        <a:gd name="T7" fmla="*/ 4 h 23"/>
                        <a:gd name="T8" fmla="*/ 2 w 46"/>
                        <a:gd name="T9" fmla="*/ 5 h 23"/>
                        <a:gd name="T10" fmla="*/ 3 w 46"/>
                        <a:gd name="T11" fmla="*/ 6 h 23"/>
                        <a:gd name="T12" fmla="*/ 5 w 46"/>
                        <a:gd name="T13" fmla="*/ 7 h 23"/>
                        <a:gd name="T14" fmla="*/ 6 w 46"/>
                        <a:gd name="T15" fmla="*/ 7 h 23"/>
                        <a:gd name="T16" fmla="*/ 7 w 46"/>
                        <a:gd name="T17" fmla="*/ 7 h 23"/>
                        <a:gd name="T18" fmla="*/ 8 w 46"/>
                        <a:gd name="T19" fmla="*/ 7 h 23"/>
                        <a:gd name="T20" fmla="*/ 10 w 46"/>
                        <a:gd name="T21" fmla="*/ 7 h 23"/>
                        <a:gd name="T22" fmla="*/ 11 w 46"/>
                        <a:gd name="T23" fmla="*/ 6 h 23"/>
                        <a:gd name="T24" fmla="*/ 12 w 46"/>
                        <a:gd name="T25" fmla="*/ 5 h 23"/>
                        <a:gd name="T26" fmla="*/ 13 w 46"/>
                        <a:gd name="T27" fmla="*/ 4 h 23"/>
                        <a:gd name="T28" fmla="*/ 13 w 46"/>
                        <a:gd name="T29" fmla="*/ 3 h 23"/>
                        <a:gd name="T30" fmla="*/ 14 w 46"/>
                        <a:gd name="T31" fmla="*/ 2 h 23"/>
                        <a:gd name="T32" fmla="*/ 14 w 46"/>
                        <a:gd name="T33" fmla="*/ 0 h 23"/>
                        <a:gd name="T34" fmla="*/ 0 w 46"/>
                        <a:gd name="T35" fmla="*/ 0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0" y="0"/>
                          </a:moveTo>
                          <a:lnTo>
                            <a:pt x="1" y="5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1" y="20"/>
                          </a:lnTo>
                          <a:lnTo>
                            <a:pt x="15" y="22"/>
                          </a:lnTo>
                          <a:lnTo>
                            <a:pt x="19" y="23"/>
                          </a:lnTo>
                          <a:lnTo>
                            <a:pt x="23" y="23"/>
                          </a:lnTo>
                          <a:lnTo>
                            <a:pt x="27" y="23"/>
                          </a:lnTo>
                          <a:lnTo>
                            <a:pt x="32" y="22"/>
                          </a:lnTo>
                          <a:lnTo>
                            <a:pt x="36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6" y="5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39" name="Freeform 29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25" y="1832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2 h 23"/>
                        <a:gd name="T8" fmla="*/ 12 w 46"/>
                        <a:gd name="T9" fmla="*/ 2 h 23"/>
                        <a:gd name="T10" fmla="*/ 10 w 46"/>
                        <a:gd name="T11" fmla="*/ 1 h 23"/>
                        <a:gd name="T12" fmla="*/ 9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5 w 46"/>
                        <a:gd name="T19" fmla="*/ 0 h 23"/>
                        <a:gd name="T20" fmla="*/ 4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2 h 23"/>
                        <a:gd name="T28" fmla="*/ 0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5" y="17"/>
                          </a:lnTo>
                          <a:lnTo>
                            <a:pt x="44" y="12"/>
                          </a:lnTo>
                          <a:lnTo>
                            <a:pt x="42" y="8"/>
                          </a:lnTo>
                          <a:lnTo>
                            <a:pt x="39" y="5"/>
                          </a:lnTo>
                          <a:lnTo>
                            <a:pt x="34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8" y="0"/>
                          </a:lnTo>
                          <a:lnTo>
                            <a:pt x="13" y="1"/>
                          </a:lnTo>
                          <a:lnTo>
                            <a:pt x="10" y="3"/>
                          </a:lnTo>
                          <a:lnTo>
                            <a:pt x="6" y="5"/>
                          </a:lnTo>
                          <a:lnTo>
                            <a:pt x="4" y="8"/>
                          </a:lnTo>
                          <a:lnTo>
                            <a:pt x="1" y="12"/>
                          </a:lnTo>
                          <a:lnTo>
                            <a:pt x="0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40" name="Rectangle 296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25" y="1839"/>
                      <a:ext cx="14" cy="72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41" name="Freeform 29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25" y="1911"/>
                      <a:ext cx="14" cy="7"/>
                    </a:xfrm>
                    <a:custGeom>
                      <a:avLst/>
                      <a:gdLst>
                        <a:gd name="T0" fmla="*/ 0 w 46"/>
                        <a:gd name="T1" fmla="*/ 0 h 23"/>
                        <a:gd name="T2" fmla="*/ 0 w 46"/>
                        <a:gd name="T3" fmla="*/ 2 h 23"/>
                        <a:gd name="T4" fmla="*/ 0 w 46"/>
                        <a:gd name="T5" fmla="*/ 3 h 23"/>
                        <a:gd name="T6" fmla="*/ 1 w 46"/>
                        <a:gd name="T7" fmla="*/ 4 h 23"/>
                        <a:gd name="T8" fmla="*/ 2 w 46"/>
                        <a:gd name="T9" fmla="*/ 5 h 23"/>
                        <a:gd name="T10" fmla="*/ 3 w 46"/>
                        <a:gd name="T11" fmla="*/ 6 h 23"/>
                        <a:gd name="T12" fmla="*/ 4 w 46"/>
                        <a:gd name="T13" fmla="*/ 7 h 23"/>
                        <a:gd name="T14" fmla="*/ 5 w 46"/>
                        <a:gd name="T15" fmla="*/ 7 h 23"/>
                        <a:gd name="T16" fmla="*/ 7 w 46"/>
                        <a:gd name="T17" fmla="*/ 7 h 23"/>
                        <a:gd name="T18" fmla="*/ 8 w 46"/>
                        <a:gd name="T19" fmla="*/ 7 h 23"/>
                        <a:gd name="T20" fmla="*/ 9 w 46"/>
                        <a:gd name="T21" fmla="*/ 7 h 23"/>
                        <a:gd name="T22" fmla="*/ 10 w 46"/>
                        <a:gd name="T23" fmla="*/ 6 h 23"/>
                        <a:gd name="T24" fmla="*/ 12 w 46"/>
                        <a:gd name="T25" fmla="*/ 5 h 23"/>
                        <a:gd name="T26" fmla="*/ 13 w 46"/>
                        <a:gd name="T27" fmla="*/ 4 h 23"/>
                        <a:gd name="T28" fmla="*/ 13 w 46"/>
                        <a:gd name="T29" fmla="*/ 3 h 23"/>
                        <a:gd name="T30" fmla="*/ 14 w 46"/>
                        <a:gd name="T31" fmla="*/ 2 h 23"/>
                        <a:gd name="T32" fmla="*/ 14 w 46"/>
                        <a:gd name="T33" fmla="*/ 0 h 23"/>
                        <a:gd name="T34" fmla="*/ 0 w 46"/>
                        <a:gd name="T35" fmla="*/ 0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0" y="0"/>
                          </a:moveTo>
                          <a:lnTo>
                            <a:pt x="0" y="5"/>
                          </a:lnTo>
                          <a:lnTo>
                            <a:pt x="1" y="11"/>
                          </a:lnTo>
                          <a:lnTo>
                            <a:pt x="4" y="14"/>
                          </a:lnTo>
                          <a:lnTo>
                            <a:pt x="6" y="17"/>
                          </a:lnTo>
                          <a:lnTo>
                            <a:pt x="10" y="20"/>
                          </a:lnTo>
                          <a:lnTo>
                            <a:pt x="13" y="22"/>
                          </a:lnTo>
                          <a:lnTo>
                            <a:pt x="18" y="23"/>
                          </a:lnTo>
                          <a:lnTo>
                            <a:pt x="23" y="23"/>
                          </a:lnTo>
                          <a:lnTo>
                            <a:pt x="27" y="23"/>
                          </a:lnTo>
                          <a:lnTo>
                            <a:pt x="31" y="22"/>
                          </a:lnTo>
                          <a:lnTo>
                            <a:pt x="34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5" y="5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42" name="Freeform 29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75" y="2455"/>
                      <a:ext cx="14" cy="14"/>
                    </a:xfrm>
                    <a:custGeom>
                      <a:avLst/>
                      <a:gdLst>
                        <a:gd name="T0" fmla="*/ 0 w 46"/>
                        <a:gd name="T1" fmla="*/ 0 h 24"/>
                        <a:gd name="T2" fmla="*/ 0 w 46"/>
                        <a:gd name="T3" fmla="*/ 4 h 24"/>
                        <a:gd name="T4" fmla="*/ 1 w 46"/>
                        <a:gd name="T5" fmla="*/ 6 h 24"/>
                        <a:gd name="T6" fmla="*/ 1 w 46"/>
                        <a:gd name="T7" fmla="*/ 8 h 24"/>
                        <a:gd name="T8" fmla="*/ 2 w 46"/>
                        <a:gd name="T9" fmla="*/ 10 h 24"/>
                        <a:gd name="T10" fmla="*/ 3 w 46"/>
                        <a:gd name="T11" fmla="*/ 12 h 24"/>
                        <a:gd name="T12" fmla="*/ 5 w 46"/>
                        <a:gd name="T13" fmla="*/ 13 h 24"/>
                        <a:gd name="T14" fmla="*/ 6 w 46"/>
                        <a:gd name="T15" fmla="*/ 14 h 24"/>
                        <a:gd name="T16" fmla="*/ 7 w 46"/>
                        <a:gd name="T17" fmla="*/ 14 h 24"/>
                        <a:gd name="T18" fmla="*/ 8 w 46"/>
                        <a:gd name="T19" fmla="*/ 14 h 24"/>
                        <a:gd name="T20" fmla="*/ 9 w 46"/>
                        <a:gd name="T21" fmla="*/ 13 h 24"/>
                        <a:gd name="T22" fmla="*/ 11 w 46"/>
                        <a:gd name="T23" fmla="*/ 12 h 24"/>
                        <a:gd name="T24" fmla="*/ 12 w 46"/>
                        <a:gd name="T25" fmla="*/ 10 h 24"/>
                        <a:gd name="T26" fmla="*/ 13 w 46"/>
                        <a:gd name="T27" fmla="*/ 8 h 24"/>
                        <a:gd name="T28" fmla="*/ 13 w 46"/>
                        <a:gd name="T29" fmla="*/ 6 h 24"/>
                        <a:gd name="T30" fmla="*/ 14 w 46"/>
                        <a:gd name="T31" fmla="*/ 4 h 24"/>
                        <a:gd name="T32" fmla="*/ 14 w 46"/>
                        <a:gd name="T33" fmla="*/ 0 h 24"/>
                        <a:gd name="T34" fmla="*/ 0 w 46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0" y="0"/>
                          </a:moveTo>
                          <a:lnTo>
                            <a:pt x="1" y="6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0" y="20"/>
                          </a:lnTo>
                          <a:lnTo>
                            <a:pt x="15" y="23"/>
                          </a:lnTo>
                          <a:lnTo>
                            <a:pt x="19" y="24"/>
                          </a:lnTo>
                          <a:lnTo>
                            <a:pt x="23" y="24"/>
                          </a:lnTo>
                          <a:lnTo>
                            <a:pt x="27" y="24"/>
                          </a:lnTo>
                          <a:lnTo>
                            <a:pt x="31" y="23"/>
                          </a:lnTo>
                          <a:lnTo>
                            <a:pt x="36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6" y="6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43" name="Rectangle 299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75" y="1982"/>
                      <a:ext cx="14" cy="4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44" name="Freeform 30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75" y="1975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3 h 23"/>
                        <a:gd name="T8" fmla="*/ 12 w 46"/>
                        <a:gd name="T9" fmla="*/ 2 h 23"/>
                        <a:gd name="T10" fmla="*/ 11 w 46"/>
                        <a:gd name="T11" fmla="*/ 1 h 23"/>
                        <a:gd name="T12" fmla="*/ 9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6 w 46"/>
                        <a:gd name="T19" fmla="*/ 0 h 23"/>
                        <a:gd name="T20" fmla="*/ 5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6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9" y="6"/>
                          </a:lnTo>
                          <a:lnTo>
                            <a:pt x="36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0" y="3"/>
                          </a:lnTo>
                          <a:lnTo>
                            <a:pt x="7" y="6"/>
                          </a:lnTo>
                          <a:lnTo>
                            <a:pt x="4" y="9"/>
                          </a:lnTo>
                          <a:lnTo>
                            <a:pt x="2" y="12"/>
                          </a:lnTo>
                          <a:lnTo>
                            <a:pt x="1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45" name="Freeform 30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18" y="2455"/>
                      <a:ext cx="21" cy="14"/>
                    </a:xfrm>
                    <a:custGeom>
                      <a:avLst/>
                      <a:gdLst>
                        <a:gd name="T0" fmla="*/ 0 w 46"/>
                        <a:gd name="T1" fmla="*/ 0 h 24"/>
                        <a:gd name="T2" fmla="*/ 0 w 46"/>
                        <a:gd name="T3" fmla="*/ 4 h 24"/>
                        <a:gd name="T4" fmla="*/ 1 w 46"/>
                        <a:gd name="T5" fmla="*/ 6 h 24"/>
                        <a:gd name="T6" fmla="*/ 2 w 46"/>
                        <a:gd name="T7" fmla="*/ 8 h 24"/>
                        <a:gd name="T8" fmla="*/ 3 w 46"/>
                        <a:gd name="T9" fmla="*/ 10 h 24"/>
                        <a:gd name="T10" fmla="*/ 5 w 46"/>
                        <a:gd name="T11" fmla="*/ 12 h 24"/>
                        <a:gd name="T12" fmla="*/ 7 w 46"/>
                        <a:gd name="T13" fmla="*/ 13 h 24"/>
                        <a:gd name="T14" fmla="*/ 9 w 46"/>
                        <a:gd name="T15" fmla="*/ 14 h 24"/>
                        <a:gd name="T16" fmla="*/ 11 w 46"/>
                        <a:gd name="T17" fmla="*/ 14 h 24"/>
                        <a:gd name="T18" fmla="*/ 12 w 46"/>
                        <a:gd name="T19" fmla="*/ 14 h 24"/>
                        <a:gd name="T20" fmla="*/ 15 w 46"/>
                        <a:gd name="T21" fmla="*/ 13 h 24"/>
                        <a:gd name="T22" fmla="*/ 16 w 46"/>
                        <a:gd name="T23" fmla="*/ 12 h 24"/>
                        <a:gd name="T24" fmla="*/ 18 w 46"/>
                        <a:gd name="T25" fmla="*/ 10 h 24"/>
                        <a:gd name="T26" fmla="*/ 19 w 46"/>
                        <a:gd name="T27" fmla="*/ 8 h 24"/>
                        <a:gd name="T28" fmla="*/ 20 w 46"/>
                        <a:gd name="T29" fmla="*/ 6 h 24"/>
                        <a:gd name="T30" fmla="*/ 21 w 46"/>
                        <a:gd name="T31" fmla="*/ 4 h 24"/>
                        <a:gd name="T32" fmla="*/ 21 w 46"/>
                        <a:gd name="T33" fmla="*/ 0 h 24"/>
                        <a:gd name="T34" fmla="*/ 0 w 46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0" y="0"/>
                          </a:moveTo>
                          <a:lnTo>
                            <a:pt x="1" y="6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1" y="20"/>
                          </a:lnTo>
                          <a:lnTo>
                            <a:pt x="15" y="23"/>
                          </a:lnTo>
                          <a:lnTo>
                            <a:pt x="19" y="24"/>
                          </a:lnTo>
                          <a:lnTo>
                            <a:pt x="23" y="24"/>
                          </a:lnTo>
                          <a:lnTo>
                            <a:pt x="27" y="24"/>
                          </a:lnTo>
                          <a:lnTo>
                            <a:pt x="32" y="23"/>
                          </a:lnTo>
                          <a:lnTo>
                            <a:pt x="36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6" y="6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46" name="Rectangle 302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18" y="1982"/>
                      <a:ext cx="21" cy="4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47" name="Freeform 30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18" y="1975"/>
                      <a:ext cx="21" cy="7"/>
                    </a:xfrm>
                    <a:custGeom>
                      <a:avLst/>
                      <a:gdLst>
                        <a:gd name="T0" fmla="*/ 21 w 46"/>
                        <a:gd name="T1" fmla="*/ 7 h 23"/>
                        <a:gd name="T2" fmla="*/ 21 w 46"/>
                        <a:gd name="T3" fmla="*/ 5 h 23"/>
                        <a:gd name="T4" fmla="*/ 20 w 46"/>
                        <a:gd name="T5" fmla="*/ 4 h 23"/>
                        <a:gd name="T6" fmla="*/ 19 w 46"/>
                        <a:gd name="T7" fmla="*/ 3 h 23"/>
                        <a:gd name="T8" fmla="*/ 18 w 46"/>
                        <a:gd name="T9" fmla="*/ 2 h 23"/>
                        <a:gd name="T10" fmla="*/ 16 w 46"/>
                        <a:gd name="T11" fmla="*/ 1 h 23"/>
                        <a:gd name="T12" fmla="*/ 15 w 46"/>
                        <a:gd name="T13" fmla="*/ 0 h 23"/>
                        <a:gd name="T14" fmla="*/ 12 w 46"/>
                        <a:gd name="T15" fmla="*/ 0 h 23"/>
                        <a:gd name="T16" fmla="*/ 11 w 46"/>
                        <a:gd name="T17" fmla="*/ 0 h 23"/>
                        <a:gd name="T18" fmla="*/ 9 w 46"/>
                        <a:gd name="T19" fmla="*/ 0 h 23"/>
                        <a:gd name="T20" fmla="*/ 7 w 46"/>
                        <a:gd name="T21" fmla="*/ 0 h 23"/>
                        <a:gd name="T22" fmla="*/ 5 w 46"/>
                        <a:gd name="T23" fmla="*/ 1 h 23"/>
                        <a:gd name="T24" fmla="*/ 3 w 46"/>
                        <a:gd name="T25" fmla="*/ 2 h 23"/>
                        <a:gd name="T26" fmla="*/ 2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21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6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9" y="6"/>
                          </a:lnTo>
                          <a:lnTo>
                            <a:pt x="36" y="3"/>
                          </a:lnTo>
                          <a:lnTo>
                            <a:pt x="32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1" y="3"/>
                          </a:lnTo>
                          <a:lnTo>
                            <a:pt x="7" y="6"/>
                          </a:lnTo>
                          <a:lnTo>
                            <a:pt x="4" y="9"/>
                          </a:lnTo>
                          <a:lnTo>
                            <a:pt x="2" y="12"/>
                          </a:lnTo>
                          <a:lnTo>
                            <a:pt x="1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48" name="Freeform 30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168" y="2455"/>
                      <a:ext cx="21" cy="14"/>
                    </a:xfrm>
                    <a:custGeom>
                      <a:avLst/>
                      <a:gdLst>
                        <a:gd name="T0" fmla="*/ 0 w 46"/>
                        <a:gd name="T1" fmla="*/ 0 h 24"/>
                        <a:gd name="T2" fmla="*/ 0 w 46"/>
                        <a:gd name="T3" fmla="*/ 4 h 24"/>
                        <a:gd name="T4" fmla="*/ 0 w 46"/>
                        <a:gd name="T5" fmla="*/ 6 h 24"/>
                        <a:gd name="T6" fmla="*/ 2 w 46"/>
                        <a:gd name="T7" fmla="*/ 8 h 24"/>
                        <a:gd name="T8" fmla="*/ 3 w 46"/>
                        <a:gd name="T9" fmla="*/ 10 h 24"/>
                        <a:gd name="T10" fmla="*/ 5 w 46"/>
                        <a:gd name="T11" fmla="*/ 12 h 24"/>
                        <a:gd name="T12" fmla="*/ 6 w 46"/>
                        <a:gd name="T13" fmla="*/ 13 h 24"/>
                        <a:gd name="T14" fmla="*/ 9 w 46"/>
                        <a:gd name="T15" fmla="*/ 14 h 24"/>
                        <a:gd name="T16" fmla="*/ 11 w 46"/>
                        <a:gd name="T17" fmla="*/ 14 h 24"/>
                        <a:gd name="T18" fmla="*/ 12 w 46"/>
                        <a:gd name="T19" fmla="*/ 14 h 24"/>
                        <a:gd name="T20" fmla="*/ 14 w 46"/>
                        <a:gd name="T21" fmla="*/ 13 h 24"/>
                        <a:gd name="T22" fmla="*/ 16 w 46"/>
                        <a:gd name="T23" fmla="*/ 12 h 24"/>
                        <a:gd name="T24" fmla="*/ 18 w 46"/>
                        <a:gd name="T25" fmla="*/ 10 h 24"/>
                        <a:gd name="T26" fmla="*/ 19 w 46"/>
                        <a:gd name="T27" fmla="*/ 8 h 24"/>
                        <a:gd name="T28" fmla="*/ 20 w 46"/>
                        <a:gd name="T29" fmla="*/ 6 h 24"/>
                        <a:gd name="T30" fmla="*/ 21 w 46"/>
                        <a:gd name="T31" fmla="*/ 4 h 24"/>
                        <a:gd name="T32" fmla="*/ 21 w 46"/>
                        <a:gd name="T33" fmla="*/ 0 h 24"/>
                        <a:gd name="T34" fmla="*/ 0 w 46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0" y="0"/>
                          </a:moveTo>
                          <a:lnTo>
                            <a:pt x="0" y="6"/>
                          </a:lnTo>
                          <a:lnTo>
                            <a:pt x="1" y="11"/>
                          </a:lnTo>
                          <a:lnTo>
                            <a:pt x="4" y="14"/>
                          </a:lnTo>
                          <a:lnTo>
                            <a:pt x="6" y="17"/>
                          </a:lnTo>
                          <a:lnTo>
                            <a:pt x="10" y="20"/>
                          </a:lnTo>
                          <a:lnTo>
                            <a:pt x="14" y="23"/>
                          </a:lnTo>
                          <a:lnTo>
                            <a:pt x="19" y="24"/>
                          </a:lnTo>
                          <a:lnTo>
                            <a:pt x="23" y="24"/>
                          </a:lnTo>
                          <a:lnTo>
                            <a:pt x="27" y="24"/>
                          </a:lnTo>
                          <a:lnTo>
                            <a:pt x="31" y="23"/>
                          </a:lnTo>
                          <a:lnTo>
                            <a:pt x="34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5" y="6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49" name="Rectangle 305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168" y="1982"/>
                      <a:ext cx="21" cy="4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50" name="Freeform 30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168" y="1975"/>
                      <a:ext cx="21" cy="7"/>
                    </a:xfrm>
                    <a:custGeom>
                      <a:avLst/>
                      <a:gdLst>
                        <a:gd name="T0" fmla="*/ 21 w 46"/>
                        <a:gd name="T1" fmla="*/ 7 h 23"/>
                        <a:gd name="T2" fmla="*/ 21 w 46"/>
                        <a:gd name="T3" fmla="*/ 5 h 23"/>
                        <a:gd name="T4" fmla="*/ 20 w 46"/>
                        <a:gd name="T5" fmla="*/ 4 h 23"/>
                        <a:gd name="T6" fmla="*/ 19 w 46"/>
                        <a:gd name="T7" fmla="*/ 3 h 23"/>
                        <a:gd name="T8" fmla="*/ 18 w 46"/>
                        <a:gd name="T9" fmla="*/ 2 h 23"/>
                        <a:gd name="T10" fmla="*/ 16 w 46"/>
                        <a:gd name="T11" fmla="*/ 1 h 23"/>
                        <a:gd name="T12" fmla="*/ 14 w 46"/>
                        <a:gd name="T13" fmla="*/ 0 h 23"/>
                        <a:gd name="T14" fmla="*/ 12 w 46"/>
                        <a:gd name="T15" fmla="*/ 0 h 23"/>
                        <a:gd name="T16" fmla="*/ 11 w 46"/>
                        <a:gd name="T17" fmla="*/ 0 h 23"/>
                        <a:gd name="T18" fmla="*/ 9 w 46"/>
                        <a:gd name="T19" fmla="*/ 0 h 23"/>
                        <a:gd name="T20" fmla="*/ 6 w 46"/>
                        <a:gd name="T21" fmla="*/ 0 h 23"/>
                        <a:gd name="T22" fmla="*/ 5 w 46"/>
                        <a:gd name="T23" fmla="*/ 1 h 23"/>
                        <a:gd name="T24" fmla="*/ 3 w 46"/>
                        <a:gd name="T25" fmla="*/ 2 h 23"/>
                        <a:gd name="T26" fmla="*/ 2 w 46"/>
                        <a:gd name="T27" fmla="*/ 3 h 23"/>
                        <a:gd name="T28" fmla="*/ 0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21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5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9" y="6"/>
                          </a:lnTo>
                          <a:lnTo>
                            <a:pt x="34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4" y="1"/>
                          </a:lnTo>
                          <a:lnTo>
                            <a:pt x="10" y="3"/>
                          </a:lnTo>
                          <a:lnTo>
                            <a:pt x="6" y="6"/>
                          </a:lnTo>
                          <a:lnTo>
                            <a:pt x="4" y="9"/>
                          </a:lnTo>
                          <a:lnTo>
                            <a:pt x="1" y="12"/>
                          </a:lnTo>
                          <a:lnTo>
                            <a:pt x="0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51" name="Freeform 30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628" y="2283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4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7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1 h 47"/>
                        <a:gd name="T18" fmla="*/ 7 w 23"/>
                        <a:gd name="T19" fmla="*/ 8 h 47"/>
                        <a:gd name="T20" fmla="*/ 7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4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7"/>
                          </a:lnTo>
                          <a:lnTo>
                            <a:pt x="10" y="45"/>
                          </a:lnTo>
                          <a:lnTo>
                            <a:pt x="14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4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4" y="5"/>
                          </a:lnTo>
                          <a:lnTo>
                            <a:pt x="10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52" name="Rectangle 308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877" y="2283"/>
                      <a:ext cx="2751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53" name="Freeform 30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869" y="2283"/>
                      <a:ext cx="7" cy="21"/>
                    </a:xfrm>
                    <a:custGeom>
                      <a:avLst/>
                      <a:gdLst>
                        <a:gd name="T0" fmla="*/ 7 w 24"/>
                        <a:gd name="T1" fmla="*/ 0 h 47"/>
                        <a:gd name="T2" fmla="*/ 5 w 24"/>
                        <a:gd name="T3" fmla="*/ 0 h 47"/>
                        <a:gd name="T4" fmla="*/ 4 w 24"/>
                        <a:gd name="T5" fmla="*/ 1 h 47"/>
                        <a:gd name="T6" fmla="*/ 3 w 24"/>
                        <a:gd name="T7" fmla="*/ 2 h 47"/>
                        <a:gd name="T8" fmla="*/ 2 w 24"/>
                        <a:gd name="T9" fmla="*/ 4 h 47"/>
                        <a:gd name="T10" fmla="*/ 1 w 24"/>
                        <a:gd name="T11" fmla="*/ 5 h 47"/>
                        <a:gd name="T12" fmla="*/ 0 w 24"/>
                        <a:gd name="T13" fmla="*/ 7 h 47"/>
                        <a:gd name="T14" fmla="*/ 0 w 24"/>
                        <a:gd name="T15" fmla="*/ 8 h 47"/>
                        <a:gd name="T16" fmla="*/ 0 w 24"/>
                        <a:gd name="T17" fmla="*/ 11 h 47"/>
                        <a:gd name="T18" fmla="*/ 0 w 24"/>
                        <a:gd name="T19" fmla="*/ 13 h 47"/>
                        <a:gd name="T20" fmla="*/ 0 w 24"/>
                        <a:gd name="T21" fmla="*/ 14 h 47"/>
                        <a:gd name="T22" fmla="*/ 1 w 24"/>
                        <a:gd name="T23" fmla="*/ 16 h 47"/>
                        <a:gd name="T24" fmla="*/ 2 w 24"/>
                        <a:gd name="T25" fmla="*/ 17 h 47"/>
                        <a:gd name="T26" fmla="*/ 3 w 24"/>
                        <a:gd name="T27" fmla="*/ 19 h 47"/>
                        <a:gd name="T28" fmla="*/ 4 w 24"/>
                        <a:gd name="T29" fmla="*/ 20 h 47"/>
                        <a:gd name="T30" fmla="*/ 5 w 24"/>
                        <a:gd name="T31" fmla="*/ 21 h 47"/>
                        <a:gd name="T32" fmla="*/ 7 w 24"/>
                        <a:gd name="T33" fmla="*/ 21 h 47"/>
                        <a:gd name="T34" fmla="*/ 7 w 24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7">
                          <a:moveTo>
                            <a:pt x="24" y="0"/>
                          </a:moveTo>
                          <a:lnTo>
                            <a:pt x="18" y="0"/>
                          </a:lnTo>
                          <a:lnTo>
                            <a:pt x="13" y="2"/>
                          </a:lnTo>
                          <a:lnTo>
                            <a:pt x="10" y="5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4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10" y="42"/>
                          </a:lnTo>
                          <a:lnTo>
                            <a:pt x="13" y="45"/>
                          </a:lnTo>
                          <a:lnTo>
                            <a:pt x="18" y="47"/>
                          </a:lnTo>
                          <a:lnTo>
                            <a:pt x="24" y="47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54" name="Freeform 31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642" y="1975"/>
                      <a:ext cx="14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3 w 23"/>
                        <a:gd name="T3" fmla="*/ 14 h 46"/>
                        <a:gd name="T4" fmla="*/ 5 w 23"/>
                        <a:gd name="T5" fmla="*/ 13 h 46"/>
                        <a:gd name="T6" fmla="*/ 9 w 23"/>
                        <a:gd name="T7" fmla="*/ 13 h 46"/>
                        <a:gd name="T8" fmla="*/ 10 w 23"/>
                        <a:gd name="T9" fmla="*/ 12 h 46"/>
                        <a:gd name="T10" fmla="*/ 12 w 23"/>
                        <a:gd name="T11" fmla="*/ 11 h 46"/>
                        <a:gd name="T12" fmla="*/ 13 w 23"/>
                        <a:gd name="T13" fmla="*/ 9 h 46"/>
                        <a:gd name="T14" fmla="*/ 13 w 23"/>
                        <a:gd name="T15" fmla="*/ 8 h 46"/>
                        <a:gd name="T16" fmla="*/ 14 w 23"/>
                        <a:gd name="T17" fmla="*/ 7 h 46"/>
                        <a:gd name="T18" fmla="*/ 13 w 23"/>
                        <a:gd name="T19" fmla="*/ 5 h 46"/>
                        <a:gd name="T20" fmla="*/ 13 w 23"/>
                        <a:gd name="T21" fmla="*/ 4 h 46"/>
                        <a:gd name="T22" fmla="*/ 12 w 23"/>
                        <a:gd name="T23" fmla="*/ 3 h 46"/>
                        <a:gd name="T24" fmla="*/ 10 w 23"/>
                        <a:gd name="T25" fmla="*/ 2 h 46"/>
                        <a:gd name="T26" fmla="*/ 9 w 23"/>
                        <a:gd name="T27" fmla="*/ 1 h 46"/>
                        <a:gd name="T28" fmla="*/ 5 w 23"/>
                        <a:gd name="T29" fmla="*/ 1 h 46"/>
                        <a:gd name="T30" fmla="*/ 3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6"/>
                          </a:lnTo>
                          <a:lnTo>
                            <a:pt x="9" y="44"/>
                          </a:lnTo>
                          <a:lnTo>
                            <a:pt x="14" y="42"/>
                          </a:lnTo>
                          <a:lnTo>
                            <a:pt x="17" y="38"/>
                          </a:lnTo>
                          <a:lnTo>
                            <a:pt x="20" y="35"/>
                          </a:lnTo>
                          <a:lnTo>
                            <a:pt x="21" y="31"/>
                          </a:lnTo>
                          <a:lnTo>
                            <a:pt x="22" y="27"/>
                          </a:lnTo>
                          <a:lnTo>
                            <a:pt x="23" y="23"/>
                          </a:lnTo>
                          <a:lnTo>
                            <a:pt x="22" y="18"/>
                          </a:lnTo>
                          <a:lnTo>
                            <a:pt x="21" y="14"/>
                          </a:lnTo>
                          <a:lnTo>
                            <a:pt x="20" y="10"/>
                          </a:lnTo>
                          <a:lnTo>
                            <a:pt x="17" y="7"/>
                          </a:lnTo>
                          <a:lnTo>
                            <a:pt x="14" y="4"/>
                          </a:lnTo>
                          <a:lnTo>
                            <a:pt x="9" y="2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55" name="Rectangle 311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527" y="1975"/>
                      <a:ext cx="114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56" name="Freeform 31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520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4 h 46"/>
                        <a:gd name="T14" fmla="*/ 0 w 23"/>
                        <a:gd name="T15" fmla="*/ 5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8" y="1"/>
                          </a:lnTo>
                          <a:lnTo>
                            <a:pt x="12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0"/>
                          </a:lnTo>
                          <a:lnTo>
                            <a:pt x="1" y="14"/>
                          </a:lnTo>
                          <a:lnTo>
                            <a:pt x="0" y="18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1"/>
                          </a:lnTo>
                          <a:lnTo>
                            <a:pt x="3" y="35"/>
                          </a:lnTo>
                          <a:lnTo>
                            <a:pt x="6" y="38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8" y="46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57" name="Freeform 31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520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0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0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2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8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58" name="Rectangle 31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527" y="2448"/>
                      <a:ext cx="114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59" name="Freeform 31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642" y="2448"/>
                      <a:ext cx="14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3 w 23"/>
                        <a:gd name="T3" fmla="*/ 21 h 47"/>
                        <a:gd name="T4" fmla="*/ 5 w 23"/>
                        <a:gd name="T5" fmla="*/ 20 h 47"/>
                        <a:gd name="T6" fmla="*/ 9 w 23"/>
                        <a:gd name="T7" fmla="*/ 19 h 47"/>
                        <a:gd name="T8" fmla="*/ 10 w 23"/>
                        <a:gd name="T9" fmla="*/ 17 h 47"/>
                        <a:gd name="T10" fmla="*/ 12 w 23"/>
                        <a:gd name="T11" fmla="*/ 16 h 47"/>
                        <a:gd name="T12" fmla="*/ 13 w 23"/>
                        <a:gd name="T13" fmla="*/ 14 h 47"/>
                        <a:gd name="T14" fmla="*/ 13 w 23"/>
                        <a:gd name="T15" fmla="*/ 13 h 47"/>
                        <a:gd name="T16" fmla="*/ 14 w 23"/>
                        <a:gd name="T17" fmla="*/ 10 h 47"/>
                        <a:gd name="T18" fmla="*/ 13 w 23"/>
                        <a:gd name="T19" fmla="*/ 8 h 47"/>
                        <a:gd name="T20" fmla="*/ 13 w 23"/>
                        <a:gd name="T21" fmla="*/ 7 h 47"/>
                        <a:gd name="T22" fmla="*/ 12 w 23"/>
                        <a:gd name="T23" fmla="*/ 5 h 47"/>
                        <a:gd name="T24" fmla="*/ 10 w 23"/>
                        <a:gd name="T25" fmla="*/ 4 h 47"/>
                        <a:gd name="T26" fmla="*/ 9 w 23"/>
                        <a:gd name="T27" fmla="*/ 2 h 47"/>
                        <a:gd name="T28" fmla="*/ 5 w 23"/>
                        <a:gd name="T29" fmla="*/ 1 h 47"/>
                        <a:gd name="T30" fmla="*/ 3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9" y="44"/>
                          </a:lnTo>
                          <a:lnTo>
                            <a:pt x="14" y="42"/>
                          </a:lnTo>
                          <a:lnTo>
                            <a:pt x="17" y="39"/>
                          </a:lnTo>
                          <a:lnTo>
                            <a:pt x="20" y="36"/>
                          </a:lnTo>
                          <a:lnTo>
                            <a:pt x="21" y="32"/>
                          </a:lnTo>
                          <a:lnTo>
                            <a:pt x="22" y="28"/>
                          </a:lnTo>
                          <a:lnTo>
                            <a:pt x="23" y="23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20" y="11"/>
                          </a:lnTo>
                          <a:lnTo>
                            <a:pt x="17" y="8"/>
                          </a:lnTo>
                          <a:lnTo>
                            <a:pt x="14" y="4"/>
                          </a:lnTo>
                          <a:lnTo>
                            <a:pt x="9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60" name="Freeform 31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371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2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0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0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2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2" y="2"/>
                          </a:lnTo>
                          <a:lnTo>
                            <a:pt x="8" y="4"/>
                          </a:lnTo>
                          <a:lnTo>
                            <a:pt x="5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5" y="39"/>
                          </a:lnTo>
                          <a:lnTo>
                            <a:pt x="8" y="42"/>
                          </a:lnTo>
                          <a:lnTo>
                            <a:pt x="12" y="44"/>
                          </a:lnTo>
                          <a:lnTo>
                            <a:pt x="17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61" name="Rectangle 317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378" y="2448"/>
                      <a:ext cx="236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62" name="Freeform 31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614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4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7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7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4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6" y="46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63" name="Freeform 31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371" y="1904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2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5 h 46"/>
                        <a:gd name="T14" fmla="*/ 0 w 23"/>
                        <a:gd name="T15" fmla="*/ 6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10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2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2" y="2"/>
                          </a:lnTo>
                          <a:lnTo>
                            <a:pt x="8" y="4"/>
                          </a:lnTo>
                          <a:lnTo>
                            <a:pt x="5" y="7"/>
                          </a:lnTo>
                          <a:lnTo>
                            <a:pt x="3" y="10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5" y="39"/>
                          </a:lnTo>
                          <a:lnTo>
                            <a:pt x="8" y="42"/>
                          </a:lnTo>
                          <a:lnTo>
                            <a:pt x="12" y="44"/>
                          </a:lnTo>
                          <a:lnTo>
                            <a:pt x="17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64" name="Rectangle 320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378" y="1904"/>
                      <a:ext cx="243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65" name="Freeform 32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621" y="1904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5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10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7 w 23"/>
                        <a:gd name="T21" fmla="*/ 5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5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5"/>
                          </a:lnTo>
                          <a:lnTo>
                            <a:pt x="11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0"/>
                          </a:lnTo>
                          <a:lnTo>
                            <a:pt x="18" y="7"/>
                          </a:lnTo>
                          <a:lnTo>
                            <a:pt x="15" y="4"/>
                          </a:lnTo>
                          <a:lnTo>
                            <a:pt x="11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66" name="Freeform 32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614" y="197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9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5 h 46"/>
                        <a:gd name="T20" fmla="*/ 7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6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7" y="38"/>
                          </a:lnTo>
                          <a:lnTo>
                            <a:pt x="20" y="35"/>
                          </a:lnTo>
                          <a:lnTo>
                            <a:pt x="22" y="31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8"/>
                          </a:lnTo>
                          <a:lnTo>
                            <a:pt x="22" y="14"/>
                          </a:lnTo>
                          <a:lnTo>
                            <a:pt x="20" y="10"/>
                          </a:lnTo>
                          <a:lnTo>
                            <a:pt x="17" y="7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67" name="Rectangle 323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378" y="1975"/>
                      <a:ext cx="236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68" name="Freeform 32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371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2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4 h 46"/>
                        <a:gd name="T14" fmla="*/ 0 w 23"/>
                        <a:gd name="T15" fmla="*/ 5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2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1"/>
                          </a:lnTo>
                          <a:lnTo>
                            <a:pt x="12" y="2"/>
                          </a:lnTo>
                          <a:lnTo>
                            <a:pt x="8" y="4"/>
                          </a:lnTo>
                          <a:lnTo>
                            <a:pt x="5" y="7"/>
                          </a:lnTo>
                          <a:lnTo>
                            <a:pt x="3" y="10"/>
                          </a:lnTo>
                          <a:lnTo>
                            <a:pt x="1" y="14"/>
                          </a:lnTo>
                          <a:lnTo>
                            <a:pt x="0" y="18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1"/>
                          </a:lnTo>
                          <a:lnTo>
                            <a:pt x="3" y="35"/>
                          </a:lnTo>
                          <a:lnTo>
                            <a:pt x="5" y="38"/>
                          </a:lnTo>
                          <a:lnTo>
                            <a:pt x="8" y="42"/>
                          </a:lnTo>
                          <a:lnTo>
                            <a:pt x="12" y="44"/>
                          </a:lnTo>
                          <a:lnTo>
                            <a:pt x="17" y="46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69" name="Freeform 32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564" y="2455"/>
                      <a:ext cx="21" cy="14"/>
                    </a:xfrm>
                    <a:custGeom>
                      <a:avLst/>
                      <a:gdLst>
                        <a:gd name="T0" fmla="*/ 0 w 46"/>
                        <a:gd name="T1" fmla="*/ 0 h 24"/>
                        <a:gd name="T2" fmla="*/ 0 w 46"/>
                        <a:gd name="T3" fmla="*/ 4 h 24"/>
                        <a:gd name="T4" fmla="*/ 1 w 46"/>
                        <a:gd name="T5" fmla="*/ 6 h 24"/>
                        <a:gd name="T6" fmla="*/ 2 w 46"/>
                        <a:gd name="T7" fmla="*/ 8 h 24"/>
                        <a:gd name="T8" fmla="*/ 3 w 46"/>
                        <a:gd name="T9" fmla="*/ 10 h 24"/>
                        <a:gd name="T10" fmla="*/ 5 w 46"/>
                        <a:gd name="T11" fmla="*/ 12 h 24"/>
                        <a:gd name="T12" fmla="*/ 7 w 46"/>
                        <a:gd name="T13" fmla="*/ 13 h 24"/>
                        <a:gd name="T14" fmla="*/ 9 w 46"/>
                        <a:gd name="T15" fmla="*/ 14 h 24"/>
                        <a:gd name="T16" fmla="*/ 11 w 46"/>
                        <a:gd name="T17" fmla="*/ 14 h 24"/>
                        <a:gd name="T18" fmla="*/ 12 w 46"/>
                        <a:gd name="T19" fmla="*/ 14 h 24"/>
                        <a:gd name="T20" fmla="*/ 15 w 46"/>
                        <a:gd name="T21" fmla="*/ 13 h 24"/>
                        <a:gd name="T22" fmla="*/ 16 w 46"/>
                        <a:gd name="T23" fmla="*/ 12 h 24"/>
                        <a:gd name="T24" fmla="*/ 18 w 46"/>
                        <a:gd name="T25" fmla="*/ 10 h 24"/>
                        <a:gd name="T26" fmla="*/ 19 w 46"/>
                        <a:gd name="T27" fmla="*/ 8 h 24"/>
                        <a:gd name="T28" fmla="*/ 20 w 46"/>
                        <a:gd name="T29" fmla="*/ 6 h 24"/>
                        <a:gd name="T30" fmla="*/ 21 w 46"/>
                        <a:gd name="T31" fmla="*/ 4 h 24"/>
                        <a:gd name="T32" fmla="*/ 21 w 46"/>
                        <a:gd name="T33" fmla="*/ 0 h 24"/>
                        <a:gd name="T34" fmla="*/ 0 w 46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0" y="0"/>
                          </a:moveTo>
                          <a:lnTo>
                            <a:pt x="1" y="6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2" y="20"/>
                          </a:lnTo>
                          <a:lnTo>
                            <a:pt x="15" y="23"/>
                          </a:lnTo>
                          <a:lnTo>
                            <a:pt x="19" y="24"/>
                          </a:lnTo>
                          <a:lnTo>
                            <a:pt x="23" y="24"/>
                          </a:lnTo>
                          <a:lnTo>
                            <a:pt x="27" y="24"/>
                          </a:lnTo>
                          <a:lnTo>
                            <a:pt x="32" y="23"/>
                          </a:lnTo>
                          <a:lnTo>
                            <a:pt x="36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6" y="6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70" name="Rectangle 326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564" y="1982"/>
                      <a:ext cx="21" cy="4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71" name="Freeform 32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564" y="1975"/>
                      <a:ext cx="21" cy="7"/>
                    </a:xfrm>
                    <a:custGeom>
                      <a:avLst/>
                      <a:gdLst>
                        <a:gd name="T0" fmla="*/ 21 w 46"/>
                        <a:gd name="T1" fmla="*/ 7 h 23"/>
                        <a:gd name="T2" fmla="*/ 21 w 46"/>
                        <a:gd name="T3" fmla="*/ 5 h 23"/>
                        <a:gd name="T4" fmla="*/ 20 w 46"/>
                        <a:gd name="T5" fmla="*/ 4 h 23"/>
                        <a:gd name="T6" fmla="*/ 19 w 46"/>
                        <a:gd name="T7" fmla="*/ 3 h 23"/>
                        <a:gd name="T8" fmla="*/ 18 w 46"/>
                        <a:gd name="T9" fmla="*/ 2 h 23"/>
                        <a:gd name="T10" fmla="*/ 16 w 46"/>
                        <a:gd name="T11" fmla="*/ 1 h 23"/>
                        <a:gd name="T12" fmla="*/ 15 w 46"/>
                        <a:gd name="T13" fmla="*/ 0 h 23"/>
                        <a:gd name="T14" fmla="*/ 12 w 46"/>
                        <a:gd name="T15" fmla="*/ 0 h 23"/>
                        <a:gd name="T16" fmla="*/ 11 w 46"/>
                        <a:gd name="T17" fmla="*/ 0 h 23"/>
                        <a:gd name="T18" fmla="*/ 9 w 46"/>
                        <a:gd name="T19" fmla="*/ 0 h 23"/>
                        <a:gd name="T20" fmla="*/ 7 w 46"/>
                        <a:gd name="T21" fmla="*/ 0 h 23"/>
                        <a:gd name="T22" fmla="*/ 5 w 46"/>
                        <a:gd name="T23" fmla="*/ 1 h 23"/>
                        <a:gd name="T24" fmla="*/ 3 w 46"/>
                        <a:gd name="T25" fmla="*/ 2 h 23"/>
                        <a:gd name="T26" fmla="*/ 2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21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6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9" y="6"/>
                          </a:lnTo>
                          <a:lnTo>
                            <a:pt x="36" y="3"/>
                          </a:lnTo>
                          <a:lnTo>
                            <a:pt x="32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2" y="3"/>
                          </a:lnTo>
                          <a:lnTo>
                            <a:pt x="7" y="6"/>
                          </a:lnTo>
                          <a:lnTo>
                            <a:pt x="4" y="9"/>
                          </a:lnTo>
                          <a:lnTo>
                            <a:pt x="2" y="12"/>
                          </a:lnTo>
                          <a:lnTo>
                            <a:pt x="1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72" name="Freeform 32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378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4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6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6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4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9" y="44"/>
                          </a:lnTo>
                          <a:lnTo>
                            <a:pt x="13" y="42"/>
                          </a:lnTo>
                          <a:lnTo>
                            <a:pt x="17" y="39"/>
                          </a:lnTo>
                          <a:lnTo>
                            <a:pt x="20" y="36"/>
                          </a:lnTo>
                          <a:lnTo>
                            <a:pt x="21" y="32"/>
                          </a:lnTo>
                          <a:lnTo>
                            <a:pt x="22" y="28"/>
                          </a:lnTo>
                          <a:lnTo>
                            <a:pt x="23" y="23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20" y="11"/>
                          </a:lnTo>
                          <a:lnTo>
                            <a:pt x="17" y="8"/>
                          </a:lnTo>
                          <a:lnTo>
                            <a:pt x="13" y="4"/>
                          </a:lnTo>
                          <a:lnTo>
                            <a:pt x="9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73" name="Rectangle 329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128" y="2448"/>
                      <a:ext cx="250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74" name="Freeform 33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20" y="2448"/>
                      <a:ext cx="7" cy="21"/>
                    </a:xfrm>
                    <a:custGeom>
                      <a:avLst/>
                      <a:gdLst>
                        <a:gd name="T0" fmla="*/ 7 w 24"/>
                        <a:gd name="T1" fmla="*/ 0 h 47"/>
                        <a:gd name="T2" fmla="*/ 5 w 24"/>
                        <a:gd name="T3" fmla="*/ 0 h 47"/>
                        <a:gd name="T4" fmla="*/ 4 w 24"/>
                        <a:gd name="T5" fmla="*/ 1 h 47"/>
                        <a:gd name="T6" fmla="*/ 3 w 24"/>
                        <a:gd name="T7" fmla="*/ 2 h 47"/>
                        <a:gd name="T8" fmla="*/ 2 w 24"/>
                        <a:gd name="T9" fmla="*/ 4 h 47"/>
                        <a:gd name="T10" fmla="*/ 1 w 24"/>
                        <a:gd name="T11" fmla="*/ 5 h 47"/>
                        <a:gd name="T12" fmla="*/ 1 w 24"/>
                        <a:gd name="T13" fmla="*/ 7 h 47"/>
                        <a:gd name="T14" fmla="*/ 0 w 24"/>
                        <a:gd name="T15" fmla="*/ 8 h 47"/>
                        <a:gd name="T16" fmla="*/ 0 w 24"/>
                        <a:gd name="T17" fmla="*/ 10 h 47"/>
                        <a:gd name="T18" fmla="*/ 0 w 24"/>
                        <a:gd name="T19" fmla="*/ 13 h 47"/>
                        <a:gd name="T20" fmla="*/ 1 w 24"/>
                        <a:gd name="T21" fmla="*/ 14 h 47"/>
                        <a:gd name="T22" fmla="*/ 1 w 24"/>
                        <a:gd name="T23" fmla="*/ 16 h 47"/>
                        <a:gd name="T24" fmla="*/ 2 w 24"/>
                        <a:gd name="T25" fmla="*/ 17 h 47"/>
                        <a:gd name="T26" fmla="*/ 3 w 24"/>
                        <a:gd name="T27" fmla="*/ 19 h 47"/>
                        <a:gd name="T28" fmla="*/ 4 w 24"/>
                        <a:gd name="T29" fmla="*/ 20 h 47"/>
                        <a:gd name="T30" fmla="*/ 5 w 24"/>
                        <a:gd name="T31" fmla="*/ 21 h 47"/>
                        <a:gd name="T32" fmla="*/ 7 w 24"/>
                        <a:gd name="T33" fmla="*/ 21 h 47"/>
                        <a:gd name="T34" fmla="*/ 7 w 24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7">
                          <a:moveTo>
                            <a:pt x="24" y="0"/>
                          </a:moveTo>
                          <a:lnTo>
                            <a:pt x="18" y="0"/>
                          </a:lnTo>
                          <a:lnTo>
                            <a:pt x="14" y="2"/>
                          </a:lnTo>
                          <a:lnTo>
                            <a:pt x="10" y="4"/>
                          </a:lnTo>
                          <a:lnTo>
                            <a:pt x="6" y="8"/>
                          </a:lnTo>
                          <a:lnTo>
                            <a:pt x="4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8"/>
                          </a:lnTo>
                          <a:lnTo>
                            <a:pt x="2" y="32"/>
                          </a:lnTo>
                          <a:lnTo>
                            <a:pt x="4" y="36"/>
                          </a:lnTo>
                          <a:lnTo>
                            <a:pt x="6" y="39"/>
                          </a:lnTo>
                          <a:lnTo>
                            <a:pt x="10" y="42"/>
                          </a:lnTo>
                          <a:lnTo>
                            <a:pt x="14" y="44"/>
                          </a:lnTo>
                          <a:lnTo>
                            <a:pt x="18" y="46"/>
                          </a:lnTo>
                          <a:lnTo>
                            <a:pt x="24" y="47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75" name="Freeform 33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463" y="2455"/>
                      <a:ext cx="14" cy="14"/>
                    </a:xfrm>
                    <a:custGeom>
                      <a:avLst/>
                      <a:gdLst>
                        <a:gd name="T0" fmla="*/ 0 w 46"/>
                        <a:gd name="T1" fmla="*/ 0 h 24"/>
                        <a:gd name="T2" fmla="*/ 0 w 46"/>
                        <a:gd name="T3" fmla="*/ 4 h 24"/>
                        <a:gd name="T4" fmla="*/ 1 w 46"/>
                        <a:gd name="T5" fmla="*/ 6 h 24"/>
                        <a:gd name="T6" fmla="*/ 1 w 46"/>
                        <a:gd name="T7" fmla="*/ 8 h 24"/>
                        <a:gd name="T8" fmla="*/ 2 w 46"/>
                        <a:gd name="T9" fmla="*/ 10 h 24"/>
                        <a:gd name="T10" fmla="*/ 3 w 46"/>
                        <a:gd name="T11" fmla="*/ 12 h 24"/>
                        <a:gd name="T12" fmla="*/ 5 w 46"/>
                        <a:gd name="T13" fmla="*/ 13 h 24"/>
                        <a:gd name="T14" fmla="*/ 6 w 46"/>
                        <a:gd name="T15" fmla="*/ 14 h 24"/>
                        <a:gd name="T16" fmla="*/ 7 w 46"/>
                        <a:gd name="T17" fmla="*/ 14 h 24"/>
                        <a:gd name="T18" fmla="*/ 8 w 46"/>
                        <a:gd name="T19" fmla="*/ 14 h 24"/>
                        <a:gd name="T20" fmla="*/ 9 w 46"/>
                        <a:gd name="T21" fmla="*/ 13 h 24"/>
                        <a:gd name="T22" fmla="*/ 11 w 46"/>
                        <a:gd name="T23" fmla="*/ 12 h 24"/>
                        <a:gd name="T24" fmla="*/ 12 w 46"/>
                        <a:gd name="T25" fmla="*/ 10 h 24"/>
                        <a:gd name="T26" fmla="*/ 13 w 46"/>
                        <a:gd name="T27" fmla="*/ 8 h 24"/>
                        <a:gd name="T28" fmla="*/ 13 w 46"/>
                        <a:gd name="T29" fmla="*/ 6 h 24"/>
                        <a:gd name="T30" fmla="*/ 14 w 46"/>
                        <a:gd name="T31" fmla="*/ 4 h 24"/>
                        <a:gd name="T32" fmla="*/ 14 w 46"/>
                        <a:gd name="T33" fmla="*/ 0 h 24"/>
                        <a:gd name="T34" fmla="*/ 0 w 46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0" y="0"/>
                          </a:moveTo>
                          <a:lnTo>
                            <a:pt x="0" y="6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0" y="20"/>
                          </a:lnTo>
                          <a:lnTo>
                            <a:pt x="15" y="23"/>
                          </a:lnTo>
                          <a:lnTo>
                            <a:pt x="19" y="24"/>
                          </a:lnTo>
                          <a:lnTo>
                            <a:pt x="23" y="24"/>
                          </a:lnTo>
                          <a:lnTo>
                            <a:pt x="27" y="24"/>
                          </a:lnTo>
                          <a:lnTo>
                            <a:pt x="31" y="23"/>
                          </a:lnTo>
                          <a:lnTo>
                            <a:pt x="36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5" y="6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76" name="Rectangle 332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463" y="1982"/>
                      <a:ext cx="14" cy="4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77" name="Freeform 33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463" y="1975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3 h 23"/>
                        <a:gd name="T8" fmla="*/ 12 w 46"/>
                        <a:gd name="T9" fmla="*/ 2 h 23"/>
                        <a:gd name="T10" fmla="*/ 11 w 46"/>
                        <a:gd name="T11" fmla="*/ 1 h 23"/>
                        <a:gd name="T12" fmla="*/ 9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6 w 46"/>
                        <a:gd name="T19" fmla="*/ 0 h 23"/>
                        <a:gd name="T20" fmla="*/ 5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5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9" y="6"/>
                          </a:lnTo>
                          <a:lnTo>
                            <a:pt x="36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0" y="3"/>
                          </a:lnTo>
                          <a:lnTo>
                            <a:pt x="7" y="6"/>
                          </a:lnTo>
                          <a:lnTo>
                            <a:pt x="4" y="9"/>
                          </a:lnTo>
                          <a:lnTo>
                            <a:pt x="2" y="12"/>
                          </a:lnTo>
                          <a:lnTo>
                            <a:pt x="0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78" name="Freeform 33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413" y="2455"/>
                      <a:ext cx="14" cy="14"/>
                    </a:xfrm>
                    <a:custGeom>
                      <a:avLst/>
                      <a:gdLst>
                        <a:gd name="T0" fmla="*/ 0 w 46"/>
                        <a:gd name="T1" fmla="*/ 0 h 24"/>
                        <a:gd name="T2" fmla="*/ 0 w 46"/>
                        <a:gd name="T3" fmla="*/ 4 h 24"/>
                        <a:gd name="T4" fmla="*/ 1 w 46"/>
                        <a:gd name="T5" fmla="*/ 6 h 24"/>
                        <a:gd name="T6" fmla="*/ 1 w 46"/>
                        <a:gd name="T7" fmla="*/ 8 h 24"/>
                        <a:gd name="T8" fmla="*/ 2 w 46"/>
                        <a:gd name="T9" fmla="*/ 10 h 24"/>
                        <a:gd name="T10" fmla="*/ 3 w 46"/>
                        <a:gd name="T11" fmla="*/ 12 h 24"/>
                        <a:gd name="T12" fmla="*/ 4 w 46"/>
                        <a:gd name="T13" fmla="*/ 13 h 24"/>
                        <a:gd name="T14" fmla="*/ 6 w 46"/>
                        <a:gd name="T15" fmla="*/ 14 h 24"/>
                        <a:gd name="T16" fmla="*/ 7 w 46"/>
                        <a:gd name="T17" fmla="*/ 14 h 24"/>
                        <a:gd name="T18" fmla="*/ 8 w 46"/>
                        <a:gd name="T19" fmla="*/ 14 h 24"/>
                        <a:gd name="T20" fmla="*/ 9 w 46"/>
                        <a:gd name="T21" fmla="*/ 13 h 24"/>
                        <a:gd name="T22" fmla="*/ 10 w 46"/>
                        <a:gd name="T23" fmla="*/ 12 h 24"/>
                        <a:gd name="T24" fmla="*/ 12 w 46"/>
                        <a:gd name="T25" fmla="*/ 10 h 24"/>
                        <a:gd name="T26" fmla="*/ 13 w 46"/>
                        <a:gd name="T27" fmla="*/ 8 h 24"/>
                        <a:gd name="T28" fmla="*/ 13 w 46"/>
                        <a:gd name="T29" fmla="*/ 6 h 24"/>
                        <a:gd name="T30" fmla="*/ 14 w 46"/>
                        <a:gd name="T31" fmla="*/ 4 h 24"/>
                        <a:gd name="T32" fmla="*/ 14 w 46"/>
                        <a:gd name="T33" fmla="*/ 0 h 24"/>
                        <a:gd name="T34" fmla="*/ 0 w 46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0" y="0"/>
                          </a:moveTo>
                          <a:lnTo>
                            <a:pt x="0" y="6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0" y="20"/>
                          </a:lnTo>
                          <a:lnTo>
                            <a:pt x="14" y="23"/>
                          </a:lnTo>
                          <a:lnTo>
                            <a:pt x="19" y="24"/>
                          </a:lnTo>
                          <a:lnTo>
                            <a:pt x="23" y="24"/>
                          </a:lnTo>
                          <a:lnTo>
                            <a:pt x="27" y="24"/>
                          </a:lnTo>
                          <a:lnTo>
                            <a:pt x="31" y="23"/>
                          </a:lnTo>
                          <a:lnTo>
                            <a:pt x="34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5" y="6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79" name="Rectangle 335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413" y="1982"/>
                      <a:ext cx="14" cy="4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80" name="Freeform 33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413" y="1975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3 h 23"/>
                        <a:gd name="T8" fmla="*/ 12 w 46"/>
                        <a:gd name="T9" fmla="*/ 2 h 23"/>
                        <a:gd name="T10" fmla="*/ 10 w 46"/>
                        <a:gd name="T11" fmla="*/ 1 h 23"/>
                        <a:gd name="T12" fmla="*/ 9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6 w 46"/>
                        <a:gd name="T19" fmla="*/ 0 h 23"/>
                        <a:gd name="T20" fmla="*/ 4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5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9" y="6"/>
                          </a:lnTo>
                          <a:lnTo>
                            <a:pt x="34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4" y="1"/>
                          </a:lnTo>
                          <a:lnTo>
                            <a:pt x="10" y="3"/>
                          </a:lnTo>
                          <a:lnTo>
                            <a:pt x="7" y="6"/>
                          </a:lnTo>
                          <a:lnTo>
                            <a:pt x="4" y="9"/>
                          </a:lnTo>
                          <a:lnTo>
                            <a:pt x="2" y="12"/>
                          </a:lnTo>
                          <a:lnTo>
                            <a:pt x="0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81" name="Freeform 33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313" y="2455"/>
                      <a:ext cx="14" cy="14"/>
                    </a:xfrm>
                    <a:custGeom>
                      <a:avLst/>
                      <a:gdLst>
                        <a:gd name="T0" fmla="*/ 0 w 46"/>
                        <a:gd name="T1" fmla="*/ 0 h 24"/>
                        <a:gd name="T2" fmla="*/ 0 w 46"/>
                        <a:gd name="T3" fmla="*/ 4 h 24"/>
                        <a:gd name="T4" fmla="*/ 1 w 46"/>
                        <a:gd name="T5" fmla="*/ 6 h 24"/>
                        <a:gd name="T6" fmla="*/ 1 w 46"/>
                        <a:gd name="T7" fmla="*/ 8 h 24"/>
                        <a:gd name="T8" fmla="*/ 2 w 46"/>
                        <a:gd name="T9" fmla="*/ 10 h 24"/>
                        <a:gd name="T10" fmla="*/ 3 w 46"/>
                        <a:gd name="T11" fmla="*/ 12 h 24"/>
                        <a:gd name="T12" fmla="*/ 4 w 46"/>
                        <a:gd name="T13" fmla="*/ 13 h 24"/>
                        <a:gd name="T14" fmla="*/ 5 w 46"/>
                        <a:gd name="T15" fmla="*/ 14 h 24"/>
                        <a:gd name="T16" fmla="*/ 7 w 46"/>
                        <a:gd name="T17" fmla="*/ 14 h 24"/>
                        <a:gd name="T18" fmla="*/ 8 w 46"/>
                        <a:gd name="T19" fmla="*/ 14 h 24"/>
                        <a:gd name="T20" fmla="*/ 9 w 46"/>
                        <a:gd name="T21" fmla="*/ 13 h 24"/>
                        <a:gd name="T22" fmla="*/ 11 w 46"/>
                        <a:gd name="T23" fmla="*/ 12 h 24"/>
                        <a:gd name="T24" fmla="*/ 12 w 46"/>
                        <a:gd name="T25" fmla="*/ 10 h 24"/>
                        <a:gd name="T26" fmla="*/ 13 w 46"/>
                        <a:gd name="T27" fmla="*/ 8 h 24"/>
                        <a:gd name="T28" fmla="*/ 13 w 46"/>
                        <a:gd name="T29" fmla="*/ 6 h 24"/>
                        <a:gd name="T30" fmla="*/ 14 w 46"/>
                        <a:gd name="T31" fmla="*/ 4 h 24"/>
                        <a:gd name="T32" fmla="*/ 14 w 46"/>
                        <a:gd name="T33" fmla="*/ 0 h 24"/>
                        <a:gd name="T34" fmla="*/ 0 w 46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0" y="0"/>
                          </a:moveTo>
                          <a:lnTo>
                            <a:pt x="0" y="6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0" y="20"/>
                          </a:lnTo>
                          <a:lnTo>
                            <a:pt x="14" y="23"/>
                          </a:lnTo>
                          <a:lnTo>
                            <a:pt x="18" y="24"/>
                          </a:lnTo>
                          <a:lnTo>
                            <a:pt x="23" y="24"/>
                          </a:lnTo>
                          <a:lnTo>
                            <a:pt x="27" y="24"/>
                          </a:lnTo>
                          <a:lnTo>
                            <a:pt x="31" y="23"/>
                          </a:lnTo>
                          <a:lnTo>
                            <a:pt x="35" y="20"/>
                          </a:lnTo>
                          <a:lnTo>
                            <a:pt x="38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5" y="6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82" name="Rectangle 338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313" y="1982"/>
                      <a:ext cx="14" cy="4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83" name="Freeform 33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313" y="1975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3 h 23"/>
                        <a:gd name="T8" fmla="*/ 12 w 46"/>
                        <a:gd name="T9" fmla="*/ 2 h 23"/>
                        <a:gd name="T10" fmla="*/ 11 w 46"/>
                        <a:gd name="T11" fmla="*/ 1 h 23"/>
                        <a:gd name="T12" fmla="*/ 9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5 w 46"/>
                        <a:gd name="T19" fmla="*/ 0 h 23"/>
                        <a:gd name="T20" fmla="*/ 4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5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8" y="6"/>
                          </a:lnTo>
                          <a:lnTo>
                            <a:pt x="35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8" y="0"/>
                          </a:lnTo>
                          <a:lnTo>
                            <a:pt x="14" y="1"/>
                          </a:lnTo>
                          <a:lnTo>
                            <a:pt x="10" y="3"/>
                          </a:lnTo>
                          <a:lnTo>
                            <a:pt x="7" y="6"/>
                          </a:lnTo>
                          <a:lnTo>
                            <a:pt x="4" y="9"/>
                          </a:lnTo>
                          <a:lnTo>
                            <a:pt x="2" y="12"/>
                          </a:lnTo>
                          <a:lnTo>
                            <a:pt x="0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84" name="Freeform 34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271" y="2455"/>
                      <a:ext cx="14" cy="14"/>
                    </a:xfrm>
                    <a:custGeom>
                      <a:avLst/>
                      <a:gdLst>
                        <a:gd name="T0" fmla="*/ 0 w 47"/>
                        <a:gd name="T1" fmla="*/ 0 h 24"/>
                        <a:gd name="T2" fmla="*/ 0 w 47"/>
                        <a:gd name="T3" fmla="*/ 4 h 24"/>
                        <a:gd name="T4" fmla="*/ 1 w 47"/>
                        <a:gd name="T5" fmla="*/ 6 h 24"/>
                        <a:gd name="T6" fmla="*/ 1 w 47"/>
                        <a:gd name="T7" fmla="*/ 8 h 24"/>
                        <a:gd name="T8" fmla="*/ 2 w 47"/>
                        <a:gd name="T9" fmla="*/ 10 h 24"/>
                        <a:gd name="T10" fmla="*/ 3 w 47"/>
                        <a:gd name="T11" fmla="*/ 12 h 24"/>
                        <a:gd name="T12" fmla="*/ 4 w 47"/>
                        <a:gd name="T13" fmla="*/ 13 h 24"/>
                        <a:gd name="T14" fmla="*/ 6 w 47"/>
                        <a:gd name="T15" fmla="*/ 14 h 24"/>
                        <a:gd name="T16" fmla="*/ 7 w 47"/>
                        <a:gd name="T17" fmla="*/ 14 h 24"/>
                        <a:gd name="T18" fmla="*/ 8 w 47"/>
                        <a:gd name="T19" fmla="*/ 14 h 24"/>
                        <a:gd name="T20" fmla="*/ 10 w 47"/>
                        <a:gd name="T21" fmla="*/ 13 h 24"/>
                        <a:gd name="T22" fmla="*/ 10 w 47"/>
                        <a:gd name="T23" fmla="*/ 12 h 24"/>
                        <a:gd name="T24" fmla="*/ 12 w 47"/>
                        <a:gd name="T25" fmla="*/ 10 h 24"/>
                        <a:gd name="T26" fmla="*/ 13 w 47"/>
                        <a:gd name="T27" fmla="*/ 8 h 24"/>
                        <a:gd name="T28" fmla="*/ 13 w 47"/>
                        <a:gd name="T29" fmla="*/ 6 h 24"/>
                        <a:gd name="T30" fmla="*/ 14 w 47"/>
                        <a:gd name="T31" fmla="*/ 4 h 24"/>
                        <a:gd name="T32" fmla="*/ 14 w 47"/>
                        <a:gd name="T33" fmla="*/ 0 h 24"/>
                        <a:gd name="T34" fmla="*/ 0 w 47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7" h="24">
                          <a:moveTo>
                            <a:pt x="0" y="0"/>
                          </a:moveTo>
                          <a:lnTo>
                            <a:pt x="0" y="6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8" y="17"/>
                          </a:lnTo>
                          <a:lnTo>
                            <a:pt x="11" y="20"/>
                          </a:lnTo>
                          <a:lnTo>
                            <a:pt x="15" y="23"/>
                          </a:lnTo>
                          <a:lnTo>
                            <a:pt x="19" y="24"/>
                          </a:lnTo>
                          <a:lnTo>
                            <a:pt x="23" y="24"/>
                          </a:lnTo>
                          <a:lnTo>
                            <a:pt x="28" y="24"/>
                          </a:lnTo>
                          <a:lnTo>
                            <a:pt x="32" y="23"/>
                          </a:lnTo>
                          <a:lnTo>
                            <a:pt x="35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6" y="6"/>
                          </a:lnTo>
                          <a:lnTo>
                            <a:pt x="47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85" name="Rectangle 341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271" y="1982"/>
                      <a:ext cx="14" cy="4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86" name="Freeform 34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271" y="1975"/>
                      <a:ext cx="14" cy="7"/>
                    </a:xfrm>
                    <a:custGeom>
                      <a:avLst/>
                      <a:gdLst>
                        <a:gd name="T0" fmla="*/ 14 w 47"/>
                        <a:gd name="T1" fmla="*/ 7 h 23"/>
                        <a:gd name="T2" fmla="*/ 14 w 47"/>
                        <a:gd name="T3" fmla="*/ 5 h 23"/>
                        <a:gd name="T4" fmla="*/ 13 w 47"/>
                        <a:gd name="T5" fmla="*/ 4 h 23"/>
                        <a:gd name="T6" fmla="*/ 13 w 47"/>
                        <a:gd name="T7" fmla="*/ 3 h 23"/>
                        <a:gd name="T8" fmla="*/ 12 w 47"/>
                        <a:gd name="T9" fmla="*/ 2 h 23"/>
                        <a:gd name="T10" fmla="*/ 10 w 47"/>
                        <a:gd name="T11" fmla="*/ 1 h 23"/>
                        <a:gd name="T12" fmla="*/ 10 w 47"/>
                        <a:gd name="T13" fmla="*/ 0 h 23"/>
                        <a:gd name="T14" fmla="*/ 8 w 47"/>
                        <a:gd name="T15" fmla="*/ 0 h 23"/>
                        <a:gd name="T16" fmla="*/ 7 w 47"/>
                        <a:gd name="T17" fmla="*/ 0 h 23"/>
                        <a:gd name="T18" fmla="*/ 6 w 47"/>
                        <a:gd name="T19" fmla="*/ 0 h 23"/>
                        <a:gd name="T20" fmla="*/ 4 w 47"/>
                        <a:gd name="T21" fmla="*/ 0 h 23"/>
                        <a:gd name="T22" fmla="*/ 3 w 47"/>
                        <a:gd name="T23" fmla="*/ 1 h 23"/>
                        <a:gd name="T24" fmla="*/ 2 w 47"/>
                        <a:gd name="T25" fmla="*/ 2 h 23"/>
                        <a:gd name="T26" fmla="*/ 1 w 47"/>
                        <a:gd name="T27" fmla="*/ 3 h 23"/>
                        <a:gd name="T28" fmla="*/ 1 w 47"/>
                        <a:gd name="T29" fmla="*/ 4 h 23"/>
                        <a:gd name="T30" fmla="*/ 0 w 47"/>
                        <a:gd name="T31" fmla="*/ 5 h 23"/>
                        <a:gd name="T32" fmla="*/ 0 w 47"/>
                        <a:gd name="T33" fmla="*/ 7 h 23"/>
                        <a:gd name="T34" fmla="*/ 14 w 47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7" h="23">
                          <a:moveTo>
                            <a:pt x="47" y="23"/>
                          </a:moveTo>
                          <a:lnTo>
                            <a:pt x="46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9" y="6"/>
                          </a:lnTo>
                          <a:lnTo>
                            <a:pt x="35" y="3"/>
                          </a:lnTo>
                          <a:lnTo>
                            <a:pt x="32" y="1"/>
                          </a:lnTo>
                          <a:lnTo>
                            <a:pt x="28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1" y="3"/>
                          </a:lnTo>
                          <a:lnTo>
                            <a:pt x="8" y="6"/>
                          </a:lnTo>
                          <a:lnTo>
                            <a:pt x="4" y="9"/>
                          </a:lnTo>
                          <a:lnTo>
                            <a:pt x="2" y="12"/>
                          </a:lnTo>
                          <a:lnTo>
                            <a:pt x="0" y="17"/>
                          </a:lnTo>
                          <a:lnTo>
                            <a:pt x="0" y="23"/>
                          </a:lnTo>
                          <a:lnTo>
                            <a:pt x="47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87" name="Freeform 34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63" y="2455"/>
                      <a:ext cx="14" cy="14"/>
                    </a:xfrm>
                    <a:custGeom>
                      <a:avLst/>
                      <a:gdLst>
                        <a:gd name="T0" fmla="*/ 0 w 46"/>
                        <a:gd name="T1" fmla="*/ 0 h 24"/>
                        <a:gd name="T2" fmla="*/ 0 w 46"/>
                        <a:gd name="T3" fmla="*/ 4 h 24"/>
                        <a:gd name="T4" fmla="*/ 1 w 46"/>
                        <a:gd name="T5" fmla="*/ 6 h 24"/>
                        <a:gd name="T6" fmla="*/ 1 w 46"/>
                        <a:gd name="T7" fmla="*/ 8 h 24"/>
                        <a:gd name="T8" fmla="*/ 2 w 46"/>
                        <a:gd name="T9" fmla="*/ 10 h 24"/>
                        <a:gd name="T10" fmla="*/ 3 w 46"/>
                        <a:gd name="T11" fmla="*/ 12 h 24"/>
                        <a:gd name="T12" fmla="*/ 5 w 46"/>
                        <a:gd name="T13" fmla="*/ 13 h 24"/>
                        <a:gd name="T14" fmla="*/ 6 w 46"/>
                        <a:gd name="T15" fmla="*/ 14 h 24"/>
                        <a:gd name="T16" fmla="*/ 7 w 46"/>
                        <a:gd name="T17" fmla="*/ 14 h 24"/>
                        <a:gd name="T18" fmla="*/ 8 w 46"/>
                        <a:gd name="T19" fmla="*/ 14 h 24"/>
                        <a:gd name="T20" fmla="*/ 10 w 46"/>
                        <a:gd name="T21" fmla="*/ 13 h 24"/>
                        <a:gd name="T22" fmla="*/ 11 w 46"/>
                        <a:gd name="T23" fmla="*/ 12 h 24"/>
                        <a:gd name="T24" fmla="*/ 12 w 46"/>
                        <a:gd name="T25" fmla="*/ 10 h 24"/>
                        <a:gd name="T26" fmla="*/ 13 w 46"/>
                        <a:gd name="T27" fmla="*/ 8 h 24"/>
                        <a:gd name="T28" fmla="*/ 13 w 46"/>
                        <a:gd name="T29" fmla="*/ 6 h 24"/>
                        <a:gd name="T30" fmla="*/ 14 w 46"/>
                        <a:gd name="T31" fmla="*/ 4 h 24"/>
                        <a:gd name="T32" fmla="*/ 14 w 46"/>
                        <a:gd name="T33" fmla="*/ 0 h 24"/>
                        <a:gd name="T34" fmla="*/ 0 w 46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0" y="0"/>
                          </a:moveTo>
                          <a:lnTo>
                            <a:pt x="1" y="6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1" y="20"/>
                          </a:lnTo>
                          <a:lnTo>
                            <a:pt x="15" y="23"/>
                          </a:lnTo>
                          <a:lnTo>
                            <a:pt x="19" y="24"/>
                          </a:lnTo>
                          <a:lnTo>
                            <a:pt x="23" y="24"/>
                          </a:lnTo>
                          <a:lnTo>
                            <a:pt x="27" y="24"/>
                          </a:lnTo>
                          <a:lnTo>
                            <a:pt x="32" y="23"/>
                          </a:lnTo>
                          <a:lnTo>
                            <a:pt x="36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6" y="6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88" name="Rectangle 34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163" y="1982"/>
                      <a:ext cx="14" cy="4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89" name="Freeform 34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63" y="1975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3 h 23"/>
                        <a:gd name="T8" fmla="*/ 12 w 46"/>
                        <a:gd name="T9" fmla="*/ 2 h 23"/>
                        <a:gd name="T10" fmla="*/ 11 w 46"/>
                        <a:gd name="T11" fmla="*/ 1 h 23"/>
                        <a:gd name="T12" fmla="*/ 10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6 w 46"/>
                        <a:gd name="T19" fmla="*/ 0 h 23"/>
                        <a:gd name="T20" fmla="*/ 5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6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9" y="6"/>
                          </a:lnTo>
                          <a:lnTo>
                            <a:pt x="36" y="3"/>
                          </a:lnTo>
                          <a:lnTo>
                            <a:pt x="32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1" y="3"/>
                          </a:lnTo>
                          <a:lnTo>
                            <a:pt x="7" y="6"/>
                          </a:lnTo>
                          <a:lnTo>
                            <a:pt x="4" y="9"/>
                          </a:lnTo>
                          <a:lnTo>
                            <a:pt x="2" y="12"/>
                          </a:lnTo>
                          <a:lnTo>
                            <a:pt x="1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90" name="Freeform 34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020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1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1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4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8"/>
                          </a:lnTo>
                          <a:lnTo>
                            <a:pt x="2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4" y="44"/>
                          </a:lnTo>
                          <a:lnTo>
                            <a:pt x="18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91" name="Rectangle 347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028" y="2448"/>
                      <a:ext cx="100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92" name="Freeform 34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28" y="2448"/>
                      <a:ext cx="7" cy="21"/>
                    </a:xfrm>
                    <a:custGeom>
                      <a:avLst/>
                      <a:gdLst>
                        <a:gd name="T0" fmla="*/ 0 w 24"/>
                        <a:gd name="T1" fmla="*/ 21 h 47"/>
                        <a:gd name="T2" fmla="*/ 2 w 24"/>
                        <a:gd name="T3" fmla="*/ 21 h 47"/>
                        <a:gd name="T4" fmla="*/ 3 w 24"/>
                        <a:gd name="T5" fmla="*/ 20 h 47"/>
                        <a:gd name="T6" fmla="*/ 4 w 24"/>
                        <a:gd name="T7" fmla="*/ 19 h 47"/>
                        <a:gd name="T8" fmla="*/ 5 w 24"/>
                        <a:gd name="T9" fmla="*/ 17 h 47"/>
                        <a:gd name="T10" fmla="*/ 6 w 24"/>
                        <a:gd name="T11" fmla="*/ 16 h 47"/>
                        <a:gd name="T12" fmla="*/ 6 w 24"/>
                        <a:gd name="T13" fmla="*/ 14 h 47"/>
                        <a:gd name="T14" fmla="*/ 6 w 24"/>
                        <a:gd name="T15" fmla="*/ 13 h 47"/>
                        <a:gd name="T16" fmla="*/ 7 w 24"/>
                        <a:gd name="T17" fmla="*/ 10 h 47"/>
                        <a:gd name="T18" fmla="*/ 6 w 24"/>
                        <a:gd name="T19" fmla="*/ 8 h 47"/>
                        <a:gd name="T20" fmla="*/ 6 w 24"/>
                        <a:gd name="T21" fmla="*/ 7 h 47"/>
                        <a:gd name="T22" fmla="*/ 6 w 24"/>
                        <a:gd name="T23" fmla="*/ 5 h 47"/>
                        <a:gd name="T24" fmla="*/ 5 w 24"/>
                        <a:gd name="T25" fmla="*/ 4 h 47"/>
                        <a:gd name="T26" fmla="*/ 4 w 24"/>
                        <a:gd name="T27" fmla="*/ 2 h 47"/>
                        <a:gd name="T28" fmla="*/ 3 w 24"/>
                        <a:gd name="T29" fmla="*/ 1 h 47"/>
                        <a:gd name="T30" fmla="*/ 2 w 24"/>
                        <a:gd name="T31" fmla="*/ 0 h 47"/>
                        <a:gd name="T32" fmla="*/ 0 w 24"/>
                        <a:gd name="T33" fmla="*/ 0 h 47"/>
                        <a:gd name="T34" fmla="*/ 0 w 24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7">
                          <a:moveTo>
                            <a:pt x="0" y="47"/>
                          </a:moveTo>
                          <a:lnTo>
                            <a:pt x="6" y="46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7" y="39"/>
                          </a:lnTo>
                          <a:lnTo>
                            <a:pt x="19" y="36"/>
                          </a:lnTo>
                          <a:lnTo>
                            <a:pt x="21" y="32"/>
                          </a:lnTo>
                          <a:lnTo>
                            <a:pt x="22" y="28"/>
                          </a:lnTo>
                          <a:lnTo>
                            <a:pt x="24" y="23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19" y="11"/>
                          </a:lnTo>
                          <a:lnTo>
                            <a:pt x="17" y="8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93" name="Freeform 34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020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1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1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4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8"/>
                          </a:lnTo>
                          <a:lnTo>
                            <a:pt x="2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4" y="44"/>
                          </a:lnTo>
                          <a:lnTo>
                            <a:pt x="18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94" name="Rectangle 350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028" y="2448"/>
                      <a:ext cx="12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95" name="Freeform 35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56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5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7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7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5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11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5" y="4"/>
                          </a:lnTo>
                          <a:lnTo>
                            <a:pt x="11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96" name="Freeform 35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28" y="197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9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5 h 46"/>
                        <a:gd name="T20" fmla="*/ 7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6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8" y="38"/>
                          </a:lnTo>
                          <a:lnTo>
                            <a:pt x="20" y="35"/>
                          </a:lnTo>
                          <a:lnTo>
                            <a:pt x="22" y="31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8"/>
                          </a:lnTo>
                          <a:lnTo>
                            <a:pt x="22" y="14"/>
                          </a:lnTo>
                          <a:lnTo>
                            <a:pt x="20" y="10"/>
                          </a:lnTo>
                          <a:lnTo>
                            <a:pt x="18" y="7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97" name="Rectangle 353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028" y="1975"/>
                      <a:ext cx="100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98" name="Freeform 35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020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1 w 23"/>
                        <a:gd name="T13" fmla="*/ 4 h 46"/>
                        <a:gd name="T14" fmla="*/ 0 w 23"/>
                        <a:gd name="T15" fmla="*/ 5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1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8" y="1"/>
                          </a:lnTo>
                          <a:lnTo>
                            <a:pt x="14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0"/>
                          </a:lnTo>
                          <a:lnTo>
                            <a:pt x="2" y="14"/>
                          </a:lnTo>
                          <a:lnTo>
                            <a:pt x="1" y="18"/>
                          </a:lnTo>
                          <a:lnTo>
                            <a:pt x="0" y="23"/>
                          </a:lnTo>
                          <a:lnTo>
                            <a:pt x="1" y="27"/>
                          </a:lnTo>
                          <a:lnTo>
                            <a:pt x="2" y="31"/>
                          </a:lnTo>
                          <a:lnTo>
                            <a:pt x="3" y="35"/>
                          </a:lnTo>
                          <a:lnTo>
                            <a:pt x="6" y="38"/>
                          </a:lnTo>
                          <a:lnTo>
                            <a:pt x="9" y="42"/>
                          </a:lnTo>
                          <a:lnTo>
                            <a:pt x="14" y="44"/>
                          </a:lnTo>
                          <a:lnTo>
                            <a:pt x="18" y="46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99" name="Freeform 35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20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1 w 23"/>
                        <a:gd name="T13" fmla="*/ 4 h 46"/>
                        <a:gd name="T14" fmla="*/ 0 w 23"/>
                        <a:gd name="T15" fmla="*/ 5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1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8" y="1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0"/>
                          </a:lnTo>
                          <a:lnTo>
                            <a:pt x="2" y="14"/>
                          </a:lnTo>
                          <a:lnTo>
                            <a:pt x="1" y="18"/>
                          </a:lnTo>
                          <a:lnTo>
                            <a:pt x="0" y="23"/>
                          </a:lnTo>
                          <a:lnTo>
                            <a:pt x="1" y="27"/>
                          </a:lnTo>
                          <a:lnTo>
                            <a:pt x="2" y="31"/>
                          </a:lnTo>
                          <a:lnTo>
                            <a:pt x="3" y="35"/>
                          </a:lnTo>
                          <a:lnTo>
                            <a:pt x="6" y="38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8" y="46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00" name="Rectangle 356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128" y="1975"/>
                      <a:ext cx="250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01" name="Freeform 35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378" y="197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6 w 23"/>
                        <a:gd name="T13" fmla="*/ 9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5 h 46"/>
                        <a:gd name="T20" fmla="*/ 6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6"/>
                          </a:lnTo>
                          <a:lnTo>
                            <a:pt x="9" y="44"/>
                          </a:lnTo>
                          <a:lnTo>
                            <a:pt x="13" y="42"/>
                          </a:lnTo>
                          <a:lnTo>
                            <a:pt x="17" y="38"/>
                          </a:lnTo>
                          <a:lnTo>
                            <a:pt x="20" y="35"/>
                          </a:lnTo>
                          <a:lnTo>
                            <a:pt x="21" y="31"/>
                          </a:lnTo>
                          <a:lnTo>
                            <a:pt x="22" y="27"/>
                          </a:lnTo>
                          <a:lnTo>
                            <a:pt x="23" y="23"/>
                          </a:lnTo>
                          <a:lnTo>
                            <a:pt x="22" y="18"/>
                          </a:lnTo>
                          <a:lnTo>
                            <a:pt x="21" y="14"/>
                          </a:lnTo>
                          <a:lnTo>
                            <a:pt x="20" y="10"/>
                          </a:lnTo>
                          <a:lnTo>
                            <a:pt x="17" y="7"/>
                          </a:lnTo>
                          <a:lnTo>
                            <a:pt x="13" y="4"/>
                          </a:lnTo>
                          <a:lnTo>
                            <a:pt x="9" y="2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02" name="Freeform 35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378" y="1904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6 w 23"/>
                        <a:gd name="T13" fmla="*/ 10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6 w 23"/>
                        <a:gd name="T21" fmla="*/ 5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5"/>
                          </a:lnTo>
                          <a:lnTo>
                            <a:pt x="9" y="44"/>
                          </a:lnTo>
                          <a:lnTo>
                            <a:pt x="13" y="42"/>
                          </a:lnTo>
                          <a:lnTo>
                            <a:pt x="17" y="39"/>
                          </a:lnTo>
                          <a:lnTo>
                            <a:pt x="20" y="36"/>
                          </a:lnTo>
                          <a:lnTo>
                            <a:pt x="21" y="32"/>
                          </a:lnTo>
                          <a:lnTo>
                            <a:pt x="22" y="27"/>
                          </a:lnTo>
                          <a:lnTo>
                            <a:pt x="23" y="23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20" y="10"/>
                          </a:lnTo>
                          <a:lnTo>
                            <a:pt x="17" y="7"/>
                          </a:lnTo>
                          <a:lnTo>
                            <a:pt x="13" y="4"/>
                          </a:lnTo>
                          <a:lnTo>
                            <a:pt x="9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03" name="Rectangle 359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178" y="1904"/>
                      <a:ext cx="200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04" name="Freeform 36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70" y="1904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5 h 46"/>
                        <a:gd name="T14" fmla="*/ 0 w 23"/>
                        <a:gd name="T15" fmla="*/ 6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10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2" y="2"/>
                          </a:lnTo>
                          <a:lnTo>
                            <a:pt x="9" y="4"/>
                          </a:lnTo>
                          <a:lnTo>
                            <a:pt x="5" y="7"/>
                          </a:lnTo>
                          <a:lnTo>
                            <a:pt x="3" y="10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5" y="39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8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05" name="Freeform 36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13" y="2290"/>
                      <a:ext cx="21" cy="14"/>
                    </a:xfrm>
                    <a:custGeom>
                      <a:avLst/>
                      <a:gdLst>
                        <a:gd name="T0" fmla="*/ 0 w 74"/>
                        <a:gd name="T1" fmla="*/ 0 h 36"/>
                        <a:gd name="T2" fmla="*/ 0 w 74"/>
                        <a:gd name="T3" fmla="*/ 4 h 36"/>
                        <a:gd name="T4" fmla="*/ 1 w 74"/>
                        <a:gd name="T5" fmla="*/ 6 h 36"/>
                        <a:gd name="T6" fmla="*/ 2 w 74"/>
                        <a:gd name="T7" fmla="*/ 9 h 36"/>
                        <a:gd name="T8" fmla="*/ 3 w 74"/>
                        <a:gd name="T9" fmla="*/ 11 h 36"/>
                        <a:gd name="T10" fmla="*/ 5 w 74"/>
                        <a:gd name="T11" fmla="*/ 12 h 36"/>
                        <a:gd name="T12" fmla="*/ 7 w 74"/>
                        <a:gd name="T13" fmla="*/ 13 h 36"/>
                        <a:gd name="T14" fmla="*/ 9 w 74"/>
                        <a:gd name="T15" fmla="*/ 14 h 36"/>
                        <a:gd name="T16" fmla="*/ 11 w 74"/>
                        <a:gd name="T17" fmla="*/ 14 h 36"/>
                        <a:gd name="T18" fmla="*/ 13 w 74"/>
                        <a:gd name="T19" fmla="*/ 14 h 36"/>
                        <a:gd name="T20" fmla="*/ 14 w 74"/>
                        <a:gd name="T21" fmla="*/ 13 h 36"/>
                        <a:gd name="T22" fmla="*/ 16 w 74"/>
                        <a:gd name="T23" fmla="*/ 12 h 36"/>
                        <a:gd name="T24" fmla="*/ 18 w 74"/>
                        <a:gd name="T25" fmla="*/ 11 h 36"/>
                        <a:gd name="T26" fmla="*/ 19 w 74"/>
                        <a:gd name="T27" fmla="*/ 9 h 36"/>
                        <a:gd name="T28" fmla="*/ 20 w 74"/>
                        <a:gd name="T29" fmla="*/ 6 h 36"/>
                        <a:gd name="T30" fmla="*/ 21 w 74"/>
                        <a:gd name="T31" fmla="*/ 4 h 36"/>
                        <a:gd name="T32" fmla="*/ 21 w 74"/>
                        <a:gd name="T33" fmla="*/ 0 h 36"/>
                        <a:gd name="T34" fmla="*/ 0 w 74"/>
                        <a:gd name="T35" fmla="*/ 0 h 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74" h="36">
                          <a:moveTo>
                            <a:pt x="0" y="0"/>
                          </a:moveTo>
                          <a:lnTo>
                            <a:pt x="1" y="9"/>
                          </a:lnTo>
                          <a:lnTo>
                            <a:pt x="3" y="16"/>
                          </a:lnTo>
                          <a:lnTo>
                            <a:pt x="8" y="22"/>
                          </a:lnTo>
                          <a:lnTo>
                            <a:pt x="12" y="28"/>
                          </a:lnTo>
                          <a:lnTo>
                            <a:pt x="17" y="32"/>
                          </a:lnTo>
                          <a:lnTo>
                            <a:pt x="23" y="34"/>
                          </a:lnTo>
                          <a:lnTo>
                            <a:pt x="31" y="36"/>
                          </a:lnTo>
                          <a:lnTo>
                            <a:pt x="37" y="36"/>
                          </a:lnTo>
                          <a:lnTo>
                            <a:pt x="45" y="36"/>
                          </a:lnTo>
                          <a:lnTo>
                            <a:pt x="51" y="34"/>
                          </a:lnTo>
                          <a:lnTo>
                            <a:pt x="57" y="32"/>
                          </a:lnTo>
                          <a:lnTo>
                            <a:pt x="62" y="28"/>
                          </a:lnTo>
                          <a:lnTo>
                            <a:pt x="68" y="22"/>
                          </a:lnTo>
                          <a:lnTo>
                            <a:pt x="71" y="16"/>
                          </a:lnTo>
                          <a:lnTo>
                            <a:pt x="73" y="9"/>
                          </a:lnTo>
                          <a:lnTo>
                            <a:pt x="74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06" name="Rectangle 362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113" y="1954"/>
                      <a:ext cx="21" cy="3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07" name="Freeform 36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13" y="1932"/>
                      <a:ext cx="21" cy="21"/>
                    </a:xfrm>
                    <a:custGeom>
                      <a:avLst/>
                      <a:gdLst>
                        <a:gd name="T0" fmla="*/ 21 w 74"/>
                        <a:gd name="T1" fmla="*/ 21 h 37"/>
                        <a:gd name="T2" fmla="*/ 21 w 74"/>
                        <a:gd name="T3" fmla="*/ 16 h 37"/>
                        <a:gd name="T4" fmla="*/ 20 w 74"/>
                        <a:gd name="T5" fmla="*/ 12 h 37"/>
                        <a:gd name="T6" fmla="*/ 19 w 74"/>
                        <a:gd name="T7" fmla="*/ 9 h 37"/>
                        <a:gd name="T8" fmla="*/ 18 w 74"/>
                        <a:gd name="T9" fmla="*/ 6 h 37"/>
                        <a:gd name="T10" fmla="*/ 16 w 74"/>
                        <a:gd name="T11" fmla="*/ 3 h 37"/>
                        <a:gd name="T12" fmla="*/ 14 w 74"/>
                        <a:gd name="T13" fmla="*/ 2 h 37"/>
                        <a:gd name="T14" fmla="*/ 13 w 74"/>
                        <a:gd name="T15" fmla="*/ 1 h 37"/>
                        <a:gd name="T16" fmla="*/ 11 w 74"/>
                        <a:gd name="T17" fmla="*/ 0 h 37"/>
                        <a:gd name="T18" fmla="*/ 9 w 74"/>
                        <a:gd name="T19" fmla="*/ 1 h 37"/>
                        <a:gd name="T20" fmla="*/ 7 w 74"/>
                        <a:gd name="T21" fmla="*/ 2 h 37"/>
                        <a:gd name="T22" fmla="*/ 5 w 74"/>
                        <a:gd name="T23" fmla="*/ 3 h 37"/>
                        <a:gd name="T24" fmla="*/ 3 w 74"/>
                        <a:gd name="T25" fmla="*/ 6 h 37"/>
                        <a:gd name="T26" fmla="*/ 2 w 74"/>
                        <a:gd name="T27" fmla="*/ 9 h 37"/>
                        <a:gd name="T28" fmla="*/ 1 w 74"/>
                        <a:gd name="T29" fmla="*/ 12 h 37"/>
                        <a:gd name="T30" fmla="*/ 0 w 74"/>
                        <a:gd name="T31" fmla="*/ 16 h 37"/>
                        <a:gd name="T32" fmla="*/ 0 w 74"/>
                        <a:gd name="T33" fmla="*/ 21 h 37"/>
                        <a:gd name="T34" fmla="*/ 21 w 74"/>
                        <a:gd name="T35" fmla="*/ 21 h 3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74" h="37">
                          <a:moveTo>
                            <a:pt x="74" y="37"/>
                          </a:moveTo>
                          <a:lnTo>
                            <a:pt x="73" y="29"/>
                          </a:lnTo>
                          <a:lnTo>
                            <a:pt x="71" y="21"/>
                          </a:lnTo>
                          <a:lnTo>
                            <a:pt x="68" y="15"/>
                          </a:lnTo>
                          <a:lnTo>
                            <a:pt x="62" y="10"/>
                          </a:lnTo>
                          <a:lnTo>
                            <a:pt x="57" y="6"/>
                          </a:lnTo>
                          <a:lnTo>
                            <a:pt x="51" y="3"/>
                          </a:lnTo>
                          <a:lnTo>
                            <a:pt x="45" y="1"/>
                          </a:lnTo>
                          <a:lnTo>
                            <a:pt x="37" y="0"/>
                          </a:lnTo>
                          <a:lnTo>
                            <a:pt x="31" y="1"/>
                          </a:lnTo>
                          <a:lnTo>
                            <a:pt x="23" y="3"/>
                          </a:lnTo>
                          <a:lnTo>
                            <a:pt x="17" y="6"/>
                          </a:lnTo>
                          <a:lnTo>
                            <a:pt x="12" y="10"/>
                          </a:lnTo>
                          <a:lnTo>
                            <a:pt x="8" y="15"/>
                          </a:lnTo>
                          <a:lnTo>
                            <a:pt x="3" y="21"/>
                          </a:lnTo>
                          <a:lnTo>
                            <a:pt x="1" y="29"/>
                          </a:lnTo>
                          <a:lnTo>
                            <a:pt x="0" y="37"/>
                          </a:lnTo>
                          <a:lnTo>
                            <a:pt x="74" y="3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08" name="Freeform 36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13" y="2455"/>
                      <a:ext cx="21" cy="21"/>
                    </a:xfrm>
                    <a:custGeom>
                      <a:avLst/>
                      <a:gdLst>
                        <a:gd name="T0" fmla="*/ 0 w 73"/>
                        <a:gd name="T1" fmla="*/ 0 h 37"/>
                        <a:gd name="T2" fmla="*/ 0 w 73"/>
                        <a:gd name="T3" fmla="*/ 5 h 37"/>
                        <a:gd name="T4" fmla="*/ 1 w 73"/>
                        <a:gd name="T5" fmla="*/ 9 h 37"/>
                        <a:gd name="T6" fmla="*/ 2 w 73"/>
                        <a:gd name="T7" fmla="*/ 13 h 37"/>
                        <a:gd name="T8" fmla="*/ 3 w 73"/>
                        <a:gd name="T9" fmla="*/ 16 h 37"/>
                        <a:gd name="T10" fmla="*/ 5 w 73"/>
                        <a:gd name="T11" fmla="*/ 18 h 37"/>
                        <a:gd name="T12" fmla="*/ 7 w 73"/>
                        <a:gd name="T13" fmla="*/ 20 h 37"/>
                        <a:gd name="T14" fmla="*/ 8 w 73"/>
                        <a:gd name="T15" fmla="*/ 20 h 37"/>
                        <a:gd name="T16" fmla="*/ 11 w 73"/>
                        <a:gd name="T17" fmla="*/ 21 h 37"/>
                        <a:gd name="T18" fmla="*/ 12 w 73"/>
                        <a:gd name="T19" fmla="*/ 20 h 37"/>
                        <a:gd name="T20" fmla="*/ 14 w 73"/>
                        <a:gd name="T21" fmla="*/ 20 h 37"/>
                        <a:gd name="T22" fmla="*/ 16 w 73"/>
                        <a:gd name="T23" fmla="*/ 18 h 37"/>
                        <a:gd name="T24" fmla="*/ 18 w 73"/>
                        <a:gd name="T25" fmla="*/ 16 h 37"/>
                        <a:gd name="T26" fmla="*/ 19 w 73"/>
                        <a:gd name="T27" fmla="*/ 13 h 37"/>
                        <a:gd name="T28" fmla="*/ 20 w 73"/>
                        <a:gd name="T29" fmla="*/ 9 h 37"/>
                        <a:gd name="T30" fmla="*/ 21 w 73"/>
                        <a:gd name="T31" fmla="*/ 5 h 37"/>
                        <a:gd name="T32" fmla="*/ 21 w 73"/>
                        <a:gd name="T33" fmla="*/ 0 h 37"/>
                        <a:gd name="T34" fmla="*/ 0 w 73"/>
                        <a:gd name="T35" fmla="*/ 0 h 3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73" h="37">
                          <a:moveTo>
                            <a:pt x="0" y="0"/>
                          </a:moveTo>
                          <a:lnTo>
                            <a:pt x="1" y="9"/>
                          </a:lnTo>
                          <a:lnTo>
                            <a:pt x="3" y="16"/>
                          </a:lnTo>
                          <a:lnTo>
                            <a:pt x="7" y="23"/>
                          </a:lnTo>
                          <a:lnTo>
                            <a:pt x="12" y="28"/>
                          </a:lnTo>
                          <a:lnTo>
                            <a:pt x="17" y="32"/>
                          </a:lnTo>
                          <a:lnTo>
                            <a:pt x="23" y="35"/>
                          </a:lnTo>
                          <a:lnTo>
                            <a:pt x="29" y="36"/>
                          </a:lnTo>
                          <a:lnTo>
                            <a:pt x="37" y="37"/>
                          </a:lnTo>
                          <a:lnTo>
                            <a:pt x="43" y="36"/>
                          </a:lnTo>
                          <a:lnTo>
                            <a:pt x="49" y="35"/>
                          </a:lnTo>
                          <a:lnTo>
                            <a:pt x="56" y="32"/>
                          </a:lnTo>
                          <a:lnTo>
                            <a:pt x="61" y="28"/>
                          </a:lnTo>
                          <a:lnTo>
                            <a:pt x="66" y="23"/>
                          </a:lnTo>
                          <a:lnTo>
                            <a:pt x="69" y="16"/>
                          </a:lnTo>
                          <a:lnTo>
                            <a:pt x="72" y="9"/>
                          </a:lnTo>
                          <a:lnTo>
                            <a:pt x="73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09" name="Rectangle 365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113" y="2312"/>
                      <a:ext cx="21" cy="14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10" name="Freeform 36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13" y="2305"/>
                      <a:ext cx="21" cy="7"/>
                    </a:xfrm>
                    <a:custGeom>
                      <a:avLst/>
                      <a:gdLst>
                        <a:gd name="T0" fmla="*/ 21 w 73"/>
                        <a:gd name="T1" fmla="*/ 7 h 37"/>
                        <a:gd name="T2" fmla="*/ 21 w 73"/>
                        <a:gd name="T3" fmla="*/ 5 h 37"/>
                        <a:gd name="T4" fmla="*/ 20 w 73"/>
                        <a:gd name="T5" fmla="*/ 4 h 37"/>
                        <a:gd name="T6" fmla="*/ 19 w 73"/>
                        <a:gd name="T7" fmla="*/ 3 h 37"/>
                        <a:gd name="T8" fmla="*/ 18 w 73"/>
                        <a:gd name="T9" fmla="*/ 2 h 37"/>
                        <a:gd name="T10" fmla="*/ 16 w 73"/>
                        <a:gd name="T11" fmla="*/ 1 h 37"/>
                        <a:gd name="T12" fmla="*/ 14 w 73"/>
                        <a:gd name="T13" fmla="*/ 0 h 37"/>
                        <a:gd name="T14" fmla="*/ 12 w 73"/>
                        <a:gd name="T15" fmla="*/ 0 h 37"/>
                        <a:gd name="T16" fmla="*/ 11 w 73"/>
                        <a:gd name="T17" fmla="*/ 0 h 37"/>
                        <a:gd name="T18" fmla="*/ 8 w 73"/>
                        <a:gd name="T19" fmla="*/ 0 h 37"/>
                        <a:gd name="T20" fmla="*/ 7 w 73"/>
                        <a:gd name="T21" fmla="*/ 0 h 37"/>
                        <a:gd name="T22" fmla="*/ 5 w 73"/>
                        <a:gd name="T23" fmla="*/ 1 h 37"/>
                        <a:gd name="T24" fmla="*/ 3 w 73"/>
                        <a:gd name="T25" fmla="*/ 2 h 37"/>
                        <a:gd name="T26" fmla="*/ 2 w 73"/>
                        <a:gd name="T27" fmla="*/ 3 h 37"/>
                        <a:gd name="T28" fmla="*/ 1 w 73"/>
                        <a:gd name="T29" fmla="*/ 4 h 37"/>
                        <a:gd name="T30" fmla="*/ 0 w 73"/>
                        <a:gd name="T31" fmla="*/ 5 h 37"/>
                        <a:gd name="T32" fmla="*/ 0 w 73"/>
                        <a:gd name="T33" fmla="*/ 7 h 37"/>
                        <a:gd name="T34" fmla="*/ 21 w 73"/>
                        <a:gd name="T35" fmla="*/ 7 h 3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73" h="37">
                          <a:moveTo>
                            <a:pt x="73" y="37"/>
                          </a:moveTo>
                          <a:lnTo>
                            <a:pt x="72" y="28"/>
                          </a:lnTo>
                          <a:lnTo>
                            <a:pt x="69" y="20"/>
                          </a:lnTo>
                          <a:lnTo>
                            <a:pt x="66" y="14"/>
                          </a:lnTo>
                          <a:lnTo>
                            <a:pt x="61" y="9"/>
                          </a:lnTo>
                          <a:lnTo>
                            <a:pt x="56" y="5"/>
                          </a:lnTo>
                          <a:lnTo>
                            <a:pt x="49" y="2"/>
                          </a:lnTo>
                          <a:lnTo>
                            <a:pt x="43" y="0"/>
                          </a:lnTo>
                          <a:lnTo>
                            <a:pt x="37" y="0"/>
                          </a:lnTo>
                          <a:lnTo>
                            <a:pt x="29" y="0"/>
                          </a:lnTo>
                          <a:lnTo>
                            <a:pt x="23" y="2"/>
                          </a:lnTo>
                          <a:lnTo>
                            <a:pt x="17" y="5"/>
                          </a:lnTo>
                          <a:lnTo>
                            <a:pt x="12" y="9"/>
                          </a:lnTo>
                          <a:lnTo>
                            <a:pt x="7" y="14"/>
                          </a:lnTo>
                          <a:lnTo>
                            <a:pt x="3" y="20"/>
                          </a:lnTo>
                          <a:lnTo>
                            <a:pt x="1" y="28"/>
                          </a:lnTo>
                          <a:lnTo>
                            <a:pt x="0" y="37"/>
                          </a:lnTo>
                          <a:lnTo>
                            <a:pt x="73" y="3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11" name="Freeform 36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763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1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1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8"/>
                          </a:lnTo>
                          <a:lnTo>
                            <a:pt x="2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8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12" name="Rectangle 368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770" y="2448"/>
                      <a:ext cx="12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13" name="Freeform 36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899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5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7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7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5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10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5" y="4"/>
                          </a:lnTo>
                          <a:lnTo>
                            <a:pt x="10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14" name="Freeform 37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892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0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0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2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8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15" name="Rectangle 371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899" y="2448"/>
                      <a:ext cx="12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16" name="Freeform 37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028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5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7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7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5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6" y="46"/>
                          </a:lnTo>
                          <a:lnTo>
                            <a:pt x="11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5" y="4"/>
                          </a:lnTo>
                          <a:lnTo>
                            <a:pt x="11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17" name="Freeform 37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634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2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0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0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2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2" y="2"/>
                          </a:lnTo>
                          <a:lnTo>
                            <a:pt x="8" y="4"/>
                          </a:lnTo>
                          <a:lnTo>
                            <a:pt x="5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5" y="39"/>
                          </a:lnTo>
                          <a:lnTo>
                            <a:pt x="8" y="42"/>
                          </a:lnTo>
                          <a:lnTo>
                            <a:pt x="12" y="44"/>
                          </a:lnTo>
                          <a:lnTo>
                            <a:pt x="18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18" name="Rectangle 37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642" y="2448"/>
                      <a:ext cx="12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19" name="Freeform 37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770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5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7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7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5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6" y="46"/>
                          </a:lnTo>
                          <a:lnTo>
                            <a:pt x="10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5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20" name="Freeform 37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899" y="1975"/>
                      <a:ext cx="43" cy="14"/>
                    </a:xfrm>
                    <a:custGeom>
                      <a:avLst/>
                      <a:gdLst>
                        <a:gd name="T0" fmla="*/ 0 w 116"/>
                        <a:gd name="T1" fmla="*/ 14 h 46"/>
                        <a:gd name="T2" fmla="*/ 10 w 116"/>
                        <a:gd name="T3" fmla="*/ 14 h 46"/>
                        <a:gd name="T4" fmla="*/ 19 w 116"/>
                        <a:gd name="T5" fmla="*/ 13 h 46"/>
                        <a:gd name="T6" fmla="*/ 26 w 116"/>
                        <a:gd name="T7" fmla="*/ 13 h 46"/>
                        <a:gd name="T8" fmla="*/ 32 w 116"/>
                        <a:gd name="T9" fmla="*/ 12 h 46"/>
                        <a:gd name="T10" fmla="*/ 37 w 116"/>
                        <a:gd name="T11" fmla="*/ 11 h 46"/>
                        <a:gd name="T12" fmla="*/ 40 w 116"/>
                        <a:gd name="T13" fmla="*/ 9 h 46"/>
                        <a:gd name="T14" fmla="*/ 42 w 116"/>
                        <a:gd name="T15" fmla="*/ 9 h 46"/>
                        <a:gd name="T16" fmla="*/ 42 w 116"/>
                        <a:gd name="T17" fmla="*/ 8 h 46"/>
                        <a:gd name="T18" fmla="*/ 43 w 116"/>
                        <a:gd name="T19" fmla="*/ 8 h 46"/>
                        <a:gd name="T20" fmla="*/ 43 w 116"/>
                        <a:gd name="T21" fmla="*/ 7 h 46"/>
                        <a:gd name="T22" fmla="*/ 43 w 116"/>
                        <a:gd name="T23" fmla="*/ 6 h 46"/>
                        <a:gd name="T24" fmla="*/ 42 w 116"/>
                        <a:gd name="T25" fmla="*/ 5 h 46"/>
                        <a:gd name="T26" fmla="*/ 42 w 116"/>
                        <a:gd name="T27" fmla="*/ 5 h 46"/>
                        <a:gd name="T28" fmla="*/ 40 w 116"/>
                        <a:gd name="T29" fmla="*/ 4 h 46"/>
                        <a:gd name="T30" fmla="*/ 37 w 116"/>
                        <a:gd name="T31" fmla="*/ 3 h 46"/>
                        <a:gd name="T32" fmla="*/ 32 w 116"/>
                        <a:gd name="T33" fmla="*/ 2 h 46"/>
                        <a:gd name="T34" fmla="*/ 26 w 116"/>
                        <a:gd name="T35" fmla="*/ 1 h 46"/>
                        <a:gd name="T36" fmla="*/ 19 w 116"/>
                        <a:gd name="T37" fmla="*/ 1 h 46"/>
                        <a:gd name="T38" fmla="*/ 10 w 116"/>
                        <a:gd name="T39" fmla="*/ 0 h 46"/>
                        <a:gd name="T40" fmla="*/ 0 w 116"/>
                        <a:gd name="T41" fmla="*/ 0 h 46"/>
                        <a:gd name="T42" fmla="*/ 0 w 116"/>
                        <a:gd name="T43" fmla="*/ 14 h 4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0" t="0" r="r" b="b"/>
                      <a:pathLst>
                        <a:path w="116" h="46">
                          <a:moveTo>
                            <a:pt x="0" y="46"/>
                          </a:moveTo>
                          <a:lnTo>
                            <a:pt x="27" y="46"/>
                          </a:lnTo>
                          <a:lnTo>
                            <a:pt x="51" y="44"/>
                          </a:lnTo>
                          <a:lnTo>
                            <a:pt x="71" y="42"/>
                          </a:lnTo>
                          <a:lnTo>
                            <a:pt x="86" y="38"/>
                          </a:lnTo>
                          <a:lnTo>
                            <a:pt x="99" y="35"/>
                          </a:lnTo>
                          <a:lnTo>
                            <a:pt x="108" y="31"/>
                          </a:lnTo>
                          <a:lnTo>
                            <a:pt x="112" y="29"/>
                          </a:lnTo>
                          <a:lnTo>
                            <a:pt x="114" y="27"/>
                          </a:lnTo>
                          <a:lnTo>
                            <a:pt x="116" y="25"/>
                          </a:lnTo>
                          <a:lnTo>
                            <a:pt x="116" y="23"/>
                          </a:lnTo>
                          <a:lnTo>
                            <a:pt x="116" y="21"/>
                          </a:lnTo>
                          <a:lnTo>
                            <a:pt x="114" y="18"/>
                          </a:lnTo>
                          <a:lnTo>
                            <a:pt x="112" y="16"/>
                          </a:lnTo>
                          <a:lnTo>
                            <a:pt x="108" y="14"/>
                          </a:lnTo>
                          <a:lnTo>
                            <a:pt x="99" y="10"/>
                          </a:lnTo>
                          <a:lnTo>
                            <a:pt x="86" y="7"/>
                          </a:lnTo>
                          <a:lnTo>
                            <a:pt x="71" y="4"/>
                          </a:lnTo>
                          <a:lnTo>
                            <a:pt x="51" y="2"/>
                          </a:lnTo>
                          <a:lnTo>
                            <a:pt x="27" y="1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21" name="Rectangle 377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270" y="1975"/>
                      <a:ext cx="629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22" name="Freeform 37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234" y="1975"/>
                      <a:ext cx="36" cy="14"/>
                    </a:xfrm>
                    <a:custGeom>
                      <a:avLst/>
                      <a:gdLst>
                        <a:gd name="T0" fmla="*/ 36 w 116"/>
                        <a:gd name="T1" fmla="*/ 0 h 46"/>
                        <a:gd name="T2" fmla="*/ 28 w 116"/>
                        <a:gd name="T3" fmla="*/ 0 h 46"/>
                        <a:gd name="T4" fmla="*/ 20 w 116"/>
                        <a:gd name="T5" fmla="*/ 1 h 46"/>
                        <a:gd name="T6" fmla="*/ 14 w 116"/>
                        <a:gd name="T7" fmla="*/ 1 h 46"/>
                        <a:gd name="T8" fmla="*/ 9 w 116"/>
                        <a:gd name="T9" fmla="*/ 2 h 46"/>
                        <a:gd name="T10" fmla="*/ 5 w 116"/>
                        <a:gd name="T11" fmla="*/ 3 h 46"/>
                        <a:gd name="T12" fmla="*/ 2 w 116"/>
                        <a:gd name="T13" fmla="*/ 4 h 46"/>
                        <a:gd name="T14" fmla="*/ 2 w 116"/>
                        <a:gd name="T15" fmla="*/ 5 h 46"/>
                        <a:gd name="T16" fmla="*/ 1 w 116"/>
                        <a:gd name="T17" fmla="*/ 5 h 46"/>
                        <a:gd name="T18" fmla="*/ 0 w 116"/>
                        <a:gd name="T19" fmla="*/ 6 h 46"/>
                        <a:gd name="T20" fmla="*/ 0 w 116"/>
                        <a:gd name="T21" fmla="*/ 7 h 46"/>
                        <a:gd name="T22" fmla="*/ 0 w 116"/>
                        <a:gd name="T23" fmla="*/ 8 h 46"/>
                        <a:gd name="T24" fmla="*/ 1 w 116"/>
                        <a:gd name="T25" fmla="*/ 8 h 46"/>
                        <a:gd name="T26" fmla="*/ 2 w 116"/>
                        <a:gd name="T27" fmla="*/ 9 h 46"/>
                        <a:gd name="T28" fmla="*/ 2 w 116"/>
                        <a:gd name="T29" fmla="*/ 9 h 46"/>
                        <a:gd name="T30" fmla="*/ 5 w 116"/>
                        <a:gd name="T31" fmla="*/ 11 h 46"/>
                        <a:gd name="T32" fmla="*/ 9 w 116"/>
                        <a:gd name="T33" fmla="*/ 12 h 46"/>
                        <a:gd name="T34" fmla="*/ 14 w 116"/>
                        <a:gd name="T35" fmla="*/ 13 h 46"/>
                        <a:gd name="T36" fmla="*/ 20 w 116"/>
                        <a:gd name="T37" fmla="*/ 13 h 46"/>
                        <a:gd name="T38" fmla="*/ 28 w 116"/>
                        <a:gd name="T39" fmla="*/ 14 h 46"/>
                        <a:gd name="T40" fmla="*/ 36 w 116"/>
                        <a:gd name="T41" fmla="*/ 14 h 46"/>
                        <a:gd name="T42" fmla="*/ 36 w 116"/>
                        <a:gd name="T43" fmla="*/ 0 h 4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0" t="0" r="r" b="b"/>
                      <a:pathLst>
                        <a:path w="116" h="46">
                          <a:moveTo>
                            <a:pt x="116" y="0"/>
                          </a:moveTo>
                          <a:lnTo>
                            <a:pt x="89" y="1"/>
                          </a:lnTo>
                          <a:lnTo>
                            <a:pt x="66" y="2"/>
                          </a:lnTo>
                          <a:lnTo>
                            <a:pt x="46" y="4"/>
                          </a:lnTo>
                          <a:lnTo>
                            <a:pt x="29" y="7"/>
                          </a:lnTo>
                          <a:lnTo>
                            <a:pt x="16" y="10"/>
                          </a:lnTo>
                          <a:lnTo>
                            <a:pt x="8" y="14"/>
                          </a:lnTo>
                          <a:lnTo>
                            <a:pt x="5" y="16"/>
                          </a:lnTo>
                          <a:lnTo>
                            <a:pt x="2" y="18"/>
                          </a:lnTo>
                          <a:lnTo>
                            <a:pt x="0" y="21"/>
                          </a:lnTo>
                          <a:lnTo>
                            <a:pt x="0" y="23"/>
                          </a:lnTo>
                          <a:lnTo>
                            <a:pt x="0" y="25"/>
                          </a:lnTo>
                          <a:lnTo>
                            <a:pt x="2" y="27"/>
                          </a:lnTo>
                          <a:lnTo>
                            <a:pt x="5" y="29"/>
                          </a:lnTo>
                          <a:lnTo>
                            <a:pt x="8" y="31"/>
                          </a:lnTo>
                          <a:lnTo>
                            <a:pt x="16" y="35"/>
                          </a:lnTo>
                          <a:lnTo>
                            <a:pt x="29" y="38"/>
                          </a:lnTo>
                          <a:lnTo>
                            <a:pt x="46" y="42"/>
                          </a:lnTo>
                          <a:lnTo>
                            <a:pt x="66" y="44"/>
                          </a:lnTo>
                          <a:lnTo>
                            <a:pt x="89" y="46"/>
                          </a:lnTo>
                          <a:lnTo>
                            <a:pt x="116" y="46"/>
                          </a:lnTo>
                          <a:lnTo>
                            <a:pt x="116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23" name="Freeform 37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028" y="197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5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9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5 h 46"/>
                        <a:gd name="T20" fmla="*/ 7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5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6"/>
                          </a:lnTo>
                          <a:lnTo>
                            <a:pt x="11" y="44"/>
                          </a:lnTo>
                          <a:lnTo>
                            <a:pt x="15" y="42"/>
                          </a:lnTo>
                          <a:lnTo>
                            <a:pt x="18" y="38"/>
                          </a:lnTo>
                          <a:lnTo>
                            <a:pt x="20" y="35"/>
                          </a:lnTo>
                          <a:lnTo>
                            <a:pt x="22" y="31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8"/>
                          </a:lnTo>
                          <a:lnTo>
                            <a:pt x="22" y="14"/>
                          </a:lnTo>
                          <a:lnTo>
                            <a:pt x="20" y="10"/>
                          </a:lnTo>
                          <a:lnTo>
                            <a:pt x="18" y="7"/>
                          </a:lnTo>
                          <a:lnTo>
                            <a:pt x="15" y="4"/>
                          </a:lnTo>
                          <a:lnTo>
                            <a:pt x="11" y="2"/>
                          </a:lnTo>
                          <a:lnTo>
                            <a:pt x="6" y="1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24" name="Rectangle 380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899" y="1975"/>
                      <a:ext cx="129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25" name="Freeform 38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892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4 h 46"/>
                        <a:gd name="T14" fmla="*/ 0 w 23"/>
                        <a:gd name="T15" fmla="*/ 5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8" y="1"/>
                          </a:lnTo>
                          <a:lnTo>
                            <a:pt x="12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0"/>
                          </a:lnTo>
                          <a:lnTo>
                            <a:pt x="1" y="14"/>
                          </a:lnTo>
                          <a:lnTo>
                            <a:pt x="0" y="18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1"/>
                          </a:lnTo>
                          <a:lnTo>
                            <a:pt x="3" y="35"/>
                          </a:lnTo>
                          <a:lnTo>
                            <a:pt x="6" y="38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8" y="46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26" name="Freeform 38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55" y="2448"/>
                      <a:ext cx="7" cy="21"/>
                    </a:xfrm>
                    <a:custGeom>
                      <a:avLst/>
                      <a:gdLst>
                        <a:gd name="T0" fmla="*/ 7 w 24"/>
                        <a:gd name="T1" fmla="*/ 0 h 47"/>
                        <a:gd name="T2" fmla="*/ 5 w 24"/>
                        <a:gd name="T3" fmla="*/ 0 h 47"/>
                        <a:gd name="T4" fmla="*/ 4 w 24"/>
                        <a:gd name="T5" fmla="*/ 1 h 47"/>
                        <a:gd name="T6" fmla="*/ 3 w 24"/>
                        <a:gd name="T7" fmla="*/ 2 h 47"/>
                        <a:gd name="T8" fmla="*/ 2 w 24"/>
                        <a:gd name="T9" fmla="*/ 4 h 47"/>
                        <a:gd name="T10" fmla="*/ 1 w 24"/>
                        <a:gd name="T11" fmla="*/ 5 h 47"/>
                        <a:gd name="T12" fmla="*/ 0 w 24"/>
                        <a:gd name="T13" fmla="*/ 7 h 47"/>
                        <a:gd name="T14" fmla="*/ 0 w 24"/>
                        <a:gd name="T15" fmla="*/ 8 h 47"/>
                        <a:gd name="T16" fmla="*/ 0 w 24"/>
                        <a:gd name="T17" fmla="*/ 10 h 47"/>
                        <a:gd name="T18" fmla="*/ 0 w 24"/>
                        <a:gd name="T19" fmla="*/ 13 h 47"/>
                        <a:gd name="T20" fmla="*/ 0 w 24"/>
                        <a:gd name="T21" fmla="*/ 14 h 47"/>
                        <a:gd name="T22" fmla="*/ 1 w 24"/>
                        <a:gd name="T23" fmla="*/ 16 h 47"/>
                        <a:gd name="T24" fmla="*/ 2 w 24"/>
                        <a:gd name="T25" fmla="*/ 17 h 47"/>
                        <a:gd name="T26" fmla="*/ 3 w 24"/>
                        <a:gd name="T27" fmla="*/ 19 h 47"/>
                        <a:gd name="T28" fmla="*/ 4 w 24"/>
                        <a:gd name="T29" fmla="*/ 20 h 47"/>
                        <a:gd name="T30" fmla="*/ 5 w 24"/>
                        <a:gd name="T31" fmla="*/ 21 h 47"/>
                        <a:gd name="T32" fmla="*/ 7 w 24"/>
                        <a:gd name="T33" fmla="*/ 21 h 47"/>
                        <a:gd name="T34" fmla="*/ 7 w 24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7">
                          <a:moveTo>
                            <a:pt x="24" y="0"/>
                          </a:moveTo>
                          <a:lnTo>
                            <a:pt x="18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4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4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8" y="46"/>
                          </a:lnTo>
                          <a:lnTo>
                            <a:pt x="24" y="47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27" name="Rectangle 383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663" y="2448"/>
                      <a:ext cx="100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28" name="Freeform 38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763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4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6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6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4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9" y="44"/>
                          </a:lnTo>
                          <a:lnTo>
                            <a:pt x="13" y="42"/>
                          </a:lnTo>
                          <a:lnTo>
                            <a:pt x="16" y="39"/>
                          </a:lnTo>
                          <a:lnTo>
                            <a:pt x="20" y="36"/>
                          </a:lnTo>
                          <a:lnTo>
                            <a:pt x="21" y="32"/>
                          </a:lnTo>
                          <a:lnTo>
                            <a:pt x="22" y="28"/>
                          </a:lnTo>
                          <a:lnTo>
                            <a:pt x="23" y="23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20" y="11"/>
                          </a:lnTo>
                          <a:lnTo>
                            <a:pt x="16" y="8"/>
                          </a:lnTo>
                          <a:lnTo>
                            <a:pt x="13" y="4"/>
                          </a:lnTo>
                          <a:lnTo>
                            <a:pt x="9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29" name="Freeform 38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763" y="197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6 w 23"/>
                        <a:gd name="T13" fmla="*/ 9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5 h 46"/>
                        <a:gd name="T20" fmla="*/ 6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6"/>
                          </a:lnTo>
                          <a:lnTo>
                            <a:pt x="9" y="44"/>
                          </a:lnTo>
                          <a:lnTo>
                            <a:pt x="13" y="42"/>
                          </a:lnTo>
                          <a:lnTo>
                            <a:pt x="16" y="38"/>
                          </a:lnTo>
                          <a:lnTo>
                            <a:pt x="20" y="35"/>
                          </a:lnTo>
                          <a:lnTo>
                            <a:pt x="21" y="31"/>
                          </a:lnTo>
                          <a:lnTo>
                            <a:pt x="22" y="27"/>
                          </a:lnTo>
                          <a:lnTo>
                            <a:pt x="23" y="23"/>
                          </a:lnTo>
                          <a:lnTo>
                            <a:pt x="22" y="18"/>
                          </a:lnTo>
                          <a:lnTo>
                            <a:pt x="21" y="14"/>
                          </a:lnTo>
                          <a:lnTo>
                            <a:pt x="20" y="10"/>
                          </a:lnTo>
                          <a:lnTo>
                            <a:pt x="16" y="7"/>
                          </a:lnTo>
                          <a:lnTo>
                            <a:pt x="13" y="4"/>
                          </a:lnTo>
                          <a:lnTo>
                            <a:pt x="9" y="2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30" name="Rectangle 386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655" y="1975"/>
                      <a:ext cx="107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31" name="Freeform 38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48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4 h 46"/>
                        <a:gd name="T14" fmla="*/ 0 w 23"/>
                        <a:gd name="T15" fmla="*/ 5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1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0"/>
                          </a:lnTo>
                          <a:lnTo>
                            <a:pt x="1" y="14"/>
                          </a:lnTo>
                          <a:lnTo>
                            <a:pt x="0" y="18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1"/>
                          </a:lnTo>
                          <a:lnTo>
                            <a:pt x="3" y="35"/>
                          </a:lnTo>
                          <a:lnTo>
                            <a:pt x="6" y="38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6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32" name="Freeform 38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270" y="1975"/>
                      <a:ext cx="14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3 w 23"/>
                        <a:gd name="T3" fmla="*/ 14 h 46"/>
                        <a:gd name="T4" fmla="*/ 6 w 23"/>
                        <a:gd name="T5" fmla="*/ 13 h 46"/>
                        <a:gd name="T6" fmla="*/ 9 w 23"/>
                        <a:gd name="T7" fmla="*/ 13 h 46"/>
                        <a:gd name="T8" fmla="*/ 11 w 23"/>
                        <a:gd name="T9" fmla="*/ 12 h 46"/>
                        <a:gd name="T10" fmla="*/ 12 w 23"/>
                        <a:gd name="T11" fmla="*/ 11 h 46"/>
                        <a:gd name="T12" fmla="*/ 13 w 23"/>
                        <a:gd name="T13" fmla="*/ 9 h 46"/>
                        <a:gd name="T14" fmla="*/ 14 w 23"/>
                        <a:gd name="T15" fmla="*/ 8 h 46"/>
                        <a:gd name="T16" fmla="*/ 14 w 23"/>
                        <a:gd name="T17" fmla="*/ 7 h 46"/>
                        <a:gd name="T18" fmla="*/ 14 w 23"/>
                        <a:gd name="T19" fmla="*/ 5 h 46"/>
                        <a:gd name="T20" fmla="*/ 13 w 23"/>
                        <a:gd name="T21" fmla="*/ 4 h 46"/>
                        <a:gd name="T22" fmla="*/ 12 w 23"/>
                        <a:gd name="T23" fmla="*/ 3 h 46"/>
                        <a:gd name="T24" fmla="*/ 11 w 23"/>
                        <a:gd name="T25" fmla="*/ 2 h 46"/>
                        <a:gd name="T26" fmla="*/ 9 w 23"/>
                        <a:gd name="T27" fmla="*/ 1 h 46"/>
                        <a:gd name="T28" fmla="*/ 6 w 23"/>
                        <a:gd name="T29" fmla="*/ 1 h 46"/>
                        <a:gd name="T30" fmla="*/ 3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6"/>
                          </a:lnTo>
                          <a:lnTo>
                            <a:pt x="10" y="44"/>
                          </a:lnTo>
                          <a:lnTo>
                            <a:pt x="15" y="42"/>
                          </a:lnTo>
                          <a:lnTo>
                            <a:pt x="18" y="38"/>
                          </a:lnTo>
                          <a:lnTo>
                            <a:pt x="20" y="35"/>
                          </a:lnTo>
                          <a:lnTo>
                            <a:pt x="22" y="31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8"/>
                          </a:lnTo>
                          <a:lnTo>
                            <a:pt x="22" y="14"/>
                          </a:lnTo>
                          <a:lnTo>
                            <a:pt x="20" y="10"/>
                          </a:lnTo>
                          <a:lnTo>
                            <a:pt x="18" y="7"/>
                          </a:lnTo>
                          <a:lnTo>
                            <a:pt x="15" y="4"/>
                          </a:lnTo>
                          <a:lnTo>
                            <a:pt x="10" y="2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33" name="Rectangle 389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149" y="1975"/>
                      <a:ext cx="121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34" name="Freeform 39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141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1 w 23"/>
                        <a:gd name="T13" fmla="*/ 4 h 46"/>
                        <a:gd name="T14" fmla="*/ 0 w 23"/>
                        <a:gd name="T15" fmla="*/ 5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1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1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0"/>
                          </a:lnTo>
                          <a:lnTo>
                            <a:pt x="2" y="14"/>
                          </a:lnTo>
                          <a:lnTo>
                            <a:pt x="1" y="18"/>
                          </a:lnTo>
                          <a:lnTo>
                            <a:pt x="0" y="23"/>
                          </a:lnTo>
                          <a:lnTo>
                            <a:pt x="1" y="27"/>
                          </a:lnTo>
                          <a:lnTo>
                            <a:pt x="2" y="31"/>
                          </a:lnTo>
                          <a:lnTo>
                            <a:pt x="3" y="35"/>
                          </a:lnTo>
                          <a:lnTo>
                            <a:pt x="6" y="38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6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35" name="Freeform 39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141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1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1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8"/>
                          </a:lnTo>
                          <a:lnTo>
                            <a:pt x="2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36" name="Rectangle 392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149" y="2448"/>
                      <a:ext cx="121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37" name="Freeform 39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270" y="2448"/>
                      <a:ext cx="14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3 w 23"/>
                        <a:gd name="T3" fmla="*/ 21 h 47"/>
                        <a:gd name="T4" fmla="*/ 6 w 23"/>
                        <a:gd name="T5" fmla="*/ 20 h 47"/>
                        <a:gd name="T6" fmla="*/ 9 w 23"/>
                        <a:gd name="T7" fmla="*/ 19 h 47"/>
                        <a:gd name="T8" fmla="*/ 11 w 23"/>
                        <a:gd name="T9" fmla="*/ 17 h 47"/>
                        <a:gd name="T10" fmla="*/ 12 w 23"/>
                        <a:gd name="T11" fmla="*/ 16 h 47"/>
                        <a:gd name="T12" fmla="*/ 13 w 23"/>
                        <a:gd name="T13" fmla="*/ 14 h 47"/>
                        <a:gd name="T14" fmla="*/ 14 w 23"/>
                        <a:gd name="T15" fmla="*/ 13 h 47"/>
                        <a:gd name="T16" fmla="*/ 14 w 23"/>
                        <a:gd name="T17" fmla="*/ 10 h 47"/>
                        <a:gd name="T18" fmla="*/ 14 w 23"/>
                        <a:gd name="T19" fmla="*/ 8 h 47"/>
                        <a:gd name="T20" fmla="*/ 13 w 23"/>
                        <a:gd name="T21" fmla="*/ 7 h 47"/>
                        <a:gd name="T22" fmla="*/ 12 w 23"/>
                        <a:gd name="T23" fmla="*/ 5 h 47"/>
                        <a:gd name="T24" fmla="*/ 11 w 23"/>
                        <a:gd name="T25" fmla="*/ 4 h 47"/>
                        <a:gd name="T26" fmla="*/ 9 w 23"/>
                        <a:gd name="T27" fmla="*/ 2 h 47"/>
                        <a:gd name="T28" fmla="*/ 6 w 23"/>
                        <a:gd name="T29" fmla="*/ 1 h 47"/>
                        <a:gd name="T30" fmla="*/ 3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10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5" y="4"/>
                          </a:lnTo>
                          <a:lnTo>
                            <a:pt x="10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38" name="Freeform 39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392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1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1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8"/>
                          </a:lnTo>
                          <a:lnTo>
                            <a:pt x="2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8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39" name="Rectangle 395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399" y="2448"/>
                      <a:ext cx="12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40" name="Freeform 39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527" y="2448"/>
                      <a:ext cx="0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0 w 23"/>
                        <a:gd name="T3" fmla="*/ 21 h 47"/>
                        <a:gd name="T4" fmla="*/ 0 w 23"/>
                        <a:gd name="T5" fmla="*/ 20 h 47"/>
                        <a:gd name="T6" fmla="*/ 1 w 23"/>
                        <a:gd name="T7" fmla="*/ 19 h 47"/>
                        <a:gd name="T8" fmla="*/ 1 w 23"/>
                        <a:gd name="T9" fmla="*/ 17 h 47"/>
                        <a:gd name="T10" fmla="*/ 1 w 23"/>
                        <a:gd name="T11" fmla="*/ 16 h 47"/>
                        <a:gd name="T12" fmla="*/ 1 w 23"/>
                        <a:gd name="T13" fmla="*/ 14 h 47"/>
                        <a:gd name="T14" fmla="*/ 1 w 23"/>
                        <a:gd name="T15" fmla="*/ 13 h 47"/>
                        <a:gd name="T16" fmla="*/ 1 w 23"/>
                        <a:gd name="T17" fmla="*/ 10 h 47"/>
                        <a:gd name="T18" fmla="*/ 1 w 23"/>
                        <a:gd name="T19" fmla="*/ 8 h 47"/>
                        <a:gd name="T20" fmla="*/ 1 w 23"/>
                        <a:gd name="T21" fmla="*/ 7 h 47"/>
                        <a:gd name="T22" fmla="*/ 1 w 23"/>
                        <a:gd name="T23" fmla="*/ 5 h 47"/>
                        <a:gd name="T24" fmla="*/ 1 w 23"/>
                        <a:gd name="T25" fmla="*/ 4 h 47"/>
                        <a:gd name="T26" fmla="*/ 1 w 23"/>
                        <a:gd name="T27" fmla="*/ 2 h 47"/>
                        <a:gd name="T28" fmla="*/ 0 w 23"/>
                        <a:gd name="T29" fmla="*/ 1 h 47"/>
                        <a:gd name="T30" fmla="*/ 0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10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5" y="4"/>
                          </a:lnTo>
                          <a:lnTo>
                            <a:pt x="10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41" name="Freeform 39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263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0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0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2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7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42" name="Rectangle 398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270" y="2448"/>
                      <a:ext cx="12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43" name="Freeform 39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399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5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7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7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5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6" y="46"/>
                          </a:lnTo>
                          <a:lnTo>
                            <a:pt x="10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5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44" name="Freeform 40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884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0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0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2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7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45" name="Rectangle 401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891" y="2448"/>
                      <a:ext cx="12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46" name="Freeform 40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020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4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6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6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4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9" y="44"/>
                          </a:lnTo>
                          <a:lnTo>
                            <a:pt x="13" y="42"/>
                          </a:lnTo>
                          <a:lnTo>
                            <a:pt x="17" y="39"/>
                          </a:lnTo>
                          <a:lnTo>
                            <a:pt x="20" y="36"/>
                          </a:lnTo>
                          <a:lnTo>
                            <a:pt x="21" y="32"/>
                          </a:lnTo>
                          <a:lnTo>
                            <a:pt x="22" y="28"/>
                          </a:lnTo>
                          <a:lnTo>
                            <a:pt x="23" y="23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20" y="11"/>
                          </a:lnTo>
                          <a:lnTo>
                            <a:pt x="17" y="8"/>
                          </a:lnTo>
                          <a:lnTo>
                            <a:pt x="13" y="4"/>
                          </a:lnTo>
                          <a:lnTo>
                            <a:pt x="9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47" name="Freeform 40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013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2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0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0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2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2" y="2"/>
                          </a:lnTo>
                          <a:lnTo>
                            <a:pt x="8" y="4"/>
                          </a:lnTo>
                          <a:lnTo>
                            <a:pt x="5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5" y="39"/>
                          </a:lnTo>
                          <a:lnTo>
                            <a:pt x="8" y="42"/>
                          </a:lnTo>
                          <a:lnTo>
                            <a:pt x="12" y="44"/>
                          </a:lnTo>
                          <a:lnTo>
                            <a:pt x="17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48" name="Rectangle 40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020" y="2448"/>
                      <a:ext cx="12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49" name="Freeform 40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149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4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7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7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4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6" y="46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50" name="Freeform 40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756" y="2448"/>
                      <a:ext cx="7" cy="21"/>
                    </a:xfrm>
                    <a:custGeom>
                      <a:avLst/>
                      <a:gdLst>
                        <a:gd name="T0" fmla="*/ 7 w 24"/>
                        <a:gd name="T1" fmla="*/ 0 h 47"/>
                        <a:gd name="T2" fmla="*/ 5 w 24"/>
                        <a:gd name="T3" fmla="*/ 0 h 47"/>
                        <a:gd name="T4" fmla="*/ 4 w 24"/>
                        <a:gd name="T5" fmla="*/ 1 h 47"/>
                        <a:gd name="T6" fmla="*/ 3 w 24"/>
                        <a:gd name="T7" fmla="*/ 2 h 47"/>
                        <a:gd name="T8" fmla="*/ 2 w 24"/>
                        <a:gd name="T9" fmla="*/ 4 h 47"/>
                        <a:gd name="T10" fmla="*/ 1 w 24"/>
                        <a:gd name="T11" fmla="*/ 5 h 47"/>
                        <a:gd name="T12" fmla="*/ 0 w 24"/>
                        <a:gd name="T13" fmla="*/ 7 h 47"/>
                        <a:gd name="T14" fmla="*/ 0 w 24"/>
                        <a:gd name="T15" fmla="*/ 8 h 47"/>
                        <a:gd name="T16" fmla="*/ 0 w 24"/>
                        <a:gd name="T17" fmla="*/ 10 h 47"/>
                        <a:gd name="T18" fmla="*/ 0 w 24"/>
                        <a:gd name="T19" fmla="*/ 13 h 47"/>
                        <a:gd name="T20" fmla="*/ 0 w 24"/>
                        <a:gd name="T21" fmla="*/ 14 h 47"/>
                        <a:gd name="T22" fmla="*/ 1 w 24"/>
                        <a:gd name="T23" fmla="*/ 16 h 47"/>
                        <a:gd name="T24" fmla="*/ 2 w 24"/>
                        <a:gd name="T25" fmla="*/ 17 h 47"/>
                        <a:gd name="T26" fmla="*/ 3 w 24"/>
                        <a:gd name="T27" fmla="*/ 19 h 47"/>
                        <a:gd name="T28" fmla="*/ 4 w 24"/>
                        <a:gd name="T29" fmla="*/ 20 h 47"/>
                        <a:gd name="T30" fmla="*/ 5 w 24"/>
                        <a:gd name="T31" fmla="*/ 21 h 47"/>
                        <a:gd name="T32" fmla="*/ 7 w 24"/>
                        <a:gd name="T33" fmla="*/ 21 h 47"/>
                        <a:gd name="T34" fmla="*/ 7 w 24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7">
                          <a:moveTo>
                            <a:pt x="24" y="0"/>
                          </a:moveTo>
                          <a:lnTo>
                            <a:pt x="18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4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4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8" y="46"/>
                          </a:lnTo>
                          <a:lnTo>
                            <a:pt x="24" y="47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51" name="Rectangle 407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763" y="2448"/>
                      <a:ext cx="12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</p:grpSp>
              <p:sp>
                <p:nvSpPr>
                  <p:cNvPr id="217" name="Freeform 408"/>
                  <p:cNvSpPr>
                    <a:spLocks noChangeAspect="1"/>
                  </p:cNvSpPr>
                  <p:nvPr/>
                </p:nvSpPr>
                <p:spPr bwMode="auto">
                  <a:xfrm>
                    <a:off x="3683" y="2047"/>
                    <a:ext cx="7" cy="14"/>
                  </a:xfrm>
                  <a:custGeom>
                    <a:avLst/>
                    <a:gdLst>
                      <a:gd name="T0" fmla="*/ 0 w 23"/>
                      <a:gd name="T1" fmla="*/ 14 h 47"/>
                      <a:gd name="T2" fmla="*/ 2 w 23"/>
                      <a:gd name="T3" fmla="*/ 14 h 47"/>
                      <a:gd name="T4" fmla="*/ 3 w 23"/>
                      <a:gd name="T5" fmla="*/ 13 h 47"/>
                      <a:gd name="T6" fmla="*/ 4 w 23"/>
                      <a:gd name="T7" fmla="*/ 13 h 47"/>
                      <a:gd name="T8" fmla="*/ 5 w 23"/>
                      <a:gd name="T9" fmla="*/ 12 h 47"/>
                      <a:gd name="T10" fmla="*/ 6 w 23"/>
                      <a:gd name="T11" fmla="*/ 11 h 47"/>
                      <a:gd name="T12" fmla="*/ 7 w 23"/>
                      <a:gd name="T13" fmla="*/ 10 h 47"/>
                      <a:gd name="T14" fmla="*/ 7 w 23"/>
                      <a:gd name="T15" fmla="*/ 8 h 47"/>
                      <a:gd name="T16" fmla="*/ 7 w 23"/>
                      <a:gd name="T17" fmla="*/ 7 h 47"/>
                      <a:gd name="T18" fmla="*/ 7 w 23"/>
                      <a:gd name="T19" fmla="*/ 6 h 47"/>
                      <a:gd name="T20" fmla="*/ 7 w 23"/>
                      <a:gd name="T21" fmla="*/ 4 h 47"/>
                      <a:gd name="T22" fmla="*/ 6 w 23"/>
                      <a:gd name="T23" fmla="*/ 3 h 47"/>
                      <a:gd name="T24" fmla="*/ 5 w 23"/>
                      <a:gd name="T25" fmla="*/ 2 h 47"/>
                      <a:gd name="T26" fmla="*/ 4 w 23"/>
                      <a:gd name="T27" fmla="*/ 1 h 47"/>
                      <a:gd name="T28" fmla="*/ 3 w 23"/>
                      <a:gd name="T29" fmla="*/ 1 h 47"/>
                      <a:gd name="T30" fmla="*/ 2 w 23"/>
                      <a:gd name="T31" fmla="*/ 0 h 47"/>
                      <a:gd name="T32" fmla="*/ 0 w 23"/>
                      <a:gd name="T33" fmla="*/ 0 h 47"/>
                      <a:gd name="T34" fmla="*/ 0 w 23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0" y="47"/>
                        </a:moveTo>
                        <a:lnTo>
                          <a:pt x="5" y="46"/>
                        </a:lnTo>
                        <a:lnTo>
                          <a:pt x="10" y="44"/>
                        </a:lnTo>
                        <a:lnTo>
                          <a:pt x="14" y="42"/>
                        </a:lnTo>
                        <a:lnTo>
                          <a:pt x="18" y="39"/>
                        </a:lnTo>
                        <a:lnTo>
                          <a:pt x="20" y="36"/>
                        </a:lnTo>
                        <a:lnTo>
                          <a:pt x="22" y="32"/>
                        </a:lnTo>
                        <a:lnTo>
                          <a:pt x="23" y="28"/>
                        </a:lnTo>
                        <a:lnTo>
                          <a:pt x="23" y="23"/>
                        </a:lnTo>
                        <a:lnTo>
                          <a:pt x="23" y="19"/>
                        </a:lnTo>
                        <a:lnTo>
                          <a:pt x="22" y="15"/>
                        </a:lnTo>
                        <a:lnTo>
                          <a:pt x="20" y="11"/>
                        </a:lnTo>
                        <a:lnTo>
                          <a:pt x="18" y="8"/>
                        </a:lnTo>
                        <a:lnTo>
                          <a:pt x="14" y="4"/>
                        </a:lnTo>
                        <a:lnTo>
                          <a:pt x="10" y="2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8" name="Freeform 409"/>
                  <p:cNvSpPr>
                    <a:spLocks noChangeAspect="1"/>
                  </p:cNvSpPr>
                  <p:nvPr/>
                </p:nvSpPr>
                <p:spPr bwMode="auto">
                  <a:xfrm>
                    <a:off x="3798" y="1625"/>
                    <a:ext cx="7" cy="7"/>
                  </a:xfrm>
                  <a:custGeom>
                    <a:avLst/>
                    <a:gdLst>
                      <a:gd name="T0" fmla="*/ 0 w 23"/>
                      <a:gd name="T1" fmla="*/ 7 h 46"/>
                      <a:gd name="T2" fmla="*/ 2 w 23"/>
                      <a:gd name="T3" fmla="*/ 7 h 46"/>
                      <a:gd name="T4" fmla="*/ 3 w 23"/>
                      <a:gd name="T5" fmla="*/ 7 h 46"/>
                      <a:gd name="T6" fmla="*/ 4 w 23"/>
                      <a:gd name="T7" fmla="*/ 6 h 46"/>
                      <a:gd name="T8" fmla="*/ 5 w 23"/>
                      <a:gd name="T9" fmla="*/ 6 h 46"/>
                      <a:gd name="T10" fmla="*/ 6 w 23"/>
                      <a:gd name="T11" fmla="*/ 5 h 46"/>
                      <a:gd name="T12" fmla="*/ 6 w 23"/>
                      <a:gd name="T13" fmla="*/ 5 h 46"/>
                      <a:gd name="T14" fmla="*/ 7 w 23"/>
                      <a:gd name="T15" fmla="*/ 4 h 46"/>
                      <a:gd name="T16" fmla="*/ 7 w 23"/>
                      <a:gd name="T17" fmla="*/ 4 h 46"/>
                      <a:gd name="T18" fmla="*/ 7 w 23"/>
                      <a:gd name="T19" fmla="*/ 3 h 46"/>
                      <a:gd name="T20" fmla="*/ 6 w 23"/>
                      <a:gd name="T21" fmla="*/ 2 h 46"/>
                      <a:gd name="T22" fmla="*/ 6 w 23"/>
                      <a:gd name="T23" fmla="*/ 2 h 46"/>
                      <a:gd name="T24" fmla="*/ 5 w 23"/>
                      <a:gd name="T25" fmla="*/ 1 h 46"/>
                      <a:gd name="T26" fmla="*/ 4 w 23"/>
                      <a:gd name="T27" fmla="*/ 1 h 46"/>
                      <a:gd name="T28" fmla="*/ 3 w 23"/>
                      <a:gd name="T29" fmla="*/ 0 h 46"/>
                      <a:gd name="T30" fmla="*/ 2 w 23"/>
                      <a:gd name="T31" fmla="*/ 0 h 46"/>
                      <a:gd name="T32" fmla="*/ 0 w 23"/>
                      <a:gd name="T33" fmla="*/ 0 h 46"/>
                      <a:gd name="T34" fmla="*/ 0 w 23"/>
                      <a:gd name="T35" fmla="*/ 7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0" y="46"/>
                        </a:moveTo>
                        <a:lnTo>
                          <a:pt x="5" y="46"/>
                        </a:lnTo>
                        <a:lnTo>
                          <a:pt x="9" y="44"/>
                        </a:lnTo>
                        <a:lnTo>
                          <a:pt x="13" y="42"/>
                        </a:lnTo>
                        <a:lnTo>
                          <a:pt x="17" y="38"/>
                        </a:lnTo>
                        <a:lnTo>
                          <a:pt x="20" y="35"/>
                        </a:lnTo>
                        <a:lnTo>
                          <a:pt x="21" y="31"/>
                        </a:lnTo>
                        <a:lnTo>
                          <a:pt x="22" y="27"/>
                        </a:lnTo>
                        <a:lnTo>
                          <a:pt x="23" y="23"/>
                        </a:lnTo>
                        <a:lnTo>
                          <a:pt x="22" y="18"/>
                        </a:lnTo>
                        <a:lnTo>
                          <a:pt x="21" y="14"/>
                        </a:lnTo>
                        <a:lnTo>
                          <a:pt x="20" y="10"/>
                        </a:lnTo>
                        <a:lnTo>
                          <a:pt x="17" y="7"/>
                        </a:lnTo>
                        <a:lnTo>
                          <a:pt x="13" y="4"/>
                        </a:lnTo>
                        <a:lnTo>
                          <a:pt x="9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9" name="Rectangle 41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569" y="1625"/>
                    <a:ext cx="229" cy="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20" name="Freeform 411"/>
                  <p:cNvSpPr>
                    <a:spLocks noChangeAspect="1"/>
                  </p:cNvSpPr>
                  <p:nvPr/>
                </p:nvSpPr>
                <p:spPr bwMode="auto">
                  <a:xfrm>
                    <a:off x="3562" y="1625"/>
                    <a:ext cx="7" cy="7"/>
                  </a:xfrm>
                  <a:custGeom>
                    <a:avLst/>
                    <a:gdLst>
                      <a:gd name="T0" fmla="*/ 7 w 24"/>
                      <a:gd name="T1" fmla="*/ 0 h 46"/>
                      <a:gd name="T2" fmla="*/ 5 w 24"/>
                      <a:gd name="T3" fmla="*/ 0 h 46"/>
                      <a:gd name="T4" fmla="*/ 4 w 24"/>
                      <a:gd name="T5" fmla="*/ 0 h 46"/>
                      <a:gd name="T6" fmla="*/ 3 w 24"/>
                      <a:gd name="T7" fmla="*/ 1 h 46"/>
                      <a:gd name="T8" fmla="*/ 2 w 24"/>
                      <a:gd name="T9" fmla="*/ 1 h 46"/>
                      <a:gd name="T10" fmla="*/ 1 w 24"/>
                      <a:gd name="T11" fmla="*/ 2 h 46"/>
                      <a:gd name="T12" fmla="*/ 1 w 24"/>
                      <a:gd name="T13" fmla="*/ 2 h 46"/>
                      <a:gd name="T14" fmla="*/ 0 w 24"/>
                      <a:gd name="T15" fmla="*/ 3 h 46"/>
                      <a:gd name="T16" fmla="*/ 0 w 24"/>
                      <a:gd name="T17" fmla="*/ 4 h 46"/>
                      <a:gd name="T18" fmla="*/ 0 w 24"/>
                      <a:gd name="T19" fmla="*/ 4 h 46"/>
                      <a:gd name="T20" fmla="*/ 1 w 24"/>
                      <a:gd name="T21" fmla="*/ 5 h 46"/>
                      <a:gd name="T22" fmla="*/ 1 w 24"/>
                      <a:gd name="T23" fmla="*/ 5 h 46"/>
                      <a:gd name="T24" fmla="*/ 2 w 24"/>
                      <a:gd name="T25" fmla="*/ 6 h 46"/>
                      <a:gd name="T26" fmla="*/ 3 w 24"/>
                      <a:gd name="T27" fmla="*/ 6 h 46"/>
                      <a:gd name="T28" fmla="*/ 4 w 24"/>
                      <a:gd name="T29" fmla="*/ 7 h 46"/>
                      <a:gd name="T30" fmla="*/ 5 w 24"/>
                      <a:gd name="T31" fmla="*/ 7 h 46"/>
                      <a:gd name="T32" fmla="*/ 7 w 24"/>
                      <a:gd name="T33" fmla="*/ 7 h 46"/>
                      <a:gd name="T34" fmla="*/ 7 w 24"/>
                      <a:gd name="T35" fmla="*/ 0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6">
                        <a:moveTo>
                          <a:pt x="24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7" y="7"/>
                        </a:lnTo>
                        <a:lnTo>
                          <a:pt x="4" y="10"/>
                        </a:lnTo>
                        <a:lnTo>
                          <a:pt x="2" y="14"/>
                        </a:lnTo>
                        <a:lnTo>
                          <a:pt x="1" y="18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2" y="31"/>
                        </a:lnTo>
                        <a:lnTo>
                          <a:pt x="4" y="35"/>
                        </a:lnTo>
                        <a:lnTo>
                          <a:pt x="7" y="38"/>
                        </a:lnTo>
                        <a:lnTo>
                          <a:pt x="10" y="42"/>
                        </a:lnTo>
                        <a:lnTo>
                          <a:pt x="14" y="44"/>
                        </a:lnTo>
                        <a:lnTo>
                          <a:pt x="18" y="46"/>
                        </a:lnTo>
                        <a:lnTo>
                          <a:pt x="24" y="46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1" name="Freeform 412"/>
                  <p:cNvSpPr>
                    <a:spLocks noChangeAspect="1"/>
                  </p:cNvSpPr>
                  <p:nvPr/>
                </p:nvSpPr>
                <p:spPr bwMode="auto">
                  <a:xfrm>
                    <a:off x="3912" y="1625"/>
                    <a:ext cx="7" cy="7"/>
                  </a:xfrm>
                  <a:custGeom>
                    <a:avLst/>
                    <a:gdLst>
                      <a:gd name="T0" fmla="*/ 0 w 23"/>
                      <a:gd name="T1" fmla="*/ 7 h 46"/>
                      <a:gd name="T2" fmla="*/ 2 w 23"/>
                      <a:gd name="T3" fmla="*/ 7 h 46"/>
                      <a:gd name="T4" fmla="*/ 3 w 23"/>
                      <a:gd name="T5" fmla="*/ 7 h 46"/>
                      <a:gd name="T6" fmla="*/ 4 w 23"/>
                      <a:gd name="T7" fmla="*/ 6 h 46"/>
                      <a:gd name="T8" fmla="*/ 5 w 23"/>
                      <a:gd name="T9" fmla="*/ 6 h 46"/>
                      <a:gd name="T10" fmla="*/ 6 w 23"/>
                      <a:gd name="T11" fmla="*/ 5 h 46"/>
                      <a:gd name="T12" fmla="*/ 7 w 23"/>
                      <a:gd name="T13" fmla="*/ 5 h 46"/>
                      <a:gd name="T14" fmla="*/ 7 w 23"/>
                      <a:gd name="T15" fmla="*/ 4 h 46"/>
                      <a:gd name="T16" fmla="*/ 7 w 23"/>
                      <a:gd name="T17" fmla="*/ 4 h 46"/>
                      <a:gd name="T18" fmla="*/ 7 w 23"/>
                      <a:gd name="T19" fmla="*/ 3 h 46"/>
                      <a:gd name="T20" fmla="*/ 7 w 23"/>
                      <a:gd name="T21" fmla="*/ 2 h 46"/>
                      <a:gd name="T22" fmla="*/ 6 w 23"/>
                      <a:gd name="T23" fmla="*/ 2 h 46"/>
                      <a:gd name="T24" fmla="*/ 5 w 23"/>
                      <a:gd name="T25" fmla="*/ 1 h 46"/>
                      <a:gd name="T26" fmla="*/ 4 w 23"/>
                      <a:gd name="T27" fmla="*/ 1 h 46"/>
                      <a:gd name="T28" fmla="*/ 3 w 23"/>
                      <a:gd name="T29" fmla="*/ 0 h 46"/>
                      <a:gd name="T30" fmla="*/ 2 w 23"/>
                      <a:gd name="T31" fmla="*/ 0 h 46"/>
                      <a:gd name="T32" fmla="*/ 0 w 23"/>
                      <a:gd name="T33" fmla="*/ 0 h 46"/>
                      <a:gd name="T34" fmla="*/ 0 w 23"/>
                      <a:gd name="T35" fmla="*/ 7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0" y="46"/>
                        </a:moveTo>
                        <a:lnTo>
                          <a:pt x="6" y="46"/>
                        </a:lnTo>
                        <a:lnTo>
                          <a:pt x="10" y="44"/>
                        </a:lnTo>
                        <a:lnTo>
                          <a:pt x="14" y="42"/>
                        </a:lnTo>
                        <a:lnTo>
                          <a:pt x="18" y="38"/>
                        </a:lnTo>
                        <a:lnTo>
                          <a:pt x="20" y="35"/>
                        </a:lnTo>
                        <a:lnTo>
                          <a:pt x="22" y="31"/>
                        </a:lnTo>
                        <a:lnTo>
                          <a:pt x="23" y="27"/>
                        </a:lnTo>
                        <a:lnTo>
                          <a:pt x="23" y="23"/>
                        </a:lnTo>
                        <a:lnTo>
                          <a:pt x="23" y="18"/>
                        </a:lnTo>
                        <a:lnTo>
                          <a:pt x="22" y="14"/>
                        </a:lnTo>
                        <a:lnTo>
                          <a:pt x="20" y="10"/>
                        </a:lnTo>
                        <a:lnTo>
                          <a:pt x="18" y="7"/>
                        </a:lnTo>
                        <a:lnTo>
                          <a:pt x="14" y="4"/>
                        </a:lnTo>
                        <a:lnTo>
                          <a:pt x="10" y="2"/>
                        </a:lnTo>
                        <a:lnTo>
                          <a:pt x="6" y="1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2" name="Rectangle 41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798" y="1625"/>
                    <a:ext cx="114" cy="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23" name="Freeform 414"/>
                  <p:cNvSpPr>
                    <a:spLocks noChangeAspect="1"/>
                  </p:cNvSpPr>
                  <p:nvPr/>
                </p:nvSpPr>
                <p:spPr bwMode="auto">
                  <a:xfrm>
                    <a:off x="3791" y="1625"/>
                    <a:ext cx="7" cy="7"/>
                  </a:xfrm>
                  <a:custGeom>
                    <a:avLst/>
                    <a:gdLst>
                      <a:gd name="T0" fmla="*/ 7 w 23"/>
                      <a:gd name="T1" fmla="*/ 0 h 46"/>
                      <a:gd name="T2" fmla="*/ 5 w 23"/>
                      <a:gd name="T3" fmla="*/ 0 h 46"/>
                      <a:gd name="T4" fmla="*/ 4 w 23"/>
                      <a:gd name="T5" fmla="*/ 0 h 46"/>
                      <a:gd name="T6" fmla="*/ 2 w 23"/>
                      <a:gd name="T7" fmla="*/ 1 h 46"/>
                      <a:gd name="T8" fmla="*/ 2 w 23"/>
                      <a:gd name="T9" fmla="*/ 1 h 46"/>
                      <a:gd name="T10" fmla="*/ 1 w 23"/>
                      <a:gd name="T11" fmla="*/ 2 h 46"/>
                      <a:gd name="T12" fmla="*/ 0 w 23"/>
                      <a:gd name="T13" fmla="*/ 2 h 46"/>
                      <a:gd name="T14" fmla="*/ 0 w 23"/>
                      <a:gd name="T15" fmla="*/ 3 h 46"/>
                      <a:gd name="T16" fmla="*/ 0 w 23"/>
                      <a:gd name="T17" fmla="*/ 4 h 46"/>
                      <a:gd name="T18" fmla="*/ 0 w 23"/>
                      <a:gd name="T19" fmla="*/ 4 h 46"/>
                      <a:gd name="T20" fmla="*/ 0 w 23"/>
                      <a:gd name="T21" fmla="*/ 5 h 46"/>
                      <a:gd name="T22" fmla="*/ 1 w 23"/>
                      <a:gd name="T23" fmla="*/ 5 h 46"/>
                      <a:gd name="T24" fmla="*/ 2 w 23"/>
                      <a:gd name="T25" fmla="*/ 6 h 46"/>
                      <a:gd name="T26" fmla="*/ 2 w 23"/>
                      <a:gd name="T27" fmla="*/ 6 h 46"/>
                      <a:gd name="T28" fmla="*/ 4 w 23"/>
                      <a:gd name="T29" fmla="*/ 7 h 46"/>
                      <a:gd name="T30" fmla="*/ 5 w 23"/>
                      <a:gd name="T31" fmla="*/ 7 h 46"/>
                      <a:gd name="T32" fmla="*/ 7 w 23"/>
                      <a:gd name="T33" fmla="*/ 7 h 46"/>
                      <a:gd name="T34" fmla="*/ 7 w 23"/>
                      <a:gd name="T35" fmla="*/ 0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23" y="0"/>
                        </a:moveTo>
                        <a:lnTo>
                          <a:pt x="17" y="1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4"/>
                        </a:lnTo>
                        <a:lnTo>
                          <a:pt x="0" y="18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1"/>
                        </a:lnTo>
                        <a:lnTo>
                          <a:pt x="3" y="35"/>
                        </a:lnTo>
                        <a:lnTo>
                          <a:pt x="5" y="38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7" y="46"/>
                        </a:lnTo>
                        <a:lnTo>
                          <a:pt x="23" y="46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4" name="Freeform 415"/>
                  <p:cNvSpPr>
                    <a:spLocks noChangeAspect="1"/>
                  </p:cNvSpPr>
                  <p:nvPr/>
                </p:nvSpPr>
                <p:spPr bwMode="auto">
                  <a:xfrm>
                    <a:off x="3047" y="1453"/>
                    <a:ext cx="7" cy="7"/>
                  </a:xfrm>
                  <a:custGeom>
                    <a:avLst/>
                    <a:gdLst>
                      <a:gd name="T0" fmla="*/ 7 w 28"/>
                      <a:gd name="T1" fmla="*/ 7 h 23"/>
                      <a:gd name="T2" fmla="*/ 7 w 28"/>
                      <a:gd name="T3" fmla="*/ 5 h 23"/>
                      <a:gd name="T4" fmla="*/ 7 w 28"/>
                      <a:gd name="T5" fmla="*/ 4 h 23"/>
                      <a:gd name="T6" fmla="*/ 6 w 28"/>
                      <a:gd name="T7" fmla="*/ 3 h 23"/>
                      <a:gd name="T8" fmla="*/ 6 w 28"/>
                      <a:gd name="T9" fmla="*/ 2 h 23"/>
                      <a:gd name="T10" fmla="*/ 5 w 28"/>
                      <a:gd name="T11" fmla="*/ 1 h 23"/>
                      <a:gd name="T12" fmla="*/ 5 w 28"/>
                      <a:gd name="T13" fmla="*/ 0 h 23"/>
                      <a:gd name="T14" fmla="*/ 4 w 28"/>
                      <a:gd name="T15" fmla="*/ 0 h 23"/>
                      <a:gd name="T16" fmla="*/ 4 w 28"/>
                      <a:gd name="T17" fmla="*/ 0 h 23"/>
                      <a:gd name="T18" fmla="*/ 3 w 28"/>
                      <a:gd name="T19" fmla="*/ 0 h 23"/>
                      <a:gd name="T20" fmla="*/ 2 w 28"/>
                      <a:gd name="T21" fmla="*/ 0 h 23"/>
                      <a:gd name="T22" fmla="*/ 2 w 28"/>
                      <a:gd name="T23" fmla="*/ 1 h 23"/>
                      <a:gd name="T24" fmla="*/ 1 w 28"/>
                      <a:gd name="T25" fmla="*/ 2 h 23"/>
                      <a:gd name="T26" fmla="*/ 1 w 28"/>
                      <a:gd name="T27" fmla="*/ 3 h 23"/>
                      <a:gd name="T28" fmla="*/ 0 w 28"/>
                      <a:gd name="T29" fmla="*/ 4 h 23"/>
                      <a:gd name="T30" fmla="*/ 0 w 28"/>
                      <a:gd name="T31" fmla="*/ 5 h 23"/>
                      <a:gd name="T32" fmla="*/ 0 w 28"/>
                      <a:gd name="T33" fmla="*/ 7 h 23"/>
                      <a:gd name="T34" fmla="*/ 7 w 28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3">
                        <a:moveTo>
                          <a:pt x="28" y="23"/>
                        </a:moveTo>
                        <a:lnTo>
                          <a:pt x="27" y="17"/>
                        </a:lnTo>
                        <a:lnTo>
                          <a:pt x="26" y="13"/>
                        </a:lnTo>
                        <a:lnTo>
                          <a:pt x="25" y="9"/>
                        </a:lnTo>
                        <a:lnTo>
                          <a:pt x="22" y="5"/>
                        </a:lnTo>
                        <a:lnTo>
                          <a:pt x="20" y="3"/>
                        </a:lnTo>
                        <a:lnTo>
                          <a:pt x="18" y="1"/>
                        </a:lnTo>
                        <a:lnTo>
                          <a:pt x="16" y="0"/>
                        </a:lnTo>
                        <a:lnTo>
                          <a:pt x="14" y="0"/>
                        </a:lnTo>
                        <a:lnTo>
                          <a:pt x="11" y="0"/>
                        </a:lnTo>
                        <a:lnTo>
                          <a:pt x="9" y="1"/>
                        </a:lnTo>
                        <a:lnTo>
                          <a:pt x="7" y="3"/>
                        </a:lnTo>
                        <a:lnTo>
                          <a:pt x="5" y="5"/>
                        </a:lnTo>
                        <a:lnTo>
                          <a:pt x="2" y="9"/>
                        </a:lnTo>
                        <a:lnTo>
                          <a:pt x="1" y="13"/>
                        </a:lnTo>
                        <a:lnTo>
                          <a:pt x="0" y="17"/>
                        </a:lnTo>
                        <a:lnTo>
                          <a:pt x="0" y="23"/>
                        </a:lnTo>
                        <a:lnTo>
                          <a:pt x="2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5" name="Rectangle 41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047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26" name="Freeform 417"/>
                  <p:cNvSpPr>
                    <a:spLocks noChangeAspect="1"/>
                  </p:cNvSpPr>
                  <p:nvPr/>
                </p:nvSpPr>
                <p:spPr bwMode="auto">
                  <a:xfrm>
                    <a:off x="3047" y="1503"/>
                    <a:ext cx="7" cy="7"/>
                  </a:xfrm>
                  <a:custGeom>
                    <a:avLst/>
                    <a:gdLst>
                      <a:gd name="T0" fmla="*/ 0 w 28"/>
                      <a:gd name="T1" fmla="*/ 0 h 24"/>
                      <a:gd name="T2" fmla="*/ 0 w 28"/>
                      <a:gd name="T3" fmla="*/ 2 h 24"/>
                      <a:gd name="T4" fmla="*/ 0 w 28"/>
                      <a:gd name="T5" fmla="*/ 3 h 24"/>
                      <a:gd name="T6" fmla="*/ 1 w 28"/>
                      <a:gd name="T7" fmla="*/ 4 h 24"/>
                      <a:gd name="T8" fmla="*/ 1 w 28"/>
                      <a:gd name="T9" fmla="*/ 5 h 24"/>
                      <a:gd name="T10" fmla="*/ 2 w 28"/>
                      <a:gd name="T11" fmla="*/ 6 h 24"/>
                      <a:gd name="T12" fmla="*/ 2 w 28"/>
                      <a:gd name="T13" fmla="*/ 6 h 24"/>
                      <a:gd name="T14" fmla="*/ 3 w 28"/>
                      <a:gd name="T15" fmla="*/ 7 h 24"/>
                      <a:gd name="T16" fmla="*/ 4 w 28"/>
                      <a:gd name="T17" fmla="*/ 7 h 24"/>
                      <a:gd name="T18" fmla="*/ 4 w 28"/>
                      <a:gd name="T19" fmla="*/ 7 h 24"/>
                      <a:gd name="T20" fmla="*/ 5 w 28"/>
                      <a:gd name="T21" fmla="*/ 6 h 24"/>
                      <a:gd name="T22" fmla="*/ 5 w 28"/>
                      <a:gd name="T23" fmla="*/ 6 h 24"/>
                      <a:gd name="T24" fmla="*/ 6 w 28"/>
                      <a:gd name="T25" fmla="*/ 5 h 24"/>
                      <a:gd name="T26" fmla="*/ 6 w 28"/>
                      <a:gd name="T27" fmla="*/ 4 h 24"/>
                      <a:gd name="T28" fmla="*/ 7 w 28"/>
                      <a:gd name="T29" fmla="*/ 3 h 24"/>
                      <a:gd name="T30" fmla="*/ 7 w 28"/>
                      <a:gd name="T31" fmla="*/ 2 h 24"/>
                      <a:gd name="T32" fmla="*/ 7 w 28"/>
                      <a:gd name="T33" fmla="*/ 0 h 24"/>
                      <a:gd name="T34" fmla="*/ 0 w 28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4">
                        <a:moveTo>
                          <a:pt x="0" y="0"/>
                        </a:moveTo>
                        <a:lnTo>
                          <a:pt x="0" y="7"/>
                        </a:lnTo>
                        <a:lnTo>
                          <a:pt x="1" y="11"/>
                        </a:lnTo>
                        <a:lnTo>
                          <a:pt x="2" y="15"/>
                        </a:lnTo>
                        <a:lnTo>
                          <a:pt x="5" y="18"/>
                        </a:lnTo>
                        <a:lnTo>
                          <a:pt x="7" y="20"/>
                        </a:lnTo>
                        <a:lnTo>
                          <a:pt x="9" y="22"/>
                        </a:lnTo>
                        <a:lnTo>
                          <a:pt x="11" y="23"/>
                        </a:lnTo>
                        <a:lnTo>
                          <a:pt x="14" y="24"/>
                        </a:lnTo>
                        <a:lnTo>
                          <a:pt x="16" y="23"/>
                        </a:lnTo>
                        <a:lnTo>
                          <a:pt x="18" y="22"/>
                        </a:lnTo>
                        <a:lnTo>
                          <a:pt x="20" y="20"/>
                        </a:lnTo>
                        <a:lnTo>
                          <a:pt x="22" y="18"/>
                        </a:lnTo>
                        <a:lnTo>
                          <a:pt x="25" y="15"/>
                        </a:lnTo>
                        <a:lnTo>
                          <a:pt x="26" y="11"/>
                        </a:lnTo>
                        <a:lnTo>
                          <a:pt x="27" y="7"/>
                        </a:lnTo>
                        <a:lnTo>
                          <a:pt x="2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7" name="Freeform 418"/>
                  <p:cNvSpPr>
                    <a:spLocks noChangeAspect="1"/>
                  </p:cNvSpPr>
                  <p:nvPr/>
                </p:nvSpPr>
                <p:spPr bwMode="auto">
                  <a:xfrm>
                    <a:off x="3147" y="1453"/>
                    <a:ext cx="7" cy="7"/>
                  </a:xfrm>
                  <a:custGeom>
                    <a:avLst/>
                    <a:gdLst>
                      <a:gd name="T0" fmla="*/ 7 w 27"/>
                      <a:gd name="T1" fmla="*/ 7 h 23"/>
                      <a:gd name="T2" fmla="*/ 7 w 27"/>
                      <a:gd name="T3" fmla="*/ 5 h 23"/>
                      <a:gd name="T4" fmla="*/ 7 w 27"/>
                      <a:gd name="T5" fmla="*/ 4 h 23"/>
                      <a:gd name="T6" fmla="*/ 6 w 27"/>
                      <a:gd name="T7" fmla="*/ 3 h 23"/>
                      <a:gd name="T8" fmla="*/ 6 w 27"/>
                      <a:gd name="T9" fmla="*/ 2 h 23"/>
                      <a:gd name="T10" fmla="*/ 5 w 27"/>
                      <a:gd name="T11" fmla="*/ 1 h 23"/>
                      <a:gd name="T12" fmla="*/ 5 w 27"/>
                      <a:gd name="T13" fmla="*/ 0 h 23"/>
                      <a:gd name="T14" fmla="*/ 4 w 27"/>
                      <a:gd name="T15" fmla="*/ 0 h 23"/>
                      <a:gd name="T16" fmla="*/ 3 w 27"/>
                      <a:gd name="T17" fmla="*/ 0 h 23"/>
                      <a:gd name="T18" fmla="*/ 3 w 27"/>
                      <a:gd name="T19" fmla="*/ 0 h 23"/>
                      <a:gd name="T20" fmla="*/ 2 w 27"/>
                      <a:gd name="T21" fmla="*/ 0 h 23"/>
                      <a:gd name="T22" fmla="*/ 2 w 27"/>
                      <a:gd name="T23" fmla="*/ 1 h 23"/>
                      <a:gd name="T24" fmla="*/ 1 w 27"/>
                      <a:gd name="T25" fmla="*/ 2 h 23"/>
                      <a:gd name="T26" fmla="*/ 1 w 27"/>
                      <a:gd name="T27" fmla="*/ 3 h 23"/>
                      <a:gd name="T28" fmla="*/ 0 w 27"/>
                      <a:gd name="T29" fmla="*/ 4 h 23"/>
                      <a:gd name="T30" fmla="*/ 0 w 27"/>
                      <a:gd name="T31" fmla="*/ 5 h 23"/>
                      <a:gd name="T32" fmla="*/ 0 w 27"/>
                      <a:gd name="T33" fmla="*/ 7 h 23"/>
                      <a:gd name="T34" fmla="*/ 7 w 27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7" h="23">
                        <a:moveTo>
                          <a:pt x="27" y="23"/>
                        </a:moveTo>
                        <a:lnTo>
                          <a:pt x="27" y="17"/>
                        </a:lnTo>
                        <a:lnTo>
                          <a:pt x="26" y="13"/>
                        </a:lnTo>
                        <a:lnTo>
                          <a:pt x="25" y="9"/>
                        </a:lnTo>
                        <a:lnTo>
                          <a:pt x="23" y="5"/>
                        </a:lnTo>
                        <a:lnTo>
                          <a:pt x="21" y="3"/>
                        </a:lnTo>
                        <a:lnTo>
                          <a:pt x="18" y="1"/>
                        </a:lnTo>
                        <a:lnTo>
                          <a:pt x="16" y="0"/>
                        </a:lnTo>
                        <a:lnTo>
                          <a:pt x="13" y="0"/>
                        </a:lnTo>
                        <a:lnTo>
                          <a:pt x="11" y="0"/>
                        </a:lnTo>
                        <a:lnTo>
                          <a:pt x="9" y="1"/>
                        </a:lnTo>
                        <a:lnTo>
                          <a:pt x="6" y="3"/>
                        </a:lnTo>
                        <a:lnTo>
                          <a:pt x="4" y="5"/>
                        </a:lnTo>
                        <a:lnTo>
                          <a:pt x="3" y="9"/>
                        </a:lnTo>
                        <a:lnTo>
                          <a:pt x="1" y="13"/>
                        </a:lnTo>
                        <a:lnTo>
                          <a:pt x="1" y="17"/>
                        </a:lnTo>
                        <a:lnTo>
                          <a:pt x="0" y="23"/>
                        </a:lnTo>
                        <a:lnTo>
                          <a:pt x="27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8" name="Rectangle 41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147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29" name="Freeform 420"/>
                  <p:cNvSpPr>
                    <a:spLocks noChangeAspect="1"/>
                  </p:cNvSpPr>
                  <p:nvPr/>
                </p:nvSpPr>
                <p:spPr bwMode="auto">
                  <a:xfrm>
                    <a:off x="3147" y="1503"/>
                    <a:ext cx="7" cy="7"/>
                  </a:xfrm>
                  <a:custGeom>
                    <a:avLst/>
                    <a:gdLst>
                      <a:gd name="T0" fmla="*/ 0 w 27"/>
                      <a:gd name="T1" fmla="*/ 0 h 24"/>
                      <a:gd name="T2" fmla="*/ 0 w 27"/>
                      <a:gd name="T3" fmla="*/ 2 h 24"/>
                      <a:gd name="T4" fmla="*/ 0 w 27"/>
                      <a:gd name="T5" fmla="*/ 3 h 24"/>
                      <a:gd name="T6" fmla="*/ 1 w 27"/>
                      <a:gd name="T7" fmla="*/ 4 h 24"/>
                      <a:gd name="T8" fmla="*/ 1 w 27"/>
                      <a:gd name="T9" fmla="*/ 5 h 24"/>
                      <a:gd name="T10" fmla="*/ 2 w 27"/>
                      <a:gd name="T11" fmla="*/ 6 h 24"/>
                      <a:gd name="T12" fmla="*/ 2 w 27"/>
                      <a:gd name="T13" fmla="*/ 6 h 24"/>
                      <a:gd name="T14" fmla="*/ 3 w 27"/>
                      <a:gd name="T15" fmla="*/ 7 h 24"/>
                      <a:gd name="T16" fmla="*/ 3 w 27"/>
                      <a:gd name="T17" fmla="*/ 7 h 24"/>
                      <a:gd name="T18" fmla="*/ 4 w 27"/>
                      <a:gd name="T19" fmla="*/ 7 h 24"/>
                      <a:gd name="T20" fmla="*/ 5 w 27"/>
                      <a:gd name="T21" fmla="*/ 6 h 24"/>
                      <a:gd name="T22" fmla="*/ 5 w 27"/>
                      <a:gd name="T23" fmla="*/ 6 h 24"/>
                      <a:gd name="T24" fmla="*/ 6 w 27"/>
                      <a:gd name="T25" fmla="*/ 5 h 24"/>
                      <a:gd name="T26" fmla="*/ 6 w 27"/>
                      <a:gd name="T27" fmla="*/ 4 h 24"/>
                      <a:gd name="T28" fmla="*/ 7 w 27"/>
                      <a:gd name="T29" fmla="*/ 3 h 24"/>
                      <a:gd name="T30" fmla="*/ 7 w 27"/>
                      <a:gd name="T31" fmla="*/ 2 h 24"/>
                      <a:gd name="T32" fmla="*/ 7 w 27"/>
                      <a:gd name="T33" fmla="*/ 0 h 24"/>
                      <a:gd name="T34" fmla="*/ 0 w 27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7" h="24">
                        <a:moveTo>
                          <a:pt x="0" y="0"/>
                        </a:moveTo>
                        <a:lnTo>
                          <a:pt x="1" y="7"/>
                        </a:lnTo>
                        <a:lnTo>
                          <a:pt x="1" y="11"/>
                        </a:lnTo>
                        <a:lnTo>
                          <a:pt x="3" y="15"/>
                        </a:lnTo>
                        <a:lnTo>
                          <a:pt x="4" y="18"/>
                        </a:lnTo>
                        <a:lnTo>
                          <a:pt x="6" y="20"/>
                        </a:lnTo>
                        <a:lnTo>
                          <a:pt x="9" y="22"/>
                        </a:lnTo>
                        <a:lnTo>
                          <a:pt x="11" y="23"/>
                        </a:lnTo>
                        <a:lnTo>
                          <a:pt x="13" y="24"/>
                        </a:lnTo>
                        <a:lnTo>
                          <a:pt x="16" y="23"/>
                        </a:lnTo>
                        <a:lnTo>
                          <a:pt x="18" y="22"/>
                        </a:lnTo>
                        <a:lnTo>
                          <a:pt x="21" y="20"/>
                        </a:lnTo>
                        <a:lnTo>
                          <a:pt x="23" y="18"/>
                        </a:lnTo>
                        <a:lnTo>
                          <a:pt x="25" y="15"/>
                        </a:lnTo>
                        <a:lnTo>
                          <a:pt x="26" y="11"/>
                        </a:lnTo>
                        <a:lnTo>
                          <a:pt x="27" y="7"/>
                        </a:lnTo>
                        <a:lnTo>
                          <a:pt x="2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0" name="Freeform 421"/>
                  <p:cNvSpPr>
                    <a:spLocks noChangeAspect="1"/>
                  </p:cNvSpPr>
                  <p:nvPr/>
                </p:nvSpPr>
                <p:spPr bwMode="auto">
                  <a:xfrm>
                    <a:off x="2883" y="1453"/>
                    <a:ext cx="7" cy="7"/>
                  </a:xfrm>
                  <a:custGeom>
                    <a:avLst/>
                    <a:gdLst>
                      <a:gd name="T0" fmla="*/ 7 w 28"/>
                      <a:gd name="T1" fmla="*/ 7 h 23"/>
                      <a:gd name="T2" fmla="*/ 7 w 28"/>
                      <a:gd name="T3" fmla="*/ 5 h 23"/>
                      <a:gd name="T4" fmla="*/ 7 w 28"/>
                      <a:gd name="T5" fmla="*/ 4 h 23"/>
                      <a:gd name="T6" fmla="*/ 6 w 28"/>
                      <a:gd name="T7" fmla="*/ 3 h 23"/>
                      <a:gd name="T8" fmla="*/ 6 w 28"/>
                      <a:gd name="T9" fmla="*/ 2 h 23"/>
                      <a:gd name="T10" fmla="*/ 5 w 28"/>
                      <a:gd name="T11" fmla="*/ 1 h 23"/>
                      <a:gd name="T12" fmla="*/ 5 w 28"/>
                      <a:gd name="T13" fmla="*/ 0 h 23"/>
                      <a:gd name="T14" fmla="*/ 4 w 28"/>
                      <a:gd name="T15" fmla="*/ 0 h 23"/>
                      <a:gd name="T16" fmla="*/ 4 w 28"/>
                      <a:gd name="T17" fmla="*/ 0 h 23"/>
                      <a:gd name="T18" fmla="*/ 3 w 28"/>
                      <a:gd name="T19" fmla="*/ 0 h 23"/>
                      <a:gd name="T20" fmla="*/ 2 w 28"/>
                      <a:gd name="T21" fmla="*/ 0 h 23"/>
                      <a:gd name="T22" fmla="*/ 2 w 28"/>
                      <a:gd name="T23" fmla="*/ 1 h 23"/>
                      <a:gd name="T24" fmla="*/ 1 w 28"/>
                      <a:gd name="T25" fmla="*/ 2 h 23"/>
                      <a:gd name="T26" fmla="*/ 1 w 28"/>
                      <a:gd name="T27" fmla="*/ 3 h 23"/>
                      <a:gd name="T28" fmla="*/ 0 w 28"/>
                      <a:gd name="T29" fmla="*/ 4 h 23"/>
                      <a:gd name="T30" fmla="*/ 0 w 28"/>
                      <a:gd name="T31" fmla="*/ 5 h 23"/>
                      <a:gd name="T32" fmla="*/ 0 w 28"/>
                      <a:gd name="T33" fmla="*/ 7 h 23"/>
                      <a:gd name="T34" fmla="*/ 7 w 28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3">
                        <a:moveTo>
                          <a:pt x="28" y="23"/>
                        </a:moveTo>
                        <a:lnTo>
                          <a:pt x="28" y="17"/>
                        </a:lnTo>
                        <a:lnTo>
                          <a:pt x="26" y="13"/>
                        </a:lnTo>
                        <a:lnTo>
                          <a:pt x="25" y="9"/>
                        </a:lnTo>
                        <a:lnTo>
                          <a:pt x="23" y="5"/>
                        </a:lnTo>
                        <a:lnTo>
                          <a:pt x="21" y="3"/>
                        </a:lnTo>
                        <a:lnTo>
                          <a:pt x="19" y="1"/>
                        </a:lnTo>
                        <a:lnTo>
                          <a:pt x="17" y="0"/>
                        </a:lnTo>
                        <a:lnTo>
                          <a:pt x="14" y="0"/>
                        </a:lnTo>
                        <a:lnTo>
                          <a:pt x="12" y="0"/>
                        </a:lnTo>
                        <a:lnTo>
                          <a:pt x="9" y="1"/>
                        </a:lnTo>
                        <a:lnTo>
                          <a:pt x="6" y="3"/>
                        </a:lnTo>
                        <a:lnTo>
                          <a:pt x="4" y="5"/>
                        </a:lnTo>
                        <a:lnTo>
                          <a:pt x="3" y="9"/>
                        </a:lnTo>
                        <a:lnTo>
                          <a:pt x="1" y="13"/>
                        </a:lnTo>
                        <a:lnTo>
                          <a:pt x="1" y="17"/>
                        </a:lnTo>
                        <a:lnTo>
                          <a:pt x="0" y="23"/>
                        </a:lnTo>
                        <a:lnTo>
                          <a:pt x="2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1" name="Rectangle 42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883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32" name="Freeform 423"/>
                  <p:cNvSpPr>
                    <a:spLocks noChangeAspect="1"/>
                  </p:cNvSpPr>
                  <p:nvPr/>
                </p:nvSpPr>
                <p:spPr bwMode="auto">
                  <a:xfrm>
                    <a:off x="2883" y="1503"/>
                    <a:ext cx="7" cy="7"/>
                  </a:xfrm>
                  <a:custGeom>
                    <a:avLst/>
                    <a:gdLst>
                      <a:gd name="T0" fmla="*/ 0 w 28"/>
                      <a:gd name="T1" fmla="*/ 0 h 24"/>
                      <a:gd name="T2" fmla="*/ 0 w 28"/>
                      <a:gd name="T3" fmla="*/ 2 h 24"/>
                      <a:gd name="T4" fmla="*/ 0 w 28"/>
                      <a:gd name="T5" fmla="*/ 3 h 24"/>
                      <a:gd name="T6" fmla="*/ 1 w 28"/>
                      <a:gd name="T7" fmla="*/ 4 h 24"/>
                      <a:gd name="T8" fmla="*/ 1 w 28"/>
                      <a:gd name="T9" fmla="*/ 5 h 24"/>
                      <a:gd name="T10" fmla="*/ 2 w 28"/>
                      <a:gd name="T11" fmla="*/ 6 h 24"/>
                      <a:gd name="T12" fmla="*/ 2 w 28"/>
                      <a:gd name="T13" fmla="*/ 6 h 24"/>
                      <a:gd name="T14" fmla="*/ 3 w 28"/>
                      <a:gd name="T15" fmla="*/ 7 h 24"/>
                      <a:gd name="T16" fmla="*/ 4 w 28"/>
                      <a:gd name="T17" fmla="*/ 7 h 24"/>
                      <a:gd name="T18" fmla="*/ 4 w 28"/>
                      <a:gd name="T19" fmla="*/ 7 h 24"/>
                      <a:gd name="T20" fmla="*/ 5 w 28"/>
                      <a:gd name="T21" fmla="*/ 6 h 24"/>
                      <a:gd name="T22" fmla="*/ 5 w 28"/>
                      <a:gd name="T23" fmla="*/ 6 h 24"/>
                      <a:gd name="T24" fmla="*/ 6 w 28"/>
                      <a:gd name="T25" fmla="*/ 5 h 24"/>
                      <a:gd name="T26" fmla="*/ 6 w 28"/>
                      <a:gd name="T27" fmla="*/ 4 h 24"/>
                      <a:gd name="T28" fmla="*/ 7 w 28"/>
                      <a:gd name="T29" fmla="*/ 3 h 24"/>
                      <a:gd name="T30" fmla="*/ 7 w 28"/>
                      <a:gd name="T31" fmla="*/ 2 h 24"/>
                      <a:gd name="T32" fmla="*/ 7 w 28"/>
                      <a:gd name="T33" fmla="*/ 0 h 24"/>
                      <a:gd name="T34" fmla="*/ 0 w 28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4">
                        <a:moveTo>
                          <a:pt x="0" y="0"/>
                        </a:moveTo>
                        <a:lnTo>
                          <a:pt x="1" y="7"/>
                        </a:lnTo>
                        <a:lnTo>
                          <a:pt x="1" y="11"/>
                        </a:lnTo>
                        <a:lnTo>
                          <a:pt x="3" y="15"/>
                        </a:lnTo>
                        <a:lnTo>
                          <a:pt x="4" y="18"/>
                        </a:lnTo>
                        <a:lnTo>
                          <a:pt x="6" y="20"/>
                        </a:lnTo>
                        <a:lnTo>
                          <a:pt x="9" y="22"/>
                        </a:lnTo>
                        <a:lnTo>
                          <a:pt x="12" y="23"/>
                        </a:lnTo>
                        <a:lnTo>
                          <a:pt x="14" y="24"/>
                        </a:lnTo>
                        <a:lnTo>
                          <a:pt x="17" y="23"/>
                        </a:lnTo>
                        <a:lnTo>
                          <a:pt x="19" y="22"/>
                        </a:lnTo>
                        <a:lnTo>
                          <a:pt x="21" y="20"/>
                        </a:lnTo>
                        <a:lnTo>
                          <a:pt x="23" y="18"/>
                        </a:lnTo>
                        <a:lnTo>
                          <a:pt x="25" y="15"/>
                        </a:lnTo>
                        <a:lnTo>
                          <a:pt x="26" y="11"/>
                        </a:lnTo>
                        <a:lnTo>
                          <a:pt x="28" y="7"/>
                        </a:lnTo>
                        <a:lnTo>
                          <a:pt x="2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3" name="Freeform 424"/>
                  <p:cNvSpPr>
                    <a:spLocks noChangeAspect="1"/>
                  </p:cNvSpPr>
                  <p:nvPr/>
                </p:nvSpPr>
                <p:spPr bwMode="auto">
                  <a:xfrm>
                    <a:off x="2983" y="1453"/>
                    <a:ext cx="7" cy="7"/>
                  </a:xfrm>
                  <a:custGeom>
                    <a:avLst/>
                    <a:gdLst>
                      <a:gd name="T0" fmla="*/ 7 w 28"/>
                      <a:gd name="T1" fmla="*/ 7 h 23"/>
                      <a:gd name="T2" fmla="*/ 7 w 28"/>
                      <a:gd name="T3" fmla="*/ 5 h 23"/>
                      <a:gd name="T4" fmla="*/ 7 w 28"/>
                      <a:gd name="T5" fmla="*/ 4 h 23"/>
                      <a:gd name="T6" fmla="*/ 7 w 28"/>
                      <a:gd name="T7" fmla="*/ 3 h 23"/>
                      <a:gd name="T8" fmla="*/ 6 w 28"/>
                      <a:gd name="T9" fmla="*/ 2 h 23"/>
                      <a:gd name="T10" fmla="*/ 6 w 28"/>
                      <a:gd name="T11" fmla="*/ 1 h 23"/>
                      <a:gd name="T12" fmla="*/ 5 w 28"/>
                      <a:gd name="T13" fmla="*/ 0 h 23"/>
                      <a:gd name="T14" fmla="*/ 4 w 28"/>
                      <a:gd name="T15" fmla="*/ 0 h 23"/>
                      <a:gd name="T16" fmla="*/ 4 w 28"/>
                      <a:gd name="T17" fmla="*/ 0 h 23"/>
                      <a:gd name="T18" fmla="*/ 3 w 28"/>
                      <a:gd name="T19" fmla="*/ 0 h 23"/>
                      <a:gd name="T20" fmla="*/ 2 w 28"/>
                      <a:gd name="T21" fmla="*/ 0 h 23"/>
                      <a:gd name="T22" fmla="*/ 2 w 28"/>
                      <a:gd name="T23" fmla="*/ 1 h 23"/>
                      <a:gd name="T24" fmla="*/ 1 w 28"/>
                      <a:gd name="T25" fmla="*/ 2 h 23"/>
                      <a:gd name="T26" fmla="*/ 1 w 28"/>
                      <a:gd name="T27" fmla="*/ 3 h 23"/>
                      <a:gd name="T28" fmla="*/ 1 w 28"/>
                      <a:gd name="T29" fmla="*/ 4 h 23"/>
                      <a:gd name="T30" fmla="*/ 0 w 28"/>
                      <a:gd name="T31" fmla="*/ 5 h 23"/>
                      <a:gd name="T32" fmla="*/ 0 w 28"/>
                      <a:gd name="T33" fmla="*/ 7 h 23"/>
                      <a:gd name="T34" fmla="*/ 7 w 28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3">
                        <a:moveTo>
                          <a:pt x="28" y="23"/>
                        </a:moveTo>
                        <a:lnTo>
                          <a:pt x="28" y="17"/>
                        </a:lnTo>
                        <a:lnTo>
                          <a:pt x="27" y="13"/>
                        </a:lnTo>
                        <a:lnTo>
                          <a:pt x="26" y="9"/>
                        </a:lnTo>
                        <a:lnTo>
                          <a:pt x="24" y="5"/>
                        </a:lnTo>
                        <a:lnTo>
                          <a:pt x="22" y="3"/>
                        </a:lnTo>
                        <a:lnTo>
                          <a:pt x="19" y="1"/>
                        </a:lnTo>
                        <a:lnTo>
                          <a:pt x="17" y="0"/>
                        </a:lnTo>
                        <a:lnTo>
                          <a:pt x="14" y="0"/>
                        </a:lnTo>
                        <a:lnTo>
                          <a:pt x="12" y="0"/>
                        </a:lnTo>
                        <a:lnTo>
                          <a:pt x="9" y="1"/>
                        </a:lnTo>
                        <a:lnTo>
                          <a:pt x="7" y="3"/>
                        </a:lnTo>
                        <a:lnTo>
                          <a:pt x="5" y="5"/>
                        </a:lnTo>
                        <a:lnTo>
                          <a:pt x="3" y="9"/>
                        </a:lnTo>
                        <a:lnTo>
                          <a:pt x="2" y="13"/>
                        </a:lnTo>
                        <a:lnTo>
                          <a:pt x="0" y="17"/>
                        </a:lnTo>
                        <a:lnTo>
                          <a:pt x="0" y="23"/>
                        </a:lnTo>
                        <a:lnTo>
                          <a:pt x="2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4" name="Rectangle 42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983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35" name="Freeform 426"/>
                  <p:cNvSpPr>
                    <a:spLocks noChangeAspect="1"/>
                  </p:cNvSpPr>
                  <p:nvPr/>
                </p:nvSpPr>
                <p:spPr bwMode="auto">
                  <a:xfrm>
                    <a:off x="2983" y="1503"/>
                    <a:ext cx="7" cy="7"/>
                  </a:xfrm>
                  <a:custGeom>
                    <a:avLst/>
                    <a:gdLst>
                      <a:gd name="T0" fmla="*/ 0 w 28"/>
                      <a:gd name="T1" fmla="*/ 0 h 24"/>
                      <a:gd name="T2" fmla="*/ 0 w 28"/>
                      <a:gd name="T3" fmla="*/ 2 h 24"/>
                      <a:gd name="T4" fmla="*/ 1 w 28"/>
                      <a:gd name="T5" fmla="*/ 3 h 24"/>
                      <a:gd name="T6" fmla="*/ 1 w 28"/>
                      <a:gd name="T7" fmla="*/ 4 h 24"/>
                      <a:gd name="T8" fmla="*/ 1 w 28"/>
                      <a:gd name="T9" fmla="*/ 5 h 24"/>
                      <a:gd name="T10" fmla="*/ 2 w 28"/>
                      <a:gd name="T11" fmla="*/ 6 h 24"/>
                      <a:gd name="T12" fmla="*/ 2 w 28"/>
                      <a:gd name="T13" fmla="*/ 6 h 24"/>
                      <a:gd name="T14" fmla="*/ 3 w 28"/>
                      <a:gd name="T15" fmla="*/ 7 h 24"/>
                      <a:gd name="T16" fmla="*/ 4 w 28"/>
                      <a:gd name="T17" fmla="*/ 7 h 24"/>
                      <a:gd name="T18" fmla="*/ 4 w 28"/>
                      <a:gd name="T19" fmla="*/ 7 h 24"/>
                      <a:gd name="T20" fmla="*/ 5 w 28"/>
                      <a:gd name="T21" fmla="*/ 6 h 24"/>
                      <a:gd name="T22" fmla="*/ 6 w 28"/>
                      <a:gd name="T23" fmla="*/ 6 h 24"/>
                      <a:gd name="T24" fmla="*/ 6 w 28"/>
                      <a:gd name="T25" fmla="*/ 5 h 24"/>
                      <a:gd name="T26" fmla="*/ 7 w 28"/>
                      <a:gd name="T27" fmla="*/ 4 h 24"/>
                      <a:gd name="T28" fmla="*/ 7 w 28"/>
                      <a:gd name="T29" fmla="*/ 3 h 24"/>
                      <a:gd name="T30" fmla="*/ 7 w 28"/>
                      <a:gd name="T31" fmla="*/ 2 h 24"/>
                      <a:gd name="T32" fmla="*/ 7 w 28"/>
                      <a:gd name="T33" fmla="*/ 0 h 24"/>
                      <a:gd name="T34" fmla="*/ 0 w 28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4">
                        <a:moveTo>
                          <a:pt x="0" y="0"/>
                        </a:moveTo>
                        <a:lnTo>
                          <a:pt x="0" y="7"/>
                        </a:lnTo>
                        <a:lnTo>
                          <a:pt x="2" y="11"/>
                        </a:lnTo>
                        <a:lnTo>
                          <a:pt x="3" y="15"/>
                        </a:lnTo>
                        <a:lnTo>
                          <a:pt x="5" y="18"/>
                        </a:lnTo>
                        <a:lnTo>
                          <a:pt x="7" y="20"/>
                        </a:lnTo>
                        <a:lnTo>
                          <a:pt x="9" y="22"/>
                        </a:lnTo>
                        <a:lnTo>
                          <a:pt x="12" y="23"/>
                        </a:lnTo>
                        <a:lnTo>
                          <a:pt x="14" y="24"/>
                        </a:lnTo>
                        <a:lnTo>
                          <a:pt x="17" y="23"/>
                        </a:lnTo>
                        <a:lnTo>
                          <a:pt x="19" y="22"/>
                        </a:lnTo>
                        <a:lnTo>
                          <a:pt x="22" y="20"/>
                        </a:lnTo>
                        <a:lnTo>
                          <a:pt x="24" y="18"/>
                        </a:lnTo>
                        <a:lnTo>
                          <a:pt x="26" y="15"/>
                        </a:lnTo>
                        <a:lnTo>
                          <a:pt x="27" y="11"/>
                        </a:lnTo>
                        <a:lnTo>
                          <a:pt x="28" y="7"/>
                        </a:lnTo>
                        <a:lnTo>
                          <a:pt x="2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6" name="Freeform 427"/>
                  <p:cNvSpPr>
                    <a:spLocks noChangeAspect="1"/>
                  </p:cNvSpPr>
                  <p:nvPr/>
                </p:nvSpPr>
                <p:spPr bwMode="auto">
                  <a:xfrm>
                    <a:off x="2712" y="1453"/>
                    <a:ext cx="7" cy="7"/>
                  </a:xfrm>
                  <a:custGeom>
                    <a:avLst/>
                    <a:gdLst>
                      <a:gd name="T0" fmla="*/ 7 w 28"/>
                      <a:gd name="T1" fmla="*/ 7 h 23"/>
                      <a:gd name="T2" fmla="*/ 7 w 28"/>
                      <a:gd name="T3" fmla="*/ 5 h 23"/>
                      <a:gd name="T4" fmla="*/ 6 w 28"/>
                      <a:gd name="T5" fmla="*/ 4 h 23"/>
                      <a:gd name="T6" fmla="*/ 6 w 28"/>
                      <a:gd name="T7" fmla="*/ 3 h 23"/>
                      <a:gd name="T8" fmla="*/ 6 w 28"/>
                      <a:gd name="T9" fmla="*/ 2 h 23"/>
                      <a:gd name="T10" fmla="*/ 5 w 28"/>
                      <a:gd name="T11" fmla="*/ 1 h 23"/>
                      <a:gd name="T12" fmla="*/ 5 w 28"/>
                      <a:gd name="T13" fmla="*/ 0 h 23"/>
                      <a:gd name="T14" fmla="*/ 4 w 28"/>
                      <a:gd name="T15" fmla="*/ 0 h 23"/>
                      <a:gd name="T16" fmla="*/ 4 w 28"/>
                      <a:gd name="T17" fmla="*/ 0 h 23"/>
                      <a:gd name="T18" fmla="*/ 3 w 28"/>
                      <a:gd name="T19" fmla="*/ 0 h 23"/>
                      <a:gd name="T20" fmla="*/ 2 w 28"/>
                      <a:gd name="T21" fmla="*/ 0 h 23"/>
                      <a:gd name="T22" fmla="*/ 2 w 28"/>
                      <a:gd name="T23" fmla="*/ 1 h 23"/>
                      <a:gd name="T24" fmla="*/ 1 w 28"/>
                      <a:gd name="T25" fmla="*/ 2 h 23"/>
                      <a:gd name="T26" fmla="*/ 1 w 28"/>
                      <a:gd name="T27" fmla="*/ 3 h 23"/>
                      <a:gd name="T28" fmla="*/ 0 w 28"/>
                      <a:gd name="T29" fmla="*/ 4 h 23"/>
                      <a:gd name="T30" fmla="*/ 0 w 28"/>
                      <a:gd name="T31" fmla="*/ 5 h 23"/>
                      <a:gd name="T32" fmla="*/ 0 w 28"/>
                      <a:gd name="T33" fmla="*/ 7 h 23"/>
                      <a:gd name="T34" fmla="*/ 7 w 28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3">
                        <a:moveTo>
                          <a:pt x="28" y="23"/>
                        </a:moveTo>
                        <a:lnTo>
                          <a:pt x="27" y="17"/>
                        </a:lnTo>
                        <a:lnTo>
                          <a:pt x="25" y="13"/>
                        </a:lnTo>
                        <a:lnTo>
                          <a:pt x="24" y="9"/>
                        </a:lnTo>
                        <a:lnTo>
                          <a:pt x="23" y="5"/>
                        </a:lnTo>
                        <a:lnTo>
                          <a:pt x="21" y="3"/>
                        </a:lnTo>
                        <a:lnTo>
                          <a:pt x="18" y="1"/>
                        </a:lnTo>
                        <a:lnTo>
                          <a:pt x="16" y="0"/>
                        </a:lnTo>
                        <a:lnTo>
                          <a:pt x="14" y="0"/>
                        </a:lnTo>
                        <a:lnTo>
                          <a:pt x="11" y="0"/>
                        </a:lnTo>
                        <a:lnTo>
                          <a:pt x="9" y="1"/>
                        </a:lnTo>
                        <a:lnTo>
                          <a:pt x="7" y="3"/>
                        </a:lnTo>
                        <a:lnTo>
                          <a:pt x="4" y="5"/>
                        </a:lnTo>
                        <a:lnTo>
                          <a:pt x="2" y="9"/>
                        </a:lnTo>
                        <a:lnTo>
                          <a:pt x="1" y="13"/>
                        </a:lnTo>
                        <a:lnTo>
                          <a:pt x="0" y="17"/>
                        </a:lnTo>
                        <a:lnTo>
                          <a:pt x="0" y="23"/>
                        </a:lnTo>
                        <a:lnTo>
                          <a:pt x="2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7" name="Rectangle 42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712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38" name="Freeform 429"/>
                  <p:cNvSpPr>
                    <a:spLocks noChangeAspect="1"/>
                  </p:cNvSpPr>
                  <p:nvPr/>
                </p:nvSpPr>
                <p:spPr bwMode="auto">
                  <a:xfrm>
                    <a:off x="2712" y="1503"/>
                    <a:ext cx="7" cy="7"/>
                  </a:xfrm>
                  <a:custGeom>
                    <a:avLst/>
                    <a:gdLst>
                      <a:gd name="T0" fmla="*/ 0 w 28"/>
                      <a:gd name="T1" fmla="*/ 0 h 24"/>
                      <a:gd name="T2" fmla="*/ 0 w 28"/>
                      <a:gd name="T3" fmla="*/ 2 h 24"/>
                      <a:gd name="T4" fmla="*/ 0 w 28"/>
                      <a:gd name="T5" fmla="*/ 3 h 24"/>
                      <a:gd name="T6" fmla="*/ 1 w 28"/>
                      <a:gd name="T7" fmla="*/ 4 h 24"/>
                      <a:gd name="T8" fmla="*/ 1 w 28"/>
                      <a:gd name="T9" fmla="*/ 5 h 24"/>
                      <a:gd name="T10" fmla="*/ 2 w 28"/>
                      <a:gd name="T11" fmla="*/ 6 h 24"/>
                      <a:gd name="T12" fmla="*/ 2 w 28"/>
                      <a:gd name="T13" fmla="*/ 6 h 24"/>
                      <a:gd name="T14" fmla="*/ 3 w 28"/>
                      <a:gd name="T15" fmla="*/ 7 h 24"/>
                      <a:gd name="T16" fmla="*/ 4 w 28"/>
                      <a:gd name="T17" fmla="*/ 7 h 24"/>
                      <a:gd name="T18" fmla="*/ 4 w 28"/>
                      <a:gd name="T19" fmla="*/ 7 h 24"/>
                      <a:gd name="T20" fmla="*/ 5 w 28"/>
                      <a:gd name="T21" fmla="*/ 6 h 24"/>
                      <a:gd name="T22" fmla="*/ 5 w 28"/>
                      <a:gd name="T23" fmla="*/ 6 h 24"/>
                      <a:gd name="T24" fmla="*/ 6 w 28"/>
                      <a:gd name="T25" fmla="*/ 5 h 24"/>
                      <a:gd name="T26" fmla="*/ 6 w 28"/>
                      <a:gd name="T27" fmla="*/ 4 h 24"/>
                      <a:gd name="T28" fmla="*/ 6 w 28"/>
                      <a:gd name="T29" fmla="*/ 3 h 24"/>
                      <a:gd name="T30" fmla="*/ 7 w 28"/>
                      <a:gd name="T31" fmla="*/ 2 h 24"/>
                      <a:gd name="T32" fmla="*/ 7 w 28"/>
                      <a:gd name="T33" fmla="*/ 0 h 24"/>
                      <a:gd name="T34" fmla="*/ 0 w 28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4">
                        <a:moveTo>
                          <a:pt x="0" y="0"/>
                        </a:moveTo>
                        <a:lnTo>
                          <a:pt x="0" y="7"/>
                        </a:lnTo>
                        <a:lnTo>
                          <a:pt x="1" y="11"/>
                        </a:lnTo>
                        <a:lnTo>
                          <a:pt x="2" y="15"/>
                        </a:lnTo>
                        <a:lnTo>
                          <a:pt x="4" y="18"/>
                        </a:lnTo>
                        <a:lnTo>
                          <a:pt x="7" y="20"/>
                        </a:lnTo>
                        <a:lnTo>
                          <a:pt x="9" y="22"/>
                        </a:lnTo>
                        <a:lnTo>
                          <a:pt x="11" y="23"/>
                        </a:lnTo>
                        <a:lnTo>
                          <a:pt x="14" y="24"/>
                        </a:lnTo>
                        <a:lnTo>
                          <a:pt x="16" y="23"/>
                        </a:lnTo>
                        <a:lnTo>
                          <a:pt x="18" y="22"/>
                        </a:lnTo>
                        <a:lnTo>
                          <a:pt x="21" y="20"/>
                        </a:lnTo>
                        <a:lnTo>
                          <a:pt x="23" y="18"/>
                        </a:lnTo>
                        <a:lnTo>
                          <a:pt x="24" y="15"/>
                        </a:lnTo>
                        <a:lnTo>
                          <a:pt x="25" y="11"/>
                        </a:lnTo>
                        <a:lnTo>
                          <a:pt x="27" y="7"/>
                        </a:lnTo>
                        <a:lnTo>
                          <a:pt x="2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9" name="Freeform 430"/>
                  <p:cNvSpPr>
                    <a:spLocks noChangeAspect="1"/>
                  </p:cNvSpPr>
                  <p:nvPr/>
                </p:nvSpPr>
                <p:spPr bwMode="auto">
                  <a:xfrm>
                    <a:off x="2819" y="1453"/>
                    <a:ext cx="7" cy="7"/>
                  </a:xfrm>
                  <a:custGeom>
                    <a:avLst/>
                    <a:gdLst>
                      <a:gd name="T0" fmla="*/ 7 w 28"/>
                      <a:gd name="T1" fmla="*/ 7 h 23"/>
                      <a:gd name="T2" fmla="*/ 7 w 28"/>
                      <a:gd name="T3" fmla="*/ 5 h 23"/>
                      <a:gd name="T4" fmla="*/ 7 w 28"/>
                      <a:gd name="T5" fmla="*/ 4 h 23"/>
                      <a:gd name="T6" fmla="*/ 7 w 28"/>
                      <a:gd name="T7" fmla="*/ 3 h 23"/>
                      <a:gd name="T8" fmla="*/ 6 w 28"/>
                      <a:gd name="T9" fmla="*/ 2 h 23"/>
                      <a:gd name="T10" fmla="*/ 5 w 28"/>
                      <a:gd name="T11" fmla="*/ 1 h 23"/>
                      <a:gd name="T12" fmla="*/ 5 w 28"/>
                      <a:gd name="T13" fmla="*/ 0 h 23"/>
                      <a:gd name="T14" fmla="*/ 4 w 28"/>
                      <a:gd name="T15" fmla="*/ 0 h 23"/>
                      <a:gd name="T16" fmla="*/ 4 w 28"/>
                      <a:gd name="T17" fmla="*/ 0 h 23"/>
                      <a:gd name="T18" fmla="*/ 3 w 28"/>
                      <a:gd name="T19" fmla="*/ 0 h 23"/>
                      <a:gd name="T20" fmla="*/ 3 w 28"/>
                      <a:gd name="T21" fmla="*/ 0 h 23"/>
                      <a:gd name="T22" fmla="*/ 2 w 28"/>
                      <a:gd name="T23" fmla="*/ 1 h 23"/>
                      <a:gd name="T24" fmla="*/ 1 w 28"/>
                      <a:gd name="T25" fmla="*/ 2 h 23"/>
                      <a:gd name="T26" fmla="*/ 1 w 28"/>
                      <a:gd name="T27" fmla="*/ 3 h 23"/>
                      <a:gd name="T28" fmla="*/ 1 w 28"/>
                      <a:gd name="T29" fmla="*/ 4 h 23"/>
                      <a:gd name="T30" fmla="*/ 0 w 28"/>
                      <a:gd name="T31" fmla="*/ 5 h 23"/>
                      <a:gd name="T32" fmla="*/ 0 w 28"/>
                      <a:gd name="T33" fmla="*/ 7 h 23"/>
                      <a:gd name="T34" fmla="*/ 7 w 28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3">
                        <a:moveTo>
                          <a:pt x="28" y="23"/>
                        </a:moveTo>
                        <a:lnTo>
                          <a:pt x="28" y="17"/>
                        </a:lnTo>
                        <a:lnTo>
                          <a:pt x="27" y="13"/>
                        </a:lnTo>
                        <a:lnTo>
                          <a:pt x="26" y="9"/>
                        </a:lnTo>
                        <a:lnTo>
                          <a:pt x="24" y="5"/>
                        </a:lnTo>
                        <a:lnTo>
                          <a:pt x="21" y="3"/>
                        </a:lnTo>
                        <a:lnTo>
                          <a:pt x="19" y="1"/>
                        </a:lnTo>
                        <a:lnTo>
                          <a:pt x="17" y="0"/>
                        </a:lnTo>
                        <a:lnTo>
                          <a:pt x="14" y="0"/>
                        </a:lnTo>
                        <a:lnTo>
                          <a:pt x="12" y="0"/>
                        </a:lnTo>
                        <a:lnTo>
                          <a:pt x="10" y="1"/>
                        </a:lnTo>
                        <a:lnTo>
                          <a:pt x="7" y="3"/>
                        </a:lnTo>
                        <a:lnTo>
                          <a:pt x="5" y="5"/>
                        </a:lnTo>
                        <a:lnTo>
                          <a:pt x="4" y="9"/>
                        </a:lnTo>
                        <a:lnTo>
                          <a:pt x="3" y="13"/>
                        </a:lnTo>
                        <a:lnTo>
                          <a:pt x="1" y="17"/>
                        </a:lnTo>
                        <a:lnTo>
                          <a:pt x="0" y="23"/>
                        </a:lnTo>
                        <a:lnTo>
                          <a:pt x="2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0" name="Rectangle 43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819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41" name="Freeform 432"/>
                  <p:cNvSpPr>
                    <a:spLocks noChangeAspect="1"/>
                  </p:cNvSpPr>
                  <p:nvPr/>
                </p:nvSpPr>
                <p:spPr bwMode="auto">
                  <a:xfrm>
                    <a:off x="2819" y="1503"/>
                    <a:ext cx="7" cy="7"/>
                  </a:xfrm>
                  <a:custGeom>
                    <a:avLst/>
                    <a:gdLst>
                      <a:gd name="T0" fmla="*/ 0 w 28"/>
                      <a:gd name="T1" fmla="*/ 0 h 24"/>
                      <a:gd name="T2" fmla="*/ 0 w 28"/>
                      <a:gd name="T3" fmla="*/ 2 h 24"/>
                      <a:gd name="T4" fmla="*/ 1 w 28"/>
                      <a:gd name="T5" fmla="*/ 3 h 24"/>
                      <a:gd name="T6" fmla="*/ 1 w 28"/>
                      <a:gd name="T7" fmla="*/ 4 h 24"/>
                      <a:gd name="T8" fmla="*/ 1 w 28"/>
                      <a:gd name="T9" fmla="*/ 5 h 24"/>
                      <a:gd name="T10" fmla="*/ 2 w 28"/>
                      <a:gd name="T11" fmla="*/ 6 h 24"/>
                      <a:gd name="T12" fmla="*/ 3 w 28"/>
                      <a:gd name="T13" fmla="*/ 6 h 24"/>
                      <a:gd name="T14" fmla="*/ 3 w 28"/>
                      <a:gd name="T15" fmla="*/ 7 h 24"/>
                      <a:gd name="T16" fmla="*/ 4 w 28"/>
                      <a:gd name="T17" fmla="*/ 7 h 24"/>
                      <a:gd name="T18" fmla="*/ 4 w 28"/>
                      <a:gd name="T19" fmla="*/ 7 h 24"/>
                      <a:gd name="T20" fmla="*/ 5 w 28"/>
                      <a:gd name="T21" fmla="*/ 6 h 24"/>
                      <a:gd name="T22" fmla="*/ 5 w 28"/>
                      <a:gd name="T23" fmla="*/ 6 h 24"/>
                      <a:gd name="T24" fmla="*/ 6 w 28"/>
                      <a:gd name="T25" fmla="*/ 5 h 24"/>
                      <a:gd name="T26" fmla="*/ 7 w 28"/>
                      <a:gd name="T27" fmla="*/ 4 h 24"/>
                      <a:gd name="T28" fmla="*/ 7 w 28"/>
                      <a:gd name="T29" fmla="*/ 3 h 24"/>
                      <a:gd name="T30" fmla="*/ 7 w 28"/>
                      <a:gd name="T31" fmla="*/ 2 h 24"/>
                      <a:gd name="T32" fmla="*/ 7 w 28"/>
                      <a:gd name="T33" fmla="*/ 0 h 24"/>
                      <a:gd name="T34" fmla="*/ 0 w 28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4">
                        <a:moveTo>
                          <a:pt x="0" y="0"/>
                        </a:moveTo>
                        <a:lnTo>
                          <a:pt x="1" y="7"/>
                        </a:lnTo>
                        <a:lnTo>
                          <a:pt x="3" y="11"/>
                        </a:lnTo>
                        <a:lnTo>
                          <a:pt x="4" y="15"/>
                        </a:lnTo>
                        <a:lnTo>
                          <a:pt x="5" y="18"/>
                        </a:lnTo>
                        <a:lnTo>
                          <a:pt x="7" y="20"/>
                        </a:lnTo>
                        <a:lnTo>
                          <a:pt x="10" y="22"/>
                        </a:lnTo>
                        <a:lnTo>
                          <a:pt x="12" y="23"/>
                        </a:lnTo>
                        <a:lnTo>
                          <a:pt x="14" y="24"/>
                        </a:lnTo>
                        <a:lnTo>
                          <a:pt x="17" y="23"/>
                        </a:lnTo>
                        <a:lnTo>
                          <a:pt x="19" y="22"/>
                        </a:lnTo>
                        <a:lnTo>
                          <a:pt x="21" y="20"/>
                        </a:lnTo>
                        <a:lnTo>
                          <a:pt x="24" y="18"/>
                        </a:lnTo>
                        <a:lnTo>
                          <a:pt x="26" y="15"/>
                        </a:lnTo>
                        <a:lnTo>
                          <a:pt x="27" y="11"/>
                        </a:lnTo>
                        <a:lnTo>
                          <a:pt x="28" y="7"/>
                        </a:lnTo>
                        <a:lnTo>
                          <a:pt x="2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2" name="Freeform 433"/>
                  <p:cNvSpPr>
                    <a:spLocks noChangeAspect="1"/>
                  </p:cNvSpPr>
                  <p:nvPr/>
                </p:nvSpPr>
                <p:spPr bwMode="auto">
                  <a:xfrm>
                    <a:off x="2547" y="1453"/>
                    <a:ext cx="7" cy="7"/>
                  </a:xfrm>
                  <a:custGeom>
                    <a:avLst/>
                    <a:gdLst>
                      <a:gd name="T0" fmla="*/ 7 w 27"/>
                      <a:gd name="T1" fmla="*/ 7 h 23"/>
                      <a:gd name="T2" fmla="*/ 7 w 27"/>
                      <a:gd name="T3" fmla="*/ 5 h 23"/>
                      <a:gd name="T4" fmla="*/ 7 w 27"/>
                      <a:gd name="T5" fmla="*/ 4 h 23"/>
                      <a:gd name="T6" fmla="*/ 6 w 27"/>
                      <a:gd name="T7" fmla="*/ 3 h 23"/>
                      <a:gd name="T8" fmla="*/ 6 w 27"/>
                      <a:gd name="T9" fmla="*/ 2 h 23"/>
                      <a:gd name="T10" fmla="*/ 5 w 27"/>
                      <a:gd name="T11" fmla="*/ 1 h 23"/>
                      <a:gd name="T12" fmla="*/ 5 w 27"/>
                      <a:gd name="T13" fmla="*/ 0 h 23"/>
                      <a:gd name="T14" fmla="*/ 4 w 27"/>
                      <a:gd name="T15" fmla="*/ 0 h 23"/>
                      <a:gd name="T16" fmla="*/ 4 w 27"/>
                      <a:gd name="T17" fmla="*/ 0 h 23"/>
                      <a:gd name="T18" fmla="*/ 3 w 27"/>
                      <a:gd name="T19" fmla="*/ 0 h 23"/>
                      <a:gd name="T20" fmla="*/ 2 w 27"/>
                      <a:gd name="T21" fmla="*/ 0 h 23"/>
                      <a:gd name="T22" fmla="*/ 2 w 27"/>
                      <a:gd name="T23" fmla="*/ 1 h 23"/>
                      <a:gd name="T24" fmla="*/ 1 w 27"/>
                      <a:gd name="T25" fmla="*/ 2 h 23"/>
                      <a:gd name="T26" fmla="*/ 1 w 27"/>
                      <a:gd name="T27" fmla="*/ 3 h 23"/>
                      <a:gd name="T28" fmla="*/ 0 w 27"/>
                      <a:gd name="T29" fmla="*/ 4 h 23"/>
                      <a:gd name="T30" fmla="*/ 0 w 27"/>
                      <a:gd name="T31" fmla="*/ 5 h 23"/>
                      <a:gd name="T32" fmla="*/ 0 w 27"/>
                      <a:gd name="T33" fmla="*/ 7 h 23"/>
                      <a:gd name="T34" fmla="*/ 7 w 27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7" h="23">
                        <a:moveTo>
                          <a:pt x="27" y="23"/>
                        </a:moveTo>
                        <a:lnTo>
                          <a:pt x="27" y="17"/>
                        </a:lnTo>
                        <a:lnTo>
                          <a:pt x="26" y="13"/>
                        </a:lnTo>
                        <a:lnTo>
                          <a:pt x="25" y="9"/>
                        </a:lnTo>
                        <a:lnTo>
                          <a:pt x="23" y="5"/>
                        </a:lnTo>
                        <a:lnTo>
                          <a:pt x="21" y="3"/>
                        </a:lnTo>
                        <a:lnTo>
                          <a:pt x="19" y="1"/>
                        </a:lnTo>
                        <a:lnTo>
                          <a:pt x="17" y="0"/>
                        </a:lnTo>
                        <a:lnTo>
                          <a:pt x="14" y="0"/>
                        </a:lnTo>
                        <a:lnTo>
                          <a:pt x="12" y="0"/>
                        </a:lnTo>
                        <a:lnTo>
                          <a:pt x="8" y="1"/>
                        </a:lnTo>
                        <a:lnTo>
                          <a:pt x="6" y="3"/>
                        </a:lnTo>
                        <a:lnTo>
                          <a:pt x="4" y="5"/>
                        </a:lnTo>
                        <a:lnTo>
                          <a:pt x="3" y="9"/>
                        </a:lnTo>
                        <a:lnTo>
                          <a:pt x="1" y="13"/>
                        </a:lnTo>
                        <a:lnTo>
                          <a:pt x="1" y="17"/>
                        </a:lnTo>
                        <a:lnTo>
                          <a:pt x="0" y="23"/>
                        </a:lnTo>
                        <a:lnTo>
                          <a:pt x="27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3" name="Rectangle 43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547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44" name="Freeform 435"/>
                  <p:cNvSpPr>
                    <a:spLocks noChangeAspect="1"/>
                  </p:cNvSpPr>
                  <p:nvPr/>
                </p:nvSpPr>
                <p:spPr bwMode="auto">
                  <a:xfrm>
                    <a:off x="2547" y="1503"/>
                    <a:ext cx="7" cy="7"/>
                  </a:xfrm>
                  <a:custGeom>
                    <a:avLst/>
                    <a:gdLst>
                      <a:gd name="T0" fmla="*/ 0 w 27"/>
                      <a:gd name="T1" fmla="*/ 0 h 24"/>
                      <a:gd name="T2" fmla="*/ 0 w 27"/>
                      <a:gd name="T3" fmla="*/ 2 h 24"/>
                      <a:gd name="T4" fmla="*/ 0 w 27"/>
                      <a:gd name="T5" fmla="*/ 3 h 24"/>
                      <a:gd name="T6" fmla="*/ 1 w 27"/>
                      <a:gd name="T7" fmla="*/ 4 h 24"/>
                      <a:gd name="T8" fmla="*/ 1 w 27"/>
                      <a:gd name="T9" fmla="*/ 5 h 24"/>
                      <a:gd name="T10" fmla="*/ 2 w 27"/>
                      <a:gd name="T11" fmla="*/ 6 h 24"/>
                      <a:gd name="T12" fmla="*/ 2 w 27"/>
                      <a:gd name="T13" fmla="*/ 6 h 24"/>
                      <a:gd name="T14" fmla="*/ 3 w 27"/>
                      <a:gd name="T15" fmla="*/ 7 h 24"/>
                      <a:gd name="T16" fmla="*/ 4 w 27"/>
                      <a:gd name="T17" fmla="*/ 7 h 24"/>
                      <a:gd name="T18" fmla="*/ 4 w 27"/>
                      <a:gd name="T19" fmla="*/ 7 h 24"/>
                      <a:gd name="T20" fmla="*/ 5 w 27"/>
                      <a:gd name="T21" fmla="*/ 6 h 24"/>
                      <a:gd name="T22" fmla="*/ 5 w 27"/>
                      <a:gd name="T23" fmla="*/ 6 h 24"/>
                      <a:gd name="T24" fmla="*/ 6 w 27"/>
                      <a:gd name="T25" fmla="*/ 5 h 24"/>
                      <a:gd name="T26" fmla="*/ 6 w 27"/>
                      <a:gd name="T27" fmla="*/ 4 h 24"/>
                      <a:gd name="T28" fmla="*/ 7 w 27"/>
                      <a:gd name="T29" fmla="*/ 3 h 24"/>
                      <a:gd name="T30" fmla="*/ 7 w 27"/>
                      <a:gd name="T31" fmla="*/ 2 h 24"/>
                      <a:gd name="T32" fmla="*/ 7 w 27"/>
                      <a:gd name="T33" fmla="*/ 0 h 24"/>
                      <a:gd name="T34" fmla="*/ 0 w 27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7" h="24">
                        <a:moveTo>
                          <a:pt x="0" y="0"/>
                        </a:moveTo>
                        <a:lnTo>
                          <a:pt x="1" y="7"/>
                        </a:lnTo>
                        <a:lnTo>
                          <a:pt x="1" y="11"/>
                        </a:lnTo>
                        <a:lnTo>
                          <a:pt x="3" y="15"/>
                        </a:lnTo>
                        <a:lnTo>
                          <a:pt x="4" y="18"/>
                        </a:lnTo>
                        <a:lnTo>
                          <a:pt x="6" y="20"/>
                        </a:lnTo>
                        <a:lnTo>
                          <a:pt x="8" y="22"/>
                        </a:lnTo>
                        <a:lnTo>
                          <a:pt x="12" y="23"/>
                        </a:lnTo>
                        <a:lnTo>
                          <a:pt x="14" y="24"/>
                        </a:lnTo>
                        <a:lnTo>
                          <a:pt x="17" y="23"/>
                        </a:lnTo>
                        <a:lnTo>
                          <a:pt x="19" y="22"/>
                        </a:lnTo>
                        <a:lnTo>
                          <a:pt x="21" y="20"/>
                        </a:lnTo>
                        <a:lnTo>
                          <a:pt x="23" y="18"/>
                        </a:lnTo>
                        <a:lnTo>
                          <a:pt x="25" y="15"/>
                        </a:lnTo>
                        <a:lnTo>
                          <a:pt x="26" y="11"/>
                        </a:lnTo>
                        <a:lnTo>
                          <a:pt x="27" y="7"/>
                        </a:lnTo>
                        <a:lnTo>
                          <a:pt x="2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5" name="Freeform 436"/>
                  <p:cNvSpPr>
                    <a:spLocks noChangeAspect="1"/>
                  </p:cNvSpPr>
                  <p:nvPr/>
                </p:nvSpPr>
                <p:spPr bwMode="auto">
                  <a:xfrm>
                    <a:off x="2647" y="1453"/>
                    <a:ext cx="7" cy="7"/>
                  </a:xfrm>
                  <a:custGeom>
                    <a:avLst/>
                    <a:gdLst>
                      <a:gd name="T0" fmla="*/ 7 w 28"/>
                      <a:gd name="T1" fmla="*/ 7 h 23"/>
                      <a:gd name="T2" fmla="*/ 7 w 28"/>
                      <a:gd name="T3" fmla="*/ 5 h 23"/>
                      <a:gd name="T4" fmla="*/ 7 w 28"/>
                      <a:gd name="T5" fmla="*/ 4 h 23"/>
                      <a:gd name="T6" fmla="*/ 7 w 28"/>
                      <a:gd name="T7" fmla="*/ 3 h 23"/>
                      <a:gd name="T8" fmla="*/ 6 w 28"/>
                      <a:gd name="T9" fmla="*/ 2 h 23"/>
                      <a:gd name="T10" fmla="*/ 5 w 28"/>
                      <a:gd name="T11" fmla="*/ 1 h 23"/>
                      <a:gd name="T12" fmla="*/ 5 w 28"/>
                      <a:gd name="T13" fmla="*/ 0 h 23"/>
                      <a:gd name="T14" fmla="*/ 4 w 28"/>
                      <a:gd name="T15" fmla="*/ 0 h 23"/>
                      <a:gd name="T16" fmla="*/ 4 w 28"/>
                      <a:gd name="T17" fmla="*/ 0 h 23"/>
                      <a:gd name="T18" fmla="*/ 3 w 28"/>
                      <a:gd name="T19" fmla="*/ 0 h 23"/>
                      <a:gd name="T20" fmla="*/ 2 w 28"/>
                      <a:gd name="T21" fmla="*/ 0 h 23"/>
                      <a:gd name="T22" fmla="*/ 2 w 28"/>
                      <a:gd name="T23" fmla="*/ 1 h 23"/>
                      <a:gd name="T24" fmla="*/ 1 w 28"/>
                      <a:gd name="T25" fmla="*/ 2 h 23"/>
                      <a:gd name="T26" fmla="*/ 1 w 28"/>
                      <a:gd name="T27" fmla="*/ 3 h 23"/>
                      <a:gd name="T28" fmla="*/ 0 w 28"/>
                      <a:gd name="T29" fmla="*/ 4 h 23"/>
                      <a:gd name="T30" fmla="*/ 0 w 28"/>
                      <a:gd name="T31" fmla="*/ 5 h 23"/>
                      <a:gd name="T32" fmla="*/ 0 w 28"/>
                      <a:gd name="T33" fmla="*/ 7 h 23"/>
                      <a:gd name="T34" fmla="*/ 7 w 28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3">
                        <a:moveTo>
                          <a:pt x="28" y="23"/>
                        </a:moveTo>
                        <a:lnTo>
                          <a:pt x="28" y="17"/>
                        </a:lnTo>
                        <a:lnTo>
                          <a:pt x="27" y="13"/>
                        </a:lnTo>
                        <a:lnTo>
                          <a:pt x="26" y="9"/>
                        </a:lnTo>
                        <a:lnTo>
                          <a:pt x="24" y="5"/>
                        </a:lnTo>
                        <a:lnTo>
                          <a:pt x="21" y="3"/>
                        </a:lnTo>
                        <a:lnTo>
                          <a:pt x="19" y="1"/>
                        </a:lnTo>
                        <a:lnTo>
                          <a:pt x="17" y="0"/>
                        </a:lnTo>
                        <a:lnTo>
                          <a:pt x="14" y="0"/>
                        </a:lnTo>
                        <a:lnTo>
                          <a:pt x="12" y="0"/>
                        </a:lnTo>
                        <a:lnTo>
                          <a:pt x="9" y="1"/>
                        </a:lnTo>
                        <a:lnTo>
                          <a:pt x="7" y="3"/>
                        </a:lnTo>
                        <a:lnTo>
                          <a:pt x="5" y="5"/>
                        </a:lnTo>
                        <a:lnTo>
                          <a:pt x="4" y="9"/>
                        </a:lnTo>
                        <a:lnTo>
                          <a:pt x="1" y="13"/>
                        </a:lnTo>
                        <a:lnTo>
                          <a:pt x="0" y="17"/>
                        </a:lnTo>
                        <a:lnTo>
                          <a:pt x="0" y="23"/>
                        </a:lnTo>
                        <a:lnTo>
                          <a:pt x="2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6" name="Rectangle 43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647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47" name="Freeform 438"/>
                  <p:cNvSpPr>
                    <a:spLocks noChangeAspect="1"/>
                  </p:cNvSpPr>
                  <p:nvPr/>
                </p:nvSpPr>
                <p:spPr bwMode="auto">
                  <a:xfrm>
                    <a:off x="2647" y="1503"/>
                    <a:ext cx="7" cy="7"/>
                  </a:xfrm>
                  <a:custGeom>
                    <a:avLst/>
                    <a:gdLst>
                      <a:gd name="T0" fmla="*/ 0 w 28"/>
                      <a:gd name="T1" fmla="*/ 0 h 24"/>
                      <a:gd name="T2" fmla="*/ 0 w 28"/>
                      <a:gd name="T3" fmla="*/ 2 h 24"/>
                      <a:gd name="T4" fmla="*/ 0 w 28"/>
                      <a:gd name="T5" fmla="*/ 3 h 24"/>
                      <a:gd name="T6" fmla="*/ 1 w 28"/>
                      <a:gd name="T7" fmla="*/ 4 h 24"/>
                      <a:gd name="T8" fmla="*/ 1 w 28"/>
                      <a:gd name="T9" fmla="*/ 5 h 24"/>
                      <a:gd name="T10" fmla="*/ 2 w 28"/>
                      <a:gd name="T11" fmla="*/ 6 h 24"/>
                      <a:gd name="T12" fmla="*/ 2 w 28"/>
                      <a:gd name="T13" fmla="*/ 6 h 24"/>
                      <a:gd name="T14" fmla="*/ 3 w 28"/>
                      <a:gd name="T15" fmla="*/ 7 h 24"/>
                      <a:gd name="T16" fmla="*/ 4 w 28"/>
                      <a:gd name="T17" fmla="*/ 7 h 24"/>
                      <a:gd name="T18" fmla="*/ 4 w 28"/>
                      <a:gd name="T19" fmla="*/ 7 h 24"/>
                      <a:gd name="T20" fmla="*/ 5 w 28"/>
                      <a:gd name="T21" fmla="*/ 6 h 24"/>
                      <a:gd name="T22" fmla="*/ 5 w 28"/>
                      <a:gd name="T23" fmla="*/ 6 h 24"/>
                      <a:gd name="T24" fmla="*/ 6 w 28"/>
                      <a:gd name="T25" fmla="*/ 5 h 24"/>
                      <a:gd name="T26" fmla="*/ 7 w 28"/>
                      <a:gd name="T27" fmla="*/ 4 h 24"/>
                      <a:gd name="T28" fmla="*/ 7 w 28"/>
                      <a:gd name="T29" fmla="*/ 3 h 24"/>
                      <a:gd name="T30" fmla="*/ 7 w 28"/>
                      <a:gd name="T31" fmla="*/ 2 h 24"/>
                      <a:gd name="T32" fmla="*/ 7 w 28"/>
                      <a:gd name="T33" fmla="*/ 0 h 24"/>
                      <a:gd name="T34" fmla="*/ 0 w 28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4">
                        <a:moveTo>
                          <a:pt x="0" y="0"/>
                        </a:moveTo>
                        <a:lnTo>
                          <a:pt x="0" y="7"/>
                        </a:lnTo>
                        <a:lnTo>
                          <a:pt x="1" y="11"/>
                        </a:lnTo>
                        <a:lnTo>
                          <a:pt x="4" y="15"/>
                        </a:lnTo>
                        <a:lnTo>
                          <a:pt x="5" y="18"/>
                        </a:lnTo>
                        <a:lnTo>
                          <a:pt x="7" y="20"/>
                        </a:lnTo>
                        <a:lnTo>
                          <a:pt x="9" y="22"/>
                        </a:lnTo>
                        <a:lnTo>
                          <a:pt x="12" y="23"/>
                        </a:lnTo>
                        <a:lnTo>
                          <a:pt x="14" y="24"/>
                        </a:lnTo>
                        <a:lnTo>
                          <a:pt x="17" y="23"/>
                        </a:lnTo>
                        <a:lnTo>
                          <a:pt x="19" y="22"/>
                        </a:lnTo>
                        <a:lnTo>
                          <a:pt x="21" y="20"/>
                        </a:lnTo>
                        <a:lnTo>
                          <a:pt x="24" y="18"/>
                        </a:lnTo>
                        <a:lnTo>
                          <a:pt x="26" y="15"/>
                        </a:lnTo>
                        <a:lnTo>
                          <a:pt x="27" y="11"/>
                        </a:lnTo>
                        <a:lnTo>
                          <a:pt x="28" y="7"/>
                        </a:lnTo>
                        <a:lnTo>
                          <a:pt x="2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8" name="Freeform 439"/>
                  <p:cNvSpPr>
                    <a:spLocks noChangeAspect="1"/>
                  </p:cNvSpPr>
                  <p:nvPr/>
                </p:nvSpPr>
                <p:spPr bwMode="auto">
                  <a:xfrm>
                    <a:off x="2483" y="1453"/>
                    <a:ext cx="7" cy="7"/>
                  </a:xfrm>
                  <a:custGeom>
                    <a:avLst/>
                    <a:gdLst>
                      <a:gd name="T0" fmla="*/ 7 w 28"/>
                      <a:gd name="T1" fmla="*/ 7 h 23"/>
                      <a:gd name="T2" fmla="*/ 7 w 28"/>
                      <a:gd name="T3" fmla="*/ 5 h 23"/>
                      <a:gd name="T4" fmla="*/ 7 w 28"/>
                      <a:gd name="T5" fmla="*/ 4 h 23"/>
                      <a:gd name="T6" fmla="*/ 7 w 28"/>
                      <a:gd name="T7" fmla="*/ 3 h 23"/>
                      <a:gd name="T8" fmla="*/ 6 w 28"/>
                      <a:gd name="T9" fmla="*/ 2 h 23"/>
                      <a:gd name="T10" fmla="*/ 5 w 28"/>
                      <a:gd name="T11" fmla="*/ 1 h 23"/>
                      <a:gd name="T12" fmla="*/ 5 w 28"/>
                      <a:gd name="T13" fmla="*/ 0 h 23"/>
                      <a:gd name="T14" fmla="*/ 4 w 28"/>
                      <a:gd name="T15" fmla="*/ 0 h 23"/>
                      <a:gd name="T16" fmla="*/ 4 w 28"/>
                      <a:gd name="T17" fmla="*/ 0 h 23"/>
                      <a:gd name="T18" fmla="*/ 3 w 28"/>
                      <a:gd name="T19" fmla="*/ 0 h 23"/>
                      <a:gd name="T20" fmla="*/ 3 w 28"/>
                      <a:gd name="T21" fmla="*/ 0 h 23"/>
                      <a:gd name="T22" fmla="*/ 2 w 28"/>
                      <a:gd name="T23" fmla="*/ 1 h 23"/>
                      <a:gd name="T24" fmla="*/ 2 w 28"/>
                      <a:gd name="T25" fmla="*/ 2 h 23"/>
                      <a:gd name="T26" fmla="*/ 1 w 28"/>
                      <a:gd name="T27" fmla="*/ 3 h 23"/>
                      <a:gd name="T28" fmla="*/ 1 w 28"/>
                      <a:gd name="T29" fmla="*/ 4 h 23"/>
                      <a:gd name="T30" fmla="*/ 0 w 28"/>
                      <a:gd name="T31" fmla="*/ 5 h 23"/>
                      <a:gd name="T32" fmla="*/ 0 w 28"/>
                      <a:gd name="T33" fmla="*/ 7 h 23"/>
                      <a:gd name="T34" fmla="*/ 7 w 28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3">
                        <a:moveTo>
                          <a:pt x="28" y="23"/>
                        </a:moveTo>
                        <a:lnTo>
                          <a:pt x="28" y="17"/>
                        </a:lnTo>
                        <a:lnTo>
                          <a:pt x="27" y="13"/>
                        </a:lnTo>
                        <a:lnTo>
                          <a:pt x="26" y="9"/>
                        </a:lnTo>
                        <a:lnTo>
                          <a:pt x="23" y="5"/>
                        </a:lnTo>
                        <a:lnTo>
                          <a:pt x="21" y="3"/>
                        </a:lnTo>
                        <a:lnTo>
                          <a:pt x="19" y="1"/>
                        </a:lnTo>
                        <a:lnTo>
                          <a:pt x="17" y="0"/>
                        </a:lnTo>
                        <a:lnTo>
                          <a:pt x="14" y="0"/>
                        </a:lnTo>
                        <a:lnTo>
                          <a:pt x="12" y="0"/>
                        </a:lnTo>
                        <a:lnTo>
                          <a:pt x="10" y="1"/>
                        </a:lnTo>
                        <a:lnTo>
                          <a:pt x="7" y="3"/>
                        </a:lnTo>
                        <a:lnTo>
                          <a:pt x="6" y="5"/>
                        </a:lnTo>
                        <a:lnTo>
                          <a:pt x="3" y="9"/>
                        </a:lnTo>
                        <a:lnTo>
                          <a:pt x="2" y="13"/>
                        </a:lnTo>
                        <a:lnTo>
                          <a:pt x="1" y="17"/>
                        </a:lnTo>
                        <a:lnTo>
                          <a:pt x="0" y="23"/>
                        </a:lnTo>
                        <a:lnTo>
                          <a:pt x="2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9" name="Rectangle 44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483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50" name="Freeform 441"/>
                  <p:cNvSpPr>
                    <a:spLocks noChangeAspect="1"/>
                  </p:cNvSpPr>
                  <p:nvPr/>
                </p:nvSpPr>
                <p:spPr bwMode="auto">
                  <a:xfrm>
                    <a:off x="2483" y="1503"/>
                    <a:ext cx="7" cy="7"/>
                  </a:xfrm>
                  <a:custGeom>
                    <a:avLst/>
                    <a:gdLst>
                      <a:gd name="T0" fmla="*/ 0 w 28"/>
                      <a:gd name="T1" fmla="*/ 0 h 24"/>
                      <a:gd name="T2" fmla="*/ 0 w 28"/>
                      <a:gd name="T3" fmla="*/ 2 h 24"/>
                      <a:gd name="T4" fmla="*/ 1 w 28"/>
                      <a:gd name="T5" fmla="*/ 3 h 24"/>
                      <a:gd name="T6" fmla="*/ 1 w 28"/>
                      <a:gd name="T7" fmla="*/ 4 h 24"/>
                      <a:gd name="T8" fmla="*/ 2 w 28"/>
                      <a:gd name="T9" fmla="*/ 5 h 24"/>
                      <a:gd name="T10" fmla="*/ 2 w 28"/>
                      <a:gd name="T11" fmla="*/ 6 h 24"/>
                      <a:gd name="T12" fmla="*/ 3 w 28"/>
                      <a:gd name="T13" fmla="*/ 6 h 24"/>
                      <a:gd name="T14" fmla="*/ 3 w 28"/>
                      <a:gd name="T15" fmla="*/ 7 h 24"/>
                      <a:gd name="T16" fmla="*/ 4 w 28"/>
                      <a:gd name="T17" fmla="*/ 7 h 24"/>
                      <a:gd name="T18" fmla="*/ 4 w 28"/>
                      <a:gd name="T19" fmla="*/ 7 h 24"/>
                      <a:gd name="T20" fmla="*/ 5 w 28"/>
                      <a:gd name="T21" fmla="*/ 6 h 24"/>
                      <a:gd name="T22" fmla="*/ 5 w 28"/>
                      <a:gd name="T23" fmla="*/ 6 h 24"/>
                      <a:gd name="T24" fmla="*/ 6 w 28"/>
                      <a:gd name="T25" fmla="*/ 5 h 24"/>
                      <a:gd name="T26" fmla="*/ 7 w 28"/>
                      <a:gd name="T27" fmla="*/ 4 h 24"/>
                      <a:gd name="T28" fmla="*/ 7 w 28"/>
                      <a:gd name="T29" fmla="*/ 3 h 24"/>
                      <a:gd name="T30" fmla="*/ 7 w 28"/>
                      <a:gd name="T31" fmla="*/ 2 h 24"/>
                      <a:gd name="T32" fmla="*/ 7 w 28"/>
                      <a:gd name="T33" fmla="*/ 0 h 24"/>
                      <a:gd name="T34" fmla="*/ 0 w 28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4">
                        <a:moveTo>
                          <a:pt x="0" y="0"/>
                        </a:moveTo>
                        <a:lnTo>
                          <a:pt x="1" y="7"/>
                        </a:lnTo>
                        <a:lnTo>
                          <a:pt x="2" y="11"/>
                        </a:lnTo>
                        <a:lnTo>
                          <a:pt x="3" y="15"/>
                        </a:lnTo>
                        <a:lnTo>
                          <a:pt x="6" y="18"/>
                        </a:lnTo>
                        <a:lnTo>
                          <a:pt x="7" y="20"/>
                        </a:lnTo>
                        <a:lnTo>
                          <a:pt x="10" y="22"/>
                        </a:lnTo>
                        <a:lnTo>
                          <a:pt x="12" y="23"/>
                        </a:lnTo>
                        <a:lnTo>
                          <a:pt x="14" y="24"/>
                        </a:lnTo>
                        <a:lnTo>
                          <a:pt x="17" y="23"/>
                        </a:lnTo>
                        <a:lnTo>
                          <a:pt x="19" y="22"/>
                        </a:lnTo>
                        <a:lnTo>
                          <a:pt x="21" y="20"/>
                        </a:lnTo>
                        <a:lnTo>
                          <a:pt x="23" y="18"/>
                        </a:lnTo>
                        <a:lnTo>
                          <a:pt x="26" y="15"/>
                        </a:lnTo>
                        <a:lnTo>
                          <a:pt x="27" y="11"/>
                        </a:lnTo>
                        <a:lnTo>
                          <a:pt x="28" y="7"/>
                        </a:lnTo>
                        <a:lnTo>
                          <a:pt x="2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1" name="Freeform 442"/>
                  <p:cNvSpPr>
                    <a:spLocks noChangeAspect="1"/>
                  </p:cNvSpPr>
                  <p:nvPr/>
                </p:nvSpPr>
                <p:spPr bwMode="auto">
                  <a:xfrm>
                    <a:off x="2383" y="1453"/>
                    <a:ext cx="7" cy="7"/>
                  </a:xfrm>
                  <a:custGeom>
                    <a:avLst/>
                    <a:gdLst>
                      <a:gd name="T0" fmla="*/ 7 w 27"/>
                      <a:gd name="T1" fmla="*/ 7 h 23"/>
                      <a:gd name="T2" fmla="*/ 7 w 27"/>
                      <a:gd name="T3" fmla="*/ 5 h 23"/>
                      <a:gd name="T4" fmla="*/ 6 w 27"/>
                      <a:gd name="T5" fmla="*/ 4 h 23"/>
                      <a:gd name="T6" fmla="*/ 6 w 27"/>
                      <a:gd name="T7" fmla="*/ 3 h 23"/>
                      <a:gd name="T8" fmla="*/ 6 w 27"/>
                      <a:gd name="T9" fmla="*/ 2 h 23"/>
                      <a:gd name="T10" fmla="*/ 5 w 27"/>
                      <a:gd name="T11" fmla="*/ 1 h 23"/>
                      <a:gd name="T12" fmla="*/ 5 w 27"/>
                      <a:gd name="T13" fmla="*/ 0 h 23"/>
                      <a:gd name="T14" fmla="*/ 4 w 27"/>
                      <a:gd name="T15" fmla="*/ 0 h 23"/>
                      <a:gd name="T16" fmla="*/ 4 w 27"/>
                      <a:gd name="T17" fmla="*/ 0 h 23"/>
                      <a:gd name="T18" fmla="*/ 3 w 27"/>
                      <a:gd name="T19" fmla="*/ 0 h 23"/>
                      <a:gd name="T20" fmla="*/ 2 w 27"/>
                      <a:gd name="T21" fmla="*/ 0 h 23"/>
                      <a:gd name="T22" fmla="*/ 2 w 27"/>
                      <a:gd name="T23" fmla="*/ 1 h 23"/>
                      <a:gd name="T24" fmla="*/ 1 w 27"/>
                      <a:gd name="T25" fmla="*/ 2 h 23"/>
                      <a:gd name="T26" fmla="*/ 1 w 27"/>
                      <a:gd name="T27" fmla="*/ 3 h 23"/>
                      <a:gd name="T28" fmla="*/ 0 w 27"/>
                      <a:gd name="T29" fmla="*/ 4 h 23"/>
                      <a:gd name="T30" fmla="*/ 0 w 27"/>
                      <a:gd name="T31" fmla="*/ 5 h 23"/>
                      <a:gd name="T32" fmla="*/ 0 w 27"/>
                      <a:gd name="T33" fmla="*/ 7 h 23"/>
                      <a:gd name="T34" fmla="*/ 7 w 27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7" h="23">
                        <a:moveTo>
                          <a:pt x="27" y="23"/>
                        </a:moveTo>
                        <a:lnTo>
                          <a:pt x="26" y="17"/>
                        </a:lnTo>
                        <a:lnTo>
                          <a:pt x="25" y="13"/>
                        </a:lnTo>
                        <a:lnTo>
                          <a:pt x="24" y="9"/>
                        </a:lnTo>
                        <a:lnTo>
                          <a:pt x="23" y="5"/>
                        </a:lnTo>
                        <a:lnTo>
                          <a:pt x="21" y="3"/>
                        </a:lnTo>
                        <a:lnTo>
                          <a:pt x="18" y="1"/>
                        </a:lnTo>
                        <a:lnTo>
                          <a:pt x="16" y="0"/>
                        </a:lnTo>
                        <a:lnTo>
                          <a:pt x="14" y="0"/>
                        </a:lnTo>
                        <a:lnTo>
                          <a:pt x="11" y="0"/>
                        </a:lnTo>
                        <a:lnTo>
                          <a:pt x="9" y="1"/>
                        </a:lnTo>
                        <a:lnTo>
                          <a:pt x="6" y="3"/>
                        </a:lnTo>
                        <a:lnTo>
                          <a:pt x="4" y="5"/>
                        </a:lnTo>
                        <a:lnTo>
                          <a:pt x="2" y="9"/>
                        </a:lnTo>
                        <a:lnTo>
                          <a:pt x="1" y="13"/>
                        </a:lnTo>
                        <a:lnTo>
                          <a:pt x="0" y="17"/>
                        </a:lnTo>
                        <a:lnTo>
                          <a:pt x="0" y="23"/>
                        </a:lnTo>
                        <a:lnTo>
                          <a:pt x="27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2" name="Rectangle 44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83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53" name="Freeform 444"/>
                  <p:cNvSpPr>
                    <a:spLocks noChangeAspect="1"/>
                  </p:cNvSpPr>
                  <p:nvPr/>
                </p:nvSpPr>
                <p:spPr bwMode="auto">
                  <a:xfrm>
                    <a:off x="2383" y="1503"/>
                    <a:ext cx="7" cy="7"/>
                  </a:xfrm>
                  <a:custGeom>
                    <a:avLst/>
                    <a:gdLst>
                      <a:gd name="T0" fmla="*/ 0 w 27"/>
                      <a:gd name="T1" fmla="*/ 0 h 24"/>
                      <a:gd name="T2" fmla="*/ 0 w 27"/>
                      <a:gd name="T3" fmla="*/ 2 h 24"/>
                      <a:gd name="T4" fmla="*/ 0 w 27"/>
                      <a:gd name="T5" fmla="*/ 3 h 24"/>
                      <a:gd name="T6" fmla="*/ 1 w 27"/>
                      <a:gd name="T7" fmla="*/ 4 h 24"/>
                      <a:gd name="T8" fmla="*/ 1 w 27"/>
                      <a:gd name="T9" fmla="*/ 5 h 24"/>
                      <a:gd name="T10" fmla="*/ 2 w 27"/>
                      <a:gd name="T11" fmla="*/ 6 h 24"/>
                      <a:gd name="T12" fmla="*/ 2 w 27"/>
                      <a:gd name="T13" fmla="*/ 6 h 24"/>
                      <a:gd name="T14" fmla="*/ 3 w 27"/>
                      <a:gd name="T15" fmla="*/ 7 h 24"/>
                      <a:gd name="T16" fmla="*/ 4 w 27"/>
                      <a:gd name="T17" fmla="*/ 7 h 24"/>
                      <a:gd name="T18" fmla="*/ 4 w 27"/>
                      <a:gd name="T19" fmla="*/ 7 h 24"/>
                      <a:gd name="T20" fmla="*/ 5 w 27"/>
                      <a:gd name="T21" fmla="*/ 6 h 24"/>
                      <a:gd name="T22" fmla="*/ 5 w 27"/>
                      <a:gd name="T23" fmla="*/ 6 h 24"/>
                      <a:gd name="T24" fmla="*/ 6 w 27"/>
                      <a:gd name="T25" fmla="*/ 5 h 24"/>
                      <a:gd name="T26" fmla="*/ 6 w 27"/>
                      <a:gd name="T27" fmla="*/ 4 h 24"/>
                      <a:gd name="T28" fmla="*/ 6 w 27"/>
                      <a:gd name="T29" fmla="*/ 3 h 24"/>
                      <a:gd name="T30" fmla="*/ 7 w 27"/>
                      <a:gd name="T31" fmla="*/ 2 h 24"/>
                      <a:gd name="T32" fmla="*/ 7 w 27"/>
                      <a:gd name="T33" fmla="*/ 0 h 24"/>
                      <a:gd name="T34" fmla="*/ 0 w 27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7" h="24">
                        <a:moveTo>
                          <a:pt x="0" y="0"/>
                        </a:moveTo>
                        <a:lnTo>
                          <a:pt x="0" y="7"/>
                        </a:lnTo>
                        <a:lnTo>
                          <a:pt x="1" y="11"/>
                        </a:lnTo>
                        <a:lnTo>
                          <a:pt x="2" y="15"/>
                        </a:lnTo>
                        <a:lnTo>
                          <a:pt x="4" y="18"/>
                        </a:lnTo>
                        <a:lnTo>
                          <a:pt x="6" y="20"/>
                        </a:lnTo>
                        <a:lnTo>
                          <a:pt x="9" y="22"/>
                        </a:lnTo>
                        <a:lnTo>
                          <a:pt x="11" y="23"/>
                        </a:lnTo>
                        <a:lnTo>
                          <a:pt x="14" y="24"/>
                        </a:lnTo>
                        <a:lnTo>
                          <a:pt x="16" y="23"/>
                        </a:lnTo>
                        <a:lnTo>
                          <a:pt x="18" y="22"/>
                        </a:lnTo>
                        <a:lnTo>
                          <a:pt x="21" y="20"/>
                        </a:lnTo>
                        <a:lnTo>
                          <a:pt x="23" y="18"/>
                        </a:lnTo>
                        <a:lnTo>
                          <a:pt x="24" y="15"/>
                        </a:lnTo>
                        <a:lnTo>
                          <a:pt x="25" y="11"/>
                        </a:lnTo>
                        <a:lnTo>
                          <a:pt x="26" y="7"/>
                        </a:lnTo>
                        <a:lnTo>
                          <a:pt x="2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4" name="Rectangle 44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140" y="1439"/>
                    <a:ext cx="21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55" name="Rectangle 44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218" y="1439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56" name="Rectangle 44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183" y="1439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57" name="Rectangle 44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05" y="1439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58" name="Rectangle 44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76" y="1439"/>
                    <a:ext cx="21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59" name="Rectangle 45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40" y="1439"/>
                    <a:ext cx="21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60" name="Freeform 451"/>
                  <p:cNvSpPr>
                    <a:spLocks noChangeAspect="1"/>
                  </p:cNvSpPr>
                  <p:nvPr/>
                </p:nvSpPr>
                <p:spPr bwMode="auto">
                  <a:xfrm>
                    <a:off x="789" y="1661"/>
                    <a:ext cx="57" cy="79"/>
                  </a:xfrm>
                  <a:custGeom>
                    <a:avLst/>
                    <a:gdLst>
                      <a:gd name="T0" fmla="*/ 29 w 194"/>
                      <a:gd name="T1" fmla="*/ 0 h 266"/>
                      <a:gd name="T2" fmla="*/ 31 w 194"/>
                      <a:gd name="T3" fmla="*/ 0 h 266"/>
                      <a:gd name="T4" fmla="*/ 34 w 194"/>
                      <a:gd name="T5" fmla="*/ 1 h 266"/>
                      <a:gd name="T6" fmla="*/ 37 w 194"/>
                      <a:gd name="T7" fmla="*/ 1 h 266"/>
                      <a:gd name="T8" fmla="*/ 40 w 194"/>
                      <a:gd name="T9" fmla="*/ 2 h 266"/>
                      <a:gd name="T10" fmla="*/ 42 w 194"/>
                      <a:gd name="T11" fmla="*/ 3 h 266"/>
                      <a:gd name="T12" fmla="*/ 45 w 194"/>
                      <a:gd name="T13" fmla="*/ 5 h 266"/>
                      <a:gd name="T14" fmla="*/ 47 w 194"/>
                      <a:gd name="T15" fmla="*/ 7 h 266"/>
                      <a:gd name="T16" fmla="*/ 48 w 194"/>
                      <a:gd name="T17" fmla="*/ 8 h 266"/>
                      <a:gd name="T18" fmla="*/ 51 w 194"/>
                      <a:gd name="T19" fmla="*/ 10 h 266"/>
                      <a:gd name="T20" fmla="*/ 52 w 194"/>
                      <a:gd name="T21" fmla="*/ 12 h 266"/>
                      <a:gd name="T22" fmla="*/ 53 w 194"/>
                      <a:gd name="T23" fmla="*/ 15 h 266"/>
                      <a:gd name="T24" fmla="*/ 55 w 194"/>
                      <a:gd name="T25" fmla="*/ 18 h 266"/>
                      <a:gd name="T26" fmla="*/ 56 w 194"/>
                      <a:gd name="T27" fmla="*/ 20 h 266"/>
                      <a:gd name="T28" fmla="*/ 56 w 194"/>
                      <a:gd name="T29" fmla="*/ 22 h 266"/>
                      <a:gd name="T30" fmla="*/ 57 w 194"/>
                      <a:gd name="T31" fmla="*/ 25 h 266"/>
                      <a:gd name="T32" fmla="*/ 57 w 194"/>
                      <a:gd name="T33" fmla="*/ 28 h 266"/>
                      <a:gd name="T34" fmla="*/ 57 w 194"/>
                      <a:gd name="T35" fmla="*/ 79 h 266"/>
                      <a:gd name="T36" fmla="*/ 0 w 194"/>
                      <a:gd name="T37" fmla="*/ 79 h 266"/>
                      <a:gd name="T38" fmla="*/ 0 w 194"/>
                      <a:gd name="T39" fmla="*/ 28 h 266"/>
                      <a:gd name="T40" fmla="*/ 0 w 194"/>
                      <a:gd name="T41" fmla="*/ 25 h 266"/>
                      <a:gd name="T42" fmla="*/ 1 w 194"/>
                      <a:gd name="T43" fmla="*/ 22 h 266"/>
                      <a:gd name="T44" fmla="*/ 1 w 194"/>
                      <a:gd name="T45" fmla="*/ 20 h 266"/>
                      <a:gd name="T46" fmla="*/ 2 w 194"/>
                      <a:gd name="T47" fmla="*/ 18 h 266"/>
                      <a:gd name="T48" fmla="*/ 4 w 194"/>
                      <a:gd name="T49" fmla="*/ 15 h 266"/>
                      <a:gd name="T50" fmla="*/ 5 w 194"/>
                      <a:gd name="T51" fmla="*/ 12 h 266"/>
                      <a:gd name="T52" fmla="*/ 6 w 194"/>
                      <a:gd name="T53" fmla="*/ 10 h 266"/>
                      <a:gd name="T54" fmla="*/ 8 w 194"/>
                      <a:gd name="T55" fmla="*/ 8 h 266"/>
                      <a:gd name="T56" fmla="*/ 11 w 194"/>
                      <a:gd name="T57" fmla="*/ 7 h 266"/>
                      <a:gd name="T58" fmla="*/ 13 w 194"/>
                      <a:gd name="T59" fmla="*/ 5 h 266"/>
                      <a:gd name="T60" fmla="*/ 15 w 194"/>
                      <a:gd name="T61" fmla="*/ 3 h 266"/>
                      <a:gd name="T62" fmla="*/ 17 w 194"/>
                      <a:gd name="T63" fmla="*/ 2 h 266"/>
                      <a:gd name="T64" fmla="*/ 20 w 194"/>
                      <a:gd name="T65" fmla="*/ 1 h 266"/>
                      <a:gd name="T66" fmla="*/ 23 w 194"/>
                      <a:gd name="T67" fmla="*/ 1 h 266"/>
                      <a:gd name="T68" fmla="*/ 26 w 194"/>
                      <a:gd name="T69" fmla="*/ 0 h 266"/>
                      <a:gd name="T70" fmla="*/ 29 w 194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6">
                        <a:moveTo>
                          <a:pt x="97" y="0"/>
                        </a:moveTo>
                        <a:lnTo>
                          <a:pt x="107" y="1"/>
                        </a:lnTo>
                        <a:lnTo>
                          <a:pt x="117" y="2"/>
                        </a:lnTo>
                        <a:lnTo>
                          <a:pt x="126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2" y="17"/>
                        </a:lnTo>
                        <a:lnTo>
                          <a:pt x="159" y="22"/>
                        </a:lnTo>
                        <a:lnTo>
                          <a:pt x="165" y="28"/>
                        </a:lnTo>
                        <a:lnTo>
                          <a:pt x="172" y="34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90" y="67"/>
                        </a:lnTo>
                        <a:lnTo>
                          <a:pt x="192" y="75"/>
                        </a:lnTo>
                        <a:lnTo>
                          <a:pt x="194" y="85"/>
                        </a:lnTo>
                        <a:lnTo>
                          <a:pt x="194" y="94"/>
                        </a:lnTo>
                        <a:lnTo>
                          <a:pt x="194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6" y="22"/>
                        </a:lnTo>
                        <a:lnTo>
                          <a:pt x="43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8" y="2"/>
                        </a:lnTo>
                        <a:lnTo>
                          <a:pt x="87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1" name="Freeform 452"/>
                  <p:cNvSpPr>
                    <a:spLocks noChangeAspect="1"/>
                  </p:cNvSpPr>
                  <p:nvPr/>
                </p:nvSpPr>
                <p:spPr bwMode="auto">
                  <a:xfrm>
                    <a:off x="789" y="1783"/>
                    <a:ext cx="57" cy="86"/>
                  </a:xfrm>
                  <a:custGeom>
                    <a:avLst/>
                    <a:gdLst>
                      <a:gd name="T0" fmla="*/ 29 w 194"/>
                      <a:gd name="T1" fmla="*/ 0 h 267"/>
                      <a:gd name="T2" fmla="*/ 31 w 194"/>
                      <a:gd name="T3" fmla="*/ 0 h 267"/>
                      <a:gd name="T4" fmla="*/ 34 w 194"/>
                      <a:gd name="T5" fmla="*/ 0 h 267"/>
                      <a:gd name="T6" fmla="*/ 37 w 194"/>
                      <a:gd name="T7" fmla="*/ 1 h 267"/>
                      <a:gd name="T8" fmla="*/ 40 w 194"/>
                      <a:gd name="T9" fmla="*/ 2 h 267"/>
                      <a:gd name="T10" fmla="*/ 42 w 194"/>
                      <a:gd name="T11" fmla="*/ 4 h 267"/>
                      <a:gd name="T12" fmla="*/ 45 w 194"/>
                      <a:gd name="T13" fmla="*/ 5 h 267"/>
                      <a:gd name="T14" fmla="*/ 47 w 194"/>
                      <a:gd name="T15" fmla="*/ 7 h 267"/>
                      <a:gd name="T16" fmla="*/ 48 w 194"/>
                      <a:gd name="T17" fmla="*/ 9 h 267"/>
                      <a:gd name="T18" fmla="*/ 51 w 194"/>
                      <a:gd name="T19" fmla="*/ 11 h 267"/>
                      <a:gd name="T20" fmla="*/ 52 w 194"/>
                      <a:gd name="T21" fmla="*/ 14 h 267"/>
                      <a:gd name="T22" fmla="*/ 53 w 194"/>
                      <a:gd name="T23" fmla="*/ 16 h 267"/>
                      <a:gd name="T24" fmla="*/ 55 w 194"/>
                      <a:gd name="T25" fmla="*/ 19 h 267"/>
                      <a:gd name="T26" fmla="*/ 56 w 194"/>
                      <a:gd name="T27" fmla="*/ 22 h 267"/>
                      <a:gd name="T28" fmla="*/ 56 w 194"/>
                      <a:gd name="T29" fmla="*/ 25 h 267"/>
                      <a:gd name="T30" fmla="*/ 57 w 194"/>
                      <a:gd name="T31" fmla="*/ 28 h 267"/>
                      <a:gd name="T32" fmla="*/ 57 w 194"/>
                      <a:gd name="T33" fmla="*/ 31 h 267"/>
                      <a:gd name="T34" fmla="*/ 57 w 194"/>
                      <a:gd name="T35" fmla="*/ 86 h 267"/>
                      <a:gd name="T36" fmla="*/ 0 w 194"/>
                      <a:gd name="T37" fmla="*/ 86 h 267"/>
                      <a:gd name="T38" fmla="*/ 0 w 194"/>
                      <a:gd name="T39" fmla="*/ 31 h 267"/>
                      <a:gd name="T40" fmla="*/ 0 w 194"/>
                      <a:gd name="T41" fmla="*/ 28 h 267"/>
                      <a:gd name="T42" fmla="*/ 1 w 194"/>
                      <a:gd name="T43" fmla="*/ 25 h 267"/>
                      <a:gd name="T44" fmla="*/ 1 w 194"/>
                      <a:gd name="T45" fmla="*/ 22 h 267"/>
                      <a:gd name="T46" fmla="*/ 2 w 194"/>
                      <a:gd name="T47" fmla="*/ 19 h 267"/>
                      <a:gd name="T48" fmla="*/ 4 w 194"/>
                      <a:gd name="T49" fmla="*/ 16 h 267"/>
                      <a:gd name="T50" fmla="*/ 5 w 194"/>
                      <a:gd name="T51" fmla="*/ 14 h 267"/>
                      <a:gd name="T52" fmla="*/ 6 w 194"/>
                      <a:gd name="T53" fmla="*/ 11 h 267"/>
                      <a:gd name="T54" fmla="*/ 8 w 194"/>
                      <a:gd name="T55" fmla="*/ 9 h 267"/>
                      <a:gd name="T56" fmla="*/ 11 w 194"/>
                      <a:gd name="T57" fmla="*/ 7 h 267"/>
                      <a:gd name="T58" fmla="*/ 13 w 194"/>
                      <a:gd name="T59" fmla="*/ 5 h 267"/>
                      <a:gd name="T60" fmla="*/ 15 w 194"/>
                      <a:gd name="T61" fmla="*/ 4 h 267"/>
                      <a:gd name="T62" fmla="*/ 17 w 194"/>
                      <a:gd name="T63" fmla="*/ 2 h 267"/>
                      <a:gd name="T64" fmla="*/ 20 w 194"/>
                      <a:gd name="T65" fmla="*/ 1 h 267"/>
                      <a:gd name="T66" fmla="*/ 23 w 194"/>
                      <a:gd name="T67" fmla="*/ 0 h 267"/>
                      <a:gd name="T68" fmla="*/ 26 w 194"/>
                      <a:gd name="T69" fmla="*/ 0 h 267"/>
                      <a:gd name="T70" fmla="*/ 29 w 194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7">
                        <a:moveTo>
                          <a:pt x="97" y="0"/>
                        </a:moveTo>
                        <a:lnTo>
                          <a:pt x="107" y="0"/>
                        </a:lnTo>
                        <a:lnTo>
                          <a:pt x="117" y="1"/>
                        </a:lnTo>
                        <a:lnTo>
                          <a:pt x="126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2" y="16"/>
                        </a:lnTo>
                        <a:lnTo>
                          <a:pt x="159" y="21"/>
                        </a:lnTo>
                        <a:lnTo>
                          <a:pt x="165" y="27"/>
                        </a:lnTo>
                        <a:lnTo>
                          <a:pt x="172" y="35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90" y="67"/>
                        </a:lnTo>
                        <a:lnTo>
                          <a:pt x="192" y="77"/>
                        </a:lnTo>
                        <a:lnTo>
                          <a:pt x="194" y="86"/>
                        </a:lnTo>
                        <a:lnTo>
                          <a:pt x="194" y="96"/>
                        </a:lnTo>
                        <a:lnTo>
                          <a:pt x="194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6" y="21"/>
                        </a:lnTo>
                        <a:lnTo>
                          <a:pt x="43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8" y="1"/>
                        </a:lnTo>
                        <a:lnTo>
                          <a:pt x="87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2" name="Freeform 453"/>
                  <p:cNvSpPr>
                    <a:spLocks noChangeAspect="1"/>
                  </p:cNvSpPr>
                  <p:nvPr/>
                </p:nvSpPr>
                <p:spPr bwMode="auto">
                  <a:xfrm>
                    <a:off x="3519" y="1661"/>
                    <a:ext cx="57" cy="79"/>
                  </a:xfrm>
                  <a:custGeom>
                    <a:avLst/>
                    <a:gdLst>
                      <a:gd name="T0" fmla="*/ 29 w 194"/>
                      <a:gd name="T1" fmla="*/ 0 h 266"/>
                      <a:gd name="T2" fmla="*/ 31 w 194"/>
                      <a:gd name="T3" fmla="*/ 0 h 266"/>
                      <a:gd name="T4" fmla="*/ 34 w 194"/>
                      <a:gd name="T5" fmla="*/ 1 h 266"/>
                      <a:gd name="T6" fmla="*/ 37 w 194"/>
                      <a:gd name="T7" fmla="*/ 1 h 266"/>
                      <a:gd name="T8" fmla="*/ 40 w 194"/>
                      <a:gd name="T9" fmla="*/ 2 h 266"/>
                      <a:gd name="T10" fmla="*/ 42 w 194"/>
                      <a:gd name="T11" fmla="*/ 3 h 266"/>
                      <a:gd name="T12" fmla="*/ 44 w 194"/>
                      <a:gd name="T13" fmla="*/ 5 h 266"/>
                      <a:gd name="T14" fmla="*/ 46 w 194"/>
                      <a:gd name="T15" fmla="*/ 7 h 266"/>
                      <a:gd name="T16" fmla="*/ 49 w 194"/>
                      <a:gd name="T17" fmla="*/ 8 h 266"/>
                      <a:gd name="T18" fmla="*/ 51 w 194"/>
                      <a:gd name="T19" fmla="*/ 10 h 266"/>
                      <a:gd name="T20" fmla="*/ 52 w 194"/>
                      <a:gd name="T21" fmla="*/ 12 h 266"/>
                      <a:gd name="T22" fmla="*/ 54 w 194"/>
                      <a:gd name="T23" fmla="*/ 15 h 266"/>
                      <a:gd name="T24" fmla="*/ 55 w 194"/>
                      <a:gd name="T25" fmla="*/ 18 h 266"/>
                      <a:gd name="T26" fmla="*/ 56 w 194"/>
                      <a:gd name="T27" fmla="*/ 20 h 266"/>
                      <a:gd name="T28" fmla="*/ 56 w 194"/>
                      <a:gd name="T29" fmla="*/ 22 h 266"/>
                      <a:gd name="T30" fmla="*/ 57 w 194"/>
                      <a:gd name="T31" fmla="*/ 25 h 266"/>
                      <a:gd name="T32" fmla="*/ 57 w 194"/>
                      <a:gd name="T33" fmla="*/ 28 h 266"/>
                      <a:gd name="T34" fmla="*/ 57 w 194"/>
                      <a:gd name="T35" fmla="*/ 79 h 266"/>
                      <a:gd name="T36" fmla="*/ 0 w 194"/>
                      <a:gd name="T37" fmla="*/ 79 h 266"/>
                      <a:gd name="T38" fmla="*/ 0 w 194"/>
                      <a:gd name="T39" fmla="*/ 28 h 266"/>
                      <a:gd name="T40" fmla="*/ 0 w 194"/>
                      <a:gd name="T41" fmla="*/ 25 h 266"/>
                      <a:gd name="T42" fmla="*/ 1 w 194"/>
                      <a:gd name="T43" fmla="*/ 22 h 266"/>
                      <a:gd name="T44" fmla="*/ 1 w 194"/>
                      <a:gd name="T45" fmla="*/ 20 h 266"/>
                      <a:gd name="T46" fmla="*/ 2 w 194"/>
                      <a:gd name="T47" fmla="*/ 18 h 266"/>
                      <a:gd name="T48" fmla="*/ 4 w 194"/>
                      <a:gd name="T49" fmla="*/ 15 h 266"/>
                      <a:gd name="T50" fmla="*/ 5 w 194"/>
                      <a:gd name="T51" fmla="*/ 12 h 266"/>
                      <a:gd name="T52" fmla="*/ 6 w 194"/>
                      <a:gd name="T53" fmla="*/ 10 h 266"/>
                      <a:gd name="T54" fmla="*/ 9 w 194"/>
                      <a:gd name="T55" fmla="*/ 8 h 266"/>
                      <a:gd name="T56" fmla="*/ 10 w 194"/>
                      <a:gd name="T57" fmla="*/ 7 h 266"/>
                      <a:gd name="T58" fmla="*/ 12 w 194"/>
                      <a:gd name="T59" fmla="*/ 5 h 266"/>
                      <a:gd name="T60" fmla="*/ 15 w 194"/>
                      <a:gd name="T61" fmla="*/ 3 h 266"/>
                      <a:gd name="T62" fmla="*/ 17 w 194"/>
                      <a:gd name="T63" fmla="*/ 2 h 266"/>
                      <a:gd name="T64" fmla="*/ 20 w 194"/>
                      <a:gd name="T65" fmla="*/ 1 h 266"/>
                      <a:gd name="T66" fmla="*/ 23 w 194"/>
                      <a:gd name="T67" fmla="*/ 1 h 266"/>
                      <a:gd name="T68" fmla="*/ 26 w 194"/>
                      <a:gd name="T69" fmla="*/ 0 h 266"/>
                      <a:gd name="T70" fmla="*/ 29 w 194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6">
                        <a:moveTo>
                          <a:pt x="97" y="0"/>
                        </a:moveTo>
                        <a:lnTo>
                          <a:pt x="107" y="1"/>
                        </a:lnTo>
                        <a:lnTo>
                          <a:pt x="116" y="2"/>
                        </a:lnTo>
                        <a:lnTo>
                          <a:pt x="126" y="4"/>
                        </a:lnTo>
                        <a:lnTo>
                          <a:pt x="135" y="7"/>
                        </a:lnTo>
                        <a:lnTo>
                          <a:pt x="144" y="11"/>
                        </a:lnTo>
                        <a:lnTo>
                          <a:pt x="151" y="17"/>
                        </a:lnTo>
                        <a:lnTo>
                          <a:pt x="158" y="22"/>
                        </a:lnTo>
                        <a:lnTo>
                          <a:pt x="166" y="28"/>
                        </a:lnTo>
                        <a:lnTo>
                          <a:pt x="172" y="34"/>
                        </a:lnTo>
                        <a:lnTo>
                          <a:pt x="177" y="42"/>
                        </a:lnTo>
                        <a:lnTo>
                          <a:pt x="183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2" y="75"/>
                        </a:lnTo>
                        <a:lnTo>
                          <a:pt x="193" y="85"/>
                        </a:lnTo>
                        <a:lnTo>
                          <a:pt x="194" y="94"/>
                        </a:lnTo>
                        <a:lnTo>
                          <a:pt x="194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2" y="75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9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7" y="2"/>
                        </a:lnTo>
                        <a:lnTo>
                          <a:pt x="87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3" name="Freeform 454"/>
                  <p:cNvSpPr>
                    <a:spLocks noChangeAspect="1"/>
                  </p:cNvSpPr>
                  <p:nvPr/>
                </p:nvSpPr>
                <p:spPr bwMode="auto">
                  <a:xfrm>
                    <a:off x="3519" y="1783"/>
                    <a:ext cx="57" cy="86"/>
                  </a:xfrm>
                  <a:custGeom>
                    <a:avLst/>
                    <a:gdLst>
                      <a:gd name="T0" fmla="*/ 29 w 194"/>
                      <a:gd name="T1" fmla="*/ 0 h 267"/>
                      <a:gd name="T2" fmla="*/ 31 w 194"/>
                      <a:gd name="T3" fmla="*/ 0 h 267"/>
                      <a:gd name="T4" fmla="*/ 34 w 194"/>
                      <a:gd name="T5" fmla="*/ 0 h 267"/>
                      <a:gd name="T6" fmla="*/ 37 w 194"/>
                      <a:gd name="T7" fmla="*/ 1 h 267"/>
                      <a:gd name="T8" fmla="*/ 40 w 194"/>
                      <a:gd name="T9" fmla="*/ 2 h 267"/>
                      <a:gd name="T10" fmla="*/ 42 w 194"/>
                      <a:gd name="T11" fmla="*/ 4 h 267"/>
                      <a:gd name="T12" fmla="*/ 44 w 194"/>
                      <a:gd name="T13" fmla="*/ 5 h 267"/>
                      <a:gd name="T14" fmla="*/ 46 w 194"/>
                      <a:gd name="T15" fmla="*/ 7 h 267"/>
                      <a:gd name="T16" fmla="*/ 49 w 194"/>
                      <a:gd name="T17" fmla="*/ 9 h 267"/>
                      <a:gd name="T18" fmla="*/ 51 w 194"/>
                      <a:gd name="T19" fmla="*/ 11 h 267"/>
                      <a:gd name="T20" fmla="*/ 52 w 194"/>
                      <a:gd name="T21" fmla="*/ 14 h 267"/>
                      <a:gd name="T22" fmla="*/ 54 w 194"/>
                      <a:gd name="T23" fmla="*/ 16 h 267"/>
                      <a:gd name="T24" fmla="*/ 55 w 194"/>
                      <a:gd name="T25" fmla="*/ 19 h 267"/>
                      <a:gd name="T26" fmla="*/ 56 w 194"/>
                      <a:gd name="T27" fmla="*/ 22 h 267"/>
                      <a:gd name="T28" fmla="*/ 56 w 194"/>
                      <a:gd name="T29" fmla="*/ 25 h 267"/>
                      <a:gd name="T30" fmla="*/ 57 w 194"/>
                      <a:gd name="T31" fmla="*/ 28 h 267"/>
                      <a:gd name="T32" fmla="*/ 57 w 194"/>
                      <a:gd name="T33" fmla="*/ 31 h 267"/>
                      <a:gd name="T34" fmla="*/ 57 w 194"/>
                      <a:gd name="T35" fmla="*/ 86 h 267"/>
                      <a:gd name="T36" fmla="*/ 0 w 194"/>
                      <a:gd name="T37" fmla="*/ 86 h 267"/>
                      <a:gd name="T38" fmla="*/ 0 w 194"/>
                      <a:gd name="T39" fmla="*/ 31 h 267"/>
                      <a:gd name="T40" fmla="*/ 0 w 194"/>
                      <a:gd name="T41" fmla="*/ 28 h 267"/>
                      <a:gd name="T42" fmla="*/ 1 w 194"/>
                      <a:gd name="T43" fmla="*/ 25 h 267"/>
                      <a:gd name="T44" fmla="*/ 1 w 194"/>
                      <a:gd name="T45" fmla="*/ 22 h 267"/>
                      <a:gd name="T46" fmla="*/ 2 w 194"/>
                      <a:gd name="T47" fmla="*/ 19 h 267"/>
                      <a:gd name="T48" fmla="*/ 4 w 194"/>
                      <a:gd name="T49" fmla="*/ 16 h 267"/>
                      <a:gd name="T50" fmla="*/ 5 w 194"/>
                      <a:gd name="T51" fmla="*/ 14 h 267"/>
                      <a:gd name="T52" fmla="*/ 6 w 194"/>
                      <a:gd name="T53" fmla="*/ 11 h 267"/>
                      <a:gd name="T54" fmla="*/ 9 w 194"/>
                      <a:gd name="T55" fmla="*/ 9 h 267"/>
                      <a:gd name="T56" fmla="*/ 10 w 194"/>
                      <a:gd name="T57" fmla="*/ 7 h 267"/>
                      <a:gd name="T58" fmla="*/ 12 w 194"/>
                      <a:gd name="T59" fmla="*/ 5 h 267"/>
                      <a:gd name="T60" fmla="*/ 15 w 194"/>
                      <a:gd name="T61" fmla="*/ 4 h 267"/>
                      <a:gd name="T62" fmla="*/ 17 w 194"/>
                      <a:gd name="T63" fmla="*/ 2 h 267"/>
                      <a:gd name="T64" fmla="*/ 20 w 194"/>
                      <a:gd name="T65" fmla="*/ 1 h 267"/>
                      <a:gd name="T66" fmla="*/ 23 w 194"/>
                      <a:gd name="T67" fmla="*/ 0 h 267"/>
                      <a:gd name="T68" fmla="*/ 26 w 194"/>
                      <a:gd name="T69" fmla="*/ 0 h 267"/>
                      <a:gd name="T70" fmla="*/ 29 w 194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7">
                        <a:moveTo>
                          <a:pt x="97" y="0"/>
                        </a:moveTo>
                        <a:lnTo>
                          <a:pt x="107" y="0"/>
                        </a:lnTo>
                        <a:lnTo>
                          <a:pt x="116" y="1"/>
                        </a:lnTo>
                        <a:lnTo>
                          <a:pt x="126" y="4"/>
                        </a:lnTo>
                        <a:lnTo>
                          <a:pt x="135" y="7"/>
                        </a:lnTo>
                        <a:lnTo>
                          <a:pt x="144" y="11"/>
                        </a:lnTo>
                        <a:lnTo>
                          <a:pt x="151" y="16"/>
                        </a:lnTo>
                        <a:lnTo>
                          <a:pt x="158" y="21"/>
                        </a:lnTo>
                        <a:lnTo>
                          <a:pt x="166" y="27"/>
                        </a:lnTo>
                        <a:lnTo>
                          <a:pt x="172" y="35"/>
                        </a:lnTo>
                        <a:lnTo>
                          <a:pt x="177" y="42"/>
                        </a:lnTo>
                        <a:lnTo>
                          <a:pt x="183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2" y="77"/>
                        </a:lnTo>
                        <a:lnTo>
                          <a:pt x="193" y="86"/>
                        </a:lnTo>
                        <a:lnTo>
                          <a:pt x="194" y="96"/>
                        </a:lnTo>
                        <a:lnTo>
                          <a:pt x="194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2" y="77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9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7" y="1"/>
                        </a:lnTo>
                        <a:lnTo>
                          <a:pt x="87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4" name="Freeform 455"/>
                  <p:cNvSpPr>
                    <a:spLocks noChangeAspect="1"/>
                  </p:cNvSpPr>
                  <p:nvPr/>
                </p:nvSpPr>
                <p:spPr bwMode="auto">
                  <a:xfrm>
                    <a:off x="1425" y="1661"/>
                    <a:ext cx="57" cy="79"/>
                  </a:xfrm>
                  <a:custGeom>
                    <a:avLst/>
                    <a:gdLst>
                      <a:gd name="T0" fmla="*/ 29 w 191"/>
                      <a:gd name="T1" fmla="*/ 0 h 266"/>
                      <a:gd name="T2" fmla="*/ 32 w 191"/>
                      <a:gd name="T3" fmla="*/ 0 h 266"/>
                      <a:gd name="T4" fmla="*/ 35 w 191"/>
                      <a:gd name="T5" fmla="*/ 1 h 266"/>
                      <a:gd name="T6" fmla="*/ 37 w 191"/>
                      <a:gd name="T7" fmla="*/ 1 h 266"/>
                      <a:gd name="T8" fmla="*/ 40 w 191"/>
                      <a:gd name="T9" fmla="*/ 2 h 266"/>
                      <a:gd name="T10" fmla="*/ 42 w 191"/>
                      <a:gd name="T11" fmla="*/ 3 h 266"/>
                      <a:gd name="T12" fmla="*/ 44 w 191"/>
                      <a:gd name="T13" fmla="*/ 5 h 266"/>
                      <a:gd name="T14" fmla="*/ 47 w 191"/>
                      <a:gd name="T15" fmla="*/ 7 h 266"/>
                      <a:gd name="T16" fmla="*/ 49 w 191"/>
                      <a:gd name="T17" fmla="*/ 8 h 266"/>
                      <a:gd name="T18" fmla="*/ 50 w 191"/>
                      <a:gd name="T19" fmla="*/ 10 h 266"/>
                      <a:gd name="T20" fmla="*/ 52 w 191"/>
                      <a:gd name="T21" fmla="*/ 12 h 266"/>
                      <a:gd name="T22" fmla="*/ 54 w 191"/>
                      <a:gd name="T23" fmla="*/ 15 h 266"/>
                      <a:gd name="T24" fmla="*/ 55 w 191"/>
                      <a:gd name="T25" fmla="*/ 18 h 266"/>
                      <a:gd name="T26" fmla="*/ 56 w 191"/>
                      <a:gd name="T27" fmla="*/ 20 h 266"/>
                      <a:gd name="T28" fmla="*/ 56 w 191"/>
                      <a:gd name="T29" fmla="*/ 22 h 266"/>
                      <a:gd name="T30" fmla="*/ 57 w 191"/>
                      <a:gd name="T31" fmla="*/ 25 h 266"/>
                      <a:gd name="T32" fmla="*/ 57 w 191"/>
                      <a:gd name="T33" fmla="*/ 28 h 266"/>
                      <a:gd name="T34" fmla="*/ 57 w 191"/>
                      <a:gd name="T35" fmla="*/ 79 h 266"/>
                      <a:gd name="T36" fmla="*/ 0 w 191"/>
                      <a:gd name="T37" fmla="*/ 79 h 266"/>
                      <a:gd name="T38" fmla="*/ 0 w 191"/>
                      <a:gd name="T39" fmla="*/ 28 h 266"/>
                      <a:gd name="T40" fmla="*/ 0 w 191"/>
                      <a:gd name="T41" fmla="*/ 25 h 266"/>
                      <a:gd name="T42" fmla="*/ 1 w 191"/>
                      <a:gd name="T43" fmla="*/ 22 h 266"/>
                      <a:gd name="T44" fmla="*/ 1 w 191"/>
                      <a:gd name="T45" fmla="*/ 20 h 266"/>
                      <a:gd name="T46" fmla="*/ 2 w 191"/>
                      <a:gd name="T47" fmla="*/ 18 h 266"/>
                      <a:gd name="T48" fmla="*/ 3 w 191"/>
                      <a:gd name="T49" fmla="*/ 15 h 266"/>
                      <a:gd name="T50" fmla="*/ 5 w 191"/>
                      <a:gd name="T51" fmla="*/ 12 h 266"/>
                      <a:gd name="T52" fmla="*/ 7 w 191"/>
                      <a:gd name="T53" fmla="*/ 10 h 266"/>
                      <a:gd name="T54" fmla="*/ 8 w 191"/>
                      <a:gd name="T55" fmla="*/ 8 h 266"/>
                      <a:gd name="T56" fmla="*/ 10 w 191"/>
                      <a:gd name="T57" fmla="*/ 7 h 266"/>
                      <a:gd name="T58" fmla="*/ 13 w 191"/>
                      <a:gd name="T59" fmla="*/ 5 h 266"/>
                      <a:gd name="T60" fmla="*/ 15 w 191"/>
                      <a:gd name="T61" fmla="*/ 3 h 266"/>
                      <a:gd name="T62" fmla="*/ 18 w 191"/>
                      <a:gd name="T63" fmla="*/ 2 h 266"/>
                      <a:gd name="T64" fmla="*/ 20 w 191"/>
                      <a:gd name="T65" fmla="*/ 1 h 266"/>
                      <a:gd name="T66" fmla="*/ 23 w 191"/>
                      <a:gd name="T67" fmla="*/ 1 h 266"/>
                      <a:gd name="T68" fmla="*/ 26 w 191"/>
                      <a:gd name="T69" fmla="*/ 0 h 266"/>
                      <a:gd name="T70" fmla="*/ 29 w 191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1" h="266">
                        <a:moveTo>
                          <a:pt x="97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4" y="4"/>
                        </a:lnTo>
                        <a:lnTo>
                          <a:pt x="133" y="7"/>
                        </a:lnTo>
                        <a:lnTo>
                          <a:pt x="142" y="11"/>
                        </a:lnTo>
                        <a:lnTo>
                          <a:pt x="149" y="17"/>
                        </a:lnTo>
                        <a:lnTo>
                          <a:pt x="157" y="22"/>
                        </a:lnTo>
                        <a:lnTo>
                          <a:pt x="163" y="28"/>
                        </a:lnTo>
                        <a:lnTo>
                          <a:pt x="169" y="34"/>
                        </a:lnTo>
                        <a:lnTo>
                          <a:pt x="174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89" y="75"/>
                        </a:lnTo>
                        <a:lnTo>
                          <a:pt x="191" y="85"/>
                        </a:lnTo>
                        <a:lnTo>
                          <a:pt x="191" y="94"/>
                        </a:lnTo>
                        <a:lnTo>
                          <a:pt x="191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4" y="22"/>
                        </a:lnTo>
                        <a:lnTo>
                          <a:pt x="42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" name="Freeform 456"/>
                  <p:cNvSpPr>
                    <a:spLocks noChangeAspect="1"/>
                  </p:cNvSpPr>
                  <p:nvPr/>
                </p:nvSpPr>
                <p:spPr bwMode="auto">
                  <a:xfrm>
                    <a:off x="1425" y="1783"/>
                    <a:ext cx="57" cy="86"/>
                  </a:xfrm>
                  <a:custGeom>
                    <a:avLst/>
                    <a:gdLst>
                      <a:gd name="T0" fmla="*/ 29 w 191"/>
                      <a:gd name="T1" fmla="*/ 0 h 267"/>
                      <a:gd name="T2" fmla="*/ 32 w 191"/>
                      <a:gd name="T3" fmla="*/ 0 h 267"/>
                      <a:gd name="T4" fmla="*/ 35 w 191"/>
                      <a:gd name="T5" fmla="*/ 0 h 267"/>
                      <a:gd name="T6" fmla="*/ 37 w 191"/>
                      <a:gd name="T7" fmla="*/ 1 h 267"/>
                      <a:gd name="T8" fmla="*/ 40 w 191"/>
                      <a:gd name="T9" fmla="*/ 2 h 267"/>
                      <a:gd name="T10" fmla="*/ 42 w 191"/>
                      <a:gd name="T11" fmla="*/ 4 h 267"/>
                      <a:gd name="T12" fmla="*/ 44 w 191"/>
                      <a:gd name="T13" fmla="*/ 5 h 267"/>
                      <a:gd name="T14" fmla="*/ 47 w 191"/>
                      <a:gd name="T15" fmla="*/ 7 h 267"/>
                      <a:gd name="T16" fmla="*/ 49 w 191"/>
                      <a:gd name="T17" fmla="*/ 9 h 267"/>
                      <a:gd name="T18" fmla="*/ 50 w 191"/>
                      <a:gd name="T19" fmla="*/ 11 h 267"/>
                      <a:gd name="T20" fmla="*/ 52 w 191"/>
                      <a:gd name="T21" fmla="*/ 14 h 267"/>
                      <a:gd name="T22" fmla="*/ 54 w 191"/>
                      <a:gd name="T23" fmla="*/ 16 h 267"/>
                      <a:gd name="T24" fmla="*/ 55 w 191"/>
                      <a:gd name="T25" fmla="*/ 19 h 267"/>
                      <a:gd name="T26" fmla="*/ 56 w 191"/>
                      <a:gd name="T27" fmla="*/ 22 h 267"/>
                      <a:gd name="T28" fmla="*/ 56 w 191"/>
                      <a:gd name="T29" fmla="*/ 25 h 267"/>
                      <a:gd name="T30" fmla="*/ 57 w 191"/>
                      <a:gd name="T31" fmla="*/ 28 h 267"/>
                      <a:gd name="T32" fmla="*/ 57 w 191"/>
                      <a:gd name="T33" fmla="*/ 31 h 267"/>
                      <a:gd name="T34" fmla="*/ 57 w 191"/>
                      <a:gd name="T35" fmla="*/ 86 h 267"/>
                      <a:gd name="T36" fmla="*/ 0 w 191"/>
                      <a:gd name="T37" fmla="*/ 86 h 267"/>
                      <a:gd name="T38" fmla="*/ 0 w 191"/>
                      <a:gd name="T39" fmla="*/ 31 h 267"/>
                      <a:gd name="T40" fmla="*/ 0 w 191"/>
                      <a:gd name="T41" fmla="*/ 28 h 267"/>
                      <a:gd name="T42" fmla="*/ 1 w 191"/>
                      <a:gd name="T43" fmla="*/ 25 h 267"/>
                      <a:gd name="T44" fmla="*/ 1 w 191"/>
                      <a:gd name="T45" fmla="*/ 22 h 267"/>
                      <a:gd name="T46" fmla="*/ 2 w 191"/>
                      <a:gd name="T47" fmla="*/ 19 h 267"/>
                      <a:gd name="T48" fmla="*/ 3 w 191"/>
                      <a:gd name="T49" fmla="*/ 16 h 267"/>
                      <a:gd name="T50" fmla="*/ 5 w 191"/>
                      <a:gd name="T51" fmla="*/ 14 h 267"/>
                      <a:gd name="T52" fmla="*/ 7 w 191"/>
                      <a:gd name="T53" fmla="*/ 11 h 267"/>
                      <a:gd name="T54" fmla="*/ 8 w 191"/>
                      <a:gd name="T55" fmla="*/ 9 h 267"/>
                      <a:gd name="T56" fmla="*/ 10 w 191"/>
                      <a:gd name="T57" fmla="*/ 7 h 267"/>
                      <a:gd name="T58" fmla="*/ 13 w 191"/>
                      <a:gd name="T59" fmla="*/ 5 h 267"/>
                      <a:gd name="T60" fmla="*/ 15 w 191"/>
                      <a:gd name="T61" fmla="*/ 4 h 267"/>
                      <a:gd name="T62" fmla="*/ 18 w 191"/>
                      <a:gd name="T63" fmla="*/ 2 h 267"/>
                      <a:gd name="T64" fmla="*/ 20 w 191"/>
                      <a:gd name="T65" fmla="*/ 1 h 267"/>
                      <a:gd name="T66" fmla="*/ 23 w 191"/>
                      <a:gd name="T67" fmla="*/ 0 h 267"/>
                      <a:gd name="T68" fmla="*/ 26 w 191"/>
                      <a:gd name="T69" fmla="*/ 0 h 267"/>
                      <a:gd name="T70" fmla="*/ 29 w 191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1" h="267">
                        <a:moveTo>
                          <a:pt x="97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4" y="4"/>
                        </a:lnTo>
                        <a:lnTo>
                          <a:pt x="133" y="7"/>
                        </a:lnTo>
                        <a:lnTo>
                          <a:pt x="142" y="11"/>
                        </a:lnTo>
                        <a:lnTo>
                          <a:pt x="149" y="16"/>
                        </a:lnTo>
                        <a:lnTo>
                          <a:pt x="157" y="21"/>
                        </a:lnTo>
                        <a:lnTo>
                          <a:pt x="163" y="27"/>
                        </a:lnTo>
                        <a:lnTo>
                          <a:pt x="169" y="35"/>
                        </a:lnTo>
                        <a:lnTo>
                          <a:pt x="174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89" y="77"/>
                        </a:lnTo>
                        <a:lnTo>
                          <a:pt x="191" y="86"/>
                        </a:lnTo>
                        <a:lnTo>
                          <a:pt x="191" y="96"/>
                        </a:lnTo>
                        <a:lnTo>
                          <a:pt x="191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4" y="21"/>
                        </a:lnTo>
                        <a:lnTo>
                          <a:pt x="42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6" name="Freeform 457"/>
                  <p:cNvSpPr>
                    <a:spLocks noChangeAspect="1"/>
                  </p:cNvSpPr>
                  <p:nvPr/>
                </p:nvSpPr>
                <p:spPr bwMode="auto">
                  <a:xfrm>
                    <a:off x="4155" y="1661"/>
                    <a:ext cx="57" cy="79"/>
                  </a:xfrm>
                  <a:custGeom>
                    <a:avLst/>
                    <a:gdLst>
                      <a:gd name="T0" fmla="*/ 28 w 193"/>
                      <a:gd name="T1" fmla="*/ 0 h 266"/>
                      <a:gd name="T2" fmla="*/ 31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40 w 193"/>
                      <a:gd name="T9" fmla="*/ 2 h 266"/>
                      <a:gd name="T10" fmla="*/ 42 w 193"/>
                      <a:gd name="T11" fmla="*/ 3 h 266"/>
                      <a:gd name="T12" fmla="*/ 44 w 193"/>
                      <a:gd name="T13" fmla="*/ 5 h 266"/>
                      <a:gd name="T14" fmla="*/ 46 w 193"/>
                      <a:gd name="T15" fmla="*/ 7 h 266"/>
                      <a:gd name="T16" fmla="*/ 48 w 193"/>
                      <a:gd name="T17" fmla="*/ 8 h 266"/>
                      <a:gd name="T18" fmla="*/ 51 w 193"/>
                      <a:gd name="T19" fmla="*/ 10 h 266"/>
                      <a:gd name="T20" fmla="*/ 52 w 193"/>
                      <a:gd name="T21" fmla="*/ 12 h 266"/>
                      <a:gd name="T22" fmla="*/ 53 w 193"/>
                      <a:gd name="T23" fmla="*/ 15 h 266"/>
                      <a:gd name="T24" fmla="*/ 54 w 193"/>
                      <a:gd name="T25" fmla="*/ 18 h 266"/>
                      <a:gd name="T26" fmla="*/ 55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1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4 w 193"/>
                      <a:gd name="T49" fmla="*/ 15 h 266"/>
                      <a:gd name="T50" fmla="*/ 5 w 193"/>
                      <a:gd name="T51" fmla="*/ 12 h 266"/>
                      <a:gd name="T52" fmla="*/ 6 w 193"/>
                      <a:gd name="T53" fmla="*/ 10 h 266"/>
                      <a:gd name="T54" fmla="*/ 8 w 193"/>
                      <a:gd name="T55" fmla="*/ 8 h 266"/>
                      <a:gd name="T56" fmla="*/ 11 w 193"/>
                      <a:gd name="T57" fmla="*/ 7 h 266"/>
                      <a:gd name="T58" fmla="*/ 13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3 w 193"/>
                      <a:gd name="T67" fmla="*/ 1 h 266"/>
                      <a:gd name="T68" fmla="*/ 25 w 193"/>
                      <a:gd name="T69" fmla="*/ 0 h 266"/>
                      <a:gd name="T70" fmla="*/ 28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5" y="1"/>
                        </a:lnTo>
                        <a:lnTo>
                          <a:pt x="115" y="2"/>
                        </a:lnTo>
                        <a:lnTo>
                          <a:pt x="124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0" y="17"/>
                        </a:lnTo>
                        <a:lnTo>
                          <a:pt x="157" y="22"/>
                        </a:lnTo>
                        <a:lnTo>
                          <a:pt x="164" y="28"/>
                        </a:lnTo>
                        <a:lnTo>
                          <a:pt x="171" y="34"/>
                        </a:lnTo>
                        <a:lnTo>
                          <a:pt x="176" y="42"/>
                        </a:lnTo>
                        <a:lnTo>
                          <a:pt x="181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91" y="75"/>
                        </a:lnTo>
                        <a:lnTo>
                          <a:pt x="192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6" y="22"/>
                        </a:lnTo>
                        <a:lnTo>
                          <a:pt x="43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7" name="Freeform 458"/>
                  <p:cNvSpPr>
                    <a:spLocks noChangeAspect="1"/>
                  </p:cNvSpPr>
                  <p:nvPr/>
                </p:nvSpPr>
                <p:spPr bwMode="auto">
                  <a:xfrm>
                    <a:off x="4155" y="1783"/>
                    <a:ext cx="57" cy="86"/>
                  </a:xfrm>
                  <a:custGeom>
                    <a:avLst/>
                    <a:gdLst>
                      <a:gd name="T0" fmla="*/ 28 w 193"/>
                      <a:gd name="T1" fmla="*/ 0 h 267"/>
                      <a:gd name="T2" fmla="*/ 31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40 w 193"/>
                      <a:gd name="T9" fmla="*/ 2 h 267"/>
                      <a:gd name="T10" fmla="*/ 42 w 193"/>
                      <a:gd name="T11" fmla="*/ 4 h 267"/>
                      <a:gd name="T12" fmla="*/ 44 w 193"/>
                      <a:gd name="T13" fmla="*/ 5 h 267"/>
                      <a:gd name="T14" fmla="*/ 46 w 193"/>
                      <a:gd name="T15" fmla="*/ 7 h 267"/>
                      <a:gd name="T16" fmla="*/ 48 w 193"/>
                      <a:gd name="T17" fmla="*/ 9 h 267"/>
                      <a:gd name="T18" fmla="*/ 51 w 193"/>
                      <a:gd name="T19" fmla="*/ 11 h 267"/>
                      <a:gd name="T20" fmla="*/ 52 w 193"/>
                      <a:gd name="T21" fmla="*/ 14 h 267"/>
                      <a:gd name="T22" fmla="*/ 53 w 193"/>
                      <a:gd name="T23" fmla="*/ 16 h 267"/>
                      <a:gd name="T24" fmla="*/ 54 w 193"/>
                      <a:gd name="T25" fmla="*/ 19 h 267"/>
                      <a:gd name="T26" fmla="*/ 55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1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4 w 193"/>
                      <a:gd name="T49" fmla="*/ 16 h 267"/>
                      <a:gd name="T50" fmla="*/ 5 w 193"/>
                      <a:gd name="T51" fmla="*/ 14 h 267"/>
                      <a:gd name="T52" fmla="*/ 6 w 193"/>
                      <a:gd name="T53" fmla="*/ 11 h 267"/>
                      <a:gd name="T54" fmla="*/ 8 w 193"/>
                      <a:gd name="T55" fmla="*/ 9 h 267"/>
                      <a:gd name="T56" fmla="*/ 11 w 193"/>
                      <a:gd name="T57" fmla="*/ 7 h 267"/>
                      <a:gd name="T58" fmla="*/ 13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3 w 193"/>
                      <a:gd name="T67" fmla="*/ 0 h 267"/>
                      <a:gd name="T68" fmla="*/ 25 w 193"/>
                      <a:gd name="T69" fmla="*/ 0 h 267"/>
                      <a:gd name="T70" fmla="*/ 28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5" y="0"/>
                        </a:lnTo>
                        <a:lnTo>
                          <a:pt x="115" y="1"/>
                        </a:lnTo>
                        <a:lnTo>
                          <a:pt x="124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0" y="16"/>
                        </a:lnTo>
                        <a:lnTo>
                          <a:pt x="157" y="21"/>
                        </a:lnTo>
                        <a:lnTo>
                          <a:pt x="164" y="27"/>
                        </a:lnTo>
                        <a:lnTo>
                          <a:pt x="171" y="35"/>
                        </a:lnTo>
                        <a:lnTo>
                          <a:pt x="176" y="42"/>
                        </a:lnTo>
                        <a:lnTo>
                          <a:pt x="181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91" y="77"/>
                        </a:lnTo>
                        <a:lnTo>
                          <a:pt x="192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6" y="21"/>
                        </a:lnTo>
                        <a:lnTo>
                          <a:pt x="43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8" name="Freeform 459"/>
                  <p:cNvSpPr>
                    <a:spLocks noChangeAspect="1"/>
                  </p:cNvSpPr>
                  <p:nvPr/>
                </p:nvSpPr>
                <p:spPr bwMode="auto">
                  <a:xfrm>
                    <a:off x="632" y="1654"/>
                    <a:ext cx="36" cy="79"/>
                  </a:xfrm>
                  <a:custGeom>
                    <a:avLst/>
                    <a:gdLst>
                      <a:gd name="T0" fmla="*/ 18 w 124"/>
                      <a:gd name="T1" fmla="*/ 0 h 267"/>
                      <a:gd name="T2" fmla="*/ 21 w 124"/>
                      <a:gd name="T3" fmla="*/ 0 h 267"/>
                      <a:gd name="T4" fmla="*/ 24 w 124"/>
                      <a:gd name="T5" fmla="*/ 1 h 267"/>
                      <a:gd name="T6" fmla="*/ 25 w 124"/>
                      <a:gd name="T7" fmla="*/ 2 h 267"/>
                      <a:gd name="T8" fmla="*/ 27 w 124"/>
                      <a:gd name="T9" fmla="*/ 3 h 267"/>
                      <a:gd name="T10" fmla="*/ 28 w 124"/>
                      <a:gd name="T11" fmla="*/ 4 h 267"/>
                      <a:gd name="T12" fmla="*/ 30 w 124"/>
                      <a:gd name="T13" fmla="*/ 5 h 267"/>
                      <a:gd name="T14" fmla="*/ 31 w 124"/>
                      <a:gd name="T15" fmla="*/ 6 h 267"/>
                      <a:gd name="T16" fmla="*/ 32 w 124"/>
                      <a:gd name="T17" fmla="*/ 8 h 267"/>
                      <a:gd name="T18" fmla="*/ 33 w 124"/>
                      <a:gd name="T19" fmla="*/ 9 h 267"/>
                      <a:gd name="T20" fmla="*/ 34 w 124"/>
                      <a:gd name="T21" fmla="*/ 12 h 267"/>
                      <a:gd name="T22" fmla="*/ 35 w 124"/>
                      <a:gd name="T23" fmla="*/ 14 h 267"/>
                      <a:gd name="T24" fmla="*/ 35 w 124"/>
                      <a:gd name="T25" fmla="*/ 16 h 267"/>
                      <a:gd name="T26" fmla="*/ 36 w 124"/>
                      <a:gd name="T27" fmla="*/ 19 h 267"/>
                      <a:gd name="T28" fmla="*/ 36 w 124"/>
                      <a:gd name="T29" fmla="*/ 21 h 267"/>
                      <a:gd name="T30" fmla="*/ 36 w 124"/>
                      <a:gd name="T31" fmla="*/ 79 h 267"/>
                      <a:gd name="T32" fmla="*/ 0 w 124"/>
                      <a:gd name="T33" fmla="*/ 79 h 267"/>
                      <a:gd name="T34" fmla="*/ 0 w 124"/>
                      <a:gd name="T35" fmla="*/ 21 h 267"/>
                      <a:gd name="T36" fmla="*/ 1 w 124"/>
                      <a:gd name="T37" fmla="*/ 19 h 267"/>
                      <a:gd name="T38" fmla="*/ 1 w 124"/>
                      <a:gd name="T39" fmla="*/ 16 h 267"/>
                      <a:gd name="T40" fmla="*/ 1 w 124"/>
                      <a:gd name="T41" fmla="*/ 14 h 267"/>
                      <a:gd name="T42" fmla="*/ 2 w 124"/>
                      <a:gd name="T43" fmla="*/ 12 h 267"/>
                      <a:gd name="T44" fmla="*/ 3 w 124"/>
                      <a:gd name="T45" fmla="*/ 9 h 267"/>
                      <a:gd name="T46" fmla="*/ 4 w 124"/>
                      <a:gd name="T47" fmla="*/ 8 h 267"/>
                      <a:gd name="T48" fmla="*/ 5 w 124"/>
                      <a:gd name="T49" fmla="*/ 6 h 267"/>
                      <a:gd name="T50" fmla="*/ 7 w 124"/>
                      <a:gd name="T51" fmla="*/ 5 h 267"/>
                      <a:gd name="T52" fmla="*/ 8 w 124"/>
                      <a:gd name="T53" fmla="*/ 4 h 267"/>
                      <a:gd name="T54" fmla="*/ 10 w 124"/>
                      <a:gd name="T55" fmla="*/ 3 h 267"/>
                      <a:gd name="T56" fmla="*/ 11 w 124"/>
                      <a:gd name="T57" fmla="*/ 2 h 267"/>
                      <a:gd name="T58" fmla="*/ 13 w 124"/>
                      <a:gd name="T59" fmla="*/ 1 h 267"/>
                      <a:gd name="T60" fmla="*/ 16 w 124"/>
                      <a:gd name="T61" fmla="*/ 0 h 267"/>
                      <a:gd name="T62" fmla="*/ 18 w 124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4" h="267">
                        <a:moveTo>
                          <a:pt x="63" y="0"/>
                        </a:moveTo>
                        <a:lnTo>
                          <a:pt x="72" y="1"/>
                        </a:lnTo>
                        <a:lnTo>
                          <a:pt x="82" y="4"/>
                        </a:lnTo>
                        <a:lnTo>
                          <a:pt x="87" y="6"/>
                        </a:lnTo>
                        <a:lnTo>
                          <a:pt x="92" y="9"/>
                        </a:lnTo>
                        <a:lnTo>
                          <a:pt x="96" y="12"/>
                        </a:lnTo>
                        <a:lnTo>
                          <a:pt x="102" y="17"/>
                        </a:lnTo>
                        <a:lnTo>
                          <a:pt x="106" y="21"/>
                        </a:lnTo>
                        <a:lnTo>
                          <a:pt x="110" y="26"/>
                        </a:lnTo>
                        <a:lnTo>
                          <a:pt x="114" y="32"/>
                        </a:lnTo>
                        <a:lnTo>
                          <a:pt x="117" y="39"/>
                        </a:lnTo>
                        <a:lnTo>
                          <a:pt x="119" y="46"/>
                        </a:lnTo>
                        <a:lnTo>
                          <a:pt x="122" y="54"/>
                        </a:lnTo>
                        <a:lnTo>
                          <a:pt x="123" y="63"/>
                        </a:lnTo>
                        <a:lnTo>
                          <a:pt x="124" y="72"/>
                        </a:lnTo>
                        <a:lnTo>
                          <a:pt x="124" y="267"/>
                        </a:lnTo>
                        <a:lnTo>
                          <a:pt x="0" y="267"/>
                        </a:lnTo>
                        <a:lnTo>
                          <a:pt x="0" y="72"/>
                        </a:lnTo>
                        <a:lnTo>
                          <a:pt x="2" y="63"/>
                        </a:lnTo>
                        <a:lnTo>
                          <a:pt x="3" y="54"/>
                        </a:lnTo>
                        <a:lnTo>
                          <a:pt x="5" y="46"/>
                        </a:lnTo>
                        <a:lnTo>
                          <a:pt x="7" y="39"/>
                        </a:lnTo>
                        <a:lnTo>
                          <a:pt x="11" y="32"/>
                        </a:lnTo>
                        <a:lnTo>
                          <a:pt x="14" y="26"/>
                        </a:lnTo>
                        <a:lnTo>
                          <a:pt x="18" y="21"/>
                        </a:lnTo>
                        <a:lnTo>
                          <a:pt x="24" y="17"/>
                        </a:lnTo>
                        <a:lnTo>
                          <a:pt x="28" y="12"/>
                        </a:lnTo>
                        <a:lnTo>
                          <a:pt x="33" y="9"/>
                        </a:lnTo>
                        <a:lnTo>
                          <a:pt x="38" y="6"/>
                        </a:lnTo>
                        <a:lnTo>
                          <a:pt x="44" y="4"/>
                        </a:lnTo>
                        <a:lnTo>
                          <a:pt x="54" y="1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9" name="Freeform 460"/>
                  <p:cNvSpPr>
                    <a:spLocks noChangeAspect="1"/>
                  </p:cNvSpPr>
                  <p:nvPr/>
                </p:nvSpPr>
                <p:spPr bwMode="auto">
                  <a:xfrm>
                    <a:off x="4863" y="1654"/>
                    <a:ext cx="36" cy="79"/>
                  </a:xfrm>
                  <a:custGeom>
                    <a:avLst/>
                    <a:gdLst>
                      <a:gd name="T0" fmla="*/ 18 w 123"/>
                      <a:gd name="T1" fmla="*/ 0 h 267"/>
                      <a:gd name="T2" fmla="*/ 21 w 123"/>
                      <a:gd name="T3" fmla="*/ 0 h 267"/>
                      <a:gd name="T4" fmla="*/ 24 w 123"/>
                      <a:gd name="T5" fmla="*/ 1 h 267"/>
                      <a:gd name="T6" fmla="*/ 25 w 123"/>
                      <a:gd name="T7" fmla="*/ 2 h 267"/>
                      <a:gd name="T8" fmla="*/ 27 w 123"/>
                      <a:gd name="T9" fmla="*/ 3 h 267"/>
                      <a:gd name="T10" fmla="*/ 28 w 123"/>
                      <a:gd name="T11" fmla="*/ 4 h 267"/>
                      <a:gd name="T12" fmla="*/ 30 w 123"/>
                      <a:gd name="T13" fmla="*/ 5 h 267"/>
                      <a:gd name="T14" fmla="*/ 31 w 123"/>
                      <a:gd name="T15" fmla="*/ 6 h 267"/>
                      <a:gd name="T16" fmla="*/ 32 w 123"/>
                      <a:gd name="T17" fmla="*/ 8 h 267"/>
                      <a:gd name="T18" fmla="*/ 33 w 123"/>
                      <a:gd name="T19" fmla="*/ 9 h 267"/>
                      <a:gd name="T20" fmla="*/ 34 w 123"/>
                      <a:gd name="T21" fmla="*/ 12 h 267"/>
                      <a:gd name="T22" fmla="*/ 35 w 123"/>
                      <a:gd name="T23" fmla="*/ 14 h 267"/>
                      <a:gd name="T24" fmla="*/ 35 w 123"/>
                      <a:gd name="T25" fmla="*/ 16 h 267"/>
                      <a:gd name="T26" fmla="*/ 36 w 123"/>
                      <a:gd name="T27" fmla="*/ 19 h 267"/>
                      <a:gd name="T28" fmla="*/ 36 w 123"/>
                      <a:gd name="T29" fmla="*/ 21 h 267"/>
                      <a:gd name="T30" fmla="*/ 36 w 123"/>
                      <a:gd name="T31" fmla="*/ 79 h 267"/>
                      <a:gd name="T32" fmla="*/ 0 w 123"/>
                      <a:gd name="T33" fmla="*/ 79 h 267"/>
                      <a:gd name="T34" fmla="*/ 0 w 123"/>
                      <a:gd name="T35" fmla="*/ 21 h 267"/>
                      <a:gd name="T36" fmla="*/ 0 w 123"/>
                      <a:gd name="T37" fmla="*/ 19 h 267"/>
                      <a:gd name="T38" fmla="*/ 1 w 123"/>
                      <a:gd name="T39" fmla="*/ 16 h 267"/>
                      <a:gd name="T40" fmla="*/ 1 w 123"/>
                      <a:gd name="T41" fmla="*/ 14 h 267"/>
                      <a:gd name="T42" fmla="*/ 2 w 123"/>
                      <a:gd name="T43" fmla="*/ 12 h 267"/>
                      <a:gd name="T44" fmla="*/ 3 w 123"/>
                      <a:gd name="T45" fmla="*/ 9 h 267"/>
                      <a:gd name="T46" fmla="*/ 4 w 123"/>
                      <a:gd name="T47" fmla="*/ 8 h 267"/>
                      <a:gd name="T48" fmla="*/ 6 w 123"/>
                      <a:gd name="T49" fmla="*/ 6 h 267"/>
                      <a:gd name="T50" fmla="*/ 7 w 123"/>
                      <a:gd name="T51" fmla="*/ 5 h 267"/>
                      <a:gd name="T52" fmla="*/ 8 w 123"/>
                      <a:gd name="T53" fmla="*/ 4 h 267"/>
                      <a:gd name="T54" fmla="*/ 9 w 123"/>
                      <a:gd name="T55" fmla="*/ 3 h 267"/>
                      <a:gd name="T56" fmla="*/ 11 w 123"/>
                      <a:gd name="T57" fmla="*/ 2 h 267"/>
                      <a:gd name="T58" fmla="*/ 13 w 123"/>
                      <a:gd name="T59" fmla="*/ 1 h 267"/>
                      <a:gd name="T60" fmla="*/ 16 w 123"/>
                      <a:gd name="T61" fmla="*/ 0 h 267"/>
                      <a:gd name="T62" fmla="*/ 18 w 123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3" h="267">
                        <a:moveTo>
                          <a:pt x="63" y="0"/>
                        </a:moveTo>
                        <a:lnTo>
                          <a:pt x="71" y="1"/>
                        </a:lnTo>
                        <a:lnTo>
                          <a:pt x="81" y="4"/>
                        </a:lnTo>
                        <a:lnTo>
                          <a:pt x="86" y="6"/>
                        </a:lnTo>
                        <a:lnTo>
                          <a:pt x="91" y="9"/>
                        </a:lnTo>
                        <a:lnTo>
                          <a:pt x="97" y="12"/>
                        </a:lnTo>
                        <a:lnTo>
                          <a:pt x="101" y="17"/>
                        </a:lnTo>
                        <a:lnTo>
                          <a:pt x="105" y="21"/>
                        </a:lnTo>
                        <a:lnTo>
                          <a:pt x="109" y="26"/>
                        </a:lnTo>
                        <a:lnTo>
                          <a:pt x="114" y="32"/>
                        </a:lnTo>
                        <a:lnTo>
                          <a:pt x="117" y="39"/>
                        </a:lnTo>
                        <a:lnTo>
                          <a:pt x="119" y="46"/>
                        </a:lnTo>
                        <a:lnTo>
                          <a:pt x="121" y="54"/>
                        </a:lnTo>
                        <a:lnTo>
                          <a:pt x="123" y="63"/>
                        </a:lnTo>
                        <a:lnTo>
                          <a:pt x="123" y="72"/>
                        </a:lnTo>
                        <a:lnTo>
                          <a:pt x="123" y="267"/>
                        </a:lnTo>
                        <a:lnTo>
                          <a:pt x="0" y="267"/>
                        </a:lnTo>
                        <a:lnTo>
                          <a:pt x="0" y="72"/>
                        </a:lnTo>
                        <a:lnTo>
                          <a:pt x="1" y="63"/>
                        </a:lnTo>
                        <a:lnTo>
                          <a:pt x="2" y="54"/>
                        </a:lnTo>
                        <a:lnTo>
                          <a:pt x="4" y="46"/>
                        </a:lnTo>
                        <a:lnTo>
                          <a:pt x="7" y="39"/>
                        </a:lnTo>
                        <a:lnTo>
                          <a:pt x="10" y="32"/>
                        </a:lnTo>
                        <a:lnTo>
                          <a:pt x="15" y="26"/>
                        </a:lnTo>
                        <a:lnTo>
                          <a:pt x="19" y="21"/>
                        </a:lnTo>
                        <a:lnTo>
                          <a:pt x="23" y="17"/>
                        </a:lnTo>
                        <a:lnTo>
                          <a:pt x="28" y="12"/>
                        </a:lnTo>
                        <a:lnTo>
                          <a:pt x="32" y="9"/>
                        </a:lnTo>
                        <a:lnTo>
                          <a:pt x="38" y="6"/>
                        </a:lnTo>
                        <a:lnTo>
                          <a:pt x="43" y="4"/>
                        </a:lnTo>
                        <a:lnTo>
                          <a:pt x="53" y="1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0" name="Freeform 461"/>
                  <p:cNvSpPr>
                    <a:spLocks noChangeAspect="1"/>
                  </p:cNvSpPr>
                  <p:nvPr/>
                </p:nvSpPr>
                <p:spPr bwMode="auto">
                  <a:xfrm>
                    <a:off x="4998" y="1654"/>
                    <a:ext cx="36" cy="79"/>
                  </a:xfrm>
                  <a:custGeom>
                    <a:avLst/>
                    <a:gdLst>
                      <a:gd name="T0" fmla="*/ 18 w 122"/>
                      <a:gd name="T1" fmla="*/ 0 h 267"/>
                      <a:gd name="T2" fmla="*/ 21 w 122"/>
                      <a:gd name="T3" fmla="*/ 0 h 267"/>
                      <a:gd name="T4" fmla="*/ 23 w 122"/>
                      <a:gd name="T5" fmla="*/ 1 h 267"/>
                      <a:gd name="T6" fmla="*/ 25 w 122"/>
                      <a:gd name="T7" fmla="*/ 2 h 267"/>
                      <a:gd name="T8" fmla="*/ 27 w 122"/>
                      <a:gd name="T9" fmla="*/ 3 h 267"/>
                      <a:gd name="T10" fmla="*/ 28 w 122"/>
                      <a:gd name="T11" fmla="*/ 4 h 267"/>
                      <a:gd name="T12" fmla="*/ 30 w 122"/>
                      <a:gd name="T13" fmla="*/ 5 h 267"/>
                      <a:gd name="T14" fmla="*/ 31 w 122"/>
                      <a:gd name="T15" fmla="*/ 6 h 267"/>
                      <a:gd name="T16" fmla="*/ 32 w 122"/>
                      <a:gd name="T17" fmla="*/ 8 h 267"/>
                      <a:gd name="T18" fmla="*/ 33 w 122"/>
                      <a:gd name="T19" fmla="*/ 9 h 267"/>
                      <a:gd name="T20" fmla="*/ 34 w 122"/>
                      <a:gd name="T21" fmla="*/ 12 h 267"/>
                      <a:gd name="T22" fmla="*/ 35 w 122"/>
                      <a:gd name="T23" fmla="*/ 14 h 267"/>
                      <a:gd name="T24" fmla="*/ 36 w 122"/>
                      <a:gd name="T25" fmla="*/ 16 h 267"/>
                      <a:gd name="T26" fmla="*/ 36 w 122"/>
                      <a:gd name="T27" fmla="*/ 19 h 267"/>
                      <a:gd name="T28" fmla="*/ 36 w 122"/>
                      <a:gd name="T29" fmla="*/ 21 h 267"/>
                      <a:gd name="T30" fmla="*/ 36 w 122"/>
                      <a:gd name="T31" fmla="*/ 79 h 267"/>
                      <a:gd name="T32" fmla="*/ 0 w 122"/>
                      <a:gd name="T33" fmla="*/ 79 h 267"/>
                      <a:gd name="T34" fmla="*/ 0 w 122"/>
                      <a:gd name="T35" fmla="*/ 21 h 267"/>
                      <a:gd name="T36" fmla="*/ 0 w 122"/>
                      <a:gd name="T37" fmla="*/ 19 h 267"/>
                      <a:gd name="T38" fmla="*/ 0 w 122"/>
                      <a:gd name="T39" fmla="*/ 16 h 267"/>
                      <a:gd name="T40" fmla="*/ 1 w 122"/>
                      <a:gd name="T41" fmla="*/ 14 h 267"/>
                      <a:gd name="T42" fmla="*/ 2 w 122"/>
                      <a:gd name="T43" fmla="*/ 12 h 267"/>
                      <a:gd name="T44" fmla="*/ 3 w 122"/>
                      <a:gd name="T45" fmla="*/ 9 h 267"/>
                      <a:gd name="T46" fmla="*/ 4 w 122"/>
                      <a:gd name="T47" fmla="*/ 8 h 267"/>
                      <a:gd name="T48" fmla="*/ 5 w 122"/>
                      <a:gd name="T49" fmla="*/ 6 h 267"/>
                      <a:gd name="T50" fmla="*/ 6 w 122"/>
                      <a:gd name="T51" fmla="*/ 5 h 267"/>
                      <a:gd name="T52" fmla="*/ 8 w 122"/>
                      <a:gd name="T53" fmla="*/ 4 h 267"/>
                      <a:gd name="T54" fmla="*/ 9 w 122"/>
                      <a:gd name="T55" fmla="*/ 3 h 267"/>
                      <a:gd name="T56" fmla="*/ 11 w 122"/>
                      <a:gd name="T57" fmla="*/ 2 h 267"/>
                      <a:gd name="T58" fmla="*/ 12 w 122"/>
                      <a:gd name="T59" fmla="*/ 1 h 267"/>
                      <a:gd name="T60" fmla="*/ 15 w 122"/>
                      <a:gd name="T61" fmla="*/ 0 h 267"/>
                      <a:gd name="T62" fmla="*/ 18 w 122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2" h="267">
                        <a:moveTo>
                          <a:pt x="60" y="0"/>
                        </a:moveTo>
                        <a:lnTo>
                          <a:pt x="70" y="1"/>
                        </a:lnTo>
                        <a:lnTo>
                          <a:pt x="79" y="4"/>
                        </a:lnTo>
                        <a:lnTo>
                          <a:pt x="85" y="6"/>
                        </a:lnTo>
                        <a:lnTo>
                          <a:pt x="90" y="9"/>
                        </a:lnTo>
                        <a:lnTo>
                          <a:pt x="95" y="12"/>
                        </a:lnTo>
                        <a:lnTo>
                          <a:pt x="100" y="17"/>
                        </a:lnTo>
                        <a:lnTo>
                          <a:pt x="105" y="21"/>
                        </a:lnTo>
                        <a:lnTo>
                          <a:pt x="109" y="26"/>
                        </a:lnTo>
                        <a:lnTo>
                          <a:pt x="113" y="32"/>
                        </a:lnTo>
                        <a:lnTo>
                          <a:pt x="116" y="39"/>
                        </a:lnTo>
                        <a:lnTo>
                          <a:pt x="119" y="46"/>
                        </a:lnTo>
                        <a:lnTo>
                          <a:pt x="121" y="54"/>
                        </a:lnTo>
                        <a:lnTo>
                          <a:pt x="122" y="63"/>
                        </a:lnTo>
                        <a:lnTo>
                          <a:pt x="122" y="72"/>
                        </a:lnTo>
                        <a:lnTo>
                          <a:pt x="122" y="267"/>
                        </a:lnTo>
                        <a:lnTo>
                          <a:pt x="0" y="267"/>
                        </a:lnTo>
                        <a:lnTo>
                          <a:pt x="0" y="72"/>
                        </a:lnTo>
                        <a:lnTo>
                          <a:pt x="0" y="63"/>
                        </a:lnTo>
                        <a:lnTo>
                          <a:pt x="1" y="54"/>
                        </a:lnTo>
                        <a:lnTo>
                          <a:pt x="3" y="46"/>
                        </a:lnTo>
                        <a:lnTo>
                          <a:pt x="7" y="39"/>
                        </a:lnTo>
                        <a:lnTo>
                          <a:pt x="10" y="32"/>
                        </a:lnTo>
                        <a:lnTo>
                          <a:pt x="14" y="26"/>
                        </a:lnTo>
                        <a:lnTo>
                          <a:pt x="18" y="21"/>
                        </a:lnTo>
                        <a:lnTo>
                          <a:pt x="22" y="17"/>
                        </a:lnTo>
                        <a:lnTo>
                          <a:pt x="28" y="12"/>
                        </a:lnTo>
                        <a:lnTo>
                          <a:pt x="32" y="9"/>
                        </a:lnTo>
                        <a:lnTo>
                          <a:pt x="37" y="6"/>
                        </a:lnTo>
                        <a:lnTo>
                          <a:pt x="42" y="4"/>
                        </a:lnTo>
                        <a:lnTo>
                          <a:pt x="52" y="1"/>
                        </a:lnTo>
                        <a:lnTo>
                          <a:pt x="6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1" name="Freeform 462"/>
                  <p:cNvSpPr>
                    <a:spLocks noChangeAspect="1"/>
                  </p:cNvSpPr>
                  <p:nvPr/>
                </p:nvSpPr>
                <p:spPr bwMode="auto">
                  <a:xfrm>
                    <a:off x="5134" y="1654"/>
                    <a:ext cx="36" cy="79"/>
                  </a:xfrm>
                  <a:custGeom>
                    <a:avLst/>
                    <a:gdLst>
                      <a:gd name="T0" fmla="*/ 18 w 121"/>
                      <a:gd name="T1" fmla="*/ 0 h 267"/>
                      <a:gd name="T2" fmla="*/ 21 w 121"/>
                      <a:gd name="T3" fmla="*/ 0 h 267"/>
                      <a:gd name="T4" fmla="*/ 24 w 121"/>
                      <a:gd name="T5" fmla="*/ 1 h 267"/>
                      <a:gd name="T6" fmla="*/ 25 w 121"/>
                      <a:gd name="T7" fmla="*/ 2 h 267"/>
                      <a:gd name="T8" fmla="*/ 26 w 121"/>
                      <a:gd name="T9" fmla="*/ 3 h 267"/>
                      <a:gd name="T10" fmla="*/ 28 w 121"/>
                      <a:gd name="T11" fmla="*/ 4 h 267"/>
                      <a:gd name="T12" fmla="*/ 29 w 121"/>
                      <a:gd name="T13" fmla="*/ 5 h 267"/>
                      <a:gd name="T14" fmla="*/ 31 w 121"/>
                      <a:gd name="T15" fmla="*/ 6 h 267"/>
                      <a:gd name="T16" fmla="*/ 32 w 121"/>
                      <a:gd name="T17" fmla="*/ 8 h 267"/>
                      <a:gd name="T18" fmla="*/ 33 w 121"/>
                      <a:gd name="T19" fmla="*/ 9 h 267"/>
                      <a:gd name="T20" fmla="*/ 34 w 121"/>
                      <a:gd name="T21" fmla="*/ 12 h 267"/>
                      <a:gd name="T22" fmla="*/ 35 w 121"/>
                      <a:gd name="T23" fmla="*/ 14 h 267"/>
                      <a:gd name="T24" fmla="*/ 35 w 121"/>
                      <a:gd name="T25" fmla="*/ 16 h 267"/>
                      <a:gd name="T26" fmla="*/ 36 w 121"/>
                      <a:gd name="T27" fmla="*/ 19 h 267"/>
                      <a:gd name="T28" fmla="*/ 36 w 121"/>
                      <a:gd name="T29" fmla="*/ 21 h 267"/>
                      <a:gd name="T30" fmla="*/ 36 w 121"/>
                      <a:gd name="T31" fmla="*/ 79 h 267"/>
                      <a:gd name="T32" fmla="*/ 0 w 121"/>
                      <a:gd name="T33" fmla="*/ 79 h 267"/>
                      <a:gd name="T34" fmla="*/ 0 w 121"/>
                      <a:gd name="T35" fmla="*/ 21 h 267"/>
                      <a:gd name="T36" fmla="*/ 0 w 121"/>
                      <a:gd name="T37" fmla="*/ 19 h 267"/>
                      <a:gd name="T38" fmla="*/ 1 w 121"/>
                      <a:gd name="T39" fmla="*/ 16 h 267"/>
                      <a:gd name="T40" fmla="*/ 1 w 121"/>
                      <a:gd name="T41" fmla="*/ 14 h 267"/>
                      <a:gd name="T42" fmla="*/ 2 w 121"/>
                      <a:gd name="T43" fmla="*/ 12 h 267"/>
                      <a:gd name="T44" fmla="*/ 3 w 121"/>
                      <a:gd name="T45" fmla="*/ 9 h 267"/>
                      <a:gd name="T46" fmla="*/ 4 w 121"/>
                      <a:gd name="T47" fmla="*/ 8 h 267"/>
                      <a:gd name="T48" fmla="*/ 5 w 121"/>
                      <a:gd name="T49" fmla="*/ 6 h 267"/>
                      <a:gd name="T50" fmla="*/ 7 w 121"/>
                      <a:gd name="T51" fmla="*/ 5 h 267"/>
                      <a:gd name="T52" fmla="*/ 8 w 121"/>
                      <a:gd name="T53" fmla="*/ 4 h 267"/>
                      <a:gd name="T54" fmla="*/ 9 w 121"/>
                      <a:gd name="T55" fmla="*/ 3 h 267"/>
                      <a:gd name="T56" fmla="*/ 11 w 121"/>
                      <a:gd name="T57" fmla="*/ 2 h 267"/>
                      <a:gd name="T58" fmla="*/ 12 w 121"/>
                      <a:gd name="T59" fmla="*/ 1 h 267"/>
                      <a:gd name="T60" fmla="*/ 15 w 121"/>
                      <a:gd name="T61" fmla="*/ 0 h 267"/>
                      <a:gd name="T62" fmla="*/ 18 w 121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1" h="267">
                        <a:moveTo>
                          <a:pt x="60" y="0"/>
                        </a:moveTo>
                        <a:lnTo>
                          <a:pt x="69" y="1"/>
                        </a:lnTo>
                        <a:lnTo>
                          <a:pt x="79" y="4"/>
                        </a:lnTo>
                        <a:lnTo>
                          <a:pt x="84" y="6"/>
                        </a:lnTo>
                        <a:lnTo>
                          <a:pt x="89" y="9"/>
                        </a:lnTo>
                        <a:lnTo>
                          <a:pt x="95" y="12"/>
                        </a:lnTo>
                        <a:lnTo>
                          <a:pt x="99" y="17"/>
                        </a:lnTo>
                        <a:lnTo>
                          <a:pt x="103" y="21"/>
                        </a:lnTo>
                        <a:lnTo>
                          <a:pt x="107" y="26"/>
                        </a:lnTo>
                        <a:lnTo>
                          <a:pt x="111" y="32"/>
                        </a:lnTo>
                        <a:lnTo>
                          <a:pt x="115" y="39"/>
                        </a:lnTo>
                        <a:lnTo>
                          <a:pt x="117" y="46"/>
                        </a:lnTo>
                        <a:lnTo>
                          <a:pt x="119" y="54"/>
                        </a:lnTo>
                        <a:lnTo>
                          <a:pt x="120" y="63"/>
                        </a:lnTo>
                        <a:lnTo>
                          <a:pt x="121" y="72"/>
                        </a:lnTo>
                        <a:lnTo>
                          <a:pt x="121" y="267"/>
                        </a:lnTo>
                        <a:lnTo>
                          <a:pt x="0" y="267"/>
                        </a:lnTo>
                        <a:lnTo>
                          <a:pt x="0" y="72"/>
                        </a:lnTo>
                        <a:lnTo>
                          <a:pt x="0" y="63"/>
                        </a:lnTo>
                        <a:lnTo>
                          <a:pt x="2" y="54"/>
                        </a:lnTo>
                        <a:lnTo>
                          <a:pt x="4" y="46"/>
                        </a:lnTo>
                        <a:lnTo>
                          <a:pt x="6" y="39"/>
                        </a:lnTo>
                        <a:lnTo>
                          <a:pt x="9" y="32"/>
                        </a:lnTo>
                        <a:lnTo>
                          <a:pt x="14" y="26"/>
                        </a:lnTo>
                        <a:lnTo>
                          <a:pt x="18" y="21"/>
                        </a:lnTo>
                        <a:lnTo>
                          <a:pt x="22" y="17"/>
                        </a:lnTo>
                        <a:lnTo>
                          <a:pt x="26" y="12"/>
                        </a:lnTo>
                        <a:lnTo>
                          <a:pt x="31" y="9"/>
                        </a:lnTo>
                        <a:lnTo>
                          <a:pt x="37" y="6"/>
                        </a:lnTo>
                        <a:lnTo>
                          <a:pt x="42" y="4"/>
                        </a:lnTo>
                        <a:lnTo>
                          <a:pt x="51" y="1"/>
                        </a:lnTo>
                        <a:lnTo>
                          <a:pt x="6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2" name="Freeform 463"/>
                  <p:cNvSpPr>
                    <a:spLocks noChangeAspect="1"/>
                  </p:cNvSpPr>
                  <p:nvPr/>
                </p:nvSpPr>
                <p:spPr bwMode="auto">
                  <a:xfrm>
                    <a:off x="4863" y="1783"/>
                    <a:ext cx="36" cy="86"/>
                  </a:xfrm>
                  <a:custGeom>
                    <a:avLst/>
                    <a:gdLst>
                      <a:gd name="T0" fmla="*/ 18 w 123"/>
                      <a:gd name="T1" fmla="*/ 0 h 267"/>
                      <a:gd name="T2" fmla="*/ 21 w 123"/>
                      <a:gd name="T3" fmla="*/ 0 h 267"/>
                      <a:gd name="T4" fmla="*/ 24 w 123"/>
                      <a:gd name="T5" fmla="*/ 1 h 267"/>
                      <a:gd name="T6" fmla="*/ 25 w 123"/>
                      <a:gd name="T7" fmla="*/ 2 h 267"/>
                      <a:gd name="T8" fmla="*/ 27 w 123"/>
                      <a:gd name="T9" fmla="*/ 3 h 267"/>
                      <a:gd name="T10" fmla="*/ 28 w 123"/>
                      <a:gd name="T11" fmla="*/ 4 h 267"/>
                      <a:gd name="T12" fmla="*/ 30 w 123"/>
                      <a:gd name="T13" fmla="*/ 5 h 267"/>
                      <a:gd name="T14" fmla="*/ 31 w 123"/>
                      <a:gd name="T15" fmla="*/ 6 h 267"/>
                      <a:gd name="T16" fmla="*/ 32 w 123"/>
                      <a:gd name="T17" fmla="*/ 8 h 267"/>
                      <a:gd name="T18" fmla="*/ 33 w 123"/>
                      <a:gd name="T19" fmla="*/ 10 h 267"/>
                      <a:gd name="T20" fmla="*/ 34 w 123"/>
                      <a:gd name="T21" fmla="*/ 12 h 267"/>
                      <a:gd name="T22" fmla="*/ 35 w 123"/>
                      <a:gd name="T23" fmla="*/ 14 h 267"/>
                      <a:gd name="T24" fmla="*/ 35 w 123"/>
                      <a:gd name="T25" fmla="*/ 17 h 267"/>
                      <a:gd name="T26" fmla="*/ 36 w 123"/>
                      <a:gd name="T27" fmla="*/ 20 h 267"/>
                      <a:gd name="T28" fmla="*/ 36 w 123"/>
                      <a:gd name="T29" fmla="*/ 23 h 267"/>
                      <a:gd name="T30" fmla="*/ 36 w 123"/>
                      <a:gd name="T31" fmla="*/ 86 h 267"/>
                      <a:gd name="T32" fmla="*/ 0 w 123"/>
                      <a:gd name="T33" fmla="*/ 86 h 267"/>
                      <a:gd name="T34" fmla="*/ 0 w 123"/>
                      <a:gd name="T35" fmla="*/ 23 h 267"/>
                      <a:gd name="T36" fmla="*/ 0 w 123"/>
                      <a:gd name="T37" fmla="*/ 20 h 267"/>
                      <a:gd name="T38" fmla="*/ 1 w 123"/>
                      <a:gd name="T39" fmla="*/ 17 h 267"/>
                      <a:gd name="T40" fmla="*/ 1 w 123"/>
                      <a:gd name="T41" fmla="*/ 14 h 267"/>
                      <a:gd name="T42" fmla="*/ 2 w 123"/>
                      <a:gd name="T43" fmla="*/ 12 h 267"/>
                      <a:gd name="T44" fmla="*/ 3 w 123"/>
                      <a:gd name="T45" fmla="*/ 10 h 267"/>
                      <a:gd name="T46" fmla="*/ 4 w 123"/>
                      <a:gd name="T47" fmla="*/ 8 h 267"/>
                      <a:gd name="T48" fmla="*/ 6 w 123"/>
                      <a:gd name="T49" fmla="*/ 6 h 267"/>
                      <a:gd name="T50" fmla="*/ 7 w 123"/>
                      <a:gd name="T51" fmla="*/ 5 h 267"/>
                      <a:gd name="T52" fmla="*/ 8 w 123"/>
                      <a:gd name="T53" fmla="*/ 4 h 267"/>
                      <a:gd name="T54" fmla="*/ 9 w 123"/>
                      <a:gd name="T55" fmla="*/ 3 h 267"/>
                      <a:gd name="T56" fmla="*/ 11 w 123"/>
                      <a:gd name="T57" fmla="*/ 2 h 267"/>
                      <a:gd name="T58" fmla="*/ 13 w 123"/>
                      <a:gd name="T59" fmla="*/ 1 h 267"/>
                      <a:gd name="T60" fmla="*/ 16 w 123"/>
                      <a:gd name="T61" fmla="*/ 0 h 267"/>
                      <a:gd name="T62" fmla="*/ 18 w 123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3" h="267">
                        <a:moveTo>
                          <a:pt x="63" y="0"/>
                        </a:moveTo>
                        <a:lnTo>
                          <a:pt x="71" y="0"/>
                        </a:lnTo>
                        <a:lnTo>
                          <a:pt x="81" y="3"/>
                        </a:lnTo>
                        <a:lnTo>
                          <a:pt x="86" y="5"/>
                        </a:lnTo>
                        <a:lnTo>
                          <a:pt x="91" y="8"/>
                        </a:lnTo>
                        <a:lnTo>
                          <a:pt x="97" y="11"/>
                        </a:lnTo>
                        <a:lnTo>
                          <a:pt x="101" y="16"/>
                        </a:lnTo>
                        <a:lnTo>
                          <a:pt x="105" y="20"/>
                        </a:lnTo>
                        <a:lnTo>
                          <a:pt x="109" y="25"/>
                        </a:lnTo>
                        <a:lnTo>
                          <a:pt x="114" y="31"/>
                        </a:lnTo>
                        <a:lnTo>
                          <a:pt x="117" y="38"/>
                        </a:lnTo>
                        <a:lnTo>
                          <a:pt x="119" y="45"/>
                        </a:lnTo>
                        <a:lnTo>
                          <a:pt x="121" y="54"/>
                        </a:lnTo>
                        <a:lnTo>
                          <a:pt x="123" y="62"/>
                        </a:lnTo>
                        <a:lnTo>
                          <a:pt x="123" y="71"/>
                        </a:lnTo>
                        <a:lnTo>
                          <a:pt x="123" y="267"/>
                        </a:lnTo>
                        <a:lnTo>
                          <a:pt x="0" y="267"/>
                        </a:lnTo>
                        <a:lnTo>
                          <a:pt x="0" y="71"/>
                        </a:lnTo>
                        <a:lnTo>
                          <a:pt x="1" y="62"/>
                        </a:lnTo>
                        <a:lnTo>
                          <a:pt x="2" y="54"/>
                        </a:lnTo>
                        <a:lnTo>
                          <a:pt x="4" y="45"/>
                        </a:lnTo>
                        <a:lnTo>
                          <a:pt x="7" y="38"/>
                        </a:lnTo>
                        <a:lnTo>
                          <a:pt x="10" y="31"/>
                        </a:lnTo>
                        <a:lnTo>
                          <a:pt x="15" y="25"/>
                        </a:lnTo>
                        <a:lnTo>
                          <a:pt x="19" y="20"/>
                        </a:lnTo>
                        <a:lnTo>
                          <a:pt x="23" y="16"/>
                        </a:lnTo>
                        <a:lnTo>
                          <a:pt x="28" y="11"/>
                        </a:lnTo>
                        <a:lnTo>
                          <a:pt x="32" y="8"/>
                        </a:lnTo>
                        <a:lnTo>
                          <a:pt x="38" y="5"/>
                        </a:lnTo>
                        <a:lnTo>
                          <a:pt x="43" y="3"/>
                        </a:lnTo>
                        <a:lnTo>
                          <a:pt x="53" y="0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3" name="Freeform 464"/>
                  <p:cNvSpPr>
                    <a:spLocks noChangeAspect="1"/>
                  </p:cNvSpPr>
                  <p:nvPr/>
                </p:nvSpPr>
                <p:spPr bwMode="auto">
                  <a:xfrm>
                    <a:off x="4998" y="1783"/>
                    <a:ext cx="36" cy="86"/>
                  </a:xfrm>
                  <a:custGeom>
                    <a:avLst/>
                    <a:gdLst>
                      <a:gd name="T0" fmla="*/ 18 w 122"/>
                      <a:gd name="T1" fmla="*/ 0 h 267"/>
                      <a:gd name="T2" fmla="*/ 21 w 122"/>
                      <a:gd name="T3" fmla="*/ 0 h 267"/>
                      <a:gd name="T4" fmla="*/ 23 w 122"/>
                      <a:gd name="T5" fmla="*/ 1 h 267"/>
                      <a:gd name="T6" fmla="*/ 25 w 122"/>
                      <a:gd name="T7" fmla="*/ 2 h 267"/>
                      <a:gd name="T8" fmla="*/ 27 w 122"/>
                      <a:gd name="T9" fmla="*/ 3 h 267"/>
                      <a:gd name="T10" fmla="*/ 28 w 122"/>
                      <a:gd name="T11" fmla="*/ 4 h 267"/>
                      <a:gd name="T12" fmla="*/ 30 w 122"/>
                      <a:gd name="T13" fmla="*/ 5 h 267"/>
                      <a:gd name="T14" fmla="*/ 31 w 122"/>
                      <a:gd name="T15" fmla="*/ 6 h 267"/>
                      <a:gd name="T16" fmla="*/ 32 w 122"/>
                      <a:gd name="T17" fmla="*/ 8 h 267"/>
                      <a:gd name="T18" fmla="*/ 33 w 122"/>
                      <a:gd name="T19" fmla="*/ 10 h 267"/>
                      <a:gd name="T20" fmla="*/ 34 w 122"/>
                      <a:gd name="T21" fmla="*/ 12 h 267"/>
                      <a:gd name="T22" fmla="*/ 35 w 122"/>
                      <a:gd name="T23" fmla="*/ 14 h 267"/>
                      <a:gd name="T24" fmla="*/ 36 w 122"/>
                      <a:gd name="T25" fmla="*/ 17 h 267"/>
                      <a:gd name="T26" fmla="*/ 36 w 122"/>
                      <a:gd name="T27" fmla="*/ 20 h 267"/>
                      <a:gd name="T28" fmla="*/ 36 w 122"/>
                      <a:gd name="T29" fmla="*/ 23 h 267"/>
                      <a:gd name="T30" fmla="*/ 36 w 122"/>
                      <a:gd name="T31" fmla="*/ 86 h 267"/>
                      <a:gd name="T32" fmla="*/ 0 w 122"/>
                      <a:gd name="T33" fmla="*/ 86 h 267"/>
                      <a:gd name="T34" fmla="*/ 0 w 122"/>
                      <a:gd name="T35" fmla="*/ 23 h 267"/>
                      <a:gd name="T36" fmla="*/ 0 w 122"/>
                      <a:gd name="T37" fmla="*/ 20 h 267"/>
                      <a:gd name="T38" fmla="*/ 0 w 122"/>
                      <a:gd name="T39" fmla="*/ 17 h 267"/>
                      <a:gd name="T40" fmla="*/ 1 w 122"/>
                      <a:gd name="T41" fmla="*/ 14 h 267"/>
                      <a:gd name="T42" fmla="*/ 2 w 122"/>
                      <a:gd name="T43" fmla="*/ 12 h 267"/>
                      <a:gd name="T44" fmla="*/ 3 w 122"/>
                      <a:gd name="T45" fmla="*/ 10 h 267"/>
                      <a:gd name="T46" fmla="*/ 4 w 122"/>
                      <a:gd name="T47" fmla="*/ 8 h 267"/>
                      <a:gd name="T48" fmla="*/ 5 w 122"/>
                      <a:gd name="T49" fmla="*/ 6 h 267"/>
                      <a:gd name="T50" fmla="*/ 6 w 122"/>
                      <a:gd name="T51" fmla="*/ 5 h 267"/>
                      <a:gd name="T52" fmla="*/ 8 w 122"/>
                      <a:gd name="T53" fmla="*/ 4 h 267"/>
                      <a:gd name="T54" fmla="*/ 9 w 122"/>
                      <a:gd name="T55" fmla="*/ 3 h 267"/>
                      <a:gd name="T56" fmla="*/ 11 w 122"/>
                      <a:gd name="T57" fmla="*/ 2 h 267"/>
                      <a:gd name="T58" fmla="*/ 12 w 122"/>
                      <a:gd name="T59" fmla="*/ 1 h 267"/>
                      <a:gd name="T60" fmla="*/ 15 w 122"/>
                      <a:gd name="T61" fmla="*/ 0 h 267"/>
                      <a:gd name="T62" fmla="*/ 18 w 122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2" h="267">
                        <a:moveTo>
                          <a:pt x="60" y="0"/>
                        </a:moveTo>
                        <a:lnTo>
                          <a:pt x="70" y="0"/>
                        </a:lnTo>
                        <a:lnTo>
                          <a:pt x="79" y="3"/>
                        </a:lnTo>
                        <a:lnTo>
                          <a:pt x="85" y="5"/>
                        </a:lnTo>
                        <a:lnTo>
                          <a:pt x="90" y="8"/>
                        </a:lnTo>
                        <a:lnTo>
                          <a:pt x="95" y="11"/>
                        </a:lnTo>
                        <a:lnTo>
                          <a:pt x="100" y="16"/>
                        </a:lnTo>
                        <a:lnTo>
                          <a:pt x="105" y="20"/>
                        </a:lnTo>
                        <a:lnTo>
                          <a:pt x="109" y="25"/>
                        </a:lnTo>
                        <a:lnTo>
                          <a:pt x="113" y="31"/>
                        </a:lnTo>
                        <a:lnTo>
                          <a:pt x="116" y="38"/>
                        </a:lnTo>
                        <a:lnTo>
                          <a:pt x="119" y="45"/>
                        </a:lnTo>
                        <a:lnTo>
                          <a:pt x="121" y="54"/>
                        </a:lnTo>
                        <a:lnTo>
                          <a:pt x="122" y="62"/>
                        </a:lnTo>
                        <a:lnTo>
                          <a:pt x="122" y="71"/>
                        </a:lnTo>
                        <a:lnTo>
                          <a:pt x="122" y="267"/>
                        </a:lnTo>
                        <a:lnTo>
                          <a:pt x="0" y="267"/>
                        </a:lnTo>
                        <a:lnTo>
                          <a:pt x="0" y="71"/>
                        </a:lnTo>
                        <a:lnTo>
                          <a:pt x="0" y="62"/>
                        </a:lnTo>
                        <a:lnTo>
                          <a:pt x="1" y="54"/>
                        </a:lnTo>
                        <a:lnTo>
                          <a:pt x="3" y="45"/>
                        </a:lnTo>
                        <a:lnTo>
                          <a:pt x="7" y="38"/>
                        </a:lnTo>
                        <a:lnTo>
                          <a:pt x="10" y="31"/>
                        </a:lnTo>
                        <a:lnTo>
                          <a:pt x="14" y="25"/>
                        </a:lnTo>
                        <a:lnTo>
                          <a:pt x="18" y="20"/>
                        </a:lnTo>
                        <a:lnTo>
                          <a:pt x="22" y="16"/>
                        </a:lnTo>
                        <a:lnTo>
                          <a:pt x="28" y="11"/>
                        </a:lnTo>
                        <a:lnTo>
                          <a:pt x="32" y="8"/>
                        </a:lnTo>
                        <a:lnTo>
                          <a:pt x="37" y="5"/>
                        </a:lnTo>
                        <a:lnTo>
                          <a:pt x="42" y="3"/>
                        </a:lnTo>
                        <a:lnTo>
                          <a:pt x="52" y="0"/>
                        </a:lnTo>
                        <a:lnTo>
                          <a:pt x="6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4" name="Freeform 465"/>
                  <p:cNvSpPr>
                    <a:spLocks noChangeAspect="1"/>
                  </p:cNvSpPr>
                  <p:nvPr/>
                </p:nvSpPr>
                <p:spPr bwMode="auto">
                  <a:xfrm>
                    <a:off x="5134" y="1783"/>
                    <a:ext cx="36" cy="86"/>
                  </a:xfrm>
                  <a:custGeom>
                    <a:avLst/>
                    <a:gdLst>
                      <a:gd name="T0" fmla="*/ 18 w 121"/>
                      <a:gd name="T1" fmla="*/ 0 h 267"/>
                      <a:gd name="T2" fmla="*/ 21 w 121"/>
                      <a:gd name="T3" fmla="*/ 0 h 267"/>
                      <a:gd name="T4" fmla="*/ 24 w 121"/>
                      <a:gd name="T5" fmla="*/ 1 h 267"/>
                      <a:gd name="T6" fmla="*/ 25 w 121"/>
                      <a:gd name="T7" fmla="*/ 2 h 267"/>
                      <a:gd name="T8" fmla="*/ 26 w 121"/>
                      <a:gd name="T9" fmla="*/ 3 h 267"/>
                      <a:gd name="T10" fmla="*/ 28 w 121"/>
                      <a:gd name="T11" fmla="*/ 4 h 267"/>
                      <a:gd name="T12" fmla="*/ 29 w 121"/>
                      <a:gd name="T13" fmla="*/ 5 h 267"/>
                      <a:gd name="T14" fmla="*/ 31 w 121"/>
                      <a:gd name="T15" fmla="*/ 6 h 267"/>
                      <a:gd name="T16" fmla="*/ 32 w 121"/>
                      <a:gd name="T17" fmla="*/ 8 h 267"/>
                      <a:gd name="T18" fmla="*/ 33 w 121"/>
                      <a:gd name="T19" fmla="*/ 10 h 267"/>
                      <a:gd name="T20" fmla="*/ 34 w 121"/>
                      <a:gd name="T21" fmla="*/ 12 h 267"/>
                      <a:gd name="T22" fmla="*/ 35 w 121"/>
                      <a:gd name="T23" fmla="*/ 14 h 267"/>
                      <a:gd name="T24" fmla="*/ 35 w 121"/>
                      <a:gd name="T25" fmla="*/ 17 h 267"/>
                      <a:gd name="T26" fmla="*/ 36 w 121"/>
                      <a:gd name="T27" fmla="*/ 20 h 267"/>
                      <a:gd name="T28" fmla="*/ 36 w 121"/>
                      <a:gd name="T29" fmla="*/ 23 h 267"/>
                      <a:gd name="T30" fmla="*/ 36 w 121"/>
                      <a:gd name="T31" fmla="*/ 86 h 267"/>
                      <a:gd name="T32" fmla="*/ 0 w 121"/>
                      <a:gd name="T33" fmla="*/ 86 h 267"/>
                      <a:gd name="T34" fmla="*/ 0 w 121"/>
                      <a:gd name="T35" fmla="*/ 23 h 267"/>
                      <a:gd name="T36" fmla="*/ 0 w 121"/>
                      <a:gd name="T37" fmla="*/ 20 h 267"/>
                      <a:gd name="T38" fmla="*/ 1 w 121"/>
                      <a:gd name="T39" fmla="*/ 17 h 267"/>
                      <a:gd name="T40" fmla="*/ 1 w 121"/>
                      <a:gd name="T41" fmla="*/ 14 h 267"/>
                      <a:gd name="T42" fmla="*/ 2 w 121"/>
                      <a:gd name="T43" fmla="*/ 12 h 267"/>
                      <a:gd name="T44" fmla="*/ 3 w 121"/>
                      <a:gd name="T45" fmla="*/ 10 h 267"/>
                      <a:gd name="T46" fmla="*/ 4 w 121"/>
                      <a:gd name="T47" fmla="*/ 8 h 267"/>
                      <a:gd name="T48" fmla="*/ 5 w 121"/>
                      <a:gd name="T49" fmla="*/ 6 h 267"/>
                      <a:gd name="T50" fmla="*/ 7 w 121"/>
                      <a:gd name="T51" fmla="*/ 5 h 267"/>
                      <a:gd name="T52" fmla="*/ 8 w 121"/>
                      <a:gd name="T53" fmla="*/ 4 h 267"/>
                      <a:gd name="T54" fmla="*/ 9 w 121"/>
                      <a:gd name="T55" fmla="*/ 3 h 267"/>
                      <a:gd name="T56" fmla="*/ 11 w 121"/>
                      <a:gd name="T57" fmla="*/ 2 h 267"/>
                      <a:gd name="T58" fmla="*/ 12 w 121"/>
                      <a:gd name="T59" fmla="*/ 1 h 267"/>
                      <a:gd name="T60" fmla="*/ 15 w 121"/>
                      <a:gd name="T61" fmla="*/ 0 h 267"/>
                      <a:gd name="T62" fmla="*/ 18 w 121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1" h="267">
                        <a:moveTo>
                          <a:pt x="60" y="0"/>
                        </a:moveTo>
                        <a:lnTo>
                          <a:pt x="69" y="0"/>
                        </a:lnTo>
                        <a:lnTo>
                          <a:pt x="79" y="3"/>
                        </a:lnTo>
                        <a:lnTo>
                          <a:pt x="84" y="5"/>
                        </a:lnTo>
                        <a:lnTo>
                          <a:pt x="89" y="8"/>
                        </a:lnTo>
                        <a:lnTo>
                          <a:pt x="95" y="11"/>
                        </a:lnTo>
                        <a:lnTo>
                          <a:pt x="99" y="16"/>
                        </a:lnTo>
                        <a:lnTo>
                          <a:pt x="103" y="20"/>
                        </a:lnTo>
                        <a:lnTo>
                          <a:pt x="107" y="25"/>
                        </a:lnTo>
                        <a:lnTo>
                          <a:pt x="111" y="31"/>
                        </a:lnTo>
                        <a:lnTo>
                          <a:pt x="115" y="38"/>
                        </a:lnTo>
                        <a:lnTo>
                          <a:pt x="117" y="45"/>
                        </a:lnTo>
                        <a:lnTo>
                          <a:pt x="119" y="54"/>
                        </a:lnTo>
                        <a:lnTo>
                          <a:pt x="120" y="62"/>
                        </a:lnTo>
                        <a:lnTo>
                          <a:pt x="121" y="71"/>
                        </a:lnTo>
                        <a:lnTo>
                          <a:pt x="121" y="267"/>
                        </a:lnTo>
                        <a:lnTo>
                          <a:pt x="0" y="267"/>
                        </a:lnTo>
                        <a:lnTo>
                          <a:pt x="0" y="71"/>
                        </a:lnTo>
                        <a:lnTo>
                          <a:pt x="0" y="62"/>
                        </a:lnTo>
                        <a:lnTo>
                          <a:pt x="2" y="54"/>
                        </a:lnTo>
                        <a:lnTo>
                          <a:pt x="4" y="45"/>
                        </a:lnTo>
                        <a:lnTo>
                          <a:pt x="6" y="38"/>
                        </a:lnTo>
                        <a:lnTo>
                          <a:pt x="9" y="31"/>
                        </a:lnTo>
                        <a:lnTo>
                          <a:pt x="14" y="25"/>
                        </a:lnTo>
                        <a:lnTo>
                          <a:pt x="18" y="20"/>
                        </a:lnTo>
                        <a:lnTo>
                          <a:pt x="22" y="16"/>
                        </a:lnTo>
                        <a:lnTo>
                          <a:pt x="26" y="11"/>
                        </a:lnTo>
                        <a:lnTo>
                          <a:pt x="31" y="8"/>
                        </a:lnTo>
                        <a:lnTo>
                          <a:pt x="37" y="5"/>
                        </a:lnTo>
                        <a:lnTo>
                          <a:pt x="42" y="3"/>
                        </a:lnTo>
                        <a:lnTo>
                          <a:pt x="51" y="0"/>
                        </a:lnTo>
                        <a:lnTo>
                          <a:pt x="6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5" name="Freeform 466"/>
                  <p:cNvSpPr>
                    <a:spLocks noChangeAspect="1"/>
                  </p:cNvSpPr>
                  <p:nvPr/>
                </p:nvSpPr>
                <p:spPr bwMode="auto">
                  <a:xfrm>
                    <a:off x="503" y="1654"/>
                    <a:ext cx="36" cy="79"/>
                  </a:xfrm>
                  <a:custGeom>
                    <a:avLst/>
                    <a:gdLst>
                      <a:gd name="T0" fmla="*/ 18 w 123"/>
                      <a:gd name="T1" fmla="*/ 0 h 267"/>
                      <a:gd name="T2" fmla="*/ 20 w 123"/>
                      <a:gd name="T3" fmla="*/ 0 h 267"/>
                      <a:gd name="T4" fmla="*/ 23 w 123"/>
                      <a:gd name="T5" fmla="*/ 1 h 267"/>
                      <a:gd name="T6" fmla="*/ 25 w 123"/>
                      <a:gd name="T7" fmla="*/ 2 h 267"/>
                      <a:gd name="T8" fmla="*/ 26 w 123"/>
                      <a:gd name="T9" fmla="*/ 3 h 267"/>
                      <a:gd name="T10" fmla="*/ 28 w 123"/>
                      <a:gd name="T11" fmla="*/ 4 h 267"/>
                      <a:gd name="T12" fmla="*/ 29 w 123"/>
                      <a:gd name="T13" fmla="*/ 5 h 267"/>
                      <a:gd name="T14" fmla="*/ 31 w 123"/>
                      <a:gd name="T15" fmla="*/ 6 h 267"/>
                      <a:gd name="T16" fmla="*/ 32 w 123"/>
                      <a:gd name="T17" fmla="*/ 8 h 267"/>
                      <a:gd name="T18" fmla="*/ 33 w 123"/>
                      <a:gd name="T19" fmla="*/ 9 h 267"/>
                      <a:gd name="T20" fmla="*/ 34 w 123"/>
                      <a:gd name="T21" fmla="*/ 12 h 267"/>
                      <a:gd name="T22" fmla="*/ 35 w 123"/>
                      <a:gd name="T23" fmla="*/ 14 h 267"/>
                      <a:gd name="T24" fmla="*/ 35 w 123"/>
                      <a:gd name="T25" fmla="*/ 16 h 267"/>
                      <a:gd name="T26" fmla="*/ 36 w 123"/>
                      <a:gd name="T27" fmla="*/ 19 h 267"/>
                      <a:gd name="T28" fmla="*/ 36 w 123"/>
                      <a:gd name="T29" fmla="*/ 21 h 267"/>
                      <a:gd name="T30" fmla="*/ 36 w 123"/>
                      <a:gd name="T31" fmla="*/ 79 h 267"/>
                      <a:gd name="T32" fmla="*/ 0 w 123"/>
                      <a:gd name="T33" fmla="*/ 79 h 267"/>
                      <a:gd name="T34" fmla="*/ 0 w 123"/>
                      <a:gd name="T35" fmla="*/ 21 h 267"/>
                      <a:gd name="T36" fmla="*/ 0 w 123"/>
                      <a:gd name="T37" fmla="*/ 19 h 267"/>
                      <a:gd name="T38" fmla="*/ 1 w 123"/>
                      <a:gd name="T39" fmla="*/ 16 h 267"/>
                      <a:gd name="T40" fmla="*/ 1 w 123"/>
                      <a:gd name="T41" fmla="*/ 14 h 267"/>
                      <a:gd name="T42" fmla="*/ 2 w 123"/>
                      <a:gd name="T43" fmla="*/ 12 h 267"/>
                      <a:gd name="T44" fmla="*/ 3 w 123"/>
                      <a:gd name="T45" fmla="*/ 9 h 267"/>
                      <a:gd name="T46" fmla="*/ 4 w 123"/>
                      <a:gd name="T47" fmla="*/ 8 h 267"/>
                      <a:gd name="T48" fmla="*/ 5 w 123"/>
                      <a:gd name="T49" fmla="*/ 6 h 267"/>
                      <a:gd name="T50" fmla="*/ 6 w 123"/>
                      <a:gd name="T51" fmla="*/ 5 h 267"/>
                      <a:gd name="T52" fmla="*/ 8 w 123"/>
                      <a:gd name="T53" fmla="*/ 4 h 267"/>
                      <a:gd name="T54" fmla="*/ 9 w 123"/>
                      <a:gd name="T55" fmla="*/ 3 h 267"/>
                      <a:gd name="T56" fmla="*/ 11 w 123"/>
                      <a:gd name="T57" fmla="*/ 2 h 267"/>
                      <a:gd name="T58" fmla="*/ 12 w 123"/>
                      <a:gd name="T59" fmla="*/ 1 h 267"/>
                      <a:gd name="T60" fmla="*/ 15 w 123"/>
                      <a:gd name="T61" fmla="*/ 0 h 267"/>
                      <a:gd name="T62" fmla="*/ 18 w 123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3" h="267">
                        <a:moveTo>
                          <a:pt x="61" y="0"/>
                        </a:moveTo>
                        <a:lnTo>
                          <a:pt x="69" y="1"/>
                        </a:lnTo>
                        <a:lnTo>
                          <a:pt x="80" y="4"/>
                        </a:lnTo>
                        <a:lnTo>
                          <a:pt x="85" y="6"/>
                        </a:lnTo>
                        <a:lnTo>
                          <a:pt x="90" y="9"/>
                        </a:lnTo>
                        <a:lnTo>
                          <a:pt x="95" y="12"/>
                        </a:lnTo>
                        <a:lnTo>
                          <a:pt x="100" y="17"/>
                        </a:lnTo>
                        <a:lnTo>
                          <a:pt x="105" y="21"/>
                        </a:lnTo>
                        <a:lnTo>
                          <a:pt x="109" y="26"/>
                        </a:lnTo>
                        <a:lnTo>
                          <a:pt x="112" y="32"/>
                        </a:lnTo>
                        <a:lnTo>
                          <a:pt x="116" y="39"/>
                        </a:lnTo>
                        <a:lnTo>
                          <a:pt x="119" y="46"/>
                        </a:lnTo>
                        <a:lnTo>
                          <a:pt x="121" y="54"/>
                        </a:lnTo>
                        <a:lnTo>
                          <a:pt x="122" y="63"/>
                        </a:lnTo>
                        <a:lnTo>
                          <a:pt x="123" y="72"/>
                        </a:lnTo>
                        <a:lnTo>
                          <a:pt x="123" y="267"/>
                        </a:lnTo>
                        <a:lnTo>
                          <a:pt x="0" y="267"/>
                        </a:lnTo>
                        <a:lnTo>
                          <a:pt x="0" y="72"/>
                        </a:lnTo>
                        <a:lnTo>
                          <a:pt x="1" y="63"/>
                        </a:lnTo>
                        <a:lnTo>
                          <a:pt x="2" y="54"/>
                        </a:lnTo>
                        <a:lnTo>
                          <a:pt x="4" y="46"/>
                        </a:lnTo>
                        <a:lnTo>
                          <a:pt x="6" y="39"/>
                        </a:lnTo>
                        <a:lnTo>
                          <a:pt x="9" y="32"/>
                        </a:lnTo>
                        <a:lnTo>
                          <a:pt x="13" y="26"/>
                        </a:lnTo>
                        <a:lnTo>
                          <a:pt x="17" y="21"/>
                        </a:lnTo>
                        <a:lnTo>
                          <a:pt x="22" y="17"/>
                        </a:lnTo>
                        <a:lnTo>
                          <a:pt x="27" y="12"/>
                        </a:lnTo>
                        <a:lnTo>
                          <a:pt x="31" y="9"/>
                        </a:lnTo>
                        <a:lnTo>
                          <a:pt x="36" y="6"/>
                        </a:lnTo>
                        <a:lnTo>
                          <a:pt x="42" y="4"/>
                        </a:lnTo>
                        <a:lnTo>
                          <a:pt x="51" y="1"/>
                        </a:lnTo>
                        <a:lnTo>
                          <a:pt x="61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6" name="Freeform 467"/>
                  <p:cNvSpPr>
                    <a:spLocks noChangeAspect="1"/>
                  </p:cNvSpPr>
                  <p:nvPr/>
                </p:nvSpPr>
                <p:spPr bwMode="auto">
                  <a:xfrm>
                    <a:off x="368" y="1654"/>
                    <a:ext cx="36" cy="79"/>
                  </a:xfrm>
                  <a:custGeom>
                    <a:avLst/>
                    <a:gdLst>
                      <a:gd name="T0" fmla="*/ 18 w 123"/>
                      <a:gd name="T1" fmla="*/ 0 h 267"/>
                      <a:gd name="T2" fmla="*/ 21 w 123"/>
                      <a:gd name="T3" fmla="*/ 0 h 267"/>
                      <a:gd name="T4" fmla="*/ 24 w 123"/>
                      <a:gd name="T5" fmla="*/ 1 h 267"/>
                      <a:gd name="T6" fmla="*/ 25 w 123"/>
                      <a:gd name="T7" fmla="*/ 2 h 267"/>
                      <a:gd name="T8" fmla="*/ 27 w 123"/>
                      <a:gd name="T9" fmla="*/ 3 h 267"/>
                      <a:gd name="T10" fmla="*/ 28 w 123"/>
                      <a:gd name="T11" fmla="*/ 4 h 267"/>
                      <a:gd name="T12" fmla="*/ 30 w 123"/>
                      <a:gd name="T13" fmla="*/ 5 h 267"/>
                      <a:gd name="T14" fmla="*/ 31 w 123"/>
                      <a:gd name="T15" fmla="*/ 6 h 267"/>
                      <a:gd name="T16" fmla="*/ 32 w 123"/>
                      <a:gd name="T17" fmla="*/ 8 h 267"/>
                      <a:gd name="T18" fmla="*/ 33 w 123"/>
                      <a:gd name="T19" fmla="*/ 9 h 267"/>
                      <a:gd name="T20" fmla="*/ 34 w 123"/>
                      <a:gd name="T21" fmla="*/ 12 h 267"/>
                      <a:gd name="T22" fmla="*/ 35 w 123"/>
                      <a:gd name="T23" fmla="*/ 14 h 267"/>
                      <a:gd name="T24" fmla="*/ 35 w 123"/>
                      <a:gd name="T25" fmla="*/ 16 h 267"/>
                      <a:gd name="T26" fmla="*/ 36 w 123"/>
                      <a:gd name="T27" fmla="*/ 19 h 267"/>
                      <a:gd name="T28" fmla="*/ 36 w 123"/>
                      <a:gd name="T29" fmla="*/ 21 h 267"/>
                      <a:gd name="T30" fmla="*/ 36 w 123"/>
                      <a:gd name="T31" fmla="*/ 79 h 267"/>
                      <a:gd name="T32" fmla="*/ 0 w 123"/>
                      <a:gd name="T33" fmla="*/ 79 h 267"/>
                      <a:gd name="T34" fmla="*/ 0 w 123"/>
                      <a:gd name="T35" fmla="*/ 21 h 267"/>
                      <a:gd name="T36" fmla="*/ 0 w 123"/>
                      <a:gd name="T37" fmla="*/ 19 h 267"/>
                      <a:gd name="T38" fmla="*/ 1 w 123"/>
                      <a:gd name="T39" fmla="*/ 16 h 267"/>
                      <a:gd name="T40" fmla="*/ 1 w 123"/>
                      <a:gd name="T41" fmla="*/ 14 h 267"/>
                      <a:gd name="T42" fmla="*/ 2 w 123"/>
                      <a:gd name="T43" fmla="*/ 12 h 267"/>
                      <a:gd name="T44" fmla="*/ 3 w 123"/>
                      <a:gd name="T45" fmla="*/ 9 h 267"/>
                      <a:gd name="T46" fmla="*/ 4 w 123"/>
                      <a:gd name="T47" fmla="*/ 8 h 267"/>
                      <a:gd name="T48" fmla="*/ 5 w 123"/>
                      <a:gd name="T49" fmla="*/ 6 h 267"/>
                      <a:gd name="T50" fmla="*/ 7 w 123"/>
                      <a:gd name="T51" fmla="*/ 5 h 267"/>
                      <a:gd name="T52" fmla="*/ 8 w 123"/>
                      <a:gd name="T53" fmla="*/ 4 h 267"/>
                      <a:gd name="T54" fmla="*/ 9 w 123"/>
                      <a:gd name="T55" fmla="*/ 3 h 267"/>
                      <a:gd name="T56" fmla="*/ 11 w 123"/>
                      <a:gd name="T57" fmla="*/ 2 h 267"/>
                      <a:gd name="T58" fmla="*/ 13 w 123"/>
                      <a:gd name="T59" fmla="*/ 1 h 267"/>
                      <a:gd name="T60" fmla="*/ 16 w 123"/>
                      <a:gd name="T61" fmla="*/ 0 h 267"/>
                      <a:gd name="T62" fmla="*/ 18 w 123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3" h="267">
                        <a:moveTo>
                          <a:pt x="62" y="0"/>
                        </a:moveTo>
                        <a:lnTo>
                          <a:pt x="71" y="1"/>
                        </a:lnTo>
                        <a:lnTo>
                          <a:pt x="81" y="4"/>
                        </a:lnTo>
                        <a:lnTo>
                          <a:pt x="86" y="6"/>
                        </a:lnTo>
                        <a:lnTo>
                          <a:pt x="91" y="9"/>
                        </a:lnTo>
                        <a:lnTo>
                          <a:pt x="96" y="12"/>
                        </a:lnTo>
                        <a:lnTo>
                          <a:pt x="101" y="17"/>
                        </a:lnTo>
                        <a:lnTo>
                          <a:pt x="105" y="21"/>
                        </a:lnTo>
                        <a:lnTo>
                          <a:pt x="109" y="26"/>
                        </a:lnTo>
                        <a:lnTo>
                          <a:pt x="113" y="32"/>
                        </a:lnTo>
                        <a:lnTo>
                          <a:pt x="116" y="39"/>
                        </a:lnTo>
                        <a:lnTo>
                          <a:pt x="119" y="46"/>
                        </a:lnTo>
                        <a:lnTo>
                          <a:pt x="121" y="54"/>
                        </a:lnTo>
                        <a:lnTo>
                          <a:pt x="122" y="63"/>
                        </a:lnTo>
                        <a:lnTo>
                          <a:pt x="123" y="72"/>
                        </a:lnTo>
                        <a:lnTo>
                          <a:pt x="123" y="267"/>
                        </a:lnTo>
                        <a:lnTo>
                          <a:pt x="0" y="267"/>
                        </a:lnTo>
                        <a:lnTo>
                          <a:pt x="0" y="72"/>
                        </a:lnTo>
                        <a:lnTo>
                          <a:pt x="1" y="63"/>
                        </a:lnTo>
                        <a:lnTo>
                          <a:pt x="2" y="54"/>
                        </a:lnTo>
                        <a:lnTo>
                          <a:pt x="4" y="46"/>
                        </a:lnTo>
                        <a:lnTo>
                          <a:pt x="6" y="39"/>
                        </a:lnTo>
                        <a:lnTo>
                          <a:pt x="10" y="32"/>
                        </a:lnTo>
                        <a:lnTo>
                          <a:pt x="13" y="26"/>
                        </a:lnTo>
                        <a:lnTo>
                          <a:pt x="17" y="21"/>
                        </a:lnTo>
                        <a:lnTo>
                          <a:pt x="23" y="17"/>
                        </a:lnTo>
                        <a:lnTo>
                          <a:pt x="27" y="12"/>
                        </a:lnTo>
                        <a:lnTo>
                          <a:pt x="32" y="9"/>
                        </a:lnTo>
                        <a:lnTo>
                          <a:pt x="37" y="6"/>
                        </a:lnTo>
                        <a:lnTo>
                          <a:pt x="43" y="4"/>
                        </a:lnTo>
                        <a:lnTo>
                          <a:pt x="53" y="1"/>
                        </a:lnTo>
                        <a:lnTo>
                          <a:pt x="62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7" name="Freeform 468"/>
                  <p:cNvSpPr>
                    <a:spLocks noChangeAspect="1"/>
                  </p:cNvSpPr>
                  <p:nvPr/>
                </p:nvSpPr>
                <p:spPr bwMode="auto">
                  <a:xfrm>
                    <a:off x="632" y="1783"/>
                    <a:ext cx="36" cy="86"/>
                  </a:xfrm>
                  <a:custGeom>
                    <a:avLst/>
                    <a:gdLst>
                      <a:gd name="T0" fmla="*/ 18 w 124"/>
                      <a:gd name="T1" fmla="*/ 0 h 267"/>
                      <a:gd name="T2" fmla="*/ 21 w 124"/>
                      <a:gd name="T3" fmla="*/ 0 h 267"/>
                      <a:gd name="T4" fmla="*/ 24 w 124"/>
                      <a:gd name="T5" fmla="*/ 1 h 267"/>
                      <a:gd name="T6" fmla="*/ 25 w 124"/>
                      <a:gd name="T7" fmla="*/ 2 h 267"/>
                      <a:gd name="T8" fmla="*/ 27 w 124"/>
                      <a:gd name="T9" fmla="*/ 3 h 267"/>
                      <a:gd name="T10" fmla="*/ 28 w 124"/>
                      <a:gd name="T11" fmla="*/ 4 h 267"/>
                      <a:gd name="T12" fmla="*/ 30 w 124"/>
                      <a:gd name="T13" fmla="*/ 5 h 267"/>
                      <a:gd name="T14" fmla="*/ 31 w 124"/>
                      <a:gd name="T15" fmla="*/ 6 h 267"/>
                      <a:gd name="T16" fmla="*/ 32 w 124"/>
                      <a:gd name="T17" fmla="*/ 8 h 267"/>
                      <a:gd name="T18" fmla="*/ 33 w 124"/>
                      <a:gd name="T19" fmla="*/ 10 h 267"/>
                      <a:gd name="T20" fmla="*/ 34 w 124"/>
                      <a:gd name="T21" fmla="*/ 12 h 267"/>
                      <a:gd name="T22" fmla="*/ 35 w 124"/>
                      <a:gd name="T23" fmla="*/ 14 h 267"/>
                      <a:gd name="T24" fmla="*/ 35 w 124"/>
                      <a:gd name="T25" fmla="*/ 17 h 267"/>
                      <a:gd name="T26" fmla="*/ 36 w 124"/>
                      <a:gd name="T27" fmla="*/ 20 h 267"/>
                      <a:gd name="T28" fmla="*/ 36 w 124"/>
                      <a:gd name="T29" fmla="*/ 23 h 267"/>
                      <a:gd name="T30" fmla="*/ 36 w 124"/>
                      <a:gd name="T31" fmla="*/ 86 h 267"/>
                      <a:gd name="T32" fmla="*/ 0 w 124"/>
                      <a:gd name="T33" fmla="*/ 86 h 267"/>
                      <a:gd name="T34" fmla="*/ 0 w 124"/>
                      <a:gd name="T35" fmla="*/ 23 h 267"/>
                      <a:gd name="T36" fmla="*/ 1 w 124"/>
                      <a:gd name="T37" fmla="*/ 20 h 267"/>
                      <a:gd name="T38" fmla="*/ 1 w 124"/>
                      <a:gd name="T39" fmla="*/ 17 h 267"/>
                      <a:gd name="T40" fmla="*/ 1 w 124"/>
                      <a:gd name="T41" fmla="*/ 14 h 267"/>
                      <a:gd name="T42" fmla="*/ 2 w 124"/>
                      <a:gd name="T43" fmla="*/ 12 h 267"/>
                      <a:gd name="T44" fmla="*/ 3 w 124"/>
                      <a:gd name="T45" fmla="*/ 10 h 267"/>
                      <a:gd name="T46" fmla="*/ 4 w 124"/>
                      <a:gd name="T47" fmla="*/ 8 h 267"/>
                      <a:gd name="T48" fmla="*/ 5 w 124"/>
                      <a:gd name="T49" fmla="*/ 6 h 267"/>
                      <a:gd name="T50" fmla="*/ 7 w 124"/>
                      <a:gd name="T51" fmla="*/ 5 h 267"/>
                      <a:gd name="T52" fmla="*/ 8 w 124"/>
                      <a:gd name="T53" fmla="*/ 4 h 267"/>
                      <a:gd name="T54" fmla="*/ 10 w 124"/>
                      <a:gd name="T55" fmla="*/ 3 h 267"/>
                      <a:gd name="T56" fmla="*/ 11 w 124"/>
                      <a:gd name="T57" fmla="*/ 2 h 267"/>
                      <a:gd name="T58" fmla="*/ 13 w 124"/>
                      <a:gd name="T59" fmla="*/ 1 h 267"/>
                      <a:gd name="T60" fmla="*/ 16 w 124"/>
                      <a:gd name="T61" fmla="*/ 0 h 267"/>
                      <a:gd name="T62" fmla="*/ 18 w 124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4" h="267">
                        <a:moveTo>
                          <a:pt x="63" y="0"/>
                        </a:moveTo>
                        <a:lnTo>
                          <a:pt x="72" y="0"/>
                        </a:lnTo>
                        <a:lnTo>
                          <a:pt x="82" y="3"/>
                        </a:lnTo>
                        <a:lnTo>
                          <a:pt x="87" y="5"/>
                        </a:lnTo>
                        <a:lnTo>
                          <a:pt x="92" y="8"/>
                        </a:lnTo>
                        <a:lnTo>
                          <a:pt x="96" y="11"/>
                        </a:lnTo>
                        <a:lnTo>
                          <a:pt x="102" y="16"/>
                        </a:lnTo>
                        <a:lnTo>
                          <a:pt x="106" y="20"/>
                        </a:lnTo>
                        <a:lnTo>
                          <a:pt x="110" y="25"/>
                        </a:lnTo>
                        <a:lnTo>
                          <a:pt x="114" y="31"/>
                        </a:lnTo>
                        <a:lnTo>
                          <a:pt x="117" y="38"/>
                        </a:lnTo>
                        <a:lnTo>
                          <a:pt x="119" y="45"/>
                        </a:lnTo>
                        <a:lnTo>
                          <a:pt x="122" y="54"/>
                        </a:lnTo>
                        <a:lnTo>
                          <a:pt x="123" y="62"/>
                        </a:lnTo>
                        <a:lnTo>
                          <a:pt x="124" y="71"/>
                        </a:lnTo>
                        <a:lnTo>
                          <a:pt x="124" y="267"/>
                        </a:lnTo>
                        <a:lnTo>
                          <a:pt x="0" y="267"/>
                        </a:lnTo>
                        <a:lnTo>
                          <a:pt x="0" y="71"/>
                        </a:lnTo>
                        <a:lnTo>
                          <a:pt x="2" y="62"/>
                        </a:lnTo>
                        <a:lnTo>
                          <a:pt x="3" y="54"/>
                        </a:lnTo>
                        <a:lnTo>
                          <a:pt x="5" y="45"/>
                        </a:lnTo>
                        <a:lnTo>
                          <a:pt x="7" y="38"/>
                        </a:lnTo>
                        <a:lnTo>
                          <a:pt x="11" y="31"/>
                        </a:lnTo>
                        <a:lnTo>
                          <a:pt x="14" y="25"/>
                        </a:lnTo>
                        <a:lnTo>
                          <a:pt x="18" y="20"/>
                        </a:lnTo>
                        <a:lnTo>
                          <a:pt x="24" y="16"/>
                        </a:lnTo>
                        <a:lnTo>
                          <a:pt x="28" y="11"/>
                        </a:lnTo>
                        <a:lnTo>
                          <a:pt x="33" y="8"/>
                        </a:lnTo>
                        <a:lnTo>
                          <a:pt x="38" y="5"/>
                        </a:lnTo>
                        <a:lnTo>
                          <a:pt x="44" y="3"/>
                        </a:lnTo>
                        <a:lnTo>
                          <a:pt x="54" y="0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8" name="Freeform 469"/>
                  <p:cNvSpPr>
                    <a:spLocks noChangeAspect="1"/>
                  </p:cNvSpPr>
                  <p:nvPr/>
                </p:nvSpPr>
                <p:spPr bwMode="auto">
                  <a:xfrm>
                    <a:off x="503" y="1783"/>
                    <a:ext cx="36" cy="86"/>
                  </a:xfrm>
                  <a:custGeom>
                    <a:avLst/>
                    <a:gdLst>
                      <a:gd name="T0" fmla="*/ 18 w 123"/>
                      <a:gd name="T1" fmla="*/ 0 h 267"/>
                      <a:gd name="T2" fmla="*/ 20 w 123"/>
                      <a:gd name="T3" fmla="*/ 0 h 267"/>
                      <a:gd name="T4" fmla="*/ 23 w 123"/>
                      <a:gd name="T5" fmla="*/ 1 h 267"/>
                      <a:gd name="T6" fmla="*/ 25 w 123"/>
                      <a:gd name="T7" fmla="*/ 2 h 267"/>
                      <a:gd name="T8" fmla="*/ 26 w 123"/>
                      <a:gd name="T9" fmla="*/ 3 h 267"/>
                      <a:gd name="T10" fmla="*/ 28 w 123"/>
                      <a:gd name="T11" fmla="*/ 4 h 267"/>
                      <a:gd name="T12" fmla="*/ 29 w 123"/>
                      <a:gd name="T13" fmla="*/ 5 h 267"/>
                      <a:gd name="T14" fmla="*/ 31 w 123"/>
                      <a:gd name="T15" fmla="*/ 6 h 267"/>
                      <a:gd name="T16" fmla="*/ 32 w 123"/>
                      <a:gd name="T17" fmla="*/ 8 h 267"/>
                      <a:gd name="T18" fmla="*/ 33 w 123"/>
                      <a:gd name="T19" fmla="*/ 10 h 267"/>
                      <a:gd name="T20" fmla="*/ 34 w 123"/>
                      <a:gd name="T21" fmla="*/ 12 h 267"/>
                      <a:gd name="T22" fmla="*/ 35 w 123"/>
                      <a:gd name="T23" fmla="*/ 14 h 267"/>
                      <a:gd name="T24" fmla="*/ 35 w 123"/>
                      <a:gd name="T25" fmla="*/ 17 h 267"/>
                      <a:gd name="T26" fmla="*/ 36 w 123"/>
                      <a:gd name="T27" fmla="*/ 20 h 267"/>
                      <a:gd name="T28" fmla="*/ 36 w 123"/>
                      <a:gd name="T29" fmla="*/ 23 h 267"/>
                      <a:gd name="T30" fmla="*/ 36 w 123"/>
                      <a:gd name="T31" fmla="*/ 86 h 267"/>
                      <a:gd name="T32" fmla="*/ 0 w 123"/>
                      <a:gd name="T33" fmla="*/ 86 h 267"/>
                      <a:gd name="T34" fmla="*/ 0 w 123"/>
                      <a:gd name="T35" fmla="*/ 23 h 267"/>
                      <a:gd name="T36" fmla="*/ 0 w 123"/>
                      <a:gd name="T37" fmla="*/ 20 h 267"/>
                      <a:gd name="T38" fmla="*/ 1 w 123"/>
                      <a:gd name="T39" fmla="*/ 17 h 267"/>
                      <a:gd name="T40" fmla="*/ 1 w 123"/>
                      <a:gd name="T41" fmla="*/ 14 h 267"/>
                      <a:gd name="T42" fmla="*/ 2 w 123"/>
                      <a:gd name="T43" fmla="*/ 12 h 267"/>
                      <a:gd name="T44" fmla="*/ 3 w 123"/>
                      <a:gd name="T45" fmla="*/ 10 h 267"/>
                      <a:gd name="T46" fmla="*/ 4 w 123"/>
                      <a:gd name="T47" fmla="*/ 8 h 267"/>
                      <a:gd name="T48" fmla="*/ 5 w 123"/>
                      <a:gd name="T49" fmla="*/ 6 h 267"/>
                      <a:gd name="T50" fmla="*/ 6 w 123"/>
                      <a:gd name="T51" fmla="*/ 5 h 267"/>
                      <a:gd name="T52" fmla="*/ 8 w 123"/>
                      <a:gd name="T53" fmla="*/ 4 h 267"/>
                      <a:gd name="T54" fmla="*/ 9 w 123"/>
                      <a:gd name="T55" fmla="*/ 3 h 267"/>
                      <a:gd name="T56" fmla="*/ 11 w 123"/>
                      <a:gd name="T57" fmla="*/ 2 h 267"/>
                      <a:gd name="T58" fmla="*/ 12 w 123"/>
                      <a:gd name="T59" fmla="*/ 1 h 267"/>
                      <a:gd name="T60" fmla="*/ 15 w 123"/>
                      <a:gd name="T61" fmla="*/ 0 h 267"/>
                      <a:gd name="T62" fmla="*/ 18 w 123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3" h="267">
                        <a:moveTo>
                          <a:pt x="61" y="0"/>
                        </a:moveTo>
                        <a:lnTo>
                          <a:pt x="69" y="0"/>
                        </a:lnTo>
                        <a:lnTo>
                          <a:pt x="80" y="3"/>
                        </a:lnTo>
                        <a:lnTo>
                          <a:pt x="85" y="5"/>
                        </a:lnTo>
                        <a:lnTo>
                          <a:pt x="90" y="8"/>
                        </a:lnTo>
                        <a:lnTo>
                          <a:pt x="95" y="11"/>
                        </a:lnTo>
                        <a:lnTo>
                          <a:pt x="100" y="16"/>
                        </a:lnTo>
                        <a:lnTo>
                          <a:pt x="105" y="20"/>
                        </a:lnTo>
                        <a:lnTo>
                          <a:pt x="109" y="25"/>
                        </a:lnTo>
                        <a:lnTo>
                          <a:pt x="112" y="31"/>
                        </a:lnTo>
                        <a:lnTo>
                          <a:pt x="116" y="38"/>
                        </a:lnTo>
                        <a:lnTo>
                          <a:pt x="119" y="45"/>
                        </a:lnTo>
                        <a:lnTo>
                          <a:pt x="121" y="54"/>
                        </a:lnTo>
                        <a:lnTo>
                          <a:pt x="122" y="62"/>
                        </a:lnTo>
                        <a:lnTo>
                          <a:pt x="123" y="71"/>
                        </a:lnTo>
                        <a:lnTo>
                          <a:pt x="123" y="267"/>
                        </a:lnTo>
                        <a:lnTo>
                          <a:pt x="0" y="267"/>
                        </a:lnTo>
                        <a:lnTo>
                          <a:pt x="0" y="71"/>
                        </a:lnTo>
                        <a:lnTo>
                          <a:pt x="1" y="62"/>
                        </a:lnTo>
                        <a:lnTo>
                          <a:pt x="2" y="54"/>
                        </a:lnTo>
                        <a:lnTo>
                          <a:pt x="4" y="45"/>
                        </a:lnTo>
                        <a:lnTo>
                          <a:pt x="6" y="38"/>
                        </a:lnTo>
                        <a:lnTo>
                          <a:pt x="9" y="31"/>
                        </a:lnTo>
                        <a:lnTo>
                          <a:pt x="13" y="25"/>
                        </a:lnTo>
                        <a:lnTo>
                          <a:pt x="17" y="20"/>
                        </a:lnTo>
                        <a:lnTo>
                          <a:pt x="22" y="16"/>
                        </a:lnTo>
                        <a:lnTo>
                          <a:pt x="27" y="11"/>
                        </a:lnTo>
                        <a:lnTo>
                          <a:pt x="31" y="8"/>
                        </a:lnTo>
                        <a:lnTo>
                          <a:pt x="36" y="5"/>
                        </a:lnTo>
                        <a:lnTo>
                          <a:pt x="42" y="3"/>
                        </a:lnTo>
                        <a:lnTo>
                          <a:pt x="51" y="0"/>
                        </a:lnTo>
                        <a:lnTo>
                          <a:pt x="61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9" name="Freeform 470"/>
                  <p:cNvSpPr>
                    <a:spLocks noChangeAspect="1"/>
                  </p:cNvSpPr>
                  <p:nvPr/>
                </p:nvSpPr>
                <p:spPr bwMode="auto">
                  <a:xfrm>
                    <a:off x="368" y="1783"/>
                    <a:ext cx="36" cy="86"/>
                  </a:xfrm>
                  <a:custGeom>
                    <a:avLst/>
                    <a:gdLst>
                      <a:gd name="T0" fmla="*/ 18 w 123"/>
                      <a:gd name="T1" fmla="*/ 0 h 267"/>
                      <a:gd name="T2" fmla="*/ 21 w 123"/>
                      <a:gd name="T3" fmla="*/ 0 h 267"/>
                      <a:gd name="T4" fmla="*/ 24 w 123"/>
                      <a:gd name="T5" fmla="*/ 1 h 267"/>
                      <a:gd name="T6" fmla="*/ 25 w 123"/>
                      <a:gd name="T7" fmla="*/ 2 h 267"/>
                      <a:gd name="T8" fmla="*/ 27 w 123"/>
                      <a:gd name="T9" fmla="*/ 3 h 267"/>
                      <a:gd name="T10" fmla="*/ 28 w 123"/>
                      <a:gd name="T11" fmla="*/ 4 h 267"/>
                      <a:gd name="T12" fmla="*/ 30 w 123"/>
                      <a:gd name="T13" fmla="*/ 5 h 267"/>
                      <a:gd name="T14" fmla="*/ 31 w 123"/>
                      <a:gd name="T15" fmla="*/ 6 h 267"/>
                      <a:gd name="T16" fmla="*/ 32 w 123"/>
                      <a:gd name="T17" fmla="*/ 8 h 267"/>
                      <a:gd name="T18" fmla="*/ 33 w 123"/>
                      <a:gd name="T19" fmla="*/ 10 h 267"/>
                      <a:gd name="T20" fmla="*/ 34 w 123"/>
                      <a:gd name="T21" fmla="*/ 12 h 267"/>
                      <a:gd name="T22" fmla="*/ 35 w 123"/>
                      <a:gd name="T23" fmla="*/ 14 h 267"/>
                      <a:gd name="T24" fmla="*/ 35 w 123"/>
                      <a:gd name="T25" fmla="*/ 17 h 267"/>
                      <a:gd name="T26" fmla="*/ 36 w 123"/>
                      <a:gd name="T27" fmla="*/ 20 h 267"/>
                      <a:gd name="T28" fmla="*/ 36 w 123"/>
                      <a:gd name="T29" fmla="*/ 23 h 267"/>
                      <a:gd name="T30" fmla="*/ 36 w 123"/>
                      <a:gd name="T31" fmla="*/ 86 h 267"/>
                      <a:gd name="T32" fmla="*/ 0 w 123"/>
                      <a:gd name="T33" fmla="*/ 86 h 267"/>
                      <a:gd name="T34" fmla="*/ 0 w 123"/>
                      <a:gd name="T35" fmla="*/ 23 h 267"/>
                      <a:gd name="T36" fmla="*/ 0 w 123"/>
                      <a:gd name="T37" fmla="*/ 20 h 267"/>
                      <a:gd name="T38" fmla="*/ 1 w 123"/>
                      <a:gd name="T39" fmla="*/ 17 h 267"/>
                      <a:gd name="T40" fmla="*/ 1 w 123"/>
                      <a:gd name="T41" fmla="*/ 14 h 267"/>
                      <a:gd name="T42" fmla="*/ 2 w 123"/>
                      <a:gd name="T43" fmla="*/ 12 h 267"/>
                      <a:gd name="T44" fmla="*/ 3 w 123"/>
                      <a:gd name="T45" fmla="*/ 10 h 267"/>
                      <a:gd name="T46" fmla="*/ 4 w 123"/>
                      <a:gd name="T47" fmla="*/ 8 h 267"/>
                      <a:gd name="T48" fmla="*/ 5 w 123"/>
                      <a:gd name="T49" fmla="*/ 6 h 267"/>
                      <a:gd name="T50" fmla="*/ 7 w 123"/>
                      <a:gd name="T51" fmla="*/ 5 h 267"/>
                      <a:gd name="T52" fmla="*/ 8 w 123"/>
                      <a:gd name="T53" fmla="*/ 4 h 267"/>
                      <a:gd name="T54" fmla="*/ 9 w 123"/>
                      <a:gd name="T55" fmla="*/ 3 h 267"/>
                      <a:gd name="T56" fmla="*/ 11 w 123"/>
                      <a:gd name="T57" fmla="*/ 2 h 267"/>
                      <a:gd name="T58" fmla="*/ 13 w 123"/>
                      <a:gd name="T59" fmla="*/ 1 h 267"/>
                      <a:gd name="T60" fmla="*/ 16 w 123"/>
                      <a:gd name="T61" fmla="*/ 0 h 267"/>
                      <a:gd name="T62" fmla="*/ 18 w 123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3" h="267">
                        <a:moveTo>
                          <a:pt x="62" y="0"/>
                        </a:moveTo>
                        <a:lnTo>
                          <a:pt x="71" y="0"/>
                        </a:lnTo>
                        <a:lnTo>
                          <a:pt x="81" y="3"/>
                        </a:lnTo>
                        <a:lnTo>
                          <a:pt x="86" y="5"/>
                        </a:lnTo>
                        <a:lnTo>
                          <a:pt x="91" y="8"/>
                        </a:lnTo>
                        <a:lnTo>
                          <a:pt x="96" y="11"/>
                        </a:lnTo>
                        <a:lnTo>
                          <a:pt x="101" y="16"/>
                        </a:lnTo>
                        <a:lnTo>
                          <a:pt x="105" y="20"/>
                        </a:lnTo>
                        <a:lnTo>
                          <a:pt x="109" y="25"/>
                        </a:lnTo>
                        <a:lnTo>
                          <a:pt x="113" y="31"/>
                        </a:lnTo>
                        <a:lnTo>
                          <a:pt x="116" y="38"/>
                        </a:lnTo>
                        <a:lnTo>
                          <a:pt x="119" y="45"/>
                        </a:lnTo>
                        <a:lnTo>
                          <a:pt x="121" y="54"/>
                        </a:lnTo>
                        <a:lnTo>
                          <a:pt x="122" y="62"/>
                        </a:lnTo>
                        <a:lnTo>
                          <a:pt x="123" y="71"/>
                        </a:lnTo>
                        <a:lnTo>
                          <a:pt x="123" y="267"/>
                        </a:lnTo>
                        <a:lnTo>
                          <a:pt x="0" y="267"/>
                        </a:lnTo>
                        <a:lnTo>
                          <a:pt x="0" y="71"/>
                        </a:lnTo>
                        <a:lnTo>
                          <a:pt x="1" y="62"/>
                        </a:lnTo>
                        <a:lnTo>
                          <a:pt x="2" y="54"/>
                        </a:lnTo>
                        <a:lnTo>
                          <a:pt x="4" y="45"/>
                        </a:lnTo>
                        <a:lnTo>
                          <a:pt x="6" y="38"/>
                        </a:lnTo>
                        <a:lnTo>
                          <a:pt x="10" y="31"/>
                        </a:lnTo>
                        <a:lnTo>
                          <a:pt x="13" y="25"/>
                        </a:lnTo>
                        <a:lnTo>
                          <a:pt x="17" y="20"/>
                        </a:lnTo>
                        <a:lnTo>
                          <a:pt x="23" y="16"/>
                        </a:lnTo>
                        <a:lnTo>
                          <a:pt x="27" y="11"/>
                        </a:lnTo>
                        <a:lnTo>
                          <a:pt x="32" y="8"/>
                        </a:lnTo>
                        <a:lnTo>
                          <a:pt x="37" y="5"/>
                        </a:lnTo>
                        <a:lnTo>
                          <a:pt x="43" y="3"/>
                        </a:lnTo>
                        <a:lnTo>
                          <a:pt x="53" y="0"/>
                        </a:lnTo>
                        <a:lnTo>
                          <a:pt x="62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0" name="Freeform 471"/>
                  <p:cNvSpPr>
                    <a:spLocks noChangeAspect="1"/>
                  </p:cNvSpPr>
                  <p:nvPr/>
                </p:nvSpPr>
                <p:spPr bwMode="auto">
                  <a:xfrm>
                    <a:off x="889" y="1661"/>
                    <a:ext cx="64" cy="79"/>
                  </a:xfrm>
                  <a:custGeom>
                    <a:avLst/>
                    <a:gdLst>
                      <a:gd name="T0" fmla="*/ 32 w 192"/>
                      <a:gd name="T1" fmla="*/ 0 h 266"/>
                      <a:gd name="T2" fmla="*/ 35 w 192"/>
                      <a:gd name="T3" fmla="*/ 0 h 266"/>
                      <a:gd name="T4" fmla="*/ 39 w 192"/>
                      <a:gd name="T5" fmla="*/ 1 h 266"/>
                      <a:gd name="T6" fmla="*/ 42 w 192"/>
                      <a:gd name="T7" fmla="*/ 1 h 266"/>
                      <a:gd name="T8" fmla="*/ 45 w 192"/>
                      <a:gd name="T9" fmla="*/ 2 h 266"/>
                      <a:gd name="T10" fmla="*/ 47 w 192"/>
                      <a:gd name="T11" fmla="*/ 3 h 266"/>
                      <a:gd name="T12" fmla="*/ 50 w 192"/>
                      <a:gd name="T13" fmla="*/ 5 h 266"/>
                      <a:gd name="T14" fmla="*/ 52 w 192"/>
                      <a:gd name="T15" fmla="*/ 7 h 266"/>
                      <a:gd name="T16" fmla="*/ 55 w 192"/>
                      <a:gd name="T17" fmla="*/ 8 h 266"/>
                      <a:gd name="T18" fmla="*/ 57 w 192"/>
                      <a:gd name="T19" fmla="*/ 10 h 266"/>
                      <a:gd name="T20" fmla="*/ 59 w 192"/>
                      <a:gd name="T21" fmla="*/ 12 h 266"/>
                      <a:gd name="T22" fmla="*/ 60 w 192"/>
                      <a:gd name="T23" fmla="*/ 15 h 266"/>
                      <a:gd name="T24" fmla="*/ 61 w 192"/>
                      <a:gd name="T25" fmla="*/ 18 h 266"/>
                      <a:gd name="T26" fmla="*/ 62 w 192"/>
                      <a:gd name="T27" fmla="*/ 20 h 266"/>
                      <a:gd name="T28" fmla="*/ 64 w 192"/>
                      <a:gd name="T29" fmla="*/ 22 h 266"/>
                      <a:gd name="T30" fmla="*/ 64 w 192"/>
                      <a:gd name="T31" fmla="*/ 25 h 266"/>
                      <a:gd name="T32" fmla="*/ 64 w 192"/>
                      <a:gd name="T33" fmla="*/ 28 h 266"/>
                      <a:gd name="T34" fmla="*/ 64 w 192"/>
                      <a:gd name="T35" fmla="*/ 79 h 266"/>
                      <a:gd name="T36" fmla="*/ 0 w 192"/>
                      <a:gd name="T37" fmla="*/ 79 h 266"/>
                      <a:gd name="T38" fmla="*/ 0 w 192"/>
                      <a:gd name="T39" fmla="*/ 28 h 266"/>
                      <a:gd name="T40" fmla="*/ 0 w 192"/>
                      <a:gd name="T41" fmla="*/ 25 h 266"/>
                      <a:gd name="T42" fmla="*/ 1 w 192"/>
                      <a:gd name="T43" fmla="*/ 22 h 266"/>
                      <a:gd name="T44" fmla="*/ 1 w 192"/>
                      <a:gd name="T45" fmla="*/ 20 h 266"/>
                      <a:gd name="T46" fmla="*/ 2 w 192"/>
                      <a:gd name="T47" fmla="*/ 18 h 266"/>
                      <a:gd name="T48" fmla="*/ 4 w 192"/>
                      <a:gd name="T49" fmla="*/ 15 h 266"/>
                      <a:gd name="T50" fmla="*/ 6 w 192"/>
                      <a:gd name="T51" fmla="*/ 12 h 266"/>
                      <a:gd name="T52" fmla="*/ 7 w 192"/>
                      <a:gd name="T53" fmla="*/ 10 h 266"/>
                      <a:gd name="T54" fmla="*/ 9 w 192"/>
                      <a:gd name="T55" fmla="*/ 8 h 266"/>
                      <a:gd name="T56" fmla="*/ 12 w 192"/>
                      <a:gd name="T57" fmla="*/ 7 h 266"/>
                      <a:gd name="T58" fmla="*/ 14 w 192"/>
                      <a:gd name="T59" fmla="*/ 5 h 266"/>
                      <a:gd name="T60" fmla="*/ 17 w 192"/>
                      <a:gd name="T61" fmla="*/ 3 h 266"/>
                      <a:gd name="T62" fmla="*/ 20 w 192"/>
                      <a:gd name="T63" fmla="*/ 2 h 266"/>
                      <a:gd name="T64" fmla="*/ 23 w 192"/>
                      <a:gd name="T65" fmla="*/ 1 h 266"/>
                      <a:gd name="T66" fmla="*/ 26 w 192"/>
                      <a:gd name="T67" fmla="*/ 1 h 266"/>
                      <a:gd name="T68" fmla="*/ 29 w 192"/>
                      <a:gd name="T69" fmla="*/ 0 h 266"/>
                      <a:gd name="T70" fmla="*/ 32 w 192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6">
                        <a:moveTo>
                          <a:pt x="97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49" y="17"/>
                        </a:lnTo>
                        <a:lnTo>
                          <a:pt x="157" y="22"/>
                        </a:lnTo>
                        <a:lnTo>
                          <a:pt x="164" y="28"/>
                        </a:lnTo>
                        <a:lnTo>
                          <a:pt x="171" y="34"/>
                        </a:lnTo>
                        <a:lnTo>
                          <a:pt x="176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91" y="75"/>
                        </a:lnTo>
                        <a:lnTo>
                          <a:pt x="192" y="85"/>
                        </a:lnTo>
                        <a:lnTo>
                          <a:pt x="192" y="94"/>
                        </a:lnTo>
                        <a:lnTo>
                          <a:pt x="192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6" y="22"/>
                        </a:lnTo>
                        <a:lnTo>
                          <a:pt x="43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8" y="2"/>
                        </a:lnTo>
                        <a:lnTo>
                          <a:pt x="87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1" name="Freeform 472"/>
                  <p:cNvSpPr>
                    <a:spLocks noChangeAspect="1"/>
                  </p:cNvSpPr>
                  <p:nvPr/>
                </p:nvSpPr>
                <p:spPr bwMode="auto">
                  <a:xfrm>
                    <a:off x="889" y="1783"/>
                    <a:ext cx="64" cy="86"/>
                  </a:xfrm>
                  <a:custGeom>
                    <a:avLst/>
                    <a:gdLst>
                      <a:gd name="T0" fmla="*/ 32 w 192"/>
                      <a:gd name="T1" fmla="*/ 0 h 267"/>
                      <a:gd name="T2" fmla="*/ 35 w 192"/>
                      <a:gd name="T3" fmla="*/ 0 h 267"/>
                      <a:gd name="T4" fmla="*/ 39 w 192"/>
                      <a:gd name="T5" fmla="*/ 0 h 267"/>
                      <a:gd name="T6" fmla="*/ 42 w 192"/>
                      <a:gd name="T7" fmla="*/ 1 h 267"/>
                      <a:gd name="T8" fmla="*/ 45 w 192"/>
                      <a:gd name="T9" fmla="*/ 2 h 267"/>
                      <a:gd name="T10" fmla="*/ 47 w 192"/>
                      <a:gd name="T11" fmla="*/ 4 h 267"/>
                      <a:gd name="T12" fmla="*/ 50 w 192"/>
                      <a:gd name="T13" fmla="*/ 5 h 267"/>
                      <a:gd name="T14" fmla="*/ 52 w 192"/>
                      <a:gd name="T15" fmla="*/ 7 h 267"/>
                      <a:gd name="T16" fmla="*/ 55 w 192"/>
                      <a:gd name="T17" fmla="*/ 9 h 267"/>
                      <a:gd name="T18" fmla="*/ 57 w 192"/>
                      <a:gd name="T19" fmla="*/ 11 h 267"/>
                      <a:gd name="T20" fmla="*/ 59 w 192"/>
                      <a:gd name="T21" fmla="*/ 14 h 267"/>
                      <a:gd name="T22" fmla="*/ 60 w 192"/>
                      <a:gd name="T23" fmla="*/ 16 h 267"/>
                      <a:gd name="T24" fmla="*/ 61 w 192"/>
                      <a:gd name="T25" fmla="*/ 19 h 267"/>
                      <a:gd name="T26" fmla="*/ 62 w 192"/>
                      <a:gd name="T27" fmla="*/ 22 h 267"/>
                      <a:gd name="T28" fmla="*/ 64 w 192"/>
                      <a:gd name="T29" fmla="*/ 25 h 267"/>
                      <a:gd name="T30" fmla="*/ 64 w 192"/>
                      <a:gd name="T31" fmla="*/ 28 h 267"/>
                      <a:gd name="T32" fmla="*/ 64 w 192"/>
                      <a:gd name="T33" fmla="*/ 31 h 267"/>
                      <a:gd name="T34" fmla="*/ 64 w 192"/>
                      <a:gd name="T35" fmla="*/ 86 h 267"/>
                      <a:gd name="T36" fmla="*/ 0 w 192"/>
                      <a:gd name="T37" fmla="*/ 86 h 267"/>
                      <a:gd name="T38" fmla="*/ 0 w 192"/>
                      <a:gd name="T39" fmla="*/ 31 h 267"/>
                      <a:gd name="T40" fmla="*/ 0 w 192"/>
                      <a:gd name="T41" fmla="*/ 28 h 267"/>
                      <a:gd name="T42" fmla="*/ 1 w 192"/>
                      <a:gd name="T43" fmla="*/ 25 h 267"/>
                      <a:gd name="T44" fmla="*/ 1 w 192"/>
                      <a:gd name="T45" fmla="*/ 22 h 267"/>
                      <a:gd name="T46" fmla="*/ 2 w 192"/>
                      <a:gd name="T47" fmla="*/ 19 h 267"/>
                      <a:gd name="T48" fmla="*/ 4 w 192"/>
                      <a:gd name="T49" fmla="*/ 16 h 267"/>
                      <a:gd name="T50" fmla="*/ 6 w 192"/>
                      <a:gd name="T51" fmla="*/ 14 h 267"/>
                      <a:gd name="T52" fmla="*/ 7 w 192"/>
                      <a:gd name="T53" fmla="*/ 11 h 267"/>
                      <a:gd name="T54" fmla="*/ 9 w 192"/>
                      <a:gd name="T55" fmla="*/ 9 h 267"/>
                      <a:gd name="T56" fmla="*/ 12 w 192"/>
                      <a:gd name="T57" fmla="*/ 7 h 267"/>
                      <a:gd name="T58" fmla="*/ 14 w 192"/>
                      <a:gd name="T59" fmla="*/ 5 h 267"/>
                      <a:gd name="T60" fmla="*/ 17 w 192"/>
                      <a:gd name="T61" fmla="*/ 4 h 267"/>
                      <a:gd name="T62" fmla="*/ 20 w 192"/>
                      <a:gd name="T63" fmla="*/ 2 h 267"/>
                      <a:gd name="T64" fmla="*/ 23 w 192"/>
                      <a:gd name="T65" fmla="*/ 1 h 267"/>
                      <a:gd name="T66" fmla="*/ 26 w 192"/>
                      <a:gd name="T67" fmla="*/ 0 h 267"/>
                      <a:gd name="T68" fmla="*/ 29 w 192"/>
                      <a:gd name="T69" fmla="*/ 0 h 267"/>
                      <a:gd name="T70" fmla="*/ 32 w 192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7">
                        <a:moveTo>
                          <a:pt x="97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49" y="16"/>
                        </a:lnTo>
                        <a:lnTo>
                          <a:pt x="157" y="21"/>
                        </a:lnTo>
                        <a:lnTo>
                          <a:pt x="164" y="27"/>
                        </a:lnTo>
                        <a:lnTo>
                          <a:pt x="171" y="35"/>
                        </a:lnTo>
                        <a:lnTo>
                          <a:pt x="176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91" y="77"/>
                        </a:lnTo>
                        <a:lnTo>
                          <a:pt x="192" y="86"/>
                        </a:lnTo>
                        <a:lnTo>
                          <a:pt x="192" y="96"/>
                        </a:lnTo>
                        <a:lnTo>
                          <a:pt x="192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6" y="21"/>
                        </a:lnTo>
                        <a:lnTo>
                          <a:pt x="43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8" y="1"/>
                        </a:lnTo>
                        <a:lnTo>
                          <a:pt x="87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2" name="Freeform 473"/>
                  <p:cNvSpPr>
                    <a:spLocks noChangeAspect="1"/>
                  </p:cNvSpPr>
                  <p:nvPr/>
                </p:nvSpPr>
                <p:spPr bwMode="auto">
                  <a:xfrm>
                    <a:off x="3626" y="1661"/>
                    <a:ext cx="57" cy="79"/>
                  </a:xfrm>
                  <a:custGeom>
                    <a:avLst/>
                    <a:gdLst>
                      <a:gd name="T0" fmla="*/ 28 w 192"/>
                      <a:gd name="T1" fmla="*/ 0 h 266"/>
                      <a:gd name="T2" fmla="*/ 31 w 192"/>
                      <a:gd name="T3" fmla="*/ 0 h 266"/>
                      <a:gd name="T4" fmla="*/ 34 w 192"/>
                      <a:gd name="T5" fmla="*/ 1 h 266"/>
                      <a:gd name="T6" fmla="*/ 37 w 192"/>
                      <a:gd name="T7" fmla="*/ 1 h 266"/>
                      <a:gd name="T8" fmla="*/ 39 w 192"/>
                      <a:gd name="T9" fmla="*/ 2 h 266"/>
                      <a:gd name="T10" fmla="*/ 42 w 192"/>
                      <a:gd name="T11" fmla="*/ 3 h 266"/>
                      <a:gd name="T12" fmla="*/ 45 w 192"/>
                      <a:gd name="T13" fmla="*/ 5 h 266"/>
                      <a:gd name="T14" fmla="*/ 47 w 192"/>
                      <a:gd name="T15" fmla="*/ 7 h 266"/>
                      <a:gd name="T16" fmla="*/ 49 w 192"/>
                      <a:gd name="T17" fmla="*/ 8 h 266"/>
                      <a:gd name="T18" fmla="*/ 50 w 192"/>
                      <a:gd name="T19" fmla="*/ 10 h 266"/>
                      <a:gd name="T20" fmla="*/ 52 w 192"/>
                      <a:gd name="T21" fmla="*/ 12 h 266"/>
                      <a:gd name="T22" fmla="*/ 53 w 192"/>
                      <a:gd name="T23" fmla="*/ 15 h 266"/>
                      <a:gd name="T24" fmla="*/ 55 w 192"/>
                      <a:gd name="T25" fmla="*/ 18 h 266"/>
                      <a:gd name="T26" fmla="*/ 56 w 192"/>
                      <a:gd name="T27" fmla="*/ 20 h 266"/>
                      <a:gd name="T28" fmla="*/ 56 w 192"/>
                      <a:gd name="T29" fmla="*/ 22 h 266"/>
                      <a:gd name="T30" fmla="*/ 57 w 192"/>
                      <a:gd name="T31" fmla="*/ 25 h 266"/>
                      <a:gd name="T32" fmla="*/ 57 w 192"/>
                      <a:gd name="T33" fmla="*/ 28 h 266"/>
                      <a:gd name="T34" fmla="*/ 57 w 192"/>
                      <a:gd name="T35" fmla="*/ 79 h 266"/>
                      <a:gd name="T36" fmla="*/ 0 w 192"/>
                      <a:gd name="T37" fmla="*/ 79 h 266"/>
                      <a:gd name="T38" fmla="*/ 0 w 192"/>
                      <a:gd name="T39" fmla="*/ 28 h 266"/>
                      <a:gd name="T40" fmla="*/ 0 w 192"/>
                      <a:gd name="T41" fmla="*/ 25 h 266"/>
                      <a:gd name="T42" fmla="*/ 1 w 192"/>
                      <a:gd name="T43" fmla="*/ 22 h 266"/>
                      <a:gd name="T44" fmla="*/ 1 w 192"/>
                      <a:gd name="T45" fmla="*/ 20 h 266"/>
                      <a:gd name="T46" fmla="*/ 2 w 192"/>
                      <a:gd name="T47" fmla="*/ 18 h 266"/>
                      <a:gd name="T48" fmla="*/ 4 w 192"/>
                      <a:gd name="T49" fmla="*/ 15 h 266"/>
                      <a:gd name="T50" fmla="*/ 5 w 192"/>
                      <a:gd name="T51" fmla="*/ 12 h 266"/>
                      <a:gd name="T52" fmla="*/ 7 w 192"/>
                      <a:gd name="T53" fmla="*/ 10 h 266"/>
                      <a:gd name="T54" fmla="*/ 9 w 192"/>
                      <a:gd name="T55" fmla="*/ 8 h 266"/>
                      <a:gd name="T56" fmla="*/ 10 w 192"/>
                      <a:gd name="T57" fmla="*/ 7 h 266"/>
                      <a:gd name="T58" fmla="*/ 12 w 192"/>
                      <a:gd name="T59" fmla="*/ 5 h 266"/>
                      <a:gd name="T60" fmla="*/ 15 w 192"/>
                      <a:gd name="T61" fmla="*/ 3 h 266"/>
                      <a:gd name="T62" fmla="*/ 17 w 192"/>
                      <a:gd name="T63" fmla="*/ 2 h 266"/>
                      <a:gd name="T64" fmla="*/ 20 w 192"/>
                      <a:gd name="T65" fmla="*/ 1 h 266"/>
                      <a:gd name="T66" fmla="*/ 23 w 192"/>
                      <a:gd name="T67" fmla="*/ 1 h 266"/>
                      <a:gd name="T68" fmla="*/ 26 w 192"/>
                      <a:gd name="T69" fmla="*/ 0 h 266"/>
                      <a:gd name="T70" fmla="*/ 28 w 192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6">
                        <a:moveTo>
                          <a:pt x="95" y="0"/>
                        </a:moveTo>
                        <a:lnTo>
                          <a:pt x="105" y="1"/>
                        </a:lnTo>
                        <a:lnTo>
                          <a:pt x="115" y="2"/>
                        </a:lnTo>
                        <a:lnTo>
                          <a:pt x="124" y="4"/>
                        </a:lnTo>
                        <a:lnTo>
                          <a:pt x="133" y="7"/>
                        </a:lnTo>
                        <a:lnTo>
                          <a:pt x="141" y="11"/>
                        </a:lnTo>
                        <a:lnTo>
                          <a:pt x="150" y="17"/>
                        </a:lnTo>
                        <a:lnTo>
                          <a:pt x="157" y="22"/>
                        </a:lnTo>
                        <a:lnTo>
                          <a:pt x="164" y="28"/>
                        </a:lnTo>
                        <a:lnTo>
                          <a:pt x="170" y="34"/>
                        </a:lnTo>
                        <a:lnTo>
                          <a:pt x="175" y="42"/>
                        </a:lnTo>
                        <a:lnTo>
                          <a:pt x="180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0" y="75"/>
                        </a:lnTo>
                        <a:lnTo>
                          <a:pt x="191" y="85"/>
                        </a:lnTo>
                        <a:lnTo>
                          <a:pt x="192" y="94"/>
                        </a:lnTo>
                        <a:lnTo>
                          <a:pt x="192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2" y="75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6" y="42"/>
                        </a:lnTo>
                        <a:lnTo>
                          <a:pt x="22" y="34"/>
                        </a:lnTo>
                        <a:lnTo>
                          <a:pt x="29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50" y="11"/>
                        </a:lnTo>
                        <a:lnTo>
                          <a:pt x="58" y="7"/>
                        </a:lnTo>
                        <a:lnTo>
                          <a:pt x="67" y="4"/>
                        </a:lnTo>
                        <a:lnTo>
                          <a:pt x="76" y="2"/>
                        </a:lnTo>
                        <a:lnTo>
                          <a:pt x="86" y="1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3" name="Freeform 474"/>
                  <p:cNvSpPr>
                    <a:spLocks noChangeAspect="1"/>
                  </p:cNvSpPr>
                  <p:nvPr/>
                </p:nvSpPr>
                <p:spPr bwMode="auto">
                  <a:xfrm>
                    <a:off x="3626" y="1783"/>
                    <a:ext cx="57" cy="86"/>
                  </a:xfrm>
                  <a:custGeom>
                    <a:avLst/>
                    <a:gdLst>
                      <a:gd name="T0" fmla="*/ 28 w 192"/>
                      <a:gd name="T1" fmla="*/ 0 h 267"/>
                      <a:gd name="T2" fmla="*/ 31 w 192"/>
                      <a:gd name="T3" fmla="*/ 0 h 267"/>
                      <a:gd name="T4" fmla="*/ 34 w 192"/>
                      <a:gd name="T5" fmla="*/ 0 h 267"/>
                      <a:gd name="T6" fmla="*/ 37 w 192"/>
                      <a:gd name="T7" fmla="*/ 1 h 267"/>
                      <a:gd name="T8" fmla="*/ 39 w 192"/>
                      <a:gd name="T9" fmla="*/ 2 h 267"/>
                      <a:gd name="T10" fmla="*/ 42 w 192"/>
                      <a:gd name="T11" fmla="*/ 4 h 267"/>
                      <a:gd name="T12" fmla="*/ 45 w 192"/>
                      <a:gd name="T13" fmla="*/ 5 h 267"/>
                      <a:gd name="T14" fmla="*/ 47 w 192"/>
                      <a:gd name="T15" fmla="*/ 7 h 267"/>
                      <a:gd name="T16" fmla="*/ 49 w 192"/>
                      <a:gd name="T17" fmla="*/ 9 h 267"/>
                      <a:gd name="T18" fmla="*/ 50 w 192"/>
                      <a:gd name="T19" fmla="*/ 11 h 267"/>
                      <a:gd name="T20" fmla="*/ 52 w 192"/>
                      <a:gd name="T21" fmla="*/ 14 h 267"/>
                      <a:gd name="T22" fmla="*/ 53 w 192"/>
                      <a:gd name="T23" fmla="*/ 16 h 267"/>
                      <a:gd name="T24" fmla="*/ 55 w 192"/>
                      <a:gd name="T25" fmla="*/ 19 h 267"/>
                      <a:gd name="T26" fmla="*/ 56 w 192"/>
                      <a:gd name="T27" fmla="*/ 22 h 267"/>
                      <a:gd name="T28" fmla="*/ 56 w 192"/>
                      <a:gd name="T29" fmla="*/ 25 h 267"/>
                      <a:gd name="T30" fmla="*/ 57 w 192"/>
                      <a:gd name="T31" fmla="*/ 28 h 267"/>
                      <a:gd name="T32" fmla="*/ 57 w 192"/>
                      <a:gd name="T33" fmla="*/ 31 h 267"/>
                      <a:gd name="T34" fmla="*/ 57 w 192"/>
                      <a:gd name="T35" fmla="*/ 86 h 267"/>
                      <a:gd name="T36" fmla="*/ 0 w 192"/>
                      <a:gd name="T37" fmla="*/ 86 h 267"/>
                      <a:gd name="T38" fmla="*/ 0 w 192"/>
                      <a:gd name="T39" fmla="*/ 31 h 267"/>
                      <a:gd name="T40" fmla="*/ 0 w 192"/>
                      <a:gd name="T41" fmla="*/ 28 h 267"/>
                      <a:gd name="T42" fmla="*/ 1 w 192"/>
                      <a:gd name="T43" fmla="*/ 25 h 267"/>
                      <a:gd name="T44" fmla="*/ 1 w 192"/>
                      <a:gd name="T45" fmla="*/ 22 h 267"/>
                      <a:gd name="T46" fmla="*/ 2 w 192"/>
                      <a:gd name="T47" fmla="*/ 19 h 267"/>
                      <a:gd name="T48" fmla="*/ 4 w 192"/>
                      <a:gd name="T49" fmla="*/ 16 h 267"/>
                      <a:gd name="T50" fmla="*/ 5 w 192"/>
                      <a:gd name="T51" fmla="*/ 14 h 267"/>
                      <a:gd name="T52" fmla="*/ 7 w 192"/>
                      <a:gd name="T53" fmla="*/ 11 h 267"/>
                      <a:gd name="T54" fmla="*/ 9 w 192"/>
                      <a:gd name="T55" fmla="*/ 9 h 267"/>
                      <a:gd name="T56" fmla="*/ 10 w 192"/>
                      <a:gd name="T57" fmla="*/ 7 h 267"/>
                      <a:gd name="T58" fmla="*/ 12 w 192"/>
                      <a:gd name="T59" fmla="*/ 5 h 267"/>
                      <a:gd name="T60" fmla="*/ 15 w 192"/>
                      <a:gd name="T61" fmla="*/ 4 h 267"/>
                      <a:gd name="T62" fmla="*/ 17 w 192"/>
                      <a:gd name="T63" fmla="*/ 2 h 267"/>
                      <a:gd name="T64" fmla="*/ 20 w 192"/>
                      <a:gd name="T65" fmla="*/ 1 h 267"/>
                      <a:gd name="T66" fmla="*/ 23 w 192"/>
                      <a:gd name="T67" fmla="*/ 0 h 267"/>
                      <a:gd name="T68" fmla="*/ 26 w 192"/>
                      <a:gd name="T69" fmla="*/ 0 h 267"/>
                      <a:gd name="T70" fmla="*/ 28 w 192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7">
                        <a:moveTo>
                          <a:pt x="95" y="0"/>
                        </a:moveTo>
                        <a:lnTo>
                          <a:pt x="105" y="0"/>
                        </a:lnTo>
                        <a:lnTo>
                          <a:pt x="115" y="1"/>
                        </a:lnTo>
                        <a:lnTo>
                          <a:pt x="124" y="4"/>
                        </a:lnTo>
                        <a:lnTo>
                          <a:pt x="133" y="7"/>
                        </a:lnTo>
                        <a:lnTo>
                          <a:pt x="141" y="11"/>
                        </a:lnTo>
                        <a:lnTo>
                          <a:pt x="150" y="16"/>
                        </a:lnTo>
                        <a:lnTo>
                          <a:pt x="157" y="21"/>
                        </a:lnTo>
                        <a:lnTo>
                          <a:pt x="164" y="27"/>
                        </a:lnTo>
                        <a:lnTo>
                          <a:pt x="170" y="35"/>
                        </a:lnTo>
                        <a:lnTo>
                          <a:pt x="175" y="42"/>
                        </a:lnTo>
                        <a:lnTo>
                          <a:pt x="180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0" y="77"/>
                        </a:lnTo>
                        <a:lnTo>
                          <a:pt x="191" y="86"/>
                        </a:lnTo>
                        <a:lnTo>
                          <a:pt x="192" y="96"/>
                        </a:lnTo>
                        <a:lnTo>
                          <a:pt x="192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2" y="77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6" y="42"/>
                        </a:lnTo>
                        <a:lnTo>
                          <a:pt x="22" y="35"/>
                        </a:lnTo>
                        <a:lnTo>
                          <a:pt x="29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50" y="11"/>
                        </a:lnTo>
                        <a:lnTo>
                          <a:pt x="58" y="7"/>
                        </a:lnTo>
                        <a:lnTo>
                          <a:pt x="67" y="4"/>
                        </a:lnTo>
                        <a:lnTo>
                          <a:pt x="76" y="1"/>
                        </a:lnTo>
                        <a:lnTo>
                          <a:pt x="86" y="0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4" name="Freeform 475"/>
                  <p:cNvSpPr>
                    <a:spLocks noChangeAspect="1"/>
                  </p:cNvSpPr>
                  <p:nvPr/>
                </p:nvSpPr>
                <p:spPr bwMode="auto">
                  <a:xfrm>
                    <a:off x="1532" y="1661"/>
                    <a:ext cx="57" cy="79"/>
                  </a:xfrm>
                  <a:custGeom>
                    <a:avLst/>
                    <a:gdLst>
                      <a:gd name="T0" fmla="*/ 28 w 193"/>
                      <a:gd name="T1" fmla="*/ 0 h 266"/>
                      <a:gd name="T2" fmla="*/ 32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40 w 193"/>
                      <a:gd name="T9" fmla="*/ 2 h 266"/>
                      <a:gd name="T10" fmla="*/ 42 w 193"/>
                      <a:gd name="T11" fmla="*/ 3 h 266"/>
                      <a:gd name="T12" fmla="*/ 45 w 193"/>
                      <a:gd name="T13" fmla="*/ 5 h 266"/>
                      <a:gd name="T14" fmla="*/ 47 w 193"/>
                      <a:gd name="T15" fmla="*/ 7 h 266"/>
                      <a:gd name="T16" fmla="*/ 49 w 193"/>
                      <a:gd name="T17" fmla="*/ 8 h 266"/>
                      <a:gd name="T18" fmla="*/ 51 w 193"/>
                      <a:gd name="T19" fmla="*/ 10 h 266"/>
                      <a:gd name="T20" fmla="*/ 52 w 193"/>
                      <a:gd name="T21" fmla="*/ 12 h 266"/>
                      <a:gd name="T22" fmla="*/ 54 w 193"/>
                      <a:gd name="T23" fmla="*/ 15 h 266"/>
                      <a:gd name="T24" fmla="*/ 55 w 193"/>
                      <a:gd name="T25" fmla="*/ 18 h 266"/>
                      <a:gd name="T26" fmla="*/ 56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1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3 w 193"/>
                      <a:gd name="T49" fmla="*/ 15 h 266"/>
                      <a:gd name="T50" fmla="*/ 5 w 193"/>
                      <a:gd name="T51" fmla="*/ 12 h 266"/>
                      <a:gd name="T52" fmla="*/ 6 w 193"/>
                      <a:gd name="T53" fmla="*/ 10 h 266"/>
                      <a:gd name="T54" fmla="*/ 8 w 193"/>
                      <a:gd name="T55" fmla="*/ 8 h 266"/>
                      <a:gd name="T56" fmla="*/ 10 w 193"/>
                      <a:gd name="T57" fmla="*/ 7 h 266"/>
                      <a:gd name="T58" fmla="*/ 13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3 w 193"/>
                      <a:gd name="T67" fmla="*/ 1 h 266"/>
                      <a:gd name="T68" fmla="*/ 26 w 193"/>
                      <a:gd name="T69" fmla="*/ 0 h 266"/>
                      <a:gd name="T70" fmla="*/ 28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7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3" y="11"/>
                        </a:lnTo>
                        <a:lnTo>
                          <a:pt x="151" y="17"/>
                        </a:lnTo>
                        <a:lnTo>
                          <a:pt x="159" y="22"/>
                        </a:lnTo>
                        <a:lnTo>
                          <a:pt x="165" y="28"/>
                        </a:lnTo>
                        <a:lnTo>
                          <a:pt x="171" y="34"/>
                        </a:lnTo>
                        <a:lnTo>
                          <a:pt x="176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1" y="75"/>
                        </a:lnTo>
                        <a:lnTo>
                          <a:pt x="193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5" y="22"/>
                        </a:lnTo>
                        <a:lnTo>
                          <a:pt x="43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7" y="2"/>
                        </a:lnTo>
                        <a:lnTo>
                          <a:pt x="87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5" name="Freeform 476"/>
                  <p:cNvSpPr>
                    <a:spLocks noChangeAspect="1"/>
                  </p:cNvSpPr>
                  <p:nvPr/>
                </p:nvSpPr>
                <p:spPr bwMode="auto">
                  <a:xfrm>
                    <a:off x="1532" y="1783"/>
                    <a:ext cx="57" cy="86"/>
                  </a:xfrm>
                  <a:custGeom>
                    <a:avLst/>
                    <a:gdLst>
                      <a:gd name="T0" fmla="*/ 28 w 193"/>
                      <a:gd name="T1" fmla="*/ 0 h 267"/>
                      <a:gd name="T2" fmla="*/ 32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40 w 193"/>
                      <a:gd name="T9" fmla="*/ 2 h 267"/>
                      <a:gd name="T10" fmla="*/ 42 w 193"/>
                      <a:gd name="T11" fmla="*/ 4 h 267"/>
                      <a:gd name="T12" fmla="*/ 45 w 193"/>
                      <a:gd name="T13" fmla="*/ 5 h 267"/>
                      <a:gd name="T14" fmla="*/ 47 w 193"/>
                      <a:gd name="T15" fmla="*/ 7 h 267"/>
                      <a:gd name="T16" fmla="*/ 49 w 193"/>
                      <a:gd name="T17" fmla="*/ 9 h 267"/>
                      <a:gd name="T18" fmla="*/ 51 w 193"/>
                      <a:gd name="T19" fmla="*/ 11 h 267"/>
                      <a:gd name="T20" fmla="*/ 52 w 193"/>
                      <a:gd name="T21" fmla="*/ 14 h 267"/>
                      <a:gd name="T22" fmla="*/ 54 w 193"/>
                      <a:gd name="T23" fmla="*/ 16 h 267"/>
                      <a:gd name="T24" fmla="*/ 55 w 193"/>
                      <a:gd name="T25" fmla="*/ 19 h 267"/>
                      <a:gd name="T26" fmla="*/ 56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1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3 w 193"/>
                      <a:gd name="T49" fmla="*/ 16 h 267"/>
                      <a:gd name="T50" fmla="*/ 5 w 193"/>
                      <a:gd name="T51" fmla="*/ 14 h 267"/>
                      <a:gd name="T52" fmla="*/ 6 w 193"/>
                      <a:gd name="T53" fmla="*/ 11 h 267"/>
                      <a:gd name="T54" fmla="*/ 8 w 193"/>
                      <a:gd name="T55" fmla="*/ 9 h 267"/>
                      <a:gd name="T56" fmla="*/ 10 w 193"/>
                      <a:gd name="T57" fmla="*/ 7 h 267"/>
                      <a:gd name="T58" fmla="*/ 13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3 w 193"/>
                      <a:gd name="T67" fmla="*/ 0 h 267"/>
                      <a:gd name="T68" fmla="*/ 26 w 193"/>
                      <a:gd name="T69" fmla="*/ 0 h 267"/>
                      <a:gd name="T70" fmla="*/ 28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7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3" y="11"/>
                        </a:lnTo>
                        <a:lnTo>
                          <a:pt x="151" y="16"/>
                        </a:lnTo>
                        <a:lnTo>
                          <a:pt x="159" y="21"/>
                        </a:lnTo>
                        <a:lnTo>
                          <a:pt x="165" y="27"/>
                        </a:lnTo>
                        <a:lnTo>
                          <a:pt x="171" y="35"/>
                        </a:lnTo>
                        <a:lnTo>
                          <a:pt x="176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1" y="77"/>
                        </a:lnTo>
                        <a:lnTo>
                          <a:pt x="193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5" y="21"/>
                        </a:lnTo>
                        <a:lnTo>
                          <a:pt x="43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7" y="1"/>
                        </a:lnTo>
                        <a:lnTo>
                          <a:pt x="87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6" name="Freeform 477"/>
                  <p:cNvSpPr>
                    <a:spLocks noChangeAspect="1"/>
                  </p:cNvSpPr>
                  <p:nvPr/>
                </p:nvSpPr>
                <p:spPr bwMode="auto">
                  <a:xfrm>
                    <a:off x="4262" y="1661"/>
                    <a:ext cx="57" cy="79"/>
                  </a:xfrm>
                  <a:custGeom>
                    <a:avLst/>
                    <a:gdLst>
                      <a:gd name="T0" fmla="*/ 29 w 194"/>
                      <a:gd name="T1" fmla="*/ 0 h 266"/>
                      <a:gd name="T2" fmla="*/ 31 w 194"/>
                      <a:gd name="T3" fmla="*/ 0 h 266"/>
                      <a:gd name="T4" fmla="*/ 34 w 194"/>
                      <a:gd name="T5" fmla="*/ 1 h 266"/>
                      <a:gd name="T6" fmla="*/ 37 w 194"/>
                      <a:gd name="T7" fmla="*/ 1 h 266"/>
                      <a:gd name="T8" fmla="*/ 40 w 194"/>
                      <a:gd name="T9" fmla="*/ 2 h 266"/>
                      <a:gd name="T10" fmla="*/ 42 w 194"/>
                      <a:gd name="T11" fmla="*/ 3 h 266"/>
                      <a:gd name="T12" fmla="*/ 44 w 194"/>
                      <a:gd name="T13" fmla="*/ 5 h 266"/>
                      <a:gd name="T14" fmla="*/ 46 w 194"/>
                      <a:gd name="T15" fmla="*/ 7 h 266"/>
                      <a:gd name="T16" fmla="*/ 48 w 194"/>
                      <a:gd name="T17" fmla="*/ 8 h 266"/>
                      <a:gd name="T18" fmla="*/ 51 w 194"/>
                      <a:gd name="T19" fmla="*/ 10 h 266"/>
                      <a:gd name="T20" fmla="*/ 52 w 194"/>
                      <a:gd name="T21" fmla="*/ 12 h 266"/>
                      <a:gd name="T22" fmla="*/ 53 w 194"/>
                      <a:gd name="T23" fmla="*/ 15 h 266"/>
                      <a:gd name="T24" fmla="*/ 54 w 194"/>
                      <a:gd name="T25" fmla="*/ 18 h 266"/>
                      <a:gd name="T26" fmla="*/ 55 w 194"/>
                      <a:gd name="T27" fmla="*/ 20 h 266"/>
                      <a:gd name="T28" fmla="*/ 56 w 194"/>
                      <a:gd name="T29" fmla="*/ 22 h 266"/>
                      <a:gd name="T30" fmla="*/ 57 w 194"/>
                      <a:gd name="T31" fmla="*/ 25 h 266"/>
                      <a:gd name="T32" fmla="*/ 57 w 194"/>
                      <a:gd name="T33" fmla="*/ 28 h 266"/>
                      <a:gd name="T34" fmla="*/ 57 w 194"/>
                      <a:gd name="T35" fmla="*/ 79 h 266"/>
                      <a:gd name="T36" fmla="*/ 0 w 194"/>
                      <a:gd name="T37" fmla="*/ 79 h 266"/>
                      <a:gd name="T38" fmla="*/ 0 w 194"/>
                      <a:gd name="T39" fmla="*/ 28 h 266"/>
                      <a:gd name="T40" fmla="*/ 0 w 194"/>
                      <a:gd name="T41" fmla="*/ 25 h 266"/>
                      <a:gd name="T42" fmla="*/ 1 w 194"/>
                      <a:gd name="T43" fmla="*/ 22 h 266"/>
                      <a:gd name="T44" fmla="*/ 1 w 194"/>
                      <a:gd name="T45" fmla="*/ 20 h 266"/>
                      <a:gd name="T46" fmla="*/ 2 w 194"/>
                      <a:gd name="T47" fmla="*/ 18 h 266"/>
                      <a:gd name="T48" fmla="*/ 4 w 194"/>
                      <a:gd name="T49" fmla="*/ 15 h 266"/>
                      <a:gd name="T50" fmla="*/ 5 w 194"/>
                      <a:gd name="T51" fmla="*/ 12 h 266"/>
                      <a:gd name="T52" fmla="*/ 6 w 194"/>
                      <a:gd name="T53" fmla="*/ 10 h 266"/>
                      <a:gd name="T54" fmla="*/ 8 w 194"/>
                      <a:gd name="T55" fmla="*/ 8 h 266"/>
                      <a:gd name="T56" fmla="*/ 10 w 194"/>
                      <a:gd name="T57" fmla="*/ 7 h 266"/>
                      <a:gd name="T58" fmla="*/ 12 w 194"/>
                      <a:gd name="T59" fmla="*/ 5 h 266"/>
                      <a:gd name="T60" fmla="*/ 15 w 194"/>
                      <a:gd name="T61" fmla="*/ 3 h 266"/>
                      <a:gd name="T62" fmla="*/ 17 w 194"/>
                      <a:gd name="T63" fmla="*/ 2 h 266"/>
                      <a:gd name="T64" fmla="*/ 20 w 194"/>
                      <a:gd name="T65" fmla="*/ 1 h 266"/>
                      <a:gd name="T66" fmla="*/ 23 w 194"/>
                      <a:gd name="T67" fmla="*/ 1 h 266"/>
                      <a:gd name="T68" fmla="*/ 25 w 194"/>
                      <a:gd name="T69" fmla="*/ 0 h 266"/>
                      <a:gd name="T70" fmla="*/ 29 w 194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6">
                        <a:moveTo>
                          <a:pt x="97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1" y="17"/>
                        </a:lnTo>
                        <a:lnTo>
                          <a:pt x="158" y="22"/>
                        </a:lnTo>
                        <a:lnTo>
                          <a:pt x="165" y="28"/>
                        </a:lnTo>
                        <a:lnTo>
                          <a:pt x="172" y="34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2" y="75"/>
                        </a:lnTo>
                        <a:lnTo>
                          <a:pt x="193" y="85"/>
                        </a:lnTo>
                        <a:lnTo>
                          <a:pt x="194" y="94"/>
                        </a:lnTo>
                        <a:lnTo>
                          <a:pt x="194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6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7" name="Freeform 478"/>
                  <p:cNvSpPr>
                    <a:spLocks noChangeAspect="1"/>
                  </p:cNvSpPr>
                  <p:nvPr/>
                </p:nvSpPr>
                <p:spPr bwMode="auto">
                  <a:xfrm>
                    <a:off x="4262" y="1783"/>
                    <a:ext cx="57" cy="86"/>
                  </a:xfrm>
                  <a:custGeom>
                    <a:avLst/>
                    <a:gdLst>
                      <a:gd name="T0" fmla="*/ 29 w 194"/>
                      <a:gd name="T1" fmla="*/ 0 h 267"/>
                      <a:gd name="T2" fmla="*/ 31 w 194"/>
                      <a:gd name="T3" fmla="*/ 0 h 267"/>
                      <a:gd name="T4" fmla="*/ 34 w 194"/>
                      <a:gd name="T5" fmla="*/ 0 h 267"/>
                      <a:gd name="T6" fmla="*/ 37 w 194"/>
                      <a:gd name="T7" fmla="*/ 1 h 267"/>
                      <a:gd name="T8" fmla="*/ 40 w 194"/>
                      <a:gd name="T9" fmla="*/ 2 h 267"/>
                      <a:gd name="T10" fmla="*/ 42 w 194"/>
                      <a:gd name="T11" fmla="*/ 4 h 267"/>
                      <a:gd name="T12" fmla="*/ 44 w 194"/>
                      <a:gd name="T13" fmla="*/ 5 h 267"/>
                      <a:gd name="T14" fmla="*/ 46 w 194"/>
                      <a:gd name="T15" fmla="*/ 7 h 267"/>
                      <a:gd name="T16" fmla="*/ 48 w 194"/>
                      <a:gd name="T17" fmla="*/ 9 h 267"/>
                      <a:gd name="T18" fmla="*/ 51 w 194"/>
                      <a:gd name="T19" fmla="*/ 11 h 267"/>
                      <a:gd name="T20" fmla="*/ 52 w 194"/>
                      <a:gd name="T21" fmla="*/ 14 h 267"/>
                      <a:gd name="T22" fmla="*/ 53 w 194"/>
                      <a:gd name="T23" fmla="*/ 16 h 267"/>
                      <a:gd name="T24" fmla="*/ 54 w 194"/>
                      <a:gd name="T25" fmla="*/ 19 h 267"/>
                      <a:gd name="T26" fmla="*/ 55 w 194"/>
                      <a:gd name="T27" fmla="*/ 22 h 267"/>
                      <a:gd name="T28" fmla="*/ 56 w 194"/>
                      <a:gd name="T29" fmla="*/ 25 h 267"/>
                      <a:gd name="T30" fmla="*/ 57 w 194"/>
                      <a:gd name="T31" fmla="*/ 28 h 267"/>
                      <a:gd name="T32" fmla="*/ 57 w 194"/>
                      <a:gd name="T33" fmla="*/ 31 h 267"/>
                      <a:gd name="T34" fmla="*/ 57 w 194"/>
                      <a:gd name="T35" fmla="*/ 86 h 267"/>
                      <a:gd name="T36" fmla="*/ 0 w 194"/>
                      <a:gd name="T37" fmla="*/ 86 h 267"/>
                      <a:gd name="T38" fmla="*/ 0 w 194"/>
                      <a:gd name="T39" fmla="*/ 31 h 267"/>
                      <a:gd name="T40" fmla="*/ 0 w 194"/>
                      <a:gd name="T41" fmla="*/ 28 h 267"/>
                      <a:gd name="T42" fmla="*/ 1 w 194"/>
                      <a:gd name="T43" fmla="*/ 25 h 267"/>
                      <a:gd name="T44" fmla="*/ 1 w 194"/>
                      <a:gd name="T45" fmla="*/ 22 h 267"/>
                      <a:gd name="T46" fmla="*/ 2 w 194"/>
                      <a:gd name="T47" fmla="*/ 19 h 267"/>
                      <a:gd name="T48" fmla="*/ 4 w 194"/>
                      <a:gd name="T49" fmla="*/ 16 h 267"/>
                      <a:gd name="T50" fmla="*/ 5 w 194"/>
                      <a:gd name="T51" fmla="*/ 14 h 267"/>
                      <a:gd name="T52" fmla="*/ 6 w 194"/>
                      <a:gd name="T53" fmla="*/ 11 h 267"/>
                      <a:gd name="T54" fmla="*/ 8 w 194"/>
                      <a:gd name="T55" fmla="*/ 9 h 267"/>
                      <a:gd name="T56" fmla="*/ 10 w 194"/>
                      <a:gd name="T57" fmla="*/ 7 h 267"/>
                      <a:gd name="T58" fmla="*/ 12 w 194"/>
                      <a:gd name="T59" fmla="*/ 5 h 267"/>
                      <a:gd name="T60" fmla="*/ 15 w 194"/>
                      <a:gd name="T61" fmla="*/ 4 h 267"/>
                      <a:gd name="T62" fmla="*/ 17 w 194"/>
                      <a:gd name="T63" fmla="*/ 2 h 267"/>
                      <a:gd name="T64" fmla="*/ 20 w 194"/>
                      <a:gd name="T65" fmla="*/ 1 h 267"/>
                      <a:gd name="T66" fmla="*/ 23 w 194"/>
                      <a:gd name="T67" fmla="*/ 0 h 267"/>
                      <a:gd name="T68" fmla="*/ 25 w 194"/>
                      <a:gd name="T69" fmla="*/ 0 h 267"/>
                      <a:gd name="T70" fmla="*/ 29 w 194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7">
                        <a:moveTo>
                          <a:pt x="97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1" y="16"/>
                        </a:lnTo>
                        <a:lnTo>
                          <a:pt x="158" y="21"/>
                        </a:lnTo>
                        <a:lnTo>
                          <a:pt x="165" y="27"/>
                        </a:lnTo>
                        <a:lnTo>
                          <a:pt x="172" y="35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2" y="77"/>
                        </a:lnTo>
                        <a:lnTo>
                          <a:pt x="193" y="86"/>
                        </a:lnTo>
                        <a:lnTo>
                          <a:pt x="194" y="96"/>
                        </a:lnTo>
                        <a:lnTo>
                          <a:pt x="194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6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8" name="Freeform 479"/>
                  <p:cNvSpPr>
                    <a:spLocks noChangeAspect="1"/>
                  </p:cNvSpPr>
                  <p:nvPr/>
                </p:nvSpPr>
                <p:spPr bwMode="auto">
                  <a:xfrm>
                    <a:off x="996" y="1661"/>
                    <a:ext cx="57" cy="79"/>
                  </a:xfrm>
                  <a:custGeom>
                    <a:avLst/>
                    <a:gdLst>
                      <a:gd name="T0" fmla="*/ 28 w 193"/>
                      <a:gd name="T1" fmla="*/ 0 h 266"/>
                      <a:gd name="T2" fmla="*/ 31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40 w 193"/>
                      <a:gd name="T9" fmla="*/ 2 h 266"/>
                      <a:gd name="T10" fmla="*/ 42 w 193"/>
                      <a:gd name="T11" fmla="*/ 3 h 266"/>
                      <a:gd name="T12" fmla="*/ 44 w 193"/>
                      <a:gd name="T13" fmla="*/ 5 h 266"/>
                      <a:gd name="T14" fmla="*/ 47 w 193"/>
                      <a:gd name="T15" fmla="*/ 7 h 266"/>
                      <a:gd name="T16" fmla="*/ 48 w 193"/>
                      <a:gd name="T17" fmla="*/ 8 h 266"/>
                      <a:gd name="T18" fmla="*/ 50 w 193"/>
                      <a:gd name="T19" fmla="*/ 10 h 266"/>
                      <a:gd name="T20" fmla="*/ 52 w 193"/>
                      <a:gd name="T21" fmla="*/ 12 h 266"/>
                      <a:gd name="T22" fmla="*/ 53 w 193"/>
                      <a:gd name="T23" fmla="*/ 15 h 266"/>
                      <a:gd name="T24" fmla="*/ 55 w 193"/>
                      <a:gd name="T25" fmla="*/ 18 h 266"/>
                      <a:gd name="T26" fmla="*/ 56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0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3 w 193"/>
                      <a:gd name="T49" fmla="*/ 15 h 266"/>
                      <a:gd name="T50" fmla="*/ 5 w 193"/>
                      <a:gd name="T51" fmla="*/ 12 h 266"/>
                      <a:gd name="T52" fmla="*/ 6 w 193"/>
                      <a:gd name="T53" fmla="*/ 10 h 266"/>
                      <a:gd name="T54" fmla="*/ 8 w 193"/>
                      <a:gd name="T55" fmla="*/ 8 h 266"/>
                      <a:gd name="T56" fmla="*/ 10 w 193"/>
                      <a:gd name="T57" fmla="*/ 7 h 266"/>
                      <a:gd name="T58" fmla="*/ 12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3 w 193"/>
                      <a:gd name="T67" fmla="*/ 1 h 266"/>
                      <a:gd name="T68" fmla="*/ 25 w 193"/>
                      <a:gd name="T69" fmla="*/ 0 h 266"/>
                      <a:gd name="T70" fmla="*/ 28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0" y="17"/>
                        </a:lnTo>
                        <a:lnTo>
                          <a:pt x="158" y="22"/>
                        </a:lnTo>
                        <a:lnTo>
                          <a:pt x="164" y="28"/>
                        </a:lnTo>
                        <a:lnTo>
                          <a:pt x="170" y="34"/>
                        </a:lnTo>
                        <a:lnTo>
                          <a:pt x="177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0" y="75"/>
                        </a:lnTo>
                        <a:lnTo>
                          <a:pt x="193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1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4"/>
                        </a:lnTo>
                        <a:lnTo>
                          <a:pt x="27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9" name="Freeform 480"/>
                  <p:cNvSpPr>
                    <a:spLocks noChangeAspect="1"/>
                  </p:cNvSpPr>
                  <p:nvPr/>
                </p:nvSpPr>
                <p:spPr bwMode="auto">
                  <a:xfrm>
                    <a:off x="996" y="1783"/>
                    <a:ext cx="57" cy="86"/>
                  </a:xfrm>
                  <a:custGeom>
                    <a:avLst/>
                    <a:gdLst>
                      <a:gd name="T0" fmla="*/ 28 w 193"/>
                      <a:gd name="T1" fmla="*/ 0 h 267"/>
                      <a:gd name="T2" fmla="*/ 31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40 w 193"/>
                      <a:gd name="T9" fmla="*/ 2 h 267"/>
                      <a:gd name="T10" fmla="*/ 42 w 193"/>
                      <a:gd name="T11" fmla="*/ 4 h 267"/>
                      <a:gd name="T12" fmla="*/ 44 w 193"/>
                      <a:gd name="T13" fmla="*/ 5 h 267"/>
                      <a:gd name="T14" fmla="*/ 47 w 193"/>
                      <a:gd name="T15" fmla="*/ 7 h 267"/>
                      <a:gd name="T16" fmla="*/ 48 w 193"/>
                      <a:gd name="T17" fmla="*/ 9 h 267"/>
                      <a:gd name="T18" fmla="*/ 50 w 193"/>
                      <a:gd name="T19" fmla="*/ 11 h 267"/>
                      <a:gd name="T20" fmla="*/ 52 w 193"/>
                      <a:gd name="T21" fmla="*/ 14 h 267"/>
                      <a:gd name="T22" fmla="*/ 53 w 193"/>
                      <a:gd name="T23" fmla="*/ 16 h 267"/>
                      <a:gd name="T24" fmla="*/ 55 w 193"/>
                      <a:gd name="T25" fmla="*/ 19 h 267"/>
                      <a:gd name="T26" fmla="*/ 56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0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3 w 193"/>
                      <a:gd name="T49" fmla="*/ 16 h 267"/>
                      <a:gd name="T50" fmla="*/ 5 w 193"/>
                      <a:gd name="T51" fmla="*/ 14 h 267"/>
                      <a:gd name="T52" fmla="*/ 6 w 193"/>
                      <a:gd name="T53" fmla="*/ 11 h 267"/>
                      <a:gd name="T54" fmla="*/ 8 w 193"/>
                      <a:gd name="T55" fmla="*/ 9 h 267"/>
                      <a:gd name="T56" fmla="*/ 10 w 193"/>
                      <a:gd name="T57" fmla="*/ 7 h 267"/>
                      <a:gd name="T58" fmla="*/ 12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3 w 193"/>
                      <a:gd name="T67" fmla="*/ 0 h 267"/>
                      <a:gd name="T68" fmla="*/ 25 w 193"/>
                      <a:gd name="T69" fmla="*/ 0 h 267"/>
                      <a:gd name="T70" fmla="*/ 28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0" y="16"/>
                        </a:lnTo>
                        <a:lnTo>
                          <a:pt x="158" y="21"/>
                        </a:lnTo>
                        <a:lnTo>
                          <a:pt x="164" y="27"/>
                        </a:lnTo>
                        <a:lnTo>
                          <a:pt x="170" y="35"/>
                        </a:lnTo>
                        <a:lnTo>
                          <a:pt x="177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0" y="77"/>
                        </a:lnTo>
                        <a:lnTo>
                          <a:pt x="193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1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5"/>
                        </a:lnTo>
                        <a:lnTo>
                          <a:pt x="27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0" name="Freeform 481"/>
                  <p:cNvSpPr>
                    <a:spLocks noChangeAspect="1"/>
                  </p:cNvSpPr>
                  <p:nvPr/>
                </p:nvSpPr>
                <p:spPr bwMode="auto">
                  <a:xfrm>
                    <a:off x="3733" y="1661"/>
                    <a:ext cx="57" cy="79"/>
                  </a:xfrm>
                  <a:custGeom>
                    <a:avLst/>
                    <a:gdLst>
                      <a:gd name="T0" fmla="*/ 29 w 194"/>
                      <a:gd name="T1" fmla="*/ 0 h 266"/>
                      <a:gd name="T2" fmla="*/ 31 w 194"/>
                      <a:gd name="T3" fmla="*/ 0 h 266"/>
                      <a:gd name="T4" fmla="*/ 34 w 194"/>
                      <a:gd name="T5" fmla="*/ 1 h 266"/>
                      <a:gd name="T6" fmla="*/ 37 w 194"/>
                      <a:gd name="T7" fmla="*/ 1 h 266"/>
                      <a:gd name="T8" fmla="*/ 40 w 194"/>
                      <a:gd name="T9" fmla="*/ 2 h 266"/>
                      <a:gd name="T10" fmla="*/ 42 w 194"/>
                      <a:gd name="T11" fmla="*/ 3 h 266"/>
                      <a:gd name="T12" fmla="*/ 44 w 194"/>
                      <a:gd name="T13" fmla="*/ 5 h 266"/>
                      <a:gd name="T14" fmla="*/ 47 w 194"/>
                      <a:gd name="T15" fmla="*/ 7 h 266"/>
                      <a:gd name="T16" fmla="*/ 49 w 194"/>
                      <a:gd name="T17" fmla="*/ 8 h 266"/>
                      <a:gd name="T18" fmla="*/ 51 w 194"/>
                      <a:gd name="T19" fmla="*/ 10 h 266"/>
                      <a:gd name="T20" fmla="*/ 52 w 194"/>
                      <a:gd name="T21" fmla="*/ 12 h 266"/>
                      <a:gd name="T22" fmla="*/ 53 w 194"/>
                      <a:gd name="T23" fmla="*/ 15 h 266"/>
                      <a:gd name="T24" fmla="*/ 55 w 194"/>
                      <a:gd name="T25" fmla="*/ 18 h 266"/>
                      <a:gd name="T26" fmla="*/ 56 w 194"/>
                      <a:gd name="T27" fmla="*/ 20 h 266"/>
                      <a:gd name="T28" fmla="*/ 56 w 194"/>
                      <a:gd name="T29" fmla="*/ 22 h 266"/>
                      <a:gd name="T30" fmla="*/ 57 w 194"/>
                      <a:gd name="T31" fmla="*/ 25 h 266"/>
                      <a:gd name="T32" fmla="*/ 57 w 194"/>
                      <a:gd name="T33" fmla="*/ 28 h 266"/>
                      <a:gd name="T34" fmla="*/ 57 w 194"/>
                      <a:gd name="T35" fmla="*/ 79 h 266"/>
                      <a:gd name="T36" fmla="*/ 0 w 194"/>
                      <a:gd name="T37" fmla="*/ 79 h 266"/>
                      <a:gd name="T38" fmla="*/ 0 w 194"/>
                      <a:gd name="T39" fmla="*/ 28 h 266"/>
                      <a:gd name="T40" fmla="*/ 0 w 194"/>
                      <a:gd name="T41" fmla="*/ 25 h 266"/>
                      <a:gd name="T42" fmla="*/ 1 w 194"/>
                      <a:gd name="T43" fmla="*/ 22 h 266"/>
                      <a:gd name="T44" fmla="*/ 1 w 194"/>
                      <a:gd name="T45" fmla="*/ 20 h 266"/>
                      <a:gd name="T46" fmla="*/ 2 w 194"/>
                      <a:gd name="T47" fmla="*/ 18 h 266"/>
                      <a:gd name="T48" fmla="*/ 4 w 194"/>
                      <a:gd name="T49" fmla="*/ 15 h 266"/>
                      <a:gd name="T50" fmla="*/ 5 w 194"/>
                      <a:gd name="T51" fmla="*/ 12 h 266"/>
                      <a:gd name="T52" fmla="*/ 6 w 194"/>
                      <a:gd name="T53" fmla="*/ 10 h 266"/>
                      <a:gd name="T54" fmla="*/ 9 w 194"/>
                      <a:gd name="T55" fmla="*/ 8 h 266"/>
                      <a:gd name="T56" fmla="*/ 11 w 194"/>
                      <a:gd name="T57" fmla="*/ 7 h 266"/>
                      <a:gd name="T58" fmla="*/ 13 w 194"/>
                      <a:gd name="T59" fmla="*/ 5 h 266"/>
                      <a:gd name="T60" fmla="*/ 15 w 194"/>
                      <a:gd name="T61" fmla="*/ 3 h 266"/>
                      <a:gd name="T62" fmla="*/ 17 w 194"/>
                      <a:gd name="T63" fmla="*/ 2 h 266"/>
                      <a:gd name="T64" fmla="*/ 20 w 194"/>
                      <a:gd name="T65" fmla="*/ 1 h 266"/>
                      <a:gd name="T66" fmla="*/ 23 w 194"/>
                      <a:gd name="T67" fmla="*/ 1 h 266"/>
                      <a:gd name="T68" fmla="*/ 26 w 194"/>
                      <a:gd name="T69" fmla="*/ 0 h 266"/>
                      <a:gd name="T70" fmla="*/ 29 w 194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6">
                        <a:moveTo>
                          <a:pt x="97" y="0"/>
                        </a:moveTo>
                        <a:lnTo>
                          <a:pt x="107" y="1"/>
                        </a:lnTo>
                        <a:lnTo>
                          <a:pt x="117" y="2"/>
                        </a:lnTo>
                        <a:lnTo>
                          <a:pt x="126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1" y="17"/>
                        </a:lnTo>
                        <a:lnTo>
                          <a:pt x="159" y="22"/>
                        </a:lnTo>
                        <a:lnTo>
                          <a:pt x="166" y="28"/>
                        </a:lnTo>
                        <a:lnTo>
                          <a:pt x="172" y="34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7" y="59"/>
                        </a:lnTo>
                        <a:lnTo>
                          <a:pt x="190" y="67"/>
                        </a:lnTo>
                        <a:lnTo>
                          <a:pt x="192" y="75"/>
                        </a:lnTo>
                        <a:lnTo>
                          <a:pt x="193" y="85"/>
                        </a:lnTo>
                        <a:lnTo>
                          <a:pt x="194" y="94"/>
                        </a:lnTo>
                        <a:lnTo>
                          <a:pt x="194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9" y="28"/>
                        </a:lnTo>
                        <a:lnTo>
                          <a:pt x="36" y="22"/>
                        </a:lnTo>
                        <a:lnTo>
                          <a:pt x="43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9" y="4"/>
                        </a:lnTo>
                        <a:lnTo>
                          <a:pt x="78" y="2"/>
                        </a:lnTo>
                        <a:lnTo>
                          <a:pt x="88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1" name="Freeform 482"/>
                  <p:cNvSpPr>
                    <a:spLocks noChangeAspect="1"/>
                  </p:cNvSpPr>
                  <p:nvPr/>
                </p:nvSpPr>
                <p:spPr bwMode="auto">
                  <a:xfrm>
                    <a:off x="3733" y="1783"/>
                    <a:ext cx="57" cy="86"/>
                  </a:xfrm>
                  <a:custGeom>
                    <a:avLst/>
                    <a:gdLst>
                      <a:gd name="T0" fmla="*/ 29 w 194"/>
                      <a:gd name="T1" fmla="*/ 0 h 267"/>
                      <a:gd name="T2" fmla="*/ 31 w 194"/>
                      <a:gd name="T3" fmla="*/ 0 h 267"/>
                      <a:gd name="T4" fmla="*/ 34 w 194"/>
                      <a:gd name="T5" fmla="*/ 0 h 267"/>
                      <a:gd name="T6" fmla="*/ 37 w 194"/>
                      <a:gd name="T7" fmla="*/ 1 h 267"/>
                      <a:gd name="T8" fmla="*/ 40 w 194"/>
                      <a:gd name="T9" fmla="*/ 2 h 267"/>
                      <a:gd name="T10" fmla="*/ 42 w 194"/>
                      <a:gd name="T11" fmla="*/ 4 h 267"/>
                      <a:gd name="T12" fmla="*/ 44 w 194"/>
                      <a:gd name="T13" fmla="*/ 5 h 267"/>
                      <a:gd name="T14" fmla="*/ 47 w 194"/>
                      <a:gd name="T15" fmla="*/ 7 h 267"/>
                      <a:gd name="T16" fmla="*/ 49 w 194"/>
                      <a:gd name="T17" fmla="*/ 9 h 267"/>
                      <a:gd name="T18" fmla="*/ 51 w 194"/>
                      <a:gd name="T19" fmla="*/ 11 h 267"/>
                      <a:gd name="T20" fmla="*/ 52 w 194"/>
                      <a:gd name="T21" fmla="*/ 14 h 267"/>
                      <a:gd name="T22" fmla="*/ 53 w 194"/>
                      <a:gd name="T23" fmla="*/ 16 h 267"/>
                      <a:gd name="T24" fmla="*/ 55 w 194"/>
                      <a:gd name="T25" fmla="*/ 19 h 267"/>
                      <a:gd name="T26" fmla="*/ 56 w 194"/>
                      <a:gd name="T27" fmla="*/ 22 h 267"/>
                      <a:gd name="T28" fmla="*/ 56 w 194"/>
                      <a:gd name="T29" fmla="*/ 25 h 267"/>
                      <a:gd name="T30" fmla="*/ 57 w 194"/>
                      <a:gd name="T31" fmla="*/ 28 h 267"/>
                      <a:gd name="T32" fmla="*/ 57 w 194"/>
                      <a:gd name="T33" fmla="*/ 31 h 267"/>
                      <a:gd name="T34" fmla="*/ 57 w 194"/>
                      <a:gd name="T35" fmla="*/ 86 h 267"/>
                      <a:gd name="T36" fmla="*/ 0 w 194"/>
                      <a:gd name="T37" fmla="*/ 86 h 267"/>
                      <a:gd name="T38" fmla="*/ 0 w 194"/>
                      <a:gd name="T39" fmla="*/ 31 h 267"/>
                      <a:gd name="T40" fmla="*/ 0 w 194"/>
                      <a:gd name="T41" fmla="*/ 28 h 267"/>
                      <a:gd name="T42" fmla="*/ 1 w 194"/>
                      <a:gd name="T43" fmla="*/ 25 h 267"/>
                      <a:gd name="T44" fmla="*/ 1 w 194"/>
                      <a:gd name="T45" fmla="*/ 22 h 267"/>
                      <a:gd name="T46" fmla="*/ 2 w 194"/>
                      <a:gd name="T47" fmla="*/ 19 h 267"/>
                      <a:gd name="T48" fmla="*/ 4 w 194"/>
                      <a:gd name="T49" fmla="*/ 16 h 267"/>
                      <a:gd name="T50" fmla="*/ 5 w 194"/>
                      <a:gd name="T51" fmla="*/ 14 h 267"/>
                      <a:gd name="T52" fmla="*/ 6 w 194"/>
                      <a:gd name="T53" fmla="*/ 11 h 267"/>
                      <a:gd name="T54" fmla="*/ 9 w 194"/>
                      <a:gd name="T55" fmla="*/ 9 h 267"/>
                      <a:gd name="T56" fmla="*/ 11 w 194"/>
                      <a:gd name="T57" fmla="*/ 7 h 267"/>
                      <a:gd name="T58" fmla="*/ 13 w 194"/>
                      <a:gd name="T59" fmla="*/ 5 h 267"/>
                      <a:gd name="T60" fmla="*/ 15 w 194"/>
                      <a:gd name="T61" fmla="*/ 4 h 267"/>
                      <a:gd name="T62" fmla="*/ 17 w 194"/>
                      <a:gd name="T63" fmla="*/ 2 h 267"/>
                      <a:gd name="T64" fmla="*/ 20 w 194"/>
                      <a:gd name="T65" fmla="*/ 1 h 267"/>
                      <a:gd name="T66" fmla="*/ 23 w 194"/>
                      <a:gd name="T67" fmla="*/ 0 h 267"/>
                      <a:gd name="T68" fmla="*/ 26 w 194"/>
                      <a:gd name="T69" fmla="*/ 0 h 267"/>
                      <a:gd name="T70" fmla="*/ 29 w 194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7">
                        <a:moveTo>
                          <a:pt x="97" y="0"/>
                        </a:moveTo>
                        <a:lnTo>
                          <a:pt x="107" y="0"/>
                        </a:lnTo>
                        <a:lnTo>
                          <a:pt x="117" y="1"/>
                        </a:lnTo>
                        <a:lnTo>
                          <a:pt x="126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1" y="16"/>
                        </a:lnTo>
                        <a:lnTo>
                          <a:pt x="159" y="21"/>
                        </a:lnTo>
                        <a:lnTo>
                          <a:pt x="166" y="27"/>
                        </a:lnTo>
                        <a:lnTo>
                          <a:pt x="172" y="35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7" y="59"/>
                        </a:lnTo>
                        <a:lnTo>
                          <a:pt x="190" y="67"/>
                        </a:lnTo>
                        <a:lnTo>
                          <a:pt x="192" y="77"/>
                        </a:lnTo>
                        <a:lnTo>
                          <a:pt x="193" y="86"/>
                        </a:lnTo>
                        <a:lnTo>
                          <a:pt x="194" y="96"/>
                        </a:lnTo>
                        <a:lnTo>
                          <a:pt x="194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9" y="27"/>
                        </a:lnTo>
                        <a:lnTo>
                          <a:pt x="36" y="21"/>
                        </a:lnTo>
                        <a:lnTo>
                          <a:pt x="43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9" y="4"/>
                        </a:lnTo>
                        <a:lnTo>
                          <a:pt x="78" y="1"/>
                        </a:lnTo>
                        <a:lnTo>
                          <a:pt x="88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2" name="Freeform 483"/>
                  <p:cNvSpPr>
                    <a:spLocks noChangeAspect="1"/>
                  </p:cNvSpPr>
                  <p:nvPr/>
                </p:nvSpPr>
                <p:spPr bwMode="auto">
                  <a:xfrm>
                    <a:off x="1640" y="1661"/>
                    <a:ext cx="57" cy="79"/>
                  </a:xfrm>
                  <a:custGeom>
                    <a:avLst/>
                    <a:gdLst>
                      <a:gd name="T0" fmla="*/ 28 w 193"/>
                      <a:gd name="T1" fmla="*/ 0 h 266"/>
                      <a:gd name="T2" fmla="*/ 32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40 w 193"/>
                      <a:gd name="T9" fmla="*/ 2 h 266"/>
                      <a:gd name="T10" fmla="*/ 42 w 193"/>
                      <a:gd name="T11" fmla="*/ 3 h 266"/>
                      <a:gd name="T12" fmla="*/ 45 w 193"/>
                      <a:gd name="T13" fmla="*/ 5 h 266"/>
                      <a:gd name="T14" fmla="*/ 47 w 193"/>
                      <a:gd name="T15" fmla="*/ 7 h 266"/>
                      <a:gd name="T16" fmla="*/ 49 w 193"/>
                      <a:gd name="T17" fmla="*/ 8 h 266"/>
                      <a:gd name="T18" fmla="*/ 51 w 193"/>
                      <a:gd name="T19" fmla="*/ 10 h 266"/>
                      <a:gd name="T20" fmla="*/ 52 w 193"/>
                      <a:gd name="T21" fmla="*/ 12 h 266"/>
                      <a:gd name="T22" fmla="*/ 54 w 193"/>
                      <a:gd name="T23" fmla="*/ 15 h 266"/>
                      <a:gd name="T24" fmla="*/ 55 w 193"/>
                      <a:gd name="T25" fmla="*/ 18 h 266"/>
                      <a:gd name="T26" fmla="*/ 56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1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3 w 193"/>
                      <a:gd name="T49" fmla="*/ 15 h 266"/>
                      <a:gd name="T50" fmla="*/ 5 w 193"/>
                      <a:gd name="T51" fmla="*/ 12 h 266"/>
                      <a:gd name="T52" fmla="*/ 6 w 193"/>
                      <a:gd name="T53" fmla="*/ 10 h 266"/>
                      <a:gd name="T54" fmla="*/ 8 w 193"/>
                      <a:gd name="T55" fmla="*/ 8 h 266"/>
                      <a:gd name="T56" fmla="*/ 10 w 193"/>
                      <a:gd name="T57" fmla="*/ 7 h 266"/>
                      <a:gd name="T58" fmla="*/ 13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3 w 193"/>
                      <a:gd name="T67" fmla="*/ 1 h 266"/>
                      <a:gd name="T68" fmla="*/ 26 w 193"/>
                      <a:gd name="T69" fmla="*/ 0 h 266"/>
                      <a:gd name="T70" fmla="*/ 28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7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3" y="11"/>
                        </a:lnTo>
                        <a:lnTo>
                          <a:pt x="151" y="17"/>
                        </a:lnTo>
                        <a:lnTo>
                          <a:pt x="159" y="22"/>
                        </a:lnTo>
                        <a:lnTo>
                          <a:pt x="165" y="28"/>
                        </a:lnTo>
                        <a:lnTo>
                          <a:pt x="171" y="34"/>
                        </a:lnTo>
                        <a:lnTo>
                          <a:pt x="176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1" y="75"/>
                        </a:lnTo>
                        <a:lnTo>
                          <a:pt x="192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5" y="22"/>
                        </a:lnTo>
                        <a:lnTo>
                          <a:pt x="43" y="17"/>
                        </a:lnTo>
                        <a:lnTo>
                          <a:pt x="50" y="11"/>
                        </a:lnTo>
                        <a:lnTo>
                          <a:pt x="58" y="7"/>
                        </a:lnTo>
                        <a:lnTo>
                          <a:pt x="68" y="4"/>
                        </a:lnTo>
                        <a:lnTo>
                          <a:pt x="77" y="2"/>
                        </a:lnTo>
                        <a:lnTo>
                          <a:pt x="87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3" name="Freeform 484"/>
                  <p:cNvSpPr>
                    <a:spLocks noChangeAspect="1"/>
                  </p:cNvSpPr>
                  <p:nvPr/>
                </p:nvSpPr>
                <p:spPr bwMode="auto">
                  <a:xfrm>
                    <a:off x="1640" y="1783"/>
                    <a:ext cx="57" cy="86"/>
                  </a:xfrm>
                  <a:custGeom>
                    <a:avLst/>
                    <a:gdLst>
                      <a:gd name="T0" fmla="*/ 28 w 193"/>
                      <a:gd name="T1" fmla="*/ 0 h 267"/>
                      <a:gd name="T2" fmla="*/ 32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40 w 193"/>
                      <a:gd name="T9" fmla="*/ 2 h 267"/>
                      <a:gd name="T10" fmla="*/ 42 w 193"/>
                      <a:gd name="T11" fmla="*/ 4 h 267"/>
                      <a:gd name="T12" fmla="*/ 45 w 193"/>
                      <a:gd name="T13" fmla="*/ 5 h 267"/>
                      <a:gd name="T14" fmla="*/ 47 w 193"/>
                      <a:gd name="T15" fmla="*/ 7 h 267"/>
                      <a:gd name="T16" fmla="*/ 49 w 193"/>
                      <a:gd name="T17" fmla="*/ 9 h 267"/>
                      <a:gd name="T18" fmla="*/ 51 w 193"/>
                      <a:gd name="T19" fmla="*/ 11 h 267"/>
                      <a:gd name="T20" fmla="*/ 52 w 193"/>
                      <a:gd name="T21" fmla="*/ 14 h 267"/>
                      <a:gd name="T22" fmla="*/ 54 w 193"/>
                      <a:gd name="T23" fmla="*/ 16 h 267"/>
                      <a:gd name="T24" fmla="*/ 55 w 193"/>
                      <a:gd name="T25" fmla="*/ 19 h 267"/>
                      <a:gd name="T26" fmla="*/ 56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1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3 w 193"/>
                      <a:gd name="T49" fmla="*/ 16 h 267"/>
                      <a:gd name="T50" fmla="*/ 5 w 193"/>
                      <a:gd name="T51" fmla="*/ 14 h 267"/>
                      <a:gd name="T52" fmla="*/ 6 w 193"/>
                      <a:gd name="T53" fmla="*/ 11 h 267"/>
                      <a:gd name="T54" fmla="*/ 8 w 193"/>
                      <a:gd name="T55" fmla="*/ 9 h 267"/>
                      <a:gd name="T56" fmla="*/ 10 w 193"/>
                      <a:gd name="T57" fmla="*/ 7 h 267"/>
                      <a:gd name="T58" fmla="*/ 13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3 w 193"/>
                      <a:gd name="T67" fmla="*/ 0 h 267"/>
                      <a:gd name="T68" fmla="*/ 26 w 193"/>
                      <a:gd name="T69" fmla="*/ 0 h 267"/>
                      <a:gd name="T70" fmla="*/ 28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7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3" y="11"/>
                        </a:lnTo>
                        <a:lnTo>
                          <a:pt x="151" y="16"/>
                        </a:lnTo>
                        <a:lnTo>
                          <a:pt x="159" y="21"/>
                        </a:lnTo>
                        <a:lnTo>
                          <a:pt x="165" y="27"/>
                        </a:lnTo>
                        <a:lnTo>
                          <a:pt x="171" y="35"/>
                        </a:lnTo>
                        <a:lnTo>
                          <a:pt x="176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1" y="77"/>
                        </a:lnTo>
                        <a:lnTo>
                          <a:pt x="192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5" y="21"/>
                        </a:lnTo>
                        <a:lnTo>
                          <a:pt x="43" y="16"/>
                        </a:lnTo>
                        <a:lnTo>
                          <a:pt x="50" y="11"/>
                        </a:lnTo>
                        <a:lnTo>
                          <a:pt x="58" y="7"/>
                        </a:lnTo>
                        <a:lnTo>
                          <a:pt x="68" y="4"/>
                        </a:lnTo>
                        <a:lnTo>
                          <a:pt x="77" y="1"/>
                        </a:lnTo>
                        <a:lnTo>
                          <a:pt x="87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4" name="Freeform 485"/>
                  <p:cNvSpPr>
                    <a:spLocks noChangeAspect="1"/>
                  </p:cNvSpPr>
                  <p:nvPr/>
                </p:nvSpPr>
                <p:spPr bwMode="auto">
                  <a:xfrm>
                    <a:off x="4369" y="1661"/>
                    <a:ext cx="57" cy="79"/>
                  </a:xfrm>
                  <a:custGeom>
                    <a:avLst/>
                    <a:gdLst>
                      <a:gd name="T0" fmla="*/ 29 w 194"/>
                      <a:gd name="T1" fmla="*/ 0 h 266"/>
                      <a:gd name="T2" fmla="*/ 31 w 194"/>
                      <a:gd name="T3" fmla="*/ 0 h 266"/>
                      <a:gd name="T4" fmla="*/ 34 w 194"/>
                      <a:gd name="T5" fmla="*/ 1 h 266"/>
                      <a:gd name="T6" fmla="*/ 36 w 194"/>
                      <a:gd name="T7" fmla="*/ 1 h 266"/>
                      <a:gd name="T8" fmla="*/ 39 w 194"/>
                      <a:gd name="T9" fmla="*/ 2 h 266"/>
                      <a:gd name="T10" fmla="*/ 41 w 194"/>
                      <a:gd name="T11" fmla="*/ 3 h 266"/>
                      <a:gd name="T12" fmla="*/ 44 w 194"/>
                      <a:gd name="T13" fmla="*/ 5 h 266"/>
                      <a:gd name="T14" fmla="*/ 46 w 194"/>
                      <a:gd name="T15" fmla="*/ 7 h 266"/>
                      <a:gd name="T16" fmla="*/ 48 w 194"/>
                      <a:gd name="T17" fmla="*/ 8 h 266"/>
                      <a:gd name="T18" fmla="*/ 50 w 194"/>
                      <a:gd name="T19" fmla="*/ 10 h 266"/>
                      <a:gd name="T20" fmla="*/ 51 w 194"/>
                      <a:gd name="T21" fmla="*/ 12 h 266"/>
                      <a:gd name="T22" fmla="*/ 53 w 194"/>
                      <a:gd name="T23" fmla="*/ 15 h 266"/>
                      <a:gd name="T24" fmla="*/ 54 w 194"/>
                      <a:gd name="T25" fmla="*/ 18 h 266"/>
                      <a:gd name="T26" fmla="*/ 55 w 194"/>
                      <a:gd name="T27" fmla="*/ 20 h 266"/>
                      <a:gd name="T28" fmla="*/ 56 w 194"/>
                      <a:gd name="T29" fmla="*/ 22 h 266"/>
                      <a:gd name="T30" fmla="*/ 56 w 194"/>
                      <a:gd name="T31" fmla="*/ 25 h 266"/>
                      <a:gd name="T32" fmla="*/ 56 w 194"/>
                      <a:gd name="T33" fmla="*/ 28 h 266"/>
                      <a:gd name="T34" fmla="*/ 57 w 194"/>
                      <a:gd name="T35" fmla="*/ 79 h 266"/>
                      <a:gd name="T36" fmla="*/ 0 w 194"/>
                      <a:gd name="T37" fmla="*/ 79 h 266"/>
                      <a:gd name="T38" fmla="*/ 0 w 194"/>
                      <a:gd name="T39" fmla="*/ 28 h 266"/>
                      <a:gd name="T40" fmla="*/ 0 w 194"/>
                      <a:gd name="T41" fmla="*/ 25 h 266"/>
                      <a:gd name="T42" fmla="*/ 1 w 194"/>
                      <a:gd name="T43" fmla="*/ 22 h 266"/>
                      <a:gd name="T44" fmla="*/ 1 w 194"/>
                      <a:gd name="T45" fmla="*/ 20 h 266"/>
                      <a:gd name="T46" fmla="*/ 2 w 194"/>
                      <a:gd name="T47" fmla="*/ 18 h 266"/>
                      <a:gd name="T48" fmla="*/ 3 w 194"/>
                      <a:gd name="T49" fmla="*/ 15 h 266"/>
                      <a:gd name="T50" fmla="*/ 5 w 194"/>
                      <a:gd name="T51" fmla="*/ 12 h 266"/>
                      <a:gd name="T52" fmla="*/ 6 w 194"/>
                      <a:gd name="T53" fmla="*/ 10 h 266"/>
                      <a:gd name="T54" fmla="*/ 8 w 194"/>
                      <a:gd name="T55" fmla="*/ 8 h 266"/>
                      <a:gd name="T56" fmla="*/ 10 w 194"/>
                      <a:gd name="T57" fmla="*/ 7 h 266"/>
                      <a:gd name="T58" fmla="*/ 12 w 194"/>
                      <a:gd name="T59" fmla="*/ 5 h 266"/>
                      <a:gd name="T60" fmla="*/ 15 w 194"/>
                      <a:gd name="T61" fmla="*/ 3 h 266"/>
                      <a:gd name="T62" fmla="*/ 17 w 194"/>
                      <a:gd name="T63" fmla="*/ 2 h 266"/>
                      <a:gd name="T64" fmla="*/ 20 w 194"/>
                      <a:gd name="T65" fmla="*/ 1 h 266"/>
                      <a:gd name="T66" fmla="*/ 23 w 194"/>
                      <a:gd name="T67" fmla="*/ 1 h 266"/>
                      <a:gd name="T68" fmla="*/ 25 w 194"/>
                      <a:gd name="T69" fmla="*/ 0 h 266"/>
                      <a:gd name="T70" fmla="*/ 29 w 194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6">
                        <a:moveTo>
                          <a:pt x="97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4" y="4"/>
                        </a:lnTo>
                        <a:lnTo>
                          <a:pt x="134" y="7"/>
                        </a:lnTo>
                        <a:lnTo>
                          <a:pt x="141" y="11"/>
                        </a:lnTo>
                        <a:lnTo>
                          <a:pt x="149" y="17"/>
                        </a:lnTo>
                        <a:lnTo>
                          <a:pt x="157" y="22"/>
                        </a:lnTo>
                        <a:lnTo>
                          <a:pt x="163" y="28"/>
                        </a:lnTo>
                        <a:lnTo>
                          <a:pt x="169" y="34"/>
                        </a:lnTo>
                        <a:lnTo>
                          <a:pt x="175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89" y="75"/>
                        </a:lnTo>
                        <a:lnTo>
                          <a:pt x="191" y="85"/>
                        </a:lnTo>
                        <a:lnTo>
                          <a:pt x="192" y="94"/>
                        </a:lnTo>
                        <a:lnTo>
                          <a:pt x="194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5" name="Freeform 486"/>
                  <p:cNvSpPr>
                    <a:spLocks noChangeAspect="1"/>
                  </p:cNvSpPr>
                  <p:nvPr/>
                </p:nvSpPr>
                <p:spPr bwMode="auto">
                  <a:xfrm>
                    <a:off x="4369" y="1783"/>
                    <a:ext cx="57" cy="86"/>
                  </a:xfrm>
                  <a:custGeom>
                    <a:avLst/>
                    <a:gdLst>
                      <a:gd name="T0" fmla="*/ 29 w 194"/>
                      <a:gd name="T1" fmla="*/ 0 h 267"/>
                      <a:gd name="T2" fmla="*/ 31 w 194"/>
                      <a:gd name="T3" fmla="*/ 0 h 267"/>
                      <a:gd name="T4" fmla="*/ 34 w 194"/>
                      <a:gd name="T5" fmla="*/ 0 h 267"/>
                      <a:gd name="T6" fmla="*/ 36 w 194"/>
                      <a:gd name="T7" fmla="*/ 1 h 267"/>
                      <a:gd name="T8" fmla="*/ 39 w 194"/>
                      <a:gd name="T9" fmla="*/ 2 h 267"/>
                      <a:gd name="T10" fmla="*/ 41 w 194"/>
                      <a:gd name="T11" fmla="*/ 4 h 267"/>
                      <a:gd name="T12" fmla="*/ 44 w 194"/>
                      <a:gd name="T13" fmla="*/ 5 h 267"/>
                      <a:gd name="T14" fmla="*/ 46 w 194"/>
                      <a:gd name="T15" fmla="*/ 7 h 267"/>
                      <a:gd name="T16" fmla="*/ 48 w 194"/>
                      <a:gd name="T17" fmla="*/ 9 h 267"/>
                      <a:gd name="T18" fmla="*/ 50 w 194"/>
                      <a:gd name="T19" fmla="*/ 11 h 267"/>
                      <a:gd name="T20" fmla="*/ 51 w 194"/>
                      <a:gd name="T21" fmla="*/ 14 h 267"/>
                      <a:gd name="T22" fmla="*/ 53 w 194"/>
                      <a:gd name="T23" fmla="*/ 16 h 267"/>
                      <a:gd name="T24" fmla="*/ 54 w 194"/>
                      <a:gd name="T25" fmla="*/ 19 h 267"/>
                      <a:gd name="T26" fmla="*/ 55 w 194"/>
                      <a:gd name="T27" fmla="*/ 22 h 267"/>
                      <a:gd name="T28" fmla="*/ 56 w 194"/>
                      <a:gd name="T29" fmla="*/ 25 h 267"/>
                      <a:gd name="T30" fmla="*/ 56 w 194"/>
                      <a:gd name="T31" fmla="*/ 28 h 267"/>
                      <a:gd name="T32" fmla="*/ 56 w 194"/>
                      <a:gd name="T33" fmla="*/ 31 h 267"/>
                      <a:gd name="T34" fmla="*/ 57 w 194"/>
                      <a:gd name="T35" fmla="*/ 86 h 267"/>
                      <a:gd name="T36" fmla="*/ 0 w 194"/>
                      <a:gd name="T37" fmla="*/ 86 h 267"/>
                      <a:gd name="T38" fmla="*/ 0 w 194"/>
                      <a:gd name="T39" fmla="*/ 31 h 267"/>
                      <a:gd name="T40" fmla="*/ 0 w 194"/>
                      <a:gd name="T41" fmla="*/ 28 h 267"/>
                      <a:gd name="T42" fmla="*/ 1 w 194"/>
                      <a:gd name="T43" fmla="*/ 25 h 267"/>
                      <a:gd name="T44" fmla="*/ 1 w 194"/>
                      <a:gd name="T45" fmla="*/ 22 h 267"/>
                      <a:gd name="T46" fmla="*/ 2 w 194"/>
                      <a:gd name="T47" fmla="*/ 19 h 267"/>
                      <a:gd name="T48" fmla="*/ 3 w 194"/>
                      <a:gd name="T49" fmla="*/ 16 h 267"/>
                      <a:gd name="T50" fmla="*/ 5 w 194"/>
                      <a:gd name="T51" fmla="*/ 14 h 267"/>
                      <a:gd name="T52" fmla="*/ 6 w 194"/>
                      <a:gd name="T53" fmla="*/ 11 h 267"/>
                      <a:gd name="T54" fmla="*/ 8 w 194"/>
                      <a:gd name="T55" fmla="*/ 9 h 267"/>
                      <a:gd name="T56" fmla="*/ 10 w 194"/>
                      <a:gd name="T57" fmla="*/ 7 h 267"/>
                      <a:gd name="T58" fmla="*/ 12 w 194"/>
                      <a:gd name="T59" fmla="*/ 5 h 267"/>
                      <a:gd name="T60" fmla="*/ 15 w 194"/>
                      <a:gd name="T61" fmla="*/ 4 h 267"/>
                      <a:gd name="T62" fmla="*/ 17 w 194"/>
                      <a:gd name="T63" fmla="*/ 2 h 267"/>
                      <a:gd name="T64" fmla="*/ 20 w 194"/>
                      <a:gd name="T65" fmla="*/ 1 h 267"/>
                      <a:gd name="T66" fmla="*/ 23 w 194"/>
                      <a:gd name="T67" fmla="*/ 0 h 267"/>
                      <a:gd name="T68" fmla="*/ 25 w 194"/>
                      <a:gd name="T69" fmla="*/ 0 h 267"/>
                      <a:gd name="T70" fmla="*/ 29 w 194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7">
                        <a:moveTo>
                          <a:pt x="97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4" y="4"/>
                        </a:lnTo>
                        <a:lnTo>
                          <a:pt x="134" y="7"/>
                        </a:lnTo>
                        <a:lnTo>
                          <a:pt x="141" y="11"/>
                        </a:lnTo>
                        <a:lnTo>
                          <a:pt x="149" y="16"/>
                        </a:lnTo>
                        <a:lnTo>
                          <a:pt x="157" y="21"/>
                        </a:lnTo>
                        <a:lnTo>
                          <a:pt x="163" y="27"/>
                        </a:lnTo>
                        <a:lnTo>
                          <a:pt x="169" y="35"/>
                        </a:lnTo>
                        <a:lnTo>
                          <a:pt x="175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89" y="77"/>
                        </a:lnTo>
                        <a:lnTo>
                          <a:pt x="191" y="86"/>
                        </a:lnTo>
                        <a:lnTo>
                          <a:pt x="192" y="96"/>
                        </a:lnTo>
                        <a:lnTo>
                          <a:pt x="194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6" name="Freeform 487"/>
                  <p:cNvSpPr>
                    <a:spLocks noChangeAspect="1"/>
                  </p:cNvSpPr>
                  <p:nvPr/>
                </p:nvSpPr>
                <p:spPr bwMode="auto">
                  <a:xfrm>
                    <a:off x="1104" y="1661"/>
                    <a:ext cx="57" cy="79"/>
                  </a:xfrm>
                  <a:custGeom>
                    <a:avLst/>
                    <a:gdLst>
                      <a:gd name="T0" fmla="*/ 28 w 193"/>
                      <a:gd name="T1" fmla="*/ 0 h 266"/>
                      <a:gd name="T2" fmla="*/ 31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40 w 193"/>
                      <a:gd name="T9" fmla="*/ 2 h 266"/>
                      <a:gd name="T10" fmla="*/ 42 w 193"/>
                      <a:gd name="T11" fmla="*/ 3 h 266"/>
                      <a:gd name="T12" fmla="*/ 44 w 193"/>
                      <a:gd name="T13" fmla="*/ 5 h 266"/>
                      <a:gd name="T14" fmla="*/ 46 w 193"/>
                      <a:gd name="T15" fmla="*/ 7 h 266"/>
                      <a:gd name="T16" fmla="*/ 48 w 193"/>
                      <a:gd name="T17" fmla="*/ 8 h 266"/>
                      <a:gd name="T18" fmla="*/ 50 w 193"/>
                      <a:gd name="T19" fmla="*/ 10 h 266"/>
                      <a:gd name="T20" fmla="*/ 52 w 193"/>
                      <a:gd name="T21" fmla="*/ 12 h 266"/>
                      <a:gd name="T22" fmla="*/ 53 w 193"/>
                      <a:gd name="T23" fmla="*/ 15 h 266"/>
                      <a:gd name="T24" fmla="*/ 55 w 193"/>
                      <a:gd name="T25" fmla="*/ 18 h 266"/>
                      <a:gd name="T26" fmla="*/ 56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0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3 w 193"/>
                      <a:gd name="T49" fmla="*/ 15 h 266"/>
                      <a:gd name="T50" fmla="*/ 5 w 193"/>
                      <a:gd name="T51" fmla="*/ 12 h 266"/>
                      <a:gd name="T52" fmla="*/ 6 w 193"/>
                      <a:gd name="T53" fmla="*/ 10 h 266"/>
                      <a:gd name="T54" fmla="*/ 8 w 193"/>
                      <a:gd name="T55" fmla="*/ 8 h 266"/>
                      <a:gd name="T56" fmla="*/ 10 w 193"/>
                      <a:gd name="T57" fmla="*/ 7 h 266"/>
                      <a:gd name="T58" fmla="*/ 12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3 w 193"/>
                      <a:gd name="T67" fmla="*/ 1 h 266"/>
                      <a:gd name="T68" fmla="*/ 25 w 193"/>
                      <a:gd name="T69" fmla="*/ 0 h 266"/>
                      <a:gd name="T70" fmla="*/ 28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4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49" y="17"/>
                        </a:lnTo>
                        <a:lnTo>
                          <a:pt x="157" y="22"/>
                        </a:lnTo>
                        <a:lnTo>
                          <a:pt x="164" y="28"/>
                        </a:lnTo>
                        <a:lnTo>
                          <a:pt x="170" y="34"/>
                        </a:lnTo>
                        <a:lnTo>
                          <a:pt x="176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0" y="75"/>
                        </a:lnTo>
                        <a:lnTo>
                          <a:pt x="193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1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4"/>
                        </a:lnTo>
                        <a:lnTo>
                          <a:pt x="27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7" name="Freeform 488"/>
                  <p:cNvSpPr>
                    <a:spLocks noChangeAspect="1"/>
                  </p:cNvSpPr>
                  <p:nvPr/>
                </p:nvSpPr>
                <p:spPr bwMode="auto">
                  <a:xfrm>
                    <a:off x="1104" y="1783"/>
                    <a:ext cx="57" cy="86"/>
                  </a:xfrm>
                  <a:custGeom>
                    <a:avLst/>
                    <a:gdLst>
                      <a:gd name="T0" fmla="*/ 28 w 193"/>
                      <a:gd name="T1" fmla="*/ 0 h 267"/>
                      <a:gd name="T2" fmla="*/ 31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40 w 193"/>
                      <a:gd name="T9" fmla="*/ 2 h 267"/>
                      <a:gd name="T10" fmla="*/ 42 w 193"/>
                      <a:gd name="T11" fmla="*/ 4 h 267"/>
                      <a:gd name="T12" fmla="*/ 44 w 193"/>
                      <a:gd name="T13" fmla="*/ 5 h 267"/>
                      <a:gd name="T14" fmla="*/ 46 w 193"/>
                      <a:gd name="T15" fmla="*/ 7 h 267"/>
                      <a:gd name="T16" fmla="*/ 48 w 193"/>
                      <a:gd name="T17" fmla="*/ 9 h 267"/>
                      <a:gd name="T18" fmla="*/ 50 w 193"/>
                      <a:gd name="T19" fmla="*/ 11 h 267"/>
                      <a:gd name="T20" fmla="*/ 52 w 193"/>
                      <a:gd name="T21" fmla="*/ 14 h 267"/>
                      <a:gd name="T22" fmla="*/ 53 w 193"/>
                      <a:gd name="T23" fmla="*/ 16 h 267"/>
                      <a:gd name="T24" fmla="*/ 55 w 193"/>
                      <a:gd name="T25" fmla="*/ 19 h 267"/>
                      <a:gd name="T26" fmla="*/ 56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0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3 w 193"/>
                      <a:gd name="T49" fmla="*/ 16 h 267"/>
                      <a:gd name="T50" fmla="*/ 5 w 193"/>
                      <a:gd name="T51" fmla="*/ 14 h 267"/>
                      <a:gd name="T52" fmla="*/ 6 w 193"/>
                      <a:gd name="T53" fmla="*/ 11 h 267"/>
                      <a:gd name="T54" fmla="*/ 8 w 193"/>
                      <a:gd name="T55" fmla="*/ 9 h 267"/>
                      <a:gd name="T56" fmla="*/ 10 w 193"/>
                      <a:gd name="T57" fmla="*/ 7 h 267"/>
                      <a:gd name="T58" fmla="*/ 12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3 w 193"/>
                      <a:gd name="T67" fmla="*/ 0 h 267"/>
                      <a:gd name="T68" fmla="*/ 25 w 193"/>
                      <a:gd name="T69" fmla="*/ 0 h 267"/>
                      <a:gd name="T70" fmla="*/ 28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4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49" y="16"/>
                        </a:lnTo>
                        <a:lnTo>
                          <a:pt x="157" y="21"/>
                        </a:lnTo>
                        <a:lnTo>
                          <a:pt x="164" y="27"/>
                        </a:lnTo>
                        <a:lnTo>
                          <a:pt x="170" y="35"/>
                        </a:lnTo>
                        <a:lnTo>
                          <a:pt x="176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0" y="77"/>
                        </a:lnTo>
                        <a:lnTo>
                          <a:pt x="193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1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5"/>
                        </a:lnTo>
                        <a:lnTo>
                          <a:pt x="27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8" name="Freeform 489"/>
                  <p:cNvSpPr>
                    <a:spLocks noChangeAspect="1"/>
                  </p:cNvSpPr>
                  <p:nvPr/>
                </p:nvSpPr>
                <p:spPr bwMode="auto">
                  <a:xfrm>
                    <a:off x="3833" y="1661"/>
                    <a:ext cx="57" cy="79"/>
                  </a:xfrm>
                  <a:custGeom>
                    <a:avLst/>
                    <a:gdLst>
                      <a:gd name="T0" fmla="*/ 29 w 192"/>
                      <a:gd name="T1" fmla="*/ 0 h 266"/>
                      <a:gd name="T2" fmla="*/ 32 w 192"/>
                      <a:gd name="T3" fmla="*/ 0 h 266"/>
                      <a:gd name="T4" fmla="*/ 34 w 192"/>
                      <a:gd name="T5" fmla="*/ 1 h 266"/>
                      <a:gd name="T6" fmla="*/ 37 w 192"/>
                      <a:gd name="T7" fmla="*/ 1 h 266"/>
                      <a:gd name="T8" fmla="*/ 40 w 192"/>
                      <a:gd name="T9" fmla="*/ 2 h 266"/>
                      <a:gd name="T10" fmla="*/ 42 w 192"/>
                      <a:gd name="T11" fmla="*/ 3 h 266"/>
                      <a:gd name="T12" fmla="*/ 45 w 192"/>
                      <a:gd name="T13" fmla="*/ 5 h 266"/>
                      <a:gd name="T14" fmla="*/ 47 w 192"/>
                      <a:gd name="T15" fmla="*/ 7 h 266"/>
                      <a:gd name="T16" fmla="*/ 49 w 192"/>
                      <a:gd name="T17" fmla="*/ 8 h 266"/>
                      <a:gd name="T18" fmla="*/ 50 w 192"/>
                      <a:gd name="T19" fmla="*/ 10 h 266"/>
                      <a:gd name="T20" fmla="*/ 52 w 192"/>
                      <a:gd name="T21" fmla="*/ 12 h 266"/>
                      <a:gd name="T22" fmla="*/ 53 w 192"/>
                      <a:gd name="T23" fmla="*/ 15 h 266"/>
                      <a:gd name="T24" fmla="*/ 55 w 192"/>
                      <a:gd name="T25" fmla="*/ 18 h 266"/>
                      <a:gd name="T26" fmla="*/ 56 w 192"/>
                      <a:gd name="T27" fmla="*/ 20 h 266"/>
                      <a:gd name="T28" fmla="*/ 56 w 192"/>
                      <a:gd name="T29" fmla="*/ 22 h 266"/>
                      <a:gd name="T30" fmla="*/ 57 w 192"/>
                      <a:gd name="T31" fmla="*/ 25 h 266"/>
                      <a:gd name="T32" fmla="*/ 57 w 192"/>
                      <a:gd name="T33" fmla="*/ 28 h 266"/>
                      <a:gd name="T34" fmla="*/ 57 w 192"/>
                      <a:gd name="T35" fmla="*/ 79 h 266"/>
                      <a:gd name="T36" fmla="*/ 0 w 192"/>
                      <a:gd name="T37" fmla="*/ 79 h 266"/>
                      <a:gd name="T38" fmla="*/ 0 w 192"/>
                      <a:gd name="T39" fmla="*/ 28 h 266"/>
                      <a:gd name="T40" fmla="*/ 0 w 192"/>
                      <a:gd name="T41" fmla="*/ 25 h 266"/>
                      <a:gd name="T42" fmla="*/ 1 w 192"/>
                      <a:gd name="T43" fmla="*/ 22 h 266"/>
                      <a:gd name="T44" fmla="*/ 1 w 192"/>
                      <a:gd name="T45" fmla="*/ 20 h 266"/>
                      <a:gd name="T46" fmla="*/ 2 w 192"/>
                      <a:gd name="T47" fmla="*/ 18 h 266"/>
                      <a:gd name="T48" fmla="*/ 4 w 192"/>
                      <a:gd name="T49" fmla="*/ 15 h 266"/>
                      <a:gd name="T50" fmla="*/ 5 w 192"/>
                      <a:gd name="T51" fmla="*/ 12 h 266"/>
                      <a:gd name="T52" fmla="*/ 7 w 192"/>
                      <a:gd name="T53" fmla="*/ 10 h 266"/>
                      <a:gd name="T54" fmla="*/ 9 w 192"/>
                      <a:gd name="T55" fmla="*/ 8 h 266"/>
                      <a:gd name="T56" fmla="*/ 11 w 192"/>
                      <a:gd name="T57" fmla="*/ 7 h 266"/>
                      <a:gd name="T58" fmla="*/ 13 w 192"/>
                      <a:gd name="T59" fmla="*/ 5 h 266"/>
                      <a:gd name="T60" fmla="*/ 15 w 192"/>
                      <a:gd name="T61" fmla="*/ 3 h 266"/>
                      <a:gd name="T62" fmla="*/ 18 w 192"/>
                      <a:gd name="T63" fmla="*/ 2 h 266"/>
                      <a:gd name="T64" fmla="*/ 20 w 192"/>
                      <a:gd name="T65" fmla="*/ 1 h 266"/>
                      <a:gd name="T66" fmla="*/ 23 w 192"/>
                      <a:gd name="T67" fmla="*/ 1 h 266"/>
                      <a:gd name="T68" fmla="*/ 26 w 192"/>
                      <a:gd name="T69" fmla="*/ 0 h 266"/>
                      <a:gd name="T70" fmla="*/ 29 w 192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6">
                        <a:moveTo>
                          <a:pt x="97" y="0"/>
                        </a:moveTo>
                        <a:lnTo>
                          <a:pt x="107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0" y="17"/>
                        </a:lnTo>
                        <a:lnTo>
                          <a:pt x="157" y="22"/>
                        </a:lnTo>
                        <a:lnTo>
                          <a:pt x="164" y="28"/>
                        </a:lnTo>
                        <a:lnTo>
                          <a:pt x="170" y="34"/>
                        </a:lnTo>
                        <a:lnTo>
                          <a:pt x="176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8" y="67"/>
                        </a:lnTo>
                        <a:lnTo>
                          <a:pt x="190" y="75"/>
                        </a:lnTo>
                        <a:lnTo>
                          <a:pt x="192" y="85"/>
                        </a:lnTo>
                        <a:lnTo>
                          <a:pt x="192" y="94"/>
                        </a:lnTo>
                        <a:lnTo>
                          <a:pt x="192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9" y="28"/>
                        </a:lnTo>
                        <a:lnTo>
                          <a:pt x="36" y="22"/>
                        </a:lnTo>
                        <a:lnTo>
                          <a:pt x="43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9" y="4"/>
                        </a:lnTo>
                        <a:lnTo>
                          <a:pt x="77" y="2"/>
                        </a:lnTo>
                        <a:lnTo>
                          <a:pt x="88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9" name="Freeform 490"/>
                  <p:cNvSpPr>
                    <a:spLocks noChangeAspect="1"/>
                  </p:cNvSpPr>
                  <p:nvPr/>
                </p:nvSpPr>
                <p:spPr bwMode="auto">
                  <a:xfrm>
                    <a:off x="3833" y="1783"/>
                    <a:ext cx="57" cy="86"/>
                  </a:xfrm>
                  <a:custGeom>
                    <a:avLst/>
                    <a:gdLst>
                      <a:gd name="T0" fmla="*/ 29 w 192"/>
                      <a:gd name="T1" fmla="*/ 0 h 267"/>
                      <a:gd name="T2" fmla="*/ 32 w 192"/>
                      <a:gd name="T3" fmla="*/ 0 h 267"/>
                      <a:gd name="T4" fmla="*/ 34 w 192"/>
                      <a:gd name="T5" fmla="*/ 0 h 267"/>
                      <a:gd name="T6" fmla="*/ 37 w 192"/>
                      <a:gd name="T7" fmla="*/ 1 h 267"/>
                      <a:gd name="T8" fmla="*/ 40 w 192"/>
                      <a:gd name="T9" fmla="*/ 2 h 267"/>
                      <a:gd name="T10" fmla="*/ 42 w 192"/>
                      <a:gd name="T11" fmla="*/ 4 h 267"/>
                      <a:gd name="T12" fmla="*/ 45 w 192"/>
                      <a:gd name="T13" fmla="*/ 5 h 267"/>
                      <a:gd name="T14" fmla="*/ 47 w 192"/>
                      <a:gd name="T15" fmla="*/ 7 h 267"/>
                      <a:gd name="T16" fmla="*/ 49 w 192"/>
                      <a:gd name="T17" fmla="*/ 9 h 267"/>
                      <a:gd name="T18" fmla="*/ 50 w 192"/>
                      <a:gd name="T19" fmla="*/ 11 h 267"/>
                      <a:gd name="T20" fmla="*/ 52 w 192"/>
                      <a:gd name="T21" fmla="*/ 14 h 267"/>
                      <a:gd name="T22" fmla="*/ 53 w 192"/>
                      <a:gd name="T23" fmla="*/ 16 h 267"/>
                      <a:gd name="T24" fmla="*/ 55 w 192"/>
                      <a:gd name="T25" fmla="*/ 19 h 267"/>
                      <a:gd name="T26" fmla="*/ 56 w 192"/>
                      <a:gd name="T27" fmla="*/ 22 h 267"/>
                      <a:gd name="T28" fmla="*/ 56 w 192"/>
                      <a:gd name="T29" fmla="*/ 25 h 267"/>
                      <a:gd name="T30" fmla="*/ 57 w 192"/>
                      <a:gd name="T31" fmla="*/ 28 h 267"/>
                      <a:gd name="T32" fmla="*/ 57 w 192"/>
                      <a:gd name="T33" fmla="*/ 31 h 267"/>
                      <a:gd name="T34" fmla="*/ 57 w 192"/>
                      <a:gd name="T35" fmla="*/ 86 h 267"/>
                      <a:gd name="T36" fmla="*/ 0 w 192"/>
                      <a:gd name="T37" fmla="*/ 86 h 267"/>
                      <a:gd name="T38" fmla="*/ 0 w 192"/>
                      <a:gd name="T39" fmla="*/ 31 h 267"/>
                      <a:gd name="T40" fmla="*/ 0 w 192"/>
                      <a:gd name="T41" fmla="*/ 28 h 267"/>
                      <a:gd name="T42" fmla="*/ 1 w 192"/>
                      <a:gd name="T43" fmla="*/ 25 h 267"/>
                      <a:gd name="T44" fmla="*/ 1 w 192"/>
                      <a:gd name="T45" fmla="*/ 22 h 267"/>
                      <a:gd name="T46" fmla="*/ 2 w 192"/>
                      <a:gd name="T47" fmla="*/ 19 h 267"/>
                      <a:gd name="T48" fmla="*/ 4 w 192"/>
                      <a:gd name="T49" fmla="*/ 16 h 267"/>
                      <a:gd name="T50" fmla="*/ 5 w 192"/>
                      <a:gd name="T51" fmla="*/ 14 h 267"/>
                      <a:gd name="T52" fmla="*/ 7 w 192"/>
                      <a:gd name="T53" fmla="*/ 11 h 267"/>
                      <a:gd name="T54" fmla="*/ 9 w 192"/>
                      <a:gd name="T55" fmla="*/ 9 h 267"/>
                      <a:gd name="T56" fmla="*/ 11 w 192"/>
                      <a:gd name="T57" fmla="*/ 7 h 267"/>
                      <a:gd name="T58" fmla="*/ 13 w 192"/>
                      <a:gd name="T59" fmla="*/ 5 h 267"/>
                      <a:gd name="T60" fmla="*/ 15 w 192"/>
                      <a:gd name="T61" fmla="*/ 4 h 267"/>
                      <a:gd name="T62" fmla="*/ 18 w 192"/>
                      <a:gd name="T63" fmla="*/ 2 h 267"/>
                      <a:gd name="T64" fmla="*/ 20 w 192"/>
                      <a:gd name="T65" fmla="*/ 1 h 267"/>
                      <a:gd name="T66" fmla="*/ 23 w 192"/>
                      <a:gd name="T67" fmla="*/ 0 h 267"/>
                      <a:gd name="T68" fmla="*/ 26 w 192"/>
                      <a:gd name="T69" fmla="*/ 0 h 267"/>
                      <a:gd name="T70" fmla="*/ 29 w 192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7">
                        <a:moveTo>
                          <a:pt x="97" y="0"/>
                        </a:moveTo>
                        <a:lnTo>
                          <a:pt x="107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0" y="16"/>
                        </a:lnTo>
                        <a:lnTo>
                          <a:pt x="157" y="21"/>
                        </a:lnTo>
                        <a:lnTo>
                          <a:pt x="164" y="27"/>
                        </a:lnTo>
                        <a:lnTo>
                          <a:pt x="170" y="35"/>
                        </a:lnTo>
                        <a:lnTo>
                          <a:pt x="176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8" y="67"/>
                        </a:lnTo>
                        <a:lnTo>
                          <a:pt x="190" y="77"/>
                        </a:lnTo>
                        <a:lnTo>
                          <a:pt x="192" y="86"/>
                        </a:lnTo>
                        <a:lnTo>
                          <a:pt x="192" y="96"/>
                        </a:lnTo>
                        <a:lnTo>
                          <a:pt x="192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9" y="27"/>
                        </a:lnTo>
                        <a:lnTo>
                          <a:pt x="36" y="21"/>
                        </a:lnTo>
                        <a:lnTo>
                          <a:pt x="43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9" y="4"/>
                        </a:lnTo>
                        <a:lnTo>
                          <a:pt x="77" y="1"/>
                        </a:lnTo>
                        <a:lnTo>
                          <a:pt x="88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0" name="Freeform 491"/>
                  <p:cNvSpPr>
                    <a:spLocks noChangeAspect="1"/>
                  </p:cNvSpPr>
                  <p:nvPr/>
                </p:nvSpPr>
                <p:spPr bwMode="auto">
                  <a:xfrm>
                    <a:off x="1747" y="1661"/>
                    <a:ext cx="57" cy="79"/>
                  </a:xfrm>
                  <a:custGeom>
                    <a:avLst/>
                    <a:gdLst>
                      <a:gd name="T0" fmla="*/ 28 w 192"/>
                      <a:gd name="T1" fmla="*/ 0 h 266"/>
                      <a:gd name="T2" fmla="*/ 31 w 192"/>
                      <a:gd name="T3" fmla="*/ 0 h 266"/>
                      <a:gd name="T4" fmla="*/ 34 w 192"/>
                      <a:gd name="T5" fmla="*/ 1 h 266"/>
                      <a:gd name="T6" fmla="*/ 37 w 192"/>
                      <a:gd name="T7" fmla="*/ 1 h 266"/>
                      <a:gd name="T8" fmla="*/ 39 w 192"/>
                      <a:gd name="T9" fmla="*/ 2 h 266"/>
                      <a:gd name="T10" fmla="*/ 42 w 192"/>
                      <a:gd name="T11" fmla="*/ 3 h 266"/>
                      <a:gd name="T12" fmla="*/ 45 w 192"/>
                      <a:gd name="T13" fmla="*/ 5 h 266"/>
                      <a:gd name="T14" fmla="*/ 47 w 192"/>
                      <a:gd name="T15" fmla="*/ 7 h 266"/>
                      <a:gd name="T16" fmla="*/ 49 w 192"/>
                      <a:gd name="T17" fmla="*/ 8 h 266"/>
                      <a:gd name="T18" fmla="*/ 50 w 192"/>
                      <a:gd name="T19" fmla="*/ 10 h 266"/>
                      <a:gd name="T20" fmla="*/ 52 w 192"/>
                      <a:gd name="T21" fmla="*/ 12 h 266"/>
                      <a:gd name="T22" fmla="*/ 54 w 192"/>
                      <a:gd name="T23" fmla="*/ 15 h 266"/>
                      <a:gd name="T24" fmla="*/ 55 w 192"/>
                      <a:gd name="T25" fmla="*/ 18 h 266"/>
                      <a:gd name="T26" fmla="*/ 56 w 192"/>
                      <a:gd name="T27" fmla="*/ 20 h 266"/>
                      <a:gd name="T28" fmla="*/ 56 w 192"/>
                      <a:gd name="T29" fmla="*/ 22 h 266"/>
                      <a:gd name="T30" fmla="*/ 57 w 192"/>
                      <a:gd name="T31" fmla="*/ 25 h 266"/>
                      <a:gd name="T32" fmla="*/ 57 w 192"/>
                      <a:gd name="T33" fmla="*/ 28 h 266"/>
                      <a:gd name="T34" fmla="*/ 57 w 192"/>
                      <a:gd name="T35" fmla="*/ 79 h 266"/>
                      <a:gd name="T36" fmla="*/ 0 w 192"/>
                      <a:gd name="T37" fmla="*/ 79 h 266"/>
                      <a:gd name="T38" fmla="*/ 0 w 192"/>
                      <a:gd name="T39" fmla="*/ 28 h 266"/>
                      <a:gd name="T40" fmla="*/ 1 w 192"/>
                      <a:gd name="T41" fmla="*/ 25 h 266"/>
                      <a:gd name="T42" fmla="*/ 1 w 192"/>
                      <a:gd name="T43" fmla="*/ 22 h 266"/>
                      <a:gd name="T44" fmla="*/ 1 w 192"/>
                      <a:gd name="T45" fmla="*/ 20 h 266"/>
                      <a:gd name="T46" fmla="*/ 2 w 192"/>
                      <a:gd name="T47" fmla="*/ 18 h 266"/>
                      <a:gd name="T48" fmla="*/ 4 w 192"/>
                      <a:gd name="T49" fmla="*/ 15 h 266"/>
                      <a:gd name="T50" fmla="*/ 5 w 192"/>
                      <a:gd name="T51" fmla="*/ 12 h 266"/>
                      <a:gd name="T52" fmla="*/ 7 w 192"/>
                      <a:gd name="T53" fmla="*/ 10 h 266"/>
                      <a:gd name="T54" fmla="*/ 9 w 192"/>
                      <a:gd name="T55" fmla="*/ 8 h 266"/>
                      <a:gd name="T56" fmla="*/ 10 w 192"/>
                      <a:gd name="T57" fmla="*/ 7 h 266"/>
                      <a:gd name="T58" fmla="*/ 13 w 192"/>
                      <a:gd name="T59" fmla="*/ 5 h 266"/>
                      <a:gd name="T60" fmla="*/ 15 w 192"/>
                      <a:gd name="T61" fmla="*/ 3 h 266"/>
                      <a:gd name="T62" fmla="*/ 18 w 192"/>
                      <a:gd name="T63" fmla="*/ 2 h 266"/>
                      <a:gd name="T64" fmla="*/ 20 w 192"/>
                      <a:gd name="T65" fmla="*/ 1 h 266"/>
                      <a:gd name="T66" fmla="*/ 23 w 192"/>
                      <a:gd name="T67" fmla="*/ 1 h 266"/>
                      <a:gd name="T68" fmla="*/ 26 w 192"/>
                      <a:gd name="T69" fmla="*/ 0 h 266"/>
                      <a:gd name="T70" fmla="*/ 28 w 192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6">
                        <a:moveTo>
                          <a:pt x="95" y="0"/>
                        </a:moveTo>
                        <a:lnTo>
                          <a:pt x="106" y="1"/>
                        </a:lnTo>
                        <a:lnTo>
                          <a:pt x="115" y="2"/>
                        </a:lnTo>
                        <a:lnTo>
                          <a:pt x="125" y="4"/>
                        </a:lnTo>
                        <a:lnTo>
                          <a:pt x="133" y="7"/>
                        </a:lnTo>
                        <a:lnTo>
                          <a:pt x="142" y="11"/>
                        </a:lnTo>
                        <a:lnTo>
                          <a:pt x="150" y="17"/>
                        </a:lnTo>
                        <a:lnTo>
                          <a:pt x="157" y="22"/>
                        </a:lnTo>
                        <a:lnTo>
                          <a:pt x="164" y="28"/>
                        </a:lnTo>
                        <a:lnTo>
                          <a:pt x="170" y="34"/>
                        </a:lnTo>
                        <a:lnTo>
                          <a:pt x="176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0" y="75"/>
                        </a:lnTo>
                        <a:lnTo>
                          <a:pt x="192" y="85"/>
                        </a:lnTo>
                        <a:lnTo>
                          <a:pt x="192" y="94"/>
                        </a:lnTo>
                        <a:lnTo>
                          <a:pt x="192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2" y="85"/>
                        </a:lnTo>
                        <a:lnTo>
                          <a:pt x="3" y="75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3" y="34"/>
                        </a:lnTo>
                        <a:lnTo>
                          <a:pt x="29" y="28"/>
                        </a:lnTo>
                        <a:lnTo>
                          <a:pt x="35" y="22"/>
                        </a:lnTo>
                        <a:lnTo>
                          <a:pt x="43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6" y="2"/>
                        </a:lnTo>
                        <a:lnTo>
                          <a:pt x="86" y="1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1" name="Freeform 492"/>
                  <p:cNvSpPr>
                    <a:spLocks noChangeAspect="1"/>
                  </p:cNvSpPr>
                  <p:nvPr/>
                </p:nvSpPr>
                <p:spPr bwMode="auto">
                  <a:xfrm>
                    <a:off x="1747" y="1783"/>
                    <a:ext cx="57" cy="86"/>
                  </a:xfrm>
                  <a:custGeom>
                    <a:avLst/>
                    <a:gdLst>
                      <a:gd name="T0" fmla="*/ 28 w 192"/>
                      <a:gd name="T1" fmla="*/ 0 h 267"/>
                      <a:gd name="T2" fmla="*/ 31 w 192"/>
                      <a:gd name="T3" fmla="*/ 0 h 267"/>
                      <a:gd name="T4" fmla="*/ 34 w 192"/>
                      <a:gd name="T5" fmla="*/ 0 h 267"/>
                      <a:gd name="T6" fmla="*/ 37 w 192"/>
                      <a:gd name="T7" fmla="*/ 1 h 267"/>
                      <a:gd name="T8" fmla="*/ 39 w 192"/>
                      <a:gd name="T9" fmla="*/ 2 h 267"/>
                      <a:gd name="T10" fmla="*/ 42 w 192"/>
                      <a:gd name="T11" fmla="*/ 4 h 267"/>
                      <a:gd name="T12" fmla="*/ 45 w 192"/>
                      <a:gd name="T13" fmla="*/ 5 h 267"/>
                      <a:gd name="T14" fmla="*/ 47 w 192"/>
                      <a:gd name="T15" fmla="*/ 7 h 267"/>
                      <a:gd name="T16" fmla="*/ 49 w 192"/>
                      <a:gd name="T17" fmla="*/ 9 h 267"/>
                      <a:gd name="T18" fmla="*/ 50 w 192"/>
                      <a:gd name="T19" fmla="*/ 11 h 267"/>
                      <a:gd name="T20" fmla="*/ 52 w 192"/>
                      <a:gd name="T21" fmla="*/ 14 h 267"/>
                      <a:gd name="T22" fmla="*/ 54 w 192"/>
                      <a:gd name="T23" fmla="*/ 16 h 267"/>
                      <a:gd name="T24" fmla="*/ 55 w 192"/>
                      <a:gd name="T25" fmla="*/ 19 h 267"/>
                      <a:gd name="T26" fmla="*/ 56 w 192"/>
                      <a:gd name="T27" fmla="*/ 22 h 267"/>
                      <a:gd name="T28" fmla="*/ 56 w 192"/>
                      <a:gd name="T29" fmla="*/ 25 h 267"/>
                      <a:gd name="T30" fmla="*/ 57 w 192"/>
                      <a:gd name="T31" fmla="*/ 28 h 267"/>
                      <a:gd name="T32" fmla="*/ 57 w 192"/>
                      <a:gd name="T33" fmla="*/ 31 h 267"/>
                      <a:gd name="T34" fmla="*/ 57 w 192"/>
                      <a:gd name="T35" fmla="*/ 86 h 267"/>
                      <a:gd name="T36" fmla="*/ 0 w 192"/>
                      <a:gd name="T37" fmla="*/ 86 h 267"/>
                      <a:gd name="T38" fmla="*/ 0 w 192"/>
                      <a:gd name="T39" fmla="*/ 31 h 267"/>
                      <a:gd name="T40" fmla="*/ 1 w 192"/>
                      <a:gd name="T41" fmla="*/ 28 h 267"/>
                      <a:gd name="T42" fmla="*/ 1 w 192"/>
                      <a:gd name="T43" fmla="*/ 25 h 267"/>
                      <a:gd name="T44" fmla="*/ 1 w 192"/>
                      <a:gd name="T45" fmla="*/ 22 h 267"/>
                      <a:gd name="T46" fmla="*/ 2 w 192"/>
                      <a:gd name="T47" fmla="*/ 19 h 267"/>
                      <a:gd name="T48" fmla="*/ 4 w 192"/>
                      <a:gd name="T49" fmla="*/ 16 h 267"/>
                      <a:gd name="T50" fmla="*/ 5 w 192"/>
                      <a:gd name="T51" fmla="*/ 14 h 267"/>
                      <a:gd name="T52" fmla="*/ 7 w 192"/>
                      <a:gd name="T53" fmla="*/ 11 h 267"/>
                      <a:gd name="T54" fmla="*/ 9 w 192"/>
                      <a:gd name="T55" fmla="*/ 9 h 267"/>
                      <a:gd name="T56" fmla="*/ 10 w 192"/>
                      <a:gd name="T57" fmla="*/ 7 h 267"/>
                      <a:gd name="T58" fmla="*/ 13 w 192"/>
                      <a:gd name="T59" fmla="*/ 5 h 267"/>
                      <a:gd name="T60" fmla="*/ 15 w 192"/>
                      <a:gd name="T61" fmla="*/ 4 h 267"/>
                      <a:gd name="T62" fmla="*/ 18 w 192"/>
                      <a:gd name="T63" fmla="*/ 2 h 267"/>
                      <a:gd name="T64" fmla="*/ 20 w 192"/>
                      <a:gd name="T65" fmla="*/ 1 h 267"/>
                      <a:gd name="T66" fmla="*/ 23 w 192"/>
                      <a:gd name="T67" fmla="*/ 0 h 267"/>
                      <a:gd name="T68" fmla="*/ 26 w 192"/>
                      <a:gd name="T69" fmla="*/ 0 h 267"/>
                      <a:gd name="T70" fmla="*/ 28 w 192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7">
                        <a:moveTo>
                          <a:pt x="95" y="0"/>
                        </a:moveTo>
                        <a:lnTo>
                          <a:pt x="106" y="0"/>
                        </a:lnTo>
                        <a:lnTo>
                          <a:pt x="115" y="1"/>
                        </a:lnTo>
                        <a:lnTo>
                          <a:pt x="125" y="4"/>
                        </a:lnTo>
                        <a:lnTo>
                          <a:pt x="133" y="7"/>
                        </a:lnTo>
                        <a:lnTo>
                          <a:pt x="142" y="11"/>
                        </a:lnTo>
                        <a:lnTo>
                          <a:pt x="150" y="16"/>
                        </a:lnTo>
                        <a:lnTo>
                          <a:pt x="157" y="21"/>
                        </a:lnTo>
                        <a:lnTo>
                          <a:pt x="164" y="27"/>
                        </a:lnTo>
                        <a:lnTo>
                          <a:pt x="170" y="35"/>
                        </a:lnTo>
                        <a:lnTo>
                          <a:pt x="176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0" y="77"/>
                        </a:lnTo>
                        <a:lnTo>
                          <a:pt x="192" y="86"/>
                        </a:lnTo>
                        <a:lnTo>
                          <a:pt x="192" y="96"/>
                        </a:lnTo>
                        <a:lnTo>
                          <a:pt x="192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2" y="86"/>
                        </a:lnTo>
                        <a:lnTo>
                          <a:pt x="3" y="77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3" y="35"/>
                        </a:lnTo>
                        <a:lnTo>
                          <a:pt x="29" y="27"/>
                        </a:lnTo>
                        <a:lnTo>
                          <a:pt x="35" y="21"/>
                        </a:lnTo>
                        <a:lnTo>
                          <a:pt x="43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6" y="1"/>
                        </a:lnTo>
                        <a:lnTo>
                          <a:pt x="86" y="0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2" name="Freeform 493"/>
                  <p:cNvSpPr>
                    <a:spLocks noChangeAspect="1"/>
                  </p:cNvSpPr>
                  <p:nvPr/>
                </p:nvSpPr>
                <p:spPr bwMode="auto">
                  <a:xfrm>
                    <a:off x="4477" y="1661"/>
                    <a:ext cx="57" cy="79"/>
                  </a:xfrm>
                  <a:custGeom>
                    <a:avLst/>
                    <a:gdLst>
                      <a:gd name="T0" fmla="*/ 28 w 192"/>
                      <a:gd name="T1" fmla="*/ 0 h 266"/>
                      <a:gd name="T2" fmla="*/ 31 w 192"/>
                      <a:gd name="T3" fmla="*/ 0 h 266"/>
                      <a:gd name="T4" fmla="*/ 34 w 192"/>
                      <a:gd name="T5" fmla="*/ 1 h 266"/>
                      <a:gd name="T6" fmla="*/ 37 w 192"/>
                      <a:gd name="T7" fmla="*/ 1 h 266"/>
                      <a:gd name="T8" fmla="*/ 39 w 192"/>
                      <a:gd name="T9" fmla="*/ 2 h 266"/>
                      <a:gd name="T10" fmla="*/ 42 w 192"/>
                      <a:gd name="T11" fmla="*/ 3 h 266"/>
                      <a:gd name="T12" fmla="*/ 44 w 192"/>
                      <a:gd name="T13" fmla="*/ 5 h 266"/>
                      <a:gd name="T14" fmla="*/ 47 w 192"/>
                      <a:gd name="T15" fmla="*/ 7 h 266"/>
                      <a:gd name="T16" fmla="*/ 48 w 192"/>
                      <a:gd name="T17" fmla="*/ 8 h 266"/>
                      <a:gd name="T18" fmla="*/ 50 w 192"/>
                      <a:gd name="T19" fmla="*/ 10 h 266"/>
                      <a:gd name="T20" fmla="*/ 52 w 192"/>
                      <a:gd name="T21" fmla="*/ 12 h 266"/>
                      <a:gd name="T22" fmla="*/ 53 w 192"/>
                      <a:gd name="T23" fmla="*/ 15 h 266"/>
                      <a:gd name="T24" fmla="*/ 55 w 192"/>
                      <a:gd name="T25" fmla="*/ 18 h 266"/>
                      <a:gd name="T26" fmla="*/ 56 w 192"/>
                      <a:gd name="T27" fmla="*/ 20 h 266"/>
                      <a:gd name="T28" fmla="*/ 56 w 192"/>
                      <a:gd name="T29" fmla="*/ 22 h 266"/>
                      <a:gd name="T30" fmla="*/ 56 w 192"/>
                      <a:gd name="T31" fmla="*/ 25 h 266"/>
                      <a:gd name="T32" fmla="*/ 57 w 192"/>
                      <a:gd name="T33" fmla="*/ 28 h 266"/>
                      <a:gd name="T34" fmla="*/ 57 w 192"/>
                      <a:gd name="T35" fmla="*/ 79 h 266"/>
                      <a:gd name="T36" fmla="*/ 0 w 192"/>
                      <a:gd name="T37" fmla="*/ 79 h 266"/>
                      <a:gd name="T38" fmla="*/ 0 w 192"/>
                      <a:gd name="T39" fmla="*/ 28 h 266"/>
                      <a:gd name="T40" fmla="*/ 0 w 192"/>
                      <a:gd name="T41" fmla="*/ 25 h 266"/>
                      <a:gd name="T42" fmla="*/ 1 w 192"/>
                      <a:gd name="T43" fmla="*/ 22 h 266"/>
                      <a:gd name="T44" fmla="*/ 1 w 192"/>
                      <a:gd name="T45" fmla="*/ 20 h 266"/>
                      <a:gd name="T46" fmla="*/ 2 w 192"/>
                      <a:gd name="T47" fmla="*/ 18 h 266"/>
                      <a:gd name="T48" fmla="*/ 3 w 192"/>
                      <a:gd name="T49" fmla="*/ 15 h 266"/>
                      <a:gd name="T50" fmla="*/ 5 w 192"/>
                      <a:gd name="T51" fmla="*/ 12 h 266"/>
                      <a:gd name="T52" fmla="*/ 7 w 192"/>
                      <a:gd name="T53" fmla="*/ 10 h 266"/>
                      <a:gd name="T54" fmla="*/ 8 w 192"/>
                      <a:gd name="T55" fmla="*/ 8 h 266"/>
                      <a:gd name="T56" fmla="*/ 10 w 192"/>
                      <a:gd name="T57" fmla="*/ 7 h 266"/>
                      <a:gd name="T58" fmla="*/ 12 w 192"/>
                      <a:gd name="T59" fmla="*/ 5 h 266"/>
                      <a:gd name="T60" fmla="*/ 15 w 192"/>
                      <a:gd name="T61" fmla="*/ 3 h 266"/>
                      <a:gd name="T62" fmla="*/ 17 w 192"/>
                      <a:gd name="T63" fmla="*/ 2 h 266"/>
                      <a:gd name="T64" fmla="*/ 20 w 192"/>
                      <a:gd name="T65" fmla="*/ 1 h 266"/>
                      <a:gd name="T66" fmla="*/ 23 w 192"/>
                      <a:gd name="T67" fmla="*/ 1 h 266"/>
                      <a:gd name="T68" fmla="*/ 25 w 192"/>
                      <a:gd name="T69" fmla="*/ 0 h 266"/>
                      <a:gd name="T70" fmla="*/ 28 w 192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6">
                        <a:moveTo>
                          <a:pt x="95" y="0"/>
                        </a:moveTo>
                        <a:lnTo>
                          <a:pt x="104" y="1"/>
                        </a:lnTo>
                        <a:lnTo>
                          <a:pt x="115" y="2"/>
                        </a:lnTo>
                        <a:lnTo>
                          <a:pt x="123" y="4"/>
                        </a:lnTo>
                        <a:lnTo>
                          <a:pt x="133" y="7"/>
                        </a:lnTo>
                        <a:lnTo>
                          <a:pt x="141" y="11"/>
                        </a:lnTo>
                        <a:lnTo>
                          <a:pt x="148" y="17"/>
                        </a:lnTo>
                        <a:lnTo>
                          <a:pt x="157" y="22"/>
                        </a:lnTo>
                        <a:lnTo>
                          <a:pt x="163" y="28"/>
                        </a:lnTo>
                        <a:lnTo>
                          <a:pt x="169" y="34"/>
                        </a:lnTo>
                        <a:lnTo>
                          <a:pt x="175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89" y="75"/>
                        </a:lnTo>
                        <a:lnTo>
                          <a:pt x="190" y="85"/>
                        </a:lnTo>
                        <a:lnTo>
                          <a:pt x="192" y="94"/>
                        </a:lnTo>
                        <a:lnTo>
                          <a:pt x="192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4"/>
                        </a:lnTo>
                        <a:lnTo>
                          <a:pt x="27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49" y="11"/>
                        </a:lnTo>
                        <a:lnTo>
                          <a:pt x="58" y="7"/>
                        </a:lnTo>
                        <a:lnTo>
                          <a:pt x="66" y="4"/>
                        </a:lnTo>
                        <a:lnTo>
                          <a:pt x="76" y="2"/>
                        </a:lnTo>
                        <a:lnTo>
                          <a:pt x="85" y="1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3" name="Freeform 494"/>
                  <p:cNvSpPr>
                    <a:spLocks noChangeAspect="1"/>
                  </p:cNvSpPr>
                  <p:nvPr/>
                </p:nvSpPr>
                <p:spPr bwMode="auto">
                  <a:xfrm>
                    <a:off x="4477" y="1783"/>
                    <a:ext cx="57" cy="86"/>
                  </a:xfrm>
                  <a:custGeom>
                    <a:avLst/>
                    <a:gdLst>
                      <a:gd name="T0" fmla="*/ 28 w 192"/>
                      <a:gd name="T1" fmla="*/ 0 h 267"/>
                      <a:gd name="T2" fmla="*/ 31 w 192"/>
                      <a:gd name="T3" fmla="*/ 0 h 267"/>
                      <a:gd name="T4" fmla="*/ 34 w 192"/>
                      <a:gd name="T5" fmla="*/ 0 h 267"/>
                      <a:gd name="T6" fmla="*/ 37 w 192"/>
                      <a:gd name="T7" fmla="*/ 1 h 267"/>
                      <a:gd name="T8" fmla="*/ 39 w 192"/>
                      <a:gd name="T9" fmla="*/ 2 h 267"/>
                      <a:gd name="T10" fmla="*/ 42 w 192"/>
                      <a:gd name="T11" fmla="*/ 4 h 267"/>
                      <a:gd name="T12" fmla="*/ 44 w 192"/>
                      <a:gd name="T13" fmla="*/ 5 h 267"/>
                      <a:gd name="T14" fmla="*/ 47 w 192"/>
                      <a:gd name="T15" fmla="*/ 7 h 267"/>
                      <a:gd name="T16" fmla="*/ 48 w 192"/>
                      <a:gd name="T17" fmla="*/ 9 h 267"/>
                      <a:gd name="T18" fmla="*/ 50 w 192"/>
                      <a:gd name="T19" fmla="*/ 11 h 267"/>
                      <a:gd name="T20" fmla="*/ 52 w 192"/>
                      <a:gd name="T21" fmla="*/ 14 h 267"/>
                      <a:gd name="T22" fmla="*/ 53 w 192"/>
                      <a:gd name="T23" fmla="*/ 16 h 267"/>
                      <a:gd name="T24" fmla="*/ 55 w 192"/>
                      <a:gd name="T25" fmla="*/ 19 h 267"/>
                      <a:gd name="T26" fmla="*/ 56 w 192"/>
                      <a:gd name="T27" fmla="*/ 22 h 267"/>
                      <a:gd name="T28" fmla="*/ 56 w 192"/>
                      <a:gd name="T29" fmla="*/ 25 h 267"/>
                      <a:gd name="T30" fmla="*/ 56 w 192"/>
                      <a:gd name="T31" fmla="*/ 28 h 267"/>
                      <a:gd name="T32" fmla="*/ 57 w 192"/>
                      <a:gd name="T33" fmla="*/ 31 h 267"/>
                      <a:gd name="T34" fmla="*/ 57 w 192"/>
                      <a:gd name="T35" fmla="*/ 86 h 267"/>
                      <a:gd name="T36" fmla="*/ 0 w 192"/>
                      <a:gd name="T37" fmla="*/ 86 h 267"/>
                      <a:gd name="T38" fmla="*/ 0 w 192"/>
                      <a:gd name="T39" fmla="*/ 31 h 267"/>
                      <a:gd name="T40" fmla="*/ 0 w 192"/>
                      <a:gd name="T41" fmla="*/ 28 h 267"/>
                      <a:gd name="T42" fmla="*/ 1 w 192"/>
                      <a:gd name="T43" fmla="*/ 25 h 267"/>
                      <a:gd name="T44" fmla="*/ 1 w 192"/>
                      <a:gd name="T45" fmla="*/ 22 h 267"/>
                      <a:gd name="T46" fmla="*/ 2 w 192"/>
                      <a:gd name="T47" fmla="*/ 19 h 267"/>
                      <a:gd name="T48" fmla="*/ 3 w 192"/>
                      <a:gd name="T49" fmla="*/ 16 h 267"/>
                      <a:gd name="T50" fmla="*/ 5 w 192"/>
                      <a:gd name="T51" fmla="*/ 14 h 267"/>
                      <a:gd name="T52" fmla="*/ 7 w 192"/>
                      <a:gd name="T53" fmla="*/ 11 h 267"/>
                      <a:gd name="T54" fmla="*/ 8 w 192"/>
                      <a:gd name="T55" fmla="*/ 9 h 267"/>
                      <a:gd name="T56" fmla="*/ 10 w 192"/>
                      <a:gd name="T57" fmla="*/ 7 h 267"/>
                      <a:gd name="T58" fmla="*/ 12 w 192"/>
                      <a:gd name="T59" fmla="*/ 5 h 267"/>
                      <a:gd name="T60" fmla="*/ 15 w 192"/>
                      <a:gd name="T61" fmla="*/ 4 h 267"/>
                      <a:gd name="T62" fmla="*/ 17 w 192"/>
                      <a:gd name="T63" fmla="*/ 2 h 267"/>
                      <a:gd name="T64" fmla="*/ 20 w 192"/>
                      <a:gd name="T65" fmla="*/ 1 h 267"/>
                      <a:gd name="T66" fmla="*/ 23 w 192"/>
                      <a:gd name="T67" fmla="*/ 0 h 267"/>
                      <a:gd name="T68" fmla="*/ 25 w 192"/>
                      <a:gd name="T69" fmla="*/ 0 h 267"/>
                      <a:gd name="T70" fmla="*/ 28 w 192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7">
                        <a:moveTo>
                          <a:pt x="95" y="0"/>
                        </a:moveTo>
                        <a:lnTo>
                          <a:pt x="104" y="0"/>
                        </a:lnTo>
                        <a:lnTo>
                          <a:pt x="115" y="1"/>
                        </a:lnTo>
                        <a:lnTo>
                          <a:pt x="123" y="4"/>
                        </a:lnTo>
                        <a:lnTo>
                          <a:pt x="133" y="7"/>
                        </a:lnTo>
                        <a:lnTo>
                          <a:pt x="141" y="11"/>
                        </a:lnTo>
                        <a:lnTo>
                          <a:pt x="148" y="16"/>
                        </a:lnTo>
                        <a:lnTo>
                          <a:pt x="157" y="21"/>
                        </a:lnTo>
                        <a:lnTo>
                          <a:pt x="163" y="27"/>
                        </a:lnTo>
                        <a:lnTo>
                          <a:pt x="169" y="35"/>
                        </a:lnTo>
                        <a:lnTo>
                          <a:pt x="175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89" y="77"/>
                        </a:lnTo>
                        <a:lnTo>
                          <a:pt x="190" y="86"/>
                        </a:lnTo>
                        <a:lnTo>
                          <a:pt x="192" y="96"/>
                        </a:lnTo>
                        <a:lnTo>
                          <a:pt x="192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5"/>
                        </a:lnTo>
                        <a:lnTo>
                          <a:pt x="27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49" y="11"/>
                        </a:lnTo>
                        <a:lnTo>
                          <a:pt x="58" y="7"/>
                        </a:lnTo>
                        <a:lnTo>
                          <a:pt x="66" y="4"/>
                        </a:lnTo>
                        <a:lnTo>
                          <a:pt x="76" y="1"/>
                        </a:lnTo>
                        <a:lnTo>
                          <a:pt x="85" y="0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4" name="Freeform 495"/>
                  <p:cNvSpPr>
                    <a:spLocks noChangeAspect="1"/>
                  </p:cNvSpPr>
                  <p:nvPr/>
                </p:nvSpPr>
                <p:spPr bwMode="auto">
                  <a:xfrm>
                    <a:off x="1211" y="1661"/>
                    <a:ext cx="57" cy="79"/>
                  </a:xfrm>
                  <a:custGeom>
                    <a:avLst/>
                    <a:gdLst>
                      <a:gd name="T0" fmla="*/ 28 w 191"/>
                      <a:gd name="T1" fmla="*/ 0 h 266"/>
                      <a:gd name="T2" fmla="*/ 31 w 191"/>
                      <a:gd name="T3" fmla="*/ 0 h 266"/>
                      <a:gd name="T4" fmla="*/ 34 w 191"/>
                      <a:gd name="T5" fmla="*/ 1 h 266"/>
                      <a:gd name="T6" fmla="*/ 37 w 191"/>
                      <a:gd name="T7" fmla="*/ 1 h 266"/>
                      <a:gd name="T8" fmla="*/ 40 w 191"/>
                      <a:gd name="T9" fmla="*/ 2 h 266"/>
                      <a:gd name="T10" fmla="*/ 42 w 191"/>
                      <a:gd name="T11" fmla="*/ 3 h 266"/>
                      <a:gd name="T12" fmla="*/ 44 w 191"/>
                      <a:gd name="T13" fmla="*/ 5 h 266"/>
                      <a:gd name="T14" fmla="*/ 47 w 191"/>
                      <a:gd name="T15" fmla="*/ 7 h 266"/>
                      <a:gd name="T16" fmla="*/ 49 w 191"/>
                      <a:gd name="T17" fmla="*/ 8 h 266"/>
                      <a:gd name="T18" fmla="*/ 50 w 191"/>
                      <a:gd name="T19" fmla="*/ 10 h 266"/>
                      <a:gd name="T20" fmla="*/ 52 w 191"/>
                      <a:gd name="T21" fmla="*/ 12 h 266"/>
                      <a:gd name="T22" fmla="*/ 54 w 191"/>
                      <a:gd name="T23" fmla="*/ 15 h 266"/>
                      <a:gd name="T24" fmla="*/ 55 w 191"/>
                      <a:gd name="T25" fmla="*/ 18 h 266"/>
                      <a:gd name="T26" fmla="*/ 56 w 191"/>
                      <a:gd name="T27" fmla="*/ 20 h 266"/>
                      <a:gd name="T28" fmla="*/ 56 w 191"/>
                      <a:gd name="T29" fmla="*/ 22 h 266"/>
                      <a:gd name="T30" fmla="*/ 57 w 191"/>
                      <a:gd name="T31" fmla="*/ 25 h 266"/>
                      <a:gd name="T32" fmla="*/ 57 w 191"/>
                      <a:gd name="T33" fmla="*/ 28 h 266"/>
                      <a:gd name="T34" fmla="*/ 57 w 191"/>
                      <a:gd name="T35" fmla="*/ 79 h 266"/>
                      <a:gd name="T36" fmla="*/ 0 w 191"/>
                      <a:gd name="T37" fmla="*/ 79 h 266"/>
                      <a:gd name="T38" fmla="*/ 0 w 191"/>
                      <a:gd name="T39" fmla="*/ 28 h 266"/>
                      <a:gd name="T40" fmla="*/ 0 w 191"/>
                      <a:gd name="T41" fmla="*/ 25 h 266"/>
                      <a:gd name="T42" fmla="*/ 0 w 191"/>
                      <a:gd name="T43" fmla="*/ 22 h 266"/>
                      <a:gd name="T44" fmla="*/ 1 w 191"/>
                      <a:gd name="T45" fmla="*/ 20 h 266"/>
                      <a:gd name="T46" fmla="*/ 2 w 191"/>
                      <a:gd name="T47" fmla="*/ 18 h 266"/>
                      <a:gd name="T48" fmla="*/ 3 w 191"/>
                      <a:gd name="T49" fmla="*/ 15 h 266"/>
                      <a:gd name="T50" fmla="*/ 5 w 191"/>
                      <a:gd name="T51" fmla="*/ 12 h 266"/>
                      <a:gd name="T52" fmla="*/ 6 w 191"/>
                      <a:gd name="T53" fmla="*/ 10 h 266"/>
                      <a:gd name="T54" fmla="*/ 8 w 191"/>
                      <a:gd name="T55" fmla="*/ 8 h 266"/>
                      <a:gd name="T56" fmla="*/ 10 w 191"/>
                      <a:gd name="T57" fmla="*/ 7 h 266"/>
                      <a:gd name="T58" fmla="*/ 13 w 191"/>
                      <a:gd name="T59" fmla="*/ 5 h 266"/>
                      <a:gd name="T60" fmla="*/ 15 w 191"/>
                      <a:gd name="T61" fmla="*/ 3 h 266"/>
                      <a:gd name="T62" fmla="*/ 17 w 191"/>
                      <a:gd name="T63" fmla="*/ 2 h 266"/>
                      <a:gd name="T64" fmla="*/ 20 w 191"/>
                      <a:gd name="T65" fmla="*/ 1 h 266"/>
                      <a:gd name="T66" fmla="*/ 23 w 191"/>
                      <a:gd name="T67" fmla="*/ 1 h 266"/>
                      <a:gd name="T68" fmla="*/ 25 w 191"/>
                      <a:gd name="T69" fmla="*/ 0 h 266"/>
                      <a:gd name="T70" fmla="*/ 28 w 191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1" h="266">
                        <a:moveTo>
                          <a:pt x="95" y="0"/>
                        </a:moveTo>
                        <a:lnTo>
                          <a:pt x="104" y="1"/>
                        </a:lnTo>
                        <a:lnTo>
                          <a:pt x="114" y="2"/>
                        </a:lnTo>
                        <a:lnTo>
                          <a:pt x="123" y="4"/>
                        </a:lnTo>
                        <a:lnTo>
                          <a:pt x="133" y="7"/>
                        </a:lnTo>
                        <a:lnTo>
                          <a:pt x="141" y="11"/>
                        </a:lnTo>
                        <a:lnTo>
                          <a:pt x="148" y="17"/>
                        </a:lnTo>
                        <a:lnTo>
                          <a:pt x="156" y="22"/>
                        </a:lnTo>
                        <a:lnTo>
                          <a:pt x="163" y="28"/>
                        </a:lnTo>
                        <a:lnTo>
                          <a:pt x="169" y="34"/>
                        </a:lnTo>
                        <a:lnTo>
                          <a:pt x="175" y="42"/>
                        </a:lnTo>
                        <a:lnTo>
                          <a:pt x="180" y="50"/>
                        </a:lnTo>
                        <a:lnTo>
                          <a:pt x="183" y="59"/>
                        </a:lnTo>
                        <a:lnTo>
                          <a:pt x="187" y="67"/>
                        </a:lnTo>
                        <a:lnTo>
                          <a:pt x="189" y="75"/>
                        </a:lnTo>
                        <a:lnTo>
                          <a:pt x="190" y="85"/>
                        </a:lnTo>
                        <a:lnTo>
                          <a:pt x="191" y="94"/>
                        </a:lnTo>
                        <a:lnTo>
                          <a:pt x="191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1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1" y="34"/>
                        </a:lnTo>
                        <a:lnTo>
                          <a:pt x="27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49" y="11"/>
                        </a:lnTo>
                        <a:lnTo>
                          <a:pt x="58" y="7"/>
                        </a:lnTo>
                        <a:lnTo>
                          <a:pt x="66" y="4"/>
                        </a:lnTo>
                        <a:lnTo>
                          <a:pt x="76" y="2"/>
                        </a:lnTo>
                        <a:lnTo>
                          <a:pt x="85" y="1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5" name="Freeform 496"/>
                  <p:cNvSpPr>
                    <a:spLocks noChangeAspect="1"/>
                  </p:cNvSpPr>
                  <p:nvPr/>
                </p:nvSpPr>
                <p:spPr bwMode="auto">
                  <a:xfrm>
                    <a:off x="1211" y="1783"/>
                    <a:ext cx="57" cy="86"/>
                  </a:xfrm>
                  <a:custGeom>
                    <a:avLst/>
                    <a:gdLst>
                      <a:gd name="T0" fmla="*/ 28 w 191"/>
                      <a:gd name="T1" fmla="*/ 0 h 267"/>
                      <a:gd name="T2" fmla="*/ 31 w 191"/>
                      <a:gd name="T3" fmla="*/ 0 h 267"/>
                      <a:gd name="T4" fmla="*/ 34 w 191"/>
                      <a:gd name="T5" fmla="*/ 0 h 267"/>
                      <a:gd name="T6" fmla="*/ 37 w 191"/>
                      <a:gd name="T7" fmla="*/ 1 h 267"/>
                      <a:gd name="T8" fmla="*/ 40 w 191"/>
                      <a:gd name="T9" fmla="*/ 2 h 267"/>
                      <a:gd name="T10" fmla="*/ 42 w 191"/>
                      <a:gd name="T11" fmla="*/ 4 h 267"/>
                      <a:gd name="T12" fmla="*/ 44 w 191"/>
                      <a:gd name="T13" fmla="*/ 5 h 267"/>
                      <a:gd name="T14" fmla="*/ 47 w 191"/>
                      <a:gd name="T15" fmla="*/ 7 h 267"/>
                      <a:gd name="T16" fmla="*/ 49 w 191"/>
                      <a:gd name="T17" fmla="*/ 9 h 267"/>
                      <a:gd name="T18" fmla="*/ 50 w 191"/>
                      <a:gd name="T19" fmla="*/ 11 h 267"/>
                      <a:gd name="T20" fmla="*/ 52 w 191"/>
                      <a:gd name="T21" fmla="*/ 14 h 267"/>
                      <a:gd name="T22" fmla="*/ 54 w 191"/>
                      <a:gd name="T23" fmla="*/ 16 h 267"/>
                      <a:gd name="T24" fmla="*/ 55 w 191"/>
                      <a:gd name="T25" fmla="*/ 19 h 267"/>
                      <a:gd name="T26" fmla="*/ 56 w 191"/>
                      <a:gd name="T27" fmla="*/ 22 h 267"/>
                      <a:gd name="T28" fmla="*/ 56 w 191"/>
                      <a:gd name="T29" fmla="*/ 25 h 267"/>
                      <a:gd name="T30" fmla="*/ 57 w 191"/>
                      <a:gd name="T31" fmla="*/ 28 h 267"/>
                      <a:gd name="T32" fmla="*/ 57 w 191"/>
                      <a:gd name="T33" fmla="*/ 31 h 267"/>
                      <a:gd name="T34" fmla="*/ 57 w 191"/>
                      <a:gd name="T35" fmla="*/ 86 h 267"/>
                      <a:gd name="T36" fmla="*/ 0 w 191"/>
                      <a:gd name="T37" fmla="*/ 86 h 267"/>
                      <a:gd name="T38" fmla="*/ 0 w 191"/>
                      <a:gd name="T39" fmla="*/ 31 h 267"/>
                      <a:gd name="T40" fmla="*/ 0 w 191"/>
                      <a:gd name="T41" fmla="*/ 28 h 267"/>
                      <a:gd name="T42" fmla="*/ 0 w 191"/>
                      <a:gd name="T43" fmla="*/ 25 h 267"/>
                      <a:gd name="T44" fmla="*/ 1 w 191"/>
                      <a:gd name="T45" fmla="*/ 22 h 267"/>
                      <a:gd name="T46" fmla="*/ 2 w 191"/>
                      <a:gd name="T47" fmla="*/ 19 h 267"/>
                      <a:gd name="T48" fmla="*/ 3 w 191"/>
                      <a:gd name="T49" fmla="*/ 16 h 267"/>
                      <a:gd name="T50" fmla="*/ 5 w 191"/>
                      <a:gd name="T51" fmla="*/ 14 h 267"/>
                      <a:gd name="T52" fmla="*/ 6 w 191"/>
                      <a:gd name="T53" fmla="*/ 11 h 267"/>
                      <a:gd name="T54" fmla="*/ 8 w 191"/>
                      <a:gd name="T55" fmla="*/ 9 h 267"/>
                      <a:gd name="T56" fmla="*/ 10 w 191"/>
                      <a:gd name="T57" fmla="*/ 7 h 267"/>
                      <a:gd name="T58" fmla="*/ 13 w 191"/>
                      <a:gd name="T59" fmla="*/ 5 h 267"/>
                      <a:gd name="T60" fmla="*/ 15 w 191"/>
                      <a:gd name="T61" fmla="*/ 4 h 267"/>
                      <a:gd name="T62" fmla="*/ 17 w 191"/>
                      <a:gd name="T63" fmla="*/ 2 h 267"/>
                      <a:gd name="T64" fmla="*/ 20 w 191"/>
                      <a:gd name="T65" fmla="*/ 1 h 267"/>
                      <a:gd name="T66" fmla="*/ 23 w 191"/>
                      <a:gd name="T67" fmla="*/ 0 h 267"/>
                      <a:gd name="T68" fmla="*/ 25 w 191"/>
                      <a:gd name="T69" fmla="*/ 0 h 267"/>
                      <a:gd name="T70" fmla="*/ 28 w 191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1" h="267">
                        <a:moveTo>
                          <a:pt x="95" y="0"/>
                        </a:moveTo>
                        <a:lnTo>
                          <a:pt x="104" y="0"/>
                        </a:lnTo>
                        <a:lnTo>
                          <a:pt x="114" y="1"/>
                        </a:lnTo>
                        <a:lnTo>
                          <a:pt x="123" y="4"/>
                        </a:lnTo>
                        <a:lnTo>
                          <a:pt x="133" y="7"/>
                        </a:lnTo>
                        <a:lnTo>
                          <a:pt x="141" y="11"/>
                        </a:lnTo>
                        <a:lnTo>
                          <a:pt x="148" y="16"/>
                        </a:lnTo>
                        <a:lnTo>
                          <a:pt x="156" y="21"/>
                        </a:lnTo>
                        <a:lnTo>
                          <a:pt x="163" y="27"/>
                        </a:lnTo>
                        <a:lnTo>
                          <a:pt x="169" y="35"/>
                        </a:lnTo>
                        <a:lnTo>
                          <a:pt x="175" y="42"/>
                        </a:lnTo>
                        <a:lnTo>
                          <a:pt x="180" y="50"/>
                        </a:lnTo>
                        <a:lnTo>
                          <a:pt x="183" y="59"/>
                        </a:lnTo>
                        <a:lnTo>
                          <a:pt x="187" y="67"/>
                        </a:lnTo>
                        <a:lnTo>
                          <a:pt x="189" y="77"/>
                        </a:lnTo>
                        <a:lnTo>
                          <a:pt x="190" y="86"/>
                        </a:lnTo>
                        <a:lnTo>
                          <a:pt x="191" y="96"/>
                        </a:lnTo>
                        <a:lnTo>
                          <a:pt x="191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1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1" y="35"/>
                        </a:lnTo>
                        <a:lnTo>
                          <a:pt x="27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49" y="11"/>
                        </a:lnTo>
                        <a:lnTo>
                          <a:pt x="58" y="7"/>
                        </a:lnTo>
                        <a:lnTo>
                          <a:pt x="66" y="4"/>
                        </a:lnTo>
                        <a:lnTo>
                          <a:pt x="76" y="1"/>
                        </a:lnTo>
                        <a:lnTo>
                          <a:pt x="85" y="0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6" name="Freeform 497"/>
                  <p:cNvSpPr>
                    <a:spLocks noChangeAspect="1"/>
                  </p:cNvSpPr>
                  <p:nvPr/>
                </p:nvSpPr>
                <p:spPr bwMode="auto">
                  <a:xfrm>
                    <a:off x="3941" y="1661"/>
                    <a:ext cx="57" cy="79"/>
                  </a:xfrm>
                  <a:custGeom>
                    <a:avLst/>
                    <a:gdLst>
                      <a:gd name="T0" fmla="*/ 28 w 193"/>
                      <a:gd name="T1" fmla="*/ 0 h 266"/>
                      <a:gd name="T2" fmla="*/ 31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40 w 193"/>
                      <a:gd name="T9" fmla="*/ 2 h 266"/>
                      <a:gd name="T10" fmla="*/ 42 w 193"/>
                      <a:gd name="T11" fmla="*/ 3 h 266"/>
                      <a:gd name="T12" fmla="*/ 45 w 193"/>
                      <a:gd name="T13" fmla="*/ 5 h 266"/>
                      <a:gd name="T14" fmla="*/ 47 w 193"/>
                      <a:gd name="T15" fmla="*/ 7 h 266"/>
                      <a:gd name="T16" fmla="*/ 48 w 193"/>
                      <a:gd name="T17" fmla="*/ 8 h 266"/>
                      <a:gd name="T18" fmla="*/ 51 w 193"/>
                      <a:gd name="T19" fmla="*/ 10 h 266"/>
                      <a:gd name="T20" fmla="*/ 52 w 193"/>
                      <a:gd name="T21" fmla="*/ 12 h 266"/>
                      <a:gd name="T22" fmla="*/ 53 w 193"/>
                      <a:gd name="T23" fmla="*/ 15 h 266"/>
                      <a:gd name="T24" fmla="*/ 55 w 193"/>
                      <a:gd name="T25" fmla="*/ 18 h 266"/>
                      <a:gd name="T26" fmla="*/ 56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0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4 w 193"/>
                      <a:gd name="T49" fmla="*/ 15 h 266"/>
                      <a:gd name="T50" fmla="*/ 5 w 193"/>
                      <a:gd name="T51" fmla="*/ 12 h 266"/>
                      <a:gd name="T52" fmla="*/ 6 w 193"/>
                      <a:gd name="T53" fmla="*/ 10 h 266"/>
                      <a:gd name="T54" fmla="*/ 9 w 193"/>
                      <a:gd name="T55" fmla="*/ 8 h 266"/>
                      <a:gd name="T56" fmla="*/ 11 w 193"/>
                      <a:gd name="T57" fmla="*/ 7 h 266"/>
                      <a:gd name="T58" fmla="*/ 13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3 w 193"/>
                      <a:gd name="T67" fmla="*/ 1 h 266"/>
                      <a:gd name="T68" fmla="*/ 25 w 193"/>
                      <a:gd name="T69" fmla="*/ 0 h 266"/>
                      <a:gd name="T70" fmla="*/ 28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1" y="17"/>
                        </a:lnTo>
                        <a:lnTo>
                          <a:pt x="158" y="22"/>
                        </a:lnTo>
                        <a:lnTo>
                          <a:pt x="164" y="28"/>
                        </a:lnTo>
                        <a:lnTo>
                          <a:pt x="171" y="34"/>
                        </a:lnTo>
                        <a:lnTo>
                          <a:pt x="177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9" y="67"/>
                        </a:lnTo>
                        <a:lnTo>
                          <a:pt x="191" y="75"/>
                        </a:lnTo>
                        <a:lnTo>
                          <a:pt x="193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1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9" y="28"/>
                        </a:lnTo>
                        <a:lnTo>
                          <a:pt x="36" y="22"/>
                        </a:lnTo>
                        <a:lnTo>
                          <a:pt x="43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9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7" name="Freeform 498"/>
                  <p:cNvSpPr>
                    <a:spLocks noChangeAspect="1"/>
                  </p:cNvSpPr>
                  <p:nvPr/>
                </p:nvSpPr>
                <p:spPr bwMode="auto">
                  <a:xfrm>
                    <a:off x="3941" y="1783"/>
                    <a:ext cx="57" cy="86"/>
                  </a:xfrm>
                  <a:custGeom>
                    <a:avLst/>
                    <a:gdLst>
                      <a:gd name="T0" fmla="*/ 28 w 193"/>
                      <a:gd name="T1" fmla="*/ 0 h 267"/>
                      <a:gd name="T2" fmla="*/ 31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40 w 193"/>
                      <a:gd name="T9" fmla="*/ 2 h 267"/>
                      <a:gd name="T10" fmla="*/ 42 w 193"/>
                      <a:gd name="T11" fmla="*/ 4 h 267"/>
                      <a:gd name="T12" fmla="*/ 45 w 193"/>
                      <a:gd name="T13" fmla="*/ 5 h 267"/>
                      <a:gd name="T14" fmla="*/ 47 w 193"/>
                      <a:gd name="T15" fmla="*/ 7 h 267"/>
                      <a:gd name="T16" fmla="*/ 48 w 193"/>
                      <a:gd name="T17" fmla="*/ 9 h 267"/>
                      <a:gd name="T18" fmla="*/ 51 w 193"/>
                      <a:gd name="T19" fmla="*/ 11 h 267"/>
                      <a:gd name="T20" fmla="*/ 52 w 193"/>
                      <a:gd name="T21" fmla="*/ 14 h 267"/>
                      <a:gd name="T22" fmla="*/ 53 w 193"/>
                      <a:gd name="T23" fmla="*/ 16 h 267"/>
                      <a:gd name="T24" fmla="*/ 55 w 193"/>
                      <a:gd name="T25" fmla="*/ 19 h 267"/>
                      <a:gd name="T26" fmla="*/ 56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0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4 w 193"/>
                      <a:gd name="T49" fmla="*/ 16 h 267"/>
                      <a:gd name="T50" fmla="*/ 5 w 193"/>
                      <a:gd name="T51" fmla="*/ 14 h 267"/>
                      <a:gd name="T52" fmla="*/ 6 w 193"/>
                      <a:gd name="T53" fmla="*/ 11 h 267"/>
                      <a:gd name="T54" fmla="*/ 9 w 193"/>
                      <a:gd name="T55" fmla="*/ 9 h 267"/>
                      <a:gd name="T56" fmla="*/ 11 w 193"/>
                      <a:gd name="T57" fmla="*/ 7 h 267"/>
                      <a:gd name="T58" fmla="*/ 13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3 w 193"/>
                      <a:gd name="T67" fmla="*/ 0 h 267"/>
                      <a:gd name="T68" fmla="*/ 25 w 193"/>
                      <a:gd name="T69" fmla="*/ 0 h 267"/>
                      <a:gd name="T70" fmla="*/ 28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1" y="16"/>
                        </a:lnTo>
                        <a:lnTo>
                          <a:pt x="158" y="21"/>
                        </a:lnTo>
                        <a:lnTo>
                          <a:pt x="164" y="27"/>
                        </a:lnTo>
                        <a:lnTo>
                          <a:pt x="171" y="35"/>
                        </a:lnTo>
                        <a:lnTo>
                          <a:pt x="177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9" y="67"/>
                        </a:lnTo>
                        <a:lnTo>
                          <a:pt x="191" y="77"/>
                        </a:lnTo>
                        <a:lnTo>
                          <a:pt x="193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1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9" y="27"/>
                        </a:lnTo>
                        <a:lnTo>
                          <a:pt x="36" y="21"/>
                        </a:lnTo>
                        <a:lnTo>
                          <a:pt x="43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9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8" name="Freeform 499"/>
                  <p:cNvSpPr>
                    <a:spLocks noChangeAspect="1"/>
                  </p:cNvSpPr>
                  <p:nvPr/>
                </p:nvSpPr>
                <p:spPr bwMode="auto">
                  <a:xfrm>
                    <a:off x="1854" y="1661"/>
                    <a:ext cx="57" cy="79"/>
                  </a:xfrm>
                  <a:custGeom>
                    <a:avLst/>
                    <a:gdLst>
                      <a:gd name="T0" fmla="*/ 28 w 193"/>
                      <a:gd name="T1" fmla="*/ 0 h 266"/>
                      <a:gd name="T2" fmla="*/ 32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40 w 193"/>
                      <a:gd name="T9" fmla="*/ 2 h 266"/>
                      <a:gd name="T10" fmla="*/ 42 w 193"/>
                      <a:gd name="T11" fmla="*/ 3 h 266"/>
                      <a:gd name="T12" fmla="*/ 45 w 193"/>
                      <a:gd name="T13" fmla="*/ 5 h 266"/>
                      <a:gd name="T14" fmla="*/ 47 w 193"/>
                      <a:gd name="T15" fmla="*/ 7 h 266"/>
                      <a:gd name="T16" fmla="*/ 49 w 193"/>
                      <a:gd name="T17" fmla="*/ 8 h 266"/>
                      <a:gd name="T18" fmla="*/ 51 w 193"/>
                      <a:gd name="T19" fmla="*/ 10 h 266"/>
                      <a:gd name="T20" fmla="*/ 52 w 193"/>
                      <a:gd name="T21" fmla="*/ 12 h 266"/>
                      <a:gd name="T22" fmla="*/ 54 w 193"/>
                      <a:gd name="T23" fmla="*/ 15 h 266"/>
                      <a:gd name="T24" fmla="*/ 55 w 193"/>
                      <a:gd name="T25" fmla="*/ 18 h 266"/>
                      <a:gd name="T26" fmla="*/ 56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0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4 w 193"/>
                      <a:gd name="T49" fmla="*/ 15 h 266"/>
                      <a:gd name="T50" fmla="*/ 5 w 193"/>
                      <a:gd name="T51" fmla="*/ 12 h 266"/>
                      <a:gd name="T52" fmla="*/ 6 w 193"/>
                      <a:gd name="T53" fmla="*/ 10 h 266"/>
                      <a:gd name="T54" fmla="*/ 8 w 193"/>
                      <a:gd name="T55" fmla="*/ 8 h 266"/>
                      <a:gd name="T56" fmla="*/ 10 w 193"/>
                      <a:gd name="T57" fmla="*/ 7 h 266"/>
                      <a:gd name="T58" fmla="*/ 13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3 w 193"/>
                      <a:gd name="T67" fmla="*/ 1 h 266"/>
                      <a:gd name="T68" fmla="*/ 26 w 193"/>
                      <a:gd name="T69" fmla="*/ 0 h 266"/>
                      <a:gd name="T70" fmla="*/ 28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7" y="1"/>
                        </a:lnTo>
                        <a:lnTo>
                          <a:pt x="116" y="2"/>
                        </a:lnTo>
                        <a:lnTo>
                          <a:pt x="126" y="4"/>
                        </a:lnTo>
                        <a:lnTo>
                          <a:pt x="134" y="7"/>
                        </a:lnTo>
                        <a:lnTo>
                          <a:pt x="143" y="11"/>
                        </a:lnTo>
                        <a:lnTo>
                          <a:pt x="151" y="17"/>
                        </a:lnTo>
                        <a:lnTo>
                          <a:pt x="158" y="22"/>
                        </a:lnTo>
                        <a:lnTo>
                          <a:pt x="165" y="28"/>
                        </a:lnTo>
                        <a:lnTo>
                          <a:pt x="171" y="34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1" y="75"/>
                        </a:lnTo>
                        <a:lnTo>
                          <a:pt x="193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1" y="75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6" y="42"/>
                        </a:lnTo>
                        <a:lnTo>
                          <a:pt x="21" y="34"/>
                        </a:lnTo>
                        <a:lnTo>
                          <a:pt x="28" y="28"/>
                        </a:lnTo>
                        <a:lnTo>
                          <a:pt x="35" y="22"/>
                        </a:lnTo>
                        <a:lnTo>
                          <a:pt x="43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7" y="2"/>
                        </a:lnTo>
                        <a:lnTo>
                          <a:pt x="87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9" name="Freeform 500"/>
                  <p:cNvSpPr>
                    <a:spLocks noChangeAspect="1"/>
                  </p:cNvSpPr>
                  <p:nvPr/>
                </p:nvSpPr>
                <p:spPr bwMode="auto">
                  <a:xfrm>
                    <a:off x="1854" y="1783"/>
                    <a:ext cx="57" cy="86"/>
                  </a:xfrm>
                  <a:custGeom>
                    <a:avLst/>
                    <a:gdLst>
                      <a:gd name="T0" fmla="*/ 28 w 193"/>
                      <a:gd name="T1" fmla="*/ 0 h 267"/>
                      <a:gd name="T2" fmla="*/ 32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40 w 193"/>
                      <a:gd name="T9" fmla="*/ 2 h 267"/>
                      <a:gd name="T10" fmla="*/ 42 w 193"/>
                      <a:gd name="T11" fmla="*/ 4 h 267"/>
                      <a:gd name="T12" fmla="*/ 45 w 193"/>
                      <a:gd name="T13" fmla="*/ 5 h 267"/>
                      <a:gd name="T14" fmla="*/ 47 w 193"/>
                      <a:gd name="T15" fmla="*/ 7 h 267"/>
                      <a:gd name="T16" fmla="*/ 49 w 193"/>
                      <a:gd name="T17" fmla="*/ 9 h 267"/>
                      <a:gd name="T18" fmla="*/ 51 w 193"/>
                      <a:gd name="T19" fmla="*/ 11 h 267"/>
                      <a:gd name="T20" fmla="*/ 52 w 193"/>
                      <a:gd name="T21" fmla="*/ 14 h 267"/>
                      <a:gd name="T22" fmla="*/ 54 w 193"/>
                      <a:gd name="T23" fmla="*/ 16 h 267"/>
                      <a:gd name="T24" fmla="*/ 55 w 193"/>
                      <a:gd name="T25" fmla="*/ 19 h 267"/>
                      <a:gd name="T26" fmla="*/ 56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0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4 w 193"/>
                      <a:gd name="T49" fmla="*/ 16 h 267"/>
                      <a:gd name="T50" fmla="*/ 5 w 193"/>
                      <a:gd name="T51" fmla="*/ 14 h 267"/>
                      <a:gd name="T52" fmla="*/ 6 w 193"/>
                      <a:gd name="T53" fmla="*/ 11 h 267"/>
                      <a:gd name="T54" fmla="*/ 8 w 193"/>
                      <a:gd name="T55" fmla="*/ 9 h 267"/>
                      <a:gd name="T56" fmla="*/ 10 w 193"/>
                      <a:gd name="T57" fmla="*/ 7 h 267"/>
                      <a:gd name="T58" fmla="*/ 13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3 w 193"/>
                      <a:gd name="T67" fmla="*/ 0 h 267"/>
                      <a:gd name="T68" fmla="*/ 26 w 193"/>
                      <a:gd name="T69" fmla="*/ 0 h 267"/>
                      <a:gd name="T70" fmla="*/ 28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7" y="0"/>
                        </a:lnTo>
                        <a:lnTo>
                          <a:pt x="116" y="1"/>
                        </a:lnTo>
                        <a:lnTo>
                          <a:pt x="126" y="4"/>
                        </a:lnTo>
                        <a:lnTo>
                          <a:pt x="134" y="7"/>
                        </a:lnTo>
                        <a:lnTo>
                          <a:pt x="143" y="11"/>
                        </a:lnTo>
                        <a:lnTo>
                          <a:pt x="151" y="16"/>
                        </a:lnTo>
                        <a:lnTo>
                          <a:pt x="158" y="21"/>
                        </a:lnTo>
                        <a:lnTo>
                          <a:pt x="165" y="27"/>
                        </a:lnTo>
                        <a:lnTo>
                          <a:pt x="171" y="35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1" y="77"/>
                        </a:lnTo>
                        <a:lnTo>
                          <a:pt x="193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1" y="77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6" y="42"/>
                        </a:lnTo>
                        <a:lnTo>
                          <a:pt x="21" y="35"/>
                        </a:lnTo>
                        <a:lnTo>
                          <a:pt x="28" y="27"/>
                        </a:lnTo>
                        <a:lnTo>
                          <a:pt x="35" y="21"/>
                        </a:lnTo>
                        <a:lnTo>
                          <a:pt x="43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7" y="1"/>
                        </a:lnTo>
                        <a:lnTo>
                          <a:pt x="87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0" name="Freeform 501"/>
                  <p:cNvSpPr>
                    <a:spLocks noChangeAspect="1"/>
                  </p:cNvSpPr>
                  <p:nvPr/>
                </p:nvSpPr>
                <p:spPr bwMode="auto">
                  <a:xfrm>
                    <a:off x="4584" y="1661"/>
                    <a:ext cx="57" cy="79"/>
                  </a:xfrm>
                  <a:custGeom>
                    <a:avLst/>
                    <a:gdLst>
                      <a:gd name="T0" fmla="*/ 29 w 194"/>
                      <a:gd name="T1" fmla="*/ 0 h 266"/>
                      <a:gd name="T2" fmla="*/ 31 w 194"/>
                      <a:gd name="T3" fmla="*/ 0 h 266"/>
                      <a:gd name="T4" fmla="*/ 34 w 194"/>
                      <a:gd name="T5" fmla="*/ 1 h 266"/>
                      <a:gd name="T6" fmla="*/ 37 w 194"/>
                      <a:gd name="T7" fmla="*/ 1 h 266"/>
                      <a:gd name="T8" fmla="*/ 40 w 194"/>
                      <a:gd name="T9" fmla="*/ 2 h 266"/>
                      <a:gd name="T10" fmla="*/ 42 w 194"/>
                      <a:gd name="T11" fmla="*/ 3 h 266"/>
                      <a:gd name="T12" fmla="*/ 44 w 194"/>
                      <a:gd name="T13" fmla="*/ 5 h 266"/>
                      <a:gd name="T14" fmla="*/ 46 w 194"/>
                      <a:gd name="T15" fmla="*/ 7 h 266"/>
                      <a:gd name="T16" fmla="*/ 48 w 194"/>
                      <a:gd name="T17" fmla="*/ 8 h 266"/>
                      <a:gd name="T18" fmla="*/ 50 w 194"/>
                      <a:gd name="T19" fmla="*/ 10 h 266"/>
                      <a:gd name="T20" fmla="*/ 52 w 194"/>
                      <a:gd name="T21" fmla="*/ 12 h 266"/>
                      <a:gd name="T22" fmla="*/ 53 w 194"/>
                      <a:gd name="T23" fmla="*/ 15 h 266"/>
                      <a:gd name="T24" fmla="*/ 55 w 194"/>
                      <a:gd name="T25" fmla="*/ 18 h 266"/>
                      <a:gd name="T26" fmla="*/ 56 w 194"/>
                      <a:gd name="T27" fmla="*/ 20 h 266"/>
                      <a:gd name="T28" fmla="*/ 56 w 194"/>
                      <a:gd name="T29" fmla="*/ 22 h 266"/>
                      <a:gd name="T30" fmla="*/ 56 w 194"/>
                      <a:gd name="T31" fmla="*/ 25 h 266"/>
                      <a:gd name="T32" fmla="*/ 57 w 194"/>
                      <a:gd name="T33" fmla="*/ 28 h 266"/>
                      <a:gd name="T34" fmla="*/ 57 w 194"/>
                      <a:gd name="T35" fmla="*/ 79 h 266"/>
                      <a:gd name="T36" fmla="*/ 0 w 194"/>
                      <a:gd name="T37" fmla="*/ 79 h 266"/>
                      <a:gd name="T38" fmla="*/ 0 w 194"/>
                      <a:gd name="T39" fmla="*/ 28 h 266"/>
                      <a:gd name="T40" fmla="*/ 0 w 194"/>
                      <a:gd name="T41" fmla="*/ 25 h 266"/>
                      <a:gd name="T42" fmla="*/ 1 w 194"/>
                      <a:gd name="T43" fmla="*/ 22 h 266"/>
                      <a:gd name="T44" fmla="*/ 1 w 194"/>
                      <a:gd name="T45" fmla="*/ 20 h 266"/>
                      <a:gd name="T46" fmla="*/ 2 w 194"/>
                      <a:gd name="T47" fmla="*/ 18 h 266"/>
                      <a:gd name="T48" fmla="*/ 3 w 194"/>
                      <a:gd name="T49" fmla="*/ 15 h 266"/>
                      <a:gd name="T50" fmla="*/ 5 w 194"/>
                      <a:gd name="T51" fmla="*/ 12 h 266"/>
                      <a:gd name="T52" fmla="*/ 6 w 194"/>
                      <a:gd name="T53" fmla="*/ 10 h 266"/>
                      <a:gd name="T54" fmla="*/ 8 w 194"/>
                      <a:gd name="T55" fmla="*/ 8 h 266"/>
                      <a:gd name="T56" fmla="*/ 11 w 194"/>
                      <a:gd name="T57" fmla="*/ 7 h 266"/>
                      <a:gd name="T58" fmla="*/ 13 w 194"/>
                      <a:gd name="T59" fmla="*/ 5 h 266"/>
                      <a:gd name="T60" fmla="*/ 15 w 194"/>
                      <a:gd name="T61" fmla="*/ 3 h 266"/>
                      <a:gd name="T62" fmla="*/ 17 w 194"/>
                      <a:gd name="T63" fmla="*/ 2 h 266"/>
                      <a:gd name="T64" fmla="*/ 20 w 194"/>
                      <a:gd name="T65" fmla="*/ 1 h 266"/>
                      <a:gd name="T66" fmla="*/ 23 w 194"/>
                      <a:gd name="T67" fmla="*/ 1 h 266"/>
                      <a:gd name="T68" fmla="*/ 26 w 194"/>
                      <a:gd name="T69" fmla="*/ 0 h 266"/>
                      <a:gd name="T70" fmla="*/ 29 w 194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6">
                        <a:moveTo>
                          <a:pt x="97" y="0"/>
                        </a:moveTo>
                        <a:lnTo>
                          <a:pt x="106" y="1"/>
                        </a:lnTo>
                        <a:lnTo>
                          <a:pt x="117" y="2"/>
                        </a:lnTo>
                        <a:lnTo>
                          <a:pt x="125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0" y="17"/>
                        </a:lnTo>
                        <a:lnTo>
                          <a:pt x="158" y="22"/>
                        </a:lnTo>
                        <a:lnTo>
                          <a:pt x="165" y="28"/>
                        </a:lnTo>
                        <a:lnTo>
                          <a:pt x="171" y="34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1" y="75"/>
                        </a:lnTo>
                        <a:lnTo>
                          <a:pt x="192" y="85"/>
                        </a:lnTo>
                        <a:lnTo>
                          <a:pt x="194" y="94"/>
                        </a:lnTo>
                        <a:lnTo>
                          <a:pt x="194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6" y="22"/>
                        </a:lnTo>
                        <a:lnTo>
                          <a:pt x="43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7" y="2"/>
                        </a:lnTo>
                        <a:lnTo>
                          <a:pt x="87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1" name="Freeform 502"/>
                  <p:cNvSpPr>
                    <a:spLocks noChangeAspect="1"/>
                  </p:cNvSpPr>
                  <p:nvPr/>
                </p:nvSpPr>
                <p:spPr bwMode="auto">
                  <a:xfrm>
                    <a:off x="4584" y="1783"/>
                    <a:ext cx="57" cy="86"/>
                  </a:xfrm>
                  <a:custGeom>
                    <a:avLst/>
                    <a:gdLst>
                      <a:gd name="T0" fmla="*/ 29 w 194"/>
                      <a:gd name="T1" fmla="*/ 0 h 267"/>
                      <a:gd name="T2" fmla="*/ 31 w 194"/>
                      <a:gd name="T3" fmla="*/ 0 h 267"/>
                      <a:gd name="T4" fmla="*/ 34 w 194"/>
                      <a:gd name="T5" fmla="*/ 0 h 267"/>
                      <a:gd name="T6" fmla="*/ 37 w 194"/>
                      <a:gd name="T7" fmla="*/ 1 h 267"/>
                      <a:gd name="T8" fmla="*/ 40 w 194"/>
                      <a:gd name="T9" fmla="*/ 2 h 267"/>
                      <a:gd name="T10" fmla="*/ 42 w 194"/>
                      <a:gd name="T11" fmla="*/ 4 h 267"/>
                      <a:gd name="T12" fmla="*/ 44 w 194"/>
                      <a:gd name="T13" fmla="*/ 5 h 267"/>
                      <a:gd name="T14" fmla="*/ 46 w 194"/>
                      <a:gd name="T15" fmla="*/ 7 h 267"/>
                      <a:gd name="T16" fmla="*/ 48 w 194"/>
                      <a:gd name="T17" fmla="*/ 9 h 267"/>
                      <a:gd name="T18" fmla="*/ 50 w 194"/>
                      <a:gd name="T19" fmla="*/ 11 h 267"/>
                      <a:gd name="T20" fmla="*/ 52 w 194"/>
                      <a:gd name="T21" fmla="*/ 14 h 267"/>
                      <a:gd name="T22" fmla="*/ 53 w 194"/>
                      <a:gd name="T23" fmla="*/ 16 h 267"/>
                      <a:gd name="T24" fmla="*/ 55 w 194"/>
                      <a:gd name="T25" fmla="*/ 19 h 267"/>
                      <a:gd name="T26" fmla="*/ 56 w 194"/>
                      <a:gd name="T27" fmla="*/ 22 h 267"/>
                      <a:gd name="T28" fmla="*/ 56 w 194"/>
                      <a:gd name="T29" fmla="*/ 25 h 267"/>
                      <a:gd name="T30" fmla="*/ 56 w 194"/>
                      <a:gd name="T31" fmla="*/ 28 h 267"/>
                      <a:gd name="T32" fmla="*/ 57 w 194"/>
                      <a:gd name="T33" fmla="*/ 31 h 267"/>
                      <a:gd name="T34" fmla="*/ 57 w 194"/>
                      <a:gd name="T35" fmla="*/ 86 h 267"/>
                      <a:gd name="T36" fmla="*/ 0 w 194"/>
                      <a:gd name="T37" fmla="*/ 86 h 267"/>
                      <a:gd name="T38" fmla="*/ 0 w 194"/>
                      <a:gd name="T39" fmla="*/ 31 h 267"/>
                      <a:gd name="T40" fmla="*/ 0 w 194"/>
                      <a:gd name="T41" fmla="*/ 28 h 267"/>
                      <a:gd name="T42" fmla="*/ 1 w 194"/>
                      <a:gd name="T43" fmla="*/ 25 h 267"/>
                      <a:gd name="T44" fmla="*/ 1 w 194"/>
                      <a:gd name="T45" fmla="*/ 22 h 267"/>
                      <a:gd name="T46" fmla="*/ 2 w 194"/>
                      <a:gd name="T47" fmla="*/ 19 h 267"/>
                      <a:gd name="T48" fmla="*/ 3 w 194"/>
                      <a:gd name="T49" fmla="*/ 16 h 267"/>
                      <a:gd name="T50" fmla="*/ 5 w 194"/>
                      <a:gd name="T51" fmla="*/ 14 h 267"/>
                      <a:gd name="T52" fmla="*/ 6 w 194"/>
                      <a:gd name="T53" fmla="*/ 11 h 267"/>
                      <a:gd name="T54" fmla="*/ 8 w 194"/>
                      <a:gd name="T55" fmla="*/ 9 h 267"/>
                      <a:gd name="T56" fmla="*/ 11 w 194"/>
                      <a:gd name="T57" fmla="*/ 7 h 267"/>
                      <a:gd name="T58" fmla="*/ 13 w 194"/>
                      <a:gd name="T59" fmla="*/ 5 h 267"/>
                      <a:gd name="T60" fmla="*/ 15 w 194"/>
                      <a:gd name="T61" fmla="*/ 4 h 267"/>
                      <a:gd name="T62" fmla="*/ 17 w 194"/>
                      <a:gd name="T63" fmla="*/ 2 h 267"/>
                      <a:gd name="T64" fmla="*/ 20 w 194"/>
                      <a:gd name="T65" fmla="*/ 1 h 267"/>
                      <a:gd name="T66" fmla="*/ 23 w 194"/>
                      <a:gd name="T67" fmla="*/ 0 h 267"/>
                      <a:gd name="T68" fmla="*/ 26 w 194"/>
                      <a:gd name="T69" fmla="*/ 0 h 267"/>
                      <a:gd name="T70" fmla="*/ 29 w 194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7">
                        <a:moveTo>
                          <a:pt x="97" y="0"/>
                        </a:moveTo>
                        <a:lnTo>
                          <a:pt x="106" y="0"/>
                        </a:lnTo>
                        <a:lnTo>
                          <a:pt x="117" y="1"/>
                        </a:lnTo>
                        <a:lnTo>
                          <a:pt x="125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0" y="16"/>
                        </a:lnTo>
                        <a:lnTo>
                          <a:pt x="158" y="21"/>
                        </a:lnTo>
                        <a:lnTo>
                          <a:pt x="165" y="27"/>
                        </a:lnTo>
                        <a:lnTo>
                          <a:pt x="171" y="35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1" y="77"/>
                        </a:lnTo>
                        <a:lnTo>
                          <a:pt x="192" y="86"/>
                        </a:lnTo>
                        <a:lnTo>
                          <a:pt x="194" y="96"/>
                        </a:lnTo>
                        <a:lnTo>
                          <a:pt x="194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6" y="21"/>
                        </a:lnTo>
                        <a:lnTo>
                          <a:pt x="43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7" y="1"/>
                        </a:lnTo>
                        <a:lnTo>
                          <a:pt x="87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2" name="Freeform 503"/>
                  <p:cNvSpPr>
                    <a:spLocks noChangeAspect="1"/>
                  </p:cNvSpPr>
                  <p:nvPr/>
                </p:nvSpPr>
                <p:spPr bwMode="auto">
                  <a:xfrm>
                    <a:off x="1954" y="1661"/>
                    <a:ext cx="57" cy="79"/>
                  </a:xfrm>
                  <a:custGeom>
                    <a:avLst/>
                    <a:gdLst>
                      <a:gd name="T0" fmla="*/ 29 w 194"/>
                      <a:gd name="T1" fmla="*/ 0 h 266"/>
                      <a:gd name="T2" fmla="*/ 31 w 194"/>
                      <a:gd name="T3" fmla="*/ 0 h 266"/>
                      <a:gd name="T4" fmla="*/ 34 w 194"/>
                      <a:gd name="T5" fmla="*/ 1 h 266"/>
                      <a:gd name="T6" fmla="*/ 37 w 194"/>
                      <a:gd name="T7" fmla="*/ 1 h 266"/>
                      <a:gd name="T8" fmla="*/ 40 w 194"/>
                      <a:gd name="T9" fmla="*/ 2 h 266"/>
                      <a:gd name="T10" fmla="*/ 42 w 194"/>
                      <a:gd name="T11" fmla="*/ 3 h 266"/>
                      <a:gd name="T12" fmla="*/ 44 w 194"/>
                      <a:gd name="T13" fmla="*/ 5 h 266"/>
                      <a:gd name="T14" fmla="*/ 47 w 194"/>
                      <a:gd name="T15" fmla="*/ 7 h 266"/>
                      <a:gd name="T16" fmla="*/ 49 w 194"/>
                      <a:gd name="T17" fmla="*/ 8 h 266"/>
                      <a:gd name="T18" fmla="*/ 51 w 194"/>
                      <a:gd name="T19" fmla="*/ 10 h 266"/>
                      <a:gd name="T20" fmla="*/ 52 w 194"/>
                      <a:gd name="T21" fmla="*/ 12 h 266"/>
                      <a:gd name="T22" fmla="*/ 53 w 194"/>
                      <a:gd name="T23" fmla="*/ 15 h 266"/>
                      <a:gd name="T24" fmla="*/ 55 w 194"/>
                      <a:gd name="T25" fmla="*/ 18 h 266"/>
                      <a:gd name="T26" fmla="*/ 56 w 194"/>
                      <a:gd name="T27" fmla="*/ 20 h 266"/>
                      <a:gd name="T28" fmla="*/ 56 w 194"/>
                      <a:gd name="T29" fmla="*/ 22 h 266"/>
                      <a:gd name="T30" fmla="*/ 57 w 194"/>
                      <a:gd name="T31" fmla="*/ 25 h 266"/>
                      <a:gd name="T32" fmla="*/ 57 w 194"/>
                      <a:gd name="T33" fmla="*/ 28 h 266"/>
                      <a:gd name="T34" fmla="*/ 57 w 194"/>
                      <a:gd name="T35" fmla="*/ 79 h 266"/>
                      <a:gd name="T36" fmla="*/ 0 w 194"/>
                      <a:gd name="T37" fmla="*/ 79 h 266"/>
                      <a:gd name="T38" fmla="*/ 0 w 194"/>
                      <a:gd name="T39" fmla="*/ 28 h 266"/>
                      <a:gd name="T40" fmla="*/ 0 w 194"/>
                      <a:gd name="T41" fmla="*/ 25 h 266"/>
                      <a:gd name="T42" fmla="*/ 1 w 194"/>
                      <a:gd name="T43" fmla="*/ 22 h 266"/>
                      <a:gd name="T44" fmla="*/ 1 w 194"/>
                      <a:gd name="T45" fmla="*/ 20 h 266"/>
                      <a:gd name="T46" fmla="*/ 3 w 194"/>
                      <a:gd name="T47" fmla="*/ 18 h 266"/>
                      <a:gd name="T48" fmla="*/ 4 w 194"/>
                      <a:gd name="T49" fmla="*/ 15 h 266"/>
                      <a:gd name="T50" fmla="*/ 5 w 194"/>
                      <a:gd name="T51" fmla="*/ 12 h 266"/>
                      <a:gd name="T52" fmla="*/ 7 w 194"/>
                      <a:gd name="T53" fmla="*/ 10 h 266"/>
                      <a:gd name="T54" fmla="*/ 9 w 194"/>
                      <a:gd name="T55" fmla="*/ 8 h 266"/>
                      <a:gd name="T56" fmla="*/ 11 w 194"/>
                      <a:gd name="T57" fmla="*/ 7 h 266"/>
                      <a:gd name="T58" fmla="*/ 13 w 194"/>
                      <a:gd name="T59" fmla="*/ 5 h 266"/>
                      <a:gd name="T60" fmla="*/ 15 w 194"/>
                      <a:gd name="T61" fmla="*/ 3 h 266"/>
                      <a:gd name="T62" fmla="*/ 18 w 194"/>
                      <a:gd name="T63" fmla="*/ 2 h 266"/>
                      <a:gd name="T64" fmla="*/ 20 w 194"/>
                      <a:gd name="T65" fmla="*/ 1 h 266"/>
                      <a:gd name="T66" fmla="*/ 23 w 194"/>
                      <a:gd name="T67" fmla="*/ 1 h 266"/>
                      <a:gd name="T68" fmla="*/ 26 w 194"/>
                      <a:gd name="T69" fmla="*/ 0 h 266"/>
                      <a:gd name="T70" fmla="*/ 29 w 194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6">
                        <a:moveTo>
                          <a:pt x="97" y="0"/>
                        </a:moveTo>
                        <a:lnTo>
                          <a:pt x="107" y="1"/>
                        </a:lnTo>
                        <a:lnTo>
                          <a:pt x="117" y="2"/>
                        </a:lnTo>
                        <a:lnTo>
                          <a:pt x="126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1" y="17"/>
                        </a:lnTo>
                        <a:lnTo>
                          <a:pt x="159" y="22"/>
                        </a:lnTo>
                        <a:lnTo>
                          <a:pt x="166" y="28"/>
                        </a:lnTo>
                        <a:lnTo>
                          <a:pt x="172" y="34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7" y="59"/>
                        </a:lnTo>
                        <a:lnTo>
                          <a:pt x="190" y="67"/>
                        </a:lnTo>
                        <a:lnTo>
                          <a:pt x="192" y="75"/>
                        </a:lnTo>
                        <a:lnTo>
                          <a:pt x="193" y="85"/>
                        </a:lnTo>
                        <a:lnTo>
                          <a:pt x="194" y="94"/>
                        </a:lnTo>
                        <a:lnTo>
                          <a:pt x="194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9" y="59"/>
                        </a:lnTo>
                        <a:lnTo>
                          <a:pt x="13" y="50"/>
                        </a:lnTo>
                        <a:lnTo>
                          <a:pt x="17" y="42"/>
                        </a:lnTo>
                        <a:lnTo>
                          <a:pt x="23" y="34"/>
                        </a:lnTo>
                        <a:lnTo>
                          <a:pt x="30" y="28"/>
                        </a:lnTo>
                        <a:lnTo>
                          <a:pt x="36" y="22"/>
                        </a:lnTo>
                        <a:lnTo>
                          <a:pt x="43" y="17"/>
                        </a:lnTo>
                        <a:lnTo>
                          <a:pt x="52" y="11"/>
                        </a:lnTo>
                        <a:lnTo>
                          <a:pt x="60" y="7"/>
                        </a:lnTo>
                        <a:lnTo>
                          <a:pt x="69" y="4"/>
                        </a:lnTo>
                        <a:lnTo>
                          <a:pt x="78" y="2"/>
                        </a:lnTo>
                        <a:lnTo>
                          <a:pt x="88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3" name="Freeform 504"/>
                  <p:cNvSpPr>
                    <a:spLocks noChangeAspect="1"/>
                  </p:cNvSpPr>
                  <p:nvPr/>
                </p:nvSpPr>
                <p:spPr bwMode="auto">
                  <a:xfrm>
                    <a:off x="1954" y="1783"/>
                    <a:ext cx="57" cy="86"/>
                  </a:xfrm>
                  <a:custGeom>
                    <a:avLst/>
                    <a:gdLst>
                      <a:gd name="T0" fmla="*/ 29 w 194"/>
                      <a:gd name="T1" fmla="*/ 0 h 267"/>
                      <a:gd name="T2" fmla="*/ 31 w 194"/>
                      <a:gd name="T3" fmla="*/ 0 h 267"/>
                      <a:gd name="T4" fmla="*/ 34 w 194"/>
                      <a:gd name="T5" fmla="*/ 0 h 267"/>
                      <a:gd name="T6" fmla="*/ 37 w 194"/>
                      <a:gd name="T7" fmla="*/ 1 h 267"/>
                      <a:gd name="T8" fmla="*/ 40 w 194"/>
                      <a:gd name="T9" fmla="*/ 2 h 267"/>
                      <a:gd name="T10" fmla="*/ 42 w 194"/>
                      <a:gd name="T11" fmla="*/ 4 h 267"/>
                      <a:gd name="T12" fmla="*/ 44 w 194"/>
                      <a:gd name="T13" fmla="*/ 5 h 267"/>
                      <a:gd name="T14" fmla="*/ 47 w 194"/>
                      <a:gd name="T15" fmla="*/ 7 h 267"/>
                      <a:gd name="T16" fmla="*/ 49 w 194"/>
                      <a:gd name="T17" fmla="*/ 9 h 267"/>
                      <a:gd name="T18" fmla="*/ 51 w 194"/>
                      <a:gd name="T19" fmla="*/ 11 h 267"/>
                      <a:gd name="T20" fmla="*/ 52 w 194"/>
                      <a:gd name="T21" fmla="*/ 14 h 267"/>
                      <a:gd name="T22" fmla="*/ 53 w 194"/>
                      <a:gd name="T23" fmla="*/ 16 h 267"/>
                      <a:gd name="T24" fmla="*/ 55 w 194"/>
                      <a:gd name="T25" fmla="*/ 19 h 267"/>
                      <a:gd name="T26" fmla="*/ 56 w 194"/>
                      <a:gd name="T27" fmla="*/ 22 h 267"/>
                      <a:gd name="T28" fmla="*/ 56 w 194"/>
                      <a:gd name="T29" fmla="*/ 25 h 267"/>
                      <a:gd name="T30" fmla="*/ 57 w 194"/>
                      <a:gd name="T31" fmla="*/ 28 h 267"/>
                      <a:gd name="T32" fmla="*/ 57 w 194"/>
                      <a:gd name="T33" fmla="*/ 31 h 267"/>
                      <a:gd name="T34" fmla="*/ 57 w 194"/>
                      <a:gd name="T35" fmla="*/ 86 h 267"/>
                      <a:gd name="T36" fmla="*/ 0 w 194"/>
                      <a:gd name="T37" fmla="*/ 86 h 267"/>
                      <a:gd name="T38" fmla="*/ 0 w 194"/>
                      <a:gd name="T39" fmla="*/ 31 h 267"/>
                      <a:gd name="T40" fmla="*/ 0 w 194"/>
                      <a:gd name="T41" fmla="*/ 28 h 267"/>
                      <a:gd name="T42" fmla="*/ 1 w 194"/>
                      <a:gd name="T43" fmla="*/ 25 h 267"/>
                      <a:gd name="T44" fmla="*/ 1 w 194"/>
                      <a:gd name="T45" fmla="*/ 22 h 267"/>
                      <a:gd name="T46" fmla="*/ 3 w 194"/>
                      <a:gd name="T47" fmla="*/ 19 h 267"/>
                      <a:gd name="T48" fmla="*/ 4 w 194"/>
                      <a:gd name="T49" fmla="*/ 16 h 267"/>
                      <a:gd name="T50" fmla="*/ 5 w 194"/>
                      <a:gd name="T51" fmla="*/ 14 h 267"/>
                      <a:gd name="T52" fmla="*/ 7 w 194"/>
                      <a:gd name="T53" fmla="*/ 11 h 267"/>
                      <a:gd name="T54" fmla="*/ 9 w 194"/>
                      <a:gd name="T55" fmla="*/ 9 h 267"/>
                      <a:gd name="T56" fmla="*/ 11 w 194"/>
                      <a:gd name="T57" fmla="*/ 7 h 267"/>
                      <a:gd name="T58" fmla="*/ 13 w 194"/>
                      <a:gd name="T59" fmla="*/ 5 h 267"/>
                      <a:gd name="T60" fmla="*/ 15 w 194"/>
                      <a:gd name="T61" fmla="*/ 4 h 267"/>
                      <a:gd name="T62" fmla="*/ 18 w 194"/>
                      <a:gd name="T63" fmla="*/ 2 h 267"/>
                      <a:gd name="T64" fmla="*/ 20 w 194"/>
                      <a:gd name="T65" fmla="*/ 1 h 267"/>
                      <a:gd name="T66" fmla="*/ 23 w 194"/>
                      <a:gd name="T67" fmla="*/ 0 h 267"/>
                      <a:gd name="T68" fmla="*/ 26 w 194"/>
                      <a:gd name="T69" fmla="*/ 0 h 267"/>
                      <a:gd name="T70" fmla="*/ 29 w 194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7">
                        <a:moveTo>
                          <a:pt x="97" y="0"/>
                        </a:moveTo>
                        <a:lnTo>
                          <a:pt x="107" y="0"/>
                        </a:lnTo>
                        <a:lnTo>
                          <a:pt x="117" y="1"/>
                        </a:lnTo>
                        <a:lnTo>
                          <a:pt x="126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1" y="16"/>
                        </a:lnTo>
                        <a:lnTo>
                          <a:pt x="159" y="21"/>
                        </a:lnTo>
                        <a:lnTo>
                          <a:pt x="166" y="27"/>
                        </a:lnTo>
                        <a:lnTo>
                          <a:pt x="172" y="35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7" y="59"/>
                        </a:lnTo>
                        <a:lnTo>
                          <a:pt x="190" y="67"/>
                        </a:lnTo>
                        <a:lnTo>
                          <a:pt x="192" y="77"/>
                        </a:lnTo>
                        <a:lnTo>
                          <a:pt x="193" y="86"/>
                        </a:lnTo>
                        <a:lnTo>
                          <a:pt x="194" y="96"/>
                        </a:lnTo>
                        <a:lnTo>
                          <a:pt x="194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9" y="59"/>
                        </a:lnTo>
                        <a:lnTo>
                          <a:pt x="13" y="50"/>
                        </a:lnTo>
                        <a:lnTo>
                          <a:pt x="17" y="42"/>
                        </a:lnTo>
                        <a:lnTo>
                          <a:pt x="23" y="35"/>
                        </a:lnTo>
                        <a:lnTo>
                          <a:pt x="30" y="27"/>
                        </a:lnTo>
                        <a:lnTo>
                          <a:pt x="36" y="21"/>
                        </a:lnTo>
                        <a:lnTo>
                          <a:pt x="43" y="16"/>
                        </a:lnTo>
                        <a:lnTo>
                          <a:pt x="52" y="11"/>
                        </a:lnTo>
                        <a:lnTo>
                          <a:pt x="60" y="7"/>
                        </a:lnTo>
                        <a:lnTo>
                          <a:pt x="69" y="4"/>
                        </a:lnTo>
                        <a:lnTo>
                          <a:pt x="78" y="1"/>
                        </a:lnTo>
                        <a:lnTo>
                          <a:pt x="88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4" name="Freeform 505"/>
                  <p:cNvSpPr>
                    <a:spLocks noChangeAspect="1"/>
                  </p:cNvSpPr>
                  <p:nvPr/>
                </p:nvSpPr>
                <p:spPr bwMode="auto">
                  <a:xfrm>
                    <a:off x="4684" y="1661"/>
                    <a:ext cx="57" cy="79"/>
                  </a:xfrm>
                  <a:custGeom>
                    <a:avLst/>
                    <a:gdLst>
                      <a:gd name="T0" fmla="*/ 28 w 193"/>
                      <a:gd name="T1" fmla="*/ 0 h 266"/>
                      <a:gd name="T2" fmla="*/ 31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39 w 193"/>
                      <a:gd name="T9" fmla="*/ 2 h 266"/>
                      <a:gd name="T10" fmla="*/ 42 w 193"/>
                      <a:gd name="T11" fmla="*/ 3 h 266"/>
                      <a:gd name="T12" fmla="*/ 44 w 193"/>
                      <a:gd name="T13" fmla="*/ 5 h 266"/>
                      <a:gd name="T14" fmla="*/ 47 w 193"/>
                      <a:gd name="T15" fmla="*/ 7 h 266"/>
                      <a:gd name="T16" fmla="*/ 49 w 193"/>
                      <a:gd name="T17" fmla="*/ 8 h 266"/>
                      <a:gd name="T18" fmla="*/ 51 w 193"/>
                      <a:gd name="T19" fmla="*/ 10 h 266"/>
                      <a:gd name="T20" fmla="*/ 52 w 193"/>
                      <a:gd name="T21" fmla="*/ 12 h 266"/>
                      <a:gd name="T22" fmla="*/ 53 w 193"/>
                      <a:gd name="T23" fmla="*/ 15 h 266"/>
                      <a:gd name="T24" fmla="*/ 55 w 193"/>
                      <a:gd name="T25" fmla="*/ 18 h 266"/>
                      <a:gd name="T26" fmla="*/ 56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1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3 w 193"/>
                      <a:gd name="T49" fmla="*/ 15 h 266"/>
                      <a:gd name="T50" fmla="*/ 4 w 193"/>
                      <a:gd name="T51" fmla="*/ 12 h 266"/>
                      <a:gd name="T52" fmla="*/ 6 w 193"/>
                      <a:gd name="T53" fmla="*/ 10 h 266"/>
                      <a:gd name="T54" fmla="*/ 8 w 193"/>
                      <a:gd name="T55" fmla="*/ 8 h 266"/>
                      <a:gd name="T56" fmla="*/ 10 w 193"/>
                      <a:gd name="T57" fmla="*/ 7 h 266"/>
                      <a:gd name="T58" fmla="*/ 12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2 w 193"/>
                      <a:gd name="T67" fmla="*/ 1 h 266"/>
                      <a:gd name="T68" fmla="*/ 25 w 193"/>
                      <a:gd name="T69" fmla="*/ 0 h 266"/>
                      <a:gd name="T70" fmla="*/ 28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6" y="1"/>
                        </a:lnTo>
                        <a:lnTo>
                          <a:pt x="115" y="2"/>
                        </a:lnTo>
                        <a:lnTo>
                          <a:pt x="125" y="4"/>
                        </a:lnTo>
                        <a:lnTo>
                          <a:pt x="133" y="7"/>
                        </a:lnTo>
                        <a:lnTo>
                          <a:pt x="142" y="11"/>
                        </a:lnTo>
                        <a:lnTo>
                          <a:pt x="150" y="17"/>
                        </a:lnTo>
                        <a:lnTo>
                          <a:pt x="158" y="22"/>
                        </a:lnTo>
                        <a:lnTo>
                          <a:pt x="165" y="28"/>
                        </a:lnTo>
                        <a:lnTo>
                          <a:pt x="171" y="34"/>
                        </a:lnTo>
                        <a:lnTo>
                          <a:pt x="177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1" y="75"/>
                        </a:lnTo>
                        <a:lnTo>
                          <a:pt x="192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5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4" y="22"/>
                        </a:lnTo>
                        <a:lnTo>
                          <a:pt x="42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6" y="2"/>
                        </a:lnTo>
                        <a:lnTo>
                          <a:pt x="86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5" name="Freeform 506"/>
                  <p:cNvSpPr>
                    <a:spLocks noChangeAspect="1"/>
                  </p:cNvSpPr>
                  <p:nvPr/>
                </p:nvSpPr>
                <p:spPr bwMode="auto">
                  <a:xfrm>
                    <a:off x="4684" y="1783"/>
                    <a:ext cx="57" cy="86"/>
                  </a:xfrm>
                  <a:custGeom>
                    <a:avLst/>
                    <a:gdLst>
                      <a:gd name="T0" fmla="*/ 28 w 193"/>
                      <a:gd name="T1" fmla="*/ 0 h 267"/>
                      <a:gd name="T2" fmla="*/ 31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39 w 193"/>
                      <a:gd name="T9" fmla="*/ 2 h 267"/>
                      <a:gd name="T10" fmla="*/ 42 w 193"/>
                      <a:gd name="T11" fmla="*/ 4 h 267"/>
                      <a:gd name="T12" fmla="*/ 44 w 193"/>
                      <a:gd name="T13" fmla="*/ 5 h 267"/>
                      <a:gd name="T14" fmla="*/ 47 w 193"/>
                      <a:gd name="T15" fmla="*/ 7 h 267"/>
                      <a:gd name="T16" fmla="*/ 49 w 193"/>
                      <a:gd name="T17" fmla="*/ 9 h 267"/>
                      <a:gd name="T18" fmla="*/ 51 w 193"/>
                      <a:gd name="T19" fmla="*/ 11 h 267"/>
                      <a:gd name="T20" fmla="*/ 52 w 193"/>
                      <a:gd name="T21" fmla="*/ 14 h 267"/>
                      <a:gd name="T22" fmla="*/ 53 w 193"/>
                      <a:gd name="T23" fmla="*/ 16 h 267"/>
                      <a:gd name="T24" fmla="*/ 55 w 193"/>
                      <a:gd name="T25" fmla="*/ 19 h 267"/>
                      <a:gd name="T26" fmla="*/ 56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1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3 w 193"/>
                      <a:gd name="T49" fmla="*/ 16 h 267"/>
                      <a:gd name="T50" fmla="*/ 4 w 193"/>
                      <a:gd name="T51" fmla="*/ 14 h 267"/>
                      <a:gd name="T52" fmla="*/ 6 w 193"/>
                      <a:gd name="T53" fmla="*/ 11 h 267"/>
                      <a:gd name="T54" fmla="*/ 8 w 193"/>
                      <a:gd name="T55" fmla="*/ 9 h 267"/>
                      <a:gd name="T56" fmla="*/ 10 w 193"/>
                      <a:gd name="T57" fmla="*/ 7 h 267"/>
                      <a:gd name="T58" fmla="*/ 12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2 w 193"/>
                      <a:gd name="T67" fmla="*/ 0 h 267"/>
                      <a:gd name="T68" fmla="*/ 25 w 193"/>
                      <a:gd name="T69" fmla="*/ 0 h 267"/>
                      <a:gd name="T70" fmla="*/ 28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6" y="0"/>
                        </a:lnTo>
                        <a:lnTo>
                          <a:pt x="115" y="1"/>
                        </a:lnTo>
                        <a:lnTo>
                          <a:pt x="125" y="4"/>
                        </a:lnTo>
                        <a:lnTo>
                          <a:pt x="133" y="7"/>
                        </a:lnTo>
                        <a:lnTo>
                          <a:pt x="142" y="11"/>
                        </a:lnTo>
                        <a:lnTo>
                          <a:pt x="150" y="16"/>
                        </a:lnTo>
                        <a:lnTo>
                          <a:pt x="158" y="21"/>
                        </a:lnTo>
                        <a:lnTo>
                          <a:pt x="165" y="27"/>
                        </a:lnTo>
                        <a:lnTo>
                          <a:pt x="171" y="35"/>
                        </a:lnTo>
                        <a:lnTo>
                          <a:pt x="177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1" y="77"/>
                        </a:lnTo>
                        <a:lnTo>
                          <a:pt x="192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5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4" y="21"/>
                        </a:lnTo>
                        <a:lnTo>
                          <a:pt x="42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6" y="1"/>
                        </a:lnTo>
                        <a:lnTo>
                          <a:pt x="86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6" name="Freeform 507"/>
                  <p:cNvSpPr>
                    <a:spLocks noChangeAspect="1"/>
                  </p:cNvSpPr>
                  <p:nvPr/>
                </p:nvSpPr>
                <p:spPr bwMode="auto">
                  <a:xfrm>
                    <a:off x="1318" y="1661"/>
                    <a:ext cx="57" cy="79"/>
                  </a:xfrm>
                  <a:custGeom>
                    <a:avLst/>
                    <a:gdLst>
                      <a:gd name="T0" fmla="*/ 29 w 193"/>
                      <a:gd name="T1" fmla="*/ 0 h 266"/>
                      <a:gd name="T2" fmla="*/ 31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40 w 193"/>
                      <a:gd name="T9" fmla="*/ 2 h 266"/>
                      <a:gd name="T10" fmla="*/ 42 w 193"/>
                      <a:gd name="T11" fmla="*/ 3 h 266"/>
                      <a:gd name="T12" fmla="*/ 44 w 193"/>
                      <a:gd name="T13" fmla="*/ 5 h 266"/>
                      <a:gd name="T14" fmla="*/ 47 w 193"/>
                      <a:gd name="T15" fmla="*/ 7 h 266"/>
                      <a:gd name="T16" fmla="*/ 49 w 193"/>
                      <a:gd name="T17" fmla="*/ 8 h 266"/>
                      <a:gd name="T18" fmla="*/ 51 w 193"/>
                      <a:gd name="T19" fmla="*/ 10 h 266"/>
                      <a:gd name="T20" fmla="*/ 52 w 193"/>
                      <a:gd name="T21" fmla="*/ 12 h 266"/>
                      <a:gd name="T22" fmla="*/ 54 w 193"/>
                      <a:gd name="T23" fmla="*/ 15 h 266"/>
                      <a:gd name="T24" fmla="*/ 55 w 193"/>
                      <a:gd name="T25" fmla="*/ 18 h 266"/>
                      <a:gd name="T26" fmla="*/ 56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1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3 w 193"/>
                      <a:gd name="T49" fmla="*/ 15 h 266"/>
                      <a:gd name="T50" fmla="*/ 5 w 193"/>
                      <a:gd name="T51" fmla="*/ 12 h 266"/>
                      <a:gd name="T52" fmla="*/ 6 w 193"/>
                      <a:gd name="T53" fmla="*/ 10 h 266"/>
                      <a:gd name="T54" fmla="*/ 8 w 193"/>
                      <a:gd name="T55" fmla="*/ 8 h 266"/>
                      <a:gd name="T56" fmla="*/ 10 w 193"/>
                      <a:gd name="T57" fmla="*/ 7 h 266"/>
                      <a:gd name="T58" fmla="*/ 12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3 w 193"/>
                      <a:gd name="T67" fmla="*/ 1 h 266"/>
                      <a:gd name="T68" fmla="*/ 25 w 193"/>
                      <a:gd name="T69" fmla="*/ 0 h 266"/>
                      <a:gd name="T70" fmla="*/ 29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7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3" y="11"/>
                        </a:lnTo>
                        <a:lnTo>
                          <a:pt x="150" y="17"/>
                        </a:lnTo>
                        <a:lnTo>
                          <a:pt x="158" y="22"/>
                        </a:lnTo>
                        <a:lnTo>
                          <a:pt x="165" y="28"/>
                        </a:lnTo>
                        <a:lnTo>
                          <a:pt x="171" y="34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5" y="59"/>
                        </a:lnTo>
                        <a:lnTo>
                          <a:pt x="189" y="67"/>
                        </a:lnTo>
                        <a:lnTo>
                          <a:pt x="191" y="75"/>
                        </a:lnTo>
                        <a:lnTo>
                          <a:pt x="192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4" y="22"/>
                        </a:lnTo>
                        <a:lnTo>
                          <a:pt x="42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7" name="Freeform 508"/>
                  <p:cNvSpPr>
                    <a:spLocks noChangeAspect="1"/>
                  </p:cNvSpPr>
                  <p:nvPr/>
                </p:nvSpPr>
                <p:spPr bwMode="auto">
                  <a:xfrm>
                    <a:off x="1318" y="1783"/>
                    <a:ext cx="57" cy="86"/>
                  </a:xfrm>
                  <a:custGeom>
                    <a:avLst/>
                    <a:gdLst>
                      <a:gd name="T0" fmla="*/ 29 w 193"/>
                      <a:gd name="T1" fmla="*/ 0 h 267"/>
                      <a:gd name="T2" fmla="*/ 31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40 w 193"/>
                      <a:gd name="T9" fmla="*/ 2 h 267"/>
                      <a:gd name="T10" fmla="*/ 42 w 193"/>
                      <a:gd name="T11" fmla="*/ 4 h 267"/>
                      <a:gd name="T12" fmla="*/ 44 w 193"/>
                      <a:gd name="T13" fmla="*/ 5 h 267"/>
                      <a:gd name="T14" fmla="*/ 47 w 193"/>
                      <a:gd name="T15" fmla="*/ 7 h 267"/>
                      <a:gd name="T16" fmla="*/ 49 w 193"/>
                      <a:gd name="T17" fmla="*/ 9 h 267"/>
                      <a:gd name="T18" fmla="*/ 51 w 193"/>
                      <a:gd name="T19" fmla="*/ 11 h 267"/>
                      <a:gd name="T20" fmla="*/ 52 w 193"/>
                      <a:gd name="T21" fmla="*/ 14 h 267"/>
                      <a:gd name="T22" fmla="*/ 54 w 193"/>
                      <a:gd name="T23" fmla="*/ 16 h 267"/>
                      <a:gd name="T24" fmla="*/ 55 w 193"/>
                      <a:gd name="T25" fmla="*/ 19 h 267"/>
                      <a:gd name="T26" fmla="*/ 56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1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3 w 193"/>
                      <a:gd name="T49" fmla="*/ 16 h 267"/>
                      <a:gd name="T50" fmla="*/ 5 w 193"/>
                      <a:gd name="T51" fmla="*/ 14 h 267"/>
                      <a:gd name="T52" fmla="*/ 6 w 193"/>
                      <a:gd name="T53" fmla="*/ 11 h 267"/>
                      <a:gd name="T54" fmla="*/ 8 w 193"/>
                      <a:gd name="T55" fmla="*/ 9 h 267"/>
                      <a:gd name="T56" fmla="*/ 10 w 193"/>
                      <a:gd name="T57" fmla="*/ 7 h 267"/>
                      <a:gd name="T58" fmla="*/ 12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3 w 193"/>
                      <a:gd name="T67" fmla="*/ 0 h 267"/>
                      <a:gd name="T68" fmla="*/ 25 w 193"/>
                      <a:gd name="T69" fmla="*/ 0 h 267"/>
                      <a:gd name="T70" fmla="*/ 29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7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3" y="11"/>
                        </a:lnTo>
                        <a:lnTo>
                          <a:pt x="150" y="16"/>
                        </a:lnTo>
                        <a:lnTo>
                          <a:pt x="158" y="21"/>
                        </a:lnTo>
                        <a:lnTo>
                          <a:pt x="165" y="27"/>
                        </a:lnTo>
                        <a:lnTo>
                          <a:pt x="171" y="35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5" y="59"/>
                        </a:lnTo>
                        <a:lnTo>
                          <a:pt x="189" y="67"/>
                        </a:lnTo>
                        <a:lnTo>
                          <a:pt x="191" y="77"/>
                        </a:lnTo>
                        <a:lnTo>
                          <a:pt x="192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4" y="21"/>
                        </a:lnTo>
                        <a:lnTo>
                          <a:pt x="42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8" name="Freeform 509"/>
                  <p:cNvSpPr>
                    <a:spLocks noChangeAspect="1"/>
                  </p:cNvSpPr>
                  <p:nvPr/>
                </p:nvSpPr>
                <p:spPr bwMode="auto">
                  <a:xfrm>
                    <a:off x="4048" y="1661"/>
                    <a:ext cx="64" cy="79"/>
                  </a:xfrm>
                  <a:custGeom>
                    <a:avLst/>
                    <a:gdLst>
                      <a:gd name="T0" fmla="*/ 32 w 193"/>
                      <a:gd name="T1" fmla="*/ 0 h 266"/>
                      <a:gd name="T2" fmla="*/ 35 w 193"/>
                      <a:gd name="T3" fmla="*/ 0 h 266"/>
                      <a:gd name="T4" fmla="*/ 38 w 193"/>
                      <a:gd name="T5" fmla="*/ 1 h 266"/>
                      <a:gd name="T6" fmla="*/ 41 w 193"/>
                      <a:gd name="T7" fmla="*/ 1 h 266"/>
                      <a:gd name="T8" fmla="*/ 44 w 193"/>
                      <a:gd name="T9" fmla="*/ 2 h 266"/>
                      <a:gd name="T10" fmla="*/ 47 w 193"/>
                      <a:gd name="T11" fmla="*/ 3 h 266"/>
                      <a:gd name="T12" fmla="*/ 50 w 193"/>
                      <a:gd name="T13" fmla="*/ 5 h 266"/>
                      <a:gd name="T14" fmla="*/ 52 w 193"/>
                      <a:gd name="T15" fmla="*/ 7 h 266"/>
                      <a:gd name="T16" fmla="*/ 54 w 193"/>
                      <a:gd name="T17" fmla="*/ 8 h 266"/>
                      <a:gd name="T18" fmla="*/ 57 w 193"/>
                      <a:gd name="T19" fmla="*/ 10 h 266"/>
                      <a:gd name="T20" fmla="*/ 59 w 193"/>
                      <a:gd name="T21" fmla="*/ 12 h 266"/>
                      <a:gd name="T22" fmla="*/ 60 w 193"/>
                      <a:gd name="T23" fmla="*/ 15 h 266"/>
                      <a:gd name="T24" fmla="*/ 61 w 193"/>
                      <a:gd name="T25" fmla="*/ 18 h 266"/>
                      <a:gd name="T26" fmla="*/ 63 w 193"/>
                      <a:gd name="T27" fmla="*/ 20 h 266"/>
                      <a:gd name="T28" fmla="*/ 63 w 193"/>
                      <a:gd name="T29" fmla="*/ 22 h 266"/>
                      <a:gd name="T30" fmla="*/ 64 w 193"/>
                      <a:gd name="T31" fmla="*/ 25 h 266"/>
                      <a:gd name="T32" fmla="*/ 64 w 193"/>
                      <a:gd name="T33" fmla="*/ 28 h 266"/>
                      <a:gd name="T34" fmla="*/ 64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0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4 w 193"/>
                      <a:gd name="T49" fmla="*/ 15 h 266"/>
                      <a:gd name="T50" fmla="*/ 5 w 193"/>
                      <a:gd name="T51" fmla="*/ 12 h 266"/>
                      <a:gd name="T52" fmla="*/ 7 w 193"/>
                      <a:gd name="T53" fmla="*/ 10 h 266"/>
                      <a:gd name="T54" fmla="*/ 9 w 193"/>
                      <a:gd name="T55" fmla="*/ 8 h 266"/>
                      <a:gd name="T56" fmla="*/ 12 w 193"/>
                      <a:gd name="T57" fmla="*/ 7 h 266"/>
                      <a:gd name="T58" fmla="*/ 14 w 193"/>
                      <a:gd name="T59" fmla="*/ 5 h 266"/>
                      <a:gd name="T60" fmla="*/ 17 w 193"/>
                      <a:gd name="T61" fmla="*/ 3 h 266"/>
                      <a:gd name="T62" fmla="*/ 20 w 193"/>
                      <a:gd name="T63" fmla="*/ 2 h 266"/>
                      <a:gd name="T64" fmla="*/ 22 w 193"/>
                      <a:gd name="T65" fmla="*/ 1 h 266"/>
                      <a:gd name="T66" fmla="*/ 26 w 193"/>
                      <a:gd name="T67" fmla="*/ 1 h 266"/>
                      <a:gd name="T68" fmla="*/ 29 w 193"/>
                      <a:gd name="T69" fmla="*/ 0 h 266"/>
                      <a:gd name="T70" fmla="*/ 32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1" y="17"/>
                        </a:lnTo>
                        <a:lnTo>
                          <a:pt x="158" y="22"/>
                        </a:lnTo>
                        <a:lnTo>
                          <a:pt x="164" y="28"/>
                        </a:lnTo>
                        <a:lnTo>
                          <a:pt x="171" y="34"/>
                        </a:lnTo>
                        <a:lnTo>
                          <a:pt x="177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9" y="67"/>
                        </a:lnTo>
                        <a:lnTo>
                          <a:pt x="191" y="75"/>
                        </a:lnTo>
                        <a:lnTo>
                          <a:pt x="193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1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6" y="42"/>
                        </a:lnTo>
                        <a:lnTo>
                          <a:pt x="21" y="34"/>
                        </a:lnTo>
                        <a:lnTo>
                          <a:pt x="27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9" name="Freeform 510"/>
                  <p:cNvSpPr>
                    <a:spLocks noChangeAspect="1"/>
                  </p:cNvSpPr>
                  <p:nvPr/>
                </p:nvSpPr>
                <p:spPr bwMode="auto">
                  <a:xfrm>
                    <a:off x="4048" y="1783"/>
                    <a:ext cx="64" cy="86"/>
                  </a:xfrm>
                  <a:custGeom>
                    <a:avLst/>
                    <a:gdLst>
                      <a:gd name="T0" fmla="*/ 32 w 193"/>
                      <a:gd name="T1" fmla="*/ 0 h 267"/>
                      <a:gd name="T2" fmla="*/ 35 w 193"/>
                      <a:gd name="T3" fmla="*/ 0 h 267"/>
                      <a:gd name="T4" fmla="*/ 38 w 193"/>
                      <a:gd name="T5" fmla="*/ 0 h 267"/>
                      <a:gd name="T6" fmla="*/ 41 w 193"/>
                      <a:gd name="T7" fmla="*/ 1 h 267"/>
                      <a:gd name="T8" fmla="*/ 44 w 193"/>
                      <a:gd name="T9" fmla="*/ 2 h 267"/>
                      <a:gd name="T10" fmla="*/ 47 w 193"/>
                      <a:gd name="T11" fmla="*/ 4 h 267"/>
                      <a:gd name="T12" fmla="*/ 50 w 193"/>
                      <a:gd name="T13" fmla="*/ 5 h 267"/>
                      <a:gd name="T14" fmla="*/ 52 w 193"/>
                      <a:gd name="T15" fmla="*/ 7 h 267"/>
                      <a:gd name="T16" fmla="*/ 54 w 193"/>
                      <a:gd name="T17" fmla="*/ 9 h 267"/>
                      <a:gd name="T18" fmla="*/ 57 w 193"/>
                      <a:gd name="T19" fmla="*/ 11 h 267"/>
                      <a:gd name="T20" fmla="*/ 59 w 193"/>
                      <a:gd name="T21" fmla="*/ 14 h 267"/>
                      <a:gd name="T22" fmla="*/ 60 w 193"/>
                      <a:gd name="T23" fmla="*/ 16 h 267"/>
                      <a:gd name="T24" fmla="*/ 61 w 193"/>
                      <a:gd name="T25" fmla="*/ 19 h 267"/>
                      <a:gd name="T26" fmla="*/ 63 w 193"/>
                      <a:gd name="T27" fmla="*/ 22 h 267"/>
                      <a:gd name="T28" fmla="*/ 63 w 193"/>
                      <a:gd name="T29" fmla="*/ 25 h 267"/>
                      <a:gd name="T30" fmla="*/ 64 w 193"/>
                      <a:gd name="T31" fmla="*/ 28 h 267"/>
                      <a:gd name="T32" fmla="*/ 64 w 193"/>
                      <a:gd name="T33" fmla="*/ 31 h 267"/>
                      <a:gd name="T34" fmla="*/ 64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0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4 w 193"/>
                      <a:gd name="T49" fmla="*/ 16 h 267"/>
                      <a:gd name="T50" fmla="*/ 5 w 193"/>
                      <a:gd name="T51" fmla="*/ 14 h 267"/>
                      <a:gd name="T52" fmla="*/ 7 w 193"/>
                      <a:gd name="T53" fmla="*/ 11 h 267"/>
                      <a:gd name="T54" fmla="*/ 9 w 193"/>
                      <a:gd name="T55" fmla="*/ 9 h 267"/>
                      <a:gd name="T56" fmla="*/ 12 w 193"/>
                      <a:gd name="T57" fmla="*/ 7 h 267"/>
                      <a:gd name="T58" fmla="*/ 14 w 193"/>
                      <a:gd name="T59" fmla="*/ 5 h 267"/>
                      <a:gd name="T60" fmla="*/ 17 w 193"/>
                      <a:gd name="T61" fmla="*/ 4 h 267"/>
                      <a:gd name="T62" fmla="*/ 20 w 193"/>
                      <a:gd name="T63" fmla="*/ 2 h 267"/>
                      <a:gd name="T64" fmla="*/ 22 w 193"/>
                      <a:gd name="T65" fmla="*/ 1 h 267"/>
                      <a:gd name="T66" fmla="*/ 26 w 193"/>
                      <a:gd name="T67" fmla="*/ 0 h 267"/>
                      <a:gd name="T68" fmla="*/ 29 w 193"/>
                      <a:gd name="T69" fmla="*/ 0 h 267"/>
                      <a:gd name="T70" fmla="*/ 32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1" y="16"/>
                        </a:lnTo>
                        <a:lnTo>
                          <a:pt x="158" y="21"/>
                        </a:lnTo>
                        <a:lnTo>
                          <a:pt x="164" y="27"/>
                        </a:lnTo>
                        <a:lnTo>
                          <a:pt x="171" y="35"/>
                        </a:lnTo>
                        <a:lnTo>
                          <a:pt x="177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9" y="67"/>
                        </a:lnTo>
                        <a:lnTo>
                          <a:pt x="191" y="77"/>
                        </a:lnTo>
                        <a:lnTo>
                          <a:pt x="193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1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6" y="42"/>
                        </a:lnTo>
                        <a:lnTo>
                          <a:pt x="21" y="35"/>
                        </a:lnTo>
                        <a:lnTo>
                          <a:pt x="27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0" name="Freeform 511"/>
                  <p:cNvSpPr>
                    <a:spLocks noChangeAspect="1"/>
                  </p:cNvSpPr>
                  <p:nvPr/>
                </p:nvSpPr>
                <p:spPr bwMode="auto">
                  <a:xfrm>
                    <a:off x="789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4 w 157"/>
                      <a:gd name="T7" fmla="*/ 1 h 262"/>
                      <a:gd name="T8" fmla="*/ 36 w 157"/>
                      <a:gd name="T9" fmla="*/ 2 h 262"/>
                      <a:gd name="T10" fmla="*/ 39 w 157"/>
                      <a:gd name="T11" fmla="*/ 4 h 262"/>
                      <a:gd name="T12" fmla="*/ 40 w 157"/>
                      <a:gd name="T13" fmla="*/ 5 h 262"/>
                      <a:gd name="T14" fmla="*/ 42 w 157"/>
                      <a:gd name="T15" fmla="*/ 7 h 262"/>
                      <a:gd name="T16" fmla="*/ 44 w 157"/>
                      <a:gd name="T17" fmla="*/ 8 h 262"/>
                      <a:gd name="T18" fmla="*/ 45 w 157"/>
                      <a:gd name="T19" fmla="*/ 11 h 262"/>
                      <a:gd name="T20" fmla="*/ 46 w 157"/>
                      <a:gd name="T21" fmla="*/ 13 h 262"/>
                      <a:gd name="T22" fmla="*/ 47 w 157"/>
                      <a:gd name="T23" fmla="*/ 16 h 262"/>
                      <a:gd name="T24" fmla="*/ 49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5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6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8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4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3" y="22"/>
                        </a:lnTo>
                        <a:lnTo>
                          <a:pt x="138" y="28"/>
                        </a:lnTo>
                        <a:lnTo>
                          <a:pt x="142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3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2" y="72"/>
                        </a:lnTo>
                        <a:lnTo>
                          <a:pt x="4" y="61"/>
                        </a:lnTo>
                        <a:lnTo>
                          <a:pt x="7" y="52"/>
                        </a:lnTo>
                        <a:lnTo>
                          <a:pt x="10" y="43"/>
                        </a:lnTo>
                        <a:lnTo>
                          <a:pt x="15" y="36"/>
                        </a:lnTo>
                        <a:lnTo>
                          <a:pt x="19" y="28"/>
                        </a:lnTo>
                        <a:lnTo>
                          <a:pt x="24" y="22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1" y="4"/>
                        </a:lnTo>
                        <a:lnTo>
                          <a:pt x="60" y="2"/>
                        </a:lnTo>
                        <a:lnTo>
                          <a:pt x="69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1" name="Freeform 512"/>
                  <p:cNvSpPr>
                    <a:spLocks noChangeAspect="1"/>
                  </p:cNvSpPr>
                  <p:nvPr/>
                </p:nvSpPr>
                <p:spPr bwMode="auto">
                  <a:xfrm>
                    <a:off x="3519" y="1947"/>
                    <a:ext cx="50" cy="79"/>
                  </a:xfrm>
                  <a:custGeom>
                    <a:avLst/>
                    <a:gdLst>
                      <a:gd name="T0" fmla="*/ 25 w 158"/>
                      <a:gd name="T1" fmla="*/ 0 h 262"/>
                      <a:gd name="T2" fmla="*/ 28 w 158"/>
                      <a:gd name="T3" fmla="*/ 0 h 262"/>
                      <a:gd name="T4" fmla="*/ 31 w 158"/>
                      <a:gd name="T5" fmla="*/ 1 h 262"/>
                      <a:gd name="T6" fmla="*/ 34 w 158"/>
                      <a:gd name="T7" fmla="*/ 1 h 262"/>
                      <a:gd name="T8" fmla="*/ 36 w 158"/>
                      <a:gd name="T9" fmla="*/ 2 h 262"/>
                      <a:gd name="T10" fmla="*/ 38 w 158"/>
                      <a:gd name="T11" fmla="*/ 4 h 262"/>
                      <a:gd name="T12" fmla="*/ 41 w 158"/>
                      <a:gd name="T13" fmla="*/ 5 h 262"/>
                      <a:gd name="T14" fmla="*/ 42 w 158"/>
                      <a:gd name="T15" fmla="*/ 7 h 262"/>
                      <a:gd name="T16" fmla="*/ 44 w 158"/>
                      <a:gd name="T17" fmla="*/ 8 h 262"/>
                      <a:gd name="T18" fmla="*/ 45 w 158"/>
                      <a:gd name="T19" fmla="*/ 11 h 262"/>
                      <a:gd name="T20" fmla="*/ 47 w 158"/>
                      <a:gd name="T21" fmla="*/ 13 h 262"/>
                      <a:gd name="T22" fmla="*/ 48 w 158"/>
                      <a:gd name="T23" fmla="*/ 16 h 262"/>
                      <a:gd name="T24" fmla="*/ 48 w 158"/>
                      <a:gd name="T25" fmla="*/ 18 h 262"/>
                      <a:gd name="T26" fmla="*/ 49 w 158"/>
                      <a:gd name="T27" fmla="*/ 22 h 262"/>
                      <a:gd name="T28" fmla="*/ 49 w 158"/>
                      <a:gd name="T29" fmla="*/ 25 h 262"/>
                      <a:gd name="T30" fmla="*/ 50 w 158"/>
                      <a:gd name="T31" fmla="*/ 28 h 262"/>
                      <a:gd name="T32" fmla="*/ 50 w 158"/>
                      <a:gd name="T33" fmla="*/ 32 h 262"/>
                      <a:gd name="T34" fmla="*/ 50 w 158"/>
                      <a:gd name="T35" fmla="*/ 79 h 262"/>
                      <a:gd name="T36" fmla="*/ 0 w 158"/>
                      <a:gd name="T37" fmla="*/ 79 h 262"/>
                      <a:gd name="T38" fmla="*/ 0 w 158"/>
                      <a:gd name="T39" fmla="*/ 32 h 262"/>
                      <a:gd name="T40" fmla="*/ 0 w 158"/>
                      <a:gd name="T41" fmla="*/ 28 h 262"/>
                      <a:gd name="T42" fmla="*/ 0 w 158"/>
                      <a:gd name="T43" fmla="*/ 25 h 262"/>
                      <a:gd name="T44" fmla="*/ 1 w 158"/>
                      <a:gd name="T45" fmla="*/ 22 h 262"/>
                      <a:gd name="T46" fmla="*/ 2 w 158"/>
                      <a:gd name="T47" fmla="*/ 18 h 262"/>
                      <a:gd name="T48" fmla="*/ 3 w 158"/>
                      <a:gd name="T49" fmla="*/ 16 h 262"/>
                      <a:gd name="T50" fmla="*/ 4 w 158"/>
                      <a:gd name="T51" fmla="*/ 13 h 262"/>
                      <a:gd name="T52" fmla="*/ 5 w 158"/>
                      <a:gd name="T53" fmla="*/ 11 h 262"/>
                      <a:gd name="T54" fmla="*/ 6 w 158"/>
                      <a:gd name="T55" fmla="*/ 8 h 262"/>
                      <a:gd name="T56" fmla="*/ 8 w 158"/>
                      <a:gd name="T57" fmla="*/ 7 h 262"/>
                      <a:gd name="T58" fmla="*/ 10 w 158"/>
                      <a:gd name="T59" fmla="*/ 5 h 262"/>
                      <a:gd name="T60" fmla="*/ 12 w 158"/>
                      <a:gd name="T61" fmla="*/ 4 h 262"/>
                      <a:gd name="T62" fmla="*/ 14 w 158"/>
                      <a:gd name="T63" fmla="*/ 2 h 262"/>
                      <a:gd name="T64" fmla="*/ 17 w 158"/>
                      <a:gd name="T65" fmla="*/ 1 h 262"/>
                      <a:gd name="T66" fmla="*/ 19 w 158"/>
                      <a:gd name="T67" fmla="*/ 1 h 262"/>
                      <a:gd name="T68" fmla="*/ 22 w 158"/>
                      <a:gd name="T69" fmla="*/ 0 h 262"/>
                      <a:gd name="T70" fmla="*/ 25 w 158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8" h="262">
                        <a:moveTo>
                          <a:pt x="80" y="0"/>
                        </a:moveTo>
                        <a:lnTo>
                          <a:pt x="90" y="1"/>
                        </a:lnTo>
                        <a:lnTo>
                          <a:pt x="99" y="2"/>
                        </a:lnTo>
                        <a:lnTo>
                          <a:pt x="107" y="4"/>
                        </a:lnTo>
                        <a:lnTo>
                          <a:pt x="115" y="7"/>
                        </a:lnTo>
                        <a:lnTo>
                          <a:pt x="121" y="12"/>
                        </a:lnTo>
                        <a:lnTo>
                          <a:pt x="128" y="16"/>
                        </a:lnTo>
                        <a:lnTo>
                          <a:pt x="134" y="22"/>
                        </a:lnTo>
                        <a:lnTo>
                          <a:pt x="139" y="28"/>
                        </a:lnTo>
                        <a:lnTo>
                          <a:pt x="143" y="36"/>
                        </a:lnTo>
                        <a:lnTo>
                          <a:pt x="148" y="43"/>
                        </a:lnTo>
                        <a:lnTo>
                          <a:pt x="151" y="52"/>
                        </a:lnTo>
                        <a:lnTo>
                          <a:pt x="153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8" y="105"/>
                        </a:lnTo>
                        <a:lnTo>
                          <a:pt x="158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1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9" y="52"/>
                        </a:lnTo>
                        <a:lnTo>
                          <a:pt x="12" y="43"/>
                        </a:lnTo>
                        <a:lnTo>
                          <a:pt x="16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2" y="16"/>
                        </a:lnTo>
                        <a:lnTo>
                          <a:pt x="38" y="12"/>
                        </a:lnTo>
                        <a:lnTo>
                          <a:pt x="44" y="7"/>
                        </a:lnTo>
                        <a:lnTo>
                          <a:pt x="53" y="4"/>
                        </a:lnTo>
                        <a:lnTo>
                          <a:pt x="61" y="2"/>
                        </a:lnTo>
                        <a:lnTo>
                          <a:pt x="71" y="1"/>
                        </a:lnTo>
                        <a:lnTo>
                          <a:pt x="8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2" name="Freeform 513"/>
                  <p:cNvSpPr>
                    <a:spLocks noChangeAspect="1"/>
                  </p:cNvSpPr>
                  <p:nvPr/>
                </p:nvSpPr>
                <p:spPr bwMode="auto">
                  <a:xfrm>
                    <a:off x="1432" y="1947"/>
                    <a:ext cx="43" cy="79"/>
                  </a:xfrm>
                  <a:custGeom>
                    <a:avLst/>
                    <a:gdLst>
                      <a:gd name="T0" fmla="*/ 22 w 157"/>
                      <a:gd name="T1" fmla="*/ 0 h 262"/>
                      <a:gd name="T2" fmla="*/ 24 w 157"/>
                      <a:gd name="T3" fmla="*/ 0 h 262"/>
                      <a:gd name="T4" fmla="*/ 27 w 157"/>
                      <a:gd name="T5" fmla="*/ 1 h 262"/>
                      <a:gd name="T6" fmla="*/ 29 w 157"/>
                      <a:gd name="T7" fmla="*/ 1 h 262"/>
                      <a:gd name="T8" fmla="*/ 31 w 157"/>
                      <a:gd name="T9" fmla="*/ 2 h 262"/>
                      <a:gd name="T10" fmla="*/ 33 w 157"/>
                      <a:gd name="T11" fmla="*/ 4 h 262"/>
                      <a:gd name="T12" fmla="*/ 35 w 157"/>
                      <a:gd name="T13" fmla="*/ 5 h 262"/>
                      <a:gd name="T14" fmla="*/ 36 w 157"/>
                      <a:gd name="T15" fmla="*/ 7 h 262"/>
                      <a:gd name="T16" fmla="*/ 38 w 157"/>
                      <a:gd name="T17" fmla="*/ 8 h 262"/>
                      <a:gd name="T18" fmla="*/ 39 w 157"/>
                      <a:gd name="T19" fmla="*/ 11 h 262"/>
                      <a:gd name="T20" fmla="*/ 40 w 157"/>
                      <a:gd name="T21" fmla="*/ 13 h 262"/>
                      <a:gd name="T22" fmla="*/ 41 w 157"/>
                      <a:gd name="T23" fmla="*/ 16 h 262"/>
                      <a:gd name="T24" fmla="*/ 42 w 157"/>
                      <a:gd name="T25" fmla="*/ 18 h 262"/>
                      <a:gd name="T26" fmla="*/ 42 w 157"/>
                      <a:gd name="T27" fmla="*/ 22 h 262"/>
                      <a:gd name="T28" fmla="*/ 42 w 157"/>
                      <a:gd name="T29" fmla="*/ 25 h 262"/>
                      <a:gd name="T30" fmla="*/ 43 w 157"/>
                      <a:gd name="T31" fmla="*/ 28 h 262"/>
                      <a:gd name="T32" fmla="*/ 43 w 157"/>
                      <a:gd name="T33" fmla="*/ 32 h 262"/>
                      <a:gd name="T34" fmla="*/ 43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4 w 157"/>
                      <a:gd name="T53" fmla="*/ 11 h 262"/>
                      <a:gd name="T54" fmla="*/ 5 w 157"/>
                      <a:gd name="T55" fmla="*/ 8 h 262"/>
                      <a:gd name="T56" fmla="*/ 7 w 157"/>
                      <a:gd name="T57" fmla="*/ 7 h 262"/>
                      <a:gd name="T58" fmla="*/ 8 w 157"/>
                      <a:gd name="T59" fmla="*/ 5 h 262"/>
                      <a:gd name="T60" fmla="*/ 10 w 157"/>
                      <a:gd name="T61" fmla="*/ 4 h 262"/>
                      <a:gd name="T62" fmla="*/ 12 w 157"/>
                      <a:gd name="T63" fmla="*/ 2 h 262"/>
                      <a:gd name="T64" fmla="*/ 14 w 157"/>
                      <a:gd name="T65" fmla="*/ 1 h 262"/>
                      <a:gd name="T66" fmla="*/ 17 w 157"/>
                      <a:gd name="T67" fmla="*/ 1 h 262"/>
                      <a:gd name="T68" fmla="*/ 19 w 157"/>
                      <a:gd name="T69" fmla="*/ 0 h 262"/>
                      <a:gd name="T70" fmla="*/ 22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80" y="0"/>
                        </a:moveTo>
                        <a:lnTo>
                          <a:pt x="89" y="1"/>
                        </a:lnTo>
                        <a:lnTo>
                          <a:pt x="97" y="2"/>
                        </a:lnTo>
                        <a:lnTo>
                          <a:pt x="106" y="4"/>
                        </a:lnTo>
                        <a:lnTo>
                          <a:pt x="113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2" y="22"/>
                        </a:lnTo>
                        <a:lnTo>
                          <a:pt x="137" y="28"/>
                        </a:lnTo>
                        <a:lnTo>
                          <a:pt x="142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2" y="61"/>
                        </a:lnTo>
                        <a:lnTo>
                          <a:pt x="154" y="72"/>
                        </a:lnTo>
                        <a:lnTo>
                          <a:pt x="155" y="82"/>
                        </a:lnTo>
                        <a:lnTo>
                          <a:pt x="156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1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8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5" y="7"/>
                        </a:lnTo>
                        <a:lnTo>
                          <a:pt x="52" y="4"/>
                        </a:lnTo>
                        <a:lnTo>
                          <a:pt x="61" y="2"/>
                        </a:lnTo>
                        <a:lnTo>
                          <a:pt x="70" y="1"/>
                        </a:lnTo>
                        <a:lnTo>
                          <a:pt x="8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3" name="Freeform 514"/>
                  <p:cNvSpPr>
                    <a:spLocks noChangeAspect="1"/>
                  </p:cNvSpPr>
                  <p:nvPr/>
                </p:nvSpPr>
                <p:spPr bwMode="auto">
                  <a:xfrm>
                    <a:off x="4162" y="1947"/>
                    <a:ext cx="50" cy="79"/>
                  </a:xfrm>
                  <a:custGeom>
                    <a:avLst/>
                    <a:gdLst>
                      <a:gd name="T0" fmla="*/ 25 w 156"/>
                      <a:gd name="T1" fmla="*/ 0 h 262"/>
                      <a:gd name="T2" fmla="*/ 28 w 156"/>
                      <a:gd name="T3" fmla="*/ 0 h 262"/>
                      <a:gd name="T4" fmla="*/ 31 w 156"/>
                      <a:gd name="T5" fmla="*/ 1 h 262"/>
                      <a:gd name="T6" fmla="*/ 33 w 156"/>
                      <a:gd name="T7" fmla="*/ 1 h 262"/>
                      <a:gd name="T8" fmla="*/ 36 w 156"/>
                      <a:gd name="T9" fmla="*/ 2 h 262"/>
                      <a:gd name="T10" fmla="*/ 38 w 156"/>
                      <a:gd name="T11" fmla="*/ 4 h 262"/>
                      <a:gd name="T12" fmla="*/ 40 w 156"/>
                      <a:gd name="T13" fmla="*/ 5 h 262"/>
                      <a:gd name="T14" fmla="*/ 42 w 156"/>
                      <a:gd name="T15" fmla="*/ 7 h 262"/>
                      <a:gd name="T16" fmla="*/ 44 w 156"/>
                      <a:gd name="T17" fmla="*/ 8 h 262"/>
                      <a:gd name="T18" fmla="*/ 45 w 156"/>
                      <a:gd name="T19" fmla="*/ 11 h 262"/>
                      <a:gd name="T20" fmla="*/ 46 w 156"/>
                      <a:gd name="T21" fmla="*/ 13 h 262"/>
                      <a:gd name="T22" fmla="*/ 47 w 156"/>
                      <a:gd name="T23" fmla="*/ 16 h 262"/>
                      <a:gd name="T24" fmla="*/ 48 w 156"/>
                      <a:gd name="T25" fmla="*/ 18 h 262"/>
                      <a:gd name="T26" fmla="*/ 49 w 156"/>
                      <a:gd name="T27" fmla="*/ 22 h 262"/>
                      <a:gd name="T28" fmla="*/ 49 w 156"/>
                      <a:gd name="T29" fmla="*/ 25 h 262"/>
                      <a:gd name="T30" fmla="*/ 50 w 156"/>
                      <a:gd name="T31" fmla="*/ 28 h 262"/>
                      <a:gd name="T32" fmla="*/ 50 w 156"/>
                      <a:gd name="T33" fmla="*/ 32 h 262"/>
                      <a:gd name="T34" fmla="*/ 50 w 156"/>
                      <a:gd name="T35" fmla="*/ 79 h 262"/>
                      <a:gd name="T36" fmla="*/ 0 w 156"/>
                      <a:gd name="T37" fmla="*/ 79 h 262"/>
                      <a:gd name="T38" fmla="*/ 0 w 156"/>
                      <a:gd name="T39" fmla="*/ 32 h 262"/>
                      <a:gd name="T40" fmla="*/ 0 w 156"/>
                      <a:gd name="T41" fmla="*/ 28 h 262"/>
                      <a:gd name="T42" fmla="*/ 0 w 156"/>
                      <a:gd name="T43" fmla="*/ 25 h 262"/>
                      <a:gd name="T44" fmla="*/ 1 w 156"/>
                      <a:gd name="T45" fmla="*/ 22 h 262"/>
                      <a:gd name="T46" fmla="*/ 2 w 156"/>
                      <a:gd name="T47" fmla="*/ 18 h 262"/>
                      <a:gd name="T48" fmla="*/ 2 w 156"/>
                      <a:gd name="T49" fmla="*/ 16 h 262"/>
                      <a:gd name="T50" fmla="*/ 3 w 156"/>
                      <a:gd name="T51" fmla="*/ 13 h 262"/>
                      <a:gd name="T52" fmla="*/ 5 w 156"/>
                      <a:gd name="T53" fmla="*/ 11 h 262"/>
                      <a:gd name="T54" fmla="*/ 6 w 156"/>
                      <a:gd name="T55" fmla="*/ 8 h 262"/>
                      <a:gd name="T56" fmla="*/ 8 w 156"/>
                      <a:gd name="T57" fmla="*/ 7 h 262"/>
                      <a:gd name="T58" fmla="*/ 10 w 156"/>
                      <a:gd name="T59" fmla="*/ 5 h 262"/>
                      <a:gd name="T60" fmla="*/ 12 w 156"/>
                      <a:gd name="T61" fmla="*/ 4 h 262"/>
                      <a:gd name="T62" fmla="*/ 14 w 156"/>
                      <a:gd name="T63" fmla="*/ 2 h 262"/>
                      <a:gd name="T64" fmla="*/ 17 w 156"/>
                      <a:gd name="T65" fmla="*/ 1 h 262"/>
                      <a:gd name="T66" fmla="*/ 19 w 156"/>
                      <a:gd name="T67" fmla="*/ 1 h 262"/>
                      <a:gd name="T68" fmla="*/ 22 w 156"/>
                      <a:gd name="T69" fmla="*/ 0 h 262"/>
                      <a:gd name="T70" fmla="*/ 25 w 156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6" h="262">
                        <a:moveTo>
                          <a:pt x="78" y="0"/>
                        </a:moveTo>
                        <a:lnTo>
                          <a:pt x="87" y="1"/>
                        </a:lnTo>
                        <a:lnTo>
                          <a:pt x="96" y="2"/>
                        </a:lnTo>
                        <a:lnTo>
                          <a:pt x="104" y="4"/>
                        </a:lnTo>
                        <a:lnTo>
                          <a:pt x="113" y="7"/>
                        </a:lnTo>
                        <a:lnTo>
                          <a:pt x="119" y="12"/>
                        </a:lnTo>
                        <a:lnTo>
                          <a:pt x="125" y="16"/>
                        </a:lnTo>
                        <a:lnTo>
                          <a:pt x="132" y="22"/>
                        </a:lnTo>
                        <a:lnTo>
                          <a:pt x="137" y="28"/>
                        </a:lnTo>
                        <a:lnTo>
                          <a:pt x="141" y="36"/>
                        </a:lnTo>
                        <a:lnTo>
                          <a:pt x="145" y="43"/>
                        </a:lnTo>
                        <a:lnTo>
                          <a:pt x="148" y="52"/>
                        </a:lnTo>
                        <a:lnTo>
                          <a:pt x="151" y="61"/>
                        </a:lnTo>
                        <a:lnTo>
                          <a:pt x="153" y="72"/>
                        </a:lnTo>
                        <a:lnTo>
                          <a:pt x="154" y="82"/>
                        </a:lnTo>
                        <a:lnTo>
                          <a:pt x="155" y="94"/>
                        </a:lnTo>
                        <a:lnTo>
                          <a:pt x="156" y="105"/>
                        </a:lnTo>
                        <a:lnTo>
                          <a:pt x="156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2" y="72"/>
                        </a:lnTo>
                        <a:lnTo>
                          <a:pt x="5" y="61"/>
                        </a:lnTo>
                        <a:lnTo>
                          <a:pt x="7" y="52"/>
                        </a:lnTo>
                        <a:lnTo>
                          <a:pt x="10" y="43"/>
                        </a:lnTo>
                        <a:lnTo>
                          <a:pt x="15" y="36"/>
                        </a:lnTo>
                        <a:lnTo>
                          <a:pt x="19" y="28"/>
                        </a:lnTo>
                        <a:lnTo>
                          <a:pt x="24" y="22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3" y="7"/>
                        </a:lnTo>
                        <a:lnTo>
                          <a:pt x="52" y="4"/>
                        </a:lnTo>
                        <a:lnTo>
                          <a:pt x="59" y="2"/>
                        </a:lnTo>
                        <a:lnTo>
                          <a:pt x="68" y="1"/>
                        </a:lnTo>
                        <a:lnTo>
                          <a:pt x="78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4" name="Freeform 515"/>
                  <p:cNvSpPr>
                    <a:spLocks noChangeAspect="1"/>
                  </p:cNvSpPr>
                  <p:nvPr/>
                </p:nvSpPr>
                <p:spPr bwMode="auto">
                  <a:xfrm>
                    <a:off x="639" y="1940"/>
                    <a:ext cx="29" cy="86"/>
                  </a:xfrm>
                  <a:custGeom>
                    <a:avLst/>
                    <a:gdLst>
                      <a:gd name="T0" fmla="*/ 14 w 116"/>
                      <a:gd name="T1" fmla="*/ 0 h 277"/>
                      <a:gd name="T2" fmla="*/ 17 w 116"/>
                      <a:gd name="T3" fmla="*/ 0 h 277"/>
                      <a:gd name="T4" fmla="*/ 19 w 116"/>
                      <a:gd name="T5" fmla="*/ 1 h 277"/>
                      <a:gd name="T6" fmla="*/ 21 w 116"/>
                      <a:gd name="T7" fmla="*/ 1 h 277"/>
                      <a:gd name="T8" fmla="*/ 22 w 116"/>
                      <a:gd name="T9" fmla="*/ 2 h 277"/>
                      <a:gd name="T10" fmla="*/ 23 w 116"/>
                      <a:gd name="T11" fmla="*/ 2 h 277"/>
                      <a:gd name="T12" fmla="*/ 24 w 116"/>
                      <a:gd name="T13" fmla="*/ 3 h 277"/>
                      <a:gd name="T14" fmla="*/ 25 w 116"/>
                      <a:gd name="T15" fmla="*/ 5 h 277"/>
                      <a:gd name="T16" fmla="*/ 26 w 116"/>
                      <a:gd name="T17" fmla="*/ 6 h 277"/>
                      <a:gd name="T18" fmla="*/ 27 w 116"/>
                      <a:gd name="T19" fmla="*/ 7 h 277"/>
                      <a:gd name="T20" fmla="*/ 28 w 116"/>
                      <a:gd name="T21" fmla="*/ 9 h 277"/>
                      <a:gd name="T22" fmla="*/ 28 w 116"/>
                      <a:gd name="T23" fmla="*/ 12 h 277"/>
                      <a:gd name="T24" fmla="*/ 29 w 116"/>
                      <a:gd name="T25" fmla="*/ 15 h 277"/>
                      <a:gd name="T26" fmla="*/ 29 w 116"/>
                      <a:gd name="T27" fmla="*/ 18 h 277"/>
                      <a:gd name="T28" fmla="*/ 29 w 116"/>
                      <a:gd name="T29" fmla="*/ 21 h 277"/>
                      <a:gd name="T30" fmla="*/ 29 w 116"/>
                      <a:gd name="T31" fmla="*/ 86 h 277"/>
                      <a:gd name="T32" fmla="*/ 0 w 116"/>
                      <a:gd name="T33" fmla="*/ 86 h 277"/>
                      <a:gd name="T34" fmla="*/ 0 w 116"/>
                      <a:gd name="T35" fmla="*/ 21 h 277"/>
                      <a:gd name="T36" fmla="*/ 0 w 116"/>
                      <a:gd name="T37" fmla="*/ 18 h 277"/>
                      <a:gd name="T38" fmla="*/ 0 w 116"/>
                      <a:gd name="T39" fmla="*/ 15 h 277"/>
                      <a:gd name="T40" fmla="*/ 1 w 116"/>
                      <a:gd name="T41" fmla="*/ 12 h 277"/>
                      <a:gd name="T42" fmla="*/ 1 w 116"/>
                      <a:gd name="T43" fmla="*/ 9 h 277"/>
                      <a:gd name="T44" fmla="*/ 2 w 116"/>
                      <a:gd name="T45" fmla="*/ 7 h 277"/>
                      <a:gd name="T46" fmla="*/ 2 w 116"/>
                      <a:gd name="T47" fmla="*/ 6 h 277"/>
                      <a:gd name="T48" fmla="*/ 3 w 116"/>
                      <a:gd name="T49" fmla="*/ 5 h 277"/>
                      <a:gd name="T50" fmla="*/ 4 w 116"/>
                      <a:gd name="T51" fmla="*/ 3 h 277"/>
                      <a:gd name="T52" fmla="*/ 5 w 116"/>
                      <a:gd name="T53" fmla="*/ 2 h 277"/>
                      <a:gd name="T54" fmla="*/ 6 w 116"/>
                      <a:gd name="T55" fmla="*/ 2 h 277"/>
                      <a:gd name="T56" fmla="*/ 7 w 116"/>
                      <a:gd name="T57" fmla="*/ 1 h 277"/>
                      <a:gd name="T58" fmla="*/ 9 w 116"/>
                      <a:gd name="T59" fmla="*/ 1 h 277"/>
                      <a:gd name="T60" fmla="*/ 11 w 116"/>
                      <a:gd name="T61" fmla="*/ 0 h 277"/>
                      <a:gd name="T62" fmla="*/ 14 w 116"/>
                      <a:gd name="T63" fmla="*/ 0 h 27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16" h="277">
                        <a:moveTo>
                          <a:pt x="55" y="0"/>
                        </a:moveTo>
                        <a:lnTo>
                          <a:pt x="66" y="1"/>
                        </a:lnTo>
                        <a:lnTo>
                          <a:pt x="77" y="2"/>
                        </a:lnTo>
                        <a:lnTo>
                          <a:pt x="82" y="3"/>
                        </a:lnTo>
                        <a:lnTo>
                          <a:pt x="87" y="5"/>
                        </a:lnTo>
                        <a:lnTo>
                          <a:pt x="91" y="7"/>
                        </a:lnTo>
                        <a:lnTo>
                          <a:pt x="96" y="10"/>
                        </a:lnTo>
                        <a:lnTo>
                          <a:pt x="100" y="15"/>
                        </a:lnTo>
                        <a:lnTo>
                          <a:pt x="104" y="19"/>
                        </a:lnTo>
                        <a:lnTo>
                          <a:pt x="107" y="24"/>
                        </a:lnTo>
                        <a:lnTo>
                          <a:pt x="110" y="30"/>
                        </a:lnTo>
                        <a:lnTo>
                          <a:pt x="113" y="39"/>
                        </a:lnTo>
                        <a:lnTo>
                          <a:pt x="114" y="47"/>
                        </a:lnTo>
                        <a:lnTo>
                          <a:pt x="115" y="57"/>
                        </a:lnTo>
                        <a:lnTo>
                          <a:pt x="116" y="67"/>
                        </a:lnTo>
                        <a:lnTo>
                          <a:pt x="116" y="277"/>
                        </a:lnTo>
                        <a:lnTo>
                          <a:pt x="0" y="277"/>
                        </a:lnTo>
                        <a:lnTo>
                          <a:pt x="0" y="67"/>
                        </a:lnTo>
                        <a:lnTo>
                          <a:pt x="0" y="57"/>
                        </a:lnTo>
                        <a:lnTo>
                          <a:pt x="1" y="47"/>
                        </a:lnTo>
                        <a:lnTo>
                          <a:pt x="2" y="39"/>
                        </a:lnTo>
                        <a:lnTo>
                          <a:pt x="4" y="30"/>
                        </a:lnTo>
                        <a:lnTo>
                          <a:pt x="6" y="24"/>
                        </a:lnTo>
                        <a:lnTo>
                          <a:pt x="9" y="19"/>
                        </a:lnTo>
                        <a:lnTo>
                          <a:pt x="12" y="15"/>
                        </a:lnTo>
                        <a:lnTo>
                          <a:pt x="17" y="10"/>
                        </a:lnTo>
                        <a:lnTo>
                          <a:pt x="20" y="7"/>
                        </a:lnTo>
                        <a:lnTo>
                          <a:pt x="24" y="5"/>
                        </a:lnTo>
                        <a:lnTo>
                          <a:pt x="29" y="3"/>
                        </a:lnTo>
                        <a:lnTo>
                          <a:pt x="34" y="2"/>
                        </a:lnTo>
                        <a:lnTo>
                          <a:pt x="44" y="1"/>
                        </a:lnTo>
                        <a:lnTo>
                          <a:pt x="5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5" name="Freeform 516"/>
                  <p:cNvSpPr>
                    <a:spLocks noChangeAspect="1"/>
                  </p:cNvSpPr>
                  <p:nvPr/>
                </p:nvSpPr>
                <p:spPr bwMode="auto">
                  <a:xfrm>
                    <a:off x="4863" y="1940"/>
                    <a:ext cx="36" cy="72"/>
                  </a:xfrm>
                  <a:custGeom>
                    <a:avLst/>
                    <a:gdLst>
                      <a:gd name="T0" fmla="*/ 17 w 116"/>
                      <a:gd name="T1" fmla="*/ 0 h 234"/>
                      <a:gd name="T2" fmla="*/ 20 w 116"/>
                      <a:gd name="T3" fmla="*/ 0 h 234"/>
                      <a:gd name="T4" fmla="*/ 24 w 116"/>
                      <a:gd name="T5" fmla="*/ 1 h 234"/>
                      <a:gd name="T6" fmla="*/ 25 w 116"/>
                      <a:gd name="T7" fmla="*/ 2 h 234"/>
                      <a:gd name="T8" fmla="*/ 27 w 116"/>
                      <a:gd name="T9" fmla="*/ 2 h 234"/>
                      <a:gd name="T10" fmla="*/ 29 w 116"/>
                      <a:gd name="T11" fmla="*/ 3 h 234"/>
                      <a:gd name="T12" fmla="*/ 30 w 116"/>
                      <a:gd name="T13" fmla="*/ 4 h 234"/>
                      <a:gd name="T14" fmla="*/ 31 w 116"/>
                      <a:gd name="T15" fmla="*/ 5 h 234"/>
                      <a:gd name="T16" fmla="*/ 32 w 116"/>
                      <a:gd name="T17" fmla="*/ 7 h 234"/>
                      <a:gd name="T18" fmla="*/ 34 w 116"/>
                      <a:gd name="T19" fmla="*/ 8 h 234"/>
                      <a:gd name="T20" fmla="*/ 34 w 116"/>
                      <a:gd name="T21" fmla="*/ 10 h 234"/>
                      <a:gd name="T22" fmla="*/ 35 w 116"/>
                      <a:gd name="T23" fmla="*/ 12 h 234"/>
                      <a:gd name="T24" fmla="*/ 36 w 116"/>
                      <a:gd name="T25" fmla="*/ 14 h 234"/>
                      <a:gd name="T26" fmla="*/ 36 w 116"/>
                      <a:gd name="T27" fmla="*/ 18 h 234"/>
                      <a:gd name="T28" fmla="*/ 36 w 116"/>
                      <a:gd name="T29" fmla="*/ 20 h 234"/>
                      <a:gd name="T30" fmla="*/ 36 w 116"/>
                      <a:gd name="T31" fmla="*/ 72 h 234"/>
                      <a:gd name="T32" fmla="*/ 0 w 116"/>
                      <a:gd name="T33" fmla="*/ 72 h 234"/>
                      <a:gd name="T34" fmla="*/ 0 w 116"/>
                      <a:gd name="T35" fmla="*/ 20 h 234"/>
                      <a:gd name="T36" fmla="*/ 0 w 116"/>
                      <a:gd name="T37" fmla="*/ 18 h 234"/>
                      <a:gd name="T38" fmla="*/ 0 w 116"/>
                      <a:gd name="T39" fmla="*/ 14 h 234"/>
                      <a:gd name="T40" fmla="*/ 1 w 116"/>
                      <a:gd name="T41" fmla="*/ 12 h 234"/>
                      <a:gd name="T42" fmla="*/ 1 w 116"/>
                      <a:gd name="T43" fmla="*/ 10 h 234"/>
                      <a:gd name="T44" fmla="*/ 2 w 116"/>
                      <a:gd name="T45" fmla="*/ 8 h 234"/>
                      <a:gd name="T46" fmla="*/ 3 w 116"/>
                      <a:gd name="T47" fmla="*/ 7 h 234"/>
                      <a:gd name="T48" fmla="*/ 4 w 116"/>
                      <a:gd name="T49" fmla="*/ 5 h 234"/>
                      <a:gd name="T50" fmla="*/ 5 w 116"/>
                      <a:gd name="T51" fmla="*/ 4 h 234"/>
                      <a:gd name="T52" fmla="*/ 7 w 116"/>
                      <a:gd name="T53" fmla="*/ 3 h 234"/>
                      <a:gd name="T54" fmla="*/ 8 w 116"/>
                      <a:gd name="T55" fmla="*/ 2 h 234"/>
                      <a:gd name="T56" fmla="*/ 9 w 116"/>
                      <a:gd name="T57" fmla="*/ 2 h 234"/>
                      <a:gd name="T58" fmla="*/ 11 w 116"/>
                      <a:gd name="T59" fmla="*/ 1 h 234"/>
                      <a:gd name="T60" fmla="*/ 14 w 116"/>
                      <a:gd name="T61" fmla="*/ 0 h 234"/>
                      <a:gd name="T62" fmla="*/ 17 w 116"/>
                      <a:gd name="T63" fmla="*/ 0 h 234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16" h="234">
                        <a:moveTo>
                          <a:pt x="56" y="0"/>
                        </a:moveTo>
                        <a:lnTo>
                          <a:pt x="66" y="1"/>
                        </a:lnTo>
                        <a:lnTo>
                          <a:pt x="77" y="3"/>
                        </a:lnTo>
                        <a:lnTo>
                          <a:pt x="82" y="5"/>
                        </a:lnTo>
                        <a:lnTo>
                          <a:pt x="88" y="7"/>
                        </a:lnTo>
                        <a:lnTo>
                          <a:pt x="92" y="9"/>
                        </a:lnTo>
                        <a:lnTo>
                          <a:pt x="97" y="13"/>
                        </a:lnTo>
                        <a:lnTo>
                          <a:pt x="101" y="17"/>
                        </a:lnTo>
                        <a:lnTo>
                          <a:pt x="104" y="22"/>
                        </a:lnTo>
                        <a:lnTo>
                          <a:pt x="108" y="27"/>
                        </a:lnTo>
                        <a:lnTo>
                          <a:pt x="111" y="34"/>
                        </a:lnTo>
                        <a:lnTo>
                          <a:pt x="113" y="40"/>
                        </a:lnTo>
                        <a:lnTo>
                          <a:pt x="115" y="47"/>
                        </a:lnTo>
                        <a:lnTo>
                          <a:pt x="116" y="57"/>
                        </a:lnTo>
                        <a:lnTo>
                          <a:pt x="116" y="66"/>
                        </a:lnTo>
                        <a:lnTo>
                          <a:pt x="116" y="234"/>
                        </a:lnTo>
                        <a:lnTo>
                          <a:pt x="0" y="234"/>
                        </a:lnTo>
                        <a:lnTo>
                          <a:pt x="0" y="66"/>
                        </a:lnTo>
                        <a:lnTo>
                          <a:pt x="0" y="57"/>
                        </a:lnTo>
                        <a:lnTo>
                          <a:pt x="1" y="47"/>
                        </a:lnTo>
                        <a:lnTo>
                          <a:pt x="2" y="40"/>
                        </a:lnTo>
                        <a:lnTo>
                          <a:pt x="4" y="34"/>
                        </a:lnTo>
                        <a:lnTo>
                          <a:pt x="8" y="27"/>
                        </a:lnTo>
                        <a:lnTo>
                          <a:pt x="10" y="22"/>
                        </a:lnTo>
                        <a:lnTo>
                          <a:pt x="13" y="17"/>
                        </a:lnTo>
                        <a:lnTo>
                          <a:pt x="17" y="13"/>
                        </a:lnTo>
                        <a:lnTo>
                          <a:pt x="21" y="9"/>
                        </a:lnTo>
                        <a:lnTo>
                          <a:pt x="25" y="7"/>
                        </a:lnTo>
                        <a:lnTo>
                          <a:pt x="30" y="5"/>
                        </a:lnTo>
                        <a:lnTo>
                          <a:pt x="35" y="3"/>
                        </a:lnTo>
                        <a:lnTo>
                          <a:pt x="44" y="1"/>
                        </a:lnTo>
                        <a:lnTo>
                          <a:pt x="5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6" name="Freeform 517"/>
                  <p:cNvSpPr>
                    <a:spLocks noChangeAspect="1"/>
                  </p:cNvSpPr>
                  <p:nvPr/>
                </p:nvSpPr>
                <p:spPr bwMode="auto">
                  <a:xfrm>
                    <a:off x="4998" y="1940"/>
                    <a:ext cx="36" cy="72"/>
                  </a:xfrm>
                  <a:custGeom>
                    <a:avLst/>
                    <a:gdLst>
                      <a:gd name="T0" fmla="*/ 17 w 115"/>
                      <a:gd name="T1" fmla="*/ 0 h 234"/>
                      <a:gd name="T2" fmla="*/ 21 w 115"/>
                      <a:gd name="T3" fmla="*/ 0 h 234"/>
                      <a:gd name="T4" fmla="*/ 24 w 115"/>
                      <a:gd name="T5" fmla="*/ 1 h 234"/>
                      <a:gd name="T6" fmla="*/ 26 w 115"/>
                      <a:gd name="T7" fmla="*/ 2 h 234"/>
                      <a:gd name="T8" fmla="*/ 27 w 115"/>
                      <a:gd name="T9" fmla="*/ 2 h 234"/>
                      <a:gd name="T10" fmla="*/ 29 w 115"/>
                      <a:gd name="T11" fmla="*/ 3 h 234"/>
                      <a:gd name="T12" fmla="*/ 30 w 115"/>
                      <a:gd name="T13" fmla="*/ 4 h 234"/>
                      <a:gd name="T14" fmla="*/ 32 w 115"/>
                      <a:gd name="T15" fmla="*/ 5 h 234"/>
                      <a:gd name="T16" fmla="*/ 33 w 115"/>
                      <a:gd name="T17" fmla="*/ 7 h 234"/>
                      <a:gd name="T18" fmla="*/ 34 w 115"/>
                      <a:gd name="T19" fmla="*/ 8 h 234"/>
                      <a:gd name="T20" fmla="*/ 34 w 115"/>
                      <a:gd name="T21" fmla="*/ 10 h 234"/>
                      <a:gd name="T22" fmla="*/ 35 w 115"/>
                      <a:gd name="T23" fmla="*/ 12 h 234"/>
                      <a:gd name="T24" fmla="*/ 36 w 115"/>
                      <a:gd name="T25" fmla="*/ 14 h 234"/>
                      <a:gd name="T26" fmla="*/ 36 w 115"/>
                      <a:gd name="T27" fmla="*/ 18 h 234"/>
                      <a:gd name="T28" fmla="*/ 36 w 115"/>
                      <a:gd name="T29" fmla="*/ 20 h 234"/>
                      <a:gd name="T30" fmla="*/ 36 w 115"/>
                      <a:gd name="T31" fmla="*/ 72 h 234"/>
                      <a:gd name="T32" fmla="*/ 0 w 115"/>
                      <a:gd name="T33" fmla="*/ 72 h 234"/>
                      <a:gd name="T34" fmla="*/ 0 w 115"/>
                      <a:gd name="T35" fmla="*/ 20 h 234"/>
                      <a:gd name="T36" fmla="*/ 0 w 115"/>
                      <a:gd name="T37" fmla="*/ 18 h 234"/>
                      <a:gd name="T38" fmla="*/ 0 w 115"/>
                      <a:gd name="T39" fmla="*/ 14 h 234"/>
                      <a:gd name="T40" fmla="*/ 1 w 115"/>
                      <a:gd name="T41" fmla="*/ 12 h 234"/>
                      <a:gd name="T42" fmla="*/ 1 w 115"/>
                      <a:gd name="T43" fmla="*/ 10 h 234"/>
                      <a:gd name="T44" fmla="*/ 2 w 115"/>
                      <a:gd name="T45" fmla="*/ 8 h 234"/>
                      <a:gd name="T46" fmla="*/ 3 w 115"/>
                      <a:gd name="T47" fmla="*/ 7 h 234"/>
                      <a:gd name="T48" fmla="*/ 4 w 115"/>
                      <a:gd name="T49" fmla="*/ 5 h 234"/>
                      <a:gd name="T50" fmla="*/ 5 w 115"/>
                      <a:gd name="T51" fmla="*/ 4 h 234"/>
                      <a:gd name="T52" fmla="*/ 6 w 115"/>
                      <a:gd name="T53" fmla="*/ 3 h 234"/>
                      <a:gd name="T54" fmla="*/ 8 w 115"/>
                      <a:gd name="T55" fmla="*/ 2 h 234"/>
                      <a:gd name="T56" fmla="*/ 9 w 115"/>
                      <a:gd name="T57" fmla="*/ 2 h 234"/>
                      <a:gd name="T58" fmla="*/ 10 w 115"/>
                      <a:gd name="T59" fmla="*/ 1 h 234"/>
                      <a:gd name="T60" fmla="*/ 14 w 115"/>
                      <a:gd name="T61" fmla="*/ 0 h 234"/>
                      <a:gd name="T62" fmla="*/ 17 w 115"/>
                      <a:gd name="T63" fmla="*/ 0 h 234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15" h="234">
                        <a:moveTo>
                          <a:pt x="55" y="0"/>
                        </a:moveTo>
                        <a:lnTo>
                          <a:pt x="66" y="1"/>
                        </a:lnTo>
                        <a:lnTo>
                          <a:pt x="78" y="3"/>
                        </a:lnTo>
                        <a:lnTo>
                          <a:pt x="82" y="5"/>
                        </a:lnTo>
                        <a:lnTo>
                          <a:pt x="87" y="7"/>
                        </a:lnTo>
                        <a:lnTo>
                          <a:pt x="92" y="9"/>
                        </a:lnTo>
                        <a:lnTo>
                          <a:pt x="97" y="13"/>
                        </a:lnTo>
                        <a:lnTo>
                          <a:pt x="101" y="17"/>
                        </a:lnTo>
                        <a:lnTo>
                          <a:pt x="104" y="22"/>
                        </a:lnTo>
                        <a:lnTo>
                          <a:pt x="108" y="27"/>
                        </a:lnTo>
                        <a:lnTo>
                          <a:pt x="110" y="34"/>
                        </a:lnTo>
                        <a:lnTo>
                          <a:pt x="112" y="40"/>
                        </a:lnTo>
                        <a:lnTo>
                          <a:pt x="114" y="47"/>
                        </a:lnTo>
                        <a:lnTo>
                          <a:pt x="115" y="57"/>
                        </a:lnTo>
                        <a:lnTo>
                          <a:pt x="115" y="66"/>
                        </a:lnTo>
                        <a:lnTo>
                          <a:pt x="115" y="234"/>
                        </a:lnTo>
                        <a:lnTo>
                          <a:pt x="0" y="234"/>
                        </a:lnTo>
                        <a:lnTo>
                          <a:pt x="0" y="66"/>
                        </a:lnTo>
                        <a:lnTo>
                          <a:pt x="1" y="57"/>
                        </a:lnTo>
                        <a:lnTo>
                          <a:pt x="1" y="47"/>
                        </a:lnTo>
                        <a:lnTo>
                          <a:pt x="3" y="40"/>
                        </a:lnTo>
                        <a:lnTo>
                          <a:pt x="4" y="34"/>
                        </a:lnTo>
                        <a:lnTo>
                          <a:pt x="7" y="27"/>
                        </a:lnTo>
                        <a:lnTo>
                          <a:pt x="9" y="22"/>
                        </a:lnTo>
                        <a:lnTo>
                          <a:pt x="12" y="17"/>
                        </a:lnTo>
                        <a:lnTo>
                          <a:pt x="15" y="13"/>
                        </a:lnTo>
                        <a:lnTo>
                          <a:pt x="20" y="9"/>
                        </a:lnTo>
                        <a:lnTo>
                          <a:pt x="24" y="7"/>
                        </a:lnTo>
                        <a:lnTo>
                          <a:pt x="29" y="5"/>
                        </a:lnTo>
                        <a:lnTo>
                          <a:pt x="33" y="3"/>
                        </a:lnTo>
                        <a:lnTo>
                          <a:pt x="44" y="1"/>
                        </a:lnTo>
                        <a:lnTo>
                          <a:pt x="5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7" name="Freeform 518"/>
                  <p:cNvSpPr>
                    <a:spLocks noChangeAspect="1"/>
                  </p:cNvSpPr>
                  <p:nvPr/>
                </p:nvSpPr>
                <p:spPr bwMode="auto">
                  <a:xfrm>
                    <a:off x="5134" y="1940"/>
                    <a:ext cx="36" cy="72"/>
                  </a:xfrm>
                  <a:custGeom>
                    <a:avLst/>
                    <a:gdLst>
                      <a:gd name="T0" fmla="*/ 17 w 114"/>
                      <a:gd name="T1" fmla="*/ 0 h 234"/>
                      <a:gd name="T2" fmla="*/ 20 w 114"/>
                      <a:gd name="T3" fmla="*/ 0 h 234"/>
                      <a:gd name="T4" fmla="*/ 24 w 114"/>
                      <a:gd name="T5" fmla="*/ 1 h 234"/>
                      <a:gd name="T6" fmla="*/ 25 w 114"/>
                      <a:gd name="T7" fmla="*/ 2 h 234"/>
                      <a:gd name="T8" fmla="*/ 27 w 114"/>
                      <a:gd name="T9" fmla="*/ 2 h 234"/>
                      <a:gd name="T10" fmla="*/ 28 w 114"/>
                      <a:gd name="T11" fmla="*/ 3 h 234"/>
                      <a:gd name="T12" fmla="*/ 30 w 114"/>
                      <a:gd name="T13" fmla="*/ 4 h 234"/>
                      <a:gd name="T14" fmla="*/ 31 w 114"/>
                      <a:gd name="T15" fmla="*/ 5 h 234"/>
                      <a:gd name="T16" fmla="*/ 32 w 114"/>
                      <a:gd name="T17" fmla="*/ 7 h 234"/>
                      <a:gd name="T18" fmla="*/ 33 w 114"/>
                      <a:gd name="T19" fmla="*/ 8 h 234"/>
                      <a:gd name="T20" fmla="*/ 34 w 114"/>
                      <a:gd name="T21" fmla="*/ 10 h 234"/>
                      <a:gd name="T22" fmla="*/ 35 w 114"/>
                      <a:gd name="T23" fmla="*/ 12 h 234"/>
                      <a:gd name="T24" fmla="*/ 36 w 114"/>
                      <a:gd name="T25" fmla="*/ 14 h 234"/>
                      <a:gd name="T26" fmla="*/ 36 w 114"/>
                      <a:gd name="T27" fmla="*/ 18 h 234"/>
                      <a:gd name="T28" fmla="*/ 36 w 114"/>
                      <a:gd name="T29" fmla="*/ 20 h 234"/>
                      <a:gd name="T30" fmla="*/ 36 w 114"/>
                      <a:gd name="T31" fmla="*/ 72 h 234"/>
                      <a:gd name="T32" fmla="*/ 0 w 114"/>
                      <a:gd name="T33" fmla="*/ 72 h 234"/>
                      <a:gd name="T34" fmla="*/ 0 w 114"/>
                      <a:gd name="T35" fmla="*/ 20 h 234"/>
                      <a:gd name="T36" fmla="*/ 0 w 114"/>
                      <a:gd name="T37" fmla="*/ 18 h 234"/>
                      <a:gd name="T38" fmla="*/ 0 w 114"/>
                      <a:gd name="T39" fmla="*/ 14 h 234"/>
                      <a:gd name="T40" fmla="*/ 1 w 114"/>
                      <a:gd name="T41" fmla="*/ 12 h 234"/>
                      <a:gd name="T42" fmla="*/ 1 w 114"/>
                      <a:gd name="T43" fmla="*/ 10 h 234"/>
                      <a:gd name="T44" fmla="*/ 2 w 114"/>
                      <a:gd name="T45" fmla="*/ 8 h 234"/>
                      <a:gd name="T46" fmla="*/ 3 w 114"/>
                      <a:gd name="T47" fmla="*/ 7 h 234"/>
                      <a:gd name="T48" fmla="*/ 4 w 114"/>
                      <a:gd name="T49" fmla="*/ 5 h 234"/>
                      <a:gd name="T50" fmla="*/ 5 w 114"/>
                      <a:gd name="T51" fmla="*/ 4 h 234"/>
                      <a:gd name="T52" fmla="*/ 6 w 114"/>
                      <a:gd name="T53" fmla="*/ 3 h 234"/>
                      <a:gd name="T54" fmla="*/ 7 w 114"/>
                      <a:gd name="T55" fmla="*/ 2 h 234"/>
                      <a:gd name="T56" fmla="*/ 9 w 114"/>
                      <a:gd name="T57" fmla="*/ 2 h 234"/>
                      <a:gd name="T58" fmla="*/ 10 w 114"/>
                      <a:gd name="T59" fmla="*/ 1 h 234"/>
                      <a:gd name="T60" fmla="*/ 13 w 114"/>
                      <a:gd name="T61" fmla="*/ 0 h 234"/>
                      <a:gd name="T62" fmla="*/ 17 w 114"/>
                      <a:gd name="T63" fmla="*/ 0 h 234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14" h="234">
                        <a:moveTo>
                          <a:pt x="53" y="0"/>
                        </a:moveTo>
                        <a:lnTo>
                          <a:pt x="64" y="1"/>
                        </a:lnTo>
                        <a:lnTo>
                          <a:pt x="75" y="3"/>
                        </a:lnTo>
                        <a:lnTo>
                          <a:pt x="80" y="5"/>
                        </a:lnTo>
                        <a:lnTo>
                          <a:pt x="85" y="7"/>
                        </a:lnTo>
                        <a:lnTo>
                          <a:pt x="90" y="9"/>
                        </a:lnTo>
                        <a:lnTo>
                          <a:pt x="95" y="13"/>
                        </a:lnTo>
                        <a:lnTo>
                          <a:pt x="99" y="17"/>
                        </a:lnTo>
                        <a:lnTo>
                          <a:pt x="102" y="22"/>
                        </a:lnTo>
                        <a:lnTo>
                          <a:pt x="106" y="27"/>
                        </a:lnTo>
                        <a:lnTo>
                          <a:pt x="109" y="34"/>
                        </a:lnTo>
                        <a:lnTo>
                          <a:pt x="111" y="40"/>
                        </a:lnTo>
                        <a:lnTo>
                          <a:pt x="113" y="47"/>
                        </a:lnTo>
                        <a:lnTo>
                          <a:pt x="114" y="57"/>
                        </a:lnTo>
                        <a:lnTo>
                          <a:pt x="114" y="66"/>
                        </a:lnTo>
                        <a:lnTo>
                          <a:pt x="114" y="234"/>
                        </a:lnTo>
                        <a:lnTo>
                          <a:pt x="0" y="234"/>
                        </a:lnTo>
                        <a:lnTo>
                          <a:pt x="0" y="66"/>
                        </a:lnTo>
                        <a:lnTo>
                          <a:pt x="0" y="57"/>
                        </a:lnTo>
                        <a:lnTo>
                          <a:pt x="1" y="47"/>
                        </a:lnTo>
                        <a:lnTo>
                          <a:pt x="2" y="40"/>
                        </a:lnTo>
                        <a:lnTo>
                          <a:pt x="4" y="34"/>
                        </a:lnTo>
                        <a:lnTo>
                          <a:pt x="7" y="27"/>
                        </a:lnTo>
                        <a:lnTo>
                          <a:pt x="9" y="22"/>
                        </a:lnTo>
                        <a:lnTo>
                          <a:pt x="12" y="17"/>
                        </a:lnTo>
                        <a:lnTo>
                          <a:pt x="16" y="13"/>
                        </a:lnTo>
                        <a:lnTo>
                          <a:pt x="19" y="9"/>
                        </a:lnTo>
                        <a:lnTo>
                          <a:pt x="23" y="7"/>
                        </a:lnTo>
                        <a:lnTo>
                          <a:pt x="28" y="5"/>
                        </a:lnTo>
                        <a:lnTo>
                          <a:pt x="33" y="3"/>
                        </a:lnTo>
                        <a:lnTo>
                          <a:pt x="42" y="1"/>
                        </a:lnTo>
                        <a:lnTo>
                          <a:pt x="5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8" name="Freeform 519"/>
                  <p:cNvSpPr>
                    <a:spLocks noChangeAspect="1"/>
                  </p:cNvSpPr>
                  <p:nvPr/>
                </p:nvSpPr>
                <p:spPr bwMode="auto">
                  <a:xfrm>
                    <a:off x="503" y="1940"/>
                    <a:ext cx="36" cy="86"/>
                  </a:xfrm>
                  <a:custGeom>
                    <a:avLst/>
                    <a:gdLst>
                      <a:gd name="T0" fmla="*/ 17 w 116"/>
                      <a:gd name="T1" fmla="*/ 0 h 277"/>
                      <a:gd name="T2" fmla="*/ 20 w 116"/>
                      <a:gd name="T3" fmla="*/ 0 h 277"/>
                      <a:gd name="T4" fmla="*/ 24 w 116"/>
                      <a:gd name="T5" fmla="*/ 1 h 277"/>
                      <a:gd name="T6" fmla="*/ 25 w 116"/>
                      <a:gd name="T7" fmla="*/ 1 h 277"/>
                      <a:gd name="T8" fmla="*/ 27 w 116"/>
                      <a:gd name="T9" fmla="*/ 2 h 277"/>
                      <a:gd name="T10" fmla="*/ 29 w 116"/>
                      <a:gd name="T11" fmla="*/ 2 h 277"/>
                      <a:gd name="T12" fmla="*/ 30 w 116"/>
                      <a:gd name="T13" fmla="*/ 3 h 277"/>
                      <a:gd name="T14" fmla="*/ 31 w 116"/>
                      <a:gd name="T15" fmla="*/ 5 h 277"/>
                      <a:gd name="T16" fmla="*/ 32 w 116"/>
                      <a:gd name="T17" fmla="*/ 6 h 277"/>
                      <a:gd name="T18" fmla="*/ 33 w 116"/>
                      <a:gd name="T19" fmla="*/ 7 h 277"/>
                      <a:gd name="T20" fmla="*/ 34 w 116"/>
                      <a:gd name="T21" fmla="*/ 9 h 277"/>
                      <a:gd name="T22" fmla="*/ 35 w 116"/>
                      <a:gd name="T23" fmla="*/ 12 h 277"/>
                      <a:gd name="T24" fmla="*/ 36 w 116"/>
                      <a:gd name="T25" fmla="*/ 15 h 277"/>
                      <a:gd name="T26" fmla="*/ 36 w 116"/>
                      <a:gd name="T27" fmla="*/ 18 h 277"/>
                      <a:gd name="T28" fmla="*/ 36 w 116"/>
                      <a:gd name="T29" fmla="*/ 21 h 277"/>
                      <a:gd name="T30" fmla="*/ 36 w 116"/>
                      <a:gd name="T31" fmla="*/ 86 h 277"/>
                      <a:gd name="T32" fmla="*/ 0 w 116"/>
                      <a:gd name="T33" fmla="*/ 86 h 277"/>
                      <a:gd name="T34" fmla="*/ 0 w 116"/>
                      <a:gd name="T35" fmla="*/ 21 h 277"/>
                      <a:gd name="T36" fmla="*/ 0 w 116"/>
                      <a:gd name="T37" fmla="*/ 18 h 277"/>
                      <a:gd name="T38" fmla="*/ 0 w 116"/>
                      <a:gd name="T39" fmla="*/ 15 h 277"/>
                      <a:gd name="T40" fmla="*/ 1 w 116"/>
                      <a:gd name="T41" fmla="*/ 12 h 277"/>
                      <a:gd name="T42" fmla="*/ 1 w 116"/>
                      <a:gd name="T43" fmla="*/ 9 h 277"/>
                      <a:gd name="T44" fmla="*/ 2 w 116"/>
                      <a:gd name="T45" fmla="*/ 7 h 277"/>
                      <a:gd name="T46" fmla="*/ 3 w 116"/>
                      <a:gd name="T47" fmla="*/ 6 h 277"/>
                      <a:gd name="T48" fmla="*/ 4 w 116"/>
                      <a:gd name="T49" fmla="*/ 5 h 277"/>
                      <a:gd name="T50" fmla="*/ 5 w 116"/>
                      <a:gd name="T51" fmla="*/ 3 h 277"/>
                      <a:gd name="T52" fmla="*/ 6 w 116"/>
                      <a:gd name="T53" fmla="*/ 2 h 277"/>
                      <a:gd name="T54" fmla="*/ 7 w 116"/>
                      <a:gd name="T55" fmla="*/ 2 h 277"/>
                      <a:gd name="T56" fmla="*/ 9 w 116"/>
                      <a:gd name="T57" fmla="*/ 1 h 277"/>
                      <a:gd name="T58" fmla="*/ 10 w 116"/>
                      <a:gd name="T59" fmla="*/ 1 h 277"/>
                      <a:gd name="T60" fmla="*/ 13 w 116"/>
                      <a:gd name="T61" fmla="*/ 0 h 277"/>
                      <a:gd name="T62" fmla="*/ 17 w 116"/>
                      <a:gd name="T63" fmla="*/ 0 h 27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16" h="277">
                        <a:moveTo>
                          <a:pt x="54" y="0"/>
                        </a:moveTo>
                        <a:lnTo>
                          <a:pt x="65" y="1"/>
                        </a:lnTo>
                        <a:lnTo>
                          <a:pt x="77" y="2"/>
                        </a:lnTo>
                        <a:lnTo>
                          <a:pt x="82" y="3"/>
                        </a:lnTo>
                        <a:lnTo>
                          <a:pt x="86" y="5"/>
                        </a:lnTo>
                        <a:lnTo>
                          <a:pt x="92" y="7"/>
                        </a:lnTo>
                        <a:lnTo>
                          <a:pt x="96" y="10"/>
                        </a:lnTo>
                        <a:lnTo>
                          <a:pt x="100" y="15"/>
                        </a:lnTo>
                        <a:lnTo>
                          <a:pt x="104" y="19"/>
                        </a:lnTo>
                        <a:lnTo>
                          <a:pt x="107" y="24"/>
                        </a:lnTo>
                        <a:lnTo>
                          <a:pt x="111" y="30"/>
                        </a:lnTo>
                        <a:lnTo>
                          <a:pt x="113" y="39"/>
                        </a:lnTo>
                        <a:lnTo>
                          <a:pt x="115" y="47"/>
                        </a:lnTo>
                        <a:lnTo>
                          <a:pt x="116" y="57"/>
                        </a:lnTo>
                        <a:lnTo>
                          <a:pt x="116" y="67"/>
                        </a:lnTo>
                        <a:lnTo>
                          <a:pt x="116" y="277"/>
                        </a:lnTo>
                        <a:lnTo>
                          <a:pt x="0" y="277"/>
                        </a:lnTo>
                        <a:lnTo>
                          <a:pt x="0" y="67"/>
                        </a:lnTo>
                        <a:lnTo>
                          <a:pt x="0" y="57"/>
                        </a:lnTo>
                        <a:lnTo>
                          <a:pt x="1" y="47"/>
                        </a:lnTo>
                        <a:lnTo>
                          <a:pt x="2" y="39"/>
                        </a:lnTo>
                        <a:lnTo>
                          <a:pt x="4" y="30"/>
                        </a:lnTo>
                        <a:lnTo>
                          <a:pt x="6" y="24"/>
                        </a:lnTo>
                        <a:lnTo>
                          <a:pt x="9" y="19"/>
                        </a:lnTo>
                        <a:lnTo>
                          <a:pt x="13" y="15"/>
                        </a:lnTo>
                        <a:lnTo>
                          <a:pt x="16" y="10"/>
                        </a:lnTo>
                        <a:lnTo>
                          <a:pt x="20" y="7"/>
                        </a:lnTo>
                        <a:lnTo>
                          <a:pt x="23" y="5"/>
                        </a:lnTo>
                        <a:lnTo>
                          <a:pt x="28" y="3"/>
                        </a:lnTo>
                        <a:lnTo>
                          <a:pt x="33" y="2"/>
                        </a:lnTo>
                        <a:lnTo>
                          <a:pt x="43" y="1"/>
                        </a:lnTo>
                        <a:lnTo>
                          <a:pt x="5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9" name="Freeform 520"/>
                  <p:cNvSpPr>
                    <a:spLocks noChangeAspect="1"/>
                  </p:cNvSpPr>
                  <p:nvPr/>
                </p:nvSpPr>
                <p:spPr bwMode="auto">
                  <a:xfrm>
                    <a:off x="368" y="1940"/>
                    <a:ext cx="36" cy="86"/>
                  </a:xfrm>
                  <a:custGeom>
                    <a:avLst/>
                    <a:gdLst>
                      <a:gd name="T0" fmla="*/ 17 w 116"/>
                      <a:gd name="T1" fmla="*/ 0 h 277"/>
                      <a:gd name="T2" fmla="*/ 20 w 116"/>
                      <a:gd name="T3" fmla="*/ 0 h 277"/>
                      <a:gd name="T4" fmla="*/ 24 w 116"/>
                      <a:gd name="T5" fmla="*/ 1 h 277"/>
                      <a:gd name="T6" fmla="*/ 25 w 116"/>
                      <a:gd name="T7" fmla="*/ 1 h 277"/>
                      <a:gd name="T8" fmla="*/ 27 w 116"/>
                      <a:gd name="T9" fmla="*/ 2 h 277"/>
                      <a:gd name="T10" fmla="*/ 29 w 116"/>
                      <a:gd name="T11" fmla="*/ 2 h 277"/>
                      <a:gd name="T12" fmla="*/ 30 w 116"/>
                      <a:gd name="T13" fmla="*/ 4 h 277"/>
                      <a:gd name="T14" fmla="*/ 31 w 116"/>
                      <a:gd name="T15" fmla="*/ 5 h 277"/>
                      <a:gd name="T16" fmla="*/ 32 w 116"/>
                      <a:gd name="T17" fmla="*/ 6 h 277"/>
                      <a:gd name="T18" fmla="*/ 33 w 116"/>
                      <a:gd name="T19" fmla="*/ 8 h 277"/>
                      <a:gd name="T20" fmla="*/ 34 w 116"/>
                      <a:gd name="T21" fmla="*/ 10 h 277"/>
                      <a:gd name="T22" fmla="*/ 35 w 116"/>
                      <a:gd name="T23" fmla="*/ 12 h 277"/>
                      <a:gd name="T24" fmla="*/ 35 w 116"/>
                      <a:gd name="T25" fmla="*/ 15 h 277"/>
                      <a:gd name="T26" fmla="*/ 36 w 116"/>
                      <a:gd name="T27" fmla="*/ 18 h 277"/>
                      <a:gd name="T28" fmla="*/ 36 w 116"/>
                      <a:gd name="T29" fmla="*/ 21 h 277"/>
                      <a:gd name="T30" fmla="*/ 36 w 116"/>
                      <a:gd name="T31" fmla="*/ 86 h 277"/>
                      <a:gd name="T32" fmla="*/ 0 w 116"/>
                      <a:gd name="T33" fmla="*/ 86 h 277"/>
                      <a:gd name="T34" fmla="*/ 0 w 116"/>
                      <a:gd name="T35" fmla="*/ 21 h 277"/>
                      <a:gd name="T36" fmla="*/ 0 w 116"/>
                      <a:gd name="T37" fmla="*/ 18 h 277"/>
                      <a:gd name="T38" fmla="*/ 0 w 116"/>
                      <a:gd name="T39" fmla="*/ 15 h 277"/>
                      <a:gd name="T40" fmla="*/ 1 w 116"/>
                      <a:gd name="T41" fmla="*/ 12 h 277"/>
                      <a:gd name="T42" fmla="*/ 1 w 116"/>
                      <a:gd name="T43" fmla="*/ 10 h 277"/>
                      <a:gd name="T44" fmla="*/ 2 w 116"/>
                      <a:gd name="T45" fmla="*/ 8 h 277"/>
                      <a:gd name="T46" fmla="*/ 3 w 116"/>
                      <a:gd name="T47" fmla="*/ 6 h 277"/>
                      <a:gd name="T48" fmla="*/ 4 w 116"/>
                      <a:gd name="T49" fmla="*/ 5 h 277"/>
                      <a:gd name="T50" fmla="*/ 5 w 116"/>
                      <a:gd name="T51" fmla="*/ 4 h 277"/>
                      <a:gd name="T52" fmla="*/ 6 w 116"/>
                      <a:gd name="T53" fmla="*/ 2 h 277"/>
                      <a:gd name="T54" fmla="*/ 7 w 116"/>
                      <a:gd name="T55" fmla="*/ 2 h 277"/>
                      <a:gd name="T56" fmla="*/ 9 w 116"/>
                      <a:gd name="T57" fmla="*/ 1 h 277"/>
                      <a:gd name="T58" fmla="*/ 11 w 116"/>
                      <a:gd name="T59" fmla="*/ 1 h 277"/>
                      <a:gd name="T60" fmla="*/ 14 w 116"/>
                      <a:gd name="T61" fmla="*/ 0 h 277"/>
                      <a:gd name="T62" fmla="*/ 17 w 116"/>
                      <a:gd name="T63" fmla="*/ 0 h 27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16" h="277">
                        <a:moveTo>
                          <a:pt x="55" y="0"/>
                        </a:moveTo>
                        <a:lnTo>
                          <a:pt x="66" y="1"/>
                        </a:lnTo>
                        <a:lnTo>
                          <a:pt x="77" y="2"/>
                        </a:lnTo>
                        <a:lnTo>
                          <a:pt x="82" y="4"/>
                        </a:lnTo>
                        <a:lnTo>
                          <a:pt x="87" y="6"/>
                        </a:lnTo>
                        <a:lnTo>
                          <a:pt x="92" y="8"/>
                        </a:lnTo>
                        <a:lnTo>
                          <a:pt x="96" y="12"/>
                        </a:lnTo>
                        <a:lnTo>
                          <a:pt x="100" y="16"/>
                        </a:lnTo>
                        <a:lnTo>
                          <a:pt x="104" y="20"/>
                        </a:lnTo>
                        <a:lnTo>
                          <a:pt x="107" y="26"/>
                        </a:lnTo>
                        <a:lnTo>
                          <a:pt x="110" y="33"/>
                        </a:lnTo>
                        <a:lnTo>
                          <a:pt x="113" y="40"/>
                        </a:lnTo>
                        <a:lnTo>
                          <a:pt x="114" y="48"/>
                        </a:lnTo>
                        <a:lnTo>
                          <a:pt x="115" y="59"/>
                        </a:lnTo>
                        <a:lnTo>
                          <a:pt x="116" y="69"/>
                        </a:lnTo>
                        <a:lnTo>
                          <a:pt x="116" y="277"/>
                        </a:lnTo>
                        <a:lnTo>
                          <a:pt x="0" y="277"/>
                        </a:lnTo>
                        <a:lnTo>
                          <a:pt x="0" y="69"/>
                        </a:lnTo>
                        <a:lnTo>
                          <a:pt x="0" y="59"/>
                        </a:lnTo>
                        <a:lnTo>
                          <a:pt x="1" y="48"/>
                        </a:lnTo>
                        <a:lnTo>
                          <a:pt x="2" y="40"/>
                        </a:lnTo>
                        <a:lnTo>
                          <a:pt x="4" y="33"/>
                        </a:lnTo>
                        <a:lnTo>
                          <a:pt x="6" y="26"/>
                        </a:lnTo>
                        <a:lnTo>
                          <a:pt x="9" y="20"/>
                        </a:lnTo>
                        <a:lnTo>
                          <a:pt x="13" y="16"/>
                        </a:lnTo>
                        <a:lnTo>
                          <a:pt x="17" y="12"/>
                        </a:lnTo>
                        <a:lnTo>
                          <a:pt x="20" y="8"/>
                        </a:lnTo>
                        <a:lnTo>
                          <a:pt x="24" y="6"/>
                        </a:lnTo>
                        <a:lnTo>
                          <a:pt x="29" y="4"/>
                        </a:lnTo>
                        <a:lnTo>
                          <a:pt x="34" y="2"/>
                        </a:lnTo>
                        <a:lnTo>
                          <a:pt x="44" y="1"/>
                        </a:lnTo>
                        <a:lnTo>
                          <a:pt x="5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0" name="Freeform 521"/>
                  <p:cNvSpPr>
                    <a:spLocks noChangeAspect="1"/>
                  </p:cNvSpPr>
                  <p:nvPr/>
                </p:nvSpPr>
                <p:spPr bwMode="auto">
                  <a:xfrm>
                    <a:off x="896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3 w 157"/>
                      <a:gd name="T7" fmla="*/ 1 h 262"/>
                      <a:gd name="T8" fmla="*/ 36 w 157"/>
                      <a:gd name="T9" fmla="*/ 2 h 262"/>
                      <a:gd name="T10" fmla="*/ 38 w 157"/>
                      <a:gd name="T11" fmla="*/ 4 h 262"/>
                      <a:gd name="T12" fmla="*/ 40 w 157"/>
                      <a:gd name="T13" fmla="*/ 5 h 262"/>
                      <a:gd name="T14" fmla="*/ 42 w 157"/>
                      <a:gd name="T15" fmla="*/ 7 h 262"/>
                      <a:gd name="T16" fmla="*/ 44 w 157"/>
                      <a:gd name="T17" fmla="*/ 8 h 262"/>
                      <a:gd name="T18" fmla="*/ 45 w 157"/>
                      <a:gd name="T19" fmla="*/ 11 h 262"/>
                      <a:gd name="T20" fmla="*/ 46 w 157"/>
                      <a:gd name="T21" fmla="*/ 13 h 262"/>
                      <a:gd name="T22" fmla="*/ 47 w 157"/>
                      <a:gd name="T23" fmla="*/ 16 h 262"/>
                      <a:gd name="T24" fmla="*/ 48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5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6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8" y="1"/>
                        </a:lnTo>
                        <a:lnTo>
                          <a:pt x="97" y="2"/>
                        </a:lnTo>
                        <a:lnTo>
                          <a:pt x="105" y="4"/>
                        </a:lnTo>
                        <a:lnTo>
                          <a:pt x="113" y="7"/>
                        </a:lnTo>
                        <a:lnTo>
                          <a:pt x="120" y="12"/>
                        </a:lnTo>
                        <a:lnTo>
                          <a:pt x="126" y="16"/>
                        </a:lnTo>
                        <a:lnTo>
                          <a:pt x="133" y="22"/>
                        </a:lnTo>
                        <a:lnTo>
                          <a:pt x="138" y="28"/>
                        </a:lnTo>
                        <a:lnTo>
                          <a:pt x="142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2" y="61"/>
                        </a:lnTo>
                        <a:lnTo>
                          <a:pt x="154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2" y="72"/>
                        </a:lnTo>
                        <a:lnTo>
                          <a:pt x="4" y="61"/>
                        </a:lnTo>
                        <a:lnTo>
                          <a:pt x="7" y="52"/>
                        </a:lnTo>
                        <a:lnTo>
                          <a:pt x="10" y="43"/>
                        </a:lnTo>
                        <a:lnTo>
                          <a:pt x="15" y="36"/>
                        </a:lnTo>
                        <a:lnTo>
                          <a:pt x="19" y="28"/>
                        </a:lnTo>
                        <a:lnTo>
                          <a:pt x="24" y="22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1" y="4"/>
                        </a:lnTo>
                        <a:lnTo>
                          <a:pt x="60" y="2"/>
                        </a:lnTo>
                        <a:lnTo>
                          <a:pt x="69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1" name="Freeform 522"/>
                  <p:cNvSpPr>
                    <a:spLocks noChangeAspect="1"/>
                  </p:cNvSpPr>
                  <p:nvPr/>
                </p:nvSpPr>
                <p:spPr bwMode="auto">
                  <a:xfrm>
                    <a:off x="3626" y="1947"/>
                    <a:ext cx="50" cy="79"/>
                  </a:xfrm>
                  <a:custGeom>
                    <a:avLst/>
                    <a:gdLst>
                      <a:gd name="T0" fmla="*/ 25 w 156"/>
                      <a:gd name="T1" fmla="*/ 0 h 262"/>
                      <a:gd name="T2" fmla="*/ 28 w 156"/>
                      <a:gd name="T3" fmla="*/ 0 h 262"/>
                      <a:gd name="T4" fmla="*/ 31 w 156"/>
                      <a:gd name="T5" fmla="*/ 1 h 262"/>
                      <a:gd name="T6" fmla="*/ 34 w 156"/>
                      <a:gd name="T7" fmla="*/ 1 h 262"/>
                      <a:gd name="T8" fmla="*/ 36 w 156"/>
                      <a:gd name="T9" fmla="*/ 2 h 262"/>
                      <a:gd name="T10" fmla="*/ 38 w 156"/>
                      <a:gd name="T11" fmla="*/ 4 h 262"/>
                      <a:gd name="T12" fmla="*/ 41 w 156"/>
                      <a:gd name="T13" fmla="*/ 5 h 262"/>
                      <a:gd name="T14" fmla="*/ 42 w 156"/>
                      <a:gd name="T15" fmla="*/ 7 h 262"/>
                      <a:gd name="T16" fmla="*/ 44 w 156"/>
                      <a:gd name="T17" fmla="*/ 8 h 262"/>
                      <a:gd name="T18" fmla="*/ 45 w 156"/>
                      <a:gd name="T19" fmla="*/ 11 h 262"/>
                      <a:gd name="T20" fmla="*/ 47 w 156"/>
                      <a:gd name="T21" fmla="*/ 13 h 262"/>
                      <a:gd name="T22" fmla="*/ 48 w 156"/>
                      <a:gd name="T23" fmla="*/ 16 h 262"/>
                      <a:gd name="T24" fmla="*/ 49 w 156"/>
                      <a:gd name="T25" fmla="*/ 18 h 262"/>
                      <a:gd name="T26" fmla="*/ 49 w 156"/>
                      <a:gd name="T27" fmla="*/ 22 h 262"/>
                      <a:gd name="T28" fmla="*/ 50 w 156"/>
                      <a:gd name="T29" fmla="*/ 25 h 262"/>
                      <a:gd name="T30" fmla="*/ 50 w 156"/>
                      <a:gd name="T31" fmla="*/ 28 h 262"/>
                      <a:gd name="T32" fmla="*/ 50 w 156"/>
                      <a:gd name="T33" fmla="*/ 32 h 262"/>
                      <a:gd name="T34" fmla="*/ 50 w 156"/>
                      <a:gd name="T35" fmla="*/ 79 h 262"/>
                      <a:gd name="T36" fmla="*/ 0 w 156"/>
                      <a:gd name="T37" fmla="*/ 79 h 262"/>
                      <a:gd name="T38" fmla="*/ 0 w 156"/>
                      <a:gd name="T39" fmla="*/ 32 h 262"/>
                      <a:gd name="T40" fmla="*/ 0 w 156"/>
                      <a:gd name="T41" fmla="*/ 28 h 262"/>
                      <a:gd name="T42" fmla="*/ 0 w 156"/>
                      <a:gd name="T43" fmla="*/ 25 h 262"/>
                      <a:gd name="T44" fmla="*/ 1 w 156"/>
                      <a:gd name="T45" fmla="*/ 22 h 262"/>
                      <a:gd name="T46" fmla="*/ 2 w 156"/>
                      <a:gd name="T47" fmla="*/ 18 h 262"/>
                      <a:gd name="T48" fmla="*/ 3 w 156"/>
                      <a:gd name="T49" fmla="*/ 16 h 262"/>
                      <a:gd name="T50" fmla="*/ 4 w 156"/>
                      <a:gd name="T51" fmla="*/ 13 h 262"/>
                      <a:gd name="T52" fmla="*/ 5 w 156"/>
                      <a:gd name="T53" fmla="*/ 11 h 262"/>
                      <a:gd name="T54" fmla="*/ 6 w 156"/>
                      <a:gd name="T55" fmla="*/ 8 h 262"/>
                      <a:gd name="T56" fmla="*/ 8 w 156"/>
                      <a:gd name="T57" fmla="*/ 7 h 262"/>
                      <a:gd name="T58" fmla="*/ 10 w 156"/>
                      <a:gd name="T59" fmla="*/ 5 h 262"/>
                      <a:gd name="T60" fmla="*/ 12 w 156"/>
                      <a:gd name="T61" fmla="*/ 4 h 262"/>
                      <a:gd name="T62" fmla="*/ 14 w 156"/>
                      <a:gd name="T63" fmla="*/ 2 h 262"/>
                      <a:gd name="T64" fmla="*/ 17 w 156"/>
                      <a:gd name="T65" fmla="*/ 1 h 262"/>
                      <a:gd name="T66" fmla="*/ 19 w 156"/>
                      <a:gd name="T67" fmla="*/ 1 h 262"/>
                      <a:gd name="T68" fmla="*/ 22 w 156"/>
                      <a:gd name="T69" fmla="*/ 0 h 262"/>
                      <a:gd name="T70" fmla="*/ 25 w 156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6" h="262">
                        <a:moveTo>
                          <a:pt x="78" y="0"/>
                        </a:moveTo>
                        <a:lnTo>
                          <a:pt x="88" y="1"/>
                        </a:lnTo>
                        <a:lnTo>
                          <a:pt x="97" y="2"/>
                        </a:lnTo>
                        <a:lnTo>
                          <a:pt x="105" y="4"/>
                        </a:lnTo>
                        <a:lnTo>
                          <a:pt x="113" y="7"/>
                        </a:lnTo>
                        <a:lnTo>
                          <a:pt x="120" y="12"/>
                        </a:lnTo>
                        <a:lnTo>
                          <a:pt x="127" y="16"/>
                        </a:lnTo>
                        <a:lnTo>
                          <a:pt x="132" y="22"/>
                        </a:lnTo>
                        <a:lnTo>
                          <a:pt x="137" y="28"/>
                        </a:lnTo>
                        <a:lnTo>
                          <a:pt x="141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2" y="61"/>
                        </a:lnTo>
                        <a:lnTo>
                          <a:pt x="153" y="72"/>
                        </a:lnTo>
                        <a:lnTo>
                          <a:pt x="155" y="82"/>
                        </a:lnTo>
                        <a:lnTo>
                          <a:pt x="156" y="94"/>
                        </a:lnTo>
                        <a:lnTo>
                          <a:pt x="156" y="105"/>
                        </a:lnTo>
                        <a:lnTo>
                          <a:pt x="156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1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8" y="52"/>
                        </a:lnTo>
                        <a:lnTo>
                          <a:pt x="12" y="43"/>
                        </a:lnTo>
                        <a:lnTo>
                          <a:pt x="15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2" y="4"/>
                        </a:lnTo>
                        <a:lnTo>
                          <a:pt x="60" y="2"/>
                        </a:lnTo>
                        <a:lnTo>
                          <a:pt x="69" y="1"/>
                        </a:lnTo>
                        <a:lnTo>
                          <a:pt x="78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2" name="Freeform 523"/>
                  <p:cNvSpPr>
                    <a:spLocks noChangeAspect="1"/>
                  </p:cNvSpPr>
                  <p:nvPr/>
                </p:nvSpPr>
                <p:spPr bwMode="auto">
                  <a:xfrm>
                    <a:off x="1540" y="1947"/>
                    <a:ext cx="43" cy="79"/>
                  </a:xfrm>
                  <a:custGeom>
                    <a:avLst/>
                    <a:gdLst>
                      <a:gd name="T0" fmla="*/ 22 w 157"/>
                      <a:gd name="T1" fmla="*/ 0 h 262"/>
                      <a:gd name="T2" fmla="*/ 24 w 157"/>
                      <a:gd name="T3" fmla="*/ 0 h 262"/>
                      <a:gd name="T4" fmla="*/ 27 w 157"/>
                      <a:gd name="T5" fmla="*/ 1 h 262"/>
                      <a:gd name="T6" fmla="*/ 29 w 157"/>
                      <a:gd name="T7" fmla="*/ 1 h 262"/>
                      <a:gd name="T8" fmla="*/ 31 w 157"/>
                      <a:gd name="T9" fmla="*/ 2 h 262"/>
                      <a:gd name="T10" fmla="*/ 33 w 157"/>
                      <a:gd name="T11" fmla="*/ 4 h 262"/>
                      <a:gd name="T12" fmla="*/ 35 w 157"/>
                      <a:gd name="T13" fmla="*/ 5 h 262"/>
                      <a:gd name="T14" fmla="*/ 36 w 157"/>
                      <a:gd name="T15" fmla="*/ 7 h 262"/>
                      <a:gd name="T16" fmla="*/ 38 w 157"/>
                      <a:gd name="T17" fmla="*/ 8 h 262"/>
                      <a:gd name="T18" fmla="*/ 39 w 157"/>
                      <a:gd name="T19" fmla="*/ 11 h 262"/>
                      <a:gd name="T20" fmla="*/ 40 w 157"/>
                      <a:gd name="T21" fmla="*/ 13 h 262"/>
                      <a:gd name="T22" fmla="*/ 41 w 157"/>
                      <a:gd name="T23" fmla="*/ 16 h 262"/>
                      <a:gd name="T24" fmla="*/ 42 w 157"/>
                      <a:gd name="T25" fmla="*/ 18 h 262"/>
                      <a:gd name="T26" fmla="*/ 42 w 157"/>
                      <a:gd name="T27" fmla="*/ 22 h 262"/>
                      <a:gd name="T28" fmla="*/ 43 w 157"/>
                      <a:gd name="T29" fmla="*/ 25 h 262"/>
                      <a:gd name="T30" fmla="*/ 43 w 157"/>
                      <a:gd name="T31" fmla="*/ 28 h 262"/>
                      <a:gd name="T32" fmla="*/ 43 w 157"/>
                      <a:gd name="T33" fmla="*/ 32 h 262"/>
                      <a:gd name="T34" fmla="*/ 43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4 w 157"/>
                      <a:gd name="T53" fmla="*/ 11 h 262"/>
                      <a:gd name="T54" fmla="*/ 5 w 157"/>
                      <a:gd name="T55" fmla="*/ 8 h 262"/>
                      <a:gd name="T56" fmla="*/ 7 w 157"/>
                      <a:gd name="T57" fmla="*/ 7 h 262"/>
                      <a:gd name="T58" fmla="*/ 8 w 157"/>
                      <a:gd name="T59" fmla="*/ 5 h 262"/>
                      <a:gd name="T60" fmla="*/ 10 w 157"/>
                      <a:gd name="T61" fmla="*/ 4 h 262"/>
                      <a:gd name="T62" fmla="*/ 12 w 157"/>
                      <a:gd name="T63" fmla="*/ 2 h 262"/>
                      <a:gd name="T64" fmla="*/ 14 w 157"/>
                      <a:gd name="T65" fmla="*/ 1 h 262"/>
                      <a:gd name="T66" fmla="*/ 16 w 157"/>
                      <a:gd name="T67" fmla="*/ 1 h 262"/>
                      <a:gd name="T68" fmla="*/ 19 w 157"/>
                      <a:gd name="T69" fmla="*/ 0 h 262"/>
                      <a:gd name="T70" fmla="*/ 22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7" y="4"/>
                        </a:lnTo>
                        <a:lnTo>
                          <a:pt x="114" y="7"/>
                        </a:lnTo>
                        <a:lnTo>
                          <a:pt x="122" y="12"/>
                        </a:lnTo>
                        <a:lnTo>
                          <a:pt x="128" y="16"/>
                        </a:lnTo>
                        <a:lnTo>
                          <a:pt x="133" y="22"/>
                        </a:lnTo>
                        <a:lnTo>
                          <a:pt x="138" y="28"/>
                        </a:lnTo>
                        <a:lnTo>
                          <a:pt x="143" y="36"/>
                        </a:lnTo>
                        <a:lnTo>
                          <a:pt x="147" y="43"/>
                        </a:lnTo>
                        <a:lnTo>
                          <a:pt x="150" y="52"/>
                        </a:lnTo>
                        <a:lnTo>
                          <a:pt x="153" y="61"/>
                        </a:lnTo>
                        <a:lnTo>
                          <a:pt x="154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8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19" y="28"/>
                        </a:lnTo>
                        <a:lnTo>
                          <a:pt x="25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5" y="7"/>
                        </a:lnTo>
                        <a:lnTo>
                          <a:pt x="52" y="4"/>
                        </a:lnTo>
                        <a:lnTo>
                          <a:pt x="60" y="2"/>
                        </a:lnTo>
                        <a:lnTo>
                          <a:pt x="70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3" name="Freeform 524"/>
                  <p:cNvSpPr>
                    <a:spLocks noChangeAspect="1"/>
                  </p:cNvSpPr>
                  <p:nvPr/>
                </p:nvSpPr>
                <p:spPr bwMode="auto">
                  <a:xfrm>
                    <a:off x="4269" y="1947"/>
                    <a:ext cx="50" cy="79"/>
                  </a:xfrm>
                  <a:custGeom>
                    <a:avLst/>
                    <a:gdLst>
                      <a:gd name="T0" fmla="*/ 25 w 158"/>
                      <a:gd name="T1" fmla="*/ 0 h 262"/>
                      <a:gd name="T2" fmla="*/ 28 w 158"/>
                      <a:gd name="T3" fmla="*/ 0 h 262"/>
                      <a:gd name="T4" fmla="*/ 31 w 158"/>
                      <a:gd name="T5" fmla="*/ 1 h 262"/>
                      <a:gd name="T6" fmla="*/ 34 w 158"/>
                      <a:gd name="T7" fmla="*/ 1 h 262"/>
                      <a:gd name="T8" fmla="*/ 36 w 158"/>
                      <a:gd name="T9" fmla="*/ 2 h 262"/>
                      <a:gd name="T10" fmla="*/ 38 w 158"/>
                      <a:gd name="T11" fmla="*/ 4 h 262"/>
                      <a:gd name="T12" fmla="*/ 40 w 158"/>
                      <a:gd name="T13" fmla="*/ 5 h 262"/>
                      <a:gd name="T14" fmla="*/ 42 w 158"/>
                      <a:gd name="T15" fmla="*/ 7 h 262"/>
                      <a:gd name="T16" fmla="*/ 44 w 158"/>
                      <a:gd name="T17" fmla="*/ 8 h 262"/>
                      <a:gd name="T18" fmla="*/ 45 w 158"/>
                      <a:gd name="T19" fmla="*/ 11 h 262"/>
                      <a:gd name="T20" fmla="*/ 47 w 158"/>
                      <a:gd name="T21" fmla="*/ 13 h 262"/>
                      <a:gd name="T22" fmla="*/ 47 w 158"/>
                      <a:gd name="T23" fmla="*/ 16 h 262"/>
                      <a:gd name="T24" fmla="*/ 48 w 158"/>
                      <a:gd name="T25" fmla="*/ 18 h 262"/>
                      <a:gd name="T26" fmla="*/ 49 w 158"/>
                      <a:gd name="T27" fmla="*/ 22 h 262"/>
                      <a:gd name="T28" fmla="*/ 49 w 158"/>
                      <a:gd name="T29" fmla="*/ 25 h 262"/>
                      <a:gd name="T30" fmla="*/ 50 w 158"/>
                      <a:gd name="T31" fmla="*/ 28 h 262"/>
                      <a:gd name="T32" fmla="*/ 50 w 158"/>
                      <a:gd name="T33" fmla="*/ 32 h 262"/>
                      <a:gd name="T34" fmla="*/ 50 w 158"/>
                      <a:gd name="T35" fmla="*/ 79 h 262"/>
                      <a:gd name="T36" fmla="*/ 0 w 158"/>
                      <a:gd name="T37" fmla="*/ 79 h 262"/>
                      <a:gd name="T38" fmla="*/ 0 w 158"/>
                      <a:gd name="T39" fmla="*/ 32 h 262"/>
                      <a:gd name="T40" fmla="*/ 0 w 158"/>
                      <a:gd name="T41" fmla="*/ 28 h 262"/>
                      <a:gd name="T42" fmla="*/ 0 w 158"/>
                      <a:gd name="T43" fmla="*/ 25 h 262"/>
                      <a:gd name="T44" fmla="*/ 1 w 158"/>
                      <a:gd name="T45" fmla="*/ 22 h 262"/>
                      <a:gd name="T46" fmla="*/ 2 w 158"/>
                      <a:gd name="T47" fmla="*/ 18 h 262"/>
                      <a:gd name="T48" fmla="*/ 2 w 158"/>
                      <a:gd name="T49" fmla="*/ 16 h 262"/>
                      <a:gd name="T50" fmla="*/ 3 w 158"/>
                      <a:gd name="T51" fmla="*/ 13 h 262"/>
                      <a:gd name="T52" fmla="*/ 5 w 158"/>
                      <a:gd name="T53" fmla="*/ 11 h 262"/>
                      <a:gd name="T54" fmla="*/ 6 w 158"/>
                      <a:gd name="T55" fmla="*/ 8 h 262"/>
                      <a:gd name="T56" fmla="*/ 8 w 158"/>
                      <a:gd name="T57" fmla="*/ 7 h 262"/>
                      <a:gd name="T58" fmla="*/ 9 w 158"/>
                      <a:gd name="T59" fmla="*/ 5 h 262"/>
                      <a:gd name="T60" fmla="*/ 12 w 158"/>
                      <a:gd name="T61" fmla="*/ 4 h 262"/>
                      <a:gd name="T62" fmla="*/ 14 w 158"/>
                      <a:gd name="T63" fmla="*/ 2 h 262"/>
                      <a:gd name="T64" fmla="*/ 16 w 158"/>
                      <a:gd name="T65" fmla="*/ 1 h 262"/>
                      <a:gd name="T66" fmla="*/ 19 w 158"/>
                      <a:gd name="T67" fmla="*/ 1 h 262"/>
                      <a:gd name="T68" fmla="*/ 22 w 158"/>
                      <a:gd name="T69" fmla="*/ 0 h 262"/>
                      <a:gd name="T70" fmla="*/ 25 w 158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8" h="262">
                        <a:moveTo>
                          <a:pt x="80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5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4" y="22"/>
                        </a:lnTo>
                        <a:lnTo>
                          <a:pt x="139" y="28"/>
                        </a:lnTo>
                        <a:lnTo>
                          <a:pt x="143" y="36"/>
                        </a:lnTo>
                        <a:lnTo>
                          <a:pt x="147" y="43"/>
                        </a:lnTo>
                        <a:lnTo>
                          <a:pt x="150" y="52"/>
                        </a:lnTo>
                        <a:lnTo>
                          <a:pt x="152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8" y="105"/>
                        </a:lnTo>
                        <a:lnTo>
                          <a:pt x="158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1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7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0" y="16"/>
                        </a:lnTo>
                        <a:lnTo>
                          <a:pt x="38" y="12"/>
                        </a:lnTo>
                        <a:lnTo>
                          <a:pt x="44" y="7"/>
                        </a:lnTo>
                        <a:lnTo>
                          <a:pt x="52" y="4"/>
                        </a:lnTo>
                        <a:lnTo>
                          <a:pt x="61" y="2"/>
                        </a:lnTo>
                        <a:lnTo>
                          <a:pt x="69" y="1"/>
                        </a:lnTo>
                        <a:lnTo>
                          <a:pt x="8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4" name="Freeform 525"/>
                  <p:cNvSpPr>
                    <a:spLocks noChangeAspect="1"/>
                  </p:cNvSpPr>
                  <p:nvPr/>
                </p:nvSpPr>
                <p:spPr bwMode="auto">
                  <a:xfrm>
                    <a:off x="1004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4 w 157"/>
                      <a:gd name="T7" fmla="*/ 1 h 262"/>
                      <a:gd name="T8" fmla="*/ 36 w 157"/>
                      <a:gd name="T9" fmla="*/ 2 h 262"/>
                      <a:gd name="T10" fmla="*/ 39 w 157"/>
                      <a:gd name="T11" fmla="*/ 4 h 262"/>
                      <a:gd name="T12" fmla="*/ 40 w 157"/>
                      <a:gd name="T13" fmla="*/ 5 h 262"/>
                      <a:gd name="T14" fmla="*/ 42 w 157"/>
                      <a:gd name="T15" fmla="*/ 7 h 262"/>
                      <a:gd name="T16" fmla="*/ 44 w 157"/>
                      <a:gd name="T17" fmla="*/ 8 h 262"/>
                      <a:gd name="T18" fmla="*/ 46 w 157"/>
                      <a:gd name="T19" fmla="*/ 11 h 262"/>
                      <a:gd name="T20" fmla="*/ 46 w 157"/>
                      <a:gd name="T21" fmla="*/ 13 h 262"/>
                      <a:gd name="T22" fmla="*/ 47 w 157"/>
                      <a:gd name="T23" fmla="*/ 16 h 262"/>
                      <a:gd name="T24" fmla="*/ 48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2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4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7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3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3" y="22"/>
                        </a:lnTo>
                        <a:lnTo>
                          <a:pt x="138" y="28"/>
                        </a:lnTo>
                        <a:lnTo>
                          <a:pt x="143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2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7" y="52"/>
                        </a:lnTo>
                        <a:lnTo>
                          <a:pt x="10" y="43"/>
                        </a:lnTo>
                        <a:lnTo>
                          <a:pt x="14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2" y="4"/>
                        </a:lnTo>
                        <a:lnTo>
                          <a:pt x="61" y="2"/>
                        </a:lnTo>
                        <a:lnTo>
                          <a:pt x="69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5" name="Freeform 526"/>
                  <p:cNvSpPr>
                    <a:spLocks noChangeAspect="1"/>
                  </p:cNvSpPr>
                  <p:nvPr/>
                </p:nvSpPr>
                <p:spPr bwMode="auto">
                  <a:xfrm>
                    <a:off x="3733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4 w 157"/>
                      <a:gd name="T7" fmla="*/ 1 h 262"/>
                      <a:gd name="T8" fmla="*/ 36 w 157"/>
                      <a:gd name="T9" fmla="*/ 2 h 262"/>
                      <a:gd name="T10" fmla="*/ 39 w 157"/>
                      <a:gd name="T11" fmla="*/ 4 h 262"/>
                      <a:gd name="T12" fmla="*/ 41 w 157"/>
                      <a:gd name="T13" fmla="*/ 5 h 262"/>
                      <a:gd name="T14" fmla="*/ 42 w 157"/>
                      <a:gd name="T15" fmla="*/ 7 h 262"/>
                      <a:gd name="T16" fmla="*/ 44 w 157"/>
                      <a:gd name="T17" fmla="*/ 8 h 262"/>
                      <a:gd name="T18" fmla="*/ 45 w 157"/>
                      <a:gd name="T19" fmla="*/ 11 h 262"/>
                      <a:gd name="T20" fmla="*/ 46 w 157"/>
                      <a:gd name="T21" fmla="*/ 13 h 262"/>
                      <a:gd name="T22" fmla="*/ 48 w 157"/>
                      <a:gd name="T23" fmla="*/ 16 h 262"/>
                      <a:gd name="T24" fmla="*/ 49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4 w 157"/>
                      <a:gd name="T51" fmla="*/ 13 h 262"/>
                      <a:gd name="T52" fmla="*/ 5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7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4" y="7"/>
                        </a:lnTo>
                        <a:lnTo>
                          <a:pt x="121" y="12"/>
                        </a:lnTo>
                        <a:lnTo>
                          <a:pt x="128" y="16"/>
                        </a:lnTo>
                        <a:lnTo>
                          <a:pt x="133" y="22"/>
                        </a:lnTo>
                        <a:lnTo>
                          <a:pt x="138" y="28"/>
                        </a:lnTo>
                        <a:lnTo>
                          <a:pt x="142" y="36"/>
                        </a:lnTo>
                        <a:lnTo>
                          <a:pt x="146" y="43"/>
                        </a:lnTo>
                        <a:lnTo>
                          <a:pt x="150" y="52"/>
                        </a:lnTo>
                        <a:lnTo>
                          <a:pt x="153" y="61"/>
                        </a:lnTo>
                        <a:lnTo>
                          <a:pt x="154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2" y="72"/>
                        </a:lnTo>
                        <a:lnTo>
                          <a:pt x="4" y="61"/>
                        </a:lnTo>
                        <a:lnTo>
                          <a:pt x="7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19" y="28"/>
                        </a:lnTo>
                        <a:lnTo>
                          <a:pt x="24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2" y="4"/>
                        </a:lnTo>
                        <a:lnTo>
                          <a:pt x="60" y="2"/>
                        </a:lnTo>
                        <a:lnTo>
                          <a:pt x="70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6" name="Freeform 527"/>
                  <p:cNvSpPr>
                    <a:spLocks noChangeAspect="1"/>
                  </p:cNvSpPr>
                  <p:nvPr/>
                </p:nvSpPr>
                <p:spPr bwMode="auto">
                  <a:xfrm>
                    <a:off x="1647" y="1947"/>
                    <a:ext cx="43" cy="79"/>
                  </a:xfrm>
                  <a:custGeom>
                    <a:avLst/>
                    <a:gdLst>
                      <a:gd name="T0" fmla="*/ 22 w 157"/>
                      <a:gd name="T1" fmla="*/ 0 h 262"/>
                      <a:gd name="T2" fmla="*/ 24 w 157"/>
                      <a:gd name="T3" fmla="*/ 0 h 262"/>
                      <a:gd name="T4" fmla="*/ 27 w 157"/>
                      <a:gd name="T5" fmla="*/ 1 h 262"/>
                      <a:gd name="T6" fmla="*/ 29 w 157"/>
                      <a:gd name="T7" fmla="*/ 1 h 262"/>
                      <a:gd name="T8" fmla="*/ 31 w 157"/>
                      <a:gd name="T9" fmla="*/ 2 h 262"/>
                      <a:gd name="T10" fmla="*/ 33 w 157"/>
                      <a:gd name="T11" fmla="*/ 4 h 262"/>
                      <a:gd name="T12" fmla="*/ 35 w 157"/>
                      <a:gd name="T13" fmla="*/ 5 h 262"/>
                      <a:gd name="T14" fmla="*/ 36 w 157"/>
                      <a:gd name="T15" fmla="*/ 7 h 262"/>
                      <a:gd name="T16" fmla="*/ 38 w 157"/>
                      <a:gd name="T17" fmla="*/ 8 h 262"/>
                      <a:gd name="T18" fmla="*/ 39 w 157"/>
                      <a:gd name="T19" fmla="*/ 11 h 262"/>
                      <a:gd name="T20" fmla="*/ 40 w 157"/>
                      <a:gd name="T21" fmla="*/ 13 h 262"/>
                      <a:gd name="T22" fmla="*/ 41 w 157"/>
                      <a:gd name="T23" fmla="*/ 16 h 262"/>
                      <a:gd name="T24" fmla="*/ 42 w 157"/>
                      <a:gd name="T25" fmla="*/ 18 h 262"/>
                      <a:gd name="T26" fmla="*/ 42 w 157"/>
                      <a:gd name="T27" fmla="*/ 22 h 262"/>
                      <a:gd name="T28" fmla="*/ 43 w 157"/>
                      <a:gd name="T29" fmla="*/ 25 h 262"/>
                      <a:gd name="T30" fmla="*/ 43 w 157"/>
                      <a:gd name="T31" fmla="*/ 28 h 262"/>
                      <a:gd name="T32" fmla="*/ 43 w 157"/>
                      <a:gd name="T33" fmla="*/ 32 h 262"/>
                      <a:gd name="T34" fmla="*/ 43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4 w 157"/>
                      <a:gd name="T53" fmla="*/ 11 h 262"/>
                      <a:gd name="T54" fmla="*/ 5 w 157"/>
                      <a:gd name="T55" fmla="*/ 8 h 262"/>
                      <a:gd name="T56" fmla="*/ 7 w 157"/>
                      <a:gd name="T57" fmla="*/ 7 h 262"/>
                      <a:gd name="T58" fmla="*/ 8 w 157"/>
                      <a:gd name="T59" fmla="*/ 5 h 262"/>
                      <a:gd name="T60" fmla="*/ 10 w 157"/>
                      <a:gd name="T61" fmla="*/ 4 h 262"/>
                      <a:gd name="T62" fmla="*/ 12 w 157"/>
                      <a:gd name="T63" fmla="*/ 2 h 262"/>
                      <a:gd name="T64" fmla="*/ 14 w 157"/>
                      <a:gd name="T65" fmla="*/ 1 h 262"/>
                      <a:gd name="T66" fmla="*/ 16 w 157"/>
                      <a:gd name="T67" fmla="*/ 1 h 262"/>
                      <a:gd name="T68" fmla="*/ 19 w 157"/>
                      <a:gd name="T69" fmla="*/ 0 h 262"/>
                      <a:gd name="T70" fmla="*/ 22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7" y="4"/>
                        </a:lnTo>
                        <a:lnTo>
                          <a:pt x="114" y="7"/>
                        </a:lnTo>
                        <a:lnTo>
                          <a:pt x="122" y="12"/>
                        </a:lnTo>
                        <a:lnTo>
                          <a:pt x="128" y="16"/>
                        </a:lnTo>
                        <a:lnTo>
                          <a:pt x="133" y="22"/>
                        </a:lnTo>
                        <a:lnTo>
                          <a:pt x="138" y="28"/>
                        </a:lnTo>
                        <a:lnTo>
                          <a:pt x="143" y="36"/>
                        </a:lnTo>
                        <a:lnTo>
                          <a:pt x="147" y="43"/>
                        </a:lnTo>
                        <a:lnTo>
                          <a:pt x="150" y="52"/>
                        </a:lnTo>
                        <a:lnTo>
                          <a:pt x="153" y="61"/>
                        </a:lnTo>
                        <a:lnTo>
                          <a:pt x="154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8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19" y="28"/>
                        </a:lnTo>
                        <a:lnTo>
                          <a:pt x="25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5" y="7"/>
                        </a:lnTo>
                        <a:lnTo>
                          <a:pt x="52" y="4"/>
                        </a:lnTo>
                        <a:lnTo>
                          <a:pt x="60" y="2"/>
                        </a:lnTo>
                        <a:lnTo>
                          <a:pt x="70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7" name="Freeform 528"/>
                  <p:cNvSpPr>
                    <a:spLocks noChangeAspect="1"/>
                  </p:cNvSpPr>
                  <p:nvPr/>
                </p:nvSpPr>
                <p:spPr bwMode="auto">
                  <a:xfrm>
                    <a:off x="4377" y="1947"/>
                    <a:ext cx="43" cy="79"/>
                  </a:xfrm>
                  <a:custGeom>
                    <a:avLst/>
                    <a:gdLst>
                      <a:gd name="T0" fmla="*/ 22 w 158"/>
                      <a:gd name="T1" fmla="*/ 0 h 262"/>
                      <a:gd name="T2" fmla="*/ 24 w 158"/>
                      <a:gd name="T3" fmla="*/ 0 h 262"/>
                      <a:gd name="T4" fmla="*/ 27 w 158"/>
                      <a:gd name="T5" fmla="*/ 1 h 262"/>
                      <a:gd name="T6" fmla="*/ 29 w 158"/>
                      <a:gd name="T7" fmla="*/ 1 h 262"/>
                      <a:gd name="T8" fmla="*/ 31 w 158"/>
                      <a:gd name="T9" fmla="*/ 2 h 262"/>
                      <a:gd name="T10" fmla="*/ 33 w 158"/>
                      <a:gd name="T11" fmla="*/ 4 h 262"/>
                      <a:gd name="T12" fmla="*/ 35 w 158"/>
                      <a:gd name="T13" fmla="*/ 5 h 262"/>
                      <a:gd name="T14" fmla="*/ 36 w 158"/>
                      <a:gd name="T15" fmla="*/ 7 h 262"/>
                      <a:gd name="T16" fmla="*/ 38 w 158"/>
                      <a:gd name="T17" fmla="*/ 8 h 262"/>
                      <a:gd name="T18" fmla="*/ 39 w 158"/>
                      <a:gd name="T19" fmla="*/ 11 h 262"/>
                      <a:gd name="T20" fmla="*/ 40 w 158"/>
                      <a:gd name="T21" fmla="*/ 13 h 262"/>
                      <a:gd name="T22" fmla="*/ 41 w 158"/>
                      <a:gd name="T23" fmla="*/ 16 h 262"/>
                      <a:gd name="T24" fmla="*/ 41 w 158"/>
                      <a:gd name="T25" fmla="*/ 18 h 262"/>
                      <a:gd name="T26" fmla="*/ 42 w 158"/>
                      <a:gd name="T27" fmla="*/ 22 h 262"/>
                      <a:gd name="T28" fmla="*/ 42 w 158"/>
                      <a:gd name="T29" fmla="*/ 25 h 262"/>
                      <a:gd name="T30" fmla="*/ 43 w 158"/>
                      <a:gd name="T31" fmla="*/ 28 h 262"/>
                      <a:gd name="T32" fmla="*/ 43 w 158"/>
                      <a:gd name="T33" fmla="*/ 32 h 262"/>
                      <a:gd name="T34" fmla="*/ 43 w 158"/>
                      <a:gd name="T35" fmla="*/ 79 h 262"/>
                      <a:gd name="T36" fmla="*/ 0 w 158"/>
                      <a:gd name="T37" fmla="*/ 79 h 262"/>
                      <a:gd name="T38" fmla="*/ 0 w 158"/>
                      <a:gd name="T39" fmla="*/ 32 h 262"/>
                      <a:gd name="T40" fmla="*/ 0 w 158"/>
                      <a:gd name="T41" fmla="*/ 28 h 262"/>
                      <a:gd name="T42" fmla="*/ 0 w 158"/>
                      <a:gd name="T43" fmla="*/ 25 h 262"/>
                      <a:gd name="T44" fmla="*/ 1 w 158"/>
                      <a:gd name="T45" fmla="*/ 22 h 262"/>
                      <a:gd name="T46" fmla="*/ 1 w 158"/>
                      <a:gd name="T47" fmla="*/ 18 h 262"/>
                      <a:gd name="T48" fmla="*/ 2 w 158"/>
                      <a:gd name="T49" fmla="*/ 16 h 262"/>
                      <a:gd name="T50" fmla="*/ 3 w 158"/>
                      <a:gd name="T51" fmla="*/ 13 h 262"/>
                      <a:gd name="T52" fmla="*/ 4 w 158"/>
                      <a:gd name="T53" fmla="*/ 11 h 262"/>
                      <a:gd name="T54" fmla="*/ 5 w 158"/>
                      <a:gd name="T55" fmla="*/ 8 h 262"/>
                      <a:gd name="T56" fmla="*/ 7 w 158"/>
                      <a:gd name="T57" fmla="*/ 7 h 262"/>
                      <a:gd name="T58" fmla="*/ 8 w 158"/>
                      <a:gd name="T59" fmla="*/ 5 h 262"/>
                      <a:gd name="T60" fmla="*/ 10 w 158"/>
                      <a:gd name="T61" fmla="*/ 4 h 262"/>
                      <a:gd name="T62" fmla="*/ 12 w 158"/>
                      <a:gd name="T63" fmla="*/ 2 h 262"/>
                      <a:gd name="T64" fmla="*/ 14 w 158"/>
                      <a:gd name="T65" fmla="*/ 1 h 262"/>
                      <a:gd name="T66" fmla="*/ 17 w 158"/>
                      <a:gd name="T67" fmla="*/ 1 h 262"/>
                      <a:gd name="T68" fmla="*/ 19 w 158"/>
                      <a:gd name="T69" fmla="*/ 0 h 262"/>
                      <a:gd name="T70" fmla="*/ 22 w 158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8" h="262">
                        <a:moveTo>
                          <a:pt x="80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3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2" y="22"/>
                        </a:lnTo>
                        <a:lnTo>
                          <a:pt x="138" y="28"/>
                        </a:lnTo>
                        <a:lnTo>
                          <a:pt x="142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2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8" y="105"/>
                        </a:lnTo>
                        <a:lnTo>
                          <a:pt x="158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7" y="52"/>
                        </a:lnTo>
                        <a:lnTo>
                          <a:pt x="11" y="43"/>
                        </a:lnTo>
                        <a:lnTo>
                          <a:pt x="14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0" y="16"/>
                        </a:lnTo>
                        <a:lnTo>
                          <a:pt x="38" y="12"/>
                        </a:lnTo>
                        <a:lnTo>
                          <a:pt x="44" y="7"/>
                        </a:lnTo>
                        <a:lnTo>
                          <a:pt x="52" y="4"/>
                        </a:lnTo>
                        <a:lnTo>
                          <a:pt x="61" y="2"/>
                        </a:lnTo>
                        <a:lnTo>
                          <a:pt x="69" y="1"/>
                        </a:lnTo>
                        <a:lnTo>
                          <a:pt x="8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8" name="Freeform 529"/>
                  <p:cNvSpPr>
                    <a:spLocks noChangeAspect="1"/>
                  </p:cNvSpPr>
                  <p:nvPr/>
                </p:nvSpPr>
                <p:spPr bwMode="auto">
                  <a:xfrm>
                    <a:off x="1111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4 w 157"/>
                      <a:gd name="T7" fmla="*/ 1 h 262"/>
                      <a:gd name="T8" fmla="*/ 36 w 157"/>
                      <a:gd name="T9" fmla="*/ 2 h 262"/>
                      <a:gd name="T10" fmla="*/ 38 w 157"/>
                      <a:gd name="T11" fmla="*/ 4 h 262"/>
                      <a:gd name="T12" fmla="*/ 40 w 157"/>
                      <a:gd name="T13" fmla="*/ 5 h 262"/>
                      <a:gd name="T14" fmla="*/ 42 w 157"/>
                      <a:gd name="T15" fmla="*/ 7 h 262"/>
                      <a:gd name="T16" fmla="*/ 44 w 157"/>
                      <a:gd name="T17" fmla="*/ 8 h 262"/>
                      <a:gd name="T18" fmla="*/ 45 w 157"/>
                      <a:gd name="T19" fmla="*/ 11 h 262"/>
                      <a:gd name="T20" fmla="*/ 46 w 157"/>
                      <a:gd name="T21" fmla="*/ 13 h 262"/>
                      <a:gd name="T22" fmla="*/ 47 w 157"/>
                      <a:gd name="T23" fmla="*/ 16 h 262"/>
                      <a:gd name="T24" fmla="*/ 48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2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4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7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8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3" y="7"/>
                        </a:lnTo>
                        <a:lnTo>
                          <a:pt x="120" y="12"/>
                        </a:lnTo>
                        <a:lnTo>
                          <a:pt x="126" y="16"/>
                        </a:lnTo>
                        <a:lnTo>
                          <a:pt x="132" y="22"/>
                        </a:lnTo>
                        <a:lnTo>
                          <a:pt x="138" y="28"/>
                        </a:lnTo>
                        <a:lnTo>
                          <a:pt x="142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2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7" y="52"/>
                        </a:lnTo>
                        <a:lnTo>
                          <a:pt x="10" y="43"/>
                        </a:lnTo>
                        <a:lnTo>
                          <a:pt x="14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2" y="4"/>
                        </a:lnTo>
                        <a:lnTo>
                          <a:pt x="61" y="2"/>
                        </a:lnTo>
                        <a:lnTo>
                          <a:pt x="69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9" name="Freeform 530"/>
                  <p:cNvSpPr>
                    <a:spLocks noChangeAspect="1"/>
                  </p:cNvSpPr>
                  <p:nvPr/>
                </p:nvSpPr>
                <p:spPr bwMode="auto">
                  <a:xfrm>
                    <a:off x="3841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3 w 157"/>
                      <a:gd name="T7" fmla="*/ 1 h 262"/>
                      <a:gd name="T8" fmla="*/ 36 w 157"/>
                      <a:gd name="T9" fmla="*/ 2 h 262"/>
                      <a:gd name="T10" fmla="*/ 38 w 157"/>
                      <a:gd name="T11" fmla="*/ 4 h 262"/>
                      <a:gd name="T12" fmla="*/ 40 w 157"/>
                      <a:gd name="T13" fmla="*/ 5 h 262"/>
                      <a:gd name="T14" fmla="*/ 42 w 157"/>
                      <a:gd name="T15" fmla="*/ 7 h 262"/>
                      <a:gd name="T16" fmla="*/ 44 w 157"/>
                      <a:gd name="T17" fmla="*/ 8 h 262"/>
                      <a:gd name="T18" fmla="*/ 45 w 157"/>
                      <a:gd name="T19" fmla="*/ 11 h 262"/>
                      <a:gd name="T20" fmla="*/ 46 w 157"/>
                      <a:gd name="T21" fmla="*/ 13 h 262"/>
                      <a:gd name="T22" fmla="*/ 48 w 157"/>
                      <a:gd name="T23" fmla="*/ 16 h 262"/>
                      <a:gd name="T24" fmla="*/ 48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4 w 157"/>
                      <a:gd name="T51" fmla="*/ 13 h 262"/>
                      <a:gd name="T52" fmla="*/ 5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7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9" y="1"/>
                        </a:lnTo>
                        <a:lnTo>
                          <a:pt x="97" y="2"/>
                        </a:lnTo>
                        <a:lnTo>
                          <a:pt x="105" y="4"/>
                        </a:lnTo>
                        <a:lnTo>
                          <a:pt x="113" y="7"/>
                        </a:lnTo>
                        <a:lnTo>
                          <a:pt x="120" y="12"/>
                        </a:lnTo>
                        <a:lnTo>
                          <a:pt x="126" y="16"/>
                        </a:lnTo>
                        <a:lnTo>
                          <a:pt x="133" y="22"/>
                        </a:lnTo>
                        <a:lnTo>
                          <a:pt x="137" y="28"/>
                        </a:lnTo>
                        <a:lnTo>
                          <a:pt x="142" y="36"/>
                        </a:lnTo>
                        <a:lnTo>
                          <a:pt x="145" y="43"/>
                        </a:lnTo>
                        <a:lnTo>
                          <a:pt x="150" y="52"/>
                        </a:lnTo>
                        <a:lnTo>
                          <a:pt x="152" y="61"/>
                        </a:lnTo>
                        <a:lnTo>
                          <a:pt x="154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2" y="72"/>
                        </a:lnTo>
                        <a:lnTo>
                          <a:pt x="4" y="61"/>
                        </a:lnTo>
                        <a:lnTo>
                          <a:pt x="7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19" y="28"/>
                        </a:lnTo>
                        <a:lnTo>
                          <a:pt x="24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2" y="4"/>
                        </a:lnTo>
                        <a:lnTo>
                          <a:pt x="60" y="2"/>
                        </a:lnTo>
                        <a:lnTo>
                          <a:pt x="70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0" name="Freeform 531"/>
                  <p:cNvSpPr>
                    <a:spLocks noChangeAspect="1"/>
                  </p:cNvSpPr>
                  <p:nvPr/>
                </p:nvSpPr>
                <p:spPr bwMode="auto">
                  <a:xfrm>
                    <a:off x="1754" y="1947"/>
                    <a:ext cx="43" cy="79"/>
                  </a:xfrm>
                  <a:custGeom>
                    <a:avLst/>
                    <a:gdLst>
                      <a:gd name="T0" fmla="*/ 21 w 155"/>
                      <a:gd name="T1" fmla="*/ 0 h 262"/>
                      <a:gd name="T2" fmla="*/ 24 w 155"/>
                      <a:gd name="T3" fmla="*/ 0 h 262"/>
                      <a:gd name="T4" fmla="*/ 27 w 155"/>
                      <a:gd name="T5" fmla="*/ 1 h 262"/>
                      <a:gd name="T6" fmla="*/ 29 w 155"/>
                      <a:gd name="T7" fmla="*/ 1 h 262"/>
                      <a:gd name="T8" fmla="*/ 31 w 155"/>
                      <a:gd name="T9" fmla="*/ 2 h 262"/>
                      <a:gd name="T10" fmla="*/ 33 w 155"/>
                      <a:gd name="T11" fmla="*/ 4 h 262"/>
                      <a:gd name="T12" fmla="*/ 35 w 155"/>
                      <a:gd name="T13" fmla="*/ 5 h 262"/>
                      <a:gd name="T14" fmla="*/ 37 w 155"/>
                      <a:gd name="T15" fmla="*/ 7 h 262"/>
                      <a:gd name="T16" fmla="*/ 38 w 155"/>
                      <a:gd name="T17" fmla="*/ 8 h 262"/>
                      <a:gd name="T18" fmla="*/ 39 w 155"/>
                      <a:gd name="T19" fmla="*/ 11 h 262"/>
                      <a:gd name="T20" fmla="*/ 40 w 155"/>
                      <a:gd name="T21" fmla="*/ 13 h 262"/>
                      <a:gd name="T22" fmla="*/ 41 w 155"/>
                      <a:gd name="T23" fmla="*/ 16 h 262"/>
                      <a:gd name="T24" fmla="*/ 42 w 155"/>
                      <a:gd name="T25" fmla="*/ 18 h 262"/>
                      <a:gd name="T26" fmla="*/ 42 w 155"/>
                      <a:gd name="T27" fmla="*/ 22 h 262"/>
                      <a:gd name="T28" fmla="*/ 43 w 155"/>
                      <a:gd name="T29" fmla="*/ 25 h 262"/>
                      <a:gd name="T30" fmla="*/ 43 w 155"/>
                      <a:gd name="T31" fmla="*/ 28 h 262"/>
                      <a:gd name="T32" fmla="*/ 43 w 155"/>
                      <a:gd name="T33" fmla="*/ 32 h 262"/>
                      <a:gd name="T34" fmla="*/ 43 w 155"/>
                      <a:gd name="T35" fmla="*/ 79 h 262"/>
                      <a:gd name="T36" fmla="*/ 0 w 155"/>
                      <a:gd name="T37" fmla="*/ 79 h 262"/>
                      <a:gd name="T38" fmla="*/ 0 w 155"/>
                      <a:gd name="T39" fmla="*/ 32 h 262"/>
                      <a:gd name="T40" fmla="*/ 0 w 155"/>
                      <a:gd name="T41" fmla="*/ 28 h 262"/>
                      <a:gd name="T42" fmla="*/ 0 w 155"/>
                      <a:gd name="T43" fmla="*/ 25 h 262"/>
                      <a:gd name="T44" fmla="*/ 1 w 155"/>
                      <a:gd name="T45" fmla="*/ 22 h 262"/>
                      <a:gd name="T46" fmla="*/ 1 w 155"/>
                      <a:gd name="T47" fmla="*/ 18 h 262"/>
                      <a:gd name="T48" fmla="*/ 2 w 155"/>
                      <a:gd name="T49" fmla="*/ 16 h 262"/>
                      <a:gd name="T50" fmla="*/ 3 w 155"/>
                      <a:gd name="T51" fmla="*/ 13 h 262"/>
                      <a:gd name="T52" fmla="*/ 4 w 155"/>
                      <a:gd name="T53" fmla="*/ 11 h 262"/>
                      <a:gd name="T54" fmla="*/ 5 w 155"/>
                      <a:gd name="T55" fmla="*/ 8 h 262"/>
                      <a:gd name="T56" fmla="*/ 7 w 155"/>
                      <a:gd name="T57" fmla="*/ 7 h 262"/>
                      <a:gd name="T58" fmla="*/ 8 w 155"/>
                      <a:gd name="T59" fmla="*/ 5 h 262"/>
                      <a:gd name="T60" fmla="*/ 10 w 155"/>
                      <a:gd name="T61" fmla="*/ 4 h 262"/>
                      <a:gd name="T62" fmla="*/ 12 w 155"/>
                      <a:gd name="T63" fmla="*/ 2 h 262"/>
                      <a:gd name="T64" fmla="*/ 14 w 155"/>
                      <a:gd name="T65" fmla="*/ 1 h 262"/>
                      <a:gd name="T66" fmla="*/ 16 w 155"/>
                      <a:gd name="T67" fmla="*/ 1 h 262"/>
                      <a:gd name="T68" fmla="*/ 19 w 155"/>
                      <a:gd name="T69" fmla="*/ 0 h 262"/>
                      <a:gd name="T70" fmla="*/ 21 w 155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5" h="262">
                        <a:moveTo>
                          <a:pt x="77" y="0"/>
                        </a:moveTo>
                        <a:lnTo>
                          <a:pt x="88" y="1"/>
                        </a:lnTo>
                        <a:lnTo>
                          <a:pt x="96" y="2"/>
                        </a:lnTo>
                        <a:lnTo>
                          <a:pt x="105" y="4"/>
                        </a:lnTo>
                        <a:lnTo>
                          <a:pt x="112" y="7"/>
                        </a:lnTo>
                        <a:lnTo>
                          <a:pt x="119" y="12"/>
                        </a:lnTo>
                        <a:lnTo>
                          <a:pt x="126" y="16"/>
                        </a:lnTo>
                        <a:lnTo>
                          <a:pt x="132" y="22"/>
                        </a:lnTo>
                        <a:lnTo>
                          <a:pt x="136" y="28"/>
                        </a:lnTo>
                        <a:lnTo>
                          <a:pt x="142" y="36"/>
                        </a:lnTo>
                        <a:lnTo>
                          <a:pt x="145" y="43"/>
                        </a:lnTo>
                        <a:lnTo>
                          <a:pt x="148" y="52"/>
                        </a:lnTo>
                        <a:lnTo>
                          <a:pt x="151" y="61"/>
                        </a:lnTo>
                        <a:lnTo>
                          <a:pt x="153" y="72"/>
                        </a:lnTo>
                        <a:lnTo>
                          <a:pt x="154" y="82"/>
                        </a:lnTo>
                        <a:lnTo>
                          <a:pt x="155" y="94"/>
                        </a:lnTo>
                        <a:lnTo>
                          <a:pt x="155" y="105"/>
                        </a:lnTo>
                        <a:lnTo>
                          <a:pt x="155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8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19" y="28"/>
                        </a:lnTo>
                        <a:lnTo>
                          <a:pt x="25" y="22"/>
                        </a:lnTo>
                        <a:lnTo>
                          <a:pt x="30" y="16"/>
                        </a:lnTo>
                        <a:lnTo>
                          <a:pt x="36" y="12"/>
                        </a:lnTo>
                        <a:lnTo>
                          <a:pt x="44" y="7"/>
                        </a:lnTo>
                        <a:lnTo>
                          <a:pt x="51" y="4"/>
                        </a:lnTo>
                        <a:lnTo>
                          <a:pt x="59" y="2"/>
                        </a:lnTo>
                        <a:lnTo>
                          <a:pt x="68" y="1"/>
                        </a:lnTo>
                        <a:lnTo>
                          <a:pt x="7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1" name="Freeform 532"/>
                  <p:cNvSpPr>
                    <a:spLocks noChangeAspect="1"/>
                  </p:cNvSpPr>
                  <p:nvPr/>
                </p:nvSpPr>
                <p:spPr bwMode="auto">
                  <a:xfrm>
                    <a:off x="4484" y="1947"/>
                    <a:ext cx="43" cy="79"/>
                  </a:xfrm>
                  <a:custGeom>
                    <a:avLst/>
                    <a:gdLst>
                      <a:gd name="T0" fmla="*/ 22 w 157"/>
                      <a:gd name="T1" fmla="*/ 0 h 262"/>
                      <a:gd name="T2" fmla="*/ 24 w 157"/>
                      <a:gd name="T3" fmla="*/ 0 h 262"/>
                      <a:gd name="T4" fmla="*/ 27 w 157"/>
                      <a:gd name="T5" fmla="*/ 1 h 262"/>
                      <a:gd name="T6" fmla="*/ 29 w 157"/>
                      <a:gd name="T7" fmla="*/ 1 h 262"/>
                      <a:gd name="T8" fmla="*/ 31 w 157"/>
                      <a:gd name="T9" fmla="*/ 2 h 262"/>
                      <a:gd name="T10" fmla="*/ 33 w 157"/>
                      <a:gd name="T11" fmla="*/ 4 h 262"/>
                      <a:gd name="T12" fmla="*/ 35 w 157"/>
                      <a:gd name="T13" fmla="*/ 5 h 262"/>
                      <a:gd name="T14" fmla="*/ 36 w 157"/>
                      <a:gd name="T15" fmla="*/ 7 h 262"/>
                      <a:gd name="T16" fmla="*/ 38 w 157"/>
                      <a:gd name="T17" fmla="*/ 8 h 262"/>
                      <a:gd name="T18" fmla="*/ 39 w 157"/>
                      <a:gd name="T19" fmla="*/ 11 h 262"/>
                      <a:gd name="T20" fmla="*/ 40 w 157"/>
                      <a:gd name="T21" fmla="*/ 13 h 262"/>
                      <a:gd name="T22" fmla="*/ 41 w 157"/>
                      <a:gd name="T23" fmla="*/ 16 h 262"/>
                      <a:gd name="T24" fmla="*/ 41 w 157"/>
                      <a:gd name="T25" fmla="*/ 18 h 262"/>
                      <a:gd name="T26" fmla="*/ 42 w 157"/>
                      <a:gd name="T27" fmla="*/ 22 h 262"/>
                      <a:gd name="T28" fmla="*/ 43 w 157"/>
                      <a:gd name="T29" fmla="*/ 25 h 262"/>
                      <a:gd name="T30" fmla="*/ 43 w 157"/>
                      <a:gd name="T31" fmla="*/ 28 h 262"/>
                      <a:gd name="T32" fmla="*/ 43 w 157"/>
                      <a:gd name="T33" fmla="*/ 32 h 262"/>
                      <a:gd name="T34" fmla="*/ 43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4 w 157"/>
                      <a:gd name="T53" fmla="*/ 11 h 262"/>
                      <a:gd name="T54" fmla="*/ 5 w 157"/>
                      <a:gd name="T55" fmla="*/ 8 h 262"/>
                      <a:gd name="T56" fmla="*/ 7 w 157"/>
                      <a:gd name="T57" fmla="*/ 7 h 262"/>
                      <a:gd name="T58" fmla="*/ 8 w 157"/>
                      <a:gd name="T59" fmla="*/ 5 h 262"/>
                      <a:gd name="T60" fmla="*/ 10 w 157"/>
                      <a:gd name="T61" fmla="*/ 4 h 262"/>
                      <a:gd name="T62" fmla="*/ 12 w 157"/>
                      <a:gd name="T63" fmla="*/ 2 h 262"/>
                      <a:gd name="T64" fmla="*/ 14 w 157"/>
                      <a:gd name="T65" fmla="*/ 1 h 262"/>
                      <a:gd name="T66" fmla="*/ 17 w 157"/>
                      <a:gd name="T67" fmla="*/ 1 h 262"/>
                      <a:gd name="T68" fmla="*/ 19 w 157"/>
                      <a:gd name="T69" fmla="*/ 0 h 262"/>
                      <a:gd name="T70" fmla="*/ 22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8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3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2" y="22"/>
                        </a:lnTo>
                        <a:lnTo>
                          <a:pt x="138" y="28"/>
                        </a:lnTo>
                        <a:lnTo>
                          <a:pt x="142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1" y="61"/>
                        </a:lnTo>
                        <a:lnTo>
                          <a:pt x="153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2" y="72"/>
                        </a:lnTo>
                        <a:lnTo>
                          <a:pt x="4" y="61"/>
                        </a:lnTo>
                        <a:lnTo>
                          <a:pt x="7" y="52"/>
                        </a:lnTo>
                        <a:lnTo>
                          <a:pt x="10" y="43"/>
                        </a:lnTo>
                        <a:lnTo>
                          <a:pt x="14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1" y="16"/>
                        </a:lnTo>
                        <a:lnTo>
                          <a:pt x="38" y="12"/>
                        </a:lnTo>
                        <a:lnTo>
                          <a:pt x="44" y="7"/>
                        </a:lnTo>
                        <a:lnTo>
                          <a:pt x="52" y="4"/>
                        </a:lnTo>
                        <a:lnTo>
                          <a:pt x="61" y="2"/>
                        </a:lnTo>
                        <a:lnTo>
                          <a:pt x="69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2" name="Freeform 533"/>
                  <p:cNvSpPr>
                    <a:spLocks noChangeAspect="1"/>
                  </p:cNvSpPr>
                  <p:nvPr/>
                </p:nvSpPr>
                <p:spPr bwMode="auto">
                  <a:xfrm>
                    <a:off x="1218" y="1947"/>
                    <a:ext cx="50" cy="79"/>
                  </a:xfrm>
                  <a:custGeom>
                    <a:avLst/>
                    <a:gdLst>
                      <a:gd name="T0" fmla="*/ 25 w 158"/>
                      <a:gd name="T1" fmla="*/ 0 h 262"/>
                      <a:gd name="T2" fmla="*/ 28 w 158"/>
                      <a:gd name="T3" fmla="*/ 0 h 262"/>
                      <a:gd name="T4" fmla="*/ 31 w 158"/>
                      <a:gd name="T5" fmla="*/ 1 h 262"/>
                      <a:gd name="T6" fmla="*/ 34 w 158"/>
                      <a:gd name="T7" fmla="*/ 1 h 262"/>
                      <a:gd name="T8" fmla="*/ 36 w 158"/>
                      <a:gd name="T9" fmla="*/ 2 h 262"/>
                      <a:gd name="T10" fmla="*/ 38 w 158"/>
                      <a:gd name="T11" fmla="*/ 4 h 262"/>
                      <a:gd name="T12" fmla="*/ 41 w 158"/>
                      <a:gd name="T13" fmla="*/ 5 h 262"/>
                      <a:gd name="T14" fmla="*/ 42 w 158"/>
                      <a:gd name="T15" fmla="*/ 7 h 262"/>
                      <a:gd name="T16" fmla="*/ 44 w 158"/>
                      <a:gd name="T17" fmla="*/ 8 h 262"/>
                      <a:gd name="T18" fmla="*/ 45 w 158"/>
                      <a:gd name="T19" fmla="*/ 11 h 262"/>
                      <a:gd name="T20" fmla="*/ 47 w 158"/>
                      <a:gd name="T21" fmla="*/ 13 h 262"/>
                      <a:gd name="T22" fmla="*/ 47 w 158"/>
                      <a:gd name="T23" fmla="*/ 16 h 262"/>
                      <a:gd name="T24" fmla="*/ 48 w 158"/>
                      <a:gd name="T25" fmla="*/ 18 h 262"/>
                      <a:gd name="T26" fmla="*/ 49 w 158"/>
                      <a:gd name="T27" fmla="*/ 22 h 262"/>
                      <a:gd name="T28" fmla="*/ 49 w 158"/>
                      <a:gd name="T29" fmla="*/ 25 h 262"/>
                      <a:gd name="T30" fmla="*/ 49 w 158"/>
                      <a:gd name="T31" fmla="*/ 28 h 262"/>
                      <a:gd name="T32" fmla="*/ 50 w 158"/>
                      <a:gd name="T33" fmla="*/ 32 h 262"/>
                      <a:gd name="T34" fmla="*/ 50 w 158"/>
                      <a:gd name="T35" fmla="*/ 79 h 262"/>
                      <a:gd name="T36" fmla="*/ 0 w 158"/>
                      <a:gd name="T37" fmla="*/ 79 h 262"/>
                      <a:gd name="T38" fmla="*/ 0 w 158"/>
                      <a:gd name="T39" fmla="*/ 32 h 262"/>
                      <a:gd name="T40" fmla="*/ 0 w 158"/>
                      <a:gd name="T41" fmla="*/ 28 h 262"/>
                      <a:gd name="T42" fmla="*/ 1 w 158"/>
                      <a:gd name="T43" fmla="*/ 25 h 262"/>
                      <a:gd name="T44" fmla="*/ 1 w 158"/>
                      <a:gd name="T45" fmla="*/ 22 h 262"/>
                      <a:gd name="T46" fmla="*/ 2 w 158"/>
                      <a:gd name="T47" fmla="*/ 18 h 262"/>
                      <a:gd name="T48" fmla="*/ 3 w 158"/>
                      <a:gd name="T49" fmla="*/ 16 h 262"/>
                      <a:gd name="T50" fmla="*/ 3 w 158"/>
                      <a:gd name="T51" fmla="*/ 13 h 262"/>
                      <a:gd name="T52" fmla="*/ 5 w 158"/>
                      <a:gd name="T53" fmla="*/ 11 h 262"/>
                      <a:gd name="T54" fmla="*/ 7 w 158"/>
                      <a:gd name="T55" fmla="*/ 8 h 262"/>
                      <a:gd name="T56" fmla="*/ 8 w 158"/>
                      <a:gd name="T57" fmla="*/ 7 h 262"/>
                      <a:gd name="T58" fmla="*/ 10 w 158"/>
                      <a:gd name="T59" fmla="*/ 5 h 262"/>
                      <a:gd name="T60" fmla="*/ 12 w 158"/>
                      <a:gd name="T61" fmla="*/ 4 h 262"/>
                      <a:gd name="T62" fmla="*/ 14 w 158"/>
                      <a:gd name="T63" fmla="*/ 2 h 262"/>
                      <a:gd name="T64" fmla="*/ 17 w 158"/>
                      <a:gd name="T65" fmla="*/ 1 h 262"/>
                      <a:gd name="T66" fmla="*/ 19 w 158"/>
                      <a:gd name="T67" fmla="*/ 1 h 262"/>
                      <a:gd name="T68" fmla="*/ 22 w 158"/>
                      <a:gd name="T69" fmla="*/ 0 h 262"/>
                      <a:gd name="T70" fmla="*/ 25 w 158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8" h="262">
                        <a:moveTo>
                          <a:pt x="80" y="0"/>
                        </a:moveTo>
                        <a:lnTo>
                          <a:pt x="89" y="1"/>
                        </a:lnTo>
                        <a:lnTo>
                          <a:pt x="99" y="2"/>
                        </a:lnTo>
                        <a:lnTo>
                          <a:pt x="106" y="4"/>
                        </a:lnTo>
                        <a:lnTo>
                          <a:pt x="114" y="7"/>
                        </a:lnTo>
                        <a:lnTo>
                          <a:pt x="121" y="12"/>
                        </a:lnTo>
                        <a:lnTo>
                          <a:pt x="128" y="16"/>
                        </a:lnTo>
                        <a:lnTo>
                          <a:pt x="133" y="22"/>
                        </a:lnTo>
                        <a:lnTo>
                          <a:pt x="139" y="28"/>
                        </a:lnTo>
                        <a:lnTo>
                          <a:pt x="143" y="36"/>
                        </a:lnTo>
                        <a:lnTo>
                          <a:pt x="147" y="43"/>
                        </a:lnTo>
                        <a:lnTo>
                          <a:pt x="150" y="52"/>
                        </a:lnTo>
                        <a:lnTo>
                          <a:pt x="152" y="61"/>
                        </a:lnTo>
                        <a:lnTo>
                          <a:pt x="154" y="72"/>
                        </a:lnTo>
                        <a:lnTo>
                          <a:pt x="156" y="82"/>
                        </a:lnTo>
                        <a:lnTo>
                          <a:pt x="156" y="94"/>
                        </a:lnTo>
                        <a:lnTo>
                          <a:pt x="158" y="105"/>
                        </a:lnTo>
                        <a:lnTo>
                          <a:pt x="158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1" y="94"/>
                        </a:lnTo>
                        <a:lnTo>
                          <a:pt x="2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8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21" y="28"/>
                        </a:lnTo>
                        <a:lnTo>
                          <a:pt x="26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5" y="7"/>
                        </a:lnTo>
                        <a:lnTo>
                          <a:pt x="53" y="4"/>
                        </a:lnTo>
                        <a:lnTo>
                          <a:pt x="61" y="2"/>
                        </a:lnTo>
                        <a:lnTo>
                          <a:pt x="70" y="1"/>
                        </a:lnTo>
                        <a:lnTo>
                          <a:pt x="8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3" name="Freeform 534"/>
                  <p:cNvSpPr>
                    <a:spLocks noChangeAspect="1"/>
                  </p:cNvSpPr>
                  <p:nvPr/>
                </p:nvSpPr>
                <p:spPr bwMode="auto">
                  <a:xfrm>
                    <a:off x="3948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4 w 157"/>
                      <a:gd name="T7" fmla="*/ 1 h 262"/>
                      <a:gd name="T8" fmla="*/ 36 w 157"/>
                      <a:gd name="T9" fmla="*/ 2 h 262"/>
                      <a:gd name="T10" fmla="*/ 39 w 157"/>
                      <a:gd name="T11" fmla="*/ 4 h 262"/>
                      <a:gd name="T12" fmla="*/ 40 w 157"/>
                      <a:gd name="T13" fmla="*/ 5 h 262"/>
                      <a:gd name="T14" fmla="*/ 43 w 157"/>
                      <a:gd name="T15" fmla="*/ 7 h 262"/>
                      <a:gd name="T16" fmla="*/ 44 w 157"/>
                      <a:gd name="T17" fmla="*/ 8 h 262"/>
                      <a:gd name="T18" fmla="*/ 46 w 157"/>
                      <a:gd name="T19" fmla="*/ 11 h 262"/>
                      <a:gd name="T20" fmla="*/ 46 w 157"/>
                      <a:gd name="T21" fmla="*/ 13 h 262"/>
                      <a:gd name="T22" fmla="*/ 47 w 157"/>
                      <a:gd name="T23" fmla="*/ 16 h 262"/>
                      <a:gd name="T24" fmla="*/ 49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2 w 157"/>
                      <a:gd name="T47" fmla="*/ 18 h 262"/>
                      <a:gd name="T48" fmla="*/ 3 w 157"/>
                      <a:gd name="T49" fmla="*/ 16 h 262"/>
                      <a:gd name="T50" fmla="*/ 4 w 157"/>
                      <a:gd name="T51" fmla="*/ 13 h 262"/>
                      <a:gd name="T52" fmla="*/ 5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7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4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4" y="22"/>
                        </a:lnTo>
                        <a:lnTo>
                          <a:pt x="138" y="28"/>
                        </a:lnTo>
                        <a:lnTo>
                          <a:pt x="143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3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8" y="52"/>
                        </a:lnTo>
                        <a:lnTo>
                          <a:pt x="12" y="43"/>
                        </a:lnTo>
                        <a:lnTo>
                          <a:pt x="16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2" y="16"/>
                        </a:lnTo>
                        <a:lnTo>
                          <a:pt x="38" y="12"/>
                        </a:lnTo>
                        <a:lnTo>
                          <a:pt x="45" y="7"/>
                        </a:lnTo>
                        <a:lnTo>
                          <a:pt x="53" y="4"/>
                        </a:lnTo>
                        <a:lnTo>
                          <a:pt x="61" y="2"/>
                        </a:lnTo>
                        <a:lnTo>
                          <a:pt x="69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4" name="Freeform 535"/>
                  <p:cNvSpPr>
                    <a:spLocks noChangeAspect="1"/>
                  </p:cNvSpPr>
                  <p:nvPr/>
                </p:nvSpPr>
                <p:spPr bwMode="auto">
                  <a:xfrm>
                    <a:off x="1854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9 w 157"/>
                      <a:gd name="T3" fmla="*/ 0 h 262"/>
                      <a:gd name="T4" fmla="*/ 31 w 157"/>
                      <a:gd name="T5" fmla="*/ 1 h 262"/>
                      <a:gd name="T6" fmla="*/ 34 w 157"/>
                      <a:gd name="T7" fmla="*/ 1 h 262"/>
                      <a:gd name="T8" fmla="*/ 36 w 157"/>
                      <a:gd name="T9" fmla="*/ 2 h 262"/>
                      <a:gd name="T10" fmla="*/ 39 w 157"/>
                      <a:gd name="T11" fmla="*/ 4 h 262"/>
                      <a:gd name="T12" fmla="*/ 41 w 157"/>
                      <a:gd name="T13" fmla="*/ 5 h 262"/>
                      <a:gd name="T14" fmla="*/ 43 w 157"/>
                      <a:gd name="T15" fmla="*/ 7 h 262"/>
                      <a:gd name="T16" fmla="*/ 44 w 157"/>
                      <a:gd name="T17" fmla="*/ 8 h 262"/>
                      <a:gd name="T18" fmla="*/ 46 w 157"/>
                      <a:gd name="T19" fmla="*/ 11 h 262"/>
                      <a:gd name="T20" fmla="*/ 47 w 157"/>
                      <a:gd name="T21" fmla="*/ 13 h 262"/>
                      <a:gd name="T22" fmla="*/ 48 w 157"/>
                      <a:gd name="T23" fmla="*/ 16 h 262"/>
                      <a:gd name="T24" fmla="*/ 49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2 w 157"/>
                      <a:gd name="T47" fmla="*/ 18 h 262"/>
                      <a:gd name="T48" fmla="*/ 3 w 157"/>
                      <a:gd name="T49" fmla="*/ 16 h 262"/>
                      <a:gd name="T50" fmla="*/ 4 w 157"/>
                      <a:gd name="T51" fmla="*/ 13 h 262"/>
                      <a:gd name="T52" fmla="*/ 5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7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90" y="1"/>
                        </a:lnTo>
                        <a:lnTo>
                          <a:pt x="98" y="2"/>
                        </a:lnTo>
                        <a:lnTo>
                          <a:pt x="107" y="4"/>
                        </a:lnTo>
                        <a:lnTo>
                          <a:pt x="114" y="7"/>
                        </a:lnTo>
                        <a:lnTo>
                          <a:pt x="121" y="12"/>
                        </a:lnTo>
                        <a:lnTo>
                          <a:pt x="128" y="16"/>
                        </a:lnTo>
                        <a:lnTo>
                          <a:pt x="134" y="22"/>
                        </a:lnTo>
                        <a:lnTo>
                          <a:pt x="138" y="28"/>
                        </a:lnTo>
                        <a:lnTo>
                          <a:pt x="144" y="36"/>
                        </a:lnTo>
                        <a:lnTo>
                          <a:pt x="147" y="43"/>
                        </a:lnTo>
                        <a:lnTo>
                          <a:pt x="150" y="52"/>
                        </a:lnTo>
                        <a:lnTo>
                          <a:pt x="153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6" y="61"/>
                        </a:lnTo>
                        <a:lnTo>
                          <a:pt x="8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20" y="28"/>
                        </a:lnTo>
                        <a:lnTo>
                          <a:pt x="26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5" y="7"/>
                        </a:lnTo>
                        <a:lnTo>
                          <a:pt x="53" y="4"/>
                        </a:lnTo>
                        <a:lnTo>
                          <a:pt x="61" y="2"/>
                        </a:lnTo>
                        <a:lnTo>
                          <a:pt x="70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5" name="Freeform 536"/>
                  <p:cNvSpPr>
                    <a:spLocks noChangeAspect="1"/>
                  </p:cNvSpPr>
                  <p:nvPr/>
                </p:nvSpPr>
                <p:spPr bwMode="auto">
                  <a:xfrm>
                    <a:off x="4591" y="1947"/>
                    <a:ext cx="43" cy="79"/>
                  </a:xfrm>
                  <a:custGeom>
                    <a:avLst/>
                    <a:gdLst>
                      <a:gd name="T0" fmla="*/ 22 w 157"/>
                      <a:gd name="T1" fmla="*/ 0 h 262"/>
                      <a:gd name="T2" fmla="*/ 24 w 157"/>
                      <a:gd name="T3" fmla="*/ 0 h 262"/>
                      <a:gd name="T4" fmla="*/ 27 w 157"/>
                      <a:gd name="T5" fmla="*/ 1 h 262"/>
                      <a:gd name="T6" fmla="*/ 29 w 157"/>
                      <a:gd name="T7" fmla="*/ 1 h 262"/>
                      <a:gd name="T8" fmla="*/ 31 w 157"/>
                      <a:gd name="T9" fmla="*/ 2 h 262"/>
                      <a:gd name="T10" fmla="*/ 33 w 157"/>
                      <a:gd name="T11" fmla="*/ 4 h 262"/>
                      <a:gd name="T12" fmla="*/ 35 w 157"/>
                      <a:gd name="T13" fmla="*/ 5 h 262"/>
                      <a:gd name="T14" fmla="*/ 36 w 157"/>
                      <a:gd name="T15" fmla="*/ 7 h 262"/>
                      <a:gd name="T16" fmla="*/ 38 w 157"/>
                      <a:gd name="T17" fmla="*/ 8 h 262"/>
                      <a:gd name="T18" fmla="*/ 39 w 157"/>
                      <a:gd name="T19" fmla="*/ 11 h 262"/>
                      <a:gd name="T20" fmla="*/ 40 w 157"/>
                      <a:gd name="T21" fmla="*/ 13 h 262"/>
                      <a:gd name="T22" fmla="*/ 41 w 157"/>
                      <a:gd name="T23" fmla="*/ 16 h 262"/>
                      <a:gd name="T24" fmla="*/ 41 w 157"/>
                      <a:gd name="T25" fmla="*/ 18 h 262"/>
                      <a:gd name="T26" fmla="*/ 42 w 157"/>
                      <a:gd name="T27" fmla="*/ 22 h 262"/>
                      <a:gd name="T28" fmla="*/ 43 w 157"/>
                      <a:gd name="T29" fmla="*/ 25 h 262"/>
                      <a:gd name="T30" fmla="*/ 43 w 157"/>
                      <a:gd name="T31" fmla="*/ 28 h 262"/>
                      <a:gd name="T32" fmla="*/ 43 w 157"/>
                      <a:gd name="T33" fmla="*/ 32 h 262"/>
                      <a:gd name="T34" fmla="*/ 43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4 w 157"/>
                      <a:gd name="T53" fmla="*/ 11 h 262"/>
                      <a:gd name="T54" fmla="*/ 5 w 157"/>
                      <a:gd name="T55" fmla="*/ 8 h 262"/>
                      <a:gd name="T56" fmla="*/ 7 w 157"/>
                      <a:gd name="T57" fmla="*/ 7 h 262"/>
                      <a:gd name="T58" fmla="*/ 8 w 157"/>
                      <a:gd name="T59" fmla="*/ 5 h 262"/>
                      <a:gd name="T60" fmla="*/ 10 w 157"/>
                      <a:gd name="T61" fmla="*/ 4 h 262"/>
                      <a:gd name="T62" fmla="*/ 12 w 157"/>
                      <a:gd name="T63" fmla="*/ 2 h 262"/>
                      <a:gd name="T64" fmla="*/ 14 w 157"/>
                      <a:gd name="T65" fmla="*/ 1 h 262"/>
                      <a:gd name="T66" fmla="*/ 16 w 157"/>
                      <a:gd name="T67" fmla="*/ 1 h 262"/>
                      <a:gd name="T68" fmla="*/ 19 w 157"/>
                      <a:gd name="T69" fmla="*/ 0 h 262"/>
                      <a:gd name="T70" fmla="*/ 22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8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3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2" y="22"/>
                        </a:lnTo>
                        <a:lnTo>
                          <a:pt x="138" y="28"/>
                        </a:lnTo>
                        <a:lnTo>
                          <a:pt x="142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1" y="61"/>
                        </a:lnTo>
                        <a:lnTo>
                          <a:pt x="153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2" y="72"/>
                        </a:lnTo>
                        <a:lnTo>
                          <a:pt x="4" y="61"/>
                        </a:lnTo>
                        <a:lnTo>
                          <a:pt x="7" y="52"/>
                        </a:lnTo>
                        <a:lnTo>
                          <a:pt x="10" y="43"/>
                        </a:lnTo>
                        <a:lnTo>
                          <a:pt x="14" y="36"/>
                        </a:lnTo>
                        <a:lnTo>
                          <a:pt x="19" y="28"/>
                        </a:lnTo>
                        <a:lnTo>
                          <a:pt x="24" y="22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1" y="4"/>
                        </a:lnTo>
                        <a:lnTo>
                          <a:pt x="60" y="2"/>
                        </a:lnTo>
                        <a:lnTo>
                          <a:pt x="69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6" name="Freeform 537"/>
                  <p:cNvSpPr>
                    <a:spLocks noChangeAspect="1"/>
                  </p:cNvSpPr>
                  <p:nvPr/>
                </p:nvSpPr>
                <p:spPr bwMode="auto">
                  <a:xfrm>
                    <a:off x="1954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4 w 157"/>
                      <a:gd name="T7" fmla="*/ 1 h 262"/>
                      <a:gd name="T8" fmla="*/ 36 w 157"/>
                      <a:gd name="T9" fmla="*/ 2 h 262"/>
                      <a:gd name="T10" fmla="*/ 39 w 157"/>
                      <a:gd name="T11" fmla="*/ 4 h 262"/>
                      <a:gd name="T12" fmla="*/ 41 w 157"/>
                      <a:gd name="T13" fmla="*/ 5 h 262"/>
                      <a:gd name="T14" fmla="*/ 42 w 157"/>
                      <a:gd name="T15" fmla="*/ 7 h 262"/>
                      <a:gd name="T16" fmla="*/ 44 w 157"/>
                      <a:gd name="T17" fmla="*/ 8 h 262"/>
                      <a:gd name="T18" fmla="*/ 45 w 157"/>
                      <a:gd name="T19" fmla="*/ 11 h 262"/>
                      <a:gd name="T20" fmla="*/ 47 w 157"/>
                      <a:gd name="T21" fmla="*/ 13 h 262"/>
                      <a:gd name="T22" fmla="*/ 48 w 157"/>
                      <a:gd name="T23" fmla="*/ 16 h 262"/>
                      <a:gd name="T24" fmla="*/ 49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4 w 157"/>
                      <a:gd name="T51" fmla="*/ 13 h 262"/>
                      <a:gd name="T52" fmla="*/ 5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7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4" y="7"/>
                        </a:lnTo>
                        <a:lnTo>
                          <a:pt x="121" y="12"/>
                        </a:lnTo>
                        <a:lnTo>
                          <a:pt x="128" y="16"/>
                        </a:lnTo>
                        <a:lnTo>
                          <a:pt x="133" y="22"/>
                        </a:lnTo>
                        <a:lnTo>
                          <a:pt x="138" y="28"/>
                        </a:lnTo>
                        <a:lnTo>
                          <a:pt x="142" y="36"/>
                        </a:lnTo>
                        <a:lnTo>
                          <a:pt x="147" y="43"/>
                        </a:lnTo>
                        <a:lnTo>
                          <a:pt x="150" y="52"/>
                        </a:lnTo>
                        <a:lnTo>
                          <a:pt x="153" y="61"/>
                        </a:lnTo>
                        <a:lnTo>
                          <a:pt x="154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2" y="72"/>
                        </a:lnTo>
                        <a:lnTo>
                          <a:pt x="4" y="61"/>
                        </a:lnTo>
                        <a:lnTo>
                          <a:pt x="7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2" y="16"/>
                        </a:lnTo>
                        <a:lnTo>
                          <a:pt x="38" y="12"/>
                        </a:lnTo>
                        <a:lnTo>
                          <a:pt x="45" y="7"/>
                        </a:lnTo>
                        <a:lnTo>
                          <a:pt x="53" y="4"/>
                        </a:lnTo>
                        <a:lnTo>
                          <a:pt x="61" y="2"/>
                        </a:lnTo>
                        <a:lnTo>
                          <a:pt x="70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7" name="Freeform 538"/>
                  <p:cNvSpPr>
                    <a:spLocks noChangeAspect="1"/>
                  </p:cNvSpPr>
                  <p:nvPr/>
                </p:nvSpPr>
                <p:spPr bwMode="auto">
                  <a:xfrm>
                    <a:off x="4691" y="1947"/>
                    <a:ext cx="43" cy="79"/>
                  </a:xfrm>
                  <a:custGeom>
                    <a:avLst/>
                    <a:gdLst>
                      <a:gd name="T0" fmla="*/ 22 w 157"/>
                      <a:gd name="T1" fmla="*/ 0 h 262"/>
                      <a:gd name="T2" fmla="*/ 25 w 157"/>
                      <a:gd name="T3" fmla="*/ 0 h 262"/>
                      <a:gd name="T4" fmla="*/ 27 w 157"/>
                      <a:gd name="T5" fmla="*/ 1 h 262"/>
                      <a:gd name="T6" fmla="*/ 29 w 157"/>
                      <a:gd name="T7" fmla="*/ 1 h 262"/>
                      <a:gd name="T8" fmla="*/ 31 w 157"/>
                      <a:gd name="T9" fmla="*/ 2 h 262"/>
                      <a:gd name="T10" fmla="*/ 33 w 157"/>
                      <a:gd name="T11" fmla="*/ 4 h 262"/>
                      <a:gd name="T12" fmla="*/ 35 w 157"/>
                      <a:gd name="T13" fmla="*/ 5 h 262"/>
                      <a:gd name="T14" fmla="*/ 37 w 157"/>
                      <a:gd name="T15" fmla="*/ 7 h 262"/>
                      <a:gd name="T16" fmla="*/ 38 w 157"/>
                      <a:gd name="T17" fmla="*/ 8 h 262"/>
                      <a:gd name="T18" fmla="*/ 39 w 157"/>
                      <a:gd name="T19" fmla="*/ 11 h 262"/>
                      <a:gd name="T20" fmla="*/ 41 w 157"/>
                      <a:gd name="T21" fmla="*/ 13 h 262"/>
                      <a:gd name="T22" fmla="*/ 41 w 157"/>
                      <a:gd name="T23" fmla="*/ 16 h 262"/>
                      <a:gd name="T24" fmla="*/ 42 w 157"/>
                      <a:gd name="T25" fmla="*/ 18 h 262"/>
                      <a:gd name="T26" fmla="*/ 42 w 157"/>
                      <a:gd name="T27" fmla="*/ 22 h 262"/>
                      <a:gd name="T28" fmla="*/ 43 w 157"/>
                      <a:gd name="T29" fmla="*/ 25 h 262"/>
                      <a:gd name="T30" fmla="*/ 43 w 157"/>
                      <a:gd name="T31" fmla="*/ 28 h 262"/>
                      <a:gd name="T32" fmla="*/ 43 w 157"/>
                      <a:gd name="T33" fmla="*/ 32 h 262"/>
                      <a:gd name="T34" fmla="*/ 43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1 w 157"/>
                      <a:gd name="T43" fmla="*/ 25 h 262"/>
                      <a:gd name="T44" fmla="*/ 1 w 157"/>
                      <a:gd name="T45" fmla="*/ 22 h 262"/>
                      <a:gd name="T46" fmla="*/ 2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4 w 157"/>
                      <a:gd name="T53" fmla="*/ 11 h 262"/>
                      <a:gd name="T54" fmla="*/ 5 w 157"/>
                      <a:gd name="T55" fmla="*/ 8 h 262"/>
                      <a:gd name="T56" fmla="*/ 7 w 157"/>
                      <a:gd name="T57" fmla="*/ 7 h 262"/>
                      <a:gd name="T58" fmla="*/ 8 w 157"/>
                      <a:gd name="T59" fmla="*/ 5 h 262"/>
                      <a:gd name="T60" fmla="*/ 10 w 157"/>
                      <a:gd name="T61" fmla="*/ 4 h 262"/>
                      <a:gd name="T62" fmla="*/ 12 w 157"/>
                      <a:gd name="T63" fmla="*/ 2 h 262"/>
                      <a:gd name="T64" fmla="*/ 15 w 157"/>
                      <a:gd name="T65" fmla="*/ 1 h 262"/>
                      <a:gd name="T66" fmla="*/ 17 w 157"/>
                      <a:gd name="T67" fmla="*/ 1 h 262"/>
                      <a:gd name="T68" fmla="*/ 19 w 157"/>
                      <a:gd name="T69" fmla="*/ 0 h 262"/>
                      <a:gd name="T70" fmla="*/ 22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80" y="0"/>
                        </a:moveTo>
                        <a:lnTo>
                          <a:pt x="90" y="1"/>
                        </a:lnTo>
                        <a:lnTo>
                          <a:pt x="98" y="2"/>
                        </a:lnTo>
                        <a:lnTo>
                          <a:pt x="107" y="4"/>
                        </a:lnTo>
                        <a:lnTo>
                          <a:pt x="115" y="7"/>
                        </a:lnTo>
                        <a:lnTo>
                          <a:pt x="122" y="12"/>
                        </a:lnTo>
                        <a:lnTo>
                          <a:pt x="128" y="16"/>
                        </a:lnTo>
                        <a:lnTo>
                          <a:pt x="134" y="22"/>
                        </a:lnTo>
                        <a:lnTo>
                          <a:pt x="139" y="28"/>
                        </a:lnTo>
                        <a:lnTo>
                          <a:pt x="144" y="36"/>
                        </a:lnTo>
                        <a:lnTo>
                          <a:pt x="148" y="43"/>
                        </a:lnTo>
                        <a:lnTo>
                          <a:pt x="151" y="52"/>
                        </a:lnTo>
                        <a:lnTo>
                          <a:pt x="153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2" y="82"/>
                        </a:lnTo>
                        <a:lnTo>
                          <a:pt x="4" y="72"/>
                        </a:lnTo>
                        <a:lnTo>
                          <a:pt x="6" y="61"/>
                        </a:lnTo>
                        <a:lnTo>
                          <a:pt x="8" y="52"/>
                        </a:lnTo>
                        <a:lnTo>
                          <a:pt x="12" y="43"/>
                        </a:lnTo>
                        <a:lnTo>
                          <a:pt x="15" y="36"/>
                        </a:lnTo>
                        <a:lnTo>
                          <a:pt x="20" y="28"/>
                        </a:lnTo>
                        <a:lnTo>
                          <a:pt x="26" y="22"/>
                        </a:lnTo>
                        <a:lnTo>
                          <a:pt x="31" y="16"/>
                        </a:lnTo>
                        <a:lnTo>
                          <a:pt x="38" y="12"/>
                        </a:lnTo>
                        <a:lnTo>
                          <a:pt x="45" y="7"/>
                        </a:lnTo>
                        <a:lnTo>
                          <a:pt x="53" y="4"/>
                        </a:lnTo>
                        <a:lnTo>
                          <a:pt x="62" y="2"/>
                        </a:lnTo>
                        <a:lnTo>
                          <a:pt x="70" y="1"/>
                        </a:lnTo>
                        <a:lnTo>
                          <a:pt x="8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8" name="Freeform 539"/>
                  <p:cNvSpPr>
                    <a:spLocks noChangeAspect="1"/>
                  </p:cNvSpPr>
                  <p:nvPr/>
                </p:nvSpPr>
                <p:spPr bwMode="auto">
                  <a:xfrm>
                    <a:off x="1325" y="1947"/>
                    <a:ext cx="50" cy="79"/>
                  </a:xfrm>
                  <a:custGeom>
                    <a:avLst/>
                    <a:gdLst>
                      <a:gd name="T0" fmla="*/ 25 w 158"/>
                      <a:gd name="T1" fmla="*/ 0 h 262"/>
                      <a:gd name="T2" fmla="*/ 28 w 158"/>
                      <a:gd name="T3" fmla="*/ 0 h 262"/>
                      <a:gd name="T4" fmla="*/ 31 w 158"/>
                      <a:gd name="T5" fmla="*/ 1 h 262"/>
                      <a:gd name="T6" fmla="*/ 34 w 158"/>
                      <a:gd name="T7" fmla="*/ 1 h 262"/>
                      <a:gd name="T8" fmla="*/ 36 w 158"/>
                      <a:gd name="T9" fmla="*/ 2 h 262"/>
                      <a:gd name="T10" fmla="*/ 38 w 158"/>
                      <a:gd name="T11" fmla="*/ 4 h 262"/>
                      <a:gd name="T12" fmla="*/ 40 w 158"/>
                      <a:gd name="T13" fmla="*/ 5 h 262"/>
                      <a:gd name="T14" fmla="*/ 42 w 158"/>
                      <a:gd name="T15" fmla="*/ 7 h 262"/>
                      <a:gd name="T16" fmla="*/ 44 w 158"/>
                      <a:gd name="T17" fmla="*/ 8 h 262"/>
                      <a:gd name="T18" fmla="*/ 45 w 158"/>
                      <a:gd name="T19" fmla="*/ 11 h 262"/>
                      <a:gd name="T20" fmla="*/ 47 w 158"/>
                      <a:gd name="T21" fmla="*/ 13 h 262"/>
                      <a:gd name="T22" fmla="*/ 47 w 158"/>
                      <a:gd name="T23" fmla="*/ 16 h 262"/>
                      <a:gd name="T24" fmla="*/ 48 w 158"/>
                      <a:gd name="T25" fmla="*/ 18 h 262"/>
                      <a:gd name="T26" fmla="*/ 49 w 158"/>
                      <a:gd name="T27" fmla="*/ 22 h 262"/>
                      <a:gd name="T28" fmla="*/ 49 w 158"/>
                      <a:gd name="T29" fmla="*/ 25 h 262"/>
                      <a:gd name="T30" fmla="*/ 49 w 158"/>
                      <a:gd name="T31" fmla="*/ 28 h 262"/>
                      <a:gd name="T32" fmla="*/ 50 w 158"/>
                      <a:gd name="T33" fmla="*/ 32 h 262"/>
                      <a:gd name="T34" fmla="*/ 50 w 158"/>
                      <a:gd name="T35" fmla="*/ 79 h 262"/>
                      <a:gd name="T36" fmla="*/ 0 w 158"/>
                      <a:gd name="T37" fmla="*/ 79 h 262"/>
                      <a:gd name="T38" fmla="*/ 0 w 158"/>
                      <a:gd name="T39" fmla="*/ 32 h 262"/>
                      <a:gd name="T40" fmla="*/ 0 w 158"/>
                      <a:gd name="T41" fmla="*/ 28 h 262"/>
                      <a:gd name="T42" fmla="*/ 0 w 158"/>
                      <a:gd name="T43" fmla="*/ 25 h 262"/>
                      <a:gd name="T44" fmla="*/ 1 w 158"/>
                      <a:gd name="T45" fmla="*/ 22 h 262"/>
                      <a:gd name="T46" fmla="*/ 2 w 158"/>
                      <a:gd name="T47" fmla="*/ 18 h 262"/>
                      <a:gd name="T48" fmla="*/ 3 w 158"/>
                      <a:gd name="T49" fmla="*/ 16 h 262"/>
                      <a:gd name="T50" fmla="*/ 3 w 158"/>
                      <a:gd name="T51" fmla="*/ 13 h 262"/>
                      <a:gd name="T52" fmla="*/ 5 w 158"/>
                      <a:gd name="T53" fmla="*/ 11 h 262"/>
                      <a:gd name="T54" fmla="*/ 6 w 158"/>
                      <a:gd name="T55" fmla="*/ 8 h 262"/>
                      <a:gd name="T56" fmla="*/ 8 w 158"/>
                      <a:gd name="T57" fmla="*/ 7 h 262"/>
                      <a:gd name="T58" fmla="*/ 10 w 158"/>
                      <a:gd name="T59" fmla="*/ 5 h 262"/>
                      <a:gd name="T60" fmla="*/ 12 w 158"/>
                      <a:gd name="T61" fmla="*/ 4 h 262"/>
                      <a:gd name="T62" fmla="*/ 14 w 158"/>
                      <a:gd name="T63" fmla="*/ 2 h 262"/>
                      <a:gd name="T64" fmla="*/ 16 w 158"/>
                      <a:gd name="T65" fmla="*/ 1 h 262"/>
                      <a:gd name="T66" fmla="*/ 19 w 158"/>
                      <a:gd name="T67" fmla="*/ 1 h 262"/>
                      <a:gd name="T68" fmla="*/ 22 w 158"/>
                      <a:gd name="T69" fmla="*/ 0 h 262"/>
                      <a:gd name="T70" fmla="*/ 25 w 158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8" h="262">
                        <a:moveTo>
                          <a:pt x="80" y="0"/>
                        </a:moveTo>
                        <a:lnTo>
                          <a:pt x="89" y="1"/>
                        </a:lnTo>
                        <a:lnTo>
                          <a:pt x="99" y="2"/>
                        </a:lnTo>
                        <a:lnTo>
                          <a:pt x="106" y="4"/>
                        </a:lnTo>
                        <a:lnTo>
                          <a:pt x="114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3" y="22"/>
                        </a:lnTo>
                        <a:lnTo>
                          <a:pt x="139" y="28"/>
                        </a:lnTo>
                        <a:lnTo>
                          <a:pt x="143" y="36"/>
                        </a:lnTo>
                        <a:lnTo>
                          <a:pt x="147" y="43"/>
                        </a:lnTo>
                        <a:lnTo>
                          <a:pt x="150" y="52"/>
                        </a:lnTo>
                        <a:lnTo>
                          <a:pt x="152" y="61"/>
                        </a:lnTo>
                        <a:lnTo>
                          <a:pt x="154" y="72"/>
                        </a:lnTo>
                        <a:lnTo>
                          <a:pt x="156" y="82"/>
                        </a:lnTo>
                        <a:lnTo>
                          <a:pt x="156" y="94"/>
                        </a:lnTo>
                        <a:lnTo>
                          <a:pt x="158" y="105"/>
                        </a:lnTo>
                        <a:lnTo>
                          <a:pt x="158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1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8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5" y="7"/>
                        </a:lnTo>
                        <a:lnTo>
                          <a:pt x="52" y="4"/>
                        </a:lnTo>
                        <a:lnTo>
                          <a:pt x="61" y="2"/>
                        </a:lnTo>
                        <a:lnTo>
                          <a:pt x="70" y="1"/>
                        </a:lnTo>
                        <a:lnTo>
                          <a:pt x="8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9" name="Freeform 540"/>
                  <p:cNvSpPr>
                    <a:spLocks noChangeAspect="1"/>
                  </p:cNvSpPr>
                  <p:nvPr/>
                </p:nvSpPr>
                <p:spPr bwMode="auto">
                  <a:xfrm>
                    <a:off x="4055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4 w 157"/>
                      <a:gd name="T7" fmla="*/ 1 h 262"/>
                      <a:gd name="T8" fmla="*/ 36 w 157"/>
                      <a:gd name="T9" fmla="*/ 2 h 262"/>
                      <a:gd name="T10" fmla="*/ 39 w 157"/>
                      <a:gd name="T11" fmla="*/ 4 h 262"/>
                      <a:gd name="T12" fmla="*/ 40 w 157"/>
                      <a:gd name="T13" fmla="*/ 5 h 262"/>
                      <a:gd name="T14" fmla="*/ 43 w 157"/>
                      <a:gd name="T15" fmla="*/ 7 h 262"/>
                      <a:gd name="T16" fmla="*/ 44 w 157"/>
                      <a:gd name="T17" fmla="*/ 8 h 262"/>
                      <a:gd name="T18" fmla="*/ 46 w 157"/>
                      <a:gd name="T19" fmla="*/ 11 h 262"/>
                      <a:gd name="T20" fmla="*/ 46 w 157"/>
                      <a:gd name="T21" fmla="*/ 13 h 262"/>
                      <a:gd name="T22" fmla="*/ 47 w 157"/>
                      <a:gd name="T23" fmla="*/ 16 h 262"/>
                      <a:gd name="T24" fmla="*/ 49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2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5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7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4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4" y="22"/>
                        </a:lnTo>
                        <a:lnTo>
                          <a:pt x="138" y="28"/>
                        </a:lnTo>
                        <a:lnTo>
                          <a:pt x="143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3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7" y="52"/>
                        </a:lnTo>
                        <a:lnTo>
                          <a:pt x="10" y="43"/>
                        </a:lnTo>
                        <a:lnTo>
                          <a:pt x="15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3" y="4"/>
                        </a:lnTo>
                        <a:lnTo>
                          <a:pt x="61" y="2"/>
                        </a:lnTo>
                        <a:lnTo>
                          <a:pt x="69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0" name="Rectangle 54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46" y="1589"/>
                    <a:ext cx="1322" cy="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351" name="Rectangle 54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469" y="1589"/>
                    <a:ext cx="1322" cy="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352" name="Freeform 543"/>
                  <p:cNvSpPr>
                    <a:spLocks noChangeAspect="1"/>
                  </p:cNvSpPr>
                  <p:nvPr/>
                </p:nvSpPr>
                <p:spPr bwMode="auto">
                  <a:xfrm>
                    <a:off x="2297" y="1496"/>
                    <a:ext cx="7" cy="14"/>
                  </a:xfrm>
                  <a:custGeom>
                    <a:avLst/>
                    <a:gdLst>
                      <a:gd name="T0" fmla="*/ 7 w 25"/>
                      <a:gd name="T1" fmla="*/ 0 h 47"/>
                      <a:gd name="T2" fmla="*/ 5 w 25"/>
                      <a:gd name="T3" fmla="*/ 0 h 47"/>
                      <a:gd name="T4" fmla="*/ 4 w 25"/>
                      <a:gd name="T5" fmla="*/ 1 h 47"/>
                      <a:gd name="T6" fmla="*/ 3 w 25"/>
                      <a:gd name="T7" fmla="*/ 1 h 47"/>
                      <a:gd name="T8" fmla="*/ 2 w 25"/>
                      <a:gd name="T9" fmla="*/ 2 h 47"/>
                      <a:gd name="T10" fmla="*/ 1 w 25"/>
                      <a:gd name="T11" fmla="*/ 4 h 47"/>
                      <a:gd name="T12" fmla="*/ 1 w 25"/>
                      <a:gd name="T13" fmla="*/ 4 h 47"/>
                      <a:gd name="T14" fmla="*/ 1 w 25"/>
                      <a:gd name="T15" fmla="*/ 6 h 47"/>
                      <a:gd name="T16" fmla="*/ 0 w 25"/>
                      <a:gd name="T17" fmla="*/ 7 h 47"/>
                      <a:gd name="T18" fmla="*/ 1 w 25"/>
                      <a:gd name="T19" fmla="*/ 9 h 47"/>
                      <a:gd name="T20" fmla="*/ 1 w 25"/>
                      <a:gd name="T21" fmla="*/ 10 h 47"/>
                      <a:gd name="T22" fmla="*/ 1 w 25"/>
                      <a:gd name="T23" fmla="*/ 11 h 47"/>
                      <a:gd name="T24" fmla="*/ 2 w 25"/>
                      <a:gd name="T25" fmla="*/ 12 h 47"/>
                      <a:gd name="T26" fmla="*/ 3 w 25"/>
                      <a:gd name="T27" fmla="*/ 13 h 47"/>
                      <a:gd name="T28" fmla="*/ 4 w 25"/>
                      <a:gd name="T29" fmla="*/ 13 h 47"/>
                      <a:gd name="T30" fmla="*/ 5 w 25"/>
                      <a:gd name="T31" fmla="*/ 14 h 47"/>
                      <a:gd name="T32" fmla="*/ 7 w 25"/>
                      <a:gd name="T33" fmla="*/ 14 h 47"/>
                      <a:gd name="T34" fmla="*/ 7 w 25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7">
                        <a:moveTo>
                          <a:pt x="25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5"/>
                        </a:lnTo>
                        <a:lnTo>
                          <a:pt x="7" y="7"/>
                        </a:lnTo>
                        <a:lnTo>
                          <a:pt x="5" y="12"/>
                        </a:lnTo>
                        <a:lnTo>
                          <a:pt x="3" y="15"/>
                        </a:lnTo>
                        <a:lnTo>
                          <a:pt x="2" y="19"/>
                        </a:lnTo>
                        <a:lnTo>
                          <a:pt x="0" y="23"/>
                        </a:lnTo>
                        <a:lnTo>
                          <a:pt x="2" y="29"/>
                        </a:lnTo>
                        <a:lnTo>
                          <a:pt x="3" y="33"/>
                        </a:lnTo>
                        <a:lnTo>
                          <a:pt x="5" y="36"/>
                        </a:lnTo>
                        <a:lnTo>
                          <a:pt x="7" y="40"/>
                        </a:lnTo>
                        <a:lnTo>
                          <a:pt x="10" y="42"/>
                        </a:lnTo>
                        <a:lnTo>
                          <a:pt x="14" y="45"/>
                        </a:lnTo>
                        <a:lnTo>
                          <a:pt x="18" y="46"/>
                        </a:lnTo>
                        <a:lnTo>
                          <a:pt x="25" y="47"/>
                        </a:lnTo>
                        <a:lnTo>
                          <a:pt x="2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3" name="Rectangle 54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04" y="1496"/>
                    <a:ext cx="929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354" name="Freeform 545"/>
                  <p:cNvSpPr>
                    <a:spLocks noChangeAspect="1"/>
                  </p:cNvSpPr>
                  <p:nvPr/>
                </p:nvSpPr>
                <p:spPr bwMode="auto">
                  <a:xfrm>
                    <a:off x="3233" y="1496"/>
                    <a:ext cx="7" cy="14"/>
                  </a:xfrm>
                  <a:custGeom>
                    <a:avLst/>
                    <a:gdLst>
                      <a:gd name="T0" fmla="*/ 0 w 23"/>
                      <a:gd name="T1" fmla="*/ 14 h 47"/>
                      <a:gd name="T2" fmla="*/ 2 w 23"/>
                      <a:gd name="T3" fmla="*/ 14 h 47"/>
                      <a:gd name="T4" fmla="*/ 3 w 23"/>
                      <a:gd name="T5" fmla="*/ 13 h 47"/>
                      <a:gd name="T6" fmla="*/ 4 w 23"/>
                      <a:gd name="T7" fmla="*/ 13 h 47"/>
                      <a:gd name="T8" fmla="*/ 5 w 23"/>
                      <a:gd name="T9" fmla="*/ 12 h 47"/>
                      <a:gd name="T10" fmla="*/ 6 w 23"/>
                      <a:gd name="T11" fmla="*/ 11 h 47"/>
                      <a:gd name="T12" fmla="*/ 6 w 23"/>
                      <a:gd name="T13" fmla="*/ 10 h 47"/>
                      <a:gd name="T14" fmla="*/ 7 w 23"/>
                      <a:gd name="T15" fmla="*/ 9 h 47"/>
                      <a:gd name="T16" fmla="*/ 7 w 23"/>
                      <a:gd name="T17" fmla="*/ 7 h 47"/>
                      <a:gd name="T18" fmla="*/ 7 w 23"/>
                      <a:gd name="T19" fmla="*/ 6 h 47"/>
                      <a:gd name="T20" fmla="*/ 6 w 23"/>
                      <a:gd name="T21" fmla="*/ 4 h 47"/>
                      <a:gd name="T22" fmla="*/ 6 w 23"/>
                      <a:gd name="T23" fmla="*/ 4 h 47"/>
                      <a:gd name="T24" fmla="*/ 5 w 23"/>
                      <a:gd name="T25" fmla="*/ 2 h 47"/>
                      <a:gd name="T26" fmla="*/ 4 w 23"/>
                      <a:gd name="T27" fmla="*/ 1 h 47"/>
                      <a:gd name="T28" fmla="*/ 3 w 23"/>
                      <a:gd name="T29" fmla="*/ 1 h 47"/>
                      <a:gd name="T30" fmla="*/ 2 w 23"/>
                      <a:gd name="T31" fmla="*/ 0 h 47"/>
                      <a:gd name="T32" fmla="*/ 0 w 23"/>
                      <a:gd name="T33" fmla="*/ 0 h 47"/>
                      <a:gd name="T34" fmla="*/ 0 w 23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0" y="47"/>
                        </a:moveTo>
                        <a:lnTo>
                          <a:pt x="5" y="46"/>
                        </a:lnTo>
                        <a:lnTo>
                          <a:pt x="9" y="45"/>
                        </a:lnTo>
                        <a:lnTo>
                          <a:pt x="13" y="42"/>
                        </a:lnTo>
                        <a:lnTo>
                          <a:pt x="16" y="40"/>
                        </a:lnTo>
                        <a:lnTo>
                          <a:pt x="20" y="36"/>
                        </a:lnTo>
                        <a:lnTo>
                          <a:pt x="21" y="33"/>
                        </a:lnTo>
                        <a:lnTo>
                          <a:pt x="22" y="29"/>
                        </a:lnTo>
                        <a:lnTo>
                          <a:pt x="23" y="23"/>
                        </a:lnTo>
                        <a:lnTo>
                          <a:pt x="22" y="19"/>
                        </a:lnTo>
                        <a:lnTo>
                          <a:pt x="21" y="15"/>
                        </a:lnTo>
                        <a:lnTo>
                          <a:pt x="20" y="12"/>
                        </a:lnTo>
                        <a:lnTo>
                          <a:pt x="16" y="7"/>
                        </a:lnTo>
                        <a:lnTo>
                          <a:pt x="13" y="5"/>
                        </a:lnTo>
                        <a:lnTo>
                          <a:pt x="9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5" name="Freeform 546"/>
                  <p:cNvSpPr>
                    <a:spLocks noChangeAspect="1"/>
                  </p:cNvSpPr>
                  <p:nvPr/>
                </p:nvSpPr>
                <p:spPr bwMode="auto">
                  <a:xfrm>
                    <a:off x="296" y="1425"/>
                    <a:ext cx="43" cy="143"/>
                  </a:xfrm>
                  <a:custGeom>
                    <a:avLst/>
                    <a:gdLst>
                      <a:gd name="T0" fmla="*/ 43 w 144"/>
                      <a:gd name="T1" fmla="*/ 143 h 469"/>
                      <a:gd name="T2" fmla="*/ 43 w 144"/>
                      <a:gd name="T3" fmla="*/ 55 h 469"/>
                      <a:gd name="T4" fmla="*/ 37 w 144"/>
                      <a:gd name="T5" fmla="*/ 52 h 469"/>
                      <a:gd name="T6" fmla="*/ 37 w 144"/>
                      <a:gd name="T7" fmla="*/ 23 h 469"/>
                      <a:gd name="T8" fmla="*/ 37 w 144"/>
                      <a:gd name="T9" fmla="*/ 20 h 469"/>
                      <a:gd name="T10" fmla="*/ 36 w 144"/>
                      <a:gd name="T11" fmla="*/ 16 h 469"/>
                      <a:gd name="T12" fmla="*/ 35 w 144"/>
                      <a:gd name="T13" fmla="*/ 12 h 469"/>
                      <a:gd name="T14" fmla="*/ 34 w 144"/>
                      <a:gd name="T15" fmla="*/ 8 h 469"/>
                      <a:gd name="T16" fmla="*/ 33 w 144"/>
                      <a:gd name="T17" fmla="*/ 7 h 469"/>
                      <a:gd name="T18" fmla="*/ 32 w 144"/>
                      <a:gd name="T19" fmla="*/ 5 h 469"/>
                      <a:gd name="T20" fmla="*/ 30 w 144"/>
                      <a:gd name="T21" fmla="*/ 3 h 469"/>
                      <a:gd name="T22" fmla="*/ 29 w 144"/>
                      <a:gd name="T23" fmla="*/ 2 h 469"/>
                      <a:gd name="T24" fmla="*/ 27 w 144"/>
                      <a:gd name="T25" fmla="*/ 1 h 469"/>
                      <a:gd name="T26" fmla="*/ 26 w 144"/>
                      <a:gd name="T27" fmla="*/ 1 h 469"/>
                      <a:gd name="T28" fmla="*/ 24 w 144"/>
                      <a:gd name="T29" fmla="*/ 0 h 469"/>
                      <a:gd name="T30" fmla="*/ 22 w 144"/>
                      <a:gd name="T31" fmla="*/ 0 h 469"/>
                      <a:gd name="T32" fmla="*/ 19 w 144"/>
                      <a:gd name="T33" fmla="*/ 0 h 469"/>
                      <a:gd name="T34" fmla="*/ 17 w 144"/>
                      <a:gd name="T35" fmla="*/ 1 h 469"/>
                      <a:gd name="T36" fmla="*/ 16 w 144"/>
                      <a:gd name="T37" fmla="*/ 1 h 469"/>
                      <a:gd name="T38" fmla="*/ 14 w 144"/>
                      <a:gd name="T39" fmla="*/ 2 h 469"/>
                      <a:gd name="T40" fmla="*/ 13 w 144"/>
                      <a:gd name="T41" fmla="*/ 3 h 469"/>
                      <a:gd name="T42" fmla="*/ 11 w 144"/>
                      <a:gd name="T43" fmla="*/ 5 h 469"/>
                      <a:gd name="T44" fmla="*/ 10 w 144"/>
                      <a:gd name="T45" fmla="*/ 6 h 469"/>
                      <a:gd name="T46" fmla="*/ 9 w 144"/>
                      <a:gd name="T47" fmla="*/ 8 h 469"/>
                      <a:gd name="T48" fmla="*/ 7 w 144"/>
                      <a:gd name="T49" fmla="*/ 11 h 469"/>
                      <a:gd name="T50" fmla="*/ 7 w 144"/>
                      <a:gd name="T51" fmla="*/ 16 h 469"/>
                      <a:gd name="T52" fmla="*/ 6 w 144"/>
                      <a:gd name="T53" fmla="*/ 20 h 469"/>
                      <a:gd name="T54" fmla="*/ 6 w 144"/>
                      <a:gd name="T55" fmla="*/ 23 h 469"/>
                      <a:gd name="T56" fmla="*/ 6 w 144"/>
                      <a:gd name="T57" fmla="*/ 52 h 469"/>
                      <a:gd name="T58" fmla="*/ 0 w 144"/>
                      <a:gd name="T59" fmla="*/ 54 h 469"/>
                      <a:gd name="T60" fmla="*/ 0 w 144"/>
                      <a:gd name="T61" fmla="*/ 143 h 469"/>
                      <a:gd name="T62" fmla="*/ 43 w 144"/>
                      <a:gd name="T63" fmla="*/ 143 h 469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44" h="469">
                        <a:moveTo>
                          <a:pt x="144" y="469"/>
                        </a:moveTo>
                        <a:lnTo>
                          <a:pt x="144" y="181"/>
                        </a:lnTo>
                        <a:lnTo>
                          <a:pt x="125" y="172"/>
                        </a:lnTo>
                        <a:lnTo>
                          <a:pt x="124" y="76"/>
                        </a:lnTo>
                        <a:lnTo>
                          <a:pt x="123" y="65"/>
                        </a:lnTo>
                        <a:lnTo>
                          <a:pt x="121" y="52"/>
                        </a:lnTo>
                        <a:lnTo>
                          <a:pt x="118" y="40"/>
                        </a:lnTo>
                        <a:lnTo>
                          <a:pt x="113" y="27"/>
                        </a:lnTo>
                        <a:lnTo>
                          <a:pt x="110" y="22"/>
                        </a:lnTo>
                        <a:lnTo>
                          <a:pt x="106" y="16"/>
                        </a:lnTo>
                        <a:lnTo>
                          <a:pt x="102" y="11"/>
                        </a:lnTo>
                        <a:lnTo>
                          <a:pt x="97" y="7"/>
                        </a:lnTo>
                        <a:lnTo>
                          <a:pt x="92" y="4"/>
                        </a:lnTo>
                        <a:lnTo>
                          <a:pt x="86" y="2"/>
                        </a:lnTo>
                        <a:lnTo>
                          <a:pt x="79" y="0"/>
                        </a:lnTo>
                        <a:lnTo>
                          <a:pt x="73" y="0"/>
                        </a:lnTo>
                        <a:lnTo>
                          <a:pt x="65" y="0"/>
                        </a:lnTo>
                        <a:lnTo>
                          <a:pt x="58" y="2"/>
                        </a:lnTo>
                        <a:lnTo>
                          <a:pt x="52" y="4"/>
                        </a:lnTo>
                        <a:lnTo>
                          <a:pt x="46" y="7"/>
                        </a:lnTo>
                        <a:lnTo>
                          <a:pt x="42" y="10"/>
                        </a:lnTo>
                        <a:lnTo>
                          <a:pt x="38" y="15"/>
                        </a:lnTo>
                        <a:lnTo>
                          <a:pt x="34" y="21"/>
                        </a:lnTo>
                        <a:lnTo>
                          <a:pt x="31" y="26"/>
                        </a:lnTo>
                        <a:lnTo>
                          <a:pt x="25" y="37"/>
                        </a:lnTo>
                        <a:lnTo>
                          <a:pt x="22" y="51"/>
                        </a:lnTo>
                        <a:lnTo>
                          <a:pt x="20" y="64"/>
                        </a:lnTo>
                        <a:lnTo>
                          <a:pt x="19" y="76"/>
                        </a:lnTo>
                        <a:lnTo>
                          <a:pt x="19" y="172"/>
                        </a:lnTo>
                        <a:lnTo>
                          <a:pt x="0" y="178"/>
                        </a:lnTo>
                        <a:lnTo>
                          <a:pt x="0" y="469"/>
                        </a:lnTo>
                        <a:lnTo>
                          <a:pt x="144" y="469"/>
                        </a:lnTo>
                        <a:close/>
                      </a:path>
                    </a:pathLst>
                  </a:custGeom>
                  <a:solidFill>
                    <a:srgbClr val="8C253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6" name="Freeform 547"/>
                  <p:cNvSpPr>
                    <a:spLocks noChangeAspect="1"/>
                  </p:cNvSpPr>
                  <p:nvPr/>
                </p:nvSpPr>
                <p:spPr bwMode="auto">
                  <a:xfrm>
                    <a:off x="332" y="1475"/>
                    <a:ext cx="21" cy="93"/>
                  </a:xfrm>
                  <a:custGeom>
                    <a:avLst/>
                    <a:gdLst>
                      <a:gd name="T0" fmla="*/ 15 w 48"/>
                      <a:gd name="T1" fmla="*/ 0 h 309"/>
                      <a:gd name="T2" fmla="*/ 0 w 48"/>
                      <a:gd name="T3" fmla="*/ 6 h 309"/>
                      <a:gd name="T4" fmla="*/ 0 w 48"/>
                      <a:gd name="T5" fmla="*/ 93 h 309"/>
                      <a:gd name="T6" fmla="*/ 21 w 48"/>
                      <a:gd name="T7" fmla="*/ 93 h 309"/>
                      <a:gd name="T8" fmla="*/ 21 w 48"/>
                      <a:gd name="T9" fmla="*/ 6 h 309"/>
                      <a:gd name="T10" fmla="*/ 15 w 48"/>
                      <a:gd name="T11" fmla="*/ 0 h 309"/>
                      <a:gd name="T12" fmla="*/ 21 w 48"/>
                      <a:gd name="T13" fmla="*/ 6 h 309"/>
                      <a:gd name="T14" fmla="*/ 21 w 48"/>
                      <a:gd name="T15" fmla="*/ 2 h 309"/>
                      <a:gd name="T16" fmla="*/ 15 w 48"/>
                      <a:gd name="T17" fmla="*/ 0 h 309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8" h="309">
                        <a:moveTo>
                          <a:pt x="34" y="0"/>
                        </a:moveTo>
                        <a:lnTo>
                          <a:pt x="0" y="21"/>
                        </a:lnTo>
                        <a:lnTo>
                          <a:pt x="0" y="309"/>
                        </a:lnTo>
                        <a:lnTo>
                          <a:pt x="48" y="309"/>
                        </a:lnTo>
                        <a:lnTo>
                          <a:pt x="48" y="21"/>
                        </a:lnTo>
                        <a:lnTo>
                          <a:pt x="34" y="0"/>
                        </a:lnTo>
                        <a:lnTo>
                          <a:pt x="48" y="21"/>
                        </a:lnTo>
                        <a:lnTo>
                          <a:pt x="48" y="6"/>
                        </a:lnTo>
                        <a:lnTo>
                          <a:pt x="3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7" name="Freeform 548"/>
                  <p:cNvSpPr>
                    <a:spLocks noChangeAspect="1"/>
                  </p:cNvSpPr>
                  <p:nvPr/>
                </p:nvSpPr>
                <p:spPr bwMode="auto">
                  <a:xfrm>
                    <a:off x="332" y="1468"/>
                    <a:ext cx="14" cy="14"/>
                  </a:xfrm>
                  <a:custGeom>
                    <a:avLst/>
                    <a:gdLst>
                      <a:gd name="T0" fmla="*/ 0 w 53"/>
                      <a:gd name="T1" fmla="*/ 6 h 51"/>
                      <a:gd name="T2" fmla="*/ 4 w 53"/>
                      <a:gd name="T3" fmla="*/ 12 h 51"/>
                      <a:gd name="T4" fmla="*/ 9 w 53"/>
                      <a:gd name="T5" fmla="*/ 14 h 51"/>
                      <a:gd name="T6" fmla="*/ 14 w 53"/>
                      <a:gd name="T7" fmla="*/ 2 h 51"/>
                      <a:gd name="T8" fmla="*/ 9 w 53"/>
                      <a:gd name="T9" fmla="*/ 0 h 51"/>
                      <a:gd name="T10" fmla="*/ 0 w 53"/>
                      <a:gd name="T11" fmla="*/ 6 h 51"/>
                      <a:gd name="T12" fmla="*/ 0 w 53"/>
                      <a:gd name="T13" fmla="*/ 6 h 51"/>
                      <a:gd name="T14" fmla="*/ 0 w 53"/>
                      <a:gd name="T15" fmla="*/ 10 h 51"/>
                      <a:gd name="T16" fmla="*/ 4 w 53"/>
                      <a:gd name="T17" fmla="*/ 12 h 51"/>
                      <a:gd name="T18" fmla="*/ 0 w 53"/>
                      <a:gd name="T19" fmla="*/ 6 h 5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53" h="51">
                        <a:moveTo>
                          <a:pt x="0" y="21"/>
                        </a:moveTo>
                        <a:lnTo>
                          <a:pt x="14" y="42"/>
                        </a:lnTo>
                        <a:lnTo>
                          <a:pt x="33" y="51"/>
                        </a:lnTo>
                        <a:lnTo>
                          <a:pt x="53" y="9"/>
                        </a:lnTo>
                        <a:lnTo>
                          <a:pt x="33" y="0"/>
                        </a:lnTo>
                        <a:lnTo>
                          <a:pt x="0" y="21"/>
                        </a:lnTo>
                        <a:lnTo>
                          <a:pt x="1" y="36"/>
                        </a:lnTo>
                        <a:lnTo>
                          <a:pt x="14" y="42"/>
                        </a:lnTo>
                        <a:lnTo>
                          <a:pt x="0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8" name="Freeform 549"/>
                  <p:cNvSpPr>
                    <a:spLocks noChangeAspect="1"/>
                  </p:cNvSpPr>
                  <p:nvPr/>
                </p:nvSpPr>
                <p:spPr bwMode="auto">
                  <a:xfrm>
                    <a:off x="332" y="1446"/>
                    <a:ext cx="14" cy="29"/>
                  </a:xfrm>
                  <a:custGeom>
                    <a:avLst/>
                    <a:gdLst>
                      <a:gd name="T0" fmla="*/ 0 w 48"/>
                      <a:gd name="T1" fmla="*/ 0 h 96"/>
                      <a:gd name="T2" fmla="*/ 0 w 48"/>
                      <a:gd name="T3" fmla="*/ 0 h 96"/>
                      <a:gd name="T4" fmla="*/ 0 w 48"/>
                      <a:gd name="T5" fmla="*/ 29 h 96"/>
                      <a:gd name="T6" fmla="*/ 14 w 48"/>
                      <a:gd name="T7" fmla="*/ 29 h 96"/>
                      <a:gd name="T8" fmla="*/ 13 w 48"/>
                      <a:gd name="T9" fmla="*/ 0 h 96"/>
                      <a:gd name="T10" fmla="*/ 0 w 48"/>
                      <a:gd name="T11" fmla="*/ 0 h 96"/>
                      <a:gd name="T12" fmla="*/ 0 w 48"/>
                      <a:gd name="T13" fmla="*/ 0 h 96"/>
                      <a:gd name="T14" fmla="*/ 0 w 48"/>
                      <a:gd name="T15" fmla="*/ 0 h 96"/>
                      <a:gd name="T16" fmla="*/ 0 w 48"/>
                      <a:gd name="T17" fmla="*/ 0 h 96"/>
                      <a:gd name="T18" fmla="*/ 0 w 48"/>
                      <a:gd name="T19" fmla="*/ 0 h 9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8" h="96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1" y="96"/>
                        </a:lnTo>
                        <a:lnTo>
                          <a:pt x="48" y="9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9" name="Freeform 550"/>
                  <p:cNvSpPr>
                    <a:spLocks noChangeAspect="1"/>
                  </p:cNvSpPr>
                  <p:nvPr/>
                </p:nvSpPr>
                <p:spPr bwMode="auto">
                  <a:xfrm>
                    <a:off x="318" y="1417"/>
                    <a:ext cx="21" cy="29"/>
                  </a:xfrm>
                  <a:custGeom>
                    <a:avLst/>
                    <a:gdLst>
                      <a:gd name="T0" fmla="*/ 0 w 74"/>
                      <a:gd name="T1" fmla="*/ 14 h 100"/>
                      <a:gd name="T2" fmla="*/ 0 w 74"/>
                      <a:gd name="T3" fmla="*/ 14 h 100"/>
                      <a:gd name="T4" fmla="*/ 1 w 74"/>
                      <a:gd name="T5" fmla="*/ 14 h 100"/>
                      <a:gd name="T6" fmla="*/ 2 w 74"/>
                      <a:gd name="T7" fmla="*/ 14 h 100"/>
                      <a:gd name="T8" fmla="*/ 2 w 74"/>
                      <a:gd name="T9" fmla="*/ 14 h 100"/>
                      <a:gd name="T10" fmla="*/ 3 w 74"/>
                      <a:gd name="T11" fmla="*/ 14 h 100"/>
                      <a:gd name="T12" fmla="*/ 3 w 74"/>
                      <a:gd name="T13" fmla="*/ 15 h 100"/>
                      <a:gd name="T14" fmla="*/ 5 w 74"/>
                      <a:gd name="T15" fmla="*/ 16 h 100"/>
                      <a:gd name="T16" fmla="*/ 5 w 74"/>
                      <a:gd name="T17" fmla="*/ 17 h 100"/>
                      <a:gd name="T18" fmla="*/ 5 w 74"/>
                      <a:gd name="T19" fmla="*/ 17 h 100"/>
                      <a:gd name="T20" fmla="*/ 7 w 74"/>
                      <a:gd name="T21" fmla="*/ 21 h 100"/>
                      <a:gd name="T22" fmla="*/ 7 w 74"/>
                      <a:gd name="T23" fmla="*/ 23 h 100"/>
                      <a:gd name="T24" fmla="*/ 8 w 74"/>
                      <a:gd name="T25" fmla="*/ 27 h 100"/>
                      <a:gd name="T26" fmla="*/ 8 w 74"/>
                      <a:gd name="T27" fmla="*/ 29 h 100"/>
                      <a:gd name="T28" fmla="*/ 21 w 74"/>
                      <a:gd name="T29" fmla="*/ 29 h 100"/>
                      <a:gd name="T30" fmla="*/ 21 w 74"/>
                      <a:gd name="T31" fmla="*/ 25 h 100"/>
                      <a:gd name="T32" fmla="*/ 20 w 74"/>
                      <a:gd name="T33" fmla="*/ 21 h 100"/>
                      <a:gd name="T34" fmla="*/ 19 w 74"/>
                      <a:gd name="T35" fmla="*/ 16 h 100"/>
                      <a:gd name="T36" fmla="*/ 17 w 74"/>
                      <a:gd name="T37" fmla="*/ 12 h 100"/>
                      <a:gd name="T38" fmla="*/ 16 w 74"/>
                      <a:gd name="T39" fmla="*/ 10 h 100"/>
                      <a:gd name="T40" fmla="*/ 14 w 74"/>
                      <a:gd name="T41" fmla="*/ 8 h 100"/>
                      <a:gd name="T42" fmla="*/ 13 w 74"/>
                      <a:gd name="T43" fmla="*/ 5 h 100"/>
                      <a:gd name="T44" fmla="*/ 11 w 74"/>
                      <a:gd name="T45" fmla="*/ 4 h 100"/>
                      <a:gd name="T46" fmla="*/ 8 w 74"/>
                      <a:gd name="T47" fmla="*/ 2 h 100"/>
                      <a:gd name="T48" fmla="*/ 6 w 74"/>
                      <a:gd name="T49" fmla="*/ 1 h 100"/>
                      <a:gd name="T50" fmla="*/ 3 w 74"/>
                      <a:gd name="T51" fmla="*/ 0 h 100"/>
                      <a:gd name="T52" fmla="*/ 0 w 74"/>
                      <a:gd name="T53" fmla="*/ 0 h 100"/>
                      <a:gd name="T54" fmla="*/ 0 w 74"/>
                      <a:gd name="T55" fmla="*/ 0 h 100"/>
                      <a:gd name="T56" fmla="*/ 0 w 74"/>
                      <a:gd name="T57" fmla="*/ 14 h 100"/>
                      <a:gd name="T58" fmla="*/ 0 w 74"/>
                      <a:gd name="T59" fmla="*/ 14 h 100"/>
                      <a:gd name="T60" fmla="*/ 0 w 74"/>
                      <a:gd name="T61" fmla="*/ 14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4" h="100">
                        <a:moveTo>
                          <a:pt x="0" y="47"/>
                        </a:moveTo>
                        <a:lnTo>
                          <a:pt x="0" y="47"/>
                        </a:lnTo>
                        <a:lnTo>
                          <a:pt x="3" y="47"/>
                        </a:lnTo>
                        <a:lnTo>
                          <a:pt x="6" y="48"/>
                        </a:lnTo>
                        <a:lnTo>
                          <a:pt x="8" y="49"/>
                        </a:lnTo>
                        <a:lnTo>
                          <a:pt x="10" y="50"/>
                        </a:lnTo>
                        <a:lnTo>
                          <a:pt x="12" y="52"/>
                        </a:lnTo>
                        <a:lnTo>
                          <a:pt x="16" y="54"/>
                        </a:lnTo>
                        <a:lnTo>
                          <a:pt x="18" y="57"/>
                        </a:lnTo>
                        <a:lnTo>
                          <a:pt x="19" y="60"/>
                        </a:lnTo>
                        <a:lnTo>
                          <a:pt x="23" y="71"/>
                        </a:lnTo>
                        <a:lnTo>
                          <a:pt x="26" y="81"/>
                        </a:lnTo>
                        <a:lnTo>
                          <a:pt x="27" y="92"/>
                        </a:lnTo>
                        <a:lnTo>
                          <a:pt x="28" y="100"/>
                        </a:lnTo>
                        <a:lnTo>
                          <a:pt x="74" y="100"/>
                        </a:lnTo>
                        <a:lnTo>
                          <a:pt x="73" y="87"/>
                        </a:lnTo>
                        <a:lnTo>
                          <a:pt x="71" y="72"/>
                        </a:lnTo>
                        <a:lnTo>
                          <a:pt x="67" y="56"/>
                        </a:lnTo>
                        <a:lnTo>
                          <a:pt x="61" y="41"/>
                        </a:lnTo>
                        <a:lnTo>
                          <a:pt x="57" y="33"/>
                        </a:lnTo>
                        <a:lnTo>
                          <a:pt x="51" y="26"/>
                        </a:lnTo>
                        <a:lnTo>
                          <a:pt x="45" y="18"/>
                        </a:lnTo>
                        <a:lnTo>
                          <a:pt x="38" y="13"/>
                        </a:lnTo>
                        <a:lnTo>
                          <a:pt x="29" y="8"/>
                        </a:lnTo>
                        <a:lnTo>
                          <a:pt x="20" y="4"/>
                        </a:lnTo>
                        <a:lnTo>
                          <a:pt x="10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0" name="Freeform 551"/>
                  <p:cNvSpPr>
                    <a:spLocks noChangeAspect="1"/>
                  </p:cNvSpPr>
                  <p:nvPr/>
                </p:nvSpPr>
                <p:spPr bwMode="auto">
                  <a:xfrm>
                    <a:off x="296" y="1417"/>
                    <a:ext cx="21" cy="29"/>
                  </a:xfrm>
                  <a:custGeom>
                    <a:avLst/>
                    <a:gdLst>
                      <a:gd name="T0" fmla="*/ 13 w 77"/>
                      <a:gd name="T1" fmla="*/ 29 h 100"/>
                      <a:gd name="T2" fmla="*/ 13 w 77"/>
                      <a:gd name="T3" fmla="*/ 29 h 100"/>
                      <a:gd name="T4" fmla="*/ 13 w 77"/>
                      <a:gd name="T5" fmla="*/ 26 h 100"/>
                      <a:gd name="T6" fmla="*/ 13 w 77"/>
                      <a:gd name="T7" fmla="*/ 23 h 100"/>
                      <a:gd name="T8" fmla="*/ 14 w 77"/>
                      <a:gd name="T9" fmla="*/ 20 h 100"/>
                      <a:gd name="T10" fmla="*/ 15 w 77"/>
                      <a:gd name="T11" fmla="*/ 17 h 100"/>
                      <a:gd name="T12" fmla="*/ 16 w 77"/>
                      <a:gd name="T13" fmla="*/ 17 h 100"/>
                      <a:gd name="T14" fmla="*/ 16 w 77"/>
                      <a:gd name="T15" fmla="*/ 16 h 100"/>
                      <a:gd name="T16" fmla="*/ 17 w 77"/>
                      <a:gd name="T17" fmla="*/ 15 h 100"/>
                      <a:gd name="T18" fmla="*/ 17 w 77"/>
                      <a:gd name="T19" fmla="*/ 14 h 100"/>
                      <a:gd name="T20" fmla="*/ 18 w 77"/>
                      <a:gd name="T21" fmla="*/ 14 h 100"/>
                      <a:gd name="T22" fmla="*/ 19 w 77"/>
                      <a:gd name="T23" fmla="*/ 14 h 100"/>
                      <a:gd name="T24" fmla="*/ 20 w 77"/>
                      <a:gd name="T25" fmla="*/ 14 h 100"/>
                      <a:gd name="T26" fmla="*/ 21 w 77"/>
                      <a:gd name="T27" fmla="*/ 14 h 100"/>
                      <a:gd name="T28" fmla="*/ 21 w 77"/>
                      <a:gd name="T29" fmla="*/ 0 h 100"/>
                      <a:gd name="T30" fmla="*/ 18 w 77"/>
                      <a:gd name="T31" fmla="*/ 0 h 100"/>
                      <a:gd name="T32" fmla="*/ 15 w 77"/>
                      <a:gd name="T33" fmla="*/ 1 h 100"/>
                      <a:gd name="T34" fmla="*/ 13 w 77"/>
                      <a:gd name="T35" fmla="*/ 2 h 100"/>
                      <a:gd name="T36" fmla="*/ 10 w 77"/>
                      <a:gd name="T37" fmla="*/ 3 h 100"/>
                      <a:gd name="T38" fmla="*/ 8 w 77"/>
                      <a:gd name="T39" fmla="*/ 5 h 100"/>
                      <a:gd name="T40" fmla="*/ 6 w 77"/>
                      <a:gd name="T41" fmla="*/ 7 h 100"/>
                      <a:gd name="T42" fmla="*/ 5 w 77"/>
                      <a:gd name="T43" fmla="*/ 9 h 100"/>
                      <a:gd name="T44" fmla="*/ 4 w 77"/>
                      <a:gd name="T45" fmla="*/ 11 h 100"/>
                      <a:gd name="T46" fmla="*/ 2 w 77"/>
                      <a:gd name="T47" fmla="*/ 16 h 100"/>
                      <a:gd name="T48" fmla="*/ 1 w 77"/>
                      <a:gd name="T49" fmla="*/ 20 h 100"/>
                      <a:gd name="T50" fmla="*/ 0 w 77"/>
                      <a:gd name="T51" fmla="*/ 25 h 100"/>
                      <a:gd name="T52" fmla="*/ 0 w 77"/>
                      <a:gd name="T53" fmla="*/ 29 h 100"/>
                      <a:gd name="T54" fmla="*/ 0 w 77"/>
                      <a:gd name="T55" fmla="*/ 29 h 100"/>
                      <a:gd name="T56" fmla="*/ 13 w 77"/>
                      <a:gd name="T57" fmla="*/ 29 h 100"/>
                      <a:gd name="T58" fmla="*/ 13 w 77"/>
                      <a:gd name="T59" fmla="*/ 29 h 100"/>
                      <a:gd name="T60" fmla="*/ 13 w 77"/>
                      <a:gd name="T61" fmla="*/ 29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46" y="100"/>
                        </a:moveTo>
                        <a:lnTo>
                          <a:pt x="46" y="100"/>
                        </a:lnTo>
                        <a:lnTo>
                          <a:pt x="46" y="90"/>
                        </a:lnTo>
                        <a:lnTo>
                          <a:pt x="48" y="79"/>
                        </a:lnTo>
                        <a:lnTo>
                          <a:pt x="50" y="70"/>
                        </a:lnTo>
                        <a:lnTo>
                          <a:pt x="55" y="59"/>
                        </a:lnTo>
                        <a:lnTo>
                          <a:pt x="57" y="57"/>
                        </a:lnTo>
                        <a:lnTo>
                          <a:pt x="59" y="54"/>
                        </a:lnTo>
                        <a:lnTo>
                          <a:pt x="61" y="52"/>
                        </a:lnTo>
                        <a:lnTo>
                          <a:pt x="63" y="50"/>
                        </a:lnTo>
                        <a:lnTo>
                          <a:pt x="66" y="49"/>
                        </a:lnTo>
                        <a:lnTo>
                          <a:pt x="68" y="48"/>
                        </a:lnTo>
                        <a:lnTo>
                          <a:pt x="73" y="47"/>
                        </a:lnTo>
                        <a:lnTo>
                          <a:pt x="77" y="47"/>
                        </a:lnTo>
                        <a:lnTo>
                          <a:pt x="77" y="0"/>
                        </a:lnTo>
                        <a:lnTo>
                          <a:pt x="66" y="0"/>
                        </a:lnTo>
                        <a:lnTo>
                          <a:pt x="56" y="2"/>
                        </a:lnTo>
                        <a:lnTo>
                          <a:pt x="46" y="7"/>
                        </a:lnTo>
                        <a:lnTo>
                          <a:pt x="38" y="12"/>
                        </a:lnTo>
                        <a:lnTo>
                          <a:pt x="30" y="17"/>
                        </a:lnTo>
                        <a:lnTo>
                          <a:pt x="23" y="24"/>
                        </a:lnTo>
                        <a:lnTo>
                          <a:pt x="18" y="31"/>
                        </a:lnTo>
                        <a:lnTo>
                          <a:pt x="14" y="39"/>
                        </a:lnTo>
                        <a:lnTo>
                          <a:pt x="7" y="54"/>
                        </a:lnTo>
                        <a:lnTo>
                          <a:pt x="3" y="70"/>
                        </a:lnTo>
                        <a:lnTo>
                          <a:pt x="0" y="86"/>
                        </a:lnTo>
                        <a:lnTo>
                          <a:pt x="0" y="100"/>
                        </a:lnTo>
                        <a:lnTo>
                          <a:pt x="46" y="10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1" name="Freeform 552"/>
                  <p:cNvSpPr>
                    <a:spLocks noChangeAspect="1"/>
                  </p:cNvSpPr>
                  <p:nvPr/>
                </p:nvSpPr>
                <p:spPr bwMode="auto">
                  <a:xfrm>
                    <a:off x="296" y="1446"/>
                    <a:ext cx="14" cy="36"/>
                  </a:xfrm>
                  <a:custGeom>
                    <a:avLst/>
                    <a:gdLst>
                      <a:gd name="T0" fmla="*/ 9 w 46"/>
                      <a:gd name="T1" fmla="*/ 36 h 117"/>
                      <a:gd name="T2" fmla="*/ 14 w 46"/>
                      <a:gd name="T3" fmla="*/ 30 h 117"/>
                      <a:gd name="T4" fmla="*/ 14 w 46"/>
                      <a:gd name="T5" fmla="*/ 0 h 117"/>
                      <a:gd name="T6" fmla="*/ 0 w 46"/>
                      <a:gd name="T7" fmla="*/ 0 h 117"/>
                      <a:gd name="T8" fmla="*/ 0 w 46"/>
                      <a:gd name="T9" fmla="*/ 30 h 117"/>
                      <a:gd name="T10" fmla="*/ 9 w 46"/>
                      <a:gd name="T11" fmla="*/ 36 h 117"/>
                      <a:gd name="T12" fmla="*/ 9 w 46"/>
                      <a:gd name="T13" fmla="*/ 36 h 117"/>
                      <a:gd name="T14" fmla="*/ 14 w 46"/>
                      <a:gd name="T15" fmla="*/ 34 h 117"/>
                      <a:gd name="T16" fmla="*/ 14 w 46"/>
                      <a:gd name="T17" fmla="*/ 30 h 117"/>
                      <a:gd name="T18" fmla="*/ 9 w 46"/>
                      <a:gd name="T19" fmla="*/ 36 h 117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117">
                        <a:moveTo>
                          <a:pt x="30" y="117"/>
                        </a:moveTo>
                        <a:lnTo>
                          <a:pt x="46" y="9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30" y="117"/>
                        </a:lnTo>
                        <a:lnTo>
                          <a:pt x="46" y="112"/>
                        </a:lnTo>
                        <a:lnTo>
                          <a:pt x="46" y="96"/>
                        </a:lnTo>
                        <a:lnTo>
                          <a:pt x="30" y="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2" name="Freeform 553"/>
                  <p:cNvSpPr>
                    <a:spLocks noChangeAspect="1"/>
                  </p:cNvSpPr>
                  <p:nvPr/>
                </p:nvSpPr>
                <p:spPr bwMode="auto">
                  <a:xfrm>
                    <a:off x="289" y="1468"/>
                    <a:ext cx="14" cy="14"/>
                  </a:xfrm>
                  <a:custGeom>
                    <a:avLst/>
                    <a:gdLst>
                      <a:gd name="T0" fmla="*/ 0 w 49"/>
                      <a:gd name="T1" fmla="*/ 8 h 51"/>
                      <a:gd name="T2" fmla="*/ 9 w 49"/>
                      <a:gd name="T3" fmla="*/ 14 h 51"/>
                      <a:gd name="T4" fmla="*/ 14 w 49"/>
                      <a:gd name="T5" fmla="*/ 12 h 51"/>
                      <a:gd name="T6" fmla="*/ 10 w 49"/>
                      <a:gd name="T7" fmla="*/ 0 h 51"/>
                      <a:gd name="T8" fmla="*/ 4 w 49"/>
                      <a:gd name="T9" fmla="*/ 2 h 51"/>
                      <a:gd name="T10" fmla="*/ 0 w 49"/>
                      <a:gd name="T11" fmla="*/ 8 h 51"/>
                      <a:gd name="T12" fmla="*/ 4 w 49"/>
                      <a:gd name="T13" fmla="*/ 2 h 51"/>
                      <a:gd name="T14" fmla="*/ 0 w 49"/>
                      <a:gd name="T15" fmla="*/ 4 h 51"/>
                      <a:gd name="T16" fmla="*/ 0 w 49"/>
                      <a:gd name="T17" fmla="*/ 8 h 5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9" h="51">
                        <a:moveTo>
                          <a:pt x="0" y="28"/>
                        </a:moveTo>
                        <a:lnTo>
                          <a:pt x="30" y="51"/>
                        </a:lnTo>
                        <a:lnTo>
                          <a:pt x="49" y="43"/>
                        </a:lnTo>
                        <a:lnTo>
                          <a:pt x="34" y="0"/>
                        </a:lnTo>
                        <a:lnTo>
                          <a:pt x="15" y="7"/>
                        </a:lnTo>
                        <a:lnTo>
                          <a:pt x="0" y="28"/>
                        </a:lnTo>
                        <a:lnTo>
                          <a:pt x="15" y="7"/>
                        </a:lnTo>
                        <a:lnTo>
                          <a:pt x="0" y="13"/>
                        </a:lnTo>
                        <a:lnTo>
                          <a:pt x="0" y="2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3" name="Freeform 554"/>
                  <p:cNvSpPr>
                    <a:spLocks noChangeAspect="1"/>
                  </p:cNvSpPr>
                  <p:nvPr/>
                </p:nvSpPr>
                <p:spPr bwMode="auto">
                  <a:xfrm>
                    <a:off x="289" y="1475"/>
                    <a:ext cx="14" cy="100"/>
                  </a:xfrm>
                  <a:custGeom>
                    <a:avLst/>
                    <a:gdLst>
                      <a:gd name="T0" fmla="*/ 7 w 46"/>
                      <a:gd name="T1" fmla="*/ 100 h 314"/>
                      <a:gd name="T2" fmla="*/ 14 w 46"/>
                      <a:gd name="T3" fmla="*/ 93 h 314"/>
                      <a:gd name="T4" fmla="*/ 14 w 46"/>
                      <a:gd name="T5" fmla="*/ 0 h 314"/>
                      <a:gd name="T6" fmla="*/ 0 w 46"/>
                      <a:gd name="T7" fmla="*/ 0 h 314"/>
                      <a:gd name="T8" fmla="*/ 0 w 46"/>
                      <a:gd name="T9" fmla="*/ 93 h 314"/>
                      <a:gd name="T10" fmla="*/ 7 w 46"/>
                      <a:gd name="T11" fmla="*/ 100 h 314"/>
                      <a:gd name="T12" fmla="*/ 0 w 46"/>
                      <a:gd name="T13" fmla="*/ 93 h 314"/>
                      <a:gd name="T14" fmla="*/ 0 w 46"/>
                      <a:gd name="T15" fmla="*/ 100 h 314"/>
                      <a:gd name="T16" fmla="*/ 7 w 46"/>
                      <a:gd name="T17" fmla="*/ 100 h 314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6" h="314">
                        <a:moveTo>
                          <a:pt x="23" y="314"/>
                        </a:moveTo>
                        <a:lnTo>
                          <a:pt x="46" y="29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3" y="314"/>
                        </a:lnTo>
                        <a:lnTo>
                          <a:pt x="0" y="291"/>
                        </a:lnTo>
                        <a:lnTo>
                          <a:pt x="0" y="314"/>
                        </a:lnTo>
                        <a:lnTo>
                          <a:pt x="23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4" name="Freeform 555"/>
                  <p:cNvSpPr>
                    <a:spLocks noChangeAspect="1"/>
                  </p:cNvSpPr>
                  <p:nvPr/>
                </p:nvSpPr>
                <p:spPr bwMode="auto">
                  <a:xfrm>
                    <a:off x="296" y="1561"/>
                    <a:ext cx="57" cy="14"/>
                  </a:xfrm>
                  <a:custGeom>
                    <a:avLst/>
                    <a:gdLst>
                      <a:gd name="T0" fmla="*/ 57 w 169"/>
                      <a:gd name="T1" fmla="*/ 7 h 46"/>
                      <a:gd name="T2" fmla="*/ 49 w 169"/>
                      <a:gd name="T3" fmla="*/ 0 h 46"/>
                      <a:gd name="T4" fmla="*/ 0 w 169"/>
                      <a:gd name="T5" fmla="*/ 0 h 46"/>
                      <a:gd name="T6" fmla="*/ 0 w 169"/>
                      <a:gd name="T7" fmla="*/ 14 h 46"/>
                      <a:gd name="T8" fmla="*/ 49 w 169"/>
                      <a:gd name="T9" fmla="*/ 14 h 46"/>
                      <a:gd name="T10" fmla="*/ 57 w 169"/>
                      <a:gd name="T11" fmla="*/ 7 h 46"/>
                      <a:gd name="T12" fmla="*/ 49 w 169"/>
                      <a:gd name="T13" fmla="*/ 14 h 46"/>
                      <a:gd name="T14" fmla="*/ 57 w 169"/>
                      <a:gd name="T15" fmla="*/ 14 h 46"/>
                      <a:gd name="T16" fmla="*/ 57 w 169"/>
                      <a:gd name="T17" fmla="*/ 7 h 4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69" h="46">
                        <a:moveTo>
                          <a:pt x="169" y="23"/>
                        </a:moveTo>
                        <a:lnTo>
                          <a:pt x="144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44" y="46"/>
                        </a:lnTo>
                        <a:lnTo>
                          <a:pt x="169" y="23"/>
                        </a:lnTo>
                        <a:lnTo>
                          <a:pt x="144" y="46"/>
                        </a:lnTo>
                        <a:lnTo>
                          <a:pt x="169" y="46"/>
                        </a:lnTo>
                        <a:lnTo>
                          <a:pt x="169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5" name="Freeform 556"/>
                  <p:cNvSpPr>
                    <a:spLocks noChangeAspect="1"/>
                  </p:cNvSpPr>
                  <p:nvPr/>
                </p:nvSpPr>
                <p:spPr bwMode="auto">
                  <a:xfrm>
                    <a:off x="5198" y="1425"/>
                    <a:ext cx="43" cy="143"/>
                  </a:xfrm>
                  <a:custGeom>
                    <a:avLst/>
                    <a:gdLst>
                      <a:gd name="T0" fmla="*/ 0 w 143"/>
                      <a:gd name="T1" fmla="*/ 143 h 469"/>
                      <a:gd name="T2" fmla="*/ 0 w 143"/>
                      <a:gd name="T3" fmla="*/ 55 h 469"/>
                      <a:gd name="T4" fmla="*/ 6 w 143"/>
                      <a:gd name="T5" fmla="*/ 52 h 469"/>
                      <a:gd name="T6" fmla="*/ 6 w 143"/>
                      <a:gd name="T7" fmla="*/ 23 h 469"/>
                      <a:gd name="T8" fmla="*/ 6 w 143"/>
                      <a:gd name="T9" fmla="*/ 20 h 469"/>
                      <a:gd name="T10" fmla="*/ 6 w 143"/>
                      <a:gd name="T11" fmla="*/ 16 h 469"/>
                      <a:gd name="T12" fmla="*/ 7 w 143"/>
                      <a:gd name="T13" fmla="*/ 12 h 469"/>
                      <a:gd name="T14" fmla="*/ 9 w 143"/>
                      <a:gd name="T15" fmla="*/ 8 h 469"/>
                      <a:gd name="T16" fmla="*/ 10 w 143"/>
                      <a:gd name="T17" fmla="*/ 7 h 469"/>
                      <a:gd name="T18" fmla="*/ 11 w 143"/>
                      <a:gd name="T19" fmla="*/ 5 h 469"/>
                      <a:gd name="T20" fmla="*/ 12 w 143"/>
                      <a:gd name="T21" fmla="*/ 3 h 469"/>
                      <a:gd name="T22" fmla="*/ 14 w 143"/>
                      <a:gd name="T23" fmla="*/ 2 h 469"/>
                      <a:gd name="T24" fmla="*/ 15 w 143"/>
                      <a:gd name="T25" fmla="*/ 1 h 469"/>
                      <a:gd name="T26" fmla="*/ 17 w 143"/>
                      <a:gd name="T27" fmla="*/ 1 h 469"/>
                      <a:gd name="T28" fmla="*/ 19 w 143"/>
                      <a:gd name="T29" fmla="*/ 0 h 469"/>
                      <a:gd name="T30" fmla="*/ 21 w 143"/>
                      <a:gd name="T31" fmla="*/ 0 h 469"/>
                      <a:gd name="T32" fmla="*/ 24 w 143"/>
                      <a:gd name="T33" fmla="*/ 0 h 469"/>
                      <a:gd name="T34" fmla="*/ 26 w 143"/>
                      <a:gd name="T35" fmla="*/ 1 h 469"/>
                      <a:gd name="T36" fmla="*/ 28 w 143"/>
                      <a:gd name="T37" fmla="*/ 1 h 469"/>
                      <a:gd name="T38" fmla="*/ 29 w 143"/>
                      <a:gd name="T39" fmla="*/ 2 h 469"/>
                      <a:gd name="T40" fmla="*/ 31 w 143"/>
                      <a:gd name="T41" fmla="*/ 3 h 469"/>
                      <a:gd name="T42" fmla="*/ 32 w 143"/>
                      <a:gd name="T43" fmla="*/ 5 h 469"/>
                      <a:gd name="T44" fmla="*/ 33 w 143"/>
                      <a:gd name="T45" fmla="*/ 6 h 469"/>
                      <a:gd name="T46" fmla="*/ 34 w 143"/>
                      <a:gd name="T47" fmla="*/ 8 h 469"/>
                      <a:gd name="T48" fmla="*/ 35 w 143"/>
                      <a:gd name="T49" fmla="*/ 11 h 469"/>
                      <a:gd name="T50" fmla="*/ 36 w 143"/>
                      <a:gd name="T51" fmla="*/ 16 h 469"/>
                      <a:gd name="T52" fmla="*/ 37 w 143"/>
                      <a:gd name="T53" fmla="*/ 20 h 469"/>
                      <a:gd name="T54" fmla="*/ 37 w 143"/>
                      <a:gd name="T55" fmla="*/ 23 h 469"/>
                      <a:gd name="T56" fmla="*/ 37 w 143"/>
                      <a:gd name="T57" fmla="*/ 52 h 469"/>
                      <a:gd name="T58" fmla="*/ 43 w 143"/>
                      <a:gd name="T59" fmla="*/ 54 h 469"/>
                      <a:gd name="T60" fmla="*/ 43 w 143"/>
                      <a:gd name="T61" fmla="*/ 143 h 469"/>
                      <a:gd name="T62" fmla="*/ 0 w 143"/>
                      <a:gd name="T63" fmla="*/ 143 h 469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43" h="469">
                        <a:moveTo>
                          <a:pt x="0" y="469"/>
                        </a:moveTo>
                        <a:lnTo>
                          <a:pt x="0" y="181"/>
                        </a:lnTo>
                        <a:lnTo>
                          <a:pt x="19" y="172"/>
                        </a:lnTo>
                        <a:lnTo>
                          <a:pt x="19" y="76"/>
                        </a:lnTo>
                        <a:lnTo>
                          <a:pt x="19" y="65"/>
                        </a:lnTo>
                        <a:lnTo>
                          <a:pt x="21" y="52"/>
                        </a:lnTo>
                        <a:lnTo>
                          <a:pt x="24" y="40"/>
                        </a:lnTo>
                        <a:lnTo>
                          <a:pt x="29" y="27"/>
                        </a:lnTo>
                        <a:lnTo>
                          <a:pt x="32" y="22"/>
                        </a:lnTo>
                        <a:lnTo>
                          <a:pt x="37" y="16"/>
                        </a:lnTo>
                        <a:lnTo>
                          <a:pt x="41" y="11"/>
                        </a:lnTo>
                        <a:lnTo>
                          <a:pt x="46" y="7"/>
                        </a:lnTo>
                        <a:lnTo>
                          <a:pt x="51" y="4"/>
                        </a:lnTo>
                        <a:lnTo>
                          <a:pt x="58" y="2"/>
                        </a:lnTo>
                        <a:lnTo>
                          <a:pt x="64" y="0"/>
                        </a:lnTo>
                        <a:lnTo>
                          <a:pt x="71" y="0"/>
                        </a:lnTo>
                        <a:lnTo>
                          <a:pt x="79" y="0"/>
                        </a:lnTo>
                        <a:lnTo>
                          <a:pt x="86" y="2"/>
                        </a:lnTo>
                        <a:lnTo>
                          <a:pt x="92" y="4"/>
                        </a:lnTo>
                        <a:lnTo>
                          <a:pt x="98" y="7"/>
                        </a:lnTo>
                        <a:lnTo>
                          <a:pt x="102" y="10"/>
                        </a:lnTo>
                        <a:lnTo>
                          <a:pt x="106" y="15"/>
                        </a:lnTo>
                        <a:lnTo>
                          <a:pt x="110" y="21"/>
                        </a:lnTo>
                        <a:lnTo>
                          <a:pt x="113" y="26"/>
                        </a:lnTo>
                        <a:lnTo>
                          <a:pt x="118" y="37"/>
                        </a:lnTo>
                        <a:lnTo>
                          <a:pt x="121" y="51"/>
                        </a:lnTo>
                        <a:lnTo>
                          <a:pt x="123" y="64"/>
                        </a:lnTo>
                        <a:lnTo>
                          <a:pt x="124" y="76"/>
                        </a:lnTo>
                        <a:lnTo>
                          <a:pt x="124" y="172"/>
                        </a:lnTo>
                        <a:lnTo>
                          <a:pt x="143" y="178"/>
                        </a:lnTo>
                        <a:lnTo>
                          <a:pt x="143" y="469"/>
                        </a:lnTo>
                        <a:lnTo>
                          <a:pt x="0" y="469"/>
                        </a:lnTo>
                        <a:close/>
                      </a:path>
                    </a:pathLst>
                  </a:custGeom>
                  <a:solidFill>
                    <a:srgbClr val="8C253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6" name="Freeform 557"/>
                  <p:cNvSpPr>
                    <a:spLocks noChangeAspect="1"/>
                  </p:cNvSpPr>
                  <p:nvPr/>
                </p:nvSpPr>
                <p:spPr bwMode="auto">
                  <a:xfrm>
                    <a:off x="5184" y="1475"/>
                    <a:ext cx="21" cy="93"/>
                  </a:xfrm>
                  <a:custGeom>
                    <a:avLst/>
                    <a:gdLst>
                      <a:gd name="T0" fmla="*/ 6 w 48"/>
                      <a:gd name="T1" fmla="*/ 0 h 309"/>
                      <a:gd name="T2" fmla="*/ 0 w 48"/>
                      <a:gd name="T3" fmla="*/ 6 h 309"/>
                      <a:gd name="T4" fmla="*/ 0 w 48"/>
                      <a:gd name="T5" fmla="*/ 93 h 309"/>
                      <a:gd name="T6" fmla="*/ 21 w 48"/>
                      <a:gd name="T7" fmla="*/ 93 h 309"/>
                      <a:gd name="T8" fmla="*/ 21 w 48"/>
                      <a:gd name="T9" fmla="*/ 6 h 309"/>
                      <a:gd name="T10" fmla="*/ 6 w 48"/>
                      <a:gd name="T11" fmla="*/ 0 h 309"/>
                      <a:gd name="T12" fmla="*/ 6 w 48"/>
                      <a:gd name="T13" fmla="*/ 0 h 309"/>
                      <a:gd name="T14" fmla="*/ 0 w 48"/>
                      <a:gd name="T15" fmla="*/ 2 h 309"/>
                      <a:gd name="T16" fmla="*/ 0 w 48"/>
                      <a:gd name="T17" fmla="*/ 6 h 309"/>
                      <a:gd name="T18" fmla="*/ 6 w 48"/>
                      <a:gd name="T19" fmla="*/ 0 h 309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8" h="309">
                        <a:moveTo>
                          <a:pt x="14" y="0"/>
                        </a:moveTo>
                        <a:lnTo>
                          <a:pt x="0" y="21"/>
                        </a:lnTo>
                        <a:lnTo>
                          <a:pt x="0" y="309"/>
                        </a:lnTo>
                        <a:lnTo>
                          <a:pt x="48" y="309"/>
                        </a:lnTo>
                        <a:lnTo>
                          <a:pt x="48" y="21"/>
                        </a:lnTo>
                        <a:lnTo>
                          <a:pt x="14" y="0"/>
                        </a:lnTo>
                        <a:lnTo>
                          <a:pt x="0" y="6"/>
                        </a:lnTo>
                        <a:lnTo>
                          <a:pt x="0" y="21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7" name="Freeform 558"/>
                  <p:cNvSpPr>
                    <a:spLocks noChangeAspect="1"/>
                  </p:cNvSpPr>
                  <p:nvPr/>
                </p:nvSpPr>
                <p:spPr bwMode="auto">
                  <a:xfrm>
                    <a:off x="5191" y="1468"/>
                    <a:ext cx="14" cy="14"/>
                  </a:xfrm>
                  <a:custGeom>
                    <a:avLst/>
                    <a:gdLst>
                      <a:gd name="T0" fmla="*/ 14 w 53"/>
                      <a:gd name="T1" fmla="*/ 6 h 51"/>
                      <a:gd name="T2" fmla="*/ 5 w 53"/>
                      <a:gd name="T3" fmla="*/ 0 h 51"/>
                      <a:gd name="T4" fmla="*/ 0 w 53"/>
                      <a:gd name="T5" fmla="*/ 2 h 51"/>
                      <a:gd name="T6" fmla="*/ 5 w 53"/>
                      <a:gd name="T7" fmla="*/ 14 h 51"/>
                      <a:gd name="T8" fmla="*/ 10 w 53"/>
                      <a:gd name="T9" fmla="*/ 12 h 51"/>
                      <a:gd name="T10" fmla="*/ 14 w 53"/>
                      <a:gd name="T11" fmla="*/ 6 h 51"/>
                      <a:gd name="T12" fmla="*/ 10 w 53"/>
                      <a:gd name="T13" fmla="*/ 12 h 51"/>
                      <a:gd name="T14" fmla="*/ 14 w 53"/>
                      <a:gd name="T15" fmla="*/ 10 h 51"/>
                      <a:gd name="T16" fmla="*/ 14 w 53"/>
                      <a:gd name="T17" fmla="*/ 6 h 5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53" h="51">
                        <a:moveTo>
                          <a:pt x="53" y="21"/>
                        </a:moveTo>
                        <a:lnTo>
                          <a:pt x="20" y="0"/>
                        </a:lnTo>
                        <a:lnTo>
                          <a:pt x="0" y="9"/>
                        </a:lnTo>
                        <a:lnTo>
                          <a:pt x="20" y="51"/>
                        </a:lnTo>
                        <a:lnTo>
                          <a:pt x="39" y="42"/>
                        </a:lnTo>
                        <a:lnTo>
                          <a:pt x="53" y="21"/>
                        </a:lnTo>
                        <a:lnTo>
                          <a:pt x="39" y="42"/>
                        </a:lnTo>
                        <a:lnTo>
                          <a:pt x="53" y="36"/>
                        </a:lnTo>
                        <a:lnTo>
                          <a:pt x="53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8" name="Freeform 559"/>
                  <p:cNvSpPr>
                    <a:spLocks noChangeAspect="1"/>
                  </p:cNvSpPr>
                  <p:nvPr/>
                </p:nvSpPr>
                <p:spPr bwMode="auto">
                  <a:xfrm>
                    <a:off x="5191" y="1446"/>
                    <a:ext cx="14" cy="29"/>
                  </a:xfrm>
                  <a:custGeom>
                    <a:avLst/>
                    <a:gdLst>
                      <a:gd name="T0" fmla="*/ 14 w 48"/>
                      <a:gd name="T1" fmla="*/ 0 h 96"/>
                      <a:gd name="T2" fmla="*/ 0 w 48"/>
                      <a:gd name="T3" fmla="*/ 0 h 96"/>
                      <a:gd name="T4" fmla="*/ 0 w 48"/>
                      <a:gd name="T5" fmla="*/ 29 h 96"/>
                      <a:gd name="T6" fmla="*/ 14 w 48"/>
                      <a:gd name="T7" fmla="*/ 29 h 96"/>
                      <a:gd name="T8" fmla="*/ 14 w 48"/>
                      <a:gd name="T9" fmla="*/ 0 h 96"/>
                      <a:gd name="T10" fmla="*/ 14 w 48"/>
                      <a:gd name="T11" fmla="*/ 0 h 96"/>
                      <a:gd name="T12" fmla="*/ 0 w 48"/>
                      <a:gd name="T13" fmla="*/ 0 h 96"/>
                      <a:gd name="T14" fmla="*/ 0 w 48"/>
                      <a:gd name="T15" fmla="*/ 0 h 96"/>
                      <a:gd name="T16" fmla="*/ 0 w 48"/>
                      <a:gd name="T17" fmla="*/ 0 h 96"/>
                      <a:gd name="T18" fmla="*/ 14 w 48"/>
                      <a:gd name="T19" fmla="*/ 0 h 9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8" h="96">
                        <a:moveTo>
                          <a:pt x="48" y="0"/>
                        </a:move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48" y="96"/>
                        </a:lnTo>
                        <a:lnTo>
                          <a:pt x="48" y="0"/>
                        </a:lnTo>
                        <a:lnTo>
                          <a:pt x="0" y="0"/>
                        </a:lnTo>
                        <a:lnTo>
                          <a:pt x="48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9" name="Freeform 560"/>
                  <p:cNvSpPr>
                    <a:spLocks noChangeAspect="1"/>
                  </p:cNvSpPr>
                  <p:nvPr/>
                </p:nvSpPr>
                <p:spPr bwMode="auto">
                  <a:xfrm>
                    <a:off x="5191" y="1417"/>
                    <a:ext cx="29" cy="29"/>
                  </a:xfrm>
                  <a:custGeom>
                    <a:avLst/>
                    <a:gdLst>
                      <a:gd name="T0" fmla="*/ 29 w 77"/>
                      <a:gd name="T1" fmla="*/ 0 h 100"/>
                      <a:gd name="T2" fmla="*/ 29 w 77"/>
                      <a:gd name="T3" fmla="*/ 0 h 100"/>
                      <a:gd name="T4" fmla="*/ 25 w 77"/>
                      <a:gd name="T5" fmla="*/ 0 h 100"/>
                      <a:gd name="T6" fmla="*/ 21 w 77"/>
                      <a:gd name="T7" fmla="*/ 1 h 100"/>
                      <a:gd name="T8" fmla="*/ 18 w 77"/>
                      <a:gd name="T9" fmla="*/ 2 h 100"/>
                      <a:gd name="T10" fmla="*/ 14 w 77"/>
                      <a:gd name="T11" fmla="*/ 3 h 100"/>
                      <a:gd name="T12" fmla="*/ 12 w 77"/>
                      <a:gd name="T13" fmla="*/ 5 h 100"/>
                      <a:gd name="T14" fmla="*/ 9 w 77"/>
                      <a:gd name="T15" fmla="*/ 8 h 100"/>
                      <a:gd name="T16" fmla="*/ 7 w 77"/>
                      <a:gd name="T17" fmla="*/ 10 h 100"/>
                      <a:gd name="T18" fmla="*/ 5 w 77"/>
                      <a:gd name="T19" fmla="*/ 12 h 100"/>
                      <a:gd name="T20" fmla="*/ 3 w 77"/>
                      <a:gd name="T21" fmla="*/ 16 h 100"/>
                      <a:gd name="T22" fmla="*/ 2 w 77"/>
                      <a:gd name="T23" fmla="*/ 21 h 100"/>
                      <a:gd name="T24" fmla="*/ 0 w 77"/>
                      <a:gd name="T25" fmla="*/ 25 h 100"/>
                      <a:gd name="T26" fmla="*/ 0 w 77"/>
                      <a:gd name="T27" fmla="*/ 29 h 100"/>
                      <a:gd name="T28" fmla="*/ 18 w 77"/>
                      <a:gd name="T29" fmla="*/ 29 h 100"/>
                      <a:gd name="T30" fmla="*/ 18 w 77"/>
                      <a:gd name="T31" fmla="*/ 27 h 100"/>
                      <a:gd name="T32" fmla="*/ 18 w 77"/>
                      <a:gd name="T33" fmla="*/ 23 h 100"/>
                      <a:gd name="T34" fmla="*/ 20 w 77"/>
                      <a:gd name="T35" fmla="*/ 21 h 100"/>
                      <a:gd name="T36" fmla="*/ 21 w 77"/>
                      <a:gd name="T37" fmla="*/ 17 h 100"/>
                      <a:gd name="T38" fmla="*/ 22 w 77"/>
                      <a:gd name="T39" fmla="*/ 17 h 100"/>
                      <a:gd name="T40" fmla="*/ 23 w 77"/>
                      <a:gd name="T41" fmla="*/ 16 h 100"/>
                      <a:gd name="T42" fmla="*/ 24 w 77"/>
                      <a:gd name="T43" fmla="*/ 15 h 100"/>
                      <a:gd name="T44" fmla="*/ 25 w 77"/>
                      <a:gd name="T45" fmla="*/ 14 h 100"/>
                      <a:gd name="T46" fmla="*/ 26 w 77"/>
                      <a:gd name="T47" fmla="*/ 14 h 100"/>
                      <a:gd name="T48" fmla="*/ 27 w 77"/>
                      <a:gd name="T49" fmla="*/ 14 h 100"/>
                      <a:gd name="T50" fmla="*/ 28 w 77"/>
                      <a:gd name="T51" fmla="*/ 14 h 100"/>
                      <a:gd name="T52" fmla="*/ 29 w 77"/>
                      <a:gd name="T53" fmla="*/ 14 h 100"/>
                      <a:gd name="T54" fmla="*/ 29 w 77"/>
                      <a:gd name="T55" fmla="*/ 14 h 100"/>
                      <a:gd name="T56" fmla="*/ 29 w 77"/>
                      <a:gd name="T57" fmla="*/ 0 h 100"/>
                      <a:gd name="T58" fmla="*/ 29 w 77"/>
                      <a:gd name="T59" fmla="*/ 0 h 100"/>
                      <a:gd name="T60" fmla="*/ 29 w 77"/>
                      <a:gd name="T61" fmla="*/ 0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77" y="0"/>
                        </a:moveTo>
                        <a:lnTo>
                          <a:pt x="77" y="0"/>
                        </a:lnTo>
                        <a:lnTo>
                          <a:pt x="67" y="0"/>
                        </a:lnTo>
                        <a:lnTo>
                          <a:pt x="56" y="4"/>
                        </a:lnTo>
                        <a:lnTo>
                          <a:pt x="47" y="7"/>
                        </a:lnTo>
                        <a:lnTo>
                          <a:pt x="38" y="12"/>
                        </a:lnTo>
                        <a:lnTo>
                          <a:pt x="31" y="18"/>
                        </a:lnTo>
                        <a:lnTo>
                          <a:pt x="25" y="26"/>
                        </a:lnTo>
                        <a:lnTo>
                          <a:pt x="19" y="33"/>
                        </a:lnTo>
                        <a:lnTo>
                          <a:pt x="14" y="41"/>
                        </a:lnTo>
                        <a:lnTo>
                          <a:pt x="8" y="56"/>
                        </a:lnTo>
                        <a:lnTo>
                          <a:pt x="4" y="72"/>
                        </a:lnTo>
                        <a:lnTo>
                          <a:pt x="1" y="87"/>
                        </a:lnTo>
                        <a:lnTo>
                          <a:pt x="0" y="100"/>
                        </a:lnTo>
                        <a:lnTo>
                          <a:pt x="48" y="100"/>
                        </a:lnTo>
                        <a:lnTo>
                          <a:pt x="48" y="92"/>
                        </a:lnTo>
                        <a:lnTo>
                          <a:pt x="49" y="81"/>
                        </a:lnTo>
                        <a:lnTo>
                          <a:pt x="52" y="71"/>
                        </a:lnTo>
                        <a:lnTo>
                          <a:pt x="56" y="60"/>
                        </a:lnTo>
                        <a:lnTo>
                          <a:pt x="58" y="58"/>
                        </a:lnTo>
                        <a:lnTo>
                          <a:pt x="60" y="55"/>
                        </a:lnTo>
                        <a:lnTo>
                          <a:pt x="63" y="52"/>
                        </a:lnTo>
                        <a:lnTo>
                          <a:pt x="66" y="50"/>
                        </a:lnTo>
                        <a:lnTo>
                          <a:pt x="68" y="49"/>
                        </a:lnTo>
                        <a:lnTo>
                          <a:pt x="71" y="48"/>
                        </a:lnTo>
                        <a:lnTo>
                          <a:pt x="74" y="47"/>
                        </a:lnTo>
                        <a:lnTo>
                          <a:pt x="77" y="47"/>
                        </a:lnTo>
                        <a:lnTo>
                          <a:pt x="7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0" name="Freeform 561"/>
                  <p:cNvSpPr>
                    <a:spLocks noChangeAspect="1"/>
                  </p:cNvSpPr>
                  <p:nvPr/>
                </p:nvSpPr>
                <p:spPr bwMode="auto">
                  <a:xfrm>
                    <a:off x="5220" y="1417"/>
                    <a:ext cx="21" cy="29"/>
                  </a:xfrm>
                  <a:custGeom>
                    <a:avLst/>
                    <a:gdLst>
                      <a:gd name="T0" fmla="*/ 21 w 76"/>
                      <a:gd name="T1" fmla="*/ 29 h 100"/>
                      <a:gd name="T2" fmla="*/ 21 w 76"/>
                      <a:gd name="T3" fmla="*/ 29 h 100"/>
                      <a:gd name="T4" fmla="*/ 21 w 76"/>
                      <a:gd name="T5" fmla="*/ 25 h 100"/>
                      <a:gd name="T6" fmla="*/ 20 w 76"/>
                      <a:gd name="T7" fmla="*/ 21 h 100"/>
                      <a:gd name="T8" fmla="*/ 19 w 76"/>
                      <a:gd name="T9" fmla="*/ 16 h 100"/>
                      <a:gd name="T10" fmla="*/ 17 w 76"/>
                      <a:gd name="T11" fmla="*/ 12 h 100"/>
                      <a:gd name="T12" fmla="*/ 16 w 76"/>
                      <a:gd name="T13" fmla="*/ 9 h 100"/>
                      <a:gd name="T14" fmla="*/ 15 w 76"/>
                      <a:gd name="T15" fmla="*/ 7 h 100"/>
                      <a:gd name="T16" fmla="*/ 13 w 76"/>
                      <a:gd name="T17" fmla="*/ 5 h 100"/>
                      <a:gd name="T18" fmla="*/ 11 w 76"/>
                      <a:gd name="T19" fmla="*/ 3 h 100"/>
                      <a:gd name="T20" fmla="*/ 9 w 76"/>
                      <a:gd name="T21" fmla="*/ 2 h 100"/>
                      <a:gd name="T22" fmla="*/ 6 w 76"/>
                      <a:gd name="T23" fmla="*/ 1 h 100"/>
                      <a:gd name="T24" fmla="*/ 3 w 76"/>
                      <a:gd name="T25" fmla="*/ 0 h 100"/>
                      <a:gd name="T26" fmla="*/ 0 w 76"/>
                      <a:gd name="T27" fmla="*/ 0 h 100"/>
                      <a:gd name="T28" fmla="*/ 0 w 76"/>
                      <a:gd name="T29" fmla="*/ 14 h 100"/>
                      <a:gd name="T30" fmla="*/ 1 w 76"/>
                      <a:gd name="T31" fmla="*/ 14 h 100"/>
                      <a:gd name="T32" fmla="*/ 2 w 76"/>
                      <a:gd name="T33" fmla="*/ 14 h 100"/>
                      <a:gd name="T34" fmla="*/ 3 w 76"/>
                      <a:gd name="T35" fmla="*/ 14 h 100"/>
                      <a:gd name="T36" fmla="*/ 4 w 76"/>
                      <a:gd name="T37" fmla="*/ 14 h 100"/>
                      <a:gd name="T38" fmla="*/ 4 w 76"/>
                      <a:gd name="T39" fmla="*/ 15 h 100"/>
                      <a:gd name="T40" fmla="*/ 5 w 76"/>
                      <a:gd name="T41" fmla="*/ 16 h 100"/>
                      <a:gd name="T42" fmla="*/ 5 w 76"/>
                      <a:gd name="T43" fmla="*/ 16 h 100"/>
                      <a:gd name="T44" fmla="*/ 6 w 76"/>
                      <a:gd name="T45" fmla="*/ 17 h 100"/>
                      <a:gd name="T46" fmla="*/ 7 w 76"/>
                      <a:gd name="T47" fmla="*/ 20 h 100"/>
                      <a:gd name="T48" fmla="*/ 8 w 76"/>
                      <a:gd name="T49" fmla="*/ 23 h 100"/>
                      <a:gd name="T50" fmla="*/ 8 w 76"/>
                      <a:gd name="T51" fmla="*/ 26 h 100"/>
                      <a:gd name="T52" fmla="*/ 8 w 76"/>
                      <a:gd name="T53" fmla="*/ 29 h 100"/>
                      <a:gd name="T54" fmla="*/ 8 w 76"/>
                      <a:gd name="T55" fmla="*/ 29 h 100"/>
                      <a:gd name="T56" fmla="*/ 21 w 76"/>
                      <a:gd name="T57" fmla="*/ 29 h 100"/>
                      <a:gd name="T58" fmla="*/ 21 w 76"/>
                      <a:gd name="T59" fmla="*/ 29 h 100"/>
                      <a:gd name="T60" fmla="*/ 21 w 76"/>
                      <a:gd name="T61" fmla="*/ 29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6" h="100">
                        <a:moveTo>
                          <a:pt x="76" y="100"/>
                        </a:moveTo>
                        <a:lnTo>
                          <a:pt x="76" y="100"/>
                        </a:lnTo>
                        <a:lnTo>
                          <a:pt x="75" y="86"/>
                        </a:lnTo>
                        <a:lnTo>
                          <a:pt x="73" y="71"/>
                        </a:lnTo>
                        <a:lnTo>
                          <a:pt x="69" y="55"/>
                        </a:lnTo>
                        <a:lnTo>
                          <a:pt x="63" y="40"/>
                        </a:lnTo>
                        <a:lnTo>
                          <a:pt x="58" y="32"/>
                        </a:lnTo>
                        <a:lnTo>
                          <a:pt x="53" y="25"/>
                        </a:lnTo>
                        <a:lnTo>
                          <a:pt x="47" y="17"/>
                        </a:lnTo>
                        <a:lnTo>
                          <a:pt x="39" y="12"/>
                        </a:lnTo>
                        <a:lnTo>
                          <a:pt x="31" y="7"/>
                        </a:lnTo>
                        <a:lnTo>
                          <a:pt x="21" y="2"/>
                        </a:lnTo>
                        <a:lnTo>
                          <a:pt x="11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4" y="47"/>
                        </a:lnTo>
                        <a:lnTo>
                          <a:pt x="8" y="48"/>
                        </a:lnTo>
                        <a:lnTo>
                          <a:pt x="11" y="49"/>
                        </a:lnTo>
                        <a:lnTo>
                          <a:pt x="13" y="50"/>
                        </a:lnTo>
                        <a:lnTo>
                          <a:pt x="15" y="52"/>
                        </a:lnTo>
                        <a:lnTo>
                          <a:pt x="17" y="54"/>
                        </a:lnTo>
                        <a:lnTo>
                          <a:pt x="19" y="56"/>
                        </a:lnTo>
                        <a:lnTo>
                          <a:pt x="21" y="59"/>
                        </a:lnTo>
                        <a:lnTo>
                          <a:pt x="25" y="69"/>
                        </a:lnTo>
                        <a:lnTo>
                          <a:pt x="28" y="79"/>
                        </a:lnTo>
                        <a:lnTo>
                          <a:pt x="29" y="90"/>
                        </a:lnTo>
                        <a:lnTo>
                          <a:pt x="30" y="100"/>
                        </a:lnTo>
                        <a:lnTo>
                          <a:pt x="76" y="10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1" name="Freeform 562"/>
                  <p:cNvSpPr>
                    <a:spLocks noChangeAspect="1"/>
                  </p:cNvSpPr>
                  <p:nvPr/>
                </p:nvSpPr>
                <p:spPr bwMode="auto">
                  <a:xfrm>
                    <a:off x="5227" y="1446"/>
                    <a:ext cx="14" cy="36"/>
                  </a:xfrm>
                  <a:custGeom>
                    <a:avLst/>
                    <a:gdLst>
                      <a:gd name="T0" fmla="*/ 5 w 46"/>
                      <a:gd name="T1" fmla="*/ 36 h 117"/>
                      <a:gd name="T2" fmla="*/ 14 w 46"/>
                      <a:gd name="T3" fmla="*/ 30 h 117"/>
                      <a:gd name="T4" fmla="*/ 14 w 46"/>
                      <a:gd name="T5" fmla="*/ 0 h 117"/>
                      <a:gd name="T6" fmla="*/ 0 w 46"/>
                      <a:gd name="T7" fmla="*/ 0 h 117"/>
                      <a:gd name="T8" fmla="*/ 0 w 46"/>
                      <a:gd name="T9" fmla="*/ 30 h 117"/>
                      <a:gd name="T10" fmla="*/ 5 w 46"/>
                      <a:gd name="T11" fmla="*/ 36 h 117"/>
                      <a:gd name="T12" fmla="*/ 0 w 46"/>
                      <a:gd name="T13" fmla="*/ 30 h 117"/>
                      <a:gd name="T14" fmla="*/ 0 w 46"/>
                      <a:gd name="T15" fmla="*/ 34 h 117"/>
                      <a:gd name="T16" fmla="*/ 5 w 46"/>
                      <a:gd name="T17" fmla="*/ 36 h 117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6" h="117">
                        <a:moveTo>
                          <a:pt x="15" y="117"/>
                        </a:moveTo>
                        <a:lnTo>
                          <a:pt x="46" y="9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15" y="117"/>
                        </a:lnTo>
                        <a:lnTo>
                          <a:pt x="0" y="96"/>
                        </a:lnTo>
                        <a:lnTo>
                          <a:pt x="0" y="112"/>
                        </a:lnTo>
                        <a:lnTo>
                          <a:pt x="15" y="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2" name="Freeform 563"/>
                  <p:cNvSpPr>
                    <a:spLocks noChangeAspect="1"/>
                  </p:cNvSpPr>
                  <p:nvPr/>
                </p:nvSpPr>
                <p:spPr bwMode="auto">
                  <a:xfrm>
                    <a:off x="5227" y="1468"/>
                    <a:ext cx="21" cy="14"/>
                  </a:xfrm>
                  <a:custGeom>
                    <a:avLst/>
                    <a:gdLst>
                      <a:gd name="T0" fmla="*/ 21 w 50"/>
                      <a:gd name="T1" fmla="*/ 8 h 51"/>
                      <a:gd name="T2" fmla="*/ 14 w 50"/>
                      <a:gd name="T3" fmla="*/ 2 h 51"/>
                      <a:gd name="T4" fmla="*/ 6 w 50"/>
                      <a:gd name="T5" fmla="*/ 0 h 51"/>
                      <a:gd name="T6" fmla="*/ 0 w 50"/>
                      <a:gd name="T7" fmla="*/ 12 h 51"/>
                      <a:gd name="T8" fmla="*/ 8 w 50"/>
                      <a:gd name="T9" fmla="*/ 14 h 51"/>
                      <a:gd name="T10" fmla="*/ 21 w 50"/>
                      <a:gd name="T11" fmla="*/ 8 h 51"/>
                      <a:gd name="T12" fmla="*/ 21 w 50"/>
                      <a:gd name="T13" fmla="*/ 8 h 51"/>
                      <a:gd name="T14" fmla="*/ 21 w 50"/>
                      <a:gd name="T15" fmla="*/ 4 h 51"/>
                      <a:gd name="T16" fmla="*/ 14 w 50"/>
                      <a:gd name="T17" fmla="*/ 2 h 51"/>
                      <a:gd name="T18" fmla="*/ 21 w 50"/>
                      <a:gd name="T19" fmla="*/ 8 h 5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50" h="51">
                        <a:moveTo>
                          <a:pt x="50" y="28"/>
                        </a:moveTo>
                        <a:lnTo>
                          <a:pt x="34" y="7"/>
                        </a:lnTo>
                        <a:lnTo>
                          <a:pt x="15" y="0"/>
                        </a:lnTo>
                        <a:lnTo>
                          <a:pt x="0" y="43"/>
                        </a:lnTo>
                        <a:lnTo>
                          <a:pt x="18" y="51"/>
                        </a:lnTo>
                        <a:lnTo>
                          <a:pt x="50" y="28"/>
                        </a:lnTo>
                        <a:lnTo>
                          <a:pt x="50" y="13"/>
                        </a:lnTo>
                        <a:lnTo>
                          <a:pt x="34" y="7"/>
                        </a:lnTo>
                        <a:lnTo>
                          <a:pt x="50" y="2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3" name="Freeform 564"/>
                  <p:cNvSpPr>
                    <a:spLocks noChangeAspect="1"/>
                  </p:cNvSpPr>
                  <p:nvPr/>
                </p:nvSpPr>
                <p:spPr bwMode="auto">
                  <a:xfrm>
                    <a:off x="5234" y="1475"/>
                    <a:ext cx="14" cy="100"/>
                  </a:xfrm>
                  <a:custGeom>
                    <a:avLst/>
                    <a:gdLst>
                      <a:gd name="T0" fmla="*/ 7 w 46"/>
                      <a:gd name="T1" fmla="*/ 100 h 314"/>
                      <a:gd name="T2" fmla="*/ 14 w 46"/>
                      <a:gd name="T3" fmla="*/ 93 h 314"/>
                      <a:gd name="T4" fmla="*/ 14 w 46"/>
                      <a:gd name="T5" fmla="*/ 0 h 314"/>
                      <a:gd name="T6" fmla="*/ 0 w 46"/>
                      <a:gd name="T7" fmla="*/ 0 h 314"/>
                      <a:gd name="T8" fmla="*/ 0 w 46"/>
                      <a:gd name="T9" fmla="*/ 93 h 314"/>
                      <a:gd name="T10" fmla="*/ 7 w 46"/>
                      <a:gd name="T11" fmla="*/ 100 h 314"/>
                      <a:gd name="T12" fmla="*/ 7 w 46"/>
                      <a:gd name="T13" fmla="*/ 100 h 314"/>
                      <a:gd name="T14" fmla="*/ 14 w 46"/>
                      <a:gd name="T15" fmla="*/ 100 h 314"/>
                      <a:gd name="T16" fmla="*/ 14 w 46"/>
                      <a:gd name="T17" fmla="*/ 93 h 314"/>
                      <a:gd name="T18" fmla="*/ 7 w 46"/>
                      <a:gd name="T19" fmla="*/ 100 h 314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314">
                        <a:moveTo>
                          <a:pt x="23" y="314"/>
                        </a:moveTo>
                        <a:lnTo>
                          <a:pt x="46" y="29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3" y="314"/>
                        </a:lnTo>
                        <a:lnTo>
                          <a:pt x="46" y="314"/>
                        </a:lnTo>
                        <a:lnTo>
                          <a:pt x="46" y="291"/>
                        </a:lnTo>
                        <a:lnTo>
                          <a:pt x="23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4" name="Freeform 565"/>
                  <p:cNvSpPr>
                    <a:spLocks noChangeAspect="1"/>
                  </p:cNvSpPr>
                  <p:nvPr/>
                </p:nvSpPr>
                <p:spPr bwMode="auto">
                  <a:xfrm>
                    <a:off x="5184" y="1561"/>
                    <a:ext cx="57" cy="14"/>
                  </a:xfrm>
                  <a:custGeom>
                    <a:avLst/>
                    <a:gdLst>
                      <a:gd name="T0" fmla="*/ 0 w 168"/>
                      <a:gd name="T1" fmla="*/ 7 h 46"/>
                      <a:gd name="T2" fmla="*/ 8 w 168"/>
                      <a:gd name="T3" fmla="*/ 14 h 46"/>
                      <a:gd name="T4" fmla="*/ 57 w 168"/>
                      <a:gd name="T5" fmla="*/ 14 h 46"/>
                      <a:gd name="T6" fmla="*/ 57 w 168"/>
                      <a:gd name="T7" fmla="*/ 0 h 46"/>
                      <a:gd name="T8" fmla="*/ 8 w 168"/>
                      <a:gd name="T9" fmla="*/ 0 h 46"/>
                      <a:gd name="T10" fmla="*/ 0 w 168"/>
                      <a:gd name="T11" fmla="*/ 7 h 46"/>
                      <a:gd name="T12" fmla="*/ 0 w 168"/>
                      <a:gd name="T13" fmla="*/ 7 h 46"/>
                      <a:gd name="T14" fmla="*/ 0 w 168"/>
                      <a:gd name="T15" fmla="*/ 14 h 46"/>
                      <a:gd name="T16" fmla="*/ 8 w 168"/>
                      <a:gd name="T17" fmla="*/ 14 h 46"/>
                      <a:gd name="T18" fmla="*/ 0 w 168"/>
                      <a:gd name="T19" fmla="*/ 7 h 4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68" h="46">
                        <a:moveTo>
                          <a:pt x="0" y="23"/>
                        </a:moveTo>
                        <a:lnTo>
                          <a:pt x="25" y="46"/>
                        </a:lnTo>
                        <a:lnTo>
                          <a:pt x="168" y="46"/>
                        </a:lnTo>
                        <a:lnTo>
                          <a:pt x="168" y="0"/>
                        </a:lnTo>
                        <a:lnTo>
                          <a:pt x="25" y="0"/>
                        </a:lnTo>
                        <a:lnTo>
                          <a:pt x="0" y="23"/>
                        </a:lnTo>
                        <a:lnTo>
                          <a:pt x="0" y="46"/>
                        </a:lnTo>
                        <a:lnTo>
                          <a:pt x="25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5" name="Freeform 566"/>
                  <p:cNvSpPr>
                    <a:spLocks noChangeAspect="1"/>
                  </p:cNvSpPr>
                  <p:nvPr/>
                </p:nvSpPr>
                <p:spPr bwMode="auto">
                  <a:xfrm>
                    <a:off x="432" y="1425"/>
                    <a:ext cx="43" cy="143"/>
                  </a:xfrm>
                  <a:custGeom>
                    <a:avLst/>
                    <a:gdLst>
                      <a:gd name="T0" fmla="*/ 43 w 145"/>
                      <a:gd name="T1" fmla="*/ 143 h 469"/>
                      <a:gd name="T2" fmla="*/ 43 w 145"/>
                      <a:gd name="T3" fmla="*/ 55 h 469"/>
                      <a:gd name="T4" fmla="*/ 37 w 145"/>
                      <a:gd name="T5" fmla="*/ 52 h 469"/>
                      <a:gd name="T6" fmla="*/ 37 w 145"/>
                      <a:gd name="T7" fmla="*/ 23 h 469"/>
                      <a:gd name="T8" fmla="*/ 37 w 145"/>
                      <a:gd name="T9" fmla="*/ 20 h 469"/>
                      <a:gd name="T10" fmla="*/ 36 w 145"/>
                      <a:gd name="T11" fmla="*/ 16 h 469"/>
                      <a:gd name="T12" fmla="*/ 35 w 145"/>
                      <a:gd name="T13" fmla="*/ 12 h 469"/>
                      <a:gd name="T14" fmla="*/ 34 w 145"/>
                      <a:gd name="T15" fmla="*/ 8 h 469"/>
                      <a:gd name="T16" fmla="*/ 33 w 145"/>
                      <a:gd name="T17" fmla="*/ 7 h 469"/>
                      <a:gd name="T18" fmla="*/ 32 w 145"/>
                      <a:gd name="T19" fmla="*/ 5 h 469"/>
                      <a:gd name="T20" fmla="*/ 31 w 145"/>
                      <a:gd name="T21" fmla="*/ 3 h 469"/>
                      <a:gd name="T22" fmla="*/ 29 w 145"/>
                      <a:gd name="T23" fmla="*/ 2 h 469"/>
                      <a:gd name="T24" fmla="*/ 27 w 145"/>
                      <a:gd name="T25" fmla="*/ 1 h 469"/>
                      <a:gd name="T26" fmla="*/ 26 w 145"/>
                      <a:gd name="T27" fmla="*/ 1 h 469"/>
                      <a:gd name="T28" fmla="*/ 23 w 145"/>
                      <a:gd name="T29" fmla="*/ 0 h 469"/>
                      <a:gd name="T30" fmla="*/ 21 w 145"/>
                      <a:gd name="T31" fmla="*/ 0 h 469"/>
                      <a:gd name="T32" fmla="*/ 19 w 145"/>
                      <a:gd name="T33" fmla="*/ 0 h 469"/>
                      <a:gd name="T34" fmla="*/ 17 w 145"/>
                      <a:gd name="T35" fmla="*/ 1 h 469"/>
                      <a:gd name="T36" fmla="*/ 15 w 145"/>
                      <a:gd name="T37" fmla="*/ 1 h 469"/>
                      <a:gd name="T38" fmla="*/ 14 w 145"/>
                      <a:gd name="T39" fmla="*/ 2 h 469"/>
                      <a:gd name="T40" fmla="*/ 12 w 145"/>
                      <a:gd name="T41" fmla="*/ 3 h 469"/>
                      <a:gd name="T42" fmla="*/ 11 w 145"/>
                      <a:gd name="T43" fmla="*/ 5 h 469"/>
                      <a:gd name="T44" fmla="*/ 10 w 145"/>
                      <a:gd name="T45" fmla="*/ 6 h 469"/>
                      <a:gd name="T46" fmla="*/ 9 w 145"/>
                      <a:gd name="T47" fmla="*/ 8 h 469"/>
                      <a:gd name="T48" fmla="*/ 8 w 145"/>
                      <a:gd name="T49" fmla="*/ 11 h 469"/>
                      <a:gd name="T50" fmla="*/ 7 w 145"/>
                      <a:gd name="T51" fmla="*/ 16 h 469"/>
                      <a:gd name="T52" fmla="*/ 6 w 145"/>
                      <a:gd name="T53" fmla="*/ 20 h 469"/>
                      <a:gd name="T54" fmla="*/ 6 w 145"/>
                      <a:gd name="T55" fmla="*/ 23 h 469"/>
                      <a:gd name="T56" fmla="*/ 6 w 145"/>
                      <a:gd name="T57" fmla="*/ 52 h 469"/>
                      <a:gd name="T58" fmla="*/ 0 w 145"/>
                      <a:gd name="T59" fmla="*/ 54 h 469"/>
                      <a:gd name="T60" fmla="*/ 0 w 145"/>
                      <a:gd name="T61" fmla="*/ 143 h 469"/>
                      <a:gd name="T62" fmla="*/ 43 w 145"/>
                      <a:gd name="T63" fmla="*/ 143 h 469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45" h="469">
                        <a:moveTo>
                          <a:pt x="145" y="469"/>
                        </a:moveTo>
                        <a:lnTo>
                          <a:pt x="145" y="181"/>
                        </a:lnTo>
                        <a:lnTo>
                          <a:pt x="125" y="172"/>
                        </a:lnTo>
                        <a:lnTo>
                          <a:pt x="125" y="76"/>
                        </a:lnTo>
                        <a:lnTo>
                          <a:pt x="125" y="65"/>
                        </a:lnTo>
                        <a:lnTo>
                          <a:pt x="123" y="52"/>
                        </a:lnTo>
                        <a:lnTo>
                          <a:pt x="119" y="40"/>
                        </a:lnTo>
                        <a:lnTo>
                          <a:pt x="114" y="27"/>
                        </a:lnTo>
                        <a:lnTo>
                          <a:pt x="111" y="22"/>
                        </a:lnTo>
                        <a:lnTo>
                          <a:pt x="107" y="16"/>
                        </a:lnTo>
                        <a:lnTo>
                          <a:pt x="103" y="11"/>
                        </a:lnTo>
                        <a:lnTo>
                          <a:pt x="97" y="7"/>
                        </a:lnTo>
                        <a:lnTo>
                          <a:pt x="92" y="4"/>
                        </a:lnTo>
                        <a:lnTo>
                          <a:pt x="86" y="2"/>
                        </a:lnTo>
                        <a:lnTo>
                          <a:pt x="79" y="0"/>
                        </a:lnTo>
                        <a:lnTo>
                          <a:pt x="72" y="0"/>
                        </a:lnTo>
                        <a:lnTo>
                          <a:pt x="65" y="0"/>
                        </a:lnTo>
                        <a:lnTo>
                          <a:pt x="57" y="2"/>
                        </a:lnTo>
                        <a:lnTo>
                          <a:pt x="51" y="4"/>
                        </a:lnTo>
                        <a:lnTo>
                          <a:pt x="46" y="7"/>
                        </a:lnTo>
                        <a:lnTo>
                          <a:pt x="42" y="10"/>
                        </a:lnTo>
                        <a:lnTo>
                          <a:pt x="37" y="15"/>
                        </a:lnTo>
                        <a:lnTo>
                          <a:pt x="33" y="21"/>
                        </a:lnTo>
                        <a:lnTo>
                          <a:pt x="30" y="26"/>
                        </a:lnTo>
                        <a:lnTo>
                          <a:pt x="26" y="37"/>
                        </a:lnTo>
                        <a:lnTo>
                          <a:pt x="23" y="51"/>
                        </a:lnTo>
                        <a:lnTo>
                          <a:pt x="20" y="64"/>
                        </a:lnTo>
                        <a:lnTo>
                          <a:pt x="19" y="76"/>
                        </a:lnTo>
                        <a:lnTo>
                          <a:pt x="19" y="172"/>
                        </a:lnTo>
                        <a:lnTo>
                          <a:pt x="0" y="178"/>
                        </a:lnTo>
                        <a:lnTo>
                          <a:pt x="0" y="469"/>
                        </a:lnTo>
                        <a:lnTo>
                          <a:pt x="145" y="469"/>
                        </a:lnTo>
                        <a:close/>
                      </a:path>
                    </a:pathLst>
                  </a:custGeom>
                  <a:solidFill>
                    <a:srgbClr val="8C253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6" name="Freeform 567"/>
                  <p:cNvSpPr>
                    <a:spLocks noChangeAspect="1"/>
                  </p:cNvSpPr>
                  <p:nvPr/>
                </p:nvSpPr>
                <p:spPr bwMode="auto">
                  <a:xfrm>
                    <a:off x="468" y="1475"/>
                    <a:ext cx="14" cy="93"/>
                  </a:xfrm>
                  <a:custGeom>
                    <a:avLst/>
                    <a:gdLst>
                      <a:gd name="T0" fmla="*/ 10 w 47"/>
                      <a:gd name="T1" fmla="*/ 0 h 309"/>
                      <a:gd name="T2" fmla="*/ 0 w 47"/>
                      <a:gd name="T3" fmla="*/ 6 h 309"/>
                      <a:gd name="T4" fmla="*/ 0 w 47"/>
                      <a:gd name="T5" fmla="*/ 93 h 309"/>
                      <a:gd name="T6" fmla="*/ 14 w 47"/>
                      <a:gd name="T7" fmla="*/ 93 h 309"/>
                      <a:gd name="T8" fmla="*/ 14 w 47"/>
                      <a:gd name="T9" fmla="*/ 6 h 309"/>
                      <a:gd name="T10" fmla="*/ 10 w 47"/>
                      <a:gd name="T11" fmla="*/ 0 h 309"/>
                      <a:gd name="T12" fmla="*/ 14 w 47"/>
                      <a:gd name="T13" fmla="*/ 6 h 309"/>
                      <a:gd name="T14" fmla="*/ 14 w 47"/>
                      <a:gd name="T15" fmla="*/ 2 h 309"/>
                      <a:gd name="T16" fmla="*/ 10 w 47"/>
                      <a:gd name="T17" fmla="*/ 0 h 309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7" h="309">
                        <a:moveTo>
                          <a:pt x="33" y="0"/>
                        </a:moveTo>
                        <a:lnTo>
                          <a:pt x="0" y="21"/>
                        </a:lnTo>
                        <a:lnTo>
                          <a:pt x="0" y="309"/>
                        </a:lnTo>
                        <a:lnTo>
                          <a:pt x="47" y="309"/>
                        </a:lnTo>
                        <a:lnTo>
                          <a:pt x="47" y="21"/>
                        </a:lnTo>
                        <a:lnTo>
                          <a:pt x="33" y="0"/>
                        </a:lnTo>
                        <a:lnTo>
                          <a:pt x="47" y="21"/>
                        </a:lnTo>
                        <a:lnTo>
                          <a:pt x="47" y="6"/>
                        </a:lnTo>
                        <a:lnTo>
                          <a:pt x="3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7" name="Freeform 568"/>
                  <p:cNvSpPr>
                    <a:spLocks noChangeAspect="1"/>
                  </p:cNvSpPr>
                  <p:nvPr/>
                </p:nvSpPr>
                <p:spPr bwMode="auto">
                  <a:xfrm>
                    <a:off x="460" y="1468"/>
                    <a:ext cx="14" cy="14"/>
                  </a:xfrm>
                  <a:custGeom>
                    <a:avLst/>
                    <a:gdLst>
                      <a:gd name="T0" fmla="*/ 0 w 52"/>
                      <a:gd name="T1" fmla="*/ 6 h 51"/>
                      <a:gd name="T2" fmla="*/ 4 w 52"/>
                      <a:gd name="T3" fmla="*/ 12 h 51"/>
                      <a:gd name="T4" fmla="*/ 9 w 52"/>
                      <a:gd name="T5" fmla="*/ 14 h 51"/>
                      <a:gd name="T6" fmla="*/ 14 w 52"/>
                      <a:gd name="T7" fmla="*/ 2 h 51"/>
                      <a:gd name="T8" fmla="*/ 9 w 52"/>
                      <a:gd name="T9" fmla="*/ 0 h 51"/>
                      <a:gd name="T10" fmla="*/ 0 w 52"/>
                      <a:gd name="T11" fmla="*/ 6 h 51"/>
                      <a:gd name="T12" fmla="*/ 0 w 52"/>
                      <a:gd name="T13" fmla="*/ 6 h 51"/>
                      <a:gd name="T14" fmla="*/ 0 w 52"/>
                      <a:gd name="T15" fmla="*/ 10 h 51"/>
                      <a:gd name="T16" fmla="*/ 4 w 52"/>
                      <a:gd name="T17" fmla="*/ 12 h 51"/>
                      <a:gd name="T18" fmla="*/ 0 w 52"/>
                      <a:gd name="T19" fmla="*/ 6 h 5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52" h="51">
                        <a:moveTo>
                          <a:pt x="0" y="21"/>
                        </a:moveTo>
                        <a:lnTo>
                          <a:pt x="13" y="42"/>
                        </a:lnTo>
                        <a:lnTo>
                          <a:pt x="32" y="51"/>
                        </a:lnTo>
                        <a:lnTo>
                          <a:pt x="52" y="9"/>
                        </a:lnTo>
                        <a:lnTo>
                          <a:pt x="33" y="0"/>
                        </a:lnTo>
                        <a:lnTo>
                          <a:pt x="0" y="21"/>
                        </a:lnTo>
                        <a:lnTo>
                          <a:pt x="0" y="36"/>
                        </a:lnTo>
                        <a:lnTo>
                          <a:pt x="13" y="42"/>
                        </a:lnTo>
                        <a:lnTo>
                          <a:pt x="0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8" name="Freeform 569"/>
                  <p:cNvSpPr>
                    <a:spLocks noChangeAspect="1"/>
                  </p:cNvSpPr>
                  <p:nvPr/>
                </p:nvSpPr>
                <p:spPr bwMode="auto">
                  <a:xfrm>
                    <a:off x="460" y="1446"/>
                    <a:ext cx="14" cy="29"/>
                  </a:xfrm>
                  <a:custGeom>
                    <a:avLst/>
                    <a:gdLst>
                      <a:gd name="T0" fmla="*/ 14 w 47"/>
                      <a:gd name="T1" fmla="*/ 0 h 96"/>
                      <a:gd name="T2" fmla="*/ 0 w 47"/>
                      <a:gd name="T3" fmla="*/ 0 h 96"/>
                      <a:gd name="T4" fmla="*/ 0 w 47"/>
                      <a:gd name="T5" fmla="*/ 29 h 96"/>
                      <a:gd name="T6" fmla="*/ 14 w 47"/>
                      <a:gd name="T7" fmla="*/ 29 h 96"/>
                      <a:gd name="T8" fmla="*/ 14 w 47"/>
                      <a:gd name="T9" fmla="*/ 0 h 96"/>
                      <a:gd name="T10" fmla="*/ 14 w 47"/>
                      <a:gd name="T11" fmla="*/ 0 h 96"/>
                      <a:gd name="T12" fmla="*/ 0 w 47"/>
                      <a:gd name="T13" fmla="*/ 0 h 96"/>
                      <a:gd name="T14" fmla="*/ 0 w 47"/>
                      <a:gd name="T15" fmla="*/ 0 h 96"/>
                      <a:gd name="T16" fmla="*/ 0 w 47"/>
                      <a:gd name="T17" fmla="*/ 0 h 96"/>
                      <a:gd name="T18" fmla="*/ 14 w 47"/>
                      <a:gd name="T19" fmla="*/ 0 h 9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" h="96">
                        <a:moveTo>
                          <a:pt x="47" y="0"/>
                        </a:move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47" y="9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4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9" name="Freeform 570"/>
                  <p:cNvSpPr>
                    <a:spLocks noChangeAspect="1"/>
                  </p:cNvSpPr>
                  <p:nvPr/>
                </p:nvSpPr>
                <p:spPr bwMode="auto">
                  <a:xfrm>
                    <a:off x="453" y="1417"/>
                    <a:ext cx="21" cy="29"/>
                  </a:xfrm>
                  <a:custGeom>
                    <a:avLst/>
                    <a:gdLst>
                      <a:gd name="T0" fmla="*/ 0 w 77"/>
                      <a:gd name="T1" fmla="*/ 14 h 100"/>
                      <a:gd name="T2" fmla="*/ 0 w 77"/>
                      <a:gd name="T3" fmla="*/ 14 h 100"/>
                      <a:gd name="T4" fmla="*/ 1 w 77"/>
                      <a:gd name="T5" fmla="*/ 14 h 100"/>
                      <a:gd name="T6" fmla="*/ 2 w 77"/>
                      <a:gd name="T7" fmla="*/ 14 h 100"/>
                      <a:gd name="T8" fmla="*/ 3 w 77"/>
                      <a:gd name="T9" fmla="*/ 14 h 100"/>
                      <a:gd name="T10" fmla="*/ 3 w 77"/>
                      <a:gd name="T11" fmla="*/ 14 h 100"/>
                      <a:gd name="T12" fmla="*/ 4 w 77"/>
                      <a:gd name="T13" fmla="*/ 15 h 100"/>
                      <a:gd name="T14" fmla="*/ 5 w 77"/>
                      <a:gd name="T15" fmla="*/ 16 h 100"/>
                      <a:gd name="T16" fmla="*/ 5 w 77"/>
                      <a:gd name="T17" fmla="*/ 17 h 100"/>
                      <a:gd name="T18" fmla="*/ 6 w 77"/>
                      <a:gd name="T19" fmla="*/ 17 h 100"/>
                      <a:gd name="T20" fmla="*/ 7 w 77"/>
                      <a:gd name="T21" fmla="*/ 21 h 100"/>
                      <a:gd name="T22" fmla="*/ 8 w 77"/>
                      <a:gd name="T23" fmla="*/ 23 h 100"/>
                      <a:gd name="T24" fmla="*/ 8 w 77"/>
                      <a:gd name="T25" fmla="*/ 27 h 100"/>
                      <a:gd name="T26" fmla="*/ 8 w 77"/>
                      <a:gd name="T27" fmla="*/ 29 h 100"/>
                      <a:gd name="T28" fmla="*/ 21 w 77"/>
                      <a:gd name="T29" fmla="*/ 29 h 100"/>
                      <a:gd name="T30" fmla="*/ 21 w 77"/>
                      <a:gd name="T31" fmla="*/ 25 h 100"/>
                      <a:gd name="T32" fmla="*/ 20 w 77"/>
                      <a:gd name="T33" fmla="*/ 21 h 100"/>
                      <a:gd name="T34" fmla="*/ 19 w 77"/>
                      <a:gd name="T35" fmla="*/ 16 h 100"/>
                      <a:gd name="T36" fmla="*/ 17 w 77"/>
                      <a:gd name="T37" fmla="*/ 12 h 100"/>
                      <a:gd name="T38" fmla="*/ 16 w 77"/>
                      <a:gd name="T39" fmla="*/ 10 h 100"/>
                      <a:gd name="T40" fmla="*/ 14 w 77"/>
                      <a:gd name="T41" fmla="*/ 8 h 100"/>
                      <a:gd name="T42" fmla="*/ 13 w 77"/>
                      <a:gd name="T43" fmla="*/ 5 h 100"/>
                      <a:gd name="T44" fmla="*/ 11 w 77"/>
                      <a:gd name="T45" fmla="*/ 3 h 100"/>
                      <a:gd name="T46" fmla="*/ 8 w 77"/>
                      <a:gd name="T47" fmla="*/ 2 h 100"/>
                      <a:gd name="T48" fmla="*/ 6 w 77"/>
                      <a:gd name="T49" fmla="*/ 1 h 100"/>
                      <a:gd name="T50" fmla="*/ 3 w 77"/>
                      <a:gd name="T51" fmla="*/ 0 h 100"/>
                      <a:gd name="T52" fmla="*/ 0 w 77"/>
                      <a:gd name="T53" fmla="*/ 0 h 100"/>
                      <a:gd name="T54" fmla="*/ 0 w 77"/>
                      <a:gd name="T55" fmla="*/ 0 h 100"/>
                      <a:gd name="T56" fmla="*/ 0 w 77"/>
                      <a:gd name="T57" fmla="*/ 14 h 100"/>
                      <a:gd name="T58" fmla="*/ 0 w 77"/>
                      <a:gd name="T59" fmla="*/ 14 h 100"/>
                      <a:gd name="T60" fmla="*/ 0 w 77"/>
                      <a:gd name="T61" fmla="*/ 14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0" y="47"/>
                        </a:moveTo>
                        <a:lnTo>
                          <a:pt x="0" y="47"/>
                        </a:lnTo>
                        <a:lnTo>
                          <a:pt x="3" y="47"/>
                        </a:lnTo>
                        <a:lnTo>
                          <a:pt x="6" y="48"/>
                        </a:lnTo>
                        <a:lnTo>
                          <a:pt x="10" y="49"/>
                        </a:lnTo>
                        <a:lnTo>
                          <a:pt x="12" y="50"/>
                        </a:lnTo>
                        <a:lnTo>
                          <a:pt x="15" y="52"/>
                        </a:lnTo>
                        <a:lnTo>
                          <a:pt x="17" y="55"/>
                        </a:lnTo>
                        <a:lnTo>
                          <a:pt x="19" y="58"/>
                        </a:lnTo>
                        <a:lnTo>
                          <a:pt x="21" y="60"/>
                        </a:lnTo>
                        <a:lnTo>
                          <a:pt x="25" y="71"/>
                        </a:lnTo>
                        <a:lnTo>
                          <a:pt x="28" y="81"/>
                        </a:lnTo>
                        <a:lnTo>
                          <a:pt x="30" y="92"/>
                        </a:lnTo>
                        <a:lnTo>
                          <a:pt x="30" y="100"/>
                        </a:lnTo>
                        <a:lnTo>
                          <a:pt x="77" y="100"/>
                        </a:lnTo>
                        <a:lnTo>
                          <a:pt x="76" y="87"/>
                        </a:lnTo>
                        <a:lnTo>
                          <a:pt x="74" y="72"/>
                        </a:lnTo>
                        <a:lnTo>
                          <a:pt x="70" y="56"/>
                        </a:lnTo>
                        <a:lnTo>
                          <a:pt x="63" y="41"/>
                        </a:lnTo>
                        <a:lnTo>
                          <a:pt x="58" y="33"/>
                        </a:lnTo>
                        <a:lnTo>
                          <a:pt x="53" y="26"/>
                        </a:lnTo>
                        <a:lnTo>
                          <a:pt x="46" y="18"/>
                        </a:lnTo>
                        <a:lnTo>
                          <a:pt x="39" y="12"/>
                        </a:lnTo>
                        <a:lnTo>
                          <a:pt x="31" y="7"/>
                        </a:lnTo>
                        <a:lnTo>
                          <a:pt x="21" y="4"/>
                        </a:lnTo>
                        <a:lnTo>
                          <a:pt x="11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0" name="Freeform 571"/>
                  <p:cNvSpPr>
                    <a:spLocks noChangeAspect="1"/>
                  </p:cNvSpPr>
                  <p:nvPr/>
                </p:nvSpPr>
                <p:spPr bwMode="auto">
                  <a:xfrm>
                    <a:off x="432" y="1417"/>
                    <a:ext cx="21" cy="29"/>
                  </a:xfrm>
                  <a:custGeom>
                    <a:avLst/>
                    <a:gdLst>
                      <a:gd name="T0" fmla="*/ 13 w 76"/>
                      <a:gd name="T1" fmla="*/ 29 h 100"/>
                      <a:gd name="T2" fmla="*/ 13 w 76"/>
                      <a:gd name="T3" fmla="*/ 29 h 100"/>
                      <a:gd name="T4" fmla="*/ 13 w 76"/>
                      <a:gd name="T5" fmla="*/ 26 h 100"/>
                      <a:gd name="T6" fmla="*/ 14 w 76"/>
                      <a:gd name="T7" fmla="*/ 23 h 100"/>
                      <a:gd name="T8" fmla="*/ 14 w 76"/>
                      <a:gd name="T9" fmla="*/ 20 h 100"/>
                      <a:gd name="T10" fmla="*/ 15 w 76"/>
                      <a:gd name="T11" fmla="*/ 17 h 100"/>
                      <a:gd name="T12" fmla="*/ 16 w 76"/>
                      <a:gd name="T13" fmla="*/ 16 h 100"/>
                      <a:gd name="T14" fmla="*/ 16 w 76"/>
                      <a:gd name="T15" fmla="*/ 16 h 100"/>
                      <a:gd name="T16" fmla="*/ 17 w 76"/>
                      <a:gd name="T17" fmla="*/ 15 h 100"/>
                      <a:gd name="T18" fmla="*/ 17 w 76"/>
                      <a:gd name="T19" fmla="*/ 14 h 100"/>
                      <a:gd name="T20" fmla="*/ 18 w 76"/>
                      <a:gd name="T21" fmla="*/ 14 h 100"/>
                      <a:gd name="T22" fmla="*/ 19 w 76"/>
                      <a:gd name="T23" fmla="*/ 14 h 100"/>
                      <a:gd name="T24" fmla="*/ 20 w 76"/>
                      <a:gd name="T25" fmla="*/ 14 h 100"/>
                      <a:gd name="T26" fmla="*/ 21 w 76"/>
                      <a:gd name="T27" fmla="*/ 14 h 100"/>
                      <a:gd name="T28" fmla="*/ 21 w 76"/>
                      <a:gd name="T29" fmla="*/ 0 h 100"/>
                      <a:gd name="T30" fmla="*/ 18 w 76"/>
                      <a:gd name="T31" fmla="*/ 0 h 100"/>
                      <a:gd name="T32" fmla="*/ 15 w 76"/>
                      <a:gd name="T33" fmla="*/ 1 h 100"/>
                      <a:gd name="T34" fmla="*/ 13 w 76"/>
                      <a:gd name="T35" fmla="*/ 2 h 100"/>
                      <a:gd name="T36" fmla="*/ 10 w 76"/>
                      <a:gd name="T37" fmla="*/ 3 h 100"/>
                      <a:gd name="T38" fmla="*/ 8 w 76"/>
                      <a:gd name="T39" fmla="*/ 5 h 100"/>
                      <a:gd name="T40" fmla="*/ 6 w 76"/>
                      <a:gd name="T41" fmla="*/ 7 h 100"/>
                      <a:gd name="T42" fmla="*/ 5 w 76"/>
                      <a:gd name="T43" fmla="*/ 9 h 100"/>
                      <a:gd name="T44" fmla="*/ 4 w 76"/>
                      <a:gd name="T45" fmla="*/ 12 h 100"/>
                      <a:gd name="T46" fmla="*/ 2 w 76"/>
                      <a:gd name="T47" fmla="*/ 16 h 100"/>
                      <a:gd name="T48" fmla="*/ 1 w 76"/>
                      <a:gd name="T49" fmla="*/ 21 h 100"/>
                      <a:gd name="T50" fmla="*/ 0 w 76"/>
                      <a:gd name="T51" fmla="*/ 25 h 100"/>
                      <a:gd name="T52" fmla="*/ 0 w 76"/>
                      <a:gd name="T53" fmla="*/ 29 h 100"/>
                      <a:gd name="T54" fmla="*/ 0 w 76"/>
                      <a:gd name="T55" fmla="*/ 29 h 100"/>
                      <a:gd name="T56" fmla="*/ 13 w 76"/>
                      <a:gd name="T57" fmla="*/ 29 h 100"/>
                      <a:gd name="T58" fmla="*/ 13 w 76"/>
                      <a:gd name="T59" fmla="*/ 29 h 100"/>
                      <a:gd name="T60" fmla="*/ 13 w 76"/>
                      <a:gd name="T61" fmla="*/ 29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6" h="100">
                        <a:moveTo>
                          <a:pt x="47" y="100"/>
                        </a:moveTo>
                        <a:lnTo>
                          <a:pt x="47" y="100"/>
                        </a:lnTo>
                        <a:lnTo>
                          <a:pt x="48" y="90"/>
                        </a:lnTo>
                        <a:lnTo>
                          <a:pt x="49" y="79"/>
                        </a:lnTo>
                        <a:lnTo>
                          <a:pt x="51" y="69"/>
                        </a:lnTo>
                        <a:lnTo>
                          <a:pt x="55" y="59"/>
                        </a:lnTo>
                        <a:lnTo>
                          <a:pt x="57" y="56"/>
                        </a:lnTo>
                        <a:lnTo>
                          <a:pt x="59" y="54"/>
                        </a:lnTo>
                        <a:lnTo>
                          <a:pt x="61" y="52"/>
                        </a:lnTo>
                        <a:lnTo>
                          <a:pt x="63" y="50"/>
                        </a:lnTo>
                        <a:lnTo>
                          <a:pt x="66" y="49"/>
                        </a:lnTo>
                        <a:lnTo>
                          <a:pt x="69" y="48"/>
                        </a:lnTo>
                        <a:lnTo>
                          <a:pt x="72" y="47"/>
                        </a:lnTo>
                        <a:lnTo>
                          <a:pt x="76" y="47"/>
                        </a:lnTo>
                        <a:lnTo>
                          <a:pt x="76" y="0"/>
                        </a:lnTo>
                        <a:lnTo>
                          <a:pt x="66" y="0"/>
                        </a:lnTo>
                        <a:lnTo>
                          <a:pt x="55" y="2"/>
                        </a:lnTo>
                        <a:lnTo>
                          <a:pt x="46" y="7"/>
                        </a:lnTo>
                        <a:lnTo>
                          <a:pt x="37" y="12"/>
                        </a:lnTo>
                        <a:lnTo>
                          <a:pt x="30" y="17"/>
                        </a:lnTo>
                        <a:lnTo>
                          <a:pt x="23" y="25"/>
                        </a:lnTo>
                        <a:lnTo>
                          <a:pt x="18" y="32"/>
                        </a:lnTo>
                        <a:lnTo>
                          <a:pt x="13" y="40"/>
                        </a:lnTo>
                        <a:lnTo>
                          <a:pt x="8" y="55"/>
                        </a:lnTo>
                        <a:lnTo>
                          <a:pt x="3" y="71"/>
                        </a:lnTo>
                        <a:lnTo>
                          <a:pt x="1" y="86"/>
                        </a:lnTo>
                        <a:lnTo>
                          <a:pt x="0" y="100"/>
                        </a:lnTo>
                        <a:lnTo>
                          <a:pt x="47" y="10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1" name="Freeform 572"/>
                  <p:cNvSpPr>
                    <a:spLocks noChangeAspect="1"/>
                  </p:cNvSpPr>
                  <p:nvPr/>
                </p:nvSpPr>
                <p:spPr bwMode="auto">
                  <a:xfrm>
                    <a:off x="432" y="1446"/>
                    <a:ext cx="14" cy="36"/>
                  </a:xfrm>
                  <a:custGeom>
                    <a:avLst/>
                    <a:gdLst>
                      <a:gd name="T0" fmla="*/ 10 w 47"/>
                      <a:gd name="T1" fmla="*/ 36 h 117"/>
                      <a:gd name="T2" fmla="*/ 14 w 47"/>
                      <a:gd name="T3" fmla="*/ 30 h 117"/>
                      <a:gd name="T4" fmla="*/ 14 w 47"/>
                      <a:gd name="T5" fmla="*/ 0 h 117"/>
                      <a:gd name="T6" fmla="*/ 0 w 47"/>
                      <a:gd name="T7" fmla="*/ 0 h 117"/>
                      <a:gd name="T8" fmla="*/ 0 w 47"/>
                      <a:gd name="T9" fmla="*/ 30 h 117"/>
                      <a:gd name="T10" fmla="*/ 10 w 47"/>
                      <a:gd name="T11" fmla="*/ 36 h 117"/>
                      <a:gd name="T12" fmla="*/ 10 w 47"/>
                      <a:gd name="T13" fmla="*/ 36 h 117"/>
                      <a:gd name="T14" fmla="*/ 14 w 47"/>
                      <a:gd name="T15" fmla="*/ 34 h 117"/>
                      <a:gd name="T16" fmla="*/ 14 w 47"/>
                      <a:gd name="T17" fmla="*/ 30 h 117"/>
                      <a:gd name="T18" fmla="*/ 10 w 47"/>
                      <a:gd name="T19" fmla="*/ 36 h 117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" h="117">
                        <a:moveTo>
                          <a:pt x="32" y="117"/>
                        </a:moveTo>
                        <a:lnTo>
                          <a:pt x="47" y="9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32" y="117"/>
                        </a:lnTo>
                        <a:lnTo>
                          <a:pt x="47" y="112"/>
                        </a:lnTo>
                        <a:lnTo>
                          <a:pt x="47" y="96"/>
                        </a:lnTo>
                        <a:lnTo>
                          <a:pt x="32" y="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2" name="Freeform 573"/>
                  <p:cNvSpPr>
                    <a:spLocks noChangeAspect="1"/>
                  </p:cNvSpPr>
                  <p:nvPr/>
                </p:nvSpPr>
                <p:spPr bwMode="auto">
                  <a:xfrm>
                    <a:off x="425" y="1468"/>
                    <a:ext cx="14" cy="14"/>
                  </a:xfrm>
                  <a:custGeom>
                    <a:avLst/>
                    <a:gdLst>
                      <a:gd name="T0" fmla="*/ 0 w 51"/>
                      <a:gd name="T1" fmla="*/ 8 h 51"/>
                      <a:gd name="T2" fmla="*/ 9 w 51"/>
                      <a:gd name="T3" fmla="*/ 14 h 51"/>
                      <a:gd name="T4" fmla="*/ 14 w 51"/>
                      <a:gd name="T5" fmla="*/ 12 h 51"/>
                      <a:gd name="T6" fmla="*/ 10 w 51"/>
                      <a:gd name="T7" fmla="*/ 0 h 51"/>
                      <a:gd name="T8" fmla="*/ 4 w 51"/>
                      <a:gd name="T9" fmla="*/ 2 h 51"/>
                      <a:gd name="T10" fmla="*/ 0 w 51"/>
                      <a:gd name="T11" fmla="*/ 8 h 51"/>
                      <a:gd name="T12" fmla="*/ 4 w 51"/>
                      <a:gd name="T13" fmla="*/ 2 h 51"/>
                      <a:gd name="T14" fmla="*/ 0 w 51"/>
                      <a:gd name="T15" fmla="*/ 4 h 51"/>
                      <a:gd name="T16" fmla="*/ 0 w 51"/>
                      <a:gd name="T17" fmla="*/ 8 h 5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51" h="51">
                        <a:moveTo>
                          <a:pt x="0" y="28"/>
                        </a:moveTo>
                        <a:lnTo>
                          <a:pt x="32" y="51"/>
                        </a:lnTo>
                        <a:lnTo>
                          <a:pt x="51" y="43"/>
                        </a:lnTo>
                        <a:lnTo>
                          <a:pt x="35" y="0"/>
                        </a:lnTo>
                        <a:lnTo>
                          <a:pt x="16" y="7"/>
                        </a:lnTo>
                        <a:lnTo>
                          <a:pt x="0" y="28"/>
                        </a:lnTo>
                        <a:lnTo>
                          <a:pt x="16" y="7"/>
                        </a:lnTo>
                        <a:lnTo>
                          <a:pt x="0" y="13"/>
                        </a:lnTo>
                        <a:lnTo>
                          <a:pt x="0" y="2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3" name="Freeform 574"/>
                  <p:cNvSpPr>
                    <a:spLocks noChangeAspect="1"/>
                  </p:cNvSpPr>
                  <p:nvPr/>
                </p:nvSpPr>
                <p:spPr bwMode="auto">
                  <a:xfrm>
                    <a:off x="425" y="1475"/>
                    <a:ext cx="14" cy="100"/>
                  </a:xfrm>
                  <a:custGeom>
                    <a:avLst/>
                    <a:gdLst>
                      <a:gd name="T0" fmla="*/ 7 w 47"/>
                      <a:gd name="T1" fmla="*/ 100 h 314"/>
                      <a:gd name="T2" fmla="*/ 14 w 47"/>
                      <a:gd name="T3" fmla="*/ 93 h 314"/>
                      <a:gd name="T4" fmla="*/ 14 w 47"/>
                      <a:gd name="T5" fmla="*/ 0 h 314"/>
                      <a:gd name="T6" fmla="*/ 0 w 47"/>
                      <a:gd name="T7" fmla="*/ 0 h 314"/>
                      <a:gd name="T8" fmla="*/ 0 w 47"/>
                      <a:gd name="T9" fmla="*/ 93 h 314"/>
                      <a:gd name="T10" fmla="*/ 7 w 47"/>
                      <a:gd name="T11" fmla="*/ 100 h 314"/>
                      <a:gd name="T12" fmla="*/ 0 w 47"/>
                      <a:gd name="T13" fmla="*/ 93 h 314"/>
                      <a:gd name="T14" fmla="*/ 0 w 47"/>
                      <a:gd name="T15" fmla="*/ 100 h 314"/>
                      <a:gd name="T16" fmla="*/ 7 w 47"/>
                      <a:gd name="T17" fmla="*/ 100 h 314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7" h="314">
                        <a:moveTo>
                          <a:pt x="23" y="314"/>
                        </a:moveTo>
                        <a:lnTo>
                          <a:pt x="47" y="291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3" y="314"/>
                        </a:lnTo>
                        <a:lnTo>
                          <a:pt x="0" y="291"/>
                        </a:lnTo>
                        <a:lnTo>
                          <a:pt x="0" y="314"/>
                        </a:lnTo>
                        <a:lnTo>
                          <a:pt x="23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4" name="Freeform 575"/>
                  <p:cNvSpPr>
                    <a:spLocks noChangeAspect="1"/>
                  </p:cNvSpPr>
                  <p:nvPr/>
                </p:nvSpPr>
                <p:spPr bwMode="auto">
                  <a:xfrm>
                    <a:off x="432" y="1561"/>
                    <a:ext cx="50" cy="14"/>
                  </a:xfrm>
                  <a:custGeom>
                    <a:avLst/>
                    <a:gdLst>
                      <a:gd name="T0" fmla="*/ 50 w 168"/>
                      <a:gd name="T1" fmla="*/ 7 h 46"/>
                      <a:gd name="T2" fmla="*/ 43 w 168"/>
                      <a:gd name="T3" fmla="*/ 0 h 46"/>
                      <a:gd name="T4" fmla="*/ 0 w 168"/>
                      <a:gd name="T5" fmla="*/ 0 h 46"/>
                      <a:gd name="T6" fmla="*/ 0 w 168"/>
                      <a:gd name="T7" fmla="*/ 14 h 46"/>
                      <a:gd name="T8" fmla="*/ 43 w 168"/>
                      <a:gd name="T9" fmla="*/ 14 h 46"/>
                      <a:gd name="T10" fmla="*/ 50 w 168"/>
                      <a:gd name="T11" fmla="*/ 7 h 46"/>
                      <a:gd name="T12" fmla="*/ 43 w 168"/>
                      <a:gd name="T13" fmla="*/ 14 h 46"/>
                      <a:gd name="T14" fmla="*/ 50 w 168"/>
                      <a:gd name="T15" fmla="*/ 14 h 46"/>
                      <a:gd name="T16" fmla="*/ 50 w 168"/>
                      <a:gd name="T17" fmla="*/ 7 h 4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68" h="46">
                        <a:moveTo>
                          <a:pt x="168" y="23"/>
                        </a:moveTo>
                        <a:lnTo>
                          <a:pt x="145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45" y="46"/>
                        </a:lnTo>
                        <a:lnTo>
                          <a:pt x="168" y="23"/>
                        </a:lnTo>
                        <a:lnTo>
                          <a:pt x="145" y="46"/>
                        </a:lnTo>
                        <a:lnTo>
                          <a:pt x="168" y="46"/>
                        </a:lnTo>
                        <a:lnTo>
                          <a:pt x="16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5" name="Freeform 576"/>
                  <p:cNvSpPr>
                    <a:spLocks noChangeAspect="1"/>
                  </p:cNvSpPr>
                  <p:nvPr/>
                </p:nvSpPr>
                <p:spPr bwMode="auto">
                  <a:xfrm>
                    <a:off x="5063" y="1425"/>
                    <a:ext cx="43" cy="143"/>
                  </a:xfrm>
                  <a:custGeom>
                    <a:avLst/>
                    <a:gdLst>
                      <a:gd name="T0" fmla="*/ 0 w 145"/>
                      <a:gd name="T1" fmla="*/ 143 h 469"/>
                      <a:gd name="T2" fmla="*/ 0 w 145"/>
                      <a:gd name="T3" fmla="*/ 55 h 469"/>
                      <a:gd name="T4" fmla="*/ 6 w 145"/>
                      <a:gd name="T5" fmla="*/ 52 h 469"/>
                      <a:gd name="T6" fmla="*/ 6 w 145"/>
                      <a:gd name="T7" fmla="*/ 23 h 469"/>
                      <a:gd name="T8" fmla="*/ 6 w 145"/>
                      <a:gd name="T9" fmla="*/ 20 h 469"/>
                      <a:gd name="T10" fmla="*/ 7 w 145"/>
                      <a:gd name="T11" fmla="*/ 16 h 469"/>
                      <a:gd name="T12" fmla="*/ 8 w 145"/>
                      <a:gd name="T13" fmla="*/ 12 h 469"/>
                      <a:gd name="T14" fmla="*/ 9 w 145"/>
                      <a:gd name="T15" fmla="*/ 8 h 469"/>
                      <a:gd name="T16" fmla="*/ 10 w 145"/>
                      <a:gd name="T17" fmla="*/ 7 h 469"/>
                      <a:gd name="T18" fmla="*/ 11 w 145"/>
                      <a:gd name="T19" fmla="*/ 5 h 469"/>
                      <a:gd name="T20" fmla="*/ 12 w 145"/>
                      <a:gd name="T21" fmla="*/ 3 h 469"/>
                      <a:gd name="T22" fmla="*/ 14 w 145"/>
                      <a:gd name="T23" fmla="*/ 2 h 469"/>
                      <a:gd name="T24" fmla="*/ 16 w 145"/>
                      <a:gd name="T25" fmla="*/ 1 h 469"/>
                      <a:gd name="T26" fmla="*/ 17 w 145"/>
                      <a:gd name="T27" fmla="*/ 1 h 469"/>
                      <a:gd name="T28" fmla="*/ 20 w 145"/>
                      <a:gd name="T29" fmla="*/ 0 h 469"/>
                      <a:gd name="T30" fmla="*/ 22 w 145"/>
                      <a:gd name="T31" fmla="*/ 0 h 469"/>
                      <a:gd name="T32" fmla="*/ 24 w 145"/>
                      <a:gd name="T33" fmla="*/ 0 h 469"/>
                      <a:gd name="T34" fmla="*/ 26 w 145"/>
                      <a:gd name="T35" fmla="*/ 1 h 469"/>
                      <a:gd name="T36" fmla="*/ 28 w 145"/>
                      <a:gd name="T37" fmla="*/ 1 h 469"/>
                      <a:gd name="T38" fmla="*/ 29 w 145"/>
                      <a:gd name="T39" fmla="*/ 2 h 469"/>
                      <a:gd name="T40" fmla="*/ 31 w 145"/>
                      <a:gd name="T41" fmla="*/ 3 h 469"/>
                      <a:gd name="T42" fmla="*/ 32 w 145"/>
                      <a:gd name="T43" fmla="*/ 5 h 469"/>
                      <a:gd name="T44" fmla="*/ 33 w 145"/>
                      <a:gd name="T45" fmla="*/ 6 h 469"/>
                      <a:gd name="T46" fmla="*/ 34 w 145"/>
                      <a:gd name="T47" fmla="*/ 8 h 469"/>
                      <a:gd name="T48" fmla="*/ 35 w 145"/>
                      <a:gd name="T49" fmla="*/ 11 h 469"/>
                      <a:gd name="T50" fmla="*/ 36 w 145"/>
                      <a:gd name="T51" fmla="*/ 16 h 469"/>
                      <a:gd name="T52" fmla="*/ 37 w 145"/>
                      <a:gd name="T53" fmla="*/ 20 h 469"/>
                      <a:gd name="T54" fmla="*/ 37 w 145"/>
                      <a:gd name="T55" fmla="*/ 23 h 469"/>
                      <a:gd name="T56" fmla="*/ 37 w 145"/>
                      <a:gd name="T57" fmla="*/ 52 h 469"/>
                      <a:gd name="T58" fmla="*/ 43 w 145"/>
                      <a:gd name="T59" fmla="*/ 54 h 469"/>
                      <a:gd name="T60" fmla="*/ 43 w 145"/>
                      <a:gd name="T61" fmla="*/ 143 h 469"/>
                      <a:gd name="T62" fmla="*/ 0 w 145"/>
                      <a:gd name="T63" fmla="*/ 143 h 469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45" h="469">
                        <a:moveTo>
                          <a:pt x="0" y="469"/>
                        </a:moveTo>
                        <a:lnTo>
                          <a:pt x="0" y="181"/>
                        </a:lnTo>
                        <a:lnTo>
                          <a:pt x="20" y="172"/>
                        </a:lnTo>
                        <a:lnTo>
                          <a:pt x="20" y="76"/>
                        </a:lnTo>
                        <a:lnTo>
                          <a:pt x="20" y="65"/>
                        </a:lnTo>
                        <a:lnTo>
                          <a:pt x="22" y="52"/>
                        </a:lnTo>
                        <a:lnTo>
                          <a:pt x="26" y="40"/>
                        </a:lnTo>
                        <a:lnTo>
                          <a:pt x="31" y="27"/>
                        </a:lnTo>
                        <a:lnTo>
                          <a:pt x="34" y="22"/>
                        </a:lnTo>
                        <a:lnTo>
                          <a:pt x="38" y="16"/>
                        </a:lnTo>
                        <a:lnTo>
                          <a:pt x="42" y="11"/>
                        </a:lnTo>
                        <a:lnTo>
                          <a:pt x="48" y="7"/>
                        </a:lnTo>
                        <a:lnTo>
                          <a:pt x="53" y="4"/>
                        </a:lnTo>
                        <a:lnTo>
                          <a:pt x="59" y="2"/>
                        </a:lnTo>
                        <a:lnTo>
                          <a:pt x="66" y="0"/>
                        </a:lnTo>
                        <a:lnTo>
                          <a:pt x="73" y="0"/>
                        </a:lnTo>
                        <a:lnTo>
                          <a:pt x="80" y="0"/>
                        </a:lnTo>
                        <a:lnTo>
                          <a:pt x="87" y="2"/>
                        </a:lnTo>
                        <a:lnTo>
                          <a:pt x="93" y="4"/>
                        </a:lnTo>
                        <a:lnTo>
                          <a:pt x="98" y="7"/>
                        </a:lnTo>
                        <a:lnTo>
                          <a:pt x="103" y="10"/>
                        </a:lnTo>
                        <a:lnTo>
                          <a:pt x="108" y="15"/>
                        </a:lnTo>
                        <a:lnTo>
                          <a:pt x="111" y="21"/>
                        </a:lnTo>
                        <a:lnTo>
                          <a:pt x="114" y="26"/>
                        </a:lnTo>
                        <a:lnTo>
                          <a:pt x="119" y="37"/>
                        </a:lnTo>
                        <a:lnTo>
                          <a:pt x="122" y="51"/>
                        </a:lnTo>
                        <a:lnTo>
                          <a:pt x="125" y="64"/>
                        </a:lnTo>
                        <a:lnTo>
                          <a:pt x="126" y="76"/>
                        </a:lnTo>
                        <a:lnTo>
                          <a:pt x="126" y="172"/>
                        </a:lnTo>
                        <a:lnTo>
                          <a:pt x="145" y="178"/>
                        </a:lnTo>
                        <a:lnTo>
                          <a:pt x="145" y="469"/>
                        </a:lnTo>
                        <a:lnTo>
                          <a:pt x="0" y="469"/>
                        </a:lnTo>
                        <a:close/>
                      </a:path>
                    </a:pathLst>
                  </a:custGeom>
                  <a:solidFill>
                    <a:srgbClr val="8C253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6" name="Freeform 577"/>
                  <p:cNvSpPr>
                    <a:spLocks noChangeAspect="1"/>
                  </p:cNvSpPr>
                  <p:nvPr/>
                </p:nvSpPr>
                <p:spPr bwMode="auto">
                  <a:xfrm>
                    <a:off x="5055" y="1475"/>
                    <a:ext cx="14" cy="93"/>
                  </a:xfrm>
                  <a:custGeom>
                    <a:avLst/>
                    <a:gdLst>
                      <a:gd name="T0" fmla="*/ 4 w 47"/>
                      <a:gd name="T1" fmla="*/ 0 h 309"/>
                      <a:gd name="T2" fmla="*/ 0 w 47"/>
                      <a:gd name="T3" fmla="*/ 6 h 309"/>
                      <a:gd name="T4" fmla="*/ 0 w 47"/>
                      <a:gd name="T5" fmla="*/ 93 h 309"/>
                      <a:gd name="T6" fmla="*/ 14 w 47"/>
                      <a:gd name="T7" fmla="*/ 93 h 309"/>
                      <a:gd name="T8" fmla="*/ 14 w 47"/>
                      <a:gd name="T9" fmla="*/ 6 h 309"/>
                      <a:gd name="T10" fmla="*/ 4 w 47"/>
                      <a:gd name="T11" fmla="*/ 0 h 309"/>
                      <a:gd name="T12" fmla="*/ 4 w 47"/>
                      <a:gd name="T13" fmla="*/ 0 h 309"/>
                      <a:gd name="T14" fmla="*/ 0 w 47"/>
                      <a:gd name="T15" fmla="*/ 2 h 309"/>
                      <a:gd name="T16" fmla="*/ 0 w 47"/>
                      <a:gd name="T17" fmla="*/ 6 h 309"/>
                      <a:gd name="T18" fmla="*/ 4 w 47"/>
                      <a:gd name="T19" fmla="*/ 0 h 309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" h="309">
                        <a:moveTo>
                          <a:pt x="14" y="0"/>
                        </a:moveTo>
                        <a:lnTo>
                          <a:pt x="0" y="21"/>
                        </a:lnTo>
                        <a:lnTo>
                          <a:pt x="0" y="309"/>
                        </a:lnTo>
                        <a:lnTo>
                          <a:pt x="47" y="309"/>
                        </a:lnTo>
                        <a:lnTo>
                          <a:pt x="47" y="21"/>
                        </a:lnTo>
                        <a:lnTo>
                          <a:pt x="14" y="0"/>
                        </a:lnTo>
                        <a:lnTo>
                          <a:pt x="0" y="6"/>
                        </a:lnTo>
                        <a:lnTo>
                          <a:pt x="0" y="21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7" name="Freeform 578"/>
                  <p:cNvSpPr>
                    <a:spLocks noChangeAspect="1"/>
                  </p:cNvSpPr>
                  <p:nvPr/>
                </p:nvSpPr>
                <p:spPr bwMode="auto">
                  <a:xfrm>
                    <a:off x="5063" y="1468"/>
                    <a:ext cx="14" cy="14"/>
                  </a:xfrm>
                  <a:custGeom>
                    <a:avLst/>
                    <a:gdLst>
                      <a:gd name="T0" fmla="*/ 14 w 52"/>
                      <a:gd name="T1" fmla="*/ 6 h 51"/>
                      <a:gd name="T2" fmla="*/ 5 w 52"/>
                      <a:gd name="T3" fmla="*/ 0 h 51"/>
                      <a:gd name="T4" fmla="*/ 0 w 52"/>
                      <a:gd name="T5" fmla="*/ 2 h 51"/>
                      <a:gd name="T6" fmla="*/ 5 w 52"/>
                      <a:gd name="T7" fmla="*/ 14 h 51"/>
                      <a:gd name="T8" fmla="*/ 11 w 52"/>
                      <a:gd name="T9" fmla="*/ 12 h 51"/>
                      <a:gd name="T10" fmla="*/ 14 w 52"/>
                      <a:gd name="T11" fmla="*/ 6 h 51"/>
                      <a:gd name="T12" fmla="*/ 11 w 52"/>
                      <a:gd name="T13" fmla="*/ 12 h 51"/>
                      <a:gd name="T14" fmla="*/ 14 w 52"/>
                      <a:gd name="T15" fmla="*/ 10 h 51"/>
                      <a:gd name="T16" fmla="*/ 14 w 52"/>
                      <a:gd name="T17" fmla="*/ 6 h 5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52" h="51">
                        <a:moveTo>
                          <a:pt x="52" y="21"/>
                        </a:moveTo>
                        <a:lnTo>
                          <a:pt x="19" y="0"/>
                        </a:lnTo>
                        <a:lnTo>
                          <a:pt x="0" y="9"/>
                        </a:lnTo>
                        <a:lnTo>
                          <a:pt x="20" y="51"/>
                        </a:lnTo>
                        <a:lnTo>
                          <a:pt x="39" y="42"/>
                        </a:lnTo>
                        <a:lnTo>
                          <a:pt x="52" y="21"/>
                        </a:lnTo>
                        <a:lnTo>
                          <a:pt x="39" y="42"/>
                        </a:lnTo>
                        <a:lnTo>
                          <a:pt x="52" y="36"/>
                        </a:lnTo>
                        <a:lnTo>
                          <a:pt x="52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8" name="Freeform 579"/>
                  <p:cNvSpPr>
                    <a:spLocks noChangeAspect="1"/>
                  </p:cNvSpPr>
                  <p:nvPr/>
                </p:nvSpPr>
                <p:spPr bwMode="auto">
                  <a:xfrm>
                    <a:off x="5063" y="1446"/>
                    <a:ext cx="14" cy="29"/>
                  </a:xfrm>
                  <a:custGeom>
                    <a:avLst/>
                    <a:gdLst>
                      <a:gd name="T0" fmla="*/ 14 w 47"/>
                      <a:gd name="T1" fmla="*/ 0 h 96"/>
                      <a:gd name="T2" fmla="*/ 0 w 47"/>
                      <a:gd name="T3" fmla="*/ 0 h 96"/>
                      <a:gd name="T4" fmla="*/ 0 w 47"/>
                      <a:gd name="T5" fmla="*/ 29 h 96"/>
                      <a:gd name="T6" fmla="*/ 14 w 47"/>
                      <a:gd name="T7" fmla="*/ 29 h 96"/>
                      <a:gd name="T8" fmla="*/ 14 w 47"/>
                      <a:gd name="T9" fmla="*/ 0 h 96"/>
                      <a:gd name="T10" fmla="*/ 14 w 47"/>
                      <a:gd name="T11" fmla="*/ 0 h 96"/>
                      <a:gd name="T12" fmla="*/ 0 w 47"/>
                      <a:gd name="T13" fmla="*/ 0 h 96"/>
                      <a:gd name="T14" fmla="*/ 0 w 47"/>
                      <a:gd name="T15" fmla="*/ 0 h 96"/>
                      <a:gd name="T16" fmla="*/ 0 w 47"/>
                      <a:gd name="T17" fmla="*/ 0 h 96"/>
                      <a:gd name="T18" fmla="*/ 14 w 47"/>
                      <a:gd name="T19" fmla="*/ 0 h 9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" h="96">
                        <a:moveTo>
                          <a:pt x="47" y="0"/>
                        </a:move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47" y="9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4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9" name="Freeform 580"/>
                  <p:cNvSpPr>
                    <a:spLocks noChangeAspect="1"/>
                  </p:cNvSpPr>
                  <p:nvPr/>
                </p:nvSpPr>
                <p:spPr bwMode="auto">
                  <a:xfrm>
                    <a:off x="5063" y="1417"/>
                    <a:ext cx="21" cy="29"/>
                  </a:xfrm>
                  <a:custGeom>
                    <a:avLst/>
                    <a:gdLst>
                      <a:gd name="T0" fmla="*/ 21 w 77"/>
                      <a:gd name="T1" fmla="*/ 0 h 100"/>
                      <a:gd name="T2" fmla="*/ 21 w 77"/>
                      <a:gd name="T3" fmla="*/ 0 h 100"/>
                      <a:gd name="T4" fmla="*/ 18 w 77"/>
                      <a:gd name="T5" fmla="*/ 0 h 100"/>
                      <a:gd name="T6" fmla="*/ 15 w 77"/>
                      <a:gd name="T7" fmla="*/ 1 h 100"/>
                      <a:gd name="T8" fmla="*/ 13 w 77"/>
                      <a:gd name="T9" fmla="*/ 2 h 100"/>
                      <a:gd name="T10" fmla="*/ 10 w 77"/>
                      <a:gd name="T11" fmla="*/ 3 h 100"/>
                      <a:gd name="T12" fmla="*/ 8 w 77"/>
                      <a:gd name="T13" fmla="*/ 5 h 100"/>
                      <a:gd name="T14" fmla="*/ 7 w 77"/>
                      <a:gd name="T15" fmla="*/ 8 h 100"/>
                      <a:gd name="T16" fmla="*/ 5 w 77"/>
                      <a:gd name="T17" fmla="*/ 10 h 100"/>
                      <a:gd name="T18" fmla="*/ 4 w 77"/>
                      <a:gd name="T19" fmla="*/ 12 h 100"/>
                      <a:gd name="T20" fmla="*/ 2 w 77"/>
                      <a:gd name="T21" fmla="*/ 16 h 100"/>
                      <a:gd name="T22" fmla="*/ 1 w 77"/>
                      <a:gd name="T23" fmla="*/ 21 h 100"/>
                      <a:gd name="T24" fmla="*/ 0 w 77"/>
                      <a:gd name="T25" fmla="*/ 25 h 100"/>
                      <a:gd name="T26" fmla="*/ 0 w 77"/>
                      <a:gd name="T27" fmla="*/ 29 h 100"/>
                      <a:gd name="T28" fmla="*/ 13 w 77"/>
                      <a:gd name="T29" fmla="*/ 29 h 100"/>
                      <a:gd name="T30" fmla="*/ 13 w 77"/>
                      <a:gd name="T31" fmla="*/ 27 h 100"/>
                      <a:gd name="T32" fmla="*/ 13 w 77"/>
                      <a:gd name="T33" fmla="*/ 23 h 100"/>
                      <a:gd name="T34" fmla="*/ 14 w 77"/>
                      <a:gd name="T35" fmla="*/ 21 h 100"/>
                      <a:gd name="T36" fmla="*/ 15 w 77"/>
                      <a:gd name="T37" fmla="*/ 17 h 100"/>
                      <a:gd name="T38" fmla="*/ 16 w 77"/>
                      <a:gd name="T39" fmla="*/ 17 h 100"/>
                      <a:gd name="T40" fmla="*/ 16 w 77"/>
                      <a:gd name="T41" fmla="*/ 16 h 100"/>
                      <a:gd name="T42" fmla="*/ 17 w 77"/>
                      <a:gd name="T43" fmla="*/ 15 h 100"/>
                      <a:gd name="T44" fmla="*/ 18 w 77"/>
                      <a:gd name="T45" fmla="*/ 14 h 100"/>
                      <a:gd name="T46" fmla="*/ 18 w 77"/>
                      <a:gd name="T47" fmla="*/ 14 h 100"/>
                      <a:gd name="T48" fmla="*/ 19 w 77"/>
                      <a:gd name="T49" fmla="*/ 14 h 100"/>
                      <a:gd name="T50" fmla="*/ 20 w 77"/>
                      <a:gd name="T51" fmla="*/ 14 h 100"/>
                      <a:gd name="T52" fmla="*/ 21 w 77"/>
                      <a:gd name="T53" fmla="*/ 14 h 100"/>
                      <a:gd name="T54" fmla="*/ 21 w 77"/>
                      <a:gd name="T55" fmla="*/ 14 h 100"/>
                      <a:gd name="T56" fmla="*/ 21 w 77"/>
                      <a:gd name="T57" fmla="*/ 0 h 100"/>
                      <a:gd name="T58" fmla="*/ 21 w 77"/>
                      <a:gd name="T59" fmla="*/ 0 h 100"/>
                      <a:gd name="T60" fmla="*/ 21 w 77"/>
                      <a:gd name="T61" fmla="*/ 0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77" y="0"/>
                        </a:moveTo>
                        <a:lnTo>
                          <a:pt x="77" y="0"/>
                        </a:lnTo>
                        <a:lnTo>
                          <a:pt x="66" y="0"/>
                        </a:lnTo>
                        <a:lnTo>
                          <a:pt x="56" y="4"/>
                        </a:lnTo>
                        <a:lnTo>
                          <a:pt x="46" y="7"/>
                        </a:lnTo>
                        <a:lnTo>
                          <a:pt x="38" y="12"/>
                        </a:lnTo>
                        <a:lnTo>
                          <a:pt x="31" y="18"/>
                        </a:lnTo>
                        <a:lnTo>
                          <a:pt x="24" y="26"/>
                        </a:lnTo>
                        <a:lnTo>
                          <a:pt x="19" y="33"/>
                        </a:lnTo>
                        <a:lnTo>
                          <a:pt x="14" y="41"/>
                        </a:lnTo>
                        <a:lnTo>
                          <a:pt x="7" y="56"/>
                        </a:lnTo>
                        <a:lnTo>
                          <a:pt x="3" y="72"/>
                        </a:lnTo>
                        <a:lnTo>
                          <a:pt x="1" y="87"/>
                        </a:lnTo>
                        <a:lnTo>
                          <a:pt x="0" y="100"/>
                        </a:lnTo>
                        <a:lnTo>
                          <a:pt x="47" y="100"/>
                        </a:lnTo>
                        <a:lnTo>
                          <a:pt x="47" y="92"/>
                        </a:lnTo>
                        <a:lnTo>
                          <a:pt x="49" y="81"/>
                        </a:lnTo>
                        <a:lnTo>
                          <a:pt x="52" y="71"/>
                        </a:lnTo>
                        <a:lnTo>
                          <a:pt x="56" y="60"/>
                        </a:lnTo>
                        <a:lnTo>
                          <a:pt x="58" y="58"/>
                        </a:lnTo>
                        <a:lnTo>
                          <a:pt x="60" y="55"/>
                        </a:lnTo>
                        <a:lnTo>
                          <a:pt x="62" y="52"/>
                        </a:lnTo>
                        <a:lnTo>
                          <a:pt x="65" y="50"/>
                        </a:lnTo>
                        <a:lnTo>
                          <a:pt x="67" y="49"/>
                        </a:lnTo>
                        <a:lnTo>
                          <a:pt x="71" y="48"/>
                        </a:lnTo>
                        <a:lnTo>
                          <a:pt x="74" y="47"/>
                        </a:lnTo>
                        <a:lnTo>
                          <a:pt x="77" y="47"/>
                        </a:lnTo>
                        <a:lnTo>
                          <a:pt x="7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0" name="Freeform 581"/>
                  <p:cNvSpPr>
                    <a:spLocks noChangeAspect="1"/>
                  </p:cNvSpPr>
                  <p:nvPr/>
                </p:nvSpPr>
                <p:spPr bwMode="auto">
                  <a:xfrm>
                    <a:off x="5084" y="1417"/>
                    <a:ext cx="21" cy="29"/>
                  </a:xfrm>
                  <a:custGeom>
                    <a:avLst/>
                    <a:gdLst>
                      <a:gd name="T0" fmla="*/ 21 w 76"/>
                      <a:gd name="T1" fmla="*/ 29 h 100"/>
                      <a:gd name="T2" fmla="*/ 21 w 76"/>
                      <a:gd name="T3" fmla="*/ 29 h 100"/>
                      <a:gd name="T4" fmla="*/ 21 w 76"/>
                      <a:gd name="T5" fmla="*/ 25 h 100"/>
                      <a:gd name="T6" fmla="*/ 20 w 76"/>
                      <a:gd name="T7" fmla="*/ 20 h 100"/>
                      <a:gd name="T8" fmla="*/ 19 w 76"/>
                      <a:gd name="T9" fmla="*/ 16 h 100"/>
                      <a:gd name="T10" fmla="*/ 17 w 76"/>
                      <a:gd name="T11" fmla="*/ 12 h 100"/>
                      <a:gd name="T12" fmla="*/ 16 w 76"/>
                      <a:gd name="T13" fmla="*/ 9 h 100"/>
                      <a:gd name="T14" fmla="*/ 15 w 76"/>
                      <a:gd name="T15" fmla="*/ 7 h 100"/>
                      <a:gd name="T16" fmla="*/ 13 w 76"/>
                      <a:gd name="T17" fmla="*/ 5 h 100"/>
                      <a:gd name="T18" fmla="*/ 11 w 76"/>
                      <a:gd name="T19" fmla="*/ 3 h 100"/>
                      <a:gd name="T20" fmla="*/ 8 w 76"/>
                      <a:gd name="T21" fmla="*/ 2 h 100"/>
                      <a:gd name="T22" fmla="*/ 6 w 76"/>
                      <a:gd name="T23" fmla="*/ 1 h 100"/>
                      <a:gd name="T24" fmla="*/ 3 w 76"/>
                      <a:gd name="T25" fmla="*/ 0 h 100"/>
                      <a:gd name="T26" fmla="*/ 0 w 76"/>
                      <a:gd name="T27" fmla="*/ 0 h 100"/>
                      <a:gd name="T28" fmla="*/ 0 w 76"/>
                      <a:gd name="T29" fmla="*/ 14 h 100"/>
                      <a:gd name="T30" fmla="*/ 1 w 76"/>
                      <a:gd name="T31" fmla="*/ 14 h 100"/>
                      <a:gd name="T32" fmla="*/ 2 w 76"/>
                      <a:gd name="T33" fmla="*/ 14 h 100"/>
                      <a:gd name="T34" fmla="*/ 2 w 76"/>
                      <a:gd name="T35" fmla="*/ 14 h 100"/>
                      <a:gd name="T36" fmla="*/ 3 w 76"/>
                      <a:gd name="T37" fmla="*/ 14 h 100"/>
                      <a:gd name="T38" fmla="*/ 4 w 76"/>
                      <a:gd name="T39" fmla="*/ 15 h 100"/>
                      <a:gd name="T40" fmla="*/ 5 w 76"/>
                      <a:gd name="T41" fmla="*/ 16 h 100"/>
                      <a:gd name="T42" fmla="*/ 5 w 76"/>
                      <a:gd name="T43" fmla="*/ 17 h 100"/>
                      <a:gd name="T44" fmla="*/ 6 w 76"/>
                      <a:gd name="T45" fmla="*/ 17 h 100"/>
                      <a:gd name="T46" fmla="*/ 7 w 76"/>
                      <a:gd name="T47" fmla="*/ 20 h 100"/>
                      <a:gd name="T48" fmla="*/ 7 w 76"/>
                      <a:gd name="T49" fmla="*/ 23 h 100"/>
                      <a:gd name="T50" fmla="*/ 8 w 76"/>
                      <a:gd name="T51" fmla="*/ 26 h 100"/>
                      <a:gd name="T52" fmla="*/ 8 w 76"/>
                      <a:gd name="T53" fmla="*/ 29 h 100"/>
                      <a:gd name="T54" fmla="*/ 8 w 76"/>
                      <a:gd name="T55" fmla="*/ 29 h 100"/>
                      <a:gd name="T56" fmla="*/ 21 w 76"/>
                      <a:gd name="T57" fmla="*/ 29 h 100"/>
                      <a:gd name="T58" fmla="*/ 21 w 76"/>
                      <a:gd name="T59" fmla="*/ 29 h 100"/>
                      <a:gd name="T60" fmla="*/ 21 w 76"/>
                      <a:gd name="T61" fmla="*/ 29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6" h="100">
                        <a:moveTo>
                          <a:pt x="76" y="100"/>
                        </a:moveTo>
                        <a:lnTo>
                          <a:pt x="76" y="100"/>
                        </a:lnTo>
                        <a:lnTo>
                          <a:pt x="75" y="86"/>
                        </a:lnTo>
                        <a:lnTo>
                          <a:pt x="73" y="70"/>
                        </a:lnTo>
                        <a:lnTo>
                          <a:pt x="68" y="54"/>
                        </a:lnTo>
                        <a:lnTo>
                          <a:pt x="62" y="40"/>
                        </a:lnTo>
                        <a:lnTo>
                          <a:pt x="58" y="32"/>
                        </a:lnTo>
                        <a:lnTo>
                          <a:pt x="53" y="25"/>
                        </a:lnTo>
                        <a:lnTo>
                          <a:pt x="46" y="17"/>
                        </a:lnTo>
                        <a:lnTo>
                          <a:pt x="39" y="12"/>
                        </a:lnTo>
                        <a:lnTo>
                          <a:pt x="30" y="7"/>
                        </a:lnTo>
                        <a:lnTo>
                          <a:pt x="21" y="2"/>
                        </a:lnTo>
                        <a:lnTo>
                          <a:pt x="10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4" y="47"/>
                        </a:lnTo>
                        <a:lnTo>
                          <a:pt x="7" y="48"/>
                        </a:lnTo>
                        <a:lnTo>
                          <a:pt x="9" y="48"/>
                        </a:lnTo>
                        <a:lnTo>
                          <a:pt x="12" y="50"/>
                        </a:lnTo>
                        <a:lnTo>
                          <a:pt x="14" y="52"/>
                        </a:lnTo>
                        <a:lnTo>
                          <a:pt x="17" y="54"/>
                        </a:lnTo>
                        <a:lnTo>
                          <a:pt x="19" y="57"/>
                        </a:lnTo>
                        <a:lnTo>
                          <a:pt x="20" y="59"/>
                        </a:lnTo>
                        <a:lnTo>
                          <a:pt x="24" y="69"/>
                        </a:lnTo>
                        <a:lnTo>
                          <a:pt x="27" y="79"/>
                        </a:lnTo>
                        <a:lnTo>
                          <a:pt x="28" y="90"/>
                        </a:lnTo>
                        <a:lnTo>
                          <a:pt x="29" y="100"/>
                        </a:lnTo>
                        <a:lnTo>
                          <a:pt x="76" y="10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1" name="Freeform 582"/>
                  <p:cNvSpPr>
                    <a:spLocks noChangeAspect="1"/>
                  </p:cNvSpPr>
                  <p:nvPr/>
                </p:nvSpPr>
                <p:spPr bwMode="auto">
                  <a:xfrm>
                    <a:off x="5091" y="1446"/>
                    <a:ext cx="14" cy="36"/>
                  </a:xfrm>
                  <a:custGeom>
                    <a:avLst/>
                    <a:gdLst>
                      <a:gd name="T0" fmla="*/ 4 w 47"/>
                      <a:gd name="T1" fmla="*/ 36 h 117"/>
                      <a:gd name="T2" fmla="*/ 14 w 47"/>
                      <a:gd name="T3" fmla="*/ 30 h 117"/>
                      <a:gd name="T4" fmla="*/ 14 w 47"/>
                      <a:gd name="T5" fmla="*/ 0 h 117"/>
                      <a:gd name="T6" fmla="*/ 0 w 47"/>
                      <a:gd name="T7" fmla="*/ 0 h 117"/>
                      <a:gd name="T8" fmla="*/ 0 w 47"/>
                      <a:gd name="T9" fmla="*/ 30 h 117"/>
                      <a:gd name="T10" fmla="*/ 4 w 47"/>
                      <a:gd name="T11" fmla="*/ 36 h 117"/>
                      <a:gd name="T12" fmla="*/ 0 w 47"/>
                      <a:gd name="T13" fmla="*/ 30 h 117"/>
                      <a:gd name="T14" fmla="*/ 0 w 47"/>
                      <a:gd name="T15" fmla="*/ 34 h 117"/>
                      <a:gd name="T16" fmla="*/ 4 w 47"/>
                      <a:gd name="T17" fmla="*/ 36 h 117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7" h="117">
                        <a:moveTo>
                          <a:pt x="15" y="117"/>
                        </a:moveTo>
                        <a:lnTo>
                          <a:pt x="47" y="9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15" y="117"/>
                        </a:lnTo>
                        <a:lnTo>
                          <a:pt x="0" y="96"/>
                        </a:lnTo>
                        <a:lnTo>
                          <a:pt x="0" y="112"/>
                        </a:lnTo>
                        <a:lnTo>
                          <a:pt x="15" y="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2" name="Freeform 583"/>
                  <p:cNvSpPr>
                    <a:spLocks noChangeAspect="1"/>
                  </p:cNvSpPr>
                  <p:nvPr/>
                </p:nvSpPr>
                <p:spPr bwMode="auto">
                  <a:xfrm>
                    <a:off x="5098" y="1468"/>
                    <a:ext cx="14" cy="14"/>
                  </a:xfrm>
                  <a:custGeom>
                    <a:avLst/>
                    <a:gdLst>
                      <a:gd name="T0" fmla="*/ 14 w 51"/>
                      <a:gd name="T1" fmla="*/ 8 h 51"/>
                      <a:gd name="T2" fmla="*/ 10 w 51"/>
                      <a:gd name="T3" fmla="*/ 2 h 51"/>
                      <a:gd name="T4" fmla="*/ 4 w 51"/>
                      <a:gd name="T5" fmla="*/ 0 h 51"/>
                      <a:gd name="T6" fmla="*/ 0 w 51"/>
                      <a:gd name="T7" fmla="*/ 12 h 51"/>
                      <a:gd name="T8" fmla="*/ 5 w 51"/>
                      <a:gd name="T9" fmla="*/ 14 h 51"/>
                      <a:gd name="T10" fmla="*/ 14 w 51"/>
                      <a:gd name="T11" fmla="*/ 8 h 51"/>
                      <a:gd name="T12" fmla="*/ 14 w 51"/>
                      <a:gd name="T13" fmla="*/ 8 h 51"/>
                      <a:gd name="T14" fmla="*/ 14 w 51"/>
                      <a:gd name="T15" fmla="*/ 4 h 51"/>
                      <a:gd name="T16" fmla="*/ 10 w 51"/>
                      <a:gd name="T17" fmla="*/ 2 h 51"/>
                      <a:gd name="T18" fmla="*/ 14 w 51"/>
                      <a:gd name="T19" fmla="*/ 8 h 5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51" h="51">
                        <a:moveTo>
                          <a:pt x="51" y="28"/>
                        </a:moveTo>
                        <a:lnTo>
                          <a:pt x="35" y="7"/>
                        </a:lnTo>
                        <a:lnTo>
                          <a:pt x="16" y="0"/>
                        </a:lnTo>
                        <a:lnTo>
                          <a:pt x="0" y="43"/>
                        </a:lnTo>
                        <a:lnTo>
                          <a:pt x="19" y="51"/>
                        </a:lnTo>
                        <a:lnTo>
                          <a:pt x="51" y="28"/>
                        </a:lnTo>
                        <a:lnTo>
                          <a:pt x="51" y="13"/>
                        </a:lnTo>
                        <a:lnTo>
                          <a:pt x="35" y="7"/>
                        </a:lnTo>
                        <a:lnTo>
                          <a:pt x="51" y="2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3" name="Freeform 584"/>
                  <p:cNvSpPr>
                    <a:spLocks noChangeAspect="1"/>
                  </p:cNvSpPr>
                  <p:nvPr/>
                </p:nvSpPr>
                <p:spPr bwMode="auto">
                  <a:xfrm>
                    <a:off x="5098" y="1475"/>
                    <a:ext cx="14" cy="100"/>
                  </a:xfrm>
                  <a:custGeom>
                    <a:avLst/>
                    <a:gdLst>
                      <a:gd name="T0" fmla="*/ 7 w 47"/>
                      <a:gd name="T1" fmla="*/ 100 h 314"/>
                      <a:gd name="T2" fmla="*/ 14 w 47"/>
                      <a:gd name="T3" fmla="*/ 93 h 314"/>
                      <a:gd name="T4" fmla="*/ 14 w 47"/>
                      <a:gd name="T5" fmla="*/ 0 h 314"/>
                      <a:gd name="T6" fmla="*/ 0 w 47"/>
                      <a:gd name="T7" fmla="*/ 0 h 314"/>
                      <a:gd name="T8" fmla="*/ 0 w 47"/>
                      <a:gd name="T9" fmla="*/ 93 h 314"/>
                      <a:gd name="T10" fmla="*/ 7 w 47"/>
                      <a:gd name="T11" fmla="*/ 100 h 314"/>
                      <a:gd name="T12" fmla="*/ 7 w 47"/>
                      <a:gd name="T13" fmla="*/ 100 h 314"/>
                      <a:gd name="T14" fmla="*/ 14 w 47"/>
                      <a:gd name="T15" fmla="*/ 100 h 314"/>
                      <a:gd name="T16" fmla="*/ 14 w 47"/>
                      <a:gd name="T17" fmla="*/ 93 h 314"/>
                      <a:gd name="T18" fmla="*/ 7 w 47"/>
                      <a:gd name="T19" fmla="*/ 100 h 314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" h="314">
                        <a:moveTo>
                          <a:pt x="24" y="314"/>
                        </a:moveTo>
                        <a:lnTo>
                          <a:pt x="47" y="291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4" y="314"/>
                        </a:lnTo>
                        <a:lnTo>
                          <a:pt x="47" y="314"/>
                        </a:lnTo>
                        <a:lnTo>
                          <a:pt x="47" y="291"/>
                        </a:lnTo>
                        <a:lnTo>
                          <a:pt x="24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4" name="Freeform 585"/>
                  <p:cNvSpPr>
                    <a:spLocks noChangeAspect="1"/>
                  </p:cNvSpPr>
                  <p:nvPr/>
                </p:nvSpPr>
                <p:spPr bwMode="auto">
                  <a:xfrm>
                    <a:off x="5055" y="1561"/>
                    <a:ext cx="50" cy="14"/>
                  </a:xfrm>
                  <a:custGeom>
                    <a:avLst/>
                    <a:gdLst>
                      <a:gd name="T0" fmla="*/ 0 w 168"/>
                      <a:gd name="T1" fmla="*/ 7 h 46"/>
                      <a:gd name="T2" fmla="*/ 7 w 168"/>
                      <a:gd name="T3" fmla="*/ 14 h 46"/>
                      <a:gd name="T4" fmla="*/ 50 w 168"/>
                      <a:gd name="T5" fmla="*/ 14 h 46"/>
                      <a:gd name="T6" fmla="*/ 50 w 168"/>
                      <a:gd name="T7" fmla="*/ 0 h 46"/>
                      <a:gd name="T8" fmla="*/ 7 w 168"/>
                      <a:gd name="T9" fmla="*/ 0 h 46"/>
                      <a:gd name="T10" fmla="*/ 0 w 168"/>
                      <a:gd name="T11" fmla="*/ 7 h 46"/>
                      <a:gd name="T12" fmla="*/ 0 w 168"/>
                      <a:gd name="T13" fmla="*/ 7 h 46"/>
                      <a:gd name="T14" fmla="*/ 0 w 168"/>
                      <a:gd name="T15" fmla="*/ 14 h 46"/>
                      <a:gd name="T16" fmla="*/ 7 w 168"/>
                      <a:gd name="T17" fmla="*/ 14 h 46"/>
                      <a:gd name="T18" fmla="*/ 0 w 168"/>
                      <a:gd name="T19" fmla="*/ 7 h 4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68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168" y="46"/>
                        </a:lnTo>
                        <a:lnTo>
                          <a:pt x="168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0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5" name="Freeform 586"/>
                  <p:cNvSpPr>
                    <a:spLocks noChangeAspect="1"/>
                  </p:cNvSpPr>
                  <p:nvPr/>
                </p:nvSpPr>
                <p:spPr bwMode="auto">
                  <a:xfrm>
                    <a:off x="568" y="1425"/>
                    <a:ext cx="43" cy="143"/>
                  </a:xfrm>
                  <a:custGeom>
                    <a:avLst/>
                    <a:gdLst>
                      <a:gd name="T0" fmla="*/ 43 w 145"/>
                      <a:gd name="T1" fmla="*/ 143 h 469"/>
                      <a:gd name="T2" fmla="*/ 43 w 145"/>
                      <a:gd name="T3" fmla="*/ 55 h 469"/>
                      <a:gd name="T4" fmla="*/ 37 w 145"/>
                      <a:gd name="T5" fmla="*/ 52 h 469"/>
                      <a:gd name="T6" fmla="*/ 37 w 145"/>
                      <a:gd name="T7" fmla="*/ 23 h 469"/>
                      <a:gd name="T8" fmla="*/ 37 w 145"/>
                      <a:gd name="T9" fmla="*/ 20 h 469"/>
                      <a:gd name="T10" fmla="*/ 36 w 145"/>
                      <a:gd name="T11" fmla="*/ 16 h 469"/>
                      <a:gd name="T12" fmla="*/ 36 w 145"/>
                      <a:gd name="T13" fmla="*/ 12 h 469"/>
                      <a:gd name="T14" fmla="*/ 34 w 145"/>
                      <a:gd name="T15" fmla="*/ 8 h 469"/>
                      <a:gd name="T16" fmla="*/ 33 w 145"/>
                      <a:gd name="T17" fmla="*/ 7 h 469"/>
                      <a:gd name="T18" fmla="*/ 32 w 145"/>
                      <a:gd name="T19" fmla="*/ 5 h 469"/>
                      <a:gd name="T20" fmla="*/ 31 w 145"/>
                      <a:gd name="T21" fmla="*/ 3 h 469"/>
                      <a:gd name="T22" fmla="*/ 29 w 145"/>
                      <a:gd name="T23" fmla="*/ 2 h 469"/>
                      <a:gd name="T24" fmla="*/ 27 w 145"/>
                      <a:gd name="T25" fmla="*/ 1 h 469"/>
                      <a:gd name="T26" fmla="*/ 26 w 145"/>
                      <a:gd name="T27" fmla="*/ 1 h 469"/>
                      <a:gd name="T28" fmla="*/ 24 w 145"/>
                      <a:gd name="T29" fmla="*/ 0 h 469"/>
                      <a:gd name="T30" fmla="*/ 21 w 145"/>
                      <a:gd name="T31" fmla="*/ 0 h 469"/>
                      <a:gd name="T32" fmla="*/ 19 w 145"/>
                      <a:gd name="T33" fmla="*/ 0 h 469"/>
                      <a:gd name="T34" fmla="*/ 17 w 145"/>
                      <a:gd name="T35" fmla="*/ 1 h 469"/>
                      <a:gd name="T36" fmla="*/ 15 w 145"/>
                      <a:gd name="T37" fmla="*/ 1 h 469"/>
                      <a:gd name="T38" fmla="*/ 14 w 145"/>
                      <a:gd name="T39" fmla="*/ 2 h 469"/>
                      <a:gd name="T40" fmla="*/ 12 w 145"/>
                      <a:gd name="T41" fmla="*/ 3 h 469"/>
                      <a:gd name="T42" fmla="*/ 11 w 145"/>
                      <a:gd name="T43" fmla="*/ 5 h 469"/>
                      <a:gd name="T44" fmla="*/ 10 w 145"/>
                      <a:gd name="T45" fmla="*/ 6 h 469"/>
                      <a:gd name="T46" fmla="*/ 9 w 145"/>
                      <a:gd name="T47" fmla="*/ 8 h 469"/>
                      <a:gd name="T48" fmla="*/ 7 w 145"/>
                      <a:gd name="T49" fmla="*/ 11 h 469"/>
                      <a:gd name="T50" fmla="*/ 7 w 145"/>
                      <a:gd name="T51" fmla="*/ 16 h 469"/>
                      <a:gd name="T52" fmla="*/ 6 w 145"/>
                      <a:gd name="T53" fmla="*/ 20 h 469"/>
                      <a:gd name="T54" fmla="*/ 6 w 145"/>
                      <a:gd name="T55" fmla="*/ 23 h 469"/>
                      <a:gd name="T56" fmla="*/ 6 w 145"/>
                      <a:gd name="T57" fmla="*/ 52 h 469"/>
                      <a:gd name="T58" fmla="*/ 0 w 145"/>
                      <a:gd name="T59" fmla="*/ 54 h 469"/>
                      <a:gd name="T60" fmla="*/ 0 w 145"/>
                      <a:gd name="T61" fmla="*/ 143 h 469"/>
                      <a:gd name="T62" fmla="*/ 43 w 145"/>
                      <a:gd name="T63" fmla="*/ 143 h 469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45" h="469">
                        <a:moveTo>
                          <a:pt x="145" y="469"/>
                        </a:moveTo>
                        <a:lnTo>
                          <a:pt x="145" y="181"/>
                        </a:lnTo>
                        <a:lnTo>
                          <a:pt x="126" y="172"/>
                        </a:lnTo>
                        <a:lnTo>
                          <a:pt x="126" y="76"/>
                        </a:lnTo>
                        <a:lnTo>
                          <a:pt x="125" y="65"/>
                        </a:lnTo>
                        <a:lnTo>
                          <a:pt x="123" y="52"/>
                        </a:lnTo>
                        <a:lnTo>
                          <a:pt x="120" y="40"/>
                        </a:lnTo>
                        <a:lnTo>
                          <a:pt x="115" y="27"/>
                        </a:lnTo>
                        <a:lnTo>
                          <a:pt x="111" y="22"/>
                        </a:lnTo>
                        <a:lnTo>
                          <a:pt x="107" y="16"/>
                        </a:lnTo>
                        <a:lnTo>
                          <a:pt x="103" y="11"/>
                        </a:lnTo>
                        <a:lnTo>
                          <a:pt x="98" y="7"/>
                        </a:lnTo>
                        <a:lnTo>
                          <a:pt x="92" y="4"/>
                        </a:lnTo>
                        <a:lnTo>
                          <a:pt x="86" y="2"/>
                        </a:lnTo>
                        <a:lnTo>
                          <a:pt x="80" y="0"/>
                        </a:lnTo>
                        <a:lnTo>
                          <a:pt x="72" y="0"/>
                        </a:lnTo>
                        <a:lnTo>
                          <a:pt x="65" y="0"/>
                        </a:lnTo>
                        <a:lnTo>
                          <a:pt x="59" y="2"/>
                        </a:lnTo>
                        <a:lnTo>
                          <a:pt x="52" y="4"/>
                        </a:lnTo>
                        <a:lnTo>
                          <a:pt x="47" y="7"/>
                        </a:lnTo>
                        <a:lnTo>
                          <a:pt x="42" y="10"/>
                        </a:lnTo>
                        <a:lnTo>
                          <a:pt x="38" y="15"/>
                        </a:lnTo>
                        <a:lnTo>
                          <a:pt x="33" y="21"/>
                        </a:lnTo>
                        <a:lnTo>
                          <a:pt x="30" y="26"/>
                        </a:lnTo>
                        <a:lnTo>
                          <a:pt x="25" y="37"/>
                        </a:lnTo>
                        <a:lnTo>
                          <a:pt x="22" y="51"/>
                        </a:lnTo>
                        <a:lnTo>
                          <a:pt x="20" y="64"/>
                        </a:lnTo>
                        <a:lnTo>
                          <a:pt x="19" y="76"/>
                        </a:lnTo>
                        <a:lnTo>
                          <a:pt x="19" y="172"/>
                        </a:lnTo>
                        <a:lnTo>
                          <a:pt x="0" y="178"/>
                        </a:lnTo>
                        <a:lnTo>
                          <a:pt x="0" y="469"/>
                        </a:lnTo>
                        <a:lnTo>
                          <a:pt x="145" y="469"/>
                        </a:lnTo>
                        <a:close/>
                      </a:path>
                    </a:pathLst>
                  </a:custGeom>
                  <a:solidFill>
                    <a:srgbClr val="8C253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6" name="Freeform 587"/>
                  <p:cNvSpPr>
                    <a:spLocks noChangeAspect="1"/>
                  </p:cNvSpPr>
                  <p:nvPr/>
                </p:nvSpPr>
                <p:spPr bwMode="auto">
                  <a:xfrm>
                    <a:off x="603" y="1475"/>
                    <a:ext cx="14" cy="93"/>
                  </a:xfrm>
                  <a:custGeom>
                    <a:avLst/>
                    <a:gdLst>
                      <a:gd name="T0" fmla="*/ 10 w 46"/>
                      <a:gd name="T1" fmla="*/ 0 h 309"/>
                      <a:gd name="T2" fmla="*/ 0 w 46"/>
                      <a:gd name="T3" fmla="*/ 6 h 309"/>
                      <a:gd name="T4" fmla="*/ 0 w 46"/>
                      <a:gd name="T5" fmla="*/ 93 h 309"/>
                      <a:gd name="T6" fmla="*/ 14 w 46"/>
                      <a:gd name="T7" fmla="*/ 93 h 309"/>
                      <a:gd name="T8" fmla="*/ 14 w 46"/>
                      <a:gd name="T9" fmla="*/ 6 h 309"/>
                      <a:gd name="T10" fmla="*/ 10 w 46"/>
                      <a:gd name="T11" fmla="*/ 0 h 309"/>
                      <a:gd name="T12" fmla="*/ 14 w 46"/>
                      <a:gd name="T13" fmla="*/ 6 h 309"/>
                      <a:gd name="T14" fmla="*/ 14 w 46"/>
                      <a:gd name="T15" fmla="*/ 2 h 309"/>
                      <a:gd name="T16" fmla="*/ 10 w 46"/>
                      <a:gd name="T17" fmla="*/ 0 h 309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6" h="309">
                        <a:moveTo>
                          <a:pt x="33" y="0"/>
                        </a:moveTo>
                        <a:lnTo>
                          <a:pt x="0" y="21"/>
                        </a:lnTo>
                        <a:lnTo>
                          <a:pt x="0" y="309"/>
                        </a:lnTo>
                        <a:lnTo>
                          <a:pt x="46" y="309"/>
                        </a:lnTo>
                        <a:lnTo>
                          <a:pt x="46" y="21"/>
                        </a:lnTo>
                        <a:lnTo>
                          <a:pt x="33" y="0"/>
                        </a:lnTo>
                        <a:lnTo>
                          <a:pt x="46" y="21"/>
                        </a:lnTo>
                        <a:lnTo>
                          <a:pt x="46" y="6"/>
                        </a:lnTo>
                        <a:lnTo>
                          <a:pt x="3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7" name="Freeform 588"/>
                  <p:cNvSpPr>
                    <a:spLocks noChangeAspect="1"/>
                  </p:cNvSpPr>
                  <p:nvPr/>
                </p:nvSpPr>
                <p:spPr bwMode="auto">
                  <a:xfrm>
                    <a:off x="596" y="1468"/>
                    <a:ext cx="14" cy="14"/>
                  </a:xfrm>
                  <a:custGeom>
                    <a:avLst/>
                    <a:gdLst>
                      <a:gd name="T0" fmla="*/ 0 w 52"/>
                      <a:gd name="T1" fmla="*/ 6 h 51"/>
                      <a:gd name="T2" fmla="*/ 4 w 52"/>
                      <a:gd name="T3" fmla="*/ 12 h 51"/>
                      <a:gd name="T4" fmla="*/ 9 w 52"/>
                      <a:gd name="T5" fmla="*/ 14 h 51"/>
                      <a:gd name="T6" fmla="*/ 14 w 52"/>
                      <a:gd name="T7" fmla="*/ 2 h 51"/>
                      <a:gd name="T8" fmla="*/ 9 w 52"/>
                      <a:gd name="T9" fmla="*/ 0 h 51"/>
                      <a:gd name="T10" fmla="*/ 0 w 52"/>
                      <a:gd name="T11" fmla="*/ 6 h 51"/>
                      <a:gd name="T12" fmla="*/ 0 w 52"/>
                      <a:gd name="T13" fmla="*/ 6 h 51"/>
                      <a:gd name="T14" fmla="*/ 0 w 52"/>
                      <a:gd name="T15" fmla="*/ 10 h 51"/>
                      <a:gd name="T16" fmla="*/ 4 w 52"/>
                      <a:gd name="T17" fmla="*/ 12 h 51"/>
                      <a:gd name="T18" fmla="*/ 0 w 52"/>
                      <a:gd name="T19" fmla="*/ 6 h 5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52" h="51">
                        <a:moveTo>
                          <a:pt x="0" y="21"/>
                        </a:moveTo>
                        <a:lnTo>
                          <a:pt x="14" y="42"/>
                        </a:lnTo>
                        <a:lnTo>
                          <a:pt x="33" y="51"/>
                        </a:lnTo>
                        <a:lnTo>
                          <a:pt x="52" y="9"/>
                        </a:lnTo>
                        <a:lnTo>
                          <a:pt x="33" y="0"/>
                        </a:lnTo>
                        <a:lnTo>
                          <a:pt x="0" y="21"/>
                        </a:lnTo>
                        <a:lnTo>
                          <a:pt x="0" y="36"/>
                        </a:lnTo>
                        <a:lnTo>
                          <a:pt x="14" y="42"/>
                        </a:lnTo>
                        <a:lnTo>
                          <a:pt x="0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8" name="Freeform 589"/>
                  <p:cNvSpPr>
                    <a:spLocks noChangeAspect="1"/>
                  </p:cNvSpPr>
                  <p:nvPr/>
                </p:nvSpPr>
                <p:spPr bwMode="auto">
                  <a:xfrm>
                    <a:off x="596" y="1446"/>
                    <a:ext cx="14" cy="29"/>
                  </a:xfrm>
                  <a:custGeom>
                    <a:avLst/>
                    <a:gdLst>
                      <a:gd name="T0" fmla="*/ 14 w 46"/>
                      <a:gd name="T1" fmla="*/ 0 h 96"/>
                      <a:gd name="T2" fmla="*/ 0 w 46"/>
                      <a:gd name="T3" fmla="*/ 0 h 96"/>
                      <a:gd name="T4" fmla="*/ 0 w 46"/>
                      <a:gd name="T5" fmla="*/ 29 h 96"/>
                      <a:gd name="T6" fmla="*/ 14 w 46"/>
                      <a:gd name="T7" fmla="*/ 29 h 96"/>
                      <a:gd name="T8" fmla="*/ 14 w 46"/>
                      <a:gd name="T9" fmla="*/ 0 h 96"/>
                      <a:gd name="T10" fmla="*/ 14 w 46"/>
                      <a:gd name="T11" fmla="*/ 0 h 96"/>
                      <a:gd name="T12" fmla="*/ 0 w 46"/>
                      <a:gd name="T13" fmla="*/ 0 h 96"/>
                      <a:gd name="T14" fmla="*/ 0 w 46"/>
                      <a:gd name="T15" fmla="*/ 0 h 96"/>
                      <a:gd name="T16" fmla="*/ 0 w 46"/>
                      <a:gd name="T17" fmla="*/ 0 h 96"/>
                      <a:gd name="T18" fmla="*/ 14 w 46"/>
                      <a:gd name="T19" fmla="*/ 0 h 9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96">
                        <a:moveTo>
                          <a:pt x="46" y="0"/>
                        </a:move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46" y="9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4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9" name="Freeform 590"/>
                  <p:cNvSpPr>
                    <a:spLocks noChangeAspect="1"/>
                  </p:cNvSpPr>
                  <p:nvPr/>
                </p:nvSpPr>
                <p:spPr bwMode="auto">
                  <a:xfrm>
                    <a:off x="589" y="1417"/>
                    <a:ext cx="21" cy="29"/>
                  </a:xfrm>
                  <a:custGeom>
                    <a:avLst/>
                    <a:gdLst>
                      <a:gd name="T0" fmla="*/ 0 w 77"/>
                      <a:gd name="T1" fmla="*/ 14 h 100"/>
                      <a:gd name="T2" fmla="*/ 0 w 77"/>
                      <a:gd name="T3" fmla="*/ 14 h 100"/>
                      <a:gd name="T4" fmla="*/ 1 w 77"/>
                      <a:gd name="T5" fmla="*/ 14 h 100"/>
                      <a:gd name="T6" fmla="*/ 2 w 77"/>
                      <a:gd name="T7" fmla="*/ 14 h 100"/>
                      <a:gd name="T8" fmla="*/ 3 w 77"/>
                      <a:gd name="T9" fmla="*/ 14 h 100"/>
                      <a:gd name="T10" fmla="*/ 3 w 77"/>
                      <a:gd name="T11" fmla="*/ 14 h 100"/>
                      <a:gd name="T12" fmla="*/ 4 w 77"/>
                      <a:gd name="T13" fmla="*/ 15 h 100"/>
                      <a:gd name="T14" fmla="*/ 5 w 77"/>
                      <a:gd name="T15" fmla="*/ 16 h 100"/>
                      <a:gd name="T16" fmla="*/ 5 w 77"/>
                      <a:gd name="T17" fmla="*/ 17 h 100"/>
                      <a:gd name="T18" fmla="*/ 6 w 77"/>
                      <a:gd name="T19" fmla="*/ 18 h 100"/>
                      <a:gd name="T20" fmla="*/ 7 w 77"/>
                      <a:gd name="T21" fmla="*/ 21 h 100"/>
                      <a:gd name="T22" fmla="*/ 8 w 77"/>
                      <a:gd name="T23" fmla="*/ 23 h 100"/>
                      <a:gd name="T24" fmla="*/ 8 w 77"/>
                      <a:gd name="T25" fmla="*/ 27 h 100"/>
                      <a:gd name="T26" fmla="*/ 8 w 77"/>
                      <a:gd name="T27" fmla="*/ 29 h 100"/>
                      <a:gd name="T28" fmla="*/ 21 w 77"/>
                      <a:gd name="T29" fmla="*/ 29 h 100"/>
                      <a:gd name="T30" fmla="*/ 21 w 77"/>
                      <a:gd name="T31" fmla="*/ 25 h 100"/>
                      <a:gd name="T32" fmla="*/ 20 w 77"/>
                      <a:gd name="T33" fmla="*/ 21 h 100"/>
                      <a:gd name="T34" fmla="*/ 19 w 77"/>
                      <a:gd name="T35" fmla="*/ 16 h 100"/>
                      <a:gd name="T36" fmla="*/ 17 w 77"/>
                      <a:gd name="T37" fmla="*/ 12 h 100"/>
                      <a:gd name="T38" fmla="*/ 16 w 77"/>
                      <a:gd name="T39" fmla="*/ 9 h 100"/>
                      <a:gd name="T40" fmla="*/ 14 w 77"/>
                      <a:gd name="T41" fmla="*/ 8 h 100"/>
                      <a:gd name="T42" fmla="*/ 13 w 77"/>
                      <a:gd name="T43" fmla="*/ 5 h 100"/>
                      <a:gd name="T44" fmla="*/ 11 w 77"/>
                      <a:gd name="T45" fmla="*/ 3 h 100"/>
                      <a:gd name="T46" fmla="*/ 8 w 77"/>
                      <a:gd name="T47" fmla="*/ 2 h 100"/>
                      <a:gd name="T48" fmla="*/ 6 w 77"/>
                      <a:gd name="T49" fmla="*/ 1 h 100"/>
                      <a:gd name="T50" fmla="*/ 3 w 77"/>
                      <a:gd name="T51" fmla="*/ 0 h 100"/>
                      <a:gd name="T52" fmla="*/ 0 w 77"/>
                      <a:gd name="T53" fmla="*/ 0 h 100"/>
                      <a:gd name="T54" fmla="*/ 0 w 77"/>
                      <a:gd name="T55" fmla="*/ 0 h 100"/>
                      <a:gd name="T56" fmla="*/ 0 w 77"/>
                      <a:gd name="T57" fmla="*/ 14 h 100"/>
                      <a:gd name="T58" fmla="*/ 0 w 77"/>
                      <a:gd name="T59" fmla="*/ 14 h 100"/>
                      <a:gd name="T60" fmla="*/ 0 w 77"/>
                      <a:gd name="T61" fmla="*/ 14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0" y="47"/>
                        </a:moveTo>
                        <a:lnTo>
                          <a:pt x="0" y="47"/>
                        </a:lnTo>
                        <a:lnTo>
                          <a:pt x="5" y="47"/>
                        </a:lnTo>
                        <a:lnTo>
                          <a:pt x="7" y="48"/>
                        </a:lnTo>
                        <a:lnTo>
                          <a:pt x="10" y="49"/>
                        </a:lnTo>
                        <a:lnTo>
                          <a:pt x="12" y="50"/>
                        </a:lnTo>
                        <a:lnTo>
                          <a:pt x="15" y="52"/>
                        </a:lnTo>
                        <a:lnTo>
                          <a:pt x="17" y="55"/>
                        </a:lnTo>
                        <a:lnTo>
                          <a:pt x="19" y="58"/>
                        </a:lnTo>
                        <a:lnTo>
                          <a:pt x="22" y="61"/>
                        </a:lnTo>
                        <a:lnTo>
                          <a:pt x="26" y="71"/>
                        </a:lnTo>
                        <a:lnTo>
                          <a:pt x="29" y="81"/>
                        </a:lnTo>
                        <a:lnTo>
                          <a:pt x="31" y="92"/>
                        </a:lnTo>
                        <a:lnTo>
                          <a:pt x="31" y="100"/>
                        </a:lnTo>
                        <a:lnTo>
                          <a:pt x="77" y="100"/>
                        </a:lnTo>
                        <a:lnTo>
                          <a:pt x="76" y="87"/>
                        </a:lnTo>
                        <a:lnTo>
                          <a:pt x="74" y="71"/>
                        </a:lnTo>
                        <a:lnTo>
                          <a:pt x="70" y="55"/>
                        </a:lnTo>
                        <a:lnTo>
                          <a:pt x="64" y="40"/>
                        </a:lnTo>
                        <a:lnTo>
                          <a:pt x="58" y="32"/>
                        </a:lnTo>
                        <a:lnTo>
                          <a:pt x="53" y="26"/>
                        </a:lnTo>
                        <a:lnTo>
                          <a:pt x="47" y="18"/>
                        </a:lnTo>
                        <a:lnTo>
                          <a:pt x="39" y="12"/>
                        </a:lnTo>
                        <a:lnTo>
                          <a:pt x="31" y="7"/>
                        </a:lnTo>
                        <a:lnTo>
                          <a:pt x="22" y="4"/>
                        </a:lnTo>
                        <a:lnTo>
                          <a:pt x="11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0" name="Freeform 591"/>
                  <p:cNvSpPr>
                    <a:spLocks noChangeAspect="1"/>
                  </p:cNvSpPr>
                  <p:nvPr/>
                </p:nvSpPr>
                <p:spPr bwMode="auto">
                  <a:xfrm>
                    <a:off x="560" y="1417"/>
                    <a:ext cx="29" cy="29"/>
                  </a:xfrm>
                  <a:custGeom>
                    <a:avLst/>
                    <a:gdLst>
                      <a:gd name="T0" fmla="*/ 18 w 76"/>
                      <a:gd name="T1" fmla="*/ 29 h 100"/>
                      <a:gd name="T2" fmla="*/ 18 w 76"/>
                      <a:gd name="T3" fmla="*/ 29 h 100"/>
                      <a:gd name="T4" fmla="*/ 18 w 76"/>
                      <a:gd name="T5" fmla="*/ 26 h 100"/>
                      <a:gd name="T6" fmla="*/ 18 w 76"/>
                      <a:gd name="T7" fmla="*/ 23 h 100"/>
                      <a:gd name="T8" fmla="*/ 19 w 76"/>
                      <a:gd name="T9" fmla="*/ 20 h 100"/>
                      <a:gd name="T10" fmla="*/ 21 w 76"/>
                      <a:gd name="T11" fmla="*/ 17 h 100"/>
                      <a:gd name="T12" fmla="*/ 21 w 76"/>
                      <a:gd name="T13" fmla="*/ 17 h 100"/>
                      <a:gd name="T14" fmla="*/ 23 w 76"/>
                      <a:gd name="T15" fmla="*/ 16 h 100"/>
                      <a:gd name="T16" fmla="*/ 24 w 76"/>
                      <a:gd name="T17" fmla="*/ 15 h 100"/>
                      <a:gd name="T18" fmla="*/ 24 w 76"/>
                      <a:gd name="T19" fmla="*/ 14 h 100"/>
                      <a:gd name="T20" fmla="*/ 25 w 76"/>
                      <a:gd name="T21" fmla="*/ 14 h 100"/>
                      <a:gd name="T22" fmla="*/ 26 w 76"/>
                      <a:gd name="T23" fmla="*/ 14 h 100"/>
                      <a:gd name="T24" fmla="*/ 27 w 76"/>
                      <a:gd name="T25" fmla="*/ 14 h 100"/>
                      <a:gd name="T26" fmla="*/ 29 w 76"/>
                      <a:gd name="T27" fmla="*/ 14 h 100"/>
                      <a:gd name="T28" fmla="*/ 29 w 76"/>
                      <a:gd name="T29" fmla="*/ 0 h 100"/>
                      <a:gd name="T30" fmla="*/ 25 w 76"/>
                      <a:gd name="T31" fmla="*/ 0 h 100"/>
                      <a:gd name="T32" fmla="*/ 21 w 76"/>
                      <a:gd name="T33" fmla="*/ 1 h 100"/>
                      <a:gd name="T34" fmla="*/ 18 w 76"/>
                      <a:gd name="T35" fmla="*/ 2 h 100"/>
                      <a:gd name="T36" fmla="*/ 14 w 76"/>
                      <a:gd name="T37" fmla="*/ 3 h 100"/>
                      <a:gd name="T38" fmla="*/ 11 w 76"/>
                      <a:gd name="T39" fmla="*/ 5 h 100"/>
                      <a:gd name="T40" fmla="*/ 9 w 76"/>
                      <a:gd name="T41" fmla="*/ 7 h 100"/>
                      <a:gd name="T42" fmla="*/ 7 w 76"/>
                      <a:gd name="T43" fmla="*/ 9 h 100"/>
                      <a:gd name="T44" fmla="*/ 5 w 76"/>
                      <a:gd name="T45" fmla="*/ 11 h 100"/>
                      <a:gd name="T46" fmla="*/ 3 w 76"/>
                      <a:gd name="T47" fmla="*/ 16 h 100"/>
                      <a:gd name="T48" fmla="*/ 1 w 76"/>
                      <a:gd name="T49" fmla="*/ 20 h 100"/>
                      <a:gd name="T50" fmla="*/ 0 w 76"/>
                      <a:gd name="T51" fmla="*/ 25 h 100"/>
                      <a:gd name="T52" fmla="*/ 0 w 76"/>
                      <a:gd name="T53" fmla="*/ 29 h 100"/>
                      <a:gd name="T54" fmla="*/ 0 w 76"/>
                      <a:gd name="T55" fmla="*/ 29 h 100"/>
                      <a:gd name="T56" fmla="*/ 18 w 76"/>
                      <a:gd name="T57" fmla="*/ 29 h 100"/>
                      <a:gd name="T58" fmla="*/ 18 w 76"/>
                      <a:gd name="T59" fmla="*/ 29 h 100"/>
                      <a:gd name="T60" fmla="*/ 18 w 76"/>
                      <a:gd name="T61" fmla="*/ 29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6" h="100">
                        <a:moveTo>
                          <a:pt x="46" y="100"/>
                        </a:moveTo>
                        <a:lnTo>
                          <a:pt x="46" y="100"/>
                        </a:lnTo>
                        <a:lnTo>
                          <a:pt x="47" y="90"/>
                        </a:lnTo>
                        <a:lnTo>
                          <a:pt x="48" y="79"/>
                        </a:lnTo>
                        <a:lnTo>
                          <a:pt x="51" y="70"/>
                        </a:lnTo>
                        <a:lnTo>
                          <a:pt x="55" y="59"/>
                        </a:lnTo>
                        <a:lnTo>
                          <a:pt x="56" y="57"/>
                        </a:lnTo>
                        <a:lnTo>
                          <a:pt x="60" y="54"/>
                        </a:lnTo>
                        <a:lnTo>
                          <a:pt x="62" y="52"/>
                        </a:lnTo>
                        <a:lnTo>
                          <a:pt x="64" y="50"/>
                        </a:lnTo>
                        <a:lnTo>
                          <a:pt x="66" y="49"/>
                        </a:lnTo>
                        <a:lnTo>
                          <a:pt x="69" y="48"/>
                        </a:lnTo>
                        <a:lnTo>
                          <a:pt x="72" y="47"/>
                        </a:lnTo>
                        <a:lnTo>
                          <a:pt x="76" y="47"/>
                        </a:lnTo>
                        <a:lnTo>
                          <a:pt x="76" y="0"/>
                        </a:lnTo>
                        <a:lnTo>
                          <a:pt x="66" y="0"/>
                        </a:lnTo>
                        <a:lnTo>
                          <a:pt x="55" y="2"/>
                        </a:lnTo>
                        <a:lnTo>
                          <a:pt x="47" y="7"/>
                        </a:lnTo>
                        <a:lnTo>
                          <a:pt x="37" y="12"/>
                        </a:lnTo>
                        <a:lnTo>
                          <a:pt x="30" y="17"/>
                        </a:lnTo>
                        <a:lnTo>
                          <a:pt x="24" y="24"/>
                        </a:lnTo>
                        <a:lnTo>
                          <a:pt x="19" y="31"/>
                        </a:lnTo>
                        <a:lnTo>
                          <a:pt x="13" y="39"/>
                        </a:lnTo>
                        <a:lnTo>
                          <a:pt x="7" y="54"/>
                        </a:lnTo>
                        <a:lnTo>
                          <a:pt x="3" y="70"/>
                        </a:lnTo>
                        <a:lnTo>
                          <a:pt x="1" y="86"/>
                        </a:lnTo>
                        <a:lnTo>
                          <a:pt x="0" y="100"/>
                        </a:lnTo>
                        <a:lnTo>
                          <a:pt x="46" y="10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1" name="Freeform 592"/>
                  <p:cNvSpPr>
                    <a:spLocks noChangeAspect="1"/>
                  </p:cNvSpPr>
                  <p:nvPr/>
                </p:nvSpPr>
                <p:spPr bwMode="auto">
                  <a:xfrm>
                    <a:off x="560" y="1446"/>
                    <a:ext cx="14" cy="36"/>
                  </a:xfrm>
                  <a:custGeom>
                    <a:avLst/>
                    <a:gdLst>
                      <a:gd name="T0" fmla="*/ 9 w 46"/>
                      <a:gd name="T1" fmla="*/ 36 h 117"/>
                      <a:gd name="T2" fmla="*/ 14 w 46"/>
                      <a:gd name="T3" fmla="*/ 30 h 117"/>
                      <a:gd name="T4" fmla="*/ 14 w 46"/>
                      <a:gd name="T5" fmla="*/ 0 h 117"/>
                      <a:gd name="T6" fmla="*/ 0 w 46"/>
                      <a:gd name="T7" fmla="*/ 0 h 117"/>
                      <a:gd name="T8" fmla="*/ 0 w 46"/>
                      <a:gd name="T9" fmla="*/ 30 h 117"/>
                      <a:gd name="T10" fmla="*/ 9 w 46"/>
                      <a:gd name="T11" fmla="*/ 36 h 117"/>
                      <a:gd name="T12" fmla="*/ 9 w 46"/>
                      <a:gd name="T13" fmla="*/ 36 h 117"/>
                      <a:gd name="T14" fmla="*/ 14 w 46"/>
                      <a:gd name="T15" fmla="*/ 34 h 117"/>
                      <a:gd name="T16" fmla="*/ 14 w 46"/>
                      <a:gd name="T17" fmla="*/ 30 h 117"/>
                      <a:gd name="T18" fmla="*/ 9 w 46"/>
                      <a:gd name="T19" fmla="*/ 36 h 117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117">
                        <a:moveTo>
                          <a:pt x="31" y="117"/>
                        </a:moveTo>
                        <a:lnTo>
                          <a:pt x="46" y="9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31" y="117"/>
                        </a:lnTo>
                        <a:lnTo>
                          <a:pt x="46" y="112"/>
                        </a:lnTo>
                        <a:lnTo>
                          <a:pt x="46" y="96"/>
                        </a:lnTo>
                        <a:lnTo>
                          <a:pt x="31" y="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2" name="Freeform 593"/>
                  <p:cNvSpPr>
                    <a:spLocks noChangeAspect="1"/>
                  </p:cNvSpPr>
                  <p:nvPr/>
                </p:nvSpPr>
                <p:spPr bwMode="auto">
                  <a:xfrm>
                    <a:off x="560" y="1468"/>
                    <a:ext cx="14" cy="14"/>
                  </a:xfrm>
                  <a:custGeom>
                    <a:avLst/>
                    <a:gdLst>
                      <a:gd name="T0" fmla="*/ 0 w 50"/>
                      <a:gd name="T1" fmla="*/ 8 h 51"/>
                      <a:gd name="T2" fmla="*/ 9 w 50"/>
                      <a:gd name="T3" fmla="*/ 14 h 51"/>
                      <a:gd name="T4" fmla="*/ 14 w 50"/>
                      <a:gd name="T5" fmla="*/ 12 h 51"/>
                      <a:gd name="T6" fmla="*/ 10 w 50"/>
                      <a:gd name="T7" fmla="*/ 0 h 51"/>
                      <a:gd name="T8" fmla="*/ 4 w 50"/>
                      <a:gd name="T9" fmla="*/ 2 h 51"/>
                      <a:gd name="T10" fmla="*/ 0 w 50"/>
                      <a:gd name="T11" fmla="*/ 8 h 51"/>
                      <a:gd name="T12" fmla="*/ 4 w 50"/>
                      <a:gd name="T13" fmla="*/ 2 h 51"/>
                      <a:gd name="T14" fmla="*/ 0 w 50"/>
                      <a:gd name="T15" fmla="*/ 4 h 51"/>
                      <a:gd name="T16" fmla="*/ 0 w 50"/>
                      <a:gd name="T17" fmla="*/ 8 h 5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50" h="51">
                        <a:moveTo>
                          <a:pt x="0" y="28"/>
                        </a:moveTo>
                        <a:lnTo>
                          <a:pt x="31" y="51"/>
                        </a:lnTo>
                        <a:lnTo>
                          <a:pt x="50" y="43"/>
                        </a:lnTo>
                        <a:lnTo>
                          <a:pt x="34" y="0"/>
                        </a:lnTo>
                        <a:lnTo>
                          <a:pt x="15" y="7"/>
                        </a:lnTo>
                        <a:lnTo>
                          <a:pt x="0" y="28"/>
                        </a:lnTo>
                        <a:lnTo>
                          <a:pt x="15" y="7"/>
                        </a:lnTo>
                        <a:lnTo>
                          <a:pt x="0" y="13"/>
                        </a:lnTo>
                        <a:lnTo>
                          <a:pt x="0" y="2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3" name="Freeform 594"/>
                  <p:cNvSpPr>
                    <a:spLocks noChangeAspect="1"/>
                  </p:cNvSpPr>
                  <p:nvPr/>
                </p:nvSpPr>
                <p:spPr bwMode="auto">
                  <a:xfrm>
                    <a:off x="560" y="1475"/>
                    <a:ext cx="7" cy="100"/>
                  </a:xfrm>
                  <a:custGeom>
                    <a:avLst/>
                    <a:gdLst>
                      <a:gd name="T0" fmla="*/ 4 w 46"/>
                      <a:gd name="T1" fmla="*/ 100 h 314"/>
                      <a:gd name="T2" fmla="*/ 7 w 46"/>
                      <a:gd name="T3" fmla="*/ 93 h 314"/>
                      <a:gd name="T4" fmla="*/ 7 w 46"/>
                      <a:gd name="T5" fmla="*/ 0 h 314"/>
                      <a:gd name="T6" fmla="*/ 0 w 46"/>
                      <a:gd name="T7" fmla="*/ 0 h 314"/>
                      <a:gd name="T8" fmla="*/ 0 w 46"/>
                      <a:gd name="T9" fmla="*/ 93 h 314"/>
                      <a:gd name="T10" fmla="*/ 4 w 46"/>
                      <a:gd name="T11" fmla="*/ 100 h 314"/>
                      <a:gd name="T12" fmla="*/ 0 w 46"/>
                      <a:gd name="T13" fmla="*/ 93 h 314"/>
                      <a:gd name="T14" fmla="*/ 0 w 46"/>
                      <a:gd name="T15" fmla="*/ 100 h 314"/>
                      <a:gd name="T16" fmla="*/ 4 w 46"/>
                      <a:gd name="T17" fmla="*/ 100 h 314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6" h="314">
                        <a:moveTo>
                          <a:pt x="23" y="314"/>
                        </a:moveTo>
                        <a:lnTo>
                          <a:pt x="46" y="29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3" y="314"/>
                        </a:lnTo>
                        <a:lnTo>
                          <a:pt x="0" y="291"/>
                        </a:lnTo>
                        <a:lnTo>
                          <a:pt x="0" y="314"/>
                        </a:lnTo>
                        <a:lnTo>
                          <a:pt x="23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4" name="Freeform 595"/>
                  <p:cNvSpPr>
                    <a:spLocks noChangeAspect="1"/>
                  </p:cNvSpPr>
                  <p:nvPr/>
                </p:nvSpPr>
                <p:spPr bwMode="auto">
                  <a:xfrm>
                    <a:off x="568" y="1561"/>
                    <a:ext cx="50" cy="14"/>
                  </a:xfrm>
                  <a:custGeom>
                    <a:avLst/>
                    <a:gdLst>
                      <a:gd name="T0" fmla="*/ 50 w 168"/>
                      <a:gd name="T1" fmla="*/ 7 h 46"/>
                      <a:gd name="T2" fmla="*/ 43 w 168"/>
                      <a:gd name="T3" fmla="*/ 0 h 46"/>
                      <a:gd name="T4" fmla="*/ 0 w 168"/>
                      <a:gd name="T5" fmla="*/ 0 h 46"/>
                      <a:gd name="T6" fmla="*/ 0 w 168"/>
                      <a:gd name="T7" fmla="*/ 14 h 46"/>
                      <a:gd name="T8" fmla="*/ 43 w 168"/>
                      <a:gd name="T9" fmla="*/ 14 h 46"/>
                      <a:gd name="T10" fmla="*/ 50 w 168"/>
                      <a:gd name="T11" fmla="*/ 7 h 46"/>
                      <a:gd name="T12" fmla="*/ 43 w 168"/>
                      <a:gd name="T13" fmla="*/ 14 h 46"/>
                      <a:gd name="T14" fmla="*/ 50 w 168"/>
                      <a:gd name="T15" fmla="*/ 14 h 46"/>
                      <a:gd name="T16" fmla="*/ 50 w 168"/>
                      <a:gd name="T17" fmla="*/ 7 h 4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68" h="46">
                        <a:moveTo>
                          <a:pt x="168" y="23"/>
                        </a:moveTo>
                        <a:lnTo>
                          <a:pt x="145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45" y="46"/>
                        </a:lnTo>
                        <a:lnTo>
                          <a:pt x="168" y="23"/>
                        </a:lnTo>
                        <a:lnTo>
                          <a:pt x="145" y="46"/>
                        </a:lnTo>
                        <a:lnTo>
                          <a:pt x="168" y="46"/>
                        </a:lnTo>
                        <a:lnTo>
                          <a:pt x="16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5" name="Freeform 596"/>
                  <p:cNvSpPr>
                    <a:spLocks noChangeAspect="1"/>
                  </p:cNvSpPr>
                  <p:nvPr/>
                </p:nvSpPr>
                <p:spPr bwMode="auto">
                  <a:xfrm>
                    <a:off x="4927" y="1425"/>
                    <a:ext cx="43" cy="143"/>
                  </a:xfrm>
                  <a:custGeom>
                    <a:avLst/>
                    <a:gdLst>
                      <a:gd name="T0" fmla="*/ 0 w 143"/>
                      <a:gd name="T1" fmla="*/ 143 h 469"/>
                      <a:gd name="T2" fmla="*/ 0 w 143"/>
                      <a:gd name="T3" fmla="*/ 55 h 469"/>
                      <a:gd name="T4" fmla="*/ 6 w 143"/>
                      <a:gd name="T5" fmla="*/ 52 h 469"/>
                      <a:gd name="T6" fmla="*/ 6 w 143"/>
                      <a:gd name="T7" fmla="*/ 23 h 469"/>
                      <a:gd name="T8" fmla="*/ 6 w 143"/>
                      <a:gd name="T9" fmla="*/ 20 h 469"/>
                      <a:gd name="T10" fmla="*/ 7 w 143"/>
                      <a:gd name="T11" fmla="*/ 16 h 469"/>
                      <a:gd name="T12" fmla="*/ 8 w 143"/>
                      <a:gd name="T13" fmla="*/ 12 h 469"/>
                      <a:gd name="T14" fmla="*/ 9 w 143"/>
                      <a:gd name="T15" fmla="*/ 8 h 469"/>
                      <a:gd name="T16" fmla="*/ 10 w 143"/>
                      <a:gd name="T17" fmla="*/ 7 h 469"/>
                      <a:gd name="T18" fmla="*/ 11 w 143"/>
                      <a:gd name="T19" fmla="*/ 5 h 469"/>
                      <a:gd name="T20" fmla="*/ 13 w 143"/>
                      <a:gd name="T21" fmla="*/ 3 h 469"/>
                      <a:gd name="T22" fmla="*/ 14 w 143"/>
                      <a:gd name="T23" fmla="*/ 2 h 469"/>
                      <a:gd name="T24" fmla="*/ 16 w 143"/>
                      <a:gd name="T25" fmla="*/ 1 h 469"/>
                      <a:gd name="T26" fmla="*/ 18 w 143"/>
                      <a:gd name="T27" fmla="*/ 1 h 469"/>
                      <a:gd name="T28" fmla="*/ 20 w 143"/>
                      <a:gd name="T29" fmla="*/ 0 h 469"/>
                      <a:gd name="T30" fmla="*/ 22 w 143"/>
                      <a:gd name="T31" fmla="*/ 0 h 469"/>
                      <a:gd name="T32" fmla="*/ 24 w 143"/>
                      <a:gd name="T33" fmla="*/ 0 h 469"/>
                      <a:gd name="T34" fmla="*/ 26 w 143"/>
                      <a:gd name="T35" fmla="*/ 1 h 469"/>
                      <a:gd name="T36" fmla="*/ 28 w 143"/>
                      <a:gd name="T37" fmla="*/ 1 h 469"/>
                      <a:gd name="T38" fmla="*/ 29 w 143"/>
                      <a:gd name="T39" fmla="*/ 2 h 469"/>
                      <a:gd name="T40" fmla="*/ 31 w 143"/>
                      <a:gd name="T41" fmla="*/ 3 h 469"/>
                      <a:gd name="T42" fmla="*/ 32 w 143"/>
                      <a:gd name="T43" fmla="*/ 5 h 469"/>
                      <a:gd name="T44" fmla="*/ 33 w 143"/>
                      <a:gd name="T45" fmla="*/ 6 h 469"/>
                      <a:gd name="T46" fmla="*/ 34 w 143"/>
                      <a:gd name="T47" fmla="*/ 8 h 469"/>
                      <a:gd name="T48" fmla="*/ 36 w 143"/>
                      <a:gd name="T49" fmla="*/ 11 h 469"/>
                      <a:gd name="T50" fmla="*/ 37 w 143"/>
                      <a:gd name="T51" fmla="*/ 16 h 469"/>
                      <a:gd name="T52" fmla="*/ 38 w 143"/>
                      <a:gd name="T53" fmla="*/ 20 h 469"/>
                      <a:gd name="T54" fmla="*/ 38 w 143"/>
                      <a:gd name="T55" fmla="*/ 23 h 469"/>
                      <a:gd name="T56" fmla="*/ 38 w 143"/>
                      <a:gd name="T57" fmla="*/ 52 h 469"/>
                      <a:gd name="T58" fmla="*/ 43 w 143"/>
                      <a:gd name="T59" fmla="*/ 54 h 469"/>
                      <a:gd name="T60" fmla="*/ 43 w 143"/>
                      <a:gd name="T61" fmla="*/ 143 h 469"/>
                      <a:gd name="T62" fmla="*/ 0 w 143"/>
                      <a:gd name="T63" fmla="*/ 143 h 469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43" h="469">
                        <a:moveTo>
                          <a:pt x="0" y="469"/>
                        </a:moveTo>
                        <a:lnTo>
                          <a:pt x="0" y="181"/>
                        </a:lnTo>
                        <a:lnTo>
                          <a:pt x="19" y="172"/>
                        </a:lnTo>
                        <a:lnTo>
                          <a:pt x="19" y="76"/>
                        </a:lnTo>
                        <a:lnTo>
                          <a:pt x="20" y="65"/>
                        </a:lnTo>
                        <a:lnTo>
                          <a:pt x="22" y="52"/>
                        </a:lnTo>
                        <a:lnTo>
                          <a:pt x="25" y="40"/>
                        </a:lnTo>
                        <a:lnTo>
                          <a:pt x="30" y="27"/>
                        </a:lnTo>
                        <a:lnTo>
                          <a:pt x="34" y="22"/>
                        </a:lnTo>
                        <a:lnTo>
                          <a:pt x="38" y="16"/>
                        </a:lnTo>
                        <a:lnTo>
                          <a:pt x="42" y="11"/>
                        </a:lnTo>
                        <a:lnTo>
                          <a:pt x="47" y="7"/>
                        </a:lnTo>
                        <a:lnTo>
                          <a:pt x="53" y="4"/>
                        </a:lnTo>
                        <a:lnTo>
                          <a:pt x="59" y="2"/>
                        </a:lnTo>
                        <a:lnTo>
                          <a:pt x="65" y="0"/>
                        </a:lnTo>
                        <a:lnTo>
                          <a:pt x="73" y="0"/>
                        </a:lnTo>
                        <a:lnTo>
                          <a:pt x="80" y="0"/>
                        </a:lnTo>
                        <a:lnTo>
                          <a:pt x="86" y="2"/>
                        </a:lnTo>
                        <a:lnTo>
                          <a:pt x="93" y="4"/>
                        </a:lnTo>
                        <a:lnTo>
                          <a:pt x="98" y="7"/>
                        </a:lnTo>
                        <a:lnTo>
                          <a:pt x="103" y="10"/>
                        </a:lnTo>
                        <a:lnTo>
                          <a:pt x="107" y="15"/>
                        </a:lnTo>
                        <a:lnTo>
                          <a:pt x="110" y="21"/>
                        </a:lnTo>
                        <a:lnTo>
                          <a:pt x="114" y="26"/>
                        </a:lnTo>
                        <a:lnTo>
                          <a:pt x="119" y="37"/>
                        </a:lnTo>
                        <a:lnTo>
                          <a:pt x="122" y="51"/>
                        </a:lnTo>
                        <a:lnTo>
                          <a:pt x="125" y="64"/>
                        </a:lnTo>
                        <a:lnTo>
                          <a:pt x="126" y="76"/>
                        </a:lnTo>
                        <a:lnTo>
                          <a:pt x="126" y="172"/>
                        </a:lnTo>
                        <a:lnTo>
                          <a:pt x="143" y="178"/>
                        </a:lnTo>
                        <a:lnTo>
                          <a:pt x="143" y="469"/>
                        </a:lnTo>
                        <a:lnTo>
                          <a:pt x="0" y="469"/>
                        </a:lnTo>
                        <a:close/>
                      </a:path>
                    </a:pathLst>
                  </a:custGeom>
                  <a:solidFill>
                    <a:srgbClr val="8C253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6" name="Freeform 597"/>
                  <p:cNvSpPr>
                    <a:spLocks noChangeAspect="1"/>
                  </p:cNvSpPr>
                  <p:nvPr/>
                </p:nvSpPr>
                <p:spPr bwMode="auto">
                  <a:xfrm>
                    <a:off x="4920" y="1475"/>
                    <a:ext cx="14" cy="93"/>
                  </a:xfrm>
                  <a:custGeom>
                    <a:avLst/>
                    <a:gdLst>
                      <a:gd name="T0" fmla="*/ 4 w 46"/>
                      <a:gd name="T1" fmla="*/ 0 h 309"/>
                      <a:gd name="T2" fmla="*/ 0 w 46"/>
                      <a:gd name="T3" fmla="*/ 6 h 309"/>
                      <a:gd name="T4" fmla="*/ 0 w 46"/>
                      <a:gd name="T5" fmla="*/ 93 h 309"/>
                      <a:gd name="T6" fmla="*/ 14 w 46"/>
                      <a:gd name="T7" fmla="*/ 93 h 309"/>
                      <a:gd name="T8" fmla="*/ 14 w 46"/>
                      <a:gd name="T9" fmla="*/ 6 h 309"/>
                      <a:gd name="T10" fmla="*/ 4 w 46"/>
                      <a:gd name="T11" fmla="*/ 0 h 309"/>
                      <a:gd name="T12" fmla="*/ 4 w 46"/>
                      <a:gd name="T13" fmla="*/ 0 h 309"/>
                      <a:gd name="T14" fmla="*/ 0 w 46"/>
                      <a:gd name="T15" fmla="*/ 2 h 309"/>
                      <a:gd name="T16" fmla="*/ 0 w 46"/>
                      <a:gd name="T17" fmla="*/ 6 h 309"/>
                      <a:gd name="T18" fmla="*/ 4 w 46"/>
                      <a:gd name="T19" fmla="*/ 0 h 309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309">
                        <a:moveTo>
                          <a:pt x="13" y="0"/>
                        </a:moveTo>
                        <a:lnTo>
                          <a:pt x="0" y="21"/>
                        </a:lnTo>
                        <a:lnTo>
                          <a:pt x="0" y="309"/>
                        </a:lnTo>
                        <a:lnTo>
                          <a:pt x="46" y="309"/>
                        </a:lnTo>
                        <a:lnTo>
                          <a:pt x="46" y="21"/>
                        </a:lnTo>
                        <a:lnTo>
                          <a:pt x="13" y="0"/>
                        </a:lnTo>
                        <a:lnTo>
                          <a:pt x="0" y="6"/>
                        </a:lnTo>
                        <a:lnTo>
                          <a:pt x="0" y="21"/>
                        </a:lnTo>
                        <a:lnTo>
                          <a:pt x="1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7" name="Freeform 598"/>
                  <p:cNvSpPr>
                    <a:spLocks noChangeAspect="1"/>
                  </p:cNvSpPr>
                  <p:nvPr/>
                </p:nvSpPr>
                <p:spPr bwMode="auto">
                  <a:xfrm>
                    <a:off x="4927" y="1468"/>
                    <a:ext cx="14" cy="14"/>
                  </a:xfrm>
                  <a:custGeom>
                    <a:avLst/>
                    <a:gdLst>
                      <a:gd name="T0" fmla="*/ 14 w 52"/>
                      <a:gd name="T1" fmla="*/ 6 h 51"/>
                      <a:gd name="T2" fmla="*/ 5 w 52"/>
                      <a:gd name="T3" fmla="*/ 0 h 51"/>
                      <a:gd name="T4" fmla="*/ 0 w 52"/>
                      <a:gd name="T5" fmla="*/ 2 h 51"/>
                      <a:gd name="T6" fmla="*/ 5 w 52"/>
                      <a:gd name="T7" fmla="*/ 14 h 51"/>
                      <a:gd name="T8" fmla="*/ 10 w 52"/>
                      <a:gd name="T9" fmla="*/ 12 h 51"/>
                      <a:gd name="T10" fmla="*/ 14 w 52"/>
                      <a:gd name="T11" fmla="*/ 6 h 51"/>
                      <a:gd name="T12" fmla="*/ 10 w 52"/>
                      <a:gd name="T13" fmla="*/ 12 h 51"/>
                      <a:gd name="T14" fmla="*/ 14 w 52"/>
                      <a:gd name="T15" fmla="*/ 10 h 51"/>
                      <a:gd name="T16" fmla="*/ 14 w 52"/>
                      <a:gd name="T17" fmla="*/ 6 h 5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52" h="51">
                        <a:moveTo>
                          <a:pt x="52" y="21"/>
                        </a:moveTo>
                        <a:lnTo>
                          <a:pt x="19" y="0"/>
                        </a:lnTo>
                        <a:lnTo>
                          <a:pt x="0" y="9"/>
                        </a:lnTo>
                        <a:lnTo>
                          <a:pt x="19" y="51"/>
                        </a:lnTo>
                        <a:lnTo>
                          <a:pt x="38" y="42"/>
                        </a:lnTo>
                        <a:lnTo>
                          <a:pt x="52" y="21"/>
                        </a:lnTo>
                        <a:lnTo>
                          <a:pt x="38" y="42"/>
                        </a:lnTo>
                        <a:lnTo>
                          <a:pt x="52" y="36"/>
                        </a:lnTo>
                        <a:lnTo>
                          <a:pt x="52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8" name="Freeform 599"/>
                  <p:cNvSpPr>
                    <a:spLocks noChangeAspect="1"/>
                  </p:cNvSpPr>
                  <p:nvPr/>
                </p:nvSpPr>
                <p:spPr bwMode="auto">
                  <a:xfrm>
                    <a:off x="4927" y="1446"/>
                    <a:ext cx="14" cy="29"/>
                  </a:xfrm>
                  <a:custGeom>
                    <a:avLst/>
                    <a:gdLst>
                      <a:gd name="T0" fmla="*/ 14 w 46"/>
                      <a:gd name="T1" fmla="*/ 0 h 96"/>
                      <a:gd name="T2" fmla="*/ 0 w 46"/>
                      <a:gd name="T3" fmla="*/ 0 h 96"/>
                      <a:gd name="T4" fmla="*/ 0 w 46"/>
                      <a:gd name="T5" fmla="*/ 29 h 96"/>
                      <a:gd name="T6" fmla="*/ 14 w 46"/>
                      <a:gd name="T7" fmla="*/ 29 h 96"/>
                      <a:gd name="T8" fmla="*/ 14 w 46"/>
                      <a:gd name="T9" fmla="*/ 0 h 96"/>
                      <a:gd name="T10" fmla="*/ 14 w 46"/>
                      <a:gd name="T11" fmla="*/ 0 h 96"/>
                      <a:gd name="T12" fmla="*/ 0 w 46"/>
                      <a:gd name="T13" fmla="*/ 0 h 96"/>
                      <a:gd name="T14" fmla="*/ 0 w 46"/>
                      <a:gd name="T15" fmla="*/ 0 h 96"/>
                      <a:gd name="T16" fmla="*/ 0 w 46"/>
                      <a:gd name="T17" fmla="*/ 0 h 96"/>
                      <a:gd name="T18" fmla="*/ 14 w 46"/>
                      <a:gd name="T19" fmla="*/ 0 h 9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96">
                        <a:moveTo>
                          <a:pt x="46" y="0"/>
                        </a:move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46" y="9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4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9" name="Freeform 600"/>
                  <p:cNvSpPr>
                    <a:spLocks noChangeAspect="1"/>
                  </p:cNvSpPr>
                  <p:nvPr/>
                </p:nvSpPr>
                <p:spPr bwMode="auto">
                  <a:xfrm>
                    <a:off x="4927" y="1417"/>
                    <a:ext cx="21" cy="29"/>
                  </a:xfrm>
                  <a:custGeom>
                    <a:avLst/>
                    <a:gdLst>
                      <a:gd name="T0" fmla="*/ 21 w 77"/>
                      <a:gd name="T1" fmla="*/ 0 h 100"/>
                      <a:gd name="T2" fmla="*/ 21 w 77"/>
                      <a:gd name="T3" fmla="*/ 0 h 100"/>
                      <a:gd name="T4" fmla="*/ 18 w 77"/>
                      <a:gd name="T5" fmla="*/ 0 h 100"/>
                      <a:gd name="T6" fmla="*/ 15 w 77"/>
                      <a:gd name="T7" fmla="*/ 1 h 100"/>
                      <a:gd name="T8" fmla="*/ 13 w 77"/>
                      <a:gd name="T9" fmla="*/ 2 h 100"/>
                      <a:gd name="T10" fmla="*/ 10 w 77"/>
                      <a:gd name="T11" fmla="*/ 3 h 100"/>
                      <a:gd name="T12" fmla="*/ 8 w 77"/>
                      <a:gd name="T13" fmla="*/ 5 h 100"/>
                      <a:gd name="T14" fmla="*/ 7 w 77"/>
                      <a:gd name="T15" fmla="*/ 8 h 100"/>
                      <a:gd name="T16" fmla="*/ 5 w 77"/>
                      <a:gd name="T17" fmla="*/ 9 h 100"/>
                      <a:gd name="T18" fmla="*/ 4 w 77"/>
                      <a:gd name="T19" fmla="*/ 12 h 100"/>
                      <a:gd name="T20" fmla="*/ 2 w 77"/>
                      <a:gd name="T21" fmla="*/ 16 h 100"/>
                      <a:gd name="T22" fmla="*/ 1 w 77"/>
                      <a:gd name="T23" fmla="*/ 21 h 100"/>
                      <a:gd name="T24" fmla="*/ 0 w 77"/>
                      <a:gd name="T25" fmla="*/ 25 h 100"/>
                      <a:gd name="T26" fmla="*/ 0 w 77"/>
                      <a:gd name="T27" fmla="*/ 29 h 100"/>
                      <a:gd name="T28" fmla="*/ 13 w 77"/>
                      <a:gd name="T29" fmla="*/ 29 h 100"/>
                      <a:gd name="T30" fmla="*/ 13 w 77"/>
                      <a:gd name="T31" fmla="*/ 27 h 100"/>
                      <a:gd name="T32" fmla="*/ 13 w 77"/>
                      <a:gd name="T33" fmla="*/ 23 h 100"/>
                      <a:gd name="T34" fmla="*/ 14 w 77"/>
                      <a:gd name="T35" fmla="*/ 21 h 100"/>
                      <a:gd name="T36" fmla="*/ 15 w 77"/>
                      <a:gd name="T37" fmla="*/ 18 h 100"/>
                      <a:gd name="T38" fmla="*/ 16 w 77"/>
                      <a:gd name="T39" fmla="*/ 17 h 100"/>
                      <a:gd name="T40" fmla="*/ 16 w 77"/>
                      <a:gd name="T41" fmla="*/ 16 h 100"/>
                      <a:gd name="T42" fmla="*/ 17 w 77"/>
                      <a:gd name="T43" fmla="*/ 15 h 100"/>
                      <a:gd name="T44" fmla="*/ 18 w 77"/>
                      <a:gd name="T45" fmla="*/ 14 h 100"/>
                      <a:gd name="T46" fmla="*/ 18 w 77"/>
                      <a:gd name="T47" fmla="*/ 14 h 100"/>
                      <a:gd name="T48" fmla="*/ 19 w 77"/>
                      <a:gd name="T49" fmla="*/ 14 h 100"/>
                      <a:gd name="T50" fmla="*/ 20 w 77"/>
                      <a:gd name="T51" fmla="*/ 14 h 100"/>
                      <a:gd name="T52" fmla="*/ 21 w 77"/>
                      <a:gd name="T53" fmla="*/ 14 h 100"/>
                      <a:gd name="T54" fmla="*/ 21 w 77"/>
                      <a:gd name="T55" fmla="*/ 14 h 100"/>
                      <a:gd name="T56" fmla="*/ 21 w 77"/>
                      <a:gd name="T57" fmla="*/ 0 h 100"/>
                      <a:gd name="T58" fmla="*/ 21 w 77"/>
                      <a:gd name="T59" fmla="*/ 0 h 100"/>
                      <a:gd name="T60" fmla="*/ 21 w 77"/>
                      <a:gd name="T61" fmla="*/ 0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77" y="0"/>
                        </a:moveTo>
                        <a:lnTo>
                          <a:pt x="77" y="0"/>
                        </a:lnTo>
                        <a:lnTo>
                          <a:pt x="66" y="0"/>
                        </a:lnTo>
                        <a:lnTo>
                          <a:pt x="55" y="4"/>
                        </a:lnTo>
                        <a:lnTo>
                          <a:pt x="46" y="7"/>
                        </a:lnTo>
                        <a:lnTo>
                          <a:pt x="38" y="12"/>
                        </a:lnTo>
                        <a:lnTo>
                          <a:pt x="30" y="18"/>
                        </a:lnTo>
                        <a:lnTo>
                          <a:pt x="24" y="26"/>
                        </a:lnTo>
                        <a:lnTo>
                          <a:pt x="19" y="32"/>
                        </a:lnTo>
                        <a:lnTo>
                          <a:pt x="13" y="41"/>
                        </a:lnTo>
                        <a:lnTo>
                          <a:pt x="7" y="55"/>
                        </a:lnTo>
                        <a:lnTo>
                          <a:pt x="3" y="71"/>
                        </a:lnTo>
                        <a:lnTo>
                          <a:pt x="1" y="87"/>
                        </a:lnTo>
                        <a:lnTo>
                          <a:pt x="0" y="100"/>
                        </a:lnTo>
                        <a:lnTo>
                          <a:pt x="46" y="100"/>
                        </a:lnTo>
                        <a:lnTo>
                          <a:pt x="46" y="92"/>
                        </a:lnTo>
                        <a:lnTo>
                          <a:pt x="48" y="81"/>
                        </a:lnTo>
                        <a:lnTo>
                          <a:pt x="51" y="71"/>
                        </a:lnTo>
                        <a:lnTo>
                          <a:pt x="55" y="61"/>
                        </a:lnTo>
                        <a:lnTo>
                          <a:pt x="58" y="58"/>
                        </a:lnTo>
                        <a:lnTo>
                          <a:pt x="60" y="55"/>
                        </a:lnTo>
                        <a:lnTo>
                          <a:pt x="62" y="52"/>
                        </a:lnTo>
                        <a:lnTo>
                          <a:pt x="65" y="50"/>
                        </a:lnTo>
                        <a:lnTo>
                          <a:pt x="67" y="49"/>
                        </a:lnTo>
                        <a:lnTo>
                          <a:pt x="70" y="48"/>
                        </a:lnTo>
                        <a:lnTo>
                          <a:pt x="72" y="47"/>
                        </a:lnTo>
                        <a:lnTo>
                          <a:pt x="77" y="47"/>
                        </a:lnTo>
                        <a:lnTo>
                          <a:pt x="7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0" name="Freeform 601"/>
                  <p:cNvSpPr>
                    <a:spLocks noChangeAspect="1"/>
                  </p:cNvSpPr>
                  <p:nvPr/>
                </p:nvSpPr>
                <p:spPr bwMode="auto">
                  <a:xfrm>
                    <a:off x="4948" y="1417"/>
                    <a:ext cx="29" cy="29"/>
                  </a:xfrm>
                  <a:custGeom>
                    <a:avLst/>
                    <a:gdLst>
                      <a:gd name="T0" fmla="*/ 29 w 76"/>
                      <a:gd name="T1" fmla="*/ 29 h 100"/>
                      <a:gd name="T2" fmla="*/ 29 w 76"/>
                      <a:gd name="T3" fmla="*/ 29 h 100"/>
                      <a:gd name="T4" fmla="*/ 29 w 76"/>
                      <a:gd name="T5" fmla="*/ 25 h 100"/>
                      <a:gd name="T6" fmla="*/ 28 w 76"/>
                      <a:gd name="T7" fmla="*/ 20 h 100"/>
                      <a:gd name="T8" fmla="*/ 26 w 76"/>
                      <a:gd name="T9" fmla="*/ 16 h 100"/>
                      <a:gd name="T10" fmla="*/ 24 w 76"/>
                      <a:gd name="T11" fmla="*/ 11 h 100"/>
                      <a:gd name="T12" fmla="*/ 22 w 76"/>
                      <a:gd name="T13" fmla="*/ 9 h 100"/>
                      <a:gd name="T14" fmla="*/ 20 w 76"/>
                      <a:gd name="T15" fmla="*/ 7 h 100"/>
                      <a:gd name="T16" fmla="*/ 18 w 76"/>
                      <a:gd name="T17" fmla="*/ 5 h 100"/>
                      <a:gd name="T18" fmla="*/ 15 w 76"/>
                      <a:gd name="T19" fmla="*/ 3 h 100"/>
                      <a:gd name="T20" fmla="*/ 11 w 76"/>
                      <a:gd name="T21" fmla="*/ 2 h 100"/>
                      <a:gd name="T22" fmla="*/ 8 w 76"/>
                      <a:gd name="T23" fmla="*/ 1 h 100"/>
                      <a:gd name="T24" fmla="*/ 4 w 76"/>
                      <a:gd name="T25" fmla="*/ 0 h 100"/>
                      <a:gd name="T26" fmla="*/ 0 w 76"/>
                      <a:gd name="T27" fmla="*/ 0 h 100"/>
                      <a:gd name="T28" fmla="*/ 0 w 76"/>
                      <a:gd name="T29" fmla="*/ 14 h 100"/>
                      <a:gd name="T30" fmla="*/ 2 w 76"/>
                      <a:gd name="T31" fmla="*/ 14 h 100"/>
                      <a:gd name="T32" fmla="*/ 3 w 76"/>
                      <a:gd name="T33" fmla="*/ 14 h 100"/>
                      <a:gd name="T34" fmla="*/ 4 w 76"/>
                      <a:gd name="T35" fmla="*/ 14 h 100"/>
                      <a:gd name="T36" fmla="*/ 5 w 76"/>
                      <a:gd name="T37" fmla="*/ 14 h 100"/>
                      <a:gd name="T38" fmla="*/ 5 w 76"/>
                      <a:gd name="T39" fmla="*/ 15 h 100"/>
                      <a:gd name="T40" fmla="*/ 6 w 76"/>
                      <a:gd name="T41" fmla="*/ 16 h 100"/>
                      <a:gd name="T42" fmla="*/ 7 w 76"/>
                      <a:gd name="T43" fmla="*/ 17 h 100"/>
                      <a:gd name="T44" fmla="*/ 8 w 76"/>
                      <a:gd name="T45" fmla="*/ 17 h 100"/>
                      <a:gd name="T46" fmla="*/ 10 w 76"/>
                      <a:gd name="T47" fmla="*/ 20 h 100"/>
                      <a:gd name="T48" fmla="*/ 11 w 76"/>
                      <a:gd name="T49" fmla="*/ 23 h 100"/>
                      <a:gd name="T50" fmla="*/ 11 w 76"/>
                      <a:gd name="T51" fmla="*/ 26 h 100"/>
                      <a:gd name="T52" fmla="*/ 11 w 76"/>
                      <a:gd name="T53" fmla="*/ 29 h 100"/>
                      <a:gd name="T54" fmla="*/ 11 w 76"/>
                      <a:gd name="T55" fmla="*/ 29 h 100"/>
                      <a:gd name="T56" fmla="*/ 29 w 76"/>
                      <a:gd name="T57" fmla="*/ 29 h 100"/>
                      <a:gd name="T58" fmla="*/ 29 w 76"/>
                      <a:gd name="T59" fmla="*/ 29 h 100"/>
                      <a:gd name="T60" fmla="*/ 29 w 76"/>
                      <a:gd name="T61" fmla="*/ 29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6" h="100">
                        <a:moveTo>
                          <a:pt x="76" y="100"/>
                        </a:moveTo>
                        <a:lnTo>
                          <a:pt x="76" y="100"/>
                        </a:lnTo>
                        <a:lnTo>
                          <a:pt x="75" y="86"/>
                        </a:lnTo>
                        <a:lnTo>
                          <a:pt x="73" y="70"/>
                        </a:lnTo>
                        <a:lnTo>
                          <a:pt x="69" y="54"/>
                        </a:lnTo>
                        <a:lnTo>
                          <a:pt x="63" y="39"/>
                        </a:lnTo>
                        <a:lnTo>
                          <a:pt x="57" y="31"/>
                        </a:lnTo>
                        <a:lnTo>
                          <a:pt x="52" y="24"/>
                        </a:lnTo>
                        <a:lnTo>
                          <a:pt x="46" y="17"/>
                        </a:lnTo>
                        <a:lnTo>
                          <a:pt x="39" y="12"/>
                        </a:lnTo>
                        <a:lnTo>
                          <a:pt x="29" y="7"/>
                        </a:lnTo>
                        <a:lnTo>
                          <a:pt x="21" y="2"/>
                        </a:lnTo>
                        <a:lnTo>
                          <a:pt x="10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4" y="47"/>
                        </a:lnTo>
                        <a:lnTo>
                          <a:pt x="7" y="48"/>
                        </a:lnTo>
                        <a:lnTo>
                          <a:pt x="10" y="49"/>
                        </a:lnTo>
                        <a:lnTo>
                          <a:pt x="12" y="50"/>
                        </a:lnTo>
                        <a:lnTo>
                          <a:pt x="14" y="52"/>
                        </a:lnTo>
                        <a:lnTo>
                          <a:pt x="16" y="54"/>
                        </a:lnTo>
                        <a:lnTo>
                          <a:pt x="19" y="57"/>
                        </a:lnTo>
                        <a:lnTo>
                          <a:pt x="21" y="59"/>
                        </a:lnTo>
                        <a:lnTo>
                          <a:pt x="25" y="70"/>
                        </a:lnTo>
                        <a:lnTo>
                          <a:pt x="28" y="79"/>
                        </a:lnTo>
                        <a:lnTo>
                          <a:pt x="29" y="90"/>
                        </a:lnTo>
                        <a:lnTo>
                          <a:pt x="30" y="100"/>
                        </a:lnTo>
                        <a:lnTo>
                          <a:pt x="76" y="10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1" name="Freeform 602"/>
                  <p:cNvSpPr>
                    <a:spLocks noChangeAspect="1"/>
                  </p:cNvSpPr>
                  <p:nvPr/>
                </p:nvSpPr>
                <p:spPr bwMode="auto">
                  <a:xfrm>
                    <a:off x="4963" y="1446"/>
                    <a:ext cx="14" cy="36"/>
                  </a:xfrm>
                  <a:custGeom>
                    <a:avLst/>
                    <a:gdLst>
                      <a:gd name="T0" fmla="*/ 4 w 46"/>
                      <a:gd name="T1" fmla="*/ 36 h 117"/>
                      <a:gd name="T2" fmla="*/ 14 w 46"/>
                      <a:gd name="T3" fmla="*/ 30 h 117"/>
                      <a:gd name="T4" fmla="*/ 14 w 46"/>
                      <a:gd name="T5" fmla="*/ 0 h 117"/>
                      <a:gd name="T6" fmla="*/ 0 w 46"/>
                      <a:gd name="T7" fmla="*/ 0 h 117"/>
                      <a:gd name="T8" fmla="*/ 0 w 46"/>
                      <a:gd name="T9" fmla="*/ 30 h 117"/>
                      <a:gd name="T10" fmla="*/ 4 w 46"/>
                      <a:gd name="T11" fmla="*/ 36 h 117"/>
                      <a:gd name="T12" fmla="*/ 0 w 46"/>
                      <a:gd name="T13" fmla="*/ 30 h 117"/>
                      <a:gd name="T14" fmla="*/ 0 w 46"/>
                      <a:gd name="T15" fmla="*/ 34 h 117"/>
                      <a:gd name="T16" fmla="*/ 4 w 46"/>
                      <a:gd name="T17" fmla="*/ 36 h 117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6" h="117">
                        <a:moveTo>
                          <a:pt x="14" y="117"/>
                        </a:moveTo>
                        <a:lnTo>
                          <a:pt x="46" y="9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14" y="117"/>
                        </a:lnTo>
                        <a:lnTo>
                          <a:pt x="0" y="96"/>
                        </a:lnTo>
                        <a:lnTo>
                          <a:pt x="0" y="112"/>
                        </a:lnTo>
                        <a:lnTo>
                          <a:pt x="14" y="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2" name="Freeform 603"/>
                  <p:cNvSpPr>
                    <a:spLocks noChangeAspect="1"/>
                  </p:cNvSpPr>
                  <p:nvPr/>
                </p:nvSpPr>
                <p:spPr bwMode="auto">
                  <a:xfrm>
                    <a:off x="4963" y="1468"/>
                    <a:ext cx="14" cy="14"/>
                  </a:xfrm>
                  <a:custGeom>
                    <a:avLst/>
                    <a:gdLst>
                      <a:gd name="T0" fmla="*/ 14 w 49"/>
                      <a:gd name="T1" fmla="*/ 8 h 51"/>
                      <a:gd name="T2" fmla="*/ 10 w 49"/>
                      <a:gd name="T3" fmla="*/ 2 h 51"/>
                      <a:gd name="T4" fmla="*/ 5 w 49"/>
                      <a:gd name="T5" fmla="*/ 0 h 51"/>
                      <a:gd name="T6" fmla="*/ 0 w 49"/>
                      <a:gd name="T7" fmla="*/ 12 h 51"/>
                      <a:gd name="T8" fmla="*/ 5 w 49"/>
                      <a:gd name="T9" fmla="*/ 14 h 51"/>
                      <a:gd name="T10" fmla="*/ 14 w 49"/>
                      <a:gd name="T11" fmla="*/ 8 h 51"/>
                      <a:gd name="T12" fmla="*/ 14 w 49"/>
                      <a:gd name="T13" fmla="*/ 8 h 51"/>
                      <a:gd name="T14" fmla="*/ 14 w 49"/>
                      <a:gd name="T15" fmla="*/ 4 h 51"/>
                      <a:gd name="T16" fmla="*/ 10 w 49"/>
                      <a:gd name="T17" fmla="*/ 2 h 51"/>
                      <a:gd name="T18" fmla="*/ 14 w 49"/>
                      <a:gd name="T19" fmla="*/ 8 h 5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9" h="51">
                        <a:moveTo>
                          <a:pt x="49" y="28"/>
                        </a:moveTo>
                        <a:lnTo>
                          <a:pt x="35" y="7"/>
                        </a:lnTo>
                        <a:lnTo>
                          <a:pt x="18" y="0"/>
                        </a:lnTo>
                        <a:lnTo>
                          <a:pt x="0" y="43"/>
                        </a:lnTo>
                        <a:lnTo>
                          <a:pt x="18" y="51"/>
                        </a:lnTo>
                        <a:lnTo>
                          <a:pt x="49" y="28"/>
                        </a:lnTo>
                        <a:lnTo>
                          <a:pt x="49" y="13"/>
                        </a:lnTo>
                        <a:lnTo>
                          <a:pt x="35" y="7"/>
                        </a:lnTo>
                        <a:lnTo>
                          <a:pt x="49" y="2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3" name="Freeform 604"/>
                  <p:cNvSpPr>
                    <a:spLocks noChangeAspect="1"/>
                  </p:cNvSpPr>
                  <p:nvPr/>
                </p:nvSpPr>
                <p:spPr bwMode="auto">
                  <a:xfrm>
                    <a:off x="4963" y="1475"/>
                    <a:ext cx="14" cy="100"/>
                  </a:xfrm>
                  <a:custGeom>
                    <a:avLst/>
                    <a:gdLst>
                      <a:gd name="T0" fmla="*/ 7 w 46"/>
                      <a:gd name="T1" fmla="*/ 100 h 314"/>
                      <a:gd name="T2" fmla="*/ 14 w 46"/>
                      <a:gd name="T3" fmla="*/ 93 h 314"/>
                      <a:gd name="T4" fmla="*/ 14 w 46"/>
                      <a:gd name="T5" fmla="*/ 0 h 314"/>
                      <a:gd name="T6" fmla="*/ 0 w 46"/>
                      <a:gd name="T7" fmla="*/ 0 h 314"/>
                      <a:gd name="T8" fmla="*/ 0 w 46"/>
                      <a:gd name="T9" fmla="*/ 93 h 314"/>
                      <a:gd name="T10" fmla="*/ 7 w 46"/>
                      <a:gd name="T11" fmla="*/ 100 h 314"/>
                      <a:gd name="T12" fmla="*/ 7 w 46"/>
                      <a:gd name="T13" fmla="*/ 100 h 314"/>
                      <a:gd name="T14" fmla="*/ 14 w 46"/>
                      <a:gd name="T15" fmla="*/ 100 h 314"/>
                      <a:gd name="T16" fmla="*/ 14 w 46"/>
                      <a:gd name="T17" fmla="*/ 93 h 314"/>
                      <a:gd name="T18" fmla="*/ 7 w 46"/>
                      <a:gd name="T19" fmla="*/ 100 h 314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314">
                        <a:moveTo>
                          <a:pt x="23" y="314"/>
                        </a:moveTo>
                        <a:lnTo>
                          <a:pt x="46" y="29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3" y="314"/>
                        </a:lnTo>
                        <a:lnTo>
                          <a:pt x="46" y="314"/>
                        </a:lnTo>
                        <a:lnTo>
                          <a:pt x="46" y="291"/>
                        </a:lnTo>
                        <a:lnTo>
                          <a:pt x="23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4" name="Freeform 605"/>
                  <p:cNvSpPr>
                    <a:spLocks noChangeAspect="1"/>
                  </p:cNvSpPr>
                  <p:nvPr/>
                </p:nvSpPr>
                <p:spPr bwMode="auto">
                  <a:xfrm>
                    <a:off x="4920" y="1561"/>
                    <a:ext cx="50" cy="14"/>
                  </a:xfrm>
                  <a:custGeom>
                    <a:avLst/>
                    <a:gdLst>
                      <a:gd name="T0" fmla="*/ 0 w 166"/>
                      <a:gd name="T1" fmla="*/ 7 h 46"/>
                      <a:gd name="T2" fmla="*/ 7 w 166"/>
                      <a:gd name="T3" fmla="*/ 14 h 46"/>
                      <a:gd name="T4" fmla="*/ 50 w 166"/>
                      <a:gd name="T5" fmla="*/ 14 h 46"/>
                      <a:gd name="T6" fmla="*/ 50 w 166"/>
                      <a:gd name="T7" fmla="*/ 0 h 46"/>
                      <a:gd name="T8" fmla="*/ 7 w 166"/>
                      <a:gd name="T9" fmla="*/ 0 h 46"/>
                      <a:gd name="T10" fmla="*/ 0 w 166"/>
                      <a:gd name="T11" fmla="*/ 7 h 46"/>
                      <a:gd name="T12" fmla="*/ 0 w 166"/>
                      <a:gd name="T13" fmla="*/ 7 h 46"/>
                      <a:gd name="T14" fmla="*/ 0 w 166"/>
                      <a:gd name="T15" fmla="*/ 14 h 46"/>
                      <a:gd name="T16" fmla="*/ 7 w 166"/>
                      <a:gd name="T17" fmla="*/ 14 h 46"/>
                      <a:gd name="T18" fmla="*/ 0 w 166"/>
                      <a:gd name="T19" fmla="*/ 7 h 4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66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166" y="46"/>
                        </a:lnTo>
                        <a:lnTo>
                          <a:pt x="166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0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5" name="Freeform 606"/>
                  <p:cNvSpPr>
                    <a:spLocks noChangeAspect="1"/>
                  </p:cNvSpPr>
                  <p:nvPr/>
                </p:nvSpPr>
                <p:spPr bwMode="auto">
                  <a:xfrm>
                    <a:off x="696" y="1425"/>
                    <a:ext cx="43" cy="143"/>
                  </a:xfrm>
                  <a:custGeom>
                    <a:avLst/>
                    <a:gdLst>
                      <a:gd name="T0" fmla="*/ 43 w 143"/>
                      <a:gd name="T1" fmla="*/ 143 h 469"/>
                      <a:gd name="T2" fmla="*/ 43 w 143"/>
                      <a:gd name="T3" fmla="*/ 55 h 469"/>
                      <a:gd name="T4" fmla="*/ 38 w 143"/>
                      <a:gd name="T5" fmla="*/ 52 h 469"/>
                      <a:gd name="T6" fmla="*/ 38 w 143"/>
                      <a:gd name="T7" fmla="*/ 23 h 469"/>
                      <a:gd name="T8" fmla="*/ 38 w 143"/>
                      <a:gd name="T9" fmla="*/ 20 h 469"/>
                      <a:gd name="T10" fmla="*/ 37 w 143"/>
                      <a:gd name="T11" fmla="*/ 16 h 469"/>
                      <a:gd name="T12" fmla="*/ 36 w 143"/>
                      <a:gd name="T13" fmla="*/ 12 h 469"/>
                      <a:gd name="T14" fmla="*/ 34 w 143"/>
                      <a:gd name="T15" fmla="*/ 8 h 469"/>
                      <a:gd name="T16" fmla="*/ 33 w 143"/>
                      <a:gd name="T17" fmla="*/ 7 h 469"/>
                      <a:gd name="T18" fmla="*/ 32 w 143"/>
                      <a:gd name="T19" fmla="*/ 5 h 469"/>
                      <a:gd name="T20" fmla="*/ 31 w 143"/>
                      <a:gd name="T21" fmla="*/ 3 h 469"/>
                      <a:gd name="T22" fmla="*/ 29 w 143"/>
                      <a:gd name="T23" fmla="*/ 2 h 469"/>
                      <a:gd name="T24" fmla="*/ 28 w 143"/>
                      <a:gd name="T25" fmla="*/ 1 h 469"/>
                      <a:gd name="T26" fmla="*/ 26 w 143"/>
                      <a:gd name="T27" fmla="*/ 1 h 469"/>
                      <a:gd name="T28" fmla="*/ 24 w 143"/>
                      <a:gd name="T29" fmla="*/ 0 h 469"/>
                      <a:gd name="T30" fmla="*/ 22 w 143"/>
                      <a:gd name="T31" fmla="*/ 0 h 469"/>
                      <a:gd name="T32" fmla="*/ 20 w 143"/>
                      <a:gd name="T33" fmla="*/ 0 h 469"/>
                      <a:gd name="T34" fmla="*/ 17 w 143"/>
                      <a:gd name="T35" fmla="*/ 1 h 469"/>
                      <a:gd name="T36" fmla="*/ 16 w 143"/>
                      <a:gd name="T37" fmla="*/ 1 h 469"/>
                      <a:gd name="T38" fmla="*/ 14 w 143"/>
                      <a:gd name="T39" fmla="*/ 2 h 469"/>
                      <a:gd name="T40" fmla="*/ 13 w 143"/>
                      <a:gd name="T41" fmla="*/ 3 h 469"/>
                      <a:gd name="T42" fmla="*/ 11 w 143"/>
                      <a:gd name="T43" fmla="*/ 5 h 469"/>
                      <a:gd name="T44" fmla="*/ 10 w 143"/>
                      <a:gd name="T45" fmla="*/ 6 h 469"/>
                      <a:gd name="T46" fmla="*/ 9 w 143"/>
                      <a:gd name="T47" fmla="*/ 8 h 469"/>
                      <a:gd name="T48" fmla="*/ 8 w 143"/>
                      <a:gd name="T49" fmla="*/ 11 h 469"/>
                      <a:gd name="T50" fmla="*/ 6 w 143"/>
                      <a:gd name="T51" fmla="*/ 16 h 469"/>
                      <a:gd name="T52" fmla="*/ 6 w 143"/>
                      <a:gd name="T53" fmla="*/ 20 h 469"/>
                      <a:gd name="T54" fmla="*/ 6 w 143"/>
                      <a:gd name="T55" fmla="*/ 23 h 469"/>
                      <a:gd name="T56" fmla="*/ 6 w 143"/>
                      <a:gd name="T57" fmla="*/ 52 h 469"/>
                      <a:gd name="T58" fmla="*/ 0 w 143"/>
                      <a:gd name="T59" fmla="*/ 54 h 469"/>
                      <a:gd name="T60" fmla="*/ 0 w 143"/>
                      <a:gd name="T61" fmla="*/ 143 h 469"/>
                      <a:gd name="T62" fmla="*/ 43 w 143"/>
                      <a:gd name="T63" fmla="*/ 143 h 469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43" h="469">
                        <a:moveTo>
                          <a:pt x="143" y="469"/>
                        </a:moveTo>
                        <a:lnTo>
                          <a:pt x="143" y="181"/>
                        </a:lnTo>
                        <a:lnTo>
                          <a:pt x="127" y="172"/>
                        </a:lnTo>
                        <a:lnTo>
                          <a:pt x="127" y="76"/>
                        </a:lnTo>
                        <a:lnTo>
                          <a:pt x="126" y="65"/>
                        </a:lnTo>
                        <a:lnTo>
                          <a:pt x="123" y="52"/>
                        </a:lnTo>
                        <a:lnTo>
                          <a:pt x="120" y="40"/>
                        </a:lnTo>
                        <a:lnTo>
                          <a:pt x="114" y="27"/>
                        </a:lnTo>
                        <a:lnTo>
                          <a:pt x="111" y="22"/>
                        </a:lnTo>
                        <a:lnTo>
                          <a:pt x="108" y="16"/>
                        </a:lnTo>
                        <a:lnTo>
                          <a:pt x="102" y="11"/>
                        </a:lnTo>
                        <a:lnTo>
                          <a:pt x="98" y="7"/>
                        </a:lnTo>
                        <a:lnTo>
                          <a:pt x="93" y="4"/>
                        </a:lnTo>
                        <a:lnTo>
                          <a:pt x="87" y="2"/>
                        </a:lnTo>
                        <a:lnTo>
                          <a:pt x="80" y="0"/>
                        </a:lnTo>
                        <a:lnTo>
                          <a:pt x="73" y="0"/>
                        </a:lnTo>
                        <a:lnTo>
                          <a:pt x="66" y="0"/>
                        </a:lnTo>
                        <a:lnTo>
                          <a:pt x="58" y="2"/>
                        </a:lnTo>
                        <a:lnTo>
                          <a:pt x="53" y="4"/>
                        </a:lnTo>
                        <a:lnTo>
                          <a:pt x="47" y="7"/>
                        </a:lnTo>
                        <a:lnTo>
                          <a:pt x="42" y="10"/>
                        </a:lnTo>
                        <a:lnTo>
                          <a:pt x="38" y="15"/>
                        </a:lnTo>
                        <a:lnTo>
                          <a:pt x="34" y="21"/>
                        </a:lnTo>
                        <a:lnTo>
                          <a:pt x="31" y="26"/>
                        </a:lnTo>
                        <a:lnTo>
                          <a:pt x="26" y="37"/>
                        </a:lnTo>
                        <a:lnTo>
                          <a:pt x="21" y="51"/>
                        </a:lnTo>
                        <a:lnTo>
                          <a:pt x="20" y="64"/>
                        </a:lnTo>
                        <a:lnTo>
                          <a:pt x="19" y="76"/>
                        </a:lnTo>
                        <a:lnTo>
                          <a:pt x="19" y="172"/>
                        </a:lnTo>
                        <a:lnTo>
                          <a:pt x="0" y="178"/>
                        </a:lnTo>
                        <a:lnTo>
                          <a:pt x="0" y="469"/>
                        </a:lnTo>
                        <a:lnTo>
                          <a:pt x="143" y="469"/>
                        </a:lnTo>
                        <a:close/>
                      </a:path>
                    </a:pathLst>
                  </a:custGeom>
                  <a:solidFill>
                    <a:srgbClr val="8C253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6" name="Freeform 607"/>
                  <p:cNvSpPr>
                    <a:spLocks noChangeAspect="1"/>
                  </p:cNvSpPr>
                  <p:nvPr/>
                </p:nvSpPr>
                <p:spPr bwMode="auto">
                  <a:xfrm>
                    <a:off x="732" y="1475"/>
                    <a:ext cx="14" cy="93"/>
                  </a:xfrm>
                  <a:custGeom>
                    <a:avLst/>
                    <a:gdLst>
                      <a:gd name="T0" fmla="*/ 10 w 47"/>
                      <a:gd name="T1" fmla="*/ 0 h 309"/>
                      <a:gd name="T2" fmla="*/ 0 w 47"/>
                      <a:gd name="T3" fmla="*/ 6 h 309"/>
                      <a:gd name="T4" fmla="*/ 0 w 47"/>
                      <a:gd name="T5" fmla="*/ 93 h 309"/>
                      <a:gd name="T6" fmla="*/ 14 w 47"/>
                      <a:gd name="T7" fmla="*/ 93 h 309"/>
                      <a:gd name="T8" fmla="*/ 14 w 47"/>
                      <a:gd name="T9" fmla="*/ 6 h 309"/>
                      <a:gd name="T10" fmla="*/ 10 w 47"/>
                      <a:gd name="T11" fmla="*/ 0 h 309"/>
                      <a:gd name="T12" fmla="*/ 14 w 47"/>
                      <a:gd name="T13" fmla="*/ 6 h 309"/>
                      <a:gd name="T14" fmla="*/ 14 w 47"/>
                      <a:gd name="T15" fmla="*/ 2 h 309"/>
                      <a:gd name="T16" fmla="*/ 10 w 47"/>
                      <a:gd name="T17" fmla="*/ 0 h 309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7" h="309">
                        <a:moveTo>
                          <a:pt x="34" y="0"/>
                        </a:moveTo>
                        <a:lnTo>
                          <a:pt x="0" y="21"/>
                        </a:lnTo>
                        <a:lnTo>
                          <a:pt x="0" y="309"/>
                        </a:lnTo>
                        <a:lnTo>
                          <a:pt x="47" y="309"/>
                        </a:lnTo>
                        <a:lnTo>
                          <a:pt x="47" y="21"/>
                        </a:lnTo>
                        <a:lnTo>
                          <a:pt x="34" y="0"/>
                        </a:lnTo>
                        <a:lnTo>
                          <a:pt x="47" y="21"/>
                        </a:lnTo>
                        <a:lnTo>
                          <a:pt x="47" y="6"/>
                        </a:lnTo>
                        <a:lnTo>
                          <a:pt x="3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7" name="Freeform 608"/>
                  <p:cNvSpPr>
                    <a:spLocks noChangeAspect="1"/>
                  </p:cNvSpPr>
                  <p:nvPr/>
                </p:nvSpPr>
                <p:spPr bwMode="auto">
                  <a:xfrm>
                    <a:off x="732" y="1468"/>
                    <a:ext cx="14" cy="14"/>
                  </a:xfrm>
                  <a:custGeom>
                    <a:avLst/>
                    <a:gdLst>
                      <a:gd name="T0" fmla="*/ 0 w 51"/>
                      <a:gd name="T1" fmla="*/ 6 h 51"/>
                      <a:gd name="T2" fmla="*/ 4 w 51"/>
                      <a:gd name="T3" fmla="*/ 11 h 51"/>
                      <a:gd name="T4" fmla="*/ 8 w 51"/>
                      <a:gd name="T5" fmla="*/ 14 h 51"/>
                      <a:gd name="T6" fmla="*/ 14 w 51"/>
                      <a:gd name="T7" fmla="*/ 2 h 51"/>
                      <a:gd name="T8" fmla="*/ 9 w 51"/>
                      <a:gd name="T9" fmla="*/ 0 h 51"/>
                      <a:gd name="T10" fmla="*/ 0 w 51"/>
                      <a:gd name="T11" fmla="*/ 6 h 51"/>
                      <a:gd name="T12" fmla="*/ 0 w 51"/>
                      <a:gd name="T13" fmla="*/ 6 h 51"/>
                      <a:gd name="T14" fmla="*/ 0 w 51"/>
                      <a:gd name="T15" fmla="*/ 10 h 51"/>
                      <a:gd name="T16" fmla="*/ 4 w 51"/>
                      <a:gd name="T17" fmla="*/ 11 h 51"/>
                      <a:gd name="T18" fmla="*/ 0 w 51"/>
                      <a:gd name="T19" fmla="*/ 6 h 5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51" h="51">
                        <a:moveTo>
                          <a:pt x="0" y="21"/>
                        </a:moveTo>
                        <a:lnTo>
                          <a:pt x="13" y="41"/>
                        </a:lnTo>
                        <a:lnTo>
                          <a:pt x="30" y="51"/>
                        </a:lnTo>
                        <a:lnTo>
                          <a:pt x="51" y="9"/>
                        </a:lnTo>
                        <a:lnTo>
                          <a:pt x="34" y="0"/>
                        </a:lnTo>
                        <a:lnTo>
                          <a:pt x="0" y="21"/>
                        </a:lnTo>
                        <a:lnTo>
                          <a:pt x="0" y="35"/>
                        </a:lnTo>
                        <a:lnTo>
                          <a:pt x="13" y="41"/>
                        </a:lnTo>
                        <a:lnTo>
                          <a:pt x="0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8" name="Freeform 609"/>
                  <p:cNvSpPr>
                    <a:spLocks noChangeAspect="1"/>
                  </p:cNvSpPr>
                  <p:nvPr/>
                </p:nvSpPr>
                <p:spPr bwMode="auto">
                  <a:xfrm>
                    <a:off x="732" y="1446"/>
                    <a:ext cx="7" cy="29"/>
                  </a:xfrm>
                  <a:custGeom>
                    <a:avLst/>
                    <a:gdLst>
                      <a:gd name="T0" fmla="*/ 7 w 47"/>
                      <a:gd name="T1" fmla="*/ 0 h 96"/>
                      <a:gd name="T2" fmla="*/ 0 w 47"/>
                      <a:gd name="T3" fmla="*/ 0 h 96"/>
                      <a:gd name="T4" fmla="*/ 0 w 47"/>
                      <a:gd name="T5" fmla="*/ 29 h 96"/>
                      <a:gd name="T6" fmla="*/ 7 w 47"/>
                      <a:gd name="T7" fmla="*/ 29 h 96"/>
                      <a:gd name="T8" fmla="*/ 7 w 47"/>
                      <a:gd name="T9" fmla="*/ 0 h 96"/>
                      <a:gd name="T10" fmla="*/ 7 w 47"/>
                      <a:gd name="T11" fmla="*/ 0 h 96"/>
                      <a:gd name="T12" fmla="*/ 0 w 47"/>
                      <a:gd name="T13" fmla="*/ 0 h 96"/>
                      <a:gd name="T14" fmla="*/ 0 w 47"/>
                      <a:gd name="T15" fmla="*/ 0 h 96"/>
                      <a:gd name="T16" fmla="*/ 0 w 47"/>
                      <a:gd name="T17" fmla="*/ 0 h 96"/>
                      <a:gd name="T18" fmla="*/ 7 w 47"/>
                      <a:gd name="T19" fmla="*/ 0 h 9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" h="96">
                        <a:moveTo>
                          <a:pt x="47" y="0"/>
                        </a:move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47" y="9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4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9" name="Freeform 610"/>
                  <p:cNvSpPr>
                    <a:spLocks noChangeAspect="1"/>
                  </p:cNvSpPr>
                  <p:nvPr/>
                </p:nvSpPr>
                <p:spPr bwMode="auto">
                  <a:xfrm>
                    <a:off x="718" y="1417"/>
                    <a:ext cx="21" cy="29"/>
                  </a:xfrm>
                  <a:custGeom>
                    <a:avLst/>
                    <a:gdLst>
                      <a:gd name="T0" fmla="*/ 0 w 77"/>
                      <a:gd name="T1" fmla="*/ 14 h 100"/>
                      <a:gd name="T2" fmla="*/ 0 w 77"/>
                      <a:gd name="T3" fmla="*/ 14 h 100"/>
                      <a:gd name="T4" fmla="*/ 1 w 77"/>
                      <a:gd name="T5" fmla="*/ 14 h 100"/>
                      <a:gd name="T6" fmla="*/ 2 w 77"/>
                      <a:gd name="T7" fmla="*/ 14 h 100"/>
                      <a:gd name="T8" fmla="*/ 2 w 77"/>
                      <a:gd name="T9" fmla="*/ 14 h 100"/>
                      <a:gd name="T10" fmla="*/ 3 w 77"/>
                      <a:gd name="T11" fmla="*/ 14 h 100"/>
                      <a:gd name="T12" fmla="*/ 4 w 77"/>
                      <a:gd name="T13" fmla="*/ 15 h 100"/>
                      <a:gd name="T14" fmla="*/ 5 w 77"/>
                      <a:gd name="T15" fmla="*/ 16 h 100"/>
                      <a:gd name="T16" fmla="*/ 5 w 77"/>
                      <a:gd name="T17" fmla="*/ 17 h 100"/>
                      <a:gd name="T18" fmla="*/ 6 w 77"/>
                      <a:gd name="T19" fmla="*/ 18 h 100"/>
                      <a:gd name="T20" fmla="*/ 7 w 77"/>
                      <a:gd name="T21" fmla="*/ 21 h 100"/>
                      <a:gd name="T22" fmla="*/ 8 w 77"/>
                      <a:gd name="T23" fmla="*/ 23 h 100"/>
                      <a:gd name="T24" fmla="*/ 8 w 77"/>
                      <a:gd name="T25" fmla="*/ 27 h 100"/>
                      <a:gd name="T26" fmla="*/ 8 w 77"/>
                      <a:gd name="T27" fmla="*/ 29 h 100"/>
                      <a:gd name="T28" fmla="*/ 21 w 77"/>
                      <a:gd name="T29" fmla="*/ 29 h 100"/>
                      <a:gd name="T30" fmla="*/ 21 w 77"/>
                      <a:gd name="T31" fmla="*/ 25 h 100"/>
                      <a:gd name="T32" fmla="*/ 20 w 77"/>
                      <a:gd name="T33" fmla="*/ 21 h 100"/>
                      <a:gd name="T34" fmla="*/ 19 w 77"/>
                      <a:gd name="T35" fmla="*/ 16 h 100"/>
                      <a:gd name="T36" fmla="*/ 17 w 77"/>
                      <a:gd name="T37" fmla="*/ 12 h 100"/>
                      <a:gd name="T38" fmla="*/ 16 w 77"/>
                      <a:gd name="T39" fmla="*/ 9 h 100"/>
                      <a:gd name="T40" fmla="*/ 14 w 77"/>
                      <a:gd name="T41" fmla="*/ 8 h 100"/>
                      <a:gd name="T42" fmla="*/ 13 w 77"/>
                      <a:gd name="T43" fmla="*/ 5 h 100"/>
                      <a:gd name="T44" fmla="*/ 11 w 77"/>
                      <a:gd name="T45" fmla="*/ 3 h 100"/>
                      <a:gd name="T46" fmla="*/ 8 w 77"/>
                      <a:gd name="T47" fmla="*/ 2 h 100"/>
                      <a:gd name="T48" fmla="*/ 6 w 77"/>
                      <a:gd name="T49" fmla="*/ 1 h 100"/>
                      <a:gd name="T50" fmla="*/ 3 w 77"/>
                      <a:gd name="T51" fmla="*/ 0 h 100"/>
                      <a:gd name="T52" fmla="*/ 0 w 77"/>
                      <a:gd name="T53" fmla="*/ 0 h 100"/>
                      <a:gd name="T54" fmla="*/ 0 w 77"/>
                      <a:gd name="T55" fmla="*/ 0 h 100"/>
                      <a:gd name="T56" fmla="*/ 0 w 77"/>
                      <a:gd name="T57" fmla="*/ 14 h 100"/>
                      <a:gd name="T58" fmla="*/ 0 w 77"/>
                      <a:gd name="T59" fmla="*/ 14 h 100"/>
                      <a:gd name="T60" fmla="*/ 0 w 77"/>
                      <a:gd name="T61" fmla="*/ 14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0" y="47"/>
                        </a:moveTo>
                        <a:lnTo>
                          <a:pt x="0" y="47"/>
                        </a:lnTo>
                        <a:lnTo>
                          <a:pt x="3" y="47"/>
                        </a:lnTo>
                        <a:lnTo>
                          <a:pt x="6" y="48"/>
                        </a:lnTo>
                        <a:lnTo>
                          <a:pt x="9" y="49"/>
                        </a:lnTo>
                        <a:lnTo>
                          <a:pt x="11" y="50"/>
                        </a:lnTo>
                        <a:lnTo>
                          <a:pt x="14" y="52"/>
                        </a:lnTo>
                        <a:lnTo>
                          <a:pt x="17" y="55"/>
                        </a:lnTo>
                        <a:lnTo>
                          <a:pt x="19" y="58"/>
                        </a:lnTo>
                        <a:lnTo>
                          <a:pt x="21" y="61"/>
                        </a:lnTo>
                        <a:lnTo>
                          <a:pt x="25" y="71"/>
                        </a:lnTo>
                        <a:lnTo>
                          <a:pt x="28" y="81"/>
                        </a:lnTo>
                        <a:lnTo>
                          <a:pt x="29" y="92"/>
                        </a:lnTo>
                        <a:lnTo>
                          <a:pt x="30" y="100"/>
                        </a:lnTo>
                        <a:lnTo>
                          <a:pt x="77" y="100"/>
                        </a:lnTo>
                        <a:lnTo>
                          <a:pt x="76" y="87"/>
                        </a:lnTo>
                        <a:lnTo>
                          <a:pt x="74" y="71"/>
                        </a:lnTo>
                        <a:lnTo>
                          <a:pt x="68" y="55"/>
                        </a:lnTo>
                        <a:lnTo>
                          <a:pt x="62" y="40"/>
                        </a:lnTo>
                        <a:lnTo>
                          <a:pt x="58" y="32"/>
                        </a:lnTo>
                        <a:lnTo>
                          <a:pt x="53" y="26"/>
                        </a:lnTo>
                        <a:lnTo>
                          <a:pt x="46" y="18"/>
                        </a:lnTo>
                        <a:lnTo>
                          <a:pt x="39" y="12"/>
                        </a:lnTo>
                        <a:lnTo>
                          <a:pt x="30" y="7"/>
                        </a:lnTo>
                        <a:lnTo>
                          <a:pt x="21" y="4"/>
                        </a:lnTo>
                        <a:lnTo>
                          <a:pt x="10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0" name="Freeform 611"/>
                  <p:cNvSpPr>
                    <a:spLocks noChangeAspect="1"/>
                  </p:cNvSpPr>
                  <p:nvPr/>
                </p:nvSpPr>
                <p:spPr bwMode="auto">
                  <a:xfrm>
                    <a:off x="696" y="1417"/>
                    <a:ext cx="21" cy="29"/>
                  </a:xfrm>
                  <a:custGeom>
                    <a:avLst/>
                    <a:gdLst>
                      <a:gd name="T0" fmla="*/ 13 w 77"/>
                      <a:gd name="T1" fmla="*/ 29 h 100"/>
                      <a:gd name="T2" fmla="*/ 13 w 77"/>
                      <a:gd name="T3" fmla="*/ 29 h 100"/>
                      <a:gd name="T4" fmla="*/ 13 w 77"/>
                      <a:gd name="T5" fmla="*/ 26 h 100"/>
                      <a:gd name="T6" fmla="*/ 13 w 77"/>
                      <a:gd name="T7" fmla="*/ 23 h 100"/>
                      <a:gd name="T8" fmla="*/ 14 w 77"/>
                      <a:gd name="T9" fmla="*/ 20 h 100"/>
                      <a:gd name="T10" fmla="*/ 15 w 77"/>
                      <a:gd name="T11" fmla="*/ 17 h 100"/>
                      <a:gd name="T12" fmla="*/ 16 w 77"/>
                      <a:gd name="T13" fmla="*/ 17 h 100"/>
                      <a:gd name="T14" fmla="*/ 16 w 77"/>
                      <a:gd name="T15" fmla="*/ 16 h 100"/>
                      <a:gd name="T16" fmla="*/ 17 w 77"/>
                      <a:gd name="T17" fmla="*/ 15 h 100"/>
                      <a:gd name="T18" fmla="*/ 17 w 77"/>
                      <a:gd name="T19" fmla="*/ 14 h 100"/>
                      <a:gd name="T20" fmla="*/ 18 w 77"/>
                      <a:gd name="T21" fmla="*/ 14 h 100"/>
                      <a:gd name="T22" fmla="*/ 19 w 77"/>
                      <a:gd name="T23" fmla="*/ 14 h 100"/>
                      <a:gd name="T24" fmla="*/ 20 w 77"/>
                      <a:gd name="T25" fmla="*/ 14 h 100"/>
                      <a:gd name="T26" fmla="*/ 21 w 77"/>
                      <a:gd name="T27" fmla="*/ 14 h 100"/>
                      <a:gd name="T28" fmla="*/ 21 w 77"/>
                      <a:gd name="T29" fmla="*/ 0 h 100"/>
                      <a:gd name="T30" fmla="*/ 18 w 77"/>
                      <a:gd name="T31" fmla="*/ 0 h 100"/>
                      <a:gd name="T32" fmla="*/ 15 w 77"/>
                      <a:gd name="T33" fmla="*/ 1 h 100"/>
                      <a:gd name="T34" fmla="*/ 13 w 77"/>
                      <a:gd name="T35" fmla="*/ 2 h 100"/>
                      <a:gd name="T36" fmla="*/ 10 w 77"/>
                      <a:gd name="T37" fmla="*/ 3 h 100"/>
                      <a:gd name="T38" fmla="*/ 8 w 77"/>
                      <a:gd name="T39" fmla="*/ 5 h 100"/>
                      <a:gd name="T40" fmla="*/ 7 w 77"/>
                      <a:gd name="T41" fmla="*/ 7 h 100"/>
                      <a:gd name="T42" fmla="*/ 5 w 77"/>
                      <a:gd name="T43" fmla="*/ 9 h 100"/>
                      <a:gd name="T44" fmla="*/ 4 w 77"/>
                      <a:gd name="T45" fmla="*/ 11 h 100"/>
                      <a:gd name="T46" fmla="*/ 2 w 77"/>
                      <a:gd name="T47" fmla="*/ 16 h 100"/>
                      <a:gd name="T48" fmla="*/ 1 w 77"/>
                      <a:gd name="T49" fmla="*/ 20 h 100"/>
                      <a:gd name="T50" fmla="*/ 0 w 77"/>
                      <a:gd name="T51" fmla="*/ 25 h 100"/>
                      <a:gd name="T52" fmla="*/ 0 w 77"/>
                      <a:gd name="T53" fmla="*/ 29 h 100"/>
                      <a:gd name="T54" fmla="*/ 0 w 77"/>
                      <a:gd name="T55" fmla="*/ 29 h 100"/>
                      <a:gd name="T56" fmla="*/ 13 w 77"/>
                      <a:gd name="T57" fmla="*/ 29 h 100"/>
                      <a:gd name="T58" fmla="*/ 13 w 77"/>
                      <a:gd name="T59" fmla="*/ 29 h 100"/>
                      <a:gd name="T60" fmla="*/ 13 w 77"/>
                      <a:gd name="T61" fmla="*/ 29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46" y="100"/>
                        </a:moveTo>
                        <a:lnTo>
                          <a:pt x="46" y="100"/>
                        </a:lnTo>
                        <a:lnTo>
                          <a:pt x="47" y="90"/>
                        </a:lnTo>
                        <a:lnTo>
                          <a:pt x="48" y="79"/>
                        </a:lnTo>
                        <a:lnTo>
                          <a:pt x="52" y="70"/>
                        </a:lnTo>
                        <a:lnTo>
                          <a:pt x="56" y="59"/>
                        </a:lnTo>
                        <a:lnTo>
                          <a:pt x="57" y="57"/>
                        </a:lnTo>
                        <a:lnTo>
                          <a:pt x="59" y="54"/>
                        </a:lnTo>
                        <a:lnTo>
                          <a:pt x="61" y="52"/>
                        </a:lnTo>
                        <a:lnTo>
                          <a:pt x="64" y="50"/>
                        </a:lnTo>
                        <a:lnTo>
                          <a:pt x="66" y="49"/>
                        </a:lnTo>
                        <a:lnTo>
                          <a:pt x="70" y="48"/>
                        </a:lnTo>
                        <a:lnTo>
                          <a:pt x="73" y="47"/>
                        </a:lnTo>
                        <a:lnTo>
                          <a:pt x="77" y="47"/>
                        </a:lnTo>
                        <a:lnTo>
                          <a:pt x="77" y="0"/>
                        </a:lnTo>
                        <a:lnTo>
                          <a:pt x="66" y="0"/>
                        </a:lnTo>
                        <a:lnTo>
                          <a:pt x="56" y="2"/>
                        </a:lnTo>
                        <a:lnTo>
                          <a:pt x="46" y="7"/>
                        </a:lnTo>
                        <a:lnTo>
                          <a:pt x="38" y="12"/>
                        </a:lnTo>
                        <a:lnTo>
                          <a:pt x="31" y="17"/>
                        </a:lnTo>
                        <a:lnTo>
                          <a:pt x="24" y="24"/>
                        </a:lnTo>
                        <a:lnTo>
                          <a:pt x="19" y="31"/>
                        </a:lnTo>
                        <a:lnTo>
                          <a:pt x="14" y="39"/>
                        </a:lnTo>
                        <a:lnTo>
                          <a:pt x="7" y="54"/>
                        </a:lnTo>
                        <a:lnTo>
                          <a:pt x="3" y="70"/>
                        </a:lnTo>
                        <a:lnTo>
                          <a:pt x="1" y="86"/>
                        </a:lnTo>
                        <a:lnTo>
                          <a:pt x="0" y="100"/>
                        </a:lnTo>
                        <a:lnTo>
                          <a:pt x="46" y="10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1" name="Freeform 612"/>
                  <p:cNvSpPr>
                    <a:spLocks noChangeAspect="1"/>
                  </p:cNvSpPr>
                  <p:nvPr/>
                </p:nvSpPr>
                <p:spPr bwMode="auto">
                  <a:xfrm>
                    <a:off x="696" y="1446"/>
                    <a:ext cx="14" cy="36"/>
                  </a:xfrm>
                  <a:custGeom>
                    <a:avLst/>
                    <a:gdLst>
                      <a:gd name="T0" fmla="*/ 10 w 46"/>
                      <a:gd name="T1" fmla="*/ 36 h 117"/>
                      <a:gd name="T2" fmla="*/ 14 w 46"/>
                      <a:gd name="T3" fmla="*/ 30 h 117"/>
                      <a:gd name="T4" fmla="*/ 14 w 46"/>
                      <a:gd name="T5" fmla="*/ 0 h 117"/>
                      <a:gd name="T6" fmla="*/ 0 w 46"/>
                      <a:gd name="T7" fmla="*/ 0 h 117"/>
                      <a:gd name="T8" fmla="*/ 0 w 46"/>
                      <a:gd name="T9" fmla="*/ 30 h 117"/>
                      <a:gd name="T10" fmla="*/ 10 w 46"/>
                      <a:gd name="T11" fmla="*/ 36 h 117"/>
                      <a:gd name="T12" fmla="*/ 10 w 46"/>
                      <a:gd name="T13" fmla="*/ 36 h 117"/>
                      <a:gd name="T14" fmla="*/ 14 w 46"/>
                      <a:gd name="T15" fmla="*/ 34 h 117"/>
                      <a:gd name="T16" fmla="*/ 14 w 46"/>
                      <a:gd name="T17" fmla="*/ 30 h 117"/>
                      <a:gd name="T18" fmla="*/ 10 w 46"/>
                      <a:gd name="T19" fmla="*/ 36 h 117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117">
                        <a:moveTo>
                          <a:pt x="32" y="117"/>
                        </a:moveTo>
                        <a:lnTo>
                          <a:pt x="46" y="9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32" y="117"/>
                        </a:lnTo>
                        <a:lnTo>
                          <a:pt x="46" y="112"/>
                        </a:lnTo>
                        <a:lnTo>
                          <a:pt x="46" y="96"/>
                        </a:lnTo>
                        <a:lnTo>
                          <a:pt x="32" y="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2" name="Freeform 613"/>
                  <p:cNvSpPr>
                    <a:spLocks noChangeAspect="1"/>
                  </p:cNvSpPr>
                  <p:nvPr/>
                </p:nvSpPr>
                <p:spPr bwMode="auto">
                  <a:xfrm>
                    <a:off x="689" y="1468"/>
                    <a:ext cx="14" cy="14"/>
                  </a:xfrm>
                  <a:custGeom>
                    <a:avLst/>
                    <a:gdLst>
                      <a:gd name="T0" fmla="*/ 0 w 51"/>
                      <a:gd name="T1" fmla="*/ 8 h 51"/>
                      <a:gd name="T2" fmla="*/ 9 w 51"/>
                      <a:gd name="T3" fmla="*/ 14 h 51"/>
                      <a:gd name="T4" fmla="*/ 14 w 51"/>
                      <a:gd name="T5" fmla="*/ 12 h 51"/>
                      <a:gd name="T6" fmla="*/ 10 w 51"/>
                      <a:gd name="T7" fmla="*/ 0 h 51"/>
                      <a:gd name="T8" fmla="*/ 4 w 51"/>
                      <a:gd name="T9" fmla="*/ 2 h 51"/>
                      <a:gd name="T10" fmla="*/ 0 w 51"/>
                      <a:gd name="T11" fmla="*/ 8 h 51"/>
                      <a:gd name="T12" fmla="*/ 4 w 51"/>
                      <a:gd name="T13" fmla="*/ 2 h 51"/>
                      <a:gd name="T14" fmla="*/ 0 w 51"/>
                      <a:gd name="T15" fmla="*/ 4 h 51"/>
                      <a:gd name="T16" fmla="*/ 0 w 51"/>
                      <a:gd name="T17" fmla="*/ 8 h 5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51" h="51">
                        <a:moveTo>
                          <a:pt x="0" y="28"/>
                        </a:moveTo>
                        <a:lnTo>
                          <a:pt x="32" y="51"/>
                        </a:lnTo>
                        <a:lnTo>
                          <a:pt x="51" y="43"/>
                        </a:lnTo>
                        <a:lnTo>
                          <a:pt x="35" y="0"/>
                        </a:lnTo>
                        <a:lnTo>
                          <a:pt x="16" y="7"/>
                        </a:lnTo>
                        <a:lnTo>
                          <a:pt x="0" y="28"/>
                        </a:lnTo>
                        <a:lnTo>
                          <a:pt x="16" y="7"/>
                        </a:lnTo>
                        <a:lnTo>
                          <a:pt x="0" y="13"/>
                        </a:lnTo>
                        <a:lnTo>
                          <a:pt x="0" y="2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3" name="Freeform 614"/>
                  <p:cNvSpPr>
                    <a:spLocks noChangeAspect="1"/>
                  </p:cNvSpPr>
                  <p:nvPr/>
                </p:nvSpPr>
                <p:spPr bwMode="auto">
                  <a:xfrm>
                    <a:off x="689" y="1475"/>
                    <a:ext cx="14" cy="100"/>
                  </a:xfrm>
                  <a:custGeom>
                    <a:avLst/>
                    <a:gdLst>
                      <a:gd name="T0" fmla="*/ 7 w 46"/>
                      <a:gd name="T1" fmla="*/ 100 h 314"/>
                      <a:gd name="T2" fmla="*/ 14 w 46"/>
                      <a:gd name="T3" fmla="*/ 93 h 314"/>
                      <a:gd name="T4" fmla="*/ 14 w 46"/>
                      <a:gd name="T5" fmla="*/ 0 h 314"/>
                      <a:gd name="T6" fmla="*/ 0 w 46"/>
                      <a:gd name="T7" fmla="*/ 0 h 314"/>
                      <a:gd name="T8" fmla="*/ 0 w 46"/>
                      <a:gd name="T9" fmla="*/ 93 h 314"/>
                      <a:gd name="T10" fmla="*/ 7 w 46"/>
                      <a:gd name="T11" fmla="*/ 100 h 314"/>
                      <a:gd name="T12" fmla="*/ 0 w 46"/>
                      <a:gd name="T13" fmla="*/ 93 h 314"/>
                      <a:gd name="T14" fmla="*/ 0 w 46"/>
                      <a:gd name="T15" fmla="*/ 100 h 314"/>
                      <a:gd name="T16" fmla="*/ 7 w 46"/>
                      <a:gd name="T17" fmla="*/ 100 h 314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6" h="314">
                        <a:moveTo>
                          <a:pt x="23" y="314"/>
                        </a:moveTo>
                        <a:lnTo>
                          <a:pt x="46" y="29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3" y="314"/>
                        </a:lnTo>
                        <a:lnTo>
                          <a:pt x="0" y="291"/>
                        </a:lnTo>
                        <a:lnTo>
                          <a:pt x="0" y="314"/>
                        </a:lnTo>
                        <a:lnTo>
                          <a:pt x="23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4" name="Freeform 615"/>
                  <p:cNvSpPr>
                    <a:spLocks noChangeAspect="1"/>
                  </p:cNvSpPr>
                  <p:nvPr/>
                </p:nvSpPr>
                <p:spPr bwMode="auto">
                  <a:xfrm>
                    <a:off x="696" y="1561"/>
                    <a:ext cx="50" cy="14"/>
                  </a:xfrm>
                  <a:custGeom>
                    <a:avLst/>
                    <a:gdLst>
                      <a:gd name="T0" fmla="*/ 50 w 167"/>
                      <a:gd name="T1" fmla="*/ 7 h 46"/>
                      <a:gd name="T2" fmla="*/ 43 w 167"/>
                      <a:gd name="T3" fmla="*/ 0 h 46"/>
                      <a:gd name="T4" fmla="*/ 0 w 167"/>
                      <a:gd name="T5" fmla="*/ 0 h 46"/>
                      <a:gd name="T6" fmla="*/ 0 w 167"/>
                      <a:gd name="T7" fmla="*/ 14 h 46"/>
                      <a:gd name="T8" fmla="*/ 43 w 167"/>
                      <a:gd name="T9" fmla="*/ 14 h 46"/>
                      <a:gd name="T10" fmla="*/ 50 w 167"/>
                      <a:gd name="T11" fmla="*/ 7 h 46"/>
                      <a:gd name="T12" fmla="*/ 43 w 167"/>
                      <a:gd name="T13" fmla="*/ 14 h 46"/>
                      <a:gd name="T14" fmla="*/ 50 w 167"/>
                      <a:gd name="T15" fmla="*/ 14 h 46"/>
                      <a:gd name="T16" fmla="*/ 50 w 167"/>
                      <a:gd name="T17" fmla="*/ 7 h 4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67" h="46">
                        <a:moveTo>
                          <a:pt x="167" y="23"/>
                        </a:moveTo>
                        <a:lnTo>
                          <a:pt x="143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43" y="46"/>
                        </a:lnTo>
                        <a:lnTo>
                          <a:pt x="167" y="23"/>
                        </a:lnTo>
                        <a:lnTo>
                          <a:pt x="143" y="46"/>
                        </a:lnTo>
                        <a:lnTo>
                          <a:pt x="167" y="46"/>
                        </a:lnTo>
                        <a:lnTo>
                          <a:pt x="167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5" name="Freeform 616"/>
                  <p:cNvSpPr>
                    <a:spLocks noChangeAspect="1"/>
                  </p:cNvSpPr>
                  <p:nvPr/>
                </p:nvSpPr>
                <p:spPr bwMode="auto">
                  <a:xfrm>
                    <a:off x="4798" y="1425"/>
                    <a:ext cx="43" cy="143"/>
                  </a:xfrm>
                  <a:custGeom>
                    <a:avLst/>
                    <a:gdLst>
                      <a:gd name="T0" fmla="*/ 0 w 143"/>
                      <a:gd name="T1" fmla="*/ 143 h 469"/>
                      <a:gd name="T2" fmla="*/ 0 w 143"/>
                      <a:gd name="T3" fmla="*/ 55 h 469"/>
                      <a:gd name="T4" fmla="*/ 5 w 143"/>
                      <a:gd name="T5" fmla="*/ 52 h 469"/>
                      <a:gd name="T6" fmla="*/ 5 w 143"/>
                      <a:gd name="T7" fmla="*/ 23 h 469"/>
                      <a:gd name="T8" fmla="*/ 5 w 143"/>
                      <a:gd name="T9" fmla="*/ 20 h 469"/>
                      <a:gd name="T10" fmla="*/ 6 w 143"/>
                      <a:gd name="T11" fmla="*/ 16 h 469"/>
                      <a:gd name="T12" fmla="*/ 7 w 143"/>
                      <a:gd name="T13" fmla="*/ 12 h 469"/>
                      <a:gd name="T14" fmla="*/ 8 w 143"/>
                      <a:gd name="T15" fmla="*/ 8 h 469"/>
                      <a:gd name="T16" fmla="*/ 10 w 143"/>
                      <a:gd name="T17" fmla="*/ 7 h 469"/>
                      <a:gd name="T18" fmla="*/ 11 w 143"/>
                      <a:gd name="T19" fmla="*/ 5 h 469"/>
                      <a:gd name="T20" fmla="*/ 12 w 143"/>
                      <a:gd name="T21" fmla="*/ 3 h 469"/>
                      <a:gd name="T22" fmla="*/ 14 w 143"/>
                      <a:gd name="T23" fmla="*/ 2 h 469"/>
                      <a:gd name="T24" fmla="*/ 15 w 143"/>
                      <a:gd name="T25" fmla="*/ 1 h 469"/>
                      <a:gd name="T26" fmla="*/ 17 w 143"/>
                      <a:gd name="T27" fmla="*/ 1 h 469"/>
                      <a:gd name="T28" fmla="*/ 19 w 143"/>
                      <a:gd name="T29" fmla="*/ 0 h 469"/>
                      <a:gd name="T30" fmla="*/ 21 w 143"/>
                      <a:gd name="T31" fmla="*/ 0 h 469"/>
                      <a:gd name="T32" fmla="*/ 23 w 143"/>
                      <a:gd name="T33" fmla="*/ 0 h 469"/>
                      <a:gd name="T34" fmla="*/ 26 w 143"/>
                      <a:gd name="T35" fmla="*/ 1 h 469"/>
                      <a:gd name="T36" fmla="*/ 27 w 143"/>
                      <a:gd name="T37" fmla="*/ 1 h 469"/>
                      <a:gd name="T38" fmla="*/ 29 w 143"/>
                      <a:gd name="T39" fmla="*/ 2 h 469"/>
                      <a:gd name="T40" fmla="*/ 30 w 143"/>
                      <a:gd name="T41" fmla="*/ 3 h 469"/>
                      <a:gd name="T42" fmla="*/ 32 w 143"/>
                      <a:gd name="T43" fmla="*/ 5 h 469"/>
                      <a:gd name="T44" fmla="*/ 33 w 143"/>
                      <a:gd name="T45" fmla="*/ 6 h 469"/>
                      <a:gd name="T46" fmla="*/ 34 w 143"/>
                      <a:gd name="T47" fmla="*/ 8 h 469"/>
                      <a:gd name="T48" fmla="*/ 35 w 143"/>
                      <a:gd name="T49" fmla="*/ 11 h 469"/>
                      <a:gd name="T50" fmla="*/ 37 w 143"/>
                      <a:gd name="T51" fmla="*/ 16 h 469"/>
                      <a:gd name="T52" fmla="*/ 37 w 143"/>
                      <a:gd name="T53" fmla="*/ 20 h 469"/>
                      <a:gd name="T54" fmla="*/ 37 w 143"/>
                      <a:gd name="T55" fmla="*/ 23 h 469"/>
                      <a:gd name="T56" fmla="*/ 37 w 143"/>
                      <a:gd name="T57" fmla="*/ 52 h 469"/>
                      <a:gd name="T58" fmla="*/ 43 w 143"/>
                      <a:gd name="T59" fmla="*/ 54 h 469"/>
                      <a:gd name="T60" fmla="*/ 43 w 143"/>
                      <a:gd name="T61" fmla="*/ 143 h 469"/>
                      <a:gd name="T62" fmla="*/ 0 w 143"/>
                      <a:gd name="T63" fmla="*/ 143 h 469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43" h="469">
                        <a:moveTo>
                          <a:pt x="0" y="469"/>
                        </a:moveTo>
                        <a:lnTo>
                          <a:pt x="0" y="181"/>
                        </a:lnTo>
                        <a:lnTo>
                          <a:pt x="16" y="172"/>
                        </a:lnTo>
                        <a:lnTo>
                          <a:pt x="16" y="76"/>
                        </a:lnTo>
                        <a:lnTo>
                          <a:pt x="17" y="65"/>
                        </a:lnTo>
                        <a:lnTo>
                          <a:pt x="20" y="52"/>
                        </a:lnTo>
                        <a:lnTo>
                          <a:pt x="23" y="40"/>
                        </a:lnTo>
                        <a:lnTo>
                          <a:pt x="28" y="27"/>
                        </a:lnTo>
                        <a:lnTo>
                          <a:pt x="32" y="22"/>
                        </a:lnTo>
                        <a:lnTo>
                          <a:pt x="35" y="16"/>
                        </a:lnTo>
                        <a:lnTo>
                          <a:pt x="41" y="11"/>
                        </a:lnTo>
                        <a:lnTo>
                          <a:pt x="45" y="7"/>
                        </a:lnTo>
                        <a:lnTo>
                          <a:pt x="50" y="4"/>
                        </a:lnTo>
                        <a:lnTo>
                          <a:pt x="56" y="2"/>
                        </a:lnTo>
                        <a:lnTo>
                          <a:pt x="63" y="0"/>
                        </a:lnTo>
                        <a:lnTo>
                          <a:pt x="70" y="0"/>
                        </a:lnTo>
                        <a:lnTo>
                          <a:pt x="77" y="0"/>
                        </a:lnTo>
                        <a:lnTo>
                          <a:pt x="85" y="2"/>
                        </a:lnTo>
                        <a:lnTo>
                          <a:pt x="90" y="4"/>
                        </a:lnTo>
                        <a:lnTo>
                          <a:pt x="96" y="7"/>
                        </a:lnTo>
                        <a:lnTo>
                          <a:pt x="101" y="10"/>
                        </a:lnTo>
                        <a:lnTo>
                          <a:pt x="105" y="15"/>
                        </a:lnTo>
                        <a:lnTo>
                          <a:pt x="109" y="21"/>
                        </a:lnTo>
                        <a:lnTo>
                          <a:pt x="112" y="26"/>
                        </a:lnTo>
                        <a:lnTo>
                          <a:pt x="117" y="37"/>
                        </a:lnTo>
                        <a:lnTo>
                          <a:pt x="122" y="51"/>
                        </a:lnTo>
                        <a:lnTo>
                          <a:pt x="123" y="64"/>
                        </a:lnTo>
                        <a:lnTo>
                          <a:pt x="124" y="76"/>
                        </a:lnTo>
                        <a:lnTo>
                          <a:pt x="124" y="172"/>
                        </a:lnTo>
                        <a:lnTo>
                          <a:pt x="143" y="178"/>
                        </a:lnTo>
                        <a:lnTo>
                          <a:pt x="143" y="469"/>
                        </a:lnTo>
                        <a:lnTo>
                          <a:pt x="0" y="469"/>
                        </a:lnTo>
                        <a:close/>
                      </a:path>
                    </a:pathLst>
                  </a:custGeom>
                  <a:solidFill>
                    <a:srgbClr val="8C253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6" name="Freeform 617"/>
                  <p:cNvSpPr>
                    <a:spLocks noChangeAspect="1"/>
                  </p:cNvSpPr>
                  <p:nvPr/>
                </p:nvSpPr>
                <p:spPr bwMode="auto">
                  <a:xfrm>
                    <a:off x="4791" y="1475"/>
                    <a:ext cx="14" cy="93"/>
                  </a:xfrm>
                  <a:custGeom>
                    <a:avLst/>
                    <a:gdLst>
                      <a:gd name="T0" fmla="*/ 4 w 47"/>
                      <a:gd name="T1" fmla="*/ 0 h 309"/>
                      <a:gd name="T2" fmla="*/ 0 w 47"/>
                      <a:gd name="T3" fmla="*/ 6 h 309"/>
                      <a:gd name="T4" fmla="*/ 0 w 47"/>
                      <a:gd name="T5" fmla="*/ 93 h 309"/>
                      <a:gd name="T6" fmla="*/ 14 w 47"/>
                      <a:gd name="T7" fmla="*/ 93 h 309"/>
                      <a:gd name="T8" fmla="*/ 14 w 47"/>
                      <a:gd name="T9" fmla="*/ 6 h 309"/>
                      <a:gd name="T10" fmla="*/ 4 w 47"/>
                      <a:gd name="T11" fmla="*/ 0 h 309"/>
                      <a:gd name="T12" fmla="*/ 4 w 47"/>
                      <a:gd name="T13" fmla="*/ 0 h 309"/>
                      <a:gd name="T14" fmla="*/ 0 w 47"/>
                      <a:gd name="T15" fmla="*/ 2 h 309"/>
                      <a:gd name="T16" fmla="*/ 0 w 47"/>
                      <a:gd name="T17" fmla="*/ 6 h 309"/>
                      <a:gd name="T18" fmla="*/ 4 w 47"/>
                      <a:gd name="T19" fmla="*/ 0 h 309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" h="309">
                        <a:moveTo>
                          <a:pt x="13" y="0"/>
                        </a:moveTo>
                        <a:lnTo>
                          <a:pt x="0" y="21"/>
                        </a:lnTo>
                        <a:lnTo>
                          <a:pt x="0" y="309"/>
                        </a:lnTo>
                        <a:lnTo>
                          <a:pt x="47" y="309"/>
                        </a:lnTo>
                        <a:lnTo>
                          <a:pt x="47" y="21"/>
                        </a:lnTo>
                        <a:lnTo>
                          <a:pt x="13" y="0"/>
                        </a:lnTo>
                        <a:lnTo>
                          <a:pt x="0" y="6"/>
                        </a:lnTo>
                        <a:lnTo>
                          <a:pt x="0" y="21"/>
                        </a:lnTo>
                        <a:lnTo>
                          <a:pt x="1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7" name="Freeform 618"/>
                  <p:cNvSpPr>
                    <a:spLocks noChangeAspect="1"/>
                  </p:cNvSpPr>
                  <p:nvPr/>
                </p:nvSpPr>
                <p:spPr bwMode="auto">
                  <a:xfrm>
                    <a:off x="4791" y="1468"/>
                    <a:ext cx="14" cy="14"/>
                  </a:xfrm>
                  <a:custGeom>
                    <a:avLst/>
                    <a:gdLst>
                      <a:gd name="T0" fmla="*/ 14 w 51"/>
                      <a:gd name="T1" fmla="*/ 6 h 51"/>
                      <a:gd name="T2" fmla="*/ 5 w 51"/>
                      <a:gd name="T3" fmla="*/ 0 h 51"/>
                      <a:gd name="T4" fmla="*/ 0 w 51"/>
                      <a:gd name="T5" fmla="*/ 2 h 51"/>
                      <a:gd name="T6" fmla="*/ 6 w 51"/>
                      <a:gd name="T7" fmla="*/ 14 h 51"/>
                      <a:gd name="T8" fmla="*/ 10 w 51"/>
                      <a:gd name="T9" fmla="*/ 11 h 51"/>
                      <a:gd name="T10" fmla="*/ 14 w 51"/>
                      <a:gd name="T11" fmla="*/ 6 h 51"/>
                      <a:gd name="T12" fmla="*/ 10 w 51"/>
                      <a:gd name="T13" fmla="*/ 11 h 51"/>
                      <a:gd name="T14" fmla="*/ 14 w 51"/>
                      <a:gd name="T15" fmla="*/ 10 h 51"/>
                      <a:gd name="T16" fmla="*/ 14 w 51"/>
                      <a:gd name="T17" fmla="*/ 6 h 5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51" h="51">
                        <a:moveTo>
                          <a:pt x="51" y="21"/>
                        </a:moveTo>
                        <a:lnTo>
                          <a:pt x="17" y="0"/>
                        </a:lnTo>
                        <a:lnTo>
                          <a:pt x="0" y="9"/>
                        </a:lnTo>
                        <a:lnTo>
                          <a:pt x="21" y="51"/>
                        </a:lnTo>
                        <a:lnTo>
                          <a:pt x="38" y="41"/>
                        </a:lnTo>
                        <a:lnTo>
                          <a:pt x="51" y="21"/>
                        </a:lnTo>
                        <a:lnTo>
                          <a:pt x="38" y="41"/>
                        </a:lnTo>
                        <a:lnTo>
                          <a:pt x="51" y="35"/>
                        </a:lnTo>
                        <a:lnTo>
                          <a:pt x="51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8" name="Freeform 619"/>
                  <p:cNvSpPr>
                    <a:spLocks noChangeAspect="1"/>
                  </p:cNvSpPr>
                  <p:nvPr/>
                </p:nvSpPr>
                <p:spPr bwMode="auto">
                  <a:xfrm>
                    <a:off x="4798" y="1446"/>
                    <a:ext cx="7" cy="29"/>
                  </a:xfrm>
                  <a:custGeom>
                    <a:avLst/>
                    <a:gdLst>
                      <a:gd name="T0" fmla="*/ 7 w 47"/>
                      <a:gd name="T1" fmla="*/ 0 h 96"/>
                      <a:gd name="T2" fmla="*/ 0 w 47"/>
                      <a:gd name="T3" fmla="*/ 0 h 96"/>
                      <a:gd name="T4" fmla="*/ 0 w 47"/>
                      <a:gd name="T5" fmla="*/ 29 h 96"/>
                      <a:gd name="T6" fmla="*/ 7 w 47"/>
                      <a:gd name="T7" fmla="*/ 29 h 96"/>
                      <a:gd name="T8" fmla="*/ 7 w 47"/>
                      <a:gd name="T9" fmla="*/ 0 h 96"/>
                      <a:gd name="T10" fmla="*/ 7 w 47"/>
                      <a:gd name="T11" fmla="*/ 0 h 96"/>
                      <a:gd name="T12" fmla="*/ 0 w 47"/>
                      <a:gd name="T13" fmla="*/ 0 h 96"/>
                      <a:gd name="T14" fmla="*/ 0 w 47"/>
                      <a:gd name="T15" fmla="*/ 0 h 96"/>
                      <a:gd name="T16" fmla="*/ 0 w 47"/>
                      <a:gd name="T17" fmla="*/ 0 h 96"/>
                      <a:gd name="T18" fmla="*/ 7 w 47"/>
                      <a:gd name="T19" fmla="*/ 0 h 9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" h="96">
                        <a:moveTo>
                          <a:pt x="47" y="0"/>
                        </a:move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47" y="9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4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9" name="Freeform 620"/>
                  <p:cNvSpPr>
                    <a:spLocks noChangeAspect="1"/>
                  </p:cNvSpPr>
                  <p:nvPr/>
                </p:nvSpPr>
                <p:spPr bwMode="auto">
                  <a:xfrm>
                    <a:off x="4798" y="1417"/>
                    <a:ext cx="21" cy="29"/>
                  </a:xfrm>
                  <a:custGeom>
                    <a:avLst/>
                    <a:gdLst>
                      <a:gd name="T0" fmla="*/ 21 w 77"/>
                      <a:gd name="T1" fmla="*/ 0 h 100"/>
                      <a:gd name="T2" fmla="*/ 21 w 77"/>
                      <a:gd name="T3" fmla="*/ 0 h 100"/>
                      <a:gd name="T4" fmla="*/ 18 w 77"/>
                      <a:gd name="T5" fmla="*/ 0 h 100"/>
                      <a:gd name="T6" fmla="*/ 15 w 77"/>
                      <a:gd name="T7" fmla="*/ 1 h 100"/>
                      <a:gd name="T8" fmla="*/ 13 w 77"/>
                      <a:gd name="T9" fmla="*/ 2 h 100"/>
                      <a:gd name="T10" fmla="*/ 10 w 77"/>
                      <a:gd name="T11" fmla="*/ 3 h 100"/>
                      <a:gd name="T12" fmla="*/ 8 w 77"/>
                      <a:gd name="T13" fmla="*/ 5 h 100"/>
                      <a:gd name="T14" fmla="*/ 7 w 77"/>
                      <a:gd name="T15" fmla="*/ 8 h 100"/>
                      <a:gd name="T16" fmla="*/ 5 w 77"/>
                      <a:gd name="T17" fmla="*/ 9 h 100"/>
                      <a:gd name="T18" fmla="*/ 4 w 77"/>
                      <a:gd name="T19" fmla="*/ 12 h 100"/>
                      <a:gd name="T20" fmla="*/ 2 w 77"/>
                      <a:gd name="T21" fmla="*/ 16 h 100"/>
                      <a:gd name="T22" fmla="*/ 1 w 77"/>
                      <a:gd name="T23" fmla="*/ 21 h 100"/>
                      <a:gd name="T24" fmla="*/ 0 w 77"/>
                      <a:gd name="T25" fmla="*/ 25 h 100"/>
                      <a:gd name="T26" fmla="*/ 0 w 77"/>
                      <a:gd name="T27" fmla="*/ 29 h 100"/>
                      <a:gd name="T28" fmla="*/ 13 w 77"/>
                      <a:gd name="T29" fmla="*/ 29 h 100"/>
                      <a:gd name="T30" fmla="*/ 13 w 77"/>
                      <a:gd name="T31" fmla="*/ 27 h 100"/>
                      <a:gd name="T32" fmla="*/ 13 w 77"/>
                      <a:gd name="T33" fmla="*/ 23 h 100"/>
                      <a:gd name="T34" fmla="*/ 14 w 77"/>
                      <a:gd name="T35" fmla="*/ 21 h 100"/>
                      <a:gd name="T36" fmla="*/ 15 w 77"/>
                      <a:gd name="T37" fmla="*/ 18 h 100"/>
                      <a:gd name="T38" fmla="*/ 16 w 77"/>
                      <a:gd name="T39" fmla="*/ 17 h 100"/>
                      <a:gd name="T40" fmla="*/ 16 w 77"/>
                      <a:gd name="T41" fmla="*/ 16 h 100"/>
                      <a:gd name="T42" fmla="*/ 17 w 77"/>
                      <a:gd name="T43" fmla="*/ 15 h 100"/>
                      <a:gd name="T44" fmla="*/ 18 w 77"/>
                      <a:gd name="T45" fmla="*/ 14 h 100"/>
                      <a:gd name="T46" fmla="*/ 19 w 77"/>
                      <a:gd name="T47" fmla="*/ 14 h 100"/>
                      <a:gd name="T48" fmla="*/ 19 w 77"/>
                      <a:gd name="T49" fmla="*/ 14 h 100"/>
                      <a:gd name="T50" fmla="*/ 20 w 77"/>
                      <a:gd name="T51" fmla="*/ 14 h 100"/>
                      <a:gd name="T52" fmla="*/ 21 w 77"/>
                      <a:gd name="T53" fmla="*/ 14 h 100"/>
                      <a:gd name="T54" fmla="*/ 21 w 77"/>
                      <a:gd name="T55" fmla="*/ 14 h 100"/>
                      <a:gd name="T56" fmla="*/ 21 w 77"/>
                      <a:gd name="T57" fmla="*/ 0 h 100"/>
                      <a:gd name="T58" fmla="*/ 21 w 77"/>
                      <a:gd name="T59" fmla="*/ 0 h 100"/>
                      <a:gd name="T60" fmla="*/ 21 w 77"/>
                      <a:gd name="T61" fmla="*/ 0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77" y="0"/>
                        </a:moveTo>
                        <a:lnTo>
                          <a:pt x="77" y="0"/>
                        </a:lnTo>
                        <a:lnTo>
                          <a:pt x="67" y="0"/>
                        </a:lnTo>
                        <a:lnTo>
                          <a:pt x="56" y="4"/>
                        </a:lnTo>
                        <a:lnTo>
                          <a:pt x="47" y="7"/>
                        </a:lnTo>
                        <a:lnTo>
                          <a:pt x="38" y="12"/>
                        </a:lnTo>
                        <a:lnTo>
                          <a:pt x="31" y="18"/>
                        </a:lnTo>
                        <a:lnTo>
                          <a:pt x="24" y="26"/>
                        </a:lnTo>
                        <a:lnTo>
                          <a:pt x="19" y="32"/>
                        </a:lnTo>
                        <a:lnTo>
                          <a:pt x="15" y="41"/>
                        </a:lnTo>
                        <a:lnTo>
                          <a:pt x="9" y="55"/>
                        </a:lnTo>
                        <a:lnTo>
                          <a:pt x="3" y="71"/>
                        </a:lnTo>
                        <a:lnTo>
                          <a:pt x="1" y="87"/>
                        </a:lnTo>
                        <a:lnTo>
                          <a:pt x="0" y="100"/>
                        </a:lnTo>
                        <a:lnTo>
                          <a:pt x="47" y="100"/>
                        </a:lnTo>
                        <a:lnTo>
                          <a:pt x="48" y="92"/>
                        </a:lnTo>
                        <a:lnTo>
                          <a:pt x="49" y="81"/>
                        </a:lnTo>
                        <a:lnTo>
                          <a:pt x="52" y="71"/>
                        </a:lnTo>
                        <a:lnTo>
                          <a:pt x="56" y="61"/>
                        </a:lnTo>
                        <a:lnTo>
                          <a:pt x="58" y="58"/>
                        </a:lnTo>
                        <a:lnTo>
                          <a:pt x="60" y="55"/>
                        </a:lnTo>
                        <a:lnTo>
                          <a:pt x="63" y="52"/>
                        </a:lnTo>
                        <a:lnTo>
                          <a:pt x="66" y="50"/>
                        </a:lnTo>
                        <a:lnTo>
                          <a:pt x="68" y="49"/>
                        </a:lnTo>
                        <a:lnTo>
                          <a:pt x="71" y="48"/>
                        </a:lnTo>
                        <a:lnTo>
                          <a:pt x="74" y="47"/>
                        </a:lnTo>
                        <a:lnTo>
                          <a:pt x="77" y="47"/>
                        </a:lnTo>
                        <a:lnTo>
                          <a:pt x="7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0" name="Freeform 621"/>
                  <p:cNvSpPr>
                    <a:spLocks noChangeAspect="1"/>
                  </p:cNvSpPr>
                  <p:nvPr/>
                </p:nvSpPr>
                <p:spPr bwMode="auto">
                  <a:xfrm>
                    <a:off x="4820" y="1417"/>
                    <a:ext cx="21" cy="29"/>
                  </a:xfrm>
                  <a:custGeom>
                    <a:avLst/>
                    <a:gdLst>
                      <a:gd name="T0" fmla="*/ 21 w 77"/>
                      <a:gd name="T1" fmla="*/ 29 h 100"/>
                      <a:gd name="T2" fmla="*/ 21 w 77"/>
                      <a:gd name="T3" fmla="*/ 29 h 100"/>
                      <a:gd name="T4" fmla="*/ 21 w 77"/>
                      <a:gd name="T5" fmla="*/ 25 h 100"/>
                      <a:gd name="T6" fmla="*/ 20 w 77"/>
                      <a:gd name="T7" fmla="*/ 20 h 100"/>
                      <a:gd name="T8" fmla="*/ 19 w 77"/>
                      <a:gd name="T9" fmla="*/ 16 h 100"/>
                      <a:gd name="T10" fmla="*/ 17 w 77"/>
                      <a:gd name="T11" fmla="*/ 11 h 100"/>
                      <a:gd name="T12" fmla="*/ 16 w 77"/>
                      <a:gd name="T13" fmla="*/ 9 h 100"/>
                      <a:gd name="T14" fmla="*/ 14 w 77"/>
                      <a:gd name="T15" fmla="*/ 7 h 100"/>
                      <a:gd name="T16" fmla="*/ 13 w 77"/>
                      <a:gd name="T17" fmla="*/ 5 h 100"/>
                      <a:gd name="T18" fmla="*/ 11 w 77"/>
                      <a:gd name="T19" fmla="*/ 3 h 100"/>
                      <a:gd name="T20" fmla="*/ 8 w 77"/>
                      <a:gd name="T21" fmla="*/ 2 h 100"/>
                      <a:gd name="T22" fmla="*/ 6 w 77"/>
                      <a:gd name="T23" fmla="*/ 1 h 100"/>
                      <a:gd name="T24" fmla="*/ 3 w 77"/>
                      <a:gd name="T25" fmla="*/ 0 h 100"/>
                      <a:gd name="T26" fmla="*/ 0 w 77"/>
                      <a:gd name="T27" fmla="*/ 0 h 100"/>
                      <a:gd name="T28" fmla="*/ 0 w 77"/>
                      <a:gd name="T29" fmla="*/ 14 h 100"/>
                      <a:gd name="T30" fmla="*/ 1 w 77"/>
                      <a:gd name="T31" fmla="*/ 14 h 100"/>
                      <a:gd name="T32" fmla="*/ 2 w 77"/>
                      <a:gd name="T33" fmla="*/ 14 h 100"/>
                      <a:gd name="T34" fmla="*/ 3 w 77"/>
                      <a:gd name="T35" fmla="*/ 14 h 100"/>
                      <a:gd name="T36" fmla="*/ 4 w 77"/>
                      <a:gd name="T37" fmla="*/ 14 h 100"/>
                      <a:gd name="T38" fmla="*/ 4 w 77"/>
                      <a:gd name="T39" fmla="*/ 15 h 100"/>
                      <a:gd name="T40" fmla="*/ 5 w 77"/>
                      <a:gd name="T41" fmla="*/ 16 h 100"/>
                      <a:gd name="T42" fmla="*/ 5 w 77"/>
                      <a:gd name="T43" fmla="*/ 17 h 100"/>
                      <a:gd name="T44" fmla="*/ 6 w 77"/>
                      <a:gd name="T45" fmla="*/ 17 h 100"/>
                      <a:gd name="T46" fmla="*/ 7 w 77"/>
                      <a:gd name="T47" fmla="*/ 20 h 100"/>
                      <a:gd name="T48" fmla="*/ 8 w 77"/>
                      <a:gd name="T49" fmla="*/ 23 h 100"/>
                      <a:gd name="T50" fmla="*/ 8 w 77"/>
                      <a:gd name="T51" fmla="*/ 26 h 100"/>
                      <a:gd name="T52" fmla="*/ 8 w 77"/>
                      <a:gd name="T53" fmla="*/ 29 h 100"/>
                      <a:gd name="T54" fmla="*/ 8 w 77"/>
                      <a:gd name="T55" fmla="*/ 29 h 100"/>
                      <a:gd name="T56" fmla="*/ 21 w 77"/>
                      <a:gd name="T57" fmla="*/ 29 h 100"/>
                      <a:gd name="T58" fmla="*/ 21 w 77"/>
                      <a:gd name="T59" fmla="*/ 29 h 100"/>
                      <a:gd name="T60" fmla="*/ 21 w 77"/>
                      <a:gd name="T61" fmla="*/ 29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77" y="100"/>
                        </a:moveTo>
                        <a:lnTo>
                          <a:pt x="77" y="100"/>
                        </a:lnTo>
                        <a:lnTo>
                          <a:pt x="76" y="86"/>
                        </a:lnTo>
                        <a:lnTo>
                          <a:pt x="74" y="70"/>
                        </a:lnTo>
                        <a:lnTo>
                          <a:pt x="70" y="54"/>
                        </a:lnTo>
                        <a:lnTo>
                          <a:pt x="63" y="39"/>
                        </a:lnTo>
                        <a:lnTo>
                          <a:pt x="58" y="31"/>
                        </a:lnTo>
                        <a:lnTo>
                          <a:pt x="53" y="24"/>
                        </a:lnTo>
                        <a:lnTo>
                          <a:pt x="46" y="17"/>
                        </a:lnTo>
                        <a:lnTo>
                          <a:pt x="39" y="12"/>
                        </a:lnTo>
                        <a:lnTo>
                          <a:pt x="31" y="7"/>
                        </a:lnTo>
                        <a:lnTo>
                          <a:pt x="21" y="2"/>
                        </a:lnTo>
                        <a:lnTo>
                          <a:pt x="11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4" y="47"/>
                        </a:lnTo>
                        <a:lnTo>
                          <a:pt x="7" y="48"/>
                        </a:lnTo>
                        <a:lnTo>
                          <a:pt x="11" y="49"/>
                        </a:lnTo>
                        <a:lnTo>
                          <a:pt x="13" y="50"/>
                        </a:lnTo>
                        <a:lnTo>
                          <a:pt x="16" y="52"/>
                        </a:lnTo>
                        <a:lnTo>
                          <a:pt x="18" y="54"/>
                        </a:lnTo>
                        <a:lnTo>
                          <a:pt x="20" y="57"/>
                        </a:lnTo>
                        <a:lnTo>
                          <a:pt x="21" y="59"/>
                        </a:lnTo>
                        <a:lnTo>
                          <a:pt x="25" y="70"/>
                        </a:lnTo>
                        <a:lnTo>
                          <a:pt x="29" y="79"/>
                        </a:lnTo>
                        <a:lnTo>
                          <a:pt x="30" y="90"/>
                        </a:lnTo>
                        <a:lnTo>
                          <a:pt x="31" y="100"/>
                        </a:lnTo>
                        <a:lnTo>
                          <a:pt x="77" y="10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1" name="Freeform 622"/>
                  <p:cNvSpPr>
                    <a:spLocks noChangeAspect="1"/>
                  </p:cNvSpPr>
                  <p:nvPr/>
                </p:nvSpPr>
                <p:spPr bwMode="auto">
                  <a:xfrm>
                    <a:off x="4827" y="1446"/>
                    <a:ext cx="14" cy="36"/>
                  </a:xfrm>
                  <a:custGeom>
                    <a:avLst/>
                    <a:gdLst>
                      <a:gd name="T0" fmla="*/ 4 w 46"/>
                      <a:gd name="T1" fmla="*/ 36 h 117"/>
                      <a:gd name="T2" fmla="*/ 14 w 46"/>
                      <a:gd name="T3" fmla="*/ 30 h 117"/>
                      <a:gd name="T4" fmla="*/ 14 w 46"/>
                      <a:gd name="T5" fmla="*/ 0 h 117"/>
                      <a:gd name="T6" fmla="*/ 0 w 46"/>
                      <a:gd name="T7" fmla="*/ 0 h 117"/>
                      <a:gd name="T8" fmla="*/ 0 w 46"/>
                      <a:gd name="T9" fmla="*/ 30 h 117"/>
                      <a:gd name="T10" fmla="*/ 4 w 46"/>
                      <a:gd name="T11" fmla="*/ 36 h 117"/>
                      <a:gd name="T12" fmla="*/ 0 w 46"/>
                      <a:gd name="T13" fmla="*/ 30 h 117"/>
                      <a:gd name="T14" fmla="*/ 0 w 46"/>
                      <a:gd name="T15" fmla="*/ 34 h 117"/>
                      <a:gd name="T16" fmla="*/ 4 w 46"/>
                      <a:gd name="T17" fmla="*/ 36 h 117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6" h="117">
                        <a:moveTo>
                          <a:pt x="14" y="117"/>
                        </a:moveTo>
                        <a:lnTo>
                          <a:pt x="46" y="9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14" y="117"/>
                        </a:lnTo>
                        <a:lnTo>
                          <a:pt x="0" y="96"/>
                        </a:lnTo>
                        <a:lnTo>
                          <a:pt x="0" y="112"/>
                        </a:lnTo>
                        <a:lnTo>
                          <a:pt x="14" y="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2" name="Freeform 623"/>
                  <p:cNvSpPr>
                    <a:spLocks noChangeAspect="1"/>
                  </p:cNvSpPr>
                  <p:nvPr/>
                </p:nvSpPr>
                <p:spPr bwMode="auto">
                  <a:xfrm>
                    <a:off x="4834" y="1468"/>
                    <a:ext cx="14" cy="14"/>
                  </a:xfrm>
                  <a:custGeom>
                    <a:avLst/>
                    <a:gdLst>
                      <a:gd name="T0" fmla="*/ 14 w 51"/>
                      <a:gd name="T1" fmla="*/ 8 h 51"/>
                      <a:gd name="T2" fmla="*/ 10 w 51"/>
                      <a:gd name="T3" fmla="*/ 2 h 51"/>
                      <a:gd name="T4" fmla="*/ 4 w 51"/>
                      <a:gd name="T5" fmla="*/ 0 h 51"/>
                      <a:gd name="T6" fmla="*/ 0 w 51"/>
                      <a:gd name="T7" fmla="*/ 12 h 51"/>
                      <a:gd name="T8" fmla="*/ 5 w 51"/>
                      <a:gd name="T9" fmla="*/ 14 h 51"/>
                      <a:gd name="T10" fmla="*/ 14 w 51"/>
                      <a:gd name="T11" fmla="*/ 8 h 51"/>
                      <a:gd name="T12" fmla="*/ 14 w 51"/>
                      <a:gd name="T13" fmla="*/ 8 h 51"/>
                      <a:gd name="T14" fmla="*/ 14 w 51"/>
                      <a:gd name="T15" fmla="*/ 4 h 51"/>
                      <a:gd name="T16" fmla="*/ 10 w 51"/>
                      <a:gd name="T17" fmla="*/ 2 h 51"/>
                      <a:gd name="T18" fmla="*/ 14 w 51"/>
                      <a:gd name="T19" fmla="*/ 8 h 5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51" h="51">
                        <a:moveTo>
                          <a:pt x="51" y="28"/>
                        </a:moveTo>
                        <a:lnTo>
                          <a:pt x="35" y="7"/>
                        </a:lnTo>
                        <a:lnTo>
                          <a:pt x="16" y="0"/>
                        </a:lnTo>
                        <a:lnTo>
                          <a:pt x="0" y="43"/>
                        </a:lnTo>
                        <a:lnTo>
                          <a:pt x="19" y="51"/>
                        </a:lnTo>
                        <a:lnTo>
                          <a:pt x="51" y="28"/>
                        </a:lnTo>
                        <a:lnTo>
                          <a:pt x="51" y="13"/>
                        </a:lnTo>
                        <a:lnTo>
                          <a:pt x="35" y="7"/>
                        </a:lnTo>
                        <a:lnTo>
                          <a:pt x="51" y="2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3" name="Freeform 624"/>
                  <p:cNvSpPr>
                    <a:spLocks noChangeAspect="1"/>
                  </p:cNvSpPr>
                  <p:nvPr/>
                </p:nvSpPr>
                <p:spPr bwMode="auto">
                  <a:xfrm>
                    <a:off x="4834" y="1475"/>
                    <a:ext cx="14" cy="100"/>
                  </a:xfrm>
                  <a:custGeom>
                    <a:avLst/>
                    <a:gdLst>
                      <a:gd name="T0" fmla="*/ 7 w 46"/>
                      <a:gd name="T1" fmla="*/ 100 h 314"/>
                      <a:gd name="T2" fmla="*/ 14 w 46"/>
                      <a:gd name="T3" fmla="*/ 93 h 314"/>
                      <a:gd name="T4" fmla="*/ 14 w 46"/>
                      <a:gd name="T5" fmla="*/ 0 h 314"/>
                      <a:gd name="T6" fmla="*/ 0 w 46"/>
                      <a:gd name="T7" fmla="*/ 0 h 314"/>
                      <a:gd name="T8" fmla="*/ 0 w 46"/>
                      <a:gd name="T9" fmla="*/ 93 h 314"/>
                      <a:gd name="T10" fmla="*/ 7 w 46"/>
                      <a:gd name="T11" fmla="*/ 100 h 314"/>
                      <a:gd name="T12" fmla="*/ 7 w 46"/>
                      <a:gd name="T13" fmla="*/ 100 h 314"/>
                      <a:gd name="T14" fmla="*/ 14 w 46"/>
                      <a:gd name="T15" fmla="*/ 100 h 314"/>
                      <a:gd name="T16" fmla="*/ 14 w 46"/>
                      <a:gd name="T17" fmla="*/ 93 h 314"/>
                      <a:gd name="T18" fmla="*/ 7 w 46"/>
                      <a:gd name="T19" fmla="*/ 100 h 314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314">
                        <a:moveTo>
                          <a:pt x="23" y="314"/>
                        </a:moveTo>
                        <a:lnTo>
                          <a:pt x="46" y="29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3" y="314"/>
                        </a:lnTo>
                        <a:lnTo>
                          <a:pt x="46" y="314"/>
                        </a:lnTo>
                        <a:lnTo>
                          <a:pt x="46" y="291"/>
                        </a:lnTo>
                        <a:lnTo>
                          <a:pt x="23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4" name="Freeform 625"/>
                  <p:cNvSpPr>
                    <a:spLocks noChangeAspect="1"/>
                  </p:cNvSpPr>
                  <p:nvPr/>
                </p:nvSpPr>
                <p:spPr bwMode="auto">
                  <a:xfrm>
                    <a:off x="4791" y="1561"/>
                    <a:ext cx="50" cy="14"/>
                  </a:xfrm>
                  <a:custGeom>
                    <a:avLst/>
                    <a:gdLst>
                      <a:gd name="T0" fmla="*/ 0 w 167"/>
                      <a:gd name="T1" fmla="*/ 7 h 46"/>
                      <a:gd name="T2" fmla="*/ 7 w 167"/>
                      <a:gd name="T3" fmla="*/ 14 h 46"/>
                      <a:gd name="T4" fmla="*/ 50 w 167"/>
                      <a:gd name="T5" fmla="*/ 14 h 46"/>
                      <a:gd name="T6" fmla="*/ 50 w 167"/>
                      <a:gd name="T7" fmla="*/ 0 h 46"/>
                      <a:gd name="T8" fmla="*/ 7 w 167"/>
                      <a:gd name="T9" fmla="*/ 0 h 46"/>
                      <a:gd name="T10" fmla="*/ 0 w 167"/>
                      <a:gd name="T11" fmla="*/ 7 h 46"/>
                      <a:gd name="T12" fmla="*/ 0 w 167"/>
                      <a:gd name="T13" fmla="*/ 7 h 46"/>
                      <a:gd name="T14" fmla="*/ 0 w 167"/>
                      <a:gd name="T15" fmla="*/ 14 h 46"/>
                      <a:gd name="T16" fmla="*/ 7 w 167"/>
                      <a:gd name="T17" fmla="*/ 14 h 46"/>
                      <a:gd name="T18" fmla="*/ 0 w 167"/>
                      <a:gd name="T19" fmla="*/ 7 h 4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67" h="46">
                        <a:moveTo>
                          <a:pt x="0" y="23"/>
                        </a:moveTo>
                        <a:lnTo>
                          <a:pt x="24" y="46"/>
                        </a:lnTo>
                        <a:lnTo>
                          <a:pt x="167" y="46"/>
                        </a:lnTo>
                        <a:lnTo>
                          <a:pt x="167" y="0"/>
                        </a:lnTo>
                        <a:lnTo>
                          <a:pt x="24" y="0"/>
                        </a:lnTo>
                        <a:lnTo>
                          <a:pt x="0" y="23"/>
                        </a:lnTo>
                        <a:lnTo>
                          <a:pt x="0" y="46"/>
                        </a:lnTo>
                        <a:lnTo>
                          <a:pt x="24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5" name="Freeform 626"/>
                  <p:cNvSpPr>
                    <a:spLocks noChangeAspect="1"/>
                  </p:cNvSpPr>
                  <p:nvPr/>
                </p:nvSpPr>
                <p:spPr bwMode="auto">
                  <a:xfrm>
                    <a:off x="289" y="1561"/>
                    <a:ext cx="7" cy="14"/>
                  </a:xfrm>
                  <a:custGeom>
                    <a:avLst/>
                    <a:gdLst>
                      <a:gd name="T0" fmla="*/ 0 w 31"/>
                      <a:gd name="T1" fmla="*/ 7 h 46"/>
                      <a:gd name="T2" fmla="*/ 5 w 31"/>
                      <a:gd name="T3" fmla="*/ 14 h 46"/>
                      <a:gd name="T4" fmla="*/ 7 w 31"/>
                      <a:gd name="T5" fmla="*/ 14 h 46"/>
                      <a:gd name="T6" fmla="*/ 7 w 31"/>
                      <a:gd name="T7" fmla="*/ 0 h 46"/>
                      <a:gd name="T8" fmla="*/ 5 w 31"/>
                      <a:gd name="T9" fmla="*/ 0 h 46"/>
                      <a:gd name="T10" fmla="*/ 0 w 31"/>
                      <a:gd name="T11" fmla="*/ 7 h 46"/>
                      <a:gd name="T12" fmla="*/ 5 w 31"/>
                      <a:gd name="T13" fmla="*/ 0 h 46"/>
                      <a:gd name="T14" fmla="*/ 4 w 31"/>
                      <a:gd name="T15" fmla="*/ 0 h 46"/>
                      <a:gd name="T16" fmla="*/ 3 w 31"/>
                      <a:gd name="T17" fmla="*/ 1 h 46"/>
                      <a:gd name="T18" fmla="*/ 2 w 31"/>
                      <a:gd name="T19" fmla="*/ 1 h 46"/>
                      <a:gd name="T20" fmla="*/ 1 w 31"/>
                      <a:gd name="T21" fmla="*/ 2 h 46"/>
                      <a:gd name="T22" fmla="*/ 1 w 31"/>
                      <a:gd name="T23" fmla="*/ 3 h 46"/>
                      <a:gd name="T24" fmla="*/ 0 w 31"/>
                      <a:gd name="T25" fmla="*/ 5 h 46"/>
                      <a:gd name="T26" fmla="*/ 0 w 31"/>
                      <a:gd name="T27" fmla="*/ 6 h 46"/>
                      <a:gd name="T28" fmla="*/ 0 w 31"/>
                      <a:gd name="T29" fmla="*/ 7 h 46"/>
                      <a:gd name="T30" fmla="*/ 0 w 31"/>
                      <a:gd name="T31" fmla="*/ 8 h 46"/>
                      <a:gd name="T32" fmla="*/ 0 w 31"/>
                      <a:gd name="T33" fmla="*/ 10 h 46"/>
                      <a:gd name="T34" fmla="*/ 1 w 31"/>
                      <a:gd name="T35" fmla="*/ 11 h 46"/>
                      <a:gd name="T36" fmla="*/ 1 w 31"/>
                      <a:gd name="T37" fmla="*/ 12 h 46"/>
                      <a:gd name="T38" fmla="*/ 2 w 31"/>
                      <a:gd name="T39" fmla="*/ 13 h 46"/>
                      <a:gd name="T40" fmla="*/ 3 w 31"/>
                      <a:gd name="T41" fmla="*/ 13 h 46"/>
                      <a:gd name="T42" fmla="*/ 4 w 31"/>
                      <a:gd name="T43" fmla="*/ 14 h 46"/>
                      <a:gd name="T44" fmla="*/ 5 w 31"/>
                      <a:gd name="T45" fmla="*/ 14 h 46"/>
                      <a:gd name="T46" fmla="*/ 0 w 3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1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31" y="46"/>
                        </a:lnTo>
                        <a:lnTo>
                          <a:pt x="31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12" y="2"/>
                        </a:lnTo>
                        <a:lnTo>
                          <a:pt x="9" y="4"/>
                        </a:lnTo>
                        <a:lnTo>
                          <a:pt x="6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9" y="42"/>
                        </a:lnTo>
                        <a:lnTo>
                          <a:pt x="12" y="44"/>
                        </a:lnTo>
                        <a:lnTo>
                          <a:pt x="17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6" name="Freeform 627"/>
                  <p:cNvSpPr>
                    <a:spLocks noChangeAspect="1"/>
                  </p:cNvSpPr>
                  <p:nvPr/>
                </p:nvSpPr>
                <p:spPr bwMode="auto">
                  <a:xfrm>
                    <a:off x="289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4 w 46"/>
                      <a:gd name="T25" fmla="*/ 36 h 123"/>
                      <a:gd name="T26" fmla="*/ 5 w 46"/>
                      <a:gd name="T27" fmla="*/ 36 h 123"/>
                      <a:gd name="T28" fmla="*/ 7 w 46"/>
                      <a:gd name="T29" fmla="*/ 36 h 123"/>
                      <a:gd name="T30" fmla="*/ 8 w 46"/>
                      <a:gd name="T31" fmla="*/ 36 h 123"/>
                      <a:gd name="T32" fmla="*/ 9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1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0" y="120"/>
                        </a:lnTo>
                        <a:lnTo>
                          <a:pt x="14" y="122"/>
                        </a:lnTo>
                        <a:lnTo>
                          <a:pt x="18" y="123"/>
                        </a:lnTo>
                        <a:lnTo>
                          <a:pt x="23" y="123"/>
                        </a:lnTo>
                        <a:lnTo>
                          <a:pt x="27" y="123"/>
                        </a:lnTo>
                        <a:lnTo>
                          <a:pt x="31" y="122"/>
                        </a:lnTo>
                        <a:lnTo>
                          <a:pt x="35" y="120"/>
                        </a:lnTo>
                        <a:lnTo>
                          <a:pt x="38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6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7" name="Freeform 628"/>
                  <p:cNvSpPr>
                    <a:spLocks noChangeAspect="1"/>
                  </p:cNvSpPr>
                  <p:nvPr/>
                </p:nvSpPr>
                <p:spPr bwMode="auto">
                  <a:xfrm>
                    <a:off x="296" y="1589"/>
                    <a:ext cx="14" cy="14"/>
                  </a:xfrm>
                  <a:custGeom>
                    <a:avLst/>
                    <a:gdLst>
                      <a:gd name="T0" fmla="*/ 14 w 41"/>
                      <a:gd name="T1" fmla="*/ 7 h 46"/>
                      <a:gd name="T2" fmla="*/ 6 w 41"/>
                      <a:gd name="T3" fmla="*/ 0 h 46"/>
                      <a:gd name="T4" fmla="*/ 0 w 41"/>
                      <a:gd name="T5" fmla="*/ 0 h 46"/>
                      <a:gd name="T6" fmla="*/ 0 w 41"/>
                      <a:gd name="T7" fmla="*/ 14 h 46"/>
                      <a:gd name="T8" fmla="*/ 6 w 41"/>
                      <a:gd name="T9" fmla="*/ 14 h 46"/>
                      <a:gd name="T10" fmla="*/ 14 w 41"/>
                      <a:gd name="T11" fmla="*/ 7 h 46"/>
                      <a:gd name="T12" fmla="*/ 6 w 41"/>
                      <a:gd name="T13" fmla="*/ 14 h 46"/>
                      <a:gd name="T14" fmla="*/ 8 w 41"/>
                      <a:gd name="T15" fmla="*/ 14 h 46"/>
                      <a:gd name="T16" fmla="*/ 9 w 41"/>
                      <a:gd name="T17" fmla="*/ 13 h 46"/>
                      <a:gd name="T18" fmla="*/ 11 w 41"/>
                      <a:gd name="T19" fmla="*/ 13 h 46"/>
                      <a:gd name="T20" fmla="*/ 12 w 41"/>
                      <a:gd name="T21" fmla="*/ 12 h 46"/>
                      <a:gd name="T22" fmla="*/ 13 w 41"/>
                      <a:gd name="T23" fmla="*/ 11 h 46"/>
                      <a:gd name="T24" fmla="*/ 13 w 41"/>
                      <a:gd name="T25" fmla="*/ 10 h 46"/>
                      <a:gd name="T26" fmla="*/ 14 w 41"/>
                      <a:gd name="T27" fmla="*/ 8 h 46"/>
                      <a:gd name="T28" fmla="*/ 14 w 41"/>
                      <a:gd name="T29" fmla="*/ 7 h 46"/>
                      <a:gd name="T30" fmla="*/ 14 w 41"/>
                      <a:gd name="T31" fmla="*/ 6 h 46"/>
                      <a:gd name="T32" fmla="*/ 13 w 41"/>
                      <a:gd name="T33" fmla="*/ 5 h 46"/>
                      <a:gd name="T34" fmla="*/ 13 w 41"/>
                      <a:gd name="T35" fmla="*/ 3 h 46"/>
                      <a:gd name="T36" fmla="*/ 12 w 41"/>
                      <a:gd name="T37" fmla="*/ 2 h 46"/>
                      <a:gd name="T38" fmla="*/ 11 w 41"/>
                      <a:gd name="T39" fmla="*/ 1 h 46"/>
                      <a:gd name="T40" fmla="*/ 9 w 41"/>
                      <a:gd name="T41" fmla="*/ 1 h 46"/>
                      <a:gd name="T42" fmla="*/ 8 w 41"/>
                      <a:gd name="T43" fmla="*/ 0 h 46"/>
                      <a:gd name="T44" fmla="*/ 6 w 41"/>
                      <a:gd name="T45" fmla="*/ 0 h 46"/>
                      <a:gd name="T46" fmla="*/ 14 w 4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1" h="46">
                        <a:moveTo>
                          <a:pt x="41" y="23"/>
                        </a:moveTo>
                        <a:lnTo>
                          <a:pt x="18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8" y="46"/>
                        </a:lnTo>
                        <a:lnTo>
                          <a:pt x="41" y="23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27" y="44"/>
                        </a:lnTo>
                        <a:lnTo>
                          <a:pt x="31" y="42"/>
                        </a:lnTo>
                        <a:lnTo>
                          <a:pt x="34" y="39"/>
                        </a:lnTo>
                        <a:lnTo>
                          <a:pt x="37" y="36"/>
                        </a:lnTo>
                        <a:lnTo>
                          <a:pt x="39" y="32"/>
                        </a:lnTo>
                        <a:lnTo>
                          <a:pt x="40" y="27"/>
                        </a:lnTo>
                        <a:lnTo>
                          <a:pt x="41" y="23"/>
                        </a:lnTo>
                        <a:lnTo>
                          <a:pt x="40" y="19"/>
                        </a:lnTo>
                        <a:lnTo>
                          <a:pt x="39" y="15"/>
                        </a:lnTo>
                        <a:lnTo>
                          <a:pt x="37" y="10"/>
                        </a:lnTo>
                        <a:lnTo>
                          <a:pt x="34" y="7"/>
                        </a:lnTo>
                        <a:lnTo>
                          <a:pt x="31" y="4"/>
                        </a:lnTo>
                        <a:lnTo>
                          <a:pt x="27" y="2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41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8" name="Freeform 629"/>
                  <p:cNvSpPr>
                    <a:spLocks noChangeAspect="1"/>
                  </p:cNvSpPr>
                  <p:nvPr/>
                </p:nvSpPr>
                <p:spPr bwMode="auto">
                  <a:xfrm>
                    <a:off x="296" y="1596"/>
                    <a:ext cx="14" cy="315"/>
                  </a:xfrm>
                  <a:custGeom>
                    <a:avLst/>
                    <a:gdLst>
                      <a:gd name="T0" fmla="*/ 7 w 48"/>
                      <a:gd name="T1" fmla="*/ 315 h 1067"/>
                      <a:gd name="T2" fmla="*/ 14 w 48"/>
                      <a:gd name="T3" fmla="*/ 308 h 1067"/>
                      <a:gd name="T4" fmla="*/ 14 w 48"/>
                      <a:gd name="T5" fmla="*/ 0 h 1067"/>
                      <a:gd name="T6" fmla="*/ 0 w 48"/>
                      <a:gd name="T7" fmla="*/ 0 h 1067"/>
                      <a:gd name="T8" fmla="*/ 0 w 48"/>
                      <a:gd name="T9" fmla="*/ 308 h 1067"/>
                      <a:gd name="T10" fmla="*/ 7 w 48"/>
                      <a:gd name="T11" fmla="*/ 315 h 1067"/>
                      <a:gd name="T12" fmla="*/ 0 w 48"/>
                      <a:gd name="T13" fmla="*/ 308 h 1067"/>
                      <a:gd name="T14" fmla="*/ 0 w 48"/>
                      <a:gd name="T15" fmla="*/ 310 h 1067"/>
                      <a:gd name="T16" fmla="*/ 1 w 48"/>
                      <a:gd name="T17" fmla="*/ 311 h 1067"/>
                      <a:gd name="T18" fmla="*/ 2 w 48"/>
                      <a:gd name="T19" fmla="*/ 312 h 1067"/>
                      <a:gd name="T20" fmla="*/ 2 w 48"/>
                      <a:gd name="T21" fmla="*/ 313 h 1067"/>
                      <a:gd name="T22" fmla="*/ 4 w 48"/>
                      <a:gd name="T23" fmla="*/ 314 h 1067"/>
                      <a:gd name="T24" fmla="*/ 4 w 48"/>
                      <a:gd name="T25" fmla="*/ 315 h 1067"/>
                      <a:gd name="T26" fmla="*/ 6 w 48"/>
                      <a:gd name="T27" fmla="*/ 315 h 1067"/>
                      <a:gd name="T28" fmla="*/ 7 w 48"/>
                      <a:gd name="T29" fmla="*/ 315 h 1067"/>
                      <a:gd name="T30" fmla="*/ 8 w 48"/>
                      <a:gd name="T31" fmla="*/ 315 h 1067"/>
                      <a:gd name="T32" fmla="*/ 10 w 48"/>
                      <a:gd name="T33" fmla="*/ 315 h 1067"/>
                      <a:gd name="T34" fmla="*/ 11 w 48"/>
                      <a:gd name="T35" fmla="*/ 314 h 1067"/>
                      <a:gd name="T36" fmla="*/ 12 w 48"/>
                      <a:gd name="T37" fmla="*/ 313 h 1067"/>
                      <a:gd name="T38" fmla="*/ 12 w 48"/>
                      <a:gd name="T39" fmla="*/ 312 h 1067"/>
                      <a:gd name="T40" fmla="*/ 13 w 48"/>
                      <a:gd name="T41" fmla="*/ 311 h 1067"/>
                      <a:gd name="T42" fmla="*/ 14 w 48"/>
                      <a:gd name="T43" fmla="*/ 310 h 1067"/>
                      <a:gd name="T44" fmla="*/ 14 w 48"/>
                      <a:gd name="T45" fmla="*/ 308 h 1067"/>
                      <a:gd name="T46" fmla="*/ 7 w 48"/>
                      <a:gd name="T47" fmla="*/ 315 h 106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8" h="1067">
                        <a:moveTo>
                          <a:pt x="25" y="1067"/>
                        </a:moveTo>
                        <a:lnTo>
                          <a:pt x="48" y="1044"/>
                        </a:lnTo>
                        <a:lnTo>
                          <a:pt x="48" y="0"/>
                        </a:lnTo>
                        <a:lnTo>
                          <a:pt x="0" y="0"/>
                        </a:lnTo>
                        <a:lnTo>
                          <a:pt x="0" y="1044"/>
                        </a:lnTo>
                        <a:lnTo>
                          <a:pt x="25" y="1067"/>
                        </a:lnTo>
                        <a:lnTo>
                          <a:pt x="0" y="1044"/>
                        </a:lnTo>
                        <a:lnTo>
                          <a:pt x="1" y="1049"/>
                        </a:lnTo>
                        <a:lnTo>
                          <a:pt x="2" y="1054"/>
                        </a:lnTo>
                        <a:lnTo>
                          <a:pt x="6" y="1057"/>
                        </a:lnTo>
                        <a:lnTo>
                          <a:pt x="8" y="1061"/>
                        </a:lnTo>
                        <a:lnTo>
                          <a:pt x="12" y="1064"/>
                        </a:lnTo>
                        <a:lnTo>
                          <a:pt x="15" y="1066"/>
                        </a:lnTo>
                        <a:lnTo>
                          <a:pt x="19" y="1067"/>
                        </a:lnTo>
                        <a:lnTo>
                          <a:pt x="25" y="1067"/>
                        </a:lnTo>
                        <a:lnTo>
                          <a:pt x="29" y="1067"/>
                        </a:lnTo>
                        <a:lnTo>
                          <a:pt x="33" y="1066"/>
                        </a:lnTo>
                        <a:lnTo>
                          <a:pt x="36" y="1064"/>
                        </a:lnTo>
                        <a:lnTo>
                          <a:pt x="40" y="1061"/>
                        </a:lnTo>
                        <a:lnTo>
                          <a:pt x="42" y="1057"/>
                        </a:lnTo>
                        <a:lnTo>
                          <a:pt x="46" y="1054"/>
                        </a:lnTo>
                        <a:lnTo>
                          <a:pt x="47" y="1049"/>
                        </a:lnTo>
                        <a:lnTo>
                          <a:pt x="48" y="1044"/>
                        </a:lnTo>
                        <a:lnTo>
                          <a:pt x="25" y="106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9" name="Freeform 630"/>
                  <p:cNvSpPr>
                    <a:spLocks noChangeAspect="1"/>
                  </p:cNvSpPr>
                  <p:nvPr/>
                </p:nvSpPr>
                <p:spPr bwMode="auto">
                  <a:xfrm>
                    <a:off x="282" y="1904"/>
                    <a:ext cx="21" cy="7"/>
                  </a:xfrm>
                  <a:custGeom>
                    <a:avLst/>
                    <a:gdLst>
                      <a:gd name="T0" fmla="*/ 0 w 71"/>
                      <a:gd name="T1" fmla="*/ 4 h 47"/>
                      <a:gd name="T2" fmla="*/ 7 w 71"/>
                      <a:gd name="T3" fmla="*/ 7 h 47"/>
                      <a:gd name="T4" fmla="*/ 21 w 71"/>
                      <a:gd name="T5" fmla="*/ 7 h 47"/>
                      <a:gd name="T6" fmla="*/ 21 w 71"/>
                      <a:gd name="T7" fmla="*/ 0 h 47"/>
                      <a:gd name="T8" fmla="*/ 7 w 71"/>
                      <a:gd name="T9" fmla="*/ 0 h 47"/>
                      <a:gd name="T10" fmla="*/ 0 w 71"/>
                      <a:gd name="T11" fmla="*/ 4 h 47"/>
                      <a:gd name="T12" fmla="*/ 7 w 71"/>
                      <a:gd name="T13" fmla="*/ 0 h 47"/>
                      <a:gd name="T14" fmla="*/ 5 w 71"/>
                      <a:gd name="T15" fmla="*/ 0 h 47"/>
                      <a:gd name="T16" fmla="*/ 4 w 71"/>
                      <a:gd name="T17" fmla="*/ 0 h 47"/>
                      <a:gd name="T18" fmla="*/ 3 w 71"/>
                      <a:gd name="T19" fmla="*/ 1 h 47"/>
                      <a:gd name="T20" fmla="*/ 2 w 71"/>
                      <a:gd name="T21" fmla="*/ 1 h 47"/>
                      <a:gd name="T22" fmla="*/ 1 w 71"/>
                      <a:gd name="T23" fmla="*/ 2 h 47"/>
                      <a:gd name="T24" fmla="*/ 1 w 71"/>
                      <a:gd name="T25" fmla="*/ 2 h 47"/>
                      <a:gd name="T26" fmla="*/ 0 w 71"/>
                      <a:gd name="T27" fmla="*/ 3 h 47"/>
                      <a:gd name="T28" fmla="*/ 0 w 71"/>
                      <a:gd name="T29" fmla="*/ 4 h 47"/>
                      <a:gd name="T30" fmla="*/ 0 w 71"/>
                      <a:gd name="T31" fmla="*/ 4 h 47"/>
                      <a:gd name="T32" fmla="*/ 1 w 71"/>
                      <a:gd name="T33" fmla="*/ 5 h 47"/>
                      <a:gd name="T34" fmla="*/ 1 w 71"/>
                      <a:gd name="T35" fmla="*/ 5 h 47"/>
                      <a:gd name="T36" fmla="*/ 2 w 71"/>
                      <a:gd name="T37" fmla="*/ 6 h 47"/>
                      <a:gd name="T38" fmla="*/ 3 w 71"/>
                      <a:gd name="T39" fmla="*/ 6 h 47"/>
                      <a:gd name="T40" fmla="*/ 4 w 71"/>
                      <a:gd name="T41" fmla="*/ 7 h 47"/>
                      <a:gd name="T42" fmla="*/ 5 w 71"/>
                      <a:gd name="T43" fmla="*/ 7 h 47"/>
                      <a:gd name="T44" fmla="*/ 7 w 71"/>
                      <a:gd name="T45" fmla="*/ 7 h 47"/>
                      <a:gd name="T46" fmla="*/ 0 w 71"/>
                      <a:gd name="T47" fmla="*/ 4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71" h="47">
                        <a:moveTo>
                          <a:pt x="0" y="24"/>
                        </a:moveTo>
                        <a:lnTo>
                          <a:pt x="23" y="47"/>
                        </a:lnTo>
                        <a:lnTo>
                          <a:pt x="71" y="47"/>
                        </a:lnTo>
                        <a:lnTo>
                          <a:pt x="71" y="0"/>
                        </a:lnTo>
                        <a:lnTo>
                          <a:pt x="23" y="0"/>
                        </a:lnTo>
                        <a:lnTo>
                          <a:pt x="0" y="24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4" y="2"/>
                        </a:lnTo>
                        <a:lnTo>
                          <a:pt x="9" y="5"/>
                        </a:lnTo>
                        <a:lnTo>
                          <a:pt x="6" y="8"/>
                        </a:lnTo>
                        <a:lnTo>
                          <a:pt x="3" y="11"/>
                        </a:lnTo>
                        <a:lnTo>
                          <a:pt x="2" y="15"/>
                        </a:lnTo>
                        <a:lnTo>
                          <a:pt x="1" y="19"/>
                        </a:lnTo>
                        <a:lnTo>
                          <a:pt x="0" y="24"/>
                        </a:lnTo>
                        <a:lnTo>
                          <a:pt x="1" y="28"/>
                        </a:lnTo>
                        <a:lnTo>
                          <a:pt x="2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9" y="42"/>
                        </a:lnTo>
                        <a:lnTo>
                          <a:pt x="14" y="45"/>
                        </a:lnTo>
                        <a:lnTo>
                          <a:pt x="18" y="47"/>
                        </a:lnTo>
                        <a:lnTo>
                          <a:pt x="23" y="47"/>
                        </a:ln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0" name="Freeform 631"/>
                  <p:cNvSpPr>
                    <a:spLocks noChangeAspect="1"/>
                  </p:cNvSpPr>
                  <p:nvPr/>
                </p:nvSpPr>
                <p:spPr bwMode="auto">
                  <a:xfrm>
                    <a:off x="282" y="1911"/>
                    <a:ext cx="14" cy="21"/>
                  </a:xfrm>
                  <a:custGeom>
                    <a:avLst/>
                    <a:gdLst>
                      <a:gd name="T0" fmla="*/ 7 w 46"/>
                      <a:gd name="T1" fmla="*/ 21 h 87"/>
                      <a:gd name="T2" fmla="*/ 14 w 46"/>
                      <a:gd name="T3" fmla="*/ 15 h 87"/>
                      <a:gd name="T4" fmla="*/ 14 w 46"/>
                      <a:gd name="T5" fmla="*/ 0 h 87"/>
                      <a:gd name="T6" fmla="*/ 0 w 46"/>
                      <a:gd name="T7" fmla="*/ 0 h 87"/>
                      <a:gd name="T8" fmla="*/ 0 w 46"/>
                      <a:gd name="T9" fmla="*/ 15 h 87"/>
                      <a:gd name="T10" fmla="*/ 7 w 46"/>
                      <a:gd name="T11" fmla="*/ 21 h 87"/>
                      <a:gd name="T12" fmla="*/ 0 w 46"/>
                      <a:gd name="T13" fmla="*/ 15 h 87"/>
                      <a:gd name="T14" fmla="*/ 0 w 46"/>
                      <a:gd name="T15" fmla="*/ 17 h 87"/>
                      <a:gd name="T16" fmla="*/ 1 w 46"/>
                      <a:gd name="T17" fmla="*/ 18 h 87"/>
                      <a:gd name="T18" fmla="*/ 1 w 46"/>
                      <a:gd name="T19" fmla="*/ 19 h 87"/>
                      <a:gd name="T20" fmla="*/ 2 w 46"/>
                      <a:gd name="T21" fmla="*/ 20 h 87"/>
                      <a:gd name="T22" fmla="*/ 3 w 46"/>
                      <a:gd name="T23" fmla="*/ 20 h 87"/>
                      <a:gd name="T24" fmla="*/ 5 w 46"/>
                      <a:gd name="T25" fmla="*/ 21 h 87"/>
                      <a:gd name="T26" fmla="*/ 6 w 46"/>
                      <a:gd name="T27" fmla="*/ 21 h 87"/>
                      <a:gd name="T28" fmla="*/ 7 w 46"/>
                      <a:gd name="T29" fmla="*/ 21 h 87"/>
                      <a:gd name="T30" fmla="*/ 8 w 46"/>
                      <a:gd name="T31" fmla="*/ 21 h 87"/>
                      <a:gd name="T32" fmla="*/ 10 w 46"/>
                      <a:gd name="T33" fmla="*/ 21 h 87"/>
                      <a:gd name="T34" fmla="*/ 11 w 46"/>
                      <a:gd name="T35" fmla="*/ 20 h 87"/>
                      <a:gd name="T36" fmla="*/ 12 w 46"/>
                      <a:gd name="T37" fmla="*/ 20 h 87"/>
                      <a:gd name="T38" fmla="*/ 13 w 46"/>
                      <a:gd name="T39" fmla="*/ 19 h 87"/>
                      <a:gd name="T40" fmla="*/ 13 w 46"/>
                      <a:gd name="T41" fmla="*/ 18 h 87"/>
                      <a:gd name="T42" fmla="*/ 14 w 46"/>
                      <a:gd name="T43" fmla="*/ 17 h 87"/>
                      <a:gd name="T44" fmla="*/ 14 w 46"/>
                      <a:gd name="T45" fmla="*/ 15 h 87"/>
                      <a:gd name="T46" fmla="*/ 7 w 46"/>
                      <a:gd name="T47" fmla="*/ 21 h 8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87">
                        <a:moveTo>
                          <a:pt x="23" y="87"/>
                        </a:moveTo>
                        <a:lnTo>
                          <a:pt x="46" y="64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64"/>
                        </a:lnTo>
                        <a:lnTo>
                          <a:pt x="23" y="87"/>
                        </a:lnTo>
                        <a:lnTo>
                          <a:pt x="0" y="64"/>
                        </a:lnTo>
                        <a:lnTo>
                          <a:pt x="1" y="69"/>
                        </a:lnTo>
                        <a:lnTo>
                          <a:pt x="2" y="73"/>
                        </a:lnTo>
                        <a:lnTo>
                          <a:pt x="4" y="77"/>
                        </a:lnTo>
                        <a:lnTo>
                          <a:pt x="7" y="81"/>
                        </a:lnTo>
                        <a:lnTo>
                          <a:pt x="11" y="84"/>
                        </a:lnTo>
                        <a:lnTo>
                          <a:pt x="15" y="85"/>
                        </a:lnTo>
                        <a:lnTo>
                          <a:pt x="19" y="86"/>
                        </a:lnTo>
                        <a:lnTo>
                          <a:pt x="23" y="87"/>
                        </a:lnTo>
                        <a:lnTo>
                          <a:pt x="27" y="86"/>
                        </a:lnTo>
                        <a:lnTo>
                          <a:pt x="32" y="85"/>
                        </a:lnTo>
                        <a:lnTo>
                          <a:pt x="36" y="84"/>
                        </a:lnTo>
                        <a:lnTo>
                          <a:pt x="39" y="81"/>
                        </a:lnTo>
                        <a:lnTo>
                          <a:pt x="42" y="77"/>
                        </a:lnTo>
                        <a:lnTo>
                          <a:pt x="44" y="73"/>
                        </a:lnTo>
                        <a:lnTo>
                          <a:pt x="46" y="69"/>
                        </a:lnTo>
                        <a:lnTo>
                          <a:pt x="46" y="64"/>
                        </a:lnTo>
                        <a:lnTo>
                          <a:pt x="23" y="8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1" name="Freeform 632"/>
                  <p:cNvSpPr>
                    <a:spLocks noChangeAspect="1"/>
                  </p:cNvSpPr>
                  <p:nvPr/>
                </p:nvSpPr>
                <p:spPr bwMode="auto">
                  <a:xfrm>
                    <a:off x="289" y="1919"/>
                    <a:ext cx="21" cy="14"/>
                  </a:xfrm>
                  <a:custGeom>
                    <a:avLst/>
                    <a:gdLst>
                      <a:gd name="T0" fmla="*/ 21 w 65"/>
                      <a:gd name="T1" fmla="*/ 7 h 46"/>
                      <a:gd name="T2" fmla="*/ 14 w 65"/>
                      <a:gd name="T3" fmla="*/ 0 h 46"/>
                      <a:gd name="T4" fmla="*/ 0 w 65"/>
                      <a:gd name="T5" fmla="*/ 0 h 46"/>
                      <a:gd name="T6" fmla="*/ 0 w 65"/>
                      <a:gd name="T7" fmla="*/ 14 h 46"/>
                      <a:gd name="T8" fmla="*/ 14 w 65"/>
                      <a:gd name="T9" fmla="*/ 14 h 46"/>
                      <a:gd name="T10" fmla="*/ 21 w 65"/>
                      <a:gd name="T11" fmla="*/ 7 h 46"/>
                      <a:gd name="T12" fmla="*/ 14 w 65"/>
                      <a:gd name="T13" fmla="*/ 14 h 46"/>
                      <a:gd name="T14" fmla="*/ 16 w 65"/>
                      <a:gd name="T15" fmla="*/ 14 h 46"/>
                      <a:gd name="T16" fmla="*/ 17 w 65"/>
                      <a:gd name="T17" fmla="*/ 13 h 46"/>
                      <a:gd name="T18" fmla="*/ 18 w 65"/>
                      <a:gd name="T19" fmla="*/ 13 h 46"/>
                      <a:gd name="T20" fmla="*/ 19 w 65"/>
                      <a:gd name="T21" fmla="*/ 12 h 46"/>
                      <a:gd name="T22" fmla="*/ 20 w 65"/>
                      <a:gd name="T23" fmla="*/ 11 h 46"/>
                      <a:gd name="T24" fmla="*/ 20 w 65"/>
                      <a:gd name="T25" fmla="*/ 9 h 46"/>
                      <a:gd name="T26" fmla="*/ 21 w 65"/>
                      <a:gd name="T27" fmla="*/ 8 h 46"/>
                      <a:gd name="T28" fmla="*/ 21 w 65"/>
                      <a:gd name="T29" fmla="*/ 7 h 46"/>
                      <a:gd name="T30" fmla="*/ 21 w 65"/>
                      <a:gd name="T31" fmla="*/ 6 h 46"/>
                      <a:gd name="T32" fmla="*/ 20 w 65"/>
                      <a:gd name="T33" fmla="*/ 4 h 46"/>
                      <a:gd name="T34" fmla="*/ 20 w 65"/>
                      <a:gd name="T35" fmla="*/ 3 h 46"/>
                      <a:gd name="T36" fmla="*/ 19 w 65"/>
                      <a:gd name="T37" fmla="*/ 2 h 46"/>
                      <a:gd name="T38" fmla="*/ 18 w 65"/>
                      <a:gd name="T39" fmla="*/ 1 h 46"/>
                      <a:gd name="T40" fmla="*/ 17 w 65"/>
                      <a:gd name="T41" fmla="*/ 1 h 46"/>
                      <a:gd name="T42" fmla="*/ 16 w 65"/>
                      <a:gd name="T43" fmla="*/ 0 h 46"/>
                      <a:gd name="T44" fmla="*/ 14 w 65"/>
                      <a:gd name="T45" fmla="*/ 0 h 46"/>
                      <a:gd name="T46" fmla="*/ 21 w 65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5" h="46">
                        <a:moveTo>
                          <a:pt x="65" y="23"/>
                        </a:moveTo>
                        <a:lnTo>
                          <a:pt x="42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42" y="46"/>
                        </a:lnTo>
                        <a:lnTo>
                          <a:pt x="65" y="23"/>
                        </a:lnTo>
                        <a:lnTo>
                          <a:pt x="42" y="46"/>
                        </a:lnTo>
                        <a:lnTo>
                          <a:pt x="48" y="45"/>
                        </a:lnTo>
                        <a:lnTo>
                          <a:pt x="52" y="44"/>
                        </a:lnTo>
                        <a:lnTo>
                          <a:pt x="56" y="42"/>
                        </a:lnTo>
                        <a:lnTo>
                          <a:pt x="59" y="39"/>
                        </a:lnTo>
                        <a:lnTo>
                          <a:pt x="62" y="35"/>
                        </a:lnTo>
                        <a:lnTo>
                          <a:pt x="63" y="31"/>
                        </a:lnTo>
                        <a:lnTo>
                          <a:pt x="64" y="27"/>
                        </a:lnTo>
                        <a:lnTo>
                          <a:pt x="65" y="23"/>
                        </a:lnTo>
                        <a:lnTo>
                          <a:pt x="64" y="19"/>
                        </a:lnTo>
                        <a:lnTo>
                          <a:pt x="63" y="14"/>
                        </a:lnTo>
                        <a:lnTo>
                          <a:pt x="62" y="10"/>
                        </a:lnTo>
                        <a:lnTo>
                          <a:pt x="59" y="7"/>
                        </a:lnTo>
                        <a:lnTo>
                          <a:pt x="56" y="4"/>
                        </a:lnTo>
                        <a:lnTo>
                          <a:pt x="52" y="2"/>
                        </a:lnTo>
                        <a:lnTo>
                          <a:pt x="48" y="0"/>
                        </a:lnTo>
                        <a:lnTo>
                          <a:pt x="42" y="0"/>
                        </a:lnTo>
                        <a:lnTo>
                          <a:pt x="65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2" name="Freeform 633"/>
                  <p:cNvSpPr>
                    <a:spLocks noChangeAspect="1"/>
                  </p:cNvSpPr>
                  <p:nvPr/>
                </p:nvSpPr>
                <p:spPr bwMode="auto">
                  <a:xfrm>
                    <a:off x="296" y="1926"/>
                    <a:ext cx="14" cy="136"/>
                  </a:xfrm>
                  <a:custGeom>
                    <a:avLst/>
                    <a:gdLst>
                      <a:gd name="T0" fmla="*/ 11 w 46"/>
                      <a:gd name="T1" fmla="*/ 135 h 455"/>
                      <a:gd name="T2" fmla="*/ 14 w 46"/>
                      <a:gd name="T3" fmla="*/ 129 h 455"/>
                      <a:gd name="T4" fmla="*/ 14 w 46"/>
                      <a:gd name="T5" fmla="*/ 0 h 455"/>
                      <a:gd name="T6" fmla="*/ 0 w 46"/>
                      <a:gd name="T7" fmla="*/ 0 h 455"/>
                      <a:gd name="T8" fmla="*/ 0 w 46"/>
                      <a:gd name="T9" fmla="*/ 129 h 455"/>
                      <a:gd name="T10" fmla="*/ 11 w 46"/>
                      <a:gd name="T11" fmla="*/ 135 h 455"/>
                      <a:gd name="T12" fmla="*/ 0 w 46"/>
                      <a:gd name="T13" fmla="*/ 129 h 455"/>
                      <a:gd name="T14" fmla="*/ 0 w 46"/>
                      <a:gd name="T15" fmla="*/ 131 h 455"/>
                      <a:gd name="T16" fmla="*/ 0 w 46"/>
                      <a:gd name="T17" fmla="*/ 132 h 455"/>
                      <a:gd name="T18" fmla="*/ 1 w 46"/>
                      <a:gd name="T19" fmla="*/ 133 h 455"/>
                      <a:gd name="T20" fmla="*/ 2 w 46"/>
                      <a:gd name="T21" fmla="*/ 134 h 455"/>
                      <a:gd name="T22" fmla="*/ 3 w 46"/>
                      <a:gd name="T23" fmla="*/ 135 h 455"/>
                      <a:gd name="T24" fmla="*/ 4 w 46"/>
                      <a:gd name="T25" fmla="*/ 136 h 455"/>
                      <a:gd name="T26" fmla="*/ 5 w 46"/>
                      <a:gd name="T27" fmla="*/ 136 h 455"/>
                      <a:gd name="T28" fmla="*/ 7 w 46"/>
                      <a:gd name="T29" fmla="*/ 136 h 455"/>
                      <a:gd name="T30" fmla="*/ 9 w 46"/>
                      <a:gd name="T31" fmla="*/ 136 h 455"/>
                      <a:gd name="T32" fmla="*/ 10 w 46"/>
                      <a:gd name="T33" fmla="*/ 136 h 455"/>
                      <a:gd name="T34" fmla="*/ 11 w 46"/>
                      <a:gd name="T35" fmla="*/ 135 h 455"/>
                      <a:gd name="T36" fmla="*/ 12 w 46"/>
                      <a:gd name="T37" fmla="*/ 134 h 455"/>
                      <a:gd name="T38" fmla="*/ 13 w 46"/>
                      <a:gd name="T39" fmla="*/ 133 h 455"/>
                      <a:gd name="T40" fmla="*/ 13 w 46"/>
                      <a:gd name="T41" fmla="*/ 132 h 455"/>
                      <a:gd name="T42" fmla="*/ 14 w 46"/>
                      <a:gd name="T43" fmla="*/ 131 h 455"/>
                      <a:gd name="T44" fmla="*/ 14 w 46"/>
                      <a:gd name="T45" fmla="*/ 129 h 455"/>
                      <a:gd name="T46" fmla="*/ 11 w 46"/>
                      <a:gd name="T47" fmla="*/ 135 h 45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455">
                        <a:moveTo>
                          <a:pt x="36" y="450"/>
                        </a:moveTo>
                        <a:lnTo>
                          <a:pt x="46" y="43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431"/>
                        </a:lnTo>
                        <a:lnTo>
                          <a:pt x="36" y="450"/>
                        </a:lnTo>
                        <a:lnTo>
                          <a:pt x="0" y="431"/>
                        </a:lnTo>
                        <a:lnTo>
                          <a:pt x="0" y="437"/>
                        </a:lnTo>
                        <a:lnTo>
                          <a:pt x="1" y="442"/>
                        </a:lnTo>
                        <a:lnTo>
                          <a:pt x="4" y="445"/>
                        </a:lnTo>
                        <a:lnTo>
                          <a:pt x="6" y="448"/>
                        </a:lnTo>
                        <a:lnTo>
                          <a:pt x="11" y="451"/>
                        </a:lnTo>
                        <a:lnTo>
                          <a:pt x="14" y="454"/>
                        </a:lnTo>
                        <a:lnTo>
                          <a:pt x="18" y="455"/>
                        </a:lnTo>
                        <a:lnTo>
                          <a:pt x="23" y="455"/>
                        </a:lnTo>
                        <a:lnTo>
                          <a:pt x="28" y="455"/>
                        </a:lnTo>
                        <a:lnTo>
                          <a:pt x="32" y="454"/>
                        </a:lnTo>
                        <a:lnTo>
                          <a:pt x="35" y="451"/>
                        </a:lnTo>
                        <a:lnTo>
                          <a:pt x="39" y="448"/>
                        </a:lnTo>
                        <a:lnTo>
                          <a:pt x="42" y="445"/>
                        </a:lnTo>
                        <a:lnTo>
                          <a:pt x="44" y="442"/>
                        </a:lnTo>
                        <a:lnTo>
                          <a:pt x="45" y="437"/>
                        </a:lnTo>
                        <a:lnTo>
                          <a:pt x="46" y="431"/>
                        </a:lnTo>
                        <a:lnTo>
                          <a:pt x="36" y="45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3" name="Freeform 634"/>
                  <p:cNvSpPr>
                    <a:spLocks noChangeAspect="1"/>
                  </p:cNvSpPr>
                  <p:nvPr/>
                </p:nvSpPr>
                <p:spPr bwMode="auto">
                  <a:xfrm>
                    <a:off x="282" y="2055"/>
                    <a:ext cx="21" cy="14"/>
                  </a:xfrm>
                  <a:custGeom>
                    <a:avLst/>
                    <a:gdLst>
                      <a:gd name="T0" fmla="*/ 0 w 67"/>
                      <a:gd name="T1" fmla="*/ 9 h 66"/>
                      <a:gd name="T2" fmla="*/ 11 w 67"/>
                      <a:gd name="T3" fmla="*/ 13 h 66"/>
                      <a:gd name="T4" fmla="*/ 21 w 67"/>
                      <a:gd name="T5" fmla="*/ 8 h 66"/>
                      <a:gd name="T6" fmla="*/ 13 w 67"/>
                      <a:gd name="T7" fmla="*/ 0 h 66"/>
                      <a:gd name="T8" fmla="*/ 3 w 67"/>
                      <a:gd name="T9" fmla="*/ 5 h 66"/>
                      <a:gd name="T10" fmla="*/ 0 w 67"/>
                      <a:gd name="T11" fmla="*/ 9 h 66"/>
                      <a:gd name="T12" fmla="*/ 3 w 67"/>
                      <a:gd name="T13" fmla="*/ 5 h 66"/>
                      <a:gd name="T14" fmla="*/ 2 w 67"/>
                      <a:gd name="T15" fmla="*/ 6 h 66"/>
                      <a:gd name="T16" fmla="*/ 1 w 67"/>
                      <a:gd name="T17" fmla="*/ 7 h 66"/>
                      <a:gd name="T18" fmla="*/ 0 w 67"/>
                      <a:gd name="T19" fmla="*/ 7 h 66"/>
                      <a:gd name="T20" fmla="*/ 0 w 67"/>
                      <a:gd name="T21" fmla="*/ 8 h 66"/>
                      <a:gd name="T22" fmla="*/ 0 w 67"/>
                      <a:gd name="T23" fmla="*/ 9 h 66"/>
                      <a:gd name="T24" fmla="*/ 0 w 67"/>
                      <a:gd name="T25" fmla="*/ 10 h 66"/>
                      <a:gd name="T26" fmla="*/ 1 w 67"/>
                      <a:gd name="T27" fmla="*/ 11 h 66"/>
                      <a:gd name="T28" fmla="*/ 1 w 67"/>
                      <a:gd name="T29" fmla="*/ 12 h 66"/>
                      <a:gd name="T30" fmla="*/ 2 w 67"/>
                      <a:gd name="T31" fmla="*/ 12 h 66"/>
                      <a:gd name="T32" fmla="*/ 3 w 67"/>
                      <a:gd name="T33" fmla="*/ 13 h 66"/>
                      <a:gd name="T34" fmla="*/ 4 w 67"/>
                      <a:gd name="T35" fmla="*/ 14 h 66"/>
                      <a:gd name="T36" fmla="*/ 6 w 67"/>
                      <a:gd name="T37" fmla="*/ 14 h 66"/>
                      <a:gd name="T38" fmla="*/ 7 w 67"/>
                      <a:gd name="T39" fmla="*/ 14 h 66"/>
                      <a:gd name="T40" fmla="*/ 8 w 67"/>
                      <a:gd name="T41" fmla="*/ 14 h 66"/>
                      <a:gd name="T42" fmla="*/ 10 w 67"/>
                      <a:gd name="T43" fmla="*/ 14 h 66"/>
                      <a:gd name="T44" fmla="*/ 11 w 67"/>
                      <a:gd name="T45" fmla="*/ 13 h 66"/>
                      <a:gd name="T46" fmla="*/ 0 w 67"/>
                      <a:gd name="T47" fmla="*/ 9 h 6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7" h="66">
                        <a:moveTo>
                          <a:pt x="0" y="42"/>
                        </a:moveTo>
                        <a:lnTo>
                          <a:pt x="36" y="60"/>
                        </a:lnTo>
                        <a:lnTo>
                          <a:pt x="67" y="38"/>
                        </a:lnTo>
                        <a:lnTo>
                          <a:pt x="41" y="0"/>
                        </a:lnTo>
                        <a:lnTo>
                          <a:pt x="9" y="23"/>
                        </a:lnTo>
                        <a:lnTo>
                          <a:pt x="0" y="42"/>
                        </a:lnTo>
                        <a:lnTo>
                          <a:pt x="9" y="23"/>
                        </a:lnTo>
                        <a:lnTo>
                          <a:pt x="5" y="27"/>
                        </a:lnTo>
                        <a:lnTo>
                          <a:pt x="3" y="31"/>
                        </a:lnTo>
                        <a:lnTo>
                          <a:pt x="1" y="35"/>
                        </a:lnTo>
                        <a:lnTo>
                          <a:pt x="0" y="39"/>
                        </a:lnTo>
                        <a:lnTo>
                          <a:pt x="0" y="44"/>
                        </a:lnTo>
                        <a:lnTo>
                          <a:pt x="1" y="48"/>
                        </a:lnTo>
                        <a:lnTo>
                          <a:pt x="2" y="52"/>
                        </a:lnTo>
                        <a:lnTo>
                          <a:pt x="4" y="55"/>
                        </a:lnTo>
                        <a:lnTo>
                          <a:pt x="7" y="58"/>
                        </a:lnTo>
                        <a:lnTo>
                          <a:pt x="10" y="62"/>
                        </a:lnTo>
                        <a:lnTo>
                          <a:pt x="14" y="64"/>
                        </a:lnTo>
                        <a:lnTo>
                          <a:pt x="19" y="65"/>
                        </a:lnTo>
                        <a:lnTo>
                          <a:pt x="23" y="66"/>
                        </a:lnTo>
                        <a:lnTo>
                          <a:pt x="27" y="65"/>
                        </a:lnTo>
                        <a:lnTo>
                          <a:pt x="31" y="64"/>
                        </a:lnTo>
                        <a:lnTo>
                          <a:pt x="36" y="60"/>
                        </a:lnTo>
                        <a:lnTo>
                          <a:pt x="0" y="4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4" name="Rectangle 63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82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45" name="Freeform 636"/>
                  <p:cNvSpPr>
                    <a:spLocks noChangeAspect="1"/>
                  </p:cNvSpPr>
                  <p:nvPr/>
                </p:nvSpPr>
                <p:spPr bwMode="auto">
                  <a:xfrm>
                    <a:off x="5241" y="1561"/>
                    <a:ext cx="7" cy="14"/>
                  </a:xfrm>
                  <a:custGeom>
                    <a:avLst/>
                    <a:gdLst>
                      <a:gd name="T0" fmla="*/ 7 w 31"/>
                      <a:gd name="T1" fmla="*/ 7 h 46"/>
                      <a:gd name="T2" fmla="*/ 2 w 31"/>
                      <a:gd name="T3" fmla="*/ 0 h 46"/>
                      <a:gd name="T4" fmla="*/ 0 w 31"/>
                      <a:gd name="T5" fmla="*/ 0 h 46"/>
                      <a:gd name="T6" fmla="*/ 0 w 31"/>
                      <a:gd name="T7" fmla="*/ 14 h 46"/>
                      <a:gd name="T8" fmla="*/ 2 w 31"/>
                      <a:gd name="T9" fmla="*/ 14 h 46"/>
                      <a:gd name="T10" fmla="*/ 7 w 31"/>
                      <a:gd name="T11" fmla="*/ 7 h 46"/>
                      <a:gd name="T12" fmla="*/ 2 w 31"/>
                      <a:gd name="T13" fmla="*/ 14 h 46"/>
                      <a:gd name="T14" fmla="*/ 3 w 31"/>
                      <a:gd name="T15" fmla="*/ 14 h 46"/>
                      <a:gd name="T16" fmla="*/ 4 w 31"/>
                      <a:gd name="T17" fmla="*/ 13 h 46"/>
                      <a:gd name="T18" fmla="*/ 5 w 31"/>
                      <a:gd name="T19" fmla="*/ 13 h 46"/>
                      <a:gd name="T20" fmla="*/ 6 w 31"/>
                      <a:gd name="T21" fmla="*/ 12 h 46"/>
                      <a:gd name="T22" fmla="*/ 6 w 31"/>
                      <a:gd name="T23" fmla="*/ 11 h 46"/>
                      <a:gd name="T24" fmla="*/ 7 w 31"/>
                      <a:gd name="T25" fmla="*/ 10 h 46"/>
                      <a:gd name="T26" fmla="*/ 7 w 31"/>
                      <a:gd name="T27" fmla="*/ 8 h 46"/>
                      <a:gd name="T28" fmla="*/ 7 w 31"/>
                      <a:gd name="T29" fmla="*/ 7 h 46"/>
                      <a:gd name="T30" fmla="*/ 7 w 31"/>
                      <a:gd name="T31" fmla="*/ 6 h 46"/>
                      <a:gd name="T32" fmla="*/ 7 w 31"/>
                      <a:gd name="T33" fmla="*/ 5 h 46"/>
                      <a:gd name="T34" fmla="*/ 6 w 31"/>
                      <a:gd name="T35" fmla="*/ 3 h 46"/>
                      <a:gd name="T36" fmla="*/ 6 w 31"/>
                      <a:gd name="T37" fmla="*/ 2 h 46"/>
                      <a:gd name="T38" fmla="*/ 5 w 31"/>
                      <a:gd name="T39" fmla="*/ 1 h 46"/>
                      <a:gd name="T40" fmla="*/ 4 w 31"/>
                      <a:gd name="T41" fmla="*/ 1 h 46"/>
                      <a:gd name="T42" fmla="*/ 3 w 31"/>
                      <a:gd name="T43" fmla="*/ 0 h 46"/>
                      <a:gd name="T44" fmla="*/ 2 w 31"/>
                      <a:gd name="T45" fmla="*/ 0 h 46"/>
                      <a:gd name="T46" fmla="*/ 7 w 3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1" h="46">
                        <a:moveTo>
                          <a:pt x="31" y="23"/>
                        </a:moveTo>
                        <a:lnTo>
                          <a:pt x="8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8" y="46"/>
                        </a:lnTo>
                        <a:lnTo>
                          <a:pt x="31" y="23"/>
                        </a:lnTo>
                        <a:lnTo>
                          <a:pt x="8" y="46"/>
                        </a:lnTo>
                        <a:lnTo>
                          <a:pt x="14" y="45"/>
                        </a:lnTo>
                        <a:lnTo>
                          <a:pt x="19" y="44"/>
                        </a:lnTo>
                        <a:lnTo>
                          <a:pt x="22" y="42"/>
                        </a:lnTo>
                        <a:lnTo>
                          <a:pt x="25" y="39"/>
                        </a:lnTo>
                        <a:lnTo>
                          <a:pt x="28" y="36"/>
                        </a:lnTo>
                        <a:lnTo>
                          <a:pt x="30" y="32"/>
                        </a:lnTo>
                        <a:lnTo>
                          <a:pt x="31" y="27"/>
                        </a:lnTo>
                        <a:lnTo>
                          <a:pt x="31" y="23"/>
                        </a:lnTo>
                        <a:lnTo>
                          <a:pt x="31" y="19"/>
                        </a:lnTo>
                        <a:lnTo>
                          <a:pt x="30" y="15"/>
                        </a:lnTo>
                        <a:lnTo>
                          <a:pt x="28" y="10"/>
                        </a:lnTo>
                        <a:lnTo>
                          <a:pt x="25" y="7"/>
                        </a:lnTo>
                        <a:lnTo>
                          <a:pt x="22" y="4"/>
                        </a:lnTo>
                        <a:lnTo>
                          <a:pt x="19" y="2"/>
                        </a:lnTo>
                        <a:lnTo>
                          <a:pt x="14" y="0"/>
                        </a:lnTo>
                        <a:lnTo>
                          <a:pt x="8" y="0"/>
                        </a:lnTo>
                        <a:lnTo>
                          <a:pt x="31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6" name="Freeform 637"/>
                  <p:cNvSpPr>
                    <a:spLocks noChangeAspect="1"/>
                  </p:cNvSpPr>
                  <p:nvPr/>
                </p:nvSpPr>
                <p:spPr bwMode="auto">
                  <a:xfrm>
                    <a:off x="5234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5 w 46"/>
                      <a:gd name="T25" fmla="*/ 36 h 123"/>
                      <a:gd name="T26" fmla="*/ 6 w 46"/>
                      <a:gd name="T27" fmla="*/ 36 h 123"/>
                      <a:gd name="T28" fmla="*/ 7 w 46"/>
                      <a:gd name="T29" fmla="*/ 36 h 123"/>
                      <a:gd name="T30" fmla="*/ 9 w 46"/>
                      <a:gd name="T31" fmla="*/ 36 h 123"/>
                      <a:gd name="T32" fmla="*/ 10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8" y="118"/>
                        </a:lnTo>
                        <a:lnTo>
                          <a:pt x="11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8" y="123"/>
                        </a:lnTo>
                        <a:lnTo>
                          <a:pt x="32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5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7" name="Freeform 638"/>
                  <p:cNvSpPr>
                    <a:spLocks noChangeAspect="1"/>
                  </p:cNvSpPr>
                  <p:nvPr/>
                </p:nvSpPr>
                <p:spPr bwMode="auto">
                  <a:xfrm>
                    <a:off x="5227" y="1589"/>
                    <a:ext cx="14" cy="14"/>
                  </a:xfrm>
                  <a:custGeom>
                    <a:avLst/>
                    <a:gdLst>
                      <a:gd name="T0" fmla="*/ 0 w 41"/>
                      <a:gd name="T1" fmla="*/ 7 h 46"/>
                      <a:gd name="T2" fmla="*/ 8 w 41"/>
                      <a:gd name="T3" fmla="*/ 14 h 46"/>
                      <a:gd name="T4" fmla="*/ 14 w 41"/>
                      <a:gd name="T5" fmla="*/ 14 h 46"/>
                      <a:gd name="T6" fmla="*/ 14 w 41"/>
                      <a:gd name="T7" fmla="*/ 0 h 46"/>
                      <a:gd name="T8" fmla="*/ 8 w 41"/>
                      <a:gd name="T9" fmla="*/ 0 h 46"/>
                      <a:gd name="T10" fmla="*/ 0 w 41"/>
                      <a:gd name="T11" fmla="*/ 7 h 46"/>
                      <a:gd name="T12" fmla="*/ 8 w 41"/>
                      <a:gd name="T13" fmla="*/ 0 h 46"/>
                      <a:gd name="T14" fmla="*/ 6 w 41"/>
                      <a:gd name="T15" fmla="*/ 0 h 46"/>
                      <a:gd name="T16" fmla="*/ 5 w 41"/>
                      <a:gd name="T17" fmla="*/ 1 h 46"/>
                      <a:gd name="T18" fmla="*/ 3 w 41"/>
                      <a:gd name="T19" fmla="*/ 1 h 46"/>
                      <a:gd name="T20" fmla="*/ 2 w 41"/>
                      <a:gd name="T21" fmla="*/ 2 h 46"/>
                      <a:gd name="T22" fmla="*/ 1 w 41"/>
                      <a:gd name="T23" fmla="*/ 3 h 46"/>
                      <a:gd name="T24" fmla="*/ 1 w 41"/>
                      <a:gd name="T25" fmla="*/ 5 h 46"/>
                      <a:gd name="T26" fmla="*/ 0 w 41"/>
                      <a:gd name="T27" fmla="*/ 6 h 46"/>
                      <a:gd name="T28" fmla="*/ 0 w 41"/>
                      <a:gd name="T29" fmla="*/ 7 h 46"/>
                      <a:gd name="T30" fmla="*/ 0 w 41"/>
                      <a:gd name="T31" fmla="*/ 8 h 46"/>
                      <a:gd name="T32" fmla="*/ 1 w 41"/>
                      <a:gd name="T33" fmla="*/ 10 h 46"/>
                      <a:gd name="T34" fmla="*/ 1 w 41"/>
                      <a:gd name="T35" fmla="*/ 11 h 46"/>
                      <a:gd name="T36" fmla="*/ 2 w 41"/>
                      <a:gd name="T37" fmla="*/ 12 h 46"/>
                      <a:gd name="T38" fmla="*/ 3 w 41"/>
                      <a:gd name="T39" fmla="*/ 13 h 46"/>
                      <a:gd name="T40" fmla="*/ 5 w 41"/>
                      <a:gd name="T41" fmla="*/ 13 h 46"/>
                      <a:gd name="T42" fmla="*/ 6 w 41"/>
                      <a:gd name="T43" fmla="*/ 14 h 46"/>
                      <a:gd name="T44" fmla="*/ 8 w 41"/>
                      <a:gd name="T45" fmla="*/ 14 h 46"/>
                      <a:gd name="T46" fmla="*/ 0 w 4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1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41" y="46"/>
                        </a:lnTo>
                        <a:lnTo>
                          <a:pt x="41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7" y="7"/>
                        </a:lnTo>
                        <a:lnTo>
                          <a:pt x="4" y="10"/>
                        </a:lnTo>
                        <a:lnTo>
                          <a:pt x="2" y="15"/>
                        </a:lnTo>
                        <a:lnTo>
                          <a:pt x="1" y="19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2" y="32"/>
                        </a:lnTo>
                        <a:lnTo>
                          <a:pt x="4" y="36"/>
                        </a:lnTo>
                        <a:lnTo>
                          <a:pt x="7" y="39"/>
                        </a:lnTo>
                        <a:lnTo>
                          <a:pt x="10" y="42"/>
                        </a:lnTo>
                        <a:lnTo>
                          <a:pt x="14" y="44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8" name="Freeform 639"/>
                  <p:cNvSpPr>
                    <a:spLocks noChangeAspect="1"/>
                  </p:cNvSpPr>
                  <p:nvPr/>
                </p:nvSpPr>
                <p:spPr bwMode="auto">
                  <a:xfrm>
                    <a:off x="5227" y="1596"/>
                    <a:ext cx="14" cy="315"/>
                  </a:xfrm>
                  <a:custGeom>
                    <a:avLst/>
                    <a:gdLst>
                      <a:gd name="T0" fmla="*/ 7 w 48"/>
                      <a:gd name="T1" fmla="*/ 315 h 1067"/>
                      <a:gd name="T2" fmla="*/ 14 w 48"/>
                      <a:gd name="T3" fmla="*/ 308 h 1067"/>
                      <a:gd name="T4" fmla="*/ 14 w 48"/>
                      <a:gd name="T5" fmla="*/ 0 h 1067"/>
                      <a:gd name="T6" fmla="*/ 0 w 48"/>
                      <a:gd name="T7" fmla="*/ 0 h 1067"/>
                      <a:gd name="T8" fmla="*/ 0 w 48"/>
                      <a:gd name="T9" fmla="*/ 308 h 1067"/>
                      <a:gd name="T10" fmla="*/ 7 w 48"/>
                      <a:gd name="T11" fmla="*/ 315 h 1067"/>
                      <a:gd name="T12" fmla="*/ 0 w 48"/>
                      <a:gd name="T13" fmla="*/ 308 h 1067"/>
                      <a:gd name="T14" fmla="*/ 0 w 48"/>
                      <a:gd name="T15" fmla="*/ 310 h 1067"/>
                      <a:gd name="T16" fmla="*/ 1 w 48"/>
                      <a:gd name="T17" fmla="*/ 311 h 1067"/>
                      <a:gd name="T18" fmla="*/ 1 w 48"/>
                      <a:gd name="T19" fmla="*/ 312 h 1067"/>
                      <a:gd name="T20" fmla="*/ 2 w 48"/>
                      <a:gd name="T21" fmla="*/ 313 h 1067"/>
                      <a:gd name="T22" fmla="*/ 4 w 48"/>
                      <a:gd name="T23" fmla="*/ 314 h 1067"/>
                      <a:gd name="T24" fmla="*/ 4 w 48"/>
                      <a:gd name="T25" fmla="*/ 315 h 1067"/>
                      <a:gd name="T26" fmla="*/ 6 w 48"/>
                      <a:gd name="T27" fmla="*/ 315 h 1067"/>
                      <a:gd name="T28" fmla="*/ 7 w 48"/>
                      <a:gd name="T29" fmla="*/ 315 h 1067"/>
                      <a:gd name="T30" fmla="*/ 8 w 48"/>
                      <a:gd name="T31" fmla="*/ 315 h 1067"/>
                      <a:gd name="T32" fmla="*/ 10 w 48"/>
                      <a:gd name="T33" fmla="*/ 315 h 1067"/>
                      <a:gd name="T34" fmla="*/ 11 w 48"/>
                      <a:gd name="T35" fmla="*/ 314 h 1067"/>
                      <a:gd name="T36" fmla="*/ 12 w 48"/>
                      <a:gd name="T37" fmla="*/ 313 h 1067"/>
                      <a:gd name="T38" fmla="*/ 12 w 48"/>
                      <a:gd name="T39" fmla="*/ 312 h 1067"/>
                      <a:gd name="T40" fmla="*/ 13 w 48"/>
                      <a:gd name="T41" fmla="*/ 311 h 1067"/>
                      <a:gd name="T42" fmla="*/ 14 w 48"/>
                      <a:gd name="T43" fmla="*/ 310 h 1067"/>
                      <a:gd name="T44" fmla="*/ 14 w 48"/>
                      <a:gd name="T45" fmla="*/ 308 h 1067"/>
                      <a:gd name="T46" fmla="*/ 7 w 48"/>
                      <a:gd name="T47" fmla="*/ 315 h 106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8" h="1067">
                        <a:moveTo>
                          <a:pt x="23" y="1067"/>
                        </a:moveTo>
                        <a:lnTo>
                          <a:pt x="48" y="1044"/>
                        </a:lnTo>
                        <a:lnTo>
                          <a:pt x="48" y="0"/>
                        </a:lnTo>
                        <a:lnTo>
                          <a:pt x="0" y="0"/>
                        </a:lnTo>
                        <a:lnTo>
                          <a:pt x="0" y="1044"/>
                        </a:lnTo>
                        <a:lnTo>
                          <a:pt x="23" y="1067"/>
                        </a:lnTo>
                        <a:lnTo>
                          <a:pt x="0" y="1044"/>
                        </a:lnTo>
                        <a:lnTo>
                          <a:pt x="1" y="1049"/>
                        </a:lnTo>
                        <a:lnTo>
                          <a:pt x="2" y="1054"/>
                        </a:lnTo>
                        <a:lnTo>
                          <a:pt x="4" y="1057"/>
                        </a:lnTo>
                        <a:lnTo>
                          <a:pt x="8" y="1061"/>
                        </a:lnTo>
                        <a:lnTo>
                          <a:pt x="12" y="1064"/>
                        </a:lnTo>
                        <a:lnTo>
                          <a:pt x="15" y="1066"/>
                        </a:lnTo>
                        <a:lnTo>
                          <a:pt x="19" y="1067"/>
                        </a:lnTo>
                        <a:lnTo>
                          <a:pt x="23" y="1067"/>
                        </a:lnTo>
                        <a:lnTo>
                          <a:pt x="29" y="1067"/>
                        </a:lnTo>
                        <a:lnTo>
                          <a:pt x="33" y="1066"/>
                        </a:lnTo>
                        <a:lnTo>
                          <a:pt x="36" y="1064"/>
                        </a:lnTo>
                        <a:lnTo>
                          <a:pt x="40" y="1061"/>
                        </a:lnTo>
                        <a:lnTo>
                          <a:pt x="42" y="1057"/>
                        </a:lnTo>
                        <a:lnTo>
                          <a:pt x="46" y="1054"/>
                        </a:lnTo>
                        <a:lnTo>
                          <a:pt x="47" y="1049"/>
                        </a:lnTo>
                        <a:lnTo>
                          <a:pt x="48" y="1044"/>
                        </a:lnTo>
                        <a:lnTo>
                          <a:pt x="23" y="106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9" name="Freeform 640"/>
                  <p:cNvSpPr>
                    <a:spLocks noChangeAspect="1"/>
                  </p:cNvSpPr>
                  <p:nvPr/>
                </p:nvSpPr>
                <p:spPr bwMode="auto">
                  <a:xfrm>
                    <a:off x="5234" y="1904"/>
                    <a:ext cx="21" cy="7"/>
                  </a:xfrm>
                  <a:custGeom>
                    <a:avLst/>
                    <a:gdLst>
                      <a:gd name="T0" fmla="*/ 21 w 71"/>
                      <a:gd name="T1" fmla="*/ 4 h 47"/>
                      <a:gd name="T2" fmla="*/ 14 w 71"/>
                      <a:gd name="T3" fmla="*/ 0 h 47"/>
                      <a:gd name="T4" fmla="*/ 0 w 71"/>
                      <a:gd name="T5" fmla="*/ 0 h 47"/>
                      <a:gd name="T6" fmla="*/ 0 w 71"/>
                      <a:gd name="T7" fmla="*/ 7 h 47"/>
                      <a:gd name="T8" fmla="*/ 14 w 71"/>
                      <a:gd name="T9" fmla="*/ 7 h 47"/>
                      <a:gd name="T10" fmla="*/ 21 w 71"/>
                      <a:gd name="T11" fmla="*/ 4 h 47"/>
                      <a:gd name="T12" fmla="*/ 14 w 71"/>
                      <a:gd name="T13" fmla="*/ 7 h 47"/>
                      <a:gd name="T14" fmla="*/ 16 w 71"/>
                      <a:gd name="T15" fmla="*/ 7 h 47"/>
                      <a:gd name="T16" fmla="*/ 17 w 71"/>
                      <a:gd name="T17" fmla="*/ 7 h 47"/>
                      <a:gd name="T18" fmla="*/ 18 w 71"/>
                      <a:gd name="T19" fmla="*/ 6 h 47"/>
                      <a:gd name="T20" fmla="*/ 19 w 71"/>
                      <a:gd name="T21" fmla="*/ 6 h 47"/>
                      <a:gd name="T22" fmla="*/ 20 w 71"/>
                      <a:gd name="T23" fmla="*/ 5 h 47"/>
                      <a:gd name="T24" fmla="*/ 20 w 71"/>
                      <a:gd name="T25" fmla="*/ 5 h 47"/>
                      <a:gd name="T26" fmla="*/ 21 w 71"/>
                      <a:gd name="T27" fmla="*/ 4 h 47"/>
                      <a:gd name="T28" fmla="*/ 21 w 71"/>
                      <a:gd name="T29" fmla="*/ 4 h 47"/>
                      <a:gd name="T30" fmla="*/ 21 w 71"/>
                      <a:gd name="T31" fmla="*/ 3 h 47"/>
                      <a:gd name="T32" fmla="*/ 20 w 71"/>
                      <a:gd name="T33" fmla="*/ 2 h 47"/>
                      <a:gd name="T34" fmla="*/ 20 w 71"/>
                      <a:gd name="T35" fmla="*/ 2 h 47"/>
                      <a:gd name="T36" fmla="*/ 19 w 71"/>
                      <a:gd name="T37" fmla="*/ 1 h 47"/>
                      <a:gd name="T38" fmla="*/ 18 w 71"/>
                      <a:gd name="T39" fmla="*/ 1 h 47"/>
                      <a:gd name="T40" fmla="*/ 17 w 71"/>
                      <a:gd name="T41" fmla="*/ 0 h 47"/>
                      <a:gd name="T42" fmla="*/ 16 w 71"/>
                      <a:gd name="T43" fmla="*/ 0 h 47"/>
                      <a:gd name="T44" fmla="*/ 14 w 71"/>
                      <a:gd name="T45" fmla="*/ 0 h 47"/>
                      <a:gd name="T46" fmla="*/ 21 w 71"/>
                      <a:gd name="T47" fmla="*/ 4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71" h="47">
                        <a:moveTo>
                          <a:pt x="71" y="24"/>
                        </a:moveTo>
                        <a:lnTo>
                          <a:pt x="48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48" y="47"/>
                        </a:lnTo>
                        <a:lnTo>
                          <a:pt x="71" y="24"/>
                        </a:lnTo>
                        <a:lnTo>
                          <a:pt x="48" y="47"/>
                        </a:lnTo>
                        <a:lnTo>
                          <a:pt x="53" y="47"/>
                        </a:lnTo>
                        <a:lnTo>
                          <a:pt x="57" y="45"/>
                        </a:lnTo>
                        <a:lnTo>
                          <a:pt x="62" y="42"/>
                        </a:lnTo>
                        <a:lnTo>
                          <a:pt x="65" y="39"/>
                        </a:lnTo>
                        <a:lnTo>
                          <a:pt x="68" y="36"/>
                        </a:lnTo>
                        <a:lnTo>
                          <a:pt x="69" y="32"/>
                        </a:lnTo>
                        <a:lnTo>
                          <a:pt x="70" y="28"/>
                        </a:lnTo>
                        <a:lnTo>
                          <a:pt x="71" y="24"/>
                        </a:lnTo>
                        <a:lnTo>
                          <a:pt x="70" y="19"/>
                        </a:lnTo>
                        <a:lnTo>
                          <a:pt x="69" y="15"/>
                        </a:lnTo>
                        <a:lnTo>
                          <a:pt x="68" y="11"/>
                        </a:lnTo>
                        <a:lnTo>
                          <a:pt x="65" y="8"/>
                        </a:lnTo>
                        <a:lnTo>
                          <a:pt x="62" y="5"/>
                        </a:lnTo>
                        <a:lnTo>
                          <a:pt x="57" y="2"/>
                        </a:lnTo>
                        <a:lnTo>
                          <a:pt x="53" y="0"/>
                        </a:lnTo>
                        <a:lnTo>
                          <a:pt x="48" y="0"/>
                        </a:lnTo>
                        <a:lnTo>
                          <a:pt x="71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0" name="Freeform 641"/>
                  <p:cNvSpPr>
                    <a:spLocks noChangeAspect="1"/>
                  </p:cNvSpPr>
                  <p:nvPr/>
                </p:nvSpPr>
                <p:spPr bwMode="auto">
                  <a:xfrm>
                    <a:off x="5241" y="1911"/>
                    <a:ext cx="14" cy="21"/>
                  </a:xfrm>
                  <a:custGeom>
                    <a:avLst/>
                    <a:gdLst>
                      <a:gd name="T0" fmla="*/ 7 w 46"/>
                      <a:gd name="T1" fmla="*/ 21 h 87"/>
                      <a:gd name="T2" fmla="*/ 14 w 46"/>
                      <a:gd name="T3" fmla="*/ 15 h 87"/>
                      <a:gd name="T4" fmla="*/ 14 w 46"/>
                      <a:gd name="T5" fmla="*/ 0 h 87"/>
                      <a:gd name="T6" fmla="*/ 0 w 46"/>
                      <a:gd name="T7" fmla="*/ 0 h 87"/>
                      <a:gd name="T8" fmla="*/ 0 w 46"/>
                      <a:gd name="T9" fmla="*/ 15 h 87"/>
                      <a:gd name="T10" fmla="*/ 7 w 46"/>
                      <a:gd name="T11" fmla="*/ 21 h 87"/>
                      <a:gd name="T12" fmla="*/ 0 w 46"/>
                      <a:gd name="T13" fmla="*/ 15 h 87"/>
                      <a:gd name="T14" fmla="*/ 0 w 46"/>
                      <a:gd name="T15" fmla="*/ 17 h 87"/>
                      <a:gd name="T16" fmla="*/ 1 w 46"/>
                      <a:gd name="T17" fmla="*/ 18 h 87"/>
                      <a:gd name="T18" fmla="*/ 1 w 46"/>
                      <a:gd name="T19" fmla="*/ 19 h 87"/>
                      <a:gd name="T20" fmla="*/ 2 w 46"/>
                      <a:gd name="T21" fmla="*/ 20 h 87"/>
                      <a:gd name="T22" fmla="*/ 3 w 46"/>
                      <a:gd name="T23" fmla="*/ 20 h 87"/>
                      <a:gd name="T24" fmla="*/ 4 w 46"/>
                      <a:gd name="T25" fmla="*/ 21 h 87"/>
                      <a:gd name="T26" fmla="*/ 6 w 46"/>
                      <a:gd name="T27" fmla="*/ 21 h 87"/>
                      <a:gd name="T28" fmla="*/ 7 w 46"/>
                      <a:gd name="T29" fmla="*/ 21 h 87"/>
                      <a:gd name="T30" fmla="*/ 8 w 46"/>
                      <a:gd name="T31" fmla="*/ 21 h 87"/>
                      <a:gd name="T32" fmla="*/ 9 w 46"/>
                      <a:gd name="T33" fmla="*/ 21 h 87"/>
                      <a:gd name="T34" fmla="*/ 11 w 46"/>
                      <a:gd name="T35" fmla="*/ 20 h 87"/>
                      <a:gd name="T36" fmla="*/ 12 w 46"/>
                      <a:gd name="T37" fmla="*/ 20 h 87"/>
                      <a:gd name="T38" fmla="*/ 13 w 46"/>
                      <a:gd name="T39" fmla="*/ 19 h 87"/>
                      <a:gd name="T40" fmla="*/ 13 w 46"/>
                      <a:gd name="T41" fmla="*/ 18 h 87"/>
                      <a:gd name="T42" fmla="*/ 14 w 46"/>
                      <a:gd name="T43" fmla="*/ 17 h 87"/>
                      <a:gd name="T44" fmla="*/ 14 w 46"/>
                      <a:gd name="T45" fmla="*/ 15 h 87"/>
                      <a:gd name="T46" fmla="*/ 7 w 46"/>
                      <a:gd name="T47" fmla="*/ 21 h 8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87">
                        <a:moveTo>
                          <a:pt x="23" y="87"/>
                        </a:moveTo>
                        <a:lnTo>
                          <a:pt x="46" y="64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64"/>
                        </a:lnTo>
                        <a:lnTo>
                          <a:pt x="23" y="87"/>
                        </a:lnTo>
                        <a:lnTo>
                          <a:pt x="0" y="64"/>
                        </a:lnTo>
                        <a:lnTo>
                          <a:pt x="0" y="69"/>
                        </a:lnTo>
                        <a:lnTo>
                          <a:pt x="2" y="73"/>
                        </a:lnTo>
                        <a:lnTo>
                          <a:pt x="4" y="77"/>
                        </a:lnTo>
                        <a:lnTo>
                          <a:pt x="7" y="81"/>
                        </a:lnTo>
                        <a:lnTo>
                          <a:pt x="10" y="84"/>
                        </a:lnTo>
                        <a:lnTo>
                          <a:pt x="14" y="85"/>
                        </a:lnTo>
                        <a:lnTo>
                          <a:pt x="19" y="86"/>
                        </a:lnTo>
                        <a:lnTo>
                          <a:pt x="23" y="87"/>
                        </a:lnTo>
                        <a:lnTo>
                          <a:pt x="27" y="86"/>
                        </a:lnTo>
                        <a:lnTo>
                          <a:pt x="31" y="85"/>
                        </a:lnTo>
                        <a:lnTo>
                          <a:pt x="35" y="84"/>
                        </a:lnTo>
                        <a:lnTo>
                          <a:pt x="39" y="81"/>
                        </a:lnTo>
                        <a:lnTo>
                          <a:pt x="42" y="77"/>
                        </a:lnTo>
                        <a:lnTo>
                          <a:pt x="44" y="73"/>
                        </a:lnTo>
                        <a:lnTo>
                          <a:pt x="45" y="69"/>
                        </a:lnTo>
                        <a:lnTo>
                          <a:pt x="46" y="64"/>
                        </a:lnTo>
                        <a:lnTo>
                          <a:pt x="23" y="8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1" name="Freeform 642"/>
                  <p:cNvSpPr>
                    <a:spLocks noChangeAspect="1"/>
                  </p:cNvSpPr>
                  <p:nvPr/>
                </p:nvSpPr>
                <p:spPr bwMode="auto">
                  <a:xfrm>
                    <a:off x="5227" y="1919"/>
                    <a:ext cx="21" cy="14"/>
                  </a:xfrm>
                  <a:custGeom>
                    <a:avLst/>
                    <a:gdLst>
                      <a:gd name="T0" fmla="*/ 0 w 65"/>
                      <a:gd name="T1" fmla="*/ 7 h 46"/>
                      <a:gd name="T2" fmla="*/ 7 w 65"/>
                      <a:gd name="T3" fmla="*/ 14 h 46"/>
                      <a:gd name="T4" fmla="*/ 21 w 65"/>
                      <a:gd name="T5" fmla="*/ 14 h 46"/>
                      <a:gd name="T6" fmla="*/ 21 w 65"/>
                      <a:gd name="T7" fmla="*/ 0 h 46"/>
                      <a:gd name="T8" fmla="*/ 7 w 65"/>
                      <a:gd name="T9" fmla="*/ 0 h 46"/>
                      <a:gd name="T10" fmla="*/ 0 w 65"/>
                      <a:gd name="T11" fmla="*/ 7 h 46"/>
                      <a:gd name="T12" fmla="*/ 7 w 65"/>
                      <a:gd name="T13" fmla="*/ 0 h 46"/>
                      <a:gd name="T14" fmla="*/ 5 w 65"/>
                      <a:gd name="T15" fmla="*/ 0 h 46"/>
                      <a:gd name="T16" fmla="*/ 4 w 65"/>
                      <a:gd name="T17" fmla="*/ 1 h 46"/>
                      <a:gd name="T18" fmla="*/ 3 w 65"/>
                      <a:gd name="T19" fmla="*/ 1 h 46"/>
                      <a:gd name="T20" fmla="*/ 2 w 65"/>
                      <a:gd name="T21" fmla="*/ 2 h 46"/>
                      <a:gd name="T22" fmla="*/ 1 w 65"/>
                      <a:gd name="T23" fmla="*/ 3 h 46"/>
                      <a:gd name="T24" fmla="*/ 1 w 65"/>
                      <a:gd name="T25" fmla="*/ 4 h 46"/>
                      <a:gd name="T26" fmla="*/ 0 w 65"/>
                      <a:gd name="T27" fmla="*/ 6 h 46"/>
                      <a:gd name="T28" fmla="*/ 0 w 65"/>
                      <a:gd name="T29" fmla="*/ 7 h 46"/>
                      <a:gd name="T30" fmla="*/ 0 w 65"/>
                      <a:gd name="T31" fmla="*/ 8 h 46"/>
                      <a:gd name="T32" fmla="*/ 1 w 65"/>
                      <a:gd name="T33" fmla="*/ 9 h 46"/>
                      <a:gd name="T34" fmla="*/ 1 w 65"/>
                      <a:gd name="T35" fmla="*/ 11 h 46"/>
                      <a:gd name="T36" fmla="*/ 2 w 65"/>
                      <a:gd name="T37" fmla="*/ 12 h 46"/>
                      <a:gd name="T38" fmla="*/ 3 w 65"/>
                      <a:gd name="T39" fmla="*/ 13 h 46"/>
                      <a:gd name="T40" fmla="*/ 4 w 65"/>
                      <a:gd name="T41" fmla="*/ 13 h 46"/>
                      <a:gd name="T42" fmla="*/ 5 w 65"/>
                      <a:gd name="T43" fmla="*/ 14 h 46"/>
                      <a:gd name="T44" fmla="*/ 7 w 65"/>
                      <a:gd name="T45" fmla="*/ 14 h 46"/>
                      <a:gd name="T46" fmla="*/ 0 w 65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5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65" y="46"/>
                        </a:lnTo>
                        <a:lnTo>
                          <a:pt x="65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6" y="7"/>
                        </a:lnTo>
                        <a:lnTo>
                          <a:pt x="3" y="10"/>
                        </a:lnTo>
                        <a:lnTo>
                          <a:pt x="2" y="14"/>
                        </a:lnTo>
                        <a:lnTo>
                          <a:pt x="1" y="19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2" y="31"/>
                        </a:lnTo>
                        <a:lnTo>
                          <a:pt x="3" y="35"/>
                        </a:lnTo>
                        <a:lnTo>
                          <a:pt x="6" y="39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7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2" name="Freeform 643"/>
                  <p:cNvSpPr>
                    <a:spLocks noChangeAspect="1"/>
                  </p:cNvSpPr>
                  <p:nvPr/>
                </p:nvSpPr>
                <p:spPr bwMode="auto">
                  <a:xfrm>
                    <a:off x="5227" y="1926"/>
                    <a:ext cx="14" cy="136"/>
                  </a:xfrm>
                  <a:custGeom>
                    <a:avLst/>
                    <a:gdLst>
                      <a:gd name="T0" fmla="*/ 3 w 46"/>
                      <a:gd name="T1" fmla="*/ 135 h 455"/>
                      <a:gd name="T2" fmla="*/ 14 w 46"/>
                      <a:gd name="T3" fmla="*/ 129 h 455"/>
                      <a:gd name="T4" fmla="*/ 14 w 46"/>
                      <a:gd name="T5" fmla="*/ 0 h 455"/>
                      <a:gd name="T6" fmla="*/ 0 w 46"/>
                      <a:gd name="T7" fmla="*/ 0 h 455"/>
                      <a:gd name="T8" fmla="*/ 0 w 46"/>
                      <a:gd name="T9" fmla="*/ 129 h 455"/>
                      <a:gd name="T10" fmla="*/ 3 w 46"/>
                      <a:gd name="T11" fmla="*/ 135 h 455"/>
                      <a:gd name="T12" fmla="*/ 0 w 46"/>
                      <a:gd name="T13" fmla="*/ 129 h 455"/>
                      <a:gd name="T14" fmla="*/ 0 w 46"/>
                      <a:gd name="T15" fmla="*/ 131 h 455"/>
                      <a:gd name="T16" fmla="*/ 1 w 46"/>
                      <a:gd name="T17" fmla="*/ 132 h 455"/>
                      <a:gd name="T18" fmla="*/ 1 w 46"/>
                      <a:gd name="T19" fmla="*/ 133 h 455"/>
                      <a:gd name="T20" fmla="*/ 2 w 46"/>
                      <a:gd name="T21" fmla="*/ 134 h 455"/>
                      <a:gd name="T22" fmla="*/ 3 w 46"/>
                      <a:gd name="T23" fmla="*/ 135 h 455"/>
                      <a:gd name="T24" fmla="*/ 4 w 46"/>
                      <a:gd name="T25" fmla="*/ 136 h 455"/>
                      <a:gd name="T26" fmla="*/ 5 w 46"/>
                      <a:gd name="T27" fmla="*/ 136 h 455"/>
                      <a:gd name="T28" fmla="*/ 7 w 46"/>
                      <a:gd name="T29" fmla="*/ 136 h 455"/>
                      <a:gd name="T30" fmla="*/ 9 w 46"/>
                      <a:gd name="T31" fmla="*/ 136 h 455"/>
                      <a:gd name="T32" fmla="*/ 9 w 46"/>
                      <a:gd name="T33" fmla="*/ 136 h 455"/>
                      <a:gd name="T34" fmla="*/ 11 w 46"/>
                      <a:gd name="T35" fmla="*/ 135 h 455"/>
                      <a:gd name="T36" fmla="*/ 12 w 46"/>
                      <a:gd name="T37" fmla="*/ 134 h 455"/>
                      <a:gd name="T38" fmla="*/ 13 w 46"/>
                      <a:gd name="T39" fmla="*/ 133 h 455"/>
                      <a:gd name="T40" fmla="*/ 14 w 46"/>
                      <a:gd name="T41" fmla="*/ 132 h 455"/>
                      <a:gd name="T42" fmla="*/ 14 w 46"/>
                      <a:gd name="T43" fmla="*/ 131 h 455"/>
                      <a:gd name="T44" fmla="*/ 14 w 46"/>
                      <a:gd name="T45" fmla="*/ 129 h 455"/>
                      <a:gd name="T46" fmla="*/ 3 w 46"/>
                      <a:gd name="T47" fmla="*/ 135 h 45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455">
                        <a:moveTo>
                          <a:pt x="10" y="450"/>
                        </a:moveTo>
                        <a:lnTo>
                          <a:pt x="46" y="43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431"/>
                        </a:lnTo>
                        <a:lnTo>
                          <a:pt x="10" y="450"/>
                        </a:lnTo>
                        <a:lnTo>
                          <a:pt x="0" y="431"/>
                        </a:lnTo>
                        <a:lnTo>
                          <a:pt x="1" y="437"/>
                        </a:lnTo>
                        <a:lnTo>
                          <a:pt x="2" y="442"/>
                        </a:lnTo>
                        <a:lnTo>
                          <a:pt x="4" y="445"/>
                        </a:lnTo>
                        <a:lnTo>
                          <a:pt x="7" y="448"/>
                        </a:lnTo>
                        <a:lnTo>
                          <a:pt x="11" y="451"/>
                        </a:lnTo>
                        <a:lnTo>
                          <a:pt x="14" y="454"/>
                        </a:lnTo>
                        <a:lnTo>
                          <a:pt x="18" y="455"/>
                        </a:lnTo>
                        <a:lnTo>
                          <a:pt x="23" y="455"/>
                        </a:lnTo>
                        <a:lnTo>
                          <a:pt x="28" y="455"/>
                        </a:lnTo>
                        <a:lnTo>
                          <a:pt x="31" y="454"/>
                        </a:lnTo>
                        <a:lnTo>
                          <a:pt x="35" y="451"/>
                        </a:lnTo>
                        <a:lnTo>
                          <a:pt x="40" y="448"/>
                        </a:lnTo>
                        <a:lnTo>
                          <a:pt x="42" y="445"/>
                        </a:lnTo>
                        <a:lnTo>
                          <a:pt x="45" y="442"/>
                        </a:lnTo>
                        <a:lnTo>
                          <a:pt x="46" y="437"/>
                        </a:lnTo>
                        <a:lnTo>
                          <a:pt x="46" y="431"/>
                        </a:lnTo>
                        <a:lnTo>
                          <a:pt x="10" y="45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3" name="Freeform 644"/>
                  <p:cNvSpPr>
                    <a:spLocks noChangeAspect="1"/>
                  </p:cNvSpPr>
                  <p:nvPr/>
                </p:nvSpPr>
                <p:spPr bwMode="auto">
                  <a:xfrm>
                    <a:off x="5234" y="2055"/>
                    <a:ext cx="21" cy="14"/>
                  </a:xfrm>
                  <a:custGeom>
                    <a:avLst/>
                    <a:gdLst>
                      <a:gd name="T0" fmla="*/ 21 w 67"/>
                      <a:gd name="T1" fmla="*/ 9 h 66"/>
                      <a:gd name="T2" fmla="*/ 18 w 67"/>
                      <a:gd name="T3" fmla="*/ 5 h 66"/>
                      <a:gd name="T4" fmla="*/ 8 w 67"/>
                      <a:gd name="T5" fmla="*/ 0 h 66"/>
                      <a:gd name="T6" fmla="*/ 0 w 67"/>
                      <a:gd name="T7" fmla="*/ 8 h 66"/>
                      <a:gd name="T8" fmla="*/ 10 w 67"/>
                      <a:gd name="T9" fmla="*/ 13 h 66"/>
                      <a:gd name="T10" fmla="*/ 21 w 67"/>
                      <a:gd name="T11" fmla="*/ 9 h 66"/>
                      <a:gd name="T12" fmla="*/ 10 w 67"/>
                      <a:gd name="T13" fmla="*/ 13 h 66"/>
                      <a:gd name="T14" fmla="*/ 11 w 67"/>
                      <a:gd name="T15" fmla="*/ 14 h 66"/>
                      <a:gd name="T16" fmla="*/ 13 w 67"/>
                      <a:gd name="T17" fmla="*/ 14 h 66"/>
                      <a:gd name="T18" fmla="*/ 14 w 67"/>
                      <a:gd name="T19" fmla="*/ 14 h 66"/>
                      <a:gd name="T20" fmla="*/ 15 w 67"/>
                      <a:gd name="T21" fmla="*/ 14 h 66"/>
                      <a:gd name="T22" fmla="*/ 17 w 67"/>
                      <a:gd name="T23" fmla="*/ 14 h 66"/>
                      <a:gd name="T24" fmla="*/ 18 w 67"/>
                      <a:gd name="T25" fmla="*/ 13 h 66"/>
                      <a:gd name="T26" fmla="*/ 19 w 67"/>
                      <a:gd name="T27" fmla="*/ 12 h 66"/>
                      <a:gd name="T28" fmla="*/ 20 w 67"/>
                      <a:gd name="T29" fmla="*/ 12 h 66"/>
                      <a:gd name="T30" fmla="*/ 20 w 67"/>
                      <a:gd name="T31" fmla="*/ 11 h 66"/>
                      <a:gd name="T32" fmla="*/ 21 w 67"/>
                      <a:gd name="T33" fmla="*/ 10 h 66"/>
                      <a:gd name="T34" fmla="*/ 21 w 67"/>
                      <a:gd name="T35" fmla="*/ 9 h 66"/>
                      <a:gd name="T36" fmla="*/ 21 w 67"/>
                      <a:gd name="T37" fmla="*/ 8 h 66"/>
                      <a:gd name="T38" fmla="*/ 21 w 67"/>
                      <a:gd name="T39" fmla="*/ 7 h 66"/>
                      <a:gd name="T40" fmla="*/ 20 w 67"/>
                      <a:gd name="T41" fmla="*/ 7 h 66"/>
                      <a:gd name="T42" fmla="*/ 19 w 67"/>
                      <a:gd name="T43" fmla="*/ 6 h 66"/>
                      <a:gd name="T44" fmla="*/ 18 w 67"/>
                      <a:gd name="T45" fmla="*/ 5 h 66"/>
                      <a:gd name="T46" fmla="*/ 21 w 67"/>
                      <a:gd name="T47" fmla="*/ 9 h 6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7" h="66">
                        <a:moveTo>
                          <a:pt x="67" y="42"/>
                        </a:moveTo>
                        <a:lnTo>
                          <a:pt x="58" y="23"/>
                        </a:lnTo>
                        <a:lnTo>
                          <a:pt x="26" y="0"/>
                        </a:lnTo>
                        <a:lnTo>
                          <a:pt x="0" y="38"/>
                        </a:lnTo>
                        <a:lnTo>
                          <a:pt x="31" y="60"/>
                        </a:lnTo>
                        <a:lnTo>
                          <a:pt x="67" y="42"/>
                        </a:lnTo>
                        <a:lnTo>
                          <a:pt x="31" y="60"/>
                        </a:lnTo>
                        <a:lnTo>
                          <a:pt x="36" y="64"/>
                        </a:lnTo>
                        <a:lnTo>
                          <a:pt x="40" y="65"/>
                        </a:lnTo>
                        <a:lnTo>
                          <a:pt x="44" y="66"/>
                        </a:lnTo>
                        <a:lnTo>
                          <a:pt x="48" y="65"/>
                        </a:lnTo>
                        <a:lnTo>
                          <a:pt x="53" y="64"/>
                        </a:lnTo>
                        <a:lnTo>
                          <a:pt x="57" y="62"/>
                        </a:lnTo>
                        <a:lnTo>
                          <a:pt x="60" y="58"/>
                        </a:lnTo>
                        <a:lnTo>
                          <a:pt x="63" y="55"/>
                        </a:lnTo>
                        <a:lnTo>
                          <a:pt x="65" y="52"/>
                        </a:lnTo>
                        <a:lnTo>
                          <a:pt x="66" y="48"/>
                        </a:lnTo>
                        <a:lnTo>
                          <a:pt x="67" y="44"/>
                        </a:lnTo>
                        <a:lnTo>
                          <a:pt x="67" y="39"/>
                        </a:lnTo>
                        <a:lnTo>
                          <a:pt x="66" y="35"/>
                        </a:lnTo>
                        <a:lnTo>
                          <a:pt x="64" y="31"/>
                        </a:lnTo>
                        <a:lnTo>
                          <a:pt x="62" y="27"/>
                        </a:lnTo>
                        <a:lnTo>
                          <a:pt x="58" y="23"/>
                        </a:lnTo>
                        <a:lnTo>
                          <a:pt x="67" y="4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4" name="Rectangle 64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241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55" name="Freeform 646"/>
                  <p:cNvSpPr>
                    <a:spLocks noChangeAspect="1"/>
                  </p:cNvSpPr>
                  <p:nvPr/>
                </p:nvSpPr>
                <p:spPr bwMode="auto">
                  <a:xfrm>
                    <a:off x="339" y="1561"/>
                    <a:ext cx="14" cy="14"/>
                  </a:xfrm>
                  <a:custGeom>
                    <a:avLst/>
                    <a:gdLst>
                      <a:gd name="T0" fmla="*/ 14 w 31"/>
                      <a:gd name="T1" fmla="*/ 7 h 46"/>
                      <a:gd name="T2" fmla="*/ 4 w 31"/>
                      <a:gd name="T3" fmla="*/ 0 h 46"/>
                      <a:gd name="T4" fmla="*/ 0 w 31"/>
                      <a:gd name="T5" fmla="*/ 0 h 46"/>
                      <a:gd name="T6" fmla="*/ 0 w 31"/>
                      <a:gd name="T7" fmla="*/ 14 h 46"/>
                      <a:gd name="T8" fmla="*/ 4 w 31"/>
                      <a:gd name="T9" fmla="*/ 14 h 46"/>
                      <a:gd name="T10" fmla="*/ 14 w 31"/>
                      <a:gd name="T11" fmla="*/ 7 h 46"/>
                      <a:gd name="T12" fmla="*/ 4 w 31"/>
                      <a:gd name="T13" fmla="*/ 14 h 46"/>
                      <a:gd name="T14" fmla="*/ 6 w 31"/>
                      <a:gd name="T15" fmla="*/ 14 h 46"/>
                      <a:gd name="T16" fmla="*/ 8 w 31"/>
                      <a:gd name="T17" fmla="*/ 13 h 46"/>
                      <a:gd name="T18" fmla="*/ 9 w 31"/>
                      <a:gd name="T19" fmla="*/ 13 h 46"/>
                      <a:gd name="T20" fmla="*/ 12 w 31"/>
                      <a:gd name="T21" fmla="*/ 12 h 46"/>
                      <a:gd name="T22" fmla="*/ 13 w 31"/>
                      <a:gd name="T23" fmla="*/ 11 h 46"/>
                      <a:gd name="T24" fmla="*/ 14 w 31"/>
                      <a:gd name="T25" fmla="*/ 10 h 46"/>
                      <a:gd name="T26" fmla="*/ 14 w 31"/>
                      <a:gd name="T27" fmla="*/ 8 h 46"/>
                      <a:gd name="T28" fmla="*/ 14 w 31"/>
                      <a:gd name="T29" fmla="*/ 7 h 46"/>
                      <a:gd name="T30" fmla="*/ 14 w 31"/>
                      <a:gd name="T31" fmla="*/ 6 h 46"/>
                      <a:gd name="T32" fmla="*/ 14 w 31"/>
                      <a:gd name="T33" fmla="*/ 5 h 46"/>
                      <a:gd name="T34" fmla="*/ 13 w 31"/>
                      <a:gd name="T35" fmla="*/ 3 h 46"/>
                      <a:gd name="T36" fmla="*/ 12 w 31"/>
                      <a:gd name="T37" fmla="*/ 2 h 46"/>
                      <a:gd name="T38" fmla="*/ 9 w 31"/>
                      <a:gd name="T39" fmla="*/ 1 h 46"/>
                      <a:gd name="T40" fmla="*/ 8 w 31"/>
                      <a:gd name="T41" fmla="*/ 1 h 46"/>
                      <a:gd name="T42" fmla="*/ 6 w 31"/>
                      <a:gd name="T43" fmla="*/ 0 h 46"/>
                      <a:gd name="T44" fmla="*/ 4 w 31"/>
                      <a:gd name="T45" fmla="*/ 0 h 46"/>
                      <a:gd name="T46" fmla="*/ 14 w 3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1" h="46">
                        <a:moveTo>
                          <a:pt x="31" y="23"/>
                        </a:moveTo>
                        <a:lnTo>
                          <a:pt x="8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8" y="46"/>
                        </a:lnTo>
                        <a:lnTo>
                          <a:pt x="31" y="23"/>
                        </a:lnTo>
                        <a:lnTo>
                          <a:pt x="8" y="46"/>
                        </a:lnTo>
                        <a:lnTo>
                          <a:pt x="13" y="45"/>
                        </a:lnTo>
                        <a:lnTo>
                          <a:pt x="18" y="44"/>
                        </a:lnTo>
                        <a:lnTo>
                          <a:pt x="21" y="42"/>
                        </a:lnTo>
                        <a:lnTo>
                          <a:pt x="26" y="39"/>
                        </a:lnTo>
                        <a:lnTo>
                          <a:pt x="28" y="36"/>
                        </a:lnTo>
                        <a:lnTo>
                          <a:pt x="30" y="32"/>
                        </a:lnTo>
                        <a:lnTo>
                          <a:pt x="31" y="27"/>
                        </a:lnTo>
                        <a:lnTo>
                          <a:pt x="31" y="23"/>
                        </a:lnTo>
                        <a:lnTo>
                          <a:pt x="31" y="19"/>
                        </a:lnTo>
                        <a:lnTo>
                          <a:pt x="30" y="15"/>
                        </a:lnTo>
                        <a:lnTo>
                          <a:pt x="28" y="10"/>
                        </a:lnTo>
                        <a:lnTo>
                          <a:pt x="26" y="7"/>
                        </a:lnTo>
                        <a:lnTo>
                          <a:pt x="21" y="4"/>
                        </a:lnTo>
                        <a:lnTo>
                          <a:pt x="18" y="2"/>
                        </a:lnTo>
                        <a:lnTo>
                          <a:pt x="13" y="0"/>
                        </a:lnTo>
                        <a:lnTo>
                          <a:pt x="8" y="0"/>
                        </a:lnTo>
                        <a:lnTo>
                          <a:pt x="31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6" name="Freeform 647"/>
                  <p:cNvSpPr>
                    <a:spLocks noChangeAspect="1"/>
                  </p:cNvSpPr>
                  <p:nvPr/>
                </p:nvSpPr>
                <p:spPr bwMode="auto">
                  <a:xfrm>
                    <a:off x="339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4 w 46"/>
                      <a:gd name="T25" fmla="*/ 36 h 123"/>
                      <a:gd name="T26" fmla="*/ 5 w 46"/>
                      <a:gd name="T27" fmla="*/ 36 h 123"/>
                      <a:gd name="T28" fmla="*/ 7 w 46"/>
                      <a:gd name="T29" fmla="*/ 36 h 123"/>
                      <a:gd name="T30" fmla="*/ 8 w 46"/>
                      <a:gd name="T31" fmla="*/ 36 h 123"/>
                      <a:gd name="T32" fmla="*/ 9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0" y="120"/>
                        </a:lnTo>
                        <a:lnTo>
                          <a:pt x="14" y="122"/>
                        </a:lnTo>
                        <a:lnTo>
                          <a:pt x="18" y="123"/>
                        </a:lnTo>
                        <a:lnTo>
                          <a:pt x="23" y="123"/>
                        </a:lnTo>
                        <a:lnTo>
                          <a:pt x="27" y="123"/>
                        </a:lnTo>
                        <a:lnTo>
                          <a:pt x="31" y="122"/>
                        </a:lnTo>
                        <a:lnTo>
                          <a:pt x="35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6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7" name="Freeform 648"/>
                  <p:cNvSpPr>
                    <a:spLocks noChangeAspect="1"/>
                  </p:cNvSpPr>
                  <p:nvPr/>
                </p:nvSpPr>
                <p:spPr bwMode="auto">
                  <a:xfrm>
                    <a:off x="332" y="1589"/>
                    <a:ext cx="14" cy="14"/>
                  </a:xfrm>
                  <a:custGeom>
                    <a:avLst/>
                    <a:gdLst>
                      <a:gd name="T0" fmla="*/ 0 w 40"/>
                      <a:gd name="T1" fmla="*/ 7 h 46"/>
                      <a:gd name="T2" fmla="*/ 8 w 40"/>
                      <a:gd name="T3" fmla="*/ 14 h 46"/>
                      <a:gd name="T4" fmla="*/ 14 w 40"/>
                      <a:gd name="T5" fmla="*/ 14 h 46"/>
                      <a:gd name="T6" fmla="*/ 14 w 40"/>
                      <a:gd name="T7" fmla="*/ 0 h 46"/>
                      <a:gd name="T8" fmla="*/ 8 w 40"/>
                      <a:gd name="T9" fmla="*/ 0 h 46"/>
                      <a:gd name="T10" fmla="*/ 0 w 40"/>
                      <a:gd name="T11" fmla="*/ 7 h 46"/>
                      <a:gd name="T12" fmla="*/ 8 w 40"/>
                      <a:gd name="T13" fmla="*/ 0 h 46"/>
                      <a:gd name="T14" fmla="*/ 6 w 40"/>
                      <a:gd name="T15" fmla="*/ 0 h 46"/>
                      <a:gd name="T16" fmla="*/ 4 w 40"/>
                      <a:gd name="T17" fmla="*/ 1 h 46"/>
                      <a:gd name="T18" fmla="*/ 3 w 40"/>
                      <a:gd name="T19" fmla="*/ 1 h 46"/>
                      <a:gd name="T20" fmla="*/ 2 w 40"/>
                      <a:gd name="T21" fmla="*/ 2 h 46"/>
                      <a:gd name="T22" fmla="*/ 1 w 40"/>
                      <a:gd name="T23" fmla="*/ 3 h 46"/>
                      <a:gd name="T24" fmla="*/ 0 w 40"/>
                      <a:gd name="T25" fmla="*/ 5 h 46"/>
                      <a:gd name="T26" fmla="*/ 0 w 40"/>
                      <a:gd name="T27" fmla="*/ 6 h 46"/>
                      <a:gd name="T28" fmla="*/ 0 w 40"/>
                      <a:gd name="T29" fmla="*/ 7 h 46"/>
                      <a:gd name="T30" fmla="*/ 0 w 40"/>
                      <a:gd name="T31" fmla="*/ 8 h 46"/>
                      <a:gd name="T32" fmla="*/ 0 w 40"/>
                      <a:gd name="T33" fmla="*/ 10 h 46"/>
                      <a:gd name="T34" fmla="*/ 1 w 40"/>
                      <a:gd name="T35" fmla="*/ 11 h 46"/>
                      <a:gd name="T36" fmla="*/ 2 w 40"/>
                      <a:gd name="T37" fmla="*/ 12 h 46"/>
                      <a:gd name="T38" fmla="*/ 3 w 40"/>
                      <a:gd name="T39" fmla="*/ 13 h 46"/>
                      <a:gd name="T40" fmla="*/ 4 w 40"/>
                      <a:gd name="T41" fmla="*/ 13 h 46"/>
                      <a:gd name="T42" fmla="*/ 6 w 40"/>
                      <a:gd name="T43" fmla="*/ 14 h 46"/>
                      <a:gd name="T44" fmla="*/ 8 w 40"/>
                      <a:gd name="T45" fmla="*/ 14 h 46"/>
                      <a:gd name="T46" fmla="*/ 0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40" y="46"/>
                        </a:lnTo>
                        <a:lnTo>
                          <a:pt x="40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7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8" name="Rectangle 64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2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59" name="Freeform 650"/>
                  <p:cNvSpPr>
                    <a:spLocks noChangeAspect="1"/>
                  </p:cNvSpPr>
                  <p:nvPr/>
                </p:nvSpPr>
                <p:spPr bwMode="auto">
                  <a:xfrm>
                    <a:off x="5184" y="1561"/>
                    <a:ext cx="14" cy="14"/>
                  </a:xfrm>
                  <a:custGeom>
                    <a:avLst/>
                    <a:gdLst>
                      <a:gd name="T0" fmla="*/ 0 w 31"/>
                      <a:gd name="T1" fmla="*/ 7 h 46"/>
                      <a:gd name="T2" fmla="*/ 10 w 31"/>
                      <a:gd name="T3" fmla="*/ 14 h 46"/>
                      <a:gd name="T4" fmla="*/ 14 w 31"/>
                      <a:gd name="T5" fmla="*/ 14 h 46"/>
                      <a:gd name="T6" fmla="*/ 14 w 31"/>
                      <a:gd name="T7" fmla="*/ 0 h 46"/>
                      <a:gd name="T8" fmla="*/ 10 w 31"/>
                      <a:gd name="T9" fmla="*/ 0 h 46"/>
                      <a:gd name="T10" fmla="*/ 0 w 31"/>
                      <a:gd name="T11" fmla="*/ 7 h 46"/>
                      <a:gd name="T12" fmla="*/ 10 w 31"/>
                      <a:gd name="T13" fmla="*/ 0 h 46"/>
                      <a:gd name="T14" fmla="*/ 8 w 31"/>
                      <a:gd name="T15" fmla="*/ 0 h 46"/>
                      <a:gd name="T16" fmla="*/ 6 w 31"/>
                      <a:gd name="T17" fmla="*/ 1 h 46"/>
                      <a:gd name="T18" fmla="*/ 4 w 31"/>
                      <a:gd name="T19" fmla="*/ 1 h 46"/>
                      <a:gd name="T20" fmla="*/ 2 w 31"/>
                      <a:gd name="T21" fmla="*/ 2 h 46"/>
                      <a:gd name="T22" fmla="*/ 1 w 31"/>
                      <a:gd name="T23" fmla="*/ 3 h 46"/>
                      <a:gd name="T24" fmla="*/ 0 w 31"/>
                      <a:gd name="T25" fmla="*/ 5 h 46"/>
                      <a:gd name="T26" fmla="*/ 0 w 31"/>
                      <a:gd name="T27" fmla="*/ 6 h 46"/>
                      <a:gd name="T28" fmla="*/ 0 w 31"/>
                      <a:gd name="T29" fmla="*/ 7 h 46"/>
                      <a:gd name="T30" fmla="*/ 0 w 31"/>
                      <a:gd name="T31" fmla="*/ 8 h 46"/>
                      <a:gd name="T32" fmla="*/ 0 w 31"/>
                      <a:gd name="T33" fmla="*/ 10 h 46"/>
                      <a:gd name="T34" fmla="*/ 1 w 31"/>
                      <a:gd name="T35" fmla="*/ 11 h 46"/>
                      <a:gd name="T36" fmla="*/ 2 w 31"/>
                      <a:gd name="T37" fmla="*/ 12 h 46"/>
                      <a:gd name="T38" fmla="*/ 4 w 31"/>
                      <a:gd name="T39" fmla="*/ 13 h 46"/>
                      <a:gd name="T40" fmla="*/ 6 w 31"/>
                      <a:gd name="T41" fmla="*/ 13 h 46"/>
                      <a:gd name="T42" fmla="*/ 8 w 31"/>
                      <a:gd name="T43" fmla="*/ 14 h 46"/>
                      <a:gd name="T44" fmla="*/ 10 w 31"/>
                      <a:gd name="T45" fmla="*/ 14 h 46"/>
                      <a:gd name="T46" fmla="*/ 0 w 3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1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31" y="46"/>
                        </a:lnTo>
                        <a:lnTo>
                          <a:pt x="31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8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0" name="Freeform 651"/>
                  <p:cNvSpPr>
                    <a:spLocks noChangeAspect="1"/>
                  </p:cNvSpPr>
                  <p:nvPr/>
                </p:nvSpPr>
                <p:spPr bwMode="auto">
                  <a:xfrm>
                    <a:off x="5184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5 w 46"/>
                      <a:gd name="T25" fmla="*/ 36 h 123"/>
                      <a:gd name="T26" fmla="*/ 6 w 46"/>
                      <a:gd name="T27" fmla="*/ 36 h 123"/>
                      <a:gd name="T28" fmla="*/ 7 w 46"/>
                      <a:gd name="T29" fmla="*/ 36 h 123"/>
                      <a:gd name="T30" fmla="*/ 9 w 46"/>
                      <a:gd name="T31" fmla="*/ 36 h 123"/>
                      <a:gd name="T32" fmla="*/ 10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1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8" y="123"/>
                        </a:lnTo>
                        <a:lnTo>
                          <a:pt x="32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5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1" name="Freeform 652"/>
                  <p:cNvSpPr>
                    <a:spLocks noChangeAspect="1"/>
                  </p:cNvSpPr>
                  <p:nvPr/>
                </p:nvSpPr>
                <p:spPr bwMode="auto">
                  <a:xfrm>
                    <a:off x="5191" y="1589"/>
                    <a:ext cx="14" cy="14"/>
                  </a:xfrm>
                  <a:custGeom>
                    <a:avLst/>
                    <a:gdLst>
                      <a:gd name="T0" fmla="*/ 14 w 40"/>
                      <a:gd name="T1" fmla="*/ 7 h 46"/>
                      <a:gd name="T2" fmla="*/ 6 w 40"/>
                      <a:gd name="T3" fmla="*/ 0 h 46"/>
                      <a:gd name="T4" fmla="*/ 0 w 40"/>
                      <a:gd name="T5" fmla="*/ 0 h 46"/>
                      <a:gd name="T6" fmla="*/ 0 w 40"/>
                      <a:gd name="T7" fmla="*/ 14 h 46"/>
                      <a:gd name="T8" fmla="*/ 6 w 40"/>
                      <a:gd name="T9" fmla="*/ 14 h 46"/>
                      <a:gd name="T10" fmla="*/ 14 w 40"/>
                      <a:gd name="T11" fmla="*/ 7 h 46"/>
                      <a:gd name="T12" fmla="*/ 6 w 40"/>
                      <a:gd name="T13" fmla="*/ 14 h 46"/>
                      <a:gd name="T14" fmla="*/ 8 w 40"/>
                      <a:gd name="T15" fmla="*/ 14 h 46"/>
                      <a:gd name="T16" fmla="*/ 10 w 40"/>
                      <a:gd name="T17" fmla="*/ 13 h 46"/>
                      <a:gd name="T18" fmla="*/ 11 w 40"/>
                      <a:gd name="T19" fmla="*/ 13 h 46"/>
                      <a:gd name="T20" fmla="*/ 12 w 40"/>
                      <a:gd name="T21" fmla="*/ 12 h 46"/>
                      <a:gd name="T22" fmla="*/ 13 w 40"/>
                      <a:gd name="T23" fmla="*/ 11 h 46"/>
                      <a:gd name="T24" fmla="*/ 14 w 40"/>
                      <a:gd name="T25" fmla="*/ 10 h 46"/>
                      <a:gd name="T26" fmla="*/ 14 w 40"/>
                      <a:gd name="T27" fmla="*/ 8 h 46"/>
                      <a:gd name="T28" fmla="*/ 14 w 40"/>
                      <a:gd name="T29" fmla="*/ 7 h 46"/>
                      <a:gd name="T30" fmla="*/ 14 w 40"/>
                      <a:gd name="T31" fmla="*/ 6 h 46"/>
                      <a:gd name="T32" fmla="*/ 14 w 40"/>
                      <a:gd name="T33" fmla="*/ 5 h 46"/>
                      <a:gd name="T34" fmla="*/ 13 w 40"/>
                      <a:gd name="T35" fmla="*/ 3 h 46"/>
                      <a:gd name="T36" fmla="*/ 12 w 40"/>
                      <a:gd name="T37" fmla="*/ 2 h 46"/>
                      <a:gd name="T38" fmla="*/ 11 w 40"/>
                      <a:gd name="T39" fmla="*/ 1 h 46"/>
                      <a:gd name="T40" fmla="*/ 10 w 40"/>
                      <a:gd name="T41" fmla="*/ 1 h 46"/>
                      <a:gd name="T42" fmla="*/ 8 w 40"/>
                      <a:gd name="T43" fmla="*/ 0 h 46"/>
                      <a:gd name="T44" fmla="*/ 6 w 40"/>
                      <a:gd name="T45" fmla="*/ 0 h 46"/>
                      <a:gd name="T46" fmla="*/ 14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40" y="23"/>
                        </a:moveTo>
                        <a:lnTo>
                          <a:pt x="17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7" y="46"/>
                        </a:lnTo>
                        <a:lnTo>
                          <a:pt x="40" y="23"/>
                        </a:lnTo>
                        <a:lnTo>
                          <a:pt x="17" y="46"/>
                        </a:lnTo>
                        <a:lnTo>
                          <a:pt x="23" y="46"/>
                        </a:lnTo>
                        <a:lnTo>
                          <a:pt x="28" y="44"/>
                        </a:lnTo>
                        <a:lnTo>
                          <a:pt x="32" y="42"/>
                        </a:lnTo>
                        <a:lnTo>
                          <a:pt x="35" y="39"/>
                        </a:lnTo>
                        <a:lnTo>
                          <a:pt x="37" y="36"/>
                        </a:lnTo>
                        <a:lnTo>
                          <a:pt x="39" y="32"/>
                        </a:lnTo>
                        <a:lnTo>
                          <a:pt x="40" y="27"/>
                        </a:lnTo>
                        <a:lnTo>
                          <a:pt x="40" y="23"/>
                        </a:lnTo>
                        <a:lnTo>
                          <a:pt x="40" y="19"/>
                        </a:lnTo>
                        <a:lnTo>
                          <a:pt x="39" y="15"/>
                        </a:lnTo>
                        <a:lnTo>
                          <a:pt x="37" y="10"/>
                        </a:lnTo>
                        <a:lnTo>
                          <a:pt x="35" y="7"/>
                        </a:lnTo>
                        <a:lnTo>
                          <a:pt x="32" y="4"/>
                        </a:lnTo>
                        <a:lnTo>
                          <a:pt x="28" y="2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4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2" name="Rectangle 65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191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63" name="Freeform 654"/>
                  <p:cNvSpPr>
                    <a:spLocks noChangeAspect="1"/>
                  </p:cNvSpPr>
                  <p:nvPr/>
                </p:nvSpPr>
                <p:spPr bwMode="auto">
                  <a:xfrm>
                    <a:off x="475" y="1561"/>
                    <a:ext cx="7" cy="14"/>
                  </a:xfrm>
                  <a:custGeom>
                    <a:avLst/>
                    <a:gdLst>
                      <a:gd name="T0" fmla="*/ 7 w 29"/>
                      <a:gd name="T1" fmla="*/ 7 h 46"/>
                      <a:gd name="T2" fmla="*/ 1 w 29"/>
                      <a:gd name="T3" fmla="*/ 0 h 46"/>
                      <a:gd name="T4" fmla="*/ 0 w 29"/>
                      <a:gd name="T5" fmla="*/ 0 h 46"/>
                      <a:gd name="T6" fmla="*/ 0 w 29"/>
                      <a:gd name="T7" fmla="*/ 14 h 46"/>
                      <a:gd name="T8" fmla="*/ 1 w 29"/>
                      <a:gd name="T9" fmla="*/ 14 h 46"/>
                      <a:gd name="T10" fmla="*/ 7 w 29"/>
                      <a:gd name="T11" fmla="*/ 7 h 46"/>
                      <a:gd name="T12" fmla="*/ 1 w 29"/>
                      <a:gd name="T13" fmla="*/ 14 h 46"/>
                      <a:gd name="T14" fmla="*/ 3 w 29"/>
                      <a:gd name="T15" fmla="*/ 14 h 46"/>
                      <a:gd name="T16" fmla="*/ 4 w 29"/>
                      <a:gd name="T17" fmla="*/ 13 h 46"/>
                      <a:gd name="T18" fmla="*/ 5 w 29"/>
                      <a:gd name="T19" fmla="*/ 13 h 46"/>
                      <a:gd name="T20" fmla="*/ 6 w 29"/>
                      <a:gd name="T21" fmla="*/ 12 h 46"/>
                      <a:gd name="T22" fmla="*/ 6 w 29"/>
                      <a:gd name="T23" fmla="*/ 11 h 46"/>
                      <a:gd name="T24" fmla="*/ 7 w 29"/>
                      <a:gd name="T25" fmla="*/ 10 h 46"/>
                      <a:gd name="T26" fmla="*/ 7 w 29"/>
                      <a:gd name="T27" fmla="*/ 8 h 46"/>
                      <a:gd name="T28" fmla="*/ 7 w 29"/>
                      <a:gd name="T29" fmla="*/ 7 h 46"/>
                      <a:gd name="T30" fmla="*/ 7 w 29"/>
                      <a:gd name="T31" fmla="*/ 6 h 46"/>
                      <a:gd name="T32" fmla="*/ 7 w 29"/>
                      <a:gd name="T33" fmla="*/ 5 h 46"/>
                      <a:gd name="T34" fmla="*/ 6 w 29"/>
                      <a:gd name="T35" fmla="*/ 3 h 46"/>
                      <a:gd name="T36" fmla="*/ 6 w 29"/>
                      <a:gd name="T37" fmla="*/ 2 h 46"/>
                      <a:gd name="T38" fmla="*/ 5 w 29"/>
                      <a:gd name="T39" fmla="*/ 1 h 46"/>
                      <a:gd name="T40" fmla="*/ 4 w 29"/>
                      <a:gd name="T41" fmla="*/ 1 h 46"/>
                      <a:gd name="T42" fmla="*/ 3 w 29"/>
                      <a:gd name="T43" fmla="*/ 0 h 46"/>
                      <a:gd name="T44" fmla="*/ 1 w 29"/>
                      <a:gd name="T45" fmla="*/ 0 h 46"/>
                      <a:gd name="T46" fmla="*/ 7 w 29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29" h="46">
                        <a:moveTo>
                          <a:pt x="29" y="23"/>
                        </a:moveTo>
                        <a:lnTo>
                          <a:pt x="6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6" y="46"/>
                        </a:lnTo>
                        <a:lnTo>
                          <a:pt x="29" y="23"/>
                        </a:lnTo>
                        <a:lnTo>
                          <a:pt x="6" y="46"/>
                        </a:lnTo>
                        <a:lnTo>
                          <a:pt x="11" y="45"/>
                        </a:lnTo>
                        <a:lnTo>
                          <a:pt x="17" y="44"/>
                        </a:lnTo>
                        <a:lnTo>
                          <a:pt x="21" y="42"/>
                        </a:lnTo>
                        <a:lnTo>
                          <a:pt x="24" y="39"/>
                        </a:lnTo>
                        <a:lnTo>
                          <a:pt x="26" y="36"/>
                        </a:lnTo>
                        <a:lnTo>
                          <a:pt x="28" y="32"/>
                        </a:lnTo>
                        <a:lnTo>
                          <a:pt x="29" y="27"/>
                        </a:lnTo>
                        <a:lnTo>
                          <a:pt x="29" y="23"/>
                        </a:lnTo>
                        <a:lnTo>
                          <a:pt x="29" y="19"/>
                        </a:lnTo>
                        <a:lnTo>
                          <a:pt x="28" y="15"/>
                        </a:lnTo>
                        <a:lnTo>
                          <a:pt x="26" y="10"/>
                        </a:lnTo>
                        <a:lnTo>
                          <a:pt x="24" y="7"/>
                        </a:lnTo>
                        <a:lnTo>
                          <a:pt x="21" y="4"/>
                        </a:lnTo>
                        <a:lnTo>
                          <a:pt x="17" y="2"/>
                        </a:lnTo>
                        <a:lnTo>
                          <a:pt x="11" y="0"/>
                        </a:lnTo>
                        <a:lnTo>
                          <a:pt x="6" y="0"/>
                        </a:lnTo>
                        <a:lnTo>
                          <a:pt x="29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4" name="Freeform 655"/>
                  <p:cNvSpPr>
                    <a:spLocks noChangeAspect="1"/>
                  </p:cNvSpPr>
                  <p:nvPr/>
                </p:nvSpPr>
                <p:spPr bwMode="auto">
                  <a:xfrm>
                    <a:off x="468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5 w 46"/>
                      <a:gd name="T25" fmla="*/ 36 h 123"/>
                      <a:gd name="T26" fmla="*/ 6 w 46"/>
                      <a:gd name="T27" fmla="*/ 36 h 123"/>
                      <a:gd name="T28" fmla="*/ 7 w 46"/>
                      <a:gd name="T29" fmla="*/ 36 h 123"/>
                      <a:gd name="T30" fmla="*/ 8 w 46"/>
                      <a:gd name="T31" fmla="*/ 36 h 123"/>
                      <a:gd name="T32" fmla="*/ 9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1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0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7" y="123"/>
                        </a:lnTo>
                        <a:lnTo>
                          <a:pt x="31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6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5" name="Freeform 656"/>
                  <p:cNvSpPr>
                    <a:spLocks noChangeAspect="1"/>
                  </p:cNvSpPr>
                  <p:nvPr/>
                </p:nvSpPr>
                <p:spPr bwMode="auto">
                  <a:xfrm>
                    <a:off x="468" y="1589"/>
                    <a:ext cx="7" cy="14"/>
                  </a:xfrm>
                  <a:custGeom>
                    <a:avLst/>
                    <a:gdLst>
                      <a:gd name="T0" fmla="*/ 0 w 40"/>
                      <a:gd name="T1" fmla="*/ 7 h 46"/>
                      <a:gd name="T2" fmla="*/ 4 w 40"/>
                      <a:gd name="T3" fmla="*/ 14 h 46"/>
                      <a:gd name="T4" fmla="*/ 7 w 40"/>
                      <a:gd name="T5" fmla="*/ 14 h 46"/>
                      <a:gd name="T6" fmla="*/ 7 w 40"/>
                      <a:gd name="T7" fmla="*/ 0 h 46"/>
                      <a:gd name="T8" fmla="*/ 4 w 40"/>
                      <a:gd name="T9" fmla="*/ 0 h 46"/>
                      <a:gd name="T10" fmla="*/ 0 w 40"/>
                      <a:gd name="T11" fmla="*/ 7 h 46"/>
                      <a:gd name="T12" fmla="*/ 4 w 40"/>
                      <a:gd name="T13" fmla="*/ 0 h 46"/>
                      <a:gd name="T14" fmla="*/ 3 w 40"/>
                      <a:gd name="T15" fmla="*/ 0 h 46"/>
                      <a:gd name="T16" fmla="*/ 2 w 40"/>
                      <a:gd name="T17" fmla="*/ 1 h 46"/>
                      <a:gd name="T18" fmla="*/ 1 w 40"/>
                      <a:gd name="T19" fmla="*/ 1 h 46"/>
                      <a:gd name="T20" fmla="*/ 1 w 40"/>
                      <a:gd name="T21" fmla="*/ 2 h 46"/>
                      <a:gd name="T22" fmla="*/ 1 w 40"/>
                      <a:gd name="T23" fmla="*/ 3 h 46"/>
                      <a:gd name="T24" fmla="*/ 0 w 40"/>
                      <a:gd name="T25" fmla="*/ 5 h 46"/>
                      <a:gd name="T26" fmla="*/ 0 w 40"/>
                      <a:gd name="T27" fmla="*/ 6 h 46"/>
                      <a:gd name="T28" fmla="*/ 0 w 40"/>
                      <a:gd name="T29" fmla="*/ 7 h 46"/>
                      <a:gd name="T30" fmla="*/ 0 w 40"/>
                      <a:gd name="T31" fmla="*/ 8 h 46"/>
                      <a:gd name="T32" fmla="*/ 0 w 40"/>
                      <a:gd name="T33" fmla="*/ 10 h 46"/>
                      <a:gd name="T34" fmla="*/ 1 w 40"/>
                      <a:gd name="T35" fmla="*/ 11 h 46"/>
                      <a:gd name="T36" fmla="*/ 1 w 40"/>
                      <a:gd name="T37" fmla="*/ 12 h 46"/>
                      <a:gd name="T38" fmla="*/ 1 w 40"/>
                      <a:gd name="T39" fmla="*/ 13 h 46"/>
                      <a:gd name="T40" fmla="*/ 2 w 40"/>
                      <a:gd name="T41" fmla="*/ 13 h 46"/>
                      <a:gd name="T42" fmla="*/ 3 w 40"/>
                      <a:gd name="T43" fmla="*/ 14 h 46"/>
                      <a:gd name="T44" fmla="*/ 4 w 40"/>
                      <a:gd name="T45" fmla="*/ 14 h 46"/>
                      <a:gd name="T46" fmla="*/ 0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40" y="46"/>
                        </a:lnTo>
                        <a:lnTo>
                          <a:pt x="40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13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3" y="44"/>
                        </a:lnTo>
                        <a:lnTo>
                          <a:pt x="17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6" name="Rectangle 65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68" y="1596"/>
                    <a:ext cx="7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67" name="Freeform 658"/>
                  <p:cNvSpPr>
                    <a:spLocks noChangeAspect="1"/>
                  </p:cNvSpPr>
                  <p:nvPr/>
                </p:nvSpPr>
                <p:spPr bwMode="auto">
                  <a:xfrm>
                    <a:off x="5055" y="1561"/>
                    <a:ext cx="7" cy="14"/>
                  </a:xfrm>
                  <a:custGeom>
                    <a:avLst/>
                    <a:gdLst>
                      <a:gd name="T0" fmla="*/ 0 w 29"/>
                      <a:gd name="T1" fmla="*/ 7 h 46"/>
                      <a:gd name="T2" fmla="*/ 6 w 29"/>
                      <a:gd name="T3" fmla="*/ 14 h 46"/>
                      <a:gd name="T4" fmla="*/ 7 w 29"/>
                      <a:gd name="T5" fmla="*/ 14 h 46"/>
                      <a:gd name="T6" fmla="*/ 7 w 29"/>
                      <a:gd name="T7" fmla="*/ 0 h 46"/>
                      <a:gd name="T8" fmla="*/ 6 w 29"/>
                      <a:gd name="T9" fmla="*/ 0 h 46"/>
                      <a:gd name="T10" fmla="*/ 0 w 29"/>
                      <a:gd name="T11" fmla="*/ 7 h 46"/>
                      <a:gd name="T12" fmla="*/ 6 w 29"/>
                      <a:gd name="T13" fmla="*/ 0 h 46"/>
                      <a:gd name="T14" fmla="*/ 4 w 29"/>
                      <a:gd name="T15" fmla="*/ 0 h 46"/>
                      <a:gd name="T16" fmla="*/ 3 w 29"/>
                      <a:gd name="T17" fmla="*/ 1 h 46"/>
                      <a:gd name="T18" fmla="*/ 2 w 29"/>
                      <a:gd name="T19" fmla="*/ 1 h 46"/>
                      <a:gd name="T20" fmla="*/ 1 w 29"/>
                      <a:gd name="T21" fmla="*/ 2 h 46"/>
                      <a:gd name="T22" fmla="*/ 1 w 29"/>
                      <a:gd name="T23" fmla="*/ 3 h 46"/>
                      <a:gd name="T24" fmla="*/ 0 w 29"/>
                      <a:gd name="T25" fmla="*/ 5 h 46"/>
                      <a:gd name="T26" fmla="*/ 0 w 29"/>
                      <a:gd name="T27" fmla="*/ 6 h 46"/>
                      <a:gd name="T28" fmla="*/ 0 w 29"/>
                      <a:gd name="T29" fmla="*/ 7 h 46"/>
                      <a:gd name="T30" fmla="*/ 0 w 29"/>
                      <a:gd name="T31" fmla="*/ 8 h 46"/>
                      <a:gd name="T32" fmla="*/ 0 w 29"/>
                      <a:gd name="T33" fmla="*/ 10 h 46"/>
                      <a:gd name="T34" fmla="*/ 1 w 29"/>
                      <a:gd name="T35" fmla="*/ 11 h 46"/>
                      <a:gd name="T36" fmla="*/ 1 w 29"/>
                      <a:gd name="T37" fmla="*/ 12 h 46"/>
                      <a:gd name="T38" fmla="*/ 2 w 29"/>
                      <a:gd name="T39" fmla="*/ 13 h 46"/>
                      <a:gd name="T40" fmla="*/ 3 w 29"/>
                      <a:gd name="T41" fmla="*/ 13 h 46"/>
                      <a:gd name="T42" fmla="*/ 4 w 29"/>
                      <a:gd name="T43" fmla="*/ 14 h 46"/>
                      <a:gd name="T44" fmla="*/ 6 w 29"/>
                      <a:gd name="T45" fmla="*/ 14 h 46"/>
                      <a:gd name="T46" fmla="*/ 0 w 29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29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29" y="46"/>
                        </a:lnTo>
                        <a:lnTo>
                          <a:pt x="29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8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8" name="Freeform 659"/>
                  <p:cNvSpPr>
                    <a:spLocks noChangeAspect="1"/>
                  </p:cNvSpPr>
                  <p:nvPr/>
                </p:nvSpPr>
                <p:spPr bwMode="auto">
                  <a:xfrm>
                    <a:off x="5055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5 w 46"/>
                      <a:gd name="T25" fmla="*/ 36 h 123"/>
                      <a:gd name="T26" fmla="*/ 6 w 46"/>
                      <a:gd name="T27" fmla="*/ 36 h 123"/>
                      <a:gd name="T28" fmla="*/ 7 w 46"/>
                      <a:gd name="T29" fmla="*/ 36 h 123"/>
                      <a:gd name="T30" fmla="*/ 8 w 46"/>
                      <a:gd name="T31" fmla="*/ 36 h 123"/>
                      <a:gd name="T32" fmla="*/ 9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0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7" y="123"/>
                        </a:lnTo>
                        <a:lnTo>
                          <a:pt x="31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5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9" name="Freeform 660"/>
                  <p:cNvSpPr>
                    <a:spLocks noChangeAspect="1"/>
                  </p:cNvSpPr>
                  <p:nvPr/>
                </p:nvSpPr>
                <p:spPr bwMode="auto">
                  <a:xfrm>
                    <a:off x="5063" y="1589"/>
                    <a:ext cx="7" cy="14"/>
                  </a:xfrm>
                  <a:custGeom>
                    <a:avLst/>
                    <a:gdLst>
                      <a:gd name="T0" fmla="*/ 7 w 40"/>
                      <a:gd name="T1" fmla="*/ 7 h 46"/>
                      <a:gd name="T2" fmla="*/ 3 w 40"/>
                      <a:gd name="T3" fmla="*/ 0 h 46"/>
                      <a:gd name="T4" fmla="*/ 0 w 40"/>
                      <a:gd name="T5" fmla="*/ 0 h 46"/>
                      <a:gd name="T6" fmla="*/ 0 w 40"/>
                      <a:gd name="T7" fmla="*/ 14 h 46"/>
                      <a:gd name="T8" fmla="*/ 3 w 40"/>
                      <a:gd name="T9" fmla="*/ 14 h 46"/>
                      <a:gd name="T10" fmla="*/ 7 w 40"/>
                      <a:gd name="T11" fmla="*/ 7 h 46"/>
                      <a:gd name="T12" fmla="*/ 3 w 40"/>
                      <a:gd name="T13" fmla="*/ 14 h 46"/>
                      <a:gd name="T14" fmla="*/ 4 w 40"/>
                      <a:gd name="T15" fmla="*/ 14 h 46"/>
                      <a:gd name="T16" fmla="*/ 5 w 40"/>
                      <a:gd name="T17" fmla="*/ 13 h 46"/>
                      <a:gd name="T18" fmla="*/ 6 w 40"/>
                      <a:gd name="T19" fmla="*/ 13 h 46"/>
                      <a:gd name="T20" fmla="*/ 6 w 40"/>
                      <a:gd name="T21" fmla="*/ 12 h 46"/>
                      <a:gd name="T22" fmla="*/ 6 w 40"/>
                      <a:gd name="T23" fmla="*/ 11 h 46"/>
                      <a:gd name="T24" fmla="*/ 7 w 40"/>
                      <a:gd name="T25" fmla="*/ 10 h 46"/>
                      <a:gd name="T26" fmla="*/ 7 w 40"/>
                      <a:gd name="T27" fmla="*/ 8 h 46"/>
                      <a:gd name="T28" fmla="*/ 7 w 40"/>
                      <a:gd name="T29" fmla="*/ 7 h 46"/>
                      <a:gd name="T30" fmla="*/ 7 w 40"/>
                      <a:gd name="T31" fmla="*/ 6 h 46"/>
                      <a:gd name="T32" fmla="*/ 7 w 40"/>
                      <a:gd name="T33" fmla="*/ 5 h 46"/>
                      <a:gd name="T34" fmla="*/ 6 w 40"/>
                      <a:gd name="T35" fmla="*/ 3 h 46"/>
                      <a:gd name="T36" fmla="*/ 6 w 40"/>
                      <a:gd name="T37" fmla="*/ 2 h 46"/>
                      <a:gd name="T38" fmla="*/ 6 w 40"/>
                      <a:gd name="T39" fmla="*/ 1 h 46"/>
                      <a:gd name="T40" fmla="*/ 5 w 40"/>
                      <a:gd name="T41" fmla="*/ 1 h 46"/>
                      <a:gd name="T42" fmla="*/ 4 w 40"/>
                      <a:gd name="T43" fmla="*/ 0 h 46"/>
                      <a:gd name="T44" fmla="*/ 3 w 40"/>
                      <a:gd name="T45" fmla="*/ 0 h 46"/>
                      <a:gd name="T46" fmla="*/ 7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40" y="23"/>
                        </a:moveTo>
                        <a:lnTo>
                          <a:pt x="17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7" y="46"/>
                        </a:lnTo>
                        <a:lnTo>
                          <a:pt x="40" y="23"/>
                        </a:lnTo>
                        <a:lnTo>
                          <a:pt x="17" y="46"/>
                        </a:lnTo>
                        <a:lnTo>
                          <a:pt x="22" y="46"/>
                        </a:lnTo>
                        <a:lnTo>
                          <a:pt x="27" y="44"/>
                        </a:lnTo>
                        <a:lnTo>
                          <a:pt x="32" y="42"/>
                        </a:lnTo>
                        <a:lnTo>
                          <a:pt x="35" y="39"/>
                        </a:lnTo>
                        <a:lnTo>
                          <a:pt x="37" y="36"/>
                        </a:lnTo>
                        <a:lnTo>
                          <a:pt x="39" y="32"/>
                        </a:lnTo>
                        <a:lnTo>
                          <a:pt x="40" y="27"/>
                        </a:lnTo>
                        <a:lnTo>
                          <a:pt x="40" y="23"/>
                        </a:lnTo>
                        <a:lnTo>
                          <a:pt x="40" y="19"/>
                        </a:lnTo>
                        <a:lnTo>
                          <a:pt x="39" y="15"/>
                        </a:lnTo>
                        <a:lnTo>
                          <a:pt x="37" y="10"/>
                        </a:lnTo>
                        <a:lnTo>
                          <a:pt x="35" y="7"/>
                        </a:lnTo>
                        <a:lnTo>
                          <a:pt x="32" y="4"/>
                        </a:lnTo>
                        <a:lnTo>
                          <a:pt x="27" y="2"/>
                        </a:lnTo>
                        <a:lnTo>
                          <a:pt x="22" y="0"/>
                        </a:lnTo>
                        <a:lnTo>
                          <a:pt x="17" y="0"/>
                        </a:lnTo>
                        <a:lnTo>
                          <a:pt x="4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0" name="Rectangle 66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063" y="1596"/>
                    <a:ext cx="7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71" name="Freeform 662"/>
                  <p:cNvSpPr>
                    <a:spLocks noChangeAspect="1"/>
                  </p:cNvSpPr>
                  <p:nvPr/>
                </p:nvSpPr>
                <p:spPr bwMode="auto">
                  <a:xfrm>
                    <a:off x="611" y="1561"/>
                    <a:ext cx="7" cy="14"/>
                  </a:xfrm>
                  <a:custGeom>
                    <a:avLst/>
                    <a:gdLst>
                      <a:gd name="T0" fmla="*/ 7 w 31"/>
                      <a:gd name="T1" fmla="*/ 7 h 46"/>
                      <a:gd name="T2" fmla="*/ 2 w 31"/>
                      <a:gd name="T3" fmla="*/ 0 h 46"/>
                      <a:gd name="T4" fmla="*/ 0 w 31"/>
                      <a:gd name="T5" fmla="*/ 0 h 46"/>
                      <a:gd name="T6" fmla="*/ 0 w 31"/>
                      <a:gd name="T7" fmla="*/ 14 h 46"/>
                      <a:gd name="T8" fmla="*/ 2 w 31"/>
                      <a:gd name="T9" fmla="*/ 14 h 46"/>
                      <a:gd name="T10" fmla="*/ 7 w 31"/>
                      <a:gd name="T11" fmla="*/ 7 h 46"/>
                      <a:gd name="T12" fmla="*/ 2 w 31"/>
                      <a:gd name="T13" fmla="*/ 14 h 46"/>
                      <a:gd name="T14" fmla="*/ 3 w 31"/>
                      <a:gd name="T15" fmla="*/ 14 h 46"/>
                      <a:gd name="T16" fmla="*/ 4 w 31"/>
                      <a:gd name="T17" fmla="*/ 13 h 46"/>
                      <a:gd name="T18" fmla="*/ 5 w 31"/>
                      <a:gd name="T19" fmla="*/ 13 h 46"/>
                      <a:gd name="T20" fmla="*/ 5 w 31"/>
                      <a:gd name="T21" fmla="*/ 12 h 46"/>
                      <a:gd name="T22" fmla="*/ 6 w 31"/>
                      <a:gd name="T23" fmla="*/ 11 h 46"/>
                      <a:gd name="T24" fmla="*/ 7 w 31"/>
                      <a:gd name="T25" fmla="*/ 10 h 46"/>
                      <a:gd name="T26" fmla="*/ 7 w 31"/>
                      <a:gd name="T27" fmla="*/ 8 h 46"/>
                      <a:gd name="T28" fmla="*/ 7 w 31"/>
                      <a:gd name="T29" fmla="*/ 7 h 46"/>
                      <a:gd name="T30" fmla="*/ 7 w 31"/>
                      <a:gd name="T31" fmla="*/ 6 h 46"/>
                      <a:gd name="T32" fmla="*/ 7 w 31"/>
                      <a:gd name="T33" fmla="*/ 5 h 46"/>
                      <a:gd name="T34" fmla="*/ 6 w 31"/>
                      <a:gd name="T35" fmla="*/ 3 h 46"/>
                      <a:gd name="T36" fmla="*/ 5 w 31"/>
                      <a:gd name="T37" fmla="*/ 2 h 46"/>
                      <a:gd name="T38" fmla="*/ 5 w 31"/>
                      <a:gd name="T39" fmla="*/ 1 h 46"/>
                      <a:gd name="T40" fmla="*/ 4 w 31"/>
                      <a:gd name="T41" fmla="*/ 1 h 46"/>
                      <a:gd name="T42" fmla="*/ 3 w 31"/>
                      <a:gd name="T43" fmla="*/ 0 h 46"/>
                      <a:gd name="T44" fmla="*/ 2 w 31"/>
                      <a:gd name="T45" fmla="*/ 0 h 46"/>
                      <a:gd name="T46" fmla="*/ 7 w 3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1" h="46">
                        <a:moveTo>
                          <a:pt x="31" y="23"/>
                        </a:moveTo>
                        <a:lnTo>
                          <a:pt x="7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7" y="46"/>
                        </a:lnTo>
                        <a:lnTo>
                          <a:pt x="31" y="23"/>
                        </a:lnTo>
                        <a:lnTo>
                          <a:pt x="7" y="46"/>
                        </a:lnTo>
                        <a:lnTo>
                          <a:pt x="13" y="45"/>
                        </a:lnTo>
                        <a:lnTo>
                          <a:pt x="17" y="44"/>
                        </a:lnTo>
                        <a:lnTo>
                          <a:pt x="21" y="42"/>
                        </a:lnTo>
                        <a:lnTo>
                          <a:pt x="24" y="39"/>
                        </a:lnTo>
                        <a:lnTo>
                          <a:pt x="28" y="36"/>
                        </a:lnTo>
                        <a:lnTo>
                          <a:pt x="29" y="32"/>
                        </a:lnTo>
                        <a:lnTo>
                          <a:pt x="30" y="27"/>
                        </a:lnTo>
                        <a:lnTo>
                          <a:pt x="31" y="23"/>
                        </a:lnTo>
                        <a:lnTo>
                          <a:pt x="30" y="19"/>
                        </a:lnTo>
                        <a:lnTo>
                          <a:pt x="29" y="15"/>
                        </a:lnTo>
                        <a:lnTo>
                          <a:pt x="28" y="10"/>
                        </a:lnTo>
                        <a:lnTo>
                          <a:pt x="24" y="7"/>
                        </a:lnTo>
                        <a:lnTo>
                          <a:pt x="21" y="4"/>
                        </a:lnTo>
                        <a:lnTo>
                          <a:pt x="17" y="2"/>
                        </a:lnTo>
                        <a:lnTo>
                          <a:pt x="13" y="0"/>
                        </a:lnTo>
                        <a:lnTo>
                          <a:pt x="7" y="0"/>
                        </a:lnTo>
                        <a:lnTo>
                          <a:pt x="31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2" name="Freeform 663"/>
                  <p:cNvSpPr>
                    <a:spLocks noChangeAspect="1"/>
                  </p:cNvSpPr>
                  <p:nvPr/>
                </p:nvSpPr>
                <p:spPr bwMode="auto">
                  <a:xfrm>
                    <a:off x="603" y="1568"/>
                    <a:ext cx="14" cy="36"/>
                  </a:xfrm>
                  <a:custGeom>
                    <a:avLst/>
                    <a:gdLst>
                      <a:gd name="T0" fmla="*/ 7 w 47"/>
                      <a:gd name="T1" fmla="*/ 36 h 123"/>
                      <a:gd name="T2" fmla="*/ 14 w 47"/>
                      <a:gd name="T3" fmla="*/ 29 h 123"/>
                      <a:gd name="T4" fmla="*/ 14 w 47"/>
                      <a:gd name="T5" fmla="*/ 0 h 123"/>
                      <a:gd name="T6" fmla="*/ 0 w 47"/>
                      <a:gd name="T7" fmla="*/ 0 h 123"/>
                      <a:gd name="T8" fmla="*/ 0 w 47"/>
                      <a:gd name="T9" fmla="*/ 29 h 123"/>
                      <a:gd name="T10" fmla="*/ 7 w 47"/>
                      <a:gd name="T11" fmla="*/ 36 h 123"/>
                      <a:gd name="T12" fmla="*/ 0 w 47"/>
                      <a:gd name="T13" fmla="*/ 29 h 123"/>
                      <a:gd name="T14" fmla="*/ 0 w 47"/>
                      <a:gd name="T15" fmla="*/ 31 h 123"/>
                      <a:gd name="T16" fmla="*/ 1 w 47"/>
                      <a:gd name="T17" fmla="*/ 32 h 123"/>
                      <a:gd name="T18" fmla="*/ 1 w 47"/>
                      <a:gd name="T19" fmla="*/ 34 h 123"/>
                      <a:gd name="T20" fmla="*/ 2 w 47"/>
                      <a:gd name="T21" fmla="*/ 35 h 123"/>
                      <a:gd name="T22" fmla="*/ 3 w 47"/>
                      <a:gd name="T23" fmla="*/ 35 h 123"/>
                      <a:gd name="T24" fmla="*/ 4 w 47"/>
                      <a:gd name="T25" fmla="*/ 36 h 123"/>
                      <a:gd name="T26" fmla="*/ 6 w 47"/>
                      <a:gd name="T27" fmla="*/ 36 h 123"/>
                      <a:gd name="T28" fmla="*/ 7 w 47"/>
                      <a:gd name="T29" fmla="*/ 36 h 123"/>
                      <a:gd name="T30" fmla="*/ 8 w 47"/>
                      <a:gd name="T31" fmla="*/ 36 h 123"/>
                      <a:gd name="T32" fmla="*/ 10 w 47"/>
                      <a:gd name="T33" fmla="*/ 36 h 123"/>
                      <a:gd name="T34" fmla="*/ 11 w 47"/>
                      <a:gd name="T35" fmla="*/ 35 h 123"/>
                      <a:gd name="T36" fmla="*/ 12 w 47"/>
                      <a:gd name="T37" fmla="*/ 35 h 123"/>
                      <a:gd name="T38" fmla="*/ 13 w 47"/>
                      <a:gd name="T39" fmla="*/ 34 h 123"/>
                      <a:gd name="T40" fmla="*/ 13 w 47"/>
                      <a:gd name="T41" fmla="*/ 32 h 123"/>
                      <a:gd name="T42" fmla="*/ 14 w 47"/>
                      <a:gd name="T43" fmla="*/ 31 h 123"/>
                      <a:gd name="T44" fmla="*/ 14 w 47"/>
                      <a:gd name="T45" fmla="*/ 29 h 123"/>
                      <a:gd name="T46" fmla="*/ 7 w 47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123">
                        <a:moveTo>
                          <a:pt x="23" y="123"/>
                        </a:moveTo>
                        <a:lnTo>
                          <a:pt x="47" y="100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2" y="111"/>
                        </a:lnTo>
                        <a:lnTo>
                          <a:pt x="5" y="115"/>
                        </a:lnTo>
                        <a:lnTo>
                          <a:pt x="8" y="118"/>
                        </a:lnTo>
                        <a:lnTo>
                          <a:pt x="11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8" y="123"/>
                        </a:lnTo>
                        <a:lnTo>
                          <a:pt x="32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5" y="111"/>
                        </a:lnTo>
                        <a:lnTo>
                          <a:pt x="46" y="105"/>
                        </a:lnTo>
                        <a:lnTo>
                          <a:pt x="47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3" name="Freeform 664"/>
                  <p:cNvSpPr>
                    <a:spLocks noChangeAspect="1"/>
                  </p:cNvSpPr>
                  <p:nvPr/>
                </p:nvSpPr>
                <p:spPr bwMode="auto">
                  <a:xfrm>
                    <a:off x="596" y="1589"/>
                    <a:ext cx="14" cy="14"/>
                  </a:xfrm>
                  <a:custGeom>
                    <a:avLst/>
                    <a:gdLst>
                      <a:gd name="T0" fmla="*/ 0 w 41"/>
                      <a:gd name="T1" fmla="*/ 7 h 46"/>
                      <a:gd name="T2" fmla="*/ 8 w 41"/>
                      <a:gd name="T3" fmla="*/ 14 h 46"/>
                      <a:gd name="T4" fmla="*/ 14 w 41"/>
                      <a:gd name="T5" fmla="*/ 14 h 46"/>
                      <a:gd name="T6" fmla="*/ 14 w 41"/>
                      <a:gd name="T7" fmla="*/ 0 h 46"/>
                      <a:gd name="T8" fmla="*/ 8 w 41"/>
                      <a:gd name="T9" fmla="*/ 0 h 46"/>
                      <a:gd name="T10" fmla="*/ 0 w 41"/>
                      <a:gd name="T11" fmla="*/ 7 h 46"/>
                      <a:gd name="T12" fmla="*/ 8 w 41"/>
                      <a:gd name="T13" fmla="*/ 0 h 46"/>
                      <a:gd name="T14" fmla="*/ 6 w 41"/>
                      <a:gd name="T15" fmla="*/ 0 h 46"/>
                      <a:gd name="T16" fmla="*/ 5 w 41"/>
                      <a:gd name="T17" fmla="*/ 1 h 46"/>
                      <a:gd name="T18" fmla="*/ 3 w 41"/>
                      <a:gd name="T19" fmla="*/ 1 h 46"/>
                      <a:gd name="T20" fmla="*/ 2 w 41"/>
                      <a:gd name="T21" fmla="*/ 2 h 46"/>
                      <a:gd name="T22" fmla="*/ 1 w 41"/>
                      <a:gd name="T23" fmla="*/ 3 h 46"/>
                      <a:gd name="T24" fmla="*/ 1 w 41"/>
                      <a:gd name="T25" fmla="*/ 5 h 46"/>
                      <a:gd name="T26" fmla="*/ 0 w 41"/>
                      <a:gd name="T27" fmla="*/ 6 h 46"/>
                      <a:gd name="T28" fmla="*/ 0 w 41"/>
                      <a:gd name="T29" fmla="*/ 7 h 46"/>
                      <a:gd name="T30" fmla="*/ 0 w 41"/>
                      <a:gd name="T31" fmla="*/ 8 h 46"/>
                      <a:gd name="T32" fmla="*/ 1 w 41"/>
                      <a:gd name="T33" fmla="*/ 10 h 46"/>
                      <a:gd name="T34" fmla="*/ 1 w 41"/>
                      <a:gd name="T35" fmla="*/ 11 h 46"/>
                      <a:gd name="T36" fmla="*/ 2 w 41"/>
                      <a:gd name="T37" fmla="*/ 12 h 46"/>
                      <a:gd name="T38" fmla="*/ 3 w 41"/>
                      <a:gd name="T39" fmla="*/ 13 h 46"/>
                      <a:gd name="T40" fmla="*/ 5 w 41"/>
                      <a:gd name="T41" fmla="*/ 13 h 46"/>
                      <a:gd name="T42" fmla="*/ 6 w 41"/>
                      <a:gd name="T43" fmla="*/ 14 h 46"/>
                      <a:gd name="T44" fmla="*/ 8 w 41"/>
                      <a:gd name="T45" fmla="*/ 14 h 46"/>
                      <a:gd name="T46" fmla="*/ 0 w 4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1" h="46">
                        <a:moveTo>
                          <a:pt x="0" y="23"/>
                        </a:moveTo>
                        <a:lnTo>
                          <a:pt x="24" y="46"/>
                        </a:lnTo>
                        <a:lnTo>
                          <a:pt x="41" y="46"/>
                        </a:lnTo>
                        <a:lnTo>
                          <a:pt x="41" y="0"/>
                        </a:lnTo>
                        <a:lnTo>
                          <a:pt x="24" y="0"/>
                        </a:lnTo>
                        <a:lnTo>
                          <a:pt x="0" y="23"/>
                        </a:lnTo>
                        <a:lnTo>
                          <a:pt x="24" y="0"/>
                        </a:lnTo>
                        <a:lnTo>
                          <a:pt x="18" y="0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7" y="7"/>
                        </a:lnTo>
                        <a:lnTo>
                          <a:pt x="4" y="10"/>
                        </a:lnTo>
                        <a:lnTo>
                          <a:pt x="3" y="15"/>
                        </a:lnTo>
                        <a:lnTo>
                          <a:pt x="1" y="19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3" y="32"/>
                        </a:lnTo>
                        <a:lnTo>
                          <a:pt x="4" y="36"/>
                        </a:lnTo>
                        <a:lnTo>
                          <a:pt x="7" y="39"/>
                        </a:lnTo>
                        <a:lnTo>
                          <a:pt x="10" y="42"/>
                        </a:lnTo>
                        <a:lnTo>
                          <a:pt x="14" y="44"/>
                        </a:lnTo>
                        <a:lnTo>
                          <a:pt x="18" y="46"/>
                        </a:lnTo>
                        <a:lnTo>
                          <a:pt x="24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4" name="Rectangle 66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96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75" name="Freeform 666"/>
                  <p:cNvSpPr>
                    <a:spLocks noChangeAspect="1"/>
                  </p:cNvSpPr>
                  <p:nvPr/>
                </p:nvSpPr>
                <p:spPr bwMode="auto">
                  <a:xfrm>
                    <a:off x="4920" y="1561"/>
                    <a:ext cx="7" cy="14"/>
                  </a:xfrm>
                  <a:custGeom>
                    <a:avLst/>
                    <a:gdLst>
                      <a:gd name="T0" fmla="*/ 0 w 31"/>
                      <a:gd name="T1" fmla="*/ 7 h 46"/>
                      <a:gd name="T2" fmla="*/ 5 w 31"/>
                      <a:gd name="T3" fmla="*/ 14 h 46"/>
                      <a:gd name="T4" fmla="*/ 7 w 31"/>
                      <a:gd name="T5" fmla="*/ 14 h 46"/>
                      <a:gd name="T6" fmla="*/ 7 w 31"/>
                      <a:gd name="T7" fmla="*/ 0 h 46"/>
                      <a:gd name="T8" fmla="*/ 5 w 31"/>
                      <a:gd name="T9" fmla="*/ 0 h 46"/>
                      <a:gd name="T10" fmla="*/ 0 w 31"/>
                      <a:gd name="T11" fmla="*/ 7 h 46"/>
                      <a:gd name="T12" fmla="*/ 5 w 31"/>
                      <a:gd name="T13" fmla="*/ 0 h 46"/>
                      <a:gd name="T14" fmla="*/ 4 w 31"/>
                      <a:gd name="T15" fmla="*/ 0 h 46"/>
                      <a:gd name="T16" fmla="*/ 3 w 31"/>
                      <a:gd name="T17" fmla="*/ 1 h 46"/>
                      <a:gd name="T18" fmla="*/ 2 w 31"/>
                      <a:gd name="T19" fmla="*/ 1 h 46"/>
                      <a:gd name="T20" fmla="*/ 2 w 31"/>
                      <a:gd name="T21" fmla="*/ 2 h 46"/>
                      <a:gd name="T22" fmla="*/ 1 w 31"/>
                      <a:gd name="T23" fmla="*/ 3 h 46"/>
                      <a:gd name="T24" fmla="*/ 0 w 31"/>
                      <a:gd name="T25" fmla="*/ 5 h 46"/>
                      <a:gd name="T26" fmla="*/ 0 w 31"/>
                      <a:gd name="T27" fmla="*/ 6 h 46"/>
                      <a:gd name="T28" fmla="*/ 0 w 31"/>
                      <a:gd name="T29" fmla="*/ 7 h 46"/>
                      <a:gd name="T30" fmla="*/ 0 w 31"/>
                      <a:gd name="T31" fmla="*/ 8 h 46"/>
                      <a:gd name="T32" fmla="*/ 0 w 31"/>
                      <a:gd name="T33" fmla="*/ 10 h 46"/>
                      <a:gd name="T34" fmla="*/ 1 w 31"/>
                      <a:gd name="T35" fmla="*/ 11 h 46"/>
                      <a:gd name="T36" fmla="*/ 2 w 31"/>
                      <a:gd name="T37" fmla="*/ 12 h 46"/>
                      <a:gd name="T38" fmla="*/ 2 w 31"/>
                      <a:gd name="T39" fmla="*/ 13 h 46"/>
                      <a:gd name="T40" fmla="*/ 3 w 31"/>
                      <a:gd name="T41" fmla="*/ 13 h 46"/>
                      <a:gd name="T42" fmla="*/ 4 w 31"/>
                      <a:gd name="T43" fmla="*/ 14 h 46"/>
                      <a:gd name="T44" fmla="*/ 5 w 31"/>
                      <a:gd name="T45" fmla="*/ 14 h 46"/>
                      <a:gd name="T46" fmla="*/ 0 w 3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1" h="46">
                        <a:moveTo>
                          <a:pt x="0" y="23"/>
                        </a:moveTo>
                        <a:lnTo>
                          <a:pt x="24" y="46"/>
                        </a:lnTo>
                        <a:lnTo>
                          <a:pt x="31" y="46"/>
                        </a:lnTo>
                        <a:lnTo>
                          <a:pt x="31" y="0"/>
                        </a:lnTo>
                        <a:lnTo>
                          <a:pt x="24" y="0"/>
                        </a:lnTo>
                        <a:lnTo>
                          <a:pt x="0" y="23"/>
                        </a:lnTo>
                        <a:lnTo>
                          <a:pt x="24" y="0"/>
                        </a:lnTo>
                        <a:lnTo>
                          <a:pt x="18" y="0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7" y="7"/>
                        </a:lnTo>
                        <a:lnTo>
                          <a:pt x="3" y="10"/>
                        </a:lnTo>
                        <a:lnTo>
                          <a:pt x="2" y="15"/>
                        </a:lnTo>
                        <a:lnTo>
                          <a:pt x="1" y="19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2" y="32"/>
                        </a:lnTo>
                        <a:lnTo>
                          <a:pt x="3" y="36"/>
                        </a:lnTo>
                        <a:lnTo>
                          <a:pt x="7" y="39"/>
                        </a:lnTo>
                        <a:lnTo>
                          <a:pt x="10" y="42"/>
                        </a:lnTo>
                        <a:lnTo>
                          <a:pt x="14" y="44"/>
                        </a:lnTo>
                        <a:lnTo>
                          <a:pt x="18" y="45"/>
                        </a:lnTo>
                        <a:lnTo>
                          <a:pt x="24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6" name="Freeform 667"/>
                  <p:cNvSpPr>
                    <a:spLocks noChangeAspect="1"/>
                  </p:cNvSpPr>
                  <p:nvPr/>
                </p:nvSpPr>
                <p:spPr bwMode="auto">
                  <a:xfrm>
                    <a:off x="4920" y="1568"/>
                    <a:ext cx="14" cy="36"/>
                  </a:xfrm>
                  <a:custGeom>
                    <a:avLst/>
                    <a:gdLst>
                      <a:gd name="T0" fmla="*/ 7 w 47"/>
                      <a:gd name="T1" fmla="*/ 36 h 123"/>
                      <a:gd name="T2" fmla="*/ 14 w 47"/>
                      <a:gd name="T3" fmla="*/ 29 h 123"/>
                      <a:gd name="T4" fmla="*/ 14 w 47"/>
                      <a:gd name="T5" fmla="*/ 0 h 123"/>
                      <a:gd name="T6" fmla="*/ 0 w 47"/>
                      <a:gd name="T7" fmla="*/ 0 h 123"/>
                      <a:gd name="T8" fmla="*/ 0 w 47"/>
                      <a:gd name="T9" fmla="*/ 29 h 123"/>
                      <a:gd name="T10" fmla="*/ 7 w 47"/>
                      <a:gd name="T11" fmla="*/ 36 h 123"/>
                      <a:gd name="T12" fmla="*/ 0 w 47"/>
                      <a:gd name="T13" fmla="*/ 29 h 123"/>
                      <a:gd name="T14" fmla="*/ 0 w 47"/>
                      <a:gd name="T15" fmla="*/ 31 h 123"/>
                      <a:gd name="T16" fmla="*/ 1 w 47"/>
                      <a:gd name="T17" fmla="*/ 32 h 123"/>
                      <a:gd name="T18" fmla="*/ 1 w 47"/>
                      <a:gd name="T19" fmla="*/ 34 h 123"/>
                      <a:gd name="T20" fmla="*/ 2 w 47"/>
                      <a:gd name="T21" fmla="*/ 35 h 123"/>
                      <a:gd name="T22" fmla="*/ 3 w 47"/>
                      <a:gd name="T23" fmla="*/ 35 h 123"/>
                      <a:gd name="T24" fmla="*/ 4 w 47"/>
                      <a:gd name="T25" fmla="*/ 36 h 123"/>
                      <a:gd name="T26" fmla="*/ 6 w 47"/>
                      <a:gd name="T27" fmla="*/ 36 h 123"/>
                      <a:gd name="T28" fmla="*/ 7 w 47"/>
                      <a:gd name="T29" fmla="*/ 36 h 123"/>
                      <a:gd name="T30" fmla="*/ 8 w 47"/>
                      <a:gd name="T31" fmla="*/ 36 h 123"/>
                      <a:gd name="T32" fmla="*/ 10 w 47"/>
                      <a:gd name="T33" fmla="*/ 36 h 123"/>
                      <a:gd name="T34" fmla="*/ 11 w 47"/>
                      <a:gd name="T35" fmla="*/ 35 h 123"/>
                      <a:gd name="T36" fmla="*/ 12 w 47"/>
                      <a:gd name="T37" fmla="*/ 35 h 123"/>
                      <a:gd name="T38" fmla="*/ 13 w 47"/>
                      <a:gd name="T39" fmla="*/ 34 h 123"/>
                      <a:gd name="T40" fmla="*/ 13 w 47"/>
                      <a:gd name="T41" fmla="*/ 32 h 123"/>
                      <a:gd name="T42" fmla="*/ 14 w 47"/>
                      <a:gd name="T43" fmla="*/ 31 h 123"/>
                      <a:gd name="T44" fmla="*/ 14 w 47"/>
                      <a:gd name="T45" fmla="*/ 29 h 123"/>
                      <a:gd name="T46" fmla="*/ 7 w 47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123">
                        <a:moveTo>
                          <a:pt x="24" y="123"/>
                        </a:moveTo>
                        <a:lnTo>
                          <a:pt x="47" y="100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4" y="123"/>
                        </a:lnTo>
                        <a:lnTo>
                          <a:pt x="0" y="100"/>
                        </a:lnTo>
                        <a:lnTo>
                          <a:pt x="1" y="105"/>
                        </a:lnTo>
                        <a:lnTo>
                          <a:pt x="2" y="111"/>
                        </a:lnTo>
                        <a:lnTo>
                          <a:pt x="5" y="115"/>
                        </a:lnTo>
                        <a:lnTo>
                          <a:pt x="8" y="118"/>
                        </a:lnTo>
                        <a:lnTo>
                          <a:pt x="11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4" y="123"/>
                        </a:lnTo>
                        <a:lnTo>
                          <a:pt x="28" y="123"/>
                        </a:lnTo>
                        <a:lnTo>
                          <a:pt x="32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5" y="111"/>
                        </a:lnTo>
                        <a:lnTo>
                          <a:pt x="47" y="105"/>
                        </a:lnTo>
                        <a:lnTo>
                          <a:pt x="47" y="100"/>
                        </a:lnTo>
                        <a:lnTo>
                          <a:pt x="24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7" name="Freeform 668"/>
                  <p:cNvSpPr>
                    <a:spLocks noChangeAspect="1"/>
                  </p:cNvSpPr>
                  <p:nvPr/>
                </p:nvSpPr>
                <p:spPr bwMode="auto">
                  <a:xfrm>
                    <a:off x="4927" y="1589"/>
                    <a:ext cx="14" cy="14"/>
                  </a:xfrm>
                  <a:custGeom>
                    <a:avLst/>
                    <a:gdLst>
                      <a:gd name="T0" fmla="*/ 14 w 41"/>
                      <a:gd name="T1" fmla="*/ 7 h 46"/>
                      <a:gd name="T2" fmla="*/ 6 w 41"/>
                      <a:gd name="T3" fmla="*/ 0 h 46"/>
                      <a:gd name="T4" fmla="*/ 0 w 41"/>
                      <a:gd name="T5" fmla="*/ 0 h 46"/>
                      <a:gd name="T6" fmla="*/ 0 w 41"/>
                      <a:gd name="T7" fmla="*/ 14 h 46"/>
                      <a:gd name="T8" fmla="*/ 6 w 41"/>
                      <a:gd name="T9" fmla="*/ 14 h 46"/>
                      <a:gd name="T10" fmla="*/ 14 w 41"/>
                      <a:gd name="T11" fmla="*/ 7 h 46"/>
                      <a:gd name="T12" fmla="*/ 6 w 41"/>
                      <a:gd name="T13" fmla="*/ 14 h 46"/>
                      <a:gd name="T14" fmla="*/ 8 w 41"/>
                      <a:gd name="T15" fmla="*/ 14 h 46"/>
                      <a:gd name="T16" fmla="*/ 9 w 41"/>
                      <a:gd name="T17" fmla="*/ 13 h 46"/>
                      <a:gd name="T18" fmla="*/ 11 w 41"/>
                      <a:gd name="T19" fmla="*/ 13 h 46"/>
                      <a:gd name="T20" fmla="*/ 12 w 41"/>
                      <a:gd name="T21" fmla="*/ 12 h 46"/>
                      <a:gd name="T22" fmla="*/ 13 w 41"/>
                      <a:gd name="T23" fmla="*/ 11 h 46"/>
                      <a:gd name="T24" fmla="*/ 13 w 41"/>
                      <a:gd name="T25" fmla="*/ 10 h 46"/>
                      <a:gd name="T26" fmla="*/ 14 w 41"/>
                      <a:gd name="T27" fmla="*/ 8 h 46"/>
                      <a:gd name="T28" fmla="*/ 14 w 41"/>
                      <a:gd name="T29" fmla="*/ 7 h 46"/>
                      <a:gd name="T30" fmla="*/ 14 w 41"/>
                      <a:gd name="T31" fmla="*/ 6 h 46"/>
                      <a:gd name="T32" fmla="*/ 13 w 41"/>
                      <a:gd name="T33" fmla="*/ 5 h 46"/>
                      <a:gd name="T34" fmla="*/ 13 w 41"/>
                      <a:gd name="T35" fmla="*/ 3 h 46"/>
                      <a:gd name="T36" fmla="*/ 12 w 41"/>
                      <a:gd name="T37" fmla="*/ 2 h 46"/>
                      <a:gd name="T38" fmla="*/ 11 w 41"/>
                      <a:gd name="T39" fmla="*/ 1 h 46"/>
                      <a:gd name="T40" fmla="*/ 9 w 41"/>
                      <a:gd name="T41" fmla="*/ 1 h 46"/>
                      <a:gd name="T42" fmla="*/ 8 w 41"/>
                      <a:gd name="T43" fmla="*/ 0 h 46"/>
                      <a:gd name="T44" fmla="*/ 6 w 41"/>
                      <a:gd name="T45" fmla="*/ 0 h 46"/>
                      <a:gd name="T46" fmla="*/ 14 w 4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1" h="46">
                        <a:moveTo>
                          <a:pt x="41" y="23"/>
                        </a:moveTo>
                        <a:lnTo>
                          <a:pt x="17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7" y="46"/>
                        </a:lnTo>
                        <a:lnTo>
                          <a:pt x="41" y="23"/>
                        </a:lnTo>
                        <a:lnTo>
                          <a:pt x="17" y="46"/>
                        </a:lnTo>
                        <a:lnTo>
                          <a:pt x="23" y="46"/>
                        </a:lnTo>
                        <a:lnTo>
                          <a:pt x="27" y="44"/>
                        </a:lnTo>
                        <a:lnTo>
                          <a:pt x="31" y="42"/>
                        </a:lnTo>
                        <a:lnTo>
                          <a:pt x="34" y="39"/>
                        </a:lnTo>
                        <a:lnTo>
                          <a:pt x="37" y="36"/>
                        </a:lnTo>
                        <a:lnTo>
                          <a:pt x="38" y="32"/>
                        </a:lnTo>
                        <a:lnTo>
                          <a:pt x="40" y="27"/>
                        </a:lnTo>
                        <a:lnTo>
                          <a:pt x="41" y="23"/>
                        </a:lnTo>
                        <a:lnTo>
                          <a:pt x="40" y="19"/>
                        </a:lnTo>
                        <a:lnTo>
                          <a:pt x="38" y="15"/>
                        </a:lnTo>
                        <a:lnTo>
                          <a:pt x="37" y="10"/>
                        </a:lnTo>
                        <a:lnTo>
                          <a:pt x="34" y="7"/>
                        </a:lnTo>
                        <a:lnTo>
                          <a:pt x="31" y="4"/>
                        </a:lnTo>
                        <a:lnTo>
                          <a:pt x="27" y="2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41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8" name="Rectangle 66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927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79" name="Freeform 670"/>
                  <p:cNvSpPr>
                    <a:spLocks noChangeAspect="1"/>
                  </p:cNvSpPr>
                  <p:nvPr/>
                </p:nvSpPr>
                <p:spPr bwMode="auto">
                  <a:xfrm>
                    <a:off x="425" y="1561"/>
                    <a:ext cx="7" cy="14"/>
                  </a:xfrm>
                  <a:custGeom>
                    <a:avLst/>
                    <a:gdLst>
                      <a:gd name="T0" fmla="*/ 0 w 29"/>
                      <a:gd name="T1" fmla="*/ 7 h 46"/>
                      <a:gd name="T2" fmla="*/ 6 w 29"/>
                      <a:gd name="T3" fmla="*/ 14 h 46"/>
                      <a:gd name="T4" fmla="*/ 7 w 29"/>
                      <a:gd name="T5" fmla="*/ 14 h 46"/>
                      <a:gd name="T6" fmla="*/ 7 w 29"/>
                      <a:gd name="T7" fmla="*/ 0 h 46"/>
                      <a:gd name="T8" fmla="*/ 6 w 29"/>
                      <a:gd name="T9" fmla="*/ 0 h 46"/>
                      <a:gd name="T10" fmla="*/ 0 w 29"/>
                      <a:gd name="T11" fmla="*/ 7 h 46"/>
                      <a:gd name="T12" fmla="*/ 6 w 29"/>
                      <a:gd name="T13" fmla="*/ 0 h 46"/>
                      <a:gd name="T14" fmla="*/ 4 w 29"/>
                      <a:gd name="T15" fmla="*/ 0 h 46"/>
                      <a:gd name="T16" fmla="*/ 3 w 29"/>
                      <a:gd name="T17" fmla="*/ 1 h 46"/>
                      <a:gd name="T18" fmla="*/ 2 w 29"/>
                      <a:gd name="T19" fmla="*/ 1 h 46"/>
                      <a:gd name="T20" fmla="*/ 1 w 29"/>
                      <a:gd name="T21" fmla="*/ 2 h 46"/>
                      <a:gd name="T22" fmla="*/ 1 w 29"/>
                      <a:gd name="T23" fmla="*/ 3 h 46"/>
                      <a:gd name="T24" fmla="*/ 0 w 29"/>
                      <a:gd name="T25" fmla="*/ 5 h 46"/>
                      <a:gd name="T26" fmla="*/ 0 w 29"/>
                      <a:gd name="T27" fmla="*/ 6 h 46"/>
                      <a:gd name="T28" fmla="*/ 0 w 29"/>
                      <a:gd name="T29" fmla="*/ 7 h 46"/>
                      <a:gd name="T30" fmla="*/ 0 w 29"/>
                      <a:gd name="T31" fmla="*/ 8 h 46"/>
                      <a:gd name="T32" fmla="*/ 0 w 29"/>
                      <a:gd name="T33" fmla="*/ 10 h 46"/>
                      <a:gd name="T34" fmla="*/ 1 w 29"/>
                      <a:gd name="T35" fmla="*/ 11 h 46"/>
                      <a:gd name="T36" fmla="*/ 1 w 29"/>
                      <a:gd name="T37" fmla="*/ 12 h 46"/>
                      <a:gd name="T38" fmla="*/ 2 w 29"/>
                      <a:gd name="T39" fmla="*/ 13 h 46"/>
                      <a:gd name="T40" fmla="*/ 3 w 29"/>
                      <a:gd name="T41" fmla="*/ 13 h 46"/>
                      <a:gd name="T42" fmla="*/ 4 w 29"/>
                      <a:gd name="T43" fmla="*/ 14 h 46"/>
                      <a:gd name="T44" fmla="*/ 6 w 29"/>
                      <a:gd name="T45" fmla="*/ 14 h 46"/>
                      <a:gd name="T46" fmla="*/ 0 w 29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29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29" y="46"/>
                        </a:lnTo>
                        <a:lnTo>
                          <a:pt x="29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3" y="44"/>
                        </a:lnTo>
                        <a:lnTo>
                          <a:pt x="18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0" name="Freeform 671"/>
                  <p:cNvSpPr>
                    <a:spLocks noChangeAspect="1"/>
                  </p:cNvSpPr>
                  <p:nvPr/>
                </p:nvSpPr>
                <p:spPr bwMode="auto">
                  <a:xfrm>
                    <a:off x="425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5 w 46"/>
                      <a:gd name="T25" fmla="*/ 36 h 123"/>
                      <a:gd name="T26" fmla="*/ 6 w 46"/>
                      <a:gd name="T27" fmla="*/ 36 h 123"/>
                      <a:gd name="T28" fmla="*/ 7 w 46"/>
                      <a:gd name="T29" fmla="*/ 36 h 123"/>
                      <a:gd name="T30" fmla="*/ 8 w 46"/>
                      <a:gd name="T31" fmla="*/ 36 h 123"/>
                      <a:gd name="T32" fmla="*/ 10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0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7" y="123"/>
                        </a:lnTo>
                        <a:lnTo>
                          <a:pt x="32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5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1" name="Freeform 672"/>
                  <p:cNvSpPr>
                    <a:spLocks noChangeAspect="1"/>
                  </p:cNvSpPr>
                  <p:nvPr/>
                </p:nvSpPr>
                <p:spPr bwMode="auto">
                  <a:xfrm>
                    <a:off x="432" y="1589"/>
                    <a:ext cx="7" cy="14"/>
                  </a:xfrm>
                  <a:custGeom>
                    <a:avLst/>
                    <a:gdLst>
                      <a:gd name="T0" fmla="*/ 7 w 40"/>
                      <a:gd name="T1" fmla="*/ 7 h 46"/>
                      <a:gd name="T2" fmla="*/ 3 w 40"/>
                      <a:gd name="T3" fmla="*/ 0 h 46"/>
                      <a:gd name="T4" fmla="*/ 0 w 40"/>
                      <a:gd name="T5" fmla="*/ 0 h 46"/>
                      <a:gd name="T6" fmla="*/ 0 w 40"/>
                      <a:gd name="T7" fmla="*/ 14 h 46"/>
                      <a:gd name="T8" fmla="*/ 3 w 40"/>
                      <a:gd name="T9" fmla="*/ 14 h 46"/>
                      <a:gd name="T10" fmla="*/ 7 w 40"/>
                      <a:gd name="T11" fmla="*/ 7 h 46"/>
                      <a:gd name="T12" fmla="*/ 3 w 40"/>
                      <a:gd name="T13" fmla="*/ 14 h 46"/>
                      <a:gd name="T14" fmla="*/ 4 w 40"/>
                      <a:gd name="T15" fmla="*/ 14 h 46"/>
                      <a:gd name="T16" fmla="*/ 5 w 40"/>
                      <a:gd name="T17" fmla="*/ 13 h 46"/>
                      <a:gd name="T18" fmla="*/ 6 w 40"/>
                      <a:gd name="T19" fmla="*/ 13 h 46"/>
                      <a:gd name="T20" fmla="*/ 6 w 40"/>
                      <a:gd name="T21" fmla="*/ 12 h 46"/>
                      <a:gd name="T22" fmla="*/ 6 w 40"/>
                      <a:gd name="T23" fmla="*/ 11 h 46"/>
                      <a:gd name="T24" fmla="*/ 7 w 40"/>
                      <a:gd name="T25" fmla="*/ 10 h 46"/>
                      <a:gd name="T26" fmla="*/ 7 w 40"/>
                      <a:gd name="T27" fmla="*/ 8 h 46"/>
                      <a:gd name="T28" fmla="*/ 7 w 40"/>
                      <a:gd name="T29" fmla="*/ 7 h 46"/>
                      <a:gd name="T30" fmla="*/ 7 w 40"/>
                      <a:gd name="T31" fmla="*/ 6 h 46"/>
                      <a:gd name="T32" fmla="*/ 7 w 40"/>
                      <a:gd name="T33" fmla="*/ 5 h 46"/>
                      <a:gd name="T34" fmla="*/ 6 w 40"/>
                      <a:gd name="T35" fmla="*/ 3 h 46"/>
                      <a:gd name="T36" fmla="*/ 6 w 40"/>
                      <a:gd name="T37" fmla="*/ 2 h 46"/>
                      <a:gd name="T38" fmla="*/ 6 w 40"/>
                      <a:gd name="T39" fmla="*/ 1 h 46"/>
                      <a:gd name="T40" fmla="*/ 5 w 40"/>
                      <a:gd name="T41" fmla="*/ 1 h 46"/>
                      <a:gd name="T42" fmla="*/ 4 w 40"/>
                      <a:gd name="T43" fmla="*/ 0 h 46"/>
                      <a:gd name="T44" fmla="*/ 3 w 40"/>
                      <a:gd name="T45" fmla="*/ 0 h 46"/>
                      <a:gd name="T46" fmla="*/ 7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40" y="23"/>
                        </a:moveTo>
                        <a:lnTo>
                          <a:pt x="17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7" y="46"/>
                        </a:lnTo>
                        <a:lnTo>
                          <a:pt x="40" y="23"/>
                        </a:lnTo>
                        <a:lnTo>
                          <a:pt x="17" y="46"/>
                        </a:lnTo>
                        <a:lnTo>
                          <a:pt x="22" y="46"/>
                        </a:lnTo>
                        <a:lnTo>
                          <a:pt x="28" y="44"/>
                        </a:lnTo>
                        <a:lnTo>
                          <a:pt x="32" y="42"/>
                        </a:lnTo>
                        <a:lnTo>
                          <a:pt x="35" y="39"/>
                        </a:lnTo>
                        <a:lnTo>
                          <a:pt x="37" y="36"/>
                        </a:lnTo>
                        <a:lnTo>
                          <a:pt x="39" y="32"/>
                        </a:lnTo>
                        <a:lnTo>
                          <a:pt x="40" y="27"/>
                        </a:lnTo>
                        <a:lnTo>
                          <a:pt x="40" y="23"/>
                        </a:lnTo>
                        <a:lnTo>
                          <a:pt x="40" y="19"/>
                        </a:lnTo>
                        <a:lnTo>
                          <a:pt x="39" y="15"/>
                        </a:lnTo>
                        <a:lnTo>
                          <a:pt x="37" y="10"/>
                        </a:lnTo>
                        <a:lnTo>
                          <a:pt x="35" y="7"/>
                        </a:lnTo>
                        <a:lnTo>
                          <a:pt x="32" y="4"/>
                        </a:lnTo>
                        <a:lnTo>
                          <a:pt x="28" y="2"/>
                        </a:lnTo>
                        <a:lnTo>
                          <a:pt x="22" y="0"/>
                        </a:lnTo>
                        <a:lnTo>
                          <a:pt x="17" y="0"/>
                        </a:lnTo>
                        <a:lnTo>
                          <a:pt x="4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2" name="Rectangle 67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25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83" name="Freeform 674"/>
                  <p:cNvSpPr>
                    <a:spLocks noChangeAspect="1"/>
                  </p:cNvSpPr>
                  <p:nvPr/>
                </p:nvSpPr>
                <p:spPr bwMode="auto">
                  <a:xfrm>
                    <a:off x="5105" y="1561"/>
                    <a:ext cx="7" cy="14"/>
                  </a:xfrm>
                  <a:custGeom>
                    <a:avLst/>
                    <a:gdLst>
                      <a:gd name="T0" fmla="*/ 7 w 29"/>
                      <a:gd name="T1" fmla="*/ 7 h 46"/>
                      <a:gd name="T2" fmla="*/ 1 w 29"/>
                      <a:gd name="T3" fmla="*/ 0 h 46"/>
                      <a:gd name="T4" fmla="*/ 0 w 29"/>
                      <a:gd name="T5" fmla="*/ 0 h 46"/>
                      <a:gd name="T6" fmla="*/ 0 w 29"/>
                      <a:gd name="T7" fmla="*/ 14 h 46"/>
                      <a:gd name="T8" fmla="*/ 1 w 29"/>
                      <a:gd name="T9" fmla="*/ 14 h 46"/>
                      <a:gd name="T10" fmla="*/ 7 w 29"/>
                      <a:gd name="T11" fmla="*/ 7 h 46"/>
                      <a:gd name="T12" fmla="*/ 1 w 29"/>
                      <a:gd name="T13" fmla="*/ 14 h 46"/>
                      <a:gd name="T14" fmla="*/ 3 w 29"/>
                      <a:gd name="T15" fmla="*/ 14 h 46"/>
                      <a:gd name="T16" fmla="*/ 4 w 29"/>
                      <a:gd name="T17" fmla="*/ 13 h 46"/>
                      <a:gd name="T18" fmla="*/ 5 w 29"/>
                      <a:gd name="T19" fmla="*/ 13 h 46"/>
                      <a:gd name="T20" fmla="*/ 6 w 29"/>
                      <a:gd name="T21" fmla="*/ 12 h 46"/>
                      <a:gd name="T22" fmla="*/ 6 w 29"/>
                      <a:gd name="T23" fmla="*/ 11 h 46"/>
                      <a:gd name="T24" fmla="*/ 7 w 29"/>
                      <a:gd name="T25" fmla="*/ 10 h 46"/>
                      <a:gd name="T26" fmla="*/ 7 w 29"/>
                      <a:gd name="T27" fmla="*/ 8 h 46"/>
                      <a:gd name="T28" fmla="*/ 7 w 29"/>
                      <a:gd name="T29" fmla="*/ 7 h 46"/>
                      <a:gd name="T30" fmla="*/ 7 w 29"/>
                      <a:gd name="T31" fmla="*/ 6 h 46"/>
                      <a:gd name="T32" fmla="*/ 7 w 29"/>
                      <a:gd name="T33" fmla="*/ 5 h 46"/>
                      <a:gd name="T34" fmla="*/ 6 w 29"/>
                      <a:gd name="T35" fmla="*/ 3 h 46"/>
                      <a:gd name="T36" fmla="*/ 6 w 29"/>
                      <a:gd name="T37" fmla="*/ 2 h 46"/>
                      <a:gd name="T38" fmla="*/ 5 w 29"/>
                      <a:gd name="T39" fmla="*/ 1 h 46"/>
                      <a:gd name="T40" fmla="*/ 4 w 29"/>
                      <a:gd name="T41" fmla="*/ 1 h 46"/>
                      <a:gd name="T42" fmla="*/ 3 w 29"/>
                      <a:gd name="T43" fmla="*/ 0 h 46"/>
                      <a:gd name="T44" fmla="*/ 1 w 29"/>
                      <a:gd name="T45" fmla="*/ 0 h 46"/>
                      <a:gd name="T46" fmla="*/ 7 w 29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29" h="46">
                        <a:moveTo>
                          <a:pt x="29" y="23"/>
                        </a:moveTo>
                        <a:lnTo>
                          <a:pt x="6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6" y="46"/>
                        </a:lnTo>
                        <a:lnTo>
                          <a:pt x="29" y="23"/>
                        </a:lnTo>
                        <a:lnTo>
                          <a:pt x="6" y="46"/>
                        </a:lnTo>
                        <a:lnTo>
                          <a:pt x="11" y="45"/>
                        </a:lnTo>
                        <a:lnTo>
                          <a:pt x="16" y="44"/>
                        </a:lnTo>
                        <a:lnTo>
                          <a:pt x="21" y="42"/>
                        </a:lnTo>
                        <a:lnTo>
                          <a:pt x="24" y="39"/>
                        </a:lnTo>
                        <a:lnTo>
                          <a:pt x="26" y="36"/>
                        </a:lnTo>
                        <a:lnTo>
                          <a:pt x="28" y="32"/>
                        </a:lnTo>
                        <a:lnTo>
                          <a:pt x="29" y="27"/>
                        </a:lnTo>
                        <a:lnTo>
                          <a:pt x="29" y="23"/>
                        </a:lnTo>
                        <a:lnTo>
                          <a:pt x="29" y="19"/>
                        </a:lnTo>
                        <a:lnTo>
                          <a:pt x="28" y="15"/>
                        </a:lnTo>
                        <a:lnTo>
                          <a:pt x="26" y="10"/>
                        </a:lnTo>
                        <a:lnTo>
                          <a:pt x="24" y="7"/>
                        </a:lnTo>
                        <a:lnTo>
                          <a:pt x="21" y="4"/>
                        </a:lnTo>
                        <a:lnTo>
                          <a:pt x="16" y="2"/>
                        </a:lnTo>
                        <a:lnTo>
                          <a:pt x="11" y="0"/>
                        </a:lnTo>
                        <a:lnTo>
                          <a:pt x="6" y="0"/>
                        </a:lnTo>
                        <a:lnTo>
                          <a:pt x="29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4" name="Freeform 675"/>
                  <p:cNvSpPr>
                    <a:spLocks noChangeAspect="1"/>
                  </p:cNvSpPr>
                  <p:nvPr/>
                </p:nvSpPr>
                <p:spPr bwMode="auto">
                  <a:xfrm>
                    <a:off x="5098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4 w 46"/>
                      <a:gd name="T25" fmla="*/ 36 h 123"/>
                      <a:gd name="T26" fmla="*/ 6 w 46"/>
                      <a:gd name="T27" fmla="*/ 36 h 123"/>
                      <a:gd name="T28" fmla="*/ 7 w 46"/>
                      <a:gd name="T29" fmla="*/ 36 h 123"/>
                      <a:gd name="T30" fmla="*/ 8 w 46"/>
                      <a:gd name="T31" fmla="*/ 36 h 123"/>
                      <a:gd name="T32" fmla="*/ 9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1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0" y="120"/>
                        </a:lnTo>
                        <a:lnTo>
                          <a:pt x="14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7" y="123"/>
                        </a:lnTo>
                        <a:lnTo>
                          <a:pt x="31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6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5" name="Freeform 676"/>
                  <p:cNvSpPr>
                    <a:spLocks noChangeAspect="1"/>
                  </p:cNvSpPr>
                  <p:nvPr/>
                </p:nvSpPr>
                <p:spPr bwMode="auto">
                  <a:xfrm>
                    <a:off x="5098" y="1589"/>
                    <a:ext cx="7" cy="14"/>
                  </a:xfrm>
                  <a:custGeom>
                    <a:avLst/>
                    <a:gdLst>
                      <a:gd name="T0" fmla="*/ 0 w 40"/>
                      <a:gd name="T1" fmla="*/ 7 h 46"/>
                      <a:gd name="T2" fmla="*/ 4 w 40"/>
                      <a:gd name="T3" fmla="*/ 14 h 46"/>
                      <a:gd name="T4" fmla="*/ 7 w 40"/>
                      <a:gd name="T5" fmla="*/ 14 h 46"/>
                      <a:gd name="T6" fmla="*/ 7 w 40"/>
                      <a:gd name="T7" fmla="*/ 0 h 46"/>
                      <a:gd name="T8" fmla="*/ 4 w 40"/>
                      <a:gd name="T9" fmla="*/ 0 h 46"/>
                      <a:gd name="T10" fmla="*/ 0 w 40"/>
                      <a:gd name="T11" fmla="*/ 7 h 46"/>
                      <a:gd name="T12" fmla="*/ 4 w 40"/>
                      <a:gd name="T13" fmla="*/ 0 h 46"/>
                      <a:gd name="T14" fmla="*/ 3 w 40"/>
                      <a:gd name="T15" fmla="*/ 0 h 46"/>
                      <a:gd name="T16" fmla="*/ 2 w 40"/>
                      <a:gd name="T17" fmla="*/ 1 h 46"/>
                      <a:gd name="T18" fmla="*/ 1 w 40"/>
                      <a:gd name="T19" fmla="*/ 1 h 46"/>
                      <a:gd name="T20" fmla="*/ 1 w 40"/>
                      <a:gd name="T21" fmla="*/ 2 h 46"/>
                      <a:gd name="T22" fmla="*/ 1 w 40"/>
                      <a:gd name="T23" fmla="*/ 3 h 46"/>
                      <a:gd name="T24" fmla="*/ 0 w 40"/>
                      <a:gd name="T25" fmla="*/ 5 h 46"/>
                      <a:gd name="T26" fmla="*/ 0 w 40"/>
                      <a:gd name="T27" fmla="*/ 6 h 46"/>
                      <a:gd name="T28" fmla="*/ 0 w 40"/>
                      <a:gd name="T29" fmla="*/ 7 h 46"/>
                      <a:gd name="T30" fmla="*/ 0 w 40"/>
                      <a:gd name="T31" fmla="*/ 8 h 46"/>
                      <a:gd name="T32" fmla="*/ 0 w 40"/>
                      <a:gd name="T33" fmla="*/ 10 h 46"/>
                      <a:gd name="T34" fmla="*/ 1 w 40"/>
                      <a:gd name="T35" fmla="*/ 11 h 46"/>
                      <a:gd name="T36" fmla="*/ 1 w 40"/>
                      <a:gd name="T37" fmla="*/ 12 h 46"/>
                      <a:gd name="T38" fmla="*/ 1 w 40"/>
                      <a:gd name="T39" fmla="*/ 13 h 46"/>
                      <a:gd name="T40" fmla="*/ 2 w 40"/>
                      <a:gd name="T41" fmla="*/ 13 h 46"/>
                      <a:gd name="T42" fmla="*/ 3 w 40"/>
                      <a:gd name="T43" fmla="*/ 14 h 46"/>
                      <a:gd name="T44" fmla="*/ 4 w 40"/>
                      <a:gd name="T45" fmla="*/ 14 h 46"/>
                      <a:gd name="T46" fmla="*/ 0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40" y="46"/>
                        </a:lnTo>
                        <a:lnTo>
                          <a:pt x="40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6" name="Rectangle 67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098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87" name="Freeform 678"/>
                  <p:cNvSpPr>
                    <a:spLocks noChangeAspect="1"/>
                  </p:cNvSpPr>
                  <p:nvPr/>
                </p:nvSpPr>
                <p:spPr bwMode="auto">
                  <a:xfrm>
                    <a:off x="553" y="1561"/>
                    <a:ext cx="14" cy="14"/>
                  </a:xfrm>
                  <a:custGeom>
                    <a:avLst/>
                    <a:gdLst>
                      <a:gd name="T0" fmla="*/ 0 w 32"/>
                      <a:gd name="T1" fmla="*/ 7 h 46"/>
                      <a:gd name="T2" fmla="*/ 10 w 32"/>
                      <a:gd name="T3" fmla="*/ 14 h 46"/>
                      <a:gd name="T4" fmla="*/ 14 w 32"/>
                      <a:gd name="T5" fmla="*/ 14 h 46"/>
                      <a:gd name="T6" fmla="*/ 14 w 32"/>
                      <a:gd name="T7" fmla="*/ 0 h 46"/>
                      <a:gd name="T8" fmla="*/ 10 w 32"/>
                      <a:gd name="T9" fmla="*/ 0 h 46"/>
                      <a:gd name="T10" fmla="*/ 0 w 32"/>
                      <a:gd name="T11" fmla="*/ 7 h 46"/>
                      <a:gd name="T12" fmla="*/ 10 w 32"/>
                      <a:gd name="T13" fmla="*/ 0 h 46"/>
                      <a:gd name="T14" fmla="*/ 8 w 32"/>
                      <a:gd name="T15" fmla="*/ 0 h 46"/>
                      <a:gd name="T16" fmla="*/ 6 w 32"/>
                      <a:gd name="T17" fmla="*/ 1 h 46"/>
                      <a:gd name="T18" fmla="*/ 4 w 32"/>
                      <a:gd name="T19" fmla="*/ 1 h 46"/>
                      <a:gd name="T20" fmla="*/ 3 w 32"/>
                      <a:gd name="T21" fmla="*/ 2 h 46"/>
                      <a:gd name="T22" fmla="*/ 1 w 32"/>
                      <a:gd name="T23" fmla="*/ 3 h 46"/>
                      <a:gd name="T24" fmla="*/ 0 w 32"/>
                      <a:gd name="T25" fmla="*/ 5 h 46"/>
                      <a:gd name="T26" fmla="*/ 0 w 32"/>
                      <a:gd name="T27" fmla="*/ 6 h 46"/>
                      <a:gd name="T28" fmla="*/ 0 w 32"/>
                      <a:gd name="T29" fmla="*/ 7 h 46"/>
                      <a:gd name="T30" fmla="*/ 0 w 32"/>
                      <a:gd name="T31" fmla="*/ 8 h 46"/>
                      <a:gd name="T32" fmla="*/ 0 w 32"/>
                      <a:gd name="T33" fmla="*/ 10 h 46"/>
                      <a:gd name="T34" fmla="*/ 1 w 32"/>
                      <a:gd name="T35" fmla="*/ 11 h 46"/>
                      <a:gd name="T36" fmla="*/ 3 w 32"/>
                      <a:gd name="T37" fmla="*/ 12 h 46"/>
                      <a:gd name="T38" fmla="*/ 4 w 32"/>
                      <a:gd name="T39" fmla="*/ 13 h 46"/>
                      <a:gd name="T40" fmla="*/ 6 w 32"/>
                      <a:gd name="T41" fmla="*/ 13 h 46"/>
                      <a:gd name="T42" fmla="*/ 8 w 32"/>
                      <a:gd name="T43" fmla="*/ 14 h 46"/>
                      <a:gd name="T44" fmla="*/ 10 w 32"/>
                      <a:gd name="T45" fmla="*/ 14 h 46"/>
                      <a:gd name="T46" fmla="*/ 0 w 32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2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32" y="46"/>
                        </a:lnTo>
                        <a:lnTo>
                          <a:pt x="32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6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8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8" name="Freeform 679"/>
                  <p:cNvSpPr>
                    <a:spLocks noChangeAspect="1"/>
                  </p:cNvSpPr>
                  <p:nvPr/>
                </p:nvSpPr>
                <p:spPr bwMode="auto">
                  <a:xfrm>
                    <a:off x="553" y="1568"/>
                    <a:ext cx="14" cy="36"/>
                  </a:xfrm>
                  <a:custGeom>
                    <a:avLst/>
                    <a:gdLst>
                      <a:gd name="T0" fmla="*/ 7 w 47"/>
                      <a:gd name="T1" fmla="*/ 36 h 123"/>
                      <a:gd name="T2" fmla="*/ 14 w 47"/>
                      <a:gd name="T3" fmla="*/ 29 h 123"/>
                      <a:gd name="T4" fmla="*/ 14 w 47"/>
                      <a:gd name="T5" fmla="*/ 0 h 123"/>
                      <a:gd name="T6" fmla="*/ 0 w 47"/>
                      <a:gd name="T7" fmla="*/ 0 h 123"/>
                      <a:gd name="T8" fmla="*/ 0 w 47"/>
                      <a:gd name="T9" fmla="*/ 29 h 123"/>
                      <a:gd name="T10" fmla="*/ 7 w 47"/>
                      <a:gd name="T11" fmla="*/ 36 h 123"/>
                      <a:gd name="T12" fmla="*/ 0 w 47"/>
                      <a:gd name="T13" fmla="*/ 29 h 123"/>
                      <a:gd name="T14" fmla="*/ 0 w 47"/>
                      <a:gd name="T15" fmla="*/ 31 h 123"/>
                      <a:gd name="T16" fmla="*/ 1 w 47"/>
                      <a:gd name="T17" fmla="*/ 32 h 123"/>
                      <a:gd name="T18" fmla="*/ 1 w 47"/>
                      <a:gd name="T19" fmla="*/ 34 h 123"/>
                      <a:gd name="T20" fmla="*/ 2 w 47"/>
                      <a:gd name="T21" fmla="*/ 35 h 123"/>
                      <a:gd name="T22" fmla="*/ 3 w 47"/>
                      <a:gd name="T23" fmla="*/ 35 h 123"/>
                      <a:gd name="T24" fmla="*/ 4 w 47"/>
                      <a:gd name="T25" fmla="*/ 36 h 123"/>
                      <a:gd name="T26" fmla="*/ 6 w 47"/>
                      <a:gd name="T27" fmla="*/ 36 h 123"/>
                      <a:gd name="T28" fmla="*/ 7 w 47"/>
                      <a:gd name="T29" fmla="*/ 36 h 123"/>
                      <a:gd name="T30" fmla="*/ 8 w 47"/>
                      <a:gd name="T31" fmla="*/ 36 h 123"/>
                      <a:gd name="T32" fmla="*/ 10 w 47"/>
                      <a:gd name="T33" fmla="*/ 36 h 123"/>
                      <a:gd name="T34" fmla="*/ 11 w 47"/>
                      <a:gd name="T35" fmla="*/ 35 h 123"/>
                      <a:gd name="T36" fmla="*/ 12 w 47"/>
                      <a:gd name="T37" fmla="*/ 35 h 123"/>
                      <a:gd name="T38" fmla="*/ 13 w 47"/>
                      <a:gd name="T39" fmla="*/ 34 h 123"/>
                      <a:gd name="T40" fmla="*/ 13 w 47"/>
                      <a:gd name="T41" fmla="*/ 32 h 123"/>
                      <a:gd name="T42" fmla="*/ 14 w 47"/>
                      <a:gd name="T43" fmla="*/ 31 h 123"/>
                      <a:gd name="T44" fmla="*/ 14 w 47"/>
                      <a:gd name="T45" fmla="*/ 29 h 123"/>
                      <a:gd name="T46" fmla="*/ 7 w 47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123">
                        <a:moveTo>
                          <a:pt x="23" y="123"/>
                        </a:moveTo>
                        <a:lnTo>
                          <a:pt x="47" y="100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2" y="111"/>
                        </a:lnTo>
                        <a:lnTo>
                          <a:pt x="5" y="115"/>
                        </a:lnTo>
                        <a:lnTo>
                          <a:pt x="8" y="118"/>
                        </a:lnTo>
                        <a:lnTo>
                          <a:pt x="11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8" y="123"/>
                        </a:lnTo>
                        <a:lnTo>
                          <a:pt x="32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5" y="111"/>
                        </a:lnTo>
                        <a:lnTo>
                          <a:pt x="46" y="105"/>
                        </a:lnTo>
                        <a:lnTo>
                          <a:pt x="47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9" name="Freeform 680"/>
                  <p:cNvSpPr>
                    <a:spLocks noChangeAspect="1"/>
                  </p:cNvSpPr>
                  <p:nvPr/>
                </p:nvSpPr>
                <p:spPr bwMode="auto">
                  <a:xfrm>
                    <a:off x="560" y="1589"/>
                    <a:ext cx="14" cy="14"/>
                  </a:xfrm>
                  <a:custGeom>
                    <a:avLst/>
                    <a:gdLst>
                      <a:gd name="T0" fmla="*/ 14 w 40"/>
                      <a:gd name="T1" fmla="*/ 7 h 46"/>
                      <a:gd name="T2" fmla="*/ 6 w 40"/>
                      <a:gd name="T3" fmla="*/ 0 h 46"/>
                      <a:gd name="T4" fmla="*/ 0 w 40"/>
                      <a:gd name="T5" fmla="*/ 0 h 46"/>
                      <a:gd name="T6" fmla="*/ 0 w 40"/>
                      <a:gd name="T7" fmla="*/ 14 h 46"/>
                      <a:gd name="T8" fmla="*/ 6 w 40"/>
                      <a:gd name="T9" fmla="*/ 14 h 46"/>
                      <a:gd name="T10" fmla="*/ 14 w 40"/>
                      <a:gd name="T11" fmla="*/ 7 h 46"/>
                      <a:gd name="T12" fmla="*/ 6 w 40"/>
                      <a:gd name="T13" fmla="*/ 14 h 46"/>
                      <a:gd name="T14" fmla="*/ 8 w 40"/>
                      <a:gd name="T15" fmla="*/ 14 h 46"/>
                      <a:gd name="T16" fmla="*/ 10 w 40"/>
                      <a:gd name="T17" fmla="*/ 13 h 46"/>
                      <a:gd name="T18" fmla="*/ 11 w 40"/>
                      <a:gd name="T19" fmla="*/ 13 h 46"/>
                      <a:gd name="T20" fmla="*/ 12 w 40"/>
                      <a:gd name="T21" fmla="*/ 12 h 46"/>
                      <a:gd name="T22" fmla="*/ 13 w 40"/>
                      <a:gd name="T23" fmla="*/ 11 h 46"/>
                      <a:gd name="T24" fmla="*/ 14 w 40"/>
                      <a:gd name="T25" fmla="*/ 10 h 46"/>
                      <a:gd name="T26" fmla="*/ 14 w 40"/>
                      <a:gd name="T27" fmla="*/ 8 h 46"/>
                      <a:gd name="T28" fmla="*/ 14 w 40"/>
                      <a:gd name="T29" fmla="*/ 7 h 46"/>
                      <a:gd name="T30" fmla="*/ 14 w 40"/>
                      <a:gd name="T31" fmla="*/ 6 h 46"/>
                      <a:gd name="T32" fmla="*/ 14 w 40"/>
                      <a:gd name="T33" fmla="*/ 5 h 46"/>
                      <a:gd name="T34" fmla="*/ 13 w 40"/>
                      <a:gd name="T35" fmla="*/ 3 h 46"/>
                      <a:gd name="T36" fmla="*/ 12 w 40"/>
                      <a:gd name="T37" fmla="*/ 2 h 46"/>
                      <a:gd name="T38" fmla="*/ 11 w 40"/>
                      <a:gd name="T39" fmla="*/ 1 h 46"/>
                      <a:gd name="T40" fmla="*/ 10 w 40"/>
                      <a:gd name="T41" fmla="*/ 1 h 46"/>
                      <a:gd name="T42" fmla="*/ 8 w 40"/>
                      <a:gd name="T43" fmla="*/ 0 h 46"/>
                      <a:gd name="T44" fmla="*/ 6 w 40"/>
                      <a:gd name="T45" fmla="*/ 0 h 46"/>
                      <a:gd name="T46" fmla="*/ 14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40" y="23"/>
                        </a:moveTo>
                        <a:lnTo>
                          <a:pt x="17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7" y="46"/>
                        </a:lnTo>
                        <a:lnTo>
                          <a:pt x="40" y="23"/>
                        </a:lnTo>
                        <a:lnTo>
                          <a:pt x="17" y="46"/>
                        </a:lnTo>
                        <a:lnTo>
                          <a:pt x="23" y="46"/>
                        </a:lnTo>
                        <a:lnTo>
                          <a:pt x="28" y="44"/>
                        </a:lnTo>
                        <a:lnTo>
                          <a:pt x="32" y="42"/>
                        </a:lnTo>
                        <a:lnTo>
                          <a:pt x="35" y="39"/>
                        </a:lnTo>
                        <a:lnTo>
                          <a:pt x="37" y="36"/>
                        </a:lnTo>
                        <a:lnTo>
                          <a:pt x="39" y="32"/>
                        </a:lnTo>
                        <a:lnTo>
                          <a:pt x="40" y="27"/>
                        </a:lnTo>
                        <a:lnTo>
                          <a:pt x="40" y="23"/>
                        </a:lnTo>
                        <a:lnTo>
                          <a:pt x="40" y="19"/>
                        </a:lnTo>
                        <a:lnTo>
                          <a:pt x="39" y="15"/>
                        </a:lnTo>
                        <a:lnTo>
                          <a:pt x="37" y="10"/>
                        </a:lnTo>
                        <a:lnTo>
                          <a:pt x="35" y="7"/>
                        </a:lnTo>
                        <a:lnTo>
                          <a:pt x="32" y="4"/>
                        </a:lnTo>
                        <a:lnTo>
                          <a:pt x="28" y="2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4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0" name="Rectangle 68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60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91" name="Freeform 682"/>
                  <p:cNvSpPr>
                    <a:spLocks noChangeAspect="1"/>
                  </p:cNvSpPr>
                  <p:nvPr/>
                </p:nvSpPr>
                <p:spPr bwMode="auto">
                  <a:xfrm>
                    <a:off x="4970" y="1561"/>
                    <a:ext cx="14" cy="14"/>
                  </a:xfrm>
                  <a:custGeom>
                    <a:avLst/>
                    <a:gdLst>
                      <a:gd name="T0" fmla="*/ 14 w 32"/>
                      <a:gd name="T1" fmla="*/ 7 h 46"/>
                      <a:gd name="T2" fmla="*/ 4 w 32"/>
                      <a:gd name="T3" fmla="*/ 0 h 46"/>
                      <a:gd name="T4" fmla="*/ 0 w 32"/>
                      <a:gd name="T5" fmla="*/ 0 h 46"/>
                      <a:gd name="T6" fmla="*/ 0 w 32"/>
                      <a:gd name="T7" fmla="*/ 14 h 46"/>
                      <a:gd name="T8" fmla="*/ 4 w 32"/>
                      <a:gd name="T9" fmla="*/ 14 h 46"/>
                      <a:gd name="T10" fmla="*/ 14 w 32"/>
                      <a:gd name="T11" fmla="*/ 7 h 46"/>
                      <a:gd name="T12" fmla="*/ 4 w 32"/>
                      <a:gd name="T13" fmla="*/ 14 h 46"/>
                      <a:gd name="T14" fmla="*/ 6 w 32"/>
                      <a:gd name="T15" fmla="*/ 14 h 46"/>
                      <a:gd name="T16" fmla="*/ 8 w 32"/>
                      <a:gd name="T17" fmla="*/ 13 h 46"/>
                      <a:gd name="T18" fmla="*/ 10 w 32"/>
                      <a:gd name="T19" fmla="*/ 13 h 46"/>
                      <a:gd name="T20" fmla="*/ 11 w 32"/>
                      <a:gd name="T21" fmla="*/ 12 h 46"/>
                      <a:gd name="T22" fmla="*/ 13 w 32"/>
                      <a:gd name="T23" fmla="*/ 11 h 46"/>
                      <a:gd name="T24" fmla="*/ 14 w 32"/>
                      <a:gd name="T25" fmla="*/ 10 h 46"/>
                      <a:gd name="T26" fmla="*/ 14 w 32"/>
                      <a:gd name="T27" fmla="*/ 8 h 46"/>
                      <a:gd name="T28" fmla="*/ 14 w 32"/>
                      <a:gd name="T29" fmla="*/ 7 h 46"/>
                      <a:gd name="T30" fmla="*/ 14 w 32"/>
                      <a:gd name="T31" fmla="*/ 6 h 46"/>
                      <a:gd name="T32" fmla="*/ 14 w 32"/>
                      <a:gd name="T33" fmla="*/ 5 h 46"/>
                      <a:gd name="T34" fmla="*/ 13 w 32"/>
                      <a:gd name="T35" fmla="*/ 3 h 46"/>
                      <a:gd name="T36" fmla="*/ 11 w 32"/>
                      <a:gd name="T37" fmla="*/ 2 h 46"/>
                      <a:gd name="T38" fmla="*/ 10 w 32"/>
                      <a:gd name="T39" fmla="*/ 1 h 46"/>
                      <a:gd name="T40" fmla="*/ 8 w 32"/>
                      <a:gd name="T41" fmla="*/ 1 h 46"/>
                      <a:gd name="T42" fmla="*/ 6 w 32"/>
                      <a:gd name="T43" fmla="*/ 0 h 46"/>
                      <a:gd name="T44" fmla="*/ 4 w 32"/>
                      <a:gd name="T45" fmla="*/ 0 h 46"/>
                      <a:gd name="T46" fmla="*/ 14 w 32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2" h="46">
                        <a:moveTo>
                          <a:pt x="32" y="23"/>
                        </a:moveTo>
                        <a:lnTo>
                          <a:pt x="9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9" y="46"/>
                        </a:lnTo>
                        <a:lnTo>
                          <a:pt x="32" y="23"/>
                        </a:lnTo>
                        <a:lnTo>
                          <a:pt x="9" y="46"/>
                        </a:lnTo>
                        <a:lnTo>
                          <a:pt x="14" y="45"/>
                        </a:lnTo>
                        <a:lnTo>
                          <a:pt x="19" y="44"/>
                        </a:lnTo>
                        <a:lnTo>
                          <a:pt x="23" y="42"/>
                        </a:lnTo>
                        <a:lnTo>
                          <a:pt x="26" y="39"/>
                        </a:lnTo>
                        <a:lnTo>
                          <a:pt x="29" y="36"/>
                        </a:lnTo>
                        <a:lnTo>
                          <a:pt x="31" y="32"/>
                        </a:lnTo>
                        <a:lnTo>
                          <a:pt x="32" y="27"/>
                        </a:lnTo>
                        <a:lnTo>
                          <a:pt x="32" y="23"/>
                        </a:lnTo>
                        <a:lnTo>
                          <a:pt x="32" y="19"/>
                        </a:lnTo>
                        <a:lnTo>
                          <a:pt x="31" y="15"/>
                        </a:lnTo>
                        <a:lnTo>
                          <a:pt x="29" y="10"/>
                        </a:lnTo>
                        <a:lnTo>
                          <a:pt x="26" y="7"/>
                        </a:lnTo>
                        <a:lnTo>
                          <a:pt x="23" y="4"/>
                        </a:lnTo>
                        <a:lnTo>
                          <a:pt x="19" y="2"/>
                        </a:lnTo>
                        <a:lnTo>
                          <a:pt x="14" y="0"/>
                        </a:lnTo>
                        <a:lnTo>
                          <a:pt x="9" y="0"/>
                        </a:lnTo>
                        <a:lnTo>
                          <a:pt x="32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2" name="Freeform 683"/>
                  <p:cNvSpPr>
                    <a:spLocks noChangeAspect="1"/>
                  </p:cNvSpPr>
                  <p:nvPr/>
                </p:nvSpPr>
                <p:spPr bwMode="auto">
                  <a:xfrm>
                    <a:off x="4970" y="1568"/>
                    <a:ext cx="14" cy="36"/>
                  </a:xfrm>
                  <a:custGeom>
                    <a:avLst/>
                    <a:gdLst>
                      <a:gd name="T0" fmla="*/ 7 w 47"/>
                      <a:gd name="T1" fmla="*/ 36 h 123"/>
                      <a:gd name="T2" fmla="*/ 14 w 47"/>
                      <a:gd name="T3" fmla="*/ 29 h 123"/>
                      <a:gd name="T4" fmla="*/ 14 w 47"/>
                      <a:gd name="T5" fmla="*/ 0 h 123"/>
                      <a:gd name="T6" fmla="*/ 0 w 47"/>
                      <a:gd name="T7" fmla="*/ 0 h 123"/>
                      <a:gd name="T8" fmla="*/ 0 w 47"/>
                      <a:gd name="T9" fmla="*/ 29 h 123"/>
                      <a:gd name="T10" fmla="*/ 7 w 47"/>
                      <a:gd name="T11" fmla="*/ 36 h 123"/>
                      <a:gd name="T12" fmla="*/ 0 w 47"/>
                      <a:gd name="T13" fmla="*/ 29 h 123"/>
                      <a:gd name="T14" fmla="*/ 0 w 47"/>
                      <a:gd name="T15" fmla="*/ 31 h 123"/>
                      <a:gd name="T16" fmla="*/ 1 w 47"/>
                      <a:gd name="T17" fmla="*/ 32 h 123"/>
                      <a:gd name="T18" fmla="*/ 1 w 47"/>
                      <a:gd name="T19" fmla="*/ 34 h 123"/>
                      <a:gd name="T20" fmla="*/ 2 w 47"/>
                      <a:gd name="T21" fmla="*/ 35 h 123"/>
                      <a:gd name="T22" fmla="*/ 3 w 47"/>
                      <a:gd name="T23" fmla="*/ 35 h 123"/>
                      <a:gd name="T24" fmla="*/ 4 w 47"/>
                      <a:gd name="T25" fmla="*/ 36 h 123"/>
                      <a:gd name="T26" fmla="*/ 6 w 47"/>
                      <a:gd name="T27" fmla="*/ 36 h 123"/>
                      <a:gd name="T28" fmla="*/ 7 w 47"/>
                      <a:gd name="T29" fmla="*/ 36 h 123"/>
                      <a:gd name="T30" fmla="*/ 8 w 47"/>
                      <a:gd name="T31" fmla="*/ 36 h 123"/>
                      <a:gd name="T32" fmla="*/ 10 w 47"/>
                      <a:gd name="T33" fmla="*/ 36 h 123"/>
                      <a:gd name="T34" fmla="*/ 11 w 47"/>
                      <a:gd name="T35" fmla="*/ 35 h 123"/>
                      <a:gd name="T36" fmla="*/ 12 w 47"/>
                      <a:gd name="T37" fmla="*/ 35 h 123"/>
                      <a:gd name="T38" fmla="*/ 13 w 47"/>
                      <a:gd name="T39" fmla="*/ 34 h 123"/>
                      <a:gd name="T40" fmla="*/ 13 w 47"/>
                      <a:gd name="T41" fmla="*/ 32 h 123"/>
                      <a:gd name="T42" fmla="*/ 14 w 47"/>
                      <a:gd name="T43" fmla="*/ 31 h 123"/>
                      <a:gd name="T44" fmla="*/ 14 w 47"/>
                      <a:gd name="T45" fmla="*/ 29 h 123"/>
                      <a:gd name="T46" fmla="*/ 7 w 47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123">
                        <a:moveTo>
                          <a:pt x="24" y="123"/>
                        </a:moveTo>
                        <a:lnTo>
                          <a:pt x="47" y="100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4" y="123"/>
                        </a:lnTo>
                        <a:lnTo>
                          <a:pt x="0" y="100"/>
                        </a:lnTo>
                        <a:lnTo>
                          <a:pt x="1" y="105"/>
                        </a:lnTo>
                        <a:lnTo>
                          <a:pt x="2" y="111"/>
                        </a:lnTo>
                        <a:lnTo>
                          <a:pt x="5" y="115"/>
                        </a:lnTo>
                        <a:lnTo>
                          <a:pt x="8" y="118"/>
                        </a:lnTo>
                        <a:lnTo>
                          <a:pt x="11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4" y="123"/>
                        </a:lnTo>
                        <a:lnTo>
                          <a:pt x="28" y="123"/>
                        </a:lnTo>
                        <a:lnTo>
                          <a:pt x="32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5" y="111"/>
                        </a:lnTo>
                        <a:lnTo>
                          <a:pt x="47" y="105"/>
                        </a:lnTo>
                        <a:lnTo>
                          <a:pt x="47" y="100"/>
                        </a:lnTo>
                        <a:lnTo>
                          <a:pt x="24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3" name="Freeform 684"/>
                  <p:cNvSpPr>
                    <a:spLocks noChangeAspect="1"/>
                  </p:cNvSpPr>
                  <p:nvPr/>
                </p:nvSpPr>
                <p:spPr bwMode="auto">
                  <a:xfrm>
                    <a:off x="4963" y="1589"/>
                    <a:ext cx="14" cy="14"/>
                  </a:xfrm>
                  <a:custGeom>
                    <a:avLst/>
                    <a:gdLst>
                      <a:gd name="T0" fmla="*/ 0 w 40"/>
                      <a:gd name="T1" fmla="*/ 7 h 46"/>
                      <a:gd name="T2" fmla="*/ 8 w 40"/>
                      <a:gd name="T3" fmla="*/ 14 h 46"/>
                      <a:gd name="T4" fmla="*/ 14 w 40"/>
                      <a:gd name="T5" fmla="*/ 14 h 46"/>
                      <a:gd name="T6" fmla="*/ 14 w 40"/>
                      <a:gd name="T7" fmla="*/ 0 h 46"/>
                      <a:gd name="T8" fmla="*/ 8 w 40"/>
                      <a:gd name="T9" fmla="*/ 0 h 46"/>
                      <a:gd name="T10" fmla="*/ 0 w 40"/>
                      <a:gd name="T11" fmla="*/ 7 h 46"/>
                      <a:gd name="T12" fmla="*/ 8 w 40"/>
                      <a:gd name="T13" fmla="*/ 0 h 46"/>
                      <a:gd name="T14" fmla="*/ 6 w 40"/>
                      <a:gd name="T15" fmla="*/ 0 h 46"/>
                      <a:gd name="T16" fmla="*/ 4 w 40"/>
                      <a:gd name="T17" fmla="*/ 1 h 46"/>
                      <a:gd name="T18" fmla="*/ 3 w 40"/>
                      <a:gd name="T19" fmla="*/ 1 h 46"/>
                      <a:gd name="T20" fmla="*/ 2 w 40"/>
                      <a:gd name="T21" fmla="*/ 2 h 46"/>
                      <a:gd name="T22" fmla="*/ 1 w 40"/>
                      <a:gd name="T23" fmla="*/ 3 h 46"/>
                      <a:gd name="T24" fmla="*/ 0 w 40"/>
                      <a:gd name="T25" fmla="*/ 5 h 46"/>
                      <a:gd name="T26" fmla="*/ 0 w 40"/>
                      <a:gd name="T27" fmla="*/ 6 h 46"/>
                      <a:gd name="T28" fmla="*/ 0 w 40"/>
                      <a:gd name="T29" fmla="*/ 7 h 46"/>
                      <a:gd name="T30" fmla="*/ 0 w 40"/>
                      <a:gd name="T31" fmla="*/ 8 h 46"/>
                      <a:gd name="T32" fmla="*/ 0 w 40"/>
                      <a:gd name="T33" fmla="*/ 10 h 46"/>
                      <a:gd name="T34" fmla="*/ 1 w 40"/>
                      <a:gd name="T35" fmla="*/ 11 h 46"/>
                      <a:gd name="T36" fmla="*/ 2 w 40"/>
                      <a:gd name="T37" fmla="*/ 12 h 46"/>
                      <a:gd name="T38" fmla="*/ 3 w 40"/>
                      <a:gd name="T39" fmla="*/ 13 h 46"/>
                      <a:gd name="T40" fmla="*/ 4 w 40"/>
                      <a:gd name="T41" fmla="*/ 13 h 46"/>
                      <a:gd name="T42" fmla="*/ 6 w 40"/>
                      <a:gd name="T43" fmla="*/ 14 h 46"/>
                      <a:gd name="T44" fmla="*/ 8 w 40"/>
                      <a:gd name="T45" fmla="*/ 14 h 46"/>
                      <a:gd name="T46" fmla="*/ 0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40" y="46"/>
                        </a:lnTo>
                        <a:lnTo>
                          <a:pt x="40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7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4" name="Rectangle 68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963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95" name="Freeform 686"/>
                  <p:cNvSpPr>
                    <a:spLocks noChangeAspect="1"/>
                  </p:cNvSpPr>
                  <p:nvPr/>
                </p:nvSpPr>
                <p:spPr bwMode="auto">
                  <a:xfrm>
                    <a:off x="689" y="1561"/>
                    <a:ext cx="7" cy="14"/>
                  </a:xfrm>
                  <a:custGeom>
                    <a:avLst/>
                    <a:gdLst>
                      <a:gd name="T0" fmla="*/ 0 w 30"/>
                      <a:gd name="T1" fmla="*/ 7 h 46"/>
                      <a:gd name="T2" fmla="*/ 5 w 30"/>
                      <a:gd name="T3" fmla="*/ 14 h 46"/>
                      <a:gd name="T4" fmla="*/ 7 w 30"/>
                      <a:gd name="T5" fmla="*/ 14 h 46"/>
                      <a:gd name="T6" fmla="*/ 7 w 30"/>
                      <a:gd name="T7" fmla="*/ 0 h 46"/>
                      <a:gd name="T8" fmla="*/ 5 w 30"/>
                      <a:gd name="T9" fmla="*/ 0 h 46"/>
                      <a:gd name="T10" fmla="*/ 0 w 30"/>
                      <a:gd name="T11" fmla="*/ 7 h 46"/>
                      <a:gd name="T12" fmla="*/ 5 w 30"/>
                      <a:gd name="T13" fmla="*/ 0 h 46"/>
                      <a:gd name="T14" fmla="*/ 4 w 30"/>
                      <a:gd name="T15" fmla="*/ 0 h 46"/>
                      <a:gd name="T16" fmla="*/ 3 w 30"/>
                      <a:gd name="T17" fmla="*/ 1 h 46"/>
                      <a:gd name="T18" fmla="*/ 2 w 30"/>
                      <a:gd name="T19" fmla="*/ 1 h 46"/>
                      <a:gd name="T20" fmla="*/ 1 w 30"/>
                      <a:gd name="T21" fmla="*/ 2 h 46"/>
                      <a:gd name="T22" fmla="*/ 1 w 30"/>
                      <a:gd name="T23" fmla="*/ 3 h 46"/>
                      <a:gd name="T24" fmla="*/ 0 w 30"/>
                      <a:gd name="T25" fmla="*/ 5 h 46"/>
                      <a:gd name="T26" fmla="*/ 0 w 30"/>
                      <a:gd name="T27" fmla="*/ 6 h 46"/>
                      <a:gd name="T28" fmla="*/ 0 w 30"/>
                      <a:gd name="T29" fmla="*/ 7 h 46"/>
                      <a:gd name="T30" fmla="*/ 0 w 30"/>
                      <a:gd name="T31" fmla="*/ 8 h 46"/>
                      <a:gd name="T32" fmla="*/ 0 w 30"/>
                      <a:gd name="T33" fmla="*/ 10 h 46"/>
                      <a:gd name="T34" fmla="*/ 1 w 30"/>
                      <a:gd name="T35" fmla="*/ 11 h 46"/>
                      <a:gd name="T36" fmla="*/ 1 w 30"/>
                      <a:gd name="T37" fmla="*/ 12 h 46"/>
                      <a:gd name="T38" fmla="*/ 2 w 30"/>
                      <a:gd name="T39" fmla="*/ 13 h 46"/>
                      <a:gd name="T40" fmla="*/ 3 w 30"/>
                      <a:gd name="T41" fmla="*/ 13 h 46"/>
                      <a:gd name="T42" fmla="*/ 4 w 30"/>
                      <a:gd name="T43" fmla="*/ 14 h 46"/>
                      <a:gd name="T44" fmla="*/ 5 w 30"/>
                      <a:gd name="T45" fmla="*/ 14 h 46"/>
                      <a:gd name="T46" fmla="*/ 0 w 3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0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30" y="46"/>
                        </a:lnTo>
                        <a:lnTo>
                          <a:pt x="30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6" y="7"/>
                        </a:lnTo>
                        <a:lnTo>
                          <a:pt x="3" y="10"/>
                        </a:lnTo>
                        <a:lnTo>
                          <a:pt x="2" y="15"/>
                        </a:lnTo>
                        <a:lnTo>
                          <a:pt x="1" y="19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2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8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6" name="Freeform 687"/>
                  <p:cNvSpPr>
                    <a:spLocks noChangeAspect="1"/>
                  </p:cNvSpPr>
                  <p:nvPr/>
                </p:nvSpPr>
                <p:spPr bwMode="auto">
                  <a:xfrm>
                    <a:off x="689" y="1568"/>
                    <a:ext cx="14" cy="36"/>
                  </a:xfrm>
                  <a:custGeom>
                    <a:avLst/>
                    <a:gdLst>
                      <a:gd name="T0" fmla="*/ 7 w 47"/>
                      <a:gd name="T1" fmla="*/ 36 h 123"/>
                      <a:gd name="T2" fmla="*/ 14 w 47"/>
                      <a:gd name="T3" fmla="*/ 29 h 123"/>
                      <a:gd name="T4" fmla="*/ 14 w 47"/>
                      <a:gd name="T5" fmla="*/ 0 h 123"/>
                      <a:gd name="T6" fmla="*/ 0 w 47"/>
                      <a:gd name="T7" fmla="*/ 0 h 123"/>
                      <a:gd name="T8" fmla="*/ 0 w 47"/>
                      <a:gd name="T9" fmla="*/ 29 h 123"/>
                      <a:gd name="T10" fmla="*/ 7 w 47"/>
                      <a:gd name="T11" fmla="*/ 36 h 123"/>
                      <a:gd name="T12" fmla="*/ 0 w 47"/>
                      <a:gd name="T13" fmla="*/ 29 h 123"/>
                      <a:gd name="T14" fmla="*/ 0 w 47"/>
                      <a:gd name="T15" fmla="*/ 31 h 123"/>
                      <a:gd name="T16" fmla="*/ 1 w 47"/>
                      <a:gd name="T17" fmla="*/ 32 h 123"/>
                      <a:gd name="T18" fmla="*/ 1 w 47"/>
                      <a:gd name="T19" fmla="*/ 34 h 123"/>
                      <a:gd name="T20" fmla="*/ 2 w 47"/>
                      <a:gd name="T21" fmla="*/ 35 h 123"/>
                      <a:gd name="T22" fmla="*/ 3 w 47"/>
                      <a:gd name="T23" fmla="*/ 35 h 123"/>
                      <a:gd name="T24" fmla="*/ 4 w 47"/>
                      <a:gd name="T25" fmla="*/ 36 h 123"/>
                      <a:gd name="T26" fmla="*/ 6 w 47"/>
                      <a:gd name="T27" fmla="*/ 36 h 123"/>
                      <a:gd name="T28" fmla="*/ 7 w 47"/>
                      <a:gd name="T29" fmla="*/ 36 h 123"/>
                      <a:gd name="T30" fmla="*/ 8 w 47"/>
                      <a:gd name="T31" fmla="*/ 36 h 123"/>
                      <a:gd name="T32" fmla="*/ 10 w 47"/>
                      <a:gd name="T33" fmla="*/ 36 h 123"/>
                      <a:gd name="T34" fmla="*/ 10 w 47"/>
                      <a:gd name="T35" fmla="*/ 35 h 123"/>
                      <a:gd name="T36" fmla="*/ 12 w 47"/>
                      <a:gd name="T37" fmla="*/ 35 h 123"/>
                      <a:gd name="T38" fmla="*/ 13 w 47"/>
                      <a:gd name="T39" fmla="*/ 34 h 123"/>
                      <a:gd name="T40" fmla="*/ 13 w 47"/>
                      <a:gd name="T41" fmla="*/ 32 h 123"/>
                      <a:gd name="T42" fmla="*/ 14 w 47"/>
                      <a:gd name="T43" fmla="*/ 31 h 123"/>
                      <a:gd name="T44" fmla="*/ 14 w 47"/>
                      <a:gd name="T45" fmla="*/ 29 h 123"/>
                      <a:gd name="T46" fmla="*/ 7 w 47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123">
                        <a:moveTo>
                          <a:pt x="23" y="123"/>
                        </a:moveTo>
                        <a:lnTo>
                          <a:pt x="47" y="100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1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1" y="120"/>
                        </a:lnTo>
                        <a:lnTo>
                          <a:pt x="14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8" y="123"/>
                        </a:lnTo>
                        <a:lnTo>
                          <a:pt x="32" y="122"/>
                        </a:lnTo>
                        <a:lnTo>
                          <a:pt x="35" y="120"/>
                        </a:lnTo>
                        <a:lnTo>
                          <a:pt x="40" y="118"/>
                        </a:lnTo>
                        <a:lnTo>
                          <a:pt x="42" y="115"/>
                        </a:lnTo>
                        <a:lnTo>
                          <a:pt x="45" y="111"/>
                        </a:lnTo>
                        <a:lnTo>
                          <a:pt x="46" y="105"/>
                        </a:lnTo>
                        <a:lnTo>
                          <a:pt x="47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7" name="Freeform 688"/>
                  <p:cNvSpPr>
                    <a:spLocks noChangeAspect="1"/>
                  </p:cNvSpPr>
                  <p:nvPr/>
                </p:nvSpPr>
                <p:spPr bwMode="auto">
                  <a:xfrm>
                    <a:off x="696" y="1589"/>
                    <a:ext cx="14" cy="14"/>
                  </a:xfrm>
                  <a:custGeom>
                    <a:avLst/>
                    <a:gdLst>
                      <a:gd name="T0" fmla="*/ 14 w 41"/>
                      <a:gd name="T1" fmla="*/ 7 h 46"/>
                      <a:gd name="T2" fmla="*/ 6 w 41"/>
                      <a:gd name="T3" fmla="*/ 0 h 46"/>
                      <a:gd name="T4" fmla="*/ 0 w 41"/>
                      <a:gd name="T5" fmla="*/ 0 h 46"/>
                      <a:gd name="T6" fmla="*/ 0 w 41"/>
                      <a:gd name="T7" fmla="*/ 14 h 46"/>
                      <a:gd name="T8" fmla="*/ 6 w 41"/>
                      <a:gd name="T9" fmla="*/ 14 h 46"/>
                      <a:gd name="T10" fmla="*/ 14 w 41"/>
                      <a:gd name="T11" fmla="*/ 7 h 46"/>
                      <a:gd name="T12" fmla="*/ 6 w 41"/>
                      <a:gd name="T13" fmla="*/ 14 h 46"/>
                      <a:gd name="T14" fmla="*/ 8 w 41"/>
                      <a:gd name="T15" fmla="*/ 14 h 46"/>
                      <a:gd name="T16" fmla="*/ 9 w 41"/>
                      <a:gd name="T17" fmla="*/ 13 h 46"/>
                      <a:gd name="T18" fmla="*/ 11 w 41"/>
                      <a:gd name="T19" fmla="*/ 13 h 46"/>
                      <a:gd name="T20" fmla="*/ 12 w 41"/>
                      <a:gd name="T21" fmla="*/ 12 h 46"/>
                      <a:gd name="T22" fmla="*/ 13 w 41"/>
                      <a:gd name="T23" fmla="*/ 11 h 46"/>
                      <a:gd name="T24" fmla="*/ 14 w 41"/>
                      <a:gd name="T25" fmla="*/ 10 h 46"/>
                      <a:gd name="T26" fmla="*/ 14 w 41"/>
                      <a:gd name="T27" fmla="*/ 8 h 46"/>
                      <a:gd name="T28" fmla="*/ 14 w 41"/>
                      <a:gd name="T29" fmla="*/ 7 h 46"/>
                      <a:gd name="T30" fmla="*/ 14 w 41"/>
                      <a:gd name="T31" fmla="*/ 6 h 46"/>
                      <a:gd name="T32" fmla="*/ 14 w 41"/>
                      <a:gd name="T33" fmla="*/ 5 h 46"/>
                      <a:gd name="T34" fmla="*/ 13 w 41"/>
                      <a:gd name="T35" fmla="*/ 3 h 46"/>
                      <a:gd name="T36" fmla="*/ 12 w 41"/>
                      <a:gd name="T37" fmla="*/ 2 h 46"/>
                      <a:gd name="T38" fmla="*/ 11 w 41"/>
                      <a:gd name="T39" fmla="*/ 1 h 46"/>
                      <a:gd name="T40" fmla="*/ 9 w 41"/>
                      <a:gd name="T41" fmla="*/ 1 h 46"/>
                      <a:gd name="T42" fmla="*/ 8 w 41"/>
                      <a:gd name="T43" fmla="*/ 0 h 46"/>
                      <a:gd name="T44" fmla="*/ 6 w 41"/>
                      <a:gd name="T45" fmla="*/ 0 h 46"/>
                      <a:gd name="T46" fmla="*/ 14 w 4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1" h="46">
                        <a:moveTo>
                          <a:pt x="41" y="23"/>
                        </a:moveTo>
                        <a:lnTo>
                          <a:pt x="18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8" y="46"/>
                        </a:lnTo>
                        <a:lnTo>
                          <a:pt x="41" y="23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27" y="44"/>
                        </a:lnTo>
                        <a:lnTo>
                          <a:pt x="31" y="42"/>
                        </a:lnTo>
                        <a:lnTo>
                          <a:pt x="35" y="39"/>
                        </a:lnTo>
                        <a:lnTo>
                          <a:pt x="38" y="36"/>
                        </a:lnTo>
                        <a:lnTo>
                          <a:pt x="40" y="32"/>
                        </a:lnTo>
                        <a:lnTo>
                          <a:pt x="41" y="27"/>
                        </a:lnTo>
                        <a:lnTo>
                          <a:pt x="41" y="23"/>
                        </a:lnTo>
                        <a:lnTo>
                          <a:pt x="41" y="19"/>
                        </a:lnTo>
                        <a:lnTo>
                          <a:pt x="40" y="15"/>
                        </a:lnTo>
                        <a:lnTo>
                          <a:pt x="38" y="10"/>
                        </a:lnTo>
                        <a:lnTo>
                          <a:pt x="35" y="7"/>
                        </a:lnTo>
                        <a:lnTo>
                          <a:pt x="31" y="4"/>
                        </a:lnTo>
                        <a:lnTo>
                          <a:pt x="27" y="2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41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8" name="Rectangle 68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696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99" name="Freeform 690"/>
                  <p:cNvSpPr>
                    <a:spLocks noChangeAspect="1"/>
                  </p:cNvSpPr>
                  <p:nvPr/>
                </p:nvSpPr>
                <p:spPr bwMode="auto">
                  <a:xfrm>
                    <a:off x="4841" y="1561"/>
                    <a:ext cx="7" cy="14"/>
                  </a:xfrm>
                  <a:custGeom>
                    <a:avLst/>
                    <a:gdLst>
                      <a:gd name="T0" fmla="*/ 7 w 30"/>
                      <a:gd name="T1" fmla="*/ 7 h 46"/>
                      <a:gd name="T2" fmla="*/ 2 w 30"/>
                      <a:gd name="T3" fmla="*/ 0 h 46"/>
                      <a:gd name="T4" fmla="*/ 0 w 30"/>
                      <a:gd name="T5" fmla="*/ 0 h 46"/>
                      <a:gd name="T6" fmla="*/ 0 w 30"/>
                      <a:gd name="T7" fmla="*/ 14 h 46"/>
                      <a:gd name="T8" fmla="*/ 2 w 30"/>
                      <a:gd name="T9" fmla="*/ 14 h 46"/>
                      <a:gd name="T10" fmla="*/ 7 w 30"/>
                      <a:gd name="T11" fmla="*/ 7 h 46"/>
                      <a:gd name="T12" fmla="*/ 2 w 30"/>
                      <a:gd name="T13" fmla="*/ 14 h 46"/>
                      <a:gd name="T14" fmla="*/ 3 w 30"/>
                      <a:gd name="T15" fmla="*/ 14 h 46"/>
                      <a:gd name="T16" fmla="*/ 4 w 30"/>
                      <a:gd name="T17" fmla="*/ 13 h 46"/>
                      <a:gd name="T18" fmla="*/ 5 w 30"/>
                      <a:gd name="T19" fmla="*/ 13 h 46"/>
                      <a:gd name="T20" fmla="*/ 6 w 30"/>
                      <a:gd name="T21" fmla="*/ 12 h 46"/>
                      <a:gd name="T22" fmla="*/ 6 w 30"/>
                      <a:gd name="T23" fmla="*/ 11 h 46"/>
                      <a:gd name="T24" fmla="*/ 7 w 30"/>
                      <a:gd name="T25" fmla="*/ 10 h 46"/>
                      <a:gd name="T26" fmla="*/ 7 w 30"/>
                      <a:gd name="T27" fmla="*/ 8 h 46"/>
                      <a:gd name="T28" fmla="*/ 7 w 30"/>
                      <a:gd name="T29" fmla="*/ 7 h 46"/>
                      <a:gd name="T30" fmla="*/ 7 w 30"/>
                      <a:gd name="T31" fmla="*/ 6 h 46"/>
                      <a:gd name="T32" fmla="*/ 7 w 30"/>
                      <a:gd name="T33" fmla="*/ 5 h 46"/>
                      <a:gd name="T34" fmla="*/ 6 w 30"/>
                      <a:gd name="T35" fmla="*/ 3 h 46"/>
                      <a:gd name="T36" fmla="*/ 6 w 30"/>
                      <a:gd name="T37" fmla="*/ 2 h 46"/>
                      <a:gd name="T38" fmla="*/ 5 w 30"/>
                      <a:gd name="T39" fmla="*/ 1 h 46"/>
                      <a:gd name="T40" fmla="*/ 4 w 30"/>
                      <a:gd name="T41" fmla="*/ 1 h 46"/>
                      <a:gd name="T42" fmla="*/ 3 w 30"/>
                      <a:gd name="T43" fmla="*/ 0 h 46"/>
                      <a:gd name="T44" fmla="*/ 2 w 30"/>
                      <a:gd name="T45" fmla="*/ 0 h 46"/>
                      <a:gd name="T46" fmla="*/ 7 w 3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0" h="46">
                        <a:moveTo>
                          <a:pt x="30" y="23"/>
                        </a:moveTo>
                        <a:lnTo>
                          <a:pt x="7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7" y="46"/>
                        </a:lnTo>
                        <a:lnTo>
                          <a:pt x="30" y="23"/>
                        </a:lnTo>
                        <a:lnTo>
                          <a:pt x="7" y="46"/>
                        </a:lnTo>
                        <a:lnTo>
                          <a:pt x="12" y="45"/>
                        </a:lnTo>
                        <a:lnTo>
                          <a:pt x="17" y="44"/>
                        </a:lnTo>
                        <a:lnTo>
                          <a:pt x="21" y="42"/>
                        </a:lnTo>
                        <a:lnTo>
                          <a:pt x="24" y="39"/>
                        </a:lnTo>
                        <a:lnTo>
                          <a:pt x="26" y="36"/>
                        </a:lnTo>
                        <a:lnTo>
                          <a:pt x="28" y="32"/>
                        </a:lnTo>
                        <a:lnTo>
                          <a:pt x="29" y="27"/>
                        </a:lnTo>
                        <a:lnTo>
                          <a:pt x="30" y="23"/>
                        </a:lnTo>
                        <a:lnTo>
                          <a:pt x="29" y="19"/>
                        </a:lnTo>
                        <a:lnTo>
                          <a:pt x="28" y="15"/>
                        </a:lnTo>
                        <a:lnTo>
                          <a:pt x="26" y="10"/>
                        </a:lnTo>
                        <a:lnTo>
                          <a:pt x="24" y="7"/>
                        </a:lnTo>
                        <a:lnTo>
                          <a:pt x="21" y="4"/>
                        </a:lnTo>
                        <a:lnTo>
                          <a:pt x="17" y="2"/>
                        </a:lnTo>
                        <a:lnTo>
                          <a:pt x="12" y="0"/>
                        </a:lnTo>
                        <a:lnTo>
                          <a:pt x="7" y="0"/>
                        </a:lnTo>
                        <a:lnTo>
                          <a:pt x="3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0" name="Freeform 691"/>
                  <p:cNvSpPr>
                    <a:spLocks noChangeAspect="1"/>
                  </p:cNvSpPr>
                  <p:nvPr/>
                </p:nvSpPr>
                <p:spPr bwMode="auto">
                  <a:xfrm>
                    <a:off x="4834" y="1568"/>
                    <a:ext cx="14" cy="36"/>
                  </a:xfrm>
                  <a:custGeom>
                    <a:avLst/>
                    <a:gdLst>
                      <a:gd name="T0" fmla="*/ 7 w 47"/>
                      <a:gd name="T1" fmla="*/ 36 h 123"/>
                      <a:gd name="T2" fmla="*/ 14 w 47"/>
                      <a:gd name="T3" fmla="*/ 29 h 123"/>
                      <a:gd name="T4" fmla="*/ 14 w 47"/>
                      <a:gd name="T5" fmla="*/ 0 h 123"/>
                      <a:gd name="T6" fmla="*/ 0 w 47"/>
                      <a:gd name="T7" fmla="*/ 0 h 123"/>
                      <a:gd name="T8" fmla="*/ 0 w 47"/>
                      <a:gd name="T9" fmla="*/ 29 h 123"/>
                      <a:gd name="T10" fmla="*/ 7 w 47"/>
                      <a:gd name="T11" fmla="*/ 36 h 123"/>
                      <a:gd name="T12" fmla="*/ 0 w 47"/>
                      <a:gd name="T13" fmla="*/ 29 h 123"/>
                      <a:gd name="T14" fmla="*/ 0 w 47"/>
                      <a:gd name="T15" fmla="*/ 31 h 123"/>
                      <a:gd name="T16" fmla="*/ 1 w 47"/>
                      <a:gd name="T17" fmla="*/ 32 h 123"/>
                      <a:gd name="T18" fmla="*/ 1 w 47"/>
                      <a:gd name="T19" fmla="*/ 34 h 123"/>
                      <a:gd name="T20" fmla="*/ 2 w 47"/>
                      <a:gd name="T21" fmla="*/ 35 h 123"/>
                      <a:gd name="T22" fmla="*/ 4 w 47"/>
                      <a:gd name="T23" fmla="*/ 35 h 123"/>
                      <a:gd name="T24" fmla="*/ 4 w 47"/>
                      <a:gd name="T25" fmla="*/ 36 h 123"/>
                      <a:gd name="T26" fmla="*/ 6 w 47"/>
                      <a:gd name="T27" fmla="*/ 36 h 123"/>
                      <a:gd name="T28" fmla="*/ 7 w 47"/>
                      <a:gd name="T29" fmla="*/ 36 h 123"/>
                      <a:gd name="T30" fmla="*/ 8 w 47"/>
                      <a:gd name="T31" fmla="*/ 36 h 123"/>
                      <a:gd name="T32" fmla="*/ 10 w 47"/>
                      <a:gd name="T33" fmla="*/ 36 h 123"/>
                      <a:gd name="T34" fmla="*/ 11 w 47"/>
                      <a:gd name="T35" fmla="*/ 35 h 123"/>
                      <a:gd name="T36" fmla="*/ 12 w 47"/>
                      <a:gd name="T37" fmla="*/ 35 h 123"/>
                      <a:gd name="T38" fmla="*/ 13 w 47"/>
                      <a:gd name="T39" fmla="*/ 34 h 123"/>
                      <a:gd name="T40" fmla="*/ 13 w 47"/>
                      <a:gd name="T41" fmla="*/ 32 h 123"/>
                      <a:gd name="T42" fmla="*/ 14 w 47"/>
                      <a:gd name="T43" fmla="*/ 31 h 123"/>
                      <a:gd name="T44" fmla="*/ 14 w 47"/>
                      <a:gd name="T45" fmla="*/ 29 h 123"/>
                      <a:gd name="T46" fmla="*/ 7 w 47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123">
                        <a:moveTo>
                          <a:pt x="24" y="123"/>
                        </a:moveTo>
                        <a:lnTo>
                          <a:pt x="47" y="100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4" y="123"/>
                        </a:lnTo>
                        <a:lnTo>
                          <a:pt x="0" y="100"/>
                        </a:lnTo>
                        <a:lnTo>
                          <a:pt x="1" y="105"/>
                        </a:lnTo>
                        <a:lnTo>
                          <a:pt x="2" y="111"/>
                        </a:lnTo>
                        <a:lnTo>
                          <a:pt x="5" y="115"/>
                        </a:lnTo>
                        <a:lnTo>
                          <a:pt x="7" y="118"/>
                        </a:lnTo>
                        <a:lnTo>
                          <a:pt x="12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4" y="123"/>
                        </a:lnTo>
                        <a:lnTo>
                          <a:pt x="28" y="123"/>
                        </a:lnTo>
                        <a:lnTo>
                          <a:pt x="33" y="122"/>
                        </a:lnTo>
                        <a:lnTo>
                          <a:pt x="36" y="120"/>
                        </a:lnTo>
                        <a:lnTo>
                          <a:pt x="40" y="118"/>
                        </a:lnTo>
                        <a:lnTo>
                          <a:pt x="43" y="115"/>
                        </a:lnTo>
                        <a:lnTo>
                          <a:pt x="45" y="111"/>
                        </a:lnTo>
                        <a:lnTo>
                          <a:pt x="46" y="105"/>
                        </a:lnTo>
                        <a:lnTo>
                          <a:pt x="47" y="100"/>
                        </a:lnTo>
                        <a:lnTo>
                          <a:pt x="24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1" name="Freeform 692"/>
                  <p:cNvSpPr>
                    <a:spLocks noChangeAspect="1"/>
                  </p:cNvSpPr>
                  <p:nvPr/>
                </p:nvSpPr>
                <p:spPr bwMode="auto">
                  <a:xfrm>
                    <a:off x="4827" y="1589"/>
                    <a:ext cx="14" cy="14"/>
                  </a:xfrm>
                  <a:custGeom>
                    <a:avLst/>
                    <a:gdLst>
                      <a:gd name="T0" fmla="*/ 0 w 41"/>
                      <a:gd name="T1" fmla="*/ 7 h 46"/>
                      <a:gd name="T2" fmla="*/ 8 w 41"/>
                      <a:gd name="T3" fmla="*/ 14 h 46"/>
                      <a:gd name="T4" fmla="*/ 14 w 41"/>
                      <a:gd name="T5" fmla="*/ 14 h 46"/>
                      <a:gd name="T6" fmla="*/ 14 w 41"/>
                      <a:gd name="T7" fmla="*/ 0 h 46"/>
                      <a:gd name="T8" fmla="*/ 8 w 41"/>
                      <a:gd name="T9" fmla="*/ 0 h 46"/>
                      <a:gd name="T10" fmla="*/ 0 w 41"/>
                      <a:gd name="T11" fmla="*/ 7 h 46"/>
                      <a:gd name="T12" fmla="*/ 8 w 41"/>
                      <a:gd name="T13" fmla="*/ 0 h 46"/>
                      <a:gd name="T14" fmla="*/ 6 w 41"/>
                      <a:gd name="T15" fmla="*/ 0 h 46"/>
                      <a:gd name="T16" fmla="*/ 4 w 41"/>
                      <a:gd name="T17" fmla="*/ 1 h 46"/>
                      <a:gd name="T18" fmla="*/ 3 w 41"/>
                      <a:gd name="T19" fmla="*/ 1 h 46"/>
                      <a:gd name="T20" fmla="*/ 2 w 41"/>
                      <a:gd name="T21" fmla="*/ 2 h 46"/>
                      <a:gd name="T22" fmla="*/ 1 w 41"/>
                      <a:gd name="T23" fmla="*/ 3 h 46"/>
                      <a:gd name="T24" fmla="*/ 0 w 41"/>
                      <a:gd name="T25" fmla="*/ 5 h 46"/>
                      <a:gd name="T26" fmla="*/ 0 w 41"/>
                      <a:gd name="T27" fmla="*/ 6 h 46"/>
                      <a:gd name="T28" fmla="*/ 0 w 41"/>
                      <a:gd name="T29" fmla="*/ 7 h 46"/>
                      <a:gd name="T30" fmla="*/ 0 w 41"/>
                      <a:gd name="T31" fmla="*/ 8 h 46"/>
                      <a:gd name="T32" fmla="*/ 0 w 41"/>
                      <a:gd name="T33" fmla="*/ 10 h 46"/>
                      <a:gd name="T34" fmla="*/ 1 w 41"/>
                      <a:gd name="T35" fmla="*/ 11 h 46"/>
                      <a:gd name="T36" fmla="*/ 2 w 41"/>
                      <a:gd name="T37" fmla="*/ 12 h 46"/>
                      <a:gd name="T38" fmla="*/ 3 w 41"/>
                      <a:gd name="T39" fmla="*/ 13 h 46"/>
                      <a:gd name="T40" fmla="*/ 4 w 41"/>
                      <a:gd name="T41" fmla="*/ 13 h 46"/>
                      <a:gd name="T42" fmla="*/ 6 w 41"/>
                      <a:gd name="T43" fmla="*/ 14 h 46"/>
                      <a:gd name="T44" fmla="*/ 8 w 41"/>
                      <a:gd name="T45" fmla="*/ 14 h 46"/>
                      <a:gd name="T46" fmla="*/ 0 w 4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1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41" y="46"/>
                        </a:lnTo>
                        <a:lnTo>
                          <a:pt x="41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10" y="4"/>
                        </a:lnTo>
                        <a:lnTo>
                          <a:pt x="6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10" y="42"/>
                        </a:lnTo>
                        <a:lnTo>
                          <a:pt x="13" y="44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2" name="Rectangle 69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827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03" name="Freeform 694"/>
                  <p:cNvSpPr>
                    <a:spLocks noChangeAspect="1"/>
                  </p:cNvSpPr>
                  <p:nvPr/>
                </p:nvSpPr>
                <p:spPr bwMode="auto">
                  <a:xfrm>
                    <a:off x="739" y="1561"/>
                    <a:ext cx="14" cy="14"/>
                  </a:xfrm>
                  <a:custGeom>
                    <a:avLst/>
                    <a:gdLst>
                      <a:gd name="T0" fmla="*/ 14 w 31"/>
                      <a:gd name="T1" fmla="*/ 7 h 46"/>
                      <a:gd name="T2" fmla="*/ 4 w 31"/>
                      <a:gd name="T3" fmla="*/ 0 h 46"/>
                      <a:gd name="T4" fmla="*/ 0 w 31"/>
                      <a:gd name="T5" fmla="*/ 0 h 46"/>
                      <a:gd name="T6" fmla="*/ 0 w 31"/>
                      <a:gd name="T7" fmla="*/ 14 h 46"/>
                      <a:gd name="T8" fmla="*/ 4 w 31"/>
                      <a:gd name="T9" fmla="*/ 14 h 46"/>
                      <a:gd name="T10" fmla="*/ 14 w 31"/>
                      <a:gd name="T11" fmla="*/ 7 h 46"/>
                      <a:gd name="T12" fmla="*/ 4 w 31"/>
                      <a:gd name="T13" fmla="*/ 14 h 46"/>
                      <a:gd name="T14" fmla="*/ 6 w 31"/>
                      <a:gd name="T15" fmla="*/ 14 h 46"/>
                      <a:gd name="T16" fmla="*/ 8 w 31"/>
                      <a:gd name="T17" fmla="*/ 13 h 46"/>
                      <a:gd name="T18" fmla="*/ 10 w 31"/>
                      <a:gd name="T19" fmla="*/ 13 h 46"/>
                      <a:gd name="T20" fmla="*/ 11 w 31"/>
                      <a:gd name="T21" fmla="*/ 12 h 46"/>
                      <a:gd name="T22" fmla="*/ 13 w 31"/>
                      <a:gd name="T23" fmla="*/ 11 h 46"/>
                      <a:gd name="T24" fmla="*/ 13 w 31"/>
                      <a:gd name="T25" fmla="*/ 10 h 46"/>
                      <a:gd name="T26" fmla="*/ 14 w 31"/>
                      <a:gd name="T27" fmla="*/ 8 h 46"/>
                      <a:gd name="T28" fmla="*/ 14 w 31"/>
                      <a:gd name="T29" fmla="*/ 7 h 46"/>
                      <a:gd name="T30" fmla="*/ 14 w 31"/>
                      <a:gd name="T31" fmla="*/ 6 h 46"/>
                      <a:gd name="T32" fmla="*/ 13 w 31"/>
                      <a:gd name="T33" fmla="*/ 5 h 46"/>
                      <a:gd name="T34" fmla="*/ 13 w 31"/>
                      <a:gd name="T35" fmla="*/ 3 h 46"/>
                      <a:gd name="T36" fmla="*/ 11 w 31"/>
                      <a:gd name="T37" fmla="*/ 2 h 46"/>
                      <a:gd name="T38" fmla="*/ 10 w 31"/>
                      <a:gd name="T39" fmla="*/ 1 h 46"/>
                      <a:gd name="T40" fmla="*/ 8 w 31"/>
                      <a:gd name="T41" fmla="*/ 1 h 46"/>
                      <a:gd name="T42" fmla="*/ 6 w 31"/>
                      <a:gd name="T43" fmla="*/ 0 h 46"/>
                      <a:gd name="T44" fmla="*/ 4 w 31"/>
                      <a:gd name="T45" fmla="*/ 0 h 46"/>
                      <a:gd name="T46" fmla="*/ 14 w 3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1" h="46">
                        <a:moveTo>
                          <a:pt x="31" y="23"/>
                        </a:moveTo>
                        <a:lnTo>
                          <a:pt x="8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8" y="46"/>
                        </a:lnTo>
                        <a:lnTo>
                          <a:pt x="31" y="23"/>
                        </a:lnTo>
                        <a:lnTo>
                          <a:pt x="8" y="46"/>
                        </a:lnTo>
                        <a:lnTo>
                          <a:pt x="13" y="45"/>
                        </a:lnTo>
                        <a:lnTo>
                          <a:pt x="17" y="44"/>
                        </a:lnTo>
                        <a:lnTo>
                          <a:pt x="22" y="42"/>
                        </a:lnTo>
                        <a:lnTo>
                          <a:pt x="25" y="39"/>
                        </a:lnTo>
                        <a:lnTo>
                          <a:pt x="28" y="36"/>
                        </a:lnTo>
                        <a:lnTo>
                          <a:pt x="29" y="32"/>
                        </a:lnTo>
                        <a:lnTo>
                          <a:pt x="30" y="27"/>
                        </a:lnTo>
                        <a:lnTo>
                          <a:pt x="31" y="23"/>
                        </a:lnTo>
                        <a:lnTo>
                          <a:pt x="30" y="19"/>
                        </a:lnTo>
                        <a:lnTo>
                          <a:pt x="29" y="15"/>
                        </a:lnTo>
                        <a:lnTo>
                          <a:pt x="28" y="10"/>
                        </a:lnTo>
                        <a:lnTo>
                          <a:pt x="25" y="7"/>
                        </a:lnTo>
                        <a:lnTo>
                          <a:pt x="22" y="4"/>
                        </a:lnTo>
                        <a:lnTo>
                          <a:pt x="17" y="2"/>
                        </a:lnTo>
                        <a:lnTo>
                          <a:pt x="13" y="0"/>
                        </a:lnTo>
                        <a:lnTo>
                          <a:pt x="8" y="0"/>
                        </a:lnTo>
                        <a:lnTo>
                          <a:pt x="31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4" name="Freeform 695"/>
                  <p:cNvSpPr>
                    <a:spLocks noChangeAspect="1"/>
                  </p:cNvSpPr>
                  <p:nvPr/>
                </p:nvSpPr>
                <p:spPr bwMode="auto">
                  <a:xfrm>
                    <a:off x="739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4 w 46"/>
                      <a:gd name="T25" fmla="*/ 36 h 123"/>
                      <a:gd name="T26" fmla="*/ 6 w 46"/>
                      <a:gd name="T27" fmla="*/ 36 h 123"/>
                      <a:gd name="T28" fmla="*/ 7 w 46"/>
                      <a:gd name="T29" fmla="*/ 36 h 123"/>
                      <a:gd name="T30" fmla="*/ 8 w 46"/>
                      <a:gd name="T31" fmla="*/ 36 h 123"/>
                      <a:gd name="T32" fmla="*/ 9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0" y="120"/>
                        </a:lnTo>
                        <a:lnTo>
                          <a:pt x="14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7" y="123"/>
                        </a:lnTo>
                        <a:lnTo>
                          <a:pt x="31" y="122"/>
                        </a:lnTo>
                        <a:lnTo>
                          <a:pt x="35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5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5" name="Freeform 696"/>
                  <p:cNvSpPr>
                    <a:spLocks noChangeAspect="1"/>
                  </p:cNvSpPr>
                  <p:nvPr/>
                </p:nvSpPr>
                <p:spPr bwMode="auto">
                  <a:xfrm>
                    <a:off x="732" y="1589"/>
                    <a:ext cx="7" cy="14"/>
                  </a:xfrm>
                  <a:custGeom>
                    <a:avLst/>
                    <a:gdLst>
                      <a:gd name="T0" fmla="*/ 0 w 39"/>
                      <a:gd name="T1" fmla="*/ 7 h 46"/>
                      <a:gd name="T2" fmla="*/ 4 w 39"/>
                      <a:gd name="T3" fmla="*/ 14 h 46"/>
                      <a:gd name="T4" fmla="*/ 7 w 39"/>
                      <a:gd name="T5" fmla="*/ 14 h 46"/>
                      <a:gd name="T6" fmla="*/ 7 w 39"/>
                      <a:gd name="T7" fmla="*/ 0 h 46"/>
                      <a:gd name="T8" fmla="*/ 4 w 39"/>
                      <a:gd name="T9" fmla="*/ 0 h 46"/>
                      <a:gd name="T10" fmla="*/ 0 w 39"/>
                      <a:gd name="T11" fmla="*/ 7 h 46"/>
                      <a:gd name="T12" fmla="*/ 4 w 39"/>
                      <a:gd name="T13" fmla="*/ 0 h 46"/>
                      <a:gd name="T14" fmla="*/ 3 w 39"/>
                      <a:gd name="T15" fmla="*/ 0 h 46"/>
                      <a:gd name="T16" fmla="*/ 2 w 39"/>
                      <a:gd name="T17" fmla="*/ 1 h 46"/>
                      <a:gd name="T18" fmla="*/ 2 w 39"/>
                      <a:gd name="T19" fmla="*/ 1 h 46"/>
                      <a:gd name="T20" fmla="*/ 1 w 39"/>
                      <a:gd name="T21" fmla="*/ 2 h 46"/>
                      <a:gd name="T22" fmla="*/ 1 w 39"/>
                      <a:gd name="T23" fmla="*/ 3 h 46"/>
                      <a:gd name="T24" fmla="*/ 0 w 39"/>
                      <a:gd name="T25" fmla="*/ 5 h 46"/>
                      <a:gd name="T26" fmla="*/ 0 w 39"/>
                      <a:gd name="T27" fmla="*/ 6 h 46"/>
                      <a:gd name="T28" fmla="*/ 0 w 39"/>
                      <a:gd name="T29" fmla="*/ 7 h 46"/>
                      <a:gd name="T30" fmla="*/ 0 w 39"/>
                      <a:gd name="T31" fmla="*/ 8 h 46"/>
                      <a:gd name="T32" fmla="*/ 0 w 39"/>
                      <a:gd name="T33" fmla="*/ 10 h 46"/>
                      <a:gd name="T34" fmla="*/ 1 w 39"/>
                      <a:gd name="T35" fmla="*/ 11 h 46"/>
                      <a:gd name="T36" fmla="*/ 1 w 39"/>
                      <a:gd name="T37" fmla="*/ 12 h 46"/>
                      <a:gd name="T38" fmla="*/ 2 w 39"/>
                      <a:gd name="T39" fmla="*/ 13 h 46"/>
                      <a:gd name="T40" fmla="*/ 2 w 39"/>
                      <a:gd name="T41" fmla="*/ 13 h 46"/>
                      <a:gd name="T42" fmla="*/ 3 w 39"/>
                      <a:gd name="T43" fmla="*/ 14 h 46"/>
                      <a:gd name="T44" fmla="*/ 4 w 39"/>
                      <a:gd name="T45" fmla="*/ 14 h 46"/>
                      <a:gd name="T46" fmla="*/ 0 w 39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9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39" y="46"/>
                        </a:lnTo>
                        <a:lnTo>
                          <a:pt x="39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6" name="Freeform 697"/>
                  <p:cNvSpPr>
                    <a:spLocks noChangeAspect="1"/>
                  </p:cNvSpPr>
                  <p:nvPr/>
                </p:nvSpPr>
                <p:spPr bwMode="auto">
                  <a:xfrm>
                    <a:off x="732" y="1596"/>
                    <a:ext cx="14" cy="315"/>
                  </a:xfrm>
                  <a:custGeom>
                    <a:avLst/>
                    <a:gdLst>
                      <a:gd name="T0" fmla="*/ 7 w 46"/>
                      <a:gd name="T1" fmla="*/ 315 h 1067"/>
                      <a:gd name="T2" fmla="*/ 14 w 46"/>
                      <a:gd name="T3" fmla="*/ 308 h 1067"/>
                      <a:gd name="T4" fmla="*/ 14 w 46"/>
                      <a:gd name="T5" fmla="*/ 0 h 1067"/>
                      <a:gd name="T6" fmla="*/ 0 w 46"/>
                      <a:gd name="T7" fmla="*/ 0 h 1067"/>
                      <a:gd name="T8" fmla="*/ 0 w 46"/>
                      <a:gd name="T9" fmla="*/ 308 h 1067"/>
                      <a:gd name="T10" fmla="*/ 7 w 46"/>
                      <a:gd name="T11" fmla="*/ 315 h 1067"/>
                      <a:gd name="T12" fmla="*/ 0 w 46"/>
                      <a:gd name="T13" fmla="*/ 308 h 1067"/>
                      <a:gd name="T14" fmla="*/ 0 w 46"/>
                      <a:gd name="T15" fmla="*/ 310 h 1067"/>
                      <a:gd name="T16" fmla="*/ 1 w 46"/>
                      <a:gd name="T17" fmla="*/ 311 h 1067"/>
                      <a:gd name="T18" fmla="*/ 1 w 46"/>
                      <a:gd name="T19" fmla="*/ 312 h 1067"/>
                      <a:gd name="T20" fmla="*/ 2 w 46"/>
                      <a:gd name="T21" fmla="*/ 313 h 1067"/>
                      <a:gd name="T22" fmla="*/ 3 w 46"/>
                      <a:gd name="T23" fmla="*/ 314 h 1067"/>
                      <a:gd name="T24" fmla="*/ 5 w 46"/>
                      <a:gd name="T25" fmla="*/ 315 h 1067"/>
                      <a:gd name="T26" fmla="*/ 6 w 46"/>
                      <a:gd name="T27" fmla="*/ 315 h 1067"/>
                      <a:gd name="T28" fmla="*/ 7 w 46"/>
                      <a:gd name="T29" fmla="*/ 315 h 1067"/>
                      <a:gd name="T30" fmla="*/ 8 w 46"/>
                      <a:gd name="T31" fmla="*/ 315 h 1067"/>
                      <a:gd name="T32" fmla="*/ 9 w 46"/>
                      <a:gd name="T33" fmla="*/ 315 h 1067"/>
                      <a:gd name="T34" fmla="*/ 11 w 46"/>
                      <a:gd name="T35" fmla="*/ 314 h 1067"/>
                      <a:gd name="T36" fmla="*/ 12 w 46"/>
                      <a:gd name="T37" fmla="*/ 313 h 1067"/>
                      <a:gd name="T38" fmla="*/ 13 w 46"/>
                      <a:gd name="T39" fmla="*/ 312 h 1067"/>
                      <a:gd name="T40" fmla="*/ 13 w 46"/>
                      <a:gd name="T41" fmla="*/ 311 h 1067"/>
                      <a:gd name="T42" fmla="*/ 14 w 46"/>
                      <a:gd name="T43" fmla="*/ 310 h 1067"/>
                      <a:gd name="T44" fmla="*/ 14 w 46"/>
                      <a:gd name="T45" fmla="*/ 308 h 1067"/>
                      <a:gd name="T46" fmla="*/ 7 w 46"/>
                      <a:gd name="T47" fmla="*/ 315 h 106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067">
                        <a:moveTo>
                          <a:pt x="23" y="1067"/>
                        </a:moveTo>
                        <a:lnTo>
                          <a:pt x="46" y="1044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44"/>
                        </a:lnTo>
                        <a:lnTo>
                          <a:pt x="23" y="1067"/>
                        </a:lnTo>
                        <a:lnTo>
                          <a:pt x="0" y="1044"/>
                        </a:lnTo>
                        <a:lnTo>
                          <a:pt x="0" y="1049"/>
                        </a:lnTo>
                        <a:lnTo>
                          <a:pt x="2" y="1054"/>
                        </a:lnTo>
                        <a:lnTo>
                          <a:pt x="4" y="1057"/>
                        </a:lnTo>
                        <a:lnTo>
                          <a:pt x="7" y="1061"/>
                        </a:lnTo>
                        <a:lnTo>
                          <a:pt x="10" y="1064"/>
                        </a:lnTo>
                        <a:lnTo>
                          <a:pt x="15" y="1066"/>
                        </a:lnTo>
                        <a:lnTo>
                          <a:pt x="19" y="1067"/>
                        </a:lnTo>
                        <a:lnTo>
                          <a:pt x="23" y="1067"/>
                        </a:lnTo>
                        <a:lnTo>
                          <a:pt x="27" y="1067"/>
                        </a:lnTo>
                        <a:lnTo>
                          <a:pt x="31" y="1066"/>
                        </a:lnTo>
                        <a:lnTo>
                          <a:pt x="36" y="1064"/>
                        </a:lnTo>
                        <a:lnTo>
                          <a:pt x="39" y="1061"/>
                        </a:lnTo>
                        <a:lnTo>
                          <a:pt x="42" y="1057"/>
                        </a:lnTo>
                        <a:lnTo>
                          <a:pt x="44" y="1054"/>
                        </a:lnTo>
                        <a:lnTo>
                          <a:pt x="46" y="1049"/>
                        </a:lnTo>
                        <a:lnTo>
                          <a:pt x="46" y="1044"/>
                        </a:lnTo>
                        <a:lnTo>
                          <a:pt x="23" y="106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7" name="Freeform 698"/>
                  <p:cNvSpPr>
                    <a:spLocks noChangeAspect="1"/>
                  </p:cNvSpPr>
                  <p:nvPr/>
                </p:nvSpPr>
                <p:spPr bwMode="auto">
                  <a:xfrm>
                    <a:off x="739" y="1904"/>
                    <a:ext cx="21" cy="7"/>
                  </a:xfrm>
                  <a:custGeom>
                    <a:avLst/>
                    <a:gdLst>
                      <a:gd name="T0" fmla="*/ 21 w 68"/>
                      <a:gd name="T1" fmla="*/ 4 h 47"/>
                      <a:gd name="T2" fmla="*/ 14 w 68"/>
                      <a:gd name="T3" fmla="*/ 0 h 47"/>
                      <a:gd name="T4" fmla="*/ 0 w 68"/>
                      <a:gd name="T5" fmla="*/ 0 h 47"/>
                      <a:gd name="T6" fmla="*/ 0 w 68"/>
                      <a:gd name="T7" fmla="*/ 7 h 47"/>
                      <a:gd name="T8" fmla="*/ 14 w 68"/>
                      <a:gd name="T9" fmla="*/ 7 h 47"/>
                      <a:gd name="T10" fmla="*/ 21 w 68"/>
                      <a:gd name="T11" fmla="*/ 4 h 47"/>
                      <a:gd name="T12" fmla="*/ 14 w 68"/>
                      <a:gd name="T13" fmla="*/ 7 h 47"/>
                      <a:gd name="T14" fmla="*/ 16 w 68"/>
                      <a:gd name="T15" fmla="*/ 7 h 47"/>
                      <a:gd name="T16" fmla="*/ 17 w 68"/>
                      <a:gd name="T17" fmla="*/ 7 h 47"/>
                      <a:gd name="T18" fmla="*/ 18 w 68"/>
                      <a:gd name="T19" fmla="*/ 6 h 47"/>
                      <a:gd name="T20" fmla="*/ 19 w 68"/>
                      <a:gd name="T21" fmla="*/ 6 h 47"/>
                      <a:gd name="T22" fmla="*/ 20 w 68"/>
                      <a:gd name="T23" fmla="*/ 5 h 47"/>
                      <a:gd name="T24" fmla="*/ 20 w 68"/>
                      <a:gd name="T25" fmla="*/ 5 h 47"/>
                      <a:gd name="T26" fmla="*/ 21 w 68"/>
                      <a:gd name="T27" fmla="*/ 4 h 47"/>
                      <a:gd name="T28" fmla="*/ 21 w 68"/>
                      <a:gd name="T29" fmla="*/ 4 h 47"/>
                      <a:gd name="T30" fmla="*/ 21 w 68"/>
                      <a:gd name="T31" fmla="*/ 3 h 47"/>
                      <a:gd name="T32" fmla="*/ 20 w 68"/>
                      <a:gd name="T33" fmla="*/ 2 h 47"/>
                      <a:gd name="T34" fmla="*/ 20 w 68"/>
                      <a:gd name="T35" fmla="*/ 2 h 47"/>
                      <a:gd name="T36" fmla="*/ 19 w 68"/>
                      <a:gd name="T37" fmla="*/ 1 h 47"/>
                      <a:gd name="T38" fmla="*/ 18 w 68"/>
                      <a:gd name="T39" fmla="*/ 1 h 47"/>
                      <a:gd name="T40" fmla="*/ 17 w 68"/>
                      <a:gd name="T41" fmla="*/ 0 h 47"/>
                      <a:gd name="T42" fmla="*/ 16 w 68"/>
                      <a:gd name="T43" fmla="*/ 0 h 47"/>
                      <a:gd name="T44" fmla="*/ 14 w 68"/>
                      <a:gd name="T45" fmla="*/ 0 h 47"/>
                      <a:gd name="T46" fmla="*/ 21 w 68"/>
                      <a:gd name="T47" fmla="*/ 4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8" h="47">
                        <a:moveTo>
                          <a:pt x="68" y="24"/>
                        </a:moveTo>
                        <a:lnTo>
                          <a:pt x="45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45" y="47"/>
                        </a:lnTo>
                        <a:lnTo>
                          <a:pt x="68" y="24"/>
                        </a:lnTo>
                        <a:lnTo>
                          <a:pt x="45" y="47"/>
                        </a:lnTo>
                        <a:lnTo>
                          <a:pt x="51" y="47"/>
                        </a:lnTo>
                        <a:lnTo>
                          <a:pt x="55" y="45"/>
                        </a:lnTo>
                        <a:lnTo>
                          <a:pt x="59" y="42"/>
                        </a:lnTo>
                        <a:lnTo>
                          <a:pt x="62" y="39"/>
                        </a:lnTo>
                        <a:lnTo>
                          <a:pt x="65" y="36"/>
                        </a:lnTo>
                        <a:lnTo>
                          <a:pt x="66" y="32"/>
                        </a:lnTo>
                        <a:lnTo>
                          <a:pt x="67" y="28"/>
                        </a:lnTo>
                        <a:lnTo>
                          <a:pt x="68" y="24"/>
                        </a:lnTo>
                        <a:lnTo>
                          <a:pt x="67" y="19"/>
                        </a:lnTo>
                        <a:lnTo>
                          <a:pt x="66" y="15"/>
                        </a:lnTo>
                        <a:lnTo>
                          <a:pt x="65" y="11"/>
                        </a:lnTo>
                        <a:lnTo>
                          <a:pt x="62" y="8"/>
                        </a:lnTo>
                        <a:lnTo>
                          <a:pt x="59" y="5"/>
                        </a:lnTo>
                        <a:lnTo>
                          <a:pt x="55" y="2"/>
                        </a:lnTo>
                        <a:lnTo>
                          <a:pt x="51" y="0"/>
                        </a:lnTo>
                        <a:lnTo>
                          <a:pt x="45" y="0"/>
                        </a:lnTo>
                        <a:lnTo>
                          <a:pt x="68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8" name="Freeform 699"/>
                  <p:cNvSpPr>
                    <a:spLocks noChangeAspect="1"/>
                  </p:cNvSpPr>
                  <p:nvPr/>
                </p:nvSpPr>
                <p:spPr bwMode="auto">
                  <a:xfrm>
                    <a:off x="746" y="1911"/>
                    <a:ext cx="14" cy="21"/>
                  </a:xfrm>
                  <a:custGeom>
                    <a:avLst/>
                    <a:gdLst>
                      <a:gd name="T0" fmla="*/ 7 w 46"/>
                      <a:gd name="T1" fmla="*/ 21 h 87"/>
                      <a:gd name="T2" fmla="*/ 14 w 46"/>
                      <a:gd name="T3" fmla="*/ 15 h 87"/>
                      <a:gd name="T4" fmla="*/ 14 w 46"/>
                      <a:gd name="T5" fmla="*/ 0 h 87"/>
                      <a:gd name="T6" fmla="*/ 0 w 46"/>
                      <a:gd name="T7" fmla="*/ 0 h 87"/>
                      <a:gd name="T8" fmla="*/ 0 w 46"/>
                      <a:gd name="T9" fmla="*/ 15 h 87"/>
                      <a:gd name="T10" fmla="*/ 7 w 46"/>
                      <a:gd name="T11" fmla="*/ 21 h 87"/>
                      <a:gd name="T12" fmla="*/ 0 w 46"/>
                      <a:gd name="T13" fmla="*/ 15 h 87"/>
                      <a:gd name="T14" fmla="*/ 0 w 46"/>
                      <a:gd name="T15" fmla="*/ 17 h 87"/>
                      <a:gd name="T16" fmla="*/ 0 w 46"/>
                      <a:gd name="T17" fmla="*/ 18 h 87"/>
                      <a:gd name="T18" fmla="*/ 1 w 46"/>
                      <a:gd name="T19" fmla="*/ 19 h 87"/>
                      <a:gd name="T20" fmla="*/ 2 w 46"/>
                      <a:gd name="T21" fmla="*/ 20 h 87"/>
                      <a:gd name="T22" fmla="*/ 3 w 46"/>
                      <a:gd name="T23" fmla="*/ 20 h 87"/>
                      <a:gd name="T24" fmla="*/ 5 w 46"/>
                      <a:gd name="T25" fmla="*/ 21 h 87"/>
                      <a:gd name="T26" fmla="*/ 6 w 46"/>
                      <a:gd name="T27" fmla="*/ 21 h 87"/>
                      <a:gd name="T28" fmla="*/ 7 w 46"/>
                      <a:gd name="T29" fmla="*/ 21 h 87"/>
                      <a:gd name="T30" fmla="*/ 9 w 46"/>
                      <a:gd name="T31" fmla="*/ 21 h 87"/>
                      <a:gd name="T32" fmla="*/ 10 w 46"/>
                      <a:gd name="T33" fmla="*/ 21 h 87"/>
                      <a:gd name="T34" fmla="*/ 11 w 46"/>
                      <a:gd name="T35" fmla="*/ 20 h 87"/>
                      <a:gd name="T36" fmla="*/ 12 w 46"/>
                      <a:gd name="T37" fmla="*/ 20 h 87"/>
                      <a:gd name="T38" fmla="*/ 13 w 46"/>
                      <a:gd name="T39" fmla="*/ 19 h 87"/>
                      <a:gd name="T40" fmla="*/ 13 w 46"/>
                      <a:gd name="T41" fmla="*/ 18 h 87"/>
                      <a:gd name="T42" fmla="*/ 14 w 46"/>
                      <a:gd name="T43" fmla="*/ 17 h 87"/>
                      <a:gd name="T44" fmla="*/ 14 w 46"/>
                      <a:gd name="T45" fmla="*/ 15 h 87"/>
                      <a:gd name="T46" fmla="*/ 7 w 46"/>
                      <a:gd name="T47" fmla="*/ 21 h 8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87">
                        <a:moveTo>
                          <a:pt x="23" y="87"/>
                        </a:moveTo>
                        <a:lnTo>
                          <a:pt x="46" y="64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64"/>
                        </a:lnTo>
                        <a:lnTo>
                          <a:pt x="23" y="87"/>
                        </a:lnTo>
                        <a:lnTo>
                          <a:pt x="0" y="64"/>
                        </a:lnTo>
                        <a:lnTo>
                          <a:pt x="0" y="69"/>
                        </a:lnTo>
                        <a:lnTo>
                          <a:pt x="1" y="73"/>
                        </a:lnTo>
                        <a:lnTo>
                          <a:pt x="4" y="77"/>
                        </a:lnTo>
                        <a:lnTo>
                          <a:pt x="6" y="81"/>
                        </a:lnTo>
                        <a:lnTo>
                          <a:pt x="11" y="84"/>
                        </a:lnTo>
                        <a:lnTo>
                          <a:pt x="15" y="85"/>
                        </a:lnTo>
                        <a:lnTo>
                          <a:pt x="19" y="86"/>
                        </a:lnTo>
                        <a:lnTo>
                          <a:pt x="23" y="87"/>
                        </a:lnTo>
                        <a:lnTo>
                          <a:pt x="28" y="86"/>
                        </a:lnTo>
                        <a:lnTo>
                          <a:pt x="32" y="85"/>
                        </a:lnTo>
                        <a:lnTo>
                          <a:pt x="35" y="84"/>
                        </a:lnTo>
                        <a:lnTo>
                          <a:pt x="39" y="81"/>
                        </a:lnTo>
                        <a:lnTo>
                          <a:pt x="42" y="77"/>
                        </a:lnTo>
                        <a:lnTo>
                          <a:pt x="44" y="73"/>
                        </a:lnTo>
                        <a:lnTo>
                          <a:pt x="45" y="69"/>
                        </a:lnTo>
                        <a:lnTo>
                          <a:pt x="46" y="64"/>
                        </a:lnTo>
                        <a:lnTo>
                          <a:pt x="23" y="8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9" name="Freeform 700"/>
                  <p:cNvSpPr>
                    <a:spLocks noChangeAspect="1"/>
                  </p:cNvSpPr>
                  <p:nvPr/>
                </p:nvSpPr>
                <p:spPr bwMode="auto">
                  <a:xfrm>
                    <a:off x="732" y="1919"/>
                    <a:ext cx="21" cy="14"/>
                  </a:xfrm>
                  <a:custGeom>
                    <a:avLst/>
                    <a:gdLst>
                      <a:gd name="T0" fmla="*/ 0 w 63"/>
                      <a:gd name="T1" fmla="*/ 7 h 46"/>
                      <a:gd name="T2" fmla="*/ 8 w 63"/>
                      <a:gd name="T3" fmla="*/ 14 h 46"/>
                      <a:gd name="T4" fmla="*/ 21 w 63"/>
                      <a:gd name="T5" fmla="*/ 14 h 46"/>
                      <a:gd name="T6" fmla="*/ 21 w 63"/>
                      <a:gd name="T7" fmla="*/ 0 h 46"/>
                      <a:gd name="T8" fmla="*/ 8 w 63"/>
                      <a:gd name="T9" fmla="*/ 0 h 46"/>
                      <a:gd name="T10" fmla="*/ 0 w 63"/>
                      <a:gd name="T11" fmla="*/ 7 h 46"/>
                      <a:gd name="T12" fmla="*/ 8 w 63"/>
                      <a:gd name="T13" fmla="*/ 0 h 46"/>
                      <a:gd name="T14" fmla="*/ 6 w 63"/>
                      <a:gd name="T15" fmla="*/ 0 h 46"/>
                      <a:gd name="T16" fmla="*/ 4 w 63"/>
                      <a:gd name="T17" fmla="*/ 1 h 46"/>
                      <a:gd name="T18" fmla="*/ 3 w 63"/>
                      <a:gd name="T19" fmla="*/ 1 h 46"/>
                      <a:gd name="T20" fmla="*/ 2 w 63"/>
                      <a:gd name="T21" fmla="*/ 2 h 46"/>
                      <a:gd name="T22" fmla="*/ 1 w 63"/>
                      <a:gd name="T23" fmla="*/ 3 h 46"/>
                      <a:gd name="T24" fmla="*/ 0 w 63"/>
                      <a:gd name="T25" fmla="*/ 4 h 46"/>
                      <a:gd name="T26" fmla="*/ 0 w 63"/>
                      <a:gd name="T27" fmla="*/ 6 h 46"/>
                      <a:gd name="T28" fmla="*/ 0 w 63"/>
                      <a:gd name="T29" fmla="*/ 7 h 46"/>
                      <a:gd name="T30" fmla="*/ 0 w 63"/>
                      <a:gd name="T31" fmla="*/ 8 h 46"/>
                      <a:gd name="T32" fmla="*/ 0 w 63"/>
                      <a:gd name="T33" fmla="*/ 9 h 46"/>
                      <a:gd name="T34" fmla="*/ 1 w 63"/>
                      <a:gd name="T35" fmla="*/ 11 h 46"/>
                      <a:gd name="T36" fmla="*/ 2 w 63"/>
                      <a:gd name="T37" fmla="*/ 12 h 46"/>
                      <a:gd name="T38" fmla="*/ 3 w 63"/>
                      <a:gd name="T39" fmla="*/ 13 h 46"/>
                      <a:gd name="T40" fmla="*/ 4 w 63"/>
                      <a:gd name="T41" fmla="*/ 13 h 46"/>
                      <a:gd name="T42" fmla="*/ 6 w 63"/>
                      <a:gd name="T43" fmla="*/ 14 h 46"/>
                      <a:gd name="T44" fmla="*/ 8 w 63"/>
                      <a:gd name="T45" fmla="*/ 14 h 46"/>
                      <a:gd name="T46" fmla="*/ 0 w 63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3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63" y="46"/>
                        </a:lnTo>
                        <a:lnTo>
                          <a:pt x="63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4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1"/>
                        </a:lnTo>
                        <a:lnTo>
                          <a:pt x="3" y="35"/>
                        </a:lnTo>
                        <a:lnTo>
                          <a:pt x="5" y="39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8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0" name="Freeform 701"/>
                  <p:cNvSpPr>
                    <a:spLocks noChangeAspect="1"/>
                  </p:cNvSpPr>
                  <p:nvPr/>
                </p:nvSpPr>
                <p:spPr bwMode="auto">
                  <a:xfrm>
                    <a:off x="732" y="1926"/>
                    <a:ext cx="14" cy="136"/>
                  </a:xfrm>
                  <a:custGeom>
                    <a:avLst/>
                    <a:gdLst>
                      <a:gd name="T0" fmla="*/ 3 w 46"/>
                      <a:gd name="T1" fmla="*/ 135 h 455"/>
                      <a:gd name="T2" fmla="*/ 14 w 46"/>
                      <a:gd name="T3" fmla="*/ 129 h 455"/>
                      <a:gd name="T4" fmla="*/ 14 w 46"/>
                      <a:gd name="T5" fmla="*/ 0 h 455"/>
                      <a:gd name="T6" fmla="*/ 0 w 46"/>
                      <a:gd name="T7" fmla="*/ 0 h 455"/>
                      <a:gd name="T8" fmla="*/ 0 w 46"/>
                      <a:gd name="T9" fmla="*/ 129 h 455"/>
                      <a:gd name="T10" fmla="*/ 3 w 46"/>
                      <a:gd name="T11" fmla="*/ 135 h 455"/>
                      <a:gd name="T12" fmla="*/ 0 w 46"/>
                      <a:gd name="T13" fmla="*/ 129 h 455"/>
                      <a:gd name="T14" fmla="*/ 0 w 46"/>
                      <a:gd name="T15" fmla="*/ 131 h 455"/>
                      <a:gd name="T16" fmla="*/ 1 w 46"/>
                      <a:gd name="T17" fmla="*/ 132 h 455"/>
                      <a:gd name="T18" fmla="*/ 1 w 46"/>
                      <a:gd name="T19" fmla="*/ 133 h 455"/>
                      <a:gd name="T20" fmla="*/ 2 w 46"/>
                      <a:gd name="T21" fmla="*/ 134 h 455"/>
                      <a:gd name="T22" fmla="*/ 3 w 46"/>
                      <a:gd name="T23" fmla="*/ 135 h 455"/>
                      <a:gd name="T24" fmla="*/ 5 w 46"/>
                      <a:gd name="T25" fmla="*/ 136 h 455"/>
                      <a:gd name="T26" fmla="*/ 6 w 46"/>
                      <a:gd name="T27" fmla="*/ 136 h 455"/>
                      <a:gd name="T28" fmla="*/ 7 w 46"/>
                      <a:gd name="T29" fmla="*/ 136 h 455"/>
                      <a:gd name="T30" fmla="*/ 9 w 46"/>
                      <a:gd name="T31" fmla="*/ 136 h 455"/>
                      <a:gd name="T32" fmla="*/ 10 w 46"/>
                      <a:gd name="T33" fmla="*/ 136 h 455"/>
                      <a:gd name="T34" fmla="*/ 11 w 46"/>
                      <a:gd name="T35" fmla="*/ 135 h 455"/>
                      <a:gd name="T36" fmla="*/ 12 w 46"/>
                      <a:gd name="T37" fmla="*/ 134 h 455"/>
                      <a:gd name="T38" fmla="*/ 13 w 46"/>
                      <a:gd name="T39" fmla="*/ 133 h 455"/>
                      <a:gd name="T40" fmla="*/ 13 w 46"/>
                      <a:gd name="T41" fmla="*/ 132 h 455"/>
                      <a:gd name="T42" fmla="*/ 14 w 46"/>
                      <a:gd name="T43" fmla="*/ 131 h 455"/>
                      <a:gd name="T44" fmla="*/ 14 w 46"/>
                      <a:gd name="T45" fmla="*/ 129 h 455"/>
                      <a:gd name="T46" fmla="*/ 3 w 46"/>
                      <a:gd name="T47" fmla="*/ 135 h 45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455">
                        <a:moveTo>
                          <a:pt x="10" y="450"/>
                        </a:moveTo>
                        <a:lnTo>
                          <a:pt x="46" y="43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431"/>
                        </a:lnTo>
                        <a:lnTo>
                          <a:pt x="10" y="450"/>
                        </a:lnTo>
                        <a:lnTo>
                          <a:pt x="0" y="431"/>
                        </a:lnTo>
                        <a:lnTo>
                          <a:pt x="0" y="437"/>
                        </a:lnTo>
                        <a:lnTo>
                          <a:pt x="2" y="442"/>
                        </a:lnTo>
                        <a:lnTo>
                          <a:pt x="4" y="445"/>
                        </a:lnTo>
                        <a:lnTo>
                          <a:pt x="8" y="448"/>
                        </a:lnTo>
                        <a:lnTo>
                          <a:pt x="11" y="451"/>
                        </a:lnTo>
                        <a:lnTo>
                          <a:pt x="15" y="454"/>
                        </a:lnTo>
                        <a:lnTo>
                          <a:pt x="19" y="455"/>
                        </a:lnTo>
                        <a:lnTo>
                          <a:pt x="23" y="455"/>
                        </a:lnTo>
                        <a:lnTo>
                          <a:pt x="28" y="455"/>
                        </a:lnTo>
                        <a:lnTo>
                          <a:pt x="32" y="454"/>
                        </a:lnTo>
                        <a:lnTo>
                          <a:pt x="36" y="451"/>
                        </a:lnTo>
                        <a:lnTo>
                          <a:pt x="39" y="448"/>
                        </a:lnTo>
                        <a:lnTo>
                          <a:pt x="42" y="445"/>
                        </a:lnTo>
                        <a:lnTo>
                          <a:pt x="44" y="442"/>
                        </a:lnTo>
                        <a:lnTo>
                          <a:pt x="45" y="437"/>
                        </a:lnTo>
                        <a:lnTo>
                          <a:pt x="46" y="431"/>
                        </a:lnTo>
                        <a:lnTo>
                          <a:pt x="10" y="45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1" name="Freeform 702"/>
                  <p:cNvSpPr>
                    <a:spLocks noChangeAspect="1"/>
                  </p:cNvSpPr>
                  <p:nvPr/>
                </p:nvSpPr>
                <p:spPr bwMode="auto">
                  <a:xfrm>
                    <a:off x="739" y="2055"/>
                    <a:ext cx="14" cy="14"/>
                  </a:xfrm>
                  <a:custGeom>
                    <a:avLst/>
                    <a:gdLst>
                      <a:gd name="T0" fmla="*/ 14 w 68"/>
                      <a:gd name="T1" fmla="*/ 9 h 66"/>
                      <a:gd name="T2" fmla="*/ 12 w 68"/>
                      <a:gd name="T3" fmla="*/ 5 h 66"/>
                      <a:gd name="T4" fmla="*/ 6 w 68"/>
                      <a:gd name="T5" fmla="*/ 0 h 66"/>
                      <a:gd name="T6" fmla="*/ 0 w 68"/>
                      <a:gd name="T7" fmla="*/ 8 h 66"/>
                      <a:gd name="T8" fmla="*/ 6 w 68"/>
                      <a:gd name="T9" fmla="*/ 13 h 66"/>
                      <a:gd name="T10" fmla="*/ 14 w 68"/>
                      <a:gd name="T11" fmla="*/ 9 h 66"/>
                      <a:gd name="T12" fmla="*/ 6 w 68"/>
                      <a:gd name="T13" fmla="*/ 13 h 66"/>
                      <a:gd name="T14" fmla="*/ 7 w 68"/>
                      <a:gd name="T15" fmla="*/ 14 h 66"/>
                      <a:gd name="T16" fmla="*/ 8 w 68"/>
                      <a:gd name="T17" fmla="*/ 14 h 66"/>
                      <a:gd name="T18" fmla="*/ 9 w 68"/>
                      <a:gd name="T19" fmla="*/ 14 h 66"/>
                      <a:gd name="T20" fmla="*/ 10 w 68"/>
                      <a:gd name="T21" fmla="*/ 14 h 66"/>
                      <a:gd name="T22" fmla="*/ 11 w 68"/>
                      <a:gd name="T23" fmla="*/ 14 h 66"/>
                      <a:gd name="T24" fmla="*/ 12 w 68"/>
                      <a:gd name="T25" fmla="*/ 13 h 66"/>
                      <a:gd name="T26" fmla="*/ 13 w 68"/>
                      <a:gd name="T27" fmla="*/ 12 h 66"/>
                      <a:gd name="T28" fmla="*/ 13 w 68"/>
                      <a:gd name="T29" fmla="*/ 12 h 66"/>
                      <a:gd name="T30" fmla="*/ 13 w 68"/>
                      <a:gd name="T31" fmla="*/ 11 h 66"/>
                      <a:gd name="T32" fmla="*/ 14 w 68"/>
                      <a:gd name="T33" fmla="*/ 10 h 66"/>
                      <a:gd name="T34" fmla="*/ 14 w 68"/>
                      <a:gd name="T35" fmla="*/ 9 h 66"/>
                      <a:gd name="T36" fmla="*/ 14 w 68"/>
                      <a:gd name="T37" fmla="*/ 8 h 66"/>
                      <a:gd name="T38" fmla="*/ 14 w 68"/>
                      <a:gd name="T39" fmla="*/ 7 h 66"/>
                      <a:gd name="T40" fmla="*/ 13 w 68"/>
                      <a:gd name="T41" fmla="*/ 7 h 66"/>
                      <a:gd name="T42" fmla="*/ 13 w 68"/>
                      <a:gd name="T43" fmla="*/ 6 h 66"/>
                      <a:gd name="T44" fmla="*/ 12 w 68"/>
                      <a:gd name="T45" fmla="*/ 5 h 66"/>
                      <a:gd name="T46" fmla="*/ 14 w 68"/>
                      <a:gd name="T47" fmla="*/ 9 h 6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8" h="66">
                        <a:moveTo>
                          <a:pt x="67" y="42"/>
                        </a:moveTo>
                        <a:lnTo>
                          <a:pt x="58" y="23"/>
                        </a:lnTo>
                        <a:lnTo>
                          <a:pt x="27" y="0"/>
                        </a:lnTo>
                        <a:lnTo>
                          <a:pt x="0" y="38"/>
                        </a:lnTo>
                        <a:lnTo>
                          <a:pt x="31" y="60"/>
                        </a:lnTo>
                        <a:lnTo>
                          <a:pt x="67" y="42"/>
                        </a:lnTo>
                        <a:lnTo>
                          <a:pt x="31" y="60"/>
                        </a:lnTo>
                        <a:lnTo>
                          <a:pt x="35" y="64"/>
                        </a:lnTo>
                        <a:lnTo>
                          <a:pt x="40" y="65"/>
                        </a:lnTo>
                        <a:lnTo>
                          <a:pt x="45" y="66"/>
                        </a:lnTo>
                        <a:lnTo>
                          <a:pt x="49" y="65"/>
                        </a:lnTo>
                        <a:lnTo>
                          <a:pt x="53" y="64"/>
                        </a:lnTo>
                        <a:lnTo>
                          <a:pt x="56" y="62"/>
                        </a:lnTo>
                        <a:lnTo>
                          <a:pt x="61" y="58"/>
                        </a:lnTo>
                        <a:lnTo>
                          <a:pt x="63" y="55"/>
                        </a:lnTo>
                        <a:lnTo>
                          <a:pt x="65" y="52"/>
                        </a:lnTo>
                        <a:lnTo>
                          <a:pt x="67" y="48"/>
                        </a:lnTo>
                        <a:lnTo>
                          <a:pt x="68" y="44"/>
                        </a:lnTo>
                        <a:lnTo>
                          <a:pt x="68" y="39"/>
                        </a:lnTo>
                        <a:lnTo>
                          <a:pt x="67" y="35"/>
                        </a:lnTo>
                        <a:lnTo>
                          <a:pt x="65" y="31"/>
                        </a:lnTo>
                        <a:lnTo>
                          <a:pt x="62" y="27"/>
                        </a:lnTo>
                        <a:lnTo>
                          <a:pt x="58" y="23"/>
                        </a:lnTo>
                        <a:lnTo>
                          <a:pt x="67" y="4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2" name="Rectangle 70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39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13" name="Freeform 704"/>
                  <p:cNvSpPr>
                    <a:spLocks noChangeAspect="1"/>
                  </p:cNvSpPr>
                  <p:nvPr/>
                </p:nvSpPr>
                <p:spPr bwMode="auto">
                  <a:xfrm>
                    <a:off x="4784" y="1561"/>
                    <a:ext cx="14" cy="14"/>
                  </a:xfrm>
                  <a:custGeom>
                    <a:avLst/>
                    <a:gdLst>
                      <a:gd name="T0" fmla="*/ 0 w 32"/>
                      <a:gd name="T1" fmla="*/ 7 h 46"/>
                      <a:gd name="T2" fmla="*/ 10 w 32"/>
                      <a:gd name="T3" fmla="*/ 14 h 46"/>
                      <a:gd name="T4" fmla="*/ 14 w 32"/>
                      <a:gd name="T5" fmla="*/ 14 h 46"/>
                      <a:gd name="T6" fmla="*/ 14 w 32"/>
                      <a:gd name="T7" fmla="*/ 0 h 46"/>
                      <a:gd name="T8" fmla="*/ 10 w 32"/>
                      <a:gd name="T9" fmla="*/ 0 h 46"/>
                      <a:gd name="T10" fmla="*/ 0 w 32"/>
                      <a:gd name="T11" fmla="*/ 7 h 46"/>
                      <a:gd name="T12" fmla="*/ 10 w 32"/>
                      <a:gd name="T13" fmla="*/ 0 h 46"/>
                      <a:gd name="T14" fmla="*/ 7 w 32"/>
                      <a:gd name="T15" fmla="*/ 0 h 46"/>
                      <a:gd name="T16" fmla="*/ 6 w 32"/>
                      <a:gd name="T17" fmla="*/ 1 h 46"/>
                      <a:gd name="T18" fmla="*/ 4 w 32"/>
                      <a:gd name="T19" fmla="*/ 1 h 46"/>
                      <a:gd name="T20" fmla="*/ 2 w 32"/>
                      <a:gd name="T21" fmla="*/ 2 h 46"/>
                      <a:gd name="T22" fmla="*/ 1 w 32"/>
                      <a:gd name="T23" fmla="*/ 3 h 46"/>
                      <a:gd name="T24" fmla="*/ 0 w 32"/>
                      <a:gd name="T25" fmla="*/ 5 h 46"/>
                      <a:gd name="T26" fmla="*/ 0 w 32"/>
                      <a:gd name="T27" fmla="*/ 6 h 46"/>
                      <a:gd name="T28" fmla="*/ 0 w 32"/>
                      <a:gd name="T29" fmla="*/ 7 h 46"/>
                      <a:gd name="T30" fmla="*/ 0 w 32"/>
                      <a:gd name="T31" fmla="*/ 8 h 46"/>
                      <a:gd name="T32" fmla="*/ 0 w 32"/>
                      <a:gd name="T33" fmla="*/ 10 h 46"/>
                      <a:gd name="T34" fmla="*/ 1 w 32"/>
                      <a:gd name="T35" fmla="*/ 11 h 46"/>
                      <a:gd name="T36" fmla="*/ 2 w 32"/>
                      <a:gd name="T37" fmla="*/ 12 h 46"/>
                      <a:gd name="T38" fmla="*/ 4 w 32"/>
                      <a:gd name="T39" fmla="*/ 13 h 46"/>
                      <a:gd name="T40" fmla="*/ 6 w 32"/>
                      <a:gd name="T41" fmla="*/ 13 h 46"/>
                      <a:gd name="T42" fmla="*/ 7 w 32"/>
                      <a:gd name="T43" fmla="*/ 14 h 46"/>
                      <a:gd name="T44" fmla="*/ 10 w 32"/>
                      <a:gd name="T45" fmla="*/ 14 h 46"/>
                      <a:gd name="T46" fmla="*/ 0 w 32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2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32" y="46"/>
                        </a:lnTo>
                        <a:lnTo>
                          <a:pt x="32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13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3" y="44"/>
                        </a:lnTo>
                        <a:lnTo>
                          <a:pt x="17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4" name="Freeform 705"/>
                  <p:cNvSpPr>
                    <a:spLocks noChangeAspect="1"/>
                  </p:cNvSpPr>
                  <p:nvPr/>
                </p:nvSpPr>
                <p:spPr bwMode="auto">
                  <a:xfrm>
                    <a:off x="4784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0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4 w 46"/>
                      <a:gd name="T25" fmla="*/ 36 h 123"/>
                      <a:gd name="T26" fmla="*/ 5 w 46"/>
                      <a:gd name="T27" fmla="*/ 36 h 123"/>
                      <a:gd name="T28" fmla="*/ 7 w 46"/>
                      <a:gd name="T29" fmla="*/ 36 h 123"/>
                      <a:gd name="T30" fmla="*/ 8 w 46"/>
                      <a:gd name="T31" fmla="*/ 36 h 123"/>
                      <a:gd name="T32" fmla="*/ 10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1" y="111"/>
                        </a:lnTo>
                        <a:lnTo>
                          <a:pt x="4" y="115"/>
                        </a:lnTo>
                        <a:lnTo>
                          <a:pt x="6" y="118"/>
                        </a:lnTo>
                        <a:lnTo>
                          <a:pt x="10" y="120"/>
                        </a:lnTo>
                        <a:lnTo>
                          <a:pt x="14" y="122"/>
                        </a:lnTo>
                        <a:lnTo>
                          <a:pt x="18" y="123"/>
                        </a:lnTo>
                        <a:lnTo>
                          <a:pt x="23" y="123"/>
                        </a:lnTo>
                        <a:lnTo>
                          <a:pt x="27" y="123"/>
                        </a:lnTo>
                        <a:lnTo>
                          <a:pt x="32" y="122"/>
                        </a:lnTo>
                        <a:lnTo>
                          <a:pt x="35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5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5" name="Freeform 706"/>
                  <p:cNvSpPr>
                    <a:spLocks noChangeAspect="1"/>
                  </p:cNvSpPr>
                  <p:nvPr/>
                </p:nvSpPr>
                <p:spPr bwMode="auto">
                  <a:xfrm>
                    <a:off x="4798" y="1589"/>
                    <a:ext cx="7" cy="14"/>
                  </a:xfrm>
                  <a:custGeom>
                    <a:avLst/>
                    <a:gdLst>
                      <a:gd name="T0" fmla="*/ 7 w 40"/>
                      <a:gd name="T1" fmla="*/ 7 h 46"/>
                      <a:gd name="T2" fmla="*/ 3 w 40"/>
                      <a:gd name="T3" fmla="*/ 0 h 46"/>
                      <a:gd name="T4" fmla="*/ 0 w 40"/>
                      <a:gd name="T5" fmla="*/ 0 h 46"/>
                      <a:gd name="T6" fmla="*/ 0 w 40"/>
                      <a:gd name="T7" fmla="*/ 14 h 46"/>
                      <a:gd name="T8" fmla="*/ 3 w 40"/>
                      <a:gd name="T9" fmla="*/ 14 h 46"/>
                      <a:gd name="T10" fmla="*/ 7 w 40"/>
                      <a:gd name="T11" fmla="*/ 7 h 46"/>
                      <a:gd name="T12" fmla="*/ 3 w 40"/>
                      <a:gd name="T13" fmla="*/ 14 h 46"/>
                      <a:gd name="T14" fmla="*/ 4 w 40"/>
                      <a:gd name="T15" fmla="*/ 14 h 46"/>
                      <a:gd name="T16" fmla="*/ 5 w 40"/>
                      <a:gd name="T17" fmla="*/ 13 h 46"/>
                      <a:gd name="T18" fmla="*/ 5 w 40"/>
                      <a:gd name="T19" fmla="*/ 13 h 46"/>
                      <a:gd name="T20" fmla="*/ 6 w 40"/>
                      <a:gd name="T21" fmla="*/ 12 h 46"/>
                      <a:gd name="T22" fmla="*/ 6 w 40"/>
                      <a:gd name="T23" fmla="*/ 11 h 46"/>
                      <a:gd name="T24" fmla="*/ 7 w 40"/>
                      <a:gd name="T25" fmla="*/ 10 h 46"/>
                      <a:gd name="T26" fmla="*/ 7 w 40"/>
                      <a:gd name="T27" fmla="*/ 8 h 46"/>
                      <a:gd name="T28" fmla="*/ 7 w 40"/>
                      <a:gd name="T29" fmla="*/ 7 h 46"/>
                      <a:gd name="T30" fmla="*/ 7 w 40"/>
                      <a:gd name="T31" fmla="*/ 6 h 46"/>
                      <a:gd name="T32" fmla="*/ 7 w 40"/>
                      <a:gd name="T33" fmla="*/ 5 h 46"/>
                      <a:gd name="T34" fmla="*/ 6 w 40"/>
                      <a:gd name="T35" fmla="*/ 3 h 46"/>
                      <a:gd name="T36" fmla="*/ 6 w 40"/>
                      <a:gd name="T37" fmla="*/ 2 h 46"/>
                      <a:gd name="T38" fmla="*/ 5 w 40"/>
                      <a:gd name="T39" fmla="*/ 1 h 46"/>
                      <a:gd name="T40" fmla="*/ 5 w 40"/>
                      <a:gd name="T41" fmla="*/ 1 h 46"/>
                      <a:gd name="T42" fmla="*/ 4 w 40"/>
                      <a:gd name="T43" fmla="*/ 0 h 46"/>
                      <a:gd name="T44" fmla="*/ 3 w 40"/>
                      <a:gd name="T45" fmla="*/ 0 h 46"/>
                      <a:gd name="T46" fmla="*/ 7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40" y="23"/>
                        </a:moveTo>
                        <a:lnTo>
                          <a:pt x="17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7" y="46"/>
                        </a:lnTo>
                        <a:lnTo>
                          <a:pt x="40" y="23"/>
                        </a:lnTo>
                        <a:lnTo>
                          <a:pt x="17" y="46"/>
                        </a:lnTo>
                        <a:lnTo>
                          <a:pt x="22" y="46"/>
                        </a:lnTo>
                        <a:lnTo>
                          <a:pt x="27" y="44"/>
                        </a:lnTo>
                        <a:lnTo>
                          <a:pt x="31" y="42"/>
                        </a:lnTo>
                        <a:lnTo>
                          <a:pt x="35" y="39"/>
                        </a:lnTo>
                        <a:lnTo>
                          <a:pt x="37" y="36"/>
                        </a:lnTo>
                        <a:lnTo>
                          <a:pt x="39" y="32"/>
                        </a:lnTo>
                        <a:lnTo>
                          <a:pt x="40" y="27"/>
                        </a:lnTo>
                        <a:lnTo>
                          <a:pt x="40" y="23"/>
                        </a:lnTo>
                        <a:lnTo>
                          <a:pt x="40" y="19"/>
                        </a:lnTo>
                        <a:lnTo>
                          <a:pt x="39" y="15"/>
                        </a:lnTo>
                        <a:lnTo>
                          <a:pt x="37" y="10"/>
                        </a:lnTo>
                        <a:lnTo>
                          <a:pt x="35" y="7"/>
                        </a:lnTo>
                        <a:lnTo>
                          <a:pt x="31" y="4"/>
                        </a:lnTo>
                        <a:lnTo>
                          <a:pt x="27" y="2"/>
                        </a:lnTo>
                        <a:lnTo>
                          <a:pt x="22" y="0"/>
                        </a:lnTo>
                        <a:lnTo>
                          <a:pt x="17" y="0"/>
                        </a:lnTo>
                        <a:lnTo>
                          <a:pt x="4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6" name="Freeform 707"/>
                  <p:cNvSpPr>
                    <a:spLocks noChangeAspect="1"/>
                  </p:cNvSpPr>
                  <p:nvPr/>
                </p:nvSpPr>
                <p:spPr bwMode="auto">
                  <a:xfrm>
                    <a:off x="4791" y="1596"/>
                    <a:ext cx="14" cy="315"/>
                  </a:xfrm>
                  <a:custGeom>
                    <a:avLst/>
                    <a:gdLst>
                      <a:gd name="T0" fmla="*/ 7 w 46"/>
                      <a:gd name="T1" fmla="*/ 315 h 1067"/>
                      <a:gd name="T2" fmla="*/ 14 w 46"/>
                      <a:gd name="T3" fmla="*/ 308 h 1067"/>
                      <a:gd name="T4" fmla="*/ 14 w 46"/>
                      <a:gd name="T5" fmla="*/ 0 h 1067"/>
                      <a:gd name="T6" fmla="*/ 0 w 46"/>
                      <a:gd name="T7" fmla="*/ 0 h 1067"/>
                      <a:gd name="T8" fmla="*/ 0 w 46"/>
                      <a:gd name="T9" fmla="*/ 308 h 1067"/>
                      <a:gd name="T10" fmla="*/ 7 w 46"/>
                      <a:gd name="T11" fmla="*/ 315 h 1067"/>
                      <a:gd name="T12" fmla="*/ 0 w 46"/>
                      <a:gd name="T13" fmla="*/ 308 h 1067"/>
                      <a:gd name="T14" fmla="*/ 0 w 46"/>
                      <a:gd name="T15" fmla="*/ 310 h 1067"/>
                      <a:gd name="T16" fmla="*/ 1 w 46"/>
                      <a:gd name="T17" fmla="*/ 311 h 1067"/>
                      <a:gd name="T18" fmla="*/ 1 w 46"/>
                      <a:gd name="T19" fmla="*/ 312 h 1067"/>
                      <a:gd name="T20" fmla="*/ 2 w 46"/>
                      <a:gd name="T21" fmla="*/ 313 h 1067"/>
                      <a:gd name="T22" fmla="*/ 3 w 46"/>
                      <a:gd name="T23" fmla="*/ 314 h 1067"/>
                      <a:gd name="T24" fmla="*/ 5 w 46"/>
                      <a:gd name="T25" fmla="*/ 315 h 1067"/>
                      <a:gd name="T26" fmla="*/ 6 w 46"/>
                      <a:gd name="T27" fmla="*/ 315 h 1067"/>
                      <a:gd name="T28" fmla="*/ 7 w 46"/>
                      <a:gd name="T29" fmla="*/ 315 h 1067"/>
                      <a:gd name="T30" fmla="*/ 8 w 46"/>
                      <a:gd name="T31" fmla="*/ 315 h 1067"/>
                      <a:gd name="T32" fmla="*/ 9 w 46"/>
                      <a:gd name="T33" fmla="*/ 315 h 1067"/>
                      <a:gd name="T34" fmla="*/ 11 w 46"/>
                      <a:gd name="T35" fmla="*/ 314 h 1067"/>
                      <a:gd name="T36" fmla="*/ 12 w 46"/>
                      <a:gd name="T37" fmla="*/ 313 h 1067"/>
                      <a:gd name="T38" fmla="*/ 13 w 46"/>
                      <a:gd name="T39" fmla="*/ 312 h 1067"/>
                      <a:gd name="T40" fmla="*/ 13 w 46"/>
                      <a:gd name="T41" fmla="*/ 311 h 1067"/>
                      <a:gd name="T42" fmla="*/ 14 w 46"/>
                      <a:gd name="T43" fmla="*/ 310 h 1067"/>
                      <a:gd name="T44" fmla="*/ 14 w 46"/>
                      <a:gd name="T45" fmla="*/ 308 h 1067"/>
                      <a:gd name="T46" fmla="*/ 7 w 46"/>
                      <a:gd name="T47" fmla="*/ 315 h 106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067">
                        <a:moveTo>
                          <a:pt x="23" y="1067"/>
                        </a:moveTo>
                        <a:lnTo>
                          <a:pt x="46" y="1044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44"/>
                        </a:lnTo>
                        <a:lnTo>
                          <a:pt x="23" y="1067"/>
                        </a:lnTo>
                        <a:lnTo>
                          <a:pt x="0" y="1044"/>
                        </a:lnTo>
                        <a:lnTo>
                          <a:pt x="0" y="1049"/>
                        </a:lnTo>
                        <a:lnTo>
                          <a:pt x="2" y="1054"/>
                        </a:lnTo>
                        <a:lnTo>
                          <a:pt x="4" y="1057"/>
                        </a:lnTo>
                        <a:lnTo>
                          <a:pt x="7" y="1061"/>
                        </a:lnTo>
                        <a:lnTo>
                          <a:pt x="10" y="1064"/>
                        </a:lnTo>
                        <a:lnTo>
                          <a:pt x="15" y="1066"/>
                        </a:lnTo>
                        <a:lnTo>
                          <a:pt x="19" y="1067"/>
                        </a:lnTo>
                        <a:lnTo>
                          <a:pt x="23" y="1067"/>
                        </a:lnTo>
                        <a:lnTo>
                          <a:pt x="27" y="1067"/>
                        </a:lnTo>
                        <a:lnTo>
                          <a:pt x="31" y="1066"/>
                        </a:lnTo>
                        <a:lnTo>
                          <a:pt x="36" y="1064"/>
                        </a:lnTo>
                        <a:lnTo>
                          <a:pt x="39" y="1061"/>
                        </a:lnTo>
                        <a:lnTo>
                          <a:pt x="42" y="1057"/>
                        </a:lnTo>
                        <a:lnTo>
                          <a:pt x="44" y="1054"/>
                        </a:lnTo>
                        <a:lnTo>
                          <a:pt x="46" y="1049"/>
                        </a:lnTo>
                        <a:lnTo>
                          <a:pt x="46" y="1044"/>
                        </a:lnTo>
                        <a:lnTo>
                          <a:pt x="23" y="106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7" name="Freeform 708"/>
                  <p:cNvSpPr>
                    <a:spLocks noChangeAspect="1"/>
                  </p:cNvSpPr>
                  <p:nvPr/>
                </p:nvSpPr>
                <p:spPr bwMode="auto">
                  <a:xfrm>
                    <a:off x="4777" y="1904"/>
                    <a:ext cx="21" cy="7"/>
                  </a:xfrm>
                  <a:custGeom>
                    <a:avLst/>
                    <a:gdLst>
                      <a:gd name="T0" fmla="*/ 0 w 70"/>
                      <a:gd name="T1" fmla="*/ 4 h 47"/>
                      <a:gd name="T2" fmla="*/ 7 w 70"/>
                      <a:gd name="T3" fmla="*/ 7 h 47"/>
                      <a:gd name="T4" fmla="*/ 21 w 70"/>
                      <a:gd name="T5" fmla="*/ 7 h 47"/>
                      <a:gd name="T6" fmla="*/ 21 w 70"/>
                      <a:gd name="T7" fmla="*/ 0 h 47"/>
                      <a:gd name="T8" fmla="*/ 7 w 70"/>
                      <a:gd name="T9" fmla="*/ 0 h 47"/>
                      <a:gd name="T10" fmla="*/ 0 w 70"/>
                      <a:gd name="T11" fmla="*/ 4 h 47"/>
                      <a:gd name="T12" fmla="*/ 7 w 70"/>
                      <a:gd name="T13" fmla="*/ 0 h 47"/>
                      <a:gd name="T14" fmla="*/ 5 w 70"/>
                      <a:gd name="T15" fmla="*/ 0 h 47"/>
                      <a:gd name="T16" fmla="*/ 4 w 70"/>
                      <a:gd name="T17" fmla="*/ 0 h 47"/>
                      <a:gd name="T18" fmla="*/ 3 w 70"/>
                      <a:gd name="T19" fmla="*/ 1 h 47"/>
                      <a:gd name="T20" fmla="*/ 2 w 70"/>
                      <a:gd name="T21" fmla="*/ 1 h 47"/>
                      <a:gd name="T22" fmla="*/ 1 w 70"/>
                      <a:gd name="T23" fmla="*/ 2 h 47"/>
                      <a:gd name="T24" fmla="*/ 1 w 70"/>
                      <a:gd name="T25" fmla="*/ 2 h 47"/>
                      <a:gd name="T26" fmla="*/ 0 w 70"/>
                      <a:gd name="T27" fmla="*/ 3 h 47"/>
                      <a:gd name="T28" fmla="*/ 0 w 70"/>
                      <a:gd name="T29" fmla="*/ 4 h 47"/>
                      <a:gd name="T30" fmla="*/ 0 w 70"/>
                      <a:gd name="T31" fmla="*/ 4 h 47"/>
                      <a:gd name="T32" fmla="*/ 1 w 70"/>
                      <a:gd name="T33" fmla="*/ 5 h 47"/>
                      <a:gd name="T34" fmla="*/ 1 w 70"/>
                      <a:gd name="T35" fmla="*/ 5 h 47"/>
                      <a:gd name="T36" fmla="*/ 2 w 70"/>
                      <a:gd name="T37" fmla="*/ 6 h 47"/>
                      <a:gd name="T38" fmla="*/ 3 w 70"/>
                      <a:gd name="T39" fmla="*/ 6 h 47"/>
                      <a:gd name="T40" fmla="*/ 4 w 70"/>
                      <a:gd name="T41" fmla="*/ 7 h 47"/>
                      <a:gd name="T42" fmla="*/ 5 w 70"/>
                      <a:gd name="T43" fmla="*/ 7 h 47"/>
                      <a:gd name="T44" fmla="*/ 7 w 70"/>
                      <a:gd name="T45" fmla="*/ 7 h 47"/>
                      <a:gd name="T46" fmla="*/ 0 w 70"/>
                      <a:gd name="T47" fmla="*/ 4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70" h="47">
                        <a:moveTo>
                          <a:pt x="0" y="24"/>
                        </a:moveTo>
                        <a:lnTo>
                          <a:pt x="24" y="47"/>
                        </a:lnTo>
                        <a:lnTo>
                          <a:pt x="70" y="47"/>
                        </a:lnTo>
                        <a:lnTo>
                          <a:pt x="70" y="0"/>
                        </a:lnTo>
                        <a:lnTo>
                          <a:pt x="24" y="0"/>
                        </a:lnTo>
                        <a:lnTo>
                          <a:pt x="0" y="24"/>
                        </a:lnTo>
                        <a:lnTo>
                          <a:pt x="24" y="0"/>
                        </a:ln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9" y="5"/>
                        </a:lnTo>
                        <a:lnTo>
                          <a:pt x="6" y="8"/>
                        </a:lnTo>
                        <a:lnTo>
                          <a:pt x="4" y="11"/>
                        </a:lnTo>
                        <a:lnTo>
                          <a:pt x="2" y="15"/>
                        </a:lnTo>
                        <a:lnTo>
                          <a:pt x="0" y="19"/>
                        </a:lnTo>
                        <a:lnTo>
                          <a:pt x="0" y="24"/>
                        </a:lnTo>
                        <a:lnTo>
                          <a:pt x="0" y="28"/>
                        </a:lnTo>
                        <a:lnTo>
                          <a:pt x="2" y="32"/>
                        </a:lnTo>
                        <a:lnTo>
                          <a:pt x="4" y="36"/>
                        </a:lnTo>
                        <a:lnTo>
                          <a:pt x="6" y="39"/>
                        </a:lnTo>
                        <a:lnTo>
                          <a:pt x="9" y="42"/>
                        </a:lnTo>
                        <a:lnTo>
                          <a:pt x="13" y="45"/>
                        </a:lnTo>
                        <a:lnTo>
                          <a:pt x="18" y="47"/>
                        </a:lnTo>
                        <a:lnTo>
                          <a:pt x="24" y="47"/>
                        </a:ln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8" name="Freeform 709"/>
                  <p:cNvSpPr>
                    <a:spLocks noChangeAspect="1"/>
                  </p:cNvSpPr>
                  <p:nvPr/>
                </p:nvSpPr>
                <p:spPr bwMode="auto">
                  <a:xfrm>
                    <a:off x="4777" y="1911"/>
                    <a:ext cx="14" cy="21"/>
                  </a:xfrm>
                  <a:custGeom>
                    <a:avLst/>
                    <a:gdLst>
                      <a:gd name="T0" fmla="*/ 7 w 47"/>
                      <a:gd name="T1" fmla="*/ 21 h 87"/>
                      <a:gd name="T2" fmla="*/ 14 w 47"/>
                      <a:gd name="T3" fmla="*/ 15 h 87"/>
                      <a:gd name="T4" fmla="*/ 14 w 47"/>
                      <a:gd name="T5" fmla="*/ 0 h 87"/>
                      <a:gd name="T6" fmla="*/ 0 w 47"/>
                      <a:gd name="T7" fmla="*/ 0 h 87"/>
                      <a:gd name="T8" fmla="*/ 0 w 47"/>
                      <a:gd name="T9" fmla="*/ 15 h 87"/>
                      <a:gd name="T10" fmla="*/ 7 w 47"/>
                      <a:gd name="T11" fmla="*/ 21 h 87"/>
                      <a:gd name="T12" fmla="*/ 0 w 47"/>
                      <a:gd name="T13" fmla="*/ 15 h 87"/>
                      <a:gd name="T14" fmla="*/ 0 w 47"/>
                      <a:gd name="T15" fmla="*/ 17 h 87"/>
                      <a:gd name="T16" fmla="*/ 1 w 47"/>
                      <a:gd name="T17" fmla="*/ 18 h 87"/>
                      <a:gd name="T18" fmla="*/ 1 w 47"/>
                      <a:gd name="T19" fmla="*/ 19 h 87"/>
                      <a:gd name="T20" fmla="*/ 2 w 47"/>
                      <a:gd name="T21" fmla="*/ 20 h 87"/>
                      <a:gd name="T22" fmla="*/ 3 w 47"/>
                      <a:gd name="T23" fmla="*/ 20 h 87"/>
                      <a:gd name="T24" fmla="*/ 4 w 47"/>
                      <a:gd name="T25" fmla="*/ 21 h 87"/>
                      <a:gd name="T26" fmla="*/ 6 w 47"/>
                      <a:gd name="T27" fmla="*/ 21 h 87"/>
                      <a:gd name="T28" fmla="*/ 7 w 47"/>
                      <a:gd name="T29" fmla="*/ 21 h 87"/>
                      <a:gd name="T30" fmla="*/ 8 w 47"/>
                      <a:gd name="T31" fmla="*/ 21 h 87"/>
                      <a:gd name="T32" fmla="*/ 10 w 47"/>
                      <a:gd name="T33" fmla="*/ 21 h 87"/>
                      <a:gd name="T34" fmla="*/ 11 w 47"/>
                      <a:gd name="T35" fmla="*/ 20 h 87"/>
                      <a:gd name="T36" fmla="*/ 12 w 47"/>
                      <a:gd name="T37" fmla="*/ 20 h 87"/>
                      <a:gd name="T38" fmla="*/ 13 w 47"/>
                      <a:gd name="T39" fmla="*/ 19 h 87"/>
                      <a:gd name="T40" fmla="*/ 13 w 47"/>
                      <a:gd name="T41" fmla="*/ 18 h 87"/>
                      <a:gd name="T42" fmla="*/ 14 w 47"/>
                      <a:gd name="T43" fmla="*/ 17 h 87"/>
                      <a:gd name="T44" fmla="*/ 14 w 47"/>
                      <a:gd name="T45" fmla="*/ 15 h 87"/>
                      <a:gd name="T46" fmla="*/ 7 w 47"/>
                      <a:gd name="T47" fmla="*/ 21 h 8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87">
                        <a:moveTo>
                          <a:pt x="24" y="87"/>
                        </a:moveTo>
                        <a:lnTo>
                          <a:pt x="47" y="64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64"/>
                        </a:lnTo>
                        <a:lnTo>
                          <a:pt x="24" y="87"/>
                        </a:lnTo>
                        <a:lnTo>
                          <a:pt x="0" y="64"/>
                        </a:lnTo>
                        <a:lnTo>
                          <a:pt x="0" y="69"/>
                        </a:lnTo>
                        <a:lnTo>
                          <a:pt x="3" y="73"/>
                        </a:lnTo>
                        <a:lnTo>
                          <a:pt x="5" y="77"/>
                        </a:lnTo>
                        <a:lnTo>
                          <a:pt x="8" y="81"/>
                        </a:lnTo>
                        <a:lnTo>
                          <a:pt x="11" y="84"/>
                        </a:lnTo>
                        <a:lnTo>
                          <a:pt x="15" y="85"/>
                        </a:lnTo>
                        <a:lnTo>
                          <a:pt x="19" y="86"/>
                        </a:lnTo>
                        <a:lnTo>
                          <a:pt x="24" y="87"/>
                        </a:lnTo>
                        <a:lnTo>
                          <a:pt x="28" y="86"/>
                        </a:lnTo>
                        <a:lnTo>
                          <a:pt x="32" y="85"/>
                        </a:lnTo>
                        <a:lnTo>
                          <a:pt x="36" y="84"/>
                        </a:lnTo>
                        <a:lnTo>
                          <a:pt x="39" y="81"/>
                        </a:lnTo>
                        <a:lnTo>
                          <a:pt x="43" y="77"/>
                        </a:lnTo>
                        <a:lnTo>
                          <a:pt x="45" y="73"/>
                        </a:lnTo>
                        <a:lnTo>
                          <a:pt x="46" y="69"/>
                        </a:lnTo>
                        <a:lnTo>
                          <a:pt x="47" y="64"/>
                        </a:lnTo>
                        <a:lnTo>
                          <a:pt x="24" y="8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9" name="Freeform 710"/>
                  <p:cNvSpPr>
                    <a:spLocks noChangeAspect="1"/>
                  </p:cNvSpPr>
                  <p:nvPr/>
                </p:nvSpPr>
                <p:spPr bwMode="auto">
                  <a:xfrm>
                    <a:off x="4784" y="1919"/>
                    <a:ext cx="21" cy="14"/>
                  </a:xfrm>
                  <a:custGeom>
                    <a:avLst/>
                    <a:gdLst>
                      <a:gd name="T0" fmla="*/ 21 w 64"/>
                      <a:gd name="T1" fmla="*/ 7 h 46"/>
                      <a:gd name="T2" fmla="*/ 13 w 64"/>
                      <a:gd name="T3" fmla="*/ 0 h 46"/>
                      <a:gd name="T4" fmla="*/ 0 w 64"/>
                      <a:gd name="T5" fmla="*/ 0 h 46"/>
                      <a:gd name="T6" fmla="*/ 0 w 64"/>
                      <a:gd name="T7" fmla="*/ 14 h 46"/>
                      <a:gd name="T8" fmla="*/ 13 w 64"/>
                      <a:gd name="T9" fmla="*/ 14 h 46"/>
                      <a:gd name="T10" fmla="*/ 21 w 64"/>
                      <a:gd name="T11" fmla="*/ 7 h 46"/>
                      <a:gd name="T12" fmla="*/ 13 w 64"/>
                      <a:gd name="T13" fmla="*/ 14 h 46"/>
                      <a:gd name="T14" fmla="*/ 15 w 64"/>
                      <a:gd name="T15" fmla="*/ 14 h 46"/>
                      <a:gd name="T16" fmla="*/ 17 w 64"/>
                      <a:gd name="T17" fmla="*/ 13 h 46"/>
                      <a:gd name="T18" fmla="*/ 18 w 64"/>
                      <a:gd name="T19" fmla="*/ 13 h 46"/>
                      <a:gd name="T20" fmla="*/ 19 w 64"/>
                      <a:gd name="T21" fmla="*/ 12 h 46"/>
                      <a:gd name="T22" fmla="*/ 20 w 64"/>
                      <a:gd name="T23" fmla="*/ 11 h 46"/>
                      <a:gd name="T24" fmla="*/ 21 w 64"/>
                      <a:gd name="T25" fmla="*/ 9 h 46"/>
                      <a:gd name="T26" fmla="*/ 21 w 64"/>
                      <a:gd name="T27" fmla="*/ 8 h 46"/>
                      <a:gd name="T28" fmla="*/ 21 w 64"/>
                      <a:gd name="T29" fmla="*/ 7 h 46"/>
                      <a:gd name="T30" fmla="*/ 21 w 64"/>
                      <a:gd name="T31" fmla="*/ 6 h 46"/>
                      <a:gd name="T32" fmla="*/ 21 w 64"/>
                      <a:gd name="T33" fmla="*/ 4 h 46"/>
                      <a:gd name="T34" fmla="*/ 20 w 64"/>
                      <a:gd name="T35" fmla="*/ 3 h 46"/>
                      <a:gd name="T36" fmla="*/ 19 w 64"/>
                      <a:gd name="T37" fmla="*/ 2 h 46"/>
                      <a:gd name="T38" fmla="*/ 18 w 64"/>
                      <a:gd name="T39" fmla="*/ 1 h 46"/>
                      <a:gd name="T40" fmla="*/ 17 w 64"/>
                      <a:gd name="T41" fmla="*/ 1 h 46"/>
                      <a:gd name="T42" fmla="*/ 15 w 64"/>
                      <a:gd name="T43" fmla="*/ 0 h 46"/>
                      <a:gd name="T44" fmla="*/ 13 w 64"/>
                      <a:gd name="T45" fmla="*/ 0 h 46"/>
                      <a:gd name="T46" fmla="*/ 21 w 64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4" h="46">
                        <a:moveTo>
                          <a:pt x="64" y="23"/>
                        </a:moveTo>
                        <a:lnTo>
                          <a:pt x="41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41" y="46"/>
                        </a:lnTo>
                        <a:lnTo>
                          <a:pt x="64" y="23"/>
                        </a:lnTo>
                        <a:lnTo>
                          <a:pt x="41" y="46"/>
                        </a:lnTo>
                        <a:lnTo>
                          <a:pt x="46" y="45"/>
                        </a:lnTo>
                        <a:lnTo>
                          <a:pt x="51" y="44"/>
                        </a:lnTo>
                        <a:lnTo>
                          <a:pt x="55" y="42"/>
                        </a:lnTo>
                        <a:lnTo>
                          <a:pt x="59" y="39"/>
                        </a:lnTo>
                        <a:lnTo>
                          <a:pt x="61" y="35"/>
                        </a:lnTo>
                        <a:lnTo>
                          <a:pt x="63" y="31"/>
                        </a:lnTo>
                        <a:lnTo>
                          <a:pt x="64" y="27"/>
                        </a:lnTo>
                        <a:lnTo>
                          <a:pt x="64" y="23"/>
                        </a:lnTo>
                        <a:lnTo>
                          <a:pt x="64" y="19"/>
                        </a:lnTo>
                        <a:lnTo>
                          <a:pt x="63" y="14"/>
                        </a:lnTo>
                        <a:lnTo>
                          <a:pt x="61" y="10"/>
                        </a:lnTo>
                        <a:lnTo>
                          <a:pt x="59" y="7"/>
                        </a:lnTo>
                        <a:lnTo>
                          <a:pt x="55" y="4"/>
                        </a:lnTo>
                        <a:lnTo>
                          <a:pt x="51" y="2"/>
                        </a:lnTo>
                        <a:lnTo>
                          <a:pt x="46" y="0"/>
                        </a:lnTo>
                        <a:lnTo>
                          <a:pt x="41" y="0"/>
                        </a:lnTo>
                        <a:lnTo>
                          <a:pt x="64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20" name="Freeform 711"/>
                  <p:cNvSpPr>
                    <a:spLocks noChangeAspect="1"/>
                  </p:cNvSpPr>
                  <p:nvPr/>
                </p:nvSpPr>
                <p:spPr bwMode="auto">
                  <a:xfrm>
                    <a:off x="4791" y="1926"/>
                    <a:ext cx="14" cy="136"/>
                  </a:xfrm>
                  <a:custGeom>
                    <a:avLst/>
                    <a:gdLst>
                      <a:gd name="T0" fmla="*/ 11 w 46"/>
                      <a:gd name="T1" fmla="*/ 135 h 455"/>
                      <a:gd name="T2" fmla="*/ 14 w 46"/>
                      <a:gd name="T3" fmla="*/ 129 h 455"/>
                      <a:gd name="T4" fmla="*/ 14 w 46"/>
                      <a:gd name="T5" fmla="*/ 0 h 455"/>
                      <a:gd name="T6" fmla="*/ 0 w 46"/>
                      <a:gd name="T7" fmla="*/ 0 h 455"/>
                      <a:gd name="T8" fmla="*/ 0 w 46"/>
                      <a:gd name="T9" fmla="*/ 129 h 455"/>
                      <a:gd name="T10" fmla="*/ 11 w 46"/>
                      <a:gd name="T11" fmla="*/ 135 h 455"/>
                      <a:gd name="T12" fmla="*/ 0 w 46"/>
                      <a:gd name="T13" fmla="*/ 129 h 455"/>
                      <a:gd name="T14" fmla="*/ 0 w 46"/>
                      <a:gd name="T15" fmla="*/ 131 h 455"/>
                      <a:gd name="T16" fmla="*/ 1 w 46"/>
                      <a:gd name="T17" fmla="*/ 132 h 455"/>
                      <a:gd name="T18" fmla="*/ 1 w 46"/>
                      <a:gd name="T19" fmla="*/ 133 h 455"/>
                      <a:gd name="T20" fmla="*/ 2 w 46"/>
                      <a:gd name="T21" fmla="*/ 134 h 455"/>
                      <a:gd name="T22" fmla="*/ 3 w 46"/>
                      <a:gd name="T23" fmla="*/ 135 h 455"/>
                      <a:gd name="T24" fmla="*/ 4 w 46"/>
                      <a:gd name="T25" fmla="*/ 136 h 455"/>
                      <a:gd name="T26" fmla="*/ 5 w 46"/>
                      <a:gd name="T27" fmla="*/ 136 h 455"/>
                      <a:gd name="T28" fmla="*/ 7 w 46"/>
                      <a:gd name="T29" fmla="*/ 136 h 455"/>
                      <a:gd name="T30" fmla="*/ 8 w 46"/>
                      <a:gd name="T31" fmla="*/ 136 h 455"/>
                      <a:gd name="T32" fmla="*/ 9 w 46"/>
                      <a:gd name="T33" fmla="*/ 136 h 455"/>
                      <a:gd name="T34" fmla="*/ 11 w 46"/>
                      <a:gd name="T35" fmla="*/ 135 h 455"/>
                      <a:gd name="T36" fmla="*/ 12 w 46"/>
                      <a:gd name="T37" fmla="*/ 134 h 455"/>
                      <a:gd name="T38" fmla="*/ 13 w 46"/>
                      <a:gd name="T39" fmla="*/ 133 h 455"/>
                      <a:gd name="T40" fmla="*/ 13 w 46"/>
                      <a:gd name="T41" fmla="*/ 132 h 455"/>
                      <a:gd name="T42" fmla="*/ 14 w 46"/>
                      <a:gd name="T43" fmla="*/ 131 h 455"/>
                      <a:gd name="T44" fmla="*/ 14 w 46"/>
                      <a:gd name="T45" fmla="*/ 129 h 455"/>
                      <a:gd name="T46" fmla="*/ 11 w 46"/>
                      <a:gd name="T47" fmla="*/ 135 h 45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455">
                        <a:moveTo>
                          <a:pt x="36" y="450"/>
                        </a:moveTo>
                        <a:lnTo>
                          <a:pt x="46" y="43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431"/>
                        </a:lnTo>
                        <a:lnTo>
                          <a:pt x="36" y="450"/>
                        </a:lnTo>
                        <a:lnTo>
                          <a:pt x="0" y="431"/>
                        </a:lnTo>
                        <a:lnTo>
                          <a:pt x="1" y="437"/>
                        </a:lnTo>
                        <a:lnTo>
                          <a:pt x="2" y="442"/>
                        </a:lnTo>
                        <a:lnTo>
                          <a:pt x="4" y="445"/>
                        </a:lnTo>
                        <a:lnTo>
                          <a:pt x="7" y="448"/>
                        </a:lnTo>
                        <a:lnTo>
                          <a:pt x="10" y="451"/>
                        </a:lnTo>
                        <a:lnTo>
                          <a:pt x="14" y="454"/>
                        </a:lnTo>
                        <a:lnTo>
                          <a:pt x="18" y="455"/>
                        </a:lnTo>
                        <a:lnTo>
                          <a:pt x="23" y="455"/>
                        </a:lnTo>
                        <a:lnTo>
                          <a:pt x="27" y="455"/>
                        </a:lnTo>
                        <a:lnTo>
                          <a:pt x="31" y="454"/>
                        </a:lnTo>
                        <a:lnTo>
                          <a:pt x="35" y="451"/>
                        </a:lnTo>
                        <a:lnTo>
                          <a:pt x="38" y="448"/>
                        </a:lnTo>
                        <a:lnTo>
                          <a:pt x="42" y="445"/>
                        </a:lnTo>
                        <a:lnTo>
                          <a:pt x="44" y="442"/>
                        </a:lnTo>
                        <a:lnTo>
                          <a:pt x="46" y="437"/>
                        </a:lnTo>
                        <a:lnTo>
                          <a:pt x="46" y="431"/>
                        </a:lnTo>
                        <a:lnTo>
                          <a:pt x="36" y="45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21" name="Freeform 712"/>
                  <p:cNvSpPr>
                    <a:spLocks noChangeAspect="1"/>
                  </p:cNvSpPr>
                  <p:nvPr/>
                </p:nvSpPr>
                <p:spPr bwMode="auto">
                  <a:xfrm>
                    <a:off x="4784" y="2055"/>
                    <a:ext cx="14" cy="14"/>
                  </a:xfrm>
                  <a:custGeom>
                    <a:avLst/>
                    <a:gdLst>
                      <a:gd name="T0" fmla="*/ 0 w 68"/>
                      <a:gd name="T1" fmla="*/ 9 h 66"/>
                      <a:gd name="T2" fmla="*/ 8 w 68"/>
                      <a:gd name="T3" fmla="*/ 13 h 66"/>
                      <a:gd name="T4" fmla="*/ 14 w 68"/>
                      <a:gd name="T5" fmla="*/ 8 h 66"/>
                      <a:gd name="T6" fmla="*/ 8 w 68"/>
                      <a:gd name="T7" fmla="*/ 0 h 66"/>
                      <a:gd name="T8" fmla="*/ 2 w 68"/>
                      <a:gd name="T9" fmla="*/ 5 h 66"/>
                      <a:gd name="T10" fmla="*/ 0 w 68"/>
                      <a:gd name="T11" fmla="*/ 9 h 66"/>
                      <a:gd name="T12" fmla="*/ 2 w 68"/>
                      <a:gd name="T13" fmla="*/ 5 h 66"/>
                      <a:gd name="T14" fmla="*/ 1 w 68"/>
                      <a:gd name="T15" fmla="*/ 6 h 66"/>
                      <a:gd name="T16" fmla="*/ 1 w 68"/>
                      <a:gd name="T17" fmla="*/ 7 h 66"/>
                      <a:gd name="T18" fmla="*/ 0 w 68"/>
                      <a:gd name="T19" fmla="*/ 7 h 66"/>
                      <a:gd name="T20" fmla="*/ 0 w 68"/>
                      <a:gd name="T21" fmla="*/ 8 h 66"/>
                      <a:gd name="T22" fmla="*/ 0 w 68"/>
                      <a:gd name="T23" fmla="*/ 9 h 66"/>
                      <a:gd name="T24" fmla="*/ 0 w 68"/>
                      <a:gd name="T25" fmla="*/ 10 h 66"/>
                      <a:gd name="T26" fmla="*/ 1 w 68"/>
                      <a:gd name="T27" fmla="*/ 11 h 66"/>
                      <a:gd name="T28" fmla="*/ 1 w 68"/>
                      <a:gd name="T29" fmla="*/ 12 h 66"/>
                      <a:gd name="T30" fmla="*/ 1 w 68"/>
                      <a:gd name="T31" fmla="*/ 12 h 66"/>
                      <a:gd name="T32" fmla="*/ 2 w 68"/>
                      <a:gd name="T33" fmla="*/ 13 h 66"/>
                      <a:gd name="T34" fmla="*/ 3 w 68"/>
                      <a:gd name="T35" fmla="*/ 14 h 66"/>
                      <a:gd name="T36" fmla="*/ 4 w 68"/>
                      <a:gd name="T37" fmla="*/ 14 h 66"/>
                      <a:gd name="T38" fmla="*/ 5 w 68"/>
                      <a:gd name="T39" fmla="*/ 14 h 66"/>
                      <a:gd name="T40" fmla="*/ 6 w 68"/>
                      <a:gd name="T41" fmla="*/ 14 h 66"/>
                      <a:gd name="T42" fmla="*/ 7 w 68"/>
                      <a:gd name="T43" fmla="*/ 14 h 66"/>
                      <a:gd name="T44" fmla="*/ 8 w 68"/>
                      <a:gd name="T45" fmla="*/ 13 h 66"/>
                      <a:gd name="T46" fmla="*/ 0 w 68"/>
                      <a:gd name="T47" fmla="*/ 9 h 6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8" h="66">
                        <a:moveTo>
                          <a:pt x="1" y="42"/>
                        </a:moveTo>
                        <a:lnTo>
                          <a:pt x="37" y="60"/>
                        </a:lnTo>
                        <a:lnTo>
                          <a:pt x="68" y="38"/>
                        </a:lnTo>
                        <a:lnTo>
                          <a:pt x="41" y="0"/>
                        </a:lnTo>
                        <a:lnTo>
                          <a:pt x="10" y="23"/>
                        </a:lnTo>
                        <a:lnTo>
                          <a:pt x="1" y="42"/>
                        </a:lnTo>
                        <a:lnTo>
                          <a:pt x="10" y="23"/>
                        </a:lnTo>
                        <a:lnTo>
                          <a:pt x="6" y="27"/>
                        </a:lnTo>
                        <a:lnTo>
                          <a:pt x="3" y="31"/>
                        </a:lnTo>
                        <a:lnTo>
                          <a:pt x="1" y="35"/>
                        </a:lnTo>
                        <a:lnTo>
                          <a:pt x="0" y="39"/>
                        </a:lnTo>
                        <a:lnTo>
                          <a:pt x="0" y="44"/>
                        </a:lnTo>
                        <a:lnTo>
                          <a:pt x="1" y="48"/>
                        </a:lnTo>
                        <a:lnTo>
                          <a:pt x="3" y="52"/>
                        </a:lnTo>
                        <a:lnTo>
                          <a:pt x="5" y="55"/>
                        </a:lnTo>
                        <a:lnTo>
                          <a:pt x="7" y="58"/>
                        </a:lnTo>
                        <a:lnTo>
                          <a:pt x="12" y="62"/>
                        </a:lnTo>
                        <a:lnTo>
                          <a:pt x="15" y="64"/>
                        </a:lnTo>
                        <a:lnTo>
                          <a:pt x="19" y="65"/>
                        </a:lnTo>
                        <a:lnTo>
                          <a:pt x="23" y="66"/>
                        </a:lnTo>
                        <a:lnTo>
                          <a:pt x="27" y="65"/>
                        </a:lnTo>
                        <a:lnTo>
                          <a:pt x="33" y="64"/>
                        </a:lnTo>
                        <a:lnTo>
                          <a:pt x="37" y="60"/>
                        </a:lnTo>
                        <a:lnTo>
                          <a:pt x="1" y="4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22" name="Rectangle 71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784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23" name="Rectangle 71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013" y="1496"/>
                    <a:ext cx="14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24" name="Rectangle 71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141" y="1496"/>
                    <a:ext cx="14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25" name="Rectangle 71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877" y="1496"/>
                    <a:ext cx="14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26" name="Freeform 717"/>
                  <p:cNvSpPr>
                    <a:spLocks noChangeAspect="1"/>
                  </p:cNvSpPr>
                  <p:nvPr/>
                </p:nvSpPr>
                <p:spPr bwMode="auto">
                  <a:xfrm>
                    <a:off x="2111" y="1410"/>
                    <a:ext cx="14" cy="93"/>
                  </a:xfrm>
                  <a:custGeom>
                    <a:avLst/>
                    <a:gdLst>
                      <a:gd name="T0" fmla="*/ 14 w 46"/>
                      <a:gd name="T1" fmla="*/ 7 h 315"/>
                      <a:gd name="T2" fmla="*/ 0 w 46"/>
                      <a:gd name="T3" fmla="*/ 7 h 315"/>
                      <a:gd name="T4" fmla="*/ 0 w 46"/>
                      <a:gd name="T5" fmla="*/ 93 h 315"/>
                      <a:gd name="T6" fmla="*/ 14 w 46"/>
                      <a:gd name="T7" fmla="*/ 93 h 315"/>
                      <a:gd name="T8" fmla="*/ 14 w 46"/>
                      <a:gd name="T9" fmla="*/ 7 h 315"/>
                      <a:gd name="T10" fmla="*/ 14 w 46"/>
                      <a:gd name="T11" fmla="*/ 7 h 315"/>
                      <a:gd name="T12" fmla="*/ 14 w 46"/>
                      <a:gd name="T13" fmla="*/ 7 h 315"/>
                      <a:gd name="T14" fmla="*/ 14 w 46"/>
                      <a:gd name="T15" fmla="*/ 5 h 315"/>
                      <a:gd name="T16" fmla="*/ 13 w 46"/>
                      <a:gd name="T17" fmla="*/ 4 h 315"/>
                      <a:gd name="T18" fmla="*/ 13 w 46"/>
                      <a:gd name="T19" fmla="*/ 3 h 315"/>
                      <a:gd name="T20" fmla="*/ 12 w 46"/>
                      <a:gd name="T21" fmla="*/ 2 h 315"/>
                      <a:gd name="T22" fmla="*/ 11 w 46"/>
                      <a:gd name="T23" fmla="*/ 1 h 315"/>
                      <a:gd name="T24" fmla="*/ 9 w 46"/>
                      <a:gd name="T25" fmla="*/ 1 h 315"/>
                      <a:gd name="T26" fmla="*/ 8 w 46"/>
                      <a:gd name="T27" fmla="*/ 0 h 315"/>
                      <a:gd name="T28" fmla="*/ 7 w 46"/>
                      <a:gd name="T29" fmla="*/ 0 h 315"/>
                      <a:gd name="T30" fmla="*/ 6 w 46"/>
                      <a:gd name="T31" fmla="*/ 0 h 315"/>
                      <a:gd name="T32" fmla="*/ 4 w 46"/>
                      <a:gd name="T33" fmla="*/ 1 h 315"/>
                      <a:gd name="T34" fmla="*/ 3 w 46"/>
                      <a:gd name="T35" fmla="*/ 1 h 315"/>
                      <a:gd name="T36" fmla="*/ 2 w 46"/>
                      <a:gd name="T37" fmla="*/ 2 h 315"/>
                      <a:gd name="T38" fmla="*/ 1 w 46"/>
                      <a:gd name="T39" fmla="*/ 3 h 315"/>
                      <a:gd name="T40" fmla="*/ 1 w 46"/>
                      <a:gd name="T41" fmla="*/ 4 h 315"/>
                      <a:gd name="T42" fmla="*/ 0 w 46"/>
                      <a:gd name="T43" fmla="*/ 5 h 315"/>
                      <a:gd name="T44" fmla="*/ 0 w 46"/>
                      <a:gd name="T45" fmla="*/ 7 h 315"/>
                      <a:gd name="T46" fmla="*/ 14 w 46"/>
                      <a:gd name="T47" fmla="*/ 7 h 31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315">
                        <a:moveTo>
                          <a:pt x="46" y="24"/>
                        </a:moveTo>
                        <a:lnTo>
                          <a:pt x="0" y="24"/>
                        </a:lnTo>
                        <a:lnTo>
                          <a:pt x="0" y="315"/>
                        </a:lnTo>
                        <a:lnTo>
                          <a:pt x="46" y="315"/>
                        </a:lnTo>
                        <a:lnTo>
                          <a:pt x="46" y="24"/>
                        </a:lnTo>
                        <a:lnTo>
                          <a:pt x="46" y="18"/>
                        </a:lnTo>
                        <a:lnTo>
                          <a:pt x="44" y="14"/>
                        </a:lnTo>
                        <a:lnTo>
                          <a:pt x="42" y="10"/>
                        </a:lnTo>
                        <a:lnTo>
                          <a:pt x="39" y="7"/>
                        </a:lnTo>
                        <a:lnTo>
                          <a:pt x="36" y="4"/>
                        </a:lnTo>
                        <a:lnTo>
                          <a:pt x="31" y="3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3"/>
                        </a:lnTo>
                        <a:lnTo>
                          <a:pt x="10" y="4"/>
                        </a:lnTo>
                        <a:lnTo>
                          <a:pt x="7" y="7"/>
                        </a:lnTo>
                        <a:lnTo>
                          <a:pt x="4" y="10"/>
                        </a:lnTo>
                        <a:lnTo>
                          <a:pt x="2" y="14"/>
                        </a:lnTo>
                        <a:lnTo>
                          <a:pt x="1" y="18"/>
                        </a:lnTo>
                        <a:lnTo>
                          <a:pt x="0" y="24"/>
                        </a:lnTo>
                        <a:lnTo>
                          <a:pt x="46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27" name="Freeform 718"/>
                  <p:cNvSpPr>
                    <a:spLocks noChangeAspect="1"/>
                  </p:cNvSpPr>
                  <p:nvPr/>
                </p:nvSpPr>
                <p:spPr bwMode="auto">
                  <a:xfrm>
                    <a:off x="2090" y="1360"/>
                    <a:ext cx="36" cy="57"/>
                  </a:xfrm>
                  <a:custGeom>
                    <a:avLst/>
                    <a:gdLst>
                      <a:gd name="T0" fmla="*/ 12 w 122"/>
                      <a:gd name="T1" fmla="*/ 12 h 191"/>
                      <a:gd name="T2" fmla="*/ 2 w 122"/>
                      <a:gd name="T3" fmla="*/ 12 h 191"/>
                      <a:gd name="T4" fmla="*/ 5 w 122"/>
                      <a:gd name="T5" fmla="*/ 15 h 191"/>
                      <a:gd name="T6" fmla="*/ 8 w 122"/>
                      <a:gd name="T7" fmla="*/ 18 h 191"/>
                      <a:gd name="T8" fmla="*/ 10 w 122"/>
                      <a:gd name="T9" fmla="*/ 21 h 191"/>
                      <a:gd name="T10" fmla="*/ 12 w 122"/>
                      <a:gd name="T11" fmla="*/ 24 h 191"/>
                      <a:gd name="T12" fmla="*/ 14 w 122"/>
                      <a:gd name="T13" fmla="*/ 27 h 191"/>
                      <a:gd name="T14" fmla="*/ 16 w 122"/>
                      <a:gd name="T15" fmla="*/ 29 h 191"/>
                      <a:gd name="T16" fmla="*/ 17 w 122"/>
                      <a:gd name="T17" fmla="*/ 32 h 191"/>
                      <a:gd name="T18" fmla="*/ 18 w 122"/>
                      <a:gd name="T19" fmla="*/ 35 h 191"/>
                      <a:gd name="T20" fmla="*/ 19 w 122"/>
                      <a:gd name="T21" fmla="*/ 37 h 191"/>
                      <a:gd name="T22" fmla="*/ 20 w 122"/>
                      <a:gd name="T23" fmla="*/ 40 h 191"/>
                      <a:gd name="T24" fmla="*/ 21 w 122"/>
                      <a:gd name="T25" fmla="*/ 43 h 191"/>
                      <a:gd name="T26" fmla="*/ 22 w 122"/>
                      <a:gd name="T27" fmla="*/ 45 h 191"/>
                      <a:gd name="T28" fmla="*/ 22 w 122"/>
                      <a:gd name="T29" fmla="*/ 51 h 191"/>
                      <a:gd name="T30" fmla="*/ 22 w 122"/>
                      <a:gd name="T31" fmla="*/ 57 h 191"/>
                      <a:gd name="T32" fmla="*/ 36 w 122"/>
                      <a:gd name="T33" fmla="*/ 57 h 191"/>
                      <a:gd name="T34" fmla="*/ 36 w 122"/>
                      <a:gd name="T35" fmla="*/ 50 h 191"/>
                      <a:gd name="T36" fmla="*/ 35 w 122"/>
                      <a:gd name="T37" fmla="*/ 43 h 191"/>
                      <a:gd name="T38" fmla="*/ 34 w 122"/>
                      <a:gd name="T39" fmla="*/ 40 h 191"/>
                      <a:gd name="T40" fmla="*/ 33 w 122"/>
                      <a:gd name="T41" fmla="*/ 36 h 191"/>
                      <a:gd name="T42" fmla="*/ 32 w 122"/>
                      <a:gd name="T43" fmla="*/ 33 h 191"/>
                      <a:gd name="T44" fmla="*/ 31 w 122"/>
                      <a:gd name="T45" fmla="*/ 29 h 191"/>
                      <a:gd name="T46" fmla="*/ 30 w 122"/>
                      <a:gd name="T47" fmla="*/ 26 h 191"/>
                      <a:gd name="T48" fmla="*/ 28 w 122"/>
                      <a:gd name="T49" fmla="*/ 22 h 191"/>
                      <a:gd name="T50" fmla="*/ 26 w 122"/>
                      <a:gd name="T51" fmla="*/ 19 h 191"/>
                      <a:gd name="T52" fmla="*/ 24 w 122"/>
                      <a:gd name="T53" fmla="*/ 16 h 191"/>
                      <a:gd name="T54" fmla="*/ 21 w 122"/>
                      <a:gd name="T55" fmla="*/ 12 h 191"/>
                      <a:gd name="T56" fmla="*/ 18 w 122"/>
                      <a:gd name="T57" fmla="*/ 9 h 191"/>
                      <a:gd name="T58" fmla="*/ 15 w 122"/>
                      <a:gd name="T59" fmla="*/ 5 h 191"/>
                      <a:gd name="T60" fmla="*/ 12 w 122"/>
                      <a:gd name="T61" fmla="*/ 2 h 191"/>
                      <a:gd name="T62" fmla="*/ 2 w 122"/>
                      <a:gd name="T63" fmla="*/ 2 h 191"/>
                      <a:gd name="T64" fmla="*/ 12 w 122"/>
                      <a:gd name="T65" fmla="*/ 2 h 191"/>
                      <a:gd name="T66" fmla="*/ 10 w 122"/>
                      <a:gd name="T67" fmla="*/ 1 h 191"/>
                      <a:gd name="T68" fmla="*/ 9 w 122"/>
                      <a:gd name="T69" fmla="*/ 0 h 191"/>
                      <a:gd name="T70" fmla="*/ 7 w 122"/>
                      <a:gd name="T71" fmla="*/ 0 h 191"/>
                      <a:gd name="T72" fmla="*/ 6 w 122"/>
                      <a:gd name="T73" fmla="*/ 0 h 191"/>
                      <a:gd name="T74" fmla="*/ 5 w 122"/>
                      <a:gd name="T75" fmla="*/ 0 h 191"/>
                      <a:gd name="T76" fmla="*/ 4 w 122"/>
                      <a:gd name="T77" fmla="*/ 1 h 191"/>
                      <a:gd name="T78" fmla="*/ 3 w 122"/>
                      <a:gd name="T79" fmla="*/ 1 h 191"/>
                      <a:gd name="T80" fmla="*/ 2 w 122"/>
                      <a:gd name="T81" fmla="*/ 3 h 191"/>
                      <a:gd name="T82" fmla="*/ 1 w 122"/>
                      <a:gd name="T83" fmla="*/ 4 h 191"/>
                      <a:gd name="T84" fmla="*/ 0 w 122"/>
                      <a:gd name="T85" fmla="*/ 5 h 191"/>
                      <a:gd name="T86" fmla="*/ 0 w 122"/>
                      <a:gd name="T87" fmla="*/ 6 h 191"/>
                      <a:gd name="T88" fmla="*/ 0 w 122"/>
                      <a:gd name="T89" fmla="*/ 7 h 191"/>
                      <a:gd name="T90" fmla="*/ 0 w 122"/>
                      <a:gd name="T91" fmla="*/ 9 h 191"/>
                      <a:gd name="T92" fmla="*/ 1 w 122"/>
                      <a:gd name="T93" fmla="*/ 10 h 191"/>
                      <a:gd name="T94" fmla="*/ 1 w 122"/>
                      <a:gd name="T95" fmla="*/ 11 h 191"/>
                      <a:gd name="T96" fmla="*/ 2 w 122"/>
                      <a:gd name="T97" fmla="*/ 12 h 191"/>
                      <a:gd name="T98" fmla="*/ 12 w 122"/>
                      <a:gd name="T99" fmla="*/ 12 h 191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</a:gdLst>
                    <a:ahLst/>
                    <a:cxnLst>
                      <a:cxn ang="T100">
                        <a:pos x="T0" y="T1"/>
                      </a:cxn>
                      <a:cxn ang="T101">
                        <a:pos x="T2" y="T3"/>
                      </a:cxn>
                      <a:cxn ang="T102">
                        <a:pos x="T4" y="T5"/>
                      </a:cxn>
                      <a:cxn ang="T103">
                        <a:pos x="T6" y="T7"/>
                      </a:cxn>
                      <a:cxn ang="T104">
                        <a:pos x="T8" y="T9"/>
                      </a:cxn>
                      <a:cxn ang="T105">
                        <a:pos x="T10" y="T11"/>
                      </a:cxn>
                      <a:cxn ang="T106">
                        <a:pos x="T12" y="T13"/>
                      </a:cxn>
                      <a:cxn ang="T107">
                        <a:pos x="T14" y="T15"/>
                      </a:cxn>
                      <a:cxn ang="T108">
                        <a:pos x="T16" y="T17"/>
                      </a:cxn>
                      <a:cxn ang="T109">
                        <a:pos x="T18" y="T19"/>
                      </a:cxn>
                      <a:cxn ang="T110">
                        <a:pos x="T20" y="T21"/>
                      </a:cxn>
                      <a:cxn ang="T111">
                        <a:pos x="T22" y="T23"/>
                      </a:cxn>
                      <a:cxn ang="T112">
                        <a:pos x="T24" y="T25"/>
                      </a:cxn>
                      <a:cxn ang="T113">
                        <a:pos x="T26" y="T27"/>
                      </a:cxn>
                      <a:cxn ang="T114">
                        <a:pos x="T28" y="T29"/>
                      </a:cxn>
                      <a:cxn ang="T115">
                        <a:pos x="T30" y="T31"/>
                      </a:cxn>
                      <a:cxn ang="T116">
                        <a:pos x="T32" y="T33"/>
                      </a:cxn>
                      <a:cxn ang="T117">
                        <a:pos x="T34" y="T35"/>
                      </a:cxn>
                      <a:cxn ang="T118">
                        <a:pos x="T36" y="T37"/>
                      </a:cxn>
                      <a:cxn ang="T119">
                        <a:pos x="T38" y="T39"/>
                      </a:cxn>
                      <a:cxn ang="T120">
                        <a:pos x="T40" y="T41"/>
                      </a:cxn>
                      <a:cxn ang="T121">
                        <a:pos x="T42" y="T43"/>
                      </a:cxn>
                      <a:cxn ang="T122">
                        <a:pos x="T44" y="T45"/>
                      </a:cxn>
                      <a:cxn ang="T123">
                        <a:pos x="T46" y="T47"/>
                      </a:cxn>
                      <a:cxn ang="T124">
                        <a:pos x="T48" y="T49"/>
                      </a:cxn>
                      <a:cxn ang="T125">
                        <a:pos x="T50" y="T51"/>
                      </a:cxn>
                      <a:cxn ang="T126">
                        <a:pos x="T52" y="T53"/>
                      </a:cxn>
                      <a:cxn ang="T127">
                        <a:pos x="T54" y="T55"/>
                      </a:cxn>
                      <a:cxn ang="T128">
                        <a:pos x="T56" y="T57"/>
                      </a:cxn>
                      <a:cxn ang="T129">
                        <a:pos x="T58" y="T59"/>
                      </a:cxn>
                      <a:cxn ang="T130">
                        <a:pos x="T60" y="T61"/>
                      </a:cxn>
                      <a:cxn ang="T131">
                        <a:pos x="T62" y="T63"/>
                      </a:cxn>
                      <a:cxn ang="T132">
                        <a:pos x="T64" y="T65"/>
                      </a:cxn>
                      <a:cxn ang="T133">
                        <a:pos x="T66" y="T67"/>
                      </a:cxn>
                      <a:cxn ang="T134">
                        <a:pos x="T68" y="T69"/>
                      </a:cxn>
                      <a:cxn ang="T135">
                        <a:pos x="T70" y="T71"/>
                      </a:cxn>
                      <a:cxn ang="T136">
                        <a:pos x="T72" y="T73"/>
                      </a:cxn>
                      <a:cxn ang="T137">
                        <a:pos x="T74" y="T75"/>
                      </a:cxn>
                      <a:cxn ang="T138">
                        <a:pos x="T76" y="T77"/>
                      </a:cxn>
                      <a:cxn ang="T139">
                        <a:pos x="T78" y="T79"/>
                      </a:cxn>
                      <a:cxn ang="T140">
                        <a:pos x="T80" y="T81"/>
                      </a:cxn>
                      <a:cxn ang="T141">
                        <a:pos x="T82" y="T83"/>
                      </a:cxn>
                      <a:cxn ang="T142">
                        <a:pos x="T84" y="T85"/>
                      </a:cxn>
                      <a:cxn ang="T143">
                        <a:pos x="T86" y="T87"/>
                      </a:cxn>
                      <a:cxn ang="T144">
                        <a:pos x="T88" y="T89"/>
                      </a:cxn>
                      <a:cxn ang="T145">
                        <a:pos x="T90" y="T91"/>
                      </a:cxn>
                      <a:cxn ang="T146">
                        <a:pos x="T92" y="T93"/>
                      </a:cxn>
                      <a:cxn ang="T147">
                        <a:pos x="T94" y="T95"/>
                      </a:cxn>
                      <a:cxn ang="T148">
                        <a:pos x="T96" y="T97"/>
                      </a:cxn>
                      <a:cxn ang="T149">
                        <a:pos x="T98" y="T99"/>
                      </a:cxn>
                    </a:cxnLst>
                    <a:rect l="0" t="0" r="r" b="b"/>
                    <a:pathLst>
                      <a:path w="122" h="191">
                        <a:moveTo>
                          <a:pt x="40" y="40"/>
                        </a:moveTo>
                        <a:lnTo>
                          <a:pt x="7" y="41"/>
                        </a:lnTo>
                        <a:lnTo>
                          <a:pt x="18" y="51"/>
                        </a:lnTo>
                        <a:lnTo>
                          <a:pt x="27" y="60"/>
                        </a:lnTo>
                        <a:lnTo>
                          <a:pt x="35" y="70"/>
                        </a:lnTo>
                        <a:lnTo>
                          <a:pt x="42" y="79"/>
                        </a:lnTo>
                        <a:lnTo>
                          <a:pt x="48" y="89"/>
                        </a:lnTo>
                        <a:lnTo>
                          <a:pt x="54" y="97"/>
                        </a:lnTo>
                        <a:lnTo>
                          <a:pt x="59" y="106"/>
                        </a:lnTo>
                        <a:lnTo>
                          <a:pt x="62" y="116"/>
                        </a:lnTo>
                        <a:lnTo>
                          <a:pt x="65" y="124"/>
                        </a:lnTo>
                        <a:lnTo>
                          <a:pt x="68" y="134"/>
                        </a:lnTo>
                        <a:lnTo>
                          <a:pt x="70" y="143"/>
                        </a:lnTo>
                        <a:lnTo>
                          <a:pt x="73" y="152"/>
                        </a:lnTo>
                        <a:lnTo>
                          <a:pt x="75" y="172"/>
                        </a:lnTo>
                        <a:lnTo>
                          <a:pt x="76" y="191"/>
                        </a:lnTo>
                        <a:lnTo>
                          <a:pt x="122" y="190"/>
                        </a:lnTo>
                        <a:lnTo>
                          <a:pt x="121" y="167"/>
                        </a:lnTo>
                        <a:lnTo>
                          <a:pt x="118" y="145"/>
                        </a:lnTo>
                        <a:lnTo>
                          <a:pt x="116" y="133"/>
                        </a:lnTo>
                        <a:lnTo>
                          <a:pt x="113" y="121"/>
                        </a:lnTo>
                        <a:lnTo>
                          <a:pt x="109" y="110"/>
                        </a:lnTo>
                        <a:lnTo>
                          <a:pt x="105" y="98"/>
                        </a:lnTo>
                        <a:lnTo>
                          <a:pt x="100" y="86"/>
                        </a:lnTo>
                        <a:lnTo>
                          <a:pt x="95" y="75"/>
                        </a:lnTo>
                        <a:lnTo>
                          <a:pt x="87" y="63"/>
                        </a:lnTo>
                        <a:lnTo>
                          <a:pt x="80" y="52"/>
                        </a:lnTo>
                        <a:lnTo>
                          <a:pt x="71" y="40"/>
                        </a:lnTo>
                        <a:lnTo>
                          <a:pt x="61" y="30"/>
                        </a:lnTo>
                        <a:lnTo>
                          <a:pt x="50" y="18"/>
                        </a:lnTo>
                        <a:lnTo>
                          <a:pt x="39" y="6"/>
                        </a:lnTo>
                        <a:lnTo>
                          <a:pt x="7" y="7"/>
                        </a:lnTo>
                        <a:lnTo>
                          <a:pt x="39" y="6"/>
                        </a:lnTo>
                        <a:lnTo>
                          <a:pt x="35" y="3"/>
                        </a:lnTo>
                        <a:lnTo>
                          <a:pt x="29" y="1"/>
                        </a:lnTo>
                        <a:lnTo>
                          <a:pt x="25" y="0"/>
                        </a:lnTo>
                        <a:lnTo>
                          <a:pt x="21" y="0"/>
                        </a:lnTo>
                        <a:lnTo>
                          <a:pt x="17" y="1"/>
                        </a:lnTo>
                        <a:lnTo>
                          <a:pt x="13" y="3"/>
                        </a:lnTo>
                        <a:lnTo>
                          <a:pt x="9" y="5"/>
                        </a:lnTo>
                        <a:lnTo>
                          <a:pt x="6" y="9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2" y="33"/>
                        </a:lnTo>
                        <a:lnTo>
                          <a:pt x="4" y="37"/>
                        </a:lnTo>
                        <a:lnTo>
                          <a:pt x="7" y="41"/>
                        </a:lnTo>
                        <a:lnTo>
                          <a:pt x="40" y="4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28" name="Freeform 719"/>
                  <p:cNvSpPr>
                    <a:spLocks noChangeAspect="1"/>
                  </p:cNvSpPr>
                  <p:nvPr/>
                </p:nvSpPr>
                <p:spPr bwMode="auto">
                  <a:xfrm>
                    <a:off x="2068" y="1360"/>
                    <a:ext cx="29" cy="64"/>
                  </a:xfrm>
                  <a:custGeom>
                    <a:avLst/>
                    <a:gdLst>
                      <a:gd name="T0" fmla="*/ 12 w 115"/>
                      <a:gd name="T1" fmla="*/ 57 h 206"/>
                      <a:gd name="T2" fmla="*/ 12 w 115"/>
                      <a:gd name="T3" fmla="*/ 57 h 206"/>
                      <a:gd name="T4" fmla="*/ 12 w 115"/>
                      <a:gd name="T5" fmla="*/ 51 h 206"/>
                      <a:gd name="T6" fmla="*/ 13 w 115"/>
                      <a:gd name="T7" fmla="*/ 45 h 206"/>
                      <a:gd name="T8" fmla="*/ 13 w 115"/>
                      <a:gd name="T9" fmla="*/ 42 h 206"/>
                      <a:gd name="T10" fmla="*/ 14 w 115"/>
                      <a:gd name="T11" fmla="*/ 40 h 206"/>
                      <a:gd name="T12" fmla="*/ 15 w 115"/>
                      <a:gd name="T13" fmla="*/ 37 h 206"/>
                      <a:gd name="T14" fmla="*/ 15 w 115"/>
                      <a:gd name="T15" fmla="*/ 34 h 206"/>
                      <a:gd name="T16" fmla="*/ 16 w 115"/>
                      <a:gd name="T17" fmla="*/ 31 h 206"/>
                      <a:gd name="T18" fmla="*/ 18 w 115"/>
                      <a:gd name="T19" fmla="*/ 28 h 206"/>
                      <a:gd name="T20" fmla="*/ 19 w 115"/>
                      <a:gd name="T21" fmla="*/ 25 h 206"/>
                      <a:gd name="T22" fmla="*/ 21 w 115"/>
                      <a:gd name="T23" fmla="*/ 22 h 206"/>
                      <a:gd name="T24" fmla="*/ 23 w 115"/>
                      <a:gd name="T25" fmla="*/ 20 h 206"/>
                      <a:gd name="T26" fmla="*/ 24 w 115"/>
                      <a:gd name="T27" fmla="*/ 16 h 206"/>
                      <a:gd name="T28" fmla="*/ 26 w 115"/>
                      <a:gd name="T29" fmla="*/ 13 h 206"/>
                      <a:gd name="T30" fmla="*/ 29 w 115"/>
                      <a:gd name="T31" fmla="*/ 10 h 206"/>
                      <a:gd name="T32" fmla="*/ 21 w 115"/>
                      <a:gd name="T33" fmla="*/ 0 h 206"/>
                      <a:gd name="T34" fmla="*/ 18 w 115"/>
                      <a:gd name="T35" fmla="*/ 4 h 206"/>
                      <a:gd name="T36" fmla="*/ 15 w 115"/>
                      <a:gd name="T37" fmla="*/ 7 h 206"/>
                      <a:gd name="T38" fmla="*/ 13 w 115"/>
                      <a:gd name="T39" fmla="*/ 11 h 206"/>
                      <a:gd name="T40" fmla="*/ 11 w 115"/>
                      <a:gd name="T41" fmla="*/ 14 h 206"/>
                      <a:gd name="T42" fmla="*/ 9 w 115"/>
                      <a:gd name="T43" fmla="*/ 17 h 206"/>
                      <a:gd name="T44" fmla="*/ 8 w 115"/>
                      <a:gd name="T45" fmla="*/ 21 h 206"/>
                      <a:gd name="T46" fmla="*/ 6 w 115"/>
                      <a:gd name="T47" fmla="*/ 25 h 206"/>
                      <a:gd name="T48" fmla="*/ 5 w 115"/>
                      <a:gd name="T49" fmla="*/ 28 h 206"/>
                      <a:gd name="T50" fmla="*/ 4 w 115"/>
                      <a:gd name="T51" fmla="*/ 32 h 206"/>
                      <a:gd name="T52" fmla="*/ 3 w 115"/>
                      <a:gd name="T53" fmla="*/ 35 h 206"/>
                      <a:gd name="T54" fmla="*/ 2 w 115"/>
                      <a:gd name="T55" fmla="*/ 39 h 206"/>
                      <a:gd name="T56" fmla="*/ 1 w 115"/>
                      <a:gd name="T57" fmla="*/ 43 h 206"/>
                      <a:gd name="T58" fmla="*/ 1 w 115"/>
                      <a:gd name="T59" fmla="*/ 50 h 206"/>
                      <a:gd name="T60" fmla="*/ 0 w 115"/>
                      <a:gd name="T61" fmla="*/ 57 h 206"/>
                      <a:gd name="T62" fmla="*/ 0 w 115"/>
                      <a:gd name="T63" fmla="*/ 57 h 206"/>
                      <a:gd name="T64" fmla="*/ 0 w 115"/>
                      <a:gd name="T65" fmla="*/ 57 h 206"/>
                      <a:gd name="T66" fmla="*/ 0 w 115"/>
                      <a:gd name="T67" fmla="*/ 58 h 206"/>
                      <a:gd name="T68" fmla="*/ 1 w 115"/>
                      <a:gd name="T69" fmla="*/ 60 h 206"/>
                      <a:gd name="T70" fmla="*/ 1 w 115"/>
                      <a:gd name="T71" fmla="*/ 61 h 206"/>
                      <a:gd name="T72" fmla="*/ 2 w 115"/>
                      <a:gd name="T73" fmla="*/ 62 h 206"/>
                      <a:gd name="T74" fmla="*/ 3 w 115"/>
                      <a:gd name="T75" fmla="*/ 63 h 206"/>
                      <a:gd name="T76" fmla="*/ 4 w 115"/>
                      <a:gd name="T77" fmla="*/ 64 h 206"/>
                      <a:gd name="T78" fmla="*/ 5 w 115"/>
                      <a:gd name="T79" fmla="*/ 64 h 206"/>
                      <a:gd name="T80" fmla="*/ 6 w 115"/>
                      <a:gd name="T81" fmla="*/ 64 h 206"/>
                      <a:gd name="T82" fmla="*/ 7 w 115"/>
                      <a:gd name="T83" fmla="*/ 64 h 206"/>
                      <a:gd name="T84" fmla="*/ 8 w 115"/>
                      <a:gd name="T85" fmla="*/ 64 h 206"/>
                      <a:gd name="T86" fmla="*/ 9 w 115"/>
                      <a:gd name="T87" fmla="*/ 63 h 206"/>
                      <a:gd name="T88" fmla="*/ 10 w 115"/>
                      <a:gd name="T89" fmla="*/ 62 h 206"/>
                      <a:gd name="T90" fmla="*/ 11 w 115"/>
                      <a:gd name="T91" fmla="*/ 61 h 206"/>
                      <a:gd name="T92" fmla="*/ 11 w 115"/>
                      <a:gd name="T93" fmla="*/ 60 h 206"/>
                      <a:gd name="T94" fmla="*/ 12 w 115"/>
                      <a:gd name="T95" fmla="*/ 58 h 206"/>
                      <a:gd name="T96" fmla="*/ 12 w 115"/>
                      <a:gd name="T97" fmla="*/ 57 h 20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</a:gdLst>
                    <a:ahLst/>
                    <a:cxnLst>
                      <a:cxn ang="T98">
                        <a:pos x="T0" y="T1"/>
                      </a:cxn>
                      <a:cxn ang="T99">
                        <a:pos x="T2" y="T3"/>
                      </a:cxn>
                      <a:cxn ang="T100">
                        <a:pos x="T4" y="T5"/>
                      </a:cxn>
                      <a:cxn ang="T101">
                        <a:pos x="T6" y="T7"/>
                      </a:cxn>
                      <a:cxn ang="T102">
                        <a:pos x="T8" y="T9"/>
                      </a:cxn>
                      <a:cxn ang="T103">
                        <a:pos x="T10" y="T11"/>
                      </a:cxn>
                      <a:cxn ang="T104">
                        <a:pos x="T12" y="T13"/>
                      </a:cxn>
                      <a:cxn ang="T105">
                        <a:pos x="T14" y="T15"/>
                      </a:cxn>
                      <a:cxn ang="T106">
                        <a:pos x="T16" y="T17"/>
                      </a:cxn>
                      <a:cxn ang="T107">
                        <a:pos x="T18" y="T19"/>
                      </a:cxn>
                      <a:cxn ang="T108">
                        <a:pos x="T20" y="T21"/>
                      </a:cxn>
                      <a:cxn ang="T109">
                        <a:pos x="T22" y="T23"/>
                      </a:cxn>
                      <a:cxn ang="T110">
                        <a:pos x="T24" y="T25"/>
                      </a:cxn>
                      <a:cxn ang="T111">
                        <a:pos x="T26" y="T27"/>
                      </a:cxn>
                      <a:cxn ang="T112">
                        <a:pos x="T28" y="T29"/>
                      </a:cxn>
                      <a:cxn ang="T113">
                        <a:pos x="T30" y="T31"/>
                      </a:cxn>
                      <a:cxn ang="T114">
                        <a:pos x="T32" y="T33"/>
                      </a:cxn>
                      <a:cxn ang="T115">
                        <a:pos x="T34" y="T35"/>
                      </a:cxn>
                      <a:cxn ang="T116">
                        <a:pos x="T36" y="T37"/>
                      </a:cxn>
                      <a:cxn ang="T117">
                        <a:pos x="T38" y="T39"/>
                      </a:cxn>
                      <a:cxn ang="T118">
                        <a:pos x="T40" y="T41"/>
                      </a:cxn>
                      <a:cxn ang="T119">
                        <a:pos x="T42" y="T43"/>
                      </a:cxn>
                      <a:cxn ang="T120">
                        <a:pos x="T44" y="T45"/>
                      </a:cxn>
                      <a:cxn ang="T121">
                        <a:pos x="T46" y="T47"/>
                      </a:cxn>
                      <a:cxn ang="T122">
                        <a:pos x="T48" y="T49"/>
                      </a:cxn>
                      <a:cxn ang="T123">
                        <a:pos x="T50" y="T51"/>
                      </a:cxn>
                      <a:cxn ang="T124">
                        <a:pos x="T52" y="T53"/>
                      </a:cxn>
                      <a:cxn ang="T125">
                        <a:pos x="T54" y="T55"/>
                      </a:cxn>
                      <a:cxn ang="T126">
                        <a:pos x="T56" y="T57"/>
                      </a:cxn>
                      <a:cxn ang="T127">
                        <a:pos x="T58" y="T59"/>
                      </a:cxn>
                      <a:cxn ang="T128">
                        <a:pos x="T60" y="T61"/>
                      </a:cxn>
                      <a:cxn ang="T129">
                        <a:pos x="T62" y="T63"/>
                      </a:cxn>
                      <a:cxn ang="T130">
                        <a:pos x="T64" y="T65"/>
                      </a:cxn>
                      <a:cxn ang="T131">
                        <a:pos x="T66" y="T67"/>
                      </a:cxn>
                      <a:cxn ang="T132">
                        <a:pos x="T68" y="T69"/>
                      </a:cxn>
                      <a:cxn ang="T133">
                        <a:pos x="T70" y="T71"/>
                      </a:cxn>
                      <a:cxn ang="T134">
                        <a:pos x="T72" y="T73"/>
                      </a:cxn>
                      <a:cxn ang="T135">
                        <a:pos x="T74" y="T75"/>
                      </a:cxn>
                      <a:cxn ang="T136">
                        <a:pos x="T76" y="T77"/>
                      </a:cxn>
                      <a:cxn ang="T137">
                        <a:pos x="T78" y="T79"/>
                      </a:cxn>
                      <a:cxn ang="T138">
                        <a:pos x="T80" y="T81"/>
                      </a:cxn>
                      <a:cxn ang="T139">
                        <a:pos x="T82" y="T83"/>
                      </a:cxn>
                      <a:cxn ang="T140">
                        <a:pos x="T84" y="T85"/>
                      </a:cxn>
                      <a:cxn ang="T141">
                        <a:pos x="T86" y="T87"/>
                      </a:cxn>
                      <a:cxn ang="T142">
                        <a:pos x="T88" y="T89"/>
                      </a:cxn>
                      <a:cxn ang="T143">
                        <a:pos x="T90" y="T91"/>
                      </a:cxn>
                      <a:cxn ang="T144">
                        <a:pos x="T92" y="T93"/>
                      </a:cxn>
                      <a:cxn ang="T145">
                        <a:pos x="T94" y="T95"/>
                      </a:cxn>
                      <a:cxn ang="T146">
                        <a:pos x="T96" y="T97"/>
                      </a:cxn>
                    </a:cxnLst>
                    <a:rect l="0" t="0" r="r" b="b"/>
                    <a:pathLst>
                      <a:path w="115" h="206">
                        <a:moveTo>
                          <a:pt x="47" y="183"/>
                        </a:moveTo>
                        <a:lnTo>
                          <a:pt x="47" y="183"/>
                        </a:lnTo>
                        <a:lnTo>
                          <a:pt x="47" y="165"/>
                        </a:lnTo>
                        <a:lnTo>
                          <a:pt x="51" y="145"/>
                        </a:lnTo>
                        <a:lnTo>
                          <a:pt x="53" y="136"/>
                        </a:lnTo>
                        <a:lnTo>
                          <a:pt x="55" y="128"/>
                        </a:lnTo>
                        <a:lnTo>
                          <a:pt x="58" y="118"/>
                        </a:lnTo>
                        <a:lnTo>
                          <a:pt x="61" y="109"/>
                        </a:lnTo>
                        <a:lnTo>
                          <a:pt x="65" y="99"/>
                        </a:lnTo>
                        <a:lnTo>
                          <a:pt x="71" y="90"/>
                        </a:lnTo>
                        <a:lnTo>
                          <a:pt x="76" y="82"/>
                        </a:lnTo>
                        <a:lnTo>
                          <a:pt x="82" y="72"/>
                        </a:lnTo>
                        <a:lnTo>
                          <a:pt x="90" y="63"/>
                        </a:lnTo>
                        <a:lnTo>
                          <a:pt x="97" y="53"/>
                        </a:lnTo>
                        <a:lnTo>
                          <a:pt x="105" y="43"/>
                        </a:lnTo>
                        <a:lnTo>
                          <a:pt x="115" y="33"/>
                        </a:lnTo>
                        <a:lnTo>
                          <a:pt x="82" y="0"/>
                        </a:lnTo>
                        <a:lnTo>
                          <a:pt x="71" y="12"/>
                        </a:lnTo>
                        <a:lnTo>
                          <a:pt x="61" y="23"/>
                        </a:lnTo>
                        <a:lnTo>
                          <a:pt x="53" y="34"/>
                        </a:lnTo>
                        <a:lnTo>
                          <a:pt x="44" y="46"/>
                        </a:lnTo>
                        <a:lnTo>
                          <a:pt x="37" y="56"/>
                        </a:lnTo>
                        <a:lnTo>
                          <a:pt x="30" y="68"/>
                        </a:lnTo>
                        <a:lnTo>
                          <a:pt x="24" y="79"/>
                        </a:lnTo>
                        <a:lnTo>
                          <a:pt x="19" y="91"/>
                        </a:lnTo>
                        <a:lnTo>
                          <a:pt x="15" y="103"/>
                        </a:lnTo>
                        <a:lnTo>
                          <a:pt x="11" y="114"/>
                        </a:lnTo>
                        <a:lnTo>
                          <a:pt x="7" y="126"/>
                        </a:lnTo>
                        <a:lnTo>
                          <a:pt x="4" y="137"/>
                        </a:lnTo>
                        <a:lnTo>
                          <a:pt x="2" y="160"/>
                        </a:lnTo>
                        <a:lnTo>
                          <a:pt x="0" y="183"/>
                        </a:lnTo>
                        <a:lnTo>
                          <a:pt x="1" y="188"/>
                        </a:lnTo>
                        <a:lnTo>
                          <a:pt x="2" y="193"/>
                        </a:lnTo>
                        <a:lnTo>
                          <a:pt x="5" y="197"/>
                        </a:lnTo>
                        <a:lnTo>
                          <a:pt x="7" y="201"/>
                        </a:lnTo>
                        <a:lnTo>
                          <a:pt x="12" y="203"/>
                        </a:lnTo>
                        <a:lnTo>
                          <a:pt x="15" y="205"/>
                        </a:lnTo>
                        <a:lnTo>
                          <a:pt x="19" y="206"/>
                        </a:lnTo>
                        <a:lnTo>
                          <a:pt x="24" y="206"/>
                        </a:lnTo>
                        <a:lnTo>
                          <a:pt x="29" y="206"/>
                        </a:lnTo>
                        <a:lnTo>
                          <a:pt x="33" y="205"/>
                        </a:lnTo>
                        <a:lnTo>
                          <a:pt x="36" y="203"/>
                        </a:lnTo>
                        <a:lnTo>
                          <a:pt x="40" y="201"/>
                        </a:lnTo>
                        <a:lnTo>
                          <a:pt x="43" y="197"/>
                        </a:lnTo>
                        <a:lnTo>
                          <a:pt x="45" y="193"/>
                        </a:lnTo>
                        <a:lnTo>
                          <a:pt x="46" y="188"/>
                        </a:lnTo>
                        <a:lnTo>
                          <a:pt x="47" y="18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29" name="Freeform 720"/>
                  <p:cNvSpPr>
                    <a:spLocks noChangeAspect="1"/>
                  </p:cNvSpPr>
                  <p:nvPr/>
                </p:nvSpPr>
                <p:spPr bwMode="auto">
                  <a:xfrm>
                    <a:off x="2068" y="1417"/>
                    <a:ext cx="7" cy="93"/>
                  </a:xfrm>
                  <a:custGeom>
                    <a:avLst/>
                    <a:gdLst>
                      <a:gd name="T0" fmla="*/ 4 w 47"/>
                      <a:gd name="T1" fmla="*/ 93 h 315"/>
                      <a:gd name="T2" fmla="*/ 7 w 47"/>
                      <a:gd name="T3" fmla="*/ 86 h 315"/>
                      <a:gd name="T4" fmla="*/ 7 w 47"/>
                      <a:gd name="T5" fmla="*/ 0 h 315"/>
                      <a:gd name="T6" fmla="*/ 0 w 47"/>
                      <a:gd name="T7" fmla="*/ 0 h 315"/>
                      <a:gd name="T8" fmla="*/ 0 w 47"/>
                      <a:gd name="T9" fmla="*/ 86 h 315"/>
                      <a:gd name="T10" fmla="*/ 4 w 47"/>
                      <a:gd name="T11" fmla="*/ 93 h 315"/>
                      <a:gd name="T12" fmla="*/ 0 w 47"/>
                      <a:gd name="T13" fmla="*/ 86 h 315"/>
                      <a:gd name="T14" fmla="*/ 0 w 47"/>
                      <a:gd name="T15" fmla="*/ 88 h 315"/>
                      <a:gd name="T16" fmla="*/ 0 w 47"/>
                      <a:gd name="T17" fmla="*/ 89 h 315"/>
                      <a:gd name="T18" fmla="*/ 1 w 47"/>
                      <a:gd name="T19" fmla="*/ 90 h 315"/>
                      <a:gd name="T20" fmla="*/ 1 w 47"/>
                      <a:gd name="T21" fmla="*/ 91 h 315"/>
                      <a:gd name="T22" fmla="*/ 2 w 47"/>
                      <a:gd name="T23" fmla="*/ 92 h 315"/>
                      <a:gd name="T24" fmla="*/ 2 w 47"/>
                      <a:gd name="T25" fmla="*/ 92 h 315"/>
                      <a:gd name="T26" fmla="*/ 3 w 47"/>
                      <a:gd name="T27" fmla="*/ 93 h 315"/>
                      <a:gd name="T28" fmla="*/ 4 w 47"/>
                      <a:gd name="T29" fmla="*/ 93 h 315"/>
                      <a:gd name="T30" fmla="*/ 4 w 47"/>
                      <a:gd name="T31" fmla="*/ 93 h 315"/>
                      <a:gd name="T32" fmla="*/ 5 w 47"/>
                      <a:gd name="T33" fmla="*/ 92 h 315"/>
                      <a:gd name="T34" fmla="*/ 5 w 47"/>
                      <a:gd name="T35" fmla="*/ 92 h 315"/>
                      <a:gd name="T36" fmla="*/ 6 w 47"/>
                      <a:gd name="T37" fmla="*/ 91 h 315"/>
                      <a:gd name="T38" fmla="*/ 6 w 47"/>
                      <a:gd name="T39" fmla="*/ 90 h 315"/>
                      <a:gd name="T40" fmla="*/ 7 w 47"/>
                      <a:gd name="T41" fmla="*/ 89 h 315"/>
                      <a:gd name="T42" fmla="*/ 7 w 47"/>
                      <a:gd name="T43" fmla="*/ 88 h 315"/>
                      <a:gd name="T44" fmla="*/ 7 w 47"/>
                      <a:gd name="T45" fmla="*/ 86 h 315"/>
                      <a:gd name="T46" fmla="*/ 4 w 47"/>
                      <a:gd name="T47" fmla="*/ 93 h 31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315">
                        <a:moveTo>
                          <a:pt x="29" y="314"/>
                        </a:moveTo>
                        <a:lnTo>
                          <a:pt x="47" y="291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9" y="314"/>
                        </a:lnTo>
                        <a:lnTo>
                          <a:pt x="0" y="291"/>
                        </a:lnTo>
                        <a:lnTo>
                          <a:pt x="1" y="298"/>
                        </a:lnTo>
                        <a:lnTo>
                          <a:pt x="2" y="302"/>
                        </a:lnTo>
                        <a:lnTo>
                          <a:pt x="5" y="306"/>
                        </a:lnTo>
                        <a:lnTo>
                          <a:pt x="7" y="309"/>
                        </a:lnTo>
                        <a:lnTo>
                          <a:pt x="12" y="311"/>
                        </a:lnTo>
                        <a:lnTo>
                          <a:pt x="15" y="313"/>
                        </a:lnTo>
                        <a:lnTo>
                          <a:pt x="19" y="314"/>
                        </a:lnTo>
                        <a:lnTo>
                          <a:pt x="24" y="315"/>
                        </a:lnTo>
                        <a:lnTo>
                          <a:pt x="29" y="314"/>
                        </a:lnTo>
                        <a:lnTo>
                          <a:pt x="33" y="313"/>
                        </a:lnTo>
                        <a:lnTo>
                          <a:pt x="36" y="311"/>
                        </a:lnTo>
                        <a:lnTo>
                          <a:pt x="40" y="309"/>
                        </a:lnTo>
                        <a:lnTo>
                          <a:pt x="43" y="306"/>
                        </a:lnTo>
                        <a:lnTo>
                          <a:pt x="45" y="302"/>
                        </a:lnTo>
                        <a:lnTo>
                          <a:pt x="46" y="298"/>
                        </a:lnTo>
                        <a:lnTo>
                          <a:pt x="47" y="291"/>
                        </a:lnTo>
                        <a:lnTo>
                          <a:pt x="29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0" name="Freeform 721"/>
                  <p:cNvSpPr>
                    <a:spLocks noChangeAspect="1"/>
                  </p:cNvSpPr>
                  <p:nvPr/>
                </p:nvSpPr>
                <p:spPr bwMode="auto">
                  <a:xfrm>
                    <a:off x="2040" y="1496"/>
                    <a:ext cx="36" cy="21"/>
                  </a:xfrm>
                  <a:custGeom>
                    <a:avLst/>
                    <a:gdLst>
                      <a:gd name="T0" fmla="*/ 0 w 119"/>
                      <a:gd name="T1" fmla="*/ 14 h 66"/>
                      <a:gd name="T2" fmla="*/ 8 w 119"/>
                      <a:gd name="T3" fmla="*/ 21 h 66"/>
                      <a:gd name="T4" fmla="*/ 36 w 119"/>
                      <a:gd name="T5" fmla="*/ 14 h 66"/>
                      <a:gd name="T6" fmla="*/ 33 w 119"/>
                      <a:gd name="T7" fmla="*/ 0 h 66"/>
                      <a:gd name="T8" fmla="*/ 5 w 119"/>
                      <a:gd name="T9" fmla="*/ 7 h 66"/>
                      <a:gd name="T10" fmla="*/ 0 w 119"/>
                      <a:gd name="T11" fmla="*/ 14 h 66"/>
                      <a:gd name="T12" fmla="*/ 5 w 119"/>
                      <a:gd name="T13" fmla="*/ 7 h 66"/>
                      <a:gd name="T14" fmla="*/ 4 w 119"/>
                      <a:gd name="T15" fmla="*/ 7 h 66"/>
                      <a:gd name="T16" fmla="*/ 2 w 119"/>
                      <a:gd name="T17" fmla="*/ 8 h 66"/>
                      <a:gd name="T18" fmla="*/ 2 w 119"/>
                      <a:gd name="T19" fmla="*/ 9 h 66"/>
                      <a:gd name="T20" fmla="*/ 1 w 119"/>
                      <a:gd name="T21" fmla="*/ 10 h 66"/>
                      <a:gd name="T22" fmla="*/ 0 w 119"/>
                      <a:gd name="T23" fmla="*/ 11 h 66"/>
                      <a:gd name="T24" fmla="*/ 0 w 119"/>
                      <a:gd name="T25" fmla="*/ 13 h 66"/>
                      <a:gd name="T26" fmla="*/ 0 w 119"/>
                      <a:gd name="T27" fmla="*/ 14 h 66"/>
                      <a:gd name="T28" fmla="*/ 0 w 119"/>
                      <a:gd name="T29" fmla="*/ 16 h 66"/>
                      <a:gd name="T30" fmla="*/ 0 w 119"/>
                      <a:gd name="T31" fmla="*/ 17 h 66"/>
                      <a:gd name="T32" fmla="*/ 1 w 119"/>
                      <a:gd name="T33" fmla="*/ 18 h 66"/>
                      <a:gd name="T34" fmla="*/ 2 w 119"/>
                      <a:gd name="T35" fmla="*/ 19 h 66"/>
                      <a:gd name="T36" fmla="*/ 3 w 119"/>
                      <a:gd name="T37" fmla="*/ 20 h 66"/>
                      <a:gd name="T38" fmla="*/ 4 w 119"/>
                      <a:gd name="T39" fmla="*/ 21 h 66"/>
                      <a:gd name="T40" fmla="*/ 5 w 119"/>
                      <a:gd name="T41" fmla="*/ 21 h 66"/>
                      <a:gd name="T42" fmla="*/ 7 w 119"/>
                      <a:gd name="T43" fmla="*/ 21 h 66"/>
                      <a:gd name="T44" fmla="*/ 8 w 119"/>
                      <a:gd name="T45" fmla="*/ 21 h 66"/>
                      <a:gd name="T46" fmla="*/ 0 w 119"/>
                      <a:gd name="T47" fmla="*/ 14 h 6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119" h="66">
                        <a:moveTo>
                          <a:pt x="0" y="43"/>
                        </a:moveTo>
                        <a:lnTo>
                          <a:pt x="27" y="66"/>
                        </a:lnTo>
                        <a:lnTo>
                          <a:pt x="119" y="45"/>
                        </a:lnTo>
                        <a:lnTo>
                          <a:pt x="109" y="0"/>
                        </a:lnTo>
                        <a:lnTo>
                          <a:pt x="17" y="21"/>
                        </a:lnTo>
                        <a:lnTo>
                          <a:pt x="0" y="43"/>
                        </a:lnTo>
                        <a:lnTo>
                          <a:pt x="17" y="21"/>
                        </a:lnTo>
                        <a:lnTo>
                          <a:pt x="12" y="22"/>
                        </a:lnTo>
                        <a:lnTo>
                          <a:pt x="8" y="25"/>
                        </a:lnTo>
                        <a:lnTo>
                          <a:pt x="5" y="29"/>
                        </a:lnTo>
                        <a:lnTo>
                          <a:pt x="2" y="32"/>
                        </a:lnTo>
                        <a:lnTo>
                          <a:pt x="1" y="36"/>
                        </a:lnTo>
                        <a:lnTo>
                          <a:pt x="0" y="40"/>
                        </a:lnTo>
                        <a:lnTo>
                          <a:pt x="0" y="44"/>
                        </a:lnTo>
                        <a:lnTo>
                          <a:pt x="0" y="49"/>
                        </a:lnTo>
                        <a:lnTo>
                          <a:pt x="1" y="53"/>
                        </a:lnTo>
                        <a:lnTo>
                          <a:pt x="3" y="57"/>
                        </a:lnTo>
                        <a:lnTo>
                          <a:pt x="6" y="60"/>
                        </a:lnTo>
                        <a:lnTo>
                          <a:pt x="9" y="63"/>
                        </a:lnTo>
                        <a:lnTo>
                          <a:pt x="12" y="65"/>
                        </a:lnTo>
                        <a:lnTo>
                          <a:pt x="17" y="66"/>
                        </a:lnTo>
                        <a:lnTo>
                          <a:pt x="22" y="66"/>
                        </a:lnTo>
                        <a:lnTo>
                          <a:pt x="27" y="66"/>
                        </a:lnTo>
                        <a:lnTo>
                          <a:pt x="0" y="4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1" name="Freeform 722"/>
                  <p:cNvSpPr>
                    <a:spLocks noChangeAspect="1"/>
                  </p:cNvSpPr>
                  <p:nvPr/>
                </p:nvSpPr>
                <p:spPr bwMode="auto">
                  <a:xfrm>
                    <a:off x="2040" y="1511"/>
                    <a:ext cx="14" cy="36"/>
                  </a:xfrm>
                  <a:custGeom>
                    <a:avLst/>
                    <a:gdLst>
                      <a:gd name="T0" fmla="*/ 7 w 46"/>
                      <a:gd name="T1" fmla="*/ 36 h 112"/>
                      <a:gd name="T2" fmla="*/ 14 w 46"/>
                      <a:gd name="T3" fmla="*/ 29 h 112"/>
                      <a:gd name="T4" fmla="*/ 14 w 46"/>
                      <a:gd name="T5" fmla="*/ 0 h 112"/>
                      <a:gd name="T6" fmla="*/ 0 w 46"/>
                      <a:gd name="T7" fmla="*/ 0 h 112"/>
                      <a:gd name="T8" fmla="*/ 0 w 46"/>
                      <a:gd name="T9" fmla="*/ 29 h 112"/>
                      <a:gd name="T10" fmla="*/ 7 w 46"/>
                      <a:gd name="T11" fmla="*/ 36 h 112"/>
                      <a:gd name="T12" fmla="*/ 0 w 46"/>
                      <a:gd name="T13" fmla="*/ 29 h 112"/>
                      <a:gd name="T14" fmla="*/ 0 w 46"/>
                      <a:gd name="T15" fmla="*/ 30 h 112"/>
                      <a:gd name="T16" fmla="*/ 0 w 46"/>
                      <a:gd name="T17" fmla="*/ 32 h 112"/>
                      <a:gd name="T18" fmla="*/ 1 w 46"/>
                      <a:gd name="T19" fmla="*/ 33 h 112"/>
                      <a:gd name="T20" fmla="*/ 2 w 46"/>
                      <a:gd name="T21" fmla="*/ 34 h 112"/>
                      <a:gd name="T22" fmla="*/ 3 w 46"/>
                      <a:gd name="T23" fmla="*/ 35 h 112"/>
                      <a:gd name="T24" fmla="*/ 4 w 46"/>
                      <a:gd name="T25" fmla="*/ 36 h 112"/>
                      <a:gd name="T26" fmla="*/ 5 w 46"/>
                      <a:gd name="T27" fmla="*/ 36 h 112"/>
                      <a:gd name="T28" fmla="*/ 7 w 46"/>
                      <a:gd name="T29" fmla="*/ 36 h 112"/>
                      <a:gd name="T30" fmla="*/ 8 w 46"/>
                      <a:gd name="T31" fmla="*/ 36 h 112"/>
                      <a:gd name="T32" fmla="*/ 9 w 46"/>
                      <a:gd name="T33" fmla="*/ 36 h 112"/>
                      <a:gd name="T34" fmla="*/ 10 w 46"/>
                      <a:gd name="T35" fmla="*/ 35 h 112"/>
                      <a:gd name="T36" fmla="*/ 12 w 46"/>
                      <a:gd name="T37" fmla="*/ 34 h 112"/>
                      <a:gd name="T38" fmla="*/ 13 w 46"/>
                      <a:gd name="T39" fmla="*/ 33 h 112"/>
                      <a:gd name="T40" fmla="*/ 13 w 46"/>
                      <a:gd name="T41" fmla="*/ 32 h 112"/>
                      <a:gd name="T42" fmla="*/ 14 w 46"/>
                      <a:gd name="T43" fmla="*/ 30 h 112"/>
                      <a:gd name="T44" fmla="*/ 14 w 46"/>
                      <a:gd name="T45" fmla="*/ 29 h 112"/>
                      <a:gd name="T46" fmla="*/ 7 w 46"/>
                      <a:gd name="T47" fmla="*/ 36 h 112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12">
                        <a:moveTo>
                          <a:pt x="23" y="112"/>
                        </a:moveTo>
                        <a:lnTo>
                          <a:pt x="46" y="89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89"/>
                        </a:lnTo>
                        <a:lnTo>
                          <a:pt x="23" y="112"/>
                        </a:lnTo>
                        <a:lnTo>
                          <a:pt x="0" y="89"/>
                        </a:lnTo>
                        <a:lnTo>
                          <a:pt x="0" y="94"/>
                        </a:lnTo>
                        <a:lnTo>
                          <a:pt x="1" y="99"/>
                        </a:lnTo>
                        <a:lnTo>
                          <a:pt x="4" y="102"/>
                        </a:lnTo>
                        <a:lnTo>
                          <a:pt x="6" y="106"/>
                        </a:lnTo>
                        <a:lnTo>
                          <a:pt x="10" y="109"/>
                        </a:lnTo>
                        <a:lnTo>
                          <a:pt x="13" y="111"/>
                        </a:lnTo>
                        <a:lnTo>
                          <a:pt x="17" y="112"/>
                        </a:lnTo>
                        <a:lnTo>
                          <a:pt x="23" y="112"/>
                        </a:lnTo>
                        <a:lnTo>
                          <a:pt x="27" y="112"/>
                        </a:lnTo>
                        <a:lnTo>
                          <a:pt x="31" y="111"/>
                        </a:lnTo>
                        <a:lnTo>
                          <a:pt x="34" y="109"/>
                        </a:lnTo>
                        <a:lnTo>
                          <a:pt x="38" y="106"/>
                        </a:lnTo>
                        <a:lnTo>
                          <a:pt x="42" y="102"/>
                        </a:lnTo>
                        <a:lnTo>
                          <a:pt x="44" y="99"/>
                        </a:lnTo>
                        <a:lnTo>
                          <a:pt x="45" y="94"/>
                        </a:lnTo>
                        <a:lnTo>
                          <a:pt x="46" y="89"/>
                        </a:lnTo>
                        <a:lnTo>
                          <a:pt x="23" y="11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2" name="Freeform 723"/>
                  <p:cNvSpPr>
                    <a:spLocks noChangeAspect="1"/>
                  </p:cNvSpPr>
                  <p:nvPr/>
                </p:nvSpPr>
                <p:spPr bwMode="auto">
                  <a:xfrm>
                    <a:off x="2047" y="1532"/>
                    <a:ext cx="29" cy="14"/>
                  </a:xfrm>
                  <a:custGeom>
                    <a:avLst/>
                    <a:gdLst>
                      <a:gd name="T0" fmla="*/ 29 w 102"/>
                      <a:gd name="T1" fmla="*/ 7 h 46"/>
                      <a:gd name="T2" fmla="*/ 22 w 102"/>
                      <a:gd name="T3" fmla="*/ 0 h 46"/>
                      <a:gd name="T4" fmla="*/ 0 w 102"/>
                      <a:gd name="T5" fmla="*/ 0 h 46"/>
                      <a:gd name="T6" fmla="*/ 0 w 102"/>
                      <a:gd name="T7" fmla="*/ 14 h 46"/>
                      <a:gd name="T8" fmla="*/ 22 w 102"/>
                      <a:gd name="T9" fmla="*/ 14 h 46"/>
                      <a:gd name="T10" fmla="*/ 29 w 102"/>
                      <a:gd name="T11" fmla="*/ 7 h 46"/>
                      <a:gd name="T12" fmla="*/ 22 w 102"/>
                      <a:gd name="T13" fmla="*/ 14 h 46"/>
                      <a:gd name="T14" fmla="*/ 24 w 102"/>
                      <a:gd name="T15" fmla="*/ 14 h 46"/>
                      <a:gd name="T16" fmla="*/ 25 w 102"/>
                      <a:gd name="T17" fmla="*/ 13 h 46"/>
                      <a:gd name="T18" fmla="*/ 26 w 102"/>
                      <a:gd name="T19" fmla="*/ 13 h 46"/>
                      <a:gd name="T20" fmla="*/ 28 w 102"/>
                      <a:gd name="T21" fmla="*/ 12 h 46"/>
                      <a:gd name="T22" fmla="*/ 28 w 102"/>
                      <a:gd name="T23" fmla="*/ 11 h 46"/>
                      <a:gd name="T24" fmla="*/ 29 w 102"/>
                      <a:gd name="T25" fmla="*/ 9 h 46"/>
                      <a:gd name="T26" fmla="*/ 29 w 102"/>
                      <a:gd name="T27" fmla="*/ 8 h 46"/>
                      <a:gd name="T28" fmla="*/ 29 w 102"/>
                      <a:gd name="T29" fmla="*/ 7 h 46"/>
                      <a:gd name="T30" fmla="*/ 29 w 102"/>
                      <a:gd name="T31" fmla="*/ 6 h 46"/>
                      <a:gd name="T32" fmla="*/ 29 w 102"/>
                      <a:gd name="T33" fmla="*/ 4 h 46"/>
                      <a:gd name="T34" fmla="*/ 28 w 102"/>
                      <a:gd name="T35" fmla="*/ 3 h 46"/>
                      <a:gd name="T36" fmla="*/ 28 w 102"/>
                      <a:gd name="T37" fmla="*/ 2 h 46"/>
                      <a:gd name="T38" fmla="*/ 26 w 102"/>
                      <a:gd name="T39" fmla="*/ 1 h 46"/>
                      <a:gd name="T40" fmla="*/ 25 w 102"/>
                      <a:gd name="T41" fmla="*/ 1 h 46"/>
                      <a:gd name="T42" fmla="*/ 24 w 102"/>
                      <a:gd name="T43" fmla="*/ 0 h 46"/>
                      <a:gd name="T44" fmla="*/ 22 w 102"/>
                      <a:gd name="T45" fmla="*/ 0 h 46"/>
                      <a:gd name="T46" fmla="*/ 29 w 102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102" h="46">
                        <a:moveTo>
                          <a:pt x="102" y="23"/>
                        </a:moveTo>
                        <a:lnTo>
                          <a:pt x="79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79" y="46"/>
                        </a:lnTo>
                        <a:lnTo>
                          <a:pt x="102" y="23"/>
                        </a:lnTo>
                        <a:lnTo>
                          <a:pt x="79" y="46"/>
                        </a:lnTo>
                        <a:lnTo>
                          <a:pt x="84" y="45"/>
                        </a:lnTo>
                        <a:lnTo>
                          <a:pt x="89" y="44"/>
                        </a:lnTo>
                        <a:lnTo>
                          <a:pt x="92" y="42"/>
                        </a:lnTo>
                        <a:lnTo>
                          <a:pt x="97" y="39"/>
                        </a:lnTo>
                        <a:lnTo>
                          <a:pt x="99" y="35"/>
                        </a:lnTo>
                        <a:lnTo>
                          <a:pt x="101" y="31"/>
                        </a:lnTo>
                        <a:lnTo>
                          <a:pt x="102" y="27"/>
                        </a:lnTo>
                        <a:lnTo>
                          <a:pt x="102" y="23"/>
                        </a:lnTo>
                        <a:lnTo>
                          <a:pt x="102" y="19"/>
                        </a:lnTo>
                        <a:lnTo>
                          <a:pt x="101" y="14"/>
                        </a:lnTo>
                        <a:lnTo>
                          <a:pt x="99" y="10"/>
                        </a:lnTo>
                        <a:lnTo>
                          <a:pt x="97" y="7"/>
                        </a:lnTo>
                        <a:lnTo>
                          <a:pt x="92" y="4"/>
                        </a:lnTo>
                        <a:lnTo>
                          <a:pt x="89" y="2"/>
                        </a:lnTo>
                        <a:lnTo>
                          <a:pt x="84" y="0"/>
                        </a:lnTo>
                        <a:lnTo>
                          <a:pt x="79" y="0"/>
                        </a:lnTo>
                        <a:lnTo>
                          <a:pt x="102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3" name="Freeform 724"/>
                  <p:cNvSpPr>
                    <a:spLocks noChangeAspect="1"/>
                  </p:cNvSpPr>
                  <p:nvPr/>
                </p:nvSpPr>
                <p:spPr bwMode="auto">
                  <a:xfrm>
                    <a:off x="2061" y="1539"/>
                    <a:ext cx="14" cy="336"/>
                  </a:xfrm>
                  <a:custGeom>
                    <a:avLst/>
                    <a:gdLst>
                      <a:gd name="T0" fmla="*/ 7 w 46"/>
                      <a:gd name="T1" fmla="*/ 336 h 1116"/>
                      <a:gd name="T2" fmla="*/ 14 w 46"/>
                      <a:gd name="T3" fmla="*/ 329 h 1116"/>
                      <a:gd name="T4" fmla="*/ 14 w 46"/>
                      <a:gd name="T5" fmla="*/ 0 h 1116"/>
                      <a:gd name="T6" fmla="*/ 0 w 46"/>
                      <a:gd name="T7" fmla="*/ 0 h 1116"/>
                      <a:gd name="T8" fmla="*/ 0 w 46"/>
                      <a:gd name="T9" fmla="*/ 329 h 1116"/>
                      <a:gd name="T10" fmla="*/ 7 w 46"/>
                      <a:gd name="T11" fmla="*/ 336 h 1116"/>
                      <a:gd name="T12" fmla="*/ 0 w 46"/>
                      <a:gd name="T13" fmla="*/ 329 h 1116"/>
                      <a:gd name="T14" fmla="*/ 0 w 46"/>
                      <a:gd name="T15" fmla="*/ 331 h 1116"/>
                      <a:gd name="T16" fmla="*/ 1 w 46"/>
                      <a:gd name="T17" fmla="*/ 332 h 1116"/>
                      <a:gd name="T18" fmla="*/ 1 w 46"/>
                      <a:gd name="T19" fmla="*/ 333 h 1116"/>
                      <a:gd name="T20" fmla="*/ 2 w 46"/>
                      <a:gd name="T21" fmla="*/ 334 h 1116"/>
                      <a:gd name="T22" fmla="*/ 3 w 46"/>
                      <a:gd name="T23" fmla="*/ 335 h 1116"/>
                      <a:gd name="T24" fmla="*/ 4 w 46"/>
                      <a:gd name="T25" fmla="*/ 336 h 1116"/>
                      <a:gd name="T26" fmla="*/ 5 w 46"/>
                      <a:gd name="T27" fmla="*/ 336 h 1116"/>
                      <a:gd name="T28" fmla="*/ 7 w 46"/>
                      <a:gd name="T29" fmla="*/ 336 h 1116"/>
                      <a:gd name="T30" fmla="*/ 8 w 46"/>
                      <a:gd name="T31" fmla="*/ 336 h 1116"/>
                      <a:gd name="T32" fmla="*/ 9 w 46"/>
                      <a:gd name="T33" fmla="*/ 336 h 1116"/>
                      <a:gd name="T34" fmla="*/ 11 w 46"/>
                      <a:gd name="T35" fmla="*/ 335 h 1116"/>
                      <a:gd name="T36" fmla="*/ 12 w 46"/>
                      <a:gd name="T37" fmla="*/ 334 h 1116"/>
                      <a:gd name="T38" fmla="*/ 13 w 46"/>
                      <a:gd name="T39" fmla="*/ 333 h 1116"/>
                      <a:gd name="T40" fmla="*/ 13 w 46"/>
                      <a:gd name="T41" fmla="*/ 332 h 1116"/>
                      <a:gd name="T42" fmla="*/ 14 w 46"/>
                      <a:gd name="T43" fmla="*/ 331 h 1116"/>
                      <a:gd name="T44" fmla="*/ 14 w 46"/>
                      <a:gd name="T45" fmla="*/ 329 h 1116"/>
                      <a:gd name="T46" fmla="*/ 7 w 46"/>
                      <a:gd name="T47" fmla="*/ 336 h 111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116">
                        <a:moveTo>
                          <a:pt x="23" y="1116"/>
                        </a:moveTo>
                        <a:lnTo>
                          <a:pt x="46" y="1093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93"/>
                        </a:lnTo>
                        <a:lnTo>
                          <a:pt x="23" y="1116"/>
                        </a:lnTo>
                        <a:lnTo>
                          <a:pt x="0" y="1093"/>
                        </a:lnTo>
                        <a:lnTo>
                          <a:pt x="1" y="1099"/>
                        </a:lnTo>
                        <a:lnTo>
                          <a:pt x="2" y="1103"/>
                        </a:lnTo>
                        <a:lnTo>
                          <a:pt x="4" y="1107"/>
                        </a:lnTo>
                        <a:lnTo>
                          <a:pt x="7" y="1111"/>
                        </a:lnTo>
                        <a:lnTo>
                          <a:pt x="10" y="1113"/>
                        </a:lnTo>
                        <a:lnTo>
                          <a:pt x="14" y="1115"/>
                        </a:lnTo>
                        <a:lnTo>
                          <a:pt x="18" y="1116"/>
                        </a:lnTo>
                        <a:lnTo>
                          <a:pt x="23" y="1116"/>
                        </a:lnTo>
                        <a:lnTo>
                          <a:pt x="27" y="1116"/>
                        </a:lnTo>
                        <a:lnTo>
                          <a:pt x="31" y="1115"/>
                        </a:lnTo>
                        <a:lnTo>
                          <a:pt x="35" y="1113"/>
                        </a:lnTo>
                        <a:lnTo>
                          <a:pt x="38" y="1111"/>
                        </a:lnTo>
                        <a:lnTo>
                          <a:pt x="42" y="1107"/>
                        </a:lnTo>
                        <a:lnTo>
                          <a:pt x="44" y="1103"/>
                        </a:lnTo>
                        <a:lnTo>
                          <a:pt x="46" y="1099"/>
                        </a:lnTo>
                        <a:lnTo>
                          <a:pt x="46" y="1093"/>
                        </a:lnTo>
                        <a:lnTo>
                          <a:pt x="23" y="111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4" name="Freeform 725"/>
                  <p:cNvSpPr>
                    <a:spLocks noChangeAspect="1"/>
                  </p:cNvSpPr>
                  <p:nvPr/>
                </p:nvSpPr>
                <p:spPr bwMode="auto">
                  <a:xfrm>
                    <a:off x="2054" y="1861"/>
                    <a:ext cx="14" cy="14"/>
                  </a:xfrm>
                  <a:custGeom>
                    <a:avLst/>
                    <a:gdLst>
                      <a:gd name="T0" fmla="*/ 0 w 56"/>
                      <a:gd name="T1" fmla="*/ 7 h 47"/>
                      <a:gd name="T2" fmla="*/ 6 w 56"/>
                      <a:gd name="T3" fmla="*/ 14 h 47"/>
                      <a:gd name="T4" fmla="*/ 14 w 56"/>
                      <a:gd name="T5" fmla="*/ 14 h 47"/>
                      <a:gd name="T6" fmla="*/ 14 w 56"/>
                      <a:gd name="T7" fmla="*/ 0 h 47"/>
                      <a:gd name="T8" fmla="*/ 6 w 56"/>
                      <a:gd name="T9" fmla="*/ 0 h 47"/>
                      <a:gd name="T10" fmla="*/ 0 w 56"/>
                      <a:gd name="T11" fmla="*/ 7 h 47"/>
                      <a:gd name="T12" fmla="*/ 6 w 56"/>
                      <a:gd name="T13" fmla="*/ 0 h 47"/>
                      <a:gd name="T14" fmla="*/ 5 w 56"/>
                      <a:gd name="T15" fmla="*/ 1 h 47"/>
                      <a:gd name="T16" fmla="*/ 3 w 56"/>
                      <a:gd name="T17" fmla="*/ 1 h 47"/>
                      <a:gd name="T18" fmla="*/ 2 w 56"/>
                      <a:gd name="T19" fmla="*/ 1 h 47"/>
                      <a:gd name="T20" fmla="*/ 1 w 56"/>
                      <a:gd name="T21" fmla="*/ 2 h 47"/>
                      <a:gd name="T22" fmla="*/ 1 w 56"/>
                      <a:gd name="T23" fmla="*/ 4 h 47"/>
                      <a:gd name="T24" fmla="*/ 0 w 56"/>
                      <a:gd name="T25" fmla="*/ 4 h 47"/>
                      <a:gd name="T26" fmla="*/ 0 w 56"/>
                      <a:gd name="T27" fmla="*/ 6 h 47"/>
                      <a:gd name="T28" fmla="*/ 0 w 56"/>
                      <a:gd name="T29" fmla="*/ 7 h 47"/>
                      <a:gd name="T30" fmla="*/ 0 w 56"/>
                      <a:gd name="T31" fmla="*/ 9 h 47"/>
                      <a:gd name="T32" fmla="*/ 0 w 56"/>
                      <a:gd name="T33" fmla="*/ 10 h 47"/>
                      <a:gd name="T34" fmla="*/ 1 w 56"/>
                      <a:gd name="T35" fmla="*/ 11 h 47"/>
                      <a:gd name="T36" fmla="*/ 1 w 56"/>
                      <a:gd name="T37" fmla="*/ 12 h 47"/>
                      <a:gd name="T38" fmla="*/ 2 w 56"/>
                      <a:gd name="T39" fmla="*/ 13 h 47"/>
                      <a:gd name="T40" fmla="*/ 3 w 56"/>
                      <a:gd name="T41" fmla="*/ 14 h 47"/>
                      <a:gd name="T42" fmla="*/ 5 w 56"/>
                      <a:gd name="T43" fmla="*/ 14 h 47"/>
                      <a:gd name="T44" fmla="*/ 6 w 56"/>
                      <a:gd name="T45" fmla="*/ 14 h 47"/>
                      <a:gd name="T46" fmla="*/ 0 w 56"/>
                      <a:gd name="T47" fmla="*/ 7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56" h="47">
                        <a:moveTo>
                          <a:pt x="0" y="24"/>
                        </a:moveTo>
                        <a:lnTo>
                          <a:pt x="23" y="47"/>
                        </a:lnTo>
                        <a:lnTo>
                          <a:pt x="56" y="47"/>
                        </a:lnTo>
                        <a:lnTo>
                          <a:pt x="56" y="0"/>
                        </a:lnTo>
                        <a:lnTo>
                          <a:pt x="23" y="0"/>
                        </a:lnTo>
                        <a:lnTo>
                          <a:pt x="0" y="24"/>
                        </a:lnTo>
                        <a:lnTo>
                          <a:pt x="23" y="0"/>
                        </a:lnTo>
                        <a:lnTo>
                          <a:pt x="18" y="2"/>
                        </a:lnTo>
                        <a:lnTo>
                          <a:pt x="13" y="3"/>
                        </a:lnTo>
                        <a:lnTo>
                          <a:pt x="8" y="5"/>
                        </a:lnTo>
                        <a:lnTo>
                          <a:pt x="5" y="8"/>
                        </a:lnTo>
                        <a:lnTo>
                          <a:pt x="3" y="12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6"/>
                        </a:lnTo>
                        <a:lnTo>
                          <a:pt x="5" y="40"/>
                        </a:lnTo>
                        <a:lnTo>
                          <a:pt x="8" y="43"/>
                        </a:lnTo>
                        <a:lnTo>
                          <a:pt x="13" y="46"/>
                        </a:lnTo>
                        <a:lnTo>
                          <a:pt x="18" y="47"/>
                        </a:lnTo>
                        <a:lnTo>
                          <a:pt x="23" y="47"/>
                        </a:ln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5" name="Freeform 726"/>
                  <p:cNvSpPr>
                    <a:spLocks noChangeAspect="1"/>
                  </p:cNvSpPr>
                  <p:nvPr/>
                </p:nvSpPr>
                <p:spPr bwMode="auto">
                  <a:xfrm>
                    <a:off x="2054" y="1868"/>
                    <a:ext cx="14" cy="64"/>
                  </a:xfrm>
                  <a:custGeom>
                    <a:avLst/>
                    <a:gdLst>
                      <a:gd name="T0" fmla="*/ 7 w 46"/>
                      <a:gd name="T1" fmla="*/ 64 h 221"/>
                      <a:gd name="T2" fmla="*/ 14 w 46"/>
                      <a:gd name="T3" fmla="*/ 57 h 221"/>
                      <a:gd name="T4" fmla="*/ 14 w 46"/>
                      <a:gd name="T5" fmla="*/ 0 h 221"/>
                      <a:gd name="T6" fmla="*/ 0 w 46"/>
                      <a:gd name="T7" fmla="*/ 0 h 221"/>
                      <a:gd name="T8" fmla="*/ 0 w 46"/>
                      <a:gd name="T9" fmla="*/ 57 h 221"/>
                      <a:gd name="T10" fmla="*/ 7 w 46"/>
                      <a:gd name="T11" fmla="*/ 64 h 221"/>
                      <a:gd name="T12" fmla="*/ 0 w 46"/>
                      <a:gd name="T13" fmla="*/ 57 h 221"/>
                      <a:gd name="T14" fmla="*/ 0 w 46"/>
                      <a:gd name="T15" fmla="*/ 59 h 221"/>
                      <a:gd name="T16" fmla="*/ 1 w 46"/>
                      <a:gd name="T17" fmla="*/ 60 h 221"/>
                      <a:gd name="T18" fmla="*/ 1 w 46"/>
                      <a:gd name="T19" fmla="*/ 61 h 221"/>
                      <a:gd name="T20" fmla="*/ 2 w 46"/>
                      <a:gd name="T21" fmla="*/ 62 h 221"/>
                      <a:gd name="T22" fmla="*/ 3 w 46"/>
                      <a:gd name="T23" fmla="*/ 63 h 221"/>
                      <a:gd name="T24" fmla="*/ 5 w 46"/>
                      <a:gd name="T25" fmla="*/ 63 h 221"/>
                      <a:gd name="T26" fmla="*/ 6 w 46"/>
                      <a:gd name="T27" fmla="*/ 64 h 221"/>
                      <a:gd name="T28" fmla="*/ 7 w 46"/>
                      <a:gd name="T29" fmla="*/ 64 h 221"/>
                      <a:gd name="T30" fmla="*/ 8 w 46"/>
                      <a:gd name="T31" fmla="*/ 64 h 221"/>
                      <a:gd name="T32" fmla="*/ 9 w 46"/>
                      <a:gd name="T33" fmla="*/ 63 h 221"/>
                      <a:gd name="T34" fmla="*/ 11 w 46"/>
                      <a:gd name="T35" fmla="*/ 63 h 221"/>
                      <a:gd name="T36" fmla="*/ 12 w 46"/>
                      <a:gd name="T37" fmla="*/ 62 h 221"/>
                      <a:gd name="T38" fmla="*/ 13 w 46"/>
                      <a:gd name="T39" fmla="*/ 61 h 221"/>
                      <a:gd name="T40" fmla="*/ 13 w 46"/>
                      <a:gd name="T41" fmla="*/ 60 h 221"/>
                      <a:gd name="T42" fmla="*/ 14 w 46"/>
                      <a:gd name="T43" fmla="*/ 59 h 221"/>
                      <a:gd name="T44" fmla="*/ 14 w 46"/>
                      <a:gd name="T45" fmla="*/ 57 h 221"/>
                      <a:gd name="T46" fmla="*/ 7 w 46"/>
                      <a:gd name="T47" fmla="*/ 64 h 221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221">
                        <a:moveTo>
                          <a:pt x="23" y="221"/>
                        </a:moveTo>
                        <a:lnTo>
                          <a:pt x="46" y="197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97"/>
                        </a:lnTo>
                        <a:lnTo>
                          <a:pt x="23" y="221"/>
                        </a:lnTo>
                        <a:lnTo>
                          <a:pt x="0" y="197"/>
                        </a:lnTo>
                        <a:lnTo>
                          <a:pt x="0" y="203"/>
                        </a:lnTo>
                        <a:lnTo>
                          <a:pt x="2" y="207"/>
                        </a:lnTo>
                        <a:lnTo>
                          <a:pt x="4" y="211"/>
                        </a:lnTo>
                        <a:lnTo>
                          <a:pt x="7" y="214"/>
                        </a:lnTo>
                        <a:lnTo>
                          <a:pt x="10" y="217"/>
                        </a:lnTo>
                        <a:lnTo>
                          <a:pt x="15" y="219"/>
                        </a:lnTo>
                        <a:lnTo>
                          <a:pt x="19" y="220"/>
                        </a:lnTo>
                        <a:lnTo>
                          <a:pt x="23" y="221"/>
                        </a:lnTo>
                        <a:lnTo>
                          <a:pt x="27" y="220"/>
                        </a:lnTo>
                        <a:lnTo>
                          <a:pt x="31" y="219"/>
                        </a:lnTo>
                        <a:lnTo>
                          <a:pt x="36" y="217"/>
                        </a:lnTo>
                        <a:lnTo>
                          <a:pt x="39" y="214"/>
                        </a:lnTo>
                        <a:lnTo>
                          <a:pt x="42" y="211"/>
                        </a:lnTo>
                        <a:lnTo>
                          <a:pt x="44" y="207"/>
                        </a:lnTo>
                        <a:lnTo>
                          <a:pt x="45" y="203"/>
                        </a:lnTo>
                        <a:lnTo>
                          <a:pt x="46" y="197"/>
                        </a:lnTo>
                        <a:lnTo>
                          <a:pt x="23" y="2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6" name="Freeform 727"/>
                  <p:cNvSpPr>
                    <a:spLocks noChangeAspect="1"/>
                  </p:cNvSpPr>
                  <p:nvPr/>
                </p:nvSpPr>
                <p:spPr bwMode="auto">
                  <a:xfrm>
                    <a:off x="2061" y="1919"/>
                    <a:ext cx="14" cy="14"/>
                  </a:xfrm>
                  <a:custGeom>
                    <a:avLst/>
                    <a:gdLst>
                      <a:gd name="T0" fmla="*/ 14 w 44"/>
                      <a:gd name="T1" fmla="*/ 7 h 48"/>
                      <a:gd name="T2" fmla="*/ 7 w 44"/>
                      <a:gd name="T3" fmla="*/ 0 h 48"/>
                      <a:gd name="T4" fmla="*/ 0 w 44"/>
                      <a:gd name="T5" fmla="*/ 0 h 48"/>
                      <a:gd name="T6" fmla="*/ 0 w 44"/>
                      <a:gd name="T7" fmla="*/ 14 h 48"/>
                      <a:gd name="T8" fmla="*/ 7 w 44"/>
                      <a:gd name="T9" fmla="*/ 14 h 48"/>
                      <a:gd name="T10" fmla="*/ 14 w 44"/>
                      <a:gd name="T11" fmla="*/ 7 h 48"/>
                      <a:gd name="T12" fmla="*/ 7 w 44"/>
                      <a:gd name="T13" fmla="*/ 14 h 48"/>
                      <a:gd name="T14" fmla="*/ 8 w 44"/>
                      <a:gd name="T15" fmla="*/ 14 h 48"/>
                      <a:gd name="T16" fmla="*/ 10 w 44"/>
                      <a:gd name="T17" fmla="*/ 13 h 48"/>
                      <a:gd name="T18" fmla="*/ 11 w 44"/>
                      <a:gd name="T19" fmla="*/ 12 h 48"/>
                      <a:gd name="T20" fmla="*/ 12 w 44"/>
                      <a:gd name="T21" fmla="*/ 12 h 48"/>
                      <a:gd name="T22" fmla="*/ 13 w 44"/>
                      <a:gd name="T23" fmla="*/ 11 h 48"/>
                      <a:gd name="T24" fmla="*/ 13 w 44"/>
                      <a:gd name="T25" fmla="*/ 10 h 48"/>
                      <a:gd name="T26" fmla="*/ 14 w 44"/>
                      <a:gd name="T27" fmla="*/ 8 h 48"/>
                      <a:gd name="T28" fmla="*/ 14 w 44"/>
                      <a:gd name="T29" fmla="*/ 7 h 48"/>
                      <a:gd name="T30" fmla="*/ 14 w 44"/>
                      <a:gd name="T31" fmla="*/ 6 h 48"/>
                      <a:gd name="T32" fmla="*/ 13 w 44"/>
                      <a:gd name="T33" fmla="*/ 4 h 48"/>
                      <a:gd name="T34" fmla="*/ 13 w 44"/>
                      <a:gd name="T35" fmla="*/ 4 h 48"/>
                      <a:gd name="T36" fmla="*/ 12 w 44"/>
                      <a:gd name="T37" fmla="*/ 2 h 48"/>
                      <a:gd name="T38" fmla="*/ 11 w 44"/>
                      <a:gd name="T39" fmla="*/ 1 h 48"/>
                      <a:gd name="T40" fmla="*/ 10 w 44"/>
                      <a:gd name="T41" fmla="*/ 1 h 48"/>
                      <a:gd name="T42" fmla="*/ 8 w 44"/>
                      <a:gd name="T43" fmla="*/ 0 h 48"/>
                      <a:gd name="T44" fmla="*/ 7 w 44"/>
                      <a:gd name="T45" fmla="*/ 0 h 48"/>
                      <a:gd name="T46" fmla="*/ 14 w 44"/>
                      <a:gd name="T47" fmla="*/ 7 h 48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4" h="48">
                        <a:moveTo>
                          <a:pt x="44" y="24"/>
                        </a:moveTo>
                        <a:lnTo>
                          <a:pt x="21" y="0"/>
                        </a:lnTo>
                        <a:lnTo>
                          <a:pt x="0" y="0"/>
                        </a:lnTo>
                        <a:lnTo>
                          <a:pt x="0" y="48"/>
                        </a:lnTo>
                        <a:lnTo>
                          <a:pt x="21" y="48"/>
                        </a:lnTo>
                        <a:lnTo>
                          <a:pt x="44" y="24"/>
                        </a:lnTo>
                        <a:lnTo>
                          <a:pt x="21" y="48"/>
                        </a:lnTo>
                        <a:lnTo>
                          <a:pt x="26" y="47"/>
                        </a:lnTo>
                        <a:lnTo>
                          <a:pt x="31" y="46"/>
                        </a:lnTo>
                        <a:lnTo>
                          <a:pt x="35" y="42"/>
                        </a:lnTo>
                        <a:lnTo>
                          <a:pt x="38" y="40"/>
                        </a:lnTo>
                        <a:lnTo>
                          <a:pt x="41" y="36"/>
                        </a:lnTo>
                        <a:lnTo>
                          <a:pt x="42" y="33"/>
                        </a:lnTo>
                        <a:lnTo>
                          <a:pt x="43" y="29"/>
                        </a:lnTo>
                        <a:lnTo>
                          <a:pt x="44" y="24"/>
                        </a:lnTo>
                        <a:lnTo>
                          <a:pt x="43" y="19"/>
                        </a:lnTo>
                        <a:lnTo>
                          <a:pt x="42" y="15"/>
                        </a:lnTo>
                        <a:lnTo>
                          <a:pt x="41" y="12"/>
                        </a:lnTo>
                        <a:lnTo>
                          <a:pt x="38" y="8"/>
                        </a:lnTo>
                        <a:lnTo>
                          <a:pt x="35" y="5"/>
                        </a:lnTo>
                        <a:lnTo>
                          <a:pt x="31" y="2"/>
                        </a:lnTo>
                        <a:lnTo>
                          <a:pt x="26" y="1"/>
                        </a:lnTo>
                        <a:lnTo>
                          <a:pt x="21" y="0"/>
                        </a:lnTo>
                        <a:lnTo>
                          <a:pt x="44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7" name="Freeform 728"/>
                  <p:cNvSpPr>
                    <a:spLocks noChangeAspect="1"/>
                  </p:cNvSpPr>
                  <p:nvPr/>
                </p:nvSpPr>
                <p:spPr bwMode="auto">
                  <a:xfrm>
                    <a:off x="2054" y="1926"/>
                    <a:ext cx="21" cy="136"/>
                  </a:xfrm>
                  <a:custGeom>
                    <a:avLst/>
                    <a:gdLst>
                      <a:gd name="T0" fmla="*/ 19 w 46"/>
                      <a:gd name="T1" fmla="*/ 133 h 442"/>
                      <a:gd name="T2" fmla="*/ 21 w 46"/>
                      <a:gd name="T3" fmla="*/ 129 h 442"/>
                      <a:gd name="T4" fmla="*/ 21 w 46"/>
                      <a:gd name="T5" fmla="*/ 0 h 442"/>
                      <a:gd name="T6" fmla="*/ 0 w 46"/>
                      <a:gd name="T7" fmla="*/ 0 h 442"/>
                      <a:gd name="T8" fmla="*/ 0 w 46"/>
                      <a:gd name="T9" fmla="*/ 129 h 442"/>
                      <a:gd name="T10" fmla="*/ 19 w 46"/>
                      <a:gd name="T11" fmla="*/ 133 h 442"/>
                      <a:gd name="T12" fmla="*/ 0 w 46"/>
                      <a:gd name="T13" fmla="*/ 129 h 442"/>
                      <a:gd name="T14" fmla="*/ 0 w 46"/>
                      <a:gd name="T15" fmla="*/ 130 h 442"/>
                      <a:gd name="T16" fmla="*/ 0 w 46"/>
                      <a:gd name="T17" fmla="*/ 132 h 442"/>
                      <a:gd name="T18" fmla="*/ 2 w 46"/>
                      <a:gd name="T19" fmla="*/ 133 h 442"/>
                      <a:gd name="T20" fmla="*/ 3 w 46"/>
                      <a:gd name="T21" fmla="*/ 134 h 442"/>
                      <a:gd name="T22" fmla="*/ 5 w 46"/>
                      <a:gd name="T23" fmla="*/ 135 h 442"/>
                      <a:gd name="T24" fmla="*/ 6 w 46"/>
                      <a:gd name="T25" fmla="*/ 135 h 442"/>
                      <a:gd name="T26" fmla="*/ 8 w 46"/>
                      <a:gd name="T27" fmla="*/ 136 h 442"/>
                      <a:gd name="T28" fmla="*/ 11 w 46"/>
                      <a:gd name="T29" fmla="*/ 136 h 442"/>
                      <a:gd name="T30" fmla="*/ 12 w 46"/>
                      <a:gd name="T31" fmla="*/ 136 h 442"/>
                      <a:gd name="T32" fmla="*/ 15 w 46"/>
                      <a:gd name="T33" fmla="*/ 135 h 442"/>
                      <a:gd name="T34" fmla="*/ 16 w 46"/>
                      <a:gd name="T35" fmla="*/ 135 h 442"/>
                      <a:gd name="T36" fmla="*/ 18 w 46"/>
                      <a:gd name="T37" fmla="*/ 134 h 442"/>
                      <a:gd name="T38" fmla="*/ 19 w 46"/>
                      <a:gd name="T39" fmla="*/ 133 h 442"/>
                      <a:gd name="T40" fmla="*/ 20 w 46"/>
                      <a:gd name="T41" fmla="*/ 132 h 442"/>
                      <a:gd name="T42" fmla="*/ 21 w 46"/>
                      <a:gd name="T43" fmla="*/ 130 h 442"/>
                      <a:gd name="T44" fmla="*/ 21 w 46"/>
                      <a:gd name="T45" fmla="*/ 129 h 442"/>
                      <a:gd name="T46" fmla="*/ 19 w 46"/>
                      <a:gd name="T47" fmla="*/ 133 h 442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442">
                        <a:moveTo>
                          <a:pt x="41" y="431"/>
                        </a:moveTo>
                        <a:lnTo>
                          <a:pt x="46" y="418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418"/>
                        </a:lnTo>
                        <a:lnTo>
                          <a:pt x="41" y="431"/>
                        </a:lnTo>
                        <a:lnTo>
                          <a:pt x="0" y="418"/>
                        </a:lnTo>
                        <a:lnTo>
                          <a:pt x="0" y="424"/>
                        </a:lnTo>
                        <a:lnTo>
                          <a:pt x="1" y="428"/>
                        </a:lnTo>
                        <a:lnTo>
                          <a:pt x="4" y="432"/>
                        </a:lnTo>
                        <a:lnTo>
                          <a:pt x="6" y="435"/>
                        </a:lnTo>
                        <a:lnTo>
                          <a:pt x="10" y="438"/>
                        </a:lnTo>
                        <a:lnTo>
                          <a:pt x="14" y="440"/>
                        </a:lnTo>
                        <a:lnTo>
                          <a:pt x="18" y="441"/>
                        </a:lnTo>
                        <a:lnTo>
                          <a:pt x="23" y="442"/>
                        </a:lnTo>
                        <a:lnTo>
                          <a:pt x="27" y="441"/>
                        </a:lnTo>
                        <a:lnTo>
                          <a:pt x="32" y="440"/>
                        </a:lnTo>
                        <a:lnTo>
                          <a:pt x="35" y="438"/>
                        </a:lnTo>
                        <a:lnTo>
                          <a:pt x="39" y="435"/>
                        </a:lnTo>
                        <a:lnTo>
                          <a:pt x="42" y="432"/>
                        </a:lnTo>
                        <a:lnTo>
                          <a:pt x="44" y="428"/>
                        </a:lnTo>
                        <a:lnTo>
                          <a:pt x="45" y="424"/>
                        </a:lnTo>
                        <a:lnTo>
                          <a:pt x="46" y="418"/>
                        </a:lnTo>
                        <a:lnTo>
                          <a:pt x="41" y="43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8" name="Freeform 729"/>
                  <p:cNvSpPr>
                    <a:spLocks noChangeAspect="1"/>
                  </p:cNvSpPr>
                  <p:nvPr/>
                </p:nvSpPr>
                <p:spPr bwMode="auto">
                  <a:xfrm>
                    <a:off x="2047" y="2047"/>
                    <a:ext cx="21" cy="21"/>
                  </a:xfrm>
                  <a:custGeom>
                    <a:avLst/>
                    <a:gdLst>
                      <a:gd name="T0" fmla="*/ 0 w 70"/>
                      <a:gd name="T1" fmla="*/ 14 h 75"/>
                      <a:gd name="T2" fmla="*/ 13 w 70"/>
                      <a:gd name="T3" fmla="*/ 18 h 75"/>
                      <a:gd name="T4" fmla="*/ 21 w 70"/>
                      <a:gd name="T5" fmla="*/ 7 h 75"/>
                      <a:gd name="T6" fmla="*/ 10 w 70"/>
                      <a:gd name="T7" fmla="*/ 0 h 75"/>
                      <a:gd name="T8" fmla="*/ 2 w 70"/>
                      <a:gd name="T9" fmla="*/ 11 h 75"/>
                      <a:gd name="T10" fmla="*/ 0 w 70"/>
                      <a:gd name="T11" fmla="*/ 14 h 75"/>
                      <a:gd name="T12" fmla="*/ 2 w 70"/>
                      <a:gd name="T13" fmla="*/ 11 h 75"/>
                      <a:gd name="T14" fmla="*/ 1 w 70"/>
                      <a:gd name="T15" fmla="*/ 12 h 75"/>
                      <a:gd name="T16" fmla="*/ 0 w 70"/>
                      <a:gd name="T17" fmla="*/ 13 h 75"/>
                      <a:gd name="T18" fmla="*/ 0 w 70"/>
                      <a:gd name="T19" fmla="*/ 14 h 75"/>
                      <a:gd name="T20" fmla="*/ 0 w 70"/>
                      <a:gd name="T21" fmla="*/ 16 h 75"/>
                      <a:gd name="T22" fmla="*/ 1 w 70"/>
                      <a:gd name="T23" fmla="*/ 17 h 75"/>
                      <a:gd name="T24" fmla="*/ 2 w 70"/>
                      <a:gd name="T25" fmla="*/ 18 h 75"/>
                      <a:gd name="T26" fmla="*/ 2 w 70"/>
                      <a:gd name="T27" fmla="*/ 19 h 75"/>
                      <a:gd name="T28" fmla="*/ 3 w 70"/>
                      <a:gd name="T29" fmla="*/ 19 h 75"/>
                      <a:gd name="T30" fmla="*/ 4 w 70"/>
                      <a:gd name="T31" fmla="*/ 20 h 75"/>
                      <a:gd name="T32" fmla="*/ 5 w 70"/>
                      <a:gd name="T33" fmla="*/ 21 h 75"/>
                      <a:gd name="T34" fmla="*/ 7 w 70"/>
                      <a:gd name="T35" fmla="*/ 21 h 75"/>
                      <a:gd name="T36" fmla="*/ 8 w 70"/>
                      <a:gd name="T37" fmla="*/ 21 h 75"/>
                      <a:gd name="T38" fmla="*/ 9 w 70"/>
                      <a:gd name="T39" fmla="*/ 21 h 75"/>
                      <a:gd name="T40" fmla="*/ 11 w 70"/>
                      <a:gd name="T41" fmla="*/ 20 h 75"/>
                      <a:gd name="T42" fmla="*/ 12 w 70"/>
                      <a:gd name="T43" fmla="*/ 19 h 75"/>
                      <a:gd name="T44" fmla="*/ 13 w 70"/>
                      <a:gd name="T45" fmla="*/ 18 h 75"/>
                      <a:gd name="T46" fmla="*/ 0 w 70"/>
                      <a:gd name="T47" fmla="*/ 14 h 7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70" h="75">
                        <a:moveTo>
                          <a:pt x="0" y="51"/>
                        </a:moveTo>
                        <a:lnTo>
                          <a:pt x="43" y="65"/>
                        </a:lnTo>
                        <a:lnTo>
                          <a:pt x="70" y="26"/>
                        </a:lnTo>
                        <a:lnTo>
                          <a:pt x="33" y="0"/>
                        </a:lnTo>
                        <a:lnTo>
                          <a:pt x="5" y="38"/>
                        </a:lnTo>
                        <a:lnTo>
                          <a:pt x="0" y="51"/>
                        </a:lnTo>
                        <a:lnTo>
                          <a:pt x="5" y="38"/>
                        </a:lnTo>
                        <a:lnTo>
                          <a:pt x="3" y="42"/>
                        </a:lnTo>
                        <a:lnTo>
                          <a:pt x="0" y="47"/>
                        </a:lnTo>
                        <a:lnTo>
                          <a:pt x="0" y="51"/>
                        </a:lnTo>
                        <a:lnTo>
                          <a:pt x="0" y="56"/>
                        </a:lnTo>
                        <a:lnTo>
                          <a:pt x="3" y="60"/>
                        </a:lnTo>
                        <a:lnTo>
                          <a:pt x="5" y="64"/>
                        </a:lnTo>
                        <a:lnTo>
                          <a:pt x="7" y="67"/>
                        </a:lnTo>
                        <a:lnTo>
                          <a:pt x="10" y="69"/>
                        </a:lnTo>
                        <a:lnTo>
                          <a:pt x="14" y="73"/>
                        </a:lnTo>
                        <a:lnTo>
                          <a:pt x="18" y="74"/>
                        </a:lnTo>
                        <a:lnTo>
                          <a:pt x="23" y="75"/>
                        </a:lnTo>
                        <a:lnTo>
                          <a:pt x="27" y="75"/>
                        </a:lnTo>
                        <a:lnTo>
                          <a:pt x="31" y="74"/>
                        </a:lnTo>
                        <a:lnTo>
                          <a:pt x="35" y="71"/>
                        </a:lnTo>
                        <a:lnTo>
                          <a:pt x="39" y="68"/>
                        </a:lnTo>
                        <a:lnTo>
                          <a:pt x="43" y="65"/>
                        </a:lnTo>
                        <a:lnTo>
                          <a:pt x="0" y="5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9" name="Rectangle 73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047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40" name="Freeform 731"/>
                  <p:cNvSpPr>
                    <a:spLocks noChangeAspect="1"/>
                  </p:cNvSpPr>
                  <p:nvPr/>
                </p:nvSpPr>
                <p:spPr bwMode="auto">
                  <a:xfrm>
                    <a:off x="3269" y="1410"/>
                    <a:ext cx="14" cy="93"/>
                  </a:xfrm>
                  <a:custGeom>
                    <a:avLst/>
                    <a:gdLst>
                      <a:gd name="T0" fmla="*/ 14 w 47"/>
                      <a:gd name="T1" fmla="*/ 6 h 316"/>
                      <a:gd name="T2" fmla="*/ 0 w 47"/>
                      <a:gd name="T3" fmla="*/ 7 h 316"/>
                      <a:gd name="T4" fmla="*/ 0 w 47"/>
                      <a:gd name="T5" fmla="*/ 93 h 316"/>
                      <a:gd name="T6" fmla="*/ 14 w 47"/>
                      <a:gd name="T7" fmla="*/ 93 h 316"/>
                      <a:gd name="T8" fmla="*/ 14 w 47"/>
                      <a:gd name="T9" fmla="*/ 7 h 316"/>
                      <a:gd name="T10" fmla="*/ 14 w 47"/>
                      <a:gd name="T11" fmla="*/ 6 h 316"/>
                      <a:gd name="T12" fmla="*/ 14 w 47"/>
                      <a:gd name="T13" fmla="*/ 7 h 316"/>
                      <a:gd name="T14" fmla="*/ 14 w 47"/>
                      <a:gd name="T15" fmla="*/ 5 h 316"/>
                      <a:gd name="T16" fmla="*/ 13 w 47"/>
                      <a:gd name="T17" fmla="*/ 4 h 316"/>
                      <a:gd name="T18" fmla="*/ 13 w 47"/>
                      <a:gd name="T19" fmla="*/ 3 h 316"/>
                      <a:gd name="T20" fmla="*/ 12 w 47"/>
                      <a:gd name="T21" fmla="*/ 2 h 316"/>
                      <a:gd name="T22" fmla="*/ 11 w 47"/>
                      <a:gd name="T23" fmla="*/ 1 h 316"/>
                      <a:gd name="T24" fmla="*/ 10 w 47"/>
                      <a:gd name="T25" fmla="*/ 0 h 316"/>
                      <a:gd name="T26" fmla="*/ 9 w 47"/>
                      <a:gd name="T27" fmla="*/ 0 h 316"/>
                      <a:gd name="T28" fmla="*/ 7 w 47"/>
                      <a:gd name="T29" fmla="*/ 0 h 316"/>
                      <a:gd name="T30" fmla="*/ 6 w 47"/>
                      <a:gd name="T31" fmla="*/ 0 h 316"/>
                      <a:gd name="T32" fmla="*/ 4 w 47"/>
                      <a:gd name="T33" fmla="*/ 0 h 316"/>
                      <a:gd name="T34" fmla="*/ 4 w 47"/>
                      <a:gd name="T35" fmla="*/ 1 h 316"/>
                      <a:gd name="T36" fmla="*/ 2 w 47"/>
                      <a:gd name="T37" fmla="*/ 2 h 316"/>
                      <a:gd name="T38" fmla="*/ 1 w 47"/>
                      <a:gd name="T39" fmla="*/ 3 h 316"/>
                      <a:gd name="T40" fmla="*/ 1 w 47"/>
                      <a:gd name="T41" fmla="*/ 4 h 316"/>
                      <a:gd name="T42" fmla="*/ 0 w 47"/>
                      <a:gd name="T43" fmla="*/ 5 h 316"/>
                      <a:gd name="T44" fmla="*/ 0 w 47"/>
                      <a:gd name="T45" fmla="*/ 7 h 316"/>
                      <a:gd name="T46" fmla="*/ 14 w 47"/>
                      <a:gd name="T47" fmla="*/ 6 h 31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316">
                        <a:moveTo>
                          <a:pt x="47" y="21"/>
                        </a:moveTo>
                        <a:lnTo>
                          <a:pt x="0" y="24"/>
                        </a:lnTo>
                        <a:lnTo>
                          <a:pt x="0" y="316"/>
                        </a:lnTo>
                        <a:lnTo>
                          <a:pt x="47" y="316"/>
                        </a:lnTo>
                        <a:lnTo>
                          <a:pt x="47" y="24"/>
                        </a:lnTo>
                        <a:lnTo>
                          <a:pt x="47" y="21"/>
                        </a:lnTo>
                        <a:lnTo>
                          <a:pt x="47" y="24"/>
                        </a:lnTo>
                        <a:lnTo>
                          <a:pt x="47" y="17"/>
                        </a:lnTo>
                        <a:lnTo>
                          <a:pt x="45" y="13"/>
                        </a:lnTo>
                        <a:lnTo>
                          <a:pt x="42" y="9"/>
                        </a:lnTo>
                        <a:lnTo>
                          <a:pt x="40" y="6"/>
                        </a:lnTo>
                        <a:lnTo>
                          <a:pt x="36" y="4"/>
                        </a:lnTo>
                        <a:lnTo>
                          <a:pt x="33" y="1"/>
                        </a:lnTo>
                        <a:lnTo>
                          <a:pt x="29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12" y="4"/>
                        </a:lnTo>
                        <a:lnTo>
                          <a:pt x="8" y="6"/>
                        </a:lnTo>
                        <a:lnTo>
                          <a:pt x="4" y="9"/>
                        </a:lnTo>
                        <a:lnTo>
                          <a:pt x="2" y="13"/>
                        </a:lnTo>
                        <a:lnTo>
                          <a:pt x="1" y="17"/>
                        </a:lnTo>
                        <a:lnTo>
                          <a:pt x="0" y="24"/>
                        </a:lnTo>
                        <a:lnTo>
                          <a:pt x="47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1" name="Freeform 732"/>
                  <p:cNvSpPr>
                    <a:spLocks noChangeAspect="1"/>
                  </p:cNvSpPr>
                  <p:nvPr/>
                </p:nvSpPr>
                <p:spPr bwMode="auto">
                  <a:xfrm>
                    <a:off x="3247" y="1360"/>
                    <a:ext cx="36" cy="57"/>
                  </a:xfrm>
                  <a:custGeom>
                    <a:avLst/>
                    <a:gdLst>
                      <a:gd name="T0" fmla="*/ 12 w 123"/>
                      <a:gd name="T1" fmla="*/ 12 h 191"/>
                      <a:gd name="T2" fmla="*/ 3 w 123"/>
                      <a:gd name="T3" fmla="*/ 12 h 191"/>
                      <a:gd name="T4" fmla="*/ 5 w 123"/>
                      <a:gd name="T5" fmla="*/ 15 h 191"/>
                      <a:gd name="T6" fmla="*/ 8 w 123"/>
                      <a:gd name="T7" fmla="*/ 18 h 191"/>
                      <a:gd name="T8" fmla="*/ 10 w 123"/>
                      <a:gd name="T9" fmla="*/ 20 h 191"/>
                      <a:gd name="T10" fmla="*/ 12 w 123"/>
                      <a:gd name="T11" fmla="*/ 23 h 191"/>
                      <a:gd name="T12" fmla="*/ 14 w 123"/>
                      <a:gd name="T13" fmla="*/ 26 h 191"/>
                      <a:gd name="T14" fmla="*/ 16 w 123"/>
                      <a:gd name="T15" fmla="*/ 29 h 191"/>
                      <a:gd name="T16" fmla="*/ 17 w 123"/>
                      <a:gd name="T17" fmla="*/ 31 h 191"/>
                      <a:gd name="T18" fmla="*/ 18 w 123"/>
                      <a:gd name="T19" fmla="*/ 34 h 191"/>
                      <a:gd name="T20" fmla="*/ 19 w 123"/>
                      <a:gd name="T21" fmla="*/ 37 h 191"/>
                      <a:gd name="T22" fmla="*/ 20 w 123"/>
                      <a:gd name="T23" fmla="*/ 40 h 191"/>
                      <a:gd name="T24" fmla="*/ 21 w 123"/>
                      <a:gd name="T25" fmla="*/ 42 h 191"/>
                      <a:gd name="T26" fmla="*/ 21 w 123"/>
                      <a:gd name="T27" fmla="*/ 45 h 191"/>
                      <a:gd name="T28" fmla="*/ 22 w 123"/>
                      <a:gd name="T29" fmla="*/ 51 h 191"/>
                      <a:gd name="T30" fmla="*/ 22 w 123"/>
                      <a:gd name="T31" fmla="*/ 57 h 191"/>
                      <a:gd name="T32" fmla="*/ 36 w 123"/>
                      <a:gd name="T33" fmla="*/ 56 h 191"/>
                      <a:gd name="T34" fmla="*/ 35 w 123"/>
                      <a:gd name="T35" fmla="*/ 49 h 191"/>
                      <a:gd name="T36" fmla="*/ 35 w 123"/>
                      <a:gd name="T37" fmla="*/ 43 h 191"/>
                      <a:gd name="T38" fmla="*/ 34 w 123"/>
                      <a:gd name="T39" fmla="*/ 40 h 191"/>
                      <a:gd name="T40" fmla="*/ 33 w 123"/>
                      <a:gd name="T41" fmla="*/ 36 h 191"/>
                      <a:gd name="T42" fmla="*/ 32 w 123"/>
                      <a:gd name="T43" fmla="*/ 33 h 191"/>
                      <a:gd name="T44" fmla="*/ 31 w 123"/>
                      <a:gd name="T45" fmla="*/ 29 h 191"/>
                      <a:gd name="T46" fmla="*/ 29 w 123"/>
                      <a:gd name="T47" fmla="*/ 26 h 191"/>
                      <a:gd name="T48" fmla="*/ 28 w 123"/>
                      <a:gd name="T49" fmla="*/ 22 h 191"/>
                      <a:gd name="T50" fmla="*/ 26 w 123"/>
                      <a:gd name="T51" fmla="*/ 19 h 191"/>
                      <a:gd name="T52" fmla="*/ 23 w 123"/>
                      <a:gd name="T53" fmla="*/ 16 h 191"/>
                      <a:gd name="T54" fmla="*/ 21 w 123"/>
                      <a:gd name="T55" fmla="*/ 12 h 191"/>
                      <a:gd name="T56" fmla="*/ 18 w 123"/>
                      <a:gd name="T57" fmla="*/ 8 h 191"/>
                      <a:gd name="T58" fmla="*/ 15 w 123"/>
                      <a:gd name="T59" fmla="*/ 5 h 191"/>
                      <a:gd name="T60" fmla="*/ 11 w 123"/>
                      <a:gd name="T61" fmla="*/ 2 h 191"/>
                      <a:gd name="T62" fmla="*/ 2 w 123"/>
                      <a:gd name="T63" fmla="*/ 2 h 191"/>
                      <a:gd name="T64" fmla="*/ 11 w 123"/>
                      <a:gd name="T65" fmla="*/ 2 h 191"/>
                      <a:gd name="T66" fmla="*/ 10 w 123"/>
                      <a:gd name="T67" fmla="*/ 1 h 191"/>
                      <a:gd name="T68" fmla="*/ 9 w 123"/>
                      <a:gd name="T69" fmla="*/ 0 h 191"/>
                      <a:gd name="T70" fmla="*/ 8 w 123"/>
                      <a:gd name="T71" fmla="*/ 0 h 191"/>
                      <a:gd name="T72" fmla="*/ 6 w 123"/>
                      <a:gd name="T73" fmla="*/ 0 h 191"/>
                      <a:gd name="T74" fmla="*/ 5 w 123"/>
                      <a:gd name="T75" fmla="*/ 0 h 191"/>
                      <a:gd name="T76" fmla="*/ 4 w 123"/>
                      <a:gd name="T77" fmla="*/ 1 h 191"/>
                      <a:gd name="T78" fmla="*/ 3 w 123"/>
                      <a:gd name="T79" fmla="*/ 1 h 191"/>
                      <a:gd name="T80" fmla="*/ 2 w 123"/>
                      <a:gd name="T81" fmla="*/ 2 h 191"/>
                      <a:gd name="T82" fmla="*/ 1 w 123"/>
                      <a:gd name="T83" fmla="*/ 4 h 191"/>
                      <a:gd name="T84" fmla="*/ 0 w 123"/>
                      <a:gd name="T85" fmla="*/ 4 h 191"/>
                      <a:gd name="T86" fmla="*/ 0 w 123"/>
                      <a:gd name="T87" fmla="*/ 6 h 191"/>
                      <a:gd name="T88" fmla="*/ 0 w 123"/>
                      <a:gd name="T89" fmla="*/ 7 h 191"/>
                      <a:gd name="T90" fmla="*/ 0 w 123"/>
                      <a:gd name="T91" fmla="*/ 8 h 191"/>
                      <a:gd name="T92" fmla="*/ 1 w 123"/>
                      <a:gd name="T93" fmla="*/ 10 h 191"/>
                      <a:gd name="T94" fmla="*/ 1 w 123"/>
                      <a:gd name="T95" fmla="*/ 11 h 191"/>
                      <a:gd name="T96" fmla="*/ 3 w 123"/>
                      <a:gd name="T97" fmla="*/ 12 h 191"/>
                      <a:gd name="T98" fmla="*/ 12 w 123"/>
                      <a:gd name="T99" fmla="*/ 12 h 191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</a:gdLst>
                    <a:ahLst/>
                    <a:cxnLst>
                      <a:cxn ang="T100">
                        <a:pos x="T0" y="T1"/>
                      </a:cxn>
                      <a:cxn ang="T101">
                        <a:pos x="T2" y="T3"/>
                      </a:cxn>
                      <a:cxn ang="T102">
                        <a:pos x="T4" y="T5"/>
                      </a:cxn>
                      <a:cxn ang="T103">
                        <a:pos x="T6" y="T7"/>
                      </a:cxn>
                      <a:cxn ang="T104">
                        <a:pos x="T8" y="T9"/>
                      </a:cxn>
                      <a:cxn ang="T105">
                        <a:pos x="T10" y="T11"/>
                      </a:cxn>
                      <a:cxn ang="T106">
                        <a:pos x="T12" y="T13"/>
                      </a:cxn>
                      <a:cxn ang="T107">
                        <a:pos x="T14" y="T15"/>
                      </a:cxn>
                      <a:cxn ang="T108">
                        <a:pos x="T16" y="T17"/>
                      </a:cxn>
                      <a:cxn ang="T109">
                        <a:pos x="T18" y="T19"/>
                      </a:cxn>
                      <a:cxn ang="T110">
                        <a:pos x="T20" y="T21"/>
                      </a:cxn>
                      <a:cxn ang="T111">
                        <a:pos x="T22" y="T23"/>
                      </a:cxn>
                      <a:cxn ang="T112">
                        <a:pos x="T24" y="T25"/>
                      </a:cxn>
                      <a:cxn ang="T113">
                        <a:pos x="T26" y="T27"/>
                      </a:cxn>
                      <a:cxn ang="T114">
                        <a:pos x="T28" y="T29"/>
                      </a:cxn>
                      <a:cxn ang="T115">
                        <a:pos x="T30" y="T31"/>
                      </a:cxn>
                      <a:cxn ang="T116">
                        <a:pos x="T32" y="T33"/>
                      </a:cxn>
                      <a:cxn ang="T117">
                        <a:pos x="T34" y="T35"/>
                      </a:cxn>
                      <a:cxn ang="T118">
                        <a:pos x="T36" y="T37"/>
                      </a:cxn>
                      <a:cxn ang="T119">
                        <a:pos x="T38" y="T39"/>
                      </a:cxn>
                      <a:cxn ang="T120">
                        <a:pos x="T40" y="T41"/>
                      </a:cxn>
                      <a:cxn ang="T121">
                        <a:pos x="T42" y="T43"/>
                      </a:cxn>
                      <a:cxn ang="T122">
                        <a:pos x="T44" y="T45"/>
                      </a:cxn>
                      <a:cxn ang="T123">
                        <a:pos x="T46" y="T47"/>
                      </a:cxn>
                      <a:cxn ang="T124">
                        <a:pos x="T48" y="T49"/>
                      </a:cxn>
                      <a:cxn ang="T125">
                        <a:pos x="T50" y="T51"/>
                      </a:cxn>
                      <a:cxn ang="T126">
                        <a:pos x="T52" y="T53"/>
                      </a:cxn>
                      <a:cxn ang="T127">
                        <a:pos x="T54" y="T55"/>
                      </a:cxn>
                      <a:cxn ang="T128">
                        <a:pos x="T56" y="T57"/>
                      </a:cxn>
                      <a:cxn ang="T129">
                        <a:pos x="T58" y="T59"/>
                      </a:cxn>
                      <a:cxn ang="T130">
                        <a:pos x="T60" y="T61"/>
                      </a:cxn>
                      <a:cxn ang="T131">
                        <a:pos x="T62" y="T63"/>
                      </a:cxn>
                      <a:cxn ang="T132">
                        <a:pos x="T64" y="T65"/>
                      </a:cxn>
                      <a:cxn ang="T133">
                        <a:pos x="T66" y="T67"/>
                      </a:cxn>
                      <a:cxn ang="T134">
                        <a:pos x="T68" y="T69"/>
                      </a:cxn>
                      <a:cxn ang="T135">
                        <a:pos x="T70" y="T71"/>
                      </a:cxn>
                      <a:cxn ang="T136">
                        <a:pos x="T72" y="T73"/>
                      </a:cxn>
                      <a:cxn ang="T137">
                        <a:pos x="T74" y="T75"/>
                      </a:cxn>
                      <a:cxn ang="T138">
                        <a:pos x="T76" y="T77"/>
                      </a:cxn>
                      <a:cxn ang="T139">
                        <a:pos x="T78" y="T79"/>
                      </a:cxn>
                      <a:cxn ang="T140">
                        <a:pos x="T80" y="T81"/>
                      </a:cxn>
                      <a:cxn ang="T141">
                        <a:pos x="T82" y="T83"/>
                      </a:cxn>
                      <a:cxn ang="T142">
                        <a:pos x="T84" y="T85"/>
                      </a:cxn>
                      <a:cxn ang="T143">
                        <a:pos x="T86" y="T87"/>
                      </a:cxn>
                      <a:cxn ang="T144">
                        <a:pos x="T88" y="T89"/>
                      </a:cxn>
                      <a:cxn ang="T145">
                        <a:pos x="T90" y="T91"/>
                      </a:cxn>
                      <a:cxn ang="T146">
                        <a:pos x="T92" y="T93"/>
                      </a:cxn>
                      <a:cxn ang="T147">
                        <a:pos x="T94" y="T95"/>
                      </a:cxn>
                      <a:cxn ang="T148">
                        <a:pos x="T96" y="T97"/>
                      </a:cxn>
                      <a:cxn ang="T149">
                        <a:pos x="T98" y="T99"/>
                      </a:cxn>
                    </a:cxnLst>
                    <a:rect l="0" t="0" r="r" b="b"/>
                    <a:pathLst>
                      <a:path w="123" h="191">
                        <a:moveTo>
                          <a:pt x="40" y="40"/>
                        </a:moveTo>
                        <a:lnTo>
                          <a:pt x="9" y="41"/>
                        </a:lnTo>
                        <a:lnTo>
                          <a:pt x="18" y="51"/>
                        </a:lnTo>
                        <a:lnTo>
                          <a:pt x="28" y="59"/>
                        </a:lnTo>
                        <a:lnTo>
                          <a:pt x="35" y="68"/>
                        </a:lnTo>
                        <a:lnTo>
                          <a:pt x="42" y="78"/>
                        </a:lnTo>
                        <a:lnTo>
                          <a:pt x="49" y="87"/>
                        </a:lnTo>
                        <a:lnTo>
                          <a:pt x="54" y="97"/>
                        </a:lnTo>
                        <a:lnTo>
                          <a:pt x="58" y="105"/>
                        </a:lnTo>
                        <a:lnTo>
                          <a:pt x="62" y="115"/>
                        </a:lnTo>
                        <a:lnTo>
                          <a:pt x="66" y="123"/>
                        </a:lnTo>
                        <a:lnTo>
                          <a:pt x="68" y="133"/>
                        </a:lnTo>
                        <a:lnTo>
                          <a:pt x="71" y="142"/>
                        </a:lnTo>
                        <a:lnTo>
                          <a:pt x="72" y="152"/>
                        </a:lnTo>
                        <a:lnTo>
                          <a:pt x="75" y="171"/>
                        </a:lnTo>
                        <a:lnTo>
                          <a:pt x="76" y="191"/>
                        </a:lnTo>
                        <a:lnTo>
                          <a:pt x="123" y="187"/>
                        </a:lnTo>
                        <a:lnTo>
                          <a:pt x="121" y="165"/>
                        </a:lnTo>
                        <a:lnTo>
                          <a:pt x="118" y="144"/>
                        </a:lnTo>
                        <a:lnTo>
                          <a:pt x="116" y="133"/>
                        </a:lnTo>
                        <a:lnTo>
                          <a:pt x="113" y="121"/>
                        </a:lnTo>
                        <a:lnTo>
                          <a:pt x="110" y="110"/>
                        </a:lnTo>
                        <a:lnTo>
                          <a:pt x="106" y="98"/>
                        </a:lnTo>
                        <a:lnTo>
                          <a:pt x="100" y="86"/>
                        </a:lnTo>
                        <a:lnTo>
                          <a:pt x="95" y="75"/>
                        </a:lnTo>
                        <a:lnTo>
                          <a:pt x="88" y="63"/>
                        </a:lnTo>
                        <a:lnTo>
                          <a:pt x="80" y="52"/>
                        </a:lnTo>
                        <a:lnTo>
                          <a:pt x="72" y="40"/>
                        </a:lnTo>
                        <a:lnTo>
                          <a:pt x="61" y="28"/>
                        </a:lnTo>
                        <a:lnTo>
                          <a:pt x="51" y="17"/>
                        </a:lnTo>
                        <a:lnTo>
                          <a:pt x="39" y="6"/>
                        </a:lnTo>
                        <a:lnTo>
                          <a:pt x="8" y="6"/>
                        </a:lnTo>
                        <a:lnTo>
                          <a:pt x="39" y="6"/>
                        </a:lnTo>
                        <a:lnTo>
                          <a:pt x="35" y="3"/>
                        </a:lnTo>
                        <a:lnTo>
                          <a:pt x="30" y="1"/>
                        </a:lnTo>
                        <a:lnTo>
                          <a:pt x="26" y="0"/>
                        </a:lnTo>
                        <a:lnTo>
                          <a:pt x="21" y="0"/>
                        </a:lnTo>
                        <a:lnTo>
                          <a:pt x="17" y="1"/>
                        </a:lnTo>
                        <a:lnTo>
                          <a:pt x="13" y="2"/>
                        </a:lnTo>
                        <a:lnTo>
                          <a:pt x="10" y="5"/>
                        </a:lnTo>
                        <a:lnTo>
                          <a:pt x="7" y="7"/>
                        </a:lnTo>
                        <a:lnTo>
                          <a:pt x="4" y="12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8"/>
                        </a:lnTo>
                        <a:lnTo>
                          <a:pt x="2" y="33"/>
                        </a:lnTo>
                        <a:lnTo>
                          <a:pt x="5" y="37"/>
                        </a:lnTo>
                        <a:lnTo>
                          <a:pt x="9" y="41"/>
                        </a:lnTo>
                        <a:lnTo>
                          <a:pt x="40" y="4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2" name="Freeform 733"/>
                  <p:cNvSpPr>
                    <a:spLocks noChangeAspect="1"/>
                  </p:cNvSpPr>
                  <p:nvPr/>
                </p:nvSpPr>
                <p:spPr bwMode="auto">
                  <a:xfrm>
                    <a:off x="3226" y="1360"/>
                    <a:ext cx="36" cy="64"/>
                  </a:xfrm>
                  <a:custGeom>
                    <a:avLst/>
                    <a:gdLst>
                      <a:gd name="T0" fmla="*/ 15 w 113"/>
                      <a:gd name="T1" fmla="*/ 57 h 207"/>
                      <a:gd name="T2" fmla="*/ 15 w 113"/>
                      <a:gd name="T3" fmla="*/ 57 h 207"/>
                      <a:gd name="T4" fmla="*/ 15 w 113"/>
                      <a:gd name="T5" fmla="*/ 51 h 207"/>
                      <a:gd name="T6" fmla="*/ 16 w 113"/>
                      <a:gd name="T7" fmla="*/ 45 h 207"/>
                      <a:gd name="T8" fmla="*/ 16 w 113"/>
                      <a:gd name="T9" fmla="*/ 42 h 207"/>
                      <a:gd name="T10" fmla="*/ 17 w 113"/>
                      <a:gd name="T11" fmla="*/ 40 h 207"/>
                      <a:gd name="T12" fmla="*/ 18 w 113"/>
                      <a:gd name="T13" fmla="*/ 36 h 207"/>
                      <a:gd name="T14" fmla="*/ 19 w 113"/>
                      <a:gd name="T15" fmla="*/ 34 h 207"/>
                      <a:gd name="T16" fmla="*/ 21 w 113"/>
                      <a:gd name="T17" fmla="*/ 31 h 207"/>
                      <a:gd name="T18" fmla="*/ 22 w 113"/>
                      <a:gd name="T19" fmla="*/ 28 h 207"/>
                      <a:gd name="T20" fmla="*/ 24 w 113"/>
                      <a:gd name="T21" fmla="*/ 25 h 207"/>
                      <a:gd name="T22" fmla="*/ 26 w 113"/>
                      <a:gd name="T23" fmla="*/ 22 h 207"/>
                      <a:gd name="T24" fmla="*/ 28 w 113"/>
                      <a:gd name="T25" fmla="*/ 19 h 207"/>
                      <a:gd name="T26" fmla="*/ 30 w 113"/>
                      <a:gd name="T27" fmla="*/ 16 h 207"/>
                      <a:gd name="T28" fmla="*/ 33 w 113"/>
                      <a:gd name="T29" fmla="*/ 14 h 207"/>
                      <a:gd name="T30" fmla="*/ 36 w 113"/>
                      <a:gd name="T31" fmla="*/ 11 h 207"/>
                      <a:gd name="T32" fmla="*/ 26 w 113"/>
                      <a:gd name="T33" fmla="*/ 0 h 207"/>
                      <a:gd name="T34" fmla="*/ 22 w 113"/>
                      <a:gd name="T35" fmla="*/ 4 h 207"/>
                      <a:gd name="T36" fmla="*/ 19 w 113"/>
                      <a:gd name="T37" fmla="*/ 7 h 207"/>
                      <a:gd name="T38" fmla="*/ 16 w 113"/>
                      <a:gd name="T39" fmla="*/ 11 h 207"/>
                      <a:gd name="T40" fmla="*/ 14 w 113"/>
                      <a:gd name="T41" fmla="*/ 14 h 207"/>
                      <a:gd name="T42" fmla="*/ 11 w 113"/>
                      <a:gd name="T43" fmla="*/ 18 h 207"/>
                      <a:gd name="T44" fmla="*/ 9 w 113"/>
                      <a:gd name="T45" fmla="*/ 21 h 207"/>
                      <a:gd name="T46" fmla="*/ 7 w 113"/>
                      <a:gd name="T47" fmla="*/ 24 h 207"/>
                      <a:gd name="T48" fmla="*/ 6 w 113"/>
                      <a:gd name="T49" fmla="*/ 28 h 207"/>
                      <a:gd name="T50" fmla="*/ 4 w 113"/>
                      <a:gd name="T51" fmla="*/ 32 h 207"/>
                      <a:gd name="T52" fmla="*/ 3 w 113"/>
                      <a:gd name="T53" fmla="*/ 35 h 207"/>
                      <a:gd name="T54" fmla="*/ 2 w 113"/>
                      <a:gd name="T55" fmla="*/ 39 h 207"/>
                      <a:gd name="T56" fmla="*/ 1 w 113"/>
                      <a:gd name="T57" fmla="*/ 43 h 207"/>
                      <a:gd name="T58" fmla="*/ 0 w 113"/>
                      <a:gd name="T59" fmla="*/ 49 h 207"/>
                      <a:gd name="T60" fmla="*/ 0 w 113"/>
                      <a:gd name="T61" fmla="*/ 57 h 207"/>
                      <a:gd name="T62" fmla="*/ 0 w 113"/>
                      <a:gd name="T63" fmla="*/ 57 h 207"/>
                      <a:gd name="T64" fmla="*/ 0 w 113"/>
                      <a:gd name="T65" fmla="*/ 57 h 207"/>
                      <a:gd name="T66" fmla="*/ 0 w 113"/>
                      <a:gd name="T67" fmla="*/ 58 h 207"/>
                      <a:gd name="T68" fmla="*/ 1 w 113"/>
                      <a:gd name="T69" fmla="*/ 60 h 207"/>
                      <a:gd name="T70" fmla="*/ 1 w 113"/>
                      <a:gd name="T71" fmla="*/ 61 h 207"/>
                      <a:gd name="T72" fmla="*/ 2 w 113"/>
                      <a:gd name="T73" fmla="*/ 62 h 207"/>
                      <a:gd name="T74" fmla="*/ 3 w 113"/>
                      <a:gd name="T75" fmla="*/ 63 h 207"/>
                      <a:gd name="T76" fmla="*/ 4 w 113"/>
                      <a:gd name="T77" fmla="*/ 63 h 207"/>
                      <a:gd name="T78" fmla="*/ 6 w 113"/>
                      <a:gd name="T79" fmla="*/ 64 h 207"/>
                      <a:gd name="T80" fmla="*/ 7 w 113"/>
                      <a:gd name="T81" fmla="*/ 64 h 207"/>
                      <a:gd name="T82" fmla="*/ 9 w 113"/>
                      <a:gd name="T83" fmla="*/ 64 h 207"/>
                      <a:gd name="T84" fmla="*/ 10 w 113"/>
                      <a:gd name="T85" fmla="*/ 63 h 207"/>
                      <a:gd name="T86" fmla="*/ 11 w 113"/>
                      <a:gd name="T87" fmla="*/ 63 h 207"/>
                      <a:gd name="T88" fmla="*/ 12 w 113"/>
                      <a:gd name="T89" fmla="*/ 62 h 207"/>
                      <a:gd name="T90" fmla="*/ 13 w 113"/>
                      <a:gd name="T91" fmla="*/ 61 h 207"/>
                      <a:gd name="T92" fmla="*/ 14 w 113"/>
                      <a:gd name="T93" fmla="*/ 60 h 207"/>
                      <a:gd name="T94" fmla="*/ 14 w 113"/>
                      <a:gd name="T95" fmla="*/ 58 h 207"/>
                      <a:gd name="T96" fmla="*/ 15 w 113"/>
                      <a:gd name="T97" fmla="*/ 57 h 207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</a:gdLst>
                    <a:ahLst/>
                    <a:cxnLst>
                      <a:cxn ang="T98">
                        <a:pos x="T0" y="T1"/>
                      </a:cxn>
                      <a:cxn ang="T99">
                        <a:pos x="T2" y="T3"/>
                      </a:cxn>
                      <a:cxn ang="T100">
                        <a:pos x="T4" y="T5"/>
                      </a:cxn>
                      <a:cxn ang="T101">
                        <a:pos x="T6" y="T7"/>
                      </a:cxn>
                      <a:cxn ang="T102">
                        <a:pos x="T8" y="T9"/>
                      </a:cxn>
                      <a:cxn ang="T103">
                        <a:pos x="T10" y="T11"/>
                      </a:cxn>
                      <a:cxn ang="T104">
                        <a:pos x="T12" y="T13"/>
                      </a:cxn>
                      <a:cxn ang="T105">
                        <a:pos x="T14" y="T15"/>
                      </a:cxn>
                      <a:cxn ang="T106">
                        <a:pos x="T16" y="T17"/>
                      </a:cxn>
                      <a:cxn ang="T107">
                        <a:pos x="T18" y="T19"/>
                      </a:cxn>
                      <a:cxn ang="T108">
                        <a:pos x="T20" y="T21"/>
                      </a:cxn>
                      <a:cxn ang="T109">
                        <a:pos x="T22" y="T23"/>
                      </a:cxn>
                      <a:cxn ang="T110">
                        <a:pos x="T24" y="T25"/>
                      </a:cxn>
                      <a:cxn ang="T111">
                        <a:pos x="T26" y="T27"/>
                      </a:cxn>
                      <a:cxn ang="T112">
                        <a:pos x="T28" y="T29"/>
                      </a:cxn>
                      <a:cxn ang="T113">
                        <a:pos x="T30" y="T31"/>
                      </a:cxn>
                      <a:cxn ang="T114">
                        <a:pos x="T32" y="T33"/>
                      </a:cxn>
                      <a:cxn ang="T115">
                        <a:pos x="T34" y="T35"/>
                      </a:cxn>
                      <a:cxn ang="T116">
                        <a:pos x="T36" y="T37"/>
                      </a:cxn>
                      <a:cxn ang="T117">
                        <a:pos x="T38" y="T39"/>
                      </a:cxn>
                      <a:cxn ang="T118">
                        <a:pos x="T40" y="T41"/>
                      </a:cxn>
                      <a:cxn ang="T119">
                        <a:pos x="T42" y="T43"/>
                      </a:cxn>
                      <a:cxn ang="T120">
                        <a:pos x="T44" y="T45"/>
                      </a:cxn>
                      <a:cxn ang="T121">
                        <a:pos x="T46" y="T47"/>
                      </a:cxn>
                      <a:cxn ang="T122">
                        <a:pos x="T48" y="T49"/>
                      </a:cxn>
                      <a:cxn ang="T123">
                        <a:pos x="T50" y="T51"/>
                      </a:cxn>
                      <a:cxn ang="T124">
                        <a:pos x="T52" y="T53"/>
                      </a:cxn>
                      <a:cxn ang="T125">
                        <a:pos x="T54" y="T55"/>
                      </a:cxn>
                      <a:cxn ang="T126">
                        <a:pos x="T56" y="T57"/>
                      </a:cxn>
                      <a:cxn ang="T127">
                        <a:pos x="T58" y="T59"/>
                      </a:cxn>
                      <a:cxn ang="T128">
                        <a:pos x="T60" y="T61"/>
                      </a:cxn>
                      <a:cxn ang="T129">
                        <a:pos x="T62" y="T63"/>
                      </a:cxn>
                      <a:cxn ang="T130">
                        <a:pos x="T64" y="T65"/>
                      </a:cxn>
                      <a:cxn ang="T131">
                        <a:pos x="T66" y="T67"/>
                      </a:cxn>
                      <a:cxn ang="T132">
                        <a:pos x="T68" y="T69"/>
                      </a:cxn>
                      <a:cxn ang="T133">
                        <a:pos x="T70" y="T71"/>
                      </a:cxn>
                      <a:cxn ang="T134">
                        <a:pos x="T72" y="T73"/>
                      </a:cxn>
                      <a:cxn ang="T135">
                        <a:pos x="T74" y="T75"/>
                      </a:cxn>
                      <a:cxn ang="T136">
                        <a:pos x="T76" y="T77"/>
                      </a:cxn>
                      <a:cxn ang="T137">
                        <a:pos x="T78" y="T79"/>
                      </a:cxn>
                      <a:cxn ang="T138">
                        <a:pos x="T80" y="T81"/>
                      </a:cxn>
                      <a:cxn ang="T139">
                        <a:pos x="T82" y="T83"/>
                      </a:cxn>
                      <a:cxn ang="T140">
                        <a:pos x="T84" y="T85"/>
                      </a:cxn>
                      <a:cxn ang="T141">
                        <a:pos x="T86" y="T87"/>
                      </a:cxn>
                      <a:cxn ang="T142">
                        <a:pos x="T88" y="T89"/>
                      </a:cxn>
                      <a:cxn ang="T143">
                        <a:pos x="T90" y="T91"/>
                      </a:cxn>
                      <a:cxn ang="T144">
                        <a:pos x="T92" y="T93"/>
                      </a:cxn>
                      <a:cxn ang="T145">
                        <a:pos x="T94" y="T95"/>
                      </a:cxn>
                      <a:cxn ang="T146">
                        <a:pos x="T96" y="T97"/>
                      </a:cxn>
                    </a:cxnLst>
                    <a:rect l="0" t="0" r="r" b="b"/>
                    <a:pathLst>
                      <a:path w="113" h="207">
                        <a:moveTo>
                          <a:pt x="46" y="184"/>
                        </a:moveTo>
                        <a:lnTo>
                          <a:pt x="46" y="184"/>
                        </a:lnTo>
                        <a:lnTo>
                          <a:pt x="46" y="165"/>
                        </a:lnTo>
                        <a:lnTo>
                          <a:pt x="49" y="146"/>
                        </a:lnTo>
                        <a:lnTo>
                          <a:pt x="51" y="137"/>
                        </a:lnTo>
                        <a:lnTo>
                          <a:pt x="53" y="128"/>
                        </a:lnTo>
                        <a:lnTo>
                          <a:pt x="56" y="118"/>
                        </a:lnTo>
                        <a:lnTo>
                          <a:pt x="61" y="109"/>
                        </a:lnTo>
                        <a:lnTo>
                          <a:pt x="65" y="100"/>
                        </a:lnTo>
                        <a:lnTo>
                          <a:pt x="69" y="91"/>
                        </a:lnTo>
                        <a:lnTo>
                          <a:pt x="74" y="81"/>
                        </a:lnTo>
                        <a:lnTo>
                          <a:pt x="81" y="72"/>
                        </a:lnTo>
                        <a:lnTo>
                          <a:pt x="88" y="62"/>
                        </a:lnTo>
                        <a:lnTo>
                          <a:pt x="95" y="53"/>
                        </a:lnTo>
                        <a:lnTo>
                          <a:pt x="104" y="44"/>
                        </a:lnTo>
                        <a:lnTo>
                          <a:pt x="113" y="34"/>
                        </a:lnTo>
                        <a:lnTo>
                          <a:pt x="81" y="0"/>
                        </a:lnTo>
                        <a:lnTo>
                          <a:pt x="70" y="12"/>
                        </a:lnTo>
                        <a:lnTo>
                          <a:pt x="60" y="24"/>
                        </a:lnTo>
                        <a:lnTo>
                          <a:pt x="51" y="34"/>
                        </a:lnTo>
                        <a:lnTo>
                          <a:pt x="43" y="46"/>
                        </a:lnTo>
                        <a:lnTo>
                          <a:pt x="35" y="57"/>
                        </a:lnTo>
                        <a:lnTo>
                          <a:pt x="29" y="69"/>
                        </a:lnTo>
                        <a:lnTo>
                          <a:pt x="23" y="79"/>
                        </a:lnTo>
                        <a:lnTo>
                          <a:pt x="18" y="91"/>
                        </a:lnTo>
                        <a:lnTo>
                          <a:pt x="13" y="102"/>
                        </a:lnTo>
                        <a:lnTo>
                          <a:pt x="9" y="114"/>
                        </a:lnTo>
                        <a:lnTo>
                          <a:pt x="6" y="126"/>
                        </a:lnTo>
                        <a:lnTo>
                          <a:pt x="4" y="138"/>
                        </a:lnTo>
                        <a:lnTo>
                          <a:pt x="1" y="160"/>
                        </a:lnTo>
                        <a:lnTo>
                          <a:pt x="0" y="184"/>
                        </a:lnTo>
                        <a:lnTo>
                          <a:pt x="0" y="189"/>
                        </a:lnTo>
                        <a:lnTo>
                          <a:pt x="2" y="193"/>
                        </a:lnTo>
                        <a:lnTo>
                          <a:pt x="4" y="197"/>
                        </a:lnTo>
                        <a:lnTo>
                          <a:pt x="7" y="200"/>
                        </a:lnTo>
                        <a:lnTo>
                          <a:pt x="10" y="204"/>
                        </a:lnTo>
                        <a:lnTo>
                          <a:pt x="14" y="205"/>
                        </a:lnTo>
                        <a:lnTo>
                          <a:pt x="19" y="206"/>
                        </a:lnTo>
                        <a:lnTo>
                          <a:pt x="23" y="207"/>
                        </a:lnTo>
                        <a:lnTo>
                          <a:pt x="27" y="206"/>
                        </a:lnTo>
                        <a:lnTo>
                          <a:pt x="31" y="205"/>
                        </a:lnTo>
                        <a:lnTo>
                          <a:pt x="35" y="204"/>
                        </a:lnTo>
                        <a:lnTo>
                          <a:pt x="39" y="200"/>
                        </a:lnTo>
                        <a:lnTo>
                          <a:pt x="42" y="197"/>
                        </a:lnTo>
                        <a:lnTo>
                          <a:pt x="44" y="193"/>
                        </a:lnTo>
                        <a:lnTo>
                          <a:pt x="45" y="189"/>
                        </a:lnTo>
                        <a:lnTo>
                          <a:pt x="46" y="18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3" name="Freeform 734"/>
                  <p:cNvSpPr>
                    <a:spLocks noChangeAspect="1"/>
                  </p:cNvSpPr>
                  <p:nvPr/>
                </p:nvSpPr>
                <p:spPr bwMode="auto">
                  <a:xfrm>
                    <a:off x="3226" y="1417"/>
                    <a:ext cx="14" cy="93"/>
                  </a:xfrm>
                  <a:custGeom>
                    <a:avLst/>
                    <a:gdLst>
                      <a:gd name="T0" fmla="*/ 8 w 46"/>
                      <a:gd name="T1" fmla="*/ 93 h 316"/>
                      <a:gd name="T2" fmla="*/ 14 w 46"/>
                      <a:gd name="T3" fmla="*/ 86 h 316"/>
                      <a:gd name="T4" fmla="*/ 14 w 46"/>
                      <a:gd name="T5" fmla="*/ 0 h 316"/>
                      <a:gd name="T6" fmla="*/ 0 w 46"/>
                      <a:gd name="T7" fmla="*/ 0 h 316"/>
                      <a:gd name="T8" fmla="*/ 0 w 46"/>
                      <a:gd name="T9" fmla="*/ 86 h 316"/>
                      <a:gd name="T10" fmla="*/ 8 w 46"/>
                      <a:gd name="T11" fmla="*/ 93 h 316"/>
                      <a:gd name="T12" fmla="*/ 0 w 46"/>
                      <a:gd name="T13" fmla="*/ 86 h 316"/>
                      <a:gd name="T14" fmla="*/ 0 w 46"/>
                      <a:gd name="T15" fmla="*/ 88 h 316"/>
                      <a:gd name="T16" fmla="*/ 1 w 46"/>
                      <a:gd name="T17" fmla="*/ 89 h 316"/>
                      <a:gd name="T18" fmla="*/ 1 w 46"/>
                      <a:gd name="T19" fmla="*/ 90 h 316"/>
                      <a:gd name="T20" fmla="*/ 2 w 46"/>
                      <a:gd name="T21" fmla="*/ 91 h 316"/>
                      <a:gd name="T22" fmla="*/ 3 w 46"/>
                      <a:gd name="T23" fmla="*/ 92 h 316"/>
                      <a:gd name="T24" fmla="*/ 4 w 46"/>
                      <a:gd name="T25" fmla="*/ 92 h 316"/>
                      <a:gd name="T26" fmla="*/ 6 w 46"/>
                      <a:gd name="T27" fmla="*/ 93 h 316"/>
                      <a:gd name="T28" fmla="*/ 7 w 46"/>
                      <a:gd name="T29" fmla="*/ 93 h 316"/>
                      <a:gd name="T30" fmla="*/ 8 w 46"/>
                      <a:gd name="T31" fmla="*/ 93 h 316"/>
                      <a:gd name="T32" fmla="*/ 9 w 46"/>
                      <a:gd name="T33" fmla="*/ 92 h 316"/>
                      <a:gd name="T34" fmla="*/ 11 w 46"/>
                      <a:gd name="T35" fmla="*/ 92 h 316"/>
                      <a:gd name="T36" fmla="*/ 12 w 46"/>
                      <a:gd name="T37" fmla="*/ 91 h 316"/>
                      <a:gd name="T38" fmla="*/ 13 w 46"/>
                      <a:gd name="T39" fmla="*/ 90 h 316"/>
                      <a:gd name="T40" fmla="*/ 13 w 46"/>
                      <a:gd name="T41" fmla="*/ 89 h 316"/>
                      <a:gd name="T42" fmla="*/ 14 w 46"/>
                      <a:gd name="T43" fmla="*/ 88 h 316"/>
                      <a:gd name="T44" fmla="*/ 14 w 46"/>
                      <a:gd name="T45" fmla="*/ 86 h 316"/>
                      <a:gd name="T46" fmla="*/ 8 w 46"/>
                      <a:gd name="T47" fmla="*/ 93 h 31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316">
                        <a:moveTo>
                          <a:pt x="27" y="315"/>
                        </a:moveTo>
                        <a:lnTo>
                          <a:pt x="46" y="292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292"/>
                        </a:lnTo>
                        <a:lnTo>
                          <a:pt x="27" y="315"/>
                        </a:lnTo>
                        <a:lnTo>
                          <a:pt x="0" y="292"/>
                        </a:lnTo>
                        <a:lnTo>
                          <a:pt x="0" y="299"/>
                        </a:lnTo>
                        <a:lnTo>
                          <a:pt x="2" y="303"/>
                        </a:lnTo>
                        <a:lnTo>
                          <a:pt x="4" y="307"/>
                        </a:lnTo>
                        <a:lnTo>
                          <a:pt x="7" y="310"/>
                        </a:lnTo>
                        <a:lnTo>
                          <a:pt x="10" y="312"/>
                        </a:lnTo>
                        <a:lnTo>
                          <a:pt x="14" y="314"/>
                        </a:lnTo>
                        <a:lnTo>
                          <a:pt x="19" y="315"/>
                        </a:lnTo>
                        <a:lnTo>
                          <a:pt x="23" y="316"/>
                        </a:lnTo>
                        <a:lnTo>
                          <a:pt x="27" y="315"/>
                        </a:lnTo>
                        <a:lnTo>
                          <a:pt x="31" y="314"/>
                        </a:lnTo>
                        <a:lnTo>
                          <a:pt x="35" y="312"/>
                        </a:lnTo>
                        <a:lnTo>
                          <a:pt x="39" y="310"/>
                        </a:lnTo>
                        <a:lnTo>
                          <a:pt x="42" y="307"/>
                        </a:lnTo>
                        <a:lnTo>
                          <a:pt x="44" y="303"/>
                        </a:lnTo>
                        <a:lnTo>
                          <a:pt x="45" y="299"/>
                        </a:lnTo>
                        <a:lnTo>
                          <a:pt x="46" y="292"/>
                        </a:lnTo>
                        <a:lnTo>
                          <a:pt x="27" y="31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4" name="Freeform 735"/>
                  <p:cNvSpPr>
                    <a:spLocks noChangeAspect="1"/>
                  </p:cNvSpPr>
                  <p:nvPr/>
                </p:nvSpPr>
                <p:spPr bwMode="auto">
                  <a:xfrm>
                    <a:off x="3197" y="1496"/>
                    <a:ext cx="36" cy="21"/>
                  </a:xfrm>
                  <a:custGeom>
                    <a:avLst/>
                    <a:gdLst>
                      <a:gd name="T0" fmla="*/ 0 w 119"/>
                      <a:gd name="T1" fmla="*/ 14 h 65"/>
                      <a:gd name="T2" fmla="*/ 8 w 119"/>
                      <a:gd name="T3" fmla="*/ 21 h 65"/>
                      <a:gd name="T4" fmla="*/ 36 w 119"/>
                      <a:gd name="T5" fmla="*/ 15 h 65"/>
                      <a:gd name="T6" fmla="*/ 33 w 119"/>
                      <a:gd name="T7" fmla="*/ 0 h 65"/>
                      <a:gd name="T8" fmla="*/ 5 w 119"/>
                      <a:gd name="T9" fmla="*/ 6 h 65"/>
                      <a:gd name="T10" fmla="*/ 0 w 119"/>
                      <a:gd name="T11" fmla="*/ 14 h 65"/>
                      <a:gd name="T12" fmla="*/ 5 w 119"/>
                      <a:gd name="T13" fmla="*/ 6 h 65"/>
                      <a:gd name="T14" fmla="*/ 4 w 119"/>
                      <a:gd name="T15" fmla="*/ 7 h 65"/>
                      <a:gd name="T16" fmla="*/ 2 w 119"/>
                      <a:gd name="T17" fmla="*/ 7 h 65"/>
                      <a:gd name="T18" fmla="*/ 2 w 119"/>
                      <a:gd name="T19" fmla="*/ 8 h 65"/>
                      <a:gd name="T20" fmla="*/ 1 w 119"/>
                      <a:gd name="T21" fmla="*/ 10 h 65"/>
                      <a:gd name="T22" fmla="*/ 0 w 119"/>
                      <a:gd name="T23" fmla="*/ 11 h 65"/>
                      <a:gd name="T24" fmla="*/ 0 w 119"/>
                      <a:gd name="T25" fmla="*/ 12 h 65"/>
                      <a:gd name="T26" fmla="*/ 0 w 119"/>
                      <a:gd name="T27" fmla="*/ 14 h 65"/>
                      <a:gd name="T28" fmla="*/ 0 w 119"/>
                      <a:gd name="T29" fmla="*/ 15 h 65"/>
                      <a:gd name="T30" fmla="*/ 0 w 119"/>
                      <a:gd name="T31" fmla="*/ 16 h 65"/>
                      <a:gd name="T32" fmla="*/ 1 w 119"/>
                      <a:gd name="T33" fmla="*/ 18 h 65"/>
                      <a:gd name="T34" fmla="*/ 2 w 119"/>
                      <a:gd name="T35" fmla="*/ 19 h 65"/>
                      <a:gd name="T36" fmla="*/ 3 w 119"/>
                      <a:gd name="T37" fmla="*/ 20 h 65"/>
                      <a:gd name="T38" fmla="*/ 4 w 119"/>
                      <a:gd name="T39" fmla="*/ 20 h 65"/>
                      <a:gd name="T40" fmla="*/ 5 w 119"/>
                      <a:gd name="T41" fmla="*/ 21 h 65"/>
                      <a:gd name="T42" fmla="*/ 7 w 119"/>
                      <a:gd name="T43" fmla="*/ 21 h 65"/>
                      <a:gd name="T44" fmla="*/ 8 w 119"/>
                      <a:gd name="T45" fmla="*/ 21 h 65"/>
                      <a:gd name="T46" fmla="*/ 0 w 119"/>
                      <a:gd name="T47" fmla="*/ 14 h 6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119" h="65">
                        <a:moveTo>
                          <a:pt x="0" y="42"/>
                        </a:moveTo>
                        <a:lnTo>
                          <a:pt x="27" y="64"/>
                        </a:lnTo>
                        <a:lnTo>
                          <a:pt x="119" y="45"/>
                        </a:lnTo>
                        <a:lnTo>
                          <a:pt x="110" y="0"/>
                        </a:lnTo>
                        <a:lnTo>
                          <a:pt x="18" y="19"/>
                        </a:lnTo>
                        <a:lnTo>
                          <a:pt x="0" y="42"/>
                        </a:lnTo>
                        <a:lnTo>
                          <a:pt x="18" y="19"/>
                        </a:lnTo>
                        <a:lnTo>
                          <a:pt x="13" y="21"/>
                        </a:lnTo>
                        <a:lnTo>
                          <a:pt x="8" y="23"/>
                        </a:lnTo>
                        <a:lnTo>
                          <a:pt x="5" y="26"/>
                        </a:lnTo>
                        <a:lnTo>
                          <a:pt x="2" y="30"/>
                        </a:lnTo>
                        <a:lnTo>
                          <a:pt x="1" y="34"/>
                        </a:lnTo>
                        <a:lnTo>
                          <a:pt x="0" y="38"/>
                        </a:lnTo>
                        <a:lnTo>
                          <a:pt x="0" y="42"/>
                        </a:lnTo>
                        <a:lnTo>
                          <a:pt x="0" y="46"/>
                        </a:lnTo>
                        <a:lnTo>
                          <a:pt x="1" y="51"/>
                        </a:lnTo>
                        <a:lnTo>
                          <a:pt x="3" y="55"/>
                        </a:lnTo>
                        <a:lnTo>
                          <a:pt x="6" y="58"/>
                        </a:lnTo>
                        <a:lnTo>
                          <a:pt x="9" y="61"/>
                        </a:lnTo>
                        <a:lnTo>
                          <a:pt x="13" y="63"/>
                        </a:lnTo>
                        <a:lnTo>
                          <a:pt x="17" y="64"/>
                        </a:lnTo>
                        <a:lnTo>
                          <a:pt x="22" y="65"/>
                        </a:lnTo>
                        <a:lnTo>
                          <a:pt x="27" y="64"/>
                        </a:lnTo>
                        <a:lnTo>
                          <a:pt x="0" y="4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5" name="Freeform 736"/>
                  <p:cNvSpPr>
                    <a:spLocks noChangeAspect="1"/>
                  </p:cNvSpPr>
                  <p:nvPr/>
                </p:nvSpPr>
                <p:spPr bwMode="auto">
                  <a:xfrm>
                    <a:off x="3197" y="1511"/>
                    <a:ext cx="14" cy="36"/>
                  </a:xfrm>
                  <a:custGeom>
                    <a:avLst/>
                    <a:gdLst>
                      <a:gd name="T0" fmla="*/ 7 w 46"/>
                      <a:gd name="T1" fmla="*/ 36 h 113"/>
                      <a:gd name="T2" fmla="*/ 14 w 46"/>
                      <a:gd name="T3" fmla="*/ 29 h 113"/>
                      <a:gd name="T4" fmla="*/ 14 w 46"/>
                      <a:gd name="T5" fmla="*/ 0 h 113"/>
                      <a:gd name="T6" fmla="*/ 0 w 46"/>
                      <a:gd name="T7" fmla="*/ 0 h 113"/>
                      <a:gd name="T8" fmla="*/ 0 w 46"/>
                      <a:gd name="T9" fmla="*/ 29 h 113"/>
                      <a:gd name="T10" fmla="*/ 7 w 46"/>
                      <a:gd name="T11" fmla="*/ 36 h 113"/>
                      <a:gd name="T12" fmla="*/ 0 w 46"/>
                      <a:gd name="T13" fmla="*/ 29 h 113"/>
                      <a:gd name="T14" fmla="*/ 0 w 46"/>
                      <a:gd name="T15" fmla="*/ 30 h 113"/>
                      <a:gd name="T16" fmla="*/ 1 w 46"/>
                      <a:gd name="T17" fmla="*/ 32 h 113"/>
                      <a:gd name="T18" fmla="*/ 1 w 46"/>
                      <a:gd name="T19" fmla="*/ 33 h 113"/>
                      <a:gd name="T20" fmla="*/ 2 w 46"/>
                      <a:gd name="T21" fmla="*/ 34 h 113"/>
                      <a:gd name="T22" fmla="*/ 3 w 46"/>
                      <a:gd name="T23" fmla="*/ 35 h 113"/>
                      <a:gd name="T24" fmla="*/ 5 w 46"/>
                      <a:gd name="T25" fmla="*/ 36 h 113"/>
                      <a:gd name="T26" fmla="*/ 6 w 46"/>
                      <a:gd name="T27" fmla="*/ 36 h 113"/>
                      <a:gd name="T28" fmla="*/ 7 w 46"/>
                      <a:gd name="T29" fmla="*/ 36 h 113"/>
                      <a:gd name="T30" fmla="*/ 8 w 46"/>
                      <a:gd name="T31" fmla="*/ 36 h 113"/>
                      <a:gd name="T32" fmla="*/ 10 w 46"/>
                      <a:gd name="T33" fmla="*/ 36 h 113"/>
                      <a:gd name="T34" fmla="*/ 11 w 46"/>
                      <a:gd name="T35" fmla="*/ 35 h 113"/>
                      <a:gd name="T36" fmla="*/ 12 w 46"/>
                      <a:gd name="T37" fmla="*/ 34 h 113"/>
                      <a:gd name="T38" fmla="*/ 13 w 46"/>
                      <a:gd name="T39" fmla="*/ 33 h 113"/>
                      <a:gd name="T40" fmla="*/ 13 w 46"/>
                      <a:gd name="T41" fmla="*/ 32 h 113"/>
                      <a:gd name="T42" fmla="*/ 14 w 46"/>
                      <a:gd name="T43" fmla="*/ 30 h 113"/>
                      <a:gd name="T44" fmla="*/ 14 w 46"/>
                      <a:gd name="T45" fmla="*/ 29 h 113"/>
                      <a:gd name="T46" fmla="*/ 7 w 46"/>
                      <a:gd name="T47" fmla="*/ 36 h 11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13">
                        <a:moveTo>
                          <a:pt x="23" y="113"/>
                        </a:moveTo>
                        <a:lnTo>
                          <a:pt x="46" y="9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90"/>
                        </a:lnTo>
                        <a:lnTo>
                          <a:pt x="23" y="113"/>
                        </a:lnTo>
                        <a:lnTo>
                          <a:pt x="0" y="90"/>
                        </a:lnTo>
                        <a:lnTo>
                          <a:pt x="0" y="95"/>
                        </a:lnTo>
                        <a:lnTo>
                          <a:pt x="2" y="100"/>
                        </a:lnTo>
                        <a:lnTo>
                          <a:pt x="4" y="103"/>
                        </a:lnTo>
                        <a:lnTo>
                          <a:pt x="7" y="107"/>
                        </a:lnTo>
                        <a:lnTo>
                          <a:pt x="11" y="110"/>
                        </a:lnTo>
                        <a:lnTo>
                          <a:pt x="15" y="112"/>
                        </a:lnTo>
                        <a:lnTo>
                          <a:pt x="19" y="113"/>
                        </a:lnTo>
                        <a:lnTo>
                          <a:pt x="23" y="113"/>
                        </a:lnTo>
                        <a:lnTo>
                          <a:pt x="27" y="113"/>
                        </a:lnTo>
                        <a:lnTo>
                          <a:pt x="32" y="112"/>
                        </a:lnTo>
                        <a:lnTo>
                          <a:pt x="36" y="110"/>
                        </a:lnTo>
                        <a:lnTo>
                          <a:pt x="39" y="107"/>
                        </a:lnTo>
                        <a:lnTo>
                          <a:pt x="42" y="103"/>
                        </a:lnTo>
                        <a:lnTo>
                          <a:pt x="44" y="100"/>
                        </a:lnTo>
                        <a:lnTo>
                          <a:pt x="45" y="95"/>
                        </a:lnTo>
                        <a:lnTo>
                          <a:pt x="46" y="90"/>
                        </a:lnTo>
                        <a:lnTo>
                          <a:pt x="23" y="11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6" name="Freeform 737"/>
                  <p:cNvSpPr>
                    <a:spLocks noChangeAspect="1"/>
                  </p:cNvSpPr>
                  <p:nvPr/>
                </p:nvSpPr>
                <p:spPr bwMode="auto">
                  <a:xfrm>
                    <a:off x="3205" y="1532"/>
                    <a:ext cx="36" cy="14"/>
                  </a:xfrm>
                  <a:custGeom>
                    <a:avLst/>
                    <a:gdLst>
                      <a:gd name="T0" fmla="*/ 36 w 102"/>
                      <a:gd name="T1" fmla="*/ 7 h 46"/>
                      <a:gd name="T2" fmla="*/ 28 w 102"/>
                      <a:gd name="T3" fmla="*/ 0 h 46"/>
                      <a:gd name="T4" fmla="*/ 0 w 102"/>
                      <a:gd name="T5" fmla="*/ 0 h 46"/>
                      <a:gd name="T6" fmla="*/ 0 w 102"/>
                      <a:gd name="T7" fmla="*/ 14 h 46"/>
                      <a:gd name="T8" fmla="*/ 28 w 102"/>
                      <a:gd name="T9" fmla="*/ 14 h 46"/>
                      <a:gd name="T10" fmla="*/ 36 w 102"/>
                      <a:gd name="T11" fmla="*/ 7 h 46"/>
                      <a:gd name="T12" fmla="*/ 28 w 102"/>
                      <a:gd name="T13" fmla="*/ 14 h 46"/>
                      <a:gd name="T14" fmla="*/ 30 w 102"/>
                      <a:gd name="T15" fmla="*/ 14 h 46"/>
                      <a:gd name="T16" fmla="*/ 32 w 102"/>
                      <a:gd name="T17" fmla="*/ 13 h 46"/>
                      <a:gd name="T18" fmla="*/ 33 w 102"/>
                      <a:gd name="T19" fmla="*/ 13 h 46"/>
                      <a:gd name="T20" fmla="*/ 34 w 102"/>
                      <a:gd name="T21" fmla="*/ 12 h 46"/>
                      <a:gd name="T22" fmla="*/ 35 w 102"/>
                      <a:gd name="T23" fmla="*/ 11 h 46"/>
                      <a:gd name="T24" fmla="*/ 36 w 102"/>
                      <a:gd name="T25" fmla="*/ 9 h 46"/>
                      <a:gd name="T26" fmla="*/ 36 w 102"/>
                      <a:gd name="T27" fmla="*/ 8 h 46"/>
                      <a:gd name="T28" fmla="*/ 36 w 102"/>
                      <a:gd name="T29" fmla="*/ 7 h 46"/>
                      <a:gd name="T30" fmla="*/ 36 w 102"/>
                      <a:gd name="T31" fmla="*/ 6 h 46"/>
                      <a:gd name="T32" fmla="*/ 36 w 102"/>
                      <a:gd name="T33" fmla="*/ 4 h 46"/>
                      <a:gd name="T34" fmla="*/ 35 w 102"/>
                      <a:gd name="T35" fmla="*/ 3 h 46"/>
                      <a:gd name="T36" fmla="*/ 34 w 102"/>
                      <a:gd name="T37" fmla="*/ 2 h 46"/>
                      <a:gd name="T38" fmla="*/ 33 w 102"/>
                      <a:gd name="T39" fmla="*/ 1 h 46"/>
                      <a:gd name="T40" fmla="*/ 32 w 102"/>
                      <a:gd name="T41" fmla="*/ 1 h 46"/>
                      <a:gd name="T42" fmla="*/ 30 w 102"/>
                      <a:gd name="T43" fmla="*/ 0 h 46"/>
                      <a:gd name="T44" fmla="*/ 28 w 102"/>
                      <a:gd name="T45" fmla="*/ 0 h 46"/>
                      <a:gd name="T46" fmla="*/ 36 w 102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102" h="46">
                        <a:moveTo>
                          <a:pt x="102" y="23"/>
                        </a:moveTo>
                        <a:lnTo>
                          <a:pt x="79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79" y="46"/>
                        </a:lnTo>
                        <a:lnTo>
                          <a:pt x="102" y="23"/>
                        </a:lnTo>
                        <a:lnTo>
                          <a:pt x="79" y="46"/>
                        </a:lnTo>
                        <a:lnTo>
                          <a:pt x="84" y="45"/>
                        </a:lnTo>
                        <a:lnTo>
                          <a:pt x="90" y="44"/>
                        </a:lnTo>
                        <a:lnTo>
                          <a:pt x="94" y="42"/>
                        </a:lnTo>
                        <a:lnTo>
                          <a:pt x="97" y="39"/>
                        </a:lnTo>
                        <a:lnTo>
                          <a:pt x="99" y="35"/>
                        </a:lnTo>
                        <a:lnTo>
                          <a:pt x="101" y="31"/>
                        </a:lnTo>
                        <a:lnTo>
                          <a:pt x="102" y="27"/>
                        </a:lnTo>
                        <a:lnTo>
                          <a:pt x="102" y="23"/>
                        </a:lnTo>
                        <a:lnTo>
                          <a:pt x="102" y="19"/>
                        </a:lnTo>
                        <a:lnTo>
                          <a:pt x="101" y="14"/>
                        </a:lnTo>
                        <a:lnTo>
                          <a:pt x="99" y="10"/>
                        </a:lnTo>
                        <a:lnTo>
                          <a:pt x="97" y="7"/>
                        </a:lnTo>
                        <a:lnTo>
                          <a:pt x="94" y="4"/>
                        </a:lnTo>
                        <a:lnTo>
                          <a:pt x="90" y="2"/>
                        </a:lnTo>
                        <a:lnTo>
                          <a:pt x="84" y="0"/>
                        </a:lnTo>
                        <a:lnTo>
                          <a:pt x="79" y="0"/>
                        </a:lnTo>
                        <a:lnTo>
                          <a:pt x="102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7" name="Freeform 738"/>
                  <p:cNvSpPr>
                    <a:spLocks noChangeAspect="1"/>
                  </p:cNvSpPr>
                  <p:nvPr/>
                </p:nvSpPr>
                <p:spPr bwMode="auto">
                  <a:xfrm>
                    <a:off x="3226" y="1539"/>
                    <a:ext cx="14" cy="336"/>
                  </a:xfrm>
                  <a:custGeom>
                    <a:avLst/>
                    <a:gdLst>
                      <a:gd name="T0" fmla="*/ 7 w 46"/>
                      <a:gd name="T1" fmla="*/ 336 h 1115"/>
                      <a:gd name="T2" fmla="*/ 14 w 46"/>
                      <a:gd name="T3" fmla="*/ 329 h 1115"/>
                      <a:gd name="T4" fmla="*/ 14 w 46"/>
                      <a:gd name="T5" fmla="*/ 0 h 1115"/>
                      <a:gd name="T6" fmla="*/ 0 w 46"/>
                      <a:gd name="T7" fmla="*/ 0 h 1115"/>
                      <a:gd name="T8" fmla="*/ 0 w 46"/>
                      <a:gd name="T9" fmla="*/ 329 h 1115"/>
                      <a:gd name="T10" fmla="*/ 7 w 46"/>
                      <a:gd name="T11" fmla="*/ 336 h 1115"/>
                      <a:gd name="T12" fmla="*/ 0 w 46"/>
                      <a:gd name="T13" fmla="*/ 329 h 1115"/>
                      <a:gd name="T14" fmla="*/ 0 w 46"/>
                      <a:gd name="T15" fmla="*/ 331 h 1115"/>
                      <a:gd name="T16" fmla="*/ 1 w 46"/>
                      <a:gd name="T17" fmla="*/ 332 h 1115"/>
                      <a:gd name="T18" fmla="*/ 1 w 46"/>
                      <a:gd name="T19" fmla="*/ 333 h 1115"/>
                      <a:gd name="T20" fmla="*/ 2 w 46"/>
                      <a:gd name="T21" fmla="*/ 334 h 1115"/>
                      <a:gd name="T22" fmla="*/ 3 w 46"/>
                      <a:gd name="T23" fmla="*/ 335 h 1115"/>
                      <a:gd name="T24" fmla="*/ 5 w 46"/>
                      <a:gd name="T25" fmla="*/ 335 h 1115"/>
                      <a:gd name="T26" fmla="*/ 6 w 46"/>
                      <a:gd name="T27" fmla="*/ 336 h 1115"/>
                      <a:gd name="T28" fmla="*/ 7 w 46"/>
                      <a:gd name="T29" fmla="*/ 336 h 1115"/>
                      <a:gd name="T30" fmla="*/ 8 w 46"/>
                      <a:gd name="T31" fmla="*/ 336 h 1115"/>
                      <a:gd name="T32" fmla="*/ 10 w 46"/>
                      <a:gd name="T33" fmla="*/ 335 h 1115"/>
                      <a:gd name="T34" fmla="*/ 11 w 46"/>
                      <a:gd name="T35" fmla="*/ 335 h 1115"/>
                      <a:gd name="T36" fmla="*/ 12 w 46"/>
                      <a:gd name="T37" fmla="*/ 334 h 1115"/>
                      <a:gd name="T38" fmla="*/ 13 w 46"/>
                      <a:gd name="T39" fmla="*/ 333 h 1115"/>
                      <a:gd name="T40" fmla="*/ 13 w 46"/>
                      <a:gd name="T41" fmla="*/ 332 h 1115"/>
                      <a:gd name="T42" fmla="*/ 14 w 46"/>
                      <a:gd name="T43" fmla="*/ 331 h 1115"/>
                      <a:gd name="T44" fmla="*/ 14 w 46"/>
                      <a:gd name="T45" fmla="*/ 329 h 1115"/>
                      <a:gd name="T46" fmla="*/ 7 w 46"/>
                      <a:gd name="T47" fmla="*/ 336 h 111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115">
                        <a:moveTo>
                          <a:pt x="23" y="1115"/>
                        </a:moveTo>
                        <a:lnTo>
                          <a:pt x="46" y="1092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92"/>
                        </a:lnTo>
                        <a:lnTo>
                          <a:pt x="23" y="1115"/>
                        </a:lnTo>
                        <a:lnTo>
                          <a:pt x="0" y="1092"/>
                        </a:lnTo>
                        <a:lnTo>
                          <a:pt x="1" y="1097"/>
                        </a:lnTo>
                        <a:lnTo>
                          <a:pt x="2" y="1101"/>
                        </a:lnTo>
                        <a:lnTo>
                          <a:pt x="4" y="1105"/>
                        </a:lnTo>
                        <a:lnTo>
                          <a:pt x="7" y="1108"/>
                        </a:lnTo>
                        <a:lnTo>
                          <a:pt x="11" y="1112"/>
                        </a:lnTo>
                        <a:lnTo>
                          <a:pt x="15" y="1113"/>
                        </a:lnTo>
                        <a:lnTo>
                          <a:pt x="19" y="1114"/>
                        </a:lnTo>
                        <a:lnTo>
                          <a:pt x="23" y="1115"/>
                        </a:lnTo>
                        <a:lnTo>
                          <a:pt x="27" y="1114"/>
                        </a:lnTo>
                        <a:lnTo>
                          <a:pt x="32" y="1113"/>
                        </a:lnTo>
                        <a:lnTo>
                          <a:pt x="36" y="1112"/>
                        </a:lnTo>
                        <a:lnTo>
                          <a:pt x="39" y="1108"/>
                        </a:lnTo>
                        <a:lnTo>
                          <a:pt x="42" y="1105"/>
                        </a:lnTo>
                        <a:lnTo>
                          <a:pt x="44" y="1101"/>
                        </a:lnTo>
                        <a:lnTo>
                          <a:pt x="46" y="1097"/>
                        </a:lnTo>
                        <a:lnTo>
                          <a:pt x="46" y="1092"/>
                        </a:lnTo>
                        <a:lnTo>
                          <a:pt x="23" y="111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8" name="Freeform 739"/>
                  <p:cNvSpPr>
                    <a:spLocks noChangeAspect="1"/>
                  </p:cNvSpPr>
                  <p:nvPr/>
                </p:nvSpPr>
                <p:spPr bwMode="auto">
                  <a:xfrm>
                    <a:off x="3212" y="1861"/>
                    <a:ext cx="21" cy="14"/>
                  </a:xfrm>
                  <a:custGeom>
                    <a:avLst/>
                    <a:gdLst>
                      <a:gd name="T0" fmla="*/ 0 w 56"/>
                      <a:gd name="T1" fmla="*/ 7 h 47"/>
                      <a:gd name="T2" fmla="*/ 9 w 56"/>
                      <a:gd name="T3" fmla="*/ 14 h 47"/>
                      <a:gd name="T4" fmla="*/ 21 w 56"/>
                      <a:gd name="T5" fmla="*/ 14 h 47"/>
                      <a:gd name="T6" fmla="*/ 21 w 56"/>
                      <a:gd name="T7" fmla="*/ 0 h 47"/>
                      <a:gd name="T8" fmla="*/ 9 w 56"/>
                      <a:gd name="T9" fmla="*/ 0 h 47"/>
                      <a:gd name="T10" fmla="*/ 0 w 56"/>
                      <a:gd name="T11" fmla="*/ 7 h 47"/>
                      <a:gd name="T12" fmla="*/ 9 w 56"/>
                      <a:gd name="T13" fmla="*/ 0 h 47"/>
                      <a:gd name="T14" fmla="*/ 7 w 56"/>
                      <a:gd name="T15" fmla="*/ 0 h 47"/>
                      <a:gd name="T16" fmla="*/ 5 w 56"/>
                      <a:gd name="T17" fmla="*/ 1 h 47"/>
                      <a:gd name="T18" fmla="*/ 4 w 56"/>
                      <a:gd name="T19" fmla="*/ 1 h 47"/>
                      <a:gd name="T20" fmla="*/ 2 w 56"/>
                      <a:gd name="T21" fmla="*/ 2 h 47"/>
                      <a:gd name="T22" fmla="*/ 1 w 56"/>
                      <a:gd name="T23" fmla="*/ 3 h 47"/>
                      <a:gd name="T24" fmla="*/ 0 w 56"/>
                      <a:gd name="T25" fmla="*/ 4 h 47"/>
                      <a:gd name="T26" fmla="*/ 0 w 56"/>
                      <a:gd name="T27" fmla="*/ 6 h 47"/>
                      <a:gd name="T28" fmla="*/ 0 w 56"/>
                      <a:gd name="T29" fmla="*/ 7 h 47"/>
                      <a:gd name="T30" fmla="*/ 0 w 56"/>
                      <a:gd name="T31" fmla="*/ 8 h 47"/>
                      <a:gd name="T32" fmla="*/ 0 w 56"/>
                      <a:gd name="T33" fmla="*/ 10 h 47"/>
                      <a:gd name="T34" fmla="*/ 1 w 56"/>
                      <a:gd name="T35" fmla="*/ 11 h 47"/>
                      <a:gd name="T36" fmla="*/ 2 w 56"/>
                      <a:gd name="T37" fmla="*/ 12 h 47"/>
                      <a:gd name="T38" fmla="*/ 4 w 56"/>
                      <a:gd name="T39" fmla="*/ 13 h 47"/>
                      <a:gd name="T40" fmla="*/ 5 w 56"/>
                      <a:gd name="T41" fmla="*/ 13 h 47"/>
                      <a:gd name="T42" fmla="*/ 7 w 56"/>
                      <a:gd name="T43" fmla="*/ 14 h 47"/>
                      <a:gd name="T44" fmla="*/ 9 w 56"/>
                      <a:gd name="T45" fmla="*/ 14 h 47"/>
                      <a:gd name="T46" fmla="*/ 0 w 56"/>
                      <a:gd name="T47" fmla="*/ 7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56" h="47">
                        <a:moveTo>
                          <a:pt x="0" y="24"/>
                        </a:moveTo>
                        <a:lnTo>
                          <a:pt x="24" y="47"/>
                        </a:lnTo>
                        <a:lnTo>
                          <a:pt x="56" y="47"/>
                        </a:lnTo>
                        <a:lnTo>
                          <a:pt x="56" y="0"/>
                        </a:lnTo>
                        <a:lnTo>
                          <a:pt x="24" y="0"/>
                        </a:lnTo>
                        <a:lnTo>
                          <a:pt x="0" y="24"/>
                        </a:lnTo>
                        <a:lnTo>
                          <a:pt x="24" y="0"/>
                        </a:lnTo>
                        <a:lnTo>
                          <a:pt x="18" y="0"/>
                        </a:lnTo>
                        <a:lnTo>
                          <a:pt x="13" y="3"/>
                        </a:lnTo>
                        <a:lnTo>
                          <a:pt x="10" y="5"/>
                        </a:lnTo>
                        <a:lnTo>
                          <a:pt x="6" y="8"/>
                        </a:lnTo>
                        <a:lnTo>
                          <a:pt x="3" y="11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4"/>
                        </a:lnTo>
                        <a:lnTo>
                          <a:pt x="0" y="28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10" y="43"/>
                        </a:lnTo>
                        <a:lnTo>
                          <a:pt x="13" y="45"/>
                        </a:lnTo>
                        <a:lnTo>
                          <a:pt x="18" y="46"/>
                        </a:lnTo>
                        <a:lnTo>
                          <a:pt x="24" y="47"/>
                        </a:ln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9" name="Freeform 740"/>
                  <p:cNvSpPr>
                    <a:spLocks noChangeAspect="1"/>
                  </p:cNvSpPr>
                  <p:nvPr/>
                </p:nvSpPr>
                <p:spPr bwMode="auto">
                  <a:xfrm>
                    <a:off x="3212" y="1868"/>
                    <a:ext cx="14" cy="64"/>
                  </a:xfrm>
                  <a:custGeom>
                    <a:avLst/>
                    <a:gdLst>
                      <a:gd name="T0" fmla="*/ 7 w 47"/>
                      <a:gd name="T1" fmla="*/ 64 h 220"/>
                      <a:gd name="T2" fmla="*/ 14 w 47"/>
                      <a:gd name="T3" fmla="*/ 57 h 220"/>
                      <a:gd name="T4" fmla="*/ 14 w 47"/>
                      <a:gd name="T5" fmla="*/ 0 h 220"/>
                      <a:gd name="T6" fmla="*/ 0 w 47"/>
                      <a:gd name="T7" fmla="*/ 0 h 220"/>
                      <a:gd name="T8" fmla="*/ 0 w 47"/>
                      <a:gd name="T9" fmla="*/ 57 h 220"/>
                      <a:gd name="T10" fmla="*/ 7 w 47"/>
                      <a:gd name="T11" fmla="*/ 64 h 220"/>
                      <a:gd name="T12" fmla="*/ 0 w 47"/>
                      <a:gd name="T13" fmla="*/ 57 h 220"/>
                      <a:gd name="T14" fmla="*/ 0 w 47"/>
                      <a:gd name="T15" fmla="*/ 59 h 220"/>
                      <a:gd name="T16" fmla="*/ 1 w 47"/>
                      <a:gd name="T17" fmla="*/ 60 h 220"/>
                      <a:gd name="T18" fmla="*/ 1 w 47"/>
                      <a:gd name="T19" fmla="*/ 61 h 220"/>
                      <a:gd name="T20" fmla="*/ 2 w 47"/>
                      <a:gd name="T21" fmla="*/ 62 h 220"/>
                      <a:gd name="T22" fmla="*/ 3 w 47"/>
                      <a:gd name="T23" fmla="*/ 63 h 220"/>
                      <a:gd name="T24" fmla="*/ 4 w 47"/>
                      <a:gd name="T25" fmla="*/ 63 h 220"/>
                      <a:gd name="T26" fmla="*/ 6 w 47"/>
                      <a:gd name="T27" fmla="*/ 64 h 220"/>
                      <a:gd name="T28" fmla="*/ 7 w 47"/>
                      <a:gd name="T29" fmla="*/ 64 h 220"/>
                      <a:gd name="T30" fmla="*/ 8 w 47"/>
                      <a:gd name="T31" fmla="*/ 64 h 220"/>
                      <a:gd name="T32" fmla="*/ 10 w 47"/>
                      <a:gd name="T33" fmla="*/ 63 h 220"/>
                      <a:gd name="T34" fmla="*/ 11 w 47"/>
                      <a:gd name="T35" fmla="*/ 63 h 220"/>
                      <a:gd name="T36" fmla="*/ 12 w 47"/>
                      <a:gd name="T37" fmla="*/ 62 h 220"/>
                      <a:gd name="T38" fmla="*/ 13 w 47"/>
                      <a:gd name="T39" fmla="*/ 61 h 220"/>
                      <a:gd name="T40" fmla="*/ 13 w 47"/>
                      <a:gd name="T41" fmla="*/ 60 h 220"/>
                      <a:gd name="T42" fmla="*/ 14 w 47"/>
                      <a:gd name="T43" fmla="*/ 59 h 220"/>
                      <a:gd name="T44" fmla="*/ 14 w 47"/>
                      <a:gd name="T45" fmla="*/ 57 h 220"/>
                      <a:gd name="T46" fmla="*/ 7 w 47"/>
                      <a:gd name="T47" fmla="*/ 64 h 220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220">
                        <a:moveTo>
                          <a:pt x="24" y="220"/>
                        </a:moveTo>
                        <a:lnTo>
                          <a:pt x="47" y="19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96"/>
                        </a:lnTo>
                        <a:lnTo>
                          <a:pt x="24" y="220"/>
                        </a:lnTo>
                        <a:lnTo>
                          <a:pt x="0" y="196"/>
                        </a:lnTo>
                        <a:lnTo>
                          <a:pt x="0" y="202"/>
                        </a:lnTo>
                        <a:lnTo>
                          <a:pt x="2" y="206"/>
                        </a:lnTo>
                        <a:lnTo>
                          <a:pt x="5" y="210"/>
                        </a:lnTo>
                        <a:lnTo>
                          <a:pt x="8" y="213"/>
                        </a:lnTo>
                        <a:lnTo>
                          <a:pt x="11" y="216"/>
                        </a:lnTo>
                        <a:lnTo>
                          <a:pt x="15" y="218"/>
                        </a:lnTo>
                        <a:lnTo>
                          <a:pt x="19" y="220"/>
                        </a:lnTo>
                        <a:lnTo>
                          <a:pt x="24" y="220"/>
                        </a:lnTo>
                        <a:lnTo>
                          <a:pt x="28" y="220"/>
                        </a:lnTo>
                        <a:lnTo>
                          <a:pt x="32" y="218"/>
                        </a:lnTo>
                        <a:lnTo>
                          <a:pt x="36" y="216"/>
                        </a:lnTo>
                        <a:lnTo>
                          <a:pt x="39" y="213"/>
                        </a:lnTo>
                        <a:lnTo>
                          <a:pt x="42" y="210"/>
                        </a:lnTo>
                        <a:lnTo>
                          <a:pt x="45" y="206"/>
                        </a:lnTo>
                        <a:lnTo>
                          <a:pt x="47" y="202"/>
                        </a:lnTo>
                        <a:lnTo>
                          <a:pt x="47" y="196"/>
                        </a:lnTo>
                        <a:lnTo>
                          <a:pt x="24" y="2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0" name="Freeform 741"/>
                  <p:cNvSpPr>
                    <a:spLocks noChangeAspect="1"/>
                  </p:cNvSpPr>
                  <p:nvPr/>
                </p:nvSpPr>
                <p:spPr bwMode="auto">
                  <a:xfrm>
                    <a:off x="3219" y="1919"/>
                    <a:ext cx="14" cy="14"/>
                  </a:xfrm>
                  <a:custGeom>
                    <a:avLst/>
                    <a:gdLst>
                      <a:gd name="T0" fmla="*/ 14 w 44"/>
                      <a:gd name="T1" fmla="*/ 7 h 47"/>
                      <a:gd name="T2" fmla="*/ 7 w 44"/>
                      <a:gd name="T3" fmla="*/ 0 h 47"/>
                      <a:gd name="T4" fmla="*/ 0 w 44"/>
                      <a:gd name="T5" fmla="*/ 0 h 47"/>
                      <a:gd name="T6" fmla="*/ 0 w 44"/>
                      <a:gd name="T7" fmla="*/ 14 h 47"/>
                      <a:gd name="T8" fmla="*/ 7 w 44"/>
                      <a:gd name="T9" fmla="*/ 14 h 47"/>
                      <a:gd name="T10" fmla="*/ 14 w 44"/>
                      <a:gd name="T11" fmla="*/ 7 h 47"/>
                      <a:gd name="T12" fmla="*/ 7 w 44"/>
                      <a:gd name="T13" fmla="*/ 14 h 47"/>
                      <a:gd name="T14" fmla="*/ 8 w 44"/>
                      <a:gd name="T15" fmla="*/ 14 h 47"/>
                      <a:gd name="T16" fmla="*/ 10 w 44"/>
                      <a:gd name="T17" fmla="*/ 13 h 47"/>
                      <a:gd name="T18" fmla="*/ 11 w 44"/>
                      <a:gd name="T19" fmla="*/ 13 h 47"/>
                      <a:gd name="T20" fmla="*/ 12 w 44"/>
                      <a:gd name="T21" fmla="*/ 12 h 47"/>
                      <a:gd name="T22" fmla="*/ 13 w 44"/>
                      <a:gd name="T23" fmla="*/ 11 h 47"/>
                      <a:gd name="T24" fmla="*/ 13 w 44"/>
                      <a:gd name="T25" fmla="*/ 10 h 47"/>
                      <a:gd name="T26" fmla="*/ 14 w 44"/>
                      <a:gd name="T27" fmla="*/ 8 h 47"/>
                      <a:gd name="T28" fmla="*/ 14 w 44"/>
                      <a:gd name="T29" fmla="*/ 7 h 47"/>
                      <a:gd name="T30" fmla="*/ 14 w 44"/>
                      <a:gd name="T31" fmla="*/ 6 h 47"/>
                      <a:gd name="T32" fmla="*/ 13 w 44"/>
                      <a:gd name="T33" fmla="*/ 4 h 47"/>
                      <a:gd name="T34" fmla="*/ 13 w 44"/>
                      <a:gd name="T35" fmla="*/ 3 h 47"/>
                      <a:gd name="T36" fmla="*/ 12 w 44"/>
                      <a:gd name="T37" fmla="*/ 2 h 47"/>
                      <a:gd name="T38" fmla="*/ 11 w 44"/>
                      <a:gd name="T39" fmla="*/ 1 h 47"/>
                      <a:gd name="T40" fmla="*/ 10 w 44"/>
                      <a:gd name="T41" fmla="*/ 1 h 47"/>
                      <a:gd name="T42" fmla="*/ 8 w 44"/>
                      <a:gd name="T43" fmla="*/ 0 h 47"/>
                      <a:gd name="T44" fmla="*/ 7 w 44"/>
                      <a:gd name="T45" fmla="*/ 0 h 47"/>
                      <a:gd name="T46" fmla="*/ 14 w 44"/>
                      <a:gd name="T47" fmla="*/ 7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4" h="47">
                        <a:moveTo>
                          <a:pt x="44" y="23"/>
                        </a:moveTo>
                        <a:lnTo>
                          <a:pt x="21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21" y="47"/>
                        </a:lnTo>
                        <a:lnTo>
                          <a:pt x="44" y="23"/>
                        </a:lnTo>
                        <a:lnTo>
                          <a:pt x="21" y="47"/>
                        </a:lnTo>
                        <a:lnTo>
                          <a:pt x="26" y="46"/>
                        </a:lnTo>
                        <a:lnTo>
                          <a:pt x="30" y="45"/>
                        </a:lnTo>
                        <a:lnTo>
                          <a:pt x="34" y="42"/>
                        </a:lnTo>
                        <a:lnTo>
                          <a:pt x="37" y="39"/>
                        </a:lnTo>
                        <a:lnTo>
                          <a:pt x="41" y="36"/>
                        </a:lnTo>
                        <a:lnTo>
                          <a:pt x="42" y="32"/>
                        </a:lnTo>
                        <a:lnTo>
                          <a:pt x="43" y="28"/>
                        </a:lnTo>
                        <a:lnTo>
                          <a:pt x="44" y="23"/>
                        </a:lnTo>
                        <a:lnTo>
                          <a:pt x="43" y="19"/>
                        </a:lnTo>
                        <a:lnTo>
                          <a:pt x="42" y="15"/>
                        </a:lnTo>
                        <a:lnTo>
                          <a:pt x="41" y="11"/>
                        </a:lnTo>
                        <a:lnTo>
                          <a:pt x="37" y="8"/>
                        </a:lnTo>
                        <a:lnTo>
                          <a:pt x="34" y="5"/>
                        </a:lnTo>
                        <a:lnTo>
                          <a:pt x="30" y="2"/>
                        </a:lnTo>
                        <a:lnTo>
                          <a:pt x="26" y="0"/>
                        </a:lnTo>
                        <a:lnTo>
                          <a:pt x="21" y="0"/>
                        </a:lnTo>
                        <a:lnTo>
                          <a:pt x="44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1" name="Freeform 742"/>
                  <p:cNvSpPr>
                    <a:spLocks noChangeAspect="1"/>
                  </p:cNvSpPr>
                  <p:nvPr/>
                </p:nvSpPr>
                <p:spPr bwMode="auto">
                  <a:xfrm>
                    <a:off x="3219" y="1926"/>
                    <a:ext cx="14" cy="136"/>
                  </a:xfrm>
                  <a:custGeom>
                    <a:avLst/>
                    <a:gdLst>
                      <a:gd name="T0" fmla="*/ 13 w 47"/>
                      <a:gd name="T1" fmla="*/ 133 h 442"/>
                      <a:gd name="T2" fmla="*/ 14 w 47"/>
                      <a:gd name="T3" fmla="*/ 129 h 442"/>
                      <a:gd name="T4" fmla="*/ 14 w 47"/>
                      <a:gd name="T5" fmla="*/ 0 h 442"/>
                      <a:gd name="T6" fmla="*/ 0 w 47"/>
                      <a:gd name="T7" fmla="*/ 0 h 442"/>
                      <a:gd name="T8" fmla="*/ 0 w 47"/>
                      <a:gd name="T9" fmla="*/ 129 h 442"/>
                      <a:gd name="T10" fmla="*/ 13 w 47"/>
                      <a:gd name="T11" fmla="*/ 133 h 442"/>
                      <a:gd name="T12" fmla="*/ 0 w 47"/>
                      <a:gd name="T13" fmla="*/ 129 h 442"/>
                      <a:gd name="T14" fmla="*/ 0 w 47"/>
                      <a:gd name="T15" fmla="*/ 130 h 442"/>
                      <a:gd name="T16" fmla="*/ 1 w 47"/>
                      <a:gd name="T17" fmla="*/ 132 h 442"/>
                      <a:gd name="T18" fmla="*/ 1 w 47"/>
                      <a:gd name="T19" fmla="*/ 133 h 442"/>
                      <a:gd name="T20" fmla="*/ 2 w 47"/>
                      <a:gd name="T21" fmla="*/ 134 h 442"/>
                      <a:gd name="T22" fmla="*/ 3 w 47"/>
                      <a:gd name="T23" fmla="*/ 135 h 442"/>
                      <a:gd name="T24" fmla="*/ 4 w 47"/>
                      <a:gd name="T25" fmla="*/ 136 h 442"/>
                      <a:gd name="T26" fmla="*/ 6 w 47"/>
                      <a:gd name="T27" fmla="*/ 136 h 442"/>
                      <a:gd name="T28" fmla="*/ 7 w 47"/>
                      <a:gd name="T29" fmla="*/ 136 h 442"/>
                      <a:gd name="T30" fmla="*/ 8 w 47"/>
                      <a:gd name="T31" fmla="*/ 136 h 442"/>
                      <a:gd name="T32" fmla="*/ 10 w 47"/>
                      <a:gd name="T33" fmla="*/ 136 h 442"/>
                      <a:gd name="T34" fmla="*/ 11 w 47"/>
                      <a:gd name="T35" fmla="*/ 135 h 442"/>
                      <a:gd name="T36" fmla="*/ 12 w 47"/>
                      <a:gd name="T37" fmla="*/ 134 h 442"/>
                      <a:gd name="T38" fmla="*/ 13 w 47"/>
                      <a:gd name="T39" fmla="*/ 133 h 442"/>
                      <a:gd name="T40" fmla="*/ 13 w 47"/>
                      <a:gd name="T41" fmla="*/ 132 h 442"/>
                      <a:gd name="T42" fmla="*/ 14 w 47"/>
                      <a:gd name="T43" fmla="*/ 130 h 442"/>
                      <a:gd name="T44" fmla="*/ 14 w 47"/>
                      <a:gd name="T45" fmla="*/ 129 h 442"/>
                      <a:gd name="T46" fmla="*/ 13 w 47"/>
                      <a:gd name="T47" fmla="*/ 133 h 442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442">
                        <a:moveTo>
                          <a:pt x="43" y="432"/>
                        </a:moveTo>
                        <a:lnTo>
                          <a:pt x="47" y="418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418"/>
                        </a:lnTo>
                        <a:lnTo>
                          <a:pt x="43" y="432"/>
                        </a:lnTo>
                        <a:lnTo>
                          <a:pt x="0" y="418"/>
                        </a:lnTo>
                        <a:lnTo>
                          <a:pt x="0" y="424"/>
                        </a:lnTo>
                        <a:lnTo>
                          <a:pt x="3" y="429"/>
                        </a:lnTo>
                        <a:lnTo>
                          <a:pt x="5" y="432"/>
                        </a:lnTo>
                        <a:lnTo>
                          <a:pt x="8" y="435"/>
                        </a:lnTo>
                        <a:lnTo>
                          <a:pt x="11" y="438"/>
                        </a:lnTo>
                        <a:lnTo>
                          <a:pt x="15" y="441"/>
                        </a:lnTo>
                        <a:lnTo>
                          <a:pt x="19" y="442"/>
                        </a:lnTo>
                        <a:lnTo>
                          <a:pt x="24" y="442"/>
                        </a:lnTo>
                        <a:lnTo>
                          <a:pt x="28" y="442"/>
                        </a:lnTo>
                        <a:lnTo>
                          <a:pt x="32" y="441"/>
                        </a:lnTo>
                        <a:lnTo>
                          <a:pt x="36" y="438"/>
                        </a:lnTo>
                        <a:lnTo>
                          <a:pt x="39" y="435"/>
                        </a:lnTo>
                        <a:lnTo>
                          <a:pt x="43" y="432"/>
                        </a:lnTo>
                        <a:lnTo>
                          <a:pt x="45" y="429"/>
                        </a:lnTo>
                        <a:lnTo>
                          <a:pt x="46" y="424"/>
                        </a:lnTo>
                        <a:lnTo>
                          <a:pt x="47" y="418"/>
                        </a:lnTo>
                        <a:lnTo>
                          <a:pt x="43" y="43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2" name="Freeform 743"/>
                  <p:cNvSpPr>
                    <a:spLocks noChangeAspect="1"/>
                  </p:cNvSpPr>
                  <p:nvPr/>
                </p:nvSpPr>
                <p:spPr bwMode="auto">
                  <a:xfrm>
                    <a:off x="3212" y="2047"/>
                    <a:ext cx="21" cy="21"/>
                  </a:xfrm>
                  <a:custGeom>
                    <a:avLst/>
                    <a:gdLst>
                      <a:gd name="T0" fmla="*/ 0 w 71"/>
                      <a:gd name="T1" fmla="*/ 14 h 75"/>
                      <a:gd name="T2" fmla="*/ 12 w 71"/>
                      <a:gd name="T3" fmla="*/ 18 h 75"/>
                      <a:gd name="T4" fmla="*/ 21 w 71"/>
                      <a:gd name="T5" fmla="*/ 8 h 75"/>
                      <a:gd name="T6" fmla="*/ 10 w 71"/>
                      <a:gd name="T7" fmla="*/ 0 h 75"/>
                      <a:gd name="T8" fmla="*/ 1 w 71"/>
                      <a:gd name="T9" fmla="*/ 11 h 75"/>
                      <a:gd name="T10" fmla="*/ 0 w 71"/>
                      <a:gd name="T11" fmla="*/ 14 h 75"/>
                      <a:gd name="T12" fmla="*/ 1 w 71"/>
                      <a:gd name="T13" fmla="*/ 11 h 75"/>
                      <a:gd name="T14" fmla="*/ 1 w 71"/>
                      <a:gd name="T15" fmla="*/ 12 h 75"/>
                      <a:gd name="T16" fmla="*/ 0 w 71"/>
                      <a:gd name="T17" fmla="*/ 13 h 75"/>
                      <a:gd name="T18" fmla="*/ 0 w 71"/>
                      <a:gd name="T19" fmla="*/ 14 h 75"/>
                      <a:gd name="T20" fmla="*/ 0 w 71"/>
                      <a:gd name="T21" fmla="*/ 16 h 75"/>
                      <a:gd name="T22" fmla="*/ 1 w 71"/>
                      <a:gd name="T23" fmla="*/ 17 h 75"/>
                      <a:gd name="T24" fmla="*/ 1 w 71"/>
                      <a:gd name="T25" fmla="*/ 18 h 75"/>
                      <a:gd name="T26" fmla="*/ 2 w 71"/>
                      <a:gd name="T27" fmla="*/ 19 h 75"/>
                      <a:gd name="T28" fmla="*/ 3 w 71"/>
                      <a:gd name="T29" fmla="*/ 20 h 75"/>
                      <a:gd name="T30" fmla="*/ 4 w 71"/>
                      <a:gd name="T31" fmla="*/ 20 h 75"/>
                      <a:gd name="T32" fmla="*/ 5 w 71"/>
                      <a:gd name="T33" fmla="*/ 20 h 75"/>
                      <a:gd name="T34" fmla="*/ 7 w 71"/>
                      <a:gd name="T35" fmla="*/ 21 h 75"/>
                      <a:gd name="T36" fmla="*/ 8 w 71"/>
                      <a:gd name="T37" fmla="*/ 21 h 75"/>
                      <a:gd name="T38" fmla="*/ 9 w 71"/>
                      <a:gd name="T39" fmla="*/ 20 h 75"/>
                      <a:gd name="T40" fmla="*/ 10 w 71"/>
                      <a:gd name="T41" fmla="*/ 20 h 75"/>
                      <a:gd name="T42" fmla="*/ 12 w 71"/>
                      <a:gd name="T43" fmla="*/ 19 h 75"/>
                      <a:gd name="T44" fmla="*/ 12 w 71"/>
                      <a:gd name="T45" fmla="*/ 18 h 75"/>
                      <a:gd name="T46" fmla="*/ 0 w 71"/>
                      <a:gd name="T47" fmla="*/ 14 h 7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71" h="75">
                        <a:moveTo>
                          <a:pt x="0" y="51"/>
                        </a:moveTo>
                        <a:lnTo>
                          <a:pt x="42" y="65"/>
                        </a:lnTo>
                        <a:lnTo>
                          <a:pt x="71" y="27"/>
                        </a:lnTo>
                        <a:lnTo>
                          <a:pt x="33" y="0"/>
                        </a:lnTo>
                        <a:lnTo>
                          <a:pt x="5" y="38"/>
                        </a:lnTo>
                        <a:lnTo>
                          <a:pt x="0" y="51"/>
                        </a:lnTo>
                        <a:lnTo>
                          <a:pt x="5" y="38"/>
                        </a:lnTo>
                        <a:lnTo>
                          <a:pt x="2" y="43"/>
                        </a:lnTo>
                        <a:lnTo>
                          <a:pt x="1" y="47"/>
                        </a:lnTo>
                        <a:lnTo>
                          <a:pt x="0" y="51"/>
                        </a:lnTo>
                        <a:lnTo>
                          <a:pt x="1" y="56"/>
                        </a:lnTo>
                        <a:lnTo>
                          <a:pt x="2" y="60"/>
                        </a:lnTo>
                        <a:lnTo>
                          <a:pt x="4" y="64"/>
                        </a:lnTo>
                        <a:lnTo>
                          <a:pt x="6" y="67"/>
                        </a:lnTo>
                        <a:lnTo>
                          <a:pt x="10" y="70"/>
                        </a:lnTo>
                        <a:lnTo>
                          <a:pt x="14" y="72"/>
                        </a:lnTo>
                        <a:lnTo>
                          <a:pt x="18" y="73"/>
                        </a:lnTo>
                        <a:lnTo>
                          <a:pt x="22" y="75"/>
                        </a:lnTo>
                        <a:lnTo>
                          <a:pt x="26" y="75"/>
                        </a:lnTo>
                        <a:lnTo>
                          <a:pt x="31" y="73"/>
                        </a:lnTo>
                        <a:lnTo>
                          <a:pt x="35" y="72"/>
                        </a:lnTo>
                        <a:lnTo>
                          <a:pt x="39" y="69"/>
                        </a:lnTo>
                        <a:lnTo>
                          <a:pt x="42" y="65"/>
                        </a:lnTo>
                        <a:lnTo>
                          <a:pt x="0" y="5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3" name="Rectangle 74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212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54" name="Freeform 745"/>
                  <p:cNvSpPr>
                    <a:spLocks noChangeAspect="1"/>
                  </p:cNvSpPr>
                  <p:nvPr/>
                </p:nvSpPr>
                <p:spPr bwMode="auto">
                  <a:xfrm>
                    <a:off x="2254" y="1410"/>
                    <a:ext cx="14" cy="93"/>
                  </a:xfrm>
                  <a:custGeom>
                    <a:avLst/>
                    <a:gdLst>
                      <a:gd name="T0" fmla="*/ 0 w 47"/>
                      <a:gd name="T1" fmla="*/ 7 h 315"/>
                      <a:gd name="T2" fmla="*/ 0 w 47"/>
                      <a:gd name="T3" fmla="*/ 7 h 315"/>
                      <a:gd name="T4" fmla="*/ 0 w 47"/>
                      <a:gd name="T5" fmla="*/ 93 h 315"/>
                      <a:gd name="T6" fmla="*/ 14 w 47"/>
                      <a:gd name="T7" fmla="*/ 93 h 315"/>
                      <a:gd name="T8" fmla="*/ 14 w 47"/>
                      <a:gd name="T9" fmla="*/ 7 h 315"/>
                      <a:gd name="T10" fmla="*/ 0 w 47"/>
                      <a:gd name="T11" fmla="*/ 7 h 315"/>
                      <a:gd name="T12" fmla="*/ 14 w 47"/>
                      <a:gd name="T13" fmla="*/ 7 h 315"/>
                      <a:gd name="T14" fmla="*/ 14 w 47"/>
                      <a:gd name="T15" fmla="*/ 5 h 315"/>
                      <a:gd name="T16" fmla="*/ 13 w 47"/>
                      <a:gd name="T17" fmla="*/ 4 h 315"/>
                      <a:gd name="T18" fmla="*/ 13 w 47"/>
                      <a:gd name="T19" fmla="*/ 3 h 315"/>
                      <a:gd name="T20" fmla="*/ 12 w 47"/>
                      <a:gd name="T21" fmla="*/ 2 h 315"/>
                      <a:gd name="T22" fmla="*/ 10 w 47"/>
                      <a:gd name="T23" fmla="*/ 1 h 315"/>
                      <a:gd name="T24" fmla="*/ 10 w 47"/>
                      <a:gd name="T25" fmla="*/ 1 h 315"/>
                      <a:gd name="T26" fmla="*/ 8 w 47"/>
                      <a:gd name="T27" fmla="*/ 0 h 315"/>
                      <a:gd name="T28" fmla="*/ 7 w 47"/>
                      <a:gd name="T29" fmla="*/ 0 h 315"/>
                      <a:gd name="T30" fmla="*/ 5 w 47"/>
                      <a:gd name="T31" fmla="*/ 0 h 315"/>
                      <a:gd name="T32" fmla="*/ 4 w 47"/>
                      <a:gd name="T33" fmla="*/ 1 h 315"/>
                      <a:gd name="T34" fmla="*/ 3 w 47"/>
                      <a:gd name="T35" fmla="*/ 1 h 315"/>
                      <a:gd name="T36" fmla="*/ 2 w 47"/>
                      <a:gd name="T37" fmla="*/ 2 h 315"/>
                      <a:gd name="T38" fmla="*/ 1 w 47"/>
                      <a:gd name="T39" fmla="*/ 3 h 315"/>
                      <a:gd name="T40" fmla="*/ 1 w 47"/>
                      <a:gd name="T41" fmla="*/ 4 h 315"/>
                      <a:gd name="T42" fmla="*/ 0 w 47"/>
                      <a:gd name="T43" fmla="*/ 5 h 315"/>
                      <a:gd name="T44" fmla="*/ 0 w 47"/>
                      <a:gd name="T45" fmla="*/ 7 h 315"/>
                      <a:gd name="T46" fmla="*/ 0 w 47"/>
                      <a:gd name="T47" fmla="*/ 7 h 31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315">
                        <a:moveTo>
                          <a:pt x="0" y="23"/>
                        </a:moveTo>
                        <a:lnTo>
                          <a:pt x="0" y="24"/>
                        </a:lnTo>
                        <a:lnTo>
                          <a:pt x="0" y="315"/>
                        </a:lnTo>
                        <a:lnTo>
                          <a:pt x="47" y="315"/>
                        </a:lnTo>
                        <a:lnTo>
                          <a:pt x="47" y="24"/>
                        </a:lnTo>
                        <a:lnTo>
                          <a:pt x="0" y="23"/>
                        </a:lnTo>
                        <a:lnTo>
                          <a:pt x="47" y="24"/>
                        </a:lnTo>
                        <a:lnTo>
                          <a:pt x="46" y="18"/>
                        </a:lnTo>
                        <a:lnTo>
                          <a:pt x="45" y="14"/>
                        </a:lnTo>
                        <a:lnTo>
                          <a:pt x="43" y="10"/>
                        </a:lnTo>
                        <a:lnTo>
                          <a:pt x="39" y="7"/>
                        </a:lnTo>
                        <a:lnTo>
                          <a:pt x="35" y="4"/>
                        </a:lnTo>
                        <a:lnTo>
                          <a:pt x="32" y="3"/>
                        </a:lnTo>
                        <a:lnTo>
                          <a:pt x="28" y="1"/>
                        </a:lnTo>
                        <a:lnTo>
                          <a:pt x="24" y="0"/>
                        </a:lnTo>
                        <a:lnTo>
                          <a:pt x="18" y="1"/>
                        </a:lnTo>
                        <a:lnTo>
                          <a:pt x="14" y="3"/>
                        </a:lnTo>
                        <a:lnTo>
                          <a:pt x="11" y="4"/>
                        </a:lnTo>
                        <a:lnTo>
                          <a:pt x="7" y="7"/>
                        </a:lnTo>
                        <a:lnTo>
                          <a:pt x="5" y="10"/>
                        </a:lnTo>
                        <a:lnTo>
                          <a:pt x="2" y="14"/>
                        </a:lnTo>
                        <a:lnTo>
                          <a:pt x="0" y="18"/>
                        </a:lnTo>
                        <a:lnTo>
                          <a:pt x="0" y="24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5" name="Freeform 746"/>
                  <p:cNvSpPr>
                    <a:spLocks noChangeAspect="1"/>
                  </p:cNvSpPr>
                  <p:nvPr/>
                </p:nvSpPr>
                <p:spPr bwMode="auto">
                  <a:xfrm>
                    <a:off x="2254" y="1360"/>
                    <a:ext cx="36" cy="57"/>
                  </a:xfrm>
                  <a:custGeom>
                    <a:avLst/>
                    <a:gdLst>
                      <a:gd name="T0" fmla="*/ 34 w 123"/>
                      <a:gd name="T1" fmla="*/ 2 h 192"/>
                      <a:gd name="T2" fmla="*/ 25 w 123"/>
                      <a:gd name="T3" fmla="*/ 2 h 192"/>
                      <a:gd name="T4" fmla="*/ 21 w 123"/>
                      <a:gd name="T5" fmla="*/ 5 h 192"/>
                      <a:gd name="T6" fmla="*/ 18 w 123"/>
                      <a:gd name="T7" fmla="*/ 9 h 192"/>
                      <a:gd name="T8" fmla="*/ 15 w 123"/>
                      <a:gd name="T9" fmla="*/ 12 h 192"/>
                      <a:gd name="T10" fmla="*/ 13 w 123"/>
                      <a:gd name="T11" fmla="*/ 15 h 192"/>
                      <a:gd name="T12" fmla="*/ 10 w 123"/>
                      <a:gd name="T13" fmla="*/ 19 h 192"/>
                      <a:gd name="T14" fmla="*/ 8 w 123"/>
                      <a:gd name="T15" fmla="*/ 22 h 192"/>
                      <a:gd name="T16" fmla="*/ 7 w 123"/>
                      <a:gd name="T17" fmla="*/ 26 h 192"/>
                      <a:gd name="T18" fmla="*/ 5 w 123"/>
                      <a:gd name="T19" fmla="*/ 29 h 192"/>
                      <a:gd name="T20" fmla="*/ 4 w 123"/>
                      <a:gd name="T21" fmla="*/ 33 h 192"/>
                      <a:gd name="T22" fmla="*/ 3 w 123"/>
                      <a:gd name="T23" fmla="*/ 36 h 192"/>
                      <a:gd name="T24" fmla="*/ 2 w 123"/>
                      <a:gd name="T25" fmla="*/ 39 h 192"/>
                      <a:gd name="T26" fmla="*/ 1 w 123"/>
                      <a:gd name="T27" fmla="*/ 43 h 192"/>
                      <a:gd name="T28" fmla="*/ 1 w 123"/>
                      <a:gd name="T29" fmla="*/ 49 h 192"/>
                      <a:gd name="T30" fmla="*/ 0 w 123"/>
                      <a:gd name="T31" fmla="*/ 56 h 192"/>
                      <a:gd name="T32" fmla="*/ 14 w 123"/>
                      <a:gd name="T33" fmla="*/ 57 h 192"/>
                      <a:gd name="T34" fmla="*/ 14 w 123"/>
                      <a:gd name="T35" fmla="*/ 51 h 192"/>
                      <a:gd name="T36" fmla="*/ 15 w 123"/>
                      <a:gd name="T37" fmla="*/ 45 h 192"/>
                      <a:gd name="T38" fmla="*/ 15 w 123"/>
                      <a:gd name="T39" fmla="*/ 42 h 192"/>
                      <a:gd name="T40" fmla="*/ 16 w 123"/>
                      <a:gd name="T41" fmla="*/ 40 h 192"/>
                      <a:gd name="T42" fmla="*/ 17 w 123"/>
                      <a:gd name="T43" fmla="*/ 37 h 192"/>
                      <a:gd name="T44" fmla="*/ 18 w 123"/>
                      <a:gd name="T45" fmla="*/ 34 h 192"/>
                      <a:gd name="T46" fmla="*/ 19 w 123"/>
                      <a:gd name="T47" fmla="*/ 31 h 192"/>
                      <a:gd name="T48" fmla="*/ 20 w 123"/>
                      <a:gd name="T49" fmla="*/ 29 h 192"/>
                      <a:gd name="T50" fmla="*/ 22 w 123"/>
                      <a:gd name="T51" fmla="*/ 26 h 192"/>
                      <a:gd name="T52" fmla="*/ 24 w 123"/>
                      <a:gd name="T53" fmla="*/ 23 h 192"/>
                      <a:gd name="T54" fmla="*/ 26 w 123"/>
                      <a:gd name="T55" fmla="*/ 21 h 192"/>
                      <a:gd name="T56" fmla="*/ 28 w 123"/>
                      <a:gd name="T57" fmla="*/ 18 h 192"/>
                      <a:gd name="T58" fmla="*/ 31 w 123"/>
                      <a:gd name="T59" fmla="*/ 15 h 192"/>
                      <a:gd name="T60" fmla="*/ 33 w 123"/>
                      <a:gd name="T61" fmla="*/ 12 h 192"/>
                      <a:gd name="T62" fmla="*/ 24 w 123"/>
                      <a:gd name="T63" fmla="*/ 12 h 192"/>
                      <a:gd name="T64" fmla="*/ 33 w 123"/>
                      <a:gd name="T65" fmla="*/ 12 h 192"/>
                      <a:gd name="T66" fmla="*/ 35 w 123"/>
                      <a:gd name="T67" fmla="*/ 11 h 192"/>
                      <a:gd name="T68" fmla="*/ 35 w 123"/>
                      <a:gd name="T69" fmla="*/ 10 h 192"/>
                      <a:gd name="T70" fmla="*/ 36 w 123"/>
                      <a:gd name="T71" fmla="*/ 9 h 192"/>
                      <a:gd name="T72" fmla="*/ 36 w 123"/>
                      <a:gd name="T73" fmla="*/ 7 h 192"/>
                      <a:gd name="T74" fmla="*/ 36 w 123"/>
                      <a:gd name="T75" fmla="*/ 6 h 192"/>
                      <a:gd name="T76" fmla="*/ 36 w 123"/>
                      <a:gd name="T77" fmla="*/ 5 h 192"/>
                      <a:gd name="T78" fmla="*/ 35 w 123"/>
                      <a:gd name="T79" fmla="*/ 4 h 192"/>
                      <a:gd name="T80" fmla="*/ 34 w 123"/>
                      <a:gd name="T81" fmla="*/ 3 h 192"/>
                      <a:gd name="T82" fmla="*/ 33 w 123"/>
                      <a:gd name="T83" fmla="*/ 1 h 192"/>
                      <a:gd name="T84" fmla="*/ 32 w 123"/>
                      <a:gd name="T85" fmla="*/ 1 h 192"/>
                      <a:gd name="T86" fmla="*/ 31 w 123"/>
                      <a:gd name="T87" fmla="*/ 0 h 192"/>
                      <a:gd name="T88" fmla="*/ 30 w 123"/>
                      <a:gd name="T89" fmla="*/ 0 h 192"/>
                      <a:gd name="T90" fmla="*/ 28 w 123"/>
                      <a:gd name="T91" fmla="*/ 0 h 192"/>
                      <a:gd name="T92" fmla="*/ 27 w 123"/>
                      <a:gd name="T93" fmla="*/ 0 h 192"/>
                      <a:gd name="T94" fmla="*/ 26 w 123"/>
                      <a:gd name="T95" fmla="*/ 1 h 192"/>
                      <a:gd name="T96" fmla="*/ 25 w 123"/>
                      <a:gd name="T97" fmla="*/ 2 h 192"/>
                      <a:gd name="T98" fmla="*/ 34 w 123"/>
                      <a:gd name="T99" fmla="*/ 2 h 192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</a:gdLst>
                    <a:ahLst/>
                    <a:cxnLst>
                      <a:cxn ang="T100">
                        <a:pos x="T0" y="T1"/>
                      </a:cxn>
                      <a:cxn ang="T101">
                        <a:pos x="T2" y="T3"/>
                      </a:cxn>
                      <a:cxn ang="T102">
                        <a:pos x="T4" y="T5"/>
                      </a:cxn>
                      <a:cxn ang="T103">
                        <a:pos x="T6" y="T7"/>
                      </a:cxn>
                      <a:cxn ang="T104">
                        <a:pos x="T8" y="T9"/>
                      </a:cxn>
                      <a:cxn ang="T105">
                        <a:pos x="T10" y="T11"/>
                      </a:cxn>
                      <a:cxn ang="T106">
                        <a:pos x="T12" y="T13"/>
                      </a:cxn>
                      <a:cxn ang="T107">
                        <a:pos x="T14" y="T15"/>
                      </a:cxn>
                      <a:cxn ang="T108">
                        <a:pos x="T16" y="T17"/>
                      </a:cxn>
                      <a:cxn ang="T109">
                        <a:pos x="T18" y="T19"/>
                      </a:cxn>
                      <a:cxn ang="T110">
                        <a:pos x="T20" y="T21"/>
                      </a:cxn>
                      <a:cxn ang="T111">
                        <a:pos x="T22" y="T23"/>
                      </a:cxn>
                      <a:cxn ang="T112">
                        <a:pos x="T24" y="T25"/>
                      </a:cxn>
                      <a:cxn ang="T113">
                        <a:pos x="T26" y="T27"/>
                      </a:cxn>
                      <a:cxn ang="T114">
                        <a:pos x="T28" y="T29"/>
                      </a:cxn>
                      <a:cxn ang="T115">
                        <a:pos x="T30" y="T31"/>
                      </a:cxn>
                      <a:cxn ang="T116">
                        <a:pos x="T32" y="T33"/>
                      </a:cxn>
                      <a:cxn ang="T117">
                        <a:pos x="T34" y="T35"/>
                      </a:cxn>
                      <a:cxn ang="T118">
                        <a:pos x="T36" y="T37"/>
                      </a:cxn>
                      <a:cxn ang="T119">
                        <a:pos x="T38" y="T39"/>
                      </a:cxn>
                      <a:cxn ang="T120">
                        <a:pos x="T40" y="T41"/>
                      </a:cxn>
                      <a:cxn ang="T121">
                        <a:pos x="T42" y="T43"/>
                      </a:cxn>
                      <a:cxn ang="T122">
                        <a:pos x="T44" y="T45"/>
                      </a:cxn>
                      <a:cxn ang="T123">
                        <a:pos x="T46" y="T47"/>
                      </a:cxn>
                      <a:cxn ang="T124">
                        <a:pos x="T48" y="T49"/>
                      </a:cxn>
                      <a:cxn ang="T125">
                        <a:pos x="T50" y="T51"/>
                      </a:cxn>
                      <a:cxn ang="T126">
                        <a:pos x="T52" y="T53"/>
                      </a:cxn>
                      <a:cxn ang="T127">
                        <a:pos x="T54" y="T55"/>
                      </a:cxn>
                      <a:cxn ang="T128">
                        <a:pos x="T56" y="T57"/>
                      </a:cxn>
                      <a:cxn ang="T129">
                        <a:pos x="T58" y="T59"/>
                      </a:cxn>
                      <a:cxn ang="T130">
                        <a:pos x="T60" y="T61"/>
                      </a:cxn>
                      <a:cxn ang="T131">
                        <a:pos x="T62" y="T63"/>
                      </a:cxn>
                      <a:cxn ang="T132">
                        <a:pos x="T64" y="T65"/>
                      </a:cxn>
                      <a:cxn ang="T133">
                        <a:pos x="T66" y="T67"/>
                      </a:cxn>
                      <a:cxn ang="T134">
                        <a:pos x="T68" y="T69"/>
                      </a:cxn>
                      <a:cxn ang="T135">
                        <a:pos x="T70" y="T71"/>
                      </a:cxn>
                      <a:cxn ang="T136">
                        <a:pos x="T72" y="T73"/>
                      </a:cxn>
                      <a:cxn ang="T137">
                        <a:pos x="T74" y="T75"/>
                      </a:cxn>
                      <a:cxn ang="T138">
                        <a:pos x="T76" y="T77"/>
                      </a:cxn>
                      <a:cxn ang="T139">
                        <a:pos x="T78" y="T79"/>
                      </a:cxn>
                      <a:cxn ang="T140">
                        <a:pos x="T80" y="T81"/>
                      </a:cxn>
                      <a:cxn ang="T141">
                        <a:pos x="T82" y="T83"/>
                      </a:cxn>
                      <a:cxn ang="T142">
                        <a:pos x="T84" y="T85"/>
                      </a:cxn>
                      <a:cxn ang="T143">
                        <a:pos x="T86" y="T87"/>
                      </a:cxn>
                      <a:cxn ang="T144">
                        <a:pos x="T88" y="T89"/>
                      </a:cxn>
                      <a:cxn ang="T145">
                        <a:pos x="T90" y="T91"/>
                      </a:cxn>
                      <a:cxn ang="T146">
                        <a:pos x="T92" y="T93"/>
                      </a:cxn>
                      <a:cxn ang="T147">
                        <a:pos x="T94" y="T95"/>
                      </a:cxn>
                      <a:cxn ang="T148">
                        <a:pos x="T96" y="T97"/>
                      </a:cxn>
                      <a:cxn ang="T149">
                        <a:pos x="T98" y="T99"/>
                      </a:cxn>
                    </a:cxnLst>
                    <a:rect l="0" t="0" r="r" b="b"/>
                    <a:pathLst>
                      <a:path w="123" h="192">
                        <a:moveTo>
                          <a:pt x="115" y="7"/>
                        </a:moveTo>
                        <a:lnTo>
                          <a:pt x="84" y="6"/>
                        </a:lnTo>
                        <a:lnTo>
                          <a:pt x="72" y="18"/>
                        </a:lnTo>
                        <a:lnTo>
                          <a:pt x="62" y="30"/>
                        </a:lnTo>
                        <a:lnTo>
                          <a:pt x="51" y="40"/>
                        </a:lnTo>
                        <a:lnTo>
                          <a:pt x="43" y="52"/>
                        </a:lnTo>
                        <a:lnTo>
                          <a:pt x="35" y="63"/>
                        </a:lnTo>
                        <a:lnTo>
                          <a:pt x="28" y="75"/>
                        </a:lnTo>
                        <a:lnTo>
                          <a:pt x="23" y="86"/>
                        </a:lnTo>
                        <a:lnTo>
                          <a:pt x="17" y="98"/>
                        </a:lnTo>
                        <a:lnTo>
                          <a:pt x="13" y="110"/>
                        </a:lnTo>
                        <a:lnTo>
                          <a:pt x="10" y="121"/>
                        </a:lnTo>
                        <a:lnTo>
                          <a:pt x="7" y="133"/>
                        </a:lnTo>
                        <a:lnTo>
                          <a:pt x="5" y="144"/>
                        </a:lnTo>
                        <a:lnTo>
                          <a:pt x="2" y="166"/>
                        </a:lnTo>
                        <a:lnTo>
                          <a:pt x="0" y="189"/>
                        </a:lnTo>
                        <a:lnTo>
                          <a:pt x="47" y="192"/>
                        </a:lnTo>
                        <a:lnTo>
                          <a:pt x="48" y="172"/>
                        </a:lnTo>
                        <a:lnTo>
                          <a:pt x="51" y="152"/>
                        </a:lnTo>
                        <a:lnTo>
                          <a:pt x="52" y="143"/>
                        </a:lnTo>
                        <a:lnTo>
                          <a:pt x="55" y="134"/>
                        </a:lnTo>
                        <a:lnTo>
                          <a:pt x="57" y="124"/>
                        </a:lnTo>
                        <a:lnTo>
                          <a:pt x="61" y="115"/>
                        </a:lnTo>
                        <a:lnTo>
                          <a:pt x="65" y="106"/>
                        </a:lnTo>
                        <a:lnTo>
                          <a:pt x="69" y="97"/>
                        </a:lnTo>
                        <a:lnTo>
                          <a:pt x="74" y="87"/>
                        </a:lnTo>
                        <a:lnTo>
                          <a:pt x="81" y="79"/>
                        </a:lnTo>
                        <a:lnTo>
                          <a:pt x="88" y="70"/>
                        </a:lnTo>
                        <a:lnTo>
                          <a:pt x="95" y="60"/>
                        </a:lnTo>
                        <a:lnTo>
                          <a:pt x="105" y="51"/>
                        </a:lnTo>
                        <a:lnTo>
                          <a:pt x="114" y="41"/>
                        </a:lnTo>
                        <a:lnTo>
                          <a:pt x="83" y="40"/>
                        </a:lnTo>
                        <a:lnTo>
                          <a:pt x="114" y="41"/>
                        </a:lnTo>
                        <a:lnTo>
                          <a:pt x="118" y="37"/>
                        </a:lnTo>
                        <a:lnTo>
                          <a:pt x="121" y="33"/>
                        </a:lnTo>
                        <a:lnTo>
                          <a:pt x="123" y="29"/>
                        </a:lnTo>
                        <a:lnTo>
                          <a:pt x="123" y="24"/>
                        </a:lnTo>
                        <a:lnTo>
                          <a:pt x="123" y="20"/>
                        </a:lnTo>
                        <a:lnTo>
                          <a:pt x="122" y="16"/>
                        </a:lnTo>
                        <a:lnTo>
                          <a:pt x="119" y="12"/>
                        </a:lnTo>
                        <a:lnTo>
                          <a:pt x="116" y="9"/>
                        </a:lnTo>
                        <a:lnTo>
                          <a:pt x="113" y="5"/>
                        </a:lnTo>
                        <a:lnTo>
                          <a:pt x="110" y="3"/>
                        </a:lnTo>
                        <a:lnTo>
                          <a:pt x="106" y="1"/>
                        </a:lnTo>
                        <a:lnTo>
                          <a:pt x="102" y="0"/>
                        </a:lnTo>
                        <a:lnTo>
                          <a:pt x="97" y="0"/>
                        </a:lnTo>
                        <a:lnTo>
                          <a:pt x="93" y="1"/>
                        </a:lnTo>
                        <a:lnTo>
                          <a:pt x="88" y="3"/>
                        </a:lnTo>
                        <a:lnTo>
                          <a:pt x="84" y="6"/>
                        </a:lnTo>
                        <a:lnTo>
                          <a:pt x="115" y="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6" name="Freeform 747"/>
                  <p:cNvSpPr>
                    <a:spLocks noChangeAspect="1"/>
                  </p:cNvSpPr>
                  <p:nvPr/>
                </p:nvSpPr>
                <p:spPr bwMode="auto">
                  <a:xfrm>
                    <a:off x="2276" y="1360"/>
                    <a:ext cx="36" cy="64"/>
                  </a:xfrm>
                  <a:custGeom>
                    <a:avLst/>
                    <a:gdLst>
                      <a:gd name="T0" fmla="*/ 36 w 113"/>
                      <a:gd name="T1" fmla="*/ 57 h 206"/>
                      <a:gd name="T2" fmla="*/ 36 w 113"/>
                      <a:gd name="T3" fmla="*/ 57 h 206"/>
                      <a:gd name="T4" fmla="*/ 36 w 113"/>
                      <a:gd name="T5" fmla="*/ 50 h 206"/>
                      <a:gd name="T6" fmla="*/ 35 w 113"/>
                      <a:gd name="T7" fmla="*/ 43 h 206"/>
                      <a:gd name="T8" fmla="*/ 34 w 113"/>
                      <a:gd name="T9" fmla="*/ 39 h 206"/>
                      <a:gd name="T10" fmla="*/ 33 w 113"/>
                      <a:gd name="T11" fmla="*/ 35 h 206"/>
                      <a:gd name="T12" fmla="*/ 32 w 113"/>
                      <a:gd name="T13" fmla="*/ 32 h 206"/>
                      <a:gd name="T14" fmla="*/ 30 w 113"/>
                      <a:gd name="T15" fmla="*/ 28 h 206"/>
                      <a:gd name="T16" fmla="*/ 29 w 113"/>
                      <a:gd name="T17" fmla="*/ 25 h 206"/>
                      <a:gd name="T18" fmla="*/ 27 w 113"/>
                      <a:gd name="T19" fmla="*/ 21 h 206"/>
                      <a:gd name="T20" fmla="*/ 25 w 113"/>
                      <a:gd name="T21" fmla="*/ 17 h 206"/>
                      <a:gd name="T22" fmla="*/ 22 w 113"/>
                      <a:gd name="T23" fmla="*/ 14 h 206"/>
                      <a:gd name="T24" fmla="*/ 20 w 113"/>
                      <a:gd name="T25" fmla="*/ 11 h 206"/>
                      <a:gd name="T26" fmla="*/ 17 w 113"/>
                      <a:gd name="T27" fmla="*/ 7 h 206"/>
                      <a:gd name="T28" fmla="*/ 14 w 113"/>
                      <a:gd name="T29" fmla="*/ 4 h 206"/>
                      <a:gd name="T30" fmla="*/ 10 w 113"/>
                      <a:gd name="T31" fmla="*/ 0 h 206"/>
                      <a:gd name="T32" fmla="*/ 0 w 113"/>
                      <a:gd name="T33" fmla="*/ 10 h 206"/>
                      <a:gd name="T34" fmla="*/ 3 w 113"/>
                      <a:gd name="T35" fmla="*/ 13 h 206"/>
                      <a:gd name="T36" fmla="*/ 6 w 113"/>
                      <a:gd name="T37" fmla="*/ 16 h 206"/>
                      <a:gd name="T38" fmla="*/ 8 w 113"/>
                      <a:gd name="T39" fmla="*/ 20 h 206"/>
                      <a:gd name="T40" fmla="*/ 10 w 113"/>
                      <a:gd name="T41" fmla="*/ 22 h 206"/>
                      <a:gd name="T42" fmla="*/ 12 w 113"/>
                      <a:gd name="T43" fmla="*/ 25 h 206"/>
                      <a:gd name="T44" fmla="*/ 14 w 113"/>
                      <a:gd name="T45" fmla="*/ 28 h 206"/>
                      <a:gd name="T46" fmla="*/ 15 w 113"/>
                      <a:gd name="T47" fmla="*/ 31 h 206"/>
                      <a:gd name="T48" fmla="*/ 17 w 113"/>
                      <a:gd name="T49" fmla="*/ 34 h 206"/>
                      <a:gd name="T50" fmla="*/ 18 w 113"/>
                      <a:gd name="T51" fmla="*/ 37 h 206"/>
                      <a:gd name="T52" fmla="*/ 19 w 113"/>
                      <a:gd name="T53" fmla="*/ 39 h 206"/>
                      <a:gd name="T54" fmla="*/ 20 w 113"/>
                      <a:gd name="T55" fmla="*/ 42 h 206"/>
                      <a:gd name="T56" fmla="*/ 20 w 113"/>
                      <a:gd name="T57" fmla="*/ 45 h 206"/>
                      <a:gd name="T58" fmla="*/ 21 w 113"/>
                      <a:gd name="T59" fmla="*/ 51 h 206"/>
                      <a:gd name="T60" fmla="*/ 21 w 113"/>
                      <a:gd name="T61" fmla="*/ 57 h 206"/>
                      <a:gd name="T62" fmla="*/ 21 w 113"/>
                      <a:gd name="T63" fmla="*/ 57 h 206"/>
                      <a:gd name="T64" fmla="*/ 21 w 113"/>
                      <a:gd name="T65" fmla="*/ 57 h 206"/>
                      <a:gd name="T66" fmla="*/ 22 w 113"/>
                      <a:gd name="T67" fmla="*/ 58 h 206"/>
                      <a:gd name="T68" fmla="*/ 22 w 113"/>
                      <a:gd name="T69" fmla="*/ 60 h 206"/>
                      <a:gd name="T70" fmla="*/ 23 w 113"/>
                      <a:gd name="T71" fmla="*/ 61 h 206"/>
                      <a:gd name="T72" fmla="*/ 24 w 113"/>
                      <a:gd name="T73" fmla="*/ 62 h 206"/>
                      <a:gd name="T74" fmla="*/ 25 w 113"/>
                      <a:gd name="T75" fmla="*/ 63 h 206"/>
                      <a:gd name="T76" fmla="*/ 26 w 113"/>
                      <a:gd name="T77" fmla="*/ 64 h 206"/>
                      <a:gd name="T78" fmla="*/ 27 w 113"/>
                      <a:gd name="T79" fmla="*/ 64 h 206"/>
                      <a:gd name="T80" fmla="*/ 29 w 113"/>
                      <a:gd name="T81" fmla="*/ 64 h 206"/>
                      <a:gd name="T82" fmla="*/ 30 w 113"/>
                      <a:gd name="T83" fmla="*/ 64 h 206"/>
                      <a:gd name="T84" fmla="*/ 32 w 113"/>
                      <a:gd name="T85" fmla="*/ 64 h 206"/>
                      <a:gd name="T86" fmla="*/ 33 w 113"/>
                      <a:gd name="T87" fmla="*/ 63 h 206"/>
                      <a:gd name="T88" fmla="*/ 34 w 113"/>
                      <a:gd name="T89" fmla="*/ 62 h 206"/>
                      <a:gd name="T90" fmla="*/ 35 w 113"/>
                      <a:gd name="T91" fmla="*/ 61 h 206"/>
                      <a:gd name="T92" fmla="*/ 35 w 113"/>
                      <a:gd name="T93" fmla="*/ 60 h 206"/>
                      <a:gd name="T94" fmla="*/ 36 w 113"/>
                      <a:gd name="T95" fmla="*/ 58 h 206"/>
                      <a:gd name="T96" fmla="*/ 36 w 113"/>
                      <a:gd name="T97" fmla="*/ 57 h 20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</a:gdLst>
                    <a:ahLst/>
                    <a:cxnLst>
                      <a:cxn ang="T98">
                        <a:pos x="T0" y="T1"/>
                      </a:cxn>
                      <a:cxn ang="T99">
                        <a:pos x="T2" y="T3"/>
                      </a:cxn>
                      <a:cxn ang="T100">
                        <a:pos x="T4" y="T5"/>
                      </a:cxn>
                      <a:cxn ang="T101">
                        <a:pos x="T6" y="T7"/>
                      </a:cxn>
                      <a:cxn ang="T102">
                        <a:pos x="T8" y="T9"/>
                      </a:cxn>
                      <a:cxn ang="T103">
                        <a:pos x="T10" y="T11"/>
                      </a:cxn>
                      <a:cxn ang="T104">
                        <a:pos x="T12" y="T13"/>
                      </a:cxn>
                      <a:cxn ang="T105">
                        <a:pos x="T14" y="T15"/>
                      </a:cxn>
                      <a:cxn ang="T106">
                        <a:pos x="T16" y="T17"/>
                      </a:cxn>
                      <a:cxn ang="T107">
                        <a:pos x="T18" y="T19"/>
                      </a:cxn>
                      <a:cxn ang="T108">
                        <a:pos x="T20" y="T21"/>
                      </a:cxn>
                      <a:cxn ang="T109">
                        <a:pos x="T22" y="T23"/>
                      </a:cxn>
                      <a:cxn ang="T110">
                        <a:pos x="T24" y="T25"/>
                      </a:cxn>
                      <a:cxn ang="T111">
                        <a:pos x="T26" y="T27"/>
                      </a:cxn>
                      <a:cxn ang="T112">
                        <a:pos x="T28" y="T29"/>
                      </a:cxn>
                      <a:cxn ang="T113">
                        <a:pos x="T30" y="T31"/>
                      </a:cxn>
                      <a:cxn ang="T114">
                        <a:pos x="T32" y="T33"/>
                      </a:cxn>
                      <a:cxn ang="T115">
                        <a:pos x="T34" y="T35"/>
                      </a:cxn>
                      <a:cxn ang="T116">
                        <a:pos x="T36" y="T37"/>
                      </a:cxn>
                      <a:cxn ang="T117">
                        <a:pos x="T38" y="T39"/>
                      </a:cxn>
                      <a:cxn ang="T118">
                        <a:pos x="T40" y="T41"/>
                      </a:cxn>
                      <a:cxn ang="T119">
                        <a:pos x="T42" y="T43"/>
                      </a:cxn>
                      <a:cxn ang="T120">
                        <a:pos x="T44" y="T45"/>
                      </a:cxn>
                      <a:cxn ang="T121">
                        <a:pos x="T46" y="T47"/>
                      </a:cxn>
                      <a:cxn ang="T122">
                        <a:pos x="T48" y="T49"/>
                      </a:cxn>
                      <a:cxn ang="T123">
                        <a:pos x="T50" y="T51"/>
                      </a:cxn>
                      <a:cxn ang="T124">
                        <a:pos x="T52" y="T53"/>
                      </a:cxn>
                      <a:cxn ang="T125">
                        <a:pos x="T54" y="T55"/>
                      </a:cxn>
                      <a:cxn ang="T126">
                        <a:pos x="T56" y="T57"/>
                      </a:cxn>
                      <a:cxn ang="T127">
                        <a:pos x="T58" y="T59"/>
                      </a:cxn>
                      <a:cxn ang="T128">
                        <a:pos x="T60" y="T61"/>
                      </a:cxn>
                      <a:cxn ang="T129">
                        <a:pos x="T62" y="T63"/>
                      </a:cxn>
                      <a:cxn ang="T130">
                        <a:pos x="T64" y="T65"/>
                      </a:cxn>
                      <a:cxn ang="T131">
                        <a:pos x="T66" y="T67"/>
                      </a:cxn>
                      <a:cxn ang="T132">
                        <a:pos x="T68" y="T69"/>
                      </a:cxn>
                      <a:cxn ang="T133">
                        <a:pos x="T70" y="T71"/>
                      </a:cxn>
                      <a:cxn ang="T134">
                        <a:pos x="T72" y="T73"/>
                      </a:cxn>
                      <a:cxn ang="T135">
                        <a:pos x="T74" y="T75"/>
                      </a:cxn>
                      <a:cxn ang="T136">
                        <a:pos x="T76" y="T77"/>
                      </a:cxn>
                      <a:cxn ang="T137">
                        <a:pos x="T78" y="T79"/>
                      </a:cxn>
                      <a:cxn ang="T138">
                        <a:pos x="T80" y="T81"/>
                      </a:cxn>
                      <a:cxn ang="T139">
                        <a:pos x="T82" y="T83"/>
                      </a:cxn>
                      <a:cxn ang="T140">
                        <a:pos x="T84" y="T85"/>
                      </a:cxn>
                      <a:cxn ang="T141">
                        <a:pos x="T86" y="T87"/>
                      </a:cxn>
                      <a:cxn ang="T142">
                        <a:pos x="T88" y="T89"/>
                      </a:cxn>
                      <a:cxn ang="T143">
                        <a:pos x="T90" y="T91"/>
                      </a:cxn>
                      <a:cxn ang="T144">
                        <a:pos x="T92" y="T93"/>
                      </a:cxn>
                      <a:cxn ang="T145">
                        <a:pos x="T94" y="T95"/>
                      </a:cxn>
                      <a:cxn ang="T146">
                        <a:pos x="T96" y="T97"/>
                      </a:cxn>
                    </a:cxnLst>
                    <a:rect l="0" t="0" r="r" b="b"/>
                    <a:pathLst>
                      <a:path w="113" h="206">
                        <a:moveTo>
                          <a:pt x="113" y="183"/>
                        </a:moveTo>
                        <a:lnTo>
                          <a:pt x="113" y="183"/>
                        </a:lnTo>
                        <a:lnTo>
                          <a:pt x="112" y="160"/>
                        </a:lnTo>
                        <a:lnTo>
                          <a:pt x="109" y="137"/>
                        </a:lnTo>
                        <a:lnTo>
                          <a:pt x="107" y="126"/>
                        </a:lnTo>
                        <a:lnTo>
                          <a:pt x="104" y="114"/>
                        </a:lnTo>
                        <a:lnTo>
                          <a:pt x="100" y="103"/>
                        </a:lnTo>
                        <a:lnTo>
                          <a:pt x="95" y="91"/>
                        </a:lnTo>
                        <a:lnTo>
                          <a:pt x="90" y="79"/>
                        </a:lnTo>
                        <a:lnTo>
                          <a:pt x="84" y="68"/>
                        </a:lnTo>
                        <a:lnTo>
                          <a:pt x="78" y="56"/>
                        </a:lnTo>
                        <a:lnTo>
                          <a:pt x="70" y="46"/>
                        </a:lnTo>
                        <a:lnTo>
                          <a:pt x="62" y="34"/>
                        </a:lnTo>
                        <a:lnTo>
                          <a:pt x="53" y="23"/>
                        </a:lnTo>
                        <a:lnTo>
                          <a:pt x="43" y="12"/>
                        </a:lnTo>
                        <a:lnTo>
                          <a:pt x="32" y="0"/>
                        </a:lnTo>
                        <a:lnTo>
                          <a:pt x="0" y="33"/>
                        </a:lnTo>
                        <a:lnTo>
                          <a:pt x="9" y="43"/>
                        </a:lnTo>
                        <a:lnTo>
                          <a:pt x="18" y="53"/>
                        </a:lnTo>
                        <a:lnTo>
                          <a:pt x="25" y="63"/>
                        </a:lnTo>
                        <a:lnTo>
                          <a:pt x="32" y="72"/>
                        </a:lnTo>
                        <a:lnTo>
                          <a:pt x="39" y="80"/>
                        </a:lnTo>
                        <a:lnTo>
                          <a:pt x="44" y="90"/>
                        </a:lnTo>
                        <a:lnTo>
                          <a:pt x="48" y="99"/>
                        </a:lnTo>
                        <a:lnTo>
                          <a:pt x="52" y="109"/>
                        </a:lnTo>
                        <a:lnTo>
                          <a:pt x="57" y="118"/>
                        </a:lnTo>
                        <a:lnTo>
                          <a:pt x="60" y="127"/>
                        </a:lnTo>
                        <a:lnTo>
                          <a:pt x="62" y="136"/>
                        </a:lnTo>
                        <a:lnTo>
                          <a:pt x="64" y="145"/>
                        </a:lnTo>
                        <a:lnTo>
                          <a:pt x="67" y="165"/>
                        </a:lnTo>
                        <a:lnTo>
                          <a:pt x="67" y="183"/>
                        </a:lnTo>
                        <a:lnTo>
                          <a:pt x="68" y="188"/>
                        </a:lnTo>
                        <a:lnTo>
                          <a:pt x="69" y="193"/>
                        </a:lnTo>
                        <a:lnTo>
                          <a:pt x="71" y="197"/>
                        </a:lnTo>
                        <a:lnTo>
                          <a:pt x="74" y="201"/>
                        </a:lnTo>
                        <a:lnTo>
                          <a:pt x="78" y="203"/>
                        </a:lnTo>
                        <a:lnTo>
                          <a:pt x="82" y="205"/>
                        </a:lnTo>
                        <a:lnTo>
                          <a:pt x="86" y="206"/>
                        </a:lnTo>
                        <a:lnTo>
                          <a:pt x="90" y="206"/>
                        </a:lnTo>
                        <a:lnTo>
                          <a:pt x="94" y="206"/>
                        </a:lnTo>
                        <a:lnTo>
                          <a:pt x="99" y="205"/>
                        </a:lnTo>
                        <a:lnTo>
                          <a:pt x="103" y="203"/>
                        </a:lnTo>
                        <a:lnTo>
                          <a:pt x="106" y="201"/>
                        </a:lnTo>
                        <a:lnTo>
                          <a:pt x="109" y="197"/>
                        </a:lnTo>
                        <a:lnTo>
                          <a:pt x="111" y="193"/>
                        </a:lnTo>
                        <a:lnTo>
                          <a:pt x="113" y="188"/>
                        </a:lnTo>
                        <a:lnTo>
                          <a:pt x="113" y="18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7" name="Freeform 748"/>
                  <p:cNvSpPr>
                    <a:spLocks noChangeAspect="1"/>
                  </p:cNvSpPr>
                  <p:nvPr/>
                </p:nvSpPr>
                <p:spPr bwMode="auto">
                  <a:xfrm>
                    <a:off x="2297" y="1417"/>
                    <a:ext cx="14" cy="93"/>
                  </a:xfrm>
                  <a:custGeom>
                    <a:avLst/>
                    <a:gdLst>
                      <a:gd name="T0" fmla="*/ 5 w 46"/>
                      <a:gd name="T1" fmla="*/ 93 h 315"/>
                      <a:gd name="T2" fmla="*/ 14 w 46"/>
                      <a:gd name="T3" fmla="*/ 86 h 315"/>
                      <a:gd name="T4" fmla="*/ 14 w 46"/>
                      <a:gd name="T5" fmla="*/ 0 h 315"/>
                      <a:gd name="T6" fmla="*/ 0 w 46"/>
                      <a:gd name="T7" fmla="*/ 0 h 315"/>
                      <a:gd name="T8" fmla="*/ 0 w 46"/>
                      <a:gd name="T9" fmla="*/ 86 h 315"/>
                      <a:gd name="T10" fmla="*/ 5 w 46"/>
                      <a:gd name="T11" fmla="*/ 93 h 315"/>
                      <a:gd name="T12" fmla="*/ 0 w 46"/>
                      <a:gd name="T13" fmla="*/ 86 h 315"/>
                      <a:gd name="T14" fmla="*/ 0 w 46"/>
                      <a:gd name="T15" fmla="*/ 88 h 315"/>
                      <a:gd name="T16" fmla="*/ 1 w 46"/>
                      <a:gd name="T17" fmla="*/ 89 h 315"/>
                      <a:gd name="T18" fmla="*/ 1 w 46"/>
                      <a:gd name="T19" fmla="*/ 90 h 315"/>
                      <a:gd name="T20" fmla="*/ 2 w 46"/>
                      <a:gd name="T21" fmla="*/ 91 h 315"/>
                      <a:gd name="T22" fmla="*/ 3 w 46"/>
                      <a:gd name="T23" fmla="*/ 92 h 315"/>
                      <a:gd name="T24" fmla="*/ 5 w 46"/>
                      <a:gd name="T25" fmla="*/ 92 h 315"/>
                      <a:gd name="T26" fmla="*/ 6 w 46"/>
                      <a:gd name="T27" fmla="*/ 93 h 315"/>
                      <a:gd name="T28" fmla="*/ 7 w 46"/>
                      <a:gd name="T29" fmla="*/ 93 h 315"/>
                      <a:gd name="T30" fmla="*/ 8 w 46"/>
                      <a:gd name="T31" fmla="*/ 93 h 315"/>
                      <a:gd name="T32" fmla="*/ 10 w 46"/>
                      <a:gd name="T33" fmla="*/ 92 h 315"/>
                      <a:gd name="T34" fmla="*/ 11 w 46"/>
                      <a:gd name="T35" fmla="*/ 92 h 315"/>
                      <a:gd name="T36" fmla="*/ 12 w 46"/>
                      <a:gd name="T37" fmla="*/ 91 h 315"/>
                      <a:gd name="T38" fmla="*/ 13 w 46"/>
                      <a:gd name="T39" fmla="*/ 90 h 315"/>
                      <a:gd name="T40" fmla="*/ 13 w 46"/>
                      <a:gd name="T41" fmla="*/ 89 h 315"/>
                      <a:gd name="T42" fmla="*/ 14 w 46"/>
                      <a:gd name="T43" fmla="*/ 88 h 315"/>
                      <a:gd name="T44" fmla="*/ 14 w 46"/>
                      <a:gd name="T45" fmla="*/ 86 h 315"/>
                      <a:gd name="T46" fmla="*/ 5 w 46"/>
                      <a:gd name="T47" fmla="*/ 93 h 31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315">
                        <a:moveTo>
                          <a:pt x="18" y="314"/>
                        </a:moveTo>
                        <a:lnTo>
                          <a:pt x="46" y="29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18" y="314"/>
                        </a:lnTo>
                        <a:lnTo>
                          <a:pt x="0" y="291"/>
                        </a:lnTo>
                        <a:lnTo>
                          <a:pt x="1" y="298"/>
                        </a:lnTo>
                        <a:lnTo>
                          <a:pt x="2" y="302"/>
                        </a:lnTo>
                        <a:lnTo>
                          <a:pt x="4" y="306"/>
                        </a:lnTo>
                        <a:lnTo>
                          <a:pt x="7" y="309"/>
                        </a:lnTo>
                        <a:lnTo>
                          <a:pt x="11" y="311"/>
                        </a:lnTo>
                        <a:lnTo>
                          <a:pt x="15" y="313"/>
                        </a:lnTo>
                        <a:lnTo>
                          <a:pt x="19" y="314"/>
                        </a:lnTo>
                        <a:lnTo>
                          <a:pt x="23" y="315"/>
                        </a:lnTo>
                        <a:lnTo>
                          <a:pt x="27" y="314"/>
                        </a:lnTo>
                        <a:lnTo>
                          <a:pt x="32" y="313"/>
                        </a:lnTo>
                        <a:lnTo>
                          <a:pt x="36" y="311"/>
                        </a:lnTo>
                        <a:lnTo>
                          <a:pt x="39" y="309"/>
                        </a:lnTo>
                        <a:lnTo>
                          <a:pt x="42" y="306"/>
                        </a:lnTo>
                        <a:lnTo>
                          <a:pt x="44" y="302"/>
                        </a:lnTo>
                        <a:lnTo>
                          <a:pt x="46" y="298"/>
                        </a:lnTo>
                        <a:lnTo>
                          <a:pt x="46" y="291"/>
                        </a:lnTo>
                        <a:lnTo>
                          <a:pt x="18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8" name="Freeform 749"/>
                  <p:cNvSpPr>
                    <a:spLocks noChangeAspect="1"/>
                  </p:cNvSpPr>
                  <p:nvPr/>
                </p:nvSpPr>
                <p:spPr bwMode="auto">
                  <a:xfrm>
                    <a:off x="2304" y="1496"/>
                    <a:ext cx="36" cy="21"/>
                  </a:xfrm>
                  <a:custGeom>
                    <a:avLst/>
                    <a:gdLst>
                      <a:gd name="T0" fmla="*/ 36 w 120"/>
                      <a:gd name="T1" fmla="*/ 14 h 66"/>
                      <a:gd name="T2" fmla="*/ 31 w 120"/>
                      <a:gd name="T3" fmla="*/ 7 h 66"/>
                      <a:gd name="T4" fmla="*/ 3 w 120"/>
                      <a:gd name="T5" fmla="*/ 0 h 66"/>
                      <a:gd name="T6" fmla="*/ 0 w 120"/>
                      <a:gd name="T7" fmla="*/ 14 h 66"/>
                      <a:gd name="T8" fmla="*/ 28 w 120"/>
                      <a:gd name="T9" fmla="*/ 21 h 66"/>
                      <a:gd name="T10" fmla="*/ 36 w 120"/>
                      <a:gd name="T11" fmla="*/ 14 h 66"/>
                      <a:gd name="T12" fmla="*/ 28 w 120"/>
                      <a:gd name="T13" fmla="*/ 21 h 66"/>
                      <a:gd name="T14" fmla="*/ 29 w 120"/>
                      <a:gd name="T15" fmla="*/ 21 h 66"/>
                      <a:gd name="T16" fmla="*/ 31 w 120"/>
                      <a:gd name="T17" fmla="*/ 21 h 66"/>
                      <a:gd name="T18" fmla="*/ 32 w 120"/>
                      <a:gd name="T19" fmla="*/ 21 h 66"/>
                      <a:gd name="T20" fmla="*/ 33 w 120"/>
                      <a:gd name="T21" fmla="*/ 20 h 66"/>
                      <a:gd name="T22" fmla="*/ 34 w 120"/>
                      <a:gd name="T23" fmla="*/ 19 h 66"/>
                      <a:gd name="T24" fmla="*/ 35 w 120"/>
                      <a:gd name="T25" fmla="*/ 18 h 66"/>
                      <a:gd name="T26" fmla="*/ 35 w 120"/>
                      <a:gd name="T27" fmla="*/ 17 h 66"/>
                      <a:gd name="T28" fmla="*/ 36 w 120"/>
                      <a:gd name="T29" fmla="*/ 16 h 66"/>
                      <a:gd name="T30" fmla="*/ 36 w 120"/>
                      <a:gd name="T31" fmla="*/ 14 h 66"/>
                      <a:gd name="T32" fmla="*/ 36 w 120"/>
                      <a:gd name="T33" fmla="*/ 13 h 66"/>
                      <a:gd name="T34" fmla="*/ 36 w 120"/>
                      <a:gd name="T35" fmla="*/ 11 h 66"/>
                      <a:gd name="T36" fmla="*/ 35 w 120"/>
                      <a:gd name="T37" fmla="*/ 10 h 66"/>
                      <a:gd name="T38" fmla="*/ 35 w 120"/>
                      <a:gd name="T39" fmla="*/ 9 h 66"/>
                      <a:gd name="T40" fmla="*/ 34 w 120"/>
                      <a:gd name="T41" fmla="*/ 8 h 66"/>
                      <a:gd name="T42" fmla="*/ 32 w 120"/>
                      <a:gd name="T43" fmla="*/ 7 h 66"/>
                      <a:gd name="T44" fmla="*/ 31 w 120"/>
                      <a:gd name="T45" fmla="*/ 7 h 66"/>
                      <a:gd name="T46" fmla="*/ 36 w 120"/>
                      <a:gd name="T47" fmla="*/ 14 h 6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120" h="66">
                        <a:moveTo>
                          <a:pt x="120" y="43"/>
                        </a:moveTo>
                        <a:lnTo>
                          <a:pt x="102" y="21"/>
                        </a:lnTo>
                        <a:lnTo>
                          <a:pt x="10" y="0"/>
                        </a:lnTo>
                        <a:lnTo>
                          <a:pt x="0" y="45"/>
                        </a:lnTo>
                        <a:lnTo>
                          <a:pt x="92" y="66"/>
                        </a:lnTo>
                        <a:lnTo>
                          <a:pt x="120" y="43"/>
                        </a:lnTo>
                        <a:lnTo>
                          <a:pt x="92" y="66"/>
                        </a:lnTo>
                        <a:lnTo>
                          <a:pt x="98" y="66"/>
                        </a:lnTo>
                        <a:lnTo>
                          <a:pt x="102" y="66"/>
                        </a:lnTo>
                        <a:lnTo>
                          <a:pt x="106" y="65"/>
                        </a:lnTo>
                        <a:lnTo>
                          <a:pt x="111" y="63"/>
                        </a:lnTo>
                        <a:lnTo>
                          <a:pt x="114" y="60"/>
                        </a:lnTo>
                        <a:lnTo>
                          <a:pt x="117" y="57"/>
                        </a:lnTo>
                        <a:lnTo>
                          <a:pt x="118" y="53"/>
                        </a:lnTo>
                        <a:lnTo>
                          <a:pt x="120" y="49"/>
                        </a:lnTo>
                        <a:lnTo>
                          <a:pt x="120" y="44"/>
                        </a:lnTo>
                        <a:lnTo>
                          <a:pt x="120" y="40"/>
                        </a:lnTo>
                        <a:lnTo>
                          <a:pt x="119" y="36"/>
                        </a:lnTo>
                        <a:lnTo>
                          <a:pt x="118" y="32"/>
                        </a:lnTo>
                        <a:lnTo>
                          <a:pt x="115" y="29"/>
                        </a:lnTo>
                        <a:lnTo>
                          <a:pt x="112" y="25"/>
                        </a:lnTo>
                        <a:lnTo>
                          <a:pt x="107" y="22"/>
                        </a:lnTo>
                        <a:lnTo>
                          <a:pt x="102" y="21"/>
                        </a:lnTo>
                        <a:lnTo>
                          <a:pt x="120" y="4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9" name="Freeform 750"/>
                  <p:cNvSpPr>
                    <a:spLocks noChangeAspect="1"/>
                  </p:cNvSpPr>
                  <p:nvPr/>
                </p:nvSpPr>
                <p:spPr bwMode="auto">
                  <a:xfrm>
                    <a:off x="2326" y="1511"/>
                    <a:ext cx="14" cy="36"/>
                  </a:xfrm>
                  <a:custGeom>
                    <a:avLst/>
                    <a:gdLst>
                      <a:gd name="T0" fmla="*/ 7 w 46"/>
                      <a:gd name="T1" fmla="*/ 36 h 112"/>
                      <a:gd name="T2" fmla="*/ 14 w 46"/>
                      <a:gd name="T3" fmla="*/ 29 h 112"/>
                      <a:gd name="T4" fmla="*/ 14 w 46"/>
                      <a:gd name="T5" fmla="*/ 0 h 112"/>
                      <a:gd name="T6" fmla="*/ 0 w 46"/>
                      <a:gd name="T7" fmla="*/ 0 h 112"/>
                      <a:gd name="T8" fmla="*/ 0 w 46"/>
                      <a:gd name="T9" fmla="*/ 29 h 112"/>
                      <a:gd name="T10" fmla="*/ 7 w 46"/>
                      <a:gd name="T11" fmla="*/ 36 h 112"/>
                      <a:gd name="T12" fmla="*/ 0 w 46"/>
                      <a:gd name="T13" fmla="*/ 29 h 112"/>
                      <a:gd name="T14" fmla="*/ 0 w 46"/>
                      <a:gd name="T15" fmla="*/ 30 h 112"/>
                      <a:gd name="T16" fmla="*/ 1 w 46"/>
                      <a:gd name="T17" fmla="*/ 32 h 112"/>
                      <a:gd name="T18" fmla="*/ 1 w 46"/>
                      <a:gd name="T19" fmla="*/ 33 h 112"/>
                      <a:gd name="T20" fmla="*/ 2 w 46"/>
                      <a:gd name="T21" fmla="*/ 34 h 112"/>
                      <a:gd name="T22" fmla="*/ 3 w 46"/>
                      <a:gd name="T23" fmla="*/ 35 h 112"/>
                      <a:gd name="T24" fmla="*/ 4 w 46"/>
                      <a:gd name="T25" fmla="*/ 36 h 112"/>
                      <a:gd name="T26" fmla="*/ 6 w 46"/>
                      <a:gd name="T27" fmla="*/ 36 h 112"/>
                      <a:gd name="T28" fmla="*/ 7 w 46"/>
                      <a:gd name="T29" fmla="*/ 36 h 112"/>
                      <a:gd name="T30" fmla="*/ 8 w 46"/>
                      <a:gd name="T31" fmla="*/ 36 h 112"/>
                      <a:gd name="T32" fmla="*/ 9 w 46"/>
                      <a:gd name="T33" fmla="*/ 36 h 112"/>
                      <a:gd name="T34" fmla="*/ 11 w 46"/>
                      <a:gd name="T35" fmla="*/ 35 h 112"/>
                      <a:gd name="T36" fmla="*/ 12 w 46"/>
                      <a:gd name="T37" fmla="*/ 34 h 112"/>
                      <a:gd name="T38" fmla="*/ 13 w 46"/>
                      <a:gd name="T39" fmla="*/ 33 h 112"/>
                      <a:gd name="T40" fmla="*/ 13 w 46"/>
                      <a:gd name="T41" fmla="*/ 32 h 112"/>
                      <a:gd name="T42" fmla="*/ 14 w 46"/>
                      <a:gd name="T43" fmla="*/ 30 h 112"/>
                      <a:gd name="T44" fmla="*/ 14 w 46"/>
                      <a:gd name="T45" fmla="*/ 29 h 112"/>
                      <a:gd name="T46" fmla="*/ 7 w 46"/>
                      <a:gd name="T47" fmla="*/ 36 h 112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12">
                        <a:moveTo>
                          <a:pt x="23" y="112"/>
                        </a:moveTo>
                        <a:lnTo>
                          <a:pt x="46" y="89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89"/>
                        </a:lnTo>
                        <a:lnTo>
                          <a:pt x="23" y="112"/>
                        </a:lnTo>
                        <a:lnTo>
                          <a:pt x="0" y="89"/>
                        </a:lnTo>
                        <a:lnTo>
                          <a:pt x="1" y="94"/>
                        </a:lnTo>
                        <a:lnTo>
                          <a:pt x="2" y="99"/>
                        </a:lnTo>
                        <a:lnTo>
                          <a:pt x="4" y="102"/>
                        </a:lnTo>
                        <a:lnTo>
                          <a:pt x="7" y="106"/>
                        </a:lnTo>
                        <a:lnTo>
                          <a:pt x="10" y="109"/>
                        </a:lnTo>
                        <a:lnTo>
                          <a:pt x="14" y="111"/>
                        </a:lnTo>
                        <a:lnTo>
                          <a:pt x="19" y="112"/>
                        </a:lnTo>
                        <a:lnTo>
                          <a:pt x="23" y="112"/>
                        </a:lnTo>
                        <a:lnTo>
                          <a:pt x="27" y="112"/>
                        </a:lnTo>
                        <a:lnTo>
                          <a:pt x="31" y="111"/>
                        </a:lnTo>
                        <a:lnTo>
                          <a:pt x="35" y="109"/>
                        </a:lnTo>
                        <a:lnTo>
                          <a:pt x="39" y="106"/>
                        </a:lnTo>
                        <a:lnTo>
                          <a:pt x="42" y="102"/>
                        </a:lnTo>
                        <a:lnTo>
                          <a:pt x="44" y="99"/>
                        </a:lnTo>
                        <a:lnTo>
                          <a:pt x="46" y="94"/>
                        </a:lnTo>
                        <a:lnTo>
                          <a:pt x="46" y="89"/>
                        </a:lnTo>
                        <a:lnTo>
                          <a:pt x="23" y="11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0" name="Freeform 751"/>
                  <p:cNvSpPr>
                    <a:spLocks noChangeAspect="1"/>
                  </p:cNvSpPr>
                  <p:nvPr/>
                </p:nvSpPr>
                <p:spPr bwMode="auto">
                  <a:xfrm>
                    <a:off x="2297" y="1532"/>
                    <a:ext cx="36" cy="14"/>
                  </a:xfrm>
                  <a:custGeom>
                    <a:avLst/>
                    <a:gdLst>
                      <a:gd name="T0" fmla="*/ 0 w 102"/>
                      <a:gd name="T1" fmla="*/ 7 h 46"/>
                      <a:gd name="T2" fmla="*/ 8 w 102"/>
                      <a:gd name="T3" fmla="*/ 14 h 46"/>
                      <a:gd name="T4" fmla="*/ 36 w 102"/>
                      <a:gd name="T5" fmla="*/ 14 h 46"/>
                      <a:gd name="T6" fmla="*/ 36 w 102"/>
                      <a:gd name="T7" fmla="*/ 0 h 46"/>
                      <a:gd name="T8" fmla="*/ 8 w 102"/>
                      <a:gd name="T9" fmla="*/ 0 h 46"/>
                      <a:gd name="T10" fmla="*/ 0 w 102"/>
                      <a:gd name="T11" fmla="*/ 7 h 46"/>
                      <a:gd name="T12" fmla="*/ 8 w 102"/>
                      <a:gd name="T13" fmla="*/ 0 h 46"/>
                      <a:gd name="T14" fmla="*/ 6 w 102"/>
                      <a:gd name="T15" fmla="*/ 0 h 46"/>
                      <a:gd name="T16" fmla="*/ 4 w 102"/>
                      <a:gd name="T17" fmla="*/ 1 h 46"/>
                      <a:gd name="T18" fmla="*/ 3 w 102"/>
                      <a:gd name="T19" fmla="*/ 1 h 46"/>
                      <a:gd name="T20" fmla="*/ 2 w 102"/>
                      <a:gd name="T21" fmla="*/ 2 h 46"/>
                      <a:gd name="T22" fmla="*/ 1 w 102"/>
                      <a:gd name="T23" fmla="*/ 3 h 46"/>
                      <a:gd name="T24" fmla="*/ 0 w 102"/>
                      <a:gd name="T25" fmla="*/ 4 h 46"/>
                      <a:gd name="T26" fmla="*/ 0 w 102"/>
                      <a:gd name="T27" fmla="*/ 6 h 46"/>
                      <a:gd name="T28" fmla="*/ 0 w 102"/>
                      <a:gd name="T29" fmla="*/ 7 h 46"/>
                      <a:gd name="T30" fmla="*/ 0 w 102"/>
                      <a:gd name="T31" fmla="*/ 8 h 46"/>
                      <a:gd name="T32" fmla="*/ 0 w 102"/>
                      <a:gd name="T33" fmla="*/ 9 h 46"/>
                      <a:gd name="T34" fmla="*/ 1 w 102"/>
                      <a:gd name="T35" fmla="*/ 11 h 46"/>
                      <a:gd name="T36" fmla="*/ 2 w 102"/>
                      <a:gd name="T37" fmla="*/ 12 h 46"/>
                      <a:gd name="T38" fmla="*/ 3 w 102"/>
                      <a:gd name="T39" fmla="*/ 13 h 46"/>
                      <a:gd name="T40" fmla="*/ 4 w 102"/>
                      <a:gd name="T41" fmla="*/ 13 h 46"/>
                      <a:gd name="T42" fmla="*/ 6 w 102"/>
                      <a:gd name="T43" fmla="*/ 14 h 46"/>
                      <a:gd name="T44" fmla="*/ 8 w 102"/>
                      <a:gd name="T45" fmla="*/ 14 h 46"/>
                      <a:gd name="T46" fmla="*/ 0 w 102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102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102" y="46"/>
                        </a:lnTo>
                        <a:lnTo>
                          <a:pt x="102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4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1"/>
                        </a:lnTo>
                        <a:lnTo>
                          <a:pt x="3" y="35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8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1" name="Freeform 752"/>
                  <p:cNvSpPr>
                    <a:spLocks noChangeAspect="1"/>
                  </p:cNvSpPr>
                  <p:nvPr/>
                </p:nvSpPr>
                <p:spPr bwMode="auto">
                  <a:xfrm>
                    <a:off x="2297" y="1539"/>
                    <a:ext cx="14" cy="336"/>
                  </a:xfrm>
                  <a:custGeom>
                    <a:avLst/>
                    <a:gdLst>
                      <a:gd name="T0" fmla="*/ 7 w 46"/>
                      <a:gd name="T1" fmla="*/ 336 h 1116"/>
                      <a:gd name="T2" fmla="*/ 14 w 46"/>
                      <a:gd name="T3" fmla="*/ 329 h 1116"/>
                      <a:gd name="T4" fmla="*/ 14 w 46"/>
                      <a:gd name="T5" fmla="*/ 0 h 1116"/>
                      <a:gd name="T6" fmla="*/ 0 w 46"/>
                      <a:gd name="T7" fmla="*/ 0 h 1116"/>
                      <a:gd name="T8" fmla="*/ 0 w 46"/>
                      <a:gd name="T9" fmla="*/ 329 h 1116"/>
                      <a:gd name="T10" fmla="*/ 7 w 46"/>
                      <a:gd name="T11" fmla="*/ 336 h 1116"/>
                      <a:gd name="T12" fmla="*/ 0 w 46"/>
                      <a:gd name="T13" fmla="*/ 329 h 1116"/>
                      <a:gd name="T14" fmla="*/ 0 w 46"/>
                      <a:gd name="T15" fmla="*/ 331 h 1116"/>
                      <a:gd name="T16" fmla="*/ 1 w 46"/>
                      <a:gd name="T17" fmla="*/ 332 h 1116"/>
                      <a:gd name="T18" fmla="*/ 1 w 46"/>
                      <a:gd name="T19" fmla="*/ 333 h 1116"/>
                      <a:gd name="T20" fmla="*/ 2 w 46"/>
                      <a:gd name="T21" fmla="*/ 334 h 1116"/>
                      <a:gd name="T22" fmla="*/ 3 w 46"/>
                      <a:gd name="T23" fmla="*/ 335 h 1116"/>
                      <a:gd name="T24" fmla="*/ 4 w 46"/>
                      <a:gd name="T25" fmla="*/ 336 h 1116"/>
                      <a:gd name="T26" fmla="*/ 6 w 46"/>
                      <a:gd name="T27" fmla="*/ 336 h 1116"/>
                      <a:gd name="T28" fmla="*/ 7 w 46"/>
                      <a:gd name="T29" fmla="*/ 336 h 1116"/>
                      <a:gd name="T30" fmla="*/ 8 w 46"/>
                      <a:gd name="T31" fmla="*/ 336 h 1116"/>
                      <a:gd name="T32" fmla="*/ 9 w 46"/>
                      <a:gd name="T33" fmla="*/ 336 h 1116"/>
                      <a:gd name="T34" fmla="*/ 11 w 46"/>
                      <a:gd name="T35" fmla="*/ 335 h 1116"/>
                      <a:gd name="T36" fmla="*/ 12 w 46"/>
                      <a:gd name="T37" fmla="*/ 334 h 1116"/>
                      <a:gd name="T38" fmla="*/ 13 w 46"/>
                      <a:gd name="T39" fmla="*/ 333 h 1116"/>
                      <a:gd name="T40" fmla="*/ 13 w 46"/>
                      <a:gd name="T41" fmla="*/ 332 h 1116"/>
                      <a:gd name="T42" fmla="*/ 14 w 46"/>
                      <a:gd name="T43" fmla="*/ 331 h 1116"/>
                      <a:gd name="T44" fmla="*/ 14 w 46"/>
                      <a:gd name="T45" fmla="*/ 329 h 1116"/>
                      <a:gd name="T46" fmla="*/ 7 w 46"/>
                      <a:gd name="T47" fmla="*/ 336 h 111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116">
                        <a:moveTo>
                          <a:pt x="23" y="1116"/>
                        </a:moveTo>
                        <a:lnTo>
                          <a:pt x="46" y="1093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93"/>
                        </a:lnTo>
                        <a:lnTo>
                          <a:pt x="23" y="1116"/>
                        </a:lnTo>
                        <a:lnTo>
                          <a:pt x="0" y="1093"/>
                        </a:lnTo>
                        <a:lnTo>
                          <a:pt x="0" y="1099"/>
                        </a:lnTo>
                        <a:lnTo>
                          <a:pt x="2" y="1103"/>
                        </a:lnTo>
                        <a:lnTo>
                          <a:pt x="4" y="1107"/>
                        </a:lnTo>
                        <a:lnTo>
                          <a:pt x="7" y="1111"/>
                        </a:lnTo>
                        <a:lnTo>
                          <a:pt x="10" y="1113"/>
                        </a:lnTo>
                        <a:lnTo>
                          <a:pt x="14" y="1115"/>
                        </a:lnTo>
                        <a:lnTo>
                          <a:pt x="19" y="1116"/>
                        </a:lnTo>
                        <a:lnTo>
                          <a:pt x="23" y="1116"/>
                        </a:lnTo>
                        <a:lnTo>
                          <a:pt x="27" y="1116"/>
                        </a:lnTo>
                        <a:lnTo>
                          <a:pt x="31" y="1115"/>
                        </a:lnTo>
                        <a:lnTo>
                          <a:pt x="35" y="1113"/>
                        </a:lnTo>
                        <a:lnTo>
                          <a:pt x="39" y="1111"/>
                        </a:lnTo>
                        <a:lnTo>
                          <a:pt x="42" y="1107"/>
                        </a:lnTo>
                        <a:lnTo>
                          <a:pt x="44" y="1103"/>
                        </a:lnTo>
                        <a:lnTo>
                          <a:pt x="45" y="1099"/>
                        </a:lnTo>
                        <a:lnTo>
                          <a:pt x="46" y="1093"/>
                        </a:lnTo>
                        <a:lnTo>
                          <a:pt x="23" y="111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2" name="Freeform 753"/>
                  <p:cNvSpPr>
                    <a:spLocks noChangeAspect="1"/>
                  </p:cNvSpPr>
                  <p:nvPr/>
                </p:nvSpPr>
                <p:spPr bwMode="auto">
                  <a:xfrm>
                    <a:off x="2304" y="1861"/>
                    <a:ext cx="21" cy="14"/>
                  </a:xfrm>
                  <a:custGeom>
                    <a:avLst/>
                    <a:gdLst>
                      <a:gd name="T0" fmla="*/ 21 w 56"/>
                      <a:gd name="T1" fmla="*/ 7 h 47"/>
                      <a:gd name="T2" fmla="*/ 12 w 56"/>
                      <a:gd name="T3" fmla="*/ 0 h 47"/>
                      <a:gd name="T4" fmla="*/ 0 w 56"/>
                      <a:gd name="T5" fmla="*/ 0 h 47"/>
                      <a:gd name="T6" fmla="*/ 0 w 56"/>
                      <a:gd name="T7" fmla="*/ 14 h 47"/>
                      <a:gd name="T8" fmla="*/ 12 w 56"/>
                      <a:gd name="T9" fmla="*/ 14 h 47"/>
                      <a:gd name="T10" fmla="*/ 21 w 56"/>
                      <a:gd name="T11" fmla="*/ 7 h 47"/>
                      <a:gd name="T12" fmla="*/ 12 w 56"/>
                      <a:gd name="T13" fmla="*/ 14 h 47"/>
                      <a:gd name="T14" fmla="*/ 14 w 56"/>
                      <a:gd name="T15" fmla="*/ 14 h 47"/>
                      <a:gd name="T16" fmla="*/ 16 w 56"/>
                      <a:gd name="T17" fmla="*/ 14 h 47"/>
                      <a:gd name="T18" fmla="*/ 17 w 56"/>
                      <a:gd name="T19" fmla="*/ 13 h 47"/>
                      <a:gd name="T20" fmla="*/ 18 w 56"/>
                      <a:gd name="T21" fmla="*/ 12 h 47"/>
                      <a:gd name="T22" fmla="*/ 20 w 56"/>
                      <a:gd name="T23" fmla="*/ 11 h 47"/>
                      <a:gd name="T24" fmla="*/ 21 w 56"/>
                      <a:gd name="T25" fmla="*/ 10 h 47"/>
                      <a:gd name="T26" fmla="*/ 21 w 56"/>
                      <a:gd name="T27" fmla="*/ 9 h 47"/>
                      <a:gd name="T28" fmla="*/ 21 w 56"/>
                      <a:gd name="T29" fmla="*/ 7 h 47"/>
                      <a:gd name="T30" fmla="*/ 21 w 56"/>
                      <a:gd name="T31" fmla="*/ 6 h 47"/>
                      <a:gd name="T32" fmla="*/ 21 w 56"/>
                      <a:gd name="T33" fmla="*/ 4 h 47"/>
                      <a:gd name="T34" fmla="*/ 20 w 56"/>
                      <a:gd name="T35" fmla="*/ 4 h 47"/>
                      <a:gd name="T36" fmla="*/ 18 w 56"/>
                      <a:gd name="T37" fmla="*/ 2 h 47"/>
                      <a:gd name="T38" fmla="*/ 17 w 56"/>
                      <a:gd name="T39" fmla="*/ 1 h 47"/>
                      <a:gd name="T40" fmla="*/ 16 w 56"/>
                      <a:gd name="T41" fmla="*/ 1 h 47"/>
                      <a:gd name="T42" fmla="*/ 14 w 56"/>
                      <a:gd name="T43" fmla="*/ 1 h 47"/>
                      <a:gd name="T44" fmla="*/ 12 w 56"/>
                      <a:gd name="T45" fmla="*/ 0 h 47"/>
                      <a:gd name="T46" fmla="*/ 21 w 56"/>
                      <a:gd name="T47" fmla="*/ 7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56" h="47">
                        <a:moveTo>
                          <a:pt x="56" y="24"/>
                        </a:moveTo>
                        <a:lnTo>
                          <a:pt x="32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32" y="47"/>
                        </a:lnTo>
                        <a:lnTo>
                          <a:pt x="56" y="24"/>
                        </a:lnTo>
                        <a:lnTo>
                          <a:pt x="32" y="47"/>
                        </a:lnTo>
                        <a:lnTo>
                          <a:pt x="38" y="47"/>
                        </a:lnTo>
                        <a:lnTo>
                          <a:pt x="43" y="46"/>
                        </a:lnTo>
                        <a:lnTo>
                          <a:pt x="46" y="43"/>
                        </a:lnTo>
                        <a:lnTo>
                          <a:pt x="49" y="40"/>
                        </a:lnTo>
                        <a:lnTo>
                          <a:pt x="53" y="36"/>
                        </a:lnTo>
                        <a:lnTo>
                          <a:pt x="55" y="33"/>
                        </a:lnTo>
                        <a:lnTo>
                          <a:pt x="56" y="29"/>
                        </a:lnTo>
                        <a:lnTo>
                          <a:pt x="56" y="24"/>
                        </a:lnTo>
                        <a:lnTo>
                          <a:pt x="56" y="19"/>
                        </a:lnTo>
                        <a:lnTo>
                          <a:pt x="55" y="15"/>
                        </a:lnTo>
                        <a:lnTo>
                          <a:pt x="53" y="12"/>
                        </a:lnTo>
                        <a:lnTo>
                          <a:pt x="49" y="8"/>
                        </a:lnTo>
                        <a:lnTo>
                          <a:pt x="46" y="5"/>
                        </a:lnTo>
                        <a:lnTo>
                          <a:pt x="43" y="3"/>
                        </a:lnTo>
                        <a:lnTo>
                          <a:pt x="38" y="2"/>
                        </a:lnTo>
                        <a:lnTo>
                          <a:pt x="32" y="0"/>
                        </a:lnTo>
                        <a:lnTo>
                          <a:pt x="56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3" name="Freeform 754"/>
                  <p:cNvSpPr>
                    <a:spLocks noChangeAspect="1"/>
                  </p:cNvSpPr>
                  <p:nvPr/>
                </p:nvSpPr>
                <p:spPr bwMode="auto">
                  <a:xfrm>
                    <a:off x="2311" y="1868"/>
                    <a:ext cx="14" cy="64"/>
                  </a:xfrm>
                  <a:custGeom>
                    <a:avLst/>
                    <a:gdLst>
                      <a:gd name="T0" fmla="*/ 7 w 47"/>
                      <a:gd name="T1" fmla="*/ 64 h 221"/>
                      <a:gd name="T2" fmla="*/ 14 w 47"/>
                      <a:gd name="T3" fmla="*/ 57 h 221"/>
                      <a:gd name="T4" fmla="*/ 14 w 47"/>
                      <a:gd name="T5" fmla="*/ 0 h 221"/>
                      <a:gd name="T6" fmla="*/ 0 w 47"/>
                      <a:gd name="T7" fmla="*/ 0 h 221"/>
                      <a:gd name="T8" fmla="*/ 0 w 47"/>
                      <a:gd name="T9" fmla="*/ 57 h 221"/>
                      <a:gd name="T10" fmla="*/ 7 w 47"/>
                      <a:gd name="T11" fmla="*/ 64 h 221"/>
                      <a:gd name="T12" fmla="*/ 0 w 47"/>
                      <a:gd name="T13" fmla="*/ 57 h 221"/>
                      <a:gd name="T14" fmla="*/ 0 w 47"/>
                      <a:gd name="T15" fmla="*/ 59 h 221"/>
                      <a:gd name="T16" fmla="*/ 1 w 47"/>
                      <a:gd name="T17" fmla="*/ 60 h 221"/>
                      <a:gd name="T18" fmla="*/ 1 w 47"/>
                      <a:gd name="T19" fmla="*/ 61 h 221"/>
                      <a:gd name="T20" fmla="*/ 2 w 47"/>
                      <a:gd name="T21" fmla="*/ 62 h 221"/>
                      <a:gd name="T22" fmla="*/ 3 w 47"/>
                      <a:gd name="T23" fmla="*/ 63 h 221"/>
                      <a:gd name="T24" fmla="*/ 4 w 47"/>
                      <a:gd name="T25" fmla="*/ 63 h 221"/>
                      <a:gd name="T26" fmla="*/ 6 w 47"/>
                      <a:gd name="T27" fmla="*/ 64 h 221"/>
                      <a:gd name="T28" fmla="*/ 7 w 47"/>
                      <a:gd name="T29" fmla="*/ 64 h 221"/>
                      <a:gd name="T30" fmla="*/ 8 w 47"/>
                      <a:gd name="T31" fmla="*/ 64 h 221"/>
                      <a:gd name="T32" fmla="*/ 10 w 47"/>
                      <a:gd name="T33" fmla="*/ 63 h 221"/>
                      <a:gd name="T34" fmla="*/ 11 w 47"/>
                      <a:gd name="T35" fmla="*/ 63 h 221"/>
                      <a:gd name="T36" fmla="*/ 12 w 47"/>
                      <a:gd name="T37" fmla="*/ 62 h 221"/>
                      <a:gd name="T38" fmla="*/ 13 w 47"/>
                      <a:gd name="T39" fmla="*/ 61 h 221"/>
                      <a:gd name="T40" fmla="*/ 13 w 47"/>
                      <a:gd name="T41" fmla="*/ 60 h 221"/>
                      <a:gd name="T42" fmla="*/ 14 w 47"/>
                      <a:gd name="T43" fmla="*/ 59 h 221"/>
                      <a:gd name="T44" fmla="*/ 14 w 47"/>
                      <a:gd name="T45" fmla="*/ 57 h 221"/>
                      <a:gd name="T46" fmla="*/ 7 w 47"/>
                      <a:gd name="T47" fmla="*/ 64 h 221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221">
                        <a:moveTo>
                          <a:pt x="23" y="221"/>
                        </a:moveTo>
                        <a:lnTo>
                          <a:pt x="47" y="197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97"/>
                        </a:lnTo>
                        <a:lnTo>
                          <a:pt x="23" y="221"/>
                        </a:lnTo>
                        <a:lnTo>
                          <a:pt x="0" y="197"/>
                        </a:lnTo>
                        <a:lnTo>
                          <a:pt x="0" y="203"/>
                        </a:lnTo>
                        <a:lnTo>
                          <a:pt x="2" y="207"/>
                        </a:lnTo>
                        <a:lnTo>
                          <a:pt x="5" y="211"/>
                        </a:lnTo>
                        <a:lnTo>
                          <a:pt x="8" y="214"/>
                        </a:lnTo>
                        <a:lnTo>
                          <a:pt x="11" y="217"/>
                        </a:lnTo>
                        <a:lnTo>
                          <a:pt x="15" y="219"/>
                        </a:lnTo>
                        <a:lnTo>
                          <a:pt x="19" y="220"/>
                        </a:lnTo>
                        <a:lnTo>
                          <a:pt x="23" y="221"/>
                        </a:lnTo>
                        <a:lnTo>
                          <a:pt x="28" y="220"/>
                        </a:lnTo>
                        <a:lnTo>
                          <a:pt x="32" y="219"/>
                        </a:lnTo>
                        <a:lnTo>
                          <a:pt x="36" y="217"/>
                        </a:lnTo>
                        <a:lnTo>
                          <a:pt x="39" y="214"/>
                        </a:lnTo>
                        <a:lnTo>
                          <a:pt x="42" y="211"/>
                        </a:lnTo>
                        <a:lnTo>
                          <a:pt x="45" y="207"/>
                        </a:lnTo>
                        <a:lnTo>
                          <a:pt x="47" y="203"/>
                        </a:lnTo>
                        <a:lnTo>
                          <a:pt x="47" y="197"/>
                        </a:lnTo>
                        <a:lnTo>
                          <a:pt x="23" y="2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4" name="Freeform 755"/>
                  <p:cNvSpPr>
                    <a:spLocks noChangeAspect="1"/>
                  </p:cNvSpPr>
                  <p:nvPr/>
                </p:nvSpPr>
                <p:spPr bwMode="auto">
                  <a:xfrm>
                    <a:off x="2304" y="1919"/>
                    <a:ext cx="14" cy="14"/>
                  </a:xfrm>
                  <a:custGeom>
                    <a:avLst/>
                    <a:gdLst>
                      <a:gd name="T0" fmla="*/ 0 w 44"/>
                      <a:gd name="T1" fmla="*/ 7 h 48"/>
                      <a:gd name="T2" fmla="*/ 7 w 44"/>
                      <a:gd name="T3" fmla="*/ 14 h 48"/>
                      <a:gd name="T4" fmla="*/ 14 w 44"/>
                      <a:gd name="T5" fmla="*/ 14 h 48"/>
                      <a:gd name="T6" fmla="*/ 14 w 44"/>
                      <a:gd name="T7" fmla="*/ 0 h 48"/>
                      <a:gd name="T8" fmla="*/ 7 w 44"/>
                      <a:gd name="T9" fmla="*/ 0 h 48"/>
                      <a:gd name="T10" fmla="*/ 0 w 44"/>
                      <a:gd name="T11" fmla="*/ 7 h 48"/>
                      <a:gd name="T12" fmla="*/ 7 w 44"/>
                      <a:gd name="T13" fmla="*/ 0 h 48"/>
                      <a:gd name="T14" fmla="*/ 6 w 44"/>
                      <a:gd name="T15" fmla="*/ 0 h 48"/>
                      <a:gd name="T16" fmla="*/ 4 w 44"/>
                      <a:gd name="T17" fmla="*/ 1 h 48"/>
                      <a:gd name="T18" fmla="*/ 3 w 44"/>
                      <a:gd name="T19" fmla="*/ 1 h 48"/>
                      <a:gd name="T20" fmla="*/ 2 w 44"/>
                      <a:gd name="T21" fmla="*/ 2 h 48"/>
                      <a:gd name="T22" fmla="*/ 1 w 44"/>
                      <a:gd name="T23" fmla="*/ 4 h 48"/>
                      <a:gd name="T24" fmla="*/ 1 w 44"/>
                      <a:gd name="T25" fmla="*/ 4 h 48"/>
                      <a:gd name="T26" fmla="*/ 0 w 44"/>
                      <a:gd name="T27" fmla="*/ 6 h 48"/>
                      <a:gd name="T28" fmla="*/ 0 w 44"/>
                      <a:gd name="T29" fmla="*/ 7 h 48"/>
                      <a:gd name="T30" fmla="*/ 0 w 44"/>
                      <a:gd name="T31" fmla="*/ 8 h 48"/>
                      <a:gd name="T32" fmla="*/ 1 w 44"/>
                      <a:gd name="T33" fmla="*/ 10 h 48"/>
                      <a:gd name="T34" fmla="*/ 1 w 44"/>
                      <a:gd name="T35" fmla="*/ 11 h 48"/>
                      <a:gd name="T36" fmla="*/ 2 w 44"/>
                      <a:gd name="T37" fmla="*/ 12 h 48"/>
                      <a:gd name="T38" fmla="*/ 3 w 44"/>
                      <a:gd name="T39" fmla="*/ 12 h 48"/>
                      <a:gd name="T40" fmla="*/ 4 w 44"/>
                      <a:gd name="T41" fmla="*/ 13 h 48"/>
                      <a:gd name="T42" fmla="*/ 6 w 44"/>
                      <a:gd name="T43" fmla="*/ 14 h 48"/>
                      <a:gd name="T44" fmla="*/ 7 w 44"/>
                      <a:gd name="T45" fmla="*/ 14 h 48"/>
                      <a:gd name="T46" fmla="*/ 0 w 44"/>
                      <a:gd name="T47" fmla="*/ 7 h 48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4" h="48">
                        <a:moveTo>
                          <a:pt x="0" y="24"/>
                        </a:moveTo>
                        <a:lnTo>
                          <a:pt x="23" y="48"/>
                        </a:lnTo>
                        <a:lnTo>
                          <a:pt x="44" y="48"/>
                        </a:lnTo>
                        <a:lnTo>
                          <a:pt x="44" y="0"/>
                        </a:lnTo>
                        <a:lnTo>
                          <a:pt x="23" y="0"/>
                        </a:lnTo>
                        <a:lnTo>
                          <a:pt x="0" y="24"/>
                        </a:lnTo>
                        <a:lnTo>
                          <a:pt x="23" y="0"/>
                        </a:ln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5"/>
                        </a:lnTo>
                        <a:lnTo>
                          <a:pt x="7" y="8"/>
                        </a:lnTo>
                        <a:lnTo>
                          <a:pt x="3" y="12"/>
                        </a:lnTo>
                        <a:lnTo>
                          <a:pt x="2" y="15"/>
                        </a:lnTo>
                        <a:lnTo>
                          <a:pt x="1" y="19"/>
                        </a:lnTo>
                        <a:lnTo>
                          <a:pt x="0" y="24"/>
                        </a:lnTo>
                        <a:lnTo>
                          <a:pt x="1" y="29"/>
                        </a:lnTo>
                        <a:lnTo>
                          <a:pt x="2" y="33"/>
                        </a:lnTo>
                        <a:lnTo>
                          <a:pt x="3" y="36"/>
                        </a:lnTo>
                        <a:lnTo>
                          <a:pt x="7" y="40"/>
                        </a:lnTo>
                        <a:lnTo>
                          <a:pt x="10" y="42"/>
                        </a:lnTo>
                        <a:lnTo>
                          <a:pt x="14" y="46"/>
                        </a:lnTo>
                        <a:lnTo>
                          <a:pt x="18" y="47"/>
                        </a:lnTo>
                        <a:lnTo>
                          <a:pt x="23" y="48"/>
                        </a:ln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5" name="Freeform 756"/>
                  <p:cNvSpPr>
                    <a:spLocks noChangeAspect="1"/>
                  </p:cNvSpPr>
                  <p:nvPr/>
                </p:nvSpPr>
                <p:spPr bwMode="auto">
                  <a:xfrm>
                    <a:off x="2304" y="1926"/>
                    <a:ext cx="14" cy="136"/>
                  </a:xfrm>
                  <a:custGeom>
                    <a:avLst/>
                    <a:gdLst>
                      <a:gd name="T0" fmla="*/ 1 w 47"/>
                      <a:gd name="T1" fmla="*/ 133 h 442"/>
                      <a:gd name="T2" fmla="*/ 14 w 47"/>
                      <a:gd name="T3" fmla="*/ 129 h 442"/>
                      <a:gd name="T4" fmla="*/ 14 w 47"/>
                      <a:gd name="T5" fmla="*/ 0 h 442"/>
                      <a:gd name="T6" fmla="*/ 0 w 47"/>
                      <a:gd name="T7" fmla="*/ 0 h 442"/>
                      <a:gd name="T8" fmla="*/ 0 w 47"/>
                      <a:gd name="T9" fmla="*/ 129 h 442"/>
                      <a:gd name="T10" fmla="*/ 1 w 47"/>
                      <a:gd name="T11" fmla="*/ 133 h 442"/>
                      <a:gd name="T12" fmla="*/ 0 w 47"/>
                      <a:gd name="T13" fmla="*/ 129 h 442"/>
                      <a:gd name="T14" fmla="*/ 0 w 47"/>
                      <a:gd name="T15" fmla="*/ 130 h 442"/>
                      <a:gd name="T16" fmla="*/ 1 w 47"/>
                      <a:gd name="T17" fmla="*/ 132 h 442"/>
                      <a:gd name="T18" fmla="*/ 1 w 47"/>
                      <a:gd name="T19" fmla="*/ 133 h 442"/>
                      <a:gd name="T20" fmla="*/ 2 w 47"/>
                      <a:gd name="T21" fmla="*/ 134 h 442"/>
                      <a:gd name="T22" fmla="*/ 3 w 47"/>
                      <a:gd name="T23" fmla="*/ 135 h 442"/>
                      <a:gd name="T24" fmla="*/ 4 w 47"/>
                      <a:gd name="T25" fmla="*/ 135 h 442"/>
                      <a:gd name="T26" fmla="*/ 6 w 47"/>
                      <a:gd name="T27" fmla="*/ 136 h 442"/>
                      <a:gd name="T28" fmla="*/ 7 w 47"/>
                      <a:gd name="T29" fmla="*/ 136 h 442"/>
                      <a:gd name="T30" fmla="*/ 8 w 47"/>
                      <a:gd name="T31" fmla="*/ 136 h 442"/>
                      <a:gd name="T32" fmla="*/ 10 w 47"/>
                      <a:gd name="T33" fmla="*/ 135 h 442"/>
                      <a:gd name="T34" fmla="*/ 11 w 47"/>
                      <a:gd name="T35" fmla="*/ 135 h 442"/>
                      <a:gd name="T36" fmla="*/ 12 w 47"/>
                      <a:gd name="T37" fmla="*/ 134 h 442"/>
                      <a:gd name="T38" fmla="*/ 13 w 47"/>
                      <a:gd name="T39" fmla="*/ 133 h 442"/>
                      <a:gd name="T40" fmla="*/ 13 w 47"/>
                      <a:gd name="T41" fmla="*/ 132 h 442"/>
                      <a:gd name="T42" fmla="*/ 14 w 47"/>
                      <a:gd name="T43" fmla="*/ 130 h 442"/>
                      <a:gd name="T44" fmla="*/ 14 w 47"/>
                      <a:gd name="T45" fmla="*/ 129 h 442"/>
                      <a:gd name="T46" fmla="*/ 1 w 47"/>
                      <a:gd name="T47" fmla="*/ 133 h 442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442">
                        <a:moveTo>
                          <a:pt x="4" y="431"/>
                        </a:moveTo>
                        <a:lnTo>
                          <a:pt x="47" y="418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418"/>
                        </a:lnTo>
                        <a:lnTo>
                          <a:pt x="4" y="431"/>
                        </a:lnTo>
                        <a:lnTo>
                          <a:pt x="0" y="418"/>
                        </a:lnTo>
                        <a:lnTo>
                          <a:pt x="1" y="424"/>
                        </a:lnTo>
                        <a:lnTo>
                          <a:pt x="2" y="428"/>
                        </a:lnTo>
                        <a:lnTo>
                          <a:pt x="4" y="432"/>
                        </a:lnTo>
                        <a:lnTo>
                          <a:pt x="8" y="435"/>
                        </a:lnTo>
                        <a:lnTo>
                          <a:pt x="11" y="438"/>
                        </a:lnTo>
                        <a:lnTo>
                          <a:pt x="15" y="440"/>
                        </a:lnTo>
                        <a:lnTo>
                          <a:pt x="19" y="441"/>
                        </a:lnTo>
                        <a:lnTo>
                          <a:pt x="23" y="442"/>
                        </a:lnTo>
                        <a:lnTo>
                          <a:pt x="28" y="441"/>
                        </a:lnTo>
                        <a:lnTo>
                          <a:pt x="32" y="440"/>
                        </a:lnTo>
                        <a:lnTo>
                          <a:pt x="36" y="438"/>
                        </a:lnTo>
                        <a:lnTo>
                          <a:pt x="39" y="435"/>
                        </a:lnTo>
                        <a:lnTo>
                          <a:pt x="42" y="432"/>
                        </a:lnTo>
                        <a:lnTo>
                          <a:pt x="44" y="428"/>
                        </a:lnTo>
                        <a:lnTo>
                          <a:pt x="47" y="424"/>
                        </a:lnTo>
                        <a:lnTo>
                          <a:pt x="47" y="418"/>
                        </a:lnTo>
                        <a:lnTo>
                          <a:pt x="4" y="43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6" name="Freeform 757"/>
                  <p:cNvSpPr>
                    <a:spLocks noChangeAspect="1"/>
                  </p:cNvSpPr>
                  <p:nvPr/>
                </p:nvSpPr>
                <p:spPr bwMode="auto">
                  <a:xfrm>
                    <a:off x="2304" y="2047"/>
                    <a:ext cx="21" cy="21"/>
                  </a:xfrm>
                  <a:custGeom>
                    <a:avLst/>
                    <a:gdLst>
                      <a:gd name="T0" fmla="*/ 21 w 71"/>
                      <a:gd name="T1" fmla="*/ 14 h 75"/>
                      <a:gd name="T2" fmla="*/ 20 w 71"/>
                      <a:gd name="T3" fmla="*/ 11 h 75"/>
                      <a:gd name="T4" fmla="*/ 11 w 71"/>
                      <a:gd name="T5" fmla="*/ 0 h 75"/>
                      <a:gd name="T6" fmla="*/ 0 w 71"/>
                      <a:gd name="T7" fmla="*/ 7 h 75"/>
                      <a:gd name="T8" fmla="*/ 9 w 71"/>
                      <a:gd name="T9" fmla="*/ 18 h 75"/>
                      <a:gd name="T10" fmla="*/ 21 w 71"/>
                      <a:gd name="T11" fmla="*/ 14 h 75"/>
                      <a:gd name="T12" fmla="*/ 9 w 71"/>
                      <a:gd name="T13" fmla="*/ 18 h 75"/>
                      <a:gd name="T14" fmla="*/ 9 w 71"/>
                      <a:gd name="T15" fmla="*/ 19 h 75"/>
                      <a:gd name="T16" fmla="*/ 11 w 71"/>
                      <a:gd name="T17" fmla="*/ 20 h 75"/>
                      <a:gd name="T18" fmla="*/ 12 w 71"/>
                      <a:gd name="T19" fmla="*/ 21 h 75"/>
                      <a:gd name="T20" fmla="*/ 13 w 71"/>
                      <a:gd name="T21" fmla="*/ 21 h 75"/>
                      <a:gd name="T22" fmla="*/ 14 w 71"/>
                      <a:gd name="T23" fmla="*/ 21 h 75"/>
                      <a:gd name="T24" fmla="*/ 16 w 71"/>
                      <a:gd name="T25" fmla="*/ 21 h 75"/>
                      <a:gd name="T26" fmla="*/ 17 w 71"/>
                      <a:gd name="T27" fmla="*/ 20 h 75"/>
                      <a:gd name="T28" fmla="*/ 18 w 71"/>
                      <a:gd name="T29" fmla="*/ 19 h 75"/>
                      <a:gd name="T30" fmla="*/ 19 w 71"/>
                      <a:gd name="T31" fmla="*/ 19 h 75"/>
                      <a:gd name="T32" fmla="*/ 20 w 71"/>
                      <a:gd name="T33" fmla="*/ 18 h 75"/>
                      <a:gd name="T34" fmla="*/ 20 w 71"/>
                      <a:gd name="T35" fmla="*/ 17 h 75"/>
                      <a:gd name="T36" fmla="*/ 21 w 71"/>
                      <a:gd name="T37" fmla="*/ 16 h 75"/>
                      <a:gd name="T38" fmla="*/ 21 w 71"/>
                      <a:gd name="T39" fmla="*/ 14 h 75"/>
                      <a:gd name="T40" fmla="*/ 21 w 71"/>
                      <a:gd name="T41" fmla="*/ 13 h 75"/>
                      <a:gd name="T42" fmla="*/ 20 w 71"/>
                      <a:gd name="T43" fmla="*/ 12 h 75"/>
                      <a:gd name="T44" fmla="*/ 20 w 71"/>
                      <a:gd name="T45" fmla="*/ 11 h 75"/>
                      <a:gd name="T46" fmla="*/ 21 w 71"/>
                      <a:gd name="T47" fmla="*/ 14 h 7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71" h="75">
                        <a:moveTo>
                          <a:pt x="71" y="51"/>
                        </a:moveTo>
                        <a:lnTo>
                          <a:pt x="66" y="38"/>
                        </a:lnTo>
                        <a:lnTo>
                          <a:pt x="38" y="0"/>
                        </a:lnTo>
                        <a:lnTo>
                          <a:pt x="0" y="26"/>
                        </a:lnTo>
                        <a:lnTo>
                          <a:pt x="29" y="65"/>
                        </a:lnTo>
                        <a:lnTo>
                          <a:pt x="71" y="51"/>
                        </a:lnTo>
                        <a:lnTo>
                          <a:pt x="29" y="65"/>
                        </a:lnTo>
                        <a:lnTo>
                          <a:pt x="32" y="68"/>
                        </a:lnTo>
                        <a:lnTo>
                          <a:pt x="36" y="71"/>
                        </a:lnTo>
                        <a:lnTo>
                          <a:pt x="40" y="74"/>
                        </a:lnTo>
                        <a:lnTo>
                          <a:pt x="45" y="75"/>
                        </a:lnTo>
                        <a:lnTo>
                          <a:pt x="49" y="75"/>
                        </a:lnTo>
                        <a:lnTo>
                          <a:pt x="53" y="74"/>
                        </a:lnTo>
                        <a:lnTo>
                          <a:pt x="57" y="73"/>
                        </a:lnTo>
                        <a:lnTo>
                          <a:pt x="61" y="69"/>
                        </a:lnTo>
                        <a:lnTo>
                          <a:pt x="65" y="67"/>
                        </a:lnTo>
                        <a:lnTo>
                          <a:pt x="67" y="64"/>
                        </a:lnTo>
                        <a:lnTo>
                          <a:pt x="69" y="60"/>
                        </a:lnTo>
                        <a:lnTo>
                          <a:pt x="70" y="56"/>
                        </a:lnTo>
                        <a:lnTo>
                          <a:pt x="71" y="51"/>
                        </a:lnTo>
                        <a:lnTo>
                          <a:pt x="70" y="47"/>
                        </a:lnTo>
                        <a:lnTo>
                          <a:pt x="69" y="42"/>
                        </a:lnTo>
                        <a:lnTo>
                          <a:pt x="66" y="38"/>
                        </a:lnTo>
                        <a:lnTo>
                          <a:pt x="71" y="5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7" name="Rectangle 75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11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68" name="Freeform 759"/>
                  <p:cNvSpPr>
                    <a:spLocks noChangeAspect="1"/>
                  </p:cNvSpPr>
                  <p:nvPr/>
                </p:nvSpPr>
                <p:spPr bwMode="auto">
                  <a:xfrm>
                    <a:off x="3412" y="1410"/>
                    <a:ext cx="14" cy="93"/>
                  </a:xfrm>
                  <a:custGeom>
                    <a:avLst/>
                    <a:gdLst>
                      <a:gd name="T0" fmla="*/ 0 w 46"/>
                      <a:gd name="T1" fmla="*/ 7 h 315"/>
                      <a:gd name="T2" fmla="*/ 0 w 46"/>
                      <a:gd name="T3" fmla="*/ 7 h 315"/>
                      <a:gd name="T4" fmla="*/ 0 w 46"/>
                      <a:gd name="T5" fmla="*/ 93 h 315"/>
                      <a:gd name="T6" fmla="*/ 14 w 46"/>
                      <a:gd name="T7" fmla="*/ 93 h 315"/>
                      <a:gd name="T8" fmla="*/ 14 w 46"/>
                      <a:gd name="T9" fmla="*/ 7 h 315"/>
                      <a:gd name="T10" fmla="*/ 0 w 46"/>
                      <a:gd name="T11" fmla="*/ 7 h 315"/>
                      <a:gd name="T12" fmla="*/ 14 w 46"/>
                      <a:gd name="T13" fmla="*/ 7 h 315"/>
                      <a:gd name="T14" fmla="*/ 14 w 46"/>
                      <a:gd name="T15" fmla="*/ 5 h 315"/>
                      <a:gd name="T16" fmla="*/ 13 w 46"/>
                      <a:gd name="T17" fmla="*/ 4 h 315"/>
                      <a:gd name="T18" fmla="*/ 13 w 46"/>
                      <a:gd name="T19" fmla="*/ 3 h 315"/>
                      <a:gd name="T20" fmla="*/ 12 w 46"/>
                      <a:gd name="T21" fmla="*/ 2 h 315"/>
                      <a:gd name="T22" fmla="*/ 11 w 46"/>
                      <a:gd name="T23" fmla="*/ 1 h 315"/>
                      <a:gd name="T24" fmla="*/ 10 w 46"/>
                      <a:gd name="T25" fmla="*/ 0 h 315"/>
                      <a:gd name="T26" fmla="*/ 8 w 46"/>
                      <a:gd name="T27" fmla="*/ 0 h 315"/>
                      <a:gd name="T28" fmla="*/ 7 w 46"/>
                      <a:gd name="T29" fmla="*/ 0 h 315"/>
                      <a:gd name="T30" fmla="*/ 6 w 46"/>
                      <a:gd name="T31" fmla="*/ 0 h 315"/>
                      <a:gd name="T32" fmla="*/ 5 w 46"/>
                      <a:gd name="T33" fmla="*/ 0 h 315"/>
                      <a:gd name="T34" fmla="*/ 3 w 46"/>
                      <a:gd name="T35" fmla="*/ 1 h 315"/>
                      <a:gd name="T36" fmla="*/ 2 w 46"/>
                      <a:gd name="T37" fmla="*/ 2 h 315"/>
                      <a:gd name="T38" fmla="*/ 1 w 46"/>
                      <a:gd name="T39" fmla="*/ 3 h 315"/>
                      <a:gd name="T40" fmla="*/ 1 w 46"/>
                      <a:gd name="T41" fmla="*/ 4 h 315"/>
                      <a:gd name="T42" fmla="*/ 0 w 46"/>
                      <a:gd name="T43" fmla="*/ 5 h 315"/>
                      <a:gd name="T44" fmla="*/ 0 w 46"/>
                      <a:gd name="T45" fmla="*/ 7 h 315"/>
                      <a:gd name="T46" fmla="*/ 0 w 46"/>
                      <a:gd name="T47" fmla="*/ 7 h 31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315">
                        <a:moveTo>
                          <a:pt x="0" y="23"/>
                        </a:moveTo>
                        <a:lnTo>
                          <a:pt x="0" y="24"/>
                        </a:lnTo>
                        <a:lnTo>
                          <a:pt x="0" y="315"/>
                        </a:lnTo>
                        <a:lnTo>
                          <a:pt x="46" y="315"/>
                        </a:lnTo>
                        <a:lnTo>
                          <a:pt x="46" y="24"/>
                        </a:lnTo>
                        <a:lnTo>
                          <a:pt x="0" y="23"/>
                        </a:lnTo>
                        <a:lnTo>
                          <a:pt x="46" y="24"/>
                        </a:lnTo>
                        <a:lnTo>
                          <a:pt x="45" y="17"/>
                        </a:lnTo>
                        <a:lnTo>
                          <a:pt x="44" y="13"/>
                        </a:lnTo>
                        <a:lnTo>
                          <a:pt x="42" y="9"/>
                        </a:lnTo>
                        <a:lnTo>
                          <a:pt x="39" y="6"/>
                        </a:lnTo>
                        <a:lnTo>
                          <a:pt x="36" y="4"/>
                        </a:lnTo>
                        <a:lnTo>
                          <a:pt x="32" y="1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10" y="4"/>
                        </a:lnTo>
                        <a:lnTo>
                          <a:pt x="7" y="6"/>
                        </a:lnTo>
                        <a:lnTo>
                          <a:pt x="4" y="9"/>
                        </a:lnTo>
                        <a:lnTo>
                          <a:pt x="2" y="13"/>
                        </a:lnTo>
                        <a:lnTo>
                          <a:pt x="0" y="17"/>
                        </a:lnTo>
                        <a:lnTo>
                          <a:pt x="0" y="24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9" name="Freeform 760"/>
                  <p:cNvSpPr>
                    <a:spLocks noChangeAspect="1"/>
                  </p:cNvSpPr>
                  <p:nvPr/>
                </p:nvSpPr>
                <p:spPr bwMode="auto">
                  <a:xfrm>
                    <a:off x="3412" y="1360"/>
                    <a:ext cx="36" cy="57"/>
                  </a:xfrm>
                  <a:custGeom>
                    <a:avLst/>
                    <a:gdLst>
                      <a:gd name="T0" fmla="*/ 34 w 121"/>
                      <a:gd name="T1" fmla="*/ 2 h 190"/>
                      <a:gd name="T2" fmla="*/ 24 w 121"/>
                      <a:gd name="T3" fmla="*/ 2 h 190"/>
                      <a:gd name="T4" fmla="*/ 21 w 121"/>
                      <a:gd name="T5" fmla="*/ 5 h 190"/>
                      <a:gd name="T6" fmla="*/ 18 w 121"/>
                      <a:gd name="T7" fmla="*/ 8 h 190"/>
                      <a:gd name="T8" fmla="*/ 15 w 121"/>
                      <a:gd name="T9" fmla="*/ 12 h 190"/>
                      <a:gd name="T10" fmla="*/ 12 w 121"/>
                      <a:gd name="T11" fmla="*/ 16 h 190"/>
                      <a:gd name="T12" fmla="*/ 10 w 121"/>
                      <a:gd name="T13" fmla="*/ 19 h 190"/>
                      <a:gd name="T14" fmla="*/ 8 w 121"/>
                      <a:gd name="T15" fmla="*/ 23 h 190"/>
                      <a:gd name="T16" fmla="*/ 6 w 121"/>
                      <a:gd name="T17" fmla="*/ 26 h 190"/>
                      <a:gd name="T18" fmla="*/ 5 w 121"/>
                      <a:gd name="T19" fmla="*/ 29 h 190"/>
                      <a:gd name="T20" fmla="*/ 4 w 121"/>
                      <a:gd name="T21" fmla="*/ 33 h 190"/>
                      <a:gd name="T22" fmla="*/ 2 w 121"/>
                      <a:gd name="T23" fmla="*/ 36 h 190"/>
                      <a:gd name="T24" fmla="*/ 1 w 121"/>
                      <a:gd name="T25" fmla="*/ 40 h 190"/>
                      <a:gd name="T26" fmla="*/ 1 w 121"/>
                      <a:gd name="T27" fmla="*/ 43 h 190"/>
                      <a:gd name="T28" fmla="*/ 0 w 121"/>
                      <a:gd name="T29" fmla="*/ 50 h 190"/>
                      <a:gd name="T30" fmla="*/ 0 w 121"/>
                      <a:gd name="T31" fmla="*/ 57 h 190"/>
                      <a:gd name="T32" fmla="*/ 14 w 121"/>
                      <a:gd name="T33" fmla="*/ 57 h 190"/>
                      <a:gd name="T34" fmla="*/ 14 w 121"/>
                      <a:gd name="T35" fmla="*/ 51 h 190"/>
                      <a:gd name="T36" fmla="*/ 15 w 121"/>
                      <a:gd name="T37" fmla="*/ 45 h 190"/>
                      <a:gd name="T38" fmla="*/ 15 w 121"/>
                      <a:gd name="T39" fmla="*/ 43 h 190"/>
                      <a:gd name="T40" fmla="*/ 16 w 121"/>
                      <a:gd name="T41" fmla="*/ 40 h 190"/>
                      <a:gd name="T42" fmla="*/ 17 w 121"/>
                      <a:gd name="T43" fmla="*/ 37 h 190"/>
                      <a:gd name="T44" fmla="*/ 18 w 121"/>
                      <a:gd name="T45" fmla="*/ 35 h 190"/>
                      <a:gd name="T46" fmla="*/ 19 w 121"/>
                      <a:gd name="T47" fmla="*/ 32 h 190"/>
                      <a:gd name="T48" fmla="*/ 20 w 121"/>
                      <a:gd name="T49" fmla="*/ 29 h 190"/>
                      <a:gd name="T50" fmla="*/ 22 w 121"/>
                      <a:gd name="T51" fmla="*/ 26 h 190"/>
                      <a:gd name="T52" fmla="*/ 24 w 121"/>
                      <a:gd name="T53" fmla="*/ 23 h 190"/>
                      <a:gd name="T54" fmla="*/ 25 w 121"/>
                      <a:gd name="T55" fmla="*/ 20 h 190"/>
                      <a:gd name="T56" fmla="*/ 28 w 121"/>
                      <a:gd name="T57" fmla="*/ 18 h 190"/>
                      <a:gd name="T58" fmla="*/ 30 w 121"/>
                      <a:gd name="T59" fmla="*/ 15 h 190"/>
                      <a:gd name="T60" fmla="*/ 34 w 121"/>
                      <a:gd name="T61" fmla="*/ 12 h 190"/>
                      <a:gd name="T62" fmla="*/ 24 w 121"/>
                      <a:gd name="T63" fmla="*/ 12 h 190"/>
                      <a:gd name="T64" fmla="*/ 34 w 121"/>
                      <a:gd name="T65" fmla="*/ 12 h 190"/>
                      <a:gd name="T66" fmla="*/ 35 w 121"/>
                      <a:gd name="T67" fmla="*/ 11 h 190"/>
                      <a:gd name="T68" fmla="*/ 35 w 121"/>
                      <a:gd name="T69" fmla="*/ 10 h 190"/>
                      <a:gd name="T70" fmla="*/ 36 w 121"/>
                      <a:gd name="T71" fmla="*/ 8 h 190"/>
                      <a:gd name="T72" fmla="*/ 36 w 121"/>
                      <a:gd name="T73" fmla="*/ 7 h 190"/>
                      <a:gd name="T74" fmla="*/ 36 w 121"/>
                      <a:gd name="T75" fmla="*/ 6 h 190"/>
                      <a:gd name="T76" fmla="*/ 35 w 121"/>
                      <a:gd name="T77" fmla="*/ 5 h 190"/>
                      <a:gd name="T78" fmla="*/ 35 w 121"/>
                      <a:gd name="T79" fmla="*/ 4 h 190"/>
                      <a:gd name="T80" fmla="*/ 34 w 121"/>
                      <a:gd name="T81" fmla="*/ 2 h 190"/>
                      <a:gd name="T82" fmla="*/ 33 w 121"/>
                      <a:gd name="T83" fmla="*/ 2 h 190"/>
                      <a:gd name="T84" fmla="*/ 32 w 121"/>
                      <a:gd name="T85" fmla="*/ 1 h 190"/>
                      <a:gd name="T86" fmla="*/ 31 w 121"/>
                      <a:gd name="T87" fmla="*/ 0 h 190"/>
                      <a:gd name="T88" fmla="*/ 30 w 121"/>
                      <a:gd name="T89" fmla="*/ 0 h 190"/>
                      <a:gd name="T90" fmla="*/ 28 w 121"/>
                      <a:gd name="T91" fmla="*/ 0 h 190"/>
                      <a:gd name="T92" fmla="*/ 27 w 121"/>
                      <a:gd name="T93" fmla="*/ 0 h 190"/>
                      <a:gd name="T94" fmla="*/ 26 w 121"/>
                      <a:gd name="T95" fmla="*/ 1 h 190"/>
                      <a:gd name="T96" fmla="*/ 24 w 121"/>
                      <a:gd name="T97" fmla="*/ 2 h 190"/>
                      <a:gd name="T98" fmla="*/ 34 w 121"/>
                      <a:gd name="T99" fmla="*/ 2 h 190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</a:gdLst>
                    <a:ahLst/>
                    <a:cxnLst>
                      <a:cxn ang="T100">
                        <a:pos x="T0" y="T1"/>
                      </a:cxn>
                      <a:cxn ang="T101">
                        <a:pos x="T2" y="T3"/>
                      </a:cxn>
                      <a:cxn ang="T102">
                        <a:pos x="T4" y="T5"/>
                      </a:cxn>
                      <a:cxn ang="T103">
                        <a:pos x="T6" y="T7"/>
                      </a:cxn>
                      <a:cxn ang="T104">
                        <a:pos x="T8" y="T9"/>
                      </a:cxn>
                      <a:cxn ang="T105">
                        <a:pos x="T10" y="T11"/>
                      </a:cxn>
                      <a:cxn ang="T106">
                        <a:pos x="T12" y="T13"/>
                      </a:cxn>
                      <a:cxn ang="T107">
                        <a:pos x="T14" y="T15"/>
                      </a:cxn>
                      <a:cxn ang="T108">
                        <a:pos x="T16" y="T17"/>
                      </a:cxn>
                      <a:cxn ang="T109">
                        <a:pos x="T18" y="T19"/>
                      </a:cxn>
                      <a:cxn ang="T110">
                        <a:pos x="T20" y="T21"/>
                      </a:cxn>
                      <a:cxn ang="T111">
                        <a:pos x="T22" y="T23"/>
                      </a:cxn>
                      <a:cxn ang="T112">
                        <a:pos x="T24" y="T25"/>
                      </a:cxn>
                      <a:cxn ang="T113">
                        <a:pos x="T26" y="T27"/>
                      </a:cxn>
                      <a:cxn ang="T114">
                        <a:pos x="T28" y="T29"/>
                      </a:cxn>
                      <a:cxn ang="T115">
                        <a:pos x="T30" y="T31"/>
                      </a:cxn>
                      <a:cxn ang="T116">
                        <a:pos x="T32" y="T33"/>
                      </a:cxn>
                      <a:cxn ang="T117">
                        <a:pos x="T34" y="T35"/>
                      </a:cxn>
                      <a:cxn ang="T118">
                        <a:pos x="T36" y="T37"/>
                      </a:cxn>
                      <a:cxn ang="T119">
                        <a:pos x="T38" y="T39"/>
                      </a:cxn>
                      <a:cxn ang="T120">
                        <a:pos x="T40" y="T41"/>
                      </a:cxn>
                      <a:cxn ang="T121">
                        <a:pos x="T42" y="T43"/>
                      </a:cxn>
                      <a:cxn ang="T122">
                        <a:pos x="T44" y="T45"/>
                      </a:cxn>
                      <a:cxn ang="T123">
                        <a:pos x="T46" y="T47"/>
                      </a:cxn>
                      <a:cxn ang="T124">
                        <a:pos x="T48" y="T49"/>
                      </a:cxn>
                      <a:cxn ang="T125">
                        <a:pos x="T50" y="T51"/>
                      </a:cxn>
                      <a:cxn ang="T126">
                        <a:pos x="T52" y="T53"/>
                      </a:cxn>
                      <a:cxn ang="T127">
                        <a:pos x="T54" y="T55"/>
                      </a:cxn>
                      <a:cxn ang="T128">
                        <a:pos x="T56" y="T57"/>
                      </a:cxn>
                      <a:cxn ang="T129">
                        <a:pos x="T58" y="T59"/>
                      </a:cxn>
                      <a:cxn ang="T130">
                        <a:pos x="T60" y="T61"/>
                      </a:cxn>
                      <a:cxn ang="T131">
                        <a:pos x="T62" y="T63"/>
                      </a:cxn>
                      <a:cxn ang="T132">
                        <a:pos x="T64" y="T65"/>
                      </a:cxn>
                      <a:cxn ang="T133">
                        <a:pos x="T66" y="T67"/>
                      </a:cxn>
                      <a:cxn ang="T134">
                        <a:pos x="T68" y="T69"/>
                      </a:cxn>
                      <a:cxn ang="T135">
                        <a:pos x="T70" y="T71"/>
                      </a:cxn>
                      <a:cxn ang="T136">
                        <a:pos x="T72" y="T73"/>
                      </a:cxn>
                      <a:cxn ang="T137">
                        <a:pos x="T74" y="T75"/>
                      </a:cxn>
                      <a:cxn ang="T138">
                        <a:pos x="T76" y="T77"/>
                      </a:cxn>
                      <a:cxn ang="T139">
                        <a:pos x="T78" y="T79"/>
                      </a:cxn>
                      <a:cxn ang="T140">
                        <a:pos x="T80" y="T81"/>
                      </a:cxn>
                      <a:cxn ang="T141">
                        <a:pos x="T82" y="T83"/>
                      </a:cxn>
                      <a:cxn ang="T142">
                        <a:pos x="T84" y="T85"/>
                      </a:cxn>
                      <a:cxn ang="T143">
                        <a:pos x="T86" y="T87"/>
                      </a:cxn>
                      <a:cxn ang="T144">
                        <a:pos x="T88" y="T89"/>
                      </a:cxn>
                      <a:cxn ang="T145">
                        <a:pos x="T90" y="T91"/>
                      </a:cxn>
                      <a:cxn ang="T146">
                        <a:pos x="T92" y="T93"/>
                      </a:cxn>
                      <a:cxn ang="T147">
                        <a:pos x="T94" y="T95"/>
                      </a:cxn>
                      <a:cxn ang="T148">
                        <a:pos x="T96" y="T97"/>
                      </a:cxn>
                      <a:cxn ang="T149">
                        <a:pos x="T98" y="T99"/>
                      </a:cxn>
                    </a:cxnLst>
                    <a:rect l="0" t="0" r="r" b="b"/>
                    <a:pathLst>
                      <a:path w="121" h="190">
                        <a:moveTo>
                          <a:pt x="114" y="6"/>
                        </a:moveTo>
                        <a:lnTo>
                          <a:pt x="82" y="6"/>
                        </a:lnTo>
                        <a:lnTo>
                          <a:pt x="69" y="17"/>
                        </a:lnTo>
                        <a:lnTo>
                          <a:pt x="59" y="28"/>
                        </a:lnTo>
                        <a:lnTo>
                          <a:pt x="49" y="40"/>
                        </a:lnTo>
                        <a:lnTo>
                          <a:pt x="41" y="52"/>
                        </a:lnTo>
                        <a:lnTo>
                          <a:pt x="33" y="63"/>
                        </a:lnTo>
                        <a:lnTo>
                          <a:pt x="26" y="75"/>
                        </a:lnTo>
                        <a:lnTo>
                          <a:pt x="20" y="86"/>
                        </a:lnTo>
                        <a:lnTo>
                          <a:pt x="16" y="98"/>
                        </a:lnTo>
                        <a:lnTo>
                          <a:pt x="12" y="110"/>
                        </a:lnTo>
                        <a:lnTo>
                          <a:pt x="8" y="121"/>
                        </a:lnTo>
                        <a:lnTo>
                          <a:pt x="5" y="133"/>
                        </a:lnTo>
                        <a:lnTo>
                          <a:pt x="3" y="144"/>
                        </a:lnTo>
                        <a:lnTo>
                          <a:pt x="1" y="166"/>
                        </a:lnTo>
                        <a:lnTo>
                          <a:pt x="0" y="189"/>
                        </a:lnTo>
                        <a:lnTo>
                          <a:pt x="46" y="190"/>
                        </a:lnTo>
                        <a:lnTo>
                          <a:pt x="47" y="171"/>
                        </a:lnTo>
                        <a:lnTo>
                          <a:pt x="49" y="151"/>
                        </a:lnTo>
                        <a:lnTo>
                          <a:pt x="51" y="142"/>
                        </a:lnTo>
                        <a:lnTo>
                          <a:pt x="53" y="133"/>
                        </a:lnTo>
                        <a:lnTo>
                          <a:pt x="56" y="123"/>
                        </a:lnTo>
                        <a:lnTo>
                          <a:pt x="59" y="115"/>
                        </a:lnTo>
                        <a:lnTo>
                          <a:pt x="63" y="105"/>
                        </a:lnTo>
                        <a:lnTo>
                          <a:pt x="67" y="96"/>
                        </a:lnTo>
                        <a:lnTo>
                          <a:pt x="73" y="87"/>
                        </a:lnTo>
                        <a:lnTo>
                          <a:pt x="79" y="78"/>
                        </a:lnTo>
                        <a:lnTo>
                          <a:pt x="85" y="68"/>
                        </a:lnTo>
                        <a:lnTo>
                          <a:pt x="94" y="59"/>
                        </a:lnTo>
                        <a:lnTo>
                          <a:pt x="102" y="51"/>
                        </a:lnTo>
                        <a:lnTo>
                          <a:pt x="113" y="41"/>
                        </a:lnTo>
                        <a:lnTo>
                          <a:pt x="81" y="40"/>
                        </a:lnTo>
                        <a:lnTo>
                          <a:pt x="113" y="41"/>
                        </a:lnTo>
                        <a:lnTo>
                          <a:pt x="116" y="37"/>
                        </a:lnTo>
                        <a:lnTo>
                          <a:pt x="119" y="33"/>
                        </a:lnTo>
                        <a:lnTo>
                          <a:pt x="120" y="28"/>
                        </a:lnTo>
                        <a:lnTo>
                          <a:pt x="121" y="23"/>
                        </a:lnTo>
                        <a:lnTo>
                          <a:pt x="120" y="19"/>
                        </a:lnTo>
                        <a:lnTo>
                          <a:pt x="119" y="15"/>
                        </a:lnTo>
                        <a:lnTo>
                          <a:pt x="117" y="12"/>
                        </a:lnTo>
                        <a:lnTo>
                          <a:pt x="115" y="7"/>
                        </a:lnTo>
                        <a:lnTo>
                          <a:pt x="112" y="5"/>
                        </a:lnTo>
                        <a:lnTo>
                          <a:pt x="107" y="2"/>
                        </a:lnTo>
                        <a:lnTo>
                          <a:pt x="104" y="1"/>
                        </a:lnTo>
                        <a:lnTo>
                          <a:pt x="100" y="0"/>
                        </a:lnTo>
                        <a:lnTo>
                          <a:pt x="95" y="0"/>
                        </a:lnTo>
                        <a:lnTo>
                          <a:pt x="91" y="1"/>
                        </a:lnTo>
                        <a:lnTo>
                          <a:pt x="86" y="3"/>
                        </a:lnTo>
                        <a:lnTo>
                          <a:pt x="82" y="6"/>
                        </a:lnTo>
                        <a:lnTo>
                          <a:pt x="114" y="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0" name="Freeform 761"/>
                  <p:cNvSpPr>
                    <a:spLocks noChangeAspect="1"/>
                  </p:cNvSpPr>
                  <p:nvPr/>
                </p:nvSpPr>
                <p:spPr bwMode="auto">
                  <a:xfrm>
                    <a:off x="3440" y="1360"/>
                    <a:ext cx="29" cy="64"/>
                  </a:xfrm>
                  <a:custGeom>
                    <a:avLst/>
                    <a:gdLst>
                      <a:gd name="T0" fmla="*/ 29 w 114"/>
                      <a:gd name="T1" fmla="*/ 57 h 207"/>
                      <a:gd name="T2" fmla="*/ 29 w 114"/>
                      <a:gd name="T3" fmla="*/ 57 h 207"/>
                      <a:gd name="T4" fmla="*/ 29 w 114"/>
                      <a:gd name="T5" fmla="*/ 49 h 207"/>
                      <a:gd name="T6" fmla="*/ 28 w 114"/>
                      <a:gd name="T7" fmla="*/ 43 h 207"/>
                      <a:gd name="T8" fmla="*/ 27 w 114"/>
                      <a:gd name="T9" fmla="*/ 39 h 207"/>
                      <a:gd name="T10" fmla="*/ 26 w 114"/>
                      <a:gd name="T11" fmla="*/ 35 h 207"/>
                      <a:gd name="T12" fmla="*/ 25 w 114"/>
                      <a:gd name="T13" fmla="*/ 32 h 207"/>
                      <a:gd name="T14" fmla="*/ 24 w 114"/>
                      <a:gd name="T15" fmla="*/ 28 h 207"/>
                      <a:gd name="T16" fmla="*/ 23 w 114"/>
                      <a:gd name="T17" fmla="*/ 24 h 207"/>
                      <a:gd name="T18" fmla="*/ 22 w 114"/>
                      <a:gd name="T19" fmla="*/ 21 h 207"/>
                      <a:gd name="T20" fmla="*/ 20 w 114"/>
                      <a:gd name="T21" fmla="*/ 18 h 207"/>
                      <a:gd name="T22" fmla="*/ 18 w 114"/>
                      <a:gd name="T23" fmla="*/ 14 h 207"/>
                      <a:gd name="T24" fmla="*/ 16 w 114"/>
                      <a:gd name="T25" fmla="*/ 11 h 207"/>
                      <a:gd name="T26" fmla="*/ 14 w 114"/>
                      <a:gd name="T27" fmla="*/ 7 h 207"/>
                      <a:gd name="T28" fmla="*/ 11 w 114"/>
                      <a:gd name="T29" fmla="*/ 4 h 207"/>
                      <a:gd name="T30" fmla="*/ 8 w 114"/>
                      <a:gd name="T31" fmla="*/ 0 h 207"/>
                      <a:gd name="T32" fmla="*/ 0 w 114"/>
                      <a:gd name="T33" fmla="*/ 11 h 207"/>
                      <a:gd name="T34" fmla="*/ 3 w 114"/>
                      <a:gd name="T35" fmla="*/ 14 h 207"/>
                      <a:gd name="T36" fmla="*/ 5 w 114"/>
                      <a:gd name="T37" fmla="*/ 16 h 207"/>
                      <a:gd name="T38" fmla="*/ 6 w 114"/>
                      <a:gd name="T39" fmla="*/ 19 h 207"/>
                      <a:gd name="T40" fmla="*/ 8 w 114"/>
                      <a:gd name="T41" fmla="*/ 22 h 207"/>
                      <a:gd name="T42" fmla="*/ 10 w 114"/>
                      <a:gd name="T43" fmla="*/ 25 h 207"/>
                      <a:gd name="T44" fmla="*/ 11 w 114"/>
                      <a:gd name="T45" fmla="*/ 28 h 207"/>
                      <a:gd name="T46" fmla="*/ 13 w 114"/>
                      <a:gd name="T47" fmla="*/ 31 h 207"/>
                      <a:gd name="T48" fmla="*/ 13 w 114"/>
                      <a:gd name="T49" fmla="*/ 34 h 207"/>
                      <a:gd name="T50" fmla="*/ 15 w 114"/>
                      <a:gd name="T51" fmla="*/ 36 h 207"/>
                      <a:gd name="T52" fmla="*/ 15 w 114"/>
                      <a:gd name="T53" fmla="*/ 40 h 207"/>
                      <a:gd name="T54" fmla="*/ 16 w 114"/>
                      <a:gd name="T55" fmla="*/ 42 h 207"/>
                      <a:gd name="T56" fmla="*/ 16 w 114"/>
                      <a:gd name="T57" fmla="*/ 45 h 207"/>
                      <a:gd name="T58" fmla="*/ 17 w 114"/>
                      <a:gd name="T59" fmla="*/ 51 h 207"/>
                      <a:gd name="T60" fmla="*/ 17 w 114"/>
                      <a:gd name="T61" fmla="*/ 57 h 207"/>
                      <a:gd name="T62" fmla="*/ 17 w 114"/>
                      <a:gd name="T63" fmla="*/ 57 h 207"/>
                      <a:gd name="T64" fmla="*/ 17 w 114"/>
                      <a:gd name="T65" fmla="*/ 57 h 207"/>
                      <a:gd name="T66" fmla="*/ 17 w 114"/>
                      <a:gd name="T67" fmla="*/ 58 h 207"/>
                      <a:gd name="T68" fmla="*/ 18 w 114"/>
                      <a:gd name="T69" fmla="*/ 60 h 207"/>
                      <a:gd name="T70" fmla="*/ 18 w 114"/>
                      <a:gd name="T71" fmla="*/ 61 h 207"/>
                      <a:gd name="T72" fmla="*/ 19 w 114"/>
                      <a:gd name="T73" fmla="*/ 62 h 207"/>
                      <a:gd name="T74" fmla="*/ 20 w 114"/>
                      <a:gd name="T75" fmla="*/ 63 h 207"/>
                      <a:gd name="T76" fmla="*/ 21 w 114"/>
                      <a:gd name="T77" fmla="*/ 63 h 207"/>
                      <a:gd name="T78" fmla="*/ 22 w 114"/>
                      <a:gd name="T79" fmla="*/ 64 h 207"/>
                      <a:gd name="T80" fmla="*/ 23 w 114"/>
                      <a:gd name="T81" fmla="*/ 64 h 207"/>
                      <a:gd name="T82" fmla="*/ 24 w 114"/>
                      <a:gd name="T83" fmla="*/ 64 h 207"/>
                      <a:gd name="T84" fmla="*/ 25 w 114"/>
                      <a:gd name="T85" fmla="*/ 63 h 207"/>
                      <a:gd name="T86" fmla="*/ 26 w 114"/>
                      <a:gd name="T87" fmla="*/ 63 h 207"/>
                      <a:gd name="T88" fmla="*/ 27 w 114"/>
                      <a:gd name="T89" fmla="*/ 62 h 207"/>
                      <a:gd name="T90" fmla="*/ 28 w 114"/>
                      <a:gd name="T91" fmla="*/ 61 h 207"/>
                      <a:gd name="T92" fmla="*/ 28 w 114"/>
                      <a:gd name="T93" fmla="*/ 60 h 207"/>
                      <a:gd name="T94" fmla="*/ 29 w 114"/>
                      <a:gd name="T95" fmla="*/ 58 h 207"/>
                      <a:gd name="T96" fmla="*/ 29 w 114"/>
                      <a:gd name="T97" fmla="*/ 57 h 207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</a:gdLst>
                    <a:ahLst/>
                    <a:cxnLst>
                      <a:cxn ang="T98">
                        <a:pos x="T0" y="T1"/>
                      </a:cxn>
                      <a:cxn ang="T99">
                        <a:pos x="T2" y="T3"/>
                      </a:cxn>
                      <a:cxn ang="T100">
                        <a:pos x="T4" y="T5"/>
                      </a:cxn>
                      <a:cxn ang="T101">
                        <a:pos x="T6" y="T7"/>
                      </a:cxn>
                      <a:cxn ang="T102">
                        <a:pos x="T8" y="T9"/>
                      </a:cxn>
                      <a:cxn ang="T103">
                        <a:pos x="T10" y="T11"/>
                      </a:cxn>
                      <a:cxn ang="T104">
                        <a:pos x="T12" y="T13"/>
                      </a:cxn>
                      <a:cxn ang="T105">
                        <a:pos x="T14" y="T15"/>
                      </a:cxn>
                      <a:cxn ang="T106">
                        <a:pos x="T16" y="T17"/>
                      </a:cxn>
                      <a:cxn ang="T107">
                        <a:pos x="T18" y="T19"/>
                      </a:cxn>
                      <a:cxn ang="T108">
                        <a:pos x="T20" y="T21"/>
                      </a:cxn>
                      <a:cxn ang="T109">
                        <a:pos x="T22" y="T23"/>
                      </a:cxn>
                      <a:cxn ang="T110">
                        <a:pos x="T24" y="T25"/>
                      </a:cxn>
                      <a:cxn ang="T111">
                        <a:pos x="T26" y="T27"/>
                      </a:cxn>
                      <a:cxn ang="T112">
                        <a:pos x="T28" y="T29"/>
                      </a:cxn>
                      <a:cxn ang="T113">
                        <a:pos x="T30" y="T31"/>
                      </a:cxn>
                      <a:cxn ang="T114">
                        <a:pos x="T32" y="T33"/>
                      </a:cxn>
                      <a:cxn ang="T115">
                        <a:pos x="T34" y="T35"/>
                      </a:cxn>
                      <a:cxn ang="T116">
                        <a:pos x="T36" y="T37"/>
                      </a:cxn>
                      <a:cxn ang="T117">
                        <a:pos x="T38" y="T39"/>
                      </a:cxn>
                      <a:cxn ang="T118">
                        <a:pos x="T40" y="T41"/>
                      </a:cxn>
                      <a:cxn ang="T119">
                        <a:pos x="T42" y="T43"/>
                      </a:cxn>
                      <a:cxn ang="T120">
                        <a:pos x="T44" y="T45"/>
                      </a:cxn>
                      <a:cxn ang="T121">
                        <a:pos x="T46" y="T47"/>
                      </a:cxn>
                      <a:cxn ang="T122">
                        <a:pos x="T48" y="T49"/>
                      </a:cxn>
                      <a:cxn ang="T123">
                        <a:pos x="T50" y="T51"/>
                      </a:cxn>
                      <a:cxn ang="T124">
                        <a:pos x="T52" y="T53"/>
                      </a:cxn>
                      <a:cxn ang="T125">
                        <a:pos x="T54" y="T55"/>
                      </a:cxn>
                      <a:cxn ang="T126">
                        <a:pos x="T56" y="T57"/>
                      </a:cxn>
                      <a:cxn ang="T127">
                        <a:pos x="T58" y="T59"/>
                      </a:cxn>
                      <a:cxn ang="T128">
                        <a:pos x="T60" y="T61"/>
                      </a:cxn>
                      <a:cxn ang="T129">
                        <a:pos x="T62" y="T63"/>
                      </a:cxn>
                      <a:cxn ang="T130">
                        <a:pos x="T64" y="T65"/>
                      </a:cxn>
                      <a:cxn ang="T131">
                        <a:pos x="T66" y="T67"/>
                      </a:cxn>
                      <a:cxn ang="T132">
                        <a:pos x="T68" y="T69"/>
                      </a:cxn>
                      <a:cxn ang="T133">
                        <a:pos x="T70" y="T71"/>
                      </a:cxn>
                      <a:cxn ang="T134">
                        <a:pos x="T72" y="T73"/>
                      </a:cxn>
                      <a:cxn ang="T135">
                        <a:pos x="T74" y="T75"/>
                      </a:cxn>
                      <a:cxn ang="T136">
                        <a:pos x="T76" y="T77"/>
                      </a:cxn>
                      <a:cxn ang="T137">
                        <a:pos x="T78" y="T79"/>
                      </a:cxn>
                      <a:cxn ang="T138">
                        <a:pos x="T80" y="T81"/>
                      </a:cxn>
                      <a:cxn ang="T139">
                        <a:pos x="T82" y="T83"/>
                      </a:cxn>
                      <a:cxn ang="T140">
                        <a:pos x="T84" y="T85"/>
                      </a:cxn>
                      <a:cxn ang="T141">
                        <a:pos x="T86" y="T87"/>
                      </a:cxn>
                      <a:cxn ang="T142">
                        <a:pos x="T88" y="T89"/>
                      </a:cxn>
                      <a:cxn ang="T143">
                        <a:pos x="T90" y="T91"/>
                      </a:cxn>
                      <a:cxn ang="T144">
                        <a:pos x="T92" y="T93"/>
                      </a:cxn>
                      <a:cxn ang="T145">
                        <a:pos x="T94" y="T95"/>
                      </a:cxn>
                      <a:cxn ang="T146">
                        <a:pos x="T96" y="T97"/>
                      </a:cxn>
                    </a:cxnLst>
                    <a:rect l="0" t="0" r="r" b="b"/>
                    <a:pathLst>
                      <a:path w="114" h="207">
                        <a:moveTo>
                          <a:pt x="114" y="184"/>
                        </a:moveTo>
                        <a:lnTo>
                          <a:pt x="114" y="184"/>
                        </a:lnTo>
                        <a:lnTo>
                          <a:pt x="113" y="160"/>
                        </a:lnTo>
                        <a:lnTo>
                          <a:pt x="110" y="138"/>
                        </a:lnTo>
                        <a:lnTo>
                          <a:pt x="107" y="126"/>
                        </a:lnTo>
                        <a:lnTo>
                          <a:pt x="104" y="114"/>
                        </a:lnTo>
                        <a:lnTo>
                          <a:pt x="100" y="102"/>
                        </a:lnTo>
                        <a:lnTo>
                          <a:pt x="96" y="91"/>
                        </a:lnTo>
                        <a:lnTo>
                          <a:pt x="91" y="79"/>
                        </a:lnTo>
                        <a:lnTo>
                          <a:pt x="85" y="69"/>
                        </a:lnTo>
                        <a:lnTo>
                          <a:pt x="78" y="57"/>
                        </a:lnTo>
                        <a:lnTo>
                          <a:pt x="71" y="46"/>
                        </a:lnTo>
                        <a:lnTo>
                          <a:pt x="62" y="34"/>
                        </a:lnTo>
                        <a:lnTo>
                          <a:pt x="54" y="22"/>
                        </a:lnTo>
                        <a:lnTo>
                          <a:pt x="43" y="12"/>
                        </a:lnTo>
                        <a:lnTo>
                          <a:pt x="33" y="0"/>
                        </a:lnTo>
                        <a:lnTo>
                          <a:pt x="0" y="34"/>
                        </a:lnTo>
                        <a:lnTo>
                          <a:pt x="10" y="44"/>
                        </a:lnTo>
                        <a:lnTo>
                          <a:pt x="18" y="53"/>
                        </a:lnTo>
                        <a:lnTo>
                          <a:pt x="25" y="62"/>
                        </a:lnTo>
                        <a:lnTo>
                          <a:pt x="33" y="72"/>
                        </a:lnTo>
                        <a:lnTo>
                          <a:pt x="39" y="81"/>
                        </a:lnTo>
                        <a:lnTo>
                          <a:pt x="44" y="91"/>
                        </a:lnTo>
                        <a:lnTo>
                          <a:pt x="50" y="99"/>
                        </a:lnTo>
                        <a:lnTo>
                          <a:pt x="53" y="109"/>
                        </a:lnTo>
                        <a:lnTo>
                          <a:pt x="57" y="118"/>
                        </a:lnTo>
                        <a:lnTo>
                          <a:pt x="60" y="128"/>
                        </a:lnTo>
                        <a:lnTo>
                          <a:pt x="62" y="136"/>
                        </a:lnTo>
                        <a:lnTo>
                          <a:pt x="64" y="146"/>
                        </a:lnTo>
                        <a:lnTo>
                          <a:pt x="66" y="165"/>
                        </a:lnTo>
                        <a:lnTo>
                          <a:pt x="67" y="184"/>
                        </a:lnTo>
                        <a:lnTo>
                          <a:pt x="67" y="189"/>
                        </a:lnTo>
                        <a:lnTo>
                          <a:pt x="70" y="193"/>
                        </a:lnTo>
                        <a:lnTo>
                          <a:pt x="72" y="197"/>
                        </a:lnTo>
                        <a:lnTo>
                          <a:pt x="75" y="200"/>
                        </a:lnTo>
                        <a:lnTo>
                          <a:pt x="78" y="204"/>
                        </a:lnTo>
                        <a:lnTo>
                          <a:pt x="82" y="205"/>
                        </a:lnTo>
                        <a:lnTo>
                          <a:pt x="86" y="206"/>
                        </a:lnTo>
                        <a:lnTo>
                          <a:pt x="91" y="207"/>
                        </a:lnTo>
                        <a:lnTo>
                          <a:pt x="95" y="206"/>
                        </a:lnTo>
                        <a:lnTo>
                          <a:pt x="99" y="205"/>
                        </a:lnTo>
                        <a:lnTo>
                          <a:pt x="103" y="204"/>
                        </a:lnTo>
                        <a:lnTo>
                          <a:pt x="106" y="200"/>
                        </a:lnTo>
                        <a:lnTo>
                          <a:pt x="110" y="197"/>
                        </a:lnTo>
                        <a:lnTo>
                          <a:pt x="112" y="193"/>
                        </a:lnTo>
                        <a:lnTo>
                          <a:pt x="113" y="189"/>
                        </a:lnTo>
                        <a:lnTo>
                          <a:pt x="114" y="18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1" name="Freeform 762"/>
                  <p:cNvSpPr>
                    <a:spLocks noChangeAspect="1"/>
                  </p:cNvSpPr>
                  <p:nvPr/>
                </p:nvSpPr>
                <p:spPr bwMode="auto">
                  <a:xfrm>
                    <a:off x="3462" y="1417"/>
                    <a:ext cx="7" cy="93"/>
                  </a:xfrm>
                  <a:custGeom>
                    <a:avLst/>
                    <a:gdLst>
                      <a:gd name="T0" fmla="*/ 3 w 47"/>
                      <a:gd name="T1" fmla="*/ 93 h 316"/>
                      <a:gd name="T2" fmla="*/ 7 w 47"/>
                      <a:gd name="T3" fmla="*/ 86 h 316"/>
                      <a:gd name="T4" fmla="*/ 7 w 47"/>
                      <a:gd name="T5" fmla="*/ 0 h 316"/>
                      <a:gd name="T6" fmla="*/ 0 w 47"/>
                      <a:gd name="T7" fmla="*/ 0 h 316"/>
                      <a:gd name="T8" fmla="*/ 0 w 47"/>
                      <a:gd name="T9" fmla="*/ 86 h 316"/>
                      <a:gd name="T10" fmla="*/ 3 w 47"/>
                      <a:gd name="T11" fmla="*/ 93 h 316"/>
                      <a:gd name="T12" fmla="*/ 0 w 47"/>
                      <a:gd name="T13" fmla="*/ 86 h 316"/>
                      <a:gd name="T14" fmla="*/ 0 w 47"/>
                      <a:gd name="T15" fmla="*/ 88 h 316"/>
                      <a:gd name="T16" fmla="*/ 0 w 47"/>
                      <a:gd name="T17" fmla="*/ 89 h 316"/>
                      <a:gd name="T18" fmla="*/ 1 w 47"/>
                      <a:gd name="T19" fmla="*/ 90 h 316"/>
                      <a:gd name="T20" fmla="*/ 1 w 47"/>
                      <a:gd name="T21" fmla="*/ 91 h 316"/>
                      <a:gd name="T22" fmla="*/ 2 w 47"/>
                      <a:gd name="T23" fmla="*/ 92 h 316"/>
                      <a:gd name="T24" fmla="*/ 2 w 47"/>
                      <a:gd name="T25" fmla="*/ 92 h 316"/>
                      <a:gd name="T26" fmla="*/ 3 w 47"/>
                      <a:gd name="T27" fmla="*/ 93 h 316"/>
                      <a:gd name="T28" fmla="*/ 4 w 47"/>
                      <a:gd name="T29" fmla="*/ 93 h 316"/>
                      <a:gd name="T30" fmla="*/ 4 w 47"/>
                      <a:gd name="T31" fmla="*/ 93 h 316"/>
                      <a:gd name="T32" fmla="*/ 5 w 47"/>
                      <a:gd name="T33" fmla="*/ 92 h 316"/>
                      <a:gd name="T34" fmla="*/ 5 w 47"/>
                      <a:gd name="T35" fmla="*/ 92 h 316"/>
                      <a:gd name="T36" fmla="*/ 6 w 47"/>
                      <a:gd name="T37" fmla="*/ 91 h 316"/>
                      <a:gd name="T38" fmla="*/ 6 w 47"/>
                      <a:gd name="T39" fmla="*/ 90 h 316"/>
                      <a:gd name="T40" fmla="*/ 7 w 47"/>
                      <a:gd name="T41" fmla="*/ 89 h 316"/>
                      <a:gd name="T42" fmla="*/ 7 w 47"/>
                      <a:gd name="T43" fmla="*/ 88 h 316"/>
                      <a:gd name="T44" fmla="*/ 7 w 47"/>
                      <a:gd name="T45" fmla="*/ 86 h 316"/>
                      <a:gd name="T46" fmla="*/ 3 w 47"/>
                      <a:gd name="T47" fmla="*/ 93 h 31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316">
                        <a:moveTo>
                          <a:pt x="18" y="315"/>
                        </a:moveTo>
                        <a:lnTo>
                          <a:pt x="47" y="292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292"/>
                        </a:lnTo>
                        <a:lnTo>
                          <a:pt x="18" y="315"/>
                        </a:lnTo>
                        <a:lnTo>
                          <a:pt x="0" y="292"/>
                        </a:lnTo>
                        <a:lnTo>
                          <a:pt x="0" y="299"/>
                        </a:lnTo>
                        <a:lnTo>
                          <a:pt x="3" y="303"/>
                        </a:lnTo>
                        <a:lnTo>
                          <a:pt x="5" y="307"/>
                        </a:lnTo>
                        <a:lnTo>
                          <a:pt x="8" y="310"/>
                        </a:lnTo>
                        <a:lnTo>
                          <a:pt x="11" y="312"/>
                        </a:lnTo>
                        <a:lnTo>
                          <a:pt x="15" y="314"/>
                        </a:lnTo>
                        <a:lnTo>
                          <a:pt x="19" y="315"/>
                        </a:lnTo>
                        <a:lnTo>
                          <a:pt x="24" y="316"/>
                        </a:lnTo>
                        <a:lnTo>
                          <a:pt x="28" y="315"/>
                        </a:lnTo>
                        <a:lnTo>
                          <a:pt x="32" y="314"/>
                        </a:lnTo>
                        <a:lnTo>
                          <a:pt x="36" y="312"/>
                        </a:lnTo>
                        <a:lnTo>
                          <a:pt x="39" y="310"/>
                        </a:lnTo>
                        <a:lnTo>
                          <a:pt x="43" y="307"/>
                        </a:lnTo>
                        <a:lnTo>
                          <a:pt x="45" y="303"/>
                        </a:lnTo>
                        <a:lnTo>
                          <a:pt x="46" y="299"/>
                        </a:lnTo>
                        <a:lnTo>
                          <a:pt x="47" y="292"/>
                        </a:lnTo>
                        <a:lnTo>
                          <a:pt x="18" y="31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2" name="Freeform 763"/>
                  <p:cNvSpPr>
                    <a:spLocks noChangeAspect="1"/>
                  </p:cNvSpPr>
                  <p:nvPr/>
                </p:nvSpPr>
                <p:spPr bwMode="auto">
                  <a:xfrm>
                    <a:off x="3462" y="1496"/>
                    <a:ext cx="36" cy="21"/>
                  </a:xfrm>
                  <a:custGeom>
                    <a:avLst/>
                    <a:gdLst>
                      <a:gd name="T0" fmla="*/ 36 w 121"/>
                      <a:gd name="T1" fmla="*/ 14 h 66"/>
                      <a:gd name="T2" fmla="*/ 31 w 121"/>
                      <a:gd name="T3" fmla="*/ 7 h 66"/>
                      <a:gd name="T4" fmla="*/ 3 w 121"/>
                      <a:gd name="T5" fmla="*/ 0 h 66"/>
                      <a:gd name="T6" fmla="*/ 0 w 121"/>
                      <a:gd name="T7" fmla="*/ 14 h 66"/>
                      <a:gd name="T8" fmla="*/ 28 w 121"/>
                      <a:gd name="T9" fmla="*/ 21 h 66"/>
                      <a:gd name="T10" fmla="*/ 36 w 121"/>
                      <a:gd name="T11" fmla="*/ 14 h 66"/>
                      <a:gd name="T12" fmla="*/ 28 w 121"/>
                      <a:gd name="T13" fmla="*/ 21 h 66"/>
                      <a:gd name="T14" fmla="*/ 29 w 121"/>
                      <a:gd name="T15" fmla="*/ 21 h 66"/>
                      <a:gd name="T16" fmla="*/ 31 w 121"/>
                      <a:gd name="T17" fmla="*/ 21 h 66"/>
                      <a:gd name="T18" fmla="*/ 32 w 121"/>
                      <a:gd name="T19" fmla="*/ 21 h 66"/>
                      <a:gd name="T20" fmla="*/ 33 w 121"/>
                      <a:gd name="T21" fmla="*/ 20 h 66"/>
                      <a:gd name="T22" fmla="*/ 34 w 121"/>
                      <a:gd name="T23" fmla="*/ 19 h 66"/>
                      <a:gd name="T24" fmla="*/ 35 w 121"/>
                      <a:gd name="T25" fmla="*/ 18 h 66"/>
                      <a:gd name="T26" fmla="*/ 36 w 121"/>
                      <a:gd name="T27" fmla="*/ 17 h 66"/>
                      <a:gd name="T28" fmla="*/ 36 w 121"/>
                      <a:gd name="T29" fmla="*/ 16 h 66"/>
                      <a:gd name="T30" fmla="*/ 36 w 121"/>
                      <a:gd name="T31" fmla="*/ 14 h 66"/>
                      <a:gd name="T32" fmla="*/ 36 w 121"/>
                      <a:gd name="T33" fmla="*/ 13 h 66"/>
                      <a:gd name="T34" fmla="*/ 36 w 121"/>
                      <a:gd name="T35" fmla="*/ 11 h 66"/>
                      <a:gd name="T36" fmla="*/ 35 w 121"/>
                      <a:gd name="T37" fmla="*/ 10 h 66"/>
                      <a:gd name="T38" fmla="*/ 35 w 121"/>
                      <a:gd name="T39" fmla="*/ 9 h 66"/>
                      <a:gd name="T40" fmla="*/ 34 w 121"/>
                      <a:gd name="T41" fmla="*/ 8 h 66"/>
                      <a:gd name="T42" fmla="*/ 32 w 121"/>
                      <a:gd name="T43" fmla="*/ 7 h 66"/>
                      <a:gd name="T44" fmla="*/ 31 w 121"/>
                      <a:gd name="T45" fmla="*/ 7 h 66"/>
                      <a:gd name="T46" fmla="*/ 36 w 121"/>
                      <a:gd name="T47" fmla="*/ 14 h 6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121" h="66">
                        <a:moveTo>
                          <a:pt x="121" y="43"/>
                        </a:moveTo>
                        <a:lnTo>
                          <a:pt x="104" y="21"/>
                        </a:lnTo>
                        <a:lnTo>
                          <a:pt x="11" y="0"/>
                        </a:lnTo>
                        <a:lnTo>
                          <a:pt x="0" y="45"/>
                        </a:lnTo>
                        <a:lnTo>
                          <a:pt x="94" y="66"/>
                        </a:lnTo>
                        <a:lnTo>
                          <a:pt x="121" y="43"/>
                        </a:lnTo>
                        <a:lnTo>
                          <a:pt x="94" y="66"/>
                        </a:lnTo>
                        <a:lnTo>
                          <a:pt x="99" y="66"/>
                        </a:lnTo>
                        <a:lnTo>
                          <a:pt x="104" y="66"/>
                        </a:lnTo>
                        <a:lnTo>
                          <a:pt x="109" y="65"/>
                        </a:lnTo>
                        <a:lnTo>
                          <a:pt x="112" y="62"/>
                        </a:lnTo>
                        <a:lnTo>
                          <a:pt x="115" y="60"/>
                        </a:lnTo>
                        <a:lnTo>
                          <a:pt x="118" y="57"/>
                        </a:lnTo>
                        <a:lnTo>
                          <a:pt x="120" y="53"/>
                        </a:lnTo>
                        <a:lnTo>
                          <a:pt x="121" y="49"/>
                        </a:lnTo>
                        <a:lnTo>
                          <a:pt x="121" y="44"/>
                        </a:lnTo>
                        <a:lnTo>
                          <a:pt x="121" y="40"/>
                        </a:lnTo>
                        <a:lnTo>
                          <a:pt x="120" y="36"/>
                        </a:lnTo>
                        <a:lnTo>
                          <a:pt x="119" y="32"/>
                        </a:lnTo>
                        <a:lnTo>
                          <a:pt x="116" y="29"/>
                        </a:lnTo>
                        <a:lnTo>
                          <a:pt x="113" y="25"/>
                        </a:lnTo>
                        <a:lnTo>
                          <a:pt x="109" y="22"/>
                        </a:lnTo>
                        <a:lnTo>
                          <a:pt x="104" y="21"/>
                        </a:lnTo>
                        <a:lnTo>
                          <a:pt x="121" y="4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3" name="Freeform 764"/>
                  <p:cNvSpPr>
                    <a:spLocks noChangeAspect="1"/>
                  </p:cNvSpPr>
                  <p:nvPr/>
                </p:nvSpPr>
                <p:spPr bwMode="auto">
                  <a:xfrm>
                    <a:off x="3483" y="1511"/>
                    <a:ext cx="14" cy="36"/>
                  </a:xfrm>
                  <a:custGeom>
                    <a:avLst/>
                    <a:gdLst>
                      <a:gd name="T0" fmla="*/ 7 w 46"/>
                      <a:gd name="T1" fmla="*/ 36 h 110"/>
                      <a:gd name="T2" fmla="*/ 14 w 46"/>
                      <a:gd name="T3" fmla="*/ 28 h 110"/>
                      <a:gd name="T4" fmla="*/ 14 w 46"/>
                      <a:gd name="T5" fmla="*/ 0 h 110"/>
                      <a:gd name="T6" fmla="*/ 0 w 46"/>
                      <a:gd name="T7" fmla="*/ 0 h 110"/>
                      <a:gd name="T8" fmla="*/ 0 w 46"/>
                      <a:gd name="T9" fmla="*/ 28 h 110"/>
                      <a:gd name="T10" fmla="*/ 7 w 46"/>
                      <a:gd name="T11" fmla="*/ 36 h 110"/>
                      <a:gd name="T12" fmla="*/ 0 w 46"/>
                      <a:gd name="T13" fmla="*/ 28 h 110"/>
                      <a:gd name="T14" fmla="*/ 0 w 46"/>
                      <a:gd name="T15" fmla="*/ 30 h 110"/>
                      <a:gd name="T16" fmla="*/ 1 w 46"/>
                      <a:gd name="T17" fmla="*/ 32 h 110"/>
                      <a:gd name="T18" fmla="*/ 1 w 46"/>
                      <a:gd name="T19" fmla="*/ 33 h 110"/>
                      <a:gd name="T20" fmla="*/ 2 w 46"/>
                      <a:gd name="T21" fmla="*/ 34 h 110"/>
                      <a:gd name="T22" fmla="*/ 4 w 46"/>
                      <a:gd name="T23" fmla="*/ 35 h 110"/>
                      <a:gd name="T24" fmla="*/ 5 w 46"/>
                      <a:gd name="T25" fmla="*/ 36 h 110"/>
                      <a:gd name="T26" fmla="*/ 6 w 46"/>
                      <a:gd name="T27" fmla="*/ 36 h 110"/>
                      <a:gd name="T28" fmla="*/ 7 w 46"/>
                      <a:gd name="T29" fmla="*/ 36 h 110"/>
                      <a:gd name="T30" fmla="*/ 9 w 46"/>
                      <a:gd name="T31" fmla="*/ 36 h 110"/>
                      <a:gd name="T32" fmla="*/ 10 w 46"/>
                      <a:gd name="T33" fmla="*/ 36 h 110"/>
                      <a:gd name="T34" fmla="*/ 11 w 46"/>
                      <a:gd name="T35" fmla="*/ 35 h 110"/>
                      <a:gd name="T36" fmla="*/ 12 w 46"/>
                      <a:gd name="T37" fmla="*/ 34 h 110"/>
                      <a:gd name="T38" fmla="*/ 13 w 46"/>
                      <a:gd name="T39" fmla="*/ 33 h 110"/>
                      <a:gd name="T40" fmla="*/ 14 w 46"/>
                      <a:gd name="T41" fmla="*/ 32 h 110"/>
                      <a:gd name="T42" fmla="*/ 14 w 46"/>
                      <a:gd name="T43" fmla="*/ 30 h 110"/>
                      <a:gd name="T44" fmla="*/ 14 w 46"/>
                      <a:gd name="T45" fmla="*/ 28 h 110"/>
                      <a:gd name="T46" fmla="*/ 7 w 46"/>
                      <a:gd name="T47" fmla="*/ 36 h 110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10">
                        <a:moveTo>
                          <a:pt x="23" y="110"/>
                        </a:moveTo>
                        <a:lnTo>
                          <a:pt x="46" y="87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87"/>
                        </a:lnTo>
                        <a:lnTo>
                          <a:pt x="23" y="110"/>
                        </a:lnTo>
                        <a:lnTo>
                          <a:pt x="0" y="87"/>
                        </a:lnTo>
                        <a:lnTo>
                          <a:pt x="1" y="92"/>
                        </a:lnTo>
                        <a:lnTo>
                          <a:pt x="2" y="97"/>
                        </a:lnTo>
                        <a:lnTo>
                          <a:pt x="4" y="101"/>
                        </a:lnTo>
                        <a:lnTo>
                          <a:pt x="8" y="105"/>
                        </a:lnTo>
                        <a:lnTo>
                          <a:pt x="12" y="107"/>
                        </a:lnTo>
                        <a:lnTo>
                          <a:pt x="15" y="109"/>
                        </a:lnTo>
                        <a:lnTo>
                          <a:pt x="19" y="110"/>
                        </a:lnTo>
                        <a:lnTo>
                          <a:pt x="23" y="110"/>
                        </a:lnTo>
                        <a:lnTo>
                          <a:pt x="29" y="110"/>
                        </a:lnTo>
                        <a:lnTo>
                          <a:pt x="32" y="109"/>
                        </a:lnTo>
                        <a:lnTo>
                          <a:pt x="36" y="107"/>
                        </a:lnTo>
                        <a:lnTo>
                          <a:pt x="40" y="105"/>
                        </a:lnTo>
                        <a:lnTo>
                          <a:pt x="42" y="101"/>
                        </a:lnTo>
                        <a:lnTo>
                          <a:pt x="45" y="97"/>
                        </a:lnTo>
                        <a:lnTo>
                          <a:pt x="46" y="92"/>
                        </a:lnTo>
                        <a:lnTo>
                          <a:pt x="46" y="87"/>
                        </a:lnTo>
                        <a:lnTo>
                          <a:pt x="23" y="11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4" name="Freeform 765"/>
                  <p:cNvSpPr>
                    <a:spLocks noChangeAspect="1"/>
                  </p:cNvSpPr>
                  <p:nvPr/>
                </p:nvSpPr>
                <p:spPr bwMode="auto">
                  <a:xfrm>
                    <a:off x="3462" y="1532"/>
                    <a:ext cx="29" cy="14"/>
                  </a:xfrm>
                  <a:custGeom>
                    <a:avLst/>
                    <a:gdLst>
                      <a:gd name="T0" fmla="*/ 0 w 102"/>
                      <a:gd name="T1" fmla="*/ 7 h 47"/>
                      <a:gd name="T2" fmla="*/ 7 w 102"/>
                      <a:gd name="T3" fmla="*/ 14 h 47"/>
                      <a:gd name="T4" fmla="*/ 29 w 102"/>
                      <a:gd name="T5" fmla="*/ 14 h 47"/>
                      <a:gd name="T6" fmla="*/ 29 w 102"/>
                      <a:gd name="T7" fmla="*/ 0 h 47"/>
                      <a:gd name="T8" fmla="*/ 7 w 102"/>
                      <a:gd name="T9" fmla="*/ 0 h 47"/>
                      <a:gd name="T10" fmla="*/ 0 w 102"/>
                      <a:gd name="T11" fmla="*/ 7 h 47"/>
                      <a:gd name="T12" fmla="*/ 7 w 102"/>
                      <a:gd name="T13" fmla="*/ 0 h 47"/>
                      <a:gd name="T14" fmla="*/ 5 w 102"/>
                      <a:gd name="T15" fmla="*/ 1 h 47"/>
                      <a:gd name="T16" fmla="*/ 4 w 102"/>
                      <a:gd name="T17" fmla="*/ 1 h 47"/>
                      <a:gd name="T18" fmla="*/ 3 w 102"/>
                      <a:gd name="T19" fmla="*/ 1 h 47"/>
                      <a:gd name="T20" fmla="*/ 1 w 102"/>
                      <a:gd name="T21" fmla="*/ 2 h 47"/>
                      <a:gd name="T22" fmla="*/ 1 w 102"/>
                      <a:gd name="T23" fmla="*/ 3 h 47"/>
                      <a:gd name="T24" fmla="*/ 0 w 102"/>
                      <a:gd name="T25" fmla="*/ 4 h 47"/>
                      <a:gd name="T26" fmla="*/ 0 w 102"/>
                      <a:gd name="T27" fmla="*/ 6 h 47"/>
                      <a:gd name="T28" fmla="*/ 0 w 102"/>
                      <a:gd name="T29" fmla="*/ 7 h 47"/>
                      <a:gd name="T30" fmla="*/ 0 w 102"/>
                      <a:gd name="T31" fmla="*/ 8 h 47"/>
                      <a:gd name="T32" fmla="*/ 0 w 102"/>
                      <a:gd name="T33" fmla="*/ 10 h 47"/>
                      <a:gd name="T34" fmla="*/ 1 w 102"/>
                      <a:gd name="T35" fmla="*/ 11 h 47"/>
                      <a:gd name="T36" fmla="*/ 1 w 102"/>
                      <a:gd name="T37" fmla="*/ 12 h 47"/>
                      <a:gd name="T38" fmla="*/ 3 w 102"/>
                      <a:gd name="T39" fmla="*/ 13 h 47"/>
                      <a:gd name="T40" fmla="*/ 4 w 102"/>
                      <a:gd name="T41" fmla="*/ 13 h 47"/>
                      <a:gd name="T42" fmla="*/ 5 w 102"/>
                      <a:gd name="T43" fmla="*/ 14 h 47"/>
                      <a:gd name="T44" fmla="*/ 7 w 102"/>
                      <a:gd name="T45" fmla="*/ 14 h 47"/>
                      <a:gd name="T46" fmla="*/ 0 w 102"/>
                      <a:gd name="T47" fmla="*/ 7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102" h="47">
                        <a:moveTo>
                          <a:pt x="0" y="24"/>
                        </a:moveTo>
                        <a:lnTo>
                          <a:pt x="23" y="47"/>
                        </a:lnTo>
                        <a:lnTo>
                          <a:pt x="102" y="47"/>
                        </a:lnTo>
                        <a:lnTo>
                          <a:pt x="102" y="0"/>
                        </a:lnTo>
                        <a:lnTo>
                          <a:pt x="23" y="0"/>
                        </a:lnTo>
                        <a:lnTo>
                          <a:pt x="0" y="24"/>
                        </a:lnTo>
                        <a:lnTo>
                          <a:pt x="23" y="0"/>
                        </a:lnTo>
                        <a:lnTo>
                          <a:pt x="18" y="2"/>
                        </a:lnTo>
                        <a:lnTo>
                          <a:pt x="13" y="3"/>
                        </a:lnTo>
                        <a:lnTo>
                          <a:pt x="9" y="5"/>
                        </a:lnTo>
                        <a:lnTo>
                          <a:pt x="5" y="8"/>
                        </a:lnTo>
                        <a:lnTo>
                          <a:pt x="3" y="11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4"/>
                        </a:lnTo>
                        <a:lnTo>
                          <a:pt x="0" y="28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9" y="43"/>
                        </a:lnTo>
                        <a:lnTo>
                          <a:pt x="13" y="45"/>
                        </a:lnTo>
                        <a:lnTo>
                          <a:pt x="18" y="47"/>
                        </a:lnTo>
                        <a:lnTo>
                          <a:pt x="23" y="47"/>
                        </a:ln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5" name="Freeform 766"/>
                  <p:cNvSpPr>
                    <a:spLocks noChangeAspect="1"/>
                  </p:cNvSpPr>
                  <p:nvPr/>
                </p:nvSpPr>
                <p:spPr bwMode="auto">
                  <a:xfrm>
                    <a:off x="3462" y="1539"/>
                    <a:ext cx="14" cy="336"/>
                  </a:xfrm>
                  <a:custGeom>
                    <a:avLst/>
                    <a:gdLst>
                      <a:gd name="T0" fmla="*/ 7 w 46"/>
                      <a:gd name="T1" fmla="*/ 336 h 1117"/>
                      <a:gd name="T2" fmla="*/ 14 w 46"/>
                      <a:gd name="T3" fmla="*/ 329 h 1117"/>
                      <a:gd name="T4" fmla="*/ 14 w 46"/>
                      <a:gd name="T5" fmla="*/ 0 h 1117"/>
                      <a:gd name="T6" fmla="*/ 0 w 46"/>
                      <a:gd name="T7" fmla="*/ 0 h 1117"/>
                      <a:gd name="T8" fmla="*/ 0 w 46"/>
                      <a:gd name="T9" fmla="*/ 329 h 1117"/>
                      <a:gd name="T10" fmla="*/ 7 w 46"/>
                      <a:gd name="T11" fmla="*/ 336 h 1117"/>
                      <a:gd name="T12" fmla="*/ 0 w 46"/>
                      <a:gd name="T13" fmla="*/ 329 h 1117"/>
                      <a:gd name="T14" fmla="*/ 0 w 46"/>
                      <a:gd name="T15" fmla="*/ 331 h 1117"/>
                      <a:gd name="T16" fmla="*/ 1 w 46"/>
                      <a:gd name="T17" fmla="*/ 332 h 1117"/>
                      <a:gd name="T18" fmla="*/ 1 w 46"/>
                      <a:gd name="T19" fmla="*/ 333 h 1117"/>
                      <a:gd name="T20" fmla="*/ 2 w 46"/>
                      <a:gd name="T21" fmla="*/ 334 h 1117"/>
                      <a:gd name="T22" fmla="*/ 3 w 46"/>
                      <a:gd name="T23" fmla="*/ 335 h 1117"/>
                      <a:gd name="T24" fmla="*/ 5 w 46"/>
                      <a:gd name="T25" fmla="*/ 335 h 1117"/>
                      <a:gd name="T26" fmla="*/ 6 w 46"/>
                      <a:gd name="T27" fmla="*/ 336 h 1117"/>
                      <a:gd name="T28" fmla="*/ 7 w 46"/>
                      <a:gd name="T29" fmla="*/ 336 h 1117"/>
                      <a:gd name="T30" fmla="*/ 9 w 46"/>
                      <a:gd name="T31" fmla="*/ 336 h 1117"/>
                      <a:gd name="T32" fmla="*/ 10 w 46"/>
                      <a:gd name="T33" fmla="*/ 335 h 1117"/>
                      <a:gd name="T34" fmla="*/ 11 w 46"/>
                      <a:gd name="T35" fmla="*/ 335 h 1117"/>
                      <a:gd name="T36" fmla="*/ 12 w 46"/>
                      <a:gd name="T37" fmla="*/ 334 h 1117"/>
                      <a:gd name="T38" fmla="*/ 13 w 46"/>
                      <a:gd name="T39" fmla="*/ 333 h 1117"/>
                      <a:gd name="T40" fmla="*/ 13 w 46"/>
                      <a:gd name="T41" fmla="*/ 332 h 1117"/>
                      <a:gd name="T42" fmla="*/ 14 w 46"/>
                      <a:gd name="T43" fmla="*/ 331 h 1117"/>
                      <a:gd name="T44" fmla="*/ 14 w 46"/>
                      <a:gd name="T45" fmla="*/ 329 h 1117"/>
                      <a:gd name="T46" fmla="*/ 7 w 46"/>
                      <a:gd name="T47" fmla="*/ 336 h 111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117">
                        <a:moveTo>
                          <a:pt x="23" y="1117"/>
                        </a:moveTo>
                        <a:lnTo>
                          <a:pt x="46" y="1094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94"/>
                        </a:lnTo>
                        <a:lnTo>
                          <a:pt x="23" y="1117"/>
                        </a:lnTo>
                        <a:lnTo>
                          <a:pt x="0" y="1094"/>
                        </a:lnTo>
                        <a:lnTo>
                          <a:pt x="0" y="1099"/>
                        </a:lnTo>
                        <a:lnTo>
                          <a:pt x="2" y="1103"/>
                        </a:lnTo>
                        <a:lnTo>
                          <a:pt x="4" y="1107"/>
                        </a:lnTo>
                        <a:lnTo>
                          <a:pt x="8" y="1110"/>
                        </a:lnTo>
                        <a:lnTo>
                          <a:pt x="11" y="1114"/>
                        </a:lnTo>
                        <a:lnTo>
                          <a:pt x="15" y="1115"/>
                        </a:lnTo>
                        <a:lnTo>
                          <a:pt x="19" y="1116"/>
                        </a:lnTo>
                        <a:lnTo>
                          <a:pt x="23" y="1117"/>
                        </a:lnTo>
                        <a:lnTo>
                          <a:pt x="28" y="1116"/>
                        </a:lnTo>
                        <a:lnTo>
                          <a:pt x="32" y="1115"/>
                        </a:lnTo>
                        <a:lnTo>
                          <a:pt x="36" y="1114"/>
                        </a:lnTo>
                        <a:lnTo>
                          <a:pt x="39" y="1110"/>
                        </a:lnTo>
                        <a:lnTo>
                          <a:pt x="42" y="1107"/>
                        </a:lnTo>
                        <a:lnTo>
                          <a:pt x="44" y="1103"/>
                        </a:lnTo>
                        <a:lnTo>
                          <a:pt x="45" y="1099"/>
                        </a:lnTo>
                        <a:lnTo>
                          <a:pt x="46" y="1094"/>
                        </a:lnTo>
                        <a:lnTo>
                          <a:pt x="23" y="1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6" name="Freeform 767"/>
                  <p:cNvSpPr>
                    <a:spLocks noChangeAspect="1"/>
                  </p:cNvSpPr>
                  <p:nvPr/>
                </p:nvSpPr>
                <p:spPr bwMode="auto">
                  <a:xfrm>
                    <a:off x="3469" y="1861"/>
                    <a:ext cx="14" cy="14"/>
                  </a:xfrm>
                  <a:custGeom>
                    <a:avLst/>
                    <a:gdLst>
                      <a:gd name="T0" fmla="*/ 14 w 55"/>
                      <a:gd name="T1" fmla="*/ 7 h 47"/>
                      <a:gd name="T2" fmla="*/ 8 w 55"/>
                      <a:gd name="T3" fmla="*/ 0 h 47"/>
                      <a:gd name="T4" fmla="*/ 0 w 55"/>
                      <a:gd name="T5" fmla="*/ 0 h 47"/>
                      <a:gd name="T6" fmla="*/ 0 w 55"/>
                      <a:gd name="T7" fmla="*/ 14 h 47"/>
                      <a:gd name="T8" fmla="*/ 8 w 55"/>
                      <a:gd name="T9" fmla="*/ 14 h 47"/>
                      <a:gd name="T10" fmla="*/ 14 w 55"/>
                      <a:gd name="T11" fmla="*/ 7 h 47"/>
                      <a:gd name="T12" fmla="*/ 8 w 55"/>
                      <a:gd name="T13" fmla="*/ 14 h 47"/>
                      <a:gd name="T14" fmla="*/ 9 w 55"/>
                      <a:gd name="T15" fmla="*/ 14 h 47"/>
                      <a:gd name="T16" fmla="*/ 10 w 55"/>
                      <a:gd name="T17" fmla="*/ 13 h 47"/>
                      <a:gd name="T18" fmla="*/ 12 w 55"/>
                      <a:gd name="T19" fmla="*/ 13 h 47"/>
                      <a:gd name="T20" fmla="*/ 12 w 55"/>
                      <a:gd name="T21" fmla="*/ 12 h 47"/>
                      <a:gd name="T22" fmla="*/ 13 w 55"/>
                      <a:gd name="T23" fmla="*/ 11 h 47"/>
                      <a:gd name="T24" fmla="*/ 13 w 55"/>
                      <a:gd name="T25" fmla="*/ 10 h 47"/>
                      <a:gd name="T26" fmla="*/ 14 w 55"/>
                      <a:gd name="T27" fmla="*/ 8 h 47"/>
                      <a:gd name="T28" fmla="*/ 14 w 55"/>
                      <a:gd name="T29" fmla="*/ 7 h 47"/>
                      <a:gd name="T30" fmla="*/ 14 w 55"/>
                      <a:gd name="T31" fmla="*/ 6 h 47"/>
                      <a:gd name="T32" fmla="*/ 13 w 55"/>
                      <a:gd name="T33" fmla="*/ 4 h 47"/>
                      <a:gd name="T34" fmla="*/ 13 w 55"/>
                      <a:gd name="T35" fmla="*/ 3 h 47"/>
                      <a:gd name="T36" fmla="*/ 12 w 55"/>
                      <a:gd name="T37" fmla="*/ 2 h 47"/>
                      <a:gd name="T38" fmla="*/ 12 w 55"/>
                      <a:gd name="T39" fmla="*/ 1 h 47"/>
                      <a:gd name="T40" fmla="*/ 10 w 55"/>
                      <a:gd name="T41" fmla="*/ 1 h 47"/>
                      <a:gd name="T42" fmla="*/ 9 w 55"/>
                      <a:gd name="T43" fmla="*/ 0 h 47"/>
                      <a:gd name="T44" fmla="*/ 8 w 55"/>
                      <a:gd name="T45" fmla="*/ 0 h 47"/>
                      <a:gd name="T46" fmla="*/ 14 w 55"/>
                      <a:gd name="T47" fmla="*/ 7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55" h="47">
                        <a:moveTo>
                          <a:pt x="55" y="24"/>
                        </a:moveTo>
                        <a:lnTo>
                          <a:pt x="31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31" y="47"/>
                        </a:lnTo>
                        <a:lnTo>
                          <a:pt x="55" y="24"/>
                        </a:lnTo>
                        <a:lnTo>
                          <a:pt x="31" y="47"/>
                        </a:lnTo>
                        <a:lnTo>
                          <a:pt x="37" y="46"/>
                        </a:lnTo>
                        <a:lnTo>
                          <a:pt x="41" y="45"/>
                        </a:lnTo>
                        <a:lnTo>
                          <a:pt x="46" y="43"/>
                        </a:lnTo>
                        <a:lnTo>
                          <a:pt x="49" y="39"/>
                        </a:lnTo>
                        <a:lnTo>
                          <a:pt x="51" y="36"/>
                        </a:lnTo>
                        <a:lnTo>
                          <a:pt x="53" y="32"/>
                        </a:lnTo>
                        <a:lnTo>
                          <a:pt x="54" y="28"/>
                        </a:lnTo>
                        <a:lnTo>
                          <a:pt x="55" y="24"/>
                        </a:lnTo>
                        <a:lnTo>
                          <a:pt x="54" y="19"/>
                        </a:lnTo>
                        <a:lnTo>
                          <a:pt x="53" y="15"/>
                        </a:lnTo>
                        <a:lnTo>
                          <a:pt x="51" y="11"/>
                        </a:lnTo>
                        <a:lnTo>
                          <a:pt x="49" y="8"/>
                        </a:lnTo>
                        <a:lnTo>
                          <a:pt x="46" y="5"/>
                        </a:lnTo>
                        <a:lnTo>
                          <a:pt x="41" y="3"/>
                        </a:lnTo>
                        <a:lnTo>
                          <a:pt x="37" y="0"/>
                        </a:lnTo>
                        <a:lnTo>
                          <a:pt x="31" y="0"/>
                        </a:lnTo>
                        <a:lnTo>
                          <a:pt x="55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7" name="Freeform 768"/>
                  <p:cNvSpPr>
                    <a:spLocks noChangeAspect="1"/>
                  </p:cNvSpPr>
                  <p:nvPr/>
                </p:nvSpPr>
                <p:spPr bwMode="auto">
                  <a:xfrm>
                    <a:off x="3469" y="1868"/>
                    <a:ext cx="14" cy="64"/>
                  </a:xfrm>
                  <a:custGeom>
                    <a:avLst/>
                    <a:gdLst>
                      <a:gd name="T0" fmla="*/ 7 w 47"/>
                      <a:gd name="T1" fmla="*/ 64 h 220"/>
                      <a:gd name="T2" fmla="*/ 14 w 47"/>
                      <a:gd name="T3" fmla="*/ 57 h 220"/>
                      <a:gd name="T4" fmla="*/ 14 w 47"/>
                      <a:gd name="T5" fmla="*/ 0 h 220"/>
                      <a:gd name="T6" fmla="*/ 0 w 47"/>
                      <a:gd name="T7" fmla="*/ 0 h 220"/>
                      <a:gd name="T8" fmla="*/ 0 w 47"/>
                      <a:gd name="T9" fmla="*/ 57 h 220"/>
                      <a:gd name="T10" fmla="*/ 7 w 47"/>
                      <a:gd name="T11" fmla="*/ 64 h 220"/>
                      <a:gd name="T12" fmla="*/ 0 w 47"/>
                      <a:gd name="T13" fmla="*/ 57 h 220"/>
                      <a:gd name="T14" fmla="*/ 0 w 47"/>
                      <a:gd name="T15" fmla="*/ 59 h 220"/>
                      <a:gd name="T16" fmla="*/ 1 w 47"/>
                      <a:gd name="T17" fmla="*/ 60 h 220"/>
                      <a:gd name="T18" fmla="*/ 1 w 47"/>
                      <a:gd name="T19" fmla="*/ 61 h 220"/>
                      <a:gd name="T20" fmla="*/ 2 w 47"/>
                      <a:gd name="T21" fmla="*/ 62 h 220"/>
                      <a:gd name="T22" fmla="*/ 3 w 47"/>
                      <a:gd name="T23" fmla="*/ 63 h 220"/>
                      <a:gd name="T24" fmla="*/ 4 w 47"/>
                      <a:gd name="T25" fmla="*/ 63 h 220"/>
                      <a:gd name="T26" fmla="*/ 6 w 47"/>
                      <a:gd name="T27" fmla="*/ 64 h 220"/>
                      <a:gd name="T28" fmla="*/ 7 w 47"/>
                      <a:gd name="T29" fmla="*/ 64 h 220"/>
                      <a:gd name="T30" fmla="*/ 8 w 47"/>
                      <a:gd name="T31" fmla="*/ 64 h 220"/>
                      <a:gd name="T32" fmla="*/ 10 w 47"/>
                      <a:gd name="T33" fmla="*/ 63 h 220"/>
                      <a:gd name="T34" fmla="*/ 10 w 47"/>
                      <a:gd name="T35" fmla="*/ 63 h 220"/>
                      <a:gd name="T36" fmla="*/ 12 w 47"/>
                      <a:gd name="T37" fmla="*/ 62 h 220"/>
                      <a:gd name="T38" fmla="*/ 13 w 47"/>
                      <a:gd name="T39" fmla="*/ 61 h 220"/>
                      <a:gd name="T40" fmla="*/ 13 w 47"/>
                      <a:gd name="T41" fmla="*/ 60 h 220"/>
                      <a:gd name="T42" fmla="*/ 14 w 47"/>
                      <a:gd name="T43" fmla="*/ 59 h 220"/>
                      <a:gd name="T44" fmla="*/ 14 w 47"/>
                      <a:gd name="T45" fmla="*/ 57 h 220"/>
                      <a:gd name="T46" fmla="*/ 7 w 47"/>
                      <a:gd name="T47" fmla="*/ 64 h 220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220">
                        <a:moveTo>
                          <a:pt x="23" y="220"/>
                        </a:moveTo>
                        <a:lnTo>
                          <a:pt x="47" y="19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96"/>
                        </a:lnTo>
                        <a:lnTo>
                          <a:pt x="23" y="220"/>
                        </a:lnTo>
                        <a:lnTo>
                          <a:pt x="0" y="196"/>
                        </a:lnTo>
                        <a:lnTo>
                          <a:pt x="1" y="202"/>
                        </a:lnTo>
                        <a:lnTo>
                          <a:pt x="2" y="206"/>
                        </a:lnTo>
                        <a:lnTo>
                          <a:pt x="4" y="210"/>
                        </a:lnTo>
                        <a:lnTo>
                          <a:pt x="7" y="213"/>
                        </a:lnTo>
                        <a:lnTo>
                          <a:pt x="11" y="216"/>
                        </a:lnTo>
                        <a:lnTo>
                          <a:pt x="14" y="218"/>
                        </a:lnTo>
                        <a:lnTo>
                          <a:pt x="19" y="220"/>
                        </a:lnTo>
                        <a:lnTo>
                          <a:pt x="23" y="220"/>
                        </a:lnTo>
                        <a:lnTo>
                          <a:pt x="28" y="220"/>
                        </a:lnTo>
                        <a:lnTo>
                          <a:pt x="32" y="218"/>
                        </a:lnTo>
                        <a:lnTo>
                          <a:pt x="35" y="216"/>
                        </a:lnTo>
                        <a:lnTo>
                          <a:pt x="40" y="213"/>
                        </a:lnTo>
                        <a:lnTo>
                          <a:pt x="42" y="210"/>
                        </a:lnTo>
                        <a:lnTo>
                          <a:pt x="45" y="206"/>
                        </a:lnTo>
                        <a:lnTo>
                          <a:pt x="46" y="202"/>
                        </a:lnTo>
                        <a:lnTo>
                          <a:pt x="47" y="196"/>
                        </a:lnTo>
                        <a:lnTo>
                          <a:pt x="23" y="2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8" name="Freeform 769"/>
                  <p:cNvSpPr>
                    <a:spLocks noChangeAspect="1"/>
                  </p:cNvSpPr>
                  <p:nvPr/>
                </p:nvSpPr>
                <p:spPr bwMode="auto">
                  <a:xfrm>
                    <a:off x="3462" y="1919"/>
                    <a:ext cx="14" cy="14"/>
                  </a:xfrm>
                  <a:custGeom>
                    <a:avLst/>
                    <a:gdLst>
                      <a:gd name="T0" fmla="*/ 0 w 43"/>
                      <a:gd name="T1" fmla="*/ 7 h 47"/>
                      <a:gd name="T2" fmla="*/ 7 w 43"/>
                      <a:gd name="T3" fmla="*/ 14 h 47"/>
                      <a:gd name="T4" fmla="*/ 14 w 43"/>
                      <a:gd name="T5" fmla="*/ 14 h 47"/>
                      <a:gd name="T6" fmla="*/ 14 w 43"/>
                      <a:gd name="T7" fmla="*/ 0 h 47"/>
                      <a:gd name="T8" fmla="*/ 7 w 43"/>
                      <a:gd name="T9" fmla="*/ 0 h 47"/>
                      <a:gd name="T10" fmla="*/ 0 w 43"/>
                      <a:gd name="T11" fmla="*/ 7 h 47"/>
                      <a:gd name="T12" fmla="*/ 7 w 43"/>
                      <a:gd name="T13" fmla="*/ 0 h 47"/>
                      <a:gd name="T14" fmla="*/ 6 w 43"/>
                      <a:gd name="T15" fmla="*/ 0 h 47"/>
                      <a:gd name="T16" fmla="*/ 4 w 43"/>
                      <a:gd name="T17" fmla="*/ 1 h 47"/>
                      <a:gd name="T18" fmla="*/ 3 w 43"/>
                      <a:gd name="T19" fmla="*/ 1 h 47"/>
                      <a:gd name="T20" fmla="*/ 2 w 43"/>
                      <a:gd name="T21" fmla="*/ 2 h 47"/>
                      <a:gd name="T22" fmla="*/ 1 w 43"/>
                      <a:gd name="T23" fmla="*/ 3 h 47"/>
                      <a:gd name="T24" fmla="*/ 0 w 43"/>
                      <a:gd name="T25" fmla="*/ 4 h 47"/>
                      <a:gd name="T26" fmla="*/ 0 w 43"/>
                      <a:gd name="T27" fmla="*/ 6 h 47"/>
                      <a:gd name="T28" fmla="*/ 0 w 43"/>
                      <a:gd name="T29" fmla="*/ 7 h 47"/>
                      <a:gd name="T30" fmla="*/ 0 w 43"/>
                      <a:gd name="T31" fmla="*/ 8 h 47"/>
                      <a:gd name="T32" fmla="*/ 0 w 43"/>
                      <a:gd name="T33" fmla="*/ 10 h 47"/>
                      <a:gd name="T34" fmla="*/ 1 w 43"/>
                      <a:gd name="T35" fmla="*/ 11 h 47"/>
                      <a:gd name="T36" fmla="*/ 2 w 43"/>
                      <a:gd name="T37" fmla="*/ 12 h 47"/>
                      <a:gd name="T38" fmla="*/ 3 w 43"/>
                      <a:gd name="T39" fmla="*/ 13 h 47"/>
                      <a:gd name="T40" fmla="*/ 4 w 43"/>
                      <a:gd name="T41" fmla="*/ 13 h 47"/>
                      <a:gd name="T42" fmla="*/ 6 w 43"/>
                      <a:gd name="T43" fmla="*/ 14 h 47"/>
                      <a:gd name="T44" fmla="*/ 7 w 43"/>
                      <a:gd name="T45" fmla="*/ 14 h 47"/>
                      <a:gd name="T46" fmla="*/ 0 w 43"/>
                      <a:gd name="T47" fmla="*/ 7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3" h="47">
                        <a:moveTo>
                          <a:pt x="0" y="23"/>
                        </a:moveTo>
                        <a:lnTo>
                          <a:pt x="23" y="47"/>
                        </a:lnTo>
                        <a:lnTo>
                          <a:pt x="43" y="47"/>
                        </a:lnTo>
                        <a:lnTo>
                          <a:pt x="43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2" y="2"/>
                        </a:lnTo>
                        <a:lnTo>
                          <a:pt x="8" y="5"/>
                        </a:lnTo>
                        <a:lnTo>
                          <a:pt x="5" y="8"/>
                        </a:lnTo>
                        <a:lnTo>
                          <a:pt x="3" y="11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8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5"/>
                        </a:lnTo>
                        <a:lnTo>
                          <a:pt x="18" y="46"/>
                        </a:lnTo>
                        <a:lnTo>
                          <a:pt x="23" y="47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9" name="Freeform 770"/>
                  <p:cNvSpPr>
                    <a:spLocks noChangeAspect="1"/>
                  </p:cNvSpPr>
                  <p:nvPr/>
                </p:nvSpPr>
                <p:spPr bwMode="auto">
                  <a:xfrm>
                    <a:off x="3462" y="1926"/>
                    <a:ext cx="14" cy="136"/>
                  </a:xfrm>
                  <a:custGeom>
                    <a:avLst/>
                    <a:gdLst>
                      <a:gd name="T0" fmla="*/ 1 w 46"/>
                      <a:gd name="T1" fmla="*/ 133 h 442"/>
                      <a:gd name="T2" fmla="*/ 14 w 46"/>
                      <a:gd name="T3" fmla="*/ 129 h 442"/>
                      <a:gd name="T4" fmla="*/ 14 w 46"/>
                      <a:gd name="T5" fmla="*/ 0 h 442"/>
                      <a:gd name="T6" fmla="*/ 0 w 46"/>
                      <a:gd name="T7" fmla="*/ 0 h 442"/>
                      <a:gd name="T8" fmla="*/ 0 w 46"/>
                      <a:gd name="T9" fmla="*/ 129 h 442"/>
                      <a:gd name="T10" fmla="*/ 1 w 46"/>
                      <a:gd name="T11" fmla="*/ 133 h 442"/>
                      <a:gd name="T12" fmla="*/ 0 w 46"/>
                      <a:gd name="T13" fmla="*/ 129 h 442"/>
                      <a:gd name="T14" fmla="*/ 0 w 46"/>
                      <a:gd name="T15" fmla="*/ 130 h 442"/>
                      <a:gd name="T16" fmla="*/ 1 w 46"/>
                      <a:gd name="T17" fmla="*/ 132 h 442"/>
                      <a:gd name="T18" fmla="*/ 1 w 46"/>
                      <a:gd name="T19" fmla="*/ 133 h 442"/>
                      <a:gd name="T20" fmla="*/ 2 w 46"/>
                      <a:gd name="T21" fmla="*/ 134 h 442"/>
                      <a:gd name="T22" fmla="*/ 3 w 46"/>
                      <a:gd name="T23" fmla="*/ 135 h 442"/>
                      <a:gd name="T24" fmla="*/ 4 w 46"/>
                      <a:gd name="T25" fmla="*/ 136 h 442"/>
                      <a:gd name="T26" fmla="*/ 6 w 46"/>
                      <a:gd name="T27" fmla="*/ 136 h 442"/>
                      <a:gd name="T28" fmla="*/ 7 w 46"/>
                      <a:gd name="T29" fmla="*/ 136 h 442"/>
                      <a:gd name="T30" fmla="*/ 8 w 46"/>
                      <a:gd name="T31" fmla="*/ 136 h 442"/>
                      <a:gd name="T32" fmla="*/ 9 w 46"/>
                      <a:gd name="T33" fmla="*/ 136 h 442"/>
                      <a:gd name="T34" fmla="*/ 11 w 46"/>
                      <a:gd name="T35" fmla="*/ 135 h 442"/>
                      <a:gd name="T36" fmla="*/ 12 w 46"/>
                      <a:gd name="T37" fmla="*/ 134 h 442"/>
                      <a:gd name="T38" fmla="*/ 13 w 46"/>
                      <a:gd name="T39" fmla="*/ 133 h 442"/>
                      <a:gd name="T40" fmla="*/ 13 w 46"/>
                      <a:gd name="T41" fmla="*/ 132 h 442"/>
                      <a:gd name="T42" fmla="*/ 14 w 46"/>
                      <a:gd name="T43" fmla="*/ 130 h 442"/>
                      <a:gd name="T44" fmla="*/ 14 w 46"/>
                      <a:gd name="T45" fmla="*/ 129 h 442"/>
                      <a:gd name="T46" fmla="*/ 1 w 46"/>
                      <a:gd name="T47" fmla="*/ 133 h 442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442">
                        <a:moveTo>
                          <a:pt x="4" y="432"/>
                        </a:moveTo>
                        <a:lnTo>
                          <a:pt x="46" y="418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418"/>
                        </a:lnTo>
                        <a:lnTo>
                          <a:pt x="4" y="432"/>
                        </a:lnTo>
                        <a:lnTo>
                          <a:pt x="0" y="418"/>
                        </a:lnTo>
                        <a:lnTo>
                          <a:pt x="0" y="424"/>
                        </a:lnTo>
                        <a:lnTo>
                          <a:pt x="2" y="429"/>
                        </a:lnTo>
                        <a:lnTo>
                          <a:pt x="4" y="432"/>
                        </a:lnTo>
                        <a:lnTo>
                          <a:pt x="7" y="435"/>
                        </a:lnTo>
                        <a:lnTo>
                          <a:pt x="10" y="438"/>
                        </a:lnTo>
                        <a:lnTo>
                          <a:pt x="14" y="441"/>
                        </a:lnTo>
                        <a:lnTo>
                          <a:pt x="19" y="442"/>
                        </a:lnTo>
                        <a:lnTo>
                          <a:pt x="23" y="442"/>
                        </a:lnTo>
                        <a:lnTo>
                          <a:pt x="27" y="442"/>
                        </a:lnTo>
                        <a:lnTo>
                          <a:pt x="31" y="441"/>
                        </a:lnTo>
                        <a:lnTo>
                          <a:pt x="35" y="438"/>
                        </a:lnTo>
                        <a:lnTo>
                          <a:pt x="39" y="435"/>
                        </a:lnTo>
                        <a:lnTo>
                          <a:pt x="42" y="432"/>
                        </a:lnTo>
                        <a:lnTo>
                          <a:pt x="44" y="429"/>
                        </a:lnTo>
                        <a:lnTo>
                          <a:pt x="45" y="424"/>
                        </a:lnTo>
                        <a:lnTo>
                          <a:pt x="46" y="418"/>
                        </a:lnTo>
                        <a:lnTo>
                          <a:pt x="4" y="43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0" name="Freeform 771"/>
                  <p:cNvSpPr>
                    <a:spLocks noChangeAspect="1"/>
                  </p:cNvSpPr>
                  <p:nvPr/>
                </p:nvSpPr>
                <p:spPr bwMode="auto">
                  <a:xfrm>
                    <a:off x="3469" y="2047"/>
                    <a:ext cx="21" cy="21"/>
                  </a:xfrm>
                  <a:custGeom>
                    <a:avLst/>
                    <a:gdLst>
                      <a:gd name="T0" fmla="*/ 21 w 72"/>
                      <a:gd name="T1" fmla="*/ 14 h 76"/>
                      <a:gd name="T2" fmla="*/ 19 w 72"/>
                      <a:gd name="T3" fmla="*/ 11 h 76"/>
                      <a:gd name="T4" fmla="*/ 11 w 72"/>
                      <a:gd name="T5" fmla="*/ 0 h 76"/>
                      <a:gd name="T6" fmla="*/ 0 w 72"/>
                      <a:gd name="T7" fmla="*/ 8 h 76"/>
                      <a:gd name="T8" fmla="*/ 8 w 72"/>
                      <a:gd name="T9" fmla="*/ 18 h 76"/>
                      <a:gd name="T10" fmla="*/ 21 w 72"/>
                      <a:gd name="T11" fmla="*/ 14 h 76"/>
                      <a:gd name="T12" fmla="*/ 8 w 72"/>
                      <a:gd name="T13" fmla="*/ 18 h 76"/>
                      <a:gd name="T14" fmla="*/ 10 w 72"/>
                      <a:gd name="T15" fmla="*/ 19 h 76"/>
                      <a:gd name="T16" fmla="*/ 11 w 72"/>
                      <a:gd name="T17" fmla="*/ 20 h 76"/>
                      <a:gd name="T18" fmla="*/ 12 w 72"/>
                      <a:gd name="T19" fmla="*/ 21 h 76"/>
                      <a:gd name="T20" fmla="*/ 13 w 72"/>
                      <a:gd name="T21" fmla="*/ 21 h 76"/>
                      <a:gd name="T22" fmla="*/ 15 w 72"/>
                      <a:gd name="T23" fmla="*/ 21 h 76"/>
                      <a:gd name="T24" fmla="*/ 16 w 72"/>
                      <a:gd name="T25" fmla="*/ 20 h 76"/>
                      <a:gd name="T26" fmla="*/ 17 w 72"/>
                      <a:gd name="T27" fmla="*/ 20 h 76"/>
                      <a:gd name="T28" fmla="*/ 18 w 72"/>
                      <a:gd name="T29" fmla="*/ 19 h 76"/>
                      <a:gd name="T30" fmla="*/ 19 w 72"/>
                      <a:gd name="T31" fmla="*/ 19 h 76"/>
                      <a:gd name="T32" fmla="*/ 20 w 72"/>
                      <a:gd name="T33" fmla="*/ 18 h 76"/>
                      <a:gd name="T34" fmla="*/ 20 w 72"/>
                      <a:gd name="T35" fmla="*/ 17 h 76"/>
                      <a:gd name="T36" fmla="*/ 21 w 72"/>
                      <a:gd name="T37" fmla="*/ 16 h 76"/>
                      <a:gd name="T38" fmla="*/ 21 w 72"/>
                      <a:gd name="T39" fmla="*/ 14 h 76"/>
                      <a:gd name="T40" fmla="*/ 20 w 72"/>
                      <a:gd name="T41" fmla="*/ 13 h 76"/>
                      <a:gd name="T42" fmla="*/ 20 w 72"/>
                      <a:gd name="T43" fmla="*/ 12 h 76"/>
                      <a:gd name="T44" fmla="*/ 19 w 72"/>
                      <a:gd name="T45" fmla="*/ 11 h 76"/>
                      <a:gd name="T46" fmla="*/ 21 w 72"/>
                      <a:gd name="T47" fmla="*/ 14 h 7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72" h="76">
                        <a:moveTo>
                          <a:pt x="72" y="52"/>
                        </a:moveTo>
                        <a:lnTo>
                          <a:pt x="66" y="39"/>
                        </a:lnTo>
                        <a:lnTo>
                          <a:pt x="37" y="0"/>
                        </a:lnTo>
                        <a:lnTo>
                          <a:pt x="0" y="28"/>
                        </a:lnTo>
                        <a:lnTo>
                          <a:pt x="29" y="66"/>
                        </a:lnTo>
                        <a:lnTo>
                          <a:pt x="72" y="52"/>
                        </a:lnTo>
                        <a:lnTo>
                          <a:pt x="29" y="66"/>
                        </a:lnTo>
                        <a:lnTo>
                          <a:pt x="34" y="70"/>
                        </a:lnTo>
                        <a:lnTo>
                          <a:pt x="38" y="73"/>
                        </a:lnTo>
                        <a:lnTo>
                          <a:pt x="42" y="76"/>
                        </a:lnTo>
                        <a:lnTo>
                          <a:pt x="46" y="76"/>
                        </a:lnTo>
                        <a:lnTo>
                          <a:pt x="50" y="76"/>
                        </a:lnTo>
                        <a:lnTo>
                          <a:pt x="55" y="74"/>
                        </a:lnTo>
                        <a:lnTo>
                          <a:pt x="59" y="73"/>
                        </a:lnTo>
                        <a:lnTo>
                          <a:pt x="62" y="70"/>
                        </a:lnTo>
                        <a:lnTo>
                          <a:pt x="65" y="68"/>
                        </a:lnTo>
                        <a:lnTo>
                          <a:pt x="68" y="64"/>
                        </a:lnTo>
                        <a:lnTo>
                          <a:pt x="70" y="61"/>
                        </a:lnTo>
                        <a:lnTo>
                          <a:pt x="72" y="57"/>
                        </a:lnTo>
                        <a:lnTo>
                          <a:pt x="72" y="52"/>
                        </a:lnTo>
                        <a:lnTo>
                          <a:pt x="70" y="47"/>
                        </a:lnTo>
                        <a:lnTo>
                          <a:pt x="69" y="43"/>
                        </a:lnTo>
                        <a:lnTo>
                          <a:pt x="66" y="39"/>
                        </a:lnTo>
                        <a:lnTo>
                          <a:pt x="72" y="5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1" name="Rectangle 77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476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82" name="Freeform 773"/>
                  <p:cNvSpPr>
                    <a:spLocks noChangeAspect="1"/>
                  </p:cNvSpPr>
                  <p:nvPr/>
                </p:nvSpPr>
                <p:spPr bwMode="auto">
                  <a:xfrm>
                    <a:off x="2326" y="1639"/>
                    <a:ext cx="50" cy="272"/>
                  </a:xfrm>
                  <a:custGeom>
                    <a:avLst/>
                    <a:gdLst>
                      <a:gd name="T0" fmla="*/ 0 w 151"/>
                      <a:gd name="T1" fmla="*/ 240 h 896"/>
                      <a:gd name="T2" fmla="*/ 0 w 151"/>
                      <a:gd name="T3" fmla="*/ 272 h 896"/>
                      <a:gd name="T4" fmla="*/ 50 w 151"/>
                      <a:gd name="T5" fmla="*/ 272 h 896"/>
                      <a:gd name="T6" fmla="*/ 50 w 151"/>
                      <a:gd name="T7" fmla="*/ 240 h 896"/>
                      <a:gd name="T8" fmla="*/ 43 w 151"/>
                      <a:gd name="T9" fmla="*/ 223 h 896"/>
                      <a:gd name="T10" fmla="*/ 41 w 151"/>
                      <a:gd name="T11" fmla="*/ 0 h 896"/>
                      <a:gd name="T12" fmla="*/ 10 w 151"/>
                      <a:gd name="T13" fmla="*/ 0 h 896"/>
                      <a:gd name="T14" fmla="*/ 8 w 151"/>
                      <a:gd name="T15" fmla="*/ 224 h 896"/>
                      <a:gd name="T16" fmla="*/ 0 w 151"/>
                      <a:gd name="T17" fmla="*/ 240 h 89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51" h="896">
                        <a:moveTo>
                          <a:pt x="0" y="792"/>
                        </a:moveTo>
                        <a:lnTo>
                          <a:pt x="0" y="896"/>
                        </a:lnTo>
                        <a:lnTo>
                          <a:pt x="151" y="896"/>
                        </a:lnTo>
                        <a:lnTo>
                          <a:pt x="151" y="792"/>
                        </a:lnTo>
                        <a:lnTo>
                          <a:pt x="129" y="734"/>
                        </a:lnTo>
                        <a:lnTo>
                          <a:pt x="124" y="0"/>
                        </a:lnTo>
                        <a:lnTo>
                          <a:pt x="29" y="0"/>
                        </a:lnTo>
                        <a:lnTo>
                          <a:pt x="24" y="737"/>
                        </a:lnTo>
                        <a:lnTo>
                          <a:pt x="0" y="79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3" name="Freeform 774"/>
                  <p:cNvSpPr>
                    <a:spLocks noChangeAspect="1"/>
                  </p:cNvSpPr>
                  <p:nvPr/>
                </p:nvSpPr>
                <p:spPr bwMode="auto">
                  <a:xfrm>
                    <a:off x="2497" y="1639"/>
                    <a:ext cx="43" cy="272"/>
                  </a:xfrm>
                  <a:custGeom>
                    <a:avLst/>
                    <a:gdLst>
                      <a:gd name="T0" fmla="*/ 0 w 151"/>
                      <a:gd name="T1" fmla="*/ 240 h 896"/>
                      <a:gd name="T2" fmla="*/ 0 w 151"/>
                      <a:gd name="T3" fmla="*/ 272 h 896"/>
                      <a:gd name="T4" fmla="*/ 43 w 151"/>
                      <a:gd name="T5" fmla="*/ 272 h 896"/>
                      <a:gd name="T6" fmla="*/ 43 w 151"/>
                      <a:gd name="T7" fmla="*/ 240 h 896"/>
                      <a:gd name="T8" fmla="*/ 37 w 151"/>
                      <a:gd name="T9" fmla="*/ 223 h 896"/>
                      <a:gd name="T10" fmla="*/ 35 w 151"/>
                      <a:gd name="T11" fmla="*/ 0 h 896"/>
                      <a:gd name="T12" fmla="*/ 8 w 151"/>
                      <a:gd name="T13" fmla="*/ 0 h 896"/>
                      <a:gd name="T14" fmla="*/ 7 w 151"/>
                      <a:gd name="T15" fmla="*/ 224 h 896"/>
                      <a:gd name="T16" fmla="*/ 0 w 151"/>
                      <a:gd name="T17" fmla="*/ 240 h 89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51" h="896">
                        <a:moveTo>
                          <a:pt x="0" y="792"/>
                        </a:moveTo>
                        <a:lnTo>
                          <a:pt x="0" y="896"/>
                        </a:lnTo>
                        <a:lnTo>
                          <a:pt x="151" y="896"/>
                        </a:lnTo>
                        <a:lnTo>
                          <a:pt x="151" y="792"/>
                        </a:lnTo>
                        <a:lnTo>
                          <a:pt x="129" y="734"/>
                        </a:lnTo>
                        <a:lnTo>
                          <a:pt x="124" y="0"/>
                        </a:lnTo>
                        <a:lnTo>
                          <a:pt x="27" y="0"/>
                        </a:lnTo>
                        <a:lnTo>
                          <a:pt x="24" y="737"/>
                        </a:lnTo>
                        <a:lnTo>
                          <a:pt x="0" y="79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4" name="Freeform 775"/>
                  <p:cNvSpPr>
                    <a:spLocks noChangeAspect="1"/>
                  </p:cNvSpPr>
                  <p:nvPr/>
                </p:nvSpPr>
                <p:spPr bwMode="auto">
                  <a:xfrm>
                    <a:off x="2661" y="1639"/>
                    <a:ext cx="43" cy="272"/>
                  </a:xfrm>
                  <a:custGeom>
                    <a:avLst/>
                    <a:gdLst>
                      <a:gd name="T0" fmla="*/ 0 w 151"/>
                      <a:gd name="T1" fmla="*/ 240 h 896"/>
                      <a:gd name="T2" fmla="*/ 0 w 151"/>
                      <a:gd name="T3" fmla="*/ 272 h 896"/>
                      <a:gd name="T4" fmla="*/ 43 w 151"/>
                      <a:gd name="T5" fmla="*/ 272 h 896"/>
                      <a:gd name="T6" fmla="*/ 43 w 151"/>
                      <a:gd name="T7" fmla="*/ 240 h 896"/>
                      <a:gd name="T8" fmla="*/ 37 w 151"/>
                      <a:gd name="T9" fmla="*/ 223 h 896"/>
                      <a:gd name="T10" fmla="*/ 35 w 151"/>
                      <a:gd name="T11" fmla="*/ 0 h 896"/>
                      <a:gd name="T12" fmla="*/ 8 w 151"/>
                      <a:gd name="T13" fmla="*/ 0 h 896"/>
                      <a:gd name="T14" fmla="*/ 7 w 151"/>
                      <a:gd name="T15" fmla="*/ 224 h 896"/>
                      <a:gd name="T16" fmla="*/ 0 w 151"/>
                      <a:gd name="T17" fmla="*/ 240 h 89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51" h="896">
                        <a:moveTo>
                          <a:pt x="0" y="792"/>
                        </a:moveTo>
                        <a:lnTo>
                          <a:pt x="0" y="896"/>
                        </a:lnTo>
                        <a:lnTo>
                          <a:pt x="151" y="896"/>
                        </a:lnTo>
                        <a:lnTo>
                          <a:pt x="151" y="792"/>
                        </a:lnTo>
                        <a:lnTo>
                          <a:pt x="129" y="734"/>
                        </a:lnTo>
                        <a:lnTo>
                          <a:pt x="124" y="0"/>
                        </a:lnTo>
                        <a:lnTo>
                          <a:pt x="29" y="0"/>
                        </a:lnTo>
                        <a:lnTo>
                          <a:pt x="24" y="737"/>
                        </a:lnTo>
                        <a:lnTo>
                          <a:pt x="0" y="79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5" name="Freeform 776"/>
                  <p:cNvSpPr>
                    <a:spLocks noChangeAspect="1"/>
                  </p:cNvSpPr>
                  <p:nvPr/>
                </p:nvSpPr>
                <p:spPr bwMode="auto">
                  <a:xfrm>
                    <a:off x="2833" y="1639"/>
                    <a:ext cx="43" cy="272"/>
                  </a:xfrm>
                  <a:custGeom>
                    <a:avLst/>
                    <a:gdLst>
                      <a:gd name="T0" fmla="*/ 0 w 151"/>
                      <a:gd name="T1" fmla="*/ 240 h 896"/>
                      <a:gd name="T2" fmla="*/ 0 w 151"/>
                      <a:gd name="T3" fmla="*/ 272 h 896"/>
                      <a:gd name="T4" fmla="*/ 43 w 151"/>
                      <a:gd name="T5" fmla="*/ 272 h 896"/>
                      <a:gd name="T6" fmla="*/ 43 w 151"/>
                      <a:gd name="T7" fmla="*/ 240 h 896"/>
                      <a:gd name="T8" fmla="*/ 37 w 151"/>
                      <a:gd name="T9" fmla="*/ 223 h 896"/>
                      <a:gd name="T10" fmla="*/ 36 w 151"/>
                      <a:gd name="T11" fmla="*/ 0 h 896"/>
                      <a:gd name="T12" fmla="*/ 8 w 151"/>
                      <a:gd name="T13" fmla="*/ 0 h 896"/>
                      <a:gd name="T14" fmla="*/ 7 w 151"/>
                      <a:gd name="T15" fmla="*/ 224 h 896"/>
                      <a:gd name="T16" fmla="*/ 0 w 151"/>
                      <a:gd name="T17" fmla="*/ 240 h 89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51" h="896">
                        <a:moveTo>
                          <a:pt x="0" y="792"/>
                        </a:moveTo>
                        <a:lnTo>
                          <a:pt x="0" y="896"/>
                        </a:lnTo>
                        <a:lnTo>
                          <a:pt x="151" y="896"/>
                        </a:lnTo>
                        <a:lnTo>
                          <a:pt x="151" y="792"/>
                        </a:lnTo>
                        <a:lnTo>
                          <a:pt x="129" y="734"/>
                        </a:lnTo>
                        <a:lnTo>
                          <a:pt x="126" y="0"/>
                        </a:lnTo>
                        <a:lnTo>
                          <a:pt x="29" y="0"/>
                        </a:lnTo>
                        <a:lnTo>
                          <a:pt x="24" y="737"/>
                        </a:lnTo>
                        <a:lnTo>
                          <a:pt x="0" y="79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6" name="Freeform 777"/>
                  <p:cNvSpPr>
                    <a:spLocks noChangeAspect="1"/>
                  </p:cNvSpPr>
                  <p:nvPr/>
                </p:nvSpPr>
                <p:spPr bwMode="auto">
                  <a:xfrm>
                    <a:off x="2997" y="1639"/>
                    <a:ext cx="43" cy="272"/>
                  </a:xfrm>
                  <a:custGeom>
                    <a:avLst/>
                    <a:gdLst>
                      <a:gd name="T0" fmla="*/ 0 w 153"/>
                      <a:gd name="T1" fmla="*/ 240 h 896"/>
                      <a:gd name="T2" fmla="*/ 0 w 153"/>
                      <a:gd name="T3" fmla="*/ 272 h 896"/>
                      <a:gd name="T4" fmla="*/ 43 w 153"/>
                      <a:gd name="T5" fmla="*/ 272 h 896"/>
                      <a:gd name="T6" fmla="*/ 43 w 153"/>
                      <a:gd name="T7" fmla="*/ 240 h 896"/>
                      <a:gd name="T8" fmla="*/ 36 w 153"/>
                      <a:gd name="T9" fmla="*/ 223 h 896"/>
                      <a:gd name="T10" fmla="*/ 35 w 153"/>
                      <a:gd name="T11" fmla="*/ 0 h 896"/>
                      <a:gd name="T12" fmla="*/ 8 w 153"/>
                      <a:gd name="T13" fmla="*/ 0 h 896"/>
                      <a:gd name="T14" fmla="*/ 7 w 153"/>
                      <a:gd name="T15" fmla="*/ 224 h 896"/>
                      <a:gd name="T16" fmla="*/ 0 w 153"/>
                      <a:gd name="T17" fmla="*/ 240 h 89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53" h="896">
                        <a:moveTo>
                          <a:pt x="0" y="792"/>
                        </a:moveTo>
                        <a:lnTo>
                          <a:pt x="0" y="896"/>
                        </a:lnTo>
                        <a:lnTo>
                          <a:pt x="153" y="896"/>
                        </a:lnTo>
                        <a:lnTo>
                          <a:pt x="153" y="792"/>
                        </a:lnTo>
                        <a:lnTo>
                          <a:pt x="129" y="734"/>
                        </a:lnTo>
                        <a:lnTo>
                          <a:pt x="124" y="0"/>
                        </a:lnTo>
                        <a:lnTo>
                          <a:pt x="29" y="0"/>
                        </a:lnTo>
                        <a:lnTo>
                          <a:pt x="24" y="737"/>
                        </a:lnTo>
                        <a:lnTo>
                          <a:pt x="0" y="79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7" name="Freeform 778"/>
                  <p:cNvSpPr>
                    <a:spLocks noChangeAspect="1"/>
                  </p:cNvSpPr>
                  <p:nvPr/>
                </p:nvSpPr>
                <p:spPr bwMode="auto">
                  <a:xfrm>
                    <a:off x="3162" y="1639"/>
                    <a:ext cx="50" cy="272"/>
                  </a:xfrm>
                  <a:custGeom>
                    <a:avLst/>
                    <a:gdLst>
                      <a:gd name="T0" fmla="*/ 0 w 151"/>
                      <a:gd name="T1" fmla="*/ 240 h 896"/>
                      <a:gd name="T2" fmla="*/ 0 w 151"/>
                      <a:gd name="T3" fmla="*/ 272 h 896"/>
                      <a:gd name="T4" fmla="*/ 50 w 151"/>
                      <a:gd name="T5" fmla="*/ 272 h 896"/>
                      <a:gd name="T6" fmla="*/ 50 w 151"/>
                      <a:gd name="T7" fmla="*/ 240 h 896"/>
                      <a:gd name="T8" fmla="*/ 43 w 151"/>
                      <a:gd name="T9" fmla="*/ 223 h 896"/>
                      <a:gd name="T10" fmla="*/ 41 w 151"/>
                      <a:gd name="T11" fmla="*/ 0 h 896"/>
                      <a:gd name="T12" fmla="*/ 10 w 151"/>
                      <a:gd name="T13" fmla="*/ 0 h 896"/>
                      <a:gd name="T14" fmla="*/ 8 w 151"/>
                      <a:gd name="T15" fmla="*/ 224 h 896"/>
                      <a:gd name="T16" fmla="*/ 0 w 151"/>
                      <a:gd name="T17" fmla="*/ 240 h 89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51" h="896">
                        <a:moveTo>
                          <a:pt x="0" y="792"/>
                        </a:moveTo>
                        <a:lnTo>
                          <a:pt x="0" y="896"/>
                        </a:lnTo>
                        <a:lnTo>
                          <a:pt x="151" y="896"/>
                        </a:lnTo>
                        <a:lnTo>
                          <a:pt x="151" y="792"/>
                        </a:lnTo>
                        <a:lnTo>
                          <a:pt x="129" y="734"/>
                        </a:lnTo>
                        <a:lnTo>
                          <a:pt x="124" y="0"/>
                        </a:lnTo>
                        <a:lnTo>
                          <a:pt x="29" y="0"/>
                        </a:lnTo>
                        <a:lnTo>
                          <a:pt x="24" y="737"/>
                        </a:lnTo>
                        <a:lnTo>
                          <a:pt x="0" y="79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8" name="Freeform 779"/>
                  <p:cNvSpPr>
                    <a:spLocks noChangeAspect="1"/>
                  </p:cNvSpPr>
                  <p:nvPr/>
                </p:nvSpPr>
                <p:spPr bwMode="auto">
                  <a:xfrm>
                    <a:off x="339" y="1246"/>
                    <a:ext cx="379" cy="251"/>
                  </a:xfrm>
                  <a:custGeom>
                    <a:avLst/>
                    <a:gdLst>
                      <a:gd name="T0" fmla="*/ 342 w 1264"/>
                      <a:gd name="T1" fmla="*/ 179 h 847"/>
                      <a:gd name="T2" fmla="*/ 252 w 1264"/>
                      <a:gd name="T3" fmla="*/ 18 h 847"/>
                      <a:gd name="T4" fmla="*/ 242 w 1264"/>
                      <a:gd name="T5" fmla="*/ 2 h 847"/>
                      <a:gd name="T6" fmla="*/ 240 w 1264"/>
                      <a:gd name="T7" fmla="*/ 0 h 847"/>
                      <a:gd name="T8" fmla="*/ 238 w 1264"/>
                      <a:gd name="T9" fmla="*/ 2 h 847"/>
                      <a:gd name="T10" fmla="*/ 229 w 1264"/>
                      <a:gd name="T11" fmla="*/ 16 h 847"/>
                      <a:gd name="T12" fmla="*/ 136 w 1264"/>
                      <a:gd name="T13" fmla="*/ 8 h 847"/>
                      <a:gd name="T14" fmla="*/ 128 w 1264"/>
                      <a:gd name="T15" fmla="*/ 1 h 847"/>
                      <a:gd name="T16" fmla="*/ 125 w 1264"/>
                      <a:gd name="T17" fmla="*/ 1 h 847"/>
                      <a:gd name="T18" fmla="*/ 118 w 1264"/>
                      <a:gd name="T19" fmla="*/ 8 h 847"/>
                      <a:gd name="T20" fmla="*/ 115 w 1264"/>
                      <a:gd name="T21" fmla="*/ 57 h 847"/>
                      <a:gd name="T22" fmla="*/ 0 w 1264"/>
                      <a:gd name="T23" fmla="*/ 213 h 847"/>
                      <a:gd name="T24" fmla="*/ 6 w 1264"/>
                      <a:gd name="T25" fmla="*/ 232 h 847"/>
                      <a:gd name="T26" fmla="*/ 95 w 1264"/>
                      <a:gd name="T27" fmla="*/ 251 h 847"/>
                      <a:gd name="T28" fmla="*/ 101 w 1264"/>
                      <a:gd name="T29" fmla="*/ 229 h 847"/>
                      <a:gd name="T30" fmla="*/ 101 w 1264"/>
                      <a:gd name="T31" fmla="*/ 197 h 847"/>
                      <a:gd name="T32" fmla="*/ 103 w 1264"/>
                      <a:gd name="T33" fmla="*/ 191 h 847"/>
                      <a:gd name="T34" fmla="*/ 104 w 1264"/>
                      <a:gd name="T35" fmla="*/ 186 h 847"/>
                      <a:gd name="T36" fmla="*/ 106 w 1264"/>
                      <a:gd name="T37" fmla="*/ 183 h 847"/>
                      <a:gd name="T38" fmla="*/ 109 w 1264"/>
                      <a:gd name="T39" fmla="*/ 180 h 847"/>
                      <a:gd name="T40" fmla="*/ 112 w 1264"/>
                      <a:gd name="T41" fmla="*/ 179 h 847"/>
                      <a:gd name="T42" fmla="*/ 115 w 1264"/>
                      <a:gd name="T43" fmla="*/ 178 h 847"/>
                      <a:gd name="T44" fmla="*/ 118 w 1264"/>
                      <a:gd name="T45" fmla="*/ 178 h 847"/>
                      <a:gd name="T46" fmla="*/ 122 w 1264"/>
                      <a:gd name="T47" fmla="*/ 179 h 847"/>
                      <a:gd name="T48" fmla="*/ 124 w 1264"/>
                      <a:gd name="T49" fmla="*/ 180 h 847"/>
                      <a:gd name="T50" fmla="*/ 127 w 1264"/>
                      <a:gd name="T51" fmla="*/ 183 h 847"/>
                      <a:gd name="T52" fmla="*/ 130 w 1264"/>
                      <a:gd name="T53" fmla="*/ 186 h 847"/>
                      <a:gd name="T54" fmla="*/ 132 w 1264"/>
                      <a:gd name="T55" fmla="*/ 191 h 847"/>
                      <a:gd name="T56" fmla="*/ 133 w 1264"/>
                      <a:gd name="T57" fmla="*/ 198 h 847"/>
                      <a:gd name="T58" fmla="*/ 133 w 1264"/>
                      <a:gd name="T59" fmla="*/ 229 h 847"/>
                      <a:gd name="T60" fmla="*/ 139 w 1264"/>
                      <a:gd name="T61" fmla="*/ 251 h 847"/>
                      <a:gd name="T62" fmla="*/ 228 w 1264"/>
                      <a:gd name="T63" fmla="*/ 231 h 847"/>
                      <a:gd name="T64" fmla="*/ 234 w 1264"/>
                      <a:gd name="T65" fmla="*/ 201 h 847"/>
                      <a:gd name="T66" fmla="*/ 235 w 1264"/>
                      <a:gd name="T67" fmla="*/ 194 h 847"/>
                      <a:gd name="T68" fmla="*/ 236 w 1264"/>
                      <a:gd name="T69" fmla="*/ 188 h 847"/>
                      <a:gd name="T70" fmla="*/ 238 w 1264"/>
                      <a:gd name="T71" fmla="*/ 185 h 847"/>
                      <a:gd name="T72" fmla="*/ 241 w 1264"/>
                      <a:gd name="T73" fmla="*/ 182 h 847"/>
                      <a:gd name="T74" fmla="*/ 243 w 1264"/>
                      <a:gd name="T75" fmla="*/ 180 h 847"/>
                      <a:gd name="T76" fmla="*/ 246 w 1264"/>
                      <a:gd name="T77" fmla="*/ 179 h 847"/>
                      <a:gd name="T78" fmla="*/ 250 w 1264"/>
                      <a:gd name="T79" fmla="*/ 178 h 847"/>
                      <a:gd name="T80" fmla="*/ 254 w 1264"/>
                      <a:gd name="T81" fmla="*/ 179 h 847"/>
                      <a:gd name="T82" fmla="*/ 257 w 1264"/>
                      <a:gd name="T83" fmla="*/ 180 h 847"/>
                      <a:gd name="T84" fmla="*/ 259 w 1264"/>
                      <a:gd name="T85" fmla="*/ 182 h 847"/>
                      <a:gd name="T86" fmla="*/ 261 w 1264"/>
                      <a:gd name="T87" fmla="*/ 185 h 847"/>
                      <a:gd name="T88" fmla="*/ 264 w 1264"/>
                      <a:gd name="T89" fmla="*/ 188 h 847"/>
                      <a:gd name="T90" fmla="*/ 265 w 1264"/>
                      <a:gd name="T91" fmla="*/ 194 h 847"/>
                      <a:gd name="T92" fmla="*/ 266 w 1264"/>
                      <a:gd name="T93" fmla="*/ 201 h 847"/>
                      <a:gd name="T94" fmla="*/ 272 w 1264"/>
                      <a:gd name="T95" fmla="*/ 232 h 847"/>
                      <a:gd name="T96" fmla="*/ 361 w 1264"/>
                      <a:gd name="T97" fmla="*/ 251 h 847"/>
                      <a:gd name="T98" fmla="*/ 367 w 1264"/>
                      <a:gd name="T99" fmla="*/ 229 h 847"/>
                      <a:gd name="T100" fmla="*/ 367 w 1264"/>
                      <a:gd name="T101" fmla="*/ 201 h 847"/>
                      <a:gd name="T102" fmla="*/ 367 w 1264"/>
                      <a:gd name="T103" fmla="*/ 195 h 847"/>
                      <a:gd name="T104" fmla="*/ 369 w 1264"/>
                      <a:gd name="T105" fmla="*/ 189 h 847"/>
                      <a:gd name="T106" fmla="*/ 371 w 1264"/>
                      <a:gd name="T107" fmla="*/ 186 h 847"/>
                      <a:gd name="T108" fmla="*/ 373 w 1264"/>
                      <a:gd name="T109" fmla="*/ 183 h 847"/>
                      <a:gd name="T110" fmla="*/ 376 w 1264"/>
                      <a:gd name="T111" fmla="*/ 180 h 847"/>
                      <a:gd name="T112" fmla="*/ 379 w 1264"/>
                      <a:gd name="T113" fmla="*/ 179 h 847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</a:gdLst>
                    <a:ahLst/>
                    <a:cxnLst>
                      <a:cxn ang="T114">
                        <a:pos x="T0" y="T1"/>
                      </a:cxn>
                      <a:cxn ang="T115">
                        <a:pos x="T2" y="T3"/>
                      </a:cxn>
                      <a:cxn ang="T116">
                        <a:pos x="T4" y="T5"/>
                      </a:cxn>
                      <a:cxn ang="T117">
                        <a:pos x="T6" y="T7"/>
                      </a:cxn>
                      <a:cxn ang="T118">
                        <a:pos x="T8" y="T9"/>
                      </a:cxn>
                      <a:cxn ang="T119">
                        <a:pos x="T10" y="T11"/>
                      </a:cxn>
                      <a:cxn ang="T120">
                        <a:pos x="T12" y="T13"/>
                      </a:cxn>
                      <a:cxn ang="T121">
                        <a:pos x="T14" y="T15"/>
                      </a:cxn>
                      <a:cxn ang="T122">
                        <a:pos x="T16" y="T17"/>
                      </a:cxn>
                      <a:cxn ang="T123">
                        <a:pos x="T18" y="T19"/>
                      </a:cxn>
                      <a:cxn ang="T124">
                        <a:pos x="T20" y="T21"/>
                      </a:cxn>
                      <a:cxn ang="T125">
                        <a:pos x="T22" y="T23"/>
                      </a:cxn>
                      <a:cxn ang="T126">
                        <a:pos x="T24" y="T25"/>
                      </a:cxn>
                      <a:cxn ang="T127">
                        <a:pos x="T26" y="T27"/>
                      </a:cxn>
                      <a:cxn ang="T128">
                        <a:pos x="T28" y="T29"/>
                      </a:cxn>
                      <a:cxn ang="T129">
                        <a:pos x="T30" y="T31"/>
                      </a:cxn>
                      <a:cxn ang="T130">
                        <a:pos x="T32" y="T33"/>
                      </a:cxn>
                      <a:cxn ang="T131">
                        <a:pos x="T34" y="T35"/>
                      </a:cxn>
                      <a:cxn ang="T132">
                        <a:pos x="T36" y="T37"/>
                      </a:cxn>
                      <a:cxn ang="T133">
                        <a:pos x="T38" y="T39"/>
                      </a:cxn>
                      <a:cxn ang="T134">
                        <a:pos x="T40" y="T41"/>
                      </a:cxn>
                      <a:cxn ang="T135">
                        <a:pos x="T42" y="T43"/>
                      </a:cxn>
                      <a:cxn ang="T136">
                        <a:pos x="T44" y="T45"/>
                      </a:cxn>
                      <a:cxn ang="T137">
                        <a:pos x="T46" y="T47"/>
                      </a:cxn>
                      <a:cxn ang="T138">
                        <a:pos x="T48" y="T49"/>
                      </a:cxn>
                      <a:cxn ang="T139">
                        <a:pos x="T50" y="T51"/>
                      </a:cxn>
                      <a:cxn ang="T140">
                        <a:pos x="T52" y="T53"/>
                      </a:cxn>
                      <a:cxn ang="T141">
                        <a:pos x="T54" y="T55"/>
                      </a:cxn>
                      <a:cxn ang="T142">
                        <a:pos x="T56" y="T57"/>
                      </a:cxn>
                      <a:cxn ang="T143">
                        <a:pos x="T58" y="T59"/>
                      </a:cxn>
                      <a:cxn ang="T144">
                        <a:pos x="T60" y="T61"/>
                      </a:cxn>
                      <a:cxn ang="T145">
                        <a:pos x="T62" y="T63"/>
                      </a:cxn>
                      <a:cxn ang="T146">
                        <a:pos x="T64" y="T65"/>
                      </a:cxn>
                      <a:cxn ang="T147">
                        <a:pos x="T66" y="T67"/>
                      </a:cxn>
                      <a:cxn ang="T148">
                        <a:pos x="T68" y="T69"/>
                      </a:cxn>
                      <a:cxn ang="T149">
                        <a:pos x="T70" y="T71"/>
                      </a:cxn>
                      <a:cxn ang="T150">
                        <a:pos x="T72" y="T73"/>
                      </a:cxn>
                      <a:cxn ang="T151">
                        <a:pos x="T74" y="T75"/>
                      </a:cxn>
                      <a:cxn ang="T152">
                        <a:pos x="T76" y="T77"/>
                      </a:cxn>
                      <a:cxn ang="T153">
                        <a:pos x="T78" y="T79"/>
                      </a:cxn>
                      <a:cxn ang="T154">
                        <a:pos x="T80" y="T81"/>
                      </a:cxn>
                      <a:cxn ang="T155">
                        <a:pos x="T82" y="T83"/>
                      </a:cxn>
                      <a:cxn ang="T156">
                        <a:pos x="T84" y="T85"/>
                      </a:cxn>
                      <a:cxn ang="T157">
                        <a:pos x="T86" y="T87"/>
                      </a:cxn>
                      <a:cxn ang="T158">
                        <a:pos x="T88" y="T89"/>
                      </a:cxn>
                      <a:cxn ang="T159">
                        <a:pos x="T90" y="T91"/>
                      </a:cxn>
                      <a:cxn ang="T160">
                        <a:pos x="T92" y="T93"/>
                      </a:cxn>
                      <a:cxn ang="T161">
                        <a:pos x="T94" y="T95"/>
                      </a:cxn>
                      <a:cxn ang="T162">
                        <a:pos x="T96" y="T97"/>
                      </a:cxn>
                      <a:cxn ang="T163">
                        <a:pos x="T98" y="T99"/>
                      </a:cxn>
                      <a:cxn ang="T164">
                        <a:pos x="T100" y="T101"/>
                      </a:cxn>
                      <a:cxn ang="T165">
                        <a:pos x="T102" y="T103"/>
                      </a:cxn>
                      <a:cxn ang="T166">
                        <a:pos x="T104" y="T105"/>
                      </a:cxn>
                      <a:cxn ang="T167">
                        <a:pos x="T106" y="T107"/>
                      </a:cxn>
                      <a:cxn ang="T168">
                        <a:pos x="T108" y="T109"/>
                      </a:cxn>
                      <a:cxn ang="T169">
                        <a:pos x="T110" y="T111"/>
                      </a:cxn>
                      <a:cxn ang="T170">
                        <a:pos x="T112" y="T113"/>
                      </a:cxn>
                    </a:cxnLst>
                    <a:rect l="0" t="0" r="r" b="b"/>
                    <a:pathLst>
                      <a:path w="1264" h="847">
                        <a:moveTo>
                          <a:pt x="1264" y="603"/>
                        </a:moveTo>
                        <a:lnTo>
                          <a:pt x="1141" y="603"/>
                        </a:lnTo>
                        <a:lnTo>
                          <a:pt x="841" y="192"/>
                        </a:lnTo>
                        <a:lnTo>
                          <a:pt x="841" y="60"/>
                        </a:lnTo>
                        <a:lnTo>
                          <a:pt x="832" y="28"/>
                        </a:lnTo>
                        <a:lnTo>
                          <a:pt x="808" y="6"/>
                        </a:lnTo>
                        <a:lnTo>
                          <a:pt x="806" y="3"/>
                        </a:lnTo>
                        <a:lnTo>
                          <a:pt x="801" y="0"/>
                        </a:lnTo>
                        <a:lnTo>
                          <a:pt x="798" y="3"/>
                        </a:lnTo>
                        <a:lnTo>
                          <a:pt x="794" y="6"/>
                        </a:lnTo>
                        <a:lnTo>
                          <a:pt x="773" y="26"/>
                        </a:lnTo>
                        <a:lnTo>
                          <a:pt x="763" y="54"/>
                        </a:lnTo>
                        <a:lnTo>
                          <a:pt x="463" y="54"/>
                        </a:lnTo>
                        <a:lnTo>
                          <a:pt x="452" y="26"/>
                        </a:lnTo>
                        <a:lnTo>
                          <a:pt x="429" y="6"/>
                        </a:lnTo>
                        <a:lnTo>
                          <a:pt x="428" y="3"/>
                        </a:lnTo>
                        <a:lnTo>
                          <a:pt x="423" y="0"/>
                        </a:lnTo>
                        <a:lnTo>
                          <a:pt x="418" y="3"/>
                        </a:lnTo>
                        <a:lnTo>
                          <a:pt x="417" y="6"/>
                        </a:lnTo>
                        <a:lnTo>
                          <a:pt x="393" y="28"/>
                        </a:lnTo>
                        <a:lnTo>
                          <a:pt x="385" y="60"/>
                        </a:lnTo>
                        <a:lnTo>
                          <a:pt x="385" y="192"/>
                        </a:lnTo>
                        <a:lnTo>
                          <a:pt x="383" y="192"/>
                        </a:lnTo>
                        <a:lnTo>
                          <a:pt x="0" y="718"/>
                        </a:lnTo>
                        <a:lnTo>
                          <a:pt x="0" y="774"/>
                        </a:lnTo>
                        <a:lnTo>
                          <a:pt x="19" y="783"/>
                        </a:lnTo>
                        <a:lnTo>
                          <a:pt x="19" y="847"/>
                        </a:lnTo>
                        <a:lnTo>
                          <a:pt x="318" y="847"/>
                        </a:lnTo>
                        <a:lnTo>
                          <a:pt x="318" y="780"/>
                        </a:lnTo>
                        <a:lnTo>
                          <a:pt x="337" y="774"/>
                        </a:lnTo>
                        <a:lnTo>
                          <a:pt x="337" y="678"/>
                        </a:lnTo>
                        <a:lnTo>
                          <a:pt x="338" y="666"/>
                        </a:lnTo>
                        <a:lnTo>
                          <a:pt x="340" y="655"/>
                        </a:lnTo>
                        <a:lnTo>
                          <a:pt x="343" y="645"/>
                        </a:lnTo>
                        <a:lnTo>
                          <a:pt x="345" y="636"/>
                        </a:lnTo>
                        <a:lnTo>
                          <a:pt x="348" y="629"/>
                        </a:lnTo>
                        <a:lnTo>
                          <a:pt x="352" y="623"/>
                        </a:lnTo>
                        <a:lnTo>
                          <a:pt x="355" y="617"/>
                        </a:lnTo>
                        <a:lnTo>
                          <a:pt x="360" y="613"/>
                        </a:lnTo>
                        <a:lnTo>
                          <a:pt x="364" y="609"/>
                        </a:lnTo>
                        <a:lnTo>
                          <a:pt x="368" y="607"/>
                        </a:lnTo>
                        <a:lnTo>
                          <a:pt x="372" y="605"/>
                        </a:lnTo>
                        <a:lnTo>
                          <a:pt x="376" y="603"/>
                        </a:lnTo>
                        <a:lnTo>
                          <a:pt x="384" y="602"/>
                        </a:lnTo>
                        <a:lnTo>
                          <a:pt x="390" y="602"/>
                        </a:lnTo>
                        <a:lnTo>
                          <a:pt x="395" y="602"/>
                        </a:lnTo>
                        <a:lnTo>
                          <a:pt x="403" y="603"/>
                        </a:lnTo>
                        <a:lnTo>
                          <a:pt x="407" y="604"/>
                        </a:lnTo>
                        <a:lnTo>
                          <a:pt x="411" y="607"/>
                        </a:lnTo>
                        <a:lnTo>
                          <a:pt x="415" y="609"/>
                        </a:lnTo>
                        <a:lnTo>
                          <a:pt x="420" y="613"/>
                        </a:lnTo>
                        <a:lnTo>
                          <a:pt x="424" y="617"/>
                        </a:lnTo>
                        <a:lnTo>
                          <a:pt x="428" y="623"/>
                        </a:lnTo>
                        <a:lnTo>
                          <a:pt x="432" y="629"/>
                        </a:lnTo>
                        <a:lnTo>
                          <a:pt x="435" y="636"/>
                        </a:lnTo>
                        <a:lnTo>
                          <a:pt x="439" y="646"/>
                        </a:lnTo>
                        <a:lnTo>
                          <a:pt x="441" y="655"/>
                        </a:lnTo>
                        <a:lnTo>
                          <a:pt x="442" y="667"/>
                        </a:lnTo>
                        <a:lnTo>
                          <a:pt x="443" y="678"/>
                        </a:lnTo>
                        <a:lnTo>
                          <a:pt x="443" y="774"/>
                        </a:lnTo>
                        <a:lnTo>
                          <a:pt x="463" y="783"/>
                        </a:lnTo>
                        <a:lnTo>
                          <a:pt x="463" y="847"/>
                        </a:lnTo>
                        <a:lnTo>
                          <a:pt x="761" y="847"/>
                        </a:lnTo>
                        <a:lnTo>
                          <a:pt x="761" y="780"/>
                        </a:lnTo>
                        <a:lnTo>
                          <a:pt x="780" y="774"/>
                        </a:lnTo>
                        <a:lnTo>
                          <a:pt x="780" y="678"/>
                        </a:lnTo>
                        <a:lnTo>
                          <a:pt x="781" y="667"/>
                        </a:lnTo>
                        <a:lnTo>
                          <a:pt x="783" y="655"/>
                        </a:lnTo>
                        <a:lnTo>
                          <a:pt x="785" y="646"/>
                        </a:lnTo>
                        <a:lnTo>
                          <a:pt x="787" y="636"/>
                        </a:lnTo>
                        <a:lnTo>
                          <a:pt x="790" y="629"/>
                        </a:lnTo>
                        <a:lnTo>
                          <a:pt x="794" y="623"/>
                        </a:lnTo>
                        <a:lnTo>
                          <a:pt x="799" y="617"/>
                        </a:lnTo>
                        <a:lnTo>
                          <a:pt x="803" y="613"/>
                        </a:lnTo>
                        <a:lnTo>
                          <a:pt x="807" y="609"/>
                        </a:lnTo>
                        <a:lnTo>
                          <a:pt x="811" y="607"/>
                        </a:lnTo>
                        <a:lnTo>
                          <a:pt x="816" y="604"/>
                        </a:lnTo>
                        <a:lnTo>
                          <a:pt x="820" y="603"/>
                        </a:lnTo>
                        <a:lnTo>
                          <a:pt x="827" y="602"/>
                        </a:lnTo>
                        <a:lnTo>
                          <a:pt x="833" y="602"/>
                        </a:lnTo>
                        <a:lnTo>
                          <a:pt x="840" y="602"/>
                        </a:lnTo>
                        <a:lnTo>
                          <a:pt x="847" y="603"/>
                        </a:lnTo>
                        <a:lnTo>
                          <a:pt x="851" y="604"/>
                        </a:lnTo>
                        <a:lnTo>
                          <a:pt x="856" y="607"/>
                        </a:lnTo>
                        <a:lnTo>
                          <a:pt x="860" y="609"/>
                        </a:lnTo>
                        <a:lnTo>
                          <a:pt x="864" y="613"/>
                        </a:lnTo>
                        <a:lnTo>
                          <a:pt x="868" y="617"/>
                        </a:lnTo>
                        <a:lnTo>
                          <a:pt x="872" y="623"/>
                        </a:lnTo>
                        <a:lnTo>
                          <a:pt x="877" y="629"/>
                        </a:lnTo>
                        <a:lnTo>
                          <a:pt x="880" y="636"/>
                        </a:lnTo>
                        <a:lnTo>
                          <a:pt x="883" y="646"/>
                        </a:lnTo>
                        <a:lnTo>
                          <a:pt x="885" y="655"/>
                        </a:lnTo>
                        <a:lnTo>
                          <a:pt x="886" y="667"/>
                        </a:lnTo>
                        <a:lnTo>
                          <a:pt x="887" y="678"/>
                        </a:lnTo>
                        <a:lnTo>
                          <a:pt x="887" y="774"/>
                        </a:lnTo>
                        <a:lnTo>
                          <a:pt x="906" y="783"/>
                        </a:lnTo>
                        <a:lnTo>
                          <a:pt x="906" y="847"/>
                        </a:lnTo>
                        <a:lnTo>
                          <a:pt x="1205" y="847"/>
                        </a:lnTo>
                        <a:lnTo>
                          <a:pt x="1205" y="780"/>
                        </a:lnTo>
                        <a:lnTo>
                          <a:pt x="1224" y="774"/>
                        </a:lnTo>
                        <a:lnTo>
                          <a:pt x="1224" y="727"/>
                        </a:lnTo>
                        <a:lnTo>
                          <a:pt x="1224" y="678"/>
                        </a:lnTo>
                        <a:lnTo>
                          <a:pt x="1224" y="670"/>
                        </a:lnTo>
                        <a:lnTo>
                          <a:pt x="1225" y="659"/>
                        </a:lnTo>
                        <a:lnTo>
                          <a:pt x="1227" y="649"/>
                        </a:lnTo>
                        <a:lnTo>
                          <a:pt x="1232" y="637"/>
                        </a:lnTo>
                        <a:lnTo>
                          <a:pt x="1234" y="631"/>
                        </a:lnTo>
                        <a:lnTo>
                          <a:pt x="1236" y="626"/>
                        </a:lnTo>
                        <a:lnTo>
                          <a:pt x="1239" y="620"/>
                        </a:lnTo>
                        <a:lnTo>
                          <a:pt x="1243" y="616"/>
                        </a:lnTo>
                        <a:lnTo>
                          <a:pt x="1247" y="612"/>
                        </a:lnTo>
                        <a:lnTo>
                          <a:pt x="1253" y="608"/>
                        </a:lnTo>
                        <a:lnTo>
                          <a:pt x="1258" y="605"/>
                        </a:lnTo>
                        <a:lnTo>
                          <a:pt x="1264" y="60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9" name="Freeform 780"/>
                  <p:cNvSpPr>
                    <a:spLocks noChangeAspect="1"/>
                  </p:cNvSpPr>
                  <p:nvPr/>
                </p:nvSpPr>
                <p:spPr bwMode="auto">
                  <a:xfrm>
                    <a:off x="4820" y="1246"/>
                    <a:ext cx="379" cy="251"/>
                  </a:xfrm>
                  <a:custGeom>
                    <a:avLst/>
                    <a:gdLst>
                      <a:gd name="T0" fmla="*/ 37 w 1264"/>
                      <a:gd name="T1" fmla="*/ 179 h 847"/>
                      <a:gd name="T2" fmla="*/ 127 w 1264"/>
                      <a:gd name="T3" fmla="*/ 18 h 847"/>
                      <a:gd name="T4" fmla="*/ 137 w 1264"/>
                      <a:gd name="T5" fmla="*/ 2 h 847"/>
                      <a:gd name="T6" fmla="*/ 139 w 1264"/>
                      <a:gd name="T7" fmla="*/ 0 h 847"/>
                      <a:gd name="T8" fmla="*/ 140 w 1264"/>
                      <a:gd name="T9" fmla="*/ 2 h 847"/>
                      <a:gd name="T10" fmla="*/ 150 w 1264"/>
                      <a:gd name="T11" fmla="*/ 16 h 847"/>
                      <a:gd name="T12" fmla="*/ 243 w 1264"/>
                      <a:gd name="T13" fmla="*/ 8 h 847"/>
                      <a:gd name="T14" fmla="*/ 251 w 1264"/>
                      <a:gd name="T15" fmla="*/ 1 h 847"/>
                      <a:gd name="T16" fmla="*/ 254 w 1264"/>
                      <a:gd name="T17" fmla="*/ 1 h 847"/>
                      <a:gd name="T18" fmla="*/ 261 w 1264"/>
                      <a:gd name="T19" fmla="*/ 8 h 847"/>
                      <a:gd name="T20" fmla="*/ 264 w 1264"/>
                      <a:gd name="T21" fmla="*/ 57 h 847"/>
                      <a:gd name="T22" fmla="*/ 379 w 1264"/>
                      <a:gd name="T23" fmla="*/ 213 h 847"/>
                      <a:gd name="T24" fmla="*/ 373 w 1264"/>
                      <a:gd name="T25" fmla="*/ 232 h 847"/>
                      <a:gd name="T26" fmla="*/ 284 w 1264"/>
                      <a:gd name="T27" fmla="*/ 251 h 847"/>
                      <a:gd name="T28" fmla="*/ 278 w 1264"/>
                      <a:gd name="T29" fmla="*/ 229 h 847"/>
                      <a:gd name="T30" fmla="*/ 278 w 1264"/>
                      <a:gd name="T31" fmla="*/ 197 h 847"/>
                      <a:gd name="T32" fmla="*/ 276 w 1264"/>
                      <a:gd name="T33" fmla="*/ 191 h 847"/>
                      <a:gd name="T34" fmla="*/ 275 w 1264"/>
                      <a:gd name="T35" fmla="*/ 186 h 847"/>
                      <a:gd name="T36" fmla="*/ 273 w 1264"/>
                      <a:gd name="T37" fmla="*/ 183 h 847"/>
                      <a:gd name="T38" fmla="*/ 270 w 1264"/>
                      <a:gd name="T39" fmla="*/ 180 h 847"/>
                      <a:gd name="T40" fmla="*/ 267 w 1264"/>
                      <a:gd name="T41" fmla="*/ 179 h 847"/>
                      <a:gd name="T42" fmla="*/ 264 w 1264"/>
                      <a:gd name="T43" fmla="*/ 178 h 847"/>
                      <a:gd name="T44" fmla="*/ 261 w 1264"/>
                      <a:gd name="T45" fmla="*/ 178 h 847"/>
                      <a:gd name="T46" fmla="*/ 257 w 1264"/>
                      <a:gd name="T47" fmla="*/ 179 h 847"/>
                      <a:gd name="T48" fmla="*/ 255 w 1264"/>
                      <a:gd name="T49" fmla="*/ 180 h 847"/>
                      <a:gd name="T50" fmla="*/ 252 w 1264"/>
                      <a:gd name="T51" fmla="*/ 183 h 847"/>
                      <a:gd name="T52" fmla="*/ 249 w 1264"/>
                      <a:gd name="T53" fmla="*/ 186 h 847"/>
                      <a:gd name="T54" fmla="*/ 247 w 1264"/>
                      <a:gd name="T55" fmla="*/ 191 h 847"/>
                      <a:gd name="T56" fmla="*/ 246 w 1264"/>
                      <a:gd name="T57" fmla="*/ 198 h 847"/>
                      <a:gd name="T58" fmla="*/ 246 w 1264"/>
                      <a:gd name="T59" fmla="*/ 229 h 847"/>
                      <a:gd name="T60" fmla="*/ 240 w 1264"/>
                      <a:gd name="T61" fmla="*/ 251 h 847"/>
                      <a:gd name="T62" fmla="*/ 150 w 1264"/>
                      <a:gd name="T63" fmla="*/ 231 h 847"/>
                      <a:gd name="T64" fmla="*/ 145 w 1264"/>
                      <a:gd name="T65" fmla="*/ 201 h 847"/>
                      <a:gd name="T66" fmla="*/ 144 w 1264"/>
                      <a:gd name="T67" fmla="*/ 194 h 847"/>
                      <a:gd name="T68" fmla="*/ 143 w 1264"/>
                      <a:gd name="T69" fmla="*/ 188 h 847"/>
                      <a:gd name="T70" fmla="*/ 141 w 1264"/>
                      <a:gd name="T71" fmla="*/ 185 h 847"/>
                      <a:gd name="T72" fmla="*/ 138 w 1264"/>
                      <a:gd name="T73" fmla="*/ 182 h 847"/>
                      <a:gd name="T74" fmla="*/ 136 w 1264"/>
                      <a:gd name="T75" fmla="*/ 180 h 847"/>
                      <a:gd name="T76" fmla="*/ 133 w 1264"/>
                      <a:gd name="T77" fmla="*/ 179 h 847"/>
                      <a:gd name="T78" fmla="*/ 129 w 1264"/>
                      <a:gd name="T79" fmla="*/ 178 h 847"/>
                      <a:gd name="T80" fmla="*/ 125 w 1264"/>
                      <a:gd name="T81" fmla="*/ 179 h 847"/>
                      <a:gd name="T82" fmla="*/ 122 w 1264"/>
                      <a:gd name="T83" fmla="*/ 180 h 847"/>
                      <a:gd name="T84" fmla="*/ 120 w 1264"/>
                      <a:gd name="T85" fmla="*/ 182 h 847"/>
                      <a:gd name="T86" fmla="*/ 118 w 1264"/>
                      <a:gd name="T87" fmla="*/ 185 h 847"/>
                      <a:gd name="T88" fmla="*/ 115 w 1264"/>
                      <a:gd name="T89" fmla="*/ 188 h 847"/>
                      <a:gd name="T90" fmla="*/ 114 w 1264"/>
                      <a:gd name="T91" fmla="*/ 194 h 847"/>
                      <a:gd name="T92" fmla="*/ 113 w 1264"/>
                      <a:gd name="T93" fmla="*/ 201 h 847"/>
                      <a:gd name="T94" fmla="*/ 107 w 1264"/>
                      <a:gd name="T95" fmla="*/ 232 h 847"/>
                      <a:gd name="T96" fmla="*/ 18 w 1264"/>
                      <a:gd name="T97" fmla="*/ 251 h 847"/>
                      <a:gd name="T98" fmla="*/ 12 w 1264"/>
                      <a:gd name="T99" fmla="*/ 229 h 847"/>
                      <a:gd name="T100" fmla="*/ 12 w 1264"/>
                      <a:gd name="T101" fmla="*/ 201 h 847"/>
                      <a:gd name="T102" fmla="*/ 12 w 1264"/>
                      <a:gd name="T103" fmla="*/ 195 h 847"/>
                      <a:gd name="T104" fmla="*/ 10 w 1264"/>
                      <a:gd name="T105" fmla="*/ 189 h 847"/>
                      <a:gd name="T106" fmla="*/ 8 w 1264"/>
                      <a:gd name="T107" fmla="*/ 186 h 847"/>
                      <a:gd name="T108" fmla="*/ 6 w 1264"/>
                      <a:gd name="T109" fmla="*/ 183 h 847"/>
                      <a:gd name="T110" fmla="*/ 3 w 1264"/>
                      <a:gd name="T111" fmla="*/ 180 h 847"/>
                      <a:gd name="T112" fmla="*/ 0 w 1264"/>
                      <a:gd name="T113" fmla="*/ 179 h 847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</a:gdLst>
                    <a:ahLst/>
                    <a:cxnLst>
                      <a:cxn ang="T114">
                        <a:pos x="T0" y="T1"/>
                      </a:cxn>
                      <a:cxn ang="T115">
                        <a:pos x="T2" y="T3"/>
                      </a:cxn>
                      <a:cxn ang="T116">
                        <a:pos x="T4" y="T5"/>
                      </a:cxn>
                      <a:cxn ang="T117">
                        <a:pos x="T6" y="T7"/>
                      </a:cxn>
                      <a:cxn ang="T118">
                        <a:pos x="T8" y="T9"/>
                      </a:cxn>
                      <a:cxn ang="T119">
                        <a:pos x="T10" y="T11"/>
                      </a:cxn>
                      <a:cxn ang="T120">
                        <a:pos x="T12" y="T13"/>
                      </a:cxn>
                      <a:cxn ang="T121">
                        <a:pos x="T14" y="T15"/>
                      </a:cxn>
                      <a:cxn ang="T122">
                        <a:pos x="T16" y="T17"/>
                      </a:cxn>
                      <a:cxn ang="T123">
                        <a:pos x="T18" y="T19"/>
                      </a:cxn>
                      <a:cxn ang="T124">
                        <a:pos x="T20" y="T21"/>
                      </a:cxn>
                      <a:cxn ang="T125">
                        <a:pos x="T22" y="T23"/>
                      </a:cxn>
                      <a:cxn ang="T126">
                        <a:pos x="T24" y="T25"/>
                      </a:cxn>
                      <a:cxn ang="T127">
                        <a:pos x="T26" y="T27"/>
                      </a:cxn>
                      <a:cxn ang="T128">
                        <a:pos x="T28" y="T29"/>
                      </a:cxn>
                      <a:cxn ang="T129">
                        <a:pos x="T30" y="T31"/>
                      </a:cxn>
                      <a:cxn ang="T130">
                        <a:pos x="T32" y="T33"/>
                      </a:cxn>
                      <a:cxn ang="T131">
                        <a:pos x="T34" y="T35"/>
                      </a:cxn>
                      <a:cxn ang="T132">
                        <a:pos x="T36" y="T37"/>
                      </a:cxn>
                      <a:cxn ang="T133">
                        <a:pos x="T38" y="T39"/>
                      </a:cxn>
                      <a:cxn ang="T134">
                        <a:pos x="T40" y="T41"/>
                      </a:cxn>
                      <a:cxn ang="T135">
                        <a:pos x="T42" y="T43"/>
                      </a:cxn>
                      <a:cxn ang="T136">
                        <a:pos x="T44" y="T45"/>
                      </a:cxn>
                      <a:cxn ang="T137">
                        <a:pos x="T46" y="T47"/>
                      </a:cxn>
                      <a:cxn ang="T138">
                        <a:pos x="T48" y="T49"/>
                      </a:cxn>
                      <a:cxn ang="T139">
                        <a:pos x="T50" y="T51"/>
                      </a:cxn>
                      <a:cxn ang="T140">
                        <a:pos x="T52" y="T53"/>
                      </a:cxn>
                      <a:cxn ang="T141">
                        <a:pos x="T54" y="T55"/>
                      </a:cxn>
                      <a:cxn ang="T142">
                        <a:pos x="T56" y="T57"/>
                      </a:cxn>
                      <a:cxn ang="T143">
                        <a:pos x="T58" y="T59"/>
                      </a:cxn>
                      <a:cxn ang="T144">
                        <a:pos x="T60" y="T61"/>
                      </a:cxn>
                      <a:cxn ang="T145">
                        <a:pos x="T62" y="T63"/>
                      </a:cxn>
                      <a:cxn ang="T146">
                        <a:pos x="T64" y="T65"/>
                      </a:cxn>
                      <a:cxn ang="T147">
                        <a:pos x="T66" y="T67"/>
                      </a:cxn>
                      <a:cxn ang="T148">
                        <a:pos x="T68" y="T69"/>
                      </a:cxn>
                      <a:cxn ang="T149">
                        <a:pos x="T70" y="T71"/>
                      </a:cxn>
                      <a:cxn ang="T150">
                        <a:pos x="T72" y="T73"/>
                      </a:cxn>
                      <a:cxn ang="T151">
                        <a:pos x="T74" y="T75"/>
                      </a:cxn>
                      <a:cxn ang="T152">
                        <a:pos x="T76" y="T77"/>
                      </a:cxn>
                      <a:cxn ang="T153">
                        <a:pos x="T78" y="T79"/>
                      </a:cxn>
                      <a:cxn ang="T154">
                        <a:pos x="T80" y="T81"/>
                      </a:cxn>
                      <a:cxn ang="T155">
                        <a:pos x="T82" y="T83"/>
                      </a:cxn>
                      <a:cxn ang="T156">
                        <a:pos x="T84" y="T85"/>
                      </a:cxn>
                      <a:cxn ang="T157">
                        <a:pos x="T86" y="T87"/>
                      </a:cxn>
                      <a:cxn ang="T158">
                        <a:pos x="T88" y="T89"/>
                      </a:cxn>
                      <a:cxn ang="T159">
                        <a:pos x="T90" y="T91"/>
                      </a:cxn>
                      <a:cxn ang="T160">
                        <a:pos x="T92" y="T93"/>
                      </a:cxn>
                      <a:cxn ang="T161">
                        <a:pos x="T94" y="T95"/>
                      </a:cxn>
                      <a:cxn ang="T162">
                        <a:pos x="T96" y="T97"/>
                      </a:cxn>
                      <a:cxn ang="T163">
                        <a:pos x="T98" y="T99"/>
                      </a:cxn>
                      <a:cxn ang="T164">
                        <a:pos x="T100" y="T101"/>
                      </a:cxn>
                      <a:cxn ang="T165">
                        <a:pos x="T102" y="T103"/>
                      </a:cxn>
                      <a:cxn ang="T166">
                        <a:pos x="T104" y="T105"/>
                      </a:cxn>
                      <a:cxn ang="T167">
                        <a:pos x="T106" y="T107"/>
                      </a:cxn>
                      <a:cxn ang="T168">
                        <a:pos x="T108" y="T109"/>
                      </a:cxn>
                      <a:cxn ang="T169">
                        <a:pos x="T110" y="T111"/>
                      </a:cxn>
                      <a:cxn ang="T170">
                        <a:pos x="T112" y="T113"/>
                      </a:cxn>
                    </a:cxnLst>
                    <a:rect l="0" t="0" r="r" b="b"/>
                    <a:pathLst>
                      <a:path w="1264" h="847">
                        <a:moveTo>
                          <a:pt x="0" y="603"/>
                        </a:moveTo>
                        <a:lnTo>
                          <a:pt x="123" y="603"/>
                        </a:lnTo>
                        <a:lnTo>
                          <a:pt x="423" y="192"/>
                        </a:lnTo>
                        <a:lnTo>
                          <a:pt x="423" y="60"/>
                        </a:lnTo>
                        <a:lnTo>
                          <a:pt x="432" y="28"/>
                        </a:lnTo>
                        <a:lnTo>
                          <a:pt x="456" y="6"/>
                        </a:lnTo>
                        <a:lnTo>
                          <a:pt x="458" y="3"/>
                        </a:lnTo>
                        <a:lnTo>
                          <a:pt x="463" y="0"/>
                        </a:lnTo>
                        <a:lnTo>
                          <a:pt x="466" y="3"/>
                        </a:lnTo>
                        <a:lnTo>
                          <a:pt x="468" y="6"/>
                        </a:lnTo>
                        <a:lnTo>
                          <a:pt x="491" y="26"/>
                        </a:lnTo>
                        <a:lnTo>
                          <a:pt x="501" y="54"/>
                        </a:lnTo>
                        <a:lnTo>
                          <a:pt x="801" y="54"/>
                        </a:lnTo>
                        <a:lnTo>
                          <a:pt x="812" y="26"/>
                        </a:lnTo>
                        <a:lnTo>
                          <a:pt x="835" y="6"/>
                        </a:lnTo>
                        <a:lnTo>
                          <a:pt x="836" y="3"/>
                        </a:lnTo>
                        <a:lnTo>
                          <a:pt x="840" y="0"/>
                        </a:lnTo>
                        <a:lnTo>
                          <a:pt x="846" y="3"/>
                        </a:lnTo>
                        <a:lnTo>
                          <a:pt x="847" y="6"/>
                        </a:lnTo>
                        <a:lnTo>
                          <a:pt x="871" y="28"/>
                        </a:lnTo>
                        <a:lnTo>
                          <a:pt x="879" y="60"/>
                        </a:lnTo>
                        <a:lnTo>
                          <a:pt x="879" y="192"/>
                        </a:lnTo>
                        <a:lnTo>
                          <a:pt x="881" y="192"/>
                        </a:lnTo>
                        <a:lnTo>
                          <a:pt x="1264" y="718"/>
                        </a:lnTo>
                        <a:lnTo>
                          <a:pt x="1264" y="774"/>
                        </a:lnTo>
                        <a:lnTo>
                          <a:pt x="1245" y="783"/>
                        </a:lnTo>
                        <a:lnTo>
                          <a:pt x="1245" y="847"/>
                        </a:lnTo>
                        <a:lnTo>
                          <a:pt x="946" y="847"/>
                        </a:lnTo>
                        <a:lnTo>
                          <a:pt x="946" y="780"/>
                        </a:lnTo>
                        <a:lnTo>
                          <a:pt x="927" y="774"/>
                        </a:lnTo>
                        <a:lnTo>
                          <a:pt x="927" y="678"/>
                        </a:lnTo>
                        <a:lnTo>
                          <a:pt x="926" y="666"/>
                        </a:lnTo>
                        <a:lnTo>
                          <a:pt x="923" y="655"/>
                        </a:lnTo>
                        <a:lnTo>
                          <a:pt x="921" y="645"/>
                        </a:lnTo>
                        <a:lnTo>
                          <a:pt x="919" y="636"/>
                        </a:lnTo>
                        <a:lnTo>
                          <a:pt x="916" y="629"/>
                        </a:lnTo>
                        <a:lnTo>
                          <a:pt x="912" y="623"/>
                        </a:lnTo>
                        <a:lnTo>
                          <a:pt x="909" y="617"/>
                        </a:lnTo>
                        <a:lnTo>
                          <a:pt x="904" y="613"/>
                        </a:lnTo>
                        <a:lnTo>
                          <a:pt x="900" y="609"/>
                        </a:lnTo>
                        <a:lnTo>
                          <a:pt x="896" y="607"/>
                        </a:lnTo>
                        <a:lnTo>
                          <a:pt x="892" y="605"/>
                        </a:lnTo>
                        <a:lnTo>
                          <a:pt x="888" y="603"/>
                        </a:lnTo>
                        <a:lnTo>
                          <a:pt x="880" y="602"/>
                        </a:lnTo>
                        <a:lnTo>
                          <a:pt x="874" y="602"/>
                        </a:lnTo>
                        <a:lnTo>
                          <a:pt x="869" y="602"/>
                        </a:lnTo>
                        <a:lnTo>
                          <a:pt x="861" y="603"/>
                        </a:lnTo>
                        <a:lnTo>
                          <a:pt x="857" y="604"/>
                        </a:lnTo>
                        <a:lnTo>
                          <a:pt x="853" y="607"/>
                        </a:lnTo>
                        <a:lnTo>
                          <a:pt x="849" y="609"/>
                        </a:lnTo>
                        <a:lnTo>
                          <a:pt x="844" y="613"/>
                        </a:lnTo>
                        <a:lnTo>
                          <a:pt x="840" y="617"/>
                        </a:lnTo>
                        <a:lnTo>
                          <a:pt x="836" y="623"/>
                        </a:lnTo>
                        <a:lnTo>
                          <a:pt x="832" y="629"/>
                        </a:lnTo>
                        <a:lnTo>
                          <a:pt x="829" y="636"/>
                        </a:lnTo>
                        <a:lnTo>
                          <a:pt x="825" y="646"/>
                        </a:lnTo>
                        <a:lnTo>
                          <a:pt x="823" y="655"/>
                        </a:lnTo>
                        <a:lnTo>
                          <a:pt x="822" y="667"/>
                        </a:lnTo>
                        <a:lnTo>
                          <a:pt x="821" y="678"/>
                        </a:lnTo>
                        <a:lnTo>
                          <a:pt x="821" y="774"/>
                        </a:lnTo>
                        <a:lnTo>
                          <a:pt x="801" y="783"/>
                        </a:lnTo>
                        <a:lnTo>
                          <a:pt x="801" y="847"/>
                        </a:lnTo>
                        <a:lnTo>
                          <a:pt x="503" y="847"/>
                        </a:lnTo>
                        <a:lnTo>
                          <a:pt x="501" y="780"/>
                        </a:lnTo>
                        <a:lnTo>
                          <a:pt x="482" y="774"/>
                        </a:lnTo>
                        <a:lnTo>
                          <a:pt x="484" y="678"/>
                        </a:lnTo>
                        <a:lnTo>
                          <a:pt x="483" y="667"/>
                        </a:lnTo>
                        <a:lnTo>
                          <a:pt x="481" y="655"/>
                        </a:lnTo>
                        <a:lnTo>
                          <a:pt x="479" y="646"/>
                        </a:lnTo>
                        <a:lnTo>
                          <a:pt x="477" y="636"/>
                        </a:lnTo>
                        <a:lnTo>
                          <a:pt x="474" y="629"/>
                        </a:lnTo>
                        <a:lnTo>
                          <a:pt x="470" y="623"/>
                        </a:lnTo>
                        <a:lnTo>
                          <a:pt x="465" y="617"/>
                        </a:lnTo>
                        <a:lnTo>
                          <a:pt x="461" y="613"/>
                        </a:lnTo>
                        <a:lnTo>
                          <a:pt x="457" y="609"/>
                        </a:lnTo>
                        <a:lnTo>
                          <a:pt x="453" y="607"/>
                        </a:lnTo>
                        <a:lnTo>
                          <a:pt x="448" y="604"/>
                        </a:lnTo>
                        <a:lnTo>
                          <a:pt x="444" y="603"/>
                        </a:lnTo>
                        <a:lnTo>
                          <a:pt x="437" y="602"/>
                        </a:lnTo>
                        <a:lnTo>
                          <a:pt x="431" y="602"/>
                        </a:lnTo>
                        <a:lnTo>
                          <a:pt x="424" y="602"/>
                        </a:lnTo>
                        <a:lnTo>
                          <a:pt x="417" y="603"/>
                        </a:lnTo>
                        <a:lnTo>
                          <a:pt x="413" y="604"/>
                        </a:lnTo>
                        <a:lnTo>
                          <a:pt x="408" y="607"/>
                        </a:lnTo>
                        <a:lnTo>
                          <a:pt x="404" y="609"/>
                        </a:lnTo>
                        <a:lnTo>
                          <a:pt x="400" y="613"/>
                        </a:lnTo>
                        <a:lnTo>
                          <a:pt x="396" y="617"/>
                        </a:lnTo>
                        <a:lnTo>
                          <a:pt x="392" y="623"/>
                        </a:lnTo>
                        <a:lnTo>
                          <a:pt x="387" y="629"/>
                        </a:lnTo>
                        <a:lnTo>
                          <a:pt x="384" y="636"/>
                        </a:lnTo>
                        <a:lnTo>
                          <a:pt x="381" y="646"/>
                        </a:lnTo>
                        <a:lnTo>
                          <a:pt x="379" y="655"/>
                        </a:lnTo>
                        <a:lnTo>
                          <a:pt x="378" y="667"/>
                        </a:lnTo>
                        <a:lnTo>
                          <a:pt x="377" y="678"/>
                        </a:lnTo>
                        <a:lnTo>
                          <a:pt x="377" y="774"/>
                        </a:lnTo>
                        <a:lnTo>
                          <a:pt x="358" y="783"/>
                        </a:lnTo>
                        <a:lnTo>
                          <a:pt x="358" y="847"/>
                        </a:lnTo>
                        <a:lnTo>
                          <a:pt x="59" y="847"/>
                        </a:lnTo>
                        <a:lnTo>
                          <a:pt x="59" y="780"/>
                        </a:lnTo>
                        <a:lnTo>
                          <a:pt x="40" y="774"/>
                        </a:lnTo>
                        <a:lnTo>
                          <a:pt x="40" y="727"/>
                        </a:lnTo>
                        <a:lnTo>
                          <a:pt x="40" y="678"/>
                        </a:lnTo>
                        <a:lnTo>
                          <a:pt x="40" y="670"/>
                        </a:lnTo>
                        <a:lnTo>
                          <a:pt x="39" y="659"/>
                        </a:lnTo>
                        <a:lnTo>
                          <a:pt x="37" y="649"/>
                        </a:lnTo>
                        <a:lnTo>
                          <a:pt x="32" y="637"/>
                        </a:lnTo>
                        <a:lnTo>
                          <a:pt x="30" y="631"/>
                        </a:lnTo>
                        <a:lnTo>
                          <a:pt x="28" y="626"/>
                        </a:lnTo>
                        <a:lnTo>
                          <a:pt x="24" y="620"/>
                        </a:lnTo>
                        <a:lnTo>
                          <a:pt x="21" y="616"/>
                        </a:lnTo>
                        <a:lnTo>
                          <a:pt x="17" y="612"/>
                        </a:lnTo>
                        <a:lnTo>
                          <a:pt x="11" y="608"/>
                        </a:lnTo>
                        <a:lnTo>
                          <a:pt x="6" y="605"/>
                        </a:lnTo>
                        <a:lnTo>
                          <a:pt x="0" y="60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0" name="Freeform 781"/>
                  <p:cNvSpPr>
                    <a:spLocks noChangeAspect="1"/>
                  </p:cNvSpPr>
                  <p:nvPr/>
                </p:nvSpPr>
                <p:spPr bwMode="auto">
                  <a:xfrm>
                    <a:off x="3005" y="1983"/>
                    <a:ext cx="29" cy="14"/>
                  </a:xfrm>
                  <a:custGeom>
                    <a:avLst/>
                    <a:gdLst>
                      <a:gd name="T0" fmla="*/ 0 w 97"/>
                      <a:gd name="T1" fmla="*/ 8 h 40"/>
                      <a:gd name="T2" fmla="*/ 7 w 97"/>
                      <a:gd name="T3" fmla="*/ 14 h 40"/>
                      <a:gd name="T4" fmla="*/ 29 w 97"/>
                      <a:gd name="T5" fmla="*/ 14 h 40"/>
                      <a:gd name="T6" fmla="*/ 29 w 97"/>
                      <a:gd name="T7" fmla="*/ 0 h 40"/>
                      <a:gd name="T8" fmla="*/ 7 w 97"/>
                      <a:gd name="T9" fmla="*/ 0 h 40"/>
                      <a:gd name="T10" fmla="*/ 0 w 97"/>
                      <a:gd name="T11" fmla="*/ 8 h 40"/>
                      <a:gd name="T12" fmla="*/ 0 w 97"/>
                      <a:gd name="T13" fmla="*/ 8 h 40"/>
                      <a:gd name="T14" fmla="*/ 1 w 97"/>
                      <a:gd name="T15" fmla="*/ 14 h 40"/>
                      <a:gd name="T16" fmla="*/ 7 w 97"/>
                      <a:gd name="T17" fmla="*/ 14 h 40"/>
                      <a:gd name="T18" fmla="*/ 0 w 97"/>
                      <a:gd name="T19" fmla="*/ 8 h 40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97" h="40">
                        <a:moveTo>
                          <a:pt x="0" y="22"/>
                        </a:moveTo>
                        <a:lnTo>
                          <a:pt x="23" y="40"/>
                        </a:lnTo>
                        <a:lnTo>
                          <a:pt x="97" y="40"/>
                        </a:lnTo>
                        <a:lnTo>
                          <a:pt x="97" y="0"/>
                        </a:lnTo>
                        <a:lnTo>
                          <a:pt x="23" y="0"/>
                        </a:lnTo>
                        <a:lnTo>
                          <a:pt x="0" y="22"/>
                        </a:lnTo>
                        <a:lnTo>
                          <a:pt x="2" y="40"/>
                        </a:lnTo>
                        <a:lnTo>
                          <a:pt x="23" y="40"/>
                        </a:lnTo>
                        <a:lnTo>
                          <a:pt x="0" y="2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1" name="Freeform 782"/>
                  <p:cNvSpPr>
                    <a:spLocks noChangeAspect="1"/>
                  </p:cNvSpPr>
                  <p:nvPr/>
                </p:nvSpPr>
                <p:spPr bwMode="auto">
                  <a:xfrm>
                    <a:off x="2933" y="1919"/>
                    <a:ext cx="86" cy="72"/>
                  </a:xfrm>
                  <a:custGeom>
                    <a:avLst/>
                    <a:gdLst>
                      <a:gd name="T0" fmla="*/ 0 w 271"/>
                      <a:gd name="T1" fmla="*/ 12 h 243"/>
                      <a:gd name="T2" fmla="*/ 0 w 271"/>
                      <a:gd name="T3" fmla="*/ 12 h 243"/>
                      <a:gd name="T4" fmla="*/ 3 w 271"/>
                      <a:gd name="T5" fmla="*/ 12 h 243"/>
                      <a:gd name="T6" fmla="*/ 7 w 271"/>
                      <a:gd name="T7" fmla="*/ 12 h 243"/>
                      <a:gd name="T8" fmla="*/ 10 w 271"/>
                      <a:gd name="T9" fmla="*/ 12 h 243"/>
                      <a:gd name="T10" fmla="*/ 13 w 271"/>
                      <a:gd name="T11" fmla="*/ 13 h 243"/>
                      <a:gd name="T12" fmla="*/ 20 w 271"/>
                      <a:gd name="T13" fmla="*/ 15 h 243"/>
                      <a:gd name="T14" fmla="*/ 26 w 271"/>
                      <a:gd name="T15" fmla="*/ 17 h 243"/>
                      <a:gd name="T16" fmla="*/ 32 w 271"/>
                      <a:gd name="T17" fmla="*/ 19 h 243"/>
                      <a:gd name="T18" fmla="*/ 37 w 271"/>
                      <a:gd name="T19" fmla="*/ 22 h 243"/>
                      <a:gd name="T20" fmla="*/ 43 w 271"/>
                      <a:gd name="T21" fmla="*/ 25 h 243"/>
                      <a:gd name="T22" fmla="*/ 48 w 271"/>
                      <a:gd name="T23" fmla="*/ 29 h 243"/>
                      <a:gd name="T24" fmla="*/ 52 w 271"/>
                      <a:gd name="T25" fmla="*/ 33 h 243"/>
                      <a:gd name="T26" fmla="*/ 57 w 271"/>
                      <a:gd name="T27" fmla="*/ 38 h 243"/>
                      <a:gd name="T28" fmla="*/ 60 w 271"/>
                      <a:gd name="T29" fmla="*/ 43 h 243"/>
                      <a:gd name="T30" fmla="*/ 64 w 271"/>
                      <a:gd name="T31" fmla="*/ 48 h 243"/>
                      <a:gd name="T32" fmla="*/ 66 w 271"/>
                      <a:gd name="T33" fmla="*/ 54 h 243"/>
                      <a:gd name="T34" fmla="*/ 69 w 271"/>
                      <a:gd name="T35" fmla="*/ 60 h 243"/>
                      <a:gd name="T36" fmla="*/ 70 w 271"/>
                      <a:gd name="T37" fmla="*/ 63 h 243"/>
                      <a:gd name="T38" fmla="*/ 70 w 271"/>
                      <a:gd name="T39" fmla="*/ 66 h 243"/>
                      <a:gd name="T40" fmla="*/ 71 w 271"/>
                      <a:gd name="T41" fmla="*/ 69 h 243"/>
                      <a:gd name="T42" fmla="*/ 71 w 271"/>
                      <a:gd name="T43" fmla="*/ 72 h 243"/>
                      <a:gd name="T44" fmla="*/ 86 w 271"/>
                      <a:gd name="T45" fmla="*/ 71 h 243"/>
                      <a:gd name="T46" fmla="*/ 85 w 271"/>
                      <a:gd name="T47" fmla="*/ 67 h 243"/>
                      <a:gd name="T48" fmla="*/ 85 w 271"/>
                      <a:gd name="T49" fmla="*/ 64 h 243"/>
                      <a:gd name="T50" fmla="*/ 84 w 271"/>
                      <a:gd name="T51" fmla="*/ 60 h 243"/>
                      <a:gd name="T52" fmla="*/ 83 w 271"/>
                      <a:gd name="T53" fmla="*/ 56 h 243"/>
                      <a:gd name="T54" fmla="*/ 80 w 271"/>
                      <a:gd name="T55" fmla="*/ 49 h 243"/>
                      <a:gd name="T56" fmla="*/ 77 w 271"/>
                      <a:gd name="T57" fmla="*/ 43 h 243"/>
                      <a:gd name="T58" fmla="*/ 73 w 271"/>
                      <a:gd name="T59" fmla="*/ 37 h 243"/>
                      <a:gd name="T60" fmla="*/ 68 w 271"/>
                      <a:gd name="T61" fmla="*/ 31 h 243"/>
                      <a:gd name="T62" fmla="*/ 63 w 271"/>
                      <a:gd name="T63" fmla="*/ 25 h 243"/>
                      <a:gd name="T64" fmla="*/ 58 w 271"/>
                      <a:gd name="T65" fmla="*/ 20 h 243"/>
                      <a:gd name="T66" fmla="*/ 52 w 271"/>
                      <a:gd name="T67" fmla="*/ 16 h 243"/>
                      <a:gd name="T68" fmla="*/ 46 w 271"/>
                      <a:gd name="T69" fmla="*/ 12 h 243"/>
                      <a:gd name="T70" fmla="*/ 39 w 271"/>
                      <a:gd name="T71" fmla="*/ 8 h 243"/>
                      <a:gd name="T72" fmla="*/ 32 w 271"/>
                      <a:gd name="T73" fmla="*/ 5 h 243"/>
                      <a:gd name="T74" fmla="*/ 24 w 271"/>
                      <a:gd name="T75" fmla="*/ 3 h 243"/>
                      <a:gd name="T76" fmla="*/ 16 w 271"/>
                      <a:gd name="T77" fmla="*/ 1 h 243"/>
                      <a:gd name="T78" fmla="*/ 12 w 271"/>
                      <a:gd name="T79" fmla="*/ 1 h 243"/>
                      <a:gd name="T80" fmla="*/ 8 w 271"/>
                      <a:gd name="T81" fmla="*/ 0 h 243"/>
                      <a:gd name="T82" fmla="*/ 4 w 271"/>
                      <a:gd name="T83" fmla="*/ 0 h 243"/>
                      <a:gd name="T84" fmla="*/ 0 w 271"/>
                      <a:gd name="T85" fmla="*/ 0 h 243"/>
                      <a:gd name="T86" fmla="*/ 0 w 271"/>
                      <a:gd name="T87" fmla="*/ 0 h 243"/>
                      <a:gd name="T88" fmla="*/ 0 w 271"/>
                      <a:gd name="T89" fmla="*/ 12 h 243"/>
                      <a:gd name="T90" fmla="*/ 0 w 271"/>
                      <a:gd name="T91" fmla="*/ 12 h 243"/>
                      <a:gd name="T92" fmla="*/ 0 w 271"/>
                      <a:gd name="T93" fmla="*/ 12 h 243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</a:gdLst>
                    <a:ahLst/>
                    <a:cxnLst>
                      <a:cxn ang="T94">
                        <a:pos x="T0" y="T1"/>
                      </a:cxn>
                      <a:cxn ang="T95">
                        <a:pos x="T2" y="T3"/>
                      </a:cxn>
                      <a:cxn ang="T96">
                        <a:pos x="T4" y="T5"/>
                      </a:cxn>
                      <a:cxn ang="T97">
                        <a:pos x="T6" y="T7"/>
                      </a:cxn>
                      <a:cxn ang="T98">
                        <a:pos x="T8" y="T9"/>
                      </a:cxn>
                      <a:cxn ang="T99">
                        <a:pos x="T10" y="T11"/>
                      </a:cxn>
                      <a:cxn ang="T100">
                        <a:pos x="T12" y="T13"/>
                      </a:cxn>
                      <a:cxn ang="T101">
                        <a:pos x="T14" y="T15"/>
                      </a:cxn>
                      <a:cxn ang="T102">
                        <a:pos x="T16" y="T17"/>
                      </a:cxn>
                      <a:cxn ang="T103">
                        <a:pos x="T18" y="T19"/>
                      </a:cxn>
                      <a:cxn ang="T104">
                        <a:pos x="T20" y="T21"/>
                      </a:cxn>
                      <a:cxn ang="T105">
                        <a:pos x="T22" y="T23"/>
                      </a:cxn>
                      <a:cxn ang="T106">
                        <a:pos x="T24" y="T25"/>
                      </a:cxn>
                      <a:cxn ang="T107">
                        <a:pos x="T26" y="T27"/>
                      </a:cxn>
                      <a:cxn ang="T108">
                        <a:pos x="T28" y="T29"/>
                      </a:cxn>
                      <a:cxn ang="T109">
                        <a:pos x="T30" y="T31"/>
                      </a:cxn>
                      <a:cxn ang="T110">
                        <a:pos x="T32" y="T33"/>
                      </a:cxn>
                      <a:cxn ang="T111">
                        <a:pos x="T34" y="T35"/>
                      </a:cxn>
                      <a:cxn ang="T112">
                        <a:pos x="T36" y="T37"/>
                      </a:cxn>
                      <a:cxn ang="T113">
                        <a:pos x="T38" y="T39"/>
                      </a:cxn>
                      <a:cxn ang="T114">
                        <a:pos x="T40" y="T41"/>
                      </a:cxn>
                      <a:cxn ang="T115">
                        <a:pos x="T42" y="T43"/>
                      </a:cxn>
                      <a:cxn ang="T116">
                        <a:pos x="T44" y="T45"/>
                      </a:cxn>
                      <a:cxn ang="T117">
                        <a:pos x="T46" y="T47"/>
                      </a:cxn>
                      <a:cxn ang="T118">
                        <a:pos x="T48" y="T49"/>
                      </a:cxn>
                      <a:cxn ang="T119">
                        <a:pos x="T50" y="T51"/>
                      </a:cxn>
                      <a:cxn ang="T120">
                        <a:pos x="T52" y="T53"/>
                      </a:cxn>
                      <a:cxn ang="T121">
                        <a:pos x="T54" y="T55"/>
                      </a:cxn>
                      <a:cxn ang="T122">
                        <a:pos x="T56" y="T57"/>
                      </a:cxn>
                      <a:cxn ang="T123">
                        <a:pos x="T58" y="T59"/>
                      </a:cxn>
                      <a:cxn ang="T124">
                        <a:pos x="T60" y="T61"/>
                      </a:cxn>
                      <a:cxn ang="T125">
                        <a:pos x="T62" y="T63"/>
                      </a:cxn>
                      <a:cxn ang="T126">
                        <a:pos x="T64" y="T65"/>
                      </a:cxn>
                      <a:cxn ang="T127">
                        <a:pos x="T66" y="T67"/>
                      </a:cxn>
                      <a:cxn ang="T128">
                        <a:pos x="T68" y="T69"/>
                      </a:cxn>
                      <a:cxn ang="T129">
                        <a:pos x="T70" y="T71"/>
                      </a:cxn>
                      <a:cxn ang="T130">
                        <a:pos x="T72" y="T73"/>
                      </a:cxn>
                      <a:cxn ang="T131">
                        <a:pos x="T74" y="T75"/>
                      </a:cxn>
                      <a:cxn ang="T132">
                        <a:pos x="T76" y="T77"/>
                      </a:cxn>
                      <a:cxn ang="T133">
                        <a:pos x="T78" y="T79"/>
                      </a:cxn>
                      <a:cxn ang="T134">
                        <a:pos x="T80" y="T81"/>
                      </a:cxn>
                      <a:cxn ang="T135">
                        <a:pos x="T82" y="T83"/>
                      </a:cxn>
                      <a:cxn ang="T136">
                        <a:pos x="T84" y="T85"/>
                      </a:cxn>
                      <a:cxn ang="T137">
                        <a:pos x="T86" y="T87"/>
                      </a:cxn>
                      <a:cxn ang="T138">
                        <a:pos x="T88" y="T89"/>
                      </a:cxn>
                      <a:cxn ang="T139">
                        <a:pos x="T90" y="T91"/>
                      </a:cxn>
                      <a:cxn ang="T140">
                        <a:pos x="T92" y="T93"/>
                      </a:cxn>
                    </a:cxnLst>
                    <a:rect l="0" t="0" r="r" b="b"/>
                    <a:pathLst>
                      <a:path w="271" h="243">
                        <a:moveTo>
                          <a:pt x="0" y="40"/>
                        </a:moveTo>
                        <a:lnTo>
                          <a:pt x="0" y="40"/>
                        </a:lnTo>
                        <a:lnTo>
                          <a:pt x="10" y="41"/>
                        </a:lnTo>
                        <a:lnTo>
                          <a:pt x="21" y="41"/>
                        </a:lnTo>
                        <a:lnTo>
                          <a:pt x="31" y="42"/>
                        </a:lnTo>
                        <a:lnTo>
                          <a:pt x="41" y="44"/>
                        </a:lnTo>
                        <a:lnTo>
                          <a:pt x="62" y="49"/>
                        </a:lnTo>
                        <a:lnTo>
                          <a:pt x="81" y="56"/>
                        </a:lnTo>
                        <a:lnTo>
                          <a:pt x="100" y="64"/>
                        </a:lnTo>
                        <a:lnTo>
                          <a:pt x="117" y="74"/>
                        </a:lnTo>
                        <a:lnTo>
                          <a:pt x="134" y="85"/>
                        </a:lnTo>
                        <a:lnTo>
                          <a:pt x="150" y="98"/>
                        </a:lnTo>
                        <a:lnTo>
                          <a:pt x="165" y="113"/>
                        </a:lnTo>
                        <a:lnTo>
                          <a:pt x="179" y="128"/>
                        </a:lnTo>
                        <a:lnTo>
                          <a:pt x="190" y="145"/>
                        </a:lnTo>
                        <a:lnTo>
                          <a:pt x="201" y="163"/>
                        </a:lnTo>
                        <a:lnTo>
                          <a:pt x="209" y="181"/>
                        </a:lnTo>
                        <a:lnTo>
                          <a:pt x="216" y="202"/>
                        </a:lnTo>
                        <a:lnTo>
                          <a:pt x="220" y="212"/>
                        </a:lnTo>
                        <a:lnTo>
                          <a:pt x="222" y="222"/>
                        </a:lnTo>
                        <a:lnTo>
                          <a:pt x="224" y="233"/>
                        </a:lnTo>
                        <a:lnTo>
                          <a:pt x="225" y="243"/>
                        </a:lnTo>
                        <a:lnTo>
                          <a:pt x="271" y="239"/>
                        </a:lnTo>
                        <a:lnTo>
                          <a:pt x="269" y="226"/>
                        </a:lnTo>
                        <a:lnTo>
                          <a:pt x="267" y="215"/>
                        </a:lnTo>
                        <a:lnTo>
                          <a:pt x="264" y="202"/>
                        </a:lnTo>
                        <a:lnTo>
                          <a:pt x="261" y="189"/>
                        </a:lnTo>
                        <a:lnTo>
                          <a:pt x="252" y="167"/>
                        </a:lnTo>
                        <a:lnTo>
                          <a:pt x="242" y="145"/>
                        </a:lnTo>
                        <a:lnTo>
                          <a:pt x="230" y="124"/>
                        </a:lnTo>
                        <a:lnTo>
                          <a:pt x="215" y="105"/>
                        </a:lnTo>
                        <a:lnTo>
                          <a:pt x="200" y="86"/>
                        </a:lnTo>
                        <a:lnTo>
                          <a:pt x="183" y="69"/>
                        </a:lnTo>
                        <a:lnTo>
                          <a:pt x="164" y="54"/>
                        </a:lnTo>
                        <a:lnTo>
                          <a:pt x="144" y="40"/>
                        </a:lnTo>
                        <a:lnTo>
                          <a:pt x="122" y="28"/>
                        </a:lnTo>
                        <a:lnTo>
                          <a:pt x="100" y="18"/>
                        </a:lnTo>
                        <a:lnTo>
                          <a:pt x="75" y="10"/>
                        </a:lnTo>
                        <a:lnTo>
                          <a:pt x="51" y="4"/>
                        </a:lnTo>
                        <a:lnTo>
                          <a:pt x="38" y="2"/>
                        </a:lnTo>
                        <a:lnTo>
                          <a:pt x="25" y="1"/>
                        </a:lnTo>
                        <a:lnTo>
                          <a:pt x="12" y="0"/>
                        </a:lnTo>
                        <a:lnTo>
                          <a:pt x="0" y="0"/>
                        </a:lnTo>
                        <a:lnTo>
                          <a:pt x="0" y="4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2" name="Freeform 783"/>
                  <p:cNvSpPr>
                    <a:spLocks noChangeAspect="1"/>
                  </p:cNvSpPr>
                  <p:nvPr/>
                </p:nvSpPr>
                <p:spPr bwMode="auto">
                  <a:xfrm>
                    <a:off x="2854" y="1919"/>
                    <a:ext cx="79" cy="79"/>
                  </a:xfrm>
                  <a:custGeom>
                    <a:avLst/>
                    <a:gdLst>
                      <a:gd name="T0" fmla="*/ 7 w 271"/>
                      <a:gd name="T1" fmla="*/ 79 h 261"/>
                      <a:gd name="T2" fmla="*/ 13 w 271"/>
                      <a:gd name="T3" fmla="*/ 74 h 261"/>
                      <a:gd name="T4" fmla="*/ 14 w 271"/>
                      <a:gd name="T5" fmla="*/ 71 h 261"/>
                      <a:gd name="T6" fmla="*/ 14 w 271"/>
                      <a:gd name="T7" fmla="*/ 67 h 261"/>
                      <a:gd name="T8" fmla="*/ 15 w 271"/>
                      <a:gd name="T9" fmla="*/ 64 h 261"/>
                      <a:gd name="T10" fmla="*/ 16 w 271"/>
                      <a:gd name="T11" fmla="*/ 61 h 261"/>
                      <a:gd name="T12" fmla="*/ 18 w 271"/>
                      <a:gd name="T13" fmla="*/ 55 h 261"/>
                      <a:gd name="T14" fmla="*/ 20 w 271"/>
                      <a:gd name="T15" fmla="*/ 49 h 261"/>
                      <a:gd name="T16" fmla="*/ 24 w 271"/>
                      <a:gd name="T17" fmla="*/ 44 h 261"/>
                      <a:gd name="T18" fmla="*/ 27 w 271"/>
                      <a:gd name="T19" fmla="*/ 39 h 261"/>
                      <a:gd name="T20" fmla="*/ 31 w 271"/>
                      <a:gd name="T21" fmla="*/ 34 h 261"/>
                      <a:gd name="T22" fmla="*/ 35 w 271"/>
                      <a:gd name="T23" fmla="*/ 30 h 261"/>
                      <a:gd name="T24" fmla="*/ 40 w 271"/>
                      <a:gd name="T25" fmla="*/ 26 h 261"/>
                      <a:gd name="T26" fmla="*/ 45 w 271"/>
                      <a:gd name="T27" fmla="*/ 22 h 261"/>
                      <a:gd name="T28" fmla="*/ 50 w 271"/>
                      <a:gd name="T29" fmla="*/ 19 h 261"/>
                      <a:gd name="T30" fmla="*/ 55 w 271"/>
                      <a:gd name="T31" fmla="*/ 17 h 261"/>
                      <a:gd name="T32" fmla="*/ 61 w 271"/>
                      <a:gd name="T33" fmla="*/ 15 h 261"/>
                      <a:gd name="T34" fmla="*/ 67 w 271"/>
                      <a:gd name="T35" fmla="*/ 13 h 261"/>
                      <a:gd name="T36" fmla="*/ 70 w 271"/>
                      <a:gd name="T37" fmla="*/ 13 h 261"/>
                      <a:gd name="T38" fmla="*/ 73 w 271"/>
                      <a:gd name="T39" fmla="*/ 12 h 261"/>
                      <a:gd name="T40" fmla="*/ 76 w 271"/>
                      <a:gd name="T41" fmla="*/ 12 h 261"/>
                      <a:gd name="T42" fmla="*/ 79 w 271"/>
                      <a:gd name="T43" fmla="*/ 12 h 261"/>
                      <a:gd name="T44" fmla="*/ 79 w 271"/>
                      <a:gd name="T45" fmla="*/ 0 h 261"/>
                      <a:gd name="T46" fmla="*/ 75 w 271"/>
                      <a:gd name="T47" fmla="*/ 0 h 261"/>
                      <a:gd name="T48" fmla="*/ 71 w 271"/>
                      <a:gd name="T49" fmla="*/ 0 h 261"/>
                      <a:gd name="T50" fmla="*/ 68 w 271"/>
                      <a:gd name="T51" fmla="*/ 1 h 261"/>
                      <a:gd name="T52" fmla="*/ 64 w 271"/>
                      <a:gd name="T53" fmla="*/ 1 h 261"/>
                      <a:gd name="T54" fmla="*/ 57 w 271"/>
                      <a:gd name="T55" fmla="*/ 3 h 261"/>
                      <a:gd name="T56" fmla="*/ 50 w 271"/>
                      <a:gd name="T57" fmla="*/ 5 h 261"/>
                      <a:gd name="T58" fmla="*/ 43 w 271"/>
                      <a:gd name="T59" fmla="*/ 8 h 261"/>
                      <a:gd name="T60" fmla="*/ 37 w 271"/>
                      <a:gd name="T61" fmla="*/ 12 h 261"/>
                      <a:gd name="T62" fmla="*/ 31 w 271"/>
                      <a:gd name="T63" fmla="*/ 16 h 261"/>
                      <a:gd name="T64" fmla="*/ 26 w 271"/>
                      <a:gd name="T65" fmla="*/ 21 h 261"/>
                      <a:gd name="T66" fmla="*/ 21 w 271"/>
                      <a:gd name="T67" fmla="*/ 26 h 261"/>
                      <a:gd name="T68" fmla="*/ 16 w 271"/>
                      <a:gd name="T69" fmla="*/ 32 h 261"/>
                      <a:gd name="T70" fmla="*/ 12 w 271"/>
                      <a:gd name="T71" fmla="*/ 38 h 261"/>
                      <a:gd name="T72" fmla="*/ 8 w 271"/>
                      <a:gd name="T73" fmla="*/ 44 h 261"/>
                      <a:gd name="T74" fmla="*/ 6 w 271"/>
                      <a:gd name="T75" fmla="*/ 51 h 261"/>
                      <a:gd name="T76" fmla="*/ 3 w 271"/>
                      <a:gd name="T77" fmla="*/ 57 h 261"/>
                      <a:gd name="T78" fmla="*/ 2 w 271"/>
                      <a:gd name="T79" fmla="*/ 61 h 261"/>
                      <a:gd name="T80" fmla="*/ 1 w 271"/>
                      <a:gd name="T81" fmla="*/ 65 h 261"/>
                      <a:gd name="T82" fmla="*/ 1 w 271"/>
                      <a:gd name="T83" fmla="*/ 68 h 261"/>
                      <a:gd name="T84" fmla="*/ 0 w 271"/>
                      <a:gd name="T85" fmla="*/ 72 h 261"/>
                      <a:gd name="T86" fmla="*/ 7 w 271"/>
                      <a:gd name="T87" fmla="*/ 67 h 261"/>
                      <a:gd name="T88" fmla="*/ 7 w 271"/>
                      <a:gd name="T89" fmla="*/ 79 h 261"/>
                      <a:gd name="T90" fmla="*/ 13 w 271"/>
                      <a:gd name="T91" fmla="*/ 79 h 261"/>
                      <a:gd name="T92" fmla="*/ 13 w 271"/>
                      <a:gd name="T93" fmla="*/ 74 h 261"/>
                      <a:gd name="T94" fmla="*/ 7 w 271"/>
                      <a:gd name="T95" fmla="*/ 79 h 261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</a:gdLst>
                    <a:ahLst/>
                    <a:cxnLst>
                      <a:cxn ang="T96">
                        <a:pos x="T0" y="T1"/>
                      </a:cxn>
                      <a:cxn ang="T97">
                        <a:pos x="T2" y="T3"/>
                      </a:cxn>
                      <a:cxn ang="T98">
                        <a:pos x="T4" y="T5"/>
                      </a:cxn>
                      <a:cxn ang="T99">
                        <a:pos x="T6" y="T7"/>
                      </a:cxn>
                      <a:cxn ang="T100">
                        <a:pos x="T8" y="T9"/>
                      </a:cxn>
                      <a:cxn ang="T101">
                        <a:pos x="T10" y="T11"/>
                      </a:cxn>
                      <a:cxn ang="T102">
                        <a:pos x="T12" y="T13"/>
                      </a:cxn>
                      <a:cxn ang="T103">
                        <a:pos x="T14" y="T15"/>
                      </a:cxn>
                      <a:cxn ang="T104">
                        <a:pos x="T16" y="T17"/>
                      </a:cxn>
                      <a:cxn ang="T105">
                        <a:pos x="T18" y="T19"/>
                      </a:cxn>
                      <a:cxn ang="T106">
                        <a:pos x="T20" y="T21"/>
                      </a:cxn>
                      <a:cxn ang="T107">
                        <a:pos x="T22" y="T23"/>
                      </a:cxn>
                      <a:cxn ang="T108">
                        <a:pos x="T24" y="T25"/>
                      </a:cxn>
                      <a:cxn ang="T109">
                        <a:pos x="T26" y="T27"/>
                      </a:cxn>
                      <a:cxn ang="T110">
                        <a:pos x="T28" y="T29"/>
                      </a:cxn>
                      <a:cxn ang="T111">
                        <a:pos x="T30" y="T31"/>
                      </a:cxn>
                      <a:cxn ang="T112">
                        <a:pos x="T32" y="T33"/>
                      </a:cxn>
                      <a:cxn ang="T113">
                        <a:pos x="T34" y="T35"/>
                      </a:cxn>
                      <a:cxn ang="T114">
                        <a:pos x="T36" y="T37"/>
                      </a:cxn>
                      <a:cxn ang="T115">
                        <a:pos x="T38" y="T39"/>
                      </a:cxn>
                      <a:cxn ang="T116">
                        <a:pos x="T40" y="T41"/>
                      </a:cxn>
                      <a:cxn ang="T117">
                        <a:pos x="T42" y="T43"/>
                      </a:cxn>
                      <a:cxn ang="T118">
                        <a:pos x="T44" y="T45"/>
                      </a:cxn>
                      <a:cxn ang="T119">
                        <a:pos x="T46" y="T47"/>
                      </a:cxn>
                      <a:cxn ang="T120">
                        <a:pos x="T48" y="T49"/>
                      </a:cxn>
                      <a:cxn ang="T121">
                        <a:pos x="T50" y="T51"/>
                      </a:cxn>
                      <a:cxn ang="T122">
                        <a:pos x="T52" y="T53"/>
                      </a:cxn>
                      <a:cxn ang="T123">
                        <a:pos x="T54" y="T55"/>
                      </a:cxn>
                      <a:cxn ang="T124">
                        <a:pos x="T56" y="T57"/>
                      </a:cxn>
                      <a:cxn ang="T125">
                        <a:pos x="T58" y="T59"/>
                      </a:cxn>
                      <a:cxn ang="T126">
                        <a:pos x="T60" y="T61"/>
                      </a:cxn>
                      <a:cxn ang="T127">
                        <a:pos x="T62" y="T63"/>
                      </a:cxn>
                      <a:cxn ang="T128">
                        <a:pos x="T64" y="T65"/>
                      </a:cxn>
                      <a:cxn ang="T129">
                        <a:pos x="T66" y="T67"/>
                      </a:cxn>
                      <a:cxn ang="T130">
                        <a:pos x="T68" y="T69"/>
                      </a:cxn>
                      <a:cxn ang="T131">
                        <a:pos x="T70" y="T71"/>
                      </a:cxn>
                      <a:cxn ang="T132">
                        <a:pos x="T72" y="T73"/>
                      </a:cxn>
                      <a:cxn ang="T133">
                        <a:pos x="T74" y="T75"/>
                      </a:cxn>
                      <a:cxn ang="T134">
                        <a:pos x="T76" y="T77"/>
                      </a:cxn>
                      <a:cxn ang="T135">
                        <a:pos x="T78" y="T79"/>
                      </a:cxn>
                      <a:cxn ang="T136">
                        <a:pos x="T80" y="T81"/>
                      </a:cxn>
                      <a:cxn ang="T137">
                        <a:pos x="T82" y="T83"/>
                      </a:cxn>
                      <a:cxn ang="T138">
                        <a:pos x="T84" y="T85"/>
                      </a:cxn>
                      <a:cxn ang="T139">
                        <a:pos x="T86" y="T87"/>
                      </a:cxn>
                      <a:cxn ang="T140">
                        <a:pos x="T88" y="T89"/>
                      </a:cxn>
                      <a:cxn ang="T141">
                        <a:pos x="T90" y="T91"/>
                      </a:cxn>
                      <a:cxn ang="T142">
                        <a:pos x="T92" y="T93"/>
                      </a:cxn>
                      <a:cxn ang="T143">
                        <a:pos x="T94" y="T95"/>
                      </a:cxn>
                    </a:cxnLst>
                    <a:rect l="0" t="0" r="r" b="b"/>
                    <a:pathLst>
                      <a:path w="271" h="261">
                        <a:moveTo>
                          <a:pt x="23" y="261"/>
                        </a:moveTo>
                        <a:lnTo>
                          <a:pt x="46" y="243"/>
                        </a:lnTo>
                        <a:lnTo>
                          <a:pt x="47" y="233"/>
                        </a:lnTo>
                        <a:lnTo>
                          <a:pt x="49" y="222"/>
                        </a:lnTo>
                        <a:lnTo>
                          <a:pt x="51" y="212"/>
                        </a:lnTo>
                        <a:lnTo>
                          <a:pt x="55" y="202"/>
                        </a:lnTo>
                        <a:lnTo>
                          <a:pt x="62" y="181"/>
                        </a:lnTo>
                        <a:lnTo>
                          <a:pt x="70" y="163"/>
                        </a:lnTo>
                        <a:lnTo>
                          <a:pt x="81" y="145"/>
                        </a:lnTo>
                        <a:lnTo>
                          <a:pt x="93" y="128"/>
                        </a:lnTo>
                        <a:lnTo>
                          <a:pt x="106" y="113"/>
                        </a:lnTo>
                        <a:lnTo>
                          <a:pt x="121" y="98"/>
                        </a:lnTo>
                        <a:lnTo>
                          <a:pt x="137" y="85"/>
                        </a:lnTo>
                        <a:lnTo>
                          <a:pt x="154" y="74"/>
                        </a:lnTo>
                        <a:lnTo>
                          <a:pt x="170" y="64"/>
                        </a:lnTo>
                        <a:lnTo>
                          <a:pt x="189" y="56"/>
                        </a:lnTo>
                        <a:lnTo>
                          <a:pt x="208" y="49"/>
                        </a:lnTo>
                        <a:lnTo>
                          <a:pt x="229" y="44"/>
                        </a:lnTo>
                        <a:lnTo>
                          <a:pt x="239" y="42"/>
                        </a:lnTo>
                        <a:lnTo>
                          <a:pt x="249" y="41"/>
                        </a:lnTo>
                        <a:lnTo>
                          <a:pt x="260" y="41"/>
                        </a:lnTo>
                        <a:lnTo>
                          <a:pt x="271" y="40"/>
                        </a:lnTo>
                        <a:lnTo>
                          <a:pt x="271" y="0"/>
                        </a:lnTo>
                        <a:lnTo>
                          <a:pt x="257" y="0"/>
                        </a:lnTo>
                        <a:lnTo>
                          <a:pt x="244" y="1"/>
                        </a:lnTo>
                        <a:lnTo>
                          <a:pt x="232" y="2"/>
                        </a:lnTo>
                        <a:lnTo>
                          <a:pt x="219" y="4"/>
                        </a:lnTo>
                        <a:lnTo>
                          <a:pt x="195" y="10"/>
                        </a:lnTo>
                        <a:lnTo>
                          <a:pt x="172" y="18"/>
                        </a:lnTo>
                        <a:lnTo>
                          <a:pt x="148" y="28"/>
                        </a:lnTo>
                        <a:lnTo>
                          <a:pt x="127" y="40"/>
                        </a:lnTo>
                        <a:lnTo>
                          <a:pt x="107" y="54"/>
                        </a:lnTo>
                        <a:lnTo>
                          <a:pt x="88" y="69"/>
                        </a:lnTo>
                        <a:lnTo>
                          <a:pt x="71" y="86"/>
                        </a:lnTo>
                        <a:lnTo>
                          <a:pt x="56" y="105"/>
                        </a:lnTo>
                        <a:lnTo>
                          <a:pt x="41" y="124"/>
                        </a:lnTo>
                        <a:lnTo>
                          <a:pt x="29" y="145"/>
                        </a:lnTo>
                        <a:lnTo>
                          <a:pt x="19" y="167"/>
                        </a:lnTo>
                        <a:lnTo>
                          <a:pt x="10" y="189"/>
                        </a:lnTo>
                        <a:lnTo>
                          <a:pt x="7" y="202"/>
                        </a:lnTo>
                        <a:lnTo>
                          <a:pt x="4" y="215"/>
                        </a:lnTo>
                        <a:lnTo>
                          <a:pt x="2" y="226"/>
                        </a:lnTo>
                        <a:lnTo>
                          <a:pt x="0" y="239"/>
                        </a:lnTo>
                        <a:lnTo>
                          <a:pt x="23" y="221"/>
                        </a:lnTo>
                        <a:lnTo>
                          <a:pt x="23" y="261"/>
                        </a:lnTo>
                        <a:lnTo>
                          <a:pt x="44" y="261"/>
                        </a:lnTo>
                        <a:lnTo>
                          <a:pt x="46" y="243"/>
                        </a:lnTo>
                        <a:lnTo>
                          <a:pt x="23" y="26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3" name="Freeform 784"/>
                  <p:cNvSpPr>
                    <a:spLocks noChangeAspect="1"/>
                  </p:cNvSpPr>
                  <p:nvPr/>
                </p:nvSpPr>
                <p:spPr bwMode="auto">
                  <a:xfrm>
                    <a:off x="2833" y="1983"/>
                    <a:ext cx="29" cy="14"/>
                  </a:xfrm>
                  <a:custGeom>
                    <a:avLst/>
                    <a:gdLst>
                      <a:gd name="T0" fmla="*/ 0 w 83"/>
                      <a:gd name="T1" fmla="*/ 8 h 40"/>
                      <a:gd name="T2" fmla="*/ 8 w 83"/>
                      <a:gd name="T3" fmla="*/ 14 h 40"/>
                      <a:gd name="T4" fmla="*/ 29 w 83"/>
                      <a:gd name="T5" fmla="*/ 14 h 40"/>
                      <a:gd name="T6" fmla="*/ 29 w 83"/>
                      <a:gd name="T7" fmla="*/ 0 h 40"/>
                      <a:gd name="T8" fmla="*/ 8 w 83"/>
                      <a:gd name="T9" fmla="*/ 0 h 40"/>
                      <a:gd name="T10" fmla="*/ 0 w 83"/>
                      <a:gd name="T11" fmla="*/ 8 h 40"/>
                      <a:gd name="T12" fmla="*/ 0 w 83"/>
                      <a:gd name="T13" fmla="*/ 8 h 40"/>
                      <a:gd name="T14" fmla="*/ 1 w 83"/>
                      <a:gd name="T15" fmla="*/ 14 h 40"/>
                      <a:gd name="T16" fmla="*/ 8 w 83"/>
                      <a:gd name="T17" fmla="*/ 14 h 40"/>
                      <a:gd name="T18" fmla="*/ 0 w 83"/>
                      <a:gd name="T19" fmla="*/ 8 h 40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83" h="40">
                        <a:moveTo>
                          <a:pt x="0" y="22"/>
                        </a:moveTo>
                        <a:lnTo>
                          <a:pt x="23" y="40"/>
                        </a:lnTo>
                        <a:lnTo>
                          <a:pt x="83" y="40"/>
                        </a:lnTo>
                        <a:lnTo>
                          <a:pt x="83" y="0"/>
                        </a:lnTo>
                        <a:lnTo>
                          <a:pt x="23" y="0"/>
                        </a:lnTo>
                        <a:lnTo>
                          <a:pt x="0" y="22"/>
                        </a:lnTo>
                        <a:lnTo>
                          <a:pt x="2" y="40"/>
                        </a:lnTo>
                        <a:lnTo>
                          <a:pt x="23" y="40"/>
                        </a:lnTo>
                        <a:lnTo>
                          <a:pt x="0" y="2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4" name="Freeform 785"/>
                  <p:cNvSpPr>
                    <a:spLocks noChangeAspect="1"/>
                  </p:cNvSpPr>
                  <p:nvPr/>
                </p:nvSpPr>
                <p:spPr bwMode="auto">
                  <a:xfrm>
                    <a:off x="2769" y="1919"/>
                    <a:ext cx="79" cy="72"/>
                  </a:xfrm>
                  <a:custGeom>
                    <a:avLst/>
                    <a:gdLst>
                      <a:gd name="T0" fmla="*/ 0 w 269"/>
                      <a:gd name="T1" fmla="*/ 12 h 243"/>
                      <a:gd name="T2" fmla="*/ 0 w 269"/>
                      <a:gd name="T3" fmla="*/ 12 h 243"/>
                      <a:gd name="T4" fmla="*/ 3 w 269"/>
                      <a:gd name="T5" fmla="*/ 12 h 243"/>
                      <a:gd name="T6" fmla="*/ 6 w 269"/>
                      <a:gd name="T7" fmla="*/ 12 h 243"/>
                      <a:gd name="T8" fmla="*/ 9 w 269"/>
                      <a:gd name="T9" fmla="*/ 12 h 243"/>
                      <a:gd name="T10" fmla="*/ 12 w 269"/>
                      <a:gd name="T11" fmla="*/ 13 h 243"/>
                      <a:gd name="T12" fmla="*/ 18 w 269"/>
                      <a:gd name="T13" fmla="*/ 15 h 243"/>
                      <a:gd name="T14" fmla="*/ 24 w 269"/>
                      <a:gd name="T15" fmla="*/ 17 h 243"/>
                      <a:gd name="T16" fmla="*/ 29 w 269"/>
                      <a:gd name="T17" fmla="*/ 19 h 243"/>
                      <a:gd name="T18" fmla="*/ 34 w 269"/>
                      <a:gd name="T19" fmla="*/ 22 h 243"/>
                      <a:gd name="T20" fmla="*/ 39 w 269"/>
                      <a:gd name="T21" fmla="*/ 25 h 243"/>
                      <a:gd name="T22" fmla="*/ 44 w 269"/>
                      <a:gd name="T23" fmla="*/ 29 h 243"/>
                      <a:gd name="T24" fmla="*/ 48 w 269"/>
                      <a:gd name="T25" fmla="*/ 33 h 243"/>
                      <a:gd name="T26" fmla="*/ 52 w 269"/>
                      <a:gd name="T27" fmla="*/ 38 h 243"/>
                      <a:gd name="T28" fmla="*/ 56 w 269"/>
                      <a:gd name="T29" fmla="*/ 43 h 243"/>
                      <a:gd name="T30" fmla="*/ 59 w 269"/>
                      <a:gd name="T31" fmla="*/ 48 h 243"/>
                      <a:gd name="T32" fmla="*/ 61 w 269"/>
                      <a:gd name="T33" fmla="*/ 54 h 243"/>
                      <a:gd name="T34" fmla="*/ 63 w 269"/>
                      <a:gd name="T35" fmla="*/ 60 h 243"/>
                      <a:gd name="T36" fmla="*/ 64 w 269"/>
                      <a:gd name="T37" fmla="*/ 63 h 243"/>
                      <a:gd name="T38" fmla="*/ 65 w 269"/>
                      <a:gd name="T39" fmla="*/ 66 h 243"/>
                      <a:gd name="T40" fmla="*/ 65 w 269"/>
                      <a:gd name="T41" fmla="*/ 69 h 243"/>
                      <a:gd name="T42" fmla="*/ 66 w 269"/>
                      <a:gd name="T43" fmla="*/ 72 h 243"/>
                      <a:gd name="T44" fmla="*/ 79 w 269"/>
                      <a:gd name="T45" fmla="*/ 71 h 243"/>
                      <a:gd name="T46" fmla="*/ 79 w 269"/>
                      <a:gd name="T47" fmla="*/ 67 h 243"/>
                      <a:gd name="T48" fmla="*/ 78 w 269"/>
                      <a:gd name="T49" fmla="*/ 64 h 243"/>
                      <a:gd name="T50" fmla="*/ 77 w 269"/>
                      <a:gd name="T51" fmla="*/ 60 h 243"/>
                      <a:gd name="T52" fmla="*/ 76 w 269"/>
                      <a:gd name="T53" fmla="*/ 56 h 243"/>
                      <a:gd name="T54" fmla="*/ 74 w 269"/>
                      <a:gd name="T55" fmla="*/ 49 h 243"/>
                      <a:gd name="T56" fmla="*/ 71 w 269"/>
                      <a:gd name="T57" fmla="*/ 43 h 243"/>
                      <a:gd name="T58" fmla="*/ 67 w 269"/>
                      <a:gd name="T59" fmla="*/ 37 h 243"/>
                      <a:gd name="T60" fmla="*/ 63 w 269"/>
                      <a:gd name="T61" fmla="*/ 31 h 243"/>
                      <a:gd name="T62" fmla="*/ 58 w 269"/>
                      <a:gd name="T63" fmla="*/ 25 h 243"/>
                      <a:gd name="T64" fmla="*/ 53 w 269"/>
                      <a:gd name="T65" fmla="*/ 20 h 243"/>
                      <a:gd name="T66" fmla="*/ 48 w 269"/>
                      <a:gd name="T67" fmla="*/ 16 h 243"/>
                      <a:gd name="T68" fmla="*/ 42 w 269"/>
                      <a:gd name="T69" fmla="*/ 12 h 243"/>
                      <a:gd name="T70" fmla="*/ 36 w 269"/>
                      <a:gd name="T71" fmla="*/ 8 h 243"/>
                      <a:gd name="T72" fmla="*/ 29 w 269"/>
                      <a:gd name="T73" fmla="*/ 5 h 243"/>
                      <a:gd name="T74" fmla="*/ 22 w 269"/>
                      <a:gd name="T75" fmla="*/ 3 h 243"/>
                      <a:gd name="T76" fmla="*/ 15 w 269"/>
                      <a:gd name="T77" fmla="*/ 1 h 243"/>
                      <a:gd name="T78" fmla="*/ 11 w 269"/>
                      <a:gd name="T79" fmla="*/ 1 h 243"/>
                      <a:gd name="T80" fmla="*/ 8 w 269"/>
                      <a:gd name="T81" fmla="*/ 0 h 243"/>
                      <a:gd name="T82" fmla="*/ 4 w 269"/>
                      <a:gd name="T83" fmla="*/ 0 h 243"/>
                      <a:gd name="T84" fmla="*/ 0 w 269"/>
                      <a:gd name="T85" fmla="*/ 0 h 243"/>
                      <a:gd name="T86" fmla="*/ 0 w 269"/>
                      <a:gd name="T87" fmla="*/ 0 h 243"/>
                      <a:gd name="T88" fmla="*/ 0 w 269"/>
                      <a:gd name="T89" fmla="*/ 12 h 243"/>
                      <a:gd name="T90" fmla="*/ 0 w 269"/>
                      <a:gd name="T91" fmla="*/ 12 h 243"/>
                      <a:gd name="T92" fmla="*/ 0 w 269"/>
                      <a:gd name="T93" fmla="*/ 12 h 243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</a:gdLst>
                    <a:ahLst/>
                    <a:cxnLst>
                      <a:cxn ang="T94">
                        <a:pos x="T0" y="T1"/>
                      </a:cxn>
                      <a:cxn ang="T95">
                        <a:pos x="T2" y="T3"/>
                      </a:cxn>
                      <a:cxn ang="T96">
                        <a:pos x="T4" y="T5"/>
                      </a:cxn>
                      <a:cxn ang="T97">
                        <a:pos x="T6" y="T7"/>
                      </a:cxn>
                      <a:cxn ang="T98">
                        <a:pos x="T8" y="T9"/>
                      </a:cxn>
                      <a:cxn ang="T99">
                        <a:pos x="T10" y="T11"/>
                      </a:cxn>
                      <a:cxn ang="T100">
                        <a:pos x="T12" y="T13"/>
                      </a:cxn>
                      <a:cxn ang="T101">
                        <a:pos x="T14" y="T15"/>
                      </a:cxn>
                      <a:cxn ang="T102">
                        <a:pos x="T16" y="T17"/>
                      </a:cxn>
                      <a:cxn ang="T103">
                        <a:pos x="T18" y="T19"/>
                      </a:cxn>
                      <a:cxn ang="T104">
                        <a:pos x="T20" y="T21"/>
                      </a:cxn>
                      <a:cxn ang="T105">
                        <a:pos x="T22" y="T23"/>
                      </a:cxn>
                      <a:cxn ang="T106">
                        <a:pos x="T24" y="T25"/>
                      </a:cxn>
                      <a:cxn ang="T107">
                        <a:pos x="T26" y="T27"/>
                      </a:cxn>
                      <a:cxn ang="T108">
                        <a:pos x="T28" y="T29"/>
                      </a:cxn>
                      <a:cxn ang="T109">
                        <a:pos x="T30" y="T31"/>
                      </a:cxn>
                      <a:cxn ang="T110">
                        <a:pos x="T32" y="T33"/>
                      </a:cxn>
                      <a:cxn ang="T111">
                        <a:pos x="T34" y="T35"/>
                      </a:cxn>
                      <a:cxn ang="T112">
                        <a:pos x="T36" y="T37"/>
                      </a:cxn>
                      <a:cxn ang="T113">
                        <a:pos x="T38" y="T39"/>
                      </a:cxn>
                      <a:cxn ang="T114">
                        <a:pos x="T40" y="T41"/>
                      </a:cxn>
                      <a:cxn ang="T115">
                        <a:pos x="T42" y="T43"/>
                      </a:cxn>
                      <a:cxn ang="T116">
                        <a:pos x="T44" y="T45"/>
                      </a:cxn>
                      <a:cxn ang="T117">
                        <a:pos x="T46" y="T47"/>
                      </a:cxn>
                      <a:cxn ang="T118">
                        <a:pos x="T48" y="T49"/>
                      </a:cxn>
                      <a:cxn ang="T119">
                        <a:pos x="T50" y="T51"/>
                      </a:cxn>
                      <a:cxn ang="T120">
                        <a:pos x="T52" y="T53"/>
                      </a:cxn>
                      <a:cxn ang="T121">
                        <a:pos x="T54" y="T55"/>
                      </a:cxn>
                      <a:cxn ang="T122">
                        <a:pos x="T56" y="T57"/>
                      </a:cxn>
                      <a:cxn ang="T123">
                        <a:pos x="T58" y="T59"/>
                      </a:cxn>
                      <a:cxn ang="T124">
                        <a:pos x="T60" y="T61"/>
                      </a:cxn>
                      <a:cxn ang="T125">
                        <a:pos x="T62" y="T63"/>
                      </a:cxn>
                      <a:cxn ang="T126">
                        <a:pos x="T64" y="T65"/>
                      </a:cxn>
                      <a:cxn ang="T127">
                        <a:pos x="T66" y="T67"/>
                      </a:cxn>
                      <a:cxn ang="T128">
                        <a:pos x="T68" y="T69"/>
                      </a:cxn>
                      <a:cxn ang="T129">
                        <a:pos x="T70" y="T71"/>
                      </a:cxn>
                      <a:cxn ang="T130">
                        <a:pos x="T72" y="T73"/>
                      </a:cxn>
                      <a:cxn ang="T131">
                        <a:pos x="T74" y="T75"/>
                      </a:cxn>
                      <a:cxn ang="T132">
                        <a:pos x="T76" y="T77"/>
                      </a:cxn>
                      <a:cxn ang="T133">
                        <a:pos x="T78" y="T79"/>
                      </a:cxn>
                      <a:cxn ang="T134">
                        <a:pos x="T80" y="T81"/>
                      </a:cxn>
                      <a:cxn ang="T135">
                        <a:pos x="T82" y="T83"/>
                      </a:cxn>
                      <a:cxn ang="T136">
                        <a:pos x="T84" y="T85"/>
                      </a:cxn>
                      <a:cxn ang="T137">
                        <a:pos x="T86" y="T87"/>
                      </a:cxn>
                      <a:cxn ang="T138">
                        <a:pos x="T88" y="T89"/>
                      </a:cxn>
                      <a:cxn ang="T139">
                        <a:pos x="T90" y="T91"/>
                      </a:cxn>
                      <a:cxn ang="T140">
                        <a:pos x="T92" y="T93"/>
                      </a:cxn>
                    </a:cxnLst>
                    <a:rect l="0" t="0" r="r" b="b"/>
                    <a:pathLst>
                      <a:path w="269" h="243">
                        <a:moveTo>
                          <a:pt x="0" y="40"/>
                        </a:moveTo>
                        <a:lnTo>
                          <a:pt x="0" y="40"/>
                        </a:lnTo>
                        <a:lnTo>
                          <a:pt x="10" y="41"/>
                        </a:lnTo>
                        <a:lnTo>
                          <a:pt x="21" y="41"/>
                        </a:lnTo>
                        <a:lnTo>
                          <a:pt x="31" y="42"/>
                        </a:lnTo>
                        <a:lnTo>
                          <a:pt x="41" y="44"/>
                        </a:lnTo>
                        <a:lnTo>
                          <a:pt x="61" y="49"/>
                        </a:lnTo>
                        <a:lnTo>
                          <a:pt x="81" y="56"/>
                        </a:lnTo>
                        <a:lnTo>
                          <a:pt x="98" y="64"/>
                        </a:lnTo>
                        <a:lnTo>
                          <a:pt x="116" y="74"/>
                        </a:lnTo>
                        <a:lnTo>
                          <a:pt x="133" y="85"/>
                        </a:lnTo>
                        <a:lnTo>
                          <a:pt x="149" y="98"/>
                        </a:lnTo>
                        <a:lnTo>
                          <a:pt x="164" y="113"/>
                        </a:lnTo>
                        <a:lnTo>
                          <a:pt x="176" y="128"/>
                        </a:lnTo>
                        <a:lnTo>
                          <a:pt x="189" y="145"/>
                        </a:lnTo>
                        <a:lnTo>
                          <a:pt x="200" y="163"/>
                        </a:lnTo>
                        <a:lnTo>
                          <a:pt x="208" y="181"/>
                        </a:lnTo>
                        <a:lnTo>
                          <a:pt x="215" y="202"/>
                        </a:lnTo>
                        <a:lnTo>
                          <a:pt x="218" y="212"/>
                        </a:lnTo>
                        <a:lnTo>
                          <a:pt x="221" y="222"/>
                        </a:lnTo>
                        <a:lnTo>
                          <a:pt x="223" y="233"/>
                        </a:lnTo>
                        <a:lnTo>
                          <a:pt x="224" y="243"/>
                        </a:lnTo>
                        <a:lnTo>
                          <a:pt x="269" y="239"/>
                        </a:lnTo>
                        <a:lnTo>
                          <a:pt x="268" y="226"/>
                        </a:lnTo>
                        <a:lnTo>
                          <a:pt x="266" y="215"/>
                        </a:lnTo>
                        <a:lnTo>
                          <a:pt x="263" y="202"/>
                        </a:lnTo>
                        <a:lnTo>
                          <a:pt x="260" y="189"/>
                        </a:lnTo>
                        <a:lnTo>
                          <a:pt x="251" y="167"/>
                        </a:lnTo>
                        <a:lnTo>
                          <a:pt x="241" y="145"/>
                        </a:lnTo>
                        <a:lnTo>
                          <a:pt x="228" y="124"/>
                        </a:lnTo>
                        <a:lnTo>
                          <a:pt x="214" y="105"/>
                        </a:lnTo>
                        <a:lnTo>
                          <a:pt x="199" y="86"/>
                        </a:lnTo>
                        <a:lnTo>
                          <a:pt x="182" y="69"/>
                        </a:lnTo>
                        <a:lnTo>
                          <a:pt x="163" y="54"/>
                        </a:lnTo>
                        <a:lnTo>
                          <a:pt x="143" y="40"/>
                        </a:lnTo>
                        <a:lnTo>
                          <a:pt x="121" y="28"/>
                        </a:lnTo>
                        <a:lnTo>
                          <a:pt x="98" y="18"/>
                        </a:lnTo>
                        <a:lnTo>
                          <a:pt x="75" y="10"/>
                        </a:lnTo>
                        <a:lnTo>
                          <a:pt x="51" y="4"/>
                        </a:lnTo>
                        <a:lnTo>
                          <a:pt x="38" y="2"/>
                        </a:lnTo>
                        <a:lnTo>
                          <a:pt x="26" y="1"/>
                        </a:lnTo>
                        <a:lnTo>
                          <a:pt x="12" y="0"/>
                        </a:lnTo>
                        <a:lnTo>
                          <a:pt x="0" y="0"/>
                        </a:lnTo>
                        <a:lnTo>
                          <a:pt x="0" y="4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5" name="Freeform 786"/>
                  <p:cNvSpPr>
                    <a:spLocks noChangeAspect="1"/>
                  </p:cNvSpPr>
                  <p:nvPr/>
                </p:nvSpPr>
                <p:spPr bwMode="auto">
                  <a:xfrm>
                    <a:off x="2690" y="1919"/>
                    <a:ext cx="79" cy="79"/>
                  </a:xfrm>
                  <a:custGeom>
                    <a:avLst/>
                    <a:gdLst>
                      <a:gd name="T0" fmla="*/ 6 w 270"/>
                      <a:gd name="T1" fmla="*/ 79 h 261"/>
                      <a:gd name="T2" fmla="*/ 13 w 270"/>
                      <a:gd name="T3" fmla="*/ 74 h 261"/>
                      <a:gd name="T4" fmla="*/ 13 w 270"/>
                      <a:gd name="T5" fmla="*/ 70 h 261"/>
                      <a:gd name="T6" fmla="*/ 14 w 270"/>
                      <a:gd name="T7" fmla="*/ 67 h 261"/>
                      <a:gd name="T8" fmla="*/ 15 w 270"/>
                      <a:gd name="T9" fmla="*/ 64 h 261"/>
                      <a:gd name="T10" fmla="*/ 16 w 270"/>
                      <a:gd name="T11" fmla="*/ 61 h 261"/>
                      <a:gd name="T12" fmla="*/ 17 w 270"/>
                      <a:gd name="T13" fmla="*/ 58 h 261"/>
                      <a:gd name="T14" fmla="*/ 18 w 270"/>
                      <a:gd name="T15" fmla="*/ 55 h 261"/>
                      <a:gd name="T16" fmla="*/ 19 w 270"/>
                      <a:gd name="T17" fmla="*/ 52 h 261"/>
                      <a:gd name="T18" fmla="*/ 20 w 270"/>
                      <a:gd name="T19" fmla="*/ 49 h 261"/>
                      <a:gd name="T20" fmla="*/ 23 w 270"/>
                      <a:gd name="T21" fmla="*/ 44 h 261"/>
                      <a:gd name="T22" fmla="*/ 27 w 270"/>
                      <a:gd name="T23" fmla="*/ 39 h 261"/>
                      <a:gd name="T24" fmla="*/ 30 w 270"/>
                      <a:gd name="T25" fmla="*/ 34 h 261"/>
                      <a:gd name="T26" fmla="*/ 35 w 270"/>
                      <a:gd name="T27" fmla="*/ 30 h 261"/>
                      <a:gd name="T28" fmla="*/ 40 w 270"/>
                      <a:gd name="T29" fmla="*/ 26 h 261"/>
                      <a:gd name="T30" fmla="*/ 44 w 270"/>
                      <a:gd name="T31" fmla="*/ 22 h 261"/>
                      <a:gd name="T32" fmla="*/ 49 w 270"/>
                      <a:gd name="T33" fmla="*/ 19 h 261"/>
                      <a:gd name="T34" fmla="*/ 55 w 270"/>
                      <a:gd name="T35" fmla="*/ 17 h 261"/>
                      <a:gd name="T36" fmla="*/ 58 w 270"/>
                      <a:gd name="T37" fmla="*/ 16 h 261"/>
                      <a:gd name="T38" fmla="*/ 61 w 270"/>
                      <a:gd name="T39" fmla="*/ 15 h 261"/>
                      <a:gd name="T40" fmla="*/ 63 w 270"/>
                      <a:gd name="T41" fmla="*/ 14 h 261"/>
                      <a:gd name="T42" fmla="*/ 66 w 270"/>
                      <a:gd name="T43" fmla="*/ 13 h 261"/>
                      <a:gd name="T44" fmla="*/ 70 w 270"/>
                      <a:gd name="T45" fmla="*/ 13 h 261"/>
                      <a:gd name="T46" fmla="*/ 73 w 270"/>
                      <a:gd name="T47" fmla="*/ 12 h 261"/>
                      <a:gd name="T48" fmla="*/ 76 w 270"/>
                      <a:gd name="T49" fmla="*/ 12 h 261"/>
                      <a:gd name="T50" fmla="*/ 79 w 270"/>
                      <a:gd name="T51" fmla="*/ 12 h 261"/>
                      <a:gd name="T52" fmla="*/ 79 w 270"/>
                      <a:gd name="T53" fmla="*/ 0 h 261"/>
                      <a:gd name="T54" fmla="*/ 75 w 270"/>
                      <a:gd name="T55" fmla="*/ 0 h 261"/>
                      <a:gd name="T56" fmla="*/ 71 w 270"/>
                      <a:gd name="T57" fmla="*/ 0 h 261"/>
                      <a:gd name="T58" fmla="*/ 68 w 270"/>
                      <a:gd name="T59" fmla="*/ 1 h 261"/>
                      <a:gd name="T60" fmla="*/ 64 w 270"/>
                      <a:gd name="T61" fmla="*/ 1 h 261"/>
                      <a:gd name="T62" fmla="*/ 60 w 270"/>
                      <a:gd name="T63" fmla="*/ 2 h 261"/>
                      <a:gd name="T64" fmla="*/ 57 w 270"/>
                      <a:gd name="T65" fmla="*/ 3 h 261"/>
                      <a:gd name="T66" fmla="*/ 53 w 270"/>
                      <a:gd name="T67" fmla="*/ 4 h 261"/>
                      <a:gd name="T68" fmla="*/ 49 w 270"/>
                      <a:gd name="T69" fmla="*/ 6 h 261"/>
                      <a:gd name="T70" fmla="*/ 43 w 270"/>
                      <a:gd name="T71" fmla="*/ 8 h 261"/>
                      <a:gd name="T72" fmla="*/ 37 w 270"/>
                      <a:gd name="T73" fmla="*/ 12 h 261"/>
                      <a:gd name="T74" fmla="*/ 31 w 270"/>
                      <a:gd name="T75" fmla="*/ 16 h 261"/>
                      <a:gd name="T76" fmla="*/ 25 w 270"/>
                      <a:gd name="T77" fmla="*/ 21 h 261"/>
                      <a:gd name="T78" fmla="*/ 20 w 270"/>
                      <a:gd name="T79" fmla="*/ 26 h 261"/>
                      <a:gd name="T80" fmla="*/ 16 w 270"/>
                      <a:gd name="T81" fmla="*/ 32 h 261"/>
                      <a:gd name="T82" fmla="*/ 11 w 270"/>
                      <a:gd name="T83" fmla="*/ 38 h 261"/>
                      <a:gd name="T84" fmla="*/ 8 w 270"/>
                      <a:gd name="T85" fmla="*/ 44 h 261"/>
                      <a:gd name="T86" fmla="*/ 6 w 270"/>
                      <a:gd name="T87" fmla="*/ 48 h 261"/>
                      <a:gd name="T88" fmla="*/ 5 w 270"/>
                      <a:gd name="T89" fmla="*/ 51 h 261"/>
                      <a:gd name="T90" fmla="*/ 4 w 270"/>
                      <a:gd name="T91" fmla="*/ 54 h 261"/>
                      <a:gd name="T92" fmla="*/ 3 w 270"/>
                      <a:gd name="T93" fmla="*/ 58 h 261"/>
                      <a:gd name="T94" fmla="*/ 2 w 270"/>
                      <a:gd name="T95" fmla="*/ 61 h 261"/>
                      <a:gd name="T96" fmla="*/ 1 w 270"/>
                      <a:gd name="T97" fmla="*/ 65 h 261"/>
                      <a:gd name="T98" fmla="*/ 0 w 270"/>
                      <a:gd name="T99" fmla="*/ 69 h 261"/>
                      <a:gd name="T100" fmla="*/ 0 w 270"/>
                      <a:gd name="T101" fmla="*/ 72 h 261"/>
                      <a:gd name="T102" fmla="*/ 6 w 270"/>
                      <a:gd name="T103" fmla="*/ 67 h 261"/>
                      <a:gd name="T104" fmla="*/ 6 w 270"/>
                      <a:gd name="T105" fmla="*/ 79 h 261"/>
                      <a:gd name="T106" fmla="*/ 13 w 270"/>
                      <a:gd name="T107" fmla="*/ 79 h 261"/>
                      <a:gd name="T108" fmla="*/ 13 w 270"/>
                      <a:gd name="T109" fmla="*/ 74 h 261"/>
                      <a:gd name="T110" fmla="*/ 6 w 270"/>
                      <a:gd name="T111" fmla="*/ 79 h 261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</a:gdLst>
                    <a:ahLst/>
                    <a:cxnLst>
                      <a:cxn ang="T112">
                        <a:pos x="T0" y="T1"/>
                      </a:cxn>
                      <a:cxn ang="T113">
                        <a:pos x="T2" y="T3"/>
                      </a:cxn>
                      <a:cxn ang="T114">
                        <a:pos x="T4" y="T5"/>
                      </a:cxn>
                      <a:cxn ang="T115">
                        <a:pos x="T6" y="T7"/>
                      </a:cxn>
                      <a:cxn ang="T116">
                        <a:pos x="T8" y="T9"/>
                      </a:cxn>
                      <a:cxn ang="T117">
                        <a:pos x="T10" y="T11"/>
                      </a:cxn>
                      <a:cxn ang="T118">
                        <a:pos x="T12" y="T13"/>
                      </a:cxn>
                      <a:cxn ang="T119">
                        <a:pos x="T14" y="T15"/>
                      </a:cxn>
                      <a:cxn ang="T120">
                        <a:pos x="T16" y="T17"/>
                      </a:cxn>
                      <a:cxn ang="T121">
                        <a:pos x="T18" y="T19"/>
                      </a:cxn>
                      <a:cxn ang="T122">
                        <a:pos x="T20" y="T21"/>
                      </a:cxn>
                      <a:cxn ang="T123">
                        <a:pos x="T22" y="T23"/>
                      </a:cxn>
                      <a:cxn ang="T124">
                        <a:pos x="T24" y="T25"/>
                      </a:cxn>
                      <a:cxn ang="T125">
                        <a:pos x="T26" y="T27"/>
                      </a:cxn>
                      <a:cxn ang="T126">
                        <a:pos x="T28" y="T29"/>
                      </a:cxn>
                      <a:cxn ang="T127">
                        <a:pos x="T30" y="T31"/>
                      </a:cxn>
                      <a:cxn ang="T128">
                        <a:pos x="T32" y="T33"/>
                      </a:cxn>
                      <a:cxn ang="T129">
                        <a:pos x="T34" y="T35"/>
                      </a:cxn>
                      <a:cxn ang="T130">
                        <a:pos x="T36" y="T37"/>
                      </a:cxn>
                      <a:cxn ang="T131">
                        <a:pos x="T38" y="T39"/>
                      </a:cxn>
                      <a:cxn ang="T132">
                        <a:pos x="T40" y="T41"/>
                      </a:cxn>
                      <a:cxn ang="T133">
                        <a:pos x="T42" y="T43"/>
                      </a:cxn>
                      <a:cxn ang="T134">
                        <a:pos x="T44" y="T45"/>
                      </a:cxn>
                      <a:cxn ang="T135">
                        <a:pos x="T46" y="T47"/>
                      </a:cxn>
                      <a:cxn ang="T136">
                        <a:pos x="T48" y="T49"/>
                      </a:cxn>
                      <a:cxn ang="T137">
                        <a:pos x="T50" y="T51"/>
                      </a:cxn>
                      <a:cxn ang="T138">
                        <a:pos x="T52" y="T53"/>
                      </a:cxn>
                      <a:cxn ang="T139">
                        <a:pos x="T54" y="T55"/>
                      </a:cxn>
                      <a:cxn ang="T140">
                        <a:pos x="T56" y="T57"/>
                      </a:cxn>
                      <a:cxn ang="T141">
                        <a:pos x="T58" y="T59"/>
                      </a:cxn>
                      <a:cxn ang="T142">
                        <a:pos x="T60" y="T61"/>
                      </a:cxn>
                      <a:cxn ang="T143">
                        <a:pos x="T62" y="T63"/>
                      </a:cxn>
                      <a:cxn ang="T144">
                        <a:pos x="T64" y="T65"/>
                      </a:cxn>
                      <a:cxn ang="T145">
                        <a:pos x="T66" y="T67"/>
                      </a:cxn>
                      <a:cxn ang="T146">
                        <a:pos x="T68" y="T69"/>
                      </a:cxn>
                      <a:cxn ang="T147">
                        <a:pos x="T70" y="T71"/>
                      </a:cxn>
                      <a:cxn ang="T148">
                        <a:pos x="T72" y="T73"/>
                      </a:cxn>
                      <a:cxn ang="T149">
                        <a:pos x="T74" y="T75"/>
                      </a:cxn>
                      <a:cxn ang="T150">
                        <a:pos x="T76" y="T77"/>
                      </a:cxn>
                      <a:cxn ang="T151">
                        <a:pos x="T78" y="T79"/>
                      </a:cxn>
                      <a:cxn ang="T152">
                        <a:pos x="T80" y="T81"/>
                      </a:cxn>
                      <a:cxn ang="T153">
                        <a:pos x="T82" y="T83"/>
                      </a:cxn>
                      <a:cxn ang="T154">
                        <a:pos x="T84" y="T85"/>
                      </a:cxn>
                      <a:cxn ang="T155">
                        <a:pos x="T86" y="T87"/>
                      </a:cxn>
                      <a:cxn ang="T156">
                        <a:pos x="T88" y="T89"/>
                      </a:cxn>
                      <a:cxn ang="T157">
                        <a:pos x="T90" y="T91"/>
                      </a:cxn>
                      <a:cxn ang="T158">
                        <a:pos x="T92" y="T93"/>
                      </a:cxn>
                      <a:cxn ang="T159">
                        <a:pos x="T94" y="T95"/>
                      </a:cxn>
                      <a:cxn ang="T160">
                        <a:pos x="T96" y="T97"/>
                      </a:cxn>
                      <a:cxn ang="T161">
                        <a:pos x="T98" y="T99"/>
                      </a:cxn>
                      <a:cxn ang="T162">
                        <a:pos x="T100" y="T101"/>
                      </a:cxn>
                      <a:cxn ang="T163">
                        <a:pos x="T102" y="T103"/>
                      </a:cxn>
                      <a:cxn ang="T164">
                        <a:pos x="T104" y="T105"/>
                      </a:cxn>
                      <a:cxn ang="T165">
                        <a:pos x="T106" y="T107"/>
                      </a:cxn>
                      <a:cxn ang="T166">
                        <a:pos x="T108" y="T109"/>
                      </a:cxn>
                      <a:cxn ang="T167">
                        <a:pos x="T110" y="T111"/>
                      </a:cxn>
                    </a:cxnLst>
                    <a:rect l="0" t="0" r="r" b="b"/>
                    <a:pathLst>
                      <a:path w="270" h="261">
                        <a:moveTo>
                          <a:pt x="22" y="261"/>
                        </a:moveTo>
                        <a:lnTo>
                          <a:pt x="45" y="243"/>
                        </a:lnTo>
                        <a:lnTo>
                          <a:pt x="46" y="232"/>
                        </a:lnTo>
                        <a:lnTo>
                          <a:pt x="48" y="221"/>
                        </a:lnTo>
                        <a:lnTo>
                          <a:pt x="50" y="212"/>
                        </a:lnTo>
                        <a:lnTo>
                          <a:pt x="54" y="201"/>
                        </a:lnTo>
                        <a:lnTo>
                          <a:pt x="57" y="192"/>
                        </a:lnTo>
                        <a:lnTo>
                          <a:pt x="60" y="181"/>
                        </a:lnTo>
                        <a:lnTo>
                          <a:pt x="64" y="172"/>
                        </a:lnTo>
                        <a:lnTo>
                          <a:pt x="68" y="163"/>
                        </a:lnTo>
                        <a:lnTo>
                          <a:pt x="79" y="144"/>
                        </a:lnTo>
                        <a:lnTo>
                          <a:pt x="92" y="128"/>
                        </a:lnTo>
                        <a:lnTo>
                          <a:pt x="104" y="113"/>
                        </a:lnTo>
                        <a:lnTo>
                          <a:pt x="119" y="98"/>
                        </a:lnTo>
                        <a:lnTo>
                          <a:pt x="135" y="85"/>
                        </a:lnTo>
                        <a:lnTo>
                          <a:pt x="152" y="74"/>
                        </a:lnTo>
                        <a:lnTo>
                          <a:pt x="169" y="64"/>
                        </a:lnTo>
                        <a:lnTo>
                          <a:pt x="188" y="56"/>
                        </a:lnTo>
                        <a:lnTo>
                          <a:pt x="198" y="53"/>
                        </a:lnTo>
                        <a:lnTo>
                          <a:pt x="207" y="49"/>
                        </a:lnTo>
                        <a:lnTo>
                          <a:pt x="217" y="46"/>
                        </a:lnTo>
                        <a:lnTo>
                          <a:pt x="227" y="44"/>
                        </a:lnTo>
                        <a:lnTo>
                          <a:pt x="238" y="42"/>
                        </a:lnTo>
                        <a:lnTo>
                          <a:pt x="248" y="41"/>
                        </a:lnTo>
                        <a:lnTo>
                          <a:pt x="259" y="41"/>
                        </a:lnTo>
                        <a:lnTo>
                          <a:pt x="270" y="40"/>
                        </a:lnTo>
                        <a:lnTo>
                          <a:pt x="270" y="0"/>
                        </a:lnTo>
                        <a:lnTo>
                          <a:pt x="257" y="0"/>
                        </a:lnTo>
                        <a:lnTo>
                          <a:pt x="243" y="1"/>
                        </a:lnTo>
                        <a:lnTo>
                          <a:pt x="231" y="2"/>
                        </a:lnTo>
                        <a:lnTo>
                          <a:pt x="218" y="4"/>
                        </a:lnTo>
                        <a:lnTo>
                          <a:pt x="205" y="7"/>
                        </a:lnTo>
                        <a:lnTo>
                          <a:pt x="194" y="10"/>
                        </a:lnTo>
                        <a:lnTo>
                          <a:pt x="181" y="14"/>
                        </a:lnTo>
                        <a:lnTo>
                          <a:pt x="169" y="19"/>
                        </a:lnTo>
                        <a:lnTo>
                          <a:pt x="146" y="28"/>
                        </a:lnTo>
                        <a:lnTo>
                          <a:pt x="125" y="40"/>
                        </a:lnTo>
                        <a:lnTo>
                          <a:pt x="105" y="54"/>
                        </a:lnTo>
                        <a:lnTo>
                          <a:pt x="86" y="69"/>
                        </a:lnTo>
                        <a:lnTo>
                          <a:pt x="69" y="86"/>
                        </a:lnTo>
                        <a:lnTo>
                          <a:pt x="54" y="105"/>
                        </a:lnTo>
                        <a:lnTo>
                          <a:pt x="39" y="124"/>
                        </a:lnTo>
                        <a:lnTo>
                          <a:pt x="27" y="145"/>
                        </a:lnTo>
                        <a:lnTo>
                          <a:pt x="22" y="157"/>
                        </a:lnTo>
                        <a:lnTo>
                          <a:pt x="17" y="167"/>
                        </a:lnTo>
                        <a:lnTo>
                          <a:pt x="13" y="179"/>
                        </a:lnTo>
                        <a:lnTo>
                          <a:pt x="9" y="191"/>
                        </a:lnTo>
                        <a:lnTo>
                          <a:pt x="6" y="202"/>
                        </a:lnTo>
                        <a:lnTo>
                          <a:pt x="3" y="215"/>
                        </a:lnTo>
                        <a:lnTo>
                          <a:pt x="1" y="227"/>
                        </a:lnTo>
                        <a:lnTo>
                          <a:pt x="0" y="239"/>
                        </a:lnTo>
                        <a:lnTo>
                          <a:pt x="22" y="221"/>
                        </a:lnTo>
                        <a:lnTo>
                          <a:pt x="22" y="261"/>
                        </a:lnTo>
                        <a:lnTo>
                          <a:pt x="43" y="261"/>
                        </a:lnTo>
                        <a:lnTo>
                          <a:pt x="45" y="243"/>
                        </a:lnTo>
                        <a:lnTo>
                          <a:pt x="22" y="26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6" name="Freeform 787"/>
                  <p:cNvSpPr>
                    <a:spLocks noChangeAspect="1"/>
                  </p:cNvSpPr>
                  <p:nvPr/>
                </p:nvSpPr>
                <p:spPr bwMode="auto">
                  <a:xfrm>
                    <a:off x="2669" y="1983"/>
                    <a:ext cx="29" cy="14"/>
                  </a:xfrm>
                  <a:custGeom>
                    <a:avLst/>
                    <a:gdLst>
                      <a:gd name="T0" fmla="*/ 0 w 84"/>
                      <a:gd name="T1" fmla="*/ 8 h 40"/>
                      <a:gd name="T2" fmla="*/ 8 w 84"/>
                      <a:gd name="T3" fmla="*/ 14 h 40"/>
                      <a:gd name="T4" fmla="*/ 29 w 84"/>
                      <a:gd name="T5" fmla="*/ 14 h 40"/>
                      <a:gd name="T6" fmla="*/ 29 w 84"/>
                      <a:gd name="T7" fmla="*/ 0 h 40"/>
                      <a:gd name="T8" fmla="*/ 8 w 84"/>
                      <a:gd name="T9" fmla="*/ 0 h 40"/>
                      <a:gd name="T10" fmla="*/ 0 w 84"/>
                      <a:gd name="T11" fmla="*/ 8 h 40"/>
                      <a:gd name="T12" fmla="*/ 0 w 84"/>
                      <a:gd name="T13" fmla="*/ 8 h 40"/>
                      <a:gd name="T14" fmla="*/ 1 w 84"/>
                      <a:gd name="T15" fmla="*/ 14 h 40"/>
                      <a:gd name="T16" fmla="*/ 8 w 84"/>
                      <a:gd name="T17" fmla="*/ 14 h 40"/>
                      <a:gd name="T18" fmla="*/ 0 w 84"/>
                      <a:gd name="T19" fmla="*/ 8 h 40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84" h="40">
                        <a:moveTo>
                          <a:pt x="0" y="22"/>
                        </a:moveTo>
                        <a:lnTo>
                          <a:pt x="22" y="40"/>
                        </a:lnTo>
                        <a:lnTo>
                          <a:pt x="84" y="40"/>
                        </a:lnTo>
                        <a:lnTo>
                          <a:pt x="84" y="0"/>
                        </a:lnTo>
                        <a:lnTo>
                          <a:pt x="22" y="0"/>
                        </a:lnTo>
                        <a:lnTo>
                          <a:pt x="0" y="22"/>
                        </a:lnTo>
                        <a:lnTo>
                          <a:pt x="2" y="40"/>
                        </a:lnTo>
                        <a:lnTo>
                          <a:pt x="22" y="40"/>
                        </a:lnTo>
                        <a:lnTo>
                          <a:pt x="0" y="2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7" name="Freeform 788"/>
                  <p:cNvSpPr>
                    <a:spLocks noChangeAspect="1"/>
                  </p:cNvSpPr>
                  <p:nvPr/>
                </p:nvSpPr>
                <p:spPr bwMode="auto">
                  <a:xfrm>
                    <a:off x="2604" y="1919"/>
                    <a:ext cx="79" cy="72"/>
                  </a:xfrm>
                  <a:custGeom>
                    <a:avLst/>
                    <a:gdLst>
                      <a:gd name="T0" fmla="*/ 0 w 270"/>
                      <a:gd name="T1" fmla="*/ 12 h 243"/>
                      <a:gd name="T2" fmla="*/ 0 w 270"/>
                      <a:gd name="T3" fmla="*/ 12 h 243"/>
                      <a:gd name="T4" fmla="*/ 3 w 270"/>
                      <a:gd name="T5" fmla="*/ 12 h 243"/>
                      <a:gd name="T6" fmla="*/ 6 w 270"/>
                      <a:gd name="T7" fmla="*/ 12 h 243"/>
                      <a:gd name="T8" fmla="*/ 9 w 270"/>
                      <a:gd name="T9" fmla="*/ 12 h 243"/>
                      <a:gd name="T10" fmla="*/ 12 w 270"/>
                      <a:gd name="T11" fmla="*/ 13 h 243"/>
                      <a:gd name="T12" fmla="*/ 18 w 270"/>
                      <a:gd name="T13" fmla="*/ 15 h 243"/>
                      <a:gd name="T14" fmla="*/ 23 w 270"/>
                      <a:gd name="T15" fmla="*/ 17 h 243"/>
                      <a:gd name="T16" fmla="*/ 29 w 270"/>
                      <a:gd name="T17" fmla="*/ 19 h 243"/>
                      <a:gd name="T18" fmla="*/ 34 w 270"/>
                      <a:gd name="T19" fmla="*/ 22 h 243"/>
                      <a:gd name="T20" fmla="*/ 39 w 270"/>
                      <a:gd name="T21" fmla="*/ 25 h 243"/>
                      <a:gd name="T22" fmla="*/ 44 w 270"/>
                      <a:gd name="T23" fmla="*/ 29 h 243"/>
                      <a:gd name="T24" fmla="*/ 48 w 270"/>
                      <a:gd name="T25" fmla="*/ 33 h 243"/>
                      <a:gd name="T26" fmla="*/ 52 w 270"/>
                      <a:gd name="T27" fmla="*/ 38 h 243"/>
                      <a:gd name="T28" fmla="*/ 55 w 270"/>
                      <a:gd name="T29" fmla="*/ 43 h 243"/>
                      <a:gd name="T30" fmla="*/ 58 w 270"/>
                      <a:gd name="T31" fmla="*/ 48 h 243"/>
                      <a:gd name="T32" fmla="*/ 61 w 270"/>
                      <a:gd name="T33" fmla="*/ 54 h 243"/>
                      <a:gd name="T34" fmla="*/ 63 w 270"/>
                      <a:gd name="T35" fmla="*/ 60 h 243"/>
                      <a:gd name="T36" fmla="*/ 64 w 270"/>
                      <a:gd name="T37" fmla="*/ 63 h 243"/>
                      <a:gd name="T38" fmla="*/ 65 w 270"/>
                      <a:gd name="T39" fmla="*/ 66 h 243"/>
                      <a:gd name="T40" fmla="*/ 65 w 270"/>
                      <a:gd name="T41" fmla="*/ 69 h 243"/>
                      <a:gd name="T42" fmla="*/ 66 w 270"/>
                      <a:gd name="T43" fmla="*/ 72 h 243"/>
                      <a:gd name="T44" fmla="*/ 79 w 270"/>
                      <a:gd name="T45" fmla="*/ 71 h 243"/>
                      <a:gd name="T46" fmla="*/ 78 w 270"/>
                      <a:gd name="T47" fmla="*/ 67 h 243"/>
                      <a:gd name="T48" fmla="*/ 78 w 270"/>
                      <a:gd name="T49" fmla="*/ 64 h 243"/>
                      <a:gd name="T50" fmla="*/ 77 w 270"/>
                      <a:gd name="T51" fmla="*/ 60 h 243"/>
                      <a:gd name="T52" fmla="*/ 76 w 270"/>
                      <a:gd name="T53" fmla="*/ 56 h 243"/>
                      <a:gd name="T54" fmla="*/ 74 w 270"/>
                      <a:gd name="T55" fmla="*/ 49 h 243"/>
                      <a:gd name="T56" fmla="*/ 71 w 270"/>
                      <a:gd name="T57" fmla="*/ 43 h 243"/>
                      <a:gd name="T58" fmla="*/ 67 w 270"/>
                      <a:gd name="T59" fmla="*/ 37 h 243"/>
                      <a:gd name="T60" fmla="*/ 63 w 270"/>
                      <a:gd name="T61" fmla="*/ 31 h 243"/>
                      <a:gd name="T62" fmla="*/ 58 w 270"/>
                      <a:gd name="T63" fmla="*/ 25 h 243"/>
                      <a:gd name="T64" fmla="*/ 53 w 270"/>
                      <a:gd name="T65" fmla="*/ 20 h 243"/>
                      <a:gd name="T66" fmla="*/ 48 w 270"/>
                      <a:gd name="T67" fmla="*/ 16 h 243"/>
                      <a:gd name="T68" fmla="*/ 42 w 270"/>
                      <a:gd name="T69" fmla="*/ 12 h 243"/>
                      <a:gd name="T70" fmla="*/ 36 w 270"/>
                      <a:gd name="T71" fmla="*/ 8 h 243"/>
                      <a:gd name="T72" fmla="*/ 29 w 270"/>
                      <a:gd name="T73" fmla="*/ 5 h 243"/>
                      <a:gd name="T74" fmla="*/ 22 w 270"/>
                      <a:gd name="T75" fmla="*/ 3 h 243"/>
                      <a:gd name="T76" fmla="*/ 15 w 270"/>
                      <a:gd name="T77" fmla="*/ 1 h 243"/>
                      <a:gd name="T78" fmla="*/ 11 w 270"/>
                      <a:gd name="T79" fmla="*/ 1 h 243"/>
                      <a:gd name="T80" fmla="*/ 8 w 270"/>
                      <a:gd name="T81" fmla="*/ 0 h 243"/>
                      <a:gd name="T82" fmla="*/ 4 w 270"/>
                      <a:gd name="T83" fmla="*/ 0 h 243"/>
                      <a:gd name="T84" fmla="*/ 0 w 270"/>
                      <a:gd name="T85" fmla="*/ 0 h 243"/>
                      <a:gd name="T86" fmla="*/ 0 w 270"/>
                      <a:gd name="T87" fmla="*/ 0 h 243"/>
                      <a:gd name="T88" fmla="*/ 0 w 270"/>
                      <a:gd name="T89" fmla="*/ 12 h 243"/>
                      <a:gd name="T90" fmla="*/ 0 w 270"/>
                      <a:gd name="T91" fmla="*/ 12 h 243"/>
                      <a:gd name="T92" fmla="*/ 0 w 270"/>
                      <a:gd name="T93" fmla="*/ 12 h 243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</a:gdLst>
                    <a:ahLst/>
                    <a:cxnLst>
                      <a:cxn ang="T94">
                        <a:pos x="T0" y="T1"/>
                      </a:cxn>
                      <a:cxn ang="T95">
                        <a:pos x="T2" y="T3"/>
                      </a:cxn>
                      <a:cxn ang="T96">
                        <a:pos x="T4" y="T5"/>
                      </a:cxn>
                      <a:cxn ang="T97">
                        <a:pos x="T6" y="T7"/>
                      </a:cxn>
                      <a:cxn ang="T98">
                        <a:pos x="T8" y="T9"/>
                      </a:cxn>
                      <a:cxn ang="T99">
                        <a:pos x="T10" y="T11"/>
                      </a:cxn>
                      <a:cxn ang="T100">
                        <a:pos x="T12" y="T13"/>
                      </a:cxn>
                      <a:cxn ang="T101">
                        <a:pos x="T14" y="T15"/>
                      </a:cxn>
                      <a:cxn ang="T102">
                        <a:pos x="T16" y="T17"/>
                      </a:cxn>
                      <a:cxn ang="T103">
                        <a:pos x="T18" y="T19"/>
                      </a:cxn>
                      <a:cxn ang="T104">
                        <a:pos x="T20" y="T21"/>
                      </a:cxn>
                      <a:cxn ang="T105">
                        <a:pos x="T22" y="T23"/>
                      </a:cxn>
                      <a:cxn ang="T106">
                        <a:pos x="T24" y="T25"/>
                      </a:cxn>
                      <a:cxn ang="T107">
                        <a:pos x="T26" y="T27"/>
                      </a:cxn>
                      <a:cxn ang="T108">
                        <a:pos x="T28" y="T29"/>
                      </a:cxn>
                      <a:cxn ang="T109">
                        <a:pos x="T30" y="T31"/>
                      </a:cxn>
                      <a:cxn ang="T110">
                        <a:pos x="T32" y="T33"/>
                      </a:cxn>
                      <a:cxn ang="T111">
                        <a:pos x="T34" y="T35"/>
                      </a:cxn>
                      <a:cxn ang="T112">
                        <a:pos x="T36" y="T37"/>
                      </a:cxn>
                      <a:cxn ang="T113">
                        <a:pos x="T38" y="T39"/>
                      </a:cxn>
                      <a:cxn ang="T114">
                        <a:pos x="T40" y="T41"/>
                      </a:cxn>
                      <a:cxn ang="T115">
                        <a:pos x="T42" y="T43"/>
                      </a:cxn>
                      <a:cxn ang="T116">
                        <a:pos x="T44" y="T45"/>
                      </a:cxn>
                      <a:cxn ang="T117">
                        <a:pos x="T46" y="T47"/>
                      </a:cxn>
                      <a:cxn ang="T118">
                        <a:pos x="T48" y="T49"/>
                      </a:cxn>
                      <a:cxn ang="T119">
                        <a:pos x="T50" y="T51"/>
                      </a:cxn>
                      <a:cxn ang="T120">
                        <a:pos x="T52" y="T53"/>
                      </a:cxn>
                      <a:cxn ang="T121">
                        <a:pos x="T54" y="T55"/>
                      </a:cxn>
                      <a:cxn ang="T122">
                        <a:pos x="T56" y="T57"/>
                      </a:cxn>
                      <a:cxn ang="T123">
                        <a:pos x="T58" y="T59"/>
                      </a:cxn>
                      <a:cxn ang="T124">
                        <a:pos x="T60" y="T61"/>
                      </a:cxn>
                      <a:cxn ang="T125">
                        <a:pos x="T62" y="T63"/>
                      </a:cxn>
                      <a:cxn ang="T126">
                        <a:pos x="T64" y="T65"/>
                      </a:cxn>
                      <a:cxn ang="T127">
                        <a:pos x="T66" y="T67"/>
                      </a:cxn>
                      <a:cxn ang="T128">
                        <a:pos x="T68" y="T69"/>
                      </a:cxn>
                      <a:cxn ang="T129">
                        <a:pos x="T70" y="T71"/>
                      </a:cxn>
                      <a:cxn ang="T130">
                        <a:pos x="T72" y="T73"/>
                      </a:cxn>
                      <a:cxn ang="T131">
                        <a:pos x="T74" y="T75"/>
                      </a:cxn>
                      <a:cxn ang="T132">
                        <a:pos x="T76" y="T77"/>
                      </a:cxn>
                      <a:cxn ang="T133">
                        <a:pos x="T78" y="T79"/>
                      </a:cxn>
                      <a:cxn ang="T134">
                        <a:pos x="T80" y="T81"/>
                      </a:cxn>
                      <a:cxn ang="T135">
                        <a:pos x="T82" y="T83"/>
                      </a:cxn>
                      <a:cxn ang="T136">
                        <a:pos x="T84" y="T85"/>
                      </a:cxn>
                      <a:cxn ang="T137">
                        <a:pos x="T86" y="T87"/>
                      </a:cxn>
                      <a:cxn ang="T138">
                        <a:pos x="T88" y="T89"/>
                      </a:cxn>
                      <a:cxn ang="T139">
                        <a:pos x="T90" y="T91"/>
                      </a:cxn>
                      <a:cxn ang="T140">
                        <a:pos x="T92" y="T93"/>
                      </a:cxn>
                    </a:cxnLst>
                    <a:rect l="0" t="0" r="r" b="b"/>
                    <a:pathLst>
                      <a:path w="270" h="243">
                        <a:moveTo>
                          <a:pt x="0" y="40"/>
                        </a:moveTo>
                        <a:lnTo>
                          <a:pt x="0" y="40"/>
                        </a:lnTo>
                        <a:lnTo>
                          <a:pt x="11" y="41"/>
                        </a:lnTo>
                        <a:lnTo>
                          <a:pt x="21" y="41"/>
                        </a:lnTo>
                        <a:lnTo>
                          <a:pt x="31" y="42"/>
                        </a:lnTo>
                        <a:lnTo>
                          <a:pt x="41" y="44"/>
                        </a:lnTo>
                        <a:lnTo>
                          <a:pt x="62" y="49"/>
                        </a:lnTo>
                        <a:lnTo>
                          <a:pt x="80" y="56"/>
                        </a:lnTo>
                        <a:lnTo>
                          <a:pt x="99" y="64"/>
                        </a:lnTo>
                        <a:lnTo>
                          <a:pt x="117" y="74"/>
                        </a:lnTo>
                        <a:lnTo>
                          <a:pt x="134" y="85"/>
                        </a:lnTo>
                        <a:lnTo>
                          <a:pt x="150" y="98"/>
                        </a:lnTo>
                        <a:lnTo>
                          <a:pt x="164" y="113"/>
                        </a:lnTo>
                        <a:lnTo>
                          <a:pt x="177" y="128"/>
                        </a:lnTo>
                        <a:lnTo>
                          <a:pt x="189" y="145"/>
                        </a:lnTo>
                        <a:lnTo>
                          <a:pt x="199" y="163"/>
                        </a:lnTo>
                        <a:lnTo>
                          <a:pt x="209" y="181"/>
                        </a:lnTo>
                        <a:lnTo>
                          <a:pt x="215" y="202"/>
                        </a:lnTo>
                        <a:lnTo>
                          <a:pt x="218" y="212"/>
                        </a:lnTo>
                        <a:lnTo>
                          <a:pt x="221" y="222"/>
                        </a:lnTo>
                        <a:lnTo>
                          <a:pt x="223" y="233"/>
                        </a:lnTo>
                        <a:lnTo>
                          <a:pt x="225" y="243"/>
                        </a:lnTo>
                        <a:lnTo>
                          <a:pt x="270" y="239"/>
                        </a:lnTo>
                        <a:lnTo>
                          <a:pt x="268" y="226"/>
                        </a:lnTo>
                        <a:lnTo>
                          <a:pt x="266" y="215"/>
                        </a:lnTo>
                        <a:lnTo>
                          <a:pt x="264" y="202"/>
                        </a:lnTo>
                        <a:lnTo>
                          <a:pt x="260" y="189"/>
                        </a:lnTo>
                        <a:lnTo>
                          <a:pt x="252" y="167"/>
                        </a:lnTo>
                        <a:lnTo>
                          <a:pt x="242" y="145"/>
                        </a:lnTo>
                        <a:lnTo>
                          <a:pt x="229" y="124"/>
                        </a:lnTo>
                        <a:lnTo>
                          <a:pt x="215" y="105"/>
                        </a:lnTo>
                        <a:lnTo>
                          <a:pt x="199" y="86"/>
                        </a:lnTo>
                        <a:lnTo>
                          <a:pt x="182" y="69"/>
                        </a:lnTo>
                        <a:lnTo>
                          <a:pt x="164" y="54"/>
                        </a:lnTo>
                        <a:lnTo>
                          <a:pt x="144" y="40"/>
                        </a:lnTo>
                        <a:lnTo>
                          <a:pt x="122" y="28"/>
                        </a:lnTo>
                        <a:lnTo>
                          <a:pt x="99" y="18"/>
                        </a:lnTo>
                        <a:lnTo>
                          <a:pt x="75" y="10"/>
                        </a:lnTo>
                        <a:lnTo>
                          <a:pt x="52" y="4"/>
                        </a:lnTo>
                        <a:lnTo>
                          <a:pt x="38" y="2"/>
                        </a:lnTo>
                        <a:lnTo>
                          <a:pt x="26" y="1"/>
                        </a:lnTo>
                        <a:lnTo>
                          <a:pt x="13" y="0"/>
                        </a:lnTo>
                        <a:lnTo>
                          <a:pt x="0" y="0"/>
                        </a:lnTo>
                        <a:lnTo>
                          <a:pt x="0" y="4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8" name="Freeform 789"/>
                  <p:cNvSpPr>
                    <a:spLocks noChangeAspect="1"/>
                  </p:cNvSpPr>
                  <p:nvPr/>
                </p:nvSpPr>
                <p:spPr bwMode="auto">
                  <a:xfrm>
                    <a:off x="2519" y="1919"/>
                    <a:ext cx="86" cy="79"/>
                  </a:xfrm>
                  <a:custGeom>
                    <a:avLst/>
                    <a:gdLst>
                      <a:gd name="T0" fmla="*/ 7 w 270"/>
                      <a:gd name="T1" fmla="*/ 79 h 263"/>
                      <a:gd name="T2" fmla="*/ 15 w 270"/>
                      <a:gd name="T3" fmla="*/ 74 h 263"/>
                      <a:gd name="T4" fmla="*/ 15 w 270"/>
                      <a:gd name="T5" fmla="*/ 70 h 263"/>
                      <a:gd name="T6" fmla="*/ 16 w 270"/>
                      <a:gd name="T7" fmla="*/ 67 h 263"/>
                      <a:gd name="T8" fmla="*/ 16 w 270"/>
                      <a:gd name="T9" fmla="*/ 64 h 263"/>
                      <a:gd name="T10" fmla="*/ 18 w 270"/>
                      <a:gd name="T11" fmla="*/ 61 h 263"/>
                      <a:gd name="T12" fmla="*/ 20 w 270"/>
                      <a:gd name="T13" fmla="*/ 55 h 263"/>
                      <a:gd name="T14" fmla="*/ 22 w 270"/>
                      <a:gd name="T15" fmla="*/ 49 h 263"/>
                      <a:gd name="T16" fmla="*/ 26 w 270"/>
                      <a:gd name="T17" fmla="*/ 44 h 263"/>
                      <a:gd name="T18" fmla="*/ 29 w 270"/>
                      <a:gd name="T19" fmla="*/ 39 h 263"/>
                      <a:gd name="T20" fmla="*/ 34 w 270"/>
                      <a:gd name="T21" fmla="*/ 34 h 263"/>
                      <a:gd name="T22" fmla="*/ 39 w 270"/>
                      <a:gd name="T23" fmla="*/ 30 h 263"/>
                      <a:gd name="T24" fmla="*/ 44 w 270"/>
                      <a:gd name="T25" fmla="*/ 26 h 263"/>
                      <a:gd name="T26" fmla="*/ 49 w 270"/>
                      <a:gd name="T27" fmla="*/ 23 h 263"/>
                      <a:gd name="T28" fmla="*/ 54 w 270"/>
                      <a:gd name="T29" fmla="*/ 19 h 263"/>
                      <a:gd name="T30" fmla="*/ 61 w 270"/>
                      <a:gd name="T31" fmla="*/ 17 h 263"/>
                      <a:gd name="T32" fmla="*/ 63 w 270"/>
                      <a:gd name="T33" fmla="*/ 16 h 263"/>
                      <a:gd name="T34" fmla="*/ 67 w 270"/>
                      <a:gd name="T35" fmla="*/ 15 h 263"/>
                      <a:gd name="T36" fmla="*/ 70 w 270"/>
                      <a:gd name="T37" fmla="*/ 14 h 263"/>
                      <a:gd name="T38" fmla="*/ 73 w 270"/>
                      <a:gd name="T39" fmla="*/ 13 h 263"/>
                      <a:gd name="T40" fmla="*/ 76 w 270"/>
                      <a:gd name="T41" fmla="*/ 13 h 263"/>
                      <a:gd name="T42" fmla="*/ 79 w 270"/>
                      <a:gd name="T43" fmla="*/ 12 h 263"/>
                      <a:gd name="T44" fmla="*/ 83 w 270"/>
                      <a:gd name="T45" fmla="*/ 12 h 263"/>
                      <a:gd name="T46" fmla="*/ 86 w 270"/>
                      <a:gd name="T47" fmla="*/ 12 h 263"/>
                      <a:gd name="T48" fmla="*/ 86 w 270"/>
                      <a:gd name="T49" fmla="*/ 0 h 263"/>
                      <a:gd name="T50" fmla="*/ 82 w 270"/>
                      <a:gd name="T51" fmla="*/ 0 h 263"/>
                      <a:gd name="T52" fmla="*/ 78 w 270"/>
                      <a:gd name="T53" fmla="*/ 0 h 263"/>
                      <a:gd name="T54" fmla="*/ 74 w 270"/>
                      <a:gd name="T55" fmla="*/ 1 h 263"/>
                      <a:gd name="T56" fmla="*/ 70 w 270"/>
                      <a:gd name="T57" fmla="*/ 1 h 263"/>
                      <a:gd name="T58" fmla="*/ 66 w 270"/>
                      <a:gd name="T59" fmla="*/ 2 h 263"/>
                      <a:gd name="T60" fmla="*/ 62 w 270"/>
                      <a:gd name="T61" fmla="*/ 3 h 263"/>
                      <a:gd name="T62" fmla="*/ 58 w 270"/>
                      <a:gd name="T63" fmla="*/ 5 h 263"/>
                      <a:gd name="T64" fmla="*/ 54 w 270"/>
                      <a:gd name="T65" fmla="*/ 6 h 263"/>
                      <a:gd name="T66" fmla="*/ 47 w 270"/>
                      <a:gd name="T67" fmla="*/ 8 h 263"/>
                      <a:gd name="T68" fmla="*/ 40 w 270"/>
                      <a:gd name="T69" fmla="*/ 12 h 263"/>
                      <a:gd name="T70" fmla="*/ 34 w 270"/>
                      <a:gd name="T71" fmla="*/ 17 h 263"/>
                      <a:gd name="T72" fmla="*/ 28 w 270"/>
                      <a:gd name="T73" fmla="*/ 21 h 263"/>
                      <a:gd name="T74" fmla="*/ 22 w 270"/>
                      <a:gd name="T75" fmla="*/ 26 h 263"/>
                      <a:gd name="T76" fmla="*/ 18 w 270"/>
                      <a:gd name="T77" fmla="*/ 32 h 263"/>
                      <a:gd name="T78" fmla="*/ 13 w 270"/>
                      <a:gd name="T79" fmla="*/ 38 h 263"/>
                      <a:gd name="T80" fmla="*/ 9 w 270"/>
                      <a:gd name="T81" fmla="*/ 44 h 263"/>
                      <a:gd name="T82" fmla="*/ 6 w 270"/>
                      <a:gd name="T83" fmla="*/ 51 h 263"/>
                      <a:gd name="T84" fmla="*/ 3 w 270"/>
                      <a:gd name="T85" fmla="*/ 58 h 263"/>
                      <a:gd name="T86" fmla="*/ 2 w 270"/>
                      <a:gd name="T87" fmla="*/ 61 h 263"/>
                      <a:gd name="T88" fmla="*/ 1 w 270"/>
                      <a:gd name="T89" fmla="*/ 65 h 263"/>
                      <a:gd name="T90" fmla="*/ 1 w 270"/>
                      <a:gd name="T91" fmla="*/ 68 h 263"/>
                      <a:gd name="T92" fmla="*/ 0 w 270"/>
                      <a:gd name="T93" fmla="*/ 72 h 263"/>
                      <a:gd name="T94" fmla="*/ 7 w 270"/>
                      <a:gd name="T95" fmla="*/ 67 h 263"/>
                      <a:gd name="T96" fmla="*/ 7 w 270"/>
                      <a:gd name="T97" fmla="*/ 79 h 263"/>
                      <a:gd name="T98" fmla="*/ 14 w 270"/>
                      <a:gd name="T99" fmla="*/ 79 h 263"/>
                      <a:gd name="T100" fmla="*/ 15 w 270"/>
                      <a:gd name="T101" fmla="*/ 74 h 263"/>
                      <a:gd name="T102" fmla="*/ 7 w 270"/>
                      <a:gd name="T103" fmla="*/ 79 h 263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</a:gdLst>
                    <a:ahLst/>
                    <a:cxnLst>
                      <a:cxn ang="T104">
                        <a:pos x="T0" y="T1"/>
                      </a:cxn>
                      <a:cxn ang="T105">
                        <a:pos x="T2" y="T3"/>
                      </a:cxn>
                      <a:cxn ang="T106">
                        <a:pos x="T4" y="T5"/>
                      </a:cxn>
                      <a:cxn ang="T107">
                        <a:pos x="T6" y="T7"/>
                      </a:cxn>
                      <a:cxn ang="T108">
                        <a:pos x="T8" y="T9"/>
                      </a:cxn>
                      <a:cxn ang="T109">
                        <a:pos x="T10" y="T11"/>
                      </a:cxn>
                      <a:cxn ang="T110">
                        <a:pos x="T12" y="T13"/>
                      </a:cxn>
                      <a:cxn ang="T111">
                        <a:pos x="T14" y="T15"/>
                      </a:cxn>
                      <a:cxn ang="T112">
                        <a:pos x="T16" y="T17"/>
                      </a:cxn>
                      <a:cxn ang="T113">
                        <a:pos x="T18" y="T19"/>
                      </a:cxn>
                      <a:cxn ang="T114">
                        <a:pos x="T20" y="T21"/>
                      </a:cxn>
                      <a:cxn ang="T115">
                        <a:pos x="T22" y="T23"/>
                      </a:cxn>
                      <a:cxn ang="T116">
                        <a:pos x="T24" y="T25"/>
                      </a:cxn>
                      <a:cxn ang="T117">
                        <a:pos x="T26" y="T27"/>
                      </a:cxn>
                      <a:cxn ang="T118">
                        <a:pos x="T28" y="T29"/>
                      </a:cxn>
                      <a:cxn ang="T119">
                        <a:pos x="T30" y="T31"/>
                      </a:cxn>
                      <a:cxn ang="T120">
                        <a:pos x="T32" y="T33"/>
                      </a:cxn>
                      <a:cxn ang="T121">
                        <a:pos x="T34" y="T35"/>
                      </a:cxn>
                      <a:cxn ang="T122">
                        <a:pos x="T36" y="T37"/>
                      </a:cxn>
                      <a:cxn ang="T123">
                        <a:pos x="T38" y="T39"/>
                      </a:cxn>
                      <a:cxn ang="T124">
                        <a:pos x="T40" y="T41"/>
                      </a:cxn>
                      <a:cxn ang="T125">
                        <a:pos x="T42" y="T43"/>
                      </a:cxn>
                      <a:cxn ang="T126">
                        <a:pos x="T44" y="T45"/>
                      </a:cxn>
                      <a:cxn ang="T127">
                        <a:pos x="T46" y="T47"/>
                      </a:cxn>
                      <a:cxn ang="T128">
                        <a:pos x="T48" y="T49"/>
                      </a:cxn>
                      <a:cxn ang="T129">
                        <a:pos x="T50" y="T51"/>
                      </a:cxn>
                      <a:cxn ang="T130">
                        <a:pos x="T52" y="T53"/>
                      </a:cxn>
                      <a:cxn ang="T131">
                        <a:pos x="T54" y="T55"/>
                      </a:cxn>
                      <a:cxn ang="T132">
                        <a:pos x="T56" y="T57"/>
                      </a:cxn>
                      <a:cxn ang="T133">
                        <a:pos x="T58" y="T59"/>
                      </a:cxn>
                      <a:cxn ang="T134">
                        <a:pos x="T60" y="T61"/>
                      </a:cxn>
                      <a:cxn ang="T135">
                        <a:pos x="T62" y="T63"/>
                      </a:cxn>
                      <a:cxn ang="T136">
                        <a:pos x="T64" y="T65"/>
                      </a:cxn>
                      <a:cxn ang="T137">
                        <a:pos x="T66" y="T67"/>
                      </a:cxn>
                      <a:cxn ang="T138">
                        <a:pos x="T68" y="T69"/>
                      </a:cxn>
                      <a:cxn ang="T139">
                        <a:pos x="T70" y="T71"/>
                      </a:cxn>
                      <a:cxn ang="T140">
                        <a:pos x="T72" y="T73"/>
                      </a:cxn>
                      <a:cxn ang="T141">
                        <a:pos x="T74" y="T75"/>
                      </a:cxn>
                      <a:cxn ang="T142">
                        <a:pos x="T76" y="T77"/>
                      </a:cxn>
                      <a:cxn ang="T143">
                        <a:pos x="T78" y="T79"/>
                      </a:cxn>
                      <a:cxn ang="T144">
                        <a:pos x="T80" y="T81"/>
                      </a:cxn>
                      <a:cxn ang="T145">
                        <a:pos x="T82" y="T83"/>
                      </a:cxn>
                      <a:cxn ang="T146">
                        <a:pos x="T84" y="T85"/>
                      </a:cxn>
                      <a:cxn ang="T147">
                        <a:pos x="T86" y="T87"/>
                      </a:cxn>
                      <a:cxn ang="T148">
                        <a:pos x="T88" y="T89"/>
                      </a:cxn>
                      <a:cxn ang="T149">
                        <a:pos x="T90" y="T91"/>
                      </a:cxn>
                      <a:cxn ang="T150">
                        <a:pos x="T92" y="T93"/>
                      </a:cxn>
                      <a:cxn ang="T151">
                        <a:pos x="T94" y="T95"/>
                      </a:cxn>
                      <a:cxn ang="T152">
                        <a:pos x="T96" y="T97"/>
                      </a:cxn>
                      <a:cxn ang="T153">
                        <a:pos x="T98" y="T99"/>
                      </a:cxn>
                      <a:cxn ang="T154">
                        <a:pos x="T100" y="T101"/>
                      </a:cxn>
                      <a:cxn ang="T155">
                        <a:pos x="T102" y="T103"/>
                      </a:cxn>
                    </a:cxnLst>
                    <a:rect l="0" t="0" r="r" b="b"/>
                    <a:pathLst>
                      <a:path w="270" h="263">
                        <a:moveTo>
                          <a:pt x="23" y="263"/>
                        </a:moveTo>
                        <a:lnTo>
                          <a:pt x="46" y="245"/>
                        </a:lnTo>
                        <a:lnTo>
                          <a:pt x="47" y="234"/>
                        </a:lnTo>
                        <a:lnTo>
                          <a:pt x="49" y="223"/>
                        </a:lnTo>
                        <a:lnTo>
                          <a:pt x="51" y="213"/>
                        </a:lnTo>
                        <a:lnTo>
                          <a:pt x="55" y="203"/>
                        </a:lnTo>
                        <a:lnTo>
                          <a:pt x="62" y="183"/>
                        </a:lnTo>
                        <a:lnTo>
                          <a:pt x="70" y="164"/>
                        </a:lnTo>
                        <a:lnTo>
                          <a:pt x="81" y="146"/>
                        </a:lnTo>
                        <a:lnTo>
                          <a:pt x="92" y="129"/>
                        </a:lnTo>
                        <a:lnTo>
                          <a:pt x="106" y="114"/>
                        </a:lnTo>
                        <a:lnTo>
                          <a:pt x="121" y="99"/>
                        </a:lnTo>
                        <a:lnTo>
                          <a:pt x="137" y="86"/>
                        </a:lnTo>
                        <a:lnTo>
                          <a:pt x="154" y="75"/>
                        </a:lnTo>
                        <a:lnTo>
                          <a:pt x="171" y="64"/>
                        </a:lnTo>
                        <a:lnTo>
                          <a:pt x="190" y="56"/>
                        </a:lnTo>
                        <a:lnTo>
                          <a:pt x="199" y="53"/>
                        </a:lnTo>
                        <a:lnTo>
                          <a:pt x="209" y="49"/>
                        </a:lnTo>
                        <a:lnTo>
                          <a:pt x="219" y="46"/>
                        </a:lnTo>
                        <a:lnTo>
                          <a:pt x="228" y="44"/>
                        </a:lnTo>
                        <a:lnTo>
                          <a:pt x="239" y="43"/>
                        </a:lnTo>
                        <a:lnTo>
                          <a:pt x="249" y="41"/>
                        </a:lnTo>
                        <a:lnTo>
                          <a:pt x="260" y="41"/>
                        </a:lnTo>
                        <a:lnTo>
                          <a:pt x="270" y="40"/>
                        </a:lnTo>
                        <a:lnTo>
                          <a:pt x="270" y="0"/>
                        </a:lnTo>
                        <a:lnTo>
                          <a:pt x="257" y="0"/>
                        </a:lnTo>
                        <a:lnTo>
                          <a:pt x="244" y="1"/>
                        </a:lnTo>
                        <a:lnTo>
                          <a:pt x="231" y="2"/>
                        </a:lnTo>
                        <a:lnTo>
                          <a:pt x="219" y="4"/>
                        </a:lnTo>
                        <a:lnTo>
                          <a:pt x="206" y="7"/>
                        </a:lnTo>
                        <a:lnTo>
                          <a:pt x="195" y="10"/>
                        </a:lnTo>
                        <a:lnTo>
                          <a:pt x="183" y="15"/>
                        </a:lnTo>
                        <a:lnTo>
                          <a:pt x="170" y="19"/>
                        </a:lnTo>
                        <a:lnTo>
                          <a:pt x="148" y="28"/>
                        </a:lnTo>
                        <a:lnTo>
                          <a:pt x="127" y="41"/>
                        </a:lnTo>
                        <a:lnTo>
                          <a:pt x="107" y="55"/>
                        </a:lnTo>
                        <a:lnTo>
                          <a:pt x="88" y="70"/>
                        </a:lnTo>
                        <a:lnTo>
                          <a:pt x="70" y="87"/>
                        </a:lnTo>
                        <a:lnTo>
                          <a:pt x="56" y="106"/>
                        </a:lnTo>
                        <a:lnTo>
                          <a:pt x="41" y="126"/>
                        </a:lnTo>
                        <a:lnTo>
                          <a:pt x="29" y="147"/>
                        </a:lnTo>
                        <a:lnTo>
                          <a:pt x="19" y="169"/>
                        </a:lnTo>
                        <a:lnTo>
                          <a:pt x="10" y="192"/>
                        </a:lnTo>
                        <a:lnTo>
                          <a:pt x="7" y="204"/>
                        </a:lnTo>
                        <a:lnTo>
                          <a:pt x="4" y="216"/>
                        </a:lnTo>
                        <a:lnTo>
                          <a:pt x="2" y="228"/>
                        </a:lnTo>
                        <a:lnTo>
                          <a:pt x="0" y="241"/>
                        </a:lnTo>
                        <a:lnTo>
                          <a:pt x="23" y="222"/>
                        </a:lnTo>
                        <a:lnTo>
                          <a:pt x="23" y="263"/>
                        </a:lnTo>
                        <a:lnTo>
                          <a:pt x="44" y="263"/>
                        </a:lnTo>
                        <a:lnTo>
                          <a:pt x="46" y="245"/>
                        </a:lnTo>
                        <a:lnTo>
                          <a:pt x="23" y="26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9" name="Rectangle 79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504" y="1983"/>
                    <a:ext cx="21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00" name="Rectangle 79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212" y="1911"/>
                    <a:ext cx="14" cy="2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01" name="Rectangle 79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469" y="1911"/>
                    <a:ext cx="14" cy="2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02" name="Rectangle 79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219" y="1589"/>
                    <a:ext cx="7" cy="315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03" name="Rectangle 79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476" y="1539"/>
                    <a:ext cx="7" cy="3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04" name="Rectangle 79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11" y="1911"/>
                    <a:ext cx="14" cy="2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05" name="Rectangle 79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047" y="1911"/>
                    <a:ext cx="21" cy="2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06" name="Rectangle 79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11" y="1589"/>
                    <a:ext cx="7" cy="315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07" name="Rectangle 79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054" y="1539"/>
                    <a:ext cx="7" cy="3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08" name="Freeform 799"/>
                  <p:cNvSpPr>
                    <a:spLocks noChangeAspect="1"/>
                  </p:cNvSpPr>
                  <p:nvPr/>
                </p:nvSpPr>
                <p:spPr bwMode="auto">
                  <a:xfrm>
                    <a:off x="3841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9" name="Rectangle 80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841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10" name="Freeform 801"/>
                  <p:cNvSpPr>
                    <a:spLocks noChangeAspect="1"/>
                  </p:cNvSpPr>
                  <p:nvPr/>
                </p:nvSpPr>
                <p:spPr bwMode="auto">
                  <a:xfrm>
                    <a:off x="3841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1" name="Freeform 802"/>
                  <p:cNvSpPr>
                    <a:spLocks noChangeAspect="1"/>
                  </p:cNvSpPr>
                  <p:nvPr/>
                </p:nvSpPr>
                <p:spPr bwMode="auto">
                  <a:xfrm>
                    <a:off x="3948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4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1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1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6" y="15"/>
                        </a:lnTo>
                        <a:lnTo>
                          <a:pt x="45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8" y="5"/>
                        </a:lnTo>
                        <a:lnTo>
                          <a:pt x="5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2" name="Rectangle 80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948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13" name="Freeform 804"/>
                  <p:cNvSpPr>
                    <a:spLocks noChangeAspect="1"/>
                  </p:cNvSpPr>
                  <p:nvPr/>
                </p:nvSpPr>
                <p:spPr bwMode="auto">
                  <a:xfrm>
                    <a:off x="3948" y="1596"/>
                    <a:ext cx="14" cy="0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0 h 20"/>
                      <a:gd name="T4" fmla="*/ 1 w 47"/>
                      <a:gd name="T5" fmla="*/ 0 h 20"/>
                      <a:gd name="T6" fmla="*/ 1 w 47"/>
                      <a:gd name="T7" fmla="*/ 1 h 20"/>
                      <a:gd name="T8" fmla="*/ 2 w 47"/>
                      <a:gd name="T9" fmla="*/ 1 h 20"/>
                      <a:gd name="T10" fmla="*/ 3 w 47"/>
                      <a:gd name="T11" fmla="*/ 1 h 20"/>
                      <a:gd name="T12" fmla="*/ 4 w 47"/>
                      <a:gd name="T13" fmla="*/ 1 h 20"/>
                      <a:gd name="T14" fmla="*/ 6 w 47"/>
                      <a:gd name="T15" fmla="*/ 1 h 20"/>
                      <a:gd name="T16" fmla="*/ 7 w 47"/>
                      <a:gd name="T17" fmla="*/ 1 h 20"/>
                      <a:gd name="T18" fmla="*/ 8 w 47"/>
                      <a:gd name="T19" fmla="*/ 1 h 20"/>
                      <a:gd name="T20" fmla="*/ 10 w 47"/>
                      <a:gd name="T21" fmla="*/ 1 h 20"/>
                      <a:gd name="T22" fmla="*/ 11 w 47"/>
                      <a:gd name="T23" fmla="*/ 1 h 20"/>
                      <a:gd name="T24" fmla="*/ 12 w 47"/>
                      <a:gd name="T25" fmla="*/ 1 h 20"/>
                      <a:gd name="T26" fmla="*/ 13 w 47"/>
                      <a:gd name="T27" fmla="*/ 1 h 20"/>
                      <a:gd name="T28" fmla="*/ 13 w 47"/>
                      <a:gd name="T29" fmla="*/ 0 h 20"/>
                      <a:gd name="T30" fmla="*/ 14 w 47"/>
                      <a:gd name="T31" fmla="*/ 0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5" y="12"/>
                        </a:lnTo>
                        <a:lnTo>
                          <a:pt x="8" y="15"/>
                        </a:lnTo>
                        <a:lnTo>
                          <a:pt x="11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5" y="8"/>
                        </a:lnTo>
                        <a:lnTo>
                          <a:pt x="46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4" name="Freeform 805"/>
                  <p:cNvSpPr>
                    <a:spLocks noChangeAspect="1"/>
                  </p:cNvSpPr>
                  <p:nvPr/>
                </p:nvSpPr>
                <p:spPr bwMode="auto">
                  <a:xfrm>
                    <a:off x="4048" y="1525"/>
                    <a:ext cx="21" cy="7"/>
                  </a:xfrm>
                  <a:custGeom>
                    <a:avLst/>
                    <a:gdLst>
                      <a:gd name="T0" fmla="*/ 21 w 47"/>
                      <a:gd name="T1" fmla="*/ 7 h 20"/>
                      <a:gd name="T2" fmla="*/ 21 w 47"/>
                      <a:gd name="T3" fmla="*/ 5 h 20"/>
                      <a:gd name="T4" fmla="*/ 20 w 47"/>
                      <a:gd name="T5" fmla="*/ 4 h 20"/>
                      <a:gd name="T6" fmla="*/ 19 w 47"/>
                      <a:gd name="T7" fmla="*/ 3 h 20"/>
                      <a:gd name="T8" fmla="*/ 17 w 47"/>
                      <a:gd name="T9" fmla="*/ 2 h 20"/>
                      <a:gd name="T10" fmla="*/ 16 w 47"/>
                      <a:gd name="T11" fmla="*/ 1 h 20"/>
                      <a:gd name="T12" fmla="*/ 14 w 47"/>
                      <a:gd name="T13" fmla="*/ 1 h 20"/>
                      <a:gd name="T14" fmla="*/ 13 w 47"/>
                      <a:gd name="T15" fmla="*/ 0 h 20"/>
                      <a:gd name="T16" fmla="*/ 10 w 47"/>
                      <a:gd name="T17" fmla="*/ 0 h 20"/>
                      <a:gd name="T18" fmla="*/ 8 w 47"/>
                      <a:gd name="T19" fmla="*/ 0 h 20"/>
                      <a:gd name="T20" fmla="*/ 7 w 47"/>
                      <a:gd name="T21" fmla="*/ 1 h 20"/>
                      <a:gd name="T22" fmla="*/ 5 w 47"/>
                      <a:gd name="T23" fmla="*/ 1 h 20"/>
                      <a:gd name="T24" fmla="*/ 4 w 47"/>
                      <a:gd name="T25" fmla="*/ 2 h 20"/>
                      <a:gd name="T26" fmla="*/ 2 w 47"/>
                      <a:gd name="T27" fmla="*/ 3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21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7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8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5" name="Rectangle 80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048" y="1532"/>
                    <a:ext cx="21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16" name="Freeform 807"/>
                  <p:cNvSpPr>
                    <a:spLocks noChangeAspect="1"/>
                  </p:cNvSpPr>
                  <p:nvPr/>
                </p:nvSpPr>
                <p:spPr bwMode="auto">
                  <a:xfrm>
                    <a:off x="4048" y="1596"/>
                    <a:ext cx="21" cy="0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0 h 20"/>
                      <a:gd name="T4" fmla="*/ 1 w 47"/>
                      <a:gd name="T5" fmla="*/ 0 h 20"/>
                      <a:gd name="T6" fmla="*/ 2 w 47"/>
                      <a:gd name="T7" fmla="*/ 1 h 20"/>
                      <a:gd name="T8" fmla="*/ 4 w 47"/>
                      <a:gd name="T9" fmla="*/ 1 h 20"/>
                      <a:gd name="T10" fmla="*/ 5 w 47"/>
                      <a:gd name="T11" fmla="*/ 1 h 20"/>
                      <a:gd name="T12" fmla="*/ 7 w 47"/>
                      <a:gd name="T13" fmla="*/ 1 h 20"/>
                      <a:gd name="T14" fmla="*/ 8 w 47"/>
                      <a:gd name="T15" fmla="*/ 1 h 20"/>
                      <a:gd name="T16" fmla="*/ 10 w 47"/>
                      <a:gd name="T17" fmla="*/ 1 h 20"/>
                      <a:gd name="T18" fmla="*/ 13 w 47"/>
                      <a:gd name="T19" fmla="*/ 1 h 20"/>
                      <a:gd name="T20" fmla="*/ 14 w 47"/>
                      <a:gd name="T21" fmla="*/ 1 h 20"/>
                      <a:gd name="T22" fmla="*/ 16 w 47"/>
                      <a:gd name="T23" fmla="*/ 1 h 20"/>
                      <a:gd name="T24" fmla="*/ 17 w 47"/>
                      <a:gd name="T25" fmla="*/ 1 h 20"/>
                      <a:gd name="T26" fmla="*/ 19 w 47"/>
                      <a:gd name="T27" fmla="*/ 1 h 20"/>
                      <a:gd name="T28" fmla="*/ 20 w 47"/>
                      <a:gd name="T29" fmla="*/ 0 h 20"/>
                      <a:gd name="T30" fmla="*/ 21 w 47"/>
                      <a:gd name="T31" fmla="*/ 0 h 20"/>
                      <a:gd name="T32" fmla="*/ 21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8" y="15"/>
                        </a:lnTo>
                        <a:lnTo>
                          <a:pt x="11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7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7" name="Freeform 808"/>
                  <p:cNvSpPr>
                    <a:spLocks noChangeAspect="1"/>
                  </p:cNvSpPr>
                  <p:nvPr/>
                </p:nvSpPr>
                <p:spPr bwMode="auto">
                  <a:xfrm>
                    <a:off x="4162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8" name="Rectangle 80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162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19" name="Freeform 810"/>
                  <p:cNvSpPr>
                    <a:spLocks noChangeAspect="1"/>
                  </p:cNvSpPr>
                  <p:nvPr/>
                </p:nvSpPr>
                <p:spPr bwMode="auto">
                  <a:xfrm>
                    <a:off x="4162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0" name="Freeform 811"/>
                  <p:cNvSpPr>
                    <a:spLocks noChangeAspect="1"/>
                  </p:cNvSpPr>
                  <p:nvPr/>
                </p:nvSpPr>
                <p:spPr bwMode="auto">
                  <a:xfrm>
                    <a:off x="4262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4 w 47"/>
                      <a:gd name="T3" fmla="*/ 5 h 20"/>
                      <a:gd name="T4" fmla="*/ 14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1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1 h 20"/>
                      <a:gd name="T22" fmla="*/ 4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7" y="15"/>
                        </a:lnTo>
                        <a:lnTo>
                          <a:pt x="46" y="11"/>
                        </a:lnTo>
                        <a:lnTo>
                          <a:pt x="42" y="8"/>
                        </a:lnTo>
                        <a:lnTo>
                          <a:pt x="40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2" y="3"/>
                        </a:lnTo>
                        <a:lnTo>
                          <a:pt x="8" y="5"/>
                        </a:lnTo>
                        <a:lnTo>
                          <a:pt x="5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1" name="Rectangle 81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262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22" name="Freeform 813"/>
                  <p:cNvSpPr>
                    <a:spLocks noChangeAspect="1"/>
                  </p:cNvSpPr>
                  <p:nvPr/>
                </p:nvSpPr>
                <p:spPr bwMode="auto">
                  <a:xfrm>
                    <a:off x="4262" y="1596"/>
                    <a:ext cx="14" cy="0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0 h 20"/>
                      <a:gd name="T4" fmla="*/ 1 w 47"/>
                      <a:gd name="T5" fmla="*/ 0 h 20"/>
                      <a:gd name="T6" fmla="*/ 1 w 47"/>
                      <a:gd name="T7" fmla="*/ 1 h 20"/>
                      <a:gd name="T8" fmla="*/ 2 w 47"/>
                      <a:gd name="T9" fmla="*/ 1 h 20"/>
                      <a:gd name="T10" fmla="*/ 4 w 47"/>
                      <a:gd name="T11" fmla="*/ 1 h 20"/>
                      <a:gd name="T12" fmla="*/ 4 w 47"/>
                      <a:gd name="T13" fmla="*/ 1 h 20"/>
                      <a:gd name="T14" fmla="*/ 6 w 47"/>
                      <a:gd name="T15" fmla="*/ 1 h 20"/>
                      <a:gd name="T16" fmla="*/ 7 w 47"/>
                      <a:gd name="T17" fmla="*/ 1 h 20"/>
                      <a:gd name="T18" fmla="*/ 8 w 47"/>
                      <a:gd name="T19" fmla="*/ 1 h 20"/>
                      <a:gd name="T20" fmla="*/ 10 w 47"/>
                      <a:gd name="T21" fmla="*/ 1 h 20"/>
                      <a:gd name="T22" fmla="*/ 11 w 47"/>
                      <a:gd name="T23" fmla="*/ 1 h 20"/>
                      <a:gd name="T24" fmla="*/ 12 w 47"/>
                      <a:gd name="T25" fmla="*/ 1 h 20"/>
                      <a:gd name="T26" fmla="*/ 13 w 47"/>
                      <a:gd name="T27" fmla="*/ 1 h 20"/>
                      <a:gd name="T28" fmla="*/ 14 w 47"/>
                      <a:gd name="T29" fmla="*/ 0 h 20"/>
                      <a:gd name="T30" fmla="*/ 14 w 47"/>
                      <a:gd name="T31" fmla="*/ 0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8"/>
                        </a:lnTo>
                        <a:lnTo>
                          <a:pt x="5" y="12"/>
                        </a:lnTo>
                        <a:lnTo>
                          <a:pt x="8" y="15"/>
                        </a:lnTo>
                        <a:lnTo>
                          <a:pt x="12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7"/>
                        </a:lnTo>
                        <a:lnTo>
                          <a:pt x="40" y="15"/>
                        </a:lnTo>
                        <a:lnTo>
                          <a:pt x="42" y="12"/>
                        </a:lnTo>
                        <a:lnTo>
                          <a:pt x="46" y="8"/>
                        </a:lnTo>
                        <a:lnTo>
                          <a:pt x="47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3" name="Freeform 814"/>
                  <p:cNvSpPr>
                    <a:spLocks noChangeAspect="1"/>
                  </p:cNvSpPr>
                  <p:nvPr/>
                </p:nvSpPr>
                <p:spPr bwMode="auto">
                  <a:xfrm>
                    <a:off x="4377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5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4" name="Rectangle 81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377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25" name="Freeform 816"/>
                  <p:cNvSpPr>
                    <a:spLocks noChangeAspect="1"/>
                  </p:cNvSpPr>
                  <p:nvPr/>
                </p:nvSpPr>
                <p:spPr bwMode="auto">
                  <a:xfrm>
                    <a:off x="4377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5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8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6" name="Freeform 817"/>
                  <p:cNvSpPr>
                    <a:spLocks noChangeAspect="1"/>
                  </p:cNvSpPr>
                  <p:nvPr/>
                </p:nvSpPr>
                <p:spPr bwMode="auto">
                  <a:xfrm>
                    <a:off x="4484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7" name="Rectangle 81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484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28" name="Freeform 819"/>
                  <p:cNvSpPr>
                    <a:spLocks noChangeAspect="1"/>
                  </p:cNvSpPr>
                  <p:nvPr/>
                </p:nvSpPr>
                <p:spPr bwMode="auto">
                  <a:xfrm>
                    <a:off x="4484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9" name="Freeform 820"/>
                  <p:cNvSpPr>
                    <a:spLocks noChangeAspect="1"/>
                  </p:cNvSpPr>
                  <p:nvPr/>
                </p:nvSpPr>
                <p:spPr bwMode="auto">
                  <a:xfrm>
                    <a:off x="4584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3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0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1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0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6" y="5"/>
                        </a:lnTo>
                        <a:lnTo>
                          <a:pt x="4" y="8"/>
                        </a:lnTo>
                        <a:lnTo>
                          <a:pt x="1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0" name="Rectangle 82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584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31" name="Freeform 822"/>
                  <p:cNvSpPr>
                    <a:spLocks noChangeAspect="1"/>
                  </p:cNvSpPr>
                  <p:nvPr/>
                </p:nvSpPr>
                <p:spPr bwMode="auto">
                  <a:xfrm>
                    <a:off x="4584" y="1596"/>
                    <a:ext cx="14" cy="0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0 h 20"/>
                      <a:gd name="T4" fmla="*/ 0 w 47"/>
                      <a:gd name="T5" fmla="*/ 0 h 20"/>
                      <a:gd name="T6" fmla="*/ 1 w 47"/>
                      <a:gd name="T7" fmla="*/ 1 h 20"/>
                      <a:gd name="T8" fmla="*/ 2 w 47"/>
                      <a:gd name="T9" fmla="*/ 1 h 20"/>
                      <a:gd name="T10" fmla="*/ 3 w 47"/>
                      <a:gd name="T11" fmla="*/ 1 h 20"/>
                      <a:gd name="T12" fmla="*/ 4 w 47"/>
                      <a:gd name="T13" fmla="*/ 1 h 20"/>
                      <a:gd name="T14" fmla="*/ 6 w 47"/>
                      <a:gd name="T15" fmla="*/ 1 h 20"/>
                      <a:gd name="T16" fmla="*/ 7 w 47"/>
                      <a:gd name="T17" fmla="*/ 1 h 20"/>
                      <a:gd name="T18" fmla="*/ 8 w 47"/>
                      <a:gd name="T19" fmla="*/ 1 h 20"/>
                      <a:gd name="T20" fmla="*/ 10 w 47"/>
                      <a:gd name="T21" fmla="*/ 1 h 20"/>
                      <a:gd name="T22" fmla="*/ 10 w 47"/>
                      <a:gd name="T23" fmla="*/ 1 h 20"/>
                      <a:gd name="T24" fmla="*/ 12 w 47"/>
                      <a:gd name="T25" fmla="*/ 1 h 20"/>
                      <a:gd name="T26" fmla="*/ 13 w 47"/>
                      <a:gd name="T27" fmla="*/ 1 h 20"/>
                      <a:gd name="T28" fmla="*/ 13 w 47"/>
                      <a:gd name="T29" fmla="*/ 0 h 20"/>
                      <a:gd name="T30" fmla="*/ 13 w 47"/>
                      <a:gd name="T31" fmla="*/ 0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1" y="8"/>
                        </a:lnTo>
                        <a:lnTo>
                          <a:pt x="4" y="12"/>
                        </a:lnTo>
                        <a:lnTo>
                          <a:pt x="6" y="15"/>
                        </a:lnTo>
                        <a:lnTo>
                          <a:pt x="11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2" name="Freeform 823"/>
                  <p:cNvSpPr>
                    <a:spLocks noChangeAspect="1"/>
                  </p:cNvSpPr>
                  <p:nvPr/>
                </p:nvSpPr>
                <p:spPr bwMode="auto">
                  <a:xfrm>
                    <a:off x="4691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3" name="Rectangle 82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691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34" name="Freeform 825"/>
                  <p:cNvSpPr>
                    <a:spLocks noChangeAspect="1"/>
                  </p:cNvSpPr>
                  <p:nvPr/>
                </p:nvSpPr>
                <p:spPr bwMode="auto">
                  <a:xfrm>
                    <a:off x="4691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5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5" name="Freeform 826"/>
                  <p:cNvSpPr>
                    <a:spLocks noChangeAspect="1"/>
                  </p:cNvSpPr>
                  <p:nvPr/>
                </p:nvSpPr>
                <p:spPr bwMode="auto">
                  <a:xfrm>
                    <a:off x="3733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6" name="Rectangle 82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733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37" name="Freeform 828"/>
                  <p:cNvSpPr>
                    <a:spLocks noChangeAspect="1"/>
                  </p:cNvSpPr>
                  <p:nvPr/>
                </p:nvSpPr>
                <p:spPr bwMode="auto">
                  <a:xfrm>
                    <a:off x="3733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5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8" name="Freeform 829"/>
                  <p:cNvSpPr>
                    <a:spLocks noChangeAspect="1"/>
                  </p:cNvSpPr>
                  <p:nvPr/>
                </p:nvSpPr>
                <p:spPr bwMode="auto">
                  <a:xfrm>
                    <a:off x="3626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9" name="Rectangle 83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626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40" name="Freeform 831"/>
                  <p:cNvSpPr>
                    <a:spLocks noChangeAspect="1"/>
                  </p:cNvSpPr>
                  <p:nvPr/>
                </p:nvSpPr>
                <p:spPr bwMode="auto">
                  <a:xfrm>
                    <a:off x="3626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1" name="Freeform 832"/>
                  <p:cNvSpPr>
                    <a:spLocks noChangeAspect="1"/>
                  </p:cNvSpPr>
                  <p:nvPr/>
                </p:nvSpPr>
                <p:spPr bwMode="auto">
                  <a:xfrm>
                    <a:off x="3526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2" name="Rectangle 83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526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43" name="Freeform 834"/>
                  <p:cNvSpPr>
                    <a:spLocks noChangeAspect="1"/>
                  </p:cNvSpPr>
                  <p:nvPr/>
                </p:nvSpPr>
                <p:spPr bwMode="auto">
                  <a:xfrm>
                    <a:off x="3526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4" name="Freeform 835"/>
                  <p:cNvSpPr>
                    <a:spLocks noChangeAspect="1"/>
                  </p:cNvSpPr>
                  <p:nvPr/>
                </p:nvSpPr>
                <p:spPr bwMode="auto">
                  <a:xfrm>
                    <a:off x="3891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5" name="Rectangle 83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891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46" name="Freeform 837"/>
                  <p:cNvSpPr>
                    <a:spLocks noChangeAspect="1"/>
                  </p:cNvSpPr>
                  <p:nvPr/>
                </p:nvSpPr>
                <p:spPr bwMode="auto">
                  <a:xfrm>
                    <a:off x="3891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5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7" name="Freeform 838"/>
                  <p:cNvSpPr>
                    <a:spLocks noChangeAspect="1"/>
                  </p:cNvSpPr>
                  <p:nvPr/>
                </p:nvSpPr>
                <p:spPr bwMode="auto">
                  <a:xfrm>
                    <a:off x="3991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4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1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1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6" y="15"/>
                        </a:lnTo>
                        <a:lnTo>
                          <a:pt x="45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4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8" y="5"/>
                        </a:lnTo>
                        <a:lnTo>
                          <a:pt x="5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8" name="Rectangle 83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991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49" name="Freeform 840"/>
                  <p:cNvSpPr>
                    <a:spLocks noChangeAspect="1"/>
                  </p:cNvSpPr>
                  <p:nvPr/>
                </p:nvSpPr>
                <p:spPr bwMode="auto">
                  <a:xfrm>
                    <a:off x="3991" y="1596"/>
                    <a:ext cx="14" cy="0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0 h 20"/>
                      <a:gd name="T4" fmla="*/ 1 w 47"/>
                      <a:gd name="T5" fmla="*/ 0 h 20"/>
                      <a:gd name="T6" fmla="*/ 1 w 47"/>
                      <a:gd name="T7" fmla="*/ 1 h 20"/>
                      <a:gd name="T8" fmla="*/ 2 w 47"/>
                      <a:gd name="T9" fmla="*/ 1 h 20"/>
                      <a:gd name="T10" fmla="*/ 3 w 47"/>
                      <a:gd name="T11" fmla="*/ 1 h 20"/>
                      <a:gd name="T12" fmla="*/ 4 w 47"/>
                      <a:gd name="T13" fmla="*/ 1 h 20"/>
                      <a:gd name="T14" fmla="*/ 6 w 47"/>
                      <a:gd name="T15" fmla="*/ 1 h 20"/>
                      <a:gd name="T16" fmla="*/ 7 w 47"/>
                      <a:gd name="T17" fmla="*/ 1 h 20"/>
                      <a:gd name="T18" fmla="*/ 8 w 47"/>
                      <a:gd name="T19" fmla="*/ 1 h 20"/>
                      <a:gd name="T20" fmla="*/ 10 w 47"/>
                      <a:gd name="T21" fmla="*/ 1 h 20"/>
                      <a:gd name="T22" fmla="*/ 11 w 47"/>
                      <a:gd name="T23" fmla="*/ 1 h 20"/>
                      <a:gd name="T24" fmla="*/ 12 w 47"/>
                      <a:gd name="T25" fmla="*/ 1 h 20"/>
                      <a:gd name="T26" fmla="*/ 13 w 47"/>
                      <a:gd name="T27" fmla="*/ 1 h 20"/>
                      <a:gd name="T28" fmla="*/ 13 w 47"/>
                      <a:gd name="T29" fmla="*/ 0 h 20"/>
                      <a:gd name="T30" fmla="*/ 14 w 47"/>
                      <a:gd name="T31" fmla="*/ 0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5" y="12"/>
                        </a:lnTo>
                        <a:lnTo>
                          <a:pt x="8" y="15"/>
                        </a:lnTo>
                        <a:lnTo>
                          <a:pt x="11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4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5" y="8"/>
                        </a:lnTo>
                        <a:lnTo>
                          <a:pt x="46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0" name="Freeform 841"/>
                  <p:cNvSpPr>
                    <a:spLocks noChangeAspect="1"/>
                  </p:cNvSpPr>
                  <p:nvPr/>
                </p:nvSpPr>
                <p:spPr bwMode="auto">
                  <a:xfrm>
                    <a:off x="4098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4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1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1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7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8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1" name="Rectangle 84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098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52" name="Freeform 843"/>
                  <p:cNvSpPr>
                    <a:spLocks noChangeAspect="1"/>
                  </p:cNvSpPr>
                  <p:nvPr/>
                </p:nvSpPr>
                <p:spPr bwMode="auto">
                  <a:xfrm>
                    <a:off x="4098" y="1596"/>
                    <a:ext cx="14" cy="0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0 h 20"/>
                      <a:gd name="T4" fmla="*/ 1 w 47"/>
                      <a:gd name="T5" fmla="*/ 0 h 20"/>
                      <a:gd name="T6" fmla="*/ 1 w 47"/>
                      <a:gd name="T7" fmla="*/ 1 h 20"/>
                      <a:gd name="T8" fmla="*/ 2 w 47"/>
                      <a:gd name="T9" fmla="*/ 1 h 20"/>
                      <a:gd name="T10" fmla="*/ 3 w 47"/>
                      <a:gd name="T11" fmla="*/ 1 h 20"/>
                      <a:gd name="T12" fmla="*/ 4 w 47"/>
                      <a:gd name="T13" fmla="*/ 1 h 20"/>
                      <a:gd name="T14" fmla="*/ 6 w 47"/>
                      <a:gd name="T15" fmla="*/ 1 h 20"/>
                      <a:gd name="T16" fmla="*/ 7 w 47"/>
                      <a:gd name="T17" fmla="*/ 1 h 20"/>
                      <a:gd name="T18" fmla="*/ 8 w 47"/>
                      <a:gd name="T19" fmla="*/ 1 h 20"/>
                      <a:gd name="T20" fmla="*/ 10 w 47"/>
                      <a:gd name="T21" fmla="*/ 1 h 20"/>
                      <a:gd name="T22" fmla="*/ 11 w 47"/>
                      <a:gd name="T23" fmla="*/ 1 h 20"/>
                      <a:gd name="T24" fmla="*/ 12 w 47"/>
                      <a:gd name="T25" fmla="*/ 1 h 20"/>
                      <a:gd name="T26" fmla="*/ 13 w 47"/>
                      <a:gd name="T27" fmla="*/ 1 h 20"/>
                      <a:gd name="T28" fmla="*/ 13 w 47"/>
                      <a:gd name="T29" fmla="*/ 0 h 20"/>
                      <a:gd name="T30" fmla="*/ 14 w 47"/>
                      <a:gd name="T31" fmla="*/ 0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8" y="15"/>
                        </a:lnTo>
                        <a:lnTo>
                          <a:pt x="11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7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3" name="Freeform 844"/>
                  <p:cNvSpPr>
                    <a:spLocks noChangeAspect="1"/>
                  </p:cNvSpPr>
                  <p:nvPr/>
                </p:nvSpPr>
                <p:spPr bwMode="auto">
                  <a:xfrm>
                    <a:off x="4212" y="1525"/>
                    <a:ext cx="7" cy="7"/>
                  </a:xfrm>
                  <a:custGeom>
                    <a:avLst/>
                    <a:gdLst>
                      <a:gd name="T0" fmla="*/ 7 w 46"/>
                      <a:gd name="T1" fmla="*/ 7 h 20"/>
                      <a:gd name="T2" fmla="*/ 7 w 46"/>
                      <a:gd name="T3" fmla="*/ 5 h 20"/>
                      <a:gd name="T4" fmla="*/ 7 w 46"/>
                      <a:gd name="T5" fmla="*/ 4 h 20"/>
                      <a:gd name="T6" fmla="*/ 6 w 46"/>
                      <a:gd name="T7" fmla="*/ 3 h 20"/>
                      <a:gd name="T8" fmla="*/ 6 w 46"/>
                      <a:gd name="T9" fmla="*/ 2 h 20"/>
                      <a:gd name="T10" fmla="*/ 5 w 46"/>
                      <a:gd name="T11" fmla="*/ 1 h 20"/>
                      <a:gd name="T12" fmla="*/ 5 w 46"/>
                      <a:gd name="T13" fmla="*/ 1 h 20"/>
                      <a:gd name="T14" fmla="*/ 4 w 46"/>
                      <a:gd name="T15" fmla="*/ 0 h 20"/>
                      <a:gd name="T16" fmla="*/ 4 w 46"/>
                      <a:gd name="T17" fmla="*/ 0 h 20"/>
                      <a:gd name="T18" fmla="*/ 3 w 46"/>
                      <a:gd name="T19" fmla="*/ 0 h 20"/>
                      <a:gd name="T20" fmla="*/ 2 w 46"/>
                      <a:gd name="T21" fmla="*/ 1 h 20"/>
                      <a:gd name="T22" fmla="*/ 2 w 46"/>
                      <a:gd name="T23" fmla="*/ 1 h 20"/>
                      <a:gd name="T24" fmla="*/ 1 w 46"/>
                      <a:gd name="T25" fmla="*/ 2 h 20"/>
                      <a:gd name="T26" fmla="*/ 1 w 46"/>
                      <a:gd name="T27" fmla="*/ 3 h 20"/>
                      <a:gd name="T28" fmla="*/ 0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7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4" name="Rectangle 84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212" y="1532"/>
                    <a:ext cx="7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55" name="Freeform 846"/>
                  <p:cNvSpPr>
                    <a:spLocks noChangeAspect="1"/>
                  </p:cNvSpPr>
                  <p:nvPr/>
                </p:nvSpPr>
                <p:spPr bwMode="auto">
                  <a:xfrm>
                    <a:off x="4212" y="1596"/>
                    <a:ext cx="7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0 w 46"/>
                      <a:gd name="T5" fmla="*/ 0 h 20"/>
                      <a:gd name="T6" fmla="*/ 1 w 46"/>
                      <a:gd name="T7" fmla="*/ 1 h 20"/>
                      <a:gd name="T8" fmla="*/ 1 w 46"/>
                      <a:gd name="T9" fmla="*/ 1 h 20"/>
                      <a:gd name="T10" fmla="*/ 2 w 46"/>
                      <a:gd name="T11" fmla="*/ 1 h 20"/>
                      <a:gd name="T12" fmla="*/ 2 w 46"/>
                      <a:gd name="T13" fmla="*/ 1 h 20"/>
                      <a:gd name="T14" fmla="*/ 3 w 46"/>
                      <a:gd name="T15" fmla="*/ 1 h 20"/>
                      <a:gd name="T16" fmla="*/ 4 w 46"/>
                      <a:gd name="T17" fmla="*/ 1 h 20"/>
                      <a:gd name="T18" fmla="*/ 4 w 46"/>
                      <a:gd name="T19" fmla="*/ 1 h 20"/>
                      <a:gd name="T20" fmla="*/ 5 w 46"/>
                      <a:gd name="T21" fmla="*/ 1 h 20"/>
                      <a:gd name="T22" fmla="*/ 5 w 46"/>
                      <a:gd name="T23" fmla="*/ 1 h 20"/>
                      <a:gd name="T24" fmla="*/ 6 w 46"/>
                      <a:gd name="T25" fmla="*/ 1 h 20"/>
                      <a:gd name="T26" fmla="*/ 6 w 46"/>
                      <a:gd name="T27" fmla="*/ 1 h 20"/>
                      <a:gd name="T28" fmla="*/ 7 w 46"/>
                      <a:gd name="T29" fmla="*/ 0 h 20"/>
                      <a:gd name="T30" fmla="*/ 7 w 46"/>
                      <a:gd name="T31" fmla="*/ 0 h 20"/>
                      <a:gd name="T32" fmla="*/ 7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6" name="Freeform 847"/>
                  <p:cNvSpPr>
                    <a:spLocks noChangeAspect="1"/>
                  </p:cNvSpPr>
                  <p:nvPr/>
                </p:nvSpPr>
                <p:spPr bwMode="auto">
                  <a:xfrm>
                    <a:off x="4312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4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1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1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7" y="15"/>
                        </a:lnTo>
                        <a:lnTo>
                          <a:pt x="45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8" y="5"/>
                        </a:lnTo>
                        <a:lnTo>
                          <a:pt x="5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7" name="Rectangle 84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312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58" name="Freeform 849"/>
                  <p:cNvSpPr>
                    <a:spLocks noChangeAspect="1"/>
                  </p:cNvSpPr>
                  <p:nvPr/>
                </p:nvSpPr>
                <p:spPr bwMode="auto">
                  <a:xfrm>
                    <a:off x="4312" y="1596"/>
                    <a:ext cx="14" cy="0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0 h 20"/>
                      <a:gd name="T4" fmla="*/ 1 w 47"/>
                      <a:gd name="T5" fmla="*/ 0 h 20"/>
                      <a:gd name="T6" fmla="*/ 1 w 47"/>
                      <a:gd name="T7" fmla="*/ 1 h 20"/>
                      <a:gd name="T8" fmla="*/ 2 w 47"/>
                      <a:gd name="T9" fmla="*/ 1 h 20"/>
                      <a:gd name="T10" fmla="*/ 3 w 47"/>
                      <a:gd name="T11" fmla="*/ 1 h 20"/>
                      <a:gd name="T12" fmla="*/ 4 w 47"/>
                      <a:gd name="T13" fmla="*/ 1 h 20"/>
                      <a:gd name="T14" fmla="*/ 6 w 47"/>
                      <a:gd name="T15" fmla="*/ 1 h 20"/>
                      <a:gd name="T16" fmla="*/ 7 w 47"/>
                      <a:gd name="T17" fmla="*/ 1 h 20"/>
                      <a:gd name="T18" fmla="*/ 8 w 47"/>
                      <a:gd name="T19" fmla="*/ 1 h 20"/>
                      <a:gd name="T20" fmla="*/ 10 w 47"/>
                      <a:gd name="T21" fmla="*/ 1 h 20"/>
                      <a:gd name="T22" fmla="*/ 11 w 47"/>
                      <a:gd name="T23" fmla="*/ 1 h 20"/>
                      <a:gd name="T24" fmla="*/ 12 w 47"/>
                      <a:gd name="T25" fmla="*/ 1 h 20"/>
                      <a:gd name="T26" fmla="*/ 13 w 47"/>
                      <a:gd name="T27" fmla="*/ 1 h 20"/>
                      <a:gd name="T28" fmla="*/ 13 w 47"/>
                      <a:gd name="T29" fmla="*/ 0 h 20"/>
                      <a:gd name="T30" fmla="*/ 14 w 47"/>
                      <a:gd name="T31" fmla="*/ 0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8"/>
                        </a:lnTo>
                        <a:lnTo>
                          <a:pt x="5" y="12"/>
                        </a:lnTo>
                        <a:lnTo>
                          <a:pt x="8" y="15"/>
                        </a:lnTo>
                        <a:lnTo>
                          <a:pt x="11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5" y="8"/>
                        </a:lnTo>
                        <a:lnTo>
                          <a:pt x="47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9" name="Freeform 850"/>
                  <p:cNvSpPr>
                    <a:spLocks noChangeAspect="1"/>
                  </p:cNvSpPr>
                  <p:nvPr/>
                </p:nvSpPr>
                <p:spPr bwMode="auto">
                  <a:xfrm>
                    <a:off x="4419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0" name="Rectangle 85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419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61" name="Freeform 852"/>
                  <p:cNvSpPr>
                    <a:spLocks noChangeAspect="1"/>
                  </p:cNvSpPr>
                  <p:nvPr/>
                </p:nvSpPr>
                <p:spPr bwMode="auto">
                  <a:xfrm>
                    <a:off x="4419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2" name="Freeform 853"/>
                  <p:cNvSpPr>
                    <a:spLocks noChangeAspect="1"/>
                  </p:cNvSpPr>
                  <p:nvPr/>
                </p:nvSpPr>
                <p:spPr bwMode="auto">
                  <a:xfrm>
                    <a:off x="4527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3" name="Rectangle 85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527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64" name="Freeform 855"/>
                  <p:cNvSpPr>
                    <a:spLocks noChangeAspect="1"/>
                  </p:cNvSpPr>
                  <p:nvPr/>
                </p:nvSpPr>
                <p:spPr bwMode="auto">
                  <a:xfrm>
                    <a:off x="4527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5" name="Freeform 856"/>
                  <p:cNvSpPr>
                    <a:spLocks noChangeAspect="1"/>
                  </p:cNvSpPr>
                  <p:nvPr/>
                </p:nvSpPr>
                <p:spPr bwMode="auto">
                  <a:xfrm>
                    <a:off x="4634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3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0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5 w 47"/>
                      <a:gd name="T19" fmla="*/ 0 h 20"/>
                      <a:gd name="T20" fmla="*/ 4 w 47"/>
                      <a:gd name="T21" fmla="*/ 1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0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1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1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6" name="Rectangle 85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634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67" name="Freeform 858"/>
                  <p:cNvSpPr>
                    <a:spLocks noChangeAspect="1"/>
                  </p:cNvSpPr>
                  <p:nvPr/>
                </p:nvSpPr>
                <p:spPr bwMode="auto">
                  <a:xfrm>
                    <a:off x="4634" y="1596"/>
                    <a:ext cx="14" cy="0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0 h 20"/>
                      <a:gd name="T4" fmla="*/ 0 w 47"/>
                      <a:gd name="T5" fmla="*/ 0 h 20"/>
                      <a:gd name="T6" fmla="*/ 1 w 47"/>
                      <a:gd name="T7" fmla="*/ 1 h 20"/>
                      <a:gd name="T8" fmla="*/ 2 w 47"/>
                      <a:gd name="T9" fmla="*/ 1 h 20"/>
                      <a:gd name="T10" fmla="*/ 3 w 47"/>
                      <a:gd name="T11" fmla="*/ 1 h 20"/>
                      <a:gd name="T12" fmla="*/ 4 w 47"/>
                      <a:gd name="T13" fmla="*/ 1 h 20"/>
                      <a:gd name="T14" fmla="*/ 5 w 47"/>
                      <a:gd name="T15" fmla="*/ 1 h 20"/>
                      <a:gd name="T16" fmla="*/ 7 w 47"/>
                      <a:gd name="T17" fmla="*/ 1 h 20"/>
                      <a:gd name="T18" fmla="*/ 8 w 47"/>
                      <a:gd name="T19" fmla="*/ 1 h 20"/>
                      <a:gd name="T20" fmla="*/ 10 w 47"/>
                      <a:gd name="T21" fmla="*/ 1 h 20"/>
                      <a:gd name="T22" fmla="*/ 10 w 47"/>
                      <a:gd name="T23" fmla="*/ 1 h 20"/>
                      <a:gd name="T24" fmla="*/ 12 w 47"/>
                      <a:gd name="T25" fmla="*/ 1 h 20"/>
                      <a:gd name="T26" fmla="*/ 13 w 47"/>
                      <a:gd name="T27" fmla="*/ 1 h 20"/>
                      <a:gd name="T28" fmla="*/ 13 w 47"/>
                      <a:gd name="T29" fmla="*/ 0 h 20"/>
                      <a:gd name="T30" fmla="*/ 13 w 47"/>
                      <a:gd name="T31" fmla="*/ 0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1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1" y="17"/>
                        </a:lnTo>
                        <a:lnTo>
                          <a:pt x="14" y="19"/>
                        </a:lnTo>
                        <a:lnTo>
                          <a:pt x="18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8" name="Freeform 859"/>
                  <p:cNvSpPr>
                    <a:spLocks noChangeAspect="1"/>
                  </p:cNvSpPr>
                  <p:nvPr/>
                </p:nvSpPr>
                <p:spPr bwMode="auto">
                  <a:xfrm>
                    <a:off x="4741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9" name="Rectangle 86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741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70" name="Freeform 861"/>
                  <p:cNvSpPr>
                    <a:spLocks noChangeAspect="1"/>
                  </p:cNvSpPr>
                  <p:nvPr/>
                </p:nvSpPr>
                <p:spPr bwMode="auto">
                  <a:xfrm>
                    <a:off x="4741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5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1" name="Freeform 862"/>
                  <p:cNvSpPr>
                    <a:spLocks noChangeAspect="1"/>
                  </p:cNvSpPr>
                  <p:nvPr/>
                </p:nvSpPr>
                <p:spPr bwMode="auto">
                  <a:xfrm>
                    <a:off x="3783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2" name="Rectangle 86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783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73" name="Freeform 864"/>
                  <p:cNvSpPr>
                    <a:spLocks noChangeAspect="1"/>
                  </p:cNvSpPr>
                  <p:nvPr/>
                </p:nvSpPr>
                <p:spPr bwMode="auto">
                  <a:xfrm>
                    <a:off x="3783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5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4" name="Freeform 865"/>
                  <p:cNvSpPr>
                    <a:spLocks noChangeAspect="1"/>
                  </p:cNvSpPr>
                  <p:nvPr/>
                </p:nvSpPr>
                <p:spPr bwMode="auto">
                  <a:xfrm>
                    <a:off x="3676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5" name="Rectangle 86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676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76" name="Freeform 867"/>
                  <p:cNvSpPr>
                    <a:spLocks noChangeAspect="1"/>
                  </p:cNvSpPr>
                  <p:nvPr/>
                </p:nvSpPr>
                <p:spPr bwMode="auto">
                  <a:xfrm>
                    <a:off x="3676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7" name="Freeform 868"/>
                  <p:cNvSpPr>
                    <a:spLocks noChangeAspect="1"/>
                  </p:cNvSpPr>
                  <p:nvPr/>
                </p:nvSpPr>
                <p:spPr bwMode="auto">
                  <a:xfrm>
                    <a:off x="3569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8" name="Rectangle 86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569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79" name="Freeform 870"/>
                  <p:cNvSpPr>
                    <a:spLocks noChangeAspect="1"/>
                  </p:cNvSpPr>
                  <p:nvPr/>
                </p:nvSpPr>
                <p:spPr bwMode="auto">
                  <a:xfrm>
                    <a:off x="3569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0" name="Freeform 871"/>
                  <p:cNvSpPr>
                    <a:spLocks noChangeAspect="1"/>
                  </p:cNvSpPr>
                  <p:nvPr/>
                </p:nvSpPr>
                <p:spPr bwMode="auto">
                  <a:xfrm>
                    <a:off x="1104" y="1525"/>
                    <a:ext cx="7" cy="7"/>
                  </a:xfrm>
                  <a:custGeom>
                    <a:avLst/>
                    <a:gdLst>
                      <a:gd name="T0" fmla="*/ 7 w 46"/>
                      <a:gd name="T1" fmla="*/ 7 h 20"/>
                      <a:gd name="T2" fmla="*/ 7 w 46"/>
                      <a:gd name="T3" fmla="*/ 5 h 20"/>
                      <a:gd name="T4" fmla="*/ 7 w 46"/>
                      <a:gd name="T5" fmla="*/ 4 h 20"/>
                      <a:gd name="T6" fmla="*/ 6 w 46"/>
                      <a:gd name="T7" fmla="*/ 3 h 20"/>
                      <a:gd name="T8" fmla="*/ 6 w 46"/>
                      <a:gd name="T9" fmla="*/ 2 h 20"/>
                      <a:gd name="T10" fmla="*/ 5 w 46"/>
                      <a:gd name="T11" fmla="*/ 1 h 20"/>
                      <a:gd name="T12" fmla="*/ 5 w 46"/>
                      <a:gd name="T13" fmla="*/ 1 h 20"/>
                      <a:gd name="T14" fmla="*/ 4 w 46"/>
                      <a:gd name="T15" fmla="*/ 0 h 20"/>
                      <a:gd name="T16" fmla="*/ 4 w 46"/>
                      <a:gd name="T17" fmla="*/ 0 h 20"/>
                      <a:gd name="T18" fmla="*/ 3 w 46"/>
                      <a:gd name="T19" fmla="*/ 0 h 20"/>
                      <a:gd name="T20" fmla="*/ 2 w 46"/>
                      <a:gd name="T21" fmla="*/ 1 h 20"/>
                      <a:gd name="T22" fmla="*/ 2 w 46"/>
                      <a:gd name="T23" fmla="*/ 1 h 20"/>
                      <a:gd name="T24" fmla="*/ 1 w 46"/>
                      <a:gd name="T25" fmla="*/ 2 h 20"/>
                      <a:gd name="T26" fmla="*/ 1 w 46"/>
                      <a:gd name="T27" fmla="*/ 3 h 20"/>
                      <a:gd name="T28" fmla="*/ 0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7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1" name="Rectangle 87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104" y="1532"/>
                    <a:ext cx="7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82" name="Freeform 873"/>
                  <p:cNvSpPr>
                    <a:spLocks noChangeAspect="1"/>
                  </p:cNvSpPr>
                  <p:nvPr/>
                </p:nvSpPr>
                <p:spPr bwMode="auto">
                  <a:xfrm>
                    <a:off x="1104" y="1589"/>
                    <a:ext cx="7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0 w 46"/>
                      <a:gd name="T5" fmla="*/ 3 h 20"/>
                      <a:gd name="T6" fmla="*/ 1 w 46"/>
                      <a:gd name="T7" fmla="*/ 4 h 20"/>
                      <a:gd name="T8" fmla="*/ 1 w 46"/>
                      <a:gd name="T9" fmla="*/ 6 h 20"/>
                      <a:gd name="T10" fmla="*/ 2 w 46"/>
                      <a:gd name="T11" fmla="*/ 6 h 20"/>
                      <a:gd name="T12" fmla="*/ 2 w 46"/>
                      <a:gd name="T13" fmla="*/ 7 h 20"/>
                      <a:gd name="T14" fmla="*/ 3 w 46"/>
                      <a:gd name="T15" fmla="*/ 7 h 20"/>
                      <a:gd name="T16" fmla="*/ 4 w 46"/>
                      <a:gd name="T17" fmla="*/ 7 h 20"/>
                      <a:gd name="T18" fmla="*/ 4 w 46"/>
                      <a:gd name="T19" fmla="*/ 7 h 20"/>
                      <a:gd name="T20" fmla="*/ 5 w 46"/>
                      <a:gd name="T21" fmla="*/ 7 h 20"/>
                      <a:gd name="T22" fmla="*/ 5 w 46"/>
                      <a:gd name="T23" fmla="*/ 6 h 20"/>
                      <a:gd name="T24" fmla="*/ 6 w 46"/>
                      <a:gd name="T25" fmla="*/ 6 h 20"/>
                      <a:gd name="T26" fmla="*/ 6 w 46"/>
                      <a:gd name="T27" fmla="*/ 4 h 20"/>
                      <a:gd name="T28" fmla="*/ 7 w 46"/>
                      <a:gd name="T29" fmla="*/ 3 h 20"/>
                      <a:gd name="T30" fmla="*/ 7 w 46"/>
                      <a:gd name="T31" fmla="*/ 2 h 20"/>
                      <a:gd name="T32" fmla="*/ 7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3" name="Freeform 874"/>
                  <p:cNvSpPr>
                    <a:spLocks noChangeAspect="1"/>
                  </p:cNvSpPr>
                  <p:nvPr/>
                </p:nvSpPr>
                <p:spPr bwMode="auto">
                  <a:xfrm>
                    <a:off x="1211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4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1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1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7" y="15"/>
                        </a:lnTo>
                        <a:lnTo>
                          <a:pt x="45" y="11"/>
                        </a:lnTo>
                        <a:lnTo>
                          <a:pt x="43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4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8" y="5"/>
                        </a:lnTo>
                        <a:lnTo>
                          <a:pt x="5" y="8"/>
                        </a:lnTo>
                        <a:lnTo>
                          <a:pt x="3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4" name="Rectangle 87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211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85" name="Freeform 876"/>
                  <p:cNvSpPr>
                    <a:spLocks noChangeAspect="1"/>
                  </p:cNvSpPr>
                  <p:nvPr/>
                </p:nvSpPr>
                <p:spPr bwMode="auto">
                  <a:xfrm>
                    <a:off x="1211" y="1589"/>
                    <a:ext cx="14" cy="7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2 h 20"/>
                      <a:gd name="T4" fmla="*/ 1 w 47"/>
                      <a:gd name="T5" fmla="*/ 3 h 20"/>
                      <a:gd name="T6" fmla="*/ 1 w 47"/>
                      <a:gd name="T7" fmla="*/ 4 h 20"/>
                      <a:gd name="T8" fmla="*/ 2 w 47"/>
                      <a:gd name="T9" fmla="*/ 6 h 20"/>
                      <a:gd name="T10" fmla="*/ 3 w 47"/>
                      <a:gd name="T11" fmla="*/ 6 h 20"/>
                      <a:gd name="T12" fmla="*/ 4 w 47"/>
                      <a:gd name="T13" fmla="*/ 7 h 20"/>
                      <a:gd name="T14" fmla="*/ 6 w 47"/>
                      <a:gd name="T15" fmla="*/ 7 h 20"/>
                      <a:gd name="T16" fmla="*/ 7 w 47"/>
                      <a:gd name="T17" fmla="*/ 7 h 20"/>
                      <a:gd name="T18" fmla="*/ 8 w 47"/>
                      <a:gd name="T19" fmla="*/ 7 h 20"/>
                      <a:gd name="T20" fmla="*/ 10 w 47"/>
                      <a:gd name="T21" fmla="*/ 7 h 20"/>
                      <a:gd name="T22" fmla="*/ 11 w 47"/>
                      <a:gd name="T23" fmla="*/ 6 h 20"/>
                      <a:gd name="T24" fmla="*/ 12 w 47"/>
                      <a:gd name="T25" fmla="*/ 6 h 20"/>
                      <a:gd name="T26" fmla="*/ 13 w 47"/>
                      <a:gd name="T27" fmla="*/ 4 h 20"/>
                      <a:gd name="T28" fmla="*/ 13 w 47"/>
                      <a:gd name="T29" fmla="*/ 3 h 20"/>
                      <a:gd name="T30" fmla="*/ 14 w 47"/>
                      <a:gd name="T31" fmla="*/ 2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3" y="9"/>
                        </a:lnTo>
                        <a:lnTo>
                          <a:pt x="5" y="12"/>
                        </a:lnTo>
                        <a:lnTo>
                          <a:pt x="8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4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3" y="12"/>
                        </a:lnTo>
                        <a:lnTo>
                          <a:pt x="45" y="9"/>
                        </a:lnTo>
                        <a:lnTo>
                          <a:pt x="47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6" name="Freeform 877"/>
                  <p:cNvSpPr>
                    <a:spLocks noChangeAspect="1"/>
                  </p:cNvSpPr>
                  <p:nvPr/>
                </p:nvSpPr>
                <p:spPr bwMode="auto">
                  <a:xfrm>
                    <a:off x="1318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4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1 h 20"/>
                      <a:gd name="T14" fmla="*/ 9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4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5" y="11"/>
                        </a:lnTo>
                        <a:lnTo>
                          <a:pt x="42" y="8"/>
                        </a:lnTo>
                        <a:lnTo>
                          <a:pt x="40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9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2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7" name="Rectangle 87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318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88" name="Freeform 879"/>
                  <p:cNvSpPr>
                    <a:spLocks noChangeAspect="1"/>
                  </p:cNvSpPr>
                  <p:nvPr/>
                </p:nvSpPr>
                <p:spPr bwMode="auto">
                  <a:xfrm>
                    <a:off x="1318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4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9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4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2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9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40" y="16"/>
                        </a:lnTo>
                        <a:lnTo>
                          <a:pt x="42" y="12"/>
                        </a:lnTo>
                        <a:lnTo>
                          <a:pt x="45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9" name="Freeform 880"/>
                  <p:cNvSpPr>
                    <a:spLocks noChangeAspect="1"/>
                  </p:cNvSpPr>
                  <p:nvPr/>
                </p:nvSpPr>
                <p:spPr bwMode="auto">
                  <a:xfrm>
                    <a:off x="1425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0" name="Rectangle 88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425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91" name="Freeform 882"/>
                  <p:cNvSpPr>
                    <a:spLocks noChangeAspect="1"/>
                  </p:cNvSpPr>
                  <p:nvPr/>
                </p:nvSpPr>
                <p:spPr bwMode="auto">
                  <a:xfrm>
                    <a:off x="1425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2" name="Freeform 883"/>
                  <p:cNvSpPr>
                    <a:spLocks noChangeAspect="1"/>
                  </p:cNvSpPr>
                  <p:nvPr/>
                </p:nvSpPr>
                <p:spPr bwMode="auto">
                  <a:xfrm>
                    <a:off x="1532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4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1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1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7" y="15"/>
                        </a:lnTo>
                        <a:lnTo>
                          <a:pt x="45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8" y="5"/>
                        </a:lnTo>
                        <a:lnTo>
                          <a:pt x="5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3" name="Rectangle 88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532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94" name="Freeform 885"/>
                  <p:cNvSpPr>
                    <a:spLocks noChangeAspect="1"/>
                  </p:cNvSpPr>
                  <p:nvPr/>
                </p:nvSpPr>
                <p:spPr bwMode="auto">
                  <a:xfrm>
                    <a:off x="1532" y="1589"/>
                    <a:ext cx="14" cy="7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2 h 20"/>
                      <a:gd name="T4" fmla="*/ 1 w 47"/>
                      <a:gd name="T5" fmla="*/ 3 h 20"/>
                      <a:gd name="T6" fmla="*/ 1 w 47"/>
                      <a:gd name="T7" fmla="*/ 4 h 20"/>
                      <a:gd name="T8" fmla="*/ 2 w 47"/>
                      <a:gd name="T9" fmla="*/ 6 h 20"/>
                      <a:gd name="T10" fmla="*/ 3 w 47"/>
                      <a:gd name="T11" fmla="*/ 6 h 20"/>
                      <a:gd name="T12" fmla="*/ 4 w 47"/>
                      <a:gd name="T13" fmla="*/ 7 h 20"/>
                      <a:gd name="T14" fmla="*/ 6 w 47"/>
                      <a:gd name="T15" fmla="*/ 7 h 20"/>
                      <a:gd name="T16" fmla="*/ 7 w 47"/>
                      <a:gd name="T17" fmla="*/ 7 h 20"/>
                      <a:gd name="T18" fmla="*/ 8 w 47"/>
                      <a:gd name="T19" fmla="*/ 7 h 20"/>
                      <a:gd name="T20" fmla="*/ 10 w 47"/>
                      <a:gd name="T21" fmla="*/ 7 h 20"/>
                      <a:gd name="T22" fmla="*/ 11 w 47"/>
                      <a:gd name="T23" fmla="*/ 6 h 20"/>
                      <a:gd name="T24" fmla="*/ 12 w 47"/>
                      <a:gd name="T25" fmla="*/ 6 h 20"/>
                      <a:gd name="T26" fmla="*/ 13 w 47"/>
                      <a:gd name="T27" fmla="*/ 4 h 20"/>
                      <a:gd name="T28" fmla="*/ 13 w 47"/>
                      <a:gd name="T29" fmla="*/ 3 h 20"/>
                      <a:gd name="T30" fmla="*/ 14 w 47"/>
                      <a:gd name="T31" fmla="*/ 2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5" y="12"/>
                        </a:lnTo>
                        <a:lnTo>
                          <a:pt x="8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5" y="9"/>
                        </a:lnTo>
                        <a:lnTo>
                          <a:pt x="47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5" name="Freeform 886"/>
                  <p:cNvSpPr>
                    <a:spLocks noChangeAspect="1"/>
                  </p:cNvSpPr>
                  <p:nvPr/>
                </p:nvSpPr>
                <p:spPr bwMode="auto">
                  <a:xfrm>
                    <a:off x="1640" y="1525"/>
                    <a:ext cx="7" cy="7"/>
                  </a:xfrm>
                  <a:custGeom>
                    <a:avLst/>
                    <a:gdLst>
                      <a:gd name="T0" fmla="*/ 7 w 46"/>
                      <a:gd name="T1" fmla="*/ 7 h 20"/>
                      <a:gd name="T2" fmla="*/ 7 w 46"/>
                      <a:gd name="T3" fmla="*/ 5 h 20"/>
                      <a:gd name="T4" fmla="*/ 7 w 46"/>
                      <a:gd name="T5" fmla="*/ 4 h 20"/>
                      <a:gd name="T6" fmla="*/ 6 w 46"/>
                      <a:gd name="T7" fmla="*/ 2 h 20"/>
                      <a:gd name="T8" fmla="*/ 6 w 46"/>
                      <a:gd name="T9" fmla="*/ 2 h 20"/>
                      <a:gd name="T10" fmla="*/ 5 w 46"/>
                      <a:gd name="T11" fmla="*/ 1 h 20"/>
                      <a:gd name="T12" fmla="*/ 5 w 46"/>
                      <a:gd name="T13" fmla="*/ 0 h 20"/>
                      <a:gd name="T14" fmla="*/ 4 w 46"/>
                      <a:gd name="T15" fmla="*/ 0 h 20"/>
                      <a:gd name="T16" fmla="*/ 4 w 46"/>
                      <a:gd name="T17" fmla="*/ 0 h 20"/>
                      <a:gd name="T18" fmla="*/ 3 w 46"/>
                      <a:gd name="T19" fmla="*/ 0 h 20"/>
                      <a:gd name="T20" fmla="*/ 2 w 46"/>
                      <a:gd name="T21" fmla="*/ 0 h 20"/>
                      <a:gd name="T22" fmla="*/ 2 w 46"/>
                      <a:gd name="T23" fmla="*/ 1 h 20"/>
                      <a:gd name="T24" fmla="*/ 1 w 46"/>
                      <a:gd name="T25" fmla="*/ 2 h 20"/>
                      <a:gd name="T26" fmla="*/ 1 w 46"/>
                      <a:gd name="T27" fmla="*/ 2 h 20"/>
                      <a:gd name="T28" fmla="*/ 0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7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7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1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11" y="3"/>
                        </a:lnTo>
                        <a:lnTo>
                          <a:pt x="7" y="5"/>
                        </a:lnTo>
                        <a:lnTo>
                          <a:pt x="4" y="7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6" name="Rectangle 88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640" y="1532"/>
                    <a:ext cx="7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97" name="Freeform 888"/>
                  <p:cNvSpPr>
                    <a:spLocks noChangeAspect="1"/>
                  </p:cNvSpPr>
                  <p:nvPr/>
                </p:nvSpPr>
                <p:spPr bwMode="auto">
                  <a:xfrm>
                    <a:off x="1640" y="1589"/>
                    <a:ext cx="7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0 w 46"/>
                      <a:gd name="T5" fmla="*/ 3 h 20"/>
                      <a:gd name="T6" fmla="*/ 1 w 46"/>
                      <a:gd name="T7" fmla="*/ 4 h 20"/>
                      <a:gd name="T8" fmla="*/ 1 w 46"/>
                      <a:gd name="T9" fmla="*/ 6 h 20"/>
                      <a:gd name="T10" fmla="*/ 2 w 46"/>
                      <a:gd name="T11" fmla="*/ 6 h 20"/>
                      <a:gd name="T12" fmla="*/ 2 w 46"/>
                      <a:gd name="T13" fmla="*/ 7 h 20"/>
                      <a:gd name="T14" fmla="*/ 3 w 46"/>
                      <a:gd name="T15" fmla="*/ 7 h 20"/>
                      <a:gd name="T16" fmla="*/ 4 w 46"/>
                      <a:gd name="T17" fmla="*/ 7 h 20"/>
                      <a:gd name="T18" fmla="*/ 4 w 46"/>
                      <a:gd name="T19" fmla="*/ 7 h 20"/>
                      <a:gd name="T20" fmla="*/ 5 w 46"/>
                      <a:gd name="T21" fmla="*/ 7 h 20"/>
                      <a:gd name="T22" fmla="*/ 5 w 46"/>
                      <a:gd name="T23" fmla="*/ 6 h 20"/>
                      <a:gd name="T24" fmla="*/ 6 w 46"/>
                      <a:gd name="T25" fmla="*/ 6 h 20"/>
                      <a:gd name="T26" fmla="*/ 6 w 46"/>
                      <a:gd name="T27" fmla="*/ 4 h 20"/>
                      <a:gd name="T28" fmla="*/ 7 w 46"/>
                      <a:gd name="T29" fmla="*/ 3 h 20"/>
                      <a:gd name="T30" fmla="*/ 7 w 46"/>
                      <a:gd name="T31" fmla="*/ 2 h 20"/>
                      <a:gd name="T32" fmla="*/ 7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8" name="Freeform 889"/>
                  <p:cNvSpPr>
                    <a:spLocks noChangeAspect="1"/>
                  </p:cNvSpPr>
                  <p:nvPr/>
                </p:nvSpPr>
                <p:spPr bwMode="auto">
                  <a:xfrm>
                    <a:off x="1740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2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0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0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2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7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1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4" y="1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7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9" name="Rectangle 89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740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00" name="Freeform 891"/>
                  <p:cNvSpPr>
                    <a:spLocks noChangeAspect="1"/>
                  </p:cNvSpPr>
                  <p:nvPr/>
                </p:nvSpPr>
                <p:spPr bwMode="auto">
                  <a:xfrm>
                    <a:off x="1740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1" name="Freeform 892"/>
                  <p:cNvSpPr>
                    <a:spLocks noChangeAspect="1"/>
                  </p:cNvSpPr>
                  <p:nvPr/>
                </p:nvSpPr>
                <p:spPr bwMode="auto">
                  <a:xfrm>
                    <a:off x="1847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0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2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6" y="5"/>
                        </a:lnTo>
                        <a:lnTo>
                          <a:pt x="4" y="8"/>
                        </a:lnTo>
                        <a:lnTo>
                          <a:pt x="1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2" name="Rectangle 89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847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03" name="Freeform 894"/>
                  <p:cNvSpPr>
                    <a:spLocks noChangeAspect="1"/>
                  </p:cNvSpPr>
                  <p:nvPr/>
                </p:nvSpPr>
                <p:spPr bwMode="auto">
                  <a:xfrm>
                    <a:off x="1847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0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1" y="9"/>
                        </a:lnTo>
                        <a:lnTo>
                          <a:pt x="4" y="12"/>
                        </a:lnTo>
                        <a:lnTo>
                          <a:pt x="6" y="16"/>
                        </a:lnTo>
                        <a:lnTo>
                          <a:pt x="10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2" y="19"/>
                        </a:lnTo>
                        <a:lnTo>
                          <a:pt x="35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4" name="Freeform 895"/>
                  <p:cNvSpPr>
                    <a:spLocks noChangeAspect="1"/>
                  </p:cNvSpPr>
                  <p:nvPr/>
                </p:nvSpPr>
                <p:spPr bwMode="auto">
                  <a:xfrm>
                    <a:off x="1954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5" name="Rectangle 89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954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06" name="Freeform 897"/>
                  <p:cNvSpPr>
                    <a:spLocks noChangeAspect="1"/>
                  </p:cNvSpPr>
                  <p:nvPr/>
                </p:nvSpPr>
                <p:spPr bwMode="auto">
                  <a:xfrm>
                    <a:off x="1954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7" name="Freeform 898"/>
                  <p:cNvSpPr>
                    <a:spLocks noChangeAspect="1"/>
                  </p:cNvSpPr>
                  <p:nvPr/>
                </p:nvSpPr>
                <p:spPr bwMode="auto">
                  <a:xfrm>
                    <a:off x="996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8" name="Rectangle 89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996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09" name="Freeform 900"/>
                  <p:cNvSpPr>
                    <a:spLocks noChangeAspect="1"/>
                  </p:cNvSpPr>
                  <p:nvPr/>
                </p:nvSpPr>
                <p:spPr bwMode="auto">
                  <a:xfrm>
                    <a:off x="996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0" name="Freeform 901"/>
                  <p:cNvSpPr>
                    <a:spLocks noChangeAspect="1"/>
                  </p:cNvSpPr>
                  <p:nvPr/>
                </p:nvSpPr>
                <p:spPr bwMode="auto">
                  <a:xfrm>
                    <a:off x="889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1" name="Rectangle 90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889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12" name="Freeform 903"/>
                  <p:cNvSpPr>
                    <a:spLocks noChangeAspect="1"/>
                  </p:cNvSpPr>
                  <p:nvPr/>
                </p:nvSpPr>
                <p:spPr bwMode="auto">
                  <a:xfrm>
                    <a:off x="889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3" name="Freeform 904"/>
                  <p:cNvSpPr>
                    <a:spLocks noChangeAspect="1"/>
                  </p:cNvSpPr>
                  <p:nvPr/>
                </p:nvSpPr>
                <p:spPr bwMode="auto">
                  <a:xfrm>
                    <a:off x="782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4" name="Rectangle 90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82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15" name="Freeform 906"/>
                  <p:cNvSpPr>
                    <a:spLocks noChangeAspect="1"/>
                  </p:cNvSpPr>
                  <p:nvPr/>
                </p:nvSpPr>
                <p:spPr bwMode="auto">
                  <a:xfrm>
                    <a:off x="782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6" name="Freeform 907"/>
                  <p:cNvSpPr>
                    <a:spLocks noChangeAspect="1"/>
                  </p:cNvSpPr>
                  <p:nvPr/>
                </p:nvSpPr>
                <p:spPr bwMode="auto">
                  <a:xfrm>
                    <a:off x="1146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7" name="Rectangle 90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146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18" name="Freeform 909"/>
                  <p:cNvSpPr>
                    <a:spLocks noChangeAspect="1"/>
                  </p:cNvSpPr>
                  <p:nvPr/>
                </p:nvSpPr>
                <p:spPr bwMode="auto">
                  <a:xfrm>
                    <a:off x="1146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9" name="Freeform 910"/>
                  <p:cNvSpPr>
                    <a:spLocks noChangeAspect="1"/>
                  </p:cNvSpPr>
                  <p:nvPr/>
                </p:nvSpPr>
                <p:spPr bwMode="auto">
                  <a:xfrm>
                    <a:off x="1261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5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8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0" name="Rectangle 91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261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21" name="Freeform 912"/>
                  <p:cNvSpPr>
                    <a:spLocks noChangeAspect="1"/>
                  </p:cNvSpPr>
                  <p:nvPr/>
                </p:nvSpPr>
                <p:spPr bwMode="auto">
                  <a:xfrm>
                    <a:off x="1261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5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4" y="19"/>
                        </a:lnTo>
                        <a:lnTo>
                          <a:pt x="18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8"/>
                        </a:lnTo>
                        <a:lnTo>
                          <a:pt x="38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2" name="Freeform 913"/>
                  <p:cNvSpPr>
                    <a:spLocks noChangeAspect="1"/>
                  </p:cNvSpPr>
                  <p:nvPr/>
                </p:nvSpPr>
                <p:spPr bwMode="auto">
                  <a:xfrm>
                    <a:off x="1361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4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1 h 20"/>
                      <a:gd name="T14" fmla="*/ 9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4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5" y="11"/>
                        </a:lnTo>
                        <a:lnTo>
                          <a:pt x="42" y="8"/>
                        </a:lnTo>
                        <a:lnTo>
                          <a:pt x="40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2" y="3"/>
                        </a:lnTo>
                        <a:lnTo>
                          <a:pt x="8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3" name="Rectangle 91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361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24" name="Freeform 915"/>
                  <p:cNvSpPr>
                    <a:spLocks noChangeAspect="1"/>
                  </p:cNvSpPr>
                  <p:nvPr/>
                </p:nvSpPr>
                <p:spPr bwMode="auto">
                  <a:xfrm>
                    <a:off x="1361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4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9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4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8" y="16"/>
                        </a:lnTo>
                        <a:lnTo>
                          <a:pt x="12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40" y="16"/>
                        </a:lnTo>
                        <a:lnTo>
                          <a:pt x="42" y="12"/>
                        </a:lnTo>
                        <a:lnTo>
                          <a:pt x="45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5" name="Freeform 916"/>
                  <p:cNvSpPr>
                    <a:spLocks noChangeAspect="1"/>
                  </p:cNvSpPr>
                  <p:nvPr/>
                </p:nvSpPr>
                <p:spPr bwMode="auto">
                  <a:xfrm>
                    <a:off x="1475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6" name="Rectangle 91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475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27" name="Freeform 918"/>
                  <p:cNvSpPr>
                    <a:spLocks noChangeAspect="1"/>
                  </p:cNvSpPr>
                  <p:nvPr/>
                </p:nvSpPr>
                <p:spPr bwMode="auto">
                  <a:xfrm>
                    <a:off x="1475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8" name="Freeform 919"/>
                  <p:cNvSpPr>
                    <a:spLocks noChangeAspect="1"/>
                  </p:cNvSpPr>
                  <p:nvPr/>
                </p:nvSpPr>
                <p:spPr bwMode="auto">
                  <a:xfrm>
                    <a:off x="1575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4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2 h 20"/>
                      <a:gd name="T8" fmla="*/ 12 w 47"/>
                      <a:gd name="T9" fmla="*/ 2 h 20"/>
                      <a:gd name="T10" fmla="*/ 11 w 47"/>
                      <a:gd name="T11" fmla="*/ 1 h 20"/>
                      <a:gd name="T12" fmla="*/ 10 w 47"/>
                      <a:gd name="T13" fmla="*/ 0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0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2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7" y="15"/>
                        </a:lnTo>
                        <a:lnTo>
                          <a:pt x="45" y="11"/>
                        </a:lnTo>
                        <a:lnTo>
                          <a:pt x="42" y="7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1"/>
                        </a:lnTo>
                        <a:lnTo>
                          <a:pt x="28" y="0"/>
                        </a:lnTo>
                        <a:lnTo>
                          <a:pt x="24" y="0"/>
                        </a:ln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11" y="3"/>
                        </a:lnTo>
                        <a:lnTo>
                          <a:pt x="8" y="5"/>
                        </a:lnTo>
                        <a:lnTo>
                          <a:pt x="5" y="7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9" name="Rectangle 92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575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30" name="Freeform 921"/>
                  <p:cNvSpPr>
                    <a:spLocks noChangeAspect="1"/>
                  </p:cNvSpPr>
                  <p:nvPr/>
                </p:nvSpPr>
                <p:spPr bwMode="auto">
                  <a:xfrm>
                    <a:off x="1575" y="1589"/>
                    <a:ext cx="14" cy="7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2 h 20"/>
                      <a:gd name="T4" fmla="*/ 1 w 47"/>
                      <a:gd name="T5" fmla="*/ 3 h 20"/>
                      <a:gd name="T6" fmla="*/ 1 w 47"/>
                      <a:gd name="T7" fmla="*/ 4 h 20"/>
                      <a:gd name="T8" fmla="*/ 2 w 47"/>
                      <a:gd name="T9" fmla="*/ 6 h 20"/>
                      <a:gd name="T10" fmla="*/ 3 w 47"/>
                      <a:gd name="T11" fmla="*/ 6 h 20"/>
                      <a:gd name="T12" fmla="*/ 4 w 47"/>
                      <a:gd name="T13" fmla="*/ 7 h 20"/>
                      <a:gd name="T14" fmla="*/ 6 w 47"/>
                      <a:gd name="T15" fmla="*/ 7 h 20"/>
                      <a:gd name="T16" fmla="*/ 7 w 47"/>
                      <a:gd name="T17" fmla="*/ 7 h 20"/>
                      <a:gd name="T18" fmla="*/ 8 w 47"/>
                      <a:gd name="T19" fmla="*/ 7 h 20"/>
                      <a:gd name="T20" fmla="*/ 10 w 47"/>
                      <a:gd name="T21" fmla="*/ 7 h 20"/>
                      <a:gd name="T22" fmla="*/ 11 w 47"/>
                      <a:gd name="T23" fmla="*/ 6 h 20"/>
                      <a:gd name="T24" fmla="*/ 12 w 47"/>
                      <a:gd name="T25" fmla="*/ 6 h 20"/>
                      <a:gd name="T26" fmla="*/ 13 w 47"/>
                      <a:gd name="T27" fmla="*/ 4 h 20"/>
                      <a:gd name="T28" fmla="*/ 13 w 47"/>
                      <a:gd name="T29" fmla="*/ 3 h 20"/>
                      <a:gd name="T30" fmla="*/ 14 w 47"/>
                      <a:gd name="T31" fmla="*/ 2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5" y="12"/>
                        </a:lnTo>
                        <a:lnTo>
                          <a:pt x="8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4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5" y="9"/>
                        </a:lnTo>
                        <a:lnTo>
                          <a:pt x="47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1" name="Freeform 922"/>
                  <p:cNvSpPr>
                    <a:spLocks noChangeAspect="1"/>
                  </p:cNvSpPr>
                  <p:nvPr/>
                </p:nvSpPr>
                <p:spPr bwMode="auto">
                  <a:xfrm>
                    <a:off x="1682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2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0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0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2 h 20"/>
                      <a:gd name="T28" fmla="*/ 0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7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2" y="1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11" y="3"/>
                        </a:lnTo>
                        <a:lnTo>
                          <a:pt x="6" y="5"/>
                        </a:lnTo>
                        <a:lnTo>
                          <a:pt x="4" y="7"/>
                        </a:lnTo>
                        <a:lnTo>
                          <a:pt x="1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2" name="Rectangle 92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682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33" name="Freeform 924"/>
                  <p:cNvSpPr>
                    <a:spLocks noChangeAspect="1"/>
                  </p:cNvSpPr>
                  <p:nvPr/>
                </p:nvSpPr>
                <p:spPr bwMode="auto">
                  <a:xfrm>
                    <a:off x="1682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0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1" y="9"/>
                        </a:lnTo>
                        <a:lnTo>
                          <a:pt x="4" y="12"/>
                        </a:lnTo>
                        <a:lnTo>
                          <a:pt x="6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2" y="19"/>
                        </a:lnTo>
                        <a:lnTo>
                          <a:pt x="35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4" name="Freeform 925"/>
                  <p:cNvSpPr>
                    <a:spLocks noChangeAspect="1"/>
                  </p:cNvSpPr>
                  <p:nvPr/>
                </p:nvSpPr>
                <p:spPr bwMode="auto">
                  <a:xfrm>
                    <a:off x="1790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5" name="Rectangle 92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790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36" name="Freeform 927"/>
                  <p:cNvSpPr>
                    <a:spLocks noChangeAspect="1"/>
                  </p:cNvSpPr>
                  <p:nvPr/>
                </p:nvSpPr>
                <p:spPr bwMode="auto">
                  <a:xfrm>
                    <a:off x="1790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7" name="Freeform 928"/>
                  <p:cNvSpPr>
                    <a:spLocks noChangeAspect="1"/>
                  </p:cNvSpPr>
                  <p:nvPr/>
                </p:nvSpPr>
                <p:spPr bwMode="auto">
                  <a:xfrm>
                    <a:off x="1897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5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0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2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1" y="3"/>
                        </a:lnTo>
                        <a:lnTo>
                          <a:pt x="6" y="5"/>
                        </a:lnTo>
                        <a:lnTo>
                          <a:pt x="4" y="8"/>
                        </a:lnTo>
                        <a:lnTo>
                          <a:pt x="1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8" name="Rectangle 92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897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39" name="Freeform 930"/>
                  <p:cNvSpPr>
                    <a:spLocks noChangeAspect="1"/>
                  </p:cNvSpPr>
                  <p:nvPr/>
                </p:nvSpPr>
                <p:spPr bwMode="auto">
                  <a:xfrm>
                    <a:off x="1897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0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5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1" y="9"/>
                        </a:lnTo>
                        <a:lnTo>
                          <a:pt x="4" y="12"/>
                        </a:lnTo>
                        <a:lnTo>
                          <a:pt x="6" y="16"/>
                        </a:lnTo>
                        <a:lnTo>
                          <a:pt x="11" y="18"/>
                        </a:lnTo>
                        <a:lnTo>
                          <a:pt x="14" y="19"/>
                        </a:lnTo>
                        <a:lnTo>
                          <a:pt x="18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2" y="19"/>
                        </a:lnTo>
                        <a:lnTo>
                          <a:pt x="35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40" name="Freeform 931"/>
                  <p:cNvSpPr>
                    <a:spLocks noChangeAspect="1"/>
                  </p:cNvSpPr>
                  <p:nvPr/>
                </p:nvSpPr>
                <p:spPr bwMode="auto">
                  <a:xfrm>
                    <a:off x="1997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41" name="Rectangle 93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997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42" name="Freeform 933"/>
                  <p:cNvSpPr>
                    <a:spLocks noChangeAspect="1"/>
                  </p:cNvSpPr>
                  <p:nvPr/>
                </p:nvSpPr>
                <p:spPr bwMode="auto">
                  <a:xfrm>
                    <a:off x="1997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43" name="Freeform 934"/>
                  <p:cNvSpPr>
                    <a:spLocks noChangeAspect="1"/>
                  </p:cNvSpPr>
                  <p:nvPr/>
                </p:nvSpPr>
                <p:spPr bwMode="auto">
                  <a:xfrm>
                    <a:off x="1039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44" name="Rectangle 93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039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45" name="Freeform 936"/>
                  <p:cNvSpPr>
                    <a:spLocks noChangeAspect="1"/>
                  </p:cNvSpPr>
                  <p:nvPr/>
                </p:nvSpPr>
                <p:spPr bwMode="auto">
                  <a:xfrm>
                    <a:off x="1039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46" name="Freeform 937"/>
                  <p:cNvSpPr>
                    <a:spLocks noChangeAspect="1"/>
                  </p:cNvSpPr>
                  <p:nvPr/>
                </p:nvSpPr>
                <p:spPr bwMode="auto">
                  <a:xfrm>
                    <a:off x="939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2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0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0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2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7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1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4" y="1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7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47" name="Rectangle 93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939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48" name="Freeform 939"/>
                  <p:cNvSpPr>
                    <a:spLocks noChangeAspect="1"/>
                  </p:cNvSpPr>
                  <p:nvPr/>
                </p:nvSpPr>
                <p:spPr bwMode="auto">
                  <a:xfrm>
                    <a:off x="939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49" name="Freeform 940"/>
                  <p:cNvSpPr>
                    <a:spLocks noChangeAspect="1"/>
                  </p:cNvSpPr>
                  <p:nvPr/>
                </p:nvSpPr>
                <p:spPr bwMode="auto">
                  <a:xfrm>
                    <a:off x="832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50" name="Rectangle 94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832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51" name="Freeform 942"/>
                  <p:cNvSpPr>
                    <a:spLocks noChangeAspect="1"/>
                  </p:cNvSpPr>
                  <p:nvPr/>
                </p:nvSpPr>
                <p:spPr bwMode="auto">
                  <a:xfrm>
                    <a:off x="832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12" name="Group 943"/>
                <p:cNvGrpSpPr>
                  <a:grpSpLocks noChangeAspect="1"/>
                </p:cNvGrpSpPr>
                <p:nvPr/>
              </p:nvGrpSpPr>
              <p:grpSpPr bwMode="auto">
                <a:xfrm>
                  <a:off x="282" y="2198"/>
                  <a:ext cx="4969" cy="265"/>
                  <a:chOff x="282" y="2198"/>
                  <a:chExt cx="4969" cy="265"/>
                </a:xfrm>
              </p:grpSpPr>
              <p:sp>
                <p:nvSpPr>
                  <p:cNvPr id="13" name="Freeform 944"/>
                  <p:cNvSpPr>
                    <a:spLocks noChangeAspect="1"/>
                  </p:cNvSpPr>
                  <p:nvPr/>
                </p:nvSpPr>
                <p:spPr bwMode="auto">
                  <a:xfrm>
                    <a:off x="282" y="2262"/>
                    <a:ext cx="207" cy="193"/>
                  </a:xfrm>
                  <a:custGeom>
                    <a:avLst/>
                    <a:gdLst>
                      <a:gd name="T0" fmla="*/ 158 w 687"/>
                      <a:gd name="T1" fmla="*/ 190 h 635"/>
                      <a:gd name="T2" fmla="*/ 164 w 687"/>
                      <a:gd name="T3" fmla="*/ 183 h 635"/>
                      <a:gd name="T4" fmla="*/ 167 w 687"/>
                      <a:gd name="T5" fmla="*/ 175 h 635"/>
                      <a:gd name="T6" fmla="*/ 168 w 687"/>
                      <a:gd name="T7" fmla="*/ 165 h 635"/>
                      <a:gd name="T8" fmla="*/ 169 w 687"/>
                      <a:gd name="T9" fmla="*/ 53 h 635"/>
                      <a:gd name="T10" fmla="*/ 169 w 687"/>
                      <a:gd name="T11" fmla="*/ 36 h 635"/>
                      <a:gd name="T12" fmla="*/ 171 w 687"/>
                      <a:gd name="T13" fmla="*/ 21 h 635"/>
                      <a:gd name="T14" fmla="*/ 166 w 687"/>
                      <a:gd name="T15" fmla="*/ 38 h 635"/>
                      <a:gd name="T16" fmla="*/ 161 w 687"/>
                      <a:gd name="T17" fmla="*/ 53 h 635"/>
                      <a:gd name="T18" fmla="*/ 118 w 687"/>
                      <a:gd name="T19" fmla="*/ 183 h 635"/>
                      <a:gd name="T20" fmla="*/ 117 w 687"/>
                      <a:gd name="T21" fmla="*/ 191 h 635"/>
                      <a:gd name="T22" fmla="*/ 87 w 687"/>
                      <a:gd name="T23" fmla="*/ 193 h 635"/>
                      <a:gd name="T24" fmla="*/ 87 w 687"/>
                      <a:gd name="T25" fmla="*/ 187 h 635"/>
                      <a:gd name="T26" fmla="*/ 86 w 687"/>
                      <a:gd name="T27" fmla="*/ 180 h 635"/>
                      <a:gd name="T28" fmla="*/ 40 w 687"/>
                      <a:gd name="T29" fmla="*/ 46 h 635"/>
                      <a:gd name="T30" fmla="*/ 36 w 687"/>
                      <a:gd name="T31" fmla="*/ 29 h 635"/>
                      <a:gd name="T32" fmla="*/ 35 w 687"/>
                      <a:gd name="T33" fmla="*/ 28 h 635"/>
                      <a:gd name="T34" fmla="*/ 36 w 687"/>
                      <a:gd name="T35" fmla="*/ 43 h 635"/>
                      <a:gd name="T36" fmla="*/ 36 w 687"/>
                      <a:gd name="T37" fmla="*/ 160 h 635"/>
                      <a:gd name="T38" fmla="*/ 37 w 687"/>
                      <a:gd name="T39" fmla="*/ 170 h 635"/>
                      <a:gd name="T40" fmla="*/ 39 w 687"/>
                      <a:gd name="T41" fmla="*/ 179 h 635"/>
                      <a:gd name="T42" fmla="*/ 44 w 687"/>
                      <a:gd name="T43" fmla="*/ 186 h 635"/>
                      <a:gd name="T44" fmla="*/ 50 w 687"/>
                      <a:gd name="T45" fmla="*/ 193 h 635"/>
                      <a:gd name="T46" fmla="*/ 3 w 687"/>
                      <a:gd name="T47" fmla="*/ 190 h 635"/>
                      <a:gd name="T48" fmla="*/ 8 w 687"/>
                      <a:gd name="T49" fmla="*/ 183 h 635"/>
                      <a:gd name="T50" fmla="*/ 12 w 687"/>
                      <a:gd name="T51" fmla="*/ 175 h 635"/>
                      <a:gd name="T52" fmla="*/ 13 w 687"/>
                      <a:gd name="T53" fmla="*/ 165 h 635"/>
                      <a:gd name="T54" fmla="*/ 14 w 687"/>
                      <a:gd name="T55" fmla="*/ 33 h 635"/>
                      <a:gd name="T56" fmla="*/ 13 w 687"/>
                      <a:gd name="T57" fmla="*/ 23 h 635"/>
                      <a:gd name="T58" fmla="*/ 10 w 687"/>
                      <a:gd name="T59" fmla="*/ 14 h 635"/>
                      <a:gd name="T60" fmla="*/ 6 w 687"/>
                      <a:gd name="T61" fmla="*/ 7 h 635"/>
                      <a:gd name="T62" fmla="*/ 0 w 687"/>
                      <a:gd name="T63" fmla="*/ 0 h 635"/>
                      <a:gd name="T64" fmla="*/ 52 w 687"/>
                      <a:gd name="T65" fmla="*/ 3 h 635"/>
                      <a:gd name="T66" fmla="*/ 52 w 687"/>
                      <a:gd name="T67" fmla="*/ 7 h 635"/>
                      <a:gd name="T68" fmla="*/ 94 w 687"/>
                      <a:gd name="T69" fmla="*/ 130 h 635"/>
                      <a:gd name="T70" fmla="*/ 99 w 687"/>
                      <a:gd name="T71" fmla="*/ 147 h 635"/>
                      <a:gd name="T72" fmla="*/ 103 w 687"/>
                      <a:gd name="T73" fmla="*/ 167 h 635"/>
                      <a:gd name="T74" fmla="*/ 108 w 687"/>
                      <a:gd name="T75" fmla="*/ 146 h 635"/>
                      <a:gd name="T76" fmla="*/ 112 w 687"/>
                      <a:gd name="T77" fmla="*/ 130 h 635"/>
                      <a:gd name="T78" fmla="*/ 153 w 687"/>
                      <a:gd name="T79" fmla="*/ 7 h 635"/>
                      <a:gd name="T80" fmla="*/ 153 w 687"/>
                      <a:gd name="T81" fmla="*/ 6 h 635"/>
                      <a:gd name="T82" fmla="*/ 153 w 687"/>
                      <a:gd name="T83" fmla="*/ 4 h 635"/>
                      <a:gd name="T84" fmla="*/ 207 w 687"/>
                      <a:gd name="T85" fmla="*/ 0 h 635"/>
                      <a:gd name="T86" fmla="*/ 201 w 687"/>
                      <a:gd name="T87" fmla="*/ 6 h 635"/>
                      <a:gd name="T88" fmla="*/ 197 w 687"/>
                      <a:gd name="T89" fmla="*/ 14 h 635"/>
                      <a:gd name="T90" fmla="*/ 194 w 687"/>
                      <a:gd name="T91" fmla="*/ 23 h 635"/>
                      <a:gd name="T92" fmla="*/ 194 w 687"/>
                      <a:gd name="T93" fmla="*/ 33 h 635"/>
                      <a:gd name="T94" fmla="*/ 194 w 687"/>
                      <a:gd name="T95" fmla="*/ 165 h 635"/>
                      <a:gd name="T96" fmla="*/ 196 w 687"/>
                      <a:gd name="T97" fmla="*/ 175 h 635"/>
                      <a:gd name="T98" fmla="*/ 199 w 687"/>
                      <a:gd name="T99" fmla="*/ 183 h 635"/>
                      <a:gd name="T100" fmla="*/ 204 w 687"/>
                      <a:gd name="T101" fmla="*/ 190 h 635"/>
                      <a:gd name="T102" fmla="*/ 155 w 687"/>
                      <a:gd name="T103" fmla="*/ 193 h 635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</a:gdLst>
                    <a:ahLst/>
                    <a:cxnLst>
                      <a:cxn ang="T104">
                        <a:pos x="T0" y="T1"/>
                      </a:cxn>
                      <a:cxn ang="T105">
                        <a:pos x="T2" y="T3"/>
                      </a:cxn>
                      <a:cxn ang="T106">
                        <a:pos x="T4" y="T5"/>
                      </a:cxn>
                      <a:cxn ang="T107">
                        <a:pos x="T6" y="T7"/>
                      </a:cxn>
                      <a:cxn ang="T108">
                        <a:pos x="T8" y="T9"/>
                      </a:cxn>
                      <a:cxn ang="T109">
                        <a:pos x="T10" y="T11"/>
                      </a:cxn>
                      <a:cxn ang="T110">
                        <a:pos x="T12" y="T13"/>
                      </a:cxn>
                      <a:cxn ang="T111">
                        <a:pos x="T14" y="T15"/>
                      </a:cxn>
                      <a:cxn ang="T112">
                        <a:pos x="T16" y="T17"/>
                      </a:cxn>
                      <a:cxn ang="T113">
                        <a:pos x="T18" y="T19"/>
                      </a:cxn>
                      <a:cxn ang="T114">
                        <a:pos x="T20" y="T21"/>
                      </a:cxn>
                      <a:cxn ang="T115">
                        <a:pos x="T22" y="T23"/>
                      </a:cxn>
                      <a:cxn ang="T116">
                        <a:pos x="T24" y="T25"/>
                      </a:cxn>
                      <a:cxn ang="T117">
                        <a:pos x="T26" y="T27"/>
                      </a:cxn>
                      <a:cxn ang="T118">
                        <a:pos x="T28" y="T29"/>
                      </a:cxn>
                      <a:cxn ang="T119">
                        <a:pos x="T30" y="T31"/>
                      </a:cxn>
                      <a:cxn ang="T120">
                        <a:pos x="T32" y="T33"/>
                      </a:cxn>
                      <a:cxn ang="T121">
                        <a:pos x="T34" y="T35"/>
                      </a:cxn>
                      <a:cxn ang="T122">
                        <a:pos x="T36" y="T37"/>
                      </a:cxn>
                      <a:cxn ang="T123">
                        <a:pos x="T38" y="T39"/>
                      </a:cxn>
                      <a:cxn ang="T124">
                        <a:pos x="T40" y="T41"/>
                      </a:cxn>
                      <a:cxn ang="T125">
                        <a:pos x="T42" y="T43"/>
                      </a:cxn>
                      <a:cxn ang="T126">
                        <a:pos x="T44" y="T45"/>
                      </a:cxn>
                      <a:cxn ang="T127">
                        <a:pos x="T46" y="T47"/>
                      </a:cxn>
                      <a:cxn ang="T128">
                        <a:pos x="T48" y="T49"/>
                      </a:cxn>
                      <a:cxn ang="T129">
                        <a:pos x="T50" y="T51"/>
                      </a:cxn>
                      <a:cxn ang="T130">
                        <a:pos x="T52" y="T53"/>
                      </a:cxn>
                      <a:cxn ang="T131">
                        <a:pos x="T54" y="T55"/>
                      </a:cxn>
                      <a:cxn ang="T132">
                        <a:pos x="T56" y="T57"/>
                      </a:cxn>
                      <a:cxn ang="T133">
                        <a:pos x="T58" y="T59"/>
                      </a:cxn>
                      <a:cxn ang="T134">
                        <a:pos x="T60" y="T61"/>
                      </a:cxn>
                      <a:cxn ang="T135">
                        <a:pos x="T62" y="T63"/>
                      </a:cxn>
                      <a:cxn ang="T136">
                        <a:pos x="T64" y="T65"/>
                      </a:cxn>
                      <a:cxn ang="T137">
                        <a:pos x="T66" y="T67"/>
                      </a:cxn>
                      <a:cxn ang="T138">
                        <a:pos x="T68" y="T69"/>
                      </a:cxn>
                      <a:cxn ang="T139">
                        <a:pos x="T70" y="T71"/>
                      </a:cxn>
                      <a:cxn ang="T140">
                        <a:pos x="T72" y="T73"/>
                      </a:cxn>
                      <a:cxn ang="T141">
                        <a:pos x="T74" y="T75"/>
                      </a:cxn>
                      <a:cxn ang="T142">
                        <a:pos x="T76" y="T77"/>
                      </a:cxn>
                      <a:cxn ang="T143">
                        <a:pos x="T78" y="T79"/>
                      </a:cxn>
                      <a:cxn ang="T144">
                        <a:pos x="T80" y="T81"/>
                      </a:cxn>
                      <a:cxn ang="T145">
                        <a:pos x="T82" y="T83"/>
                      </a:cxn>
                      <a:cxn ang="T146">
                        <a:pos x="T84" y="T85"/>
                      </a:cxn>
                      <a:cxn ang="T147">
                        <a:pos x="T86" y="T87"/>
                      </a:cxn>
                      <a:cxn ang="T148">
                        <a:pos x="T88" y="T89"/>
                      </a:cxn>
                      <a:cxn ang="T149">
                        <a:pos x="T90" y="T91"/>
                      </a:cxn>
                      <a:cxn ang="T150">
                        <a:pos x="T92" y="T93"/>
                      </a:cxn>
                      <a:cxn ang="T151">
                        <a:pos x="T94" y="T95"/>
                      </a:cxn>
                      <a:cxn ang="T152">
                        <a:pos x="T96" y="T97"/>
                      </a:cxn>
                      <a:cxn ang="T153">
                        <a:pos x="T98" y="T99"/>
                      </a:cxn>
                      <a:cxn ang="T154">
                        <a:pos x="T100" y="T101"/>
                      </a:cxn>
                      <a:cxn ang="T155">
                        <a:pos x="T102" y="T103"/>
                      </a:cxn>
                    </a:cxnLst>
                    <a:rect l="0" t="0" r="r" b="b"/>
                    <a:pathLst>
                      <a:path w="687" h="635">
                        <a:moveTo>
                          <a:pt x="515" y="635"/>
                        </a:moveTo>
                        <a:lnTo>
                          <a:pt x="526" y="625"/>
                        </a:lnTo>
                        <a:lnTo>
                          <a:pt x="535" y="614"/>
                        </a:lnTo>
                        <a:lnTo>
                          <a:pt x="543" y="601"/>
                        </a:lnTo>
                        <a:lnTo>
                          <a:pt x="549" y="589"/>
                        </a:lnTo>
                        <a:lnTo>
                          <a:pt x="554" y="575"/>
                        </a:lnTo>
                        <a:lnTo>
                          <a:pt x="557" y="559"/>
                        </a:lnTo>
                        <a:lnTo>
                          <a:pt x="559" y="543"/>
                        </a:lnTo>
                        <a:lnTo>
                          <a:pt x="560" y="526"/>
                        </a:lnTo>
                        <a:lnTo>
                          <a:pt x="560" y="174"/>
                        </a:lnTo>
                        <a:lnTo>
                          <a:pt x="561" y="146"/>
                        </a:lnTo>
                        <a:lnTo>
                          <a:pt x="562" y="120"/>
                        </a:lnTo>
                        <a:lnTo>
                          <a:pt x="565" y="94"/>
                        </a:lnTo>
                        <a:lnTo>
                          <a:pt x="568" y="68"/>
                        </a:lnTo>
                        <a:lnTo>
                          <a:pt x="560" y="97"/>
                        </a:lnTo>
                        <a:lnTo>
                          <a:pt x="552" y="124"/>
                        </a:lnTo>
                        <a:lnTo>
                          <a:pt x="543" y="151"/>
                        </a:lnTo>
                        <a:lnTo>
                          <a:pt x="534" y="176"/>
                        </a:lnTo>
                        <a:lnTo>
                          <a:pt x="392" y="591"/>
                        </a:lnTo>
                        <a:lnTo>
                          <a:pt x="390" y="602"/>
                        </a:lnTo>
                        <a:lnTo>
                          <a:pt x="389" y="616"/>
                        </a:lnTo>
                        <a:lnTo>
                          <a:pt x="389" y="628"/>
                        </a:lnTo>
                        <a:lnTo>
                          <a:pt x="390" y="635"/>
                        </a:lnTo>
                        <a:lnTo>
                          <a:pt x="288" y="635"/>
                        </a:lnTo>
                        <a:lnTo>
                          <a:pt x="289" y="627"/>
                        </a:lnTo>
                        <a:lnTo>
                          <a:pt x="290" y="616"/>
                        </a:lnTo>
                        <a:lnTo>
                          <a:pt x="289" y="602"/>
                        </a:lnTo>
                        <a:lnTo>
                          <a:pt x="287" y="591"/>
                        </a:lnTo>
                        <a:lnTo>
                          <a:pt x="144" y="176"/>
                        </a:lnTo>
                        <a:lnTo>
                          <a:pt x="134" y="150"/>
                        </a:lnTo>
                        <a:lnTo>
                          <a:pt x="126" y="123"/>
                        </a:lnTo>
                        <a:lnTo>
                          <a:pt x="119" y="96"/>
                        </a:lnTo>
                        <a:lnTo>
                          <a:pt x="110" y="68"/>
                        </a:lnTo>
                        <a:lnTo>
                          <a:pt x="116" y="91"/>
                        </a:lnTo>
                        <a:lnTo>
                          <a:pt x="119" y="116"/>
                        </a:lnTo>
                        <a:lnTo>
                          <a:pt x="121" y="143"/>
                        </a:lnTo>
                        <a:lnTo>
                          <a:pt x="121" y="174"/>
                        </a:lnTo>
                        <a:lnTo>
                          <a:pt x="121" y="526"/>
                        </a:lnTo>
                        <a:lnTo>
                          <a:pt x="122" y="543"/>
                        </a:lnTo>
                        <a:lnTo>
                          <a:pt x="124" y="558"/>
                        </a:lnTo>
                        <a:lnTo>
                          <a:pt x="127" y="573"/>
                        </a:lnTo>
                        <a:lnTo>
                          <a:pt x="131" y="588"/>
                        </a:lnTo>
                        <a:lnTo>
                          <a:pt x="138" y="600"/>
                        </a:lnTo>
                        <a:lnTo>
                          <a:pt x="146" y="613"/>
                        </a:lnTo>
                        <a:lnTo>
                          <a:pt x="156" y="624"/>
                        </a:lnTo>
                        <a:lnTo>
                          <a:pt x="166" y="635"/>
                        </a:lnTo>
                        <a:lnTo>
                          <a:pt x="0" y="635"/>
                        </a:lnTo>
                        <a:lnTo>
                          <a:pt x="10" y="625"/>
                        </a:lnTo>
                        <a:lnTo>
                          <a:pt x="20" y="614"/>
                        </a:lnTo>
                        <a:lnTo>
                          <a:pt x="27" y="601"/>
                        </a:lnTo>
                        <a:lnTo>
                          <a:pt x="33" y="589"/>
                        </a:lnTo>
                        <a:lnTo>
                          <a:pt x="39" y="575"/>
                        </a:lnTo>
                        <a:lnTo>
                          <a:pt x="42" y="559"/>
                        </a:lnTo>
                        <a:lnTo>
                          <a:pt x="44" y="543"/>
                        </a:lnTo>
                        <a:lnTo>
                          <a:pt x="45" y="526"/>
                        </a:lnTo>
                        <a:lnTo>
                          <a:pt x="45" y="109"/>
                        </a:lnTo>
                        <a:lnTo>
                          <a:pt x="44" y="92"/>
                        </a:lnTo>
                        <a:lnTo>
                          <a:pt x="42" y="76"/>
                        </a:lnTo>
                        <a:lnTo>
                          <a:pt x="39" y="61"/>
                        </a:lnTo>
                        <a:lnTo>
                          <a:pt x="33" y="46"/>
                        </a:lnTo>
                        <a:lnTo>
                          <a:pt x="27" y="34"/>
                        </a:lnTo>
                        <a:lnTo>
                          <a:pt x="20" y="22"/>
                        </a:lnTo>
                        <a:lnTo>
                          <a:pt x="10" y="11"/>
                        </a:lnTo>
                        <a:lnTo>
                          <a:pt x="0" y="0"/>
                        </a:lnTo>
                        <a:lnTo>
                          <a:pt x="180" y="0"/>
                        </a:lnTo>
                        <a:lnTo>
                          <a:pt x="174" y="10"/>
                        </a:lnTo>
                        <a:lnTo>
                          <a:pt x="172" y="19"/>
                        </a:lnTo>
                        <a:lnTo>
                          <a:pt x="173" y="22"/>
                        </a:lnTo>
                        <a:lnTo>
                          <a:pt x="174" y="25"/>
                        </a:lnTo>
                        <a:lnTo>
                          <a:pt x="312" y="428"/>
                        </a:lnTo>
                        <a:lnTo>
                          <a:pt x="321" y="455"/>
                        </a:lnTo>
                        <a:lnTo>
                          <a:pt x="329" y="483"/>
                        </a:lnTo>
                        <a:lnTo>
                          <a:pt x="336" y="514"/>
                        </a:lnTo>
                        <a:lnTo>
                          <a:pt x="342" y="548"/>
                        </a:lnTo>
                        <a:lnTo>
                          <a:pt x="349" y="512"/>
                        </a:lnTo>
                        <a:lnTo>
                          <a:pt x="357" y="480"/>
                        </a:lnTo>
                        <a:lnTo>
                          <a:pt x="364" y="453"/>
                        </a:lnTo>
                        <a:lnTo>
                          <a:pt x="371" y="428"/>
                        </a:lnTo>
                        <a:lnTo>
                          <a:pt x="508" y="25"/>
                        </a:lnTo>
                        <a:lnTo>
                          <a:pt x="508" y="24"/>
                        </a:lnTo>
                        <a:lnTo>
                          <a:pt x="509" y="20"/>
                        </a:lnTo>
                        <a:lnTo>
                          <a:pt x="509" y="17"/>
                        </a:lnTo>
                        <a:lnTo>
                          <a:pt x="508" y="12"/>
                        </a:lnTo>
                        <a:lnTo>
                          <a:pt x="504" y="0"/>
                        </a:lnTo>
                        <a:lnTo>
                          <a:pt x="687" y="0"/>
                        </a:lnTo>
                        <a:lnTo>
                          <a:pt x="678" y="10"/>
                        </a:lnTo>
                        <a:lnTo>
                          <a:pt x="668" y="21"/>
                        </a:lnTo>
                        <a:lnTo>
                          <a:pt x="661" y="33"/>
                        </a:lnTo>
                        <a:lnTo>
                          <a:pt x="655" y="46"/>
                        </a:lnTo>
                        <a:lnTo>
                          <a:pt x="649" y="60"/>
                        </a:lnTo>
                        <a:lnTo>
                          <a:pt x="645" y="76"/>
                        </a:lnTo>
                        <a:lnTo>
                          <a:pt x="643" y="92"/>
                        </a:lnTo>
                        <a:lnTo>
                          <a:pt x="643" y="109"/>
                        </a:lnTo>
                        <a:lnTo>
                          <a:pt x="643" y="526"/>
                        </a:lnTo>
                        <a:lnTo>
                          <a:pt x="643" y="543"/>
                        </a:lnTo>
                        <a:lnTo>
                          <a:pt x="645" y="559"/>
                        </a:lnTo>
                        <a:lnTo>
                          <a:pt x="649" y="575"/>
                        </a:lnTo>
                        <a:lnTo>
                          <a:pt x="655" y="589"/>
                        </a:lnTo>
                        <a:lnTo>
                          <a:pt x="661" y="601"/>
                        </a:lnTo>
                        <a:lnTo>
                          <a:pt x="668" y="614"/>
                        </a:lnTo>
                        <a:lnTo>
                          <a:pt x="678" y="625"/>
                        </a:lnTo>
                        <a:lnTo>
                          <a:pt x="687" y="635"/>
                        </a:lnTo>
                        <a:lnTo>
                          <a:pt x="515" y="63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" name="Freeform 945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725" y="2198"/>
                    <a:ext cx="157" cy="265"/>
                  </a:xfrm>
                  <a:custGeom>
                    <a:avLst/>
                    <a:gdLst>
                      <a:gd name="T0" fmla="*/ 13 w 519"/>
                      <a:gd name="T1" fmla="*/ 91 h 874"/>
                      <a:gd name="T2" fmla="*/ 8 w 519"/>
                      <a:gd name="T3" fmla="*/ 79 h 874"/>
                      <a:gd name="T4" fmla="*/ 0 w 519"/>
                      <a:gd name="T5" fmla="*/ 68 h 874"/>
                      <a:gd name="T6" fmla="*/ 47 w 519"/>
                      <a:gd name="T7" fmla="*/ 75 h 874"/>
                      <a:gd name="T8" fmla="*/ 41 w 519"/>
                      <a:gd name="T9" fmla="*/ 87 h 874"/>
                      <a:gd name="T10" fmla="*/ 39 w 519"/>
                      <a:gd name="T11" fmla="*/ 101 h 874"/>
                      <a:gd name="T12" fmla="*/ 40 w 519"/>
                      <a:gd name="T13" fmla="*/ 206 h 874"/>
                      <a:gd name="T14" fmla="*/ 42 w 519"/>
                      <a:gd name="T15" fmla="*/ 220 h 874"/>
                      <a:gd name="T16" fmla="*/ 47 w 519"/>
                      <a:gd name="T17" fmla="*/ 230 h 874"/>
                      <a:gd name="T18" fmla="*/ 56 w 519"/>
                      <a:gd name="T19" fmla="*/ 238 h 874"/>
                      <a:gd name="T20" fmla="*/ 69 w 519"/>
                      <a:gd name="T21" fmla="*/ 242 h 874"/>
                      <a:gd name="T22" fmla="*/ 85 w 519"/>
                      <a:gd name="T23" fmla="*/ 242 h 874"/>
                      <a:gd name="T24" fmla="*/ 100 w 519"/>
                      <a:gd name="T25" fmla="*/ 239 h 874"/>
                      <a:gd name="T26" fmla="*/ 110 w 519"/>
                      <a:gd name="T27" fmla="*/ 233 h 874"/>
                      <a:gd name="T28" fmla="*/ 116 w 519"/>
                      <a:gd name="T29" fmla="*/ 224 h 874"/>
                      <a:gd name="T30" fmla="*/ 119 w 519"/>
                      <a:gd name="T31" fmla="*/ 211 h 874"/>
                      <a:gd name="T32" fmla="*/ 120 w 519"/>
                      <a:gd name="T33" fmla="*/ 194 h 874"/>
                      <a:gd name="T34" fmla="*/ 119 w 519"/>
                      <a:gd name="T35" fmla="*/ 91 h 874"/>
                      <a:gd name="T36" fmla="*/ 115 w 519"/>
                      <a:gd name="T37" fmla="*/ 79 h 874"/>
                      <a:gd name="T38" fmla="*/ 106 w 519"/>
                      <a:gd name="T39" fmla="*/ 68 h 874"/>
                      <a:gd name="T40" fmla="*/ 151 w 519"/>
                      <a:gd name="T41" fmla="*/ 75 h 874"/>
                      <a:gd name="T42" fmla="*/ 146 w 519"/>
                      <a:gd name="T43" fmla="*/ 86 h 874"/>
                      <a:gd name="T44" fmla="*/ 144 w 519"/>
                      <a:gd name="T45" fmla="*/ 101 h 874"/>
                      <a:gd name="T46" fmla="*/ 143 w 519"/>
                      <a:gd name="T47" fmla="*/ 209 h 874"/>
                      <a:gd name="T48" fmla="*/ 140 w 519"/>
                      <a:gd name="T49" fmla="*/ 229 h 874"/>
                      <a:gd name="T50" fmla="*/ 134 w 519"/>
                      <a:gd name="T51" fmla="*/ 243 h 874"/>
                      <a:gd name="T52" fmla="*/ 127 w 519"/>
                      <a:gd name="T53" fmla="*/ 250 h 874"/>
                      <a:gd name="T54" fmla="*/ 119 w 519"/>
                      <a:gd name="T55" fmla="*/ 256 h 874"/>
                      <a:gd name="T56" fmla="*/ 109 w 519"/>
                      <a:gd name="T57" fmla="*/ 261 h 874"/>
                      <a:gd name="T58" fmla="*/ 97 w 519"/>
                      <a:gd name="T59" fmla="*/ 263 h 874"/>
                      <a:gd name="T60" fmla="*/ 83 w 519"/>
                      <a:gd name="T61" fmla="*/ 265 h 874"/>
                      <a:gd name="T62" fmla="*/ 69 w 519"/>
                      <a:gd name="T63" fmla="*/ 265 h 874"/>
                      <a:gd name="T64" fmla="*/ 56 w 519"/>
                      <a:gd name="T65" fmla="*/ 263 h 874"/>
                      <a:gd name="T66" fmla="*/ 44 w 519"/>
                      <a:gd name="T67" fmla="*/ 260 h 874"/>
                      <a:gd name="T68" fmla="*/ 35 w 519"/>
                      <a:gd name="T69" fmla="*/ 254 h 874"/>
                      <a:gd name="T70" fmla="*/ 27 w 519"/>
                      <a:gd name="T71" fmla="*/ 248 h 874"/>
                      <a:gd name="T72" fmla="*/ 21 w 519"/>
                      <a:gd name="T73" fmla="*/ 239 h 874"/>
                      <a:gd name="T74" fmla="*/ 16 w 519"/>
                      <a:gd name="T75" fmla="*/ 223 h 874"/>
                      <a:gd name="T76" fmla="*/ 14 w 519"/>
                      <a:gd name="T77" fmla="*/ 201 h 874"/>
                      <a:gd name="T78" fmla="*/ 90 w 519"/>
                      <a:gd name="T79" fmla="*/ 49 h 874"/>
                      <a:gd name="T80" fmla="*/ 116 w 519"/>
                      <a:gd name="T81" fmla="*/ 6 h 874"/>
                      <a:gd name="T82" fmla="*/ 122 w 519"/>
                      <a:gd name="T83" fmla="*/ 1 h 874"/>
                      <a:gd name="T84" fmla="*/ 127 w 519"/>
                      <a:gd name="T85" fmla="*/ 0 h 874"/>
                      <a:gd name="T86" fmla="*/ 133 w 519"/>
                      <a:gd name="T87" fmla="*/ 1 h 874"/>
                      <a:gd name="T88" fmla="*/ 136 w 519"/>
                      <a:gd name="T89" fmla="*/ 6 h 874"/>
                      <a:gd name="T90" fmla="*/ 136 w 519"/>
                      <a:gd name="T91" fmla="*/ 12 h 874"/>
                      <a:gd name="T92" fmla="*/ 134 w 519"/>
                      <a:gd name="T93" fmla="*/ 16 h 874"/>
                      <a:gd name="T94" fmla="*/ 98 w 519"/>
                      <a:gd name="T95" fmla="*/ 49 h 874"/>
                      <a:gd name="T96" fmla="*/ 75 w 519"/>
                      <a:gd name="T97" fmla="*/ 12 h 874"/>
                      <a:gd name="T98" fmla="*/ 79 w 519"/>
                      <a:gd name="T99" fmla="*/ 4 h 874"/>
                      <a:gd name="T100" fmla="*/ 84 w 519"/>
                      <a:gd name="T101" fmla="*/ 1 h 874"/>
                      <a:gd name="T102" fmla="*/ 90 w 519"/>
                      <a:gd name="T103" fmla="*/ 0 h 874"/>
                      <a:gd name="T104" fmla="*/ 95 w 519"/>
                      <a:gd name="T105" fmla="*/ 2 h 874"/>
                      <a:gd name="T106" fmla="*/ 97 w 519"/>
                      <a:gd name="T107" fmla="*/ 8 h 874"/>
                      <a:gd name="T108" fmla="*/ 97 w 519"/>
                      <a:gd name="T109" fmla="*/ 12 h 874"/>
                      <a:gd name="T110" fmla="*/ 93 w 519"/>
                      <a:gd name="T111" fmla="*/ 19 h 874"/>
                      <a:gd name="T112" fmla="*/ 57 w 519"/>
                      <a:gd name="T113" fmla="*/ 49 h 874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</a:gdLst>
                    <a:ahLst/>
                    <a:cxnLst>
                      <a:cxn ang="T114">
                        <a:pos x="T0" y="T1"/>
                      </a:cxn>
                      <a:cxn ang="T115">
                        <a:pos x="T2" y="T3"/>
                      </a:cxn>
                      <a:cxn ang="T116">
                        <a:pos x="T4" y="T5"/>
                      </a:cxn>
                      <a:cxn ang="T117">
                        <a:pos x="T6" y="T7"/>
                      </a:cxn>
                      <a:cxn ang="T118">
                        <a:pos x="T8" y="T9"/>
                      </a:cxn>
                      <a:cxn ang="T119">
                        <a:pos x="T10" y="T11"/>
                      </a:cxn>
                      <a:cxn ang="T120">
                        <a:pos x="T12" y="T13"/>
                      </a:cxn>
                      <a:cxn ang="T121">
                        <a:pos x="T14" y="T15"/>
                      </a:cxn>
                      <a:cxn ang="T122">
                        <a:pos x="T16" y="T17"/>
                      </a:cxn>
                      <a:cxn ang="T123">
                        <a:pos x="T18" y="T19"/>
                      </a:cxn>
                      <a:cxn ang="T124">
                        <a:pos x="T20" y="T21"/>
                      </a:cxn>
                      <a:cxn ang="T125">
                        <a:pos x="T22" y="T23"/>
                      </a:cxn>
                      <a:cxn ang="T126">
                        <a:pos x="T24" y="T25"/>
                      </a:cxn>
                      <a:cxn ang="T127">
                        <a:pos x="T26" y="T27"/>
                      </a:cxn>
                      <a:cxn ang="T128">
                        <a:pos x="T28" y="T29"/>
                      </a:cxn>
                      <a:cxn ang="T129">
                        <a:pos x="T30" y="T31"/>
                      </a:cxn>
                      <a:cxn ang="T130">
                        <a:pos x="T32" y="T33"/>
                      </a:cxn>
                      <a:cxn ang="T131">
                        <a:pos x="T34" y="T35"/>
                      </a:cxn>
                      <a:cxn ang="T132">
                        <a:pos x="T36" y="T37"/>
                      </a:cxn>
                      <a:cxn ang="T133">
                        <a:pos x="T38" y="T39"/>
                      </a:cxn>
                      <a:cxn ang="T134">
                        <a:pos x="T40" y="T41"/>
                      </a:cxn>
                      <a:cxn ang="T135">
                        <a:pos x="T42" y="T43"/>
                      </a:cxn>
                      <a:cxn ang="T136">
                        <a:pos x="T44" y="T45"/>
                      </a:cxn>
                      <a:cxn ang="T137">
                        <a:pos x="T46" y="T47"/>
                      </a:cxn>
                      <a:cxn ang="T138">
                        <a:pos x="T48" y="T49"/>
                      </a:cxn>
                      <a:cxn ang="T139">
                        <a:pos x="T50" y="T51"/>
                      </a:cxn>
                      <a:cxn ang="T140">
                        <a:pos x="T52" y="T53"/>
                      </a:cxn>
                      <a:cxn ang="T141">
                        <a:pos x="T54" y="T55"/>
                      </a:cxn>
                      <a:cxn ang="T142">
                        <a:pos x="T56" y="T57"/>
                      </a:cxn>
                      <a:cxn ang="T143">
                        <a:pos x="T58" y="T59"/>
                      </a:cxn>
                      <a:cxn ang="T144">
                        <a:pos x="T60" y="T61"/>
                      </a:cxn>
                      <a:cxn ang="T145">
                        <a:pos x="T62" y="T63"/>
                      </a:cxn>
                      <a:cxn ang="T146">
                        <a:pos x="T64" y="T65"/>
                      </a:cxn>
                      <a:cxn ang="T147">
                        <a:pos x="T66" y="T67"/>
                      </a:cxn>
                      <a:cxn ang="T148">
                        <a:pos x="T68" y="T69"/>
                      </a:cxn>
                      <a:cxn ang="T149">
                        <a:pos x="T70" y="T71"/>
                      </a:cxn>
                      <a:cxn ang="T150">
                        <a:pos x="T72" y="T73"/>
                      </a:cxn>
                      <a:cxn ang="T151">
                        <a:pos x="T74" y="T75"/>
                      </a:cxn>
                      <a:cxn ang="T152">
                        <a:pos x="T76" y="T77"/>
                      </a:cxn>
                      <a:cxn ang="T153">
                        <a:pos x="T78" y="T79"/>
                      </a:cxn>
                      <a:cxn ang="T154">
                        <a:pos x="T80" y="T81"/>
                      </a:cxn>
                      <a:cxn ang="T155">
                        <a:pos x="T82" y="T83"/>
                      </a:cxn>
                      <a:cxn ang="T156">
                        <a:pos x="T84" y="T85"/>
                      </a:cxn>
                      <a:cxn ang="T157">
                        <a:pos x="T86" y="T87"/>
                      </a:cxn>
                      <a:cxn ang="T158">
                        <a:pos x="T88" y="T89"/>
                      </a:cxn>
                      <a:cxn ang="T159">
                        <a:pos x="T90" y="T91"/>
                      </a:cxn>
                      <a:cxn ang="T160">
                        <a:pos x="T92" y="T93"/>
                      </a:cxn>
                      <a:cxn ang="T161">
                        <a:pos x="T94" y="T95"/>
                      </a:cxn>
                      <a:cxn ang="T162">
                        <a:pos x="T96" y="T97"/>
                      </a:cxn>
                      <a:cxn ang="T163">
                        <a:pos x="T98" y="T99"/>
                      </a:cxn>
                      <a:cxn ang="T164">
                        <a:pos x="T100" y="T101"/>
                      </a:cxn>
                      <a:cxn ang="T165">
                        <a:pos x="T102" y="T103"/>
                      </a:cxn>
                      <a:cxn ang="T166">
                        <a:pos x="T104" y="T105"/>
                      </a:cxn>
                      <a:cxn ang="T167">
                        <a:pos x="T106" y="T107"/>
                      </a:cxn>
                      <a:cxn ang="T168">
                        <a:pos x="T108" y="T109"/>
                      </a:cxn>
                      <a:cxn ang="T169">
                        <a:pos x="T110" y="T111"/>
                      </a:cxn>
                      <a:cxn ang="T170">
                        <a:pos x="T112" y="T113"/>
                      </a:cxn>
                    </a:cxnLst>
                    <a:rect l="0" t="0" r="r" b="b"/>
                    <a:pathLst>
                      <a:path w="519" h="874">
                        <a:moveTo>
                          <a:pt x="45" y="334"/>
                        </a:moveTo>
                        <a:lnTo>
                          <a:pt x="44" y="317"/>
                        </a:lnTo>
                        <a:lnTo>
                          <a:pt x="42" y="301"/>
                        </a:lnTo>
                        <a:lnTo>
                          <a:pt x="39" y="286"/>
                        </a:lnTo>
                        <a:lnTo>
                          <a:pt x="33" y="271"/>
                        </a:lnTo>
                        <a:lnTo>
                          <a:pt x="27" y="259"/>
                        </a:lnTo>
                        <a:lnTo>
                          <a:pt x="20" y="247"/>
                        </a:lnTo>
                        <a:lnTo>
                          <a:pt x="10" y="236"/>
                        </a:lnTo>
                        <a:lnTo>
                          <a:pt x="0" y="225"/>
                        </a:lnTo>
                        <a:lnTo>
                          <a:pt x="175" y="225"/>
                        </a:lnTo>
                        <a:lnTo>
                          <a:pt x="164" y="236"/>
                        </a:lnTo>
                        <a:lnTo>
                          <a:pt x="156" y="247"/>
                        </a:lnTo>
                        <a:lnTo>
                          <a:pt x="147" y="259"/>
                        </a:lnTo>
                        <a:lnTo>
                          <a:pt x="141" y="271"/>
                        </a:lnTo>
                        <a:lnTo>
                          <a:pt x="137" y="286"/>
                        </a:lnTo>
                        <a:lnTo>
                          <a:pt x="132" y="301"/>
                        </a:lnTo>
                        <a:lnTo>
                          <a:pt x="130" y="317"/>
                        </a:lnTo>
                        <a:lnTo>
                          <a:pt x="129" y="334"/>
                        </a:lnTo>
                        <a:lnTo>
                          <a:pt x="129" y="641"/>
                        </a:lnTo>
                        <a:lnTo>
                          <a:pt x="130" y="661"/>
                        </a:lnTo>
                        <a:lnTo>
                          <a:pt x="131" y="680"/>
                        </a:lnTo>
                        <a:lnTo>
                          <a:pt x="134" y="697"/>
                        </a:lnTo>
                        <a:lnTo>
                          <a:pt x="136" y="711"/>
                        </a:lnTo>
                        <a:lnTo>
                          <a:pt x="140" y="726"/>
                        </a:lnTo>
                        <a:lnTo>
                          <a:pt x="144" y="738"/>
                        </a:lnTo>
                        <a:lnTo>
                          <a:pt x="148" y="749"/>
                        </a:lnTo>
                        <a:lnTo>
                          <a:pt x="154" y="759"/>
                        </a:lnTo>
                        <a:lnTo>
                          <a:pt x="162" y="768"/>
                        </a:lnTo>
                        <a:lnTo>
                          <a:pt x="172" y="777"/>
                        </a:lnTo>
                        <a:lnTo>
                          <a:pt x="184" y="784"/>
                        </a:lnTo>
                        <a:lnTo>
                          <a:pt x="197" y="789"/>
                        </a:lnTo>
                        <a:lnTo>
                          <a:pt x="211" y="794"/>
                        </a:lnTo>
                        <a:lnTo>
                          <a:pt x="227" y="797"/>
                        </a:lnTo>
                        <a:lnTo>
                          <a:pt x="244" y="799"/>
                        </a:lnTo>
                        <a:lnTo>
                          <a:pt x="263" y="800"/>
                        </a:lnTo>
                        <a:lnTo>
                          <a:pt x="282" y="799"/>
                        </a:lnTo>
                        <a:lnTo>
                          <a:pt x="300" y="797"/>
                        </a:lnTo>
                        <a:lnTo>
                          <a:pt x="316" y="794"/>
                        </a:lnTo>
                        <a:lnTo>
                          <a:pt x="330" y="789"/>
                        </a:lnTo>
                        <a:lnTo>
                          <a:pt x="343" y="784"/>
                        </a:lnTo>
                        <a:lnTo>
                          <a:pt x="354" y="777"/>
                        </a:lnTo>
                        <a:lnTo>
                          <a:pt x="364" y="768"/>
                        </a:lnTo>
                        <a:lnTo>
                          <a:pt x="372" y="759"/>
                        </a:lnTo>
                        <a:lnTo>
                          <a:pt x="378" y="749"/>
                        </a:lnTo>
                        <a:lnTo>
                          <a:pt x="383" y="738"/>
                        </a:lnTo>
                        <a:lnTo>
                          <a:pt x="387" y="726"/>
                        </a:lnTo>
                        <a:lnTo>
                          <a:pt x="390" y="711"/>
                        </a:lnTo>
                        <a:lnTo>
                          <a:pt x="393" y="697"/>
                        </a:lnTo>
                        <a:lnTo>
                          <a:pt x="395" y="680"/>
                        </a:lnTo>
                        <a:lnTo>
                          <a:pt x="396" y="661"/>
                        </a:lnTo>
                        <a:lnTo>
                          <a:pt x="396" y="641"/>
                        </a:lnTo>
                        <a:lnTo>
                          <a:pt x="396" y="334"/>
                        </a:lnTo>
                        <a:lnTo>
                          <a:pt x="395" y="317"/>
                        </a:lnTo>
                        <a:lnTo>
                          <a:pt x="394" y="301"/>
                        </a:lnTo>
                        <a:lnTo>
                          <a:pt x="389" y="286"/>
                        </a:lnTo>
                        <a:lnTo>
                          <a:pt x="385" y="272"/>
                        </a:lnTo>
                        <a:lnTo>
                          <a:pt x="379" y="260"/>
                        </a:lnTo>
                        <a:lnTo>
                          <a:pt x="372" y="247"/>
                        </a:lnTo>
                        <a:lnTo>
                          <a:pt x="362" y="236"/>
                        </a:lnTo>
                        <a:lnTo>
                          <a:pt x="350" y="225"/>
                        </a:lnTo>
                        <a:lnTo>
                          <a:pt x="519" y="225"/>
                        </a:lnTo>
                        <a:lnTo>
                          <a:pt x="508" y="235"/>
                        </a:lnTo>
                        <a:lnTo>
                          <a:pt x="499" y="246"/>
                        </a:lnTo>
                        <a:lnTo>
                          <a:pt x="492" y="258"/>
                        </a:lnTo>
                        <a:lnTo>
                          <a:pt x="486" y="271"/>
                        </a:lnTo>
                        <a:lnTo>
                          <a:pt x="481" y="285"/>
                        </a:lnTo>
                        <a:lnTo>
                          <a:pt x="478" y="301"/>
                        </a:lnTo>
                        <a:lnTo>
                          <a:pt x="476" y="317"/>
                        </a:lnTo>
                        <a:lnTo>
                          <a:pt x="476" y="334"/>
                        </a:lnTo>
                        <a:lnTo>
                          <a:pt x="476" y="634"/>
                        </a:lnTo>
                        <a:lnTo>
                          <a:pt x="475" y="663"/>
                        </a:lnTo>
                        <a:lnTo>
                          <a:pt x="474" y="690"/>
                        </a:lnTo>
                        <a:lnTo>
                          <a:pt x="471" y="715"/>
                        </a:lnTo>
                        <a:lnTo>
                          <a:pt x="467" y="737"/>
                        </a:lnTo>
                        <a:lnTo>
                          <a:pt x="463" y="756"/>
                        </a:lnTo>
                        <a:lnTo>
                          <a:pt x="458" y="773"/>
                        </a:lnTo>
                        <a:lnTo>
                          <a:pt x="452" y="787"/>
                        </a:lnTo>
                        <a:lnTo>
                          <a:pt x="444" y="800"/>
                        </a:lnTo>
                        <a:lnTo>
                          <a:pt x="437" y="809"/>
                        </a:lnTo>
                        <a:lnTo>
                          <a:pt x="429" y="818"/>
                        </a:lnTo>
                        <a:lnTo>
                          <a:pt x="421" y="825"/>
                        </a:lnTo>
                        <a:lnTo>
                          <a:pt x="413" y="833"/>
                        </a:lnTo>
                        <a:lnTo>
                          <a:pt x="403" y="839"/>
                        </a:lnTo>
                        <a:lnTo>
                          <a:pt x="393" y="845"/>
                        </a:lnTo>
                        <a:lnTo>
                          <a:pt x="382" y="850"/>
                        </a:lnTo>
                        <a:lnTo>
                          <a:pt x="372" y="856"/>
                        </a:lnTo>
                        <a:lnTo>
                          <a:pt x="359" y="860"/>
                        </a:lnTo>
                        <a:lnTo>
                          <a:pt x="347" y="864"/>
                        </a:lnTo>
                        <a:lnTo>
                          <a:pt x="334" y="867"/>
                        </a:lnTo>
                        <a:lnTo>
                          <a:pt x="320" y="869"/>
                        </a:lnTo>
                        <a:lnTo>
                          <a:pt x="306" y="872"/>
                        </a:lnTo>
                        <a:lnTo>
                          <a:pt x="291" y="873"/>
                        </a:lnTo>
                        <a:lnTo>
                          <a:pt x="276" y="874"/>
                        </a:lnTo>
                        <a:lnTo>
                          <a:pt x="259" y="874"/>
                        </a:lnTo>
                        <a:lnTo>
                          <a:pt x="243" y="874"/>
                        </a:lnTo>
                        <a:lnTo>
                          <a:pt x="227" y="873"/>
                        </a:lnTo>
                        <a:lnTo>
                          <a:pt x="212" y="872"/>
                        </a:lnTo>
                        <a:lnTo>
                          <a:pt x="199" y="869"/>
                        </a:lnTo>
                        <a:lnTo>
                          <a:pt x="185" y="867"/>
                        </a:lnTo>
                        <a:lnTo>
                          <a:pt x="171" y="864"/>
                        </a:lnTo>
                        <a:lnTo>
                          <a:pt x="160" y="860"/>
                        </a:lnTo>
                        <a:lnTo>
                          <a:pt x="147" y="856"/>
                        </a:lnTo>
                        <a:lnTo>
                          <a:pt x="137" y="850"/>
                        </a:lnTo>
                        <a:lnTo>
                          <a:pt x="126" y="845"/>
                        </a:lnTo>
                        <a:lnTo>
                          <a:pt x="117" y="839"/>
                        </a:lnTo>
                        <a:lnTo>
                          <a:pt x="107" y="833"/>
                        </a:lnTo>
                        <a:lnTo>
                          <a:pt x="99" y="825"/>
                        </a:lnTo>
                        <a:lnTo>
                          <a:pt x="90" y="818"/>
                        </a:lnTo>
                        <a:lnTo>
                          <a:pt x="83" y="809"/>
                        </a:lnTo>
                        <a:lnTo>
                          <a:pt x="77" y="800"/>
                        </a:lnTo>
                        <a:lnTo>
                          <a:pt x="69" y="787"/>
                        </a:lnTo>
                        <a:lnTo>
                          <a:pt x="63" y="773"/>
                        </a:lnTo>
                        <a:lnTo>
                          <a:pt x="58" y="756"/>
                        </a:lnTo>
                        <a:lnTo>
                          <a:pt x="52" y="737"/>
                        </a:lnTo>
                        <a:lnTo>
                          <a:pt x="49" y="715"/>
                        </a:lnTo>
                        <a:lnTo>
                          <a:pt x="47" y="690"/>
                        </a:lnTo>
                        <a:lnTo>
                          <a:pt x="45" y="663"/>
                        </a:lnTo>
                        <a:lnTo>
                          <a:pt x="45" y="634"/>
                        </a:lnTo>
                        <a:lnTo>
                          <a:pt x="45" y="334"/>
                        </a:lnTo>
                        <a:close/>
                        <a:moveTo>
                          <a:pt x="298" y="161"/>
                        </a:moveTo>
                        <a:lnTo>
                          <a:pt x="375" y="32"/>
                        </a:lnTo>
                        <a:lnTo>
                          <a:pt x="380" y="25"/>
                        </a:lnTo>
                        <a:lnTo>
                          <a:pt x="385" y="19"/>
                        </a:lnTo>
                        <a:lnTo>
                          <a:pt x="392" y="12"/>
                        </a:lnTo>
                        <a:lnTo>
                          <a:pt x="397" y="8"/>
                        </a:lnTo>
                        <a:lnTo>
                          <a:pt x="402" y="4"/>
                        </a:lnTo>
                        <a:lnTo>
                          <a:pt x="408" y="2"/>
                        </a:lnTo>
                        <a:lnTo>
                          <a:pt x="414" y="1"/>
                        </a:lnTo>
                        <a:lnTo>
                          <a:pt x="420" y="0"/>
                        </a:lnTo>
                        <a:lnTo>
                          <a:pt x="427" y="1"/>
                        </a:lnTo>
                        <a:lnTo>
                          <a:pt x="434" y="2"/>
                        </a:lnTo>
                        <a:lnTo>
                          <a:pt x="439" y="4"/>
                        </a:lnTo>
                        <a:lnTo>
                          <a:pt x="443" y="8"/>
                        </a:lnTo>
                        <a:lnTo>
                          <a:pt x="446" y="12"/>
                        </a:lnTo>
                        <a:lnTo>
                          <a:pt x="449" y="19"/>
                        </a:lnTo>
                        <a:lnTo>
                          <a:pt x="451" y="25"/>
                        </a:lnTo>
                        <a:lnTo>
                          <a:pt x="452" y="32"/>
                        </a:lnTo>
                        <a:lnTo>
                          <a:pt x="451" y="38"/>
                        </a:lnTo>
                        <a:lnTo>
                          <a:pt x="449" y="42"/>
                        </a:lnTo>
                        <a:lnTo>
                          <a:pt x="447" y="47"/>
                        </a:lnTo>
                        <a:lnTo>
                          <a:pt x="444" y="52"/>
                        </a:lnTo>
                        <a:lnTo>
                          <a:pt x="435" y="64"/>
                        </a:lnTo>
                        <a:lnTo>
                          <a:pt x="423" y="76"/>
                        </a:lnTo>
                        <a:lnTo>
                          <a:pt x="323" y="161"/>
                        </a:lnTo>
                        <a:lnTo>
                          <a:pt x="298" y="161"/>
                        </a:lnTo>
                        <a:close/>
                        <a:moveTo>
                          <a:pt x="187" y="161"/>
                        </a:moveTo>
                        <a:lnTo>
                          <a:pt x="247" y="38"/>
                        </a:lnTo>
                        <a:lnTo>
                          <a:pt x="251" y="29"/>
                        </a:lnTo>
                        <a:lnTo>
                          <a:pt x="257" y="21"/>
                        </a:lnTo>
                        <a:lnTo>
                          <a:pt x="262" y="14"/>
                        </a:lnTo>
                        <a:lnTo>
                          <a:pt x="267" y="9"/>
                        </a:lnTo>
                        <a:lnTo>
                          <a:pt x="273" y="5"/>
                        </a:lnTo>
                        <a:lnTo>
                          <a:pt x="278" y="2"/>
                        </a:lnTo>
                        <a:lnTo>
                          <a:pt x="284" y="1"/>
                        </a:lnTo>
                        <a:lnTo>
                          <a:pt x="290" y="0"/>
                        </a:lnTo>
                        <a:lnTo>
                          <a:pt x="297" y="1"/>
                        </a:lnTo>
                        <a:lnTo>
                          <a:pt x="302" y="2"/>
                        </a:lnTo>
                        <a:lnTo>
                          <a:pt x="307" y="4"/>
                        </a:lnTo>
                        <a:lnTo>
                          <a:pt x="313" y="8"/>
                        </a:lnTo>
                        <a:lnTo>
                          <a:pt x="317" y="14"/>
                        </a:lnTo>
                        <a:lnTo>
                          <a:pt x="319" y="20"/>
                        </a:lnTo>
                        <a:lnTo>
                          <a:pt x="321" y="26"/>
                        </a:lnTo>
                        <a:lnTo>
                          <a:pt x="321" y="31"/>
                        </a:lnTo>
                        <a:lnTo>
                          <a:pt x="321" y="36"/>
                        </a:lnTo>
                        <a:lnTo>
                          <a:pt x="320" y="41"/>
                        </a:lnTo>
                        <a:lnTo>
                          <a:pt x="319" y="45"/>
                        </a:lnTo>
                        <a:lnTo>
                          <a:pt x="316" y="50"/>
                        </a:lnTo>
                        <a:lnTo>
                          <a:pt x="308" y="62"/>
                        </a:lnTo>
                        <a:lnTo>
                          <a:pt x="298" y="74"/>
                        </a:lnTo>
                        <a:lnTo>
                          <a:pt x="215" y="161"/>
                        </a:lnTo>
                        <a:lnTo>
                          <a:pt x="187" y="16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" name="Freeform 946"/>
                  <p:cNvSpPr>
                    <a:spLocks noChangeAspect="1"/>
                  </p:cNvSpPr>
                  <p:nvPr/>
                </p:nvSpPr>
                <p:spPr bwMode="auto">
                  <a:xfrm>
                    <a:off x="1111" y="2262"/>
                    <a:ext cx="143" cy="200"/>
                  </a:xfrm>
                  <a:custGeom>
                    <a:avLst/>
                    <a:gdLst>
                      <a:gd name="T0" fmla="*/ 121 w 474"/>
                      <a:gd name="T1" fmla="*/ 6 h 679"/>
                      <a:gd name="T2" fmla="*/ 126 w 474"/>
                      <a:gd name="T3" fmla="*/ 6 h 679"/>
                      <a:gd name="T4" fmla="*/ 130 w 474"/>
                      <a:gd name="T5" fmla="*/ 4 h 679"/>
                      <a:gd name="T6" fmla="*/ 135 w 474"/>
                      <a:gd name="T7" fmla="*/ 1 h 679"/>
                      <a:gd name="T8" fmla="*/ 137 w 474"/>
                      <a:gd name="T9" fmla="*/ 62 h 679"/>
                      <a:gd name="T10" fmla="*/ 132 w 474"/>
                      <a:gd name="T11" fmla="*/ 52 h 679"/>
                      <a:gd name="T12" fmla="*/ 126 w 474"/>
                      <a:gd name="T13" fmla="*/ 44 h 679"/>
                      <a:gd name="T14" fmla="*/ 118 w 474"/>
                      <a:gd name="T15" fmla="*/ 37 h 679"/>
                      <a:gd name="T16" fmla="*/ 110 w 474"/>
                      <a:gd name="T17" fmla="*/ 32 h 679"/>
                      <a:gd name="T18" fmla="*/ 101 w 474"/>
                      <a:gd name="T19" fmla="*/ 30 h 679"/>
                      <a:gd name="T20" fmla="*/ 92 w 474"/>
                      <a:gd name="T21" fmla="*/ 28 h 679"/>
                      <a:gd name="T22" fmla="*/ 81 w 474"/>
                      <a:gd name="T23" fmla="*/ 26 h 679"/>
                      <a:gd name="T24" fmla="*/ 68 w 474"/>
                      <a:gd name="T25" fmla="*/ 26 h 679"/>
                      <a:gd name="T26" fmla="*/ 56 w 474"/>
                      <a:gd name="T27" fmla="*/ 27 h 679"/>
                      <a:gd name="T28" fmla="*/ 52 w 474"/>
                      <a:gd name="T29" fmla="*/ 28 h 679"/>
                      <a:gd name="T30" fmla="*/ 48 w 474"/>
                      <a:gd name="T31" fmla="*/ 29 h 679"/>
                      <a:gd name="T32" fmla="*/ 44 w 474"/>
                      <a:gd name="T33" fmla="*/ 32 h 679"/>
                      <a:gd name="T34" fmla="*/ 42 w 474"/>
                      <a:gd name="T35" fmla="*/ 36 h 679"/>
                      <a:gd name="T36" fmla="*/ 40 w 474"/>
                      <a:gd name="T37" fmla="*/ 40 h 679"/>
                      <a:gd name="T38" fmla="*/ 40 w 474"/>
                      <a:gd name="T39" fmla="*/ 46 h 679"/>
                      <a:gd name="T40" fmla="*/ 74 w 474"/>
                      <a:gd name="T41" fmla="*/ 85 h 679"/>
                      <a:gd name="T42" fmla="*/ 85 w 474"/>
                      <a:gd name="T43" fmla="*/ 84 h 679"/>
                      <a:gd name="T44" fmla="*/ 94 w 474"/>
                      <a:gd name="T45" fmla="*/ 81 h 679"/>
                      <a:gd name="T46" fmla="*/ 99 w 474"/>
                      <a:gd name="T47" fmla="*/ 79 h 679"/>
                      <a:gd name="T48" fmla="*/ 103 w 474"/>
                      <a:gd name="T49" fmla="*/ 76 h 679"/>
                      <a:gd name="T50" fmla="*/ 110 w 474"/>
                      <a:gd name="T51" fmla="*/ 69 h 679"/>
                      <a:gd name="T52" fmla="*/ 106 w 474"/>
                      <a:gd name="T53" fmla="*/ 118 h 679"/>
                      <a:gd name="T54" fmla="*/ 99 w 474"/>
                      <a:gd name="T55" fmla="*/ 112 h 679"/>
                      <a:gd name="T56" fmla="*/ 90 w 474"/>
                      <a:gd name="T57" fmla="*/ 108 h 679"/>
                      <a:gd name="T58" fmla="*/ 80 w 474"/>
                      <a:gd name="T59" fmla="*/ 106 h 679"/>
                      <a:gd name="T60" fmla="*/ 40 w 474"/>
                      <a:gd name="T61" fmla="*/ 105 h 679"/>
                      <a:gd name="T62" fmla="*/ 40 w 474"/>
                      <a:gd name="T63" fmla="*/ 157 h 679"/>
                      <a:gd name="T64" fmla="*/ 41 w 474"/>
                      <a:gd name="T65" fmla="*/ 163 h 679"/>
                      <a:gd name="T66" fmla="*/ 43 w 474"/>
                      <a:gd name="T67" fmla="*/ 167 h 679"/>
                      <a:gd name="T68" fmla="*/ 47 w 474"/>
                      <a:gd name="T69" fmla="*/ 170 h 679"/>
                      <a:gd name="T70" fmla="*/ 53 w 474"/>
                      <a:gd name="T71" fmla="*/ 173 h 679"/>
                      <a:gd name="T72" fmla="*/ 64 w 474"/>
                      <a:gd name="T73" fmla="*/ 174 h 679"/>
                      <a:gd name="T74" fmla="*/ 78 w 474"/>
                      <a:gd name="T75" fmla="*/ 175 h 679"/>
                      <a:gd name="T76" fmla="*/ 91 w 474"/>
                      <a:gd name="T77" fmla="*/ 174 h 679"/>
                      <a:gd name="T78" fmla="*/ 101 w 474"/>
                      <a:gd name="T79" fmla="*/ 172 h 679"/>
                      <a:gd name="T80" fmla="*/ 110 w 474"/>
                      <a:gd name="T81" fmla="*/ 169 h 679"/>
                      <a:gd name="T82" fmla="*/ 119 w 474"/>
                      <a:gd name="T83" fmla="*/ 165 h 679"/>
                      <a:gd name="T84" fmla="*/ 127 w 474"/>
                      <a:gd name="T85" fmla="*/ 159 h 679"/>
                      <a:gd name="T86" fmla="*/ 134 w 474"/>
                      <a:gd name="T87" fmla="*/ 152 h 679"/>
                      <a:gd name="T88" fmla="*/ 140 w 474"/>
                      <a:gd name="T89" fmla="*/ 142 h 679"/>
                      <a:gd name="T90" fmla="*/ 143 w 474"/>
                      <a:gd name="T91" fmla="*/ 200 h 679"/>
                      <a:gd name="T92" fmla="*/ 138 w 474"/>
                      <a:gd name="T93" fmla="*/ 197 h 679"/>
                      <a:gd name="T94" fmla="*/ 134 w 474"/>
                      <a:gd name="T95" fmla="*/ 195 h 679"/>
                      <a:gd name="T96" fmla="*/ 129 w 474"/>
                      <a:gd name="T97" fmla="*/ 194 h 679"/>
                      <a:gd name="T98" fmla="*/ 123 w 474"/>
                      <a:gd name="T99" fmla="*/ 194 h 679"/>
                      <a:gd name="T100" fmla="*/ 3 w 474"/>
                      <a:gd name="T101" fmla="*/ 191 h 679"/>
                      <a:gd name="T102" fmla="*/ 8 w 474"/>
                      <a:gd name="T103" fmla="*/ 184 h 679"/>
                      <a:gd name="T104" fmla="*/ 12 w 474"/>
                      <a:gd name="T105" fmla="*/ 176 h 679"/>
                      <a:gd name="T106" fmla="*/ 14 w 474"/>
                      <a:gd name="T107" fmla="*/ 167 h 679"/>
                      <a:gd name="T108" fmla="*/ 14 w 474"/>
                      <a:gd name="T109" fmla="*/ 39 h 679"/>
                      <a:gd name="T110" fmla="*/ 13 w 474"/>
                      <a:gd name="T111" fmla="*/ 29 h 679"/>
                      <a:gd name="T112" fmla="*/ 10 w 474"/>
                      <a:gd name="T113" fmla="*/ 20 h 679"/>
                      <a:gd name="T114" fmla="*/ 6 w 474"/>
                      <a:gd name="T115" fmla="*/ 13 h 679"/>
                      <a:gd name="T116" fmla="*/ 0 w 474"/>
                      <a:gd name="T117" fmla="*/ 7 h 679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</a:gdLst>
                    <a:ahLst/>
                    <a:cxnLst>
                      <a:cxn ang="T118">
                        <a:pos x="T0" y="T1"/>
                      </a:cxn>
                      <a:cxn ang="T119">
                        <a:pos x="T2" y="T3"/>
                      </a:cxn>
                      <a:cxn ang="T120">
                        <a:pos x="T4" y="T5"/>
                      </a:cxn>
                      <a:cxn ang="T121">
                        <a:pos x="T6" y="T7"/>
                      </a:cxn>
                      <a:cxn ang="T122">
                        <a:pos x="T8" y="T9"/>
                      </a:cxn>
                      <a:cxn ang="T123">
                        <a:pos x="T10" y="T11"/>
                      </a:cxn>
                      <a:cxn ang="T124">
                        <a:pos x="T12" y="T13"/>
                      </a:cxn>
                      <a:cxn ang="T125">
                        <a:pos x="T14" y="T15"/>
                      </a:cxn>
                      <a:cxn ang="T126">
                        <a:pos x="T16" y="T17"/>
                      </a:cxn>
                      <a:cxn ang="T127">
                        <a:pos x="T18" y="T19"/>
                      </a:cxn>
                      <a:cxn ang="T128">
                        <a:pos x="T20" y="T21"/>
                      </a:cxn>
                      <a:cxn ang="T129">
                        <a:pos x="T22" y="T23"/>
                      </a:cxn>
                      <a:cxn ang="T130">
                        <a:pos x="T24" y="T25"/>
                      </a:cxn>
                      <a:cxn ang="T131">
                        <a:pos x="T26" y="T27"/>
                      </a:cxn>
                      <a:cxn ang="T132">
                        <a:pos x="T28" y="T29"/>
                      </a:cxn>
                      <a:cxn ang="T133">
                        <a:pos x="T30" y="T31"/>
                      </a:cxn>
                      <a:cxn ang="T134">
                        <a:pos x="T32" y="T33"/>
                      </a:cxn>
                      <a:cxn ang="T135">
                        <a:pos x="T34" y="T35"/>
                      </a:cxn>
                      <a:cxn ang="T136">
                        <a:pos x="T36" y="T37"/>
                      </a:cxn>
                      <a:cxn ang="T137">
                        <a:pos x="T38" y="T39"/>
                      </a:cxn>
                      <a:cxn ang="T138">
                        <a:pos x="T40" y="T41"/>
                      </a:cxn>
                      <a:cxn ang="T139">
                        <a:pos x="T42" y="T43"/>
                      </a:cxn>
                      <a:cxn ang="T140">
                        <a:pos x="T44" y="T45"/>
                      </a:cxn>
                      <a:cxn ang="T141">
                        <a:pos x="T46" y="T47"/>
                      </a:cxn>
                      <a:cxn ang="T142">
                        <a:pos x="T48" y="T49"/>
                      </a:cxn>
                      <a:cxn ang="T143">
                        <a:pos x="T50" y="T51"/>
                      </a:cxn>
                      <a:cxn ang="T144">
                        <a:pos x="T52" y="T53"/>
                      </a:cxn>
                      <a:cxn ang="T145">
                        <a:pos x="T54" y="T55"/>
                      </a:cxn>
                      <a:cxn ang="T146">
                        <a:pos x="T56" y="T57"/>
                      </a:cxn>
                      <a:cxn ang="T147">
                        <a:pos x="T58" y="T59"/>
                      </a:cxn>
                      <a:cxn ang="T148">
                        <a:pos x="T60" y="T61"/>
                      </a:cxn>
                      <a:cxn ang="T149">
                        <a:pos x="T62" y="T63"/>
                      </a:cxn>
                      <a:cxn ang="T150">
                        <a:pos x="T64" y="T65"/>
                      </a:cxn>
                      <a:cxn ang="T151">
                        <a:pos x="T66" y="T67"/>
                      </a:cxn>
                      <a:cxn ang="T152">
                        <a:pos x="T68" y="T69"/>
                      </a:cxn>
                      <a:cxn ang="T153">
                        <a:pos x="T70" y="T71"/>
                      </a:cxn>
                      <a:cxn ang="T154">
                        <a:pos x="T72" y="T73"/>
                      </a:cxn>
                      <a:cxn ang="T155">
                        <a:pos x="T74" y="T75"/>
                      </a:cxn>
                      <a:cxn ang="T156">
                        <a:pos x="T76" y="T77"/>
                      </a:cxn>
                      <a:cxn ang="T157">
                        <a:pos x="T78" y="T79"/>
                      </a:cxn>
                      <a:cxn ang="T158">
                        <a:pos x="T80" y="T81"/>
                      </a:cxn>
                      <a:cxn ang="T159">
                        <a:pos x="T82" y="T83"/>
                      </a:cxn>
                      <a:cxn ang="T160">
                        <a:pos x="T84" y="T85"/>
                      </a:cxn>
                      <a:cxn ang="T161">
                        <a:pos x="T86" y="T87"/>
                      </a:cxn>
                      <a:cxn ang="T162">
                        <a:pos x="T88" y="T89"/>
                      </a:cxn>
                      <a:cxn ang="T163">
                        <a:pos x="T90" y="T91"/>
                      </a:cxn>
                      <a:cxn ang="T164">
                        <a:pos x="T92" y="T93"/>
                      </a:cxn>
                      <a:cxn ang="T165">
                        <a:pos x="T94" y="T95"/>
                      </a:cxn>
                      <a:cxn ang="T166">
                        <a:pos x="T96" y="T97"/>
                      </a:cxn>
                      <a:cxn ang="T167">
                        <a:pos x="T98" y="T99"/>
                      </a:cxn>
                      <a:cxn ang="T168">
                        <a:pos x="T100" y="T101"/>
                      </a:cxn>
                      <a:cxn ang="T169">
                        <a:pos x="T102" y="T103"/>
                      </a:cxn>
                      <a:cxn ang="T170">
                        <a:pos x="T104" y="T105"/>
                      </a:cxn>
                      <a:cxn ang="T171">
                        <a:pos x="T106" y="T107"/>
                      </a:cxn>
                      <a:cxn ang="T172">
                        <a:pos x="T108" y="T109"/>
                      </a:cxn>
                      <a:cxn ang="T173">
                        <a:pos x="T110" y="T111"/>
                      </a:cxn>
                      <a:cxn ang="T174">
                        <a:pos x="T112" y="T113"/>
                      </a:cxn>
                      <a:cxn ang="T175">
                        <a:pos x="T114" y="T115"/>
                      </a:cxn>
                      <a:cxn ang="T176">
                        <a:pos x="T116" y="T117"/>
                      </a:cxn>
                    </a:cxnLst>
                    <a:rect l="0" t="0" r="r" b="b"/>
                    <a:pathLst>
                      <a:path w="474" h="679">
                        <a:moveTo>
                          <a:pt x="393" y="23"/>
                        </a:moveTo>
                        <a:lnTo>
                          <a:pt x="400" y="22"/>
                        </a:lnTo>
                        <a:lnTo>
                          <a:pt x="409" y="21"/>
                        </a:lnTo>
                        <a:lnTo>
                          <a:pt x="416" y="20"/>
                        </a:lnTo>
                        <a:lnTo>
                          <a:pt x="424" y="17"/>
                        </a:lnTo>
                        <a:lnTo>
                          <a:pt x="432" y="14"/>
                        </a:lnTo>
                        <a:lnTo>
                          <a:pt x="439" y="10"/>
                        </a:lnTo>
                        <a:lnTo>
                          <a:pt x="448" y="5"/>
                        </a:lnTo>
                        <a:lnTo>
                          <a:pt x="455" y="0"/>
                        </a:lnTo>
                        <a:lnTo>
                          <a:pt x="455" y="209"/>
                        </a:lnTo>
                        <a:lnTo>
                          <a:pt x="447" y="193"/>
                        </a:lnTo>
                        <a:lnTo>
                          <a:pt x="437" y="177"/>
                        </a:lnTo>
                        <a:lnTo>
                          <a:pt x="428" y="162"/>
                        </a:lnTo>
                        <a:lnTo>
                          <a:pt x="416" y="149"/>
                        </a:lnTo>
                        <a:lnTo>
                          <a:pt x="405" y="138"/>
                        </a:lnTo>
                        <a:lnTo>
                          <a:pt x="392" y="127"/>
                        </a:lnTo>
                        <a:lnTo>
                          <a:pt x="378" y="119"/>
                        </a:lnTo>
                        <a:lnTo>
                          <a:pt x="364" y="110"/>
                        </a:lnTo>
                        <a:lnTo>
                          <a:pt x="350" y="105"/>
                        </a:lnTo>
                        <a:lnTo>
                          <a:pt x="336" y="101"/>
                        </a:lnTo>
                        <a:lnTo>
                          <a:pt x="320" y="97"/>
                        </a:lnTo>
                        <a:lnTo>
                          <a:pt x="304" y="94"/>
                        </a:lnTo>
                        <a:lnTo>
                          <a:pt x="287" y="91"/>
                        </a:lnTo>
                        <a:lnTo>
                          <a:pt x="268" y="89"/>
                        </a:lnTo>
                        <a:lnTo>
                          <a:pt x="248" y="88"/>
                        </a:lnTo>
                        <a:lnTo>
                          <a:pt x="227" y="88"/>
                        </a:lnTo>
                        <a:lnTo>
                          <a:pt x="206" y="89"/>
                        </a:lnTo>
                        <a:lnTo>
                          <a:pt x="187" y="90"/>
                        </a:lnTo>
                        <a:lnTo>
                          <a:pt x="179" y="93"/>
                        </a:lnTo>
                        <a:lnTo>
                          <a:pt x="172" y="94"/>
                        </a:lnTo>
                        <a:lnTo>
                          <a:pt x="166" y="96"/>
                        </a:lnTo>
                        <a:lnTo>
                          <a:pt x="159" y="99"/>
                        </a:lnTo>
                        <a:lnTo>
                          <a:pt x="153" y="103"/>
                        </a:lnTo>
                        <a:lnTo>
                          <a:pt x="147" y="108"/>
                        </a:lnTo>
                        <a:lnTo>
                          <a:pt x="142" y="114"/>
                        </a:lnTo>
                        <a:lnTo>
                          <a:pt x="138" y="121"/>
                        </a:lnTo>
                        <a:lnTo>
                          <a:pt x="135" y="128"/>
                        </a:lnTo>
                        <a:lnTo>
                          <a:pt x="132" y="137"/>
                        </a:lnTo>
                        <a:lnTo>
                          <a:pt x="131" y="145"/>
                        </a:lnTo>
                        <a:lnTo>
                          <a:pt x="131" y="156"/>
                        </a:lnTo>
                        <a:lnTo>
                          <a:pt x="131" y="290"/>
                        </a:lnTo>
                        <a:lnTo>
                          <a:pt x="245" y="290"/>
                        </a:lnTo>
                        <a:lnTo>
                          <a:pt x="264" y="289"/>
                        </a:lnTo>
                        <a:lnTo>
                          <a:pt x="281" y="286"/>
                        </a:lnTo>
                        <a:lnTo>
                          <a:pt x="297" y="282"/>
                        </a:lnTo>
                        <a:lnTo>
                          <a:pt x="313" y="276"/>
                        </a:lnTo>
                        <a:lnTo>
                          <a:pt x="320" y="273"/>
                        </a:lnTo>
                        <a:lnTo>
                          <a:pt x="328" y="268"/>
                        </a:lnTo>
                        <a:lnTo>
                          <a:pt x="334" y="263"/>
                        </a:lnTo>
                        <a:lnTo>
                          <a:pt x="340" y="258"/>
                        </a:lnTo>
                        <a:lnTo>
                          <a:pt x="353" y="246"/>
                        </a:lnTo>
                        <a:lnTo>
                          <a:pt x="364" y="234"/>
                        </a:lnTo>
                        <a:lnTo>
                          <a:pt x="364" y="413"/>
                        </a:lnTo>
                        <a:lnTo>
                          <a:pt x="353" y="400"/>
                        </a:lnTo>
                        <a:lnTo>
                          <a:pt x="340" y="389"/>
                        </a:lnTo>
                        <a:lnTo>
                          <a:pt x="328" y="380"/>
                        </a:lnTo>
                        <a:lnTo>
                          <a:pt x="313" y="372"/>
                        </a:lnTo>
                        <a:lnTo>
                          <a:pt x="297" y="365"/>
                        </a:lnTo>
                        <a:lnTo>
                          <a:pt x="281" y="361"/>
                        </a:lnTo>
                        <a:lnTo>
                          <a:pt x="264" y="359"/>
                        </a:lnTo>
                        <a:lnTo>
                          <a:pt x="245" y="358"/>
                        </a:lnTo>
                        <a:lnTo>
                          <a:pt x="131" y="358"/>
                        </a:lnTo>
                        <a:lnTo>
                          <a:pt x="131" y="522"/>
                        </a:lnTo>
                        <a:lnTo>
                          <a:pt x="131" y="533"/>
                        </a:lnTo>
                        <a:lnTo>
                          <a:pt x="132" y="542"/>
                        </a:lnTo>
                        <a:lnTo>
                          <a:pt x="135" y="552"/>
                        </a:lnTo>
                        <a:lnTo>
                          <a:pt x="138" y="559"/>
                        </a:lnTo>
                        <a:lnTo>
                          <a:pt x="142" y="566"/>
                        </a:lnTo>
                        <a:lnTo>
                          <a:pt x="149" y="573"/>
                        </a:lnTo>
                        <a:lnTo>
                          <a:pt x="155" y="578"/>
                        </a:lnTo>
                        <a:lnTo>
                          <a:pt x="164" y="582"/>
                        </a:lnTo>
                        <a:lnTo>
                          <a:pt x="176" y="586"/>
                        </a:lnTo>
                        <a:lnTo>
                          <a:pt x="193" y="591"/>
                        </a:lnTo>
                        <a:lnTo>
                          <a:pt x="213" y="592"/>
                        </a:lnTo>
                        <a:lnTo>
                          <a:pt x="236" y="593"/>
                        </a:lnTo>
                        <a:lnTo>
                          <a:pt x="259" y="593"/>
                        </a:lnTo>
                        <a:lnTo>
                          <a:pt x="280" y="592"/>
                        </a:lnTo>
                        <a:lnTo>
                          <a:pt x="300" y="590"/>
                        </a:lnTo>
                        <a:lnTo>
                          <a:pt x="319" y="587"/>
                        </a:lnTo>
                        <a:lnTo>
                          <a:pt x="336" y="583"/>
                        </a:lnTo>
                        <a:lnTo>
                          <a:pt x="352" y="580"/>
                        </a:lnTo>
                        <a:lnTo>
                          <a:pt x="366" y="575"/>
                        </a:lnTo>
                        <a:lnTo>
                          <a:pt x="379" y="568"/>
                        </a:lnTo>
                        <a:lnTo>
                          <a:pt x="394" y="561"/>
                        </a:lnTo>
                        <a:lnTo>
                          <a:pt x="408" y="552"/>
                        </a:lnTo>
                        <a:lnTo>
                          <a:pt x="420" y="541"/>
                        </a:lnTo>
                        <a:lnTo>
                          <a:pt x="432" y="528"/>
                        </a:lnTo>
                        <a:lnTo>
                          <a:pt x="444" y="515"/>
                        </a:lnTo>
                        <a:lnTo>
                          <a:pt x="455" y="499"/>
                        </a:lnTo>
                        <a:lnTo>
                          <a:pt x="465" y="482"/>
                        </a:lnTo>
                        <a:lnTo>
                          <a:pt x="474" y="463"/>
                        </a:lnTo>
                        <a:lnTo>
                          <a:pt x="474" y="679"/>
                        </a:lnTo>
                        <a:lnTo>
                          <a:pt x="467" y="674"/>
                        </a:lnTo>
                        <a:lnTo>
                          <a:pt x="459" y="670"/>
                        </a:lnTo>
                        <a:lnTo>
                          <a:pt x="451" y="666"/>
                        </a:lnTo>
                        <a:lnTo>
                          <a:pt x="443" y="663"/>
                        </a:lnTo>
                        <a:lnTo>
                          <a:pt x="434" y="661"/>
                        </a:lnTo>
                        <a:lnTo>
                          <a:pt x="426" y="660"/>
                        </a:lnTo>
                        <a:lnTo>
                          <a:pt x="416" y="659"/>
                        </a:lnTo>
                        <a:lnTo>
                          <a:pt x="407" y="658"/>
                        </a:lnTo>
                        <a:lnTo>
                          <a:pt x="0" y="658"/>
                        </a:lnTo>
                        <a:lnTo>
                          <a:pt x="11" y="648"/>
                        </a:lnTo>
                        <a:lnTo>
                          <a:pt x="20" y="637"/>
                        </a:lnTo>
                        <a:lnTo>
                          <a:pt x="28" y="624"/>
                        </a:lnTo>
                        <a:lnTo>
                          <a:pt x="34" y="612"/>
                        </a:lnTo>
                        <a:lnTo>
                          <a:pt x="39" y="598"/>
                        </a:lnTo>
                        <a:lnTo>
                          <a:pt x="42" y="582"/>
                        </a:lnTo>
                        <a:lnTo>
                          <a:pt x="45" y="566"/>
                        </a:lnTo>
                        <a:lnTo>
                          <a:pt x="46" y="549"/>
                        </a:lnTo>
                        <a:lnTo>
                          <a:pt x="46" y="132"/>
                        </a:lnTo>
                        <a:lnTo>
                          <a:pt x="45" y="115"/>
                        </a:lnTo>
                        <a:lnTo>
                          <a:pt x="42" y="99"/>
                        </a:lnTo>
                        <a:lnTo>
                          <a:pt x="39" y="84"/>
                        </a:lnTo>
                        <a:lnTo>
                          <a:pt x="34" y="69"/>
                        </a:lnTo>
                        <a:lnTo>
                          <a:pt x="28" y="57"/>
                        </a:lnTo>
                        <a:lnTo>
                          <a:pt x="20" y="45"/>
                        </a:lnTo>
                        <a:lnTo>
                          <a:pt x="11" y="34"/>
                        </a:lnTo>
                        <a:lnTo>
                          <a:pt x="0" y="23"/>
                        </a:lnTo>
                        <a:lnTo>
                          <a:pt x="393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" name="Freeform 947"/>
                  <p:cNvSpPr>
                    <a:spLocks noChangeAspect="1"/>
                  </p:cNvSpPr>
                  <p:nvPr/>
                </p:nvSpPr>
                <p:spPr bwMode="auto">
                  <a:xfrm>
                    <a:off x="1489" y="2262"/>
                    <a:ext cx="150" cy="200"/>
                  </a:xfrm>
                  <a:custGeom>
                    <a:avLst/>
                    <a:gdLst>
                      <a:gd name="T0" fmla="*/ 136 w 509"/>
                      <a:gd name="T1" fmla="*/ 194 h 674"/>
                      <a:gd name="T2" fmla="*/ 127 w 509"/>
                      <a:gd name="T3" fmla="*/ 190 h 674"/>
                      <a:gd name="T4" fmla="*/ 109 w 509"/>
                      <a:gd name="T5" fmla="*/ 193 h 674"/>
                      <a:gd name="T6" fmla="*/ 83 w 509"/>
                      <a:gd name="T7" fmla="*/ 198 h 674"/>
                      <a:gd name="T8" fmla="*/ 65 w 509"/>
                      <a:gd name="T9" fmla="*/ 197 h 674"/>
                      <a:gd name="T10" fmla="*/ 48 w 509"/>
                      <a:gd name="T11" fmla="*/ 193 h 674"/>
                      <a:gd name="T12" fmla="*/ 34 w 509"/>
                      <a:gd name="T13" fmla="*/ 187 h 674"/>
                      <a:gd name="T14" fmla="*/ 22 w 509"/>
                      <a:gd name="T15" fmla="*/ 177 h 674"/>
                      <a:gd name="T16" fmla="*/ 13 w 509"/>
                      <a:gd name="T17" fmla="*/ 165 h 674"/>
                      <a:gd name="T18" fmla="*/ 6 w 509"/>
                      <a:gd name="T19" fmla="*/ 149 h 674"/>
                      <a:gd name="T20" fmla="*/ 2 w 509"/>
                      <a:gd name="T21" fmla="*/ 131 h 674"/>
                      <a:gd name="T22" fmla="*/ 0 w 509"/>
                      <a:gd name="T23" fmla="*/ 110 h 674"/>
                      <a:gd name="T24" fmla="*/ 2 w 509"/>
                      <a:gd name="T25" fmla="*/ 78 h 674"/>
                      <a:gd name="T26" fmla="*/ 6 w 509"/>
                      <a:gd name="T27" fmla="*/ 60 h 674"/>
                      <a:gd name="T28" fmla="*/ 11 w 509"/>
                      <a:gd name="T29" fmla="*/ 44 h 674"/>
                      <a:gd name="T30" fmla="*/ 20 w 509"/>
                      <a:gd name="T31" fmla="*/ 29 h 674"/>
                      <a:gd name="T32" fmla="*/ 32 w 509"/>
                      <a:gd name="T33" fmla="*/ 17 h 674"/>
                      <a:gd name="T34" fmla="*/ 47 w 509"/>
                      <a:gd name="T35" fmla="*/ 7 h 674"/>
                      <a:gd name="T36" fmla="*/ 65 w 509"/>
                      <a:gd name="T37" fmla="*/ 3 h 674"/>
                      <a:gd name="T38" fmla="*/ 83 w 509"/>
                      <a:gd name="T39" fmla="*/ 2 h 674"/>
                      <a:gd name="T40" fmla="*/ 106 w 509"/>
                      <a:gd name="T41" fmla="*/ 6 h 674"/>
                      <a:gd name="T42" fmla="*/ 122 w 509"/>
                      <a:gd name="T43" fmla="*/ 7 h 674"/>
                      <a:gd name="T44" fmla="*/ 130 w 509"/>
                      <a:gd name="T45" fmla="*/ 5 h 674"/>
                      <a:gd name="T46" fmla="*/ 136 w 509"/>
                      <a:gd name="T47" fmla="*/ 73 h 674"/>
                      <a:gd name="T48" fmla="*/ 125 w 509"/>
                      <a:gd name="T49" fmla="*/ 53 h 674"/>
                      <a:gd name="T50" fmla="*/ 113 w 509"/>
                      <a:gd name="T51" fmla="*/ 39 h 674"/>
                      <a:gd name="T52" fmla="*/ 97 w 509"/>
                      <a:gd name="T53" fmla="*/ 27 h 674"/>
                      <a:gd name="T54" fmla="*/ 78 w 509"/>
                      <a:gd name="T55" fmla="*/ 24 h 674"/>
                      <a:gd name="T56" fmla="*/ 65 w 509"/>
                      <a:gd name="T57" fmla="*/ 25 h 674"/>
                      <a:gd name="T58" fmla="*/ 53 w 509"/>
                      <a:gd name="T59" fmla="*/ 30 h 674"/>
                      <a:gd name="T60" fmla="*/ 44 w 509"/>
                      <a:gd name="T61" fmla="*/ 39 h 674"/>
                      <a:gd name="T62" fmla="*/ 36 w 509"/>
                      <a:gd name="T63" fmla="*/ 50 h 674"/>
                      <a:gd name="T64" fmla="*/ 29 w 509"/>
                      <a:gd name="T65" fmla="*/ 73 h 674"/>
                      <a:gd name="T66" fmla="*/ 26 w 509"/>
                      <a:gd name="T67" fmla="*/ 101 h 674"/>
                      <a:gd name="T68" fmla="*/ 29 w 509"/>
                      <a:gd name="T69" fmla="*/ 129 h 674"/>
                      <a:gd name="T70" fmla="*/ 36 w 509"/>
                      <a:gd name="T71" fmla="*/ 151 h 674"/>
                      <a:gd name="T72" fmla="*/ 44 w 509"/>
                      <a:gd name="T73" fmla="*/ 163 h 674"/>
                      <a:gd name="T74" fmla="*/ 53 w 509"/>
                      <a:gd name="T75" fmla="*/ 171 h 674"/>
                      <a:gd name="T76" fmla="*/ 64 w 509"/>
                      <a:gd name="T77" fmla="*/ 175 h 674"/>
                      <a:gd name="T78" fmla="*/ 76 w 509"/>
                      <a:gd name="T79" fmla="*/ 177 h 674"/>
                      <a:gd name="T80" fmla="*/ 92 w 509"/>
                      <a:gd name="T81" fmla="*/ 175 h 674"/>
                      <a:gd name="T82" fmla="*/ 105 w 509"/>
                      <a:gd name="T83" fmla="*/ 169 h 674"/>
                      <a:gd name="T84" fmla="*/ 114 w 509"/>
                      <a:gd name="T85" fmla="*/ 159 h 674"/>
                      <a:gd name="T86" fmla="*/ 118 w 509"/>
                      <a:gd name="T87" fmla="*/ 145 h 674"/>
                      <a:gd name="T88" fmla="*/ 116 w 509"/>
                      <a:gd name="T89" fmla="*/ 113 h 674"/>
                      <a:gd name="T90" fmla="*/ 106 w 509"/>
                      <a:gd name="T91" fmla="*/ 98 h 674"/>
                      <a:gd name="T92" fmla="*/ 147 w 509"/>
                      <a:gd name="T93" fmla="*/ 100 h 674"/>
                      <a:gd name="T94" fmla="*/ 143 w 509"/>
                      <a:gd name="T95" fmla="*/ 117 h 674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</a:gdLst>
                    <a:ahLst/>
                    <a:cxnLst>
                      <a:cxn ang="T96">
                        <a:pos x="T0" y="T1"/>
                      </a:cxn>
                      <a:cxn ang="T97">
                        <a:pos x="T2" y="T3"/>
                      </a:cxn>
                      <a:cxn ang="T98">
                        <a:pos x="T4" y="T5"/>
                      </a:cxn>
                      <a:cxn ang="T99">
                        <a:pos x="T6" y="T7"/>
                      </a:cxn>
                      <a:cxn ang="T100">
                        <a:pos x="T8" y="T9"/>
                      </a:cxn>
                      <a:cxn ang="T101">
                        <a:pos x="T10" y="T11"/>
                      </a:cxn>
                      <a:cxn ang="T102">
                        <a:pos x="T12" y="T13"/>
                      </a:cxn>
                      <a:cxn ang="T103">
                        <a:pos x="T14" y="T15"/>
                      </a:cxn>
                      <a:cxn ang="T104">
                        <a:pos x="T16" y="T17"/>
                      </a:cxn>
                      <a:cxn ang="T105">
                        <a:pos x="T18" y="T19"/>
                      </a:cxn>
                      <a:cxn ang="T106">
                        <a:pos x="T20" y="T21"/>
                      </a:cxn>
                      <a:cxn ang="T107">
                        <a:pos x="T22" y="T23"/>
                      </a:cxn>
                      <a:cxn ang="T108">
                        <a:pos x="T24" y="T25"/>
                      </a:cxn>
                      <a:cxn ang="T109">
                        <a:pos x="T26" y="T27"/>
                      </a:cxn>
                      <a:cxn ang="T110">
                        <a:pos x="T28" y="T29"/>
                      </a:cxn>
                      <a:cxn ang="T111">
                        <a:pos x="T30" y="T31"/>
                      </a:cxn>
                      <a:cxn ang="T112">
                        <a:pos x="T32" y="T33"/>
                      </a:cxn>
                      <a:cxn ang="T113">
                        <a:pos x="T34" y="T35"/>
                      </a:cxn>
                      <a:cxn ang="T114">
                        <a:pos x="T36" y="T37"/>
                      </a:cxn>
                      <a:cxn ang="T115">
                        <a:pos x="T38" y="T39"/>
                      </a:cxn>
                      <a:cxn ang="T116">
                        <a:pos x="T40" y="T41"/>
                      </a:cxn>
                      <a:cxn ang="T117">
                        <a:pos x="T42" y="T43"/>
                      </a:cxn>
                      <a:cxn ang="T118">
                        <a:pos x="T44" y="T45"/>
                      </a:cxn>
                      <a:cxn ang="T119">
                        <a:pos x="T46" y="T47"/>
                      </a:cxn>
                      <a:cxn ang="T120">
                        <a:pos x="T48" y="T49"/>
                      </a:cxn>
                      <a:cxn ang="T121">
                        <a:pos x="T50" y="T51"/>
                      </a:cxn>
                      <a:cxn ang="T122">
                        <a:pos x="T52" y="T53"/>
                      </a:cxn>
                      <a:cxn ang="T123">
                        <a:pos x="T54" y="T55"/>
                      </a:cxn>
                      <a:cxn ang="T124">
                        <a:pos x="T56" y="T57"/>
                      </a:cxn>
                      <a:cxn ang="T125">
                        <a:pos x="T58" y="T59"/>
                      </a:cxn>
                      <a:cxn ang="T126">
                        <a:pos x="T60" y="T61"/>
                      </a:cxn>
                      <a:cxn ang="T127">
                        <a:pos x="T62" y="T63"/>
                      </a:cxn>
                      <a:cxn ang="T128">
                        <a:pos x="T64" y="T65"/>
                      </a:cxn>
                      <a:cxn ang="T129">
                        <a:pos x="T66" y="T67"/>
                      </a:cxn>
                      <a:cxn ang="T130">
                        <a:pos x="T68" y="T69"/>
                      </a:cxn>
                      <a:cxn ang="T131">
                        <a:pos x="T70" y="T71"/>
                      </a:cxn>
                      <a:cxn ang="T132">
                        <a:pos x="T72" y="T73"/>
                      </a:cxn>
                      <a:cxn ang="T133">
                        <a:pos x="T74" y="T75"/>
                      </a:cxn>
                      <a:cxn ang="T134">
                        <a:pos x="T76" y="T77"/>
                      </a:cxn>
                      <a:cxn ang="T135">
                        <a:pos x="T78" y="T79"/>
                      </a:cxn>
                      <a:cxn ang="T136">
                        <a:pos x="T80" y="T81"/>
                      </a:cxn>
                      <a:cxn ang="T137">
                        <a:pos x="T82" y="T83"/>
                      </a:cxn>
                      <a:cxn ang="T138">
                        <a:pos x="T84" y="T85"/>
                      </a:cxn>
                      <a:cxn ang="T139">
                        <a:pos x="T86" y="T87"/>
                      </a:cxn>
                      <a:cxn ang="T140">
                        <a:pos x="T88" y="T89"/>
                      </a:cxn>
                      <a:cxn ang="T141">
                        <a:pos x="T90" y="T91"/>
                      </a:cxn>
                      <a:cxn ang="T142">
                        <a:pos x="T92" y="T93"/>
                      </a:cxn>
                      <a:cxn ang="T143">
                        <a:pos x="T94" y="T95"/>
                      </a:cxn>
                    </a:cxnLst>
                    <a:rect l="0" t="0" r="r" b="b"/>
                    <a:pathLst>
                      <a:path w="509" h="674">
                        <a:moveTo>
                          <a:pt x="484" y="674"/>
                        </a:moveTo>
                        <a:lnTo>
                          <a:pt x="477" y="667"/>
                        </a:lnTo>
                        <a:lnTo>
                          <a:pt x="471" y="660"/>
                        </a:lnTo>
                        <a:lnTo>
                          <a:pt x="463" y="654"/>
                        </a:lnTo>
                        <a:lnTo>
                          <a:pt x="456" y="650"/>
                        </a:lnTo>
                        <a:lnTo>
                          <a:pt x="448" y="647"/>
                        </a:lnTo>
                        <a:lnTo>
                          <a:pt x="439" y="643"/>
                        </a:lnTo>
                        <a:lnTo>
                          <a:pt x="431" y="641"/>
                        </a:lnTo>
                        <a:lnTo>
                          <a:pt x="422" y="641"/>
                        </a:lnTo>
                        <a:lnTo>
                          <a:pt x="408" y="642"/>
                        </a:lnTo>
                        <a:lnTo>
                          <a:pt x="390" y="645"/>
                        </a:lnTo>
                        <a:lnTo>
                          <a:pt x="369" y="649"/>
                        </a:lnTo>
                        <a:lnTo>
                          <a:pt x="344" y="655"/>
                        </a:lnTo>
                        <a:lnTo>
                          <a:pt x="320" y="660"/>
                        </a:lnTo>
                        <a:lnTo>
                          <a:pt x="299" y="663"/>
                        </a:lnTo>
                        <a:lnTo>
                          <a:pt x="281" y="667"/>
                        </a:lnTo>
                        <a:lnTo>
                          <a:pt x="266" y="667"/>
                        </a:lnTo>
                        <a:lnTo>
                          <a:pt x="250" y="667"/>
                        </a:lnTo>
                        <a:lnTo>
                          <a:pt x="234" y="666"/>
                        </a:lnTo>
                        <a:lnTo>
                          <a:pt x="219" y="665"/>
                        </a:lnTo>
                        <a:lnTo>
                          <a:pt x="203" y="662"/>
                        </a:lnTo>
                        <a:lnTo>
                          <a:pt x="190" y="659"/>
                        </a:lnTo>
                        <a:lnTo>
                          <a:pt x="176" y="656"/>
                        </a:lnTo>
                        <a:lnTo>
                          <a:pt x="162" y="652"/>
                        </a:lnTo>
                        <a:lnTo>
                          <a:pt x="150" y="648"/>
                        </a:lnTo>
                        <a:lnTo>
                          <a:pt x="137" y="642"/>
                        </a:lnTo>
                        <a:lnTo>
                          <a:pt x="125" y="636"/>
                        </a:lnTo>
                        <a:lnTo>
                          <a:pt x="115" y="630"/>
                        </a:lnTo>
                        <a:lnTo>
                          <a:pt x="104" y="622"/>
                        </a:lnTo>
                        <a:lnTo>
                          <a:pt x="94" y="615"/>
                        </a:lnTo>
                        <a:lnTo>
                          <a:pt x="84" y="607"/>
                        </a:lnTo>
                        <a:lnTo>
                          <a:pt x="75" y="597"/>
                        </a:lnTo>
                        <a:lnTo>
                          <a:pt x="66" y="588"/>
                        </a:lnTo>
                        <a:lnTo>
                          <a:pt x="58" y="578"/>
                        </a:lnTo>
                        <a:lnTo>
                          <a:pt x="51" y="567"/>
                        </a:lnTo>
                        <a:lnTo>
                          <a:pt x="44" y="556"/>
                        </a:lnTo>
                        <a:lnTo>
                          <a:pt x="38" y="543"/>
                        </a:lnTo>
                        <a:lnTo>
                          <a:pt x="32" y="531"/>
                        </a:lnTo>
                        <a:lnTo>
                          <a:pt x="26" y="518"/>
                        </a:lnTo>
                        <a:lnTo>
                          <a:pt x="21" y="503"/>
                        </a:lnTo>
                        <a:lnTo>
                          <a:pt x="17" y="490"/>
                        </a:lnTo>
                        <a:lnTo>
                          <a:pt x="13" y="474"/>
                        </a:lnTo>
                        <a:lnTo>
                          <a:pt x="9" y="458"/>
                        </a:lnTo>
                        <a:lnTo>
                          <a:pt x="6" y="442"/>
                        </a:lnTo>
                        <a:lnTo>
                          <a:pt x="4" y="426"/>
                        </a:lnTo>
                        <a:lnTo>
                          <a:pt x="2" y="408"/>
                        </a:lnTo>
                        <a:lnTo>
                          <a:pt x="1" y="390"/>
                        </a:lnTo>
                        <a:lnTo>
                          <a:pt x="0" y="371"/>
                        </a:lnTo>
                        <a:lnTo>
                          <a:pt x="0" y="351"/>
                        </a:lnTo>
                        <a:lnTo>
                          <a:pt x="1" y="314"/>
                        </a:lnTo>
                        <a:lnTo>
                          <a:pt x="4" y="280"/>
                        </a:lnTo>
                        <a:lnTo>
                          <a:pt x="6" y="263"/>
                        </a:lnTo>
                        <a:lnTo>
                          <a:pt x="8" y="247"/>
                        </a:lnTo>
                        <a:lnTo>
                          <a:pt x="12" y="232"/>
                        </a:lnTo>
                        <a:lnTo>
                          <a:pt x="15" y="216"/>
                        </a:lnTo>
                        <a:lnTo>
                          <a:pt x="19" y="201"/>
                        </a:lnTo>
                        <a:lnTo>
                          <a:pt x="23" y="188"/>
                        </a:lnTo>
                        <a:lnTo>
                          <a:pt x="27" y="174"/>
                        </a:lnTo>
                        <a:lnTo>
                          <a:pt x="33" y="160"/>
                        </a:lnTo>
                        <a:lnTo>
                          <a:pt x="39" y="148"/>
                        </a:lnTo>
                        <a:lnTo>
                          <a:pt x="45" y="136"/>
                        </a:lnTo>
                        <a:lnTo>
                          <a:pt x="52" y="123"/>
                        </a:lnTo>
                        <a:lnTo>
                          <a:pt x="59" y="113"/>
                        </a:lnTo>
                        <a:lnTo>
                          <a:pt x="67" y="99"/>
                        </a:lnTo>
                        <a:lnTo>
                          <a:pt x="77" y="88"/>
                        </a:lnTo>
                        <a:lnTo>
                          <a:pt x="87" y="76"/>
                        </a:lnTo>
                        <a:lnTo>
                          <a:pt x="98" y="65"/>
                        </a:lnTo>
                        <a:lnTo>
                          <a:pt x="108" y="56"/>
                        </a:lnTo>
                        <a:lnTo>
                          <a:pt x="120" y="46"/>
                        </a:lnTo>
                        <a:lnTo>
                          <a:pt x="133" y="39"/>
                        </a:lnTo>
                        <a:lnTo>
                          <a:pt x="145" y="32"/>
                        </a:lnTo>
                        <a:lnTo>
                          <a:pt x="159" y="25"/>
                        </a:lnTo>
                        <a:lnTo>
                          <a:pt x="173" y="20"/>
                        </a:lnTo>
                        <a:lnTo>
                          <a:pt x="187" y="16"/>
                        </a:lnTo>
                        <a:lnTo>
                          <a:pt x="203" y="12"/>
                        </a:lnTo>
                        <a:lnTo>
                          <a:pt x="219" y="10"/>
                        </a:lnTo>
                        <a:lnTo>
                          <a:pt x="235" y="8"/>
                        </a:lnTo>
                        <a:lnTo>
                          <a:pt x="252" y="5"/>
                        </a:lnTo>
                        <a:lnTo>
                          <a:pt x="270" y="5"/>
                        </a:lnTo>
                        <a:lnTo>
                          <a:pt x="282" y="6"/>
                        </a:lnTo>
                        <a:lnTo>
                          <a:pt x="298" y="8"/>
                        </a:lnTo>
                        <a:lnTo>
                          <a:pt x="317" y="11"/>
                        </a:lnTo>
                        <a:lnTo>
                          <a:pt x="339" y="14"/>
                        </a:lnTo>
                        <a:lnTo>
                          <a:pt x="360" y="19"/>
                        </a:lnTo>
                        <a:lnTo>
                          <a:pt x="379" y="22"/>
                        </a:lnTo>
                        <a:lnTo>
                          <a:pt x="395" y="23"/>
                        </a:lnTo>
                        <a:lnTo>
                          <a:pt x="408" y="24"/>
                        </a:lnTo>
                        <a:lnTo>
                          <a:pt x="415" y="24"/>
                        </a:lnTo>
                        <a:lnTo>
                          <a:pt x="421" y="23"/>
                        </a:lnTo>
                        <a:lnTo>
                          <a:pt x="428" y="21"/>
                        </a:lnTo>
                        <a:lnTo>
                          <a:pt x="435" y="19"/>
                        </a:lnTo>
                        <a:lnTo>
                          <a:pt x="442" y="16"/>
                        </a:lnTo>
                        <a:lnTo>
                          <a:pt x="449" y="12"/>
                        </a:lnTo>
                        <a:lnTo>
                          <a:pt x="456" y="6"/>
                        </a:lnTo>
                        <a:lnTo>
                          <a:pt x="463" y="0"/>
                        </a:lnTo>
                        <a:lnTo>
                          <a:pt x="463" y="245"/>
                        </a:lnTo>
                        <a:lnTo>
                          <a:pt x="453" y="227"/>
                        </a:lnTo>
                        <a:lnTo>
                          <a:pt x="442" y="209"/>
                        </a:lnTo>
                        <a:lnTo>
                          <a:pt x="433" y="192"/>
                        </a:lnTo>
                        <a:lnTo>
                          <a:pt x="423" y="177"/>
                        </a:lnTo>
                        <a:lnTo>
                          <a:pt x="414" y="163"/>
                        </a:lnTo>
                        <a:lnTo>
                          <a:pt x="404" y="151"/>
                        </a:lnTo>
                        <a:lnTo>
                          <a:pt x="395" y="139"/>
                        </a:lnTo>
                        <a:lnTo>
                          <a:pt x="385" y="130"/>
                        </a:lnTo>
                        <a:lnTo>
                          <a:pt x="373" y="118"/>
                        </a:lnTo>
                        <a:lnTo>
                          <a:pt x="358" y="108"/>
                        </a:lnTo>
                        <a:lnTo>
                          <a:pt x="344" y="99"/>
                        </a:lnTo>
                        <a:lnTo>
                          <a:pt x="330" y="92"/>
                        </a:lnTo>
                        <a:lnTo>
                          <a:pt x="314" y="86"/>
                        </a:lnTo>
                        <a:lnTo>
                          <a:pt x="298" y="82"/>
                        </a:lnTo>
                        <a:lnTo>
                          <a:pt x="280" y="80"/>
                        </a:lnTo>
                        <a:lnTo>
                          <a:pt x="263" y="80"/>
                        </a:lnTo>
                        <a:lnTo>
                          <a:pt x="252" y="80"/>
                        </a:lnTo>
                        <a:lnTo>
                          <a:pt x="240" y="81"/>
                        </a:lnTo>
                        <a:lnTo>
                          <a:pt x="230" y="83"/>
                        </a:lnTo>
                        <a:lnTo>
                          <a:pt x="219" y="85"/>
                        </a:lnTo>
                        <a:lnTo>
                          <a:pt x="210" y="89"/>
                        </a:lnTo>
                        <a:lnTo>
                          <a:pt x="199" y="92"/>
                        </a:lnTo>
                        <a:lnTo>
                          <a:pt x="191" y="97"/>
                        </a:lnTo>
                        <a:lnTo>
                          <a:pt x="181" y="102"/>
                        </a:lnTo>
                        <a:lnTo>
                          <a:pt x="173" y="108"/>
                        </a:lnTo>
                        <a:lnTo>
                          <a:pt x="164" y="115"/>
                        </a:lnTo>
                        <a:lnTo>
                          <a:pt x="157" y="122"/>
                        </a:lnTo>
                        <a:lnTo>
                          <a:pt x="150" y="130"/>
                        </a:lnTo>
                        <a:lnTo>
                          <a:pt x="142" y="139"/>
                        </a:lnTo>
                        <a:lnTo>
                          <a:pt x="135" y="149"/>
                        </a:lnTo>
                        <a:lnTo>
                          <a:pt x="128" y="159"/>
                        </a:lnTo>
                        <a:lnTo>
                          <a:pt x="123" y="170"/>
                        </a:lnTo>
                        <a:lnTo>
                          <a:pt x="115" y="188"/>
                        </a:lnTo>
                        <a:lnTo>
                          <a:pt x="108" y="205"/>
                        </a:lnTo>
                        <a:lnTo>
                          <a:pt x="102" y="225"/>
                        </a:lnTo>
                        <a:lnTo>
                          <a:pt x="97" y="247"/>
                        </a:lnTo>
                        <a:lnTo>
                          <a:pt x="94" y="269"/>
                        </a:lnTo>
                        <a:lnTo>
                          <a:pt x="91" y="293"/>
                        </a:lnTo>
                        <a:lnTo>
                          <a:pt x="88" y="317"/>
                        </a:lnTo>
                        <a:lnTo>
                          <a:pt x="88" y="342"/>
                        </a:lnTo>
                        <a:lnTo>
                          <a:pt x="88" y="367"/>
                        </a:lnTo>
                        <a:lnTo>
                          <a:pt x="91" y="391"/>
                        </a:lnTo>
                        <a:lnTo>
                          <a:pt x="94" y="413"/>
                        </a:lnTo>
                        <a:lnTo>
                          <a:pt x="97" y="435"/>
                        </a:lnTo>
                        <a:lnTo>
                          <a:pt x="102" y="455"/>
                        </a:lnTo>
                        <a:lnTo>
                          <a:pt x="108" y="474"/>
                        </a:lnTo>
                        <a:lnTo>
                          <a:pt x="115" y="493"/>
                        </a:lnTo>
                        <a:lnTo>
                          <a:pt x="123" y="510"/>
                        </a:lnTo>
                        <a:lnTo>
                          <a:pt x="128" y="520"/>
                        </a:lnTo>
                        <a:lnTo>
                          <a:pt x="135" y="531"/>
                        </a:lnTo>
                        <a:lnTo>
                          <a:pt x="142" y="539"/>
                        </a:lnTo>
                        <a:lnTo>
                          <a:pt x="148" y="548"/>
                        </a:lnTo>
                        <a:lnTo>
                          <a:pt x="156" y="556"/>
                        </a:lnTo>
                        <a:lnTo>
                          <a:pt x="164" y="563"/>
                        </a:lnTo>
                        <a:lnTo>
                          <a:pt x="172" y="570"/>
                        </a:lnTo>
                        <a:lnTo>
                          <a:pt x="180" y="575"/>
                        </a:lnTo>
                        <a:lnTo>
                          <a:pt x="189" y="580"/>
                        </a:lnTo>
                        <a:lnTo>
                          <a:pt x="198" y="585"/>
                        </a:lnTo>
                        <a:lnTo>
                          <a:pt x="207" y="588"/>
                        </a:lnTo>
                        <a:lnTo>
                          <a:pt x="217" y="591"/>
                        </a:lnTo>
                        <a:lnTo>
                          <a:pt x="227" y="593"/>
                        </a:lnTo>
                        <a:lnTo>
                          <a:pt x="237" y="595"/>
                        </a:lnTo>
                        <a:lnTo>
                          <a:pt x="249" y="596"/>
                        </a:lnTo>
                        <a:lnTo>
                          <a:pt x="259" y="596"/>
                        </a:lnTo>
                        <a:lnTo>
                          <a:pt x="274" y="596"/>
                        </a:lnTo>
                        <a:lnTo>
                          <a:pt x="286" y="595"/>
                        </a:lnTo>
                        <a:lnTo>
                          <a:pt x="299" y="593"/>
                        </a:lnTo>
                        <a:lnTo>
                          <a:pt x="312" y="590"/>
                        </a:lnTo>
                        <a:lnTo>
                          <a:pt x="323" y="587"/>
                        </a:lnTo>
                        <a:lnTo>
                          <a:pt x="334" y="581"/>
                        </a:lnTo>
                        <a:lnTo>
                          <a:pt x="344" y="576"/>
                        </a:lnTo>
                        <a:lnTo>
                          <a:pt x="355" y="571"/>
                        </a:lnTo>
                        <a:lnTo>
                          <a:pt x="364" y="562"/>
                        </a:lnTo>
                        <a:lnTo>
                          <a:pt x="374" y="554"/>
                        </a:lnTo>
                        <a:lnTo>
                          <a:pt x="381" y="546"/>
                        </a:lnTo>
                        <a:lnTo>
                          <a:pt x="388" y="535"/>
                        </a:lnTo>
                        <a:lnTo>
                          <a:pt x="393" y="524"/>
                        </a:lnTo>
                        <a:lnTo>
                          <a:pt x="396" y="513"/>
                        </a:lnTo>
                        <a:lnTo>
                          <a:pt x="398" y="500"/>
                        </a:lnTo>
                        <a:lnTo>
                          <a:pt x="399" y="488"/>
                        </a:lnTo>
                        <a:lnTo>
                          <a:pt x="399" y="429"/>
                        </a:lnTo>
                        <a:lnTo>
                          <a:pt x="398" y="412"/>
                        </a:lnTo>
                        <a:lnTo>
                          <a:pt x="396" y="397"/>
                        </a:lnTo>
                        <a:lnTo>
                          <a:pt x="392" y="382"/>
                        </a:lnTo>
                        <a:lnTo>
                          <a:pt x="387" y="368"/>
                        </a:lnTo>
                        <a:lnTo>
                          <a:pt x="379" y="355"/>
                        </a:lnTo>
                        <a:lnTo>
                          <a:pt x="370" y="342"/>
                        </a:lnTo>
                        <a:lnTo>
                          <a:pt x="358" y="331"/>
                        </a:lnTo>
                        <a:lnTo>
                          <a:pt x="345" y="320"/>
                        </a:lnTo>
                        <a:lnTo>
                          <a:pt x="509" y="320"/>
                        </a:lnTo>
                        <a:lnTo>
                          <a:pt x="502" y="329"/>
                        </a:lnTo>
                        <a:lnTo>
                          <a:pt x="498" y="338"/>
                        </a:lnTo>
                        <a:lnTo>
                          <a:pt x="494" y="350"/>
                        </a:lnTo>
                        <a:lnTo>
                          <a:pt x="491" y="362"/>
                        </a:lnTo>
                        <a:lnTo>
                          <a:pt x="488" y="377"/>
                        </a:lnTo>
                        <a:lnTo>
                          <a:pt x="486" y="393"/>
                        </a:lnTo>
                        <a:lnTo>
                          <a:pt x="484" y="410"/>
                        </a:lnTo>
                        <a:lnTo>
                          <a:pt x="484" y="429"/>
                        </a:lnTo>
                        <a:lnTo>
                          <a:pt x="484" y="67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" name="Freeform 948"/>
                  <p:cNvSpPr>
                    <a:spLocks noChangeAspect="1"/>
                  </p:cNvSpPr>
                  <p:nvPr/>
                </p:nvSpPr>
                <p:spPr bwMode="auto">
                  <a:xfrm>
                    <a:off x="1861" y="2262"/>
                    <a:ext cx="164" cy="193"/>
                  </a:xfrm>
                  <a:custGeom>
                    <a:avLst/>
                    <a:gdLst>
                      <a:gd name="T0" fmla="*/ 117 w 558"/>
                      <a:gd name="T1" fmla="*/ 30 h 635"/>
                      <a:gd name="T2" fmla="*/ 119 w 558"/>
                      <a:gd name="T3" fmla="*/ 25 h 635"/>
                      <a:gd name="T4" fmla="*/ 121 w 558"/>
                      <a:gd name="T5" fmla="*/ 20 h 635"/>
                      <a:gd name="T6" fmla="*/ 122 w 558"/>
                      <a:gd name="T7" fmla="*/ 16 h 635"/>
                      <a:gd name="T8" fmla="*/ 123 w 558"/>
                      <a:gd name="T9" fmla="*/ 12 h 635"/>
                      <a:gd name="T10" fmla="*/ 122 w 558"/>
                      <a:gd name="T11" fmla="*/ 11 h 635"/>
                      <a:gd name="T12" fmla="*/ 122 w 558"/>
                      <a:gd name="T13" fmla="*/ 10 h 635"/>
                      <a:gd name="T14" fmla="*/ 122 w 558"/>
                      <a:gd name="T15" fmla="*/ 8 h 635"/>
                      <a:gd name="T16" fmla="*/ 121 w 558"/>
                      <a:gd name="T17" fmla="*/ 6 h 635"/>
                      <a:gd name="T18" fmla="*/ 118 w 558"/>
                      <a:gd name="T19" fmla="*/ 3 h 635"/>
                      <a:gd name="T20" fmla="*/ 116 w 558"/>
                      <a:gd name="T21" fmla="*/ 0 h 635"/>
                      <a:gd name="T22" fmla="*/ 164 w 558"/>
                      <a:gd name="T23" fmla="*/ 0 h 635"/>
                      <a:gd name="T24" fmla="*/ 159 w 558"/>
                      <a:gd name="T25" fmla="*/ 6 h 635"/>
                      <a:gd name="T26" fmla="*/ 153 w 558"/>
                      <a:gd name="T27" fmla="*/ 12 h 635"/>
                      <a:gd name="T28" fmla="*/ 151 w 558"/>
                      <a:gd name="T29" fmla="*/ 16 h 635"/>
                      <a:gd name="T30" fmla="*/ 149 w 558"/>
                      <a:gd name="T31" fmla="*/ 19 h 635"/>
                      <a:gd name="T32" fmla="*/ 147 w 558"/>
                      <a:gd name="T33" fmla="*/ 23 h 635"/>
                      <a:gd name="T34" fmla="*/ 145 w 558"/>
                      <a:gd name="T35" fmla="*/ 26 h 635"/>
                      <a:gd name="T36" fmla="*/ 95 w 558"/>
                      <a:gd name="T37" fmla="*/ 125 h 635"/>
                      <a:gd name="T38" fmla="*/ 95 w 558"/>
                      <a:gd name="T39" fmla="*/ 160 h 635"/>
                      <a:gd name="T40" fmla="*/ 95 w 558"/>
                      <a:gd name="T41" fmla="*/ 165 h 635"/>
                      <a:gd name="T42" fmla="*/ 95 w 558"/>
                      <a:gd name="T43" fmla="*/ 170 h 635"/>
                      <a:gd name="T44" fmla="*/ 96 w 558"/>
                      <a:gd name="T45" fmla="*/ 175 h 635"/>
                      <a:gd name="T46" fmla="*/ 98 w 558"/>
                      <a:gd name="T47" fmla="*/ 179 h 635"/>
                      <a:gd name="T48" fmla="*/ 99 w 558"/>
                      <a:gd name="T49" fmla="*/ 183 h 635"/>
                      <a:gd name="T50" fmla="*/ 101 w 558"/>
                      <a:gd name="T51" fmla="*/ 187 h 635"/>
                      <a:gd name="T52" fmla="*/ 104 w 558"/>
                      <a:gd name="T53" fmla="*/ 190 h 635"/>
                      <a:gd name="T54" fmla="*/ 107 w 558"/>
                      <a:gd name="T55" fmla="*/ 193 h 635"/>
                      <a:gd name="T56" fmla="*/ 56 w 558"/>
                      <a:gd name="T57" fmla="*/ 193 h 635"/>
                      <a:gd name="T58" fmla="*/ 59 w 558"/>
                      <a:gd name="T59" fmla="*/ 190 h 635"/>
                      <a:gd name="T60" fmla="*/ 62 w 558"/>
                      <a:gd name="T61" fmla="*/ 187 h 635"/>
                      <a:gd name="T62" fmla="*/ 64 w 558"/>
                      <a:gd name="T63" fmla="*/ 183 h 635"/>
                      <a:gd name="T64" fmla="*/ 66 w 558"/>
                      <a:gd name="T65" fmla="*/ 179 h 635"/>
                      <a:gd name="T66" fmla="*/ 67 w 558"/>
                      <a:gd name="T67" fmla="*/ 175 h 635"/>
                      <a:gd name="T68" fmla="*/ 68 w 558"/>
                      <a:gd name="T69" fmla="*/ 170 h 635"/>
                      <a:gd name="T70" fmla="*/ 69 w 558"/>
                      <a:gd name="T71" fmla="*/ 165 h 635"/>
                      <a:gd name="T72" fmla="*/ 69 w 558"/>
                      <a:gd name="T73" fmla="*/ 160 h 635"/>
                      <a:gd name="T74" fmla="*/ 69 w 558"/>
                      <a:gd name="T75" fmla="*/ 126 h 635"/>
                      <a:gd name="T76" fmla="*/ 19 w 558"/>
                      <a:gd name="T77" fmla="*/ 26 h 635"/>
                      <a:gd name="T78" fmla="*/ 14 w 558"/>
                      <a:gd name="T79" fmla="*/ 19 h 635"/>
                      <a:gd name="T80" fmla="*/ 10 w 558"/>
                      <a:gd name="T81" fmla="*/ 12 h 635"/>
                      <a:gd name="T82" fmla="*/ 5 w 558"/>
                      <a:gd name="T83" fmla="*/ 6 h 635"/>
                      <a:gd name="T84" fmla="*/ 0 w 558"/>
                      <a:gd name="T85" fmla="*/ 0 h 635"/>
                      <a:gd name="T86" fmla="*/ 51 w 558"/>
                      <a:gd name="T87" fmla="*/ 0 h 635"/>
                      <a:gd name="T88" fmla="*/ 48 w 558"/>
                      <a:gd name="T89" fmla="*/ 3 h 635"/>
                      <a:gd name="T90" fmla="*/ 47 w 558"/>
                      <a:gd name="T91" fmla="*/ 6 h 635"/>
                      <a:gd name="T92" fmla="*/ 46 w 558"/>
                      <a:gd name="T93" fmla="*/ 8 h 635"/>
                      <a:gd name="T94" fmla="*/ 46 w 558"/>
                      <a:gd name="T95" fmla="*/ 9 h 635"/>
                      <a:gd name="T96" fmla="*/ 46 w 558"/>
                      <a:gd name="T97" fmla="*/ 11 h 635"/>
                      <a:gd name="T98" fmla="*/ 45 w 558"/>
                      <a:gd name="T99" fmla="*/ 12 h 635"/>
                      <a:gd name="T100" fmla="*/ 46 w 558"/>
                      <a:gd name="T101" fmla="*/ 16 h 635"/>
                      <a:gd name="T102" fmla="*/ 46 w 558"/>
                      <a:gd name="T103" fmla="*/ 20 h 635"/>
                      <a:gd name="T104" fmla="*/ 48 w 558"/>
                      <a:gd name="T105" fmla="*/ 25 h 635"/>
                      <a:gd name="T106" fmla="*/ 51 w 558"/>
                      <a:gd name="T107" fmla="*/ 30 h 635"/>
                      <a:gd name="T108" fmla="*/ 83 w 558"/>
                      <a:gd name="T109" fmla="*/ 98 h 635"/>
                      <a:gd name="T110" fmla="*/ 117 w 558"/>
                      <a:gd name="T111" fmla="*/ 30 h 635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</a:gdLst>
                    <a:ahLst/>
                    <a:cxnLst>
                      <a:cxn ang="T112">
                        <a:pos x="T0" y="T1"/>
                      </a:cxn>
                      <a:cxn ang="T113">
                        <a:pos x="T2" y="T3"/>
                      </a:cxn>
                      <a:cxn ang="T114">
                        <a:pos x="T4" y="T5"/>
                      </a:cxn>
                      <a:cxn ang="T115">
                        <a:pos x="T6" y="T7"/>
                      </a:cxn>
                      <a:cxn ang="T116">
                        <a:pos x="T8" y="T9"/>
                      </a:cxn>
                      <a:cxn ang="T117">
                        <a:pos x="T10" y="T11"/>
                      </a:cxn>
                      <a:cxn ang="T118">
                        <a:pos x="T12" y="T13"/>
                      </a:cxn>
                      <a:cxn ang="T119">
                        <a:pos x="T14" y="T15"/>
                      </a:cxn>
                      <a:cxn ang="T120">
                        <a:pos x="T16" y="T17"/>
                      </a:cxn>
                      <a:cxn ang="T121">
                        <a:pos x="T18" y="T19"/>
                      </a:cxn>
                      <a:cxn ang="T122">
                        <a:pos x="T20" y="T21"/>
                      </a:cxn>
                      <a:cxn ang="T123">
                        <a:pos x="T22" y="T23"/>
                      </a:cxn>
                      <a:cxn ang="T124">
                        <a:pos x="T24" y="T25"/>
                      </a:cxn>
                      <a:cxn ang="T125">
                        <a:pos x="T26" y="T27"/>
                      </a:cxn>
                      <a:cxn ang="T126">
                        <a:pos x="T28" y="T29"/>
                      </a:cxn>
                      <a:cxn ang="T127">
                        <a:pos x="T30" y="T31"/>
                      </a:cxn>
                      <a:cxn ang="T128">
                        <a:pos x="T32" y="T33"/>
                      </a:cxn>
                      <a:cxn ang="T129">
                        <a:pos x="T34" y="T35"/>
                      </a:cxn>
                      <a:cxn ang="T130">
                        <a:pos x="T36" y="T37"/>
                      </a:cxn>
                      <a:cxn ang="T131">
                        <a:pos x="T38" y="T39"/>
                      </a:cxn>
                      <a:cxn ang="T132">
                        <a:pos x="T40" y="T41"/>
                      </a:cxn>
                      <a:cxn ang="T133">
                        <a:pos x="T42" y="T43"/>
                      </a:cxn>
                      <a:cxn ang="T134">
                        <a:pos x="T44" y="T45"/>
                      </a:cxn>
                      <a:cxn ang="T135">
                        <a:pos x="T46" y="T47"/>
                      </a:cxn>
                      <a:cxn ang="T136">
                        <a:pos x="T48" y="T49"/>
                      </a:cxn>
                      <a:cxn ang="T137">
                        <a:pos x="T50" y="T51"/>
                      </a:cxn>
                      <a:cxn ang="T138">
                        <a:pos x="T52" y="T53"/>
                      </a:cxn>
                      <a:cxn ang="T139">
                        <a:pos x="T54" y="T55"/>
                      </a:cxn>
                      <a:cxn ang="T140">
                        <a:pos x="T56" y="T57"/>
                      </a:cxn>
                      <a:cxn ang="T141">
                        <a:pos x="T58" y="T59"/>
                      </a:cxn>
                      <a:cxn ang="T142">
                        <a:pos x="T60" y="T61"/>
                      </a:cxn>
                      <a:cxn ang="T143">
                        <a:pos x="T62" y="T63"/>
                      </a:cxn>
                      <a:cxn ang="T144">
                        <a:pos x="T64" y="T65"/>
                      </a:cxn>
                      <a:cxn ang="T145">
                        <a:pos x="T66" y="T67"/>
                      </a:cxn>
                      <a:cxn ang="T146">
                        <a:pos x="T68" y="T69"/>
                      </a:cxn>
                      <a:cxn ang="T147">
                        <a:pos x="T70" y="T71"/>
                      </a:cxn>
                      <a:cxn ang="T148">
                        <a:pos x="T72" y="T73"/>
                      </a:cxn>
                      <a:cxn ang="T149">
                        <a:pos x="T74" y="T75"/>
                      </a:cxn>
                      <a:cxn ang="T150">
                        <a:pos x="T76" y="T77"/>
                      </a:cxn>
                      <a:cxn ang="T151">
                        <a:pos x="T78" y="T79"/>
                      </a:cxn>
                      <a:cxn ang="T152">
                        <a:pos x="T80" y="T81"/>
                      </a:cxn>
                      <a:cxn ang="T153">
                        <a:pos x="T82" y="T83"/>
                      </a:cxn>
                      <a:cxn ang="T154">
                        <a:pos x="T84" y="T85"/>
                      </a:cxn>
                      <a:cxn ang="T155">
                        <a:pos x="T86" y="T87"/>
                      </a:cxn>
                      <a:cxn ang="T156">
                        <a:pos x="T88" y="T89"/>
                      </a:cxn>
                      <a:cxn ang="T157">
                        <a:pos x="T90" y="T91"/>
                      </a:cxn>
                      <a:cxn ang="T158">
                        <a:pos x="T92" y="T93"/>
                      </a:cxn>
                      <a:cxn ang="T159">
                        <a:pos x="T94" y="T95"/>
                      </a:cxn>
                      <a:cxn ang="T160">
                        <a:pos x="T96" y="T97"/>
                      </a:cxn>
                      <a:cxn ang="T161">
                        <a:pos x="T98" y="T99"/>
                      </a:cxn>
                      <a:cxn ang="T162">
                        <a:pos x="T100" y="T101"/>
                      </a:cxn>
                      <a:cxn ang="T163">
                        <a:pos x="T102" y="T103"/>
                      </a:cxn>
                      <a:cxn ang="T164">
                        <a:pos x="T104" y="T105"/>
                      </a:cxn>
                      <a:cxn ang="T165">
                        <a:pos x="T106" y="T107"/>
                      </a:cxn>
                      <a:cxn ang="T166">
                        <a:pos x="T108" y="T109"/>
                      </a:cxn>
                      <a:cxn ang="T167">
                        <a:pos x="T110" y="T111"/>
                      </a:cxn>
                    </a:cxnLst>
                    <a:rect l="0" t="0" r="r" b="b"/>
                    <a:pathLst>
                      <a:path w="558" h="635">
                        <a:moveTo>
                          <a:pt x="398" y="98"/>
                        </a:moveTo>
                        <a:lnTo>
                          <a:pt x="405" y="81"/>
                        </a:lnTo>
                        <a:lnTo>
                          <a:pt x="412" y="65"/>
                        </a:lnTo>
                        <a:lnTo>
                          <a:pt x="416" y="53"/>
                        </a:lnTo>
                        <a:lnTo>
                          <a:pt x="417" y="41"/>
                        </a:lnTo>
                        <a:lnTo>
                          <a:pt x="416" y="37"/>
                        </a:lnTo>
                        <a:lnTo>
                          <a:pt x="415" y="32"/>
                        </a:lnTo>
                        <a:lnTo>
                          <a:pt x="414" y="26"/>
                        </a:lnTo>
                        <a:lnTo>
                          <a:pt x="411" y="21"/>
                        </a:lnTo>
                        <a:lnTo>
                          <a:pt x="403" y="11"/>
                        </a:lnTo>
                        <a:lnTo>
                          <a:pt x="395" y="0"/>
                        </a:lnTo>
                        <a:lnTo>
                          <a:pt x="558" y="0"/>
                        </a:lnTo>
                        <a:lnTo>
                          <a:pt x="540" y="20"/>
                        </a:lnTo>
                        <a:lnTo>
                          <a:pt x="522" y="41"/>
                        </a:lnTo>
                        <a:lnTo>
                          <a:pt x="514" y="53"/>
                        </a:lnTo>
                        <a:lnTo>
                          <a:pt x="506" y="63"/>
                        </a:lnTo>
                        <a:lnTo>
                          <a:pt x="499" y="76"/>
                        </a:lnTo>
                        <a:lnTo>
                          <a:pt x="493" y="87"/>
                        </a:lnTo>
                        <a:lnTo>
                          <a:pt x="322" y="411"/>
                        </a:lnTo>
                        <a:lnTo>
                          <a:pt x="322" y="526"/>
                        </a:lnTo>
                        <a:lnTo>
                          <a:pt x="322" y="543"/>
                        </a:lnTo>
                        <a:lnTo>
                          <a:pt x="324" y="559"/>
                        </a:lnTo>
                        <a:lnTo>
                          <a:pt x="327" y="575"/>
                        </a:lnTo>
                        <a:lnTo>
                          <a:pt x="333" y="589"/>
                        </a:lnTo>
                        <a:lnTo>
                          <a:pt x="338" y="601"/>
                        </a:lnTo>
                        <a:lnTo>
                          <a:pt x="345" y="614"/>
                        </a:lnTo>
                        <a:lnTo>
                          <a:pt x="355" y="625"/>
                        </a:lnTo>
                        <a:lnTo>
                          <a:pt x="365" y="635"/>
                        </a:lnTo>
                        <a:lnTo>
                          <a:pt x="190" y="635"/>
                        </a:lnTo>
                        <a:lnTo>
                          <a:pt x="201" y="625"/>
                        </a:lnTo>
                        <a:lnTo>
                          <a:pt x="210" y="614"/>
                        </a:lnTo>
                        <a:lnTo>
                          <a:pt x="218" y="601"/>
                        </a:lnTo>
                        <a:lnTo>
                          <a:pt x="224" y="589"/>
                        </a:lnTo>
                        <a:lnTo>
                          <a:pt x="229" y="575"/>
                        </a:lnTo>
                        <a:lnTo>
                          <a:pt x="233" y="559"/>
                        </a:lnTo>
                        <a:lnTo>
                          <a:pt x="235" y="543"/>
                        </a:lnTo>
                        <a:lnTo>
                          <a:pt x="236" y="526"/>
                        </a:lnTo>
                        <a:lnTo>
                          <a:pt x="236" y="414"/>
                        </a:lnTo>
                        <a:lnTo>
                          <a:pt x="64" y="87"/>
                        </a:lnTo>
                        <a:lnTo>
                          <a:pt x="49" y="63"/>
                        </a:lnTo>
                        <a:lnTo>
                          <a:pt x="35" y="41"/>
                        </a:lnTo>
                        <a:lnTo>
                          <a:pt x="18" y="20"/>
                        </a:lnTo>
                        <a:lnTo>
                          <a:pt x="0" y="0"/>
                        </a:lnTo>
                        <a:lnTo>
                          <a:pt x="174" y="0"/>
                        </a:lnTo>
                        <a:lnTo>
                          <a:pt x="165" y="10"/>
                        </a:lnTo>
                        <a:lnTo>
                          <a:pt x="159" y="20"/>
                        </a:lnTo>
                        <a:lnTo>
                          <a:pt x="157" y="25"/>
                        </a:lnTo>
                        <a:lnTo>
                          <a:pt x="156" y="31"/>
                        </a:lnTo>
                        <a:lnTo>
                          <a:pt x="155" y="36"/>
                        </a:lnTo>
                        <a:lnTo>
                          <a:pt x="154" y="41"/>
                        </a:lnTo>
                        <a:lnTo>
                          <a:pt x="155" y="54"/>
                        </a:lnTo>
                        <a:lnTo>
                          <a:pt x="158" y="67"/>
                        </a:lnTo>
                        <a:lnTo>
                          <a:pt x="163" y="82"/>
                        </a:lnTo>
                        <a:lnTo>
                          <a:pt x="172" y="98"/>
                        </a:lnTo>
                        <a:lnTo>
                          <a:pt x="284" y="324"/>
                        </a:lnTo>
                        <a:lnTo>
                          <a:pt x="398" y="9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" name="Freeform 949"/>
                  <p:cNvSpPr>
                    <a:spLocks noChangeAspect="1"/>
                  </p:cNvSpPr>
                  <p:nvPr/>
                </p:nvSpPr>
                <p:spPr bwMode="auto">
                  <a:xfrm>
                    <a:off x="2240" y="2262"/>
                    <a:ext cx="143" cy="200"/>
                  </a:xfrm>
                  <a:custGeom>
                    <a:avLst/>
                    <a:gdLst>
                      <a:gd name="T0" fmla="*/ 121 w 471"/>
                      <a:gd name="T1" fmla="*/ 6 h 679"/>
                      <a:gd name="T2" fmla="*/ 125 w 471"/>
                      <a:gd name="T3" fmla="*/ 6 h 679"/>
                      <a:gd name="T4" fmla="*/ 130 w 471"/>
                      <a:gd name="T5" fmla="*/ 4 h 679"/>
                      <a:gd name="T6" fmla="*/ 135 w 471"/>
                      <a:gd name="T7" fmla="*/ 1 h 679"/>
                      <a:gd name="T8" fmla="*/ 137 w 471"/>
                      <a:gd name="T9" fmla="*/ 62 h 679"/>
                      <a:gd name="T10" fmla="*/ 132 w 471"/>
                      <a:gd name="T11" fmla="*/ 52 h 679"/>
                      <a:gd name="T12" fmla="*/ 126 w 471"/>
                      <a:gd name="T13" fmla="*/ 44 h 679"/>
                      <a:gd name="T14" fmla="*/ 118 w 471"/>
                      <a:gd name="T15" fmla="*/ 37 h 679"/>
                      <a:gd name="T16" fmla="*/ 110 w 471"/>
                      <a:gd name="T17" fmla="*/ 32 h 679"/>
                      <a:gd name="T18" fmla="*/ 101 w 471"/>
                      <a:gd name="T19" fmla="*/ 30 h 679"/>
                      <a:gd name="T20" fmla="*/ 92 w 471"/>
                      <a:gd name="T21" fmla="*/ 28 h 679"/>
                      <a:gd name="T22" fmla="*/ 81 w 471"/>
                      <a:gd name="T23" fmla="*/ 26 h 679"/>
                      <a:gd name="T24" fmla="*/ 69 w 471"/>
                      <a:gd name="T25" fmla="*/ 26 h 679"/>
                      <a:gd name="T26" fmla="*/ 56 w 471"/>
                      <a:gd name="T27" fmla="*/ 27 h 679"/>
                      <a:gd name="T28" fmla="*/ 52 w 471"/>
                      <a:gd name="T29" fmla="*/ 28 h 679"/>
                      <a:gd name="T30" fmla="*/ 48 w 471"/>
                      <a:gd name="T31" fmla="*/ 29 h 679"/>
                      <a:gd name="T32" fmla="*/ 44 w 471"/>
                      <a:gd name="T33" fmla="*/ 32 h 679"/>
                      <a:gd name="T34" fmla="*/ 41 w 471"/>
                      <a:gd name="T35" fmla="*/ 36 h 679"/>
                      <a:gd name="T36" fmla="*/ 39 w 471"/>
                      <a:gd name="T37" fmla="*/ 40 h 679"/>
                      <a:gd name="T38" fmla="*/ 39 w 471"/>
                      <a:gd name="T39" fmla="*/ 46 h 679"/>
                      <a:gd name="T40" fmla="*/ 73 w 471"/>
                      <a:gd name="T41" fmla="*/ 85 h 679"/>
                      <a:gd name="T42" fmla="*/ 85 w 471"/>
                      <a:gd name="T43" fmla="*/ 84 h 679"/>
                      <a:gd name="T44" fmla="*/ 94 w 471"/>
                      <a:gd name="T45" fmla="*/ 81 h 679"/>
                      <a:gd name="T46" fmla="*/ 99 w 471"/>
                      <a:gd name="T47" fmla="*/ 79 h 679"/>
                      <a:gd name="T48" fmla="*/ 103 w 471"/>
                      <a:gd name="T49" fmla="*/ 76 h 679"/>
                      <a:gd name="T50" fmla="*/ 110 w 471"/>
                      <a:gd name="T51" fmla="*/ 69 h 679"/>
                      <a:gd name="T52" fmla="*/ 106 w 471"/>
                      <a:gd name="T53" fmla="*/ 118 h 679"/>
                      <a:gd name="T54" fmla="*/ 99 w 471"/>
                      <a:gd name="T55" fmla="*/ 112 h 679"/>
                      <a:gd name="T56" fmla="*/ 89 w 471"/>
                      <a:gd name="T57" fmla="*/ 108 h 679"/>
                      <a:gd name="T58" fmla="*/ 79 w 471"/>
                      <a:gd name="T59" fmla="*/ 106 h 679"/>
                      <a:gd name="T60" fmla="*/ 39 w 471"/>
                      <a:gd name="T61" fmla="*/ 105 h 679"/>
                      <a:gd name="T62" fmla="*/ 39 w 471"/>
                      <a:gd name="T63" fmla="*/ 157 h 679"/>
                      <a:gd name="T64" fmla="*/ 40 w 471"/>
                      <a:gd name="T65" fmla="*/ 163 h 679"/>
                      <a:gd name="T66" fmla="*/ 43 w 471"/>
                      <a:gd name="T67" fmla="*/ 167 h 679"/>
                      <a:gd name="T68" fmla="*/ 46 w 471"/>
                      <a:gd name="T69" fmla="*/ 170 h 679"/>
                      <a:gd name="T70" fmla="*/ 51 w 471"/>
                      <a:gd name="T71" fmla="*/ 172 h 679"/>
                      <a:gd name="T72" fmla="*/ 55 w 471"/>
                      <a:gd name="T73" fmla="*/ 173 h 679"/>
                      <a:gd name="T74" fmla="*/ 64 w 471"/>
                      <a:gd name="T75" fmla="*/ 174 h 679"/>
                      <a:gd name="T76" fmla="*/ 78 w 471"/>
                      <a:gd name="T77" fmla="*/ 175 h 679"/>
                      <a:gd name="T78" fmla="*/ 91 w 471"/>
                      <a:gd name="T79" fmla="*/ 174 h 679"/>
                      <a:gd name="T80" fmla="*/ 101 w 471"/>
                      <a:gd name="T81" fmla="*/ 172 h 679"/>
                      <a:gd name="T82" fmla="*/ 111 w 471"/>
                      <a:gd name="T83" fmla="*/ 169 h 679"/>
                      <a:gd name="T84" fmla="*/ 119 w 471"/>
                      <a:gd name="T85" fmla="*/ 165 h 679"/>
                      <a:gd name="T86" fmla="*/ 127 w 471"/>
                      <a:gd name="T87" fmla="*/ 159 h 679"/>
                      <a:gd name="T88" fmla="*/ 134 w 471"/>
                      <a:gd name="T89" fmla="*/ 152 h 679"/>
                      <a:gd name="T90" fmla="*/ 140 w 471"/>
                      <a:gd name="T91" fmla="*/ 142 h 679"/>
                      <a:gd name="T92" fmla="*/ 143 w 471"/>
                      <a:gd name="T93" fmla="*/ 200 h 679"/>
                      <a:gd name="T94" fmla="*/ 139 w 471"/>
                      <a:gd name="T95" fmla="*/ 197 h 679"/>
                      <a:gd name="T96" fmla="*/ 134 w 471"/>
                      <a:gd name="T97" fmla="*/ 195 h 679"/>
                      <a:gd name="T98" fmla="*/ 128 w 471"/>
                      <a:gd name="T99" fmla="*/ 194 h 679"/>
                      <a:gd name="T100" fmla="*/ 123 w 471"/>
                      <a:gd name="T101" fmla="*/ 194 h 679"/>
                      <a:gd name="T102" fmla="*/ 3 w 471"/>
                      <a:gd name="T103" fmla="*/ 191 h 679"/>
                      <a:gd name="T104" fmla="*/ 8 w 471"/>
                      <a:gd name="T105" fmla="*/ 184 h 679"/>
                      <a:gd name="T106" fmla="*/ 11 w 471"/>
                      <a:gd name="T107" fmla="*/ 176 h 679"/>
                      <a:gd name="T108" fmla="*/ 13 w 471"/>
                      <a:gd name="T109" fmla="*/ 167 h 679"/>
                      <a:gd name="T110" fmla="*/ 13 w 471"/>
                      <a:gd name="T111" fmla="*/ 39 h 679"/>
                      <a:gd name="T112" fmla="*/ 12 w 471"/>
                      <a:gd name="T113" fmla="*/ 29 h 679"/>
                      <a:gd name="T114" fmla="*/ 10 w 471"/>
                      <a:gd name="T115" fmla="*/ 20 h 679"/>
                      <a:gd name="T116" fmla="*/ 5 w 471"/>
                      <a:gd name="T117" fmla="*/ 13 h 679"/>
                      <a:gd name="T118" fmla="*/ 0 w 471"/>
                      <a:gd name="T119" fmla="*/ 7 h 679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</a:gdLst>
                    <a:ahLst/>
                    <a:cxnLst>
                      <a:cxn ang="T120">
                        <a:pos x="T0" y="T1"/>
                      </a:cxn>
                      <a:cxn ang="T121">
                        <a:pos x="T2" y="T3"/>
                      </a:cxn>
                      <a:cxn ang="T122">
                        <a:pos x="T4" y="T5"/>
                      </a:cxn>
                      <a:cxn ang="T123">
                        <a:pos x="T6" y="T7"/>
                      </a:cxn>
                      <a:cxn ang="T124">
                        <a:pos x="T8" y="T9"/>
                      </a:cxn>
                      <a:cxn ang="T125">
                        <a:pos x="T10" y="T11"/>
                      </a:cxn>
                      <a:cxn ang="T126">
                        <a:pos x="T12" y="T13"/>
                      </a:cxn>
                      <a:cxn ang="T127">
                        <a:pos x="T14" y="T15"/>
                      </a:cxn>
                      <a:cxn ang="T128">
                        <a:pos x="T16" y="T17"/>
                      </a:cxn>
                      <a:cxn ang="T129">
                        <a:pos x="T18" y="T19"/>
                      </a:cxn>
                      <a:cxn ang="T130">
                        <a:pos x="T20" y="T21"/>
                      </a:cxn>
                      <a:cxn ang="T131">
                        <a:pos x="T22" y="T23"/>
                      </a:cxn>
                      <a:cxn ang="T132">
                        <a:pos x="T24" y="T25"/>
                      </a:cxn>
                      <a:cxn ang="T133">
                        <a:pos x="T26" y="T27"/>
                      </a:cxn>
                      <a:cxn ang="T134">
                        <a:pos x="T28" y="T29"/>
                      </a:cxn>
                      <a:cxn ang="T135">
                        <a:pos x="T30" y="T31"/>
                      </a:cxn>
                      <a:cxn ang="T136">
                        <a:pos x="T32" y="T33"/>
                      </a:cxn>
                      <a:cxn ang="T137">
                        <a:pos x="T34" y="T35"/>
                      </a:cxn>
                      <a:cxn ang="T138">
                        <a:pos x="T36" y="T37"/>
                      </a:cxn>
                      <a:cxn ang="T139">
                        <a:pos x="T38" y="T39"/>
                      </a:cxn>
                      <a:cxn ang="T140">
                        <a:pos x="T40" y="T41"/>
                      </a:cxn>
                      <a:cxn ang="T141">
                        <a:pos x="T42" y="T43"/>
                      </a:cxn>
                      <a:cxn ang="T142">
                        <a:pos x="T44" y="T45"/>
                      </a:cxn>
                      <a:cxn ang="T143">
                        <a:pos x="T46" y="T47"/>
                      </a:cxn>
                      <a:cxn ang="T144">
                        <a:pos x="T48" y="T49"/>
                      </a:cxn>
                      <a:cxn ang="T145">
                        <a:pos x="T50" y="T51"/>
                      </a:cxn>
                      <a:cxn ang="T146">
                        <a:pos x="T52" y="T53"/>
                      </a:cxn>
                      <a:cxn ang="T147">
                        <a:pos x="T54" y="T55"/>
                      </a:cxn>
                      <a:cxn ang="T148">
                        <a:pos x="T56" y="T57"/>
                      </a:cxn>
                      <a:cxn ang="T149">
                        <a:pos x="T58" y="T59"/>
                      </a:cxn>
                      <a:cxn ang="T150">
                        <a:pos x="T60" y="T61"/>
                      </a:cxn>
                      <a:cxn ang="T151">
                        <a:pos x="T62" y="T63"/>
                      </a:cxn>
                      <a:cxn ang="T152">
                        <a:pos x="T64" y="T65"/>
                      </a:cxn>
                      <a:cxn ang="T153">
                        <a:pos x="T66" y="T67"/>
                      </a:cxn>
                      <a:cxn ang="T154">
                        <a:pos x="T68" y="T69"/>
                      </a:cxn>
                      <a:cxn ang="T155">
                        <a:pos x="T70" y="T71"/>
                      </a:cxn>
                      <a:cxn ang="T156">
                        <a:pos x="T72" y="T73"/>
                      </a:cxn>
                      <a:cxn ang="T157">
                        <a:pos x="T74" y="T75"/>
                      </a:cxn>
                      <a:cxn ang="T158">
                        <a:pos x="T76" y="T77"/>
                      </a:cxn>
                      <a:cxn ang="T159">
                        <a:pos x="T78" y="T79"/>
                      </a:cxn>
                      <a:cxn ang="T160">
                        <a:pos x="T80" y="T81"/>
                      </a:cxn>
                      <a:cxn ang="T161">
                        <a:pos x="T82" y="T83"/>
                      </a:cxn>
                      <a:cxn ang="T162">
                        <a:pos x="T84" y="T85"/>
                      </a:cxn>
                      <a:cxn ang="T163">
                        <a:pos x="T86" y="T87"/>
                      </a:cxn>
                      <a:cxn ang="T164">
                        <a:pos x="T88" y="T89"/>
                      </a:cxn>
                      <a:cxn ang="T165">
                        <a:pos x="T90" y="T91"/>
                      </a:cxn>
                      <a:cxn ang="T166">
                        <a:pos x="T92" y="T93"/>
                      </a:cxn>
                      <a:cxn ang="T167">
                        <a:pos x="T94" y="T95"/>
                      </a:cxn>
                      <a:cxn ang="T168">
                        <a:pos x="T96" y="T97"/>
                      </a:cxn>
                      <a:cxn ang="T169">
                        <a:pos x="T98" y="T99"/>
                      </a:cxn>
                      <a:cxn ang="T170">
                        <a:pos x="T100" y="T101"/>
                      </a:cxn>
                      <a:cxn ang="T171">
                        <a:pos x="T102" y="T103"/>
                      </a:cxn>
                      <a:cxn ang="T172">
                        <a:pos x="T104" y="T105"/>
                      </a:cxn>
                      <a:cxn ang="T173">
                        <a:pos x="T106" y="T107"/>
                      </a:cxn>
                      <a:cxn ang="T174">
                        <a:pos x="T108" y="T109"/>
                      </a:cxn>
                      <a:cxn ang="T175">
                        <a:pos x="T110" y="T111"/>
                      </a:cxn>
                      <a:cxn ang="T176">
                        <a:pos x="T112" y="T113"/>
                      </a:cxn>
                      <a:cxn ang="T177">
                        <a:pos x="T114" y="T115"/>
                      </a:cxn>
                      <a:cxn ang="T178">
                        <a:pos x="T116" y="T117"/>
                      </a:cxn>
                      <a:cxn ang="T179">
                        <a:pos x="T118" y="T119"/>
                      </a:cxn>
                    </a:cxnLst>
                    <a:rect l="0" t="0" r="r" b="b"/>
                    <a:pathLst>
                      <a:path w="471" h="679">
                        <a:moveTo>
                          <a:pt x="390" y="23"/>
                        </a:moveTo>
                        <a:lnTo>
                          <a:pt x="398" y="22"/>
                        </a:lnTo>
                        <a:lnTo>
                          <a:pt x="406" y="21"/>
                        </a:lnTo>
                        <a:lnTo>
                          <a:pt x="413" y="20"/>
                        </a:lnTo>
                        <a:lnTo>
                          <a:pt x="422" y="17"/>
                        </a:lnTo>
                        <a:lnTo>
                          <a:pt x="429" y="14"/>
                        </a:lnTo>
                        <a:lnTo>
                          <a:pt x="437" y="10"/>
                        </a:lnTo>
                        <a:lnTo>
                          <a:pt x="445" y="5"/>
                        </a:lnTo>
                        <a:lnTo>
                          <a:pt x="452" y="0"/>
                        </a:lnTo>
                        <a:lnTo>
                          <a:pt x="452" y="209"/>
                        </a:lnTo>
                        <a:lnTo>
                          <a:pt x="445" y="193"/>
                        </a:lnTo>
                        <a:lnTo>
                          <a:pt x="436" y="177"/>
                        </a:lnTo>
                        <a:lnTo>
                          <a:pt x="426" y="162"/>
                        </a:lnTo>
                        <a:lnTo>
                          <a:pt x="416" y="149"/>
                        </a:lnTo>
                        <a:lnTo>
                          <a:pt x="403" y="138"/>
                        </a:lnTo>
                        <a:lnTo>
                          <a:pt x="390" y="127"/>
                        </a:lnTo>
                        <a:lnTo>
                          <a:pt x="376" y="119"/>
                        </a:lnTo>
                        <a:lnTo>
                          <a:pt x="361" y="110"/>
                        </a:lnTo>
                        <a:lnTo>
                          <a:pt x="348" y="105"/>
                        </a:lnTo>
                        <a:lnTo>
                          <a:pt x="333" y="101"/>
                        </a:lnTo>
                        <a:lnTo>
                          <a:pt x="319" y="97"/>
                        </a:lnTo>
                        <a:lnTo>
                          <a:pt x="302" y="94"/>
                        </a:lnTo>
                        <a:lnTo>
                          <a:pt x="284" y="91"/>
                        </a:lnTo>
                        <a:lnTo>
                          <a:pt x="266" y="89"/>
                        </a:lnTo>
                        <a:lnTo>
                          <a:pt x="246" y="88"/>
                        </a:lnTo>
                        <a:lnTo>
                          <a:pt x="226" y="88"/>
                        </a:lnTo>
                        <a:lnTo>
                          <a:pt x="204" y="89"/>
                        </a:lnTo>
                        <a:lnTo>
                          <a:pt x="186" y="90"/>
                        </a:lnTo>
                        <a:lnTo>
                          <a:pt x="178" y="93"/>
                        </a:lnTo>
                        <a:lnTo>
                          <a:pt x="171" y="94"/>
                        </a:lnTo>
                        <a:lnTo>
                          <a:pt x="164" y="96"/>
                        </a:lnTo>
                        <a:lnTo>
                          <a:pt x="159" y="99"/>
                        </a:lnTo>
                        <a:lnTo>
                          <a:pt x="151" y="103"/>
                        </a:lnTo>
                        <a:lnTo>
                          <a:pt x="145" y="108"/>
                        </a:lnTo>
                        <a:lnTo>
                          <a:pt x="140" y="114"/>
                        </a:lnTo>
                        <a:lnTo>
                          <a:pt x="135" y="121"/>
                        </a:lnTo>
                        <a:lnTo>
                          <a:pt x="132" y="128"/>
                        </a:lnTo>
                        <a:lnTo>
                          <a:pt x="129" y="137"/>
                        </a:lnTo>
                        <a:lnTo>
                          <a:pt x="128" y="145"/>
                        </a:lnTo>
                        <a:lnTo>
                          <a:pt x="128" y="156"/>
                        </a:lnTo>
                        <a:lnTo>
                          <a:pt x="128" y="290"/>
                        </a:lnTo>
                        <a:lnTo>
                          <a:pt x="242" y="290"/>
                        </a:lnTo>
                        <a:lnTo>
                          <a:pt x="261" y="289"/>
                        </a:lnTo>
                        <a:lnTo>
                          <a:pt x="279" y="286"/>
                        </a:lnTo>
                        <a:lnTo>
                          <a:pt x="294" y="282"/>
                        </a:lnTo>
                        <a:lnTo>
                          <a:pt x="310" y="276"/>
                        </a:lnTo>
                        <a:lnTo>
                          <a:pt x="318" y="273"/>
                        </a:lnTo>
                        <a:lnTo>
                          <a:pt x="325" y="268"/>
                        </a:lnTo>
                        <a:lnTo>
                          <a:pt x="331" y="263"/>
                        </a:lnTo>
                        <a:lnTo>
                          <a:pt x="338" y="258"/>
                        </a:lnTo>
                        <a:lnTo>
                          <a:pt x="350" y="246"/>
                        </a:lnTo>
                        <a:lnTo>
                          <a:pt x="361" y="234"/>
                        </a:lnTo>
                        <a:lnTo>
                          <a:pt x="361" y="413"/>
                        </a:lnTo>
                        <a:lnTo>
                          <a:pt x="350" y="400"/>
                        </a:lnTo>
                        <a:lnTo>
                          <a:pt x="338" y="389"/>
                        </a:lnTo>
                        <a:lnTo>
                          <a:pt x="325" y="380"/>
                        </a:lnTo>
                        <a:lnTo>
                          <a:pt x="310" y="372"/>
                        </a:lnTo>
                        <a:lnTo>
                          <a:pt x="294" y="365"/>
                        </a:lnTo>
                        <a:lnTo>
                          <a:pt x="279" y="361"/>
                        </a:lnTo>
                        <a:lnTo>
                          <a:pt x="261" y="359"/>
                        </a:lnTo>
                        <a:lnTo>
                          <a:pt x="242" y="358"/>
                        </a:lnTo>
                        <a:lnTo>
                          <a:pt x="128" y="358"/>
                        </a:lnTo>
                        <a:lnTo>
                          <a:pt x="128" y="522"/>
                        </a:lnTo>
                        <a:lnTo>
                          <a:pt x="128" y="533"/>
                        </a:lnTo>
                        <a:lnTo>
                          <a:pt x="130" y="542"/>
                        </a:lnTo>
                        <a:lnTo>
                          <a:pt x="132" y="552"/>
                        </a:lnTo>
                        <a:lnTo>
                          <a:pt x="136" y="559"/>
                        </a:lnTo>
                        <a:lnTo>
                          <a:pt x="141" y="566"/>
                        </a:lnTo>
                        <a:lnTo>
                          <a:pt x="147" y="573"/>
                        </a:lnTo>
                        <a:lnTo>
                          <a:pt x="153" y="578"/>
                        </a:lnTo>
                        <a:lnTo>
                          <a:pt x="161" y="582"/>
                        </a:lnTo>
                        <a:lnTo>
                          <a:pt x="167" y="584"/>
                        </a:lnTo>
                        <a:lnTo>
                          <a:pt x="173" y="586"/>
                        </a:lnTo>
                        <a:lnTo>
                          <a:pt x="182" y="588"/>
                        </a:lnTo>
                        <a:lnTo>
                          <a:pt x="190" y="591"/>
                        </a:lnTo>
                        <a:lnTo>
                          <a:pt x="211" y="592"/>
                        </a:lnTo>
                        <a:lnTo>
                          <a:pt x="234" y="593"/>
                        </a:lnTo>
                        <a:lnTo>
                          <a:pt x="258" y="593"/>
                        </a:lnTo>
                        <a:lnTo>
                          <a:pt x="279" y="592"/>
                        </a:lnTo>
                        <a:lnTo>
                          <a:pt x="299" y="590"/>
                        </a:lnTo>
                        <a:lnTo>
                          <a:pt x="318" y="587"/>
                        </a:lnTo>
                        <a:lnTo>
                          <a:pt x="334" y="583"/>
                        </a:lnTo>
                        <a:lnTo>
                          <a:pt x="350" y="580"/>
                        </a:lnTo>
                        <a:lnTo>
                          <a:pt x="364" y="575"/>
                        </a:lnTo>
                        <a:lnTo>
                          <a:pt x="377" y="568"/>
                        </a:lnTo>
                        <a:lnTo>
                          <a:pt x="391" y="561"/>
                        </a:lnTo>
                        <a:lnTo>
                          <a:pt x="405" y="552"/>
                        </a:lnTo>
                        <a:lnTo>
                          <a:pt x="418" y="541"/>
                        </a:lnTo>
                        <a:lnTo>
                          <a:pt x="430" y="528"/>
                        </a:lnTo>
                        <a:lnTo>
                          <a:pt x="441" y="515"/>
                        </a:lnTo>
                        <a:lnTo>
                          <a:pt x="452" y="499"/>
                        </a:lnTo>
                        <a:lnTo>
                          <a:pt x="462" y="482"/>
                        </a:lnTo>
                        <a:lnTo>
                          <a:pt x="471" y="463"/>
                        </a:lnTo>
                        <a:lnTo>
                          <a:pt x="471" y="679"/>
                        </a:lnTo>
                        <a:lnTo>
                          <a:pt x="464" y="674"/>
                        </a:lnTo>
                        <a:lnTo>
                          <a:pt x="457" y="670"/>
                        </a:lnTo>
                        <a:lnTo>
                          <a:pt x="448" y="666"/>
                        </a:lnTo>
                        <a:lnTo>
                          <a:pt x="441" y="663"/>
                        </a:lnTo>
                        <a:lnTo>
                          <a:pt x="431" y="661"/>
                        </a:lnTo>
                        <a:lnTo>
                          <a:pt x="423" y="660"/>
                        </a:lnTo>
                        <a:lnTo>
                          <a:pt x="413" y="659"/>
                        </a:lnTo>
                        <a:lnTo>
                          <a:pt x="404" y="658"/>
                        </a:lnTo>
                        <a:lnTo>
                          <a:pt x="0" y="658"/>
                        </a:lnTo>
                        <a:lnTo>
                          <a:pt x="10" y="648"/>
                        </a:lnTo>
                        <a:lnTo>
                          <a:pt x="18" y="637"/>
                        </a:lnTo>
                        <a:lnTo>
                          <a:pt x="26" y="624"/>
                        </a:lnTo>
                        <a:lnTo>
                          <a:pt x="32" y="612"/>
                        </a:lnTo>
                        <a:lnTo>
                          <a:pt x="37" y="598"/>
                        </a:lnTo>
                        <a:lnTo>
                          <a:pt x="41" y="582"/>
                        </a:lnTo>
                        <a:lnTo>
                          <a:pt x="43" y="566"/>
                        </a:lnTo>
                        <a:lnTo>
                          <a:pt x="43" y="549"/>
                        </a:lnTo>
                        <a:lnTo>
                          <a:pt x="43" y="132"/>
                        </a:lnTo>
                        <a:lnTo>
                          <a:pt x="43" y="115"/>
                        </a:lnTo>
                        <a:lnTo>
                          <a:pt x="41" y="99"/>
                        </a:lnTo>
                        <a:lnTo>
                          <a:pt x="37" y="84"/>
                        </a:lnTo>
                        <a:lnTo>
                          <a:pt x="32" y="69"/>
                        </a:lnTo>
                        <a:lnTo>
                          <a:pt x="26" y="57"/>
                        </a:lnTo>
                        <a:lnTo>
                          <a:pt x="18" y="45"/>
                        </a:lnTo>
                        <a:lnTo>
                          <a:pt x="10" y="34"/>
                        </a:lnTo>
                        <a:lnTo>
                          <a:pt x="0" y="23"/>
                        </a:lnTo>
                        <a:lnTo>
                          <a:pt x="39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" name="Freeform 950"/>
                  <p:cNvSpPr>
                    <a:spLocks noChangeAspect="1"/>
                  </p:cNvSpPr>
                  <p:nvPr/>
                </p:nvSpPr>
                <p:spPr bwMode="auto">
                  <a:xfrm>
                    <a:off x="2619" y="2262"/>
                    <a:ext cx="143" cy="193"/>
                  </a:xfrm>
                  <a:custGeom>
                    <a:avLst/>
                    <a:gdLst>
                      <a:gd name="T0" fmla="*/ 85 w 477"/>
                      <a:gd name="T1" fmla="*/ 166 h 658"/>
                      <a:gd name="T2" fmla="*/ 86 w 477"/>
                      <a:gd name="T3" fmla="*/ 175 h 658"/>
                      <a:gd name="T4" fmla="*/ 89 w 477"/>
                      <a:gd name="T5" fmla="*/ 183 h 658"/>
                      <a:gd name="T6" fmla="*/ 94 w 477"/>
                      <a:gd name="T7" fmla="*/ 190 h 658"/>
                      <a:gd name="T8" fmla="*/ 46 w 477"/>
                      <a:gd name="T9" fmla="*/ 193 h 658"/>
                      <a:gd name="T10" fmla="*/ 51 w 477"/>
                      <a:gd name="T11" fmla="*/ 187 h 658"/>
                      <a:gd name="T12" fmla="*/ 55 w 477"/>
                      <a:gd name="T13" fmla="*/ 180 h 658"/>
                      <a:gd name="T14" fmla="*/ 58 w 477"/>
                      <a:gd name="T15" fmla="*/ 171 h 658"/>
                      <a:gd name="T16" fmla="*/ 58 w 477"/>
                      <a:gd name="T17" fmla="*/ 161 h 658"/>
                      <a:gd name="T18" fmla="*/ 58 w 477"/>
                      <a:gd name="T19" fmla="*/ 39 h 658"/>
                      <a:gd name="T20" fmla="*/ 57 w 477"/>
                      <a:gd name="T21" fmla="*/ 33 h 658"/>
                      <a:gd name="T22" fmla="*/ 56 w 477"/>
                      <a:gd name="T23" fmla="*/ 31 h 658"/>
                      <a:gd name="T24" fmla="*/ 54 w 477"/>
                      <a:gd name="T25" fmla="*/ 29 h 658"/>
                      <a:gd name="T26" fmla="*/ 52 w 477"/>
                      <a:gd name="T27" fmla="*/ 27 h 658"/>
                      <a:gd name="T28" fmla="*/ 47 w 477"/>
                      <a:gd name="T29" fmla="*/ 26 h 658"/>
                      <a:gd name="T30" fmla="*/ 40 w 477"/>
                      <a:gd name="T31" fmla="*/ 26 h 658"/>
                      <a:gd name="T32" fmla="*/ 33 w 477"/>
                      <a:gd name="T33" fmla="*/ 27 h 658"/>
                      <a:gd name="T34" fmla="*/ 26 w 477"/>
                      <a:gd name="T35" fmla="*/ 30 h 658"/>
                      <a:gd name="T36" fmla="*/ 20 w 477"/>
                      <a:gd name="T37" fmla="*/ 34 h 658"/>
                      <a:gd name="T38" fmla="*/ 15 w 477"/>
                      <a:gd name="T39" fmla="*/ 39 h 658"/>
                      <a:gd name="T40" fmla="*/ 10 w 477"/>
                      <a:gd name="T41" fmla="*/ 45 h 658"/>
                      <a:gd name="T42" fmla="*/ 5 w 477"/>
                      <a:gd name="T43" fmla="*/ 53 h 658"/>
                      <a:gd name="T44" fmla="*/ 2 w 477"/>
                      <a:gd name="T45" fmla="*/ 63 h 658"/>
                      <a:gd name="T46" fmla="*/ 0 w 477"/>
                      <a:gd name="T47" fmla="*/ 0 h 658"/>
                      <a:gd name="T48" fmla="*/ 4 w 477"/>
                      <a:gd name="T49" fmla="*/ 3 h 658"/>
                      <a:gd name="T50" fmla="*/ 7 w 477"/>
                      <a:gd name="T51" fmla="*/ 5 h 658"/>
                      <a:gd name="T52" fmla="*/ 11 w 477"/>
                      <a:gd name="T53" fmla="*/ 6 h 658"/>
                      <a:gd name="T54" fmla="*/ 15 w 477"/>
                      <a:gd name="T55" fmla="*/ 7 h 658"/>
                      <a:gd name="T56" fmla="*/ 131 w 477"/>
                      <a:gd name="T57" fmla="*/ 6 h 658"/>
                      <a:gd name="T58" fmla="*/ 134 w 477"/>
                      <a:gd name="T59" fmla="*/ 6 h 658"/>
                      <a:gd name="T60" fmla="*/ 138 w 477"/>
                      <a:gd name="T61" fmla="*/ 4 h 658"/>
                      <a:gd name="T62" fmla="*/ 141 w 477"/>
                      <a:gd name="T63" fmla="*/ 1 h 658"/>
                      <a:gd name="T64" fmla="*/ 143 w 477"/>
                      <a:gd name="T65" fmla="*/ 68 h 658"/>
                      <a:gd name="T66" fmla="*/ 140 w 477"/>
                      <a:gd name="T67" fmla="*/ 58 h 658"/>
                      <a:gd name="T68" fmla="*/ 136 w 477"/>
                      <a:gd name="T69" fmla="*/ 49 h 658"/>
                      <a:gd name="T70" fmla="*/ 131 w 477"/>
                      <a:gd name="T71" fmla="*/ 42 h 658"/>
                      <a:gd name="T72" fmla="*/ 126 w 477"/>
                      <a:gd name="T73" fmla="*/ 36 h 658"/>
                      <a:gd name="T74" fmla="*/ 121 w 477"/>
                      <a:gd name="T75" fmla="*/ 31 h 658"/>
                      <a:gd name="T76" fmla="*/ 114 w 477"/>
                      <a:gd name="T77" fmla="*/ 28 h 658"/>
                      <a:gd name="T78" fmla="*/ 107 w 477"/>
                      <a:gd name="T79" fmla="*/ 26 h 658"/>
                      <a:gd name="T80" fmla="*/ 100 w 477"/>
                      <a:gd name="T81" fmla="*/ 25 h 658"/>
                      <a:gd name="T82" fmla="*/ 93 w 477"/>
                      <a:gd name="T83" fmla="*/ 26 h 658"/>
                      <a:gd name="T84" fmla="*/ 91 w 477"/>
                      <a:gd name="T85" fmla="*/ 28 h 658"/>
                      <a:gd name="T86" fmla="*/ 88 w 477"/>
                      <a:gd name="T87" fmla="*/ 30 h 658"/>
                      <a:gd name="T88" fmla="*/ 87 w 477"/>
                      <a:gd name="T89" fmla="*/ 32 h 658"/>
                      <a:gd name="T90" fmla="*/ 85 w 477"/>
                      <a:gd name="T91" fmla="*/ 35 h 658"/>
                      <a:gd name="T92" fmla="*/ 84 w 477"/>
                      <a:gd name="T93" fmla="*/ 43 h 658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</a:gdLst>
                    <a:ahLst/>
                    <a:cxnLst>
                      <a:cxn ang="T94">
                        <a:pos x="T0" y="T1"/>
                      </a:cxn>
                      <a:cxn ang="T95">
                        <a:pos x="T2" y="T3"/>
                      </a:cxn>
                      <a:cxn ang="T96">
                        <a:pos x="T4" y="T5"/>
                      </a:cxn>
                      <a:cxn ang="T97">
                        <a:pos x="T6" y="T7"/>
                      </a:cxn>
                      <a:cxn ang="T98">
                        <a:pos x="T8" y="T9"/>
                      </a:cxn>
                      <a:cxn ang="T99">
                        <a:pos x="T10" y="T11"/>
                      </a:cxn>
                      <a:cxn ang="T100">
                        <a:pos x="T12" y="T13"/>
                      </a:cxn>
                      <a:cxn ang="T101">
                        <a:pos x="T14" y="T15"/>
                      </a:cxn>
                      <a:cxn ang="T102">
                        <a:pos x="T16" y="T17"/>
                      </a:cxn>
                      <a:cxn ang="T103">
                        <a:pos x="T18" y="T19"/>
                      </a:cxn>
                      <a:cxn ang="T104">
                        <a:pos x="T20" y="T21"/>
                      </a:cxn>
                      <a:cxn ang="T105">
                        <a:pos x="T22" y="T23"/>
                      </a:cxn>
                      <a:cxn ang="T106">
                        <a:pos x="T24" y="T25"/>
                      </a:cxn>
                      <a:cxn ang="T107">
                        <a:pos x="T26" y="T27"/>
                      </a:cxn>
                      <a:cxn ang="T108">
                        <a:pos x="T28" y="T29"/>
                      </a:cxn>
                      <a:cxn ang="T109">
                        <a:pos x="T30" y="T31"/>
                      </a:cxn>
                      <a:cxn ang="T110">
                        <a:pos x="T32" y="T33"/>
                      </a:cxn>
                      <a:cxn ang="T111">
                        <a:pos x="T34" y="T35"/>
                      </a:cxn>
                      <a:cxn ang="T112">
                        <a:pos x="T36" y="T37"/>
                      </a:cxn>
                      <a:cxn ang="T113">
                        <a:pos x="T38" y="T39"/>
                      </a:cxn>
                      <a:cxn ang="T114">
                        <a:pos x="T40" y="T41"/>
                      </a:cxn>
                      <a:cxn ang="T115">
                        <a:pos x="T42" y="T43"/>
                      </a:cxn>
                      <a:cxn ang="T116">
                        <a:pos x="T44" y="T45"/>
                      </a:cxn>
                      <a:cxn ang="T117">
                        <a:pos x="T46" y="T47"/>
                      </a:cxn>
                      <a:cxn ang="T118">
                        <a:pos x="T48" y="T49"/>
                      </a:cxn>
                      <a:cxn ang="T119">
                        <a:pos x="T50" y="T51"/>
                      </a:cxn>
                      <a:cxn ang="T120">
                        <a:pos x="T52" y="T53"/>
                      </a:cxn>
                      <a:cxn ang="T121">
                        <a:pos x="T54" y="T55"/>
                      </a:cxn>
                      <a:cxn ang="T122">
                        <a:pos x="T56" y="T57"/>
                      </a:cxn>
                      <a:cxn ang="T123">
                        <a:pos x="T58" y="T59"/>
                      </a:cxn>
                      <a:cxn ang="T124">
                        <a:pos x="T60" y="T61"/>
                      </a:cxn>
                      <a:cxn ang="T125">
                        <a:pos x="T62" y="T63"/>
                      </a:cxn>
                      <a:cxn ang="T126">
                        <a:pos x="T64" y="T65"/>
                      </a:cxn>
                      <a:cxn ang="T127">
                        <a:pos x="T66" y="T67"/>
                      </a:cxn>
                      <a:cxn ang="T128">
                        <a:pos x="T68" y="T69"/>
                      </a:cxn>
                      <a:cxn ang="T129">
                        <a:pos x="T70" y="T71"/>
                      </a:cxn>
                      <a:cxn ang="T130">
                        <a:pos x="T72" y="T73"/>
                      </a:cxn>
                      <a:cxn ang="T131">
                        <a:pos x="T74" y="T75"/>
                      </a:cxn>
                      <a:cxn ang="T132">
                        <a:pos x="T76" y="T77"/>
                      </a:cxn>
                      <a:cxn ang="T133">
                        <a:pos x="T78" y="T79"/>
                      </a:cxn>
                      <a:cxn ang="T134">
                        <a:pos x="T80" y="T81"/>
                      </a:cxn>
                      <a:cxn ang="T135">
                        <a:pos x="T82" y="T83"/>
                      </a:cxn>
                      <a:cxn ang="T136">
                        <a:pos x="T84" y="T85"/>
                      </a:cxn>
                      <a:cxn ang="T137">
                        <a:pos x="T86" y="T87"/>
                      </a:cxn>
                      <a:cxn ang="T138">
                        <a:pos x="T88" y="T89"/>
                      </a:cxn>
                      <a:cxn ang="T139">
                        <a:pos x="T90" y="T91"/>
                      </a:cxn>
                      <a:cxn ang="T140">
                        <a:pos x="T92" y="T93"/>
                      </a:cxn>
                    </a:cxnLst>
                    <a:rect l="0" t="0" r="r" b="b"/>
                    <a:pathLst>
                      <a:path w="477" h="658">
                        <a:moveTo>
                          <a:pt x="281" y="549"/>
                        </a:moveTo>
                        <a:lnTo>
                          <a:pt x="283" y="566"/>
                        </a:lnTo>
                        <a:lnTo>
                          <a:pt x="285" y="582"/>
                        </a:lnTo>
                        <a:lnTo>
                          <a:pt x="288" y="598"/>
                        </a:lnTo>
                        <a:lnTo>
                          <a:pt x="292" y="612"/>
                        </a:lnTo>
                        <a:lnTo>
                          <a:pt x="298" y="624"/>
                        </a:lnTo>
                        <a:lnTo>
                          <a:pt x="306" y="637"/>
                        </a:lnTo>
                        <a:lnTo>
                          <a:pt x="315" y="648"/>
                        </a:lnTo>
                        <a:lnTo>
                          <a:pt x="325" y="658"/>
                        </a:lnTo>
                        <a:lnTo>
                          <a:pt x="152" y="658"/>
                        </a:lnTo>
                        <a:lnTo>
                          <a:pt x="162" y="648"/>
                        </a:lnTo>
                        <a:lnTo>
                          <a:pt x="171" y="637"/>
                        </a:lnTo>
                        <a:lnTo>
                          <a:pt x="178" y="624"/>
                        </a:lnTo>
                        <a:lnTo>
                          <a:pt x="185" y="612"/>
                        </a:lnTo>
                        <a:lnTo>
                          <a:pt x="190" y="598"/>
                        </a:lnTo>
                        <a:lnTo>
                          <a:pt x="193" y="582"/>
                        </a:lnTo>
                        <a:lnTo>
                          <a:pt x="195" y="566"/>
                        </a:lnTo>
                        <a:lnTo>
                          <a:pt x="195" y="549"/>
                        </a:lnTo>
                        <a:lnTo>
                          <a:pt x="195" y="145"/>
                        </a:lnTo>
                        <a:lnTo>
                          <a:pt x="195" y="132"/>
                        </a:lnTo>
                        <a:lnTo>
                          <a:pt x="192" y="119"/>
                        </a:lnTo>
                        <a:lnTo>
                          <a:pt x="191" y="114"/>
                        </a:lnTo>
                        <a:lnTo>
                          <a:pt x="189" y="109"/>
                        </a:lnTo>
                        <a:lnTo>
                          <a:pt x="186" y="105"/>
                        </a:lnTo>
                        <a:lnTo>
                          <a:pt x="184" y="101"/>
                        </a:lnTo>
                        <a:lnTo>
                          <a:pt x="180" y="98"/>
                        </a:lnTo>
                        <a:lnTo>
                          <a:pt x="176" y="95"/>
                        </a:lnTo>
                        <a:lnTo>
                          <a:pt x="172" y="93"/>
                        </a:lnTo>
                        <a:lnTo>
                          <a:pt x="168" y="90"/>
                        </a:lnTo>
                        <a:lnTo>
                          <a:pt x="157" y="87"/>
                        </a:lnTo>
                        <a:lnTo>
                          <a:pt x="146" y="86"/>
                        </a:lnTo>
                        <a:lnTo>
                          <a:pt x="133" y="87"/>
                        </a:lnTo>
                        <a:lnTo>
                          <a:pt x="121" y="88"/>
                        </a:lnTo>
                        <a:lnTo>
                          <a:pt x="110" y="91"/>
                        </a:lnTo>
                        <a:lnTo>
                          <a:pt x="98" y="96"/>
                        </a:lnTo>
                        <a:lnTo>
                          <a:pt x="88" y="101"/>
                        </a:lnTo>
                        <a:lnTo>
                          <a:pt x="77" y="107"/>
                        </a:lnTo>
                        <a:lnTo>
                          <a:pt x="68" y="115"/>
                        </a:lnTo>
                        <a:lnTo>
                          <a:pt x="58" y="123"/>
                        </a:lnTo>
                        <a:lnTo>
                          <a:pt x="50" y="133"/>
                        </a:lnTo>
                        <a:lnTo>
                          <a:pt x="41" y="143"/>
                        </a:lnTo>
                        <a:lnTo>
                          <a:pt x="33" y="155"/>
                        </a:lnTo>
                        <a:lnTo>
                          <a:pt x="26" y="168"/>
                        </a:lnTo>
                        <a:lnTo>
                          <a:pt x="18" y="182"/>
                        </a:lnTo>
                        <a:lnTo>
                          <a:pt x="12" y="198"/>
                        </a:lnTo>
                        <a:lnTo>
                          <a:pt x="6" y="214"/>
                        </a:lnTo>
                        <a:lnTo>
                          <a:pt x="0" y="232"/>
                        </a:lnTo>
                        <a:lnTo>
                          <a:pt x="0" y="0"/>
                        </a:lnTo>
                        <a:lnTo>
                          <a:pt x="6" y="5"/>
                        </a:lnTo>
                        <a:lnTo>
                          <a:pt x="12" y="10"/>
                        </a:lnTo>
                        <a:lnTo>
                          <a:pt x="18" y="14"/>
                        </a:lnTo>
                        <a:lnTo>
                          <a:pt x="25" y="17"/>
                        </a:lnTo>
                        <a:lnTo>
                          <a:pt x="31" y="20"/>
                        </a:lnTo>
                        <a:lnTo>
                          <a:pt x="36" y="21"/>
                        </a:lnTo>
                        <a:lnTo>
                          <a:pt x="42" y="22"/>
                        </a:lnTo>
                        <a:lnTo>
                          <a:pt x="49" y="23"/>
                        </a:lnTo>
                        <a:lnTo>
                          <a:pt x="430" y="23"/>
                        </a:lnTo>
                        <a:lnTo>
                          <a:pt x="436" y="22"/>
                        </a:lnTo>
                        <a:lnTo>
                          <a:pt x="442" y="21"/>
                        </a:lnTo>
                        <a:lnTo>
                          <a:pt x="448" y="20"/>
                        </a:lnTo>
                        <a:lnTo>
                          <a:pt x="454" y="17"/>
                        </a:lnTo>
                        <a:lnTo>
                          <a:pt x="459" y="14"/>
                        </a:lnTo>
                        <a:lnTo>
                          <a:pt x="466" y="10"/>
                        </a:lnTo>
                        <a:lnTo>
                          <a:pt x="471" y="5"/>
                        </a:lnTo>
                        <a:lnTo>
                          <a:pt x="477" y="0"/>
                        </a:lnTo>
                        <a:lnTo>
                          <a:pt x="477" y="232"/>
                        </a:lnTo>
                        <a:lnTo>
                          <a:pt x="472" y="214"/>
                        </a:lnTo>
                        <a:lnTo>
                          <a:pt x="466" y="198"/>
                        </a:lnTo>
                        <a:lnTo>
                          <a:pt x="459" y="182"/>
                        </a:lnTo>
                        <a:lnTo>
                          <a:pt x="452" y="168"/>
                        </a:lnTo>
                        <a:lnTo>
                          <a:pt x="445" y="155"/>
                        </a:lnTo>
                        <a:lnTo>
                          <a:pt x="437" y="143"/>
                        </a:lnTo>
                        <a:lnTo>
                          <a:pt x="429" y="133"/>
                        </a:lnTo>
                        <a:lnTo>
                          <a:pt x="421" y="123"/>
                        </a:lnTo>
                        <a:lnTo>
                          <a:pt x="411" y="115"/>
                        </a:lnTo>
                        <a:lnTo>
                          <a:pt x="402" y="107"/>
                        </a:lnTo>
                        <a:lnTo>
                          <a:pt x="391" y="101"/>
                        </a:lnTo>
                        <a:lnTo>
                          <a:pt x="380" y="96"/>
                        </a:lnTo>
                        <a:lnTo>
                          <a:pt x="370" y="91"/>
                        </a:lnTo>
                        <a:lnTo>
                          <a:pt x="358" y="88"/>
                        </a:lnTo>
                        <a:lnTo>
                          <a:pt x="346" y="87"/>
                        </a:lnTo>
                        <a:lnTo>
                          <a:pt x="333" y="86"/>
                        </a:lnTo>
                        <a:lnTo>
                          <a:pt x="322" y="87"/>
                        </a:lnTo>
                        <a:lnTo>
                          <a:pt x="311" y="90"/>
                        </a:lnTo>
                        <a:lnTo>
                          <a:pt x="307" y="93"/>
                        </a:lnTo>
                        <a:lnTo>
                          <a:pt x="302" y="95"/>
                        </a:lnTo>
                        <a:lnTo>
                          <a:pt x="298" y="98"/>
                        </a:lnTo>
                        <a:lnTo>
                          <a:pt x="295" y="101"/>
                        </a:lnTo>
                        <a:lnTo>
                          <a:pt x="292" y="105"/>
                        </a:lnTo>
                        <a:lnTo>
                          <a:pt x="289" y="109"/>
                        </a:lnTo>
                        <a:lnTo>
                          <a:pt x="287" y="114"/>
                        </a:lnTo>
                        <a:lnTo>
                          <a:pt x="285" y="119"/>
                        </a:lnTo>
                        <a:lnTo>
                          <a:pt x="283" y="132"/>
                        </a:lnTo>
                        <a:lnTo>
                          <a:pt x="281" y="145"/>
                        </a:lnTo>
                        <a:lnTo>
                          <a:pt x="281" y="5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" name="Freeform 951"/>
                  <p:cNvSpPr>
                    <a:spLocks noChangeAspect="1"/>
                  </p:cNvSpPr>
                  <p:nvPr/>
                </p:nvSpPr>
                <p:spPr bwMode="auto">
                  <a:xfrm>
                    <a:off x="2990" y="2262"/>
                    <a:ext cx="143" cy="200"/>
                  </a:xfrm>
                  <a:custGeom>
                    <a:avLst/>
                    <a:gdLst>
                      <a:gd name="T0" fmla="*/ 120 w 473"/>
                      <a:gd name="T1" fmla="*/ 6 h 679"/>
                      <a:gd name="T2" fmla="*/ 125 w 473"/>
                      <a:gd name="T3" fmla="*/ 6 h 679"/>
                      <a:gd name="T4" fmla="*/ 130 w 473"/>
                      <a:gd name="T5" fmla="*/ 4 h 679"/>
                      <a:gd name="T6" fmla="*/ 134 w 473"/>
                      <a:gd name="T7" fmla="*/ 1 h 679"/>
                      <a:gd name="T8" fmla="*/ 137 w 473"/>
                      <a:gd name="T9" fmla="*/ 62 h 679"/>
                      <a:gd name="T10" fmla="*/ 132 w 473"/>
                      <a:gd name="T11" fmla="*/ 52 h 679"/>
                      <a:gd name="T12" fmla="*/ 125 w 473"/>
                      <a:gd name="T13" fmla="*/ 44 h 679"/>
                      <a:gd name="T14" fmla="*/ 118 w 473"/>
                      <a:gd name="T15" fmla="*/ 37 h 679"/>
                      <a:gd name="T16" fmla="*/ 109 w 473"/>
                      <a:gd name="T17" fmla="*/ 32 h 679"/>
                      <a:gd name="T18" fmla="*/ 101 w 473"/>
                      <a:gd name="T19" fmla="*/ 30 h 679"/>
                      <a:gd name="T20" fmla="*/ 91 w 473"/>
                      <a:gd name="T21" fmla="*/ 28 h 679"/>
                      <a:gd name="T22" fmla="*/ 80 w 473"/>
                      <a:gd name="T23" fmla="*/ 26 h 679"/>
                      <a:gd name="T24" fmla="*/ 68 w 473"/>
                      <a:gd name="T25" fmla="*/ 26 h 679"/>
                      <a:gd name="T26" fmla="*/ 56 w 473"/>
                      <a:gd name="T27" fmla="*/ 27 h 679"/>
                      <a:gd name="T28" fmla="*/ 52 w 473"/>
                      <a:gd name="T29" fmla="*/ 28 h 679"/>
                      <a:gd name="T30" fmla="*/ 48 w 473"/>
                      <a:gd name="T31" fmla="*/ 29 h 679"/>
                      <a:gd name="T32" fmla="*/ 44 w 473"/>
                      <a:gd name="T33" fmla="*/ 32 h 679"/>
                      <a:gd name="T34" fmla="*/ 41 w 473"/>
                      <a:gd name="T35" fmla="*/ 36 h 679"/>
                      <a:gd name="T36" fmla="*/ 40 w 473"/>
                      <a:gd name="T37" fmla="*/ 40 h 679"/>
                      <a:gd name="T38" fmla="*/ 39 w 473"/>
                      <a:gd name="T39" fmla="*/ 46 h 679"/>
                      <a:gd name="T40" fmla="*/ 73 w 473"/>
                      <a:gd name="T41" fmla="*/ 85 h 679"/>
                      <a:gd name="T42" fmla="*/ 84 w 473"/>
                      <a:gd name="T43" fmla="*/ 84 h 679"/>
                      <a:gd name="T44" fmla="*/ 94 w 473"/>
                      <a:gd name="T45" fmla="*/ 81 h 679"/>
                      <a:gd name="T46" fmla="*/ 98 w 473"/>
                      <a:gd name="T47" fmla="*/ 79 h 679"/>
                      <a:gd name="T48" fmla="*/ 102 w 473"/>
                      <a:gd name="T49" fmla="*/ 76 h 679"/>
                      <a:gd name="T50" fmla="*/ 109 w 473"/>
                      <a:gd name="T51" fmla="*/ 69 h 679"/>
                      <a:gd name="T52" fmla="*/ 106 w 473"/>
                      <a:gd name="T53" fmla="*/ 118 h 679"/>
                      <a:gd name="T54" fmla="*/ 98 w 473"/>
                      <a:gd name="T55" fmla="*/ 112 h 679"/>
                      <a:gd name="T56" fmla="*/ 89 w 473"/>
                      <a:gd name="T57" fmla="*/ 108 h 679"/>
                      <a:gd name="T58" fmla="*/ 79 w 473"/>
                      <a:gd name="T59" fmla="*/ 106 h 679"/>
                      <a:gd name="T60" fmla="*/ 39 w 473"/>
                      <a:gd name="T61" fmla="*/ 105 h 679"/>
                      <a:gd name="T62" fmla="*/ 39 w 473"/>
                      <a:gd name="T63" fmla="*/ 157 h 679"/>
                      <a:gd name="T64" fmla="*/ 41 w 473"/>
                      <a:gd name="T65" fmla="*/ 163 h 679"/>
                      <a:gd name="T66" fmla="*/ 43 w 473"/>
                      <a:gd name="T67" fmla="*/ 167 h 679"/>
                      <a:gd name="T68" fmla="*/ 47 w 473"/>
                      <a:gd name="T69" fmla="*/ 170 h 679"/>
                      <a:gd name="T70" fmla="*/ 50 w 473"/>
                      <a:gd name="T71" fmla="*/ 172 h 679"/>
                      <a:gd name="T72" fmla="*/ 55 w 473"/>
                      <a:gd name="T73" fmla="*/ 173 h 679"/>
                      <a:gd name="T74" fmla="*/ 64 w 473"/>
                      <a:gd name="T75" fmla="*/ 174 h 679"/>
                      <a:gd name="T76" fmla="*/ 78 w 473"/>
                      <a:gd name="T77" fmla="*/ 175 h 679"/>
                      <a:gd name="T78" fmla="*/ 90 w 473"/>
                      <a:gd name="T79" fmla="*/ 174 h 679"/>
                      <a:gd name="T80" fmla="*/ 101 w 473"/>
                      <a:gd name="T81" fmla="*/ 172 h 679"/>
                      <a:gd name="T82" fmla="*/ 110 w 473"/>
                      <a:gd name="T83" fmla="*/ 169 h 679"/>
                      <a:gd name="T84" fmla="*/ 119 w 473"/>
                      <a:gd name="T85" fmla="*/ 165 h 679"/>
                      <a:gd name="T86" fmla="*/ 127 w 473"/>
                      <a:gd name="T87" fmla="*/ 159 h 679"/>
                      <a:gd name="T88" fmla="*/ 134 w 473"/>
                      <a:gd name="T89" fmla="*/ 152 h 679"/>
                      <a:gd name="T90" fmla="*/ 140 w 473"/>
                      <a:gd name="T91" fmla="*/ 142 h 679"/>
                      <a:gd name="T92" fmla="*/ 143 w 473"/>
                      <a:gd name="T93" fmla="*/ 200 h 679"/>
                      <a:gd name="T94" fmla="*/ 138 w 473"/>
                      <a:gd name="T95" fmla="*/ 197 h 679"/>
                      <a:gd name="T96" fmla="*/ 133 w 473"/>
                      <a:gd name="T97" fmla="*/ 195 h 679"/>
                      <a:gd name="T98" fmla="*/ 128 w 473"/>
                      <a:gd name="T99" fmla="*/ 194 h 679"/>
                      <a:gd name="T100" fmla="*/ 122 w 473"/>
                      <a:gd name="T101" fmla="*/ 194 h 679"/>
                      <a:gd name="T102" fmla="*/ 3 w 473"/>
                      <a:gd name="T103" fmla="*/ 191 h 679"/>
                      <a:gd name="T104" fmla="*/ 8 w 473"/>
                      <a:gd name="T105" fmla="*/ 184 h 679"/>
                      <a:gd name="T106" fmla="*/ 11 w 473"/>
                      <a:gd name="T107" fmla="*/ 176 h 679"/>
                      <a:gd name="T108" fmla="*/ 13 w 473"/>
                      <a:gd name="T109" fmla="*/ 167 h 679"/>
                      <a:gd name="T110" fmla="*/ 14 w 473"/>
                      <a:gd name="T111" fmla="*/ 39 h 679"/>
                      <a:gd name="T112" fmla="*/ 13 w 473"/>
                      <a:gd name="T113" fmla="*/ 29 h 679"/>
                      <a:gd name="T114" fmla="*/ 10 w 473"/>
                      <a:gd name="T115" fmla="*/ 20 h 679"/>
                      <a:gd name="T116" fmla="*/ 6 w 473"/>
                      <a:gd name="T117" fmla="*/ 13 h 679"/>
                      <a:gd name="T118" fmla="*/ 0 w 473"/>
                      <a:gd name="T119" fmla="*/ 7 h 679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</a:gdLst>
                    <a:ahLst/>
                    <a:cxnLst>
                      <a:cxn ang="T120">
                        <a:pos x="T0" y="T1"/>
                      </a:cxn>
                      <a:cxn ang="T121">
                        <a:pos x="T2" y="T3"/>
                      </a:cxn>
                      <a:cxn ang="T122">
                        <a:pos x="T4" y="T5"/>
                      </a:cxn>
                      <a:cxn ang="T123">
                        <a:pos x="T6" y="T7"/>
                      </a:cxn>
                      <a:cxn ang="T124">
                        <a:pos x="T8" y="T9"/>
                      </a:cxn>
                      <a:cxn ang="T125">
                        <a:pos x="T10" y="T11"/>
                      </a:cxn>
                      <a:cxn ang="T126">
                        <a:pos x="T12" y="T13"/>
                      </a:cxn>
                      <a:cxn ang="T127">
                        <a:pos x="T14" y="T15"/>
                      </a:cxn>
                      <a:cxn ang="T128">
                        <a:pos x="T16" y="T17"/>
                      </a:cxn>
                      <a:cxn ang="T129">
                        <a:pos x="T18" y="T19"/>
                      </a:cxn>
                      <a:cxn ang="T130">
                        <a:pos x="T20" y="T21"/>
                      </a:cxn>
                      <a:cxn ang="T131">
                        <a:pos x="T22" y="T23"/>
                      </a:cxn>
                      <a:cxn ang="T132">
                        <a:pos x="T24" y="T25"/>
                      </a:cxn>
                      <a:cxn ang="T133">
                        <a:pos x="T26" y="T27"/>
                      </a:cxn>
                      <a:cxn ang="T134">
                        <a:pos x="T28" y="T29"/>
                      </a:cxn>
                      <a:cxn ang="T135">
                        <a:pos x="T30" y="T31"/>
                      </a:cxn>
                      <a:cxn ang="T136">
                        <a:pos x="T32" y="T33"/>
                      </a:cxn>
                      <a:cxn ang="T137">
                        <a:pos x="T34" y="T35"/>
                      </a:cxn>
                      <a:cxn ang="T138">
                        <a:pos x="T36" y="T37"/>
                      </a:cxn>
                      <a:cxn ang="T139">
                        <a:pos x="T38" y="T39"/>
                      </a:cxn>
                      <a:cxn ang="T140">
                        <a:pos x="T40" y="T41"/>
                      </a:cxn>
                      <a:cxn ang="T141">
                        <a:pos x="T42" y="T43"/>
                      </a:cxn>
                      <a:cxn ang="T142">
                        <a:pos x="T44" y="T45"/>
                      </a:cxn>
                      <a:cxn ang="T143">
                        <a:pos x="T46" y="T47"/>
                      </a:cxn>
                      <a:cxn ang="T144">
                        <a:pos x="T48" y="T49"/>
                      </a:cxn>
                      <a:cxn ang="T145">
                        <a:pos x="T50" y="T51"/>
                      </a:cxn>
                      <a:cxn ang="T146">
                        <a:pos x="T52" y="T53"/>
                      </a:cxn>
                      <a:cxn ang="T147">
                        <a:pos x="T54" y="T55"/>
                      </a:cxn>
                      <a:cxn ang="T148">
                        <a:pos x="T56" y="T57"/>
                      </a:cxn>
                      <a:cxn ang="T149">
                        <a:pos x="T58" y="T59"/>
                      </a:cxn>
                      <a:cxn ang="T150">
                        <a:pos x="T60" y="T61"/>
                      </a:cxn>
                      <a:cxn ang="T151">
                        <a:pos x="T62" y="T63"/>
                      </a:cxn>
                      <a:cxn ang="T152">
                        <a:pos x="T64" y="T65"/>
                      </a:cxn>
                      <a:cxn ang="T153">
                        <a:pos x="T66" y="T67"/>
                      </a:cxn>
                      <a:cxn ang="T154">
                        <a:pos x="T68" y="T69"/>
                      </a:cxn>
                      <a:cxn ang="T155">
                        <a:pos x="T70" y="T71"/>
                      </a:cxn>
                      <a:cxn ang="T156">
                        <a:pos x="T72" y="T73"/>
                      </a:cxn>
                      <a:cxn ang="T157">
                        <a:pos x="T74" y="T75"/>
                      </a:cxn>
                      <a:cxn ang="T158">
                        <a:pos x="T76" y="T77"/>
                      </a:cxn>
                      <a:cxn ang="T159">
                        <a:pos x="T78" y="T79"/>
                      </a:cxn>
                      <a:cxn ang="T160">
                        <a:pos x="T80" y="T81"/>
                      </a:cxn>
                      <a:cxn ang="T161">
                        <a:pos x="T82" y="T83"/>
                      </a:cxn>
                      <a:cxn ang="T162">
                        <a:pos x="T84" y="T85"/>
                      </a:cxn>
                      <a:cxn ang="T163">
                        <a:pos x="T86" y="T87"/>
                      </a:cxn>
                      <a:cxn ang="T164">
                        <a:pos x="T88" y="T89"/>
                      </a:cxn>
                      <a:cxn ang="T165">
                        <a:pos x="T90" y="T91"/>
                      </a:cxn>
                      <a:cxn ang="T166">
                        <a:pos x="T92" y="T93"/>
                      </a:cxn>
                      <a:cxn ang="T167">
                        <a:pos x="T94" y="T95"/>
                      </a:cxn>
                      <a:cxn ang="T168">
                        <a:pos x="T96" y="T97"/>
                      </a:cxn>
                      <a:cxn ang="T169">
                        <a:pos x="T98" y="T99"/>
                      </a:cxn>
                      <a:cxn ang="T170">
                        <a:pos x="T100" y="T101"/>
                      </a:cxn>
                      <a:cxn ang="T171">
                        <a:pos x="T102" y="T103"/>
                      </a:cxn>
                      <a:cxn ang="T172">
                        <a:pos x="T104" y="T105"/>
                      </a:cxn>
                      <a:cxn ang="T173">
                        <a:pos x="T106" y="T107"/>
                      </a:cxn>
                      <a:cxn ang="T174">
                        <a:pos x="T108" y="T109"/>
                      </a:cxn>
                      <a:cxn ang="T175">
                        <a:pos x="T110" y="T111"/>
                      </a:cxn>
                      <a:cxn ang="T176">
                        <a:pos x="T112" y="T113"/>
                      </a:cxn>
                      <a:cxn ang="T177">
                        <a:pos x="T114" y="T115"/>
                      </a:cxn>
                      <a:cxn ang="T178">
                        <a:pos x="T116" y="T117"/>
                      </a:cxn>
                      <a:cxn ang="T179">
                        <a:pos x="T118" y="T119"/>
                      </a:cxn>
                    </a:cxnLst>
                    <a:rect l="0" t="0" r="r" b="b"/>
                    <a:pathLst>
                      <a:path w="473" h="679">
                        <a:moveTo>
                          <a:pt x="391" y="23"/>
                        </a:moveTo>
                        <a:lnTo>
                          <a:pt x="398" y="22"/>
                        </a:lnTo>
                        <a:lnTo>
                          <a:pt x="405" y="21"/>
                        </a:lnTo>
                        <a:lnTo>
                          <a:pt x="414" y="20"/>
                        </a:lnTo>
                        <a:lnTo>
                          <a:pt x="421" y="17"/>
                        </a:lnTo>
                        <a:lnTo>
                          <a:pt x="430" y="14"/>
                        </a:lnTo>
                        <a:lnTo>
                          <a:pt x="437" y="10"/>
                        </a:lnTo>
                        <a:lnTo>
                          <a:pt x="444" y="5"/>
                        </a:lnTo>
                        <a:lnTo>
                          <a:pt x="453" y="0"/>
                        </a:lnTo>
                        <a:lnTo>
                          <a:pt x="453" y="209"/>
                        </a:lnTo>
                        <a:lnTo>
                          <a:pt x="444" y="193"/>
                        </a:lnTo>
                        <a:lnTo>
                          <a:pt x="436" y="177"/>
                        </a:lnTo>
                        <a:lnTo>
                          <a:pt x="426" y="162"/>
                        </a:lnTo>
                        <a:lnTo>
                          <a:pt x="415" y="149"/>
                        </a:lnTo>
                        <a:lnTo>
                          <a:pt x="403" y="138"/>
                        </a:lnTo>
                        <a:lnTo>
                          <a:pt x="390" y="127"/>
                        </a:lnTo>
                        <a:lnTo>
                          <a:pt x="376" y="119"/>
                        </a:lnTo>
                        <a:lnTo>
                          <a:pt x="361" y="110"/>
                        </a:lnTo>
                        <a:lnTo>
                          <a:pt x="349" y="105"/>
                        </a:lnTo>
                        <a:lnTo>
                          <a:pt x="334" y="101"/>
                        </a:lnTo>
                        <a:lnTo>
                          <a:pt x="319" y="97"/>
                        </a:lnTo>
                        <a:lnTo>
                          <a:pt x="302" y="94"/>
                        </a:lnTo>
                        <a:lnTo>
                          <a:pt x="285" y="91"/>
                        </a:lnTo>
                        <a:lnTo>
                          <a:pt x="266" y="89"/>
                        </a:lnTo>
                        <a:lnTo>
                          <a:pt x="247" y="88"/>
                        </a:lnTo>
                        <a:lnTo>
                          <a:pt x="226" y="88"/>
                        </a:lnTo>
                        <a:lnTo>
                          <a:pt x="204" y="89"/>
                        </a:lnTo>
                        <a:lnTo>
                          <a:pt x="186" y="90"/>
                        </a:lnTo>
                        <a:lnTo>
                          <a:pt x="178" y="93"/>
                        </a:lnTo>
                        <a:lnTo>
                          <a:pt x="171" y="94"/>
                        </a:lnTo>
                        <a:lnTo>
                          <a:pt x="164" y="96"/>
                        </a:lnTo>
                        <a:lnTo>
                          <a:pt x="159" y="99"/>
                        </a:lnTo>
                        <a:lnTo>
                          <a:pt x="152" y="103"/>
                        </a:lnTo>
                        <a:lnTo>
                          <a:pt x="145" y="108"/>
                        </a:lnTo>
                        <a:lnTo>
                          <a:pt x="140" y="114"/>
                        </a:lnTo>
                        <a:lnTo>
                          <a:pt x="136" y="121"/>
                        </a:lnTo>
                        <a:lnTo>
                          <a:pt x="134" y="128"/>
                        </a:lnTo>
                        <a:lnTo>
                          <a:pt x="131" y="137"/>
                        </a:lnTo>
                        <a:lnTo>
                          <a:pt x="129" y="145"/>
                        </a:lnTo>
                        <a:lnTo>
                          <a:pt x="129" y="156"/>
                        </a:lnTo>
                        <a:lnTo>
                          <a:pt x="129" y="290"/>
                        </a:lnTo>
                        <a:lnTo>
                          <a:pt x="242" y="290"/>
                        </a:lnTo>
                        <a:lnTo>
                          <a:pt x="260" y="289"/>
                        </a:lnTo>
                        <a:lnTo>
                          <a:pt x="278" y="286"/>
                        </a:lnTo>
                        <a:lnTo>
                          <a:pt x="295" y="282"/>
                        </a:lnTo>
                        <a:lnTo>
                          <a:pt x="311" y="276"/>
                        </a:lnTo>
                        <a:lnTo>
                          <a:pt x="318" y="273"/>
                        </a:lnTo>
                        <a:lnTo>
                          <a:pt x="324" y="268"/>
                        </a:lnTo>
                        <a:lnTo>
                          <a:pt x="332" y="263"/>
                        </a:lnTo>
                        <a:lnTo>
                          <a:pt x="338" y="258"/>
                        </a:lnTo>
                        <a:lnTo>
                          <a:pt x="350" y="246"/>
                        </a:lnTo>
                        <a:lnTo>
                          <a:pt x="361" y="234"/>
                        </a:lnTo>
                        <a:lnTo>
                          <a:pt x="361" y="413"/>
                        </a:lnTo>
                        <a:lnTo>
                          <a:pt x="350" y="400"/>
                        </a:lnTo>
                        <a:lnTo>
                          <a:pt x="338" y="389"/>
                        </a:lnTo>
                        <a:lnTo>
                          <a:pt x="324" y="380"/>
                        </a:lnTo>
                        <a:lnTo>
                          <a:pt x="311" y="372"/>
                        </a:lnTo>
                        <a:lnTo>
                          <a:pt x="295" y="365"/>
                        </a:lnTo>
                        <a:lnTo>
                          <a:pt x="278" y="361"/>
                        </a:lnTo>
                        <a:lnTo>
                          <a:pt x="260" y="359"/>
                        </a:lnTo>
                        <a:lnTo>
                          <a:pt x="242" y="358"/>
                        </a:lnTo>
                        <a:lnTo>
                          <a:pt x="129" y="358"/>
                        </a:lnTo>
                        <a:lnTo>
                          <a:pt x="129" y="522"/>
                        </a:lnTo>
                        <a:lnTo>
                          <a:pt x="129" y="533"/>
                        </a:lnTo>
                        <a:lnTo>
                          <a:pt x="132" y="542"/>
                        </a:lnTo>
                        <a:lnTo>
                          <a:pt x="134" y="552"/>
                        </a:lnTo>
                        <a:lnTo>
                          <a:pt x="137" y="559"/>
                        </a:lnTo>
                        <a:lnTo>
                          <a:pt x="142" y="566"/>
                        </a:lnTo>
                        <a:lnTo>
                          <a:pt x="147" y="573"/>
                        </a:lnTo>
                        <a:lnTo>
                          <a:pt x="155" y="578"/>
                        </a:lnTo>
                        <a:lnTo>
                          <a:pt x="162" y="582"/>
                        </a:lnTo>
                        <a:lnTo>
                          <a:pt x="167" y="584"/>
                        </a:lnTo>
                        <a:lnTo>
                          <a:pt x="175" y="586"/>
                        </a:lnTo>
                        <a:lnTo>
                          <a:pt x="182" y="588"/>
                        </a:lnTo>
                        <a:lnTo>
                          <a:pt x="191" y="591"/>
                        </a:lnTo>
                        <a:lnTo>
                          <a:pt x="211" y="592"/>
                        </a:lnTo>
                        <a:lnTo>
                          <a:pt x="235" y="593"/>
                        </a:lnTo>
                        <a:lnTo>
                          <a:pt x="258" y="593"/>
                        </a:lnTo>
                        <a:lnTo>
                          <a:pt x="279" y="592"/>
                        </a:lnTo>
                        <a:lnTo>
                          <a:pt x="299" y="590"/>
                        </a:lnTo>
                        <a:lnTo>
                          <a:pt x="318" y="587"/>
                        </a:lnTo>
                        <a:lnTo>
                          <a:pt x="335" y="583"/>
                        </a:lnTo>
                        <a:lnTo>
                          <a:pt x="351" y="580"/>
                        </a:lnTo>
                        <a:lnTo>
                          <a:pt x="365" y="575"/>
                        </a:lnTo>
                        <a:lnTo>
                          <a:pt x="378" y="568"/>
                        </a:lnTo>
                        <a:lnTo>
                          <a:pt x="392" y="561"/>
                        </a:lnTo>
                        <a:lnTo>
                          <a:pt x="405" y="552"/>
                        </a:lnTo>
                        <a:lnTo>
                          <a:pt x="419" y="541"/>
                        </a:lnTo>
                        <a:lnTo>
                          <a:pt x="431" y="528"/>
                        </a:lnTo>
                        <a:lnTo>
                          <a:pt x="442" y="515"/>
                        </a:lnTo>
                        <a:lnTo>
                          <a:pt x="454" y="499"/>
                        </a:lnTo>
                        <a:lnTo>
                          <a:pt x="463" y="482"/>
                        </a:lnTo>
                        <a:lnTo>
                          <a:pt x="473" y="463"/>
                        </a:lnTo>
                        <a:lnTo>
                          <a:pt x="473" y="679"/>
                        </a:lnTo>
                        <a:lnTo>
                          <a:pt x="465" y="674"/>
                        </a:lnTo>
                        <a:lnTo>
                          <a:pt x="457" y="670"/>
                        </a:lnTo>
                        <a:lnTo>
                          <a:pt x="450" y="666"/>
                        </a:lnTo>
                        <a:lnTo>
                          <a:pt x="441" y="663"/>
                        </a:lnTo>
                        <a:lnTo>
                          <a:pt x="433" y="661"/>
                        </a:lnTo>
                        <a:lnTo>
                          <a:pt x="423" y="660"/>
                        </a:lnTo>
                        <a:lnTo>
                          <a:pt x="415" y="659"/>
                        </a:lnTo>
                        <a:lnTo>
                          <a:pt x="405" y="658"/>
                        </a:lnTo>
                        <a:lnTo>
                          <a:pt x="0" y="658"/>
                        </a:lnTo>
                        <a:lnTo>
                          <a:pt x="10" y="648"/>
                        </a:lnTo>
                        <a:lnTo>
                          <a:pt x="19" y="637"/>
                        </a:lnTo>
                        <a:lnTo>
                          <a:pt x="27" y="624"/>
                        </a:lnTo>
                        <a:lnTo>
                          <a:pt x="34" y="612"/>
                        </a:lnTo>
                        <a:lnTo>
                          <a:pt x="38" y="598"/>
                        </a:lnTo>
                        <a:lnTo>
                          <a:pt x="42" y="582"/>
                        </a:lnTo>
                        <a:lnTo>
                          <a:pt x="44" y="566"/>
                        </a:lnTo>
                        <a:lnTo>
                          <a:pt x="45" y="549"/>
                        </a:lnTo>
                        <a:lnTo>
                          <a:pt x="45" y="132"/>
                        </a:lnTo>
                        <a:lnTo>
                          <a:pt x="44" y="115"/>
                        </a:lnTo>
                        <a:lnTo>
                          <a:pt x="42" y="99"/>
                        </a:lnTo>
                        <a:lnTo>
                          <a:pt x="38" y="84"/>
                        </a:lnTo>
                        <a:lnTo>
                          <a:pt x="34" y="69"/>
                        </a:lnTo>
                        <a:lnTo>
                          <a:pt x="27" y="57"/>
                        </a:lnTo>
                        <a:lnTo>
                          <a:pt x="19" y="45"/>
                        </a:lnTo>
                        <a:lnTo>
                          <a:pt x="10" y="34"/>
                        </a:lnTo>
                        <a:lnTo>
                          <a:pt x="0" y="23"/>
                        </a:lnTo>
                        <a:lnTo>
                          <a:pt x="391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" name="Freeform 952"/>
                  <p:cNvSpPr>
                    <a:spLocks noChangeAspect="1"/>
                  </p:cNvSpPr>
                  <p:nvPr/>
                </p:nvSpPr>
                <p:spPr bwMode="auto">
                  <a:xfrm>
                    <a:off x="3369" y="2262"/>
                    <a:ext cx="207" cy="193"/>
                  </a:xfrm>
                  <a:custGeom>
                    <a:avLst/>
                    <a:gdLst>
                      <a:gd name="T0" fmla="*/ 158 w 688"/>
                      <a:gd name="T1" fmla="*/ 190 h 635"/>
                      <a:gd name="T2" fmla="*/ 163 w 688"/>
                      <a:gd name="T3" fmla="*/ 183 h 635"/>
                      <a:gd name="T4" fmla="*/ 167 w 688"/>
                      <a:gd name="T5" fmla="*/ 175 h 635"/>
                      <a:gd name="T6" fmla="*/ 168 w 688"/>
                      <a:gd name="T7" fmla="*/ 165 h 635"/>
                      <a:gd name="T8" fmla="*/ 168 w 688"/>
                      <a:gd name="T9" fmla="*/ 53 h 635"/>
                      <a:gd name="T10" fmla="*/ 169 w 688"/>
                      <a:gd name="T11" fmla="*/ 36 h 635"/>
                      <a:gd name="T12" fmla="*/ 171 w 688"/>
                      <a:gd name="T13" fmla="*/ 21 h 635"/>
                      <a:gd name="T14" fmla="*/ 166 w 688"/>
                      <a:gd name="T15" fmla="*/ 38 h 635"/>
                      <a:gd name="T16" fmla="*/ 161 w 688"/>
                      <a:gd name="T17" fmla="*/ 53 h 635"/>
                      <a:gd name="T18" fmla="*/ 118 w 688"/>
                      <a:gd name="T19" fmla="*/ 183 h 635"/>
                      <a:gd name="T20" fmla="*/ 117 w 688"/>
                      <a:gd name="T21" fmla="*/ 191 h 635"/>
                      <a:gd name="T22" fmla="*/ 87 w 688"/>
                      <a:gd name="T23" fmla="*/ 193 h 635"/>
                      <a:gd name="T24" fmla="*/ 88 w 688"/>
                      <a:gd name="T25" fmla="*/ 187 h 635"/>
                      <a:gd name="T26" fmla="*/ 86 w 688"/>
                      <a:gd name="T27" fmla="*/ 180 h 635"/>
                      <a:gd name="T28" fmla="*/ 41 w 688"/>
                      <a:gd name="T29" fmla="*/ 46 h 635"/>
                      <a:gd name="T30" fmla="*/ 36 w 688"/>
                      <a:gd name="T31" fmla="*/ 29 h 635"/>
                      <a:gd name="T32" fmla="*/ 35 w 688"/>
                      <a:gd name="T33" fmla="*/ 28 h 635"/>
                      <a:gd name="T34" fmla="*/ 36 w 688"/>
                      <a:gd name="T35" fmla="*/ 43 h 635"/>
                      <a:gd name="T36" fmla="*/ 36 w 688"/>
                      <a:gd name="T37" fmla="*/ 160 h 635"/>
                      <a:gd name="T38" fmla="*/ 37 w 688"/>
                      <a:gd name="T39" fmla="*/ 170 h 635"/>
                      <a:gd name="T40" fmla="*/ 40 w 688"/>
                      <a:gd name="T41" fmla="*/ 179 h 635"/>
                      <a:gd name="T42" fmla="*/ 44 w 688"/>
                      <a:gd name="T43" fmla="*/ 186 h 635"/>
                      <a:gd name="T44" fmla="*/ 50 w 688"/>
                      <a:gd name="T45" fmla="*/ 193 h 635"/>
                      <a:gd name="T46" fmla="*/ 3 w 688"/>
                      <a:gd name="T47" fmla="*/ 190 h 635"/>
                      <a:gd name="T48" fmla="*/ 8 w 688"/>
                      <a:gd name="T49" fmla="*/ 183 h 635"/>
                      <a:gd name="T50" fmla="*/ 12 w 688"/>
                      <a:gd name="T51" fmla="*/ 175 h 635"/>
                      <a:gd name="T52" fmla="*/ 13 w 688"/>
                      <a:gd name="T53" fmla="*/ 165 h 635"/>
                      <a:gd name="T54" fmla="*/ 14 w 688"/>
                      <a:gd name="T55" fmla="*/ 33 h 635"/>
                      <a:gd name="T56" fmla="*/ 13 w 688"/>
                      <a:gd name="T57" fmla="*/ 23 h 635"/>
                      <a:gd name="T58" fmla="*/ 10 w 688"/>
                      <a:gd name="T59" fmla="*/ 14 h 635"/>
                      <a:gd name="T60" fmla="*/ 6 w 688"/>
                      <a:gd name="T61" fmla="*/ 7 h 635"/>
                      <a:gd name="T62" fmla="*/ 0 w 688"/>
                      <a:gd name="T63" fmla="*/ 0 h 635"/>
                      <a:gd name="T64" fmla="*/ 54 w 688"/>
                      <a:gd name="T65" fmla="*/ 1 h 635"/>
                      <a:gd name="T66" fmla="*/ 53 w 688"/>
                      <a:gd name="T67" fmla="*/ 5 h 635"/>
                      <a:gd name="T68" fmla="*/ 53 w 688"/>
                      <a:gd name="T69" fmla="*/ 7 h 635"/>
                      <a:gd name="T70" fmla="*/ 94 w 688"/>
                      <a:gd name="T71" fmla="*/ 130 h 635"/>
                      <a:gd name="T72" fmla="*/ 99 w 688"/>
                      <a:gd name="T73" fmla="*/ 147 h 635"/>
                      <a:gd name="T74" fmla="*/ 103 w 688"/>
                      <a:gd name="T75" fmla="*/ 167 h 635"/>
                      <a:gd name="T76" fmla="*/ 107 w 688"/>
                      <a:gd name="T77" fmla="*/ 146 h 635"/>
                      <a:gd name="T78" fmla="*/ 112 w 688"/>
                      <a:gd name="T79" fmla="*/ 130 h 635"/>
                      <a:gd name="T80" fmla="*/ 153 w 688"/>
                      <a:gd name="T81" fmla="*/ 7 h 635"/>
                      <a:gd name="T82" fmla="*/ 153 w 688"/>
                      <a:gd name="T83" fmla="*/ 6 h 635"/>
                      <a:gd name="T84" fmla="*/ 153 w 688"/>
                      <a:gd name="T85" fmla="*/ 4 h 635"/>
                      <a:gd name="T86" fmla="*/ 207 w 688"/>
                      <a:gd name="T87" fmla="*/ 0 h 635"/>
                      <a:gd name="T88" fmla="*/ 201 w 688"/>
                      <a:gd name="T89" fmla="*/ 6 h 635"/>
                      <a:gd name="T90" fmla="*/ 197 w 688"/>
                      <a:gd name="T91" fmla="*/ 14 h 635"/>
                      <a:gd name="T92" fmla="*/ 195 w 688"/>
                      <a:gd name="T93" fmla="*/ 23 h 635"/>
                      <a:gd name="T94" fmla="*/ 193 w 688"/>
                      <a:gd name="T95" fmla="*/ 33 h 635"/>
                      <a:gd name="T96" fmla="*/ 193 w 688"/>
                      <a:gd name="T97" fmla="*/ 165 h 635"/>
                      <a:gd name="T98" fmla="*/ 196 w 688"/>
                      <a:gd name="T99" fmla="*/ 175 h 635"/>
                      <a:gd name="T100" fmla="*/ 199 w 688"/>
                      <a:gd name="T101" fmla="*/ 183 h 635"/>
                      <a:gd name="T102" fmla="*/ 204 w 688"/>
                      <a:gd name="T103" fmla="*/ 190 h 635"/>
                      <a:gd name="T104" fmla="*/ 155 w 688"/>
                      <a:gd name="T105" fmla="*/ 193 h 635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</a:gdLst>
                    <a:ahLst/>
                    <a:cxnLst>
                      <a:cxn ang="T106">
                        <a:pos x="T0" y="T1"/>
                      </a:cxn>
                      <a:cxn ang="T107">
                        <a:pos x="T2" y="T3"/>
                      </a:cxn>
                      <a:cxn ang="T108">
                        <a:pos x="T4" y="T5"/>
                      </a:cxn>
                      <a:cxn ang="T109">
                        <a:pos x="T6" y="T7"/>
                      </a:cxn>
                      <a:cxn ang="T110">
                        <a:pos x="T8" y="T9"/>
                      </a:cxn>
                      <a:cxn ang="T111">
                        <a:pos x="T10" y="T11"/>
                      </a:cxn>
                      <a:cxn ang="T112">
                        <a:pos x="T12" y="T13"/>
                      </a:cxn>
                      <a:cxn ang="T113">
                        <a:pos x="T14" y="T15"/>
                      </a:cxn>
                      <a:cxn ang="T114">
                        <a:pos x="T16" y="T17"/>
                      </a:cxn>
                      <a:cxn ang="T115">
                        <a:pos x="T18" y="T19"/>
                      </a:cxn>
                      <a:cxn ang="T116">
                        <a:pos x="T20" y="T21"/>
                      </a:cxn>
                      <a:cxn ang="T117">
                        <a:pos x="T22" y="T23"/>
                      </a:cxn>
                      <a:cxn ang="T118">
                        <a:pos x="T24" y="T25"/>
                      </a:cxn>
                      <a:cxn ang="T119">
                        <a:pos x="T26" y="T27"/>
                      </a:cxn>
                      <a:cxn ang="T120">
                        <a:pos x="T28" y="T29"/>
                      </a:cxn>
                      <a:cxn ang="T121">
                        <a:pos x="T30" y="T31"/>
                      </a:cxn>
                      <a:cxn ang="T122">
                        <a:pos x="T32" y="T33"/>
                      </a:cxn>
                      <a:cxn ang="T123">
                        <a:pos x="T34" y="T35"/>
                      </a:cxn>
                      <a:cxn ang="T124">
                        <a:pos x="T36" y="T37"/>
                      </a:cxn>
                      <a:cxn ang="T125">
                        <a:pos x="T38" y="T39"/>
                      </a:cxn>
                      <a:cxn ang="T126">
                        <a:pos x="T40" y="T41"/>
                      </a:cxn>
                      <a:cxn ang="T127">
                        <a:pos x="T42" y="T43"/>
                      </a:cxn>
                      <a:cxn ang="T128">
                        <a:pos x="T44" y="T45"/>
                      </a:cxn>
                      <a:cxn ang="T129">
                        <a:pos x="T46" y="T47"/>
                      </a:cxn>
                      <a:cxn ang="T130">
                        <a:pos x="T48" y="T49"/>
                      </a:cxn>
                      <a:cxn ang="T131">
                        <a:pos x="T50" y="T51"/>
                      </a:cxn>
                      <a:cxn ang="T132">
                        <a:pos x="T52" y="T53"/>
                      </a:cxn>
                      <a:cxn ang="T133">
                        <a:pos x="T54" y="T55"/>
                      </a:cxn>
                      <a:cxn ang="T134">
                        <a:pos x="T56" y="T57"/>
                      </a:cxn>
                      <a:cxn ang="T135">
                        <a:pos x="T58" y="T59"/>
                      </a:cxn>
                      <a:cxn ang="T136">
                        <a:pos x="T60" y="T61"/>
                      </a:cxn>
                      <a:cxn ang="T137">
                        <a:pos x="T62" y="T63"/>
                      </a:cxn>
                      <a:cxn ang="T138">
                        <a:pos x="T64" y="T65"/>
                      </a:cxn>
                      <a:cxn ang="T139">
                        <a:pos x="T66" y="T67"/>
                      </a:cxn>
                      <a:cxn ang="T140">
                        <a:pos x="T68" y="T69"/>
                      </a:cxn>
                      <a:cxn ang="T141">
                        <a:pos x="T70" y="T71"/>
                      </a:cxn>
                      <a:cxn ang="T142">
                        <a:pos x="T72" y="T73"/>
                      </a:cxn>
                      <a:cxn ang="T143">
                        <a:pos x="T74" y="T75"/>
                      </a:cxn>
                      <a:cxn ang="T144">
                        <a:pos x="T76" y="T77"/>
                      </a:cxn>
                      <a:cxn ang="T145">
                        <a:pos x="T78" y="T79"/>
                      </a:cxn>
                      <a:cxn ang="T146">
                        <a:pos x="T80" y="T81"/>
                      </a:cxn>
                      <a:cxn ang="T147">
                        <a:pos x="T82" y="T83"/>
                      </a:cxn>
                      <a:cxn ang="T148">
                        <a:pos x="T84" y="T85"/>
                      </a:cxn>
                      <a:cxn ang="T149">
                        <a:pos x="T86" y="T87"/>
                      </a:cxn>
                      <a:cxn ang="T150">
                        <a:pos x="T88" y="T89"/>
                      </a:cxn>
                      <a:cxn ang="T151">
                        <a:pos x="T90" y="T91"/>
                      </a:cxn>
                      <a:cxn ang="T152">
                        <a:pos x="T92" y="T93"/>
                      </a:cxn>
                      <a:cxn ang="T153">
                        <a:pos x="T94" y="T95"/>
                      </a:cxn>
                      <a:cxn ang="T154">
                        <a:pos x="T96" y="T97"/>
                      </a:cxn>
                      <a:cxn ang="T155">
                        <a:pos x="T98" y="T99"/>
                      </a:cxn>
                      <a:cxn ang="T156">
                        <a:pos x="T100" y="T101"/>
                      </a:cxn>
                      <a:cxn ang="T157">
                        <a:pos x="T102" y="T103"/>
                      </a:cxn>
                      <a:cxn ang="T158">
                        <a:pos x="T104" y="T105"/>
                      </a:cxn>
                    </a:cxnLst>
                    <a:rect l="0" t="0" r="r" b="b"/>
                    <a:pathLst>
                      <a:path w="688" h="635">
                        <a:moveTo>
                          <a:pt x="515" y="635"/>
                        </a:moveTo>
                        <a:lnTo>
                          <a:pt x="526" y="625"/>
                        </a:lnTo>
                        <a:lnTo>
                          <a:pt x="536" y="614"/>
                        </a:lnTo>
                        <a:lnTo>
                          <a:pt x="543" y="601"/>
                        </a:lnTo>
                        <a:lnTo>
                          <a:pt x="550" y="589"/>
                        </a:lnTo>
                        <a:lnTo>
                          <a:pt x="554" y="575"/>
                        </a:lnTo>
                        <a:lnTo>
                          <a:pt x="558" y="559"/>
                        </a:lnTo>
                        <a:lnTo>
                          <a:pt x="559" y="543"/>
                        </a:lnTo>
                        <a:lnTo>
                          <a:pt x="560" y="526"/>
                        </a:lnTo>
                        <a:lnTo>
                          <a:pt x="560" y="174"/>
                        </a:lnTo>
                        <a:lnTo>
                          <a:pt x="561" y="146"/>
                        </a:lnTo>
                        <a:lnTo>
                          <a:pt x="562" y="120"/>
                        </a:lnTo>
                        <a:lnTo>
                          <a:pt x="565" y="94"/>
                        </a:lnTo>
                        <a:lnTo>
                          <a:pt x="569" y="68"/>
                        </a:lnTo>
                        <a:lnTo>
                          <a:pt x="561" y="97"/>
                        </a:lnTo>
                        <a:lnTo>
                          <a:pt x="553" y="124"/>
                        </a:lnTo>
                        <a:lnTo>
                          <a:pt x="544" y="151"/>
                        </a:lnTo>
                        <a:lnTo>
                          <a:pt x="536" y="176"/>
                        </a:lnTo>
                        <a:lnTo>
                          <a:pt x="393" y="591"/>
                        </a:lnTo>
                        <a:lnTo>
                          <a:pt x="391" y="602"/>
                        </a:lnTo>
                        <a:lnTo>
                          <a:pt x="390" y="616"/>
                        </a:lnTo>
                        <a:lnTo>
                          <a:pt x="390" y="628"/>
                        </a:lnTo>
                        <a:lnTo>
                          <a:pt x="391" y="635"/>
                        </a:lnTo>
                        <a:lnTo>
                          <a:pt x="288" y="635"/>
                        </a:lnTo>
                        <a:lnTo>
                          <a:pt x="291" y="627"/>
                        </a:lnTo>
                        <a:lnTo>
                          <a:pt x="291" y="616"/>
                        </a:lnTo>
                        <a:lnTo>
                          <a:pt x="290" y="602"/>
                        </a:lnTo>
                        <a:lnTo>
                          <a:pt x="287" y="591"/>
                        </a:lnTo>
                        <a:lnTo>
                          <a:pt x="144" y="176"/>
                        </a:lnTo>
                        <a:lnTo>
                          <a:pt x="135" y="150"/>
                        </a:lnTo>
                        <a:lnTo>
                          <a:pt x="126" y="123"/>
                        </a:lnTo>
                        <a:lnTo>
                          <a:pt x="119" y="96"/>
                        </a:lnTo>
                        <a:lnTo>
                          <a:pt x="110" y="68"/>
                        </a:lnTo>
                        <a:lnTo>
                          <a:pt x="116" y="91"/>
                        </a:lnTo>
                        <a:lnTo>
                          <a:pt x="119" y="116"/>
                        </a:lnTo>
                        <a:lnTo>
                          <a:pt x="121" y="143"/>
                        </a:lnTo>
                        <a:lnTo>
                          <a:pt x="121" y="174"/>
                        </a:lnTo>
                        <a:lnTo>
                          <a:pt x="121" y="526"/>
                        </a:lnTo>
                        <a:lnTo>
                          <a:pt x="122" y="543"/>
                        </a:lnTo>
                        <a:lnTo>
                          <a:pt x="124" y="558"/>
                        </a:lnTo>
                        <a:lnTo>
                          <a:pt x="127" y="573"/>
                        </a:lnTo>
                        <a:lnTo>
                          <a:pt x="133" y="588"/>
                        </a:lnTo>
                        <a:lnTo>
                          <a:pt x="139" y="600"/>
                        </a:lnTo>
                        <a:lnTo>
                          <a:pt x="146" y="613"/>
                        </a:lnTo>
                        <a:lnTo>
                          <a:pt x="156" y="624"/>
                        </a:lnTo>
                        <a:lnTo>
                          <a:pt x="166" y="635"/>
                        </a:lnTo>
                        <a:lnTo>
                          <a:pt x="0" y="635"/>
                        </a:lnTo>
                        <a:lnTo>
                          <a:pt x="10" y="625"/>
                        </a:lnTo>
                        <a:lnTo>
                          <a:pt x="20" y="614"/>
                        </a:lnTo>
                        <a:lnTo>
                          <a:pt x="27" y="601"/>
                        </a:lnTo>
                        <a:lnTo>
                          <a:pt x="34" y="589"/>
                        </a:lnTo>
                        <a:lnTo>
                          <a:pt x="39" y="575"/>
                        </a:lnTo>
                        <a:lnTo>
                          <a:pt x="42" y="559"/>
                        </a:lnTo>
                        <a:lnTo>
                          <a:pt x="44" y="543"/>
                        </a:lnTo>
                        <a:lnTo>
                          <a:pt x="45" y="526"/>
                        </a:lnTo>
                        <a:lnTo>
                          <a:pt x="45" y="109"/>
                        </a:lnTo>
                        <a:lnTo>
                          <a:pt x="44" y="92"/>
                        </a:lnTo>
                        <a:lnTo>
                          <a:pt x="42" y="76"/>
                        </a:lnTo>
                        <a:lnTo>
                          <a:pt x="39" y="61"/>
                        </a:lnTo>
                        <a:lnTo>
                          <a:pt x="34" y="46"/>
                        </a:lnTo>
                        <a:lnTo>
                          <a:pt x="27" y="34"/>
                        </a:lnTo>
                        <a:lnTo>
                          <a:pt x="20" y="22"/>
                        </a:lnTo>
                        <a:lnTo>
                          <a:pt x="10" y="11"/>
                        </a:lnTo>
                        <a:lnTo>
                          <a:pt x="0" y="0"/>
                        </a:lnTo>
                        <a:lnTo>
                          <a:pt x="180" y="0"/>
                        </a:lnTo>
                        <a:lnTo>
                          <a:pt x="178" y="4"/>
                        </a:lnTo>
                        <a:lnTo>
                          <a:pt x="176" y="10"/>
                        </a:lnTo>
                        <a:lnTo>
                          <a:pt x="175" y="15"/>
                        </a:lnTo>
                        <a:lnTo>
                          <a:pt x="175" y="19"/>
                        </a:lnTo>
                        <a:lnTo>
                          <a:pt x="175" y="22"/>
                        </a:lnTo>
                        <a:lnTo>
                          <a:pt x="175" y="25"/>
                        </a:lnTo>
                        <a:lnTo>
                          <a:pt x="313" y="428"/>
                        </a:lnTo>
                        <a:lnTo>
                          <a:pt x="322" y="455"/>
                        </a:lnTo>
                        <a:lnTo>
                          <a:pt x="330" y="483"/>
                        </a:lnTo>
                        <a:lnTo>
                          <a:pt x="337" y="514"/>
                        </a:lnTo>
                        <a:lnTo>
                          <a:pt x="342" y="548"/>
                        </a:lnTo>
                        <a:lnTo>
                          <a:pt x="350" y="512"/>
                        </a:lnTo>
                        <a:lnTo>
                          <a:pt x="357" y="480"/>
                        </a:lnTo>
                        <a:lnTo>
                          <a:pt x="364" y="453"/>
                        </a:lnTo>
                        <a:lnTo>
                          <a:pt x="372" y="428"/>
                        </a:lnTo>
                        <a:lnTo>
                          <a:pt x="509" y="25"/>
                        </a:lnTo>
                        <a:lnTo>
                          <a:pt x="509" y="24"/>
                        </a:lnTo>
                        <a:lnTo>
                          <a:pt x="510" y="24"/>
                        </a:lnTo>
                        <a:lnTo>
                          <a:pt x="510" y="20"/>
                        </a:lnTo>
                        <a:lnTo>
                          <a:pt x="510" y="17"/>
                        </a:lnTo>
                        <a:lnTo>
                          <a:pt x="509" y="12"/>
                        </a:lnTo>
                        <a:lnTo>
                          <a:pt x="505" y="0"/>
                        </a:lnTo>
                        <a:lnTo>
                          <a:pt x="688" y="0"/>
                        </a:lnTo>
                        <a:lnTo>
                          <a:pt x="678" y="10"/>
                        </a:lnTo>
                        <a:lnTo>
                          <a:pt x="669" y="21"/>
                        </a:lnTo>
                        <a:lnTo>
                          <a:pt x="661" y="33"/>
                        </a:lnTo>
                        <a:lnTo>
                          <a:pt x="655" y="46"/>
                        </a:lnTo>
                        <a:lnTo>
                          <a:pt x="650" y="60"/>
                        </a:lnTo>
                        <a:lnTo>
                          <a:pt x="647" y="76"/>
                        </a:lnTo>
                        <a:lnTo>
                          <a:pt x="643" y="92"/>
                        </a:lnTo>
                        <a:lnTo>
                          <a:pt x="643" y="109"/>
                        </a:lnTo>
                        <a:lnTo>
                          <a:pt x="643" y="526"/>
                        </a:lnTo>
                        <a:lnTo>
                          <a:pt x="643" y="543"/>
                        </a:lnTo>
                        <a:lnTo>
                          <a:pt x="647" y="559"/>
                        </a:lnTo>
                        <a:lnTo>
                          <a:pt x="650" y="575"/>
                        </a:lnTo>
                        <a:lnTo>
                          <a:pt x="655" y="589"/>
                        </a:lnTo>
                        <a:lnTo>
                          <a:pt x="661" y="601"/>
                        </a:lnTo>
                        <a:lnTo>
                          <a:pt x="669" y="614"/>
                        </a:lnTo>
                        <a:lnTo>
                          <a:pt x="678" y="625"/>
                        </a:lnTo>
                        <a:lnTo>
                          <a:pt x="688" y="635"/>
                        </a:lnTo>
                        <a:lnTo>
                          <a:pt x="515" y="63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" name="Freeform 953"/>
                  <p:cNvSpPr>
                    <a:spLocks noChangeAspect="1"/>
                  </p:cNvSpPr>
                  <p:nvPr/>
                </p:nvSpPr>
                <p:spPr bwMode="auto">
                  <a:xfrm>
                    <a:off x="4034" y="2262"/>
                    <a:ext cx="64" cy="193"/>
                  </a:xfrm>
                  <a:custGeom>
                    <a:avLst/>
                    <a:gdLst>
                      <a:gd name="T0" fmla="*/ 29 w 232"/>
                      <a:gd name="T1" fmla="*/ 59 h 648"/>
                      <a:gd name="T2" fmla="*/ 13 w 232"/>
                      <a:gd name="T3" fmla="*/ 59 h 648"/>
                      <a:gd name="T4" fmla="*/ 9 w 232"/>
                      <a:gd name="T5" fmla="*/ 59 h 648"/>
                      <a:gd name="T6" fmla="*/ 6 w 232"/>
                      <a:gd name="T7" fmla="*/ 60 h 648"/>
                      <a:gd name="T8" fmla="*/ 4 w 232"/>
                      <a:gd name="T9" fmla="*/ 61 h 648"/>
                      <a:gd name="T10" fmla="*/ 3 w 232"/>
                      <a:gd name="T11" fmla="*/ 62 h 648"/>
                      <a:gd name="T12" fmla="*/ 2 w 232"/>
                      <a:gd name="T13" fmla="*/ 62 h 648"/>
                      <a:gd name="T14" fmla="*/ 0 w 232"/>
                      <a:gd name="T15" fmla="*/ 63 h 648"/>
                      <a:gd name="T16" fmla="*/ 0 w 232"/>
                      <a:gd name="T17" fmla="*/ 35 h 648"/>
                      <a:gd name="T18" fmla="*/ 4 w 232"/>
                      <a:gd name="T19" fmla="*/ 38 h 648"/>
                      <a:gd name="T20" fmla="*/ 7 w 232"/>
                      <a:gd name="T21" fmla="*/ 38 h 648"/>
                      <a:gd name="T22" fmla="*/ 10 w 232"/>
                      <a:gd name="T23" fmla="*/ 39 h 648"/>
                      <a:gd name="T24" fmla="*/ 14 w 232"/>
                      <a:gd name="T25" fmla="*/ 39 h 648"/>
                      <a:gd name="T26" fmla="*/ 16 w 232"/>
                      <a:gd name="T27" fmla="*/ 39 h 648"/>
                      <a:gd name="T28" fmla="*/ 19 w 232"/>
                      <a:gd name="T29" fmla="*/ 39 h 648"/>
                      <a:gd name="T30" fmla="*/ 21 w 232"/>
                      <a:gd name="T31" fmla="*/ 38 h 648"/>
                      <a:gd name="T32" fmla="*/ 23 w 232"/>
                      <a:gd name="T33" fmla="*/ 38 h 648"/>
                      <a:gd name="T34" fmla="*/ 25 w 232"/>
                      <a:gd name="T35" fmla="*/ 37 h 648"/>
                      <a:gd name="T36" fmla="*/ 26 w 232"/>
                      <a:gd name="T37" fmla="*/ 35 h 648"/>
                      <a:gd name="T38" fmla="*/ 28 w 232"/>
                      <a:gd name="T39" fmla="*/ 34 h 648"/>
                      <a:gd name="T40" fmla="*/ 30 w 232"/>
                      <a:gd name="T41" fmla="*/ 33 h 648"/>
                      <a:gd name="T42" fmla="*/ 31 w 232"/>
                      <a:gd name="T43" fmla="*/ 31 h 648"/>
                      <a:gd name="T44" fmla="*/ 32 w 232"/>
                      <a:gd name="T45" fmla="*/ 29 h 648"/>
                      <a:gd name="T46" fmla="*/ 33 w 232"/>
                      <a:gd name="T47" fmla="*/ 27 h 648"/>
                      <a:gd name="T48" fmla="*/ 34 w 232"/>
                      <a:gd name="T49" fmla="*/ 25 h 648"/>
                      <a:gd name="T50" fmla="*/ 34 w 232"/>
                      <a:gd name="T51" fmla="*/ 22 h 648"/>
                      <a:gd name="T52" fmla="*/ 35 w 232"/>
                      <a:gd name="T53" fmla="*/ 20 h 648"/>
                      <a:gd name="T54" fmla="*/ 35 w 232"/>
                      <a:gd name="T55" fmla="*/ 17 h 648"/>
                      <a:gd name="T56" fmla="*/ 35 w 232"/>
                      <a:gd name="T57" fmla="*/ 14 h 648"/>
                      <a:gd name="T58" fmla="*/ 35 w 232"/>
                      <a:gd name="T59" fmla="*/ 10 h 648"/>
                      <a:gd name="T60" fmla="*/ 34 w 232"/>
                      <a:gd name="T61" fmla="*/ 6 h 648"/>
                      <a:gd name="T62" fmla="*/ 34 w 232"/>
                      <a:gd name="T63" fmla="*/ 3 h 648"/>
                      <a:gd name="T64" fmla="*/ 32 w 232"/>
                      <a:gd name="T65" fmla="*/ 0 h 648"/>
                      <a:gd name="T66" fmla="*/ 54 w 232"/>
                      <a:gd name="T67" fmla="*/ 0 h 648"/>
                      <a:gd name="T68" fmla="*/ 53 w 232"/>
                      <a:gd name="T69" fmla="*/ 4 h 648"/>
                      <a:gd name="T70" fmla="*/ 53 w 232"/>
                      <a:gd name="T71" fmla="*/ 10 h 648"/>
                      <a:gd name="T72" fmla="*/ 52 w 232"/>
                      <a:gd name="T73" fmla="*/ 15 h 648"/>
                      <a:gd name="T74" fmla="*/ 52 w 232"/>
                      <a:gd name="T75" fmla="*/ 21 h 648"/>
                      <a:gd name="T76" fmla="*/ 52 w 232"/>
                      <a:gd name="T77" fmla="*/ 161 h 648"/>
                      <a:gd name="T78" fmla="*/ 52 w 232"/>
                      <a:gd name="T79" fmla="*/ 166 h 648"/>
                      <a:gd name="T80" fmla="*/ 53 w 232"/>
                      <a:gd name="T81" fmla="*/ 170 h 648"/>
                      <a:gd name="T82" fmla="*/ 54 w 232"/>
                      <a:gd name="T83" fmla="*/ 175 h 648"/>
                      <a:gd name="T84" fmla="*/ 55 w 232"/>
                      <a:gd name="T85" fmla="*/ 179 h 648"/>
                      <a:gd name="T86" fmla="*/ 57 w 232"/>
                      <a:gd name="T87" fmla="*/ 183 h 648"/>
                      <a:gd name="T88" fmla="*/ 59 w 232"/>
                      <a:gd name="T89" fmla="*/ 187 h 648"/>
                      <a:gd name="T90" fmla="*/ 61 w 232"/>
                      <a:gd name="T91" fmla="*/ 190 h 648"/>
                      <a:gd name="T92" fmla="*/ 64 w 232"/>
                      <a:gd name="T93" fmla="*/ 193 h 648"/>
                      <a:gd name="T94" fmla="*/ 17 w 232"/>
                      <a:gd name="T95" fmla="*/ 193 h 648"/>
                      <a:gd name="T96" fmla="*/ 20 w 232"/>
                      <a:gd name="T97" fmla="*/ 190 h 648"/>
                      <a:gd name="T98" fmla="*/ 22 w 232"/>
                      <a:gd name="T99" fmla="*/ 187 h 648"/>
                      <a:gd name="T100" fmla="*/ 24 w 232"/>
                      <a:gd name="T101" fmla="*/ 183 h 648"/>
                      <a:gd name="T102" fmla="*/ 26 w 232"/>
                      <a:gd name="T103" fmla="*/ 179 h 648"/>
                      <a:gd name="T104" fmla="*/ 27 w 232"/>
                      <a:gd name="T105" fmla="*/ 175 h 648"/>
                      <a:gd name="T106" fmla="*/ 28 w 232"/>
                      <a:gd name="T107" fmla="*/ 170 h 648"/>
                      <a:gd name="T108" fmla="*/ 29 w 232"/>
                      <a:gd name="T109" fmla="*/ 166 h 648"/>
                      <a:gd name="T110" fmla="*/ 29 w 232"/>
                      <a:gd name="T111" fmla="*/ 161 h 648"/>
                      <a:gd name="T112" fmla="*/ 29 w 232"/>
                      <a:gd name="T113" fmla="*/ 59 h 648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</a:gdLst>
                    <a:ahLst/>
                    <a:cxnLst>
                      <a:cxn ang="T114">
                        <a:pos x="T0" y="T1"/>
                      </a:cxn>
                      <a:cxn ang="T115">
                        <a:pos x="T2" y="T3"/>
                      </a:cxn>
                      <a:cxn ang="T116">
                        <a:pos x="T4" y="T5"/>
                      </a:cxn>
                      <a:cxn ang="T117">
                        <a:pos x="T6" y="T7"/>
                      </a:cxn>
                      <a:cxn ang="T118">
                        <a:pos x="T8" y="T9"/>
                      </a:cxn>
                      <a:cxn ang="T119">
                        <a:pos x="T10" y="T11"/>
                      </a:cxn>
                      <a:cxn ang="T120">
                        <a:pos x="T12" y="T13"/>
                      </a:cxn>
                      <a:cxn ang="T121">
                        <a:pos x="T14" y="T15"/>
                      </a:cxn>
                      <a:cxn ang="T122">
                        <a:pos x="T16" y="T17"/>
                      </a:cxn>
                      <a:cxn ang="T123">
                        <a:pos x="T18" y="T19"/>
                      </a:cxn>
                      <a:cxn ang="T124">
                        <a:pos x="T20" y="T21"/>
                      </a:cxn>
                      <a:cxn ang="T125">
                        <a:pos x="T22" y="T23"/>
                      </a:cxn>
                      <a:cxn ang="T126">
                        <a:pos x="T24" y="T25"/>
                      </a:cxn>
                      <a:cxn ang="T127">
                        <a:pos x="T26" y="T27"/>
                      </a:cxn>
                      <a:cxn ang="T128">
                        <a:pos x="T28" y="T29"/>
                      </a:cxn>
                      <a:cxn ang="T129">
                        <a:pos x="T30" y="T31"/>
                      </a:cxn>
                      <a:cxn ang="T130">
                        <a:pos x="T32" y="T33"/>
                      </a:cxn>
                      <a:cxn ang="T131">
                        <a:pos x="T34" y="T35"/>
                      </a:cxn>
                      <a:cxn ang="T132">
                        <a:pos x="T36" y="T37"/>
                      </a:cxn>
                      <a:cxn ang="T133">
                        <a:pos x="T38" y="T39"/>
                      </a:cxn>
                      <a:cxn ang="T134">
                        <a:pos x="T40" y="T41"/>
                      </a:cxn>
                      <a:cxn ang="T135">
                        <a:pos x="T42" y="T43"/>
                      </a:cxn>
                      <a:cxn ang="T136">
                        <a:pos x="T44" y="T45"/>
                      </a:cxn>
                      <a:cxn ang="T137">
                        <a:pos x="T46" y="T47"/>
                      </a:cxn>
                      <a:cxn ang="T138">
                        <a:pos x="T48" y="T49"/>
                      </a:cxn>
                      <a:cxn ang="T139">
                        <a:pos x="T50" y="T51"/>
                      </a:cxn>
                      <a:cxn ang="T140">
                        <a:pos x="T52" y="T53"/>
                      </a:cxn>
                      <a:cxn ang="T141">
                        <a:pos x="T54" y="T55"/>
                      </a:cxn>
                      <a:cxn ang="T142">
                        <a:pos x="T56" y="T57"/>
                      </a:cxn>
                      <a:cxn ang="T143">
                        <a:pos x="T58" y="T59"/>
                      </a:cxn>
                      <a:cxn ang="T144">
                        <a:pos x="T60" y="T61"/>
                      </a:cxn>
                      <a:cxn ang="T145">
                        <a:pos x="T62" y="T63"/>
                      </a:cxn>
                      <a:cxn ang="T146">
                        <a:pos x="T64" y="T65"/>
                      </a:cxn>
                      <a:cxn ang="T147">
                        <a:pos x="T66" y="T67"/>
                      </a:cxn>
                      <a:cxn ang="T148">
                        <a:pos x="T68" y="T69"/>
                      </a:cxn>
                      <a:cxn ang="T149">
                        <a:pos x="T70" y="T71"/>
                      </a:cxn>
                      <a:cxn ang="T150">
                        <a:pos x="T72" y="T73"/>
                      </a:cxn>
                      <a:cxn ang="T151">
                        <a:pos x="T74" y="T75"/>
                      </a:cxn>
                      <a:cxn ang="T152">
                        <a:pos x="T76" y="T77"/>
                      </a:cxn>
                      <a:cxn ang="T153">
                        <a:pos x="T78" y="T79"/>
                      </a:cxn>
                      <a:cxn ang="T154">
                        <a:pos x="T80" y="T81"/>
                      </a:cxn>
                      <a:cxn ang="T155">
                        <a:pos x="T82" y="T83"/>
                      </a:cxn>
                      <a:cxn ang="T156">
                        <a:pos x="T84" y="T85"/>
                      </a:cxn>
                      <a:cxn ang="T157">
                        <a:pos x="T86" y="T87"/>
                      </a:cxn>
                      <a:cxn ang="T158">
                        <a:pos x="T88" y="T89"/>
                      </a:cxn>
                      <a:cxn ang="T159">
                        <a:pos x="T90" y="T91"/>
                      </a:cxn>
                      <a:cxn ang="T160">
                        <a:pos x="T92" y="T93"/>
                      </a:cxn>
                      <a:cxn ang="T161">
                        <a:pos x="T94" y="T95"/>
                      </a:cxn>
                      <a:cxn ang="T162">
                        <a:pos x="T96" y="T97"/>
                      </a:cxn>
                      <a:cxn ang="T163">
                        <a:pos x="T98" y="T99"/>
                      </a:cxn>
                      <a:cxn ang="T164">
                        <a:pos x="T100" y="T101"/>
                      </a:cxn>
                      <a:cxn ang="T165">
                        <a:pos x="T102" y="T103"/>
                      </a:cxn>
                      <a:cxn ang="T166">
                        <a:pos x="T104" y="T105"/>
                      </a:cxn>
                      <a:cxn ang="T167">
                        <a:pos x="T106" y="T107"/>
                      </a:cxn>
                      <a:cxn ang="T168">
                        <a:pos x="T108" y="T109"/>
                      </a:cxn>
                      <a:cxn ang="T169">
                        <a:pos x="T110" y="T111"/>
                      </a:cxn>
                      <a:cxn ang="T170">
                        <a:pos x="T112" y="T113"/>
                      </a:cxn>
                    </a:cxnLst>
                    <a:rect l="0" t="0" r="r" b="b"/>
                    <a:pathLst>
                      <a:path w="232" h="648">
                        <a:moveTo>
                          <a:pt x="105" y="199"/>
                        </a:moveTo>
                        <a:lnTo>
                          <a:pt x="48" y="199"/>
                        </a:lnTo>
                        <a:lnTo>
                          <a:pt x="34" y="199"/>
                        </a:lnTo>
                        <a:lnTo>
                          <a:pt x="21" y="203"/>
                        </a:lnTo>
                        <a:lnTo>
                          <a:pt x="16" y="204"/>
                        </a:lnTo>
                        <a:lnTo>
                          <a:pt x="11" y="207"/>
                        </a:lnTo>
                        <a:lnTo>
                          <a:pt x="6" y="209"/>
                        </a:lnTo>
                        <a:lnTo>
                          <a:pt x="0" y="213"/>
                        </a:lnTo>
                        <a:lnTo>
                          <a:pt x="0" y="119"/>
                        </a:lnTo>
                        <a:lnTo>
                          <a:pt x="13" y="126"/>
                        </a:lnTo>
                        <a:lnTo>
                          <a:pt x="26" y="129"/>
                        </a:lnTo>
                        <a:lnTo>
                          <a:pt x="37" y="131"/>
                        </a:lnTo>
                        <a:lnTo>
                          <a:pt x="49" y="132"/>
                        </a:lnTo>
                        <a:lnTo>
                          <a:pt x="58" y="131"/>
                        </a:lnTo>
                        <a:lnTo>
                          <a:pt x="68" y="130"/>
                        </a:lnTo>
                        <a:lnTo>
                          <a:pt x="75" y="129"/>
                        </a:lnTo>
                        <a:lnTo>
                          <a:pt x="84" y="127"/>
                        </a:lnTo>
                        <a:lnTo>
                          <a:pt x="90" y="124"/>
                        </a:lnTo>
                        <a:lnTo>
                          <a:pt x="96" y="119"/>
                        </a:lnTo>
                        <a:lnTo>
                          <a:pt x="103" y="115"/>
                        </a:lnTo>
                        <a:lnTo>
                          <a:pt x="108" y="110"/>
                        </a:lnTo>
                        <a:lnTo>
                          <a:pt x="112" y="105"/>
                        </a:lnTo>
                        <a:lnTo>
                          <a:pt x="116" y="97"/>
                        </a:lnTo>
                        <a:lnTo>
                          <a:pt x="119" y="91"/>
                        </a:lnTo>
                        <a:lnTo>
                          <a:pt x="122" y="83"/>
                        </a:lnTo>
                        <a:lnTo>
                          <a:pt x="124" y="74"/>
                        </a:lnTo>
                        <a:lnTo>
                          <a:pt x="126" y="66"/>
                        </a:lnTo>
                        <a:lnTo>
                          <a:pt x="127" y="56"/>
                        </a:lnTo>
                        <a:lnTo>
                          <a:pt x="127" y="46"/>
                        </a:lnTo>
                        <a:lnTo>
                          <a:pt x="126" y="33"/>
                        </a:lnTo>
                        <a:lnTo>
                          <a:pt x="125" y="21"/>
                        </a:lnTo>
                        <a:lnTo>
                          <a:pt x="122" y="11"/>
                        </a:lnTo>
                        <a:lnTo>
                          <a:pt x="116" y="0"/>
                        </a:lnTo>
                        <a:lnTo>
                          <a:pt x="197" y="0"/>
                        </a:lnTo>
                        <a:lnTo>
                          <a:pt x="193" y="15"/>
                        </a:lnTo>
                        <a:lnTo>
                          <a:pt x="191" y="32"/>
                        </a:lnTo>
                        <a:lnTo>
                          <a:pt x="189" y="51"/>
                        </a:lnTo>
                        <a:lnTo>
                          <a:pt x="189" y="71"/>
                        </a:lnTo>
                        <a:lnTo>
                          <a:pt x="189" y="539"/>
                        </a:lnTo>
                        <a:lnTo>
                          <a:pt x="190" y="556"/>
                        </a:lnTo>
                        <a:lnTo>
                          <a:pt x="192" y="572"/>
                        </a:lnTo>
                        <a:lnTo>
                          <a:pt x="195" y="588"/>
                        </a:lnTo>
                        <a:lnTo>
                          <a:pt x="199" y="602"/>
                        </a:lnTo>
                        <a:lnTo>
                          <a:pt x="206" y="614"/>
                        </a:lnTo>
                        <a:lnTo>
                          <a:pt x="213" y="627"/>
                        </a:lnTo>
                        <a:lnTo>
                          <a:pt x="222" y="638"/>
                        </a:lnTo>
                        <a:lnTo>
                          <a:pt x="232" y="648"/>
                        </a:lnTo>
                        <a:lnTo>
                          <a:pt x="61" y="648"/>
                        </a:lnTo>
                        <a:lnTo>
                          <a:pt x="71" y="638"/>
                        </a:lnTo>
                        <a:lnTo>
                          <a:pt x="80" y="627"/>
                        </a:lnTo>
                        <a:lnTo>
                          <a:pt x="88" y="614"/>
                        </a:lnTo>
                        <a:lnTo>
                          <a:pt x="94" y="602"/>
                        </a:lnTo>
                        <a:lnTo>
                          <a:pt x="98" y="588"/>
                        </a:lnTo>
                        <a:lnTo>
                          <a:pt x="102" y="572"/>
                        </a:lnTo>
                        <a:lnTo>
                          <a:pt x="104" y="556"/>
                        </a:lnTo>
                        <a:lnTo>
                          <a:pt x="105" y="539"/>
                        </a:lnTo>
                        <a:lnTo>
                          <a:pt x="105" y="19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" name="Freeform 954"/>
                  <p:cNvSpPr>
                    <a:spLocks noChangeAspect="1"/>
                  </p:cNvSpPr>
                  <p:nvPr/>
                </p:nvSpPr>
                <p:spPr bwMode="auto">
                  <a:xfrm>
                    <a:off x="4377" y="2262"/>
                    <a:ext cx="143" cy="193"/>
                  </a:xfrm>
                  <a:custGeom>
                    <a:avLst/>
                    <a:gdLst>
                      <a:gd name="T0" fmla="*/ 30 w 474"/>
                      <a:gd name="T1" fmla="*/ 188 h 656"/>
                      <a:gd name="T2" fmla="*/ 39 w 474"/>
                      <a:gd name="T3" fmla="*/ 177 h 656"/>
                      <a:gd name="T4" fmla="*/ 47 w 474"/>
                      <a:gd name="T5" fmla="*/ 165 h 656"/>
                      <a:gd name="T6" fmla="*/ 54 w 474"/>
                      <a:gd name="T7" fmla="*/ 150 h 656"/>
                      <a:gd name="T8" fmla="*/ 92 w 474"/>
                      <a:gd name="T9" fmla="*/ 48 h 656"/>
                      <a:gd name="T10" fmla="*/ 93 w 474"/>
                      <a:gd name="T11" fmla="*/ 41 h 656"/>
                      <a:gd name="T12" fmla="*/ 94 w 474"/>
                      <a:gd name="T13" fmla="*/ 37 h 656"/>
                      <a:gd name="T14" fmla="*/ 93 w 474"/>
                      <a:gd name="T15" fmla="*/ 34 h 656"/>
                      <a:gd name="T16" fmla="*/ 92 w 474"/>
                      <a:gd name="T17" fmla="*/ 31 h 656"/>
                      <a:gd name="T18" fmla="*/ 91 w 474"/>
                      <a:gd name="T19" fmla="*/ 28 h 656"/>
                      <a:gd name="T20" fmla="*/ 88 w 474"/>
                      <a:gd name="T21" fmla="*/ 26 h 656"/>
                      <a:gd name="T22" fmla="*/ 85 w 474"/>
                      <a:gd name="T23" fmla="*/ 25 h 656"/>
                      <a:gd name="T24" fmla="*/ 81 w 474"/>
                      <a:gd name="T25" fmla="*/ 24 h 656"/>
                      <a:gd name="T26" fmla="*/ 71 w 474"/>
                      <a:gd name="T27" fmla="*/ 23 h 656"/>
                      <a:gd name="T28" fmla="*/ 59 w 474"/>
                      <a:gd name="T29" fmla="*/ 24 h 656"/>
                      <a:gd name="T30" fmla="*/ 49 w 474"/>
                      <a:gd name="T31" fmla="*/ 26 h 656"/>
                      <a:gd name="T32" fmla="*/ 39 w 474"/>
                      <a:gd name="T33" fmla="*/ 29 h 656"/>
                      <a:gd name="T34" fmla="*/ 30 w 474"/>
                      <a:gd name="T35" fmla="*/ 34 h 656"/>
                      <a:gd name="T36" fmla="*/ 21 w 474"/>
                      <a:gd name="T37" fmla="*/ 40 h 656"/>
                      <a:gd name="T38" fmla="*/ 13 w 474"/>
                      <a:gd name="T39" fmla="*/ 47 h 656"/>
                      <a:gd name="T40" fmla="*/ 6 w 474"/>
                      <a:gd name="T41" fmla="*/ 56 h 656"/>
                      <a:gd name="T42" fmla="*/ 0 w 474"/>
                      <a:gd name="T43" fmla="*/ 66 h 656"/>
                      <a:gd name="T44" fmla="*/ 2 w 474"/>
                      <a:gd name="T45" fmla="*/ 1 h 656"/>
                      <a:gd name="T46" fmla="*/ 7 w 474"/>
                      <a:gd name="T47" fmla="*/ 4 h 656"/>
                      <a:gd name="T48" fmla="*/ 12 w 474"/>
                      <a:gd name="T49" fmla="*/ 5 h 656"/>
                      <a:gd name="T50" fmla="*/ 18 w 474"/>
                      <a:gd name="T51" fmla="*/ 6 h 656"/>
                      <a:gd name="T52" fmla="*/ 143 w 474"/>
                      <a:gd name="T53" fmla="*/ 6 h 656"/>
                      <a:gd name="T54" fmla="*/ 135 w 474"/>
                      <a:gd name="T55" fmla="*/ 14 h 656"/>
                      <a:gd name="T56" fmla="*/ 129 w 474"/>
                      <a:gd name="T57" fmla="*/ 23 h 656"/>
                      <a:gd name="T58" fmla="*/ 123 w 474"/>
                      <a:gd name="T59" fmla="*/ 34 h 656"/>
                      <a:gd name="T60" fmla="*/ 119 w 474"/>
                      <a:gd name="T61" fmla="*/ 45 h 656"/>
                      <a:gd name="T62" fmla="*/ 77 w 474"/>
                      <a:gd name="T63" fmla="*/ 159 h 656"/>
                      <a:gd name="T64" fmla="*/ 75 w 474"/>
                      <a:gd name="T65" fmla="*/ 169 h 656"/>
                      <a:gd name="T66" fmla="*/ 75 w 474"/>
                      <a:gd name="T67" fmla="*/ 176 h 656"/>
                      <a:gd name="T68" fmla="*/ 76 w 474"/>
                      <a:gd name="T69" fmla="*/ 181 h 656"/>
                      <a:gd name="T70" fmla="*/ 78 w 474"/>
                      <a:gd name="T71" fmla="*/ 186 h 656"/>
                      <a:gd name="T72" fmla="*/ 81 w 474"/>
                      <a:gd name="T73" fmla="*/ 191 h 656"/>
                      <a:gd name="T74" fmla="*/ 26 w 474"/>
                      <a:gd name="T75" fmla="*/ 193 h 65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</a:gdLst>
                    <a:ahLst/>
                    <a:cxnLst>
                      <a:cxn ang="T76">
                        <a:pos x="T0" y="T1"/>
                      </a:cxn>
                      <a:cxn ang="T77">
                        <a:pos x="T2" y="T3"/>
                      </a:cxn>
                      <a:cxn ang="T78">
                        <a:pos x="T4" y="T5"/>
                      </a:cxn>
                      <a:cxn ang="T79">
                        <a:pos x="T6" y="T7"/>
                      </a:cxn>
                      <a:cxn ang="T80">
                        <a:pos x="T8" y="T9"/>
                      </a:cxn>
                      <a:cxn ang="T81">
                        <a:pos x="T10" y="T11"/>
                      </a:cxn>
                      <a:cxn ang="T82">
                        <a:pos x="T12" y="T13"/>
                      </a:cxn>
                      <a:cxn ang="T83">
                        <a:pos x="T14" y="T15"/>
                      </a:cxn>
                      <a:cxn ang="T84">
                        <a:pos x="T16" y="T17"/>
                      </a:cxn>
                      <a:cxn ang="T85">
                        <a:pos x="T18" y="T19"/>
                      </a:cxn>
                      <a:cxn ang="T86">
                        <a:pos x="T20" y="T21"/>
                      </a:cxn>
                      <a:cxn ang="T87">
                        <a:pos x="T22" y="T23"/>
                      </a:cxn>
                      <a:cxn ang="T88">
                        <a:pos x="T24" y="T25"/>
                      </a:cxn>
                      <a:cxn ang="T89">
                        <a:pos x="T26" y="T27"/>
                      </a:cxn>
                      <a:cxn ang="T90">
                        <a:pos x="T28" y="T29"/>
                      </a:cxn>
                      <a:cxn ang="T91">
                        <a:pos x="T30" y="T31"/>
                      </a:cxn>
                      <a:cxn ang="T92">
                        <a:pos x="T32" y="T33"/>
                      </a:cxn>
                      <a:cxn ang="T93">
                        <a:pos x="T34" y="T35"/>
                      </a:cxn>
                      <a:cxn ang="T94">
                        <a:pos x="T36" y="T37"/>
                      </a:cxn>
                      <a:cxn ang="T95">
                        <a:pos x="T38" y="T39"/>
                      </a:cxn>
                      <a:cxn ang="T96">
                        <a:pos x="T40" y="T41"/>
                      </a:cxn>
                      <a:cxn ang="T97">
                        <a:pos x="T42" y="T43"/>
                      </a:cxn>
                      <a:cxn ang="T98">
                        <a:pos x="T44" y="T45"/>
                      </a:cxn>
                      <a:cxn ang="T99">
                        <a:pos x="T46" y="T47"/>
                      </a:cxn>
                      <a:cxn ang="T100">
                        <a:pos x="T48" y="T49"/>
                      </a:cxn>
                      <a:cxn ang="T101">
                        <a:pos x="T50" y="T51"/>
                      </a:cxn>
                      <a:cxn ang="T102">
                        <a:pos x="T52" y="T53"/>
                      </a:cxn>
                      <a:cxn ang="T103">
                        <a:pos x="T54" y="T55"/>
                      </a:cxn>
                      <a:cxn ang="T104">
                        <a:pos x="T56" y="T57"/>
                      </a:cxn>
                      <a:cxn ang="T105">
                        <a:pos x="T58" y="T59"/>
                      </a:cxn>
                      <a:cxn ang="T106">
                        <a:pos x="T60" y="T61"/>
                      </a:cxn>
                      <a:cxn ang="T107">
                        <a:pos x="T62" y="T63"/>
                      </a:cxn>
                      <a:cxn ang="T108">
                        <a:pos x="T64" y="T65"/>
                      </a:cxn>
                      <a:cxn ang="T109">
                        <a:pos x="T66" y="T67"/>
                      </a:cxn>
                      <a:cxn ang="T110">
                        <a:pos x="T68" y="T69"/>
                      </a:cxn>
                      <a:cxn ang="T111">
                        <a:pos x="T70" y="T71"/>
                      </a:cxn>
                      <a:cxn ang="T112">
                        <a:pos x="T72" y="T73"/>
                      </a:cxn>
                      <a:cxn ang="T113">
                        <a:pos x="T74" y="T75"/>
                      </a:cxn>
                    </a:cxnLst>
                    <a:rect l="0" t="0" r="r" b="b"/>
                    <a:pathLst>
                      <a:path w="474" h="656">
                        <a:moveTo>
                          <a:pt x="85" y="656"/>
                        </a:moveTo>
                        <a:lnTo>
                          <a:pt x="100" y="640"/>
                        </a:lnTo>
                        <a:lnTo>
                          <a:pt x="115" y="623"/>
                        </a:lnTo>
                        <a:lnTo>
                          <a:pt x="128" y="603"/>
                        </a:lnTo>
                        <a:lnTo>
                          <a:pt x="142" y="582"/>
                        </a:lnTo>
                        <a:lnTo>
                          <a:pt x="155" y="560"/>
                        </a:lnTo>
                        <a:lnTo>
                          <a:pt x="166" y="536"/>
                        </a:lnTo>
                        <a:lnTo>
                          <a:pt x="178" y="510"/>
                        </a:lnTo>
                        <a:lnTo>
                          <a:pt x="188" y="482"/>
                        </a:lnTo>
                        <a:lnTo>
                          <a:pt x="304" y="162"/>
                        </a:lnTo>
                        <a:lnTo>
                          <a:pt x="307" y="152"/>
                        </a:lnTo>
                        <a:lnTo>
                          <a:pt x="309" y="141"/>
                        </a:lnTo>
                        <a:lnTo>
                          <a:pt x="310" y="133"/>
                        </a:lnTo>
                        <a:lnTo>
                          <a:pt x="311" y="126"/>
                        </a:lnTo>
                        <a:lnTo>
                          <a:pt x="310" y="120"/>
                        </a:lnTo>
                        <a:lnTo>
                          <a:pt x="309" y="115"/>
                        </a:lnTo>
                        <a:lnTo>
                          <a:pt x="308" y="109"/>
                        </a:lnTo>
                        <a:lnTo>
                          <a:pt x="306" y="104"/>
                        </a:lnTo>
                        <a:lnTo>
                          <a:pt x="303" y="100"/>
                        </a:lnTo>
                        <a:lnTo>
                          <a:pt x="300" y="96"/>
                        </a:lnTo>
                        <a:lnTo>
                          <a:pt x="297" y="93"/>
                        </a:lnTo>
                        <a:lnTo>
                          <a:pt x="291" y="89"/>
                        </a:lnTo>
                        <a:lnTo>
                          <a:pt x="287" y="86"/>
                        </a:lnTo>
                        <a:lnTo>
                          <a:pt x="281" y="84"/>
                        </a:lnTo>
                        <a:lnTo>
                          <a:pt x="275" y="82"/>
                        </a:lnTo>
                        <a:lnTo>
                          <a:pt x="268" y="80"/>
                        </a:lnTo>
                        <a:lnTo>
                          <a:pt x="252" y="78"/>
                        </a:lnTo>
                        <a:lnTo>
                          <a:pt x="235" y="78"/>
                        </a:lnTo>
                        <a:lnTo>
                          <a:pt x="216" y="78"/>
                        </a:lnTo>
                        <a:lnTo>
                          <a:pt x="197" y="80"/>
                        </a:lnTo>
                        <a:lnTo>
                          <a:pt x="179" y="83"/>
                        </a:lnTo>
                        <a:lnTo>
                          <a:pt x="161" y="87"/>
                        </a:lnTo>
                        <a:lnTo>
                          <a:pt x="144" y="93"/>
                        </a:lnTo>
                        <a:lnTo>
                          <a:pt x="128" y="99"/>
                        </a:lnTo>
                        <a:lnTo>
                          <a:pt x="112" y="106"/>
                        </a:lnTo>
                        <a:lnTo>
                          <a:pt x="98" y="115"/>
                        </a:lnTo>
                        <a:lnTo>
                          <a:pt x="83" y="125"/>
                        </a:lnTo>
                        <a:lnTo>
                          <a:pt x="69" y="136"/>
                        </a:lnTo>
                        <a:lnTo>
                          <a:pt x="57" y="148"/>
                        </a:lnTo>
                        <a:lnTo>
                          <a:pt x="44" y="161"/>
                        </a:lnTo>
                        <a:lnTo>
                          <a:pt x="32" y="176"/>
                        </a:lnTo>
                        <a:lnTo>
                          <a:pt x="21" y="192"/>
                        </a:lnTo>
                        <a:lnTo>
                          <a:pt x="10" y="208"/>
                        </a:lnTo>
                        <a:lnTo>
                          <a:pt x="0" y="226"/>
                        </a:lnTo>
                        <a:lnTo>
                          <a:pt x="0" y="0"/>
                        </a:lnTo>
                        <a:lnTo>
                          <a:pt x="8" y="4"/>
                        </a:lnTo>
                        <a:lnTo>
                          <a:pt x="16" y="8"/>
                        </a:lnTo>
                        <a:lnTo>
                          <a:pt x="24" y="13"/>
                        </a:lnTo>
                        <a:lnTo>
                          <a:pt x="32" y="16"/>
                        </a:lnTo>
                        <a:lnTo>
                          <a:pt x="41" y="18"/>
                        </a:lnTo>
                        <a:lnTo>
                          <a:pt x="49" y="19"/>
                        </a:lnTo>
                        <a:lnTo>
                          <a:pt x="59" y="20"/>
                        </a:lnTo>
                        <a:lnTo>
                          <a:pt x="67" y="21"/>
                        </a:lnTo>
                        <a:lnTo>
                          <a:pt x="474" y="21"/>
                        </a:lnTo>
                        <a:lnTo>
                          <a:pt x="461" y="34"/>
                        </a:lnTo>
                        <a:lnTo>
                          <a:pt x="449" y="47"/>
                        </a:lnTo>
                        <a:lnTo>
                          <a:pt x="439" y="62"/>
                        </a:lnTo>
                        <a:lnTo>
                          <a:pt x="428" y="79"/>
                        </a:lnTo>
                        <a:lnTo>
                          <a:pt x="419" y="96"/>
                        </a:lnTo>
                        <a:lnTo>
                          <a:pt x="409" y="114"/>
                        </a:lnTo>
                        <a:lnTo>
                          <a:pt x="401" y="134"/>
                        </a:lnTo>
                        <a:lnTo>
                          <a:pt x="394" y="154"/>
                        </a:lnTo>
                        <a:lnTo>
                          <a:pt x="261" y="520"/>
                        </a:lnTo>
                        <a:lnTo>
                          <a:pt x="255" y="539"/>
                        </a:lnTo>
                        <a:lnTo>
                          <a:pt x="250" y="557"/>
                        </a:lnTo>
                        <a:lnTo>
                          <a:pt x="248" y="573"/>
                        </a:lnTo>
                        <a:lnTo>
                          <a:pt x="247" y="588"/>
                        </a:lnTo>
                        <a:lnTo>
                          <a:pt x="247" y="597"/>
                        </a:lnTo>
                        <a:lnTo>
                          <a:pt x="249" y="606"/>
                        </a:lnTo>
                        <a:lnTo>
                          <a:pt x="251" y="615"/>
                        </a:lnTo>
                        <a:lnTo>
                          <a:pt x="255" y="623"/>
                        </a:lnTo>
                        <a:lnTo>
                          <a:pt x="259" y="632"/>
                        </a:lnTo>
                        <a:lnTo>
                          <a:pt x="264" y="640"/>
                        </a:lnTo>
                        <a:lnTo>
                          <a:pt x="270" y="649"/>
                        </a:lnTo>
                        <a:lnTo>
                          <a:pt x="278" y="656"/>
                        </a:lnTo>
                        <a:lnTo>
                          <a:pt x="85" y="65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" name="Freeform 955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4741" y="2262"/>
                    <a:ext cx="143" cy="200"/>
                  </a:xfrm>
                  <a:custGeom>
                    <a:avLst/>
                    <a:gdLst>
                      <a:gd name="T0" fmla="*/ 125 w 477"/>
                      <a:gd name="T1" fmla="*/ 100 h 662"/>
                      <a:gd name="T2" fmla="*/ 137 w 477"/>
                      <a:gd name="T3" fmla="*/ 114 h 662"/>
                      <a:gd name="T4" fmla="*/ 143 w 477"/>
                      <a:gd name="T5" fmla="*/ 132 h 662"/>
                      <a:gd name="T6" fmla="*/ 142 w 477"/>
                      <a:gd name="T7" fmla="*/ 152 h 662"/>
                      <a:gd name="T8" fmla="*/ 138 w 477"/>
                      <a:gd name="T9" fmla="*/ 167 h 662"/>
                      <a:gd name="T10" fmla="*/ 129 w 477"/>
                      <a:gd name="T11" fmla="*/ 180 h 662"/>
                      <a:gd name="T12" fmla="*/ 111 w 477"/>
                      <a:gd name="T13" fmla="*/ 192 h 662"/>
                      <a:gd name="T14" fmla="*/ 79 w 477"/>
                      <a:gd name="T15" fmla="*/ 200 h 662"/>
                      <a:gd name="T16" fmla="*/ 43 w 477"/>
                      <a:gd name="T17" fmla="*/ 197 h 662"/>
                      <a:gd name="T18" fmla="*/ 19 w 477"/>
                      <a:gd name="T19" fmla="*/ 185 h 662"/>
                      <a:gd name="T20" fmla="*/ 8 w 477"/>
                      <a:gd name="T21" fmla="*/ 173 h 662"/>
                      <a:gd name="T22" fmla="*/ 2 w 477"/>
                      <a:gd name="T23" fmla="*/ 159 h 662"/>
                      <a:gd name="T24" fmla="*/ 0 w 477"/>
                      <a:gd name="T25" fmla="*/ 141 h 662"/>
                      <a:gd name="T26" fmla="*/ 3 w 477"/>
                      <a:gd name="T27" fmla="*/ 121 h 662"/>
                      <a:gd name="T28" fmla="*/ 12 w 477"/>
                      <a:gd name="T29" fmla="*/ 105 h 662"/>
                      <a:gd name="T30" fmla="*/ 28 w 477"/>
                      <a:gd name="T31" fmla="*/ 94 h 662"/>
                      <a:gd name="T32" fmla="*/ 21 w 477"/>
                      <a:gd name="T33" fmla="*/ 85 h 662"/>
                      <a:gd name="T34" fmla="*/ 12 w 477"/>
                      <a:gd name="T35" fmla="*/ 73 h 662"/>
                      <a:gd name="T36" fmla="*/ 8 w 477"/>
                      <a:gd name="T37" fmla="*/ 58 h 662"/>
                      <a:gd name="T38" fmla="*/ 8 w 477"/>
                      <a:gd name="T39" fmla="*/ 42 h 662"/>
                      <a:gd name="T40" fmla="*/ 12 w 477"/>
                      <a:gd name="T41" fmla="*/ 28 h 662"/>
                      <a:gd name="T42" fmla="*/ 20 w 477"/>
                      <a:gd name="T43" fmla="*/ 17 h 662"/>
                      <a:gd name="T44" fmla="*/ 36 w 477"/>
                      <a:gd name="T45" fmla="*/ 6 h 662"/>
                      <a:gd name="T46" fmla="*/ 65 w 477"/>
                      <a:gd name="T47" fmla="*/ 0 h 662"/>
                      <a:gd name="T48" fmla="*/ 96 w 477"/>
                      <a:gd name="T49" fmla="*/ 3 h 662"/>
                      <a:gd name="T50" fmla="*/ 118 w 477"/>
                      <a:gd name="T51" fmla="*/ 14 h 662"/>
                      <a:gd name="T52" fmla="*/ 128 w 477"/>
                      <a:gd name="T53" fmla="*/ 23 h 662"/>
                      <a:gd name="T54" fmla="*/ 134 w 477"/>
                      <a:gd name="T55" fmla="*/ 36 h 662"/>
                      <a:gd name="T56" fmla="*/ 136 w 477"/>
                      <a:gd name="T57" fmla="*/ 51 h 662"/>
                      <a:gd name="T58" fmla="*/ 133 w 477"/>
                      <a:gd name="T59" fmla="*/ 68 h 662"/>
                      <a:gd name="T60" fmla="*/ 126 w 477"/>
                      <a:gd name="T61" fmla="*/ 81 h 662"/>
                      <a:gd name="T62" fmla="*/ 114 w 477"/>
                      <a:gd name="T63" fmla="*/ 90 h 662"/>
                      <a:gd name="T64" fmla="*/ 60 w 477"/>
                      <a:gd name="T65" fmla="*/ 21 h 662"/>
                      <a:gd name="T66" fmla="*/ 44 w 477"/>
                      <a:gd name="T67" fmla="*/ 27 h 662"/>
                      <a:gd name="T68" fmla="*/ 34 w 477"/>
                      <a:gd name="T69" fmla="*/ 41 h 662"/>
                      <a:gd name="T70" fmla="*/ 34 w 477"/>
                      <a:gd name="T71" fmla="*/ 60 h 662"/>
                      <a:gd name="T72" fmla="*/ 42 w 477"/>
                      <a:gd name="T73" fmla="*/ 74 h 662"/>
                      <a:gd name="T74" fmla="*/ 56 w 477"/>
                      <a:gd name="T75" fmla="*/ 82 h 662"/>
                      <a:gd name="T76" fmla="*/ 76 w 477"/>
                      <a:gd name="T77" fmla="*/ 83 h 662"/>
                      <a:gd name="T78" fmla="*/ 93 w 477"/>
                      <a:gd name="T79" fmla="*/ 80 h 662"/>
                      <a:gd name="T80" fmla="*/ 106 w 477"/>
                      <a:gd name="T81" fmla="*/ 69 h 662"/>
                      <a:gd name="T82" fmla="*/ 110 w 477"/>
                      <a:gd name="T83" fmla="*/ 52 h 662"/>
                      <a:gd name="T84" fmla="*/ 106 w 477"/>
                      <a:gd name="T85" fmla="*/ 35 h 662"/>
                      <a:gd name="T86" fmla="*/ 93 w 477"/>
                      <a:gd name="T87" fmla="*/ 24 h 662"/>
                      <a:gd name="T88" fmla="*/ 76 w 477"/>
                      <a:gd name="T89" fmla="*/ 20 h 662"/>
                      <a:gd name="T90" fmla="*/ 58 w 477"/>
                      <a:gd name="T91" fmla="*/ 105 h 662"/>
                      <a:gd name="T92" fmla="*/ 39 w 477"/>
                      <a:gd name="T93" fmla="*/ 112 h 662"/>
                      <a:gd name="T94" fmla="*/ 27 w 477"/>
                      <a:gd name="T95" fmla="*/ 128 h 662"/>
                      <a:gd name="T96" fmla="*/ 26 w 477"/>
                      <a:gd name="T97" fmla="*/ 151 h 662"/>
                      <a:gd name="T98" fmla="*/ 36 w 477"/>
                      <a:gd name="T99" fmla="*/ 168 h 662"/>
                      <a:gd name="T100" fmla="*/ 53 w 477"/>
                      <a:gd name="T101" fmla="*/ 177 h 662"/>
                      <a:gd name="T102" fmla="*/ 76 w 477"/>
                      <a:gd name="T103" fmla="*/ 179 h 662"/>
                      <a:gd name="T104" fmla="*/ 97 w 477"/>
                      <a:gd name="T105" fmla="*/ 175 h 662"/>
                      <a:gd name="T106" fmla="*/ 112 w 477"/>
                      <a:gd name="T107" fmla="*/ 162 h 662"/>
                      <a:gd name="T108" fmla="*/ 118 w 477"/>
                      <a:gd name="T109" fmla="*/ 142 h 662"/>
                      <a:gd name="T110" fmla="*/ 112 w 477"/>
                      <a:gd name="T111" fmla="*/ 121 h 662"/>
                      <a:gd name="T112" fmla="*/ 97 w 477"/>
                      <a:gd name="T113" fmla="*/ 108 h 662"/>
                      <a:gd name="T114" fmla="*/ 76 w 477"/>
                      <a:gd name="T115" fmla="*/ 104 h 662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</a:gdLst>
                    <a:ahLst/>
                    <a:cxnLst>
                      <a:cxn ang="T116">
                        <a:pos x="T0" y="T1"/>
                      </a:cxn>
                      <a:cxn ang="T117">
                        <a:pos x="T2" y="T3"/>
                      </a:cxn>
                      <a:cxn ang="T118">
                        <a:pos x="T4" y="T5"/>
                      </a:cxn>
                      <a:cxn ang="T119">
                        <a:pos x="T6" y="T7"/>
                      </a:cxn>
                      <a:cxn ang="T120">
                        <a:pos x="T8" y="T9"/>
                      </a:cxn>
                      <a:cxn ang="T121">
                        <a:pos x="T10" y="T11"/>
                      </a:cxn>
                      <a:cxn ang="T122">
                        <a:pos x="T12" y="T13"/>
                      </a:cxn>
                      <a:cxn ang="T123">
                        <a:pos x="T14" y="T15"/>
                      </a:cxn>
                      <a:cxn ang="T124">
                        <a:pos x="T16" y="T17"/>
                      </a:cxn>
                      <a:cxn ang="T125">
                        <a:pos x="T18" y="T19"/>
                      </a:cxn>
                      <a:cxn ang="T126">
                        <a:pos x="T20" y="T21"/>
                      </a:cxn>
                      <a:cxn ang="T127">
                        <a:pos x="T22" y="T23"/>
                      </a:cxn>
                      <a:cxn ang="T128">
                        <a:pos x="T24" y="T25"/>
                      </a:cxn>
                      <a:cxn ang="T129">
                        <a:pos x="T26" y="T27"/>
                      </a:cxn>
                      <a:cxn ang="T130">
                        <a:pos x="T28" y="T29"/>
                      </a:cxn>
                      <a:cxn ang="T131">
                        <a:pos x="T30" y="T31"/>
                      </a:cxn>
                      <a:cxn ang="T132">
                        <a:pos x="T32" y="T33"/>
                      </a:cxn>
                      <a:cxn ang="T133">
                        <a:pos x="T34" y="T35"/>
                      </a:cxn>
                      <a:cxn ang="T134">
                        <a:pos x="T36" y="T37"/>
                      </a:cxn>
                      <a:cxn ang="T135">
                        <a:pos x="T38" y="T39"/>
                      </a:cxn>
                      <a:cxn ang="T136">
                        <a:pos x="T40" y="T41"/>
                      </a:cxn>
                      <a:cxn ang="T137">
                        <a:pos x="T42" y="T43"/>
                      </a:cxn>
                      <a:cxn ang="T138">
                        <a:pos x="T44" y="T45"/>
                      </a:cxn>
                      <a:cxn ang="T139">
                        <a:pos x="T46" y="T47"/>
                      </a:cxn>
                      <a:cxn ang="T140">
                        <a:pos x="T48" y="T49"/>
                      </a:cxn>
                      <a:cxn ang="T141">
                        <a:pos x="T50" y="T51"/>
                      </a:cxn>
                      <a:cxn ang="T142">
                        <a:pos x="T52" y="T53"/>
                      </a:cxn>
                      <a:cxn ang="T143">
                        <a:pos x="T54" y="T55"/>
                      </a:cxn>
                      <a:cxn ang="T144">
                        <a:pos x="T56" y="T57"/>
                      </a:cxn>
                      <a:cxn ang="T145">
                        <a:pos x="T58" y="T59"/>
                      </a:cxn>
                      <a:cxn ang="T146">
                        <a:pos x="T60" y="T61"/>
                      </a:cxn>
                      <a:cxn ang="T147">
                        <a:pos x="T62" y="T63"/>
                      </a:cxn>
                      <a:cxn ang="T148">
                        <a:pos x="T64" y="T65"/>
                      </a:cxn>
                      <a:cxn ang="T149">
                        <a:pos x="T66" y="T67"/>
                      </a:cxn>
                      <a:cxn ang="T150">
                        <a:pos x="T68" y="T69"/>
                      </a:cxn>
                      <a:cxn ang="T151">
                        <a:pos x="T70" y="T71"/>
                      </a:cxn>
                      <a:cxn ang="T152">
                        <a:pos x="T72" y="T73"/>
                      </a:cxn>
                      <a:cxn ang="T153">
                        <a:pos x="T74" y="T75"/>
                      </a:cxn>
                      <a:cxn ang="T154">
                        <a:pos x="T76" y="T77"/>
                      </a:cxn>
                      <a:cxn ang="T155">
                        <a:pos x="T78" y="T79"/>
                      </a:cxn>
                      <a:cxn ang="T156">
                        <a:pos x="T80" y="T81"/>
                      </a:cxn>
                      <a:cxn ang="T157">
                        <a:pos x="T82" y="T83"/>
                      </a:cxn>
                      <a:cxn ang="T158">
                        <a:pos x="T84" y="T85"/>
                      </a:cxn>
                      <a:cxn ang="T159">
                        <a:pos x="T86" y="T87"/>
                      </a:cxn>
                      <a:cxn ang="T160">
                        <a:pos x="T88" y="T89"/>
                      </a:cxn>
                      <a:cxn ang="T161">
                        <a:pos x="T90" y="T91"/>
                      </a:cxn>
                      <a:cxn ang="T162">
                        <a:pos x="T92" y="T93"/>
                      </a:cxn>
                      <a:cxn ang="T163">
                        <a:pos x="T94" y="T95"/>
                      </a:cxn>
                      <a:cxn ang="T164">
                        <a:pos x="T96" y="T97"/>
                      </a:cxn>
                      <a:cxn ang="T165">
                        <a:pos x="T98" y="T99"/>
                      </a:cxn>
                      <a:cxn ang="T166">
                        <a:pos x="T100" y="T101"/>
                      </a:cxn>
                      <a:cxn ang="T167">
                        <a:pos x="T102" y="T103"/>
                      </a:cxn>
                      <a:cxn ang="T168">
                        <a:pos x="T104" y="T105"/>
                      </a:cxn>
                      <a:cxn ang="T169">
                        <a:pos x="T106" y="T107"/>
                      </a:cxn>
                      <a:cxn ang="T170">
                        <a:pos x="T108" y="T109"/>
                      </a:cxn>
                      <a:cxn ang="T171">
                        <a:pos x="T110" y="T111"/>
                      </a:cxn>
                      <a:cxn ang="T172">
                        <a:pos x="T112" y="T113"/>
                      </a:cxn>
                      <a:cxn ang="T173">
                        <a:pos x="T114" y="T115"/>
                      </a:cxn>
                    </a:cxnLst>
                    <a:rect l="0" t="0" r="r" b="b"/>
                    <a:pathLst>
                      <a:path w="477" h="662">
                        <a:moveTo>
                          <a:pt x="370" y="305"/>
                        </a:moveTo>
                        <a:lnTo>
                          <a:pt x="383" y="310"/>
                        </a:lnTo>
                        <a:lnTo>
                          <a:pt x="395" y="316"/>
                        </a:lnTo>
                        <a:lnTo>
                          <a:pt x="406" y="324"/>
                        </a:lnTo>
                        <a:lnTo>
                          <a:pt x="417" y="331"/>
                        </a:lnTo>
                        <a:lnTo>
                          <a:pt x="426" y="339"/>
                        </a:lnTo>
                        <a:lnTo>
                          <a:pt x="435" y="348"/>
                        </a:lnTo>
                        <a:lnTo>
                          <a:pt x="443" y="357"/>
                        </a:lnTo>
                        <a:lnTo>
                          <a:pt x="451" y="367"/>
                        </a:lnTo>
                        <a:lnTo>
                          <a:pt x="457" y="377"/>
                        </a:lnTo>
                        <a:lnTo>
                          <a:pt x="462" y="388"/>
                        </a:lnTo>
                        <a:lnTo>
                          <a:pt x="466" y="399"/>
                        </a:lnTo>
                        <a:lnTo>
                          <a:pt x="471" y="412"/>
                        </a:lnTo>
                        <a:lnTo>
                          <a:pt x="474" y="425"/>
                        </a:lnTo>
                        <a:lnTo>
                          <a:pt x="476" y="438"/>
                        </a:lnTo>
                        <a:lnTo>
                          <a:pt x="477" y="452"/>
                        </a:lnTo>
                        <a:lnTo>
                          <a:pt x="477" y="467"/>
                        </a:lnTo>
                        <a:lnTo>
                          <a:pt x="477" y="479"/>
                        </a:lnTo>
                        <a:lnTo>
                          <a:pt x="476" y="491"/>
                        </a:lnTo>
                        <a:lnTo>
                          <a:pt x="475" y="503"/>
                        </a:lnTo>
                        <a:lnTo>
                          <a:pt x="473" y="513"/>
                        </a:lnTo>
                        <a:lnTo>
                          <a:pt x="470" y="525"/>
                        </a:lnTo>
                        <a:lnTo>
                          <a:pt x="467" y="534"/>
                        </a:lnTo>
                        <a:lnTo>
                          <a:pt x="463" y="545"/>
                        </a:lnTo>
                        <a:lnTo>
                          <a:pt x="459" y="554"/>
                        </a:lnTo>
                        <a:lnTo>
                          <a:pt x="454" y="564"/>
                        </a:lnTo>
                        <a:lnTo>
                          <a:pt x="449" y="572"/>
                        </a:lnTo>
                        <a:lnTo>
                          <a:pt x="443" y="581"/>
                        </a:lnTo>
                        <a:lnTo>
                          <a:pt x="436" y="589"/>
                        </a:lnTo>
                        <a:lnTo>
                          <a:pt x="430" y="596"/>
                        </a:lnTo>
                        <a:lnTo>
                          <a:pt x="421" y="604"/>
                        </a:lnTo>
                        <a:lnTo>
                          <a:pt x="414" y="611"/>
                        </a:lnTo>
                        <a:lnTo>
                          <a:pt x="404" y="617"/>
                        </a:lnTo>
                        <a:lnTo>
                          <a:pt x="388" y="628"/>
                        </a:lnTo>
                        <a:lnTo>
                          <a:pt x="371" y="636"/>
                        </a:lnTo>
                        <a:lnTo>
                          <a:pt x="352" y="645"/>
                        </a:lnTo>
                        <a:lnTo>
                          <a:pt x="332" y="651"/>
                        </a:lnTo>
                        <a:lnTo>
                          <a:pt x="311" y="655"/>
                        </a:lnTo>
                        <a:lnTo>
                          <a:pt x="288" y="660"/>
                        </a:lnTo>
                        <a:lnTo>
                          <a:pt x="264" y="662"/>
                        </a:lnTo>
                        <a:lnTo>
                          <a:pt x="239" y="662"/>
                        </a:lnTo>
                        <a:lnTo>
                          <a:pt x="213" y="662"/>
                        </a:lnTo>
                        <a:lnTo>
                          <a:pt x="188" y="660"/>
                        </a:lnTo>
                        <a:lnTo>
                          <a:pt x="165" y="655"/>
                        </a:lnTo>
                        <a:lnTo>
                          <a:pt x="144" y="651"/>
                        </a:lnTo>
                        <a:lnTo>
                          <a:pt x="124" y="645"/>
                        </a:lnTo>
                        <a:lnTo>
                          <a:pt x="105" y="636"/>
                        </a:lnTo>
                        <a:lnTo>
                          <a:pt x="87" y="628"/>
                        </a:lnTo>
                        <a:lnTo>
                          <a:pt x="71" y="617"/>
                        </a:lnTo>
                        <a:lnTo>
                          <a:pt x="62" y="611"/>
                        </a:lnTo>
                        <a:lnTo>
                          <a:pt x="55" y="604"/>
                        </a:lnTo>
                        <a:lnTo>
                          <a:pt x="46" y="596"/>
                        </a:lnTo>
                        <a:lnTo>
                          <a:pt x="40" y="589"/>
                        </a:lnTo>
                        <a:lnTo>
                          <a:pt x="34" y="581"/>
                        </a:lnTo>
                        <a:lnTo>
                          <a:pt x="27" y="572"/>
                        </a:lnTo>
                        <a:lnTo>
                          <a:pt x="22" y="564"/>
                        </a:lnTo>
                        <a:lnTo>
                          <a:pt x="18" y="554"/>
                        </a:lnTo>
                        <a:lnTo>
                          <a:pt x="14" y="545"/>
                        </a:lnTo>
                        <a:lnTo>
                          <a:pt x="10" y="534"/>
                        </a:lnTo>
                        <a:lnTo>
                          <a:pt x="7" y="525"/>
                        </a:lnTo>
                        <a:lnTo>
                          <a:pt x="4" y="513"/>
                        </a:lnTo>
                        <a:lnTo>
                          <a:pt x="3" y="503"/>
                        </a:lnTo>
                        <a:lnTo>
                          <a:pt x="1" y="491"/>
                        </a:lnTo>
                        <a:lnTo>
                          <a:pt x="1" y="479"/>
                        </a:lnTo>
                        <a:lnTo>
                          <a:pt x="0" y="467"/>
                        </a:lnTo>
                        <a:lnTo>
                          <a:pt x="1" y="452"/>
                        </a:lnTo>
                        <a:lnTo>
                          <a:pt x="2" y="438"/>
                        </a:lnTo>
                        <a:lnTo>
                          <a:pt x="4" y="425"/>
                        </a:lnTo>
                        <a:lnTo>
                          <a:pt x="7" y="412"/>
                        </a:lnTo>
                        <a:lnTo>
                          <a:pt x="10" y="399"/>
                        </a:lnTo>
                        <a:lnTo>
                          <a:pt x="15" y="388"/>
                        </a:lnTo>
                        <a:lnTo>
                          <a:pt x="20" y="377"/>
                        </a:lnTo>
                        <a:lnTo>
                          <a:pt x="26" y="367"/>
                        </a:lnTo>
                        <a:lnTo>
                          <a:pt x="34" y="357"/>
                        </a:lnTo>
                        <a:lnTo>
                          <a:pt x="41" y="348"/>
                        </a:lnTo>
                        <a:lnTo>
                          <a:pt x="49" y="339"/>
                        </a:lnTo>
                        <a:lnTo>
                          <a:pt x="59" y="331"/>
                        </a:lnTo>
                        <a:lnTo>
                          <a:pt x="69" y="324"/>
                        </a:lnTo>
                        <a:lnTo>
                          <a:pt x="81" y="316"/>
                        </a:lnTo>
                        <a:lnTo>
                          <a:pt x="93" y="310"/>
                        </a:lnTo>
                        <a:lnTo>
                          <a:pt x="105" y="305"/>
                        </a:lnTo>
                        <a:lnTo>
                          <a:pt x="96" y="299"/>
                        </a:lnTo>
                        <a:lnTo>
                          <a:pt x="87" y="294"/>
                        </a:lnTo>
                        <a:lnTo>
                          <a:pt x="78" y="288"/>
                        </a:lnTo>
                        <a:lnTo>
                          <a:pt x="70" y="282"/>
                        </a:lnTo>
                        <a:lnTo>
                          <a:pt x="63" y="274"/>
                        </a:lnTo>
                        <a:lnTo>
                          <a:pt x="57" y="268"/>
                        </a:lnTo>
                        <a:lnTo>
                          <a:pt x="50" y="259"/>
                        </a:lnTo>
                        <a:lnTo>
                          <a:pt x="45" y="251"/>
                        </a:lnTo>
                        <a:lnTo>
                          <a:pt x="40" y="243"/>
                        </a:lnTo>
                        <a:lnTo>
                          <a:pt x="36" y="234"/>
                        </a:lnTo>
                        <a:lnTo>
                          <a:pt x="33" y="224"/>
                        </a:lnTo>
                        <a:lnTo>
                          <a:pt x="29" y="214"/>
                        </a:lnTo>
                        <a:lnTo>
                          <a:pt x="27" y="204"/>
                        </a:lnTo>
                        <a:lnTo>
                          <a:pt x="26" y="193"/>
                        </a:lnTo>
                        <a:lnTo>
                          <a:pt x="25" y="182"/>
                        </a:lnTo>
                        <a:lnTo>
                          <a:pt x="24" y="170"/>
                        </a:lnTo>
                        <a:lnTo>
                          <a:pt x="25" y="159"/>
                        </a:lnTo>
                        <a:lnTo>
                          <a:pt x="25" y="149"/>
                        </a:lnTo>
                        <a:lnTo>
                          <a:pt x="27" y="138"/>
                        </a:lnTo>
                        <a:lnTo>
                          <a:pt x="28" y="129"/>
                        </a:lnTo>
                        <a:lnTo>
                          <a:pt x="31" y="119"/>
                        </a:lnTo>
                        <a:lnTo>
                          <a:pt x="34" y="110"/>
                        </a:lnTo>
                        <a:lnTo>
                          <a:pt x="37" y="101"/>
                        </a:lnTo>
                        <a:lnTo>
                          <a:pt x="41" y="93"/>
                        </a:lnTo>
                        <a:lnTo>
                          <a:pt x="45" y="85"/>
                        </a:lnTo>
                        <a:lnTo>
                          <a:pt x="50" y="77"/>
                        </a:lnTo>
                        <a:lnTo>
                          <a:pt x="56" y="70"/>
                        </a:lnTo>
                        <a:lnTo>
                          <a:pt x="62" y="64"/>
                        </a:lnTo>
                        <a:lnTo>
                          <a:pt x="68" y="56"/>
                        </a:lnTo>
                        <a:lnTo>
                          <a:pt x="75" y="50"/>
                        </a:lnTo>
                        <a:lnTo>
                          <a:pt x="82" y="45"/>
                        </a:lnTo>
                        <a:lnTo>
                          <a:pt x="90" y="38"/>
                        </a:lnTo>
                        <a:lnTo>
                          <a:pt x="105" y="30"/>
                        </a:lnTo>
                        <a:lnTo>
                          <a:pt x="121" y="21"/>
                        </a:lnTo>
                        <a:lnTo>
                          <a:pt x="138" y="15"/>
                        </a:lnTo>
                        <a:lnTo>
                          <a:pt x="156" y="10"/>
                        </a:lnTo>
                        <a:lnTo>
                          <a:pt x="175" y="6"/>
                        </a:lnTo>
                        <a:lnTo>
                          <a:pt x="195" y="3"/>
                        </a:lnTo>
                        <a:lnTo>
                          <a:pt x="216" y="1"/>
                        </a:lnTo>
                        <a:lnTo>
                          <a:pt x="239" y="0"/>
                        </a:lnTo>
                        <a:lnTo>
                          <a:pt x="261" y="1"/>
                        </a:lnTo>
                        <a:lnTo>
                          <a:pt x="282" y="3"/>
                        </a:lnTo>
                        <a:lnTo>
                          <a:pt x="302" y="6"/>
                        </a:lnTo>
                        <a:lnTo>
                          <a:pt x="321" y="10"/>
                        </a:lnTo>
                        <a:lnTo>
                          <a:pt x="340" y="15"/>
                        </a:lnTo>
                        <a:lnTo>
                          <a:pt x="357" y="21"/>
                        </a:lnTo>
                        <a:lnTo>
                          <a:pt x="373" y="30"/>
                        </a:lnTo>
                        <a:lnTo>
                          <a:pt x="387" y="38"/>
                        </a:lnTo>
                        <a:lnTo>
                          <a:pt x="395" y="45"/>
                        </a:lnTo>
                        <a:lnTo>
                          <a:pt x="402" y="50"/>
                        </a:lnTo>
                        <a:lnTo>
                          <a:pt x="410" y="56"/>
                        </a:lnTo>
                        <a:lnTo>
                          <a:pt x="416" y="64"/>
                        </a:lnTo>
                        <a:lnTo>
                          <a:pt x="422" y="70"/>
                        </a:lnTo>
                        <a:lnTo>
                          <a:pt x="427" y="77"/>
                        </a:lnTo>
                        <a:lnTo>
                          <a:pt x="432" y="85"/>
                        </a:lnTo>
                        <a:lnTo>
                          <a:pt x="436" y="93"/>
                        </a:lnTo>
                        <a:lnTo>
                          <a:pt x="440" y="101"/>
                        </a:lnTo>
                        <a:lnTo>
                          <a:pt x="443" y="110"/>
                        </a:lnTo>
                        <a:lnTo>
                          <a:pt x="446" y="119"/>
                        </a:lnTo>
                        <a:lnTo>
                          <a:pt x="449" y="129"/>
                        </a:lnTo>
                        <a:lnTo>
                          <a:pt x="451" y="138"/>
                        </a:lnTo>
                        <a:lnTo>
                          <a:pt x="452" y="149"/>
                        </a:lnTo>
                        <a:lnTo>
                          <a:pt x="453" y="159"/>
                        </a:lnTo>
                        <a:lnTo>
                          <a:pt x="453" y="170"/>
                        </a:lnTo>
                        <a:lnTo>
                          <a:pt x="453" y="182"/>
                        </a:lnTo>
                        <a:lnTo>
                          <a:pt x="452" y="193"/>
                        </a:lnTo>
                        <a:lnTo>
                          <a:pt x="450" y="204"/>
                        </a:lnTo>
                        <a:lnTo>
                          <a:pt x="447" y="214"/>
                        </a:lnTo>
                        <a:lnTo>
                          <a:pt x="445" y="224"/>
                        </a:lnTo>
                        <a:lnTo>
                          <a:pt x="441" y="234"/>
                        </a:lnTo>
                        <a:lnTo>
                          <a:pt x="437" y="243"/>
                        </a:lnTo>
                        <a:lnTo>
                          <a:pt x="433" y="251"/>
                        </a:lnTo>
                        <a:lnTo>
                          <a:pt x="426" y="259"/>
                        </a:lnTo>
                        <a:lnTo>
                          <a:pt x="420" y="268"/>
                        </a:lnTo>
                        <a:lnTo>
                          <a:pt x="414" y="274"/>
                        </a:lnTo>
                        <a:lnTo>
                          <a:pt x="406" y="282"/>
                        </a:lnTo>
                        <a:lnTo>
                          <a:pt x="398" y="288"/>
                        </a:lnTo>
                        <a:lnTo>
                          <a:pt x="390" y="294"/>
                        </a:lnTo>
                        <a:lnTo>
                          <a:pt x="380" y="299"/>
                        </a:lnTo>
                        <a:lnTo>
                          <a:pt x="370" y="305"/>
                        </a:lnTo>
                        <a:close/>
                        <a:moveTo>
                          <a:pt x="239" y="66"/>
                        </a:moveTo>
                        <a:lnTo>
                          <a:pt x="225" y="67"/>
                        </a:lnTo>
                        <a:lnTo>
                          <a:pt x="212" y="68"/>
                        </a:lnTo>
                        <a:lnTo>
                          <a:pt x="200" y="70"/>
                        </a:lnTo>
                        <a:lnTo>
                          <a:pt x="188" y="72"/>
                        </a:lnTo>
                        <a:lnTo>
                          <a:pt x="177" y="76"/>
                        </a:lnTo>
                        <a:lnTo>
                          <a:pt x="167" y="80"/>
                        </a:lnTo>
                        <a:lnTo>
                          <a:pt x="158" y="85"/>
                        </a:lnTo>
                        <a:lnTo>
                          <a:pt x="148" y="90"/>
                        </a:lnTo>
                        <a:lnTo>
                          <a:pt x="140" y="97"/>
                        </a:lnTo>
                        <a:lnTo>
                          <a:pt x="132" y="106"/>
                        </a:lnTo>
                        <a:lnTo>
                          <a:pt x="125" y="115"/>
                        </a:lnTo>
                        <a:lnTo>
                          <a:pt x="119" y="125"/>
                        </a:lnTo>
                        <a:lnTo>
                          <a:pt x="115" y="135"/>
                        </a:lnTo>
                        <a:lnTo>
                          <a:pt x="112" y="146"/>
                        </a:lnTo>
                        <a:lnTo>
                          <a:pt x="109" y="158"/>
                        </a:lnTo>
                        <a:lnTo>
                          <a:pt x="109" y="171"/>
                        </a:lnTo>
                        <a:lnTo>
                          <a:pt x="109" y="185"/>
                        </a:lnTo>
                        <a:lnTo>
                          <a:pt x="112" y="197"/>
                        </a:lnTo>
                        <a:lnTo>
                          <a:pt x="115" y="209"/>
                        </a:lnTo>
                        <a:lnTo>
                          <a:pt x="119" y="219"/>
                        </a:lnTo>
                        <a:lnTo>
                          <a:pt x="125" y="229"/>
                        </a:lnTo>
                        <a:lnTo>
                          <a:pt x="132" y="237"/>
                        </a:lnTo>
                        <a:lnTo>
                          <a:pt x="140" y="246"/>
                        </a:lnTo>
                        <a:lnTo>
                          <a:pt x="148" y="253"/>
                        </a:lnTo>
                        <a:lnTo>
                          <a:pt x="158" y="258"/>
                        </a:lnTo>
                        <a:lnTo>
                          <a:pt x="167" y="264"/>
                        </a:lnTo>
                        <a:lnTo>
                          <a:pt x="177" y="268"/>
                        </a:lnTo>
                        <a:lnTo>
                          <a:pt x="188" y="271"/>
                        </a:lnTo>
                        <a:lnTo>
                          <a:pt x="200" y="274"/>
                        </a:lnTo>
                        <a:lnTo>
                          <a:pt x="212" y="275"/>
                        </a:lnTo>
                        <a:lnTo>
                          <a:pt x="225" y="276"/>
                        </a:lnTo>
                        <a:lnTo>
                          <a:pt x="239" y="277"/>
                        </a:lnTo>
                        <a:lnTo>
                          <a:pt x="252" y="276"/>
                        </a:lnTo>
                        <a:lnTo>
                          <a:pt x="265" y="275"/>
                        </a:lnTo>
                        <a:lnTo>
                          <a:pt x="277" y="274"/>
                        </a:lnTo>
                        <a:lnTo>
                          <a:pt x="288" y="271"/>
                        </a:lnTo>
                        <a:lnTo>
                          <a:pt x="300" y="268"/>
                        </a:lnTo>
                        <a:lnTo>
                          <a:pt x="311" y="264"/>
                        </a:lnTo>
                        <a:lnTo>
                          <a:pt x="320" y="258"/>
                        </a:lnTo>
                        <a:lnTo>
                          <a:pt x="328" y="253"/>
                        </a:lnTo>
                        <a:lnTo>
                          <a:pt x="338" y="246"/>
                        </a:lnTo>
                        <a:lnTo>
                          <a:pt x="345" y="237"/>
                        </a:lnTo>
                        <a:lnTo>
                          <a:pt x="352" y="229"/>
                        </a:lnTo>
                        <a:lnTo>
                          <a:pt x="357" y="219"/>
                        </a:lnTo>
                        <a:lnTo>
                          <a:pt x="361" y="209"/>
                        </a:lnTo>
                        <a:lnTo>
                          <a:pt x="364" y="197"/>
                        </a:lnTo>
                        <a:lnTo>
                          <a:pt x="366" y="185"/>
                        </a:lnTo>
                        <a:lnTo>
                          <a:pt x="366" y="171"/>
                        </a:lnTo>
                        <a:lnTo>
                          <a:pt x="366" y="158"/>
                        </a:lnTo>
                        <a:lnTo>
                          <a:pt x="364" y="146"/>
                        </a:lnTo>
                        <a:lnTo>
                          <a:pt x="361" y="135"/>
                        </a:lnTo>
                        <a:lnTo>
                          <a:pt x="357" y="125"/>
                        </a:lnTo>
                        <a:lnTo>
                          <a:pt x="352" y="115"/>
                        </a:lnTo>
                        <a:lnTo>
                          <a:pt x="345" y="106"/>
                        </a:lnTo>
                        <a:lnTo>
                          <a:pt x="338" y="97"/>
                        </a:lnTo>
                        <a:lnTo>
                          <a:pt x="328" y="90"/>
                        </a:lnTo>
                        <a:lnTo>
                          <a:pt x="320" y="85"/>
                        </a:lnTo>
                        <a:lnTo>
                          <a:pt x="311" y="80"/>
                        </a:lnTo>
                        <a:lnTo>
                          <a:pt x="300" y="76"/>
                        </a:lnTo>
                        <a:lnTo>
                          <a:pt x="288" y="72"/>
                        </a:lnTo>
                        <a:lnTo>
                          <a:pt x="277" y="70"/>
                        </a:lnTo>
                        <a:lnTo>
                          <a:pt x="265" y="68"/>
                        </a:lnTo>
                        <a:lnTo>
                          <a:pt x="252" y="67"/>
                        </a:lnTo>
                        <a:lnTo>
                          <a:pt x="239" y="66"/>
                        </a:lnTo>
                        <a:close/>
                        <a:moveTo>
                          <a:pt x="239" y="343"/>
                        </a:moveTo>
                        <a:lnTo>
                          <a:pt x="222" y="343"/>
                        </a:lnTo>
                        <a:lnTo>
                          <a:pt x="206" y="345"/>
                        </a:lnTo>
                        <a:lnTo>
                          <a:pt x="192" y="347"/>
                        </a:lnTo>
                        <a:lnTo>
                          <a:pt x="178" y="350"/>
                        </a:lnTo>
                        <a:lnTo>
                          <a:pt x="164" y="354"/>
                        </a:lnTo>
                        <a:lnTo>
                          <a:pt x="153" y="358"/>
                        </a:lnTo>
                        <a:lnTo>
                          <a:pt x="141" y="364"/>
                        </a:lnTo>
                        <a:lnTo>
                          <a:pt x="129" y="370"/>
                        </a:lnTo>
                        <a:lnTo>
                          <a:pt x="120" y="379"/>
                        </a:lnTo>
                        <a:lnTo>
                          <a:pt x="110" y="389"/>
                        </a:lnTo>
                        <a:lnTo>
                          <a:pt x="103" y="399"/>
                        </a:lnTo>
                        <a:lnTo>
                          <a:pt x="97" y="412"/>
                        </a:lnTo>
                        <a:lnTo>
                          <a:pt x="91" y="425"/>
                        </a:lnTo>
                        <a:lnTo>
                          <a:pt x="88" y="438"/>
                        </a:lnTo>
                        <a:lnTo>
                          <a:pt x="85" y="453"/>
                        </a:lnTo>
                        <a:lnTo>
                          <a:pt x="85" y="469"/>
                        </a:lnTo>
                        <a:lnTo>
                          <a:pt x="85" y="485"/>
                        </a:lnTo>
                        <a:lnTo>
                          <a:pt x="87" y="499"/>
                        </a:lnTo>
                        <a:lnTo>
                          <a:pt x="90" y="513"/>
                        </a:lnTo>
                        <a:lnTo>
                          <a:pt x="96" y="526"/>
                        </a:lnTo>
                        <a:lnTo>
                          <a:pt x="102" y="537"/>
                        </a:lnTo>
                        <a:lnTo>
                          <a:pt x="109" y="548"/>
                        </a:lnTo>
                        <a:lnTo>
                          <a:pt x="119" y="557"/>
                        </a:lnTo>
                        <a:lnTo>
                          <a:pt x="129" y="566"/>
                        </a:lnTo>
                        <a:lnTo>
                          <a:pt x="141" y="572"/>
                        </a:lnTo>
                        <a:lnTo>
                          <a:pt x="153" y="578"/>
                        </a:lnTo>
                        <a:lnTo>
                          <a:pt x="164" y="583"/>
                        </a:lnTo>
                        <a:lnTo>
                          <a:pt x="178" y="587"/>
                        </a:lnTo>
                        <a:lnTo>
                          <a:pt x="192" y="590"/>
                        </a:lnTo>
                        <a:lnTo>
                          <a:pt x="206" y="593"/>
                        </a:lnTo>
                        <a:lnTo>
                          <a:pt x="222" y="594"/>
                        </a:lnTo>
                        <a:lnTo>
                          <a:pt x="239" y="594"/>
                        </a:lnTo>
                        <a:lnTo>
                          <a:pt x="255" y="594"/>
                        </a:lnTo>
                        <a:lnTo>
                          <a:pt x="271" y="593"/>
                        </a:lnTo>
                        <a:lnTo>
                          <a:pt x="285" y="590"/>
                        </a:lnTo>
                        <a:lnTo>
                          <a:pt x="299" y="587"/>
                        </a:lnTo>
                        <a:lnTo>
                          <a:pt x="313" y="583"/>
                        </a:lnTo>
                        <a:lnTo>
                          <a:pt x="324" y="578"/>
                        </a:lnTo>
                        <a:lnTo>
                          <a:pt x="336" y="572"/>
                        </a:lnTo>
                        <a:lnTo>
                          <a:pt x="346" y="566"/>
                        </a:lnTo>
                        <a:lnTo>
                          <a:pt x="357" y="557"/>
                        </a:lnTo>
                        <a:lnTo>
                          <a:pt x="366" y="548"/>
                        </a:lnTo>
                        <a:lnTo>
                          <a:pt x="375" y="537"/>
                        </a:lnTo>
                        <a:lnTo>
                          <a:pt x="381" y="526"/>
                        </a:lnTo>
                        <a:lnTo>
                          <a:pt x="386" y="513"/>
                        </a:lnTo>
                        <a:lnTo>
                          <a:pt x="390" y="499"/>
                        </a:lnTo>
                        <a:lnTo>
                          <a:pt x="392" y="485"/>
                        </a:lnTo>
                        <a:lnTo>
                          <a:pt x="393" y="469"/>
                        </a:lnTo>
                        <a:lnTo>
                          <a:pt x="392" y="453"/>
                        </a:lnTo>
                        <a:lnTo>
                          <a:pt x="390" y="438"/>
                        </a:lnTo>
                        <a:lnTo>
                          <a:pt x="386" y="425"/>
                        </a:lnTo>
                        <a:lnTo>
                          <a:pt x="381" y="412"/>
                        </a:lnTo>
                        <a:lnTo>
                          <a:pt x="375" y="401"/>
                        </a:lnTo>
                        <a:lnTo>
                          <a:pt x="366" y="390"/>
                        </a:lnTo>
                        <a:lnTo>
                          <a:pt x="357" y="381"/>
                        </a:lnTo>
                        <a:lnTo>
                          <a:pt x="346" y="372"/>
                        </a:lnTo>
                        <a:lnTo>
                          <a:pt x="335" y="365"/>
                        </a:lnTo>
                        <a:lnTo>
                          <a:pt x="323" y="359"/>
                        </a:lnTo>
                        <a:lnTo>
                          <a:pt x="312" y="354"/>
                        </a:lnTo>
                        <a:lnTo>
                          <a:pt x="298" y="350"/>
                        </a:lnTo>
                        <a:lnTo>
                          <a:pt x="284" y="347"/>
                        </a:lnTo>
                        <a:lnTo>
                          <a:pt x="269" y="345"/>
                        </a:lnTo>
                        <a:lnTo>
                          <a:pt x="255" y="343"/>
                        </a:lnTo>
                        <a:lnTo>
                          <a:pt x="239" y="34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" name="Freeform 956"/>
                  <p:cNvSpPr>
                    <a:spLocks noChangeAspect="1"/>
                  </p:cNvSpPr>
                  <p:nvPr/>
                </p:nvSpPr>
                <p:spPr bwMode="auto">
                  <a:xfrm>
                    <a:off x="5113" y="2262"/>
                    <a:ext cx="136" cy="200"/>
                  </a:xfrm>
                  <a:custGeom>
                    <a:avLst/>
                    <a:gdLst>
                      <a:gd name="T0" fmla="*/ 0 w 443"/>
                      <a:gd name="T1" fmla="*/ 198 h 674"/>
                      <a:gd name="T2" fmla="*/ 0 w 443"/>
                      <a:gd name="T3" fmla="*/ 189 h 674"/>
                      <a:gd name="T4" fmla="*/ 1 w 443"/>
                      <a:gd name="T5" fmla="*/ 176 h 674"/>
                      <a:gd name="T6" fmla="*/ 4 w 443"/>
                      <a:gd name="T7" fmla="*/ 160 h 674"/>
                      <a:gd name="T8" fmla="*/ 10 w 443"/>
                      <a:gd name="T9" fmla="*/ 145 h 674"/>
                      <a:gd name="T10" fmla="*/ 19 w 443"/>
                      <a:gd name="T11" fmla="*/ 131 h 674"/>
                      <a:gd name="T12" fmla="*/ 31 w 443"/>
                      <a:gd name="T13" fmla="*/ 118 h 674"/>
                      <a:gd name="T14" fmla="*/ 49 w 443"/>
                      <a:gd name="T15" fmla="*/ 105 h 674"/>
                      <a:gd name="T16" fmla="*/ 86 w 443"/>
                      <a:gd name="T17" fmla="*/ 77 h 674"/>
                      <a:gd name="T18" fmla="*/ 97 w 443"/>
                      <a:gd name="T19" fmla="*/ 67 h 674"/>
                      <a:gd name="T20" fmla="*/ 103 w 443"/>
                      <a:gd name="T21" fmla="*/ 56 h 674"/>
                      <a:gd name="T22" fmla="*/ 104 w 443"/>
                      <a:gd name="T23" fmla="*/ 45 h 674"/>
                      <a:gd name="T24" fmla="*/ 102 w 443"/>
                      <a:gd name="T25" fmla="*/ 36 h 674"/>
                      <a:gd name="T26" fmla="*/ 97 w 443"/>
                      <a:gd name="T27" fmla="*/ 30 h 674"/>
                      <a:gd name="T28" fmla="*/ 91 w 443"/>
                      <a:gd name="T29" fmla="*/ 26 h 674"/>
                      <a:gd name="T30" fmla="*/ 82 w 443"/>
                      <a:gd name="T31" fmla="*/ 23 h 674"/>
                      <a:gd name="T32" fmla="*/ 73 w 443"/>
                      <a:gd name="T33" fmla="*/ 22 h 674"/>
                      <a:gd name="T34" fmla="*/ 58 w 443"/>
                      <a:gd name="T35" fmla="*/ 24 h 674"/>
                      <a:gd name="T36" fmla="*/ 45 w 443"/>
                      <a:gd name="T37" fmla="*/ 29 h 674"/>
                      <a:gd name="T38" fmla="*/ 32 w 443"/>
                      <a:gd name="T39" fmla="*/ 37 h 674"/>
                      <a:gd name="T40" fmla="*/ 20 w 443"/>
                      <a:gd name="T41" fmla="*/ 49 h 674"/>
                      <a:gd name="T42" fmla="*/ 10 w 443"/>
                      <a:gd name="T43" fmla="*/ 64 h 674"/>
                      <a:gd name="T44" fmla="*/ 8 w 443"/>
                      <a:gd name="T45" fmla="*/ 2 h 674"/>
                      <a:gd name="T46" fmla="*/ 15 w 443"/>
                      <a:gd name="T47" fmla="*/ 6 h 674"/>
                      <a:gd name="T48" fmla="*/ 23 w 443"/>
                      <a:gd name="T49" fmla="*/ 7 h 674"/>
                      <a:gd name="T50" fmla="*/ 36 w 443"/>
                      <a:gd name="T51" fmla="*/ 7 h 674"/>
                      <a:gd name="T52" fmla="*/ 58 w 443"/>
                      <a:gd name="T53" fmla="*/ 3 h 674"/>
                      <a:gd name="T54" fmla="*/ 76 w 443"/>
                      <a:gd name="T55" fmla="*/ 1 h 674"/>
                      <a:gd name="T56" fmla="*/ 93 w 443"/>
                      <a:gd name="T57" fmla="*/ 3 h 674"/>
                      <a:gd name="T58" fmla="*/ 107 w 443"/>
                      <a:gd name="T59" fmla="*/ 8 h 674"/>
                      <a:gd name="T60" fmla="*/ 118 w 443"/>
                      <a:gd name="T61" fmla="*/ 16 h 674"/>
                      <a:gd name="T62" fmla="*/ 126 w 443"/>
                      <a:gd name="T63" fmla="*/ 28 h 674"/>
                      <a:gd name="T64" fmla="*/ 130 w 443"/>
                      <a:gd name="T65" fmla="*/ 42 h 674"/>
                      <a:gd name="T66" fmla="*/ 130 w 443"/>
                      <a:gd name="T67" fmla="*/ 56 h 674"/>
                      <a:gd name="T68" fmla="*/ 127 w 443"/>
                      <a:gd name="T69" fmla="*/ 66 h 674"/>
                      <a:gd name="T70" fmla="*/ 122 w 443"/>
                      <a:gd name="T71" fmla="*/ 77 h 674"/>
                      <a:gd name="T72" fmla="*/ 113 w 443"/>
                      <a:gd name="T73" fmla="*/ 86 h 674"/>
                      <a:gd name="T74" fmla="*/ 97 w 443"/>
                      <a:gd name="T75" fmla="*/ 99 h 674"/>
                      <a:gd name="T76" fmla="*/ 80 w 443"/>
                      <a:gd name="T77" fmla="*/ 111 h 674"/>
                      <a:gd name="T78" fmla="*/ 54 w 443"/>
                      <a:gd name="T79" fmla="*/ 132 h 674"/>
                      <a:gd name="T80" fmla="*/ 37 w 443"/>
                      <a:gd name="T81" fmla="*/ 147 h 674"/>
                      <a:gd name="T82" fmla="*/ 33 w 443"/>
                      <a:gd name="T83" fmla="*/ 155 h 674"/>
                      <a:gd name="T84" fmla="*/ 31 w 443"/>
                      <a:gd name="T85" fmla="*/ 162 h 674"/>
                      <a:gd name="T86" fmla="*/ 33 w 443"/>
                      <a:gd name="T87" fmla="*/ 169 h 674"/>
                      <a:gd name="T88" fmla="*/ 39 w 443"/>
                      <a:gd name="T89" fmla="*/ 173 h 674"/>
                      <a:gd name="T90" fmla="*/ 48 w 443"/>
                      <a:gd name="T91" fmla="*/ 175 h 674"/>
                      <a:gd name="T92" fmla="*/ 65 w 443"/>
                      <a:gd name="T93" fmla="*/ 175 h 674"/>
                      <a:gd name="T94" fmla="*/ 87 w 443"/>
                      <a:gd name="T95" fmla="*/ 174 h 674"/>
                      <a:gd name="T96" fmla="*/ 104 w 443"/>
                      <a:gd name="T97" fmla="*/ 169 h 674"/>
                      <a:gd name="T98" fmla="*/ 110 w 443"/>
                      <a:gd name="T99" fmla="*/ 166 h 674"/>
                      <a:gd name="T100" fmla="*/ 118 w 443"/>
                      <a:gd name="T101" fmla="*/ 158 h 674"/>
                      <a:gd name="T102" fmla="*/ 127 w 443"/>
                      <a:gd name="T103" fmla="*/ 143 h 674"/>
                      <a:gd name="T104" fmla="*/ 136 w 443"/>
                      <a:gd name="T105" fmla="*/ 123 h 674"/>
                      <a:gd name="T106" fmla="*/ 132 w 443"/>
                      <a:gd name="T107" fmla="*/ 197 h 674"/>
                      <a:gd name="T108" fmla="*/ 126 w 443"/>
                      <a:gd name="T109" fmla="*/ 195 h 674"/>
                      <a:gd name="T110" fmla="*/ 119 w 443"/>
                      <a:gd name="T111" fmla="*/ 194 h 674"/>
                      <a:gd name="T112" fmla="*/ 11 w 443"/>
                      <a:gd name="T113" fmla="*/ 194 h 674"/>
                      <a:gd name="T114" fmla="*/ 6 w 443"/>
                      <a:gd name="T115" fmla="*/ 196 h 674"/>
                      <a:gd name="T116" fmla="*/ 0 w 443"/>
                      <a:gd name="T117" fmla="*/ 199 h 674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</a:gdLst>
                    <a:ahLst/>
                    <a:cxnLst>
                      <a:cxn ang="T118">
                        <a:pos x="T0" y="T1"/>
                      </a:cxn>
                      <a:cxn ang="T119">
                        <a:pos x="T2" y="T3"/>
                      </a:cxn>
                      <a:cxn ang="T120">
                        <a:pos x="T4" y="T5"/>
                      </a:cxn>
                      <a:cxn ang="T121">
                        <a:pos x="T6" y="T7"/>
                      </a:cxn>
                      <a:cxn ang="T122">
                        <a:pos x="T8" y="T9"/>
                      </a:cxn>
                      <a:cxn ang="T123">
                        <a:pos x="T10" y="T11"/>
                      </a:cxn>
                      <a:cxn ang="T124">
                        <a:pos x="T12" y="T13"/>
                      </a:cxn>
                      <a:cxn ang="T125">
                        <a:pos x="T14" y="T15"/>
                      </a:cxn>
                      <a:cxn ang="T126">
                        <a:pos x="T16" y="T17"/>
                      </a:cxn>
                      <a:cxn ang="T127">
                        <a:pos x="T18" y="T19"/>
                      </a:cxn>
                      <a:cxn ang="T128">
                        <a:pos x="T20" y="T21"/>
                      </a:cxn>
                      <a:cxn ang="T129">
                        <a:pos x="T22" y="T23"/>
                      </a:cxn>
                      <a:cxn ang="T130">
                        <a:pos x="T24" y="T25"/>
                      </a:cxn>
                      <a:cxn ang="T131">
                        <a:pos x="T26" y="T27"/>
                      </a:cxn>
                      <a:cxn ang="T132">
                        <a:pos x="T28" y="T29"/>
                      </a:cxn>
                      <a:cxn ang="T133">
                        <a:pos x="T30" y="T31"/>
                      </a:cxn>
                      <a:cxn ang="T134">
                        <a:pos x="T32" y="T33"/>
                      </a:cxn>
                      <a:cxn ang="T135">
                        <a:pos x="T34" y="T35"/>
                      </a:cxn>
                      <a:cxn ang="T136">
                        <a:pos x="T36" y="T37"/>
                      </a:cxn>
                      <a:cxn ang="T137">
                        <a:pos x="T38" y="T39"/>
                      </a:cxn>
                      <a:cxn ang="T138">
                        <a:pos x="T40" y="T41"/>
                      </a:cxn>
                      <a:cxn ang="T139">
                        <a:pos x="T42" y="T43"/>
                      </a:cxn>
                      <a:cxn ang="T140">
                        <a:pos x="T44" y="T45"/>
                      </a:cxn>
                      <a:cxn ang="T141">
                        <a:pos x="T46" y="T47"/>
                      </a:cxn>
                      <a:cxn ang="T142">
                        <a:pos x="T48" y="T49"/>
                      </a:cxn>
                      <a:cxn ang="T143">
                        <a:pos x="T50" y="T51"/>
                      </a:cxn>
                      <a:cxn ang="T144">
                        <a:pos x="T52" y="T53"/>
                      </a:cxn>
                      <a:cxn ang="T145">
                        <a:pos x="T54" y="T55"/>
                      </a:cxn>
                      <a:cxn ang="T146">
                        <a:pos x="T56" y="T57"/>
                      </a:cxn>
                      <a:cxn ang="T147">
                        <a:pos x="T58" y="T59"/>
                      </a:cxn>
                      <a:cxn ang="T148">
                        <a:pos x="T60" y="T61"/>
                      </a:cxn>
                      <a:cxn ang="T149">
                        <a:pos x="T62" y="T63"/>
                      </a:cxn>
                      <a:cxn ang="T150">
                        <a:pos x="T64" y="T65"/>
                      </a:cxn>
                      <a:cxn ang="T151">
                        <a:pos x="T66" y="T67"/>
                      </a:cxn>
                      <a:cxn ang="T152">
                        <a:pos x="T68" y="T69"/>
                      </a:cxn>
                      <a:cxn ang="T153">
                        <a:pos x="T70" y="T71"/>
                      </a:cxn>
                      <a:cxn ang="T154">
                        <a:pos x="T72" y="T73"/>
                      </a:cxn>
                      <a:cxn ang="T155">
                        <a:pos x="T74" y="T75"/>
                      </a:cxn>
                      <a:cxn ang="T156">
                        <a:pos x="T76" y="T77"/>
                      </a:cxn>
                      <a:cxn ang="T157">
                        <a:pos x="T78" y="T79"/>
                      </a:cxn>
                      <a:cxn ang="T158">
                        <a:pos x="T80" y="T81"/>
                      </a:cxn>
                      <a:cxn ang="T159">
                        <a:pos x="T82" y="T83"/>
                      </a:cxn>
                      <a:cxn ang="T160">
                        <a:pos x="T84" y="T85"/>
                      </a:cxn>
                      <a:cxn ang="T161">
                        <a:pos x="T86" y="T87"/>
                      </a:cxn>
                      <a:cxn ang="T162">
                        <a:pos x="T88" y="T89"/>
                      </a:cxn>
                      <a:cxn ang="T163">
                        <a:pos x="T90" y="T91"/>
                      </a:cxn>
                      <a:cxn ang="T164">
                        <a:pos x="T92" y="T93"/>
                      </a:cxn>
                      <a:cxn ang="T165">
                        <a:pos x="T94" y="T95"/>
                      </a:cxn>
                      <a:cxn ang="T166">
                        <a:pos x="T96" y="T97"/>
                      </a:cxn>
                      <a:cxn ang="T167">
                        <a:pos x="T98" y="T99"/>
                      </a:cxn>
                      <a:cxn ang="T168">
                        <a:pos x="T100" y="T101"/>
                      </a:cxn>
                      <a:cxn ang="T169">
                        <a:pos x="T102" y="T103"/>
                      </a:cxn>
                      <a:cxn ang="T170">
                        <a:pos x="T104" y="T105"/>
                      </a:cxn>
                      <a:cxn ang="T171">
                        <a:pos x="T106" y="T107"/>
                      </a:cxn>
                      <a:cxn ang="T172">
                        <a:pos x="T108" y="T109"/>
                      </a:cxn>
                      <a:cxn ang="T173">
                        <a:pos x="T110" y="T111"/>
                      </a:cxn>
                      <a:cxn ang="T174">
                        <a:pos x="T112" y="T113"/>
                      </a:cxn>
                      <a:cxn ang="T175">
                        <a:pos x="T114" y="T115"/>
                      </a:cxn>
                      <a:cxn ang="T176">
                        <a:pos x="T116" y="T117"/>
                      </a:cxn>
                    </a:cxnLst>
                    <a:rect l="0" t="0" r="r" b="b"/>
                    <a:pathLst>
                      <a:path w="443" h="674">
                        <a:moveTo>
                          <a:pt x="1" y="669"/>
                        </a:moveTo>
                        <a:lnTo>
                          <a:pt x="1" y="667"/>
                        </a:lnTo>
                        <a:lnTo>
                          <a:pt x="1" y="666"/>
                        </a:lnTo>
                        <a:lnTo>
                          <a:pt x="0" y="655"/>
                        </a:lnTo>
                        <a:lnTo>
                          <a:pt x="0" y="646"/>
                        </a:lnTo>
                        <a:lnTo>
                          <a:pt x="0" y="638"/>
                        </a:lnTo>
                        <a:lnTo>
                          <a:pt x="0" y="633"/>
                        </a:lnTo>
                        <a:lnTo>
                          <a:pt x="0" y="613"/>
                        </a:lnTo>
                        <a:lnTo>
                          <a:pt x="2" y="593"/>
                        </a:lnTo>
                        <a:lnTo>
                          <a:pt x="4" y="574"/>
                        </a:lnTo>
                        <a:lnTo>
                          <a:pt x="8" y="556"/>
                        </a:lnTo>
                        <a:lnTo>
                          <a:pt x="12" y="538"/>
                        </a:lnTo>
                        <a:lnTo>
                          <a:pt x="19" y="520"/>
                        </a:lnTo>
                        <a:lnTo>
                          <a:pt x="25" y="503"/>
                        </a:lnTo>
                        <a:lnTo>
                          <a:pt x="32" y="488"/>
                        </a:lnTo>
                        <a:lnTo>
                          <a:pt x="42" y="471"/>
                        </a:lnTo>
                        <a:lnTo>
                          <a:pt x="51" y="456"/>
                        </a:lnTo>
                        <a:lnTo>
                          <a:pt x="63" y="440"/>
                        </a:lnTo>
                        <a:lnTo>
                          <a:pt x="75" y="426"/>
                        </a:lnTo>
                        <a:lnTo>
                          <a:pt x="87" y="412"/>
                        </a:lnTo>
                        <a:lnTo>
                          <a:pt x="102" y="398"/>
                        </a:lnTo>
                        <a:lnTo>
                          <a:pt x="117" y="384"/>
                        </a:lnTo>
                        <a:lnTo>
                          <a:pt x="132" y="372"/>
                        </a:lnTo>
                        <a:lnTo>
                          <a:pt x="158" y="354"/>
                        </a:lnTo>
                        <a:lnTo>
                          <a:pt x="190" y="330"/>
                        </a:lnTo>
                        <a:lnTo>
                          <a:pt x="231" y="298"/>
                        </a:lnTo>
                        <a:lnTo>
                          <a:pt x="281" y="261"/>
                        </a:lnTo>
                        <a:lnTo>
                          <a:pt x="295" y="250"/>
                        </a:lnTo>
                        <a:lnTo>
                          <a:pt x="306" y="237"/>
                        </a:lnTo>
                        <a:lnTo>
                          <a:pt x="316" y="225"/>
                        </a:lnTo>
                        <a:lnTo>
                          <a:pt x="324" y="213"/>
                        </a:lnTo>
                        <a:lnTo>
                          <a:pt x="330" y="201"/>
                        </a:lnTo>
                        <a:lnTo>
                          <a:pt x="335" y="189"/>
                        </a:lnTo>
                        <a:lnTo>
                          <a:pt x="337" y="176"/>
                        </a:lnTo>
                        <a:lnTo>
                          <a:pt x="338" y="162"/>
                        </a:lnTo>
                        <a:lnTo>
                          <a:pt x="338" y="152"/>
                        </a:lnTo>
                        <a:lnTo>
                          <a:pt x="337" y="142"/>
                        </a:lnTo>
                        <a:lnTo>
                          <a:pt x="335" y="133"/>
                        </a:lnTo>
                        <a:lnTo>
                          <a:pt x="331" y="123"/>
                        </a:lnTo>
                        <a:lnTo>
                          <a:pt x="327" y="116"/>
                        </a:lnTo>
                        <a:lnTo>
                          <a:pt x="322" y="109"/>
                        </a:lnTo>
                        <a:lnTo>
                          <a:pt x="316" y="101"/>
                        </a:lnTo>
                        <a:lnTo>
                          <a:pt x="308" y="95"/>
                        </a:lnTo>
                        <a:lnTo>
                          <a:pt x="302" y="91"/>
                        </a:lnTo>
                        <a:lnTo>
                          <a:pt x="295" y="86"/>
                        </a:lnTo>
                        <a:lnTo>
                          <a:pt x="286" y="82"/>
                        </a:lnTo>
                        <a:lnTo>
                          <a:pt x="278" y="80"/>
                        </a:lnTo>
                        <a:lnTo>
                          <a:pt x="268" y="77"/>
                        </a:lnTo>
                        <a:lnTo>
                          <a:pt x="259" y="76"/>
                        </a:lnTo>
                        <a:lnTo>
                          <a:pt x="248" y="75"/>
                        </a:lnTo>
                        <a:lnTo>
                          <a:pt x="238" y="75"/>
                        </a:lnTo>
                        <a:lnTo>
                          <a:pt x="222" y="75"/>
                        </a:lnTo>
                        <a:lnTo>
                          <a:pt x="205" y="77"/>
                        </a:lnTo>
                        <a:lnTo>
                          <a:pt x="190" y="80"/>
                        </a:lnTo>
                        <a:lnTo>
                          <a:pt x="175" y="84"/>
                        </a:lnTo>
                        <a:lnTo>
                          <a:pt x="160" y="91"/>
                        </a:lnTo>
                        <a:lnTo>
                          <a:pt x="145" y="97"/>
                        </a:lnTo>
                        <a:lnTo>
                          <a:pt x="131" y="105"/>
                        </a:lnTo>
                        <a:lnTo>
                          <a:pt x="118" y="115"/>
                        </a:lnTo>
                        <a:lnTo>
                          <a:pt x="104" y="125"/>
                        </a:lnTo>
                        <a:lnTo>
                          <a:pt x="91" y="138"/>
                        </a:lnTo>
                        <a:lnTo>
                          <a:pt x="78" y="151"/>
                        </a:lnTo>
                        <a:lnTo>
                          <a:pt x="66" y="165"/>
                        </a:lnTo>
                        <a:lnTo>
                          <a:pt x="53" y="181"/>
                        </a:lnTo>
                        <a:lnTo>
                          <a:pt x="42" y="199"/>
                        </a:lnTo>
                        <a:lnTo>
                          <a:pt x="31" y="217"/>
                        </a:lnTo>
                        <a:lnTo>
                          <a:pt x="20" y="237"/>
                        </a:lnTo>
                        <a:lnTo>
                          <a:pt x="20" y="0"/>
                        </a:lnTo>
                        <a:lnTo>
                          <a:pt x="27" y="6"/>
                        </a:lnTo>
                        <a:lnTo>
                          <a:pt x="34" y="12"/>
                        </a:lnTo>
                        <a:lnTo>
                          <a:pt x="42" y="16"/>
                        </a:lnTo>
                        <a:lnTo>
                          <a:pt x="49" y="20"/>
                        </a:lnTo>
                        <a:lnTo>
                          <a:pt x="58" y="22"/>
                        </a:lnTo>
                        <a:lnTo>
                          <a:pt x="66" y="24"/>
                        </a:lnTo>
                        <a:lnTo>
                          <a:pt x="76" y="25"/>
                        </a:lnTo>
                        <a:lnTo>
                          <a:pt x="84" y="26"/>
                        </a:lnTo>
                        <a:lnTo>
                          <a:pt x="99" y="25"/>
                        </a:lnTo>
                        <a:lnTo>
                          <a:pt x="118" y="23"/>
                        </a:lnTo>
                        <a:lnTo>
                          <a:pt x="140" y="20"/>
                        </a:lnTo>
                        <a:lnTo>
                          <a:pt x="165" y="14"/>
                        </a:lnTo>
                        <a:lnTo>
                          <a:pt x="190" y="10"/>
                        </a:lnTo>
                        <a:lnTo>
                          <a:pt x="214" y="6"/>
                        </a:lnTo>
                        <a:lnTo>
                          <a:pt x="232" y="4"/>
                        </a:lnTo>
                        <a:lnTo>
                          <a:pt x="248" y="3"/>
                        </a:lnTo>
                        <a:lnTo>
                          <a:pt x="267" y="4"/>
                        </a:lnTo>
                        <a:lnTo>
                          <a:pt x="285" y="6"/>
                        </a:lnTo>
                        <a:lnTo>
                          <a:pt x="302" y="10"/>
                        </a:lnTo>
                        <a:lnTo>
                          <a:pt x="318" y="14"/>
                        </a:lnTo>
                        <a:lnTo>
                          <a:pt x="334" y="19"/>
                        </a:lnTo>
                        <a:lnTo>
                          <a:pt x="347" y="26"/>
                        </a:lnTo>
                        <a:lnTo>
                          <a:pt x="361" y="34"/>
                        </a:lnTo>
                        <a:lnTo>
                          <a:pt x="373" y="43"/>
                        </a:lnTo>
                        <a:lnTo>
                          <a:pt x="385" y="55"/>
                        </a:lnTo>
                        <a:lnTo>
                          <a:pt x="396" y="66"/>
                        </a:lnTo>
                        <a:lnTo>
                          <a:pt x="404" y="80"/>
                        </a:lnTo>
                        <a:lnTo>
                          <a:pt x="412" y="94"/>
                        </a:lnTo>
                        <a:lnTo>
                          <a:pt x="417" y="110"/>
                        </a:lnTo>
                        <a:lnTo>
                          <a:pt x="421" y="127"/>
                        </a:lnTo>
                        <a:lnTo>
                          <a:pt x="424" y="143"/>
                        </a:lnTo>
                        <a:lnTo>
                          <a:pt x="424" y="162"/>
                        </a:lnTo>
                        <a:lnTo>
                          <a:pt x="424" y="176"/>
                        </a:lnTo>
                        <a:lnTo>
                          <a:pt x="422" y="188"/>
                        </a:lnTo>
                        <a:lnTo>
                          <a:pt x="420" y="200"/>
                        </a:lnTo>
                        <a:lnTo>
                          <a:pt x="417" y="212"/>
                        </a:lnTo>
                        <a:lnTo>
                          <a:pt x="414" y="223"/>
                        </a:lnTo>
                        <a:lnTo>
                          <a:pt x="408" y="235"/>
                        </a:lnTo>
                        <a:lnTo>
                          <a:pt x="403" y="247"/>
                        </a:lnTo>
                        <a:lnTo>
                          <a:pt x="397" y="258"/>
                        </a:lnTo>
                        <a:lnTo>
                          <a:pt x="392" y="267"/>
                        </a:lnTo>
                        <a:lnTo>
                          <a:pt x="381" y="276"/>
                        </a:lnTo>
                        <a:lnTo>
                          <a:pt x="368" y="289"/>
                        </a:lnTo>
                        <a:lnTo>
                          <a:pt x="352" y="302"/>
                        </a:lnTo>
                        <a:lnTo>
                          <a:pt x="336" y="316"/>
                        </a:lnTo>
                        <a:lnTo>
                          <a:pt x="316" y="332"/>
                        </a:lnTo>
                        <a:lnTo>
                          <a:pt x="293" y="350"/>
                        </a:lnTo>
                        <a:lnTo>
                          <a:pt x="265" y="372"/>
                        </a:lnTo>
                        <a:lnTo>
                          <a:pt x="262" y="374"/>
                        </a:lnTo>
                        <a:lnTo>
                          <a:pt x="240" y="392"/>
                        </a:lnTo>
                        <a:lnTo>
                          <a:pt x="211" y="415"/>
                        </a:lnTo>
                        <a:lnTo>
                          <a:pt x="176" y="444"/>
                        </a:lnTo>
                        <a:lnTo>
                          <a:pt x="135" y="479"/>
                        </a:lnTo>
                        <a:lnTo>
                          <a:pt x="127" y="488"/>
                        </a:lnTo>
                        <a:lnTo>
                          <a:pt x="120" y="497"/>
                        </a:lnTo>
                        <a:lnTo>
                          <a:pt x="115" y="506"/>
                        </a:lnTo>
                        <a:lnTo>
                          <a:pt x="110" y="514"/>
                        </a:lnTo>
                        <a:lnTo>
                          <a:pt x="106" y="522"/>
                        </a:lnTo>
                        <a:lnTo>
                          <a:pt x="104" y="531"/>
                        </a:lnTo>
                        <a:lnTo>
                          <a:pt x="102" y="538"/>
                        </a:lnTo>
                        <a:lnTo>
                          <a:pt x="101" y="547"/>
                        </a:lnTo>
                        <a:lnTo>
                          <a:pt x="102" y="554"/>
                        </a:lnTo>
                        <a:lnTo>
                          <a:pt x="104" y="561"/>
                        </a:lnTo>
                        <a:lnTo>
                          <a:pt x="108" y="568"/>
                        </a:lnTo>
                        <a:lnTo>
                          <a:pt x="112" y="573"/>
                        </a:lnTo>
                        <a:lnTo>
                          <a:pt x="119" y="578"/>
                        </a:lnTo>
                        <a:lnTo>
                          <a:pt x="126" y="582"/>
                        </a:lnTo>
                        <a:lnTo>
                          <a:pt x="135" y="586"/>
                        </a:lnTo>
                        <a:lnTo>
                          <a:pt x="144" y="588"/>
                        </a:lnTo>
                        <a:lnTo>
                          <a:pt x="155" y="590"/>
                        </a:lnTo>
                        <a:lnTo>
                          <a:pt x="169" y="591"/>
                        </a:lnTo>
                        <a:lnTo>
                          <a:pt x="188" y="591"/>
                        </a:lnTo>
                        <a:lnTo>
                          <a:pt x="211" y="591"/>
                        </a:lnTo>
                        <a:lnTo>
                          <a:pt x="238" y="591"/>
                        </a:lnTo>
                        <a:lnTo>
                          <a:pt x="261" y="589"/>
                        </a:lnTo>
                        <a:lnTo>
                          <a:pt x="283" y="586"/>
                        </a:lnTo>
                        <a:lnTo>
                          <a:pt x="303" y="581"/>
                        </a:lnTo>
                        <a:lnTo>
                          <a:pt x="322" y="576"/>
                        </a:lnTo>
                        <a:lnTo>
                          <a:pt x="338" y="570"/>
                        </a:lnTo>
                        <a:lnTo>
                          <a:pt x="345" y="567"/>
                        </a:lnTo>
                        <a:lnTo>
                          <a:pt x="352" y="562"/>
                        </a:lnTo>
                        <a:lnTo>
                          <a:pt x="358" y="558"/>
                        </a:lnTo>
                        <a:lnTo>
                          <a:pt x="364" y="553"/>
                        </a:lnTo>
                        <a:lnTo>
                          <a:pt x="374" y="543"/>
                        </a:lnTo>
                        <a:lnTo>
                          <a:pt x="383" y="532"/>
                        </a:lnTo>
                        <a:lnTo>
                          <a:pt x="393" y="518"/>
                        </a:lnTo>
                        <a:lnTo>
                          <a:pt x="402" y="502"/>
                        </a:lnTo>
                        <a:lnTo>
                          <a:pt x="413" y="483"/>
                        </a:lnTo>
                        <a:lnTo>
                          <a:pt x="423" y="463"/>
                        </a:lnTo>
                        <a:lnTo>
                          <a:pt x="433" y="440"/>
                        </a:lnTo>
                        <a:lnTo>
                          <a:pt x="443" y="415"/>
                        </a:lnTo>
                        <a:lnTo>
                          <a:pt x="443" y="674"/>
                        </a:lnTo>
                        <a:lnTo>
                          <a:pt x="437" y="669"/>
                        </a:lnTo>
                        <a:lnTo>
                          <a:pt x="430" y="665"/>
                        </a:lnTo>
                        <a:lnTo>
                          <a:pt x="423" y="661"/>
                        </a:lnTo>
                        <a:lnTo>
                          <a:pt x="417" y="658"/>
                        </a:lnTo>
                        <a:lnTo>
                          <a:pt x="409" y="656"/>
                        </a:lnTo>
                        <a:lnTo>
                          <a:pt x="402" y="655"/>
                        </a:lnTo>
                        <a:lnTo>
                          <a:pt x="396" y="654"/>
                        </a:lnTo>
                        <a:lnTo>
                          <a:pt x="388" y="653"/>
                        </a:lnTo>
                        <a:lnTo>
                          <a:pt x="51" y="653"/>
                        </a:lnTo>
                        <a:lnTo>
                          <a:pt x="44" y="654"/>
                        </a:lnTo>
                        <a:lnTo>
                          <a:pt x="37" y="654"/>
                        </a:lnTo>
                        <a:lnTo>
                          <a:pt x="30" y="655"/>
                        </a:lnTo>
                        <a:lnTo>
                          <a:pt x="24" y="657"/>
                        </a:lnTo>
                        <a:lnTo>
                          <a:pt x="18" y="659"/>
                        </a:lnTo>
                        <a:lnTo>
                          <a:pt x="12" y="662"/>
                        </a:lnTo>
                        <a:lnTo>
                          <a:pt x="6" y="666"/>
                        </a:lnTo>
                        <a:lnTo>
                          <a:pt x="1" y="66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</p:grpSp>
        </p:grpSp>
        <p:sp>
          <p:nvSpPr>
            <p:cNvPr id="8" name="Text Box 957"/>
            <p:cNvSpPr txBox="1">
              <a:spLocks noChangeArrowheads="1"/>
            </p:cNvSpPr>
            <p:nvPr userDrawn="1"/>
          </p:nvSpPr>
          <p:spPr bwMode="auto">
            <a:xfrm>
              <a:off x="839" y="18"/>
              <a:ext cx="1805" cy="2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85000"/>
                </a:lnSpc>
                <a:spcBef>
                  <a:spcPct val="50000"/>
                </a:spcBef>
                <a:spcAft>
                  <a:spcPct val="0"/>
                </a:spcAft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85000"/>
                </a:lnSpc>
                <a:spcBef>
                  <a:spcPct val="50000"/>
                </a:spcBef>
                <a:spcAft>
                  <a:spcPct val="0"/>
                </a:spcAft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85000"/>
                </a:lnSpc>
                <a:spcBef>
                  <a:spcPct val="50000"/>
                </a:spcBef>
                <a:spcAft>
                  <a:spcPct val="0"/>
                </a:spcAft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85000"/>
                </a:lnSpc>
                <a:spcBef>
                  <a:spcPct val="50000"/>
                </a:spcBef>
                <a:spcAft>
                  <a:spcPct val="0"/>
                </a:spcAft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lnSpc>
                  <a:spcPct val="85000"/>
                </a:lnSpc>
                <a:spcBef>
                  <a:spcPct val="20000"/>
                </a:spcBef>
                <a:defRPr/>
              </a:pPr>
              <a:r>
                <a:rPr lang="hu-HU" altLang="hu-HU" sz="700" b="1" smtClean="0">
                  <a:solidFill>
                    <a:schemeClr val="bg1"/>
                  </a:solidFill>
                </a:rPr>
                <a:t>Budapesti Műszaki és Gazdaságtudomanyi Egyetem</a:t>
              </a:r>
              <a:endParaRPr lang="en-US" altLang="hu-HU" sz="700" b="1" smtClean="0">
                <a:solidFill>
                  <a:schemeClr val="bg1"/>
                </a:solidFill>
              </a:endParaRPr>
            </a:p>
            <a:p>
              <a:pPr>
                <a:lnSpc>
                  <a:spcPct val="85000"/>
                </a:lnSpc>
                <a:spcBef>
                  <a:spcPct val="20000"/>
                </a:spcBef>
                <a:defRPr/>
              </a:pPr>
              <a:r>
                <a:rPr lang="hu-HU" altLang="hu-HU" sz="1200" smtClean="0">
                  <a:solidFill>
                    <a:schemeClr val="bg1"/>
                  </a:solidFill>
                </a:rPr>
                <a:t>Elektronikus Eszközök Tanszéke</a:t>
              </a:r>
              <a:endParaRPr lang="en-US" altLang="hu-HU" sz="1200" smtClean="0">
                <a:solidFill>
                  <a:schemeClr val="bg1"/>
                </a:solidFill>
              </a:endParaRPr>
            </a:p>
          </p:txBody>
        </p:sp>
      </p:grpSp>
      <p:sp>
        <p:nvSpPr>
          <p:cNvPr id="95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hu-HU" dirty="0" smtClean="0"/>
              <a:t>2017.02.21.</a:t>
            </a:r>
            <a:endParaRPr lang="en-US" dirty="0"/>
          </a:p>
        </p:txBody>
      </p:sp>
      <p:sp>
        <p:nvSpPr>
          <p:cNvPr id="95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hu-HU" dirty="0"/>
              <a:t>Mikroelektronika - Félvezető fizikai alapok © </a:t>
            </a:r>
            <a:r>
              <a:rPr lang="hu-HU" dirty="0" err="1" smtClean="0"/>
              <a:t>Poppe</a:t>
            </a:r>
            <a:r>
              <a:rPr lang="hu-HU" dirty="0" smtClean="0"/>
              <a:t> András, Székely Vladimír, Bognár György, BME-EET 2017</a:t>
            </a:r>
            <a:endParaRPr lang="en-US" sz="900" b="0" dirty="0"/>
          </a:p>
        </p:txBody>
      </p:sp>
      <p:sp>
        <p:nvSpPr>
          <p:cNvPr id="95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F4E2FF82-395E-477E-9E92-A5FBC3FD1E22}" type="slidenum">
              <a:rPr lang="en-US" altLang="hu-HU"/>
              <a:pPr>
                <a:defRPr/>
              </a:pPr>
              <a:t>‹#›</a:t>
            </a:fld>
            <a:endParaRPr lang="en-US" altLang="hu-HU"/>
          </a:p>
        </p:txBody>
      </p:sp>
    </p:spTree>
    <p:extLst>
      <p:ext uri="{BB962C8B-B14F-4D97-AF65-F5344CB8AC3E}">
        <p14:creationId xmlns:p14="http://schemas.microsoft.com/office/powerpoint/2010/main" val="507204433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11"/>
          <p:cNvSpPr>
            <a:spLocks noChangeArrowheads="1"/>
          </p:cNvSpPr>
          <p:nvPr userDrawn="1"/>
        </p:nvSpPr>
        <p:spPr bwMode="auto">
          <a:xfrm>
            <a:off x="0" y="6721475"/>
            <a:ext cx="9144000" cy="63500"/>
          </a:xfrm>
          <a:prstGeom prst="rect">
            <a:avLst/>
          </a:prstGeom>
          <a:solidFill>
            <a:srgbClr val="8C253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50000"/>
              </a:spcBef>
              <a:defRPr/>
            </a:pPr>
            <a:endParaRPr lang="hu-HU" altLang="hu-HU" smtClean="0"/>
          </a:p>
        </p:txBody>
      </p:sp>
      <p:graphicFrame>
        <p:nvGraphicFramePr>
          <p:cNvPr id="6" name="Object 12"/>
          <p:cNvGraphicFramePr>
            <a:graphicFrameLocks noChangeAspect="1"/>
          </p:cNvGraphicFramePr>
          <p:nvPr userDrawn="1"/>
        </p:nvGraphicFramePr>
        <p:xfrm>
          <a:off x="0" y="5746750"/>
          <a:ext cx="849313" cy="11112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8384" name="Photo Editor Photo" r:id="rId3" imgW="3123810" imgH="4086795" progId="MSPhotoEd.3">
                  <p:embed/>
                </p:oleObj>
              </mc:Choice>
              <mc:Fallback>
                <p:oleObj name="Photo Editor Photo" r:id="rId3" imgW="3123810" imgH="4086795" progId="MSPhotoEd.3">
                  <p:embed/>
                  <p:pic>
                    <p:nvPicPr>
                      <p:cNvPr id="9219" name="Object 1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0" y="5746750"/>
                        <a:ext cx="849313" cy="11112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 algn="ctr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7" name="Group 960"/>
          <p:cNvGrpSpPr>
            <a:grpSpLocks/>
          </p:cNvGrpSpPr>
          <p:nvPr userDrawn="1"/>
        </p:nvGrpSpPr>
        <p:grpSpPr bwMode="auto">
          <a:xfrm>
            <a:off x="0" y="0"/>
            <a:ext cx="9144000" cy="492125"/>
            <a:chOff x="0" y="0"/>
            <a:chExt cx="5760" cy="310"/>
          </a:xfrm>
        </p:grpSpPr>
        <p:sp>
          <p:nvSpPr>
            <p:cNvPr id="8" name="Rectangle 958"/>
            <p:cNvSpPr>
              <a:spLocks noChangeArrowheads="1"/>
            </p:cNvSpPr>
            <p:nvPr userDrawn="1"/>
          </p:nvSpPr>
          <p:spPr bwMode="auto">
            <a:xfrm>
              <a:off x="0" y="0"/>
              <a:ext cx="5760" cy="310"/>
            </a:xfrm>
            <a:prstGeom prst="rect">
              <a:avLst/>
            </a:prstGeom>
            <a:solidFill>
              <a:srgbClr val="8C25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85000"/>
                </a:lnSpc>
                <a:spcBef>
                  <a:spcPct val="50000"/>
                </a:spcBef>
                <a:spcAft>
                  <a:spcPct val="0"/>
                </a:spcAft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85000"/>
                </a:lnSpc>
                <a:spcBef>
                  <a:spcPct val="50000"/>
                </a:spcBef>
                <a:spcAft>
                  <a:spcPct val="0"/>
                </a:spcAft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85000"/>
                </a:lnSpc>
                <a:spcBef>
                  <a:spcPct val="50000"/>
                </a:spcBef>
                <a:spcAft>
                  <a:spcPct val="0"/>
                </a:spcAft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85000"/>
                </a:lnSpc>
                <a:spcBef>
                  <a:spcPct val="50000"/>
                </a:spcBef>
                <a:spcAft>
                  <a:spcPct val="0"/>
                </a:spcAft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lnSpc>
                  <a:spcPct val="85000"/>
                </a:lnSpc>
                <a:spcBef>
                  <a:spcPct val="50000"/>
                </a:spcBef>
                <a:defRPr/>
              </a:pPr>
              <a:endParaRPr lang="hu-HU" altLang="hu-HU" smtClean="0"/>
            </a:p>
          </p:txBody>
        </p:sp>
        <p:pic>
          <p:nvPicPr>
            <p:cNvPr id="9" name="Picture 959"/>
            <p:cNvPicPr>
              <a:picLocks noChangeAspect="1" noChangeArrowheads="1"/>
            </p:cNvPicPr>
            <p:nvPr userDrawn="1"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83" y="4"/>
              <a:ext cx="1177" cy="29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0" name="Group 13"/>
            <p:cNvGrpSpPr>
              <a:grpSpLocks noChangeAspect="1"/>
            </p:cNvGrpSpPr>
            <p:nvPr userDrawn="1"/>
          </p:nvGrpSpPr>
          <p:grpSpPr bwMode="auto">
            <a:xfrm>
              <a:off x="49" y="51"/>
              <a:ext cx="800" cy="207"/>
              <a:chOff x="158" y="2628"/>
              <a:chExt cx="5717" cy="1482"/>
            </a:xfrm>
          </p:grpSpPr>
          <p:sp>
            <p:nvSpPr>
              <p:cNvPr id="12" name="Rectangle 14"/>
              <p:cNvSpPr>
                <a:spLocks noChangeAspect="1" noChangeArrowheads="1"/>
              </p:cNvSpPr>
              <p:nvPr/>
            </p:nvSpPr>
            <p:spPr bwMode="auto">
              <a:xfrm>
                <a:off x="158" y="2628"/>
                <a:ext cx="5245" cy="1482"/>
              </a:xfrm>
              <a:prstGeom prst="rect">
                <a:avLst/>
              </a:prstGeom>
              <a:solidFill>
                <a:srgbClr val="8C25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587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>
                <a:spAutoFit/>
              </a:bodyPr>
              <a:lstStyle>
                <a:lvl1pPr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lnSpc>
                    <a:spcPct val="85000"/>
                  </a:lnSpc>
                  <a:spcBef>
                    <a:spcPct val="50000"/>
                  </a:spcBef>
                  <a:spcAft>
                    <a:spcPct val="0"/>
                  </a:spcAft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lnSpc>
                    <a:spcPct val="85000"/>
                  </a:lnSpc>
                  <a:spcBef>
                    <a:spcPct val="50000"/>
                  </a:spcBef>
                  <a:spcAft>
                    <a:spcPct val="0"/>
                  </a:spcAft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lnSpc>
                    <a:spcPct val="85000"/>
                  </a:lnSpc>
                  <a:spcBef>
                    <a:spcPct val="50000"/>
                  </a:spcBef>
                  <a:spcAft>
                    <a:spcPct val="0"/>
                  </a:spcAft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lnSpc>
                    <a:spcPct val="85000"/>
                  </a:lnSpc>
                  <a:spcBef>
                    <a:spcPct val="50000"/>
                  </a:spcBef>
                  <a:spcAft>
                    <a:spcPct val="0"/>
                  </a:spcAft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lnSpc>
                    <a:spcPct val="85000"/>
                  </a:lnSpc>
                  <a:spcBef>
                    <a:spcPct val="50000"/>
                  </a:spcBef>
                  <a:defRPr/>
                </a:pPr>
                <a:endParaRPr lang="hu-HU" altLang="hu-HU" smtClean="0"/>
              </a:p>
            </p:txBody>
          </p:sp>
          <p:grpSp>
            <p:nvGrpSpPr>
              <p:cNvPr id="13" name="Group 15"/>
              <p:cNvGrpSpPr>
                <a:grpSpLocks noChangeAspect="1"/>
              </p:cNvGrpSpPr>
              <p:nvPr/>
            </p:nvGrpSpPr>
            <p:grpSpPr bwMode="auto">
              <a:xfrm>
                <a:off x="258" y="2700"/>
                <a:ext cx="5617" cy="1353"/>
                <a:chOff x="246" y="1110"/>
                <a:chExt cx="5617" cy="1353"/>
              </a:xfrm>
            </p:grpSpPr>
            <p:grpSp>
              <p:nvGrpSpPr>
                <p:cNvPr id="14" name="Group 16"/>
                <p:cNvGrpSpPr>
                  <a:grpSpLocks noChangeAspect="1"/>
                </p:cNvGrpSpPr>
                <p:nvPr/>
              </p:nvGrpSpPr>
              <p:grpSpPr bwMode="auto">
                <a:xfrm>
                  <a:off x="246" y="1110"/>
                  <a:ext cx="5617" cy="1305"/>
                  <a:chOff x="246" y="1110"/>
                  <a:chExt cx="5617" cy="1305"/>
                </a:xfrm>
              </p:grpSpPr>
              <p:sp>
                <p:nvSpPr>
                  <p:cNvPr id="29" name="Freeform 17"/>
                  <p:cNvSpPr>
                    <a:spLocks noChangeAspect="1"/>
                  </p:cNvSpPr>
                  <p:nvPr/>
                </p:nvSpPr>
                <p:spPr bwMode="auto">
                  <a:xfrm>
                    <a:off x="3269" y="1110"/>
                    <a:ext cx="157" cy="301"/>
                  </a:xfrm>
                  <a:custGeom>
                    <a:avLst/>
                    <a:gdLst>
                      <a:gd name="T0" fmla="*/ 64 w 517"/>
                      <a:gd name="T1" fmla="*/ 84 h 1005"/>
                      <a:gd name="T2" fmla="*/ 64 w 517"/>
                      <a:gd name="T3" fmla="*/ 72 h 1005"/>
                      <a:gd name="T4" fmla="*/ 70 w 517"/>
                      <a:gd name="T5" fmla="*/ 72 h 1005"/>
                      <a:gd name="T6" fmla="*/ 70 w 517"/>
                      <a:gd name="T7" fmla="*/ 36 h 1005"/>
                      <a:gd name="T8" fmla="*/ 72 w 517"/>
                      <a:gd name="T9" fmla="*/ 23 h 1005"/>
                      <a:gd name="T10" fmla="*/ 79 w 517"/>
                      <a:gd name="T11" fmla="*/ 0 h 1005"/>
                      <a:gd name="T12" fmla="*/ 85 w 517"/>
                      <a:gd name="T13" fmla="*/ 23 h 1005"/>
                      <a:gd name="T14" fmla="*/ 88 w 517"/>
                      <a:gd name="T15" fmla="*/ 36 h 1005"/>
                      <a:gd name="T16" fmla="*/ 88 w 517"/>
                      <a:gd name="T17" fmla="*/ 72 h 1005"/>
                      <a:gd name="T18" fmla="*/ 94 w 517"/>
                      <a:gd name="T19" fmla="*/ 72 h 1005"/>
                      <a:gd name="T20" fmla="*/ 94 w 517"/>
                      <a:gd name="T21" fmla="*/ 84 h 1005"/>
                      <a:gd name="T22" fmla="*/ 157 w 517"/>
                      <a:gd name="T23" fmla="*/ 277 h 1005"/>
                      <a:gd name="T24" fmla="*/ 155 w 517"/>
                      <a:gd name="T25" fmla="*/ 282 h 1005"/>
                      <a:gd name="T26" fmla="*/ 153 w 517"/>
                      <a:gd name="T27" fmla="*/ 288 h 1005"/>
                      <a:gd name="T28" fmla="*/ 152 w 517"/>
                      <a:gd name="T29" fmla="*/ 291 h 1005"/>
                      <a:gd name="T30" fmla="*/ 152 w 517"/>
                      <a:gd name="T31" fmla="*/ 294 h 1005"/>
                      <a:gd name="T32" fmla="*/ 151 w 517"/>
                      <a:gd name="T33" fmla="*/ 298 h 1005"/>
                      <a:gd name="T34" fmla="*/ 151 w 517"/>
                      <a:gd name="T35" fmla="*/ 301 h 1005"/>
                      <a:gd name="T36" fmla="*/ 7 w 517"/>
                      <a:gd name="T37" fmla="*/ 301 h 1005"/>
                      <a:gd name="T38" fmla="*/ 6 w 517"/>
                      <a:gd name="T39" fmla="*/ 296 h 1005"/>
                      <a:gd name="T40" fmla="*/ 5 w 517"/>
                      <a:gd name="T41" fmla="*/ 291 h 1005"/>
                      <a:gd name="T42" fmla="*/ 4 w 517"/>
                      <a:gd name="T43" fmla="*/ 287 h 1005"/>
                      <a:gd name="T44" fmla="*/ 3 w 517"/>
                      <a:gd name="T45" fmla="*/ 284 h 1005"/>
                      <a:gd name="T46" fmla="*/ 2 w 517"/>
                      <a:gd name="T47" fmla="*/ 281 h 1005"/>
                      <a:gd name="T48" fmla="*/ 0 w 517"/>
                      <a:gd name="T49" fmla="*/ 277 h 1005"/>
                      <a:gd name="T50" fmla="*/ 64 w 517"/>
                      <a:gd name="T51" fmla="*/ 84 h 1005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</a:gdLst>
                    <a:ahLst/>
                    <a:cxnLst>
                      <a:cxn ang="T52">
                        <a:pos x="T0" y="T1"/>
                      </a:cxn>
                      <a:cxn ang="T53">
                        <a:pos x="T2" y="T3"/>
                      </a:cxn>
                      <a:cxn ang="T54">
                        <a:pos x="T4" y="T5"/>
                      </a:cxn>
                      <a:cxn ang="T55">
                        <a:pos x="T6" y="T7"/>
                      </a:cxn>
                      <a:cxn ang="T56">
                        <a:pos x="T8" y="T9"/>
                      </a:cxn>
                      <a:cxn ang="T57">
                        <a:pos x="T10" y="T11"/>
                      </a:cxn>
                      <a:cxn ang="T58">
                        <a:pos x="T12" y="T13"/>
                      </a:cxn>
                      <a:cxn ang="T59">
                        <a:pos x="T14" y="T15"/>
                      </a:cxn>
                      <a:cxn ang="T60">
                        <a:pos x="T16" y="T17"/>
                      </a:cxn>
                      <a:cxn ang="T61">
                        <a:pos x="T18" y="T19"/>
                      </a:cxn>
                      <a:cxn ang="T62">
                        <a:pos x="T20" y="T21"/>
                      </a:cxn>
                      <a:cxn ang="T63">
                        <a:pos x="T22" y="T23"/>
                      </a:cxn>
                      <a:cxn ang="T64">
                        <a:pos x="T24" y="T25"/>
                      </a:cxn>
                      <a:cxn ang="T65">
                        <a:pos x="T26" y="T27"/>
                      </a:cxn>
                      <a:cxn ang="T66">
                        <a:pos x="T28" y="T29"/>
                      </a:cxn>
                      <a:cxn ang="T67">
                        <a:pos x="T30" y="T31"/>
                      </a:cxn>
                      <a:cxn ang="T68">
                        <a:pos x="T32" y="T33"/>
                      </a:cxn>
                      <a:cxn ang="T69">
                        <a:pos x="T34" y="T35"/>
                      </a:cxn>
                      <a:cxn ang="T70">
                        <a:pos x="T36" y="T37"/>
                      </a:cxn>
                      <a:cxn ang="T71">
                        <a:pos x="T38" y="T39"/>
                      </a:cxn>
                      <a:cxn ang="T72">
                        <a:pos x="T40" y="T41"/>
                      </a:cxn>
                      <a:cxn ang="T73">
                        <a:pos x="T42" y="T43"/>
                      </a:cxn>
                      <a:cxn ang="T74">
                        <a:pos x="T44" y="T45"/>
                      </a:cxn>
                      <a:cxn ang="T75">
                        <a:pos x="T46" y="T47"/>
                      </a:cxn>
                      <a:cxn ang="T76">
                        <a:pos x="T48" y="T49"/>
                      </a:cxn>
                      <a:cxn ang="T77">
                        <a:pos x="T50" y="T51"/>
                      </a:cxn>
                    </a:cxnLst>
                    <a:rect l="0" t="0" r="r" b="b"/>
                    <a:pathLst>
                      <a:path w="517" h="1005">
                        <a:moveTo>
                          <a:pt x="210" y="281"/>
                        </a:moveTo>
                        <a:lnTo>
                          <a:pt x="210" y="240"/>
                        </a:lnTo>
                        <a:lnTo>
                          <a:pt x="231" y="240"/>
                        </a:lnTo>
                        <a:lnTo>
                          <a:pt x="231" y="121"/>
                        </a:lnTo>
                        <a:lnTo>
                          <a:pt x="237" y="76"/>
                        </a:lnTo>
                        <a:lnTo>
                          <a:pt x="260" y="0"/>
                        </a:lnTo>
                        <a:lnTo>
                          <a:pt x="280" y="76"/>
                        </a:lnTo>
                        <a:lnTo>
                          <a:pt x="289" y="121"/>
                        </a:lnTo>
                        <a:lnTo>
                          <a:pt x="289" y="240"/>
                        </a:lnTo>
                        <a:lnTo>
                          <a:pt x="309" y="240"/>
                        </a:lnTo>
                        <a:lnTo>
                          <a:pt x="309" y="281"/>
                        </a:lnTo>
                        <a:lnTo>
                          <a:pt x="517" y="924"/>
                        </a:lnTo>
                        <a:lnTo>
                          <a:pt x="510" y="942"/>
                        </a:lnTo>
                        <a:lnTo>
                          <a:pt x="504" y="962"/>
                        </a:lnTo>
                        <a:lnTo>
                          <a:pt x="501" y="973"/>
                        </a:lnTo>
                        <a:lnTo>
                          <a:pt x="499" y="983"/>
                        </a:lnTo>
                        <a:lnTo>
                          <a:pt x="497" y="994"/>
                        </a:lnTo>
                        <a:lnTo>
                          <a:pt x="496" y="1005"/>
                        </a:lnTo>
                        <a:lnTo>
                          <a:pt x="23" y="1005"/>
                        </a:lnTo>
                        <a:lnTo>
                          <a:pt x="21" y="989"/>
                        </a:lnTo>
                        <a:lnTo>
                          <a:pt x="17" y="970"/>
                        </a:lnTo>
                        <a:lnTo>
                          <a:pt x="14" y="959"/>
                        </a:lnTo>
                        <a:lnTo>
                          <a:pt x="11" y="948"/>
                        </a:lnTo>
                        <a:lnTo>
                          <a:pt x="6" y="937"/>
                        </a:lnTo>
                        <a:lnTo>
                          <a:pt x="0" y="925"/>
                        </a:lnTo>
                        <a:lnTo>
                          <a:pt x="210" y="28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" name="Freeform 18"/>
                  <p:cNvSpPr>
                    <a:spLocks noChangeAspect="1"/>
                  </p:cNvSpPr>
                  <p:nvPr/>
                </p:nvSpPr>
                <p:spPr bwMode="auto">
                  <a:xfrm>
                    <a:off x="2333" y="1589"/>
                    <a:ext cx="43" cy="36"/>
                  </a:xfrm>
                  <a:custGeom>
                    <a:avLst/>
                    <a:gdLst>
                      <a:gd name="T0" fmla="*/ 38 w 139"/>
                      <a:gd name="T1" fmla="*/ 36 h 118"/>
                      <a:gd name="T2" fmla="*/ 4 w 139"/>
                      <a:gd name="T3" fmla="*/ 36 h 118"/>
                      <a:gd name="T4" fmla="*/ 0 w 139"/>
                      <a:gd name="T5" fmla="*/ 5 h 118"/>
                      <a:gd name="T6" fmla="*/ 0 w 139"/>
                      <a:gd name="T7" fmla="*/ 0 h 118"/>
                      <a:gd name="T8" fmla="*/ 43 w 139"/>
                      <a:gd name="T9" fmla="*/ 0 h 118"/>
                      <a:gd name="T10" fmla="*/ 43 w 139"/>
                      <a:gd name="T11" fmla="*/ 5 h 118"/>
                      <a:gd name="T12" fmla="*/ 38 w 139"/>
                      <a:gd name="T13" fmla="*/ 36 h 11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139" h="118">
                        <a:moveTo>
                          <a:pt x="124" y="118"/>
                        </a:moveTo>
                        <a:lnTo>
                          <a:pt x="14" y="118"/>
                        </a:ln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9" y="0"/>
                        </a:lnTo>
                        <a:lnTo>
                          <a:pt x="139" y="17"/>
                        </a:lnTo>
                        <a:lnTo>
                          <a:pt x="124" y="11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" name="Freeform 19"/>
                  <p:cNvSpPr>
                    <a:spLocks noChangeAspect="1"/>
                  </p:cNvSpPr>
                  <p:nvPr/>
                </p:nvSpPr>
                <p:spPr bwMode="auto">
                  <a:xfrm>
                    <a:off x="2383" y="1668"/>
                    <a:ext cx="100" cy="208"/>
                  </a:xfrm>
                  <a:custGeom>
                    <a:avLst/>
                    <a:gdLst>
                      <a:gd name="T0" fmla="*/ 92 w 320"/>
                      <a:gd name="T1" fmla="*/ 15 h 693"/>
                      <a:gd name="T2" fmla="*/ 90 w 320"/>
                      <a:gd name="T3" fmla="*/ 12 h 693"/>
                      <a:gd name="T4" fmla="*/ 87 w 320"/>
                      <a:gd name="T5" fmla="*/ 10 h 693"/>
                      <a:gd name="T6" fmla="*/ 84 w 320"/>
                      <a:gd name="T7" fmla="*/ 8 h 693"/>
                      <a:gd name="T8" fmla="*/ 81 w 320"/>
                      <a:gd name="T9" fmla="*/ 7 h 693"/>
                      <a:gd name="T10" fmla="*/ 77 w 320"/>
                      <a:gd name="T11" fmla="*/ 5 h 693"/>
                      <a:gd name="T12" fmla="*/ 73 w 320"/>
                      <a:gd name="T13" fmla="*/ 3 h 693"/>
                      <a:gd name="T14" fmla="*/ 69 w 320"/>
                      <a:gd name="T15" fmla="*/ 2 h 693"/>
                      <a:gd name="T16" fmla="*/ 66 w 320"/>
                      <a:gd name="T17" fmla="*/ 2 h 693"/>
                      <a:gd name="T18" fmla="*/ 62 w 320"/>
                      <a:gd name="T19" fmla="*/ 1 h 693"/>
                      <a:gd name="T20" fmla="*/ 58 w 320"/>
                      <a:gd name="T21" fmla="*/ 0 h 693"/>
                      <a:gd name="T22" fmla="*/ 54 w 320"/>
                      <a:gd name="T23" fmla="*/ 0 h 693"/>
                      <a:gd name="T24" fmla="*/ 50 w 320"/>
                      <a:gd name="T25" fmla="*/ 0 h 693"/>
                      <a:gd name="T26" fmla="*/ 47 w 320"/>
                      <a:gd name="T27" fmla="*/ 0 h 693"/>
                      <a:gd name="T28" fmla="*/ 43 w 320"/>
                      <a:gd name="T29" fmla="*/ 0 h 693"/>
                      <a:gd name="T30" fmla="*/ 38 w 320"/>
                      <a:gd name="T31" fmla="*/ 1 h 693"/>
                      <a:gd name="T32" fmla="*/ 35 w 320"/>
                      <a:gd name="T33" fmla="*/ 2 h 693"/>
                      <a:gd name="T34" fmla="*/ 31 w 320"/>
                      <a:gd name="T35" fmla="*/ 2 h 693"/>
                      <a:gd name="T36" fmla="*/ 28 w 320"/>
                      <a:gd name="T37" fmla="*/ 3 h 693"/>
                      <a:gd name="T38" fmla="*/ 24 w 320"/>
                      <a:gd name="T39" fmla="*/ 5 h 693"/>
                      <a:gd name="T40" fmla="*/ 20 w 320"/>
                      <a:gd name="T41" fmla="*/ 7 h 693"/>
                      <a:gd name="T42" fmla="*/ 17 w 320"/>
                      <a:gd name="T43" fmla="*/ 8 h 693"/>
                      <a:gd name="T44" fmla="*/ 14 w 320"/>
                      <a:gd name="T45" fmla="*/ 10 h 693"/>
                      <a:gd name="T46" fmla="*/ 11 w 320"/>
                      <a:gd name="T47" fmla="*/ 12 h 693"/>
                      <a:gd name="T48" fmla="*/ 8 w 320"/>
                      <a:gd name="T49" fmla="*/ 15 h 693"/>
                      <a:gd name="T50" fmla="*/ 7 w 320"/>
                      <a:gd name="T51" fmla="*/ 17 h 693"/>
                      <a:gd name="T52" fmla="*/ 5 w 320"/>
                      <a:gd name="T53" fmla="*/ 19 h 693"/>
                      <a:gd name="T54" fmla="*/ 4 w 320"/>
                      <a:gd name="T55" fmla="*/ 20 h 693"/>
                      <a:gd name="T56" fmla="*/ 3 w 320"/>
                      <a:gd name="T57" fmla="*/ 23 h 693"/>
                      <a:gd name="T58" fmla="*/ 2 w 320"/>
                      <a:gd name="T59" fmla="*/ 25 h 693"/>
                      <a:gd name="T60" fmla="*/ 1 w 320"/>
                      <a:gd name="T61" fmla="*/ 27 h 693"/>
                      <a:gd name="T62" fmla="*/ 0 w 320"/>
                      <a:gd name="T63" fmla="*/ 30 h 693"/>
                      <a:gd name="T64" fmla="*/ 0 w 320"/>
                      <a:gd name="T65" fmla="*/ 32 h 693"/>
                      <a:gd name="T66" fmla="*/ 0 w 320"/>
                      <a:gd name="T67" fmla="*/ 208 h 693"/>
                      <a:gd name="T68" fmla="*/ 100 w 320"/>
                      <a:gd name="T69" fmla="*/ 208 h 693"/>
                      <a:gd name="T70" fmla="*/ 100 w 320"/>
                      <a:gd name="T71" fmla="*/ 32 h 693"/>
                      <a:gd name="T72" fmla="*/ 100 w 320"/>
                      <a:gd name="T73" fmla="*/ 30 h 693"/>
                      <a:gd name="T74" fmla="*/ 99 w 320"/>
                      <a:gd name="T75" fmla="*/ 27 h 693"/>
                      <a:gd name="T76" fmla="*/ 99 w 320"/>
                      <a:gd name="T77" fmla="*/ 25 h 693"/>
                      <a:gd name="T78" fmla="*/ 98 w 320"/>
                      <a:gd name="T79" fmla="*/ 23 h 693"/>
                      <a:gd name="T80" fmla="*/ 97 w 320"/>
                      <a:gd name="T81" fmla="*/ 20 h 693"/>
                      <a:gd name="T82" fmla="*/ 95 w 320"/>
                      <a:gd name="T83" fmla="*/ 19 h 693"/>
                      <a:gd name="T84" fmla="*/ 94 w 320"/>
                      <a:gd name="T85" fmla="*/ 17 h 693"/>
                      <a:gd name="T86" fmla="*/ 92 w 320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20" h="693">
                        <a:moveTo>
                          <a:pt x="294" y="49"/>
                        </a:moveTo>
                        <a:lnTo>
                          <a:pt x="287" y="41"/>
                        </a:lnTo>
                        <a:lnTo>
                          <a:pt x="277" y="33"/>
                        </a:lnTo>
                        <a:lnTo>
                          <a:pt x="268" y="27"/>
                        </a:lnTo>
                        <a:lnTo>
                          <a:pt x="258" y="22"/>
                        </a:lnTo>
                        <a:lnTo>
                          <a:pt x="247" y="16"/>
                        </a:lnTo>
                        <a:lnTo>
                          <a:pt x="234" y="11"/>
                        </a:lnTo>
                        <a:lnTo>
                          <a:pt x="222" y="8"/>
                        </a:lnTo>
                        <a:lnTo>
                          <a:pt x="210" y="5"/>
                        </a:lnTo>
                        <a:lnTo>
                          <a:pt x="198" y="3"/>
                        </a:lnTo>
                        <a:lnTo>
                          <a:pt x="186" y="1"/>
                        </a:lnTo>
                        <a:lnTo>
                          <a:pt x="173" y="0"/>
                        </a:lnTo>
                        <a:lnTo>
                          <a:pt x="160" y="0"/>
                        </a:lnTo>
                        <a:lnTo>
                          <a:pt x="149" y="0"/>
                        </a:lnTo>
                        <a:lnTo>
                          <a:pt x="136" y="1"/>
                        </a:lnTo>
                        <a:lnTo>
                          <a:pt x="123" y="3"/>
                        </a:lnTo>
                        <a:lnTo>
                          <a:pt x="112" y="5"/>
                        </a:lnTo>
                        <a:lnTo>
                          <a:pt x="99" y="8"/>
                        </a:lnTo>
                        <a:lnTo>
                          <a:pt x="88" y="11"/>
                        </a:lnTo>
                        <a:lnTo>
                          <a:pt x="76" y="16"/>
                        </a:lnTo>
                        <a:lnTo>
                          <a:pt x="64" y="22"/>
                        </a:lnTo>
                        <a:lnTo>
                          <a:pt x="55" y="27"/>
                        </a:lnTo>
                        <a:lnTo>
                          <a:pt x="44" y="33"/>
                        </a:lnTo>
                        <a:lnTo>
                          <a:pt x="36" y="41"/>
                        </a:lnTo>
                        <a:lnTo>
                          <a:pt x="27" y="49"/>
                        </a:lnTo>
                        <a:lnTo>
                          <a:pt x="21" y="55"/>
                        </a:lnTo>
                        <a:lnTo>
                          <a:pt x="16" y="62"/>
                        </a:lnTo>
                        <a:lnTo>
                          <a:pt x="12" y="68"/>
                        </a:lnTo>
                        <a:lnTo>
                          <a:pt x="9" y="75"/>
                        </a:lnTo>
                        <a:lnTo>
                          <a:pt x="6" y="84"/>
                        </a:lnTo>
                        <a:lnTo>
                          <a:pt x="3" y="91"/>
                        </a:lnTo>
                        <a:lnTo>
                          <a:pt x="1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20" y="693"/>
                        </a:lnTo>
                        <a:lnTo>
                          <a:pt x="320" y="108"/>
                        </a:lnTo>
                        <a:lnTo>
                          <a:pt x="320" y="100"/>
                        </a:lnTo>
                        <a:lnTo>
                          <a:pt x="318" y="91"/>
                        </a:lnTo>
                        <a:lnTo>
                          <a:pt x="316" y="84"/>
                        </a:lnTo>
                        <a:lnTo>
                          <a:pt x="313" y="75"/>
                        </a:lnTo>
                        <a:lnTo>
                          <a:pt x="310" y="68"/>
                        </a:lnTo>
                        <a:lnTo>
                          <a:pt x="305" y="62"/>
                        </a:lnTo>
                        <a:lnTo>
                          <a:pt x="300" y="55"/>
                        </a:lnTo>
                        <a:lnTo>
                          <a:pt x="294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" name="Freeform 20"/>
                  <p:cNvSpPr>
                    <a:spLocks noChangeAspect="1"/>
                  </p:cNvSpPr>
                  <p:nvPr/>
                </p:nvSpPr>
                <p:spPr bwMode="auto">
                  <a:xfrm>
                    <a:off x="2383" y="1668"/>
                    <a:ext cx="100" cy="208"/>
                  </a:xfrm>
                  <a:custGeom>
                    <a:avLst/>
                    <a:gdLst>
                      <a:gd name="T0" fmla="*/ 92 w 320"/>
                      <a:gd name="T1" fmla="*/ 15 h 693"/>
                      <a:gd name="T2" fmla="*/ 90 w 320"/>
                      <a:gd name="T3" fmla="*/ 12 h 693"/>
                      <a:gd name="T4" fmla="*/ 87 w 320"/>
                      <a:gd name="T5" fmla="*/ 10 h 693"/>
                      <a:gd name="T6" fmla="*/ 84 w 320"/>
                      <a:gd name="T7" fmla="*/ 8 h 693"/>
                      <a:gd name="T8" fmla="*/ 81 w 320"/>
                      <a:gd name="T9" fmla="*/ 7 h 693"/>
                      <a:gd name="T10" fmla="*/ 77 w 320"/>
                      <a:gd name="T11" fmla="*/ 5 h 693"/>
                      <a:gd name="T12" fmla="*/ 73 w 320"/>
                      <a:gd name="T13" fmla="*/ 3 h 693"/>
                      <a:gd name="T14" fmla="*/ 69 w 320"/>
                      <a:gd name="T15" fmla="*/ 2 h 693"/>
                      <a:gd name="T16" fmla="*/ 66 w 320"/>
                      <a:gd name="T17" fmla="*/ 2 h 693"/>
                      <a:gd name="T18" fmla="*/ 62 w 320"/>
                      <a:gd name="T19" fmla="*/ 1 h 693"/>
                      <a:gd name="T20" fmla="*/ 58 w 320"/>
                      <a:gd name="T21" fmla="*/ 0 h 693"/>
                      <a:gd name="T22" fmla="*/ 54 w 320"/>
                      <a:gd name="T23" fmla="*/ 0 h 693"/>
                      <a:gd name="T24" fmla="*/ 50 w 320"/>
                      <a:gd name="T25" fmla="*/ 0 h 693"/>
                      <a:gd name="T26" fmla="*/ 47 w 320"/>
                      <a:gd name="T27" fmla="*/ 0 h 693"/>
                      <a:gd name="T28" fmla="*/ 43 w 320"/>
                      <a:gd name="T29" fmla="*/ 0 h 693"/>
                      <a:gd name="T30" fmla="*/ 38 w 320"/>
                      <a:gd name="T31" fmla="*/ 1 h 693"/>
                      <a:gd name="T32" fmla="*/ 35 w 320"/>
                      <a:gd name="T33" fmla="*/ 2 h 693"/>
                      <a:gd name="T34" fmla="*/ 31 w 320"/>
                      <a:gd name="T35" fmla="*/ 2 h 693"/>
                      <a:gd name="T36" fmla="*/ 28 w 320"/>
                      <a:gd name="T37" fmla="*/ 3 h 693"/>
                      <a:gd name="T38" fmla="*/ 24 w 320"/>
                      <a:gd name="T39" fmla="*/ 5 h 693"/>
                      <a:gd name="T40" fmla="*/ 20 w 320"/>
                      <a:gd name="T41" fmla="*/ 7 h 693"/>
                      <a:gd name="T42" fmla="*/ 17 w 320"/>
                      <a:gd name="T43" fmla="*/ 8 h 693"/>
                      <a:gd name="T44" fmla="*/ 14 w 320"/>
                      <a:gd name="T45" fmla="*/ 10 h 693"/>
                      <a:gd name="T46" fmla="*/ 11 w 320"/>
                      <a:gd name="T47" fmla="*/ 12 h 693"/>
                      <a:gd name="T48" fmla="*/ 8 w 320"/>
                      <a:gd name="T49" fmla="*/ 15 h 693"/>
                      <a:gd name="T50" fmla="*/ 7 w 320"/>
                      <a:gd name="T51" fmla="*/ 17 h 693"/>
                      <a:gd name="T52" fmla="*/ 5 w 320"/>
                      <a:gd name="T53" fmla="*/ 19 h 693"/>
                      <a:gd name="T54" fmla="*/ 4 w 320"/>
                      <a:gd name="T55" fmla="*/ 20 h 693"/>
                      <a:gd name="T56" fmla="*/ 3 w 320"/>
                      <a:gd name="T57" fmla="*/ 23 h 693"/>
                      <a:gd name="T58" fmla="*/ 2 w 320"/>
                      <a:gd name="T59" fmla="*/ 25 h 693"/>
                      <a:gd name="T60" fmla="*/ 1 w 320"/>
                      <a:gd name="T61" fmla="*/ 27 h 693"/>
                      <a:gd name="T62" fmla="*/ 0 w 320"/>
                      <a:gd name="T63" fmla="*/ 30 h 693"/>
                      <a:gd name="T64" fmla="*/ 0 w 320"/>
                      <a:gd name="T65" fmla="*/ 32 h 693"/>
                      <a:gd name="T66" fmla="*/ 0 w 320"/>
                      <a:gd name="T67" fmla="*/ 208 h 693"/>
                      <a:gd name="T68" fmla="*/ 100 w 320"/>
                      <a:gd name="T69" fmla="*/ 208 h 693"/>
                      <a:gd name="T70" fmla="*/ 100 w 320"/>
                      <a:gd name="T71" fmla="*/ 32 h 693"/>
                      <a:gd name="T72" fmla="*/ 100 w 320"/>
                      <a:gd name="T73" fmla="*/ 30 h 693"/>
                      <a:gd name="T74" fmla="*/ 99 w 320"/>
                      <a:gd name="T75" fmla="*/ 27 h 693"/>
                      <a:gd name="T76" fmla="*/ 99 w 320"/>
                      <a:gd name="T77" fmla="*/ 25 h 693"/>
                      <a:gd name="T78" fmla="*/ 98 w 320"/>
                      <a:gd name="T79" fmla="*/ 23 h 693"/>
                      <a:gd name="T80" fmla="*/ 97 w 320"/>
                      <a:gd name="T81" fmla="*/ 20 h 693"/>
                      <a:gd name="T82" fmla="*/ 95 w 320"/>
                      <a:gd name="T83" fmla="*/ 19 h 693"/>
                      <a:gd name="T84" fmla="*/ 94 w 320"/>
                      <a:gd name="T85" fmla="*/ 17 h 693"/>
                      <a:gd name="T86" fmla="*/ 92 w 320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20" h="693">
                        <a:moveTo>
                          <a:pt x="294" y="49"/>
                        </a:moveTo>
                        <a:lnTo>
                          <a:pt x="287" y="41"/>
                        </a:lnTo>
                        <a:lnTo>
                          <a:pt x="277" y="33"/>
                        </a:lnTo>
                        <a:lnTo>
                          <a:pt x="268" y="27"/>
                        </a:lnTo>
                        <a:lnTo>
                          <a:pt x="258" y="22"/>
                        </a:lnTo>
                        <a:lnTo>
                          <a:pt x="247" y="16"/>
                        </a:lnTo>
                        <a:lnTo>
                          <a:pt x="234" y="11"/>
                        </a:lnTo>
                        <a:lnTo>
                          <a:pt x="222" y="8"/>
                        </a:lnTo>
                        <a:lnTo>
                          <a:pt x="210" y="5"/>
                        </a:lnTo>
                        <a:lnTo>
                          <a:pt x="198" y="3"/>
                        </a:lnTo>
                        <a:lnTo>
                          <a:pt x="186" y="1"/>
                        </a:lnTo>
                        <a:lnTo>
                          <a:pt x="173" y="0"/>
                        </a:lnTo>
                        <a:lnTo>
                          <a:pt x="160" y="0"/>
                        </a:lnTo>
                        <a:lnTo>
                          <a:pt x="149" y="0"/>
                        </a:lnTo>
                        <a:lnTo>
                          <a:pt x="136" y="1"/>
                        </a:lnTo>
                        <a:lnTo>
                          <a:pt x="123" y="3"/>
                        </a:lnTo>
                        <a:lnTo>
                          <a:pt x="112" y="5"/>
                        </a:lnTo>
                        <a:lnTo>
                          <a:pt x="99" y="8"/>
                        </a:lnTo>
                        <a:lnTo>
                          <a:pt x="88" y="11"/>
                        </a:lnTo>
                        <a:lnTo>
                          <a:pt x="76" y="16"/>
                        </a:lnTo>
                        <a:lnTo>
                          <a:pt x="64" y="22"/>
                        </a:lnTo>
                        <a:lnTo>
                          <a:pt x="55" y="27"/>
                        </a:lnTo>
                        <a:lnTo>
                          <a:pt x="44" y="33"/>
                        </a:lnTo>
                        <a:lnTo>
                          <a:pt x="36" y="41"/>
                        </a:lnTo>
                        <a:lnTo>
                          <a:pt x="27" y="49"/>
                        </a:lnTo>
                        <a:lnTo>
                          <a:pt x="21" y="55"/>
                        </a:lnTo>
                        <a:lnTo>
                          <a:pt x="16" y="62"/>
                        </a:lnTo>
                        <a:lnTo>
                          <a:pt x="12" y="68"/>
                        </a:lnTo>
                        <a:lnTo>
                          <a:pt x="9" y="75"/>
                        </a:lnTo>
                        <a:lnTo>
                          <a:pt x="6" y="84"/>
                        </a:lnTo>
                        <a:lnTo>
                          <a:pt x="3" y="91"/>
                        </a:lnTo>
                        <a:lnTo>
                          <a:pt x="1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20" y="693"/>
                        </a:lnTo>
                        <a:lnTo>
                          <a:pt x="320" y="108"/>
                        </a:lnTo>
                        <a:lnTo>
                          <a:pt x="320" y="100"/>
                        </a:lnTo>
                        <a:lnTo>
                          <a:pt x="318" y="91"/>
                        </a:lnTo>
                        <a:lnTo>
                          <a:pt x="316" y="84"/>
                        </a:lnTo>
                        <a:lnTo>
                          <a:pt x="313" y="75"/>
                        </a:lnTo>
                        <a:lnTo>
                          <a:pt x="310" y="68"/>
                        </a:lnTo>
                        <a:lnTo>
                          <a:pt x="305" y="62"/>
                        </a:lnTo>
                        <a:lnTo>
                          <a:pt x="300" y="55"/>
                        </a:lnTo>
                        <a:lnTo>
                          <a:pt x="294" y="49"/>
                        </a:lnTo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" name="Freeform 21"/>
                  <p:cNvSpPr>
                    <a:spLocks noChangeAspect="1"/>
                  </p:cNvSpPr>
                  <p:nvPr/>
                </p:nvSpPr>
                <p:spPr bwMode="auto">
                  <a:xfrm>
                    <a:off x="2497" y="1589"/>
                    <a:ext cx="43" cy="36"/>
                  </a:xfrm>
                  <a:custGeom>
                    <a:avLst/>
                    <a:gdLst>
                      <a:gd name="T0" fmla="*/ 39 w 136"/>
                      <a:gd name="T1" fmla="*/ 36 h 118"/>
                      <a:gd name="T2" fmla="*/ 4 w 136"/>
                      <a:gd name="T3" fmla="*/ 36 h 118"/>
                      <a:gd name="T4" fmla="*/ 0 w 136"/>
                      <a:gd name="T5" fmla="*/ 5 h 118"/>
                      <a:gd name="T6" fmla="*/ 0 w 136"/>
                      <a:gd name="T7" fmla="*/ 0 h 118"/>
                      <a:gd name="T8" fmla="*/ 43 w 136"/>
                      <a:gd name="T9" fmla="*/ 0 h 118"/>
                      <a:gd name="T10" fmla="*/ 43 w 136"/>
                      <a:gd name="T11" fmla="*/ 5 h 118"/>
                      <a:gd name="T12" fmla="*/ 39 w 136"/>
                      <a:gd name="T13" fmla="*/ 36 h 11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136" h="118">
                        <a:moveTo>
                          <a:pt x="122" y="118"/>
                        </a:moveTo>
                        <a:lnTo>
                          <a:pt x="14" y="118"/>
                        </a:ln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6" y="0"/>
                        </a:lnTo>
                        <a:lnTo>
                          <a:pt x="136" y="17"/>
                        </a:lnTo>
                        <a:lnTo>
                          <a:pt x="122" y="11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" name="Freeform 22"/>
                  <p:cNvSpPr>
                    <a:spLocks noChangeAspect="1"/>
                  </p:cNvSpPr>
                  <p:nvPr/>
                </p:nvSpPr>
                <p:spPr bwMode="auto">
                  <a:xfrm>
                    <a:off x="2554" y="1668"/>
                    <a:ext cx="93" cy="208"/>
                  </a:xfrm>
                  <a:custGeom>
                    <a:avLst/>
                    <a:gdLst>
                      <a:gd name="T0" fmla="*/ 85 w 320"/>
                      <a:gd name="T1" fmla="*/ 15 h 693"/>
                      <a:gd name="T2" fmla="*/ 83 w 320"/>
                      <a:gd name="T3" fmla="*/ 12 h 693"/>
                      <a:gd name="T4" fmla="*/ 80 w 320"/>
                      <a:gd name="T5" fmla="*/ 10 h 693"/>
                      <a:gd name="T6" fmla="*/ 77 w 320"/>
                      <a:gd name="T7" fmla="*/ 8 h 693"/>
                      <a:gd name="T8" fmla="*/ 74 w 320"/>
                      <a:gd name="T9" fmla="*/ 7 h 693"/>
                      <a:gd name="T10" fmla="*/ 71 w 320"/>
                      <a:gd name="T11" fmla="*/ 5 h 693"/>
                      <a:gd name="T12" fmla="*/ 68 w 320"/>
                      <a:gd name="T13" fmla="*/ 3 h 693"/>
                      <a:gd name="T14" fmla="*/ 64 w 320"/>
                      <a:gd name="T15" fmla="*/ 2 h 693"/>
                      <a:gd name="T16" fmla="*/ 61 w 320"/>
                      <a:gd name="T17" fmla="*/ 2 h 693"/>
                      <a:gd name="T18" fmla="*/ 57 w 320"/>
                      <a:gd name="T19" fmla="*/ 1 h 693"/>
                      <a:gd name="T20" fmla="*/ 54 w 320"/>
                      <a:gd name="T21" fmla="*/ 0 h 693"/>
                      <a:gd name="T22" fmla="*/ 50 w 320"/>
                      <a:gd name="T23" fmla="*/ 0 h 693"/>
                      <a:gd name="T24" fmla="*/ 47 w 320"/>
                      <a:gd name="T25" fmla="*/ 0 h 693"/>
                      <a:gd name="T26" fmla="*/ 43 w 320"/>
                      <a:gd name="T27" fmla="*/ 0 h 693"/>
                      <a:gd name="T28" fmla="*/ 39 w 320"/>
                      <a:gd name="T29" fmla="*/ 0 h 693"/>
                      <a:gd name="T30" fmla="*/ 36 w 320"/>
                      <a:gd name="T31" fmla="*/ 1 h 693"/>
                      <a:gd name="T32" fmla="*/ 32 w 320"/>
                      <a:gd name="T33" fmla="*/ 2 h 693"/>
                      <a:gd name="T34" fmla="*/ 29 w 320"/>
                      <a:gd name="T35" fmla="*/ 2 h 693"/>
                      <a:gd name="T36" fmla="*/ 25 w 320"/>
                      <a:gd name="T37" fmla="*/ 3 h 693"/>
                      <a:gd name="T38" fmla="*/ 22 w 320"/>
                      <a:gd name="T39" fmla="*/ 5 h 693"/>
                      <a:gd name="T40" fmla="*/ 19 w 320"/>
                      <a:gd name="T41" fmla="*/ 7 h 693"/>
                      <a:gd name="T42" fmla="*/ 15 w 320"/>
                      <a:gd name="T43" fmla="*/ 8 h 693"/>
                      <a:gd name="T44" fmla="*/ 13 w 320"/>
                      <a:gd name="T45" fmla="*/ 10 h 693"/>
                      <a:gd name="T46" fmla="*/ 10 w 320"/>
                      <a:gd name="T47" fmla="*/ 12 h 693"/>
                      <a:gd name="T48" fmla="*/ 8 w 320"/>
                      <a:gd name="T49" fmla="*/ 15 h 693"/>
                      <a:gd name="T50" fmla="*/ 6 w 320"/>
                      <a:gd name="T51" fmla="*/ 17 h 693"/>
                      <a:gd name="T52" fmla="*/ 4 w 320"/>
                      <a:gd name="T53" fmla="*/ 19 h 693"/>
                      <a:gd name="T54" fmla="*/ 3 w 320"/>
                      <a:gd name="T55" fmla="*/ 20 h 693"/>
                      <a:gd name="T56" fmla="*/ 2 w 320"/>
                      <a:gd name="T57" fmla="*/ 23 h 693"/>
                      <a:gd name="T58" fmla="*/ 1 w 320"/>
                      <a:gd name="T59" fmla="*/ 25 h 693"/>
                      <a:gd name="T60" fmla="*/ 1 w 320"/>
                      <a:gd name="T61" fmla="*/ 27 h 693"/>
                      <a:gd name="T62" fmla="*/ 0 w 320"/>
                      <a:gd name="T63" fmla="*/ 30 h 693"/>
                      <a:gd name="T64" fmla="*/ 0 w 320"/>
                      <a:gd name="T65" fmla="*/ 32 h 693"/>
                      <a:gd name="T66" fmla="*/ 0 w 320"/>
                      <a:gd name="T67" fmla="*/ 208 h 693"/>
                      <a:gd name="T68" fmla="*/ 93 w 320"/>
                      <a:gd name="T69" fmla="*/ 208 h 693"/>
                      <a:gd name="T70" fmla="*/ 93 w 320"/>
                      <a:gd name="T71" fmla="*/ 32 h 693"/>
                      <a:gd name="T72" fmla="*/ 92 w 320"/>
                      <a:gd name="T73" fmla="*/ 30 h 693"/>
                      <a:gd name="T74" fmla="*/ 92 w 320"/>
                      <a:gd name="T75" fmla="*/ 27 h 693"/>
                      <a:gd name="T76" fmla="*/ 92 w 320"/>
                      <a:gd name="T77" fmla="*/ 25 h 693"/>
                      <a:gd name="T78" fmla="*/ 91 w 320"/>
                      <a:gd name="T79" fmla="*/ 23 h 693"/>
                      <a:gd name="T80" fmla="*/ 90 w 320"/>
                      <a:gd name="T81" fmla="*/ 20 h 693"/>
                      <a:gd name="T82" fmla="*/ 89 w 320"/>
                      <a:gd name="T83" fmla="*/ 19 h 693"/>
                      <a:gd name="T84" fmla="*/ 87 w 320"/>
                      <a:gd name="T85" fmla="*/ 17 h 693"/>
                      <a:gd name="T86" fmla="*/ 85 w 320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20" h="693">
                        <a:moveTo>
                          <a:pt x="294" y="49"/>
                        </a:moveTo>
                        <a:lnTo>
                          <a:pt x="285" y="41"/>
                        </a:lnTo>
                        <a:lnTo>
                          <a:pt x="275" y="33"/>
                        </a:lnTo>
                        <a:lnTo>
                          <a:pt x="266" y="27"/>
                        </a:lnTo>
                        <a:lnTo>
                          <a:pt x="256" y="22"/>
                        </a:lnTo>
                        <a:lnTo>
                          <a:pt x="245" y="16"/>
                        </a:lnTo>
                        <a:lnTo>
                          <a:pt x="233" y="11"/>
                        </a:lnTo>
                        <a:lnTo>
                          <a:pt x="221" y="8"/>
                        </a:lnTo>
                        <a:lnTo>
                          <a:pt x="209" y="5"/>
                        </a:lnTo>
                        <a:lnTo>
                          <a:pt x="196" y="3"/>
                        </a:lnTo>
                        <a:lnTo>
                          <a:pt x="185" y="1"/>
                        </a:lnTo>
                        <a:lnTo>
                          <a:pt x="172" y="0"/>
                        </a:lnTo>
                        <a:lnTo>
                          <a:pt x="160" y="0"/>
                        </a:lnTo>
                        <a:lnTo>
                          <a:pt x="148" y="0"/>
                        </a:lnTo>
                        <a:lnTo>
                          <a:pt x="135" y="1"/>
                        </a:lnTo>
                        <a:lnTo>
                          <a:pt x="124" y="3"/>
                        </a:lnTo>
                        <a:lnTo>
                          <a:pt x="111" y="5"/>
                        </a:lnTo>
                        <a:lnTo>
                          <a:pt x="99" y="8"/>
                        </a:lnTo>
                        <a:lnTo>
                          <a:pt x="87" y="11"/>
                        </a:lnTo>
                        <a:lnTo>
                          <a:pt x="75" y="16"/>
                        </a:lnTo>
                        <a:lnTo>
                          <a:pt x="64" y="22"/>
                        </a:lnTo>
                        <a:lnTo>
                          <a:pt x="53" y="27"/>
                        </a:lnTo>
                        <a:lnTo>
                          <a:pt x="44" y="33"/>
                        </a:lnTo>
                        <a:lnTo>
                          <a:pt x="34" y="41"/>
                        </a:lnTo>
                        <a:lnTo>
                          <a:pt x="26" y="49"/>
                        </a:lnTo>
                        <a:lnTo>
                          <a:pt x="20" y="55"/>
                        </a:lnTo>
                        <a:lnTo>
                          <a:pt x="15" y="62"/>
                        </a:lnTo>
                        <a:lnTo>
                          <a:pt x="11" y="68"/>
                        </a:lnTo>
                        <a:lnTo>
                          <a:pt x="8" y="75"/>
                        </a:lnTo>
                        <a:lnTo>
                          <a:pt x="5" y="84"/>
                        </a:lnTo>
                        <a:lnTo>
                          <a:pt x="2" y="91"/>
                        </a:lnTo>
                        <a:lnTo>
                          <a:pt x="0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20" y="693"/>
                        </a:lnTo>
                        <a:lnTo>
                          <a:pt x="320" y="108"/>
                        </a:lnTo>
                        <a:lnTo>
                          <a:pt x="318" y="100"/>
                        </a:lnTo>
                        <a:lnTo>
                          <a:pt x="317" y="91"/>
                        </a:lnTo>
                        <a:lnTo>
                          <a:pt x="315" y="84"/>
                        </a:lnTo>
                        <a:lnTo>
                          <a:pt x="312" y="75"/>
                        </a:lnTo>
                        <a:lnTo>
                          <a:pt x="309" y="68"/>
                        </a:lnTo>
                        <a:lnTo>
                          <a:pt x="305" y="62"/>
                        </a:lnTo>
                        <a:lnTo>
                          <a:pt x="299" y="55"/>
                        </a:lnTo>
                        <a:lnTo>
                          <a:pt x="294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" name="Freeform 23"/>
                  <p:cNvSpPr>
                    <a:spLocks noChangeAspect="1"/>
                  </p:cNvSpPr>
                  <p:nvPr/>
                </p:nvSpPr>
                <p:spPr bwMode="auto">
                  <a:xfrm>
                    <a:off x="2554" y="1668"/>
                    <a:ext cx="93" cy="208"/>
                  </a:xfrm>
                  <a:custGeom>
                    <a:avLst/>
                    <a:gdLst>
                      <a:gd name="T0" fmla="*/ 85 w 320"/>
                      <a:gd name="T1" fmla="*/ 15 h 693"/>
                      <a:gd name="T2" fmla="*/ 83 w 320"/>
                      <a:gd name="T3" fmla="*/ 12 h 693"/>
                      <a:gd name="T4" fmla="*/ 80 w 320"/>
                      <a:gd name="T5" fmla="*/ 10 h 693"/>
                      <a:gd name="T6" fmla="*/ 77 w 320"/>
                      <a:gd name="T7" fmla="*/ 8 h 693"/>
                      <a:gd name="T8" fmla="*/ 74 w 320"/>
                      <a:gd name="T9" fmla="*/ 7 h 693"/>
                      <a:gd name="T10" fmla="*/ 71 w 320"/>
                      <a:gd name="T11" fmla="*/ 5 h 693"/>
                      <a:gd name="T12" fmla="*/ 68 w 320"/>
                      <a:gd name="T13" fmla="*/ 3 h 693"/>
                      <a:gd name="T14" fmla="*/ 64 w 320"/>
                      <a:gd name="T15" fmla="*/ 2 h 693"/>
                      <a:gd name="T16" fmla="*/ 61 w 320"/>
                      <a:gd name="T17" fmla="*/ 2 h 693"/>
                      <a:gd name="T18" fmla="*/ 57 w 320"/>
                      <a:gd name="T19" fmla="*/ 1 h 693"/>
                      <a:gd name="T20" fmla="*/ 54 w 320"/>
                      <a:gd name="T21" fmla="*/ 0 h 693"/>
                      <a:gd name="T22" fmla="*/ 50 w 320"/>
                      <a:gd name="T23" fmla="*/ 0 h 693"/>
                      <a:gd name="T24" fmla="*/ 47 w 320"/>
                      <a:gd name="T25" fmla="*/ 0 h 693"/>
                      <a:gd name="T26" fmla="*/ 43 w 320"/>
                      <a:gd name="T27" fmla="*/ 0 h 693"/>
                      <a:gd name="T28" fmla="*/ 39 w 320"/>
                      <a:gd name="T29" fmla="*/ 0 h 693"/>
                      <a:gd name="T30" fmla="*/ 36 w 320"/>
                      <a:gd name="T31" fmla="*/ 1 h 693"/>
                      <a:gd name="T32" fmla="*/ 32 w 320"/>
                      <a:gd name="T33" fmla="*/ 2 h 693"/>
                      <a:gd name="T34" fmla="*/ 29 w 320"/>
                      <a:gd name="T35" fmla="*/ 2 h 693"/>
                      <a:gd name="T36" fmla="*/ 25 w 320"/>
                      <a:gd name="T37" fmla="*/ 3 h 693"/>
                      <a:gd name="T38" fmla="*/ 22 w 320"/>
                      <a:gd name="T39" fmla="*/ 5 h 693"/>
                      <a:gd name="T40" fmla="*/ 19 w 320"/>
                      <a:gd name="T41" fmla="*/ 7 h 693"/>
                      <a:gd name="T42" fmla="*/ 15 w 320"/>
                      <a:gd name="T43" fmla="*/ 8 h 693"/>
                      <a:gd name="T44" fmla="*/ 13 w 320"/>
                      <a:gd name="T45" fmla="*/ 10 h 693"/>
                      <a:gd name="T46" fmla="*/ 10 w 320"/>
                      <a:gd name="T47" fmla="*/ 12 h 693"/>
                      <a:gd name="T48" fmla="*/ 8 w 320"/>
                      <a:gd name="T49" fmla="*/ 15 h 693"/>
                      <a:gd name="T50" fmla="*/ 6 w 320"/>
                      <a:gd name="T51" fmla="*/ 17 h 693"/>
                      <a:gd name="T52" fmla="*/ 4 w 320"/>
                      <a:gd name="T53" fmla="*/ 19 h 693"/>
                      <a:gd name="T54" fmla="*/ 3 w 320"/>
                      <a:gd name="T55" fmla="*/ 20 h 693"/>
                      <a:gd name="T56" fmla="*/ 2 w 320"/>
                      <a:gd name="T57" fmla="*/ 23 h 693"/>
                      <a:gd name="T58" fmla="*/ 1 w 320"/>
                      <a:gd name="T59" fmla="*/ 25 h 693"/>
                      <a:gd name="T60" fmla="*/ 1 w 320"/>
                      <a:gd name="T61" fmla="*/ 27 h 693"/>
                      <a:gd name="T62" fmla="*/ 0 w 320"/>
                      <a:gd name="T63" fmla="*/ 30 h 693"/>
                      <a:gd name="T64" fmla="*/ 0 w 320"/>
                      <a:gd name="T65" fmla="*/ 32 h 693"/>
                      <a:gd name="T66" fmla="*/ 0 w 320"/>
                      <a:gd name="T67" fmla="*/ 208 h 693"/>
                      <a:gd name="T68" fmla="*/ 93 w 320"/>
                      <a:gd name="T69" fmla="*/ 208 h 693"/>
                      <a:gd name="T70" fmla="*/ 93 w 320"/>
                      <a:gd name="T71" fmla="*/ 32 h 693"/>
                      <a:gd name="T72" fmla="*/ 92 w 320"/>
                      <a:gd name="T73" fmla="*/ 30 h 693"/>
                      <a:gd name="T74" fmla="*/ 92 w 320"/>
                      <a:gd name="T75" fmla="*/ 27 h 693"/>
                      <a:gd name="T76" fmla="*/ 92 w 320"/>
                      <a:gd name="T77" fmla="*/ 25 h 693"/>
                      <a:gd name="T78" fmla="*/ 91 w 320"/>
                      <a:gd name="T79" fmla="*/ 23 h 693"/>
                      <a:gd name="T80" fmla="*/ 90 w 320"/>
                      <a:gd name="T81" fmla="*/ 20 h 693"/>
                      <a:gd name="T82" fmla="*/ 89 w 320"/>
                      <a:gd name="T83" fmla="*/ 19 h 693"/>
                      <a:gd name="T84" fmla="*/ 87 w 320"/>
                      <a:gd name="T85" fmla="*/ 17 h 693"/>
                      <a:gd name="T86" fmla="*/ 85 w 320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20" h="693">
                        <a:moveTo>
                          <a:pt x="294" y="49"/>
                        </a:moveTo>
                        <a:lnTo>
                          <a:pt x="285" y="41"/>
                        </a:lnTo>
                        <a:lnTo>
                          <a:pt x="275" y="33"/>
                        </a:lnTo>
                        <a:lnTo>
                          <a:pt x="266" y="27"/>
                        </a:lnTo>
                        <a:lnTo>
                          <a:pt x="256" y="22"/>
                        </a:lnTo>
                        <a:lnTo>
                          <a:pt x="245" y="16"/>
                        </a:lnTo>
                        <a:lnTo>
                          <a:pt x="233" y="11"/>
                        </a:lnTo>
                        <a:lnTo>
                          <a:pt x="221" y="8"/>
                        </a:lnTo>
                        <a:lnTo>
                          <a:pt x="209" y="5"/>
                        </a:lnTo>
                        <a:lnTo>
                          <a:pt x="196" y="3"/>
                        </a:lnTo>
                        <a:lnTo>
                          <a:pt x="185" y="1"/>
                        </a:lnTo>
                        <a:lnTo>
                          <a:pt x="172" y="0"/>
                        </a:lnTo>
                        <a:lnTo>
                          <a:pt x="160" y="0"/>
                        </a:lnTo>
                        <a:lnTo>
                          <a:pt x="148" y="0"/>
                        </a:lnTo>
                        <a:lnTo>
                          <a:pt x="135" y="1"/>
                        </a:lnTo>
                        <a:lnTo>
                          <a:pt x="124" y="3"/>
                        </a:lnTo>
                        <a:lnTo>
                          <a:pt x="111" y="5"/>
                        </a:lnTo>
                        <a:lnTo>
                          <a:pt x="99" y="8"/>
                        </a:lnTo>
                        <a:lnTo>
                          <a:pt x="87" y="11"/>
                        </a:lnTo>
                        <a:lnTo>
                          <a:pt x="75" y="16"/>
                        </a:lnTo>
                        <a:lnTo>
                          <a:pt x="64" y="22"/>
                        </a:lnTo>
                        <a:lnTo>
                          <a:pt x="53" y="27"/>
                        </a:lnTo>
                        <a:lnTo>
                          <a:pt x="44" y="33"/>
                        </a:lnTo>
                        <a:lnTo>
                          <a:pt x="34" y="41"/>
                        </a:lnTo>
                        <a:lnTo>
                          <a:pt x="26" y="49"/>
                        </a:lnTo>
                        <a:lnTo>
                          <a:pt x="20" y="55"/>
                        </a:lnTo>
                        <a:lnTo>
                          <a:pt x="15" y="62"/>
                        </a:lnTo>
                        <a:lnTo>
                          <a:pt x="11" y="68"/>
                        </a:lnTo>
                        <a:lnTo>
                          <a:pt x="8" y="75"/>
                        </a:lnTo>
                        <a:lnTo>
                          <a:pt x="5" y="84"/>
                        </a:lnTo>
                        <a:lnTo>
                          <a:pt x="2" y="91"/>
                        </a:lnTo>
                        <a:lnTo>
                          <a:pt x="0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20" y="693"/>
                        </a:lnTo>
                        <a:lnTo>
                          <a:pt x="320" y="108"/>
                        </a:lnTo>
                        <a:lnTo>
                          <a:pt x="318" y="100"/>
                        </a:lnTo>
                        <a:lnTo>
                          <a:pt x="317" y="91"/>
                        </a:lnTo>
                        <a:lnTo>
                          <a:pt x="315" y="84"/>
                        </a:lnTo>
                        <a:lnTo>
                          <a:pt x="312" y="75"/>
                        </a:lnTo>
                        <a:lnTo>
                          <a:pt x="309" y="68"/>
                        </a:lnTo>
                        <a:lnTo>
                          <a:pt x="305" y="62"/>
                        </a:lnTo>
                        <a:lnTo>
                          <a:pt x="299" y="55"/>
                        </a:lnTo>
                        <a:lnTo>
                          <a:pt x="294" y="49"/>
                        </a:lnTo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" name="Freeform 24"/>
                  <p:cNvSpPr>
                    <a:spLocks noChangeAspect="1"/>
                  </p:cNvSpPr>
                  <p:nvPr/>
                </p:nvSpPr>
                <p:spPr bwMode="auto">
                  <a:xfrm>
                    <a:off x="2719" y="1668"/>
                    <a:ext cx="100" cy="208"/>
                  </a:xfrm>
                  <a:custGeom>
                    <a:avLst/>
                    <a:gdLst>
                      <a:gd name="T0" fmla="*/ 92 w 319"/>
                      <a:gd name="T1" fmla="*/ 15 h 693"/>
                      <a:gd name="T2" fmla="*/ 89 w 319"/>
                      <a:gd name="T3" fmla="*/ 12 h 693"/>
                      <a:gd name="T4" fmla="*/ 86 w 319"/>
                      <a:gd name="T5" fmla="*/ 10 h 693"/>
                      <a:gd name="T6" fmla="*/ 83 w 319"/>
                      <a:gd name="T7" fmla="*/ 8 h 693"/>
                      <a:gd name="T8" fmla="*/ 80 w 319"/>
                      <a:gd name="T9" fmla="*/ 7 h 693"/>
                      <a:gd name="T10" fmla="*/ 77 w 319"/>
                      <a:gd name="T11" fmla="*/ 5 h 693"/>
                      <a:gd name="T12" fmla="*/ 73 w 319"/>
                      <a:gd name="T13" fmla="*/ 3 h 693"/>
                      <a:gd name="T14" fmla="*/ 69 w 319"/>
                      <a:gd name="T15" fmla="*/ 2 h 693"/>
                      <a:gd name="T16" fmla="*/ 65 w 319"/>
                      <a:gd name="T17" fmla="*/ 2 h 693"/>
                      <a:gd name="T18" fmla="*/ 61 w 319"/>
                      <a:gd name="T19" fmla="*/ 1 h 693"/>
                      <a:gd name="T20" fmla="*/ 58 w 319"/>
                      <a:gd name="T21" fmla="*/ 0 h 693"/>
                      <a:gd name="T22" fmla="*/ 54 w 319"/>
                      <a:gd name="T23" fmla="*/ 0 h 693"/>
                      <a:gd name="T24" fmla="*/ 50 w 319"/>
                      <a:gd name="T25" fmla="*/ 0 h 693"/>
                      <a:gd name="T26" fmla="*/ 46 w 319"/>
                      <a:gd name="T27" fmla="*/ 0 h 693"/>
                      <a:gd name="T28" fmla="*/ 42 w 319"/>
                      <a:gd name="T29" fmla="*/ 0 h 693"/>
                      <a:gd name="T30" fmla="*/ 38 w 319"/>
                      <a:gd name="T31" fmla="*/ 1 h 693"/>
                      <a:gd name="T32" fmla="*/ 34 w 319"/>
                      <a:gd name="T33" fmla="*/ 2 h 693"/>
                      <a:gd name="T34" fmla="*/ 30 w 319"/>
                      <a:gd name="T35" fmla="*/ 2 h 693"/>
                      <a:gd name="T36" fmla="*/ 27 w 319"/>
                      <a:gd name="T37" fmla="*/ 3 h 693"/>
                      <a:gd name="T38" fmla="*/ 23 w 319"/>
                      <a:gd name="T39" fmla="*/ 5 h 693"/>
                      <a:gd name="T40" fmla="*/ 20 w 319"/>
                      <a:gd name="T41" fmla="*/ 7 h 693"/>
                      <a:gd name="T42" fmla="*/ 17 w 319"/>
                      <a:gd name="T43" fmla="*/ 8 h 693"/>
                      <a:gd name="T44" fmla="*/ 13 w 319"/>
                      <a:gd name="T45" fmla="*/ 10 h 693"/>
                      <a:gd name="T46" fmla="*/ 11 w 319"/>
                      <a:gd name="T47" fmla="*/ 12 h 693"/>
                      <a:gd name="T48" fmla="*/ 8 w 319"/>
                      <a:gd name="T49" fmla="*/ 15 h 693"/>
                      <a:gd name="T50" fmla="*/ 6 w 319"/>
                      <a:gd name="T51" fmla="*/ 17 h 693"/>
                      <a:gd name="T52" fmla="*/ 4 w 319"/>
                      <a:gd name="T53" fmla="*/ 19 h 693"/>
                      <a:gd name="T54" fmla="*/ 3 w 319"/>
                      <a:gd name="T55" fmla="*/ 20 h 693"/>
                      <a:gd name="T56" fmla="*/ 2 w 319"/>
                      <a:gd name="T57" fmla="*/ 23 h 693"/>
                      <a:gd name="T58" fmla="*/ 1 w 319"/>
                      <a:gd name="T59" fmla="*/ 25 h 693"/>
                      <a:gd name="T60" fmla="*/ 1 w 319"/>
                      <a:gd name="T61" fmla="*/ 27 h 693"/>
                      <a:gd name="T62" fmla="*/ 0 w 319"/>
                      <a:gd name="T63" fmla="*/ 30 h 693"/>
                      <a:gd name="T64" fmla="*/ 0 w 319"/>
                      <a:gd name="T65" fmla="*/ 32 h 693"/>
                      <a:gd name="T66" fmla="*/ 0 w 319"/>
                      <a:gd name="T67" fmla="*/ 208 h 693"/>
                      <a:gd name="T68" fmla="*/ 100 w 319"/>
                      <a:gd name="T69" fmla="*/ 208 h 693"/>
                      <a:gd name="T70" fmla="*/ 100 w 319"/>
                      <a:gd name="T71" fmla="*/ 32 h 693"/>
                      <a:gd name="T72" fmla="*/ 99 w 319"/>
                      <a:gd name="T73" fmla="*/ 30 h 693"/>
                      <a:gd name="T74" fmla="*/ 99 w 319"/>
                      <a:gd name="T75" fmla="*/ 27 h 693"/>
                      <a:gd name="T76" fmla="*/ 98 w 319"/>
                      <a:gd name="T77" fmla="*/ 25 h 693"/>
                      <a:gd name="T78" fmla="*/ 97 w 319"/>
                      <a:gd name="T79" fmla="*/ 23 h 693"/>
                      <a:gd name="T80" fmla="*/ 97 w 319"/>
                      <a:gd name="T81" fmla="*/ 20 h 693"/>
                      <a:gd name="T82" fmla="*/ 95 w 319"/>
                      <a:gd name="T83" fmla="*/ 19 h 693"/>
                      <a:gd name="T84" fmla="*/ 94 w 319"/>
                      <a:gd name="T85" fmla="*/ 17 h 693"/>
                      <a:gd name="T86" fmla="*/ 92 w 319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19" h="693">
                        <a:moveTo>
                          <a:pt x="292" y="49"/>
                        </a:moveTo>
                        <a:lnTo>
                          <a:pt x="285" y="41"/>
                        </a:lnTo>
                        <a:lnTo>
                          <a:pt x="275" y="33"/>
                        </a:lnTo>
                        <a:lnTo>
                          <a:pt x="266" y="27"/>
                        </a:lnTo>
                        <a:lnTo>
                          <a:pt x="256" y="22"/>
                        </a:lnTo>
                        <a:lnTo>
                          <a:pt x="245" y="16"/>
                        </a:lnTo>
                        <a:lnTo>
                          <a:pt x="232" y="11"/>
                        </a:lnTo>
                        <a:lnTo>
                          <a:pt x="221" y="8"/>
                        </a:lnTo>
                        <a:lnTo>
                          <a:pt x="208" y="5"/>
                        </a:lnTo>
                        <a:lnTo>
                          <a:pt x="196" y="3"/>
                        </a:lnTo>
                        <a:lnTo>
                          <a:pt x="184" y="1"/>
                        </a:lnTo>
                        <a:lnTo>
                          <a:pt x="171" y="0"/>
                        </a:lnTo>
                        <a:lnTo>
                          <a:pt x="158" y="0"/>
                        </a:lnTo>
                        <a:lnTo>
                          <a:pt x="147" y="0"/>
                        </a:lnTo>
                        <a:lnTo>
                          <a:pt x="134" y="1"/>
                        </a:lnTo>
                        <a:lnTo>
                          <a:pt x="122" y="3"/>
                        </a:lnTo>
                        <a:lnTo>
                          <a:pt x="110" y="5"/>
                        </a:lnTo>
                        <a:lnTo>
                          <a:pt x="97" y="8"/>
                        </a:lnTo>
                        <a:lnTo>
                          <a:pt x="86" y="11"/>
                        </a:lnTo>
                        <a:lnTo>
                          <a:pt x="74" y="16"/>
                        </a:lnTo>
                        <a:lnTo>
                          <a:pt x="63" y="22"/>
                        </a:lnTo>
                        <a:lnTo>
                          <a:pt x="53" y="27"/>
                        </a:lnTo>
                        <a:lnTo>
                          <a:pt x="43" y="33"/>
                        </a:lnTo>
                        <a:lnTo>
                          <a:pt x="34" y="41"/>
                        </a:lnTo>
                        <a:lnTo>
                          <a:pt x="25" y="49"/>
                        </a:lnTo>
                        <a:lnTo>
                          <a:pt x="19" y="55"/>
                        </a:lnTo>
                        <a:lnTo>
                          <a:pt x="14" y="62"/>
                        </a:lnTo>
                        <a:lnTo>
                          <a:pt x="10" y="68"/>
                        </a:lnTo>
                        <a:lnTo>
                          <a:pt x="7" y="75"/>
                        </a:lnTo>
                        <a:lnTo>
                          <a:pt x="4" y="84"/>
                        </a:lnTo>
                        <a:lnTo>
                          <a:pt x="3" y="91"/>
                        </a:lnTo>
                        <a:lnTo>
                          <a:pt x="0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19" y="693"/>
                        </a:lnTo>
                        <a:lnTo>
                          <a:pt x="319" y="108"/>
                        </a:lnTo>
                        <a:lnTo>
                          <a:pt x="317" y="100"/>
                        </a:lnTo>
                        <a:lnTo>
                          <a:pt x="316" y="91"/>
                        </a:lnTo>
                        <a:lnTo>
                          <a:pt x="314" y="84"/>
                        </a:lnTo>
                        <a:lnTo>
                          <a:pt x="311" y="75"/>
                        </a:lnTo>
                        <a:lnTo>
                          <a:pt x="308" y="68"/>
                        </a:lnTo>
                        <a:lnTo>
                          <a:pt x="303" y="62"/>
                        </a:lnTo>
                        <a:lnTo>
                          <a:pt x="299" y="55"/>
                        </a:lnTo>
                        <a:lnTo>
                          <a:pt x="292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" name="Freeform 25"/>
                  <p:cNvSpPr>
                    <a:spLocks noChangeAspect="1"/>
                  </p:cNvSpPr>
                  <p:nvPr/>
                </p:nvSpPr>
                <p:spPr bwMode="auto">
                  <a:xfrm>
                    <a:off x="2719" y="1668"/>
                    <a:ext cx="100" cy="208"/>
                  </a:xfrm>
                  <a:custGeom>
                    <a:avLst/>
                    <a:gdLst>
                      <a:gd name="T0" fmla="*/ 92 w 319"/>
                      <a:gd name="T1" fmla="*/ 15 h 693"/>
                      <a:gd name="T2" fmla="*/ 89 w 319"/>
                      <a:gd name="T3" fmla="*/ 12 h 693"/>
                      <a:gd name="T4" fmla="*/ 86 w 319"/>
                      <a:gd name="T5" fmla="*/ 10 h 693"/>
                      <a:gd name="T6" fmla="*/ 83 w 319"/>
                      <a:gd name="T7" fmla="*/ 8 h 693"/>
                      <a:gd name="T8" fmla="*/ 80 w 319"/>
                      <a:gd name="T9" fmla="*/ 7 h 693"/>
                      <a:gd name="T10" fmla="*/ 77 w 319"/>
                      <a:gd name="T11" fmla="*/ 5 h 693"/>
                      <a:gd name="T12" fmla="*/ 73 w 319"/>
                      <a:gd name="T13" fmla="*/ 3 h 693"/>
                      <a:gd name="T14" fmla="*/ 69 w 319"/>
                      <a:gd name="T15" fmla="*/ 2 h 693"/>
                      <a:gd name="T16" fmla="*/ 65 w 319"/>
                      <a:gd name="T17" fmla="*/ 2 h 693"/>
                      <a:gd name="T18" fmla="*/ 61 w 319"/>
                      <a:gd name="T19" fmla="*/ 1 h 693"/>
                      <a:gd name="T20" fmla="*/ 58 w 319"/>
                      <a:gd name="T21" fmla="*/ 0 h 693"/>
                      <a:gd name="T22" fmla="*/ 54 w 319"/>
                      <a:gd name="T23" fmla="*/ 0 h 693"/>
                      <a:gd name="T24" fmla="*/ 50 w 319"/>
                      <a:gd name="T25" fmla="*/ 0 h 693"/>
                      <a:gd name="T26" fmla="*/ 46 w 319"/>
                      <a:gd name="T27" fmla="*/ 0 h 693"/>
                      <a:gd name="T28" fmla="*/ 42 w 319"/>
                      <a:gd name="T29" fmla="*/ 0 h 693"/>
                      <a:gd name="T30" fmla="*/ 38 w 319"/>
                      <a:gd name="T31" fmla="*/ 1 h 693"/>
                      <a:gd name="T32" fmla="*/ 34 w 319"/>
                      <a:gd name="T33" fmla="*/ 2 h 693"/>
                      <a:gd name="T34" fmla="*/ 30 w 319"/>
                      <a:gd name="T35" fmla="*/ 2 h 693"/>
                      <a:gd name="T36" fmla="*/ 27 w 319"/>
                      <a:gd name="T37" fmla="*/ 3 h 693"/>
                      <a:gd name="T38" fmla="*/ 23 w 319"/>
                      <a:gd name="T39" fmla="*/ 5 h 693"/>
                      <a:gd name="T40" fmla="*/ 20 w 319"/>
                      <a:gd name="T41" fmla="*/ 7 h 693"/>
                      <a:gd name="T42" fmla="*/ 17 w 319"/>
                      <a:gd name="T43" fmla="*/ 8 h 693"/>
                      <a:gd name="T44" fmla="*/ 13 w 319"/>
                      <a:gd name="T45" fmla="*/ 10 h 693"/>
                      <a:gd name="T46" fmla="*/ 11 w 319"/>
                      <a:gd name="T47" fmla="*/ 12 h 693"/>
                      <a:gd name="T48" fmla="*/ 8 w 319"/>
                      <a:gd name="T49" fmla="*/ 15 h 693"/>
                      <a:gd name="T50" fmla="*/ 6 w 319"/>
                      <a:gd name="T51" fmla="*/ 17 h 693"/>
                      <a:gd name="T52" fmla="*/ 4 w 319"/>
                      <a:gd name="T53" fmla="*/ 19 h 693"/>
                      <a:gd name="T54" fmla="*/ 3 w 319"/>
                      <a:gd name="T55" fmla="*/ 20 h 693"/>
                      <a:gd name="T56" fmla="*/ 2 w 319"/>
                      <a:gd name="T57" fmla="*/ 23 h 693"/>
                      <a:gd name="T58" fmla="*/ 1 w 319"/>
                      <a:gd name="T59" fmla="*/ 25 h 693"/>
                      <a:gd name="T60" fmla="*/ 1 w 319"/>
                      <a:gd name="T61" fmla="*/ 27 h 693"/>
                      <a:gd name="T62" fmla="*/ 0 w 319"/>
                      <a:gd name="T63" fmla="*/ 30 h 693"/>
                      <a:gd name="T64" fmla="*/ 0 w 319"/>
                      <a:gd name="T65" fmla="*/ 32 h 693"/>
                      <a:gd name="T66" fmla="*/ 0 w 319"/>
                      <a:gd name="T67" fmla="*/ 208 h 693"/>
                      <a:gd name="T68" fmla="*/ 100 w 319"/>
                      <a:gd name="T69" fmla="*/ 208 h 693"/>
                      <a:gd name="T70" fmla="*/ 100 w 319"/>
                      <a:gd name="T71" fmla="*/ 32 h 693"/>
                      <a:gd name="T72" fmla="*/ 99 w 319"/>
                      <a:gd name="T73" fmla="*/ 30 h 693"/>
                      <a:gd name="T74" fmla="*/ 99 w 319"/>
                      <a:gd name="T75" fmla="*/ 27 h 693"/>
                      <a:gd name="T76" fmla="*/ 98 w 319"/>
                      <a:gd name="T77" fmla="*/ 25 h 693"/>
                      <a:gd name="T78" fmla="*/ 97 w 319"/>
                      <a:gd name="T79" fmla="*/ 23 h 693"/>
                      <a:gd name="T80" fmla="*/ 97 w 319"/>
                      <a:gd name="T81" fmla="*/ 20 h 693"/>
                      <a:gd name="T82" fmla="*/ 95 w 319"/>
                      <a:gd name="T83" fmla="*/ 19 h 693"/>
                      <a:gd name="T84" fmla="*/ 94 w 319"/>
                      <a:gd name="T85" fmla="*/ 17 h 693"/>
                      <a:gd name="T86" fmla="*/ 92 w 319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19" h="693">
                        <a:moveTo>
                          <a:pt x="292" y="49"/>
                        </a:moveTo>
                        <a:lnTo>
                          <a:pt x="285" y="41"/>
                        </a:lnTo>
                        <a:lnTo>
                          <a:pt x="275" y="33"/>
                        </a:lnTo>
                        <a:lnTo>
                          <a:pt x="266" y="27"/>
                        </a:lnTo>
                        <a:lnTo>
                          <a:pt x="256" y="22"/>
                        </a:lnTo>
                        <a:lnTo>
                          <a:pt x="245" y="16"/>
                        </a:lnTo>
                        <a:lnTo>
                          <a:pt x="232" y="11"/>
                        </a:lnTo>
                        <a:lnTo>
                          <a:pt x="221" y="8"/>
                        </a:lnTo>
                        <a:lnTo>
                          <a:pt x="208" y="5"/>
                        </a:lnTo>
                        <a:lnTo>
                          <a:pt x="196" y="3"/>
                        </a:lnTo>
                        <a:lnTo>
                          <a:pt x="184" y="1"/>
                        </a:lnTo>
                        <a:lnTo>
                          <a:pt x="171" y="0"/>
                        </a:lnTo>
                        <a:lnTo>
                          <a:pt x="158" y="0"/>
                        </a:lnTo>
                        <a:lnTo>
                          <a:pt x="147" y="0"/>
                        </a:lnTo>
                        <a:lnTo>
                          <a:pt x="134" y="1"/>
                        </a:lnTo>
                        <a:lnTo>
                          <a:pt x="122" y="3"/>
                        </a:lnTo>
                        <a:lnTo>
                          <a:pt x="110" y="5"/>
                        </a:lnTo>
                        <a:lnTo>
                          <a:pt x="97" y="8"/>
                        </a:lnTo>
                        <a:lnTo>
                          <a:pt x="86" y="11"/>
                        </a:lnTo>
                        <a:lnTo>
                          <a:pt x="74" y="16"/>
                        </a:lnTo>
                        <a:lnTo>
                          <a:pt x="63" y="22"/>
                        </a:lnTo>
                        <a:lnTo>
                          <a:pt x="53" y="27"/>
                        </a:lnTo>
                        <a:lnTo>
                          <a:pt x="43" y="33"/>
                        </a:lnTo>
                        <a:lnTo>
                          <a:pt x="34" y="41"/>
                        </a:lnTo>
                        <a:lnTo>
                          <a:pt x="25" y="49"/>
                        </a:lnTo>
                        <a:lnTo>
                          <a:pt x="19" y="55"/>
                        </a:lnTo>
                        <a:lnTo>
                          <a:pt x="14" y="62"/>
                        </a:lnTo>
                        <a:lnTo>
                          <a:pt x="10" y="68"/>
                        </a:lnTo>
                        <a:lnTo>
                          <a:pt x="7" y="75"/>
                        </a:lnTo>
                        <a:lnTo>
                          <a:pt x="4" y="84"/>
                        </a:lnTo>
                        <a:lnTo>
                          <a:pt x="3" y="91"/>
                        </a:lnTo>
                        <a:lnTo>
                          <a:pt x="0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19" y="693"/>
                        </a:lnTo>
                        <a:lnTo>
                          <a:pt x="319" y="108"/>
                        </a:lnTo>
                        <a:lnTo>
                          <a:pt x="317" y="100"/>
                        </a:lnTo>
                        <a:lnTo>
                          <a:pt x="316" y="91"/>
                        </a:lnTo>
                        <a:lnTo>
                          <a:pt x="314" y="84"/>
                        </a:lnTo>
                        <a:lnTo>
                          <a:pt x="311" y="75"/>
                        </a:lnTo>
                        <a:lnTo>
                          <a:pt x="308" y="68"/>
                        </a:lnTo>
                        <a:lnTo>
                          <a:pt x="303" y="62"/>
                        </a:lnTo>
                        <a:lnTo>
                          <a:pt x="299" y="55"/>
                        </a:lnTo>
                        <a:lnTo>
                          <a:pt x="292" y="49"/>
                        </a:lnTo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" name="Freeform 26"/>
                  <p:cNvSpPr>
                    <a:spLocks noChangeAspect="1"/>
                  </p:cNvSpPr>
                  <p:nvPr/>
                </p:nvSpPr>
                <p:spPr bwMode="auto">
                  <a:xfrm>
                    <a:off x="2661" y="1589"/>
                    <a:ext cx="43" cy="36"/>
                  </a:xfrm>
                  <a:custGeom>
                    <a:avLst/>
                    <a:gdLst>
                      <a:gd name="T0" fmla="*/ 39 w 138"/>
                      <a:gd name="T1" fmla="*/ 36 h 118"/>
                      <a:gd name="T2" fmla="*/ 4 w 138"/>
                      <a:gd name="T3" fmla="*/ 36 h 118"/>
                      <a:gd name="T4" fmla="*/ 0 w 138"/>
                      <a:gd name="T5" fmla="*/ 5 h 118"/>
                      <a:gd name="T6" fmla="*/ 0 w 138"/>
                      <a:gd name="T7" fmla="*/ 0 h 118"/>
                      <a:gd name="T8" fmla="*/ 43 w 138"/>
                      <a:gd name="T9" fmla="*/ 0 h 118"/>
                      <a:gd name="T10" fmla="*/ 43 w 138"/>
                      <a:gd name="T11" fmla="*/ 5 h 118"/>
                      <a:gd name="T12" fmla="*/ 39 w 138"/>
                      <a:gd name="T13" fmla="*/ 36 h 11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138" h="118">
                        <a:moveTo>
                          <a:pt x="124" y="118"/>
                        </a:moveTo>
                        <a:lnTo>
                          <a:pt x="14" y="118"/>
                        </a:ln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8" y="0"/>
                        </a:lnTo>
                        <a:lnTo>
                          <a:pt x="138" y="17"/>
                        </a:lnTo>
                        <a:lnTo>
                          <a:pt x="124" y="11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" name="Freeform 27"/>
                  <p:cNvSpPr>
                    <a:spLocks noChangeAspect="1"/>
                  </p:cNvSpPr>
                  <p:nvPr/>
                </p:nvSpPr>
                <p:spPr bwMode="auto">
                  <a:xfrm>
                    <a:off x="2661" y="1589"/>
                    <a:ext cx="43" cy="36"/>
                  </a:xfrm>
                  <a:custGeom>
                    <a:avLst/>
                    <a:gdLst>
                      <a:gd name="T0" fmla="*/ 39 w 138"/>
                      <a:gd name="T1" fmla="*/ 36 h 118"/>
                      <a:gd name="T2" fmla="*/ 4 w 138"/>
                      <a:gd name="T3" fmla="*/ 36 h 118"/>
                      <a:gd name="T4" fmla="*/ 0 w 138"/>
                      <a:gd name="T5" fmla="*/ 5 h 118"/>
                      <a:gd name="T6" fmla="*/ 0 w 138"/>
                      <a:gd name="T7" fmla="*/ 0 h 118"/>
                      <a:gd name="T8" fmla="*/ 43 w 138"/>
                      <a:gd name="T9" fmla="*/ 0 h 118"/>
                      <a:gd name="T10" fmla="*/ 43 w 138"/>
                      <a:gd name="T11" fmla="*/ 5 h 118"/>
                      <a:gd name="T12" fmla="*/ 39 w 138"/>
                      <a:gd name="T13" fmla="*/ 36 h 11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138" h="118">
                        <a:moveTo>
                          <a:pt x="124" y="118"/>
                        </a:moveTo>
                        <a:lnTo>
                          <a:pt x="14" y="118"/>
                        </a:ln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8" y="0"/>
                        </a:lnTo>
                        <a:lnTo>
                          <a:pt x="138" y="17"/>
                        </a:lnTo>
                        <a:lnTo>
                          <a:pt x="124" y="118"/>
                        </a:lnTo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" name="Freeform 28"/>
                  <p:cNvSpPr>
                    <a:spLocks noChangeAspect="1"/>
                  </p:cNvSpPr>
                  <p:nvPr/>
                </p:nvSpPr>
                <p:spPr bwMode="auto">
                  <a:xfrm>
                    <a:off x="2890" y="1668"/>
                    <a:ext cx="93" cy="208"/>
                  </a:xfrm>
                  <a:custGeom>
                    <a:avLst/>
                    <a:gdLst>
                      <a:gd name="T0" fmla="*/ 85 w 320"/>
                      <a:gd name="T1" fmla="*/ 15 h 693"/>
                      <a:gd name="T2" fmla="*/ 83 w 320"/>
                      <a:gd name="T3" fmla="*/ 12 h 693"/>
                      <a:gd name="T4" fmla="*/ 80 w 320"/>
                      <a:gd name="T5" fmla="*/ 10 h 693"/>
                      <a:gd name="T6" fmla="*/ 77 w 320"/>
                      <a:gd name="T7" fmla="*/ 8 h 693"/>
                      <a:gd name="T8" fmla="*/ 74 w 320"/>
                      <a:gd name="T9" fmla="*/ 7 h 693"/>
                      <a:gd name="T10" fmla="*/ 71 w 320"/>
                      <a:gd name="T11" fmla="*/ 5 h 693"/>
                      <a:gd name="T12" fmla="*/ 68 w 320"/>
                      <a:gd name="T13" fmla="*/ 3 h 693"/>
                      <a:gd name="T14" fmla="*/ 64 w 320"/>
                      <a:gd name="T15" fmla="*/ 2 h 693"/>
                      <a:gd name="T16" fmla="*/ 61 w 320"/>
                      <a:gd name="T17" fmla="*/ 2 h 693"/>
                      <a:gd name="T18" fmla="*/ 57 w 320"/>
                      <a:gd name="T19" fmla="*/ 1 h 693"/>
                      <a:gd name="T20" fmla="*/ 54 w 320"/>
                      <a:gd name="T21" fmla="*/ 0 h 693"/>
                      <a:gd name="T22" fmla="*/ 50 w 320"/>
                      <a:gd name="T23" fmla="*/ 0 h 693"/>
                      <a:gd name="T24" fmla="*/ 47 w 320"/>
                      <a:gd name="T25" fmla="*/ 0 h 693"/>
                      <a:gd name="T26" fmla="*/ 43 w 320"/>
                      <a:gd name="T27" fmla="*/ 0 h 693"/>
                      <a:gd name="T28" fmla="*/ 39 w 320"/>
                      <a:gd name="T29" fmla="*/ 0 h 693"/>
                      <a:gd name="T30" fmla="*/ 36 w 320"/>
                      <a:gd name="T31" fmla="*/ 1 h 693"/>
                      <a:gd name="T32" fmla="*/ 32 w 320"/>
                      <a:gd name="T33" fmla="*/ 2 h 693"/>
                      <a:gd name="T34" fmla="*/ 29 w 320"/>
                      <a:gd name="T35" fmla="*/ 2 h 693"/>
                      <a:gd name="T36" fmla="*/ 25 w 320"/>
                      <a:gd name="T37" fmla="*/ 3 h 693"/>
                      <a:gd name="T38" fmla="*/ 22 w 320"/>
                      <a:gd name="T39" fmla="*/ 5 h 693"/>
                      <a:gd name="T40" fmla="*/ 19 w 320"/>
                      <a:gd name="T41" fmla="*/ 7 h 693"/>
                      <a:gd name="T42" fmla="*/ 15 w 320"/>
                      <a:gd name="T43" fmla="*/ 8 h 693"/>
                      <a:gd name="T44" fmla="*/ 13 w 320"/>
                      <a:gd name="T45" fmla="*/ 10 h 693"/>
                      <a:gd name="T46" fmla="*/ 10 w 320"/>
                      <a:gd name="T47" fmla="*/ 12 h 693"/>
                      <a:gd name="T48" fmla="*/ 8 w 320"/>
                      <a:gd name="T49" fmla="*/ 15 h 693"/>
                      <a:gd name="T50" fmla="*/ 6 w 320"/>
                      <a:gd name="T51" fmla="*/ 17 h 693"/>
                      <a:gd name="T52" fmla="*/ 4 w 320"/>
                      <a:gd name="T53" fmla="*/ 19 h 693"/>
                      <a:gd name="T54" fmla="*/ 3 w 320"/>
                      <a:gd name="T55" fmla="*/ 20 h 693"/>
                      <a:gd name="T56" fmla="*/ 2 w 320"/>
                      <a:gd name="T57" fmla="*/ 23 h 693"/>
                      <a:gd name="T58" fmla="*/ 1 w 320"/>
                      <a:gd name="T59" fmla="*/ 25 h 693"/>
                      <a:gd name="T60" fmla="*/ 1 w 320"/>
                      <a:gd name="T61" fmla="*/ 27 h 693"/>
                      <a:gd name="T62" fmla="*/ 0 w 320"/>
                      <a:gd name="T63" fmla="*/ 30 h 693"/>
                      <a:gd name="T64" fmla="*/ 0 w 320"/>
                      <a:gd name="T65" fmla="*/ 32 h 693"/>
                      <a:gd name="T66" fmla="*/ 0 w 320"/>
                      <a:gd name="T67" fmla="*/ 208 h 693"/>
                      <a:gd name="T68" fmla="*/ 93 w 320"/>
                      <a:gd name="T69" fmla="*/ 208 h 693"/>
                      <a:gd name="T70" fmla="*/ 93 w 320"/>
                      <a:gd name="T71" fmla="*/ 32 h 693"/>
                      <a:gd name="T72" fmla="*/ 93 w 320"/>
                      <a:gd name="T73" fmla="*/ 30 h 693"/>
                      <a:gd name="T74" fmla="*/ 92 w 320"/>
                      <a:gd name="T75" fmla="*/ 27 h 693"/>
                      <a:gd name="T76" fmla="*/ 92 w 320"/>
                      <a:gd name="T77" fmla="*/ 25 h 693"/>
                      <a:gd name="T78" fmla="*/ 91 w 320"/>
                      <a:gd name="T79" fmla="*/ 23 h 693"/>
                      <a:gd name="T80" fmla="*/ 90 w 320"/>
                      <a:gd name="T81" fmla="*/ 20 h 693"/>
                      <a:gd name="T82" fmla="*/ 88 w 320"/>
                      <a:gd name="T83" fmla="*/ 19 h 693"/>
                      <a:gd name="T84" fmla="*/ 87 w 320"/>
                      <a:gd name="T85" fmla="*/ 17 h 693"/>
                      <a:gd name="T86" fmla="*/ 85 w 320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20" h="693">
                        <a:moveTo>
                          <a:pt x="294" y="49"/>
                        </a:moveTo>
                        <a:lnTo>
                          <a:pt x="285" y="41"/>
                        </a:lnTo>
                        <a:lnTo>
                          <a:pt x="275" y="33"/>
                        </a:lnTo>
                        <a:lnTo>
                          <a:pt x="266" y="27"/>
                        </a:lnTo>
                        <a:lnTo>
                          <a:pt x="256" y="22"/>
                        </a:lnTo>
                        <a:lnTo>
                          <a:pt x="245" y="16"/>
                        </a:lnTo>
                        <a:lnTo>
                          <a:pt x="233" y="11"/>
                        </a:lnTo>
                        <a:lnTo>
                          <a:pt x="221" y="8"/>
                        </a:lnTo>
                        <a:lnTo>
                          <a:pt x="209" y="5"/>
                        </a:lnTo>
                        <a:lnTo>
                          <a:pt x="196" y="3"/>
                        </a:lnTo>
                        <a:lnTo>
                          <a:pt x="185" y="1"/>
                        </a:lnTo>
                        <a:lnTo>
                          <a:pt x="172" y="0"/>
                        </a:lnTo>
                        <a:lnTo>
                          <a:pt x="160" y="0"/>
                        </a:lnTo>
                        <a:lnTo>
                          <a:pt x="148" y="0"/>
                        </a:lnTo>
                        <a:lnTo>
                          <a:pt x="135" y="1"/>
                        </a:lnTo>
                        <a:lnTo>
                          <a:pt x="124" y="3"/>
                        </a:lnTo>
                        <a:lnTo>
                          <a:pt x="111" y="5"/>
                        </a:lnTo>
                        <a:lnTo>
                          <a:pt x="99" y="8"/>
                        </a:lnTo>
                        <a:lnTo>
                          <a:pt x="87" y="11"/>
                        </a:lnTo>
                        <a:lnTo>
                          <a:pt x="75" y="16"/>
                        </a:lnTo>
                        <a:lnTo>
                          <a:pt x="64" y="22"/>
                        </a:lnTo>
                        <a:lnTo>
                          <a:pt x="53" y="27"/>
                        </a:lnTo>
                        <a:lnTo>
                          <a:pt x="44" y="33"/>
                        </a:lnTo>
                        <a:lnTo>
                          <a:pt x="34" y="41"/>
                        </a:lnTo>
                        <a:lnTo>
                          <a:pt x="26" y="49"/>
                        </a:lnTo>
                        <a:lnTo>
                          <a:pt x="21" y="55"/>
                        </a:lnTo>
                        <a:lnTo>
                          <a:pt x="15" y="62"/>
                        </a:lnTo>
                        <a:lnTo>
                          <a:pt x="11" y="68"/>
                        </a:lnTo>
                        <a:lnTo>
                          <a:pt x="7" y="75"/>
                        </a:lnTo>
                        <a:lnTo>
                          <a:pt x="5" y="84"/>
                        </a:lnTo>
                        <a:lnTo>
                          <a:pt x="2" y="91"/>
                        </a:lnTo>
                        <a:lnTo>
                          <a:pt x="0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20" y="693"/>
                        </a:lnTo>
                        <a:lnTo>
                          <a:pt x="320" y="108"/>
                        </a:lnTo>
                        <a:lnTo>
                          <a:pt x="319" y="100"/>
                        </a:lnTo>
                        <a:lnTo>
                          <a:pt x="318" y="91"/>
                        </a:lnTo>
                        <a:lnTo>
                          <a:pt x="315" y="84"/>
                        </a:lnTo>
                        <a:lnTo>
                          <a:pt x="312" y="75"/>
                        </a:lnTo>
                        <a:lnTo>
                          <a:pt x="308" y="68"/>
                        </a:lnTo>
                        <a:lnTo>
                          <a:pt x="304" y="62"/>
                        </a:lnTo>
                        <a:lnTo>
                          <a:pt x="300" y="55"/>
                        </a:lnTo>
                        <a:lnTo>
                          <a:pt x="294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" name="Freeform 29"/>
                  <p:cNvSpPr>
                    <a:spLocks noChangeAspect="1"/>
                  </p:cNvSpPr>
                  <p:nvPr/>
                </p:nvSpPr>
                <p:spPr bwMode="auto">
                  <a:xfrm>
                    <a:off x="2890" y="1668"/>
                    <a:ext cx="93" cy="208"/>
                  </a:xfrm>
                  <a:custGeom>
                    <a:avLst/>
                    <a:gdLst>
                      <a:gd name="T0" fmla="*/ 85 w 320"/>
                      <a:gd name="T1" fmla="*/ 15 h 693"/>
                      <a:gd name="T2" fmla="*/ 83 w 320"/>
                      <a:gd name="T3" fmla="*/ 12 h 693"/>
                      <a:gd name="T4" fmla="*/ 80 w 320"/>
                      <a:gd name="T5" fmla="*/ 10 h 693"/>
                      <a:gd name="T6" fmla="*/ 77 w 320"/>
                      <a:gd name="T7" fmla="*/ 8 h 693"/>
                      <a:gd name="T8" fmla="*/ 74 w 320"/>
                      <a:gd name="T9" fmla="*/ 7 h 693"/>
                      <a:gd name="T10" fmla="*/ 71 w 320"/>
                      <a:gd name="T11" fmla="*/ 5 h 693"/>
                      <a:gd name="T12" fmla="*/ 68 w 320"/>
                      <a:gd name="T13" fmla="*/ 3 h 693"/>
                      <a:gd name="T14" fmla="*/ 64 w 320"/>
                      <a:gd name="T15" fmla="*/ 2 h 693"/>
                      <a:gd name="T16" fmla="*/ 61 w 320"/>
                      <a:gd name="T17" fmla="*/ 2 h 693"/>
                      <a:gd name="T18" fmla="*/ 57 w 320"/>
                      <a:gd name="T19" fmla="*/ 1 h 693"/>
                      <a:gd name="T20" fmla="*/ 54 w 320"/>
                      <a:gd name="T21" fmla="*/ 0 h 693"/>
                      <a:gd name="T22" fmla="*/ 50 w 320"/>
                      <a:gd name="T23" fmla="*/ 0 h 693"/>
                      <a:gd name="T24" fmla="*/ 47 w 320"/>
                      <a:gd name="T25" fmla="*/ 0 h 693"/>
                      <a:gd name="T26" fmla="*/ 43 w 320"/>
                      <a:gd name="T27" fmla="*/ 0 h 693"/>
                      <a:gd name="T28" fmla="*/ 39 w 320"/>
                      <a:gd name="T29" fmla="*/ 0 h 693"/>
                      <a:gd name="T30" fmla="*/ 36 w 320"/>
                      <a:gd name="T31" fmla="*/ 1 h 693"/>
                      <a:gd name="T32" fmla="*/ 32 w 320"/>
                      <a:gd name="T33" fmla="*/ 2 h 693"/>
                      <a:gd name="T34" fmla="*/ 29 w 320"/>
                      <a:gd name="T35" fmla="*/ 2 h 693"/>
                      <a:gd name="T36" fmla="*/ 25 w 320"/>
                      <a:gd name="T37" fmla="*/ 3 h 693"/>
                      <a:gd name="T38" fmla="*/ 22 w 320"/>
                      <a:gd name="T39" fmla="*/ 5 h 693"/>
                      <a:gd name="T40" fmla="*/ 19 w 320"/>
                      <a:gd name="T41" fmla="*/ 7 h 693"/>
                      <a:gd name="T42" fmla="*/ 15 w 320"/>
                      <a:gd name="T43" fmla="*/ 8 h 693"/>
                      <a:gd name="T44" fmla="*/ 13 w 320"/>
                      <a:gd name="T45" fmla="*/ 10 h 693"/>
                      <a:gd name="T46" fmla="*/ 10 w 320"/>
                      <a:gd name="T47" fmla="*/ 12 h 693"/>
                      <a:gd name="T48" fmla="*/ 8 w 320"/>
                      <a:gd name="T49" fmla="*/ 15 h 693"/>
                      <a:gd name="T50" fmla="*/ 6 w 320"/>
                      <a:gd name="T51" fmla="*/ 17 h 693"/>
                      <a:gd name="T52" fmla="*/ 4 w 320"/>
                      <a:gd name="T53" fmla="*/ 19 h 693"/>
                      <a:gd name="T54" fmla="*/ 3 w 320"/>
                      <a:gd name="T55" fmla="*/ 20 h 693"/>
                      <a:gd name="T56" fmla="*/ 2 w 320"/>
                      <a:gd name="T57" fmla="*/ 23 h 693"/>
                      <a:gd name="T58" fmla="*/ 1 w 320"/>
                      <a:gd name="T59" fmla="*/ 25 h 693"/>
                      <a:gd name="T60" fmla="*/ 1 w 320"/>
                      <a:gd name="T61" fmla="*/ 27 h 693"/>
                      <a:gd name="T62" fmla="*/ 0 w 320"/>
                      <a:gd name="T63" fmla="*/ 30 h 693"/>
                      <a:gd name="T64" fmla="*/ 0 w 320"/>
                      <a:gd name="T65" fmla="*/ 32 h 693"/>
                      <a:gd name="T66" fmla="*/ 0 w 320"/>
                      <a:gd name="T67" fmla="*/ 208 h 693"/>
                      <a:gd name="T68" fmla="*/ 93 w 320"/>
                      <a:gd name="T69" fmla="*/ 208 h 693"/>
                      <a:gd name="T70" fmla="*/ 93 w 320"/>
                      <a:gd name="T71" fmla="*/ 32 h 693"/>
                      <a:gd name="T72" fmla="*/ 93 w 320"/>
                      <a:gd name="T73" fmla="*/ 30 h 693"/>
                      <a:gd name="T74" fmla="*/ 92 w 320"/>
                      <a:gd name="T75" fmla="*/ 27 h 693"/>
                      <a:gd name="T76" fmla="*/ 92 w 320"/>
                      <a:gd name="T77" fmla="*/ 25 h 693"/>
                      <a:gd name="T78" fmla="*/ 91 w 320"/>
                      <a:gd name="T79" fmla="*/ 23 h 693"/>
                      <a:gd name="T80" fmla="*/ 90 w 320"/>
                      <a:gd name="T81" fmla="*/ 20 h 693"/>
                      <a:gd name="T82" fmla="*/ 88 w 320"/>
                      <a:gd name="T83" fmla="*/ 19 h 693"/>
                      <a:gd name="T84" fmla="*/ 87 w 320"/>
                      <a:gd name="T85" fmla="*/ 17 h 693"/>
                      <a:gd name="T86" fmla="*/ 85 w 320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20" h="693">
                        <a:moveTo>
                          <a:pt x="294" y="49"/>
                        </a:moveTo>
                        <a:lnTo>
                          <a:pt x="285" y="41"/>
                        </a:lnTo>
                        <a:lnTo>
                          <a:pt x="275" y="33"/>
                        </a:lnTo>
                        <a:lnTo>
                          <a:pt x="266" y="27"/>
                        </a:lnTo>
                        <a:lnTo>
                          <a:pt x="256" y="22"/>
                        </a:lnTo>
                        <a:lnTo>
                          <a:pt x="245" y="16"/>
                        </a:lnTo>
                        <a:lnTo>
                          <a:pt x="233" y="11"/>
                        </a:lnTo>
                        <a:lnTo>
                          <a:pt x="221" y="8"/>
                        </a:lnTo>
                        <a:lnTo>
                          <a:pt x="209" y="5"/>
                        </a:lnTo>
                        <a:lnTo>
                          <a:pt x="196" y="3"/>
                        </a:lnTo>
                        <a:lnTo>
                          <a:pt x="185" y="1"/>
                        </a:lnTo>
                        <a:lnTo>
                          <a:pt x="172" y="0"/>
                        </a:lnTo>
                        <a:lnTo>
                          <a:pt x="160" y="0"/>
                        </a:lnTo>
                        <a:lnTo>
                          <a:pt x="148" y="0"/>
                        </a:lnTo>
                        <a:lnTo>
                          <a:pt x="135" y="1"/>
                        </a:lnTo>
                        <a:lnTo>
                          <a:pt x="124" y="3"/>
                        </a:lnTo>
                        <a:lnTo>
                          <a:pt x="111" y="5"/>
                        </a:lnTo>
                        <a:lnTo>
                          <a:pt x="99" y="8"/>
                        </a:lnTo>
                        <a:lnTo>
                          <a:pt x="87" y="11"/>
                        </a:lnTo>
                        <a:lnTo>
                          <a:pt x="75" y="16"/>
                        </a:lnTo>
                        <a:lnTo>
                          <a:pt x="64" y="22"/>
                        </a:lnTo>
                        <a:lnTo>
                          <a:pt x="53" y="27"/>
                        </a:lnTo>
                        <a:lnTo>
                          <a:pt x="44" y="33"/>
                        </a:lnTo>
                        <a:lnTo>
                          <a:pt x="34" y="41"/>
                        </a:lnTo>
                        <a:lnTo>
                          <a:pt x="26" y="49"/>
                        </a:lnTo>
                        <a:lnTo>
                          <a:pt x="21" y="55"/>
                        </a:lnTo>
                        <a:lnTo>
                          <a:pt x="15" y="62"/>
                        </a:lnTo>
                        <a:lnTo>
                          <a:pt x="11" y="68"/>
                        </a:lnTo>
                        <a:lnTo>
                          <a:pt x="7" y="75"/>
                        </a:lnTo>
                        <a:lnTo>
                          <a:pt x="5" y="84"/>
                        </a:lnTo>
                        <a:lnTo>
                          <a:pt x="2" y="91"/>
                        </a:lnTo>
                        <a:lnTo>
                          <a:pt x="0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20" y="693"/>
                        </a:lnTo>
                        <a:lnTo>
                          <a:pt x="320" y="108"/>
                        </a:lnTo>
                        <a:lnTo>
                          <a:pt x="319" y="100"/>
                        </a:lnTo>
                        <a:lnTo>
                          <a:pt x="318" y="91"/>
                        </a:lnTo>
                        <a:lnTo>
                          <a:pt x="315" y="84"/>
                        </a:lnTo>
                        <a:lnTo>
                          <a:pt x="312" y="75"/>
                        </a:lnTo>
                        <a:lnTo>
                          <a:pt x="308" y="68"/>
                        </a:lnTo>
                        <a:lnTo>
                          <a:pt x="304" y="62"/>
                        </a:lnTo>
                        <a:lnTo>
                          <a:pt x="300" y="55"/>
                        </a:lnTo>
                        <a:lnTo>
                          <a:pt x="294" y="49"/>
                        </a:lnTo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" name="Freeform 30"/>
                  <p:cNvSpPr>
                    <a:spLocks noChangeAspect="1"/>
                  </p:cNvSpPr>
                  <p:nvPr/>
                </p:nvSpPr>
                <p:spPr bwMode="auto">
                  <a:xfrm>
                    <a:off x="2833" y="1589"/>
                    <a:ext cx="43" cy="36"/>
                  </a:xfrm>
                  <a:custGeom>
                    <a:avLst/>
                    <a:gdLst>
                      <a:gd name="T0" fmla="*/ 39 w 136"/>
                      <a:gd name="T1" fmla="*/ 36 h 118"/>
                      <a:gd name="T2" fmla="*/ 4 w 136"/>
                      <a:gd name="T3" fmla="*/ 36 h 118"/>
                      <a:gd name="T4" fmla="*/ 0 w 136"/>
                      <a:gd name="T5" fmla="*/ 5 h 118"/>
                      <a:gd name="T6" fmla="*/ 0 w 136"/>
                      <a:gd name="T7" fmla="*/ 0 h 118"/>
                      <a:gd name="T8" fmla="*/ 43 w 136"/>
                      <a:gd name="T9" fmla="*/ 0 h 118"/>
                      <a:gd name="T10" fmla="*/ 43 w 136"/>
                      <a:gd name="T11" fmla="*/ 5 h 118"/>
                      <a:gd name="T12" fmla="*/ 39 w 136"/>
                      <a:gd name="T13" fmla="*/ 36 h 11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136" h="118">
                        <a:moveTo>
                          <a:pt x="124" y="118"/>
                        </a:moveTo>
                        <a:lnTo>
                          <a:pt x="14" y="118"/>
                        </a:ln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6" y="0"/>
                        </a:lnTo>
                        <a:lnTo>
                          <a:pt x="136" y="17"/>
                        </a:lnTo>
                        <a:lnTo>
                          <a:pt x="124" y="11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" name="Freeform 31"/>
                  <p:cNvSpPr>
                    <a:spLocks noChangeAspect="1"/>
                  </p:cNvSpPr>
                  <p:nvPr/>
                </p:nvSpPr>
                <p:spPr bwMode="auto">
                  <a:xfrm>
                    <a:off x="3055" y="1668"/>
                    <a:ext cx="93" cy="208"/>
                  </a:xfrm>
                  <a:custGeom>
                    <a:avLst/>
                    <a:gdLst>
                      <a:gd name="T0" fmla="*/ 85 w 318"/>
                      <a:gd name="T1" fmla="*/ 15 h 693"/>
                      <a:gd name="T2" fmla="*/ 83 w 318"/>
                      <a:gd name="T3" fmla="*/ 12 h 693"/>
                      <a:gd name="T4" fmla="*/ 80 w 318"/>
                      <a:gd name="T5" fmla="*/ 10 h 693"/>
                      <a:gd name="T6" fmla="*/ 78 w 318"/>
                      <a:gd name="T7" fmla="*/ 8 h 693"/>
                      <a:gd name="T8" fmla="*/ 75 w 318"/>
                      <a:gd name="T9" fmla="*/ 7 h 693"/>
                      <a:gd name="T10" fmla="*/ 71 w 318"/>
                      <a:gd name="T11" fmla="*/ 5 h 693"/>
                      <a:gd name="T12" fmla="*/ 68 w 318"/>
                      <a:gd name="T13" fmla="*/ 3 h 693"/>
                      <a:gd name="T14" fmla="*/ 64 w 318"/>
                      <a:gd name="T15" fmla="*/ 2 h 693"/>
                      <a:gd name="T16" fmla="*/ 61 w 318"/>
                      <a:gd name="T17" fmla="*/ 2 h 693"/>
                      <a:gd name="T18" fmla="*/ 57 w 318"/>
                      <a:gd name="T19" fmla="*/ 1 h 693"/>
                      <a:gd name="T20" fmla="*/ 54 w 318"/>
                      <a:gd name="T21" fmla="*/ 0 h 693"/>
                      <a:gd name="T22" fmla="*/ 50 w 318"/>
                      <a:gd name="T23" fmla="*/ 0 h 693"/>
                      <a:gd name="T24" fmla="*/ 46 w 318"/>
                      <a:gd name="T25" fmla="*/ 0 h 693"/>
                      <a:gd name="T26" fmla="*/ 43 w 318"/>
                      <a:gd name="T27" fmla="*/ 0 h 693"/>
                      <a:gd name="T28" fmla="*/ 39 w 318"/>
                      <a:gd name="T29" fmla="*/ 0 h 693"/>
                      <a:gd name="T30" fmla="*/ 35 w 318"/>
                      <a:gd name="T31" fmla="*/ 1 h 693"/>
                      <a:gd name="T32" fmla="*/ 32 w 318"/>
                      <a:gd name="T33" fmla="*/ 2 h 693"/>
                      <a:gd name="T34" fmla="*/ 28 w 318"/>
                      <a:gd name="T35" fmla="*/ 2 h 693"/>
                      <a:gd name="T36" fmla="*/ 25 w 318"/>
                      <a:gd name="T37" fmla="*/ 3 h 693"/>
                      <a:gd name="T38" fmla="*/ 21 w 318"/>
                      <a:gd name="T39" fmla="*/ 5 h 693"/>
                      <a:gd name="T40" fmla="*/ 18 w 318"/>
                      <a:gd name="T41" fmla="*/ 7 h 693"/>
                      <a:gd name="T42" fmla="*/ 15 w 318"/>
                      <a:gd name="T43" fmla="*/ 8 h 693"/>
                      <a:gd name="T44" fmla="*/ 12 w 318"/>
                      <a:gd name="T45" fmla="*/ 10 h 693"/>
                      <a:gd name="T46" fmla="*/ 10 w 318"/>
                      <a:gd name="T47" fmla="*/ 12 h 693"/>
                      <a:gd name="T48" fmla="*/ 7 w 318"/>
                      <a:gd name="T49" fmla="*/ 15 h 693"/>
                      <a:gd name="T50" fmla="*/ 6 w 318"/>
                      <a:gd name="T51" fmla="*/ 17 h 693"/>
                      <a:gd name="T52" fmla="*/ 4 w 318"/>
                      <a:gd name="T53" fmla="*/ 19 h 693"/>
                      <a:gd name="T54" fmla="*/ 3 w 318"/>
                      <a:gd name="T55" fmla="*/ 20 h 693"/>
                      <a:gd name="T56" fmla="*/ 2 w 318"/>
                      <a:gd name="T57" fmla="*/ 23 h 693"/>
                      <a:gd name="T58" fmla="*/ 1 w 318"/>
                      <a:gd name="T59" fmla="*/ 25 h 693"/>
                      <a:gd name="T60" fmla="*/ 1 w 318"/>
                      <a:gd name="T61" fmla="*/ 27 h 693"/>
                      <a:gd name="T62" fmla="*/ 0 w 318"/>
                      <a:gd name="T63" fmla="*/ 30 h 693"/>
                      <a:gd name="T64" fmla="*/ 0 w 318"/>
                      <a:gd name="T65" fmla="*/ 32 h 693"/>
                      <a:gd name="T66" fmla="*/ 0 w 318"/>
                      <a:gd name="T67" fmla="*/ 208 h 693"/>
                      <a:gd name="T68" fmla="*/ 93 w 318"/>
                      <a:gd name="T69" fmla="*/ 208 h 693"/>
                      <a:gd name="T70" fmla="*/ 93 w 318"/>
                      <a:gd name="T71" fmla="*/ 32 h 693"/>
                      <a:gd name="T72" fmla="*/ 93 w 318"/>
                      <a:gd name="T73" fmla="*/ 30 h 693"/>
                      <a:gd name="T74" fmla="*/ 92 w 318"/>
                      <a:gd name="T75" fmla="*/ 27 h 693"/>
                      <a:gd name="T76" fmla="*/ 92 w 318"/>
                      <a:gd name="T77" fmla="*/ 25 h 693"/>
                      <a:gd name="T78" fmla="*/ 91 w 318"/>
                      <a:gd name="T79" fmla="*/ 23 h 693"/>
                      <a:gd name="T80" fmla="*/ 90 w 318"/>
                      <a:gd name="T81" fmla="*/ 20 h 693"/>
                      <a:gd name="T82" fmla="*/ 88 w 318"/>
                      <a:gd name="T83" fmla="*/ 19 h 693"/>
                      <a:gd name="T84" fmla="*/ 87 w 318"/>
                      <a:gd name="T85" fmla="*/ 17 h 693"/>
                      <a:gd name="T86" fmla="*/ 85 w 318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18" h="693">
                        <a:moveTo>
                          <a:pt x="291" y="49"/>
                        </a:moveTo>
                        <a:lnTo>
                          <a:pt x="284" y="41"/>
                        </a:lnTo>
                        <a:lnTo>
                          <a:pt x="274" y="33"/>
                        </a:lnTo>
                        <a:lnTo>
                          <a:pt x="265" y="27"/>
                        </a:lnTo>
                        <a:lnTo>
                          <a:pt x="256" y="22"/>
                        </a:lnTo>
                        <a:lnTo>
                          <a:pt x="244" y="16"/>
                        </a:lnTo>
                        <a:lnTo>
                          <a:pt x="231" y="11"/>
                        </a:lnTo>
                        <a:lnTo>
                          <a:pt x="220" y="8"/>
                        </a:lnTo>
                        <a:lnTo>
                          <a:pt x="207" y="5"/>
                        </a:lnTo>
                        <a:lnTo>
                          <a:pt x="195" y="3"/>
                        </a:lnTo>
                        <a:lnTo>
                          <a:pt x="183" y="1"/>
                        </a:lnTo>
                        <a:lnTo>
                          <a:pt x="170" y="0"/>
                        </a:lnTo>
                        <a:lnTo>
                          <a:pt x="158" y="0"/>
                        </a:lnTo>
                        <a:lnTo>
                          <a:pt x="146" y="0"/>
                        </a:lnTo>
                        <a:lnTo>
                          <a:pt x="133" y="1"/>
                        </a:lnTo>
                        <a:lnTo>
                          <a:pt x="121" y="3"/>
                        </a:lnTo>
                        <a:lnTo>
                          <a:pt x="109" y="5"/>
                        </a:lnTo>
                        <a:lnTo>
                          <a:pt x="96" y="8"/>
                        </a:lnTo>
                        <a:lnTo>
                          <a:pt x="85" y="11"/>
                        </a:lnTo>
                        <a:lnTo>
                          <a:pt x="73" y="16"/>
                        </a:lnTo>
                        <a:lnTo>
                          <a:pt x="62" y="22"/>
                        </a:lnTo>
                        <a:lnTo>
                          <a:pt x="52" y="27"/>
                        </a:lnTo>
                        <a:lnTo>
                          <a:pt x="42" y="33"/>
                        </a:lnTo>
                        <a:lnTo>
                          <a:pt x="33" y="41"/>
                        </a:lnTo>
                        <a:lnTo>
                          <a:pt x="24" y="49"/>
                        </a:lnTo>
                        <a:lnTo>
                          <a:pt x="19" y="55"/>
                        </a:lnTo>
                        <a:lnTo>
                          <a:pt x="13" y="62"/>
                        </a:lnTo>
                        <a:lnTo>
                          <a:pt x="9" y="68"/>
                        </a:lnTo>
                        <a:lnTo>
                          <a:pt x="6" y="75"/>
                        </a:lnTo>
                        <a:lnTo>
                          <a:pt x="3" y="84"/>
                        </a:lnTo>
                        <a:lnTo>
                          <a:pt x="2" y="91"/>
                        </a:lnTo>
                        <a:lnTo>
                          <a:pt x="0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18" y="693"/>
                        </a:lnTo>
                        <a:lnTo>
                          <a:pt x="318" y="108"/>
                        </a:lnTo>
                        <a:lnTo>
                          <a:pt x="317" y="100"/>
                        </a:lnTo>
                        <a:lnTo>
                          <a:pt x="316" y="91"/>
                        </a:lnTo>
                        <a:lnTo>
                          <a:pt x="313" y="84"/>
                        </a:lnTo>
                        <a:lnTo>
                          <a:pt x="310" y="75"/>
                        </a:lnTo>
                        <a:lnTo>
                          <a:pt x="307" y="68"/>
                        </a:lnTo>
                        <a:lnTo>
                          <a:pt x="302" y="62"/>
                        </a:lnTo>
                        <a:lnTo>
                          <a:pt x="298" y="55"/>
                        </a:lnTo>
                        <a:lnTo>
                          <a:pt x="291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" name="Freeform 32"/>
                  <p:cNvSpPr>
                    <a:spLocks noChangeAspect="1"/>
                  </p:cNvSpPr>
                  <p:nvPr/>
                </p:nvSpPr>
                <p:spPr bwMode="auto">
                  <a:xfrm>
                    <a:off x="3055" y="1668"/>
                    <a:ext cx="93" cy="208"/>
                  </a:xfrm>
                  <a:custGeom>
                    <a:avLst/>
                    <a:gdLst>
                      <a:gd name="T0" fmla="*/ 85 w 318"/>
                      <a:gd name="T1" fmla="*/ 15 h 693"/>
                      <a:gd name="T2" fmla="*/ 83 w 318"/>
                      <a:gd name="T3" fmla="*/ 12 h 693"/>
                      <a:gd name="T4" fmla="*/ 80 w 318"/>
                      <a:gd name="T5" fmla="*/ 10 h 693"/>
                      <a:gd name="T6" fmla="*/ 78 w 318"/>
                      <a:gd name="T7" fmla="*/ 8 h 693"/>
                      <a:gd name="T8" fmla="*/ 75 w 318"/>
                      <a:gd name="T9" fmla="*/ 7 h 693"/>
                      <a:gd name="T10" fmla="*/ 71 w 318"/>
                      <a:gd name="T11" fmla="*/ 5 h 693"/>
                      <a:gd name="T12" fmla="*/ 68 w 318"/>
                      <a:gd name="T13" fmla="*/ 3 h 693"/>
                      <a:gd name="T14" fmla="*/ 64 w 318"/>
                      <a:gd name="T15" fmla="*/ 2 h 693"/>
                      <a:gd name="T16" fmla="*/ 61 w 318"/>
                      <a:gd name="T17" fmla="*/ 2 h 693"/>
                      <a:gd name="T18" fmla="*/ 57 w 318"/>
                      <a:gd name="T19" fmla="*/ 1 h 693"/>
                      <a:gd name="T20" fmla="*/ 54 w 318"/>
                      <a:gd name="T21" fmla="*/ 0 h 693"/>
                      <a:gd name="T22" fmla="*/ 50 w 318"/>
                      <a:gd name="T23" fmla="*/ 0 h 693"/>
                      <a:gd name="T24" fmla="*/ 46 w 318"/>
                      <a:gd name="T25" fmla="*/ 0 h 693"/>
                      <a:gd name="T26" fmla="*/ 43 w 318"/>
                      <a:gd name="T27" fmla="*/ 0 h 693"/>
                      <a:gd name="T28" fmla="*/ 39 w 318"/>
                      <a:gd name="T29" fmla="*/ 0 h 693"/>
                      <a:gd name="T30" fmla="*/ 35 w 318"/>
                      <a:gd name="T31" fmla="*/ 1 h 693"/>
                      <a:gd name="T32" fmla="*/ 32 w 318"/>
                      <a:gd name="T33" fmla="*/ 2 h 693"/>
                      <a:gd name="T34" fmla="*/ 28 w 318"/>
                      <a:gd name="T35" fmla="*/ 2 h 693"/>
                      <a:gd name="T36" fmla="*/ 25 w 318"/>
                      <a:gd name="T37" fmla="*/ 3 h 693"/>
                      <a:gd name="T38" fmla="*/ 21 w 318"/>
                      <a:gd name="T39" fmla="*/ 5 h 693"/>
                      <a:gd name="T40" fmla="*/ 18 w 318"/>
                      <a:gd name="T41" fmla="*/ 7 h 693"/>
                      <a:gd name="T42" fmla="*/ 15 w 318"/>
                      <a:gd name="T43" fmla="*/ 8 h 693"/>
                      <a:gd name="T44" fmla="*/ 12 w 318"/>
                      <a:gd name="T45" fmla="*/ 10 h 693"/>
                      <a:gd name="T46" fmla="*/ 10 w 318"/>
                      <a:gd name="T47" fmla="*/ 12 h 693"/>
                      <a:gd name="T48" fmla="*/ 7 w 318"/>
                      <a:gd name="T49" fmla="*/ 15 h 693"/>
                      <a:gd name="T50" fmla="*/ 6 w 318"/>
                      <a:gd name="T51" fmla="*/ 17 h 693"/>
                      <a:gd name="T52" fmla="*/ 4 w 318"/>
                      <a:gd name="T53" fmla="*/ 19 h 693"/>
                      <a:gd name="T54" fmla="*/ 3 w 318"/>
                      <a:gd name="T55" fmla="*/ 20 h 693"/>
                      <a:gd name="T56" fmla="*/ 2 w 318"/>
                      <a:gd name="T57" fmla="*/ 23 h 693"/>
                      <a:gd name="T58" fmla="*/ 1 w 318"/>
                      <a:gd name="T59" fmla="*/ 25 h 693"/>
                      <a:gd name="T60" fmla="*/ 1 w 318"/>
                      <a:gd name="T61" fmla="*/ 27 h 693"/>
                      <a:gd name="T62" fmla="*/ 0 w 318"/>
                      <a:gd name="T63" fmla="*/ 30 h 693"/>
                      <a:gd name="T64" fmla="*/ 0 w 318"/>
                      <a:gd name="T65" fmla="*/ 32 h 693"/>
                      <a:gd name="T66" fmla="*/ 0 w 318"/>
                      <a:gd name="T67" fmla="*/ 208 h 693"/>
                      <a:gd name="T68" fmla="*/ 93 w 318"/>
                      <a:gd name="T69" fmla="*/ 208 h 693"/>
                      <a:gd name="T70" fmla="*/ 93 w 318"/>
                      <a:gd name="T71" fmla="*/ 32 h 693"/>
                      <a:gd name="T72" fmla="*/ 93 w 318"/>
                      <a:gd name="T73" fmla="*/ 30 h 693"/>
                      <a:gd name="T74" fmla="*/ 92 w 318"/>
                      <a:gd name="T75" fmla="*/ 27 h 693"/>
                      <a:gd name="T76" fmla="*/ 92 w 318"/>
                      <a:gd name="T77" fmla="*/ 25 h 693"/>
                      <a:gd name="T78" fmla="*/ 91 w 318"/>
                      <a:gd name="T79" fmla="*/ 23 h 693"/>
                      <a:gd name="T80" fmla="*/ 90 w 318"/>
                      <a:gd name="T81" fmla="*/ 20 h 693"/>
                      <a:gd name="T82" fmla="*/ 88 w 318"/>
                      <a:gd name="T83" fmla="*/ 19 h 693"/>
                      <a:gd name="T84" fmla="*/ 87 w 318"/>
                      <a:gd name="T85" fmla="*/ 17 h 693"/>
                      <a:gd name="T86" fmla="*/ 85 w 318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18" h="693">
                        <a:moveTo>
                          <a:pt x="291" y="49"/>
                        </a:moveTo>
                        <a:lnTo>
                          <a:pt x="284" y="41"/>
                        </a:lnTo>
                        <a:lnTo>
                          <a:pt x="274" y="33"/>
                        </a:lnTo>
                        <a:lnTo>
                          <a:pt x="265" y="27"/>
                        </a:lnTo>
                        <a:lnTo>
                          <a:pt x="256" y="22"/>
                        </a:lnTo>
                        <a:lnTo>
                          <a:pt x="244" y="16"/>
                        </a:lnTo>
                        <a:lnTo>
                          <a:pt x="231" y="11"/>
                        </a:lnTo>
                        <a:lnTo>
                          <a:pt x="220" y="8"/>
                        </a:lnTo>
                        <a:lnTo>
                          <a:pt x="207" y="5"/>
                        </a:lnTo>
                        <a:lnTo>
                          <a:pt x="195" y="3"/>
                        </a:lnTo>
                        <a:lnTo>
                          <a:pt x="183" y="1"/>
                        </a:lnTo>
                        <a:lnTo>
                          <a:pt x="170" y="0"/>
                        </a:lnTo>
                        <a:lnTo>
                          <a:pt x="158" y="0"/>
                        </a:lnTo>
                        <a:lnTo>
                          <a:pt x="146" y="0"/>
                        </a:lnTo>
                        <a:lnTo>
                          <a:pt x="133" y="1"/>
                        </a:lnTo>
                        <a:lnTo>
                          <a:pt x="121" y="3"/>
                        </a:lnTo>
                        <a:lnTo>
                          <a:pt x="109" y="5"/>
                        </a:lnTo>
                        <a:lnTo>
                          <a:pt x="96" y="8"/>
                        </a:lnTo>
                        <a:lnTo>
                          <a:pt x="85" y="11"/>
                        </a:lnTo>
                        <a:lnTo>
                          <a:pt x="73" y="16"/>
                        </a:lnTo>
                        <a:lnTo>
                          <a:pt x="62" y="22"/>
                        </a:lnTo>
                        <a:lnTo>
                          <a:pt x="52" y="27"/>
                        </a:lnTo>
                        <a:lnTo>
                          <a:pt x="42" y="33"/>
                        </a:lnTo>
                        <a:lnTo>
                          <a:pt x="33" y="41"/>
                        </a:lnTo>
                        <a:lnTo>
                          <a:pt x="24" y="49"/>
                        </a:lnTo>
                        <a:lnTo>
                          <a:pt x="19" y="55"/>
                        </a:lnTo>
                        <a:lnTo>
                          <a:pt x="13" y="62"/>
                        </a:lnTo>
                        <a:lnTo>
                          <a:pt x="9" y="68"/>
                        </a:lnTo>
                        <a:lnTo>
                          <a:pt x="6" y="75"/>
                        </a:lnTo>
                        <a:lnTo>
                          <a:pt x="3" y="84"/>
                        </a:lnTo>
                        <a:lnTo>
                          <a:pt x="2" y="91"/>
                        </a:lnTo>
                        <a:lnTo>
                          <a:pt x="0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18" y="693"/>
                        </a:lnTo>
                        <a:lnTo>
                          <a:pt x="318" y="108"/>
                        </a:lnTo>
                        <a:lnTo>
                          <a:pt x="317" y="100"/>
                        </a:lnTo>
                        <a:lnTo>
                          <a:pt x="316" y="91"/>
                        </a:lnTo>
                        <a:lnTo>
                          <a:pt x="313" y="84"/>
                        </a:lnTo>
                        <a:lnTo>
                          <a:pt x="310" y="75"/>
                        </a:lnTo>
                        <a:lnTo>
                          <a:pt x="307" y="68"/>
                        </a:lnTo>
                        <a:lnTo>
                          <a:pt x="302" y="62"/>
                        </a:lnTo>
                        <a:lnTo>
                          <a:pt x="298" y="55"/>
                        </a:lnTo>
                        <a:lnTo>
                          <a:pt x="291" y="49"/>
                        </a:lnTo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" name="Freeform 33"/>
                  <p:cNvSpPr>
                    <a:spLocks noChangeAspect="1"/>
                  </p:cNvSpPr>
                  <p:nvPr/>
                </p:nvSpPr>
                <p:spPr bwMode="auto">
                  <a:xfrm>
                    <a:off x="2997" y="1589"/>
                    <a:ext cx="43" cy="36"/>
                  </a:xfrm>
                  <a:custGeom>
                    <a:avLst/>
                    <a:gdLst>
                      <a:gd name="T0" fmla="*/ 39 w 138"/>
                      <a:gd name="T1" fmla="*/ 36 h 118"/>
                      <a:gd name="T2" fmla="*/ 4 w 138"/>
                      <a:gd name="T3" fmla="*/ 36 h 118"/>
                      <a:gd name="T4" fmla="*/ 0 w 138"/>
                      <a:gd name="T5" fmla="*/ 5 h 118"/>
                      <a:gd name="T6" fmla="*/ 0 w 138"/>
                      <a:gd name="T7" fmla="*/ 0 h 118"/>
                      <a:gd name="T8" fmla="*/ 43 w 138"/>
                      <a:gd name="T9" fmla="*/ 0 h 118"/>
                      <a:gd name="T10" fmla="*/ 43 w 138"/>
                      <a:gd name="T11" fmla="*/ 5 h 118"/>
                      <a:gd name="T12" fmla="*/ 39 w 138"/>
                      <a:gd name="T13" fmla="*/ 36 h 11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138" h="118">
                        <a:moveTo>
                          <a:pt x="124" y="118"/>
                        </a:moveTo>
                        <a:lnTo>
                          <a:pt x="14" y="118"/>
                        </a:ln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8" y="0"/>
                        </a:lnTo>
                        <a:lnTo>
                          <a:pt x="138" y="17"/>
                        </a:lnTo>
                        <a:lnTo>
                          <a:pt x="124" y="11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" name="Freeform 34"/>
                  <p:cNvSpPr>
                    <a:spLocks noChangeAspect="1"/>
                  </p:cNvSpPr>
                  <p:nvPr/>
                </p:nvSpPr>
                <p:spPr bwMode="auto">
                  <a:xfrm>
                    <a:off x="3162" y="1589"/>
                    <a:ext cx="43" cy="36"/>
                  </a:xfrm>
                  <a:custGeom>
                    <a:avLst/>
                    <a:gdLst>
                      <a:gd name="T0" fmla="*/ 39 w 137"/>
                      <a:gd name="T1" fmla="*/ 36 h 118"/>
                      <a:gd name="T2" fmla="*/ 5 w 137"/>
                      <a:gd name="T3" fmla="*/ 36 h 118"/>
                      <a:gd name="T4" fmla="*/ 0 w 137"/>
                      <a:gd name="T5" fmla="*/ 5 h 118"/>
                      <a:gd name="T6" fmla="*/ 0 w 137"/>
                      <a:gd name="T7" fmla="*/ 0 h 118"/>
                      <a:gd name="T8" fmla="*/ 43 w 137"/>
                      <a:gd name="T9" fmla="*/ 0 h 118"/>
                      <a:gd name="T10" fmla="*/ 43 w 137"/>
                      <a:gd name="T11" fmla="*/ 5 h 118"/>
                      <a:gd name="T12" fmla="*/ 39 w 137"/>
                      <a:gd name="T13" fmla="*/ 36 h 11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137" h="118">
                        <a:moveTo>
                          <a:pt x="125" y="118"/>
                        </a:moveTo>
                        <a:lnTo>
                          <a:pt x="15" y="118"/>
                        </a:ln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7" y="0"/>
                        </a:lnTo>
                        <a:lnTo>
                          <a:pt x="137" y="17"/>
                        </a:lnTo>
                        <a:lnTo>
                          <a:pt x="125" y="11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" name="Freeform 35"/>
                  <p:cNvSpPr>
                    <a:spLocks noChangeAspect="1"/>
                  </p:cNvSpPr>
                  <p:nvPr/>
                </p:nvSpPr>
                <p:spPr bwMode="auto">
                  <a:xfrm>
                    <a:off x="3162" y="1589"/>
                    <a:ext cx="43" cy="36"/>
                  </a:xfrm>
                  <a:custGeom>
                    <a:avLst/>
                    <a:gdLst>
                      <a:gd name="T0" fmla="*/ 39 w 137"/>
                      <a:gd name="T1" fmla="*/ 36 h 118"/>
                      <a:gd name="T2" fmla="*/ 5 w 137"/>
                      <a:gd name="T3" fmla="*/ 36 h 118"/>
                      <a:gd name="T4" fmla="*/ 0 w 137"/>
                      <a:gd name="T5" fmla="*/ 5 h 118"/>
                      <a:gd name="T6" fmla="*/ 0 w 137"/>
                      <a:gd name="T7" fmla="*/ 0 h 118"/>
                      <a:gd name="T8" fmla="*/ 43 w 137"/>
                      <a:gd name="T9" fmla="*/ 0 h 118"/>
                      <a:gd name="T10" fmla="*/ 43 w 137"/>
                      <a:gd name="T11" fmla="*/ 5 h 118"/>
                      <a:gd name="T12" fmla="*/ 39 w 137"/>
                      <a:gd name="T13" fmla="*/ 36 h 11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137" h="118">
                        <a:moveTo>
                          <a:pt x="125" y="118"/>
                        </a:moveTo>
                        <a:lnTo>
                          <a:pt x="15" y="118"/>
                        </a:ln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7" y="0"/>
                        </a:lnTo>
                        <a:lnTo>
                          <a:pt x="137" y="17"/>
                        </a:lnTo>
                        <a:lnTo>
                          <a:pt x="125" y="118"/>
                        </a:lnTo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" name="Rectangle 3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076" y="2026"/>
                    <a:ext cx="5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9" name="Rectangle 3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076" y="2026"/>
                    <a:ext cx="5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0" name="Rectangle 3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069" y="1954"/>
                    <a:ext cx="71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1" name="Rectangle 3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069" y="1954"/>
                    <a:ext cx="71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2" name="Freeform 40"/>
                  <p:cNvSpPr>
                    <a:spLocks noChangeAspect="1"/>
                  </p:cNvSpPr>
                  <p:nvPr/>
                </p:nvSpPr>
                <p:spPr bwMode="auto">
                  <a:xfrm>
                    <a:off x="2554" y="1947"/>
                    <a:ext cx="93" cy="158"/>
                  </a:xfrm>
                  <a:custGeom>
                    <a:avLst/>
                    <a:gdLst>
                      <a:gd name="T0" fmla="*/ 93 w 312"/>
                      <a:gd name="T1" fmla="*/ 64 h 526"/>
                      <a:gd name="T2" fmla="*/ 93 w 312"/>
                      <a:gd name="T3" fmla="*/ 60 h 526"/>
                      <a:gd name="T4" fmla="*/ 93 w 312"/>
                      <a:gd name="T5" fmla="*/ 47 h 526"/>
                      <a:gd name="T6" fmla="*/ 93 w 312"/>
                      <a:gd name="T7" fmla="*/ 42 h 526"/>
                      <a:gd name="T8" fmla="*/ 92 w 312"/>
                      <a:gd name="T9" fmla="*/ 38 h 526"/>
                      <a:gd name="T10" fmla="*/ 91 w 312"/>
                      <a:gd name="T11" fmla="*/ 33 h 526"/>
                      <a:gd name="T12" fmla="*/ 89 w 312"/>
                      <a:gd name="T13" fmla="*/ 29 h 526"/>
                      <a:gd name="T14" fmla="*/ 87 w 312"/>
                      <a:gd name="T15" fmla="*/ 25 h 526"/>
                      <a:gd name="T16" fmla="*/ 85 w 312"/>
                      <a:gd name="T17" fmla="*/ 21 h 526"/>
                      <a:gd name="T18" fmla="*/ 83 w 312"/>
                      <a:gd name="T19" fmla="*/ 17 h 526"/>
                      <a:gd name="T20" fmla="*/ 79 w 312"/>
                      <a:gd name="T21" fmla="*/ 14 h 526"/>
                      <a:gd name="T22" fmla="*/ 76 w 312"/>
                      <a:gd name="T23" fmla="*/ 11 h 526"/>
                      <a:gd name="T24" fmla="*/ 72 w 312"/>
                      <a:gd name="T25" fmla="*/ 8 h 526"/>
                      <a:gd name="T26" fmla="*/ 69 w 312"/>
                      <a:gd name="T27" fmla="*/ 6 h 526"/>
                      <a:gd name="T28" fmla="*/ 65 w 312"/>
                      <a:gd name="T29" fmla="*/ 4 h 526"/>
                      <a:gd name="T30" fmla="*/ 60 w 312"/>
                      <a:gd name="T31" fmla="*/ 2 h 526"/>
                      <a:gd name="T32" fmla="*/ 56 w 312"/>
                      <a:gd name="T33" fmla="*/ 1 h 526"/>
                      <a:gd name="T34" fmla="*/ 51 w 312"/>
                      <a:gd name="T35" fmla="*/ 0 h 526"/>
                      <a:gd name="T36" fmla="*/ 46 w 312"/>
                      <a:gd name="T37" fmla="*/ 0 h 526"/>
                      <a:gd name="T38" fmla="*/ 42 w 312"/>
                      <a:gd name="T39" fmla="*/ 0 h 526"/>
                      <a:gd name="T40" fmla="*/ 37 w 312"/>
                      <a:gd name="T41" fmla="*/ 1 h 526"/>
                      <a:gd name="T42" fmla="*/ 32 w 312"/>
                      <a:gd name="T43" fmla="*/ 2 h 526"/>
                      <a:gd name="T44" fmla="*/ 28 w 312"/>
                      <a:gd name="T45" fmla="*/ 4 h 526"/>
                      <a:gd name="T46" fmla="*/ 24 w 312"/>
                      <a:gd name="T47" fmla="*/ 6 h 526"/>
                      <a:gd name="T48" fmla="*/ 20 w 312"/>
                      <a:gd name="T49" fmla="*/ 8 h 526"/>
                      <a:gd name="T50" fmla="*/ 17 w 312"/>
                      <a:gd name="T51" fmla="*/ 11 h 526"/>
                      <a:gd name="T52" fmla="*/ 13 w 312"/>
                      <a:gd name="T53" fmla="*/ 14 h 526"/>
                      <a:gd name="T54" fmla="*/ 10 w 312"/>
                      <a:gd name="T55" fmla="*/ 17 h 526"/>
                      <a:gd name="T56" fmla="*/ 8 w 312"/>
                      <a:gd name="T57" fmla="*/ 21 h 526"/>
                      <a:gd name="T58" fmla="*/ 6 w 312"/>
                      <a:gd name="T59" fmla="*/ 25 h 526"/>
                      <a:gd name="T60" fmla="*/ 4 w 312"/>
                      <a:gd name="T61" fmla="*/ 29 h 526"/>
                      <a:gd name="T62" fmla="*/ 2 w 312"/>
                      <a:gd name="T63" fmla="*/ 33 h 526"/>
                      <a:gd name="T64" fmla="*/ 1 w 312"/>
                      <a:gd name="T65" fmla="*/ 38 h 526"/>
                      <a:gd name="T66" fmla="*/ 0 w 312"/>
                      <a:gd name="T67" fmla="*/ 42 h 526"/>
                      <a:gd name="T68" fmla="*/ 0 w 312"/>
                      <a:gd name="T69" fmla="*/ 47 h 526"/>
                      <a:gd name="T70" fmla="*/ 0 w 312"/>
                      <a:gd name="T71" fmla="*/ 60 h 526"/>
                      <a:gd name="T72" fmla="*/ 0 w 312"/>
                      <a:gd name="T73" fmla="*/ 64 h 526"/>
                      <a:gd name="T74" fmla="*/ 0 w 312"/>
                      <a:gd name="T75" fmla="*/ 125 h 526"/>
                      <a:gd name="T76" fmla="*/ 1 w 312"/>
                      <a:gd name="T77" fmla="*/ 126 h 526"/>
                      <a:gd name="T78" fmla="*/ 1 w 312"/>
                      <a:gd name="T79" fmla="*/ 158 h 526"/>
                      <a:gd name="T80" fmla="*/ 92 w 312"/>
                      <a:gd name="T81" fmla="*/ 158 h 526"/>
                      <a:gd name="T82" fmla="*/ 92 w 312"/>
                      <a:gd name="T83" fmla="*/ 126 h 526"/>
                      <a:gd name="T84" fmla="*/ 93 w 312"/>
                      <a:gd name="T85" fmla="*/ 126 h 526"/>
                      <a:gd name="T86" fmla="*/ 93 w 312"/>
                      <a:gd name="T87" fmla="*/ 64 h 52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12" h="526">
                        <a:moveTo>
                          <a:pt x="312" y="212"/>
                        </a:moveTo>
                        <a:lnTo>
                          <a:pt x="312" y="199"/>
                        </a:lnTo>
                        <a:lnTo>
                          <a:pt x="312" y="158"/>
                        </a:lnTo>
                        <a:lnTo>
                          <a:pt x="311" y="141"/>
                        </a:lnTo>
                        <a:lnTo>
                          <a:pt x="309" y="127"/>
                        </a:lnTo>
                        <a:lnTo>
                          <a:pt x="305" y="111"/>
                        </a:lnTo>
                        <a:lnTo>
                          <a:pt x="300" y="97"/>
                        </a:lnTo>
                        <a:lnTo>
                          <a:pt x="293" y="83"/>
                        </a:lnTo>
                        <a:lnTo>
                          <a:pt x="285" y="70"/>
                        </a:lnTo>
                        <a:lnTo>
                          <a:pt x="277" y="58"/>
                        </a:lnTo>
                        <a:lnTo>
                          <a:pt x="266" y="47"/>
                        </a:lnTo>
                        <a:lnTo>
                          <a:pt x="254" y="37"/>
                        </a:lnTo>
                        <a:lnTo>
                          <a:pt x="243" y="28"/>
                        </a:lnTo>
                        <a:lnTo>
                          <a:pt x="230" y="19"/>
                        </a:lnTo>
                        <a:lnTo>
                          <a:pt x="217" y="13"/>
                        </a:lnTo>
                        <a:lnTo>
                          <a:pt x="202" y="8"/>
                        </a:lnTo>
                        <a:lnTo>
                          <a:pt x="187" y="3"/>
                        </a:lnTo>
                        <a:lnTo>
                          <a:pt x="171" y="1"/>
                        </a:lnTo>
                        <a:lnTo>
                          <a:pt x="155" y="0"/>
                        </a:lnTo>
                        <a:lnTo>
                          <a:pt x="140" y="1"/>
                        </a:lnTo>
                        <a:lnTo>
                          <a:pt x="124" y="3"/>
                        </a:lnTo>
                        <a:lnTo>
                          <a:pt x="109" y="8"/>
                        </a:lnTo>
                        <a:lnTo>
                          <a:pt x="94" y="13"/>
                        </a:lnTo>
                        <a:lnTo>
                          <a:pt x="81" y="19"/>
                        </a:lnTo>
                        <a:lnTo>
                          <a:pt x="68" y="28"/>
                        </a:lnTo>
                        <a:lnTo>
                          <a:pt x="56" y="37"/>
                        </a:lnTo>
                        <a:lnTo>
                          <a:pt x="45" y="47"/>
                        </a:lnTo>
                        <a:lnTo>
                          <a:pt x="35" y="58"/>
                        </a:lnTo>
                        <a:lnTo>
                          <a:pt x="26" y="70"/>
                        </a:lnTo>
                        <a:lnTo>
                          <a:pt x="19" y="83"/>
                        </a:lnTo>
                        <a:lnTo>
                          <a:pt x="12" y="97"/>
                        </a:lnTo>
                        <a:lnTo>
                          <a:pt x="7" y="111"/>
                        </a:lnTo>
                        <a:lnTo>
                          <a:pt x="3" y="127"/>
                        </a:lnTo>
                        <a:lnTo>
                          <a:pt x="1" y="141"/>
                        </a:lnTo>
                        <a:lnTo>
                          <a:pt x="0" y="158"/>
                        </a:lnTo>
                        <a:lnTo>
                          <a:pt x="0" y="199"/>
                        </a:lnTo>
                        <a:lnTo>
                          <a:pt x="0" y="212"/>
                        </a:lnTo>
                        <a:lnTo>
                          <a:pt x="0" y="417"/>
                        </a:lnTo>
                        <a:lnTo>
                          <a:pt x="2" y="420"/>
                        </a:lnTo>
                        <a:lnTo>
                          <a:pt x="2" y="526"/>
                        </a:lnTo>
                        <a:lnTo>
                          <a:pt x="310" y="526"/>
                        </a:lnTo>
                        <a:lnTo>
                          <a:pt x="310" y="420"/>
                        </a:lnTo>
                        <a:lnTo>
                          <a:pt x="312" y="418"/>
                        </a:lnTo>
                        <a:lnTo>
                          <a:pt x="312" y="21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" name="Freeform 41"/>
                  <p:cNvSpPr>
                    <a:spLocks noChangeAspect="1"/>
                  </p:cNvSpPr>
                  <p:nvPr/>
                </p:nvSpPr>
                <p:spPr bwMode="auto">
                  <a:xfrm>
                    <a:off x="2719" y="1954"/>
                    <a:ext cx="100" cy="150"/>
                  </a:xfrm>
                  <a:custGeom>
                    <a:avLst/>
                    <a:gdLst>
                      <a:gd name="T0" fmla="*/ 100 w 313"/>
                      <a:gd name="T1" fmla="*/ 61 h 516"/>
                      <a:gd name="T2" fmla="*/ 100 w 313"/>
                      <a:gd name="T3" fmla="*/ 58 h 516"/>
                      <a:gd name="T4" fmla="*/ 100 w 313"/>
                      <a:gd name="T5" fmla="*/ 46 h 516"/>
                      <a:gd name="T6" fmla="*/ 100 w 313"/>
                      <a:gd name="T7" fmla="*/ 41 h 516"/>
                      <a:gd name="T8" fmla="*/ 99 w 313"/>
                      <a:gd name="T9" fmla="*/ 36 h 516"/>
                      <a:gd name="T10" fmla="*/ 98 w 313"/>
                      <a:gd name="T11" fmla="*/ 32 h 516"/>
                      <a:gd name="T12" fmla="*/ 96 w 313"/>
                      <a:gd name="T13" fmla="*/ 28 h 516"/>
                      <a:gd name="T14" fmla="*/ 94 w 313"/>
                      <a:gd name="T15" fmla="*/ 24 h 516"/>
                      <a:gd name="T16" fmla="*/ 92 w 313"/>
                      <a:gd name="T17" fmla="*/ 20 h 516"/>
                      <a:gd name="T18" fmla="*/ 89 w 313"/>
                      <a:gd name="T19" fmla="*/ 17 h 516"/>
                      <a:gd name="T20" fmla="*/ 85 w 313"/>
                      <a:gd name="T21" fmla="*/ 13 h 516"/>
                      <a:gd name="T22" fmla="*/ 82 w 313"/>
                      <a:gd name="T23" fmla="*/ 10 h 516"/>
                      <a:gd name="T24" fmla="*/ 78 w 313"/>
                      <a:gd name="T25" fmla="*/ 8 h 516"/>
                      <a:gd name="T26" fmla="*/ 74 w 313"/>
                      <a:gd name="T27" fmla="*/ 6 h 516"/>
                      <a:gd name="T28" fmla="*/ 70 w 313"/>
                      <a:gd name="T29" fmla="*/ 3 h 516"/>
                      <a:gd name="T30" fmla="*/ 65 w 313"/>
                      <a:gd name="T31" fmla="*/ 2 h 516"/>
                      <a:gd name="T32" fmla="*/ 60 w 313"/>
                      <a:gd name="T33" fmla="*/ 1 h 516"/>
                      <a:gd name="T34" fmla="*/ 55 w 313"/>
                      <a:gd name="T35" fmla="*/ 0 h 516"/>
                      <a:gd name="T36" fmla="*/ 50 w 313"/>
                      <a:gd name="T37" fmla="*/ 0 h 516"/>
                      <a:gd name="T38" fmla="*/ 45 w 313"/>
                      <a:gd name="T39" fmla="*/ 0 h 516"/>
                      <a:gd name="T40" fmla="*/ 40 w 313"/>
                      <a:gd name="T41" fmla="*/ 1 h 516"/>
                      <a:gd name="T42" fmla="*/ 35 w 313"/>
                      <a:gd name="T43" fmla="*/ 2 h 516"/>
                      <a:gd name="T44" fmla="*/ 30 w 313"/>
                      <a:gd name="T45" fmla="*/ 3 h 516"/>
                      <a:gd name="T46" fmla="*/ 26 w 313"/>
                      <a:gd name="T47" fmla="*/ 6 h 516"/>
                      <a:gd name="T48" fmla="*/ 22 w 313"/>
                      <a:gd name="T49" fmla="*/ 8 h 516"/>
                      <a:gd name="T50" fmla="*/ 18 w 313"/>
                      <a:gd name="T51" fmla="*/ 10 h 516"/>
                      <a:gd name="T52" fmla="*/ 15 w 313"/>
                      <a:gd name="T53" fmla="*/ 13 h 516"/>
                      <a:gd name="T54" fmla="*/ 11 w 313"/>
                      <a:gd name="T55" fmla="*/ 17 h 516"/>
                      <a:gd name="T56" fmla="*/ 8 w 313"/>
                      <a:gd name="T57" fmla="*/ 20 h 516"/>
                      <a:gd name="T58" fmla="*/ 6 w 313"/>
                      <a:gd name="T59" fmla="*/ 24 h 516"/>
                      <a:gd name="T60" fmla="*/ 4 w 313"/>
                      <a:gd name="T61" fmla="*/ 28 h 516"/>
                      <a:gd name="T62" fmla="*/ 2 w 313"/>
                      <a:gd name="T63" fmla="*/ 32 h 516"/>
                      <a:gd name="T64" fmla="*/ 1 w 313"/>
                      <a:gd name="T65" fmla="*/ 36 h 516"/>
                      <a:gd name="T66" fmla="*/ 0 w 313"/>
                      <a:gd name="T67" fmla="*/ 41 h 516"/>
                      <a:gd name="T68" fmla="*/ 0 w 313"/>
                      <a:gd name="T69" fmla="*/ 46 h 516"/>
                      <a:gd name="T70" fmla="*/ 0 w 313"/>
                      <a:gd name="T71" fmla="*/ 58 h 516"/>
                      <a:gd name="T72" fmla="*/ 0 w 313"/>
                      <a:gd name="T73" fmla="*/ 61 h 516"/>
                      <a:gd name="T74" fmla="*/ 0 w 313"/>
                      <a:gd name="T75" fmla="*/ 118 h 516"/>
                      <a:gd name="T76" fmla="*/ 0 w 313"/>
                      <a:gd name="T77" fmla="*/ 119 h 516"/>
                      <a:gd name="T78" fmla="*/ 0 w 313"/>
                      <a:gd name="T79" fmla="*/ 150 h 516"/>
                      <a:gd name="T80" fmla="*/ 100 w 313"/>
                      <a:gd name="T81" fmla="*/ 150 h 516"/>
                      <a:gd name="T82" fmla="*/ 100 w 313"/>
                      <a:gd name="T83" fmla="*/ 119 h 516"/>
                      <a:gd name="T84" fmla="*/ 100 w 313"/>
                      <a:gd name="T85" fmla="*/ 119 h 516"/>
                      <a:gd name="T86" fmla="*/ 100 w 313"/>
                      <a:gd name="T87" fmla="*/ 61 h 51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13" h="516">
                        <a:moveTo>
                          <a:pt x="313" y="211"/>
                        </a:moveTo>
                        <a:lnTo>
                          <a:pt x="313" y="198"/>
                        </a:lnTo>
                        <a:lnTo>
                          <a:pt x="313" y="157"/>
                        </a:lnTo>
                        <a:lnTo>
                          <a:pt x="313" y="141"/>
                        </a:lnTo>
                        <a:lnTo>
                          <a:pt x="310" y="125"/>
                        </a:lnTo>
                        <a:lnTo>
                          <a:pt x="307" y="110"/>
                        </a:lnTo>
                        <a:lnTo>
                          <a:pt x="302" y="95"/>
                        </a:lnTo>
                        <a:lnTo>
                          <a:pt x="294" y="82"/>
                        </a:lnTo>
                        <a:lnTo>
                          <a:pt x="287" y="69"/>
                        </a:lnTo>
                        <a:lnTo>
                          <a:pt x="278" y="57"/>
                        </a:lnTo>
                        <a:lnTo>
                          <a:pt x="267" y="45"/>
                        </a:lnTo>
                        <a:lnTo>
                          <a:pt x="257" y="35"/>
                        </a:lnTo>
                        <a:lnTo>
                          <a:pt x="244" y="26"/>
                        </a:lnTo>
                        <a:lnTo>
                          <a:pt x="231" y="19"/>
                        </a:lnTo>
                        <a:lnTo>
                          <a:pt x="218" y="11"/>
                        </a:lnTo>
                        <a:lnTo>
                          <a:pt x="203" y="6"/>
                        </a:lnTo>
                        <a:lnTo>
                          <a:pt x="188" y="3"/>
                        </a:lnTo>
                        <a:lnTo>
                          <a:pt x="172" y="0"/>
                        </a:lnTo>
                        <a:lnTo>
                          <a:pt x="157" y="0"/>
                        </a:lnTo>
                        <a:lnTo>
                          <a:pt x="141" y="0"/>
                        </a:lnTo>
                        <a:lnTo>
                          <a:pt x="125" y="3"/>
                        </a:lnTo>
                        <a:lnTo>
                          <a:pt x="110" y="6"/>
                        </a:lnTo>
                        <a:lnTo>
                          <a:pt x="95" y="11"/>
                        </a:lnTo>
                        <a:lnTo>
                          <a:pt x="82" y="19"/>
                        </a:lnTo>
                        <a:lnTo>
                          <a:pt x="69" y="26"/>
                        </a:lnTo>
                        <a:lnTo>
                          <a:pt x="56" y="35"/>
                        </a:lnTo>
                        <a:lnTo>
                          <a:pt x="46" y="45"/>
                        </a:lnTo>
                        <a:lnTo>
                          <a:pt x="35" y="57"/>
                        </a:lnTo>
                        <a:lnTo>
                          <a:pt x="26" y="69"/>
                        </a:lnTo>
                        <a:lnTo>
                          <a:pt x="19" y="82"/>
                        </a:lnTo>
                        <a:lnTo>
                          <a:pt x="11" y="95"/>
                        </a:lnTo>
                        <a:lnTo>
                          <a:pt x="6" y="110"/>
                        </a:lnTo>
                        <a:lnTo>
                          <a:pt x="3" y="125"/>
                        </a:lnTo>
                        <a:lnTo>
                          <a:pt x="0" y="141"/>
                        </a:lnTo>
                        <a:lnTo>
                          <a:pt x="0" y="157"/>
                        </a:lnTo>
                        <a:lnTo>
                          <a:pt x="0" y="198"/>
                        </a:lnTo>
                        <a:lnTo>
                          <a:pt x="0" y="211"/>
                        </a:lnTo>
                        <a:lnTo>
                          <a:pt x="0" y="407"/>
                        </a:lnTo>
                        <a:lnTo>
                          <a:pt x="1" y="410"/>
                        </a:lnTo>
                        <a:lnTo>
                          <a:pt x="1" y="516"/>
                        </a:lnTo>
                        <a:lnTo>
                          <a:pt x="312" y="516"/>
                        </a:lnTo>
                        <a:lnTo>
                          <a:pt x="312" y="410"/>
                        </a:lnTo>
                        <a:lnTo>
                          <a:pt x="313" y="408"/>
                        </a:lnTo>
                        <a:lnTo>
                          <a:pt x="313" y="21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" name="Freeform 42"/>
                  <p:cNvSpPr>
                    <a:spLocks noChangeAspect="1"/>
                  </p:cNvSpPr>
                  <p:nvPr/>
                </p:nvSpPr>
                <p:spPr bwMode="auto">
                  <a:xfrm>
                    <a:off x="2890" y="1954"/>
                    <a:ext cx="93" cy="150"/>
                  </a:xfrm>
                  <a:custGeom>
                    <a:avLst/>
                    <a:gdLst>
                      <a:gd name="T0" fmla="*/ 93 w 312"/>
                      <a:gd name="T1" fmla="*/ 61 h 518"/>
                      <a:gd name="T2" fmla="*/ 93 w 312"/>
                      <a:gd name="T3" fmla="*/ 58 h 518"/>
                      <a:gd name="T4" fmla="*/ 93 w 312"/>
                      <a:gd name="T5" fmla="*/ 45 h 518"/>
                      <a:gd name="T6" fmla="*/ 93 w 312"/>
                      <a:gd name="T7" fmla="*/ 40 h 518"/>
                      <a:gd name="T8" fmla="*/ 92 w 312"/>
                      <a:gd name="T9" fmla="*/ 36 h 518"/>
                      <a:gd name="T10" fmla="*/ 91 w 312"/>
                      <a:gd name="T11" fmla="*/ 32 h 518"/>
                      <a:gd name="T12" fmla="*/ 89 w 312"/>
                      <a:gd name="T13" fmla="*/ 27 h 518"/>
                      <a:gd name="T14" fmla="*/ 87 w 312"/>
                      <a:gd name="T15" fmla="*/ 23 h 518"/>
                      <a:gd name="T16" fmla="*/ 85 w 312"/>
                      <a:gd name="T17" fmla="*/ 20 h 518"/>
                      <a:gd name="T18" fmla="*/ 83 w 312"/>
                      <a:gd name="T19" fmla="*/ 16 h 518"/>
                      <a:gd name="T20" fmla="*/ 79 w 312"/>
                      <a:gd name="T21" fmla="*/ 13 h 518"/>
                      <a:gd name="T22" fmla="*/ 76 w 312"/>
                      <a:gd name="T23" fmla="*/ 10 h 518"/>
                      <a:gd name="T24" fmla="*/ 72 w 312"/>
                      <a:gd name="T25" fmla="*/ 8 h 518"/>
                      <a:gd name="T26" fmla="*/ 69 w 312"/>
                      <a:gd name="T27" fmla="*/ 6 h 518"/>
                      <a:gd name="T28" fmla="*/ 65 w 312"/>
                      <a:gd name="T29" fmla="*/ 3 h 518"/>
                      <a:gd name="T30" fmla="*/ 60 w 312"/>
                      <a:gd name="T31" fmla="*/ 2 h 518"/>
                      <a:gd name="T32" fmla="*/ 56 w 312"/>
                      <a:gd name="T33" fmla="*/ 1 h 518"/>
                      <a:gd name="T34" fmla="*/ 51 w 312"/>
                      <a:gd name="T35" fmla="*/ 0 h 518"/>
                      <a:gd name="T36" fmla="*/ 47 w 312"/>
                      <a:gd name="T37" fmla="*/ 0 h 518"/>
                      <a:gd name="T38" fmla="*/ 41 w 312"/>
                      <a:gd name="T39" fmla="*/ 0 h 518"/>
                      <a:gd name="T40" fmla="*/ 37 w 312"/>
                      <a:gd name="T41" fmla="*/ 1 h 518"/>
                      <a:gd name="T42" fmla="*/ 32 w 312"/>
                      <a:gd name="T43" fmla="*/ 2 h 518"/>
                      <a:gd name="T44" fmla="*/ 28 w 312"/>
                      <a:gd name="T45" fmla="*/ 3 h 518"/>
                      <a:gd name="T46" fmla="*/ 24 w 312"/>
                      <a:gd name="T47" fmla="*/ 6 h 518"/>
                      <a:gd name="T48" fmla="*/ 20 w 312"/>
                      <a:gd name="T49" fmla="*/ 8 h 518"/>
                      <a:gd name="T50" fmla="*/ 17 w 312"/>
                      <a:gd name="T51" fmla="*/ 10 h 518"/>
                      <a:gd name="T52" fmla="*/ 13 w 312"/>
                      <a:gd name="T53" fmla="*/ 13 h 518"/>
                      <a:gd name="T54" fmla="*/ 10 w 312"/>
                      <a:gd name="T55" fmla="*/ 16 h 518"/>
                      <a:gd name="T56" fmla="*/ 8 w 312"/>
                      <a:gd name="T57" fmla="*/ 20 h 518"/>
                      <a:gd name="T58" fmla="*/ 6 w 312"/>
                      <a:gd name="T59" fmla="*/ 23 h 518"/>
                      <a:gd name="T60" fmla="*/ 4 w 312"/>
                      <a:gd name="T61" fmla="*/ 27 h 518"/>
                      <a:gd name="T62" fmla="*/ 2 w 312"/>
                      <a:gd name="T63" fmla="*/ 32 h 518"/>
                      <a:gd name="T64" fmla="*/ 1 w 312"/>
                      <a:gd name="T65" fmla="*/ 36 h 518"/>
                      <a:gd name="T66" fmla="*/ 0 w 312"/>
                      <a:gd name="T67" fmla="*/ 40 h 518"/>
                      <a:gd name="T68" fmla="*/ 0 w 312"/>
                      <a:gd name="T69" fmla="*/ 45 h 518"/>
                      <a:gd name="T70" fmla="*/ 0 w 312"/>
                      <a:gd name="T71" fmla="*/ 58 h 518"/>
                      <a:gd name="T72" fmla="*/ 0 w 312"/>
                      <a:gd name="T73" fmla="*/ 61 h 518"/>
                      <a:gd name="T74" fmla="*/ 0 w 312"/>
                      <a:gd name="T75" fmla="*/ 118 h 518"/>
                      <a:gd name="T76" fmla="*/ 1 w 312"/>
                      <a:gd name="T77" fmla="*/ 119 h 518"/>
                      <a:gd name="T78" fmla="*/ 1 w 312"/>
                      <a:gd name="T79" fmla="*/ 150 h 518"/>
                      <a:gd name="T80" fmla="*/ 92 w 312"/>
                      <a:gd name="T81" fmla="*/ 150 h 518"/>
                      <a:gd name="T82" fmla="*/ 92 w 312"/>
                      <a:gd name="T83" fmla="*/ 119 h 518"/>
                      <a:gd name="T84" fmla="*/ 93 w 312"/>
                      <a:gd name="T85" fmla="*/ 119 h 518"/>
                      <a:gd name="T86" fmla="*/ 93 w 312"/>
                      <a:gd name="T87" fmla="*/ 61 h 518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12" h="518">
                        <a:moveTo>
                          <a:pt x="312" y="210"/>
                        </a:moveTo>
                        <a:lnTo>
                          <a:pt x="312" y="199"/>
                        </a:lnTo>
                        <a:lnTo>
                          <a:pt x="312" y="155"/>
                        </a:lnTo>
                        <a:lnTo>
                          <a:pt x="311" y="139"/>
                        </a:lnTo>
                        <a:lnTo>
                          <a:pt x="309" y="124"/>
                        </a:lnTo>
                        <a:lnTo>
                          <a:pt x="305" y="109"/>
                        </a:lnTo>
                        <a:lnTo>
                          <a:pt x="300" y="94"/>
                        </a:lnTo>
                        <a:lnTo>
                          <a:pt x="293" y="81"/>
                        </a:lnTo>
                        <a:lnTo>
                          <a:pt x="285" y="68"/>
                        </a:lnTo>
                        <a:lnTo>
                          <a:pt x="277" y="55"/>
                        </a:lnTo>
                        <a:lnTo>
                          <a:pt x="266" y="45"/>
                        </a:lnTo>
                        <a:lnTo>
                          <a:pt x="255" y="34"/>
                        </a:lnTo>
                        <a:lnTo>
                          <a:pt x="243" y="26"/>
                        </a:lnTo>
                        <a:lnTo>
                          <a:pt x="230" y="19"/>
                        </a:lnTo>
                        <a:lnTo>
                          <a:pt x="217" y="11"/>
                        </a:lnTo>
                        <a:lnTo>
                          <a:pt x="202" y="7"/>
                        </a:lnTo>
                        <a:lnTo>
                          <a:pt x="187" y="3"/>
                        </a:lnTo>
                        <a:lnTo>
                          <a:pt x="171" y="1"/>
                        </a:lnTo>
                        <a:lnTo>
                          <a:pt x="156" y="0"/>
                        </a:lnTo>
                        <a:lnTo>
                          <a:pt x="139" y="1"/>
                        </a:lnTo>
                        <a:lnTo>
                          <a:pt x="124" y="3"/>
                        </a:lnTo>
                        <a:lnTo>
                          <a:pt x="109" y="7"/>
                        </a:lnTo>
                        <a:lnTo>
                          <a:pt x="94" y="11"/>
                        </a:lnTo>
                        <a:lnTo>
                          <a:pt x="81" y="19"/>
                        </a:lnTo>
                        <a:lnTo>
                          <a:pt x="68" y="26"/>
                        </a:lnTo>
                        <a:lnTo>
                          <a:pt x="57" y="34"/>
                        </a:lnTo>
                        <a:lnTo>
                          <a:pt x="45" y="45"/>
                        </a:lnTo>
                        <a:lnTo>
                          <a:pt x="35" y="55"/>
                        </a:lnTo>
                        <a:lnTo>
                          <a:pt x="26" y="68"/>
                        </a:lnTo>
                        <a:lnTo>
                          <a:pt x="19" y="81"/>
                        </a:lnTo>
                        <a:lnTo>
                          <a:pt x="12" y="94"/>
                        </a:lnTo>
                        <a:lnTo>
                          <a:pt x="7" y="109"/>
                        </a:lnTo>
                        <a:lnTo>
                          <a:pt x="3" y="124"/>
                        </a:lnTo>
                        <a:lnTo>
                          <a:pt x="1" y="139"/>
                        </a:lnTo>
                        <a:lnTo>
                          <a:pt x="0" y="155"/>
                        </a:lnTo>
                        <a:lnTo>
                          <a:pt x="0" y="199"/>
                        </a:lnTo>
                        <a:lnTo>
                          <a:pt x="0" y="210"/>
                        </a:lnTo>
                        <a:lnTo>
                          <a:pt x="0" y="409"/>
                        </a:lnTo>
                        <a:lnTo>
                          <a:pt x="2" y="412"/>
                        </a:lnTo>
                        <a:lnTo>
                          <a:pt x="2" y="518"/>
                        </a:lnTo>
                        <a:lnTo>
                          <a:pt x="310" y="518"/>
                        </a:lnTo>
                        <a:lnTo>
                          <a:pt x="310" y="412"/>
                        </a:lnTo>
                        <a:lnTo>
                          <a:pt x="312" y="410"/>
                        </a:lnTo>
                        <a:lnTo>
                          <a:pt x="312" y="21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" name="Freeform 43"/>
                  <p:cNvSpPr>
                    <a:spLocks noChangeAspect="1"/>
                  </p:cNvSpPr>
                  <p:nvPr/>
                </p:nvSpPr>
                <p:spPr bwMode="auto">
                  <a:xfrm>
                    <a:off x="2304" y="1160"/>
                    <a:ext cx="929" cy="301"/>
                  </a:xfrm>
                  <a:custGeom>
                    <a:avLst/>
                    <a:gdLst>
                      <a:gd name="T0" fmla="*/ 829 w 3101"/>
                      <a:gd name="T1" fmla="*/ 291 h 997"/>
                      <a:gd name="T2" fmla="*/ 823 w 3101"/>
                      <a:gd name="T3" fmla="*/ 280 h 997"/>
                      <a:gd name="T4" fmla="*/ 812 w 3101"/>
                      <a:gd name="T5" fmla="*/ 274 h 997"/>
                      <a:gd name="T6" fmla="*/ 800 w 3101"/>
                      <a:gd name="T7" fmla="*/ 271 h 997"/>
                      <a:gd name="T8" fmla="*/ 788 w 3101"/>
                      <a:gd name="T9" fmla="*/ 273 h 997"/>
                      <a:gd name="T10" fmla="*/ 777 w 3101"/>
                      <a:gd name="T11" fmla="*/ 277 h 997"/>
                      <a:gd name="T12" fmla="*/ 768 w 3101"/>
                      <a:gd name="T13" fmla="*/ 286 h 997"/>
                      <a:gd name="T14" fmla="*/ 764 w 3101"/>
                      <a:gd name="T15" fmla="*/ 297 h 997"/>
                      <a:gd name="T16" fmla="*/ 664 w 3101"/>
                      <a:gd name="T17" fmla="*/ 294 h 997"/>
                      <a:gd name="T18" fmla="*/ 658 w 3101"/>
                      <a:gd name="T19" fmla="*/ 283 h 997"/>
                      <a:gd name="T20" fmla="*/ 649 w 3101"/>
                      <a:gd name="T21" fmla="*/ 276 h 997"/>
                      <a:gd name="T22" fmla="*/ 637 w 3101"/>
                      <a:gd name="T23" fmla="*/ 273 h 997"/>
                      <a:gd name="T24" fmla="*/ 625 w 3101"/>
                      <a:gd name="T25" fmla="*/ 273 h 997"/>
                      <a:gd name="T26" fmla="*/ 613 w 3101"/>
                      <a:gd name="T27" fmla="*/ 276 h 997"/>
                      <a:gd name="T28" fmla="*/ 604 w 3101"/>
                      <a:gd name="T29" fmla="*/ 283 h 997"/>
                      <a:gd name="T30" fmla="*/ 598 w 3101"/>
                      <a:gd name="T31" fmla="*/ 294 h 997"/>
                      <a:gd name="T32" fmla="*/ 498 w 3101"/>
                      <a:gd name="T33" fmla="*/ 298 h 997"/>
                      <a:gd name="T34" fmla="*/ 494 w 3101"/>
                      <a:gd name="T35" fmla="*/ 286 h 997"/>
                      <a:gd name="T36" fmla="*/ 485 w 3101"/>
                      <a:gd name="T37" fmla="*/ 278 h 997"/>
                      <a:gd name="T38" fmla="*/ 474 w 3101"/>
                      <a:gd name="T39" fmla="*/ 273 h 997"/>
                      <a:gd name="T40" fmla="*/ 461 w 3101"/>
                      <a:gd name="T41" fmla="*/ 272 h 997"/>
                      <a:gd name="T42" fmla="*/ 449 w 3101"/>
                      <a:gd name="T43" fmla="*/ 275 h 997"/>
                      <a:gd name="T44" fmla="*/ 439 w 3101"/>
                      <a:gd name="T45" fmla="*/ 281 h 997"/>
                      <a:gd name="T46" fmla="*/ 433 w 3101"/>
                      <a:gd name="T47" fmla="*/ 291 h 997"/>
                      <a:gd name="T48" fmla="*/ 331 w 3101"/>
                      <a:gd name="T49" fmla="*/ 301 h 997"/>
                      <a:gd name="T50" fmla="*/ 329 w 3101"/>
                      <a:gd name="T51" fmla="*/ 288 h 997"/>
                      <a:gd name="T52" fmla="*/ 321 w 3101"/>
                      <a:gd name="T53" fmla="*/ 280 h 997"/>
                      <a:gd name="T54" fmla="*/ 310 w 3101"/>
                      <a:gd name="T55" fmla="*/ 274 h 997"/>
                      <a:gd name="T56" fmla="*/ 298 w 3101"/>
                      <a:gd name="T57" fmla="*/ 273 h 997"/>
                      <a:gd name="T58" fmla="*/ 286 w 3101"/>
                      <a:gd name="T59" fmla="*/ 274 h 997"/>
                      <a:gd name="T60" fmla="*/ 275 w 3101"/>
                      <a:gd name="T61" fmla="*/ 280 h 997"/>
                      <a:gd name="T62" fmla="*/ 268 w 3101"/>
                      <a:gd name="T63" fmla="*/ 288 h 997"/>
                      <a:gd name="T64" fmla="*/ 265 w 3101"/>
                      <a:gd name="T65" fmla="*/ 301 h 997"/>
                      <a:gd name="T66" fmla="*/ 164 w 3101"/>
                      <a:gd name="T67" fmla="*/ 291 h 997"/>
                      <a:gd name="T68" fmla="*/ 157 w 3101"/>
                      <a:gd name="T69" fmla="*/ 282 h 997"/>
                      <a:gd name="T70" fmla="*/ 147 w 3101"/>
                      <a:gd name="T71" fmla="*/ 275 h 997"/>
                      <a:gd name="T72" fmla="*/ 135 w 3101"/>
                      <a:gd name="T73" fmla="*/ 273 h 997"/>
                      <a:gd name="T74" fmla="*/ 122 w 3101"/>
                      <a:gd name="T75" fmla="*/ 274 h 997"/>
                      <a:gd name="T76" fmla="*/ 111 w 3101"/>
                      <a:gd name="T77" fmla="*/ 278 h 997"/>
                      <a:gd name="T78" fmla="*/ 102 w 3101"/>
                      <a:gd name="T79" fmla="*/ 286 h 997"/>
                      <a:gd name="T80" fmla="*/ 98 w 3101"/>
                      <a:gd name="T81" fmla="*/ 298 h 997"/>
                      <a:gd name="T82" fmla="*/ 23 w 3101"/>
                      <a:gd name="T83" fmla="*/ 267 h 997"/>
                      <a:gd name="T84" fmla="*/ 199 w 3101"/>
                      <a:gd name="T85" fmla="*/ 59 h 997"/>
                      <a:gd name="T86" fmla="*/ 198 w 3101"/>
                      <a:gd name="T87" fmla="*/ 13 h 997"/>
                      <a:gd name="T88" fmla="*/ 203 w 3101"/>
                      <a:gd name="T89" fmla="*/ 3 h 997"/>
                      <a:gd name="T90" fmla="*/ 208 w 3101"/>
                      <a:gd name="T91" fmla="*/ 1 h 997"/>
                      <a:gd name="T92" fmla="*/ 217 w 3101"/>
                      <a:gd name="T93" fmla="*/ 3 h 997"/>
                      <a:gd name="T94" fmla="*/ 220 w 3101"/>
                      <a:gd name="T95" fmla="*/ 8 h 997"/>
                      <a:gd name="T96" fmla="*/ 223 w 3101"/>
                      <a:gd name="T97" fmla="*/ 19 h 997"/>
                      <a:gd name="T98" fmla="*/ 706 w 3101"/>
                      <a:gd name="T99" fmla="*/ 19 h 997"/>
                      <a:gd name="T100" fmla="*/ 709 w 3101"/>
                      <a:gd name="T101" fmla="*/ 8 h 997"/>
                      <a:gd name="T102" fmla="*/ 712 w 3101"/>
                      <a:gd name="T103" fmla="*/ 3 h 997"/>
                      <a:gd name="T104" fmla="*/ 721 w 3101"/>
                      <a:gd name="T105" fmla="*/ 1 h 997"/>
                      <a:gd name="T106" fmla="*/ 728 w 3101"/>
                      <a:gd name="T107" fmla="*/ 5 h 997"/>
                      <a:gd name="T108" fmla="*/ 731 w 3101"/>
                      <a:gd name="T109" fmla="*/ 13 h 997"/>
                      <a:gd name="T110" fmla="*/ 730 w 3101"/>
                      <a:gd name="T111" fmla="*/ 59 h 997"/>
                      <a:gd name="T112" fmla="*/ 906 w 3101"/>
                      <a:gd name="T113" fmla="*/ 267 h 997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</a:gdLst>
                    <a:ahLst/>
                    <a:cxnLst>
                      <a:cxn ang="T114">
                        <a:pos x="T0" y="T1"/>
                      </a:cxn>
                      <a:cxn ang="T115">
                        <a:pos x="T2" y="T3"/>
                      </a:cxn>
                      <a:cxn ang="T116">
                        <a:pos x="T4" y="T5"/>
                      </a:cxn>
                      <a:cxn ang="T117">
                        <a:pos x="T6" y="T7"/>
                      </a:cxn>
                      <a:cxn ang="T118">
                        <a:pos x="T8" y="T9"/>
                      </a:cxn>
                      <a:cxn ang="T119">
                        <a:pos x="T10" y="T11"/>
                      </a:cxn>
                      <a:cxn ang="T120">
                        <a:pos x="T12" y="T13"/>
                      </a:cxn>
                      <a:cxn ang="T121">
                        <a:pos x="T14" y="T15"/>
                      </a:cxn>
                      <a:cxn ang="T122">
                        <a:pos x="T16" y="T17"/>
                      </a:cxn>
                      <a:cxn ang="T123">
                        <a:pos x="T18" y="T19"/>
                      </a:cxn>
                      <a:cxn ang="T124">
                        <a:pos x="T20" y="T21"/>
                      </a:cxn>
                      <a:cxn ang="T125">
                        <a:pos x="T22" y="T23"/>
                      </a:cxn>
                      <a:cxn ang="T126">
                        <a:pos x="T24" y="T25"/>
                      </a:cxn>
                      <a:cxn ang="T127">
                        <a:pos x="T26" y="T27"/>
                      </a:cxn>
                      <a:cxn ang="T128">
                        <a:pos x="T28" y="T29"/>
                      </a:cxn>
                      <a:cxn ang="T129">
                        <a:pos x="T30" y="T31"/>
                      </a:cxn>
                      <a:cxn ang="T130">
                        <a:pos x="T32" y="T33"/>
                      </a:cxn>
                      <a:cxn ang="T131">
                        <a:pos x="T34" y="T35"/>
                      </a:cxn>
                      <a:cxn ang="T132">
                        <a:pos x="T36" y="T37"/>
                      </a:cxn>
                      <a:cxn ang="T133">
                        <a:pos x="T38" y="T39"/>
                      </a:cxn>
                      <a:cxn ang="T134">
                        <a:pos x="T40" y="T41"/>
                      </a:cxn>
                      <a:cxn ang="T135">
                        <a:pos x="T42" y="T43"/>
                      </a:cxn>
                      <a:cxn ang="T136">
                        <a:pos x="T44" y="T45"/>
                      </a:cxn>
                      <a:cxn ang="T137">
                        <a:pos x="T46" y="T47"/>
                      </a:cxn>
                      <a:cxn ang="T138">
                        <a:pos x="T48" y="T49"/>
                      </a:cxn>
                      <a:cxn ang="T139">
                        <a:pos x="T50" y="T51"/>
                      </a:cxn>
                      <a:cxn ang="T140">
                        <a:pos x="T52" y="T53"/>
                      </a:cxn>
                      <a:cxn ang="T141">
                        <a:pos x="T54" y="T55"/>
                      </a:cxn>
                      <a:cxn ang="T142">
                        <a:pos x="T56" y="T57"/>
                      </a:cxn>
                      <a:cxn ang="T143">
                        <a:pos x="T58" y="T59"/>
                      </a:cxn>
                      <a:cxn ang="T144">
                        <a:pos x="T60" y="T61"/>
                      </a:cxn>
                      <a:cxn ang="T145">
                        <a:pos x="T62" y="T63"/>
                      </a:cxn>
                      <a:cxn ang="T146">
                        <a:pos x="T64" y="T65"/>
                      </a:cxn>
                      <a:cxn ang="T147">
                        <a:pos x="T66" y="T67"/>
                      </a:cxn>
                      <a:cxn ang="T148">
                        <a:pos x="T68" y="T69"/>
                      </a:cxn>
                      <a:cxn ang="T149">
                        <a:pos x="T70" y="T71"/>
                      </a:cxn>
                      <a:cxn ang="T150">
                        <a:pos x="T72" y="T73"/>
                      </a:cxn>
                      <a:cxn ang="T151">
                        <a:pos x="T74" y="T75"/>
                      </a:cxn>
                      <a:cxn ang="T152">
                        <a:pos x="T76" y="T77"/>
                      </a:cxn>
                      <a:cxn ang="T153">
                        <a:pos x="T78" y="T79"/>
                      </a:cxn>
                      <a:cxn ang="T154">
                        <a:pos x="T80" y="T81"/>
                      </a:cxn>
                      <a:cxn ang="T155">
                        <a:pos x="T82" y="T83"/>
                      </a:cxn>
                      <a:cxn ang="T156">
                        <a:pos x="T84" y="T85"/>
                      </a:cxn>
                      <a:cxn ang="T157">
                        <a:pos x="T86" y="T87"/>
                      </a:cxn>
                      <a:cxn ang="T158">
                        <a:pos x="T88" y="T89"/>
                      </a:cxn>
                      <a:cxn ang="T159">
                        <a:pos x="T90" y="T91"/>
                      </a:cxn>
                      <a:cxn ang="T160">
                        <a:pos x="T92" y="T93"/>
                      </a:cxn>
                      <a:cxn ang="T161">
                        <a:pos x="T94" y="T95"/>
                      </a:cxn>
                      <a:cxn ang="T162">
                        <a:pos x="T96" y="T97"/>
                      </a:cxn>
                      <a:cxn ang="T163">
                        <a:pos x="T98" y="T99"/>
                      </a:cxn>
                      <a:cxn ang="T164">
                        <a:pos x="T100" y="T101"/>
                      </a:cxn>
                      <a:cxn ang="T165">
                        <a:pos x="T102" y="T103"/>
                      </a:cxn>
                      <a:cxn ang="T166">
                        <a:pos x="T104" y="T105"/>
                      </a:cxn>
                      <a:cxn ang="T167">
                        <a:pos x="T106" y="T107"/>
                      </a:cxn>
                      <a:cxn ang="T168">
                        <a:pos x="T108" y="T109"/>
                      </a:cxn>
                      <a:cxn ang="T169">
                        <a:pos x="T110" y="T111"/>
                      </a:cxn>
                      <a:cxn ang="T170">
                        <a:pos x="T112" y="T113"/>
                      </a:cxn>
                    </a:cxnLst>
                    <a:rect l="0" t="0" r="r" b="b"/>
                    <a:pathLst>
                      <a:path w="3101" h="997">
                        <a:moveTo>
                          <a:pt x="2774" y="997"/>
                        </a:moveTo>
                        <a:lnTo>
                          <a:pt x="2773" y="985"/>
                        </a:lnTo>
                        <a:lnTo>
                          <a:pt x="2771" y="973"/>
                        </a:lnTo>
                        <a:lnTo>
                          <a:pt x="2768" y="963"/>
                        </a:lnTo>
                        <a:lnTo>
                          <a:pt x="2764" y="953"/>
                        </a:lnTo>
                        <a:lnTo>
                          <a:pt x="2760" y="945"/>
                        </a:lnTo>
                        <a:lnTo>
                          <a:pt x="2753" y="936"/>
                        </a:lnTo>
                        <a:lnTo>
                          <a:pt x="2746" y="929"/>
                        </a:lnTo>
                        <a:lnTo>
                          <a:pt x="2738" y="923"/>
                        </a:lnTo>
                        <a:lnTo>
                          <a:pt x="2730" y="917"/>
                        </a:lnTo>
                        <a:lnTo>
                          <a:pt x="2722" y="912"/>
                        </a:lnTo>
                        <a:lnTo>
                          <a:pt x="2712" y="908"/>
                        </a:lnTo>
                        <a:lnTo>
                          <a:pt x="2703" y="905"/>
                        </a:lnTo>
                        <a:lnTo>
                          <a:pt x="2693" y="902"/>
                        </a:lnTo>
                        <a:lnTo>
                          <a:pt x="2683" y="899"/>
                        </a:lnTo>
                        <a:lnTo>
                          <a:pt x="2672" y="898"/>
                        </a:lnTo>
                        <a:lnTo>
                          <a:pt x="2662" y="898"/>
                        </a:lnTo>
                        <a:lnTo>
                          <a:pt x="2651" y="898"/>
                        </a:lnTo>
                        <a:lnTo>
                          <a:pt x="2641" y="900"/>
                        </a:lnTo>
                        <a:lnTo>
                          <a:pt x="2630" y="903"/>
                        </a:lnTo>
                        <a:lnTo>
                          <a:pt x="2621" y="905"/>
                        </a:lnTo>
                        <a:lnTo>
                          <a:pt x="2611" y="909"/>
                        </a:lnTo>
                        <a:lnTo>
                          <a:pt x="2602" y="913"/>
                        </a:lnTo>
                        <a:lnTo>
                          <a:pt x="2592" y="917"/>
                        </a:lnTo>
                        <a:lnTo>
                          <a:pt x="2585" y="924"/>
                        </a:lnTo>
                        <a:lnTo>
                          <a:pt x="2576" y="930"/>
                        </a:lnTo>
                        <a:lnTo>
                          <a:pt x="2570" y="937"/>
                        </a:lnTo>
                        <a:lnTo>
                          <a:pt x="2564" y="946"/>
                        </a:lnTo>
                        <a:lnTo>
                          <a:pt x="2558" y="954"/>
                        </a:lnTo>
                        <a:lnTo>
                          <a:pt x="2555" y="964"/>
                        </a:lnTo>
                        <a:lnTo>
                          <a:pt x="2552" y="974"/>
                        </a:lnTo>
                        <a:lnTo>
                          <a:pt x="2550" y="985"/>
                        </a:lnTo>
                        <a:lnTo>
                          <a:pt x="2549" y="997"/>
                        </a:lnTo>
                        <a:lnTo>
                          <a:pt x="2217" y="997"/>
                        </a:lnTo>
                        <a:lnTo>
                          <a:pt x="2217" y="986"/>
                        </a:lnTo>
                        <a:lnTo>
                          <a:pt x="2215" y="974"/>
                        </a:lnTo>
                        <a:lnTo>
                          <a:pt x="2212" y="965"/>
                        </a:lnTo>
                        <a:lnTo>
                          <a:pt x="2208" y="955"/>
                        </a:lnTo>
                        <a:lnTo>
                          <a:pt x="2202" y="947"/>
                        </a:lnTo>
                        <a:lnTo>
                          <a:pt x="2197" y="938"/>
                        </a:lnTo>
                        <a:lnTo>
                          <a:pt x="2190" y="931"/>
                        </a:lnTo>
                        <a:lnTo>
                          <a:pt x="2182" y="925"/>
                        </a:lnTo>
                        <a:lnTo>
                          <a:pt x="2174" y="919"/>
                        </a:lnTo>
                        <a:lnTo>
                          <a:pt x="2166" y="915"/>
                        </a:lnTo>
                        <a:lnTo>
                          <a:pt x="2156" y="911"/>
                        </a:lnTo>
                        <a:lnTo>
                          <a:pt x="2147" y="908"/>
                        </a:lnTo>
                        <a:lnTo>
                          <a:pt x="2137" y="905"/>
                        </a:lnTo>
                        <a:lnTo>
                          <a:pt x="2127" y="903"/>
                        </a:lnTo>
                        <a:lnTo>
                          <a:pt x="2116" y="902"/>
                        </a:lnTo>
                        <a:lnTo>
                          <a:pt x="2106" y="902"/>
                        </a:lnTo>
                        <a:lnTo>
                          <a:pt x="2096" y="903"/>
                        </a:lnTo>
                        <a:lnTo>
                          <a:pt x="2086" y="904"/>
                        </a:lnTo>
                        <a:lnTo>
                          <a:pt x="2075" y="905"/>
                        </a:lnTo>
                        <a:lnTo>
                          <a:pt x="2066" y="908"/>
                        </a:lnTo>
                        <a:lnTo>
                          <a:pt x="2055" y="911"/>
                        </a:lnTo>
                        <a:lnTo>
                          <a:pt x="2047" y="915"/>
                        </a:lnTo>
                        <a:lnTo>
                          <a:pt x="2037" y="920"/>
                        </a:lnTo>
                        <a:lnTo>
                          <a:pt x="2030" y="926"/>
                        </a:lnTo>
                        <a:lnTo>
                          <a:pt x="2022" y="932"/>
                        </a:lnTo>
                        <a:lnTo>
                          <a:pt x="2015" y="939"/>
                        </a:lnTo>
                        <a:lnTo>
                          <a:pt x="2010" y="947"/>
                        </a:lnTo>
                        <a:lnTo>
                          <a:pt x="2004" y="955"/>
                        </a:lnTo>
                        <a:lnTo>
                          <a:pt x="2000" y="965"/>
                        </a:lnTo>
                        <a:lnTo>
                          <a:pt x="1997" y="974"/>
                        </a:lnTo>
                        <a:lnTo>
                          <a:pt x="1995" y="986"/>
                        </a:lnTo>
                        <a:lnTo>
                          <a:pt x="1995" y="997"/>
                        </a:lnTo>
                        <a:lnTo>
                          <a:pt x="1663" y="997"/>
                        </a:lnTo>
                        <a:lnTo>
                          <a:pt x="1662" y="986"/>
                        </a:lnTo>
                        <a:lnTo>
                          <a:pt x="1660" y="974"/>
                        </a:lnTo>
                        <a:lnTo>
                          <a:pt x="1657" y="965"/>
                        </a:lnTo>
                        <a:lnTo>
                          <a:pt x="1653" y="955"/>
                        </a:lnTo>
                        <a:lnTo>
                          <a:pt x="1648" y="947"/>
                        </a:lnTo>
                        <a:lnTo>
                          <a:pt x="1642" y="939"/>
                        </a:lnTo>
                        <a:lnTo>
                          <a:pt x="1635" y="932"/>
                        </a:lnTo>
                        <a:lnTo>
                          <a:pt x="1627" y="926"/>
                        </a:lnTo>
                        <a:lnTo>
                          <a:pt x="1620" y="920"/>
                        </a:lnTo>
                        <a:lnTo>
                          <a:pt x="1611" y="915"/>
                        </a:lnTo>
                        <a:lnTo>
                          <a:pt x="1601" y="911"/>
                        </a:lnTo>
                        <a:lnTo>
                          <a:pt x="1592" y="908"/>
                        </a:lnTo>
                        <a:lnTo>
                          <a:pt x="1582" y="905"/>
                        </a:lnTo>
                        <a:lnTo>
                          <a:pt x="1572" y="904"/>
                        </a:lnTo>
                        <a:lnTo>
                          <a:pt x="1561" y="903"/>
                        </a:lnTo>
                        <a:lnTo>
                          <a:pt x="1551" y="902"/>
                        </a:lnTo>
                        <a:lnTo>
                          <a:pt x="1540" y="902"/>
                        </a:lnTo>
                        <a:lnTo>
                          <a:pt x="1529" y="903"/>
                        </a:lnTo>
                        <a:lnTo>
                          <a:pt x="1519" y="905"/>
                        </a:lnTo>
                        <a:lnTo>
                          <a:pt x="1509" y="908"/>
                        </a:lnTo>
                        <a:lnTo>
                          <a:pt x="1500" y="911"/>
                        </a:lnTo>
                        <a:lnTo>
                          <a:pt x="1490" y="915"/>
                        </a:lnTo>
                        <a:lnTo>
                          <a:pt x="1481" y="919"/>
                        </a:lnTo>
                        <a:lnTo>
                          <a:pt x="1474" y="925"/>
                        </a:lnTo>
                        <a:lnTo>
                          <a:pt x="1465" y="931"/>
                        </a:lnTo>
                        <a:lnTo>
                          <a:pt x="1459" y="938"/>
                        </a:lnTo>
                        <a:lnTo>
                          <a:pt x="1453" y="947"/>
                        </a:lnTo>
                        <a:lnTo>
                          <a:pt x="1448" y="955"/>
                        </a:lnTo>
                        <a:lnTo>
                          <a:pt x="1444" y="965"/>
                        </a:lnTo>
                        <a:lnTo>
                          <a:pt x="1441" y="974"/>
                        </a:lnTo>
                        <a:lnTo>
                          <a:pt x="1439" y="986"/>
                        </a:lnTo>
                        <a:lnTo>
                          <a:pt x="1438" y="997"/>
                        </a:lnTo>
                        <a:lnTo>
                          <a:pt x="1106" y="997"/>
                        </a:lnTo>
                        <a:lnTo>
                          <a:pt x="1106" y="986"/>
                        </a:lnTo>
                        <a:lnTo>
                          <a:pt x="1104" y="974"/>
                        </a:lnTo>
                        <a:lnTo>
                          <a:pt x="1101" y="965"/>
                        </a:lnTo>
                        <a:lnTo>
                          <a:pt x="1097" y="955"/>
                        </a:lnTo>
                        <a:lnTo>
                          <a:pt x="1091" y="947"/>
                        </a:lnTo>
                        <a:lnTo>
                          <a:pt x="1086" y="939"/>
                        </a:lnTo>
                        <a:lnTo>
                          <a:pt x="1079" y="932"/>
                        </a:lnTo>
                        <a:lnTo>
                          <a:pt x="1071" y="926"/>
                        </a:lnTo>
                        <a:lnTo>
                          <a:pt x="1064" y="920"/>
                        </a:lnTo>
                        <a:lnTo>
                          <a:pt x="1054" y="915"/>
                        </a:lnTo>
                        <a:lnTo>
                          <a:pt x="1046" y="912"/>
                        </a:lnTo>
                        <a:lnTo>
                          <a:pt x="1035" y="908"/>
                        </a:lnTo>
                        <a:lnTo>
                          <a:pt x="1026" y="906"/>
                        </a:lnTo>
                        <a:lnTo>
                          <a:pt x="1015" y="904"/>
                        </a:lnTo>
                        <a:lnTo>
                          <a:pt x="1005" y="903"/>
                        </a:lnTo>
                        <a:lnTo>
                          <a:pt x="995" y="903"/>
                        </a:lnTo>
                        <a:lnTo>
                          <a:pt x="985" y="903"/>
                        </a:lnTo>
                        <a:lnTo>
                          <a:pt x="974" y="904"/>
                        </a:lnTo>
                        <a:lnTo>
                          <a:pt x="964" y="906"/>
                        </a:lnTo>
                        <a:lnTo>
                          <a:pt x="954" y="908"/>
                        </a:lnTo>
                        <a:lnTo>
                          <a:pt x="945" y="912"/>
                        </a:lnTo>
                        <a:lnTo>
                          <a:pt x="935" y="915"/>
                        </a:lnTo>
                        <a:lnTo>
                          <a:pt x="926" y="920"/>
                        </a:lnTo>
                        <a:lnTo>
                          <a:pt x="919" y="926"/>
                        </a:lnTo>
                        <a:lnTo>
                          <a:pt x="911" y="932"/>
                        </a:lnTo>
                        <a:lnTo>
                          <a:pt x="904" y="939"/>
                        </a:lnTo>
                        <a:lnTo>
                          <a:pt x="899" y="947"/>
                        </a:lnTo>
                        <a:lnTo>
                          <a:pt x="893" y="955"/>
                        </a:lnTo>
                        <a:lnTo>
                          <a:pt x="889" y="965"/>
                        </a:lnTo>
                        <a:lnTo>
                          <a:pt x="886" y="974"/>
                        </a:lnTo>
                        <a:lnTo>
                          <a:pt x="884" y="986"/>
                        </a:lnTo>
                        <a:lnTo>
                          <a:pt x="884" y="997"/>
                        </a:lnTo>
                        <a:lnTo>
                          <a:pt x="552" y="997"/>
                        </a:lnTo>
                        <a:lnTo>
                          <a:pt x="551" y="986"/>
                        </a:lnTo>
                        <a:lnTo>
                          <a:pt x="549" y="975"/>
                        </a:lnTo>
                        <a:lnTo>
                          <a:pt x="546" y="965"/>
                        </a:lnTo>
                        <a:lnTo>
                          <a:pt x="543" y="956"/>
                        </a:lnTo>
                        <a:lnTo>
                          <a:pt x="537" y="948"/>
                        </a:lnTo>
                        <a:lnTo>
                          <a:pt x="531" y="939"/>
                        </a:lnTo>
                        <a:lnTo>
                          <a:pt x="525" y="933"/>
                        </a:lnTo>
                        <a:lnTo>
                          <a:pt x="516" y="927"/>
                        </a:lnTo>
                        <a:lnTo>
                          <a:pt x="509" y="922"/>
                        </a:lnTo>
                        <a:lnTo>
                          <a:pt x="499" y="916"/>
                        </a:lnTo>
                        <a:lnTo>
                          <a:pt x="490" y="912"/>
                        </a:lnTo>
                        <a:lnTo>
                          <a:pt x="480" y="909"/>
                        </a:lnTo>
                        <a:lnTo>
                          <a:pt x="471" y="907"/>
                        </a:lnTo>
                        <a:lnTo>
                          <a:pt x="460" y="905"/>
                        </a:lnTo>
                        <a:lnTo>
                          <a:pt x="450" y="904"/>
                        </a:lnTo>
                        <a:lnTo>
                          <a:pt x="439" y="903"/>
                        </a:lnTo>
                        <a:lnTo>
                          <a:pt x="429" y="904"/>
                        </a:lnTo>
                        <a:lnTo>
                          <a:pt x="418" y="905"/>
                        </a:lnTo>
                        <a:lnTo>
                          <a:pt x="408" y="906"/>
                        </a:lnTo>
                        <a:lnTo>
                          <a:pt x="398" y="909"/>
                        </a:lnTo>
                        <a:lnTo>
                          <a:pt x="389" y="912"/>
                        </a:lnTo>
                        <a:lnTo>
                          <a:pt x="379" y="916"/>
                        </a:lnTo>
                        <a:lnTo>
                          <a:pt x="371" y="920"/>
                        </a:lnTo>
                        <a:lnTo>
                          <a:pt x="363" y="926"/>
                        </a:lnTo>
                        <a:lnTo>
                          <a:pt x="355" y="932"/>
                        </a:lnTo>
                        <a:lnTo>
                          <a:pt x="348" y="939"/>
                        </a:lnTo>
                        <a:lnTo>
                          <a:pt x="341" y="947"/>
                        </a:lnTo>
                        <a:lnTo>
                          <a:pt x="337" y="955"/>
                        </a:lnTo>
                        <a:lnTo>
                          <a:pt x="333" y="965"/>
                        </a:lnTo>
                        <a:lnTo>
                          <a:pt x="330" y="975"/>
                        </a:lnTo>
                        <a:lnTo>
                          <a:pt x="328" y="986"/>
                        </a:lnTo>
                        <a:lnTo>
                          <a:pt x="327" y="997"/>
                        </a:lnTo>
                        <a:lnTo>
                          <a:pt x="0" y="997"/>
                        </a:lnTo>
                        <a:lnTo>
                          <a:pt x="0" y="883"/>
                        </a:lnTo>
                        <a:lnTo>
                          <a:pt x="78" y="883"/>
                        </a:lnTo>
                        <a:lnTo>
                          <a:pt x="607" y="271"/>
                        </a:lnTo>
                        <a:lnTo>
                          <a:pt x="664" y="195"/>
                        </a:lnTo>
                        <a:lnTo>
                          <a:pt x="658" y="195"/>
                        </a:lnTo>
                        <a:lnTo>
                          <a:pt x="664" y="195"/>
                        </a:lnTo>
                        <a:lnTo>
                          <a:pt x="658" y="195"/>
                        </a:lnTo>
                        <a:lnTo>
                          <a:pt x="658" y="62"/>
                        </a:lnTo>
                        <a:lnTo>
                          <a:pt x="660" y="53"/>
                        </a:lnTo>
                        <a:lnTo>
                          <a:pt x="661" y="44"/>
                        </a:lnTo>
                        <a:lnTo>
                          <a:pt x="664" y="35"/>
                        </a:lnTo>
                        <a:lnTo>
                          <a:pt x="668" y="26"/>
                        </a:lnTo>
                        <a:lnTo>
                          <a:pt x="672" y="18"/>
                        </a:lnTo>
                        <a:lnTo>
                          <a:pt x="677" y="11"/>
                        </a:lnTo>
                        <a:lnTo>
                          <a:pt x="682" y="8"/>
                        </a:lnTo>
                        <a:lnTo>
                          <a:pt x="685" y="6"/>
                        </a:lnTo>
                        <a:lnTo>
                          <a:pt x="689" y="3"/>
                        </a:lnTo>
                        <a:lnTo>
                          <a:pt x="693" y="2"/>
                        </a:lnTo>
                        <a:lnTo>
                          <a:pt x="701" y="0"/>
                        </a:lnTo>
                        <a:lnTo>
                          <a:pt x="707" y="2"/>
                        </a:lnTo>
                        <a:lnTo>
                          <a:pt x="716" y="6"/>
                        </a:lnTo>
                        <a:lnTo>
                          <a:pt x="724" y="11"/>
                        </a:lnTo>
                        <a:lnTo>
                          <a:pt x="727" y="14"/>
                        </a:lnTo>
                        <a:lnTo>
                          <a:pt x="730" y="18"/>
                        </a:lnTo>
                        <a:lnTo>
                          <a:pt x="733" y="21"/>
                        </a:lnTo>
                        <a:lnTo>
                          <a:pt x="735" y="26"/>
                        </a:lnTo>
                        <a:lnTo>
                          <a:pt x="738" y="35"/>
                        </a:lnTo>
                        <a:lnTo>
                          <a:pt x="742" y="44"/>
                        </a:lnTo>
                        <a:lnTo>
                          <a:pt x="743" y="53"/>
                        </a:lnTo>
                        <a:lnTo>
                          <a:pt x="744" y="62"/>
                        </a:lnTo>
                        <a:lnTo>
                          <a:pt x="744" y="176"/>
                        </a:lnTo>
                        <a:lnTo>
                          <a:pt x="1551" y="176"/>
                        </a:lnTo>
                        <a:lnTo>
                          <a:pt x="2357" y="176"/>
                        </a:lnTo>
                        <a:lnTo>
                          <a:pt x="2357" y="62"/>
                        </a:lnTo>
                        <a:lnTo>
                          <a:pt x="2358" y="53"/>
                        </a:lnTo>
                        <a:lnTo>
                          <a:pt x="2359" y="44"/>
                        </a:lnTo>
                        <a:lnTo>
                          <a:pt x="2363" y="35"/>
                        </a:lnTo>
                        <a:lnTo>
                          <a:pt x="2366" y="26"/>
                        </a:lnTo>
                        <a:lnTo>
                          <a:pt x="2368" y="21"/>
                        </a:lnTo>
                        <a:lnTo>
                          <a:pt x="2371" y="18"/>
                        </a:lnTo>
                        <a:lnTo>
                          <a:pt x="2374" y="14"/>
                        </a:lnTo>
                        <a:lnTo>
                          <a:pt x="2377" y="11"/>
                        </a:lnTo>
                        <a:lnTo>
                          <a:pt x="2385" y="6"/>
                        </a:lnTo>
                        <a:lnTo>
                          <a:pt x="2394" y="2"/>
                        </a:lnTo>
                        <a:lnTo>
                          <a:pt x="2399" y="0"/>
                        </a:lnTo>
                        <a:lnTo>
                          <a:pt x="2406" y="2"/>
                        </a:lnTo>
                        <a:lnTo>
                          <a:pt x="2414" y="6"/>
                        </a:lnTo>
                        <a:lnTo>
                          <a:pt x="2423" y="11"/>
                        </a:lnTo>
                        <a:lnTo>
                          <a:pt x="2426" y="14"/>
                        </a:lnTo>
                        <a:lnTo>
                          <a:pt x="2429" y="18"/>
                        </a:lnTo>
                        <a:lnTo>
                          <a:pt x="2431" y="21"/>
                        </a:lnTo>
                        <a:lnTo>
                          <a:pt x="2433" y="26"/>
                        </a:lnTo>
                        <a:lnTo>
                          <a:pt x="2437" y="35"/>
                        </a:lnTo>
                        <a:lnTo>
                          <a:pt x="2439" y="44"/>
                        </a:lnTo>
                        <a:lnTo>
                          <a:pt x="2441" y="53"/>
                        </a:lnTo>
                        <a:lnTo>
                          <a:pt x="2443" y="62"/>
                        </a:lnTo>
                        <a:lnTo>
                          <a:pt x="2443" y="195"/>
                        </a:lnTo>
                        <a:lnTo>
                          <a:pt x="2437" y="195"/>
                        </a:lnTo>
                        <a:lnTo>
                          <a:pt x="2437" y="197"/>
                        </a:lnTo>
                        <a:lnTo>
                          <a:pt x="2437" y="195"/>
                        </a:lnTo>
                        <a:lnTo>
                          <a:pt x="2495" y="271"/>
                        </a:lnTo>
                        <a:lnTo>
                          <a:pt x="3023" y="883"/>
                        </a:lnTo>
                        <a:lnTo>
                          <a:pt x="3101" y="883"/>
                        </a:lnTo>
                        <a:lnTo>
                          <a:pt x="3101" y="997"/>
                        </a:lnTo>
                        <a:lnTo>
                          <a:pt x="2774" y="99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" name="Rectangle 4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404" y="2026"/>
                    <a:ext cx="5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7" name="Rectangle 4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404" y="2026"/>
                    <a:ext cx="5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8" name="Rectangle 4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97" y="1954"/>
                    <a:ext cx="71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9" name="Rectangle 4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97" y="1954"/>
                    <a:ext cx="71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0" name="Freeform 48"/>
                  <p:cNvSpPr>
                    <a:spLocks noChangeAspect="1"/>
                  </p:cNvSpPr>
                  <p:nvPr/>
                </p:nvSpPr>
                <p:spPr bwMode="auto">
                  <a:xfrm>
                    <a:off x="2111" y="1110"/>
                    <a:ext cx="157" cy="301"/>
                  </a:xfrm>
                  <a:custGeom>
                    <a:avLst/>
                    <a:gdLst>
                      <a:gd name="T0" fmla="*/ 93 w 519"/>
                      <a:gd name="T1" fmla="*/ 84 h 1005"/>
                      <a:gd name="T2" fmla="*/ 93 w 519"/>
                      <a:gd name="T3" fmla="*/ 72 h 1005"/>
                      <a:gd name="T4" fmla="*/ 87 w 519"/>
                      <a:gd name="T5" fmla="*/ 72 h 1005"/>
                      <a:gd name="T6" fmla="*/ 87 w 519"/>
                      <a:gd name="T7" fmla="*/ 36 h 1005"/>
                      <a:gd name="T8" fmla="*/ 85 w 519"/>
                      <a:gd name="T9" fmla="*/ 23 h 1005"/>
                      <a:gd name="T10" fmla="*/ 78 w 519"/>
                      <a:gd name="T11" fmla="*/ 0 h 1005"/>
                      <a:gd name="T12" fmla="*/ 72 w 519"/>
                      <a:gd name="T13" fmla="*/ 23 h 1005"/>
                      <a:gd name="T14" fmla="*/ 70 w 519"/>
                      <a:gd name="T15" fmla="*/ 36 h 1005"/>
                      <a:gd name="T16" fmla="*/ 70 w 519"/>
                      <a:gd name="T17" fmla="*/ 72 h 1005"/>
                      <a:gd name="T18" fmla="*/ 64 w 519"/>
                      <a:gd name="T19" fmla="*/ 72 h 1005"/>
                      <a:gd name="T20" fmla="*/ 64 w 519"/>
                      <a:gd name="T21" fmla="*/ 84 h 1005"/>
                      <a:gd name="T22" fmla="*/ 0 w 519"/>
                      <a:gd name="T23" fmla="*/ 277 h 1005"/>
                      <a:gd name="T24" fmla="*/ 2 w 519"/>
                      <a:gd name="T25" fmla="*/ 281 h 1005"/>
                      <a:gd name="T26" fmla="*/ 3 w 519"/>
                      <a:gd name="T27" fmla="*/ 284 h 1005"/>
                      <a:gd name="T28" fmla="*/ 4 w 519"/>
                      <a:gd name="T29" fmla="*/ 287 h 1005"/>
                      <a:gd name="T30" fmla="*/ 5 w 519"/>
                      <a:gd name="T31" fmla="*/ 290 h 1005"/>
                      <a:gd name="T32" fmla="*/ 6 w 519"/>
                      <a:gd name="T33" fmla="*/ 295 h 1005"/>
                      <a:gd name="T34" fmla="*/ 7 w 519"/>
                      <a:gd name="T35" fmla="*/ 301 h 1005"/>
                      <a:gd name="T36" fmla="*/ 150 w 519"/>
                      <a:gd name="T37" fmla="*/ 301 h 1005"/>
                      <a:gd name="T38" fmla="*/ 151 w 519"/>
                      <a:gd name="T39" fmla="*/ 294 h 1005"/>
                      <a:gd name="T40" fmla="*/ 152 w 519"/>
                      <a:gd name="T41" fmla="*/ 288 h 1005"/>
                      <a:gd name="T42" fmla="*/ 154 w 519"/>
                      <a:gd name="T43" fmla="*/ 282 h 1005"/>
                      <a:gd name="T44" fmla="*/ 157 w 519"/>
                      <a:gd name="T45" fmla="*/ 277 h 1005"/>
                      <a:gd name="T46" fmla="*/ 93 w 519"/>
                      <a:gd name="T47" fmla="*/ 84 h 100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519" h="1005">
                        <a:moveTo>
                          <a:pt x="307" y="281"/>
                        </a:moveTo>
                        <a:lnTo>
                          <a:pt x="307" y="240"/>
                        </a:lnTo>
                        <a:lnTo>
                          <a:pt x="288" y="240"/>
                        </a:lnTo>
                        <a:lnTo>
                          <a:pt x="288" y="121"/>
                        </a:lnTo>
                        <a:lnTo>
                          <a:pt x="280" y="76"/>
                        </a:lnTo>
                        <a:lnTo>
                          <a:pt x="259" y="0"/>
                        </a:lnTo>
                        <a:lnTo>
                          <a:pt x="237" y="76"/>
                        </a:lnTo>
                        <a:lnTo>
                          <a:pt x="230" y="121"/>
                        </a:lnTo>
                        <a:lnTo>
                          <a:pt x="230" y="240"/>
                        </a:lnTo>
                        <a:lnTo>
                          <a:pt x="210" y="240"/>
                        </a:lnTo>
                        <a:lnTo>
                          <a:pt x="210" y="281"/>
                        </a:lnTo>
                        <a:lnTo>
                          <a:pt x="0" y="925"/>
                        </a:lnTo>
                        <a:lnTo>
                          <a:pt x="5" y="937"/>
                        </a:lnTo>
                        <a:lnTo>
                          <a:pt x="9" y="948"/>
                        </a:lnTo>
                        <a:lnTo>
                          <a:pt x="13" y="957"/>
                        </a:lnTo>
                        <a:lnTo>
                          <a:pt x="15" y="967"/>
                        </a:lnTo>
                        <a:lnTo>
                          <a:pt x="20" y="984"/>
                        </a:lnTo>
                        <a:lnTo>
                          <a:pt x="23" y="1005"/>
                        </a:lnTo>
                        <a:lnTo>
                          <a:pt x="496" y="1005"/>
                        </a:lnTo>
                        <a:lnTo>
                          <a:pt x="500" y="982"/>
                        </a:lnTo>
                        <a:lnTo>
                          <a:pt x="504" y="961"/>
                        </a:lnTo>
                        <a:lnTo>
                          <a:pt x="510" y="942"/>
                        </a:lnTo>
                        <a:lnTo>
                          <a:pt x="519" y="925"/>
                        </a:lnTo>
                        <a:lnTo>
                          <a:pt x="307" y="28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" name="Freeform 49"/>
                  <p:cNvSpPr>
                    <a:spLocks noChangeAspect="1"/>
                  </p:cNvSpPr>
                  <p:nvPr/>
                </p:nvSpPr>
                <p:spPr bwMode="auto">
                  <a:xfrm>
                    <a:off x="2111" y="1661"/>
                    <a:ext cx="36" cy="79"/>
                  </a:xfrm>
                  <a:custGeom>
                    <a:avLst/>
                    <a:gdLst>
                      <a:gd name="T0" fmla="*/ 36 w 105"/>
                      <a:gd name="T1" fmla="*/ 11 h 246"/>
                      <a:gd name="T2" fmla="*/ 34 w 105"/>
                      <a:gd name="T3" fmla="*/ 8 h 246"/>
                      <a:gd name="T4" fmla="*/ 32 w 105"/>
                      <a:gd name="T5" fmla="*/ 6 h 246"/>
                      <a:gd name="T6" fmla="*/ 29 w 105"/>
                      <a:gd name="T7" fmla="*/ 4 h 246"/>
                      <a:gd name="T8" fmla="*/ 27 w 105"/>
                      <a:gd name="T9" fmla="*/ 2 h 246"/>
                      <a:gd name="T10" fmla="*/ 25 w 105"/>
                      <a:gd name="T11" fmla="*/ 1 h 246"/>
                      <a:gd name="T12" fmla="*/ 22 w 105"/>
                      <a:gd name="T13" fmla="*/ 0 h 246"/>
                      <a:gd name="T14" fmla="*/ 19 w 105"/>
                      <a:gd name="T15" fmla="*/ 0 h 246"/>
                      <a:gd name="T16" fmla="*/ 16 w 105"/>
                      <a:gd name="T17" fmla="*/ 0 h 246"/>
                      <a:gd name="T18" fmla="*/ 14 w 105"/>
                      <a:gd name="T19" fmla="*/ 0 h 246"/>
                      <a:gd name="T20" fmla="*/ 11 w 105"/>
                      <a:gd name="T21" fmla="*/ 1 h 246"/>
                      <a:gd name="T22" fmla="*/ 9 w 105"/>
                      <a:gd name="T23" fmla="*/ 2 h 246"/>
                      <a:gd name="T24" fmla="*/ 7 w 105"/>
                      <a:gd name="T25" fmla="*/ 3 h 246"/>
                      <a:gd name="T26" fmla="*/ 4 w 105"/>
                      <a:gd name="T27" fmla="*/ 4 h 246"/>
                      <a:gd name="T28" fmla="*/ 3 w 105"/>
                      <a:gd name="T29" fmla="*/ 6 h 246"/>
                      <a:gd name="T30" fmla="*/ 1 w 105"/>
                      <a:gd name="T31" fmla="*/ 8 h 246"/>
                      <a:gd name="T32" fmla="*/ 0 w 105"/>
                      <a:gd name="T33" fmla="*/ 11 h 246"/>
                      <a:gd name="T34" fmla="*/ 0 w 105"/>
                      <a:gd name="T35" fmla="*/ 79 h 246"/>
                      <a:gd name="T36" fmla="*/ 36 w 105"/>
                      <a:gd name="T37" fmla="*/ 79 h 246"/>
                      <a:gd name="T38" fmla="*/ 36 w 105"/>
                      <a:gd name="T39" fmla="*/ 11 h 24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0" t="0" r="r" b="b"/>
                    <a:pathLst>
                      <a:path w="105" h="246">
                        <a:moveTo>
                          <a:pt x="105" y="33"/>
                        </a:moveTo>
                        <a:lnTo>
                          <a:pt x="99" y="25"/>
                        </a:lnTo>
                        <a:lnTo>
                          <a:pt x="93" y="18"/>
                        </a:lnTo>
                        <a:lnTo>
                          <a:pt x="86" y="11"/>
                        </a:lnTo>
                        <a:lnTo>
                          <a:pt x="79" y="7"/>
                        </a:lnTo>
                        <a:lnTo>
                          <a:pt x="72" y="3"/>
                        </a:lnTo>
                        <a:lnTo>
                          <a:pt x="63" y="1"/>
                        </a:lnTo>
                        <a:lnTo>
                          <a:pt x="56" y="0"/>
                        </a:lnTo>
                        <a:lnTo>
                          <a:pt x="48" y="0"/>
                        </a:lnTo>
                        <a:lnTo>
                          <a:pt x="40" y="1"/>
                        </a:lnTo>
                        <a:lnTo>
                          <a:pt x="33" y="3"/>
                        </a:lnTo>
                        <a:lnTo>
                          <a:pt x="25" y="6"/>
                        </a:lnTo>
                        <a:lnTo>
                          <a:pt x="19" y="9"/>
                        </a:lnTo>
                        <a:lnTo>
                          <a:pt x="13" y="14"/>
                        </a:lnTo>
                        <a:lnTo>
                          <a:pt x="8" y="20"/>
                        </a:lnTo>
                        <a:lnTo>
                          <a:pt x="3" y="26"/>
                        </a:lnTo>
                        <a:lnTo>
                          <a:pt x="0" y="33"/>
                        </a:lnTo>
                        <a:lnTo>
                          <a:pt x="0" y="246"/>
                        </a:lnTo>
                        <a:lnTo>
                          <a:pt x="105" y="246"/>
                        </a:lnTo>
                        <a:lnTo>
                          <a:pt x="105" y="3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" name="Freeform 50"/>
                  <p:cNvSpPr>
                    <a:spLocks noChangeAspect="1"/>
                  </p:cNvSpPr>
                  <p:nvPr/>
                </p:nvSpPr>
                <p:spPr bwMode="auto">
                  <a:xfrm>
                    <a:off x="3276" y="1661"/>
                    <a:ext cx="29" cy="79"/>
                  </a:xfrm>
                  <a:custGeom>
                    <a:avLst/>
                    <a:gdLst>
                      <a:gd name="T0" fmla="*/ 29 w 105"/>
                      <a:gd name="T1" fmla="*/ 11 h 246"/>
                      <a:gd name="T2" fmla="*/ 28 w 105"/>
                      <a:gd name="T3" fmla="*/ 8 h 246"/>
                      <a:gd name="T4" fmla="*/ 26 w 105"/>
                      <a:gd name="T5" fmla="*/ 6 h 246"/>
                      <a:gd name="T6" fmla="*/ 24 w 105"/>
                      <a:gd name="T7" fmla="*/ 4 h 246"/>
                      <a:gd name="T8" fmla="*/ 22 w 105"/>
                      <a:gd name="T9" fmla="*/ 2 h 246"/>
                      <a:gd name="T10" fmla="*/ 20 w 105"/>
                      <a:gd name="T11" fmla="*/ 1 h 246"/>
                      <a:gd name="T12" fmla="*/ 18 w 105"/>
                      <a:gd name="T13" fmla="*/ 0 h 246"/>
                      <a:gd name="T14" fmla="*/ 16 w 105"/>
                      <a:gd name="T15" fmla="*/ 0 h 246"/>
                      <a:gd name="T16" fmla="*/ 13 w 105"/>
                      <a:gd name="T17" fmla="*/ 0 h 246"/>
                      <a:gd name="T18" fmla="*/ 11 w 105"/>
                      <a:gd name="T19" fmla="*/ 0 h 246"/>
                      <a:gd name="T20" fmla="*/ 9 w 105"/>
                      <a:gd name="T21" fmla="*/ 1 h 246"/>
                      <a:gd name="T22" fmla="*/ 7 w 105"/>
                      <a:gd name="T23" fmla="*/ 2 h 246"/>
                      <a:gd name="T24" fmla="*/ 5 w 105"/>
                      <a:gd name="T25" fmla="*/ 3 h 246"/>
                      <a:gd name="T26" fmla="*/ 4 w 105"/>
                      <a:gd name="T27" fmla="*/ 4 h 246"/>
                      <a:gd name="T28" fmla="*/ 2 w 105"/>
                      <a:gd name="T29" fmla="*/ 6 h 246"/>
                      <a:gd name="T30" fmla="*/ 1 w 105"/>
                      <a:gd name="T31" fmla="*/ 8 h 246"/>
                      <a:gd name="T32" fmla="*/ 0 w 105"/>
                      <a:gd name="T33" fmla="*/ 11 h 246"/>
                      <a:gd name="T34" fmla="*/ 0 w 105"/>
                      <a:gd name="T35" fmla="*/ 79 h 246"/>
                      <a:gd name="T36" fmla="*/ 29 w 105"/>
                      <a:gd name="T37" fmla="*/ 79 h 246"/>
                      <a:gd name="T38" fmla="*/ 29 w 105"/>
                      <a:gd name="T39" fmla="*/ 11 h 24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0" t="0" r="r" b="b"/>
                    <a:pathLst>
                      <a:path w="105" h="246">
                        <a:moveTo>
                          <a:pt x="105" y="33"/>
                        </a:moveTo>
                        <a:lnTo>
                          <a:pt x="100" y="25"/>
                        </a:lnTo>
                        <a:lnTo>
                          <a:pt x="93" y="18"/>
                        </a:lnTo>
                        <a:lnTo>
                          <a:pt x="87" y="11"/>
                        </a:lnTo>
                        <a:lnTo>
                          <a:pt x="80" y="7"/>
                        </a:lnTo>
                        <a:lnTo>
                          <a:pt x="72" y="3"/>
                        </a:lnTo>
                        <a:lnTo>
                          <a:pt x="64" y="1"/>
                        </a:lnTo>
                        <a:lnTo>
                          <a:pt x="57" y="0"/>
                        </a:lnTo>
                        <a:lnTo>
                          <a:pt x="48" y="0"/>
                        </a:lnTo>
                        <a:lnTo>
                          <a:pt x="41" y="1"/>
                        </a:lnTo>
                        <a:lnTo>
                          <a:pt x="33" y="3"/>
                        </a:lnTo>
                        <a:lnTo>
                          <a:pt x="26" y="6"/>
                        </a:lnTo>
                        <a:lnTo>
                          <a:pt x="19" y="9"/>
                        </a:lnTo>
                        <a:lnTo>
                          <a:pt x="13" y="14"/>
                        </a:lnTo>
                        <a:lnTo>
                          <a:pt x="8" y="20"/>
                        </a:lnTo>
                        <a:lnTo>
                          <a:pt x="4" y="26"/>
                        </a:lnTo>
                        <a:lnTo>
                          <a:pt x="0" y="33"/>
                        </a:lnTo>
                        <a:lnTo>
                          <a:pt x="0" y="246"/>
                        </a:lnTo>
                        <a:lnTo>
                          <a:pt x="105" y="246"/>
                        </a:lnTo>
                        <a:lnTo>
                          <a:pt x="105" y="3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" name="Freeform 51"/>
                  <p:cNvSpPr>
                    <a:spLocks noChangeAspect="1"/>
                  </p:cNvSpPr>
                  <p:nvPr/>
                </p:nvSpPr>
                <p:spPr bwMode="auto">
                  <a:xfrm>
                    <a:off x="2176" y="1661"/>
                    <a:ext cx="29" cy="79"/>
                  </a:xfrm>
                  <a:custGeom>
                    <a:avLst/>
                    <a:gdLst>
                      <a:gd name="T0" fmla="*/ 29 w 104"/>
                      <a:gd name="T1" fmla="*/ 11 h 248"/>
                      <a:gd name="T2" fmla="*/ 28 w 104"/>
                      <a:gd name="T3" fmla="*/ 9 h 248"/>
                      <a:gd name="T4" fmla="*/ 26 w 104"/>
                      <a:gd name="T5" fmla="*/ 6 h 248"/>
                      <a:gd name="T6" fmla="*/ 25 w 104"/>
                      <a:gd name="T7" fmla="*/ 4 h 248"/>
                      <a:gd name="T8" fmla="*/ 23 w 104"/>
                      <a:gd name="T9" fmla="*/ 3 h 248"/>
                      <a:gd name="T10" fmla="*/ 21 w 104"/>
                      <a:gd name="T11" fmla="*/ 1 h 248"/>
                      <a:gd name="T12" fmla="*/ 18 w 104"/>
                      <a:gd name="T13" fmla="*/ 1 h 248"/>
                      <a:gd name="T14" fmla="*/ 16 w 104"/>
                      <a:gd name="T15" fmla="*/ 0 h 248"/>
                      <a:gd name="T16" fmla="*/ 14 w 104"/>
                      <a:gd name="T17" fmla="*/ 0 h 248"/>
                      <a:gd name="T18" fmla="*/ 11 w 104"/>
                      <a:gd name="T19" fmla="*/ 0 h 248"/>
                      <a:gd name="T20" fmla="*/ 9 w 104"/>
                      <a:gd name="T21" fmla="*/ 1 h 248"/>
                      <a:gd name="T22" fmla="*/ 7 w 104"/>
                      <a:gd name="T23" fmla="*/ 1 h 248"/>
                      <a:gd name="T24" fmla="*/ 5 w 104"/>
                      <a:gd name="T25" fmla="*/ 3 h 248"/>
                      <a:gd name="T26" fmla="*/ 3 w 104"/>
                      <a:gd name="T27" fmla="*/ 4 h 248"/>
                      <a:gd name="T28" fmla="*/ 2 w 104"/>
                      <a:gd name="T29" fmla="*/ 6 h 248"/>
                      <a:gd name="T30" fmla="*/ 1 w 104"/>
                      <a:gd name="T31" fmla="*/ 9 h 248"/>
                      <a:gd name="T32" fmla="*/ 0 w 104"/>
                      <a:gd name="T33" fmla="*/ 11 h 248"/>
                      <a:gd name="T34" fmla="*/ 0 w 104"/>
                      <a:gd name="T35" fmla="*/ 79 h 248"/>
                      <a:gd name="T36" fmla="*/ 29 w 104"/>
                      <a:gd name="T37" fmla="*/ 79 h 248"/>
                      <a:gd name="T38" fmla="*/ 29 w 104"/>
                      <a:gd name="T39" fmla="*/ 11 h 248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0" t="0" r="r" b="b"/>
                    <a:pathLst>
                      <a:path w="104" h="248">
                        <a:moveTo>
                          <a:pt x="104" y="35"/>
                        </a:moveTo>
                        <a:lnTo>
                          <a:pt x="100" y="27"/>
                        </a:lnTo>
                        <a:lnTo>
                          <a:pt x="95" y="20"/>
                        </a:lnTo>
                        <a:lnTo>
                          <a:pt x="89" y="13"/>
                        </a:lnTo>
                        <a:lnTo>
                          <a:pt x="81" y="8"/>
                        </a:lnTo>
                        <a:lnTo>
                          <a:pt x="74" y="4"/>
                        </a:lnTo>
                        <a:lnTo>
                          <a:pt x="65" y="2"/>
                        </a:lnTo>
                        <a:lnTo>
                          <a:pt x="57" y="0"/>
                        </a:lnTo>
                        <a:lnTo>
                          <a:pt x="49" y="0"/>
                        </a:lnTo>
                        <a:lnTo>
                          <a:pt x="40" y="0"/>
                        </a:lnTo>
                        <a:lnTo>
                          <a:pt x="33" y="2"/>
                        </a:lnTo>
                        <a:lnTo>
                          <a:pt x="25" y="4"/>
                        </a:lnTo>
                        <a:lnTo>
                          <a:pt x="18" y="8"/>
                        </a:lnTo>
                        <a:lnTo>
                          <a:pt x="12" y="13"/>
                        </a:lnTo>
                        <a:lnTo>
                          <a:pt x="8" y="20"/>
                        </a:lnTo>
                        <a:lnTo>
                          <a:pt x="3" y="27"/>
                        </a:lnTo>
                        <a:lnTo>
                          <a:pt x="0" y="35"/>
                        </a:lnTo>
                        <a:lnTo>
                          <a:pt x="0" y="248"/>
                        </a:lnTo>
                        <a:lnTo>
                          <a:pt x="104" y="248"/>
                        </a:lnTo>
                        <a:lnTo>
                          <a:pt x="104" y="3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" name="Freeform 52"/>
                  <p:cNvSpPr>
                    <a:spLocks noChangeAspect="1"/>
                  </p:cNvSpPr>
                  <p:nvPr/>
                </p:nvSpPr>
                <p:spPr bwMode="auto">
                  <a:xfrm>
                    <a:off x="3333" y="1661"/>
                    <a:ext cx="29" cy="79"/>
                  </a:xfrm>
                  <a:custGeom>
                    <a:avLst/>
                    <a:gdLst>
                      <a:gd name="T0" fmla="*/ 29 w 103"/>
                      <a:gd name="T1" fmla="*/ 11 h 248"/>
                      <a:gd name="T2" fmla="*/ 28 w 103"/>
                      <a:gd name="T3" fmla="*/ 9 h 248"/>
                      <a:gd name="T4" fmla="*/ 26 w 103"/>
                      <a:gd name="T5" fmla="*/ 6 h 248"/>
                      <a:gd name="T6" fmla="*/ 25 w 103"/>
                      <a:gd name="T7" fmla="*/ 4 h 248"/>
                      <a:gd name="T8" fmla="*/ 23 w 103"/>
                      <a:gd name="T9" fmla="*/ 3 h 248"/>
                      <a:gd name="T10" fmla="*/ 21 w 103"/>
                      <a:gd name="T11" fmla="*/ 1 h 248"/>
                      <a:gd name="T12" fmla="*/ 18 w 103"/>
                      <a:gd name="T13" fmla="*/ 1 h 248"/>
                      <a:gd name="T14" fmla="*/ 16 w 103"/>
                      <a:gd name="T15" fmla="*/ 0 h 248"/>
                      <a:gd name="T16" fmla="*/ 14 w 103"/>
                      <a:gd name="T17" fmla="*/ 0 h 248"/>
                      <a:gd name="T18" fmla="*/ 12 w 103"/>
                      <a:gd name="T19" fmla="*/ 0 h 248"/>
                      <a:gd name="T20" fmla="*/ 9 w 103"/>
                      <a:gd name="T21" fmla="*/ 1 h 248"/>
                      <a:gd name="T22" fmla="*/ 7 w 103"/>
                      <a:gd name="T23" fmla="*/ 1 h 248"/>
                      <a:gd name="T24" fmla="*/ 5 w 103"/>
                      <a:gd name="T25" fmla="*/ 3 h 248"/>
                      <a:gd name="T26" fmla="*/ 3 w 103"/>
                      <a:gd name="T27" fmla="*/ 4 h 248"/>
                      <a:gd name="T28" fmla="*/ 2 w 103"/>
                      <a:gd name="T29" fmla="*/ 6 h 248"/>
                      <a:gd name="T30" fmla="*/ 1 w 103"/>
                      <a:gd name="T31" fmla="*/ 9 h 248"/>
                      <a:gd name="T32" fmla="*/ 0 w 103"/>
                      <a:gd name="T33" fmla="*/ 11 h 248"/>
                      <a:gd name="T34" fmla="*/ 0 w 103"/>
                      <a:gd name="T35" fmla="*/ 79 h 248"/>
                      <a:gd name="T36" fmla="*/ 29 w 103"/>
                      <a:gd name="T37" fmla="*/ 79 h 248"/>
                      <a:gd name="T38" fmla="*/ 29 w 103"/>
                      <a:gd name="T39" fmla="*/ 11 h 248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0" t="0" r="r" b="b"/>
                    <a:pathLst>
                      <a:path w="103" h="248">
                        <a:moveTo>
                          <a:pt x="103" y="35"/>
                        </a:moveTo>
                        <a:lnTo>
                          <a:pt x="99" y="27"/>
                        </a:lnTo>
                        <a:lnTo>
                          <a:pt x="93" y="20"/>
                        </a:lnTo>
                        <a:lnTo>
                          <a:pt x="88" y="13"/>
                        </a:lnTo>
                        <a:lnTo>
                          <a:pt x="81" y="8"/>
                        </a:lnTo>
                        <a:lnTo>
                          <a:pt x="73" y="4"/>
                        </a:lnTo>
                        <a:lnTo>
                          <a:pt x="65" y="2"/>
                        </a:lnTo>
                        <a:lnTo>
                          <a:pt x="58" y="0"/>
                        </a:lnTo>
                        <a:lnTo>
                          <a:pt x="49" y="0"/>
                        </a:lnTo>
                        <a:lnTo>
                          <a:pt x="41" y="0"/>
                        </a:lnTo>
                        <a:lnTo>
                          <a:pt x="32" y="2"/>
                        </a:lnTo>
                        <a:lnTo>
                          <a:pt x="25" y="4"/>
                        </a:lnTo>
                        <a:lnTo>
                          <a:pt x="19" y="8"/>
                        </a:lnTo>
                        <a:lnTo>
                          <a:pt x="12" y="13"/>
                        </a:lnTo>
                        <a:lnTo>
                          <a:pt x="7" y="20"/>
                        </a:lnTo>
                        <a:lnTo>
                          <a:pt x="3" y="27"/>
                        </a:lnTo>
                        <a:lnTo>
                          <a:pt x="0" y="35"/>
                        </a:lnTo>
                        <a:lnTo>
                          <a:pt x="0" y="248"/>
                        </a:lnTo>
                        <a:lnTo>
                          <a:pt x="103" y="248"/>
                        </a:lnTo>
                        <a:lnTo>
                          <a:pt x="103" y="3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" name="Freeform 53"/>
                  <p:cNvSpPr>
                    <a:spLocks noChangeAspect="1"/>
                  </p:cNvSpPr>
                  <p:nvPr/>
                </p:nvSpPr>
                <p:spPr bwMode="auto">
                  <a:xfrm>
                    <a:off x="2226" y="1661"/>
                    <a:ext cx="36" cy="79"/>
                  </a:xfrm>
                  <a:custGeom>
                    <a:avLst/>
                    <a:gdLst>
                      <a:gd name="T0" fmla="*/ 36 w 104"/>
                      <a:gd name="T1" fmla="*/ 11 h 247"/>
                      <a:gd name="T2" fmla="*/ 35 w 104"/>
                      <a:gd name="T3" fmla="*/ 9 h 247"/>
                      <a:gd name="T4" fmla="*/ 33 w 104"/>
                      <a:gd name="T5" fmla="*/ 6 h 247"/>
                      <a:gd name="T6" fmla="*/ 31 w 104"/>
                      <a:gd name="T7" fmla="*/ 4 h 247"/>
                      <a:gd name="T8" fmla="*/ 29 w 104"/>
                      <a:gd name="T9" fmla="*/ 3 h 247"/>
                      <a:gd name="T10" fmla="*/ 27 w 104"/>
                      <a:gd name="T11" fmla="*/ 2 h 247"/>
                      <a:gd name="T12" fmla="*/ 24 w 104"/>
                      <a:gd name="T13" fmla="*/ 1 h 247"/>
                      <a:gd name="T14" fmla="*/ 22 w 104"/>
                      <a:gd name="T15" fmla="*/ 0 h 247"/>
                      <a:gd name="T16" fmla="*/ 19 w 104"/>
                      <a:gd name="T17" fmla="*/ 0 h 247"/>
                      <a:gd name="T18" fmla="*/ 16 w 104"/>
                      <a:gd name="T19" fmla="*/ 0 h 247"/>
                      <a:gd name="T20" fmla="*/ 14 w 104"/>
                      <a:gd name="T21" fmla="*/ 1 h 247"/>
                      <a:gd name="T22" fmla="*/ 11 w 104"/>
                      <a:gd name="T23" fmla="*/ 1 h 247"/>
                      <a:gd name="T24" fmla="*/ 9 w 104"/>
                      <a:gd name="T25" fmla="*/ 3 h 247"/>
                      <a:gd name="T26" fmla="*/ 6 w 104"/>
                      <a:gd name="T27" fmla="*/ 4 h 247"/>
                      <a:gd name="T28" fmla="*/ 4 w 104"/>
                      <a:gd name="T29" fmla="*/ 6 h 247"/>
                      <a:gd name="T30" fmla="*/ 2 w 104"/>
                      <a:gd name="T31" fmla="*/ 8 h 247"/>
                      <a:gd name="T32" fmla="*/ 0 w 104"/>
                      <a:gd name="T33" fmla="*/ 11 h 247"/>
                      <a:gd name="T34" fmla="*/ 0 w 104"/>
                      <a:gd name="T35" fmla="*/ 79 h 247"/>
                      <a:gd name="T36" fmla="*/ 36 w 104"/>
                      <a:gd name="T37" fmla="*/ 79 h 247"/>
                      <a:gd name="T38" fmla="*/ 36 w 104"/>
                      <a:gd name="T39" fmla="*/ 11 h 247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0" t="0" r="r" b="b"/>
                    <a:pathLst>
                      <a:path w="104" h="247">
                        <a:moveTo>
                          <a:pt x="104" y="34"/>
                        </a:moveTo>
                        <a:lnTo>
                          <a:pt x="101" y="27"/>
                        </a:lnTo>
                        <a:lnTo>
                          <a:pt x="95" y="20"/>
                        </a:lnTo>
                        <a:lnTo>
                          <a:pt x="90" y="14"/>
                        </a:lnTo>
                        <a:lnTo>
                          <a:pt x="84" y="9"/>
                        </a:lnTo>
                        <a:lnTo>
                          <a:pt x="77" y="6"/>
                        </a:lnTo>
                        <a:lnTo>
                          <a:pt x="70" y="3"/>
                        </a:lnTo>
                        <a:lnTo>
                          <a:pt x="63" y="1"/>
                        </a:lnTo>
                        <a:lnTo>
                          <a:pt x="54" y="0"/>
                        </a:lnTo>
                        <a:lnTo>
                          <a:pt x="47" y="1"/>
                        </a:lnTo>
                        <a:lnTo>
                          <a:pt x="39" y="2"/>
                        </a:lnTo>
                        <a:lnTo>
                          <a:pt x="31" y="4"/>
                        </a:lnTo>
                        <a:lnTo>
                          <a:pt x="25" y="8"/>
                        </a:lnTo>
                        <a:lnTo>
                          <a:pt x="17" y="13"/>
                        </a:lnTo>
                        <a:lnTo>
                          <a:pt x="11" y="19"/>
                        </a:lnTo>
                        <a:lnTo>
                          <a:pt x="5" y="26"/>
                        </a:lnTo>
                        <a:lnTo>
                          <a:pt x="0" y="34"/>
                        </a:lnTo>
                        <a:lnTo>
                          <a:pt x="0" y="247"/>
                        </a:lnTo>
                        <a:lnTo>
                          <a:pt x="104" y="247"/>
                        </a:lnTo>
                        <a:lnTo>
                          <a:pt x="104" y="3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" name="Freeform 54"/>
                  <p:cNvSpPr>
                    <a:spLocks noChangeAspect="1"/>
                  </p:cNvSpPr>
                  <p:nvPr/>
                </p:nvSpPr>
                <p:spPr bwMode="auto">
                  <a:xfrm>
                    <a:off x="3390" y="1661"/>
                    <a:ext cx="29" cy="79"/>
                  </a:xfrm>
                  <a:custGeom>
                    <a:avLst/>
                    <a:gdLst>
                      <a:gd name="T0" fmla="*/ 29 w 103"/>
                      <a:gd name="T1" fmla="*/ 11 h 247"/>
                      <a:gd name="T2" fmla="*/ 28 w 103"/>
                      <a:gd name="T3" fmla="*/ 9 h 247"/>
                      <a:gd name="T4" fmla="*/ 27 w 103"/>
                      <a:gd name="T5" fmla="*/ 6 h 247"/>
                      <a:gd name="T6" fmla="*/ 25 w 103"/>
                      <a:gd name="T7" fmla="*/ 4 h 247"/>
                      <a:gd name="T8" fmla="*/ 23 w 103"/>
                      <a:gd name="T9" fmla="*/ 3 h 247"/>
                      <a:gd name="T10" fmla="*/ 22 w 103"/>
                      <a:gd name="T11" fmla="*/ 2 h 247"/>
                      <a:gd name="T12" fmla="*/ 20 w 103"/>
                      <a:gd name="T13" fmla="*/ 1 h 247"/>
                      <a:gd name="T14" fmla="*/ 17 w 103"/>
                      <a:gd name="T15" fmla="*/ 0 h 247"/>
                      <a:gd name="T16" fmla="*/ 15 w 103"/>
                      <a:gd name="T17" fmla="*/ 0 h 247"/>
                      <a:gd name="T18" fmla="*/ 13 w 103"/>
                      <a:gd name="T19" fmla="*/ 0 h 247"/>
                      <a:gd name="T20" fmla="*/ 11 w 103"/>
                      <a:gd name="T21" fmla="*/ 1 h 247"/>
                      <a:gd name="T22" fmla="*/ 9 w 103"/>
                      <a:gd name="T23" fmla="*/ 1 h 247"/>
                      <a:gd name="T24" fmla="*/ 6 w 103"/>
                      <a:gd name="T25" fmla="*/ 3 h 247"/>
                      <a:gd name="T26" fmla="*/ 5 w 103"/>
                      <a:gd name="T27" fmla="*/ 4 h 247"/>
                      <a:gd name="T28" fmla="*/ 3 w 103"/>
                      <a:gd name="T29" fmla="*/ 6 h 247"/>
                      <a:gd name="T30" fmla="*/ 1 w 103"/>
                      <a:gd name="T31" fmla="*/ 8 h 247"/>
                      <a:gd name="T32" fmla="*/ 0 w 103"/>
                      <a:gd name="T33" fmla="*/ 11 h 247"/>
                      <a:gd name="T34" fmla="*/ 0 w 103"/>
                      <a:gd name="T35" fmla="*/ 79 h 247"/>
                      <a:gd name="T36" fmla="*/ 29 w 103"/>
                      <a:gd name="T37" fmla="*/ 79 h 247"/>
                      <a:gd name="T38" fmla="*/ 29 w 103"/>
                      <a:gd name="T39" fmla="*/ 11 h 247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0" t="0" r="r" b="b"/>
                    <a:pathLst>
                      <a:path w="103" h="247">
                        <a:moveTo>
                          <a:pt x="103" y="34"/>
                        </a:moveTo>
                        <a:lnTo>
                          <a:pt x="99" y="27"/>
                        </a:lnTo>
                        <a:lnTo>
                          <a:pt x="95" y="20"/>
                        </a:lnTo>
                        <a:lnTo>
                          <a:pt x="90" y="14"/>
                        </a:lnTo>
                        <a:lnTo>
                          <a:pt x="83" y="9"/>
                        </a:lnTo>
                        <a:lnTo>
                          <a:pt x="77" y="6"/>
                        </a:lnTo>
                        <a:lnTo>
                          <a:pt x="70" y="3"/>
                        </a:lnTo>
                        <a:lnTo>
                          <a:pt x="62" y="1"/>
                        </a:lnTo>
                        <a:lnTo>
                          <a:pt x="54" y="0"/>
                        </a:lnTo>
                        <a:lnTo>
                          <a:pt x="46" y="1"/>
                        </a:lnTo>
                        <a:lnTo>
                          <a:pt x="38" y="2"/>
                        </a:lnTo>
                        <a:lnTo>
                          <a:pt x="31" y="4"/>
                        </a:lnTo>
                        <a:lnTo>
                          <a:pt x="23" y="8"/>
                        </a:lnTo>
                        <a:lnTo>
                          <a:pt x="17" y="13"/>
                        </a:lnTo>
                        <a:lnTo>
                          <a:pt x="11" y="19"/>
                        </a:lnTo>
                        <a:lnTo>
                          <a:pt x="4" y="26"/>
                        </a:lnTo>
                        <a:lnTo>
                          <a:pt x="0" y="34"/>
                        </a:lnTo>
                        <a:lnTo>
                          <a:pt x="0" y="247"/>
                        </a:lnTo>
                        <a:lnTo>
                          <a:pt x="103" y="247"/>
                        </a:lnTo>
                        <a:lnTo>
                          <a:pt x="103" y="3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" name="Rectangle 5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111" y="1797"/>
                    <a:ext cx="36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8" name="Rectangle 5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276" y="1797"/>
                    <a:ext cx="29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9" name="Rectangle 5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176" y="1797"/>
                    <a:ext cx="29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0" name="Rectangle 5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33" y="1797"/>
                    <a:ext cx="29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1" name="Rectangle 5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226" y="1797"/>
                    <a:ext cx="36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2" name="Rectangle 6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90" y="1797"/>
                    <a:ext cx="29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3" name="Rectangle 6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111" y="1947"/>
                    <a:ext cx="36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4" name="Rectangle 6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276" y="1947"/>
                    <a:ext cx="29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5" name="Rectangle 6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176" y="1947"/>
                    <a:ext cx="29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6" name="Rectangle 6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33" y="1947"/>
                    <a:ext cx="29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7" name="Rectangle 6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226" y="1947"/>
                    <a:ext cx="36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8" name="Rectangle 6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90" y="1947"/>
                    <a:ext cx="29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9" name="Rectangle 6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111" y="2083"/>
                    <a:ext cx="36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0" name="Rectangle 6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276" y="2083"/>
                    <a:ext cx="29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1" name="Rectangle 6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176" y="2083"/>
                    <a:ext cx="29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2" name="Rectangle 7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33" y="2083"/>
                    <a:ext cx="36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3" name="Rectangle 7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226" y="2083"/>
                    <a:ext cx="36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4" name="Rectangle 7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90" y="2083"/>
                    <a:ext cx="36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5" name="Rectangle 7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632" y="2090"/>
                    <a:ext cx="43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6" name="Rectangle 7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134" y="2090"/>
                    <a:ext cx="36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7" name="Rectangle 7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03" y="2090"/>
                    <a:ext cx="43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8" name="Rectangle 7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998" y="2090"/>
                    <a:ext cx="43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9" name="Rectangle 7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68" y="2090"/>
                    <a:ext cx="36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90" name="Rectangle 7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863" y="2090"/>
                    <a:ext cx="43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91" name="Freeform 79"/>
                  <p:cNvSpPr>
                    <a:spLocks noChangeAspect="1"/>
                  </p:cNvSpPr>
                  <p:nvPr/>
                </p:nvSpPr>
                <p:spPr bwMode="auto">
                  <a:xfrm>
                    <a:off x="725" y="1425"/>
                    <a:ext cx="1351" cy="107"/>
                  </a:xfrm>
                  <a:custGeom>
                    <a:avLst/>
                    <a:gdLst>
                      <a:gd name="T0" fmla="*/ 12 w 4493"/>
                      <a:gd name="T1" fmla="*/ 18 h 361"/>
                      <a:gd name="T2" fmla="*/ 7 w 4493"/>
                      <a:gd name="T3" fmla="*/ 4 h 361"/>
                      <a:gd name="T4" fmla="*/ 1351 w 4493"/>
                      <a:gd name="T5" fmla="*/ 81 h 361"/>
                      <a:gd name="T6" fmla="*/ 1276 w 4493"/>
                      <a:gd name="T7" fmla="*/ 105 h 361"/>
                      <a:gd name="T8" fmla="*/ 1270 w 4493"/>
                      <a:gd name="T9" fmla="*/ 98 h 361"/>
                      <a:gd name="T10" fmla="*/ 1258 w 4493"/>
                      <a:gd name="T11" fmla="*/ 95 h 361"/>
                      <a:gd name="T12" fmla="*/ 1248 w 4493"/>
                      <a:gd name="T13" fmla="*/ 101 h 361"/>
                      <a:gd name="T14" fmla="*/ 1179 w 4493"/>
                      <a:gd name="T15" fmla="*/ 107 h 361"/>
                      <a:gd name="T16" fmla="*/ 1171 w 4493"/>
                      <a:gd name="T17" fmla="*/ 99 h 361"/>
                      <a:gd name="T18" fmla="*/ 1159 w 4493"/>
                      <a:gd name="T19" fmla="*/ 95 h 361"/>
                      <a:gd name="T20" fmla="*/ 1148 w 4493"/>
                      <a:gd name="T21" fmla="*/ 99 h 361"/>
                      <a:gd name="T22" fmla="*/ 1143 w 4493"/>
                      <a:gd name="T23" fmla="*/ 106 h 361"/>
                      <a:gd name="T24" fmla="*/ 1066 w 4493"/>
                      <a:gd name="T25" fmla="*/ 105 h 361"/>
                      <a:gd name="T26" fmla="*/ 1057 w 4493"/>
                      <a:gd name="T27" fmla="*/ 96 h 361"/>
                      <a:gd name="T28" fmla="*/ 1045 w 4493"/>
                      <a:gd name="T29" fmla="*/ 96 h 361"/>
                      <a:gd name="T30" fmla="*/ 1035 w 4493"/>
                      <a:gd name="T31" fmla="*/ 105 h 361"/>
                      <a:gd name="T32" fmla="*/ 961 w 4493"/>
                      <a:gd name="T33" fmla="*/ 106 h 361"/>
                      <a:gd name="T34" fmla="*/ 952 w 4493"/>
                      <a:gd name="T35" fmla="*/ 97 h 361"/>
                      <a:gd name="T36" fmla="*/ 940 w 4493"/>
                      <a:gd name="T37" fmla="*/ 96 h 361"/>
                      <a:gd name="T38" fmla="*/ 930 w 4493"/>
                      <a:gd name="T39" fmla="*/ 103 h 361"/>
                      <a:gd name="T40" fmla="*/ 857 w 4493"/>
                      <a:gd name="T41" fmla="*/ 107 h 361"/>
                      <a:gd name="T42" fmla="*/ 852 w 4493"/>
                      <a:gd name="T43" fmla="*/ 101 h 361"/>
                      <a:gd name="T44" fmla="*/ 841 w 4493"/>
                      <a:gd name="T45" fmla="*/ 95 h 361"/>
                      <a:gd name="T46" fmla="*/ 829 w 4493"/>
                      <a:gd name="T47" fmla="*/ 98 h 361"/>
                      <a:gd name="T48" fmla="*/ 823 w 4493"/>
                      <a:gd name="T49" fmla="*/ 105 h 361"/>
                      <a:gd name="T50" fmla="*/ 750 w 4493"/>
                      <a:gd name="T51" fmla="*/ 106 h 361"/>
                      <a:gd name="T52" fmla="*/ 745 w 4493"/>
                      <a:gd name="T53" fmla="*/ 99 h 361"/>
                      <a:gd name="T54" fmla="*/ 734 w 4493"/>
                      <a:gd name="T55" fmla="*/ 95 h 361"/>
                      <a:gd name="T56" fmla="*/ 722 w 4493"/>
                      <a:gd name="T57" fmla="*/ 99 h 361"/>
                      <a:gd name="T58" fmla="*/ 714 w 4493"/>
                      <a:gd name="T59" fmla="*/ 107 h 361"/>
                      <a:gd name="T60" fmla="*/ 639 w 4493"/>
                      <a:gd name="T61" fmla="*/ 104 h 361"/>
                      <a:gd name="T62" fmla="*/ 630 w 4493"/>
                      <a:gd name="T63" fmla="*/ 96 h 361"/>
                      <a:gd name="T64" fmla="*/ 618 w 4493"/>
                      <a:gd name="T65" fmla="*/ 96 h 361"/>
                      <a:gd name="T66" fmla="*/ 609 w 4493"/>
                      <a:gd name="T67" fmla="*/ 104 h 361"/>
                      <a:gd name="T68" fmla="*/ 538 w 4493"/>
                      <a:gd name="T69" fmla="*/ 107 h 361"/>
                      <a:gd name="T70" fmla="*/ 533 w 4493"/>
                      <a:gd name="T71" fmla="*/ 103 h 361"/>
                      <a:gd name="T72" fmla="*/ 522 w 4493"/>
                      <a:gd name="T73" fmla="*/ 96 h 361"/>
                      <a:gd name="T74" fmla="*/ 510 w 4493"/>
                      <a:gd name="T75" fmla="*/ 97 h 361"/>
                      <a:gd name="T76" fmla="*/ 503 w 4493"/>
                      <a:gd name="T77" fmla="*/ 105 h 361"/>
                      <a:gd name="T78" fmla="*/ 427 w 4493"/>
                      <a:gd name="T79" fmla="*/ 107 h 361"/>
                      <a:gd name="T80" fmla="*/ 419 w 4493"/>
                      <a:gd name="T81" fmla="*/ 98 h 361"/>
                      <a:gd name="T82" fmla="*/ 407 w 4493"/>
                      <a:gd name="T83" fmla="*/ 95 h 361"/>
                      <a:gd name="T84" fmla="*/ 396 w 4493"/>
                      <a:gd name="T85" fmla="*/ 101 h 361"/>
                      <a:gd name="T86" fmla="*/ 322 w 4493"/>
                      <a:gd name="T87" fmla="*/ 107 h 361"/>
                      <a:gd name="T88" fmla="*/ 316 w 4493"/>
                      <a:gd name="T89" fmla="*/ 103 h 361"/>
                      <a:gd name="T90" fmla="*/ 306 w 4493"/>
                      <a:gd name="T91" fmla="*/ 96 h 361"/>
                      <a:gd name="T92" fmla="*/ 294 w 4493"/>
                      <a:gd name="T93" fmla="*/ 97 h 361"/>
                      <a:gd name="T94" fmla="*/ 285 w 4493"/>
                      <a:gd name="T95" fmla="*/ 106 h 361"/>
                      <a:gd name="T96" fmla="*/ 213 w 4493"/>
                      <a:gd name="T97" fmla="*/ 105 h 361"/>
                      <a:gd name="T98" fmla="*/ 207 w 4493"/>
                      <a:gd name="T99" fmla="*/ 98 h 361"/>
                      <a:gd name="T100" fmla="*/ 195 w 4493"/>
                      <a:gd name="T101" fmla="*/ 95 h 361"/>
                      <a:gd name="T102" fmla="*/ 184 w 4493"/>
                      <a:gd name="T103" fmla="*/ 101 h 361"/>
                      <a:gd name="T104" fmla="*/ 180 w 4493"/>
                      <a:gd name="T105" fmla="*/ 107 h 361"/>
                      <a:gd name="T106" fmla="*/ 108 w 4493"/>
                      <a:gd name="T107" fmla="*/ 105 h 361"/>
                      <a:gd name="T108" fmla="*/ 101 w 4493"/>
                      <a:gd name="T109" fmla="*/ 97 h 361"/>
                      <a:gd name="T110" fmla="*/ 88 w 4493"/>
                      <a:gd name="T111" fmla="*/ 96 h 361"/>
                      <a:gd name="T112" fmla="*/ 78 w 4493"/>
                      <a:gd name="T113" fmla="*/ 103 h 361"/>
                      <a:gd name="T114" fmla="*/ 73 w 4493"/>
                      <a:gd name="T115" fmla="*/ 107 h 361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</a:gdLst>
                    <a:ahLst/>
                    <a:cxnLst>
                      <a:cxn ang="T116">
                        <a:pos x="T0" y="T1"/>
                      </a:cxn>
                      <a:cxn ang="T117">
                        <a:pos x="T2" y="T3"/>
                      </a:cxn>
                      <a:cxn ang="T118">
                        <a:pos x="T4" y="T5"/>
                      </a:cxn>
                      <a:cxn ang="T119">
                        <a:pos x="T6" y="T7"/>
                      </a:cxn>
                      <a:cxn ang="T120">
                        <a:pos x="T8" y="T9"/>
                      </a:cxn>
                      <a:cxn ang="T121">
                        <a:pos x="T10" y="T11"/>
                      </a:cxn>
                      <a:cxn ang="T122">
                        <a:pos x="T12" y="T13"/>
                      </a:cxn>
                      <a:cxn ang="T123">
                        <a:pos x="T14" y="T15"/>
                      </a:cxn>
                      <a:cxn ang="T124">
                        <a:pos x="T16" y="T17"/>
                      </a:cxn>
                      <a:cxn ang="T125">
                        <a:pos x="T18" y="T19"/>
                      </a:cxn>
                      <a:cxn ang="T126">
                        <a:pos x="T20" y="T21"/>
                      </a:cxn>
                      <a:cxn ang="T127">
                        <a:pos x="T22" y="T23"/>
                      </a:cxn>
                      <a:cxn ang="T128">
                        <a:pos x="T24" y="T25"/>
                      </a:cxn>
                      <a:cxn ang="T129">
                        <a:pos x="T26" y="T27"/>
                      </a:cxn>
                      <a:cxn ang="T130">
                        <a:pos x="T28" y="T29"/>
                      </a:cxn>
                      <a:cxn ang="T131">
                        <a:pos x="T30" y="T31"/>
                      </a:cxn>
                      <a:cxn ang="T132">
                        <a:pos x="T32" y="T33"/>
                      </a:cxn>
                      <a:cxn ang="T133">
                        <a:pos x="T34" y="T35"/>
                      </a:cxn>
                      <a:cxn ang="T134">
                        <a:pos x="T36" y="T37"/>
                      </a:cxn>
                      <a:cxn ang="T135">
                        <a:pos x="T38" y="T39"/>
                      </a:cxn>
                      <a:cxn ang="T136">
                        <a:pos x="T40" y="T41"/>
                      </a:cxn>
                      <a:cxn ang="T137">
                        <a:pos x="T42" y="T43"/>
                      </a:cxn>
                      <a:cxn ang="T138">
                        <a:pos x="T44" y="T45"/>
                      </a:cxn>
                      <a:cxn ang="T139">
                        <a:pos x="T46" y="T47"/>
                      </a:cxn>
                      <a:cxn ang="T140">
                        <a:pos x="T48" y="T49"/>
                      </a:cxn>
                      <a:cxn ang="T141">
                        <a:pos x="T50" y="T51"/>
                      </a:cxn>
                      <a:cxn ang="T142">
                        <a:pos x="T52" y="T53"/>
                      </a:cxn>
                      <a:cxn ang="T143">
                        <a:pos x="T54" y="T55"/>
                      </a:cxn>
                      <a:cxn ang="T144">
                        <a:pos x="T56" y="T57"/>
                      </a:cxn>
                      <a:cxn ang="T145">
                        <a:pos x="T58" y="T59"/>
                      </a:cxn>
                      <a:cxn ang="T146">
                        <a:pos x="T60" y="T61"/>
                      </a:cxn>
                      <a:cxn ang="T147">
                        <a:pos x="T62" y="T63"/>
                      </a:cxn>
                      <a:cxn ang="T148">
                        <a:pos x="T64" y="T65"/>
                      </a:cxn>
                      <a:cxn ang="T149">
                        <a:pos x="T66" y="T67"/>
                      </a:cxn>
                      <a:cxn ang="T150">
                        <a:pos x="T68" y="T69"/>
                      </a:cxn>
                      <a:cxn ang="T151">
                        <a:pos x="T70" y="T71"/>
                      </a:cxn>
                      <a:cxn ang="T152">
                        <a:pos x="T72" y="T73"/>
                      </a:cxn>
                      <a:cxn ang="T153">
                        <a:pos x="T74" y="T75"/>
                      </a:cxn>
                      <a:cxn ang="T154">
                        <a:pos x="T76" y="T77"/>
                      </a:cxn>
                      <a:cxn ang="T155">
                        <a:pos x="T78" y="T79"/>
                      </a:cxn>
                      <a:cxn ang="T156">
                        <a:pos x="T80" y="T81"/>
                      </a:cxn>
                      <a:cxn ang="T157">
                        <a:pos x="T82" y="T83"/>
                      </a:cxn>
                      <a:cxn ang="T158">
                        <a:pos x="T84" y="T85"/>
                      </a:cxn>
                      <a:cxn ang="T159">
                        <a:pos x="T86" y="T87"/>
                      </a:cxn>
                      <a:cxn ang="T160">
                        <a:pos x="T88" y="T89"/>
                      </a:cxn>
                      <a:cxn ang="T161">
                        <a:pos x="T90" y="T91"/>
                      </a:cxn>
                      <a:cxn ang="T162">
                        <a:pos x="T92" y="T93"/>
                      </a:cxn>
                      <a:cxn ang="T163">
                        <a:pos x="T94" y="T95"/>
                      </a:cxn>
                      <a:cxn ang="T164">
                        <a:pos x="T96" y="T97"/>
                      </a:cxn>
                      <a:cxn ang="T165">
                        <a:pos x="T98" y="T99"/>
                      </a:cxn>
                      <a:cxn ang="T166">
                        <a:pos x="T100" y="T101"/>
                      </a:cxn>
                      <a:cxn ang="T167">
                        <a:pos x="T102" y="T103"/>
                      </a:cxn>
                      <a:cxn ang="T168">
                        <a:pos x="T104" y="T105"/>
                      </a:cxn>
                      <a:cxn ang="T169">
                        <a:pos x="T106" y="T107"/>
                      </a:cxn>
                      <a:cxn ang="T170">
                        <a:pos x="T108" y="T109"/>
                      </a:cxn>
                      <a:cxn ang="T171">
                        <a:pos x="T110" y="T111"/>
                      </a:cxn>
                      <a:cxn ang="T172">
                        <a:pos x="T112" y="T113"/>
                      </a:cxn>
                      <a:cxn ang="T173">
                        <a:pos x="T114" y="T115"/>
                      </a:cxn>
                    </a:cxnLst>
                    <a:rect l="0" t="0" r="r" b="b"/>
                    <a:pathLst>
                      <a:path w="4493" h="361">
                        <a:moveTo>
                          <a:pt x="59" y="361"/>
                        </a:moveTo>
                        <a:lnTo>
                          <a:pt x="59" y="180"/>
                        </a:lnTo>
                        <a:lnTo>
                          <a:pt x="43" y="171"/>
                        </a:lnTo>
                        <a:lnTo>
                          <a:pt x="43" y="75"/>
                        </a:lnTo>
                        <a:lnTo>
                          <a:pt x="42" y="69"/>
                        </a:lnTo>
                        <a:lnTo>
                          <a:pt x="41" y="60"/>
                        </a:lnTo>
                        <a:lnTo>
                          <a:pt x="38" y="48"/>
                        </a:lnTo>
                        <a:lnTo>
                          <a:pt x="34" y="36"/>
                        </a:lnTo>
                        <a:lnTo>
                          <a:pt x="32" y="30"/>
                        </a:lnTo>
                        <a:lnTo>
                          <a:pt x="29" y="24"/>
                        </a:lnTo>
                        <a:lnTo>
                          <a:pt x="26" y="19"/>
                        </a:lnTo>
                        <a:lnTo>
                          <a:pt x="22" y="13"/>
                        </a:lnTo>
                        <a:lnTo>
                          <a:pt x="17" y="9"/>
                        </a:lnTo>
                        <a:lnTo>
                          <a:pt x="13" y="5"/>
                        </a:lnTo>
                        <a:lnTo>
                          <a:pt x="7" y="2"/>
                        </a:lnTo>
                        <a:lnTo>
                          <a:pt x="0" y="0"/>
                        </a:lnTo>
                        <a:lnTo>
                          <a:pt x="4492" y="0"/>
                        </a:lnTo>
                        <a:lnTo>
                          <a:pt x="4493" y="272"/>
                        </a:lnTo>
                        <a:lnTo>
                          <a:pt x="4401" y="293"/>
                        </a:lnTo>
                        <a:lnTo>
                          <a:pt x="4401" y="361"/>
                        </a:lnTo>
                        <a:lnTo>
                          <a:pt x="4259" y="361"/>
                        </a:lnTo>
                        <a:lnTo>
                          <a:pt x="4252" y="360"/>
                        </a:lnTo>
                        <a:lnTo>
                          <a:pt x="4247" y="358"/>
                        </a:lnTo>
                        <a:lnTo>
                          <a:pt x="4244" y="355"/>
                        </a:lnTo>
                        <a:lnTo>
                          <a:pt x="4242" y="353"/>
                        </a:lnTo>
                        <a:lnTo>
                          <a:pt x="4241" y="350"/>
                        </a:lnTo>
                        <a:lnTo>
                          <a:pt x="4240" y="347"/>
                        </a:lnTo>
                        <a:lnTo>
                          <a:pt x="4235" y="341"/>
                        </a:lnTo>
                        <a:lnTo>
                          <a:pt x="4230" y="335"/>
                        </a:lnTo>
                        <a:lnTo>
                          <a:pt x="4224" y="331"/>
                        </a:lnTo>
                        <a:lnTo>
                          <a:pt x="4218" y="328"/>
                        </a:lnTo>
                        <a:lnTo>
                          <a:pt x="4212" y="325"/>
                        </a:lnTo>
                        <a:lnTo>
                          <a:pt x="4205" y="323"/>
                        </a:lnTo>
                        <a:lnTo>
                          <a:pt x="4198" y="322"/>
                        </a:lnTo>
                        <a:lnTo>
                          <a:pt x="4191" y="321"/>
                        </a:lnTo>
                        <a:lnTo>
                          <a:pt x="4185" y="322"/>
                        </a:lnTo>
                        <a:lnTo>
                          <a:pt x="4177" y="323"/>
                        </a:lnTo>
                        <a:lnTo>
                          <a:pt x="4171" y="325"/>
                        </a:lnTo>
                        <a:lnTo>
                          <a:pt x="4165" y="328"/>
                        </a:lnTo>
                        <a:lnTo>
                          <a:pt x="4160" y="331"/>
                        </a:lnTo>
                        <a:lnTo>
                          <a:pt x="4153" y="335"/>
                        </a:lnTo>
                        <a:lnTo>
                          <a:pt x="4149" y="341"/>
                        </a:lnTo>
                        <a:lnTo>
                          <a:pt x="4145" y="347"/>
                        </a:lnTo>
                        <a:lnTo>
                          <a:pt x="4142" y="353"/>
                        </a:lnTo>
                        <a:lnTo>
                          <a:pt x="4137" y="358"/>
                        </a:lnTo>
                        <a:lnTo>
                          <a:pt x="4132" y="360"/>
                        </a:lnTo>
                        <a:lnTo>
                          <a:pt x="4126" y="361"/>
                        </a:lnTo>
                        <a:lnTo>
                          <a:pt x="3922" y="361"/>
                        </a:lnTo>
                        <a:lnTo>
                          <a:pt x="3915" y="360"/>
                        </a:lnTo>
                        <a:lnTo>
                          <a:pt x="3910" y="358"/>
                        </a:lnTo>
                        <a:lnTo>
                          <a:pt x="3906" y="353"/>
                        </a:lnTo>
                        <a:lnTo>
                          <a:pt x="3903" y="347"/>
                        </a:lnTo>
                        <a:lnTo>
                          <a:pt x="3898" y="341"/>
                        </a:lnTo>
                        <a:lnTo>
                          <a:pt x="3893" y="335"/>
                        </a:lnTo>
                        <a:lnTo>
                          <a:pt x="3888" y="331"/>
                        </a:lnTo>
                        <a:lnTo>
                          <a:pt x="3883" y="328"/>
                        </a:lnTo>
                        <a:lnTo>
                          <a:pt x="3876" y="325"/>
                        </a:lnTo>
                        <a:lnTo>
                          <a:pt x="3869" y="323"/>
                        </a:lnTo>
                        <a:lnTo>
                          <a:pt x="3863" y="322"/>
                        </a:lnTo>
                        <a:lnTo>
                          <a:pt x="3856" y="321"/>
                        </a:lnTo>
                        <a:lnTo>
                          <a:pt x="3849" y="322"/>
                        </a:lnTo>
                        <a:lnTo>
                          <a:pt x="3843" y="323"/>
                        </a:lnTo>
                        <a:lnTo>
                          <a:pt x="3835" y="325"/>
                        </a:lnTo>
                        <a:lnTo>
                          <a:pt x="3829" y="328"/>
                        </a:lnTo>
                        <a:lnTo>
                          <a:pt x="3823" y="331"/>
                        </a:lnTo>
                        <a:lnTo>
                          <a:pt x="3817" y="335"/>
                        </a:lnTo>
                        <a:lnTo>
                          <a:pt x="3812" y="341"/>
                        </a:lnTo>
                        <a:lnTo>
                          <a:pt x="3808" y="347"/>
                        </a:lnTo>
                        <a:lnTo>
                          <a:pt x="3807" y="350"/>
                        </a:lnTo>
                        <a:lnTo>
                          <a:pt x="3805" y="353"/>
                        </a:lnTo>
                        <a:lnTo>
                          <a:pt x="3804" y="355"/>
                        </a:lnTo>
                        <a:lnTo>
                          <a:pt x="3800" y="358"/>
                        </a:lnTo>
                        <a:lnTo>
                          <a:pt x="3795" y="360"/>
                        </a:lnTo>
                        <a:lnTo>
                          <a:pt x="3789" y="361"/>
                        </a:lnTo>
                        <a:lnTo>
                          <a:pt x="3560" y="361"/>
                        </a:lnTo>
                        <a:lnTo>
                          <a:pt x="3554" y="360"/>
                        </a:lnTo>
                        <a:lnTo>
                          <a:pt x="3549" y="358"/>
                        </a:lnTo>
                        <a:lnTo>
                          <a:pt x="3544" y="353"/>
                        </a:lnTo>
                        <a:lnTo>
                          <a:pt x="3541" y="347"/>
                        </a:lnTo>
                        <a:lnTo>
                          <a:pt x="3537" y="341"/>
                        </a:lnTo>
                        <a:lnTo>
                          <a:pt x="3532" y="335"/>
                        </a:lnTo>
                        <a:lnTo>
                          <a:pt x="3527" y="331"/>
                        </a:lnTo>
                        <a:lnTo>
                          <a:pt x="3520" y="328"/>
                        </a:lnTo>
                        <a:lnTo>
                          <a:pt x="3514" y="325"/>
                        </a:lnTo>
                        <a:lnTo>
                          <a:pt x="3508" y="323"/>
                        </a:lnTo>
                        <a:lnTo>
                          <a:pt x="3500" y="322"/>
                        </a:lnTo>
                        <a:lnTo>
                          <a:pt x="3494" y="321"/>
                        </a:lnTo>
                        <a:lnTo>
                          <a:pt x="3488" y="322"/>
                        </a:lnTo>
                        <a:lnTo>
                          <a:pt x="3480" y="323"/>
                        </a:lnTo>
                        <a:lnTo>
                          <a:pt x="3474" y="325"/>
                        </a:lnTo>
                        <a:lnTo>
                          <a:pt x="3468" y="328"/>
                        </a:lnTo>
                        <a:lnTo>
                          <a:pt x="3461" y="331"/>
                        </a:lnTo>
                        <a:lnTo>
                          <a:pt x="3456" y="335"/>
                        </a:lnTo>
                        <a:lnTo>
                          <a:pt x="3451" y="341"/>
                        </a:lnTo>
                        <a:lnTo>
                          <a:pt x="3447" y="347"/>
                        </a:lnTo>
                        <a:lnTo>
                          <a:pt x="3443" y="353"/>
                        </a:lnTo>
                        <a:lnTo>
                          <a:pt x="3439" y="358"/>
                        </a:lnTo>
                        <a:lnTo>
                          <a:pt x="3434" y="360"/>
                        </a:lnTo>
                        <a:lnTo>
                          <a:pt x="3428" y="361"/>
                        </a:lnTo>
                        <a:lnTo>
                          <a:pt x="3206" y="361"/>
                        </a:lnTo>
                        <a:lnTo>
                          <a:pt x="3200" y="360"/>
                        </a:lnTo>
                        <a:lnTo>
                          <a:pt x="3195" y="358"/>
                        </a:lnTo>
                        <a:lnTo>
                          <a:pt x="3191" y="353"/>
                        </a:lnTo>
                        <a:lnTo>
                          <a:pt x="3187" y="347"/>
                        </a:lnTo>
                        <a:lnTo>
                          <a:pt x="3183" y="341"/>
                        </a:lnTo>
                        <a:lnTo>
                          <a:pt x="3178" y="335"/>
                        </a:lnTo>
                        <a:lnTo>
                          <a:pt x="3172" y="331"/>
                        </a:lnTo>
                        <a:lnTo>
                          <a:pt x="3166" y="328"/>
                        </a:lnTo>
                        <a:lnTo>
                          <a:pt x="3160" y="325"/>
                        </a:lnTo>
                        <a:lnTo>
                          <a:pt x="3154" y="323"/>
                        </a:lnTo>
                        <a:lnTo>
                          <a:pt x="3146" y="322"/>
                        </a:lnTo>
                        <a:lnTo>
                          <a:pt x="3140" y="321"/>
                        </a:lnTo>
                        <a:lnTo>
                          <a:pt x="3133" y="322"/>
                        </a:lnTo>
                        <a:lnTo>
                          <a:pt x="3126" y="323"/>
                        </a:lnTo>
                        <a:lnTo>
                          <a:pt x="3120" y="325"/>
                        </a:lnTo>
                        <a:lnTo>
                          <a:pt x="3114" y="328"/>
                        </a:lnTo>
                        <a:lnTo>
                          <a:pt x="3107" y="331"/>
                        </a:lnTo>
                        <a:lnTo>
                          <a:pt x="3102" y="335"/>
                        </a:lnTo>
                        <a:lnTo>
                          <a:pt x="3097" y="341"/>
                        </a:lnTo>
                        <a:lnTo>
                          <a:pt x="3093" y="347"/>
                        </a:lnTo>
                        <a:lnTo>
                          <a:pt x="3089" y="353"/>
                        </a:lnTo>
                        <a:lnTo>
                          <a:pt x="3084" y="358"/>
                        </a:lnTo>
                        <a:lnTo>
                          <a:pt x="3079" y="360"/>
                        </a:lnTo>
                        <a:lnTo>
                          <a:pt x="3074" y="361"/>
                        </a:lnTo>
                        <a:lnTo>
                          <a:pt x="2856" y="361"/>
                        </a:lnTo>
                        <a:lnTo>
                          <a:pt x="2849" y="360"/>
                        </a:lnTo>
                        <a:lnTo>
                          <a:pt x="2844" y="358"/>
                        </a:lnTo>
                        <a:lnTo>
                          <a:pt x="2842" y="355"/>
                        </a:lnTo>
                        <a:lnTo>
                          <a:pt x="2841" y="353"/>
                        </a:lnTo>
                        <a:lnTo>
                          <a:pt x="2839" y="350"/>
                        </a:lnTo>
                        <a:lnTo>
                          <a:pt x="2838" y="347"/>
                        </a:lnTo>
                        <a:lnTo>
                          <a:pt x="2834" y="341"/>
                        </a:lnTo>
                        <a:lnTo>
                          <a:pt x="2828" y="335"/>
                        </a:lnTo>
                        <a:lnTo>
                          <a:pt x="2823" y="331"/>
                        </a:lnTo>
                        <a:lnTo>
                          <a:pt x="2817" y="328"/>
                        </a:lnTo>
                        <a:lnTo>
                          <a:pt x="2810" y="325"/>
                        </a:lnTo>
                        <a:lnTo>
                          <a:pt x="2804" y="323"/>
                        </a:lnTo>
                        <a:lnTo>
                          <a:pt x="2797" y="322"/>
                        </a:lnTo>
                        <a:lnTo>
                          <a:pt x="2789" y="321"/>
                        </a:lnTo>
                        <a:lnTo>
                          <a:pt x="2783" y="322"/>
                        </a:lnTo>
                        <a:lnTo>
                          <a:pt x="2776" y="323"/>
                        </a:lnTo>
                        <a:lnTo>
                          <a:pt x="2769" y="325"/>
                        </a:lnTo>
                        <a:lnTo>
                          <a:pt x="2763" y="328"/>
                        </a:lnTo>
                        <a:lnTo>
                          <a:pt x="2757" y="331"/>
                        </a:lnTo>
                        <a:lnTo>
                          <a:pt x="2751" y="335"/>
                        </a:lnTo>
                        <a:lnTo>
                          <a:pt x="2746" y="341"/>
                        </a:lnTo>
                        <a:lnTo>
                          <a:pt x="2742" y="347"/>
                        </a:lnTo>
                        <a:lnTo>
                          <a:pt x="2741" y="350"/>
                        </a:lnTo>
                        <a:lnTo>
                          <a:pt x="2739" y="353"/>
                        </a:lnTo>
                        <a:lnTo>
                          <a:pt x="2737" y="355"/>
                        </a:lnTo>
                        <a:lnTo>
                          <a:pt x="2735" y="358"/>
                        </a:lnTo>
                        <a:lnTo>
                          <a:pt x="2729" y="360"/>
                        </a:lnTo>
                        <a:lnTo>
                          <a:pt x="2724" y="361"/>
                        </a:lnTo>
                        <a:lnTo>
                          <a:pt x="2506" y="361"/>
                        </a:lnTo>
                        <a:lnTo>
                          <a:pt x="2500" y="360"/>
                        </a:lnTo>
                        <a:lnTo>
                          <a:pt x="2494" y="358"/>
                        </a:lnTo>
                        <a:lnTo>
                          <a:pt x="2492" y="355"/>
                        </a:lnTo>
                        <a:lnTo>
                          <a:pt x="2490" y="353"/>
                        </a:lnTo>
                        <a:lnTo>
                          <a:pt x="2488" y="350"/>
                        </a:lnTo>
                        <a:lnTo>
                          <a:pt x="2487" y="347"/>
                        </a:lnTo>
                        <a:lnTo>
                          <a:pt x="2483" y="341"/>
                        </a:lnTo>
                        <a:lnTo>
                          <a:pt x="2478" y="335"/>
                        </a:lnTo>
                        <a:lnTo>
                          <a:pt x="2472" y="331"/>
                        </a:lnTo>
                        <a:lnTo>
                          <a:pt x="2466" y="328"/>
                        </a:lnTo>
                        <a:lnTo>
                          <a:pt x="2460" y="325"/>
                        </a:lnTo>
                        <a:lnTo>
                          <a:pt x="2453" y="323"/>
                        </a:lnTo>
                        <a:lnTo>
                          <a:pt x="2446" y="322"/>
                        </a:lnTo>
                        <a:lnTo>
                          <a:pt x="2440" y="321"/>
                        </a:lnTo>
                        <a:lnTo>
                          <a:pt x="2432" y="322"/>
                        </a:lnTo>
                        <a:lnTo>
                          <a:pt x="2426" y="323"/>
                        </a:lnTo>
                        <a:lnTo>
                          <a:pt x="2419" y="325"/>
                        </a:lnTo>
                        <a:lnTo>
                          <a:pt x="2413" y="328"/>
                        </a:lnTo>
                        <a:lnTo>
                          <a:pt x="2407" y="331"/>
                        </a:lnTo>
                        <a:lnTo>
                          <a:pt x="2402" y="335"/>
                        </a:lnTo>
                        <a:lnTo>
                          <a:pt x="2396" y="341"/>
                        </a:lnTo>
                        <a:lnTo>
                          <a:pt x="2392" y="347"/>
                        </a:lnTo>
                        <a:lnTo>
                          <a:pt x="2389" y="353"/>
                        </a:lnTo>
                        <a:lnTo>
                          <a:pt x="2385" y="358"/>
                        </a:lnTo>
                        <a:lnTo>
                          <a:pt x="2380" y="360"/>
                        </a:lnTo>
                        <a:lnTo>
                          <a:pt x="2373" y="361"/>
                        </a:lnTo>
                        <a:lnTo>
                          <a:pt x="2142" y="361"/>
                        </a:lnTo>
                        <a:lnTo>
                          <a:pt x="2135" y="360"/>
                        </a:lnTo>
                        <a:lnTo>
                          <a:pt x="2131" y="358"/>
                        </a:lnTo>
                        <a:lnTo>
                          <a:pt x="2129" y="355"/>
                        </a:lnTo>
                        <a:lnTo>
                          <a:pt x="2127" y="353"/>
                        </a:lnTo>
                        <a:lnTo>
                          <a:pt x="2126" y="350"/>
                        </a:lnTo>
                        <a:lnTo>
                          <a:pt x="2125" y="347"/>
                        </a:lnTo>
                        <a:lnTo>
                          <a:pt x="2119" y="341"/>
                        </a:lnTo>
                        <a:lnTo>
                          <a:pt x="2115" y="335"/>
                        </a:lnTo>
                        <a:lnTo>
                          <a:pt x="2109" y="331"/>
                        </a:lnTo>
                        <a:lnTo>
                          <a:pt x="2103" y="328"/>
                        </a:lnTo>
                        <a:lnTo>
                          <a:pt x="2096" y="325"/>
                        </a:lnTo>
                        <a:lnTo>
                          <a:pt x="2090" y="323"/>
                        </a:lnTo>
                        <a:lnTo>
                          <a:pt x="2083" y="322"/>
                        </a:lnTo>
                        <a:lnTo>
                          <a:pt x="2076" y="321"/>
                        </a:lnTo>
                        <a:lnTo>
                          <a:pt x="2069" y="322"/>
                        </a:lnTo>
                        <a:lnTo>
                          <a:pt x="2063" y="323"/>
                        </a:lnTo>
                        <a:lnTo>
                          <a:pt x="2055" y="325"/>
                        </a:lnTo>
                        <a:lnTo>
                          <a:pt x="2049" y="328"/>
                        </a:lnTo>
                        <a:lnTo>
                          <a:pt x="2043" y="331"/>
                        </a:lnTo>
                        <a:lnTo>
                          <a:pt x="2037" y="335"/>
                        </a:lnTo>
                        <a:lnTo>
                          <a:pt x="2032" y="341"/>
                        </a:lnTo>
                        <a:lnTo>
                          <a:pt x="2028" y="347"/>
                        </a:lnTo>
                        <a:lnTo>
                          <a:pt x="2027" y="350"/>
                        </a:lnTo>
                        <a:lnTo>
                          <a:pt x="2026" y="353"/>
                        </a:lnTo>
                        <a:lnTo>
                          <a:pt x="2024" y="355"/>
                        </a:lnTo>
                        <a:lnTo>
                          <a:pt x="2022" y="358"/>
                        </a:lnTo>
                        <a:lnTo>
                          <a:pt x="2016" y="360"/>
                        </a:lnTo>
                        <a:lnTo>
                          <a:pt x="2011" y="361"/>
                        </a:lnTo>
                        <a:lnTo>
                          <a:pt x="1790" y="361"/>
                        </a:lnTo>
                        <a:lnTo>
                          <a:pt x="1784" y="360"/>
                        </a:lnTo>
                        <a:lnTo>
                          <a:pt x="1778" y="358"/>
                        </a:lnTo>
                        <a:lnTo>
                          <a:pt x="1776" y="355"/>
                        </a:lnTo>
                        <a:lnTo>
                          <a:pt x="1774" y="353"/>
                        </a:lnTo>
                        <a:lnTo>
                          <a:pt x="1773" y="350"/>
                        </a:lnTo>
                        <a:lnTo>
                          <a:pt x="1772" y="347"/>
                        </a:lnTo>
                        <a:lnTo>
                          <a:pt x="1768" y="341"/>
                        </a:lnTo>
                        <a:lnTo>
                          <a:pt x="1762" y="335"/>
                        </a:lnTo>
                        <a:lnTo>
                          <a:pt x="1757" y="331"/>
                        </a:lnTo>
                        <a:lnTo>
                          <a:pt x="1751" y="328"/>
                        </a:lnTo>
                        <a:lnTo>
                          <a:pt x="1745" y="325"/>
                        </a:lnTo>
                        <a:lnTo>
                          <a:pt x="1737" y="323"/>
                        </a:lnTo>
                        <a:lnTo>
                          <a:pt x="1731" y="322"/>
                        </a:lnTo>
                        <a:lnTo>
                          <a:pt x="1723" y="321"/>
                        </a:lnTo>
                        <a:lnTo>
                          <a:pt x="1717" y="322"/>
                        </a:lnTo>
                        <a:lnTo>
                          <a:pt x="1710" y="323"/>
                        </a:lnTo>
                        <a:lnTo>
                          <a:pt x="1703" y="325"/>
                        </a:lnTo>
                        <a:lnTo>
                          <a:pt x="1697" y="328"/>
                        </a:lnTo>
                        <a:lnTo>
                          <a:pt x="1691" y="331"/>
                        </a:lnTo>
                        <a:lnTo>
                          <a:pt x="1685" y="335"/>
                        </a:lnTo>
                        <a:lnTo>
                          <a:pt x="1680" y="341"/>
                        </a:lnTo>
                        <a:lnTo>
                          <a:pt x="1675" y="347"/>
                        </a:lnTo>
                        <a:lnTo>
                          <a:pt x="1674" y="350"/>
                        </a:lnTo>
                        <a:lnTo>
                          <a:pt x="1673" y="353"/>
                        </a:lnTo>
                        <a:lnTo>
                          <a:pt x="1671" y="355"/>
                        </a:lnTo>
                        <a:lnTo>
                          <a:pt x="1669" y="358"/>
                        </a:lnTo>
                        <a:lnTo>
                          <a:pt x="1662" y="360"/>
                        </a:lnTo>
                        <a:lnTo>
                          <a:pt x="1656" y="361"/>
                        </a:lnTo>
                        <a:lnTo>
                          <a:pt x="1426" y="361"/>
                        </a:lnTo>
                        <a:lnTo>
                          <a:pt x="1420" y="360"/>
                        </a:lnTo>
                        <a:lnTo>
                          <a:pt x="1415" y="358"/>
                        </a:lnTo>
                        <a:lnTo>
                          <a:pt x="1411" y="353"/>
                        </a:lnTo>
                        <a:lnTo>
                          <a:pt x="1408" y="347"/>
                        </a:lnTo>
                        <a:lnTo>
                          <a:pt x="1403" y="341"/>
                        </a:lnTo>
                        <a:lnTo>
                          <a:pt x="1398" y="335"/>
                        </a:lnTo>
                        <a:lnTo>
                          <a:pt x="1392" y="331"/>
                        </a:lnTo>
                        <a:lnTo>
                          <a:pt x="1386" y="328"/>
                        </a:lnTo>
                        <a:lnTo>
                          <a:pt x="1380" y="325"/>
                        </a:lnTo>
                        <a:lnTo>
                          <a:pt x="1374" y="323"/>
                        </a:lnTo>
                        <a:lnTo>
                          <a:pt x="1366" y="322"/>
                        </a:lnTo>
                        <a:lnTo>
                          <a:pt x="1360" y="321"/>
                        </a:lnTo>
                        <a:lnTo>
                          <a:pt x="1353" y="322"/>
                        </a:lnTo>
                        <a:lnTo>
                          <a:pt x="1346" y="323"/>
                        </a:lnTo>
                        <a:lnTo>
                          <a:pt x="1340" y="325"/>
                        </a:lnTo>
                        <a:lnTo>
                          <a:pt x="1334" y="328"/>
                        </a:lnTo>
                        <a:lnTo>
                          <a:pt x="1327" y="331"/>
                        </a:lnTo>
                        <a:lnTo>
                          <a:pt x="1322" y="335"/>
                        </a:lnTo>
                        <a:lnTo>
                          <a:pt x="1317" y="341"/>
                        </a:lnTo>
                        <a:lnTo>
                          <a:pt x="1313" y="347"/>
                        </a:lnTo>
                        <a:lnTo>
                          <a:pt x="1310" y="353"/>
                        </a:lnTo>
                        <a:lnTo>
                          <a:pt x="1305" y="358"/>
                        </a:lnTo>
                        <a:lnTo>
                          <a:pt x="1299" y="360"/>
                        </a:lnTo>
                        <a:lnTo>
                          <a:pt x="1294" y="361"/>
                        </a:lnTo>
                        <a:lnTo>
                          <a:pt x="1071" y="361"/>
                        </a:lnTo>
                        <a:lnTo>
                          <a:pt x="1064" y="360"/>
                        </a:lnTo>
                        <a:lnTo>
                          <a:pt x="1059" y="358"/>
                        </a:lnTo>
                        <a:lnTo>
                          <a:pt x="1056" y="355"/>
                        </a:lnTo>
                        <a:lnTo>
                          <a:pt x="1054" y="353"/>
                        </a:lnTo>
                        <a:lnTo>
                          <a:pt x="1053" y="350"/>
                        </a:lnTo>
                        <a:lnTo>
                          <a:pt x="1052" y="347"/>
                        </a:lnTo>
                        <a:lnTo>
                          <a:pt x="1047" y="341"/>
                        </a:lnTo>
                        <a:lnTo>
                          <a:pt x="1042" y="335"/>
                        </a:lnTo>
                        <a:lnTo>
                          <a:pt x="1037" y="331"/>
                        </a:lnTo>
                        <a:lnTo>
                          <a:pt x="1031" y="328"/>
                        </a:lnTo>
                        <a:lnTo>
                          <a:pt x="1024" y="325"/>
                        </a:lnTo>
                        <a:lnTo>
                          <a:pt x="1018" y="323"/>
                        </a:lnTo>
                        <a:lnTo>
                          <a:pt x="1010" y="322"/>
                        </a:lnTo>
                        <a:lnTo>
                          <a:pt x="1004" y="321"/>
                        </a:lnTo>
                        <a:lnTo>
                          <a:pt x="997" y="322"/>
                        </a:lnTo>
                        <a:lnTo>
                          <a:pt x="990" y="323"/>
                        </a:lnTo>
                        <a:lnTo>
                          <a:pt x="984" y="325"/>
                        </a:lnTo>
                        <a:lnTo>
                          <a:pt x="978" y="328"/>
                        </a:lnTo>
                        <a:lnTo>
                          <a:pt x="972" y="331"/>
                        </a:lnTo>
                        <a:lnTo>
                          <a:pt x="966" y="335"/>
                        </a:lnTo>
                        <a:lnTo>
                          <a:pt x="961" y="341"/>
                        </a:lnTo>
                        <a:lnTo>
                          <a:pt x="957" y="347"/>
                        </a:lnTo>
                        <a:lnTo>
                          <a:pt x="954" y="353"/>
                        </a:lnTo>
                        <a:lnTo>
                          <a:pt x="949" y="358"/>
                        </a:lnTo>
                        <a:lnTo>
                          <a:pt x="943" y="360"/>
                        </a:lnTo>
                        <a:lnTo>
                          <a:pt x="938" y="361"/>
                        </a:lnTo>
                        <a:lnTo>
                          <a:pt x="723" y="361"/>
                        </a:lnTo>
                        <a:lnTo>
                          <a:pt x="718" y="360"/>
                        </a:lnTo>
                        <a:lnTo>
                          <a:pt x="712" y="358"/>
                        </a:lnTo>
                        <a:lnTo>
                          <a:pt x="710" y="355"/>
                        </a:lnTo>
                        <a:lnTo>
                          <a:pt x="708" y="353"/>
                        </a:lnTo>
                        <a:lnTo>
                          <a:pt x="707" y="350"/>
                        </a:lnTo>
                        <a:lnTo>
                          <a:pt x="706" y="347"/>
                        </a:lnTo>
                        <a:lnTo>
                          <a:pt x="701" y="341"/>
                        </a:lnTo>
                        <a:lnTo>
                          <a:pt x="697" y="335"/>
                        </a:lnTo>
                        <a:lnTo>
                          <a:pt x="690" y="331"/>
                        </a:lnTo>
                        <a:lnTo>
                          <a:pt x="684" y="328"/>
                        </a:lnTo>
                        <a:lnTo>
                          <a:pt x="678" y="325"/>
                        </a:lnTo>
                        <a:lnTo>
                          <a:pt x="671" y="323"/>
                        </a:lnTo>
                        <a:lnTo>
                          <a:pt x="664" y="322"/>
                        </a:lnTo>
                        <a:lnTo>
                          <a:pt x="658" y="321"/>
                        </a:lnTo>
                        <a:lnTo>
                          <a:pt x="650" y="322"/>
                        </a:lnTo>
                        <a:lnTo>
                          <a:pt x="644" y="323"/>
                        </a:lnTo>
                        <a:lnTo>
                          <a:pt x="637" y="325"/>
                        </a:lnTo>
                        <a:lnTo>
                          <a:pt x="630" y="328"/>
                        </a:lnTo>
                        <a:lnTo>
                          <a:pt x="624" y="331"/>
                        </a:lnTo>
                        <a:lnTo>
                          <a:pt x="619" y="335"/>
                        </a:lnTo>
                        <a:lnTo>
                          <a:pt x="613" y="341"/>
                        </a:lnTo>
                        <a:lnTo>
                          <a:pt x="609" y="347"/>
                        </a:lnTo>
                        <a:lnTo>
                          <a:pt x="608" y="350"/>
                        </a:lnTo>
                        <a:lnTo>
                          <a:pt x="607" y="353"/>
                        </a:lnTo>
                        <a:lnTo>
                          <a:pt x="605" y="355"/>
                        </a:lnTo>
                        <a:lnTo>
                          <a:pt x="603" y="358"/>
                        </a:lnTo>
                        <a:lnTo>
                          <a:pt x="598" y="360"/>
                        </a:lnTo>
                        <a:lnTo>
                          <a:pt x="592" y="361"/>
                        </a:lnTo>
                        <a:lnTo>
                          <a:pt x="374" y="361"/>
                        </a:lnTo>
                        <a:lnTo>
                          <a:pt x="368" y="360"/>
                        </a:lnTo>
                        <a:lnTo>
                          <a:pt x="363" y="358"/>
                        </a:lnTo>
                        <a:lnTo>
                          <a:pt x="361" y="355"/>
                        </a:lnTo>
                        <a:lnTo>
                          <a:pt x="359" y="353"/>
                        </a:lnTo>
                        <a:lnTo>
                          <a:pt x="358" y="350"/>
                        </a:lnTo>
                        <a:lnTo>
                          <a:pt x="356" y="347"/>
                        </a:lnTo>
                        <a:lnTo>
                          <a:pt x="352" y="341"/>
                        </a:lnTo>
                        <a:lnTo>
                          <a:pt x="347" y="335"/>
                        </a:lnTo>
                        <a:lnTo>
                          <a:pt x="342" y="331"/>
                        </a:lnTo>
                        <a:lnTo>
                          <a:pt x="335" y="328"/>
                        </a:lnTo>
                        <a:lnTo>
                          <a:pt x="329" y="325"/>
                        </a:lnTo>
                        <a:lnTo>
                          <a:pt x="323" y="323"/>
                        </a:lnTo>
                        <a:lnTo>
                          <a:pt x="315" y="322"/>
                        </a:lnTo>
                        <a:lnTo>
                          <a:pt x="308" y="321"/>
                        </a:lnTo>
                        <a:lnTo>
                          <a:pt x="302" y="322"/>
                        </a:lnTo>
                        <a:lnTo>
                          <a:pt x="294" y="323"/>
                        </a:lnTo>
                        <a:lnTo>
                          <a:pt x="288" y="325"/>
                        </a:lnTo>
                        <a:lnTo>
                          <a:pt x="282" y="328"/>
                        </a:lnTo>
                        <a:lnTo>
                          <a:pt x="275" y="331"/>
                        </a:lnTo>
                        <a:lnTo>
                          <a:pt x="270" y="335"/>
                        </a:lnTo>
                        <a:lnTo>
                          <a:pt x="265" y="341"/>
                        </a:lnTo>
                        <a:lnTo>
                          <a:pt x="261" y="347"/>
                        </a:lnTo>
                        <a:lnTo>
                          <a:pt x="260" y="350"/>
                        </a:lnTo>
                        <a:lnTo>
                          <a:pt x="257" y="353"/>
                        </a:lnTo>
                        <a:lnTo>
                          <a:pt x="255" y="355"/>
                        </a:lnTo>
                        <a:lnTo>
                          <a:pt x="253" y="358"/>
                        </a:lnTo>
                        <a:lnTo>
                          <a:pt x="248" y="360"/>
                        </a:lnTo>
                        <a:lnTo>
                          <a:pt x="243" y="361"/>
                        </a:lnTo>
                        <a:lnTo>
                          <a:pt x="59" y="36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2" name="Freeform 80"/>
                  <p:cNvSpPr>
                    <a:spLocks noChangeAspect="1"/>
                  </p:cNvSpPr>
                  <p:nvPr/>
                </p:nvSpPr>
                <p:spPr bwMode="auto">
                  <a:xfrm>
                    <a:off x="3462" y="1425"/>
                    <a:ext cx="1351" cy="107"/>
                  </a:xfrm>
                  <a:custGeom>
                    <a:avLst/>
                    <a:gdLst>
                      <a:gd name="T0" fmla="*/ 1339 w 4493"/>
                      <a:gd name="T1" fmla="*/ 17 h 361"/>
                      <a:gd name="T2" fmla="*/ 1344 w 4493"/>
                      <a:gd name="T3" fmla="*/ 4 h 361"/>
                      <a:gd name="T4" fmla="*/ 0 w 4493"/>
                      <a:gd name="T5" fmla="*/ 81 h 361"/>
                      <a:gd name="T6" fmla="*/ 75 w 4493"/>
                      <a:gd name="T7" fmla="*/ 105 h 361"/>
                      <a:gd name="T8" fmla="*/ 84 w 4493"/>
                      <a:gd name="T9" fmla="*/ 96 h 361"/>
                      <a:gd name="T10" fmla="*/ 97 w 4493"/>
                      <a:gd name="T11" fmla="*/ 96 h 361"/>
                      <a:gd name="T12" fmla="*/ 106 w 4493"/>
                      <a:gd name="T13" fmla="*/ 105 h 361"/>
                      <a:gd name="T14" fmla="*/ 175 w 4493"/>
                      <a:gd name="T15" fmla="*/ 106 h 361"/>
                      <a:gd name="T16" fmla="*/ 180 w 4493"/>
                      <a:gd name="T17" fmla="*/ 99 h 361"/>
                      <a:gd name="T18" fmla="*/ 192 w 4493"/>
                      <a:gd name="T19" fmla="*/ 95 h 361"/>
                      <a:gd name="T20" fmla="*/ 203 w 4493"/>
                      <a:gd name="T21" fmla="*/ 99 h 361"/>
                      <a:gd name="T22" fmla="*/ 208 w 4493"/>
                      <a:gd name="T23" fmla="*/ 106 h 361"/>
                      <a:gd name="T24" fmla="*/ 285 w 4493"/>
                      <a:gd name="T25" fmla="*/ 105 h 361"/>
                      <a:gd name="T26" fmla="*/ 294 w 4493"/>
                      <a:gd name="T27" fmla="*/ 96 h 361"/>
                      <a:gd name="T28" fmla="*/ 306 w 4493"/>
                      <a:gd name="T29" fmla="*/ 96 h 361"/>
                      <a:gd name="T30" fmla="*/ 316 w 4493"/>
                      <a:gd name="T31" fmla="*/ 105 h 361"/>
                      <a:gd name="T32" fmla="*/ 390 w 4493"/>
                      <a:gd name="T33" fmla="*/ 106 h 361"/>
                      <a:gd name="T34" fmla="*/ 399 w 4493"/>
                      <a:gd name="T35" fmla="*/ 97 h 361"/>
                      <a:gd name="T36" fmla="*/ 411 w 4493"/>
                      <a:gd name="T37" fmla="*/ 96 h 361"/>
                      <a:gd name="T38" fmla="*/ 421 w 4493"/>
                      <a:gd name="T39" fmla="*/ 103 h 361"/>
                      <a:gd name="T40" fmla="*/ 427 w 4493"/>
                      <a:gd name="T41" fmla="*/ 107 h 361"/>
                      <a:gd name="T42" fmla="*/ 497 w 4493"/>
                      <a:gd name="T43" fmla="*/ 104 h 361"/>
                      <a:gd name="T44" fmla="*/ 506 w 4493"/>
                      <a:gd name="T45" fmla="*/ 96 h 361"/>
                      <a:gd name="T46" fmla="*/ 518 w 4493"/>
                      <a:gd name="T47" fmla="*/ 96 h 361"/>
                      <a:gd name="T48" fmla="*/ 527 w 4493"/>
                      <a:gd name="T49" fmla="*/ 104 h 361"/>
                      <a:gd name="T50" fmla="*/ 597 w 4493"/>
                      <a:gd name="T51" fmla="*/ 107 h 361"/>
                      <a:gd name="T52" fmla="*/ 606 w 4493"/>
                      <a:gd name="T53" fmla="*/ 99 h 361"/>
                      <a:gd name="T54" fmla="*/ 617 w 4493"/>
                      <a:gd name="T55" fmla="*/ 95 h 361"/>
                      <a:gd name="T56" fmla="*/ 629 w 4493"/>
                      <a:gd name="T57" fmla="*/ 99 h 361"/>
                      <a:gd name="T58" fmla="*/ 637 w 4493"/>
                      <a:gd name="T59" fmla="*/ 107 h 361"/>
                      <a:gd name="T60" fmla="*/ 712 w 4493"/>
                      <a:gd name="T61" fmla="*/ 104 h 361"/>
                      <a:gd name="T62" fmla="*/ 721 w 4493"/>
                      <a:gd name="T63" fmla="*/ 96 h 361"/>
                      <a:gd name="T64" fmla="*/ 733 w 4493"/>
                      <a:gd name="T65" fmla="*/ 96 h 361"/>
                      <a:gd name="T66" fmla="*/ 741 w 4493"/>
                      <a:gd name="T67" fmla="*/ 103 h 361"/>
                      <a:gd name="T68" fmla="*/ 746 w 4493"/>
                      <a:gd name="T69" fmla="*/ 107 h 361"/>
                      <a:gd name="T70" fmla="*/ 818 w 4493"/>
                      <a:gd name="T71" fmla="*/ 104 h 361"/>
                      <a:gd name="T72" fmla="*/ 826 w 4493"/>
                      <a:gd name="T73" fmla="*/ 96 h 361"/>
                      <a:gd name="T74" fmla="*/ 839 w 4493"/>
                      <a:gd name="T75" fmla="*/ 96 h 361"/>
                      <a:gd name="T76" fmla="*/ 848 w 4493"/>
                      <a:gd name="T77" fmla="*/ 104 h 361"/>
                      <a:gd name="T78" fmla="*/ 922 w 4493"/>
                      <a:gd name="T79" fmla="*/ 107 h 361"/>
                      <a:gd name="T80" fmla="*/ 931 w 4493"/>
                      <a:gd name="T81" fmla="*/ 99 h 361"/>
                      <a:gd name="T82" fmla="*/ 942 w 4493"/>
                      <a:gd name="T83" fmla="*/ 95 h 361"/>
                      <a:gd name="T84" fmla="*/ 953 w 4493"/>
                      <a:gd name="T85" fmla="*/ 99 h 361"/>
                      <a:gd name="T86" fmla="*/ 959 w 4493"/>
                      <a:gd name="T87" fmla="*/ 106 h 361"/>
                      <a:gd name="T88" fmla="*/ 1034 w 4493"/>
                      <a:gd name="T89" fmla="*/ 105 h 361"/>
                      <a:gd name="T90" fmla="*/ 1043 w 4493"/>
                      <a:gd name="T91" fmla="*/ 96 h 361"/>
                      <a:gd name="T92" fmla="*/ 1055 w 4493"/>
                      <a:gd name="T93" fmla="*/ 96 h 361"/>
                      <a:gd name="T94" fmla="*/ 1064 w 4493"/>
                      <a:gd name="T95" fmla="*/ 105 h 361"/>
                      <a:gd name="T96" fmla="*/ 1137 w 4493"/>
                      <a:gd name="T97" fmla="*/ 106 h 361"/>
                      <a:gd name="T98" fmla="*/ 1141 w 4493"/>
                      <a:gd name="T99" fmla="*/ 99 h 361"/>
                      <a:gd name="T100" fmla="*/ 1153 w 4493"/>
                      <a:gd name="T101" fmla="*/ 95 h 361"/>
                      <a:gd name="T102" fmla="*/ 1164 w 4493"/>
                      <a:gd name="T103" fmla="*/ 99 h 361"/>
                      <a:gd name="T104" fmla="*/ 1173 w 4493"/>
                      <a:gd name="T105" fmla="*/ 107 h 361"/>
                      <a:gd name="T106" fmla="*/ 1243 w 4493"/>
                      <a:gd name="T107" fmla="*/ 104 h 361"/>
                      <a:gd name="T108" fmla="*/ 1252 w 4493"/>
                      <a:gd name="T109" fmla="*/ 96 h 361"/>
                      <a:gd name="T110" fmla="*/ 1264 w 4493"/>
                      <a:gd name="T111" fmla="*/ 96 h 361"/>
                      <a:gd name="T112" fmla="*/ 1273 w 4493"/>
                      <a:gd name="T113" fmla="*/ 104 h 361"/>
                      <a:gd name="T114" fmla="*/ 1333 w 4493"/>
                      <a:gd name="T115" fmla="*/ 107 h 361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</a:gdLst>
                    <a:ahLst/>
                    <a:cxnLst>
                      <a:cxn ang="T116">
                        <a:pos x="T0" y="T1"/>
                      </a:cxn>
                      <a:cxn ang="T117">
                        <a:pos x="T2" y="T3"/>
                      </a:cxn>
                      <a:cxn ang="T118">
                        <a:pos x="T4" y="T5"/>
                      </a:cxn>
                      <a:cxn ang="T119">
                        <a:pos x="T6" y="T7"/>
                      </a:cxn>
                      <a:cxn ang="T120">
                        <a:pos x="T8" y="T9"/>
                      </a:cxn>
                      <a:cxn ang="T121">
                        <a:pos x="T10" y="T11"/>
                      </a:cxn>
                      <a:cxn ang="T122">
                        <a:pos x="T12" y="T13"/>
                      </a:cxn>
                      <a:cxn ang="T123">
                        <a:pos x="T14" y="T15"/>
                      </a:cxn>
                      <a:cxn ang="T124">
                        <a:pos x="T16" y="T17"/>
                      </a:cxn>
                      <a:cxn ang="T125">
                        <a:pos x="T18" y="T19"/>
                      </a:cxn>
                      <a:cxn ang="T126">
                        <a:pos x="T20" y="T21"/>
                      </a:cxn>
                      <a:cxn ang="T127">
                        <a:pos x="T22" y="T23"/>
                      </a:cxn>
                      <a:cxn ang="T128">
                        <a:pos x="T24" y="T25"/>
                      </a:cxn>
                      <a:cxn ang="T129">
                        <a:pos x="T26" y="T27"/>
                      </a:cxn>
                      <a:cxn ang="T130">
                        <a:pos x="T28" y="T29"/>
                      </a:cxn>
                      <a:cxn ang="T131">
                        <a:pos x="T30" y="T31"/>
                      </a:cxn>
                      <a:cxn ang="T132">
                        <a:pos x="T32" y="T33"/>
                      </a:cxn>
                      <a:cxn ang="T133">
                        <a:pos x="T34" y="T35"/>
                      </a:cxn>
                      <a:cxn ang="T134">
                        <a:pos x="T36" y="T37"/>
                      </a:cxn>
                      <a:cxn ang="T135">
                        <a:pos x="T38" y="T39"/>
                      </a:cxn>
                      <a:cxn ang="T136">
                        <a:pos x="T40" y="T41"/>
                      </a:cxn>
                      <a:cxn ang="T137">
                        <a:pos x="T42" y="T43"/>
                      </a:cxn>
                      <a:cxn ang="T138">
                        <a:pos x="T44" y="T45"/>
                      </a:cxn>
                      <a:cxn ang="T139">
                        <a:pos x="T46" y="T47"/>
                      </a:cxn>
                      <a:cxn ang="T140">
                        <a:pos x="T48" y="T49"/>
                      </a:cxn>
                      <a:cxn ang="T141">
                        <a:pos x="T50" y="T51"/>
                      </a:cxn>
                      <a:cxn ang="T142">
                        <a:pos x="T52" y="T53"/>
                      </a:cxn>
                      <a:cxn ang="T143">
                        <a:pos x="T54" y="T55"/>
                      </a:cxn>
                      <a:cxn ang="T144">
                        <a:pos x="T56" y="T57"/>
                      </a:cxn>
                      <a:cxn ang="T145">
                        <a:pos x="T58" y="T59"/>
                      </a:cxn>
                      <a:cxn ang="T146">
                        <a:pos x="T60" y="T61"/>
                      </a:cxn>
                      <a:cxn ang="T147">
                        <a:pos x="T62" y="T63"/>
                      </a:cxn>
                      <a:cxn ang="T148">
                        <a:pos x="T64" y="T65"/>
                      </a:cxn>
                      <a:cxn ang="T149">
                        <a:pos x="T66" y="T67"/>
                      </a:cxn>
                      <a:cxn ang="T150">
                        <a:pos x="T68" y="T69"/>
                      </a:cxn>
                      <a:cxn ang="T151">
                        <a:pos x="T70" y="T71"/>
                      </a:cxn>
                      <a:cxn ang="T152">
                        <a:pos x="T72" y="T73"/>
                      </a:cxn>
                      <a:cxn ang="T153">
                        <a:pos x="T74" y="T75"/>
                      </a:cxn>
                      <a:cxn ang="T154">
                        <a:pos x="T76" y="T77"/>
                      </a:cxn>
                      <a:cxn ang="T155">
                        <a:pos x="T78" y="T79"/>
                      </a:cxn>
                      <a:cxn ang="T156">
                        <a:pos x="T80" y="T81"/>
                      </a:cxn>
                      <a:cxn ang="T157">
                        <a:pos x="T82" y="T83"/>
                      </a:cxn>
                      <a:cxn ang="T158">
                        <a:pos x="T84" y="T85"/>
                      </a:cxn>
                      <a:cxn ang="T159">
                        <a:pos x="T86" y="T87"/>
                      </a:cxn>
                      <a:cxn ang="T160">
                        <a:pos x="T88" y="T89"/>
                      </a:cxn>
                      <a:cxn ang="T161">
                        <a:pos x="T90" y="T91"/>
                      </a:cxn>
                      <a:cxn ang="T162">
                        <a:pos x="T92" y="T93"/>
                      </a:cxn>
                      <a:cxn ang="T163">
                        <a:pos x="T94" y="T95"/>
                      </a:cxn>
                      <a:cxn ang="T164">
                        <a:pos x="T96" y="T97"/>
                      </a:cxn>
                      <a:cxn ang="T165">
                        <a:pos x="T98" y="T99"/>
                      </a:cxn>
                      <a:cxn ang="T166">
                        <a:pos x="T100" y="T101"/>
                      </a:cxn>
                      <a:cxn ang="T167">
                        <a:pos x="T102" y="T103"/>
                      </a:cxn>
                      <a:cxn ang="T168">
                        <a:pos x="T104" y="T105"/>
                      </a:cxn>
                      <a:cxn ang="T169">
                        <a:pos x="T106" y="T107"/>
                      </a:cxn>
                      <a:cxn ang="T170">
                        <a:pos x="T108" y="T109"/>
                      </a:cxn>
                      <a:cxn ang="T171">
                        <a:pos x="T110" y="T111"/>
                      </a:cxn>
                      <a:cxn ang="T172">
                        <a:pos x="T112" y="T113"/>
                      </a:cxn>
                      <a:cxn ang="T173">
                        <a:pos x="T114" y="T115"/>
                      </a:cxn>
                    </a:cxnLst>
                    <a:rect l="0" t="0" r="r" b="b"/>
                    <a:pathLst>
                      <a:path w="4493" h="361">
                        <a:moveTo>
                          <a:pt x="4434" y="361"/>
                        </a:moveTo>
                        <a:lnTo>
                          <a:pt x="4434" y="180"/>
                        </a:lnTo>
                        <a:lnTo>
                          <a:pt x="4450" y="171"/>
                        </a:lnTo>
                        <a:lnTo>
                          <a:pt x="4450" y="75"/>
                        </a:lnTo>
                        <a:lnTo>
                          <a:pt x="4451" y="68"/>
                        </a:lnTo>
                        <a:lnTo>
                          <a:pt x="4452" y="57"/>
                        </a:lnTo>
                        <a:lnTo>
                          <a:pt x="4455" y="47"/>
                        </a:lnTo>
                        <a:lnTo>
                          <a:pt x="4459" y="34"/>
                        </a:lnTo>
                        <a:lnTo>
                          <a:pt x="4462" y="29"/>
                        </a:lnTo>
                        <a:lnTo>
                          <a:pt x="4464" y="23"/>
                        </a:lnTo>
                        <a:lnTo>
                          <a:pt x="4468" y="17"/>
                        </a:lnTo>
                        <a:lnTo>
                          <a:pt x="4471" y="13"/>
                        </a:lnTo>
                        <a:lnTo>
                          <a:pt x="4476" y="9"/>
                        </a:lnTo>
                        <a:lnTo>
                          <a:pt x="4481" y="5"/>
                        </a:lnTo>
                        <a:lnTo>
                          <a:pt x="4486" y="2"/>
                        </a:lnTo>
                        <a:lnTo>
                          <a:pt x="4493" y="0"/>
                        </a:lnTo>
                        <a:lnTo>
                          <a:pt x="0" y="0"/>
                        </a:lnTo>
                        <a:lnTo>
                          <a:pt x="0" y="272"/>
                        </a:lnTo>
                        <a:lnTo>
                          <a:pt x="92" y="293"/>
                        </a:lnTo>
                        <a:lnTo>
                          <a:pt x="92" y="361"/>
                        </a:lnTo>
                        <a:lnTo>
                          <a:pt x="234" y="361"/>
                        </a:lnTo>
                        <a:lnTo>
                          <a:pt x="241" y="360"/>
                        </a:lnTo>
                        <a:lnTo>
                          <a:pt x="246" y="358"/>
                        </a:lnTo>
                        <a:lnTo>
                          <a:pt x="250" y="353"/>
                        </a:lnTo>
                        <a:lnTo>
                          <a:pt x="253" y="347"/>
                        </a:lnTo>
                        <a:lnTo>
                          <a:pt x="258" y="341"/>
                        </a:lnTo>
                        <a:lnTo>
                          <a:pt x="263" y="335"/>
                        </a:lnTo>
                        <a:lnTo>
                          <a:pt x="268" y="331"/>
                        </a:lnTo>
                        <a:lnTo>
                          <a:pt x="275" y="328"/>
                        </a:lnTo>
                        <a:lnTo>
                          <a:pt x="281" y="325"/>
                        </a:lnTo>
                        <a:lnTo>
                          <a:pt x="287" y="323"/>
                        </a:lnTo>
                        <a:lnTo>
                          <a:pt x="295" y="322"/>
                        </a:lnTo>
                        <a:lnTo>
                          <a:pt x="301" y="321"/>
                        </a:lnTo>
                        <a:lnTo>
                          <a:pt x="308" y="322"/>
                        </a:lnTo>
                        <a:lnTo>
                          <a:pt x="315" y="323"/>
                        </a:lnTo>
                        <a:lnTo>
                          <a:pt x="321" y="325"/>
                        </a:lnTo>
                        <a:lnTo>
                          <a:pt x="327" y="328"/>
                        </a:lnTo>
                        <a:lnTo>
                          <a:pt x="333" y="331"/>
                        </a:lnTo>
                        <a:lnTo>
                          <a:pt x="339" y="335"/>
                        </a:lnTo>
                        <a:lnTo>
                          <a:pt x="344" y="341"/>
                        </a:lnTo>
                        <a:lnTo>
                          <a:pt x="348" y="347"/>
                        </a:lnTo>
                        <a:lnTo>
                          <a:pt x="351" y="353"/>
                        </a:lnTo>
                        <a:lnTo>
                          <a:pt x="356" y="358"/>
                        </a:lnTo>
                        <a:lnTo>
                          <a:pt x="361" y="360"/>
                        </a:lnTo>
                        <a:lnTo>
                          <a:pt x="367" y="361"/>
                        </a:lnTo>
                        <a:lnTo>
                          <a:pt x="571" y="361"/>
                        </a:lnTo>
                        <a:lnTo>
                          <a:pt x="578" y="360"/>
                        </a:lnTo>
                        <a:lnTo>
                          <a:pt x="583" y="358"/>
                        </a:lnTo>
                        <a:lnTo>
                          <a:pt x="585" y="355"/>
                        </a:lnTo>
                        <a:lnTo>
                          <a:pt x="586" y="353"/>
                        </a:lnTo>
                        <a:lnTo>
                          <a:pt x="587" y="350"/>
                        </a:lnTo>
                        <a:lnTo>
                          <a:pt x="588" y="347"/>
                        </a:lnTo>
                        <a:lnTo>
                          <a:pt x="594" y="341"/>
                        </a:lnTo>
                        <a:lnTo>
                          <a:pt x="598" y="335"/>
                        </a:lnTo>
                        <a:lnTo>
                          <a:pt x="604" y="331"/>
                        </a:lnTo>
                        <a:lnTo>
                          <a:pt x="610" y="328"/>
                        </a:lnTo>
                        <a:lnTo>
                          <a:pt x="617" y="325"/>
                        </a:lnTo>
                        <a:lnTo>
                          <a:pt x="623" y="323"/>
                        </a:lnTo>
                        <a:lnTo>
                          <a:pt x="630" y="322"/>
                        </a:lnTo>
                        <a:lnTo>
                          <a:pt x="637" y="321"/>
                        </a:lnTo>
                        <a:lnTo>
                          <a:pt x="644" y="322"/>
                        </a:lnTo>
                        <a:lnTo>
                          <a:pt x="650" y="323"/>
                        </a:lnTo>
                        <a:lnTo>
                          <a:pt x="658" y="325"/>
                        </a:lnTo>
                        <a:lnTo>
                          <a:pt x="664" y="328"/>
                        </a:lnTo>
                        <a:lnTo>
                          <a:pt x="670" y="331"/>
                        </a:lnTo>
                        <a:lnTo>
                          <a:pt x="676" y="335"/>
                        </a:lnTo>
                        <a:lnTo>
                          <a:pt x="681" y="341"/>
                        </a:lnTo>
                        <a:lnTo>
                          <a:pt x="685" y="347"/>
                        </a:lnTo>
                        <a:lnTo>
                          <a:pt x="686" y="350"/>
                        </a:lnTo>
                        <a:lnTo>
                          <a:pt x="687" y="353"/>
                        </a:lnTo>
                        <a:lnTo>
                          <a:pt x="689" y="355"/>
                        </a:lnTo>
                        <a:lnTo>
                          <a:pt x="693" y="358"/>
                        </a:lnTo>
                        <a:lnTo>
                          <a:pt x="697" y="360"/>
                        </a:lnTo>
                        <a:lnTo>
                          <a:pt x="703" y="361"/>
                        </a:lnTo>
                        <a:lnTo>
                          <a:pt x="933" y="361"/>
                        </a:lnTo>
                        <a:lnTo>
                          <a:pt x="939" y="360"/>
                        </a:lnTo>
                        <a:lnTo>
                          <a:pt x="944" y="358"/>
                        </a:lnTo>
                        <a:lnTo>
                          <a:pt x="949" y="353"/>
                        </a:lnTo>
                        <a:lnTo>
                          <a:pt x="952" y="347"/>
                        </a:lnTo>
                        <a:lnTo>
                          <a:pt x="956" y="341"/>
                        </a:lnTo>
                        <a:lnTo>
                          <a:pt x="961" y="335"/>
                        </a:lnTo>
                        <a:lnTo>
                          <a:pt x="966" y="331"/>
                        </a:lnTo>
                        <a:lnTo>
                          <a:pt x="973" y="328"/>
                        </a:lnTo>
                        <a:lnTo>
                          <a:pt x="979" y="325"/>
                        </a:lnTo>
                        <a:lnTo>
                          <a:pt x="985" y="323"/>
                        </a:lnTo>
                        <a:lnTo>
                          <a:pt x="992" y="322"/>
                        </a:lnTo>
                        <a:lnTo>
                          <a:pt x="999" y="321"/>
                        </a:lnTo>
                        <a:lnTo>
                          <a:pt x="1005" y="322"/>
                        </a:lnTo>
                        <a:lnTo>
                          <a:pt x="1013" y="323"/>
                        </a:lnTo>
                        <a:lnTo>
                          <a:pt x="1019" y="325"/>
                        </a:lnTo>
                        <a:lnTo>
                          <a:pt x="1025" y="328"/>
                        </a:lnTo>
                        <a:lnTo>
                          <a:pt x="1032" y="331"/>
                        </a:lnTo>
                        <a:lnTo>
                          <a:pt x="1037" y="335"/>
                        </a:lnTo>
                        <a:lnTo>
                          <a:pt x="1042" y="341"/>
                        </a:lnTo>
                        <a:lnTo>
                          <a:pt x="1046" y="347"/>
                        </a:lnTo>
                        <a:lnTo>
                          <a:pt x="1050" y="353"/>
                        </a:lnTo>
                        <a:lnTo>
                          <a:pt x="1054" y="358"/>
                        </a:lnTo>
                        <a:lnTo>
                          <a:pt x="1059" y="360"/>
                        </a:lnTo>
                        <a:lnTo>
                          <a:pt x="1065" y="361"/>
                        </a:lnTo>
                        <a:lnTo>
                          <a:pt x="1287" y="361"/>
                        </a:lnTo>
                        <a:lnTo>
                          <a:pt x="1293" y="360"/>
                        </a:lnTo>
                        <a:lnTo>
                          <a:pt x="1298" y="358"/>
                        </a:lnTo>
                        <a:lnTo>
                          <a:pt x="1302" y="353"/>
                        </a:lnTo>
                        <a:lnTo>
                          <a:pt x="1306" y="347"/>
                        </a:lnTo>
                        <a:lnTo>
                          <a:pt x="1310" y="341"/>
                        </a:lnTo>
                        <a:lnTo>
                          <a:pt x="1315" y="335"/>
                        </a:lnTo>
                        <a:lnTo>
                          <a:pt x="1321" y="331"/>
                        </a:lnTo>
                        <a:lnTo>
                          <a:pt x="1327" y="328"/>
                        </a:lnTo>
                        <a:lnTo>
                          <a:pt x="1333" y="325"/>
                        </a:lnTo>
                        <a:lnTo>
                          <a:pt x="1339" y="323"/>
                        </a:lnTo>
                        <a:lnTo>
                          <a:pt x="1347" y="322"/>
                        </a:lnTo>
                        <a:lnTo>
                          <a:pt x="1353" y="321"/>
                        </a:lnTo>
                        <a:lnTo>
                          <a:pt x="1360" y="322"/>
                        </a:lnTo>
                        <a:lnTo>
                          <a:pt x="1367" y="323"/>
                        </a:lnTo>
                        <a:lnTo>
                          <a:pt x="1373" y="325"/>
                        </a:lnTo>
                        <a:lnTo>
                          <a:pt x="1379" y="328"/>
                        </a:lnTo>
                        <a:lnTo>
                          <a:pt x="1386" y="331"/>
                        </a:lnTo>
                        <a:lnTo>
                          <a:pt x="1391" y="335"/>
                        </a:lnTo>
                        <a:lnTo>
                          <a:pt x="1396" y="341"/>
                        </a:lnTo>
                        <a:lnTo>
                          <a:pt x="1400" y="347"/>
                        </a:lnTo>
                        <a:lnTo>
                          <a:pt x="1401" y="350"/>
                        </a:lnTo>
                        <a:lnTo>
                          <a:pt x="1404" y="353"/>
                        </a:lnTo>
                        <a:lnTo>
                          <a:pt x="1406" y="355"/>
                        </a:lnTo>
                        <a:lnTo>
                          <a:pt x="1408" y="358"/>
                        </a:lnTo>
                        <a:lnTo>
                          <a:pt x="1413" y="360"/>
                        </a:lnTo>
                        <a:lnTo>
                          <a:pt x="1419" y="361"/>
                        </a:lnTo>
                        <a:lnTo>
                          <a:pt x="1637" y="361"/>
                        </a:lnTo>
                        <a:lnTo>
                          <a:pt x="1643" y="360"/>
                        </a:lnTo>
                        <a:lnTo>
                          <a:pt x="1648" y="358"/>
                        </a:lnTo>
                        <a:lnTo>
                          <a:pt x="1650" y="355"/>
                        </a:lnTo>
                        <a:lnTo>
                          <a:pt x="1652" y="353"/>
                        </a:lnTo>
                        <a:lnTo>
                          <a:pt x="1654" y="350"/>
                        </a:lnTo>
                        <a:lnTo>
                          <a:pt x="1655" y="347"/>
                        </a:lnTo>
                        <a:lnTo>
                          <a:pt x="1659" y="341"/>
                        </a:lnTo>
                        <a:lnTo>
                          <a:pt x="1665" y="335"/>
                        </a:lnTo>
                        <a:lnTo>
                          <a:pt x="1670" y="331"/>
                        </a:lnTo>
                        <a:lnTo>
                          <a:pt x="1676" y="328"/>
                        </a:lnTo>
                        <a:lnTo>
                          <a:pt x="1683" y="325"/>
                        </a:lnTo>
                        <a:lnTo>
                          <a:pt x="1689" y="323"/>
                        </a:lnTo>
                        <a:lnTo>
                          <a:pt x="1696" y="322"/>
                        </a:lnTo>
                        <a:lnTo>
                          <a:pt x="1704" y="321"/>
                        </a:lnTo>
                        <a:lnTo>
                          <a:pt x="1710" y="322"/>
                        </a:lnTo>
                        <a:lnTo>
                          <a:pt x="1717" y="323"/>
                        </a:lnTo>
                        <a:lnTo>
                          <a:pt x="1724" y="325"/>
                        </a:lnTo>
                        <a:lnTo>
                          <a:pt x="1730" y="328"/>
                        </a:lnTo>
                        <a:lnTo>
                          <a:pt x="1736" y="331"/>
                        </a:lnTo>
                        <a:lnTo>
                          <a:pt x="1742" y="335"/>
                        </a:lnTo>
                        <a:lnTo>
                          <a:pt x="1747" y="341"/>
                        </a:lnTo>
                        <a:lnTo>
                          <a:pt x="1751" y="347"/>
                        </a:lnTo>
                        <a:lnTo>
                          <a:pt x="1752" y="350"/>
                        </a:lnTo>
                        <a:lnTo>
                          <a:pt x="1754" y="353"/>
                        </a:lnTo>
                        <a:lnTo>
                          <a:pt x="1755" y="355"/>
                        </a:lnTo>
                        <a:lnTo>
                          <a:pt x="1757" y="358"/>
                        </a:lnTo>
                        <a:lnTo>
                          <a:pt x="1763" y="360"/>
                        </a:lnTo>
                        <a:lnTo>
                          <a:pt x="1769" y="361"/>
                        </a:lnTo>
                        <a:lnTo>
                          <a:pt x="1987" y="361"/>
                        </a:lnTo>
                        <a:lnTo>
                          <a:pt x="1992" y="360"/>
                        </a:lnTo>
                        <a:lnTo>
                          <a:pt x="1998" y="358"/>
                        </a:lnTo>
                        <a:lnTo>
                          <a:pt x="2003" y="353"/>
                        </a:lnTo>
                        <a:lnTo>
                          <a:pt x="2006" y="347"/>
                        </a:lnTo>
                        <a:lnTo>
                          <a:pt x="2010" y="341"/>
                        </a:lnTo>
                        <a:lnTo>
                          <a:pt x="2015" y="335"/>
                        </a:lnTo>
                        <a:lnTo>
                          <a:pt x="2021" y="331"/>
                        </a:lnTo>
                        <a:lnTo>
                          <a:pt x="2027" y="328"/>
                        </a:lnTo>
                        <a:lnTo>
                          <a:pt x="2033" y="325"/>
                        </a:lnTo>
                        <a:lnTo>
                          <a:pt x="2040" y="323"/>
                        </a:lnTo>
                        <a:lnTo>
                          <a:pt x="2046" y="322"/>
                        </a:lnTo>
                        <a:lnTo>
                          <a:pt x="2053" y="321"/>
                        </a:lnTo>
                        <a:lnTo>
                          <a:pt x="2060" y="322"/>
                        </a:lnTo>
                        <a:lnTo>
                          <a:pt x="2067" y="323"/>
                        </a:lnTo>
                        <a:lnTo>
                          <a:pt x="2073" y="325"/>
                        </a:lnTo>
                        <a:lnTo>
                          <a:pt x="2080" y="328"/>
                        </a:lnTo>
                        <a:lnTo>
                          <a:pt x="2085" y="331"/>
                        </a:lnTo>
                        <a:lnTo>
                          <a:pt x="2091" y="335"/>
                        </a:lnTo>
                        <a:lnTo>
                          <a:pt x="2097" y="341"/>
                        </a:lnTo>
                        <a:lnTo>
                          <a:pt x="2101" y="347"/>
                        </a:lnTo>
                        <a:lnTo>
                          <a:pt x="2104" y="353"/>
                        </a:lnTo>
                        <a:lnTo>
                          <a:pt x="2108" y="358"/>
                        </a:lnTo>
                        <a:lnTo>
                          <a:pt x="2113" y="360"/>
                        </a:lnTo>
                        <a:lnTo>
                          <a:pt x="2120" y="361"/>
                        </a:lnTo>
                        <a:lnTo>
                          <a:pt x="2349" y="361"/>
                        </a:lnTo>
                        <a:lnTo>
                          <a:pt x="2356" y="360"/>
                        </a:lnTo>
                        <a:lnTo>
                          <a:pt x="2362" y="358"/>
                        </a:lnTo>
                        <a:lnTo>
                          <a:pt x="2364" y="355"/>
                        </a:lnTo>
                        <a:lnTo>
                          <a:pt x="2366" y="353"/>
                        </a:lnTo>
                        <a:lnTo>
                          <a:pt x="2367" y="350"/>
                        </a:lnTo>
                        <a:lnTo>
                          <a:pt x="2368" y="347"/>
                        </a:lnTo>
                        <a:lnTo>
                          <a:pt x="2372" y="341"/>
                        </a:lnTo>
                        <a:lnTo>
                          <a:pt x="2378" y="335"/>
                        </a:lnTo>
                        <a:lnTo>
                          <a:pt x="2384" y="331"/>
                        </a:lnTo>
                        <a:lnTo>
                          <a:pt x="2390" y="328"/>
                        </a:lnTo>
                        <a:lnTo>
                          <a:pt x="2397" y="325"/>
                        </a:lnTo>
                        <a:lnTo>
                          <a:pt x="2403" y="323"/>
                        </a:lnTo>
                        <a:lnTo>
                          <a:pt x="2409" y="322"/>
                        </a:lnTo>
                        <a:lnTo>
                          <a:pt x="2417" y="321"/>
                        </a:lnTo>
                        <a:lnTo>
                          <a:pt x="2423" y="322"/>
                        </a:lnTo>
                        <a:lnTo>
                          <a:pt x="2430" y="323"/>
                        </a:lnTo>
                        <a:lnTo>
                          <a:pt x="2437" y="325"/>
                        </a:lnTo>
                        <a:lnTo>
                          <a:pt x="2443" y="328"/>
                        </a:lnTo>
                        <a:lnTo>
                          <a:pt x="2449" y="331"/>
                        </a:lnTo>
                        <a:lnTo>
                          <a:pt x="2455" y="335"/>
                        </a:lnTo>
                        <a:lnTo>
                          <a:pt x="2459" y="341"/>
                        </a:lnTo>
                        <a:lnTo>
                          <a:pt x="2463" y="347"/>
                        </a:lnTo>
                        <a:lnTo>
                          <a:pt x="2465" y="347"/>
                        </a:lnTo>
                        <a:lnTo>
                          <a:pt x="2466" y="350"/>
                        </a:lnTo>
                        <a:lnTo>
                          <a:pt x="2467" y="353"/>
                        </a:lnTo>
                        <a:lnTo>
                          <a:pt x="2469" y="355"/>
                        </a:lnTo>
                        <a:lnTo>
                          <a:pt x="2471" y="358"/>
                        </a:lnTo>
                        <a:lnTo>
                          <a:pt x="2477" y="360"/>
                        </a:lnTo>
                        <a:lnTo>
                          <a:pt x="2482" y="361"/>
                        </a:lnTo>
                        <a:lnTo>
                          <a:pt x="2703" y="361"/>
                        </a:lnTo>
                        <a:lnTo>
                          <a:pt x="2709" y="360"/>
                        </a:lnTo>
                        <a:lnTo>
                          <a:pt x="2715" y="358"/>
                        </a:lnTo>
                        <a:lnTo>
                          <a:pt x="2717" y="355"/>
                        </a:lnTo>
                        <a:lnTo>
                          <a:pt x="2719" y="353"/>
                        </a:lnTo>
                        <a:lnTo>
                          <a:pt x="2720" y="350"/>
                        </a:lnTo>
                        <a:lnTo>
                          <a:pt x="2721" y="347"/>
                        </a:lnTo>
                        <a:lnTo>
                          <a:pt x="2725" y="341"/>
                        </a:lnTo>
                        <a:lnTo>
                          <a:pt x="2731" y="335"/>
                        </a:lnTo>
                        <a:lnTo>
                          <a:pt x="2736" y="331"/>
                        </a:lnTo>
                        <a:lnTo>
                          <a:pt x="2742" y="328"/>
                        </a:lnTo>
                        <a:lnTo>
                          <a:pt x="2748" y="325"/>
                        </a:lnTo>
                        <a:lnTo>
                          <a:pt x="2756" y="323"/>
                        </a:lnTo>
                        <a:lnTo>
                          <a:pt x="2762" y="322"/>
                        </a:lnTo>
                        <a:lnTo>
                          <a:pt x="2770" y="321"/>
                        </a:lnTo>
                        <a:lnTo>
                          <a:pt x="2776" y="322"/>
                        </a:lnTo>
                        <a:lnTo>
                          <a:pt x="2783" y="323"/>
                        </a:lnTo>
                        <a:lnTo>
                          <a:pt x="2790" y="325"/>
                        </a:lnTo>
                        <a:lnTo>
                          <a:pt x="2796" y="328"/>
                        </a:lnTo>
                        <a:lnTo>
                          <a:pt x="2802" y="331"/>
                        </a:lnTo>
                        <a:lnTo>
                          <a:pt x="2808" y="335"/>
                        </a:lnTo>
                        <a:lnTo>
                          <a:pt x="2813" y="341"/>
                        </a:lnTo>
                        <a:lnTo>
                          <a:pt x="2818" y="347"/>
                        </a:lnTo>
                        <a:lnTo>
                          <a:pt x="2819" y="350"/>
                        </a:lnTo>
                        <a:lnTo>
                          <a:pt x="2820" y="353"/>
                        </a:lnTo>
                        <a:lnTo>
                          <a:pt x="2822" y="355"/>
                        </a:lnTo>
                        <a:lnTo>
                          <a:pt x="2824" y="358"/>
                        </a:lnTo>
                        <a:lnTo>
                          <a:pt x="2828" y="360"/>
                        </a:lnTo>
                        <a:lnTo>
                          <a:pt x="2835" y="361"/>
                        </a:lnTo>
                        <a:lnTo>
                          <a:pt x="3067" y="361"/>
                        </a:lnTo>
                        <a:lnTo>
                          <a:pt x="3073" y="360"/>
                        </a:lnTo>
                        <a:lnTo>
                          <a:pt x="3078" y="358"/>
                        </a:lnTo>
                        <a:lnTo>
                          <a:pt x="3082" y="353"/>
                        </a:lnTo>
                        <a:lnTo>
                          <a:pt x="3085" y="347"/>
                        </a:lnTo>
                        <a:lnTo>
                          <a:pt x="3090" y="341"/>
                        </a:lnTo>
                        <a:lnTo>
                          <a:pt x="3095" y="335"/>
                        </a:lnTo>
                        <a:lnTo>
                          <a:pt x="3100" y="331"/>
                        </a:lnTo>
                        <a:lnTo>
                          <a:pt x="3105" y="328"/>
                        </a:lnTo>
                        <a:lnTo>
                          <a:pt x="3112" y="325"/>
                        </a:lnTo>
                        <a:lnTo>
                          <a:pt x="3119" y="323"/>
                        </a:lnTo>
                        <a:lnTo>
                          <a:pt x="3125" y="322"/>
                        </a:lnTo>
                        <a:lnTo>
                          <a:pt x="3133" y="321"/>
                        </a:lnTo>
                        <a:lnTo>
                          <a:pt x="3139" y="322"/>
                        </a:lnTo>
                        <a:lnTo>
                          <a:pt x="3147" y="323"/>
                        </a:lnTo>
                        <a:lnTo>
                          <a:pt x="3153" y="325"/>
                        </a:lnTo>
                        <a:lnTo>
                          <a:pt x="3159" y="328"/>
                        </a:lnTo>
                        <a:lnTo>
                          <a:pt x="3166" y="331"/>
                        </a:lnTo>
                        <a:lnTo>
                          <a:pt x="3171" y="335"/>
                        </a:lnTo>
                        <a:lnTo>
                          <a:pt x="3176" y="341"/>
                        </a:lnTo>
                        <a:lnTo>
                          <a:pt x="3180" y="347"/>
                        </a:lnTo>
                        <a:lnTo>
                          <a:pt x="3181" y="350"/>
                        </a:lnTo>
                        <a:lnTo>
                          <a:pt x="3183" y="353"/>
                        </a:lnTo>
                        <a:lnTo>
                          <a:pt x="3186" y="355"/>
                        </a:lnTo>
                        <a:lnTo>
                          <a:pt x="3188" y="358"/>
                        </a:lnTo>
                        <a:lnTo>
                          <a:pt x="3193" y="360"/>
                        </a:lnTo>
                        <a:lnTo>
                          <a:pt x="3199" y="361"/>
                        </a:lnTo>
                        <a:lnTo>
                          <a:pt x="3422" y="361"/>
                        </a:lnTo>
                        <a:lnTo>
                          <a:pt x="3429" y="360"/>
                        </a:lnTo>
                        <a:lnTo>
                          <a:pt x="3434" y="358"/>
                        </a:lnTo>
                        <a:lnTo>
                          <a:pt x="3438" y="353"/>
                        </a:lnTo>
                        <a:lnTo>
                          <a:pt x="3441" y="347"/>
                        </a:lnTo>
                        <a:lnTo>
                          <a:pt x="3446" y="341"/>
                        </a:lnTo>
                        <a:lnTo>
                          <a:pt x="3451" y="335"/>
                        </a:lnTo>
                        <a:lnTo>
                          <a:pt x="3456" y="331"/>
                        </a:lnTo>
                        <a:lnTo>
                          <a:pt x="3462" y="328"/>
                        </a:lnTo>
                        <a:lnTo>
                          <a:pt x="3469" y="325"/>
                        </a:lnTo>
                        <a:lnTo>
                          <a:pt x="3475" y="323"/>
                        </a:lnTo>
                        <a:lnTo>
                          <a:pt x="3483" y="322"/>
                        </a:lnTo>
                        <a:lnTo>
                          <a:pt x="3489" y="321"/>
                        </a:lnTo>
                        <a:lnTo>
                          <a:pt x="3496" y="322"/>
                        </a:lnTo>
                        <a:lnTo>
                          <a:pt x="3503" y="323"/>
                        </a:lnTo>
                        <a:lnTo>
                          <a:pt x="3509" y="325"/>
                        </a:lnTo>
                        <a:lnTo>
                          <a:pt x="3515" y="328"/>
                        </a:lnTo>
                        <a:lnTo>
                          <a:pt x="3521" y="331"/>
                        </a:lnTo>
                        <a:lnTo>
                          <a:pt x="3527" y="335"/>
                        </a:lnTo>
                        <a:lnTo>
                          <a:pt x="3532" y="341"/>
                        </a:lnTo>
                        <a:lnTo>
                          <a:pt x="3536" y="347"/>
                        </a:lnTo>
                        <a:lnTo>
                          <a:pt x="3539" y="353"/>
                        </a:lnTo>
                        <a:lnTo>
                          <a:pt x="3544" y="358"/>
                        </a:lnTo>
                        <a:lnTo>
                          <a:pt x="3550" y="360"/>
                        </a:lnTo>
                        <a:lnTo>
                          <a:pt x="3555" y="361"/>
                        </a:lnTo>
                        <a:lnTo>
                          <a:pt x="3768" y="361"/>
                        </a:lnTo>
                        <a:lnTo>
                          <a:pt x="3774" y="360"/>
                        </a:lnTo>
                        <a:lnTo>
                          <a:pt x="3781" y="358"/>
                        </a:lnTo>
                        <a:lnTo>
                          <a:pt x="3783" y="355"/>
                        </a:lnTo>
                        <a:lnTo>
                          <a:pt x="3785" y="353"/>
                        </a:lnTo>
                        <a:lnTo>
                          <a:pt x="3786" y="350"/>
                        </a:lnTo>
                        <a:lnTo>
                          <a:pt x="3787" y="347"/>
                        </a:lnTo>
                        <a:lnTo>
                          <a:pt x="3791" y="341"/>
                        </a:lnTo>
                        <a:lnTo>
                          <a:pt x="3796" y="335"/>
                        </a:lnTo>
                        <a:lnTo>
                          <a:pt x="3803" y="331"/>
                        </a:lnTo>
                        <a:lnTo>
                          <a:pt x="3808" y="328"/>
                        </a:lnTo>
                        <a:lnTo>
                          <a:pt x="3814" y="325"/>
                        </a:lnTo>
                        <a:lnTo>
                          <a:pt x="3821" y="323"/>
                        </a:lnTo>
                        <a:lnTo>
                          <a:pt x="3828" y="322"/>
                        </a:lnTo>
                        <a:lnTo>
                          <a:pt x="3834" y="321"/>
                        </a:lnTo>
                        <a:lnTo>
                          <a:pt x="3842" y="322"/>
                        </a:lnTo>
                        <a:lnTo>
                          <a:pt x="3848" y="323"/>
                        </a:lnTo>
                        <a:lnTo>
                          <a:pt x="3854" y="325"/>
                        </a:lnTo>
                        <a:lnTo>
                          <a:pt x="3861" y="328"/>
                        </a:lnTo>
                        <a:lnTo>
                          <a:pt x="3867" y="331"/>
                        </a:lnTo>
                        <a:lnTo>
                          <a:pt x="3872" y="335"/>
                        </a:lnTo>
                        <a:lnTo>
                          <a:pt x="3877" y="341"/>
                        </a:lnTo>
                        <a:lnTo>
                          <a:pt x="3882" y="347"/>
                        </a:lnTo>
                        <a:lnTo>
                          <a:pt x="3885" y="353"/>
                        </a:lnTo>
                        <a:lnTo>
                          <a:pt x="3890" y="358"/>
                        </a:lnTo>
                        <a:lnTo>
                          <a:pt x="3895" y="360"/>
                        </a:lnTo>
                        <a:lnTo>
                          <a:pt x="3901" y="361"/>
                        </a:lnTo>
                        <a:lnTo>
                          <a:pt x="4119" y="361"/>
                        </a:lnTo>
                        <a:lnTo>
                          <a:pt x="4124" y="360"/>
                        </a:lnTo>
                        <a:lnTo>
                          <a:pt x="4129" y="358"/>
                        </a:lnTo>
                        <a:lnTo>
                          <a:pt x="4131" y="355"/>
                        </a:lnTo>
                        <a:lnTo>
                          <a:pt x="4133" y="353"/>
                        </a:lnTo>
                        <a:lnTo>
                          <a:pt x="4135" y="350"/>
                        </a:lnTo>
                        <a:lnTo>
                          <a:pt x="4137" y="347"/>
                        </a:lnTo>
                        <a:lnTo>
                          <a:pt x="4141" y="341"/>
                        </a:lnTo>
                        <a:lnTo>
                          <a:pt x="4146" y="335"/>
                        </a:lnTo>
                        <a:lnTo>
                          <a:pt x="4151" y="331"/>
                        </a:lnTo>
                        <a:lnTo>
                          <a:pt x="4158" y="328"/>
                        </a:lnTo>
                        <a:lnTo>
                          <a:pt x="4164" y="325"/>
                        </a:lnTo>
                        <a:lnTo>
                          <a:pt x="4170" y="323"/>
                        </a:lnTo>
                        <a:lnTo>
                          <a:pt x="4178" y="322"/>
                        </a:lnTo>
                        <a:lnTo>
                          <a:pt x="4185" y="321"/>
                        </a:lnTo>
                        <a:lnTo>
                          <a:pt x="4191" y="322"/>
                        </a:lnTo>
                        <a:lnTo>
                          <a:pt x="4199" y="323"/>
                        </a:lnTo>
                        <a:lnTo>
                          <a:pt x="4205" y="325"/>
                        </a:lnTo>
                        <a:lnTo>
                          <a:pt x="4211" y="328"/>
                        </a:lnTo>
                        <a:lnTo>
                          <a:pt x="4218" y="331"/>
                        </a:lnTo>
                        <a:lnTo>
                          <a:pt x="4223" y="335"/>
                        </a:lnTo>
                        <a:lnTo>
                          <a:pt x="4228" y="341"/>
                        </a:lnTo>
                        <a:lnTo>
                          <a:pt x="4232" y="347"/>
                        </a:lnTo>
                        <a:lnTo>
                          <a:pt x="4233" y="350"/>
                        </a:lnTo>
                        <a:lnTo>
                          <a:pt x="4236" y="353"/>
                        </a:lnTo>
                        <a:lnTo>
                          <a:pt x="4237" y="355"/>
                        </a:lnTo>
                        <a:lnTo>
                          <a:pt x="4239" y="358"/>
                        </a:lnTo>
                        <a:lnTo>
                          <a:pt x="4244" y="360"/>
                        </a:lnTo>
                        <a:lnTo>
                          <a:pt x="4250" y="361"/>
                        </a:lnTo>
                        <a:lnTo>
                          <a:pt x="4434" y="36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3" name="Freeform 81"/>
                  <p:cNvSpPr>
                    <a:spLocks noChangeAspect="1"/>
                  </p:cNvSpPr>
                  <p:nvPr/>
                </p:nvSpPr>
                <p:spPr bwMode="auto">
                  <a:xfrm>
                    <a:off x="2762" y="1532"/>
                    <a:ext cx="7" cy="14"/>
                  </a:xfrm>
                  <a:custGeom>
                    <a:avLst/>
                    <a:gdLst>
                      <a:gd name="T0" fmla="*/ 7 w 25"/>
                      <a:gd name="T1" fmla="*/ 0 h 47"/>
                      <a:gd name="T2" fmla="*/ 5 w 25"/>
                      <a:gd name="T3" fmla="*/ 0 h 47"/>
                      <a:gd name="T4" fmla="*/ 4 w 25"/>
                      <a:gd name="T5" fmla="*/ 1 h 47"/>
                      <a:gd name="T6" fmla="*/ 3 w 25"/>
                      <a:gd name="T7" fmla="*/ 1 h 47"/>
                      <a:gd name="T8" fmla="*/ 2 w 25"/>
                      <a:gd name="T9" fmla="*/ 2 h 47"/>
                      <a:gd name="T10" fmla="*/ 1 w 25"/>
                      <a:gd name="T11" fmla="*/ 3 h 47"/>
                      <a:gd name="T12" fmla="*/ 1 w 25"/>
                      <a:gd name="T13" fmla="*/ 4 h 47"/>
                      <a:gd name="T14" fmla="*/ 0 w 25"/>
                      <a:gd name="T15" fmla="*/ 6 h 47"/>
                      <a:gd name="T16" fmla="*/ 0 w 25"/>
                      <a:gd name="T17" fmla="*/ 7 h 47"/>
                      <a:gd name="T18" fmla="*/ 0 w 25"/>
                      <a:gd name="T19" fmla="*/ 8 h 47"/>
                      <a:gd name="T20" fmla="*/ 1 w 25"/>
                      <a:gd name="T21" fmla="*/ 10 h 47"/>
                      <a:gd name="T22" fmla="*/ 1 w 25"/>
                      <a:gd name="T23" fmla="*/ 11 h 47"/>
                      <a:gd name="T24" fmla="*/ 2 w 25"/>
                      <a:gd name="T25" fmla="*/ 12 h 47"/>
                      <a:gd name="T26" fmla="*/ 3 w 25"/>
                      <a:gd name="T27" fmla="*/ 13 h 47"/>
                      <a:gd name="T28" fmla="*/ 4 w 25"/>
                      <a:gd name="T29" fmla="*/ 14 h 47"/>
                      <a:gd name="T30" fmla="*/ 5 w 25"/>
                      <a:gd name="T31" fmla="*/ 14 h 47"/>
                      <a:gd name="T32" fmla="*/ 7 w 25"/>
                      <a:gd name="T33" fmla="*/ 14 h 47"/>
                      <a:gd name="T34" fmla="*/ 7 w 25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7">
                        <a:moveTo>
                          <a:pt x="25" y="0"/>
                        </a:move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7" y="7"/>
                        </a:lnTo>
                        <a:lnTo>
                          <a:pt x="4" y="11"/>
                        </a:lnTo>
                        <a:lnTo>
                          <a:pt x="2" y="15"/>
                        </a:lnTo>
                        <a:lnTo>
                          <a:pt x="1" y="20"/>
                        </a:lnTo>
                        <a:lnTo>
                          <a:pt x="0" y="24"/>
                        </a:lnTo>
                        <a:lnTo>
                          <a:pt x="1" y="28"/>
                        </a:lnTo>
                        <a:lnTo>
                          <a:pt x="2" y="32"/>
                        </a:lnTo>
                        <a:lnTo>
                          <a:pt x="4" y="36"/>
                        </a:lnTo>
                        <a:lnTo>
                          <a:pt x="7" y="40"/>
                        </a:lnTo>
                        <a:lnTo>
                          <a:pt x="10" y="43"/>
                        </a:lnTo>
                        <a:lnTo>
                          <a:pt x="14" y="46"/>
                        </a:lnTo>
                        <a:lnTo>
                          <a:pt x="19" y="47"/>
                        </a:lnTo>
                        <a:lnTo>
                          <a:pt x="25" y="47"/>
                        </a:lnTo>
                        <a:lnTo>
                          <a:pt x="2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4" name="Rectangle 8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769" y="1532"/>
                    <a:ext cx="457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95" name="Freeform 83"/>
                  <p:cNvSpPr>
                    <a:spLocks noChangeAspect="1"/>
                  </p:cNvSpPr>
                  <p:nvPr/>
                </p:nvSpPr>
                <p:spPr bwMode="auto">
                  <a:xfrm>
                    <a:off x="3226" y="1532"/>
                    <a:ext cx="7" cy="14"/>
                  </a:xfrm>
                  <a:custGeom>
                    <a:avLst/>
                    <a:gdLst>
                      <a:gd name="T0" fmla="*/ 0 w 24"/>
                      <a:gd name="T1" fmla="*/ 14 h 47"/>
                      <a:gd name="T2" fmla="*/ 2 w 24"/>
                      <a:gd name="T3" fmla="*/ 14 h 47"/>
                      <a:gd name="T4" fmla="*/ 3 w 24"/>
                      <a:gd name="T5" fmla="*/ 14 h 47"/>
                      <a:gd name="T6" fmla="*/ 4 w 24"/>
                      <a:gd name="T7" fmla="*/ 13 h 47"/>
                      <a:gd name="T8" fmla="*/ 5 w 24"/>
                      <a:gd name="T9" fmla="*/ 12 h 47"/>
                      <a:gd name="T10" fmla="*/ 6 w 24"/>
                      <a:gd name="T11" fmla="*/ 11 h 47"/>
                      <a:gd name="T12" fmla="*/ 6 w 24"/>
                      <a:gd name="T13" fmla="*/ 10 h 47"/>
                      <a:gd name="T14" fmla="*/ 7 w 24"/>
                      <a:gd name="T15" fmla="*/ 8 h 47"/>
                      <a:gd name="T16" fmla="*/ 7 w 24"/>
                      <a:gd name="T17" fmla="*/ 7 h 47"/>
                      <a:gd name="T18" fmla="*/ 7 w 24"/>
                      <a:gd name="T19" fmla="*/ 6 h 47"/>
                      <a:gd name="T20" fmla="*/ 6 w 24"/>
                      <a:gd name="T21" fmla="*/ 4 h 47"/>
                      <a:gd name="T22" fmla="*/ 6 w 24"/>
                      <a:gd name="T23" fmla="*/ 3 h 47"/>
                      <a:gd name="T24" fmla="*/ 5 w 24"/>
                      <a:gd name="T25" fmla="*/ 2 h 47"/>
                      <a:gd name="T26" fmla="*/ 4 w 24"/>
                      <a:gd name="T27" fmla="*/ 1 h 47"/>
                      <a:gd name="T28" fmla="*/ 3 w 24"/>
                      <a:gd name="T29" fmla="*/ 1 h 47"/>
                      <a:gd name="T30" fmla="*/ 2 w 24"/>
                      <a:gd name="T31" fmla="*/ 0 h 47"/>
                      <a:gd name="T32" fmla="*/ 0 w 24"/>
                      <a:gd name="T33" fmla="*/ 0 h 47"/>
                      <a:gd name="T34" fmla="*/ 0 w 24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7">
                        <a:moveTo>
                          <a:pt x="0" y="47"/>
                        </a:moveTo>
                        <a:lnTo>
                          <a:pt x="6" y="47"/>
                        </a:lnTo>
                        <a:lnTo>
                          <a:pt x="10" y="46"/>
                        </a:lnTo>
                        <a:lnTo>
                          <a:pt x="15" y="43"/>
                        </a:lnTo>
                        <a:lnTo>
                          <a:pt x="18" y="40"/>
                        </a:lnTo>
                        <a:lnTo>
                          <a:pt x="21" y="36"/>
                        </a:lnTo>
                        <a:lnTo>
                          <a:pt x="22" y="32"/>
                        </a:lnTo>
                        <a:lnTo>
                          <a:pt x="24" y="28"/>
                        </a:lnTo>
                        <a:lnTo>
                          <a:pt x="24" y="24"/>
                        </a:lnTo>
                        <a:lnTo>
                          <a:pt x="24" y="20"/>
                        </a:lnTo>
                        <a:lnTo>
                          <a:pt x="22" y="15"/>
                        </a:lnTo>
                        <a:lnTo>
                          <a:pt x="21" y="11"/>
                        </a:lnTo>
                        <a:lnTo>
                          <a:pt x="18" y="7"/>
                        </a:lnTo>
                        <a:lnTo>
                          <a:pt x="15" y="4"/>
                        </a:lnTo>
                        <a:lnTo>
                          <a:pt x="10" y="2"/>
                        </a:lnTo>
                        <a:lnTo>
                          <a:pt x="6" y="1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6" name="Freeform 84"/>
                  <p:cNvSpPr>
                    <a:spLocks noChangeAspect="1"/>
                  </p:cNvSpPr>
                  <p:nvPr/>
                </p:nvSpPr>
                <p:spPr bwMode="auto">
                  <a:xfrm>
                    <a:off x="3348" y="1904"/>
                    <a:ext cx="7" cy="14"/>
                  </a:xfrm>
                  <a:custGeom>
                    <a:avLst/>
                    <a:gdLst>
                      <a:gd name="T0" fmla="*/ 0 w 23"/>
                      <a:gd name="T1" fmla="*/ 14 h 49"/>
                      <a:gd name="T2" fmla="*/ 2 w 23"/>
                      <a:gd name="T3" fmla="*/ 14 h 49"/>
                      <a:gd name="T4" fmla="*/ 3 w 23"/>
                      <a:gd name="T5" fmla="*/ 13 h 49"/>
                      <a:gd name="T6" fmla="*/ 4 w 23"/>
                      <a:gd name="T7" fmla="*/ 12 h 49"/>
                      <a:gd name="T8" fmla="*/ 5 w 23"/>
                      <a:gd name="T9" fmla="*/ 12 h 49"/>
                      <a:gd name="T10" fmla="*/ 6 w 23"/>
                      <a:gd name="T11" fmla="*/ 11 h 49"/>
                      <a:gd name="T12" fmla="*/ 7 w 23"/>
                      <a:gd name="T13" fmla="*/ 9 h 49"/>
                      <a:gd name="T14" fmla="*/ 7 w 23"/>
                      <a:gd name="T15" fmla="*/ 8 h 49"/>
                      <a:gd name="T16" fmla="*/ 7 w 23"/>
                      <a:gd name="T17" fmla="*/ 7 h 49"/>
                      <a:gd name="T18" fmla="*/ 7 w 23"/>
                      <a:gd name="T19" fmla="*/ 6 h 49"/>
                      <a:gd name="T20" fmla="*/ 7 w 23"/>
                      <a:gd name="T21" fmla="*/ 5 h 49"/>
                      <a:gd name="T22" fmla="*/ 6 w 23"/>
                      <a:gd name="T23" fmla="*/ 3 h 49"/>
                      <a:gd name="T24" fmla="*/ 5 w 23"/>
                      <a:gd name="T25" fmla="*/ 2 h 49"/>
                      <a:gd name="T26" fmla="*/ 4 w 23"/>
                      <a:gd name="T27" fmla="*/ 2 h 49"/>
                      <a:gd name="T28" fmla="*/ 3 w 23"/>
                      <a:gd name="T29" fmla="*/ 1 h 49"/>
                      <a:gd name="T30" fmla="*/ 2 w 23"/>
                      <a:gd name="T31" fmla="*/ 0 h 49"/>
                      <a:gd name="T32" fmla="*/ 0 w 23"/>
                      <a:gd name="T33" fmla="*/ 0 h 49"/>
                      <a:gd name="T34" fmla="*/ 0 w 23"/>
                      <a:gd name="T35" fmla="*/ 14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0" y="47"/>
                        </a:lnTo>
                        <a:lnTo>
                          <a:pt x="14" y="43"/>
                        </a:lnTo>
                        <a:lnTo>
                          <a:pt x="18" y="41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3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8"/>
                        </a:lnTo>
                        <a:lnTo>
                          <a:pt x="14" y="6"/>
                        </a:lnTo>
                        <a:lnTo>
                          <a:pt x="10" y="2"/>
                        </a:lnTo>
                        <a:lnTo>
                          <a:pt x="6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7" name="Rectangle 8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769" y="1904"/>
                    <a:ext cx="579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98" name="Freeform 86"/>
                  <p:cNvSpPr>
                    <a:spLocks noChangeAspect="1"/>
                  </p:cNvSpPr>
                  <p:nvPr/>
                </p:nvSpPr>
                <p:spPr bwMode="auto">
                  <a:xfrm>
                    <a:off x="2762" y="1904"/>
                    <a:ext cx="7" cy="14"/>
                  </a:xfrm>
                  <a:custGeom>
                    <a:avLst/>
                    <a:gdLst>
                      <a:gd name="T0" fmla="*/ 7 w 25"/>
                      <a:gd name="T1" fmla="*/ 0 h 49"/>
                      <a:gd name="T2" fmla="*/ 5 w 25"/>
                      <a:gd name="T3" fmla="*/ 0 h 49"/>
                      <a:gd name="T4" fmla="*/ 4 w 25"/>
                      <a:gd name="T5" fmla="*/ 1 h 49"/>
                      <a:gd name="T6" fmla="*/ 3 w 25"/>
                      <a:gd name="T7" fmla="*/ 2 h 49"/>
                      <a:gd name="T8" fmla="*/ 2 w 25"/>
                      <a:gd name="T9" fmla="*/ 2 h 49"/>
                      <a:gd name="T10" fmla="*/ 1 w 25"/>
                      <a:gd name="T11" fmla="*/ 3 h 49"/>
                      <a:gd name="T12" fmla="*/ 1 w 25"/>
                      <a:gd name="T13" fmla="*/ 5 h 49"/>
                      <a:gd name="T14" fmla="*/ 0 w 25"/>
                      <a:gd name="T15" fmla="*/ 6 h 49"/>
                      <a:gd name="T16" fmla="*/ 0 w 25"/>
                      <a:gd name="T17" fmla="*/ 7 h 49"/>
                      <a:gd name="T18" fmla="*/ 0 w 25"/>
                      <a:gd name="T19" fmla="*/ 8 h 49"/>
                      <a:gd name="T20" fmla="*/ 1 w 25"/>
                      <a:gd name="T21" fmla="*/ 9 h 49"/>
                      <a:gd name="T22" fmla="*/ 1 w 25"/>
                      <a:gd name="T23" fmla="*/ 11 h 49"/>
                      <a:gd name="T24" fmla="*/ 2 w 25"/>
                      <a:gd name="T25" fmla="*/ 12 h 49"/>
                      <a:gd name="T26" fmla="*/ 3 w 25"/>
                      <a:gd name="T27" fmla="*/ 12 h 49"/>
                      <a:gd name="T28" fmla="*/ 4 w 25"/>
                      <a:gd name="T29" fmla="*/ 13 h 49"/>
                      <a:gd name="T30" fmla="*/ 5 w 25"/>
                      <a:gd name="T31" fmla="*/ 14 h 49"/>
                      <a:gd name="T32" fmla="*/ 7 w 25"/>
                      <a:gd name="T33" fmla="*/ 14 h 49"/>
                      <a:gd name="T34" fmla="*/ 7 w 25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9">
                        <a:moveTo>
                          <a:pt x="25" y="0"/>
                        </a:move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6"/>
                        </a:lnTo>
                        <a:lnTo>
                          <a:pt x="7" y="8"/>
                        </a:lnTo>
                        <a:lnTo>
                          <a:pt x="4" y="12"/>
                        </a:lnTo>
                        <a:lnTo>
                          <a:pt x="2" y="16"/>
                        </a:lnTo>
                        <a:lnTo>
                          <a:pt x="1" y="20"/>
                        </a:lnTo>
                        <a:lnTo>
                          <a:pt x="0" y="25"/>
                        </a:lnTo>
                        <a:lnTo>
                          <a:pt x="1" y="29"/>
                        </a:lnTo>
                        <a:lnTo>
                          <a:pt x="2" y="33"/>
                        </a:lnTo>
                        <a:lnTo>
                          <a:pt x="4" y="37"/>
                        </a:lnTo>
                        <a:lnTo>
                          <a:pt x="7" y="41"/>
                        </a:lnTo>
                        <a:lnTo>
                          <a:pt x="10" y="43"/>
                        </a:lnTo>
                        <a:lnTo>
                          <a:pt x="14" y="47"/>
                        </a:lnTo>
                        <a:lnTo>
                          <a:pt x="19" y="48"/>
                        </a:lnTo>
                        <a:lnTo>
                          <a:pt x="25" y="49"/>
                        </a:lnTo>
                        <a:lnTo>
                          <a:pt x="2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9" name="Freeform 87"/>
                  <p:cNvSpPr>
                    <a:spLocks noChangeAspect="1"/>
                  </p:cNvSpPr>
                  <p:nvPr/>
                </p:nvSpPr>
                <p:spPr bwMode="auto">
                  <a:xfrm>
                    <a:off x="2762" y="1582"/>
                    <a:ext cx="7" cy="14"/>
                  </a:xfrm>
                  <a:custGeom>
                    <a:avLst/>
                    <a:gdLst>
                      <a:gd name="T0" fmla="*/ 7 w 25"/>
                      <a:gd name="T1" fmla="*/ 0 h 48"/>
                      <a:gd name="T2" fmla="*/ 5 w 25"/>
                      <a:gd name="T3" fmla="*/ 0 h 48"/>
                      <a:gd name="T4" fmla="*/ 4 w 25"/>
                      <a:gd name="T5" fmla="*/ 1 h 48"/>
                      <a:gd name="T6" fmla="*/ 3 w 25"/>
                      <a:gd name="T7" fmla="*/ 1 h 48"/>
                      <a:gd name="T8" fmla="*/ 2 w 25"/>
                      <a:gd name="T9" fmla="*/ 2 h 48"/>
                      <a:gd name="T10" fmla="*/ 1 w 25"/>
                      <a:gd name="T11" fmla="*/ 4 h 48"/>
                      <a:gd name="T12" fmla="*/ 1 w 25"/>
                      <a:gd name="T13" fmla="*/ 5 h 48"/>
                      <a:gd name="T14" fmla="*/ 0 w 25"/>
                      <a:gd name="T15" fmla="*/ 6 h 48"/>
                      <a:gd name="T16" fmla="*/ 0 w 25"/>
                      <a:gd name="T17" fmla="*/ 7 h 48"/>
                      <a:gd name="T18" fmla="*/ 0 w 25"/>
                      <a:gd name="T19" fmla="*/ 8 h 48"/>
                      <a:gd name="T20" fmla="*/ 1 w 25"/>
                      <a:gd name="T21" fmla="*/ 10 h 48"/>
                      <a:gd name="T22" fmla="*/ 1 w 25"/>
                      <a:gd name="T23" fmla="*/ 11 h 48"/>
                      <a:gd name="T24" fmla="*/ 2 w 25"/>
                      <a:gd name="T25" fmla="*/ 12 h 48"/>
                      <a:gd name="T26" fmla="*/ 3 w 25"/>
                      <a:gd name="T27" fmla="*/ 13 h 48"/>
                      <a:gd name="T28" fmla="*/ 4 w 25"/>
                      <a:gd name="T29" fmla="*/ 13 h 48"/>
                      <a:gd name="T30" fmla="*/ 5 w 25"/>
                      <a:gd name="T31" fmla="*/ 14 h 48"/>
                      <a:gd name="T32" fmla="*/ 7 w 25"/>
                      <a:gd name="T33" fmla="*/ 14 h 48"/>
                      <a:gd name="T34" fmla="*/ 7 w 25"/>
                      <a:gd name="T35" fmla="*/ 0 h 48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8">
                        <a:moveTo>
                          <a:pt x="25" y="0"/>
                        </a:move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5"/>
                        </a:lnTo>
                        <a:lnTo>
                          <a:pt x="7" y="7"/>
                        </a:lnTo>
                        <a:lnTo>
                          <a:pt x="4" y="12"/>
                        </a:lnTo>
                        <a:lnTo>
                          <a:pt x="2" y="16"/>
                        </a:lnTo>
                        <a:lnTo>
                          <a:pt x="1" y="20"/>
                        </a:lnTo>
                        <a:lnTo>
                          <a:pt x="0" y="24"/>
                        </a:lnTo>
                        <a:lnTo>
                          <a:pt x="1" y="28"/>
                        </a:lnTo>
                        <a:lnTo>
                          <a:pt x="2" y="33"/>
                        </a:lnTo>
                        <a:lnTo>
                          <a:pt x="4" y="37"/>
                        </a:lnTo>
                        <a:lnTo>
                          <a:pt x="7" y="41"/>
                        </a:lnTo>
                        <a:lnTo>
                          <a:pt x="10" y="43"/>
                        </a:lnTo>
                        <a:lnTo>
                          <a:pt x="14" y="46"/>
                        </a:lnTo>
                        <a:lnTo>
                          <a:pt x="19" y="47"/>
                        </a:lnTo>
                        <a:lnTo>
                          <a:pt x="25" y="48"/>
                        </a:lnTo>
                        <a:lnTo>
                          <a:pt x="2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0" name="Rectangle 8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769" y="1582"/>
                    <a:ext cx="465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01" name="Freeform 89"/>
                  <p:cNvSpPr>
                    <a:spLocks noChangeAspect="1"/>
                  </p:cNvSpPr>
                  <p:nvPr/>
                </p:nvSpPr>
                <p:spPr bwMode="auto">
                  <a:xfrm>
                    <a:off x="3233" y="1582"/>
                    <a:ext cx="0" cy="14"/>
                  </a:xfrm>
                  <a:custGeom>
                    <a:avLst/>
                    <a:gdLst>
                      <a:gd name="T0" fmla="*/ 0 w 23"/>
                      <a:gd name="T1" fmla="*/ 14 h 48"/>
                      <a:gd name="T2" fmla="*/ 0 w 23"/>
                      <a:gd name="T3" fmla="*/ 14 h 48"/>
                      <a:gd name="T4" fmla="*/ 0 w 23"/>
                      <a:gd name="T5" fmla="*/ 13 h 48"/>
                      <a:gd name="T6" fmla="*/ 1 w 23"/>
                      <a:gd name="T7" fmla="*/ 13 h 48"/>
                      <a:gd name="T8" fmla="*/ 1 w 23"/>
                      <a:gd name="T9" fmla="*/ 12 h 48"/>
                      <a:gd name="T10" fmla="*/ 1 w 23"/>
                      <a:gd name="T11" fmla="*/ 11 h 48"/>
                      <a:gd name="T12" fmla="*/ 1 w 23"/>
                      <a:gd name="T13" fmla="*/ 10 h 48"/>
                      <a:gd name="T14" fmla="*/ 1 w 23"/>
                      <a:gd name="T15" fmla="*/ 8 h 48"/>
                      <a:gd name="T16" fmla="*/ 1 w 23"/>
                      <a:gd name="T17" fmla="*/ 7 h 48"/>
                      <a:gd name="T18" fmla="*/ 1 w 23"/>
                      <a:gd name="T19" fmla="*/ 6 h 48"/>
                      <a:gd name="T20" fmla="*/ 1 w 23"/>
                      <a:gd name="T21" fmla="*/ 5 h 48"/>
                      <a:gd name="T22" fmla="*/ 1 w 23"/>
                      <a:gd name="T23" fmla="*/ 4 h 48"/>
                      <a:gd name="T24" fmla="*/ 1 w 23"/>
                      <a:gd name="T25" fmla="*/ 2 h 48"/>
                      <a:gd name="T26" fmla="*/ 1 w 23"/>
                      <a:gd name="T27" fmla="*/ 1 h 48"/>
                      <a:gd name="T28" fmla="*/ 0 w 23"/>
                      <a:gd name="T29" fmla="*/ 1 h 48"/>
                      <a:gd name="T30" fmla="*/ 0 w 23"/>
                      <a:gd name="T31" fmla="*/ 0 h 48"/>
                      <a:gd name="T32" fmla="*/ 0 w 23"/>
                      <a:gd name="T33" fmla="*/ 0 h 48"/>
                      <a:gd name="T34" fmla="*/ 0 w 23"/>
                      <a:gd name="T35" fmla="*/ 14 h 48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8">
                        <a:moveTo>
                          <a:pt x="0" y="48"/>
                        </a:moveTo>
                        <a:lnTo>
                          <a:pt x="5" y="47"/>
                        </a:lnTo>
                        <a:lnTo>
                          <a:pt x="10" y="46"/>
                        </a:lnTo>
                        <a:lnTo>
                          <a:pt x="14" y="43"/>
                        </a:lnTo>
                        <a:lnTo>
                          <a:pt x="18" y="41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8"/>
                        </a:lnTo>
                        <a:lnTo>
                          <a:pt x="23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7"/>
                        </a:lnTo>
                        <a:lnTo>
                          <a:pt x="14" y="5"/>
                        </a:lnTo>
                        <a:lnTo>
                          <a:pt x="10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2" name="Freeform 90"/>
                  <p:cNvSpPr>
                    <a:spLocks noChangeAspect="1"/>
                  </p:cNvSpPr>
                  <p:nvPr/>
                </p:nvSpPr>
                <p:spPr bwMode="auto">
                  <a:xfrm>
                    <a:off x="1282" y="2047"/>
                    <a:ext cx="7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1 w 24"/>
                      <a:gd name="T3" fmla="*/ 21 h 49"/>
                      <a:gd name="T4" fmla="*/ 3 w 24"/>
                      <a:gd name="T5" fmla="*/ 20 h 49"/>
                      <a:gd name="T6" fmla="*/ 4 w 24"/>
                      <a:gd name="T7" fmla="*/ 18 h 49"/>
                      <a:gd name="T8" fmla="*/ 5 w 24"/>
                      <a:gd name="T9" fmla="*/ 17 h 49"/>
                      <a:gd name="T10" fmla="*/ 6 w 24"/>
                      <a:gd name="T11" fmla="*/ 16 h 49"/>
                      <a:gd name="T12" fmla="*/ 6 w 24"/>
                      <a:gd name="T13" fmla="*/ 14 h 49"/>
                      <a:gd name="T14" fmla="*/ 7 w 24"/>
                      <a:gd name="T15" fmla="*/ 12 h 49"/>
                      <a:gd name="T16" fmla="*/ 7 w 24"/>
                      <a:gd name="T17" fmla="*/ 10 h 49"/>
                      <a:gd name="T18" fmla="*/ 7 w 24"/>
                      <a:gd name="T19" fmla="*/ 9 h 49"/>
                      <a:gd name="T20" fmla="*/ 6 w 24"/>
                      <a:gd name="T21" fmla="*/ 7 h 49"/>
                      <a:gd name="T22" fmla="*/ 6 w 24"/>
                      <a:gd name="T23" fmla="*/ 5 h 49"/>
                      <a:gd name="T24" fmla="*/ 5 w 24"/>
                      <a:gd name="T25" fmla="*/ 3 h 49"/>
                      <a:gd name="T26" fmla="*/ 4 w 24"/>
                      <a:gd name="T27" fmla="*/ 2 h 49"/>
                      <a:gd name="T28" fmla="*/ 3 w 24"/>
                      <a:gd name="T29" fmla="*/ 1 h 49"/>
                      <a:gd name="T30" fmla="*/ 1 w 24"/>
                      <a:gd name="T31" fmla="*/ 0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5" y="48"/>
                        </a:lnTo>
                        <a:lnTo>
                          <a:pt x="11" y="47"/>
                        </a:lnTo>
                        <a:lnTo>
                          <a:pt x="15" y="43"/>
                        </a:lnTo>
                        <a:lnTo>
                          <a:pt x="18" y="40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4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8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3" name="Rectangle 9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175" y="2047"/>
                    <a:ext cx="107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04" name="Freeform 92"/>
                  <p:cNvSpPr>
                    <a:spLocks noChangeAspect="1"/>
                  </p:cNvSpPr>
                  <p:nvPr/>
                </p:nvSpPr>
                <p:spPr bwMode="auto">
                  <a:xfrm>
                    <a:off x="1168" y="2047"/>
                    <a:ext cx="7" cy="21"/>
                  </a:xfrm>
                  <a:custGeom>
                    <a:avLst/>
                    <a:gdLst>
                      <a:gd name="T0" fmla="*/ 7 w 23"/>
                      <a:gd name="T1" fmla="*/ 0 h 49"/>
                      <a:gd name="T2" fmla="*/ 5 w 23"/>
                      <a:gd name="T3" fmla="*/ 0 h 49"/>
                      <a:gd name="T4" fmla="*/ 4 w 23"/>
                      <a:gd name="T5" fmla="*/ 1 h 49"/>
                      <a:gd name="T6" fmla="*/ 2 w 23"/>
                      <a:gd name="T7" fmla="*/ 2 h 49"/>
                      <a:gd name="T8" fmla="*/ 2 w 23"/>
                      <a:gd name="T9" fmla="*/ 3 h 49"/>
                      <a:gd name="T10" fmla="*/ 1 w 23"/>
                      <a:gd name="T11" fmla="*/ 5 h 49"/>
                      <a:gd name="T12" fmla="*/ 0 w 23"/>
                      <a:gd name="T13" fmla="*/ 7 h 49"/>
                      <a:gd name="T14" fmla="*/ 0 w 23"/>
                      <a:gd name="T15" fmla="*/ 9 h 49"/>
                      <a:gd name="T16" fmla="*/ 0 w 23"/>
                      <a:gd name="T17" fmla="*/ 10 h 49"/>
                      <a:gd name="T18" fmla="*/ 0 w 23"/>
                      <a:gd name="T19" fmla="*/ 12 h 49"/>
                      <a:gd name="T20" fmla="*/ 0 w 23"/>
                      <a:gd name="T21" fmla="*/ 14 h 49"/>
                      <a:gd name="T22" fmla="*/ 1 w 23"/>
                      <a:gd name="T23" fmla="*/ 16 h 49"/>
                      <a:gd name="T24" fmla="*/ 2 w 23"/>
                      <a:gd name="T25" fmla="*/ 17 h 49"/>
                      <a:gd name="T26" fmla="*/ 2 w 23"/>
                      <a:gd name="T27" fmla="*/ 18 h 49"/>
                      <a:gd name="T28" fmla="*/ 4 w 23"/>
                      <a:gd name="T29" fmla="*/ 20 h 49"/>
                      <a:gd name="T30" fmla="*/ 5 w 23"/>
                      <a:gd name="T31" fmla="*/ 21 h 49"/>
                      <a:gd name="T32" fmla="*/ 7 w 23"/>
                      <a:gd name="T33" fmla="*/ 21 h 49"/>
                      <a:gd name="T34" fmla="*/ 7 w 23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3" y="2"/>
                        </a:lnTo>
                        <a:lnTo>
                          <a:pt x="8" y="4"/>
                        </a:lnTo>
                        <a:lnTo>
                          <a:pt x="5" y="8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5" y="40"/>
                        </a:lnTo>
                        <a:lnTo>
                          <a:pt x="8" y="43"/>
                        </a:lnTo>
                        <a:lnTo>
                          <a:pt x="13" y="47"/>
                        </a:lnTo>
                        <a:lnTo>
                          <a:pt x="18" y="48"/>
                        </a:lnTo>
                        <a:lnTo>
                          <a:pt x="23" y="49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5" name="Freeform 93"/>
                  <p:cNvSpPr>
                    <a:spLocks noChangeAspect="1"/>
                  </p:cNvSpPr>
                  <p:nvPr/>
                </p:nvSpPr>
                <p:spPr bwMode="auto">
                  <a:xfrm>
                    <a:off x="1168" y="1618"/>
                    <a:ext cx="7" cy="21"/>
                  </a:xfrm>
                  <a:custGeom>
                    <a:avLst/>
                    <a:gdLst>
                      <a:gd name="T0" fmla="*/ 7 w 23"/>
                      <a:gd name="T1" fmla="*/ 0 h 49"/>
                      <a:gd name="T2" fmla="*/ 5 w 23"/>
                      <a:gd name="T3" fmla="*/ 1 h 49"/>
                      <a:gd name="T4" fmla="*/ 4 w 23"/>
                      <a:gd name="T5" fmla="*/ 1 h 49"/>
                      <a:gd name="T6" fmla="*/ 2 w 23"/>
                      <a:gd name="T7" fmla="*/ 3 h 49"/>
                      <a:gd name="T8" fmla="*/ 2 w 23"/>
                      <a:gd name="T9" fmla="*/ 4 h 49"/>
                      <a:gd name="T10" fmla="*/ 1 w 23"/>
                      <a:gd name="T11" fmla="*/ 5 h 49"/>
                      <a:gd name="T12" fmla="*/ 0 w 23"/>
                      <a:gd name="T13" fmla="*/ 7 h 49"/>
                      <a:gd name="T14" fmla="*/ 0 w 23"/>
                      <a:gd name="T15" fmla="*/ 9 h 49"/>
                      <a:gd name="T16" fmla="*/ 0 w 23"/>
                      <a:gd name="T17" fmla="*/ 11 h 49"/>
                      <a:gd name="T18" fmla="*/ 0 w 23"/>
                      <a:gd name="T19" fmla="*/ 12 h 49"/>
                      <a:gd name="T20" fmla="*/ 0 w 23"/>
                      <a:gd name="T21" fmla="*/ 14 h 49"/>
                      <a:gd name="T22" fmla="*/ 1 w 23"/>
                      <a:gd name="T23" fmla="*/ 16 h 49"/>
                      <a:gd name="T24" fmla="*/ 2 w 23"/>
                      <a:gd name="T25" fmla="*/ 18 h 49"/>
                      <a:gd name="T26" fmla="*/ 2 w 23"/>
                      <a:gd name="T27" fmla="*/ 19 h 49"/>
                      <a:gd name="T28" fmla="*/ 4 w 23"/>
                      <a:gd name="T29" fmla="*/ 20 h 49"/>
                      <a:gd name="T30" fmla="*/ 5 w 23"/>
                      <a:gd name="T31" fmla="*/ 21 h 49"/>
                      <a:gd name="T32" fmla="*/ 7 w 23"/>
                      <a:gd name="T33" fmla="*/ 21 h 49"/>
                      <a:gd name="T34" fmla="*/ 7 w 23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23" y="0"/>
                        </a:moveTo>
                        <a:lnTo>
                          <a:pt x="18" y="2"/>
                        </a:lnTo>
                        <a:lnTo>
                          <a:pt x="13" y="3"/>
                        </a:lnTo>
                        <a:lnTo>
                          <a:pt x="8" y="6"/>
                        </a:lnTo>
                        <a:lnTo>
                          <a:pt x="5" y="9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5" y="42"/>
                        </a:lnTo>
                        <a:lnTo>
                          <a:pt x="8" y="44"/>
                        </a:lnTo>
                        <a:lnTo>
                          <a:pt x="13" y="47"/>
                        </a:lnTo>
                        <a:lnTo>
                          <a:pt x="18" y="48"/>
                        </a:lnTo>
                        <a:lnTo>
                          <a:pt x="23" y="49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6" name="Rectangle 9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175" y="1618"/>
                    <a:ext cx="107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07" name="Freeform 95"/>
                  <p:cNvSpPr>
                    <a:spLocks noChangeAspect="1"/>
                  </p:cNvSpPr>
                  <p:nvPr/>
                </p:nvSpPr>
                <p:spPr bwMode="auto">
                  <a:xfrm>
                    <a:off x="1282" y="1618"/>
                    <a:ext cx="7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1 w 24"/>
                      <a:gd name="T3" fmla="*/ 21 h 49"/>
                      <a:gd name="T4" fmla="*/ 3 w 24"/>
                      <a:gd name="T5" fmla="*/ 20 h 49"/>
                      <a:gd name="T6" fmla="*/ 4 w 24"/>
                      <a:gd name="T7" fmla="*/ 19 h 49"/>
                      <a:gd name="T8" fmla="*/ 5 w 24"/>
                      <a:gd name="T9" fmla="*/ 18 h 49"/>
                      <a:gd name="T10" fmla="*/ 6 w 24"/>
                      <a:gd name="T11" fmla="*/ 16 h 49"/>
                      <a:gd name="T12" fmla="*/ 6 w 24"/>
                      <a:gd name="T13" fmla="*/ 14 h 49"/>
                      <a:gd name="T14" fmla="*/ 7 w 24"/>
                      <a:gd name="T15" fmla="*/ 12 h 49"/>
                      <a:gd name="T16" fmla="*/ 7 w 24"/>
                      <a:gd name="T17" fmla="*/ 11 h 49"/>
                      <a:gd name="T18" fmla="*/ 7 w 24"/>
                      <a:gd name="T19" fmla="*/ 9 h 49"/>
                      <a:gd name="T20" fmla="*/ 6 w 24"/>
                      <a:gd name="T21" fmla="*/ 7 h 49"/>
                      <a:gd name="T22" fmla="*/ 6 w 24"/>
                      <a:gd name="T23" fmla="*/ 5 h 49"/>
                      <a:gd name="T24" fmla="*/ 5 w 24"/>
                      <a:gd name="T25" fmla="*/ 4 h 49"/>
                      <a:gd name="T26" fmla="*/ 4 w 24"/>
                      <a:gd name="T27" fmla="*/ 3 h 49"/>
                      <a:gd name="T28" fmla="*/ 3 w 24"/>
                      <a:gd name="T29" fmla="*/ 1 h 49"/>
                      <a:gd name="T30" fmla="*/ 1 w 24"/>
                      <a:gd name="T31" fmla="*/ 1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5" y="48"/>
                        </a:lnTo>
                        <a:lnTo>
                          <a:pt x="11" y="47"/>
                        </a:lnTo>
                        <a:lnTo>
                          <a:pt x="15" y="44"/>
                        </a:lnTo>
                        <a:lnTo>
                          <a:pt x="18" y="42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4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9"/>
                        </a:lnTo>
                        <a:lnTo>
                          <a:pt x="15" y="6"/>
                        </a:lnTo>
                        <a:lnTo>
                          <a:pt x="11" y="3"/>
                        </a:lnTo>
                        <a:lnTo>
                          <a:pt x="5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8" name="Freeform 96"/>
                  <p:cNvSpPr>
                    <a:spLocks noChangeAspect="1"/>
                  </p:cNvSpPr>
                  <p:nvPr/>
                </p:nvSpPr>
                <p:spPr bwMode="auto">
                  <a:xfrm>
                    <a:off x="296" y="1618"/>
                    <a:ext cx="7" cy="21"/>
                  </a:xfrm>
                  <a:custGeom>
                    <a:avLst/>
                    <a:gdLst>
                      <a:gd name="T0" fmla="*/ 7 w 25"/>
                      <a:gd name="T1" fmla="*/ 0 h 49"/>
                      <a:gd name="T2" fmla="*/ 5 w 25"/>
                      <a:gd name="T3" fmla="*/ 1 h 49"/>
                      <a:gd name="T4" fmla="*/ 4 w 25"/>
                      <a:gd name="T5" fmla="*/ 1 h 49"/>
                      <a:gd name="T6" fmla="*/ 3 w 25"/>
                      <a:gd name="T7" fmla="*/ 3 h 49"/>
                      <a:gd name="T8" fmla="*/ 2 w 25"/>
                      <a:gd name="T9" fmla="*/ 4 h 49"/>
                      <a:gd name="T10" fmla="*/ 1 w 25"/>
                      <a:gd name="T11" fmla="*/ 5 h 49"/>
                      <a:gd name="T12" fmla="*/ 0 w 25"/>
                      <a:gd name="T13" fmla="*/ 7 h 49"/>
                      <a:gd name="T14" fmla="*/ 0 w 25"/>
                      <a:gd name="T15" fmla="*/ 9 h 49"/>
                      <a:gd name="T16" fmla="*/ 0 w 25"/>
                      <a:gd name="T17" fmla="*/ 11 h 49"/>
                      <a:gd name="T18" fmla="*/ 0 w 25"/>
                      <a:gd name="T19" fmla="*/ 12 h 49"/>
                      <a:gd name="T20" fmla="*/ 0 w 25"/>
                      <a:gd name="T21" fmla="*/ 14 h 49"/>
                      <a:gd name="T22" fmla="*/ 1 w 25"/>
                      <a:gd name="T23" fmla="*/ 16 h 49"/>
                      <a:gd name="T24" fmla="*/ 2 w 25"/>
                      <a:gd name="T25" fmla="*/ 18 h 49"/>
                      <a:gd name="T26" fmla="*/ 3 w 25"/>
                      <a:gd name="T27" fmla="*/ 19 h 49"/>
                      <a:gd name="T28" fmla="*/ 4 w 25"/>
                      <a:gd name="T29" fmla="*/ 20 h 49"/>
                      <a:gd name="T30" fmla="*/ 5 w 25"/>
                      <a:gd name="T31" fmla="*/ 21 h 49"/>
                      <a:gd name="T32" fmla="*/ 7 w 25"/>
                      <a:gd name="T33" fmla="*/ 21 h 49"/>
                      <a:gd name="T34" fmla="*/ 7 w 25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9">
                        <a:moveTo>
                          <a:pt x="25" y="0"/>
                        </a:moveTo>
                        <a:lnTo>
                          <a:pt x="18" y="2"/>
                        </a:lnTo>
                        <a:lnTo>
                          <a:pt x="14" y="3"/>
                        </a:lnTo>
                        <a:lnTo>
                          <a:pt x="10" y="6"/>
                        </a:lnTo>
                        <a:lnTo>
                          <a:pt x="7" y="9"/>
                        </a:lnTo>
                        <a:lnTo>
                          <a:pt x="4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4" y="37"/>
                        </a:lnTo>
                        <a:lnTo>
                          <a:pt x="7" y="42"/>
                        </a:lnTo>
                        <a:lnTo>
                          <a:pt x="10" y="44"/>
                        </a:lnTo>
                        <a:lnTo>
                          <a:pt x="14" y="47"/>
                        </a:lnTo>
                        <a:lnTo>
                          <a:pt x="18" y="48"/>
                        </a:lnTo>
                        <a:lnTo>
                          <a:pt x="25" y="49"/>
                        </a:lnTo>
                        <a:lnTo>
                          <a:pt x="2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9" name="Rectangle 9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03" y="1618"/>
                    <a:ext cx="2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10" name="Freeform 98"/>
                  <p:cNvSpPr>
                    <a:spLocks noChangeAspect="1"/>
                  </p:cNvSpPr>
                  <p:nvPr/>
                </p:nvSpPr>
                <p:spPr bwMode="auto">
                  <a:xfrm>
                    <a:off x="518" y="1618"/>
                    <a:ext cx="7" cy="21"/>
                  </a:xfrm>
                  <a:custGeom>
                    <a:avLst/>
                    <a:gdLst>
                      <a:gd name="T0" fmla="*/ 0 w 25"/>
                      <a:gd name="T1" fmla="*/ 21 h 49"/>
                      <a:gd name="T2" fmla="*/ 2 w 25"/>
                      <a:gd name="T3" fmla="*/ 21 h 49"/>
                      <a:gd name="T4" fmla="*/ 3 w 25"/>
                      <a:gd name="T5" fmla="*/ 20 h 49"/>
                      <a:gd name="T6" fmla="*/ 4 w 25"/>
                      <a:gd name="T7" fmla="*/ 19 h 49"/>
                      <a:gd name="T8" fmla="*/ 5 w 25"/>
                      <a:gd name="T9" fmla="*/ 18 h 49"/>
                      <a:gd name="T10" fmla="*/ 6 w 25"/>
                      <a:gd name="T11" fmla="*/ 16 h 49"/>
                      <a:gd name="T12" fmla="*/ 6 w 25"/>
                      <a:gd name="T13" fmla="*/ 14 h 49"/>
                      <a:gd name="T14" fmla="*/ 6 w 25"/>
                      <a:gd name="T15" fmla="*/ 12 h 49"/>
                      <a:gd name="T16" fmla="*/ 7 w 25"/>
                      <a:gd name="T17" fmla="*/ 11 h 49"/>
                      <a:gd name="T18" fmla="*/ 6 w 25"/>
                      <a:gd name="T19" fmla="*/ 9 h 49"/>
                      <a:gd name="T20" fmla="*/ 6 w 25"/>
                      <a:gd name="T21" fmla="*/ 7 h 49"/>
                      <a:gd name="T22" fmla="*/ 6 w 25"/>
                      <a:gd name="T23" fmla="*/ 5 h 49"/>
                      <a:gd name="T24" fmla="*/ 5 w 25"/>
                      <a:gd name="T25" fmla="*/ 4 h 49"/>
                      <a:gd name="T26" fmla="*/ 4 w 25"/>
                      <a:gd name="T27" fmla="*/ 3 h 49"/>
                      <a:gd name="T28" fmla="*/ 3 w 25"/>
                      <a:gd name="T29" fmla="*/ 1 h 49"/>
                      <a:gd name="T30" fmla="*/ 2 w 25"/>
                      <a:gd name="T31" fmla="*/ 1 h 49"/>
                      <a:gd name="T32" fmla="*/ 0 w 25"/>
                      <a:gd name="T33" fmla="*/ 0 h 49"/>
                      <a:gd name="T34" fmla="*/ 0 w 25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9">
                        <a:moveTo>
                          <a:pt x="0" y="49"/>
                        </a:moveTo>
                        <a:lnTo>
                          <a:pt x="7" y="48"/>
                        </a:lnTo>
                        <a:lnTo>
                          <a:pt x="11" y="47"/>
                        </a:lnTo>
                        <a:lnTo>
                          <a:pt x="15" y="44"/>
                        </a:lnTo>
                        <a:lnTo>
                          <a:pt x="18" y="42"/>
                        </a:lnTo>
                        <a:lnTo>
                          <a:pt x="21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5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1" y="12"/>
                        </a:lnTo>
                        <a:lnTo>
                          <a:pt x="18" y="9"/>
                        </a:lnTo>
                        <a:lnTo>
                          <a:pt x="15" y="6"/>
                        </a:lnTo>
                        <a:lnTo>
                          <a:pt x="11" y="3"/>
                        </a:lnTo>
                        <a:lnTo>
                          <a:pt x="7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1" name="Freeform 99"/>
                  <p:cNvSpPr>
                    <a:spLocks noChangeAspect="1"/>
                  </p:cNvSpPr>
                  <p:nvPr/>
                </p:nvSpPr>
                <p:spPr bwMode="auto">
                  <a:xfrm>
                    <a:off x="518" y="1561"/>
                    <a:ext cx="7" cy="14"/>
                  </a:xfrm>
                  <a:custGeom>
                    <a:avLst/>
                    <a:gdLst>
                      <a:gd name="T0" fmla="*/ 0 w 25"/>
                      <a:gd name="T1" fmla="*/ 14 h 47"/>
                      <a:gd name="T2" fmla="*/ 2 w 25"/>
                      <a:gd name="T3" fmla="*/ 14 h 47"/>
                      <a:gd name="T4" fmla="*/ 3 w 25"/>
                      <a:gd name="T5" fmla="*/ 14 h 47"/>
                      <a:gd name="T6" fmla="*/ 4 w 25"/>
                      <a:gd name="T7" fmla="*/ 13 h 47"/>
                      <a:gd name="T8" fmla="*/ 5 w 25"/>
                      <a:gd name="T9" fmla="*/ 12 h 47"/>
                      <a:gd name="T10" fmla="*/ 6 w 25"/>
                      <a:gd name="T11" fmla="*/ 11 h 47"/>
                      <a:gd name="T12" fmla="*/ 6 w 25"/>
                      <a:gd name="T13" fmla="*/ 10 h 47"/>
                      <a:gd name="T14" fmla="*/ 6 w 25"/>
                      <a:gd name="T15" fmla="*/ 8 h 47"/>
                      <a:gd name="T16" fmla="*/ 7 w 25"/>
                      <a:gd name="T17" fmla="*/ 7 h 47"/>
                      <a:gd name="T18" fmla="*/ 6 w 25"/>
                      <a:gd name="T19" fmla="*/ 6 h 47"/>
                      <a:gd name="T20" fmla="*/ 6 w 25"/>
                      <a:gd name="T21" fmla="*/ 5 h 47"/>
                      <a:gd name="T22" fmla="*/ 6 w 25"/>
                      <a:gd name="T23" fmla="*/ 3 h 47"/>
                      <a:gd name="T24" fmla="*/ 5 w 25"/>
                      <a:gd name="T25" fmla="*/ 2 h 47"/>
                      <a:gd name="T26" fmla="*/ 4 w 25"/>
                      <a:gd name="T27" fmla="*/ 1 h 47"/>
                      <a:gd name="T28" fmla="*/ 3 w 25"/>
                      <a:gd name="T29" fmla="*/ 1 h 47"/>
                      <a:gd name="T30" fmla="*/ 2 w 25"/>
                      <a:gd name="T31" fmla="*/ 0 h 47"/>
                      <a:gd name="T32" fmla="*/ 0 w 25"/>
                      <a:gd name="T33" fmla="*/ 0 h 47"/>
                      <a:gd name="T34" fmla="*/ 0 w 25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7">
                        <a:moveTo>
                          <a:pt x="0" y="47"/>
                        </a:moveTo>
                        <a:lnTo>
                          <a:pt x="7" y="47"/>
                        </a:lnTo>
                        <a:lnTo>
                          <a:pt x="11" y="46"/>
                        </a:lnTo>
                        <a:lnTo>
                          <a:pt x="15" y="43"/>
                        </a:lnTo>
                        <a:lnTo>
                          <a:pt x="18" y="40"/>
                        </a:lnTo>
                        <a:lnTo>
                          <a:pt x="21" y="37"/>
                        </a:lnTo>
                        <a:lnTo>
                          <a:pt x="22" y="33"/>
                        </a:lnTo>
                        <a:lnTo>
                          <a:pt x="23" y="28"/>
                        </a:lnTo>
                        <a:lnTo>
                          <a:pt x="25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1" y="11"/>
                        </a:lnTo>
                        <a:lnTo>
                          <a:pt x="18" y="7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7" y="1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2" name="Rectangle 10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9" y="1561"/>
                    <a:ext cx="179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13" name="Freeform 101"/>
                  <p:cNvSpPr>
                    <a:spLocks noChangeAspect="1"/>
                  </p:cNvSpPr>
                  <p:nvPr/>
                </p:nvSpPr>
                <p:spPr bwMode="auto">
                  <a:xfrm>
                    <a:off x="332" y="1561"/>
                    <a:ext cx="7" cy="14"/>
                  </a:xfrm>
                  <a:custGeom>
                    <a:avLst/>
                    <a:gdLst>
                      <a:gd name="T0" fmla="*/ 7 w 23"/>
                      <a:gd name="T1" fmla="*/ 0 h 47"/>
                      <a:gd name="T2" fmla="*/ 5 w 23"/>
                      <a:gd name="T3" fmla="*/ 0 h 47"/>
                      <a:gd name="T4" fmla="*/ 4 w 23"/>
                      <a:gd name="T5" fmla="*/ 1 h 47"/>
                      <a:gd name="T6" fmla="*/ 3 w 23"/>
                      <a:gd name="T7" fmla="*/ 1 h 47"/>
                      <a:gd name="T8" fmla="*/ 2 w 23"/>
                      <a:gd name="T9" fmla="*/ 2 h 47"/>
                      <a:gd name="T10" fmla="*/ 1 w 23"/>
                      <a:gd name="T11" fmla="*/ 3 h 47"/>
                      <a:gd name="T12" fmla="*/ 0 w 23"/>
                      <a:gd name="T13" fmla="*/ 5 h 47"/>
                      <a:gd name="T14" fmla="*/ 0 w 23"/>
                      <a:gd name="T15" fmla="*/ 6 h 47"/>
                      <a:gd name="T16" fmla="*/ 0 w 23"/>
                      <a:gd name="T17" fmla="*/ 7 h 47"/>
                      <a:gd name="T18" fmla="*/ 0 w 23"/>
                      <a:gd name="T19" fmla="*/ 8 h 47"/>
                      <a:gd name="T20" fmla="*/ 0 w 23"/>
                      <a:gd name="T21" fmla="*/ 10 h 47"/>
                      <a:gd name="T22" fmla="*/ 1 w 23"/>
                      <a:gd name="T23" fmla="*/ 11 h 47"/>
                      <a:gd name="T24" fmla="*/ 2 w 23"/>
                      <a:gd name="T25" fmla="*/ 12 h 47"/>
                      <a:gd name="T26" fmla="*/ 3 w 23"/>
                      <a:gd name="T27" fmla="*/ 13 h 47"/>
                      <a:gd name="T28" fmla="*/ 4 w 23"/>
                      <a:gd name="T29" fmla="*/ 14 h 47"/>
                      <a:gd name="T30" fmla="*/ 5 w 23"/>
                      <a:gd name="T31" fmla="*/ 14 h 47"/>
                      <a:gd name="T32" fmla="*/ 7 w 23"/>
                      <a:gd name="T33" fmla="*/ 14 h 47"/>
                      <a:gd name="T34" fmla="*/ 7 w 23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6" y="7"/>
                        </a:lnTo>
                        <a:lnTo>
                          <a:pt x="3" y="11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8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6" y="40"/>
                        </a:lnTo>
                        <a:lnTo>
                          <a:pt x="10" y="43"/>
                        </a:lnTo>
                        <a:lnTo>
                          <a:pt x="14" y="46"/>
                        </a:lnTo>
                        <a:lnTo>
                          <a:pt x="18" y="47"/>
                        </a:lnTo>
                        <a:lnTo>
                          <a:pt x="23" y="47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4" name="Freeform 102"/>
                  <p:cNvSpPr>
                    <a:spLocks noChangeAspect="1"/>
                  </p:cNvSpPr>
                  <p:nvPr/>
                </p:nvSpPr>
                <p:spPr bwMode="auto">
                  <a:xfrm>
                    <a:off x="518" y="2047"/>
                    <a:ext cx="7" cy="21"/>
                  </a:xfrm>
                  <a:custGeom>
                    <a:avLst/>
                    <a:gdLst>
                      <a:gd name="T0" fmla="*/ 0 w 25"/>
                      <a:gd name="T1" fmla="*/ 21 h 49"/>
                      <a:gd name="T2" fmla="*/ 2 w 25"/>
                      <a:gd name="T3" fmla="*/ 21 h 49"/>
                      <a:gd name="T4" fmla="*/ 3 w 25"/>
                      <a:gd name="T5" fmla="*/ 20 h 49"/>
                      <a:gd name="T6" fmla="*/ 4 w 25"/>
                      <a:gd name="T7" fmla="*/ 18 h 49"/>
                      <a:gd name="T8" fmla="*/ 5 w 25"/>
                      <a:gd name="T9" fmla="*/ 17 h 49"/>
                      <a:gd name="T10" fmla="*/ 6 w 25"/>
                      <a:gd name="T11" fmla="*/ 16 h 49"/>
                      <a:gd name="T12" fmla="*/ 6 w 25"/>
                      <a:gd name="T13" fmla="*/ 14 h 49"/>
                      <a:gd name="T14" fmla="*/ 6 w 25"/>
                      <a:gd name="T15" fmla="*/ 12 h 49"/>
                      <a:gd name="T16" fmla="*/ 7 w 25"/>
                      <a:gd name="T17" fmla="*/ 10 h 49"/>
                      <a:gd name="T18" fmla="*/ 6 w 25"/>
                      <a:gd name="T19" fmla="*/ 9 h 49"/>
                      <a:gd name="T20" fmla="*/ 6 w 25"/>
                      <a:gd name="T21" fmla="*/ 7 h 49"/>
                      <a:gd name="T22" fmla="*/ 6 w 25"/>
                      <a:gd name="T23" fmla="*/ 5 h 49"/>
                      <a:gd name="T24" fmla="*/ 5 w 25"/>
                      <a:gd name="T25" fmla="*/ 3 h 49"/>
                      <a:gd name="T26" fmla="*/ 4 w 25"/>
                      <a:gd name="T27" fmla="*/ 2 h 49"/>
                      <a:gd name="T28" fmla="*/ 3 w 25"/>
                      <a:gd name="T29" fmla="*/ 1 h 49"/>
                      <a:gd name="T30" fmla="*/ 2 w 25"/>
                      <a:gd name="T31" fmla="*/ 0 h 49"/>
                      <a:gd name="T32" fmla="*/ 0 w 25"/>
                      <a:gd name="T33" fmla="*/ 0 h 49"/>
                      <a:gd name="T34" fmla="*/ 0 w 25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9">
                        <a:moveTo>
                          <a:pt x="0" y="49"/>
                        </a:moveTo>
                        <a:lnTo>
                          <a:pt x="7" y="48"/>
                        </a:lnTo>
                        <a:lnTo>
                          <a:pt x="11" y="47"/>
                        </a:lnTo>
                        <a:lnTo>
                          <a:pt x="15" y="43"/>
                        </a:lnTo>
                        <a:lnTo>
                          <a:pt x="18" y="40"/>
                        </a:lnTo>
                        <a:lnTo>
                          <a:pt x="21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5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1" y="12"/>
                        </a:lnTo>
                        <a:lnTo>
                          <a:pt x="18" y="8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7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5" name="Rectangle 10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03" y="2047"/>
                    <a:ext cx="2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16" name="Freeform 104"/>
                  <p:cNvSpPr>
                    <a:spLocks noChangeAspect="1"/>
                  </p:cNvSpPr>
                  <p:nvPr/>
                </p:nvSpPr>
                <p:spPr bwMode="auto">
                  <a:xfrm>
                    <a:off x="296" y="2047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5 w 24"/>
                      <a:gd name="T3" fmla="*/ 0 h 49"/>
                      <a:gd name="T4" fmla="*/ 4 w 24"/>
                      <a:gd name="T5" fmla="*/ 1 h 49"/>
                      <a:gd name="T6" fmla="*/ 3 w 24"/>
                      <a:gd name="T7" fmla="*/ 2 h 49"/>
                      <a:gd name="T8" fmla="*/ 2 w 24"/>
                      <a:gd name="T9" fmla="*/ 3 h 49"/>
                      <a:gd name="T10" fmla="*/ 1 w 24"/>
                      <a:gd name="T11" fmla="*/ 5 h 49"/>
                      <a:gd name="T12" fmla="*/ 0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0 h 49"/>
                      <a:gd name="T18" fmla="*/ 0 w 24"/>
                      <a:gd name="T19" fmla="*/ 12 h 49"/>
                      <a:gd name="T20" fmla="*/ 0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7 h 49"/>
                      <a:gd name="T26" fmla="*/ 3 w 24"/>
                      <a:gd name="T27" fmla="*/ 18 h 49"/>
                      <a:gd name="T28" fmla="*/ 4 w 24"/>
                      <a:gd name="T29" fmla="*/ 20 h 49"/>
                      <a:gd name="T30" fmla="*/ 5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6" y="8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6" y="40"/>
                        </a:lnTo>
                        <a:lnTo>
                          <a:pt x="10" y="43"/>
                        </a:lnTo>
                        <a:lnTo>
                          <a:pt x="14" y="47"/>
                        </a:lnTo>
                        <a:lnTo>
                          <a:pt x="18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7" name="Freeform 105"/>
                  <p:cNvSpPr>
                    <a:spLocks noChangeAspect="1"/>
                  </p:cNvSpPr>
                  <p:nvPr/>
                </p:nvSpPr>
                <p:spPr bwMode="auto">
                  <a:xfrm>
                    <a:off x="739" y="2141"/>
                    <a:ext cx="14" cy="7"/>
                  </a:xfrm>
                  <a:custGeom>
                    <a:avLst/>
                    <a:gdLst>
                      <a:gd name="T0" fmla="*/ 0 w 46"/>
                      <a:gd name="T1" fmla="*/ 0 h 23"/>
                      <a:gd name="T2" fmla="*/ 0 w 46"/>
                      <a:gd name="T3" fmla="*/ 2 h 23"/>
                      <a:gd name="T4" fmla="*/ 1 w 46"/>
                      <a:gd name="T5" fmla="*/ 3 h 23"/>
                      <a:gd name="T6" fmla="*/ 1 w 46"/>
                      <a:gd name="T7" fmla="*/ 5 h 23"/>
                      <a:gd name="T8" fmla="*/ 2 w 46"/>
                      <a:gd name="T9" fmla="*/ 5 h 23"/>
                      <a:gd name="T10" fmla="*/ 3 w 46"/>
                      <a:gd name="T11" fmla="*/ 6 h 23"/>
                      <a:gd name="T12" fmla="*/ 4 w 46"/>
                      <a:gd name="T13" fmla="*/ 7 h 23"/>
                      <a:gd name="T14" fmla="*/ 6 w 46"/>
                      <a:gd name="T15" fmla="*/ 7 h 23"/>
                      <a:gd name="T16" fmla="*/ 7 w 46"/>
                      <a:gd name="T17" fmla="*/ 7 h 23"/>
                      <a:gd name="T18" fmla="*/ 9 w 46"/>
                      <a:gd name="T19" fmla="*/ 7 h 23"/>
                      <a:gd name="T20" fmla="*/ 10 w 46"/>
                      <a:gd name="T21" fmla="*/ 7 h 23"/>
                      <a:gd name="T22" fmla="*/ 11 w 46"/>
                      <a:gd name="T23" fmla="*/ 6 h 23"/>
                      <a:gd name="T24" fmla="*/ 12 w 46"/>
                      <a:gd name="T25" fmla="*/ 5 h 23"/>
                      <a:gd name="T26" fmla="*/ 13 w 46"/>
                      <a:gd name="T27" fmla="*/ 5 h 23"/>
                      <a:gd name="T28" fmla="*/ 14 w 46"/>
                      <a:gd name="T29" fmla="*/ 3 h 23"/>
                      <a:gd name="T30" fmla="*/ 14 w 46"/>
                      <a:gd name="T31" fmla="*/ 2 h 23"/>
                      <a:gd name="T32" fmla="*/ 14 w 46"/>
                      <a:gd name="T33" fmla="*/ 0 h 23"/>
                      <a:gd name="T34" fmla="*/ 0 w 46"/>
                      <a:gd name="T35" fmla="*/ 0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3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10"/>
                        </a:lnTo>
                        <a:lnTo>
                          <a:pt x="4" y="15"/>
                        </a:lnTo>
                        <a:lnTo>
                          <a:pt x="7" y="18"/>
                        </a:lnTo>
                        <a:lnTo>
                          <a:pt x="11" y="20"/>
                        </a:lnTo>
                        <a:lnTo>
                          <a:pt x="14" y="22"/>
                        </a:lnTo>
                        <a:lnTo>
                          <a:pt x="19" y="23"/>
                        </a:lnTo>
                        <a:lnTo>
                          <a:pt x="23" y="23"/>
                        </a:lnTo>
                        <a:lnTo>
                          <a:pt x="28" y="23"/>
                        </a:lnTo>
                        <a:lnTo>
                          <a:pt x="32" y="22"/>
                        </a:lnTo>
                        <a:lnTo>
                          <a:pt x="35" y="20"/>
                        </a:lnTo>
                        <a:lnTo>
                          <a:pt x="40" y="18"/>
                        </a:lnTo>
                        <a:lnTo>
                          <a:pt x="42" y="15"/>
                        </a:lnTo>
                        <a:lnTo>
                          <a:pt x="45" y="10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8" name="Rectangle 10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39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19" name="Freeform 107"/>
                  <p:cNvSpPr>
                    <a:spLocks noChangeAspect="1"/>
                  </p:cNvSpPr>
                  <p:nvPr/>
                </p:nvSpPr>
                <p:spPr bwMode="auto">
                  <a:xfrm>
                    <a:off x="739" y="2055"/>
                    <a:ext cx="14" cy="7"/>
                  </a:xfrm>
                  <a:custGeom>
                    <a:avLst/>
                    <a:gdLst>
                      <a:gd name="T0" fmla="*/ 14 w 46"/>
                      <a:gd name="T1" fmla="*/ 7 h 24"/>
                      <a:gd name="T2" fmla="*/ 14 w 46"/>
                      <a:gd name="T3" fmla="*/ 5 h 24"/>
                      <a:gd name="T4" fmla="*/ 14 w 46"/>
                      <a:gd name="T5" fmla="*/ 4 h 24"/>
                      <a:gd name="T6" fmla="*/ 13 w 46"/>
                      <a:gd name="T7" fmla="*/ 3 h 24"/>
                      <a:gd name="T8" fmla="*/ 12 w 46"/>
                      <a:gd name="T9" fmla="*/ 2 h 24"/>
                      <a:gd name="T10" fmla="*/ 11 w 46"/>
                      <a:gd name="T11" fmla="*/ 1 h 24"/>
                      <a:gd name="T12" fmla="*/ 10 w 46"/>
                      <a:gd name="T13" fmla="*/ 1 h 24"/>
                      <a:gd name="T14" fmla="*/ 9 w 46"/>
                      <a:gd name="T15" fmla="*/ 0 h 24"/>
                      <a:gd name="T16" fmla="*/ 7 w 46"/>
                      <a:gd name="T17" fmla="*/ 0 h 24"/>
                      <a:gd name="T18" fmla="*/ 6 w 46"/>
                      <a:gd name="T19" fmla="*/ 0 h 24"/>
                      <a:gd name="T20" fmla="*/ 4 w 46"/>
                      <a:gd name="T21" fmla="*/ 1 h 24"/>
                      <a:gd name="T22" fmla="*/ 3 w 46"/>
                      <a:gd name="T23" fmla="*/ 1 h 24"/>
                      <a:gd name="T24" fmla="*/ 2 w 46"/>
                      <a:gd name="T25" fmla="*/ 2 h 24"/>
                      <a:gd name="T26" fmla="*/ 1 w 46"/>
                      <a:gd name="T27" fmla="*/ 3 h 24"/>
                      <a:gd name="T28" fmla="*/ 1 w 46"/>
                      <a:gd name="T29" fmla="*/ 4 h 24"/>
                      <a:gd name="T30" fmla="*/ 0 w 46"/>
                      <a:gd name="T31" fmla="*/ 5 h 24"/>
                      <a:gd name="T32" fmla="*/ 0 w 46"/>
                      <a:gd name="T33" fmla="*/ 7 h 24"/>
                      <a:gd name="T34" fmla="*/ 14 w 46"/>
                      <a:gd name="T35" fmla="*/ 7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4">
                        <a:moveTo>
                          <a:pt x="46" y="24"/>
                        </a:moveTo>
                        <a:lnTo>
                          <a:pt x="46" y="18"/>
                        </a:lnTo>
                        <a:lnTo>
                          <a:pt x="45" y="14"/>
                        </a:lnTo>
                        <a:lnTo>
                          <a:pt x="42" y="10"/>
                        </a:lnTo>
                        <a:lnTo>
                          <a:pt x="40" y="7"/>
                        </a:lnTo>
                        <a:lnTo>
                          <a:pt x="35" y="4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1" y="4"/>
                        </a:lnTo>
                        <a:lnTo>
                          <a:pt x="7" y="7"/>
                        </a:lnTo>
                        <a:lnTo>
                          <a:pt x="4" y="10"/>
                        </a:lnTo>
                        <a:lnTo>
                          <a:pt x="2" y="14"/>
                        </a:lnTo>
                        <a:lnTo>
                          <a:pt x="1" y="18"/>
                        </a:lnTo>
                        <a:lnTo>
                          <a:pt x="0" y="24"/>
                        </a:lnTo>
                        <a:lnTo>
                          <a:pt x="46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0" name="Freeform 108"/>
                  <p:cNvSpPr>
                    <a:spLocks noChangeAspect="1"/>
                  </p:cNvSpPr>
                  <p:nvPr/>
                </p:nvSpPr>
                <p:spPr bwMode="auto">
                  <a:xfrm>
                    <a:off x="596" y="2055"/>
                    <a:ext cx="14" cy="7"/>
                  </a:xfrm>
                  <a:custGeom>
                    <a:avLst/>
                    <a:gdLst>
                      <a:gd name="T0" fmla="*/ 0 w 47"/>
                      <a:gd name="T1" fmla="*/ 0 h 24"/>
                      <a:gd name="T2" fmla="*/ 0 w 47"/>
                      <a:gd name="T3" fmla="*/ 2 h 24"/>
                      <a:gd name="T4" fmla="*/ 1 w 47"/>
                      <a:gd name="T5" fmla="*/ 3 h 24"/>
                      <a:gd name="T6" fmla="*/ 1 w 47"/>
                      <a:gd name="T7" fmla="*/ 4 h 24"/>
                      <a:gd name="T8" fmla="*/ 2 w 47"/>
                      <a:gd name="T9" fmla="*/ 5 h 24"/>
                      <a:gd name="T10" fmla="*/ 3 w 47"/>
                      <a:gd name="T11" fmla="*/ 6 h 24"/>
                      <a:gd name="T12" fmla="*/ 4 w 47"/>
                      <a:gd name="T13" fmla="*/ 7 h 24"/>
                      <a:gd name="T14" fmla="*/ 6 w 47"/>
                      <a:gd name="T15" fmla="*/ 7 h 24"/>
                      <a:gd name="T16" fmla="*/ 7 w 47"/>
                      <a:gd name="T17" fmla="*/ 7 h 24"/>
                      <a:gd name="T18" fmla="*/ 8 w 47"/>
                      <a:gd name="T19" fmla="*/ 7 h 24"/>
                      <a:gd name="T20" fmla="*/ 10 w 47"/>
                      <a:gd name="T21" fmla="*/ 7 h 24"/>
                      <a:gd name="T22" fmla="*/ 11 w 47"/>
                      <a:gd name="T23" fmla="*/ 6 h 24"/>
                      <a:gd name="T24" fmla="*/ 12 w 47"/>
                      <a:gd name="T25" fmla="*/ 5 h 24"/>
                      <a:gd name="T26" fmla="*/ 13 w 47"/>
                      <a:gd name="T27" fmla="*/ 4 h 24"/>
                      <a:gd name="T28" fmla="*/ 13 w 47"/>
                      <a:gd name="T29" fmla="*/ 3 h 24"/>
                      <a:gd name="T30" fmla="*/ 14 w 47"/>
                      <a:gd name="T31" fmla="*/ 2 h 24"/>
                      <a:gd name="T32" fmla="*/ 14 w 47"/>
                      <a:gd name="T33" fmla="*/ 0 h 24"/>
                      <a:gd name="T34" fmla="*/ 0 w 47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4">
                        <a:moveTo>
                          <a:pt x="0" y="0"/>
                        </a:moveTo>
                        <a:lnTo>
                          <a:pt x="1" y="6"/>
                        </a:lnTo>
                        <a:lnTo>
                          <a:pt x="3" y="11"/>
                        </a:lnTo>
                        <a:lnTo>
                          <a:pt x="5" y="14"/>
                        </a:lnTo>
                        <a:lnTo>
                          <a:pt x="8" y="17"/>
                        </a:lnTo>
                        <a:lnTo>
                          <a:pt x="11" y="20"/>
                        </a:lnTo>
                        <a:lnTo>
                          <a:pt x="15" y="23"/>
                        </a:lnTo>
                        <a:lnTo>
                          <a:pt x="19" y="24"/>
                        </a:lnTo>
                        <a:lnTo>
                          <a:pt x="24" y="24"/>
                        </a:lnTo>
                        <a:lnTo>
                          <a:pt x="28" y="24"/>
                        </a:lnTo>
                        <a:lnTo>
                          <a:pt x="32" y="23"/>
                        </a:lnTo>
                        <a:lnTo>
                          <a:pt x="36" y="20"/>
                        </a:lnTo>
                        <a:lnTo>
                          <a:pt x="39" y="17"/>
                        </a:lnTo>
                        <a:lnTo>
                          <a:pt x="43" y="14"/>
                        </a:lnTo>
                        <a:lnTo>
                          <a:pt x="45" y="11"/>
                        </a:lnTo>
                        <a:lnTo>
                          <a:pt x="47" y="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1" name="Rectangle 10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96" y="1625"/>
                    <a:ext cx="14" cy="430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22" name="Freeform 110"/>
                  <p:cNvSpPr>
                    <a:spLocks noChangeAspect="1"/>
                  </p:cNvSpPr>
                  <p:nvPr/>
                </p:nvSpPr>
                <p:spPr bwMode="auto">
                  <a:xfrm>
                    <a:off x="596" y="1625"/>
                    <a:ext cx="14" cy="0"/>
                  </a:xfrm>
                  <a:custGeom>
                    <a:avLst/>
                    <a:gdLst>
                      <a:gd name="T0" fmla="*/ 14 w 47"/>
                      <a:gd name="T1" fmla="*/ 1 h 23"/>
                      <a:gd name="T2" fmla="*/ 14 w 47"/>
                      <a:gd name="T3" fmla="*/ 1 h 23"/>
                      <a:gd name="T4" fmla="*/ 13 w 47"/>
                      <a:gd name="T5" fmla="*/ 1 h 23"/>
                      <a:gd name="T6" fmla="*/ 13 w 47"/>
                      <a:gd name="T7" fmla="*/ 0 h 23"/>
                      <a:gd name="T8" fmla="*/ 12 w 47"/>
                      <a:gd name="T9" fmla="*/ 0 h 23"/>
                      <a:gd name="T10" fmla="*/ 11 w 47"/>
                      <a:gd name="T11" fmla="*/ 0 h 23"/>
                      <a:gd name="T12" fmla="*/ 10 w 47"/>
                      <a:gd name="T13" fmla="*/ 0 h 23"/>
                      <a:gd name="T14" fmla="*/ 8 w 47"/>
                      <a:gd name="T15" fmla="*/ 0 h 23"/>
                      <a:gd name="T16" fmla="*/ 7 w 47"/>
                      <a:gd name="T17" fmla="*/ 0 h 23"/>
                      <a:gd name="T18" fmla="*/ 6 w 47"/>
                      <a:gd name="T19" fmla="*/ 0 h 23"/>
                      <a:gd name="T20" fmla="*/ 4 w 47"/>
                      <a:gd name="T21" fmla="*/ 0 h 23"/>
                      <a:gd name="T22" fmla="*/ 3 w 47"/>
                      <a:gd name="T23" fmla="*/ 0 h 23"/>
                      <a:gd name="T24" fmla="*/ 2 w 47"/>
                      <a:gd name="T25" fmla="*/ 0 h 23"/>
                      <a:gd name="T26" fmla="*/ 1 w 47"/>
                      <a:gd name="T27" fmla="*/ 0 h 23"/>
                      <a:gd name="T28" fmla="*/ 1 w 47"/>
                      <a:gd name="T29" fmla="*/ 1 h 23"/>
                      <a:gd name="T30" fmla="*/ 0 w 47"/>
                      <a:gd name="T31" fmla="*/ 1 h 23"/>
                      <a:gd name="T32" fmla="*/ 0 w 47"/>
                      <a:gd name="T33" fmla="*/ 1 h 23"/>
                      <a:gd name="T34" fmla="*/ 14 w 47"/>
                      <a:gd name="T35" fmla="*/ 1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3">
                        <a:moveTo>
                          <a:pt x="47" y="23"/>
                        </a:moveTo>
                        <a:lnTo>
                          <a:pt x="47" y="17"/>
                        </a:lnTo>
                        <a:lnTo>
                          <a:pt x="45" y="12"/>
                        </a:lnTo>
                        <a:lnTo>
                          <a:pt x="43" y="9"/>
                        </a:lnTo>
                        <a:lnTo>
                          <a:pt x="39" y="6"/>
                        </a:lnTo>
                        <a:lnTo>
                          <a:pt x="36" y="3"/>
                        </a:lnTo>
                        <a:lnTo>
                          <a:pt x="32" y="1"/>
                        </a:lnTo>
                        <a:lnTo>
                          <a:pt x="28" y="0"/>
                        </a:lnTo>
                        <a:lnTo>
                          <a:pt x="24" y="0"/>
                        </a:ln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11" y="3"/>
                        </a:lnTo>
                        <a:lnTo>
                          <a:pt x="8" y="6"/>
                        </a:lnTo>
                        <a:lnTo>
                          <a:pt x="5" y="9"/>
                        </a:lnTo>
                        <a:lnTo>
                          <a:pt x="3" y="12"/>
                        </a:lnTo>
                        <a:lnTo>
                          <a:pt x="1" y="17"/>
                        </a:lnTo>
                        <a:lnTo>
                          <a:pt x="0" y="23"/>
                        </a:lnTo>
                        <a:lnTo>
                          <a:pt x="47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3" name="Rectangle 11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32" y="1926"/>
                    <a:ext cx="21" cy="1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24" name="Rectangle 11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32" y="1596"/>
                    <a:ext cx="21" cy="315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25" name="Freeform 113"/>
                  <p:cNvSpPr>
                    <a:spLocks noChangeAspect="1"/>
                  </p:cNvSpPr>
                  <p:nvPr/>
                </p:nvSpPr>
                <p:spPr bwMode="auto">
                  <a:xfrm>
                    <a:off x="696" y="2055"/>
                    <a:ext cx="14" cy="7"/>
                  </a:xfrm>
                  <a:custGeom>
                    <a:avLst/>
                    <a:gdLst>
                      <a:gd name="T0" fmla="*/ 0 w 46"/>
                      <a:gd name="T1" fmla="*/ 0 h 24"/>
                      <a:gd name="T2" fmla="*/ 0 w 46"/>
                      <a:gd name="T3" fmla="*/ 2 h 24"/>
                      <a:gd name="T4" fmla="*/ 1 w 46"/>
                      <a:gd name="T5" fmla="*/ 3 h 24"/>
                      <a:gd name="T6" fmla="*/ 1 w 46"/>
                      <a:gd name="T7" fmla="*/ 4 h 24"/>
                      <a:gd name="T8" fmla="*/ 2 w 46"/>
                      <a:gd name="T9" fmla="*/ 5 h 24"/>
                      <a:gd name="T10" fmla="*/ 3 w 46"/>
                      <a:gd name="T11" fmla="*/ 6 h 24"/>
                      <a:gd name="T12" fmla="*/ 4 w 46"/>
                      <a:gd name="T13" fmla="*/ 7 h 24"/>
                      <a:gd name="T14" fmla="*/ 6 w 46"/>
                      <a:gd name="T15" fmla="*/ 7 h 24"/>
                      <a:gd name="T16" fmla="*/ 7 w 46"/>
                      <a:gd name="T17" fmla="*/ 7 h 24"/>
                      <a:gd name="T18" fmla="*/ 8 w 46"/>
                      <a:gd name="T19" fmla="*/ 7 h 24"/>
                      <a:gd name="T20" fmla="*/ 9 w 46"/>
                      <a:gd name="T21" fmla="*/ 7 h 24"/>
                      <a:gd name="T22" fmla="*/ 11 w 46"/>
                      <a:gd name="T23" fmla="*/ 6 h 24"/>
                      <a:gd name="T24" fmla="*/ 12 w 46"/>
                      <a:gd name="T25" fmla="*/ 5 h 24"/>
                      <a:gd name="T26" fmla="*/ 13 w 46"/>
                      <a:gd name="T27" fmla="*/ 4 h 24"/>
                      <a:gd name="T28" fmla="*/ 13 w 46"/>
                      <a:gd name="T29" fmla="*/ 3 h 24"/>
                      <a:gd name="T30" fmla="*/ 14 w 46"/>
                      <a:gd name="T31" fmla="*/ 2 h 24"/>
                      <a:gd name="T32" fmla="*/ 14 w 46"/>
                      <a:gd name="T33" fmla="*/ 0 h 24"/>
                      <a:gd name="T34" fmla="*/ 0 w 46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4">
                        <a:moveTo>
                          <a:pt x="0" y="0"/>
                        </a:moveTo>
                        <a:lnTo>
                          <a:pt x="0" y="6"/>
                        </a:lnTo>
                        <a:lnTo>
                          <a:pt x="2" y="11"/>
                        </a:lnTo>
                        <a:lnTo>
                          <a:pt x="4" y="14"/>
                        </a:lnTo>
                        <a:lnTo>
                          <a:pt x="7" y="17"/>
                        </a:lnTo>
                        <a:lnTo>
                          <a:pt x="10" y="20"/>
                        </a:lnTo>
                        <a:lnTo>
                          <a:pt x="14" y="23"/>
                        </a:lnTo>
                        <a:lnTo>
                          <a:pt x="19" y="24"/>
                        </a:lnTo>
                        <a:lnTo>
                          <a:pt x="23" y="24"/>
                        </a:lnTo>
                        <a:lnTo>
                          <a:pt x="27" y="24"/>
                        </a:lnTo>
                        <a:lnTo>
                          <a:pt x="31" y="23"/>
                        </a:lnTo>
                        <a:lnTo>
                          <a:pt x="35" y="20"/>
                        </a:lnTo>
                        <a:lnTo>
                          <a:pt x="39" y="17"/>
                        </a:lnTo>
                        <a:lnTo>
                          <a:pt x="42" y="14"/>
                        </a:lnTo>
                        <a:lnTo>
                          <a:pt x="44" y="11"/>
                        </a:lnTo>
                        <a:lnTo>
                          <a:pt x="45" y="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6" name="Rectangle 11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696" y="1625"/>
                    <a:ext cx="14" cy="430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27" name="Freeform 115"/>
                  <p:cNvSpPr>
                    <a:spLocks noChangeAspect="1"/>
                  </p:cNvSpPr>
                  <p:nvPr/>
                </p:nvSpPr>
                <p:spPr bwMode="auto">
                  <a:xfrm>
                    <a:off x="696" y="1625"/>
                    <a:ext cx="14" cy="0"/>
                  </a:xfrm>
                  <a:custGeom>
                    <a:avLst/>
                    <a:gdLst>
                      <a:gd name="T0" fmla="*/ 14 w 46"/>
                      <a:gd name="T1" fmla="*/ 1 h 23"/>
                      <a:gd name="T2" fmla="*/ 14 w 46"/>
                      <a:gd name="T3" fmla="*/ 1 h 23"/>
                      <a:gd name="T4" fmla="*/ 13 w 46"/>
                      <a:gd name="T5" fmla="*/ 1 h 23"/>
                      <a:gd name="T6" fmla="*/ 13 w 46"/>
                      <a:gd name="T7" fmla="*/ 0 h 23"/>
                      <a:gd name="T8" fmla="*/ 12 w 46"/>
                      <a:gd name="T9" fmla="*/ 0 h 23"/>
                      <a:gd name="T10" fmla="*/ 11 w 46"/>
                      <a:gd name="T11" fmla="*/ 0 h 23"/>
                      <a:gd name="T12" fmla="*/ 9 w 46"/>
                      <a:gd name="T13" fmla="*/ 0 h 23"/>
                      <a:gd name="T14" fmla="*/ 8 w 46"/>
                      <a:gd name="T15" fmla="*/ 0 h 23"/>
                      <a:gd name="T16" fmla="*/ 7 w 46"/>
                      <a:gd name="T17" fmla="*/ 0 h 23"/>
                      <a:gd name="T18" fmla="*/ 6 w 46"/>
                      <a:gd name="T19" fmla="*/ 0 h 23"/>
                      <a:gd name="T20" fmla="*/ 4 w 46"/>
                      <a:gd name="T21" fmla="*/ 0 h 23"/>
                      <a:gd name="T22" fmla="*/ 3 w 46"/>
                      <a:gd name="T23" fmla="*/ 0 h 23"/>
                      <a:gd name="T24" fmla="*/ 2 w 46"/>
                      <a:gd name="T25" fmla="*/ 0 h 23"/>
                      <a:gd name="T26" fmla="*/ 1 w 46"/>
                      <a:gd name="T27" fmla="*/ 0 h 23"/>
                      <a:gd name="T28" fmla="*/ 1 w 46"/>
                      <a:gd name="T29" fmla="*/ 1 h 23"/>
                      <a:gd name="T30" fmla="*/ 0 w 46"/>
                      <a:gd name="T31" fmla="*/ 1 h 23"/>
                      <a:gd name="T32" fmla="*/ 0 w 46"/>
                      <a:gd name="T33" fmla="*/ 1 h 23"/>
                      <a:gd name="T34" fmla="*/ 14 w 46"/>
                      <a:gd name="T35" fmla="*/ 1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3">
                        <a:moveTo>
                          <a:pt x="46" y="23"/>
                        </a:moveTo>
                        <a:lnTo>
                          <a:pt x="45" y="17"/>
                        </a:lnTo>
                        <a:lnTo>
                          <a:pt x="44" y="12"/>
                        </a:lnTo>
                        <a:lnTo>
                          <a:pt x="42" y="9"/>
                        </a:lnTo>
                        <a:lnTo>
                          <a:pt x="39" y="6"/>
                        </a:lnTo>
                        <a:lnTo>
                          <a:pt x="35" y="3"/>
                        </a:lnTo>
                        <a:lnTo>
                          <a:pt x="31" y="1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4" y="1"/>
                        </a:lnTo>
                        <a:lnTo>
                          <a:pt x="10" y="3"/>
                        </a:lnTo>
                        <a:lnTo>
                          <a:pt x="7" y="6"/>
                        </a:lnTo>
                        <a:lnTo>
                          <a:pt x="4" y="9"/>
                        </a:lnTo>
                        <a:lnTo>
                          <a:pt x="2" y="12"/>
                        </a:lnTo>
                        <a:lnTo>
                          <a:pt x="0" y="17"/>
                        </a:lnTo>
                        <a:lnTo>
                          <a:pt x="0" y="23"/>
                        </a:lnTo>
                        <a:lnTo>
                          <a:pt x="46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8" name="Freeform 116"/>
                  <p:cNvSpPr>
                    <a:spLocks noChangeAspect="1"/>
                  </p:cNvSpPr>
                  <p:nvPr/>
                </p:nvSpPr>
                <p:spPr bwMode="auto">
                  <a:xfrm>
                    <a:off x="560" y="2055"/>
                    <a:ext cx="14" cy="7"/>
                  </a:xfrm>
                  <a:custGeom>
                    <a:avLst/>
                    <a:gdLst>
                      <a:gd name="T0" fmla="*/ 0 w 46"/>
                      <a:gd name="T1" fmla="*/ 0 h 24"/>
                      <a:gd name="T2" fmla="*/ 0 w 46"/>
                      <a:gd name="T3" fmla="*/ 2 h 24"/>
                      <a:gd name="T4" fmla="*/ 1 w 46"/>
                      <a:gd name="T5" fmla="*/ 3 h 24"/>
                      <a:gd name="T6" fmla="*/ 1 w 46"/>
                      <a:gd name="T7" fmla="*/ 4 h 24"/>
                      <a:gd name="T8" fmla="*/ 2 w 46"/>
                      <a:gd name="T9" fmla="*/ 5 h 24"/>
                      <a:gd name="T10" fmla="*/ 3 w 46"/>
                      <a:gd name="T11" fmla="*/ 6 h 24"/>
                      <a:gd name="T12" fmla="*/ 5 w 46"/>
                      <a:gd name="T13" fmla="*/ 7 h 24"/>
                      <a:gd name="T14" fmla="*/ 6 w 46"/>
                      <a:gd name="T15" fmla="*/ 7 h 24"/>
                      <a:gd name="T16" fmla="*/ 7 w 46"/>
                      <a:gd name="T17" fmla="*/ 7 h 24"/>
                      <a:gd name="T18" fmla="*/ 9 w 46"/>
                      <a:gd name="T19" fmla="*/ 7 h 24"/>
                      <a:gd name="T20" fmla="*/ 10 w 46"/>
                      <a:gd name="T21" fmla="*/ 7 h 24"/>
                      <a:gd name="T22" fmla="*/ 11 w 46"/>
                      <a:gd name="T23" fmla="*/ 6 h 24"/>
                      <a:gd name="T24" fmla="*/ 12 w 46"/>
                      <a:gd name="T25" fmla="*/ 5 h 24"/>
                      <a:gd name="T26" fmla="*/ 13 w 46"/>
                      <a:gd name="T27" fmla="*/ 4 h 24"/>
                      <a:gd name="T28" fmla="*/ 13 w 46"/>
                      <a:gd name="T29" fmla="*/ 3 h 24"/>
                      <a:gd name="T30" fmla="*/ 14 w 46"/>
                      <a:gd name="T31" fmla="*/ 2 h 24"/>
                      <a:gd name="T32" fmla="*/ 14 w 46"/>
                      <a:gd name="T33" fmla="*/ 0 h 24"/>
                      <a:gd name="T34" fmla="*/ 0 w 46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4">
                        <a:moveTo>
                          <a:pt x="0" y="0"/>
                        </a:moveTo>
                        <a:lnTo>
                          <a:pt x="1" y="6"/>
                        </a:lnTo>
                        <a:lnTo>
                          <a:pt x="2" y="11"/>
                        </a:lnTo>
                        <a:lnTo>
                          <a:pt x="4" y="14"/>
                        </a:lnTo>
                        <a:lnTo>
                          <a:pt x="8" y="17"/>
                        </a:lnTo>
                        <a:lnTo>
                          <a:pt x="11" y="20"/>
                        </a:lnTo>
                        <a:lnTo>
                          <a:pt x="15" y="23"/>
                        </a:lnTo>
                        <a:lnTo>
                          <a:pt x="19" y="24"/>
                        </a:lnTo>
                        <a:lnTo>
                          <a:pt x="23" y="24"/>
                        </a:lnTo>
                        <a:lnTo>
                          <a:pt x="28" y="24"/>
                        </a:lnTo>
                        <a:lnTo>
                          <a:pt x="32" y="23"/>
                        </a:lnTo>
                        <a:lnTo>
                          <a:pt x="36" y="20"/>
                        </a:lnTo>
                        <a:lnTo>
                          <a:pt x="39" y="17"/>
                        </a:lnTo>
                        <a:lnTo>
                          <a:pt x="42" y="14"/>
                        </a:lnTo>
                        <a:lnTo>
                          <a:pt x="44" y="11"/>
                        </a:lnTo>
                        <a:lnTo>
                          <a:pt x="46" y="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9" name="Rectangle 11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60" y="1625"/>
                    <a:ext cx="14" cy="430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30" name="Freeform 118"/>
                  <p:cNvSpPr>
                    <a:spLocks noChangeAspect="1"/>
                  </p:cNvSpPr>
                  <p:nvPr/>
                </p:nvSpPr>
                <p:spPr bwMode="auto">
                  <a:xfrm>
                    <a:off x="560" y="1625"/>
                    <a:ext cx="14" cy="0"/>
                  </a:xfrm>
                  <a:custGeom>
                    <a:avLst/>
                    <a:gdLst>
                      <a:gd name="T0" fmla="*/ 14 w 46"/>
                      <a:gd name="T1" fmla="*/ 1 h 23"/>
                      <a:gd name="T2" fmla="*/ 14 w 46"/>
                      <a:gd name="T3" fmla="*/ 1 h 23"/>
                      <a:gd name="T4" fmla="*/ 13 w 46"/>
                      <a:gd name="T5" fmla="*/ 1 h 23"/>
                      <a:gd name="T6" fmla="*/ 13 w 46"/>
                      <a:gd name="T7" fmla="*/ 0 h 23"/>
                      <a:gd name="T8" fmla="*/ 12 w 46"/>
                      <a:gd name="T9" fmla="*/ 0 h 23"/>
                      <a:gd name="T10" fmla="*/ 11 w 46"/>
                      <a:gd name="T11" fmla="*/ 0 h 23"/>
                      <a:gd name="T12" fmla="*/ 10 w 46"/>
                      <a:gd name="T13" fmla="*/ 0 h 23"/>
                      <a:gd name="T14" fmla="*/ 9 w 46"/>
                      <a:gd name="T15" fmla="*/ 0 h 23"/>
                      <a:gd name="T16" fmla="*/ 7 w 46"/>
                      <a:gd name="T17" fmla="*/ 0 h 23"/>
                      <a:gd name="T18" fmla="*/ 6 w 46"/>
                      <a:gd name="T19" fmla="*/ 0 h 23"/>
                      <a:gd name="T20" fmla="*/ 5 w 46"/>
                      <a:gd name="T21" fmla="*/ 0 h 23"/>
                      <a:gd name="T22" fmla="*/ 3 w 46"/>
                      <a:gd name="T23" fmla="*/ 0 h 23"/>
                      <a:gd name="T24" fmla="*/ 2 w 46"/>
                      <a:gd name="T25" fmla="*/ 0 h 23"/>
                      <a:gd name="T26" fmla="*/ 1 w 46"/>
                      <a:gd name="T27" fmla="*/ 0 h 23"/>
                      <a:gd name="T28" fmla="*/ 1 w 46"/>
                      <a:gd name="T29" fmla="*/ 1 h 23"/>
                      <a:gd name="T30" fmla="*/ 0 w 46"/>
                      <a:gd name="T31" fmla="*/ 1 h 23"/>
                      <a:gd name="T32" fmla="*/ 0 w 46"/>
                      <a:gd name="T33" fmla="*/ 1 h 23"/>
                      <a:gd name="T34" fmla="*/ 14 w 46"/>
                      <a:gd name="T35" fmla="*/ 1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3">
                        <a:moveTo>
                          <a:pt x="46" y="23"/>
                        </a:moveTo>
                        <a:lnTo>
                          <a:pt x="46" y="17"/>
                        </a:lnTo>
                        <a:lnTo>
                          <a:pt x="44" y="12"/>
                        </a:lnTo>
                        <a:lnTo>
                          <a:pt x="42" y="9"/>
                        </a:lnTo>
                        <a:lnTo>
                          <a:pt x="39" y="6"/>
                        </a:lnTo>
                        <a:lnTo>
                          <a:pt x="36" y="3"/>
                        </a:lnTo>
                        <a:lnTo>
                          <a:pt x="32" y="1"/>
                        </a:lnTo>
                        <a:lnTo>
                          <a:pt x="28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11" y="3"/>
                        </a:lnTo>
                        <a:lnTo>
                          <a:pt x="8" y="6"/>
                        </a:lnTo>
                        <a:lnTo>
                          <a:pt x="4" y="9"/>
                        </a:lnTo>
                        <a:lnTo>
                          <a:pt x="2" y="12"/>
                        </a:lnTo>
                        <a:lnTo>
                          <a:pt x="1" y="17"/>
                        </a:lnTo>
                        <a:lnTo>
                          <a:pt x="0" y="23"/>
                        </a:lnTo>
                        <a:lnTo>
                          <a:pt x="46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1" name="Freeform 119"/>
                  <p:cNvSpPr>
                    <a:spLocks noChangeAspect="1"/>
                  </p:cNvSpPr>
                  <p:nvPr/>
                </p:nvSpPr>
                <p:spPr bwMode="auto">
                  <a:xfrm>
                    <a:off x="510" y="2047"/>
                    <a:ext cx="7" cy="14"/>
                  </a:xfrm>
                  <a:custGeom>
                    <a:avLst/>
                    <a:gdLst>
                      <a:gd name="T0" fmla="*/ 7 w 23"/>
                      <a:gd name="T1" fmla="*/ 0 h 47"/>
                      <a:gd name="T2" fmla="*/ 5 w 23"/>
                      <a:gd name="T3" fmla="*/ 0 h 47"/>
                      <a:gd name="T4" fmla="*/ 4 w 23"/>
                      <a:gd name="T5" fmla="*/ 1 h 47"/>
                      <a:gd name="T6" fmla="*/ 3 w 23"/>
                      <a:gd name="T7" fmla="*/ 1 h 47"/>
                      <a:gd name="T8" fmla="*/ 2 w 23"/>
                      <a:gd name="T9" fmla="*/ 2 h 47"/>
                      <a:gd name="T10" fmla="*/ 1 w 23"/>
                      <a:gd name="T11" fmla="*/ 3 h 47"/>
                      <a:gd name="T12" fmla="*/ 1 w 23"/>
                      <a:gd name="T13" fmla="*/ 4 h 47"/>
                      <a:gd name="T14" fmla="*/ 0 w 23"/>
                      <a:gd name="T15" fmla="*/ 6 h 47"/>
                      <a:gd name="T16" fmla="*/ 0 w 23"/>
                      <a:gd name="T17" fmla="*/ 7 h 47"/>
                      <a:gd name="T18" fmla="*/ 0 w 23"/>
                      <a:gd name="T19" fmla="*/ 8 h 47"/>
                      <a:gd name="T20" fmla="*/ 1 w 23"/>
                      <a:gd name="T21" fmla="*/ 10 h 47"/>
                      <a:gd name="T22" fmla="*/ 1 w 23"/>
                      <a:gd name="T23" fmla="*/ 11 h 47"/>
                      <a:gd name="T24" fmla="*/ 2 w 23"/>
                      <a:gd name="T25" fmla="*/ 12 h 47"/>
                      <a:gd name="T26" fmla="*/ 3 w 23"/>
                      <a:gd name="T27" fmla="*/ 13 h 47"/>
                      <a:gd name="T28" fmla="*/ 4 w 23"/>
                      <a:gd name="T29" fmla="*/ 13 h 47"/>
                      <a:gd name="T30" fmla="*/ 5 w 23"/>
                      <a:gd name="T31" fmla="*/ 14 h 47"/>
                      <a:gd name="T32" fmla="*/ 7 w 23"/>
                      <a:gd name="T33" fmla="*/ 14 h 47"/>
                      <a:gd name="T34" fmla="*/ 7 w 23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23" y="0"/>
                        </a:moveTo>
                        <a:lnTo>
                          <a:pt x="18" y="0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6" y="8"/>
                        </a:lnTo>
                        <a:lnTo>
                          <a:pt x="3" y="11"/>
                        </a:lnTo>
                        <a:lnTo>
                          <a:pt x="2" y="15"/>
                        </a:lnTo>
                        <a:lnTo>
                          <a:pt x="1" y="19"/>
                        </a:lnTo>
                        <a:lnTo>
                          <a:pt x="0" y="23"/>
                        </a:lnTo>
                        <a:lnTo>
                          <a:pt x="1" y="28"/>
                        </a:lnTo>
                        <a:lnTo>
                          <a:pt x="2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10" y="42"/>
                        </a:lnTo>
                        <a:lnTo>
                          <a:pt x="14" y="44"/>
                        </a:lnTo>
                        <a:lnTo>
                          <a:pt x="18" y="46"/>
                        </a:lnTo>
                        <a:lnTo>
                          <a:pt x="23" y="47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2" name="Rectangle 12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18" y="2047"/>
                    <a:ext cx="222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33" name="Freeform 121"/>
                  <p:cNvSpPr>
                    <a:spLocks noChangeAspect="1"/>
                  </p:cNvSpPr>
                  <p:nvPr/>
                </p:nvSpPr>
                <p:spPr bwMode="auto">
                  <a:xfrm>
                    <a:off x="739" y="2047"/>
                    <a:ext cx="7" cy="14"/>
                  </a:xfrm>
                  <a:custGeom>
                    <a:avLst/>
                    <a:gdLst>
                      <a:gd name="T0" fmla="*/ 0 w 24"/>
                      <a:gd name="T1" fmla="*/ 14 h 47"/>
                      <a:gd name="T2" fmla="*/ 2 w 24"/>
                      <a:gd name="T3" fmla="*/ 14 h 47"/>
                      <a:gd name="T4" fmla="*/ 3 w 24"/>
                      <a:gd name="T5" fmla="*/ 13 h 47"/>
                      <a:gd name="T6" fmla="*/ 4 w 24"/>
                      <a:gd name="T7" fmla="*/ 13 h 47"/>
                      <a:gd name="T8" fmla="*/ 5 w 24"/>
                      <a:gd name="T9" fmla="*/ 12 h 47"/>
                      <a:gd name="T10" fmla="*/ 6 w 24"/>
                      <a:gd name="T11" fmla="*/ 11 h 47"/>
                      <a:gd name="T12" fmla="*/ 6 w 24"/>
                      <a:gd name="T13" fmla="*/ 10 h 47"/>
                      <a:gd name="T14" fmla="*/ 7 w 24"/>
                      <a:gd name="T15" fmla="*/ 8 h 47"/>
                      <a:gd name="T16" fmla="*/ 7 w 24"/>
                      <a:gd name="T17" fmla="*/ 7 h 47"/>
                      <a:gd name="T18" fmla="*/ 7 w 24"/>
                      <a:gd name="T19" fmla="*/ 6 h 47"/>
                      <a:gd name="T20" fmla="*/ 6 w 24"/>
                      <a:gd name="T21" fmla="*/ 4 h 47"/>
                      <a:gd name="T22" fmla="*/ 6 w 24"/>
                      <a:gd name="T23" fmla="*/ 3 h 47"/>
                      <a:gd name="T24" fmla="*/ 5 w 24"/>
                      <a:gd name="T25" fmla="*/ 2 h 47"/>
                      <a:gd name="T26" fmla="*/ 4 w 24"/>
                      <a:gd name="T27" fmla="*/ 1 h 47"/>
                      <a:gd name="T28" fmla="*/ 3 w 24"/>
                      <a:gd name="T29" fmla="*/ 1 h 47"/>
                      <a:gd name="T30" fmla="*/ 2 w 24"/>
                      <a:gd name="T31" fmla="*/ 0 h 47"/>
                      <a:gd name="T32" fmla="*/ 0 w 24"/>
                      <a:gd name="T33" fmla="*/ 0 h 47"/>
                      <a:gd name="T34" fmla="*/ 0 w 24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7">
                        <a:moveTo>
                          <a:pt x="0" y="47"/>
                        </a:moveTo>
                        <a:lnTo>
                          <a:pt x="6" y="46"/>
                        </a:lnTo>
                        <a:lnTo>
                          <a:pt x="10" y="44"/>
                        </a:lnTo>
                        <a:lnTo>
                          <a:pt x="14" y="42"/>
                        </a:lnTo>
                        <a:lnTo>
                          <a:pt x="18" y="39"/>
                        </a:lnTo>
                        <a:lnTo>
                          <a:pt x="20" y="36"/>
                        </a:lnTo>
                        <a:lnTo>
                          <a:pt x="22" y="32"/>
                        </a:lnTo>
                        <a:lnTo>
                          <a:pt x="23" y="28"/>
                        </a:lnTo>
                        <a:lnTo>
                          <a:pt x="24" y="23"/>
                        </a:lnTo>
                        <a:lnTo>
                          <a:pt x="23" y="19"/>
                        </a:lnTo>
                        <a:lnTo>
                          <a:pt x="22" y="15"/>
                        </a:lnTo>
                        <a:lnTo>
                          <a:pt x="20" y="11"/>
                        </a:lnTo>
                        <a:lnTo>
                          <a:pt x="18" y="8"/>
                        </a:lnTo>
                        <a:lnTo>
                          <a:pt x="14" y="4"/>
                        </a:lnTo>
                        <a:lnTo>
                          <a:pt x="10" y="2"/>
                        </a:lnTo>
                        <a:lnTo>
                          <a:pt x="6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4" name="Freeform 122"/>
                  <p:cNvSpPr>
                    <a:spLocks noChangeAspect="1"/>
                  </p:cNvSpPr>
                  <p:nvPr/>
                </p:nvSpPr>
                <p:spPr bwMode="auto">
                  <a:xfrm>
                    <a:off x="510" y="1561"/>
                    <a:ext cx="7" cy="14"/>
                  </a:xfrm>
                  <a:custGeom>
                    <a:avLst/>
                    <a:gdLst>
                      <a:gd name="T0" fmla="*/ 7 w 23"/>
                      <a:gd name="T1" fmla="*/ 0 h 46"/>
                      <a:gd name="T2" fmla="*/ 5 w 23"/>
                      <a:gd name="T3" fmla="*/ 0 h 46"/>
                      <a:gd name="T4" fmla="*/ 4 w 23"/>
                      <a:gd name="T5" fmla="*/ 1 h 46"/>
                      <a:gd name="T6" fmla="*/ 3 w 23"/>
                      <a:gd name="T7" fmla="*/ 1 h 46"/>
                      <a:gd name="T8" fmla="*/ 2 w 23"/>
                      <a:gd name="T9" fmla="*/ 2 h 46"/>
                      <a:gd name="T10" fmla="*/ 1 w 23"/>
                      <a:gd name="T11" fmla="*/ 3 h 46"/>
                      <a:gd name="T12" fmla="*/ 1 w 23"/>
                      <a:gd name="T13" fmla="*/ 5 h 46"/>
                      <a:gd name="T14" fmla="*/ 0 w 23"/>
                      <a:gd name="T15" fmla="*/ 6 h 46"/>
                      <a:gd name="T16" fmla="*/ 0 w 23"/>
                      <a:gd name="T17" fmla="*/ 7 h 46"/>
                      <a:gd name="T18" fmla="*/ 0 w 23"/>
                      <a:gd name="T19" fmla="*/ 8 h 46"/>
                      <a:gd name="T20" fmla="*/ 1 w 23"/>
                      <a:gd name="T21" fmla="*/ 10 h 46"/>
                      <a:gd name="T22" fmla="*/ 1 w 23"/>
                      <a:gd name="T23" fmla="*/ 11 h 46"/>
                      <a:gd name="T24" fmla="*/ 2 w 23"/>
                      <a:gd name="T25" fmla="*/ 12 h 46"/>
                      <a:gd name="T26" fmla="*/ 3 w 23"/>
                      <a:gd name="T27" fmla="*/ 13 h 46"/>
                      <a:gd name="T28" fmla="*/ 4 w 23"/>
                      <a:gd name="T29" fmla="*/ 13 h 46"/>
                      <a:gd name="T30" fmla="*/ 5 w 23"/>
                      <a:gd name="T31" fmla="*/ 14 h 46"/>
                      <a:gd name="T32" fmla="*/ 7 w 23"/>
                      <a:gd name="T33" fmla="*/ 14 h 46"/>
                      <a:gd name="T34" fmla="*/ 7 w 23"/>
                      <a:gd name="T35" fmla="*/ 0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23" y="0"/>
                        </a:moveTo>
                        <a:lnTo>
                          <a:pt x="18" y="0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6" y="7"/>
                        </a:lnTo>
                        <a:lnTo>
                          <a:pt x="3" y="10"/>
                        </a:lnTo>
                        <a:lnTo>
                          <a:pt x="2" y="15"/>
                        </a:lnTo>
                        <a:lnTo>
                          <a:pt x="1" y="19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2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10" y="42"/>
                        </a:lnTo>
                        <a:lnTo>
                          <a:pt x="14" y="44"/>
                        </a:lnTo>
                        <a:lnTo>
                          <a:pt x="18" y="45"/>
                        </a:lnTo>
                        <a:lnTo>
                          <a:pt x="23" y="46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5" name="Rectangle 12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18" y="1561"/>
                    <a:ext cx="179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36" name="Freeform 124"/>
                  <p:cNvSpPr>
                    <a:spLocks noChangeAspect="1"/>
                  </p:cNvSpPr>
                  <p:nvPr/>
                </p:nvSpPr>
                <p:spPr bwMode="auto">
                  <a:xfrm>
                    <a:off x="696" y="1561"/>
                    <a:ext cx="7" cy="14"/>
                  </a:xfrm>
                  <a:custGeom>
                    <a:avLst/>
                    <a:gdLst>
                      <a:gd name="T0" fmla="*/ 0 w 23"/>
                      <a:gd name="T1" fmla="*/ 14 h 46"/>
                      <a:gd name="T2" fmla="*/ 2 w 23"/>
                      <a:gd name="T3" fmla="*/ 14 h 46"/>
                      <a:gd name="T4" fmla="*/ 3 w 23"/>
                      <a:gd name="T5" fmla="*/ 13 h 46"/>
                      <a:gd name="T6" fmla="*/ 4 w 23"/>
                      <a:gd name="T7" fmla="*/ 13 h 46"/>
                      <a:gd name="T8" fmla="*/ 5 w 23"/>
                      <a:gd name="T9" fmla="*/ 12 h 46"/>
                      <a:gd name="T10" fmla="*/ 6 w 23"/>
                      <a:gd name="T11" fmla="*/ 11 h 46"/>
                      <a:gd name="T12" fmla="*/ 7 w 23"/>
                      <a:gd name="T13" fmla="*/ 10 h 46"/>
                      <a:gd name="T14" fmla="*/ 7 w 23"/>
                      <a:gd name="T15" fmla="*/ 8 h 46"/>
                      <a:gd name="T16" fmla="*/ 7 w 23"/>
                      <a:gd name="T17" fmla="*/ 7 h 46"/>
                      <a:gd name="T18" fmla="*/ 7 w 23"/>
                      <a:gd name="T19" fmla="*/ 6 h 46"/>
                      <a:gd name="T20" fmla="*/ 7 w 23"/>
                      <a:gd name="T21" fmla="*/ 5 h 46"/>
                      <a:gd name="T22" fmla="*/ 6 w 23"/>
                      <a:gd name="T23" fmla="*/ 3 h 46"/>
                      <a:gd name="T24" fmla="*/ 5 w 23"/>
                      <a:gd name="T25" fmla="*/ 2 h 46"/>
                      <a:gd name="T26" fmla="*/ 4 w 23"/>
                      <a:gd name="T27" fmla="*/ 1 h 46"/>
                      <a:gd name="T28" fmla="*/ 3 w 23"/>
                      <a:gd name="T29" fmla="*/ 1 h 46"/>
                      <a:gd name="T30" fmla="*/ 2 w 23"/>
                      <a:gd name="T31" fmla="*/ 0 h 46"/>
                      <a:gd name="T32" fmla="*/ 0 w 23"/>
                      <a:gd name="T33" fmla="*/ 0 h 46"/>
                      <a:gd name="T34" fmla="*/ 0 w 23"/>
                      <a:gd name="T35" fmla="*/ 14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0" y="46"/>
                        </a:moveTo>
                        <a:lnTo>
                          <a:pt x="5" y="45"/>
                        </a:lnTo>
                        <a:lnTo>
                          <a:pt x="11" y="44"/>
                        </a:lnTo>
                        <a:lnTo>
                          <a:pt x="14" y="42"/>
                        </a:lnTo>
                        <a:lnTo>
                          <a:pt x="18" y="39"/>
                        </a:lnTo>
                        <a:lnTo>
                          <a:pt x="20" y="36"/>
                        </a:lnTo>
                        <a:lnTo>
                          <a:pt x="22" y="32"/>
                        </a:lnTo>
                        <a:lnTo>
                          <a:pt x="23" y="27"/>
                        </a:lnTo>
                        <a:lnTo>
                          <a:pt x="23" y="23"/>
                        </a:lnTo>
                        <a:lnTo>
                          <a:pt x="23" y="19"/>
                        </a:lnTo>
                        <a:lnTo>
                          <a:pt x="22" y="15"/>
                        </a:lnTo>
                        <a:lnTo>
                          <a:pt x="20" y="10"/>
                        </a:lnTo>
                        <a:lnTo>
                          <a:pt x="18" y="7"/>
                        </a:lnTo>
                        <a:lnTo>
                          <a:pt x="14" y="4"/>
                        </a:lnTo>
                        <a:lnTo>
                          <a:pt x="11" y="2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7" name="Freeform 125"/>
                  <p:cNvSpPr>
                    <a:spLocks noChangeAspect="1"/>
                  </p:cNvSpPr>
                  <p:nvPr/>
                </p:nvSpPr>
                <p:spPr bwMode="auto">
                  <a:xfrm>
                    <a:off x="739" y="1625"/>
                    <a:ext cx="7" cy="14"/>
                  </a:xfrm>
                  <a:custGeom>
                    <a:avLst/>
                    <a:gdLst>
                      <a:gd name="T0" fmla="*/ 0 w 23"/>
                      <a:gd name="T1" fmla="*/ 14 h 46"/>
                      <a:gd name="T2" fmla="*/ 2 w 23"/>
                      <a:gd name="T3" fmla="*/ 14 h 46"/>
                      <a:gd name="T4" fmla="*/ 3 w 23"/>
                      <a:gd name="T5" fmla="*/ 13 h 46"/>
                      <a:gd name="T6" fmla="*/ 4 w 23"/>
                      <a:gd name="T7" fmla="*/ 13 h 46"/>
                      <a:gd name="T8" fmla="*/ 5 w 23"/>
                      <a:gd name="T9" fmla="*/ 12 h 46"/>
                      <a:gd name="T10" fmla="*/ 6 w 23"/>
                      <a:gd name="T11" fmla="*/ 11 h 46"/>
                      <a:gd name="T12" fmla="*/ 6 w 23"/>
                      <a:gd name="T13" fmla="*/ 9 h 46"/>
                      <a:gd name="T14" fmla="*/ 7 w 23"/>
                      <a:gd name="T15" fmla="*/ 8 h 46"/>
                      <a:gd name="T16" fmla="*/ 7 w 23"/>
                      <a:gd name="T17" fmla="*/ 7 h 46"/>
                      <a:gd name="T18" fmla="*/ 7 w 23"/>
                      <a:gd name="T19" fmla="*/ 5 h 46"/>
                      <a:gd name="T20" fmla="*/ 6 w 23"/>
                      <a:gd name="T21" fmla="*/ 4 h 46"/>
                      <a:gd name="T22" fmla="*/ 6 w 23"/>
                      <a:gd name="T23" fmla="*/ 3 h 46"/>
                      <a:gd name="T24" fmla="*/ 5 w 23"/>
                      <a:gd name="T25" fmla="*/ 2 h 46"/>
                      <a:gd name="T26" fmla="*/ 4 w 23"/>
                      <a:gd name="T27" fmla="*/ 1 h 46"/>
                      <a:gd name="T28" fmla="*/ 3 w 23"/>
                      <a:gd name="T29" fmla="*/ 1 h 46"/>
                      <a:gd name="T30" fmla="*/ 2 w 23"/>
                      <a:gd name="T31" fmla="*/ 0 h 46"/>
                      <a:gd name="T32" fmla="*/ 0 w 23"/>
                      <a:gd name="T33" fmla="*/ 0 h 46"/>
                      <a:gd name="T34" fmla="*/ 0 w 23"/>
                      <a:gd name="T35" fmla="*/ 14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0" y="46"/>
                        </a:moveTo>
                        <a:lnTo>
                          <a:pt x="5" y="46"/>
                        </a:lnTo>
                        <a:lnTo>
                          <a:pt x="10" y="44"/>
                        </a:lnTo>
                        <a:lnTo>
                          <a:pt x="14" y="42"/>
                        </a:lnTo>
                        <a:lnTo>
                          <a:pt x="17" y="38"/>
                        </a:lnTo>
                        <a:lnTo>
                          <a:pt x="20" y="35"/>
                        </a:lnTo>
                        <a:lnTo>
                          <a:pt x="21" y="31"/>
                        </a:lnTo>
                        <a:lnTo>
                          <a:pt x="22" y="27"/>
                        </a:lnTo>
                        <a:lnTo>
                          <a:pt x="23" y="23"/>
                        </a:lnTo>
                        <a:lnTo>
                          <a:pt x="22" y="18"/>
                        </a:lnTo>
                        <a:lnTo>
                          <a:pt x="21" y="14"/>
                        </a:lnTo>
                        <a:lnTo>
                          <a:pt x="20" y="10"/>
                        </a:lnTo>
                        <a:lnTo>
                          <a:pt x="17" y="7"/>
                        </a:lnTo>
                        <a:lnTo>
                          <a:pt x="14" y="4"/>
                        </a:lnTo>
                        <a:lnTo>
                          <a:pt x="10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8" name="Rectangle 12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18" y="1625"/>
                    <a:ext cx="222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39" name="Freeform 127"/>
                  <p:cNvSpPr>
                    <a:spLocks noChangeAspect="1"/>
                  </p:cNvSpPr>
                  <p:nvPr/>
                </p:nvSpPr>
                <p:spPr bwMode="auto">
                  <a:xfrm>
                    <a:off x="510" y="1625"/>
                    <a:ext cx="7" cy="14"/>
                  </a:xfrm>
                  <a:custGeom>
                    <a:avLst/>
                    <a:gdLst>
                      <a:gd name="T0" fmla="*/ 7 w 23"/>
                      <a:gd name="T1" fmla="*/ 0 h 46"/>
                      <a:gd name="T2" fmla="*/ 5 w 23"/>
                      <a:gd name="T3" fmla="*/ 0 h 46"/>
                      <a:gd name="T4" fmla="*/ 4 w 23"/>
                      <a:gd name="T5" fmla="*/ 1 h 46"/>
                      <a:gd name="T6" fmla="*/ 3 w 23"/>
                      <a:gd name="T7" fmla="*/ 1 h 46"/>
                      <a:gd name="T8" fmla="*/ 2 w 23"/>
                      <a:gd name="T9" fmla="*/ 2 h 46"/>
                      <a:gd name="T10" fmla="*/ 1 w 23"/>
                      <a:gd name="T11" fmla="*/ 3 h 46"/>
                      <a:gd name="T12" fmla="*/ 1 w 23"/>
                      <a:gd name="T13" fmla="*/ 4 h 46"/>
                      <a:gd name="T14" fmla="*/ 0 w 23"/>
                      <a:gd name="T15" fmla="*/ 5 h 46"/>
                      <a:gd name="T16" fmla="*/ 0 w 23"/>
                      <a:gd name="T17" fmla="*/ 7 h 46"/>
                      <a:gd name="T18" fmla="*/ 0 w 23"/>
                      <a:gd name="T19" fmla="*/ 8 h 46"/>
                      <a:gd name="T20" fmla="*/ 1 w 23"/>
                      <a:gd name="T21" fmla="*/ 9 h 46"/>
                      <a:gd name="T22" fmla="*/ 1 w 23"/>
                      <a:gd name="T23" fmla="*/ 11 h 46"/>
                      <a:gd name="T24" fmla="*/ 2 w 23"/>
                      <a:gd name="T25" fmla="*/ 12 h 46"/>
                      <a:gd name="T26" fmla="*/ 3 w 23"/>
                      <a:gd name="T27" fmla="*/ 13 h 46"/>
                      <a:gd name="T28" fmla="*/ 4 w 23"/>
                      <a:gd name="T29" fmla="*/ 13 h 46"/>
                      <a:gd name="T30" fmla="*/ 5 w 23"/>
                      <a:gd name="T31" fmla="*/ 14 h 46"/>
                      <a:gd name="T32" fmla="*/ 7 w 23"/>
                      <a:gd name="T33" fmla="*/ 14 h 46"/>
                      <a:gd name="T34" fmla="*/ 7 w 23"/>
                      <a:gd name="T35" fmla="*/ 0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6" y="7"/>
                        </a:lnTo>
                        <a:lnTo>
                          <a:pt x="3" y="10"/>
                        </a:lnTo>
                        <a:lnTo>
                          <a:pt x="2" y="14"/>
                        </a:lnTo>
                        <a:lnTo>
                          <a:pt x="1" y="18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2" y="31"/>
                        </a:lnTo>
                        <a:lnTo>
                          <a:pt x="3" y="35"/>
                        </a:lnTo>
                        <a:lnTo>
                          <a:pt x="6" y="38"/>
                        </a:lnTo>
                        <a:lnTo>
                          <a:pt x="10" y="42"/>
                        </a:lnTo>
                        <a:lnTo>
                          <a:pt x="14" y="44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0" name="Freeform 128"/>
                  <p:cNvSpPr>
                    <a:spLocks noChangeAspect="1"/>
                  </p:cNvSpPr>
                  <p:nvPr/>
                </p:nvSpPr>
                <p:spPr bwMode="auto">
                  <a:xfrm>
                    <a:off x="732" y="1625"/>
                    <a:ext cx="7" cy="14"/>
                  </a:xfrm>
                  <a:custGeom>
                    <a:avLst/>
                    <a:gdLst>
                      <a:gd name="T0" fmla="*/ 7 w 23"/>
                      <a:gd name="T1" fmla="*/ 0 h 46"/>
                      <a:gd name="T2" fmla="*/ 5 w 23"/>
                      <a:gd name="T3" fmla="*/ 0 h 46"/>
                      <a:gd name="T4" fmla="*/ 4 w 23"/>
                      <a:gd name="T5" fmla="*/ 1 h 46"/>
                      <a:gd name="T6" fmla="*/ 3 w 23"/>
                      <a:gd name="T7" fmla="*/ 1 h 46"/>
                      <a:gd name="T8" fmla="*/ 2 w 23"/>
                      <a:gd name="T9" fmla="*/ 2 h 46"/>
                      <a:gd name="T10" fmla="*/ 1 w 23"/>
                      <a:gd name="T11" fmla="*/ 3 h 46"/>
                      <a:gd name="T12" fmla="*/ 0 w 23"/>
                      <a:gd name="T13" fmla="*/ 4 h 46"/>
                      <a:gd name="T14" fmla="*/ 0 w 23"/>
                      <a:gd name="T15" fmla="*/ 5 h 46"/>
                      <a:gd name="T16" fmla="*/ 0 w 23"/>
                      <a:gd name="T17" fmla="*/ 7 h 46"/>
                      <a:gd name="T18" fmla="*/ 0 w 23"/>
                      <a:gd name="T19" fmla="*/ 8 h 46"/>
                      <a:gd name="T20" fmla="*/ 0 w 23"/>
                      <a:gd name="T21" fmla="*/ 9 h 46"/>
                      <a:gd name="T22" fmla="*/ 1 w 23"/>
                      <a:gd name="T23" fmla="*/ 11 h 46"/>
                      <a:gd name="T24" fmla="*/ 2 w 23"/>
                      <a:gd name="T25" fmla="*/ 12 h 46"/>
                      <a:gd name="T26" fmla="*/ 3 w 23"/>
                      <a:gd name="T27" fmla="*/ 13 h 46"/>
                      <a:gd name="T28" fmla="*/ 4 w 23"/>
                      <a:gd name="T29" fmla="*/ 13 h 46"/>
                      <a:gd name="T30" fmla="*/ 5 w 23"/>
                      <a:gd name="T31" fmla="*/ 14 h 46"/>
                      <a:gd name="T32" fmla="*/ 7 w 23"/>
                      <a:gd name="T33" fmla="*/ 14 h 46"/>
                      <a:gd name="T34" fmla="*/ 7 w 23"/>
                      <a:gd name="T35" fmla="*/ 0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4"/>
                        </a:lnTo>
                        <a:lnTo>
                          <a:pt x="0" y="18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1"/>
                        </a:lnTo>
                        <a:lnTo>
                          <a:pt x="3" y="35"/>
                        </a:lnTo>
                        <a:lnTo>
                          <a:pt x="5" y="38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1" name="Rectangle 12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39" y="1625"/>
                    <a:ext cx="93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42" name="Freeform 130"/>
                  <p:cNvSpPr>
                    <a:spLocks noChangeAspect="1"/>
                  </p:cNvSpPr>
                  <p:nvPr/>
                </p:nvSpPr>
                <p:spPr bwMode="auto">
                  <a:xfrm>
                    <a:off x="832" y="1625"/>
                    <a:ext cx="7" cy="14"/>
                  </a:xfrm>
                  <a:custGeom>
                    <a:avLst/>
                    <a:gdLst>
                      <a:gd name="T0" fmla="*/ 0 w 23"/>
                      <a:gd name="T1" fmla="*/ 14 h 46"/>
                      <a:gd name="T2" fmla="*/ 2 w 23"/>
                      <a:gd name="T3" fmla="*/ 14 h 46"/>
                      <a:gd name="T4" fmla="*/ 3 w 23"/>
                      <a:gd name="T5" fmla="*/ 13 h 46"/>
                      <a:gd name="T6" fmla="*/ 4 w 23"/>
                      <a:gd name="T7" fmla="*/ 13 h 46"/>
                      <a:gd name="T8" fmla="*/ 5 w 23"/>
                      <a:gd name="T9" fmla="*/ 12 h 46"/>
                      <a:gd name="T10" fmla="*/ 6 w 23"/>
                      <a:gd name="T11" fmla="*/ 11 h 46"/>
                      <a:gd name="T12" fmla="*/ 6 w 23"/>
                      <a:gd name="T13" fmla="*/ 9 h 46"/>
                      <a:gd name="T14" fmla="*/ 7 w 23"/>
                      <a:gd name="T15" fmla="*/ 8 h 46"/>
                      <a:gd name="T16" fmla="*/ 7 w 23"/>
                      <a:gd name="T17" fmla="*/ 7 h 46"/>
                      <a:gd name="T18" fmla="*/ 7 w 23"/>
                      <a:gd name="T19" fmla="*/ 5 h 46"/>
                      <a:gd name="T20" fmla="*/ 6 w 23"/>
                      <a:gd name="T21" fmla="*/ 4 h 46"/>
                      <a:gd name="T22" fmla="*/ 6 w 23"/>
                      <a:gd name="T23" fmla="*/ 3 h 46"/>
                      <a:gd name="T24" fmla="*/ 5 w 23"/>
                      <a:gd name="T25" fmla="*/ 2 h 46"/>
                      <a:gd name="T26" fmla="*/ 4 w 23"/>
                      <a:gd name="T27" fmla="*/ 1 h 46"/>
                      <a:gd name="T28" fmla="*/ 3 w 23"/>
                      <a:gd name="T29" fmla="*/ 1 h 46"/>
                      <a:gd name="T30" fmla="*/ 2 w 23"/>
                      <a:gd name="T31" fmla="*/ 0 h 46"/>
                      <a:gd name="T32" fmla="*/ 0 w 23"/>
                      <a:gd name="T33" fmla="*/ 0 h 46"/>
                      <a:gd name="T34" fmla="*/ 0 w 23"/>
                      <a:gd name="T35" fmla="*/ 14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0" y="46"/>
                        </a:moveTo>
                        <a:lnTo>
                          <a:pt x="5" y="46"/>
                        </a:lnTo>
                        <a:lnTo>
                          <a:pt x="9" y="44"/>
                        </a:lnTo>
                        <a:lnTo>
                          <a:pt x="14" y="42"/>
                        </a:lnTo>
                        <a:lnTo>
                          <a:pt x="17" y="38"/>
                        </a:lnTo>
                        <a:lnTo>
                          <a:pt x="20" y="35"/>
                        </a:lnTo>
                        <a:lnTo>
                          <a:pt x="21" y="31"/>
                        </a:lnTo>
                        <a:lnTo>
                          <a:pt x="22" y="27"/>
                        </a:lnTo>
                        <a:lnTo>
                          <a:pt x="23" y="23"/>
                        </a:lnTo>
                        <a:lnTo>
                          <a:pt x="22" y="18"/>
                        </a:lnTo>
                        <a:lnTo>
                          <a:pt x="21" y="14"/>
                        </a:lnTo>
                        <a:lnTo>
                          <a:pt x="20" y="10"/>
                        </a:lnTo>
                        <a:lnTo>
                          <a:pt x="17" y="7"/>
                        </a:lnTo>
                        <a:lnTo>
                          <a:pt x="14" y="4"/>
                        </a:lnTo>
                        <a:lnTo>
                          <a:pt x="9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3" name="Freeform 131"/>
                  <p:cNvSpPr>
                    <a:spLocks noChangeAspect="1"/>
                  </p:cNvSpPr>
                  <p:nvPr/>
                </p:nvSpPr>
                <p:spPr bwMode="auto">
                  <a:xfrm>
                    <a:off x="832" y="2047"/>
                    <a:ext cx="7" cy="14"/>
                  </a:xfrm>
                  <a:custGeom>
                    <a:avLst/>
                    <a:gdLst>
                      <a:gd name="T0" fmla="*/ 0 w 23"/>
                      <a:gd name="T1" fmla="*/ 14 h 47"/>
                      <a:gd name="T2" fmla="*/ 2 w 23"/>
                      <a:gd name="T3" fmla="*/ 14 h 47"/>
                      <a:gd name="T4" fmla="*/ 3 w 23"/>
                      <a:gd name="T5" fmla="*/ 13 h 47"/>
                      <a:gd name="T6" fmla="*/ 4 w 23"/>
                      <a:gd name="T7" fmla="*/ 13 h 47"/>
                      <a:gd name="T8" fmla="*/ 5 w 23"/>
                      <a:gd name="T9" fmla="*/ 12 h 47"/>
                      <a:gd name="T10" fmla="*/ 6 w 23"/>
                      <a:gd name="T11" fmla="*/ 11 h 47"/>
                      <a:gd name="T12" fmla="*/ 6 w 23"/>
                      <a:gd name="T13" fmla="*/ 10 h 47"/>
                      <a:gd name="T14" fmla="*/ 7 w 23"/>
                      <a:gd name="T15" fmla="*/ 8 h 47"/>
                      <a:gd name="T16" fmla="*/ 7 w 23"/>
                      <a:gd name="T17" fmla="*/ 7 h 47"/>
                      <a:gd name="T18" fmla="*/ 7 w 23"/>
                      <a:gd name="T19" fmla="*/ 6 h 47"/>
                      <a:gd name="T20" fmla="*/ 6 w 23"/>
                      <a:gd name="T21" fmla="*/ 4 h 47"/>
                      <a:gd name="T22" fmla="*/ 6 w 23"/>
                      <a:gd name="T23" fmla="*/ 3 h 47"/>
                      <a:gd name="T24" fmla="*/ 5 w 23"/>
                      <a:gd name="T25" fmla="*/ 2 h 47"/>
                      <a:gd name="T26" fmla="*/ 4 w 23"/>
                      <a:gd name="T27" fmla="*/ 1 h 47"/>
                      <a:gd name="T28" fmla="*/ 3 w 23"/>
                      <a:gd name="T29" fmla="*/ 1 h 47"/>
                      <a:gd name="T30" fmla="*/ 2 w 23"/>
                      <a:gd name="T31" fmla="*/ 0 h 47"/>
                      <a:gd name="T32" fmla="*/ 0 w 23"/>
                      <a:gd name="T33" fmla="*/ 0 h 47"/>
                      <a:gd name="T34" fmla="*/ 0 w 23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0" y="47"/>
                        </a:moveTo>
                        <a:lnTo>
                          <a:pt x="5" y="46"/>
                        </a:lnTo>
                        <a:lnTo>
                          <a:pt x="9" y="44"/>
                        </a:lnTo>
                        <a:lnTo>
                          <a:pt x="14" y="42"/>
                        </a:lnTo>
                        <a:lnTo>
                          <a:pt x="17" y="39"/>
                        </a:lnTo>
                        <a:lnTo>
                          <a:pt x="20" y="36"/>
                        </a:lnTo>
                        <a:lnTo>
                          <a:pt x="21" y="32"/>
                        </a:lnTo>
                        <a:lnTo>
                          <a:pt x="22" y="28"/>
                        </a:lnTo>
                        <a:lnTo>
                          <a:pt x="23" y="23"/>
                        </a:lnTo>
                        <a:lnTo>
                          <a:pt x="22" y="19"/>
                        </a:lnTo>
                        <a:lnTo>
                          <a:pt x="21" y="15"/>
                        </a:lnTo>
                        <a:lnTo>
                          <a:pt x="20" y="11"/>
                        </a:lnTo>
                        <a:lnTo>
                          <a:pt x="17" y="8"/>
                        </a:lnTo>
                        <a:lnTo>
                          <a:pt x="14" y="4"/>
                        </a:lnTo>
                        <a:lnTo>
                          <a:pt x="9" y="2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4" name="Rectangle 13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18" y="2047"/>
                    <a:ext cx="114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45" name="Freeform 133"/>
                  <p:cNvSpPr>
                    <a:spLocks noChangeAspect="1"/>
                  </p:cNvSpPr>
                  <p:nvPr/>
                </p:nvSpPr>
                <p:spPr bwMode="auto">
                  <a:xfrm>
                    <a:off x="711" y="2047"/>
                    <a:ext cx="7" cy="14"/>
                  </a:xfrm>
                  <a:custGeom>
                    <a:avLst/>
                    <a:gdLst>
                      <a:gd name="T0" fmla="*/ 7 w 23"/>
                      <a:gd name="T1" fmla="*/ 0 h 47"/>
                      <a:gd name="T2" fmla="*/ 5 w 23"/>
                      <a:gd name="T3" fmla="*/ 0 h 47"/>
                      <a:gd name="T4" fmla="*/ 4 w 23"/>
                      <a:gd name="T5" fmla="*/ 1 h 47"/>
                      <a:gd name="T6" fmla="*/ 2 w 23"/>
                      <a:gd name="T7" fmla="*/ 1 h 47"/>
                      <a:gd name="T8" fmla="*/ 2 w 23"/>
                      <a:gd name="T9" fmla="*/ 2 h 47"/>
                      <a:gd name="T10" fmla="*/ 1 w 23"/>
                      <a:gd name="T11" fmla="*/ 3 h 47"/>
                      <a:gd name="T12" fmla="*/ 0 w 23"/>
                      <a:gd name="T13" fmla="*/ 4 h 47"/>
                      <a:gd name="T14" fmla="*/ 0 w 23"/>
                      <a:gd name="T15" fmla="*/ 6 h 47"/>
                      <a:gd name="T16" fmla="*/ 0 w 23"/>
                      <a:gd name="T17" fmla="*/ 7 h 47"/>
                      <a:gd name="T18" fmla="*/ 0 w 23"/>
                      <a:gd name="T19" fmla="*/ 8 h 47"/>
                      <a:gd name="T20" fmla="*/ 0 w 23"/>
                      <a:gd name="T21" fmla="*/ 10 h 47"/>
                      <a:gd name="T22" fmla="*/ 1 w 23"/>
                      <a:gd name="T23" fmla="*/ 11 h 47"/>
                      <a:gd name="T24" fmla="*/ 2 w 23"/>
                      <a:gd name="T25" fmla="*/ 12 h 47"/>
                      <a:gd name="T26" fmla="*/ 2 w 23"/>
                      <a:gd name="T27" fmla="*/ 13 h 47"/>
                      <a:gd name="T28" fmla="*/ 4 w 23"/>
                      <a:gd name="T29" fmla="*/ 13 h 47"/>
                      <a:gd name="T30" fmla="*/ 5 w 23"/>
                      <a:gd name="T31" fmla="*/ 14 h 47"/>
                      <a:gd name="T32" fmla="*/ 7 w 23"/>
                      <a:gd name="T33" fmla="*/ 14 h 47"/>
                      <a:gd name="T34" fmla="*/ 7 w 23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23" y="0"/>
                        </a:moveTo>
                        <a:lnTo>
                          <a:pt x="18" y="0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8"/>
                        </a:lnTo>
                        <a:lnTo>
                          <a:pt x="3" y="11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8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8" y="46"/>
                        </a:lnTo>
                        <a:lnTo>
                          <a:pt x="23" y="47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6" name="Freeform 134"/>
                  <p:cNvSpPr>
                    <a:spLocks noChangeAspect="1"/>
                  </p:cNvSpPr>
                  <p:nvPr/>
                </p:nvSpPr>
                <p:spPr bwMode="auto">
                  <a:xfrm>
                    <a:off x="832" y="2047"/>
                    <a:ext cx="7" cy="14"/>
                  </a:xfrm>
                  <a:custGeom>
                    <a:avLst/>
                    <a:gdLst>
                      <a:gd name="T0" fmla="*/ 0 w 23"/>
                      <a:gd name="T1" fmla="*/ 14 h 47"/>
                      <a:gd name="T2" fmla="*/ 2 w 23"/>
                      <a:gd name="T3" fmla="*/ 14 h 47"/>
                      <a:gd name="T4" fmla="*/ 3 w 23"/>
                      <a:gd name="T5" fmla="*/ 13 h 47"/>
                      <a:gd name="T6" fmla="*/ 4 w 23"/>
                      <a:gd name="T7" fmla="*/ 13 h 47"/>
                      <a:gd name="T8" fmla="*/ 5 w 23"/>
                      <a:gd name="T9" fmla="*/ 12 h 47"/>
                      <a:gd name="T10" fmla="*/ 6 w 23"/>
                      <a:gd name="T11" fmla="*/ 11 h 47"/>
                      <a:gd name="T12" fmla="*/ 6 w 23"/>
                      <a:gd name="T13" fmla="*/ 10 h 47"/>
                      <a:gd name="T14" fmla="*/ 7 w 23"/>
                      <a:gd name="T15" fmla="*/ 8 h 47"/>
                      <a:gd name="T16" fmla="*/ 7 w 23"/>
                      <a:gd name="T17" fmla="*/ 7 h 47"/>
                      <a:gd name="T18" fmla="*/ 7 w 23"/>
                      <a:gd name="T19" fmla="*/ 6 h 47"/>
                      <a:gd name="T20" fmla="*/ 6 w 23"/>
                      <a:gd name="T21" fmla="*/ 4 h 47"/>
                      <a:gd name="T22" fmla="*/ 6 w 23"/>
                      <a:gd name="T23" fmla="*/ 3 h 47"/>
                      <a:gd name="T24" fmla="*/ 5 w 23"/>
                      <a:gd name="T25" fmla="*/ 2 h 47"/>
                      <a:gd name="T26" fmla="*/ 4 w 23"/>
                      <a:gd name="T27" fmla="*/ 1 h 47"/>
                      <a:gd name="T28" fmla="*/ 3 w 23"/>
                      <a:gd name="T29" fmla="*/ 1 h 47"/>
                      <a:gd name="T30" fmla="*/ 2 w 23"/>
                      <a:gd name="T31" fmla="*/ 0 h 47"/>
                      <a:gd name="T32" fmla="*/ 0 w 23"/>
                      <a:gd name="T33" fmla="*/ 0 h 47"/>
                      <a:gd name="T34" fmla="*/ 0 w 23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0" y="47"/>
                        </a:moveTo>
                        <a:lnTo>
                          <a:pt x="5" y="46"/>
                        </a:lnTo>
                        <a:lnTo>
                          <a:pt x="9" y="44"/>
                        </a:lnTo>
                        <a:lnTo>
                          <a:pt x="14" y="42"/>
                        </a:lnTo>
                        <a:lnTo>
                          <a:pt x="17" y="39"/>
                        </a:lnTo>
                        <a:lnTo>
                          <a:pt x="20" y="36"/>
                        </a:lnTo>
                        <a:lnTo>
                          <a:pt x="21" y="32"/>
                        </a:lnTo>
                        <a:lnTo>
                          <a:pt x="22" y="28"/>
                        </a:lnTo>
                        <a:lnTo>
                          <a:pt x="23" y="23"/>
                        </a:lnTo>
                        <a:lnTo>
                          <a:pt x="22" y="19"/>
                        </a:lnTo>
                        <a:lnTo>
                          <a:pt x="21" y="15"/>
                        </a:lnTo>
                        <a:lnTo>
                          <a:pt x="20" y="11"/>
                        </a:lnTo>
                        <a:lnTo>
                          <a:pt x="17" y="8"/>
                        </a:lnTo>
                        <a:lnTo>
                          <a:pt x="14" y="4"/>
                        </a:lnTo>
                        <a:lnTo>
                          <a:pt x="9" y="2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7" name="Rectangle 13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39" y="2047"/>
                    <a:ext cx="93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48" name="Freeform 136"/>
                  <p:cNvSpPr>
                    <a:spLocks noChangeAspect="1"/>
                  </p:cNvSpPr>
                  <p:nvPr/>
                </p:nvSpPr>
                <p:spPr bwMode="auto">
                  <a:xfrm>
                    <a:off x="732" y="2047"/>
                    <a:ext cx="7" cy="14"/>
                  </a:xfrm>
                  <a:custGeom>
                    <a:avLst/>
                    <a:gdLst>
                      <a:gd name="T0" fmla="*/ 7 w 24"/>
                      <a:gd name="T1" fmla="*/ 0 h 47"/>
                      <a:gd name="T2" fmla="*/ 5 w 24"/>
                      <a:gd name="T3" fmla="*/ 0 h 47"/>
                      <a:gd name="T4" fmla="*/ 4 w 24"/>
                      <a:gd name="T5" fmla="*/ 1 h 47"/>
                      <a:gd name="T6" fmla="*/ 3 w 24"/>
                      <a:gd name="T7" fmla="*/ 1 h 47"/>
                      <a:gd name="T8" fmla="*/ 2 w 24"/>
                      <a:gd name="T9" fmla="*/ 2 h 47"/>
                      <a:gd name="T10" fmla="*/ 1 w 24"/>
                      <a:gd name="T11" fmla="*/ 3 h 47"/>
                      <a:gd name="T12" fmla="*/ 1 w 24"/>
                      <a:gd name="T13" fmla="*/ 4 h 47"/>
                      <a:gd name="T14" fmla="*/ 1 w 24"/>
                      <a:gd name="T15" fmla="*/ 6 h 47"/>
                      <a:gd name="T16" fmla="*/ 0 w 24"/>
                      <a:gd name="T17" fmla="*/ 7 h 47"/>
                      <a:gd name="T18" fmla="*/ 1 w 24"/>
                      <a:gd name="T19" fmla="*/ 8 h 47"/>
                      <a:gd name="T20" fmla="*/ 1 w 24"/>
                      <a:gd name="T21" fmla="*/ 10 h 47"/>
                      <a:gd name="T22" fmla="*/ 1 w 24"/>
                      <a:gd name="T23" fmla="*/ 11 h 47"/>
                      <a:gd name="T24" fmla="*/ 2 w 24"/>
                      <a:gd name="T25" fmla="*/ 12 h 47"/>
                      <a:gd name="T26" fmla="*/ 3 w 24"/>
                      <a:gd name="T27" fmla="*/ 13 h 47"/>
                      <a:gd name="T28" fmla="*/ 4 w 24"/>
                      <a:gd name="T29" fmla="*/ 13 h 47"/>
                      <a:gd name="T30" fmla="*/ 5 w 24"/>
                      <a:gd name="T31" fmla="*/ 14 h 47"/>
                      <a:gd name="T32" fmla="*/ 7 w 24"/>
                      <a:gd name="T33" fmla="*/ 14 h 47"/>
                      <a:gd name="T34" fmla="*/ 7 w 24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7">
                        <a:moveTo>
                          <a:pt x="24" y="0"/>
                        </a:moveTo>
                        <a:lnTo>
                          <a:pt x="18" y="0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7" y="8"/>
                        </a:lnTo>
                        <a:lnTo>
                          <a:pt x="5" y="11"/>
                        </a:lnTo>
                        <a:lnTo>
                          <a:pt x="3" y="15"/>
                        </a:lnTo>
                        <a:lnTo>
                          <a:pt x="2" y="19"/>
                        </a:lnTo>
                        <a:lnTo>
                          <a:pt x="0" y="23"/>
                        </a:lnTo>
                        <a:lnTo>
                          <a:pt x="2" y="28"/>
                        </a:lnTo>
                        <a:lnTo>
                          <a:pt x="3" y="32"/>
                        </a:lnTo>
                        <a:lnTo>
                          <a:pt x="5" y="36"/>
                        </a:lnTo>
                        <a:lnTo>
                          <a:pt x="7" y="39"/>
                        </a:lnTo>
                        <a:lnTo>
                          <a:pt x="10" y="42"/>
                        </a:lnTo>
                        <a:lnTo>
                          <a:pt x="14" y="44"/>
                        </a:lnTo>
                        <a:lnTo>
                          <a:pt x="18" y="46"/>
                        </a:lnTo>
                        <a:lnTo>
                          <a:pt x="24" y="47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9" name="Freeform 137"/>
                  <p:cNvSpPr>
                    <a:spLocks noChangeAspect="1"/>
                  </p:cNvSpPr>
                  <p:nvPr/>
                </p:nvSpPr>
                <p:spPr bwMode="auto">
                  <a:xfrm>
                    <a:off x="732" y="1625"/>
                    <a:ext cx="14" cy="0"/>
                  </a:xfrm>
                  <a:custGeom>
                    <a:avLst/>
                    <a:gdLst>
                      <a:gd name="T0" fmla="*/ 14 w 46"/>
                      <a:gd name="T1" fmla="*/ 1 h 23"/>
                      <a:gd name="T2" fmla="*/ 14 w 46"/>
                      <a:gd name="T3" fmla="*/ 1 h 23"/>
                      <a:gd name="T4" fmla="*/ 13 w 46"/>
                      <a:gd name="T5" fmla="*/ 1 h 23"/>
                      <a:gd name="T6" fmla="*/ 13 w 46"/>
                      <a:gd name="T7" fmla="*/ 0 h 23"/>
                      <a:gd name="T8" fmla="*/ 12 w 46"/>
                      <a:gd name="T9" fmla="*/ 0 h 23"/>
                      <a:gd name="T10" fmla="*/ 11 w 46"/>
                      <a:gd name="T11" fmla="*/ 0 h 23"/>
                      <a:gd name="T12" fmla="*/ 9 w 46"/>
                      <a:gd name="T13" fmla="*/ 0 h 23"/>
                      <a:gd name="T14" fmla="*/ 8 w 46"/>
                      <a:gd name="T15" fmla="*/ 0 h 23"/>
                      <a:gd name="T16" fmla="*/ 7 w 46"/>
                      <a:gd name="T17" fmla="*/ 0 h 23"/>
                      <a:gd name="T18" fmla="*/ 6 w 46"/>
                      <a:gd name="T19" fmla="*/ 0 h 23"/>
                      <a:gd name="T20" fmla="*/ 5 w 46"/>
                      <a:gd name="T21" fmla="*/ 0 h 23"/>
                      <a:gd name="T22" fmla="*/ 3 w 46"/>
                      <a:gd name="T23" fmla="*/ 0 h 23"/>
                      <a:gd name="T24" fmla="*/ 2 w 46"/>
                      <a:gd name="T25" fmla="*/ 0 h 23"/>
                      <a:gd name="T26" fmla="*/ 1 w 46"/>
                      <a:gd name="T27" fmla="*/ 0 h 23"/>
                      <a:gd name="T28" fmla="*/ 1 w 46"/>
                      <a:gd name="T29" fmla="*/ 1 h 23"/>
                      <a:gd name="T30" fmla="*/ 0 w 46"/>
                      <a:gd name="T31" fmla="*/ 1 h 23"/>
                      <a:gd name="T32" fmla="*/ 0 w 46"/>
                      <a:gd name="T33" fmla="*/ 1 h 23"/>
                      <a:gd name="T34" fmla="*/ 14 w 46"/>
                      <a:gd name="T35" fmla="*/ 1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3">
                        <a:moveTo>
                          <a:pt x="46" y="23"/>
                        </a:moveTo>
                        <a:lnTo>
                          <a:pt x="46" y="17"/>
                        </a:lnTo>
                        <a:lnTo>
                          <a:pt x="44" y="12"/>
                        </a:lnTo>
                        <a:lnTo>
                          <a:pt x="42" y="9"/>
                        </a:lnTo>
                        <a:lnTo>
                          <a:pt x="39" y="6"/>
                        </a:lnTo>
                        <a:lnTo>
                          <a:pt x="36" y="3"/>
                        </a:lnTo>
                        <a:lnTo>
                          <a:pt x="31" y="1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10" y="3"/>
                        </a:lnTo>
                        <a:lnTo>
                          <a:pt x="7" y="6"/>
                        </a:lnTo>
                        <a:lnTo>
                          <a:pt x="4" y="9"/>
                        </a:lnTo>
                        <a:lnTo>
                          <a:pt x="2" y="12"/>
                        </a:lnTo>
                        <a:lnTo>
                          <a:pt x="0" y="17"/>
                        </a:lnTo>
                        <a:lnTo>
                          <a:pt x="0" y="23"/>
                        </a:lnTo>
                        <a:lnTo>
                          <a:pt x="46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0" name="Rectangle 13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32" y="1625"/>
                    <a:ext cx="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51" name="Freeform 139"/>
                  <p:cNvSpPr>
                    <a:spLocks noChangeAspect="1"/>
                  </p:cNvSpPr>
                  <p:nvPr/>
                </p:nvSpPr>
                <p:spPr bwMode="auto">
                  <a:xfrm>
                    <a:off x="732" y="1647"/>
                    <a:ext cx="14" cy="7"/>
                  </a:xfrm>
                  <a:custGeom>
                    <a:avLst/>
                    <a:gdLst>
                      <a:gd name="T0" fmla="*/ 0 w 46"/>
                      <a:gd name="T1" fmla="*/ 0 h 23"/>
                      <a:gd name="T2" fmla="*/ 0 w 46"/>
                      <a:gd name="T3" fmla="*/ 2 h 23"/>
                      <a:gd name="T4" fmla="*/ 1 w 46"/>
                      <a:gd name="T5" fmla="*/ 3 h 23"/>
                      <a:gd name="T6" fmla="*/ 1 w 46"/>
                      <a:gd name="T7" fmla="*/ 4 h 23"/>
                      <a:gd name="T8" fmla="*/ 2 w 46"/>
                      <a:gd name="T9" fmla="*/ 5 h 23"/>
                      <a:gd name="T10" fmla="*/ 3 w 46"/>
                      <a:gd name="T11" fmla="*/ 6 h 23"/>
                      <a:gd name="T12" fmla="*/ 5 w 46"/>
                      <a:gd name="T13" fmla="*/ 6 h 23"/>
                      <a:gd name="T14" fmla="*/ 6 w 46"/>
                      <a:gd name="T15" fmla="*/ 7 h 23"/>
                      <a:gd name="T16" fmla="*/ 7 w 46"/>
                      <a:gd name="T17" fmla="*/ 7 h 23"/>
                      <a:gd name="T18" fmla="*/ 8 w 46"/>
                      <a:gd name="T19" fmla="*/ 7 h 23"/>
                      <a:gd name="T20" fmla="*/ 9 w 46"/>
                      <a:gd name="T21" fmla="*/ 6 h 23"/>
                      <a:gd name="T22" fmla="*/ 11 w 46"/>
                      <a:gd name="T23" fmla="*/ 6 h 23"/>
                      <a:gd name="T24" fmla="*/ 12 w 46"/>
                      <a:gd name="T25" fmla="*/ 5 h 23"/>
                      <a:gd name="T26" fmla="*/ 13 w 46"/>
                      <a:gd name="T27" fmla="*/ 4 h 23"/>
                      <a:gd name="T28" fmla="*/ 13 w 46"/>
                      <a:gd name="T29" fmla="*/ 3 h 23"/>
                      <a:gd name="T30" fmla="*/ 14 w 46"/>
                      <a:gd name="T31" fmla="*/ 2 h 23"/>
                      <a:gd name="T32" fmla="*/ 14 w 46"/>
                      <a:gd name="T33" fmla="*/ 0 h 23"/>
                      <a:gd name="T34" fmla="*/ 0 w 46"/>
                      <a:gd name="T35" fmla="*/ 0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3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10"/>
                        </a:lnTo>
                        <a:lnTo>
                          <a:pt x="4" y="14"/>
                        </a:lnTo>
                        <a:lnTo>
                          <a:pt x="7" y="17"/>
                        </a:lnTo>
                        <a:lnTo>
                          <a:pt x="10" y="20"/>
                        </a:lnTo>
                        <a:lnTo>
                          <a:pt x="15" y="21"/>
                        </a:lnTo>
                        <a:lnTo>
                          <a:pt x="19" y="22"/>
                        </a:lnTo>
                        <a:lnTo>
                          <a:pt x="23" y="23"/>
                        </a:lnTo>
                        <a:lnTo>
                          <a:pt x="27" y="22"/>
                        </a:lnTo>
                        <a:lnTo>
                          <a:pt x="31" y="21"/>
                        </a:lnTo>
                        <a:lnTo>
                          <a:pt x="36" y="20"/>
                        </a:lnTo>
                        <a:lnTo>
                          <a:pt x="39" y="17"/>
                        </a:lnTo>
                        <a:lnTo>
                          <a:pt x="42" y="14"/>
                        </a:lnTo>
                        <a:lnTo>
                          <a:pt x="44" y="10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2" name="Freeform 140"/>
                  <p:cNvSpPr>
                    <a:spLocks noChangeAspect="1"/>
                  </p:cNvSpPr>
                  <p:nvPr/>
                </p:nvSpPr>
                <p:spPr bwMode="auto">
                  <a:xfrm>
                    <a:off x="1061" y="2047"/>
                    <a:ext cx="7" cy="14"/>
                  </a:xfrm>
                  <a:custGeom>
                    <a:avLst/>
                    <a:gdLst>
                      <a:gd name="T0" fmla="*/ 0 w 23"/>
                      <a:gd name="T1" fmla="*/ 14 h 47"/>
                      <a:gd name="T2" fmla="*/ 2 w 23"/>
                      <a:gd name="T3" fmla="*/ 14 h 47"/>
                      <a:gd name="T4" fmla="*/ 3 w 23"/>
                      <a:gd name="T5" fmla="*/ 13 h 47"/>
                      <a:gd name="T6" fmla="*/ 4 w 23"/>
                      <a:gd name="T7" fmla="*/ 13 h 47"/>
                      <a:gd name="T8" fmla="*/ 5 w 23"/>
                      <a:gd name="T9" fmla="*/ 12 h 47"/>
                      <a:gd name="T10" fmla="*/ 6 w 23"/>
                      <a:gd name="T11" fmla="*/ 11 h 47"/>
                      <a:gd name="T12" fmla="*/ 7 w 23"/>
                      <a:gd name="T13" fmla="*/ 10 h 47"/>
                      <a:gd name="T14" fmla="*/ 7 w 23"/>
                      <a:gd name="T15" fmla="*/ 8 h 47"/>
                      <a:gd name="T16" fmla="*/ 7 w 23"/>
                      <a:gd name="T17" fmla="*/ 7 h 47"/>
                      <a:gd name="T18" fmla="*/ 7 w 23"/>
                      <a:gd name="T19" fmla="*/ 6 h 47"/>
                      <a:gd name="T20" fmla="*/ 7 w 23"/>
                      <a:gd name="T21" fmla="*/ 4 h 47"/>
                      <a:gd name="T22" fmla="*/ 6 w 23"/>
                      <a:gd name="T23" fmla="*/ 3 h 47"/>
                      <a:gd name="T24" fmla="*/ 5 w 23"/>
                      <a:gd name="T25" fmla="*/ 2 h 47"/>
                      <a:gd name="T26" fmla="*/ 4 w 23"/>
                      <a:gd name="T27" fmla="*/ 1 h 47"/>
                      <a:gd name="T28" fmla="*/ 3 w 23"/>
                      <a:gd name="T29" fmla="*/ 1 h 47"/>
                      <a:gd name="T30" fmla="*/ 2 w 23"/>
                      <a:gd name="T31" fmla="*/ 0 h 47"/>
                      <a:gd name="T32" fmla="*/ 0 w 23"/>
                      <a:gd name="T33" fmla="*/ 0 h 47"/>
                      <a:gd name="T34" fmla="*/ 0 w 23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0" y="47"/>
                        </a:moveTo>
                        <a:lnTo>
                          <a:pt x="5" y="46"/>
                        </a:lnTo>
                        <a:lnTo>
                          <a:pt x="11" y="44"/>
                        </a:lnTo>
                        <a:lnTo>
                          <a:pt x="14" y="42"/>
                        </a:lnTo>
                        <a:lnTo>
                          <a:pt x="17" y="39"/>
                        </a:lnTo>
                        <a:lnTo>
                          <a:pt x="20" y="36"/>
                        </a:lnTo>
                        <a:lnTo>
                          <a:pt x="22" y="32"/>
                        </a:lnTo>
                        <a:lnTo>
                          <a:pt x="23" y="28"/>
                        </a:lnTo>
                        <a:lnTo>
                          <a:pt x="23" y="23"/>
                        </a:lnTo>
                        <a:lnTo>
                          <a:pt x="23" y="19"/>
                        </a:lnTo>
                        <a:lnTo>
                          <a:pt x="22" y="15"/>
                        </a:lnTo>
                        <a:lnTo>
                          <a:pt x="20" y="11"/>
                        </a:lnTo>
                        <a:lnTo>
                          <a:pt x="17" y="8"/>
                        </a:lnTo>
                        <a:lnTo>
                          <a:pt x="14" y="4"/>
                        </a:lnTo>
                        <a:lnTo>
                          <a:pt x="11" y="2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3" name="Rectangle 14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946" y="2047"/>
                    <a:ext cx="114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54" name="Freeform 142"/>
                  <p:cNvSpPr>
                    <a:spLocks noChangeAspect="1"/>
                  </p:cNvSpPr>
                  <p:nvPr/>
                </p:nvSpPr>
                <p:spPr bwMode="auto">
                  <a:xfrm>
                    <a:off x="939" y="2047"/>
                    <a:ext cx="7" cy="14"/>
                  </a:xfrm>
                  <a:custGeom>
                    <a:avLst/>
                    <a:gdLst>
                      <a:gd name="T0" fmla="*/ 7 w 23"/>
                      <a:gd name="T1" fmla="*/ 0 h 47"/>
                      <a:gd name="T2" fmla="*/ 5 w 23"/>
                      <a:gd name="T3" fmla="*/ 0 h 47"/>
                      <a:gd name="T4" fmla="*/ 4 w 23"/>
                      <a:gd name="T5" fmla="*/ 1 h 47"/>
                      <a:gd name="T6" fmla="*/ 3 w 23"/>
                      <a:gd name="T7" fmla="*/ 1 h 47"/>
                      <a:gd name="T8" fmla="*/ 2 w 23"/>
                      <a:gd name="T9" fmla="*/ 2 h 47"/>
                      <a:gd name="T10" fmla="*/ 1 w 23"/>
                      <a:gd name="T11" fmla="*/ 3 h 47"/>
                      <a:gd name="T12" fmla="*/ 1 w 23"/>
                      <a:gd name="T13" fmla="*/ 4 h 47"/>
                      <a:gd name="T14" fmla="*/ 0 w 23"/>
                      <a:gd name="T15" fmla="*/ 6 h 47"/>
                      <a:gd name="T16" fmla="*/ 0 w 23"/>
                      <a:gd name="T17" fmla="*/ 7 h 47"/>
                      <a:gd name="T18" fmla="*/ 0 w 23"/>
                      <a:gd name="T19" fmla="*/ 8 h 47"/>
                      <a:gd name="T20" fmla="*/ 1 w 23"/>
                      <a:gd name="T21" fmla="*/ 10 h 47"/>
                      <a:gd name="T22" fmla="*/ 1 w 23"/>
                      <a:gd name="T23" fmla="*/ 11 h 47"/>
                      <a:gd name="T24" fmla="*/ 2 w 23"/>
                      <a:gd name="T25" fmla="*/ 12 h 47"/>
                      <a:gd name="T26" fmla="*/ 3 w 23"/>
                      <a:gd name="T27" fmla="*/ 13 h 47"/>
                      <a:gd name="T28" fmla="*/ 4 w 23"/>
                      <a:gd name="T29" fmla="*/ 13 h 47"/>
                      <a:gd name="T30" fmla="*/ 5 w 23"/>
                      <a:gd name="T31" fmla="*/ 14 h 47"/>
                      <a:gd name="T32" fmla="*/ 7 w 23"/>
                      <a:gd name="T33" fmla="*/ 14 h 47"/>
                      <a:gd name="T34" fmla="*/ 7 w 23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23" y="0"/>
                        </a:move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6" y="8"/>
                        </a:lnTo>
                        <a:lnTo>
                          <a:pt x="3" y="11"/>
                        </a:lnTo>
                        <a:lnTo>
                          <a:pt x="2" y="15"/>
                        </a:lnTo>
                        <a:lnTo>
                          <a:pt x="1" y="19"/>
                        </a:lnTo>
                        <a:lnTo>
                          <a:pt x="0" y="23"/>
                        </a:lnTo>
                        <a:lnTo>
                          <a:pt x="1" y="28"/>
                        </a:lnTo>
                        <a:lnTo>
                          <a:pt x="2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8" y="46"/>
                        </a:lnTo>
                        <a:lnTo>
                          <a:pt x="23" y="47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5" name="Freeform 143"/>
                  <p:cNvSpPr>
                    <a:spLocks noChangeAspect="1"/>
                  </p:cNvSpPr>
                  <p:nvPr/>
                </p:nvSpPr>
                <p:spPr bwMode="auto">
                  <a:xfrm>
                    <a:off x="939" y="1625"/>
                    <a:ext cx="7" cy="14"/>
                  </a:xfrm>
                  <a:custGeom>
                    <a:avLst/>
                    <a:gdLst>
                      <a:gd name="T0" fmla="*/ 7 w 23"/>
                      <a:gd name="T1" fmla="*/ 0 h 46"/>
                      <a:gd name="T2" fmla="*/ 5 w 23"/>
                      <a:gd name="T3" fmla="*/ 0 h 46"/>
                      <a:gd name="T4" fmla="*/ 4 w 23"/>
                      <a:gd name="T5" fmla="*/ 1 h 46"/>
                      <a:gd name="T6" fmla="*/ 3 w 23"/>
                      <a:gd name="T7" fmla="*/ 1 h 46"/>
                      <a:gd name="T8" fmla="*/ 2 w 23"/>
                      <a:gd name="T9" fmla="*/ 2 h 46"/>
                      <a:gd name="T10" fmla="*/ 1 w 23"/>
                      <a:gd name="T11" fmla="*/ 3 h 46"/>
                      <a:gd name="T12" fmla="*/ 1 w 23"/>
                      <a:gd name="T13" fmla="*/ 4 h 46"/>
                      <a:gd name="T14" fmla="*/ 0 w 23"/>
                      <a:gd name="T15" fmla="*/ 5 h 46"/>
                      <a:gd name="T16" fmla="*/ 0 w 23"/>
                      <a:gd name="T17" fmla="*/ 7 h 46"/>
                      <a:gd name="T18" fmla="*/ 0 w 23"/>
                      <a:gd name="T19" fmla="*/ 8 h 46"/>
                      <a:gd name="T20" fmla="*/ 1 w 23"/>
                      <a:gd name="T21" fmla="*/ 9 h 46"/>
                      <a:gd name="T22" fmla="*/ 1 w 23"/>
                      <a:gd name="T23" fmla="*/ 11 h 46"/>
                      <a:gd name="T24" fmla="*/ 2 w 23"/>
                      <a:gd name="T25" fmla="*/ 12 h 46"/>
                      <a:gd name="T26" fmla="*/ 3 w 23"/>
                      <a:gd name="T27" fmla="*/ 13 h 46"/>
                      <a:gd name="T28" fmla="*/ 4 w 23"/>
                      <a:gd name="T29" fmla="*/ 13 h 46"/>
                      <a:gd name="T30" fmla="*/ 5 w 23"/>
                      <a:gd name="T31" fmla="*/ 14 h 46"/>
                      <a:gd name="T32" fmla="*/ 7 w 23"/>
                      <a:gd name="T33" fmla="*/ 14 h 46"/>
                      <a:gd name="T34" fmla="*/ 7 w 23"/>
                      <a:gd name="T35" fmla="*/ 0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6" y="7"/>
                        </a:lnTo>
                        <a:lnTo>
                          <a:pt x="3" y="10"/>
                        </a:lnTo>
                        <a:lnTo>
                          <a:pt x="2" y="14"/>
                        </a:lnTo>
                        <a:lnTo>
                          <a:pt x="1" y="18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2" y="31"/>
                        </a:lnTo>
                        <a:lnTo>
                          <a:pt x="3" y="35"/>
                        </a:lnTo>
                        <a:lnTo>
                          <a:pt x="6" y="38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6" name="Rectangle 14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946" y="1625"/>
                    <a:ext cx="114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57" name="Freeform 145"/>
                  <p:cNvSpPr>
                    <a:spLocks noChangeAspect="1"/>
                  </p:cNvSpPr>
                  <p:nvPr/>
                </p:nvSpPr>
                <p:spPr bwMode="auto">
                  <a:xfrm>
                    <a:off x="1061" y="1625"/>
                    <a:ext cx="7" cy="14"/>
                  </a:xfrm>
                  <a:custGeom>
                    <a:avLst/>
                    <a:gdLst>
                      <a:gd name="T0" fmla="*/ 0 w 23"/>
                      <a:gd name="T1" fmla="*/ 14 h 46"/>
                      <a:gd name="T2" fmla="*/ 2 w 23"/>
                      <a:gd name="T3" fmla="*/ 14 h 46"/>
                      <a:gd name="T4" fmla="*/ 3 w 23"/>
                      <a:gd name="T5" fmla="*/ 13 h 46"/>
                      <a:gd name="T6" fmla="*/ 4 w 23"/>
                      <a:gd name="T7" fmla="*/ 13 h 46"/>
                      <a:gd name="T8" fmla="*/ 5 w 23"/>
                      <a:gd name="T9" fmla="*/ 12 h 46"/>
                      <a:gd name="T10" fmla="*/ 6 w 23"/>
                      <a:gd name="T11" fmla="*/ 11 h 46"/>
                      <a:gd name="T12" fmla="*/ 7 w 23"/>
                      <a:gd name="T13" fmla="*/ 9 h 46"/>
                      <a:gd name="T14" fmla="*/ 7 w 23"/>
                      <a:gd name="T15" fmla="*/ 8 h 46"/>
                      <a:gd name="T16" fmla="*/ 7 w 23"/>
                      <a:gd name="T17" fmla="*/ 7 h 46"/>
                      <a:gd name="T18" fmla="*/ 7 w 23"/>
                      <a:gd name="T19" fmla="*/ 5 h 46"/>
                      <a:gd name="T20" fmla="*/ 7 w 23"/>
                      <a:gd name="T21" fmla="*/ 4 h 46"/>
                      <a:gd name="T22" fmla="*/ 6 w 23"/>
                      <a:gd name="T23" fmla="*/ 3 h 46"/>
                      <a:gd name="T24" fmla="*/ 5 w 23"/>
                      <a:gd name="T25" fmla="*/ 2 h 46"/>
                      <a:gd name="T26" fmla="*/ 4 w 23"/>
                      <a:gd name="T27" fmla="*/ 1 h 46"/>
                      <a:gd name="T28" fmla="*/ 3 w 23"/>
                      <a:gd name="T29" fmla="*/ 1 h 46"/>
                      <a:gd name="T30" fmla="*/ 2 w 23"/>
                      <a:gd name="T31" fmla="*/ 0 h 46"/>
                      <a:gd name="T32" fmla="*/ 0 w 23"/>
                      <a:gd name="T33" fmla="*/ 0 h 46"/>
                      <a:gd name="T34" fmla="*/ 0 w 23"/>
                      <a:gd name="T35" fmla="*/ 14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0" y="46"/>
                        </a:moveTo>
                        <a:lnTo>
                          <a:pt x="5" y="46"/>
                        </a:lnTo>
                        <a:lnTo>
                          <a:pt x="11" y="44"/>
                        </a:lnTo>
                        <a:lnTo>
                          <a:pt x="14" y="42"/>
                        </a:lnTo>
                        <a:lnTo>
                          <a:pt x="17" y="38"/>
                        </a:lnTo>
                        <a:lnTo>
                          <a:pt x="20" y="35"/>
                        </a:lnTo>
                        <a:lnTo>
                          <a:pt x="22" y="31"/>
                        </a:lnTo>
                        <a:lnTo>
                          <a:pt x="23" y="27"/>
                        </a:lnTo>
                        <a:lnTo>
                          <a:pt x="23" y="23"/>
                        </a:lnTo>
                        <a:lnTo>
                          <a:pt x="23" y="18"/>
                        </a:lnTo>
                        <a:lnTo>
                          <a:pt x="22" y="14"/>
                        </a:lnTo>
                        <a:lnTo>
                          <a:pt x="20" y="10"/>
                        </a:lnTo>
                        <a:lnTo>
                          <a:pt x="17" y="7"/>
                        </a:lnTo>
                        <a:lnTo>
                          <a:pt x="14" y="4"/>
                        </a:lnTo>
                        <a:lnTo>
                          <a:pt x="11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8" name="Freeform 146"/>
                  <p:cNvSpPr>
                    <a:spLocks noChangeAspect="1"/>
                  </p:cNvSpPr>
                  <p:nvPr/>
                </p:nvSpPr>
                <p:spPr bwMode="auto">
                  <a:xfrm>
                    <a:off x="946" y="2047"/>
                    <a:ext cx="7" cy="14"/>
                  </a:xfrm>
                  <a:custGeom>
                    <a:avLst/>
                    <a:gdLst>
                      <a:gd name="T0" fmla="*/ 0 w 23"/>
                      <a:gd name="T1" fmla="*/ 14 h 47"/>
                      <a:gd name="T2" fmla="*/ 2 w 23"/>
                      <a:gd name="T3" fmla="*/ 14 h 47"/>
                      <a:gd name="T4" fmla="*/ 3 w 23"/>
                      <a:gd name="T5" fmla="*/ 13 h 47"/>
                      <a:gd name="T6" fmla="*/ 5 w 23"/>
                      <a:gd name="T7" fmla="*/ 13 h 47"/>
                      <a:gd name="T8" fmla="*/ 5 w 23"/>
                      <a:gd name="T9" fmla="*/ 12 h 47"/>
                      <a:gd name="T10" fmla="*/ 6 w 23"/>
                      <a:gd name="T11" fmla="*/ 11 h 47"/>
                      <a:gd name="T12" fmla="*/ 7 w 23"/>
                      <a:gd name="T13" fmla="*/ 10 h 47"/>
                      <a:gd name="T14" fmla="*/ 7 w 23"/>
                      <a:gd name="T15" fmla="*/ 8 h 47"/>
                      <a:gd name="T16" fmla="*/ 7 w 23"/>
                      <a:gd name="T17" fmla="*/ 7 h 47"/>
                      <a:gd name="T18" fmla="*/ 7 w 23"/>
                      <a:gd name="T19" fmla="*/ 6 h 47"/>
                      <a:gd name="T20" fmla="*/ 7 w 23"/>
                      <a:gd name="T21" fmla="*/ 4 h 47"/>
                      <a:gd name="T22" fmla="*/ 6 w 23"/>
                      <a:gd name="T23" fmla="*/ 3 h 47"/>
                      <a:gd name="T24" fmla="*/ 5 w 23"/>
                      <a:gd name="T25" fmla="*/ 2 h 47"/>
                      <a:gd name="T26" fmla="*/ 5 w 23"/>
                      <a:gd name="T27" fmla="*/ 1 h 47"/>
                      <a:gd name="T28" fmla="*/ 3 w 23"/>
                      <a:gd name="T29" fmla="*/ 1 h 47"/>
                      <a:gd name="T30" fmla="*/ 2 w 23"/>
                      <a:gd name="T31" fmla="*/ 0 h 47"/>
                      <a:gd name="T32" fmla="*/ 0 w 23"/>
                      <a:gd name="T33" fmla="*/ 0 h 47"/>
                      <a:gd name="T34" fmla="*/ 0 w 23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0" y="47"/>
                        </a:moveTo>
                        <a:lnTo>
                          <a:pt x="5" y="46"/>
                        </a:lnTo>
                        <a:lnTo>
                          <a:pt x="10" y="44"/>
                        </a:lnTo>
                        <a:lnTo>
                          <a:pt x="15" y="42"/>
                        </a:lnTo>
                        <a:lnTo>
                          <a:pt x="18" y="39"/>
                        </a:lnTo>
                        <a:lnTo>
                          <a:pt x="20" y="36"/>
                        </a:lnTo>
                        <a:lnTo>
                          <a:pt x="22" y="32"/>
                        </a:lnTo>
                        <a:lnTo>
                          <a:pt x="23" y="28"/>
                        </a:lnTo>
                        <a:lnTo>
                          <a:pt x="23" y="23"/>
                        </a:lnTo>
                        <a:lnTo>
                          <a:pt x="23" y="19"/>
                        </a:lnTo>
                        <a:lnTo>
                          <a:pt x="22" y="15"/>
                        </a:lnTo>
                        <a:lnTo>
                          <a:pt x="20" y="11"/>
                        </a:lnTo>
                        <a:lnTo>
                          <a:pt x="18" y="8"/>
                        </a:lnTo>
                        <a:lnTo>
                          <a:pt x="15" y="4"/>
                        </a:lnTo>
                        <a:lnTo>
                          <a:pt x="10" y="2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9" name="Rectangle 14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832" y="2047"/>
                    <a:ext cx="114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60" name="Freeform 148"/>
                  <p:cNvSpPr>
                    <a:spLocks noChangeAspect="1"/>
                  </p:cNvSpPr>
                  <p:nvPr/>
                </p:nvSpPr>
                <p:spPr bwMode="auto">
                  <a:xfrm>
                    <a:off x="825" y="2047"/>
                    <a:ext cx="7" cy="14"/>
                  </a:xfrm>
                  <a:custGeom>
                    <a:avLst/>
                    <a:gdLst>
                      <a:gd name="T0" fmla="*/ 7 w 23"/>
                      <a:gd name="T1" fmla="*/ 0 h 47"/>
                      <a:gd name="T2" fmla="*/ 5 w 23"/>
                      <a:gd name="T3" fmla="*/ 0 h 47"/>
                      <a:gd name="T4" fmla="*/ 4 w 23"/>
                      <a:gd name="T5" fmla="*/ 1 h 47"/>
                      <a:gd name="T6" fmla="*/ 2 w 23"/>
                      <a:gd name="T7" fmla="*/ 1 h 47"/>
                      <a:gd name="T8" fmla="*/ 2 w 23"/>
                      <a:gd name="T9" fmla="*/ 2 h 47"/>
                      <a:gd name="T10" fmla="*/ 1 w 23"/>
                      <a:gd name="T11" fmla="*/ 3 h 47"/>
                      <a:gd name="T12" fmla="*/ 0 w 23"/>
                      <a:gd name="T13" fmla="*/ 4 h 47"/>
                      <a:gd name="T14" fmla="*/ 0 w 23"/>
                      <a:gd name="T15" fmla="*/ 6 h 47"/>
                      <a:gd name="T16" fmla="*/ 0 w 23"/>
                      <a:gd name="T17" fmla="*/ 7 h 47"/>
                      <a:gd name="T18" fmla="*/ 0 w 23"/>
                      <a:gd name="T19" fmla="*/ 8 h 47"/>
                      <a:gd name="T20" fmla="*/ 0 w 23"/>
                      <a:gd name="T21" fmla="*/ 10 h 47"/>
                      <a:gd name="T22" fmla="*/ 1 w 23"/>
                      <a:gd name="T23" fmla="*/ 11 h 47"/>
                      <a:gd name="T24" fmla="*/ 2 w 23"/>
                      <a:gd name="T25" fmla="*/ 12 h 47"/>
                      <a:gd name="T26" fmla="*/ 2 w 23"/>
                      <a:gd name="T27" fmla="*/ 13 h 47"/>
                      <a:gd name="T28" fmla="*/ 4 w 23"/>
                      <a:gd name="T29" fmla="*/ 13 h 47"/>
                      <a:gd name="T30" fmla="*/ 5 w 23"/>
                      <a:gd name="T31" fmla="*/ 14 h 47"/>
                      <a:gd name="T32" fmla="*/ 7 w 23"/>
                      <a:gd name="T33" fmla="*/ 14 h 47"/>
                      <a:gd name="T34" fmla="*/ 7 w 23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23" y="0"/>
                        </a:moveTo>
                        <a:lnTo>
                          <a:pt x="17" y="0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8"/>
                        </a:lnTo>
                        <a:lnTo>
                          <a:pt x="3" y="11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8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7" y="46"/>
                        </a:lnTo>
                        <a:lnTo>
                          <a:pt x="23" y="47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1" name="Freeform 149"/>
                  <p:cNvSpPr>
                    <a:spLocks noChangeAspect="1"/>
                  </p:cNvSpPr>
                  <p:nvPr/>
                </p:nvSpPr>
                <p:spPr bwMode="auto">
                  <a:xfrm>
                    <a:off x="825" y="1625"/>
                    <a:ext cx="7" cy="14"/>
                  </a:xfrm>
                  <a:custGeom>
                    <a:avLst/>
                    <a:gdLst>
                      <a:gd name="T0" fmla="*/ 7 w 23"/>
                      <a:gd name="T1" fmla="*/ 0 h 46"/>
                      <a:gd name="T2" fmla="*/ 5 w 23"/>
                      <a:gd name="T3" fmla="*/ 0 h 46"/>
                      <a:gd name="T4" fmla="*/ 4 w 23"/>
                      <a:gd name="T5" fmla="*/ 1 h 46"/>
                      <a:gd name="T6" fmla="*/ 2 w 23"/>
                      <a:gd name="T7" fmla="*/ 1 h 46"/>
                      <a:gd name="T8" fmla="*/ 2 w 23"/>
                      <a:gd name="T9" fmla="*/ 2 h 46"/>
                      <a:gd name="T10" fmla="*/ 1 w 23"/>
                      <a:gd name="T11" fmla="*/ 3 h 46"/>
                      <a:gd name="T12" fmla="*/ 0 w 23"/>
                      <a:gd name="T13" fmla="*/ 4 h 46"/>
                      <a:gd name="T14" fmla="*/ 0 w 23"/>
                      <a:gd name="T15" fmla="*/ 5 h 46"/>
                      <a:gd name="T16" fmla="*/ 0 w 23"/>
                      <a:gd name="T17" fmla="*/ 7 h 46"/>
                      <a:gd name="T18" fmla="*/ 0 w 23"/>
                      <a:gd name="T19" fmla="*/ 8 h 46"/>
                      <a:gd name="T20" fmla="*/ 0 w 23"/>
                      <a:gd name="T21" fmla="*/ 9 h 46"/>
                      <a:gd name="T22" fmla="*/ 1 w 23"/>
                      <a:gd name="T23" fmla="*/ 11 h 46"/>
                      <a:gd name="T24" fmla="*/ 2 w 23"/>
                      <a:gd name="T25" fmla="*/ 12 h 46"/>
                      <a:gd name="T26" fmla="*/ 2 w 23"/>
                      <a:gd name="T27" fmla="*/ 13 h 46"/>
                      <a:gd name="T28" fmla="*/ 4 w 23"/>
                      <a:gd name="T29" fmla="*/ 13 h 46"/>
                      <a:gd name="T30" fmla="*/ 5 w 23"/>
                      <a:gd name="T31" fmla="*/ 14 h 46"/>
                      <a:gd name="T32" fmla="*/ 7 w 23"/>
                      <a:gd name="T33" fmla="*/ 14 h 46"/>
                      <a:gd name="T34" fmla="*/ 7 w 23"/>
                      <a:gd name="T35" fmla="*/ 0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23" y="0"/>
                        </a:moveTo>
                        <a:lnTo>
                          <a:pt x="17" y="1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4"/>
                        </a:lnTo>
                        <a:lnTo>
                          <a:pt x="0" y="18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1"/>
                        </a:lnTo>
                        <a:lnTo>
                          <a:pt x="3" y="35"/>
                        </a:lnTo>
                        <a:lnTo>
                          <a:pt x="5" y="38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7" y="46"/>
                        </a:lnTo>
                        <a:lnTo>
                          <a:pt x="23" y="46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2" name="Rectangle 15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832" y="1625"/>
                    <a:ext cx="114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63" name="Freeform 151"/>
                  <p:cNvSpPr>
                    <a:spLocks noChangeAspect="1"/>
                  </p:cNvSpPr>
                  <p:nvPr/>
                </p:nvSpPr>
                <p:spPr bwMode="auto">
                  <a:xfrm>
                    <a:off x="946" y="1625"/>
                    <a:ext cx="7" cy="14"/>
                  </a:xfrm>
                  <a:custGeom>
                    <a:avLst/>
                    <a:gdLst>
                      <a:gd name="T0" fmla="*/ 0 w 23"/>
                      <a:gd name="T1" fmla="*/ 14 h 46"/>
                      <a:gd name="T2" fmla="*/ 2 w 23"/>
                      <a:gd name="T3" fmla="*/ 14 h 46"/>
                      <a:gd name="T4" fmla="*/ 3 w 23"/>
                      <a:gd name="T5" fmla="*/ 13 h 46"/>
                      <a:gd name="T6" fmla="*/ 5 w 23"/>
                      <a:gd name="T7" fmla="*/ 13 h 46"/>
                      <a:gd name="T8" fmla="*/ 5 w 23"/>
                      <a:gd name="T9" fmla="*/ 12 h 46"/>
                      <a:gd name="T10" fmla="*/ 6 w 23"/>
                      <a:gd name="T11" fmla="*/ 11 h 46"/>
                      <a:gd name="T12" fmla="*/ 7 w 23"/>
                      <a:gd name="T13" fmla="*/ 9 h 46"/>
                      <a:gd name="T14" fmla="*/ 7 w 23"/>
                      <a:gd name="T15" fmla="*/ 8 h 46"/>
                      <a:gd name="T16" fmla="*/ 7 w 23"/>
                      <a:gd name="T17" fmla="*/ 7 h 46"/>
                      <a:gd name="T18" fmla="*/ 7 w 23"/>
                      <a:gd name="T19" fmla="*/ 5 h 46"/>
                      <a:gd name="T20" fmla="*/ 7 w 23"/>
                      <a:gd name="T21" fmla="*/ 4 h 46"/>
                      <a:gd name="T22" fmla="*/ 6 w 23"/>
                      <a:gd name="T23" fmla="*/ 3 h 46"/>
                      <a:gd name="T24" fmla="*/ 5 w 23"/>
                      <a:gd name="T25" fmla="*/ 2 h 46"/>
                      <a:gd name="T26" fmla="*/ 5 w 23"/>
                      <a:gd name="T27" fmla="*/ 1 h 46"/>
                      <a:gd name="T28" fmla="*/ 3 w 23"/>
                      <a:gd name="T29" fmla="*/ 1 h 46"/>
                      <a:gd name="T30" fmla="*/ 2 w 23"/>
                      <a:gd name="T31" fmla="*/ 0 h 46"/>
                      <a:gd name="T32" fmla="*/ 0 w 23"/>
                      <a:gd name="T33" fmla="*/ 0 h 46"/>
                      <a:gd name="T34" fmla="*/ 0 w 23"/>
                      <a:gd name="T35" fmla="*/ 14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0" y="46"/>
                        </a:moveTo>
                        <a:lnTo>
                          <a:pt x="5" y="46"/>
                        </a:lnTo>
                        <a:lnTo>
                          <a:pt x="10" y="44"/>
                        </a:lnTo>
                        <a:lnTo>
                          <a:pt x="15" y="42"/>
                        </a:lnTo>
                        <a:lnTo>
                          <a:pt x="18" y="38"/>
                        </a:lnTo>
                        <a:lnTo>
                          <a:pt x="20" y="35"/>
                        </a:lnTo>
                        <a:lnTo>
                          <a:pt x="22" y="31"/>
                        </a:lnTo>
                        <a:lnTo>
                          <a:pt x="23" y="27"/>
                        </a:lnTo>
                        <a:lnTo>
                          <a:pt x="23" y="23"/>
                        </a:lnTo>
                        <a:lnTo>
                          <a:pt x="23" y="18"/>
                        </a:lnTo>
                        <a:lnTo>
                          <a:pt x="22" y="14"/>
                        </a:lnTo>
                        <a:lnTo>
                          <a:pt x="20" y="10"/>
                        </a:lnTo>
                        <a:lnTo>
                          <a:pt x="18" y="7"/>
                        </a:lnTo>
                        <a:lnTo>
                          <a:pt x="15" y="4"/>
                        </a:lnTo>
                        <a:lnTo>
                          <a:pt x="10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4" name="Freeform 152"/>
                  <p:cNvSpPr>
                    <a:spLocks noChangeAspect="1"/>
                  </p:cNvSpPr>
                  <p:nvPr/>
                </p:nvSpPr>
                <p:spPr bwMode="auto">
                  <a:xfrm>
                    <a:off x="1175" y="2047"/>
                    <a:ext cx="7" cy="14"/>
                  </a:xfrm>
                  <a:custGeom>
                    <a:avLst/>
                    <a:gdLst>
                      <a:gd name="T0" fmla="*/ 0 w 23"/>
                      <a:gd name="T1" fmla="*/ 14 h 47"/>
                      <a:gd name="T2" fmla="*/ 2 w 23"/>
                      <a:gd name="T3" fmla="*/ 14 h 47"/>
                      <a:gd name="T4" fmla="*/ 3 w 23"/>
                      <a:gd name="T5" fmla="*/ 13 h 47"/>
                      <a:gd name="T6" fmla="*/ 5 w 23"/>
                      <a:gd name="T7" fmla="*/ 13 h 47"/>
                      <a:gd name="T8" fmla="*/ 5 w 23"/>
                      <a:gd name="T9" fmla="*/ 12 h 47"/>
                      <a:gd name="T10" fmla="*/ 6 w 23"/>
                      <a:gd name="T11" fmla="*/ 11 h 47"/>
                      <a:gd name="T12" fmla="*/ 7 w 23"/>
                      <a:gd name="T13" fmla="*/ 10 h 47"/>
                      <a:gd name="T14" fmla="*/ 7 w 23"/>
                      <a:gd name="T15" fmla="*/ 8 h 47"/>
                      <a:gd name="T16" fmla="*/ 7 w 23"/>
                      <a:gd name="T17" fmla="*/ 7 h 47"/>
                      <a:gd name="T18" fmla="*/ 7 w 23"/>
                      <a:gd name="T19" fmla="*/ 6 h 47"/>
                      <a:gd name="T20" fmla="*/ 7 w 23"/>
                      <a:gd name="T21" fmla="*/ 4 h 47"/>
                      <a:gd name="T22" fmla="*/ 6 w 23"/>
                      <a:gd name="T23" fmla="*/ 3 h 47"/>
                      <a:gd name="T24" fmla="*/ 5 w 23"/>
                      <a:gd name="T25" fmla="*/ 2 h 47"/>
                      <a:gd name="T26" fmla="*/ 5 w 23"/>
                      <a:gd name="T27" fmla="*/ 1 h 47"/>
                      <a:gd name="T28" fmla="*/ 3 w 23"/>
                      <a:gd name="T29" fmla="*/ 1 h 47"/>
                      <a:gd name="T30" fmla="*/ 2 w 23"/>
                      <a:gd name="T31" fmla="*/ 0 h 47"/>
                      <a:gd name="T32" fmla="*/ 0 w 23"/>
                      <a:gd name="T33" fmla="*/ 0 h 47"/>
                      <a:gd name="T34" fmla="*/ 0 w 23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0" y="47"/>
                        </a:moveTo>
                        <a:lnTo>
                          <a:pt x="5" y="46"/>
                        </a:lnTo>
                        <a:lnTo>
                          <a:pt x="11" y="44"/>
                        </a:lnTo>
                        <a:lnTo>
                          <a:pt x="15" y="42"/>
                        </a:lnTo>
                        <a:lnTo>
                          <a:pt x="18" y="39"/>
                        </a:lnTo>
                        <a:lnTo>
                          <a:pt x="20" y="36"/>
                        </a:lnTo>
                        <a:lnTo>
                          <a:pt x="22" y="32"/>
                        </a:lnTo>
                        <a:lnTo>
                          <a:pt x="23" y="28"/>
                        </a:lnTo>
                        <a:lnTo>
                          <a:pt x="23" y="23"/>
                        </a:lnTo>
                        <a:lnTo>
                          <a:pt x="23" y="19"/>
                        </a:lnTo>
                        <a:lnTo>
                          <a:pt x="22" y="15"/>
                        </a:lnTo>
                        <a:lnTo>
                          <a:pt x="20" y="11"/>
                        </a:lnTo>
                        <a:lnTo>
                          <a:pt x="18" y="8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5" name="Rectangle 15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061" y="2047"/>
                    <a:ext cx="114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66" name="Freeform 154"/>
                  <p:cNvSpPr>
                    <a:spLocks noChangeAspect="1"/>
                  </p:cNvSpPr>
                  <p:nvPr/>
                </p:nvSpPr>
                <p:spPr bwMode="auto">
                  <a:xfrm>
                    <a:off x="1054" y="2047"/>
                    <a:ext cx="7" cy="14"/>
                  </a:xfrm>
                  <a:custGeom>
                    <a:avLst/>
                    <a:gdLst>
                      <a:gd name="T0" fmla="*/ 7 w 23"/>
                      <a:gd name="T1" fmla="*/ 0 h 47"/>
                      <a:gd name="T2" fmla="*/ 5 w 23"/>
                      <a:gd name="T3" fmla="*/ 0 h 47"/>
                      <a:gd name="T4" fmla="*/ 4 w 23"/>
                      <a:gd name="T5" fmla="*/ 1 h 47"/>
                      <a:gd name="T6" fmla="*/ 2 w 23"/>
                      <a:gd name="T7" fmla="*/ 1 h 47"/>
                      <a:gd name="T8" fmla="*/ 2 w 23"/>
                      <a:gd name="T9" fmla="*/ 2 h 47"/>
                      <a:gd name="T10" fmla="*/ 1 w 23"/>
                      <a:gd name="T11" fmla="*/ 3 h 47"/>
                      <a:gd name="T12" fmla="*/ 0 w 23"/>
                      <a:gd name="T13" fmla="*/ 4 h 47"/>
                      <a:gd name="T14" fmla="*/ 0 w 23"/>
                      <a:gd name="T15" fmla="*/ 6 h 47"/>
                      <a:gd name="T16" fmla="*/ 0 w 23"/>
                      <a:gd name="T17" fmla="*/ 7 h 47"/>
                      <a:gd name="T18" fmla="*/ 0 w 23"/>
                      <a:gd name="T19" fmla="*/ 8 h 47"/>
                      <a:gd name="T20" fmla="*/ 0 w 23"/>
                      <a:gd name="T21" fmla="*/ 10 h 47"/>
                      <a:gd name="T22" fmla="*/ 1 w 23"/>
                      <a:gd name="T23" fmla="*/ 11 h 47"/>
                      <a:gd name="T24" fmla="*/ 2 w 23"/>
                      <a:gd name="T25" fmla="*/ 12 h 47"/>
                      <a:gd name="T26" fmla="*/ 2 w 23"/>
                      <a:gd name="T27" fmla="*/ 13 h 47"/>
                      <a:gd name="T28" fmla="*/ 4 w 23"/>
                      <a:gd name="T29" fmla="*/ 13 h 47"/>
                      <a:gd name="T30" fmla="*/ 5 w 23"/>
                      <a:gd name="T31" fmla="*/ 14 h 47"/>
                      <a:gd name="T32" fmla="*/ 7 w 23"/>
                      <a:gd name="T33" fmla="*/ 14 h 47"/>
                      <a:gd name="T34" fmla="*/ 7 w 23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23" y="0"/>
                        </a:moveTo>
                        <a:lnTo>
                          <a:pt x="18" y="0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8"/>
                        </a:lnTo>
                        <a:lnTo>
                          <a:pt x="3" y="11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8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8" y="46"/>
                        </a:lnTo>
                        <a:lnTo>
                          <a:pt x="23" y="47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7" name="Freeform 155"/>
                  <p:cNvSpPr>
                    <a:spLocks noChangeAspect="1"/>
                  </p:cNvSpPr>
                  <p:nvPr/>
                </p:nvSpPr>
                <p:spPr bwMode="auto">
                  <a:xfrm>
                    <a:off x="1054" y="1625"/>
                    <a:ext cx="7" cy="14"/>
                  </a:xfrm>
                  <a:custGeom>
                    <a:avLst/>
                    <a:gdLst>
                      <a:gd name="T0" fmla="*/ 7 w 23"/>
                      <a:gd name="T1" fmla="*/ 0 h 46"/>
                      <a:gd name="T2" fmla="*/ 5 w 23"/>
                      <a:gd name="T3" fmla="*/ 0 h 46"/>
                      <a:gd name="T4" fmla="*/ 4 w 23"/>
                      <a:gd name="T5" fmla="*/ 1 h 46"/>
                      <a:gd name="T6" fmla="*/ 2 w 23"/>
                      <a:gd name="T7" fmla="*/ 1 h 46"/>
                      <a:gd name="T8" fmla="*/ 2 w 23"/>
                      <a:gd name="T9" fmla="*/ 2 h 46"/>
                      <a:gd name="T10" fmla="*/ 1 w 23"/>
                      <a:gd name="T11" fmla="*/ 3 h 46"/>
                      <a:gd name="T12" fmla="*/ 0 w 23"/>
                      <a:gd name="T13" fmla="*/ 4 h 46"/>
                      <a:gd name="T14" fmla="*/ 0 w 23"/>
                      <a:gd name="T15" fmla="*/ 5 h 46"/>
                      <a:gd name="T16" fmla="*/ 0 w 23"/>
                      <a:gd name="T17" fmla="*/ 7 h 46"/>
                      <a:gd name="T18" fmla="*/ 0 w 23"/>
                      <a:gd name="T19" fmla="*/ 8 h 46"/>
                      <a:gd name="T20" fmla="*/ 0 w 23"/>
                      <a:gd name="T21" fmla="*/ 9 h 46"/>
                      <a:gd name="T22" fmla="*/ 1 w 23"/>
                      <a:gd name="T23" fmla="*/ 11 h 46"/>
                      <a:gd name="T24" fmla="*/ 2 w 23"/>
                      <a:gd name="T25" fmla="*/ 12 h 46"/>
                      <a:gd name="T26" fmla="*/ 2 w 23"/>
                      <a:gd name="T27" fmla="*/ 13 h 46"/>
                      <a:gd name="T28" fmla="*/ 4 w 23"/>
                      <a:gd name="T29" fmla="*/ 13 h 46"/>
                      <a:gd name="T30" fmla="*/ 5 w 23"/>
                      <a:gd name="T31" fmla="*/ 14 h 46"/>
                      <a:gd name="T32" fmla="*/ 7 w 23"/>
                      <a:gd name="T33" fmla="*/ 14 h 46"/>
                      <a:gd name="T34" fmla="*/ 7 w 23"/>
                      <a:gd name="T35" fmla="*/ 0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4"/>
                        </a:lnTo>
                        <a:lnTo>
                          <a:pt x="0" y="18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1"/>
                        </a:lnTo>
                        <a:lnTo>
                          <a:pt x="3" y="35"/>
                        </a:lnTo>
                        <a:lnTo>
                          <a:pt x="5" y="38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8" name="Rectangle 15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061" y="1625"/>
                    <a:ext cx="114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69" name="Freeform 157"/>
                  <p:cNvSpPr>
                    <a:spLocks noChangeAspect="1"/>
                  </p:cNvSpPr>
                  <p:nvPr/>
                </p:nvSpPr>
                <p:spPr bwMode="auto">
                  <a:xfrm>
                    <a:off x="1175" y="1625"/>
                    <a:ext cx="7" cy="14"/>
                  </a:xfrm>
                  <a:custGeom>
                    <a:avLst/>
                    <a:gdLst>
                      <a:gd name="T0" fmla="*/ 0 w 23"/>
                      <a:gd name="T1" fmla="*/ 14 h 46"/>
                      <a:gd name="T2" fmla="*/ 2 w 23"/>
                      <a:gd name="T3" fmla="*/ 14 h 46"/>
                      <a:gd name="T4" fmla="*/ 3 w 23"/>
                      <a:gd name="T5" fmla="*/ 13 h 46"/>
                      <a:gd name="T6" fmla="*/ 5 w 23"/>
                      <a:gd name="T7" fmla="*/ 13 h 46"/>
                      <a:gd name="T8" fmla="*/ 5 w 23"/>
                      <a:gd name="T9" fmla="*/ 12 h 46"/>
                      <a:gd name="T10" fmla="*/ 6 w 23"/>
                      <a:gd name="T11" fmla="*/ 11 h 46"/>
                      <a:gd name="T12" fmla="*/ 7 w 23"/>
                      <a:gd name="T13" fmla="*/ 9 h 46"/>
                      <a:gd name="T14" fmla="*/ 7 w 23"/>
                      <a:gd name="T15" fmla="*/ 8 h 46"/>
                      <a:gd name="T16" fmla="*/ 7 w 23"/>
                      <a:gd name="T17" fmla="*/ 7 h 46"/>
                      <a:gd name="T18" fmla="*/ 7 w 23"/>
                      <a:gd name="T19" fmla="*/ 5 h 46"/>
                      <a:gd name="T20" fmla="*/ 7 w 23"/>
                      <a:gd name="T21" fmla="*/ 4 h 46"/>
                      <a:gd name="T22" fmla="*/ 6 w 23"/>
                      <a:gd name="T23" fmla="*/ 3 h 46"/>
                      <a:gd name="T24" fmla="*/ 5 w 23"/>
                      <a:gd name="T25" fmla="*/ 2 h 46"/>
                      <a:gd name="T26" fmla="*/ 5 w 23"/>
                      <a:gd name="T27" fmla="*/ 1 h 46"/>
                      <a:gd name="T28" fmla="*/ 3 w 23"/>
                      <a:gd name="T29" fmla="*/ 1 h 46"/>
                      <a:gd name="T30" fmla="*/ 2 w 23"/>
                      <a:gd name="T31" fmla="*/ 0 h 46"/>
                      <a:gd name="T32" fmla="*/ 0 w 23"/>
                      <a:gd name="T33" fmla="*/ 0 h 46"/>
                      <a:gd name="T34" fmla="*/ 0 w 23"/>
                      <a:gd name="T35" fmla="*/ 14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0" y="46"/>
                        </a:moveTo>
                        <a:lnTo>
                          <a:pt x="5" y="46"/>
                        </a:lnTo>
                        <a:lnTo>
                          <a:pt x="11" y="44"/>
                        </a:lnTo>
                        <a:lnTo>
                          <a:pt x="15" y="42"/>
                        </a:lnTo>
                        <a:lnTo>
                          <a:pt x="18" y="38"/>
                        </a:lnTo>
                        <a:lnTo>
                          <a:pt x="20" y="35"/>
                        </a:lnTo>
                        <a:lnTo>
                          <a:pt x="22" y="31"/>
                        </a:lnTo>
                        <a:lnTo>
                          <a:pt x="23" y="27"/>
                        </a:lnTo>
                        <a:lnTo>
                          <a:pt x="23" y="23"/>
                        </a:lnTo>
                        <a:lnTo>
                          <a:pt x="23" y="18"/>
                        </a:lnTo>
                        <a:lnTo>
                          <a:pt x="22" y="14"/>
                        </a:lnTo>
                        <a:lnTo>
                          <a:pt x="20" y="10"/>
                        </a:lnTo>
                        <a:lnTo>
                          <a:pt x="18" y="7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0" name="Freeform 158"/>
                  <p:cNvSpPr>
                    <a:spLocks noChangeAspect="1"/>
                  </p:cNvSpPr>
                  <p:nvPr/>
                </p:nvSpPr>
                <p:spPr bwMode="auto">
                  <a:xfrm>
                    <a:off x="1954" y="1618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5 w 24"/>
                      <a:gd name="T3" fmla="*/ 1 h 49"/>
                      <a:gd name="T4" fmla="*/ 4 w 24"/>
                      <a:gd name="T5" fmla="*/ 1 h 49"/>
                      <a:gd name="T6" fmla="*/ 3 w 24"/>
                      <a:gd name="T7" fmla="*/ 3 h 49"/>
                      <a:gd name="T8" fmla="*/ 2 w 24"/>
                      <a:gd name="T9" fmla="*/ 4 h 49"/>
                      <a:gd name="T10" fmla="*/ 1 w 24"/>
                      <a:gd name="T11" fmla="*/ 5 h 49"/>
                      <a:gd name="T12" fmla="*/ 0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1 h 49"/>
                      <a:gd name="T18" fmla="*/ 0 w 24"/>
                      <a:gd name="T19" fmla="*/ 12 h 49"/>
                      <a:gd name="T20" fmla="*/ 0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8 h 49"/>
                      <a:gd name="T26" fmla="*/ 3 w 24"/>
                      <a:gd name="T27" fmla="*/ 19 h 49"/>
                      <a:gd name="T28" fmla="*/ 4 w 24"/>
                      <a:gd name="T29" fmla="*/ 20 h 49"/>
                      <a:gd name="T30" fmla="*/ 5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8" y="2"/>
                        </a:lnTo>
                        <a:lnTo>
                          <a:pt x="14" y="3"/>
                        </a:lnTo>
                        <a:lnTo>
                          <a:pt x="10" y="6"/>
                        </a:lnTo>
                        <a:lnTo>
                          <a:pt x="6" y="9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6" y="42"/>
                        </a:lnTo>
                        <a:lnTo>
                          <a:pt x="10" y="44"/>
                        </a:lnTo>
                        <a:lnTo>
                          <a:pt x="14" y="47"/>
                        </a:lnTo>
                        <a:lnTo>
                          <a:pt x="18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1" name="Rectangle 15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961" y="1618"/>
                    <a:ext cx="107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72" name="Freeform 160"/>
                  <p:cNvSpPr>
                    <a:spLocks noChangeAspect="1"/>
                  </p:cNvSpPr>
                  <p:nvPr/>
                </p:nvSpPr>
                <p:spPr bwMode="auto">
                  <a:xfrm>
                    <a:off x="2068" y="1618"/>
                    <a:ext cx="7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2 w 24"/>
                      <a:gd name="T3" fmla="*/ 21 h 49"/>
                      <a:gd name="T4" fmla="*/ 3 w 24"/>
                      <a:gd name="T5" fmla="*/ 20 h 49"/>
                      <a:gd name="T6" fmla="*/ 4 w 24"/>
                      <a:gd name="T7" fmla="*/ 19 h 49"/>
                      <a:gd name="T8" fmla="*/ 5 w 24"/>
                      <a:gd name="T9" fmla="*/ 18 h 49"/>
                      <a:gd name="T10" fmla="*/ 6 w 24"/>
                      <a:gd name="T11" fmla="*/ 16 h 49"/>
                      <a:gd name="T12" fmla="*/ 7 w 24"/>
                      <a:gd name="T13" fmla="*/ 14 h 49"/>
                      <a:gd name="T14" fmla="*/ 7 w 24"/>
                      <a:gd name="T15" fmla="*/ 12 h 49"/>
                      <a:gd name="T16" fmla="*/ 7 w 24"/>
                      <a:gd name="T17" fmla="*/ 11 h 49"/>
                      <a:gd name="T18" fmla="*/ 7 w 24"/>
                      <a:gd name="T19" fmla="*/ 9 h 49"/>
                      <a:gd name="T20" fmla="*/ 7 w 24"/>
                      <a:gd name="T21" fmla="*/ 7 h 49"/>
                      <a:gd name="T22" fmla="*/ 6 w 24"/>
                      <a:gd name="T23" fmla="*/ 5 h 49"/>
                      <a:gd name="T24" fmla="*/ 5 w 24"/>
                      <a:gd name="T25" fmla="*/ 4 h 49"/>
                      <a:gd name="T26" fmla="*/ 4 w 24"/>
                      <a:gd name="T27" fmla="*/ 3 h 49"/>
                      <a:gd name="T28" fmla="*/ 3 w 24"/>
                      <a:gd name="T29" fmla="*/ 1 h 49"/>
                      <a:gd name="T30" fmla="*/ 2 w 24"/>
                      <a:gd name="T31" fmla="*/ 1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0" y="47"/>
                        </a:lnTo>
                        <a:lnTo>
                          <a:pt x="14" y="44"/>
                        </a:lnTo>
                        <a:lnTo>
                          <a:pt x="17" y="42"/>
                        </a:lnTo>
                        <a:lnTo>
                          <a:pt x="21" y="37"/>
                        </a:lnTo>
                        <a:lnTo>
                          <a:pt x="23" y="33"/>
                        </a:lnTo>
                        <a:lnTo>
                          <a:pt x="24" y="29"/>
                        </a:lnTo>
                        <a:lnTo>
                          <a:pt x="24" y="25"/>
                        </a:lnTo>
                        <a:lnTo>
                          <a:pt x="24" y="20"/>
                        </a:lnTo>
                        <a:lnTo>
                          <a:pt x="23" y="16"/>
                        </a:lnTo>
                        <a:lnTo>
                          <a:pt x="21" y="12"/>
                        </a:lnTo>
                        <a:lnTo>
                          <a:pt x="17" y="9"/>
                        </a:lnTo>
                        <a:lnTo>
                          <a:pt x="14" y="6"/>
                        </a:lnTo>
                        <a:lnTo>
                          <a:pt x="10" y="3"/>
                        </a:lnTo>
                        <a:lnTo>
                          <a:pt x="6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3" name="Freeform 161"/>
                  <p:cNvSpPr>
                    <a:spLocks noChangeAspect="1"/>
                  </p:cNvSpPr>
                  <p:nvPr/>
                </p:nvSpPr>
                <p:spPr bwMode="auto">
                  <a:xfrm>
                    <a:off x="2061" y="2047"/>
                    <a:ext cx="7" cy="21"/>
                  </a:xfrm>
                  <a:custGeom>
                    <a:avLst/>
                    <a:gdLst>
                      <a:gd name="T0" fmla="*/ 0 w 25"/>
                      <a:gd name="T1" fmla="*/ 21 h 49"/>
                      <a:gd name="T2" fmla="*/ 2 w 25"/>
                      <a:gd name="T3" fmla="*/ 21 h 49"/>
                      <a:gd name="T4" fmla="*/ 3 w 25"/>
                      <a:gd name="T5" fmla="*/ 20 h 49"/>
                      <a:gd name="T6" fmla="*/ 4 w 25"/>
                      <a:gd name="T7" fmla="*/ 18 h 49"/>
                      <a:gd name="T8" fmla="*/ 5 w 25"/>
                      <a:gd name="T9" fmla="*/ 17 h 49"/>
                      <a:gd name="T10" fmla="*/ 6 w 25"/>
                      <a:gd name="T11" fmla="*/ 16 h 49"/>
                      <a:gd name="T12" fmla="*/ 6 w 25"/>
                      <a:gd name="T13" fmla="*/ 14 h 49"/>
                      <a:gd name="T14" fmla="*/ 7 w 25"/>
                      <a:gd name="T15" fmla="*/ 12 h 49"/>
                      <a:gd name="T16" fmla="*/ 7 w 25"/>
                      <a:gd name="T17" fmla="*/ 10 h 49"/>
                      <a:gd name="T18" fmla="*/ 7 w 25"/>
                      <a:gd name="T19" fmla="*/ 9 h 49"/>
                      <a:gd name="T20" fmla="*/ 6 w 25"/>
                      <a:gd name="T21" fmla="*/ 7 h 49"/>
                      <a:gd name="T22" fmla="*/ 6 w 25"/>
                      <a:gd name="T23" fmla="*/ 5 h 49"/>
                      <a:gd name="T24" fmla="*/ 5 w 25"/>
                      <a:gd name="T25" fmla="*/ 3 h 49"/>
                      <a:gd name="T26" fmla="*/ 4 w 25"/>
                      <a:gd name="T27" fmla="*/ 2 h 49"/>
                      <a:gd name="T28" fmla="*/ 3 w 25"/>
                      <a:gd name="T29" fmla="*/ 1 h 49"/>
                      <a:gd name="T30" fmla="*/ 2 w 25"/>
                      <a:gd name="T31" fmla="*/ 0 h 49"/>
                      <a:gd name="T32" fmla="*/ 0 w 25"/>
                      <a:gd name="T33" fmla="*/ 0 h 49"/>
                      <a:gd name="T34" fmla="*/ 0 w 25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1" y="47"/>
                        </a:lnTo>
                        <a:lnTo>
                          <a:pt x="15" y="43"/>
                        </a:lnTo>
                        <a:lnTo>
                          <a:pt x="18" y="40"/>
                        </a:lnTo>
                        <a:lnTo>
                          <a:pt x="22" y="37"/>
                        </a:lnTo>
                        <a:lnTo>
                          <a:pt x="23" y="33"/>
                        </a:lnTo>
                        <a:lnTo>
                          <a:pt x="24" y="29"/>
                        </a:lnTo>
                        <a:lnTo>
                          <a:pt x="25" y="24"/>
                        </a:lnTo>
                        <a:lnTo>
                          <a:pt x="24" y="20"/>
                        </a:lnTo>
                        <a:lnTo>
                          <a:pt x="23" y="16"/>
                        </a:lnTo>
                        <a:lnTo>
                          <a:pt x="22" y="12"/>
                        </a:lnTo>
                        <a:lnTo>
                          <a:pt x="18" y="8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6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4" name="Rectangle 16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961" y="2047"/>
                    <a:ext cx="100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75" name="Freeform 163"/>
                  <p:cNvSpPr>
                    <a:spLocks noChangeAspect="1"/>
                  </p:cNvSpPr>
                  <p:nvPr/>
                </p:nvSpPr>
                <p:spPr bwMode="auto">
                  <a:xfrm>
                    <a:off x="1954" y="2047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5 w 24"/>
                      <a:gd name="T3" fmla="*/ 0 h 49"/>
                      <a:gd name="T4" fmla="*/ 4 w 24"/>
                      <a:gd name="T5" fmla="*/ 1 h 49"/>
                      <a:gd name="T6" fmla="*/ 3 w 24"/>
                      <a:gd name="T7" fmla="*/ 2 h 49"/>
                      <a:gd name="T8" fmla="*/ 2 w 24"/>
                      <a:gd name="T9" fmla="*/ 3 h 49"/>
                      <a:gd name="T10" fmla="*/ 1 w 24"/>
                      <a:gd name="T11" fmla="*/ 5 h 49"/>
                      <a:gd name="T12" fmla="*/ 0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0 h 49"/>
                      <a:gd name="T18" fmla="*/ 0 w 24"/>
                      <a:gd name="T19" fmla="*/ 12 h 49"/>
                      <a:gd name="T20" fmla="*/ 0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7 h 49"/>
                      <a:gd name="T26" fmla="*/ 3 w 24"/>
                      <a:gd name="T27" fmla="*/ 18 h 49"/>
                      <a:gd name="T28" fmla="*/ 4 w 24"/>
                      <a:gd name="T29" fmla="*/ 20 h 49"/>
                      <a:gd name="T30" fmla="*/ 5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6" y="8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6" y="40"/>
                        </a:lnTo>
                        <a:lnTo>
                          <a:pt x="10" y="43"/>
                        </a:lnTo>
                        <a:lnTo>
                          <a:pt x="14" y="47"/>
                        </a:lnTo>
                        <a:lnTo>
                          <a:pt x="18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6" name="Freeform 164"/>
                  <p:cNvSpPr>
                    <a:spLocks noChangeAspect="1"/>
                  </p:cNvSpPr>
                  <p:nvPr/>
                </p:nvSpPr>
                <p:spPr bwMode="auto">
                  <a:xfrm>
                    <a:off x="1625" y="2047"/>
                    <a:ext cx="7" cy="21"/>
                  </a:xfrm>
                  <a:custGeom>
                    <a:avLst/>
                    <a:gdLst>
                      <a:gd name="T0" fmla="*/ 0 w 23"/>
                      <a:gd name="T1" fmla="*/ 21 h 49"/>
                      <a:gd name="T2" fmla="*/ 2 w 23"/>
                      <a:gd name="T3" fmla="*/ 21 h 49"/>
                      <a:gd name="T4" fmla="*/ 3 w 23"/>
                      <a:gd name="T5" fmla="*/ 20 h 49"/>
                      <a:gd name="T6" fmla="*/ 4 w 23"/>
                      <a:gd name="T7" fmla="*/ 18 h 49"/>
                      <a:gd name="T8" fmla="*/ 5 w 23"/>
                      <a:gd name="T9" fmla="*/ 17 h 49"/>
                      <a:gd name="T10" fmla="*/ 6 w 23"/>
                      <a:gd name="T11" fmla="*/ 16 h 49"/>
                      <a:gd name="T12" fmla="*/ 7 w 23"/>
                      <a:gd name="T13" fmla="*/ 14 h 49"/>
                      <a:gd name="T14" fmla="*/ 7 w 23"/>
                      <a:gd name="T15" fmla="*/ 12 h 49"/>
                      <a:gd name="T16" fmla="*/ 7 w 23"/>
                      <a:gd name="T17" fmla="*/ 10 h 49"/>
                      <a:gd name="T18" fmla="*/ 7 w 23"/>
                      <a:gd name="T19" fmla="*/ 9 h 49"/>
                      <a:gd name="T20" fmla="*/ 7 w 23"/>
                      <a:gd name="T21" fmla="*/ 7 h 49"/>
                      <a:gd name="T22" fmla="*/ 6 w 23"/>
                      <a:gd name="T23" fmla="*/ 5 h 49"/>
                      <a:gd name="T24" fmla="*/ 5 w 23"/>
                      <a:gd name="T25" fmla="*/ 3 h 49"/>
                      <a:gd name="T26" fmla="*/ 4 w 23"/>
                      <a:gd name="T27" fmla="*/ 2 h 49"/>
                      <a:gd name="T28" fmla="*/ 3 w 23"/>
                      <a:gd name="T29" fmla="*/ 1 h 49"/>
                      <a:gd name="T30" fmla="*/ 2 w 23"/>
                      <a:gd name="T31" fmla="*/ 0 h 49"/>
                      <a:gd name="T32" fmla="*/ 0 w 23"/>
                      <a:gd name="T33" fmla="*/ 0 h 49"/>
                      <a:gd name="T34" fmla="*/ 0 w 23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0" y="47"/>
                        </a:lnTo>
                        <a:lnTo>
                          <a:pt x="14" y="43"/>
                        </a:lnTo>
                        <a:lnTo>
                          <a:pt x="18" y="40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3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8"/>
                        </a:lnTo>
                        <a:lnTo>
                          <a:pt x="14" y="4"/>
                        </a:lnTo>
                        <a:lnTo>
                          <a:pt x="10" y="2"/>
                        </a:lnTo>
                        <a:lnTo>
                          <a:pt x="6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7" name="Rectangle 16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511" y="2047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78" name="Freeform 166"/>
                  <p:cNvSpPr>
                    <a:spLocks noChangeAspect="1"/>
                  </p:cNvSpPr>
                  <p:nvPr/>
                </p:nvSpPr>
                <p:spPr bwMode="auto">
                  <a:xfrm>
                    <a:off x="1504" y="2047"/>
                    <a:ext cx="7" cy="21"/>
                  </a:xfrm>
                  <a:custGeom>
                    <a:avLst/>
                    <a:gdLst>
                      <a:gd name="T0" fmla="*/ 7 w 23"/>
                      <a:gd name="T1" fmla="*/ 0 h 49"/>
                      <a:gd name="T2" fmla="*/ 5 w 23"/>
                      <a:gd name="T3" fmla="*/ 0 h 49"/>
                      <a:gd name="T4" fmla="*/ 4 w 23"/>
                      <a:gd name="T5" fmla="*/ 1 h 49"/>
                      <a:gd name="T6" fmla="*/ 2 w 23"/>
                      <a:gd name="T7" fmla="*/ 2 h 49"/>
                      <a:gd name="T8" fmla="*/ 2 w 23"/>
                      <a:gd name="T9" fmla="*/ 3 h 49"/>
                      <a:gd name="T10" fmla="*/ 1 w 23"/>
                      <a:gd name="T11" fmla="*/ 5 h 49"/>
                      <a:gd name="T12" fmla="*/ 0 w 23"/>
                      <a:gd name="T13" fmla="*/ 7 h 49"/>
                      <a:gd name="T14" fmla="*/ 0 w 23"/>
                      <a:gd name="T15" fmla="*/ 9 h 49"/>
                      <a:gd name="T16" fmla="*/ 0 w 23"/>
                      <a:gd name="T17" fmla="*/ 10 h 49"/>
                      <a:gd name="T18" fmla="*/ 0 w 23"/>
                      <a:gd name="T19" fmla="*/ 12 h 49"/>
                      <a:gd name="T20" fmla="*/ 0 w 23"/>
                      <a:gd name="T21" fmla="*/ 14 h 49"/>
                      <a:gd name="T22" fmla="*/ 1 w 23"/>
                      <a:gd name="T23" fmla="*/ 16 h 49"/>
                      <a:gd name="T24" fmla="*/ 2 w 23"/>
                      <a:gd name="T25" fmla="*/ 17 h 49"/>
                      <a:gd name="T26" fmla="*/ 2 w 23"/>
                      <a:gd name="T27" fmla="*/ 18 h 49"/>
                      <a:gd name="T28" fmla="*/ 4 w 23"/>
                      <a:gd name="T29" fmla="*/ 20 h 49"/>
                      <a:gd name="T30" fmla="*/ 5 w 23"/>
                      <a:gd name="T31" fmla="*/ 21 h 49"/>
                      <a:gd name="T32" fmla="*/ 7 w 23"/>
                      <a:gd name="T33" fmla="*/ 21 h 49"/>
                      <a:gd name="T34" fmla="*/ 7 w 23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3" y="2"/>
                        </a:lnTo>
                        <a:lnTo>
                          <a:pt x="8" y="4"/>
                        </a:lnTo>
                        <a:lnTo>
                          <a:pt x="5" y="8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5" y="40"/>
                        </a:lnTo>
                        <a:lnTo>
                          <a:pt x="8" y="43"/>
                        </a:lnTo>
                        <a:lnTo>
                          <a:pt x="13" y="47"/>
                        </a:lnTo>
                        <a:lnTo>
                          <a:pt x="18" y="48"/>
                        </a:lnTo>
                        <a:lnTo>
                          <a:pt x="23" y="49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9" name="Freeform 167"/>
                  <p:cNvSpPr>
                    <a:spLocks noChangeAspect="1"/>
                  </p:cNvSpPr>
                  <p:nvPr/>
                </p:nvSpPr>
                <p:spPr bwMode="auto">
                  <a:xfrm>
                    <a:off x="1504" y="1618"/>
                    <a:ext cx="7" cy="21"/>
                  </a:xfrm>
                  <a:custGeom>
                    <a:avLst/>
                    <a:gdLst>
                      <a:gd name="T0" fmla="*/ 7 w 23"/>
                      <a:gd name="T1" fmla="*/ 0 h 49"/>
                      <a:gd name="T2" fmla="*/ 5 w 23"/>
                      <a:gd name="T3" fmla="*/ 1 h 49"/>
                      <a:gd name="T4" fmla="*/ 4 w 23"/>
                      <a:gd name="T5" fmla="*/ 1 h 49"/>
                      <a:gd name="T6" fmla="*/ 2 w 23"/>
                      <a:gd name="T7" fmla="*/ 3 h 49"/>
                      <a:gd name="T8" fmla="*/ 2 w 23"/>
                      <a:gd name="T9" fmla="*/ 4 h 49"/>
                      <a:gd name="T10" fmla="*/ 1 w 23"/>
                      <a:gd name="T11" fmla="*/ 5 h 49"/>
                      <a:gd name="T12" fmla="*/ 0 w 23"/>
                      <a:gd name="T13" fmla="*/ 7 h 49"/>
                      <a:gd name="T14" fmla="*/ 0 w 23"/>
                      <a:gd name="T15" fmla="*/ 9 h 49"/>
                      <a:gd name="T16" fmla="*/ 0 w 23"/>
                      <a:gd name="T17" fmla="*/ 11 h 49"/>
                      <a:gd name="T18" fmla="*/ 0 w 23"/>
                      <a:gd name="T19" fmla="*/ 12 h 49"/>
                      <a:gd name="T20" fmla="*/ 0 w 23"/>
                      <a:gd name="T21" fmla="*/ 14 h 49"/>
                      <a:gd name="T22" fmla="*/ 1 w 23"/>
                      <a:gd name="T23" fmla="*/ 16 h 49"/>
                      <a:gd name="T24" fmla="*/ 2 w 23"/>
                      <a:gd name="T25" fmla="*/ 18 h 49"/>
                      <a:gd name="T26" fmla="*/ 2 w 23"/>
                      <a:gd name="T27" fmla="*/ 19 h 49"/>
                      <a:gd name="T28" fmla="*/ 4 w 23"/>
                      <a:gd name="T29" fmla="*/ 20 h 49"/>
                      <a:gd name="T30" fmla="*/ 5 w 23"/>
                      <a:gd name="T31" fmla="*/ 21 h 49"/>
                      <a:gd name="T32" fmla="*/ 7 w 23"/>
                      <a:gd name="T33" fmla="*/ 21 h 49"/>
                      <a:gd name="T34" fmla="*/ 7 w 23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23" y="0"/>
                        </a:moveTo>
                        <a:lnTo>
                          <a:pt x="18" y="2"/>
                        </a:lnTo>
                        <a:lnTo>
                          <a:pt x="13" y="3"/>
                        </a:lnTo>
                        <a:lnTo>
                          <a:pt x="8" y="6"/>
                        </a:lnTo>
                        <a:lnTo>
                          <a:pt x="5" y="9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5" y="42"/>
                        </a:lnTo>
                        <a:lnTo>
                          <a:pt x="8" y="44"/>
                        </a:lnTo>
                        <a:lnTo>
                          <a:pt x="13" y="47"/>
                        </a:lnTo>
                        <a:lnTo>
                          <a:pt x="18" y="48"/>
                        </a:lnTo>
                        <a:lnTo>
                          <a:pt x="23" y="49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0" name="Rectangle 16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511" y="1618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81" name="Freeform 169"/>
                  <p:cNvSpPr>
                    <a:spLocks noChangeAspect="1"/>
                  </p:cNvSpPr>
                  <p:nvPr/>
                </p:nvSpPr>
                <p:spPr bwMode="auto">
                  <a:xfrm>
                    <a:off x="1625" y="1618"/>
                    <a:ext cx="7" cy="21"/>
                  </a:xfrm>
                  <a:custGeom>
                    <a:avLst/>
                    <a:gdLst>
                      <a:gd name="T0" fmla="*/ 0 w 23"/>
                      <a:gd name="T1" fmla="*/ 21 h 49"/>
                      <a:gd name="T2" fmla="*/ 2 w 23"/>
                      <a:gd name="T3" fmla="*/ 21 h 49"/>
                      <a:gd name="T4" fmla="*/ 3 w 23"/>
                      <a:gd name="T5" fmla="*/ 20 h 49"/>
                      <a:gd name="T6" fmla="*/ 4 w 23"/>
                      <a:gd name="T7" fmla="*/ 19 h 49"/>
                      <a:gd name="T8" fmla="*/ 5 w 23"/>
                      <a:gd name="T9" fmla="*/ 18 h 49"/>
                      <a:gd name="T10" fmla="*/ 6 w 23"/>
                      <a:gd name="T11" fmla="*/ 16 h 49"/>
                      <a:gd name="T12" fmla="*/ 7 w 23"/>
                      <a:gd name="T13" fmla="*/ 14 h 49"/>
                      <a:gd name="T14" fmla="*/ 7 w 23"/>
                      <a:gd name="T15" fmla="*/ 12 h 49"/>
                      <a:gd name="T16" fmla="*/ 7 w 23"/>
                      <a:gd name="T17" fmla="*/ 11 h 49"/>
                      <a:gd name="T18" fmla="*/ 7 w 23"/>
                      <a:gd name="T19" fmla="*/ 9 h 49"/>
                      <a:gd name="T20" fmla="*/ 7 w 23"/>
                      <a:gd name="T21" fmla="*/ 7 h 49"/>
                      <a:gd name="T22" fmla="*/ 6 w 23"/>
                      <a:gd name="T23" fmla="*/ 5 h 49"/>
                      <a:gd name="T24" fmla="*/ 5 w 23"/>
                      <a:gd name="T25" fmla="*/ 4 h 49"/>
                      <a:gd name="T26" fmla="*/ 4 w 23"/>
                      <a:gd name="T27" fmla="*/ 3 h 49"/>
                      <a:gd name="T28" fmla="*/ 3 w 23"/>
                      <a:gd name="T29" fmla="*/ 1 h 49"/>
                      <a:gd name="T30" fmla="*/ 2 w 23"/>
                      <a:gd name="T31" fmla="*/ 1 h 49"/>
                      <a:gd name="T32" fmla="*/ 0 w 23"/>
                      <a:gd name="T33" fmla="*/ 0 h 49"/>
                      <a:gd name="T34" fmla="*/ 0 w 23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0" y="47"/>
                        </a:lnTo>
                        <a:lnTo>
                          <a:pt x="14" y="44"/>
                        </a:lnTo>
                        <a:lnTo>
                          <a:pt x="18" y="42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3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9"/>
                        </a:lnTo>
                        <a:lnTo>
                          <a:pt x="14" y="6"/>
                        </a:lnTo>
                        <a:lnTo>
                          <a:pt x="10" y="3"/>
                        </a:lnTo>
                        <a:lnTo>
                          <a:pt x="6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2" name="Freeform 170"/>
                  <p:cNvSpPr>
                    <a:spLocks noChangeAspect="1"/>
                  </p:cNvSpPr>
                  <p:nvPr/>
                </p:nvSpPr>
                <p:spPr bwMode="auto">
                  <a:xfrm>
                    <a:off x="1397" y="2047"/>
                    <a:ext cx="7" cy="21"/>
                  </a:xfrm>
                  <a:custGeom>
                    <a:avLst/>
                    <a:gdLst>
                      <a:gd name="T0" fmla="*/ 0 w 23"/>
                      <a:gd name="T1" fmla="*/ 21 h 49"/>
                      <a:gd name="T2" fmla="*/ 2 w 23"/>
                      <a:gd name="T3" fmla="*/ 21 h 49"/>
                      <a:gd name="T4" fmla="*/ 3 w 23"/>
                      <a:gd name="T5" fmla="*/ 20 h 49"/>
                      <a:gd name="T6" fmla="*/ 4 w 23"/>
                      <a:gd name="T7" fmla="*/ 18 h 49"/>
                      <a:gd name="T8" fmla="*/ 5 w 23"/>
                      <a:gd name="T9" fmla="*/ 17 h 49"/>
                      <a:gd name="T10" fmla="*/ 6 w 23"/>
                      <a:gd name="T11" fmla="*/ 16 h 49"/>
                      <a:gd name="T12" fmla="*/ 7 w 23"/>
                      <a:gd name="T13" fmla="*/ 14 h 49"/>
                      <a:gd name="T14" fmla="*/ 7 w 23"/>
                      <a:gd name="T15" fmla="*/ 12 h 49"/>
                      <a:gd name="T16" fmla="*/ 7 w 23"/>
                      <a:gd name="T17" fmla="*/ 10 h 49"/>
                      <a:gd name="T18" fmla="*/ 7 w 23"/>
                      <a:gd name="T19" fmla="*/ 9 h 49"/>
                      <a:gd name="T20" fmla="*/ 7 w 23"/>
                      <a:gd name="T21" fmla="*/ 7 h 49"/>
                      <a:gd name="T22" fmla="*/ 6 w 23"/>
                      <a:gd name="T23" fmla="*/ 5 h 49"/>
                      <a:gd name="T24" fmla="*/ 5 w 23"/>
                      <a:gd name="T25" fmla="*/ 3 h 49"/>
                      <a:gd name="T26" fmla="*/ 4 w 23"/>
                      <a:gd name="T27" fmla="*/ 2 h 49"/>
                      <a:gd name="T28" fmla="*/ 3 w 23"/>
                      <a:gd name="T29" fmla="*/ 1 h 49"/>
                      <a:gd name="T30" fmla="*/ 2 w 23"/>
                      <a:gd name="T31" fmla="*/ 0 h 49"/>
                      <a:gd name="T32" fmla="*/ 0 w 23"/>
                      <a:gd name="T33" fmla="*/ 0 h 49"/>
                      <a:gd name="T34" fmla="*/ 0 w 23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0" y="49"/>
                        </a:moveTo>
                        <a:lnTo>
                          <a:pt x="5" y="48"/>
                        </a:lnTo>
                        <a:lnTo>
                          <a:pt x="10" y="47"/>
                        </a:lnTo>
                        <a:lnTo>
                          <a:pt x="14" y="43"/>
                        </a:lnTo>
                        <a:lnTo>
                          <a:pt x="18" y="40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3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8"/>
                        </a:lnTo>
                        <a:lnTo>
                          <a:pt x="14" y="4"/>
                        </a:lnTo>
                        <a:lnTo>
                          <a:pt x="10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3" name="Rectangle 17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282" y="2047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84" name="Freeform 172"/>
                  <p:cNvSpPr>
                    <a:spLocks noChangeAspect="1"/>
                  </p:cNvSpPr>
                  <p:nvPr/>
                </p:nvSpPr>
                <p:spPr bwMode="auto">
                  <a:xfrm>
                    <a:off x="1275" y="2047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6 w 24"/>
                      <a:gd name="T3" fmla="*/ 0 h 49"/>
                      <a:gd name="T4" fmla="*/ 4 w 24"/>
                      <a:gd name="T5" fmla="*/ 1 h 49"/>
                      <a:gd name="T6" fmla="*/ 3 w 24"/>
                      <a:gd name="T7" fmla="*/ 2 h 49"/>
                      <a:gd name="T8" fmla="*/ 2 w 24"/>
                      <a:gd name="T9" fmla="*/ 3 h 49"/>
                      <a:gd name="T10" fmla="*/ 1 w 24"/>
                      <a:gd name="T11" fmla="*/ 5 h 49"/>
                      <a:gd name="T12" fmla="*/ 1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0 h 49"/>
                      <a:gd name="T18" fmla="*/ 0 w 24"/>
                      <a:gd name="T19" fmla="*/ 12 h 49"/>
                      <a:gd name="T20" fmla="*/ 1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7 h 49"/>
                      <a:gd name="T26" fmla="*/ 3 w 24"/>
                      <a:gd name="T27" fmla="*/ 18 h 49"/>
                      <a:gd name="T28" fmla="*/ 4 w 24"/>
                      <a:gd name="T29" fmla="*/ 20 h 49"/>
                      <a:gd name="T30" fmla="*/ 6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9" y="4"/>
                        </a:lnTo>
                        <a:lnTo>
                          <a:pt x="6" y="8"/>
                        </a:lnTo>
                        <a:lnTo>
                          <a:pt x="3" y="12"/>
                        </a:lnTo>
                        <a:lnTo>
                          <a:pt x="2" y="16"/>
                        </a:lnTo>
                        <a:lnTo>
                          <a:pt x="1" y="20"/>
                        </a:lnTo>
                        <a:lnTo>
                          <a:pt x="0" y="24"/>
                        </a:lnTo>
                        <a:lnTo>
                          <a:pt x="1" y="29"/>
                        </a:lnTo>
                        <a:lnTo>
                          <a:pt x="2" y="33"/>
                        </a:lnTo>
                        <a:lnTo>
                          <a:pt x="3" y="37"/>
                        </a:lnTo>
                        <a:lnTo>
                          <a:pt x="6" y="40"/>
                        </a:lnTo>
                        <a:lnTo>
                          <a:pt x="9" y="43"/>
                        </a:lnTo>
                        <a:lnTo>
                          <a:pt x="14" y="47"/>
                        </a:lnTo>
                        <a:lnTo>
                          <a:pt x="19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5" name="Freeform 173"/>
                  <p:cNvSpPr>
                    <a:spLocks noChangeAspect="1"/>
                  </p:cNvSpPr>
                  <p:nvPr/>
                </p:nvSpPr>
                <p:spPr bwMode="auto">
                  <a:xfrm>
                    <a:off x="1275" y="1618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6 w 24"/>
                      <a:gd name="T3" fmla="*/ 1 h 49"/>
                      <a:gd name="T4" fmla="*/ 4 w 24"/>
                      <a:gd name="T5" fmla="*/ 1 h 49"/>
                      <a:gd name="T6" fmla="*/ 3 w 24"/>
                      <a:gd name="T7" fmla="*/ 3 h 49"/>
                      <a:gd name="T8" fmla="*/ 2 w 24"/>
                      <a:gd name="T9" fmla="*/ 4 h 49"/>
                      <a:gd name="T10" fmla="*/ 1 w 24"/>
                      <a:gd name="T11" fmla="*/ 5 h 49"/>
                      <a:gd name="T12" fmla="*/ 1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1 h 49"/>
                      <a:gd name="T18" fmla="*/ 0 w 24"/>
                      <a:gd name="T19" fmla="*/ 12 h 49"/>
                      <a:gd name="T20" fmla="*/ 1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8 h 49"/>
                      <a:gd name="T26" fmla="*/ 3 w 24"/>
                      <a:gd name="T27" fmla="*/ 19 h 49"/>
                      <a:gd name="T28" fmla="*/ 4 w 24"/>
                      <a:gd name="T29" fmla="*/ 20 h 49"/>
                      <a:gd name="T30" fmla="*/ 6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9" y="2"/>
                        </a:lnTo>
                        <a:lnTo>
                          <a:pt x="14" y="3"/>
                        </a:lnTo>
                        <a:lnTo>
                          <a:pt x="9" y="6"/>
                        </a:lnTo>
                        <a:lnTo>
                          <a:pt x="6" y="9"/>
                        </a:lnTo>
                        <a:lnTo>
                          <a:pt x="3" y="12"/>
                        </a:lnTo>
                        <a:lnTo>
                          <a:pt x="2" y="16"/>
                        </a:lnTo>
                        <a:lnTo>
                          <a:pt x="1" y="20"/>
                        </a:lnTo>
                        <a:lnTo>
                          <a:pt x="0" y="25"/>
                        </a:lnTo>
                        <a:lnTo>
                          <a:pt x="1" y="29"/>
                        </a:lnTo>
                        <a:lnTo>
                          <a:pt x="2" y="33"/>
                        </a:lnTo>
                        <a:lnTo>
                          <a:pt x="3" y="37"/>
                        </a:lnTo>
                        <a:lnTo>
                          <a:pt x="6" y="42"/>
                        </a:lnTo>
                        <a:lnTo>
                          <a:pt x="9" y="44"/>
                        </a:lnTo>
                        <a:lnTo>
                          <a:pt x="14" y="47"/>
                        </a:lnTo>
                        <a:lnTo>
                          <a:pt x="19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6" name="Rectangle 17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282" y="1618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87" name="Freeform 175"/>
                  <p:cNvSpPr>
                    <a:spLocks noChangeAspect="1"/>
                  </p:cNvSpPr>
                  <p:nvPr/>
                </p:nvSpPr>
                <p:spPr bwMode="auto">
                  <a:xfrm>
                    <a:off x="1397" y="1618"/>
                    <a:ext cx="7" cy="21"/>
                  </a:xfrm>
                  <a:custGeom>
                    <a:avLst/>
                    <a:gdLst>
                      <a:gd name="T0" fmla="*/ 0 w 23"/>
                      <a:gd name="T1" fmla="*/ 21 h 49"/>
                      <a:gd name="T2" fmla="*/ 2 w 23"/>
                      <a:gd name="T3" fmla="*/ 21 h 49"/>
                      <a:gd name="T4" fmla="*/ 3 w 23"/>
                      <a:gd name="T5" fmla="*/ 20 h 49"/>
                      <a:gd name="T6" fmla="*/ 4 w 23"/>
                      <a:gd name="T7" fmla="*/ 19 h 49"/>
                      <a:gd name="T8" fmla="*/ 5 w 23"/>
                      <a:gd name="T9" fmla="*/ 18 h 49"/>
                      <a:gd name="T10" fmla="*/ 6 w 23"/>
                      <a:gd name="T11" fmla="*/ 16 h 49"/>
                      <a:gd name="T12" fmla="*/ 7 w 23"/>
                      <a:gd name="T13" fmla="*/ 14 h 49"/>
                      <a:gd name="T14" fmla="*/ 7 w 23"/>
                      <a:gd name="T15" fmla="*/ 12 h 49"/>
                      <a:gd name="T16" fmla="*/ 7 w 23"/>
                      <a:gd name="T17" fmla="*/ 11 h 49"/>
                      <a:gd name="T18" fmla="*/ 7 w 23"/>
                      <a:gd name="T19" fmla="*/ 9 h 49"/>
                      <a:gd name="T20" fmla="*/ 7 w 23"/>
                      <a:gd name="T21" fmla="*/ 7 h 49"/>
                      <a:gd name="T22" fmla="*/ 6 w 23"/>
                      <a:gd name="T23" fmla="*/ 5 h 49"/>
                      <a:gd name="T24" fmla="*/ 5 w 23"/>
                      <a:gd name="T25" fmla="*/ 4 h 49"/>
                      <a:gd name="T26" fmla="*/ 4 w 23"/>
                      <a:gd name="T27" fmla="*/ 3 h 49"/>
                      <a:gd name="T28" fmla="*/ 3 w 23"/>
                      <a:gd name="T29" fmla="*/ 1 h 49"/>
                      <a:gd name="T30" fmla="*/ 2 w 23"/>
                      <a:gd name="T31" fmla="*/ 1 h 49"/>
                      <a:gd name="T32" fmla="*/ 0 w 23"/>
                      <a:gd name="T33" fmla="*/ 0 h 49"/>
                      <a:gd name="T34" fmla="*/ 0 w 23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0" y="49"/>
                        </a:moveTo>
                        <a:lnTo>
                          <a:pt x="5" y="48"/>
                        </a:lnTo>
                        <a:lnTo>
                          <a:pt x="10" y="47"/>
                        </a:lnTo>
                        <a:lnTo>
                          <a:pt x="14" y="44"/>
                        </a:lnTo>
                        <a:lnTo>
                          <a:pt x="18" y="42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3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9"/>
                        </a:lnTo>
                        <a:lnTo>
                          <a:pt x="14" y="6"/>
                        </a:lnTo>
                        <a:lnTo>
                          <a:pt x="10" y="3"/>
                        </a:lnTo>
                        <a:lnTo>
                          <a:pt x="5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8" name="Freeform 176"/>
                  <p:cNvSpPr>
                    <a:spLocks noChangeAspect="1"/>
                  </p:cNvSpPr>
                  <p:nvPr/>
                </p:nvSpPr>
                <p:spPr bwMode="auto">
                  <a:xfrm>
                    <a:off x="1511" y="2047"/>
                    <a:ext cx="7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2 w 24"/>
                      <a:gd name="T3" fmla="*/ 21 h 49"/>
                      <a:gd name="T4" fmla="*/ 3 w 24"/>
                      <a:gd name="T5" fmla="*/ 20 h 49"/>
                      <a:gd name="T6" fmla="*/ 4 w 24"/>
                      <a:gd name="T7" fmla="*/ 18 h 49"/>
                      <a:gd name="T8" fmla="*/ 5 w 24"/>
                      <a:gd name="T9" fmla="*/ 17 h 49"/>
                      <a:gd name="T10" fmla="*/ 6 w 24"/>
                      <a:gd name="T11" fmla="*/ 16 h 49"/>
                      <a:gd name="T12" fmla="*/ 6 w 24"/>
                      <a:gd name="T13" fmla="*/ 14 h 49"/>
                      <a:gd name="T14" fmla="*/ 7 w 24"/>
                      <a:gd name="T15" fmla="*/ 12 h 49"/>
                      <a:gd name="T16" fmla="*/ 7 w 24"/>
                      <a:gd name="T17" fmla="*/ 10 h 49"/>
                      <a:gd name="T18" fmla="*/ 7 w 24"/>
                      <a:gd name="T19" fmla="*/ 9 h 49"/>
                      <a:gd name="T20" fmla="*/ 6 w 24"/>
                      <a:gd name="T21" fmla="*/ 7 h 49"/>
                      <a:gd name="T22" fmla="*/ 6 w 24"/>
                      <a:gd name="T23" fmla="*/ 5 h 49"/>
                      <a:gd name="T24" fmla="*/ 5 w 24"/>
                      <a:gd name="T25" fmla="*/ 3 h 49"/>
                      <a:gd name="T26" fmla="*/ 4 w 24"/>
                      <a:gd name="T27" fmla="*/ 2 h 49"/>
                      <a:gd name="T28" fmla="*/ 3 w 24"/>
                      <a:gd name="T29" fmla="*/ 1 h 49"/>
                      <a:gd name="T30" fmla="*/ 2 w 24"/>
                      <a:gd name="T31" fmla="*/ 0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1" y="47"/>
                        </a:lnTo>
                        <a:lnTo>
                          <a:pt x="15" y="43"/>
                        </a:lnTo>
                        <a:lnTo>
                          <a:pt x="18" y="40"/>
                        </a:lnTo>
                        <a:lnTo>
                          <a:pt x="21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4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1" y="12"/>
                        </a:lnTo>
                        <a:lnTo>
                          <a:pt x="18" y="8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6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9" name="Rectangle 17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397" y="2047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90" name="Freeform 178"/>
                  <p:cNvSpPr>
                    <a:spLocks noChangeAspect="1"/>
                  </p:cNvSpPr>
                  <p:nvPr/>
                </p:nvSpPr>
                <p:spPr bwMode="auto">
                  <a:xfrm>
                    <a:off x="1389" y="2047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5 w 24"/>
                      <a:gd name="T3" fmla="*/ 0 h 49"/>
                      <a:gd name="T4" fmla="*/ 4 w 24"/>
                      <a:gd name="T5" fmla="*/ 1 h 49"/>
                      <a:gd name="T6" fmla="*/ 3 w 24"/>
                      <a:gd name="T7" fmla="*/ 2 h 49"/>
                      <a:gd name="T8" fmla="*/ 2 w 24"/>
                      <a:gd name="T9" fmla="*/ 3 h 49"/>
                      <a:gd name="T10" fmla="*/ 1 w 24"/>
                      <a:gd name="T11" fmla="*/ 5 h 49"/>
                      <a:gd name="T12" fmla="*/ 0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0 h 49"/>
                      <a:gd name="T18" fmla="*/ 0 w 24"/>
                      <a:gd name="T19" fmla="*/ 12 h 49"/>
                      <a:gd name="T20" fmla="*/ 0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7 h 49"/>
                      <a:gd name="T26" fmla="*/ 3 w 24"/>
                      <a:gd name="T27" fmla="*/ 18 h 49"/>
                      <a:gd name="T28" fmla="*/ 4 w 24"/>
                      <a:gd name="T29" fmla="*/ 20 h 49"/>
                      <a:gd name="T30" fmla="*/ 5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9" y="4"/>
                        </a:lnTo>
                        <a:lnTo>
                          <a:pt x="6" y="8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6" y="40"/>
                        </a:lnTo>
                        <a:lnTo>
                          <a:pt x="9" y="43"/>
                        </a:lnTo>
                        <a:lnTo>
                          <a:pt x="14" y="47"/>
                        </a:lnTo>
                        <a:lnTo>
                          <a:pt x="18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1" name="Freeform 179"/>
                  <p:cNvSpPr>
                    <a:spLocks noChangeAspect="1"/>
                  </p:cNvSpPr>
                  <p:nvPr/>
                </p:nvSpPr>
                <p:spPr bwMode="auto">
                  <a:xfrm>
                    <a:off x="1389" y="1618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5 w 24"/>
                      <a:gd name="T3" fmla="*/ 1 h 49"/>
                      <a:gd name="T4" fmla="*/ 4 w 24"/>
                      <a:gd name="T5" fmla="*/ 1 h 49"/>
                      <a:gd name="T6" fmla="*/ 3 w 24"/>
                      <a:gd name="T7" fmla="*/ 3 h 49"/>
                      <a:gd name="T8" fmla="*/ 2 w 24"/>
                      <a:gd name="T9" fmla="*/ 4 h 49"/>
                      <a:gd name="T10" fmla="*/ 1 w 24"/>
                      <a:gd name="T11" fmla="*/ 5 h 49"/>
                      <a:gd name="T12" fmla="*/ 0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1 h 49"/>
                      <a:gd name="T18" fmla="*/ 0 w 24"/>
                      <a:gd name="T19" fmla="*/ 12 h 49"/>
                      <a:gd name="T20" fmla="*/ 0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8 h 49"/>
                      <a:gd name="T26" fmla="*/ 3 w 24"/>
                      <a:gd name="T27" fmla="*/ 19 h 49"/>
                      <a:gd name="T28" fmla="*/ 4 w 24"/>
                      <a:gd name="T29" fmla="*/ 20 h 49"/>
                      <a:gd name="T30" fmla="*/ 5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8" y="2"/>
                        </a:lnTo>
                        <a:lnTo>
                          <a:pt x="14" y="3"/>
                        </a:lnTo>
                        <a:lnTo>
                          <a:pt x="9" y="6"/>
                        </a:lnTo>
                        <a:lnTo>
                          <a:pt x="6" y="9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6" y="42"/>
                        </a:lnTo>
                        <a:lnTo>
                          <a:pt x="9" y="44"/>
                        </a:lnTo>
                        <a:lnTo>
                          <a:pt x="14" y="47"/>
                        </a:lnTo>
                        <a:lnTo>
                          <a:pt x="18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2" name="Rectangle 18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397" y="1618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93" name="Freeform 181"/>
                  <p:cNvSpPr>
                    <a:spLocks noChangeAspect="1"/>
                  </p:cNvSpPr>
                  <p:nvPr/>
                </p:nvSpPr>
                <p:spPr bwMode="auto">
                  <a:xfrm>
                    <a:off x="1511" y="1618"/>
                    <a:ext cx="7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2 w 24"/>
                      <a:gd name="T3" fmla="*/ 21 h 49"/>
                      <a:gd name="T4" fmla="*/ 3 w 24"/>
                      <a:gd name="T5" fmla="*/ 20 h 49"/>
                      <a:gd name="T6" fmla="*/ 4 w 24"/>
                      <a:gd name="T7" fmla="*/ 19 h 49"/>
                      <a:gd name="T8" fmla="*/ 5 w 24"/>
                      <a:gd name="T9" fmla="*/ 18 h 49"/>
                      <a:gd name="T10" fmla="*/ 6 w 24"/>
                      <a:gd name="T11" fmla="*/ 16 h 49"/>
                      <a:gd name="T12" fmla="*/ 6 w 24"/>
                      <a:gd name="T13" fmla="*/ 14 h 49"/>
                      <a:gd name="T14" fmla="*/ 7 w 24"/>
                      <a:gd name="T15" fmla="*/ 12 h 49"/>
                      <a:gd name="T16" fmla="*/ 7 w 24"/>
                      <a:gd name="T17" fmla="*/ 11 h 49"/>
                      <a:gd name="T18" fmla="*/ 7 w 24"/>
                      <a:gd name="T19" fmla="*/ 9 h 49"/>
                      <a:gd name="T20" fmla="*/ 6 w 24"/>
                      <a:gd name="T21" fmla="*/ 7 h 49"/>
                      <a:gd name="T22" fmla="*/ 6 w 24"/>
                      <a:gd name="T23" fmla="*/ 5 h 49"/>
                      <a:gd name="T24" fmla="*/ 5 w 24"/>
                      <a:gd name="T25" fmla="*/ 4 h 49"/>
                      <a:gd name="T26" fmla="*/ 4 w 24"/>
                      <a:gd name="T27" fmla="*/ 3 h 49"/>
                      <a:gd name="T28" fmla="*/ 3 w 24"/>
                      <a:gd name="T29" fmla="*/ 1 h 49"/>
                      <a:gd name="T30" fmla="*/ 2 w 24"/>
                      <a:gd name="T31" fmla="*/ 1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1" y="47"/>
                        </a:lnTo>
                        <a:lnTo>
                          <a:pt x="15" y="44"/>
                        </a:lnTo>
                        <a:lnTo>
                          <a:pt x="18" y="42"/>
                        </a:lnTo>
                        <a:lnTo>
                          <a:pt x="21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4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1" y="12"/>
                        </a:lnTo>
                        <a:lnTo>
                          <a:pt x="18" y="9"/>
                        </a:lnTo>
                        <a:lnTo>
                          <a:pt x="15" y="6"/>
                        </a:lnTo>
                        <a:lnTo>
                          <a:pt x="11" y="3"/>
                        </a:lnTo>
                        <a:lnTo>
                          <a:pt x="6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4" name="Freeform 182"/>
                  <p:cNvSpPr>
                    <a:spLocks noChangeAspect="1"/>
                  </p:cNvSpPr>
                  <p:nvPr/>
                </p:nvSpPr>
                <p:spPr bwMode="auto">
                  <a:xfrm>
                    <a:off x="1854" y="2047"/>
                    <a:ext cx="7" cy="21"/>
                  </a:xfrm>
                  <a:custGeom>
                    <a:avLst/>
                    <a:gdLst>
                      <a:gd name="T0" fmla="*/ 0 w 25"/>
                      <a:gd name="T1" fmla="*/ 21 h 49"/>
                      <a:gd name="T2" fmla="*/ 2 w 25"/>
                      <a:gd name="T3" fmla="*/ 21 h 49"/>
                      <a:gd name="T4" fmla="*/ 3 w 25"/>
                      <a:gd name="T5" fmla="*/ 20 h 49"/>
                      <a:gd name="T6" fmla="*/ 4 w 25"/>
                      <a:gd name="T7" fmla="*/ 18 h 49"/>
                      <a:gd name="T8" fmla="*/ 5 w 25"/>
                      <a:gd name="T9" fmla="*/ 17 h 49"/>
                      <a:gd name="T10" fmla="*/ 6 w 25"/>
                      <a:gd name="T11" fmla="*/ 16 h 49"/>
                      <a:gd name="T12" fmla="*/ 6 w 25"/>
                      <a:gd name="T13" fmla="*/ 14 h 49"/>
                      <a:gd name="T14" fmla="*/ 6 w 25"/>
                      <a:gd name="T15" fmla="*/ 12 h 49"/>
                      <a:gd name="T16" fmla="*/ 7 w 25"/>
                      <a:gd name="T17" fmla="*/ 10 h 49"/>
                      <a:gd name="T18" fmla="*/ 6 w 25"/>
                      <a:gd name="T19" fmla="*/ 9 h 49"/>
                      <a:gd name="T20" fmla="*/ 6 w 25"/>
                      <a:gd name="T21" fmla="*/ 7 h 49"/>
                      <a:gd name="T22" fmla="*/ 6 w 25"/>
                      <a:gd name="T23" fmla="*/ 5 h 49"/>
                      <a:gd name="T24" fmla="*/ 5 w 25"/>
                      <a:gd name="T25" fmla="*/ 3 h 49"/>
                      <a:gd name="T26" fmla="*/ 4 w 25"/>
                      <a:gd name="T27" fmla="*/ 2 h 49"/>
                      <a:gd name="T28" fmla="*/ 3 w 25"/>
                      <a:gd name="T29" fmla="*/ 1 h 49"/>
                      <a:gd name="T30" fmla="*/ 2 w 25"/>
                      <a:gd name="T31" fmla="*/ 0 h 49"/>
                      <a:gd name="T32" fmla="*/ 0 w 25"/>
                      <a:gd name="T33" fmla="*/ 0 h 49"/>
                      <a:gd name="T34" fmla="*/ 0 w 25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1" y="47"/>
                        </a:lnTo>
                        <a:lnTo>
                          <a:pt x="15" y="43"/>
                        </a:lnTo>
                        <a:lnTo>
                          <a:pt x="18" y="40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5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8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6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5" name="Rectangle 18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740" y="2047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96" name="Freeform 184"/>
                  <p:cNvSpPr>
                    <a:spLocks noChangeAspect="1"/>
                  </p:cNvSpPr>
                  <p:nvPr/>
                </p:nvSpPr>
                <p:spPr bwMode="auto">
                  <a:xfrm>
                    <a:off x="1732" y="2047"/>
                    <a:ext cx="7" cy="21"/>
                  </a:xfrm>
                  <a:custGeom>
                    <a:avLst/>
                    <a:gdLst>
                      <a:gd name="T0" fmla="*/ 7 w 23"/>
                      <a:gd name="T1" fmla="*/ 0 h 49"/>
                      <a:gd name="T2" fmla="*/ 5 w 23"/>
                      <a:gd name="T3" fmla="*/ 0 h 49"/>
                      <a:gd name="T4" fmla="*/ 4 w 23"/>
                      <a:gd name="T5" fmla="*/ 1 h 49"/>
                      <a:gd name="T6" fmla="*/ 3 w 23"/>
                      <a:gd name="T7" fmla="*/ 2 h 49"/>
                      <a:gd name="T8" fmla="*/ 2 w 23"/>
                      <a:gd name="T9" fmla="*/ 3 h 49"/>
                      <a:gd name="T10" fmla="*/ 1 w 23"/>
                      <a:gd name="T11" fmla="*/ 5 h 49"/>
                      <a:gd name="T12" fmla="*/ 0 w 23"/>
                      <a:gd name="T13" fmla="*/ 7 h 49"/>
                      <a:gd name="T14" fmla="*/ 0 w 23"/>
                      <a:gd name="T15" fmla="*/ 9 h 49"/>
                      <a:gd name="T16" fmla="*/ 0 w 23"/>
                      <a:gd name="T17" fmla="*/ 10 h 49"/>
                      <a:gd name="T18" fmla="*/ 0 w 23"/>
                      <a:gd name="T19" fmla="*/ 12 h 49"/>
                      <a:gd name="T20" fmla="*/ 0 w 23"/>
                      <a:gd name="T21" fmla="*/ 14 h 49"/>
                      <a:gd name="T22" fmla="*/ 1 w 23"/>
                      <a:gd name="T23" fmla="*/ 16 h 49"/>
                      <a:gd name="T24" fmla="*/ 2 w 23"/>
                      <a:gd name="T25" fmla="*/ 17 h 49"/>
                      <a:gd name="T26" fmla="*/ 3 w 23"/>
                      <a:gd name="T27" fmla="*/ 18 h 49"/>
                      <a:gd name="T28" fmla="*/ 4 w 23"/>
                      <a:gd name="T29" fmla="*/ 20 h 49"/>
                      <a:gd name="T30" fmla="*/ 5 w 23"/>
                      <a:gd name="T31" fmla="*/ 21 h 49"/>
                      <a:gd name="T32" fmla="*/ 7 w 23"/>
                      <a:gd name="T33" fmla="*/ 21 h 49"/>
                      <a:gd name="T34" fmla="*/ 7 w 23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5" y="8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5" y="40"/>
                        </a:lnTo>
                        <a:lnTo>
                          <a:pt x="9" y="43"/>
                        </a:lnTo>
                        <a:lnTo>
                          <a:pt x="13" y="47"/>
                        </a:lnTo>
                        <a:lnTo>
                          <a:pt x="18" y="48"/>
                        </a:lnTo>
                        <a:lnTo>
                          <a:pt x="23" y="49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" name="Freeform 185"/>
                  <p:cNvSpPr>
                    <a:spLocks noChangeAspect="1"/>
                  </p:cNvSpPr>
                  <p:nvPr/>
                </p:nvSpPr>
                <p:spPr bwMode="auto">
                  <a:xfrm>
                    <a:off x="1732" y="1618"/>
                    <a:ext cx="7" cy="21"/>
                  </a:xfrm>
                  <a:custGeom>
                    <a:avLst/>
                    <a:gdLst>
                      <a:gd name="T0" fmla="*/ 7 w 23"/>
                      <a:gd name="T1" fmla="*/ 0 h 49"/>
                      <a:gd name="T2" fmla="*/ 5 w 23"/>
                      <a:gd name="T3" fmla="*/ 1 h 49"/>
                      <a:gd name="T4" fmla="*/ 4 w 23"/>
                      <a:gd name="T5" fmla="*/ 1 h 49"/>
                      <a:gd name="T6" fmla="*/ 3 w 23"/>
                      <a:gd name="T7" fmla="*/ 3 h 49"/>
                      <a:gd name="T8" fmla="*/ 2 w 23"/>
                      <a:gd name="T9" fmla="*/ 4 h 49"/>
                      <a:gd name="T10" fmla="*/ 1 w 23"/>
                      <a:gd name="T11" fmla="*/ 5 h 49"/>
                      <a:gd name="T12" fmla="*/ 0 w 23"/>
                      <a:gd name="T13" fmla="*/ 7 h 49"/>
                      <a:gd name="T14" fmla="*/ 0 w 23"/>
                      <a:gd name="T15" fmla="*/ 9 h 49"/>
                      <a:gd name="T16" fmla="*/ 0 w 23"/>
                      <a:gd name="T17" fmla="*/ 11 h 49"/>
                      <a:gd name="T18" fmla="*/ 0 w 23"/>
                      <a:gd name="T19" fmla="*/ 12 h 49"/>
                      <a:gd name="T20" fmla="*/ 0 w 23"/>
                      <a:gd name="T21" fmla="*/ 14 h 49"/>
                      <a:gd name="T22" fmla="*/ 1 w 23"/>
                      <a:gd name="T23" fmla="*/ 16 h 49"/>
                      <a:gd name="T24" fmla="*/ 2 w 23"/>
                      <a:gd name="T25" fmla="*/ 18 h 49"/>
                      <a:gd name="T26" fmla="*/ 3 w 23"/>
                      <a:gd name="T27" fmla="*/ 19 h 49"/>
                      <a:gd name="T28" fmla="*/ 4 w 23"/>
                      <a:gd name="T29" fmla="*/ 20 h 49"/>
                      <a:gd name="T30" fmla="*/ 5 w 23"/>
                      <a:gd name="T31" fmla="*/ 21 h 49"/>
                      <a:gd name="T32" fmla="*/ 7 w 23"/>
                      <a:gd name="T33" fmla="*/ 21 h 49"/>
                      <a:gd name="T34" fmla="*/ 7 w 23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23" y="0"/>
                        </a:moveTo>
                        <a:lnTo>
                          <a:pt x="18" y="2"/>
                        </a:lnTo>
                        <a:lnTo>
                          <a:pt x="13" y="3"/>
                        </a:lnTo>
                        <a:lnTo>
                          <a:pt x="9" y="6"/>
                        </a:lnTo>
                        <a:lnTo>
                          <a:pt x="5" y="9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5" y="42"/>
                        </a:lnTo>
                        <a:lnTo>
                          <a:pt x="9" y="44"/>
                        </a:lnTo>
                        <a:lnTo>
                          <a:pt x="13" y="47"/>
                        </a:lnTo>
                        <a:lnTo>
                          <a:pt x="18" y="48"/>
                        </a:lnTo>
                        <a:lnTo>
                          <a:pt x="23" y="49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" name="Rectangle 18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740" y="1618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99" name="Freeform 187"/>
                  <p:cNvSpPr>
                    <a:spLocks noChangeAspect="1"/>
                  </p:cNvSpPr>
                  <p:nvPr/>
                </p:nvSpPr>
                <p:spPr bwMode="auto">
                  <a:xfrm>
                    <a:off x="1854" y="1618"/>
                    <a:ext cx="7" cy="21"/>
                  </a:xfrm>
                  <a:custGeom>
                    <a:avLst/>
                    <a:gdLst>
                      <a:gd name="T0" fmla="*/ 0 w 25"/>
                      <a:gd name="T1" fmla="*/ 21 h 49"/>
                      <a:gd name="T2" fmla="*/ 2 w 25"/>
                      <a:gd name="T3" fmla="*/ 21 h 49"/>
                      <a:gd name="T4" fmla="*/ 3 w 25"/>
                      <a:gd name="T5" fmla="*/ 20 h 49"/>
                      <a:gd name="T6" fmla="*/ 4 w 25"/>
                      <a:gd name="T7" fmla="*/ 19 h 49"/>
                      <a:gd name="T8" fmla="*/ 5 w 25"/>
                      <a:gd name="T9" fmla="*/ 18 h 49"/>
                      <a:gd name="T10" fmla="*/ 6 w 25"/>
                      <a:gd name="T11" fmla="*/ 16 h 49"/>
                      <a:gd name="T12" fmla="*/ 6 w 25"/>
                      <a:gd name="T13" fmla="*/ 14 h 49"/>
                      <a:gd name="T14" fmla="*/ 6 w 25"/>
                      <a:gd name="T15" fmla="*/ 12 h 49"/>
                      <a:gd name="T16" fmla="*/ 7 w 25"/>
                      <a:gd name="T17" fmla="*/ 11 h 49"/>
                      <a:gd name="T18" fmla="*/ 6 w 25"/>
                      <a:gd name="T19" fmla="*/ 9 h 49"/>
                      <a:gd name="T20" fmla="*/ 6 w 25"/>
                      <a:gd name="T21" fmla="*/ 7 h 49"/>
                      <a:gd name="T22" fmla="*/ 6 w 25"/>
                      <a:gd name="T23" fmla="*/ 5 h 49"/>
                      <a:gd name="T24" fmla="*/ 5 w 25"/>
                      <a:gd name="T25" fmla="*/ 4 h 49"/>
                      <a:gd name="T26" fmla="*/ 4 w 25"/>
                      <a:gd name="T27" fmla="*/ 3 h 49"/>
                      <a:gd name="T28" fmla="*/ 3 w 25"/>
                      <a:gd name="T29" fmla="*/ 1 h 49"/>
                      <a:gd name="T30" fmla="*/ 2 w 25"/>
                      <a:gd name="T31" fmla="*/ 1 h 49"/>
                      <a:gd name="T32" fmla="*/ 0 w 25"/>
                      <a:gd name="T33" fmla="*/ 0 h 49"/>
                      <a:gd name="T34" fmla="*/ 0 w 25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1" y="47"/>
                        </a:lnTo>
                        <a:lnTo>
                          <a:pt x="15" y="44"/>
                        </a:lnTo>
                        <a:lnTo>
                          <a:pt x="18" y="42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5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9"/>
                        </a:lnTo>
                        <a:lnTo>
                          <a:pt x="15" y="6"/>
                        </a:lnTo>
                        <a:lnTo>
                          <a:pt x="11" y="3"/>
                        </a:lnTo>
                        <a:lnTo>
                          <a:pt x="6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0" name="Freeform 188"/>
                  <p:cNvSpPr>
                    <a:spLocks noChangeAspect="1"/>
                  </p:cNvSpPr>
                  <p:nvPr/>
                </p:nvSpPr>
                <p:spPr bwMode="auto">
                  <a:xfrm>
                    <a:off x="1740" y="2047"/>
                    <a:ext cx="7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2 w 24"/>
                      <a:gd name="T3" fmla="*/ 21 h 49"/>
                      <a:gd name="T4" fmla="*/ 3 w 24"/>
                      <a:gd name="T5" fmla="*/ 20 h 49"/>
                      <a:gd name="T6" fmla="*/ 4 w 24"/>
                      <a:gd name="T7" fmla="*/ 18 h 49"/>
                      <a:gd name="T8" fmla="*/ 5 w 24"/>
                      <a:gd name="T9" fmla="*/ 17 h 49"/>
                      <a:gd name="T10" fmla="*/ 6 w 24"/>
                      <a:gd name="T11" fmla="*/ 16 h 49"/>
                      <a:gd name="T12" fmla="*/ 6 w 24"/>
                      <a:gd name="T13" fmla="*/ 14 h 49"/>
                      <a:gd name="T14" fmla="*/ 7 w 24"/>
                      <a:gd name="T15" fmla="*/ 12 h 49"/>
                      <a:gd name="T16" fmla="*/ 7 w 24"/>
                      <a:gd name="T17" fmla="*/ 10 h 49"/>
                      <a:gd name="T18" fmla="*/ 7 w 24"/>
                      <a:gd name="T19" fmla="*/ 9 h 49"/>
                      <a:gd name="T20" fmla="*/ 6 w 24"/>
                      <a:gd name="T21" fmla="*/ 7 h 49"/>
                      <a:gd name="T22" fmla="*/ 6 w 24"/>
                      <a:gd name="T23" fmla="*/ 5 h 49"/>
                      <a:gd name="T24" fmla="*/ 5 w 24"/>
                      <a:gd name="T25" fmla="*/ 3 h 49"/>
                      <a:gd name="T26" fmla="*/ 4 w 24"/>
                      <a:gd name="T27" fmla="*/ 2 h 49"/>
                      <a:gd name="T28" fmla="*/ 3 w 24"/>
                      <a:gd name="T29" fmla="*/ 1 h 49"/>
                      <a:gd name="T30" fmla="*/ 2 w 24"/>
                      <a:gd name="T31" fmla="*/ 0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7" y="48"/>
                        </a:lnTo>
                        <a:lnTo>
                          <a:pt x="11" y="47"/>
                        </a:lnTo>
                        <a:lnTo>
                          <a:pt x="15" y="43"/>
                        </a:lnTo>
                        <a:lnTo>
                          <a:pt x="18" y="40"/>
                        </a:lnTo>
                        <a:lnTo>
                          <a:pt x="21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4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1" y="12"/>
                        </a:lnTo>
                        <a:lnTo>
                          <a:pt x="18" y="8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7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1" name="Rectangle 18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625" y="2047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02" name="Freeform 190"/>
                  <p:cNvSpPr>
                    <a:spLocks noChangeAspect="1"/>
                  </p:cNvSpPr>
                  <p:nvPr/>
                </p:nvSpPr>
                <p:spPr bwMode="auto">
                  <a:xfrm>
                    <a:off x="1618" y="2047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5 w 24"/>
                      <a:gd name="T3" fmla="*/ 0 h 49"/>
                      <a:gd name="T4" fmla="*/ 4 w 24"/>
                      <a:gd name="T5" fmla="*/ 1 h 49"/>
                      <a:gd name="T6" fmla="*/ 3 w 24"/>
                      <a:gd name="T7" fmla="*/ 2 h 49"/>
                      <a:gd name="T8" fmla="*/ 2 w 24"/>
                      <a:gd name="T9" fmla="*/ 3 h 49"/>
                      <a:gd name="T10" fmla="*/ 1 w 24"/>
                      <a:gd name="T11" fmla="*/ 5 h 49"/>
                      <a:gd name="T12" fmla="*/ 0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0 h 49"/>
                      <a:gd name="T18" fmla="*/ 0 w 24"/>
                      <a:gd name="T19" fmla="*/ 12 h 49"/>
                      <a:gd name="T20" fmla="*/ 0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7 h 49"/>
                      <a:gd name="T26" fmla="*/ 3 w 24"/>
                      <a:gd name="T27" fmla="*/ 18 h 49"/>
                      <a:gd name="T28" fmla="*/ 4 w 24"/>
                      <a:gd name="T29" fmla="*/ 20 h 49"/>
                      <a:gd name="T30" fmla="*/ 5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6" y="8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6" y="40"/>
                        </a:lnTo>
                        <a:lnTo>
                          <a:pt x="10" y="43"/>
                        </a:lnTo>
                        <a:lnTo>
                          <a:pt x="14" y="47"/>
                        </a:lnTo>
                        <a:lnTo>
                          <a:pt x="18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3" name="Freeform 191"/>
                  <p:cNvSpPr>
                    <a:spLocks noChangeAspect="1"/>
                  </p:cNvSpPr>
                  <p:nvPr/>
                </p:nvSpPr>
                <p:spPr bwMode="auto">
                  <a:xfrm>
                    <a:off x="1618" y="1618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5 w 24"/>
                      <a:gd name="T3" fmla="*/ 1 h 49"/>
                      <a:gd name="T4" fmla="*/ 4 w 24"/>
                      <a:gd name="T5" fmla="*/ 1 h 49"/>
                      <a:gd name="T6" fmla="*/ 3 w 24"/>
                      <a:gd name="T7" fmla="*/ 3 h 49"/>
                      <a:gd name="T8" fmla="*/ 2 w 24"/>
                      <a:gd name="T9" fmla="*/ 4 h 49"/>
                      <a:gd name="T10" fmla="*/ 1 w 24"/>
                      <a:gd name="T11" fmla="*/ 5 h 49"/>
                      <a:gd name="T12" fmla="*/ 0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1 h 49"/>
                      <a:gd name="T18" fmla="*/ 0 w 24"/>
                      <a:gd name="T19" fmla="*/ 12 h 49"/>
                      <a:gd name="T20" fmla="*/ 0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8 h 49"/>
                      <a:gd name="T26" fmla="*/ 3 w 24"/>
                      <a:gd name="T27" fmla="*/ 19 h 49"/>
                      <a:gd name="T28" fmla="*/ 4 w 24"/>
                      <a:gd name="T29" fmla="*/ 20 h 49"/>
                      <a:gd name="T30" fmla="*/ 5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8" y="2"/>
                        </a:lnTo>
                        <a:lnTo>
                          <a:pt x="14" y="3"/>
                        </a:lnTo>
                        <a:lnTo>
                          <a:pt x="10" y="6"/>
                        </a:lnTo>
                        <a:lnTo>
                          <a:pt x="6" y="9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6" y="42"/>
                        </a:lnTo>
                        <a:lnTo>
                          <a:pt x="10" y="44"/>
                        </a:lnTo>
                        <a:lnTo>
                          <a:pt x="14" y="47"/>
                        </a:lnTo>
                        <a:lnTo>
                          <a:pt x="18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4" name="Rectangle 19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625" y="1618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05" name="Freeform 193"/>
                  <p:cNvSpPr>
                    <a:spLocks noChangeAspect="1"/>
                  </p:cNvSpPr>
                  <p:nvPr/>
                </p:nvSpPr>
                <p:spPr bwMode="auto">
                  <a:xfrm>
                    <a:off x="1740" y="1618"/>
                    <a:ext cx="7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2 w 24"/>
                      <a:gd name="T3" fmla="*/ 21 h 49"/>
                      <a:gd name="T4" fmla="*/ 3 w 24"/>
                      <a:gd name="T5" fmla="*/ 20 h 49"/>
                      <a:gd name="T6" fmla="*/ 4 w 24"/>
                      <a:gd name="T7" fmla="*/ 19 h 49"/>
                      <a:gd name="T8" fmla="*/ 5 w 24"/>
                      <a:gd name="T9" fmla="*/ 18 h 49"/>
                      <a:gd name="T10" fmla="*/ 6 w 24"/>
                      <a:gd name="T11" fmla="*/ 16 h 49"/>
                      <a:gd name="T12" fmla="*/ 6 w 24"/>
                      <a:gd name="T13" fmla="*/ 14 h 49"/>
                      <a:gd name="T14" fmla="*/ 7 w 24"/>
                      <a:gd name="T15" fmla="*/ 12 h 49"/>
                      <a:gd name="T16" fmla="*/ 7 w 24"/>
                      <a:gd name="T17" fmla="*/ 11 h 49"/>
                      <a:gd name="T18" fmla="*/ 7 w 24"/>
                      <a:gd name="T19" fmla="*/ 9 h 49"/>
                      <a:gd name="T20" fmla="*/ 6 w 24"/>
                      <a:gd name="T21" fmla="*/ 7 h 49"/>
                      <a:gd name="T22" fmla="*/ 6 w 24"/>
                      <a:gd name="T23" fmla="*/ 5 h 49"/>
                      <a:gd name="T24" fmla="*/ 5 w 24"/>
                      <a:gd name="T25" fmla="*/ 4 h 49"/>
                      <a:gd name="T26" fmla="*/ 4 w 24"/>
                      <a:gd name="T27" fmla="*/ 3 h 49"/>
                      <a:gd name="T28" fmla="*/ 3 w 24"/>
                      <a:gd name="T29" fmla="*/ 1 h 49"/>
                      <a:gd name="T30" fmla="*/ 2 w 24"/>
                      <a:gd name="T31" fmla="*/ 1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7" y="48"/>
                        </a:lnTo>
                        <a:lnTo>
                          <a:pt x="11" y="47"/>
                        </a:lnTo>
                        <a:lnTo>
                          <a:pt x="15" y="44"/>
                        </a:lnTo>
                        <a:lnTo>
                          <a:pt x="18" y="42"/>
                        </a:lnTo>
                        <a:lnTo>
                          <a:pt x="21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4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1" y="12"/>
                        </a:lnTo>
                        <a:lnTo>
                          <a:pt x="18" y="9"/>
                        </a:lnTo>
                        <a:lnTo>
                          <a:pt x="15" y="6"/>
                        </a:lnTo>
                        <a:lnTo>
                          <a:pt x="11" y="3"/>
                        </a:lnTo>
                        <a:lnTo>
                          <a:pt x="7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6" name="Freeform 194"/>
                  <p:cNvSpPr>
                    <a:spLocks noChangeAspect="1"/>
                  </p:cNvSpPr>
                  <p:nvPr/>
                </p:nvSpPr>
                <p:spPr bwMode="auto">
                  <a:xfrm>
                    <a:off x="1961" y="2047"/>
                    <a:ext cx="14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4 w 24"/>
                      <a:gd name="T3" fmla="*/ 21 h 49"/>
                      <a:gd name="T4" fmla="*/ 6 w 24"/>
                      <a:gd name="T5" fmla="*/ 20 h 49"/>
                      <a:gd name="T6" fmla="*/ 8 w 24"/>
                      <a:gd name="T7" fmla="*/ 18 h 49"/>
                      <a:gd name="T8" fmla="*/ 11 w 24"/>
                      <a:gd name="T9" fmla="*/ 17 h 49"/>
                      <a:gd name="T10" fmla="*/ 12 w 24"/>
                      <a:gd name="T11" fmla="*/ 16 h 49"/>
                      <a:gd name="T12" fmla="*/ 13 w 24"/>
                      <a:gd name="T13" fmla="*/ 14 h 49"/>
                      <a:gd name="T14" fmla="*/ 14 w 24"/>
                      <a:gd name="T15" fmla="*/ 12 h 49"/>
                      <a:gd name="T16" fmla="*/ 14 w 24"/>
                      <a:gd name="T17" fmla="*/ 10 h 49"/>
                      <a:gd name="T18" fmla="*/ 14 w 24"/>
                      <a:gd name="T19" fmla="*/ 9 h 49"/>
                      <a:gd name="T20" fmla="*/ 13 w 24"/>
                      <a:gd name="T21" fmla="*/ 7 h 49"/>
                      <a:gd name="T22" fmla="*/ 12 w 24"/>
                      <a:gd name="T23" fmla="*/ 5 h 49"/>
                      <a:gd name="T24" fmla="*/ 11 w 24"/>
                      <a:gd name="T25" fmla="*/ 3 h 49"/>
                      <a:gd name="T26" fmla="*/ 8 w 24"/>
                      <a:gd name="T27" fmla="*/ 2 h 49"/>
                      <a:gd name="T28" fmla="*/ 6 w 24"/>
                      <a:gd name="T29" fmla="*/ 1 h 49"/>
                      <a:gd name="T30" fmla="*/ 4 w 24"/>
                      <a:gd name="T31" fmla="*/ 0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0" y="47"/>
                        </a:lnTo>
                        <a:lnTo>
                          <a:pt x="14" y="43"/>
                        </a:lnTo>
                        <a:lnTo>
                          <a:pt x="18" y="40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4" y="29"/>
                        </a:lnTo>
                        <a:lnTo>
                          <a:pt x="24" y="24"/>
                        </a:lnTo>
                        <a:lnTo>
                          <a:pt x="24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8"/>
                        </a:lnTo>
                        <a:lnTo>
                          <a:pt x="14" y="4"/>
                        </a:lnTo>
                        <a:lnTo>
                          <a:pt x="10" y="2"/>
                        </a:lnTo>
                        <a:lnTo>
                          <a:pt x="6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7" name="Rectangle 19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854" y="2047"/>
                    <a:ext cx="107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08" name="Freeform 196"/>
                  <p:cNvSpPr>
                    <a:spLocks noChangeAspect="1"/>
                  </p:cNvSpPr>
                  <p:nvPr/>
                </p:nvSpPr>
                <p:spPr bwMode="auto">
                  <a:xfrm>
                    <a:off x="1847" y="2047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6 w 24"/>
                      <a:gd name="T3" fmla="*/ 0 h 49"/>
                      <a:gd name="T4" fmla="*/ 4 w 24"/>
                      <a:gd name="T5" fmla="*/ 1 h 49"/>
                      <a:gd name="T6" fmla="*/ 3 w 24"/>
                      <a:gd name="T7" fmla="*/ 2 h 49"/>
                      <a:gd name="T8" fmla="*/ 2 w 24"/>
                      <a:gd name="T9" fmla="*/ 3 h 49"/>
                      <a:gd name="T10" fmla="*/ 1 w 24"/>
                      <a:gd name="T11" fmla="*/ 5 h 49"/>
                      <a:gd name="T12" fmla="*/ 1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0 h 49"/>
                      <a:gd name="T18" fmla="*/ 0 w 24"/>
                      <a:gd name="T19" fmla="*/ 12 h 49"/>
                      <a:gd name="T20" fmla="*/ 1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7 h 49"/>
                      <a:gd name="T26" fmla="*/ 3 w 24"/>
                      <a:gd name="T27" fmla="*/ 18 h 49"/>
                      <a:gd name="T28" fmla="*/ 4 w 24"/>
                      <a:gd name="T29" fmla="*/ 20 h 49"/>
                      <a:gd name="T30" fmla="*/ 6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6" y="8"/>
                        </a:lnTo>
                        <a:lnTo>
                          <a:pt x="3" y="12"/>
                        </a:lnTo>
                        <a:lnTo>
                          <a:pt x="2" y="16"/>
                        </a:lnTo>
                        <a:lnTo>
                          <a:pt x="1" y="20"/>
                        </a:lnTo>
                        <a:lnTo>
                          <a:pt x="0" y="24"/>
                        </a:lnTo>
                        <a:lnTo>
                          <a:pt x="1" y="29"/>
                        </a:lnTo>
                        <a:lnTo>
                          <a:pt x="2" y="33"/>
                        </a:lnTo>
                        <a:lnTo>
                          <a:pt x="3" y="37"/>
                        </a:lnTo>
                        <a:lnTo>
                          <a:pt x="6" y="40"/>
                        </a:lnTo>
                        <a:lnTo>
                          <a:pt x="10" y="43"/>
                        </a:lnTo>
                        <a:lnTo>
                          <a:pt x="14" y="47"/>
                        </a:lnTo>
                        <a:lnTo>
                          <a:pt x="19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9" name="Freeform 197"/>
                  <p:cNvSpPr>
                    <a:spLocks noChangeAspect="1"/>
                  </p:cNvSpPr>
                  <p:nvPr/>
                </p:nvSpPr>
                <p:spPr bwMode="auto">
                  <a:xfrm>
                    <a:off x="1847" y="1618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6 w 24"/>
                      <a:gd name="T3" fmla="*/ 1 h 49"/>
                      <a:gd name="T4" fmla="*/ 4 w 24"/>
                      <a:gd name="T5" fmla="*/ 1 h 49"/>
                      <a:gd name="T6" fmla="*/ 3 w 24"/>
                      <a:gd name="T7" fmla="*/ 3 h 49"/>
                      <a:gd name="T8" fmla="*/ 2 w 24"/>
                      <a:gd name="T9" fmla="*/ 4 h 49"/>
                      <a:gd name="T10" fmla="*/ 1 w 24"/>
                      <a:gd name="T11" fmla="*/ 5 h 49"/>
                      <a:gd name="T12" fmla="*/ 1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1 h 49"/>
                      <a:gd name="T18" fmla="*/ 0 w 24"/>
                      <a:gd name="T19" fmla="*/ 12 h 49"/>
                      <a:gd name="T20" fmla="*/ 1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8 h 49"/>
                      <a:gd name="T26" fmla="*/ 3 w 24"/>
                      <a:gd name="T27" fmla="*/ 19 h 49"/>
                      <a:gd name="T28" fmla="*/ 4 w 24"/>
                      <a:gd name="T29" fmla="*/ 20 h 49"/>
                      <a:gd name="T30" fmla="*/ 6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9" y="2"/>
                        </a:lnTo>
                        <a:lnTo>
                          <a:pt x="14" y="3"/>
                        </a:lnTo>
                        <a:lnTo>
                          <a:pt x="10" y="6"/>
                        </a:lnTo>
                        <a:lnTo>
                          <a:pt x="6" y="9"/>
                        </a:lnTo>
                        <a:lnTo>
                          <a:pt x="3" y="12"/>
                        </a:lnTo>
                        <a:lnTo>
                          <a:pt x="2" y="16"/>
                        </a:lnTo>
                        <a:lnTo>
                          <a:pt x="1" y="20"/>
                        </a:lnTo>
                        <a:lnTo>
                          <a:pt x="0" y="25"/>
                        </a:lnTo>
                        <a:lnTo>
                          <a:pt x="1" y="29"/>
                        </a:lnTo>
                        <a:lnTo>
                          <a:pt x="2" y="33"/>
                        </a:lnTo>
                        <a:lnTo>
                          <a:pt x="3" y="37"/>
                        </a:lnTo>
                        <a:lnTo>
                          <a:pt x="6" y="42"/>
                        </a:lnTo>
                        <a:lnTo>
                          <a:pt x="10" y="44"/>
                        </a:lnTo>
                        <a:lnTo>
                          <a:pt x="14" y="47"/>
                        </a:lnTo>
                        <a:lnTo>
                          <a:pt x="19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0" name="Rectangle 19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854" y="1618"/>
                    <a:ext cx="107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11" name="Freeform 199"/>
                  <p:cNvSpPr>
                    <a:spLocks noChangeAspect="1"/>
                  </p:cNvSpPr>
                  <p:nvPr/>
                </p:nvSpPr>
                <p:spPr bwMode="auto">
                  <a:xfrm>
                    <a:off x="1961" y="1618"/>
                    <a:ext cx="14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4 w 24"/>
                      <a:gd name="T3" fmla="*/ 21 h 49"/>
                      <a:gd name="T4" fmla="*/ 6 w 24"/>
                      <a:gd name="T5" fmla="*/ 20 h 49"/>
                      <a:gd name="T6" fmla="*/ 8 w 24"/>
                      <a:gd name="T7" fmla="*/ 19 h 49"/>
                      <a:gd name="T8" fmla="*/ 11 w 24"/>
                      <a:gd name="T9" fmla="*/ 18 h 49"/>
                      <a:gd name="T10" fmla="*/ 12 w 24"/>
                      <a:gd name="T11" fmla="*/ 16 h 49"/>
                      <a:gd name="T12" fmla="*/ 13 w 24"/>
                      <a:gd name="T13" fmla="*/ 14 h 49"/>
                      <a:gd name="T14" fmla="*/ 14 w 24"/>
                      <a:gd name="T15" fmla="*/ 12 h 49"/>
                      <a:gd name="T16" fmla="*/ 14 w 24"/>
                      <a:gd name="T17" fmla="*/ 11 h 49"/>
                      <a:gd name="T18" fmla="*/ 14 w 24"/>
                      <a:gd name="T19" fmla="*/ 9 h 49"/>
                      <a:gd name="T20" fmla="*/ 13 w 24"/>
                      <a:gd name="T21" fmla="*/ 7 h 49"/>
                      <a:gd name="T22" fmla="*/ 12 w 24"/>
                      <a:gd name="T23" fmla="*/ 5 h 49"/>
                      <a:gd name="T24" fmla="*/ 11 w 24"/>
                      <a:gd name="T25" fmla="*/ 4 h 49"/>
                      <a:gd name="T26" fmla="*/ 8 w 24"/>
                      <a:gd name="T27" fmla="*/ 3 h 49"/>
                      <a:gd name="T28" fmla="*/ 6 w 24"/>
                      <a:gd name="T29" fmla="*/ 1 h 49"/>
                      <a:gd name="T30" fmla="*/ 4 w 24"/>
                      <a:gd name="T31" fmla="*/ 1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0" y="47"/>
                        </a:lnTo>
                        <a:lnTo>
                          <a:pt x="14" y="44"/>
                        </a:lnTo>
                        <a:lnTo>
                          <a:pt x="18" y="42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4" y="29"/>
                        </a:lnTo>
                        <a:lnTo>
                          <a:pt x="24" y="25"/>
                        </a:lnTo>
                        <a:lnTo>
                          <a:pt x="24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9"/>
                        </a:lnTo>
                        <a:lnTo>
                          <a:pt x="14" y="6"/>
                        </a:lnTo>
                        <a:lnTo>
                          <a:pt x="10" y="3"/>
                        </a:lnTo>
                        <a:lnTo>
                          <a:pt x="6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2" name="Freeform 200"/>
                  <p:cNvSpPr>
                    <a:spLocks noChangeAspect="1"/>
                  </p:cNvSpPr>
                  <p:nvPr/>
                </p:nvSpPr>
                <p:spPr bwMode="auto">
                  <a:xfrm>
                    <a:off x="2769" y="1532"/>
                    <a:ext cx="7" cy="14"/>
                  </a:xfrm>
                  <a:custGeom>
                    <a:avLst/>
                    <a:gdLst>
                      <a:gd name="T0" fmla="*/ 0 w 24"/>
                      <a:gd name="T1" fmla="*/ 14 h 47"/>
                      <a:gd name="T2" fmla="*/ 1 w 24"/>
                      <a:gd name="T3" fmla="*/ 14 h 47"/>
                      <a:gd name="T4" fmla="*/ 3 w 24"/>
                      <a:gd name="T5" fmla="*/ 14 h 47"/>
                      <a:gd name="T6" fmla="*/ 4 w 24"/>
                      <a:gd name="T7" fmla="*/ 13 h 47"/>
                      <a:gd name="T8" fmla="*/ 5 w 24"/>
                      <a:gd name="T9" fmla="*/ 12 h 47"/>
                      <a:gd name="T10" fmla="*/ 6 w 24"/>
                      <a:gd name="T11" fmla="*/ 11 h 47"/>
                      <a:gd name="T12" fmla="*/ 6 w 24"/>
                      <a:gd name="T13" fmla="*/ 10 h 47"/>
                      <a:gd name="T14" fmla="*/ 7 w 24"/>
                      <a:gd name="T15" fmla="*/ 8 h 47"/>
                      <a:gd name="T16" fmla="*/ 7 w 24"/>
                      <a:gd name="T17" fmla="*/ 7 h 47"/>
                      <a:gd name="T18" fmla="*/ 7 w 24"/>
                      <a:gd name="T19" fmla="*/ 6 h 47"/>
                      <a:gd name="T20" fmla="*/ 6 w 24"/>
                      <a:gd name="T21" fmla="*/ 4 h 47"/>
                      <a:gd name="T22" fmla="*/ 6 w 24"/>
                      <a:gd name="T23" fmla="*/ 3 h 47"/>
                      <a:gd name="T24" fmla="*/ 5 w 24"/>
                      <a:gd name="T25" fmla="*/ 2 h 47"/>
                      <a:gd name="T26" fmla="*/ 4 w 24"/>
                      <a:gd name="T27" fmla="*/ 1 h 47"/>
                      <a:gd name="T28" fmla="*/ 3 w 24"/>
                      <a:gd name="T29" fmla="*/ 1 h 47"/>
                      <a:gd name="T30" fmla="*/ 1 w 24"/>
                      <a:gd name="T31" fmla="*/ 0 h 47"/>
                      <a:gd name="T32" fmla="*/ 0 w 24"/>
                      <a:gd name="T33" fmla="*/ 0 h 47"/>
                      <a:gd name="T34" fmla="*/ 0 w 24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7">
                        <a:moveTo>
                          <a:pt x="0" y="47"/>
                        </a:moveTo>
                        <a:lnTo>
                          <a:pt x="5" y="47"/>
                        </a:lnTo>
                        <a:lnTo>
                          <a:pt x="10" y="46"/>
                        </a:lnTo>
                        <a:lnTo>
                          <a:pt x="14" y="43"/>
                        </a:lnTo>
                        <a:lnTo>
                          <a:pt x="17" y="40"/>
                        </a:lnTo>
                        <a:lnTo>
                          <a:pt x="20" y="36"/>
                        </a:lnTo>
                        <a:lnTo>
                          <a:pt x="22" y="32"/>
                        </a:lnTo>
                        <a:lnTo>
                          <a:pt x="23" y="28"/>
                        </a:lnTo>
                        <a:lnTo>
                          <a:pt x="24" y="24"/>
                        </a:lnTo>
                        <a:lnTo>
                          <a:pt x="23" y="20"/>
                        </a:lnTo>
                        <a:lnTo>
                          <a:pt x="22" y="15"/>
                        </a:lnTo>
                        <a:lnTo>
                          <a:pt x="20" y="11"/>
                        </a:lnTo>
                        <a:lnTo>
                          <a:pt x="17" y="7"/>
                        </a:lnTo>
                        <a:lnTo>
                          <a:pt x="14" y="4"/>
                        </a:lnTo>
                        <a:lnTo>
                          <a:pt x="10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3" name="Rectangle 20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11" y="1532"/>
                    <a:ext cx="457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14" name="Freeform 202"/>
                  <p:cNvSpPr>
                    <a:spLocks noChangeAspect="1"/>
                  </p:cNvSpPr>
                  <p:nvPr/>
                </p:nvSpPr>
                <p:spPr bwMode="auto">
                  <a:xfrm>
                    <a:off x="2304" y="1532"/>
                    <a:ext cx="7" cy="14"/>
                  </a:xfrm>
                  <a:custGeom>
                    <a:avLst/>
                    <a:gdLst>
                      <a:gd name="T0" fmla="*/ 7 w 24"/>
                      <a:gd name="T1" fmla="*/ 0 h 47"/>
                      <a:gd name="T2" fmla="*/ 5 w 24"/>
                      <a:gd name="T3" fmla="*/ 0 h 47"/>
                      <a:gd name="T4" fmla="*/ 4 w 24"/>
                      <a:gd name="T5" fmla="*/ 1 h 47"/>
                      <a:gd name="T6" fmla="*/ 3 w 24"/>
                      <a:gd name="T7" fmla="*/ 1 h 47"/>
                      <a:gd name="T8" fmla="*/ 2 w 24"/>
                      <a:gd name="T9" fmla="*/ 2 h 47"/>
                      <a:gd name="T10" fmla="*/ 1 w 24"/>
                      <a:gd name="T11" fmla="*/ 3 h 47"/>
                      <a:gd name="T12" fmla="*/ 1 w 24"/>
                      <a:gd name="T13" fmla="*/ 4 h 47"/>
                      <a:gd name="T14" fmla="*/ 0 w 24"/>
                      <a:gd name="T15" fmla="*/ 6 h 47"/>
                      <a:gd name="T16" fmla="*/ 0 w 24"/>
                      <a:gd name="T17" fmla="*/ 7 h 47"/>
                      <a:gd name="T18" fmla="*/ 0 w 24"/>
                      <a:gd name="T19" fmla="*/ 8 h 47"/>
                      <a:gd name="T20" fmla="*/ 1 w 24"/>
                      <a:gd name="T21" fmla="*/ 10 h 47"/>
                      <a:gd name="T22" fmla="*/ 1 w 24"/>
                      <a:gd name="T23" fmla="*/ 11 h 47"/>
                      <a:gd name="T24" fmla="*/ 2 w 24"/>
                      <a:gd name="T25" fmla="*/ 12 h 47"/>
                      <a:gd name="T26" fmla="*/ 3 w 24"/>
                      <a:gd name="T27" fmla="*/ 13 h 47"/>
                      <a:gd name="T28" fmla="*/ 4 w 24"/>
                      <a:gd name="T29" fmla="*/ 14 h 47"/>
                      <a:gd name="T30" fmla="*/ 5 w 24"/>
                      <a:gd name="T31" fmla="*/ 14 h 47"/>
                      <a:gd name="T32" fmla="*/ 7 w 24"/>
                      <a:gd name="T33" fmla="*/ 14 h 47"/>
                      <a:gd name="T34" fmla="*/ 7 w 24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7">
                        <a:moveTo>
                          <a:pt x="24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9" y="4"/>
                        </a:lnTo>
                        <a:lnTo>
                          <a:pt x="6" y="7"/>
                        </a:lnTo>
                        <a:lnTo>
                          <a:pt x="3" y="11"/>
                        </a:lnTo>
                        <a:lnTo>
                          <a:pt x="2" y="15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8"/>
                        </a:lnTo>
                        <a:lnTo>
                          <a:pt x="2" y="32"/>
                        </a:lnTo>
                        <a:lnTo>
                          <a:pt x="3" y="36"/>
                        </a:lnTo>
                        <a:lnTo>
                          <a:pt x="6" y="40"/>
                        </a:lnTo>
                        <a:lnTo>
                          <a:pt x="9" y="43"/>
                        </a:lnTo>
                        <a:lnTo>
                          <a:pt x="14" y="46"/>
                        </a:lnTo>
                        <a:lnTo>
                          <a:pt x="18" y="47"/>
                        </a:lnTo>
                        <a:lnTo>
                          <a:pt x="24" y="47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5" name="Freeform 203"/>
                  <p:cNvSpPr>
                    <a:spLocks noChangeAspect="1"/>
                  </p:cNvSpPr>
                  <p:nvPr/>
                </p:nvSpPr>
                <p:spPr bwMode="auto">
                  <a:xfrm>
                    <a:off x="282" y="1904"/>
                    <a:ext cx="7" cy="14"/>
                  </a:xfrm>
                  <a:custGeom>
                    <a:avLst/>
                    <a:gdLst>
                      <a:gd name="T0" fmla="*/ 7 w 23"/>
                      <a:gd name="T1" fmla="*/ 0 h 49"/>
                      <a:gd name="T2" fmla="*/ 5 w 23"/>
                      <a:gd name="T3" fmla="*/ 0 h 49"/>
                      <a:gd name="T4" fmla="*/ 4 w 23"/>
                      <a:gd name="T5" fmla="*/ 1 h 49"/>
                      <a:gd name="T6" fmla="*/ 2 w 23"/>
                      <a:gd name="T7" fmla="*/ 2 h 49"/>
                      <a:gd name="T8" fmla="*/ 2 w 23"/>
                      <a:gd name="T9" fmla="*/ 2 h 49"/>
                      <a:gd name="T10" fmla="*/ 1 w 23"/>
                      <a:gd name="T11" fmla="*/ 3 h 49"/>
                      <a:gd name="T12" fmla="*/ 0 w 23"/>
                      <a:gd name="T13" fmla="*/ 5 h 49"/>
                      <a:gd name="T14" fmla="*/ 0 w 23"/>
                      <a:gd name="T15" fmla="*/ 6 h 49"/>
                      <a:gd name="T16" fmla="*/ 0 w 23"/>
                      <a:gd name="T17" fmla="*/ 7 h 49"/>
                      <a:gd name="T18" fmla="*/ 0 w 23"/>
                      <a:gd name="T19" fmla="*/ 8 h 49"/>
                      <a:gd name="T20" fmla="*/ 0 w 23"/>
                      <a:gd name="T21" fmla="*/ 9 h 49"/>
                      <a:gd name="T22" fmla="*/ 1 w 23"/>
                      <a:gd name="T23" fmla="*/ 11 h 49"/>
                      <a:gd name="T24" fmla="*/ 2 w 23"/>
                      <a:gd name="T25" fmla="*/ 12 h 49"/>
                      <a:gd name="T26" fmla="*/ 2 w 23"/>
                      <a:gd name="T27" fmla="*/ 12 h 49"/>
                      <a:gd name="T28" fmla="*/ 4 w 23"/>
                      <a:gd name="T29" fmla="*/ 13 h 49"/>
                      <a:gd name="T30" fmla="*/ 5 w 23"/>
                      <a:gd name="T31" fmla="*/ 14 h 49"/>
                      <a:gd name="T32" fmla="*/ 7 w 23"/>
                      <a:gd name="T33" fmla="*/ 14 h 49"/>
                      <a:gd name="T34" fmla="*/ 7 w 23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3" y="2"/>
                        </a:lnTo>
                        <a:lnTo>
                          <a:pt x="8" y="6"/>
                        </a:lnTo>
                        <a:lnTo>
                          <a:pt x="5" y="8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5" y="41"/>
                        </a:lnTo>
                        <a:lnTo>
                          <a:pt x="8" y="43"/>
                        </a:lnTo>
                        <a:lnTo>
                          <a:pt x="13" y="47"/>
                        </a:lnTo>
                        <a:lnTo>
                          <a:pt x="18" y="48"/>
                        </a:lnTo>
                        <a:lnTo>
                          <a:pt x="23" y="49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6" name="Rectangle 20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89" y="1904"/>
                    <a:ext cx="2480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17" name="Freeform 205"/>
                  <p:cNvSpPr>
                    <a:spLocks noChangeAspect="1"/>
                  </p:cNvSpPr>
                  <p:nvPr/>
                </p:nvSpPr>
                <p:spPr bwMode="auto">
                  <a:xfrm>
                    <a:off x="2769" y="1904"/>
                    <a:ext cx="7" cy="14"/>
                  </a:xfrm>
                  <a:custGeom>
                    <a:avLst/>
                    <a:gdLst>
                      <a:gd name="T0" fmla="*/ 0 w 24"/>
                      <a:gd name="T1" fmla="*/ 14 h 49"/>
                      <a:gd name="T2" fmla="*/ 1 w 24"/>
                      <a:gd name="T3" fmla="*/ 14 h 49"/>
                      <a:gd name="T4" fmla="*/ 3 w 24"/>
                      <a:gd name="T5" fmla="*/ 13 h 49"/>
                      <a:gd name="T6" fmla="*/ 4 w 24"/>
                      <a:gd name="T7" fmla="*/ 12 h 49"/>
                      <a:gd name="T8" fmla="*/ 5 w 24"/>
                      <a:gd name="T9" fmla="*/ 12 h 49"/>
                      <a:gd name="T10" fmla="*/ 6 w 24"/>
                      <a:gd name="T11" fmla="*/ 11 h 49"/>
                      <a:gd name="T12" fmla="*/ 6 w 24"/>
                      <a:gd name="T13" fmla="*/ 9 h 49"/>
                      <a:gd name="T14" fmla="*/ 7 w 24"/>
                      <a:gd name="T15" fmla="*/ 8 h 49"/>
                      <a:gd name="T16" fmla="*/ 7 w 24"/>
                      <a:gd name="T17" fmla="*/ 7 h 49"/>
                      <a:gd name="T18" fmla="*/ 7 w 24"/>
                      <a:gd name="T19" fmla="*/ 6 h 49"/>
                      <a:gd name="T20" fmla="*/ 6 w 24"/>
                      <a:gd name="T21" fmla="*/ 5 h 49"/>
                      <a:gd name="T22" fmla="*/ 6 w 24"/>
                      <a:gd name="T23" fmla="*/ 3 h 49"/>
                      <a:gd name="T24" fmla="*/ 5 w 24"/>
                      <a:gd name="T25" fmla="*/ 2 h 49"/>
                      <a:gd name="T26" fmla="*/ 4 w 24"/>
                      <a:gd name="T27" fmla="*/ 2 h 49"/>
                      <a:gd name="T28" fmla="*/ 3 w 24"/>
                      <a:gd name="T29" fmla="*/ 1 h 49"/>
                      <a:gd name="T30" fmla="*/ 1 w 24"/>
                      <a:gd name="T31" fmla="*/ 0 h 49"/>
                      <a:gd name="T32" fmla="*/ 0 w 24"/>
                      <a:gd name="T33" fmla="*/ 0 h 49"/>
                      <a:gd name="T34" fmla="*/ 0 w 24"/>
                      <a:gd name="T35" fmla="*/ 14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5" y="48"/>
                        </a:lnTo>
                        <a:lnTo>
                          <a:pt x="10" y="47"/>
                        </a:lnTo>
                        <a:lnTo>
                          <a:pt x="14" y="43"/>
                        </a:lnTo>
                        <a:lnTo>
                          <a:pt x="17" y="41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4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7" y="8"/>
                        </a:lnTo>
                        <a:lnTo>
                          <a:pt x="14" y="6"/>
                        </a:lnTo>
                        <a:lnTo>
                          <a:pt x="10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8" name="Freeform 206"/>
                  <p:cNvSpPr>
                    <a:spLocks noChangeAspect="1"/>
                  </p:cNvSpPr>
                  <p:nvPr/>
                </p:nvSpPr>
                <p:spPr bwMode="auto">
                  <a:xfrm>
                    <a:off x="2368" y="1582"/>
                    <a:ext cx="7" cy="7"/>
                  </a:xfrm>
                  <a:custGeom>
                    <a:avLst/>
                    <a:gdLst>
                      <a:gd name="T0" fmla="*/ 7 w 47"/>
                      <a:gd name="T1" fmla="*/ 7 h 24"/>
                      <a:gd name="T2" fmla="*/ 7 w 47"/>
                      <a:gd name="T3" fmla="*/ 6 h 24"/>
                      <a:gd name="T4" fmla="*/ 7 w 47"/>
                      <a:gd name="T5" fmla="*/ 4 h 24"/>
                      <a:gd name="T6" fmla="*/ 6 w 47"/>
                      <a:gd name="T7" fmla="*/ 3 h 24"/>
                      <a:gd name="T8" fmla="*/ 6 w 47"/>
                      <a:gd name="T9" fmla="*/ 2 h 24"/>
                      <a:gd name="T10" fmla="*/ 5 w 47"/>
                      <a:gd name="T11" fmla="*/ 1 h 24"/>
                      <a:gd name="T12" fmla="*/ 5 w 47"/>
                      <a:gd name="T13" fmla="*/ 1 h 24"/>
                      <a:gd name="T14" fmla="*/ 4 w 47"/>
                      <a:gd name="T15" fmla="*/ 0 h 24"/>
                      <a:gd name="T16" fmla="*/ 4 w 47"/>
                      <a:gd name="T17" fmla="*/ 0 h 24"/>
                      <a:gd name="T18" fmla="*/ 3 w 47"/>
                      <a:gd name="T19" fmla="*/ 0 h 24"/>
                      <a:gd name="T20" fmla="*/ 2 w 47"/>
                      <a:gd name="T21" fmla="*/ 1 h 24"/>
                      <a:gd name="T22" fmla="*/ 1 w 47"/>
                      <a:gd name="T23" fmla="*/ 1 h 24"/>
                      <a:gd name="T24" fmla="*/ 1 w 47"/>
                      <a:gd name="T25" fmla="*/ 2 h 24"/>
                      <a:gd name="T26" fmla="*/ 1 w 47"/>
                      <a:gd name="T27" fmla="*/ 3 h 24"/>
                      <a:gd name="T28" fmla="*/ 0 w 47"/>
                      <a:gd name="T29" fmla="*/ 4 h 24"/>
                      <a:gd name="T30" fmla="*/ 0 w 47"/>
                      <a:gd name="T31" fmla="*/ 6 h 24"/>
                      <a:gd name="T32" fmla="*/ 0 w 47"/>
                      <a:gd name="T33" fmla="*/ 7 h 24"/>
                      <a:gd name="T34" fmla="*/ 7 w 47"/>
                      <a:gd name="T35" fmla="*/ 7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4">
                        <a:moveTo>
                          <a:pt x="47" y="24"/>
                        </a:moveTo>
                        <a:lnTo>
                          <a:pt x="47" y="19"/>
                        </a:lnTo>
                        <a:lnTo>
                          <a:pt x="45" y="14"/>
                        </a:lnTo>
                        <a:lnTo>
                          <a:pt x="43" y="9"/>
                        </a:lnTo>
                        <a:lnTo>
                          <a:pt x="40" y="6"/>
                        </a:lnTo>
                        <a:lnTo>
                          <a:pt x="36" y="4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4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7" y="6"/>
                        </a:lnTo>
                        <a:lnTo>
                          <a:pt x="4" y="9"/>
                        </a:lnTo>
                        <a:lnTo>
                          <a:pt x="2" y="14"/>
                        </a:lnTo>
                        <a:lnTo>
                          <a:pt x="0" y="19"/>
                        </a:lnTo>
                        <a:lnTo>
                          <a:pt x="0" y="24"/>
                        </a:lnTo>
                        <a:lnTo>
                          <a:pt x="47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219" name="Group 207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246" y="1669"/>
                    <a:ext cx="5617" cy="746"/>
                    <a:chOff x="68" y="1833"/>
                    <a:chExt cx="5617" cy="746"/>
                  </a:xfrm>
                </p:grpSpPr>
                <p:sp>
                  <p:nvSpPr>
                    <p:cNvPr id="755" name="Rectangle 208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441" y="1939"/>
                      <a:ext cx="0" cy="0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56" name="Freeform 20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433" y="1932"/>
                      <a:ext cx="7" cy="7"/>
                    </a:xfrm>
                    <a:custGeom>
                      <a:avLst/>
                      <a:gdLst>
                        <a:gd name="T0" fmla="*/ 7 w 47"/>
                        <a:gd name="T1" fmla="*/ 7 h 24"/>
                        <a:gd name="T2" fmla="*/ 7 w 47"/>
                        <a:gd name="T3" fmla="*/ 6 h 24"/>
                        <a:gd name="T4" fmla="*/ 7 w 47"/>
                        <a:gd name="T5" fmla="*/ 4 h 24"/>
                        <a:gd name="T6" fmla="*/ 6 w 47"/>
                        <a:gd name="T7" fmla="*/ 3 h 24"/>
                        <a:gd name="T8" fmla="*/ 6 w 47"/>
                        <a:gd name="T9" fmla="*/ 2 h 24"/>
                        <a:gd name="T10" fmla="*/ 5 w 47"/>
                        <a:gd name="T11" fmla="*/ 1 h 24"/>
                        <a:gd name="T12" fmla="*/ 5 w 47"/>
                        <a:gd name="T13" fmla="*/ 1 h 24"/>
                        <a:gd name="T14" fmla="*/ 4 w 47"/>
                        <a:gd name="T15" fmla="*/ 0 h 24"/>
                        <a:gd name="T16" fmla="*/ 4 w 47"/>
                        <a:gd name="T17" fmla="*/ 0 h 24"/>
                        <a:gd name="T18" fmla="*/ 3 w 47"/>
                        <a:gd name="T19" fmla="*/ 0 h 24"/>
                        <a:gd name="T20" fmla="*/ 2 w 47"/>
                        <a:gd name="T21" fmla="*/ 1 h 24"/>
                        <a:gd name="T22" fmla="*/ 1 w 47"/>
                        <a:gd name="T23" fmla="*/ 1 h 24"/>
                        <a:gd name="T24" fmla="*/ 1 w 47"/>
                        <a:gd name="T25" fmla="*/ 2 h 24"/>
                        <a:gd name="T26" fmla="*/ 1 w 47"/>
                        <a:gd name="T27" fmla="*/ 3 h 24"/>
                        <a:gd name="T28" fmla="*/ 0 w 47"/>
                        <a:gd name="T29" fmla="*/ 4 h 24"/>
                        <a:gd name="T30" fmla="*/ 0 w 47"/>
                        <a:gd name="T31" fmla="*/ 6 h 24"/>
                        <a:gd name="T32" fmla="*/ 0 w 47"/>
                        <a:gd name="T33" fmla="*/ 7 h 24"/>
                        <a:gd name="T34" fmla="*/ 7 w 47"/>
                        <a:gd name="T35" fmla="*/ 7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7" h="24">
                          <a:moveTo>
                            <a:pt x="47" y="24"/>
                          </a:moveTo>
                          <a:lnTo>
                            <a:pt x="47" y="19"/>
                          </a:lnTo>
                          <a:lnTo>
                            <a:pt x="45" y="14"/>
                          </a:lnTo>
                          <a:lnTo>
                            <a:pt x="43" y="9"/>
                          </a:lnTo>
                          <a:lnTo>
                            <a:pt x="40" y="6"/>
                          </a:lnTo>
                          <a:lnTo>
                            <a:pt x="36" y="4"/>
                          </a:lnTo>
                          <a:lnTo>
                            <a:pt x="32" y="2"/>
                          </a:lnTo>
                          <a:lnTo>
                            <a:pt x="28" y="1"/>
                          </a:lnTo>
                          <a:lnTo>
                            <a:pt x="24" y="0"/>
                          </a:lnTo>
                          <a:lnTo>
                            <a:pt x="19" y="1"/>
                          </a:lnTo>
                          <a:lnTo>
                            <a:pt x="14" y="2"/>
                          </a:lnTo>
                          <a:lnTo>
                            <a:pt x="10" y="4"/>
                          </a:lnTo>
                          <a:lnTo>
                            <a:pt x="7" y="6"/>
                          </a:lnTo>
                          <a:lnTo>
                            <a:pt x="4" y="9"/>
                          </a:lnTo>
                          <a:lnTo>
                            <a:pt x="2" y="14"/>
                          </a:lnTo>
                          <a:lnTo>
                            <a:pt x="0" y="19"/>
                          </a:lnTo>
                          <a:lnTo>
                            <a:pt x="0" y="24"/>
                          </a:lnTo>
                          <a:lnTo>
                            <a:pt x="47" y="24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57" name="Freeform 21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877" y="1932"/>
                      <a:ext cx="7" cy="21"/>
                    </a:xfrm>
                    <a:custGeom>
                      <a:avLst/>
                      <a:gdLst>
                        <a:gd name="T0" fmla="*/ 0 w 24"/>
                        <a:gd name="T1" fmla="*/ 21 h 48"/>
                        <a:gd name="T2" fmla="*/ 1 w 24"/>
                        <a:gd name="T3" fmla="*/ 21 h 48"/>
                        <a:gd name="T4" fmla="*/ 3 w 24"/>
                        <a:gd name="T5" fmla="*/ 20 h 48"/>
                        <a:gd name="T6" fmla="*/ 4 w 24"/>
                        <a:gd name="T7" fmla="*/ 19 h 48"/>
                        <a:gd name="T8" fmla="*/ 5 w 24"/>
                        <a:gd name="T9" fmla="*/ 18 h 48"/>
                        <a:gd name="T10" fmla="*/ 6 w 24"/>
                        <a:gd name="T11" fmla="*/ 16 h 48"/>
                        <a:gd name="T12" fmla="*/ 6 w 24"/>
                        <a:gd name="T13" fmla="*/ 14 h 48"/>
                        <a:gd name="T14" fmla="*/ 7 w 24"/>
                        <a:gd name="T15" fmla="*/ 12 h 48"/>
                        <a:gd name="T16" fmla="*/ 7 w 24"/>
                        <a:gd name="T17" fmla="*/ 11 h 48"/>
                        <a:gd name="T18" fmla="*/ 7 w 24"/>
                        <a:gd name="T19" fmla="*/ 9 h 48"/>
                        <a:gd name="T20" fmla="*/ 6 w 24"/>
                        <a:gd name="T21" fmla="*/ 7 h 48"/>
                        <a:gd name="T22" fmla="*/ 6 w 24"/>
                        <a:gd name="T23" fmla="*/ 5 h 48"/>
                        <a:gd name="T24" fmla="*/ 5 w 24"/>
                        <a:gd name="T25" fmla="*/ 3 h 48"/>
                        <a:gd name="T26" fmla="*/ 4 w 24"/>
                        <a:gd name="T27" fmla="*/ 2 h 48"/>
                        <a:gd name="T28" fmla="*/ 3 w 24"/>
                        <a:gd name="T29" fmla="*/ 1 h 48"/>
                        <a:gd name="T30" fmla="*/ 1 w 24"/>
                        <a:gd name="T31" fmla="*/ 0 h 48"/>
                        <a:gd name="T32" fmla="*/ 0 w 24"/>
                        <a:gd name="T33" fmla="*/ 0 h 48"/>
                        <a:gd name="T34" fmla="*/ 0 w 24"/>
                        <a:gd name="T35" fmla="*/ 21 h 48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8">
                          <a:moveTo>
                            <a:pt x="0" y="48"/>
                          </a:moveTo>
                          <a:lnTo>
                            <a:pt x="5" y="47"/>
                          </a:lnTo>
                          <a:lnTo>
                            <a:pt x="10" y="46"/>
                          </a:lnTo>
                          <a:lnTo>
                            <a:pt x="14" y="43"/>
                          </a:lnTo>
                          <a:lnTo>
                            <a:pt x="17" y="41"/>
                          </a:lnTo>
                          <a:lnTo>
                            <a:pt x="20" y="37"/>
                          </a:lnTo>
                          <a:lnTo>
                            <a:pt x="22" y="33"/>
                          </a:lnTo>
                          <a:lnTo>
                            <a:pt x="23" y="28"/>
                          </a:lnTo>
                          <a:lnTo>
                            <a:pt x="24" y="24"/>
                          </a:lnTo>
                          <a:lnTo>
                            <a:pt x="23" y="20"/>
                          </a:lnTo>
                          <a:lnTo>
                            <a:pt x="22" y="16"/>
                          </a:lnTo>
                          <a:lnTo>
                            <a:pt x="20" y="12"/>
                          </a:lnTo>
                          <a:lnTo>
                            <a:pt x="17" y="7"/>
                          </a:lnTo>
                          <a:lnTo>
                            <a:pt x="14" y="5"/>
                          </a:lnTo>
                          <a:lnTo>
                            <a:pt x="10" y="2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8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58" name="Rectangle 211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362" y="1932"/>
                      <a:ext cx="515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59" name="Freeform 21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355" y="1932"/>
                      <a:ext cx="7" cy="21"/>
                    </a:xfrm>
                    <a:custGeom>
                      <a:avLst/>
                      <a:gdLst>
                        <a:gd name="T0" fmla="*/ 7 w 24"/>
                        <a:gd name="T1" fmla="*/ 0 h 48"/>
                        <a:gd name="T2" fmla="*/ 5 w 24"/>
                        <a:gd name="T3" fmla="*/ 0 h 48"/>
                        <a:gd name="T4" fmla="*/ 4 w 24"/>
                        <a:gd name="T5" fmla="*/ 1 h 48"/>
                        <a:gd name="T6" fmla="*/ 3 w 24"/>
                        <a:gd name="T7" fmla="*/ 2 h 48"/>
                        <a:gd name="T8" fmla="*/ 2 w 24"/>
                        <a:gd name="T9" fmla="*/ 3 h 48"/>
                        <a:gd name="T10" fmla="*/ 1 w 24"/>
                        <a:gd name="T11" fmla="*/ 5 h 48"/>
                        <a:gd name="T12" fmla="*/ 1 w 24"/>
                        <a:gd name="T13" fmla="*/ 7 h 48"/>
                        <a:gd name="T14" fmla="*/ 0 w 24"/>
                        <a:gd name="T15" fmla="*/ 9 h 48"/>
                        <a:gd name="T16" fmla="*/ 0 w 24"/>
                        <a:gd name="T17" fmla="*/ 11 h 48"/>
                        <a:gd name="T18" fmla="*/ 0 w 24"/>
                        <a:gd name="T19" fmla="*/ 12 h 48"/>
                        <a:gd name="T20" fmla="*/ 1 w 24"/>
                        <a:gd name="T21" fmla="*/ 14 h 48"/>
                        <a:gd name="T22" fmla="*/ 1 w 24"/>
                        <a:gd name="T23" fmla="*/ 16 h 48"/>
                        <a:gd name="T24" fmla="*/ 2 w 24"/>
                        <a:gd name="T25" fmla="*/ 18 h 48"/>
                        <a:gd name="T26" fmla="*/ 3 w 24"/>
                        <a:gd name="T27" fmla="*/ 19 h 48"/>
                        <a:gd name="T28" fmla="*/ 4 w 24"/>
                        <a:gd name="T29" fmla="*/ 20 h 48"/>
                        <a:gd name="T30" fmla="*/ 5 w 24"/>
                        <a:gd name="T31" fmla="*/ 21 h 48"/>
                        <a:gd name="T32" fmla="*/ 7 w 24"/>
                        <a:gd name="T33" fmla="*/ 21 h 48"/>
                        <a:gd name="T34" fmla="*/ 7 w 24"/>
                        <a:gd name="T35" fmla="*/ 0 h 48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8">
                          <a:moveTo>
                            <a:pt x="24" y="0"/>
                          </a:moveTo>
                          <a:lnTo>
                            <a:pt x="18" y="1"/>
                          </a:lnTo>
                          <a:lnTo>
                            <a:pt x="13" y="2"/>
                          </a:lnTo>
                          <a:lnTo>
                            <a:pt x="9" y="5"/>
                          </a:lnTo>
                          <a:lnTo>
                            <a:pt x="6" y="7"/>
                          </a:lnTo>
                          <a:lnTo>
                            <a:pt x="3" y="12"/>
                          </a:lnTo>
                          <a:lnTo>
                            <a:pt x="2" y="16"/>
                          </a:lnTo>
                          <a:lnTo>
                            <a:pt x="1" y="20"/>
                          </a:lnTo>
                          <a:lnTo>
                            <a:pt x="0" y="24"/>
                          </a:lnTo>
                          <a:lnTo>
                            <a:pt x="1" y="28"/>
                          </a:lnTo>
                          <a:lnTo>
                            <a:pt x="2" y="33"/>
                          </a:lnTo>
                          <a:lnTo>
                            <a:pt x="3" y="37"/>
                          </a:lnTo>
                          <a:lnTo>
                            <a:pt x="6" y="41"/>
                          </a:lnTo>
                          <a:lnTo>
                            <a:pt x="9" y="43"/>
                          </a:lnTo>
                          <a:lnTo>
                            <a:pt x="13" y="46"/>
                          </a:lnTo>
                          <a:lnTo>
                            <a:pt x="18" y="47"/>
                          </a:lnTo>
                          <a:lnTo>
                            <a:pt x="24" y="48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60" name="Freeform 21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369" y="2448"/>
                      <a:ext cx="7" cy="21"/>
                    </a:xfrm>
                    <a:custGeom>
                      <a:avLst/>
                      <a:gdLst>
                        <a:gd name="T0" fmla="*/ 0 w 24"/>
                        <a:gd name="T1" fmla="*/ 21 h 48"/>
                        <a:gd name="T2" fmla="*/ 2 w 24"/>
                        <a:gd name="T3" fmla="*/ 21 h 48"/>
                        <a:gd name="T4" fmla="*/ 3 w 24"/>
                        <a:gd name="T5" fmla="*/ 20 h 48"/>
                        <a:gd name="T6" fmla="*/ 4 w 24"/>
                        <a:gd name="T7" fmla="*/ 18 h 48"/>
                        <a:gd name="T8" fmla="*/ 5 w 24"/>
                        <a:gd name="T9" fmla="*/ 18 h 48"/>
                        <a:gd name="T10" fmla="*/ 6 w 24"/>
                        <a:gd name="T11" fmla="*/ 16 h 48"/>
                        <a:gd name="T12" fmla="*/ 6 w 24"/>
                        <a:gd name="T13" fmla="*/ 14 h 48"/>
                        <a:gd name="T14" fmla="*/ 6 w 24"/>
                        <a:gd name="T15" fmla="*/ 13 h 48"/>
                        <a:gd name="T16" fmla="*/ 7 w 24"/>
                        <a:gd name="T17" fmla="*/ 11 h 48"/>
                        <a:gd name="T18" fmla="*/ 6 w 24"/>
                        <a:gd name="T19" fmla="*/ 8 h 48"/>
                        <a:gd name="T20" fmla="*/ 6 w 24"/>
                        <a:gd name="T21" fmla="*/ 7 h 48"/>
                        <a:gd name="T22" fmla="*/ 6 w 24"/>
                        <a:gd name="T23" fmla="*/ 5 h 48"/>
                        <a:gd name="T24" fmla="*/ 5 w 24"/>
                        <a:gd name="T25" fmla="*/ 4 h 48"/>
                        <a:gd name="T26" fmla="*/ 4 w 24"/>
                        <a:gd name="T27" fmla="*/ 3 h 48"/>
                        <a:gd name="T28" fmla="*/ 3 w 24"/>
                        <a:gd name="T29" fmla="*/ 1 h 48"/>
                        <a:gd name="T30" fmla="*/ 2 w 24"/>
                        <a:gd name="T31" fmla="*/ 0 h 48"/>
                        <a:gd name="T32" fmla="*/ 0 w 24"/>
                        <a:gd name="T33" fmla="*/ 0 h 48"/>
                        <a:gd name="T34" fmla="*/ 0 w 24"/>
                        <a:gd name="T35" fmla="*/ 21 h 48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8">
                          <a:moveTo>
                            <a:pt x="0" y="48"/>
                          </a:moveTo>
                          <a:lnTo>
                            <a:pt x="6" y="47"/>
                          </a:lnTo>
                          <a:lnTo>
                            <a:pt x="10" y="46"/>
                          </a:lnTo>
                          <a:lnTo>
                            <a:pt x="14" y="42"/>
                          </a:lnTo>
                          <a:lnTo>
                            <a:pt x="17" y="40"/>
                          </a:lnTo>
                          <a:lnTo>
                            <a:pt x="20" y="36"/>
                          </a:lnTo>
                          <a:lnTo>
                            <a:pt x="21" y="33"/>
                          </a:lnTo>
                          <a:lnTo>
                            <a:pt x="22" y="29"/>
                          </a:lnTo>
                          <a:lnTo>
                            <a:pt x="24" y="25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20" y="12"/>
                          </a:lnTo>
                          <a:lnTo>
                            <a:pt x="17" y="8"/>
                          </a:lnTo>
                          <a:lnTo>
                            <a:pt x="14" y="6"/>
                          </a:lnTo>
                          <a:lnTo>
                            <a:pt x="10" y="2"/>
                          </a:lnTo>
                          <a:lnTo>
                            <a:pt x="6" y="1"/>
                          </a:lnTo>
                          <a:lnTo>
                            <a:pt x="0" y="0"/>
                          </a:lnTo>
                          <a:lnTo>
                            <a:pt x="0" y="48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61" name="Rectangle 21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090" y="2448"/>
                      <a:ext cx="27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62" name="Freeform 21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083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8"/>
                        <a:gd name="T2" fmla="*/ 5 w 23"/>
                        <a:gd name="T3" fmla="*/ 0 h 48"/>
                        <a:gd name="T4" fmla="*/ 4 w 23"/>
                        <a:gd name="T5" fmla="*/ 1 h 48"/>
                        <a:gd name="T6" fmla="*/ 2 w 23"/>
                        <a:gd name="T7" fmla="*/ 3 h 48"/>
                        <a:gd name="T8" fmla="*/ 2 w 23"/>
                        <a:gd name="T9" fmla="*/ 4 h 48"/>
                        <a:gd name="T10" fmla="*/ 1 w 23"/>
                        <a:gd name="T11" fmla="*/ 5 h 48"/>
                        <a:gd name="T12" fmla="*/ 0 w 23"/>
                        <a:gd name="T13" fmla="*/ 7 h 48"/>
                        <a:gd name="T14" fmla="*/ 0 w 23"/>
                        <a:gd name="T15" fmla="*/ 8 h 48"/>
                        <a:gd name="T16" fmla="*/ 0 w 23"/>
                        <a:gd name="T17" fmla="*/ 11 h 48"/>
                        <a:gd name="T18" fmla="*/ 0 w 23"/>
                        <a:gd name="T19" fmla="*/ 13 h 48"/>
                        <a:gd name="T20" fmla="*/ 0 w 23"/>
                        <a:gd name="T21" fmla="*/ 14 h 48"/>
                        <a:gd name="T22" fmla="*/ 1 w 23"/>
                        <a:gd name="T23" fmla="*/ 16 h 48"/>
                        <a:gd name="T24" fmla="*/ 2 w 23"/>
                        <a:gd name="T25" fmla="*/ 18 h 48"/>
                        <a:gd name="T26" fmla="*/ 2 w 23"/>
                        <a:gd name="T27" fmla="*/ 18 h 48"/>
                        <a:gd name="T28" fmla="*/ 4 w 23"/>
                        <a:gd name="T29" fmla="*/ 20 h 48"/>
                        <a:gd name="T30" fmla="*/ 5 w 23"/>
                        <a:gd name="T31" fmla="*/ 21 h 48"/>
                        <a:gd name="T32" fmla="*/ 7 w 23"/>
                        <a:gd name="T33" fmla="*/ 21 h 48"/>
                        <a:gd name="T34" fmla="*/ 7 w 23"/>
                        <a:gd name="T35" fmla="*/ 0 h 48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8">
                          <a:moveTo>
                            <a:pt x="23" y="0"/>
                          </a:moveTo>
                          <a:lnTo>
                            <a:pt x="17" y="1"/>
                          </a:lnTo>
                          <a:lnTo>
                            <a:pt x="13" y="2"/>
                          </a:lnTo>
                          <a:lnTo>
                            <a:pt x="8" y="6"/>
                          </a:lnTo>
                          <a:lnTo>
                            <a:pt x="5" y="8"/>
                          </a:lnTo>
                          <a:lnTo>
                            <a:pt x="3" y="12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5"/>
                          </a:lnTo>
                          <a:lnTo>
                            <a:pt x="0" y="29"/>
                          </a:lnTo>
                          <a:lnTo>
                            <a:pt x="1" y="33"/>
                          </a:lnTo>
                          <a:lnTo>
                            <a:pt x="3" y="36"/>
                          </a:lnTo>
                          <a:lnTo>
                            <a:pt x="5" y="40"/>
                          </a:lnTo>
                          <a:lnTo>
                            <a:pt x="8" y="42"/>
                          </a:lnTo>
                          <a:lnTo>
                            <a:pt x="13" y="46"/>
                          </a:lnTo>
                          <a:lnTo>
                            <a:pt x="17" y="47"/>
                          </a:lnTo>
                          <a:lnTo>
                            <a:pt x="23" y="48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63" name="Freeform 21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233" y="197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10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7 w 23"/>
                        <a:gd name="T21" fmla="*/ 5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5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7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64" name="Rectangle 217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098" y="1975"/>
                      <a:ext cx="136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65" name="Freeform 21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090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5 h 46"/>
                        <a:gd name="T14" fmla="*/ 0 w 23"/>
                        <a:gd name="T15" fmla="*/ 6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10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2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7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66" name="Freeform 21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090" y="1882"/>
                      <a:ext cx="7" cy="14"/>
                    </a:xfrm>
                    <a:custGeom>
                      <a:avLst/>
                      <a:gdLst>
                        <a:gd name="T0" fmla="*/ 7 w 24"/>
                        <a:gd name="T1" fmla="*/ 0 h 46"/>
                        <a:gd name="T2" fmla="*/ 5 w 24"/>
                        <a:gd name="T3" fmla="*/ 0 h 46"/>
                        <a:gd name="T4" fmla="*/ 4 w 24"/>
                        <a:gd name="T5" fmla="*/ 1 h 46"/>
                        <a:gd name="T6" fmla="*/ 3 w 24"/>
                        <a:gd name="T7" fmla="*/ 1 h 46"/>
                        <a:gd name="T8" fmla="*/ 2 w 24"/>
                        <a:gd name="T9" fmla="*/ 2 h 46"/>
                        <a:gd name="T10" fmla="*/ 1 w 24"/>
                        <a:gd name="T11" fmla="*/ 3 h 46"/>
                        <a:gd name="T12" fmla="*/ 0 w 24"/>
                        <a:gd name="T13" fmla="*/ 4 h 46"/>
                        <a:gd name="T14" fmla="*/ 0 w 24"/>
                        <a:gd name="T15" fmla="*/ 6 h 46"/>
                        <a:gd name="T16" fmla="*/ 0 w 24"/>
                        <a:gd name="T17" fmla="*/ 7 h 46"/>
                        <a:gd name="T18" fmla="*/ 0 w 24"/>
                        <a:gd name="T19" fmla="*/ 8 h 46"/>
                        <a:gd name="T20" fmla="*/ 0 w 24"/>
                        <a:gd name="T21" fmla="*/ 9 h 46"/>
                        <a:gd name="T22" fmla="*/ 1 w 24"/>
                        <a:gd name="T23" fmla="*/ 11 h 46"/>
                        <a:gd name="T24" fmla="*/ 2 w 24"/>
                        <a:gd name="T25" fmla="*/ 12 h 46"/>
                        <a:gd name="T26" fmla="*/ 3 w 24"/>
                        <a:gd name="T27" fmla="*/ 13 h 46"/>
                        <a:gd name="T28" fmla="*/ 4 w 24"/>
                        <a:gd name="T29" fmla="*/ 13 h 46"/>
                        <a:gd name="T30" fmla="*/ 5 w 24"/>
                        <a:gd name="T31" fmla="*/ 14 h 46"/>
                        <a:gd name="T32" fmla="*/ 7 w 24"/>
                        <a:gd name="T33" fmla="*/ 14 h 46"/>
                        <a:gd name="T34" fmla="*/ 7 w 24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6">
                          <a:moveTo>
                            <a:pt x="24" y="0"/>
                          </a:moveTo>
                          <a:lnTo>
                            <a:pt x="18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4" y="10"/>
                          </a:lnTo>
                          <a:lnTo>
                            <a:pt x="1" y="14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1"/>
                          </a:lnTo>
                          <a:lnTo>
                            <a:pt x="4" y="35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8" y="45"/>
                          </a:lnTo>
                          <a:lnTo>
                            <a:pt x="24" y="46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67" name="Rectangle 220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098" y="1882"/>
                      <a:ext cx="136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68" name="Freeform 22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233" y="1882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9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7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5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8" y="39"/>
                          </a:lnTo>
                          <a:lnTo>
                            <a:pt x="20" y="35"/>
                          </a:lnTo>
                          <a:lnTo>
                            <a:pt x="22" y="31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4"/>
                          </a:lnTo>
                          <a:lnTo>
                            <a:pt x="20" y="10"/>
                          </a:lnTo>
                          <a:lnTo>
                            <a:pt x="18" y="7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69" name="Freeform 22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098" y="1839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1 h 47"/>
                        <a:gd name="T8" fmla="*/ 2 w 23"/>
                        <a:gd name="T9" fmla="*/ 2 h 47"/>
                        <a:gd name="T10" fmla="*/ 1 w 23"/>
                        <a:gd name="T11" fmla="*/ 3 h 47"/>
                        <a:gd name="T12" fmla="*/ 0 w 23"/>
                        <a:gd name="T13" fmla="*/ 4 h 47"/>
                        <a:gd name="T14" fmla="*/ 0 w 23"/>
                        <a:gd name="T15" fmla="*/ 6 h 47"/>
                        <a:gd name="T16" fmla="*/ 0 w 23"/>
                        <a:gd name="T17" fmla="*/ 7 h 47"/>
                        <a:gd name="T18" fmla="*/ 0 w 23"/>
                        <a:gd name="T19" fmla="*/ 9 h 47"/>
                        <a:gd name="T20" fmla="*/ 0 w 23"/>
                        <a:gd name="T21" fmla="*/ 10 h 47"/>
                        <a:gd name="T22" fmla="*/ 1 w 23"/>
                        <a:gd name="T23" fmla="*/ 11 h 47"/>
                        <a:gd name="T24" fmla="*/ 2 w 23"/>
                        <a:gd name="T25" fmla="*/ 12 h 47"/>
                        <a:gd name="T26" fmla="*/ 3 w 23"/>
                        <a:gd name="T27" fmla="*/ 13 h 47"/>
                        <a:gd name="T28" fmla="*/ 4 w 23"/>
                        <a:gd name="T29" fmla="*/ 13 h 47"/>
                        <a:gd name="T30" fmla="*/ 5 w 23"/>
                        <a:gd name="T31" fmla="*/ 14 h 47"/>
                        <a:gd name="T32" fmla="*/ 7 w 23"/>
                        <a:gd name="T33" fmla="*/ 14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5" y="7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9"/>
                          </a:lnTo>
                          <a:lnTo>
                            <a:pt x="1" y="33"/>
                          </a:lnTo>
                          <a:lnTo>
                            <a:pt x="3" y="37"/>
                          </a:lnTo>
                          <a:lnTo>
                            <a:pt x="5" y="40"/>
                          </a:lnTo>
                          <a:lnTo>
                            <a:pt x="9" y="43"/>
                          </a:lnTo>
                          <a:lnTo>
                            <a:pt x="13" y="45"/>
                          </a:lnTo>
                          <a:lnTo>
                            <a:pt x="18" y="47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70" name="Rectangle 223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105" y="1839"/>
                      <a:ext cx="257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71" name="Freeform 22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362" y="1839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7"/>
                        <a:gd name="T2" fmla="*/ 2 w 23"/>
                        <a:gd name="T3" fmla="*/ 14 h 47"/>
                        <a:gd name="T4" fmla="*/ 3 w 23"/>
                        <a:gd name="T5" fmla="*/ 13 h 47"/>
                        <a:gd name="T6" fmla="*/ 4 w 23"/>
                        <a:gd name="T7" fmla="*/ 13 h 47"/>
                        <a:gd name="T8" fmla="*/ 5 w 23"/>
                        <a:gd name="T9" fmla="*/ 12 h 47"/>
                        <a:gd name="T10" fmla="*/ 6 w 23"/>
                        <a:gd name="T11" fmla="*/ 11 h 47"/>
                        <a:gd name="T12" fmla="*/ 7 w 23"/>
                        <a:gd name="T13" fmla="*/ 10 h 47"/>
                        <a:gd name="T14" fmla="*/ 7 w 23"/>
                        <a:gd name="T15" fmla="*/ 9 h 47"/>
                        <a:gd name="T16" fmla="*/ 7 w 23"/>
                        <a:gd name="T17" fmla="*/ 7 h 47"/>
                        <a:gd name="T18" fmla="*/ 7 w 23"/>
                        <a:gd name="T19" fmla="*/ 6 h 47"/>
                        <a:gd name="T20" fmla="*/ 7 w 23"/>
                        <a:gd name="T21" fmla="*/ 4 h 47"/>
                        <a:gd name="T22" fmla="*/ 6 w 23"/>
                        <a:gd name="T23" fmla="*/ 3 h 47"/>
                        <a:gd name="T24" fmla="*/ 5 w 23"/>
                        <a:gd name="T25" fmla="*/ 2 h 47"/>
                        <a:gd name="T26" fmla="*/ 4 w 23"/>
                        <a:gd name="T27" fmla="*/ 1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14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7"/>
                          </a:lnTo>
                          <a:lnTo>
                            <a:pt x="10" y="45"/>
                          </a:lnTo>
                          <a:lnTo>
                            <a:pt x="14" y="43"/>
                          </a:lnTo>
                          <a:lnTo>
                            <a:pt x="17" y="40"/>
                          </a:lnTo>
                          <a:lnTo>
                            <a:pt x="20" y="37"/>
                          </a:lnTo>
                          <a:lnTo>
                            <a:pt x="22" y="33"/>
                          </a:lnTo>
                          <a:lnTo>
                            <a:pt x="23" y="29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7" y="7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72" name="Freeform 22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233" y="1911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10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5 h 46"/>
                        <a:gd name="T20" fmla="*/ 7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0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5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8" y="39"/>
                          </a:lnTo>
                          <a:lnTo>
                            <a:pt x="20" y="35"/>
                          </a:lnTo>
                          <a:lnTo>
                            <a:pt x="22" y="32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8"/>
                          </a:lnTo>
                          <a:lnTo>
                            <a:pt x="22" y="14"/>
                          </a:lnTo>
                          <a:lnTo>
                            <a:pt x="20" y="11"/>
                          </a:lnTo>
                          <a:lnTo>
                            <a:pt x="18" y="6"/>
                          </a:lnTo>
                          <a:lnTo>
                            <a:pt x="14" y="4"/>
                          </a:lnTo>
                          <a:lnTo>
                            <a:pt x="10" y="1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73" name="Rectangle 226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098" y="1911"/>
                      <a:ext cx="136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74" name="Freeform 22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090" y="1911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0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4 h 46"/>
                        <a:gd name="T14" fmla="*/ 0 w 23"/>
                        <a:gd name="T15" fmla="*/ 5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10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2" y="1"/>
                          </a:lnTo>
                          <a:lnTo>
                            <a:pt x="9" y="4"/>
                          </a:lnTo>
                          <a:lnTo>
                            <a:pt x="6" y="6"/>
                          </a:lnTo>
                          <a:lnTo>
                            <a:pt x="3" y="11"/>
                          </a:lnTo>
                          <a:lnTo>
                            <a:pt x="1" y="14"/>
                          </a:lnTo>
                          <a:lnTo>
                            <a:pt x="0" y="18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2"/>
                          </a:lnTo>
                          <a:lnTo>
                            <a:pt x="3" y="35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7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75" name="Freeform 22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226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1 w 23"/>
                        <a:gd name="T13" fmla="*/ 5 h 46"/>
                        <a:gd name="T14" fmla="*/ 0 w 23"/>
                        <a:gd name="T15" fmla="*/ 6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1 w 23"/>
                        <a:gd name="T21" fmla="*/ 10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7"/>
                          </a:lnTo>
                          <a:lnTo>
                            <a:pt x="2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76" name="Rectangle 229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233" y="1975"/>
                      <a:ext cx="129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77" name="Freeform 23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362" y="197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6 w 23"/>
                        <a:gd name="T13" fmla="*/ 10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6 w 23"/>
                        <a:gd name="T21" fmla="*/ 5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5"/>
                          </a:lnTo>
                          <a:lnTo>
                            <a:pt x="9" y="44"/>
                          </a:lnTo>
                          <a:lnTo>
                            <a:pt x="14" y="42"/>
                          </a:lnTo>
                          <a:lnTo>
                            <a:pt x="17" y="39"/>
                          </a:lnTo>
                          <a:lnTo>
                            <a:pt x="20" y="36"/>
                          </a:lnTo>
                          <a:lnTo>
                            <a:pt x="21" y="32"/>
                          </a:lnTo>
                          <a:lnTo>
                            <a:pt x="22" y="27"/>
                          </a:lnTo>
                          <a:lnTo>
                            <a:pt x="23" y="23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20" y="11"/>
                          </a:lnTo>
                          <a:lnTo>
                            <a:pt x="17" y="7"/>
                          </a:lnTo>
                          <a:lnTo>
                            <a:pt x="14" y="4"/>
                          </a:lnTo>
                          <a:lnTo>
                            <a:pt x="9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78" name="Freeform 23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369" y="1882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9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7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5"/>
                          </a:lnTo>
                          <a:lnTo>
                            <a:pt x="11" y="44"/>
                          </a:lnTo>
                          <a:lnTo>
                            <a:pt x="14" y="42"/>
                          </a:lnTo>
                          <a:lnTo>
                            <a:pt x="18" y="39"/>
                          </a:lnTo>
                          <a:lnTo>
                            <a:pt x="20" y="35"/>
                          </a:lnTo>
                          <a:lnTo>
                            <a:pt x="22" y="31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4"/>
                          </a:lnTo>
                          <a:lnTo>
                            <a:pt x="20" y="10"/>
                          </a:lnTo>
                          <a:lnTo>
                            <a:pt x="18" y="7"/>
                          </a:lnTo>
                          <a:lnTo>
                            <a:pt x="14" y="4"/>
                          </a:lnTo>
                          <a:lnTo>
                            <a:pt x="11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79" name="Rectangle 232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233" y="1882"/>
                      <a:ext cx="136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80" name="Freeform 23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226" y="1882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1 w 23"/>
                        <a:gd name="T13" fmla="*/ 4 h 46"/>
                        <a:gd name="T14" fmla="*/ 0 w 23"/>
                        <a:gd name="T15" fmla="*/ 6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1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0"/>
                          </a:lnTo>
                          <a:lnTo>
                            <a:pt x="2" y="14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7"/>
                          </a:lnTo>
                          <a:lnTo>
                            <a:pt x="2" y="31"/>
                          </a:lnTo>
                          <a:lnTo>
                            <a:pt x="3" y="35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81" name="Freeform 23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226" y="1911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0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1 w 23"/>
                        <a:gd name="T13" fmla="*/ 4 h 46"/>
                        <a:gd name="T14" fmla="*/ 0 w 23"/>
                        <a:gd name="T15" fmla="*/ 5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1 w 23"/>
                        <a:gd name="T21" fmla="*/ 10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3" y="1"/>
                          </a:lnTo>
                          <a:lnTo>
                            <a:pt x="9" y="4"/>
                          </a:lnTo>
                          <a:lnTo>
                            <a:pt x="6" y="6"/>
                          </a:lnTo>
                          <a:lnTo>
                            <a:pt x="3" y="11"/>
                          </a:lnTo>
                          <a:lnTo>
                            <a:pt x="2" y="14"/>
                          </a:lnTo>
                          <a:lnTo>
                            <a:pt x="1" y="18"/>
                          </a:lnTo>
                          <a:lnTo>
                            <a:pt x="0" y="23"/>
                          </a:lnTo>
                          <a:lnTo>
                            <a:pt x="1" y="27"/>
                          </a:lnTo>
                          <a:lnTo>
                            <a:pt x="2" y="32"/>
                          </a:lnTo>
                          <a:lnTo>
                            <a:pt x="3" y="35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82" name="Rectangle 235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233" y="1911"/>
                      <a:ext cx="129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83" name="Freeform 23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362" y="1911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6 w 23"/>
                        <a:gd name="T13" fmla="*/ 10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5 h 46"/>
                        <a:gd name="T20" fmla="*/ 6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0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5"/>
                          </a:lnTo>
                          <a:lnTo>
                            <a:pt x="9" y="44"/>
                          </a:lnTo>
                          <a:lnTo>
                            <a:pt x="14" y="42"/>
                          </a:lnTo>
                          <a:lnTo>
                            <a:pt x="17" y="39"/>
                          </a:lnTo>
                          <a:lnTo>
                            <a:pt x="20" y="35"/>
                          </a:lnTo>
                          <a:lnTo>
                            <a:pt x="21" y="32"/>
                          </a:lnTo>
                          <a:lnTo>
                            <a:pt x="22" y="27"/>
                          </a:lnTo>
                          <a:lnTo>
                            <a:pt x="23" y="23"/>
                          </a:lnTo>
                          <a:lnTo>
                            <a:pt x="22" y="18"/>
                          </a:lnTo>
                          <a:lnTo>
                            <a:pt x="21" y="14"/>
                          </a:lnTo>
                          <a:lnTo>
                            <a:pt x="20" y="11"/>
                          </a:lnTo>
                          <a:lnTo>
                            <a:pt x="17" y="6"/>
                          </a:lnTo>
                          <a:lnTo>
                            <a:pt x="14" y="4"/>
                          </a:lnTo>
                          <a:lnTo>
                            <a:pt x="9" y="1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84" name="Freeform 23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105" y="1911"/>
                      <a:ext cx="7" cy="14"/>
                    </a:xfrm>
                    <a:custGeom>
                      <a:avLst/>
                      <a:gdLst>
                        <a:gd name="T0" fmla="*/ 7 w 24"/>
                        <a:gd name="T1" fmla="*/ 0 h 46"/>
                        <a:gd name="T2" fmla="*/ 5 w 24"/>
                        <a:gd name="T3" fmla="*/ 0 h 46"/>
                        <a:gd name="T4" fmla="*/ 4 w 24"/>
                        <a:gd name="T5" fmla="*/ 0 h 46"/>
                        <a:gd name="T6" fmla="*/ 3 w 24"/>
                        <a:gd name="T7" fmla="*/ 1 h 46"/>
                        <a:gd name="T8" fmla="*/ 2 w 24"/>
                        <a:gd name="T9" fmla="*/ 2 h 46"/>
                        <a:gd name="T10" fmla="*/ 1 w 24"/>
                        <a:gd name="T11" fmla="*/ 3 h 46"/>
                        <a:gd name="T12" fmla="*/ 0 w 24"/>
                        <a:gd name="T13" fmla="*/ 4 h 46"/>
                        <a:gd name="T14" fmla="*/ 0 w 24"/>
                        <a:gd name="T15" fmla="*/ 5 h 46"/>
                        <a:gd name="T16" fmla="*/ 0 w 24"/>
                        <a:gd name="T17" fmla="*/ 7 h 46"/>
                        <a:gd name="T18" fmla="*/ 0 w 24"/>
                        <a:gd name="T19" fmla="*/ 8 h 46"/>
                        <a:gd name="T20" fmla="*/ 0 w 24"/>
                        <a:gd name="T21" fmla="*/ 10 h 46"/>
                        <a:gd name="T22" fmla="*/ 1 w 24"/>
                        <a:gd name="T23" fmla="*/ 11 h 46"/>
                        <a:gd name="T24" fmla="*/ 2 w 24"/>
                        <a:gd name="T25" fmla="*/ 12 h 46"/>
                        <a:gd name="T26" fmla="*/ 3 w 24"/>
                        <a:gd name="T27" fmla="*/ 13 h 46"/>
                        <a:gd name="T28" fmla="*/ 4 w 24"/>
                        <a:gd name="T29" fmla="*/ 13 h 46"/>
                        <a:gd name="T30" fmla="*/ 5 w 24"/>
                        <a:gd name="T31" fmla="*/ 14 h 46"/>
                        <a:gd name="T32" fmla="*/ 7 w 24"/>
                        <a:gd name="T33" fmla="*/ 14 h 46"/>
                        <a:gd name="T34" fmla="*/ 7 w 24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6">
                          <a:moveTo>
                            <a:pt x="24" y="0"/>
                          </a:moveTo>
                          <a:lnTo>
                            <a:pt x="17" y="0"/>
                          </a:lnTo>
                          <a:lnTo>
                            <a:pt x="13" y="1"/>
                          </a:lnTo>
                          <a:lnTo>
                            <a:pt x="9" y="4"/>
                          </a:lnTo>
                          <a:lnTo>
                            <a:pt x="6" y="6"/>
                          </a:lnTo>
                          <a:lnTo>
                            <a:pt x="3" y="11"/>
                          </a:lnTo>
                          <a:lnTo>
                            <a:pt x="1" y="14"/>
                          </a:lnTo>
                          <a:lnTo>
                            <a:pt x="0" y="18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2"/>
                          </a:lnTo>
                          <a:lnTo>
                            <a:pt x="3" y="35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5"/>
                          </a:lnTo>
                          <a:lnTo>
                            <a:pt x="24" y="46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85" name="Rectangle 238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112" y="1911"/>
                      <a:ext cx="14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86" name="Freeform 23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119" y="1911"/>
                      <a:ext cx="14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4 w 23"/>
                        <a:gd name="T3" fmla="*/ 14 h 46"/>
                        <a:gd name="T4" fmla="*/ 7 w 23"/>
                        <a:gd name="T5" fmla="*/ 13 h 46"/>
                        <a:gd name="T6" fmla="*/ 9 w 23"/>
                        <a:gd name="T7" fmla="*/ 13 h 46"/>
                        <a:gd name="T8" fmla="*/ 11 w 23"/>
                        <a:gd name="T9" fmla="*/ 12 h 46"/>
                        <a:gd name="T10" fmla="*/ 12 w 23"/>
                        <a:gd name="T11" fmla="*/ 11 h 46"/>
                        <a:gd name="T12" fmla="*/ 13 w 23"/>
                        <a:gd name="T13" fmla="*/ 10 h 46"/>
                        <a:gd name="T14" fmla="*/ 14 w 23"/>
                        <a:gd name="T15" fmla="*/ 8 h 46"/>
                        <a:gd name="T16" fmla="*/ 14 w 23"/>
                        <a:gd name="T17" fmla="*/ 7 h 46"/>
                        <a:gd name="T18" fmla="*/ 14 w 23"/>
                        <a:gd name="T19" fmla="*/ 5 h 46"/>
                        <a:gd name="T20" fmla="*/ 13 w 23"/>
                        <a:gd name="T21" fmla="*/ 4 h 46"/>
                        <a:gd name="T22" fmla="*/ 12 w 23"/>
                        <a:gd name="T23" fmla="*/ 3 h 46"/>
                        <a:gd name="T24" fmla="*/ 11 w 23"/>
                        <a:gd name="T25" fmla="*/ 2 h 46"/>
                        <a:gd name="T26" fmla="*/ 9 w 23"/>
                        <a:gd name="T27" fmla="*/ 1 h 46"/>
                        <a:gd name="T28" fmla="*/ 7 w 23"/>
                        <a:gd name="T29" fmla="*/ 0 h 46"/>
                        <a:gd name="T30" fmla="*/ 4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5"/>
                          </a:lnTo>
                          <a:lnTo>
                            <a:pt x="11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5"/>
                          </a:lnTo>
                          <a:lnTo>
                            <a:pt x="22" y="32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8"/>
                          </a:lnTo>
                          <a:lnTo>
                            <a:pt x="22" y="14"/>
                          </a:lnTo>
                          <a:lnTo>
                            <a:pt x="20" y="11"/>
                          </a:lnTo>
                          <a:lnTo>
                            <a:pt x="18" y="6"/>
                          </a:lnTo>
                          <a:lnTo>
                            <a:pt x="15" y="4"/>
                          </a:lnTo>
                          <a:lnTo>
                            <a:pt x="11" y="1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87" name="Freeform 24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105" y="1911"/>
                      <a:ext cx="7" cy="14"/>
                    </a:xfrm>
                    <a:custGeom>
                      <a:avLst/>
                      <a:gdLst>
                        <a:gd name="T0" fmla="*/ 7 w 24"/>
                        <a:gd name="T1" fmla="*/ 0 h 46"/>
                        <a:gd name="T2" fmla="*/ 5 w 24"/>
                        <a:gd name="T3" fmla="*/ 0 h 46"/>
                        <a:gd name="T4" fmla="*/ 4 w 24"/>
                        <a:gd name="T5" fmla="*/ 0 h 46"/>
                        <a:gd name="T6" fmla="*/ 3 w 24"/>
                        <a:gd name="T7" fmla="*/ 1 h 46"/>
                        <a:gd name="T8" fmla="*/ 2 w 24"/>
                        <a:gd name="T9" fmla="*/ 2 h 46"/>
                        <a:gd name="T10" fmla="*/ 1 w 24"/>
                        <a:gd name="T11" fmla="*/ 3 h 46"/>
                        <a:gd name="T12" fmla="*/ 0 w 24"/>
                        <a:gd name="T13" fmla="*/ 4 h 46"/>
                        <a:gd name="T14" fmla="*/ 0 w 24"/>
                        <a:gd name="T15" fmla="*/ 5 h 46"/>
                        <a:gd name="T16" fmla="*/ 0 w 24"/>
                        <a:gd name="T17" fmla="*/ 7 h 46"/>
                        <a:gd name="T18" fmla="*/ 0 w 24"/>
                        <a:gd name="T19" fmla="*/ 8 h 46"/>
                        <a:gd name="T20" fmla="*/ 0 w 24"/>
                        <a:gd name="T21" fmla="*/ 10 h 46"/>
                        <a:gd name="T22" fmla="*/ 1 w 24"/>
                        <a:gd name="T23" fmla="*/ 11 h 46"/>
                        <a:gd name="T24" fmla="*/ 2 w 24"/>
                        <a:gd name="T25" fmla="*/ 12 h 46"/>
                        <a:gd name="T26" fmla="*/ 3 w 24"/>
                        <a:gd name="T27" fmla="*/ 13 h 46"/>
                        <a:gd name="T28" fmla="*/ 4 w 24"/>
                        <a:gd name="T29" fmla="*/ 13 h 46"/>
                        <a:gd name="T30" fmla="*/ 5 w 24"/>
                        <a:gd name="T31" fmla="*/ 14 h 46"/>
                        <a:gd name="T32" fmla="*/ 7 w 24"/>
                        <a:gd name="T33" fmla="*/ 14 h 46"/>
                        <a:gd name="T34" fmla="*/ 7 w 24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6">
                          <a:moveTo>
                            <a:pt x="24" y="0"/>
                          </a:moveTo>
                          <a:lnTo>
                            <a:pt x="17" y="0"/>
                          </a:lnTo>
                          <a:lnTo>
                            <a:pt x="13" y="1"/>
                          </a:lnTo>
                          <a:lnTo>
                            <a:pt x="9" y="4"/>
                          </a:lnTo>
                          <a:lnTo>
                            <a:pt x="6" y="6"/>
                          </a:lnTo>
                          <a:lnTo>
                            <a:pt x="3" y="11"/>
                          </a:lnTo>
                          <a:lnTo>
                            <a:pt x="1" y="14"/>
                          </a:lnTo>
                          <a:lnTo>
                            <a:pt x="0" y="18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2"/>
                          </a:lnTo>
                          <a:lnTo>
                            <a:pt x="3" y="35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5"/>
                          </a:lnTo>
                          <a:lnTo>
                            <a:pt x="24" y="46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88" name="Rectangle 241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112" y="1911"/>
                      <a:ext cx="14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89" name="Freeform 24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119" y="1911"/>
                      <a:ext cx="14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4 w 23"/>
                        <a:gd name="T3" fmla="*/ 14 h 46"/>
                        <a:gd name="T4" fmla="*/ 7 w 23"/>
                        <a:gd name="T5" fmla="*/ 13 h 46"/>
                        <a:gd name="T6" fmla="*/ 9 w 23"/>
                        <a:gd name="T7" fmla="*/ 13 h 46"/>
                        <a:gd name="T8" fmla="*/ 11 w 23"/>
                        <a:gd name="T9" fmla="*/ 12 h 46"/>
                        <a:gd name="T10" fmla="*/ 12 w 23"/>
                        <a:gd name="T11" fmla="*/ 11 h 46"/>
                        <a:gd name="T12" fmla="*/ 13 w 23"/>
                        <a:gd name="T13" fmla="*/ 10 h 46"/>
                        <a:gd name="T14" fmla="*/ 14 w 23"/>
                        <a:gd name="T15" fmla="*/ 8 h 46"/>
                        <a:gd name="T16" fmla="*/ 14 w 23"/>
                        <a:gd name="T17" fmla="*/ 7 h 46"/>
                        <a:gd name="T18" fmla="*/ 14 w 23"/>
                        <a:gd name="T19" fmla="*/ 5 h 46"/>
                        <a:gd name="T20" fmla="*/ 13 w 23"/>
                        <a:gd name="T21" fmla="*/ 4 h 46"/>
                        <a:gd name="T22" fmla="*/ 12 w 23"/>
                        <a:gd name="T23" fmla="*/ 3 h 46"/>
                        <a:gd name="T24" fmla="*/ 11 w 23"/>
                        <a:gd name="T25" fmla="*/ 2 h 46"/>
                        <a:gd name="T26" fmla="*/ 9 w 23"/>
                        <a:gd name="T27" fmla="*/ 1 h 46"/>
                        <a:gd name="T28" fmla="*/ 7 w 23"/>
                        <a:gd name="T29" fmla="*/ 0 h 46"/>
                        <a:gd name="T30" fmla="*/ 4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5"/>
                          </a:lnTo>
                          <a:lnTo>
                            <a:pt x="11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5"/>
                          </a:lnTo>
                          <a:lnTo>
                            <a:pt x="22" y="32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8"/>
                          </a:lnTo>
                          <a:lnTo>
                            <a:pt x="22" y="14"/>
                          </a:lnTo>
                          <a:lnTo>
                            <a:pt x="20" y="11"/>
                          </a:lnTo>
                          <a:lnTo>
                            <a:pt x="18" y="6"/>
                          </a:lnTo>
                          <a:lnTo>
                            <a:pt x="15" y="4"/>
                          </a:lnTo>
                          <a:lnTo>
                            <a:pt x="11" y="1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90" name="Freeform 24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383" y="1932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3 h 23"/>
                        <a:gd name="T8" fmla="*/ 12 w 46"/>
                        <a:gd name="T9" fmla="*/ 2 h 23"/>
                        <a:gd name="T10" fmla="*/ 11 w 46"/>
                        <a:gd name="T11" fmla="*/ 1 h 23"/>
                        <a:gd name="T12" fmla="*/ 9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6 w 46"/>
                        <a:gd name="T19" fmla="*/ 0 h 23"/>
                        <a:gd name="T20" fmla="*/ 4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6" y="18"/>
                          </a:lnTo>
                          <a:lnTo>
                            <a:pt x="44" y="13"/>
                          </a:lnTo>
                          <a:lnTo>
                            <a:pt x="42" y="9"/>
                          </a:lnTo>
                          <a:lnTo>
                            <a:pt x="39" y="5"/>
                          </a:lnTo>
                          <a:lnTo>
                            <a:pt x="35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4" y="1"/>
                          </a:lnTo>
                          <a:lnTo>
                            <a:pt x="10" y="3"/>
                          </a:lnTo>
                          <a:lnTo>
                            <a:pt x="7" y="5"/>
                          </a:lnTo>
                          <a:lnTo>
                            <a:pt x="4" y="9"/>
                          </a:lnTo>
                          <a:lnTo>
                            <a:pt x="2" y="13"/>
                          </a:lnTo>
                          <a:lnTo>
                            <a:pt x="1" y="18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91" name="Rectangle 24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391" y="1939"/>
                      <a:ext cx="0" cy="0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92" name="Freeform 24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383" y="1932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3 h 23"/>
                        <a:gd name="T8" fmla="*/ 12 w 46"/>
                        <a:gd name="T9" fmla="*/ 2 h 23"/>
                        <a:gd name="T10" fmla="*/ 11 w 46"/>
                        <a:gd name="T11" fmla="*/ 1 h 23"/>
                        <a:gd name="T12" fmla="*/ 9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6 w 46"/>
                        <a:gd name="T19" fmla="*/ 0 h 23"/>
                        <a:gd name="T20" fmla="*/ 4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6" y="18"/>
                          </a:lnTo>
                          <a:lnTo>
                            <a:pt x="44" y="13"/>
                          </a:lnTo>
                          <a:lnTo>
                            <a:pt x="42" y="9"/>
                          </a:lnTo>
                          <a:lnTo>
                            <a:pt x="39" y="5"/>
                          </a:lnTo>
                          <a:lnTo>
                            <a:pt x="35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4" y="1"/>
                          </a:lnTo>
                          <a:lnTo>
                            <a:pt x="10" y="3"/>
                          </a:lnTo>
                          <a:lnTo>
                            <a:pt x="7" y="5"/>
                          </a:lnTo>
                          <a:lnTo>
                            <a:pt x="4" y="9"/>
                          </a:lnTo>
                          <a:lnTo>
                            <a:pt x="2" y="13"/>
                          </a:lnTo>
                          <a:lnTo>
                            <a:pt x="1" y="18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93" name="Freeform 24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634" y="2505"/>
                      <a:ext cx="14" cy="7"/>
                    </a:xfrm>
                    <a:custGeom>
                      <a:avLst/>
                      <a:gdLst>
                        <a:gd name="T0" fmla="*/ 14 w 47"/>
                        <a:gd name="T1" fmla="*/ 7 h 24"/>
                        <a:gd name="T2" fmla="*/ 14 w 47"/>
                        <a:gd name="T3" fmla="*/ 5 h 24"/>
                        <a:gd name="T4" fmla="*/ 13 w 47"/>
                        <a:gd name="T5" fmla="*/ 4 h 24"/>
                        <a:gd name="T6" fmla="*/ 13 w 47"/>
                        <a:gd name="T7" fmla="*/ 3 h 24"/>
                        <a:gd name="T8" fmla="*/ 12 w 47"/>
                        <a:gd name="T9" fmla="*/ 2 h 24"/>
                        <a:gd name="T10" fmla="*/ 10 w 47"/>
                        <a:gd name="T11" fmla="*/ 1 h 24"/>
                        <a:gd name="T12" fmla="*/ 10 w 47"/>
                        <a:gd name="T13" fmla="*/ 0 h 24"/>
                        <a:gd name="T14" fmla="*/ 8 w 47"/>
                        <a:gd name="T15" fmla="*/ 0 h 24"/>
                        <a:gd name="T16" fmla="*/ 7 w 47"/>
                        <a:gd name="T17" fmla="*/ 0 h 24"/>
                        <a:gd name="T18" fmla="*/ 6 w 47"/>
                        <a:gd name="T19" fmla="*/ 0 h 24"/>
                        <a:gd name="T20" fmla="*/ 4 w 47"/>
                        <a:gd name="T21" fmla="*/ 0 h 24"/>
                        <a:gd name="T22" fmla="*/ 3 w 47"/>
                        <a:gd name="T23" fmla="*/ 1 h 24"/>
                        <a:gd name="T24" fmla="*/ 2 w 47"/>
                        <a:gd name="T25" fmla="*/ 2 h 24"/>
                        <a:gd name="T26" fmla="*/ 1 w 47"/>
                        <a:gd name="T27" fmla="*/ 3 h 24"/>
                        <a:gd name="T28" fmla="*/ 1 w 47"/>
                        <a:gd name="T29" fmla="*/ 4 h 24"/>
                        <a:gd name="T30" fmla="*/ 0 w 47"/>
                        <a:gd name="T31" fmla="*/ 5 h 24"/>
                        <a:gd name="T32" fmla="*/ 0 w 47"/>
                        <a:gd name="T33" fmla="*/ 7 h 24"/>
                        <a:gd name="T34" fmla="*/ 14 w 47"/>
                        <a:gd name="T35" fmla="*/ 7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7" h="24">
                          <a:moveTo>
                            <a:pt x="47" y="24"/>
                          </a:moveTo>
                          <a:lnTo>
                            <a:pt x="46" y="18"/>
                          </a:lnTo>
                          <a:lnTo>
                            <a:pt x="45" y="13"/>
                          </a:lnTo>
                          <a:lnTo>
                            <a:pt x="43" y="10"/>
                          </a:lnTo>
                          <a:lnTo>
                            <a:pt x="39" y="7"/>
                          </a:lnTo>
                          <a:lnTo>
                            <a:pt x="35" y="4"/>
                          </a:lnTo>
                          <a:lnTo>
                            <a:pt x="32" y="1"/>
                          </a:lnTo>
                          <a:lnTo>
                            <a:pt x="28" y="0"/>
                          </a:lnTo>
                          <a:lnTo>
                            <a:pt x="24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1" y="4"/>
                          </a:lnTo>
                          <a:lnTo>
                            <a:pt x="8" y="7"/>
                          </a:lnTo>
                          <a:lnTo>
                            <a:pt x="5" y="10"/>
                          </a:lnTo>
                          <a:lnTo>
                            <a:pt x="3" y="13"/>
                          </a:lnTo>
                          <a:lnTo>
                            <a:pt x="0" y="18"/>
                          </a:lnTo>
                          <a:lnTo>
                            <a:pt x="0" y="24"/>
                          </a:lnTo>
                          <a:lnTo>
                            <a:pt x="47" y="24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94" name="Rectangle 247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641" y="2512"/>
                      <a:ext cx="0" cy="0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95" name="Freeform 24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634" y="2505"/>
                      <a:ext cx="14" cy="7"/>
                    </a:xfrm>
                    <a:custGeom>
                      <a:avLst/>
                      <a:gdLst>
                        <a:gd name="T0" fmla="*/ 14 w 47"/>
                        <a:gd name="T1" fmla="*/ 7 h 24"/>
                        <a:gd name="T2" fmla="*/ 14 w 47"/>
                        <a:gd name="T3" fmla="*/ 5 h 24"/>
                        <a:gd name="T4" fmla="*/ 13 w 47"/>
                        <a:gd name="T5" fmla="*/ 4 h 24"/>
                        <a:gd name="T6" fmla="*/ 13 w 47"/>
                        <a:gd name="T7" fmla="*/ 3 h 24"/>
                        <a:gd name="T8" fmla="*/ 12 w 47"/>
                        <a:gd name="T9" fmla="*/ 2 h 24"/>
                        <a:gd name="T10" fmla="*/ 10 w 47"/>
                        <a:gd name="T11" fmla="*/ 1 h 24"/>
                        <a:gd name="T12" fmla="*/ 10 w 47"/>
                        <a:gd name="T13" fmla="*/ 0 h 24"/>
                        <a:gd name="T14" fmla="*/ 8 w 47"/>
                        <a:gd name="T15" fmla="*/ 0 h 24"/>
                        <a:gd name="T16" fmla="*/ 7 w 47"/>
                        <a:gd name="T17" fmla="*/ 0 h 24"/>
                        <a:gd name="T18" fmla="*/ 6 w 47"/>
                        <a:gd name="T19" fmla="*/ 0 h 24"/>
                        <a:gd name="T20" fmla="*/ 4 w 47"/>
                        <a:gd name="T21" fmla="*/ 0 h 24"/>
                        <a:gd name="T22" fmla="*/ 3 w 47"/>
                        <a:gd name="T23" fmla="*/ 1 h 24"/>
                        <a:gd name="T24" fmla="*/ 2 w 47"/>
                        <a:gd name="T25" fmla="*/ 2 h 24"/>
                        <a:gd name="T26" fmla="*/ 1 w 47"/>
                        <a:gd name="T27" fmla="*/ 3 h 24"/>
                        <a:gd name="T28" fmla="*/ 1 w 47"/>
                        <a:gd name="T29" fmla="*/ 4 h 24"/>
                        <a:gd name="T30" fmla="*/ 0 w 47"/>
                        <a:gd name="T31" fmla="*/ 5 h 24"/>
                        <a:gd name="T32" fmla="*/ 0 w 47"/>
                        <a:gd name="T33" fmla="*/ 7 h 24"/>
                        <a:gd name="T34" fmla="*/ 14 w 47"/>
                        <a:gd name="T35" fmla="*/ 7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7" h="24">
                          <a:moveTo>
                            <a:pt x="47" y="24"/>
                          </a:moveTo>
                          <a:lnTo>
                            <a:pt x="46" y="18"/>
                          </a:lnTo>
                          <a:lnTo>
                            <a:pt x="45" y="13"/>
                          </a:lnTo>
                          <a:lnTo>
                            <a:pt x="43" y="10"/>
                          </a:lnTo>
                          <a:lnTo>
                            <a:pt x="39" y="7"/>
                          </a:lnTo>
                          <a:lnTo>
                            <a:pt x="35" y="4"/>
                          </a:lnTo>
                          <a:lnTo>
                            <a:pt x="32" y="1"/>
                          </a:lnTo>
                          <a:lnTo>
                            <a:pt x="28" y="0"/>
                          </a:lnTo>
                          <a:lnTo>
                            <a:pt x="24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1" y="4"/>
                          </a:lnTo>
                          <a:lnTo>
                            <a:pt x="8" y="7"/>
                          </a:lnTo>
                          <a:lnTo>
                            <a:pt x="5" y="10"/>
                          </a:lnTo>
                          <a:lnTo>
                            <a:pt x="3" y="13"/>
                          </a:lnTo>
                          <a:lnTo>
                            <a:pt x="0" y="18"/>
                          </a:lnTo>
                          <a:lnTo>
                            <a:pt x="0" y="24"/>
                          </a:lnTo>
                          <a:lnTo>
                            <a:pt x="47" y="24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96" name="Freeform 24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562" y="2555"/>
                      <a:ext cx="21" cy="7"/>
                    </a:xfrm>
                    <a:custGeom>
                      <a:avLst/>
                      <a:gdLst>
                        <a:gd name="T0" fmla="*/ 0 w 46"/>
                        <a:gd name="T1" fmla="*/ 0 h 23"/>
                        <a:gd name="T2" fmla="*/ 0 w 46"/>
                        <a:gd name="T3" fmla="*/ 2 h 23"/>
                        <a:gd name="T4" fmla="*/ 1 w 46"/>
                        <a:gd name="T5" fmla="*/ 3 h 23"/>
                        <a:gd name="T6" fmla="*/ 2 w 46"/>
                        <a:gd name="T7" fmla="*/ 5 h 23"/>
                        <a:gd name="T8" fmla="*/ 3 w 46"/>
                        <a:gd name="T9" fmla="*/ 5 h 23"/>
                        <a:gd name="T10" fmla="*/ 5 w 46"/>
                        <a:gd name="T11" fmla="*/ 6 h 23"/>
                        <a:gd name="T12" fmla="*/ 7 w 46"/>
                        <a:gd name="T13" fmla="*/ 7 h 23"/>
                        <a:gd name="T14" fmla="*/ 9 w 46"/>
                        <a:gd name="T15" fmla="*/ 7 h 23"/>
                        <a:gd name="T16" fmla="*/ 11 w 46"/>
                        <a:gd name="T17" fmla="*/ 7 h 23"/>
                        <a:gd name="T18" fmla="*/ 13 w 46"/>
                        <a:gd name="T19" fmla="*/ 7 h 23"/>
                        <a:gd name="T20" fmla="*/ 15 w 46"/>
                        <a:gd name="T21" fmla="*/ 7 h 23"/>
                        <a:gd name="T22" fmla="*/ 16 w 46"/>
                        <a:gd name="T23" fmla="*/ 6 h 23"/>
                        <a:gd name="T24" fmla="*/ 18 w 46"/>
                        <a:gd name="T25" fmla="*/ 5 h 23"/>
                        <a:gd name="T26" fmla="*/ 19 w 46"/>
                        <a:gd name="T27" fmla="*/ 5 h 23"/>
                        <a:gd name="T28" fmla="*/ 21 w 46"/>
                        <a:gd name="T29" fmla="*/ 3 h 23"/>
                        <a:gd name="T30" fmla="*/ 21 w 46"/>
                        <a:gd name="T31" fmla="*/ 2 h 23"/>
                        <a:gd name="T32" fmla="*/ 21 w 46"/>
                        <a:gd name="T33" fmla="*/ 0 h 23"/>
                        <a:gd name="T34" fmla="*/ 0 w 46"/>
                        <a:gd name="T35" fmla="*/ 0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0" y="0"/>
                          </a:moveTo>
                          <a:lnTo>
                            <a:pt x="1" y="5"/>
                          </a:lnTo>
                          <a:lnTo>
                            <a:pt x="2" y="10"/>
                          </a:lnTo>
                          <a:lnTo>
                            <a:pt x="4" y="15"/>
                          </a:lnTo>
                          <a:lnTo>
                            <a:pt x="7" y="18"/>
                          </a:lnTo>
                          <a:lnTo>
                            <a:pt x="12" y="20"/>
                          </a:lnTo>
                          <a:lnTo>
                            <a:pt x="15" y="22"/>
                          </a:lnTo>
                          <a:lnTo>
                            <a:pt x="19" y="23"/>
                          </a:lnTo>
                          <a:lnTo>
                            <a:pt x="23" y="23"/>
                          </a:lnTo>
                          <a:lnTo>
                            <a:pt x="28" y="23"/>
                          </a:lnTo>
                          <a:lnTo>
                            <a:pt x="33" y="22"/>
                          </a:lnTo>
                          <a:lnTo>
                            <a:pt x="36" y="20"/>
                          </a:lnTo>
                          <a:lnTo>
                            <a:pt x="40" y="18"/>
                          </a:lnTo>
                          <a:lnTo>
                            <a:pt x="42" y="15"/>
                          </a:lnTo>
                          <a:lnTo>
                            <a:pt x="45" y="10"/>
                          </a:lnTo>
                          <a:lnTo>
                            <a:pt x="46" y="5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97" name="Rectangle 250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562" y="2512"/>
                      <a:ext cx="21" cy="4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98" name="Freeform 25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562" y="2505"/>
                      <a:ext cx="21" cy="7"/>
                    </a:xfrm>
                    <a:custGeom>
                      <a:avLst/>
                      <a:gdLst>
                        <a:gd name="T0" fmla="*/ 21 w 46"/>
                        <a:gd name="T1" fmla="*/ 7 h 24"/>
                        <a:gd name="T2" fmla="*/ 21 w 46"/>
                        <a:gd name="T3" fmla="*/ 5 h 24"/>
                        <a:gd name="T4" fmla="*/ 21 w 46"/>
                        <a:gd name="T5" fmla="*/ 4 h 24"/>
                        <a:gd name="T6" fmla="*/ 19 w 46"/>
                        <a:gd name="T7" fmla="*/ 3 h 24"/>
                        <a:gd name="T8" fmla="*/ 18 w 46"/>
                        <a:gd name="T9" fmla="*/ 2 h 24"/>
                        <a:gd name="T10" fmla="*/ 16 w 46"/>
                        <a:gd name="T11" fmla="*/ 1 h 24"/>
                        <a:gd name="T12" fmla="*/ 15 w 46"/>
                        <a:gd name="T13" fmla="*/ 0 h 24"/>
                        <a:gd name="T14" fmla="*/ 13 w 46"/>
                        <a:gd name="T15" fmla="*/ 0 h 24"/>
                        <a:gd name="T16" fmla="*/ 11 w 46"/>
                        <a:gd name="T17" fmla="*/ 0 h 24"/>
                        <a:gd name="T18" fmla="*/ 9 w 46"/>
                        <a:gd name="T19" fmla="*/ 0 h 24"/>
                        <a:gd name="T20" fmla="*/ 7 w 46"/>
                        <a:gd name="T21" fmla="*/ 0 h 24"/>
                        <a:gd name="T22" fmla="*/ 5 w 46"/>
                        <a:gd name="T23" fmla="*/ 1 h 24"/>
                        <a:gd name="T24" fmla="*/ 3 w 46"/>
                        <a:gd name="T25" fmla="*/ 2 h 24"/>
                        <a:gd name="T26" fmla="*/ 2 w 46"/>
                        <a:gd name="T27" fmla="*/ 3 h 24"/>
                        <a:gd name="T28" fmla="*/ 1 w 46"/>
                        <a:gd name="T29" fmla="*/ 4 h 24"/>
                        <a:gd name="T30" fmla="*/ 0 w 46"/>
                        <a:gd name="T31" fmla="*/ 5 h 24"/>
                        <a:gd name="T32" fmla="*/ 0 w 46"/>
                        <a:gd name="T33" fmla="*/ 7 h 24"/>
                        <a:gd name="T34" fmla="*/ 21 w 46"/>
                        <a:gd name="T35" fmla="*/ 7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46" y="24"/>
                          </a:moveTo>
                          <a:lnTo>
                            <a:pt x="46" y="18"/>
                          </a:lnTo>
                          <a:lnTo>
                            <a:pt x="45" y="13"/>
                          </a:lnTo>
                          <a:lnTo>
                            <a:pt x="42" y="10"/>
                          </a:lnTo>
                          <a:lnTo>
                            <a:pt x="40" y="7"/>
                          </a:lnTo>
                          <a:lnTo>
                            <a:pt x="36" y="4"/>
                          </a:lnTo>
                          <a:lnTo>
                            <a:pt x="33" y="1"/>
                          </a:lnTo>
                          <a:lnTo>
                            <a:pt x="28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2" y="4"/>
                          </a:lnTo>
                          <a:lnTo>
                            <a:pt x="7" y="7"/>
                          </a:lnTo>
                          <a:lnTo>
                            <a:pt x="4" y="10"/>
                          </a:lnTo>
                          <a:lnTo>
                            <a:pt x="2" y="13"/>
                          </a:lnTo>
                          <a:lnTo>
                            <a:pt x="1" y="18"/>
                          </a:lnTo>
                          <a:lnTo>
                            <a:pt x="0" y="24"/>
                          </a:lnTo>
                          <a:lnTo>
                            <a:pt x="46" y="24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99" name="Freeform 25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184" y="250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7"/>
                        <a:gd name="T2" fmla="*/ 2 w 23"/>
                        <a:gd name="T3" fmla="*/ 14 h 47"/>
                        <a:gd name="T4" fmla="*/ 3 w 23"/>
                        <a:gd name="T5" fmla="*/ 13 h 47"/>
                        <a:gd name="T6" fmla="*/ 4 w 23"/>
                        <a:gd name="T7" fmla="*/ 13 h 47"/>
                        <a:gd name="T8" fmla="*/ 5 w 23"/>
                        <a:gd name="T9" fmla="*/ 12 h 47"/>
                        <a:gd name="T10" fmla="*/ 6 w 23"/>
                        <a:gd name="T11" fmla="*/ 11 h 47"/>
                        <a:gd name="T12" fmla="*/ 6 w 23"/>
                        <a:gd name="T13" fmla="*/ 10 h 47"/>
                        <a:gd name="T14" fmla="*/ 7 w 23"/>
                        <a:gd name="T15" fmla="*/ 8 h 47"/>
                        <a:gd name="T16" fmla="*/ 7 w 23"/>
                        <a:gd name="T17" fmla="*/ 7 h 47"/>
                        <a:gd name="T18" fmla="*/ 7 w 23"/>
                        <a:gd name="T19" fmla="*/ 6 h 47"/>
                        <a:gd name="T20" fmla="*/ 6 w 23"/>
                        <a:gd name="T21" fmla="*/ 4 h 47"/>
                        <a:gd name="T22" fmla="*/ 6 w 23"/>
                        <a:gd name="T23" fmla="*/ 3 h 47"/>
                        <a:gd name="T24" fmla="*/ 5 w 23"/>
                        <a:gd name="T25" fmla="*/ 2 h 47"/>
                        <a:gd name="T26" fmla="*/ 4 w 23"/>
                        <a:gd name="T27" fmla="*/ 1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14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7"/>
                          </a:lnTo>
                          <a:lnTo>
                            <a:pt x="9" y="45"/>
                          </a:lnTo>
                          <a:lnTo>
                            <a:pt x="13" y="43"/>
                          </a:lnTo>
                          <a:lnTo>
                            <a:pt x="17" y="39"/>
                          </a:lnTo>
                          <a:lnTo>
                            <a:pt x="19" y="36"/>
                          </a:lnTo>
                          <a:lnTo>
                            <a:pt x="21" y="32"/>
                          </a:lnTo>
                          <a:lnTo>
                            <a:pt x="22" y="28"/>
                          </a:lnTo>
                          <a:lnTo>
                            <a:pt x="23" y="24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19" y="11"/>
                          </a:lnTo>
                          <a:lnTo>
                            <a:pt x="17" y="8"/>
                          </a:lnTo>
                          <a:lnTo>
                            <a:pt x="13" y="5"/>
                          </a:lnTo>
                          <a:lnTo>
                            <a:pt x="9" y="3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00" name="Rectangle 253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569" y="2505"/>
                      <a:ext cx="615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01" name="Freeform 25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562" y="250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1 h 47"/>
                        <a:gd name="T8" fmla="*/ 2 w 23"/>
                        <a:gd name="T9" fmla="*/ 2 h 47"/>
                        <a:gd name="T10" fmla="*/ 1 w 23"/>
                        <a:gd name="T11" fmla="*/ 3 h 47"/>
                        <a:gd name="T12" fmla="*/ 1 w 23"/>
                        <a:gd name="T13" fmla="*/ 4 h 47"/>
                        <a:gd name="T14" fmla="*/ 0 w 23"/>
                        <a:gd name="T15" fmla="*/ 6 h 47"/>
                        <a:gd name="T16" fmla="*/ 0 w 23"/>
                        <a:gd name="T17" fmla="*/ 7 h 47"/>
                        <a:gd name="T18" fmla="*/ 0 w 23"/>
                        <a:gd name="T19" fmla="*/ 8 h 47"/>
                        <a:gd name="T20" fmla="*/ 1 w 23"/>
                        <a:gd name="T21" fmla="*/ 10 h 47"/>
                        <a:gd name="T22" fmla="*/ 1 w 23"/>
                        <a:gd name="T23" fmla="*/ 11 h 47"/>
                        <a:gd name="T24" fmla="*/ 2 w 23"/>
                        <a:gd name="T25" fmla="*/ 12 h 47"/>
                        <a:gd name="T26" fmla="*/ 3 w 23"/>
                        <a:gd name="T27" fmla="*/ 13 h 47"/>
                        <a:gd name="T28" fmla="*/ 4 w 23"/>
                        <a:gd name="T29" fmla="*/ 13 h 47"/>
                        <a:gd name="T30" fmla="*/ 5 w 23"/>
                        <a:gd name="T31" fmla="*/ 14 h 47"/>
                        <a:gd name="T32" fmla="*/ 7 w 23"/>
                        <a:gd name="T33" fmla="*/ 14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1"/>
                          </a:lnTo>
                          <a:lnTo>
                            <a:pt x="14" y="3"/>
                          </a:lnTo>
                          <a:lnTo>
                            <a:pt x="10" y="5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4"/>
                          </a:lnTo>
                          <a:lnTo>
                            <a:pt x="1" y="28"/>
                          </a:lnTo>
                          <a:lnTo>
                            <a:pt x="2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10" y="43"/>
                          </a:lnTo>
                          <a:lnTo>
                            <a:pt x="14" y="45"/>
                          </a:lnTo>
                          <a:lnTo>
                            <a:pt x="18" y="47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02" name="Freeform 25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520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8"/>
                        <a:gd name="T2" fmla="*/ 2 w 23"/>
                        <a:gd name="T3" fmla="*/ 21 h 48"/>
                        <a:gd name="T4" fmla="*/ 3 w 23"/>
                        <a:gd name="T5" fmla="*/ 20 h 48"/>
                        <a:gd name="T6" fmla="*/ 4 w 23"/>
                        <a:gd name="T7" fmla="*/ 18 h 48"/>
                        <a:gd name="T8" fmla="*/ 5 w 23"/>
                        <a:gd name="T9" fmla="*/ 18 h 48"/>
                        <a:gd name="T10" fmla="*/ 6 w 23"/>
                        <a:gd name="T11" fmla="*/ 16 h 48"/>
                        <a:gd name="T12" fmla="*/ 6 w 23"/>
                        <a:gd name="T13" fmla="*/ 14 h 48"/>
                        <a:gd name="T14" fmla="*/ 7 w 23"/>
                        <a:gd name="T15" fmla="*/ 13 h 48"/>
                        <a:gd name="T16" fmla="*/ 7 w 23"/>
                        <a:gd name="T17" fmla="*/ 11 h 48"/>
                        <a:gd name="T18" fmla="*/ 7 w 23"/>
                        <a:gd name="T19" fmla="*/ 8 h 48"/>
                        <a:gd name="T20" fmla="*/ 6 w 23"/>
                        <a:gd name="T21" fmla="*/ 7 h 48"/>
                        <a:gd name="T22" fmla="*/ 6 w 23"/>
                        <a:gd name="T23" fmla="*/ 5 h 48"/>
                        <a:gd name="T24" fmla="*/ 5 w 23"/>
                        <a:gd name="T25" fmla="*/ 4 h 48"/>
                        <a:gd name="T26" fmla="*/ 4 w 23"/>
                        <a:gd name="T27" fmla="*/ 3 h 48"/>
                        <a:gd name="T28" fmla="*/ 3 w 23"/>
                        <a:gd name="T29" fmla="*/ 1 h 48"/>
                        <a:gd name="T30" fmla="*/ 2 w 23"/>
                        <a:gd name="T31" fmla="*/ 0 h 48"/>
                        <a:gd name="T32" fmla="*/ 0 w 23"/>
                        <a:gd name="T33" fmla="*/ 0 h 48"/>
                        <a:gd name="T34" fmla="*/ 0 w 23"/>
                        <a:gd name="T35" fmla="*/ 21 h 48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8">
                          <a:moveTo>
                            <a:pt x="0" y="48"/>
                          </a:moveTo>
                          <a:lnTo>
                            <a:pt x="6" y="47"/>
                          </a:lnTo>
                          <a:lnTo>
                            <a:pt x="10" y="46"/>
                          </a:lnTo>
                          <a:lnTo>
                            <a:pt x="14" y="42"/>
                          </a:lnTo>
                          <a:lnTo>
                            <a:pt x="17" y="40"/>
                          </a:lnTo>
                          <a:lnTo>
                            <a:pt x="19" y="36"/>
                          </a:lnTo>
                          <a:lnTo>
                            <a:pt x="21" y="33"/>
                          </a:lnTo>
                          <a:lnTo>
                            <a:pt x="22" y="29"/>
                          </a:lnTo>
                          <a:lnTo>
                            <a:pt x="23" y="25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19" y="12"/>
                          </a:lnTo>
                          <a:lnTo>
                            <a:pt x="17" y="8"/>
                          </a:lnTo>
                          <a:lnTo>
                            <a:pt x="14" y="6"/>
                          </a:lnTo>
                          <a:lnTo>
                            <a:pt x="10" y="2"/>
                          </a:lnTo>
                          <a:lnTo>
                            <a:pt x="6" y="1"/>
                          </a:lnTo>
                          <a:lnTo>
                            <a:pt x="0" y="0"/>
                          </a:lnTo>
                          <a:lnTo>
                            <a:pt x="0" y="48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03" name="Rectangle 256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384" y="2448"/>
                      <a:ext cx="136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04" name="Freeform 25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377" y="2448"/>
                      <a:ext cx="7" cy="21"/>
                    </a:xfrm>
                    <a:custGeom>
                      <a:avLst/>
                      <a:gdLst>
                        <a:gd name="T0" fmla="*/ 7 w 24"/>
                        <a:gd name="T1" fmla="*/ 0 h 48"/>
                        <a:gd name="T2" fmla="*/ 5 w 24"/>
                        <a:gd name="T3" fmla="*/ 0 h 48"/>
                        <a:gd name="T4" fmla="*/ 4 w 24"/>
                        <a:gd name="T5" fmla="*/ 1 h 48"/>
                        <a:gd name="T6" fmla="*/ 3 w 24"/>
                        <a:gd name="T7" fmla="*/ 3 h 48"/>
                        <a:gd name="T8" fmla="*/ 2 w 24"/>
                        <a:gd name="T9" fmla="*/ 4 h 48"/>
                        <a:gd name="T10" fmla="*/ 1 w 24"/>
                        <a:gd name="T11" fmla="*/ 5 h 48"/>
                        <a:gd name="T12" fmla="*/ 0 w 24"/>
                        <a:gd name="T13" fmla="*/ 7 h 48"/>
                        <a:gd name="T14" fmla="*/ 0 w 24"/>
                        <a:gd name="T15" fmla="*/ 8 h 48"/>
                        <a:gd name="T16" fmla="*/ 0 w 24"/>
                        <a:gd name="T17" fmla="*/ 11 h 48"/>
                        <a:gd name="T18" fmla="*/ 0 w 24"/>
                        <a:gd name="T19" fmla="*/ 13 h 48"/>
                        <a:gd name="T20" fmla="*/ 0 w 24"/>
                        <a:gd name="T21" fmla="*/ 14 h 48"/>
                        <a:gd name="T22" fmla="*/ 1 w 24"/>
                        <a:gd name="T23" fmla="*/ 16 h 48"/>
                        <a:gd name="T24" fmla="*/ 2 w 24"/>
                        <a:gd name="T25" fmla="*/ 18 h 48"/>
                        <a:gd name="T26" fmla="*/ 3 w 24"/>
                        <a:gd name="T27" fmla="*/ 18 h 48"/>
                        <a:gd name="T28" fmla="*/ 4 w 24"/>
                        <a:gd name="T29" fmla="*/ 20 h 48"/>
                        <a:gd name="T30" fmla="*/ 5 w 24"/>
                        <a:gd name="T31" fmla="*/ 21 h 48"/>
                        <a:gd name="T32" fmla="*/ 7 w 24"/>
                        <a:gd name="T33" fmla="*/ 21 h 48"/>
                        <a:gd name="T34" fmla="*/ 7 w 24"/>
                        <a:gd name="T35" fmla="*/ 0 h 48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8">
                          <a:moveTo>
                            <a:pt x="24" y="0"/>
                          </a:moveTo>
                          <a:lnTo>
                            <a:pt x="18" y="1"/>
                          </a:lnTo>
                          <a:lnTo>
                            <a:pt x="13" y="2"/>
                          </a:lnTo>
                          <a:lnTo>
                            <a:pt x="9" y="6"/>
                          </a:lnTo>
                          <a:lnTo>
                            <a:pt x="6" y="8"/>
                          </a:lnTo>
                          <a:lnTo>
                            <a:pt x="4" y="12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5"/>
                          </a:lnTo>
                          <a:lnTo>
                            <a:pt x="0" y="29"/>
                          </a:lnTo>
                          <a:lnTo>
                            <a:pt x="1" y="33"/>
                          </a:lnTo>
                          <a:lnTo>
                            <a:pt x="4" y="36"/>
                          </a:lnTo>
                          <a:lnTo>
                            <a:pt x="6" y="40"/>
                          </a:lnTo>
                          <a:lnTo>
                            <a:pt x="9" y="42"/>
                          </a:lnTo>
                          <a:lnTo>
                            <a:pt x="13" y="46"/>
                          </a:lnTo>
                          <a:lnTo>
                            <a:pt x="18" y="47"/>
                          </a:lnTo>
                          <a:lnTo>
                            <a:pt x="24" y="48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05" name="Freeform 25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513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8"/>
                        <a:gd name="T2" fmla="*/ 5 w 23"/>
                        <a:gd name="T3" fmla="*/ 0 h 48"/>
                        <a:gd name="T4" fmla="*/ 4 w 23"/>
                        <a:gd name="T5" fmla="*/ 1 h 48"/>
                        <a:gd name="T6" fmla="*/ 3 w 23"/>
                        <a:gd name="T7" fmla="*/ 3 h 48"/>
                        <a:gd name="T8" fmla="*/ 2 w 23"/>
                        <a:gd name="T9" fmla="*/ 4 h 48"/>
                        <a:gd name="T10" fmla="*/ 1 w 23"/>
                        <a:gd name="T11" fmla="*/ 5 h 48"/>
                        <a:gd name="T12" fmla="*/ 0 w 23"/>
                        <a:gd name="T13" fmla="*/ 7 h 48"/>
                        <a:gd name="T14" fmla="*/ 0 w 23"/>
                        <a:gd name="T15" fmla="*/ 8 h 48"/>
                        <a:gd name="T16" fmla="*/ 0 w 23"/>
                        <a:gd name="T17" fmla="*/ 11 h 48"/>
                        <a:gd name="T18" fmla="*/ 0 w 23"/>
                        <a:gd name="T19" fmla="*/ 13 h 48"/>
                        <a:gd name="T20" fmla="*/ 0 w 23"/>
                        <a:gd name="T21" fmla="*/ 14 h 48"/>
                        <a:gd name="T22" fmla="*/ 1 w 23"/>
                        <a:gd name="T23" fmla="*/ 16 h 48"/>
                        <a:gd name="T24" fmla="*/ 2 w 23"/>
                        <a:gd name="T25" fmla="*/ 18 h 48"/>
                        <a:gd name="T26" fmla="*/ 3 w 23"/>
                        <a:gd name="T27" fmla="*/ 18 h 48"/>
                        <a:gd name="T28" fmla="*/ 4 w 23"/>
                        <a:gd name="T29" fmla="*/ 20 h 48"/>
                        <a:gd name="T30" fmla="*/ 5 w 23"/>
                        <a:gd name="T31" fmla="*/ 21 h 48"/>
                        <a:gd name="T32" fmla="*/ 7 w 23"/>
                        <a:gd name="T33" fmla="*/ 21 h 48"/>
                        <a:gd name="T34" fmla="*/ 7 w 23"/>
                        <a:gd name="T35" fmla="*/ 0 h 48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8">
                          <a:moveTo>
                            <a:pt x="23" y="0"/>
                          </a:moveTo>
                          <a:lnTo>
                            <a:pt x="17" y="1"/>
                          </a:lnTo>
                          <a:lnTo>
                            <a:pt x="13" y="2"/>
                          </a:lnTo>
                          <a:lnTo>
                            <a:pt x="9" y="6"/>
                          </a:lnTo>
                          <a:lnTo>
                            <a:pt x="5" y="8"/>
                          </a:lnTo>
                          <a:lnTo>
                            <a:pt x="3" y="12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5"/>
                          </a:lnTo>
                          <a:lnTo>
                            <a:pt x="0" y="29"/>
                          </a:lnTo>
                          <a:lnTo>
                            <a:pt x="1" y="33"/>
                          </a:lnTo>
                          <a:lnTo>
                            <a:pt x="3" y="36"/>
                          </a:lnTo>
                          <a:lnTo>
                            <a:pt x="5" y="40"/>
                          </a:lnTo>
                          <a:lnTo>
                            <a:pt x="9" y="42"/>
                          </a:lnTo>
                          <a:lnTo>
                            <a:pt x="13" y="46"/>
                          </a:lnTo>
                          <a:lnTo>
                            <a:pt x="17" y="47"/>
                          </a:lnTo>
                          <a:lnTo>
                            <a:pt x="23" y="48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06" name="Rectangle 259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520" y="2448"/>
                      <a:ext cx="143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07" name="Freeform 26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63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8"/>
                        <a:gd name="T2" fmla="*/ 2 w 23"/>
                        <a:gd name="T3" fmla="*/ 21 h 48"/>
                        <a:gd name="T4" fmla="*/ 3 w 23"/>
                        <a:gd name="T5" fmla="*/ 20 h 48"/>
                        <a:gd name="T6" fmla="*/ 5 w 23"/>
                        <a:gd name="T7" fmla="*/ 18 h 48"/>
                        <a:gd name="T8" fmla="*/ 5 w 23"/>
                        <a:gd name="T9" fmla="*/ 18 h 48"/>
                        <a:gd name="T10" fmla="*/ 6 w 23"/>
                        <a:gd name="T11" fmla="*/ 16 h 48"/>
                        <a:gd name="T12" fmla="*/ 7 w 23"/>
                        <a:gd name="T13" fmla="*/ 14 h 48"/>
                        <a:gd name="T14" fmla="*/ 7 w 23"/>
                        <a:gd name="T15" fmla="*/ 13 h 48"/>
                        <a:gd name="T16" fmla="*/ 7 w 23"/>
                        <a:gd name="T17" fmla="*/ 11 h 48"/>
                        <a:gd name="T18" fmla="*/ 7 w 23"/>
                        <a:gd name="T19" fmla="*/ 8 h 48"/>
                        <a:gd name="T20" fmla="*/ 7 w 23"/>
                        <a:gd name="T21" fmla="*/ 7 h 48"/>
                        <a:gd name="T22" fmla="*/ 6 w 23"/>
                        <a:gd name="T23" fmla="*/ 5 h 48"/>
                        <a:gd name="T24" fmla="*/ 5 w 23"/>
                        <a:gd name="T25" fmla="*/ 4 h 48"/>
                        <a:gd name="T26" fmla="*/ 5 w 23"/>
                        <a:gd name="T27" fmla="*/ 3 h 48"/>
                        <a:gd name="T28" fmla="*/ 3 w 23"/>
                        <a:gd name="T29" fmla="*/ 1 h 48"/>
                        <a:gd name="T30" fmla="*/ 2 w 23"/>
                        <a:gd name="T31" fmla="*/ 0 h 48"/>
                        <a:gd name="T32" fmla="*/ 0 w 23"/>
                        <a:gd name="T33" fmla="*/ 0 h 48"/>
                        <a:gd name="T34" fmla="*/ 0 w 23"/>
                        <a:gd name="T35" fmla="*/ 21 h 48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8">
                          <a:moveTo>
                            <a:pt x="0" y="48"/>
                          </a:moveTo>
                          <a:lnTo>
                            <a:pt x="6" y="47"/>
                          </a:lnTo>
                          <a:lnTo>
                            <a:pt x="10" y="46"/>
                          </a:lnTo>
                          <a:lnTo>
                            <a:pt x="15" y="42"/>
                          </a:lnTo>
                          <a:lnTo>
                            <a:pt x="18" y="40"/>
                          </a:lnTo>
                          <a:lnTo>
                            <a:pt x="20" y="36"/>
                          </a:lnTo>
                          <a:lnTo>
                            <a:pt x="22" y="33"/>
                          </a:lnTo>
                          <a:lnTo>
                            <a:pt x="23" y="29"/>
                          </a:lnTo>
                          <a:lnTo>
                            <a:pt x="23" y="25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2"/>
                          </a:lnTo>
                          <a:lnTo>
                            <a:pt x="18" y="8"/>
                          </a:lnTo>
                          <a:lnTo>
                            <a:pt x="15" y="6"/>
                          </a:lnTo>
                          <a:lnTo>
                            <a:pt x="10" y="2"/>
                          </a:lnTo>
                          <a:lnTo>
                            <a:pt x="6" y="1"/>
                          </a:lnTo>
                          <a:lnTo>
                            <a:pt x="0" y="0"/>
                          </a:lnTo>
                          <a:lnTo>
                            <a:pt x="0" y="48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08" name="Freeform 26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513" y="2283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0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1 h 47"/>
                        <a:gd name="T18" fmla="*/ 0 w 23"/>
                        <a:gd name="T19" fmla="*/ 13 h 47"/>
                        <a:gd name="T20" fmla="*/ 0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3" y="2"/>
                          </a:lnTo>
                          <a:lnTo>
                            <a:pt x="9" y="5"/>
                          </a:lnTo>
                          <a:lnTo>
                            <a:pt x="5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4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5" y="39"/>
                          </a:lnTo>
                          <a:lnTo>
                            <a:pt x="9" y="42"/>
                          </a:lnTo>
                          <a:lnTo>
                            <a:pt x="13" y="45"/>
                          </a:lnTo>
                          <a:lnTo>
                            <a:pt x="17" y="47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09" name="Rectangle 262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520" y="2283"/>
                      <a:ext cx="150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10" name="Freeform 26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70" y="2283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4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6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1 h 47"/>
                        <a:gd name="T18" fmla="*/ 7 w 23"/>
                        <a:gd name="T19" fmla="*/ 8 h 47"/>
                        <a:gd name="T20" fmla="*/ 6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4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7"/>
                          </a:lnTo>
                          <a:lnTo>
                            <a:pt x="9" y="45"/>
                          </a:lnTo>
                          <a:lnTo>
                            <a:pt x="14" y="42"/>
                          </a:lnTo>
                          <a:lnTo>
                            <a:pt x="17" y="39"/>
                          </a:lnTo>
                          <a:lnTo>
                            <a:pt x="19" y="36"/>
                          </a:lnTo>
                          <a:lnTo>
                            <a:pt x="21" y="32"/>
                          </a:lnTo>
                          <a:lnTo>
                            <a:pt x="22" y="28"/>
                          </a:lnTo>
                          <a:lnTo>
                            <a:pt x="23" y="24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19" y="11"/>
                          </a:lnTo>
                          <a:lnTo>
                            <a:pt x="17" y="8"/>
                          </a:lnTo>
                          <a:lnTo>
                            <a:pt x="14" y="5"/>
                          </a:lnTo>
                          <a:lnTo>
                            <a:pt x="9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11" name="Freeform 26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513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5 h 46"/>
                        <a:gd name="T14" fmla="*/ 0 w 23"/>
                        <a:gd name="T15" fmla="*/ 6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10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5" y="7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5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12" name="Rectangle 265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520" y="1975"/>
                      <a:ext cx="136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13" name="Freeform 26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55" y="197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10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7 w 23"/>
                        <a:gd name="T21" fmla="*/ 5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5"/>
                          </a:lnTo>
                          <a:lnTo>
                            <a:pt x="11" y="44"/>
                          </a:lnTo>
                          <a:lnTo>
                            <a:pt x="14" y="42"/>
                          </a:lnTo>
                          <a:lnTo>
                            <a:pt x="17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7" y="7"/>
                          </a:lnTo>
                          <a:lnTo>
                            <a:pt x="14" y="4"/>
                          </a:lnTo>
                          <a:lnTo>
                            <a:pt x="11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14" name="Freeform 26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55" y="1882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5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9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7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5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5"/>
                          </a:lnTo>
                          <a:lnTo>
                            <a:pt x="11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5"/>
                          </a:lnTo>
                          <a:lnTo>
                            <a:pt x="22" y="31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4"/>
                          </a:lnTo>
                          <a:lnTo>
                            <a:pt x="20" y="10"/>
                          </a:lnTo>
                          <a:lnTo>
                            <a:pt x="18" y="7"/>
                          </a:lnTo>
                          <a:lnTo>
                            <a:pt x="15" y="4"/>
                          </a:lnTo>
                          <a:lnTo>
                            <a:pt x="11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15" name="Rectangle 268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520" y="1882"/>
                      <a:ext cx="136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16" name="Freeform 26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513" y="1882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4 h 46"/>
                        <a:gd name="T14" fmla="*/ 0 w 23"/>
                        <a:gd name="T15" fmla="*/ 6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5" y="7"/>
                          </a:lnTo>
                          <a:lnTo>
                            <a:pt x="3" y="10"/>
                          </a:lnTo>
                          <a:lnTo>
                            <a:pt x="1" y="14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1"/>
                          </a:lnTo>
                          <a:lnTo>
                            <a:pt x="3" y="35"/>
                          </a:lnTo>
                          <a:lnTo>
                            <a:pt x="5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17" name="Freeform 27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55" y="1839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7"/>
                        <a:gd name="T2" fmla="*/ 2 w 23"/>
                        <a:gd name="T3" fmla="*/ 14 h 47"/>
                        <a:gd name="T4" fmla="*/ 3 w 23"/>
                        <a:gd name="T5" fmla="*/ 13 h 47"/>
                        <a:gd name="T6" fmla="*/ 4 w 23"/>
                        <a:gd name="T7" fmla="*/ 13 h 47"/>
                        <a:gd name="T8" fmla="*/ 5 w 23"/>
                        <a:gd name="T9" fmla="*/ 12 h 47"/>
                        <a:gd name="T10" fmla="*/ 6 w 23"/>
                        <a:gd name="T11" fmla="*/ 11 h 47"/>
                        <a:gd name="T12" fmla="*/ 7 w 23"/>
                        <a:gd name="T13" fmla="*/ 10 h 47"/>
                        <a:gd name="T14" fmla="*/ 7 w 23"/>
                        <a:gd name="T15" fmla="*/ 9 h 47"/>
                        <a:gd name="T16" fmla="*/ 7 w 23"/>
                        <a:gd name="T17" fmla="*/ 7 h 47"/>
                        <a:gd name="T18" fmla="*/ 7 w 23"/>
                        <a:gd name="T19" fmla="*/ 6 h 47"/>
                        <a:gd name="T20" fmla="*/ 7 w 23"/>
                        <a:gd name="T21" fmla="*/ 4 h 47"/>
                        <a:gd name="T22" fmla="*/ 6 w 23"/>
                        <a:gd name="T23" fmla="*/ 4 h 47"/>
                        <a:gd name="T24" fmla="*/ 5 w 23"/>
                        <a:gd name="T25" fmla="*/ 2 h 47"/>
                        <a:gd name="T26" fmla="*/ 4 w 23"/>
                        <a:gd name="T27" fmla="*/ 1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14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11" y="45"/>
                          </a:lnTo>
                          <a:lnTo>
                            <a:pt x="14" y="42"/>
                          </a:lnTo>
                          <a:lnTo>
                            <a:pt x="18" y="40"/>
                          </a:lnTo>
                          <a:lnTo>
                            <a:pt x="20" y="36"/>
                          </a:lnTo>
                          <a:lnTo>
                            <a:pt x="22" y="33"/>
                          </a:lnTo>
                          <a:lnTo>
                            <a:pt x="23" y="29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2"/>
                          </a:lnTo>
                          <a:lnTo>
                            <a:pt x="18" y="7"/>
                          </a:lnTo>
                          <a:lnTo>
                            <a:pt x="14" y="5"/>
                          </a:lnTo>
                          <a:lnTo>
                            <a:pt x="11" y="2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18" name="Rectangle 271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391" y="1839"/>
                      <a:ext cx="264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19" name="Freeform 27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384" y="1839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1 h 47"/>
                        <a:gd name="T8" fmla="*/ 2 w 23"/>
                        <a:gd name="T9" fmla="*/ 2 h 47"/>
                        <a:gd name="T10" fmla="*/ 1 w 23"/>
                        <a:gd name="T11" fmla="*/ 4 h 47"/>
                        <a:gd name="T12" fmla="*/ 0 w 23"/>
                        <a:gd name="T13" fmla="*/ 4 h 47"/>
                        <a:gd name="T14" fmla="*/ 0 w 23"/>
                        <a:gd name="T15" fmla="*/ 6 h 47"/>
                        <a:gd name="T16" fmla="*/ 0 w 23"/>
                        <a:gd name="T17" fmla="*/ 7 h 47"/>
                        <a:gd name="T18" fmla="*/ 0 w 23"/>
                        <a:gd name="T19" fmla="*/ 9 h 47"/>
                        <a:gd name="T20" fmla="*/ 0 w 23"/>
                        <a:gd name="T21" fmla="*/ 10 h 47"/>
                        <a:gd name="T22" fmla="*/ 1 w 23"/>
                        <a:gd name="T23" fmla="*/ 11 h 47"/>
                        <a:gd name="T24" fmla="*/ 2 w 23"/>
                        <a:gd name="T25" fmla="*/ 12 h 47"/>
                        <a:gd name="T26" fmla="*/ 3 w 23"/>
                        <a:gd name="T27" fmla="*/ 13 h 47"/>
                        <a:gd name="T28" fmla="*/ 4 w 23"/>
                        <a:gd name="T29" fmla="*/ 13 h 47"/>
                        <a:gd name="T30" fmla="*/ 5 w 23"/>
                        <a:gd name="T31" fmla="*/ 14 h 47"/>
                        <a:gd name="T32" fmla="*/ 7 w 23"/>
                        <a:gd name="T33" fmla="*/ 14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1"/>
                          </a:lnTo>
                          <a:lnTo>
                            <a:pt x="13" y="2"/>
                          </a:lnTo>
                          <a:lnTo>
                            <a:pt x="10" y="5"/>
                          </a:lnTo>
                          <a:lnTo>
                            <a:pt x="7" y="7"/>
                          </a:lnTo>
                          <a:lnTo>
                            <a:pt x="3" y="12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9"/>
                          </a:lnTo>
                          <a:lnTo>
                            <a:pt x="1" y="33"/>
                          </a:lnTo>
                          <a:lnTo>
                            <a:pt x="3" y="36"/>
                          </a:lnTo>
                          <a:lnTo>
                            <a:pt x="7" y="40"/>
                          </a:lnTo>
                          <a:lnTo>
                            <a:pt x="10" y="42"/>
                          </a:lnTo>
                          <a:lnTo>
                            <a:pt x="13" y="45"/>
                          </a:lnTo>
                          <a:lnTo>
                            <a:pt x="18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20" name="Freeform 27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384" y="1904"/>
                      <a:ext cx="7" cy="36"/>
                    </a:xfrm>
                    <a:custGeom>
                      <a:avLst/>
                      <a:gdLst>
                        <a:gd name="T0" fmla="*/ 7 w 24"/>
                        <a:gd name="T1" fmla="*/ 0 h 117"/>
                        <a:gd name="T2" fmla="*/ 6 w 24"/>
                        <a:gd name="T3" fmla="*/ 0 h 117"/>
                        <a:gd name="T4" fmla="*/ 5 w 24"/>
                        <a:gd name="T5" fmla="*/ 1 h 117"/>
                        <a:gd name="T6" fmla="*/ 5 w 24"/>
                        <a:gd name="T7" fmla="*/ 1 h 117"/>
                        <a:gd name="T8" fmla="*/ 4 w 24"/>
                        <a:gd name="T9" fmla="*/ 2 h 117"/>
                        <a:gd name="T10" fmla="*/ 3 w 24"/>
                        <a:gd name="T11" fmla="*/ 4 h 117"/>
                        <a:gd name="T12" fmla="*/ 2 w 24"/>
                        <a:gd name="T13" fmla="*/ 6 h 117"/>
                        <a:gd name="T14" fmla="*/ 1 w 24"/>
                        <a:gd name="T15" fmla="*/ 9 h 117"/>
                        <a:gd name="T16" fmla="*/ 1 w 24"/>
                        <a:gd name="T17" fmla="*/ 11 h 117"/>
                        <a:gd name="T18" fmla="*/ 0 w 24"/>
                        <a:gd name="T19" fmla="*/ 15 h 117"/>
                        <a:gd name="T20" fmla="*/ 0 w 24"/>
                        <a:gd name="T21" fmla="*/ 18 h 117"/>
                        <a:gd name="T22" fmla="*/ 0 w 24"/>
                        <a:gd name="T23" fmla="*/ 22 h 117"/>
                        <a:gd name="T24" fmla="*/ 1 w 24"/>
                        <a:gd name="T25" fmla="*/ 25 h 117"/>
                        <a:gd name="T26" fmla="*/ 1 w 24"/>
                        <a:gd name="T27" fmla="*/ 28 h 117"/>
                        <a:gd name="T28" fmla="*/ 2 w 24"/>
                        <a:gd name="T29" fmla="*/ 30 h 117"/>
                        <a:gd name="T30" fmla="*/ 3 w 24"/>
                        <a:gd name="T31" fmla="*/ 33 h 117"/>
                        <a:gd name="T32" fmla="*/ 4 w 24"/>
                        <a:gd name="T33" fmla="*/ 34 h 117"/>
                        <a:gd name="T34" fmla="*/ 5 w 24"/>
                        <a:gd name="T35" fmla="*/ 35 h 117"/>
                        <a:gd name="T36" fmla="*/ 5 w 24"/>
                        <a:gd name="T37" fmla="*/ 36 h 117"/>
                        <a:gd name="T38" fmla="*/ 6 w 24"/>
                        <a:gd name="T39" fmla="*/ 36 h 117"/>
                        <a:gd name="T40" fmla="*/ 7 w 24"/>
                        <a:gd name="T41" fmla="*/ 36 h 117"/>
                        <a:gd name="T42" fmla="*/ 7 w 24"/>
                        <a:gd name="T43" fmla="*/ 0 h 117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0" t="0" r="r" b="b"/>
                      <a:pathLst>
                        <a:path w="24" h="117">
                          <a:moveTo>
                            <a:pt x="24" y="0"/>
                          </a:moveTo>
                          <a:lnTo>
                            <a:pt x="21" y="1"/>
                          </a:lnTo>
                          <a:lnTo>
                            <a:pt x="18" y="2"/>
                          </a:lnTo>
                          <a:lnTo>
                            <a:pt x="16" y="3"/>
                          </a:lnTo>
                          <a:lnTo>
                            <a:pt x="14" y="5"/>
                          </a:lnTo>
                          <a:lnTo>
                            <a:pt x="9" y="12"/>
                          </a:lnTo>
                          <a:lnTo>
                            <a:pt x="6" y="19"/>
                          </a:lnTo>
                          <a:lnTo>
                            <a:pt x="4" y="28"/>
                          </a:lnTo>
                          <a:lnTo>
                            <a:pt x="2" y="37"/>
                          </a:lnTo>
                          <a:lnTo>
                            <a:pt x="1" y="48"/>
                          </a:lnTo>
                          <a:lnTo>
                            <a:pt x="0" y="59"/>
                          </a:lnTo>
                          <a:lnTo>
                            <a:pt x="1" y="70"/>
                          </a:lnTo>
                          <a:lnTo>
                            <a:pt x="2" y="80"/>
                          </a:lnTo>
                          <a:lnTo>
                            <a:pt x="4" y="90"/>
                          </a:lnTo>
                          <a:lnTo>
                            <a:pt x="6" y="99"/>
                          </a:lnTo>
                          <a:lnTo>
                            <a:pt x="9" y="107"/>
                          </a:lnTo>
                          <a:lnTo>
                            <a:pt x="14" y="112"/>
                          </a:lnTo>
                          <a:lnTo>
                            <a:pt x="16" y="114"/>
                          </a:lnTo>
                          <a:lnTo>
                            <a:pt x="18" y="116"/>
                          </a:lnTo>
                          <a:lnTo>
                            <a:pt x="21" y="117"/>
                          </a:lnTo>
                          <a:lnTo>
                            <a:pt x="24" y="117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21" name="Rectangle 27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391" y="1904"/>
                      <a:ext cx="264" cy="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22" name="Freeform 27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55" y="1904"/>
                      <a:ext cx="7" cy="36"/>
                    </a:xfrm>
                    <a:custGeom>
                      <a:avLst/>
                      <a:gdLst>
                        <a:gd name="T0" fmla="*/ 0 w 23"/>
                        <a:gd name="T1" fmla="*/ 36 h 117"/>
                        <a:gd name="T2" fmla="*/ 1 w 23"/>
                        <a:gd name="T3" fmla="*/ 36 h 117"/>
                        <a:gd name="T4" fmla="*/ 2 w 23"/>
                        <a:gd name="T5" fmla="*/ 36 h 117"/>
                        <a:gd name="T6" fmla="*/ 2 w 23"/>
                        <a:gd name="T7" fmla="*/ 35 h 117"/>
                        <a:gd name="T8" fmla="*/ 3 w 23"/>
                        <a:gd name="T9" fmla="*/ 34 h 117"/>
                        <a:gd name="T10" fmla="*/ 4 w 23"/>
                        <a:gd name="T11" fmla="*/ 33 h 117"/>
                        <a:gd name="T12" fmla="*/ 5 w 23"/>
                        <a:gd name="T13" fmla="*/ 30 h 117"/>
                        <a:gd name="T14" fmla="*/ 6 w 23"/>
                        <a:gd name="T15" fmla="*/ 28 h 117"/>
                        <a:gd name="T16" fmla="*/ 7 w 23"/>
                        <a:gd name="T17" fmla="*/ 25 h 117"/>
                        <a:gd name="T18" fmla="*/ 7 w 23"/>
                        <a:gd name="T19" fmla="*/ 22 h 117"/>
                        <a:gd name="T20" fmla="*/ 7 w 23"/>
                        <a:gd name="T21" fmla="*/ 18 h 117"/>
                        <a:gd name="T22" fmla="*/ 7 w 23"/>
                        <a:gd name="T23" fmla="*/ 15 h 117"/>
                        <a:gd name="T24" fmla="*/ 7 w 23"/>
                        <a:gd name="T25" fmla="*/ 11 h 117"/>
                        <a:gd name="T26" fmla="*/ 6 w 23"/>
                        <a:gd name="T27" fmla="*/ 9 h 117"/>
                        <a:gd name="T28" fmla="*/ 5 w 23"/>
                        <a:gd name="T29" fmla="*/ 6 h 117"/>
                        <a:gd name="T30" fmla="*/ 4 w 23"/>
                        <a:gd name="T31" fmla="*/ 4 h 117"/>
                        <a:gd name="T32" fmla="*/ 3 w 23"/>
                        <a:gd name="T33" fmla="*/ 2 h 117"/>
                        <a:gd name="T34" fmla="*/ 2 w 23"/>
                        <a:gd name="T35" fmla="*/ 1 h 117"/>
                        <a:gd name="T36" fmla="*/ 2 w 23"/>
                        <a:gd name="T37" fmla="*/ 1 h 117"/>
                        <a:gd name="T38" fmla="*/ 1 w 23"/>
                        <a:gd name="T39" fmla="*/ 0 h 117"/>
                        <a:gd name="T40" fmla="*/ 0 w 23"/>
                        <a:gd name="T41" fmla="*/ 0 h 117"/>
                        <a:gd name="T42" fmla="*/ 0 w 23"/>
                        <a:gd name="T43" fmla="*/ 36 h 117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0" t="0" r="r" b="b"/>
                      <a:pathLst>
                        <a:path w="23" h="117">
                          <a:moveTo>
                            <a:pt x="0" y="117"/>
                          </a:moveTo>
                          <a:lnTo>
                            <a:pt x="3" y="117"/>
                          </a:lnTo>
                          <a:lnTo>
                            <a:pt x="6" y="116"/>
                          </a:lnTo>
                          <a:lnTo>
                            <a:pt x="8" y="114"/>
                          </a:lnTo>
                          <a:lnTo>
                            <a:pt x="11" y="112"/>
                          </a:lnTo>
                          <a:lnTo>
                            <a:pt x="14" y="107"/>
                          </a:lnTo>
                          <a:lnTo>
                            <a:pt x="17" y="99"/>
                          </a:lnTo>
                          <a:lnTo>
                            <a:pt x="20" y="90"/>
                          </a:lnTo>
                          <a:lnTo>
                            <a:pt x="22" y="80"/>
                          </a:lnTo>
                          <a:lnTo>
                            <a:pt x="23" y="70"/>
                          </a:lnTo>
                          <a:lnTo>
                            <a:pt x="23" y="59"/>
                          </a:lnTo>
                          <a:lnTo>
                            <a:pt x="23" y="48"/>
                          </a:lnTo>
                          <a:lnTo>
                            <a:pt x="22" y="37"/>
                          </a:lnTo>
                          <a:lnTo>
                            <a:pt x="20" y="28"/>
                          </a:lnTo>
                          <a:lnTo>
                            <a:pt x="17" y="19"/>
                          </a:lnTo>
                          <a:lnTo>
                            <a:pt x="14" y="12"/>
                          </a:lnTo>
                          <a:lnTo>
                            <a:pt x="11" y="5"/>
                          </a:lnTo>
                          <a:lnTo>
                            <a:pt x="8" y="3"/>
                          </a:lnTo>
                          <a:lnTo>
                            <a:pt x="6" y="2"/>
                          </a:lnTo>
                          <a:lnTo>
                            <a:pt x="3" y="1"/>
                          </a:lnTo>
                          <a:lnTo>
                            <a:pt x="0" y="0"/>
                          </a:lnTo>
                          <a:lnTo>
                            <a:pt x="0" y="11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23" name="Freeform 27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170" y="2526"/>
                      <a:ext cx="21" cy="14"/>
                    </a:xfrm>
                    <a:custGeom>
                      <a:avLst/>
                      <a:gdLst>
                        <a:gd name="T0" fmla="*/ 0 w 46"/>
                        <a:gd name="T1" fmla="*/ 0 h 23"/>
                        <a:gd name="T2" fmla="*/ 0 w 46"/>
                        <a:gd name="T3" fmla="*/ 3 h 23"/>
                        <a:gd name="T4" fmla="*/ 0 w 46"/>
                        <a:gd name="T5" fmla="*/ 6 h 23"/>
                        <a:gd name="T6" fmla="*/ 2 w 46"/>
                        <a:gd name="T7" fmla="*/ 9 h 23"/>
                        <a:gd name="T8" fmla="*/ 3 w 46"/>
                        <a:gd name="T9" fmla="*/ 10 h 23"/>
                        <a:gd name="T10" fmla="*/ 5 w 46"/>
                        <a:gd name="T11" fmla="*/ 12 h 23"/>
                        <a:gd name="T12" fmla="*/ 6 w 46"/>
                        <a:gd name="T13" fmla="*/ 13 h 23"/>
                        <a:gd name="T14" fmla="*/ 8 w 46"/>
                        <a:gd name="T15" fmla="*/ 13 h 23"/>
                        <a:gd name="T16" fmla="*/ 11 w 46"/>
                        <a:gd name="T17" fmla="*/ 14 h 23"/>
                        <a:gd name="T18" fmla="*/ 12 w 46"/>
                        <a:gd name="T19" fmla="*/ 13 h 23"/>
                        <a:gd name="T20" fmla="*/ 14 w 46"/>
                        <a:gd name="T21" fmla="*/ 13 h 23"/>
                        <a:gd name="T22" fmla="*/ 16 w 46"/>
                        <a:gd name="T23" fmla="*/ 12 h 23"/>
                        <a:gd name="T24" fmla="*/ 18 w 46"/>
                        <a:gd name="T25" fmla="*/ 10 h 23"/>
                        <a:gd name="T26" fmla="*/ 19 w 46"/>
                        <a:gd name="T27" fmla="*/ 9 h 23"/>
                        <a:gd name="T28" fmla="*/ 20 w 46"/>
                        <a:gd name="T29" fmla="*/ 6 h 23"/>
                        <a:gd name="T30" fmla="*/ 21 w 46"/>
                        <a:gd name="T31" fmla="*/ 3 h 23"/>
                        <a:gd name="T32" fmla="*/ 21 w 46"/>
                        <a:gd name="T33" fmla="*/ 0 h 23"/>
                        <a:gd name="T34" fmla="*/ 0 w 46"/>
                        <a:gd name="T35" fmla="*/ 0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0" y="0"/>
                          </a:moveTo>
                          <a:lnTo>
                            <a:pt x="0" y="5"/>
                          </a:lnTo>
                          <a:lnTo>
                            <a:pt x="1" y="10"/>
                          </a:lnTo>
                          <a:lnTo>
                            <a:pt x="4" y="14"/>
                          </a:lnTo>
                          <a:lnTo>
                            <a:pt x="6" y="17"/>
                          </a:lnTo>
                          <a:lnTo>
                            <a:pt x="10" y="20"/>
                          </a:lnTo>
                          <a:lnTo>
                            <a:pt x="13" y="21"/>
                          </a:lnTo>
                          <a:lnTo>
                            <a:pt x="18" y="22"/>
                          </a:lnTo>
                          <a:lnTo>
                            <a:pt x="23" y="23"/>
                          </a:lnTo>
                          <a:lnTo>
                            <a:pt x="27" y="22"/>
                          </a:lnTo>
                          <a:lnTo>
                            <a:pt x="31" y="21"/>
                          </a:lnTo>
                          <a:lnTo>
                            <a:pt x="34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0"/>
                          </a:lnTo>
                          <a:lnTo>
                            <a:pt x="45" y="5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24" name="Rectangle 277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170" y="2512"/>
                      <a:ext cx="21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25" name="Freeform 27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170" y="2505"/>
                      <a:ext cx="21" cy="7"/>
                    </a:xfrm>
                    <a:custGeom>
                      <a:avLst/>
                      <a:gdLst>
                        <a:gd name="T0" fmla="*/ 21 w 46"/>
                        <a:gd name="T1" fmla="*/ 7 h 24"/>
                        <a:gd name="T2" fmla="*/ 21 w 46"/>
                        <a:gd name="T3" fmla="*/ 5 h 24"/>
                        <a:gd name="T4" fmla="*/ 20 w 46"/>
                        <a:gd name="T5" fmla="*/ 4 h 24"/>
                        <a:gd name="T6" fmla="*/ 19 w 46"/>
                        <a:gd name="T7" fmla="*/ 3 h 24"/>
                        <a:gd name="T8" fmla="*/ 18 w 46"/>
                        <a:gd name="T9" fmla="*/ 2 h 24"/>
                        <a:gd name="T10" fmla="*/ 16 w 46"/>
                        <a:gd name="T11" fmla="*/ 1 h 24"/>
                        <a:gd name="T12" fmla="*/ 14 w 46"/>
                        <a:gd name="T13" fmla="*/ 0 h 24"/>
                        <a:gd name="T14" fmla="*/ 12 w 46"/>
                        <a:gd name="T15" fmla="*/ 0 h 24"/>
                        <a:gd name="T16" fmla="*/ 11 w 46"/>
                        <a:gd name="T17" fmla="*/ 0 h 24"/>
                        <a:gd name="T18" fmla="*/ 8 w 46"/>
                        <a:gd name="T19" fmla="*/ 0 h 24"/>
                        <a:gd name="T20" fmla="*/ 6 w 46"/>
                        <a:gd name="T21" fmla="*/ 0 h 24"/>
                        <a:gd name="T22" fmla="*/ 5 w 46"/>
                        <a:gd name="T23" fmla="*/ 1 h 24"/>
                        <a:gd name="T24" fmla="*/ 3 w 46"/>
                        <a:gd name="T25" fmla="*/ 2 h 24"/>
                        <a:gd name="T26" fmla="*/ 2 w 46"/>
                        <a:gd name="T27" fmla="*/ 3 h 24"/>
                        <a:gd name="T28" fmla="*/ 0 w 46"/>
                        <a:gd name="T29" fmla="*/ 4 h 24"/>
                        <a:gd name="T30" fmla="*/ 0 w 46"/>
                        <a:gd name="T31" fmla="*/ 5 h 24"/>
                        <a:gd name="T32" fmla="*/ 0 w 46"/>
                        <a:gd name="T33" fmla="*/ 7 h 24"/>
                        <a:gd name="T34" fmla="*/ 21 w 46"/>
                        <a:gd name="T35" fmla="*/ 7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46" y="24"/>
                          </a:moveTo>
                          <a:lnTo>
                            <a:pt x="45" y="18"/>
                          </a:lnTo>
                          <a:lnTo>
                            <a:pt x="44" y="13"/>
                          </a:lnTo>
                          <a:lnTo>
                            <a:pt x="42" y="10"/>
                          </a:lnTo>
                          <a:lnTo>
                            <a:pt x="39" y="7"/>
                          </a:lnTo>
                          <a:lnTo>
                            <a:pt x="34" y="4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8" y="0"/>
                          </a:lnTo>
                          <a:lnTo>
                            <a:pt x="13" y="1"/>
                          </a:lnTo>
                          <a:lnTo>
                            <a:pt x="10" y="4"/>
                          </a:lnTo>
                          <a:lnTo>
                            <a:pt x="6" y="7"/>
                          </a:lnTo>
                          <a:lnTo>
                            <a:pt x="4" y="10"/>
                          </a:lnTo>
                          <a:lnTo>
                            <a:pt x="1" y="13"/>
                          </a:lnTo>
                          <a:lnTo>
                            <a:pt x="0" y="18"/>
                          </a:lnTo>
                          <a:lnTo>
                            <a:pt x="0" y="24"/>
                          </a:lnTo>
                          <a:lnTo>
                            <a:pt x="46" y="24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26" name="Freeform 27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170" y="2555"/>
                      <a:ext cx="21" cy="7"/>
                    </a:xfrm>
                    <a:custGeom>
                      <a:avLst/>
                      <a:gdLst>
                        <a:gd name="T0" fmla="*/ 0 w 46"/>
                        <a:gd name="T1" fmla="*/ 0 h 23"/>
                        <a:gd name="T2" fmla="*/ 0 w 46"/>
                        <a:gd name="T3" fmla="*/ 2 h 23"/>
                        <a:gd name="T4" fmla="*/ 0 w 46"/>
                        <a:gd name="T5" fmla="*/ 3 h 23"/>
                        <a:gd name="T6" fmla="*/ 2 w 46"/>
                        <a:gd name="T7" fmla="*/ 5 h 23"/>
                        <a:gd name="T8" fmla="*/ 3 w 46"/>
                        <a:gd name="T9" fmla="*/ 5 h 23"/>
                        <a:gd name="T10" fmla="*/ 5 w 46"/>
                        <a:gd name="T11" fmla="*/ 6 h 23"/>
                        <a:gd name="T12" fmla="*/ 6 w 46"/>
                        <a:gd name="T13" fmla="*/ 7 h 23"/>
                        <a:gd name="T14" fmla="*/ 8 w 46"/>
                        <a:gd name="T15" fmla="*/ 7 h 23"/>
                        <a:gd name="T16" fmla="*/ 11 w 46"/>
                        <a:gd name="T17" fmla="*/ 7 h 23"/>
                        <a:gd name="T18" fmla="*/ 12 w 46"/>
                        <a:gd name="T19" fmla="*/ 7 h 23"/>
                        <a:gd name="T20" fmla="*/ 14 w 46"/>
                        <a:gd name="T21" fmla="*/ 7 h 23"/>
                        <a:gd name="T22" fmla="*/ 16 w 46"/>
                        <a:gd name="T23" fmla="*/ 6 h 23"/>
                        <a:gd name="T24" fmla="*/ 18 w 46"/>
                        <a:gd name="T25" fmla="*/ 5 h 23"/>
                        <a:gd name="T26" fmla="*/ 19 w 46"/>
                        <a:gd name="T27" fmla="*/ 5 h 23"/>
                        <a:gd name="T28" fmla="*/ 20 w 46"/>
                        <a:gd name="T29" fmla="*/ 3 h 23"/>
                        <a:gd name="T30" fmla="*/ 21 w 46"/>
                        <a:gd name="T31" fmla="*/ 2 h 23"/>
                        <a:gd name="T32" fmla="*/ 21 w 46"/>
                        <a:gd name="T33" fmla="*/ 0 h 23"/>
                        <a:gd name="T34" fmla="*/ 0 w 46"/>
                        <a:gd name="T35" fmla="*/ 0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0" y="0"/>
                          </a:moveTo>
                          <a:lnTo>
                            <a:pt x="0" y="5"/>
                          </a:lnTo>
                          <a:lnTo>
                            <a:pt x="1" y="10"/>
                          </a:lnTo>
                          <a:lnTo>
                            <a:pt x="4" y="15"/>
                          </a:lnTo>
                          <a:lnTo>
                            <a:pt x="6" y="18"/>
                          </a:lnTo>
                          <a:lnTo>
                            <a:pt x="10" y="20"/>
                          </a:lnTo>
                          <a:lnTo>
                            <a:pt x="13" y="22"/>
                          </a:lnTo>
                          <a:lnTo>
                            <a:pt x="18" y="23"/>
                          </a:lnTo>
                          <a:lnTo>
                            <a:pt x="23" y="23"/>
                          </a:lnTo>
                          <a:lnTo>
                            <a:pt x="27" y="23"/>
                          </a:lnTo>
                          <a:lnTo>
                            <a:pt x="31" y="22"/>
                          </a:lnTo>
                          <a:lnTo>
                            <a:pt x="34" y="20"/>
                          </a:lnTo>
                          <a:lnTo>
                            <a:pt x="39" y="18"/>
                          </a:lnTo>
                          <a:lnTo>
                            <a:pt x="42" y="15"/>
                          </a:lnTo>
                          <a:lnTo>
                            <a:pt x="44" y="10"/>
                          </a:lnTo>
                          <a:lnTo>
                            <a:pt x="45" y="5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27" name="Rectangle 280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170" y="2519"/>
                      <a:ext cx="21" cy="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28" name="Freeform 28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170" y="2512"/>
                      <a:ext cx="21" cy="7"/>
                    </a:xfrm>
                    <a:custGeom>
                      <a:avLst/>
                      <a:gdLst>
                        <a:gd name="T0" fmla="*/ 21 w 46"/>
                        <a:gd name="T1" fmla="*/ 7 h 23"/>
                        <a:gd name="T2" fmla="*/ 21 w 46"/>
                        <a:gd name="T3" fmla="*/ 5 h 23"/>
                        <a:gd name="T4" fmla="*/ 20 w 46"/>
                        <a:gd name="T5" fmla="*/ 4 h 23"/>
                        <a:gd name="T6" fmla="*/ 19 w 46"/>
                        <a:gd name="T7" fmla="*/ 2 h 23"/>
                        <a:gd name="T8" fmla="*/ 18 w 46"/>
                        <a:gd name="T9" fmla="*/ 2 h 23"/>
                        <a:gd name="T10" fmla="*/ 16 w 46"/>
                        <a:gd name="T11" fmla="*/ 1 h 23"/>
                        <a:gd name="T12" fmla="*/ 14 w 46"/>
                        <a:gd name="T13" fmla="*/ 0 h 23"/>
                        <a:gd name="T14" fmla="*/ 12 w 46"/>
                        <a:gd name="T15" fmla="*/ 0 h 23"/>
                        <a:gd name="T16" fmla="*/ 11 w 46"/>
                        <a:gd name="T17" fmla="*/ 0 h 23"/>
                        <a:gd name="T18" fmla="*/ 8 w 46"/>
                        <a:gd name="T19" fmla="*/ 0 h 23"/>
                        <a:gd name="T20" fmla="*/ 6 w 46"/>
                        <a:gd name="T21" fmla="*/ 0 h 23"/>
                        <a:gd name="T22" fmla="*/ 5 w 46"/>
                        <a:gd name="T23" fmla="*/ 1 h 23"/>
                        <a:gd name="T24" fmla="*/ 3 w 46"/>
                        <a:gd name="T25" fmla="*/ 2 h 23"/>
                        <a:gd name="T26" fmla="*/ 2 w 46"/>
                        <a:gd name="T27" fmla="*/ 2 h 23"/>
                        <a:gd name="T28" fmla="*/ 0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21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5" y="17"/>
                          </a:lnTo>
                          <a:lnTo>
                            <a:pt x="44" y="13"/>
                          </a:lnTo>
                          <a:lnTo>
                            <a:pt x="42" y="8"/>
                          </a:lnTo>
                          <a:lnTo>
                            <a:pt x="39" y="5"/>
                          </a:lnTo>
                          <a:lnTo>
                            <a:pt x="34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8" y="0"/>
                          </a:lnTo>
                          <a:lnTo>
                            <a:pt x="13" y="1"/>
                          </a:lnTo>
                          <a:lnTo>
                            <a:pt x="10" y="3"/>
                          </a:lnTo>
                          <a:lnTo>
                            <a:pt x="6" y="5"/>
                          </a:lnTo>
                          <a:lnTo>
                            <a:pt x="4" y="8"/>
                          </a:lnTo>
                          <a:lnTo>
                            <a:pt x="1" y="13"/>
                          </a:lnTo>
                          <a:lnTo>
                            <a:pt x="0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29" name="Freeform 28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520" y="197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6 w 23"/>
                        <a:gd name="T13" fmla="*/ 10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6 w 23"/>
                        <a:gd name="T21" fmla="*/ 5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5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7" y="39"/>
                          </a:lnTo>
                          <a:lnTo>
                            <a:pt x="19" y="36"/>
                          </a:lnTo>
                          <a:lnTo>
                            <a:pt x="21" y="32"/>
                          </a:lnTo>
                          <a:lnTo>
                            <a:pt x="22" y="27"/>
                          </a:lnTo>
                          <a:lnTo>
                            <a:pt x="23" y="23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19" y="11"/>
                          </a:lnTo>
                          <a:lnTo>
                            <a:pt x="17" y="7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30" name="Rectangle 283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391" y="1975"/>
                      <a:ext cx="129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31" name="Freeform 28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384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1 w 23"/>
                        <a:gd name="T13" fmla="*/ 5 h 46"/>
                        <a:gd name="T14" fmla="*/ 0 w 23"/>
                        <a:gd name="T15" fmla="*/ 6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1 w 23"/>
                        <a:gd name="T21" fmla="*/ 10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4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7"/>
                          </a:lnTo>
                          <a:lnTo>
                            <a:pt x="2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4" y="44"/>
                          </a:lnTo>
                          <a:lnTo>
                            <a:pt x="18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32" name="Freeform 28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377" y="1882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2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4 h 46"/>
                        <a:gd name="T14" fmla="*/ 0 w 23"/>
                        <a:gd name="T15" fmla="*/ 6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2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2" y="2"/>
                          </a:lnTo>
                          <a:lnTo>
                            <a:pt x="8" y="4"/>
                          </a:lnTo>
                          <a:lnTo>
                            <a:pt x="5" y="7"/>
                          </a:lnTo>
                          <a:lnTo>
                            <a:pt x="3" y="10"/>
                          </a:lnTo>
                          <a:lnTo>
                            <a:pt x="1" y="14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1"/>
                          </a:lnTo>
                          <a:lnTo>
                            <a:pt x="3" y="35"/>
                          </a:lnTo>
                          <a:lnTo>
                            <a:pt x="5" y="39"/>
                          </a:lnTo>
                          <a:lnTo>
                            <a:pt x="8" y="42"/>
                          </a:lnTo>
                          <a:lnTo>
                            <a:pt x="12" y="44"/>
                          </a:lnTo>
                          <a:lnTo>
                            <a:pt x="18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33" name="Rectangle 286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384" y="1882"/>
                      <a:ext cx="136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34" name="Freeform 28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520" y="1882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6 w 23"/>
                        <a:gd name="T13" fmla="*/ 9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6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5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7" y="39"/>
                          </a:lnTo>
                          <a:lnTo>
                            <a:pt x="19" y="35"/>
                          </a:lnTo>
                          <a:lnTo>
                            <a:pt x="21" y="31"/>
                          </a:lnTo>
                          <a:lnTo>
                            <a:pt x="22" y="27"/>
                          </a:lnTo>
                          <a:lnTo>
                            <a:pt x="23" y="23"/>
                          </a:lnTo>
                          <a:lnTo>
                            <a:pt x="22" y="19"/>
                          </a:lnTo>
                          <a:lnTo>
                            <a:pt x="21" y="14"/>
                          </a:lnTo>
                          <a:lnTo>
                            <a:pt x="19" y="10"/>
                          </a:lnTo>
                          <a:lnTo>
                            <a:pt x="17" y="7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35" name="Rectangle 288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68" y="2555"/>
                      <a:ext cx="5617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36" name="Freeform 28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8" y="1832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2 h 23"/>
                        <a:gd name="T8" fmla="*/ 12 w 46"/>
                        <a:gd name="T9" fmla="*/ 2 h 23"/>
                        <a:gd name="T10" fmla="*/ 11 w 46"/>
                        <a:gd name="T11" fmla="*/ 1 h 23"/>
                        <a:gd name="T12" fmla="*/ 9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6 w 46"/>
                        <a:gd name="T19" fmla="*/ 0 h 23"/>
                        <a:gd name="T20" fmla="*/ 4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2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5" y="17"/>
                          </a:lnTo>
                          <a:lnTo>
                            <a:pt x="44" y="12"/>
                          </a:lnTo>
                          <a:lnTo>
                            <a:pt x="42" y="8"/>
                          </a:lnTo>
                          <a:lnTo>
                            <a:pt x="39" y="5"/>
                          </a:lnTo>
                          <a:lnTo>
                            <a:pt x="35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4" y="1"/>
                          </a:lnTo>
                          <a:lnTo>
                            <a:pt x="10" y="3"/>
                          </a:lnTo>
                          <a:lnTo>
                            <a:pt x="7" y="5"/>
                          </a:lnTo>
                          <a:lnTo>
                            <a:pt x="4" y="8"/>
                          </a:lnTo>
                          <a:lnTo>
                            <a:pt x="2" y="12"/>
                          </a:lnTo>
                          <a:lnTo>
                            <a:pt x="0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37" name="Rectangle 290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18" y="1839"/>
                      <a:ext cx="14" cy="72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38" name="Freeform 29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8" y="1911"/>
                      <a:ext cx="14" cy="7"/>
                    </a:xfrm>
                    <a:custGeom>
                      <a:avLst/>
                      <a:gdLst>
                        <a:gd name="T0" fmla="*/ 0 w 46"/>
                        <a:gd name="T1" fmla="*/ 0 h 23"/>
                        <a:gd name="T2" fmla="*/ 0 w 46"/>
                        <a:gd name="T3" fmla="*/ 2 h 23"/>
                        <a:gd name="T4" fmla="*/ 1 w 46"/>
                        <a:gd name="T5" fmla="*/ 3 h 23"/>
                        <a:gd name="T6" fmla="*/ 1 w 46"/>
                        <a:gd name="T7" fmla="*/ 4 h 23"/>
                        <a:gd name="T8" fmla="*/ 2 w 46"/>
                        <a:gd name="T9" fmla="*/ 5 h 23"/>
                        <a:gd name="T10" fmla="*/ 3 w 46"/>
                        <a:gd name="T11" fmla="*/ 6 h 23"/>
                        <a:gd name="T12" fmla="*/ 4 w 46"/>
                        <a:gd name="T13" fmla="*/ 7 h 23"/>
                        <a:gd name="T14" fmla="*/ 6 w 46"/>
                        <a:gd name="T15" fmla="*/ 7 h 23"/>
                        <a:gd name="T16" fmla="*/ 7 w 46"/>
                        <a:gd name="T17" fmla="*/ 7 h 23"/>
                        <a:gd name="T18" fmla="*/ 8 w 46"/>
                        <a:gd name="T19" fmla="*/ 7 h 23"/>
                        <a:gd name="T20" fmla="*/ 9 w 46"/>
                        <a:gd name="T21" fmla="*/ 7 h 23"/>
                        <a:gd name="T22" fmla="*/ 11 w 46"/>
                        <a:gd name="T23" fmla="*/ 6 h 23"/>
                        <a:gd name="T24" fmla="*/ 12 w 46"/>
                        <a:gd name="T25" fmla="*/ 5 h 23"/>
                        <a:gd name="T26" fmla="*/ 13 w 46"/>
                        <a:gd name="T27" fmla="*/ 4 h 23"/>
                        <a:gd name="T28" fmla="*/ 13 w 46"/>
                        <a:gd name="T29" fmla="*/ 3 h 23"/>
                        <a:gd name="T30" fmla="*/ 14 w 46"/>
                        <a:gd name="T31" fmla="*/ 2 h 23"/>
                        <a:gd name="T32" fmla="*/ 14 w 46"/>
                        <a:gd name="T33" fmla="*/ 0 h 23"/>
                        <a:gd name="T34" fmla="*/ 0 w 46"/>
                        <a:gd name="T35" fmla="*/ 0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0" y="0"/>
                          </a:moveTo>
                          <a:lnTo>
                            <a:pt x="0" y="5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0" y="20"/>
                          </a:lnTo>
                          <a:lnTo>
                            <a:pt x="14" y="22"/>
                          </a:lnTo>
                          <a:lnTo>
                            <a:pt x="19" y="23"/>
                          </a:lnTo>
                          <a:lnTo>
                            <a:pt x="23" y="23"/>
                          </a:lnTo>
                          <a:lnTo>
                            <a:pt x="27" y="23"/>
                          </a:lnTo>
                          <a:lnTo>
                            <a:pt x="31" y="22"/>
                          </a:lnTo>
                          <a:lnTo>
                            <a:pt x="35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5" y="5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39" name="Freeform 29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8" y="1832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2 h 23"/>
                        <a:gd name="T8" fmla="*/ 12 w 46"/>
                        <a:gd name="T9" fmla="*/ 2 h 23"/>
                        <a:gd name="T10" fmla="*/ 11 w 46"/>
                        <a:gd name="T11" fmla="*/ 1 h 23"/>
                        <a:gd name="T12" fmla="*/ 10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6 w 46"/>
                        <a:gd name="T19" fmla="*/ 0 h 23"/>
                        <a:gd name="T20" fmla="*/ 5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2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6" y="17"/>
                          </a:lnTo>
                          <a:lnTo>
                            <a:pt x="44" y="12"/>
                          </a:lnTo>
                          <a:lnTo>
                            <a:pt x="42" y="8"/>
                          </a:lnTo>
                          <a:lnTo>
                            <a:pt x="39" y="5"/>
                          </a:lnTo>
                          <a:lnTo>
                            <a:pt x="36" y="3"/>
                          </a:lnTo>
                          <a:lnTo>
                            <a:pt x="32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1" y="3"/>
                          </a:lnTo>
                          <a:lnTo>
                            <a:pt x="7" y="5"/>
                          </a:lnTo>
                          <a:lnTo>
                            <a:pt x="4" y="8"/>
                          </a:lnTo>
                          <a:lnTo>
                            <a:pt x="2" y="12"/>
                          </a:lnTo>
                          <a:lnTo>
                            <a:pt x="1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40" name="Rectangle 293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68" y="1839"/>
                      <a:ext cx="14" cy="72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41" name="Freeform 29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8" y="1911"/>
                      <a:ext cx="14" cy="7"/>
                    </a:xfrm>
                    <a:custGeom>
                      <a:avLst/>
                      <a:gdLst>
                        <a:gd name="T0" fmla="*/ 0 w 46"/>
                        <a:gd name="T1" fmla="*/ 0 h 23"/>
                        <a:gd name="T2" fmla="*/ 0 w 46"/>
                        <a:gd name="T3" fmla="*/ 2 h 23"/>
                        <a:gd name="T4" fmla="*/ 1 w 46"/>
                        <a:gd name="T5" fmla="*/ 3 h 23"/>
                        <a:gd name="T6" fmla="*/ 1 w 46"/>
                        <a:gd name="T7" fmla="*/ 4 h 23"/>
                        <a:gd name="T8" fmla="*/ 2 w 46"/>
                        <a:gd name="T9" fmla="*/ 5 h 23"/>
                        <a:gd name="T10" fmla="*/ 3 w 46"/>
                        <a:gd name="T11" fmla="*/ 6 h 23"/>
                        <a:gd name="T12" fmla="*/ 5 w 46"/>
                        <a:gd name="T13" fmla="*/ 7 h 23"/>
                        <a:gd name="T14" fmla="*/ 6 w 46"/>
                        <a:gd name="T15" fmla="*/ 7 h 23"/>
                        <a:gd name="T16" fmla="*/ 7 w 46"/>
                        <a:gd name="T17" fmla="*/ 7 h 23"/>
                        <a:gd name="T18" fmla="*/ 8 w 46"/>
                        <a:gd name="T19" fmla="*/ 7 h 23"/>
                        <a:gd name="T20" fmla="*/ 10 w 46"/>
                        <a:gd name="T21" fmla="*/ 7 h 23"/>
                        <a:gd name="T22" fmla="*/ 11 w 46"/>
                        <a:gd name="T23" fmla="*/ 6 h 23"/>
                        <a:gd name="T24" fmla="*/ 12 w 46"/>
                        <a:gd name="T25" fmla="*/ 5 h 23"/>
                        <a:gd name="T26" fmla="*/ 13 w 46"/>
                        <a:gd name="T27" fmla="*/ 4 h 23"/>
                        <a:gd name="T28" fmla="*/ 13 w 46"/>
                        <a:gd name="T29" fmla="*/ 3 h 23"/>
                        <a:gd name="T30" fmla="*/ 14 w 46"/>
                        <a:gd name="T31" fmla="*/ 2 h 23"/>
                        <a:gd name="T32" fmla="*/ 14 w 46"/>
                        <a:gd name="T33" fmla="*/ 0 h 23"/>
                        <a:gd name="T34" fmla="*/ 0 w 46"/>
                        <a:gd name="T35" fmla="*/ 0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0" y="0"/>
                          </a:moveTo>
                          <a:lnTo>
                            <a:pt x="1" y="5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1" y="20"/>
                          </a:lnTo>
                          <a:lnTo>
                            <a:pt x="15" y="22"/>
                          </a:lnTo>
                          <a:lnTo>
                            <a:pt x="19" y="23"/>
                          </a:lnTo>
                          <a:lnTo>
                            <a:pt x="23" y="23"/>
                          </a:lnTo>
                          <a:lnTo>
                            <a:pt x="27" y="23"/>
                          </a:lnTo>
                          <a:lnTo>
                            <a:pt x="32" y="22"/>
                          </a:lnTo>
                          <a:lnTo>
                            <a:pt x="36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6" y="5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42" name="Freeform 29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25" y="1832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2 h 23"/>
                        <a:gd name="T8" fmla="*/ 12 w 46"/>
                        <a:gd name="T9" fmla="*/ 2 h 23"/>
                        <a:gd name="T10" fmla="*/ 10 w 46"/>
                        <a:gd name="T11" fmla="*/ 1 h 23"/>
                        <a:gd name="T12" fmla="*/ 9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5 w 46"/>
                        <a:gd name="T19" fmla="*/ 0 h 23"/>
                        <a:gd name="T20" fmla="*/ 4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2 h 23"/>
                        <a:gd name="T28" fmla="*/ 0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5" y="17"/>
                          </a:lnTo>
                          <a:lnTo>
                            <a:pt x="44" y="12"/>
                          </a:lnTo>
                          <a:lnTo>
                            <a:pt x="42" y="8"/>
                          </a:lnTo>
                          <a:lnTo>
                            <a:pt x="39" y="5"/>
                          </a:lnTo>
                          <a:lnTo>
                            <a:pt x="34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8" y="0"/>
                          </a:lnTo>
                          <a:lnTo>
                            <a:pt x="13" y="1"/>
                          </a:lnTo>
                          <a:lnTo>
                            <a:pt x="10" y="3"/>
                          </a:lnTo>
                          <a:lnTo>
                            <a:pt x="6" y="5"/>
                          </a:lnTo>
                          <a:lnTo>
                            <a:pt x="4" y="8"/>
                          </a:lnTo>
                          <a:lnTo>
                            <a:pt x="1" y="12"/>
                          </a:lnTo>
                          <a:lnTo>
                            <a:pt x="0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43" name="Rectangle 296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25" y="1839"/>
                      <a:ext cx="14" cy="72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44" name="Freeform 29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25" y="1911"/>
                      <a:ext cx="14" cy="7"/>
                    </a:xfrm>
                    <a:custGeom>
                      <a:avLst/>
                      <a:gdLst>
                        <a:gd name="T0" fmla="*/ 0 w 46"/>
                        <a:gd name="T1" fmla="*/ 0 h 23"/>
                        <a:gd name="T2" fmla="*/ 0 w 46"/>
                        <a:gd name="T3" fmla="*/ 2 h 23"/>
                        <a:gd name="T4" fmla="*/ 0 w 46"/>
                        <a:gd name="T5" fmla="*/ 3 h 23"/>
                        <a:gd name="T6" fmla="*/ 1 w 46"/>
                        <a:gd name="T7" fmla="*/ 4 h 23"/>
                        <a:gd name="T8" fmla="*/ 2 w 46"/>
                        <a:gd name="T9" fmla="*/ 5 h 23"/>
                        <a:gd name="T10" fmla="*/ 3 w 46"/>
                        <a:gd name="T11" fmla="*/ 6 h 23"/>
                        <a:gd name="T12" fmla="*/ 4 w 46"/>
                        <a:gd name="T13" fmla="*/ 7 h 23"/>
                        <a:gd name="T14" fmla="*/ 5 w 46"/>
                        <a:gd name="T15" fmla="*/ 7 h 23"/>
                        <a:gd name="T16" fmla="*/ 7 w 46"/>
                        <a:gd name="T17" fmla="*/ 7 h 23"/>
                        <a:gd name="T18" fmla="*/ 8 w 46"/>
                        <a:gd name="T19" fmla="*/ 7 h 23"/>
                        <a:gd name="T20" fmla="*/ 9 w 46"/>
                        <a:gd name="T21" fmla="*/ 7 h 23"/>
                        <a:gd name="T22" fmla="*/ 10 w 46"/>
                        <a:gd name="T23" fmla="*/ 6 h 23"/>
                        <a:gd name="T24" fmla="*/ 12 w 46"/>
                        <a:gd name="T25" fmla="*/ 5 h 23"/>
                        <a:gd name="T26" fmla="*/ 13 w 46"/>
                        <a:gd name="T27" fmla="*/ 4 h 23"/>
                        <a:gd name="T28" fmla="*/ 13 w 46"/>
                        <a:gd name="T29" fmla="*/ 3 h 23"/>
                        <a:gd name="T30" fmla="*/ 14 w 46"/>
                        <a:gd name="T31" fmla="*/ 2 h 23"/>
                        <a:gd name="T32" fmla="*/ 14 w 46"/>
                        <a:gd name="T33" fmla="*/ 0 h 23"/>
                        <a:gd name="T34" fmla="*/ 0 w 46"/>
                        <a:gd name="T35" fmla="*/ 0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0" y="0"/>
                          </a:moveTo>
                          <a:lnTo>
                            <a:pt x="0" y="5"/>
                          </a:lnTo>
                          <a:lnTo>
                            <a:pt x="1" y="11"/>
                          </a:lnTo>
                          <a:lnTo>
                            <a:pt x="4" y="14"/>
                          </a:lnTo>
                          <a:lnTo>
                            <a:pt x="6" y="17"/>
                          </a:lnTo>
                          <a:lnTo>
                            <a:pt x="10" y="20"/>
                          </a:lnTo>
                          <a:lnTo>
                            <a:pt x="13" y="22"/>
                          </a:lnTo>
                          <a:lnTo>
                            <a:pt x="18" y="23"/>
                          </a:lnTo>
                          <a:lnTo>
                            <a:pt x="23" y="23"/>
                          </a:lnTo>
                          <a:lnTo>
                            <a:pt x="27" y="23"/>
                          </a:lnTo>
                          <a:lnTo>
                            <a:pt x="31" y="22"/>
                          </a:lnTo>
                          <a:lnTo>
                            <a:pt x="34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5" y="5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45" name="Freeform 29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75" y="2455"/>
                      <a:ext cx="14" cy="14"/>
                    </a:xfrm>
                    <a:custGeom>
                      <a:avLst/>
                      <a:gdLst>
                        <a:gd name="T0" fmla="*/ 0 w 46"/>
                        <a:gd name="T1" fmla="*/ 0 h 24"/>
                        <a:gd name="T2" fmla="*/ 0 w 46"/>
                        <a:gd name="T3" fmla="*/ 4 h 24"/>
                        <a:gd name="T4" fmla="*/ 1 w 46"/>
                        <a:gd name="T5" fmla="*/ 6 h 24"/>
                        <a:gd name="T6" fmla="*/ 1 w 46"/>
                        <a:gd name="T7" fmla="*/ 8 h 24"/>
                        <a:gd name="T8" fmla="*/ 2 w 46"/>
                        <a:gd name="T9" fmla="*/ 10 h 24"/>
                        <a:gd name="T10" fmla="*/ 3 w 46"/>
                        <a:gd name="T11" fmla="*/ 12 h 24"/>
                        <a:gd name="T12" fmla="*/ 5 w 46"/>
                        <a:gd name="T13" fmla="*/ 13 h 24"/>
                        <a:gd name="T14" fmla="*/ 6 w 46"/>
                        <a:gd name="T15" fmla="*/ 14 h 24"/>
                        <a:gd name="T16" fmla="*/ 7 w 46"/>
                        <a:gd name="T17" fmla="*/ 14 h 24"/>
                        <a:gd name="T18" fmla="*/ 8 w 46"/>
                        <a:gd name="T19" fmla="*/ 14 h 24"/>
                        <a:gd name="T20" fmla="*/ 9 w 46"/>
                        <a:gd name="T21" fmla="*/ 13 h 24"/>
                        <a:gd name="T22" fmla="*/ 11 w 46"/>
                        <a:gd name="T23" fmla="*/ 12 h 24"/>
                        <a:gd name="T24" fmla="*/ 12 w 46"/>
                        <a:gd name="T25" fmla="*/ 10 h 24"/>
                        <a:gd name="T26" fmla="*/ 13 w 46"/>
                        <a:gd name="T27" fmla="*/ 8 h 24"/>
                        <a:gd name="T28" fmla="*/ 13 w 46"/>
                        <a:gd name="T29" fmla="*/ 6 h 24"/>
                        <a:gd name="T30" fmla="*/ 14 w 46"/>
                        <a:gd name="T31" fmla="*/ 4 h 24"/>
                        <a:gd name="T32" fmla="*/ 14 w 46"/>
                        <a:gd name="T33" fmla="*/ 0 h 24"/>
                        <a:gd name="T34" fmla="*/ 0 w 46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0" y="0"/>
                          </a:moveTo>
                          <a:lnTo>
                            <a:pt x="1" y="6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0" y="20"/>
                          </a:lnTo>
                          <a:lnTo>
                            <a:pt x="15" y="23"/>
                          </a:lnTo>
                          <a:lnTo>
                            <a:pt x="19" y="24"/>
                          </a:lnTo>
                          <a:lnTo>
                            <a:pt x="23" y="24"/>
                          </a:lnTo>
                          <a:lnTo>
                            <a:pt x="27" y="24"/>
                          </a:lnTo>
                          <a:lnTo>
                            <a:pt x="31" y="23"/>
                          </a:lnTo>
                          <a:lnTo>
                            <a:pt x="36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6" y="6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46" name="Rectangle 299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75" y="1982"/>
                      <a:ext cx="14" cy="4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47" name="Freeform 30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75" y="1975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3 h 23"/>
                        <a:gd name="T8" fmla="*/ 12 w 46"/>
                        <a:gd name="T9" fmla="*/ 2 h 23"/>
                        <a:gd name="T10" fmla="*/ 11 w 46"/>
                        <a:gd name="T11" fmla="*/ 1 h 23"/>
                        <a:gd name="T12" fmla="*/ 9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6 w 46"/>
                        <a:gd name="T19" fmla="*/ 0 h 23"/>
                        <a:gd name="T20" fmla="*/ 5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6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9" y="6"/>
                          </a:lnTo>
                          <a:lnTo>
                            <a:pt x="36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0" y="3"/>
                          </a:lnTo>
                          <a:lnTo>
                            <a:pt x="7" y="6"/>
                          </a:lnTo>
                          <a:lnTo>
                            <a:pt x="4" y="9"/>
                          </a:lnTo>
                          <a:lnTo>
                            <a:pt x="2" y="12"/>
                          </a:lnTo>
                          <a:lnTo>
                            <a:pt x="1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48" name="Freeform 30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18" y="2455"/>
                      <a:ext cx="21" cy="14"/>
                    </a:xfrm>
                    <a:custGeom>
                      <a:avLst/>
                      <a:gdLst>
                        <a:gd name="T0" fmla="*/ 0 w 46"/>
                        <a:gd name="T1" fmla="*/ 0 h 24"/>
                        <a:gd name="T2" fmla="*/ 0 w 46"/>
                        <a:gd name="T3" fmla="*/ 4 h 24"/>
                        <a:gd name="T4" fmla="*/ 1 w 46"/>
                        <a:gd name="T5" fmla="*/ 6 h 24"/>
                        <a:gd name="T6" fmla="*/ 2 w 46"/>
                        <a:gd name="T7" fmla="*/ 8 h 24"/>
                        <a:gd name="T8" fmla="*/ 3 w 46"/>
                        <a:gd name="T9" fmla="*/ 10 h 24"/>
                        <a:gd name="T10" fmla="*/ 5 w 46"/>
                        <a:gd name="T11" fmla="*/ 12 h 24"/>
                        <a:gd name="T12" fmla="*/ 7 w 46"/>
                        <a:gd name="T13" fmla="*/ 13 h 24"/>
                        <a:gd name="T14" fmla="*/ 9 w 46"/>
                        <a:gd name="T15" fmla="*/ 14 h 24"/>
                        <a:gd name="T16" fmla="*/ 11 w 46"/>
                        <a:gd name="T17" fmla="*/ 14 h 24"/>
                        <a:gd name="T18" fmla="*/ 12 w 46"/>
                        <a:gd name="T19" fmla="*/ 14 h 24"/>
                        <a:gd name="T20" fmla="*/ 15 w 46"/>
                        <a:gd name="T21" fmla="*/ 13 h 24"/>
                        <a:gd name="T22" fmla="*/ 16 w 46"/>
                        <a:gd name="T23" fmla="*/ 12 h 24"/>
                        <a:gd name="T24" fmla="*/ 18 w 46"/>
                        <a:gd name="T25" fmla="*/ 10 h 24"/>
                        <a:gd name="T26" fmla="*/ 19 w 46"/>
                        <a:gd name="T27" fmla="*/ 8 h 24"/>
                        <a:gd name="T28" fmla="*/ 20 w 46"/>
                        <a:gd name="T29" fmla="*/ 6 h 24"/>
                        <a:gd name="T30" fmla="*/ 21 w 46"/>
                        <a:gd name="T31" fmla="*/ 4 h 24"/>
                        <a:gd name="T32" fmla="*/ 21 w 46"/>
                        <a:gd name="T33" fmla="*/ 0 h 24"/>
                        <a:gd name="T34" fmla="*/ 0 w 46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0" y="0"/>
                          </a:moveTo>
                          <a:lnTo>
                            <a:pt x="1" y="6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1" y="20"/>
                          </a:lnTo>
                          <a:lnTo>
                            <a:pt x="15" y="23"/>
                          </a:lnTo>
                          <a:lnTo>
                            <a:pt x="19" y="24"/>
                          </a:lnTo>
                          <a:lnTo>
                            <a:pt x="23" y="24"/>
                          </a:lnTo>
                          <a:lnTo>
                            <a:pt x="27" y="24"/>
                          </a:lnTo>
                          <a:lnTo>
                            <a:pt x="32" y="23"/>
                          </a:lnTo>
                          <a:lnTo>
                            <a:pt x="36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6" y="6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49" name="Rectangle 302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18" y="1982"/>
                      <a:ext cx="21" cy="4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50" name="Freeform 30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18" y="1975"/>
                      <a:ext cx="21" cy="7"/>
                    </a:xfrm>
                    <a:custGeom>
                      <a:avLst/>
                      <a:gdLst>
                        <a:gd name="T0" fmla="*/ 21 w 46"/>
                        <a:gd name="T1" fmla="*/ 7 h 23"/>
                        <a:gd name="T2" fmla="*/ 21 w 46"/>
                        <a:gd name="T3" fmla="*/ 5 h 23"/>
                        <a:gd name="T4" fmla="*/ 20 w 46"/>
                        <a:gd name="T5" fmla="*/ 4 h 23"/>
                        <a:gd name="T6" fmla="*/ 19 w 46"/>
                        <a:gd name="T7" fmla="*/ 3 h 23"/>
                        <a:gd name="T8" fmla="*/ 18 w 46"/>
                        <a:gd name="T9" fmla="*/ 2 h 23"/>
                        <a:gd name="T10" fmla="*/ 16 w 46"/>
                        <a:gd name="T11" fmla="*/ 1 h 23"/>
                        <a:gd name="T12" fmla="*/ 15 w 46"/>
                        <a:gd name="T13" fmla="*/ 0 h 23"/>
                        <a:gd name="T14" fmla="*/ 12 w 46"/>
                        <a:gd name="T15" fmla="*/ 0 h 23"/>
                        <a:gd name="T16" fmla="*/ 11 w 46"/>
                        <a:gd name="T17" fmla="*/ 0 h 23"/>
                        <a:gd name="T18" fmla="*/ 9 w 46"/>
                        <a:gd name="T19" fmla="*/ 0 h 23"/>
                        <a:gd name="T20" fmla="*/ 7 w 46"/>
                        <a:gd name="T21" fmla="*/ 0 h 23"/>
                        <a:gd name="T22" fmla="*/ 5 w 46"/>
                        <a:gd name="T23" fmla="*/ 1 h 23"/>
                        <a:gd name="T24" fmla="*/ 3 w 46"/>
                        <a:gd name="T25" fmla="*/ 2 h 23"/>
                        <a:gd name="T26" fmla="*/ 2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21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6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9" y="6"/>
                          </a:lnTo>
                          <a:lnTo>
                            <a:pt x="36" y="3"/>
                          </a:lnTo>
                          <a:lnTo>
                            <a:pt x="32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1" y="3"/>
                          </a:lnTo>
                          <a:lnTo>
                            <a:pt x="7" y="6"/>
                          </a:lnTo>
                          <a:lnTo>
                            <a:pt x="4" y="9"/>
                          </a:lnTo>
                          <a:lnTo>
                            <a:pt x="2" y="12"/>
                          </a:lnTo>
                          <a:lnTo>
                            <a:pt x="1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51" name="Freeform 30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168" y="2455"/>
                      <a:ext cx="21" cy="14"/>
                    </a:xfrm>
                    <a:custGeom>
                      <a:avLst/>
                      <a:gdLst>
                        <a:gd name="T0" fmla="*/ 0 w 46"/>
                        <a:gd name="T1" fmla="*/ 0 h 24"/>
                        <a:gd name="T2" fmla="*/ 0 w 46"/>
                        <a:gd name="T3" fmla="*/ 4 h 24"/>
                        <a:gd name="T4" fmla="*/ 0 w 46"/>
                        <a:gd name="T5" fmla="*/ 6 h 24"/>
                        <a:gd name="T6" fmla="*/ 2 w 46"/>
                        <a:gd name="T7" fmla="*/ 8 h 24"/>
                        <a:gd name="T8" fmla="*/ 3 w 46"/>
                        <a:gd name="T9" fmla="*/ 10 h 24"/>
                        <a:gd name="T10" fmla="*/ 5 w 46"/>
                        <a:gd name="T11" fmla="*/ 12 h 24"/>
                        <a:gd name="T12" fmla="*/ 6 w 46"/>
                        <a:gd name="T13" fmla="*/ 13 h 24"/>
                        <a:gd name="T14" fmla="*/ 9 w 46"/>
                        <a:gd name="T15" fmla="*/ 14 h 24"/>
                        <a:gd name="T16" fmla="*/ 11 w 46"/>
                        <a:gd name="T17" fmla="*/ 14 h 24"/>
                        <a:gd name="T18" fmla="*/ 12 w 46"/>
                        <a:gd name="T19" fmla="*/ 14 h 24"/>
                        <a:gd name="T20" fmla="*/ 14 w 46"/>
                        <a:gd name="T21" fmla="*/ 13 h 24"/>
                        <a:gd name="T22" fmla="*/ 16 w 46"/>
                        <a:gd name="T23" fmla="*/ 12 h 24"/>
                        <a:gd name="T24" fmla="*/ 18 w 46"/>
                        <a:gd name="T25" fmla="*/ 10 h 24"/>
                        <a:gd name="T26" fmla="*/ 19 w 46"/>
                        <a:gd name="T27" fmla="*/ 8 h 24"/>
                        <a:gd name="T28" fmla="*/ 20 w 46"/>
                        <a:gd name="T29" fmla="*/ 6 h 24"/>
                        <a:gd name="T30" fmla="*/ 21 w 46"/>
                        <a:gd name="T31" fmla="*/ 4 h 24"/>
                        <a:gd name="T32" fmla="*/ 21 w 46"/>
                        <a:gd name="T33" fmla="*/ 0 h 24"/>
                        <a:gd name="T34" fmla="*/ 0 w 46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0" y="0"/>
                          </a:moveTo>
                          <a:lnTo>
                            <a:pt x="0" y="6"/>
                          </a:lnTo>
                          <a:lnTo>
                            <a:pt x="1" y="11"/>
                          </a:lnTo>
                          <a:lnTo>
                            <a:pt x="4" y="14"/>
                          </a:lnTo>
                          <a:lnTo>
                            <a:pt x="6" y="17"/>
                          </a:lnTo>
                          <a:lnTo>
                            <a:pt x="10" y="20"/>
                          </a:lnTo>
                          <a:lnTo>
                            <a:pt x="14" y="23"/>
                          </a:lnTo>
                          <a:lnTo>
                            <a:pt x="19" y="24"/>
                          </a:lnTo>
                          <a:lnTo>
                            <a:pt x="23" y="24"/>
                          </a:lnTo>
                          <a:lnTo>
                            <a:pt x="27" y="24"/>
                          </a:lnTo>
                          <a:lnTo>
                            <a:pt x="31" y="23"/>
                          </a:lnTo>
                          <a:lnTo>
                            <a:pt x="34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5" y="6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52" name="Rectangle 305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168" y="1982"/>
                      <a:ext cx="21" cy="4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53" name="Freeform 30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168" y="1975"/>
                      <a:ext cx="21" cy="7"/>
                    </a:xfrm>
                    <a:custGeom>
                      <a:avLst/>
                      <a:gdLst>
                        <a:gd name="T0" fmla="*/ 21 w 46"/>
                        <a:gd name="T1" fmla="*/ 7 h 23"/>
                        <a:gd name="T2" fmla="*/ 21 w 46"/>
                        <a:gd name="T3" fmla="*/ 5 h 23"/>
                        <a:gd name="T4" fmla="*/ 20 w 46"/>
                        <a:gd name="T5" fmla="*/ 4 h 23"/>
                        <a:gd name="T6" fmla="*/ 19 w 46"/>
                        <a:gd name="T7" fmla="*/ 3 h 23"/>
                        <a:gd name="T8" fmla="*/ 18 w 46"/>
                        <a:gd name="T9" fmla="*/ 2 h 23"/>
                        <a:gd name="T10" fmla="*/ 16 w 46"/>
                        <a:gd name="T11" fmla="*/ 1 h 23"/>
                        <a:gd name="T12" fmla="*/ 14 w 46"/>
                        <a:gd name="T13" fmla="*/ 0 h 23"/>
                        <a:gd name="T14" fmla="*/ 12 w 46"/>
                        <a:gd name="T15" fmla="*/ 0 h 23"/>
                        <a:gd name="T16" fmla="*/ 11 w 46"/>
                        <a:gd name="T17" fmla="*/ 0 h 23"/>
                        <a:gd name="T18" fmla="*/ 9 w 46"/>
                        <a:gd name="T19" fmla="*/ 0 h 23"/>
                        <a:gd name="T20" fmla="*/ 6 w 46"/>
                        <a:gd name="T21" fmla="*/ 0 h 23"/>
                        <a:gd name="T22" fmla="*/ 5 w 46"/>
                        <a:gd name="T23" fmla="*/ 1 h 23"/>
                        <a:gd name="T24" fmla="*/ 3 w 46"/>
                        <a:gd name="T25" fmla="*/ 2 h 23"/>
                        <a:gd name="T26" fmla="*/ 2 w 46"/>
                        <a:gd name="T27" fmla="*/ 3 h 23"/>
                        <a:gd name="T28" fmla="*/ 0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21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5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9" y="6"/>
                          </a:lnTo>
                          <a:lnTo>
                            <a:pt x="34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4" y="1"/>
                          </a:lnTo>
                          <a:lnTo>
                            <a:pt x="10" y="3"/>
                          </a:lnTo>
                          <a:lnTo>
                            <a:pt x="6" y="6"/>
                          </a:lnTo>
                          <a:lnTo>
                            <a:pt x="4" y="9"/>
                          </a:lnTo>
                          <a:lnTo>
                            <a:pt x="1" y="12"/>
                          </a:lnTo>
                          <a:lnTo>
                            <a:pt x="0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54" name="Freeform 30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628" y="2283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4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7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1 h 47"/>
                        <a:gd name="T18" fmla="*/ 7 w 23"/>
                        <a:gd name="T19" fmla="*/ 8 h 47"/>
                        <a:gd name="T20" fmla="*/ 7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4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7"/>
                          </a:lnTo>
                          <a:lnTo>
                            <a:pt x="10" y="45"/>
                          </a:lnTo>
                          <a:lnTo>
                            <a:pt x="14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4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4" y="5"/>
                          </a:lnTo>
                          <a:lnTo>
                            <a:pt x="10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55" name="Rectangle 308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877" y="2283"/>
                      <a:ext cx="2751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56" name="Freeform 30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869" y="2283"/>
                      <a:ext cx="7" cy="21"/>
                    </a:xfrm>
                    <a:custGeom>
                      <a:avLst/>
                      <a:gdLst>
                        <a:gd name="T0" fmla="*/ 7 w 24"/>
                        <a:gd name="T1" fmla="*/ 0 h 47"/>
                        <a:gd name="T2" fmla="*/ 5 w 24"/>
                        <a:gd name="T3" fmla="*/ 0 h 47"/>
                        <a:gd name="T4" fmla="*/ 4 w 24"/>
                        <a:gd name="T5" fmla="*/ 1 h 47"/>
                        <a:gd name="T6" fmla="*/ 3 w 24"/>
                        <a:gd name="T7" fmla="*/ 2 h 47"/>
                        <a:gd name="T8" fmla="*/ 2 w 24"/>
                        <a:gd name="T9" fmla="*/ 4 h 47"/>
                        <a:gd name="T10" fmla="*/ 1 w 24"/>
                        <a:gd name="T11" fmla="*/ 5 h 47"/>
                        <a:gd name="T12" fmla="*/ 0 w 24"/>
                        <a:gd name="T13" fmla="*/ 7 h 47"/>
                        <a:gd name="T14" fmla="*/ 0 w 24"/>
                        <a:gd name="T15" fmla="*/ 8 h 47"/>
                        <a:gd name="T16" fmla="*/ 0 w 24"/>
                        <a:gd name="T17" fmla="*/ 11 h 47"/>
                        <a:gd name="T18" fmla="*/ 0 w 24"/>
                        <a:gd name="T19" fmla="*/ 13 h 47"/>
                        <a:gd name="T20" fmla="*/ 0 w 24"/>
                        <a:gd name="T21" fmla="*/ 14 h 47"/>
                        <a:gd name="T22" fmla="*/ 1 w 24"/>
                        <a:gd name="T23" fmla="*/ 16 h 47"/>
                        <a:gd name="T24" fmla="*/ 2 w 24"/>
                        <a:gd name="T25" fmla="*/ 17 h 47"/>
                        <a:gd name="T26" fmla="*/ 3 w 24"/>
                        <a:gd name="T27" fmla="*/ 19 h 47"/>
                        <a:gd name="T28" fmla="*/ 4 w 24"/>
                        <a:gd name="T29" fmla="*/ 20 h 47"/>
                        <a:gd name="T30" fmla="*/ 5 w 24"/>
                        <a:gd name="T31" fmla="*/ 21 h 47"/>
                        <a:gd name="T32" fmla="*/ 7 w 24"/>
                        <a:gd name="T33" fmla="*/ 21 h 47"/>
                        <a:gd name="T34" fmla="*/ 7 w 24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7">
                          <a:moveTo>
                            <a:pt x="24" y="0"/>
                          </a:moveTo>
                          <a:lnTo>
                            <a:pt x="18" y="0"/>
                          </a:lnTo>
                          <a:lnTo>
                            <a:pt x="13" y="2"/>
                          </a:lnTo>
                          <a:lnTo>
                            <a:pt x="10" y="5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4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10" y="42"/>
                          </a:lnTo>
                          <a:lnTo>
                            <a:pt x="13" y="45"/>
                          </a:lnTo>
                          <a:lnTo>
                            <a:pt x="18" y="47"/>
                          </a:lnTo>
                          <a:lnTo>
                            <a:pt x="24" y="47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57" name="Freeform 31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642" y="1975"/>
                      <a:ext cx="14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3 w 23"/>
                        <a:gd name="T3" fmla="*/ 14 h 46"/>
                        <a:gd name="T4" fmla="*/ 5 w 23"/>
                        <a:gd name="T5" fmla="*/ 13 h 46"/>
                        <a:gd name="T6" fmla="*/ 9 w 23"/>
                        <a:gd name="T7" fmla="*/ 13 h 46"/>
                        <a:gd name="T8" fmla="*/ 10 w 23"/>
                        <a:gd name="T9" fmla="*/ 12 h 46"/>
                        <a:gd name="T10" fmla="*/ 12 w 23"/>
                        <a:gd name="T11" fmla="*/ 11 h 46"/>
                        <a:gd name="T12" fmla="*/ 13 w 23"/>
                        <a:gd name="T13" fmla="*/ 9 h 46"/>
                        <a:gd name="T14" fmla="*/ 13 w 23"/>
                        <a:gd name="T15" fmla="*/ 8 h 46"/>
                        <a:gd name="T16" fmla="*/ 14 w 23"/>
                        <a:gd name="T17" fmla="*/ 7 h 46"/>
                        <a:gd name="T18" fmla="*/ 13 w 23"/>
                        <a:gd name="T19" fmla="*/ 5 h 46"/>
                        <a:gd name="T20" fmla="*/ 13 w 23"/>
                        <a:gd name="T21" fmla="*/ 4 h 46"/>
                        <a:gd name="T22" fmla="*/ 12 w 23"/>
                        <a:gd name="T23" fmla="*/ 3 h 46"/>
                        <a:gd name="T24" fmla="*/ 10 w 23"/>
                        <a:gd name="T25" fmla="*/ 2 h 46"/>
                        <a:gd name="T26" fmla="*/ 9 w 23"/>
                        <a:gd name="T27" fmla="*/ 1 h 46"/>
                        <a:gd name="T28" fmla="*/ 5 w 23"/>
                        <a:gd name="T29" fmla="*/ 1 h 46"/>
                        <a:gd name="T30" fmla="*/ 3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6"/>
                          </a:lnTo>
                          <a:lnTo>
                            <a:pt x="9" y="44"/>
                          </a:lnTo>
                          <a:lnTo>
                            <a:pt x="14" y="42"/>
                          </a:lnTo>
                          <a:lnTo>
                            <a:pt x="17" y="38"/>
                          </a:lnTo>
                          <a:lnTo>
                            <a:pt x="20" y="35"/>
                          </a:lnTo>
                          <a:lnTo>
                            <a:pt x="21" y="31"/>
                          </a:lnTo>
                          <a:lnTo>
                            <a:pt x="22" y="27"/>
                          </a:lnTo>
                          <a:lnTo>
                            <a:pt x="23" y="23"/>
                          </a:lnTo>
                          <a:lnTo>
                            <a:pt x="22" y="18"/>
                          </a:lnTo>
                          <a:lnTo>
                            <a:pt x="21" y="14"/>
                          </a:lnTo>
                          <a:lnTo>
                            <a:pt x="20" y="10"/>
                          </a:lnTo>
                          <a:lnTo>
                            <a:pt x="17" y="7"/>
                          </a:lnTo>
                          <a:lnTo>
                            <a:pt x="14" y="4"/>
                          </a:lnTo>
                          <a:lnTo>
                            <a:pt x="9" y="2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58" name="Rectangle 311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527" y="1975"/>
                      <a:ext cx="114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59" name="Freeform 31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520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4 h 46"/>
                        <a:gd name="T14" fmla="*/ 0 w 23"/>
                        <a:gd name="T15" fmla="*/ 5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8" y="1"/>
                          </a:lnTo>
                          <a:lnTo>
                            <a:pt x="12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0"/>
                          </a:lnTo>
                          <a:lnTo>
                            <a:pt x="1" y="14"/>
                          </a:lnTo>
                          <a:lnTo>
                            <a:pt x="0" y="18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1"/>
                          </a:lnTo>
                          <a:lnTo>
                            <a:pt x="3" y="35"/>
                          </a:lnTo>
                          <a:lnTo>
                            <a:pt x="6" y="38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8" y="46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60" name="Freeform 31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520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0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0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2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8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61" name="Rectangle 31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527" y="2448"/>
                      <a:ext cx="114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62" name="Freeform 31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642" y="2448"/>
                      <a:ext cx="14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3 w 23"/>
                        <a:gd name="T3" fmla="*/ 21 h 47"/>
                        <a:gd name="T4" fmla="*/ 5 w 23"/>
                        <a:gd name="T5" fmla="*/ 20 h 47"/>
                        <a:gd name="T6" fmla="*/ 9 w 23"/>
                        <a:gd name="T7" fmla="*/ 19 h 47"/>
                        <a:gd name="T8" fmla="*/ 10 w 23"/>
                        <a:gd name="T9" fmla="*/ 17 h 47"/>
                        <a:gd name="T10" fmla="*/ 12 w 23"/>
                        <a:gd name="T11" fmla="*/ 16 h 47"/>
                        <a:gd name="T12" fmla="*/ 13 w 23"/>
                        <a:gd name="T13" fmla="*/ 14 h 47"/>
                        <a:gd name="T14" fmla="*/ 13 w 23"/>
                        <a:gd name="T15" fmla="*/ 13 h 47"/>
                        <a:gd name="T16" fmla="*/ 14 w 23"/>
                        <a:gd name="T17" fmla="*/ 10 h 47"/>
                        <a:gd name="T18" fmla="*/ 13 w 23"/>
                        <a:gd name="T19" fmla="*/ 8 h 47"/>
                        <a:gd name="T20" fmla="*/ 13 w 23"/>
                        <a:gd name="T21" fmla="*/ 7 h 47"/>
                        <a:gd name="T22" fmla="*/ 12 w 23"/>
                        <a:gd name="T23" fmla="*/ 5 h 47"/>
                        <a:gd name="T24" fmla="*/ 10 w 23"/>
                        <a:gd name="T25" fmla="*/ 4 h 47"/>
                        <a:gd name="T26" fmla="*/ 9 w 23"/>
                        <a:gd name="T27" fmla="*/ 2 h 47"/>
                        <a:gd name="T28" fmla="*/ 5 w 23"/>
                        <a:gd name="T29" fmla="*/ 1 h 47"/>
                        <a:gd name="T30" fmla="*/ 3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9" y="44"/>
                          </a:lnTo>
                          <a:lnTo>
                            <a:pt x="14" y="42"/>
                          </a:lnTo>
                          <a:lnTo>
                            <a:pt x="17" y="39"/>
                          </a:lnTo>
                          <a:lnTo>
                            <a:pt x="20" y="36"/>
                          </a:lnTo>
                          <a:lnTo>
                            <a:pt x="21" y="32"/>
                          </a:lnTo>
                          <a:lnTo>
                            <a:pt x="22" y="28"/>
                          </a:lnTo>
                          <a:lnTo>
                            <a:pt x="23" y="23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20" y="11"/>
                          </a:lnTo>
                          <a:lnTo>
                            <a:pt x="17" y="8"/>
                          </a:lnTo>
                          <a:lnTo>
                            <a:pt x="14" y="4"/>
                          </a:lnTo>
                          <a:lnTo>
                            <a:pt x="9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63" name="Freeform 31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371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2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0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0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2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2" y="2"/>
                          </a:lnTo>
                          <a:lnTo>
                            <a:pt x="8" y="4"/>
                          </a:lnTo>
                          <a:lnTo>
                            <a:pt x="5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5" y="39"/>
                          </a:lnTo>
                          <a:lnTo>
                            <a:pt x="8" y="42"/>
                          </a:lnTo>
                          <a:lnTo>
                            <a:pt x="12" y="44"/>
                          </a:lnTo>
                          <a:lnTo>
                            <a:pt x="17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64" name="Rectangle 317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378" y="2448"/>
                      <a:ext cx="236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65" name="Freeform 31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614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4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7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7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4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6" y="46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66" name="Freeform 31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371" y="1904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2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5 h 46"/>
                        <a:gd name="T14" fmla="*/ 0 w 23"/>
                        <a:gd name="T15" fmla="*/ 6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10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2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2" y="2"/>
                          </a:lnTo>
                          <a:lnTo>
                            <a:pt x="8" y="4"/>
                          </a:lnTo>
                          <a:lnTo>
                            <a:pt x="5" y="7"/>
                          </a:lnTo>
                          <a:lnTo>
                            <a:pt x="3" y="10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5" y="39"/>
                          </a:lnTo>
                          <a:lnTo>
                            <a:pt x="8" y="42"/>
                          </a:lnTo>
                          <a:lnTo>
                            <a:pt x="12" y="44"/>
                          </a:lnTo>
                          <a:lnTo>
                            <a:pt x="17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67" name="Rectangle 320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378" y="1904"/>
                      <a:ext cx="243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68" name="Freeform 32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621" y="1904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5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10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7 w 23"/>
                        <a:gd name="T21" fmla="*/ 5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5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5"/>
                          </a:lnTo>
                          <a:lnTo>
                            <a:pt x="11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0"/>
                          </a:lnTo>
                          <a:lnTo>
                            <a:pt x="18" y="7"/>
                          </a:lnTo>
                          <a:lnTo>
                            <a:pt x="15" y="4"/>
                          </a:lnTo>
                          <a:lnTo>
                            <a:pt x="11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69" name="Freeform 32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614" y="197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9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5 h 46"/>
                        <a:gd name="T20" fmla="*/ 7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6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7" y="38"/>
                          </a:lnTo>
                          <a:lnTo>
                            <a:pt x="20" y="35"/>
                          </a:lnTo>
                          <a:lnTo>
                            <a:pt x="22" y="31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8"/>
                          </a:lnTo>
                          <a:lnTo>
                            <a:pt x="22" y="14"/>
                          </a:lnTo>
                          <a:lnTo>
                            <a:pt x="20" y="10"/>
                          </a:lnTo>
                          <a:lnTo>
                            <a:pt x="17" y="7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70" name="Rectangle 323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378" y="1975"/>
                      <a:ext cx="236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71" name="Freeform 32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371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2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4 h 46"/>
                        <a:gd name="T14" fmla="*/ 0 w 23"/>
                        <a:gd name="T15" fmla="*/ 5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2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1"/>
                          </a:lnTo>
                          <a:lnTo>
                            <a:pt x="12" y="2"/>
                          </a:lnTo>
                          <a:lnTo>
                            <a:pt x="8" y="4"/>
                          </a:lnTo>
                          <a:lnTo>
                            <a:pt x="5" y="7"/>
                          </a:lnTo>
                          <a:lnTo>
                            <a:pt x="3" y="10"/>
                          </a:lnTo>
                          <a:lnTo>
                            <a:pt x="1" y="14"/>
                          </a:lnTo>
                          <a:lnTo>
                            <a:pt x="0" y="18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1"/>
                          </a:lnTo>
                          <a:lnTo>
                            <a:pt x="3" y="35"/>
                          </a:lnTo>
                          <a:lnTo>
                            <a:pt x="5" y="38"/>
                          </a:lnTo>
                          <a:lnTo>
                            <a:pt x="8" y="42"/>
                          </a:lnTo>
                          <a:lnTo>
                            <a:pt x="12" y="44"/>
                          </a:lnTo>
                          <a:lnTo>
                            <a:pt x="17" y="46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72" name="Freeform 32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564" y="2455"/>
                      <a:ext cx="21" cy="14"/>
                    </a:xfrm>
                    <a:custGeom>
                      <a:avLst/>
                      <a:gdLst>
                        <a:gd name="T0" fmla="*/ 0 w 46"/>
                        <a:gd name="T1" fmla="*/ 0 h 24"/>
                        <a:gd name="T2" fmla="*/ 0 w 46"/>
                        <a:gd name="T3" fmla="*/ 4 h 24"/>
                        <a:gd name="T4" fmla="*/ 1 w 46"/>
                        <a:gd name="T5" fmla="*/ 6 h 24"/>
                        <a:gd name="T6" fmla="*/ 2 w 46"/>
                        <a:gd name="T7" fmla="*/ 8 h 24"/>
                        <a:gd name="T8" fmla="*/ 3 w 46"/>
                        <a:gd name="T9" fmla="*/ 10 h 24"/>
                        <a:gd name="T10" fmla="*/ 5 w 46"/>
                        <a:gd name="T11" fmla="*/ 12 h 24"/>
                        <a:gd name="T12" fmla="*/ 7 w 46"/>
                        <a:gd name="T13" fmla="*/ 13 h 24"/>
                        <a:gd name="T14" fmla="*/ 9 w 46"/>
                        <a:gd name="T15" fmla="*/ 14 h 24"/>
                        <a:gd name="T16" fmla="*/ 11 w 46"/>
                        <a:gd name="T17" fmla="*/ 14 h 24"/>
                        <a:gd name="T18" fmla="*/ 12 w 46"/>
                        <a:gd name="T19" fmla="*/ 14 h 24"/>
                        <a:gd name="T20" fmla="*/ 15 w 46"/>
                        <a:gd name="T21" fmla="*/ 13 h 24"/>
                        <a:gd name="T22" fmla="*/ 16 w 46"/>
                        <a:gd name="T23" fmla="*/ 12 h 24"/>
                        <a:gd name="T24" fmla="*/ 18 w 46"/>
                        <a:gd name="T25" fmla="*/ 10 h 24"/>
                        <a:gd name="T26" fmla="*/ 19 w 46"/>
                        <a:gd name="T27" fmla="*/ 8 h 24"/>
                        <a:gd name="T28" fmla="*/ 20 w 46"/>
                        <a:gd name="T29" fmla="*/ 6 h 24"/>
                        <a:gd name="T30" fmla="*/ 21 w 46"/>
                        <a:gd name="T31" fmla="*/ 4 h 24"/>
                        <a:gd name="T32" fmla="*/ 21 w 46"/>
                        <a:gd name="T33" fmla="*/ 0 h 24"/>
                        <a:gd name="T34" fmla="*/ 0 w 46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0" y="0"/>
                          </a:moveTo>
                          <a:lnTo>
                            <a:pt x="1" y="6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2" y="20"/>
                          </a:lnTo>
                          <a:lnTo>
                            <a:pt x="15" y="23"/>
                          </a:lnTo>
                          <a:lnTo>
                            <a:pt x="19" y="24"/>
                          </a:lnTo>
                          <a:lnTo>
                            <a:pt x="23" y="24"/>
                          </a:lnTo>
                          <a:lnTo>
                            <a:pt x="27" y="24"/>
                          </a:lnTo>
                          <a:lnTo>
                            <a:pt x="32" y="23"/>
                          </a:lnTo>
                          <a:lnTo>
                            <a:pt x="36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6" y="6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73" name="Rectangle 326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564" y="1982"/>
                      <a:ext cx="21" cy="4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74" name="Freeform 32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564" y="1975"/>
                      <a:ext cx="21" cy="7"/>
                    </a:xfrm>
                    <a:custGeom>
                      <a:avLst/>
                      <a:gdLst>
                        <a:gd name="T0" fmla="*/ 21 w 46"/>
                        <a:gd name="T1" fmla="*/ 7 h 23"/>
                        <a:gd name="T2" fmla="*/ 21 w 46"/>
                        <a:gd name="T3" fmla="*/ 5 h 23"/>
                        <a:gd name="T4" fmla="*/ 20 w 46"/>
                        <a:gd name="T5" fmla="*/ 4 h 23"/>
                        <a:gd name="T6" fmla="*/ 19 w 46"/>
                        <a:gd name="T7" fmla="*/ 3 h 23"/>
                        <a:gd name="T8" fmla="*/ 18 w 46"/>
                        <a:gd name="T9" fmla="*/ 2 h 23"/>
                        <a:gd name="T10" fmla="*/ 16 w 46"/>
                        <a:gd name="T11" fmla="*/ 1 h 23"/>
                        <a:gd name="T12" fmla="*/ 15 w 46"/>
                        <a:gd name="T13" fmla="*/ 0 h 23"/>
                        <a:gd name="T14" fmla="*/ 12 w 46"/>
                        <a:gd name="T15" fmla="*/ 0 h 23"/>
                        <a:gd name="T16" fmla="*/ 11 w 46"/>
                        <a:gd name="T17" fmla="*/ 0 h 23"/>
                        <a:gd name="T18" fmla="*/ 9 w 46"/>
                        <a:gd name="T19" fmla="*/ 0 h 23"/>
                        <a:gd name="T20" fmla="*/ 7 w 46"/>
                        <a:gd name="T21" fmla="*/ 0 h 23"/>
                        <a:gd name="T22" fmla="*/ 5 w 46"/>
                        <a:gd name="T23" fmla="*/ 1 h 23"/>
                        <a:gd name="T24" fmla="*/ 3 w 46"/>
                        <a:gd name="T25" fmla="*/ 2 h 23"/>
                        <a:gd name="T26" fmla="*/ 2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21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6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9" y="6"/>
                          </a:lnTo>
                          <a:lnTo>
                            <a:pt x="36" y="3"/>
                          </a:lnTo>
                          <a:lnTo>
                            <a:pt x="32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2" y="3"/>
                          </a:lnTo>
                          <a:lnTo>
                            <a:pt x="7" y="6"/>
                          </a:lnTo>
                          <a:lnTo>
                            <a:pt x="4" y="9"/>
                          </a:lnTo>
                          <a:lnTo>
                            <a:pt x="2" y="12"/>
                          </a:lnTo>
                          <a:lnTo>
                            <a:pt x="1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75" name="Freeform 32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378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4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6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6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4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9" y="44"/>
                          </a:lnTo>
                          <a:lnTo>
                            <a:pt x="13" y="42"/>
                          </a:lnTo>
                          <a:lnTo>
                            <a:pt x="17" y="39"/>
                          </a:lnTo>
                          <a:lnTo>
                            <a:pt x="20" y="36"/>
                          </a:lnTo>
                          <a:lnTo>
                            <a:pt x="21" y="32"/>
                          </a:lnTo>
                          <a:lnTo>
                            <a:pt x="22" y="28"/>
                          </a:lnTo>
                          <a:lnTo>
                            <a:pt x="23" y="23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20" y="11"/>
                          </a:lnTo>
                          <a:lnTo>
                            <a:pt x="17" y="8"/>
                          </a:lnTo>
                          <a:lnTo>
                            <a:pt x="13" y="4"/>
                          </a:lnTo>
                          <a:lnTo>
                            <a:pt x="9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76" name="Rectangle 329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128" y="2448"/>
                      <a:ext cx="250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77" name="Freeform 33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20" y="2448"/>
                      <a:ext cx="7" cy="21"/>
                    </a:xfrm>
                    <a:custGeom>
                      <a:avLst/>
                      <a:gdLst>
                        <a:gd name="T0" fmla="*/ 7 w 24"/>
                        <a:gd name="T1" fmla="*/ 0 h 47"/>
                        <a:gd name="T2" fmla="*/ 5 w 24"/>
                        <a:gd name="T3" fmla="*/ 0 h 47"/>
                        <a:gd name="T4" fmla="*/ 4 w 24"/>
                        <a:gd name="T5" fmla="*/ 1 h 47"/>
                        <a:gd name="T6" fmla="*/ 3 w 24"/>
                        <a:gd name="T7" fmla="*/ 2 h 47"/>
                        <a:gd name="T8" fmla="*/ 2 w 24"/>
                        <a:gd name="T9" fmla="*/ 4 h 47"/>
                        <a:gd name="T10" fmla="*/ 1 w 24"/>
                        <a:gd name="T11" fmla="*/ 5 h 47"/>
                        <a:gd name="T12" fmla="*/ 1 w 24"/>
                        <a:gd name="T13" fmla="*/ 7 h 47"/>
                        <a:gd name="T14" fmla="*/ 0 w 24"/>
                        <a:gd name="T15" fmla="*/ 8 h 47"/>
                        <a:gd name="T16" fmla="*/ 0 w 24"/>
                        <a:gd name="T17" fmla="*/ 10 h 47"/>
                        <a:gd name="T18" fmla="*/ 0 w 24"/>
                        <a:gd name="T19" fmla="*/ 13 h 47"/>
                        <a:gd name="T20" fmla="*/ 1 w 24"/>
                        <a:gd name="T21" fmla="*/ 14 h 47"/>
                        <a:gd name="T22" fmla="*/ 1 w 24"/>
                        <a:gd name="T23" fmla="*/ 16 h 47"/>
                        <a:gd name="T24" fmla="*/ 2 w 24"/>
                        <a:gd name="T25" fmla="*/ 17 h 47"/>
                        <a:gd name="T26" fmla="*/ 3 w 24"/>
                        <a:gd name="T27" fmla="*/ 19 h 47"/>
                        <a:gd name="T28" fmla="*/ 4 w 24"/>
                        <a:gd name="T29" fmla="*/ 20 h 47"/>
                        <a:gd name="T30" fmla="*/ 5 w 24"/>
                        <a:gd name="T31" fmla="*/ 21 h 47"/>
                        <a:gd name="T32" fmla="*/ 7 w 24"/>
                        <a:gd name="T33" fmla="*/ 21 h 47"/>
                        <a:gd name="T34" fmla="*/ 7 w 24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7">
                          <a:moveTo>
                            <a:pt x="24" y="0"/>
                          </a:moveTo>
                          <a:lnTo>
                            <a:pt x="18" y="0"/>
                          </a:lnTo>
                          <a:lnTo>
                            <a:pt x="14" y="2"/>
                          </a:lnTo>
                          <a:lnTo>
                            <a:pt x="10" y="4"/>
                          </a:lnTo>
                          <a:lnTo>
                            <a:pt x="6" y="8"/>
                          </a:lnTo>
                          <a:lnTo>
                            <a:pt x="4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8"/>
                          </a:lnTo>
                          <a:lnTo>
                            <a:pt x="2" y="32"/>
                          </a:lnTo>
                          <a:lnTo>
                            <a:pt x="4" y="36"/>
                          </a:lnTo>
                          <a:lnTo>
                            <a:pt x="6" y="39"/>
                          </a:lnTo>
                          <a:lnTo>
                            <a:pt x="10" y="42"/>
                          </a:lnTo>
                          <a:lnTo>
                            <a:pt x="14" y="44"/>
                          </a:lnTo>
                          <a:lnTo>
                            <a:pt x="18" y="46"/>
                          </a:lnTo>
                          <a:lnTo>
                            <a:pt x="24" y="47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78" name="Freeform 33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463" y="2455"/>
                      <a:ext cx="14" cy="14"/>
                    </a:xfrm>
                    <a:custGeom>
                      <a:avLst/>
                      <a:gdLst>
                        <a:gd name="T0" fmla="*/ 0 w 46"/>
                        <a:gd name="T1" fmla="*/ 0 h 24"/>
                        <a:gd name="T2" fmla="*/ 0 w 46"/>
                        <a:gd name="T3" fmla="*/ 4 h 24"/>
                        <a:gd name="T4" fmla="*/ 1 w 46"/>
                        <a:gd name="T5" fmla="*/ 6 h 24"/>
                        <a:gd name="T6" fmla="*/ 1 w 46"/>
                        <a:gd name="T7" fmla="*/ 8 h 24"/>
                        <a:gd name="T8" fmla="*/ 2 w 46"/>
                        <a:gd name="T9" fmla="*/ 10 h 24"/>
                        <a:gd name="T10" fmla="*/ 3 w 46"/>
                        <a:gd name="T11" fmla="*/ 12 h 24"/>
                        <a:gd name="T12" fmla="*/ 5 w 46"/>
                        <a:gd name="T13" fmla="*/ 13 h 24"/>
                        <a:gd name="T14" fmla="*/ 6 w 46"/>
                        <a:gd name="T15" fmla="*/ 14 h 24"/>
                        <a:gd name="T16" fmla="*/ 7 w 46"/>
                        <a:gd name="T17" fmla="*/ 14 h 24"/>
                        <a:gd name="T18" fmla="*/ 8 w 46"/>
                        <a:gd name="T19" fmla="*/ 14 h 24"/>
                        <a:gd name="T20" fmla="*/ 9 w 46"/>
                        <a:gd name="T21" fmla="*/ 13 h 24"/>
                        <a:gd name="T22" fmla="*/ 11 w 46"/>
                        <a:gd name="T23" fmla="*/ 12 h 24"/>
                        <a:gd name="T24" fmla="*/ 12 w 46"/>
                        <a:gd name="T25" fmla="*/ 10 h 24"/>
                        <a:gd name="T26" fmla="*/ 13 w 46"/>
                        <a:gd name="T27" fmla="*/ 8 h 24"/>
                        <a:gd name="T28" fmla="*/ 13 w 46"/>
                        <a:gd name="T29" fmla="*/ 6 h 24"/>
                        <a:gd name="T30" fmla="*/ 14 w 46"/>
                        <a:gd name="T31" fmla="*/ 4 h 24"/>
                        <a:gd name="T32" fmla="*/ 14 w 46"/>
                        <a:gd name="T33" fmla="*/ 0 h 24"/>
                        <a:gd name="T34" fmla="*/ 0 w 46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0" y="0"/>
                          </a:moveTo>
                          <a:lnTo>
                            <a:pt x="0" y="6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0" y="20"/>
                          </a:lnTo>
                          <a:lnTo>
                            <a:pt x="15" y="23"/>
                          </a:lnTo>
                          <a:lnTo>
                            <a:pt x="19" y="24"/>
                          </a:lnTo>
                          <a:lnTo>
                            <a:pt x="23" y="24"/>
                          </a:lnTo>
                          <a:lnTo>
                            <a:pt x="27" y="24"/>
                          </a:lnTo>
                          <a:lnTo>
                            <a:pt x="31" y="23"/>
                          </a:lnTo>
                          <a:lnTo>
                            <a:pt x="36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5" y="6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79" name="Rectangle 332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463" y="1982"/>
                      <a:ext cx="14" cy="4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80" name="Freeform 33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463" y="1975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3 h 23"/>
                        <a:gd name="T8" fmla="*/ 12 w 46"/>
                        <a:gd name="T9" fmla="*/ 2 h 23"/>
                        <a:gd name="T10" fmla="*/ 11 w 46"/>
                        <a:gd name="T11" fmla="*/ 1 h 23"/>
                        <a:gd name="T12" fmla="*/ 9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6 w 46"/>
                        <a:gd name="T19" fmla="*/ 0 h 23"/>
                        <a:gd name="T20" fmla="*/ 5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5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9" y="6"/>
                          </a:lnTo>
                          <a:lnTo>
                            <a:pt x="36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0" y="3"/>
                          </a:lnTo>
                          <a:lnTo>
                            <a:pt x="7" y="6"/>
                          </a:lnTo>
                          <a:lnTo>
                            <a:pt x="4" y="9"/>
                          </a:lnTo>
                          <a:lnTo>
                            <a:pt x="2" y="12"/>
                          </a:lnTo>
                          <a:lnTo>
                            <a:pt x="0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81" name="Freeform 33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413" y="2455"/>
                      <a:ext cx="14" cy="14"/>
                    </a:xfrm>
                    <a:custGeom>
                      <a:avLst/>
                      <a:gdLst>
                        <a:gd name="T0" fmla="*/ 0 w 46"/>
                        <a:gd name="T1" fmla="*/ 0 h 24"/>
                        <a:gd name="T2" fmla="*/ 0 w 46"/>
                        <a:gd name="T3" fmla="*/ 4 h 24"/>
                        <a:gd name="T4" fmla="*/ 1 w 46"/>
                        <a:gd name="T5" fmla="*/ 6 h 24"/>
                        <a:gd name="T6" fmla="*/ 1 w 46"/>
                        <a:gd name="T7" fmla="*/ 8 h 24"/>
                        <a:gd name="T8" fmla="*/ 2 w 46"/>
                        <a:gd name="T9" fmla="*/ 10 h 24"/>
                        <a:gd name="T10" fmla="*/ 3 w 46"/>
                        <a:gd name="T11" fmla="*/ 12 h 24"/>
                        <a:gd name="T12" fmla="*/ 4 w 46"/>
                        <a:gd name="T13" fmla="*/ 13 h 24"/>
                        <a:gd name="T14" fmla="*/ 6 w 46"/>
                        <a:gd name="T15" fmla="*/ 14 h 24"/>
                        <a:gd name="T16" fmla="*/ 7 w 46"/>
                        <a:gd name="T17" fmla="*/ 14 h 24"/>
                        <a:gd name="T18" fmla="*/ 8 w 46"/>
                        <a:gd name="T19" fmla="*/ 14 h 24"/>
                        <a:gd name="T20" fmla="*/ 9 w 46"/>
                        <a:gd name="T21" fmla="*/ 13 h 24"/>
                        <a:gd name="T22" fmla="*/ 10 w 46"/>
                        <a:gd name="T23" fmla="*/ 12 h 24"/>
                        <a:gd name="T24" fmla="*/ 12 w 46"/>
                        <a:gd name="T25" fmla="*/ 10 h 24"/>
                        <a:gd name="T26" fmla="*/ 13 w 46"/>
                        <a:gd name="T27" fmla="*/ 8 h 24"/>
                        <a:gd name="T28" fmla="*/ 13 w 46"/>
                        <a:gd name="T29" fmla="*/ 6 h 24"/>
                        <a:gd name="T30" fmla="*/ 14 w 46"/>
                        <a:gd name="T31" fmla="*/ 4 h 24"/>
                        <a:gd name="T32" fmla="*/ 14 w 46"/>
                        <a:gd name="T33" fmla="*/ 0 h 24"/>
                        <a:gd name="T34" fmla="*/ 0 w 46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0" y="0"/>
                          </a:moveTo>
                          <a:lnTo>
                            <a:pt x="0" y="6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0" y="20"/>
                          </a:lnTo>
                          <a:lnTo>
                            <a:pt x="14" y="23"/>
                          </a:lnTo>
                          <a:lnTo>
                            <a:pt x="19" y="24"/>
                          </a:lnTo>
                          <a:lnTo>
                            <a:pt x="23" y="24"/>
                          </a:lnTo>
                          <a:lnTo>
                            <a:pt x="27" y="24"/>
                          </a:lnTo>
                          <a:lnTo>
                            <a:pt x="31" y="23"/>
                          </a:lnTo>
                          <a:lnTo>
                            <a:pt x="34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5" y="6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82" name="Rectangle 335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413" y="1982"/>
                      <a:ext cx="14" cy="4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83" name="Freeform 33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413" y="1975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3 h 23"/>
                        <a:gd name="T8" fmla="*/ 12 w 46"/>
                        <a:gd name="T9" fmla="*/ 2 h 23"/>
                        <a:gd name="T10" fmla="*/ 10 w 46"/>
                        <a:gd name="T11" fmla="*/ 1 h 23"/>
                        <a:gd name="T12" fmla="*/ 9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6 w 46"/>
                        <a:gd name="T19" fmla="*/ 0 h 23"/>
                        <a:gd name="T20" fmla="*/ 4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5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9" y="6"/>
                          </a:lnTo>
                          <a:lnTo>
                            <a:pt x="34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4" y="1"/>
                          </a:lnTo>
                          <a:lnTo>
                            <a:pt x="10" y="3"/>
                          </a:lnTo>
                          <a:lnTo>
                            <a:pt x="7" y="6"/>
                          </a:lnTo>
                          <a:lnTo>
                            <a:pt x="4" y="9"/>
                          </a:lnTo>
                          <a:lnTo>
                            <a:pt x="2" y="12"/>
                          </a:lnTo>
                          <a:lnTo>
                            <a:pt x="0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84" name="Freeform 33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313" y="2455"/>
                      <a:ext cx="14" cy="14"/>
                    </a:xfrm>
                    <a:custGeom>
                      <a:avLst/>
                      <a:gdLst>
                        <a:gd name="T0" fmla="*/ 0 w 46"/>
                        <a:gd name="T1" fmla="*/ 0 h 24"/>
                        <a:gd name="T2" fmla="*/ 0 w 46"/>
                        <a:gd name="T3" fmla="*/ 4 h 24"/>
                        <a:gd name="T4" fmla="*/ 1 w 46"/>
                        <a:gd name="T5" fmla="*/ 6 h 24"/>
                        <a:gd name="T6" fmla="*/ 1 w 46"/>
                        <a:gd name="T7" fmla="*/ 8 h 24"/>
                        <a:gd name="T8" fmla="*/ 2 w 46"/>
                        <a:gd name="T9" fmla="*/ 10 h 24"/>
                        <a:gd name="T10" fmla="*/ 3 w 46"/>
                        <a:gd name="T11" fmla="*/ 12 h 24"/>
                        <a:gd name="T12" fmla="*/ 4 w 46"/>
                        <a:gd name="T13" fmla="*/ 13 h 24"/>
                        <a:gd name="T14" fmla="*/ 5 w 46"/>
                        <a:gd name="T15" fmla="*/ 14 h 24"/>
                        <a:gd name="T16" fmla="*/ 7 w 46"/>
                        <a:gd name="T17" fmla="*/ 14 h 24"/>
                        <a:gd name="T18" fmla="*/ 8 w 46"/>
                        <a:gd name="T19" fmla="*/ 14 h 24"/>
                        <a:gd name="T20" fmla="*/ 9 w 46"/>
                        <a:gd name="T21" fmla="*/ 13 h 24"/>
                        <a:gd name="T22" fmla="*/ 11 w 46"/>
                        <a:gd name="T23" fmla="*/ 12 h 24"/>
                        <a:gd name="T24" fmla="*/ 12 w 46"/>
                        <a:gd name="T25" fmla="*/ 10 h 24"/>
                        <a:gd name="T26" fmla="*/ 13 w 46"/>
                        <a:gd name="T27" fmla="*/ 8 h 24"/>
                        <a:gd name="T28" fmla="*/ 13 w 46"/>
                        <a:gd name="T29" fmla="*/ 6 h 24"/>
                        <a:gd name="T30" fmla="*/ 14 w 46"/>
                        <a:gd name="T31" fmla="*/ 4 h 24"/>
                        <a:gd name="T32" fmla="*/ 14 w 46"/>
                        <a:gd name="T33" fmla="*/ 0 h 24"/>
                        <a:gd name="T34" fmla="*/ 0 w 46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0" y="0"/>
                          </a:moveTo>
                          <a:lnTo>
                            <a:pt x="0" y="6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0" y="20"/>
                          </a:lnTo>
                          <a:lnTo>
                            <a:pt x="14" y="23"/>
                          </a:lnTo>
                          <a:lnTo>
                            <a:pt x="18" y="24"/>
                          </a:lnTo>
                          <a:lnTo>
                            <a:pt x="23" y="24"/>
                          </a:lnTo>
                          <a:lnTo>
                            <a:pt x="27" y="24"/>
                          </a:lnTo>
                          <a:lnTo>
                            <a:pt x="31" y="23"/>
                          </a:lnTo>
                          <a:lnTo>
                            <a:pt x="35" y="20"/>
                          </a:lnTo>
                          <a:lnTo>
                            <a:pt x="38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5" y="6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85" name="Rectangle 338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313" y="1982"/>
                      <a:ext cx="14" cy="4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86" name="Freeform 33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313" y="1975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3 h 23"/>
                        <a:gd name="T8" fmla="*/ 12 w 46"/>
                        <a:gd name="T9" fmla="*/ 2 h 23"/>
                        <a:gd name="T10" fmla="*/ 11 w 46"/>
                        <a:gd name="T11" fmla="*/ 1 h 23"/>
                        <a:gd name="T12" fmla="*/ 9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5 w 46"/>
                        <a:gd name="T19" fmla="*/ 0 h 23"/>
                        <a:gd name="T20" fmla="*/ 4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5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8" y="6"/>
                          </a:lnTo>
                          <a:lnTo>
                            <a:pt x="35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8" y="0"/>
                          </a:lnTo>
                          <a:lnTo>
                            <a:pt x="14" y="1"/>
                          </a:lnTo>
                          <a:lnTo>
                            <a:pt x="10" y="3"/>
                          </a:lnTo>
                          <a:lnTo>
                            <a:pt x="7" y="6"/>
                          </a:lnTo>
                          <a:lnTo>
                            <a:pt x="4" y="9"/>
                          </a:lnTo>
                          <a:lnTo>
                            <a:pt x="2" y="12"/>
                          </a:lnTo>
                          <a:lnTo>
                            <a:pt x="0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87" name="Freeform 34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271" y="2455"/>
                      <a:ext cx="14" cy="14"/>
                    </a:xfrm>
                    <a:custGeom>
                      <a:avLst/>
                      <a:gdLst>
                        <a:gd name="T0" fmla="*/ 0 w 47"/>
                        <a:gd name="T1" fmla="*/ 0 h 24"/>
                        <a:gd name="T2" fmla="*/ 0 w 47"/>
                        <a:gd name="T3" fmla="*/ 4 h 24"/>
                        <a:gd name="T4" fmla="*/ 1 w 47"/>
                        <a:gd name="T5" fmla="*/ 6 h 24"/>
                        <a:gd name="T6" fmla="*/ 1 w 47"/>
                        <a:gd name="T7" fmla="*/ 8 h 24"/>
                        <a:gd name="T8" fmla="*/ 2 w 47"/>
                        <a:gd name="T9" fmla="*/ 10 h 24"/>
                        <a:gd name="T10" fmla="*/ 3 w 47"/>
                        <a:gd name="T11" fmla="*/ 12 h 24"/>
                        <a:gd name="T12" fmla="*/ 4 w 47"/>
                        <a:gd name="T13" fmla="*/ 13 h 24"/>
                        <a:gd name="T14" fmla="*/ 6 w 47"/>
                        <a:gd name="T15" fmla="*/ 14 h 24"/>
                        <a:gd name="T16" fmla="*/ 7 w 47"/>
                        <a:gd name="T17" fmla="*/ 14 h 24"/>
                        <a:gd name="T18" fmla="*/ 8 w 47"/>
                        <a:gd name="T19" fmla="*/ 14 h 24"/>
                        <a:gd name="T20" fmla="*/ 10 w 47"/>
                        <a:gd name="T21" fmla="*/ 13 h 24"/>
                        <a:gd name="T22" fmla="*/ 10 w 47"/>
                        <a:gd name="T23" fmla="*/ 12 h 24"/>
                        <a:gd name="T24" fmla="*/ 12 w 47"/>
                        <a:gd name="T25" fmla="*/ 10 h 24"/>
                        <a:gd name="T26" fmla="*/ 13 w 47"/>
                        <a:gd name="T27" fmla="*/ 8 h 24"/>
                        <a:gd name="T28" fmla="*/ 13 w 47"/>
                        <a:gd name="T29" fmla="*/ 6 h 24"/>
                        <a:gd name="T30" fmla="*/ 14 w 47"/>
                        <a:gd name="T31" fmla="*/ 4 h 24"/>
                        <a:gd name="T32" fmla="*/ 14 w 47"/>
                        <a:gd name="T33" fmla="*/ 0 h 24"/>
                        <a:gd name="T34" fmla="*/ 0 w 47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7" h="24">
                          <a:moveTo>
                            <a:pt x="0" y="0"/>
                          </a:moveTo>
                          <a:lnTo>
                            <a:pt x="0" y="6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8" y="17"/>
                          </a:lnTo>
                          <a:lnTo>
                            <a:pt x="11" y="20"/>
                          </a:lnTo>
                          <a:lnTo>
                            <a:pt x="15" y="23"/>
                          </a:lnTo>
                          <a:lnTo>
                            <a:pt x="19" y="24"/>
                          </a:lnTo>
                          <a:lnTo>
                            <a:pt x="23" y="24"/>
                          </a:lnTo>
                          <a:lnTo>
                            <a:pt x="28" y="24"/>
                          </a:lnTo>
                          <a:lnTo>
                            <a:pt x="32" y="23"/>
                          </a:lnTo>
                          <a:lnTo>
                            <a:pt x="35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6" y="6"/>
                          </a:lnTo>
                          <a:lnTo>
                            <a:pt x="47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88" name="Rectangle 341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271" y="1982"/>
                      <a:ext cx="14" cy="4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89" name="Freeform 34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271" y="1975"/>
                      <a:ext cx="14" cy="7"/>
                    </a:xfrm>
                    <a:custGeom>
                      <a:avLst/>
                      <a:gdLst>
                        <a:gd name="T0" fmla="*/ 14 w 47"/>
                        <a:gd name="T1" fmla="*/ 7 h 23"/>
                        <a:gd name="T2" fmla="*/ 14 w 47"/>
                        <a:gd name="T3" fmla="*/ 5 h 23"/>
                        <a:gd name="T4" fmla="*/ 13 w 47"/>
                        <a:gd name="T5" fmla="*/ 4 h 23"/>
                        <a:gd name="T6" fmla="*/ 13 w 47"/>
                        <a:gd name="T7" fmla="*/ 3 h 23"/>
                        <a:gd name="T8" fmla="*/ 12 w 47"/>
                        <a:gd name="T9" fmla="*/ 2 h 23"/>
                        <a:gd name="T10" fmla="*/ 10 w 47"/>
                        <a:gd name="T11" fmla="*/ 1 h 23"/>
                        <a:gd name="T12" fmla="*/ 10 w 47"/>
                        <a:gd name="T13" fmla="*/ 0 h 23"/>
                        <a:gd name="T14" fmla="*/ 8 w 47"/>
                        <a:gd name="T15" fmla="*/ 0 h 23"/>
                        <a:gd name="T16" fmla="*/ 7 w 47"/>
                        <a:gd name="T17" fmla="*/ 0 h 23"/>
                        <a:gd name="T18" fmla="*/ 6 w 47"/>
                        <a:gd name="T19" fmla="*/ 0 h 23"/>
                        <a:gd name="T20" fmla="*/ 4 w 47"/>
                        <a:gd name="T21" fmla="*/ 0 h 23"/>
                        <a:gd name="T22" fmla="*/ 3 w 47"/>
                        <a:gd name="T23" fmla="*/ 1 h 23"/>
                        <a:gd name="T24" fmla="*/ 2 w 47"/>
                        <a:gd name="T25" fmla="*/ 2 h 23"/>
                        <a:gd name="T26" fmla="*/ 1 w 47"/>
                        <a:gd name="T27" fmla="*/ 3 h 23"/>
                        <a:gd name="T28" fmla="*/ 1 w 47"/>
                        <a:gd name="T29" fmla="*/ 4 h 23"/>
                        <a:gd name="T30" fmla="*/ 0 w 47"/>
                        <a:gd name="T31" fmla="*/ 5 h 23"/>
                        <a:gd name="T32" fmla="*/ 0 w 47"/>
                        <a:gd name="T33" fmla="*/ 7 h 23"/>
                        <a:gd name="T34" fmla="*/ 14 w 47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7" h="23">
                          <a:moveTo>
                            <a:pt x="47" y="23"/>
                          </a:moveTo>
                          <a:lnTo>
                            <a:pt x="46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9" y="6"/>
                          </a:lnTo>
                          <a:lnTo>
                            <a:pt x="35" y="3"/>
                          </a:lnTo>
                          <a:lnTo>
                            <a:pt x="32" y="1"/>
                          </a:lnTo>
                          <a:lnTo>
                            <a:pt x="28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1" y="3"/>
                          </a:lnTo>
                          <a:lnTo>
                            <a:pt x="8" y="6"/>
                          </a:lnTo>
                          <a:lnTo>
                            <a:pt x="4" y="9"/>
                          </a:lnTo>
                          <a:lnTo>
                            <a:pt x="2" y="12"/>
                          </a:lnTo>
                          <a:lnTo>
                            <a:pt x="0" y="17"/>
                          </a:lnTo>
                          <a:lnTo>
                            <a:pt x="0" y="23"/>
                          </a:lnTo>
                          <a:lnTo>
                            <a:pt x="47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90" name="Freeform 34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63" y="2455"/>
                      <a:ext cx="14" cy="14"/>
                    </a:xfrm>
                    <a:custGeom>
                      <a:avLst/>
                      <a:gdLst>
                        <a:gd name="T0" fmla="*/ 0 w 46"/>
                        <a:gd name="T1" fmla="*/ 0 h 24"/>
                        <a:gd name="T2" fmla="*/ 0 w 46"/>
                        <a:gd name="T3" fmla="*/ 4 h 24"/>
                        <a:gd name="T4" fmla="*/ 1 w 46"/>
                        <a:gd name="T5" fmla="*/ 6 h 24"/>
                        <a:gd name="T6" fmla="*/ 1 w 46"/>
                        <a:gd name="T7" fmla="*/ 8 h 24"/>
                        <a:gd name="T8" fmla="*/ 2 w 46"/>
                        <a:gd name="T9" fmla="*/ 10 h 24"/>
                        <a:gd name="T10" fmla="*/ 3 w 46"/>
                        <a:gd name="T11" fmla="*/ 12 h 24"/>
                        <a:gd name="T12" fmla="*/ 5 w 46"/>
                        <a:gd name="T13" fmla="*/ 13 h 24"/>
                        <a:gd name="T14" fmla="*/ 6 w 46"/>
                        <a:gd name="T15" fmla="*/ 14 h 24"/>
                        <a:gd name="T16" fmla="*/ 7 w 46"/>
                        <a:gd name="T17" fmla="*/ 14 h 24"/>
                        <a:gd name="T18" fmla="*/ 8 w 46"/>
                        <a:gd name="T19" fmla="*/ 14 h 24"/>
                        <a:gd name="T20" fmla="*/ 10 w 46"/>
                        <a:gd name="T21" fmla="*/ 13 h 24"/>
                        <a:gd name="T22" fmla="*/ 11 w 46"/>
                        <a:gd name="T23" fmla="*/ 12 h 24"/>
                        <a:gd name="T24" fmla="*/ 12 w 46"/>
                        <a:gd name="T25" fmla="*/ 10 h 24"/>
                        <a:gd name="T26" fmla="*/ 13 w 46"/>
                        <a:gd name="T27" fmla="*/ 8 h 24"/>
                        <a:gd name="T28" fmla="*/ 13 w 46"/>
                        <a:gd name="T29" fmla="*/ 6 h 24"/>
                        <a:gd name="T30" fmla="*/ 14 w 46"/>
                        <a:gd name="T31" fmla="*/ 4 h 24"/>
                        <a:gd name="T32" fmla="*/ 14 w 46"/>
                        <a:gd name="T33" fmla="*/ 0 h 24"/>
                        <a:gd name="T34" fmla="*/ 0 w 46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0" y="0"/>
                          </a:moveTo>
                          <a:lnTo>
                            <a:pt x="1" y="6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1" y="20"/>
                          </a:lnTo>
                          <a:lnTo>
                            <a:pt x="15" y="23"/>
                          </a:lnTo>
                          <a:lnTo>
                            <a:pt x="19" y="24"/>
                          </a:lnTo>
                          <a:lnTo>
                            <a:pt x="23" y="24"/>
                          </a:lnTo>
                          <a:lnTo>
                            <a:pt x="27" y="24"/>
                          </a:lnTo>
                          <a:lnTo>
                            <a:pt x="32" y="23"/>
                          </a:lnTo>
                          <a:lnTo>
                            <a:pt x="36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6" y="6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91" name="Rectangle 34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163" y="1982"/>
                      <a:ext cx="14" cy="4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92" name="Freeform 34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63" y="1975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3 h 23"/>
                        <a:gd name="T8" fmla="*/ 12 w 46"/>
                        <a:gd name="T9" fmla="*/ 2 h 23"/>
                        <a:gd name="T10" fmla="*/ 11 w 46"/>
                        <a:gd name="T11" fmla="*/ 1 h 23"/>
                        <a:gd name="T12" fmla="*/ 10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6 w 46"/>
                        <a:gd name="T19" fmla="*/ 0 h 23"/>
                        <a:gd name="T20" fmla="*/ 5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6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9" y="6"/>
                          </a:lnTo>
                          <a:lnTo>
                            <a:pt x="36" y="3"/>
                          </a:lnTo>
                          <a:lnTo>
                            <a:pt x="32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1" y="3"/>
                          </a:lnTo>
                          <a:lnTo>
                            <a:pt x="7" y="6"/>
                          </a:lnTo>
                          <a:lnTo>
                            <a:pt x="4" y="9"/>
                          </a:lnTo>
                          <a:lnTo>
                            <a:pt x="2" y="12"/>
                          </a:lnTo>
                          <a:lnTo>
                            <a:pt x="1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93" name="Freeform 34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020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1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1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4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8"/>
                          </a:lnTo>
                          <a:lnTo>
                            <a:pt x="2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4" y="44"/>
                          </a:lnTo>
                          <a:lnTo>
                            <a:pt x="18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94" name="Rectangle 347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028" y="2448"/>
                      <a:ext cx="100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95" name="Freeform 34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28" y="2448"/>
                      <a:ext cx="7" cy="21"/>
                    </a:xfrm>
                    <a:custGeom>
                      <a:avLst/>
                      <a:gdLst>
                        <a:gd name="T0" fmla="*/ 0 w 24"/>
                        <a:gd name="T1" fmla="*/ 21 h 47"/>
                        <a:gd name="T2" fmla="*/ 2 w 24"/>
                        <a:gd name="T3" fmla="*/ 21 h 47"/>
                        <a:gd name="T4" fmla="*/ 3 w 24"/>
                        <a:gd name="T5" fmla="*/ 20 h 47"/>
                        <a:gd name="T6" fmla="*/ 4 w 24"/>
                        <a:gd name="T7" fmla="*/ 19 h 47"/>
                        <a:gd name="T8" fmla="*/ 5 w 24"/>
                        <a:gd name="T9" fmla="*/ 17 h 47"/>
                        <a:gd name="T10" fmla="*/ 6 w 24"/>
                        <a:gd name="T11" fmla="*/ 16 h 47"/>
                        <a:gd name="T12" fmla="*/ 6 w 24"/>
                        <a:gd name="T13" fmla="*/ 14 h 47"/>
                        <a:gd name="T14" fmla="*/ 6 w 24"/>
                        <a:gd name="T15" fmla="*/ 13 h 47"/>
                        <a:gd name="T16" fmla="*/ 7 w 24"/>
                        <a:gd name="T17" fmla="*/ 10 h 47"/>
                        <a:gd name="T18" fmla="*/ 6 w 24"/>
                        <a:gd name="T19" fmla="*/ 8 h 47"/>
                        <a:gd name="T20" fmla="*/ 6 w 24"/>
                        <a:gd name="T21" fmla="*/ 7 h 47"/>
                        <a:gd name="T22" fmla="*/ 6 w 24"/>
                        <a:gd name="T23" fmla="*/ 5 h 47"/>
                        <a:gd name="T24" fmla="*/ 5 w 24"/>
                        <a:gd name="T25" fmla="*/ 4 h 47"/>
                        <a:gd name="T26" fmla="*/ 4 w 24"/>
                        <a:gd name="T27" fmla="*/ 2 h 47"/>
                        <a:gd name="T28" fmla="*/ 3 w 24"/>
                        <a:gd name="T29" fmla="*/ 1 h 47"/>
                        <a:gd name="T30" fmla="*/ 2 w 24"/>
                        <a:gd name="T31" fmla="*/ 0 h 47"/>
                        <a:gd name="T32" fmla="*/ 0 w 24"/>
                        <a:gd name="T33" fmla="*/ 0 h 47"/>
                        <a:gd name="T34" fmla="*/ 0 w 24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7">
                          <a:moveTo>
                            <a:pt x="0" y="47"/>
                          </a:moveTo>
                          <a:lnTo>
                            <a:pt x="6" y="46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7" y="39"/>
                          </a:lnTo>
                          <a:lnTo>
                            <a:pt x="19" y="36"/>
                          </a:lnTo>
                          <a:lnTo>
                            <a:pt x="21" y="32"/>
                          </a:lnTo>
                          <a:lnTo>
                            <a:pt x="22" y="28"/>
                          </a:lnTo>
                          <a:lnTo>
                            <a:pt x="24" y="23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19" y="11"/>
                          </a:lnTo>
                          <a:lnTo>
                            <a:pt x="17" y="8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96" name="Freeform 34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020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1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1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4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8"/>
                          </a:lnTo>
                          <a:lnTo>
                            <a:pt x="2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4" y="44"/>
                          </a:lnTo>
                          <a:lnTo>
                            <a:pt x="18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97" name="Rectangle 350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028" y="2448"/>
                      <a:ext cx="12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98" name="Freeform 35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56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5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7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7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5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11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5" y="4"/>
                          </a:lnTo>
                          <a:lnTo>
                            <a:pt x="11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99" name="Freeform 35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28" y="197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9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5 h 46"/>
                        <a:gd name="T20" fmla="*/ 7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6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8" y="38"/>
                          </a:lnTo>
                          <a:lnTo>
                            <a:pt x="20" y="35"/>
                          </a:lnTo>
                          <a:lnTo>
                            <a:pt x="22" y="31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8"/>
                          </a:lnTo>
                          <a:lnTo>
                            <a:pt x="22" y="14"/>
                          </a:lnTo>
                          <a:lnTo>
                            <a:pt x="20" y="10"/>
                          </a:lnTo>
                          <a:lnTo>
                            <a:pt x="18" y="7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00" name="Rectangle 353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028" y="1975"/>
                      <a:ext cx="100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01" name="Freeform 35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020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1 w 23"/>
                        <a:gd name="T13" fmla="*/ 4 h 46"/>
                        <a:gd name="T14" fmla="*/ 0 w 23"/>
                        <a:gd name="T15" fmla="*/ 5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1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8" y="1"/>
                          </a:lnTo>
                          <a:lnTo>
                            <a:pt x="14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0"/>
                          </a:lnTo>
                          <a:lnTo>
                            <a:pt x="2" y="14"/>
                          </a:lnTo>
                          <a:lnTo>
                            <a:pt x="1" y="18"/>
                          </a:lnTo>
                          <a:lnTo>
                            <a:pt x="0" y="23"/>
                          </a:lnTo>
                          <a:lnTo>
                            <a:pt x="1" y="27"/>
                          </a:lnTo>
                          <a:lnTo>
                            <a:pt x="2" y="31"/>
                          </a:lnTo>
                          <a:lnTo>
                            <a:pt x="3" y="35"/>
                          </a:lnTo>
                          <a:lnTo>
                            <a:pt x="6" y="38"/>
                          </a:lnTo>
                          <a:lnTo>
                            <a:pt x="9" y="42"/>
                          </a:lnTo>
                          <a:lnTo>
                            <a:pt x="14" y="44"/>
                          </a:lnTo>
                          <a:lnTo>
                            <a:pt x="18" y="46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02" name="Freeform 35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20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1 w 23"/>
                        <a:gd name="T13" fmla="*/ 4 h 46"/>
                        <a:gd name="T14" fmla="*/ 0 w 23"/>
                        <a:gd name="T15" fmla="*/ 5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1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8" y="1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0"/>
                          </a:lnTo>
                          <a:lnTo>
                            <a:pt x="2" y="14"/>
                          </a:lnTo>
                          <a:lnTo>
                            <a:pt x="1" y="18"/>
                          </a:lnTo>
                          <a:lnTo>
                            <a:pt x="0" y="23"/>
                          </a:lnTo>
                          <a:lnTo>
                            <a:pt x="1" y="27"/>
                          </a:lnTo>
                          <a:lnTo>
                            <a:pt x="2" y="31"/>
                          </a:lnTo>
                          <a:lnTo>
                            <a:pt x="3" y="35"/>
                          </a:lnTo>
                          <a:lnTo>
                            <a:pt x="6" y="38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8" y="46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03" name="Rectangle 356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128" y="1975"/>
                      <a:ext cx="250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04" name="Freeform 35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378" y="197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6 w 23"/>
                        <a:gd name="T13" fmla="*/ 9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5 h 46"/>
                        <a:gd name="T20" fmla="*/ 6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6"/>
                          </a:lnTo>
                          <a:lnTo>
                            <a:pt x="9" y="44"/>
                          </a:lnTo>
                          <a:lnTo>
                            <a:pt x="13" y="42"/>
                          </a:lnTo>
                          <a:lnTo>
                            <a:pt x="17" y="38"/>
                          </a:lnTo>
                          <a:lnTo>
                            <a:pt x="20" y="35"/>
                          </a:lnTo>
                          <a:lnTo>
                            <a:pt x="21" y="31"/>
                          </a:lnTo>
                          <a:lnTo>
                            <a:pt x="22" y="27"/>
                          </a:lnTo>
                          <a:lnTo>
                            <a:pt x="23" y="23"/>
                          </a:lnTo>
                          <a:lnTo>
                            <a:pt x="22" y="18"/>
                          </a:lnTo>
                          <a:lnTo>
                            <a:pt x="21" y="14"/>
                          </a:lnTo>
                          <a:lnTo>
                            <a:pt x="20" y="10"/>
                          </a:lnTo>
                          <a:lnTo>
                            <a:pt x="17" y="7"/>
                          </a:lnTo>
                          <a:lnTo>
                            <a:pt x="13" y="4"/>
                          </a:lnTo>
                          <a:lnTo>
                            <a:pt x="9" y="2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05" name="Freeform 35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378" y="1904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6 w 23"/>
                        <a:gd name="T13" fmla="*/ 10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6 w 23"/>
                        <a:gd name="T21" fmla="*/ 5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5"/>
                          </a:lnTo>
                          <a:lnTo>
                            <a:pt x="9" y="44"/>
                          </a:lnTo>
                          <a:lnTo>
                            <a:pt x="13" y="42"/>
                          </a:lnTo>
                          <a:lnTo>
                            <a:pt x="17" y="39"/>
                          </a:lnTo>
                          <a:lnTo>
                            <a:pt x="20" y="36"/>
                          </a:lnTo>
                          <a:lnTo>
                            <a:pt x="21" y="32"/>
                          </a:lnTo>
                          <a:lnTo>
                            <a:pt x="22" y="27"/>
                          </a:lnTo>
                          <a:lnTo>
                            <a:pt x="23" y="23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20" y="10"/>
                          </a:lnTo>
                          <a:lnTo>
                            <a:pt x="17" y="7"/>
                          </a:lnTo>
                          <a:lnTo>
                            <a:pt x="13" y="4"/>
                          </a:lnTo>
                          <a:lnTo>
                            <a:pt x="9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06" name="Rectangle 359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178" y="1904"/>
                      <a:ext cx="200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07" name="Freeform 36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70" y="1904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5 h 46"/>
                        <a:gd name="T14" fmla="*/ 0 w 23"/>
                        <a:gd name="T15" fmla="*/ 6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10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2" y="2"/>
                          </a:lnTo>
                          <a:lnTo>
                            <a:pt x="9" y="4"/>
                          </a:lnTo>
                          <a:lnTo>
                            <a:pt x="5" y="7"/>
                          </a:lnTo>
                          <a:lnTo>
                            <a:pt x="3" y="10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5" y="39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8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08" name="Freeform 36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13" y="2290"/>
                      <a:ext cx="21" cy="14"/>
                    </a:xfrm>
                    <a:custGeom>
                      <a:avLst/>
                      <a:gdLst>
                        <a:gd name="T0" fmla="*/ 0 w 74"/>
                        <a:gd name="T1" fmla="*/ 0 h 36"/>
                        <a:gd name="T2" fmla="*/ 0 w 74"/>
                        <a:gd name="T3" fmla="*/ 4 h 36"/>
                        <a:gd name="T4" fmla="*/ 1 w 74"/>
                        <a:gd name="T5" fmla="*/ 6 h 36"/>
                        <a:gd name="T6" fmla="*/ 2 w 74"/>
                        <a:gd name="T7" fmla="*/ 9 h 36"/>
                        <a:gd name="T8" fmla="*/ 3 w 74"/>
                        <a:gd name="T9" fmla="*/ 11 h 36"/>
                        <a:gd name="T10" fmla="*/ 5 w 74"/>
                        <a:gd name="T11" fmla="*/ 12 h 36"/>
                        <a:gd name="T12" fmla="*/ 7 w 74"/>
                        <a:gd name="T13" fmla="*/ 13 h 36"/>
                        <a:gd name="T14" fmla="*/ 9 w 74"/>
                        <a:gd name="T15" fmla="*/ 14 h 36"/>
                        <a:gd name="T16" fmla="*/ 11 w 74"/>
                        <a:gd name="T17" fmla="*/ 14 h 36"/>
                        <a:gd name="T18" fmla="*/ 13 w 74"/>
                        <a:gd name="T19" fmla="*/ 14 h 36"/>
                        <a:gd name="T20" fmla="*/ 14 w 74"/>
                        <a:gd name="T21" fmla="*/ 13 h 36"/>
                        <a:gd name="T22" fmla="*/ 16 w 74"/>
                        <a:gd name="T23" fmla="*/ 12 h 36"/>
                        <a:gd name="T24" fmla="*/ 18 w 74"/>
                        <a:gd name="T25" fmla="*/ 11 h 36"/>
                        <a:gd name="T26" fmla="*/ 19 w 74"/>
                        <a:gd name="T27" fmla="*/ 9 h 36"/>
                        <a:gd name="T28" fmla="*/ 20 w 74"/>
                        <a:gd name="T29" fmla="*/ 6 h 36"/>
                        <a:gd name="T30" fmla="*/ 21 w 74"/>
                        <a:gd name="T31" fmla="*/ 4 h 36"/>
                        <a:gd name="T32" fmla="*/ 21 w 74"/>
                        <a:gd name="T33" fmla="*/ 0 h 36"/>
                        <a:gd name="T34" fmla="*/ 0 w 74"/>
                        <a:gd name="T35" fmla="*/ 0 h 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74" h="36">
                          <a:moveTo>
                            <a:pt x="0" y="0"/>
                          </a:moveTo>
                          <a:lnTo>
                            <a:pt x="1" y="9"/>
                          </a:lnTo>
                          <a:lnTo>
                            <a:pt x="3" y="16"/>
                          </a:lnTo>
                          <a:lnTo>
                            <a:pt x="8" y="22"/>
                          </a:lnTo>
                          <a:lnTo>
                            <a:pt x="12" y="28"/>
                          </a:lnTo>
                          <a:lnTo>
                            <a:pt x="17" y="32"/>
                          </a:lnTo>
                          <a:lnTo>
                            <a:pt x="23" y="34"/>
                          </a:lnTo>
                          <a:lnTo>
                            <a:pt x="31" y="36"/>
                          </a:lnTo>
                          <a:lnTo>
                            <a:pt x="37" y="36"/>
                          </a:lnTo>
                          <a:lnTo>
                            <a:pt x="45" y="36"/>
                          </a:lnTo>
                          <a:lnTo>
                            <a:pt x="51" y="34"/>
                          </a:lnTo>
                          <a:lnTo>
                            <a:pt x="57" y="32"/>
                          </a:lnTo>
                          <a:lnTo>
                            <a:pt x="62" y="28"/>
                          </a:lnTo>
                          <a:lnTo>
                            <a:pt x="68" y="22"/>
                          </a:lnTo>
                          <a:lnTo>
                            <a:pt x="71" y="16"/>
                          </a:lnTo>
                          <a:lnTo>
                            <a:pt x="73" y="9"/>
                          </a:lnTo>
                          <a:lnTo>
                            <a:pt x="74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09" name="Rectangle 362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113" y="1954"/>
                      <a:ext cx="21" cy="3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10" name="Freeform 36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13" y="1932"/>
                      <a:ext cx="21" cy="21"/>
                    </a:xfrm>
                    <a:custGeom>
                      <a:avLst/>
                      <a:gdLst>
                        <a:gd name="T0" fmla="*/ 21 w 74"/>
                        <a:gd name="T1" fmla="*/ 21 h 37"/>
                        <a:gd name="T2" fmla="*/ 21 w 74"/>
                        <a:gd name="T3" fmla="*/ 16 h 37"/>
                        <a:gd name="T4" fmla="*/ 20 w 74"/>
                        <a:gd name="T5" fmla="*/ 12 h 37"/>
                        <a:gd name="T6" fmla="*/ 19 w 74"/>
                        <a:gd name="T7" fmla="*/ 9 h 37"/>
                        <a:gd name="T8" fmla="*/ 18 w 74"/>
                        <a:gd name="T9" fmla="*/ 6 h 37"/>
                        <a:gd name="T10" fmla="*/ 16 w 74"/>
                        <a:gd name="T11" fmla="*/ 3 h 37"/>
                        <a:gd name="T12" fmla="*/ 14 w 74"/>
                        <a:gd name="T13" fmla="*/ 2 h 37"/>
                        <a:gd name="T14" fmla="*/ 13 w 74"/>
                        <a:gd name="T15" fmla="*/ 1 h 37"/>
                        <a:gd name="T16" fmla="*/ 11 w 74"/>
                        <a:gd name="T17" fmla="*/ 0 h 37"/>
                        <a:gd name="T18" fmla="*/ 9 w 74"/>
                        <a:gd name="T19" fmla="*/ 1 h 37"/>
                        <a:gd name="T20" fmla="*/ 7 w 74"/>
                        <a:gd name="T21" fmla="*/ 2 h 37"/>
                        <a:gd name="T22" fmla="*/ 5 w 74"/>
                        <a:gd name="T23" fmla="*/ 3 h 37"/>
                        <a:gd name="T24" fmla="*/ 3 w 74"/>
                        <a:gd name="T25" fmla="*/ 6 h 37"/>
                        <a:gd name="T26" fmla="*/ 2 w 74"/>
                        <a:gd name="T27" fmla="*/ 9 h 37"/>
                        <a:gd name="T28" fmla="*/ 1 w 74"/>
                        <a:gd name="T29" fmla="*/ 12 h 37"/>
                        <a:gd name="T30" fmla="*/ 0 w 74"/>
                        <a:gd name="T31" fmla="*/ 16 h 37"/>
                        <a:gd name="T32" fmla="*/ 0 w 74"/>
                        <a:gd name="T33" fmla="*/ 21 h 37"/>
                        <a:gd name="T34" fmla="*/ 21 w 74"/>
                        <a:gd name="T35" fmla="*/ 21 h 3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74" h="37">
                          <a:moveTo>
                            <a:pt x="74" y="37"/>
                          </a:moveTo>
                          <a:lnTo>
                            <a:pt x="73" y="29"/>
                          </a:lnTo>
                          <a:lnTo>
                            <a:pt x="71" y="21"/>
                          </a:lnTo>
                          <a:lnTo>
                            <a:pt x="68" y="15"/>
                          </a:lnTo>
                          <a:lnTo>
                            <a:pt x="62" y="10"/>
                          </a:lnTo>
                          <a:lnTo>
                            <a:pt x="57" y="6"/>
                          </a:lnTo>
                          <a:lnTo>
                            <a:pt x="51" y="3"/>
                          </a:lnTo>
                          <a:lnTo>
                            <a:pt x="45" y="1"/>
                          </a:lnTo>
                          <a:lnTo>
                            <a:pt x="37" y="0"/>
                          </a:lnTo>
                          <a:lnTo>
                            <a:pt x="31" y="1"/>
                          </a:lnTo>
                          <a:lnTo>
                            <a:pt x="23" y="3"/>
                          </a:lnTo>
                          <a:lnTo>
                            <a:pt x="17" y="6"/>
                          </a:lnTo>
                          <a:lnTo>
                            <a:pt x="12" y="10"/>
                          </a:lnTo>
                          <a:lnTo>
                            <a:pt x="8" y="15"/>
                          </a:lnTo>
                          <a:lnTo>
                            <a:pt x="3" y="21"/>
                          </a:lnTo>
                          <a:lnTo>
                            <a:pt x="1" y="29"/>
                          </a:lnTo>
                          <a:lnTo>
                            <a:pt x="0" y="37"/>
                          </a:lnTo>
                          <a:lnTo>
                            <a:pt x="74" y="3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11" name="Freeform 36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13" y="2455"/>
                      <a:ext cx="21" cy="21"/>
                    </a:xfrm>
                    <a:custGeom>
                      <a:avLst/>
                      <a:gdLst>
                        <a:gd name="T0" fmla="*/ 0 w 73"/>
                        <a:gd name="T1" fmla="*/ 0 h 37"/>
                        <a:gd name="T2" fmla="*/ 0 w 73"/>
                        <a:gd name="T3" fmla="*/ 5 h 37"/>
                        <a:gd name="T4" fmla="*/ 1 w 73"/>
                        <a:gd name="T5" fmla="*/ 9 h 37"/>
                        <a:gd name="T6" fmla="*/ 2 w 73"/>
                        <a:gd name="T7" fmla="*/ 13 h 37"/>
                        <a:gd name="T8" fmla="*/ 3 w 73"/>
                        <a:gd name="T9" fmla="*/ 16 h 37"/>
                        <a:gd name="T10" fmla="*/ 5 w 73"/>
                        <a:gd name="T11" fmla="*/ 18 h 37"/>
                        <a:gd name="T12" fmla="*/ 7 w 73"/>
                        <a:gd name="T13" fmla="*/ 20 h 37"/>
                        <a:gd name="T14" fmla="*/ 8 w 73"/>
                        <a:gd name="T15" fmla="*/ 20 h 37"/>
                        <a:gd name="T16" fmla="*/ 11 w 73"/>
                        <a:gd name="T17" fmla="*/ 21 h 37"/>
                        <a:gd name="T18" fmla="*/ 12 w 73"/>
                        <a:gd name="T19" fmla="*/ 20 h 37"/>
                        <a:gd name="T20" fmla="*/ 14 w 73"/>
                        <a:gd name="T21" fmla="*/ 20 h 37"/>
                        <a:gd name="T22" fmla="*/ 16 w 73"/>
                        <a:gd name="T23" fmla="*/ 18 h 37"/>
                        <a:gd name="T24" fmla="*/ 18 w 73"/>
                        <a:gd name="T25" fmla="*/ 16 h 37"/>
                        <a:gd name="T26" fmla="*/ 19 w 73"/>
                        <a:gd name="T27" fmla="*/ 13 h 37"/>
                        <a:gd name="T28" fmla="*/ 20 w 73"/>
                        <a:gd name="T29" fmla="*/ 9 h 37"/>
                        <a:gd name="T30" fmla="*/ 21 w 73"/>
                        <a:gd name="T31" fmla="*/ 5 h 37"/>
                        <a:gd name="T32" fmla="*/ 21 w 73"/>
                        <a:gd name="T33" fmla="*/ 0 h 37"/>
                        <a:gd name="T34" fmla="*/ 0 w 73"/>
                        <a:gd name="T35" fmla="*/ 0 h 3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73" h="37">
                          <a:moveTo>
                            <a:pt x="0" y="0"/>
                          </a:moveTo>
                          <a:lnTo>
                            <a:pt x="1" y="9"/>
                          </a:lnTo>
                          <a:lnTo>
                            <a:pt x="3" y="16"/>
                          </a:lnTo>
                          <a:lnTo>
                            <a:pt x="7" y="23"/>
                          </a:lnTo>
                          <a:lnTo>
                            <a:pt x="12" y="28"/>
                          </a:lnTo>
                          <a:lnTo>
                            <a:pt x="17" y="32"/>
                          </a:lnTo>
                          <a:lnTo>
                            <a:pt x="23" y="35"/>
                          </a:lnTo>
                          <a:lnTo>
                            <a:pt x="29" y="36"/>
                          </a:lnTo>
                          <a:lnTo>
                            <a:pt x="37" y="37"/>
                          </a:lnTo>
                          <a:lnTo>
                            <a:pt x="43" y="36"/>
                          </a:lnTo>
                          <a:lnTo>
                            <a:pt x="49" y="35"/>
                          </a:lnTo>
                          <a:lnTo>
                            <a:pt x="56" y="32"/>
                          </a:lnTo>
                          <a:lnTo>
                            <a:pt x="61" y="28"/>
                          </a:lnTo>
                          <a:lnTo>
                            <a:pt x="66" y="23"/>
                          </a:lnTo>
                          <a:lnTo>
                            <a:pt x="69" y="16"/>
                          </a:lnTo>
                          <a:lnTo>
                            <a:pt x="72" y="9"/>
                          </a:lnTo>
                          <a:lnTo>
                            <a:pt x="73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12" name="Rectangle 365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113" y="2312"/>
                      <a:ext cx="21" cy="14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13" name="Freeform 36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13" y="2305"/>
                      <a:ext cx="21" cy="7"/>
                    </a:xfrm>
                    <a:custGeom>
                      <a:avLst/>
                      <a:gdLst>
                        <a:gd name="T0" fmla="*/ 21 w 73"/>
                        <a:gd name="T1" fmla="*/ 7 h 37"/>
                        <a:gd name="T2" fmla="*/ 21 w 73"/>
                        <a:gd name="T3" fmla="*/ 5 h 37"/>
                        <a:gd name="T4" fmla="*/ 20 w 73"/>
                        <a:gd name="T5" fmla="*/ 4 h 37"/>
                        <a:gd name="T6" fmla="*/ 19 w 73"/>
                        <a:gd name="T7" fmla="*/ 3 h 37"/>
                        <a:gd name="T8" fmla="*/ 18 w 73"/>
                        <a:gd name="T9" fmla="*/ 2 h 37"/>
                        <a:gd name="T10" fmla="*/ 16 w 73"/>
                        <a:gd name="T11" fmla="*/ 1 h 37"/>
                        <a:gd name="T12" fmla="*/ 14 w 73"/>
                        <a:gd name="T13" fmla="*/ 0 h 37"/>
                        <a:gd name="T14" fmla="*/ 12 w 73"/>
                        <a:gd name="T15" fmla="*/ 0 h 37"/>
                        <a:gd name="T16" fmla="*/ 11 w 73"/>
                        <a:gd name="T17" fmla="*/ 0 h 37"/>
                        <a:gd name="T18" fmla="*/ 8 w 73"/>
                        <a:gd name="T19" fmla="*/ 0 h 37"/>
                        <a:gd name="T20" fmla="*/ 7 w 73"/>
                        <a:gd name="T21" fmla="*/ 0 h 37"/>
                        <a:gd name="T22" fmla="*/ 5 w 73"/>
                        <a:gd name="T23" fmla="*/ 1 h 37"/>
                        <a:gd name="T24" fmla="*/ 3 w 73"/>
                        <a:gd name="T25" fmla="*/ 2 h 37"/>
                        <a:gd name="T26" fmla="*/ 2 w 73"/>
                        <a:gd name="T27" fmla="*/ 3 h 37"/>
                        <a:gd name="T28" fmla="*/ 1 w 73"/>
                        <a:gd name="T29" fmla="*/ 4 h 37"/>
                        <a:gd name="T30" fmla="*/ 0 w 73"/>
                        <a:gd name="T31" fmla="*/ 5 h 37"/>
                        <a:gd name="T32" fmla="*/ 0 w 73"/>
                        <a:gd name="T33" fmla="*/ 7 h 37"/>
                        <a:gd name="T34" fmla="*/ 21 w 73"/>
                        <a:gd name="T35" fmla="*/ 7 h 3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73" h="37">
                          <a:moveTo>
                            <a:pt x="73" y="37"/>
                          </a:moveTo>
                          <a:lnTo>
                            <a:pt x="72" y="28"/>
                          </a:lnTo>
                          <a:lnTo>
                            <a:pt x="69" y="20"/>
                          </a:lnTo>
                          <a:lnTo>
                            <a:pt x="66" y="14"/>
                          </a:lnTo>
                          <a:lnTo>
                            <a:pt x="61" y="9"/>
                          </a:lnTo>
                          <a:lnTo>
                            <a:pt x="56" y="5"/>
                          </a:lnTo>
                          <a:lnTo>
                            <a:pt x="49" y="2"/>
                          </a:lnTo>
                          <a:lnTo>
                            <a:pt x="43" y="0"/>
                          </a:lnTo>
                          <a:lnTo>
                            <a:pt x="37" y="0"/>
                          </a:lnTo>
                          <a:lnTo>
                            <a:pt x="29" y="0"/>
                          </a:lnTo>
                          <a:lnTo>
                            <a:pt x="23" y="2"/>
                          </a:lnTo>
                          <a:lnTo>
                            <a:pt x="17" y="5"/>
                          </a:lnTo>
                          <a:lnTo>
                            <a:pt x="12" y="9"/>
                          </a:lnTo>
                          <a:lnTo>
                            <a:pt x="7" y="14"/>
                          </a:lnTo>
                          <a:lnTo>
                            <a:pt x="3" y="20"/>
                          </a:lnTo>
                          <a:lnTo>
                            <a:pt x="1" y="28"/>
                          </a:lnTo>
                          <a:lnTo>
                            <a:pt x="0" y="37"/>
                          </a:lnTo>
                          <a:lnTo>
                            <a:pt x="73" y="3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14" name="Freeform 36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763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1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1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8"/>
                          </a:lnTo>
                          <a:lnTo>
                            <a:pt x="2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8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15" name="Rectangle 368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770" y="2448"/>
                      <a:ext cx="12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16" name="Freeform 36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899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5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7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7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5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10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5" y="4"/>
                          </a:lnTo>
                          <a:lnTo>
                            <a:pt x="10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17" name="Freeform 37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892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0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0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2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8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18" name="Rectangle 371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899" y="2448"/>
                      <a:ext cx="12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19" name="Freeform 37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028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5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7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7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5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6" y="46"/>
                          </a:lnTo>
                          <a:lnTo>
                            <a:pt x="11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5" y="4"/>
                          </a:lnTo>
                          <a:lnTo>
                            <a:pt x="11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20" name="Freeform 37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634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2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0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0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2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2" y="2"/>
                          </a:lnTo>
                          <a:lnTo>
                            <a:pt x="8" y="4"/>
                          </a:lnTo>
                          <a:lnTo>
                            <a:pt x="5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5" y="39"/>
                          </a:lnTo>
                          <a:lnTo>
                            <a:pt x="8" y="42"/>
                          </a:lnTo>
                          <a:lnTo>
                            <a:pt x="12" y="44"/>
                          </a:lnTo>
                          <a:lnTo>
                            <a:pt x="18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21" name="Rectangle 37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642" y="2448"/>
                      <a:ext cx="12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22" name="Freeform 37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770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5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7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7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5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6" y="46"/>
                          </a:lnTo>
                          <a:lnTo>
                            <a:pt x="10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5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23" name="Freeform 37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899" y="1975"/>
                      <a:ext cx="43" cy="14"/>
                    </a:xfrm>
                    <a:custGeom>
                      <a:avLst/>
                      <a:gdLst>
                        <a:gd name="T0" fmla="*/ 0 w 116"/>
                        <a:gd name="T1" fmla="*/ 14 h 46"/>
                        <a:gd name="T2" fmla="*/ 10 w 116"/>
                        <a:gd name="T3" fmla="*/ 14 h 46"/>
                        <a:gd name="T4" fmla="*/ 19 w 116"/>
                        <a:gd name="T5" fmla="*/ 13 h 46"/>
                        <a:gd name="T6" fmla="*/ 26 w 116"/>
                        <a:gd name="T7" fmla="*/ 13 h 46"/>
                        <a:gd name="T8" fmla="*/ 32 w 116"/>
                        <a:gd name="T9" fmla="*/ 12 h 46"/>
                        <a:gd name="T10" fmla="*/ 37 w 116"/>
                        <a:gd name="T11" fmla="*/ 11 h 46"/>
                        <a:gd name="T12" fmla="*/ 40 w 116"/>
                        <a:gd name="T13" fmla="*/ 9 h 46"/>
                        <a:gd name="T14" fmla="*/ 42 w 116"/>
                        <a:gd name="T15" fmla="*/ 9 h 46"/>
                        <a:gd name="T16" fmla="*/ 42 w 116"/>
                        <a:gd name="T17" fmla="*/ 8 h 46"/>
                        <a:gd name="T18" fmla="*/ 43 w 116"/>
                        <a:gd name="T19" fmla="*/ 8 h 46"/>
                        <a:gd name="T20" fmla="*/ 43 w 116"/>
                        <a:gd name="T21" fmla="*/ 7 h 46"/>
                        <a:gd name="T22" fmla="*/ 43 w 116"/>
                        <a:gd name="T23" fmla="*/ 6 h 46"/>
                        <a:gd name="T24" fmla="*/ 42 w 116"/>
                        <a:gd name="T25" fmla="*/ 5 h 46"/>
                        <a:gd name="T26" fmla="*/ 42 w 116"/>
                        <a:gd name="T27" fmla="*/ 5 h 46"/>
                        <a:gd name="T28" fmla="*/ 40 w 116"/>
                        <a:gd name="T29" fmla="*/ 4 h 46"/>
                        <a:gd name="T30" fmla="*/ 37 w 116"/>
                        <a:gd name="T31" fmla="*/ 3 h 46"/>
                        <a:gd name="T32" fmla="*/ 32 w 116"/>
                        <a:gd name="T33" fmla="*/ 2 h 46"/>
                        <a:gd name="T34" fmla="*/ 26 w 116"/>
                        <a:gd name="T35" fmla="*/ 1 h 46"/>
                        <a:gd name="T36" fmla="*/ 19 w 116"/>
                        <a:gd name="T37" fmla="*/ 1 h 46"/>
                        <a:gd name="T38" fmla="*/ 10 w 116"/>
                        <a:gd name="T39" fmla="*/ 0 h 46"/>
                        <a:gd name="T40" fmla="*/ 0 w 116"/>
                        <a:gd name="T41" fmla="*/ 0 h 46"/>
                        <a:gd name="T42" fmla="*/ 0 w 116"/>
                        <a:gd name="T43" fmla="*/ 14 h 4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0" t="0" r="r" b="b"/>
                      <a:pathLst>
                        <a:path w="116" h="46">
                          <a:moveTo>
                            <a:pt x="0" y="46"/>
                          </a:moveTo>
                          <a:lnTo>
                            <a:pt x="27" y="46"/>
                          </a:lnTo>
                          <a:lnTo>
                            <a:pt x="51" y="44"/>
                          </a:lnTo>
                          <a:lnTo>
                            <a:pt x="71" y="42"/>
                          </a:lnTo>
                          <a:lnTo>
                            <a:pt x="86" y="38"/>
                          </a:lnTo>
                          <a:lnTo>
                            <a:pt x="99" y="35"/>
                          </a:lnTo>
                          <a:lnTo>
                            <a:pt x="108" y="31"/>
                          </a:lnTo>
                          <a:lnTo>
                            <a:pt x="112" y="29"/>
                          </a:lnTo>
                          <a:lnTo>
                            <a:pt x="114" y="27"/>
                          </a:lnTo>
                          <a:lnTo>
                            <a:pt x="116" y="25"/>
                          </a:lnTo>
                          <a:lnTo>
                            <a:pt x="116" y="23"/>
                          </a:lnTo>
                          <a:lnTo>
                            <a:pt x="116" y="21"/>
                          </a:lnTo>
                          <a:lnTo>
                            <a:pt x="114" y="18"/>
                          </a:lnTo>
                          <a:lnTo>
                            <a:pt x="112" y="16"/>
                          </a:lnTo>
                          <a:lnTo>
                            <a:pt x="108" y="14"/>
                          </a:lnTo>
                          <a:lnTo>
                            <a:pt x="99" y="10"/>
                          </a:lnTo>
                          <a:lnTo>
                            <a:pt x="86" y="7"/>
                          </a:lnTo>
                          <a:lnTo>
                            <a:pt x="71" y="4"/>
                          </a:lnTo>
                          <a:lnTo>
                            <a:pt x="51" y="2"/>
                          </a:lnTo>
                          <a:lnTo>
                            <a:pt x="27" y="1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24" name="Rectangle 377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270" y="1975"/>
                      <a:ext cx="629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25" name="Freeform 37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234" y="1975"/>
                      <a:ext cx="36" cy="14"/>
                    </a:xfrm>
                    <a:custGeom>
                      <a:avLst/>
                      <a:gdLst>
                        <a:gd name="T0" fmla="*/ 36 w 116"/>
                        <a:gd name="T1" fmla="*/ 0 h 46"/>
                        <a:gd name="T2" fmla="*/ 28 w 116"/>
                        <a:gd name="T3" fmla="*/ 0 h 46"/>
                        <a:gd name="T4" fmla="*/ 20 w 116"/>
                        <a:gd name="T5" fmla="*/ 1 h 46"/>
                        <a:gd name="T6" fmla="*/ 14 w 116"/>
                        <a:gd name="T7" fmla="*/ 1 h 46"/>
                        <a:gd name="T8" fmla="*/ 9 w 116"/>
                        <a:gd name="T9" fmla="*/ 2 h 46"/>
                        <a:gd name="T10" fmla="*/ 5 w 116"/>
                        <a:gd name="T11" fmla="*/ 3 h 46"/>
                        <a:gd name="T12" fmla="*/ 2 w 116"/>
                        <a:gd name="T13" fmla="*/ 4 h 46"/>
                        <a:gd name="T14" fmla="*/ 2 w 116"/>
                        <a:gd name="T15" fmla="*/ 5 h 46"/>
                        <a:gd name="T16" fmla="*/ 1 w 116"/>
                        <a:gd name="T17" fmla="*/ 5 h 46"/>
                        <a:gd name="T18" fmla="*/ 0 w 116"/>
                        <a:gd name="T19" fmla="*/ 6 h 46"/>
                        <a:gd name="T20" fmla="*/ 0 w 116"/>
                        <a:gd name="T21" fmla="*/ 7 h 46"/>
                        <a:gd name="T22" fmla="*/ 0 w 116"/>
                        <a:gd name="T23" fmla="*/ 8 h 46"/>
                        <a:gd name="T24" fmla="*/ 1 w 116"/>
                        <a:gd name="T25" fmla="*/ 8 h 46"/>
                        <a:gd name="T26" fmla="*/ 2 w 116"/>
                        <a:gd name="T27" fmla="*/ 9 h 46"/>
                        <a:gd name="T28" fmla="*/ 2 w 116"/>
                        <a:gd name="T29" fmla="*/ 9 h 46"/>
                        <a:gd name="T30" fmla="*/ 5 w 116"/>
                        <a:gd name="T31" fmla="*/ 11 h 46"/>
                        <a:gd name="T32" fmla="*/ 9 w 116"/>
                        <a:gd name="T33" fmla="*/ 12 h 46"/>
                        <a:gd name="T34" fmla="*/ 14 w 116"/>
                        <a:gd name="T35" fmla="*/ 13 h 46"/>
                        <a:gd name="T36" fmla="*/ 20 w 116"/>
                        <a:gd name="T37" fmla="*/ 13 h 46"/>
                        <a:gd name="T38" fmla="*/ 28 w 116"/>
                        <a:gd name="T39" fmla="*/ 14 h 46"/>
                        <a:gd name="T40" fmla="*/ 36 w 116"/>
                        <a:gd name="T41" fmla="*/ 14 h 46"/>
                        <a:gd name="T42" fmla="*/ 36 w 116"/>
                        <a:gd name="T43" fmla="*/ 0 h 4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0" t="0" r="r" b="b"/>
                      <a:pathLst>
                        <a:path w="116" h="46">
                          <a:moveTo>
                            <a:pt x="116" y="0"/>
                          </a:moveTo>
                          <a:lnTo>
                            <a:pt x="89" y="1"/>
                          </a:lnTo>
                          <a:lnTo>
                            <a:pt x="66" y="2"/>
                          </a:lnTo>
                          <a:lnTo>
                            <a:pt x="46" y="4"/>
                          </a:lnTo>
                          <a:lnTo>
                            <a:pt x="29" y="7"/>
                          </a:lnTo>
                          <a:lnTo>
                            <a:pt x="16" y="10"/>
                          </a:lnTo>
                          <a:lnTo>
                            <a:pt x="8" y="14"/>
                          </a:lnTo>
                          <a:lnTo>
                            <a:pt x="5" y="16"/>
                          </a:lnTo>
                          <a:lnTo>
                            <a:pt x="2" y="18"/>
                          </a:lnTo>
                          <a:lnTo>
                            <a:pt x="0" y="21"/>
                          </a:lnTo>
                          <a:lnTo>
                            <a:pt x="0" y="23"/>
                          </a:lnTo>
                          <a:lnTo>
                            <a:pt x="0" y="25"/>
                          </a:lnTo>
                          <a:lnTo>
                            <a:pt x="2" y="27"/>
                          </a:lnTo>
                          <a:lnTo>
                            <a:pt x="5" y="29"/>
                          </a:lnTo>
                          <a:lnTo>
                            <a:pt x="8" y="31"/>
                          </a:lnTo>
                          <a:lnTo>
                            <a:pt x="16" y="35"/>
                          </a:lnTo>
                          <a:lnTo>
                            <a:pt x="29" y="38"/>
                          </a:lnTo>
                          <a:lnTo>
                            <a:pt x="46" y="42"/>
                          </a:lnTo>
                          <a:lnTo>
                            <a:pt x="66" y="44"/>
                          </a:lnTo>
                          <a:lnTo>
                            <a:pt x="89" y="46"/>
                          </a:lnTo>
                          <a:lnTo>
                            <a:pt x="116" y="46"/>
                          </a:lnTo>
                          <a:lnTo>
                            <a:pt x="116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26" name="Freeform 37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028" y="197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5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9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5 h 46"/>
                        <a:gd name="T20" fmla="*/ 7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5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6"/>
                          </a:lnTo>
                          <a:lnTo>
                            <a:pt x="11" y="44"/>
                          </a:lnTo>
                          <a:lnTo>
                            <a:pt x="15" y="42"/>
                          </a:lnTo>
                          <a:lnTo>
                            <a:pt x="18" y="38"/>
                          </a:lnTo>
                          <a:lnTo>
                            <a:pt x="20" y="35"/>
                          </a:lnTo>
                          <a:lnTo>
                            <a:pt x="22" y="31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8"/>
                          </a:lnTo>
                          <a:lnTo>
                            <a:pt x="22" y="14"/>
                          </a:lnTo>
                          <a:lnTo>
                            <a:pt x="20" y="10"/>
                          </a:lnTo>
                          <a:lnTo>
                            <a:pt x="18" y="7"/>
                          </a:lnTo>
                          <a:lnTo>
                            <a:pt x="15" y="4"/>
                          </a:lnTo>
                          <a:lnTo>
                            <a:pt x="11" y="2"/>
                          </a:lnTo>
                          <a:lnTo>
                            <a:pt x="6" y="1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27" name="Rectangle 380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899" y="1975"/>
                      <a:ext cx="129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28" name="Freeform 38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892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4 h 46"/>
                        <a:gd name="T14" fmla="*/ 0 w 23"/>
                        <a:gd name="T15" fmla="*/ 5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8" y="1"/>
                          </a:lnTo>
                          <a:lnTo>
                            <a:pt x="12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0"/>
                          </a:lnTo>
                          <a:lnTo>
                            <a:pt x="1" y="14"/>
                          </a:lnTo>
                          <a:lnTo>
                            <a:pt x="0" y="18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1"/>
                          </a:lnTo>
                          <a:lnTo>
                            <a:pt x="3" y="35"/>
                          </a:lnTo>
                          <a:lnTo>
                            <a:pt x="6" y="38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8" y="46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29" name="Freeform 38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55" y="2448"/>
                      <a:ext cx="7" cy="21"/>
                    </a:xfrm>
                    <a:custGeom>
                      <a:avLst/>
                      <a:gdLst>
                        <a:gd name="T0" fmla="*/ 7 w 24"/>
                        <a:gd name="T1" fmla="*/ 0 h 47"/>
                        <a:gd name="T2" fmla="*/ 5 w 24"/>
                        <a:gd name="T3" fmla="*/ 0 h 47"/>
                        <a:gd name="T4" fmla="*/ 4 w 24"/>
                        <a:gd name="T5" fmla="*/ 1 h 47"/>
                        <a:gd name="T6" fmla="*/ 3 w 24"/>
                        <a:gd name="T7" fmla="*/ 2 h 47"/>
                        <a:gd name="T8" fmla="*/ 2 w 24"/>
                        <a:gd name="T9" fmla="*/ 4 h 47"/>
                        <a:gd name="T10" fmla="*/ 1 w 24"/>
                        <a:gd name="T11" fmla="*/ 5 h 47"/>
                        <a:gd name="T12" fmla="*/ 0 w 24"/>
                        <a:gd name="T13" fmla="*/ 7 h 47"/>
                        <a:gd name="T14" fmla="*/ 0 w 24"/>
                        <a:gd name="T15" fmla="*/ 8 h 47"/>
                        <a:gd name="T16" fmla="*/ 0 w 24"/>
                        <a:gd name="T17" fmla="*/ 10 h 47"/>
                        <a:gd name="T18" fmla="*/ 0 w 24"/>
                        <a:gd name="T19" fmla="*/ 13 h 47"/>
                        <a:gd name="T20" fmla="*/ 0 w 24"/>
                        <a:gd name="T21" fmla="*/ 14 h 47"/>
                        <a:gd name="T22" fmla="*/ 1 w 24"/>
                        <a:gd name="T23" fmla="*/ 16 h 47"/>
                        <a:gd name="T24" fmla="*/ 2 w 24"/>
                        <a:gd name="T25" fmla="*/ 17 h 47"/>
                        <a:gd name="T26" fmla="*/ 3 w 24"/>
                        <a:gd name="T27" fmla="*/ 19 h 47"/>
                        <a:gd name="T28" fmla="*/ 4 w 24"/>
                        <a:gd name="T29" fmla="*/ 20 h 47"/>
                        <a:gd name="T30" fmla="*/ 5 w 24"/>
                        <a:gd name="T31" fmla="*/ 21 h 47"/>
                        <a:gd name="T32" fmla="*/ 7 w 24"/>
                        <a:gd name="T33" fmla="*/ 21 h 47"/>
                        <a:gd name="T34" fmla="*/ 7 w 24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7">
                          <a:moveTo>
                            <a:pt x="24" y="0"/>
                          </a:moveTo>
                          <a:lnTo>
                            <a:pt x="18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4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4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8" y="46"/>
                          </a:lnTo>
                          <a:lnTo>
                            <a:pt x="24" y="47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30" name="Rectangle 383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663" y="2448"/>
                      <a:ext cx="100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31" name="Freeform 38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763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4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6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6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4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9" y="44"/>
                          </a:lnTo>
                          <a:lnTo>
                            <a:pt x="13" y="42"/>
                          </a:lnTo>
                          <a:lnTo>
                            <a:pt x="16" y="39"/>
                          </a:lnTo>
                          <a:lnTo>
                            <a:pt x="20" y="36"/>
                          </a:lnTo>
                          <a:lnTo>
                            <a:pt x="21" y="32"/>
                          </a:lnTo>
                          <a:lnTo>
                            <a:pt x="22" y="28"/>
                          </a:lnTo>
                          <a:lnTo>
                            <a:pt x="23" y="23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20" y="11"/>
                          </a:lnTo>
                          <a:lnTo>
                            <a:pt x="16" y="8"/>
                          </a:lnTo>
                          <a:lnTo>
                            <a:pt x="13" y="4"/>
                          </a:lnTo>
                          <a:lnTo>
                            <a:pt x="9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32" name="Freeform 38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763" y="197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6 w 23"/>
                        <a:gd name="T13" fmla="*/ 9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5 h 46"/>
                        <a:gd name="T20" fmla="*/ 6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6"/>
                          </a:lnTo>
                          <a:lnTo>
                            <a:pt x="9" y="44"/>
                          </a:lnTo>
                          <a:lnTo>
                            <a:pt x="13" y="42"/>
                          </a:lnTo>
                          <a:lnTo>
                            <a:pt x="16" y="38"/>
                          </a:lnTo>
                          <a:lnTo>
                            <a:pt x="20" y="35"/>
                          </a:lnTo>
                          <a:lnTo>
                            <a:pt x="21" y="31"/>
                          </a:lnTo>
                          <a:lnTo>
                            <a:pt x="22" y="27"/>
                          </a:lnTo>
                          <a:lnTo>
                            <a:pt x="23" y="23"/>
                          </a:lnTo>
                          <a:lnTo>
                            <a:pt x="22" y="18"/>
                          </a:lnTo>
                          <a:lnTo>
                            <a:pt x="21" y="14"/>
                          </a:lnTo>
                          <a:lnTo>
                            <a:pt x="20" y="10"/>
                          </a:lnTo>
                          <a:lnTo>
                            <a:pt x="16" y="7"/>
                          </a:lnTo>
                          <a:lnTo>
                            <a:pt x="13" y="4"/>
                          </a:lnTo>
                          <a:lnTo>
                            <a:pt x="9" y="2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33" name="Rectangle 386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655" y="1975"/>
                      <a:ext cx="107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34" name="Freeform 38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48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4 h 46"/>
                        <a:gd name="T14" fmla="*/ 0 w 23"/>
                        <a:gd name="T15" fmla="*/ 5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1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0"/>
                          </a:lnTo>
                          <a:lnTo>
                            <a:pt x="1" y="14"/>
                          </a:lnTo>
                          <a:lnTo>
                            <a:pt x="0" y="18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1"/>
                          </a:lnTo>
                          <a:lnTo>
                            <a:pt x="3" y="35"/>
                          </a:lnTo>
                          <a:lnTo>
                            <a:pt x="6" y="38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6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35" name="Freeform 38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270" y="1975"/>
                      <a:ext cx="14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3 w 23"/>
                        <a:gd name="T3" fmla="*/ 14 h 46"/>
                        <a:gd name="T4" fmla="*/ 6 w 23"/>
                        <a:gd name="T5" fmla="*/ 13 h 46"/>
                        <a:gd name="T6" fmla="*/ 9 w 23"/>
                        <a:gd name="T7" fmla="*/ 13 h 46"/>
                        <a:gd name="T8" fmla="*/ 11 w 23"/>
                        <a:gd name="T9" fmla="*/ 12 h 46"/>
                        <a:gd name="T10" fmla="*/ 12 w 23"/>
                        <a:gd name="T11" fmla="*/ 11 h 46"/>
                        <a:gd name="T12" fmla="*/ 13 w 23"/>
                        <a:gd name="T13" fmla="*/ 9 h 46"/>
                        <a:gd name="T14" fmla="*/ 14 w 23"/>
                        <a:gd name="T15" fmla="*/ 8 h 46"/>
                        <a:gd name="T16" fmla="*/ 14 w 23"/>
                        <a:gd name="T17" fmla="*/ 7 h 46"/>
                        <a:gd name="T18" fmla="*/ 14 w 23"/>
                        <a:gd name="T19" fmla="*/ 5 h 46"/>
                        <a:gd name="T20" fmla="*/ 13 w 23"/>
                        <a:gd name="T21" fmla="*/ 4 h 46"/>
                        <a:gd name="T22" fmla="*/ 12 w 23"/>
                        <a:gd name="T23" fmla="*/ 3 h 46"/>
                        <a:gd name="T24" fmla="*/ 11 w 23"/>
                        <a:gd name="T25" fmla="*/ 2 h 46"/>
                        <a:gd name="T26" fmla="*/ 9 w 23"/>
                        <a:gd name="T27" fmla="*/ 1 h 46"/>
                        <a:gd name="T28" fmla="*/ 6 w 23"/>
                        <a:gd name="T29" fmla="*/ 1 h 46"/>
                        <a:gd name="T30" fmla="*/ 3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6"/>
                          </a:lnTo>
                          <a:lnTo>
                            <a:pt x="10" y="44"/>
                          </a:lnTo>
                          <a:lnTo>
                            <a:pt x="15" y="42"/>
                          </a:lnTo>
                          <a:lnTo>
                            <a:pt x="18" y="38"/>
                          </a:lnTo>
                          <a:lnTo>
                            <a:pt x="20" y="35"/>
                          </a:lnTo>
                          <a:lnTo>
                            <a:pt x="22" y="31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8"/>
                          </a:lnTo>
                          <a:lnTo>
                            <a:pt x="22" y="14"/>
                          </a:lnTo>
                          <a:lnTo>
                            <a:pt x="20" y="10"/>
                          </a:lnTo>
                          <a:lnTo>
                            <a:pt x="18" y="7"/>
                          </a:lnTo>
                          <a:lnTo>
                            <a:pt x="15" y="4"/>
                          </a:lnTo>
                          <a:lnTo>
                            <a:pt x="10" y="2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36" name="Rectangle 389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149" y="1975"/>
                      <a:ext cx="121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37" name="Freeform 39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141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1 w 23"/>
                        <a:gd name="T13" fmla="*/ 4 h 46"/>
                        <a:gd name="T14" fmla="*/ 0 w 23"/>
                        <a:gd name="T15" fmla="*/ 5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1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1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0"/>
                          </a:lnTo>
                          <a:lnTo>
                            <a:pt x="2" y="14"/>
                          </a:lnTo>
                          <a:lnTo>
                            <a:pt x="1" y="18"/>
                          </a:lnTo>
                          <a:lnTo>
                            <a:pt x="0" y="23"/>
                          </a:lnTo>
                          <a:lnTo>
                            <a:pt x="1" y="27"/>
                          </a:lnTo>
                          <a:lnTo>
                            <a:pt x="2" y="31"/>
                          </a:lnTo>
                          <a:lnTo>
                            <a:pt x="3" y="35"/>
                          </a:lnTo>
                          <a:lnTo>
                            <a:pt x="6" y="38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6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38" name="Freeform 39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141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1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1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8"/>
                          </a:lnTo>
                          <a:lnTo>
                            <a:pt x="2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39" name="Rectangle 392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149" y="2448"/>
                      <a:ext cx="121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40" name="Freeform 39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270" y="2448"/>
                      <a:ext cx="14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3 w 23"/>
                        <a:gd name="T3" fmla="*/ 21 h 47"/>
                        <a:gd name="T4" fmla="*/ 6 w 23"/>
                        <a:gd name="T5" fmla="*/ 20 h 47"/>
                        <a:gd name="T6" fmla="*/ 9 w 23"/>
                        <a:gd name="T7" fmla="*/ 19 h 47"/>
                        <a:gd name="T8" fmla="*/ 11 w 23"/>
                        <a:gd name="T9" fmla="*/ 17 h 47"/>
                        <a:gd name="T10" fmla="*/ 12 w 23"/>
                        <a:gd name="T11" fmla="*/ 16 h 47"/>
                        <a:gd name="T12" fmla="*/ 13 w 23"/>
                        <a:gd name="T13" fmla="*/ 14 h 47"/>
                        <a:gd name="T14" fmla="*/ 14 w 23"/>
                        <a:gd name="T15" fmla="*/ 13 h 47"/>
                        <a:gd name="T16" fmla="*/ 14 w 23"/>
                        <a:gd name="T17" fmla="*/ 10 h 47"/>
                        <a:gd name="T18" fmla="*/ 14 w 23"/>
                        <a:gd name="T19" fmla="*/ 8 h 47"/>
                        <a:gd name="T20" fmla="*/ 13 w 23"/>
                        <a:gd name="T21" fmla="*/ 7 h 47"/>
                        <a:gd name="T22" fmla="*/ 12 w 23"/>
                        <a:gd name="T23" fmla="*/ 5 h 47"/>
                        <a:gd name="T24" fmla="*/ 11 w 23"/>
                        <a:gd name="T25" fmla="*/ 4 h 47"/>
                        <a:gd name="T26" fmla="*/ 9 w 23"/>
                        <a:gd name="T27" fmla="*/ 2 h 47"/>
                        <a:gd name="T28" fmla="*/ 6 w 23"/>
                        <a:gd name="T29" fmla="*/ 1 h 47"/>
                        <a:gd name="T30" fmla="*/ 3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10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5" y="4"/>
                          </a:lnTo>
                          <a:lnTo>
                            <a:pt x="10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41" name="Freeform 39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392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1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1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8"/>
                          </a:lnTo>
                          <a:lnTo>
                            <a:pt x="2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8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42" name="Rectangle 395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399" y="2448"/>
                      <a:ext cx="12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43" name="Freeform 39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527" y="2448"/>
                      <a:ext cx="0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0 w 23"/>
                        <a:gd name="T3" fmla="*/ 21 h 47"/>
                        <a:gd name="T4" fmla="*/ 0 w 23"/>
                        <a:gd name="T5" fmla="*/ 20 h 47"/>
                        <a:gd name="T6" fmla="*/ 1 w 23"/>
                        <a:gd name="T7" fmla="*/ 19 h 47"/>
                        <a:gd name="T8" fmla="*/ 1 w 23"/>
                        <a:gd name="T9" fmla="*/ 17 h 47"/>
                        <a:gd name="T10" fmla="*/ 1 w 23"/>
                        <a:gd name="T11" fmla="*/ 16 h 47"/>
                        <a:gd name="T12" fmla="*/ 1 w 23"/>
                        <a:gd name="T13" fmla="*/ 14 h 47"/>
                        <a:gd name="T14" fmla="*/ 1 w 23"/>
                        <a:gd name="T15" fmla="*/ 13 h 47"/>
                        <a:gd name="T16" fmla="*/ 1 w 23"/>
                        <a:gd name="T17" fmla="*/ 10 h 47"/>
                        <a:gd name="T18" fmla="*/ 1 w 23"/>
                        <a:gd name="T19" fmla="*/ 8 h 47"/>
                        <a:gd name="T20" fmla="*/ 1 w 23"/>
                        <a:gd name="T21" fmla="*/ 7 h 47"/>
                        <a:gd name="T22" fmla="*/ 1 w 23"/>
                        <a:gd name="T23" fmla="*/ 5 h 47"/>
                        <a:gd name="T24" fmla="*/ 1 w 23"/>
                        <a:gd name="T25" fmla="*/ 4 h 47"/>
                        <a:gd name="T26" fmla="*/ 1 w 23"/>
                        <a:gd name="T27" fmla="*/ 2 h 47"/>
                        <a:gd name="T28" fmla="*/ 0 w 23"/>
                        <a:gd name="T29" fmla="*/ 1 h 47"/>
                        <a:gd name="T30" fmla="*/ 0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10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5" y="4"/>
                          </a:lnTo>
                          <a:lnTo>
                            <a:pt x="10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44" name="Freeform 39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263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0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0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2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7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45" name="Rectangle 398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270" y="2448"/>
                      <a:ext cx="12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46" name="Freeform 39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399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5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7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7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5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6" y="46"/>
                          </a:lnTo>
                          <a:lnTo>
                            <a:pt x="10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5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47" name="Freeform 40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884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0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0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2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7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48" name="Rectangle 401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891" y="2448"/>
                      <a:ext cx="12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49" name="Freeform 40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020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4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6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6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4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9" y="44"/>
                          </a:lnTo>
                          <a:lnTo>
                            <a:pt x="13" y="42"/>
                          </a:lnTo>
                          <a:lnTo>
                            <a:pt x="17" y="39"/>
                          </a:lnTo>
                          <a:lnTo>
                            <a:pt x="20" y="36"/>
                          </a:lnTo>
                          <a:lnTo>
                            <a:pt x="21" y="32"/>
                          </a:lnTo>
                          <a:lnTo>
                            <a:pt x="22" y="28"/>
                          </a:lnTo>
                          <a:lnTo>
                            <a:pt x="23" y="23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20" y="11"/>
                          </a:lnTo>
                          <a:lnTo>
                            <a:pt x="17" y="8"/>
                          </a:lnTo>
                          <a:lnTo>
                            <a:pt x="13" y="4"/>
                          </a:lnTo>
                          <a:lnTo>
                            <a:pt x="9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50" name="Freeform 40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013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2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0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0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2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2" y="2"/>
                          </a:lnTo>
                          <a:lnTo>
                            <a:pt x="8" y="4"/>
                          </a:lnTo>
                          <a:lnTo>
                            <a:pt x="5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5" y="39"/>
                          </a:lnTo>
                          <a:lnTo>
                            <a:pt x="8" y="42"/>
                          </a:lnTo>
                          <a:lnTo>
                            <a:pt x="12" y="44"/>
                          </a:lnTo>
                          <a:lnTo>
                            <a:pt x="17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51" name="Rectangle 40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020" y="2448"/>
                      <a:ext cx="12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52" name="Freeform 40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149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4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7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7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4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6" y="46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53" name="Freeform 40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756" y="2448"/>
                      <a:ext cx="7" cy="21"/>
                    </a:xfrm>
                    <a:custGeom>
                      <a:avLst/>
                      <a:gdLst>
                        <a:gd name="T0" fmla="*/ 7 w 24"/>
                        <a:gd name="T1" fmla="*/ 0 h 47"/>
                        <a:gd name="T2" fmla="*/ 5 w 24"/>
                        <a:gd name="T3" fmla="*/ 0 h 47"/>
                        <a:gd name="T4" fmla="*/ 4 w 24"/>
                        <a:gd name="T5" fmla="*/ 1 h 47"/>
                        <a:gd name="T6" fmla="*/ 3 w 24"/>
                        <a:gd name="T7" fmla="*/ 2 h 47"/>
                        <a:gd name="T8" fmla="*/ 2 w 24"/>
                        <a:gd name="T9" fmla="*/ 4 h 47"/>
                        <a:gd name="T10" fmla="*/ 1 w 24"/>
                        <a:gd name="T11" fmla="*/ 5 h 47"/>
                        <a:gd name="T12" fmla="*/ 0 w 24"/>
                        <a:gd name="T13" fmla="*/ 7 h 47"/>
                        <a:gd name="T14" fmla="*/ 0 w 24"/>
                        <a:gd name="T15" fmla="*/ 8 h 47"/>
                        <a:gd name="T16" fmla="*/ 0 w 24"/>
                        <a:gd name="T17" fmla="*/ 10 h 47"/>
                        <a:gd name="T18" fmla="*/ 0 w 24"/>
                        <a:gd name="T19" fmla="*/ 13 h 47"/>
                        <a:gd name="T20" fmla="*/ 0 w 24"/>
                        <a:gd name="T21" fmla="*/ 14 h 47"/>
                        <a:gd name="T22" fmla="*/ 1 w 24"/>
                        <a:gd name="T23" fmla="*/ 16 h 47"/>
                        <a:gd name="T24" fmla="*/ 2 w 24"/>
                        <a:gd name="T25" fmla="*/ 17 h 47"/>
                        <a:gd name="T26" fmla="*/ 3 w 24"/>
                        <a:gd name="T27" fmla="*/ 19 h 47"/>
                        <a:gd name="T28" fmla="*/ 4 w 24"/>
                        <a:gd name="T29" fmla="*/ 20 h 47"/>
                        <a:gd name="T30" fmla="*/ 5 w 24"/>
                        <a:gd name="T31" fmla="*/ 21 h 47"/>
                        <a:gd name="T32" fmla="*/ 7 w 24"/>
                        <a:gd name="T33" fmla="*/ 21 h 47"/>
                        <a:gd name="T34" fmla="*/ 7 w 24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7">
                          <a:moveTo>
                            <a:pt x="24" y="0"/>
                          </a:moveTo>
                          <a:lnTo>
                            <a:pt x="18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4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4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8" y="46"/>
                          </a:lnTo>
                          <a:lnTo>
                            <a:pt x="24" y="47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54" name="Rectangle 407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763" y="2448"/>
                      <a:ext cx="12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</p:grpSp>
              <p:sp>
                <p:nvSpPr>
                  <p:cNvPr id="220" name="Freeform 408"/>
                  <p:cNvSpPr>
                    <a:spLocks noChangeAspect="1"/>
                  </p:cNvSpPr>
                  <p:nvPr/>
                </p:nvSpPr>
                <p:spPr bwMode="auto">
                  <a:xfrm>
                    <a:off x="3683" y="2047"/>
                    <a:ext cx="7" cy="14"/>
                  </a:xfrm>
                  <a:custGeom>
                    <a:avLst/>
                    <a:gdLst>
                      <a:gd name="T0" fmla="*/ 0 w 23"/>
                      <a:gd name="T1" fmla="*/ 14 h 47"/>
                      <a:gd name="T2" fmla="*/ 2 w 23"/>
                      <a:gd name="T3" fmla="*/ 14 h 47"/>
                      <a:gd name="T4" fmla="*/ 3 w 23"/>
                      <a:gd name="T5" fmla="*/ 13 h 47"/>
                      <a:gd name="T6" fmla="*/ 4 w 23"/>
                      <a:gd name="T7" fmla="*/ 13 h 47"/>
                      <a:gd name="T8" fmla="*/ 5 w 23"/>
                      <a:gd name="T9" fmla="*/ 12 h 47"/>
                      <a:gd name="T10" fmla="*/ 6 w 23"/>
                      <a:gd name="T11" fmla="*/ 11 h 47"/>
                      <a:gd name="T12" fmla="*/ 7 w 23"/>
                      <a:gd name="T13" fmla="*/ 10 h 47"/>
                      <a:gd name="T14" fmla="*/ 7 w 23"/>
                      <a:gd name="T15" fmla="*/ 8 h 47"/>
                      <a:gd name="T16" fmla="*/ 7 w 23"/>
                      <a:gd name="T17" fmla="*/ 7 h 47"/>
                      <a:gd name="T18" fmla="*/ 7 w 23"/>
                      <a:gd name="T19" fmla="*/ 6 h 47"/>
                      <a:gd name="T20" fmla="*/ 7 w 23"/>
                      <a:gd name="T21" fmla="*/ 4 h 47"/>
                      <a:gd name="T22" fmla="*/ 6 w 23"/>
                      <a:gd name="T23" fmla="*/ 3 h 47"/>
                      <a:gd name="T24" fmla="*/ 5 w 23"/>
                      <a:gd name="T25" fmla="*/ 2 h 47"/>
                      <a:gd name="T26" fmla="*/ 4 w 23"/>
                      <a:gd name="T27" fmla="*/ 1 h 47"/>
                      <a:gd name="T28" fmla="*/ 3 w 23"/>
                      <a:gd name="T29" fmla="*/ 1 h 47"/>
                      <a:gd name="T30" fmla="*/ 2 w 23"/>
                      <a:gd name="T31" fmla="*/ 0 h 47"/>
                      <a:gd name="T32" fmla="*/ 0 w 23"/>
                      <a:gd name="T33" fmla="*/ 0 h 47"/>
                      <a:gd name="T34" fmla="*/ 0 w 23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0" y="47"/>
                        </a:moveTo>
                        <a:lnTo>
                          <a:pt x="5" y="46"/>
                        </a:lnTo>
                        <a:lnTo>
                          <a:pt x="10" y="44"/>
                        </a:lnTo>
                        <a:lnTo>
                          <a:pt x="14" y="42"/>
                        </a:lnTo>
                        <a:lnTo>
                          <a:pt x="18" y="39"/>
                        </a:lnTo>
                        <a:lnTo>
                          <a:pt x="20" y="36"/>
                        </a:lnTo>
                        <a:lnTo>
                          <a:pt x="22" y="32"/>
                        </a:lnTo>
                        <a:lnTo>
                          <a:pt x="23" y="28"/>
                        </a:lnTo>
                        <a:lnTo>
                          <a:pt x="23" y="23"/>
                        </a:lnTo>
                        <a:lnTo>
                          <a:pt x="23" y="19"/>
                        </a:lnTo>
                        <a:lnTo>
                          <a:pt x="22" y="15"/>
                        </a:lnTo>
                        <a:lnTo>
                          <a:pt x="20" y="11"/>
                        </a:lnTo>
                        <a:lnTo>
                          <a:pt x="18" y="8"/>
                        </a:lnTo>
                        <a:lnTo>
                          <a:pt x="14" y="4"/>
                        </a:lnTo>
                        <a:lnTo>
                          <a:pt x="10" y="2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1" name="Freeform 409"/>
                  <p:cNvSpPr>
                    <a:spLocks noChangeAspect="1"/>
                  </p:cNvSpPr>
                  <p:nvPr/>
                </p:nvSpPr>
                <p:spPr bwMode="auto">
                  <a:xfrm>
                    <a:off x="3798" y="1625"/>
                    <a:ext cx="7" cy="7"/>
                  </a:xfrm>
                  <a:custGeom>
                    <a:avLst/>
                    <a:gdLst>
                      <a:gd name="T0" fmla="*/ 0 w 23"/>
                      <a:gd name="T1" fmla="*/ 7 h 46"/>
                      <a:gd name="T2" fmla="*/ 2 w 23"/>
                      <a:gd name="T3" fmla="*/ 7 h 46"/>
                      <a:gd name="T4" fmla="*/ 3 w 23"/>
                      <a:gd name="T5" fmla="*/ 7 h 46"/>
                      <a:gd name="T6" fmla="*/ 4 w 23"/>
                      <a:gd name="T7" fmla="*/ 6 h 46"/>
                      <a:gd name="T8" fmla="*/ 5 w 23"/>
                      <a:gd name="T9" fmla="*/ 6 h 46"/>
                      <a:gd name="T10" fmla="*/ 6 w 23"/>
                      <a:gd name="T11" fmla="*/ 5 h 46"/>
                      <a:gd name="T12" fmla="*/ 6 w 23"/>
                      <a:gd name="T13" fmla="*/ 5 h 46"/>
                      <a:gd name="T14" fmla="*/ 7 w 23"/>
                      <a:gd name="T15" fmla="*/ 4 h 46"/>
                      <a:gd name="T16" fmla="*/ 7 w 23"/>
                      <a:gd name="T17" fmla="*/ 4 h 46"/>
                      <a:gd name="T18" fmla="*/ 7 w 23"/>
                      <a:gd name="T19" fmla="*/ 3 h 46"/>
                      <a:gd name="T20" fmla="*/ 6 w 23"/>
                      <a:gd name="T21" fmla="*/ 2 h 46"/>
                      <a:gd name="T22" fmla="*/ 6 w 23"/>
                      <a:gd name="T23" fmla="*/ 2 h 46"/>
                      <a:gd name="T24" fmla="*/ 5 w 23"/>
                      <a:gd name="T25" fmla="*/ 1 h 46"/>
                      <a:gd name="T26" fmla="*/ 4 w 23"/>
                      <a:gd name="T27" fmla="*/ 1 h 46"/>
                      <a:gd name="T28" fmla="*/ 3 w 23"/>
                      <a:gd name="T29" fmla="*/ 0 h 46"/>
                      <a:gd name="T30" fmla="*/ 2 w 23"/>
                      <a:gd name="T31" fmla="*/ 0 h 46"/>
                      <a:gd name="T32" fmla="*/ 0 w 23"/>
                      <a:gd name="T33" fmla="*/ 0 h 46"/>
                      <a:gd name="T34" fmla="*/ 0 w 23"/>
                      <a:gd name="T35" fmla="*/ 7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0" y="46"/>
                        </a:moveTo>
                        <a:lnTo>
                          <a:pt x="5" y="46"/>
                        </a:lnTo>
                        <a:lnTo>
                          <a:pt x="9" y="44"/>
                        </a:lnTo>
                        <a:lnTo>
                          <a:pt x="13" y="42"/>
                        </a:lnTo>
                        <a:lnTo>
                          <a:pt x="17" y="38"/>
                        </a:lnTo>
                        <a:lnTo>
                          <a:pt x="20" y="35"/>
                        </a:lnTo>
                        <a:lnTo>
                          <a:pt x="21" y="31"/>
                        </a:lnTo>
                        <a:lnTo>
                          <a:pt x="22" y="27"/>
                        </a:lnTo>
                        <a:lnTo>
                          <a:pt x="23" y="23"/>
                        </a:lnTo>
                        <a:lnTo>
                          <a:pt x="22" y="18"/>
                        </a:lnTo>
                        <a:lnTo>
                          <a:pt x="21" y="14"/>
                        </a:lnTo>
                        <a:lnTo>
                          <a:pt x="20" y="10"/>
                        </a:lnTo>
                        <a:lnTo>
                          <a:pt x="17" y="7"/>
                        </a:lnTo>
                        <a:lnTo>
                          <a:pt x="13" y="4"/>
                        </a:lnTo>
                        <a:lnTo>
                          <a:pt x="9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2" name="Rectangle 41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569" y="1625"/>
                    <a:ext cx="229" cy="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23" name="Freeform 411"/>
                  <p:cNvSpPr>
                    <a:spLocks noChangeAspect="1"/>
                  </p:cNvSpPr>
                  <p:nvPr/>
                </p:nvSpPr>
                <p:spPr bwMode="auto">
                  <a:xfrm>
                    <a:off x="3562" y="1625"/>
                    <a:ext cx="7" cy="7"/>
                  </a:xfrm>
                  <a:custGeom>
                    <a:avLst/>
                    <a:gdLst>
                      <a:gd name="T0" fmla="*/ 7 w 24"/>
                      <a:gd name="T1" fmla="*/ 0 h 46"/>
                      <a:gd name="T2" fmla="*/ 5 w 24"/>
                      <a:gd name="T3" fmla="*/ 0 h 46"/>
                      <a:gd name="T4" fmla="*/ 4 w 24"/>
                      <a:gd name="T5" fmla="*/ 0 h 46"/>
                      <a:gd name="T6" fmla="*/ 3 w 24"/>
                      <a:gd name="T7" fmla="*/ 1 h 46"/>
                      <a:gd name="T8" fmla="*/ 2 w 24"/>
                      <a:gd name="T9" fmla="*/ 1 h 46"/>
                      <a:gd name="T10" fmla="*/ 1 w 24"/>
                      <a:gd name="T11" fmla="*/ 2 h 46"/>
                      <a:gd name="T12" fmla="*/ 1 w 24"/>
                      <a:gd name="T13" fmla="*/ 2 h 46"/>
                      <a:gd name="T14" fmla="*/ 0 w 24"/>
                      <a:gd name="T15" fmla="*/ 3 h 46"/>
                      <a:gd name="T16" fmla="*/ 0 w 24"/>
                      <a:gd name="T17" fmla="*/ 4 h 46"/>
                      <a:gd name="T18" fmla="*/ 0 w 24"/>
                      <a:gd name="T19" fmla="*/ 4 h 46"/>
                      <a:gd name="T20" fmla="*/ 1 w 24"/>
                      <a:gd name="T21" fmla="*/ 5 h 46"/>
                      <a:gd name="T22" fmla="*/ 1 w 24"/>
                      <a:gd name="T23" fmla="*/ 5 h 46"/>
                      <a:gd name="T24" fmla="*/ 2 w 24"/>
                      <a:gd name="T25" fmla="*/ 6 h 46"/>
                      <a:gd name="T26" fmla="*/ 3 w 24"/>
                      <a:gd name="T27" fmla="*/ 6 h 46"/>
                      <a:gd name="T28" fmla="*/ 4 w 24"/>
                      <a:gd name="T29" fmla="*/ 7 h 46"/>
                      <a:gd name="T30" fmla="*/ 5 w 24"/>
                      <a:gd name="T31" fmla="*/ 7 h 46"/>
                      <a:gd name="T32" fmla="*/ 7 w 24"/>
                      <a:gd name="T33" fmla="*/ 7 h 46"/>
                      <a:gd name="T34" fmla="*/ 7 w 24"/>
                      <a:gd name="T35" fmla="*/ 0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6">
                        <a:moveTo>
                          <a:pt x="24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7" y="7"/>
                        </a:lnTo>
                        <a:lnTo>
                          <a:pt x="4" y="10"/>
                        </a:lnTo>
                        <a:lnTo>
                          <a:pt x="2" y="14"/>
                        </a:lnTo>
                        <a:lnTo>
                          <a:pt x="1" y="18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2" y="31"/>
                        </a:lnTo>
                        <a:lnTo>
                          <a:pt x="4" y="35"/>
                        </a:lnTo>
                        <a:lnTo>
                          <a:pt x="7" y="38"/>
                        </a:lnTo>
                        <a:lnTo>
                          <a:pt x="10" y="42"/>
                        </a:lnTo>
                        <a:lnTo>
                          <a:pt x="14" y="44"/>
                        </a:lnTo>
                        <a:lnTo>
                          <a:pt x="18" y="46"/>
                        </a:lnTo>
                        <a:lnTo>
                          <a:pt x="24" y="46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4" name="Freeform 412"/>
                  <p:cNvSpPr>
                    <a:spLocks noChangeAspect="1"/>
                  </p:cNvSpPr>
                  <p:nvPr/>
                </p:nvSpPr>
                <p:spPr bwMode="auto">
                  <a:xfrm>
                    <a:off x="3912" y="1625"/>
                    <a:ext cx="7" cy="7"/>
                  </a:xfrm>
                  <a:custGeom>
                    <a:avLst/>
                    <a:gdLst>
                      <a:gd name="T0" fmla="*/ 0 w 23"/>
                      <a:gd name="T1" fmla="*/ 7 h 46"/>
                      <a:gd name="T2" fmla="*/ 2 w 23"/>
                      <a:gd name="T3" fmla="*/ 7 h 46"/>
                      <a:gd name="T4" fmla="*/ 3 w 23"/>
                      <a:gd name="T5" fmla="*/ 7 h 46"/>
                      <a:gd name="T6" fmla="*/ 4 w 23"/>
                      <a:gd name="T7" fmla="*/ 6 h 46"/>
                      <a:gd name="T8" fmla="*/ 5 w 23"/>
                      <a:gd name="T9" fmla="*/ 6 h 46"/>
                      <a:gd name="T10" fmla="*/ 6 w 23"/>
                      <a:gd name="T11" fmla="*/ 5 h 46"/>
                      <a:gd name="T12" fmla="*/ 7 w 23"/>
                      <a:gd name="T13" fmla="*/ 5 h 46"/>
                      <a:gd name="T14" fmla="*/ 7 w 23"/>
                      <a:gd name="T15" fmla="*/ 4 h 46"/>
                      <a:gd name="T16" fmla="*/ 7 w 23"/>
                      <a:gd name="T17" fmla="*/ 4 h 46"/>
                      <a:gd name="T18" fmla="*/ 7 w 23"/>
                      <a:gd name="T19" fmla="*/ 3 h 46"/>
                      <a:gd name="T20" fmla="*/ 7 w 23"/>
                      <a:gd name="T21" fmla="*/ 2 h 46"/>
                      <a:gd name="T22" fmla="*/ 6 w 23"/>
                      <a:gd name="T23" fmla="*/ 2 h 46"/>
                      <a:gd name="T24" fmla="*/ 5 w 23"/>
                      <a:gd name="T25" fmla="*/ 1 h 46"/>
                      <a:gd name="T26" fmla="*/ 4 w 23"/>
                      <a:gd name="T27" fmla="*/ 1 h 46"/>
                      <a:gd name="T28" fmla="*/ 3 w 23"/>
                      <a:gd name="T29" fmla="*/ 0 h 46"/>
                      <a:gd name="T30" fmla="*/ 2 w 23"/>
                      <a:gd name="T31" fmla="*/ 0 h 46"/>
                      <a:gd name="T32" fmla="*/ 0 w 23"/>
                      <a:gd name="T33" fmla="*/ 0 h 46"/>
                      <a:gd name="T34" fmla="*/ 0 w 23"/>
                      <a:gd name="T35" fmla="*/ 7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0" y="46"/>
                        </a:moveTo>
                        <a:lnTo>
                          <a:pt x="6" y="46"/>
                        </a:lnTo>
                        <a:lnTo>
                          <a:pt x="10" y="44"/>
                        </a:lnTo>
                        <a:lnTo>
                          <a:pt x="14" y="42"/>
                        </a:lnTo>
                        <a:lnTo>
                          <a:pt x="18" y="38"/>
                        </a:lnTo>
                        <a:lnTo>
                          <a:pt x="20" y="35"/>
                        </a:lnTo>
                        <a:lnTo>
                          <a:pt x="22" y="31"/>
                        </a:lnTo>
                        <a:lnTo>
                          <a:pt x="23" y="27"/>
                        </a:lnTo>
                        <a:lnTo>
                          <a:pt x="23" y="23"/>
                        </a:lnTo>
                        <a:lnTo>
                          <a:pt x="23" y="18"/>
                        </a:lnTo>
                        <a:lnTo>
                          <a:pt x="22" y="14"/>
                        </a:lnTo>
                        <a:lnTo>
                          <a:pt x="20" y="10"/>
                        </a:lnTo>
                        <a:lnTo>
                          <a:pt x="18" y="7"/>
                        </a:lnTo>
                        <a:lnTo>
                          <a:pt x="14" y="4"/>
                        </a:lnTo>
                        <a:lnTo>
                          <a:pt x="10" y="2"/>
                        </a:lnTo>
                        <a:lnTo>
                          <a:pt x="6" y="1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5" name="Rectangle 41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798" y="1625"/>
                    <a:ext cx="114" cy="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26" name="Freeform 414"/>
                  <p:cNvSpPr>
                    <a:spLocks noChangeAspect="1"/>
                  </p:cNvSpPr>
                  <p:nvPr/>
                </p:nvSpPr>
                <p:spPr bwMode="auto">
                  <a:xfrm>
                    <a:off x="3791" y="1625"/>
                    <a:ext cx="7" cy="7"/>
                  </a:xfrm>
                  <a:custGeom>
                    <a:avLst/>
                    <a:gdLst>
                      <a:gd name="T0" fmla="*/ 7 w 23"/>
                      <a:gd name="T1" fmla="*/ 0 h 46"/>
                      <a:gd name="T2" fmla="*/ 5 w 23"/>
                      <a:gd name="T3" fmla="*/ 0 h 46"/>
                      <a:gd name="T4" fmla="*/ 4 w 23"/>
                      <a:gd name="T5" fmla="*/ 0 h 46"/>
                      <a:gd name="T6" fmla="*/ 2 w 23"/>
                      <a:gd name="T7" fmla="*/ 1 h 46"/>
                      <a:gd name="T8" fmla="*/ 2 w 23"/>
                      <a:gd name="T9" fmla="*/ 1 h 46"/>
                      <a:gd name="T10" fmla="*/ 1 w 23"/>
                      <a:gd name="T11" fmla="*/ 2 h 46"/>
                      <a:gd name="T12" fmla="*/ 0 w 23"/>
                      <a:gd name="T13" fmla="*/ 2 h 46"/>
                      <a:gd name="T14" fmla="*/ 0 w 23"/>
                      <a:gd name="T15" fmla="*/ 3 h 46"/>
                      <a:gd name="T16" fmla="*/ 0 w 23"/>
                      <a:gd name="T17" fmla="*/ 4 h 46"/>
                      <a:gd name="T18" fmla="*/ 0 w 23"/>
                      <a:gd name="T19" fmla="*/ 4 h 46"/>
                      <a:gd name="T20" fmla="*/ 0 w 23"/>
                      <a:gd name="T21" fmla="*/ 5 h 46"/>
                      <a:gd name="T22" fmla="*/ 1 w 23"/>
                      <a:gd name="T23" fmla="*/ 5 h 46"/>
                      <a:gd name="T24" fmla="*/ 2 w 23"/>
                      <a:gd name="T25" fmla="*/ 6 h 46"/>
                      <a:gd name="T26" fmla="*/ 2 w 23"/>
                      <a:gd name="T27" fmla="*/ 6 h 46"/>
                      <a:gd name="T28" fmla="*/ 4 w 23"/>
                      <a:gd name="T29" fmla="*/ 7 h 46"/>
                      <a:gd name="T30" fmla="*/ 5 w 23"/>
                      <a:gd name="T31" fmla="*/ 7 h 46"/>
                      <a:gd name="T32" fmla="*/ 7 w 23"/>
                      <a:gd name="T33" fmla="*/ 7 h 46"/>
                      <a:gd name="T34" fmla="*/ 7 w 23"/>
                      <a:gd name="T35" fmla="*/ 0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23" y="0"/>
                        </a:moveTo>
                        <a:lnTo>
                          <a:pt x="17" y="1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4"/>
                        </a:lnTo>
                        <a:lnTo>
                          <a:pt x="0" y="18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1"/>
                        </a:lnTo>
                        <a:lnTo>
                          <a:pt x="3" y="35"/>
                        </a:lnTo>
                        <a:lnTo>
                          <a:pt x="5" y="38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7" y="46"/>
                        </a:lnTo>
                        <a:lnTo>
                          <a:pt x="23" y="46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7" name="Freeform 415"/>
                  <p:cNvSpPr>
                    <a:spLocks noChangeAspect="1"/>
                  </p:cNvSpPr>
                  <p:nvPr/>
                </p:nvSpPr>
                <p:spPr bwMode="auto">
                  <a:xfrm>
                    <a:off x="3047" y="1453"/>
                    <a:ext cx="7" cy="7"/>
                  </a:xfrm>
                  <a:custGeom>
                    <a:avLst/>
                    <a:gdLst>
                      <a:gd name="T0" fmla="*/ 7 w 28"/>
                      <a:gd name="T1" fmla="*/ 7 h 23"/>
                      <a:gd name="T2" fmla="*/ 7 w 28"/>
                      <a:gd name="T3" fmla="*/ 5 h 23"/>
                      <a:gd name="T4" fmla="*/ 7 w 28"/>
                      <a:gd name="T5" fmla="*/ 4 h 23"/>
                      <a:gd name="T6" fmla="*/ 6 w 28"/>
                      <a:gd name="T7" fmla="*/ 3 h 23"/>
                      <a:gd name="T8" fmla="*/ 6 w 28"/>
                      <a:gd name="T9" fmla="*/ 2 h 23"/>
                      <a:gd name="T10" fmla="*/ 5 w 28"/>
                      <a:gd name="T11" fmla="*/ 1 h 23"/>
                      <a:gd name="T12" fmla="*/ 5 w 28"/>
                      <a:gd name="T13" fmla="*/ 0 h 23"/>
                      <a:gd name="T14" fmla="*/ 4 w 28"/>
                      <a:gd name="T15" fmla="*/ 0 h 23"/>
                      <a:gd name="T16" fmla="*/ 4 w 28"/>
                      <a:gd name="T17" fmla="*/ 0 h 23"/>
                      <a:gd name="T18" fmla="*/ 3 w 28"/>
                      <a:gd name="T19" fmla="*/ 0 h 23"/>
                      <a:gd name="T20" fmla="*/ 2 w 28"/>
                      <a:gd name="T21" fmla="*/ 0 h 23"/>
                      <a:gd name="T22" fmla="*/ 2 w 28"/>
                      <a:gd name="T23" fmla="*/ 1 h 23"/>
                      <a:gd name="T24" fmla="*/ 1 w 28"/>
                      <a:gd name="T25" fmla="*/ 2 h 23"/>
                      <a:gd name="T26" fmla="*/ 1 w 28"/>
                      <a:gd name="T27" fmla="*/ 3 h 23"/>
                      <a:gd name="T28" fmla="*/ 0 w 28"/>
                      <a:gd name="T29" fmla="*/ 4 h 23"/>
                      <a:gd name="T30" fmla="*/ 0 w 28"/>
                      <a:gd name="T31" fmla="*/ 5 h 23"/>
                      <a:gd name="T32" fmla="*/ 0 w 28"/>
                      <a:gd name="T33" fmla="*/ 7 h 23"/>
                      <a:gd name="T34" fmla="*/ 7 w 28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3">
                        <a:moveTo>
                          <a:pt x="28" y="23"/>
                        </a:moveTo>
                        <a:lnTo>
                          <a:pt x="27" y="17"/>
                        </a:lnTo>
                        <a:lnTo>
                          <a:pt x="26" y="13"/>
                        </a:lnTo>
                        <a:lnTo>
                          <a:pt x="25" y="9"/>
                        </a:lnTo>
                        <a:lnTo>
                          <a:pt x="22" y="5"/>
                        </a:lnTo>
                        <a:lnTo>
                          <a:pt x="20" y="3"/>
                        </a:lnTo>
                        <a:lnTo>
                          <a:pt x="18" y="1"/>
                        </a:lnTo>
                        <a:lnTo>
                          <a:pt x="16" y="0"/>
                        </a:lnTo>
                        <a:lnTo>
                          <a:pt x="14" y="0"/>
                        </a:lnTo>
                        <a:lnTo>
                          <a:pt x="11" y="0"/>
                        </a:lnTo>
                        <a:lnTo>
                          <a:pt x="9" y="1"/>
                        </a:lnTo>
                        <a:lnTo>
                          <a:pt x="7" y="3"/>
                        </a:lnTo>
                        <a:lnTo>
                          <a:pt x="5" y="5"/>
                        </a:lnTo>
                        <a:lnTo>
                          <a:pt x="2" y="9"/>
                        </a:lnTo>
                        <a:lnTo>
                          <a:pt x="1" y="13"/>
                        </a:lnTo>
                        <a:lnTo>
                          <a:pt x="0" y="17"/>
                        </a:lnTo>
                        <a:lnTo>
                          <a:pt x="0" y="23"/>
                        </a:lnTo>
                        <a:lnTo>
                          <a:pt x="2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8" name="Rectangle 41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047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29" name="Freeform 417"/>
                  <p:cNvSpPr>
                    <a:spLocks noChangeAspect="1"/>
                  </p:cNvSpPr>
                  <p:nvPr/>
                </p:nvSpPr>
                <p:spPr bwMode="auto">
                  <a:xfrm>
                    <a:off x="3047" y="1503"/>
                    <a:ext cx="7" cy="7"/>
                  </a:xfrm>
                  <a:custGeom>
                    <a:avLst/>
                    <a:gdLst>
                      <a:gd name="T0" fmla="*/ 0 w 28"/>
                      <a:gd name="T1" fmla="*/ 0 h 24"/>
                      <a:gd name="T2" fmla="*/ 0 w 28"/>
                      <a:gd name="T3" fmla="*/ 2 h 24"/>
                      <a:gd name="T4" fmla="*/ 0 w 28"/>
                      <a:gd name="T5" fmla="*/ 3 h 24"/>
                      <a:gd name="T6" fmla="*/ 1 w 28"/>
                      <a:gd name="T7" fmla="*/ 4 h 24"/>
                      <a:gd name="T8" fmla="*/ 1 w 28"/>
                      <a:gd name="T9" fmla="*/ 5 h 24"/>
                      <a:gd name="T10" fmla="*/ 2 w 28"/>
                      <a:gd name="T11" fmla="*/ 6 h 24"/>
                      <a:gd name="T12" fmla="*/ 2 w 28"/>
                      <a:gd name="T13" fmla="*/ 6 h 24"/>
                      <a:gd name="T14" fmla="*/ 3 w 28"/>
                      <a:gd name="T15" fmla="*/ 7 h 24"/>
                      <a:gd name="T16" fmla="*/ 4 w 28"/>
                      <a:gd name="T17" fmla="*/ 7 h 24"/>
                      <a:gd name="T18" fmla="*/ 4 w 28"/>
                      <a:gd name="T19" fmla="*/ 7 h 24"/>
                      <a:gd name="T20" fmla="*/ 5 w 28"/>
                      <a:gd name="T21" fmla="*/ 6 h 24"/>
                      <a:gd name="T22" fmla="*/ 5 w 28"/>
                      <a:gd name="T23" fmla="*/ 6 h 24"/>
                      <a:gd name="T24" fmla="*/ 6 w 28"/>
                      <a:gd name="T25" fmla="*/ 5 h 24"/>
                      <a:gd name="T26" fmla="*/ 6 w 28"/>
                      <a:gd name="T27" fmla="*/ 4 h 24"/>
                      <a:gd name="T28" fmla="*/ 7 w 28"/>
                      <a:gd name="T29" fmla="*/ 3 h 24"/>
                      <a:gd name="T30" fmla="*/ 7 w 28"/>
                      <a:gd name="T31" fmla="*/ 2 h 24"/>
                      <a:gd name="T32" fmla="*/ 7 w 28"/>
                      <a:gd name="T33" fmla="*/ 0 h 24"/>
                      <a:gd name="T34" fmla="*/ 0 w 28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4">
                        <a:moveTo>
                          <a:pt x="0" y="0"/>
                        </a:moveTo>
                        <a:lnTo>
                          <a:pt x="0" y="7"/>
                        </a:lnTo>
                        <a:lnTo>
                          <a:pt x="1" y="11"/>
                        </a:lnTo>
                        <a:lnTo>
                          <a:pt x="2" y="15"/>
                        </a:lnTo>
                        <a:lnTo>
                          <a:pt x="5" y="18"/>
                        </a:lnTo>
                        <a:lnTo>
                          <a:pt x="7" y="20"/>
                        </a:lnTo>
                        <a:lnTo>
                          <a:pt x="9" y="22"/>
                        </a:lnTo>
                        <a:lnTo>
                          <a:pt x="11" y="23"/>
                        </a:lnTo>
                        <a:lnTo>
                          <a:pt x="14" y="24"/>
                        </a:lnTo>
                        <a:lnTo>
                          <a:pt x="16" y="23"/>
                        </a:lnTo>
                        <a:lnTo>
                          <a:pt x="18" y="22"/>
                        </a:lnTo>
                        <a:lnTo>
                          <a:pt x="20" y="20"/>
                        </a:lnTo>
                        <a:lnTo>
                          <a:pt x="22" y="18"/>
                        </a:lnTo>
                        <a:lnTo>
                          <a:pt x="25" y="15"/>
                        </a:lnTo>
                        <a:lnTo>
                          <a:pt x="26" y="11"/>
                        </a:lnTo>
                        <a:lnTo>
                          <a:pt x="27" y="7"/>
                        </a:lnTo>
                        <a:lnTo>
                          <a:pt x="2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0" name="Freeform 418"/>
                  <p:cNvSpPr>
                    <a:spLocks noChangeAspect="1"/>
                  </p:cNvSpPr>
                  <p:nvPr/>
                </p:nvSpPr>
                <p:spPr bwMode="auto">
                  <a:xfrm>
                    <a:off x="3147" y="1453"/>
                    <a:ext cx="7" cy="7"/>
                  </a:xfrm>
                  <a:custGeom>
                    <a:avLst/>
                    <a:gdLst>
                      <a:gd name="T0" fmla="*/ 7 w 27"/>
                      <a:gd name="T1" fmla="*/ 7 h 23"/>
                      <a:gd name="T2" fmla="*/ 7 w 27"/>
                      <a:gd name="T3" fmla="*/ 5 h 23"/>
                      <a:gd name="T4" fmla="*/ 7 w 27"/>
                      <a:gd name="T5" fmla="*/ 4 h 23"/>
                      <a:gd name="T6" fmla="*/ 6 w 27"/>
                      <a:gd name="T7" fmla="*/ 3 h 23"/>
                      <a:gd name="T8" fmla="*/ 6 w 27"/>
                      <a:gd name="T9" fmla="*/ 2 h 23"/>
                      <a:gd name="T10" fmla="*/ 5 w 27"/>
                      <a:gd name="T11" fmla="*/ 1 h 23"/>
                      <a:gd name="T12" fmla="*/ 5 w 27"/>
                      <a:gd name="T13" fmla="*/ 0 h 23"/>
                      <a:gd name="T14" fmla="*/ 4 w 27"/>
                      <a:gd name="T15" fmla="*/ 0 h 23"/>
                      <a:gd name="T16" fmla="*/ 3 w 27"/>
                      <a:gd name="T17" fmla="*/ 0 h 23"/>
                      <a:gd name="T18" fmla="*/ 3 w 27"/>
                      <a:gd name="T19" fmla="*/ 0 h 23"/>
                      <a:gd name="T20" fmla="*/ 2 w 27"/>
                      <a:gd name="T21" fmla="*/ 0 h 23"/>
                      <a:gd name="T22" fmla="*/ 2 w 27"/>
                      <a:gd name="T23" fmla="*/ 1 h 23"/>
                      <a:gd name="T24" fmla="*/ 1 w 27"/>
                      <a:gd name="T25" fmla="*/ 2 h 23"/>
                      <a:gd name="T26" fmla="*/ 1 w 27"/>
                      <a:gd name="T27" fmla="*/ 3 h 23"/>
                      <a:gd name="T28" fmla="*/ 0 w 27"/>
                      <a:gd name="T29" fmla="*/ 4 h 23"/>
                      <a:gd name="T30" fmla="*/ 0 w 27"/>
                      <a:gd name="T31" fmla="*/ 5 h 23"/>
                      <a:gd name="T32" fmla="*/ 0 w 27"/>
                      <a:gd name="T33" fmla="*/ 7 h 23"/>
                      <a:gd name="T34" fmla="*/ 7 w 27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7" h="23">
                        <a:moveTo>
                          <a:pt x="27" y="23"/>
                        </a:moveTo>
                        <a:lnTo>
                          <a:pt x="27" y="17"/>
                        </a:lnTo>
                        <a:lnTo>
                          <a:pt x="26" y="13"/>
                        </a:lnTo>
                        <a:lnTo>
                          <a:pt x="25" y="9"/>
                        </a:lnTo>
                        <a:lnTo>
                          <a:pt x="23" y="5"/>
                        </a:lnTo>
                        <a:lnTo>
                          <a:pt x="21" y="3"/>
                        </a:lnTo>
                        <a:lnTo>
                          <a:pt x="18" y="1"/>
                        </a:lnTo>
                        <a:lnTo>
                          <a:pt x="16" y="0"/>
                        </a:lnTo>
                        <a:lnTo>
                          <a:pt x="13" y="0"/>
                        </a:lnTo>
                        <a:lnTo>
                          <a:pt x="11" y="0"/>
                        </a:lnTo>
                        <a:lnTo>
                          <a:pt x="9" y="1"/>
                        </a:lnTo>
                        <a:lnTo>
                          <a:pt x="6" y="3"/>
                        </a:lnTo>
                        <a:lnTo>
                          <a:pt x="4" y="5"/>
                        </a:lnTo>
                        <a:lnTo>
                          <a:pt x="3" y="9"/>
                        </a:lnTo>
                        <a:lnTo>
                          <a:pt x="1" y="13"/>
                        </a:lnTo>
                        <a:lnTo>
                          <a:pt x="1" y="17"/>
                        </a:lnTo>
                        <a:lnTo>
                          <a:pt x="0" y="23"/>
                        </a:lnTo>
                        <a:lnTo>
                          <a:pt x="27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1" name="Rectangle 41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147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32" name="Freeform 420"/>
                  <p:cNvSpPr>
                    <a:spLocks noChangeAspect="1"/>
                  </p:cNvSpPr>
                  <p:nvPr/>
                </p:nvSpPr>
                <p:spPr bwMode="auto">
                  <a:xfrm>
                    <a:off x="3147" y="1503"/>
                    <a:ext cx="7" cy="7"/>
                  </a:xfrm>
                  <a:custGeom>
                    <a:avLst/>
                    <a:gdLst>
                      <a:gd name="T0" fmla="*/ 0 w 27"/>
                      <a:gd name="T1" fmla="*/ 0 h 24"/>
                      <a:gd name="T2" fmla="*/ 0 w 27"/>
                      <a:gd name="T3" fmla="*/ 2 h 24"/>
                      <a:gd name="T4" fmla="*/ 0 w 27"/>
                      <a:gd name="T5" fmla="*/ 3 h 24"/>
                      <a:gd name="T6" fmla="*/ 1 w 27"/>
                      <a:gd name="T7" fmla="*/ 4 h 24"/>
                      <a:gd name="T8" fmla="*/ 1 w 27"/>
                      <a:gd name="T9" fmla="*/ 5 h 24"/>
                      <a:gd name="T10" fmla="*/ 2 w 27"/>
                      <a:gd name="T11" fmla="*/ 6 h 24"/>
                      <a:gd name="T12" fmla="*/ 2 w 27"/>
                      <a:gd name="T13" fmla="*/ 6 h 24"/>
                      <a:gd name="T14" fmla="*/ 3 w 27"/>
                      <a:gd name="T15" fmla="*/ 7 h 24"/>
                      <a:gd name="T16" fmla="*/ 3 w 27"/>
                      <a:gd name="T17" fmla="*/ 7 h 24"/>
                      <a:gd name="T18" fmla="*/ 4 w 27"/>
                      <a:gd name="T19" fmla="*/ 7 h 24"/>
                      <a:gd name="T20" fmla="*/ 5 w 27"/>
                      <a:gd name="T21" fmla="*/ 6 h 24"/>
                      <a:gd name="T22" fmla="*/ 5 w 27"/>
                      <a:gd name="T23" fmla="*/ 6 h 24"/>
                      <a:gd name="T24" fmla="*/ 6 w 27"/>
                      <a:gd name="T25" fmla="*/ 5 h 24"/>
                      <a:gd name="T26" fmla="*/ 6 w 27"/>
                      <a:gd name="T27" fmla="*/ 4 h 24"/>
                      <a:gd name="T28" fmla="*/ 7 w 27"/>
                      <a:gd name="T29" fmla="*/ 3 h 24"/>
                      <a:gd name="T30" fmla="*/ 7 w 27"/>
                      <a:gd name="T31" fmla="*/ 2 h 24"/>
                      <a:gd name="T32" fmla="*/ 7 w 27"/>
                      <a:gd name="T33" fmla="*/ 0 h 24"/>
                      <a:gd name="T34" fmla="*/ 0 w 27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7" h="24">
                        <a:moveTo>
                          <a:pt x="0" y="0"/>
                        </a:moveTo>
                        <a:lnTo>
                          <a:pt x="1" y="7"/>
                        </a:lnTo>
                        <a:lnTo>
                          <a:pt x="1" y="11"/>
                        </a:lnTo>
                        <a:lnTo>
                          <a:pt x="3" y="15"/>
                        </a:lnTo>
                        <a:lnTo>
                          <a:pt x="4" y="18"/>
                        </a:lnTo>
                        <a:lnTo>
                          <a:pt x="6" y="20"/>
                        </a:lnTo>
                        <a:lnTo>
                          <a:pt x="9" y="22"/>
                        </a:lnTo>
                        <a:lnTo>
                          <a:pt x="11" y="23"/>
                        </a:lnTo>
                        <a:lnTo>
                          <a:pt x="13" y="24"/>
                        </a:lnTo>
                        <a:lnTo>
                          <a:pt x="16" y="23"/>
                        </a:lnTo>
                        <a:lnTo>
                          <a:pt x="18" y="22"/>
                        </a:lnTo>
                        <a:lnTo>
                          <a:pt x="21" y="20"/>
                        </a:lnTo>
                        <a:lnTo>
                          <a:pt x="23" y="18"/>
                        </a:lnTo>
                        <a:lnTo>
                          <a:pt x="25" y="15"/>
                        </a:lnTo>
                        <a:lnTo>
                          <a:pt x="26" y="11"/>
                        </a:lnTo>
                        <a:lnTo>
                          <a:pt x="27" y="7"/>
                        </a:lnTo>
                        <a:lnTo>
                          <a:pt x="2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3" name="Freeform 421"/>
                  <p:cNvSpPr>
                    <a:spLocks noChangeAspect="1"/>
                  </p:cNvSpPr>
                  <p:nvPr/>
                </p:nvSpPr>
                <p:spPr bwMode="auto">
                  <a:xfrm>
                    <a:off x="2883" y="1453"/>
                    <a:ext cx="7" cy="7"/>
                  </a:xfrm>
                  <a:custGeom>
                    <a:avLst/>
                    <a:gdLst>
                      <a:gd name="T0" fmla="*/ 7 w 28"/>
                      <a:gd name="T1" fmla="*/ 7 h 23"/>
                      <a:gd name="T2" fmla="*/ 7 w 28"/>
                      <a:gd name="T3" fmla="*/ 5 h 23"/>
                      <a:gd name="T4" fmla="*/ 7 w 28"/>
                      <a:gd name="T5" fmla="*/ 4 h 23"/>
                      <a:gd name="T6" fmla="*/ 6 w 28"/>
                      <a:gd name="T7" fmla="*/ 3 h 23"/>
                      <a:gd name="T8" fmla="*/ 6 w 28"/>
                      <a:gd name="T9" fmla="*/ 2 h 23"/>
                      <a:gd name="T10" fmla="*/ 5 w 28"/>
                      <a:gd name="T11" fmla="*/ 1 h 23"/>
                      <a:gd name="T12" fmla="*/ 5 w 28"/>
                      <a:gd name="T13" fmla="*/ 0 h 23"/>
                      <a:gd name="T14" fmla="*/ 4 w 28"/>
                      <a:gd name="T15" fmla="*/ 0 h 23"/>
                      <a:gd name="T16" fmla="*/ 4 w 28"/>
                      <a:gd name="T17" fmla="*/ 0 h 23"/>
                      <a:gd name="T18" fmla="*/ 3 w 28"/>
                      <a:gd name="T19" fmla="*/ 0 h 23"/>
                      <a:gd name="T20" fmla="*/ 2 w 28"/>
                      <a:gd name="T21" fmla="*/ 0 h 23"/>
                      <a:gd name="T22" fmla="*/ 2 w 28"/>
                      <a:gd name="T23" fmla="*/ 1 h 23"/>
                      <a:gd name="T24" fmla="*/ 1 w 28"/>
                      <a:gd name="T25" fmla="*/ 2 h 23"/>
                      <a:gd name="T26" fmla="*/ 1 w 28"/>
                      <a:gd name="T27" fmla="*/ 3 h 23"/>
                      <a:gd name="T28" fmla="*/ 0 w 28"/>
                      <a:gd name="T29" fmla="*/ 4 h 23"/>
                      <a:gd name="T30" fmla="*/ 0 w 28"/>
                      <a:gd name="T31" fmla="*/ 5 h 23"/>
                      <a:gd name="T32" fmla="*/ 0 w 28"/>
                      <a:gd name="T33" fmla="*/ 7 h 23"/>
                      <a:gd name="T34" fmla="*/ 7 w 28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3">
                        <a:moveTo>
                          <a:pt x="28" y="23"/>
                        </a:moveTo>
                        <a:lnTo>
                          <a:pt x="28" y="17"/>
                        </a:lnTo>
                        <a:lnTo>
                          <a:pt x="26" y="13"/>
                        </a:lnTo>
                        <a:lnTo>
                          <a:pt x="25" y="9"/>
                        </a:lnTo>
                        <a:lnTo>
                          <a:pt x="23" y="5"/>
                        </a:lnTo>
                        <a:lnTo>
                          <a:pt x="21" y="3"/>
                        </a:lnTo>
                        <a:lnTo>
                          <a:pt x="19" y="1"/>
                        </a:lnTo>
                        <a:lnTo>
                          <a:pt x="17" y="0"/>
                        </a:lnTo>
                        <a:lnTo>
                          <a:pt x="14" y="0"/>
                        </a:lnTo>
                        <a:lnTo>
                          <a:pt x="12" y="0"/>
                        </a:lnTo>
                        <a:lnTo>
                          <a:pt x="9" y="1"/>
                        </a:lnTo>
                        <a:lnTo>
                          <a:pt x="6" y="3"/>
                        </a:lnTo>
                        <a:lnTo>
                          <a:pt x="4" y="5"/>
                        </a:lnTo>
                        <a:lnTo>
                          <a:pt x="3" y="9"/>
                        </a:lnTo>
                        <a:lnTo>
                          <a:pt x="1" y="13"/>
                        </a:lnTo>
                        <a:lnTo>
                          <a:pt x="1" y="17"/>
                        </a:lnTo>
                        <a:lnTo>
                          <a:pt x="0" y="23"/>
                        </a:lnTo>
                        <a:lnTo>
                          <a:pt x="2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4" name="Rectangle 42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883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35" name="Freeform 423"/>
                  <p:cNvSpPr>
                    <a:spLocks noChangeAspect="1"/>
                  </p:cNvSpPr>
                  <p:nvPr/>
                </p:nvSpPr>
                <p:spPr bwMode="auto">
                  <a:xfrm>
                    <a:off x="2883" y="1503"/>
                    <a:ext cx="7" cy="7"/>
                  </a:xfrm>
                  <a:custGeom>
                    <a:avLst/>
                    <a:gdLst>
                      <a:gd name="T0" fmla="*/ 0 w 28"/>
                      <a:gd name="T1" fmla="*/ 0 h 24"/>
                      <a:gd name="T2" fmla="*/ 0 w 28"/>
                      <a:gd name="T3" fmla="*/ 2 h 24"/>
                      <a:gd name="T4" fmla="*/ 0 w 28"/>
                      <a:gd name="T5" fmla="*/ 3 h 24"/>
                      <a:gd name="T6" fmla="*/ 1 w 28"/>
                      <a:gd name="T7" fmla="*/ 4 h 24"/>
                      <a:gd name="T8" fmla="*/ 1 w 28"/>
                      <a:gd name="T9" fmla="*/ 5 h 24"/>
                      <a:gd name="T10" fmla="*/ 2 w 28"/>
                      <a:gd name="T11" fmla="*/ 6 h 24"/>
                      <a:gd name="T12" fmla="*/ 2 w 28"/>
                      <a:gd name="T13" fmla="*/ 6 h 24"/>
                      <a:gd name="T14" fmla="*/ 3 w 28"/>
                      <a:gd name="T15" fmla="*/ 7 h 24"/>
                      <a:gd name="T16" fmla="*/ 4 w 28"/>
                      <a:gd name="T17" fmla="*/ 7 h 24"/>
                      <a:gd name="T18" fmla="*/ 4 w 28"/>
                      <a:gd name="T19" fmla="*/ 7 h 24"/>
                      <a:gd name="T20" fmla="*/ 5 w 28"/>
                      <a:gd name="T21" fmla="*/ 6 h 24"/>
                      <a:gd name="T22" fmla="*/ 5 w 28"/>
                      <a:gd name="T23" fmla="*/ 6 h 24"/>
                      <a:gd name="T24" fmla="*/ 6 w 28"/>
                      <a:gd name="T25" fmla="*/ 5 h 24"/>
                      <a:gd name="T26" fmla="*/ 6 w 28"/>
                      <a:gd name="T27" fmla="*/ 4 h 24"/>
                      <a:gd name="T28" fmla="*/ 7 w 28"/>
                      <a:gd name="T29" fmla="*/ 3 h 24"/>
                      <a:gd name="T30" fmla="*/ 7 w 28"/>
                      <a:gd name="T31" fmla="*/ 2 h 24"/>
                      <a:gd name="T32" fmla="*/ 7 w 28"/>
                      <a:gd name="T33" fmla="*/ 0 h 24"/>
                      <a:gd name="T34" fmla="*/ 0 w 28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4">
                        <a:moveTo>
                          <a:pt x="0" y="0"/>
                        </a:moveTo>
                        <a:lnTo>
                          <a:pt x="1" y="7"/>
                        </a:lnTo>
                        <a:lnTo>
                          <a:pt x="1" y="11"/>
                        </a:lnTo>
                        <a:lnTo>
                          <a:pt x="3" y="15"/>
                        </a:lnTo>
                        <a:lnTo>
                          <a:pt x="4" y="18"/>
                        </a:lnTo>
                        <a:lnTo>
                          <a:pt x="6" y="20"/>
                        </a:lnTo>
                        <a:lnTo>
                          <a:pt x="9" y="22"/>
                        </a:lnTo>
                        <a:lnTo>
                          <a:pt x="12" y="23"/>
                        </a:lnTo>
                        <a:lnTo>
                          <a:pt x="14" y="24"/>
                        </a:lnTo>
                        <a:lnTo>
                          <a:pt x="17" y="23"/>
                        </a:lnTo>
                        <a:lnTo>
                          <a:pt x="19" y="22"/>
                        </a:lnTo>
                        <a:lnTo>
                          <a:pt x="21" y="20"/>
                        </a:lnTo>
                        <a:lnTo>
                          <a:pt x="23" y="18"/>
                        </a:lnTo>
                        <a:lnTo>
                          <a:pt x="25" y="15"/>
                        </a:lnTo>
                        <a:lnTo>
                          <a:pt x="26" y="11"/>
                        </a:lnTo>
                        <a:lnTo>
                          <a:pt x="28" y="7"/>
                        </a:lnTo>
                        <a:lnTo>
                          <a:pt x="2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6" name="Freeform 424"/>
                  <p:cNvSpPr>
                    <a:spLocks noChangeAspect="1"/>
                  </p:cNvSpPr>
                  <p:nvPr/>
                </p:nvSpPr>
                <p:spPr bwMode="auto">
                  <a:xfrm>
                    <a:off x="2983" y="1453"/>
                    <a:ext cx="7" cy="7"/>
                  </a:xfrm>
                  <a:custGeom>
                    <a:avLst/>
                    <a:gdLst>
                      <a:gd name="T0" fmla="*/ 7 w 28"/>
                      <a:gd name="T1" fmla="*/ 7 h 23"/>
                      <a:gd name="T2" fmla="*/ 7 w 28"/>
                      <a:gd name="T3" fmla="*/ 5 h 23"/>
                      <a:gd name="T4" fmla="*/ 7 w 28"/>
                      <a:gd name="T5" fmla="*/ 4 h 23"/>
                      <a:gd name="T6" fmla="*/ 7 w 28"/>
                      <a:gd name="T7" fmla="*/ 3 h 23"/>
                      <a:gd name="T8" fmla="*/ 6 w 28"/>
                      <a:gd name="T9" fmla="*/ 2 h 23"/>
                      <a:gd name="T10" fmla="*/ 6 w 28"/>
                      <a:gd name="T11" fmla="*/ 1 h 23"/>
                      <a:gd name="T12" fmla="*/ 5 w 28"/>
                      <a:gd name="T13" fmla="*/ 0 h 23"/>
                      <a:gd name="T14" fmla="*/ 4 w 28"/>
                      <a:gd name="T15" fmla="*/ 0 h 23"/>
                      <a:gd name="T16" fmla="*/ 4 w 28"/>
                      <a:gd name="T17" fmla="*/ 0 h 23"/>
                      <a:gd name="T18" fmla="*/ 3 w 28"/>
                      <a:gd name="T19" fmla="*/ 0 h 23"/>
                      <a:gd name="T20" fmla="*/ 2 w 28"/>
                      <a:gd name="T21" fmla="*/ 0 h 23"/>
                      <a:gd name="T22" fmla="*/ 2 w 28"/>
                      <a:gd name="T23" fmla="*/ 1 h 23"/>
                      <a:gd name="T24" fmla="*/ 1 w 28"/>
                      <a:gd name="T25" fmla="*/ 2 h 23"/>
                      <a:gd name="T26" fmla="*/ 1 w 28"/>
                      <a:gd name="T27" fmla="*/ 3 h 23"/>
                      <a:gd name="T28" fmla="*/ 1 w 28"/>
                      <a:gd name="T29" fmla="*/ 4 h 23"/>
                      <a:gd name="T30" fmla="*/ 0 w 28"/>
                      <a:gd name="T31" fmla="*/ 5 h 23"/>
                      <a:gd name="T32" fmla="*/ 0 w 28"/>
                      <a:gd name="T33" fmla="*/ 7 h 23"/>
                      <a:gd name="T34" fmla="*/ 7 w 28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3">
                        <a:moveTo>
                          <a:pt x="28" y="23"/>
                        </a:moveTo>
                        <a:lnTo>
                          <a:pt x="28" y="17"/>
                        </a:lnTo>
                        <a:lnTo>
                          <a:pt x="27" y="13"/>
                        </a:lnTo>
                        <a:lnTo>
                          <a:pt x="26" y="9"/>
                        </a:lnTo>
                        <a:lnTo>
                          <a:pt x="24" y="5"/>
                        </a:lnTo>
                        <a:lnTo>
                          <a:pt x="22" y="3"/>
                        </a:lnTo>
                        <a:lnTo>
                          <a:pt x="19" y="1"/>
                        </a:lnTo>
                        <a:lnTo>
                          <a:pt x="17" y="0"/>
                        </a:lnTo>
                        <a:lnTo>
                          <a:pt x="14" y="0"/>
                        </a:lnTo>
                        <a:lnTo>
                          <a:pt x="12" y="0"/>
                        </a:lnTo>
                        <a:lnTo>
                          <a:pt x="9" y="1"/>
                        </a:lnTo>
                        <a:lnTo>
                          <a:pt x="7" y="3"/>
                        </a:lnTo>
                        <a:lnTo>
                          <a:pt x="5" y="5"/>
                        </a:lnTo>
                        <a:lnTo>
                          <a:pt x="3" y="9"/>
                        </a:lnTo>
                        <a:lnTo>
                          <a:pt x="2" y="13"/>
                        </a:lnTo>
                        <a:lnTo>
                          <a:pt x="0" y="17"/>
                        </a:lnTo>
                        <a:lnTo>
                          <a:pt x="0" y="23"/>
                        </a:lnTo>
                        <a:lnTo>
                          <a:pt x="2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7" name="Rectangle 42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983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38" name="Freeform 426"/>
                  <p:cNvSpPr>
                    <a:spLocks noChangeAspect="1"/>
                  </p:cNvSpPr>
                  <p:nvPr/>
                </p:nvSpPr>
                <p:spPr bwMode="auto">
                  <a:xfrm>
                    <a:off x="2983" y="1503"/>
                    <a:ext cx="7" cy="7"/>
                  </a:xfrm>
                  <a:custGeom>
                    <a:avLst/>
                    <a:gdLst>
                      <a:gd name="T0" fmla="*/ 0 w 28"/>
                      <a:gd name="T1" fmla="*/ 0 h 24"/>
                      <a:gd name="T2" fmla="*/ 0 w 28"/>
                      <a:gd name="T3" fmla="*/ 2 h 24"/>
                      <a:gd name="T4" fmla="*/ 1 w 28"/>
                      <a:gd name="T5" fmla="*/ 3 h 24"/>
                      <a:gd name="T6" fmla="*/ 1 w 28"/>
                      <a:gd name="T7" fmla="*/ 4 h 24"/>
                      <a:gd name="T8" fmla="*/ 1 w 28"/>
                      <a:gd name="T9" fmla="*/ 5 h 24"/>
                      <a:gd name="T10" fmla="*/ 2 w 28"/>
                      <a:gd name="T11" fmla="*/ 6 h 24"/>
                      <a:gd name="T12" fmla="*/ 2 w 28"/>
                      <a:gd name="T13" fmla="*/ 6 h 24"/>
                      <a:gd name="T14" fmla="*/ 3 w 28"/>
                      <a:gd name="T15" fmla="*/ 7 h 24"/>
                      <a:gd name="T16" fmla="*/ 4 w 28"/>
                      <a:gd name="T17" fmla="*/ 7 h 24"/>
                      <a:gd name="T18" fmla="*/ 4 w 28"/>
                      <a:gd name="T19" fmla="*/ 7 h 24"/>
                      <a:gd name="T20" fmla="*/ 5 w 28"/>
                      <a:gd name="T21" fmla="*/ 6 h 24"/>
                      <a:gd name="T22" fmla="*/ 6 w 28"/>
                      <a:gd name="T23" fmla="*/ 6 h 24"/>
                      <a:gd name="T24" fmla="*/ 6 w 28"/>
                      <a:gd name="T25" fmla="*/ 5 h 24"/>
                      <a:gd name="T26" fmla="*/ 7 w 28"/>
                      <a:gd name="T27" fmla="*/ 4 h 24"/>
                      <a:gd name="T28" fmla="*/ 7 w 28"/>
                      <a:gd name="T29" fmla="*/ 3 h 24"/>
                      <a:gd name="T30" fmla="*/ 7 w 28"/>
                      <a:gd name="T31" fmla="*/ 2 h 24"/>
                      <a:gd name="T32" fmla="*/ 7 w 28"/>
                      <a:gd name="T33" fmla="*/ 0 h 24"/>
                      <a:gd name="T34" fmla="*/ 0 w 28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4">
                        <a:moveTo>
                          <a:pt x="0" y="0"/>
                        </a:moveTo>
                        <a:lnTo>
                          <a:pt x="0" y="7"/>
                        </a:lnTo>
                        <a:lnTo>
                          <a:pt x="2" y="11"/>
                        </a:lnTo>
                        <a:lnTo>
                          <a:pt x="3" y="15"/>
                        </a:lnTo>
                        <a:lnTo>
                          <a:pt x="5" y="18"/>
                        </a:lnTo>
                        <a:lnTo>
                          <a:pt x="7" y="20"/>
                        </a:lnTo>
                        <a:lnTo>
                          <a:pt x="9" y="22"/>
                        </a:lnTo>
                        <a:lnTo>
                          <a:pt x="12" y="23"/>
                        </a:lnTo>
                        <a:lnTo>
                          <a:pt x="14" y="24"/>
                        </a:lnTo>
                        <a:lnTo>
                          <a:pt x="17" y="23"/>
                        </a:lnTo>
                        <a:lnTo>
                          <a:pt x="19" y="22"/>
                        </a:lnTo>
                        <a:lnTo>
                          <a:pt x="22" y="20"/>
                        </a:lnTo>
                        <a:lnTo>
                          <a:pt x="24" y="18"/>
                        </a:lnTo>
                        <a:lnTo>
                          <a:pt x="26" y="15"/>
                        </a:lnTo>
                        <a:lnTo>
                          <a:pt x="27" y="11"/>
                        </a:lnTo>
                        <a:lnTo>
                          <a:pt x="28" y="7"/>
                        </a:lnTo>
                        <a:lnTo>
                          <a:pt x="2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9" name="Freeform 427"/>
                  <p:cNvSpPr>
                    <a:spLocks noChangeAspect="1"/>
                  </p:cNvSpPr>
                  <p:nvPr/>
                </p:nvSpPr>
                <p:spPr bwMode="auto">
                  <a:xfrm>
                    <a:off x="2712" y="1453"/>
                    <a:ext cx="7" cy="7"/>
                  </a:xfrm>
                  <a:custGeom>
                    <a:avLst/>
                    <a:gdLst>
                      <a:gd name="T0" fmla="*/ 7 w 28"/>
                      <a:gd name="T1" fmla="*/ 7 h 23"/>
                      <a:gd name="T2" fmla="*/ 7 w 28"/>
                      <a:gd name="T3" fmla="*/ 5 h 23"/>
                      <a:gd name="T4" fmla="*/ 6 w 28"/>
                      <a:gd name="T5" fmla="*/ 4 h 23"/>
                      <a:gd name="T6" fmla="*/ 6 w 28"/>
                      <a:gd name="T7" fmla="*/ 3 h 23"/>
                      <a:gd name="T8" fmla="*/ 6 w 28"/>
                      <a:gd name="T9" fmla="*/ 2 h 23"/>
                      <a:gd name="T10" fmla="*/ 5 w 28"/>
                      <a:gd name="T11" fmla="*/ 1 h 23"/>
                      <a:gd name="T12" fmla="*/ 5 w 28"/>
                      <a:gd name="T13" fmla="*/ 0 h 23"/>
                      <a:gd name="T14" fmla="*/ 4 w 28"/>
                      <a:gd name="T15" fmla="*/ 0 h 23"/>
                      <a:gd name="T16" fmla="*/ 4 w 28"/>
                      <a:gd name="T17" fmla="*/ 0 h 23"/>
                      <a:gd name="T18" fmla="*/ 3 w 28"/>
                      <a:gd name="T19" fmla="*/ 0 h 23"/>
                      <a:gd name="T20" fmla="*/ 2 w 28"/>
                      <a:gd name="T21" fmla="*/ 0 h 23"/>
                      <a:gd name="T22" fmla="*/ 2 w 28"/>
                      <a:gd name="T23" fmla="*/ 1 h 23"/>
                      <a:gd name="T24" fmla="*/ 1 w 28"/>
                      <a:gd name="T25" fmla="*/ 2 h 23"/>
                      <a:gd name="T26" fmla="*/ 1 w 28"/>
                      <a:gd name="T27" fmla="*/ 3 h 23"/>
                      <a:gd name="T28" fmla="*/ 0 w 28"/>
                      <a:gd name="T29" fmla="*/ 4 h 23"/>
                      <a:gd name="T30" fmla="*/ 0 w 28"/>
                      <a:gd name="T31" fmla="*/ 5 h 23"/>
                      <a:gd name="T32" fmla="*/ 0 w 28"/>
                      <a:gd name="T33" fmla="*/ 7 h 23"/>
                      <a:gd name="T34" fmla="*/ 7 w 28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3">
                        <a:moveTo>
                          <a:pt x="28" y="23"/>
                        </a:moveTo>
                        <a:lnTo>
                          <a:pt x="27" y="17"/>
                        </a:lnTo>
                        <a:lnTo>
                          <a:pt x="25" y="13"/>
                        </a:lnTo>
                        <a:lnTo>
                          <a:pt x="24" y="9"/>
                        </a:lnTo>
                        <a:lnTo>
                          <a:pt x="23" y="5"/>
                        </a:lnTo>
                        <a:lnTo>
                          <a:pt x="21" y="3"/>
                        </a:lnTo>
                        <a:lnTo>
                          <a:pt x="18" y="1"/>
                        </a:lnTo>
                        <a:lnTo>
                          <a:pt x="16" y="0"/>
                        </a:lnTo>
                        <a:lnTo>
                          <a:pt x="14" y="0"/>
                        </a:lnTo>
                        <a:lnTo>
                          <a:pt x="11" y="0"/>
                        </a:lnTo>
                        <a:lnTo>
                          <a:pt x="9" y="1"/>
                        </a:lnTo>
                        <a:lnTo>
                          <a:pt x="7" y="3"/>
                        </a:lnTo>
                        <a:lnTo>
                          <a:pt x="4" y="5"/>
                        </a:lnTo>
                        <a:lnTo>
                          <a:pt x="2" y="9"/>
                        </a:lnTo>
                        <a:lnTo>
                          <a:pt x="1" y="13"/>
                        </a:lnTo>
                        <a:lnTo>
                          <a:pt x="0" y="17"/>
                        </a:lnTo>
                        <a:lnTo>
                          <a:pt x="0" y="23"/>
                        </a:lnTo>
                        <a:lnTo>
                          <a:pt x="2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0" name="Rectangle 42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712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41" name="Freeform 429"/>
                  <p:cNvSpPr>
                    <a:spLocks noChangeAspect="1"/>
                  </p:cNvSpPr>
                  <p:nvPr/>
                </p:nvSpPr>
                <p:spPr bwMode="auto">
                  <a:xfrm>
                    <a:off x="2712" y="1503"/>
                    <a:ext cx="7" cy="7"/>
                  </a:xfrm>
                  <a:custGeom>
                    <a:avLst/>
                    <a:gdLst>
                      <a:gd name="T0" fmla="*/ 0 w 28"/>
                      <a:gd name="T1" fmla="*/ 0 h 24"/>
                      <a:gd name="T2" fmla="*/ 0 w 28"/>
                      <a:gd name="T3" fmla="*/ 2 h 24"/>
                      <a:gd name="T4" fmla="*/ 0 w 28"/>
                      <a:gd name="T5" fmla="*/ 3 h 24"/>
                      <a:gd name="T6" fmla="*/ 1 w 28"/>
                      <a:gd name="T7" fmla="*/ 4 h 24"/>
                      <a:gd name="T8" fmla="*/ 1 w 28"/>
                      <a:gd name="T9" fmla="*/ 5 h 24"/>
                      <a:gd name="T10" fmla="*/ 2 w 28"/>
                      <a:gd name="T11" fmla="*/ 6 h 24"/>
                      <a:gd name="T12" fmla="*/ 2 w 28"/>
                      <a:gd name="T13" fmla="*/ 6 h 24"/>
                      <a:gd name="T14" fmla="*/ 3 w 28"/>
                      <a:gd name="T15" fmla="*/ 7 h 24"/>
                      <a:gd name="T16" fmla="*/ 4 w 28"/>
                      <a:gd name="T17" fmla="*/ 7 h 24"/>
                      <a:gd name="T18" fmla="*/ 4 w 28"/>
                      <a:gd name="T19" fmla="*/ 7 h 24"/>
                      <a:gd name="T20" fmla="*/ 5 w 28"/>
                      <a:gd name="T21" fmla="*/ 6 h 24"/>
                      <a:gd name="T22" fmla="*/ 5 w 28"/>
                      <a:gd name="T23" fmla="*/ 6 h 24"/>
                      <a:gd name="T24" fmla="*/ 6 w 28"/>
                      <a:gd name="T25" fmla="*/ 5 h 24"/>
                      <a:gd name="T26" fmla="*/ 6 w 28"/>
                      <a:gd name="T27" fmla="*/ 4 h 24"/>
                      <a:gd name="T28" fmla="*/ 6 w 28"/>
                      <a:gd name="T29" fmla="*/ 3 h 24"/>
                      <a:gd name="T30" fmla="*/ 7 w 28"/>
                      <a:gd name="T31" fmla="*/ 2 h 24"/>
                      <a:gd name="T32" fmla="*/ 7 w 28"/>
                      <a:gd name="T33" fmla="*/ 0 h 24"/>
                      <a:gd name="T34" fmla="*/ 0 w 28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4">
                        <a:moveTo>
                          <a:pt x="0" y="0"/>
                        </a:moveTo>
                        <a:lnTo>
                          <a:pt x="0" y="7"/>
                        </a:lnTo>
                        <a:lnTo>
                          <a:pt x="1" y="11"/>
                        </a:lnTo>
                        <a:lnTo>
                          <a:pt x="2" y="15"/>
                        </a:lnTo>
                        <a:lnTo>
                          <a:pt x="4" y="18"/>
                        </a:lnTo>
                        <a:lnTo>
                          <a:pt x="7" y="20"/>
                        </a:lnTo>
                        <a:lnTo>
                          <a:pt x="9" y="22"/>
                        </a:lnTo>
                        <a:lnTo>
                          <a:pt x="11" y="23"/>
                        </a:lnTo>
                        <a:lnTo>
                          <a:pt x="14" y="24"/>
                        </a:lnTo>
                        <a:lnTo>
                          <a:pt x="16" y="23"/>
                        </a:lnTo>
                        <a:lnTo>
                          <a:pt x="18" y="22"/>
                        </a:lnTo>
                        <a:lnTo>
                          <a:pt x="21" y="20"/>
                        </a:lnTo>
                        <a:lnTo>
                          <a:pt x="23" y="18"/>
                        </a:lnTo>
                        <a:lnTo>
                          <a:pt x="24" y="15"/>
                        </a:lnTo>
                        <a:lnTo>
                          <a:pt x="25" y="11"/>
                        </a:lnTo>
                        <a:lnTo>
                          <a:pt x="27" y="7"/>
                        </a:lnTo>
                        <a:lnTo>
                          <a:pt x="2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2" name="Freeform 430"/>
                  <p:cNvSpPr>
                    <a:spLocks noChangeAspect="1"/>
                  </p:cNvSpPr>
                  <p:nvPr/>
                </p:nvSpPr>
                <p:spPr bwMode="auto">
                  <a:xfrm>
                    <a:off x="2819" y="1453"/>
                    <a:ext cx="7" cy="7"/>
                  </a:xfrm>
                  <a:custGeom>
                    <a:avLst/>
                    <a:gdLst>
                      <a:gd name="T0" fmla="*/ 7 w 28"/>
                      <a:gd name="T1" fmla="*/ 7 h 23"/>
                      <a:gd name="T2" fmla="*/ 7 w 28"/>
                      <a:gd name="T3" fmla="*/ 5 h 23"/>
                      <a:gd name="T4" fmla="*/ 7 w 28"/>
                      <a:gd name="T5" fmla="*/ 4 h 23"/>
                      <a:gd name="T6" fmla="*/ 7 w 28"/>
                      <a:gd name="T7" fmla="*/ 3 h 23"/>
                      <a:gd name="T8" fmla="*/ 6 w 28"/>
                      <a:gd name="T9" fmla="*/ 2 h 23"/>
                      <a:gd name="T10" fmla="*/ 5 w 28"/>
                      <a:gd name="T11" fmla="*/ 1 h 23"/>
                      <a:gd name="T12" fmla="*/ 5 w 28"/>
                      <a:gd name="T13" fmla="*/ 0 h 23"/>
                      <a:gd name="T14" fmla="*/ 4 w 28"/>
                      <a:gd name="T15" fmla="*/ 0 h 23"/>
                      <a:gd name="T16" fmla="*/ 4 w 28"/>
                      <a:gd name="T17" fmla="*/ 0 h 23"/>
                      <a:gd name="T18" fmla="*/ 3 w 28"/>
                      <a:gd name="T19" fmla="*/ 0 h 23"/>
                      <a:gd name="T20" fmla="*/ 3 w 28"/>
                      <a:gd name="T21" fmla="*/ 0 h 23"/>
                      <a:gd name="T22" fmla="*/ 2 w 28"/>
                      <a:gd name="T23" fmla="*/ 1 h 23"/>
                      <a:gd name="T24" fmla="*/ 1 w 28"/>
                      <a:gd name="T25" fmla="*/ 2 h 23"/>
                      <a:gd name="T26" fmla="*/ 1 w 28"/>
                      <a:gd name="T27" fmla="*/ 3 h 23"/>
                      <a:gd name="T28" fmla="*/ 1 w 28"/>
                      <a:gd name="T29" fmla="*/ 4 h 23"/>
                      <a:gd name="T30" fmla="*/ 0 w 28"/>
                      <a:gd name="T31" fmla="*/ 5 h 23"/>
                      <a:gd name="T32" fmla="*/ 0 w 28"/>
                      <a:gd name="T33" fmla="*/ 7 h 23"/>
                      <a:gd name="T34" fmla="*/ 7 w 28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3">
                        <a:moveTo>
                          <a:pt x="28" y="23"/>
                        </a:moveTo>
                        <a:lnTo>
                          <a:pt x="28" y="17"/>
                        </a:lnTo>
                        <a:lnTo>
                          <a:pt x="27" y="13"/>
                        </a:lnTo>
                        <a:lnTo>
                          <a:pt x="26" y="9"/>
                        </a:lnTo>
                        <a:lnTo>
                          <a:pt x="24" y="5"/>
                        </a:lnTo>
                        <a:lnTo>
                          <a:pt x="21" y="3"/>
                        </a:lnTo>
                        <a:lnTo>
                          <a:pt x="19" y="1"/>
                        </a:lnTo>
                        <a:lnTo>
                          <a:pt x="17" y="0"/>
                        </a:lnTo>
                        <a:lnTo>
                          <a:pt x="14" y="0"/>
                        </a:lnTo>
                        <a:lnTo>
                          <a:pt x="12" y="0"/>
                        </a:lnTo>
                        <a:lnTo>
                          <a:pt x="10" y="1"/>
                        </a:lnTo>
                        <a:lnTo>
                          <a:pt x="7" y="3"/>
                        </a:lnTo>
                        <a:lnTo>
                          <a:pt x="5" y="5"/>
                        </a:lnTo>
                        <a:lnTo>
                          <a:pt x="4" y="9"/>
                        </a:lnTo>
                        <a:lnTo>
                          <a:pt x="3" y="13"/>
                        </a:lnTo>
                        <a:lnTo>
                          <a:pt x="1" y="17"/>
                        </a:lnTo>
                        <a:lnTo>
                          <a:pt x="0" y="23"/>
                        </a:lnTo>
                        <a:lnTo>
                          <a:pt x="2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3" name="Rectangle 43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819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44" name="Freeform 432"/>
                  <p:cNvSpPr>
                    <a:spLocks noChangeAspect="1"/>
                  </p:cNvSpPr>
                  <p:nvPr/>
                </p:nvSpPr>
                <p:spPr bwMode="auto">
                  <a:xfrm>
                    <a:off x="2819" y="1503"/>
                    <a:ext cx="7" cy="7"/>
                  </a:xfrm>
                  <a:custGeom>
                    <a:avLst/>
                    <a:gdLst>
                      <a:gd name="T0" fmla="*/ 0 w 28"/>
                      <a:gd name="T1" fmla="*/ 0 h 24"/>
                      <a:gd name="T2" fmla="*/ 0 w 28"/>
                      <a:gd name="T3" fmla="*/ 2 h 24"/>
                      <a:gd name="T4" fmla="*/ 1 w 28"/>
                      <a:gd name="T5" fmla="*/ 3 h 24"/>
                      <a:gd name="T6" fmla="*/ 1 w 28"/>
                      <a:gd name="T7" fmla="*/ 4 h 24"/>
                      <a:gd name="T8" fmla="*/ 1 w 28"/>
                      <a:gd name="T9" fmla="*/ 5 h 24"/>
                      <a:gd name="T10" fmla="*/ 2 w 28"/>
                      <a:gd name="T11" fmla="*/ 6 h 24"/>
                      <a:gd name="T12" fmla="*/ 3 w 28"/>
                      <a:gd name="T13" fmla="*/ 6 h 24"/>
                      <a:gd name="T14" fmla="*/ 3 w 28"/>
                      <a:gd name="T15" fmla="*/ 7 h 24"/>
                      <a:gd name="T16" fmla="*/ 4 w 28"/>
                      <a:gd name="T17" fmla="*/ 7 h 24"/>
                      <a:gd name="T18" fmla="*/ 4 w 28"/>
                      <a:gd name="T19" fmla="*/ 7 h 24"/>
                      <a:gd name="T20" fmla="*/ 5 w 28"/>
                      <a:gd name="T21" fmla="*/ 6 h 24"/>
                      <a:gd name="T22" fmla="*/ 5 w 28"/>
                      <a:gd name="T23" fmla="*/ 6 h 24"/>
                      <a:gd name="T24" fmla="*/ 6 w 28"/>
                      <a:gd name="T25" fmla="*/ 5 h 24"/>
                      <a:gd name="T26" fmla="*/ 7 w 28"/>
                      <a:gd name="T27" fmla="*/ 4 h 24"/>
                      <a:gd name="T28" fmla="*/ 7 w 28"/>
                      <a:gd name="T29" fmla="*/ 3 h 24"/>
                      <a:gd name="T30" fmla="*/ 7 w 28"/>
                      <a:gd name="T31" fmla="*/ 2 h 24"/>
                      <a:gd name="T32" fmla="*/ 7 w 28"/>
                      <a:gd name="T33" fmla="*/ 0 h 24"/>
                      <a:gd name="T34" fmla="*/ 0 w 28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4">
                        <a:moveTo>
                          <a:pt x="0" y="0"/>
                        </a:moveTo>
                        <a:lnTo>
                          <a:pt x="1" y="7"/>
                        </a:lnTo>
                        <a:lnTo>
                          <a:pt x="3" y="11"/>
                        </a:lnTo>
                        <a:lnTo>
                          <a:pt x="4" y="15"/>
                        </a:lnTo>
                        <a:lnTo>
                          <a:pt x="5" y="18"/>
                        </a:lnTo>
                        <a:lnTo>
                          <a:pt x="7" y="20"/>
                        </a:lnTo>
                        <a:lnTo>
                          <a:pt x="10" y="22"/>
                        </a:lnTo>
                        <a:lnTo>
                          <a:pt x="12" y="23"/>
                        </a:lnTo>
                        <a:lnTo>
                          <a:pt x="14" y="24"/>
                        </a:lnTo>
                        <a:lnTo>
                          <a:pt x="17" y="23"/>
                        </a:lnTo>
                        <a:lnTo>
                          <a:pt x="19" y="22"/>
                        </a:lnTo>
                        <a:lnTo>
                          <a:pt x="21" y="20"/>
                        </a:lnTo>
                        <a:lnTo>
                          <a:pt x="24" y="18"/>
                        </a:lnTo>
                        <a:lnTo>
                          <a:pt x="26" y="15"/>
                        </a:lnTo>
                        <a:lnTo>
                          <a:pt x="27" y="11"/>
                        </a:lnTo>
                        <a:lnTo>
                          <a:pt x="28" y="7"/>
                        </a:lnTo>
                        <a:lnTo>
                          <a:pt x="2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5" name="Freeform 433"/>
                  <p:cNvSpPr>
                    <a:spLocks noChangeAspect="1"/>
                  </p:cNvSpPr>
                  <p:nvPr/>
                </p:nvSpPr>
                <p:spPr bwMode="auto">
                  <a:xfrm>
                    <a:off x="2547" y="1453"/>
                    <a:ext cx="7" cy="7"/>
                  </a:xfrm>
                  <a:custGeom>
                    <a:avLst/>
                    <a:gdLst>
                      <a:gd name="T0" fmla="*/ 7 w 27"/>
                      <a:gd name="T1" fmla="*/ 7 h 23"/>
                      <a:gd name="T2" fmla="*/ 7 w 27"/>
                      <a:gd name="T3" fmla="*/ 5 h 23"/>
                      <a:gd name="T4" fmla="*/ 7 w 27"/>
                      <a:gd name="T5" fmla="*/ 4 h 23"/>
                      <a:gd name="T6" fmla="*/ 6 w 27"/>
                      <a:gd name="T7" fmla="*/ 3 h 23"/>
                      <a:gd name="T8" fmla="*/ 6 w 27"/>
                      <a:gd name="T9" fmla="*/ 2 h 23"/>
                      <a:gd name="T10" fmla="*/ 5 w 27"/>
                      <a:gd name="T11" fmla="*/ 1 h 23"/>
                      <a:gd name="T12" fmla="*/ 5 w 27"/>
                      <a:gd name="T13" fmla="*/ 0 h 23"/>
                      <a:gd name="T14" fmla="*/ 4 w 27"/>
                      <a:gd name="T15" fmla="*/ 0 h 23"/>
                      <a:gd name="T16" fmla="*/ 4 w 27"/>
                      <a:gd name="T17" fmla="*/ 0 h 23"/>
                      <a:gd name="T18" fmla="*/ 3 w 27"/>
                      <a:gd name="T19" fmla="*/ 0 h 23"/>
                      <a:gd name="T20" fmla="*/ 2 w 27"/>
                      <a:gd name="T21" fmla="*/ 0 h 23"/>
                      <a:gd name="T22" fmla="*/ 2 w 27"/>
                      <a:gd name="T23" fmla="*/ 1 h 23"/>
                      <a:gd name="T24" fmla="*/ 1 w 27"/>
                      <a:gd name="T25" fmla="*/ 2 h 23"/>
                      <a:gd name="T26" fmla="*/ 1 w 27"/>
                      <a:gd name="T27" fmla="*/ 3 h 23"/>
                      <a:gd name="T28" fmla="*/ 0 w 27"/>
                      <a:gd name="T29" fmla="*/ 4 h 23"/>
                      <a:gd name="T30" fmla="*/ 0 w 27"/>
                      <a:gd name="T31" fmla="*/ 5 h 23"/>
                      <a:gd name="T32" fmla="*/ 0 w 27"/>
                      <a:gd name="T33" fmla="*/ 7 h 23"/>
                      <a:gd name="T34" fmla="*/ 7 w 27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7" h="23">
                        <a:moveTo>
                          <a:pt x="27" y="23"/>
                        </a:moveTo>
                        <a:lnTo>
                          <a:pt x="27" y="17"/>
                        </a:lnTo>
                        <a:lnTo>
                          <a:pt x="26" y="13"/>
                        </a:lnTo>
                        <a:lnTo>
                          <a:pt x="25" y="9"/>
                        </a:lnTo>
                        <a:lnTo>
                          <a:pt x="23" y="5"/>
                        </a:lnTo>
                        <a:lnTo>
                          <a:pt x="21" y="3"/>
                        </a:lnTo>
                        <a:lnTo>
                          <a:pt x="19" y="1"/>
                        </a:lnTo>
                        <a:lnTo>
                          <a:pt x="17" y="0"/>
                        </a:lnTo>
                        <a:lnTo>
                          <a:pt x="14" y="0"/>
                        </a:lnTo>
                        <a:lnTo>
                          <a:pt x="12" y="0"/>
                        </a:lnTo>
                        <a:lnTo>
                          <a:pt x="8" y="1"/>
                        </a:lnTo>
                        <a:lnTo>
                          <a:pt x="6" y="3"/>
                        </a:lnTo>
                        <a:lnTo>
                          <a:pt x="4" y="5"/>
                        </a:lnTo>
                        <a:lnTo>
                          <a:pt x="3" y="9"/>
                        </a:lnTo>
                        <a:lnTo>
                          <a:pt x="1" y="13"/>
                        </a:lnTo>
                        <a:lnTo>
                          <a:pt x="1" y="17"/>
                        </a:lnTo>
                        <a:lnTo>
                          <a:pt x="0" y="23"/>
                        </a:lnTo>
                        <a:lnTo>
                          <a:pt x="27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6" name="Rectangle 43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547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47" name="Freeform 435"/>
                  <p:cNvSpPr>
                    <a:spLocks noChangeAspect="1"/>
                  </p:cNvSpPr>
                  <p:nvPr/>
                </p:nvSpPr>
                <p:spPr bwMode="auto">
                  <a:xfrm>
                    <a:off x="2547" y="1503"/>
                    <a:ext cx="7" cy="7"/>
                  </a:xfrm>
                  <a:custGeom>
                    <a:avLst/>
                    <a:gdLst>
                      <a:gd name="T0" fmla="*/ 0 w 27"/>
                      <a:gd name="T1" fmla="*/ 0 h 24"/>
                      <a:gd name="T2" fmla="*/ 0 w 27"/>
                      <a:gd name="T3" fmla="*/ 2 h 24"/>
                      <a:gd name="T4" fmla="*/ 0 w 27"/>
                      <a:gd name="T5" fmla="*/ 3 h 24"/>
                      <a:gd name="T6" fmla="*/ 1 w 27"/>
                      <a:gd name="T7" fmla="*/ 4 h 24"/>
                      <a:gd name="T8" fmla="*/ 1 w 27"/>
                      <a:gd name="T9" fmla="*/ 5 h 24"/>
                      <a:gd name="T10" fmla="*/ 2 w 27"/>
                      <a:gd name="T11" fmla="*/ 6 h 24"/>
                      <a:gd name="T12" fmla="*/ 2 w 27"/>
                      <a:gd name="T13" fmla="*/ 6 h 24"/>
                      <a:gd name="T14" fmla="*/ 3 w 27"/>
                      <a:gd name="T15" fmla="*/ 7 h 24"/>
                      <a:gd name="T16" fmla="*/ 4 w 27"/>
                      <a:gd name="T17" fmla="*/ 7 h 24"/>
                      <a:gd name="T18" fmla="*/ 4 w 27"/>
                      <a:gd name="T19" fmla="*/ 7 h 24"/>
                      <a:gd name="T20" fmla="*/ 5 w 27"/>
                      <a:gd name="T21" fmla="*/ 6 h 24"/>
                      <a:gd name="T22" fmla="*/ 5 w 27"/>
                      <a:gd name="T23" fmla="*/ 6 h 24"/>
                      <a:gd name="T24" fmla="*/ 6 w 27"/>
                      <a:gd name="T25" fmla="*/ 5 h 24"/>
                      <a:gd name="T26" fmla="*/ 6 w 27"/>
                      <a:gd name="T27" fmla="*/ 4 h 24"/>
                      <a:gd name="T28" fmla="*/ 7 w 27"/>
                      <a:gd name="T29" fmla="*/ 3 h 24"/>
                      <a:gd name="T30" fmla="*/ 7 w 27"/>
                      <a:gd name="T31" fmla="*/ 2 h 24"/>
                      <a:gd name="T32" fmla="*/ 7 w 27"/>
                      <a:gd name="T33" fmla="*/ 0 h 24"/>
                      <a:gd name="T34" fmla="*/ 0 w 27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7" h="24">
                        <a:moveTo>
                          <a:pt x="0" y="0"/>
                        </a:moveTo>
                        <a:lnTo>
                          <a:pt x="1" y="7"/>
                        </a:lnTo>
                        <a:lnTo>
                          <a:pt x="1" y="11"/>
                        </a:lnTo>
                        <a:lnTo>
                          <a:pt x="3" y="15"/>
                        </a:lnTo>
                        <a:lnTo>
                          <a:pt x="4" y="18"/>
                        </a:lnTo>
                        <a:lnTo>
                          <a:pt x="6" y="20"/>
                        </a:lnTo>
                        <a:lnTo>
                          <a:pt x="8" y="22"/>
                        </a:lnTo>
                        <a:lnTo>
                          <a:pt x="12" y="23"/>
                        </a:lnTo>
                        <a:lnTo>
                          <a:pt x="14" y="24"/>
                        </a:lnTo>
                        <a:lnTo>
                          <a:pt x="17" y="23"/>
                        </a:lnTo>
                        <a:lnTo>
                          <a:pt x="19" y="22"/>
                        </a:lnTo>
                        <a:lnTo>
                          <a:pt x="21" y="20"/>
                        </a:lnTo>
                        <a:lnTo>
                          <a:pt x="23" y="18"/>
                        </a:lnTo>
                        <a:lnTo>
                          <a:pt x="25" y="15"/>
                        </a:lnTo>
                        <a:lnTo>
                          <a:pt x="26" y="11"/>
                        </a:lnTo>
                        <a:lnTo>
                          <a:pt x="27" y="7"/>
                        </a:lnTo>
                        <a:lnTo>
                          <a:pt x="2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8" name="Freeform 436"/>
                  <p:cNvSpPr>
                    <a:spLocks noChangeAspect="1"/>
                  </p:cNvSpPr>
                  <p:nvPr/>
                </p:nvSpPr>
                <p:spPr bwMode="auto">
                  <a:xfrm>
                    <a:off x="2647" y="1453"/>
                    <a:ext cx="7" cy="7"/>
                  </a:xfrm>
                  <a:custGeom>
                    <a:avLst/>
                    <a:gdLst>
                      <a:gd name="T0" fmla="*/ 7 w 28"/>
                      <a:gd name="T1" fmla="*/ 7 h 23"/>
                      <a:gd name="T2" fmla="*/ 7 w 28"/>
                      <a:gd name="T3" fmla="*/ 5 h 23"/>
                      <a:gd name="T4" fmla="*/ 7 w 28"/>
                      <a:gd name="T5" fmla="*/ 4 h 23"/>
                      <a:gd name="T6" fmla="*/ 7 w 28"/>
                      <a:gd name="T7" fmla="*/ 3 h 23"/>
                      <a:gd name="T8" fmla="*/ 6 w 28"/>
                      <a:gd name="T9" fmla="*/ 2 h 23"/>
                      <a:gd name="T10" fmla="*/ 5 w 28"/>
                      <a:gd name="T11" fmla="*/ 1 h 23"/>
                      <a:gd name="T12" fmla="*/ 5 w 28"/>
                      <a:gd name="T13" fmla="*/ 0 h 23"/>
                      <a:gd name="T14" fmla="*/ 4 w 28"/>
                      <a:gd name="T15" fmla="*/ 0 h 23"/>
                      <a:gd name="T16" fmla="*/ 4 w 28"/>
                      <a:gd name="T17" fmla="*/ 0 h 23"/>
                      <a:gd name="T18" fmla="*/ 3 w 28"/>
                      <a:gd name="T19" fmla="*/ 0 h 23"/>
                      <a:gd name="T20" fmla="*/ 2 w 28"/>
                      <a:gd name="T21" fmla="*/ 0 h 23"/>
                      <a:gd name="T22" fmla="*/ 2 w 28"/>
                      <a:gd name="T23" fmla="*/ 1 h 23"/>
                      <a:gd name="T24" fmla="*/ 1 w 28"/>
                      <a:gd name="T25" fmla="*/ 2 h 23"/>
                      <a:gd name="T26" fmla="*/ 1 w 28"/>
                      <a:gd name="T27" fmla="*/ 3 h 23"/>
                      <a:gd name="T28" fmla="*/ 0 w 28"/>
                      <a:gd name="T29" fmla="*/ 4 h 23"/>
                      <a:gd name="T30" fmla="*/ 0 w 28"/>
                      <a:gd name="T31" fmla="*/ 5 h 23"/>
                      <a:gd name="T32" fmla="*/ 0 w 28"/>
                      <a:gd name="T33" fmla="*/ 7 h 23"/>
                      <a:gd name="T34" fmla="*/ 7 w 28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3">
                        <a:moveTo>
                          <a:pt x="28" y="23"/>
                        </a:moveTo>
                        <a:lnTo>
                          <a:pt x="28" y="17"/>
                        </a:lnTo>
                        <a:lnTo>
                          <a:pt x="27" y="13"/>
                        </a:lnTo>
                        <a:lnTo>
                          <a:pt x="26" y="9"/>
                        </a:lnTo>
                        <a:lnTo>
                          <a:pt x="24" y="5"/>
                        </a:lnTo>
                        <a:lnTo>
                          <a:pt x="21" y="3"/>
                        </a:lnTo>
                        <a:lnTo>
                          <a:pt x="19" y="1"/>
                        </a:lnTo>
                        <a:lnTo>
                          <a:pt x="17" y="0"/>
                        </a:lnTo>
                        <a:lnTo>
                          <a:pt x="14" y="0"/>
                        </a:lnTo>
                        <a:lnTo>
                          <a:pt x="12" y="0"/>
                        </a:lnTo>
                        <a:lnTo>
                          <a:pt x="9" y="1"/>
                        </a:lnTo>
                        <a:lnTo>
                          <a:pt x="7" y="3"/>
                        </a:lnTo>
                        <a:lnTo>
                          <a:pt x="5" y="5"/>
                        </a:lnTo>
                        <a:lnTo>
                          <a:pt x="4" y="9"/>
                        </a:lnTo>
                        <a:lnTo>
                          <a:pt x="1" y="13"/>
                        </a:lnTo>
                        <a:lnTo>
                          <a:pt x="0" y="17"/>
                        </a:lnTo>
                        <a:lnTo>
                          <a:pt x="0" y="23"/>
                        </a:lnTo>
                        <a:lnTo>
                          <a:pt x="2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9" name="Rectangle 43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647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50" name="Freeform 438"/>
                  <p:cNvSpPr>
                    <a:spLocks noChangeAspect="1"/>
                  </p:cNvSpPr>
                  <p:nvPr/>
                </p:nvSpPr>
                <p:spPr bwMode="auto">
                  <a:xfrm>
                    <a:off x="2647" y="1503"/>
                    <a:ext cx="7" cy="7"/>
                  </a:xfrm>
                  <a:custGeom>
                    <a:avLst/>
                    <a:gdLst>
                      <a:gd name="T0" fmla="*/ 0 w 28"/>
                      <a:gd name="T1" fmla="*/ 0 h 24"/>
                      <a:gd name="T2" fmla="*/ 0 w 28"/>
                      <a:gd name="T3" fmla="*/ 2 h 24"/>
                      <a:gd name="T4" fmla="*/ 0 w 28"/>
                      <a:gd name="T5" fmla="*/ 3 h 24"/>
                      <a:gd name="T6" fmla="*/ 1 w 28"/>
                      <a:gd name="T7" fmla="*/ 4 h 24"/>
                      <a:gd name="T8" fmla="*/ 1 w 28"/>
                      <a:gd name="T9" fmla="*/ 5 h 24"/>
                      <a:gd name="T10" fmla="*/ 2 w 28"/>
                      <a:gd name="T11" fmla="*/ 6 h 24"/>
                      <a:gd name="T12" fmla="*/ 2 w 28"/>
                      <a:gd name="T13" fmla="*/ 6 h 24"/>
                      <a:gd name="T14" fmla="*/ 3 w 28"/>
                      <a:gd name="T15" fmla="*/ 7 h 24"/>
                      <a:gd name="T16" fmla="*/ 4 w 28"/>
                      <a:gd name="T17" fmla="*/ 7 h 24"/>
                      <a:gd name="T18" fmla="*/ 4 w 28"/>
                      <a:gd name="T19" fmla="*/ 7 h 24"/>
                      <a:gd name="T20" fmla="*/ 5 w 28"/>
                      <a:gd name="T21" fmla="*/ 6 h 24"/>
                      <a:gd name="T22" fmla="*/ 5 w 28"/>
                      <a:gd name="T23" fmla="*/ 6 h 24"/>
                      <a:gd name="T24" fmla="*/ 6 w 28"/>
                      <a:gd name="T25" fmla="*/ 5 h 24"/>
                      <a:gd name="T26" fmla="*/ 7 w 28"/>
                      <a:gd name="T27" fmla="*/ 4 h 24"/>
                      <a:gd name="T28" fmla="*/ 7 w 28"/>
                      <a:gd name="T29" fmla="*/ 3 h 24"/>
                      <a:gd name="T30" fmla="*/ 7 w 28"/>
                      <a:gd name="T31" fmla="*/ 2 h 24"/>
                      <a:gd name="T32" fmla="*/ 7 w 28"/>
                      <a:gd name="T33" fmla="*/ 0 h 24"/>
                      <a:gd name="T34" fmla="*/ 0 w 28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4">
                        <a:moveTo>
                          <a:pt x="0" y="0"/>
                        </a:moveTo>
                        <a:lnTo>
                          <a:pt x="0" y="7"/>
                        </a:lnTo>
                        <a:lnTo>
                          <a:pt x="1" y="11"/>
                        </a:lnTo>
                        <a:lnTo>
                          <a:pt x="4" y="15"/>
                        </a:lnTo>
                        <a:lnTo>
                          <a:pt x="5" y="18"/>
                        </a:lnTo>
                        <a:lnTo>
                          <a:pt x="7" y="20"/>
                        </a:lnTo>
                        <a:lnTo>
                          <a:pt x="9" y="22"/>
                        </a:lnTo>
                        <a:lnTo>
                          <a:pt x="12" y="23"/>
                        </a:lnTo>
                        <a:lnTo>
                          <a:pt x="14" y="24"/>
                        </a:lnTo>
                        <a:lnTo>
                          <a:pt x="17" y="23"/>
                        </a:lnTo>
                        <a:lnTo>
                          <a:pt x="19" y="22"/>
                        </a:lnTo>
                        <a:lnTo>
                          <a:pt x="21" y="20"/>
                        </a:lnTo>
                        <a:lnTo>
                          <a:pt x="24" y="18"/>
                        </a:lnTo>
                        <a:lnTo>
                          <a:pt x="26" y="15"/>
                        </a:lnTo>
                        <a:lnTo>
                          <a:pt x="27" y="11"/>
                        </a:lnTo>
                        <a:lnTo>
                          <a:pt x="28" y="7"/>
                        </a:lnTo>
                        <a:lnTo>
                          <a:pt x="2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1" name="Freeform 439"/>
                  <p:cNvSpPr>
                    <a:spLocks noChangeAspect="1"/>
                  </p:cNvSpPr>
                  <p:nvPr/>
                </p:nvSpPr>
                <p:spPr bwMode="auto">
                  <a:xfrm>
                    <a:off x="2483" y="1453"/>
                    <a:ext cx="7" cy="7"/>
                  </a:xfrm>
                  <a:custGeom>
                    <a:avLst/>
                    <a:gdLst>
                      <a:gd name="T0" fmla="*/ 7 w 28"/>
                      <a:gd name="T1" fmla="*/ 7 h 23"/>
                      <a:gd name="T2" fmla="*/ 7 w 28"/>
                      <a:gd name="T3" fmla="*/ 5 h 23"/>
                      <a:gd name="T4" fmla="*/ 7 w 28"/>
                      <a:gd name="T5" fmla="*/ 4 h 23"/>
                      <a:gd name="T6" fmla="*/ 7 w 28"/>
                      <a:gd name="T7" fmla="*/ 3 h 23"/>
                      <a:gd name="T8" fmla="*/ 6 w 28"/>
                      <a:gd name="T9" fmla="*/ 2 h 23"/>
                      <a:gd name="T10" fmla="*/ 5 w 28"/>
                      <a:gd name="T11" fmla="*/ 1 h 23"/>
                      <a:gd name="T12" fmla="*/ 5 w 28"/>
                      <a:gd name="T13" fmla="*/ 0 h 23"/>
                      <a:gd name="T14" fmla="*/ 4 w 28"/>
                      <a:gd name="T15" fmla="*/ 0 h 23"/>
                      <a:gd name="T16" fmla="*/ 4 w 28"/>
                      <a:gd name="T17" fmla="*/ 0 h 23"/>
                      <a:gd name="T18" fmla="*/ 3 w 28"/>
                      <a:gd name="T19" fmla="*/ 0 h 23"/>
                      <a:gd name="T20" fmla="*/ 3 w 28"/>
                      <a:gd name="T21" fmla="*/ 0 h 23"/>
                      <a:gd name="T22" fmla="*/ 2 w 28"/>
                      <a:gd name="T23" fmla="*/ 1 h 23"/>
                      <a:gd name="T24" fmla="*/ 2 w 28"/>
                      <a:gd name="T25" fmla="*/ 2 h 23"/>
                      <a:gd name="T26" fmla="*/ 1 w 28"/>
                      <a:gd name="T27" fmla="*/ 3 h 23"/>
                      <a:gd name="T28" fmla="*/ 1 w 28"/>
                      <a:gd name="T29" fmla="*/ 4 h 23"/>
                      <a:gd name="T30" fmla="*/ 0 w 28"/>
                      <a:gd name="T31" fmla="*/ 5 h 23"/>
                      <a:gd name="T32" fmla="*/ 0 w 28"/>
                      <a:gd name="T33" fmla="*/ 7 h 23"/>
                      <a:gd name="T34" fmla="*/ 7 w 28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3">
                        <a:moveTo>
                          <a:pt x="28" y="23"/>
                        </a:moveTo>
                        <a:lnTo>
                          <a:pt x="28" y="17"/>
                        </a:lnTo>
                        <a:lnTo>
                          <a:pt x="27" y="13"/>
                        </a:lnTo>
                        <a:lnTo>
                          <a:pt x="26" y="9"/>
                        </a:lnTo>
                        <a:lnTo>
                          <a:pt x="23" y="5"/>
                        </a:lnTo>
                        <a:lnTo>
                          <a:pt x="21" y="3"/>
                        </a:lnTo>
                        <a:lnTo>
                          <a:pt x="19" y="1"/>
                        </a:lnTo>
                        <a:lnTo>
                          <a:pt x="17" y="0"/>
                        </a:lnTo>
                        <a:lnTo>
                          <a:pt x="14" y="0"/>
                        </a:lnTo>
                        <a:lnTo>
                          <a:pt x="12" y="0"/>
                        </a:lnTo>
                        <a:lnTo>
                          <a:pt x="10" y="1"/>
                        </a:lnTo>
                        <a:lnTo>
                          <a:pt x="7" y="3"/>
                        </a:lnTo>
                        <a:lnTo>
                          <a:pt x="6" y="5"/>
                        </a:lnTo>
                        <a:lnTo>
                          <a:pt x="3" y="9"/>
                        </a:lnTo>
                        <a:lnTo>
                          <a:pt x="2" y="13"/>
                        </a:lnTo>
                        <a:lnTo>
                          <a:pt x="1" y="17"/>
                        </a:lnTo>
                        <a:lnTo>
                          <a:pt x="0" y="23"/>
                        </a:lnTo>
                        <a:lnTo>
                          <a:pt x="2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2" name="Rectangle 44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483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53" name="Freeform 441"/>
                  <p:cNvSpPr>
                    <a:spLocks noChangeAspect="1"/>
                  </p:cNvSpPr>
                  <p:nvPr/>
                </p:nvSpPr>
                <p:spPr bwMode="auto">
                  <a:xfrm>
                    <a:off x="2483" y="1503"/>
                    <a:ext cx="7" cy="7"/>
                  </a:xfrm>
                  <a:custGeom>
                    <a:avLst/>
                    <a:gdLst>
                      <a:gd name="T0" fmla="*/ 0 w 28"/>
                      <a:gd name="T1" fmla="*/ 0 h 24"/>
                      <a:gd name="T2" fmla="*/ 0 w 28"/>
                      <a:gd name="T3" fmla="*/ 2 h 24"/>
                      <a:gd name="T4" fmla="*/ 1 w 28"/>
                      <a:gd name="T5" fmla="*/ 3 h 24"/>
                      <a:gd name="T6" fmla="*/ 1 w 28"/>
                      <a:gd name="T7" fmla="*/ 4 h 24"/>
                      <a:gd name="T8" fmla="*/ 2 w 28"/>
                      <a:gd name="T9" fmla="*/ 5 h 24"/>
                      <a:gd name="T10" fmla="*/ 2 w 28"/>
                      <a:gd name="T11" fmla="*/ 6 h 24"/>
                      <a:gd name="T12" fmla="*/ 3 w 28"/>
                      <a:gd name="T13" fmla="*/ 6 h 24"/>
                      <a:gd name="T14" fmla="*/ 3 w 28"/>
                      <a:gd name="T15" fmla="*/ 7 h 24"/>
                      <a:gd name="T16" fmla="*/ 4 w 28"/>
                      <a:gd name="T17" fmla="*/ 7 h 24"/>
                      <a:gd name="T18" fmla="*/ 4 w 28"/>
                      <a:gd name="T19" fmla="*/ 7 h 24"/>
                      <a:gd name="T20" fmla="*/ 5 w 28"/>
                      <a:gd name="T21" fmla="*/ 6 h 24"/>
                      <a:gd name="T22" fmla="*/ 5 w 28"/>
                      <a:gd name="T23" fmla="*/ 6 h 24"/>
                      <a:gd name="T24" fmla="*/ 6 w 28"/>
                      <a:gd name="T25" fmla="*/ 5 h 24"/>
                      <a:gd name="T26" fmla="*/ 7 w 28"/>
                      <a:gd name="T27" fmla="*/ 4 h 24"/>
                      <a:gd name="T28" fmla="*/ 7 w 28"/>
                      <a:gd name="T29" fmla="*/ 3 h 24"/>
                      <a:gd name="T30" fmla="*/ 7 w 28"/>
                      <a:gd name="T31" fmla="*/ 2 h 24"/>
                      <a:gd name="T32" fmla="*/ 7 w 28"/>
                      <a:gd name="T33" fmla="*/ 0 h 24"/>
                      <a:gd name="T34" fmla="*/ 0 w 28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4">
                        <a:moveTo>
                          <a:pt x="0" y="0"/>
                        </a:moveTo>
                        <a:lnTo>
                          <a:pt x="1" y="7"/>
                        </a:lnTo>
                        <a:lnTo>
                          <a:pt x="2" y="11"/>
                        </a:lnTo>
                        <a:lnTo>
                          <a:pt x="3" y="15"/>
                        </a:lnTo>
                        <a:lnTo>
                          <a:pt x="6" y="18"/>
                        </a:lnTo>
                        <a:lnTo>
                          <a:pt x="7" y="20"/>
                        </a:lnTo>
                        <a:lnTo>
                          <a:pt x="10" y="22"/>
                        </a:lnTo>
                        <a:lnTo>
                          <a:pt x="12" y="23"/>
                        </a:lnTo>
                        <a:lnTo>
                          <a:pt x="14" y="24"/>
                        </a:lnTo>
                        <a:lnTo>
                          <a:pt x="17" y="23"/>
                        </a:lnTo>
                        <a:lnTo>
                          <a:pt x="19" y="22"/>
                        </a:lnTo>
                        <a:lnTo>
                          <a:pt x="21" y="20"/>
                        </a:lnTo>
                        <a:lnTo>
                          <a:pt x="23" y="18"/>
                        </a:lnTo>
                        <a:lnTo>
                          <a:pt x="26" y="15"/>
                        </a:lnTo>
                        <a:lnTo>
                          <a:pt x="27" y="11"/>
                        </a:lnTo>
                        <a:lnTo>
                          <a:pt x="28" y="7"/>
                        </a:lnTo>
                        <a:lnTo>
                          <a:pt x="2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4" name="Freeform 442"/>
                  <p:cNvSpPr>
                    <a:spLocks noChangeAspect="1"/>
                  </p:cNvSpPr>
                  <p:nvPr/>
                </p:nvSpPr>
                <p:spPr bwMode="auto">
                  <a:xfrm>
                    <a:off x="2383" y="1453"/>
                    <a:ext cx="7" cy="7"/>
                  </a:xfrm>
                  <a:custGeom>
                    <a:avLst/>
                    <a:gdLst>
                      <a:gd name="T0" fmla="*/ 7 w 27"/>
                      <a:gd name="T1" fmla="*/ 7 h 23"/>
                      <a:gd name="T2" fmla="*/ 7 w 27"/>
                      <a:gd name="T3" fmla="*/ 5 h 23"/>
                      <a:gd name="T4" fmla="*/ 6 w 27"/>
                      <a:gd name="T5" fmla="*/ 4 h 23"/>
                      <a:gd name="T6" fmla="*/ 6 w 27"/>
                      <a:gd name="T7" fmla="*/ 3 h 23"/>
                      <a:gd name="T8" fmla="*/ 6 w 27"/>
                      <a:gd name="T9" fmla="*/ 2 h 23"/>
                      <a:gd name="T10" fmla="*/ 5 w 27"/>
                      <a:gd name="T11" fmla="*/ 1 h 23"/>
                      <a:gd name="T12" fmla="*/ 5 w 27"/>
                      <a:gd name="T13" fmla="*/ 0 h 23"/>
                      <a:gd name="T14" fmla="*/ 4 w 27"/>
                      <a:gd name="T15" fmla="*/ 0 h 23"/>
                      <a:gd name="T16" fmla="*/ 4 w 27"/>
                      <a:gd name="T17" fmla="*/ 0 h 23"/>
                      <a:gd name="T18" fmla="*/ 3 w 27"/>
                      <a:gd name="T19" fmla="*/ 0 h 23"/>
                      <a:gd name="T20" fmla="*/ 2 w 27"/>
                      <a:gd name="T21" fmla="*/ 0 h 23"/>
                      <a:gd name="T22" fmla="*/ 2 w 27"/>
                      <a:gd name="T23" fmla="*/ 1 h 23"/>
                      <a:gd name="T24" fmla="*/ 1 w 27"/>
                      <a:gd name="T25" fmla="*/ 2 h 23"/>
                      <a:gd name="T26" fmla="*/ 1 w 27"/>
                      <a:gd name="T27" fmla="*/ 3 h 23"/>
                      <a:gd name="T28" fmla="*/ 0 w 27"/>
                      <a:gd name="T29" fmla="*/ 4 h 23"/>
                      <a:gd name="T30" fmla="*/ 0 w 27"/>
                      <a:gd name="T31" fmla="*/ 5 h 23"/>
                      <a:gd name="T32" fmla="*/ 0 w 27"/>
                      <a:gd name="T33" fmla="*/ 7 h 23"/>
                      <a:gd name="T34" fmla="*/ 7 w 27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7" h="23">
                        <a:moveTo>
                          <a:pt x="27" y="23"/>
                        </a:moveTo>
                        <a:lnTo>
                          <a:pt x="26" y="17"/>
                        </a:lnTo>
                        <a:lnTo>
                          <a:pt x="25" y="13"/>
                        </a:lnTo>
                        <a:lnTo>
                          <a:pt x="24" y="9"/>
                        </a:lnTo>
                        <a:lnTo>
                          <a:pt x="23" y="5"/>
                        </a:lnTo>
                        <a:lnTo>
                          <a:pt x="21" y="3"/>
                        </a:lnTo>
                        <a:lnTo>
                          <a:pt x="18" y="1"/>
                        </a:lnTo>
                        <a:lnTo>
                          <a:pt x="16" y="0"/>
                        </a:lnTo>
                        <a:lnTo>
                          <a:pt x="14" y="0"/>
                        </a:lnTo>
                        <a:lnTo>
                          <a:pt x="11" y="0"/>
                        </a:lnTo>
                        <a:lnTo>
                          <a:pt x="9" y="1"/>
                        </a:lnTo>
                        <a:lnTo>
                          <a:pt x="6" y="3"/>
                        </a:lnTo>
                        <a:lnTo>
                          <a:pt x="4" y="5"/>
                        </a:lnTo>
                        <a:lnTo>
                          <a:pt x="2" y="9"/>
                        </a:lnTo>
                        <a:lnTo>
                          <a:pt x="1" y="13"/>
                        </a:lnTo>
                        <a:lnTo>
                          <a:pt x="0" y="17"/>
                        </a:lnTo>
                        <a:lnTo>
                          <a:pt x="0" y="23"/>
                        </a:lnTo>
                        <a:lnTo>
                          <a:pt x="27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5" name="Rectangle 44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83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56" name="Freeform 444"/>
                  <p:cNvSpPr>
                    <a:spLocks noChangeAspect="1"/>
                  </p:cNvSpPr>
                  <p:nvPr/>
                </p:nvSpPr>
                <p:spPr bwMode="auto">
                  <a:xfrm>
                    <a:off x="2383" y="1503"/>
                    <a:ext cx="7" cy="7"/>
                  </a:xfrm>
                  <a:custGeom>
                    <a:avLst/>
                    <a:gdLst>
                      <a:gd name="T0" fmla="*/ 0 w 27"/>
                      <a:gd name="T1" fmla="*/ 0 h 24"/>
                      <a:gd name="T2" fmla="*/ 0 w 27"/>
                      <a:gd name="T3" fmla="*/ 2 h 24"/>
                      <a:gd name="T4" fmla="*/ 0 w 27"/>
                      <a:gd name="T5" fmla="*/ 3 h 24"/>
                      <a:gd name="T6" fmla="*/ 1 w 27"/>
                      <a:gd name="T7" fmla="*/ 4 h 24"/>
                      <a:gd name="T8" fmla="*/ 1 w 27"/>
                      <a:gd name="T9" fmla="*/ 5 h 24"/>
                      <a:gd name="T10" fmla="*/ 2 w 27"/>
                      <a:gd name="T11" fmla="*/ 6 h 24"/>
                      <a:gd name="T12" fmla="*/ 2 w 27"/>
                      <a:gd name="T13" fmla="*/ 6 h 24"/>
                      <a:gd name="T14" fmla="*/ 3 w 27"/>
                      <a:gd name="T15" fmla="*/ 7 h 24"/>
                      <a:gd name="T16" fmla="*/ 4 w 27"/>
                      <a:gd name="T17" fmla="*/ 7 h 24"/>
                      <a:gd name="T18" fmla="*/ 4 w 27"/>
                      <a:gd name="T19" fmla="*/ 7 h 24"/>
                      <a:gd name="T20" fmla="*/ 5 w 27"/>
                      <a:gd name="T21" fmla="*/ 6 h 24"/>
                      <a:gd name="T22" fmla="*/ 5 w 27"/>
                      <a:gd name="T23" fmla="*/ 6 h 24"/>
                      <a:gd name="T24" fmla="*/ 6 w 27"/>
                      <a:gd name="T25" fmla="*/ 5 h 24"/>
                      <a:gd name="T26" fmla="*/ 6 w 27"/>
                      <a:gd name="T27" fmla="*/ 4 h 24"/>
                      <a:gd name="T28" fmla="*/ 6 w 27"/>
                      <a:gd name="T29" fmla="*/ 3 h 24"/>
                      <a:gd name="T30" fmla="*/ 7 w 27"/>
                      <a:gd name="T31" fmla="*/ 2 h 24"/>
                      <a:gd name="T32" fmla="*/ 7 w 27"/>
                      <a:gd name="T33" fmla="*/ 0 h 24"/>
                      <a:gd name="T34" fmla="*/ 0 w 27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7" h="24">
                        <a:moveTo>
                          <a:pt x="0" y="0"/>
                        </a:moveTo>
                        <a:lnTo>
                          <a:pt x="0" y="7"/>
                        </a:lnTo>
                        <a:lnTo>
                          <a:pt x="1" y="11"/>
                        </a:lnTo>
                        <a:lnTo>
                          <a:pt x="2" y="15"/>
                        </a:lnTo>
                        <a:lnTo>
                          <a:pt x="4" y="18"/>
                        </a:lnTo>
                        <a:lnTo>
                          <a:pt x="6" y="20"/>
                        </a:lnTo>
                        <a:lnTo>
                          <a:pt x="9" y="22"/>
                        </a:lnTo>
                        <a:lnTo>
                          <a:pt x="11" y="23"/>
                        </a:lnTo>
                        <a:lnTo>
                          <a:pt x="14" y="24"/>
                        </a:lnTo>
                        <a:lnTo>
                          <a:pt x="16" y="23"/>
                        </a:lnTo>
                        <a:lnTo>
                          <a:pt x="18" y="22"/>
                        </a:lnTo>
                        <a:lnTo>
                          <a:pt x="21" y="20"/>
                        </a:lnTo>
                        <a:lnTo>
                          <a:pt x="23" y="18"/>
                        </a:lnTo>
                        <a:lnTo>
                          <a:pt x="24" y="15"/>
                        </a:lnTo>
                        <a:lnTo>
                          <a:pt x="25" y="11"/>
                        </a:lnTo>
                        <a:lnTo>
                          <a:pt x="26" y="7"/>
                        </a:lnTo>
                        <a:lnTo>
                          <a:pt x="2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7" name="Rectangle 44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140" y="1439"/>
                    <a:ext cx="21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58" name="Rectangle 44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218" y="1439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59" name="Rectangle 44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183" y="1439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60" name="Rectangle 44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05" y="1439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61" name="Rectangle 44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76" y="1439"/>
                    <a:ext cx="21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62" name="Rectangle 45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40" y="1439"/>
                    <a:ext cx="21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63" name="Freeform 451"/>
                  <p:cNvSpPr>
                    <a:spLocks noChangeAspect="1"/>
                  </p:cNvSpPr>
                  <p:nvPr/>
                </p:nvSpPr>
                <p:spPr bwMode="auto">
                  <a:xfrm>
                    <a:off x="789" y="1661"/>
                    <a:ext cx="57" cy="79"/>
                  </a:xfrm>
                  <a:custGeom>
                    <a:avLst/>
                    <a:gdLst>
                      <a:gd name="T0" fmla="*/ 29 w 194"/>
                      <a:gd name="T1" fmla="*/ 0 h 266"/>
                      <a:gd name="T2" fmla="*/ 31 w 194"/>
                      <a:gd name="T3" fmla="*/ 0 h 266"/>
                      <a:gd name="T4" fmla="*/ 34 w 194"/>
                      <a:gd name="T5" fmla="*/ 1 h 266"/>
                      <a:gd name="T6" fmla="*/ 37 w 194"/>
                      <a:gd name="T7" fmla="*/ 1 h 266"/>
                      <a:gd name="T8" fmla="*/ 40 w 194"/>
                      <a:gd name="T9" fmla="*/ 2 h 266"/>
                      <a:gd name="T10" fmla="*/ 42 w 194"/>
                      <a:gd name="T11" fmla="*/ 3 h 266"/>
                      <a:gd name="T12" fmla="*/ 45 w 194"/>
                      <a:gd name="T13" fmla="*/ 5 h 266"/>
                      <a:gd name="T14" fmla="*/ 47 w 194"/>
                      <a:gd name="T15" fmla="*/ 7 h 266"/>
                      <a:gd name="T16" fmla="*/ 48 w 194"/>
                      <a:gd name="T17" fmla="*/ 8 h 266"/>
                      <a:gd name="T18" fmla="*/ 51 w 194"/>
                      <a:gd name="T19" fmla="*/ 10 h 266"/>
                      <a:gd name="T20" fmla="*/ 52 w 194"/>
                      <a:gd name="T21" fmla="*/ 12 h 266"/>
                      <a:gd name="T22" fmla="*/ 53 w 194"/>
                      <a:gd name="T23" fmla="*/ 15 h 266"/>
                      <a:gd name="T24" fmla="*/ 55 w 194"/>
                      <a:gd name="T25" fmla="*/ 18 h 266"/>
                      <a:gd name="T26" fmla="*/ 56 w 194"/>
                      <a:gd name="T27" fmla="*/ 20 h 266"/>
                      <a:gd name="T28" fmla="*/ 56 w 194"/>
                      <a:gd name="T29" fmla="*/ 22 h 266"/>
                      <a:gd name="T30" fmla="*/ 57 w 194"/>
                      <a:gd name="T31" fmla="*/ 25 h 266"/>
                      <a:gd name="T32" fmla="*/ 57 w 194"/>
                      <a:gd name="T33" fmla="*/ 28 h 266"/>
                      <a:gd name="T34" fmla="*/ 57 w 194"/>
                      <a:gd name="T35" fmla="*/ 79 h 266"/>
                      <a:gd name="T36" fmla="*/ 0 w 194"/>
                      <a:gd name="T37" fmla="*/ 79 h 266"/>
                      <a:gd name="T38" fmla="*/ 0 w 194"/>
                      <a:gd name="T39" fmla="*/ 28 h 266"/>
                      <a:gd name="T40" fmla="*/ 0 w 194"/>
                      <a:gd name="T41" fmla="*/ 25 h 266"/>
                      <a:gd name="T42" fmla="*/ 1 w 194"/>
                      <a:gd name="T43" fmla="*/ 22 h 266"/>
                      <a:gd name="T44" fmla="*/ 1 w 194"/>
                      <a:gd name="T45" fmla="*/ 20 h 266"/>
                      <a:gd name="T46" fmla="*/ 2 w 194"/>
                      <a:gd name="T47" fmla="*/ 18 h 266"/>
                      <a:gd name="T48" fmla="*/ 4 w 194"/>
                      <a:gd name="T49" fmla="*/ 15 h 266"/>
                      <a:gd name="T50" fmla="*/ 5 w 194"/>
                      <a:gd name="T51" fmla="*/ 12 h 266"/>
                      <a:gd name="T52" fmla="*/ 6 w 194"/>
                      <a:gd name="T53" fmla="*/ 10 h 266"/>
                      <a:gd name="T54" fmla="*/ 8 w 194"/>
                      <a:gd name="T55" fmla="*/ 8 h 266"/>
                      <a:gd name="T56" fmla="*/ 11 w 194"/>
                      <a:gd name="T57" fmla="*/ 7 h 266"/>
                      <a:gd name="T58" fmla="*/ 13 w 194"/>
                      <a:gd name="T59" fmla="*/ 5 h 266"/>
                      <a:gd name="T60" fmla="*/ 15 w 194"/>
                      <a:gd name="T61" fmla="*/ 3 h 266"/>
                      <a:gd name="T62" fmla="*/ 17 w 194"/>
                      <a:gd name="T63" fmla="*/ 2 h 266"/>
                      <a:gd name="T64" fmla="*/ 20 w 194"/>
                      <a:gd name="T65" fmla="*/ 1 h 266"/>
                      <a:gd name="T66" fmla="*/ 23 w 194"/>
                      <a:gd name="T67" fmla="*/ 1 h 266"/>
                      <a:gd name="T68" fmla="*/ 26 w 194"/>
                      <a:gd name="T69" fmla="*/ 0 h 266"/>
                      <a:gd name="T70" fmla="*/ 29 w 194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6">
                        <a:moveTo>
                          <a:pt x="97" y="0"/>
                        </a:moveTo>
                        <a:lnTo>
                          <a:pt x="107" y="1"/>
                        </a:lnTo>
                        <a:lnTo>
                          <a:pt x="117" y="2"/>
                        </a:lnTo>
                        <a:lnTo>
                          <a:pt x="126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2" y="17"/>
                        </a:lnTo>
                        <a:lnTo>
                          <a:pt x="159" y="22"/>
                        </a:lnTo>
                        <a:lnTo>
                          <a:pt x="165" y="28"/>
                        </a:lnTo>
                        <a:lnTo>
                          <a:pt x="172" y="34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90" y="67"/>
                        </a:lnTo>
                        <a:lnTo>
                          <a:pt x="192" y="75"/>
                        </a:lnTo>
                        <a:lnTo>
                          <a:pt x="194" y="85"/>
                        </a:lnTo>
                        <a:lnTo>
                          <a:pt x="194" y="94"/>
                        </a:lnTo>
                        <a:lnTo>
                          <a:pt x="194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6" y="22"/>
                        </a:lnTo>
                        <a:lnTo>
                          <a:pt x="43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8" y="2"/>
                        </a:lnTo>
                        <a:lnTo>
                          <a:pt x="87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4" name="Freeform 452"/>
                  <p:cNvSpPr>
                    <a:spLocks noChangeAspect="1"/>
                  </p:cNvSpPr>
                  <p:nvPr/>
                </p:nvSpPr>
                <p:spPr bwMode="auto">
                  <a:xfrm>
                    <a:off x="789" y="1783"/>
                    <a:ext cx="57" cy="86"/>
                  </a:xfrm>
                  <a:custGeom>
                    <a:avLst/>
                    <a:gdLst>
                      <a:gd name="T0" fmla="*/ 29 w 194"/>
                      <a:gd name="T1" fmla="*/ 0 h 267"/>
                      <a:gd name="T2" fmla="*/ 31 w 194"/>
                      <a:gd name="T3" fmla="*/ 0 h 267"/>
                      <a:gd name="T4" fmla="*/ 34 w 194"/>
                      <a:gd name="T5" fmla="*/ 0 h 267"/>
                      <a:gd name="T6" fmla="*/ 37 w 194"/>
                      <a:gd name="T7" fmla="*/ 1 h 267"/>
                      <a:gd name="T8" fmla="*/ 40 w 194"/>
                      <a:gd name="T9" fmla="*/ 2 h 267"/>
                      <a:gd name="T10" fmla="*/ 42 w 194"/>
                      <a:gd name="T11" fmla="*/ 4 h 267"/>
                      <a:gd name="T12" fmla="*/ 45 w 194"/>
                      <a:gd name="T13" fmla="*/ 5 h 267"/>
                      <a:gd name="T14" fmla="*/ 47 w 194"/>
                      <a:gd name="T15" fmla="*/ 7 h 267"/>
                      <a:gd name="T16" fmla="*/ 48 w 194"/>
                      <a:gd name="T17" fmla="*/ 9 h 267"/>
                      <a:gd name="T18" fmla="*/ 51 w 194"/>
                      <a:gd name="T19" fmla="*/ 11 h 267"/>
                      <a:gd name="T20" fmla="*/ 52 w 194"/>
                      <a:gd name="T21" fmla="*/ 14 h 267"/>
                      <a:gd name="T22" fmla="*/ 53 w 194"/>
                      <a:gd name="T23" fmla="*/ 16 h 267"/>
                      <a:gd name="T24" fmla="*/ 55 w 194"/>
                      <a:gd name="T25" fmla="*/ 19 h 267"/>
                      <a:gd name="T26" fmla="*/ 56 w 194"/>
                      <a:gd name="T27" fmla="*/ 22 h 267"/>
                      <a:gd name="T28" fmla="*/ 56 w 194"/>
                      <a:gd name="T29" fmla="*/ 25 h 267"/>
                      <a:gd name="T30" fmla="*/ 57 w 194"/>
                      <a:gd name="T31" fmla="*/ 28 h 267"/>
                      <a:gd name="T32" fmla="*/ 57 w 194"/>
                      <a:gd name="T33" fmla="*/ 31 h 267"/>
                      <a:gd name="T34" fmla="*/ 57 w 194"/>
                      <a:gd name="T35" fmla="*/ 86 h 267"/>
                      <a:gd name="T36" fmla="*/ 0 w 194"/>
                      <a:gd name="T37" fmla="*/ 86 h 267"/>
                      <a:gd name="T38" fmla="*/ 0 w 194"/>
                      <a:gd name="T39" fmla="*/ 31 h 267"/>
                      <a:gd name="T40" fmla="*/ 0 w 194"/>
                      <a:gd name="T41" fmla="*/ 28 h 267"/>
                      <a:gd name="T42" fmla="*/ 1 w 194"/>
                      <a:gd name="T43" fmla="*/ 25 h 267"/>
                      <a:gd name="T44" fmla="*/ 1 w 194"/>
                      <a:gd name="T45" fmla="*/ 22 h 267"/>
                      <a:gd name="T46" fmla="*/ 2 w 194"/>
                      <a:gd name="T47" fmla="*/ 19 h 267"/>
                      <a:gd name="T48" fmla="*/ 4 w 194"/>
                      <a:gd name="T49" fmla="*/ 16 h 267"/>
                      <a:gd name="T50" fmla="*/ 5 w 194"/>
                      <a:gd name="T51" fmla="*/ 14 h 267"/>
                      <a:gd name="T52" fmla="*/ 6 w 194"/>
                      <a:gd name="T53" fmla="*/ 11 h 267"/>
                      <a:gd name="T54" fmla="*/ 8 w 194"/>
                      <a:gd name="T55" fmla="*/ 9 h 267"/>
                      <a:gd name="T56" fmla="*/ 11 w 194"/>
                      <a:gd name="T57" fmla="*/ 7 h 267"/>
                      <a:gd name="T58" fmla="*/ 13 w 194"/>
                      <a:gd name="T59" fmla="*/ 5 h 267"/>
                      <a:gd name="T60" fmla="*/ 15 w 194"/>
                      <a:gd name="T61" fmla="*/ 4 h 267"/>
                      <a:gd name="T62" fmla="*/ 17 w 194"/>
                      <a:gd name="T63" fmla="*/ 2 h 267"/>
                      <a:gd name="T64" fmla="*/ 20 w 194"/>
                      <a:gd name="T65" fmla="*/ 1 h 267"/>
                      <a:gd name="T66" fmla="*/ 23 w 194"/>
                      <a:gd name="T67" fmla="*/ 0 h 267"/>
                      <a:gd name="T68" fmla="*/ 26 w 194"/>
                      <a:gd name="T69" fmla="*/ 0 h 267"/>
                      <a:gd name="T70" fmla="*/ 29 w 194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7">
                        <a:moveTo>
                          <a:pt x="97" y="0"/>
                        </a:moveTo>
                        <a:lnTo>
                          <a:pt x="107" y="0"/>
                        </a:lnTo>
                        <a:lnTo>
                          <a:pt x="117" y="1"/>
                        </a:lnTo>
                        <a:lnTo>
                          <a:pt x="126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2" y="16"/>
                        </a:lnTo>
                        <a:lnTo>
                          <a:pt x="159" y="21"/>
                        </a:lnTo>
                        <a:lnTo>
                          <a:pt x="165" y="27"/>
                        </a:lnTo>
                        <a:lnTo>
                          <a:pt x="172" y="35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90" y="67"/>
                        </a:lnTo>
                        <a:lnTo>
                          <a:pt x="192" y="77"/>
                        </a:lnTo>
                        <a:lnTo>
                          <a:pt x="194" y="86"/>
                        </a:lnTo>
                        <a:lnTo>
                          <a:pt x="194" y="96"/>
                        </a:lnTo>
                        <a:lnTo>
                          <a:pt x="194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6" y="21"/>
                        </a:lnTo>
                        <a:lnTo>
                          <a:pt x="43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8" y="1"/>
                        </a:lnTo>
                        <a:lnTo>
                          <a:pt x="87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" name="Freeform 453"/>
                  <p:cNvSpPr>
                    <a:spLocks noChangeAspect="1"/>
                  </p:cNvSpPr>
                  <p:nvPr/>
                </p:nvSpPr>
                <p:spPr bwMode="auto">
                  <a:xfrm>
                    <a:off x="3519" y="1661"/>
                    <a:ext cx="57" cy="79"/>
                  </a:xfrm>
                  <a:custGeom>
                    <a:avLst/>
                    <a:gdLst>
                      <a:gd name="T0" fmla="*/ 29 w 194"/>
                      <a:gd name="T1" fmla="*/ 0 h 266"/>
                      <a:gd name="T2" fmla="*/ 31 w 194"/>
                      <a:gd name="T3" fmla="*/ 0 h 266"/>
                      <a:gd name="T4" fmla="*/ 34 w 194"/>
                      <a:gd name="T5" fmla="*/ 1 h 266"/>
                      <a:gd name="T6" fmla="*/ 37 w 194"/>
                      <a:gd name="T7" fmla="*/ 1 h 266"/>
                      <a:gd name="T8" fmla="*/ 40 w 194"/>
                      <a:gd name="T9" fmla="*/ 2 h 266"/>
                      <a:gd name="T10" fmla="*/ 42 w 194"/>
                      <a:gd name="T11" fmla="*/ 3 h 266"/>
                      <a:gd name="T12" fmla="*/ 44 w 194"/>
                      <a:gd name="T13" fmla="*/ 5 h 266"/>
                      <a:gd name="T14" fmla="*/ 46 w 194"/>
                      <a:gd name="T15" fmla="*/ 7 h 266"/>
                      <a:gd name="T16" fmla="*/ 49 w 194"/>
                      <a:gd name="T17" fmla="*/ 8 h 266"/>
                      <a:gd name="T18" fmla="*/ 51 w 194"/>
                      <a:gd name="T19" fmla="*/ 10 h 266"/>
                      <a:gd name="T20" fmla="*/ 52 w 194"/>
                      <a:gd name="T21" fmla="*/ 12 h 266"/>
                      <a:gd name="T22" fmla="*/ 54 w 194"/>
                      <a:gd name="T23" fmla="*/ 15 h 266"/>
                      <a:gd name="T24" fmla="*/ 55 w 194"/>
                      <a:gd name="T25" fmla="*/ 18 h 266"/>
                      <a:gd name="T26" fmla="*/ 56 w 194"/>
                      <a:gd name="T27" fmla="*/ 20 h 266"/>
                      <a:gd name="T28" fmla="*/ 56 w 194"/>
                      <a:gd name="T29" fmla="*/ 22 h 266"/>
                      <a:gd name="T30" fmla="*/ 57 w 194"/>
                      <a:gd name="T31" fmla="*/ 25 h 266"/>
                      <a:gd name="T32" fmla="*/ 57 w 194"/>
                      <a:gd name="T33" fmla="*/ 28 h 266"/>
                      <a:gd name="T34" fmla="*/ 57 w 194"/>
                      <a:gd name="T35" fmla="*/ 79 h 266"/>
                      <a:gd name="T36" fmla="*/ 0 w 194"/>
                      <a:gd name="T37" fmla="*/ 79 h 266"/>
                      <a:gd name="T38" fmla="*/ 0 w 194"/>
                      <a:gd name="T39" fmla="*/ 28 h 266"/>
                      <a:gd name="T40" fmla="*/ 0 w 194"/>
                      <a:gd name="T41" fmla="*/ 25 h 266"/>
                      <a:gd name="T42" fmla="*/ 1 w 194"/>
                      <a:gd name="T43" fmla="*/ 22 h 266"/>
                      <a:gd name="T44" fmla="*/ 1 w 194"/>
                      <a:gd name="T45" fmla="*/ 20 h 266"/>
                      <a:gd name="T46" fmla="*/ 2 w 194"/>
                      <a:gd name="T47" fmla="*/ 18 h 266"/>
                      <a:gd name="T48" fmla="*/ 4 w 194"/>
                      <a:gd name="T49" fmla="*/ 15 h 266"/>
                      <a:gd name="T50" fmla="*/ 5 w 194"/>
                      <a:gd name="T51" fmla="*/ 12 h 266"/>
                      <a:gd name="T52" fmla="*/ 6 w 194"/>
                      <a:gd name="T53" fmla="*/ 10 h 266"/>
                      <a:gd name="T54" fmla="*/ 9 w 194"/>
                      <a:gd name="T55" fmla="*/ 8 h 266"/>
                      <a:gd name="T56" fmla="*/ 10 w 194"/>
                      <a:gd name="T57" fmla="*/ 7 h 266"/>
                      <a:gd name="T58" fmla="*/ 12 w 194"/>
                      <a:gd name="T59" fmla="*/ 5 h 266"/>
                      <a:gd name="T60" fmla="*/ 15 w 194"/>
                      <a:gd name="T61" fmla="*/ 3 h 266"/>
                      <a:gd name="T62" fmla="*/ 17 w 194"/>
                      <a:gd name="T63" fmla="*/ 2 h 266"/>
                      <a:gd name="T64" fmla="*/ 20 w 194"/>
                      <a:gd name="T65" fmla="*/ 1 h 266"/>
                      <a:gd name="T66" fmla="*/ 23 w 194"/>
                      <a:gd name="T67" fmla="*/ 1 h 266"/>
                      <a:gd name="T68" fmla="*/ 26 w 194"/>
                      <a:gd name="T69" fmla="*/ 0 h 266"/>
                      <a:gd name="T70" fmla="*/ 29 w 194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6">
                        <a:moveTo>
                          <a:pt x="97" y="0"/>
                        </a:moveTo>
                        <a:lnTo>
                          <a:pt x="107" y="1"/>
                        </a:lnTo>
                        <a:lnTo>
                          <a:pt x="116" y="2"/>
                        </a:lnTo>
                        <a:lnTo>
                          <a:pt x="126" y="4"/>
                        </a:lnTo>
                        <a:lnTo>
                          <a:pt x="135" y="7"/>
                        </a:lnTo>
                        <a:lnTo>
                          <a:pt x="144" y="11"/>
                        </a:lnTo>
                        <a:lnTo>
                          <a:pt x="151" y="17"/>
                        </a:lnTo>
                        <a:lnTo>
                          <a:pt x="158" y="22"/>
                        </a:lnTo>
                        <a:lnTo>
                          <a:pt x="166" y="28"/>
                        </a:lnTo>
                        <a:lnTo>
                          <a:pt x="172" y="34"/>
                        </a:lnTo>
                        <a:lnTo>
                          <a:pt x="177" y="42"/>
                        </a:lnTo>
                        <a:lnTo>
                          <a:pt x="183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2" y="75"/>
                        </a:lnTo>
                        <a:lnTo>
                          <a:pt x="193" y="85"/>
                        </a:lnTo>
                        <a:lnTo>
                          <a:pt x="194" y="94"/>
                        </a:lnTo>
                        <a:lnTo>
                          <a:pt x="194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2" y="75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9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7" y="2"/>
                        </a:lnTo>
                        <a:lnTo>
                          <a:pt x="87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6" name="Freeform 454"/>
                  <p:cNvSpPr>
                    <a:spLocks noChangeAspect="1"/>
                  </p:cNvSpPr>
                  <p:nvPr/>
                </p:nvSpPr>
                <p:spPr bwMode="auto">
                  <a:xfrm>
                    <a:off x="3519" y="1783"/>
                    <a:ext cx="57" cy="86"/>
                  </a:xfrm>
                  <a:custGeom>
                    <a:avLst/>
                    <a:gdLst>
                      <a:gd name="T0" fmla="*/ 29 w 194"/>
                      <a:gd name="T1" fmla="*/ 0 h 267"/>
                      <a:gd name="T2" fmla="*/ 31 w 194"/>
                      <a:gd name="T3" fmla="*/ 0 h 267"/>
                      <a:gd name="T4" fmla="*/ 34 w 194"/>
                      <a:gd name="T5" fmla="*/ 0 h 267"/>
                      <a:gd name="T6" fmla="*/ 37 w 194"/>
                      <a:gd name="T7" fmla="*/ 1 h 267"/>
                      <a:gd name="T8" fmla="*/ 40 w 194"/>
                      <a:gd name="T9" fmla="*/ 2 h 267"/>
                      <a:gd name="T10" fmla="*/ 42 w 194"/>
                      <a:gd name="T11" fmla="*/ 4 h 267"/>
                      <a:gd name="T12" fmla="*/ 44 w 194"/>
                      <a:gd name="T13" fmla="*/ 5 h 267"/>
                      <a:gd name="T14" fmla="*/ 46 w 194"/>
                      <a:gd name="T15" fmla="*/ 7 h 267"/>
                      <a:gd name="T16" fmla="*/ 49 w 194"/>
                      <a:gd name="T17" fmla="*/ 9 h 267"/>
                      <a:gd name="T18" fmla="*/ 51 w 194"/>
                      <a:gd name="T19" fmla="*/ 11 h 267"/>
                      <a:gd name="T20" fmla="*/ 52 w 194"/>
                      <a:gd name="T21" fmla="*/ 14 h 267"/>
                      <a:gd name="T22" fmla="*/ 54 w 194"/>
                      <a:gd name="T23" fmla="*/ 16 h 267"/>
                      <a:gd name="T24" fmla="*/ 55 w 194"/>
                      <a:gd name="T25" fmla="*/ 19 h 267"/>
                      <a:gd name="T26" fmla="*/ 56 w 194"/>
                      <a:gd name="T27" fmla="*/ 22 h 267"/>
                      <a:gd name="T28" fmla="*/ 56 w 194"/>
                      <a:gd name="T29" fmla="*/ 25 h 267"/>
                      <a:gd name="T30" fmla="*/ 57 w 194"/>
                      <a:gd name="T31" fmla="*/ 28 h 267"/>
                      <a:gd name="T32" fmla="*/ 57 w 194"/>
                      <a:gd name="T33" fmla="*/ 31 h 267"/>
                      <a:gd name="T34" fmla="*/ 57 w 194"/>
                      <a:gd name="T35" fmla="*/ 86 h 267"/>
                      <a:gd name="T36" fmla="*/ 0 w 194"/>
                      <a:gd name="T37" fmla="*/ 86 h 267"/>
                      <a:gd name="T38" fmla="*/ 0 w 194"/>
                      <a:gd name="T39" fmla="*/ 31 h 267"/>
                      <a:gd name="T40" fmla="*/ 0 w 194"/>
                      <a:gd name="T41" fmla="*/ 28 h 267"/>
                      <a:gd name="T42" fmla="*/ 1 w 194"/>
                      <a:gd name="T43" fmla="*/ 25 h 267"/>
                      <a:gd name="T44" fmla="*/ 1 w 194"/>
                      <a:gd name="T45" fmla="*/ 22 h 267"/>
                      <a:gd name="T46" fmla="*/ 2 w 194"/>
                      <a:gd name="T47" fmla="*/ 19 h 267"/>
                      <a:gd name="T48" fmla="*/ 4 w 194"/>
                      <a:gd name="T49" fmla="*/ 16 h 267"/>
                      <a:gd name="T50" fmla="*/ 5 w 194"/>
                      <a:gd name="T51" fmla="*/ 14 h 267"/>
                      <a:gd name="T52" fmla="*/ 6 w 194"/>
                      <a:gd name="T53" fmla="*/ 11 h 267"/>
                      <a:gd name="T54" fmla="*/ 9 w 194"/>
                      <a:gd name="T55" fmla="*/ 9 h 267"/>
                      <a:gd name="T56" fmla="*/ 10 w 194"/>
                      <a:gd name="T57" fmla="*/ 7 h 267"/>
                      <a:gd name="T58" fmla="*/ 12 w 194"/>
                      <a:gd name="T59" fmla="*/ 5 h 267"/>
                      <a:gd name="T60" fmla="*/ 15 w 194"/>
                      <a:gd name="T61" fmla="*/ 4 h 267"/>
                      <a:gd name="T62" fmla="*/ 17 w 194"/>
                      <a:gd name="T63" fmla="*/ 2 h 267"/>
                      <a:gd name="T64" fmla="*/ 20 w 194"/>
                      <a:gd name="T65" fmla="*/ 1 h 267"/>
                      <a:gd name="T66" fmla="*/ 23 w 194"/>
                      <a:gd name="T67" fmla="*/ 0 h 267"/>
                      <a:gd name="T68" fmla="*/ 26 w 194"/>
                      <a:gd name="T69" fmla="*/ 0 h 267"/>
                      <a:gd name="T70" fmla="*/ 29 w 194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7">
                        <a:moveTo>
                          <a:pt x="97" y="0"/>
                        </a:moveTo>
                        <a:lnTo>
                          <a:pt x="107" y="0"/>
                        </a:lnTo>
                        <a:lnTo>
                          <a:pt x="116" y="1"/>
                        </a:lnTo>
                        <a:lnTo>
                          <a:pt x="126" y="4"/>
                        </a:lnTo>
                        <a:lnTo>
                          <a:pt x="135" y="7"/>
                        </a:lnTo>
                        <a:lnTo>
                          <a:pt x="144" y="11"/>
                        </a:lnTo>
                        <a:lnTo>
                          <a:pt x="151" y="16"/>
                        </a:lnTo>
                        <a:lnTo>
                          <a:pt x="158" y="21"/>
                        </a:lnTo>
                        <a:lnTo>
                          <a:pt x="166" y="27"/>
                        </a:lnTo>
                        <a:lnTo>
                          <a:pt x="172" y="35"/>
                        </a:lnTo>
                        <a:lnTo>
                          <a:pt x="177" y="42"/>
                        </a:lnTo>
                        <a:lnTo>
                          <a:pt x="183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2" y="77"/>
                        </a:lnTo>
                        <a:lnTo>
                          <a:pt x="193" y="86"/>
                        </a:lnTo>
                        <a:lnTo>
                          <a:pt x="194" y="96"/>
                        </a:lnTo>
                        <a:lnTo>
                          <a:pt x="194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2" y="77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9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7" y="1"/>
                        </a:lnTo>
                        <a:lnTo>
                          <a:pt x="87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7" name="Freeform 455"/>
                  <p:cNvSpPr>
                    <a:spLocks noChangeAspect="1"/>
                  </p:cNvSpPr>
                  <p:nvPr/>
                </p:nvSpPr>
                <p:spPr bwMode="auto">
                  <a:xfrm>
                    <a:off x="1425" y="1661"/>
                    <a:ext cx="57" cy="79"/>
                  </a:xfrm>
                  <a:custGeom>
                    <a:avLst/>
                    <a:gdLst>
                      <a:gd name="T0" fmla="*/ 29 w 191"/>
                      <a:gd name="T1" fmla="*/ 0 h 266"/>
                      <a:gd name="T2" fmla="*/ 32 w 191"/>
                      <a:gd name="T3" fmla="*/ 0 h 266"/>
                      <a:gd name="T4" fmla="*/ 35 w 191"/>
                      <a:gd name="T5" fmla="*/ 1 h 266"/>
                      <a:gd name="T6" fmla="*/ 37 w 191"/>
                      <a:gd name="T7" fmla="*/ 1 h 266"/>
                      <a:gd name="T8" fmla="*/ 40 w 191"/>
                      <a:gd name="T9" fmla="*/ 2 h 266"/>
                      <a:gd name="T10" fmla="*/ 42 w 191"/>
                      <a:gd name="T11" fmla="*/ 3 h 266"/>
                      <a:gd name="T12" fmla="*/ 44 w 191"/>
                      <a:gd name="T13" fmla="*/ 5 h 266"/>
                      <a:gd name="T14" fmla="*/ 47 w 191"/>
                      <a:gd name="T15" fmla="*/ 7 h 266"/>
                      <a:gd name="T16" fmla="*/ 49 w 191"/>
                      <a:gd name="T17" fmla="*/ 8 h 266"/>
                      <a:gd name="T18" fmla="*/ 50 w 191"/>
                      <a:gd name="T19" fmla="*/ 10 h 266"/>
                      <a:gd name="T20" fmla="*/ 52 w 191"/>
                      <a:gd name="T21" fmla="*/ 12 h 266"/>
                      <a:gd name="T22" fmla="*/ 54 w 191"/>
                      <a:gd name="T23" fmla="*/ 15 h 266"/>
                      <a:gd name="T24" fmla="*/ 55 w 191"/>
                      <a:gd name="T25" fmla="*/ 18 h 266"/>
                      <a:gd name="T26" fmla="*/ 56 w 191"/>
                      <a:gd name="T27" fmla="*/ 20 h 266"/>
                      <a:gd name="T28" fmla="*/ 56 w 191"/>
                      <a:gd name="T29" fmla="*/ 22 h 266"/>
                      <a:gd name="T30" fmla="*/ 57 w 191"/>
                      <a:gd name="T31" fmla="*/ 25 h 266"/>
                      <a:gd name="T32" fmla="*/ 57 w 191"/>
                      <a:gd name="T33" fmla="*/ 28 h 266"/>
                      <a:gd name="T34" fmla="*/ 57 w 191"/>
                      <a:gd name="T35" fmla="*/ 79 h 266"/>
                      <a:gd name="T36" fmla="*/ 0 w 191"/>
                      <a:gd name="T37" fmla="*/ 79 h 266"/>
                      <a:gd name="T38" fmla="*/ 0 w 191"/>
                      <a:gd name="T39" fmla="*/ 28 h 266"/>
                      <a:gd name="T40" fmla="*/ 0 w 191"/>
                      <a:gd name="T41" fmla="*/ 25 h 266"/>
                      <a:gd name="T42" fmla="*/ 1 w 191"/>
                      <a:gd name="T43" fmla="*/ 22 h 266"/>
                      <a:gd name="T44" fmla="*/ 1 w 191"/>
                      <a:gd name="T45" fmla="*/ 20 h 266"/>
                      <a:gd name="T46" fmla="*/ 2 w 191"/>
                      <a:gd name="T47" fmla="*/ 18 h 266"/>
                      <a:gd name="T48" fmla="*/ 3 w 191"/>
                      <a:gd name="T49" fmla="*/ 15 h 266"/>
                      <a:gd name="T50" fmla="*/ 5 w 191"/>
                      <a:gd name="T51" fmla="*/ 12 h 266"/>
                      <a:gd name="T52" fmla="*/ 7 w 191"/>
                      <a:gd name="T53" fmla="*/ 10 h 266"/>
                      <a:gd name="T54" fmla="*/ 8 w 191"/>
                      <a:gd name="T55" fmla="*/ 8 h 266"/>
                      <a:gd name="T56" fmla="*/ 10 w 191"/>
                      <a:gd name="T57" fmla="*/ 7 h 266"/>
                      <a:gd name="T58" fmla="*/ 13 w 191"/>
                      <a:gd name="T59" fmla="*/ 5 h 266"/>
                      <a:gd name="T60" fmla="*/ 15 w 191"/>
                      <a:gd name="T61" fmla="*/ 3 h 266"/>
                      <a:gd name="T62" fmla="*/ 18 w 191"/>
                      <a:gd name="T63" fmla="*/ 2 h 266"/>
                      <a:gd name="T64" fmla="*/ 20 w 191"/>
                      <a:gd name="T65" fmla="*/ 1 h 266"/>
                      <a:gd name="T66" fmla="*/ 23 w 191"/>
                      <a:gd name="T67" fmla="*/ 1 h 266"/>
                      <a:gd name="T68" fmla="*/ 26 w 191"/>
                      <a:gd name="T69" fmla="*/ 0 h 266"/>
                      <a:gd name="T70" fmla="*/ 29 w 191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1" h="266">
                        <a:moveTo>
                          <a:pt x="97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4" y="4"/>
                        </a:lnTo>
                        <a:lnTo>
                          <a:pt x="133" y="7"/>
                        </a:lnTo>
                        <a:lnTo>
                          <a:pt x="142" y="11"/>
                        </a:lnTo>
                        <a:lnTo>
                          <a:pt x="149" y="17"/>
                        </a:lnTo>
                        <a:lnTo>
                          <a:pt x="157" y="22"/>
                        </a:lnTo>
                        <a:lnTo>
                          <a:pt x="163" y="28"/>
                        </a:lnTo>
                        <a:lnTo>
                          <a:pt x="169" y="34"/>
                        </a:lnTo>
                        <a:lnTo>
                          <a:pt x="174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89" y="75"/>
                        </a:lnTo>
                        <a:lnTo>
                          <a:pt x="191" y="85"/>
                        </a:lnTo>
                        <a:lnTo>
                          <a:pt x="191" y="94"/>
                        </a:lnTo>
                        <a:lnTo>
                          <a:pt x="191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4" y="22"/>
                        </a:lnTo>
                        <a:lnTo>
                          <a:pt x="42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8" name="Freeform 456"/>
                  <p:cNvSpPr>
                    <a:spLocks noChangeAspect="1"/>
                  </p:cNvSpPr>
                  <p:nvPr/>
                </p:nvSpPr>
                <p:spPr bwMode="auto">
                  <a:xfrm>
                    <a:off x="1425" y="1783"/>
                    <a:ext cx="57" cy="86"/>
                  </a:xfrm>
                  <a:custGeom>
                    <a:avLst/>
                    <a:gdLst>
                      <a:gd name="T0" fmla="*/ 29 w 191"/>
                      <a:gd name="T1" fmla="*/ 0 h 267"/>
                      <a:gd name="T2" fmla="*/ 32 w 191"/>
                      <a:gd name="T3" fmla="*/ 0 h 267"/>
                      <a:gd name="T4" fmla="*/ 35 w 191"/>
                      <a:gd name="T5" fmla="*/ 0 h 267"/>
                      <a:gd name="T6" fmla="*/ 37 w 191"/>
                      <a:gd name="T7" fmla="*/ 1 h 267"/>
                      <a:gd name="T8" fmla="*/ 40 w 191"/>
                      <a:gd name="T9" fmla="*/ 2 h 267"/>
                      <a:gd name="T10" fmla="*/ 42 w 191"/>
                      <a:gd name="T11" fmla="*/ 4 h 267"/>
                      <a:gd name="T12" fmla="*/ 44 w 191"/>
                      <a:gd name="T13" fmla="*/ 5 h 267"/>
                      <a:gd name="T14" fmla="*/ 47 w 191"/>
                      <a:gd name="T15" fmla="*/ 7 h 267"/>
                      <a:gd name="T16" fmla="*/ 49 w 191"/>
                      <a:gd name="T17" fmla="*/ 9 h 267"/>
                      <a:gd name="T18" fmla="*/ 50 w 191"/>
                      <a:gd name="T19" fmla="*/ 11 h 267"/>
                      <a:gd name="T20" fmla="*/ 52 w 191"/>
                      <a:gd name="T21" fmla="*/ 14 h 267"/>
                      <a:gd name="T22" fmla="*/ 54 w 191"/>
                      <a:gd name="T23" fmla="*/ 16 h 267"/>
                      <a:gd name="T24" fmla="*/ 55 w 191"/>
                      <a:gd name="T25" fmla="*/ 19 h 267"/>
                      <a:gd name="T26" fmla="*/ 56 w 191"/>
                      <a:gd name="T27" fmla="*/ 22 h 267"/>
                      <a:gd name="T28" fmla="*/ 56 w 191"/>
                      <a:gd name="T29" fmla="*/ 25 h 267"/>
                      <a:gd name="T30" fmla="*/ 57 w 191"/>
                      <a:gd name="T31" fmla="*/ 28 h 267"/>
                      <a:gd name="T32" fmla="*/ 57 w 191"/>
                      <a:gd name="T33" fmla="*/ 31 h 267"/>
                      <a:gd name="T34" fmla="*/ 57 w 191"/>
                      <a:gd name="T35" fmla="*/ 86 h 267"/>
                      <a:gd name="T36" fmla="*/ 0 w 191"/>
                      <a:gd name="T37" fmla="*/ 86 h 267"/>
                      <a:gd name="T38" fmla="*/ 0 w 191"/>
                      <a:gd name="T39" fmla="*/ 31 h 267"/>
                      <a:gd name="T40" fmla="*/ 0 w 191"/>
                      <a:gd name="T41" fmla="*/ 28 h 267"/>
                      <a:gd name="T42" fmla="*/ 1 w 191"/>
                      <a:gd name="T43" fmla="*/ 25 h 267"/>
                      <a:gd name="T44" fmla="*/ 1 w 191"/>
                      <a:gd name="T45" fmla="*/ 22 h 267"/>
                      <a:gd name="T46" fmla="*/ 2 w 191"/>
                      <a:gd name="T47" fmla="*/ 19 h 267"/>
                      <a:gd name="T48" fmla="*/ 3 w 191"/>
                      <a:gd name="T49" fmla="*/ 16 h 267"/>
                      <a:gd name="T50" fmla="*/ 5 w 191"/>
                      <a:gd name="T51" fmla="*/ 14 h 267"/>
                      <a:gd name="T52" fmla="*/ 7 w 191"/>
                      <a:gd name="T53" fmla="*/ 11 h 267"/>
                      <a:gd name="T54" fmla="*/ 8 w 191"/>
                      <a:gd name="T55" fmla="*/ 9 h 267"/>
                      <a:gd name="T56" fmla="*/ 10 w 191"/>
                      <a:gd name="T57" fmla="*/ 7 h 267"/>
                      <a:gd name="T58" fmla="*/ 13 w 191"/>
                      <a:gd name="T59" fmla="*/ 5 h 267"/>
                      <a:gd name="T60" fmla="*/ 15 w 191"/>
                      <a:gd name="T61" fmla="*/ 4 h 267"/>
                      <a:gd name="T62" fmla="*/ 18 w 191"/>
                      <a:gd name="T63" fmla="*/ 2 h 267"/>
                      <a:gd name="T64" fmla="*/ 20 w 191"/>
                      <a:gd name="T65" fmla="*/ 1 h 267"/>
                      <a:gd name="T66" fmla="*/ 23 w 191"/>
                      <a:gd name="T67" fmla="*/ 0 h 267"/>
                      <a:gd name="T68" fmla="*/ 26 w 191"/>
                      <a:gd name="T69" fmla="*/ 0 h 267"/>
                      <a:gd name="T70" fmla="*/ 29 w 191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1" h="267">
                        <a:moveTo>
                          <a:pt x="97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4" y="4"/>
                        </a:lnTo>
                        <a:lnTo>
                          <a:pt x="133" y="7"/>
                        </a:lnTo>
                        <a:lnTo>
                          <a:pt x="142" y="11"/>
                        </a:lnTo>
                        <a:lnTo>
                          <a:pt x="149" y="16"/>
                        </a:lnTo>
                        <a:lnTo>
                          <a:pt x="157" y="21"/>
                        </a:lnTo>
                        <a:lnTo>
                          <a:pt x="163" y="27"/>
                        </a:lnTo>
                        <a:lnTo>
                          <a:pt x="169" y="35"/>
                        </a:lnTo>
                        <a:lnTo>
                          <a:pt x="174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89" y="77"/>
                        </a:lnTo>
                        <a:lnTo>
                          <a:pt x="191" y="86"/>
                        </a:lnTo>
                        <a:lnTo>
                          <a:pt x="191" y="96"/>
                        </a:lnTo>
                        <a:lnTo>
                          <a:pt x="191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4" y="21"/>
                        </a:lnTo>
                        <a:lnTo>
                          <a:pt x="42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9" name="Freeform 457"/>
                  <p:cNvSpPr>
                    <a:spLocks noChangeAspect="1"/>
                  </p:cNvSpPr>
                  <p:nvPr/>
                </p:nvSpPr>
                <p:spPr bwMode="auto">
                  <a:xfrm>
                    <a:off x="4155" y="1661"/>
                    <a:ext cx="57" cy="79"/>
                  </a:xfrm>
                  <a:custGeom>
                    <a:avLst/>
                    <a:gdLst>
                      <a:gd name="T0" fmla="*/ 28 w 193"/>
                      <a:gd name="T1" fmla="*/ 0 h 266"/>
                      <a:gd name="T2" fmla="*/ 31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40 w 193"/>
                      <a:gd name="T9" fmla="*/ 2 h 266"/>
                      <a:gd name="T10" fmla="*/ 42 w 193"/>
                      <a:gd name="T11" fmla="*/ 3 h 266"/>
                      <a:gd name="T12" fmla="*/ 44 w 193"/>
                      <a:gd name="T13" fmla="*/ 5 h 266"/>
                      <a:gd name="T14" fmla="*/ 46 w 193"/>
                      <a:gd name="T15" fmla="*/ 7 h 266"/>
                      <a:gd name="T16" fmla="*/ 48 w 193"/>
                      <a:gd name="T17" fmla="*/ 8 h 266"/>
                      <a:gd name="T18" fmla="*/ 51 w 193"/>
                      <a:gd name="T19" fmla="*/ 10 h 266"/>
                      <a:gd name="T20" fmla="*/ 52 w 193"/>
                      <a:gd name="T21" fmla="*/ 12 h 266"/>
                      <a:gd name="T22" fmla="*/ 53 w 193"/>
                      <a:gd name="T23" fmla="*/ 15 h 266"/>
                      <a:gd name="T24" fmla="*/ 54 w 193"/>
                      <a:gd name="T25" fmla="*/ 18 h 266"/>
                      <a:gd name="T26" fmla="*/ 55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1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4 w 193"/>
                      <a:gd name="T49" fmla="*/ 15 h 266"/>
                      <a:gd name="T50" fmla="*/ 5 w 193"/>
                      <a:gd name="T51" fmla="*/ 12 h 266"/>
                      <a:gd name="T52" fmla="*/ 6 w 193"/>
                      <a:gd name="T53" fmla="*/ 10 h 266"/>
                      <a:gd name="T54" fmla="*/ 8 w 193"/>
                      <a:gd name="T55" fmla="*/ 8 h 266"/>
                      <a:gd name="T56" fmla="*/ 11 w 193"/>
                      <a:gd name="T57" fmla="*/ 7 h 266"/>
                      <a:gd name="T58" fmla="*/ 13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3 w 193"/>
                      <a:gd name="T67" fmla="*/ 1 h 266"/>
                      <a:gd name="T68" fmla="*/ 25 w 193"/>
                      <a:gd name="T69" fmla="*/ 0 h 266"/>
                      <a:gd name="T70" fmla="*/ 28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5" y="1"/>
                        </a:lnTo>
                        <a:lnTo>
                          <a:pt x="115" y="2"/>
                        </a:lnTo>
                        <a:lnTo>
                          <a:pt x="124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0" y="17"/>
                        </a:lnTo>
                        <a:lnTo>
                          <a:pt x="157" y="22"/>
                        </a:lnTo>
                        <a:lnTo>
                          <a:pt x="164" y="28"/>
                        </a:lnTo>
                        <a:lnTo>
                          <a:pt x="171" y="34"/>
                        </a:lnTo>
                        <a:lnTo>
                          <a:pt x="176" y="42"/>
                        </a:lnTo>
                        <a:lnTo>
                          <a:pt x="181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91" y="75"/>
                        </a:lnTo>
                        <a:lnTo>
                          <a:pt x="192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6" y="22"/>
                        </a:lnTo>
                        <a:lnTo>
                          <a:pt x="43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0" name="Freeform 458"/>
                  <p:cNvSpPr>
                    <a:spLocks noChangeAspect="1"/>
                  </p:cNvSpPr>
                  <p:nvPr/>
                </p:nvSpPr>
                <p:spPr bwMode="auto">
                  <a:xfrm>
                    <a:off x="4155" y="1783"/>
                    <a:ext cx="57" cy="86"/>
                  </a:xfrm>
                  <a:custGeom>
                    <a:avLst/>
                    <a:gdLst>
                      <a:gd name="T0" fmla="*/ 28 w 193"/>
                      <a:gd name="T1" fmla="*/ 0 h 267"/>
                      <a:gd name="T2" fmla="*/ 31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40 w 193"/>
                      <a:gd name="T9" fmla="*/ 2 h 267"/>
                      <a:gd name="T10" fmla="*/ 42 w 193"/>
                      <a:gd name="T11" fmla="*/ 4 h 267"/>
                      <a:gd name="T12" fmla="*/ 44 w 193"/>
                      <a:gd name="T13" fmla="*/ 5 h 267"/>
                      <a:gd name="T14" fmla="*/ 46 w 193"/>
                      <a:gd name="T15" fmla="*/ 7 h 267"/>
                      <a:gd name="T16" fmla="*/ 48 w 193"/>
                      <a:gd name="T17" fmla="*/ 9 h 267"/>
                      <a:gd name="T18" fmla="*/ 51 w 193"/>
                      <a:gd name="T19" fmla="*/ 11 h 267"/>
                      <a:gd name="T20" fmla="*/ 52 w 193"/>
                      <a:gd name="T21" fmla="*/ 14 h 267"/>
                      <a:gd name="T22" fmla="*/ 53 w 193"/>
                      <a:gd name="T23" fmla="*/ 16 h 267"/>
                      <a:gd name="T24" fmla="*/ 54 w 193"/>
                      <a:gd name="T25" fmla="*/ 19 h 267"/>
                      <a:gd name="T26" fmla="*/ 55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1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4 w 193"/>
                      <a:gd name="T49" fmla="*/ 16 h 267"/>
                      <a:gd name="T50" fmla="*/ 5 w 193"/>
                      <a:gd name="T51" fmla="*/ 14 h 267"/>
                      <a:gd name="T52" fmla="*/ 6 w 193"/>
                      <a:gd name="T53" fmla="*/ 11 h 267"/>
                      <a:gd name="T54" fmla="*/ 8 w 193"/>
                      <a:gd name="T55" fmla="*/ 9 h 267"/>
                      <a:gd name="T56" fmla="*/ 11 w 193"/>
                      <a:gd name="T57" fmla="*/ 7 h 267"/>
                      <a:gd name="T58" fmla="*/ 13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3 w 193"/>
                      <a:gd name="T67" fmla="*/ 0 h 267"/>
                      <a:gd name="T68" fmla="*/ 25 w 193"/>
                      <a:gd name="T69" fmla="*/ 0 h 267"/>
                      <a:gd name="T70" fmla="*/ 28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5" y="0"/>
                        </a:lnTo>
                        <a:lnTo>
                          <a:pt x="115" y="1"/>
                        </a:lnTo>
                        <a:lnTo>
                          <a:pt x="124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0" y="16"/>
                        </a:lnTo>
                        <a:lnTo>
                          <a:pt x="157" y="21"/>
                        </a:lnTo>
                        <a:lnTo>
                          <a:pt x="164" y="27"/>
                        </a:lnTo>
                        <a:lnTo>
                          <a:pt x="171" y="35"/>
                        </a:lnTo>
                        <a:lnTo>
                          <a:pt x="176" y="42"/>
                        </a:lnTo>
                        <a:lnTo>
                          <a:pt x="181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91" y="77"/>
                        </a:lnTo>
                        <a:lnTo>
                          <a:pt x="192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6" y="21"/>
                        </a:lnTo>
                        <a:lnTo>
                          <a:pt x="43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1" name="Freeform 459"/>
                  <p:cNvSpPr>
                    <a:spLocks noChangeAspect="1"/>
                  </p:cNvSpPr>
                  <p:nvPr/>
                </p:nvSpPr>
                <p:spPr bwMode="auto">
                  <a:xfrm>
                    <a:off x="632" y="1654"/>
                    <a:ext cx="36" cy="79"/>
                  </a:xfrm>
                  <a:custGeom>
                    <a:avLst/>
                    <a:gdLst>
                      <a:gd name="T0" fmla="*/ 18 w 124"/>
                      <a:gd name="T1" fmla="*/ 0 h 267"/>
                      <a:gd name="T2" fmla="*/ 21 w 124"/>
                      <a:gd name="T3" fmla="*/ 0 h 267"/>
                      <a:gd name="T4" fmla="*/ 24 w 124"/>
                      <a:gd name="T5" fmla="*/ 1 h 267"/>
                      <a:gd name="T6" fmla="*/ 25 w 124"/>
                      <a:gd name="T7" fmla="*/ 2 h 267"/>
                      <a:gd name="T8" fmla="*/ 27 w 124"/>
                      <a:gd name="T9" fmla="*/ 3 h 267"/>
                      <a:gd name="T10" fmla="*/ 28 w 124"/>
                      <a:gd name="T11" fmla="*/ 4 h 267"/>
                      <a:gd name="T12" fmla="*/ 30 w 124"/>
                      <a:gd name="T13" fmla="*/ 5 h 267"/>
                      <a:gd name="T14" fmla="*/ 31 w 124"/>
                      <a:gd name="T15" fmla="*/ 6 h 267"/>
                      <a:gd name="T16" fmla="*/ 32 w 124"/>
                      <a:gd name="T17" fmla="*/ 8 h 267"/>
                      <a:gd name="T18" fmla="*/ 33 w 124"/>
                      <a:gd name="T19" fmla="*/ 9 h 267"/>
                      <a:gd name="T20" fmla="*/ 34 w 124"/>
                      <a:gd name="T21" fmla="*/ 12 h 267"/>
                      <a:gd name="T22" fmla="*/ 35 w 124"/>
                      <a:gd name="T23" fmla="*/ 14 h 267"/>
                      <a:gd name="T24" fmla="*/ 35 w 124"/>
                      <a:gd name="T25" fmla="*/ 16 h 267"/>
                      <a:gd name="T26" fmla="*/ 36 w 124"/>
                      <a:gd name="T27" fmla="*/ 19 h 267"/>
                      <a:gd name="T28" fmla="*/ 36 w 124"/>
                      <a:gd name="T29" fmla="*/ 21 h 267"/>
                      <a:gd name="T30" fmla="*/ 36 w 124"/>
                      <a:gd name="T31" fmla="*/ 79 h 267"/>
                      <a:gd name="T32" fmla="*/ 0 w 124"/>
                      <a:gd name="T33" fmla="*/ 79 h 267"/>
                      <a:gd name="T34" fmla="*/ 0 w 124"/>
                      <a:gd name="T35" fmla="*/ 21 h 267"/>
                      <a:gd name="T36" fmla="*/ 1 w 124"/>
                      <a:gd name="T37" fmla="*/ 19 h 267"/>
                      <a:gd name="T38" fmla="*/ 1 w 124"/>
                      <a:gd name="T39" fmla="*/ 16 h 267"/>
                      <a:gd name="T40" fmla="*/ 1 w 124"/>
                      <a:gd name="T41" fmla="*/ 14 h 267"/>
                      <a:gd name="T42" fmla="*/ 2 w 124"/>
                      <a:gd name="T43" fmla="*/ 12 h 267"/>
                      <a:gd name="T44" fmla="*/ 3 w 124"/>
                      <a:gd name="T45" fmla="*/ 9 h 267"/>
                      <a:gd name="T46" fmla="*/ 4 w 124"/>
                      <a:gd name="T47" fmla="*/ 8 h 267"/>
                      <a:gd name="T48" fmla="*/ 5 w 124"/>
                      <a:gd name="T49" fmla="*/ 6 h 267"/>
                      <a:gd name="T50" fmla="*/ 7 w 124"/>
                      <a:gd name="T51" fmla="*/ 5 h 267"/>
                      <a:gd name="T52" fmla="*/ 8 w 124"/>
                      <a:gd name="T53" fmla="*/ 4 h 267"/>
                      <a:gd name="T54" fmla="*/ 10 w 124"/>
                      <a:gd name="T55" fmla="*/ 3 h 267"/>
                      <a:gd name="T56" fmla="*/ 11 w 124"/>
                      <a:gd name="T57" fmla="*/ 2 h 267"/>
                      <a:gd name="T58" fmla="*/ 13 w 124"/>
                      <a:gd name="T59" fmla="*/ 1 h 267"/>
                      <a:gd name="T60" fmla="*/ 16 w 124"/>
                      <a:gd name="T61" fmla="*/ 0 h 267"/>
                      <a:gd name="T62" fmla="*/ 18 w 124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4" h="267">
                        <a:moveTo>
                          <a:pt x="63" y="0"/>
                        </a:moveTo>
                        <a:lnTo>
                          <a:pt x="72" y="1"/>
                        </a:lnTo>
                        <a:lnTo>
                          <a:pt x="82" y="4"/>
                        </a:lnTo>
                        <a:lnTo>
                          <a:pt x="87" y="6"/>
                        </a:lnTo>
                        <a:lnTo>
                          <a:pt x="92" y="9"/>
                        </a:lnTo>
                        <a:lnTo>
                          <a:pt x="96" y="12"/>
                        </a:lnTo>
                        <a:lnTo>
                          <a:pt x="102" y="17"/>
                        </a:lnTo>
                        <a:lnTo>
                          <a:pt x="106" y="21"/>
                        </a:lnTo>
                        <a:lnTo>
                          <a:pt x="110" y="26"/>
                        </a:lnTo>
                        <a:lnTo>
                          <a:pt x="114" y="32"/>
                        </a:lnTo>
                        <a:lnTo>
                          <a:pt x="117" y="39"/>
                        </a:lnTo>
                        <a:lnTo>
                          <a:pt x="119" y="46"/>
                        </a:lnTo>
                        <a:lnTo>
                          <a:pt x="122" y="54"/>
                        </a:lnTo>
                        <a:lnTo>
                          <a:pt x="123" y="63"/>
                        </a:lnTo>
                        <a:lnTo>
                          <a:pt x="124" y="72"/>
                        </a:lnTo>
                        <a:lnTo>
                          <a:pt x="124" y="267"/>
                        </a:lnTo>
                        <a:lnTo>
                          <a:pt x="0" y="267"/>
                        </a:lnTo>
                        <a:lnTo>
                          <a:pt x="0" y="72"/>
                        </a:lnTo>
                        <a:lnTo>
                          <a:pt x="2" y="63"/>
                        </a:lnTo>
                        <a:lnTo>
                          <a:pt x="3" y="54"/>
                        </a:lnTo>
                        <a:lnTo>
                          <a:pt x="5" y="46"/>
                        </a:lnTo>
                        <a:lnTo>
                          <a:pt x="7" y="39"/>
                        </a:lnTo>
                        <a:lnTo>
                          <a:pt x="11" y="32"/>
                        </a:lnTo>
                        <a:lnTo>
                          <a:pt x="14" y="26"/>
                        </a:lnTo>
                        <a:lnTo>
                          <a:pt x="18" y="21"/>
                        </a:lnTo>
                        <a:lnTo>
                          <a:pt x="24" y="17"/>
                        </a:lnTo>
                        <a:lnTo>
                          <a:pt x="28" y="12"/>
                        </a:lnTo>
                        <a:lnTo>
                          <a:pt x="33" y="9"/>
                        </a:lnTo>
                        <a:lnTo>
                          <a:pt x="38" y="6"/>
                        </a:lnTo>
                        <a:lnTo>
                          <a:pt x="44" y="4"/>
                        </a:lnTo>
                        <a:lnTo>
                          <a:pt x="54" y="1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2" name="Freeform 460"/>
                  <p:cNvSpPr>
                    <a:spLocks noChangeAspect="1"/>
                  </p:cNvSpPr>
                  <p:nvPr/>
                </p:nvSpPr>
                <p:spPr bwMode="auto">
                  <a:xfrm>
                    <a:off x="4863" y="1654"/>
                    <a:ext cx="36" cy="79"/>
                  </a:xfrm>
                  <a:custGeom>
                    <a:avLst/>
                    <a:gdLst>
                      <a:gd name="T0" fmla="*/ 18 w 123"/>
                      <a:gd name="T1" fmla="*/ 0 h 267"/>
                      <a:gd name="T2" fmla="*/ 21 w 123"/>
                      <a:gd name="T3" fmla="*/ 0 h 267"/>
                      <a:gd name="T4" fmla="*/ 24 w 123"/>
                      <a:gd name="T5" fmla="*/ 1 h 267"/>
                      <a:gd name="T6" fmla="*/ 25 w 123"/>
                      <a:gd name="T7" fmla="*/ 2 h 267"/>
                      <a:gd name="T8" fmla="*/ 27 w 123"/>
                      <a:gd name="T9" fmla="*/ 3 h 267"/>
                      <a:gd name="T10" fmla="*/ 28 w 123"/>
                      <a:gd name="T11" fmla="*/ 4 h 267"/>
                      <a:gd name="T12" fmla="*/ 30 w 123"/>
                      <a:gd name="T13" fmla="*/ 5 h 267"/>
                      <a:gd name="T14" fmla="*/ 31 w 123"/>
                      <a:gd name="T15" fmla="*/ 6 h 267"/>
                      <a:gd name="T16" fmla="*/ 32 w 123"/>
                      <a:gd name="T17" fmla="*/ 8 h 267"/>
                      <a:gd name="T18" fmla="*/ 33 w 123"/>
                      <a:gd name="T19" fmla="*/ 9 h 267"/>
                      <a:gd name="T20" fmla="*/ 34 w 123"/>
                      <a:gd name="T21" fmla="*/ 12 h 267"/>
                      <a:gd name="T22" fmla="*/ 35 w 123"/>
                      <a:gd name="T23" fmla="*/ 14 h 267"/>
                      <a:gd name="T24" fmla="*/ 35 w 123"/>
                      <a:gd name="T25" fmla="*/ 16 h 267"/>
                      <a:gd name="T26" fmla="*/ 36 w 123"/>
                      <a:gd name="T27" fmla="*/ 19 h 267"/>
                      <a:gd name="T28" fmla="*/ 36 w 123"/>
                      <a:gd name="T29" fmla="*/ 21 h 267"/>
                      <a:gd name="T30" fmla="*/ 36 w 123"/>
                      <a:gd name="T31" fmla="*/ 79 h 267"/>
                      <a:gd name="T32" fmla="*/ 0 w 123"/>
                      <a:gd name="T33" fmla="*/ 79 h 267"/>
                      <a:gd name="T34" fmla="*/ 0 w 123"/>
                      <a:gd name="T35" fmla="*/ 21 h 267"/>
                      <a:gd name="T36" fmla="*/ 0 w 123"/>
                      <a:gd name="T37" fmla="*/ 19 h 267"/>
                      <a:gd name="T38" fmla="*/ 1 w 123"/>
                      <a:gd name="T39" fmla="*/ 16 h 267"/>
                      <a:gd name="T40" fmla="*/ 1 w 123"/>
                      <a:gd name="T41" fmla="*/ 14 h 267"/>
                      <a:gd name="T42" fmla="*/ 2 w 123"/>
                      <a:gd name="T43" fmla="*/ 12 h 267"/>
                      <a:gd name="T44" fmla="*/ 3 w 123"/>
                      <a:gd name="T45" fmla="*/ 9 h 267"/>
                      <a:gd name="T46" fmla="*/ 4 w 123"/>
                      <a:gd name="T47" fmla="*/ 8 h 267"/>
                      <a:gd name="T48" fmla="*/ 6 w 123"/>
                      <a:gd name="T49" fmla="*/ 6 h 267"/>
                      <a:gd name="T50" fmla="*/ 7 w 123"/>
                      <a:gd name="T51" fmla="*/ 5 h 267"/>
                      <a:gd name="T52" fmla="*/ 8 w 123"/>
                      <a:gd name="T53" fmla="*/ 4 h 267"/>
                      <a:gd name="T54" fmla="*/ 9 w 123"/>
                      <a:gd name="T55" fmla="*/ 3 h 267"/>
                      <a:gd name="T56" fmla="*/ 11 w 123"/>
                      <a:gd name="T57" fmla="*/ 2 h 267"/>
                      <a:gd name="T58" fmla="*/ 13 w 123"/>
                      <a:gd name="T59" fmla="*/ 1 h 267"/>
                      <a:gd name="T60" fmla="*/ 16 w 123"/>
                      <a:gd name="T61" fmla="*/ 0 h 267"/>
                      <a:gd name="T62" fmla="*/ 18 w 123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3" h="267">
                        <a:moveTo>
                          <a:pt x="63" y="0"/>
                        </a:moveTo>
                        <a:lnTo>
                          <a:pt x="71" y="1"/>
                        </a:lnTo>
                        <a:lnTo>
                          <a:pt x="81" y="4"/>
                        </a:lnTo>
                        <a:lnTo>
                          <a:pt x="86" y="6"/>
                        </a:lnTo>
                        <a:lnTo>
                          <a:pt x="91" y="9"/>
                        </a:lnTo>
                        <a:lnTo>
                          <a:pt x="97" y="12"/>
                        </a:lnTo>
                        <a:lnTo>
                          <a:pt x="101" y="17"/>
                        </a:lnTo>
                        <a:lnTo>
                          <a:pt x="105" y="21"/>
                        </a:lnTo>
                        <a:lnTo>
                          <a:pt x="109" y="26"/>
                        </a:lnTo>
                        <a:lnTo>
                          <a:pt x="114" y="32"/>
                        </a:lnTo>
                        <a:lnTo>
                          <a:pt x="117" y="39"/>
                        </a:lnTo>
                        <a:lnTo>
                          <a:pt x="119" y="46"/>
                        </a:lnTo>
                        <a:lnTo>
                          <a:pt x="121" y="54"/>
                        </a:lnTo>
                        <a:lnTo>
                          <a:pt x="123" y="63"/>
                        </a:lnTo>
                        <a:lnTo>
                          <a:pt x="123" y="72"/>
                        </a:lnTo>
                        <a:lnTo>
                          <a:pt x="123" y="267"/>
                        </a:lnTo>
                        <a:lnTo>
                          <a:pt x="0" y="267"/>
                        </a:lnTo>
                        <a:lnTo>
                          <a:pt x="0" y="72"/>
                        </a:lnTo>
                        <a:lnTo>
                          <a:pt x="1" y="63"/>
                        </a:lnTo>
                        <a:lnTo>
                          <a:pt x="2" y="54"/>
                        </a:lnTo>
                        <a:lnTo>
                          <a:pt x="4" y="46"/>
                        </a:lnTo>
                        <a:lnTo>
                          <a:pt x="7" y="39"/>
                        </a:lnTo>
                        <a:lnTo>
                          <a:pt x="10" y="32"/>
                        </a:lnTo>
                        <a:lnTo>
                          <a:pt x="15" y="26"/>
                        </a:lnTo>
                        <a:lnTo>
                          <a:pt x="19" y="21"/>
                        </a:lnTo>
                        <a:lnTo>
                          <a:pt x="23" y="17"/>
                        </a:lnTo>
                        <a:lnTo>
                          <a:pt x="28" y="12"/>
                        </a:lnTo>
                        <a:lnTo>
                          <a:pt x="32" y="9"/>
                        </a:lnTo>
                        <a:lnTo>
                          <a:pt x="38" y="6"/>
                        </a:lnTo>
                        <a:lnTo>
                          <a:pt x="43" y="4"/>
                        </a:lnTo>
                        <a:lnTo>
                          <a:pt x="53" y="1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3" name="Freeform 461"/>
                  <p:cNvSpPr>
                    <a:spLocks noChangeAspect="1"/>
                  </p:cNvSpPr>
                  <p:nvPr/>
                </p:nvSpPr>
                <p:spPr bwMode="auto">
                  <a:xfrm>
                    <a:off x="4998" y="1654"/>
                    <a:ext cx="36" cy="79"/>
                  </a:xfrm>
                  <a:custGeom>
                    <a:avLst/>
                    <a:gdLst>
                      <a:gd name="T0" fmla="*/ 18 w 122"/>
                      <a:gd name="T1" fmla="*/ 0 h 267"/>
                      <a:gd name="T2" fmla="*/ 21 w 122"/>
                      <a:gd name="T3" fmla="*/ 0 h 267"/>
                      <a:gd name="T4" fmla="*/ 23 w 122"/>
                      <a:gd name="T5" fmla="*/ 1 h 267"/>
                      <a:gd name="T6" fmla="*/ 25 w 122"/>
                      <a:gd name="T7" fmla="*/ 2 h 267"/>
                      <a:gd name="T8" fmla="*/ 27 w 122"/>
                      <a:gd name="T9" fmla="*/ 3 h 267"/>
                      <a:gd name="T10" fmla="*/ 28 w 122"/>
                      <a:gd name="T11" fmla="*/ 4 h 267"/>
                      <a:gd name="T12" fmla="*/ 30 w 122"/>
                      <a:gd name="T13" fmla="*/ 5 h 267"/>
                      <a:gd name="T14" fmla="*/ 31 w 122"/>
                      <a:gd name="T15" fmla="*/ 6 h 267"/>
                      <a:gd name="T16" fmla="*/ 32 w 122"/>
                      <a:gd name="T17" fmla="*/ 8 h 267"/>
                      <a:gd name="T18" fmla="*/ 33 w 122"/>
                      <a:gd name="T19" fmla="*/ 9 h 267"/>
                      <a:gd name="T20" fmla="*/ 34 w 122"/>
                      <a:gd name="T21" fmla="*/ 12 h 267"/>
                      <a:gd name="T22" fmla="*/ 35 w 122"/>
                      <a:gd name="T23" fmla="*/ 14 h 267"/>
                      <a:gd name="T24" fmla="*/ 36 w 122"/>
                      <a:gd name="T25" fmla="*/ 16 h 267"/>
                      <a:gd name="T26" fmla="*/ 36 w 122"/>
                      <a:gd name="T27" fmla="*/ 19 h 267"/>
                      <a:gd name="T28" fmla="*/ 36 w 122"/>
                      <a:gd name="T29" fmla="*/ 21 h 267"/>
                      <a:gd name="T30" fmla="*/ 36 w 122"/>
                      <a:gd name="T31" fmla="*/ 79 h 267"/>
                      <a:gd name="T32" fmla="*/ 0 w 122"/>
                      <a:gd name="T33" fmla="*/ 79 h 267"/>
                      <a:gd name="T34" fmla="*/ 0 w 122"/>
                      <a:gd name="T35" fmla="*/ 21 h 267"/>
                      <a:gd name="T36" fmla="*/ 0 w 122"/>
                      <a:gd name="T37" fmla="*/ 19 h 267"/>
                      <a:gd name="T38" fmla="*/ 0 w 122"/>
                      <a:gd name="T39" fmla="*/ 16 h 267"/>
                      <a:gd name="T40" fmla="*/ 1 w 122"/>
                      <a:gd name="T41" fmla="*/ 14 h 267"/>
                      <a:gd name="T42" fmla="*/ 2 w 122"/>
                      <a:gd name="T43" fmla="*/ 12 h 267"/>
                      <a:gd name="T44" fmla="*/ 3 w 122"/>
                      <a:gd name="T45" fmla="*/ 9 h 267"/>
                      <a:gd name="T46" fmla="*/ 4 w 122"/>
                      <a:gd name="T47" fmla="*/ 8 h 267"/>
                      <a:gd name="T48" fmla="*/ 5 w 122"/>
                      <a:gd name="T49" fmla="*/ 6 h 267"/>
                      <a:gd name="T50" fmla="*/ 6 w 122"/>
                      <a:gd name="T51" fmla="*/ 5 h 267"/>
                      <a:gd name="T52" fmla="*/ 8 w 122"/>
                      <a:gd name="T53" fmla="*/ 4 h 267"/>
                      <a:gd name="T54" fmla="*/ 9 w 122"/>
                      <a:gd name="T55" fmla="*/ 3 h 267"/>
                      <a:gd name="T56" fmla="*/ 11 w 122"/>
                      <a:gd name="T57" fmla="*/ 2 h 267"/>
                      <a:gd name="T58" fmla="*/ 12 w 122"/>
                      <a:gd name="T59" fmla="*/ 1 h 267"/>
                      <a:gd name="T60" fmla="*/ 15 w 122"/>
                      <a:gd name="T61" fmla="*/ 0 h 267"/>
                      <a:gd name="T62" fmla="*/ 18 w 122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2" h="267">
                        <a:moveTo>
                          <a:pt x="60" y="0"/>
                        </a:moveTo>
                        <a:lnTo>
                          <a:pt x="70" y="1"/>
                        </a:lnTo>
                        <a:lnTo>
                          <a:pt x="79" y="4"/>
                        </a:lnTo>
                        <a:lnTo>
                          <a:pt x="85" y="6"/>
                        </a:lnTo>
                        <a:lnTo>
                          <a:pt x="90" y="9"/>
                        </a:lnTo>
                        <a:lnTo>
                          <a:pt x="95" y="12"/>
                        </a:lnTo>
                        <a:lnTo>
                          <a:pt x="100" y="17"/>
                        </a:lnTo>
                        <a:lnTo>
                          <a:pt x="105" y="21"/>
                        </a:lnTo>
                        <a:lnTo>
                          <a:pt x="109" y="26"/>
                        </a:lnTo>
                        <a:lnTo>
                          <a:pt x="113" y="32"/>
                        </a:lnTo>
                        <a:lnTo>
                          <a:pt x="116" y="39"/>
                        </a:lnTo>
                        <a:lnTo>
                          <a:pt x="119" y="46"/>
                        </a:lnTo>
                        <a:lnTo>
                          <a:pt x="121" y="54"/>
                        </a:lnTo>
                        <a:lnTo>
                          <a:pt x="122" y="63"/>
                        </a:lnTo>
                        <a:lnTo>
                          <a:pt x="122" y="72"/>
                        </a:lnTo>
                        <a:lnTo>
                          <a:pt x="122" y="267"/>
                        </a:lnTo>
                        <a:lnTo>
                          <a:pt x="0" y="267"/>
                        </a:lnTo>
                        <a:lnTo>
                          <a:pt x="0" y="72"/>
                        </a:lnTo>
                        <a:lnTo>
                          <a:pt x="0" y="63"/>
                        </a:lnTo>
                        <a:lnTo>
                          <a:pt x="1" y="54"/>
                        </a:lnTo>
                        <a:lnTo>
                          <a:pt x="3" y="46"/>
                        </a:lnTo>
                        <a:lnTo>
                          <a:pt x="7" y="39"/>
                        </a:lnTo>
                        <a:lnTo>
                          <a:pt x="10" y="32"/>
                        </a:lnTo>
                        <a:lnTo>
                          <a:pt x="14" y="26"/>
                        </a:lnTo>
                        <a:lnTo>
                          <a:pt x="18" y="21"/>
                        </a:lnTo>
                        <a:lnTo>
                          <a:pt x="22" y="17"/>
                        </a:lnTo>
                        <a:lnTo>
                          <a:pt x="28" y="12"/>
                        </a:lnTo>
                        <a:lnTo>
                          <a:pt x="32" y="9"/>
                        </a:lnTo>
                        <a:lnTo>
                          <a:pt x="37" y="6"/>
                        </a:lnTo>
                        <a:lnTo>
                          <a:pt x="42" y="4"/>
                        </a:lnTo>
                        <a:lnTo>
                          <a:pt x="52" y="1"/>
                        </a:lnTo>
                        <a:lnTo>
                          <a:pt x="6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4" name="Freeform 462"/>
                  <p:cNvSpPr>
                    <a:spLocks noChangeAspect="1"/>
                  </p:cNvSpPr>
                  <p:nvPr/>
                </p:nvSpPr>
                <p:spPr bwMode="auto">
                  <a:xfrm>
                    <a:off x="5134" y="1654"/>
                    <a:ext cx="36" cy="79"/>
                  </a:xfrm>
                  <a:custGeom>
                    <a:avLst/>
                    <a:gdLst>
                      <a:gd name="T0" fmla="*/ 18 w 121"/>
                      <a:gd name="T1" fmla="*/ 0 h 267"/>
                      <a:gd name="T2" fmla="*/ 21 w 121"/>
                      <a:gd name="T3" fmla="*/ 0 h 267"/>
                      <a:gd name="T4" fmla="*/ 24 w 121"/>
                      <a:gd name="T5" fmla="*/ 1 h 267"/>
                      <a:gd name="T6" fmla="*/ 25 w 121"/>
                      <a:gd name="T7" fmla="*/ 2 h 267"/>
                      <a:gd name="T8" fmla="*/ 26 w 121"/>
                      <a:gd name="T9" fmla="*/ 3 h 267"/>
                      <a:gd name="T10" fmla="*/ 28 w 121"/>
                      <a:gd name="T11" fmla="*/ 4 h 267"/>
                      <a:gd name="T12" fmla="*/ 29 w 121"/>
                      <a:gd name="T13" fmla="*/ 5 h 267"/>
                      <a:gd name="T14" fmla="*/ 31 w 121"/>
                      <a:gd name="T15" fmla="*/ 6 h 267"/>
                      <a:gd name="T16" fmla="*/ 32 w 121"/>
                      <a:gd name="T17" fmla="*/ 8 h 267"/>
                      <a:gd name="T18" fmla="*/ 33 w 121"/>
                      <a:gd name="T19" fmla="*/ 9 h 267"/>
                      <a:gd name="T20" fmla="*/ 34 w 121"/>
                      <a:gd name="T21" fmla="*/ 12 h 267"/>
                      <a:gd name="T22" fmla="*/ 35 w 121"/>
                      <a:gd name="T23" fmla="*/ 14 h 267"/>
                      <a:gd name="T24" fmla="*/ 35 w 121"/>
                      <a:gd name="T25" fmla="*/ 16 h 267"/>
                      <a:gd name="T26" fmla="*/ 36 w 121"/>
                      <a:gd name="T27" fmla="*/ 19 h 267"/>
                      <a:gd name="T28" fmla="*/ 36 w 121"/>
                      <a:gd name="T29" fmla="*/ 21 h 267"/>
                      <a:gd name="T30" fmla="*/ 36 w 121"/>
                      <a:gd name="T31" fmla="*/ 79 h 267"/>
                      <a:gd name="T32" fmla="*/ 0 w 121"/>
                      <a:gd name="T33" fmla="*/ 79 h 267"/>
                      <a:gd name="T34" fmla="*/ 0 w 121"/>
                      <a:gd name="T35" fmla="*/ 21 h 267"/>
                      <a:gd name="T36" fmla="*/ 0 w 121"/>
                      <a:gd name="T37" fmla="*/ 19 h 267"/>
                      <a:gd name="T38" fmla="*/ 1 w 121"/>
                      <a:gd name="T39" fmla="*/ 16 h 267"/>
                      <a:gd name="T40" fmla="*/ 1 w 121"/>
                      <a:gd name="T41" fmla="*/ 14 h 267"/>
                      <a:gd name="T42" fmla="*/ 2 w 121"/>
                      <a:gd name="T43" fmla="*/ 12 h 267"/>
                      <a:gd name="T44" fmla="*/ 3 w 121"/>
                      <a:gd name="T45" fmla="*/ 9 h 267"/>
                      <a:gd name="T46" fmla="*/ 4 w 121"/>
                      <a:gd name="T47" fmla="*/ 8 h 267"/>
                      <a:gd name="T48" fmla="*/ 5 w 121"/>
                      <a:gd name="T49" fmla="*/ 6 h 267"/>
                      <a:gd name="T50" fmla="*/ 7 w 121"/>
                      <a:gd name="T51" fmla="*/ 5 h 267"/>
                      <a:gd name="T52" fmla="*/ 8 w 121"/>
                      <a:gd name="T53" fmla="*/ 4 h 267"/>
                      <a:gd name="T54" fmla="*/ 9 w 121"/>
                      <a:gd name="T55" fmla="*/ 3 h 267"/>
                      <a:gd name="T56" fmla="*/ 11 w 121"/>
                      <a:gd name="T57" fmla="*/ 2 h 267"/>
                      <a:gd name="T58" fmla="*/ 12 w 121"/>
                      <a:gd name="T59" fmla="*/ 1 h 267"/>
                      <a:gd name="T60" fmla="*/ 15 w 121"/>
                      <a:gd name="T61" fmla="*/ 0 h 267"/>
                      <a:gd name="T62" fmla="*/ 18 w 121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1" h="267">
                        <a:moveTo>
                          <a:pt x="60" y="0"/>
                        </a:moveTo>
                        <a:lnTo>
                          <a:pt x="69" y="1"/>
                        </a:lnTo>
                        <a:lnTo>
                          <a:pt x="79" y="4"/>
                        </a:lnTo>
                        <a:lnTo>
                          <a:pt x="84" y="6"/>
                        </a:lnTo>
                        <a:lnTo>
                          <a:pt x="89" y="9"/>
                        </a:lnTo>
                        <a:lnTo>
                          <a:pt x="95" y="12"/>
                        </a:lnTo>
                        <a:lnTo>
                          <a:pt x="99" y="17"/>
                        </a:lnTo>
                        <a:lnTo>
                          <a:pt x="103" y="21"/>
                        </a:lnTo>
                        <a:lnTo>
                          <a:pt x="107" y="26"/>
                        </a:lnTo>
                        <a:lnTo>
                          <a:pt x="111" y="32"/>
                        </a:lnTo>
                        <a:lnTo>
                          <a:pt x="115" y="39"/>
                        </a:lnTo>
                        <a:lnTo>
                          <a:pt x="117" y="46"/>
                        </a:lnTo>
                        <a:lnTo>
                          <a:pt x="119" y="54"/>
                        </a:lnTo>
                        <a:lnTo>
                          <a:pt x="120" y="63"/>
                        </a:lnTo>
                        <a:lnTo>
                          <a:pt x="121" y="72"/>
                        </a:lnTo>
                        <a:lnTo>
                          <a:pt x="121" y="267"/>
                        </a:lnTo>
                        <a:lnTo>
                          <a:pt x="0" y="267"/>
                        </a:lnTo>
                        <a:lnTo>
                          <a:pt x="0" y="72"/>
                        </a:lnTo>
                        <a:lnTo>
                          <a:pt x="0" y="63"/>
                        </a:lnTo>
                        <a:lnTo>
                          <a:pt x="2" y="54"/>
                        </a:lnTo>
                        <a:lnTo>
                          <a:pt x="4" y="46"/>
                        </a:lnTo>
                        <a:lnTo>
                          <a:pt x="6" y="39"/>
                        </a:lnTo>
                        <a:lnTo>
                          <a:pt x="9" y="32"/>
                        </a:lnTo>
                        <a:lnTo>
                          <a:pt x="14" y="26"/>
                        </a:lnTo>
                        <a:lnTo>
                          <a:pt x="18" y="21"/>
                        </a:lnTo>
                        <a:lnTo>
                          <a:pt x="22" y="17"/>
                        </a:lnTo>
                        <a:lnTo>
                          <a:pt x="26" y="12"/>
                        </a:lnTo>
                        <a:lnTo>
                          <a:pt x="31" y="9"/>
                        </a:lnTo>
                        <a:lnTo>
                          <a:pt x="37" y="6"/>
                        </a:lnTo>
                        <a:lnTo>
                          <a:pt x="42" y="4"/>
                        </a:lnTo>
                        <a:lnTo>
                          <a:pt x="51" y="1"/>
                        </a:lnTo>
                        <a:lnTo>
                          <a:pt x="6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5" name="Freeform 463"/>
                  <p:cNvSpPr>
                    <a:spLocks noChangeAspect="1"/>
                  </p:cNvSpPr>
                  <p:nvPr/>
                </p:nvSpPr>
                <p:spPr bwMode="auto">
                  <a:xfrm>
                    <a:off x="4863" y="1783"/>
                    <a:ext cx="36" cy="86"/>
                  </a:xfrm>
                  <a:custGeom>
                    <a:avLst/>
                    <a:gdLst>
                      <a:gd name="T0" fmla="*/ 18 w 123"/>
                      <a:gd name="T1" fmla="*/ 0 h 267"/>
                      <a:gd name="T2" fmla="*/ 21 w 123"/>
                      <a:gd name="T3" fmla="*/ 0 h 267"/>
                      <a:gd name="T4" fmla="*/ 24 w 123"/>
                      <a:gd name="T5" fmla="*/ 1 h 267"/>
                      <a:gd name="T6" fmla="*/ 25 w 123"/>
                      <a:gd name="T7" fmla="*/ 2 h 267"/>
                      <a:gd name="T8" fmla="*/ 27 w 123"/>
                      <a:gd name="T9" fmla="*/ 3 h 267"/>
                      <a:gd name="T10" fmla="*/ 28 w 123"/>
                      <a:gd name="T11" fmla="*/ 4 h 267"/>
                      <a:gd name="T12" fmla="*/ 30 w 123"/>
                      <a:gd name="T13" fmla="*/ 5 h 267"/>
                      <a:gd name="T14" fmla="*/ 31 w 123"/>
                      <a:gd name="T15" fmla="*/ 6 h 267"/>
                      <a:gd name="T16" fmla="*/ 32 w 123"/>
                      <a:gd name="T17" fmla="*/ 8 h 267"/>
                      <a:gd name="T18" fmla="*/ 33 w 123"/>
                      <a:gd name="T19" fmla="*/ 10 h 267"/>
                      <a:gd name="T20" fmla="*/ 34 w 123"/>
                      <a:gd name="T21" fmla="*/ 12 h 267"/>
                      <a:gd name="T22" fmla="*/ 35 w 123"/>
                      <a:gd name="T23" fmla="*/ 14 h 267"/>
                      <a:gd name="T24" fmla="*/ 35 w 123"/>
                      <a:gd name="T25" fmla="*/ 17 h 267"/>
                      <a:gd name="T26" fmla="*/ 36 w 123"/>
                      <a:gd name="T27" fmla="*/ 20 h 267"/>
                      <a:gd name="T28" fmla="*/ 36 w 123"/>
                      <a:gd name="T29" fmla="*/ 23 h 267"/>
                      <a:gd name="T30" fmla="*/ 36 w 123"/>
                      <a:gd name="T31" fmla="*/ 86 h 267"/>
                      <a:gd name="T32" fmla="*/ 0 w 123"/>
                      <a:gd name="T33" fmla="*/ 86 h 267"/>
                      <a:gd name="T34" fmla="*/ 0 w 123"/>
                      <a:gd name="T35" fmla="*/ 23 h 267"/>
                      <a:gd name="T36" fmla="*/ 0 w 123"/>
                      <a:gd name="T37" fmla="*/ 20 h 267"/>
                      <a:gd name="T38" fmla="*/ 1 w 123"/>
                      <a:gd name="T39" fmla="*/ 17 h 267"/>
                      <a:gd name="T40" fmla="*/ 1 w 123"/>
                      <a:gd name="T41" fmla="*/ 14 h 267"/>
                      <a:gd name="T42" fmla="*/ 2 w 123"/>
                      <a:gd name="T43" fmla="*/ 12 h 267"/>
                      <a:gd name="T44" fmla="*/ 3 w 123"/>
                      <a:gd name="T45" fmla="*/ 10 h 267"/>
                      <a:gd name="T46" fmla="*/ 4 w 123"/>
                      <a:gd name="T47" fmla="*/ 8 h 267"/>
                      <a:gd name="T48" fmla="*/ 6 w 123"/>
                      <a:gd name="T49" fmla="*/ 6 h 267"/>
                      <a:gd name="T50" fmla="*/ 7 w 123"/>
                      <a:gd name="T51" fmla="*/ 5 h 267"/>
                      <a:gd name="T52" fmla="*/ 8 w 123"/>
                      <a:gd name="T53" fmla="*/ 4 h 267"/>
                      <a:gd name="T54" fmla="*/ 9 w 123"/>
                      <a:gd name="T55" fmla="*/ 3 h 267"/>
                      <a:gd name="T56" fmla="*/ 11 w 123"/>
                      <a:gd name="T57" fmla="*/ 2 h 267"/>
                      <a:gd name="T58" fmla="*/ 13 w 123"/>
                      <a:gd name="T59" fmla="*/ 1 h 267"/>
                      <a:gd name="T60" fmla="*/ 16 w 123"/>
                      <a:gd name="T61" fmla="*/ 0 h 267"/>
                      <a:gd name="T62" fmla="*/ 18 w 123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3" h="267">
                        <a:moveTo>
                          <a:pt x="63" y="0"/>
                        </a:moveTo>
                        <a:lnTo>
                          <a:pt x="71" y="0"/>
                        </a:lnTo>
                        <a:lnTo>
                          <a:pt x="81" y="3"/>
                        </a:lnTo>
                        <a:lnTo>
                          <a:pt x="86" y="5"/>
                        </a:lnTo>
                        <a:lnTo>
                          <a:pt x="91" y="8"/>
                        </a:lnTo>
                        <a:lnTo>
                          <a:pt x="97" y="11"/>
                        </a:lnTo>
                        <a:lnTo>
                          <a:pt x="101" y="16"/>
                        </a:lnTo>
                        <a:lnTo>
                          <a:pt x="105" y="20"/>
                        </a:lnTo>
                        <a:lnTo>
                          <a:pt x="109" y="25"/>
                        </a:lnTo>
                        <a:lnTo>
                          <a:pt x="114" y="31"/>
                        </a:lnTo>
                        <a:lnTo>
                          <a:pt x="117" y="38"/>
                        </a:lnTo>
                        <a:lnTo>
                          <a:pt x="119" y="45"/>
                        </a:lnTo>
                        <a:lnTo>
                          <a:pt x="121" y="54"/>
                        </a:lnTo>
                        <a:lnTo>
                          <a:pt x="123" y="62"/>
                        </a:lnTo>
                        <a:lnTo>
                          <a:pt x="123" y="71"/>
                        </a:lnTo>
                        <a:lnTo>
                          <a:pt x="123" y="267"/>
                        </a:lnTo>
                        <a:lnTo>
                          <a:pt x="0" y="267"/>
                        </a:lnTo>
                        <a:lnTo>
                          <a:pt x="0" y="71"/>
                        </a:lnTo>
                        <a:lnTo>
                          <a:pt x="1" y="62"/>
                        </a:lnTo>
                        <a:lnTo>
                          <a:pt x="2" y="54"/>
                        </a:lnTo>
                        <a:lnTo>
                          <a:pt x="4" y="45"/>
                        </a:lnTo>
                        <a:lnTo>
                          <a:pt x="7" y="38"/>
                        </a:lnTo>
                        <a:lnTo>
                          <a:pt x="10" y="31"/>
                        </a:lnTo>
                        <a:lnTo>
                          <a:pt x="15" y="25"/>
                        </a:lnTo>
                        <a:lnTo>
                          <a:pt x="19" y="20"/>
                        </a:lnTo>
                        <a:lnTo>
                          <a:pt x="23" y="16"/>
                        </a:lnTo>
                        <a:lnTo>
                          <a:pt x="28" y="11"/>
                        </a:lnTo>
                        <a:lnTo>
                          <a:pt x="32" y="8"/>
                        </a:lnTo>
                        <a:lnTo>
                          <a:pt x="38" y="5"/>
                        </a:lnTo>
                        <a:lnTo>
                          <a:pt x="43" y="3"/>
                        </a:lnTo>
                        <a:lnTo>
                          <a:pt x="53" y="0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6" name="Freeform 464"/>
                  <p:cNvSpPr>
                    <a:spLocks noChangeAspect="1"/>
                  </p:cNvSpPr>
                  <p:nvPr/>
                </p:nvSpPr>
                <p:spPr bwMode="auto">
                  <a:xfrm>
                    <a:off x="4998" y="1783"/>
                    <a:ext cx="36" cy="86"/>
                  </a:xfrm>
                  <a:custGeom>
                    <a:avLst/>
                    <a:gdLst>
                      <a:gd name="T0" fmla="*/ 18 w 122"/>
                      <a:gd name="T1" fmla="*/ 0 h 267"/>
                      <a:gd name="T2" fmla="*/ 21 w 122"/>
                      <a:gd name="T3" fmla="*/ 0 h 267"/>
                      <a:gd name="T4" fmla="*/ 23 w 122"/>
                      <a:gd name="T5" fmla="*/ 1 h 267"/>
                      <a:gd name="T6" fmla="*/ 25 w 122"/>
                      <a:gd name="T7" fmla="*/ 2 h 267"/>
                      <a:gd name="T8" fmla="*/ 27 w 122"/>
                      <a:gd name="T9" fmla="*/ 3 h 267"/>
                      <a:gd name="T10" fmla="*/ 28 w 122"/>
                      <a:gd name="T11" fmla="*/ 4 h 267"/>
                      <a:gd name="T12" fmla="*/ 30 w 122"/>
                      <a:gd name="T13" fmla="*/ 5 h 267"/>
                      <a:gd name="T14" fmla="*/ 31 w 122"/>
                      <a:gd name="T15" fmla="*/ 6 h 267"/>
                      <a:gd name="T16" fmla="*/ 32 w 122"/>
                      <a:gd name="T17" fmla="*/ 8 h 267"/>
                      <a:gd name="T18" fmla="*/ 33 w 122"/>
                      <a:gd name="T19" fmla="*/ 10 h 267"/>
                      <a:gd name="T20" fmla="*/ 34 w 122"/>
                      <a:gd name="T21" fmla="*/ 12 h 267"/>
                      <a:gd name="T22" fmla="*/ 35 w 122"/>
                      <a:gd name="T23" fmla="*/ 14 h 267"/>
                      <a:gd name="T24" fmla="*/ 36 w 122"/>
                      <a:gd name="T25" fmla="*/ 17 h 267"/>
                      <a:gd name="T26" fmla="*/ 36 w 122"/>
                      <a:gd name="T27" fmla="*/ 20 h 267"/>
                      <a:gd name="T28" fmla="*/ 36 w 122"/>
                      <a:gd name="T29" fmla="*/ 23 h 267"/>
                      <a:gd name="T30" fmla="*/ 36 w 122"/>
                      <a:gd name="T31" fmla="*/ 86 h 267"/>
                      <a:gd name="T32" fmla="*/ 0 w 122"/>
                      <a:gd name="T33" fmla="*/ 86 h 267"/>
                      <a:gd name="T34" fmla="*/ 0 w 122"/>
                      <a:gd name="T35" fmla="*/ 23 h 267"/>
                      <a:gd name="T36" fmla="*/ 0 w 122"/>
                      <a:gd name="T37" fmla="*/ 20 h 267"/>
                      <a:gd name="T38" fmla="*/ 0 w 122"/>
                      <a:gd name="T39" fmla="*/ 17 h 267"/>
                      <a:gd name="T40" fmla="*/ 1 w 122"/>
                      <a:gd name="T41" fmla="*/ 14 h 267"/>
                      <a:gd name="T42" fmla="*/ 2 w 122"/>
                      <a:gd name="T43" fmla="*/ 12 h 267"/>
                      <a:gd name="T44" fmla="*/ 3 w 122"/>
                      <a:gd name="T45" fmla="*/ 10 h 267"/>
                      <a:gd name="T46" fmla="*/ 4 w 122"/>
                      <a:gd name="T47" fmla="*/ 8 h 267"/>
                      <a:gd name="T48" fmla="*/ 5 w 122"/>
                      <a:gd name="T49" fmla="*/ 6 h 267"/>
                      <a:gd name="T50" fmla="*/ 6 w 122"/>
                      <a:gd name="T51" fmla="*/ 5 h 267"/>
                      <a:gd name="T52" fmla="*/ 8 w 122"/>
                      <a:gd name="T53" fmla="*/ 4 h 267"/>
                      <a:gd name="T54" fmla="*/ 9 w 122"/>
                      <a:gd name="T55" fmla="*/ 3 h 267"/>
                      <a:gd name="T56" fmla="*/ 11 w 122"/>
                      <a:gd name="T57" fmla="*/ 2 h 267"/>
                      <a:gd name="T58" fmla="*/ 12 w 122"/>
                      <a:gd name="T59" fmla="*/ 1 h 267"/>
                      <a:gd name="T60" fmla="*/ 15 w 122"/>
                      <a:gd name="T61" fmla="*/ 0 h 267"/>
                      <a:gd name="T62" fmla="*/ 18 w 122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2" h="267">
                        <a:moveTo>
                          <a:pt x="60" y="0"/>
                        </a:moveTo>
                        <a:lnTo>
                          <a:pt x="70" y="0"/>
                        </a:lnTo>
                        <a:lnTo>
                          <a:pt x="79" y="3"/>
                        </a:lnTo>
                        <a:lnTo>
                          <a:pt x="85" y="5"/>
                        </a:lnTo>
                        <a:lnTo>
                          <a:pt x="90" y="8"/>
                        </a:lnTo>
                        <a:lnTo>
                          <a:pt x="95" y="11"/>
                        </a:lnTo>
                        <a:lnTo>
                          <a:pt x="100" y="16"/>
                        </a:lnTo>
                        <a:lnTo>
                          <a:pt x="105" y="20"/>
                        </a:lnTo>
                        <a:lnTo>
                          <a:pt x="109" y="25"/>
                        </a:lnTo>
                        <a:lnTo>
                          <a:pt x="113" y="31"/>
                        </a:lnTo>
                        <a:lnTo>
                          <a:pt x="116" y="38"/>
                        </a:lnTo>
                        <a:lnTo>
                          <a:pt x="119" y="45"/>
                        </a:lnTo>
                        <a:lnTo>
                          <a:pt x="121" y="54"/>
                        </a:lnTo>
                        <a:lnTo>
                          <a:pt x="122" y="62"/>
                        </a:lnTo>
                        <a:lnTo>
                          <a:pt x="122" y="71"/>
                        </a:lnTo>
                        <a:lnTo>
                          <a:pt x="122" y="267"/>
                        </a:lnTo>
                        <a:lnTo>
                          <a:pt x="0" y="267"/>
                        </a:lnTo>
                        <a:lnTo>
                          <a:pt x="0" y="71"/>
                        </a:lnTo>
                        <a:lnTo>
                          <a:pt x="0" y="62"/>
                        </a:lnTo>
                        <a:lnTo>
                          <a:pt x="1" y="54"/>
                        </a:lnTo>
                        <a:lnTo>
                          <a:pt x="3" y="45"/>
                        </a:lnTo>
                        <a:lnTo>
                          <a:pt x="7" y="38"/>
                        </a:lnTo>
                        <a:lnTo>
                          <a:pt x="10" y="31"/>
                        </a:lnTo>
                        <a:lnTo>
                          <a:pt x="14" y="25"/>
                        </a:lnTo>
                        <a:lnTo>
                          <a:pt x="18" y="20"/>
                        </a:lnTo>
                        <a:lnTo>
                          <a:pt x="22" y="16"/>
                        </a:lnTo>
                        <a:lnTo>
                          <a:pt x="28" y="11"/>
                        </a:lnTo>
                        <a:lnTo>
                          <a:pt x="32" y="8"/>
                        </a:lnTo>
                        <a:lnTo>
                          <a:pt x="37" y="5"/>
                        </a:lnTo>
                        <a:lnTo>
                          <a:pt x="42" y="3"/>
                        </a:lnTo>
                        <a:lnTo>
                          <a:pt x="52" y="0"/>
                        </a:lnTo>
                        <a:lnTo>
                          <a:pt x="6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7" name="Freeform 465"/>
                  <p:cNvSpPr>
                    <a:spLocks noChangeAspect="1"/>
                  </p:cNvSpPr>
                  <p:nvPr/>
                </p:nvSpPr>
                <p:spPr bwMode="auto">
                  <a:xfrm>
                    <a:off x="5134" y="1783"/>
                    <a:ext cx="36" cy="86"/>
                  </a:xfrm>
                  <a:custGeom>
                    <a:avLst/>
                    <a:gdLst>
                      <a:gd name="T0" fmla="*/ 18 w 121"/>
                      <a:gd name="T1" fmla="*/ 0 h 267"/>
                      <a:gd name="T2" fmla="*/ 21 w 121"/>
                      <a:gd name="T3" fmla="*/ 0 h 267"/>
                      <a:gd name="T4" fmla="*/ 24 w 121"/>
                      <a:gd name="T5" fmla="*/ 1 h 267"/>
                      <a:gd name="T6" fmla="*/ 25 w 121"/>
                      <a:gd name="T7" fmla="*/ 2 h 267"/>
                      <a:gd name="T8" fmla="*/ 26 w 121"/>
                      <a:gd name="T9" fmla="*/ 3 h 267"/>
                      <a:gd name="T10" fmla="*/ 28 w 121"/>
                      <a:gd name="T11" fmla="*/ 4 h 267"/>
                      <a:gd name="T12" fmla="*/ 29 w 121"/>
                      <a:gd name="T13" fmla="*/ 5 h 267"/>
                      <a:gd name="T14" fmla="*/ 31 w 121"/>
                      <a:gd name="T15" fmla="*/ 6 h 267"/>
                      <a:gd name="T16" fmla="*/ 32 w 121"/>
                      <a:gd name="T17" fmla="*/ 8 h 267"/>
                      <a:gd name="T18" fmla="*/ 33 w 121"/>
                      <a:gd name="T19" fmla="*/ 10 h 267"/>
                      <a:gd name="T20" fmla="*/ 34 w 121"/>
                      <a:gd name="T21" fmla="*/ 12 h 267"/>
                      <a:gd name="T22" fmla="*/ 35 w 121"/>
                      <a:gd name="T23" fmla="*/ 14 h 267"/>
                      <a:gd name="T24" fmla="*/ 35 w 121"/>
                      <a:gd name="T25" fmla="*/ 17 h 267"/>
                      <a:gd name="T26" fmla="*/ 36 w 121"/>
                      <a:gd name="T27" fmla="*/ 20 h 267"/>
                      <a:gd name="T28" fmla="*/ 36 w 121"/>
                      <a:gd name="T29" fmla="*/ 23 h 267"/>
                      <a:gd name="T30" fmla="*/ 36 w 121"/>
                      <a:gd name="T31" fmla="*/ 86 h 267"/>
                      <a:gd name="T32" fmla="*/ 0 w 121"/>
                      <a:gd name="T33" fmla="*/ 86 h 267"/>
                      <a:gd name="T34" fmla="*/ 0 w 121"/>
                      <a:gd name="T35" fmla="*/ 23 h 267"/>
                      <a:gd name="T36" fmla="*/ 0 w 121"/>
                      <a:gd name="T37" fmla="*/ 20 h 267"/>
                      <a:gd name="T38" fmla="*/ 1 w 121"/>
                      <a:gd name="T39" fmla="*/ 17 h 267"/>
                      <a:gd name="T40" fmla="*/ 1 w 121"/>
                      <a:gd name="T41" fmla="*/ 14 h 267"/>
                      <a:gd name="T42" fmla="*/ 2 w 121"/>
                      <a:gd name="T43" fmla="*/ 12 h 267"/>
                      <a:gd name="T44" fmla="*/ 3 w 121"/>
                      <a:gd name="T45" fmla="*/ 10 h 267"/>
                      <a:gd name="T46" fmla="*/ 4 w 121"/>
                      <a:gd name="T47" fmla="*/ 8 h 267"/>
                      <a:gd name="T48" fmla="*/ 5 w 121"/>
                      <a:gd name="T49" fmla="*/ 6 h 267"/>
                      <a:gd name="T50" fmla="*/ 7 w 121"/>
                      <a:gd name="T51" fmla="*/ 5 h 267"/>
                      <a:gd name="T52" fmla="*/ 8 w 121"/>
                      <a:gd name="T53" fmla="*/ 4 h 267"/>
                      <a:gd name="T54" fmla="*/ 9 w 121"/>
                      <a:gd name="T55" fmla="*/ 3 h 267"/>
                      <a:gd name="T56" fmla="*/ 11 w 121"/>
                      <a:gd name="T57" fmla="*/ 2 h 267"/>
                      <a:gd name="T58" fmla="*/ 12 w 121"/>
                      <a:gd name="T59" fmla="*/ 1 h 267"/>
                      <a:gd name="T60" fmla="*/ 15 w 121"/>
                      <a:gd name="T61" fmla="*/ 0 h 267"/>
                      <a:gd name="T62" fmla="*/ 18 w 121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1" h="267">
                        <a:moveTo>
                          <a:pt x="60" y="0"/>
                        </a:moveTo>
                        <a:lnTo>
                          <a:pt x="69" y="0"/>
                        </a:lnTo>
                        <a:lnTo>
                          <a:pt x="79" y="3"/>
                        </a:lnTo>
                        <a:lnTo>
                          <a:pt x="84" y="5"/>
                        </a:lnTo>
                        <a:lnTo>
                          <a:pt x="89" y="8"/>
                        </a:lnTo>
                        <a:lnTo>
                          <a:pt x="95" y="11"/>
                        </a:lnTo>
                        <a:lnTo>
                          <a:pt x="99" y="16"/>
                        </a:lnTo>
                        <a:lnTo>
                          <a:pt x="103" y="20"/>
                        </a:lnTo>
                        <a:lnTo>
                          <a:pt x="107" y="25"/>
                        </a:lnTo>
                        <a:lnTo>
                          <a:pt x="111" y="31"/>
                        </a:lnTo>
                        <a:lnTo>
                          <a:pt x="115" y="38"/>
                        </a:lnTo>
                        <a:lnTo>
                          <a:pt x="117" y="45"/>
                        </a:lnTo>
                        <a:lnTo>
                          <a:pt x="119" y="54"/>
                        </a:lnTo>
                        <a:lnTo>
                          <a:pt x="120" y="62"/>
                        </a:lnTo>
                        <a:lnTo>
                          <a:pt x="121" y="71"/>
                        </a:lnTo>
                        <a:lnTo>
                          <a:pt x="121" y="267"/>
                        </a:lnTo>
                        <a:lnTo>
                          <a:pt x="0" y="267"/>
                        </a:lnTo>
                        <a:lnTo>
                          <a:pt x="0" y="71"/>
                        </a:lnTo>
                        <a:lnTo>
                          <a:pt x="0" y="62"/>
                        </a:lnTo>
                        <a:lnTo>
                          <a:pt x="2" y="54"/>
                        </a:lnTo>
                        <a:lnTo>
                          <a:pt x="4" y="45"/>
                        </a:lnTo>
                        <a:lnTo>
                          <a:pt x="6" y="38"/>
                        </a:lnTo>
                        <a:lnTo>
                          <a:pt x="9" y="31"/>
                        </a:lnTo>
                        <a:lnTo>
                          <a:pt x="14" y="25"/>
                        </a:lnTo>
                        <a:lnTo>
                          <a:pt x="18" y="20"/>
                        </a:lnTo>
                        <a:lnTo>
                          <a:pt x="22" y="16"/>
                        </a:lnTo>
                        <a:lnTo>
                          <a:pt x="26" y="11"/>
                        </a:lnTo>
                        <a:lnTo>
                          <a:pt x="31" y="8"/>
                        </a:lnTo>
                        <a:lnTo>
                          <a:pt x="37" y="5"/>
                        </a:lnTo>
                        <a:lnTo>
                          <a:pt x="42" y="3"/>
                        </a:lnTo>
                        <a:lnTo>
                          <a:pt x="51" y="0"/>
                        </a:lnTo>
                        <a:lnTo>
                          <a:pt x="6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8" name="Freeform 466"/>
                  <p:cNvSpPr>
                    <a:spLocks noChangeAspect="1"/>
                  </p:cNvSpPr>
                  <p:nvPr/>
                </p:nvSpPr>
                <p:spPr bwMode="auto">
                  <a:xfrm>
                    <a:off x="503" y="1654"/>
                    <a:ext cx="36" cy="79"/>
                  </a:xfrm>
                  <a:custGeom>
                    <a:avLst/>
                    <a:gdLst>
                      <a:gd name="T0" fmla="*/ 18 w 123"/>
                      <a:gd name="T1" fmla="*/ 0 h 267"/>
                      <a:gd name="T2" fmla="*/ 20 w 123"/>
                      <a:gd name="T3" fmla="*/ 0 h 267"/>
                      <a:gd name="T4" fmla="*/ 23 w 123"/>
                      <a:gd name="T5" fmla="*/ 1 h 267"/>
                      <a:gd name="T6" fmla="*/ 25 w 123"/>
                      <a:gd name="T7" fmla="*/ 2 h 267"/>
                      <a:gd name="T8" fmla="*/ 26 w 123"/>
                      <a:gd name="T9" fmla="*/ 3 h 267"/>
                      <a:gd name="T10" fmla="*/ 28 w 123"/>
                      <a:gd name="T11" fmla="*/ 4 h 267"/>
                      <a:gd name="T12" fmla="*/ 29 w 123"/>
                      <a:gd name="T13" fmla="*/ 5 h 267"/>
                      <a:gd name="T14" fmla="*/ 31 w 123"/>
                      <a:gd name="T15" fmla="*/ 6 h 267"/>
                      <a:gd name="T16" fmla="*/ 32 w 123"/>
                      <a:gd name="T17" fmla="*/ 8 h 267"/>
                      <a:gd name="T18" fmla="*/ 33 w 123"/>
                      <a:gd name="T19" fmla="*/ 9 h 267"/>
                      <a:gd name="T20" fmla="*/ 34 w 123"/>
                      <a:gd name="T21" fmla="*/ 12 h 267"/>
                      <a:gd name="T22" fmla="*/ 35 w 123"/>
                      <a:gd name="T23" fmla="*/ 14 h 267"/>
                      <a:gd name="T24" fmla="*/ 35 w 123"/>
                      <a:gd name="T25" fmla="*/ 16 h 267"/>
                      <a:gd name="T26" fmla="*/ 36 w 123"/>
                      <a:gd name="T27" fmla="*/ 19 h 267"/>
                      <a:gd name="T28" fmla="*/ 36 w 123"/>
                      <a:gd name="T29" fmla="*/ 21 h 267"/>
                      <a:gd name="T30" fmla="*/ 36 w 123"/>
                      <a:gd name="T31" fmla="*/ 79 h 267"/>
                      <a:gd name="T32" fmla="*/ 0 w 123"/>
                      <a:gd name="T33" fmla="*/ 79 h 267"/>
                      <a:gd name="T34" fmla="*/ 0 w 123"/>
                      <a:gd name="T35" fmla="*/ 21 h 267"/>
                      <a:gd name="T36" fmla="*/ 0 w 123"/>
                      <a:gd name="T37" fmla="*/ 19 h 267"/>
                      <a:gd name="T38" fmla="*/ 1 w 123"/>
                      <a:gd name="T39" fmla="*/ 16 h 267"/>
                      <a:gd name="T40" fmla="*/ 1 w 123"/>
                      <a:gd name="T41" fmla="*/ 14 h 267"/>
                      <a:gd name="T42" fmla="*/ 2 w 123"/>
                      <a:gd name="T43" fmla="*/ 12 h 267"/>
                      <a:gd name="T44" fmla="*/ 3 w 123"/>
                      <a:gd name="T45" fmla="*/ 9 h 267"/>
                      <a:gd name="T46" fmla="*/ 4 w 123"/>
                      <a:gd name="T47" fmla="*/ 8 h 267"/>
                      <a:gd name="T48" fmla="*/ 5 w 123"/>
                      <a:gd name="T49" fmla="*/ 6 h 267"/>
                      <a:gd name="T50" fmla="*/ 6 w 123"/>
                      <a:gd name="T51" fmla="*/ 5 h 267"/>
                      <a:gd name="T52" fmla="*/ 8 w 123"/>
                      <a:gd name="T53" fmla="*/ 4 h 267"/>
                      <a:gd name="T54" fmla="*/ 9 w 123"/>
                      <a:gd name="T55" fmla="*/ 3 h 267"/>
                      <a:gd name="T56" fmla="*/ 11 w 123"/>
                      <a:gd name="T57" fmla="*/ 2 h 267"/>
                      <a:gd name="T58" fmla="*/ 12 w 123"/>
                      <a:gd name="T59" fmla="*/ 1 h 267"/>
                      <a:gd name="T60" fmla="*/ 15 w 123"/>
                      <a:gd name="T61" fmla="*/ 0 h 267"/>
                      <a:gd name="T62" fmla="*/ 18 w 123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3" h="267">
                        <a:moveTo>
                          <a:pt x="61" y="0"/>
                        </a:moveTo>
                        <a:lnTo>
                          <a:pt x="69" y="1"/>
                        </a:lnTo>
                        <a:lnTo>
                          <a:pt x="80" y="4"/>
                        </a:lnTo>
                        <a:lnTo>
                          <a:pt x="85" y="6"/>
                        </a:lnTo>
                        <a:lnTo>
                          <a:pt x="90" y="9"/>
                        </a:lnTo>
                        <a:lnTo>
                          <a:pt x="95" y="12"/>
                        </a:lnTo>
                        <a:lnTo>
                          <a:pt x="100" y="17"/>
                        </a:lnTo>
                        <a:lnTo>
                          <a:pt x="105" y="21"/>
                        </a:lnTo>
                        <a:lnTo>
                          <a:pt x="109" y="26"/>
                        </a:lnTo>
                        <a:lnTo>
                          <a:pt x="112" y="32"/>
                        </a:lnTo>
                        <a:lnTo>
                          <a:pt x="116" y="39"/>
                        </a:lnTo>
                        <a:lnTo>
                          <a:pt x="119" y="46"/>
                        </a:lnTo>
                        <a:lnTo>
                          <a:pt x="121" y="54"/>
                        </a:lnTo>
                        <a:lnTo>
                          <a:pt x="122" y="63"/>
                        </a:lnTo>
                        <a:lnTo>
                          <a:pt x="123" y="72"/>
                        </a:lnTo>
                        <a:lnTo>
                          <a:pt x="123" y="267"/>
                        </a:lnTo>
                        <a:lnTo>
                          <a:pt x="0" y="267"/>
                        </a:lnTo>
                        <a:lnTo>
                          <a:pt x="0" y="72"/>
                        </a:lnTo>
                        <a:lnTo>
                          <a:pt x="1" y="63"/>
                        </a:lnTo>
                        <a:lnTo>
                          <a:pt x="2" y="54"/>
                        </a:lnTo>
                        <a:lnTo>
                          <a:pt x="4" y="46"/>
                        </a:lnTo>
                        <a:lnTo>
                          <a:pt x="6" y="39"/>
                        </a:lnTo>
                        <a:lnTo>
                          <a:pt x="9" y="32"/>
                        </a:lnTo>
                        <a:lnTo>
                          <a:pt x="13" y="26"/>
                        </a:lnTo>
                        <a:lnTo>
                          <a:pt x="17" y="21"/>
                        </a:lnTo>
                        <a:lnTo>
                          <a:pt x="22" y="17"/>
                        </a:lnTo>
                        <a:lnTo>
                          <a:pt x="27" y="12"/>
                        </a:lnTo>
                        <a:lnTo>
                          <a:pt x="31" y="9"/>
                        </a:lnTo>
                        <a:lnTo>
                          <a:pt x="36" y="6"/>
                        </a:lnTo>
                        <a:lnTo>
                          <a:pt x="42" y="4"/>
                        </a:lnTo>
                        <a:lnTo>
                          <a:pt x="51" y="1"/>
                        </a:lnTo>
                        <a:lnTo>
                          <a:pt x="61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9" name="Freeform 467"/>
                  <p:cNvSpPr>
                    <a:spLocks noChangeAspect="1"/>
                  </p:cNvSpPr>
                  <p:nvPr/>
                </p:nvSpPr>
                <p:spPr bwMode="auto">
                  <a:xfrm>
                    <a:off x="368" y="1654"/>
                    <a:ext cx="36" cy="79"/>
                  </a:xfrm>
                  <a:custGeom>
                    <a:avLst/>
                    <a:gdLst>
                      <a:gd name="T0" fmla="*/ 18 w 123"/>
                      <a:gd name="T1" fmla="*/ 0 h 267"/>
                      <a:gd name="T2" fmla="*/ 21 w 123"/>
                      <a:gd name="T3" fmla="*/ 0 h 267"/>
                      <a:gd name="T4" fmla="*/ 24 w 123"/>
                      <a:gd name="T5" fmla="*/ 1 h 267"/>
                      <a:gd name="T6" fmla="*/ 25 w 123"/>
                      <a:gd name="T7" fmla="*/ 2 h 267"/>
                      <a:gd name="T8" fmla="*/ 27 w 123"/>
                      <a:gd name="T9" fmla="*/ 3 h 267"/>
                      <a:gd name="T10" fmla="*/ 28 w 123"/>
                      <a:gd name="T11" fmla="*/ 4 h 267"/>
                      <a:gd name="T12" fmla="*/ 30 w 123"/>
                      <a:gd name="T13" fmla="*/ 5 h 267"/>
                      <a:gd name="T14" fmla="*/ 31 w 123"/>
                      <a:gd name="T15" fmla="*/ 6 h 267"/>
                      <a:gd name="T16" fmla="*/ 32 w 123"/>
                      <a:gd name="T17" fmla="*/ 8 h 267"/>
                      <a:gd name="T18" fmla="*/ 33 w 123"/>
                      <a:gd name="T19" fmla="*/ 9 h 267"/>
                      <a:gd name="T20" fmla="*/ 34 w 123"/>
                      <a:gd name="T21" fmla="*/ 12 h 267"/>
                      <a:gd name="T22" fmla="*/ 35 w 123"/>
                      <a:gd name="T23" fmla="*/ 14 h 267"/>
                      <a:gd name="T24" fmla="*/ 35 w 123"/>
                      <a:gd name="T25" fmla="*/ 16 h 267"/>
                      <a:gd name="T26" fmla="*/ 36 w 123"/>
                      <a:gd name="T27" fmla="*/ 19 h 267"/>
                      <a:gd name="T28" fmla="*/ 36 w 123"/>
                      <a:gd name="T29" fmla="*/ 21 h 267"/>
                      <a:gd name="T30" fmla="*/ 36 w 123"/>
                      <a:gd name="T31" fmla="*/ 79 h 267"/>
                      <a:gd name="T32" fmla="*/ 0 w 123"/>
                      <a:gd name="T33" fmla="*/ 79 h 267"/>
                      <a:gd name="T34" fmla="*/ 0 w 123"/>
                      <a:gd name="T35" fmla="*/ 21 h 267"/>
                      <a:gd name="T36" fmla="*/ 0 w 123"/>
                      <a:gd name="T37" fmla="*/ 19 h 267"/>
                      <a:gd name="T38" fmla="*/ 1 w 123"/>
                      <a:gd name="T39" fmla="*/ 16 h 267"/>
                      <a:gd name="T40" fmla="*/ 1 w 123"/>
                      <a:gd name="T41" fmla="*/ 14 h 267"/>
                      <a:gd name="T42" fmla="*/ 2 w 123"/>
                      <a:gd name="T43" fmla="*/ 12 h 267"/>
                      <a:gd name="T44" fmla="*/ 3 w 123"/>
                      <a:gd name="T45" fmla="*/ 9 h 267"/>
                      <a:gd name="T46" fmla="*/ 4 w 123"/>
                      <a:gd name="T47" fmla="*/ 8 h 267"/>
                      <a:gd name="T48" fmla="*/ 5 w 123"/>
                      <a:gd name="T49" fmla="*/ 6 h 267"/>
                      <a:gd name="T50" fmla="*/ 7 w 123"/>
                      <a:gd name="T51" fmla="*/ 5 h 267"/>
                      <a:gd name="T52" fmla="*/ 8 w 123"/>
                      <a:gd name="T53" fmla="*/ 4 h 267"/>
                      <a:gd name="T54" fmla="*/ 9 w 123"/>
                      <a:gd name="T55" fmla="*/ 3 h 267"/>
                      <a:gd name="T56" fmla="*/ 11 w 123"/>
                      <a:gd name="T57" fmla="*/ 2 h 267"/>
                      <a:gd name="T58" fmla="*/ 13 w 123"/>
                      <a:gd name="T59" fmla="*/ 1 h 267"/>
                      <a:gd name="T60" fmla="*/ 16 w 123"/>
                      <a:gd name="T61" fmla="*/ 0 h 267"/>
                      <a:gd name="T62" fmla="*/ 18 w 123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3" h="267">
                        <a:moveTo>
                          <a:pt x="62" y="0"/>
                        </a:moveTo>
                        <a:lnTo>
                          <a:pt x="71" y="1"/>
                        </a:lnTo>
                        <a:lnTo>
                          <a:pt x="81" y="4"/>
                        </a:lnTo>
                        <a:lnTo>
                          <a:pt x="86" y="6"/>
                        </a:lnTo>
                        <a:lnTo>
                          <a:pt x="91" y="9"/>
                        </a:lnTo>
                        <a:lnTo>
                          <a:pt x="96" y="12"/>
                        </a:lnTo>
                        <a:lnTo>
                          <a:pt x="101" y="17"/>
                        </a:lnTo>
                        <a:lnTo>
                          <a:pt x="105" y="21"/>
                        </a:lnTo>
                        <a:lnTo>
                          <a:pt x="109" y="26"/>
                        </a:lnTo>
                        <a:lnTo>
                          <a:pt x="113" y="32"/>
                        </a:lnTo>
                        <a:lnTo>
                          <a:pt x="116" y="39"/>
                        </a:lnTo>
                        <a:lnTo>
                          <a:pt x="119" y="46"/>
                        </a:lnTo>
                        <a:lnTo>
                          <a:pt x="121" y="54"/>
                        </a:lnTo>
                        <a:lnTo>
                          <a:pt x="122" y="63"/>
                        </a:lnTo>
                        <a:lnTo>
                          <a:pt x="123" y="72"/>
                        </a:lnTo>
                        <a:lnTo>
                          <a:pt x="123" y="267"/>
                        </a:lnTo>
                        <a:lnTo>
                          <a:pt x="0" y="267"/>
                        </a:lnTo>
                        <a:lnTo>
                          <a:pt x="0" y="72"/>
                        </a:lnTo>
                        <a:lnTo>
                          <a:pt x="1" y="63"/>
                        </a:lnTo>
                        <a:lnTo>
                          <a:pt x="2" y="54"/>
                        </a:lnTo>
                        <a:lnTo>
                          <a:pt x="4" y="46"/>
                        </a:lnTo>
                        <a:lnTo>
                          <a:pt x="6" y="39"/>
                        </a:lnTo>
                        <a:lnTo>
                          <a:pt x="10" y="32"/>
                        </a:lnTo>
                        <a:lnTo>
                          <a:pt x="13" y="26"/>
                        </a:lnTo>
                        <a:lnTo>
                          <a:pt x="17" y="21"/>
                        </a:lnTo>
                        <a:lnTo>
                          <a:pt x="23" y="17"/>
                        </a:lnTo>
                        <a:lnTo>
                          <a:pt x="27" y="12"/>
                        </a:lnTo>
                        <a:lnTo>
                          <a:pt x="32" y="9"/>
                        </a:lnTo>
                        <a:lnTo>
                          <a:pt x="37" y="6"/>
                        </a:lnTo>
                        <a:lnTo>
                          <a:pt x="43" y="4"/>
                        </a:lnTo>
                        <a:lnTo>
                          <a:pt x="53" y="1"/>
                        </a:lnTo>
                        <a:lnTo>
                          <a:pt x="62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0" name="Freeform 468"/>
                  <p:cNvSpPr>
                    <a:spLocks noChangeAspect="1"/>
                  </p:cNvSpPr>
                  <p:nvPr/>
                </p:nvSpPr>
                <p:spPr bwMode="auto">
                  <a:xfrm>
                    <a:off x="632" y="1783"/>
                    <a:ext cx="36" cy="86"/>
                  </a:xfrm>
                  <a:custGeom>
                    <a:avLst/>
                    <a:gdLst>
                      <a:gd name="T0" fmla="*/ 18 w 124"/>
                      <a:gd name="T1" fmla="*/ 0 h 267"/>
                      <a:gd name="T2" fmla="*/ 21 w 124"/>
                      <a:gd name="T3" fmla="*/ 0 h 267"/>
                      <a:gd name="T4" fmla="*/ 24 w 124"/>
                      <a:gd name="T5" fmla="*/ 1 h 267"/>
                      <a:gd name="T6" fmla="*/ 25 w 124"/>
                      <a:gd name="T7" fmla="*/ 2 h 267"/>
                      <a:gd name="T8" fmla="*/ 27 w 124"/>
                      <a:gd name="T9" fmla="*/ 3 h 267"/>
                      <a:gd name="T10" fmla="*/ 28 w 124"/>
                      <a:gd name="T11" fmla="*/ 4 h 267"/>
                      <a:gd name="T12" fmla="*/ 30 w 124"/>
                      <a:gd name="T13" fmla="*/ 5 h 267"/>
                      <a:gd name="T14" fmla="*/ 31 w 124"/>
                      <a:gd name="T15" fmla="*/ 6 h 267"/>
                      <a:gd name="T16" fmla="*/ 32 w 124"/>
                      <a:gd name="T17" fmla="*/ 8 h 267"/>
                      <a:gd name="T18" fmla="*/ 33 w 124"/>
                      <a:gd name="T19" fmla="*/ 10 h 267"/>
                      <a:gd name="T20" fmla="*/ 34 w 124"/>
                      <a:gd name="T21" fmla="*/ 12 h 267"/>
                      <a:gd name="T22" fmla="*/ 35 w 124"/>
                      <a:gd name="T23" fmla="*/ 14 h 267"/>
                      <a:gd name="T24" fmla="*/ 35 w 124"/>
                      <a:gd name="T25" fmla="*/ 17 h 267"/>
                      <a:gd name="T26" fmla="*/ 36 w 124"/>
                      <a:gd name="T27" fmla="*/ 20 h 267"/>
                      <a:gd name="T28" fmla="*/ 36 w 124"/>
                      <a:gd name="T29" fmla="*/ 23 h 267"/>
                      <a:gd name="T30" fmla="*/ 36 w 124"/>
                      <a:gd name="T31" fmla="*/ 86 h 267"/>
                      <a:gd name="T32" fmla="*/ 0 w 124"/>
                      <a:gd name="T33" fmla="*/ 86 h 267"/>
                      <a:gd name="T34" fmla="*/ 0 w 124"/>
                      <a:gd name="T35" fmla="*/ 23 h 267"/>
                      <a:gd name="T36" fmla="*/ 1 w 124"/>
                      <a:gd name="T37" fmla="*/ 20 h 267"/>
                      <a:gd name="T38" fmla="*/ 1 w 124"/>
                      <a:gd name="T39" fmla="*/ 17 h 267"/>
                      <a:gd name="T40" fmla="*/ 1 w 124"/>
                      <a:gd name="T41" fmla="*/ 14 h 267"/>
                      <a:gd name="T42" fmla="*/ 2 w 124"/>
                      <a:gd name="T43" fmla="*/ 12 h 267"/>
                      <a:gd name="T44" fmla="*/ 3 w 124"/>
                      <a:gd name="T45" fmla="*/ 10 h 267"/>
                      <a:gd name="T46" fmla="*/ 4 w 124"/>
                      <a:gd name="T47" fmla="*/ 8 h 267"/>
                      <a:gd name="T48" fmla="*/ 5 w 124"/>
                      <a:gd name="T49" fmla="*/ 6 h 267"/>
                      <a:gd name="T50" fmla="*/ 7 w 124"/>
                      <a:gd name="T51" fmla="*/ 5 h 267"/>
                      <a:gd name="T52" fmla="*/ 8 w 124"/>
                      <a:gd name="T53" fmla="*/ 4 h 267"/>
                      <a:gd name="T54" fmla="*/ 10 w 124"/>
                      <a:gd name="T55" fmla="*/ 3 h 267"/>
                      <a:gd name="T56" fmla="*/ 11 w 124"/>
                      <a:gd name="T57" fmla="*/ 2 h 267"/>
                      <a:gd name="T58" fmla="*/ 13 w 124"/>
                      <a:gd name="T59" fmla="*/ 1 h 267"/>
                      <a:gd name="T60" fmla="*/ 16 w 124"/>
                      <a:gd name="T61" fmla="*/ 0 h 267"/>
                      <a:gd name="T62" fmla="*/ 18 w 124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4" h="267">
                        <a:moveTo>
                          <a:pt x="63" y="0"/>
                        </a:moveTo>
                        <a:lnTo>
                          <a:pt x="72" y="0"/>
                        </a:lnTo>
                        <a:lnTo>
                          <a:pt x="82" y="3"/>
                        </a:lnTo>
                        <a:lnTo>
                          <a:pt x="87" y="5"/>
                        </a:lnTo>
                        <a:lnTo>
                          <a:pt x="92" y="8"/>
                        </a:lnTo>
                        <a:lnTo>
                          <a:pt x="96" y="11"/>
                        </a:lnTo>
                        <a:lnTo>
                          <a:pt x="102" y="16"/>
                        </a:lnTo>
                        <a:lnTo>
                          <a:pt x="106" y="20"/>
                        </a:lnTo>
                        <a:lnTo>
                          <a:pt x="110" y="25"/>
                        </a:lnTo>
                        <a:lnTo>
                          <a:pt x="114" y="31"/>
                        </a:lnTo>
                        <a:lnTo>
                          <a:pt x="117" y="38"/>
                        </a:lnTo>
                        <a:lnTo>
                          <a:pt x="119" y="45"/>
                        </a:lnTo>
                        <a:lnTo>
                          <a:pt x="122" y="54"/>
                        </a:lnTo>
                        <a:lnTo>
                          <a:pt x="123" y="62"/>
                        </a:lnTo>
                        <a:lnTo>
                          <a:pt x="124" y="71"/>
                        </a:lnTo>
                        <a:lnTo>
                          <a:pt x="124" y="267"/>
                        </a:lnTo>
                        <a:lnTo>
                          <a:pt x="0" y="267"/>
                        </a:lnTo>
                        <a:lnTo>
                          <a:pt x="0" y="71"/>
                        </a:lnTo>
                        <a:lnTo>
                          <a:pt x="2" y="62"/>
                        </a:lnTo>
                        <a:lnTo>
                          <a:pt x="3" y="54"/>
                        </a:lnTo>
                        <a:lnTo>
                          <a:pt x="5" y="45"/>
                        </a:lnTo>
                        <a:lnTo>
                          <a:pt x="7" y="38"/>
                        </a:lnTo>
                        <a:lnTo>
                          <a:pt x="11" y="31"/>
                        </a:lnTo>
                        <a:lnTo>
                          <a:pt x="14" y="25"/>
                        </a:lnTo>
                        <a:lnTo>
                          <a:pt x="18" y="20"/>
                        </a:lnTo>
                        <a:lnTo>
                          <a:pt x="24" y="16"/>
                        </a:lnTo>
                        <a:lnTo>
                          <a:pt x="28" y="11"/>
                        </a:lnTo>
                        <a:lnTo>
                          <a:pt x="33" y="8"/>
                        </a:lnTo>
                        <a:lnTo>
                          <a:pt x="38" y="5"/>
                        </a:lnTo>
                        <a:lnTo>
                          <a:pt x="44" y="3"/>
                        </a:lnTo>
                        <a:lnTo>
                          <a:pt x="54" y="0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1" name="Freeform 469"/>
                  <p:cNvSpPr>
                    <a:spLocks noChangeAspect="1"/>
                  </p:cNvSpPr>
                  <p:nvPr/>
                </p:nvSpPr>
                <p:spPr bwMode="auto">
                  <a:xfrm>
                    <a:off x="503" y="1783"/>
                    <a:ext cx="36" cy="86"/>
                  </a:xfrm>
                  <a:custGeom>
                    <a:avLst/>
                    <a:gdLst>
                      <a:gd name="T0" fmla="*/ 18 w 123"/>
                      <a:gd name="T1" fmla="*/ 0 h 267"/>
                      <a:gd name="T2" fmla="*/ 20 w 123"/>
                      <a:gd name="T3" fmla="*/ 0 h 267"/>
                      <a:gd name="T4" fmla="*/ 23 w 123"/>
                      <a:gd name="T5" fmla="*/ 1 h 267"/>
                      <a:gd name="T6" fmla="*/ 25 w 123"/>
                      <a:gd name="T7" fmla="*/ 2 h 267"/>
                      <a:gd name="T8" fmla="*/ 26 w 123"/>
                      <a:gd name="T9" fmla="*/ 3 h 267"/>
                      <a:gd name="T10" fmla="*/ 28 w 123"/>
                      <a:gd name="T11" fmla="*/ 4 h 267"/>
                      <a:gd name="T12" fmla="*/ 29 w 123"/>
                      <a:gd name="T13" fmla="*/ 5 h 267"/>
                      <a:gd name="T14" fmla="*/ 31 w 123"/>
                      <a:gd name="T15" fmla="*/ 6 h 267"/>
                      <a:gd name="T16" fmla="*/ 32 w 123"/>
                      <a:gd name="T17" fmla="*/ 8 h 267"/>
                      <a:gd name="T18" fmla="*/ 33 w 123"/>
                      <a:gd name="T19" fmla="*/ 10 h 267"/>
                      <a:gd name="T20" fmla="*/ 34 w 123"/>
                      <a:gd name="T21" fmla="*/ 12 h 267"/>
                      <a:gd name="T22" fmla="*/ 35 w 123"/>
                      <a:gd name="T23" fmla="*/ 14 h 267"/>
                      <a:gd name="T24" fmla="*/ 35 w 123"/>
                      <a:gd name="T25" fmla="*/ 17 h 267"/>
                      <a:gd name="T26" fmla="*/ 36 w 123"/>
                      <a:gd name="T27" fmla="*/ 20 h 267"/>
                      <a:gd name="T28" fmla="*/ 36 w 123"/>
                      <a:gd name="T29" fmla="*/ 23 h 267"/>
                      <a:gd name="T30" fmla="*/ 36 w 123"/>
                      <a:gd name="T31" fmla="*/ 86 h 267"/>
                      <a:gd name="T32" fmla="*/ 0 w 123"/>
                      <a:gd name="T33" fmla="*/ 86 h 267"/>
                      <a:gd name="T34" fmla="*/ 0 w 123"/>
                      <a:gd name="T35" fmla="*/ 23 h 267"/>
                      <a:gd name="T36" fmla="*/ 0 w 123"/>
                      <a:gd name="T37" fmla="*/ 20 h 267"/>
                      <a:gd name="T38" fmla="*/ 1 w 123"/>
                      <a:gd name="T39" fmla="*/ 17 h 267"/>
                      <a:gd name="T40" fmla="*/ 1 w 123"/>
                      <a:gd name="T41" fmla="*/ 14 h 267"/>
                      <a:gd name="T42" fmla="*/ 2 w 123"/>
                      <a:gd name="T43" fmla="*/ 12 h 267"/>
                      <a:gd name="T44" fmla="*/ 3 w 123"/>
                      <a:gd name="T45" fmla="*/ 10 h 267"/>
                      <a:gd name="T46" fmla="*/ 4 w 123"/>
                      <a:gd name="T47" fmla="*/ 8 h 267"/>
                      <a:gd name="T48" fmla="*/ 5 w 123"/>
                      <a:gd name="T49" fmla="*/ 6 h 267"/>
                      <a:gd name="T50" fmla="*/ 6 w 123"/>
                      <a:gd name="T51" fmla="*/ 5 h 267"/>
                      <a:gd name="T52" fmla="*/ 8 w 123"/>
                      <a:gd name="T53" fmla="*/ 4 h 267"/>
                      <a:gd name="T54" fmla="*/ 9 w 123"/>
                      <a:gd name="T55" fmla="*/ 3 h 267"/>
                      <a:gd name="T56" fmla="*/ 11 w 123"/>
                      <a:gd name="T57" fmla="*/ 2 h 267"/>
                      <a:gd name="T58" fmla="*/ 12 w 123"/>
                      <a:gd name="T59" fmla="*/ 1 h 267"/>
                      <a:gd name="T60" fmla="*/ 15 w 123"/>
                      <a:gd name="T61" fmla="*/ 0 h 267"/>
                      <a:gd name="T62" fmla="*/ 18 w 123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3" h="267">
                        <a:moveTo>
                          <a:pt x="61" y="0"/>
                        </a:moveTo>
                        <a:lnTo>
                          <a:pt x="69" y="0"/>
                        </a:lnTo>
                        <a:lnTo>
                          <a:pt x="80" y="3"/>
                        </a:lnTo>
                        <a:lnTo>
                          <a:pt x="85" y="5"/>
                        </a:lnTo>
                        <a:lnTo>
                          <a:pt x="90" y="8"/>
                        </a:lnTo>
                        <a:lnTo>
                          <a:pt x="95" y="11"/>
                        </a:lnTo>
                        <a:lnTo>
                          <a:pt x="100" y="16"/>
                        </a:lnTo>
                        <a:lnTo>
                          <a:pt x="105" y="20"/>
                        </a:lnTo>
                        <a:lnTo>
                          <a:pt x="109" y="25"/>
                        </a:lnTo>
                        <a:lnTo>
                          <a:pt x="112" y="31"/>
                        </a:lnTo>
                        <a:lnTo>
                          <a:pt x="116" y="38"/>
                        </a:lnTo>
                        <a:lnTo>
                          <a:pt x="119" y="45"/>
                        </a:lnTo>
                        <a:lnTo>
                          <a:pt x="121" y="54"/>
                        </a:lnTo>
                        <a:lnTo>
                          <a:pt x="122" y="62"/>
                        </a:lnTo>
                        <a:lnTo>
                          <a:pt x="123" y="71"/>
                        </a:lnTo>
                        <a:lnTo>
                          <a:pt x="123" y="267"/>
                        </a:lnTo>
                        <a:lnTo>
                          <a:pt x="0" y="267"/>
                        </a:lnTo>
                        <a:lnTo>
                          <a:pt x="0" y="71"/>
                        </a:lnTo>
                        <a:lnTo>
                          <a:pt x="1" y="62"/>
                        </a:lnTo>
                        <a:lnTo>
                          <a:pt x="2" y="54"/>
                        </a:lnTo>
                        <a:lnTo>
                          <a:pt x="4" y="45"/>
                        </a:lnTo>
                        <a:lnTo>
                          <a:pt x="6" y="38"/>
                        </a:lnTo>
                        <a:lnTo>
                          <a:pt x="9" y="31"/>
                        </a:lnTo>
                        <a:lnTo>
                          <a:pt x="13" y="25"/>
                        </a:lnTo>
                        <a:lnTo>
                          <a:pt x="17" y="20"/>
                        </a:lnTo>
                        <a:lnTo>
                          <a:pt x="22" y="16"/>
                        </a:lnTo>
                        <a:lnTo>
                          <a:pt x="27" y="11"/>
                        </a:lnTo>
                        <a:lnTo>
                          <a:pt x="31" y="8"/>
                        </a:lnTo>
                        <a:lnTo>
                          <a:pt x="36" y="5"/>
                        </a:lnTo>
                        <a:lnTo>
                          <a:pt x="42" y="3"/>
                        </a:lnTo>
                        <a:lnTo>
                          <a:pt x="51" y="0"/>
                        </a:lnTo>
                        <a:lnTo>
                          <a:pt x="61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2" name="Freeform 470"/>
                  <p:cNvSpPr>
                    <a:spLocks noChangeAspect="1"/>
                  </p:cNvSpPr>
                  <p:nvPr/>
                </p:nvSpPr>
                <p:spPr bwMode="auto">
                  <a:xfrm>
                    <a:off x="368" y="1783"/>
                    <a:ext cx="36" cy="86"/>
                  </a:xfrm>
                  <a:custGeom>
                    <a:avLst/>
                    <a:gdLst>
                      <a:gd name="T0" fmla="*/ 18 w 123"/>
                      <a:gd name="T1" fmla="*/ 0 h 267"/>
                      <a:gd name="T2" fmla="*/ 21 w 123"/>
                      <a:gd name="T3" fmla="*/ 0 h 267"/>
                      <a:gd name="T4" fmla="*/ 24 w 123"/>
                      <a:gd name="T5" fmla="*/ 1 h 267"/>
                      <a:gd name="T6" fmla="*/ 25 w 123"/>
                      <a:gd name="T7" fmla="*/ 2 h 267"/>
                      <a:gd name="T8" fmla="*/ 27 w 123"/>
                      <a:gd name="T9" fmla="*/ 3 h 267"/>
                      <a:gd name="T10" fmla="*/ 28 w 123"/>
                      <a:gd name="T11" fmla="*/ 4 h 267"/>
                      <a:gd name="T12" fmla="*/ 30 w 123"/>
                      <a:gd name="T13" fmla="*/ 5 h 267"/>
                      <a:gd name="T14" fmla="*/ 31 w 123"/>
                      <a:gd name="T15" fmla="*/ 6 h 267"/>
                      <a:gd name="T16" fmla="*/ 32 w 123"/>
                      <a:gd name="T17" fmla="*/ 8 h 267"/>
                      <a:gd name="T18" fmla="*/ 33 w 123"/>
                      <a:gd name="T19" fmla="*/ 10 h 267"/>
                      <a:gd name="T20" fmla="*/ 34 w 123"/>
                      <a:gd name="T21" fmla="*/ 12 h 267"/>
                      <a:gd name="T22" fmla="*/ 35 w 123"/>
                      <a:gd name="T23" fmla="*/ 14 h 267"/>
                      <a:gd name="T24" fmla="*/ 35 w 123"/>
                      <a:gd name="T25" fmla="*/ 17 h 267"/>
                      <a:gd name="T26" fmla="*/ 36 w 123"/>
                      <a:gd name="T27" fmla="*/ 20 h 267"/>
                      <a:gd name="T28" fmla="*/ 36 w 123"/>
                      <a:gd name="T29" fmla="*/ 23 h 267"/>
                      <a:gd name="T30" fmla="*/ 36 w 123"/>
                      <a:gd name="T31" fmla="*/ 86 h 267"/>
                      <a:gd name="T32" fmla="*/ 0 w 123"/>
                      <a:gd name="T33" fmla="*/ 86 h 267"/>
                      <a:gd name="T34" fmla="*/ 0 w 123"/>
                      <a:gd name="T35" fmla="*/ 23 h 267"/>
                      <a:gd name="T36" fmla="*/ 0 w 123"/>
                      <a:gd name="T37" fmla="*/ 20 h 267"/>
                      <a:gd name="T38" fmla="*/ 1 w 123"/>
                      <a:gd name="T39" fmla="*/ 17 h 267"/>
                      <a:gd name="T40" fmla="*/ 1 w 123"/>
                      <a:gd name="T41" fmla="*/ 14 h 267"/>
                      <a:gd name="T42" fmla="*/ 2 w 123"/>
                      <a:gd name="T43" fmla="*/ 12 h 267"/>
                      <a:gd name="T44" fmla="*/ 3 w 123"/>
                      <a:gd name="T45" fmla="*/ 10 h 267"/>
                      <a:gd name="T46" fmla="*/ 4 w 123"/>
                      <a:gd name="T47" fmla="*/ 8 h 267"/>
                      <a:gd name="T48" fmla="*/ 5 w 123"/>
                      <a:gd name="T49" fmla="*/ 6 h 267"/>
                      <a:gd name="T50" fmla="*/ 7 w 123"/>
                      <a:gd name="T51" fmla="*/ 5 h 267"/>
                      <a:gd name="T52" fmla="*/ 8 w 123"/>
                      <a:gd name="T53" fmla="*/ 4 h 267"/>
                      <a:gd name="T54" fmla="*/ 9 w 123"/>
                      <a:gd name="T55" fmla="*/ 3 h 267"/>
                      <a:gd name="T56" fmla="*/ 11 w 123"/>
                      <a:gd name="T57" fmla="*/ 2 h 267"/>
                      <a:gd name="T58" fmla="*/ 13 w 123"/>
                      <a:gd name="T59" fmla="*/ 1 h 267"/>
                      <a:gd name="T60" fmla="*/ 16 w 123"/>
                      <a:gd name="T61" fmla="*/ 0 h 267"/>
                      <a:gd name="T62" fmla="*/ 18 w 123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3" h="267">
                        <a:moveTo>
                          <a:pt x="62" y="0"/>
                        </a:moveTo>
                        <a:lnTo>
                          <a:pt x="71" y="0"/>
                        </a:lnTo>
                        <a:lnTo>
                          <a:pt x="81" y="3"/>
                        </a:lnTo>
                        <a:lnTo>
                          <a:pt x="86" y="5"/>
                        </a:lnTo>
                        <a:lnTo>
                          <a:pt x="91" y="8"/>
                        </a:lnTo>
                        <a:lnTo>
                          <a:pt x="96" y="11"/>
                        </a:lnTo>
                        <a:lnTo>
                          <a:pt x="101" y="16"/>
                        </a:lnTo>
                        <a:lnTo>
                          <a:pt x="105" y="20"/>
                        </a:lnTo>
                        <a:lnTo>
                          <a:pt x="109" y="25"/>
                        </a:lnTo>
                        <a:lnTo>
                          <a:pt x="113" y="31"/>
                        </a:lnTo>
                        <a:lnTo>
                          <a:pt x="116" y="38"/>
                        </a:lnTo>
                        <a:lnTo>
                          <a:pt x="119" y="45"/>
                        </a:lnTo>
                        <a:lnTo>
                          <a:pt x="121" y="54"/>
                        </a:lnTo>
                        <a:lnTo>
                          <a:pt x="122" y="62"/>
                        </a:lnTo>
                        <a:lnTo>
                          <a:pt x="123" y="71"/>
                        </a:lnTo>
                        <a:lnTo>
                          <a:pt x="123" y="267"/>
                        </a:lnTo>
                        <a:lnTo>
                          <a:pt x="0" y="267"/>
                        </a:lnTo>
                        <a:lnTo>
                          <a:pt x="0" y="71"/>
                        </a:lnTo>
                        <a:lnTo>
                          <a:pt x="1" y="62"/>
                        </a:lnTo>
                        <a:lnTo>
                          <a:pt x="2" y="54"/>
                        </a:lnTo>
                        <a:lnTo>
                          <a:pt x="4" y="45"/>
                        </a:lnTo>
                        <a:lnTo>
                          <a:pt x="6" y="38"/>
                        </a:lnTo>
                        <a:lnTo>
                          <a:pt x="10" y="31"/>
                        </a:lnTo>
                        <a:lnTo>
                          <a:pt x="13" y="25"/>
                        </a:lnTo>
                        <a:lnTo>
                          <a:pt x="17" y="20"/>
                        </a:lnTo>
                        <a:lnTo>
                          <a:pt x="23" y="16"/>
                        </a:lnTo>
                        <a:lnTo>
                          <a:pt x="27" y="11"/>
                        </a:lnTo>
                        <a:lnTo>
                          <a:pt x="32" y="8"/>
                        </a:lnTo>
                        <a:lnTo>
                          <a:pt x="37" y="5"/>
                        </a:lnTo>
                        <a:lnTo>
                          <a:pt x="43" y="3"/>
                        </a:lnTo>
                        <a:lnTo>
                          <a:pt x="53" y="0"/>
                        </a:lnTo>
                        <a:lnTo>
                          <a:pt x="62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3" name="Freeform 471"/>
                  <p:cNvSpPr>
                    <a:spLocks noChangeAspect="1"/>
                  </p:cNvSpPr>
                  <p:nvPr/>
                </p:nvSpPr>
                <p:spPr bwMode="auto">
                  <a:xfrm>
                    <a:off x="889" y="1661"/>
                    <a:ext cx="64" cy="79"/>
                  </a:xfrm>
                  <a:custGeom>
                    <a:avLst/>
                    <a:gdLst>
                      <a:gd name="T0" fmla="*/ 32 w 192"/>
                      <a:gd name="T1" fmla="*/ 0 h 266"/>
                      <a:gd name="T2" fmla="*/ 35 w 192"/>
                      <a:gd name="T3" fmla="*/ 0 h 266"/>
                      <a:gd name="T4" fmla="*/ 39 w 192"/>
                      <a:gd name="T5" fmla="*/ 1 h 266"/>
                      <a:gd name="T6" fmla="*/ 42 w 192"/>
                      <a:gd name="T7" fmla="*/ 1 h 266"/>
                      <a:gd name="T8" fmla="*/ 45 w 192"/>
                      <a:gd name="T9" fmla="*/ 2 h 266"/>
                      <a:gd name="T10" fmla="*/ 47 w 192"/>
                      <a:gd name="T11" fmla="*/ 3 h 266"/>
                      <a:gd name="T12" fmla="*/ 50 w 192"/>
                      <a:gd name="T13" fmla="*/ 5 h 266"/>
                      <a:gd name="T14" fmla="*/ 52 w 192"/>
                      <a:gd name="T15" fmla="*/ 7 h 266"/>
                      <a:gd name="T16" fmla="*/ 55 w 192"/>
                      <a:gd name="T17" fmla="*/ 8 h 266"/>
                      <a:gd name="T18" fmla="*/ 57 w 192"/>
                      <a:gd name="T19" fmla="*/ 10 h 266"/>
                      <a:gd name="T20" fmla="*/ 59 w 192"/>
                      <a:gd name="T21" fmla="*/ 12 h 266"/>
                      <a:gd name="T22" fmla="*/ 60 w 192"/>
                      <a:gd name="T23" fmla="*/ 15 h 266"/>
                      <a:gd name="T24" fmla="*/ 61 w 192"/>
                      <a:gd name="T25" fmla="*/ 18 h 266"/>
                      <a:gd name="T26" fmla="*/ 62 w 192"/>
                      <a:gd name="T27" fmla="*/ 20 h 266"/>
                      <a:gd name="T28" fmla="*/ 64 w 192"/>
                      <a:gd name="T29" fmla="*/ 22 h 266"/>
                      <a:gd name="T30" fmla="*/ 64 w 192"/>
                      <a:gd name="T31" fmla="*/ 25 h 266"/>
                      <a:gd name="T32" fmla="*/ 64 w 192"/>
                      <a:gd name="T33" fmla="*/ 28 h 266"/>
                      <a:gd name="T34" fmla="*/ 64 w 192"/>
                      <a:gd name="T35" fmla="*/ 79 h 266"/>
                      <a:gd name="T36" fmla="*/ 0 w 192"/>
                      <a:gd name="T37" fmla="*/ 79 h 266"/>
                      <a:gd name="T38" fmla="*/ 0 w 192"/>
                      <a:gd name="T39" fmla="*/ 28 h 266"/>
                      <a:gd name="T40" fmla="*/ 0 w 192"/>
                      <a:gd name="T41" fmla="*/ 25 h 266"/>
                      <a:gd name="T42" fmla="*/ 1 w 192"/>
                      <a:gd name="T43" fmla="*/ 22 h 266"/>
                      <a:gd name="T44" fmla="*/ 1 w 192"/>
                      <a:gd name="T45" fmla="*/ 20 h 266"/>
                      <a:gd name="T46" fmla="*/ 2 w 192"/>
                      <a:gd name="T47" fmla="*/ 18 h 266"/>
                      <a:gd name="T48" fmla="*/ 4 w 192"/>
                      <a:gd name="T49" fmla="*/ 15 h 266"/>
                      <a:gd name="T50" fmla="*/ 6 w 192"/>
                      <a:gd name="T51" fmla="*/ 12 h 266"/>
                      <a:gd name="T52" fmla="*/ 7 w 192"/>
                      <a:gd name="T53" fmla="*/ 10 h 266"/>
                      <a:gd name="T54" fmla="*/ 9 w 192"/>
                      <a:gd name="T55" fmla="*/ 8 h 266"/>
                      <a:gd name="T56" fmla="*/ 12 w 192"/>
                      <a:gd name="T57" fmla="*/ 7 h 266"/>
                      <a:gd name="T58" fmla="*/ 14 w 192"/>
                      <a:gd name="T59" fmla="*/ 5 h 266"/>
                      <a:gd name="T60" fmla="*/ 17 w 192"/>
                      <a:gd name="T61" fmla="*/ 3 h 266"/>
                      <a:gd name="T62" fmla="*/ 20 w 192"/>
                      <a:gd name="T63" fmla="*/ 2 h 266"/>
                      <a:gd name="T64" fmla="*/ 23 w 192"/>
                      <a:gd name="T65" fmla="*/ 1 h 266"/>
                      <a:gd name="T66" fmla="*/ 26 w 192"/>
                      <a:gd name="T67" fmla="*/ 1 h 266"/>
                      <a:gd name="T68" fmla="*/ 29 w 192"/>
                      <a:gd name="T69" fmla="*/ 0 h 266"/>
                      <a:gd name="T70" fmla="*/ 32 w 192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6">
                        <a:moveTo>
                          <a:pt x="97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49" y="17"/>
                        </a:lnTo>
                        <a:lnTo>
                          <a:pt x="157" y="22"/>
                        </a:lnTo>
                        <a:lnTo>
                          <a:pt x="164" y="28"/>
                        </a:lnTo>
                        <a:lnTo>
                          <a:pt x="171" y="34"/>
                        </a:lnTo>
                        <a:lnTo>
                          <a:pt x="176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91" y="75"/>
                        </a:lnTo>
                        <a:lnTo>
                          <a:pt x="192" y="85"/>
                        </a:lnTo>
                        <a:lnTo>
                          <a:pt x="192" y="94"/>
                        </a:lnTo>
                        <a:lnTo>
                          <a:pt x="192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6" y="22"/>
                        </a:lnTo>
                        <a:lnTo>
                          <a:pt x="43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8" y="2"/>
                        </a:lnTo>
                        <a:lnTo>
                          <a:pt x="87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4" name="Freeform 472"/>
                  <p:cNvSpPr>
                    <a:spLocks noChangeAspect="1"/>
                  </p:cNvSpPr>
                  <p:nvPr/>
                </p:nvSpPr>
                <p:spPr bwMode="auto">
                  <a:xfrm>
                    <a:off x="889" y="1783"/>
                    <a:ext cx="64" cy="86"/>
                  </a:xfrm>
                  <a:custGeom>
                    <a:avLst/>
                    <a:gdLst>
                      <a:gd name="T0" fmla="*/ 32 w 192"/>
                      <a:gd name="T1" fmla="*/ 0 h 267"/>
                      <a:gd name="T2" fmla="*/ 35 w 192"/>
                      <a:gd name="T3" fmla="*/ 0 h 267"/>
                      <a:gd name="T4" fmla="*/ 39 w 192"/>
                      <a:gd name="T5" fmla="*/ 0 h 267"/>
                      <a:gd name="T6" fmla="*/ 42 w 192"/>
                      <a:gd name="T7" fmla="*/ 1 h 267"/>
                      <a:gd name="T8" fmla="*/ 45 w 192"/>
                      <a:gd name="T9" fmla="*/ 2 h 267"/>
                      <a:gd name="T10" fmla="*/ 47 w 192"/>
                      <a:gd name="T11" fmla="*/ 4 h 267"/>
                      <a:gd name="T12" fmla="*/ 50 w 192"/>
                      <a:gd name="T13" fmla="*/ 5 h 267"/>
                      <a:gd name="T14" fmla="*/ 52 w 192"/>
                      <a:gd name="T15" fmla="*/ 7 h 267"/>
                      <a:gd name="T16" fmla="*/ 55 w 192"/>
                      <a:gd name="T17" fmla="*/ 9 h 267"/>
                      <a:gd name="T18" fmla="*/ 57 w 192"/>
                      <a:gd name="T19" fmla="*/ 11 h 267"/>
                      <a:gd name="T20" fmla="*/ 59 w 192"/>
                      <a:gd name="T21" fmla="*/ 14 h 267"/>
                      <a:gd name="T22" fmla="*/ 60 w 192"/>
                      <a:gd name="T23" fmla="*/ 16 h 267"/>
                      <a:gd name="T24" fmla="*/ 61 w 192"/>
                      <a:gd name="T25" fmla="*/ 19 h 267"/>
                      <a:gd name="T26" fmla="*/ 62 w 192"/>
                      <a:gd name="T27" fmla="*/ 22 h 267"/>
                      <a:gd name="T28" fmla="*/ 64 w 192"/>
                      <a:gd name="T29" fmla="*/ 25 h 267"/>
                      <a:gd name="T30" fmla="*/ 64 w 192"/>
                      <a:gd name="T31" fmla="*/ 28 h 267"/>
                      <a:gd name="T32" fmla="*/ 64 w 192"/>
                      <a:gd name="T33" fmla="*/ 31 h 267"/>
                      <a:gd name="T34" fmla="*/ 64 w 192"/>
                      <a:gd name="T35" fmla="*/ 86 h 267"/>
                      <a:gd name="T36" fmla="*/ 0 w 192"/>
                      <a:gd name="T37" fmla="*/ 86 h 267"/>
                      <a:gd name="T38" fmla="*/ 0 w 192"/>
                      <a:gd name="T39" fmla="*/ 31 h 267"/>
                      <a:gd name="T40" fmla="*/ 0 w 192"/>
                      <a:gd name="T41" fmla="*/ 28 h 267"/>
                      <a:gd name="T42" fmla="*/ 1 w 192"/>
                      <a:gd name="T43" fmla="*/ 25 h 267"/>
                      <a:gd name="T44" fmla="*/ 1 w 192"/>
                      <a:gd name="T45" fmla="*/ 22 h 267"/>
                      <a:gd name="T46" fmla="*/ 2 w 192"/>
                      <a:gd name="T47" fmla="*/ 19 h 267"/>
                      <a:gd name="T48" fmla="*/ 4 w 192"/>
                      <a:gd name="T49" fmla="*/ 16 h 267"/>
                      <a:gd name="T50" fmla="*/ 6 w 192"/>
                      <a:gd name="T51" fmla="*/ 14 h 267"/>
                      <a:gd name="T52" fmla="*/ 7 w 192"/>
                      <a:gd name="T53" fmla="*/ 11 h 267"/>
                      <a:gd name="T54" fmla="*/ 9 w 192"/>
                      <a:gd name="T55" fmla="*/ 9 h 267"/>
                      <a:gd name="T56" fmla="*/ 12 w 192"/>
                      <a:gd name="T57" fmla="*/ 7 h 267"/>
                      <a:gd name="T58" fmla="*/ 14 w 192"/>
                      <a:gd name="T59" fmla="*/ 5 h 267"/>
                      <a:gd name="T60" fmla="*/ 17 w 192"/>
                      <a:gd name="T61" fmla="*/ 4 h 267"/>
                      <a:gd name="T62" fmla="*/ 20 w 192"/>
                      <a:gd name="T63" fmla="*/ 2 h 267"/>
                      <a:gd name="T64" fmla="*/ 23 w 192"/>
                      <a:gd name="T65" fmla="*/ 1 h 267"/>
                      <a:gd name="T66" fmla="*/ 26 w 192"/>
                      <a:gd name="T67" fmla="*/ 0 h 267"/>
                      <a:gd name="T68" fmla="*/ 29 w 192"/>
                      <a:gd name="T69" fmla="*/ 0 h 267"/>
                      <a:gd name="T70" fmla="*/ 32 w 192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7">
                        <a:moveTo>
                          <a:pt x="97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49" y="16"/>
                        </a:lnTo>
                        <a:lnTo>
                          <a:pt x="157" y="21"/>
                        </a:lnTo>
                        <a:lnTo>
                          <a:pt x="164" y="27"/>
                        </a:lnTo>
                        <a:lnTo>
                          <a:pt x="171" y="35"/>
                        </a:lnTo>
                        <a:lnTo>
                          <a:pt x="176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91" y="77"/>
                        </a:lnTo>
                        <a:lnTo>
                          <a:pt x="192" y="86"/>
                        </a:lnTo>
                        <a:lnTo>
                          <a:pt x="192" y="96"/>
                        </a:lnTo>
                        <a:lnTo>
                          <a:pt x="192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6" y="21"/>
                        </a:lnTo>
                        <a:lnTo>
                          <a:pt x="43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8" y="1"/>
                        </a:lnTo>
                        <a:lnTo>
                          <a:pt x="87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5" name="Freeform 473"/>
                  <p:cNvSpPr>
                    <a:spLocks noChangeAspect="1"/>
                  </p:cNvSpPr>
                  <p:nvPr/>
                </p:nvSpPr>
                <p:spPr bwMode="auto">
                  <a:xfrm>
                    <a:off x="3626" y="1661"/>
                    <a:ext cx="57" cy="79"/>
                  </a:xfrm>
                  <a:custGeom>
                    <a:avLst/>
                    <a:gdLst>
                      <a:gd name="T0" fmla="*/ 28 w 192"/>
                      <a:gd name="T1" fmla="*/ 0 h 266"/>
                      <a:gd name="T2" fmla="*/ 31 w 192"/>
                      <a:gd name="T3" fmla="*/ 0 h 266"/>
                      <a:gd name="T4" fmla="*/ 34 w 192"/>
                      <a:gd name="T5" fmla="*/ 1 h 266"/>
                      <a:gd name="T6" fmla="*/ 37 w 192"/>
                      <a:gd name="T7" fmla="*/ 1 h 266"/>
                      <a:gd name="T8" fmla="*/ 39 w 192"/>
                      <a:gd name="T9" fmla="*/ 2 h 266"/>
                      <a:gd name="T10" fmla="*/ 42 w 192"/>
                      <a:gd name="T11" fmla="*/ 3 h 266"/>
                      <a:gd name="T12" fmla="*/ 45 w 192"/>
                      <a:gd name="T13" fmla="*/ 5 h 266"/>
                      <a:gd name="T14" fmla="*/ 47 w 192"/>
                      <a:gd name="T15" fmla="*/ 7 h 266"/>
                      <a:gd name="T16" fmla="*/ 49 w 192"/>
                      <a:gd name="T17" fmla="*/ 8 h 266"/>
                      <a:gd name="T18" fmla="*/ 50 w 192"/>
                      <a:gd name="T19" fmla="*/ 10 h 266"/>
                      <a:gd name="T20" fmla="*/ 52 w 192"/>
                      <a:gd name="T21" fmla="*/ 12 h 266"/>
                      <a:gd name="T22" fmla="*/ 53 w 192"/>
                      <a:gd name="T23" fmla="*/ 15 h 266"/>
                      <a:gd name="T24" fmla="*/ 55 w 192"/>
                      <a:gd name="T25" fmla="*/ 18 h 266"/>
                      <a:gd name="T26" fmla="*/ 56 w 192"/>
                      <a:gd name="T27" fmla="*/ 20 h 266"/>
                      <a:gd name="T28" fmla="*/ 56 w 192"/>
                      <a:gd name="T29" fmla="*/ 22 h 266"/>
                      <a:gd name="T30" fmla="*/ 57 w 192"/>
                      <a:gd name="T31" fmla="*/ 25 h 266"/>
                      <a:gd name="T32" fmla="*/ 57 w 192"/>
                      <a:gd name="T33" fmla="*/ 28 h 266"/>
                      <a:gd name="T34" fmla="*/ 57 w 192"/>
                      <a:gd name="T35" fmla="*/ 79 h 266"/>
                      <a:gd name="T36" fmla="*/ 0 w 192"/>
                      <a:gd name="T37" fmla="*/ 79 h 266"/>
                      <a:gd name="T38" fmla="*/ 0 w 192"/>
                      <a:gd name="T39" fmla="*/ 28 h 266"/>
                      <a:gd name="T40" fmla="*/ 0 w 192"/>
                      <a:gd name="T41" fmla="*/ 25 h 266"/>
                      <a:gd name="T42" fmla="*/ 1 w 192"/>
                      <a:gd name="T43" fmla="*/ 22 h 266"/>
                      <a:gd name="T44" fmla="*/ 1 w 192"/>
                      <a:gd name="T45" fmla="*/ 20 h 266"/>
                      <a:gd name="T46" fmla="*/ 2 w 192"/>
                      <a:gd name="T47" fmla="*/ 18 h 266"/>
                      <a:gd name="T48" fmla="*/ 4 w 192"/>
                      <a:gd name="T49" fmla="*/ 15 h 266"/>
                      <a:gd name="T50" fmla="*/ 5 w 192"/>
                      <a:gd name="T51" fmla="*/ 12 h 266"/>
                      <a:gd name="T52" fmla="*/ 7 w 192"/>
                      <a:gd name="T53" fmla="*/ 10 h 266"/>
                      <a:gd name="T54" fmla="*/ 9 w 192"/>
                      <a:gd name="T55" fmla="*/ 8 h 266"/>
                      <a:gd name="T56" fmla="*/ 10 w 192"/>
                      <a:gd name="T57" fmla="*/ 7 h 266"/>
                      <a:gd name="T58" fmla="*/ 12 w 192"/>
                      <a:gd name="T59" fmla="*/ 5 h 266"/>
                      <a:gd name="T60" fmla="*/ 15 w 192"/>
                      <a:gd name="T61" fmla="*/ 3 h 266"/>
                      <a:gd name="T62" fmla="*/ 17 w 192"/>
                      <a:gd name="T63" fmla="*/ 2 h 266"/>
                      <a:gd name="T64" fmla="*/ 20 w 192"/>
                      <a:gd name="T65" fmla="*/ 1 h 266"/>
                      <a:gd name="T66" fmla="*/ 23 w 192"/>
                      <a:gd name="T67" fmla="*/ 1 h 266"/>
                      <a:gd name="T68" fmla="*/ 26 w 192"/>
                      <a:gd name="T69" fmla="*/ 0 h 266"/>
                      <a:gd name="T70" fmla="*/ 28 w 192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6">
                        <a:moveTo>
                          <a:pt x="95" y="0"/>
                        </a:moveTo>
                        <a:lnTo>
                          <a:pt x="105" y="1"/>
                        </a:lnTo>
                        <a:lnTo>
                          <a:pt x="115" y="2"/>
                        </a:lnTo>
                        <a:lnTo>
                          <a:pt x="124" y="4"/>
                        </a:lnTo>
                        <a:lnTo>
                          <a:pt x="133" y="7"/>
                        </a:lnTo>
                        <a:lnTo>
                          <a:pt x="141" y="11"/>
                        </a:lnTo>
                        <a:lnTo>
                          <a:pt x="150" y="17"/>
                        </a:lnTo>
                        <a:lnTo>
                          <a:pt x="157" y="22"/>
                        </a:lnTo>
                        <a:lnTo>
                          <a:pt x="164" y="28"/>
                        </a:lnTo>
                        <a:lnTo>
                          <a:pt x="170" y="34"/>
                        </a:lnTo>
                        <a:lnTo>
                          <a:pt x="175" y="42"/>
                        </a:lnTo>
                        <a:lnTo>
                          <a:pt x="180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0" y="75"/>
                        </a:lnTo>
                        <a:lnTo>
                          <a:pt x="191" y="85"/>
                        </a:lnTo>
                        <a:lnTo>
                          <a:pt x="192" y="94"/>
                        </a:lnTo>
                        <a:lnTo>
                          <a:pt x="192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2" y="75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6" y="42"/>
                        </a:lnTo>
                        <a:lnTo>
                          <a:pt x="22" y="34"/>
                        </a:lnTo>
                        <a:lnTo>
                          <a:pt x="29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50" y="11"/>
                        </a:lnTo>
                        <a:lnTo>
                          <a:pt x="58" y="7"/>
                        </a:lnTo>
                        <a:lnTo>
                          <a:pt x="67" y="4"/>
                        </a:lnTo>
                        <a:lnTo>
                          <a:pt x="76" y="2"/>
                        </a:lnTo>
                        <a:lnTo>
                          <a:pt x="86" y="1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6" name="Freeform 474"/>
                  <p:cNvSpPr>
                    <a:spLocks noChangeAspect="1"/>
                  </p:cNvSpPr>
                  <p:nvPr/>
                </p:nvSpPr>
                <p:spPr bwMode="auto">
                  <a:xfrm>
                    <a:off x="3626" y="1783"/>
                    <a:ext cx="57" cy="86"/>
                  </a:xfrm>
                  <a:custGeom>
                    <a:avLst/>
                    <a:gdLst>
                      <a:gd name="T0" fmla="*/ 28 w 192"/>
                      <a:gd name="T1" fmla="*/ 0 h 267"/>
                      <a:gd name="T2" fmla="*/ 31 w 192"/>
                      <a:gd name="T3" fmla="*/ 0 h 267"/>
                      <a:gd name="T4" fmla="*/ 34 w 192"/>
                      <a:gd name="T5" fmla="*/ 0 h 267"/>
                      <a:gd name="T6" fmla="*/ 37 w 192"/>
                      <a:gd name="T7" fmla="*/ 1 h 267"/>
                      <a:gd name="T8" fmla="*/ 39 w 192"/>
                      <a:gd name="T9" fmla="*/ 2 h 267"/>
                      <a:gd name="T10" fmla="*/ 42 w 192"/>
                      <a:gd name="T11" fmla="*/ 4 h 267"/>
                      <a:gd name="T12" fmla="*/ 45 w 192"/>
                      <a:gd name="T13" fmla="*/ 5 h 267"/>
                      <a:gd name="T14" fmla="*/ 47 w 192"/>
                      <a:gd name="T15" fmla="*/ 7 h 267"/>
                      <a:gd name="T16" fmla="*/ 49 w 192"/>
                      <a:gd name="T17" fmla="*/ 9 h 267"/>
                      <a:gd name="T18" fmla="*/ 50 w 192"/>
                      <a:gd name="T19" fmla="*/ 11 h 267"/>
                      <a:gd name="T20" fmla="*/ 52 w 192"/>
                      <a:gd name="T21" fmla="*/ 14 h 267"/>
                      <a:gd name="T22" fmla="*/ 53 w 192"/>
                      <a:gd name="T23" fmla="*/ 16 h 267"/>
                      <a:gd name="T24" fmla="*/ 55 w 192"/>
                      <a:gd name="T25" fmla="*/ 19 h 267"/>
                      <a:gd name="T26" fmla="*/ 56 w 192"/>
                      <a:gd name="T27" fmla="*/ 22 h 267"/>
                      <a:gd name="T28" fmla="*/ 56 w 192"/>
                      <a:gd name="T29" fmla="*/ 25 h 267"/>
                      <a:gd name="T30" fmla="*/ 57 w 192"/>
                      <a:gd name="T31" fmla="*/ 28 h 267"/>
                      <a:gd name="T32" fmla="*/ 57 w 192"/>
                      <a:gd name="T33" fmla="*/ 31 h 267"/>
                      <a:gd name="T34" fmla="*/ 57 w 192"/>
                      <a:gd name="T35" fmla="*/ 86 h 267"/>
                      <a:gd name="T36" fmla="*/ 0 w 192"/>
                      <a:gd name="T37" fmla="*/ 86 h 267"/>
                      <a:gd name="T38" fmla="*/ 0 w 192"/>
                      <a:gd name="T39" fmla="*/ 31 h 267"/>
                      <a:gd name="T40" fmla="*/ 0 w 192"/>
                      <a:gd name="T41" fmla="*/ 28 h 267"/>
                      <a:gd name="T42" fmla="*/ 1 w 192"/>
                      <a:gd name="T43" fmla="*/ 25 h 267"/>
                      <a:gd name="T44" fmla="*/ 1 w 192"/>
                      <a:gd name="T45" fmla="*/ 22 h 267"/>
                      <a:gd name="T46" fmla="*/ 2 w 192"/>
                      <a:gd name="T47" fmla="*/ 19 h 267"/>
                      <a:gd name="T48" fmla="*/ 4 w 192"/>
                      <a:gd name="T49" fmla="*/ 16 h 267"/>
                      <a:gd name="T50" fmla="*/ 5 w 192"/>
                      <a:gd name="T51" fmla="*/ 14 h 267"/>
                      <a:gd name="T52" fmla="*/ 7 w 192"/>
                      <a:gd name="T53" fmla="*/ 11 h 267"/>
                      <a:gd name="T54" fmla="*/ 9 w 192"/>
                      <a:gd name="T55" fmla="*/ 9 h 267"/>
                      <a:gd name="T56" fmla="*/ 10 w 192"/>
                      <a:gd name="T57" fmla="*/ 7 h 267"/>
                      <a:gd name="T58" fmla="*/ 12 w 192"/>
                      <a:gd name="T59" fmla="*/ 5 h 267"/>
                      <a:gd name="T60" fmla="*/ 15 w 192"/>
                      <a:gd name="T61" fmla="*/ 4 h 267"/>
                      <a:gd name="T62" fmla="*/ 17 w 192"/>
                      <a:gd name="T63" fmla="*/ 2 h 267"/>
                      <a:gd name="T64" fmla="*/ 20 w 192"/>
                      <a:gd name="T65" fmla="*/ 1 h 267"/>
                      <a:gd name="T66" fmla="*/ 23 w 192"/>
                      <a:gd name="T67" fmla="*/ 0 h 267"/>
                      <a:gd name="T68" fmla="*/ 26 w 192"/>
                      <a:gd name="T69" fmla="*/ 0 h 267"/>
                      <a:gd name="T70" fmla="*/ 28 w 192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7">
                        <a:moveTo>
                          <a:pt x="95" y="0"/>
                        </a:moveTo>
                        <a:lnTo>
                          <a:pt x="105" y="0"/>
                        </a:lnTo>
                        <a:lnTo>
                          <a:pt x="115" y="1"/>
                        </a:lnTo>
                        <a:lnTo>
                          <a:pt x="124" y="4"/>
                        </a:lnTo>
                        <a:lnTo>
                          <a:pt x="133" y="7"/>
                        </a:lnTo>
                        <a:lnTo>
                          <a:pt x="141" y="11"/>
                        </a:lnTo>
                        <a:lnTo>
                          <a:pt x="150" y="16"/>
                        </a:lnTo>
                        <a:lnTo>
                          <a:pt x="157" y="21"/>
                        </a:lnTo>
                        <a:lnTo>
                          <a:pt x="164" y="27"/>
                        </a:lnTo>
                        <a:lnTo>
                          <a:pt x="170" y="35"/>
                        </a:lnTo>
                        <a:lnTo>
                          <a:pt x="175" y="42"/>
                        </a:lnTo>
                        <a:lnTo>
                          <a:pt x="180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0" y="77"/>
                        </a:lnTo>
                        <a:lnTo>
                          <a:pt x="191" y="86"/>
                        </a:lnTo>
                        <a:lnTo>
                          <a:pt x="192" y="96"/>
                        </a:lnTo>
                        <a:lnTo>
                          <a:pt x="192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2" y="77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6" y="42"/>
                        </a:lnTo>
                        <a:lnTo>
                          <a:pt x="22" y="35"/>
                        </a:lnTo>
                        <a:lnTo>
                          <a:pt x="29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50" y="11"/>
                        </a:lnTo>
                        <a:lnTo>
                          <a:pt x="58" y="7"/>
                        </a:lnTo>
                        <a:lnTo>
                          <a:pt x="67" y="4"/>
                        </a:lnTo>
                        <a:lnTo>
                          <a:pt x="76" y="1"/>
                        </a:lnTo>
                        <a:lnTo>
                          <a:pt x="86" y="0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7" name="Freeform 475"/>
                  <p:cNvSpPr>
                    <a:spLocks noChangeAspect="1"/>
                  </p:cNvSpPr>
                  <p:nvPr/>
                </p:nvSpPr>
                <p:spPr bwMode="auto">
                  <a:xfrm>
                    <a:off x="1532" y="1661"/>
                    <a:ext cx="57" cy="79"/>
                  </a:xfrm>
                  <a:custGeom>
                    <a:avLst/>
                    <a:gdLst>
                      <a:gd name="T0" fmla="*/ 28 w 193"/>
                      <a:gd name="T1" fmla="*/ 0 h 266"/>
                      <a:gd name="T2" fmla="*/ 32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40 w 193"/>
                      <a:gd name="T9" fmla="*/ 2 h 266"/>
                      <a:gd name="T10" fmla="*/ 42 w 193"/>
                      <a:gd name="T11" fmla="*/ 3 h 266"/>
                      <a:gd name="T12" fmla="*/ 45 w 193"/>
                      <a:gd name="T13" fmla="*/ 5 h 266"/>
                      <a:gd name="T14" fmla="*/ 47 w 193"/>
                      <a:gd name="T15" fmla="*/ 7 h 266"/>
                      <a:gd name="T16" fmla="*/ 49 w 193"/>
                      <a:gd name="T17" fmla="*/ 8 h 266"/>
                      <a:gd name="T18" fmla="*/ 51 w 193"/>
                      <a:gd name="T19" fmla="*/ 10 h 266"/>
                      <a:gd name="T20" fmla="*/ 52 w 193"/>
                      <a:gd name="T21" fmla="*/ 12 h 266"/>
                      <a:gd name="T22" fmla="*/ 54 w 193"/>
                      <a:gd name="T23" fmla="*/ 15 h 266"/>
                      <a:gd name="T24" fmla="*/ 55 w 193"/>
                      <a:gd name="T25" fmla="*/ 18 h 266"/>
                      <a:gd name="T26" fmla="*/ 56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1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3 w 193"/>
                      <a:gd name="T49" fmla="*/ 15 h 266"/>
                      <a:gd name="T50" fmla="*/ 5 w 193"/>
                      <a:gd name="T51" fmla="*/ 12 h 266"/>
                      <a:gd name="T52" fmla="*/ 6 w 193"/>
                      <a:gd name="T53" fmla="*/ 10 h 266"/>
                      <a:gd name="T54" fmla="*/ 8 w 193"/>
                      <a:gd name="T55" fmla="*/ 8 h 266"/>
                      <a:gd name="T56" fmla="*/ 10 w 193"/>
                      <a:gd name="T57" fmla="*/ 7 h 266"/>
                      <a:gd name="T58" fmla="*/ 13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3 w 193"/>
                      <a:gd name="T67" fmla="*/ 1 h 266"/>
                      <a:gd name="T68" fmla="*/ 26 w 193"/>
                      <a:gd name="T69" fmla="*/ 0 h 266"/>
                      <a:gd name="T70" fmla="*/ 28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7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3" y="11"/>
                        </a:lnTo>
                        <a:lnTo>
                          <a:pt x="151" y="17"/>
                        </a:lnTo>
                        <a:lnTo>
                          <a:pt x="159" y="22"/>
                        </a:lnTo>
                        <a:lnTo>
                          <a:pt x="165" y="28"/>
                        </a:lnTo>
                        <a:lnTo>
                          <a:pt x="171" y="34"/>
                        </a:lnTo>
                        <a:lnTo>
                          <a:pt x="176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1" y="75"/>
                        </a:lnTo>
                        <a:lnTo>
                          <a:pt x="193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5" y="22"/>
                        </a:lnTo>
                        <a:lnTo>
                          <a:pt x="43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7" y="2"/>
                        </a:lnTo>
                        <a:lnTo>
                          <a:pt x="87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8" name="Freeform 476"/>
                  <p:cNvSpPr>
                    <a:spLocks noChangeAspect="1"/>
                  </p:cNvSpPr>
                  <p:nvPr/>
                </p:nvSpPr>
                <p:spPr bwMode="auto">
                  <a:xfrm>
                    <a:off x="1532" y="1783"/>
                    <a:ext cx="57" cy="86"/>
                  </a:xfrm>
                  <a:custGeom>
                    <a:avLst/>
                    <a:gdLst>
                      <a:gd name="T0" fmla="*/ 28 w 193"/>
                      <a:gd name="T1" fmla="*/ 0 h 267"/>
                      <a:gd name="T2" fmla="*/ 32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40 w 193"/>
                      <a:gd name="T9" fmla="*/ 2 h 267"/>
                      <a:gd name="T10" fmla="*/ 42 w 193"/>
                      <a:gd name="T11" fmla="*/ 4 h 267"/>
                      <a:gd name="T12" fmla="*/ 45 w 193"/>
                      <a:gd name="T13" fmla="*/ 5 h 267"/>
                      <a:gd name="T14" fmla="*/ 47 w 193"/>
                      <a:gd name="T15" fmla="*/ 7 h 267"/>
                      <a:gd name="T16" fmla="*/ 49 w 193"/>
                      <a:gd name="T17" fmla="*/ 9 h 267"/>
                      <a:gd name="T18" fmla="*/ 51 w 193"/>
                      <a:gd name="T19" fmla="*/ 11 h 267"/>
                      <a:gd name="T20" fmla="*/ 52 w 193"/>
                      <a:gd name="T21" fmla="*/ 14 h 267"/>
                      <a:gd name="T22" fmla="*/ 54 w 193"/>
                      <a:gd name="T23" fmla="*/ 16 h 267"/>
                      <a:gd name="T24" fmla="*/ 55 w 193"/>
                      <a:gd name="T25" fmla="*/ 19 h 267"/>
                      <a:gd name="T26" fmla="*/ 56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1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3 w 193"/>
                      <a:gd name="T49" fmla="*/ 16 h 267"/>
                      <a:gd name="T50" fmla="*/ 5 w 193"/>
                      <a:gd name="T51" fmla="*/ 14 h 267"/>
                      <a:gd name="T52" fmla="*/ 6 w 193"/>
                      <a:gd name="T53" fmla="*/ 11 h 267"/>
                      <a:gd name="T54" fmla="*/ 8 w 193"/>
                      <a:gd name="T55" fmla="*/ 9 h 267"/>
                      <a:gd name="T56" fmla="*/ 10 w 193"/>
                      <a:gd name="T57" fmla="*/ 7 h 267"/>
                      <a:gd name="T58" fmla="*/ 13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3 w 193"/>
                      <a:gd name="T67" fmla="*/ 0 h 267"/>
                      <a:gd name="T68" fmla="*/ 26 w 193"/>
                      <a:gd name="T69" fmla="*/ 0 h 267"/>
                      <a:gd name="T70" fmla="*/ 28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7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3" y="11"/>
                        </a:lnTo>
                        <a:lnTo>
                          <a:pt x="151" y="16"/>
                        </a:lnTo>
                        <a:lnTo>
                          <a:pt x="159" y="21"/>
                        </a:lnTo>
                        <a:lnTo>
                          <a:pt x="165" y="27"/>
                        </a:lnTo>
                        <a:lnTo>
                          <a:pt x="171" y="35"/>
                        </a:lnTo>
                        <a:lnTo>
                          <a:pt x="176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1" y="77"/>
                        </a:lnTo>
                        <a:lnTo>
                          <a:pt x="193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5" y="21"/>
                        </a:lnTo>
                        <a:lnTo>
                          <a:pt x="43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7" y="1"/>
                        </a:lnTo>
                        <a:lnTo>
                          <a:pt x="87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9" name="Freeform 477"/>
                  <p:cNvSpPr>
                    <a:spLocks noChangeAspect="1"/>
                  </p:cNvSpPr>
                  <p:nvPr/>
                </p:nvSpPr>
                <p:spPr bwMode="auto">
                  <a:xfrm>
                    <a:off x="4262" y="1661"/>
                    <a:ext cx="57" cy="79"/>
                  </a:xfrm>
                  <a:custGeom>
                    <a:avLst/>
                    <a:gdLst>
                      <a:gd name="T0" fmla="*/ 29 w 194"/>
                      <a:gd name="T1" fmla="*/ 0 h 266"/>
                      <a:gd name="T2" fmla="*/ 31 w 194"/>
                      <a:gd name="T3" fmla="*/ 0 h 266"/>
                      <a:gd name="T4" fmla="*/ 34 w 194"/>
                      <a:gd name="T5" fmla="*/ 1 h 266"/>
                      <a:gd name="T6" fmla="*/ 37 w 194"/>
                      <a:gd name="T7" fmla="*/ 1 h 266"/>
                      <a:gd name="T8" fmla="*/ 40 w 194"/>
                      <a:gd name="T9" fmla="*/ 2 h 266"/>
                      <a:gd name="T10" fmla="*/ 42 w 194"/>
                      <a:gd name="T11" fmla="*/ 3 h 266"/>
                      <a:gd name="T12" fmla="*/ 44 w 194"/>
                      <a:gd name="T13" fmla="*/ 5 h 266"/>
                      <a:gd name="T14" fmla="*/ 46 w 194"/>
                      <a:gd name="T15" fmla="*/ 7 h 266"/>
                      <a:gd name="T16" fmla="*/ 48 w 194"/>
                      <a:gd name="T17" fmla="*/ 8 h 266"/>
                      <a:gd name="T18" fmla="*/ 51 w 194"/>
                      <a:gd name="T19" fmla="*/ 10 h 266"/>
                      <a:gd name="T20" fmla="*/ 52 w 194"/>
                      <a:gd name="T21" fmla="*/ 12 h 266"/>
                      <a:gd name="T22" fmla="*/ 53 w 194"/>
                      <a:gd name="T23" fmla="*/ 15 h 266"/>
                      <a:gd name="T24" fmla="*/ 54 w 194"/>
                      <a:gd name="T25" fmla="*/ 18 h 266"/>
                      <a:gd name="T26" fmla="*/ 55 w 194"/>
                      <a:gd name="T27" fmla="*/ 20 h 266"/>
                      <a:gd name="T28" fmla="*/ 56 w 194"/>
                      <a:gd name="T29" fmla="*/ 22 h 266"/>
                      <a:gd name="T30" fmla="*/ 57 w 194"/>
                      <a:gd name="T31" fmla="*/ 25 h 266"/>
                      <a:gd name="T32" fmla="*/ 57 w 194"/>
                      <a:gd name="T33" fmla="*/ 28 h 266"/>
                      <a:gd name="T34" fmla="*/ 57 w 194"/>
                      <a:gd name="T35" fmla="*/ 79 h 266"/>
                      <a:gd name="T36" fmla="*/ 0 w 194"/>
                      <a:gd name="T37" fmla="*/ 79 h 266"/>
                      <a:gd name="T38" fmla="*/ 0 w 194"/>
                      <a:gd name="T39" fmla="*/ 28 h 266"/>
                      <a:gd name="T40" fmla="*/ 0 w 194"/>
                      <a:gd name="T41" fmla="*/ 25 h 266"/>
                      <a:gd name="T42" fmla="*/ 1 w 194"/>
                      <a:gd name="T43" fmla="*/ 22 h 266"/>
                      <a:gd name="T44" fmla="*/ 1 w 194"/>
                      <a:gd name="T45" fmla="*/ 20 h 266"/>
                      <a:gd name="T46" fmla="*/ 2 w 194"/>
                      <a:gd name="T47" fmla="*/ 18 h 266"/>
                      <a:gd name="T48" fmla="*/ 4 w 194"/>
                      <a:gd name="T49" fmla="*/ 15 h 266"/>
                      <a:gd name="T50" fmla="*/ 5 w 194"/>
                      <a:gd name="T51" fmla="*/ 12 h 266"/>
                      <a:gd name="T52" fmla="*/ 6 w 194"/>
                      <a:gd name="T53" fmla="*/ 10 h 266"/>
                      <a:gd name="T54" fmla="*/ 8 w 194"/>
                      <a:gd name="T55" fmla="*/ 8 h 266"/>
                      <a:gd name="T56" fmla="*/ 10 w 194"/>
                      <a:gd name="T57" fmla="*/ 7 h 266"/>
                      <a:gd name="T58" fmla="*/ 12 w 194"/>
                      <a:gd name="T59" fmla="*/ 5 h 266"/>
                      <a:gd name="T60" fmla="*/ 15 w 194"/>
                      <a:gd name="T61" fmla="*/ 3 h 266"/>
                      <a:gd name="T62" fmla="*/ 17 w 194"/>
                      <a:gd name="T63" fmla="*/ 2 h 266"/>
                      <a:gd name="T64" fmla="*/ 20 w 194"/>
                      <a:gd name="T65" fmla="*/ 1 h 266"/>
                      <a:gd name="T66" fmla="*/ 23 w 194"/>
                      <a:gd name="T67" fmla="*/ 1 h 266"/>
                      <a:gd name="T68" fmla="*/ 25 w 194"/>
                      <a:gd name="T69" fmla="*/ 0 h 266"/>
                      <a:gd name="T70" fmla="*/ 29 w 194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6">
                        <a:moveTo>
                          <a:pt x="97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1" y="17"/>
                        </a:lnTo>
                        <a:lnTo>
                          <a:pt x="158" y="22"/>
                        </a:lnTo>
                        <a:lnTo>
                          <a:pt x="165" y="28"/>
                        </a:lnTo>
                        <a:lnTo>
                          <a:pt x="172" y="34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2" y="75"/>
                        </a:lnTo>
                        <a:lnTo>
                          <a:pt x="193" y="85"/>
                        </a:lnTo>
                        <a:lnTo>
                          <a:pt x="194" y="94"/>
                        </a:lnTo>
                        <a:lnTo>
                          <a:pt x="194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6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0" name="Freeform 478"/>
                  <p:cNvSpPr>
                    <a:spLocks noChangeAspect="1"/>
                  </p:cNvSpPr>
                  <p:nvPr/>
                </p:nvSpPr>
                <p:spPr bwMode="auto">
                  <a:xfrm>
                    <a:off x="4262" y="1783"/>
                    <a:ext cx="57" cy="86"/>
                  </a:xfrm>
                  <a:custGeom>
                    <a:avLst/>
                    <a:gdLst>
                      <a:gd name="T0" fmla="*/ 29 w 194"/>
                      <a:gd name="T1" fmla="*/ 0 h 267"/>
                      <a:gd name="T2" fmla="*/ 31 w 194"/>
                      <a:gd name="T3" fmla="*/ 0 h 267"/>
                      <a:gd name="T4" fmla="*/ 34 w 194"/>
                      <a:gd name="T5" fmla="*/ 0 h 267"/>
                      <a:gd name="T6" fmla="*/ 37 w 194"/>
                      <a:gd name="T7" fmla="*/ 1 h 267"/>
                      <a:gd name="T8" fmla="*/ 40 w 194"/>
                      <a:gd name="T9" fmla="*/ 2 h 267"/>
                      <a:gd name="T10" fmla="*/ 42 w 194"/>
                      <a:gd name="T11" fmla="*/ 4 h 267"/>
                      <a:gd name="T12" fmla="*/ 44 w 194"/>
                      <a:gd name="T13" fmla="*/ 5 h 267"/>
                      <a:gd name="T14" fmla="*/ 46 w 194"/>
                      <a:gd name="T15" fmla="*/ 7 h 267"/>
                      <a:gd name="T16" fmla="*/ 48 w 194"/>
                      <a:gd name="T17" fmla="*/ 9 h 267"/>
                      <a:gd name="T18" fmla="*/ 51 w 194"/>
                      <a:gd name="T19" fmla="*/ 11 h 267"/>
                      <a:gd name="T20" fmla="*/ 52 w 194"/>
                      <a:gd name="T21" fmla="*/ 14 h 267"/>
                      <a:gd name="T22" fmla="*/ 53 w 194"/>
                      <a:gd name="T23" fmla="*/ 16 h 267"/>
                      <a:gd name="T24" fmla="*/ 54 w 194"/>
                      <a:gd name="T25" fmla="*/ 19 h 267"/>
                      <a:gd name="T26" fmla="*/ 55 w 194"/>
                      <a:gd name="T27" fmla="*/ 22 h 267"/>
                      <a:gd name="T28" fmla="*/ 56 w 194"/>
                      <a:gd name="T29" fmla="*/ 25 h 267"/>
                      <a:gd name="T30" fmla="*/ 57 w 194"/>
                      <a:gd name="T31" fmla="*/ 28 h 267"/>
                      <a:gd name="T32" fmla="*/ 57 w 194"/>
                      <a:gd name="T33" fmla="*/ 31 h 267"/>
                      <a:gd name="T34" fmla="*/ 57 w 194"/>
                      <a:gd name="T35" fmla="*/ 86 h 267"/>
                      <a:gd name="T36" fmla="*/ 0 w 194"/>
                      <a:gd name="T37" fmla="*/ 86 h 267"/>
                      <a:gd name="T38" fmla="*/ 0 w 194"/>
                      <a:gd name="T39" fmla="*/ 31 h 267"/>
                      <a:gd name="T40" fmla="*/ 0 w 194"/>
                      <a:gd name="T41" fmla="*/ 28 h 267"/>
                      <a:gd name="T42" fmla="*/ 1 w 194"/>
                      <a:gd name="T43" fmla="*/ 25 h 267"/>
                      <a:gd name="T44" fmla="*/ 1 w 194"/>
                      <a:gd name="T45" fmla="*/ 22 h 267"/>
                      <a:gd name="T46" fmla="*/ 2 w 194"/>
                      <a:gd name="T47" fmla="*/ 19 h 267"/>
                      <a:gd name="T48" fmla="*/ 4 w 194"/>
                      <a:gd name="T49" fmla="*/ 16 h 267"/>
                      <a:gd name="T50" fmla="*/ 5 w 194"/>
                      <a:gd name="T51" fmla="*/ 14 h 267"/>
                      <a:gd name="T52" fmla="*/ 6 w 194"/>
                      <a:gd name="T53" fmla="*/ 11 h 267"/>
                      <a:gd name="T54" fmla="*/ 8 w 194"/>
                      <a:gd name="T55" fmla="*/ 9 h 267"/>
                      <a:gd name="T56" fmla="*/ 10 w 194"/>
                      <a:gd name="T57" fmla="*/ 7 h 267"/>
                      <a:gd name="T58" fmla="*/ 12 w 194"/>
                      <a:gd name="T59" fmla="*/ 5 h 267"/>
                      <a:gd name="T60" fmla="*/ 15 w 194"/>
                      <a:gd name="T61" fmla="*/ 4 h 267"/>
                      <a:gd name="T62" fmla="*/ 17 w 194"/>
                      <a:gd name="T63" fmla="*/ 2 h 267"/>
                      <a:gd name="T64" fmla="*/ 20 w 194"/>
                      <a:gd name="T65" fmla="*/ 1 h 267"/>
                      <a:gd name="T66" fmla="*/ 23 w 194"/>
                      <a:gd name="T67" fmla="*/ 0 h 267"/>
                      <a:gd name="T68" fmla="*/ 25 w 194"/>
                      <a:gd name="T69" fmla="*/ 0 h 267"/>
                      <a:gd name="T70" fmla="*/ 29 w 194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7">
                        <a:moveTo>
                          <a:pt x="97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1" y="16"/>
                        </a:lnTo>
                        <a:lnTo>
                          <a:pt x="158" y="21"/>
                        </a:lnTo>
                        <a:lnTo>
                          <a:pt x="165" y="27"/>
                        </a:lnTo>
                        <a:lnTo>
                          <a:pt x="172" y="35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2" y="77"/>
                        </a:lnTo>
                        <a:lnTo>
                          <a:pt x="193" y="86"/>
                        </a:lnTo>
                        <a:lnTo>
                          <a:pt x="194" y="96"/>
                        </a:lnTo>
                        <a:lnTo>
                          <a:pt x="194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6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1" name="Freeform 479"/>
                  <p:cNvSpPr>
                    <a:spLocks noChangeAspect="1"/>
                  </p:cNvSpPr>
                  <p:nvPr/>
                </p:nvSpPr>
                <p:spPr bwMode="auto">
                  <a:xfrm>
                    <a:off x="996" y="1661"/>
                    <a:ext cx="57" cy="79"/>
                  </a:xfrm>
                  <a:custGeom>
                    <a:avLst/>
                    <a:gdLst>
                      <a:gd name="T0" fmla="*/ 28 w 193"/>
                      <a:gd name="T1" fmla="*/ 0 h 266"/>
                      <a:gd name="T2" fmla="*/ 31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40 w 193"/>
                      <a:gd name="T9" fmla="*/ 2 h 266"/>
                      <a:gd name="T10" fmla="*/ 42 w 193"/>
                      <a:gd name="T11" fmla="*/ 3 h 266"/>
                      <a:gd name="T12" fmla="*/ 44 w 193"/>
                      <a:gd name="T13" fmla="*/ 5 h 266"/>
                      <a:gd name="T14" fmla="*/ 47 w 193"/>
                      <a:gd name="T15" fmla="*/ 7 h 266"/>
                      <a:gd name="T16" fmla="*/ 48 w 193"/>
                      <a:gd name="T17" fmla="*/ 8 h 266"/>
                      <a:gd name="T18" fmla="*/ 50 w 193"/>
                      <a:gd name="T19" fmla="*/ 10 h 266"/>
                      <a:gd name="T20" fmla="*/ 52 w 193"/>
                      <a:gd name="T21" fmla="*/ 12 h 266"/>
                      <a:gd name="T22" fmla="*/ 53 w 193"/>
                      <a:gd name="T23" fmla="*/ 15 h 266"/>
                      <a:gd name="T24" fmla="*/ 55 w 193"/>
                      <a:gd name="T25" fmla="*/ 18 h 266"/>
                      <a:gd name="T26" fmla="*/ 56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0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3 w 193"/>
                      <a:gd name="T49" fmla="*/ 15 h 266"/>
                      <a:gd name="T50" fmla="*/ 5 w 193"/>
                      <a:gd name="T51" fmla="*/ 12 h 266"/>
                      <a:gd name="T52" fmla="*/ 6 w 193"/>
                      <a:gd name="T53" fmla="*/ 10 h 266"/>
                      <a:gd name="T54" fmla="*/ 8 w 193"/>
                      <a:gd name="T55" fmla="*/ 8 h 266"/>
                      <a:gd name="T56" fmla="*/ 10 w 193"/>
                      <a:gd name="T57" fmla="*/ 7 h 266"/>
                      <a:gd name="T58" fmla="*/ 12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3 w 193"/>
                      <a:gd name="T67" fmla="*/ 1 h 266"/>
                      <a:gd name="T68" fmla="*/ 25 w 193"/>
                      <a:gd name="T69" fmla="*/ 0 h 266"/>
                      <a:gd name="T70" fmla="*/ 28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0" y="17"/>
                        </a:lnTo>
                        <a:lnTo>
                          <a:pt x="158" y="22"/>
                        </a:lnTo>
                        <a:lnTo>
                          <a:pt x="164" y="28"/>
                        </a:lnTo>
                        <a:lnTo>
                          <a:pt x="170" y="34"/>
                        </a:lnTo>
                        <a:lnTo>
                          <a:pt x="177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0" y="75"/>
                        </a:lnTo>
                        <a:lnTo>
                          <a:pt x="193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1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4"/>
                        </a:lnTo>
                        <a:lnTo>
                          <a:pt x="27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2" name="Freeform 480"/>
                  <p:cNvSpPr>
                    <a:spLocks noChangeAspect="1"/>
                  </p:cNvSpPr>
                  <p:nvPr/>
                </p:nvSpPr>
                <p:spPr bwMode="auto">
                  <a:xfrm>
                    <a:off x="996" y="1783"/>
                    <a:ext cx="57" cy="86"/>
                  </a:xfrm>
                  <a:custGeom>
                    <a:avLst/>
                    <a:gdLst>
                      <a:gd name="T0" fmla="*/ 28 w 193"/>
                      <a:gd name="T1" fmla="*/ 0 h 267"/>
                      <a:gd name="T2" fmla="*/ 31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40 w 193"/>
                      <a:gd name="T9" fmla="*/ 2 h 267"/>
                      <a:gd name="T10" fmla="*/ 42 w 193"/>
                      <a:gd name="T11" fmla="*/ 4 h 267"/>
                      <a:gd name="T12" fmla="*/ 44 w 193"/>
                      <a:gd name="T13" fmla="*/ 5 h 267"/>
                      <a:gd name="T14" fmla="*/ 47 w 193"/>
                      <a:gd name="T15" fmla="*/ 7 h 267"/>
                      <a:gd name="T16" fmla="*/ 48 w 193"/>
                      <a:gd name="T17" fmla="*/ 9 h 267"/>
                      <a:gd name="T18" fmla="*/ 50 w 193"/>
                      <a:gd name="T19" fmla="*/ 11 h 267"/>
                      <a:gd name="T20" fmla="*/ 52 w 193"/>
                      <a:gd name="T21" fmla="*/ 14 h 267"/>
                      <a:gd name="T22" fmla="*/ 53 w 193"/>
                      <a:gd name="T23" fmla="*/ 16 h 267"/>
                      <a:gd name="T24" fmla="*/ 55 w 193"/>
                      <a:gd name="T25" fmla="*/ 19 h 267"/>
                      <a:gd name="T26" fmla="*/ 56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0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3 w 193"/>
                      <a:gd name="T49" fmla="*/ 16 h 267"/>
                      <a:gd name="T50" fmla="*/ 5 w 193"/>
                      <a:gd name="T51" fmla="*/ 14 h 267"/>
                      <a:gd name="T52" fmla="*/ 6 w 193"/>
                      <a:gd name="T53" fmla="*/ 11 h 267"/>
                      <a:gd name="T54" fmla="*/ 8 w 193"/>
                      <a:gd name="T55" fmla="*/ 9 h 267"/>
                      <a:gd name="T56" fmla="*/ 10 w 193"/>
                      <a:gd name="T57" fmla="*/ 7 h 267"/>
                      <a:gd name="T58" fmla="*/ 12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3 w 193"/>
                      <a:gd name="T67" fmla="*/ 0 h 267"/>
                      <a:gd name="T68" fmla="*/ 25 w 193"/>
                      <a:gd name="T69" fmla="*/ 0 h 267"/>
                      <a:gd name="T70" fmla="*/ 28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0" y="16"/>
                        </a:lnTo>
                        <a:lnTo>
                          <a:pt x="158" y="21"/>
                        </a:lnTo>
                        <a:lnTo>
                          <a:pt x="164" y="27"/>
                        </a:lnTo>
                        <a:lnTo>
                          <a:pt x="170" y="35"/>
                        </a:lnTo>
                        <a:lnTo>
                          <a:pt x="177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0" y="77"/>
                        </a:lnTo>
                        <a:lnTo>
                          <a:pt x="193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1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5"/>
                        </a:lnTo>
                        <a:lnTo>
                          <a:pt x="27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3" name="Freeform 481"/>
                  <p:cNvSpPr>
                    <a:spLocks noChangeAspect="1"/>
                  </p:cNvSpPr>
                  <p:nvPr/>
                </p:nvSpPr>
                <p:spPr bwMode="auto">
                  <a:xfrm>
                    <a:off x="3733" y="1661"/>
                    <a:ext cx="57" cy="79"/>
                  </a:xfrm>
                  <a:custGeom>
                    <a:avLst/>
                    <a:gdLst>
                      <a:gd name="T0" fmla="*/ 29 w 194"/>
                      <a:gd name="T1" fmla="*/ 0 h 266"/>
                      <a:gd name="T2" fmla="*/ 31 w 194"/>
                      <a:gd name="T3" fmla="*/ 0 h 266"/>
                      <a:gd name="T4" fmla="*/ 34 w 194"/>
                      <a:gd name="T5" fmla="*/ 1 h 266"/>
                      <a:gd name="T6" fmla="*/ 37 w 194"/>
                      <a:gd name="T7" fmla="*/ 1 h 266"/>
                      <a:gd name="T8" fmla="*/ 40 w 194"/>
                      <a:gd name="T9" fmla="*/ 2 h 266"/>
                      <a:gd name="T10" fmla="*/ 42 w 194"/>
                      <a:gd name="T11" fmla="*/ 3 h 266"/>
                      <a:gd name="T12" fmla="*/ 44 w 194"/>
                      <a:gd name="T13" fmla="*/ 5 h 266"/>
                      <a:gd name="T14" fmla="*/ 47 w 194"/>
                      <a:gd name="T15" fmla="*/ 7 h 266"/>
                      <a:gd name="T16" fmla="*/ 49 w 194"/>
                      <a:gd name="T17" fmla="*/ 8 h 266"/>
                      <a:gd name="T18" fmla="*/ 51 w 194"/>
                      <a:gd name="T19" fmla="*/ 10 h 266"/>
                      <a:gd name="T20" fmla="*/ 52 w 194"/>
                      <a:gd name="T21" fmla="*/ 12 h 266"/>
                      <a:gd name="T22" fmla="*/ 53 w 194"/>
                      <a:gd name="T23" fmla="*/ 15 h 266"/>
                      <a:gd name="T24" fmla="*/ 55 w 194"/>
                      <a:gd name="T25" fmla="*/ 18 h 266"/>
                      <a:gd name="T26" fmla="*/ 56 w 194"/>
                      <a:gd name="T27" fmla="*/ 20 h 266"/>
                      <a:gd name="T28" fmla="*/ 56 w 194"/>
                      <a:gd name="T29" fmla="*/ 22 h 266"/>
                      <a:gd name="T30" fmla="*/ 57 w 194"/>
                      <a:gd name="T31" fmla="*/ 25 h 266"/>
                      <a:gd name="T32" fmla="*/ 57 w 194"/>
                      <a:gd name="T33" fmla="*/ 28 h 266"/>
                      <a:gd name="T34" fmla="*/ 57 w 194"/>
                      <a:gd name="T35" fmla="*/ 79 h 266"/>
                      <a:gd name="T36" fmla="*/ 0 w 194"/>
                      <a:gd name="T37" fmla="*/ 79 h 266"/>
                      <a:gd name="T38" fmla="*/ 0 w 194"/>
                      <a:gd name="T39" fmla="*/ 28 h 266"/>
                      <a:gd name="T40" fmla="*/ 0 w 194"/>
                      <a:gd name="T41" fmla="*/ 25 h 266"/>
                      <a:gd name="T42" fmla="*/ 1 w 194"/>
                      <a:gd name="T43" fmla="*/ 22 h 266"/>
                      <a:gd name="T44" fmla="*/ 1 w 194"/>
                      <a:gd name="T45" fmla="*/ 20 h 266"/>
                      <a:gd name="T46" fmla="*/ 2 w 194"/>
                      <a:gd name="T47" fmla="*/ 18 h 266"/>
                      <a:gd name="T48" fmla="*/ 4 w 194"/>
                      <a:gd name="T49" fmla="*/ 15 h 266"/>
                      <a:gd name="T50" fmla="*/ 5 w 194"/>
                      <a:gd name="T51" fmla="*/ 12 h 266"/>
                      <a:gd name="T52" fmla="*/ 6 w 194"/>
                      <a:gd name="T53" fmla="*/ 10 h 266"/>
                      <a:gd name="T54" fmla="*/ 9 w 194"/>
                      <a:gd name="T55" fmla="*/ 8 h 266"/>
                      <a:gd name="T56" fmla="*/ 11 w 194"/>
                      <a:gd name="T57" fmla="*/ 7 h 266"/>
                      <a:gd name="T58" fmla="*/ 13 w 194"/>
                      <a:gd name="T59" fmla="*/ 5 h 266"/>
                      <a:gd name="T60" fmla="*/ 15 w 194"/>
                      <a:gd name="T61" fmla="*/ 3 h 266"/>
                      <a:gd name="T62" fmla="*/ 17 w 194"/>
                      <a:gd name="T63" fmla="*/ 2 h 266"/>
                      <a:gd name="T64" fmla="*/ 20 w 194"/>
                      <a:gd name="T65" fmla="*/ 1 h 266"/>
                      <a:gd name="T66" fmla="*/ 23 w 194"/>
                      <a:gd name="T67" fmla="*/ 1 h 266"/>
                      <a:gd name="T68" fmla="*/ 26 w 194"/>
                      <a:gd name="T69" fmla="*/ 0 h 266"/>
                      <a:gd name="T70" fmla="*/ 29 w 194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6">
                        <a:moveTo>
                          <a:pt x="97" y="0"/>
                        </a:moveTo>
                        <a:lnTo>
                          <a:pt x="107" y="1"/>
                        </a:lnTo>
                        <a:lnTo>
                          <a:pt x="117" y="2"/>
                        </a:lnTo>
                        <a:lnTo>
                          <a:pt x="126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1" y="17"/>
                        </a:lnTo>
                        <a:lnTo>
                          <a:pt x="159" y="22"/>
                        </a:lnTo>
                        <a:lnTo>
                          <a:pt x="166" y="28"/>
                        </a:lnTo>
                        <a:lnTo>
                          <a:pt x="172" y="34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7" y="59"/>
                        </a:lnTo>
                        <a:lnTo>
                          <a:pt x="190" y="67"/>
                        </a:lnTo>
                        <a:lnTo>
                          <a:pt x="192" y="75"/>
                        </a:lnTo>
                        <a:lnTo>
                          <a:pt x="193" y="85"/>
                        </a:lnTo>
                        <a:lnTo>
                          <a:pt x="194" y="94"/>
                        </a:lnTo>
                        <a:lnTo>
                          <a:pt x="194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9" y="28"/>
                        </a:lnTo>
                        <a:lnTo>
                          <a:pt x="36" y="22"/>
                        </a:lnTo>
                        <a:lnTo>
                          <a:pt x="43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9" y="4"/>
                        </a:lnTo>
                        <a:lnTo>
                          <a:pt x="78" y="2"/>
                        </a:lnTo>
                        <a:lnTo>
                          <a:pt x="88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4" name="Freeform 482"/>
                  <p:cNvSpPr>
                    <a:spLocks noChangeAspect="1"/>
                  </p:cNvSpPr>
                  <p:nvPr/>
                </p:nvSpPr>
                <p:spPr bwMode="auto">
                  <a:xfrm>
                    <a:off x="3733" y="1783"/>
                    <a:ext cx="57" cy="86"/>
                  </a:xfrm>
                  <a:custGeom>
                    <a:avLst/>
                    <a:gdLst>
                      <a:gd name="T0" fmla="*/ 29 w 194"/>
                      <a:gd name="T1" fmla="*/ 0 h 267"/>
                      <a:gd name="T2" fmla="*/ 31 w 194"/>
                      <a:gd name="T3" fmla="*/ 0 h 267"/>
                      <a:gd name="T4" fmla="*/ 34 w 194"/>
                      <a:gd name="T5" fmla="*/ 0 h 267"/>
                      <a:gd name="T6" fmla="*/ 37 w 194"/>
                      <a:gd name="T7" fmla="*/ 1 h 267"/>
                      <a:gd name="T8" fmla="*/ 40 w 194"/>
                      <a:gd name="T9" fmla="*/ 2 h 267"/>
                      <a:gd name="T10" fmla="*/ 42 w 194"/>
                      <a:gd name="T11" fmla="*/ 4 h 267"/>
                      <a:gd name="T12" fmla="*/ 44 w 194"/>
                      <a:gd name="T13" fmla="*/ 5 h 267"/>
                      <a:gd name="T14" fmla="*/ 47 w 194"/>
                      <a:gd name="T15" fmla="*/ 7 h 267"/>
                      <a:gd name="T16" fmla="*/ 49 w 194"/>
                      <a:gd name="T17" fmla="*/ 9 h 267"/>
                      <a:gd name="T18" fmla="*/ 51 w 194"/>
                      <a:gd name="T19" fmla="*/ 11 h 267"/>
                      <a:gd name="T20" fmla="*/ 52 w 194"/>
                      <a:gd name="T21" fmla="*/ 14 h 267"/>
                      <a:gd name="T22" fmla="*/ 53 w 194"/>
                      <a:gd name="T23" fmla="*/ 16 h 267"/>
                      <a:gd name="T24" fmla="*/ 55 w 194"/>
                      <a:gd name="T25" fmla="*/ 19 h 267"/>
                      <a:gd name="T26" fmla="*/ 56 w 194"/>
                      <a:gd name="T27" fmla="*/ 22 h 267"/>
                      <a:gd name="T28" fmla="*/ 56 w 194"/>
                      <a:gd name="T29" fmla="*/ 25 h 267"/>
                      <a:gd name="T30" fmla="*/ 57 w 194"/>
                      <a:gd name="T31" fmla="*/ 28 h 267"/>
                      <a:gd name="T32" fmla="*/ 57 w 194"/>
                      <a:gd name="T33" fmla="*/ 31 h 267"/>
                      <a:gd name="T34" fmla="*/ 57 w 194"/>
                      <a:gd name="T35" fmla="*/ 86 h 267"/>
                      <a:gd name="T36" fmla="*/ 0 w 194"/>
                      <a:gd name="T37" fmla="*/ 86 h 267"/>
                      <a:gd name="T38" fmla="*/ 0 w 194"/>
                      <a:gd name="T39" fmla="*/ 31 h 267"/>
                      <a:gd name="T40" fmla="*/ 0 w 194"/>
                      <a:gd name="T41" fmla="*/ 28 h 267"/>
                      <a:gd name="T42" fmla="*/ 1 w 194"/>
                      <a:gd name="T43" fmla="*/ 25 h 267"/>
                      <a:gd name="T44" fmla="*/ 1 w 194"/>
                      <a:gd name="T45" fmla="*/ 22 h 267"/>
                      <a:gd name="T46" fmla="*/ 2 w 194"/>
                      <a:gd name="T47" fmla="*/ 19 h 267"/>
                      <a:gd name="T48" fmla="*/ 4 w 194"/>
                      <a:gd name="T49" fmla="*/ 16 h 267"/>
                      <a:gd name="T50" fmla="*/ 5 w 194"/>
                      <a:gd name="T51" fmla="*/ 14 h 267"/>
                      <a:gd name="T52" fmla="*/ 6 w 194"/>
                      <a:gd name="T53" fmla="*/ 11 h 267"/>
                      <a:gd name="T54" fmla="*/ 9 w 194"/>
                      <a:gd name="T55" fmla="*/ 9 h 267"/>
                      <a:gd name="T56" fmla="*/ 11 w 194"/>
                      <a:gd name="T57" fmla="*/ 7 h 267"/>
                      <a:gd name="T58" fmla="*/ 13 w 194"/>
                      <a:gd name="T59" fmla="*/ 5 h 267"/>
                      <a:gd name="T60" fmla="*/ 15 w 194"/>
                      <a:gd name="T61" fmla="*/ 4 h 267"/>
                      <a:gd name="T62" fmla="*/ 17 w 194"/>
                      <a:gd name="T63" fmla="*/ 2 h 267"/>
                      <a:gd name="T64" fmla="*/ 20 w 194"/>
                      <a:gd name="T65" fmla="*/ 1 h 267"/>
                      <a:gd name="T66" fmla="*/ 23 w 194"/>
                      <a:gd name="T67" fmla="*/ 0 h 267"/>
                      <a:gd name="T68" fmla="*/ 26 w 194"/>
                      <a:gd name="T69" fmla="*/ 0 h 267"/>
                      <a:gd name="T70" fmla="*/ 29 w 194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7">
                        <a:moveTo>
                          <a:pt x="97" y="0"/>
                        </a:moveTo>
                        <a:lnTo>
                          <a:pt x="107" y="0"/>
                        </a:lnTo>
                        <a:lnTo>
                          <a:pt x="117" y="1"/>
                        </a:lnTo>
                        <a:lnTo>
                          <a:pt x="126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1" y="16"/>
                        </a:lnTo>
                        <a:lnTo>
                          <a:pt x="159" y="21"/>
                        </a:lnTo>
                        <a:lnTo>
                          <a:pt x="166" y="27"/>
                        </a:lnTo>
                        <a:lnTo>
                          <a:pt x="172" y="35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7" y="59"/>
                        </a:lnTo>
                        <a:lnTo>
                          <a:pt x="190" y="67"/>
                        </a:lnTo>
                        <a:lnTo>
                          <a:pt x="192" y="77"/>
                        </a:lnTo>
                        <a:lnTo>
                          <a:pt x="193" y="86"/>
                        </a:lnTo>
                        <a:lnTo>
                          <a:pt x="194" y="96"/>
                        </a:lnTo>
                        <a:lnTo>
                          <a:pt x="194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9" y="27"/>
                        </a:lnTo>
                        <a:lnTo>
                          <a:pt x="36" y="21"/>
                        </a:lnTo>
                        <a:lnTo>
                          <a:pt x="43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9" y="4"/>
                        </a:lnTo>
                        <a:lnTo>
                          <a:pt x="78" y="1"/>
                        </a:lnTo>
                        <a:lnTo>
                          <a:pt x="88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5" name="Freeform 483"/>
                  <p:cNvSpPr>
                    <a:spLocks noChangeAspect="1"/>
                  </p:cNvSpPr>
                  <p:nvPr/>
                </p:nvSpPr>
                <p:spPr bwMode="auto">
                  <a:xfrm>
                    <a:off x="1640" y="1661"/>
                    <a:ext cx="57" cy="79"/>
                  </a:xfrm>
                  <a:custGeom>
                    <a:avLst/>
                    <a:gdLst>
                      <a:gd name="T0" fmla="*/ 28 w 193"/>
                      <a:gd name="T1" fmla="*/ 0 h 266"/>
                      <a:gd name="T2" fmla="*/ 32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40 w 193"/>
                      <a:gd name="T9" fmla="*/ 2 h 266"/>
                      <a:gd name="T10" fmla="*/ 42 w 193"/>
                      <a:gd name="T11" fmla="*/ 3 h 266"/>
                      <a:gd name="T12" fmla="*/ 45 w 193"/>
                      <a:gd name="T13" fmla="*/ 5 h 266"/>
                      <a:gd name="T14" fmla="*/ 47 w 193"/>
                      <a:gd name="T15" fmla="*/ 7 h 266"/>
                      <a:gd name="T16" fmla="*/ 49 w 193"/>
                      <a:gd name="T17" fmla="*/ 8 h 266"/>
                      <a:gd name="T18" fmla="*/ 51 w 193"/>
                      <a:gd name="T19" fmla="*/ 10 h 266"/>
                      <a:gd name="T20" fmla="*/ 52 w 193"/>
                      <a:gd name="T21" fmla="*/ 12 h 266"/>
                      <a:gd name="T22" fmla="*/ 54 w 193"/>
                      <a:gd name="T23" fmla="*/ 15 h 266"/>
                      <a:gd name="T24" fmla="*/ 55 w 193"/>
                      <a:gd name="T25" fmla="*/ 18 h 266"/>
                      <a:gd name="T26" fmla="*/ 56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1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3 w 193"/>
                      <a:gd name="T49" fmla="*/ 15 h 266"/>
                      <a:gd name="T50" fmla="*/ 5 w 193"/>
                      <a:gd name="T51" fmla="*/ 12 h 266"/>
                      <a:gd name="T52" fmla="*/ 6 w 193"/>
                      <a:gd name="T53" fmla="*/ 10 h 266"/>
                      <a:gd name="T54" fmla="*/ 8 w 193"/>
                      <a:gd name="T55" fmla="*/ 8 h 266"/>
                      <a:gd name="T56" fmla="*/ 10 w 193"/>
                      <a:gd name="T57" fmla="*/ 7 h 266"/>
                      <a:gd name="T58" fmla="*/ 13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3 w 193"/>
                      <a:gd name="T67" fmla="*/ 1 h 266"/>
                      <a:gd name="T68" fmla="*/ 26 w 193"/>
                      <a:gd name="T69" fmla="*/ 0 h 266"/>
                      <a:gd name="T70" fmla="*/ 28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7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3" y="11"/>
                        </a:lnTo>
                        <a:lnTo>
                          <a:pt x="151" y="17"/>
                        </a:lnTo>
                        <a:lnTo>
                          <a:pt x="159" y="22"/>
                        </a:lnTo>
                        <a:lnTo>
                          <a:pt x="165" y="28"/>
                        </a:lnTo>
                        <a:lnTo>
                          <a:pt x="171" y="34"/>
                        </a:lnTo>
                        <a:lnTo>
                          <a:pt x="176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1" y="75"/>
                        </a:lnTo>
                        <a:lnTo>
                          <a:pt x="192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5" y="22"/>
                        </a:lnTo>
                        <a:lnTo>
                          <a:pt x="43" y="17"/>
                        </a:lnTo>
                        <a:lnTo>
                          <a:pt x="50" y="11"/>
                        </a:lnTo>
                        <a:lnTo>
                          <a:pt x="58" y="7"/>
                        </a:lnTo>
                        <a:lnTo>
                          <a:pt x="68" y="4"/>
                        </a:lnTo>
                        <a:lnTo>
                          <a:pt x="77" y="2"/>
                        </a:lnTo>
                        <a:lnTo>
                          <a:pt x="87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6" name="Freeform 484"/>
                  <p:cNvSpPr>
                    <a:spLocks noChangeAspect="1"/>
                  </p:cNvSpPr>
                  <p:nvPr/>
                </p:nvSpPr>
                <p:spPr bwMode="auto">
                  <a:xfrm>
                    <a:off x="1640" y="1783"/>
                    <a:ext cx="57" cy="86"/>
                  </a:xfrm>
                  <a:custGeom>
                    <a:avLst/>
                    <a:gdLst>
                      <a:gd name="T0" fmla="*/ 28 w 193"/>
                      <a:gd name="T1" fmla="*/ 0 h 267"/>
                      <a:gd name="T2" fmla="*/ 32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40 w 193"/>
                      <a:gd name="T9" fmla="*/ 2 h 267"/>
                      <a:gd name="T10" fmla="*/ 42 w 193"/>
                      <a:gd name="T11" fmla="*/ 4 h 267"/>
                      <a:gd name="T12" fmla="*/ 45 w 193"/>
                      <a:gd name="T13" fmla="*/ 5 h 267"/>
                      <a:gd name="T14" fmla="*/ 47 w 193"/>
                      <a:gd name="T15" fmla="*/ 7 h 267"/>
                      <a:gd name="T16" fmla="*/ 49 w 193"/>
                      <a:gd name="T17" fmla="*/ 9 h 267"/>
                      <a:gd name="T18" fmla="*/ 51 w 193"/>
                      <a:gd name="T19" fmla="*/ 11 h 267"/>
                      <a:gd name="T20" fmla="*/ 52 w 193"/>
                      <a:gd name="T21" fmla="*/ 14 h 267"/>
                      <a:gd name="T22" fmla="*/ 54 w 193"/>
                      <a:gd name="T23" fmla="*/ 16 h 267"/>
                      <a:gd name="T24" fmla="*/ 55 w 193"/>
                      <a:gd name="T25" fmla="*/ 19 h 267"/>
                      <a:gd name="T26" fmla="*/ 56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1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3 w 193"/>
                      <a:gd name="T49" fmla="*/ 16 h 267"/>
                      <a:gd name="T50" fmla="*/ 5 w 193"/>
                      <a:gd name="T51" fmla="*/ 14 h 267"/>
                      <a:gd name="T52" fmla="*/ 6 w 193"/>
                      <a:gd name="T53" fmla="*/ 11 h 267"/>
                      <a:gd name="T54" fmla="*/ 8 w 193"/>
                      <a:gd name="T55" fmla="*/ 9 h 267"/>
                      <a:gd name="T56" fmla="*/ 10 w 193"/>
                      <a:gd name="T57" fmla="*/ 7 h 267"/>
                      <a:gd name="T58" fmla="*/ 13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3 w 193"/>
                      <a:gd name="T67" fmla="*/ 0 h 267"/>
                      <a:gd name="T68" fmla="*/ 26 w 193"/>
                      <a:gd name="T69" fmla="*/ 0 h 267"/>
                      <a:gd name="T70" fmla="*/ 28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7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3" y="11"/>
                        </a:lnTo>
                        <a:lnTo>
                          <a:pt x="151" y="16"/>
                        </a:lnTo>
                        <a:lnTo>
                          <a:pt x="159" y="21"/>
                        </a:lnTo>
                        <a:lnTo>
                          <a:pt x="165" y="27"/>
                        </a:lnTo>
                        <a:lnTo>
                          <a:pt x="171" y="35"/>
                        </a:lnTo>
                        <a:lnTo>
                          <a:pt x="176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1" y="77"/>
                        </a:lnTo>
                        <a:lnTo>
                          <a:pt x="192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5" y="21"/>
                        </a:lnTo>
                        <a:lnTo>
                          <a:pt x="43" y="16"/>
                        </a:lnTo>
                        <a:lnTo>
                          <a:pt x="50" y="11"/>
                        </a:lnTo>
                        <a:lnTo>
                          <a:pt x="58" y="7"/>
                        </a:lnTo>
                        <a:lnTo>
                          <a:pt x="68" y="4"/>
                        </a:lnTo>
                        <a:lnTo>
                          <a:pt x="77" y="1"/>
                        </a:lnTo>
                        <a:lnTo>
                          <a:pt x="87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7" name="Freeform 485"/>
                  <p:cNvSpPr>
                    <a:spLocks noChangeAspect="1"/>
                  </p:cNvSpPr>
                  <p:nvPr/>
                </p:nvSpPr>
                <p:spPr bwMode="auto">
                  <a:xfrm>
                    <a:off x="4369" y="1661"/>
                    <a:ext cx="57" cy="79"/>
                  </a:xfrm>
                  <a:custGeom>
                    <a:avLst/>
                    <a:gdLst>
                      <a:gd name="T0" fmla="*/ 29 w 194"/>
                      <a:gd name="T1" fmla="*/ 0 h 266"/>
                      <a:gd name="T2" fmla="*/ 31 w 194"/>
                      <a:gd name="T3" fmla="*/ 0 h 266"/>
                      <a:gd name="T4" fmla="*/ 34 w 194"/>
                      <a:gd name="T5" fmla="*/ 1 h 266"/>
                      <a:gd name="T6" fmla="*/ 36 w 194"/>
                      <a:gd name="T7" fmla="*/ 1 h 266"/>
                      <a:gd name="T8" fmla="*/ 39 w 194"/>
                      <a:gd name="T9" fmla="*/ 2 h 266"/>
                      <a:gd name="T10" fmla="*/ 41 w 194"/>
                      <a:gd name="T11" fmla="*/ 3 h 266"/>
                      <a:gd name="T12" fmla="*/ 44 w 194"/>
                      <a:gd name="T13" fmla="*/ 5 h 266"/>
                      <a:gd name="T14" fmla="*/ 46 w 194"/>
                      <a:gd name="T15" fmla="*/ 7 h 266"/>
                      <a:gd name="T16" fmla="*/ 48 w 194"/>
                      <a:gd name="T17" fmla="*/ 8 h 266"/>
                      <a:gd name="T18" fmla="*/ 50 w 194"/>
                      <a:gd name="T19" fmla="*/ 10 h 266"/>
                      <a:gd name="T20" fmla="*/ 51 w 194"/>
                      <a:gd name="T21" fmla="*/ 12 h 266"/>
                      <a:gd name="T22" fmla="*/ 53 w 194"/>
                      <a:gd name="T23" fmla="*/ 15 h 266"/>
                      <a:gd name="T24" fmla="*/ 54 w 194"/>
                      <a:gd name="T25" fmla="*/ 18 h 266"/>
                      <a:gd name="T26" fmla="*/ 55 w 194"/>
                      <a:gd name="T27" fmla="*/ 20 h 266"/>
                      <a:gd name="T28" fmla="*/ 56 w 194"/>
                      <a:gd name="T29" fmla="*/ 22 h 266"/>
                      <a:gd name="T30" fmla="*/ 56 w 194"/>
                      <a:gd name="T31" fmla="*/ 25 h 266"/>
                      <a:gd name="T32" fmla="*/ 56 w 194"/>
                      <a:gd name="T33" fmla="*/ 28 h 266"/>
                      <a:gd name="T34" fmla="*/ 57 w 194"/>
                      <a:gd name="T35" fmla="*/ 79 h 266"/>
                      <a:gd name="T36" fmla="*/ 0 w 194"/>
                      <a:gd name="T37" fmla="*/ 79 h 266"/>
                      <a:gd name="T38" fmla="*/ 0 w 194"/>
                      <a:gd name="T39" fmla="*/ 28 h 266"/>
                      <a:gd name="T40" fmla="*/ 0 w 194"/>
                      <a:gd name="T41" fmla="*/ 25 h 266"/>
                      <a:gd name="T42" fmla="*/ 1 w 194"/>
                      <a:gd name="T43" fmla="*/ 22 h 266"/>
                      <a:gd name="T44" fmla="*/ 1 w 194"/>
                      <a:gd name="T45" fmla="*/ 20 h 266"/>
                      <a:gd name="T46" fmla="*/ 2 w 194"/>
                      <a:gd name="T47" fmla="*/ 18 h 266"/>
                      <a:gd name="T48" fmla="*/ 3 w 194"/>
                      <a:gd name="T49" fmla="*/ 15 h 266"/>
                      <a:gd name="T50" fmla="*/ 5 w 194"/>
                      <a:gd name="T51" fmla="*/ 12 h 266"/>
                      <a:gd name="T52" fmla="*/ 6 w 194"/>
                      <a:gd name="T53" fmla="*/ 10 h 266"/>
                      <a:gd name="T54" fmla="*/ 8 w 194"/>
                      <a:gd name="T55" fmla="*/ 8 h 266"/>
                      <a:gd name="T56" fmla="*/ 10 w 194"/>
                      <a:gd name="T57" fmla="*/ 7 h 266"/>
                      <a:gd name="T58" fmla="*/ 12 w 194"/>
                      <a:gd name="T59" fmla="*/ 5 h 266"/>
                      <a:gd name="T60" fmla="*/ 15 w 194"/>
                      <a:gd name="T61" fmla="*/ 3 h 266"/>
                      <a:gd name="T62" fmla="*/ 17 w 194"/>
                      <a:gd name="T63" fmla="*/ 2 h 266"/>
                      <a:gd name="T64" fmla="*/ 20 w 194"/>
                      <a:gd name="T65" fmla="*/ 1 h 266"/>
                      <a:gd name="T66" fmla="*/ 23 w 194"/>
                      <a:gd name="T67" fmla="*/ 1 h 266"/>
                      <a:gd name="T68" fmla="*/ 25 w 194"/>
                      <a:gd name="T69" fmla="*/ 0 h 266"/>
                      <a:gd name="T70" fmla="*/ 29 w 194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6">
                        <a:moveTo>
                          <a:pt x="97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4" y="4"/>
                        </a:lnTo>
                        <a:lnTo>
                          <a:pt x="134" y="7"/>
                        </a:lnTo>
                        <a:lnTo>
                          <a:pt x="141" y="11"/>
                        </a:lnTo>
                        <a:lnTo>
                          <a:pt x="149" y="17"/>
                        </a:lnTo>
                        <a:lnTo>
                          <a:pt x="157" y="22"/>
                        </a:lnTo>
                        <a:lnTo>
                          <a:pt x="163" y="28"/>
                        </a:lnTo>
                        <a:lnTo>
                          <a:pt x="169" y="34"/>
                        </a:lnTo>
                        <a:lnTo>
                          <a:pt x="175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89" y="75"/>
                        </a:lnTo>
                        <a:lnTo>
                          <a:pt x="191" y="85"/>
                        </a:lnTo>
                        <a:lnTo>
                          <a:pt x="192" y="94"/>
                        </a:lnTo>
                        <a:lnTo>
                          <a:pt x="194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8" name="Freeform 486"/>
                  <p:cNvSpPr>
                    <a:spLocks noChangeAspect="1"/>
                  </p:cNvSpPr>
                  <p:nvPr/>
                </p:nvSpPr>
                <p:spPr bwMode="auto">
                  <a:xfrm>
                    <a:off x="4369" y="1783"/>
                    <a:ext cx="57" cy="86"/>
                  </a:xfrm>
                  <a:custGeom>
                    <a:avLst/>
                    <a:gdLst>
                      <a:gd name="T0" fmla="*/ 29 w 194"/>
                      <a:gd name="T1" fmla="*/ 0 h 267"/>
                      <a:gd name="T2" fmla="*/ 31 w 194"/>
                      <a:gd name="T3" fmla="*/ 0 h 267"/>
                      <a:gd name="T4" fmla="*/ 34 w 194"/>
                      <a:gd name="T5" fmla="*/ 0 h 267"/>
                      <a:gd name="T6" fmla="*/ 36 w 194"/>
                      <a:gd name="T7" fmla="*/ 1 h 267"/>
                      <a:gd name="T8" fmla="*/ 39 w 194"/>
                      <a:gd name="T9" fmla="*/ 2 h 267"/>
                      <a:gd name="T10" fmla="*/ 41 w 194"/>
                      <a:gd name="T11" fmla="*/ 4 h 267"/>
                      <a:gd name="T12" fmla="*/ 44 w 194"/>
                      <a:gd name="T13" fmla="*/ 5 h 267"/>
                      <a:gd name="T14" fmla="*/ 46 w 194"/>
                      <a:gd name="T15" fmla="*/ 7 h 267"/>
                      <a:gd name="T16" fmla="*/ 48 w 194"/>
                      <a:gd name="T17" fmla="*/ 9 h 267"/>
                      <a:gd name="T18" fmla="*/ 50 w 194"/>
                      <a:gd name="T19" fmla="*/ 11 h 267"/>
                      <a:gd name="T20" fmla="*/ 51 w 194"/>
                      <a:gd name="T21" fmla="*/ 14 h 267"/>
                      <a:gd name="T22" fmla="*/ 53 w 194"/>
                      <a:gd name="T23" fmla="*/ 16 h 267"/>
                      <a:gd name="T24" fmla="*/ 54 w 194"/>
                      <a:gd name="T25" fmla="*/ 19 h 267"/>
                      <a:gd name="T26" fmla="*/ 55 w 194"/>
                      <a:gd name="T27" fmla="*/ 22 h 267"/>
                      <a:gd name="T28" fmla="*/ 56 w 194"/>
                      <a:gd name="T29" fmla="*/ 25 h 267"/>
                      <a:gd name="T30" fmla="*/ 56 w 194"/>
                      <a:gd name="T31" fmla="*/ 28 h 267"/>
                      <a:gd name="T32" fmla="*/ 56 w 194"/>
                      <a:gd name="T33" fmla="*/ 31 h 267"/>
                      <a:gd name="T34" fmla="*/ 57 w 194"/>
                      <a:gd name="T35" fmla="*/ 86 h 267"/>
                      <a:gd name="T36" fmla="*/ 0 w 194"/>
                      <a:gd name="T37" fmla="*/ 86 h 267"/>
                      <a:gd name="T38" fmla="*/ 0 w 194"/>
                      <a:gd name="T39" fmla="*/ 31 h 267"/>
                      <a:gd name="T40" fmla="*/ 0 w 194"/>
                      <a:gd name="T41" fmla="*/ 28 h 267"/>
                      <a:gd name="T42" fmla="*/ 1 w 194"/>
                      <a:gd name="T43" fmla="*/ 25 h 267"/>
                      <a:gd name="T44" fmla="*/ 1 w 194"/>
                      <a:gd name="T45" fmla="*/ 22 h 267"/>
                      <a:gd name="T46" fmla="*/ 2 w 194"/>
                      <a:gd name="T47" fmla="*/ 19 h 267"/>
                      <a:gd name="T48" fmla="*/ 3 w 194"/>
                      <a:gd name="T49" fmla="*/ 16 h 267"/>
                      <a:gd name="T50" fmla="*/ 5 w 194"/>
                      <a:gd name="T51" fmla="*/ 14 h 267"/>
                      <a:gd name="T52" fmla="*/ 6 w 194"/>
                      <a:gd name="T53" fmla="*/ 11 h 267"/>
                      <a:gd name="T54" fmla="*/ 8 w 194"/>
                      <a:gd name="T55" fmla="*/ 9 h 267"/>
                      <a:gd name="T56" fmla="*/ 10 w 194"/>
                      <a:gd name="T57" fmla="*/ 7 h 267"/>
                      <a:gd name="T58" fmla="*/ 12 w 194"/>
                      <a:gd name="T59" fmla="*/ 5 h 267"/>
                      <a:gd name="T60" fmla="*/ 15 w 194"/>
                      <a:gd name="T61" fmla="*/ 4 h 267"/>
                      <a:gd name="T62" fmla="*/ 17 w 194"/>
                      <a:gd name="T63" fmla="*/ 2 h 267"/>
                      <a:gd name="T64" fmla="*/ 20 w 194"/>
                      <a:gd name="T65" fmla="*/ 1 h 267"/>
                      <a:gd name="T66" fmla="*/ 23 w 194"/>
                      <a:gd name="T67" fmla="*/ 0 h 267"/>
                      <a:gd name="T68" fmla="*/ 25 w 194"/>
                      <a:gd name="T69" fmla="*/ 0 h 267"/>
                      <a:gd name="T70" fmla="*/ 29 w 194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7">
                        <a:moveTo>
                          <a:pt x="97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4" y="4"/>
                        </a:lnTo>
                        <a:lnTo>
                          <a:pt x="134" y="7"/>
                        </a:lnTo>
                        <a:lnTo>
                          <a:pt x="141" y="11"/>
                        </a:lnTo>
                        <a:lnTo>
                          <a:pt x="149" y="16"/>
                        </a:lnTo>
                        <a:lnTo>
                          <a:pt x="157" y="21"/>
                        </a:lnTo>
                        <a:lnTo>
                          <a:pt x="163" y="27"/>
                        </a:lnTo>
                        <a:lnTo>
                          <a:pt x="169" y="35"/>
                        </a:lnTo>
                        <a:lnTo>
                          <a:pt x="175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89" y="77"/>
                        </a:lnTo>
                        <a:lnTo>
                          <a:pt x="191" y="86"/>
                        </a:lnTo>
                        <a:lnTo>
                          <a:pt x="192" y="96"/>
                        </a:lnTo>
                        <a:lnTo>
                          <a:pt x="194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9" name="Freeform 487"/>
                  <p:cNvSpPr>
                    <a:spLocks noChangeAspect="1"/>
                  </p:cNvSpPr>
                  <p:nvPr/>
                </p:nvSpPr>
                <p:spPr bwMode="auto">
                  <a:xfrm>
                    <a:off x="1104" y="1661"/>
                    <a:ext cx="57" cy="79"/>
                  </a:xfrm>
                  <a:custGeom>
                    <a:avLst/>
                    <a:gdLst>
                      <a:gd name="T0" fmla="*/ 28 w 193"/>
                      <a:gd name="T1" fmla="*/ 0 h 266"/>
                      <a:gd name="T2" fmla="*/ 31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40 w 193"/>
                      <a:gd name="T9" fmla="*/ 2 h 266"/>
                      <a:gd name="T10" fmla="*/ 42 w 193"/>
                      <a:gd name="T11" fmla="*/ 3 h 266"/>
                      <a:gd name="T12" fmla="*/ 44 w 193"/>
                      <a:gd name="T13" fmla="*/ 5 h 266"/>
                      <a:gd name="T14" fmla="*/ 46 w 193"/>
                      <a:gd name="T15" fmla="*/ 7 h 266"/>
                      <a:gd name="T16" fmla="*/ 48 w 193"/>
                      <a:gd name="T17" fmla="*/ 8 h 266"/>
                      <a:gd name="T18" fmla="*/ 50 w 193"/>
                      <a:gd name="T19" fmla="*/ 10 h 266"/>
                      <a:gd name="T20" fmla="*/ 52 w 193"/>
                      <a:gd name="T21" fmla="*/ 12 h 266"/>
                      <a:gd name="T22" fmla="*/ 53 w 193"/>
                      <a:gd name="T23" fmla="*/ 15 h 266"/>
                      <a:gd name="T24" fmla="*/ 55 w 193"/>
                      <a:gd name="T25" fmla="*/ 18 h 266"/>
                      <a:gd name="T26" fmla="*/ 56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0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3 w 193"/>
                      <a:gd name="T49" fmla="*/ 15 h 266"/>
                      <a:gd name="T50" fmla="*/ 5 w 193"/>
                      <a:gd name="T51" fmla="*/ 12 h 266"/>
                      <a:gd name="T52" fmla="*/ 6 w 193"/>
                      <a:gd name="T53" fmla="*/ 10 h 266"/>
                      <a:gd name="T54" fmla="*/ 8 w 193"/>
                      <a:gd name="T55" fmla="*/ 8 h 266"/>
                      <a:gd name="T56" fmla="*/ 10 w 193"/>
                      <a:gd name="T57" fmla="*/ 7 h 266"/>
                      <a:gd name="T58" fmla="*/ 12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3 w 193"/>
                      <a:gd name="T67" fmla="*/ 1 h 266"/>
                      <a:gd name="T68" fmla="*/ 25 w 193"/>
                      <a:gd name="T69" fmla="*/ 0 h 266"/>
                      <a:gd name="T70" fmla="*/ 28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4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49" y="17"/>
                        </a:lnTo>
                        <a:lnTo>
                          <a:pt x="157" y="22"/>
                        </a:lnTo>
                        <a:lnTo>
                          <a:pt x="164" y="28"/>
                        </a:lnTo>
                        <a:lnTo>
                          <a:pt x="170" y="34"/>
                        </a:lnTo>
                        <a:lnTo>
                          <a:pt x="176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0" y="75"/>
                        </a:lnTo>
                        <a:lnTo>
                          <a:pt x="193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1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4"/>
                        </a:lnTo>
                        <a:lnTo>
                          <a:pt x="27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0" name="Freeform 488"/>
                  <p:cNvSpPr>
                    <a:spLocks noChangeAspect="1"/>
                  </p:cNvSpPr>
                  <p:nvPr/>
                </p:nvSpPr>
                <p:spPr bwMode="auto">
                  <a:xfrm>
                    <a:off x="1104" y="1783"/>
                    <a:ext cx="57" cy="86"/>
                  </a:xfrm>
                  <a:custGeom>
                    <a:avLst/>
                    <a:gdLst>
                      <a:gd name="T0" fmla="*/ 28 w 193"/>
                      <a:gd name="T1" fmla="*/ 0 h 267"/>
                      <a:gd name="T2" fmla="*/ 31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40 w 193"/>
                      <a:gd name="T9" fmla="*/ 2 h 267"/>
                      <a:gd name="T10" fmla="*/ 42 w 193"/>
                      <a:gd name="T11" fmla="*/ 4 h 267"/>
                      <a:gd name="T12" fmla="*/ 44 w 193"/>
                      <a:gd name="T13" fmla="*/ 5 h 267"/>
                      <a:gd name="T14" fmla="*/ 46 w 193"/>
                      <a:gd name="T15" fmla="*/ 7 h 267"/>
                      <a:gd name="T16" fmla="*/ 48 w 193"/>
                      <a:gd name="T17" fmla="*/ 9 h 267"/>
                      <a:gd name="T18" fmla="*/ 50 w 193"/>
                      <a:gd name="T19" fmla="*/ 11 h 267"/>
                      <a:gd name="T20" fmla="*/ 52 w 193"/>
                      <a:gd name="T21" fmla="*/ 14 h 267"/>
                      <a:gd name="T22" fmla="*/ 53 w 193"/>
                      <a:gd name="T23" fmla="*/ 16 h 267"/>
                      <a:gd name="T24" fmla="*/ 55 w 193"/>
                      <a:gd name="T25" fmla="*/ 19 h 267"/>
                      <a:gd name="T26" fmla="*/ 56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0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3 w 193"/>
                      <a:gd name="T49" fmla="*/ 16 h 267"/>
                      <a:gd name="T50" fmla="*/ 5 w 193"/>
                      <a:gd name="T51" fmla="*/ 14 h 267"/>
                      <a:gd name="T52" fmla="*/ 6 w 193"/>
                      <a:gd name="T53" fmla="*/ 11 h 267"/>
                      <a:gd name="T54" fmla="*/ 8 w 193"/>
                      <a:gd name="T55" fmla="*/ 9 h 267"/>
                      <a:gd name="T56" fmla="*/ 10 w 193"/>
                      <a:gd name="T57" fmla="*/ 7 h 267"/>
                      <a:gd name="T58" fmla="*/ 12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3 w 193"/>
                      <a:gd name="T67" fmla="*/ 0 h 267"/>
                      <a:gd name="T68" fmla="*/ 25 w 193"/>
                      <a:gd name="T69" fmla="*/ 0 h 267"/>
                      <a:gd name="T70" fmla="*/ 28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4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49" y="16"/>
                        </a:lnTo>
                        <a:lnTo>
                          <a:pt x="157" y="21"/>
                        </a:lnTo>
                        <a:lnTo>
                          <a:pt x="164" y="27"/>
                        </a:lnTo>
                        <a:lnTo>
                          <a:pt x="170" y="35"/>
                        </a:lnTo>
                        <a:lnTo>
                          <a:pt x="176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0" y="77"/>
                        </a:lnTo>
                        <a:lnTo>
                          <a:pt x="193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1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5"/>
                        </a:lnTo>
                        <a:lnTo>
                          <a:pt x="27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1" name="Freeform 489"/>
                  <p:cNvSpPr>
                    <a:spLocks noChangeAspect="1"/>
                  </p:cNvSpPr>
                  <p:nvPr/>
                </p:nvSpPr>
                <p:spPr bwMode="auto">
                  <a:xfrm>
                    <a:off x="3833" y="1661"/>
                    <a:ext cx="57" cy="79"/>
                  </a:xfrm>
                  <a:custGeom>
                    <a:avLst/>
                    <a:gdLst>
                      <a:gd name="T0" fmla="*/ 29 w 192"/>
                      <a:gd name="T1" fmla="*/ 0 h 266"/>
                      <a:gd name="T2" fmla="*/ 32 w 192"/>
                      <a:gd name="T3" fmla="*/ 0 h 266"/>
                      <a:gd name="T4" fmla="*/ 34 w 192"/>
                      <a:gd name="T5" fmla="*/ 1 h 266"/>
                      <a:gd name="T6" fmla="*/ 37 w 192"/>
                      <a:gd name="T7" fmla="*/ 1 h 266"/>
                      <a:gd name="T8" fmla="*/ 40 w 192"/>
                      <a:gd name="T9" fmla="*/ 2 h 266"/>
                      <a:gd name="T10" fmla="*/ 42 w 192"/>
                      <a:gd name="T11" fmla="*/ 3 h 266"/>
                      <a:gd name="T12" fmla="*/ 45 w 192"/>
                      <a:gd name="T13" fmla="*/ 5 h 266"/>
                      <a:gd name="T14" fmla="*/ 47 w 192"/>
                      <a:gd name="T15" fmla="*/ 7 h 266"/>
                      <a:gd name="T16" fmla="*/ 49 w 192"/>
                      <a:gd name="T17" fmla="*/ 8 h 266"/>
                      <a:gd name="T18" fmla="*/ 50 w 192"/>
                      <a:gd name="T19" fmla="*/ 10 h 266"/>
                      <a:gd name="T20" fmla="*/ 52 w 192"/>
                      <a:gd name="T21" fmla="*/ 12 h 266"/>
                      <a:gd name="T22" fmla="*/ 53 w 192"/>
                      <a:gd name="T23" fmla="*/ 15 h 266"/>
                      <a:gd name="T24" fmla="*/ 55 w 192"/>
                      <a:gd name="T25" fmla="*/ 18 h 266"/>
                      <a:gd name="T26" fmla="*/ 56 w 192"/>
                      <a:gd name="T27" fmla="*/ 20 h 266"/>
                      <a:gd name="T28" fmla="*/ 56 w 192"/>
                      <a:gd name="T29" fmla="*/ 22 h 266"/>
                      <a:gd name="T30" fmla="*/ 57 w 192"/>
                      <a:gd name="T31" fmla="*/ 25 h 266"/>
                      <a:gd name="T32" fmla="*/ 57 w 192"/>
                      <a:gd name="T33" fmla="*/ 28 h 266"/>
                      <a:gd name="T34" fmla="*/ 57 w 192"/>
                      <a:gd name="T35" fmla="*/ 79 h 266"/>
                      <a:gd name="T36" fmla="*/ 0 w 192"/>
                      <a:gd name="T37" fmla="*/ 79 h 266"/>
                      <a:gd name="T38" fmla="*/ 0 w 192"/>
                      <a:gd name="T39" fmla="*/ 28 h 266"/>
                      <a:gd name="T40" fmla="*/ 0 w 192"/>
                      <a:gd name="T41" fmla="*/ 25 h 266"/>
                      <a:gd name="T42" fmla="*/ 1 w 192"/>
                      <a:gd name="T43" fmla="*/ 22 h 266"/>
                      <a:gd name="T44" fmla="*/ 1 w 192"/>
                      <a:gd name="T45" fmla="*/ 20 h 266"/>
                      <a:gd name="T46" fmla="*/ 2 w 192"/>
                      <a:gd name="T47" fmla="*/ 18 h 266"/>
                      <a:gd name="T48" fmla="*/ 4 w 192"/>
                      <a:gd name="T49" fmla="*/ 15 h 266"/>
                      <a:gd name="T50" fmla="*/ 5 w 192"/>
                      <a:gd name="T51" fmla="*/ 12 h 266"/>
                      <a:gd name="T52" fmla="*/ 7 w 192"/>
                      <a:gd name="T53" fmla="*/ 10 h 266"/>
                      <a:gd name="T54" fmla="*/ 9 w 192"/>
                      <a:gd name="T55" fmla="*/ 8 h 266"/>
                      <a:gd name="T56" fmla="*/ 11 w 192"/>
                      <a:gd name="T57" fmla="*/ 7 h 266"/>
                      <a:gd name="T58" fmla="*/ 13 w 192"/>
                      <a:gd name="T59" fmla="*/ 5 h 266"/>
                      <a:gd name="T60" fmla="*/ 15 w 192"/>
                      <a:gd name="T61" fmla="*/ 3 h 266"/>
                      <a:gd name="T62" fmla="*/ 18 w 192"/>
                      <a:gd name="T63" fmla="*/ 2 h 266"/>
                      <a:gd name="T64" fmla="*/ 20 w 192"/>
                      <a:gd name="T65" fmla="*/ 1 h 266"/>
                      <a:gd name="T66" fmla="*/ 23 w 192"/>
                      <a:gd name="T67" fmla="*/ 1 h 266"/>
                      <a:gd name="T68" fmla="*/ 26 w 192"/>
                      <a:gd name="T69" fmla="*/ 0 h 266"/>
                      <a:gd name="T70" fmla="*/ 29 w 192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6">
                        <a:moveTo>
                          <a:pt x="97" y="0"/>
                        </a:moveTo>
                        <a:lnTo>
                          <a:pt x="107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0" y="17"/>
                        </a:lnTo>
                        <a:lnTo>
                          <a:pt x="157" y="22"/>
                        </a:lnTo>
                        <a:lnTo>
                          <a:pt x="164" y="28"/>
                        </a:lnTo>
                        <a:lnTo>
                          <a:pt x="170" y="34"/>
                        </a:lnTo>
                        <a:lnTo>
                          <a:pt x="176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8" y="67"/>
                        </a:lnTo>
                        <a:lnTo>
                          <a:pt x="190" y="75"/>
                        </a:lnTo>
                        <a:lnTo>
                          <a:pt x="192" y="85"/>
                        </a:lnTo>
                        <a:lnTo>
                          <a:pt x="192" y="94"/>
                        </a:lnTo>
                        <a:lnTo>
                          <a:pt x="192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9" y="28"/>
                        </a:lnTo>
                        <a:lnTo>
                          <a:pt x="36" y="22"/>
                        </a:lnTo>
                        <a:lnTo>
                          <a:pt x="43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9" y="4"/>
                        </a:lnTo>
                        <a:lnTo>
                          <a:pt x="77" y="2"/>
                        </a:lnTo>
                        <a:lnTo>
                          <a:pt x="88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2" name="Freeform 490"/>
                  <p:cNvSpPr>
                    <a:spLocks noChangeAspect="1"/>
                  </p:cNvSpPr>
                  <p:nvPr/>
                </p:nvSpPr>
                <p:spPr bwMode="auto">
                  <a:xfrm>
                    <a:off x="3833" y="1783"/>
                    <a:ext cx="57" cy="86"/>
                  </a:xfrm>
                  <a:custGeom>
                    <a:avLst/>
                    <a:gdLst>
                      <a:gd name="T0" fmla="*/ 29 w 192"/>
                      <a:gd name="T1" fmla="*/ 0 h 267"/>
                      <a:gd name="T2" fmla="*/ 32 w 192"/>
                      <a:gd name="T3" fmla="*/ 0 h 267"/>
                      <a:gd name="T4" fmla="*/ 34 w 192"/>
                      <a:gd name="T5" fmla="*/ 0 h 267"/>
                      <a:gd name="T6" fmla="*/ 37 w 192"/>
                      <a:gd name="T7" fmla="*/ 1 h 267"/>
                      <a:gd name="T8" fmla="*/ 40 w 192"/>
                      <a:gd name="T9" fmla="*/ 2 h 267"/>
                      <a:gd name="T10" fmla="*/ 42 w 192"/>
                      <a:gd name="T11" fmla="*/ 4 h 267"/>
                      <a:gd name="T12" fmla="*/ 45 w 192"/>
                      <a:gd name="T13" fmla="*/ 5 h 267"/>
                      <a:gd name="T14" fmla="*/ 47 w 192"/>
                      <a:gd name="T15" fmla="*/ 7 h 267"/>
                      <a:gd name="T16" fmla="*/ 49 w 192"/>
                      <a:gd name="T17" fmla="*/ 9 h 267"/>
                      <a:gd name="T18" fmla="*/ 50 w 192"/>
                      <a:gd name="T19" fmla="*/ 11 h 267"/>
                      <a:gd name="T20" fmla="*/ 52 w 192"/>
                      <a:gd name="T21" fmla="*/ 14 h 267"/>
                      <a:gd name="T22" fmla="*/ 53 w 192"/>
                      <a:gd name="T23" fmla="*/ 16 h 267"/>
                      <a:gd name="T24" fmla="*/ 55 w 192"/>
                      <a:gd name="T25" fmla="*/ 19 h 267"/>
                      <a:gd name="T26" fmla="*/ 56 w 192"/>
                      <a:gd name="T27" fmla="*/ 22 h 267"/>
                      <a:gd name="T28" fmla="*/ 56 w 192"/>
                      <a:gd name="T29" fmla="*/ 25 h 267"/>
                      <a:gd name="T30" fmla="*/ 57 w 192"/>
                      <a:gd name="T31" fmla="*/ 28 h 267"/>
                      <a:gd name="T32" fmla="*/ 57 w 192"/>
                      <a:gd name="T33" fmla="*/ 31 h 267"/>
                      <a:gd name="T34" fmla="*/ 57 w 192"/>
                      <a:gd name="T35" fmla="*/ 86 h 267"/>
                      <a:gd name="T36" fmla="*/ 0 w 192"/>
                      <a:gd name="T37" fmla="*/ 86 h 267"/>
                      <a:gd name="T38" fmla="*/ 0 w 192"/>
                      <a:gd name="T39" fmla="*/ 31 h 267"/>
                      <a:gd name="T40" fmla="*/ 0 w 192"/>
                      <a:gd name="T41" fmla="*/ 28 h 267"/>
                      <a:gd name="T42" fmla="*/ 1 w 192"/>
                      <a:gd name="T43" fmla="*/ 25 h 267"/>
                      <a:gd name="T44" fmla="*/ 1 w 192"/>
                      <a:gd name="T45" fmla="*/ 22 h 267"/>
                      <a:gd name="T46" fmla="*/ 2 w 192"/>
                      <a:gd name="T47" fmla="*/ 19 h 267"/>
                      <a:gd name="T48" fmla="*/ 4 w 192"/>
                      <a:gd name="T49" fmla="*/ 16 h 267"/>
                      <a:gd name="T50" fmla="*/ 5 w 192"/>
                      <a:gd name="T51" fmla="*/ 14 h 267"/>
                      <a:gd name="T52" fmla="*/ 7 w 192"/>
                      <a:gd name="T53" fmla="*/ 11 h 267"/>
                      <a:gd name="T54" fmla="*/ 9 w 192"/>
                      <a:gd name="T55" fmla="*/ 9 h 267"/>
                      <a:gd name="T56" fmla="*/ 11 w 192"/>
                      <a:gd name="T57" fmla="*/ 7 h 267"/>
                      <a:gd name="T58" fmla="*/ 13 w 192"/>
                      <a:gd name="T59" fmla="*/ 5 h 267"/>
                      <a:gd name="T60" fmla="*/ 15 w 192"/>
                      <a:gd name="T61" fmla="*/ 4 h 267"/>
                      <a:gd name="T62" fmla="*/ 18 w 192"/>
                      <a:gd name="T63" fmla="*/ 2 h 267"/>
                      <a:gd name="T64" fmla="*/ 20 w 192"/>
                      <a:gd name="T65" fmla="*/ 1 h 267"/>
                      <a:gd name="T66" fmla="*/ 23 w 192"/>
                      <a:gd name="T67" fmla="*/ 0 h 267"/>
                      <a:gd name="T68" fmla="*/ 26 w 192"/>
                      <a:gd name="T69" fmla="*/ 0 h 267"/>
                      <a:gd name="T70" fmla="*/ 29 w 192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7">
                        <a:moveTo>
                          <a:pt x="97" y="0"/>
                        </a:moveTo>
                        <a:lnTo>
                          <a:pt x="107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0" y="16"/>
                        </a:lnTo>
                        <a:lnTo>
                          <a:pt x="157" y="21"/>
                        </a:lnTo>
                        <a:lnTo>
                          <a:pt x="164" y="27"/>
                        </a:lnTo>
                        <a:lnTo>
                          <a:pt x="170" y="35"/>
                        </a:lnTo>
                        <a:lnTo>
                          <a:pt x="176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8" y="67"/>
                        </a:lnTo>
                        <a:lnTo>
                          <a:pt x="190" y="77"/>
                        </a:lnTo>
                        <a:lnTo>
                          <a:pt x="192" y="86"/>
                        </a:lnTo>
                        <a:lnTo>
                          <a:pt x="192" y="96"/>
                        </a:lnTo>
                        <a:lnTo>
                          <a:pt x="192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9" y="27"/>
                        </a:lnTo>
                        <a:lnTo>
                          <a:pt x="36" y="21"/>
                        </a:lnTo>
                        <a:lnTo>
                          <a:pt x="43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9" y="4"/>
                        </a:lnTo>
                        <a:lnTo>
                          <a:pt x="77" y="1"/>
                        </a:lnTo>
                        <a:lnTo>
                          <a:pt x="88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3" name="Freeform 491"/>
                  <p:cNvSpPr>
                    <a:spLocks noChangeAspect="1"/>
                  </p:cNvSpPr>
                  <p:nvPr/>
                </p:nvSpPr>
                <p:spPr bwMode="auto">
                  <a:xfrm>
                    <a:off x="1747" y="1661"/>
                    <a:ext cx="57" cy="79"/>
                  </a:xfrm>
                  <a:custGeom>
                    <a:avLst/>
                    <a:gdLst>
                      <a:gd name="T0" fmla="*/ 28 w 192"/>
                      <a:gd name="T1" fmla="*/ 0 h 266"/>
                      <a:gd name="T2" fmla="*/ 31 w 192"/>
                      <a:gd name="T3" fmla="*/ 0 h 266"/>
                      <a:gd name="T4" fmla="*/ 34 w 192"/>
                      <a:gd name="T5" fmla="*/ 1 h 266"/>
                      <a:gd name="T6" fmla="*/ 37 w 192"/>
                      <a:gd name="T7" fmla="*/ 1 h 266"/>
                      <a:gd name="T8" fmla="*/ 39 w 192"/>
                      <a:gd name="T9" fmla="*/ 2 h 266"/>
                      <a:gd name="T10" fmla="*/ 42 w 192"/>
                      <a:gd name="T11" fmla="*/ 3 h 266"/>
                      <a:gd name="T12" fmla="*/ 45 w 192"/>
                      <a:gd name="T13" fmla="*/ 5 h 266"/>
                      <a:gd name="T14" fmla="*/ 47 w 192"/>
                      <a:gd name="T15" fmla="*/ 7 h 266"/>
                      <a:gd name="T16" fmla="*/ 49 w 192"/>
                      <a:gd name="T17" fmla="*/ 8 h 266"/>
                      <a:gd name="T18" fmla="*/ 50 w 192"/>
                      <a:gd name="T19" fmla="*/ 10 h 266"/>
                      <a:gd name="T20" fmla="*/ 52 w 192"/>
                      <a:gd name="T21" fmla="*/ 12 h 266"/>
                      <a:gd name="T22" fmla="*/ 54 w 192"/>
                      <a:gd name="T23" fmla="*/ 15 h 266"/>
                      <a:gd name="T24" fmla="*/ 55 w 192"/>
                      <a:gd name="T25" fmla="*/ 18 h 266"/>
                      <a:gd name="T26" fmla="*/ 56 w 192"/>
                      <a:gd name="T27" fmla="*/ 20 h 266"/>
                      <a:gd name="T28" fmla="*/ 56 w 192"/>
                      <a:gd name="T29" fmla="*/ 22 h 266"/>
                      <a:gd name="T30" fmla="*/ 57 w 192"/>
                      <a:gd name="T31" fmla="*/ 25 h 266"/>
                      <a:gd name="T32" fmla="*/ 57 w 192"/>
                      <a:gd name="T33" fmla="*/ 28 h 266"/>
                      <a:gd name="T34" fmla="*/ 57 w 192"/>
                      <a:gd name="T35" fmla="*/ 79 h 266"/>
                      <a:gd name="T36" fmla="*/ 0 w 192"/>
                      <a:gd name="T37" fmla="*/ 79 h 266"/>
                      <a:gd name="T38" fmla="*/ 0 w 192"/>
                      <a:gd name="T39" fmla="*/ 28 h 266"/>
                      <a:gd name="T40" fmla="*/ 1 w 192"/>
                      <a:gd name="T41" fmla="*/ 25 h 266"/>
                      <a:gd name="T42" fmla="*/ 1 w 192"/>
                      <a:gd name="T43" fmla="*/ 22 h 266"/>
                      <a:gd name="T44" fmla="*/ 1 w 192"/>
                      <a:gd name="T45" fmla="*/ 20 h 266"/>
                      <a:gd name="T46" fmla="*/ 2 w 192"/>
                      <a:gd name="T47" fmla="*/ 18 h 266"/>
                      <a:gd name="T48" fmla="*/ 4 w 192"/>
                      <a:gd name="T49" fmla="*/ 15 h 266"/>
                      <a:gd name="T50" fmla="*/ 5 w 192"/>
                      <a:gd name="T51" fmla="*/ 12 h 266"/>
                      <a:gd name="T52" fmla="*/ 7 w 192"/>
                      <a:gd name="T53" fmla="*/ 10 h 266"/>
                      <a:gd name="T54" fmla="*/ 9 w 192"/>
                      <a:gd name="T55" fmla="*/ 8 h 266"/>
                      <a:gd name="T56" fmla="*/ 10 w 192"/>
                      <a:gd name="T57" fmla="*/ 7 h 266"/>
                      <a:gd name="T58" fmla="*/ 13 w 192"/>
                      <a:gd name="T59" fmla="*/ 5 h 266"/>
                      <a:gd name="T60" fmla="*/ 15 w 192"/>
                      <a:gd name="T61" fmla="*/ 3 h 266"/>
                      <a:gd name="T62" fmla="*/ 18 w 192"/>
                      <a:gd name="T63" fmla="*/ 2 h 266"/>
                      <a:gd name="T64" fmla="*/ 20 w 192"/>
                      <a:gd name="T65" fmla="*/ 1 h 266"/>
                      <a:gd name="T66" fmla="*/ 23 w 192"/>
                      <a:gd name="T67" fmla="*/ 1 h 266"/>
                      <a:gd name="T68" fmla="*/ 26 w 192"/>
                      <a:gd name="T69" fmla="*/ 0 h 266"/>
                      <a:gd name="T70" fmla="*/ 28 w 192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6">
                        <a:moveTo>
                          <a:pt x="95" y="0"/>
                        </a:moveTo>
                        <a:lnTo>
                          <a:pt x="106" y="1"/>
                        </a:lnTo>
                        <a:lnTo>
                          <a:pt x="115" y="2"/>
                        </a:lnTo>
                        <a:lnTo>
                          <a:pt x="125" y="4"/>
                        </a:lnTo>
                        <a:lnTo>
                          <a:pt x="133" y="7"/>
                        </a:lnTo>
                        <a:lnTo>
                          <a:pt x="142" y="11"/>
                        </a:lnTo>
                        <a:lnTo>
                          <a:pt x="150" y="17"/>
                        </a:lnTo>
                        <a:lnTo>
                          <a:pt x="157" y="22"/>
                        </a:lnTo>
                        <a:lnTo>
                          <a:pt x="164" y="28"/>
                        </a:lnTo>
                        <a:lnTo>
                          <a:pt x="170" y="34"/>
                        </a:lnTo>
                        <a:lnTo>
                          <a:pt x="176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0" y="75"/>
                        </a:lnTo>
                        <a:lnTo>
                          <a:pt x="192" y="85"/>
                        </a:lnTo>
                        <a:lnTo>
                          <a:pt x="192" y="94"/>
                        </a:lnTo>
                        <a:lnTo>
                          <a:pt x="192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2" y="85"/>
                        </a:lnTo>
                        <a:lnTo>
                          <a:pt x="3" y="75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3" y="34"/>
                        </a:lnTo>
                        <a:lnTo>
                          <a:pt x="29" y="28"/>
                        </a:lnTo>
                        <a:lnTo>
                          <a:pt x="35" y="22"/>
                        </a:lnTo>
                        <a:lnTo>
                          <a:pt x="43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6" y="2"/>
                        </a:lnTo>
                        <a:lnTo>
                          <a:pt x="86" y="1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4" name="Freeform 492"/>
                  <p:cNvSpPr>
                    <a:spLocks noChangeAspect="1"/>
                  </p:cNvSpPr>
                  <p:nvPr/>
                </p:nvSpPr>
                <p:spPr bwMode="auto">
                  <a:xfrm>
                    <a:off x="1747" y="1783"/>
                    <a:ext cx="57" cy="86"/>
                  </a:xfrm>
                  <a:custGeom>
                    <a:avLst/>
                    <a:gdLst>
                      <a:gd name="T0" fmla="*/ 28 w 192"/>
                      <a:gd name="T1" fmla="*/ 0 h 267"/>
                      <a:gd name="T2" fmla="*/ 31 w 192"/>
                      <a:gd name="T3" fmla="*/ 0 h 267"/>
                      <a:gd name="T4" fmla="*/ 34 w 192"/>
                      <a:gd name="T5" fmla="*/ 0 h 267"/>
                      <a:gd name="T6" fmla="*/ 37 w 192"/>
                      <a:gd name="T7" fmla="*/ 1 h 267"/>
                      <a:gd name="T8" fmla="*/ 39 w 192"/>
                      <a:gd name="T9" fmla="*/ 2 h 267"/>
                      <a:gd name="T10" fmla="*/ 42 w 192"/>
                      <a:gd name="T11" fmla="*/ 4 h 267"/>
                      <a:gd name="T12" fmla="*/ 45 w 192"/>
                      <a:gd name="T13" fmla="*/ 5 h 267"/>
                      <a:gd name="T14" fmla="*/ 47 w 192"/>
                      <a:gd name="T15" fmla="*/ 7 h 267"/>
                      <a:gd name="T16" fmla="*/ 49 w 192"/>
                      <a:gd name="T17" fmla="*/ 9 h 267"/>
                      <a:gd name="T18" fmla="*/ 50 w 192"/>
                      <a:gd name="T19" fmla="*/ 11 h 267"/>
                      <a:gd name="T20" fmla="*/ 52 w 192"/>
                      <a:gd name="T21" fmla="*/ 14 h 267"/>
                      <a:gd name="T22" fmla="*/ 54 w 192"/>
                      <a:gd name="T23" fmla="*/ 16 h 267"/>
                      <a:gd name="T24" fmla="*/ 55 w 192"/>
                      <a:gd name="T25" fmla="*/ 19 h 267"/>
                      <a:gd name="T26" fmla="*/ 56 w 192"/>
                      <a:gd name="T27" fmla="*/ 22 h 267"/>
                      <a:gd name="T28" fmla="*/ 56 w 192"/>
                      <a:gd name="T29" fmla="*/ 25 h 267"/>
                      <a:gd name="T30" fmla="*/ 57 w 192"/>
                      <a:gd name="T31" fmla="*/ 28 h 267"/>
                      <a:gd name="T32" fmla="*/ 57 w 192"/>
                      <a:gd name="T33" fmla="*/ 31 h 267"/>
                      <a:gd name="T34" fmla="*/ 57 w 192"/>
                      <a:gd name="T35" fmla="*/ 86 h 267"/>
                      <a:gd name="T36" fmla="*/ 0 w 192"/>
                      <a:gd name="T37" fmla="*/ 86 h 267"/>
                      <a:gd name="T38" fmla="*/ 0 w 192"/>
                      <a:gd name="T39" fmla="*/ 31 h 267"/>
                      <a:gd name="T40" fmla="*/ 1 w 192"/>
                      <a:gd name="T41" fmla="*/ 28 h 267"/>
                      <a:gd name="T42" fmla="*/ 1 w 192"/>
                      <a:gd name="T43" fmla="*/ 25 h 267"/>
                      <a:gd name="T44" fmla="*/ 1 w 192"/>
                      <a:gd name="T45" fmla="*/ 22 h 267"/>
                      <a:gd name="T46" fmla="*/ 2 w 192"/>
                      <a:gd name="T47" fmla="*/ 19 h 267"/>
                      <a:gd name="T48" fmla="*/ 4 w 192"/>
                      <a:gd name="T49" fmla="*/ 16 h 267"/>
                      <a:gd name="T50" fmla="*/ 5 w 192"/>
                      <a:gd name="T51" fmla="*/ 14 h 267"/>
                      <a:gd name="T52" fmla="*/ 7 w 192"/>
                      <a:gd name="T53" fmla="*/ 11 h 267"/>
                      <a:gd name="T54" fmla="*/ 9 w 192"/>
                      <a:gd name="T55" fmla="*/ 9 h 267"/>
                      <a:gd name="T56" fmla="*/ 10 w 192"/>
                      <a:gd name="T57" fmla="*/ 7 h 267"/>
                      <a:gd name="T58" fmla="*/ 13 w 192"/>
                      <a:gd name="T59" fmla="*/ 5 h 267"/>
                      <a:gd name="T60" fmla="*/ 15 w 192"/>
                      <a:gd name="T61" fmla="*/ 4 h 267"/>
                      <a:gd name="T62" fmla="*/ 18 w 192"/>
                      <a:gd name="T63" fmla="*/ 2 h 267"/>
                      <a:gd name="T64" fmla="*/ 20 w 192"/>
                      <a:gd name="T65" fmla="*/ 1 h 267"/>
                      <a:gd name="T66" fmla="*/ 23 w 192"/>
                      <a:gd name="T67" fmla="*/ 0 h 267"/>
                      <a:gd name="T68" fmla="*/ 26 w 192"/>
                      <a:gd name="T69" fmla="*/ 0 h 267"/>
                      <a:gd name="T70" fmla="*/ 28 w 192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7">
                        <a:moveTo>
                          <a:pt x="95" y="0"/>
                        </a:moveTo>
                        <a:lnTo>
                          <a:pt x="106" y="0"/>
                        </a:lnTo>
                        <a:lnTo>
                          <a:pt x="115" y="1"/>
                        </a:lnTo>
                        <a:lnTo>
                          <a:pt x="125" y="4"/>
                        </a:lnTo>
                        <a:lnTo>
                          <a:pt x="133" y="7"/>
                        </a:lnTo>
                        <a:lnTo>
                          <a:pt x="142" y="11"/>
                        </a:lnTo>
                        <a:lnTo>
                          <a:pt x="150" y="16"/>
                        </a:lnTo>
                        <a:lnTo>
                          <a:pt x="157" y="21"/>
                        </a:lnTo>
                        <a:lnTo>
                          <a:pt x="164" y="27"/>
                        </a:lnTo>
                        <a:lnTo>
                          <a:pt x="170" y="35"/>
                        </a:lnTo>
                        <a:lnTo>
                          <a:pt x="176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0" y="77"/>
                        </a:lnTo>
                        <a:lnTo>
                          <a:pt x="192" y="86"/>
                        </a:lnTo>
                        <a:lnTo>
                          <a:pt x="192" y="96"/>
                        </a:lnTo>
                        <a:lnTo>
                          <a:pt x="192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2" y="86"/>
                        </a:lnTo>
                        <a:lnTo>
                          <a:pt x="3" y="77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3" y="35"/>
                        </a:lnTo>
                        <a:lnTo>
                          <a:pt x="29" y="27"/>
                        </a:lnTo>
                        <a:lnTo>
                          <a:pt x="35" y="21"/>
                        </a:lnTo>
                        <a:lnTo>
                          <a:pt x="43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6" y="1"/>
                        </a:lnTo>
                        <a:lnTo>
                          <a:pt x="86" y="0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5" name="Freeform 493"/>
                  <p:cNvSpPr>
                    <a:spLocks noChangeAspect="1"/>
                  </p:cNvSpPr>
                  <p:nvPr/>
                </p:nvSpPr>
                <p:spPr bwMode="auto">
                  <a:xfrm>
                    <a:off x="4477" y="1661"/>
                    <a:ext cx="57" cy="79"/>
                  </a:xfrm>
                  <a:custGeom>
                    <a:avLst/>
                    <a:gdLst>
                      <a:gd name="T0" fmla="*/ 28 w 192"/>
                      <a:gd name="T1" fmla="*/ 0 h 266"/>
                      <a:gd name="T2" fmla="*/ 31 w 192"/>
                      <a:gd name="T3" fmla="*/ 0 h 266"/>
                      <a:gd name="T4" fmla="*/ 34 w 192"/>
                      <a:gd name="T5" fmla="*/ 1 h 266"/>
                      <a:gd name="T6" fmla="*/ 37 w 192"/>
                      <a:gd name="T7" fmla="*/ 1 h 266"/>
                      <a:gd name="T8" fmla="*/ 39 w 192"/>
                      <a:gd name="T9" fmla="*/ 2 h 266"/>
                      <a:gd name="T10" fmla="*/ 42 w 192"/>
                      <a:gd name="T11" fmla="*/ 3 h 266"/>
                      <a:gd name="T12" fmla="*/ 44 w 192"/>
                      <a:gd name="T13" fmla="*/ 5 h 266"/>
                      <a:gd name="T14" fmla="*/ 47 w 192"/>
                      <a:gd name="T15" fmla="*/ 7 h 266"/>
                      <a:gd name="T16" fmla="*/ 48 w 192"/>
                      <a:gd name="T17" fmla="*/ 8 h 266"/>
                      <a:gd name="T18" fmla="*/ 50 w 192"/>
                      <a:gd name="T19" fmla="*/ 10 h 266"/>
                      <a:gd name="T20" fmla="*/ 52 w 192"/>
                      <a:gd name="T21" fmla="*/ 12 h 266"/>
                      <a:gd name="T22" fmla="*/ 53 w 192"/>
                      <a:gd name="T23" fmla="*/ 15 h 266"/>
                      <a:gd name="T24" fmla="*/ 55 w 192"/>
                      <a:gd name="T25" fmla="*/ 18 h 266"/>
                      <a:gd name="T26" fmla="*/ 56 w 192"/>
                      <a:gd name="T27" fmla="*/ 20 h 266"/>
                      <a:gd name="T28" fmla="*/ 56 w 192"/>
                      <a:gd name="T29" fmla="*/ 22 h 266"/>
                      <a:gd name="T30" fmla="*/ 56 w 192"/>
                      <a:gd name="T31" fmla="*/ 25 h 266"/>
                      <a:gd name="T32" fmla="*/ 57 w 192"/>
                      <a:gd name="T33" fmla="*/ 28 h 266"/>
                      <a:gd name="T34" fmla="*/ 57 w 192"/>
                      <a:gd name="T35" fmla="*/ 79 h 266"/>
                      <a:gd name="T36" fmla="*/ 0 w 192"/>
                      <a:gd name="T37" fmla="*/ 79 h 266"/>
                      <a:gd name="T38" fmla="*/ 0 w 192"/>
                      <a:gd name="T39" fmla="*/ 28 h 266"/>
                      <a:gd name="T40" fmla="*/ 0 w 192"/>
                      <a:gd name="T41" fmla="*/ 25 h 266"/>
                      <a:gd name="T42" fmla="*/ 1 w 192"/>
                      <a:gd name="T43" fmla="*/ 22 h 266"/>
                      <a:gd name="T44" fmla="*/ 1 w 192"/>
                      <a:gd name="T45" fmla="*/ 20 h 266"/>
                      <a:gd name="T46" fmla="*/ 2 w 192"/>
                      <a:gd name="T47" fmla="*/ 18 h 266"/>
                      <a:gd name="T48" fmla="*/ 3 w 192"/>
                      <a:gd name="T49" fmla="*/ 15 h 266"/>
                      <a:gd name="T50" fmla="*/ 5 w 192"/>
                      <a:gd name="T51" fmla="*/ 12 h 266"/>
                      <a:gd name="T52" fmla="*/ 7 w 192"/>
                      <a:gd name="T53" fmla="*/ 10 h 266"/>
                      <a:gd name="T54" fmla="*/ 8 w 192"/>
                      <a:gd name="T55" fmla="*/ 8 h 266"/>
                      <a:gd name="T56" fmla="*/ 10 w 192"/>
                      <a:gd name="T57" fmla="*/ 7 h 266"/>
                      <a:gd name="T58" fmla="*/ 12 w 192"/>
                      <a:gd name="T59" fmla="*/ 5 h 266"/>
                      <a:gd name="T60" fmla="*/ 15 w 192"/>
                      <a:gd name="T61" fmla="*/ 3 h 266"/>
                      <a:gd name="T62" fmla="*/ 17 w 192"/>
                      <a:gd name="T63" fmla="*/ 2 h 266"/>
                      <a:gd name="T64" fmla="*/ 20 w 192"/>
                      <a:gd name="T65" fmla="*/ 1 h 266"/>
                      <a:gd name="T66" fmla="*/ 23 w 192"/>
                      <a:gd name="T67" fmla="*/ 1 h 266"/>
                      <a:gd name="T68" fmla="*/ 25 w 192"/>
                      <a:gd name="T69" fmla="*/ 0 h 266"/>
                      <a:gd name="T70" fmla="*/ 28 w 192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6">
                        <a:moveTo>
                          <a:pt x="95" y="0"/>
                        </a:moveTo>
                        <a:lnTo>
                          <a:pt x="104" y="1"/>
                        </a:lnTo>
                        <a:lnTo>
                          <a:pt x="115" y="2"/>
                        </a:lnTo>
                        <a:lnTo>
                          <a:pt x="123" y="4"/>
                        </a:lnTo>
                        <a:lnTo>
                          <a:pt x="133" y="7"/>
                        </a:lnTo>
                        <a:lnTo>
                          <a:pt x="141" y="11"/>
                        </a:lnTo>
                        <a:lnTo>
                          <a:pt x="148" y="17"/>
                        </a:lnTo>
                        <a:lnTo>
                          <a:pt x="157" y="22"/>
                        </a:lnTo>
                        <a:lnTo>
                          <a:pt x="163" y="28"/>
                        </a:lnTo>
                        <a:lnTo>
                          <a:pt x="169" y="34"/>
                        </a:lnTo>
                        <a:lnTo>
                          <a:pt x="175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89" y="75"/>
                        </a:lnTo>
                        <a:lnTo>
                          <a:pt x="190" y="85"/>
                        </a:lnTo>
                        <a:lnTo>
                          <a:pt x="192" y="94"/>
                        </a:lnTo>
                        <a:lnTo>
                          <a:pt x="192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4"/>
                        </a:lnTo>
                        <a:lnTo>
                          <a:pt x="27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49" y="11"/>
                        </a:lnTo>
                        <a:lnTo>
                          <a:pt x="58" y="7"/>
                        </a:lnTo>
                        <a:lnTo>
                          <a:pt x="66" y="4"/>
                        </a:lnTo>
                        <a:lnTo>
                          <a:pt x="76" y="2"/>
                        </a:lnTo>
                        <a:lnTo>
                          <a:pt x="85" y="1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6" name="Freeform 494"/>
                  <p:cNvSpPr>
                    <a:spLocks noChangeAspect="1"/>
                  </p:cNvSpPr>
                  <p:nvPr/>
                </p:nvSpPr>
                <p:spPr bwMode="auto">
                  <a:xfrm>
                    <a:off x="4477" y="1783"/>
                    <a:ext cx="57" cy="86"/>
                  </a:xfrm>
                  <a:custGeom>
                    <a:avLst/>
                    <a:gdLst>
                      <a:gd name="T0" fmla="*/ 28 w 192"/>
                      <a:gd name="T1" fmla="*/ 0 h 267"/>
                      <a:gd name="T2" fmla="*/ 31 w 192"/>
                      <a:gd name="T3" fmla="*/ 0 h 267"/>
                      <a:gd name="T4" fmla="*/ 34 w 192"/>
                      <a:gd name="T5" fmla="*/ 0 h 267"/>
                      <a:gd name="T6" fmla="*/ 37 w 192"/>
                      <a:gd name="T7" fmla="*/ 1 h 267"/>
                      <a:gd name="T8" fmla="*/ 39 w 192"/>
                      <a:gd name="T9" fmla="*/ 2 h 267"/>
                      <a:gd name="T10" fmla="*/ 42 w 192"/>
                      <a:gd name="T11" fmla="*/ 4 h 267"/>
                      <a:gd name="T12" fmla="*/ 44 w 192"/>
                      <a:gd name="T13" fmla="*/ 5 h 267"/>
                      <a:gd name="T14" fmla="*/ 47 w 192"/>
                      <a:gd name="T15" fmla="*/ 7 h 267"/>
                      <a:gd name="T16" fmla="*/ 48 w 192"/>
                      <a:gd name="T17" fmla="*/ 9 h 267"/>
                      <a:gd name="T18" fmla="*/ 50 w 192"/>
                      <a:gd name="T19" fmla="*/ 11 h 267"/>
                      <a:gd name="T20" fmla="*/ 52 w 192"/>
                      <a:gd name="T21" fmla="*/ 14 h 267"/>
                      <a:gd name="T22" fmla="*/ 53 w 192"/>
                      <a:gd name="T23" fmla="*/ 16 h 267"/>
                      <a:gd name="T24" fmla="*/ 55 w 192"/>
                      <a:gd name="T25" fmla="*/ 19 h 267"/>
                      <a:gd name="T26" fmla="*/ 56 w 192"/>
                      <a:gd name="T27" fmla="*/ 22 h 267"/>
                      <a:gd name="T28" fmla="*/ 56 w 192"/>
                      <a:gd name="T29" fmla="*/ 25 h 267"/>
                      <a:gd name="T30" fmla="*/ 56 w 192"/>
                      <a:gd name="T31" fmla="*/ 28 h 267"/>
                      <a:gd name="T32" fmla="*/ 57 w 192"/>
                      <a:gd name="T33" fmla="*/ 31 h 267"/>
                      <a:gd name="T34" fmla="*/ 57 w 192"/>
                      <a:gd name="T35" fmla="*/ 86 h 267"/>
                      <a:gd name="T36" fmla="*/ 0 w 192"/>
                      <a:gd name="T37" fmla="*/ 86 h 267"/>
                      <a:gd name="T38" fmla="*/ 0 w 192"/>
                      <a:gd name="T39" fmla="*/ 31 h 267"/>
                      <a:gd name="T40" fmla="*/ 0 w 192"/>
                      <a:gd name="T41" fmla="*/ 28 h 267"/>
                      <a:gd name="T42" fmla="*/ 1 w 192"/>
                      <a:gd name="T43" fmla="*/ 25 h 267"/>
                      <a:gd name="T44" fmla="*/ 1 w 192"/>
                      <a:gd name="T45" fmla="*/ 22 h 267"/>
                      <a:gd name="T46" fmla="*/ 2 w 192"/>
                      <a:gd name="T47" fmla="*/ 19 h 267"/>
                      <a:gd name="T48" fmla="*/ 3 w 192"/>
                      <a:gd name="T49" fmla="*/ 16 h 267"/>
                      <a:gd name="T50" fmla="*/ 5 w 192"/>
                      <a:gd name="T51" fmla="*/ 14 h 267"/>
                      <a:gd name="T52" fmla="*/ 7 w 192"/>
                      <a:gd name="T53" fmla="*/ 11 h 267"/>
                      <a:gd name="T54" fmla="*/ 8 w 192"/>
                      <a:gd name="T55" fmla="*/ 9 h 267"/>
                      <a:gd name="T56" fmla="*/ 10 w 192"/>
                      <a:gd name="T57" fmla="*/ 7 h 267"/>
                      <a:gd name="T58" fmla="*/ 12 w 192"/>
                      <a:gd name="T59" fmla="*/ 5 h 267"/>
                      <a:gd name="T60" fmla="*/ 15 w 192"/>
                      <a:gd name="T61" fmla="*/ 4 h 267"/>
                      <a:gd name="T62" fmla="*/ 17 w 192"/>
                      <a:gd name="T63" fmla="*/ 2 h 267"/>
                      <a:gd name="T64" fmla="*/ 20 w 192"/>
                      <a:gd name="T65" fmla="*/ 1 h 267"/>
                      <a:gd name="T66" fmla="*/ 23 w 192"/>
                      <a:gd name="T67" fmla="*/ 0 h 267"/>
                      <a:gd name="T68" fmla="*/ 25 w 192"/>
                      <a:gd name="T69" fmla="*/ 0 h 267"/>
                      <a:gd name="T70" fmla="*/ 28 w 192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7">
                        <a:moveTo>
                          <a:pt x="95" y="0"/>
                        </a:moveTo>
                        <a:lnTo>
                          <a:pt x="104" y="0"/>
                        </a:lnTo>
                        <a:lnTo>
                          <a:pt x="115" y="1"/>
                        </a:lnTo>
                        <a:lnTo>
                          <a:pt x="123" y="4"/>
                        </a:lnTo>
                        <a:lnTo>
                          <a:pt x="133" y="7"/>
                        </a:lnTo>
                        <a:lnTo>
                          <a:pt x="141" y="11"/>
                        </a:lnTo>
                        <a:lnTo>
                          <a:pt x="148" y="16"/>
                        </a:lnTo>
                        <a:lnTo>
                          <a:pt x="157" y="21"/>
                        </a:lnTo>
                        <a:lnTo>
                          <a:pt x="163" y="27"/>
                        </a:lnTo>
                        <a:lnTo>
                          <a:pt x="169" y="35"/>
                        </a:lnTo>
                        <a:lnTo>
                          <a:pt x="175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89" y="77"/>
                        </a:lnTo>
                        <a:lnTo>
                          <a:pt x="190" y="86"/>
                        </a:lnTo>
                        <a:lnTo>
                          <a:pt x="192" y="96"/>
                        </a:lnTo>
                        <a:lnTo>
                          <a:pt x="192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5"/>
                        </a:lnTo>
                        <a:lnTo>
                          <a:pt x="27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49" y="11"/>
                        </a:lnTo>
                        <a:lnTo>
                          <a:pt x="58" y="7"/>
                        </a:lnTo>
                        <a:lnTo>
                          <a:pt x="66" y="4"/>
                        </a:lnTo>
                        <a:lnTo>
                          <a:pt x="76" y="1"/>
                        </a:lnTo>
                        <a:lnTo>
                          <a:pt x="85" y="0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7" name="Freeform 495"/>
                  <p:cNvSpPr>
                    <a:spLocks noChangeAspect="1"/>
                  </p:cNvSpPr>
                  <p:nvPr/>
                </p:nvSpPr>
                <p:spPr bwMode="auto">
                  <a:xfrm>
                    <a:off x="1211" y="1661"/>
                    <a:ext cx="57" cy="79"/>
                  </a:xfrm>
                  <a:custGeom>
                    <a:avLst/>
                    <a:gdLst>
                      <a:gd name="T0" fmla="*/ 28 w 191"/>
                      <a:gd name="T1" fmla="*/ 0 h 266"/>
                      <a:gd name="T2" fmla="*/ 31 w 191"/>
                      <a:gd name="T3" fmla="*/ 0 h 266"/>
                      <a:gd name="T4" fmla="*/ 34 w 191"/>
                      <a:gd name="T5" fmla="*/ 1 h 266"/>
                      <a:gd name="T6" fmla="*/ 37 w 191"/>
                      <a:gd name="T7" fmla="*/ 1 h 266"/>
                      <a:gd name="T8" fmla="*/ 40 w 191"/>
                      <a:gd name="T9" fmla="*/ 2 h 266"/>
                      <a:gd name="T10" fmla="*/ 42 w 191"/>
                      <a:gd name="T11" fmla="*/ 3 h 266"/>
                      <a:gd name="T12" fmla="*/ 44 w 191"/>
                      <a:gd name="T13" fmla="*/ 5 h 266"/>
                      <a:gd name="T14" fmla="*/ 47 w 191"/>
                      <a:gd name="T15" fmla="*/ 7 h 266"/>
                      <a:gd name="T16" fmla="*/ 49 w 191"/>
                      <a:gd name="T17" fmla="*/ 8 h 266"/>
                      <a:gd name="T18" fmla="*/ 50 w 191"/>
                      <a:gd name="T19" fmla="*/ 10 h 266"/>
                      <a:gd name="T20" fmla="*/ 52 w 191"/>
                      <a:gd name="T21" fmla="*/ 12 h 266"/>
                      <a:gd name="T22" fmla="*/ 54 w 191"/>
                      <a:gd name="T23" fmla="*/ 15 h 266"/>
                      <a:gd name="T24" fmla="*/ 55 w 191"/>
                      <a:gd name="T25" fmla="*/ 18 h 266"/>
                      <a:gd name="T26" fmla="*/ 56 w 191"/>
                      <a:gd name="T27" fmla="*/ 20 h 266"/>
                      <a:gd name="T28" fmla="*/ 56 w 191"/>
                      <a:gd name="T29" fmla="*/ 22 h 266"/>
                      <a:gd name="T30" fmla="*/ 57 w 191"/>
                      <a:gd name="T31" fmla="*/ 25 h 266"/>
                      <a:gd name="T32" fmla="*/ 57 w 191"/>
                      <a:gd name="T33" fmla="*/ 28 h 266"/>
                      <a:gd name="T34" fmla="*/ 57 w 191"/>
                      <a:gd name="T35" fmla="*/ 79 h 266"/>
                      <a:gd name="T36" fmla="*/ 0 w 191"/>
                      <a:gd name="T37" fmla="*/ 79 h 266"/>
                      <a:gd name="T38" fmla="*/ 0 w 191"/>
                      <a:gd name="T39" fmla="*/ 28 h 266"/>
                      <a:gd name="T40" fmla="*/ 0 w 191"/>
                      <a:gd name="T41" fmla="*/ 25 h 266"/>
                      <a:gd name="T42" fmla="*/ 0 w 191"/>
                      <a:gd name="T43" fmla="*/ 22 h 266"/>
                      <a:gd name="T44" fmla="*/ 1 w 191"/>
                      <a:gd name="T45" fmla="*/ 20 h 266"/>
                      <a:gd name="T46" fmla="*/ 2 w 191"/>
                      <a:gd name="T47" fmla="*/ 18 h 266"/>
                      <a:gd name="T48" fmla="*/ 3 w 191"/>
                      <a:gd name="T49" fmla="*/ 15 h 266"/>
                      <a:gd name="T50" fmla="*/ 5 w 191"/>
                      <a:gd name="T51" fmla="*/ 12 h 266"/>
                      <a:gd name="T52" fmla="*/ 6 w 191"/>
                      <a:gd name="T53" fmla="*/ 10 h 266"/>
                      <a:gd name="T54" fmla="*/ 8 w 191"/>
                      <a:gd name="T55" fmla="*/ 8 h 266"/>
                      <a:gd name="T56" fmla="*/ 10 w 191"/>
                      <a:gd name="T57" fmla="*/ 7 h 266"/>
                      <a:gd name="T58" fmla="*/ 13 w 191"/>
                      <a:gd name="T59" fmla="*/ 5 h 266"/>
                      <a:gd name="T60" fmla="*/ 15 w 191"/>
                      <a:gd name="T61" fmla="*/ 3 h 266"/>
                      <a:gd name="T62" fmla="*/ 17 w 191"/>
                      <a:gd name="T63" fmla="*/ 2 h 266"/>
                      <a:gd name="T64" fmla="*/ 20 w 191"/>
                      <a:gd name="T65" fmla="*/ 1 h 266"/>
                      <a:gd name="T66" fmla="*/ 23 w 191"/>
                      <a:gd name="T67" fmla="*/ 1 h 266"/>
                      <a:gd name="T68" fmla="*/ 25 w 191"/>
                      <a:gd name="T69" fmla="*/ 0 h 266"/>
                      <a:gd name="T70" fmla="*/ 28 w 191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1" h="266">
                        <a:moveTo>
                          <a:pt x="95" y="0"/>
                        </a:moveTo>
                        <a:lnTo>
                          <a:pt x="104" y="1"/>
                        </a:lnTo>
                        <a:lnTo>
                          <a:pt x="114" y="2"/>
                        </a:lnTo>
                        <a:lnTo>
                          <a:pt x="123" y="4"/>
                        </a:lnTo>
                        <a:lnTo>
                          <a:pt x="133" y="7"/>
                        </a:lnTo>
                        <a:lnTo>
                          <a:pt x="141" y="11"/>
                        </a:lnTo>
                        <a:lnTo>
                          <a:pt x="148" y="17"/>
                        </a:lnTo>
                        <a:lnTo>
                          <a:pt x="156" y="22"/>
                        </a:lnTo>
                        <a:lnTo>
                          <a:pt x="163" y="28"/>
                        </a:lnTo>
                        <a:lnTo>
                          <a:pt x="169" y="34"/>
                        </a:lnTo>
                        <a:lnTo>
                          <a:pt x="175" y="42"/>
                        </a:lnTo>
                        <a:lnTo>
                          <a:pt x="180" y="50"/>
                        </a:lnTo>
                        <a:lnTo>
                          <a:pt x="183" y="59"/>
                        </a:lnTo>
                        <a:lnTo>
                          <a:pt x="187" y="67"/>
                        </a:lnTo>
                        <a:lnTo>
                          <a:pt x="189" y="75"/>
                        </a:lnTo>
                        <a:lnTo>
                          <a:pt x="190" y="85"/>
                        </a:lnTo>
                        <a:lnTo>
                          <a:pt x="191" y="94"/>
                        </a:lnTo>
                        <a:lnTo>
                          <a:pt x="191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1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1" y="34"/>
                        </a:lnTo>
                        <a:lnTo>
                          <a:pt x="27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49" y="11"/>
                        </a:lnTo>
                        <a:lnTo>
                          <a:pt x="58" y="7"/>
                        </a:lnTo>
                        <a:lnTo>
                          <a:pt x="66" y="4"/>
                        </a:lnTo>
                        <a:lnTo>
                          <a:pt x="76" y="2"/>
                        </a:lnTo>
                        <a:lnTo>
                          <a:pt x="85" y="1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8" name="Freeform 496"/>
                  <p:cNvSpPr>
                    <a:spLocks noChangeAspect="1"/>
                  </p:cNvSpPr>
                  <p:nvPr/>
                </p:nvSpPr>
                <p:spPr bwMode="auto">
                  <a:xfrm>
                    <a:off x="1211" y="1783"/>
                    <a:ext cx="57" cy="86"/>
                  </a:xfrm>
                  <a:custGeom>
                    <a:avLst/>
                    <a:gdLst>
                      <a:gd name="T0" fmla="*/ 28 w 191"/>
                      <a:gd name="T1" fmla="*/ 0 h 267"/>
                      <a:gd name="T2" fmla="*/ 31 w 191"/>
                      <a:gd name="T3" fmla="*/ 0 h 267"/>
                      <a:gd name="T4" fmla="*/ 34 w 191"/>
                      <a:gd name="T5" fmla="*/ 0 h 267"/>
                      <a:gd name="T6" fmla="*/ 37 w 191"/>
                      <a:gd name="T7" fmla="*/ 1 h 267"/>
                      <a:gd name="T8" fmla="*/ 40 w 191"/>
                      <a:gd name="T9" fmla="*/ 2 h 267"/>
                      <a:gd name="T10" fmla="*/ 42 w 191"/>
                      <a:gd name="T11" fmla="*/ 4 h 267"/>
                      <a:gd name="T12" fmla="*/ 44 w 191"/>
                      <a:gd name="T13" fmla="*/ 5 h 267"/>
                      <a:gd name="T14" fmla="*/ 47 w 191"/>
                      <a:gd name="T15" fmla="*/ 7 h 267"/>
                      <a:gd name="T16" fmla="*/ 49 w 191"/>
                      <a:gd name="T17" fmla="*/ 9 h 267"/>
                      <a:gd name="T18" fmla="*/ 50 w 191"/>
                      <a:gd name="T19" fmla="*/ 11 h 267"/>
                      <a:gd name="T20" fmla="*/ 52 w 191"/>
                      <a:gd name="T21" fmla="*/ 14 h 267"/>
                      <a:gd name="T22" fmla="*/ 54 w 191"/>
                      <a:gd name="T23" fmla="*/ 16 h 267"/>
                      <a:gd name="T24" fmla="*/ 55 w 191"/>
                      <a:gd name="T25" fmla="*/ 19 h 267"/>
                      <a:gd name="T26" fmla="*/ 56 w 191"/>
                      <a:gd name="T27" fmla="*/ 22 h 267"/>
                      <a:gd name="T28" fmla="*/ 56 w 191"/>
                      <a:gd name="T29" fmla="*/ 25 h 267"/>
                      <a:gd name="T30" fmla="*/ 57 w 191"/>
                      <a:gd name="T31" fmla="*/ 28 h 267"/>
                      <a:gd name="T32" fmla="*/ 57 w 191"/>
                      <a:gd name="T33" fmla="*/ 31 h 267"/>
                      <a:gd name="T34" fmla="*/ 57 w 191"/>
                      <a:gd name="T35" fmla="*/ 86 h 267"/>
                      <a:gd name="T36" fmla="*/ 0 w 191"/>
                      <a:gd name="T37" fmla="*/ 86 h 267"/>
                      <a:gd name="T38" fmla="*/ 0 w 191"/>
                      <a:gd name="T39" fmla="*/ 31 h 267"/>
                      <a:gd name="T40" fmla="*/ 0 w 191"/>
                      <a:gd name="T41" fmla="*/ 28 h 267"/>
                      <a:gd name="T42" fmla="*/ 0 w 191"/>
                      <a:gd name="T43" fmla="*/ 25 h 267"/>
                      <a:gd name="T44" fmla="*/ 1 w 191"/>
                      <a:gd name="T45" fmla="*/ 22 h 267"/>
                      <a:gd name="T46" fmla="*/ 2 w 191"/>
                      <a:gd name="T47" fmla="*/ 19 h 267"/>
                      <a:gd name="T48" fmla="*/ 3 w 191"/>
                      <a:gd name="T49" fmla="*/ 16 h 267"/>
                      <a:gd name="T50" fmla="*/ 5 w 191"/>
                      <a:gd name="T51" fmla="*/ 14 h 267"/>
                      <a:gd name="T52" fmla="*/ 6 w 191"/>
                      <a:gd name="T53" fmla="*/ 11 h 267"/>
                      <a:gd name="T54" fmla="*/ 8 w 191"/>
                      <a:gd name="T55" fmla="*/ 9 h 267"/>
                      <a:gd name="T56" fmla="*/ 10 w 191"/>
                      <a:gd name="T57" fmla="*/ 7 h 267"/>
                      <a:gd name="T58" fmla="*/ 13 w 191"/>
                      <a:gd name="T59" fmla="*/ 5 h 267"/>
                      <a:gd name="T60" fmla="*/ 15 w 191"/>
                      <a:gd name="T61" fmla="*/ 4 h 267"/>
                      <a:gd name="T62" fmla="*/ 17 w 191"/>
                      <a:gd name="T63" fmla="*/ 2 h 267"/>
                      <a:gd name="T64" fmla="*/ 20 w 191"/>
                      <a:gd name="T65" fmla="*/ 1 h 267"/>
                      <a:gd name="T66" fmla="*/ 23 w 191"/>
                      <a:gd name="T67" fmla="*/ 0 h 267"/>
                      <a:gd name="T68" fmla="*/ 25 w 191"/>
                      <a:gd name="T69" fmla="*/ 0 h 267"/>
                      <a:gd name="T70" fmla="*/ 28 w 191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1" h="267">
                        <a:moveTo>
                          <a:pt x="95" y="0"/>
                        </a:moveTo>
                        <a:lnTo>
                          <a:pt x="104" y="0"/>
                        </a:lnTo>
                        <a:lnTo>
                          <a:pt x="114" y="1"/>
                        </a:lnTo>
                        <a:lnTo>
                          <a:pt x="123" y="4"/>
                        </a:lnTo>
                        <a:lnTo>
                          <a:pt x="133" y="7"/>
                        </a:lnTo>
                        <a:lnTo>
                          <a:pt x="141" y="11"/>
                        </a:lnTo>
                        <a:lnTo>
                          <a:pt x="148" y="16"/>
                        </a:lnTo>
                        <a:lnTo>
                          <a:pt x="156" y="21"/>
                        </a:lnTo>
                        <a:lnTo>
                          <a:pt x="163" y="27"/>
                        </a:lnTo>
                        <a:lnTo>
                          <a:pt x="169" y="35"/>
                        </a:lnTo>
                        <a:lnTo>
                          <a:pt x="175" y="42"/>
                        </a:lnTo>
                        <a:lnTo>
                          <a:pt x="180" y="50"/>
                        </a:lnTo>
                        <a:lnTo>
                          <a:pt x="183" y="59"/>
                        </a:lnTo>
                        <a:lnTo>
                          <a:pt x="187" y="67"/>
                        </a:lnTo>
                        <a:lnTo>
                          <a:pt x="189" y="77"/>
                        </a:lnTo>
                        <a:lnTo>
                          <a:pt x="190" y="86"/>
                        </a:lnTo>
                        <a:lnTo>
                          <a:pt x="191" y="96"/>
                        </a:lnTo>
                        <a:lnTo>
                          <a:pt x="191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1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1" y="35"/>
                        </a:lnTo>
                        <a:lnTo>
                          <a:pt x="27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49" y="11"/>
                        </a:lnTo>
                        <a:lnTo>
                          <a:pt x="58" y="7"/>
                        </a:lnTo>
                        <a:lnTo>
                          <a:pt x="66" y="4"/>
                        </a:lnTo>
                        <a:lnTo>
                          <a:pt x="76" y="1"/>
                        </a:lnTo>
                        <a:lnTo>
                          <a:pt x="85" y="0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9" name="Freeform 497"/>
                  <p:cNvSpPr>
                    <a:spLocks noChangeAspect="1"/>
                  </p:cNvSpPr>
                  <p:nvPr/>
                </p:nvSpPr>
                <p:spPr bwMode="auto">
                  <a:xfrm>
                    <a:off x="3941" y="1661"/>
                    <a:ext cx="57" cy="79"/>
                  </a:xfrm>
                  <a:custGeom>
                    <a:avLst/>
                    <a:gdLst>
                      <a:gd name="T0" fmla="*/ 28 w 193"/>
                      <a:gd name="T1" fmla="*/ 0 h 266"/>
                      <a:gd name="T2" fmla="*/ 31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40 w 193"/>
                      <a:gd name="T9" fmla="*/ 2 h 266"/>
                      <a:gd name="T10" fmla="*/ 42 w 193"/>
                      <a:gd name="T11" fmla="*/ 3 h 266"/>
                      <a:gd name="T12" fmla="*/ 45 w 193"/>
                      <a:gd name="T13" fmla="*/ 5 h 266"/>
                      <a:gd name="T14" fmla="*/ 47 w 193"/>
                      <a:gd name="T15" fmla="*/ 7 h 266"/>
                      <a:gd name="T16" fmla="*/ 48 w 193"/>
                      <a:gd name="T17" fmla="*/ 8 h 266"/>
                      <a:gd name="T18" fmla="*/ 51 w 193"/>
                      <a:gd name="T19" fmla="*/ 10 h 266"/>
                      <a:gd name="T20" fmla="*/ 52 w 193"/>
                      <a:gd name="T21" fmla="*/ 12 h 266"/>
                      <a:gd name="T22" fmla="*/ 53 w 193"/>
                      <a:gd name="T23" fmla="*/ 15 h 266"/>
                      <a:gd name="T24" fmla="*/ 55 w 193"/>
                      <a:gd name="T25" fmla="*/ 18 h 266"/>
                      <a:gd name="T26" fmla="*/ 56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0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4 w 193"/>
                      <a:gd name="T49" fmla="*/ 15 h 266"/>
                      <a:gd name="T50" fmla="*/ 5 w 193"/>
                      <a:gd name="T51" fmla="*/ 12 h 266"/>
                      <a:gd name="T52" fmla="*/ 6 w 193"/>
                      <a:gd name="T53" fmla="*/ 10 h 266"/>
                      <a:gd name="T54" fmla="*/ 9 w 193"/>
                      <a:gd name="T55" fmla="*/ 8 h 266"/>
                      <a:gd name="T56" fmla="*/ 11 w 193"/>
                      <a:gd name="T57" fmla="*/ 7 h 266"/>
                      <a:gd name="T58" fmla="*/ 13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3 w 193"/>
                      <a:gd name="T67" fmla="*/ 1 h 266"/>
                      <a:gd name="T68" fmla="*/ 25 w 193"/>
                      <a:gd name="T69" fmla="*/ 0 h 266"/>
                      <a:gd name="T70" fmla="*/ 28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1" y="17"/>
                        </a:lnTo>
                        <a:lnTo>
                          <a:pt x="158" y="22"/>
                        </a:lnTo>
                        <a:lnTo>
                          <a:pt x="164" y="28"/>
                        </a:lnTo>
                        <a:lnTo>
                          <a:pt x="171" y="34"/>
                        </a:lnTo>
                        <a:lnTo>
                          <a:pt x="177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9" y="67"/>
                        </a:lnTo>
                        <a:lnTo>
                          <a:pt x="191" y="75"/>
                        </a:lnTo>
                        <a:lnTo>
                          <a:pt x="193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1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9" y="28"/>
                        </a:lnTo>
                        <a:lnTo>
                          <a:pt x="36" y="22"/>
                        </a:lnTo>
                        <a:lnTo>
                          <a:pt x="43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9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0" name="Freeform 498"/>
                  <p:cNvSpPr>
                    <a:spLocks noChangeAspect="1"/>
                  </p:cNvSpPr>
                  <p:nvPr/>
                </p:nvSpPr>
                <p:spPr bwMode="auto">
                  <a:xfrm>
                    <a:off x="3941" y="1783"/>
                    <a:ext cx="57" cy="86"/>
                  </a:xfrm>
                  <a:custGeom>
                    <a:avLst/>
                    <a:gdLst>
                      <a:gd name="T0" fmla="*/ 28 w 193"/>
                      <a:gd name="T1" fmla="*/ 0 h 267"/>
                      <a:gd name="T2" fmla="*/ 31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40 w 193"/>
                      <a:gd name="T9" fmla="*/ 2 h 267"/>
                      <a:gd name="T10" fmla="*/ 42 w 193"/>
                      <a:gd name="T11" fmla="*/ 4 h 267"/>
                      <a:gd name="T12" fmla="*/ 45 w 193"/>
                      <a:gd name="T13" fmla="*/ 5 h 267"/>
                      <a:gd name="T14" fmla="*/ 47 w 193"/>
                      <a:gd name="T15" fmla="*/ 7 h 267"/>
                      <a:gd name="T16" fmla="*/ 48 w 193"/>
                      <a:gd name="T17" fmla="*/ 9 h 267"/>
                      <a:gd name="T18" fmla="*/ 51 w 193"/>
                      <a:gd name="T19" fmla="*/ 11 h 267"/>
                      <a:gd name="T20" fmla="*/ 52 w 193"/>
                      <a:gd name="T21" fmla="*/ 14 h 267"/>
                      <a:gd name="T22" fmla="*/ 53 w 193"/>
                      <a:gd name="T23" fmla="*/ 16 h 267"/>
                      <a:gd name="T24" fmla="*/ 55 w 193"/>
                      <a:gd name="T25" fmla="*/ 19 h 267"/>
                      <a:gd name="T26" fmla="*/ 56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0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4 w 193"/>
                      <a:gd name="T49" fmla="*/ 16 h 267"/>
                      <a:gd name="T50" fmla="*/ 5 w 193"/>
                      <a:gd name="T51" fmla="*/ 14 h 267"/>
                      <a:gd name="T52" fmla="*/ 6 w 193"/>
                      <a:gd name="T53" fmla="*/ 11 h 267"/>
                      <a:gd name="T54" fmla="*/ 9 w 193"/>
                      <a:gd name="T55" fmla="*/ 9 h 267"/>
                      <a:gd name="T56" fmla="*/ 11 w 193"/>
                      <a:gd name="T57" fmla="*/ 7 h 267"/>
                      <a:gd name="T58" fmla="*/ 13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3 w 193"/>
                      <a:gd name="T67" fmla="*/ 0 h 267"/>
                      <a:gd name="T68" fmla="*/ 25 w 193"/>
                      <a:gd name="T69" fmla="*/ 0 h 267"/>
                      <a:gd name="T70" fmla="*/ 28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1" y="16"/>
                        </a:lnTo>
                        <a:lnTo>
                          <a:pt x="158" y="21"/>
                        </a:lnTo>
                        <a:lnTo>
                          <a:pt x="164" y="27"/>
                        </a:lnTo>
                        <a:lnTo>
                          <a:pt x="171" y="35"/>
                        </a:lnTo>
                        <a:lnTo>
                          <a:pt x="177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9" y="67"/>
                        </a:lnTo>
                        <a:lnTo>
                          <a:pt x="191" y="77"/>
                        </a:lnTo>
                        <a:lnTo>
                          <a:pt x="193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1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9" y="27"/>
                        </a:lnTo>
                        <a:lnTo>
                          <a:pt x="36" y="21"/>
                        </a:lnTo>
                        <a:lnTo>
                          <a:pt x="43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9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1" name="Freeform 499"/>
                  <p:cNvSpPr>
                    <a:spLocks noChangeAspect="1"/>
                  </p:cNvSpPr>
                  <p:nvPr/>
                </p:nvSpPr>
                <p:spPr bwMode="auto">
                  <a:xfrm>
                    <a:off x="1854" y="1661"/>
                    <a:ext cx="57" cy="79"/>
                  </a:xfrm>
                  <a:custGeom>
                    <a:avLst/>
                    <a:gdLst>
                      <a:gd name="T0" fmla="*/ 28 w 193"/>
                      <a:gd name="T1" fmla="*/ 0 h 266"/>
                      <a:gd name="T2" fmla="*/ 32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40 w 193"/>
                      <a:gd name="T9" fmla="*/ 2 h 266"/>
                      <a:gd name="T10" fmla="*/ 42 w 193"/>
                      <a:gd name="T11" fmla="*/ 3 h 266"/>
                      <a:gd name="T12" fmla="*/ 45 w 193"/>
                      <a:gd name="T13" fmla="*/ 5 h 266"/>
                      <a:gd name="T14" fmla="*/ 47 w 193"/>
                      <a:gd name="T15" fmla="*/ 7 h 266"/>
                      <a:gd name="T16" fmla="*/ 49 w 193"/>
                      <a:gd name="T17" fmla="*/ 8 h 266"/>
                      <a:gd name="T18" fmla="*/ 51 w 193"/>
                      <a:gd name="T19" fmla="*/ 10 h 266"/>
                      <a:gd name="T20" fmla="*/ 52 w 193"/>
                      <a:gd name="T21" fmla="*/ 12 h 266"/>
                      <a:gd name="T22" fmla="*/ 54 w 193"/>
                      <a:gd name="T23" fmla="*/ 15 h 266"/>
                      <a:gd name="T24" fmla="*/ 55 w 193"/>
                      <a:gd name="T25" fmla="*/ 18 h 266"/>
                      <a:gd name="T26" fmla="*/ 56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0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4 w 193"/>
                      <a:gd name="T49" fmla="*/ 15 h 266"/>
                      <a:gd name="T50" fmla="*/ 5 w 193"/>
                      <a:gd name="T51" fmla="*/ 12 h 266"/>
                      <a:gd name="T52" fmla="*/ 6 w 193"/>
                      <a:gd name="T53" fmla="*/ 10 h 266"/>
                      <a:gd name="T54" fmla="*/ 8 w 193"/>
                      <a:gd name="T55" fmla="*/ 8 h 266"/>
                      <a:gd name="T56" fmla="*/ 10 w 193"/>
                      <a:gd name="T57" fmla="*/ 7 h 266"/>
                      <a:gd name="T58" fmla="*/ 13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3 w 193"/>
                      <a:gd name="T67" fmla="*/ 1 h 266"/>
                      <a:gd name="T68" fmla="*/ 26 w 193"/>
                      <a:gd name="T69" fmla="*/ 0 h 266"/>
                      <a:gd name="T70" fmla="*/ 28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7" y="1"/>
                        </a:lnTo>
                        <a:lnTo>
                          <a:pt x="116" y="2"/>
                        </a:lnTo>
                        <a:lnTo>
                          <a:pt x="126" y="4"/>
                        </a:lnTo>
                        <a:lnTo>
                          <a:pt x="134" y="7"/>
                        </a:lnTo>
                        <a:lnTo>
                          <a:pt x="143" y="11"/>
                        </a:lnTo>
                        <a:lnTo>
                          <a:pt x="151" y="17"/>
                        </a:lnTo>
                        <a:lnTo>
                          <a:pt x="158" y="22"/>
                        </a:lnTo>
                        <a:lnTo>
                          <a:pt x="165" y="28"/>
                        </a:lnTo>
                        <a:lnTo>
                          <a:pt x="171" y="34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1" y="75"/>
                        </a:lnTo>
                        <a:lnTo>
                          <a:pt x="193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1" y="75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6" y="42"/>
                        </a:lnTo>
                        <a:lnTo>
                          <a:pt x="21" y="34"/>
                        </a:lnTo>
                        <a:lnTo>
                          <a:pt x="28" y="28"/>
                        </a:lnTo>
                        <a:lnTo>
                          <a:pt x="35" y="22"/>
                        </a:lnTo>
                        <a:lnTo>
                          <a:pt x="43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7" y="2"/>
                        </a:lnTo>
                        <a:lnTo>
                          <a:pt x="87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2" name="Freeform 500"/>
                  <p:cNvSpPr>
                    <a:spLocks noChangeAspect="1"/>
                  </p:cNvSpPr>
                  <p:nvPr/>
                </p:nvSpPr>
                <p:spPr bwMode="auto">
                  <a:xfrm>
                    <a:off x="1854" y="1783"/>
                    <a:ext cx="57" cy="86"/>
                  </a:xfrm>
                  <a:custGeom>
                    <a:avLst/>
                    <a:gdLst>
                      <a:gd name="T0" fmla="*/ 28 w 193"/>
                      <a:gd name="T1" fmla="*/ 0 h 267"/>
                      <a:gd name="T2" fmla="*/ 32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40 w 193"/>
                      <a:gd name="T9" fmla="*/ 2 h 267"/>
                      <a:gd name="T10" fmla="*/ 42 w 193"/>
                      <a:gd name="T11" fmla="*/ 4 h 267"/>
                      <a:gd name="T12" fmla="*/ 45 w 193"/>
                      <a:gd name="T13" fmla="*/ 5 h 267"/>
                      <a:gd name="T14" fmla="*/ 47 w 193"/>
                      <a:gd name="T15" fmla="*/ 7 h 267"/>
                      <a:gd name="T16" fmla="*/ 49 w 193"/>
                      <a:gd name="T17" fmla="*/ 9 h 267"/>
                      <a:gd name="T18" fmla="*/ 51 w 193"/>
                      <a:gd name="T19" fmla="*/ 11 h 267"/>
                      <a:gd name="T20" fmla="*/ 52 w 193"/>
                      <a:gd name="T21" fmla="*/ 14 h 267"/>
                      <a:gd name="T22" fmla="*/ 54 w 193"/>
                      <a:gd name="T23" fmla="*/ 16 h 267"/>
                      <a:gd name="T24" fmla="*/ 55 w 193"/>
                      <a:gd name="T25" fmla="*/ 19 h 267"/>
                      <a:gd name="T26" fmla="*/ 56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0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4 w 193"/>
                      <a:gd name="T49" fmla="*/ 16 h 267"/>
                      <a:gd name="T50" fmla="*/ 5 w 193"/>
                      <a:gd name="T51" fmla="*/ 14 h 267"/>
                      <a:gd name="T52" fmla="*/ 6 w 193"/>
                      <a:gd name="T53" fmla="*/ 11 h 267"/>
                      <a:gd name="T54" fmla="*/ 8 w 193"/>
                      <a:gd name="T55" fmla="*/ 9 h 267"/>
                      <a:gd name="T56" fmla="*/ 10 w 193"/>
                      <a:gd name="T57" fmla="*/ 7 h 267"/>
                      <a:gd name="T58" fmla="*/ 13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3 w 193"/>
                      <a:gd name="T67" fmla="*/ 0 h 267"/>
                      <a:gd name="T68" fmla="*/ 26 w 193"/>
                      <a:gd name="T69" fmla="*/ 0 h 267"/>
                      <a:gd name="T70" fmla="*/ 28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7" y="0"/>
                        </a:lnTo>
                        <a:lnTo>
                          <a:pt x="116" y="1"/>
                        </a:lnTo>
                        <a:lnTo>
                          <a:pt x="126" y="4"/>
                        </a:lnTo>
                        <a:lnTo>
                          <a:pt x="134" y="7"/>
                        </a:lnTo>
                        <a:lnTo>
                          <a:pt x="143" y="11"/>
                        </a:lnTo>
                        <a:lnTo>
                          <a:pt x="151" y="16"/>
                        </a:lnTo>
                        <a:lnTo>
                          <a:pt x="158" y="21"/>
                        </a:lnTo>
                        <a:lnTo>
                          <a:pt x="165" y="27"/>
                        </a:lnTo>
                        <a:lnTo>
                          <a:pt x="171" y="35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1" y="77"/>
                        </a:lnTo>
                        <a:lnTo>
                          <a:pt x="193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1" y="77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6" y="42"/>
                        </a:lnTo>
                        <a:lnTo>
                          <a:pt x="21" y="35"/>
                        </a:lnTo>
                        <a:lnTo>
                          <a:pt x="28" y="27"/>
                        </a:lnTo>
                        <a:lnTo>
                          <a:pt x="35" y="21"/>
                        </a:lnTo>
                        <a:lnTo>
                          <a:pt x="43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7" y="1"/>
                        </a:lnTo>
                        <a:lnTo>
                          <a:pt x="87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3" name="Freeform 501"/>
                  <p:cNvSpPr>
                    <a:spLocks noChangeAspect="1"/>
                  </p:cNvSpPr>
                  <p:nvPr/>
                </p:nvSpPr>
                <p:spPr bwMode="auto">
                  <a:xfrm>
                    <a:off x="4584" y="1661"/>
                    <a:ext cx="57" cy="79"/>
                  </a:xfrm>
                  <a:custGeom>
                    <a:avLst/>
                    <a:gdLst>
                      <a:gd name="T0" fmla="*/ 29 w 194"/>
                      <a:gd name="T1" fmla="*/ 0 h 266"/>
                      <a:gd name="T2" fmla="*/ 31 w 194"/>
                      <a:gd name="T3" fmla="*/ 0 h 266"/>
                      <a:gd name="T4" fmla="*/ 34 w 194"/>
                      <a:gd name="T5" fmla="*/ 1 h 266"/>
                      <a:gd name="T6" fmla="*/ 37 w 194"/>
                      <a:gd name="T7" fmla="*/ 1 h 266"/>
                      <a:gd name="T8" fmla="*/ 40 w 194"/>
                      <a:gd name="T9" fmla="*/ 2 h 266"/>
                      <a:gd name="T10" fmla="*/ 42 w 194"/>
                      <a:gd name="T11" fmla="*/ 3 h 266"/>
                      <a:gd name="T12" fmla="*/ 44 w 194"/>
                      <a:gd name="T13" fmla="*/ 5 h 266"/>
                      <a:gd name="T14" fmla="*/ 46 w 194"/>
                      <a:gd name="T15" fmla="*/ 7 h 266"/>
                      <a:gd name="T16" fmla="*/ 48 w 194"/>
                      <a:gd name="T17" fmla="*/ 8 h 266"/>
                      <a:gd name="T18" fmla="*/ 50 w 194"/>
                      <a:gd name="T19" fmla="*/ 10 h 266"/>
                      <a:gd name="T20" fmla="*/ 52 w 194"/>
                      <a:gd name="T21" fmla="*/ 12 h 266"/>
                      <a:gd name="T22" fmla="*/ 53 w 194"/>
                      <a:gd name="T23" fmla="*/ 15 h 266"/>
                      <a:gd name="T24" fmla="*/ 55 w 194"/>
                      <a:gd name="T25" fmla="*/ 18 h 266"/>
                      <a:gd name="T26" fmla="*/ 56 w 194"/>
                      <a:gd name="T27" fmla="*/ 20 h 266"/>
                      <a:gd name="T28" fmla="*/ 56 w 194"/>
                      <a:gd name="T29" fmla="*/ 22 h 266"/>
                      <a:gd name="T30" fmla="*/ 56 w 194"/>
                      <a:gd name="T31" fmla="*/ 25 h 266"/>
                      <a:gd name="T32" fmla="*/ 57 w 194"/>
                      <a:gd name="T33" fmla="*/ 28 h 266"/>
                      <a:gd name="T34" fmla="*/ 57 w 194"/>
                      <a:gd name="T35" fmla="*/ 79 h 266"/>
                      <a:gd name="T36" fmla="*/ 0 w 194"/>
                      <a:gd name="T37" fmla="*/ 79 h 266"/>
                      <a:gd name="T38" fmla="*/ 0 w 194"/>
                      <a:gd name="T39" fmla="*/ 28 h 266"/>
                      <a:gd name="T40" fmla="*/ 0 w 194"/>
                      <a:gd name="T41" fmla="*/ 25 h 266"/>
                      <a:gd name="T42" fmla="*/ 1 w 194"/>
                      <a:gd name="T43" fmla="*/ 22 h 266"/>
                      <a:gd name="T44" fmla="*/ 1 w 194"/>
                      <a:gd name="T45" fmla="*/ 20 h 266"/>
                      <a:gd name="T46" fmla="*/ 2 w 194"/>
                      <a:gd name="T47" fmla="*/ 18 h 266"/>
                      <a:gd name="T48" fmla="*/ 3 w 194"/>
                      <a:gd name="T49" fmla="*/ 15 h 266"/>
                      <a:gd name="T50" fmla="*/ 5 w 194"/>
                      <a:gd name="T51" fmla="*/ 12 h 266"/>
                      <a:gd name="T52" fmla="*/ 6 w 194"/>
                      <a:gd name="T53" fmla="*/ 10 h 266"/>
                      <a:gd name="T54" fmla="*/ 8 w 194"/>
                      <a:gd name="T55" fmla="*/ 8 h 266"/>
                      <a:gd name="T56" fmla="*/ 11 w 194"/>
                      <a:gd name="T57" fmla="*/ 7 h 266"/>
                      <a:gd name="T58" fmla="*/ 13 w 194"/>
                      <a:gd name="T59" fmla="*/ 5 h 266"/>
                      <a:gd name="T60" fmla="*/ 15 w 194"/>
                      <a:gd name="T61" fmla="*/ 3 h 266"/>
                      <a:gd name="T62" fmla="*/ 17 w 194"/>
                      <a:gd name="T63" fmla="*/ 2 h 266"/>
                      <a:gd name="T64" fmla="*/ 20 w 194"/>
                      <a:gd name="T65" fmla="*/ 1 h 266"/>
                      <a:gd name="T66" fmla="*/ 23 w 194"/>
                      <a:gd name="T67" fmla="*/ 1 h 266"/>
                      <a:gd name="T68" fmla="*/ 26 w 194"/>
                      <a:gd name="T69" fmla="*/ 0 h 266"/>
                      <a:gd name="T70" fmla="*/ 29 w 194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6">
                        <a:moveTo>
                          <a:pt x="97" y="0"/>
                        </a:moveTo>
                        <a:lnTo>
                          <a:pt x="106" y="1"/>
                        </a:lnTo>
                        <a:lnTo>
                          <a:pt x="117" y="2"/>
                        </a:lnTo>
                        <a:lnTo>
                          <a:pt x="125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0" y="17"/>
                        </a:lnTo>
                        <a:lnTo>
                          <a:pt x="158" y="22"/>
                        </a:lnTo>
                        <a:lnTo>
                          <a:pt x="165" y="28"/>
                        </a:lnTo>
                        <a:lnTo>
                          <a:pt x="171" y="34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1" y="75"/>
                        </a:lnTo>
                        <a:lnTo>
                          <a:pt x="192" y="85"/>
                        </a:lnTo>
                        <a:lnTo>
                          <a:pt x="194" y="94"/>
                        </a:lnTo>
                        <a:lnTo>
                          <a:pt x="194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6" y="22"/>
                        </a:lnTo>
                        <a:lnTo>
                          <a:pt x="43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7" y="2"/>
                        </a:lnTo>
                        <a:lnTo>
                          <a:pt x="87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4" name="Freeform 502"/>
                  <p:cNvSpPr>
                    <a:spLocks noChangeAspect="1"/>
                  </p:cNvSpPr>
                  <p:nvPr/>
                </p:nvSpPr>
                <p:spPr bwMode="auto">
                  <a:xfrm>
                    <a:off x="4584" y="1783"/>
                    <a:ext cx="57" cy="86"/>
                  </a:xfrm>
                  <a:custGeom>
                    <a:avLst/>
                    <a:gdLst>
                      <a:gd name="T0" fmla="*/ 29 w 194"/>
                      <a:gd name="T1" fmla="*/ 0 h 267"/>
                      <a:gd name="T2" fmla="*/ 31 w 194"/>
                      <a:gd name="T3" fmla="*/ 0 h 267"/>
                      <a:gd name="T4" fmla="*/ 34 w 194"/>
                      <a:gd name="T5" fmla="*/ 0 h 267"/>
                      <a:gd name="T6" fmla="*/ 37 w 194"/>
                      <a:gd name="T7" fmla="*/ 1 h 267"/>
                      <a:gd name="T8" fmla="*/ 40 w 194"/>
                      <a:gd name="T9" fmla="*/ 2 h 267"/>
                      <a:gd name="T10" fmla="*/ 42 w 194"/>
                      <a:gd name="T11" fmla="*/ 4 h 267"/>
                      <a:gd name="T12" fmla="*/ 44 w 194"/>
                      <a:gd name="T13" fmla="*/ 5 h 267"/>
                      <a:gd name="T14" fmla="*/ 46 w 194"/>
                      <a:gd name="T15" fmla="*/ 7 h 267"/>
                      <a:gd name="T16" fmla="*/ 48 w 194"/>
                      <a:gd name="T17" fmla="*/ 9 h 267"/>
                      <a:gd name="T18" fmla="*/ 50 w 194"/>
                      <a:gd name="T19" fmla="*/ 11 h 267"/>
                      <a:gd name="T20" fmla="*/ 52 w 194"/>
                      <a:gd name="T21" fmla="*/ 14 h 267"/>
                      <a:gd name="T22" fmla="*/ 53 w 194"/>
                      <a:gd name="T23" fmla="*/ 16 h 267"/>
                      <a:gd name="T24" fmla="*/ 55 w 194"/>
                      <a:gd name="T25" fmla="*/ 19 h 267"/>
                      <a:gd name="T26" fmla="*/ 56 w 194"/>
                      <a:gd name="T27" fmla="*/ 22 h 267"/>
                      <a:gd name="T28" fmla="*/ 56 w 194"/>
                      <a:gd name="T29" fmla="*/ 25 h 267"/>
                      <a:gd name="T30" fmla="*/ 56 w 194"/>
                      <a:gd name="T31" fmla="*/ 28 h 267"/>
                      <a:gd name="T32" fmla="*/ 57 w 194"/>
                      <a:gd name="T33" fmla="*/ 31 h 267"/>
                      <a:gd name="T34" fmla="*/ 57 w 194"/>
                      <a:gd name="T35" fmla="*/ 86 h 267"/>
                      <a:gd name="T36" fmla="*/ 0 w 194"/>
                      <a:gd name="T37" fmla="*/ 86 h 267"/>
                      <a:gd name="T38" fmla="*/ 0 w 194"/>
                      <a:gd name="T39" fmla="*/ 31 h 267"/>
                      <a:gd name="T40" fmla="*/ 0 w 194"/>
                      <a:gd name="T41" fmla="*/ 28 h 267"/>
                      <a:gd name="T42" fmla="*/ 1 w 194"/>
                      <a:gd name="T43" fmla="*/ 25 h 267"/>
                      <a:gd name="T44" fmla="*/ 1 w 194"/>
                      <a:gd name="T45" fmla="*/ 22 h 267"/>
                      <a:gd name="T46" fmla="*/ 2 w 194"/>
                      <a:gd name="T47" fmla="*/ 19 h 267"/>
                      <a:gd name="T48" fmla="*/ 3 w 194"/>
                      <a:gd name="T49" fmla="*/ 16 h 267"/>
                      <a:gd name="T50" fmla="*/ 5 w 194"/>
                      <a:gd name="T51" fmla="*/ 14 h 267"/>
                      <a:gd name="T52" fmla="*/ 6 w 194"/>
                      <a:gd name="T53" fmla="*/ 11 h 267"/>
                      <a:gd name="T54" fmla="*/ 8 w 194"/>
                      <a:gd name="T55" fmla="*/ 9 h 267"/>
                      <a:gd name="T56" fmla="*/ 11 w 194"/>
                      <a:gd name="T57" fmla="*/ 7 h 267"/>
                      <a:gd name="T58" fmla="*/ 13 w 194"/>
                      <a:gd name="T59" fmla="*/ 5 h 267"/>
                      <a:gd name="T60" fmla="*/ 15 w 194"/>
                      <a:gd name="T61" fmla="*/ 4 h 267"/>
                      <a:gd name="T62" fmla="*/ 17 w 194"/>
                      <a:gd name="T63" fmla="*/ 2 h 267"/>
                      <a:gd name="T64" fmla="*/ 20 w 194"/>
                      <a:gd name="T65" fmla="*/ 1 h 267"/>
                      <a:gd name="T66" fmla="*/ 23 w 194"/>
                      <a:gd name="T67" fmla="*/ 0 h 267"/>
                      <a:gd name="T68" fmla="*/ 26 w 194"/>
                      <a:gd name="T69" fmla="*/ 0 h 267"/>
                      <a:gd name="T70" fmla="*/ 29 w 194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7">
                        <a:moveTo>
                          <a:pt x="97" y="0"/>
                        </a:moveTo>
                        <a:lnTo>
                          <a:pt x="106" y="0"/>
                        </a:lnTo>
                        <a:lnTo>
                          <a:pt x="117" y="1"/>
                        </a:lnTo>
                        <a:lnTo>
                          <a:pt x="125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0" y="16"/>
                        </a:lnTo>
                        <a:lnTo>
                          <a:pt x="158" y="21"/>
                        </a:lnTo>
                        <a:lnTo>
                          <a:pt x="165" y="27"/>
                        </a:lnTo>
                        <a:lnTo>
                          <a:pt x="171" y="35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1" y="77"/>
                        </a:lnTo>
                        <a:lnTo>
                          <a:pt x="192" y="86"/>
                        </a:lnTo>
                        <a:lnTo>
                          <a:pt x="194" y="96"/>
                        </a:lnTo>
                        <a:lnTo>
                          <a:pt x="194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6" y="21"/>
                        </a:lnTo>
                        <a:lnTo>
                          <a:pt x="43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7" y="1"/>
                        </a:lnTo>
                        <a:lnTo>
                          <a:pt x="87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5" name="Freeform 503"/>
                  <p:cNvSpPr>
                    <a:spLocks noChangeAspect="1"/>
                  </p:cNvSpPr>
                  <p:nvPr/>
                </p:nvSpPr>
                <p:spPr bwMode="auto">
                  <a:xfrm>
                    <a:off x="1954" y="1661"/>
                    <a:ext cx="57" cy="79"/>
                  </a:xfrm>
                  <a:custGeom>
                    <a:avLst/>
                    <a:gdLst>
                      <a:gd name="T0" fmla="*/ 29 w 194"/>
                      <a:gd name="T1" fmla="*/ 0 h 266"/>
                      <a:gd name="T2" fmla="*/ 31 w 194"/>
                      <a:gd name="T3" fmla="*/ 0 h 266"/>
                      <a:gd name="T4" fmla="*/ 34 w 194"/>
                      <a:gd name="T5" fmla="*/ 1 h 266"/>
                      <a:gd name="T6" fmla="*/ 37 w 194"/>
                      <a:gd name="T7" fmla="*/ 1 h 266"/>
                      <a:gd name="T8" fmla="*/ 40 w 194"/>
                      <a:gd name="T9" fmla="*/ 2 h 266"/>
                      <a:gd name="T10" fmla="*/ 42 w 194"/>
                      <a:gd name="T11" fmla="*/ 3 h 266"/>
                      <a:gd name="T12" fmla="*/ 44 w 194"/>
                      <a:gd name="T13" fmla="*/ 5 h 266"/>
                      <a:gd name="T14" fmla="*/ 47 w 194"/>
                      <a:gd name="T15" fmla="*/ 7 h 266"/>
                      <a:gd name="T16" fmla="*/ 49 w 194"/>
                      <a:gd name="T17" fmla="*/ 8 h 266"/>
                      <a:gd name="T18" fmla="*/ 51 w 194"/>
                      <a:gd name="T19" fmla="*/ 10 h 266"/>
                      <a:gd name="T20" fmla="*/ 52 w 194"/>
                      <a:gd name="T21" fmla="*/ 12 h 266"/>
                      <a:gd name="T22" fmla="*/ 53 w 194"/>
                      <a:gd name="T23" fmla="*/ 15 h 266"/>
                      <a:gd name="T24" fmla="*/ 55 w 194"/>
                      <a:gd name="T25" fmla="*/ 18 h 266"/>
                      <a:gd name="T26" fmla="*/ 56 w 194"/>
                      <a:gd name="T27" fmla="*/ 20 h 266"/>
                      <a:gd name="T28" fmla="*/ 56 w 194"/>
                      <a:gd name="T29" fmla="*/ 22 h 266"/>
                      <a:gd name="T30" fmla="*/ 57 w 194"/>
                      <a:gd name="T31" fmla="*/ 25 h 266"/>
                      <a:gd name="T32" fmla="*/ 57 w 194"/>
                      <a:gd name="T33" fmla="*/ 28 h 266"/>
                      <a:gd name="T34" fmla="*/ 57 w 194"/>
                      <a:gd name="T35" fmla="*/ 79 h 266"/>
                      <a:gd name="T36" fmla="*/ 0 w 194"/>
                      <a:gd name="T37" fmla="*/ 79 h 266"/>
                      <a:gd name="T38" fmla="*/ 0 w 194"/>
                      <a:gd name="T39" fmla="*/ 28 h 266"/>
                      <a:gd name="T40" fmla="*/ 0 w 194"/>
                      <a:gd name="T41" fmla="*/ 25 h 266"/>
                      <a:gd name="T42" fmla="*/ 1 w 194"/>
                      <a:gd name="T43" fmla="*/ 22 h 266"/>
                      <a:gd name="T44" fmla="*/ 1 w 194"/>
                      <a:gd name="T45" fmla="*/ 20 h 266"/>
                      <a:gd name="T46" fmla="*/ 3 w 194"/>
                      <a:gd name="T47" fmla="*/ 18 h 266"/>
                      <a:gd name="T48" fmla="*/ 4 w 194"/>
                      <a:gd name="T49" fmla="*/ 15 h 266"/>
                      <a:gd name="T50" fmla="*/ 5 w 194"/>
                      <a:gd name="T51" fmla="*/ 12 h 266"/>
                      <a:gd name="T52" fmla="*/ 7 w 194"/>
                      <a:gd name="T53" fmla="*/ 10 h 266"/>
                      <a:gd name="T54" fmla="*/ 9 w 194"/>
                      <a:gd name="T55" fmla="*/ 8 h 266"/>
                      <a:gd name="T56" fmla="*/ 11 w 194"/>
                      <a:gd name="T57" fmla="*/ 7 h 266"/>
                      <a:gd name="T58" fmla="*/ 13 w 194"/>
                      <a:gd name="T59" fmla="*/ 5 h 266"/>
                      <a:gd name="T60" fmla="*/ 15 w 194"/>
                      <a:gd name="T61" fmla="*/ 3 h 266"/>
                      <a:gd name="T62" fmla="*/ 18 w 194"/>
                      <a:gd name="T63" fmla="*/ 2 h 266"/>
                      <a:gd name="T64" fmla="*/ 20 w 194"/>
                      <a:gd name="T65" fmla="*/ 1 h 266"/>
                      <a:gd name="T66" fmla="*/ 23 w 194"/>
                      <a:gd name="T67" fmla="*/ 1 h 266"/>
                      <a:gd name="T68" fmla="*/ 26 w 194"/>
                      <a:gd name="T69" fmla="*/ 0 h 266"/>
                      <a:gd name="T70" fmla="*/ 29 w 194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6">
                        <a:moveTo>
                          <a:pt x="97" y="0"/>
                        </a:moveTo>
                        <a:lnTo>
                          <a:pt x="107" y="1"/>
                        </a:lnTo>
                        <a:lnTo>
                          <a:pt x="117" y="2"/>
                        </a:lnTo>
                        <a:lnTo>
                          <a:pt x="126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1" y="17"/>
                        </a:lnTo>
                        <a:lnTo>
                          <a:pt x="159" y="22"/>
                        </a:lnTo>
                        <a:lnTo>
                          <a:pt x="166" y="28"/>
                        </a:lnTo>
                        <a:lnTo>
                          <a:pt x="172" y="34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7" y="59"/>
                        </a:lnTo>
                        <a:lnTo>
                          <a:pt x="190" y="67"/>
                        </a:lnTo>
                        <a:lnTo>
                          <a:pt x="192" y="75"/>
                        </a:lnTo>
                        <a:lnTo>
                          <a:pt x="193" y="85"/>
                        </a:lnTo>
                        <a:lnTo>
                          <a:pt x="194" y="94"/>
                        </a:lnTo>
                        <a:lnTo>
                          <a:pt x="194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9" y="59"/>
                        </a:lnTo>
                        <a:lnTo>
                          <a:pt x="13" y="50"/>
                        </a:lnTo>
                        <a:lnTo>
                          <a:pt x="17" y="42"/>
                        </a:lnTo>
                        <a:lnTo>
                          <a:pt x="23" y="34"/>
                        </a:lnTo>
                        <a:lnTo>
                          <a:pt x="30" y="28"/>
                        </a:lnTo>
                        <a:lnTo>
                          <a:pt x="36" y="22"/>
                        </a:lnTo>
                        <a:lnTo>
                          <a:pt x="43" y="17"/>
                        </a:lnTo>
                        <a:lnTo>
                          <a:pt x="52" y="11"/>
                        </a:lnTo>
                        <a:lnTo>
                          <a:pt x="60" y="7"/>
                        </a:lnTo>
                        <a:lnTo>
                          <a:pt x="69" y="4"/>
                        </a:lnTo>
                        <a:lnTo>
                          <a:pt x="78" y="2"/>
                        </a:lnTo>
                        <a:lnTo>
                          <a:pt x="88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6" name="Freeform 504"/>
                  <p:cNvSpPr>
                    <a:spLocks noChangeAspect="1"/>
                  </p:cNvSpPr>
                  <p:nvPr/>
                </p:nvSpPr>
                <p:spPr bwMode="auto">
                  <a:xfrm>
                    <a:off x="1954" y="1783"/>
                    <a:ext cx="57" cy="86"/>
                  </a:xfrm>
                  <a:custGeom>
                    <a:avLst/>
                    <a:gdLst>
                      <a:gd name="T0" fmla="*/ 29 w 194"/>
                      <a:gd name="T1" fmla="*/ 0 h 267"/>
                      <a:gd name="T2" fmla="*/ 31 w 194"/>
                      <a:gd name="T3" fmla="*/ 0 h 267"/>
                      <a:gd name="T4" fmla="*/ 34 w 194"/>
                      <a:gd name="T5" fmla="*/ 0 h 267"/>
                      <a:gd name="T6" fmla="*/ 37 w 194"/>
                      <a:gd name="T7" fmla="*/ 1 h 267"/>
                      <a:gd name="T8" fmla="*/ 40 w 194"/>
                      <a:gd name="T9" fmla="*/ 2 h 267"/>
                      <a:gd name="T10" fmla="*/ 42 w 194"/>
                      <a:gd name="T11" fmla="*/ 4 h 267"/>
                      <a:gd name="T12" fmla="*/ 44 w 194"/>
                      <a:gd name="T13" fmla="*/ 5 h 267"/>
                      <a:gd name="T14" fmla="*/ 47 w 194"/>
                      <a:gd name="T15" fmla="*/ 7 h 267"/>
                      <a:gd name="T16" fmla="*/ 49 w 194"/>
                      <a:gd name="T17" fmla="*/ 9 h 267"/>
                      <a:gd name="T18" fmla="*/ 51 w 194"/>
                      <a:gd name="T19" fmla="*/ 11 h 267"/>
                      <a:gd name="T20" fmla="*/ 52 w 194"/>
                      <a:gd name="T21" fmla="*/ 14 h 267"/>
                      <a:gd name="T22" fmla="*/ 53 w 194"/>
                      <a:gd name="T23" fmla="*/ 16 h 267"/>
                      <a:gd name="T24" fmla="*/ 55 w 194"/>
                      <a:gd name="T25" fmla="*/ 19 h 267"/>
                      <a:gd name="T26" fmla="*/ 56 w 194"/>
                      <a:gd name="T27" fmla="*/ 22 h 267"/>
                      <a:gd name="T28" fmla="*/ 56 w 194"/>
                      <a:gd name="T29" fmla="*/ 25 h 267"/>
                      <a:gd name="T30" fmla="*/ 57 w 194"/>
                      <a:gd name="T31" fmla="*/ 28 h 267"/>
                      <a:gd name="T32" fmla="*/ 57 w 194"/>
                      <a:gd name="T33" fmla="*/ 31 h 267"/>
                      <a:gd name="T34" fmla="*/ 57 w 194"/>
                      <a:gd name="T35" fmla="*/ 86 h 267"/>
                      <a:gd name="T36" fmla="*/ 0 w 194"/>
                      <a:gd name="T37" fmla="*/ 86 h 267"/>
                      <a:gd name="T38" fmla="*/ 0 w 194"/>
                      <a:gd name="T39" fmla="*/ 31 h 267"/>
                      <a:gd name="T40" fmla="*/ 0 w 194"/>
                      <a:gd name="T41" fmla="*/ 28 h 267"/>
                      <a:gd name="T42" fmla="*/ 1 w 194"/>
                      <a:gd name="T43" fmla="*/ 25 h 267"/>
                      <a:gd name="T44" fmla="*/ 1 w 194"/>
                      <a:gd name="T45" fmla="*/ 22 h 267"/>
                      <a:gd name="T46" fmla="*/ 3 w 194"/>
                      <a:gd name="T47" fmla="*/ 19 h 267"/>
                      <a:gd name="T48" fmla="*/ 4 w 194"/>
                      <a:gd name="T49" fmla="*/ 16 h 267"/>
                      <a:gd name="T50" fmla="*/ 5 w 194"/>
                      <a:gd name="T51" fmla="*/ 14 h 267"/>
                      <a:gd name="T52" fmla="*/ 7 w 194"/>
                      <a:gd name="T53" fmla="*/ 11 h 267"/>
                      <a:gd name="T54" fmla="*/ 9 w 194"/>
                      <a:gd name="T55" fmla="*/ 9 h 267"/>
                      <a:gd name="T56" fmla="*/ 11 w 194"/>
                      <a:gd name="T57" fmla="*/ 7 h 267"/>
                      <a:gd name="T58" fmla="*/ 13 w 194"/>
                      <a:gd name="T59" fmla="*/ 5 h 267"/>
                      <a:gd name="T60" fmla="*/ 15 w 194"/>
                      <a:gd name="T61" fmla="*/ 4 h 267"/>
                      <a:gd name="T62" fmla="*/ 18 w 194"/>
                      <a:gd name="T63" fmla="*/ 2 h 267"/>
                      <a:gd name="T64" fmla="*/ 20 w 194"/>
                      <a:gd name="T65" fmla="*/ 1 h 267"/>
                      <a:gd name="T66" fmla="*/ 23 w 194"/>
                      <a:gd name="T67" fmla="*/ 0 h 267"/>
                      <a:gd name="T68" fmla="*/ 26 w 194"/>
                      <a:gd name="T69" fmla="*/ 0 h 267"/>
                      <a:gd name="T70" fmla="*/ 29 w 194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7">
                        <a:moveTo>
                          <a:pt x="97" y="0"/>
                        </a:moveTo>
                        <a:lnTo>
                          <a:pt x="107" y="0"/>
                        </a:lnTo>
                        <a:lnTo>
                          <a:pt x="117" y="1"/>
                        </a:lnTo>
                        <a:lnTo>
                          <a:pt x="126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1" y="16"/>
                        </a:lnTo>
                        <a:lnTo>
                          <a:pt x="159" y="21"/>
                        </a:lnTo>
                        <a:lnTo>
                          <a:pt x="166" y="27"/>
                        </a:lnTo>
                        <a:lnTo>
                          <a:pt x="172" y="35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7" y="59"/>
                        </a:lnTo>
                        <a:lnTo>
                          <a:pt x="190" y="67"/>
                        </a:lnTo>
                        <a:lnTo>
                          <a:pt x="192" y="77"/>
                        </a:lnTo>
                        <a:lnTo>
                          <a:pt x="193" y="86"/>
                        </a:lnTo>
                        <a:lnTo>
                          <a:pt x="194" y="96"/>
                        </a:lnTo>
                        <a:lnTo>
                          <a:pt x="194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9" y="59"/>
                        </a:lnTo>
                        <a:lnTo>
                          <a:pt x="13" y="50"/>
                        </a:lnTo>
                        <a:lnTo>
                          <a:pt x="17" y="42"/>
                        </a:lnTo>
                        <a:lnTo>
                          <a:pt x="23" y="35"/>
                        </a:lnTo>
                        <a:lnTo>
                          <a:pt x="30" y="27"/>
                        </a:lnTo>
                        <a:lnTo>
                          <a:pt x="36" y="21"/>
                        </a:lnTo>
                        <a:lnTo>
                          <a:pt x="43" y="16"/>
                        </a:lnTo>
                        <a:lnTo>
                          <a:pt x="52" y="11"/>
                        </a:lnTo>
                        <a:lnTo>
                          <a:pt x="60" y="7"/>
                        </a:lnTo>
                        <a:lnTo>
                          <a:pt x="69" y="4"/>
                        </a:lnTo>
                        <a:lnTo>
                          <a:pt x="78" y="1"/>
                        </a:lnTo>
                        <a:lnTo>
                          <a:pt x="88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7" name="Freeform 505"/>
                  <p:cNvSpPr>
                    <a:spLocks noChangeAspect="1"/>
                  </p:cNvSpPr>
                  <p:nvPr/>
                </p:nvSpPr>
                <p:spPr bwMode="auto">
                  <a:xfrm>
                    <a:off x="4684" y="1661"/>
                    <a:ext cx="57" cy="79"/>
                  </a:xfrm>
                  <a:custGeom>
                    <a:avLst/>
                    <a:gdLst>
                      <a:gd name="T0" fmla="*/ 28 w 193"/>
                      <a:gd name="T1" fmla="*/ 0 h 266"/>
                      <a:gd name="T2" fmla="*/ 31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39 w 193"/>
                      <a:gd name="T9" fmla="*/ 2 h 266"/>
                      <a:gd name="T10" fmla="*/ 42 w 193"/>
                      <a:gd name="T11" fmla="*/ 3 h 266"/>
                      <a:gd name="T12" fmla="*/ 44 w 193"/>
                      <a:gd name="T13" fmla="*/ 5 h 266"/>
                      <a:gd name="T14" fmla="*/ 47 w 193"/>
                      <a:gd name="T15" fmla="*/ 7 h 266"/>
                      <a:gd name="T16" fmla="*/ 49 w 193"/>
                      <a:gd name="T17" fmla="*/ 8 h 266"/>
                      <a:gd name="T18" fmla="*/ 51 w 193"/>
                      <a:gd name="T19" fmla="*/ 10 h 266"/>
                      <a:gd name="T20" fmla="*/ 52 w 193"/>
                      <a:gd name="T21" fmla="*/ 12 h 266"/>
                      <a:gd name="T22" fmla="*/ 53 w 193"/>
                      <a:gd name="T23" fmla="*/ 15 h 266"/>
                      <a:gd name="T24" fmla="*/ 55 w 193"/>
                      <a:gd name="T25" fmla="*/ 18 h 266"/>
                      <a:gd name="T26" fmla="*/ 56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1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3 w 193"/>
                      <a:gd name="T49" fmla="*/ 15 h 266"/>
                      <a:gd name="T50" fmla="*/ 4 w 193"/>
                      <a:gd name="T51" fmla="*/ 12 h 266"/>
                      <a:gd name="T52" fmla="*/ 6 w 193"/>
                      <a:gd name="T53" fmla="*/ 10 h 266"/>
                      <a:gd name="T54" fmla="*/ 8 w 193"/>
                      <a:gd name="T55" fmla="*/ 8 h 266"/>
                      <a:gd name="T56" fmla="*/ 10 w 193"/>
                      <a:gd name="T57" fmla="*/ 7 h 266"/>
                      <a:gd name="T58" fmla="*/ 12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2 w 193"/>
                      <a:gd name="T67" fmla="*/ 1 h 266"/>
                      <a:gd name="T68" fmla="*/ 25 w 193"/>
                      <a:gd name="T69" fmla="*/ 0 h 266"/>
                      <a:gd name="T70" fmla="*/ 28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6" y="1"/>
                        </a:lnTo>
                        <a:lnTo>
                          <a:pt x="115" y="2"/>
                        </a:lnTo>
                        <a:lnTo>
                          <a:pt x="125" y="4"/>
                        </a:lnTo>
                        <a:lnTo>
                          <a:pt x="133" y="7"/>
                        </a:lnTo>
                        <a:lnTo>
                          <a:pt x="142" y="11"/>
                        </a:lnTo>
                        <a:lnTo>
                          <a:pt x="150" y="17"/>
                        </a:lnTo>
                        <a:lnTo>
                          <a:pt x="158" y="22"/>
                        </a:lnTo>
                        <a:lnTo>
                          <a:pt x="165" y="28"/>
                        </a:lnTo>
                        <a:lnTo>
                          <a:pt x="171" y="34"/>
                        </a:lnTo>
                        <a:lnTo>
                          <a:pt x="177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1" y="75"/>
                        </a:lnTo>
                        <a:lnTo>
                          <a:pt x="192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5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4" y="22"/>
                        </a:lnTo>
                        <a:lnTo>
                          <a:pt x="42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6" y="2"/>
                        </a:lnTo>
                        <a:lnTo>
                          <a:pt x="86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8" name="Freeform 506"/>
                  <p:cNvSpPr>
                    <a:spLocks noChangeAspect="1"/>
                  </p:cNvSpPr>
                  <p:nvPr/>
                </p:nvSpPr>
                <p:spPr bwMode="auto">
                  <a:xfrm>
                    <a:off x="4684" y="1783"/>
                    <a:ext cx="57" cy="86"/>
                  </a:xfrm>
                  <a:custGeom>
                    <a:avLst/>
                    <a:gdLst>
                      <a:gd name="T0" fmla="*/ 28 w 193"/>
                      <a:gd name="T1" fmla="*/ 0 h 267"/>
                      <a:gd name="T2" fmla="*/ 31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39 w 193"/>
                      <a:gd name="T9" fmla="*/ 2 h 267"/>
                      <a:gd name="T10" fmla="*/ 42 w 193"/>
                      <a:gd name="T11" fmla="*/ 4 h 267"/>
                      <a:gd name="T12" fmla="*/ 44 w 193"/>
                      <a:gd name="T13" fmla="*/ 5 h 267"/>
                      <a:gd name="T14" fmla="*/ 47 w 193"/>
                      <a:gd name="T15" fmla="*/ 7 h 267"/>
                      <a:gd name="T16" fmla="*/ 49 w 193"/>
                      <a:gd name="T17" fmla="*/ 9 h 267"/>
                      <a:gd name="T18" fmla="*/ 51 w 193"/>
                      <a:gd name="T19" fmla="*/ 11 h 267"/>
                      <a:gd name="T20" fmla="*/ 52 w 193"/>
                      <a:gd name="T21" fmla="*/ 14 h 267"/>
                      <a:gd name="T22" fmla="*/ 53 w 193"/>
                      <a:gd name="T23" fmla="*/ 16 h 267"/>
                      <a:gd name="T24" fmla="*/ 55 w 193"/>
                      <a:gd name="T25" fmla="*/ 19 h 267"/>
                      <a:gd name="T26" fmla="*/ 56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1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3 w 193"/>
                      <a:gd name="T49" fmla="*/ 16 h 267"/>
                      <a:gd name="T50" fmla="*/ 4 w 193"/>
                      <a:gd name="T51" fmla="*/ 14 h 267"/>
                      <a:gd name="T52" fmla="*/ 6 w 193"/>
                      <a:gd name="T53" fmla="*/ 11 h 267"/>
                      <a:gd name="T54" fmla="*/ 8 w 193"/>
                      <a:gd name="T55" fmla="*/ 9 h 267"/>
                      <a:gd name="T56" fmla="*/ 10 w 193"/>
                      <a:gd name="T57" fmla="*/ 7 h 267"/>
                      <a:gd name="T58" fmla="*/ 12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2 w 193"/>
                      <a:gd name="T67" fmla="*/ 0 h 267"/>
                      <a:gd name="T68" fmla="*/ 25 w 193"/>
                      <a:gd name="T69" fmla="*/ 0 h 267"/>
                      <a:gd name="T70" fmla="*/ 28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6" y="0"/>
                        </a:lnTo>
                        <a:lnTo>
                          <a:pt x="115" y="1"/>
                        </a:lnTo>
                        <a:lnTo>
                          <a:pt x="125" y="4"/>
                        </a:lnTo>
                        <a:lnTo>
                          <a:pt x="133" y="7"/>
                        </a:lnTo>
                        <a:lnTo>
                          <a:pt x="142" y="11"/>
                        </a:lnTo>
                        <a:lnTo>
                          <a:pt x="150" y="16"/>
                        </a:lnTo>
                        <a:lnTo>
                          <a:pt x="158" y="21"/>
                        </a:lnTo>
                        <a:lnTo>
                          <a:pt x="165" y="27"/>
                        </a:lnTo>
                        <a:lnTo>
                          <a:pt x="171" y="35"/>
                        </a:lnTo>
                        <a:lnTo>
                          <a:pt x="177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1" y="77"/>
                        </a:lnTo>
                        <a:lnTo>
                          <a:pt x="192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5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4" y="21"/>
                        </a:lnTo>
                        <a:lnTo>
                          <a:pt x="42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6" y="1"/>
                        </a:lnTo>
                        <a:lnTo>
                          <a:pt x="86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9" name="Freeform 507"/>
                  <p:cNvSpPr>
                    <a:spLocks noChangeAspect="1"/>
                  </p:cNvSpPr>
                  <p:nvPr/>
                </p:nvSpPr>
                <p:spPr bwMode="auto">
                  <a:xfrm>
                    <a:off x="1318" y="1661"/>
                    <a:ext cx="57" cy="79"/>
                  </a:xfrm>
                  <a:custGeom>
                    <a:avLst/>
                    <a:gdLst>
                      <a:gd name="T0" fmla="*/ 29 w 193"/>
                      <a:gd name="T1" fmla="*/ 0 h 266"/>
                      <a:gd name="T2" fmla="*/ 31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40 w 193"/>
                      <a:gd name="T9" fmla="*/ 2 h 266"/>
                      <a:gd name="T10" fmla="*/ 42 w 193"/>
                      <a:gd name="T11" fmla="*/ 3 h 266"/>
                      <a:gd name="T12" fmla="*/ 44 w 193"/>
                      <a:gd name="T13" fmla="*/ 5 h 266"/>
                      <a:gd name="T14" fmla="*/ 47 w 193"/>
                      <a:gd name="T15" fmla="*/ 7 h 266"/>
                      <a:gd name="T16" fmla="*/ 49 w 193"/>
                      <a:gd name="T17" fmla="*/ 8 h 266"/>
                      <a:gd name="T18" fmla="*/ 51 w 193"/>
                      <a:gd name="T19" fmla="*/ 10 h 266"/>
                      <a:gd name="T20" fmla="*/ 52 w 193"/>
                      <a:gd name="T21" fmla="*/ 12 h 266"/>
                      <a:gd name="T22" fmla="*/ 54 w 193"/>
                      <a:gd name="T23" fmla="*/ 15 h 266"/>
                      <a:gd name="T24" fmla="*/ 55 w 193"/>
                      <a:gd name="T25" fmla="*/ 18 h 266"/>
                      <a:gd name="T26" fmla="*/ 56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1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3 w 193"/>
                      <a:gd name="T49" fmla="*/ 15 h 266"/>
                      <a:gd name="T50" fmla="*/ 5 w 193"/>
                      <a:gd name="T51" fmla="*/ 12 h 266"/>
                      <a:gd name="T52" fmla="*/ 6 w 193"/>
                      <a:gd name="T53" fmla="*/ 10 h 266"/>
                      <a:gd name="T54" fmla="*/ 8 w 193"/>
                      <a:gd name="T55" fmla="*/ 8 h 266"/>
                      <a:gd name="T56" fmla="*/ 10 w 193"/>
                      <a:gd name="T57" fmla="*/ 7 h 266"/>
                      <a:gd name="T58" fmla="*/ 12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3 w 193"/>
                      <a:gd name="T67" fmla="*/ 1 h 266"/>
                      <a:gd name="T68" fmla="*/ 25 w 193"/>
                      <a:gd name="T69" fmla="*/ 0 h 266"/>
                      <a:gd name="T70" fmla="*/ 29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7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3" y="11"/>
                        </a:lnTo>
                        <a:lnTo>
                          <a:pt x="150" y="17"/>
                        </a:lnTo>
                        <a:lnTo>
                          <a:pt x="158" y="22"/>
                        </a:lnTo>
                        <a:lnTo>
                          <a:pt x="165" y="28"/>
                        </a:lnTo>
                        <a:lnTo>
                          <a:pt x="171" y="34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5" y="59"/>
                        </a:lnTo>
                        <a:lnTo>
                          <a:pt x="189" y="67"/>
                        </a:lnTo>
                        <a:lnTo>
                          <a:pt x="191" y="75"/>
                        </a:lnTo>
                        <a:lnTo>
                          <a:pt x="192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4" y="22"/>
                        </a:lnTo>
                        <a:lnTo>
                          <a:pt x="42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0" name="Freeform 508"/>
                  <p:cNvSpPr>
                    <a:spLocks noChangeAspect="1"/>
                  </p:cNvSpPr>
                  <p:nvPr/>
                </p:nvSpPr>
                <p:spPr bwMode="auto">
                  <a:xfrm>
                    <a:off x="1318" y="1783"/>
                    <a:ext cx="57" cy="86"/>
                  </a:xfrm>
                  <a:custGeom>
                    <a:avLst/>
                    <a:gdLst>
                      <a:gd name="T0" fmla="*/ 29 w 193"/>
                      <a:gd name="T1" fmla="*/ 0 h 267"/>
                      <a:gd name="T2" fmla="*/ 31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40 w 193"/>
                      <a:gd name="T9" fmla="*/ 2 h 267"/>
                      <a:gd name="T10" fmla="*/ 42 w 193"/>
                      <a:gd name="T11" fmla="*/ 4 h 267"/>
                      <a:gd name="T12" fmla="*/ 44 w 193"/>
                      <a:gd name="T13" fmla="*/ 5 h 267"/>
                      <a:gd name="T14" fmla="*/ 47 w 193"/>
                      <a:gd name="T15" fmla="*/ 7 h 267"/>
                      <a:gd name="T16" fmla="*/ 49 w 193"/>
                      <a:gd name="T17" fmla="*/ 9 h 267"/>
                      <a:gd name="T18" fmla="*/ 51 w 193"/>
                      <a:gd name="T19" fmla="*/ 11 h 267"/>
                      <a:gd name="T20" fmla="*/ 52 w 193"/>
                      <a:gd name="T21" fmla="*/ 14 h 267"/>
                      <a:gd name="T22" fmla="*/ 54 w 193"/>
                      <a:gd name="T23" fmla="*/ 16 h 267"/>
                      <a:gd name="T24" fmla="*/ 55 w 193"/>
                      <a:gd name="T25" fmla="*/ 19 h 267"/>
                      <a:gd name="T26" fmla="*/ 56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1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3 w 193"/>
                      <a:gd name="T49" fmla="*/ 16 h 267"/>
                      <a:gd name="T50" fmla="*/ 5 w 193"/>
                      <a:gd name="T51" fmla="*/ 14 h 267"/>
                      <a:gd name="T52" fmla="*/ 6 w 193"/>
                      <a:gd name="T53" fmla="*/ 11 h 267"/>
                      <a:gd name="T54" fmla="*/ 8 w 193"/>
                      <a:gd name="T55" fmla="*/ 9 h 267"/>
                      <a:gd name="T56" fmla="*/ 10 w 193"/>
                      <a:gd name="T57" fmla="*/ 7 h 267"/>
                      <a:gd name="T58" fmla="*/ 12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3 w 193"/>
                      <a:gd name="T67" fmla="*/ 0 h 267"/>
                      <a:gd name="T68" fmla="*/ 25 w 193"/>
                      <a:gd name="T69" fmla="*/ 0 h 267"/>
                      <a:gd name="T70" fmla="*/ 29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7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3" y="11"/>
                        </a:lnTo>
                        <a:lnTo>
                          <a:pt x="150" y="16"/>
                        </a:lnTo>
                        <a:lnTo>
                          <a:pt x="158" y="21"/>
                        </a:lnTo>
                        <a:lnTo>
                          <a:pt x="165" y="27"/>
                        </a:lnTo>
                        <a:lnTo>
                          <a:pt x="171" y="35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5" y="59"/>
                        </a:lnTo>
                        <a:lnTo>
                          <a:pt x="189" y="67"/>
                        </a:lnTo>
                        <a:lnTo>
                          <a:pt x="191" y="77"/>
                        </a:lnTo>
                        <a:lnTo>
                          <a:pt x="192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4" y="21"/>
                        </a:lnTo>
                        <a:lnTo>
                          <a:pt x="42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1" name="Freeform 509"/>
                  <p:cNvSpPr>
                    <a:spLocks noChangeAspect="1"/>
                  </p:cNvSpPr>
                  <p:nvPr/>
                </p:nvSpPr>
                <p:spPr bwMode="auto">
                  <a:xfrm>
                    <a:off x="4048" y="1661"/>
                    <a:ext cx="64" cy="79"/>
                  </a:xfrm>
                  <a:custGeom>
                    <a:avLst/>
                    <a:gdLst>
                      <a:gd name="T0" fmla="*/ 32 w 193"/>
                      <a:gd name="T1" fmla="*/ 0 h 266"/>
                      <a:gd name="T2" fmla="*/ 35 w 193"/>
                      <a:gd name="T3" fmla="*/ 0 h 266"/>
                      <a:gd name="T4" fmla="*/ 38 w 193"/>
                      <a:gd name="T5" fmla="*/ 1 h 266"/>
                      <a:gd name="T6" fmla="*/ 41 w 193"/>
                      <a:gd name="T7" fmla="*/ 1 h 266"/>
                      <a:gd name="T8" fmla="*/ 44 w 193"/>
                      <a:gd name="T9" fmla="*/ 2 h 266"/>
                      <a:gd name="T10" fmla="*/ 47 w 193"/>
                      <a:gd name="T11" fmla="*/ 3 h 266"/>
                      <a:gd name="T12" fmla="*/ 50 w 193"/>
                      <a:gd name="T13" fmla="*/ 5 h 266"/>
                      <a:gd name="T14" fmla="*/ 52 w 193"/>
                      <a:gd name="T15" fmla="*/ 7 h 266"/>
                      <a:gd name="T16" fmla="*/ 54 w 193"/>
                      <a:gd name="T17" fmla="*/ 8 h 266"/>
                      <a:gd name="T18" fmla="*/ 57 w 193"/>
                      <a:gd name="T19" fmla="*/ 10 h 266"/>
                      <a:gd name="T20" fmla="*/ 59 w 193"/>
                      <a:gd name="T21" fmla="*/ 12 h 266"/>
                      <a:gd name="T22" fmla="*/ 60 w 193"/>
                      <a:gd name="T23" fmla="*/ 15 h 266"/>
                      <a:gd name="T24" fmla="*/ 61 w 193"/>
                      <a:gd name="T25" fmla="*/ 18 h 266"/>
                      <a:gd name="T26" fmla="*/ 63 w 193"/>
                      <a:gd name="T27" fmla="*/ 20 h 266"/>
                      <a:gd name="T28" fmla="*/ 63 w 193"/>
                      <a:gd name="T29" fmla="*/ 22 h 266"/>
                      <a:gd name="T30" fmla="*/ 64 w 193"/>
                      <a:gd name="T31" fmla="*/ 25 h 266"/>
                      <a:gd name="T32" fmla="*/ 64 w 193"/>
                      <a:gd name="T33" fmla="*/ 28 h 266"/>
                      <a:gd name="T34" fmla="*/ 64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0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4 w 193"/>
                      <a:gd name="T49" fmla="*/ 15 h 266"/>
                      <a:gd name="T50" fmla="*/ 5 w 193"/>
                      <a:gd name="T51" fmla="*/ 12 h 266"/>
                      <a:gd name="T52" fmla="*/ 7 w 193"/>
                      <a:gd name="T53" fmla="*/ 10 h 266"/>
                      <a:gd name="T54" fmla="*/ 9 w 193"/>
                      <a:gd name="T55" fmla="*/ 8 h 266"/>
                      <a:gd name="T56" fmla="*/ 12 w 193"/>
                      <a:gd name="T57" fmla="*/ 7 h 266"/>
                      <a:gd name="T58" fmla="*/ 14 w 193"/>
                      <a:gd name="T59" fmla="*/ 5 h 266"/>
                      <a:gd name="T60" fmla="*/ 17 w 193"/>
                      <a:gd name="T61" fmla="*/ 3 h 266"/>
                      <a:gd name="T62" fmla="*/ 20 w 193"/>
                      <a:gd name="T63" fmla="*/ 2 h 266"/>
                      <a:gd name="T64" fmla="*/ 22 w 193"/>
                      <a:gd name="T65" fmla="*/ 1 h 266"/>
                      <a:gd name="T66" fmla="*/ 26 w 193"/>
                      <a:gd name="T67" fmla="*/ 1 h 266"/>
                      <a:gd name="T68" fmla="*/ 29 w 193"/>
                      <a:gd name="T69" fmla="*/ 0 h 266"/>
                      <a:gd name="T70" fmla="*/ 32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1" y="17"/>
                        </a:lnTo>
                        <a:lnTo>
                          <a:pt x="158" y="22"/>
                        </a:lnTo>
                        <a:lnTo>
                          <a:pt x="164" y="28"/>
                        </a:lnTo>
                        <a:lnTo>
                          <a:pt x="171" y="34"/>
                        </a:lnTo>
                        <a:lnTo>
                          <a:pt x="177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9" y="67"/>
                        </a:lnTo>
                        <a:lnTo>
                          <a:pt x="191" y="75"/>
                        </a:lnTo>
                        <a:lnTo>
                          <a:pt x="193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1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6" y="42"/>
                        </a:lnTo>
                        <a:lnTo>
                          <a:pt x="21" y="34"/>
                        </a:lnTo>
                        <a:lnTo>
                          <a:pt x="27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2" name="Freeform 510"/>
                  <p:cNvSpPr>
                    <a:spLocks noChangeAspect="1"/>
                  </p:cNvSpPr>
                  <p:nvPr/>
                </p:nvSpPr>
                <p:spPr bwMode="auto">
                  <a:xfrm>
                    <a:off x="4048" y="1783"/>
                    <a:ext cx="64" cy="86"/>
                  </a:xfrm>
                  <a:custGeom>
                    <a:avLst/>
                    <a:gdLst>
                      <a:gd name="T0" fmla="*/ 32 w 193"/>
                      <a:gd name="T1" fmla="*/ 0 h 267"/>
                      <a:gd name="T2" fmla="*/ 35 w 193"/>
                      <a:gd name="T3" fmla="*/ 0 h 267"/>
                      <a:gd name="T4" fmla="*/ 38 w 193"/>
                      <a:gd name="T5" fmla="*/ 0 h 267"/>
                      <a:gd name="T6" fmla="*/ 41 w 193"/>
                      <a:gd name="T7" fmla="*/ 1 h 267"/>
                      <a:gd name="T8" fmla="*/ 44 w 193"/>
                      <a:gd name="T9" fmla="*/ 2 h 267"/>
                      <a:gd name="T10" fmla="*/ 47 w 193"/>
                      <a:gd name="T11" fmla="*/ 4 h 267"/>
                      <a:gd name="T12" fmla="*/ 50 w 193"/>
                      <a:gd name="T13" fmla="*/ 5 h 267"/>
                      <a:gd name="T14" fmla="*/ 52 w 193"/>
                      <a:gd name="T15" fmla="*/ 7 h 267"/>
                      <a:gd name="T16" fmla="*/ 54 w 193"/>
                      <a:gd name="T17" fmla="*/ 9 h 267"/>
                      <a:gd name="T18" fmla="*/ 57 w 193"/>
                      <a:gd name="T19" fmla="*/ 11 h 267"/>
                      <a:gd name="T20" fmla="*/ 59 w 193"/>
                      <a:gd name="T21" fmla="*/ 14 h 267"/>
                      <a:gd name="T22" fmla="*/ 60 w 193"/>
                      <a:gd name="T23" fmla="*/ 16 h 267"/>
                      <a:gd name="T24" fmla="*/ 61 w 193"/>
                      <a:gd name="T25" fmla="*/ 19 h 267"/>
                      <a:gd name="T26" fmla="*/ 63 w 193"/>
                      <a:gd name="T27" fmla="*/ 22 h 267"/>
                      <a:gd name="T28" fmla="*/ 63 w 193"/>
                      <a:gd name="T29" fmla="*/ 25 h 267"/>
                      <a:gd name="T30" fmla="*/ 64 w 193"/>
                      <a:gd name="T31" fmla="*/ 28 h 267"/>
                      <a:gd name="T32" fmla="*/ 64 w 193"/>
                      <a:gd name="T33" fmla="*/ 31 h 267"/>
                      <a:gd name="T34" fmla="*/ 64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0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4 w 193"/>
                      <a:gd name="T49" fmla="*/ 16 h 267"/>
                      <a:gd name="T50" fmla="*/ 5 w 193"/>
                      <a:gd name="T51" fmla="*/ 14 h 267"/>
                      <a:gd name="T52" fmla="*/ 7 w 193"/>
                      <a:gd name="T53" fmla="*/ 11 h 267"/>
                      <a:gd name="T54" fmla="*/ 9 w 193"/>
                      <a:gd name="T55" fmla="*/ 9 h 267"/>
                      <a:gd name="T56" fmla="*/ 12 w 193"/>
                      <a:gd name="T57" fmla="*/ 7 h 267"/>
                      <a:gd name="T58" fmla="*/ 14 w 193"/>
                      <a:gd name="T59" fmla="*/ 5 h 267"/>
                      <a:gd name="T60" fmla="*/ 17 w 193"/>
                      <a:gd name="T61" fmla="*/ 4 h 267"/>
                      <a:gd name="T62" fmla="*/ 20 w 193"/>
                      <a:gd name="T63" fmla="*/ 2 h 267"/>
                      <a:gd name="T64" fmla="*/ 22 w 193"/>
                      <a:gd name="T65" fmla="*/ 1 h 267"/>
                      <a:gd name="T66" fmla="*/ 26 w 193"/>
                      <a:gd name="T67" fmla="*/ 0 h 267"/>
                      <a:gd name="T68" fmla="*/ 29 w 193"/>
                      <a:gd name="T69" fmla="*/ 0 h 267"/>
                      <a:gd name="T70" fmla="*/ 32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1" y="16"/>
                        </a:lnTo>
                        <a:lnTo>
                          <a:pt x="158" y="21"/>
                        </a:lnTo>
                        <a:lnTo>
                          <a:pt x="164" y="27"/>
                        </a:lnTo>
                        <a:lnTo>
                          <a:pt x="171" y="35"/>
                        </a:lnTo>
                        <a:lnTo>
                          <a:pt x="177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9" y="67"/>
                        </a:lnTo>
                        <a:lnTo>
                          <a:pt x="191" y="77"/>
                        </a:lnTo>
                        <a:lnTo>
                          <a:pt x="193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1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6" y="42"/>
                        </a:lnTo>
                        <a:lnTo>
                          <a:pt x="21" y="35"/>
                        </a:lnTo>
                        <a:lnTo>
                          <a:pt x="27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3" name="Freeform 511"/>
                  <p:cNvSpPr>
                    <a:spLocks noChangeAspect="1"/>
                  </p:cNvSpPr>
                  <p:nvPr/>
                </p:nvSpPr>
                <p:spPr bwMode="auto">
                  <a:xfrm>
                    <a:off x="789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4 w 157"/>
                      <a:gd name="T7" fmla="*/ 1 h 262"/>
                      <a:gd name="T8" fmla="*/ 36 w 157"/>
                      <a:gd name="T9" fmla="*/ 2 h 262"/>
                      <a:gd name="T10" fmla="*/ 39 w 157"/>
                      <a:gd name="T11" fmla="*/ 4 h 262"/>
                      <a:gd name="T12" fmla="*/ 40 w 157"/>
                      <a:gd name="T13" fmla="*/ 5 h 262"/>
                      <a:gd name="T14" fmla="*/ 42 w 157"/>
                      <a:gd name="T15" fmla="*/ 7 h 262"/>
                      <a:gd name="T16" fmla="*/ 44 w 157"/>
                      <a:gd name="T17" fmla="*/ 8 h 262"/>
                      <a:gd name="T18" fmla="*/ 45 w 157"/>
                      <a:gd name="T19" fmla="*/ 11 h 262"/>
                      <a:gd name="T20" fmla="*/ 46 w 157"/>
                      <a:gd name="T21" fmla="*/ 13 h 262"/>
                      <a:gd name="T22" fmla="*/ 47 w 157"/>
                      <a:gd name="T23" fmla="*/ 16 h 262"/>
                      <a:gd name="T24" fmla="*/ 49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5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6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8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4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3" y="22"/>
                        </a:lnTo>
                        <a:lnTo>
                          <a:pt x="138" y="28"/>
                        </a:lnTo>
                        <a:lnTo>
                          <a:pt x="142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3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2" y="72"/>
                        </a:lnTo>
                        <a:lnTo>
                          <a:pt x="4" y="61"/>
                        </a:lnTo>
                        <a:lnTo>
                          <a:pt x="7" y="52"/>
                        </a:lnTo>
                        <a:lnTo>
                          <a:pt x="10" y="43"/>
                        </a:lnTo>
                        <a:lnTo>
                          <a:pt x="15" y="36"/>
                        </a:lnTo>
                        <a:lnTo>
                          <a:pt x="19" y="28"/>
                        </a:lnTo>
                        <a:lnTo>
                          <a:pt x="24" y="22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1" y="4"/>
                        </a:lnTo>
                        <a:lnTo>
                          <a:pt x="60" y="2"/>
                        </a:lnTo>
                        <a:lnTo>
                          <a:pt x="69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4" name="Freeform 512"/>
                  <p:cNvSpPr>
                    <a:spLocks noChangeAspect="1"/>
                  </p:cNvSpPr>
                  <p:nvPr/>
                </p:nvSpPr>
                <p:spPr bwMode="auto">
                  <a:xfrm>
                    <a:off x="3519" y="1947"/>
                    <a:ext cx="50" cy="79"/>
                  </a:xfrm>
                  <a:custGeom>
                    <a:avLst/>
                    <a:gdLst>
                      <a:gd name="T0" fmla="*/ 25 w 158"/>
                      <a:gd name="T1" fmla="*/ 0 h 262"/>
                      <a:gd name="T2" fmla="*/ 28 w 158"/>
                      <a:gd name="T3" fmla="*/ 0 h 262"/>
                      <a:gd name="T4" fmla="*/ 31 w 158"/>
                      <a:gd name="T5" fmla="*/ 1 h 262"/>
                      <a:gd name="T6" fmla="*/ 34 w 158"/>
                      <a:gd name="T7" fmla="*/ 1 h 262"/>
                      <a:gd name="T8" fmla="*/ 36 w 158"/>
                      <a:gd name="T9" fmla="*/ 2 h 262"/>
                      <a:gd name="T10" fmla="*/ 38 w 158"/>
                      <a:gd name="T11" fmla="*/ 4 h 262"/>
                      <a:gd name="T12" fmla="*/ 41 w 158"/>
                      <a:gd name="T13" fmla="*/ 5 h 262"/>
                      <a:gd name="T14" fmla="*/ 42 w 158"/>
                      <a:gd name="T15" fmla="*/ 7 h 262"/>
                      <a:gd name="T16" fmla="*/ 44 w 158"/>
                      <a:gd name="T17" fmla="*/ 8 h 262"/>
                      <a:gd name="T18" fmla="*/ 45 w 158"/>
                      <a:gd name="T19" fmla="*/ 11 h 262"/>
                      <a:gd name="T20" fmla="*/ 47 w 158"/>
                      <a:gd name="T21" fmla="*/ 13 h 262"/>
                      <a:gd name="T22" fmla="*/ 48 w 158"/>
                      <a:gd name="T23" fmla="*/ 16 h 262"/>
                      <a:gd name="T24" fmla="*/ 48 w 158"/>
                      <a:gd name="T25" fmla="*/ 18 h 262"/>
                      <a:gd name="T26" fmla="*/ 49 w 158"/>
                      <a:gd name="T27" fmla="*/ 22 h 262"/>
                      <a:gd name="T28" fmla="*/ 49 w 158"/>
                      <a:gd name="T29" fmla="*/ 25 h 262"/>
                      <a:gd name="T30" fmla="*/ 50 w 158"/>
                      <a:gd name="T31" fmla="*/ 28 h 262"/>
                      <a:gd name="T32" fmla="*/ 50 w 158"/>
                      <a:gd name="T33" fmla="*/ 32 h 262"/>
                      <a:gd name="T34" fmla="*/ 50 w 158"/>
                      <a:gd name="T35" fmla="*/ 79 h 262"/>
                      <a:gd name="T36" fmla="*/ 0 w 158"/>
                      <a:gd name="T37" fmla="*/ 79 h 262"/>
                      <a:gd name="T38" fmla="*/ 0 w 158"/>
                      <a:gd name="T39" fmla="*/ 32 h 262"/>
                      <a:gd name="T40" fmla="*/ 0 w 158"/>
                      <a:gd name="T41" fmla="*/ 28 h 262"/>
                      <a:gd name="T42" fmla="*/ 0 w 158"/>
                      <a:gd name="T43" fmla="*/ 25 h 262"/>
                      <a:gd name="T44" fmla="*/ 1 w 158"/>
                      <a:gd name="T45" fmla="*/ 22 h 262"/>
                      <a:gd name="T46" fmla="*/ 2 w 158"/>
                      <a:gd name="T47" fmla="*/ 18 h 262"/>
                      <a:gd name="T48" fmla="*/ 3 w 158"/>
                      <a:gd name="T49" fmla="*/ 16 h 262"/>
                      <a:gd name="T50" fmla="*/ 4 w 158"/>
                      <a:gd name="T51" fmla="*/ 13 h 262"/>
                      <a:gd name="T52" fmla="*/ 5 w 158"/>
                      <a:gd name="T53" fmla="*/ 11 h 262"/>
                      <a:gd name="T54" fmla="*/ 6 w 158"/>
                      <a:gd name="T55" fmla="*/ 8 h 262"/>
                      <a:gd name="T56" fmla="*/ 8 w 158"/>
                      <a:gd name="T57" fmla="*/ 7 h 262"/>
                      <a:gd name="T58" fmla="*/ 10 w 158"/>
                      <a:gd name="T59" fmla="*/ 5 h 262"/>
                      <a:gd name="T60" fmla="*/ 12 w 158"/>
                      <a:gd name="T61" fmla="*/ 4 h 262"/>
                      <a:gd name="T62" fmla="*/ 14 w 158"/>
                      <a:gd name="T63" fmla="*/ 2 h 262"/>
                      <a:gd name="T64" fmla="*/ 17 w 158"/>
                      <a:gd name="T65" fmla="*/ 1 h 262"/>
                      <a:gd name="T66" fmla="*/ 19 w 158"/>
                      <a:gd name="T67" fmla="*/ 1 h 262"/>
                      <a:gd name="T68" fmla="*/ 22 w 158"/>
                      <a:gd name="T69" fmla="*/ 0 h 262"/>
                      <a:gd name="T70" fmla="*/ 25 w 158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8" h="262">
                        <a:moveTo>
                          <a:pt x="80" y="0"/>
                        </a:moveTo>
                        <a:lnTo>
                          <a:pt x="90" y="1"/>
                        </a:lnTo>
                        <a:lnTo>
                          <a:pt x="99" y="2"/>
                        </a:lnTo>
                        <a:lnTo>
                          <a:pt x="107" y="4"/>
                        </a:lnTo>
                        <a:lnTo>
                          <a:pt x="115" y="7"/>
                        </a:lnTo>
                        <a:lnTo>
                          <a:pt x="121" y="12"/>
                        </a:lnTo>
                        <a:lnTo>
                          <a:pt x="128" y="16"/>
                        </a:lnTo>
                        <a:lnTo>
                          <a:pt x="134" y="22"/>
                        </a:lnTo>
                        <a:lnTo>
                          <a:pt x="139" y="28"/>
                        </a:lnTo>
                        <a:lnTo>
                          <a:pt x="143" y="36"/>
                        </a:lnTo>
                        <a:lnTo>
                          <a:pt x="148" y="43"/>
                        </a:lnTo>
                        <a:lnTo>
                          <a:pt x="151" y="52"/>
                        </a:lnTo>
                        <a:lnTo>
                          <a:pt x="153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8" y="105"/>
                        </a:lnTo>
                        <a:lnTo>
                          <a:pt x="158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1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9" y="52"/>
                        </a:lnTo>
                        <a:lnTo>
                          <a:pt x="12" y="43"/>
                        </a:lnTo>
                        <a:lnTo>
                          <a:pt x="16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2" y="16"/>
                        </a:lnTo>
                        <a:lnTo>
                          <a:pt x="38" y="12"/>
                        </a:lnTo>
                        <a:lnTo>
                          <a:pt x="44" y="7"/>
                        </a:lnTo>
                        <a:lnTo>
                          <a:pt x="53" y="4"/>
                        </a:lnTo>
                        <a:lnTo>
                          <a:pt x="61" y="2"/>
                        </a:lnTo>
                        <a:lnTo>
                          <a:pt x="71" y="1"/>
                        </a:lnTo>
                        <a:lnTo>
                          <a:pt x="8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5" name="Freeform 513"/>
                  <p:cNvSpPr>
                    <a:spLocks noChangeAspect="1"/>
                  </p:cNvSpPr>
                  <p:nvPr/>
                </p:nvSpPr>
                <p:spPr bwMode="auto">
                  <a:xfrm>
                    <a:off x="1432" y="1947"/>
                    <a:ext cx="43" cy="79"/>
                  </a:xfrm>
                  <a:custGeom>
                    <a:avLst/>
                    <a:gdLst>
                      <a:gd name="T0" fmla="*/ 22 w 157"/>
                      <a:gd name="T1" fmla="*/ 0 h 262"/>
                      <a:gd name="T2" fmla="*/ 24 w 157"/>
                      <a:gd name="T3" fmla="*/ 0 h 262"/>
                      <a:gd name="T4" fmla="*/ 27 w 157"/>
                      <a:gd name="T5" fmla="*/ 1 h 262"/>
                      <a:gd name="T6" fmla="*/ 29 w 157"/>
                      <a:gd name="T7" fmla="*/ 1 h 262"/>
                      <a:gd name="T8" fmla="*/ 31 w 157"/>
                      <a:gd name="T9" fmla="*/ 2 h 262"/>
                      <a:gd name="T10" fmla="*/ 33 w 157"/>
                      <a:gd name="T11" fmla="*/ 4 h 262"/>
                      <a:gd name="T12" fmla="*/ 35 w 157"/>
                      <a:gd name="T13" fmla="*/ 5 h 262"/>
                      <a:gd name="T14" fmla="*/ 36 w 157"/>
                      <a:gd name="T15" fmla="*/ 7 h 262"/>
                      <a:gd name="T16" fmla="*/ 38 w 157"/>
                      <a:gd name="T17" fmla="*/ 8 h 262"/>
                      <a:gd name="T18" fmla="*/ 39 w 157"/>
                      <a:gd name="T19" fmla="*/ 11 h 262"/>
                      <a:gd name="T20" fmla="*/ 40 w 157"/>
                      <a:gd name="T21" fmla="*/ 13 h 262"/>
                      <a:gd name="T22" fmla="*/ 41 w 157"/>
                      <a:gd name="T23" fmla="*/ 16 h 262"/>
                      <a:gd name="T24" fmla="*/ 42 w 157"/>
                      <a:gd name="T25" fmla="*/ 18 h 262"/>
                      <a:gd name="T26" fmla="*/ 42 w 157"/>
                      <a:gd name="T27" fmla="*/ 22 h 262"/>
                      <a:gd name="T28" fmla="*/ 42 w 157"/>
                      <a:gd name="T29" fmla="*/ 25 h 262"/>
                      <a:gd name="T30" fmla="*/ 43 w 157"/>
                      <a:gd name="T31" fmla="*/ 28 h 262"/>
                      <a:gd name="T32" fmla="*/ 43 w 157"/>
                      <a:gd name="T33" fmla="*/ 32 h 262"/>
                      <a:gd name="T34" fmla="*/ 43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4 w 157"/>
                      <a:gd name="T53" fmla="*/ 11 h 262"/>
                      <a:gd name="T54" fmla="*/ 5 w 157"/>
                      <a:gd name="T55" fmla="*/ 8 h 262"/>
                      <a:gd name="T56" fmla="*/ 7 w 157"/>
                      <a:gd name="T57" fmla="*/ 7 h 262"/>
                      <a:gd name="T58" fmla="*/ 8 w 157"/>
                      <a:gd name="T59" fmla="*/ 5 h 262"/>
                      <a:gd name="T60" fmla="*/ 10 w 157"/>
                      <a:gd name="T61" fmla="*/ 4 h 262"/>
                      <a:gd name="T62" fmla="*/ 12 w 157"/>
                      <a:gd name="T63" fmla="*/ 2 h 262"/>
                      <a:gd name="T64" fmla="*/ 14 w 157"/>
                      <a:gd name="T65" fmla="*/ 1 h 262"/>
                      <a:gd name="T66" fmla="*/ 17 w 157"/>
                      <a:gd name="T67" fmla="*/ 1 h 262"/>
                      <a:gd name="T68" fmla="*/ 19 w 157"/>
                      <a:gd name="T69" fmla="*/ 0 h 262"/>
                      <a:gd name="T70" fmla="*/ 22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80" y="0"/>
                        </a:moveTo>
                        <a:lnTo>
                          <a:pt x="89" y="1"/>
                        </a:lnTo>
                        <a:lnTo>
                          <a:pt x="97" y="2"/>
                        </a:lnTo>
                        <a:lnTo>
                          <a:pt x="106" y="4"/>
                        </a:lnTo>
                        <a:lnTo>
                          <a:pt x="113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2" y="22"/>
                        </a:lnTo>
                        <a:lnTo>
                          <a:pt x="137" y="28"/>
                        </a:lnTo>
                        <a:lnTo>
                          <a:pt x="142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2" y="61"/>
                        </a:lnTo>
                        <a:lnTo>
                          <a:pt x="154" y="72"/>
                        </a:lnTo>
                        <a:lnTo>
                          <a:pt x="155" y="82"/>
                        </a:lnTo>
                        <a:lnTo>
                          <a:pt x="156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1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8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5" y="7"/>
                        </a:lnTo>
                        <a:lnTo>
                          <a:pt x="52" y="4"/>
                        </a:lnTo>
                        <a:lnTo>
                          <a:pt x="61" y="2"/>
                        </a:lnTo>
                        <a:lnTo>
                          <a:pt x="70" y="1"/>
                        </a:lnTo>
                        <a:lnTo>
                          <a:pt x="8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6" name="Freeform 514"/>
                  <p:cNvSpPr>
                    <a:spLocks noChangeAspect="1"/>
                  </p:cNvSpPr>
                  <p:nvPr/>
                </p:nvSpPr>
                <p:spPr bwMode="auto">
                  <a:xfrm>
                    <a:off x="4162" y="1947"/>
                    <a:ext cx="50" cy="79"/>
                  </a:xfrm>
                  <a:custGeom>
                    <a:avLst/>
                    <a:gdLst>
                      <a:gd name="T0" fmla="*/ 25 w 156"/>
                      <a:gd name="T1" fmla="*/ 0 h 262"/>
                      <a:gd name="T2" fmla="*/ 28 w 156"/>
                      <a:gd name="T3" fmla="*/ 0 h 262"/>
                      <a:gd name="T4" fmla="*/ 31 w 156"/>
                      <a:gd name="T5" fmla="*/ 1 h 262"/>
                      <a:gd name="T6" fmla="*/ 33 w 156"/>
                      <a:gd name="T7" fmla="*/ 1 h 262"/>
                      <a:gd name="T8" fmla="*/ 36 w 156"/>
                      <a:gd name="T9" fmla="*/ 2 h 262"/>
                      <a:gd name="T10" fmla="*/ 38 w 156"/>
                      <a:gd name="T11" fmla="*/ 4 h 262"/>
                      <a:gd name="T12" fmla="*/ 40 w 156"/>
                      <a:gd name="T13" fmla="*/ 5 h 262"/>
                      <a:gd name="T14" fmla="*/ 42 w 156"/>
                      <a:gd name="T15" fmla="*/ 7 h 262"/>
                      <a:gd name="T16" fmla="*/ 44 w 156"/>
                      <a:gd name="T17" fmla="*/ 8 h 262"/>
                      <a:gd name="T18" fmla="*/ 45 w 156"/>
                      <a:gd name="T19" fmla="*/ 11 h 262"/>
                      <a:gd name="T20" fmla="*/ 46 w 156"/>
                      <a:gd name="T21" fmla="*/ 13 h 262"/>
                      <a:gd name="T22" fmla="*/ 47 w 156"/>
                      <a:gd name="T23" fmla="*/ 16 h 262"/>
                      <a:gd name="T24" fmla="*/ 48 w 156"/>
                      <a:gd name="T25" fmla="*/ 18 h 262"/>
                      <a:gd name="T26" fmla="*/ 49 w 156"/>
                      <a:gd name="T27" fmla="*/ 22 h 262"/>
                      <a:gd name="T28" fmla="*/ 49 w 156"/>
                      <a:gd name="T29" fmla="*/ 25 h 262"/>
                      <a:gd name="T30" fmla="*/ 50 w 156"/>
                      <a:gd name="T31" fmla="*/ 28 h 262"/>
                      <a:gd name="T32" fmla="*/ 50 w 156"/>
                      <a:gd name="T33" fmla="*/ 32 h 262"/>
                      <a:gd name="T34" fmla="*/ 50 w 156"/>
                      <a:gd name="T35" fmla="*/ 79 h 262"/>
                      <a:gd name="T36" fmla="*/ 0 w 156"/>
                      <a:gd name="T37" fmla="*/ 79 h 262"/>
                      <a:gd name="T38" fmla="*/ 0 w 156"/>
                      <a:gd name="T39" fmla="*/ 32 h 262"/>
                      <a:gd name="T40" fmla="*/ 0 w 156"/>
                      <a:gd name="T41" fmla="*/ 28 h 262"/>
                      <a:gd name="T42" fmla="*/ 0 w 156"/>
                      <a:gd name="T43" fmla="*/ 25 h 262"/>
                      <a:gd name="T44" fmla="*/ 1 w 156"/>
                      <a:gd name="T45" fmla="*/ 22 h 262"/>
                      <a:gd name="T46" fmla="*/ 2 w 156"/>
                      <a:gd name="T47" fmla="*/ 18 h 262"/>
                      <a:gd name="T48" fmla="*/ 2 w 156"/>
                      <a:gd name="T49" fmla="*/ 16 h 262"/>
                      <a:gd name="T50" fmla="*/ 3 w 156"/>
                      <a:gd name="T51" fmla="*/ 13 h 262"/>
                      <a:gd name="T52" fmla="*/ 5 w 156"/>
                      <a:gd name="T53" fmla="*/ 11 h 262"/>
                      <a:gd name="T54" fmla="*/ 6 w 156"/>
                      <a:gd name="T55" fmla="*/ 8 h 262"/>
                      <a:gd name="T56" fmla="*/ 8 w 156"/>
                      <a:gd name="T57" fmla="*/ 7 h 262"/>
                      <a:gd name="T58" fmla="*/ 10 w 156"/>
                      <a:gd name="T59" fmla="*/ 5 h 262"/>
                      <a:gd name="T60" fmla="*/ 12 w 156"/>
                      <a:gd name="T61" fmla="*/ 4 h 262"/>
                      <a:gd name="T62" fmla="*/ 14 w 156"/>
                      <a:gd name="T63" fmla="*/ 2 h 262"/>
                      <a:gd name="T64" fmla="*/ 17 w 156"/>
                      <a:gd name="T65" fmla="*/ 1 h 262"/>
                      <a:gd name="T66" fmla="*/ 19 w 156"/>
                      <a:gd name="T67" fmla="*/ 1 h 262"/>
                      <a:gd name="T68" fmla="*/ 22 w 156"/>
                      <a:gd name="T69" fmla="*/ 0 h 262"/>
                      <a:gd name="T70" fmla="*/ 25 w 156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6" h="262">
                        <a:moveTo>
                          <a:pt x="78" y="0"/>
                        </a:moveTo>
                        <a:lnTo>
                          <a:pt x="87" y="1"/>
                        </a:lnTo>
                        <a:lnTo>
                          <a:pt x="96" y="2"/>
                        </a:lnTo>
                        <a:lnTo>
                          <a:pt x="104" y="4"/>
                        </a:lnTo>
                        <a:lnTo>
                          <a:pt x="113" y="7"/>
                        </a:lnTo>
                        <a:lnTo>
                          <a:pt x="119" y="12"/>
                        </a:lnTo>
                        <a:lnTo>
                          <a:pt x="125" y="16"/>
                        </a:lnTo>
                        <a:lnTo>
                          <a:pt x="132" y="22"/>
                        </a:lnTo>
                        <a:lnTo>
                          <a:pt x="137" y="28"/>
                        </a:lnTo>
                        <a:lnTo>
                          <a:pt x="141" y="36"/>
                        </a:lnTo>
                        <a:lnTo>
                          <a:pt x="145" y="43"/>
                        </a:lnTo>
                        <a:lnTo>
                          <a:pt x="148" y="52"/>
                        </a:lnTo>
                        <a:lnTo>
                          <a:pt x="151" y="61"/>
                        </a:lnTo>
                        <a:lnTo>
                          <a:pt x="153" y="72"/>
                        </a:lnTo>
                        <a:lnTo>
                          <a:pt x="154" y="82"/>
                        </a:lnTo>
                        <a:lnTo>
                          <a:pt x="155" y="94"/>
                        </a:lnTo>
                        <a:lnTo>
                          <a:pt x="156" y="105"/>
                        </a:lnTo>
                        <a:lnTo>
                          <a:pt x="156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2" y="72"/>
                        </a:lnTo>
                        <a:lnTo>
                          <a:pt x="5" y="61"/>
                        </a:lnTo>
                        <a:lnTo>
                          <a:pt x="7" y="52"/>
                        </a:lnTo>
                        <a:lnTo>
                          <a:pt x="10" y="43"/>
                        </a:lnTo>
                        <a:lnTo>
                          <a:pt x="15" y="36"/>
                        </a:lnTo>
                        <a:lnTo>
                          <a:pt x="19" y="28"/>
                        </a:lnTo>
                        <a:lnTo>
                          <a:pt x="24" y="22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3" y="7"/>
                        </a:lnTo>
                        <a:lnTo>
                          <a:pt x="52" y="4"/>
                        </a:lnTo>
                        <a:lnTo>
                          <a:pt x="59" y="2"/>
                        </a:lnTo>
                        <a:lnTo>
                          <a:pt x="68" y="1"/>
                        </a:lnTo>
                        <a:lnTo>
                          <a:pt x="78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7" name="Freeform 515"/>
                  <p:cNvSpPr>
                    <a:spLocks noChangeAspect="1"/>
                  </p:cNvSpPr>
                  <p:nvPr/>
                </p:nvSpPr>
                <p:spPr bwMode="auto">
                  <a:xfrm>
                    <a:off x="639" y="1940"/>
                    <a:ext cx="29" cy="86"/>
                  </a:xfrm>
                  <a:custGeom>
                    <a:avLst/>
                    <a:gdLst>
                      <a:gd name="T0" fmla="*/ 14 w 116"/>
                      <a:gd name="T1" fmla="*/ 0 h 277"/>
                      <a:gd name="T2" fmla="*/ 17 w 116"/>
                      <a:gd name="T3" fmla="*/ 0 h 277"/>
                      <a:gd name="T4" fmla="*/ 19 w 116"/>
                      <a:gd name="T5" fmla="*/ 1 h 277"/>
                      <a:gd name="T6" fmla="*/ 21 w 116"/>
                      <a:gd name="T7" fmla="*/ 1 h 277"/>
                      <a:gd name="T8" fmla="*/ 22 w 116"/>
                      <a:gd name="T9" fmla="*/ 2 h 277"/>
                      <a:gd name="T10" fmla="*/ 23 w 116"/>
                      <a:gd name="T11" fmla="*/ 2 h 277"/>
                      <a:gd name="T12" fmla="*/ 24 w 116"/>
                      <a:gd name="T13" fmla="*/ 3 h 277"/>
                      <a:gd name="T14" fmla="*/ 25 w 116"/>
                      <a:gd name="T15" fmla="*/ 5 h 277"/>
                      <a:gd name="T16" fmla="*/ 26 w 116"/>
                      <a:gd name="T17" fmla="*/ 6 h 277"/>
                      <a:gd name="T18" fmla="*/ 27 w 116"/>
                      <a:gd name="T19" fmla="*/ 7 h 277"/>
                      <a:gd name="T20" fmla="*/ 28 w 116"/>
                      <a:gd name="T21" fmla="*/ 9 h 277"/>
                      <a:gd name="T22" fmla="*/ 28 w 116"/>
                      <a:gd name="T23" fmla="*/ 12 h 277"/>
                      <a:gd name="T24" fmla="*/ 29 w 116"/>
                      <a:gd name="T25" fmla="*/ 15 h 277"/>
                      <a:gd name="T26" fmla="*/ 29 w 116"/>
                      <a:gd name="T27" fmla="*/ 18 h 277"/>
                      <a:gd name="T28" fmla="*/ 29 w 116"/>
                      <a:gd name="T29" fmla="*/ 21 h 277"/>
                      <a:gd name="T30" fmla="*/ 29 w 116"/>
                      <a:gd name="T31" fmla="*/ 86 h 277"/>
                      <a:gd name="T32" fmla="*/ 0 w 116"/>
                      <a:gd name="T33" fmla="*/ 86 h 277"/>
                      <a:gd name="T34" fmla="*/ 0 w 116"/>
                      <a:gd name="T35" fmla="*/ 21 h 277"/>
                      <a:gd name="T36" fmla="*/ 0 w 116"/>
                      <a:gd name="T37" fmla="*/ 18 h 277"/>
                      <a:gd name="T38" fmla="*/ 0 w 116"/>
                      <a:gd name="T39" fmla="*/ 15 h 277"/>
                      <a:gd name="T40" fmla="*/ 1 w 116"/>
                      <a:gd name="T41" fmla="*/ 12 h 277"/>
                      <a:gd name="T42" fmla="*/ 1 w 116"/>
                      <a:gd name="T43" fmla="*/ 9 h 277"/>
                      <a:gd name="T44" fmla="*/ 2 w 116"/>
                      <a:gd name="T45" fmla="*/ 7 h 277"/>
                      <a:gd name="T46" fmla="*/ 2 w 116"/>
                      <a:gd name="T47" fmla="*/ 6 h 277"/>
                      <a:gd name="T48" fmla="*/ 3 w 116"/>
                      <a:gd name="T49" fmla="*/ 5 h 277"/>
                      <a:gd name="T50" fmla="*/ 4 w 116"/>
                      <a:gd name="T51" fmla="*/ 3 h 277"/>
                      <a:gd name="T52" fmla="*/ 5 w 116"/>
                      <a:gd name="T53" fmla="*/ 2 h 277"/>
                      <a:gd name="T54" fmla="*/ 6 w 116"/>
                      <a:gd name="T55" fmla="*/ 2 h 277"/>
                      <a:gd name="T56" fmla="*/ 7 w 116"/>
                      <a:gd name="T57" fmla="*/ 1 h 277"/>
                      <a:gd name="T58" fmla="*/ 9 w 116"/>
                      <a:gd name="T59" fmla="*/ 1 h 277"/>
                      <a:gd name="T60" fmla="*/ 11 w 116"/>
                      <a:gd name="T61" fmla="*/ 0 h 277"/>
                      <a:gd name="T62" fmla="*/ 14 w 116"/>
                      <a:gd name="T63" fmla="*/ 0 h 27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16" h="277">
                        <a:moveTo>
                          <a:pt x="55" y="0"/>
                        </a:moveTo>
                        <a:lnTo>
                          <a:pt x="66" y="1"/>
                        </a:lnTo>
                        <a:lnTo>
                          <a:pt x="77" y="2"/>
                        </a:lnTo>
                        <a:lnTo>
                          <a:pt x="82" y="3"/>
                        </a:lnTo>
                        <a:lnTo>
                          <a:pt x="87" y="5"/>
                        </a:lnTo>
                        <a:lnTo>
                          <a:pt x="91" y="7"/>
                        </a:lnTo>
                        <a:lnTo>
                          <a:pt x="96" y="10"/>
                        </a:lnTo>
                        <a:lnTo>
                          <a:pt x="100" y="15"/>
                        </a:lnTo>
                        <a:lnTo>
                          <a:pt x="104" y="19"/>
                        </a:lnTo>
                        <a:lnTo>
                          <a:pt x="107" y="24"/>
                        </a:lnTo>
                        <a:lnTo>
                          <a:pt x="110" y="30"/>
                        </a:lnTo>
                        <a:lnTo>
                          <a:pt x="113" y="39"/>
                        </a:lnTo>
                        <a:lnTo>
                          <a:pt x="114" y="47"/>
                        </a:lnTo>
                        <a:lnTo>
                          <a:pt x="115" y="57"/>
                        </a:lnTo>
                        <a:lnTo>
                          <a:pt x="116" y="67"/>
                        </a:lnTo>
                        <a:lnTo>
                          <a:pt x="116" y="277"/>
                        </a:lnTo>
                        <a:lnTo>
                          <a:pt x="0" y="277"/>
                        </a:lnTo>
                        <a:lnTo>
                          <a:pt x="0" y="67"/>
                        </a:lnTo>
                        <a:lnTo>
                          <a:pt x="0" y="57"/>
                        </a:lnTo>
                        <a:lnTo>
                          <a:pt x="1" y="47"/>
                        </a:lnTo>
                        <a:lnTo>
                          <a:pt x="2" y="39"/>
                        </a:lnTo>
                        <a:lnTo>
                          <a:pt x="4" y="30"/>
                        </a:lnTo>
                        <a:lnTo>
                          <a:pt x="6" y="24"/>
                        </a:lnTo>
                        <a:lnTo>
                          <a:pt x="9" y="19"/>
                        </a:lnTo>
                        <a:lnTo>
                          <a:pt x="12" y="15"/>
                        </a:lnTo>
                        <a:lnTo>
                          <a:pt x="17" y="10"/>
                        </a:lnTo>
                        <a:lnTo>
                          <a:pt x="20" y="7"/>
                        </a:lnTo>
                        <a:lnTo>
                          <a:pt x="24" y="5"/>
                        </a:lnTo>
                        <a:lnTo>
                          <a:pt x="29" y="3"/>
                        </a:lnTo>
                        <a:lnTo>
                          <a:pt x="34" y="2"/>
                        </a:lnTo>
                        <a:lnTo>
                          <a:pt x="44" y="1"/>
                        </a:lnTo>
                        <a:lnTo>
                          <a:pt x="5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8" name="Freeform 516"/>
                  <p:cNvSpPr>
                    <a:spLocks noChangeAspect="1"/>
                  </p:cNvSpPr>
                  <p:nvPr/>
                </p:nvSpPr>
                <p:spPr bwMode="auto">
                  <a:xfrm>
                    <a:off x="4863" y="1940"/>
                    <a:ext cx="36" cy="72"/>
                  </a:xfrm>
                  <a:custGeom>
                    <a:avLst/>
                    <a:gdLst>
                      <a:gd name="T0" fmla="*/ 17 w 116"/>
                      <a:gd name="T1" fmla="*/ 0 h 234"/>
                      <a:gd name="T2" fmla="*/ 20 w 116"/>
                      <a:gd name="T3" fmla="*/ 0 h 234"/>
                      <a:gd name="T4" fmla="*/ 24 w 116"/>
                      <a:gd name="T5" fmla="*/ 1 h 234"/>
                      <a:gd name="T6" fmla="*/ 25 w 116"/>
                      <a:gd name="T7" fmla="*/ 2 h 234"/>
                      <a:gd name="T8" fmla="*/ 27 w 116"/>
                      <a:gd name="T9" fmla="*/ 2 h 234"/>
                      <a:gd name="T10" fmla="*/ 29 w 116"/>
                      <a:gd name="T11" fmla="*/ 3 h 234"/>
                      <a:gd name="T12" fmla="*/ 30 w 116"/>
                      <a:gd name="T13" fmla="*/ 4 h 234"/>
                      <a:gd name="T14" fmla="*/ 31 w 116"/>
                      <a:gd name="T15" fmla="*/ 5 h 234"/>
                      <a:gd name="T16" fmla="*/ 32 w 116"/>
                      <a:gd name="T17" fmla="*/ 7 h 234"/>
                      <a:gd name="T18" fmla="*/ 34 w 116"/>
                      <a:gd name="T19" fmla="*/ 8 h 234"/>
                      <a:gd name="T20" fmla="*/ 34 w 116"/>
                      <a:gd name="T21" fmla="*/ 10 h 234"/>
                      <a:gd name="T22" fmla="*/ 35 w 116"/>
                      <a:gd name="T23" fmla="*/ 12 h 234"/>
                      <a:gd name="T24" fmla="*/ 36 w 116"/>
                      <a:gd name="T25" fmla="*/ 14 h 234"/>
                      <a:gd name="T26" fmla="*/ 36 w 116"/>
                      <a:gd name="T27" fmla="*/ 18 h 234"/>
                      <a:gd name="T28" fmla="*/ 36 w 116"/>
                      <a:gd name="T29" fmla="*/ 20 h 234"/>
                      <a:gd name="T30" fmla="*/ 36 w 116"/>
                      <a:gd name="T31" fmla="*/ 72 h 234"/>
                      <a:gd name="T32" fmla="*/ 0 w 116"/>
                      <a:gd name="T33" fmla="*/ 72 h 234"/>
                      <a:gd name="T34" fmla="*/ 0 w 116"/>
                      <a:gd name="T35" fmla="*/ 20 h 234"/>
                      <a:gd name="T36" fmla="*/ 0 w 116"/>
                      <a:gd name="T37" fmla="*/ 18 h 234"/>
                      <a:gd name="T38" fmla="*/ 0 w 116"/>
                      <a:gd name="T39" fmla="*/ 14 h 234"/>
                      <a:gd name="T40" fmla="*/ 1 w 116"/>
                      <a:gd name="T41" fmla="*/ 12 h 234"/>
                      <a:gd name="T42" fmla="*/ 1 w 116"/>
                      <a:gd name="T43" fmla="*/ 10 h 234"/>
                      <a:gd name="T44" fmla="*/ 2 w 116"/>
                      <a:gd name="T45" fmla="*/ 8 h 234"/>
                      <a:gd name="T46" fmla="*/ 3 w 116"/>
                      <a:gd name="T47" fmla="*/ 7 h 234"/>
                      <a:gd name="T48" fmla="*/ 4 w 116"/>
                      <a:gd name="T49" fmla="*/ 5 h 234"/>
                      <a:gd name="T50" fmla="*/ 5 w 116"/>
                      <a:gd name="T51" fmla="*/ 4 h 234"/>
                      <a:gd name="T52" fmla="*/ 7 w 116"/>
                      <a:gd name="T53" fmla="*/ 3 h 234"/>
                      <a:gd name="T54" fmla="*/ 8 w 116"/>
                      <a:gd name="T55" fmla="*/ 2 h 234"/>
                      <a:gd name="T56" fmla="*/ 9 w 116"/>
                      <a:gd name="T57" fmla="*/ 2 h 234"/>
                      <a:gd name="T58" fmla="*/ 11 w 116"/>
                      <a:gd name="T59" fmla="*/ 1 h 234"/>
                      <a:gd name="T60" fmla="*/ 14 w 116"/>
                      <a:gd name="T61" fmla="*/ 0 h 234"/>
                      <a:gd name="T62" fmla="*/ 17 w 116"/>
                      <a:gd name="T63" fmla="*/ 0 h 234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16" h="234">
                        <a:moveTo>
                          <a:pt x="56" y="0"/>
                        </a:moveTo>
                        <a:lnTo>
                          <a:pt x="66" y="1"/>
                        </a:lnTo>
                        <a:lnTo>
                          <a:pt x="77" y="3"/>
                        </a:lnTo>
                        <a:lnTo>
                          <a:pt x="82" y="5"/>
                        </a:lnTo>
                        <a:lnTo>
                          <a:pt x="88" y="7"/>
                        </a:lnTo>
                        <a:lnTo>
                          <a:pt x="92" y="9"/>
                        </a:lnTo>
                        <a:lnTo>
                          <a:pt x="97" y="13"/>
                        </a:lnTo>
                        <a:lnTo>
                          <a:pt x="101" y="17"/>
                        </a:lnTo>
                        <a:lnTo>
                          <a:pt x="104" y="22"/>
                        </a:lnTo>
                        <a:lnTo>
                          <a:pt x="108" y="27"/>
                        </a:lnTo>
                        <a:lnTo>
                          <a:pt x="111" y="34"/>
                        </a:lnTo>
                        <a:lnTo>
                          <a:pt x="113" y="40"/>
                        </a:lnTo>
                        <a:lnTo>
                          <a:pt x="115" y="47"/>
                        </a:lnTo>
                        <a:lnTo>
                          <a:pt x="116" y="57"/>
                        </a:lnTo>
                        <a:lnTo>
                          <a:pt x="116" y="66"/>
                        </a:lnTo>
                        <a:lnTo>
                          <a:pt x="116" y="234"/>
                        </a:lnTo>
                        <a:lnTo>
                          <a:pt x="0" y="234"/>
                        </a:lnTo>
                        <a:lnTo>
                          <a:pt x="0" y="66"/>
                        </a:lnTo>
                        <a:lnTo>
                          <a:pt x="0" y="57"/>
                        </a:lnTo>
                        <a:lnTo>
                          <a:pt x="1" y="47"/>
                        </a:lnTo>
                        <a:lnTo>
                          <a:pt x="2" y="40"/>
                        </a:lnTo>
                        <a:lnTo>
                          <a:pt x="4" y="34"/>
                        </a:lnTo>
                        <a:lnTo>
                          <a:pt x="8" y="27"/>
                        </a:lnTo>
                        <a:lnTo>
                          <a:pt x="10" y="22"/>
                        </a:lnTo>
                        <a:lnTo>
                          <a:pt x="13" y="17"/>
                        </a:lnTo>
                        <a:lnTo>
                          <a:pt x="17" y="13"/>
                        </a:lnTo>
                        <a:lnTo>
                          <a:pt x="21" y="9"/>
                        </a:lnTo>
                        <a:lnTo>
                          <a:pt x="25" y="7"/>
                        </a:lnTo>
                        <a:lnTo>
                          <a:pt x="30" y="5"/>
                        </a:lnTo>
                        <a:lnTo>
                          <a:pt x="35" y="3"/>
                        </a:lnTo>
                        <a:lnTo>
                          <a:pt x="44" y="1"/>
                        </a:lnTo>
                        <a:lnTo>
                          <a:pt x="5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9" name="Freeform 517"/>
                  <p:cNvSpPr>
                    <a:spLocks noChangeAspect="1"/>
                  </p:cNvSpPr>
                  <p:nvPr/>
                </p:nvSpPr>
                <p:spPr bwMode="auto">
                  <a:xfrm>
                    <a:off x="4998" y="1940"/>
                    <a:ext cx="36" cy="72"/>
                  </a:xfrm>
                  <a:custGeom>
                    <a:avLst/>
                    <a:gdLst>
                      <a:gd name="T0" fmla="*/ 17 w 115"/>
                      <a:gd name="T1" fmla="*/ 0 h 234"/>
                      <a:gd name="T2" fmla="*/ 21 w 115"/>
                      <a:gd name="T3" fmla="*/ 0 h 234"/>
                      <a:gd name="T4" fmla="*/ 24 w 115"/>
                      <a:gd name="T5" fmla="*/ 1 h 234"/>
                      <a:gd name="T6" fmla="*/ 26 w 115"/>
                      <a:gd name="T7" fmla="*/ 2 h 234"/>
                      <a:gd name="T8" fmla="*/ 27 w 115"/>
                      <a:gd name="T9" fmla="*/ 2 h 234"/>
                      <a:gd name="T10" fmla="*/ 29 w 115"/>
                      <a:gd name="T11" fmla="*/ 3 h 234"/>
                      <a:gd name="T12" fmla="*/ 30 w 115"/>
                      <a:gd name="T13" fmla="*/ 4 h 234"/>
                      <a:gd name="T14" fmla="*/ 32 w 115"/>
                      <a:gd name="T15" fmla="*/ 5 h 234"/>
                      <a:gd name="T16" fmla="*/ 33 w 115"/>
                      <a:gd name="T17" fmla="*/ 7 h 234"/>
                      <a:gd name="T18" fmla="*/ 34 w 115"/>
                      <a:gd name="T19" fmla="*/ 8 h 234"/>
                      <a:gd name="T20" fmla="*/ 34 w 115"/>
                      <a:gd name="T21" fmla="*/ 10 h 234"/>
                      <a:gd name="T22" fmla="*/ 35 w 115"/>
                      <a:gd name="T23" fmla="*/ 12 h 234"/>
                      <a:gd name="T24" fmla="*/ 36 w 115"/>
                      <a:gd name="T25" fmla="*/ 14 h 234"/>
                      <a:gd name="T26" fmla="*/ 36 w 115"/>
                      <a:gd name="T27" fmla="*/ 18 h 234"/>
                      <a:gd name="T28" fmla="*/ 36 w 115"/>
                      <a:gd name="T29" fmla="*/ 20 h 234"/>
                      <a:gd name="T30" fmla="*/ 36 w 115"/>
                      <a:gd name="T31" fmla="*/ 72 h 234"/>
                      <a:gd name="T32" fmla="*/ 0 w 115"/>
                      <a:gd name="T33" fmla="*/ 72 h 234"/>
                      <a:gd name="T34" fmla="*/ 0 w 115"/>
                      <a:gd name="T35" fmla="*/ 20 h 234"/>
                      <a:gd name="T36" fmla="*/ 0 w 115"/>
                      <a:gd name="T37" fmla="*/ 18 h 234"/>
                      <a:gd name="T38" fmla="*/ 0 w 115"/>
                      <a:gd name="T39" fmla="*/ 14 h 234"/>
                      <a:gd name="T40" fmla="*/ 1 w 115"/>
                      <a:gd name="T41" fmla="*/ 12 h 234"/>
                      <a:gd name="T42" fmla="*/ 1 w 115"/>
                      <a:gd name="T43" fmla="*/ 10 h 234"/>
                      <a:gd name="T44" fmla="*/ 2 w 115"/>
                      <a:gd name="T45" fmla="*/ 8 h 234"/>
                      <a:gd name="T46" fmla="*/ 3 w 115"/>
                      <a:gd name="T47" fmla="*/ 7 h 234"/>
                      <a:gd name="T48" fmla="*/ 4 w 115"/>
                      <a:gd name="T49" fmla="*/ 5 h 234"/>
                      <a:gd name="T50" fmla="*/ 5 w 115"/>
                      <a:gd name="T51" fmla="*/ 4 h 234"/>
                      <a:gd name="T52" fmla="*/ 6 w 115"/>
                      <a:gd name="T53" fmla="*/ 3 h 234"/>
                      <a:gd name="T54" fmla="*/ 8 w 115"/>
                      <a:gd name="T55" fmla="*/ 2 h 234"/>
                      <a:gd name="T56" fmla="*/ 9 w 115"/>
                      <a:gd name="T57" fmla="*/ 2 h 234"/>
                      <a:gd name="T58" fmla="*/ 10 w 115"/>
                      <a:gd name="T59" fmla="*/ 1 h 234"/>
                      <a:gd name="T60" fmla="*/ 14 w 115"/>
                      <a:gd name="T61" fmla="*/ 0 h 234"/>
                      <a:gd name="T62" fmla="*/ 17 w 115"/>
                      <a:gd name="T63" fmla="*/ 0 h 234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15" h="234">
                        <a:moveTo>
                          <a:pt x="55" y="0"/>
                        </a:moveTo>
                        <a:lnTo>
                          <a:pt x="66" y="1"/>
                        </a:lnTo>
                        <a:lnTo>
                          <a:pt x="78" y="3"/>
                        </a:lnTo>
                        <a:lnTo>
                          <a:pt x="82" y="5"/>
                        </a:lnTo>
                        <a:lnTo>
                          <a:pt x="87" y="7"/>
                        </a:lnTo>
                        <a:lnTo>
                          <a:pt x="92" y="9"/>
                        </a:lnTo>
                        <a:lnTo>
                          <a:pt x="97" y="13"/>
                        </a:lnTo>
                        <a:lnTo>
                          <a:pt x="101" y="17"/>
                        </a:lnTo>
                        <a:lnTo>
                          <a:pt x="104" y="22"/>
                        </a:lnTo>
                        <a:lnTo>
                          <a:pt x="108" y="27"/>
                        </a:lnTo>
                        <a:lnTo>
                          <a:pt x="110" y="34"/>
                        </a:lnTo>
                        <a:lnTo>
                          <a:pt x="112" y="40"/>
                        </a:lnTo>
                        <a:lnTo>
                          <a:pt x="114" y="47"/>
                        </a:lnTo>
                        <a:lnTo>
                          <a:pt x="115" y="57"/>
                        </a:lnTo>
                        <a:lnTo>
                          <a:pt x="115" y="66"/>
                        </a:lnTo>
                        <a:lnTo>
                          <a:pt x="115" y="234"/>
                        </a:lnTo>
                        <a:lnTo>
                          <a:pt x="0" y="234"/>
                        </a:lnTo>
                        <a:lnTo>
                          <a:pt x="0" y="66"/>
                        </a:lnTo>
                        <a:lnTo>
                          <a:pt x="1" y="57"/>
                        </a:lnTo>
                        <a:lnTo>
                          <a:pt x="1" y="47"/>
                        </a:lnTo>
                        <a:lnTo>
                          <a:pt x="3" y="40"/>
                        </a:lnTo>
                        <a:lnTo>
                          <a:pt x="4" y="34"/>
                        </a:lnTo>
                        <a:lnTo>
                          <a:pt x="7" y="27"/>
                        </a:lnTo>
                        <a:lnTo>
                          <a:pt x="9" y="22"/>
                        </a:lnTo>
                        <a:lnTo>
                          <a:pt x="12" y="17"/>
                        </a:lnTo>
                        <a:lnTo>
                          <a:pt x="15" y="13"/>
                        </a:lnTo>
                        <a:lnTo>
                          <a:pt x="20" y="9"/>
                        </a:lnTo>
                        <a:lnTo>
                          <a:pt x="24" y="7"/>
                        </a:lnTo>
                        <a:lnTo>
                          <a:pt x="29" y="5"/>
                        </a:lnTo>
                        <a:lnTo>
                          <a:pt x="33" y="3"/>
                        </a:lnTo>
                        <a:lnTo>
                          <a:pt x="44" y="1"/>
                        </a:lnTo>
                        <a:lnTo>
                          <a:pt x="5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0" name="Freeform 518"/>
                  <p:cNvSpPr>
                    <a:spLocks noChangeAspect="1"/>
                  </p:cNvSpPr>
                  <p:nvPr/>
                </p:nvSpPr>
                <p:spPr bwMode="auto">
                  <a:xfrm>
                    <a:off x="5134" y="1940"/>
                    <a:ext cx="36" cy="72"/>
                  </a:xfrm>
                  <a:custGeom>
                    <a:avLst/>
                    <a:gdLst>
                      <a:gd name="T0" fmla="*/ 17 w 114"/>
                      <a:gd name="T1" fmla="*/ 0 h 234"/>
                      <a:gd name="T2" fmla="*/ 20 w 114"/>
                      <a:gd name="T3" fmla="*/ 0 h 234"/>
                      <a:gd name="T4" fmla="*/ 24 w 114"/>
                      <a:gd name="T5" fmla="*/ 1 h 234"/>
                      <a:gd name="T6" fmla="*/ 25 w 114"/>
                      <a:gd name="T7" fmla="*/ 2 h 234"/>
                      <a:gd name="T8" fmla="*/ 27 w 114"/>
                      <a:gd name="T9" fmla="*/ 2 h 234"/>
                      <a:gd name="T10" fmla="*/ 28 w 114"/>
                      <a:gd name="T11" fmla="*/ 3 h 234"/>
                      <a:gd name="T12" fmla="*/ 30 w 114"/>
                      <a:gd name="T13" fmla="*/ 4 h 234"/>
                      <a:gd name="T14" fmla="*/ 31 w 114"/>
                      <a:gd name="T15" fmla="*/ 5 h 234"/>
                      <a:gd name="T16" fmla="*/ 32 w 114"/>
                      <a:gd name="T17" fmla="*/ 7 h 234"/>
                      <a:gd name="T18" fmla="*/ 33 w 114"/>
                      <a:gd name="T19" fmla="*/ 8 h 234"/>
                      <a:gd name="T20" fmla="*/ 34 w 114"/>
                      <a:gd name="T21" fmla="*/ 10 h 234"/>
                      <a:gd name="T22" fmla="*/ 35 w 114"/>
                      <a:gd name="T23" fmla="*/ 12 h 234"/>
                      <a:gd name="T24" fmla="*/ 36 w 114"/>
                      <a:gd name="T25" fmla="*/ 14 h 234"/>
                      <a:gd name="T26" fmla="*/ 36 w 114"/>
                      <a:gd name="T27" fmla="*/ 18 h 234"/>
                      <a:gd name="T28" fmla="*/ 36 w 114"/>
                      <a:gd name="T29" fmla="*/ 20 h 234"/>
                      <a:gd name="T30" fmla="*/ 36 w 114"/>
                      <a:gd name="T31" fmla="*/ 72 h 234"/>
                      <a:gd name="T32" fmla="*/ 0 w 114"/>
                      <a:gd name="T33" fmla="*/ 72 h 234"/>
                      <a:gd name="T34" fmla="*/ 0 w 114"/>
                      <a:gd name="T35" fmla="*/ 20 h 234"/>
                      <a:gd name="T36" fmla="*/ 0 w 114"/>
                      <a:gd name="T37" fmla="*/ 18 h 234"/>
                      <a:gd name="T38" fmla="*/ 0 w 114"/>
                      <a:gd name="T39" fmla="*/ 14 h 234"/>
                      <a:gd name="T40" fmla="*/ 1 w 114"/>
                      <a:gd name="T41" fmla="*/ 12 h 234"/>
                      <a:gd name="T42" fmla="*/ 1 w 114"/>
                      <a:gd name="T43" fmla="*/ 10 h 234"/>
                      <a:gd name="T44" fmla="*/ 2 w 114"/>
                      <a:gd name="T45" fmla="*/ 8 h 234"/>
                      <a:gd name="T46" fmla="*/ 3 w 114"/>
                      <a:gd name="T47" fmla="*/ 7 h 234"/>
                      <a:gd name="T48" fmla="*/ 4 w 114"/>
                      <a:gd name="T49" fmla="*/ 5 h 234"/>
                      <a:gd name="T50" fmla="*/ 5 w 114"/>
                      <a:gd name="T51" fmla="*/ 4 h 234"/>
                      <a:gd name="T52" fmla="*/ 6 w 114"/>
                      <a:gd name="T53" fmla="*/ 3 h 234"/>
                      <a:gd name="T54" fmla="*/ 7 w 114"/>
                      <a:gd name="T55" fmla="*/ 2 h 234"/>
                      <a:gd name="T56" fmla="*/ 9 w 114"/>
                      <a:gd name="T57" fmla="*/ 2 h 234"/>
                      <a:gd name="T58" fmla="*/ 10 w 114"/>
                      <a:gd name="T59" fmla="*/ 1 h 234"/>
                      <a:gd name="T60" fmla="*/ 13 w 114"/>
                      <a:gd name="T61" fmla="*/ 0 h 234"/>
                      <a:gd name="T62" fmla="*/ 17 w 114"/>
                      <a:gd name="T63" fmla="*/ 0 h 234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14" h="234">
                        <a:moveTo>
                          <a:pt x="53" y="0"/>
                        </a:moveTo>
                        <a:lnTo>
                          <a:pt x="64" y="1"/>
                        </a:lnTo>
                        <a:lnTo>
                          <a:pt x="75" y="3"/>
                        </a:lnTo>
                        <a:lnTo>
                          <a:pt x="80" y="5"/>
                        </a:lnTo>
                        <a:lnTo>
                          <a:pt x="85" y="7"/>
                        </a:lnTo>
                        <a:lnTo>
                          <a:pt x="90" y="9"/>
                        </a:lnTo>
                        <a:lnTo>
                          <a:pt x="95" y="13"/>
                        </a:lnTo>
                        <a:lnTo>
                          <a:pt x="99" y="17"/>
                        </a:lnTo>
                        <a:lnTo>
                          <a:pt x="102" y="22"/>
                        </a:lnTo>
                        <a:lnTo>
                          <a:pt x="106" y="27"/>
                        </a:lnTo>
                        <a:lnTo>
                          <a:pt x="109" y="34"/>
                        </a:lnTo>
                        <a:lnTo>
                          <a:pt x="111" y="40"/>
                        </a:lnTo>
                        <a:lnTo>
                          <a:pt x="113" y="47"/>
                        </a:lnTo>
                        <a:lnTo>
                          <a:pt x="114" y="57"/>
                        </a:lnTo>
                        <a:lnTo>
                          <a:pt x="114" y="66"/>
                        </a:lnTo>
                        <a:lnTo>
                          <a:pt x="114" y="234"/>
                        </a:lnTo>
                        <a:lnTo>
                          <a:pt x="0" y="234"/>
                        </a:lnTo>
                        <a:lnTo>
                          <a:pt x="0" y="66"/>
                        </a:lnTo>
                        <a:lnTo>
                          <a:pt x="0" y="57"/>
                        </a:lnTo>
                        <a:lnTo>
                          <a:pt x="1" y="47"/>
                        </a:lnTo>
                        <a:lnTo>
                          <a:pt x="2" y="40"/>
                        </a:lnTo>
                        <a:lnTo>
                          <a:pt x="4" y="34"/>
                        </a:lnTo>
                        <a:lnTo>
                          <a:pt x="7" y="27"/>
                        </a:lnTo>
                        <a:lnTo>
                          <a:pt x="9" y="22"/>
                        </a:lnTo>
                        <a:lnTo>
                          <a:pt x="12" y="17"/>
                        </a:lnTo>
                        <a:lnTo>
                          <a:pt x="16" y="13"/>
                        </a:lnTo>
                        <a:lnTo>
                          <a:pt x="19" y="9"/>
                        </a:lnTo>
                        <a:lnTo>
                          <a:pt x="23" y="7"/>
                        </a:lnTo>
                        <a:lnTo>
                          <a:pt x="28" y="5"/>
                        </a:lnTo>
                        <a:lnTo>
                          <a:pt x="33" y="3"/>
                        </a:lnTo>
                        <a:lnTo>
                          <a:pt x="42" y="1"/>
                        </a:lnTo>
                        <a:lnTo>
                          <a:pt x="5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1" name="Freeform 519"/>
                  <p:cNvSpPr>
                    <a:spLocks noChangeAspect="1"/>
                  </p:cNvSpPr>
                  <p:nvPr/>
                </p:nvSpPr>
                <p:spPr bwMode="auto">
                  <a:xfrm>
                    <a:off x="503" y="1940"/>
                    <a:ext cx="36" cy="86"/>
                  </a:xfrm>
                  <a:custGeom>
                    <a:avLst/>
                    <a:gdLst>
                      <a:gd name="T0" fmla="*/ 17 w 116"/>
                      <a:gd name="T1" fmla="*/ 0 h 277"/>
                      <a:gd name="T2" fmla="*/ 20 w 116"/>
                      <a:gd name="T3" fmla="*/ 0 h 277"/>
                      <a:gd name="T4" fmla="*/ 24 w 116"/>
                      <a:gd name="T5" fmla="*/ 1 h 277"/>
                      <a:gd name="T6" fmla="*/ 25 w 116"/>
                      <a:gd name="T7" fmla="*/ 1 h 277"/>
                      <a:gd name="T8" fmla="*/ 27 w 116"/>
                      <a:gd name="T9" fmla="*/ 2 h 277"/>
                      <a:gd name="T10" fmla="*/ 29 w 116"/>
                      <a:gd name="T11" fmla="*/ 2 h 277"/>
                      <a:gd name="T12" fmla="*/ 30 w 116"/>
                      <a:gd name="T13" fmla="*/ 3 h 277"/>
                      <a:gd name="T14" fmla="*/ 31 w 116"/>
                      <a:gd name="T15" fmla="*/ 5 h 277"/>
                      <a:gd name="T16" fmla="*/ 32 w 116"/>
                      <a:gd name="T17" fmla="*/ 6 h 277"/>
                      <a:gd name="T18" fmla="*/ 33 w 116"/>
                      <a:gd name="T19" fmla="*/ 7 h 277"/>
                      <a:gd name="T20" fmla="*/ 34 w 116"/>
                      <a:gd name="T21" fmla="*/ 9 h 277"/>
                      <a:gd name="T22" fmla="*/ 35 w 116"/>
                      <a:gd name="T23" fmla="*/ 12 h 277"/>
                      <a:gd name="T24" fmla="*/ 36 w 116"/>
                      <a:gd name="T25" fmla="*/ 15 h 277"/>
                      <a:gd name="T26" fmla="*/ 36 w 116"/>
                      <a:gd name="T27" fmla="*/ 18 h 277"/>
                      <a:gd name="T28" fmla="*/ 36 w 116"/>
                      <a:gd name="T29" fmla="*/ 21 h 277"/>
                      <a:gd name="T30" fmla="*/ 36 w 116"/>
                      <a:gd name="T31" fmla="*/ 86 h 277"/>
                      <a:gd name="T32" fmla="*/ 0 w 116"/>
                      <a:gd name="T33" fmla="*/ 86 h 277"/>
                      <a:gd name="T34" fmla="*/ 0 w 116"/>
                      <a:gd name="T35" fmla="*/ 21 h 277"/>
                      <a:gd name="T36" fmla="*/ 0 w 116"/>
                      <a:gd name="T37" fmla="*/ 18 h 277"/>
                      <a:gd name="T38" fmla="*/ 0 w 116"/>
                      <a:gd name="T39" fmla="*/ 15 h 277"/>
                      <a:gd name="T40" fmla="*/ 1 w 116"/>
                      <a:gd name="T41" fmla="*/ 12 h 277"/>
                      <a:gd name="T42" fmla="*/ 1 w 116"/>
                      <a:gd name="T43" fmla="*/ 9 h 277"/>
                      <a:gd name="T44" fmla="*/ 2 w 116"/>
                      <a:gd name="T45" fmla="*/ 7 h 277"/>
                      <a:gd name="T46" fmla="*/ 3 w 116"/>
                      <a:gd name="T47" fmla="*/ 6 h 277"/>
                      <a:gd name="T48" fmla="*/ 4 w 116"/>
                      <a:gd name="T49" fmla="*/ 5 h 277"/>
                      <a:gd name="T50" fmla="*/ 5 w 116"/>
                      <a:gd name="T51" fmla="*/ 3 h 277"/>
                      <a:gd name="T52" fmla="*/ 6 w 116"/>
                      <a:gd name="T53" fmla="*/ 2 h 277"/>
                      <a:gd name="T54" fmla="*/ 7 w 116"/>
                      <a:gd name="T55" fmla="*/ 2 h 277"/>
                      <a:gd name="T56" fmla="*/ 9 w 116"/>
                      <a:gd name="T57" fmla="*/ 1 h 277"/>
                      <a:gd name="T58" fmla="*/ 10 w 116"/>
                      <a:gd name="T59" fmla="*/ 1 h 277"/>
                      <a:gd name="T60" fmla="*/ 13 w 116"/>
                      <a:gd name="T61" fmla="*/ 0 h 277"/>
                      <a:gd name="T62" fmla="*/ 17 w 116"/>
                      <a:gd name="T63" fmla="*/ 0 h 27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16" h="277">
                        <a:moveTo>
                          <a:pt x="54" y="0"/>
                        </a:moveTo>
                        <a:lnTo>
                          <a:pt x="65" y="1"/>
                        </a:lnTo>
                        <a:lnTo>
                          <a:pt x="77" y="2"/>
                        </a:lnTo>
                        <a:lnTo>
                          <a:pt x="82" y="3"/>
                        </a:lnTo>
                        <a:lnTo>
                          <a:pt x="86" y="5"/>
                        </a:lnTo>
                        <a:lnTo>
                          <a:pt x="92" y="7"/>
                        </a:lnTo>
                        <a:lnTo>
                          <a:pt x="96" y="10"/>
                        </a:lnTo>
                        <a:lnTo>
                          <a:pt x="100" y="15"/>
                        </a:lnTo>
                        <a:lnTo>
                          <a:pt x="104" y="19"/>
                        </a:lnTo>
                        <a:lnTo>
                          <a:pt x="107" y="24"/>
                        </a:lnTo>
                        <a:lnTo>
                          <a:pt x="111" y="30"/>
                        </a:lnTo>
                        <a:lnTo>
                          <a:pt x="113" y="39"/>
                        </a:lnTo>
                        <a:lnTo>
                          <a:pt x="115" y="47"/>
                        </a:lnTo>
                        <a:lnTo>
                          <a:pt x="116" y="57"/>
                        </a:lnTo>
                        <a:lnTo>
                          <a:pt x="116" y="67"/>
                        </a:lnTo>
                        <a:lnTo>
                          <a:pt x="116" y="277"/>
                        </a:lnTo>
                        <a:lnTo>
                          <a:pt x="0" y="277"/>
                        </a:lnTo>
                        <a:lnTo>
                          <a:pt x="0" y="67"/>
                        </a:lnTo>
                        <a:lnTo>
                          <a:pt x="0" y="57"/>
                        </a:lnTo>
                        <a:lnTo>
                          <a:pt x="1" y="47"/>
                        </a:lnTo>
                        <a:lnTo>
                          <a:pt x="2" y="39"/>
                        </a:lnTo>
                        <a:lnTo>
                          <a:pt x="4" y="30"/>
                        </a:lnTo>
                        <a:lnTo>
                          <a:pt x="6" y="24"/>
                        </a:lnTo>
                        <a:lnTo>
                          <a:pt x="9" y="19"/>
                        </a:lnTo>
                        <a:lnTo>
                          <a:pt x="13" y="15"/>
                        </a:lnTo>
                        <a:lnTo>
                          <a:pt x="16" y="10"/>
                        </a:lnTo>
                        <a:lnTo>
                          <a:pt x="20" y="7"/>
                        </a:lnTo>
                        <a:lnTo>
                          <a:pt x="23" y="5"/>
                        </a:lnTo>
                        <a:lnTo>
                          <a:pt x="28" y="3"/>
                        </a:lnTo>
                        <a:lnTo>
                          <a:pt x="33" y="2"/>
                        </a:lnTo>
                        <a:lnTo>
                          <a:pt x="43" y="1"/>
                        </a:lnTo>
                        <a:lnTo>
                          <a:pt x="5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2" name="Freeform 520"/>
                  <p:cNvSpPr>
                    <a:spLocks noChangeAspect="1"/>
                  </p:cNvSpPr>
                  <p:nvPr/>
                </p:nvSpPr>
                <p:spPr bwMode="auto">
                  <a:xfrm>
                    <a:off x="368" y="1940"/>
                    <a:ext cx="36" cy="86"/>
                  </a:xfrm>
                  <a:custGeom>
                    <a:avLst/>
                    <a:gdLst>
                      <a:gd name="T0" fmla="*/ 17 w 116"/>
                      <a:gd name="T1" fmla="*/ 0 h 277"/>
                      <a:gd name="T2" fmla="*/ 20 w 116"/>
                      <a:gd name="T3" fmla="*/ 0 h 277"/>
                      <a:gd name="T4" fmla="*/ 24 w 116"/>
                      <a:gd name="T5" fmla="*/ 1 h 277"/>
                      <a:gd name="T6" fmla="*/ 25 w 116"/>
                      <a:gd name="T7" fmla="*/ 1 h 277"/>
                      <a:gd name="T8" fmla="*/ 27 w 116"/>
                      <a:gd name="T9" fmla="*/ 2 h 277"/>
                      <a:gd name="T10" fmla="*/ 29 w 116"/>
                      <a:gd name="T11" fmla="*/ 2 h 277"/>
                      <a:gd name="T12" fmla="*/ 30 w 116"/>
                      <a:gd name="T13" fmla="*/ 4 h 277"/>
                      <a:gd name="T14" fmla="*/ 31 w 116"/>
                      <a:gd name="T15" fmla="*/ 5 h 277"/>
                      <a:gd name="T16" fmla="*/ 32 w 116"/>
                      <a:gd name="T17" fmla="*/ 6 h 277"/>
                      <a:gd name="T18" fmla="*/ 33 w 116"/>
                      <a:gd name="T19" fmla="*/ 8 h 277"/>
                      <a:gd name="T20" fmla="*/ 34 w 116"/>
                      <a:gd name="T21" fmla="*/ 10 h 277"/>
                      <a:gd name="T22" fmla="*/ 35 w 116"/>
                      <a:gd name="T23" fmla="*/ 12 h 277"/>
                      <a:gd name="T24" fmla="*/ 35 w 116"/>
                      <a:gd name="T25" fmla="*/ 15 h 277"/>
                      <a:gd name="T26" fmla="*/ 36 w 116"/>
                      <a:gd name="T27" fmla="*/ 18 h 277"/>
                      <a:gd name="T28" fmla="*/ 36 w 116"/>
                      <a:gd name="T29" fmla="*/ 21 h 277"/>
                      <a:gd name="T30" fmla="*/ 36 w 116"/>
                      <a:gd name="T31" fmla="*/ 86 h 277"/>
                      <a:gd name="T32" fmla="*/ 0 w 116"/>
                      <a:gd name="T33" fmla="*/ 86 h 277"/>
                      <a:gd name="T34" fmla="*/ 0 w 116"/>
                      <a:gd name="T35" fmla="*/ 21 h 277"/>
                      <a:gd name="T36" fmla="*/ 0 w 116"/>
                      <a:gd name="T37" fmla="*/ 18 h 277"/>
                      <a:gd name="T38" fmla="*/ 0 w 116"/>
                      <a:gd name="T39" fmla="*/ 15 h 277"/>
                      <a:gd name="T40" fmla="*/ 1 w 116"/>
                      <a:gd name="T41" fmla="*/ 12 h 277"/>
                      <a:gd name="T42" fmla="*/ 1 w 116"/>
                      <a:gd name="T43" fmla="*/ 10 h 277"/>
                      <a:gd name="T44" fmla="*/ 2 w 116"/>
                      <a:gd name="T45" fmla="*/ 8 h 277"/>
                      <a:gd name="T46" fmla="*/ 3 w 116"/>
                      <a:gd name="T47" fmla="*/ 6 h 277"/>
                      <a:gd name="T48" fmla="*/ 4 w 116"/>
                      <a:gd name="T49" fmla="*/ 5 h 277"/>
                      <a:gd name="T50" fmla="*/ 5 w 116"/>
                      <a:gd name="T51" fmla="*/ 4 h 277"/>
                      <a:gd name="T52" fmla="*/ 6 w 116"/>
                      <a:gd name="T53" fmla="*/ 2 h 277"/>
                      <a:gd name="T54" fmla="*/ 7 w 116"/>
                      <a:gd name="T55" fmla="*/ 2 h 277"/>
                      <a:gd name="T56" fmla="*/ 9 w 116"/>
                      <a:gd name="T57" fmla="*/ 1 h 277"/>
                      <a:gd name="T58" fmla="*/ 11 w 116"/>
                      <a:gd name="T59" fmla="*/ 1 h 277"/>
                      <a:gd name="T60" fmla="*/ 14 w 116"/>
                      <a:gd name="T61" fmla="*/ 0 h 277"/>
                      <a:gd name="T62" fmla="*/ 17 w 116"/>
                      <a:gd name="T63" fmla="*/ 0 h 27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16" h="277">
                        <a:moveTo>
                          <a:pt x="55" y="0"/>
                        </a:moveTo>
                        <a:lnTo>
                          <a:pt x="66" y="1"/>
                        </a:lnTo>
                        <a:lnTo>
                          <a:pt x="77" y="2"/>
                        </a:lnTo>
                        <a:lnTo>
                          <a:pt x="82" y="4"/>
                        </a:lnTo>
                        <a:lnTo>
                          <a:pt x="87" y="6"/>
                        </a:lnTo>
                        <a:lnTo>
                          <a:pt x="92" y="8"/>
                        </a:lnTo>
                        <a:lnTo>
                          <a:pt x="96" y="12"/>
                        </a:lnTo>
                        <a:lnTo>
                          <a:pt x="100" y="16"/>
                        </a:lnTo>
                        <a:lnTo>
                          <a:pt x="104" y="20"/>
                        </a:lnTo>
                        <a:lnTo>
                          <a:pt x="107" y="26"/>
                        </a:lnTo>
                        <a:lnTo>
                          <a:pt x="110" y="33"/>
                        </a:lnTo>
                        <a:lnTo>
                          <a:pt x="113" y="40"/>
                        </a:lnTo>
                        <a:lnTo>
                          <a:pt x="114" y="48"/>
                        </a:lnTo>
                        <a:lnTo>
                          <a:pt x="115" y="59"/>
                        </a:lnTo>
                        <a:lnTo>
                          <a:pt x="116" y="69"/>
                        </a:lnTo>
                        <a:lnTo>
                          <a:pt x="116" y="277"/>
                        </a:lnTo>
                        <a:lnTo>
                          <a:pt x="0" y="277"/>
                        </a:lnTo>
                        <a:lnTo>
                          <a:pt x="0" y="69"/>
                        </a:lnTo>
                        <a:lnTo>
                          <a:pt x="0" y="59"/>
                        </a:lnTo>
                        <a:lnTo>
                          <a:pt x="1" y="48"/>
                        </a:lnTo>
                        <a:lnTo>
                          <a:pt x="2" y="40"/>
                        </a:lnTo>
                        <a:lnTo>
                          <a:pt x="4" y="33"/>
                        </a:lnTo>
                        <a:lnTo>
                          <a:pt x="6" y="26"/>
                        </a:lnTo>
                        <a:lnTo>
                          <a:pt x="9" y="20"/>
                        </a:lnTo>
                        <a:lnTo>
                          <a:pt x="13" y="16"/>
                        </a:lnTo>
                        <a:lnTo>
                          <a:pt x="17" y="12"/>
                        </a:lnTo>
                        <a:lnTo>
                          <a:pt x="20" y="8"/>
                        </a:lnTo>
                        <a:lnTo>
                          <a:pt x="24" y="6"/>
                        </a:lnTo>
                        <a:lnTo>
                          <a:pt x="29" y="4"/>
                        </a:lnTo>
                        <a:lnTo>
                          <a:pt x="34" y="2"/>
                        </a:lnTo>
                        <a:lnTo>
                          <a:pt x="44" y="1"/>
                        </a:lnTo>
                        <a:lnTo>
                          <a:pt x="5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3" name="Freeform 521"/>
                  <p:cNvSpPr>
                    <a:spLocks noChangeAspect="1"/>
                  </p:cNvSpPr>
                  <p:nvPr/>
                </p:nvSpPr>
                <p:spPr bwMode="auto">
                  <a:xfrm>
                    <a:off x="896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3 w 157"/>
                      <a:gd name="T7" fmla="*/ 1 h 262"/>
                      <a:gd name="T8" fmla="*/ 36 w 157"/>
                      <a:gd name="T9" fmla="*/ 2 h 262"/>
                      <a:gd name="T10" fmla="*/ 38 w 157"/>
                      <a:gd name="T11" fmla="*/ 4 h 262"/>
                      <a:gd name="T12" fmla="*/ 40 w 157"/>
                      <a:gd name="T13" fmla="*/ 5 h 262"/>
                      <a:gd name="T14" fmla="*/ 42 w 157"/>
                      <a:gd name="T15" fmla="*/ 7 h 262"/>
                      <a:gd name="T16" fmla="*/ 44 w 157"/>
                      <a:gd name="T17" fmla="*/ 8 h 262"/>
                      <a:gd name="T18" fmla="*/ 45 w 157"/>
                      <a:gd name="T19" fmla="*/ 11 h 262"/>
                      <a:gd name="T20" fmla="*/ 46 w 157"/>
                      <a:gd name="T21" fmla="*/ 13 h 262"/>
                      <a:gd name="T22" fmla="*/ 47 w 157"/>
                      <a:gd name="T23" fmla="*/ 16 h 262"/>
                      <a:gd name="T24" fmla="*/ 48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5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6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8" y="1"/>
                        </a:lnTo>
                        <a:lnTo>
                          <a:pt x="97" y="2"/>
                        </a:lnTo>
                        <a:lnTo>
                          <a:pt x="105" y="4"/>
                        </a:lnTo>
                        <a:lnTo>
                          <a:pt x="113" y="7"/>
                        </a:lnTo>
                        <a:lnTo>
                          <a:pt x="120" y="12"/>
                        </a:lnTo>
                        <a:lnTo>
                          <a:pt x="126" y="16"/>
                        </a:lnTo>
                        <a:lnTo>
                          <a:pt x="133" y="22"/>
                        </a:lnTo>
                        <a:lnTo>
                          <a:pt x="138" y="28"/>
                        </a:lnTo>
                        <a:lnTo>
                          <a:pt x="142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2" y="61"/>
                        </a:lnTo>
                        <a:lnTo>
                          <a:pt x="154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2" y="72"/>
                        </a:lnTo>
                        <a:lnTo>
                          <a:pt x="4" y="61"/>
                        </a:lnTo>
                        <a:lnTo>
                          <a:pt x="7" y="52"/>
                        </a:lnTo>
                        <a:lnTo>
                          <a:pt x="10" y="43"/>
                        </a:lnTo>
                        <a:lnTo>
                          <a:pt x="15" y="36"/>
                        </a:lnTo>
                        <a:lnTo>
                          <a:pt x="19" y="28"/>
                        </a:lnTo>
                        <a:lnTo>
                          <a:pt x="24" y="22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1" y="4"/>
                        </a:lnTo>
                        <a:lnTo>
                          <a:pt x="60" y="2"/>
                        </a:lnTo>
                        <a:lnTo>
                          <a:pt x="69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4" name="Freeform 522"/>
                  <p:cNvSpPr>
                    <a:spLocks noChangeAspect="1"/>
                  </p:cNvSpPr>
                  <p:nvPr/>
                </p:nvSpPr>
                <p:spPr bwMode="auto">
                  <a:xfrm>
                    <a:off x="3626" y="1947"/>
                    <a:ext cx="50" cy="79"/>
                  </a:xfrm>
                  <a:custGeom>
                    <a:avLst/>
                    <a:gdLst>
                      <a:gd name="T0" fmla="*/ 25 w 156"/>
                      <a:gd name="T1" fmla="*/ 0 h 262"/>
                      <a:gd name="T2" fmla="*/ 28 w 156"/>
                      <a:gd name="T3" fmla="*/ 0 h 262"/>
                      <a:gd name="T4" fmla="*/ 31 w 156"/>
                      <a:gd name="T5" fmla="*/ 1 h 262"/>
                      <a:gd name="T6" fmla="*/ 34 w 156"/>
                      <a:gd name="T7" fmla="*/ 1 h 262"/>
                      <a:gd name="T8" fmla="*/ 36 w 156"/>
                      <a:gd name="T9" fmla="*/ 2 h 262"/>
                      <a:gd name="T10" fmla="*/ 38 w 156"/>
                      <a:gd name="T11" fmla="*/ 4 h 262"/>
                      <a:gd name="T12" fmla="*/ 41 w 156"/>
                      <a:gd name="T13" fmla="*/ 5 h 262"/>
                      <a:gd name="T14" fmla="*/ 42 w 156"/>
                      <a:gd name="T15" fmla="*/ 7 h 262"/>
                      <a:gd name="T16" fmla="*/ 44 w 156"/>
                      <a:gd name="T17" fmla="*/ 8 h 262"/>
                      <a:gd name="T18" fmla="*/ 45 w 156"/>
                      <a:gd name="T19" fmla="*/ 11 h 262"/>
                      <a:gd name="T20" fmla="*/ 47 w 156"/>
                      <a:gd name="T21" fmla="*/ 13 h 262"/>
                      <a:gd name="T22" fmla="*/ 48 w 156"/>
                      <a:gd name="T23" fmla="*/ 16 h 262"/>
                      <a:gd name="T24" fmla="*/ 49 w 156"/>
                      <a:gd name="T25" fmla="*/ 18 h 262"/>
                      <a:gd name="T26" fmla="*/ 49 w 156"/>
                      <a:gd name="T27" fmla="*/ 22 h 262"/>
                      <a:gd name="T28" fmla="*/ 50 w 156"/>
                      <a:gd name="T29" fmla="*/ 25 h 262"/>
                      <a:gd name="T30" fmla="*/ 50 w 156"/>
                      <a:gd name="T31" fmla="*/ 28 h 262"/>
                      <a:gd name="T32" fmla="*/ 50 w 156"/>
                      <a:gd name="T33" fmla="*/ 32 h 262"/>
                      <a:gd name="T34" fmla="*/ 50 w 156"/>
                      <a:gd name="T35" fmla="*/ 79 h 262"/>
                      <a:gd name="T36" fmla="*/ 0 w 156"/>
                      <a:gd name="T37" fmla="*/ 79 h 262"/>
                      <a:gd name="T38" fmla="*/ 0 w 156"/>
                      <a:gd name="T39" fmla="*/ 32 h 262"/>
                      <a:gd name="T40" fmla="*/ 0 w 156"/>
                      <a:gd name="T41" fmla="*/ 28 h 262"/>
                      <a:gd name="T42" fmla="*/ 0 w 156"/>
                      <a:gd name="T43" fmla="*/ 25 h 262"/>
                      <a:gd name="T44" fmla="*/ 1 w 156"/>
                      <a:gd name="T45" fmla="*/ 22 h 262"/>
                      <a:gd name="T46" fmla="*/ 2 w 156"/>
                      <a:gd name="T47" fmla="*/ 18 h 262"/>
                      <a:gd name="T48" fmla="*/ 3 w 156"/>
                      <a:gd name="T49" fmla="*/ 16 h 262"/>
                      <a:gd name="T50" fmla="*/ 4 w 156"/>
                      <a:gd name="T51" fmla="*/ 13 h 262"/>
                      <a:gd name="T52" fmla="*/ 5 w 156"/>
                      <a:gd name="T53" fmla="*/ 11 h 262"/>
                      <a:gd name="T54" fmla="*/ 6 w 156"/>
                      <a:gd name="T55" fmla="*/ 8 h 262"/>
                      <a:gd name="T56" fmla="*/ 8 w 156"/>
                      <a:gd name="T57" fmla="*/ 7 h 262"/>
                      <a:gd name="T58" fmla="*/ 10 w 156"/>
                      <a:gd name="T59" fmla="*/ 5 h 262"/>
                      <a:gd name="T60" fmla="*/ 12 w 156"/>
                      <a:gd name="T61" fmla="*/ 4 h 262"/>
                      <a:gd name="T62" fmla="*/ 14 w 156"/>
                      <a:gd name="T63" fmla="*/ 2 h 262"/>
                      <a:gd name="T64" fmla="*/ 17 w 156"/>
                      <a:gd name="T65" fmla="*/ 1 h 262"/>
                      <a:gd name="T66" fmla="*/ 19 w 156"/>
                      <a:gd name="T67" fmla="*/ 1 h 262"/>
                      <a:gd name="T68" fmla="*/ 22 w 156"/>
                      <a:gd name="T69" fmla="*/ 0 h 262"/>
                      <a:gd name="T70" fmla="*/ 25 w 156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6" h="262">
                        <a:moveTo>
                          <a:pt x="78" y="0"/>
                        </a:moveTo>
                        <a:lnTo>
                          <a:pt x="88" y="1"/>
                        </a:lnTo>
                        <a:lnTo>
                          <a:pt x="97" y="2"/>
                        </a:lnTo>
                        <a:lnTo>
                          <a:pt x="105" y="4"/>
                        </a:lnTo>
                        <a:lnTo>
                          <a:pt x="113" y="7"/>
                        </a:lnTo>
                        <a:lnTo>
                          <a:pt x="120" y="12"/>
                        </a:lnTo>
                        <a:lnTo>
                          <a:pt x="127" y="16"/>
                        </a:lnTo>
                        <a:lnTo>
                          <a:pt x="132" y="22"/>
                        </a:lnTo>
                        <a:lnTo>
                          <a:pt x="137" y="28"/>
                        </a:lnTo>
                        <a:lnTo>
                          <a:pt x="141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2" y="61"/>
                        </a:lnTo>
                        <a:lnTo>
                          <a:pt x="153" y="72"/>
                        </a:lnTo>
                        <a:lnTo>
                          <a:pt x="155" y="82"/>
                        </a:lnTo>
                        <a:lnTo>
                          <a:pt x="156" y="94"/>
                        </a:lnTo>
                        <a:lnTo>
                          <a:pt x="156" y="105"/>
                        </a:lnTo>
                        <a:lnTo>
                          <a:pt x="156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1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8" y="52"/>
                        </a:lnTo>
                        <a:lnTo>
                          <a:pt x="12" y="43"/>
                        </a:lnTo>
                        <a:lnTo>
                          <a:pt x="15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2" y="4"/>
                        </a:lnTo>
                        <a:lnTo>
                          <a:pt x="60" y="2"/>
                        </a:lnTo>
                        <a:lnTo>
                          <a:pt x="69" y="1"/>
                        </a:lnTo>
                        <a:lnTo>
                          <a:pt x="78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5" name="Freeform 523"/>
                  <p:cNvSpPr>
                    <a:spLocks noChangeAspect="1"/>
                  </p:cNvSpPr>
                  <p:nvPr/>
                </p:nvSpPr>
                <p:spPr bwMode="auto">
                  <a:xfrm>
                    <a:off x="1540" y="1947"/>
                    <a:ext cx="43" cy="79"/>
                  </a:xfrm>
                  <a:custGeom>
                    <a:avLst/>
                    <a:gdLst>
                      <a:gd name="T0" fmla="*/ 22 w 157"/>
                      <a:gd name="T1" fmla="*/ 0 h 262"/>
                      <a:gd name="T2" fmla="*/ 24 w 157"/>
                      <a:gd name="T3" fmla="*/ 0 h 262"/>
                      <a:gd name="T4" fmla="*/ 27 w 157"/>
                      <a:gd name="T5" fmla="*/ 1 h 262"/>
                      <a:gd name="T6" fmla="*/ 29 w 157"/>
                      <a:gd name="T7" fmla="*/ 1 h 262"/>
                      <a:gd name="T8" fmla="*/ 31 w 157"/>
                      <a:gd name="T9" fmla="*/ 2 h 262"/>
                      <a:gd name="T10" fmla="*/ 33 w 157"/>
                      <a:gd name="T11" fmla="*/ 4 h 262"/>
                      <a:gd name="T12" fmla="*/ 35 w 157"/>
                      <a:gd name="T13" fmla="*/ 5 h 262"/>
                      <a:gd name="T14" fmla="*/ 36 w 157"/>
                      <a:gd name="T15" fmla="*/ 7 h 262"/>
                      <a:gd name="T16" fmla="*/ 38 w 157"/>
                      <a:gd name="T17" fmla="*/ 8 h 262"/>
                      <a:gd name="T18" fmla="*/ 39 w 157"/>
                      <a:gd name="T19" fmla="*/ 11 h 262"/>
                      <a:gd name="T20" fmla="*/ 40 w 157"/>
                      <a:gd name="T21" fmla="*/ 13 h 262"/>
                      <a:gd name="T22" fmla="*/ 41 w 157"/>
                      <a:gd name="T23" fmla="*/ 16 h 262"/>
                      <a:gd name="T24" fmla="*/ 42 w 157"/>
                      <a:gd name="T25" fmla="*/ 18 h 262"/>
                      <a:gd name="T26" fmla="*/ 42 w 157"/>
                      <a:gd name="T27" fmla="*/ 22 h 262"/>
                      <a:gd name="T28" fmla="*/ 43 w 157"/>
                      <a:gd name="T29" fmla="*/ 25 h 262"/>
                      <a:gd name="T30" fmla="*/ 43 w 157"/>
                      <a:gd name="T31" fmla="*/ 28 h 262"/>
                      <a:gd name="T32" fmla="*/ 43 w 157"/>
                      <a:gd name="T33" fmla="*/ 32 h 262"/>
                      <a:gd name="T34" fmla="*/ 43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4 w 157"/>
                      <a:gd name="T53" fmla="*/ 11 h 262"/>
                      <a:gd name="T54" fmla="*/ 5 w 157"/>
                      <a:gd name="T55" fmla="*/ 8 h 262"/>
                      <a:gd name="T56" fmla="*/ 7 w 157"/>
                      <a:gd name="T57" fmla="*/ 7 h 262"/>
                      <a:gd name="T58" fmla="*/ 8 w 157"/>
                      <a:gd name="T59" fmla="*/ 5 h 262"/>
                      <a:gd name="T60" fmla="*/ 10 w 157"/>
                      <a:gd name="T61" fmla="*/ 4 h 262"/>
                      <a:gd name="T62" fmla="*/ 12 w 157"/>
                      <a:gd name="T63" fmla="*/ 2 h 262"/>
                      <a:gd name="T64" fmla="*/ 14 w 157"/>
                      <a:gd name="T65" fmla="*/ 1 h 262"/>
                      <a:gd name="T66" fmla="*/ 16 w 157"/>
                      <a:gd name="T67" fmla="*/ 1 h 262"/>
                      <a:gd name="T68" fmla="*/ 19 w 157"/>
                      <a:gd name="T69" fmla="*/ 0 h 262"/>
                      <a:gd name="T70" fmla="*/ 22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7" y="4"/>
                        </a:lnTo>
                        <a:lnTo>
                          <a:pt x="114" y="7"/>
                        </a:lnTo>
                        <a:lnTo>
                          <a:pt x="122" y="12"/>
                        </a:lnTo>
                        <a:lnTo>
                          <a:pt x="128" y="16"/>
                        </a:lnTo>
                        <a:lnTo>
                          <a:pt x="133" y="22"/>
                        </a:lnTo>
                        <a:lnTo>
                          <a:pt x="138" y="28"/>
                        </a:lnTo>
                        <a:lnTo>
                          <a:pt x="143" y="36"/>
                        </a:lnTo>
                        <a:lnTo>
                          <a:pt x="147" y="43"/>
                        </a:lnTo>
                        <a:lnTo>
                          <a:pt x="150" y="52"/>
                        </a:lnTo>
                        <a:lnTo>
                          <a:pt x="153" y="61"/>
                        </a:lnTo>
                        <a:lnTo>
                          <a:pt x="154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8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19" y="28"/>
                        </a:lnTo>
                        <a:lnTo>
                          <a:pt x="25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5" y="7"/>
                        </a:lnTo>
                        <a:lnTo>
                          <a:pt x="52" y="4"/>
                        </a:lnTo>
                        <a:lnTo>
                          <a:pt x="60" y="2"/>
                        </a:lnTo>
                        <a:lnTo>
                          <a:pt x="70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6" name="Freeform 524"/>
                  <p:cNvSpPr>
                    <a:spLocks noChangeAspect="1"/>
                  </p:cNvSpPr>
                  <p:nvPr/>
                </p:nvSpPr>
                <p:spPr bwMode="auto">
                  <a:xfrm>
                    <a:off x="4269" y="1947"/>
                    <a:ext cx="50" cy="79"/>
                  </a:xfrm>
                  <a:custGeom>
                    <a:avLst/>
                    <a:gdLst>
                      <a:gd name="T0" fmla="*/ 25 w 158"/>
                      <a:gd name="T1" fmla="*/ 0 h 262"/>
                      <a:gd name="T2" fmla="*/ 28 w 158"/>
                      <a:gd name="T3" fmla="*/ 0 h 262"/>
                      <a:gd name="T4" fmla="*/ 31 w 158"/>
                      <a:gd name="T5" fmla="*/ 1 h 262"/>
                      <a:gd name="T6" fmla="*/ 34 w 158"/>
                      <a:gd name="T7" fmla="*/ 1 h 262"/>
                      <a:gd name="T8" fmla="*/ 36 w 158"/>
                      <a:gd name="T9" fmla="*/ 2 h 262"/>
                      <a:gd name="T10" fmla="*/ 38 w 158"/>
                      <a:gd name="T11" fmla="*/ 4 h 262"/>
                      <a:gd name="T12" fmla="*/ 40 w 158"/>
                      <a:gd name="T13" fmla="*/ 5 h 262"/>
                      <a:gd name="T14" fmla="*/ 42 w 158"/>
                      <a:gd name="T15" fmla="*/ 7 h 262"/>
                      <a:gd name="T16" fmla="*/ 44 w 158"/>
                      <a:gd name="T17" fmla="*/ 8 h 262"/>
                      <a:gd name="T18" fmla="*/ 45 w 158"/>
                      <a:gd name="T19" fmla="*/ 11 h 262"/>
                      <a:gd name="T20" fmla="*/ 47 w 158"/>
                      <a:gd name="T21" fmla="*/ 13 h 262"/>
                      <a:gd name="T22" fmla="*/ 47 w 158"/>
                      <a:gd name="T23" fmla="*/ 16 h 262"/>
                      <a:gd name="T24" fmla="*/ 48 w 158"/>
                      <a:gd name="T25" fmla="*/ 18 h 262"/>
                      <a:gd name="T26" fmla="*/ 49 w 158"/>
                      <a:gd name="T27" fmla="*/ 22 h 262"/>
                      <a:gd name="T28" fmla="*/ 49 w 158"/>
                      <a:gd name="T29" fmla="*/ 25 h 262"/>
                      <a:gd name="T30" fmla="*/ 50 w 158"/>
                      <a:gd name="T31" fmla="*/ 28 h 262"/>
                      <a:gd name="T32" fmla="*/ 50 w 158"/>
                      <a:gd name="T33" fmla="*/ 32 h 262"/>
                      <a:gd name="T34" fmla="*/ 50 w 158"/>
                      <a:gd name="T35" fmla="*/ 79 h 262"/>
                      <a:gd name="T36" fmla="*/ 0 w 158"/>
                      <a:gd name="T37" fmla="*/ 79 h 262"/>
                      <a:gd name="T38" fmla="*/ 0 w 158"/>
                      <a:gd name="T39" fmla="*/ 32 h 262"/>
                      <a:gd name="T40" fmla="*/ 0 w 158"/>
                      <a:gd name="T41" fmla="*/ 28 h 262"/>
                      <a:gd name="T42" fmla="*/ 0 w 158"/>
                      <a:gd name="T43" fmla="*/ 25 h 262"/>
                      <a:gd name="T44" fmla="*/ 1 w 158"/>
                      <a:gd name="T45" fmla="*/ 22 h 262"/>
                      <a:gd name="T46" fmla="*/ 2 w 158"/>
                      <a:gd name="T47" fmla="*/ 18 h 262"/>
                      <a:gd name="T48" fmla="*/ 2 w 158"/>
                      <a:gd name="T49" fmla="*/ 16 h 262"/>
                      <a:gd name="T50" fmla="*/ 3 w 158"/>
                      <a:gd name="T51" fmla="*/ 13 h 262"/>
                      <a:gd name="T52" fmla="*/ 5 w 158"/>
                      <a:gd name="T53" fmla="*/ 11 h 262"/>
                      <a:gd name="T54" fmla="*/ 6 w 158"/>
                      <a:gd name="T55" fmla="*/ 8 h 262"/>
                      <a:gd name="T56" fmla="*/ 8 w 158"/>
                      <a:gd name="T57" fmla="*/ 7 h 262"/>
                      <a:gd name="T58" fmla="*/ 9 w 158"/>
                      <a:gd name="T59" fmla="*/ 5 h 262"/>
                      <a:gd name="T60" fmla="*/ 12 w 158"/>
                      <a:gd name="T61" fmla="*/ 4 h 262"/>
                      <a:gd name="T62" fmla="*/ 14 w 158"/>
                      <a:gd name="T63" fmla="*/ 2 h 262"/>
                      <a:gd name="T64" fmla="*/ 16 w 158"/>
                      <a:gd name="T65" fmla="*/ 1 h 262"/>
                      <a:gd name="T66" fmla="*/ 19 w 158"/>
                      <a:gd name="T67" fmla="*/ 1 h 262"/>
                      <a:gd name="T68" fmla="*/ 22 w 158"/>
                      <a:gd name="T69" fmla="*/ 0 h 262"/>
                      <a:gd name="T70" fmla="*/ 25 w 158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8" h="262">
                        <a:moveTo>
                          <a:pt x="80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5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4" y="22"/>
                        </a:lnTo>
                        <a:lnTo>
                          <a:pt x="139" y="28"/>
                        </a:lnTo>
                        <a:lnTo>
                          <a:pt x="143" y="36"/>
                        </a:lnTo>
                        <a:lnTo>
                          <a:pt x="147" y="43"/>
                        </a:lnTo>
                        <a:lnTo>
                          <a:pt x="150" y="52"/>
                        </a:lnTo>
                        <a:lnTo>
                          <a:pt x="152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8" y="105"/>
                        </a:lnTo>
                        <a:lnTo>
                          <a:pt x="158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1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7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0" y="16"/>
                        </a:lnTo>
                        <a:lnTo>
                          <a:pt x="38" y="12"/>
                        </a:lnTo>
                        <a:lnTo>
                          <a:pt x="44" y="7"/>
                        </a:lnTo>
                        <a:lnTo>
                          <a:pt x="52" y="4"/>
                        </a:lnTo>
                        <a:lnTo>
                          <a:pt x="61" y="2"/>
                        </a:lnTo>
                        <a:lnTo>
                          <a:pt x="69" y="1"/>
                        </a:lnTo>
                        <a:lnTo>
                          <a:pt x="8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7" name="Freeform 525"/>
                  <p:cNvSpPr>
                    <a:spLocks noChangeAspect="1"/>
                  </p:cNvSpPr>
                  <p:nvPr/>
                </p:nvSpPr>
                <p:spPr bwMode="auto">
                  <a:xfrm>
                    <a:off x="1004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4 w 157"/>
                      <a:gd name="T7" fmla="*/ 1 h 262"/>
                      <a:gd name="T8" fmla="*/ 36 w 157"/>
                      <a:gd name="T9" fmla="*/ 2 h 262"/>
                      <a:gd name="T10" fmla="*/ 39 w 157"/>
                      <a:gd name="T11" fmla="*/ 4 h 262"/>
                      <a:gd name="T12" fmla="*/ 40 w 157"/>
                      <a:gd name="T13" fmla="*/ 5 h 262"/>
                      <a:gd name="T14" fmla="*/ 42 w 157"/>
                      <a:gd name="T15" fmla="*/ 7 h 262"/>
                      <a:gd name="T16" fmla="*/ 44 w 157"/>
                      <a:gd name="T17" fmla="*/ 8 h 262"/>
                      <a:gd name="T18" fmla="*/ 46 w 157"/>
                      <a:gd name="T19" fmla="*/ 11 h 262"/>
                      <a:gd name="T20" fmla="*/ 46 w 157"/>
                      <a:gd name="T21" fmla="*/ 13 h 262"/>
                      <a:gd name="T22" fmla="*/ 47 w 157"/>
                      <a:gd name="T23" fmla="*/ 16 h 262"/>
                      <a:gd name="T24" fmla="*/ 48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2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4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7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3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3" y="22"/>
                        </a:lnTo>
                        <a:lnTo>
                          <a:pt x="138" y="28"/>
                        </a:lnTo>
                        <a:lnTo>
                          <a:pt x="143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2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7" y="52"/>
                        </a:lnTo>
                        <a:lnTo>
                          <a:pt x="10" y="43"/>
                        </a:lnTo>
                        <a:lnTo>
                          <a:pt x="14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2" y="4"/>
                        </a:lnTo>
                        <a:lnTo>
                          <a:pt x="61" y="2"/>
                        </a:lnTo>
                        <a:lnTo>
                          <a:pt x="69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8" name="Freeform 526"/>
                  <p:cNvSpPr>
                    <a:spLocks noChangeAspect="1"/>
                  </p:cNvSpPr>
                  <p:nvPr/>
                </p:nvSpPr>
                <p:spPr bwMode="auto">
                  <a:xfrm>
                    <a:off x="3733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4 w 157"/>
                      <a:gd name="T7" fmla="*/ 1 h 262"/>
                      <a:gd name="T8" fmla="*/ 36 w 157"/>
                      <a:gd name="T9" fmla="*/ 2 h 262"/>
                      <a:gd name="T10" fmla="*/ 39 w 157"/>
                      <a:gd name="T11" fmla="*/ 4 h 262"/>
                      <a:gd name="T12" fmla="*/ 41 w 157"/>
                      <a:gd name="T13" fmla="*/ 5 h 262"/>
                      <a:gd name="T14" fmla="*/ 42 w 157"/>
                      <a:gd name="T15" fmla="*/ 7 h 262"/>
                      <a:gd name="T16" fmla="*/ 44 w 157"/>
                      <a:gd name="T17" fmla="*/ 8 h 262"/>
                      <a:gd name="T18" fmla="*/ 45 w 157"/>
                      <a:gd name="T19" fmla="*/ 11 h 262"/>
                      <a:gd name="T20" fmla="*/ 46 w 157"/>
                      <a:gd name="T21" fmla="*/ 13 h 262"/>
                      <a:gd name="T22" fmla="*/ 48 w 157"/>
                      <a:gd name="T23" fmla="*/ 16 h 262"/>
                      <a:gd name="T24" fmla="*/ 49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4 w 157"/>
                      <a:gd name="T51" fmla="*/ 13 h 262"/>
                      <a:gd name="T52" fmla="*/ 5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7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4" y="7"/>
                        </a:lnTo>
                        <a:lnTo>
                          <a:pt x="121" y="12"/>
                        </a:lnTo>
                        <a:lnTo>
                          <a:pt x="128" y="16"/>
                        </a:lnTo>
                        <a:lnTo>
                          <a:pt x="133" y="22"/>
                        </a:lnTo>
                        <a:lnTo>
                          <a:pt x="138" y="28"/>
                        </a:lnTo>
                        <a:lnTo>
                          <a:pt x="142" y="36"/>
                        </a:lnTo>
                        <a:lnTo>
                          <a:pt x="146" y="43"/>
                        </a:lnTo>
                        <a:lnTo>
                          <a:pt x="150" y="52"/>
                        </a:lnTo>
                        <a:lnTo>
                          <a:pt x="153" y="61"/>
                        </a:lnTo>
                        <a:lnTo>
                          <a:pt x="154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2" y="72"/>
                        </a:lnTo>
                        <a:lnTo>
                          <a:pt x="4" y="61"/>
                        </a:lnTo>
                        <a:lnTo>
                          <a:pt x="7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19" y="28"/>
                        </a:lnTo>
                        <a:lnTo>
                          <a:pt x="24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2" y="4"/>
                        </a:lnTo>
                        <a:lnTo>
                          <a:pt x="60" y="2"/>
                        </a:lnTo>
                        <a:lnTo>
                          <a:pt x="70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9" name="Freeform 527"/>
                  <p:cNvSpPr>
                    <a:spLocks noChangeAspect="1"/>
                  </p:cNvSpPr>
                  <p:nvPr/>
                </p:nvSpPr>
                <p:spPr bwMode="auto">
                  <a:xfrm>
                    <a:off x="1647" y="1947"/>
                    <a:ext cx="43" cy="79"/>
                  </a:xfrm>
                  <a:custGeom>
                    <a:avLst/>
                    <a:gdLst>
                      <a:gd name="T0" fmla="*/ 22 w 157"/>
                      <a:gd name="T1" fmla="*/ 0 h 262"/>
                      <a:gd name="T2" fmla="*/ 24 w 157"/>
                      <a:gd name="T3" fmla="*/ 0 h 262"/>
                      <a:gd name="T4" fmla="*/ 27 w 157"/>
                      <a:gd name="T5" fmla="*/ 1 h 262"/>
                      <a:gd name="T6" fmla="*/ 29 w 157"/>
                      <a:gd name="T7" fmla="*/ 1 h 262"/>
                      <a:gd name="T8" fmla="*/ 31 w 157"/>
                      <a:gd name="T9" fmla="*/ 2 h 262"/>
                      <a:gd name="T10" fmla="*/ 33 w 157"/>
                      <a:gd name="T11" fmla="*/ 4 h 262"/>
                      <a:gd name="T12" fmla="*/ 35 w 157"/>
                      <a:gd name="T13" fmla="*/ 5 h 262"/>
                      <a:gd name="T14" fmla="*/ 36 w 157"/>
                      <a:gd name="T15" fmla="*/ 7 h 262"/>
                      <a:gd name="T16" fmla="*/ 38 w 157"/>
                      <a:gd name="T17" fmla="*/ 8 h 262"/>
                      <a:gd name="T18" fmla="*/ 39 w 157"/>
                      <a:gd name="T19" fmla="*/ 11 h 262"/>
                      <a:gd name="T20" fmla="*/ 40 w 157"/>
                      <a:gd name="T21" fmla="*/ 13 h 262"/>
                      <a:gd name="T22" fmla="*/ 41 w 157"/>
                      <a:gd name="T23" fmla="*/ 16 h 262"/>
                      <a:gd name="T24" fmla="*/ 42 w 157"/>
                      <a:gd name="T25" fmla="*/ 18 h 262"/>
                      <a:gd name="T26" fmla="*/ 42 w 157"/>
                      <a:gd name="T27" fmla="*/ 22 h 262"/>
                      <a:gd name="T28" fmla="*/ 43 w 157"/>
                      <a:gd name="T29" fmla="*/ 25 h 262"/>
                      <a:gd name="T30" fmla="*/ 43 w 157"/>
                      <a:gd name="T31" fmla="*/ 28 h 262"/>
                      <a:gd name="T32" fmla="*/ 43 w 157"/>
                      <a:gd name="T33" fmla="*/ 32 h 262"/>
                      <a:gd name="T34" fmla="*/ 43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4 w 157"/>
                      <a:gd name="T53" fmla="*/ 11 h 262"/>
                      <a:gd name="T54" fmla="*/ 5 w 157"/>
                      <a:gd name="T55" fmla="*/ 8 h 262"/>
                      <a:gd name="T56" fmla="*/ 7 w 157"/>
                      <a:gd name="T57" fmla="*/ 7 h 262"/>
                      <a:gd name="T58" fmla="*/ 8 w 157"/>
                      <a:gd name="T59" fmla="*/ 5 h 262"/>
                      <a:gd name="T60" fmla="*/ 10 w 157"/>
                      <a:gd name="T61" fmla="*/ 4 h 262"/>
                      <a:gd name="T62" fmla="*/ 12 w 157"/>
                      <a:gd name="T63" fmla="*/ 2 h 262"/>
                      <a:gd name="T64" fmla="*/ 14 w 157"/>
                      <a:gd name="T65" fmla="*/ 1 h 262"/>
                      <a:gd name="T66" fmla="*/ 16 w 157"/>
                      <a:gd name="T67" fmla="*/ 1 h 262"/>
                      <a:gd name="T68" fmla="*/ 19 w 157"/>
                      <a:gd name="T69" fmla="*/ 0 h 262"/>
                      <a:gd name="T70" fmla="*/ 22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7" y="4"/>
                        </a:lnTo>
                        <a:lnTo>
                          <a:pt x="114" y="7"/>
                        </a:lnTo>
                        <a:lnTo>
                          <a:pt x="122" y="12"/>
                        </a:lnTo>
                        <a:lnTo>
                          <a:pt x="128" y="16"/>
                        </a:lnTo>
                        <a:lnTo>
                          <a:pt x="133" y="22"/>
                        </a:lnTo>
                        <a:lnTo>
                          <a:pt x="138" y="28"/>
                        </a:lnTo>
                        <a:lnTo>
                          <a:pt x="143" y="36"/>
                        </a:lnTo>
                        <a:lnTo>
                          <a:pt x="147" y="43"/>
                        </a:lnTo>
                        <a:lnTo>
                          <a:pt x="150" y="52"/>
                        </a:lnTo>
                        <a:lnTo>
                          <a:pt x="153" y="61"/>
                        </a:lnTo>
                        <a:lnTo>
                          <a:pt x="154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8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19" y="28"/>
                        </a:lnTo>
                        <a:lnTo>
                          <a:pt x="25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5" y="7"/>
                        </a:lnTo>
                        <a:lnTo>
                          <a:pt x="52" y="4"/>
                        </a:lnTo>
                        <a:lnTo>
                          <a:pt x="60" y="2"/>
                        </a:lnTo>
                        <a:lnTo>
                          <a:pt x="70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0" name="Freeform 528"/>
                  <p:cNvSpPr>
                    <a:spLocks noChangeAspect="1"/>
                  </p:cNvSpPr>
                  <p:nvPr/>
                </p:nvSpPr>
                <p:spPr bwMode="auto">
                  <a:xfrm>
                    <a:off x="4377" y="1947"/>
                    <a:ext cx="43" cy="79"/>
                  </a:xfrm>
                  <a:custGeom>
                    <a:avLst/>
                    <a:gdLst>
                      <a:gd name="T0" fmla="*/ 22 w 158"/>
                      <a:gd name="T1" fmla="*/ 0 h 262"/>
                      <a:gd name="T2" fmla="*/ 24 w 158"/>
                      <a:gd name="T3" fmla="*/ 0 h 262"/>
                      <a:gd name="T4" fmla="*/ 27 w 158"/>
                      <a:gd name="T5" fmla="*/ 1 h 262"/>
                      <a:gd name="T6" fmla="*/ 29 w 158"/>
                      <a:gd name="T7" fmla="*/ 1 h 262"/>
                      <a:gd name="T8" fmla="*/ 31 w 158"/>
                      <a:gd name="T9" fmla="*/ 2 h 262"/>
                      <a:gd name="T10" fmla="*/ 33 w 158"/>
                      <a:gd name="T11" fmla="*/ 4 h 262"/>
                      <a:gd name="T12" fmla="*/ 35 w 158"/>
                      <a:gd name="T13" fmla="*/ 5 h 262"/>
                      <a:gd name="T14" fmla="*/ 36 w 158"/>
                      <a:gd name="T15" fmla="*/ 7 h 262"/>
                      <a:gd name="T16" fmla="*/ 38 w 158"/>
                      <a:gd name="T17" fmla="*/ 8 h 262"/>
                      <a:gd name="T18" fmla="*/ 39 w 158"/>
                      <a:gd name="T19" fmla="*/ 11 h 262"/>
                      <a:gd name="T20" fmla="*/ 40 w 158"/>
                      <a:gd name="T21" fmla="*/ 13 h 262"/>
                      <a:gd name="T22" fmla="*/ 41 w 158"/>
                      <a:gd name="T23" fmla="*/ 16 h 262"/>
                      <a:gd name="T24" fmla="*/ 41 w 158"/>
                      <a:gd name="T25" fmla="*/ 18 h 262"/>
                      <a:gd name="T26" fmla="*/ 42 w 158"/>
                      <a:gd name="T27" fmla="*/ 22 h 262"/>
                      <a:gd name="T28" fmla="*/ 42 w 158"/>
                      <a:gd name="T29" fmla="*/ 25 h 262"/>
                      <a:gd name="T30" fmla="*/ 43 w 158"/>
                      <a:gd name="T31" fmla="*/ 28 h 262"/>
                      <a:gd name="T32" fmla="*/ 43 w 158"/>
                      <a:gd name="T33" fmla="*/ 32 h 262"/>
                      <a:gd name="T34" fmla="*/ 43 w 158"/>
                      <a:gd name="T35" fmla="*/ 79 h 262"/>
                      <a:gd name="T36" fmla="*/ 0 w 158"/>
                      <a:gd name="T37" fmla="*/ 79 h 262"/>
                      <a:gd name="T38" fmla="*/ 0 w 158"/>
                      <a:gd name="T39" fmla="*/ 32 h 262"/>
                      <a:gd name="T40" fmla="*/ 0 w 158"/>
                      <a:gd name="T41" fmla="*/ 28 h 262"/>
                      <a:gd name="T42" fmla="*/ 0 w 158"/>
                      <a:gd name="T43" fmla="*/ 25 h 262"/>
                      <a:gd name="T44" fmla="*/ 1 w 158"/>
                      <a:gd name="T45" fmla="*/ 22 h 262"/>
                      <a:gd name="T46" fmla="*/ 1 w 158"/>
                      <a:gd name="T47" fmla="*/ 18 h 262"/>
                      <a:gd name="T48" fmla="*/ 2 w 158"/>
                      <a:gd name="T49" fmla="*/ 16 h 262"/>
                      <a:gd name="T50" fmla="*/ 3 w 158"/>
                      <a:gd name="T51" fmla="*/ 13 h 262"/>
                      <a:gd name="T52" fmla="*/ 4 w 158"/>
                      <a:gd name="T53" fmla="*/ 11 h 262"/>
                      <a:gd name="T54" fmla="*/ 5 w 158"/>
                      <a:gd name="T55" fmla="*/ 8 h 262"/>
                      <a:gd name="T56" fmla="*/ 7 w 158"/>
                      <a:gd name="T57" fmla="*/ 7 h 262"/>
                      <a:gd name="T58" fmla="*/ 8 w 158"/>
                      <a:gd name="T59" fmla="*/ 5 h 262"/>
                      <a:gd name="T60" fmla="*/ 10 w 158"/>
                      <a:gd name="T61" fmla="*/ 4 h 262"/>
                      <a:gd name="T62" fmla="*/ 12 w 158"/>
                      <a:gd name="T63" fmla="*/ 2 h 262"/>
                      <a:gd name="T64" fmla="*/ 14 w 158"/>
                      <a:gd name="T65" fmla="*/ 1 h 262"/>
                      <a:gd name="T66" fmla="*/ 17 w 158"/>
                      <a:gd name="T67" fmla="*/ 1 h 262"/>
                      <a:gd name="T68" fmla="*/ 19 w 158"/>
                      <a:gd name="T69" fmla="*/ 0 h 262"/>
                      <a:gd name="T70" fmla="*/ 22 w 158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8" h="262">
                        <a:moveTo>
                          <a:pt x="80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3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2" y="22"/>
                        </a:lnTo>
                        <a:lnTo>
                          <a:pt x="138" y="28"/>
                        </a:lnTo>
                        <a:lnTo>
                          <a:pt x="142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2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8" y="105"/>
                        </a:lnTo>
                        <a:lnTo>
                          <a:pt x="158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7" y="52"/>
                        </a:lnTo>
                        <a:lnTo>
                          <a:pt x="11" y="43"/>
                        </a:lnTo>
                        <a:lnTo>
                          <a:pt x="14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0" y="16"/>
                        </a:lnTo>
                        <a:lnTo>
                          <a:pt x="38" y="12"/>
                        </a:lnTo>
                        <a:lnTo>
                          <a:pt x="44" y="7"/>
                        </a:lnTo>
                        <a:lnTo>
                          <a:pt x="52" y="4"/>
                        </a:lnTo>
                        <a:lnTo>
                          <a:pt x="61" y="2"/>
                        </a:lnTo>
                        <a:lnTo>
                          <a:pt x="69" y="1"/>
                        </a:lnTo>
                        <a:lnTo>
                          <a:pt x="8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1" name="Freeform 529"/>
                  <p:cNvSpPr>
                    <a:spLocks noChangeAspect="1"/>
                  </p:cNvSpPr>
                  <p:nvPr/>
                </p:nvSpPr>
                <p:spPr bwMode="auto">
                  <a:xfrm>
                    <a:off x="1111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4 w 157"/>
                      <a:gd name="T7" fmla="*/ 1 h 262"/>
                      <a:gd name="T8" fmla="*/ 36 w 157"/>
                      <a:gd name="T9" fmla="*/ 2 h 262"/>
                      <a:gd name="T10" fmla="*/ 38 w 157"/>
                      <a:gd name="T11" fmla="*/ 4 h 262"/>
                      <a:gd name="T12" fmla="*/ 40 w 157"/>
                      <a:gd name="T13" fmla="*/ 5 h 262"/>
                      <a:gd name="T14" fmla="*/ 42 w 157"/>
                      <a:gd name="T15" fmla="*/ 7 h 262"/>
                      <a:gd name="T16" fmla="*/ 44 w 157"/>
                      <a:gd name="T17" fmla="*/ 8 h 262"/>
                      <a:gd name="T18" fmla="*/ 45 w 157"/>
                      <a:gd name="T19" fmla="*/ 11 h 262"/>
                      <a:gd name="T20" fmla="*/ 46 w 157"/>
                      <a:gd name="T21" fmla="*/ 13 h 262"/>
                      <a:gd name="T22" fmla="*/ 47 w 157"/>
                      <a:gd name="T23" fmla="*/ 16 h 262"/>
                      <a:gd name="T24" fmla="*/ 48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2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4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7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8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3" y="7"/>
                        </a:lnTo>
                        <a:lnTo>
                          <a:pt x="120" y="12"/>
                        </a:lnTo>
                        <a:lnTo>
                          <a:pt x="126" y="16"/>
                        </a:lnTo>
                        <a:lnTo>
                          <a:pt x="132" y="22"/>
                        </a:lnTo>
                        <a:lnTo>
                          <a:pt x="138" y="28"/>
                        </a:lnTo>
                        <a:lnTo>
                          <a:pt x="142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2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7" y="52"/>
                        </a:lnTo>
                        <a:lnTo>
                          <a:pt x="10" y="43"/>
                        </a:lnTo>
                        <a:lnTo>
                          <a:pt x="14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2" y="4"/>
                        </a:lnTo>
                        <a:lnTo>
                          <a:pt x="61" y="2"/>
                        </a:lnTo>
                        <a:lnTo>
                          <a:pt x="69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2" name="Freeform 530"/>
                  <p:cNvSpPr>
                    <a:spLocks noChangeAspect="1"/>
                  </p:cNvSpPr>
                  <p:nvPr/>
                </p:nvSpPr>
                <p:spPr bwMode="auto">
                  <a:xfrm>
                    <a:off x="3841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3 w 157"/>
                      <a:gd name="T7" fmla="*/ 1 h 262"/>
                      <a:gd name="T8" fmla="*/ 36 w 157"/>
                      <a:gd name="T9" fmla="*/ 2 h 262"/>
                      <a:gd name="T10" fmla="*/ 38 w 157"/>
                      <a:gd name="T11" fmla="*/ 4 h 262"/>
                      <a:gd name="T12" fmla="*/ 40 w 157"/>
                      <a:gd name="T13" fmla="*/ 5 h 262"/>
                      <a:gd name="T14" fmla="*/ 42 w 157"/>
                      <a:gd name="T15" fmla="*/ 7 h 262"/>
                      <a:gd name="T16" fmla="*/ 44 w 157"/>
                      <a:gd name="T17" fmla="*/ 8 h 262"/>
                      <a:gd name="T18" fmla="*/ 45 w 157"/>
                      <a:gd name="T19" fmla="*/ 11 h 262"/>
                      <a:gd name="T20" fmla="*/ 46 w 157"/>
                      <a:gd name="T21" fmla="*/ 13 h 262"/>
                      <a:gd name="T22" fmla="*/ 48 w 157"/>
                      <a:gd name="T23" fmla="*/ 16 h 262"/>
                      <a:gd name="T24" fmla="*/ 48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4 w 157"/>
                      <a:gd name="T51" fmla="*/ 13 h 262"/>
                      <a:gd name="T52" fmla="*/ 5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7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9" y="1"/>
                        </a:lnTo>
                        <a:lnTo>
                          <a:pt x="97" y="2"/>
                        </a:lnTo>
                        <a:lnTo>
                          <a:pt x="105" y="4"/>
                        </a:lnTo>
                        <a:lnTo>
                          <a:pt x="113" y="7"/>
                        </a:lnTo>
                        <a:lnTo>
                          <a:pt x="120" y="12"/>
                        </a:lnTo>
                        <a:lnTo>
                          <a:pt x="126" y="16"/>
                        </a:lnTo>
                        <a:lnTo>
                          <a:pt x="133" y="22"/>
                        </a:lnTo>
                        <a:lnTo>
                          <a:pt x="137" y="28"/>
                        </a:lnTo>
                        <a:lnTo>
                          <a:pt x="142" y="36"/>
                        </a:lnTo>
                        <a:lnTo>
                          <a:pt x="145" y="43"/>
                        </a:lnTo>
                        <a:lnTo>
                          <a:pt x="150" y="52"/>
                        </a:lnTo>
                        <a:lnTo>
                          <a:pt x="152" y="61"/>
                        </a:lnTo>
                        <a:lnTo>
                          <a:pt x="154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2" y="72"/>
                        </a:lnTo>
                        <a:lnTo>
                          <a:pt x="4" y="61"/>
                        </a:lnTo>
                        <a:lnTo>
                          <a:pt x="7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19" y="28"/>
                        </a:lnTo>
                        <a:lnTo>
                          <a:pt x="24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2" y="4"/>
                        </a:lnTo>
                        <a:lnTo>
                          <a:pt x="60" y="2"/>
                        </a:lnTo>
                        <a:lnTo>
                          <a:pt x="70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3" name="Freeform 531"/>
                  <p:cNvSpPr>
                    <a:spLocks noChangeAspect="1"/>
                  </p:cNvSpPr>
                  <p:nvPr/>
                </p:nvSpPr>
                <p:spPr bwMode="auto">
                  <a:xfrm>
                    <a:off x="1754" y="1947"/>
                    <a:ext cx="43" cy="79"/>
                  </a:xfrm>
                  <a:custGeom>
                    <a:avLst/>
                    <a:gdLst>
                      <a:gd name="T0" fmla="*/ 21 w 155"/>
                      <a:gd name="T1" fmla="*/ 0 h 262"/>
                      <a:gd name="T2" fmla="*/ 24 w 155"/>
                      <a:gd name="T3" fmla="*/ 0 h 262"/>
                      <a:gd name="T4" fmla="*/ 27 w 155"/>
                      <a:gd name="T5" fmla="*/ 1 h 262"/>
                      <a:gd name="T6" fmla="*/ 29 w 155"/>
                      <a:gd name="T7" fmla="*/ 1 h 262"/>
                      <a:gd name="T8" fmla="*/ 31 w 155"/>
                      <a:gd name="T9" fmla="*/ 2 h 262"/>
                      <a:gd name="T10" fmla="*/ 33 w 155"/>
                      <a:gd name="T11" fmla="*/ 4 h 262"/>
                      <a:gd name="T12" fmla="*/ 35 w 155"/>
                      <a:gd name="T13" fmla="*/ 5 h 262"/>
                      <a:gd name="T14" fmla="*/ 37 w 155"/>
                      <a:gd name="T15" fmla="*/ 7 h 262"/>
                      <a:gd name="T16" fmla="*/ 38 w 155"/>
                      <a:gd name="T17" fmla="*/ 8 h 262"/>
                      <a:gd name="T18" fmla="*/ 39 w 155"/>
                      <a:gd name="T19" fmla="*/ 11 h 262"/>
                      <a:gd name="T20" fmla="*/ 40 w 155"/>
                      <a:gd name="T21" fmla="*/ 13 h 262"/>
                      <a:gd name="T22" fmla="*/ 41 w 155"/>
                      <a:gd name="T23" fmla="*/ 16 h 262"/>
                      <a:gd name="T24" fmla="*/ 42 w 155"/>
                      <a:gd name="T25" fmla="*/ 18 h 262"/>
                      <a:gd name="T26" fmla="*/ 42 w 155"/>
                      <a:gd name="T27" fmla="*/ 22 h 262"/>
                      <a:gd name="T28" fmla="*/ 43 w 155"/>
                      <a:gd name="T29" fmla="*/ 25 h 262"/>
                      <a:gd name="T30" fmla="*/ 43 w 155"/>
                      <a:gd name="T31" fmla="*/ 28 h 262"/>
                      <a:gd name="T32" fmla="*/ 43 w 155"/>
                      <a:gd name="T33" fmla="*/ 32 h 262"/>
                      <a:gd name="T34" fmla="*/ 43 w 155"/>
                      <a:gd name="T35" fmla="*/ 79 h 262"/>
                      <a:gd name="T36" fmla="*/ 0 w 155"/>
                      <a:gd name="T37" fmla="*/ 79 h 262"/>
                      <a:gd name="T38" fmla="*/ 0 w 155"/>
                      <a:gd name="T39" fmla="*/ 32 h 262"/>
                      <a:gd name="T40" fmla="*/ 0 w 155"/>
                      <a:gd name="T41" fmla="*/ 28 h 262"/>
                      <a:gd name="T42" fmla="*/ 0 w 155"/>
                      <a:gd name="T43" fmla="*/ 25 h 262"/>
                      <a:gd name="T44" fmla="*/ 1 w 155"/>
                      <a:gd name="T45" fmla="*/ 22 h 262"/>
                      <a:gd name="T46" fmla="*/ 1 w 155"/>
                      <a:gd name="T47" fmla="*/ 18 h 262"/>
                      <a:gd name="T48" fmla="*/ 2 w 155"/>
                      <a:gd name="T49" fmla="*/ 16 h 262"/>
                      <a:gd name="T50" fmla="*/ 3 w 155"/>
                      <a:gd name="T51" fmla="*/ 13 h 262"/>
                      <a:gd name="T52" fmla="*/ 4 w 155"/>
                      <a:gd name="T53" fmla="*/ 11 h 262"/>
                      <a:gd name="T54" fmla="*/ 5 w 155"/>
                      <a:gd name="T55" fmla="*/ 8 h 262"/>
                      <a:gd name="T56" fmla="*/ 7 w 155"/>
                      <a:gd name="T57" fmla="*/ 7 h 262"/>
                      <a:gd name="T58" fmla="*/ 8 w 155"/>
                      <a:gd name="T59" fmla="*/ 5 h 262"/>
                      <a:gd name="T60" fmla="*/ 10 w 155"/>
                      <a:gd name="T61" fmla="*/ 4 h 262"/>
                      <a:gd name="T62" fmla="*/ 12 w 155"/>
                      <a:gd name="T63" fmla="*/ 2 h 262"/>
                      <a:gd name="T64" fmla="*/ 14 w 155"/>
                      <a:gd name="T65" fmla="*/ 1 h 262"/>
                      <a:gd name="T66" fmla="*/ 16 w 155"/>
                      <a:gd name="T67" fmla="*/ 1 h 262"/>
                      <a:gd name="T68" fmla="*/ 19 w 155"/>
                      <a:gd name="T69" fmla="*/ 0 h 262"/>
                      <a:gd name="T70" fmla="*/ 21 w 155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5" h="262">
                        <a:moveTo>
                          <a:pt x="77" y="0"/>
                        </a:moveTo>
                        <a:lnTo>
                          <a:pt x="88" y="1"/>
                        </a:lnTo>
                        <a:lnTo>
                          <a:pt x="96" y="2"/>
                        </a:lnTo>
                        <a:lnTo>
                          <a:pt x="105" y="4"/>
                        </a:lnTo>
                        <a:lnTo>
                          <a:pt x="112" y="7"/>
                        </a:lnTo>
                        <a:lnTo>
                          <a:pt x="119" y="12"/>
                        </a:lnTo>
                        <a:lnTo>
                          <a:pt x="126" y="16"/>
                        </a:lnTo>
                        <a:lnTo>
                          <a:pt x="132" y="22"/>
                        </a:lnTo>
                        <a:lnTo>
                          <a:pt x="136" y="28"/>
                        </a:lnTo>
                        <a:lnTo>
                          <a:pt x="142" y="36"/>
                        </a:lnTo>
                        <a:lnTo>
                          <a:pt x="145" y="43"/>
                        </a:lnTo>
                        <a:lnTo>
                          <a:pt x="148" y="52"/>
                        </a:lnTo>
                        <a:lnTo>
                          <a:pt x="151" y="61"/>
                        </a:lnTo>
                        <a:lnTo>
                          <a:pt x="153" y="72"/>
                        </a:lnTo>
                        <a:lnTo>
                          <a:pt x="154" y="82"/>
                        </a:lnTo>
                        <a:lnTo>
                          <a:pt x="155" y="94"/>
                        </a:lnTo>
                        <a:lnTo>
                          <a:pt x="155" y="105"/>
                        </a:lnTo>
                        <a:lnTo>
                          <a:pt x="155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8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19" y="28"/>
                        </a:lnTo>
                        <a:lnTo>
                          <a:pt x="25" y="22"/>
                        </a:lnTo>
                        <a:lnTo>
                          <a:pt x="30" y="16"/>
                        </a:lnTo>
                        <a:lnTo>
                          <a:pt x="36" y="12"/>
                        </a:lnTo>
                        <a:lnTo>
                          <a:pt x="44" y="7"/>
                        </a:lnTo>
                        <a:lnTo>
                          <a:pt x="51" y="4"/>
                        </a:lnTo>
                        <a:lnTo>
                          <a:pt x="59" y="2"/>
                        </a:lnTo>
                        <a:lnTo>
                          <a:pt x="68" y="1"/>
                        </a:lnTo>
                        <a:lnTo>
                          <a:pt x="7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4" name="Freeform 532"/>
                  <p:cNvSpPr>
                    <a:spLocks noChangeAspect="1"/>
                  </p:cNvSpPr>
                  <p:nvPr/>
                </p:nvSpPr>
                <p:spPr bwMode="auto">
                  <a:xfrm>
                    <a:off x="4484" y="1947"/>
                    <a:ext cx="43" cy="79"/>
                  </a:xfrm>
                  <a:custGeom>
                    <a:avLst/>
                    <a:gdLst>
                      <a:gd name="T0" fmla="*/ 22 w 157"/>
                      <a:gd name="T1" fmla="*/ 0 h 262"/>
                      <a:gd name="T2" fmla="*/ 24 w 157"/>
                      <a:gd name="T3" fmla="*/ 0 h 262"/>
                      <a:gd name="T4" fmla="*/ 27 w 157"/>
                      <a:gd name="T5" fmla="*/ 1 h 262"/>
                      <a:gd name="T6" fmla="*/ 29 w 157"/>
                      <a:gd name="T7" fmla="*/ 1 h 262"/>
                      <a:gd name="T8" fmla="*/ 31 w 157"/>
                      <a:gd name="T9" fmla="*/ 2 h 262"/>
                      <a:gd name="T10" fmla="*/ 33 w 157"/>
                      <a:gd name="T11" fmla="*/ 4 h 262"/>
                      <a:gd name="T12" fmla="*/ 35 w 157"/>
                      <a:gd name="T13" fmla="*/ 5 h 262"/>
                      <a:gd name="T14" fmla="*/ 36 w 157"/>
                      <a:gd name="T15" fmla="*/ 7 h 262"/>
                      <a:gd name="T16" fmla="*/ 38 w 157"/>
                      <a:gd name="T17" fmla="*/ 8 h 262"/>
                      <a:gd name="T18" fmla="*/ 39 w 157"/>
                      <a:gd name="T19" fmla="*/ 11 h 262"/>
                      <a:gd name="T20" fmla="*/ 40 w 157"/>
                      <a:gd name="T21" fmla="*/ 13 h 262"/>
                      <a:gd name="T22" fmla="*/ 41 w 157"/>
                      <a:gd name="T23" fmla="*/ 16 h 262"/>
                      <a:gd name="T24" fmla="*/ 41 w 157"/>
                      <a:gd name="T25" fmla="*/ 18 h 262"/>
                      <a:gd name="T26" fmla="*/ 42 w 157"/>
                      <a:gd name="T27" fmla="*/ 22 h 262"/>
                      <a:gd name="T28" fmla="*/ 43 w 157"/>
                      <a:gd name="T29" fmla="*/ 25 h 262"/>
                      <a:gd name="T30" fmla="*/ 43 w 157"/>
                      <a:gd name="T31" fmla="*/ 28 h 262"/>
                      <a:gd name="T32" fmla="*/ 43 w 157"/>
                      <a:gd name="T33" fmla="*/ 32 h 262"/>
                      <a:gd name="T34" fmla="*/ 43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4 w 157"/>
                      <a:gd name="T53" fmla="*/ 11 h 262"/>
                      <a:gd name="T54" fmla="*/ 5 w 157"/>
                      <a:gd name="T55" fmla="*/ 8 h 262"/>
                      <a:gd name="T56" fmla="*/ 7 w 157"/>
                      <a:gd name="T57" fmla="*/ 7 h 262"/>
                      <a:gd name="T58" fmla="*/ 8 w 157"/>
                      <a:gd name="T59" fmla="*/ 5 h 262"/>
                      <a:gd name="T60" fmla="*/ 10 w 157"/>
                      <a:gd name="T61" fmla="*/ 4 h 262"/>
                      <a:gd name="T62" fmla="*/ 12 w 157"/>
                      <a:gd name="T63" fmla="*/ 2 h 262"/>
                      <a:gd name="T64" fmla="*/ 14 w 157"/>
                      <a:gd name="T65" fmla="*/ 1 h 262"/>
                      <a:gd name="T66" fmla="*/ 17 w 157"/>
                      <a:gd name="T67" fmla="*/ 1 h 262"/>
                      <a:gd name="T68" fmla="*/ 19 w 157"/>
                      <a:gd name="T69" fmla="*/ 0 h 262"/>
                      <a:gd name="T70" fmla="*/ 22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8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3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2" y="22"/>
                        </a:lnTo>
                        <a:lnTo>
                          <a:pt x="138" y="28"/>
                        </a:lnTo>
                        <a:lnTo>
                          <a:pt x="142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1" y="61"/>
                        </a:lnTo>
                        <a:lnTo>
                          <a:pt x="153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2" y="72"/>
                        </a:lnTo>
                        <a:lnTo>
                          <a:pt x="4" y="61"/>
                        </a:lnTo>
                        <a:lnTo>
                          <a:pt x="7" y="52"/>
                        </a:lnTo>
                        <a:lnTo>
                          <a:pt x="10" y="43"/>
                        </a:lnTo>
                        <a:lnTo>
                          <a:pt x="14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1" y="16"/>
                        </a:lnTo>
                        <a:lnTo>
                          <a:pt x="38" y="12"/>
                        </a:lnTo>
                        <a:lnTo>
                          <a:pt x="44" y="7"/>
                        </a:lnTo>
                        <a:lnTo>
                          <a:pt x="52" y="4"/>
                        </a:lnTo>
                        <a:lnTo>
                          <a:pt x="61" y="2"/>
                        </a:lnTo>
                        <a:lnTo>
                          <a:pt x="69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5" name="Freeform 533"/>
                  <p:cNvSpPr>
                    <a:spLocks noChangeAspect="1"/>
                  </p:cNvSpPr>
                  <p:nvPr/>
                </p:nvSpPr>
                <p:spPr bwMode="auto">
                  <a:xfrm>
                    <a:off x="1218" y="1947"/>
                    <a:ext cx="50" cy="79"/>
                  </a:xfrm>
                  <a:custGeom>
                    <a:avLst/>
                    <a:gdLst>
                      <a:gd name="T0" fmla="*/ 25 w 158"/>
                      <a:gd name="T1" fmla="*/ 0 h 262"/>
                      <a:gd name="T2" fmla="*/ 28 w 158"/>
                      <a:gd name="T3" fmla="*/ 0 h 262"/>
                      <a:gd name="T4" fmla="*/ 31 w 158"/>
                      <a:gd name="T5" fmla="*/ 1 h 262"/>
                      <a:gd name="T6" fmla="*/ 34 w 158"/>
                      <a:gd name="T7" fmla="*/ 1 h 262"/>
                      <a:gd name="T8" fmla="*/ 36 w 158"/>
                      <a:gd name="T9" fmla="*/ 2 h 262"/>
                      <a:gd name="T10" fmla="*/ 38 w 158"/>
                      <a:gd name="T11" fmla="*/ 4 h 262"/>
                      <a:gd name="T12" fmla="*/ 41 w 158"/>
                      <a:gd name="T13" fmla="*/ 5 h 262"/>
                      <a:gd name="T14" fmla="*/ 42 w 158"/>
                      <a:gd name="T15" fmla="*/ 7 h 262"/>
                      <a:gd name="T16" fmla="*/ 44 w 158"/>
                      <a:gd name="T17" fmla="*/ 8 h 262"/>
                      <a:gd name="T18" fmla="*/ 45 w 158"/>
                      <a:gd name="T19" fmla="*/ 11 h 262"/>
                      <a:gd name="T20" fmla="*/ 47 w 158"/>
                      <a:gd name="T21" fmla="*/ 13 h 262"/>
                      <a:gd name="T22" fmla="*/ 47 w 158"/>
                      <a:gd name="T23" fmla="*/ 16 h 262"/>
                      <a:gd name="T24" fmla="*/ 48 w 158"/>
                      <a:gd name="T25" fmla="*/ 18 h 262"/>
                      <a:gd name="T26" fmla="*/ 49 w 158"/>
                      <a:gd name="T27" fmla="*/ 22 h 262"/>
                      <a:gd name="T28" fmla="*/ 49 w 158"/>
                      <a:gd name="T29" fmla="*/ 25 h 262"/>
                      <a:gd name="T30" fmla="*/ 49 w 158"/>
                      <a:gd name="T31" fmla="*/ 28 h 262"/>
                      <a:gd name="T32" fmla="*/ 50 w 158"/>
                      <a:gd name="T33" fmla="*/ 32 h 262"/>
                      <a:gd name="T34" fmla="*/ 50 w 158"/>
                      <a:gd name="T35" fmla="*/ 79 h 262"/>
                      <a:gd name="T36" fmla="*/ 0 w 158"/>
                      <a:gd name="T37" fmla="*/ 79 h 262"/>
                      <a:gd name="T38" fmla="*/ 0 w 158"/>
                      <a:gd name="T39" fmla="*/ 32 h 262"/>
                      <a:gd name="T40" fmla="*/ 0 w 158"/>
                      <a:gd name="T41" fmla="*/ 28 h 262"/>
                      <a:gd name="T42" fmla="*/ 1 w 158"/>
                      <a:gd name="T43" fmla="*/ 25 h 262"/>
                      <a:gd name="T44" fmla="*/ 1 w 158"/>
                      <a:gd name="T45" fmla="*/ 22 h 262"/>
                      <a:gd name="T46" fmla="*/ 2 w 158"/>
                      <a:gd name="T47" fmla="*/ 18 h 262"/>
                      <a:gd name="T48" fmla="*/ 3 w 158"/>
                      <a:gd name="T49" fmla="*/ 16 h 262"/>
                      <a:gd name="T50" fmla="*/ 3 w 158"/>
                      <a:gd name="T51" fmla="*/ 13 h 262"/>
                      <a:gd name="T52" fmla="*/ 5 w 158"/>
                      <a:gd name="T53" fmla="*/ 11 h 262"/>
                      <a:gd name="T54" fmla="*/ 7 w 158"/>
                      <a:gd name="T55" fmla="*/ 8 h 262"/>
                      <a:gd name="T56" fmla="*/ 8 w 158"/>
                      <a:gd name="T57" fmla="*/ 7 h 262"/>
                      <a:gd name="T58" fmla="*/ 10 w 158"/>
                      <a:gd name="T59" fmla="*/ 5 h 262"/>
                      <a:gd name="T60" fmla="*/ 12 w 158"/>
                      <a:gd name="T61" fmla="*/ 4 h 262"/>
                      <a:gd name="T62" fmla="*/ 14 w 158"/>
                      <a:gd name="T63" fmla="*/ 2 h 262"/>
                      <a:gd name="T64" fmla="*/ 17 w 158"/>
                      <a:gd name="T65" fmla="*/ 1 h 262"/>
                      <a:gd name="T66" fmla="*/ 19 w 158"/>
                      <a:gd name="T67" fmla="*/ 1 h 262"/>
                      <a:gd name="T68" fmla="*/ 22 w 158"/>
                      <a:gd name="T69" fmla="*/ 0 h 262"/>
                      <a:gd name="T70" fmla="*/ 25 w 158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8" h="262">
                        <a:moveTo>
                          <a:pt x="80" y="0"/>
                        </a:moveTo>
                        <a:lnTo>
                          <a:pt x="89" y="1"/>
                        </a:lnTo>
                        <a:lnTo>
                          <a:pt x="99" y="2"/>
                        </a:lnTo>
                        <a:lnTo>
                          <a:pt x="106" y="4"/>
                        </a:lnTo>
                        <a:lnTo>
                          <a:pt x="114" y="7"/>
                        </a:lnTo>
                        <a:lnTo>
                          <a:pt x="121" y="12"/>
                        </a:lnTo>
                        <a:lnTo>
                          <a:pt x="128" y="16"/>
                        </a:lnTo>
                        <a:lnTo>
                          <a:pt x="133" y="22"/>
                        </a:lnTo>
                        <a:lnTo>
                          <a:pt x="139" y="28"/>
                        </a:lnTo>
                        <a:lnTo>
                          <a:pt x="143" y="36"/>
                        </a:lnTo>
                        <a:lnTo>
                          <a:pt x="147" y="43"/>
                        </a:lnTo>
                        <a:lnTo>
                          <a:pt x="150" y="52"/>
                        </a:lnTo>
                        <a:lnTo>
                          <a:pt x="152" y="61"/>
                        </a:lnTo>
                        <a:lnTo>
                          <a:pt x="154" y="72"/>
                        </a:lnTo>
                        <a:lnTo>
                          <a:pt x="156" y="82"/>
                        </a:lnTo>
                        <a:lnTo>
                          <a:pt x="156" y="94"/>
                        </a:lnTo>
                        <a:lnTo>
                          <a:pt x="158" y="105"/>
                        </a:lnTo>
                        <a:lnTo>
                          <a:pt x="158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1" y="94"/>
                        </a:lnTo>
                        <a:lnTo>
                          <a:pt x="2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8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21" y="28"/>
                        </a:lnTo>
                        <a:lnTo>
                          <a:pt x="26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5" y="7"/>
                        </a:lnTo>
                        <a:lnTo>
                          <a:pt x="53" y="4"/>
                        </a:lnTo>
                        <a:lnTo>
                          <a:pt x="61" y="2"/>
                        </a:lnTo>
                        <a:lnTo>
                          <a:pt x="70" y="1"/>
                        </a:lnTo>
                        <a:lnTo>
                          <a:pt x="8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6" name="Freeform 534"/>
                  <p:cNvSpPr>
                    <a:spLocks noChangeAspect="1"/>
                  </p:cNvSpPr>
                  <p:nvPr/>
                </p:nvSpPr>
                <p:spPr bwMode="auto">
                  <a:xfrm>
                    <a:off x="3948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4 w 157"/>
                      <a:gd name="T7" fmla="*/ 1 h 262"/>
                      <a:gd name="T8" fmla="*/ 36 w 157"/>
                      <a:gd name="T9" fmla="*/ 2 h 262"/>
                      <a:gd name="T10" fmla="*/ 39 w 157"/>
                      <a:gd name="T11" fmla="*/ 4 h 262"/>
                      <a:gd name="T12" fmla="*/ 40 w 157"/>
                      <a:gd name="T13" fmla="*/ 5 h 262"/>
                      <a:gd name="T14" fmla="*/ 43 w 157"/>
                      <a:gd name="T15" fmla="*/ 7 h 262"/>
                      <a:gd name="T16" fmla="*/ 44 w 157"/>
                      <a:gd name="T17" fmla="*/ 8 h 262"/>
                      <a:gd name="T18" fmla="*/ 46 w 157"/>
                      <a:gd name="T19" fmla="*/ 11 h 262"/>
                      <a:gd name="T20" fmla="*/ 46 w 157"/>
                      <a:gd name="T21" fmla="*/ 13 h 262"/>
                      <a:gd name="T22" fmla="*/ 47 w 157"/>
                      <a:gd name="T23" fmla="*/ 16 h 262"/>
                      <a:gd name="T24" fmla="*/ 49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2 w 157"/>
                      <a:gd name="T47" fmla="*/ 18 h 262"/>
                      <a:gd name="T48" fmla="*/ 3 w 157"/>
                      <a:gd name="T49" fmla="*/ 16 h 262"/>
                      <a:gd name="T50" fmla="*/ 4 w 157"/>
                      <a:gd name="T51" fmla="*/ 13 h 262"/>
                      <a:gd name="T52" fmla="*/ 5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7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4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4" y="22"/>
                        </a:lnTo>
                        <a:lnTo>
                          <a:pt x="138" y="28"/>
                        </a:lnTo>
                        <a:lnTo>
                          <a:pt x="143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3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8" y="52"/>
                        </a:lnTo>
                        <a:lnTo>
                          <a:pt x="12" y="43"/>
                        </a:lnTo>
                        <a:lnTo>
                          <a:pt x="16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2" y="16"/>
                        </a:lnTo>
                        <a:lnTo>
                          <a:pt x="38" y="12"/>
                        </a:lnTo>
                        <a:lnTo>
                          <a:pt x="45" y="7"/>
                        </a:lnTo>
                        <a:lnTo>
                          <a:pt x="53" y="4"/>
                        </a:lnTo>
                        <a:lnTo>
                          <a:pt x="61" y="2"/>
                        </a:lnTo>
                        <a:lnTo>
                          <a:pt x="69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7" name="Freeform 535"/>
                  <p:cNvSpPr>
                    <a:spLocks noChangeAspect="1"/>
                  </p:cNvSpPr>
                  <p:nvPr/>
                </p:nvSpPr>
                <p:spPr bwMode="auto">
                  <a:xfrm>
                    <a:off x="1854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9 w 157"/>
                      <a:gd name="T3" fmla="*/ 0 h 262"/>
                      <a:gd name="T4" fmla="*/ 31 w 157"/>
                      <a:gd name="T5" fmla="*/ 1 h 262"/>
                      <a:gd name="T6" fmla="*/ 34 w 157"/>
                      <a:gd name="T7" fmla="*/ 1 h 262"/>
                      <a:gd name="T8" fmla="*/ 36 w 157"/>
                      <a:gd name="T9" fmla="*/ 2 h 262"/>
                      <a:gd name="T10" fmla="*/ 39 w 157"/>
                      <a:gd name="T11" fmla="*/ 4 h 262"/>
                      <a:gd name="T12" fmla="*/ 41 w 157"/>
                      <a:gd name="T13" fmla="*/ 5 h 262"/>
                      <a:gd name="T14" fmla="*/ 43 w 157"/>
                      <a:gd name="T15" fmla="*/ 7 h 262"/>
                      <a:gd name="T16" fmla="*/ 44 w 157"/>
                      <a:gd name="T17" fmla="*/ 8 h 262"/>
                      <a:gd name="T18" fmla="*/ 46 w 157"/>
                      <a:gd name="T19" fmla="*/ 11 h 262"/>
                      <a:gd name="T20" fmla="*/ 47 w 157"/>
                      <a:gd name="T21" fmla="*/ 13 h 262"/>
                      <a:gd name="T22" fmla="*/ 48 w 157"/>
                      <a:gd name="T23" fmla="*/ 16 h 262"/>
                      <a:gd name="T24" fmla="*/ 49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2 w 157"/>
                      <a:gd name="T47" fmla="*/ 18 h 262"/>
                      <a:gd name="T48" fmla="*/ 3 w 157"/>
                      <a:gd name="T49" fmla="*/ 16 h 262"/>
                      <a:gd name="T50" fmla="*/ 4 w 157"/>
                      <a:gd name="T51" fmla="*/ 13 h 262"/>
                      <a:gd name="T52" fmla="*/ 5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7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90" y="1"/>
                        </a:lnTo>
                        <a:lnTo>
                          <a:pt x="98" y="2"/>
                        </a:lnTo>
                        <a:lnTo>
                          <a:pt x="107" y="4"/>
                        </a:lnTo>
                        <a:lnTo>
                          <a:pt x="114" y="7"/>
                        </a:lnTo>
                        <a:lnTo>
                          <a:pt x="121" y="12"/>
                        </a:lnTo>
                        <a:lnTo>
                          <a:pt x="128" y="16"/>
                        </a:lnTo>
                        <a:lnTo>
                          <a:pt x="134" y="22"/>
                        </a:lnTo>
                        <a:lnTo>
                          <a:pt x="138" y="28"/>
                        </a:lnTo>
                        <a:lnTo>
                          <a:pt x="144" y="36"/>
                        </a:lnTo>
                        <a:lnTo>
                          <a:pt x="147" y="43"/>
                        </a:lnTo>
                        <a:lnTo>
                          <a:pt x="150" y="52"/>
                        </a:lnTo>
                        <a:lnTo>
                          <a:pt x="153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6" y="61"/>
                        </a:lnTo>
                        <a:lnTo>
                          <a:pt x="8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20" y="28"/>
                        </a:lnTo>
                        <a:lnTo>
                          <a:pt x="26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5" y="7"/>
                        </a:lnTo>
                        <a:lnTo>
                          <a:pt x="53" y="4"/>
                        </a:lnTo>
                        <a:lnTo>
                          <a:pt x="61" y="2"/>
                        </a:lnTo>
                        <a:lnTo>
                          <a:pt x="70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8" name="Freeform 536"/>
                  <p:cNvSpPr>
                    <a:spLocks noChangeAspect="1"/>
                  </p:cNvSpPr>
                  <p:nvPr/>
                </p:nvSpPr>
                <p:spPr bwMode="auto">
                  <a:xfrm>
                    <a:off x="4591" y="1947"/>
                    <a:ext cx="43" cy="79"/>
                  </a:xfrm>
                  <a:custGeom>
                    <a:avLst/>
                    <a:gdLst>
                      <a:gd name="T0" fmla="*/ 22 w 157"/>
                      <a:gd name="T1" fmla="*/ 0 h 262"/>
                      <a:gd name="T2" fmla="*/ 24 w 157"/>
                      <a:gd name="T3" fmla="*/ 0 h 262"/>
                      <a:gd name="T4" fmla="*/ 27 w 157"/>
                      <a:gd name="T5" fmla="*/ 1 h 262"/>
                      <a:gd name="T6" fmla="*/ 29 w 157"/>
                      <a:gd name="T7" fmla="*/ 1 h 262"/>
                      <a:gd name="T8" fmla="*/ 31 w 157"/>
                      <a:gd name="T9" fmla="*/ 2 h 262"/>
                      <a:gd name="T10" fmla="*/ 33 w 157"/>
                      <a:gd name="T11" fmla="*/ 4 h 262"/>
                      <a:gd name="T12" fmla="*/ 35 w 157"/>
                      <a:gd name="T13" fmla="*/ 5 h 262"/>
                      <a:gd name="T14" fmla="*/ 36 w 157"/>
                      <a:gd name="T15" fmla="*/ 7 h 262"/>
                      <a:gd name="T16" fmla="*/ 38 w 157"/>
                      <a:gd name="T17" fmla="*/ 8 h 262"/>
                      <a:gd name="T18" fmla="*/ 39 w 157"/>
                      <a:gd name="T19" fmla="*/ 11 h 262"/>
                      <a:gd name="T20" fmla="*/ 40 w 157"/>
                      <a:gd name="T21" fmla="*/ 13 h 262"/>
                      <a:gd name="T22" fmla="*/ 41 w 157"/>
                      <a:gd name="T23" fmla="*/ 16 h 262"/>
                      <a:gd name="T24" fmla="*/ 41 w 157"/>
                      <a:gd name="T25" fmla="*/ 18 h 262"/>
                      <a:gd name="T26" fmla="*/ 42 w 157"/>
                      <a:gd name="T27" fmla="*/ 22 h 262"/>
                      <a:gd name="T28" fmla="*/ 43 w 157"/>
                      <a:gd name="T29" fmla="*/ 25 h 262"/>
                      <a:gd name="T30" fmla="*/ 43 w 157"/>
                      <a:gd name="T31" fmla="*/ 28 h 262"/>
                      <a:gd name="T32" fmla="*/ 43 w 157"/>
                      <a:gd name="T33" fmla="*/ 32 h 262"/>
                      <a:gd name="T34" fmla="*/ 43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4 w 157"/>
                      <a:gd name="T53" fmla="*/ 11 h 262"/>
                      <a:gd name="T54" fmla="*/ 5 w 157"/>
                      <a:gd name="T55" fmla="*/ 8 h 262"/>
                      <a:gd name="T56" fmla="*/ 7 w 157"/>
                      <a:gd name="T57" fmla="*/ 7 h 262"/>
                      <a:gd name="T58" fmla="*/ 8 w 157"/>
                      <a:gd name="T59" fmla="*/ 5 h 262"/>
                      <a:gd name="T60" fmla="*/ 10 w 157"/>
                      <a:gd name="T61" fmla="*/ 4 h 262"/>
                      <a:gd name="T62" fmla="*/ 12 w 157"/>
                      <a:gd name="T63" fmla="*/ 2 h 262"/>
                      <a:gd name="T64" fmla="*/ 14 w 157"/>
                      <a:gd name="T65" fmla="*/ 1 h 262"/>
                      <a:gd name="T66" fmla="*/ 16 w 157"/>
                      <a:gd name="T67" fmla="*/ 1 h 262"/>
                      <a:gd name="T68" fmla="*/ 19 w 157"/>
                      <a:gd name="T69" fmla="*/ 0 h 262"/>
                      <a:gd name="T70" fmla="*/ 22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8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3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2" y="22"/>
                        </a:lnTo>
                        <a:lnTo>
                          <a:pt x="138" y="28"/>
                        </a:lnTo>
                        <a:lnTo>
                          <a:pt x="142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1" y="61"/>
                        </a:lnTo>
                        <a:lnTo>
                          <a:pt x="153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2" y="72"/>
                        </a:lnTo>
                        <a:lnTo>
                          <a:pt x="4" y="61"/>
                        </a:lnTo>
                        <a:lnTo>
                          <a:pt x="7" y="52"/>
                        </a:lnTo>
                        <a:lnTo>
                          <a:pt x="10" y="43"/>
                        </a:lnTo>
                        <a:lnTo>
                          <a:pt x="14" y="36"/>
                        </a:lnTo>
                        <a:lnTo>
                          <a:pt x="19" y="28"/>
                        </a:lnTo>
                        <a:lnTo>
                          <a:pt x="24" y="22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1" y="4"/>
                        </a:lnTo>
                        <a:lnTo>
                          <a:pt x="60" y="2"/>
                        </a:lnTo>
                        <a:lnTo>
                          <a:pt x="69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9" name="Freeform 537"/>
                  <p:cNvSpPr>
                    <a:spLocks noChangeAspect="1"/>
                  </p:cNvSpPr>
                  <p:nvPr/>
                </p:nvSpPr>
                <p:spPr bwMode="auto">
                  <a:xfrm>
                    <a:off x="1954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4 w 157"/>
                      <a:gd name="T7" fmla="*/ 1 h 262"/>
                      <a:gd name="T8" fmla="*/ 36 w 157"/>
                      <a:gd name="T9" fmla="*/ 2 h 262"/>
                      <a:gd name="T10" fmla="*/ 39 w 157"/>
                      <a:gd name="T11" fmla="*/ 4 h 262"/>
                      <a:gd name="T12" fmla="*/ 41 w 157"/>
                      <a:gd name="T13" fmla="*/ 5 h 262"/>
                      <a:gd name="T14" fmla="*/ 42 w 157"/>
                      <a:gd name="T15" fmla="*/ 7 h 262"/>
                      <a:gd name="T16" fmla="*/ 44 w 157"/>
                      <a:gd name="T17" fmla="*/ 8 h 262"/>
                      <a:gd name="T18" fmla="*/ 45 w 157"/>
                      <a:gd name="T19" fmla="*/ 11 h 262"/>
                      <a:gd name="T20" fmla="*/ 47 w 157"/>
                      <a:gd name="T21" fmla="*/ 13 h 262"/>
                      <a:gd name="T22" fmla="*/ 48 w 157"/>
                      <a:gd name="T23" fmla="*/ 16 h 262"/>
                      <a:gd name="T24" fmla="*/ 49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4 w 157"/>
                      <a:gd name="T51" fmla="*/ 13 h 262"/>
                      <a:gd name="T52" fmla="*/ 5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7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4" y="7"/>
                        </a:lnTo>
                        <a:lnTo>
                          <a:pt x="121" y="12"/>
                        </a:lnTo>
                        <a:lnTo>
                          <a:pt x="128" y="16"/>
                        </a:lnTo>
                        <a:lnTo>
                          <a:pt x="133" y="22"/>
                        </a:lnTo>
                        <a:lnTo>
                          <a:pt x="138" y="28"/>
                        </a:lnTo>
                        <a:lnTo>
                          <a:pt x="142" y="36"/>
                        </a:lnTo>
                        <a:lnTo>
                          <a:pt x="147" y="43"/>
                        </a:lnTo>
                        <a:lnTo>
                          <a:pt x="150" y="52"/>
                        </a:lnTo>
                        <a:lnTo>
                          <a:pt x="153" y="61"/>
                        </a:lnTo>
                        <a:lnTo>
                          <a:pt x="154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2" y="72"/>
                        </a:lnTo>
                        <a:lnTo>
                          <a:pt x="4" y="61"/>
                        </a:lnTo>
                        <a:lnTo>
                          <a:pt x="7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2" y="16"/>
                        </a:lnTo>
                        <a:lnTo>
                          <a:pt x="38" y="12"/>
                        </a:lnTo>
                        <a:lnTo>
                          <a:pt x="45" y="7"/>
                        </a:lnTo>
                        <a:lnTo>
                          <a:pt x="53" y="4"/>
                        </a:lnTo>
                        <a:lnTo>
                          <a:pt x="61" y="2"/>
                        </a:lnTo>
                        <a:lnTo>
                          <a:pt x="70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0" name="Freeform 538"/>
                  <p:cNvSpPr>
                    <a:spLocks noChangeAspect="1"/>
                  </p:cNvSpPr>
                  <p:nvPr/>
                </p:nvSpPr>
                <p:spPr bwMode="auto">
                  <a:xfrm>
                    <a:off x="4691" y="1947"/>
                    <a:ext cx="43" cy="79"/>
                  </a:xfrm>
                  <a:custGeom>
                    <a:avLst/>
                    <a:gdLst>
                      <a:gd name="T0" fmla="*/ 22 w 157"/>
                      <a:gd name="T1" fmla="*/ 0 h 262"/>
                      <a:gd name="T2" fmla="*/ 25 w 157"/>
                      <a:gd name="T3" fmla="*/ 0 h 262"/>
                      <a:gd name="T4" fmla="*/ 27 w 157"/>
                      <a:gd name="T5" fmla="*/ 1 h 262"/>
                      <a:gd name="T6" fmla="*/ 29 w 157"/>
                      <a:gd name="T7" fmla="*/ 1 h 262"/>
                      <a:gd name="T8" fmla="*/ 31 w 157"/>
                      <a:gd name="T9" fmla="*/ 2 h 262"/>
                      <a:gd name="T10" fmla="*/ 33 w 157"/>
                      <a:gd name="T11" fmla="*/ 4 h 262"/>
                      <a:gd name="T12" fmla="*/ 35 w 157"/>
                      <a:gd name="T13" fmla="*/ 5 h 262"/>
                      <a:gd name="T14" fmla="*/ 37 w 157"/>
                      <a:gd name="T15" fmla="*/ 7 h 262"/>
                      <a:gd name="T16" fmla="*/ 38 w 157"/>
                      <a:gd name="T17" fmla="*/ 8 h 262"/>
                      <a:gd name="T18" fmla="*/ 39 w 157"/>
                      <a:gd name="T19" fmla="*/ 11 h 262"/>
                      <a:gd name="T20" fmla="*/ 41 w 157"/>
                      <a:gd name="T21" fmla="*/ 13 h 262"/>
                      <a:gd name="T22" fmla="*/ 41 w 157"/>
                      <a:gd name="T23" fmla="*/ 16 h 262"/>
                      <a:gd name="T24" fmla="*/ 42 w 157"/>
                      <a:gd name="T25" fmla="*/ 18 h 262"/>
                      <a:gd name="T26" fmla="*/ 42 w 157"/>
                      <a:gd name="T27" fmla="*/ 22 h 262"/>
                      <a:gd name="T28" fmla="*/ 43 w 157"/>
                      <a:gd name="T29" fmla="*/ 25 h 262"/>
                      <a:gd name="T30" fmla="*/ 43 w 157"/>
                      <a:gd name="T31" fmla="*/ 28 h 262"/>
                      <a:gd name="T32" fmla="*/ 43 w 157"/>
                      <a:gd name="T33" fmla="*/ 32 h 262"/>
                      <a:gd name="T34" fmla="*/ 43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1 w 157"/>
                      <a:gd name="T43" fmla="*/ 25 h 262"/>
                      <a:gd name="T44" fmla="*/ 1 w 157"/>
                      <a:gd name="T45" fmla="*/ 22 h 262"/>
                      <a:gd name="T46" fmla="*/ 2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4 w 157"/>
                      <a:gd name="T53" fmla="*/ 11 h 262"/>
                      <a:gd name="T54" fmla="*/ 5 w 157"/>
                      <a:gd name="T55" fmla="*/ 8 h 262"/>
                      <a:gd name="T56" fmla="*/ 7 w 157"/>
                      <a:gd name="T57" fmla="*/ 7 h 262"/>
                      <a:gd name="T58" fmla="*/ 8 w 157"/>
                      <a:gd name="T59" fmla="*/ 5 h 262"/>
                      <a:gd name="T60" fmla="*/ 10 w 157"/>
                      <a:gd name="T61" fmla="*/ 4 h 262"/>
                      <a:gd name="T62" fmla="*/ 12 w 157"/>
                      <a:gd name="T63" fmla="*/ 2 h 262"/>
                      <a:gd name="T64" fmla="*/ 15 w 157"/>
                      <a:gd name="T65" fmla="*/ 1 h 262"/>
                      <a:gd name="T66" fmla="*/ 17 w 157"/>
                      <a:gd name="T67" fmla="*/ 1 h 262"/>
                      <a:gd name="T68" fmla="*/ 19 w 157"/>
                      <a:gd name="T69" fmla="*/ 0 h 262"/>
                      <a:gd name="T70" fmla="*/ 22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80" y="0"/>
                        </a:moveTo>
                        <a:lnTo>
                          <a:pt x="90" y="1"/>
                        </a:lnTo>
                        <a:lnTo>
                          <a:pt x="98" y="2"/>
                        </a:lnTo>
                        <a:lnTo>
                          <a:pt x="107" y="4"/>
                        </a:lnTo>
                        <a:lnTo>
                          <a:pt x="115" y="7"/>
                        </a:lnTo>
                        <a:lnTo>
                          <a:pt x="122" y="12"/>
                        </a:lnTo>
                        <a:lnTo>
                          <a:pt x="128" y="16"/>
                        </a:lnTo>
                        <a:lnTo>
                          <a:pt x="134" y="22"/>
                        </a:lnTo>
                        <a:lnTo>
                          <a:pt x="139" y="28"/>
                        </a:lnTo>
                        <a:lnTo>
                          <a:pt x="144" y="36"/>
                        </a:lnTo>
                        <a:lnTo>
                          <a:pt x="148" y="43"/>
                        </a:lnTo>
                        <a:lnTo>
                          <a:pt x="151" y="52"/>
                        </a:lnTo>
                        <a:lnTo>
                          <a:pt x="153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2" y="82"/>
                        </a:lnTo>
                        <a:lnTo>
                          <a:pt x="4" y="72"/>
                        </a:lnTo>
                        <a:lnTo>
                          <a:pt x="6" y="61"/>
                        </a:lnTo>
                        <a:lnTo>
                          <a:pt x="8" y="52"/>
                        </a:lnTo>
                        <a:lnTo>
                          <a:pt x="12" y="43"/>
                        </a:lnTo>
                        <a:lnTo>
                          <a:pt x="15" y="36"/>
                        </a:lnTo>
                        <a:lnTo>
                          <a:pt x="20" y="28"/>
                        </a:lnTo>
                        <a:lnTo>
                          <a:pt x="26" y="22"/>
                        </a:lnTo>
                        <a:lnTo>
                          <a:pt x="31" y="16"/>
                        </a:lnTo>
                        <a:lnTo>
                          <a:pt x="38" y="12"/>
                        </a:lnTo>
                        <a:lnTo>
                          <a:pt x="45" y="7"/>
                        </a:lnTo>
                        <a:lnTo>
                          <a:pt x="53" y="4"/>
                        </a:lnTo>
                        <a:lnTo>
                          <a:pt x="62" y="2"/>
                        </a:lnTo>
                        <a:lnTo>
                          <a:pt x="70" y="1"/>
                        </a:lnTo>
                        <a:lnTo>
                          <a:pt x="8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1" name="Freeform 539"/>
                  <p:cNvSpPr>
                    <a:spLocks noChangeAspect="1"/>
                  </p:cNvSpPr>
                  <p:nvPr/>
                </p:nvSpPr>
                <p:spPr bwMode="auto">
                  <a:xfrm>
                    <a:off x="1325" y="1947"/>
                    <a:ext cx="50" cy="79"/>
                  </a:xfrm>
                  <a:custGeom>
                    <a:avLst/>
                    <a:gdLst>
                      <a:gd name="T0" fmla="*/ 25 w 158"/>
                      <a:gd name="T1" fmla="*/ 0 h 262"/>
                      <a:gd name="T2" fmla="*/ 28 w 158"/>
                      <a:gd name="T3" fmla="*/ 0 h 262"/>
                      <a:gd name="T4" fmla="*/ 31 w 158"/>
                      <a:gd name="T5" fmla="*/ 1 h 262"/>
                      <a:gd name="T6" fmla="*/ 34 w 158"/>
                      <a:gd name="T7" fmla="*/ 1 h 262"/>
                      <a:gd name="T8" fmla="*/ 36 w 158"/>
                      <a:gd name="T9" fmla="*/ 2 h 262"/>
                      <a:gd name="T10" fmla="*/ 38 w 158"/>
                      <a:gd name="T11" fmla="*/ 4 h 262"/>
                      <a:gd name="T12" fmla="*/ 40 w 158"/>
                      <a:gd name="T13" fmla="*/ 5 h 262"/>
                      <a:gd name="T14" fmla="*/ 42 w 158"/>
                      <a:gd name="T15" fmla="*/ 7 h 262"/>
                      <a:gd name="T16" fmla="*/ 44 w 158"/>
                      <a:gd name="T17" fmla="*/ 8 h 262"/>
                      <a:gd name="T18" fmla="*/ 45 w 158"/>
                      <a:gd name="T19" fmla="*/ 11 h 262"/>
                      <a:gd name="T20" fmla="*/ 47 w 158"/>
                      <a:gd name="T21" fmla="*/ 13 h 262"/>
                      <a:gd name="T22" fmla="*/ 47 w 158"/>
                      <a:gd name="T23" fmla="*/ 16 h 262"/>
                      <a:gd name="T24" fmla="*/ 48 w 158"/>
                      <a:gd name="T25" fmla="*/ 18 h 262"/>
                      <a:gd name="T26" fmla="*/ 49 w 158"/>
                      <a:gd name="T27" fmla="*/ 22 h 262"/>
                      <a:gd name="T28" fmla="*/ 49 w 158"/>
                      <a:gd name="T29" fmla="*/ 25 h 262"/>
                      <a:gd name="T30" fmla="*/ 49 w 158"/>
                      <a:gd name="T31" fmla="*/ 28 h 262"/>
                      <a:gd name="T32" fmla="*/ 50 w 158"/>
                      <a:gd name="T33" fmla="*/ 32 h 262"/>
                      <a:gd name="T34" fmla="*/ 50 w 158"/>
                      <a:gd name="T35" fmla="*/ 79 h 262"/>
                      <a:gd name="T36" fmla="*/ 0 w 158"/>
                      <a:gd name="T37" fmla="*/ 79 h 262"/>
                      <a:gd name="T38" fmla="*/ 0 w 158"/>
                      <a:gd name="T39" fmla="*/ 32 h 262"/>
                      <a:gd name="T40" fmla="*/ 0 w 158"/>
                      <a:gd name="T41" fmla="*/ 28 h 262"/>
                      <a:gd name="T42" fmla="*/ 0 w 158"/>
                      <a:gd name="T43" fmla="*/ 25 h 262"/>
                      <a:gd name="T44" fmla="*/ 1 w 158"/>
                      <a:gd name="T45" fmla="*/ 22 h 262"/>
                      <a:gd name="T46" fmla="*/ 2 w 158"/>
                      <a:gd name="T47" fmla="*/ 18 h 262"/>
                      <a:gd name="T48" fmla="*/ 3 w 158"/>
                      <a:gd name="T49" fmla="*/ 16 h 262"/>
                      <a:gd name="T50" fmla="*/ 3 w 158"/>
                      <a:gd name="T51" fmla="*/ 13 h 262"/>
                      <a:gd name="T52" fmla="*/ 5 w 158"/>
                      <a:gd name="T53" fmla="*/ 11 h 262"/>
                      <a:gd name="T54" fmla="*/ 6 w 158"/>
                      <a:gd name="T55" fmla="*/ 8 h 262"/>
                      <a:gd name="T56" fmla="*/ 8 w 158"/>
                      <a:gd name="T57" fmla="*/ 7 h 262"/>
                      <a:gd name="T58" fmla="*/ 10 w 158"/>
                      <a:gd name="T59" fmla="*/ 5 h 262"/>
                      <a:gd name="T60" fmla="*/ 12 w 158"/>
                      <a:gd name="T61" fmla="*/ 4 h 262"/>
                      <a:gd name="T62" fmla="*/ 14 w 158"/>
                      <a:gd name="T63" fmla="*/ 2 h 262"/>
                      <a:gd name="T64" fmla="*/ 16 w 158"/>
                      <a:gd name="T65" fmla="*/ 1 h 262"/>
                      <a:gd name="T66" fmla="*/ 19 w 158"/>
                      <a:gd name="T67" fmla="*/ 1 h 262"/>
                      <a:gd name="T68" fmla="*/ 22 w 158"/>
                      <a:gd name="T69" fmla="*/ 0 h 262"/>
                      <a:gd name="T70" fmla="*/ 25 w 158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8" h="262">
                        <a:moveTo>
                          <a:pt x="80" y="0"/>
                        </a:moveTo>
                        <a:lnTo>
                          <a:pt x="89" y="1"/>
                        </a:lnTo>
                        <a:lnTo>
                          <a:pt x="99" y="2"/>
                        </a:lnTo>
                        <a:lnTo>
                          <a:pt x="106" y="4"/>
                        </a:lnTo>
                        <a:lnTo>
                          <a:pt x="114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3" y="22"/>
                        </a:lnTo>
                        <a:lnTo>
                          <a:pt x="139" y="28"/>
                        </a:lnTo>
                        <a:lnTo>
                          <a:pt x="143" y="36"/>
                        </a:lnTo>
                        <a:lnTo>
                          <a:pt x="147" y="43"/>
                        </a:lnTo>
                        <a:lnTo>
                          <a:pt x="150" y="52"/>
                        </a:lnTo>
                        <a:lnTo>
                          <a:pt x="152" y="61"/>
                        </a:lnTo>
                        <a:lnTo>
                          <a:pt x="154" y="72"/>
                        </a:lnTo>
                        <a:lnTo>
                          <a:pt x="156" y="82"/>
                        </a:lnTo>
                        <a:lnTo>
                          <a:pt x="156" y="94"/>
                        </a:lnTo>
                        <a:lnTo>
                          <a:pt x="158" y="105"/>
                        </a:lnTo>
                        <a:lnTo>
                          <a:pt x="158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1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8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5" y="7"/>
                        </a:lnTo>
                        <a:lnTo>
                          <a:pt x="52" y="4"/>
                        </a:lnTo>
                        <a:lnTo>
                          <a:pt x="61" y="2"/>
                        </a:lnTo>
                        <a:lnTo>
                          <a:pt x="70" y="1"/>
                        </a:lnTo>
                        <a:lnTo>
                          <a:pt x="8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2" name="Freeform 540"/>
                  <p:cNvSpPr>
                    <a:spLocks noChangeAspect="1"/>
                  </p:cNvSpPr>
                  <p:nvPr/>
                </p:nvSpPr>
                <p:spPr bwMode="auto">
                  <a:xfrm>
                    <a:off x="4055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4 w 157"/>
                      <a:gd name="T7" fmla="*/ 1 h 262"/>
                      <a:gd name="T8" fmla="*/ 36 w 157"/>
                      <a:gd name="T9" fmla="*/ 2 h 262"/>
                      <a:gd name="T10" fmla="*/ 39 w 157"/>
                      <a:gd name="T11" fmla="*/ 4 h 262"/>
                      <a:gd name="T12" fmla="*/ 40 w 157"/>
                      <a:gd name="T13" fmla="*/ 5 h 262"/>
                      <a:gd name="T14" fmla="*/ 43 w 157"/>
                      <a:gd name="T15" fmla="*/ 7 h 262"/>
                      <a:gd name="T16" fmla="*/ 44 w 157"/>
                      <a:gd name="T17" fmla="*/ 8 h 262"/>
                      <a:gd name="T18" fmla="*/ 46 w 157"/>
                      <a:gd name="T19" fmla="*/ 11 h 262"/>
                      <a:gd name="T20" fmla="*/ 46 w 157"/>
                      <a:gd name="T21" fmla="*/ 13 h 262"/>
                      <a:gd name="T22" fmla="*/ 47 w 157"/>
                      <a:gd name="T23" fmla="*/ 16 h 262"/>
                      <a:gd name="T24" fmla="*/ 49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2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5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7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4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4" y="22"/>
                        </a:lnTo>
                        <a:lnTo>
                          <a:pt x="138" y="28"/>
                        </a:lnTo>
                        <a:lnTo>
                          <a:pt x="143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3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7" y="52"/>
                        </a:lnTo>
                        <a:lnTo>
                          <a:pt x="10" y="43"/>
                        </a:lnTo>
                        <a:lnTo>
                          <a:pt x="15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3" y="4"/>
                        </a:lnTo>
                        <a:lnTo>
                          <a:pt x="61" y="2"/>
                        </a:lnTo>
                        <a:lnTo>
                          <a:pt x="69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3" name="Rectangle 54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46" y="1589"/>
                    <a:ext cx="1322" cy="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354" name="Rectangle 54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469" y="1589"/>
                    <a:ext cx="1322" cy="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355" name="Freeform 543"/>
                  <p:cNvSpPr>
                    <a:spLocks noChangeAspect="1"/>
                  </p:cNvSpPr>
                  <p:nvPr/>
                </p:nvSpPr>
                <p:spPr bwMode="auto">
                  <a:xfrm>
                    <a:off x="2297" y="1496"/>
                    <a:ext cx="7" cy="14"/>
                  </a:xfrm>
                  <a:custGeom>
                    <a:avLst/>
                    <a:gdLst>
                      <a:gd name="T0" fmla="*/ 7 w 25"/>
                      <a:gd name="T1" fmla="*/ 0 h 47"/>
                      <a:gd name="T2" fmla="*/ 5 w 25"/>
                      <a:gd name="T3" fmla="*/ 0 h 47"/>
                      <a:gd name="T4" fmla="*/ 4 w 25"/>
                      <a:gd name="T5" fmla="*/ 1 h 47"/>
                      <a:gd name="T6" fmla="*/ 3 w 25"/>
                      <a:gd name="T7" fmla="*/ 1 h 47"/>
                      <a:gd name="T8" fmla="*/ 2 w 25"/>
                      <a:gd name="T9" fmla="*/ 2 h 47"/>
                      <a:gd name="T10" fmla="*/ 1 w 25"/>
                      <a:gd name="T11" fmla="*/ 4 h 47"/>
                      <a:gd name="T12" fmla="*/ 1 w 25"/>
                      <a:gd name="T13" fmla="*/ 4 h 47"/>
                      <a:gd name="T14" fmla="*/ 1 w 25"/>
                      <a:gd name="T15" fmla="*/ 6 h 47"/>
                      <a:gd name="T16" fmla="*/ 0 w 25"/>
                      <a:gd name="T17" fmla="*/ 7 h 47"/>
                      <a:gd name="T18" fmla="*/ 1 w 25"/>
                      <a:gd name="T19" fmla="*/ 9 h 47"/>
                      <a:gd name="T20" fmla="*/ 1 w 25"/>
                      <a:gd name="T21" fmla="*/ 10 h 47"/>
                      <a:gd name="T22" fmla="*/ 1 w 25"/>
                      <a:gd name="T23" fmla="*/ 11 h 47"/>
                      <a:gd name="T24" fmla="*/ 2 w 25"/>
                      <a:gd name="T25" fmla="*/ 12 h 47"/>
                      <a:gd name="T26" fmla="*/ 3 w 25"/>
                      <a:gd name="T27" fmla="*/ 13 h 47"/>
                      <a:gd name="T28" fmla="*/ 4 w 25"/>
                      <a:gd name="T29" fmla="*/ 13 h 47"/>
                      <a:gd name="T30" fmla="*/ 5 w 25"/>
                      <a:gd name="T31" fmla="*/ 14 h 47"/>
                      <a:gd name="T32" fmla="*/ 7 w 25"/>
                      <a:gd name="T33" fmla="*/ 14 h 47"/>
                      <a:gd name="T34" fmla="*/ 7 w 25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7">
                        <a:moveTo>
                          <a:pt x="25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5"/>
                        </a:lnTo>
                        <a:lnTo>
                          <a:pt x="7" y="7"/>
                        </a:lnTo>
                        <a:lnTo>
                          <a:pt x="5" y="12"/>
                        </a:lnTo>
                        <a:lnTo>
                          <a:pt x="3" y="15"/>
                        </a:lnTo>
                        <a:lnTo>
                          <a:pt x="2" y="19"/>
                        </a:lnTo>
                        <a:lnTo>
                          <a:pt x="0" y="23"/>
                        </a:lnTo>
                        <a:lnTo>
                          <a:pt x="2" y="29"/>
                        </a:lnTo>
                        <a:lnTo>
                          <a:pt x="3" y="33"/>
                        </a:lnTo>
                        <a:lnTo>
                          <a:pt x="5" y="36"/>
                        </a:lnTo>
                        <a:lnTo>
                          <a:pt x="7" y="40"/>
                        </a:lnTo>
                        <a:lnTo>
                          <a:pt x="10" y="42"/>
                        </a:lnTo>
                        <a:lnTo>
                          <a:pt x="14" y="45"/>
                        </a:lnTo>
                        <a:lnTo>
                          <a:pt x="18" y="46"/>
                        </a:lnTo>
                        <a:lnTo>
                          <a:pt x="25" y="47"/>
                        </a:lnTo>
                        <a:lnTo>
                          <a:pt x="2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6" name="Rectangle 54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04" y="1496"/>
                    <a:ext cx="929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357" name="Freeform 545"/>
                  <p:cNvSpPr>
                    <a:spLocks noChangeAspect="1"/>
                  </p:cNvSpPr>
                  <p:nvPr/>
                </p:nvSpPr>
                <p:spPr bwMode="auto">
                  <a:xfrm>
                    <a:off x="3233" y="1496"/>
                    <a:ext cx="7" cy="14"/>
                  </a:xfrm>
                  <a:custGeom>
                    <a:avLst/>
                    <a:gdLst>
                      <a:gd name="T0" fmla="*/ 0 w 23"/>
                      <a:gd name="T1" fmla="*/ 14 h 47"/>
                      <a:gd name="T2" fmla="*/ 2 w 23"/>
                      <a:gd name="T3" fmla="*/ 14 h 47"/>
                      <a:gd name="T4" fmla="*/ 3 w 23"/>
                      <a:gd name="T5" fmla="*/ 13 h 47"/>
                      <a:gd name="T6" fmla="*/ 4 w 23"/>
                      <a:gd name="T7" fmla="*/ 13 h 47"/>
                      <a:gd name="T8" fmla="*/ 5 w 23"/>
                      <a:gd name="T9" fmla="*/ 12 h 47"/>
                      <a:gd name="T10" fmla="*/ 6 w 23"/>
                      <a:gd name="T11" fmla="*/ 11 h 47"/>
                      <a:gd name="T12" fmla="*/ 6 w 23"/>
                      <a:gd name="T13" fmla="*/ 10 h 47"/>
                      <a:gd name="T14" fmla="*/ 7 w 23"/>
                      <a:gd name="T15" fmla="*/ 9 h 47"/>
                      <a:gd name="T16" fmla="*/ 7 w 23"/>
                      <a:gd name="T17" fmla="*/ 7 h 47"/>
                      <a:gd name="T18" fmla="*/ 7 w 23"/>
                      <a:gd name="T19" fmla="*/ 6 h 47"/>
                      <a:gd name="T20" fmla="*/ 6 w 23"/>
                      <a:gd name="T21" fmla="*/ 4 h 47"/>
                      <a:gd name="T22" fmla="*/ 6 w 23"/>
                      <a:gd name="T23" fmla="*/ 4 h 47"/>
                      <a:gd name="T24" fmla="*/ 5 w 23"/>
                      <a:gd name="T25" fmla="*/ 2 h 47"/>
                      <a:gd name="T26" fmla="*/ 4 w 23"/>
                      <a:gd name="T27" fmla="*/ 1 h 47"/>
                      <a:gd name="T28" fmla="*/ 3 w 23"/>
                      <a:gd name="T29" fmla="*/ 1 h 47"/>
                      <a:gd name="T30" fmla="*/ 2 w 23"/>
                      <a:gd name="T31" fmla="*/ 0 h 47"/>
                      <a:gd name="T32" fmla="*/ 0 w 23"/>
                      <a:gd name="T33" fmla="*/ 0 h 47"/>
                      <a:gd name="T34" fmla="*/ 0 w 23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0" y="47"/>
                        </a:moveTo>
                        <a:lnTo>
                          <a:pt x="5" y="46"/>
                        </a:lnTo>
                        <a:lnTo>
                          <a:pt x="9" y="45"/>
                        </a:lnTo>
                        <a:lnTo>
                          <a:pt x="13" y="42"/>
                        </a:lnTo>
                        <a:lnTo>
                          <a:pt x="16" y="40"/>
                        </a:lnTo>
                        <a:lnTo>
                          <a:pt x="20" y="36"/>
                        </a:lnTo>
                        <a:lnTo>
                          <a:pt x="21" y="33"/>
                        </a:lnTo>
                        <a:lnTo>
                          <a:pt x="22" y="29"/>
                        </a:lnTo>
                        <a:lnTo>
                          <a:pt x="23" y="23"/>
                        </a:lnTo>
                        <a:lnTo>
                          <a:pt x="22" y="19"/>
                        </a:lnTo>
                        <a:lnTo>
                          <a:pt x="21" y="15"/>
                        </a:lnTo>
                        <a:lnTo>
                          <a:pt x="20" y="12"/>
                        </a:lnTo>
                        <a:lnTo>
                          <a:pt x="16" y="7"/>
                        </a:lnTo>
                        <a:lnTo>
                          <a:pt x="13" y="5"/>
                        </a:lnTo>
                        <a:lnTo>
                          <a:pt x="9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8" name="Freeform 546"/>
                  <p:cNvSpPr>
                    <a:spLocks noChangeAspect="1"/>
                  </p:cNvSpPr>
                  <p:nvPr/>
                </p:nvSpPr>
                <p:spPr bwMode="auto">
                  <a:xfrm>
                    <a:off x="296" y="1425"/>
                    <a:ext cx="43" cy="143"/>
                  </a:xfrm>
                  <a:custGeom>
                    <a:avLst/>
                    <a:gdLst>
                      <a:gd name="T0" fmla="*/ 43 w 144"/>
                      <a:gd name="T1" fmla="*/ 143 h 469"/>
                      <a:gd name="T2" fmla="*/ 43 w 144"/>
                      <a:gd name="T3" fmla="*/ 55 h 469"/>
                      <a:gd name="T4" fmla="*/ 37 w 144"/>
                      <a:gd name="T5" fmla="*/ 52 h 469"/>
                      <a:gd name="T6" fmla="*/ 37 w 144"/>
                      <a:gd name="T7" fmla="*/ 23 h 469"/>
                      <a:gd name="T8" fmla="*/ 37 w 144"/>
                      <a:gd name="T9" fmla="*/ 20 h 469"/>
                      <a:gd name="T10" fmla="*/ 36 w 144"/>
                      <a:gd name="T11" fmla="*/ 16 h 469"/>
                      <a:gd name="T12" fmla="*/ 35 w 144"/>
                      <a:gd name="T13" fmla="*/ 12 h 469"/>
                      <a:gd name="T14" fmla="*/ 34 w 144"/>
                      <a:gd name="T15" fmla="*/ 8 h 469"/>
                      <a:gd name="T16" fmla="*/ 33 w 144"/>
                      <a:gd name="T17" fmla="*/ 7 h 469"/>
                      <a:gd name="T18" fmla="*/ 32 w 144"/>
                      <a:gd name="T19" fmla="*/ 5 h 469"/>
                      <a:gd name="T20" fmla="*/ 30 w 144"/>
                      <a:gd name="T21" fmla="*/ 3 h 469"/>
                      <a:gd name="T22" fmla="*/ 29 w 144"/>
                      <a:gd name="T23" fmla="*/ 2 h 469"/>
                      <a:gd name="T24" fmla="*/ 27 w 144"/>
                      <a:gd name="T25" fmla="*/ 1 h 469"/>
                      <a:gd name="T26" fmla="*/ 26 w 144"/>
                      <a:gd name="T27" fmla="*/ 1 h 469"/>
                      <a:gd name="T28" fmla="*/ 24 w 144"/>
                      <a:gd name="T29" fmla="*/ 0 h 469"/>
                      <a:gd name="T30" fmla="*/ 22 w 144"/>
                      <a:gd name="T31" fmla="*/ 0 h 469"/>
                      <a:gd name="T32" fmla="*/ 19 w 144"/>
                      <a:gd name="T33" fmla="*/ 0 h 469"/>
                      <a:gd name="T34" fmla="*/ 17 w 144"/>
                      <a:gd name="T35" fmla="*/ 1 h 469"/>
                      <a:gd name="T36" fmla="*/ 16 w 144"/>
                      <a:gd name="T37" fmla="*/ 1 h 469"/>
                      <a:gd name="T38" fmla="*/ 14 w 144"/>
                      <a:gd name="T39" fmla="*/ 2 h 469"/>
                      <a:gd name="T40" fmla="*/ 13 w 144"/>
                      <a:gd name="T41" fmla="*/ 3 h 469"/>
                      <a:gd name="T42" fmla="*/ 11 w 144"/>
                      <a:gd name="T43" fmla="*/ 5 h 469"/>
                      <a:gd name="T44" fmla="*/ 10 w 144"/>
                      <a:gd name="T45" fmla="*/ 6 h 469"/>
                      <a:gd name="T46" fmla="*/ 9 w 144"/>
                      <a:gd name="T47" fmla="*/ 8 h 469"/>
                      <a:gd name="T48" fmla="*/ 7 w 144"/>
                      <a:gd name="T49" fmla="*/ 11 h 469"/>
                      <a:gd name="T50" fmla="*/ 7 w 144"/>
                      <a:gd name="T51" fmla="*/ 16 h 469"/>
                      <a:gd name="T52" fmla="*/ 6 w 144"/>
                      <a:gd name="T53" fmla="*/ 20 h 469"/>
                      <a:gd name="T54" fmla="*/ 6 w 144"/>
                      <a:gd name="T55" fmla="*/ 23 h 469"/>
                      <a:gd name="T56" fmla="*/ 6 w 144"/>
                      <a:gd name="T57" fmla="*/ 52 h 469"/>
                      <a:gd name="T58" fmla="*/ 0 w 144"/>
                      <a:gd name="T59" fmla="*/ 54 h 469"/>
                      <a:gd name="T60" fmla="*/ 0 w 144"/>
                      <a:gd name="T61" fmla="*/ 143 h 469"/>
                      <a:gd name="T62" fmla="*/ 43 w 144"/>
                      <a:gd name="T63" fmla="*/ 143 h 469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44" h="469">
                        <a:moveTo>
                          <a:pt x="144" y="469"/>
                        </a:moveTo>
                        <a:lnTo>
                          <a:pt x="144" y="181"/>
                        </a:lnTo>
                        <a:lnTo>
                          <a:pt x="125" y="172"/>
                        </a:lnTo>
                        <a:lnTo>
                          <a:pt x="124" y="76"/>
                        </a:lnTo>
                        <a:lnTo>
                          <a:pt x="123" y="65"/>
                        </a:lnTo>
                        <a:lnTo>
                          <a:pt x="121" y="52"/>
                        </a:lnTo>
                        <a:lnTo>
                          <a:pt x="118" y="40"/>
                        </a:lnTo>
                        <a:lnTo>
                          <a:pt x="113" y="27"/>
                        </a:lnTo>
                        <a:lnTo>
                          <a:pt x="110" y="22"/>
                        </a:lnTo>
                        <a:lnTo>
                          <a:pt x="106" y="16"/>
                        </a:lnTo>
                        <a:lnTo>
                          <a:pt x="102" y="11"/>
                        </a:lnTo>
                        <a:lnTo>
                          <a:pt x="97" y="7"/>
                        </a:lnTo>
                        <a:lnTo>
                          <a:pt x="92" y="4"/>
                        </a:lnTo>
                        <a:lnTo>
                          <a:pt x="86" y="2"/>
                        </a:lnTo>
                        <a:lnTo>
                          <a:pt x="79" y="0"/>
                        </a:lnTo>
                        <a:lnTo>
                          <a:pt x="73" y="0"/>
                        </a:lnTo>
                        <a:lnTo>
                          <a:pt x="65" y="0"/>
                        </a:lnTo>
                        <a:lnTo>
                          <a:pt x="58" y="2"/>
                        </a:lnTo>
                        <a:lnTo>
                          <a:pt x="52" y="4"/>
                        </a:lnTo>
                        <a:lnTo>
                          <a:pt x="46" y="7"/>
                        </a:lnTo>
                        <a:lnTo>
                          <a:pt x="42" y="10"/>
                        </a:lnTo>
                        <a:lnTo>
                          <a:pt x="38" y="15"/>
                        </a:lnTo>
                        <a:lnTo>
                          <a:pt x="34" y="21"/>
                        </a:lnTo>
                        <a:lnTo>
                          <a:pt x="31" y="26"/>
                        </a:lnTo>
                        <a:lnTo>
                          <a:pt x="25" y="37"/>
                        </a:lnTo>
                        <a:lnTo>
                          <a:pt x="22" y="51"/>
                        </a:lnTo>
                        <a:lnTo>
                          <a:pt x="20" y="64"/>
                        </a:lnTo>
                        <a:lnTo>
                          <a:pt x="19" y="76"/>
                        </a:lnTo>
                        <a:lnTo>
                          <a:pt x="19" y="172"/>
                        </a:lnTo>
                        <a:lnTo>
                          <a:pt x="0" y="178"/>
                        </a:lnTo>
                        <a:lnTo>
                          <a:pt x="0" y="469"/>
                        </a:lnTo>
                        <a:lnTo>
                          <a:pt x="144" y="469"/>
                        </a:lnTo>
                        <a:close/>
                      </a:path>
                    </a:pathLst>
                  </a:custGeom>
                  <a:solidFill>
                    <a:srgbClr val="8C253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9" name="Freeform 547"/>
                  <p:cNvSpPr>
                    <a:spLocks noChangeAspect="1"/>
                  </p:cNvSpPr>
                  <p:nvPr/>
                </p:nvSpPr>
                <p:spPr bwMode="auto">
                  <a:xfrm>
                    <a:off x="332" y="1475"/>
                    <a:ext cx="21" cy="93"/>
                  </a:xfrm>
                  <a:custGeom>
                    <a:avLst/>
                    <a:gdLst>
                      <a:gd name="T0" fmla="*/ 15 w 48"/>
                      <a:gd name="T1" fmla="*/ 0 h 309"/>
                      <a:gd name="T2" fmla="*/ 0 w 48"/>
                      <a:gd name="T3" fmla="*/ 6 h 309"/>
                      <a:gd name="T4" fmla="*/ 0 w 48"/>
                      <a:gd name="T5" fmla="*/ 93 h 309"/>
                      <a:gd name="T6" fmla="*/ 21 w 48"/>
                      <a:gd name="T7" fmla="*/ 93 h 309"/>
                      <a:gd name="T8" fmla="*/ 21 w 48"/>
                      <a:gd name="T9" fmla="*/ 6 h 309"/>
                      <a:gd name="T10" fmla="*/ 15 w 48"/>
                      <a:gd name="T11" fmla="*/ 0 h 309"/>
                      <a:gd name="T12" fmla="*/ 21 w 48"/>
                      <a:gd name="T13" fmla="*/ 6 h 309"/>
                      <a:gd name="T14" fmla="*/ 21 w 48"/>
                      <a:gd name="T15" fmla="*/ 2 h 309"/>
                      <a:gd name="T16" fmla="*/ 15 w 48"/>
                      <a:gd name="T17" fmla="*/ 0 h 309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8" h="309">
                        <a:moveTo>
                          <a:pt x="34" y="0"/>
                        </a:moveTo>
                        <a:lnTo>
                          <a:pt x="0" y="21"/>
                        </a:lnTo>
                        <a:lnTo>
                          <a:pt x="0" y="309"/>
                        </a:lnTo>
                        <a:lnTo>
                          <a:pt x="48" y="309"/>
                        </a:lnTo>
                        <a:lnTo>
                          <a:pt x="48" y="21"/>
                        </a:lnTo>
                        <a:lnTo>
                          <a:pt x="34" y="0"/>
                        </a:lnTo>
                        <a:lnTo>
                          <a:pt x="48" y="21"/>
                        </a:lnTo>
                        <a:lnTo>
                          <a:pt x="48" y="6"/>
                        </a:lnTo>
                        <a:lnTo>
                          <a:pt x="3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0" name="Freeform 548"/>
                  <p:cNvSpPr>
                    <a:spLocks noChangeAspect="1"/>
                  </p:cNvSpPr>
                  <p:nvPr/>
                </p:nvSpPr>
                <p:spPr bwMode="auto">
                  <a:xfrm>
                    <a:off x="332" y="1468"/>
                    <a:ext cx="14" cy="14"/>
                  </a:xfrm>
                  <a:custGeom>
                    <a:avLst/>
                    <a:gdLst>
                      <a:gd name="T0" fmla="*/ 0 w 53"/>
                      <a:gd name="T1" fmla="*/ 6 h 51"/>
                      <a:gd name="T2" fmla="*/ 4 w 53"/>
                      <a:gd name="T3" fmla="*/ 12 h 51"/>
                      <a:gd name="T4" fmla="*/ 9 w 53"/>
                      <a:gd name="T5" fmla="*/ 14 h 51"/>
                      <a:gd name="T6" fmla="*/ 14 w 53"/>
                      <a:gd name="T7" fmla="*/ 2 h 51"/>
                      <a:gd name="T8" fmla="*/ 9 w 53"/>
                      <a:gd name="T9" fmla="*/ 0 h 51"/>
                      <a:gd name="T10" fmla="*/ 0 w 53"/>
                      <a:gd name="T11" fmla="*/ 6 h 51"/>
                      <a:gd name="T12" fmla="*/ 0 w 53"/>
                      <a:gd name="T13" fmla="*/ 6 h 51"/>
                      <a:gd name="T14" fmla="*/ 0 w 53"/>
                      <a:gd name="T15" fmla="*/ 10 h 51"/>
                      <a:gd name="T16" fmla="*/ 4 w 53"/>
                      <a:gd name="T17" fmla="*/ 12 h 51"/>
                      <a:gd name="T18" fmla="*/ 0 w 53"/>
                      <a:gd name="T19" fmla="*/ 6 h 5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53" h="51">
                        <a:moveTo>
                          <a:pt x="0" y="21"/>
                        </a:moveTo>
                        <a:lnTo>
                          <a:pt x="14" y="42"/>
                        </a:lnTo>
                        <a:lnTo>
                          <a:pt x="33" y="51"/>
                        </a:lnTo>
                        <a:lnTo>
                          <a:pt x="53" y="9"/>
                        </a:lnTo>
                        <a:lnTo>
                          <a:pt x="33" y="0"/>
                        </a:lnTo>
                        <a:lnTo>
                          <a:pt x="0" y="21"/>
                        </a:lnTo>
                        <a:lnTo>
                          <a:pt x="1" y="36"/>
                        </a:lnTo>
                        <a:lnTo>
                          <a:pt x="14" y="42"/>
                        </a:lnTo>
                        <a:lnTo>
                          <a:pt x="0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1" name="Freeform 549"/>
                  <p:cNvSpPr>
                    <a:spLocks noChangeAspect="1"/>
                  </p:cNvSpPr>
                  <p:nvPr/>
                </p:nvSpPr>
                <p:spPr bwMode="auto">
                  <a:xfrm>
                    <a:off x="332" y="1446"/>
                    <a:ext cx="14" cy="29"/>
                  </a:xfrm>
                  <a:custGeom>
                    <a:avLst/>
                    <a:gdLst>
                      <a:gd name="T0" fmla="*/ 0 w 48"/>
                      <a:gd name="T1" fmla="*/ 0 h 96"/>
                      <a:gd name="T2" fmla="*/ 0 w 48"/>
                      <a:gd name="T3" fmla="*/ 0 h 96"/>
                      <a:gd name="T4" fmla="*/ 0 w 48"/>
                      <a:gd name="T5" fmla="*/ 29 h 96"/>
                      <a:gd name="T6" fmla="*/ 14 w 48"/>
                      <a:gd name="T7" fmla="*/ 29 h 96"/>
                      <a:gd name="T8" fmla="*/ 13 w 48"/>
                      <a:gd name="T9" fmla="*/ 0 h 96"/>
                      <a:gd name="T10" fmla="*/ 0 w 48"/>
                      <a:gd name="T11" fmla="*/ 0 h 96"/>
                      <a:gd name="T12" fmla="*/ 0 w 48"/>
                      <a:gd name="T13" fmla="*/ 0 h 96"/>
                      <a:gd name="T14" fmla="*/ 0 w 48"/>
                      <a:gd name="T15" fmla="*/ 0 h 96"/>
                      <a:gd name="T16" fmla="*/ 0 w 48"/>
                      <a:gd name="T17" fmla="*/ 0 h 96"/>
                      <a:gd name="T18" fmla="*/ 0 w 48"/>
                      <a:gd name="T19" fmla="*/ 0 h 9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8" h="96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1" y="96"/>
                        </a:lnTo>
                        <a:lnTo>
                          <a:pt x="48" y="9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2" name="Freeform 550"/>
                  <p:cNvSpPr>
                    <a:spLocks noChangeAspect="1"/>
                  </p:cNvSpPr>
                  <p:nvPr/>
                </p:nvSpPr>
                <p:spPr bwMode="auto">
                  <a:xfrm>
                    <a:off x="318" y="1417"/>
                    <a:ext cx="21" cy="29"/>
                  </a:xfrm>
                  <a:custGeom>
                    <a:avLst/>
                    <a:gdLst>
                      <a:gd name="T0" fmla="*/ 0 w 74"/>
                      <a:gd name="T1" fmla="*/ 14 h 100"/>
                      <a:gd name="T2" fmla="*/ 0 w 74"/>
                      <a:gd name="T3" fmla="*/ 14 h 100"/>
                      <a:gd name="T4" fmla="*/ 1 w 74"/>
                      <a:gd name="T5" fmla="*/ 14 h 100"/>
                      <a:gd name="T6" fmla="*/ 2 w 74"/>
                      <a:gd name="T7" fmla="*/ 14 h 100"/>
                      <a:gd name="T8" fmla="*/ 2 w 74"/>
                      <a:gd name="T9" fmla="*/ 14 h 100"/>
                      <a:gd name="T10" fmla="*/ 3 w 74"/>
                      <a:gd name="T11" fmla="*/ 14 h 100"/>
                      <a:gd name="T12" fmla="*/ 3 w 74"/>
                      <a:gd name="T13" fmla="*/ 15 h 100"/>
                      <a:gd name="T14" fmla="*/ 5 w 74"/>
                      <a:gd name="T15" fmla="*/ 16 h 100"/>
                      <a:gd name="T16" fmla="*/ 5 w 74"/>
                      <a:gd name="T17" fmla="*/ 17 h 100"/>
                      <a:gd name="T18" fmla="*/ 5 w 74"/>
                      <a:gd name="T19" fmla="*/ 17 h 100"/>
                      <a:gd name="T20" fmla="*/ 7 w 74"/>
                      <a:gd name="T21" fmla="*/ 21 h 100"/>
                      <a:gd name="T22" fmla="*/ 7 w 74"/>
                      <a:gd name="T23" fmla="*/ 23 h 100"/>
                      <a:gd name="T24" fmla="*/ 8 w 74"/>
                      <a:gd name="T25" fmla="*/ 27 h 100"/>
                      <a:gd name="T26" fmla="*/ 8 w 74"/>
                      <a:gd name="T27" fmla="*/ 29 h 100"/>
                      <a:gd name="T28" fmla="*/ 21 w 74"/>
                      <a:gd name="T29" fmla="*/ 29 h 100"/>
                      <a:gd name="T30" fmla="*/ 21 w 74"/>
                      <a:gd name="T31" fmla="*/ 25 h 100"/>
                      <a:gd name="T32" fmla="*/ 20 w 74"/>
                      <a:gd name="T33" fmla="*/ 21 h 100"/>
                      <a:gd name="T34" fmla="*/ 19 w 74"/>
                      <a:gd name="T35" fmla="*/ 16 h 100"/>
                      <a:gd name="T36" fmla="*/ 17 w 74"/>
                      <a:gd name="T37" fmla="*/ 12 h 100"/>
                      <a:gd name="T38" fmla="*/ 16 w 74"/>
                      <a:gd name="T39" fmla="*/ 10 h 100"/>
                      <a:gd name="T40" fmla="*/ 14 w 74"/>
                      <a:gd name="T41" fmla="*/ 8 h 100"/>
                      <a:gd name="T42" fmla="*/ 13 w 74"/>
                      <a:gd name="T43" fmla="*/ 5 h 100"/>
                      <a:gd name="T44" fmla="*/ 11 w 74"/>
                      <a:gd name="T45" fmla="*/ 4 h 100"/>
                      <a:gd name="T46" fmla="*/ 8 w 74"/>
                      <a:gd name="T47" fmla="*/ 2 h 100"/>
                      <a:gd name="T48" fmla="*/ 6 w 74"/>
                      <a:gd name="T49" fmla="*/ 1 h 100"/>
                      <a:gd name="T50" fmla="*/ 3 w 74"/>
                      <a:gd name="T51" fmla="*/ 0 h 100"/>
                      <a:gd name="T52" fmla="*/ 0 w 74"/>
                      <a:gd name="T53" fmla="*/ 0 h 100"/>
                      <a:gd name="T54" fmla="*/ 0 w 74"/>
                      <a:gd name="T55" fmla="*/ 0 h 100"/>
                      <a:gd name="T56" fmla="*/ 0 w 74"/>
                      <a:gd name="T57" fmla="*/ 14 h 100"/>
                      <a:gd name="T58" fmla="*/ 0 w 74"/>
                      <a:gd name="T59" fmla="*/ 14 h 100"/>
                      <a:gd name="T60" fmla="*/ 0 w 74"/>
                      <a:gd name="T61" fmla="*/ 14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4" h="100">
                        <a:moveTo>
                          <a:pt x="0" y="47"/>
                        </a:moveTo>
                        <a:lnTo>
                          <a:pt x="0" y="47"/>
                        </a:lnTo>
                        <a:lnTo>
                          <a:pt x="3" y="47"/>
                        </a:lnTo>
                        <a:lnTo>
                          <a:pt x="6" y="48"/>
                        </a:lnTo>
                        <a:lnTo>
                          <a:pt x="8" y="49"/>
                        </a:lnTo>
                        <a:lnTo>
                          <a:pt x="10" y="50"/>
                        </a:lnTo>
                        <a:lnTo>
                          <a:pt x="12" y="52"/>
                        </a:lnTo>
                        <a:lnTo>
                          <a:pt x="16" y="54"/>
                        </a:lnTo>
                        <a:lnTo>
                          <a:pt x="18" y="57"/>
                        </a:lnTo>
                        <a:lnTo>
                          <a:pt x="19" y="60"/>
                        </a:lnTo>
                        <a:lnTo>
                          <a:pt x="23" y="71"/>
                        </a:lnTo>
                        <a:lnTo>
                          <a:pt x="26" y="81"/>
                        </a:lnTo>
                        <a:lnTo>
                          <a:pt x="27" y="92"/>
                        </a:lnTo>
                        <a:lnTo>
                          <a:pt x="28" y="100"/>
                        </a:lnTo>
                        <a:lnTo>
                          <a:pt x="74" y="100"/>
                        </a:lnTo>
                        <a:lnTo>
                          <a:pt x="73" y="87"/>
                        </a:lnTo>
                        <a:lnTo>
                          <a:pt x="71" y="72"/>
                        </a:lnTo>
                        <a:lnTo>
                          <a:pt x="67" y="56"/>
                        </a:lnTo>
                        <a:lnTo>
                          <a:pt x="61" y="41"/>
                        </a:lnTo>
                        <a:lnTo>
                          <a:pt x="57" y="33"/>
                        </a:lnTo>
                        <a:lnTo>
                          <a:pt x="51" y="26"/>
                        </a:lnTo>
                        <a:lnTo>
                          <a:pt x="45" y="18"/>
                        </a:lnTo>
                        <a:lnTo>
                          <a:pt x="38" y="13"/>
                        </a:lnTo>
                        <a:lnTo>
                          <a:pt x="29" y="8"/>
                        </a:lnTo>
                        <a:lnTo>
                          <a:pt x="20" y="4"/>
                        </a:lnTo>
                        <a:lnTo>
                          <a:pt x="10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3" name="Freeform 551"/>
                  <p:cNvSpPr>
                    <a:spLocks noChangeAspect="1"/>
                  </p:cNvSpPr>
                  <p:nvPr/>
                </p:nvSpPr>
                <p:spPr bwMode="auto">
                  <a:xfrm>
                    <a:off x="296" y="1417"/>
                    <a:ext cx="21" cy="29"/>
                  </a:xfrm>
                  <a:custGeom>
                    <a:avLst/>
                    <a:gdLst>
                      <a:gd name="T0" fmla="*/ 13 w 77"/>
                      <a:gd name="T1" fmla="*/ 29 h 100"/>
                      <a:gd name="T2" fmla="*/ 13 w 77"/>
                      <a:gd name="T3" fmla="*/ 29 h 100"/>
                      <a:gd name="T4" fmla="*/ 13 w 77"/>
                      <a:gd name="T5" fmla="*/ 26 h 100"/>
                      <a:gd name="T6" fmla="*/ 13 w 77"/>
                      <a:gd name="T7" fmla="*/ 23 h 100"/>
                      <a:gd name="T8" fmla="*/ 14 w 77"/>
                      <a:gd name="T9" fmla="*/ 20 h 100"/>
                      <a:gd name="T10" fmla="*/ 15 w 77"/>
                      <a:gd name="T11" fmla="*/ 17 h 100"/>
                      <a:gd name="T12" fmla="*/ 16 w 77"/>
                      <a:gd name="T13" fmla="*/ 17 h 100"/>
                      <a:gd name="T14" fmla="*/ 16 w 77"/>
                      <a:gd name="T15" fmla="*/ 16 h 100"/>
                      <a:gd name="T16" fmla="*/ 17 w 77"/>
                      <a:gd name="T17" fmla="*/ 15 h 100"/>
                      <a:gd name="T18" fmla="*/ 17 w 77"/>
                      <a:gd name="T19" fmla="*/ 14 h 100"/>
                      <a:gd name="T20" fmla="*/ 18 w 77"/>
                      <a:gd name="T21" fmla="*/ 14 h 100"/>
                      <a:gd name="T22" fmla="*/ 19 w 77"/>
                      <a:gd name="T23" fmla="*/ 14 h 100"/>
                      <a:gd name="T24" fmla="*/ 20 w 77"/>
                      <a:gd name="T25" fmla="*/ 14 h 100"/>
                      <a:gd name="T26" fmla="*/ 21 w 77"/>
                      <a:gd name="T27" fmla="*/ 14 h 100"/>
                      <a:gd name="T28" fmla="*/ 21 w 77"/>
                      <a:gd name="T29" fmla="*/ 0 h 100"/>
                      <a:gd name="T30" fmla="*/ 18 w 77"/>
                      <a:gd name="T31" fmla="*/ 0 h 100"/>
                      <a:gd name="T32" fmla="*/ 15 w 77"/>
                      <a:gd name="T33" fmla="*/ 1 h 100"/>
                      <a:gd name="T34" fmla="*/ 13 w 77"/>
                      <a:gd name="T35" fmla="*/ 2 h 100"/>
                      <a:gd name="T36" fmla="*/ 10 w 77"/>
                      <a:gd name="T37" fmla="*/ 3 h 100"/>
                      <a:gd name="T38" fmla="*/ 8 w 77"/>
                      <a:gd name="T39" fmla="*/ 5 h 100"/>
                      <a:gd name="T40" fmla="*/ 6 w 77"/>
                      <a:gd name="T41" fmla="*/ 7 h 100"/>
                      <a:gd name="T42" fmla="*/ 5 w 77"/>
                      <a:gd name="T43" fmla="*/ 9 h 100"/>
                      <a:gd name="T44" fmla="*/ 4 w 77"/>
                      <a:gd name="T45" fmla="*/ 11 h 100"/>
                      <a:gd name="T46" fmla="*/ 2 w 77"/>
                      <a:gd name="T47" fmla="*/ 16 h 100"/>
                      <a:gd name="T48" fmla="*/ 1 w 77"/>
                      <a:gd name="T49" fmla="*/ 20 h 100"/>
                      <a:gd name="T50" fmla="*/ 0 w 77"/>
                      <a:gd name="T51" fmla="*/ 25 h 100"/>
                      <a:gd name="T52" fmla="*/ 0 w 77"/>
                      <a:gd name="T53" fmla="*/ 29 h 100"/>
                      <a:gd name="T54" fmla="*/ 0 w 77"/>
                      <a:gd name="T55" fmla="*/ 29 h 100"/>
                      <a:gd name="T56" fmla="*/ 13 w 77"/>
                      <a:gd name="T57" fmla="*/ 29 h 100"/>
                      <a:gd name="T58" fmla="*/ 13 w 77"/>
                      <a:gd name="T59" fmla="*/ 29 h 100"/>
                      <a:gd name="T60" fmla="*/ 13 w 77"/>
                      <a:gd name="T61" fmla="*/ 29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46" y="100"/>
                        </a:moveTo>
                        <a:lnTo>
                          <a:pt x="46" y="100"/>
                        </a:lnTo>
                        <a:lnTo>
                          <a:pt x="46" y="90"/>
                        </a:lnTo>
                        <a:lnTo>
                          <a:pt x="48" y="79"/>
                        </a:lnTo>
                        <a:lnTo>
                          <a:pt x="50" y="70"/>
                        </a:lnTo>
                        <a:lnTo>
                          <a:pt x="55" y="59"/>
                        </a:lnTo>
                        <a:lnTo>
                          <a:pt x="57" y="57"/>
                        </a:lnTo>
                        <a:lnTo>
                          <a:pt x="59" y="54"/>
                        </a:lnTo>
                        <a:lnTo>
                          <a:pt x="61" y="52"/>
                        </a:lnTo>
                        <a:lnTo>
                          <a:pt x="63" y="50"/>
                        </a:lnTo>
                        <a:lnTo>
                          <a:pt x="66" y="49"/>
                        </a:lnTo>
                        <a:lnTo>
                          <a:pt x="68" y="48"/>
                        </a:lnTo>
                        <a:lnTo>
                          <a:pt x="73" y="47"/>
                        </a:lnTo>
                        <a:lnTo>
                          <a:pt x="77" y="47"/>
                        </a:lnTo>
                        <a:lnTo>
                          <a:pt x="77" y="0"/>
                        </a:lnTo>
                        <a:lnTo>
                          <a:pt x="66" y="0"/>
                        </a:lnTo>
                        <a:lnTo>
                          <a:pt x="56" y="2"/>
                        </a:lnTo>
                        <a:lnTo>
                          <a:pt x="46" y="7"/>
                        </a:lnTo>
                        <a:lnTo>
                          <a:pt x="38" y="12"/>
                        </a:lnTo>
                        <a:lnTo>
                          <a:pt x="30" y="17"/>
                        </a:lnTo>
                        <a:lnTo>
                          <a:pt x="23" y="24"/>
                        </a:lnTo>
                        <a:lnTo>
                          <a:pt x="18" y="31"/>
                        </a:lnTo>
                        <a:lnTo>
                          <a:pt x="14" y="39"/>
                        </a:lnTo>
                        <a:lnTo>
                          <a:pt x="7" y="54"/>
                        </a:lnTo>
                        <a:lnTo>
                          <a:pt x="3" y="70"/>
                        </a:lnTo>
                        <a:lnTo>
                          <a:pt x="0" y="86"/>
                        </a:lnTo>
                        <a:lnTo>
                          <a:pt x="0" y="100"/>
                        </a:lnTo>
                        <a:lnTo>
                          <a:pt x="46" y="10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4" name="Freeform 552"/>
                  <p:cNvSpPr>
                    <a:spLocks noChangeAspect="1"/>
                  </p:cNvSpPr>
                  <p:nvPr/>
                </p:nvSpPr>
                <p:spPr bwMode="auto">
                  <a:xfrm>
                    <a:off x="296" y="1446"/>
                    <a:ext cx="14" cy="36"/>
                  </a:xfrm>
                  <a:custGeom>
                    <a:avLst/>
                    <a:gdLst>
                      <a:gd name="T0" fmla="*/ 9 w 46"/>
                      <a:gd name="T1" fmla="*/ 36 h 117"/>
                      <a:gd name="T2" fmla="*/ 14 w 46"/>
                      <a:gd name="T3" fmla="*/ 30 h 117"/>
                      <a:gd name="T4" fmla="*/ 14 w 46"/>
                      <a:gd name="T5" fmla="*/ 0 h 117"/>
                      <a:gd name="T6" fmla="*/ 0 w 46"/>
                      <a:gd name="T7" fmla="*/ 0 h 117"/>
                      <a:gd name="T8" fmla="*/ 0 w 46"/>
                      <a:gd name="T9" fmla="*/ 30 h 117"/>
                      <a:gd name="T10" fmla="*/ 9 w 46"/>
                      <a:gd name="T11" fmla="*/ 36 h 117"/>
                      <a:gd name="T12" fmla="*/ 9 w 46"/>
                      <a:gd name="T13" fmla="*/ 36 h 117"/>
                      <a:gd name="T14" fmla="*/ 14 w 46"/>
                      <a:gd name="T15" fmla="*/ 34 h 117"/>
                      <a:gd name="T16" fmla="*/ 14 w 46"/>
                      <a:gd name="T17" fmla="*/ 30 h 117"/>
                      <a:gd name="T18" fmla="*/ 9 w 46"/>
                      <a:gd name="T19" fmla="*/ 36 h 117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117">
                        <a:moveTo>
                          <a:pt x="30" y="117"/>
                        </a:moveTo>
                        <a:lnTo>
                          <a:pt x="46" y="9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30" y="117"/>
                        </a:lnTo>
                        <a:lnTo>
                          <a:pt x="46" y="112"/>
                        </a:lnTo>
                        <a:lnTo>
                          <a:pt x="46" y="96"/>
                        </a:lnTo>
                        <a:lnTo>
                          <a:pt x="30" y="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5" name="Freeform 553"/>
                  <p:cNvSpPr>
                    <a:spLocks noChangeAspect="1"/>
                  </p:cNvSpPr>
                  <p:nvPr/>
                </p:nvSpPr>
                <p:spPr bwMode="auto">
                  <a:xfrm>
                    <a:off x="289" y="1468"/>
                    <a:ext cx="14" cy="14"/>
                  </a:xfrm>
                  <a:custGeom>
                    <a:avLst/>
                    <a:gdLst>
                      <a:gd name="T0" fmla="*/ 0 w 49"/>
                      <a:gd name="T1" fmla="*/ 8 h 51"/>
                      <a:gd name="T2" fmla="*/ 9 w 49"/>
                      <a:gd name="T3" fmla="*/ 14 h 51"/>
                      <a:gd name="T4" fmla="*/ 14 w 49"/>
                      <a:gd name="T5" fmla="*/ 12 h 51"/>
                      <a:gd name="T6" fmla="*/ 10 w 49"/>
                      <a:gd name="T7" fmla="*/ 0 h 51"/>
                      <a:gd name="T8" fmla="*/ 4 w 49"/>
                      <a:gd name="T9" fmla="*/ 2 h 51"/>
                      <a:gd name="T10" fmla="*/ 0 w 49"/>
                      <a:gd name="T11" fmla="*/ 8 h 51"/>
                      <a:gd name="T12" fmla="*/ 4 w 49"/>
                      <a:gd name="T13" fmla="*/ 2 h 51"/>
                      <a:gd name="T14" fmla="*/ 0 w 49"/>
                      <a:gd name="T15" fmla="*/ 4 h 51"/>
                      <a:gd name="T16" fmla="*/ 0 w 49"/>
                      <a:gd name="T17" fmla="*/ 8 h 5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9" h="51">
                        <a:moveTo>
                          <a:pt x="0" y="28"/>
                        </a:moveTo>
                        <a:lnTo>
                          <a:pt x="30" y="51"/>
                        </a:lnTo>
                        <a:lnTo>
                          <a:pt x="49" y="43"/>
                        </a:lnTo>
                        <a:lnTo>
                          <a:pt x="34" y="0"/>
                        </a:lnTo>
                        <a:lnTo>
                          <a:pt x="15" y="7"/>
                        </a:lnTo>
                        <a:lnTo>
                          <a:pt x="0" y="28"/>
                        </a:lnTo>
                        <a:lnTo>
                          <a:pt x="15" y="7"/>
                        </a:lnTo>
                        <a:lnTo>
                          <a:pt x="0" y="13"/>
                        </a:lnTo>
                        <a:lnTo>
                          <a:pt x="0" y="2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6" name="Freeform 554"/>
                  <p:cNvSpPr>
                    <a:spLocks noChangeAspect="1"/>
                  </p:cNvSpPr>
                  <p:nvPr/>
                </p:nvSpPr>
                <p:spPr bwMode="auto">
                  <a:xfrm>
                    <a:off x="289" y="1475"/>
                    <a:ext cx="14" cy="100"/>
                  </a:xfrm>
                  <a:custGeom>
                    <a:avLst/>
                    <a:gdLst>
                      <a:gd name="T0" fmla="*/ 7 w 46"/>
                      <a:gd name="T1" fmla="*/ 100 h 314"/>
                      <a:gd name="T2" fmla="*/ 14 w 46"/>
                      <a:gd name="T3" fmla="*/ 93 h 314"/>
                      <a:gd name="T4" fmla="*/ 14 w 46"/>
                      <a:gd name="T5" fmla="*/ 0 h 314"/>
                      <a:gd name="T6" fmla="*/ 0 w 46"/>
                      <a:gd name="T7" fmla="*/ 0 h 314"/>
                      <a:gd name="T8" fmla="*/ 0 w 46"/>
                      <a:gd name="T9" fmla="*/ 93 h 314"/>
                      <a:gd name="T10" fmla="*/ 7 w 46"/>
                      <a:gd name="T11" fmla="*/ 100 h 314"/>
                      <a:gd name="T12" fmla="*/ 0 w 46"/>
                      <a:gd name="T13" fmla="*/ 93 h 314"/>
                      <a:gd name="T14" fmla="*/ 0 w 46"/>
                      <a:gd name="T15" fmla="*/ 100 h 314"/>
                      <a:gd name="T16" fmla="*/ 7 w 46"/>
                      <a:gd name="T17" fmla="*/ 100 h 314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6" h="314">
                        <a:moveTo>
                          <a:pt x="23" y="314"/>
                        </a:moveTo>
                        <a:lnTo>
                          <a:pt x="46" y="29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3" y="314"/>
                        </a:lnTo>
                        <a:lnTo>
                          <a:pt x="0" y="291"/>
                        </a:lnTo>
                        <a:lnTo>
                          <a:pt x="0" y="314"/>
                        </a:lnTo>
                        <a:lnTo>
                          <a:pt x="23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7" name="Freeform 555"/>
                  <p:cNvSpPr>
                    <a:spLocks noChangeAspect="1"/>
                  </p:cNvSpPr>
                  <p:nvPr/>
                </p:nvSpPr>
                <p:spPr bwMode="auto">
                  <a:xfrm>
                    <a:off x="296" y="1561"/>
                    <a:ext cx="57" cy="14"/>
                  </a:xfrm>
                  <a:custGeom>
                    <a:avLst/>
                    <a:gdLst>
                      <a:gd name="T0" fmla="*/ 57 w 169"/>
                      <a:gd name="T1" fmla="*/ 7 h 46"/>
                      <a:gd name="T2" fmla="*/ 49 w 169"/>
                      <a:gd name="T3" fmla="*/ 0 h 46"/>
                      <a:gd name="T4" fmla="*/ 0 w 169"/>
                      <a:gd name="T5" fmla="*/ 0 h 46"/>
                      <a:gd name="T6" fmla="*/ 0 w 169"/>
                      <a:gd name="T7" fmla="*/ 14 h 46"/>
                      <a:gd name="T8" fmla="*/ 49 w 169"/>
                      <a:gd name="T9" fmla="*/ 14 h 46"/>
                      <a:gd name="T10" fmla="*/ 57 w 169"/>
                      <a:gd name="T11" fmla="*/ 7 h 46"/>
                      <a:gd name="T12" fmla="*/ 49 w 169"/>
                      <a:gd name="T13" fmla="*/ 14 h 46"/>
                      <a:gd name="T14" fmla="*/ 57 w 169"/>
                      <a:gd name="T15" fmla="*/ 14 h 46"/>
                      <a:gd name="T16" fmla="*/ 57 w 169"/>
                      <a:gd name="T17" fmla="*/ 7 h 4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69" h="46">
                        <a:moveTo>
                          <a:pt x="169" y="23"/>
                        </a:moveTo>
                        <a:lnTo>
                          <a:pt x="144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44" y="46"/>
                        </a:lnTo>
                        <a:lnTo>
                          <a:pt x="169" y="23"/>
                        </a:lnTo>
                        <a:lnTo>
                          <a:pt x="144" y="46"/>
                        </a:lnTo>
                        <a:lnTo>
                          <a:pt x="169" y="46"/>
                        </a:lnTo>
                        <a:lnTo>
                          <a:pt x="169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8" name="Freeform 556"/>
                  <p:cNvSpPr>
                    <a:spLocks noChangeAspect="1"/>
                  </p:cNvSpPr>
                  <p:nvPr/>
                </p:nvSpPr>
                <p:spPr bwMode="auto">
                  <a:xfrm>
                    <a:off x="5198" y="1425"/>
                    <a:ext cx="43" cy="143"/>
                  </a:xfrm>
                  <a:custGeom>
                    <a:avLst/>
                    <a:gdLst>
                      <a:gd name="T0" fmla="*/ 0 w 143"/>
                      <a:gd name="T1" fmla="*/ 143 h 469"/>
                      <a:gd name="T2" fmla="*/ 0 w 143"/>
                      <a:gd name="T3" fmla="*/ 55 h 469"/>
                      <a:gd name="T4" fmla="*/ 6 w 143"/>
                      <a:gd name="T5" fmla="*/ 52 h 469"/>
                      <a:gd name="T6" fmla="*/ 6 w 143"/>
                      <a:gd name="T7" fmla="*/ 23 h 469"/>
                      <a:gd name="T8" fmla="*/ 6 w 143"/>
                      <a:gd name="T9" fmla="*/ 20 h 469"/>
                      <a:gd name="T10" fmla="*/ 6 w 143"/>
                      <a:gd name="T11" fmla="*/ 16 h 469"/>
                      <a:gd name="T12" fmla="*/ 7 w 143"/>
                      <a:gd name="T13" fmla="*/ 12 h 469"/>
                      <a:gd name="T14" fmla="*/ 9 w 143"/>
                      <a:gd name="T15" fmla="*/ 8 h 469"/>
                      <a:gd name="T16" fmla="*/ 10 w 143"/>
                      <a:gd name="T17" fmla="*/ 7 h 469"/>
                      <a:gd name="T18" fmla="*/ 11 w 143"/>
                      <a:gd name="T19" fmla="*/ 5 h 469"/>
                      <a:gd name="T20" fmla="*/ 12 w 143"/>
                      <a:gd name="T21" fmla="*/ 3 h 469"/>
                      <a:gd name="T22" fmla="*/ 14 w 143"/>
                      <a:gd name="T23" fmla="*/ 2 h 469"/>
                      <a:gd name="T24" fmla="*/ 15 w 143"/>
                      <a:gd name="T25" fmla="*/ 1 h 469"/>
                      <a:gd name="T26" fmla="*/ 17 w 143"/>
                      <a:gd name="T27" fmla="*/ 1 h 469"/>
                      <a:gd name="T28" fmla="*/ 19 w 143"/>
                      <a:gd name="T29" fmla="*/ 0 h 469"/>
                      <a:gd name="T30" fmla="*/ 21 w 143"/>
                      <a:gd name="T31" fmla="*/ 0 h 469"/>
                      <a:gd name="T32" fmla="*/ 24 w 143"/>
                      <a:gd name="T33" fmla="*/ 0 h 469"/>
                      <a:gd name="T34" fmla="*/ 26 w 143"/>
                      <a:gd name="T35" fmla="*/ 1 h 469"/>
                      <a:gd name="T36" fmla="*/ 28 w 143"/>
                      <a:gd name="T37" fmla="*/ 1 h 469"/>
                      <a:gd name="T38" fmla="*/ 29 w 143"/>
                      <a:gd name="T39" fmla="*/ 2 h 469"/>
                      <a:gd name="T40" fmla="*/ 31 w 143"/>
                      <a:gd name="T41" fmla="*/ 3 h 469"/>
                      <a:gd name="T42" fmla="*/ 32 w 143"/>
                      <a:gd name="T43" fmla="*/ 5 h 469"/>
                      <a:gd name="T44" fmla="*/ 33 w 143"/>
                      <a:gd name="T45" fmla="*/ 6 h 469"/>
                      <a:gd name="T46" fmla="*/ 34 w 143"/>
                      <a:gd name="T47" fmla="*/ 8 h 469"/>
                      <a:gd name="T48" fmla="*/ 35 w 143"/>
                      <a:gd name="T49" fmla="*/ 11 h 469"/>
                      <a:gd name="T50" fmla="*/ 36 w 143"/>
                      <a:gd name="T51" fmla="*/ 16 h 469"/>
                      <a:gd name="T52" fmla="*/ 37 w 143"/>
                      <a:gd name="T53" fmla="*/ 20 h 469"/>
                      <a:gd name="T54" fmla="*/ 37 w 143"/>
                      <a:gd name="T55" fmla="*/ 23 h 469"/>
                      <a:gd name="T56" fmla="*/ 37 w 143"/>
                      <a:gd name="T57" fmla="*/ 52 h 469"/>
                      <a:gd name="T58" fmla="*/ 43 w 143"/>
                      <a:gd name="T59" fmla="*/ 54 h 469"/>
                      <a:gd name="T60" fmla="*/ 43 w 143"/>
                      <a:gd name="T61" fmla="*/ 143 h 469"/>
                      <a:gd name="T62" fmla="*/ 0 w 143"/>
                      <a:gd name="T63" fmla="*/ 143 h 469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43" h="469">
                        <a:moveTo>
                          <a:pt x="0" y="469"/>
                        </a:moveTo>
                        <a:lnTo>
                          <a:pt x="0" y="181"/>
                        </a:lnTo>
                        <a:lnTo>
                          <a:pt x="19" y="172"/>
                        </a:lnTo>
                        <a:lnTo>
                          <a:pt x="19" y="76"/>
                        </a:lnTo>
                        <a:lnTo>
                          <a:pt x="19" y="65"/>
                        </a:lnTo>
                        <a:lnTo>
                          <a:pt x="21" y="52"/>
                        </a:lnTo>
                        <a:lnTo>
                          <a:pt x="24" y="40"/>
                        </a:lnTo>
                        <a:lnTo>
                          <a:pt x="29" y="27"/>
                        </a:lnTo>
                        <a:lnTo>
                          <a:pt x="32" y="22"/>
                        </a:lnTo>
                        <a:lnTo>
                          <a:pt x="37" y="16"/>
                        </a:lnTo>
                        <a:lnTo>
                          <a:pt x="41" y="11"/>
                        </a:lnTo>
                        <a:lnTo>
                          <a:pt x="46" y="7"/>
                        </a:lnTo>
                        <a:lnTo>
                          <a:pt x="51" y="4"/>
                        </a:lnTo>
                        <a:lnTo>
                          <a:pt x="58" y="2"/>
                        </a:lnTo>
                        <a:lnTo>
                          <a:pt x="64" y="0"/>
                        </a:lnTo>
                        <a:lnTo>
                          <a:pt x="71" y="0"/>
                        </a:lnTo>
                        <a:lnTo>
                          <a:pt x="79" y="0"/>
                        </a:lnTo>
                        <a:lnTo>
                          <a:pt x="86" y="2"/>
                        </a:lnTo>
                        <a:lnTo>
                          <a:pt x="92" y="4"/>
                        </a:lnTo>
                        <a:lnTo>
                          <a:pt x="98" y="7"/>
                        </a:lnTo>
                        <a:lnTo>
                          <a:pt x="102" y="10"/>
                        </a:lnTo>
                        <a:lnTo>
                          <a:pt x="106" y="15"/>
                        </a:lnTo>
                        <a:lnTo>
                          <a:pt x="110" y="21"/>
                        </a:lnTo>
                        <a:lnTo>
                          <a:pt x="113" y="26"/>
                        </a:lnTo>
                        <a:lnTo>
                          <a:pt x="118" y="37"/>
                        </a:lnTo>
                        <a:lnTo>
                          <a:pt x="121" y="51"/>
                        </a:lnTo>
                        <a:lnTo>
                          <a:pt x="123" y="64"/>
                        </a:lnTo>
                        <a:lnTo>
                          <a:pt x="124" y="76"/>
                        </a:lnTo>
                        <a:lnTo>
                          <a:pt x="124" y="172"/>
                        </a:lnTo>
                        <a:lnTo>
                          <a:pt x="143" y="178"/>
                        </a:lnTo>
                        <a:lnTo>
                          <a:pt x="143" y="469"/>
                        </a:lnTo>
                        <a:lnTo>
                          <a:pt x="0" y="469"/>
                        </a:lnTo>
                        <a:close/>
                      </a:path>
                    </a:pathLst>
                  </a:custGeom>
                  <a:solidFill>
                    <a:srgbClr val="8C253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9" name="Freeform 557"/>
                  <p:cNvSpPr>
                    <a:spLocks noChangeAspect="1"/>
                  </p:cNvSpPr>
                  <p:nvPr/>
                </p:nvSpPr>
                <p:spPr bwMode="auto">
                  <a:xfrm>
                    <a:off x="5184" y="1475"/>
                    <a:ext cx="21" cy="93"/>
                  </a:xfrm>
                  <a:custGeom>
                    <a:avLst/>
                    <a:gdLst>
                      <a:gd name="T0" fmla="*/ 6 w 48"/>
                      <a:gd name="T1" fmla="*/ 0 h 309"/>
                      <a:gd name="T2" fmla="*/ 0 w 48"/>
                      <a:gd name="T3" fmla="*/ 6 h 309"/>
                      <a:gd name="T4" fmla="*/ 0 w 48"/>
                      <a:gd name="T5" fmla="*/ 93 h 309"/>
                      <a:gd name="T6" fmla="*/ 21 w 48"/>
                      <a:gd name="T7" fmla="*/ 93 h 309"/>
                      <a:gd name="T8" fmla="*/ 21 w 48"/>
                      <a:gd name="T9" fmla="*/ 6 h 309"/>
                      <a:gd name="T10" fmla="*/ 6 w 48"/>
                      <a:gd name="T11" fmla="*/ 0 h 309"/>
                      <a:gd name="T12" fmla="*/ 6 w 48"/>
                      <a:gd name="T13" fmla="*/ 0 h 309"/>
                      <a:gd name="T14" fmla="*/ 0 w 48"/>
                      <a:gd name="T15" fmla="*/ 2 h 309"/>
                      <a:gd name="T16" fmla="*/ 0 w 48"/>
                      <a:gd name="T17" fmla="*/ 6 h 309"/>
                      <a:gd name="T18" fmla="*/ 6 w 48"/>
                      <a:gd name="T19" fmla="*/ 0 h 309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8" h="309">
                        <a:moveTo>
                          <a:pt x="14" y="0"/>
                        </a:moveTo>
                        <a:lnTo>
                          <a:pt x="0" y="21"/>
                        </a:lnTo>
                        <a:lnTo>
                          <a:pt x="0" y="309"/>
                        </a:lnTo>
                        <a:lnTo>
                          <a:pt x="48" y="309"/>
                        </a:lnTo>
                        <a:lnTo>
                          <a:pt x="48" y="21"/>
                        </a:lnTo>
                        <a:lnTo>
                          <a:pt x="14" y="0"/>
                        </a:lnTo>
                        <a:lnTo>
                          <a:pt x="0" y="6"/>
                        </a:lnTo>
                        <a:lnTo>
                          <a:pt x="0" y="21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0" name="Freeform 558"/>
                  <p:cNvSpPr>
                    <a:spLocks noChangeAspect="1"/>
                  </p:cNvSpPr>
                  <p:nvPr/>
                </p:nvSpPr>
                <p:spPr bwMode="auto">
                  <a:xfrm>
                    <a:off x="5191" y="1468"/>
                    <a:ext cx="14" cy="14"/>
                  </a:xfrm>
                  <a:custGeom>
                    <a:avLst/>
                    <a:gdLst>
                      <a:gd name="T0" fmla="*/ 14 w 53"/>
                      <a:gd name="T1" fmla="*/ 6 h 51"/>
                      <a:gd name="T2" fmla="*/ 5 w 53"/>
                      <a:gd name="T3" fmla="*/ 0 h 51"/>
                      <a:gd name="T4" fmla="*/ 0 w 53"/>
                      <a:gd name="T5" fmla="*/ 2 h 51"/>
                      <a:gd name="T6" fmla="*/ 5 w 53"/>
                      <a:gd name="T7" fmla="*/ 14 h 51"/>
                      <a:gd name="T8" fmla="*/ 10 w 53"/>
                      <a:gd name="T9" fmla="*/ 12 h 51"/>
                      <a:gd name="T10" fmla="*/ 14 w 53"/>
                      <a:gd name="T11" fmla="*/ 6 h 51"/>
                      <a:gd name="T12" fmla="*/ 10 w 53"/>
                      <a:gd name="T13" fmla="*/ 12 h 51"/>
                      <a:gd name="T14" fmla="*/ 14 w 53"/>
                      <a:gd name="T15" fmla="*/ 10 h 51"/>
                      <a:gd name="T16" fmla="*/ 14 w 53"/>
                      <a:gd name="T17" fmla="*/ 6 h 5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53" h="51">
                        <a:moveTo>
                          <a:pt x="53" y="21"/>
                        </a:moveTo>
                        <a:lnTo>
                          <a:pt x="20" y="0"/>
                        </a:lnTo>
                        <a:lnTo>
                          <a:pt x="0" y="9"/>
                        </a:lnTo>
                        <a:lnTo>
                          <a:pt x="20" y="51"/>
                        </a:lnTo>
                        <a:lnTo>
                          <a:pt x="39" y="42"/>
                        </a:lnTo>
                        <a:lnTo>
                          <a:pt x="53" y="21"/>
                        </a:lnTo>
                        <a:lnTo>
                          <a:pt x="39" y="42"/>
                        </a:lnTo>
                        <a:lnTo>
                          <a:pt x="53" y="36"/>
                        </a:lnTo>
                        <a:lnTo>
                          <a:pt x="53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1" name="Freeform 559"/>
                  <p:cNvSpPr>
                    <a:spLocks noChangeAspect="1"/>
                  </p:cNvSpPr>
                  <p:nvPr/>
                </p:nvSpPr>
                <p:spPr bwMode="auto">
                  <a:xfrm>
                    <a:off x="5191" y="1446"/>
                    <a:ext cx="14" cy="29"/>
                  </a:xfrm>
                  <a:custGeom>
                    <a:avLst/>
                    <a:gdLst>
                      <a:gd name="T0" fmla="*/ 14 w 48"/>
                      <a:gd name="T1" fmla="*/ 0 h 96"/>
                      <a:gd name="T2" fmla="*/ 0 w 48"/>
                      <a:gd name="T3" fmla="*/ 0 h 96"/>
                      <a:gd name="T4" fmla="*/ 0 w 48"/>
                      <a:gd name="T5" fmla="*/ 29 h 96"/>
                      <a:gd name="T6" fmla="*/ 14 w 48"/>
                      <a:gd name="T7" fmla="*/ 29 h 96"/>
                      <a:gd name="T8" fmla="*/ 14 w 48"/>
                      <a:gd name="T9" fmla="*/ 0 h 96"/>
                      <a:gd name="T10" fmla="*/ 14 w 48"/>
                      <a:gd name="T11" fmla="*/ 0 h 96"/>
                      <a:gd name="T12" fmla="*/ 0 w 48"/>
                      <a:gd name="T13" fmla="*/ 0 h 96"/>
                      <a:gd name="T14" fmla="*/ 0 w 48"/>
                      <a:gd name="T15" fmla="*/ 0 h 96"/>
                      <a:gd name="T16" fmla="*/ 0 w 48"/>
                      <a:gd name="T17" fmla="*/ 0 h 96"/>
                      <a:gd name="T18" fmla="*/ 14 w 48"/>
                      <a:gd name="T19" fmla="*/ 0 h 9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8" h="96">
                        <a:moveTo>
                          <a:pt x="48" y="0"/>
                        </a:move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48" y="96"/>
                        </a:lnTo>
                        <a:lnTo>
                          <a:pt x="48" y="0"/>
                        </a:lnTo>
                        <a:lnTo>
                          <a:pt x="0" y="0"/>
                        </a:lnTo>
                        <a:lnTo>
                          <a:pt x="48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2" name="Freeform 560"/>
                  <p:cNvSpPr>
                    <a:spLocks noChangeAspect="1"/>
                  </p:cNvSpPr>
                  <p:nvPr/>
                </p:nvSpPr>
                <p:spPr bwMode="auto">
                  <a:xfrm>
                    <a:off x="5191" y="1417"/>
                    <a:ext cx="29" cy="29"/>
                  </a:xfrm>
                  <a:custGeom>
                    <a:avLst/>
                    <a:gdLst>
                      <a:gd name="T0" fmla="*/ 29 w 77"/>
                      <a:gd name="T1" fmla="*/ 0 h 100"/>
                      <a:gd name="T2" fmla="*/ 29 w 77"/>
                      <a:gd name="T3" fmla="*/ 0 h 100"/>
                      <a:gd name="T4" fmla="*/ 25 w 77"/>
                      <a:gd name="T5" fmla="*/ 0 h 100"/>
                      <a:gd name="T6" fmla="*/ 21 w 77"/>
                      <a:gd name="T7" fmla="*/ 1 h 100"/>
                      <a:gd name="T8" fmla="*/ 18 w 77"/>
                      <a:gd name="T9" fmla="*/ 2 h 100"/>
                      <a:gd name="T10" fmla="*/ 14 w 77"/>
                      <a:gd name="T11" fmla="*/ 3 h 100"/>
                      <a:gd name="T12" fmla="*/ 12 w 77"/>
                      <a:gd name="T13" fmla="*/ 5 h 100"/>
                      <a:gd name="T14" fmla="*/ 9 w 77"/>
                      <a:gd name="T15" fmla="*/ 8 h 100"/>
                      <a:gd name="T16" fmla="*/ 7 w 77"/>
                      <a:gd name="T17" fmla="*/ 10 h 100"/>
                      <a:gd name="T18" fmla="*/ 5 w 77"/>
                      <a:gd name="T19" fmla="*/ 12 h 100"/>
                      <a:gd name="T20" fmla="*/ 3 w 77"/>
                      <a:gd name="T21" fmla="*/ 16 h 100"/>
                      <a:gd name="T22" fmla="*/ 2 w 77"/>
                      <a:gd name="T23" fmla="*/ 21 h 100"/>
                      <a:gd name="T24" fmla="*/ 0 w 77"/>
                      <a:gd name="T25" fmla="*/ 25 h 100"/>
                      <a:gd name="T26" fmla="*/ 0 w 77"/>
                      <a:gd name="T27" fmla="*/ 29 h 100"/>
                      <a:gd name="T28" fmla="*/ 18 w 77"/>
                      <a:gd name="T29" fmla="*/ 29 h 100"/>
                      <a:gd name="T30" fmla="*/ 18 w 77"/>
                      <a:gd name="T31" fmla="*/ 27 h 100"/>
                      <a:gd name="T32" fmla="*/ 18 w 77"/>
                      <a:gd name="T33" fmla="*/ 23 h 100"/>
                      <a:gd name="T34" fmla="*/ 20 w 77"/>
                      <a:gd name="T35" fmla="*/ 21 h 100"/>
                      <a:gd name="T36" fmla="*/ 21 w 77"/>
                      <a:gd name="T37" fmla="*/ 17 h 100"/>
                      <a:gd name="T38" fmla="*/ 22 w 77"/>
                      <a:gd name="T39" fmla="*/ 17 h 100"/>
                      <a:gd name="T40" fmla="*/ 23 w 77"/>
                      <a:gd name="T41" fmla="*/ 16 h 100"/>
                      <a:gd name="T42" fmla="*/ 24 w 77"/>
                      <a:gd name="T43" fmla="*/ 15 h 100"/>
                      <a:gd name="T44" fmla="*/ 25 w 77"/>
                      <a:gd name="T45" fmla="*/ 14 h 100"/>
                      <a:gd name="T46" fmla="*/ 26 w 77"/>
                      <a:gd name="T47" fmla="*/ 14 h 100"/>
                      <a:gd name="T48" fmla="*/ 27 w 77"/>
                      <a:gd name="T49" fmla="*/ 14 h 100"/>
                      <a:gd name="T50" fmla="*/ 28 w 77"/>
                      <a:gd name="T51" fmla="*/ 14 h 100"/>
                      <a:gd name="T52" fmla="*/ 29 w 77"/>
                      <a:gd name="T53" fmla="*/ 14 h 100"/>
                      <a:gd name="T54" fmla="*/ 29 w 77"/>
                      <a:gd name="T55" fmla="*/ 14 h 100"/>
                      <a:gd name="T56" fmla="*/ 29 w 77"/>
                      <a:gd name="T57" fmla="*/ 0 h 100"/>
                      <a:gd name="T58" fmla="*/ 29 w 77"/>
                      <a:gd name="T59" fmla="*/ 0 h 100"/>
                      <a:gd name="T60" fmla="*/ 29 w 77"/>
                      <a:gd name="T61" fmla="*/ 0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77" y="0"/>
                        </a:moveTo>
                        <a:lnTo>
                          <a:pt x="77" y="0"/>
                        </a:lnTo>
                        <a:lnTo>
                          <a:pt x="67" y="0"/>
                        </a:lnTo>
                        <a:lnTo>
                          <a:pt x="56" y="4"/>
                        </a:lnTo>
                        <a:lnTo>
                          <a:pt x="47" y="7"/>
                        </a:lnTo>
                        <a:lnTo>
                          <a:pt x="38" y="12"/>
                        </a:lnTo>
                        <a:lnTo>
                          <a:pt x="31" y="18"/>
                        </a:lnTo>
                        <a:lnTo>
                          <a:pt x="25" y="26"/>
                        </a:lnTo>
                        <a:lnTo>
                          <a:pt x="19" y="33"/>
                        </a:lnTo>
                        <a:lnTo>
                          <a:pt x="14" y="41"/>
                        </a:lnTo>
                        <a:lnTo>
                          <a:pt x="8" y="56"/>
                        </a:lnTo>
                        <a:lnTo>
                          <a:pt x="4" y="72"/>
                        </a:lnTo>
                        <a:lnTo>
                          <a:pt x="1" y="87"/>
                        </a:lnTo>
                        <a:lnTo>
                          <a:pt x="0" y="100"/>
                        </a:lnTo>
                        <a:lnTo>
                          <a:pt x="48" y="100"/>
                        </a:lnTo>
                        <a:lnTo>
                          <a:pt x="48" y="92"/>
                        </a:lnTo>
                        <a:lnTo>
                          <a:pt x="49" y="81"/>
                        </a:lnTo>
                        <a:lnTo>
                          <a:pt x="52" y="71"/>
                        </a:lnTo>
                        <a:lnTo>
                          <a:pt x="56" y="60"/>
                        </a:lnTo>
                        <a:lnTo>
                          <a:pt x="58" y="58"/>
                        </a:lnTo>
                        <a:lnTo>
                          <a:pt x="60" y="55"/>
                        </a:lnTo>
                        <a:lnTo>
                          <a:pt x="63" y="52"/>
                        </a:lnTo>
                        <a:lnTo>
                          <a:pt x="66" y="50"/>
                        </a:lnTo>
                        <a:lnTo>
                          <a:pt x="68" y="49"/>
                        </a:lnTo>
                        <a:lnTo>
                          <a:pt x="71" y="48"/>
                        </a:lnTo>
                        <a:lnTo>
                          <a:pt x="74" y="47"/>
                        </a:lnTo>
                        <a:lnTo>
                          <a:pt x="77" y="47"/>
                        </a:lnTo>
                        <a:lnTo>
                          <a:pt x="7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3" name="Freeform 561"/>
                  <p:cNvSpPr>
                    <a:spLocks noChangeAspect="1"/>
                  </p:cNvSpPr>
                  <p:nvPr/>
                </p:nvSpPr>
                <p:spPr bwMode="auto">
                  <a:xfrm>
                    <a:off x="5220" y="1417"/>
                    <a:ext cx="21" cy="29"/>
                  </a:xfrm>
                  <a:custGeom>
                    <a:avLst/>
                    <a:gdLst>
                      <a:gd name="T0" fmla="*/ 21 w 76"/>
                      <a:gd name="T1" fmla="*/ 29 h 100"/>
                      <a:gd name="T2" fmla="*/ 21 w 76"/>
                      <a:gd name="T3" fmla="*/ 29 h 100"/>
                      <a:gd name="T4" fmla="*/ 21 w 76"/>
                      <a:gd name="T5" fmla="*/ 25 h 100"/>
                      <a:gd name="T6" fmla="*/ 20 w 76"/>
                      <a:gd name="T7" fmla="*/ 21 h 100"/>
                      <a:gd name="T8" fmla="*/ 19 w 76"/>
                      <a:gd name="T9" fmla="*/ 16 h 100"/>
                      <a:gd name="T10" fmla="*/ 17 w 76"/>
                      <a:gd name="T11" fmla="*/ 12 h 100"/>
                      <a:gd name="T12" fmla="*/ 16 w 76"/>
                      <a:gd name="T13" fmla="*/ 9 h 100"/>
                      <a:gd name="T14" fmla="*/ 15 w 76"/>
                      <a:gd name="T15" fmla="*/ 7 h 100"/>
                      <a:gd name="T16" fmla="*/ 13 w 76"/>
                      <a:gd name="T17" fmla="*/ 5 h 100"/>
                      <a:gd name="T18" fmla="*/ 11 w 76"/>
                      <a:gd name="T19" fmla="*/ 3 h 100"/>
                      <a:gd name="T20" fmla="*/ 9 w 76"/>
                      <a:gd name="T21" fmla="*/ 2 h 100"/>
                      <a:gd name="T22" fmla="*/ 6 w 76"/>
                      <a:gd name="T23" fmla="*/ 1 h 100"/>
                      <a:gd name="T24" fmla="*/ 3 w 76"/>
                      <a:gd name="T25" fmla="*/ 0 h 100"/>
                      <a:gd name="T26" fmla="*/ 0 w 76"/>
                      <a:gd name="T27" fmla="*/ 0 h 100"/>
                      <a:gd name="T28" fmla="*/ 0 w 76"/>
                      <a:gd name="T29" fmla="*/ 14 h 100"/>
                      <a:gd name="T30" fmla="*/ 1 w 76"/>
                      <a:gd name="T31" fmla="*/ 14 h 100"/>
                      <a:gd name="T32" fmla="*/ 2 w 76"/>
                      <a:gd name="T33" fmla="*/ 14 h 100"/>
                      <a:gd name="T34" fmla="*/ 3 w 76"/>
                      <a:gd name="T35" fmla="*/ 14 h 100"/>
                      <a:gd name="T36" fmla="*/ 4 w 76"/>
                      <a:gd name="T37" fmla="*/ 14 h 100"/>
                      <a:gd name="T38" fmla="*/ 4 w 76"/>
                      <a:gd name="T39" fmla="*/ 15 h 100"/>
                      <a:gd name="T40" fmla="*/ 5 w 76"/>
                      <a:gd name="T41" fmla="*/ 16 h 100"/>
                      <a:gd name="T42" fmla="*/ 5 w 76"/>
                      <a:gd name="T43" fmla="*/ 16 h 100"/>
                      <a:gd name="T44" fmla="*/ 6 w 76"/>
                      <a:gd name="T45" fmla="*/ 17 h 100"/>
                      <a:gd name="T46" fmla="*/ 7 w 76"/>
                      <a:gd name="T47" fmla="*/ 20 h 100"/>
                      <a:gd name="T48" fmla="*/ 8 w 76"/>
                      <a:gd name="T49" fmla="*/ 23 h 100"/>
                      <a:gd name="T50" fmla="*/ 8 w 76"/>
                      <a:gd name="T51" fmla="*/ 26 h 100"/>
                      <a:gd name="T52" fmla="*/ 8 w 76"/>
                      <a:gd name="T53" fmla="*/ 29 h 100"/>
                      <a:gd name="T54" fmla="*/ 8 w 76"/>
                      <a:gd name="T55" fmla="*/ 29 h 100"/>
                      <a:gd name="T56" fmla="*/ 21 w 76"/>
                      <a:gd name="T57" fmla="*/ 29 h 100"/>
                      <a:gd name="T58" fmla="*/ 21 w 76"/>
                      <a:gd name="T59" fmla="*/ 29 h 100"/>
                      <a:gd name="T60" fmla="*/ 21 w 76"/>
                      <a:gd name="T61" fmla="*/ 29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6" h="100">
                        <a:moveTo>
                          <a:pt x="76" y="100"/>
                        </a:moveTo>
                        <a:lnTo>
                          <a:pt x="76" y="100"/>
                        </a:lnTo>
                        <a:lnTo>
                          <a:pt x="75" y="86"/>
                        </a:lnTo>
                        <a:lnTo>
                          <a:pt x="73" y="71"/>
                        </a:lnTo>
                        <a:lnTo>
                          <a:pt x="69" y="55"/>
                        </a:lnTo>
                        <a:lnTo>
                          <a:pt x="63" y="40"/>
                        </a:lnTo>
                        <a:lnTo>
                          <a:pt x="58" y="32"/>
                        </a:lnTo>
                        <a:lnTo>
                          <a:pt x="53" y="25"/>
                        </a:lnTo>
                        <a:lnTo>
                          <a:pt x="47" y="17"/>
                        </a:lnTo>
                        <a:lnTo>
                          <a:pt x="39" y="12"/>
                        </a:lnTo>
                        <a:lnTo>
                          <a:pt x="31" y="7"/>
                        </a:lnTo>
                        <a:lnTo>
                          <a:pt x="21" y="2"/>
                        </a:lnTo>
                        <a:lnTo>
                          <a:pt x="11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4" y="47"/>
                        </a:lnTo>
                        <a:lnTo>
                          <a:pt x="8" y="48"/>
                        </a:lnTo>
                        <a:lnTo>
                          <a:pt x="11" y="49"/>
                        </a:lnTo>
                        <a:lnTo>
                          <a:pt x="13" y="50"/>
                        </a:lnTo>
                        <a:lnTo>
                          <a:pt x="15" y="52"/>
                        </a:lnTo>
                        <a:lnTo>
                          <a:pt x="17" y="54"/>
                        </a:lnTo>
                        <a:lnTo>
                          <a:pt x="19" y="56"/>
                        </a:lnTo>
                        <a:lnTo>
                          <a:pt x="21" y="59"/>
                        </a:lnTo>
                        <a:lnTo>
                          <a:pt x="25" y="69"/>
                        </a:lnTo>
                        <a:lnTo>
                          <a:pt x="28" y="79"/>
                        </a:lnTo>
                        <a:lnTo>
                          <a:pt x="29" y="90"/>
                        </a:lnTo>
                        <a:lnTo>
                          <a:pt x="30" y="100"/>
                        </a:lnTo>
                        <a:lnTo>
                          <a:pt x="76" y="10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4" name="Freeform 562"/>
                  <p:cNvSpPr>
                    <a:spLocks noChangeAspect="1"/>
                  </p:cNvSpPr>
                  <p:nvPr/>
                </p:nvSpPr>
                <p:spPr bwMode="auto">
                  <a:xfrm>
                    <a:off x="5227" y="1446"/>
                    <a:ext cx="14" cy="36"/>
                  </a:xfrm>
                  <a:custGeom>
                    <a:avLst/>
                    <a:gdLst>
                      <a:gd name="T0" fmla="*/ 5 w 46"/>
                      <a:gd name="T1" fmla="*/ 36 h 117"/>
                      <a:gd name="T2" fmla="*/ 14 w 46"/>
                      <a:gd name="T3" fmla="*/ 30 h 117"/>
                      <a:gd name="T4" fmla="*/ 14 w 46"/>
                      <a:gd name="T5" fmla="*/ 0 h 117"/>
                      <a:gd name="T6" fmla="*/ 0 w 46"/>
                      <a:gd name="T7" fmla="*/ 0 h 117"/>
                      <a:gd name="T8" fmla="*/ 0 w 46"/>
                      <a:gd name="T9" fmla="*/ 30 h 117"/>
                      <a:gd name="T10" fmla="*/ 5 w 46"/>
                      <a:gd name="T11" fmla="*/ 36 h 117"/>
                      <a:gd name="T12" fmla="*/ 0 w 46"/>
                      <a:gd name="T13" fmla="*/ 30 h 117"/>
                      <a:gd name="T14" fmla="*/ 0 w 46"/>
                      <a:gd name="T15" fmla="*/ 34 h 117"/>
                      <a:gd name="T16" fmla="*/ 5 w 46"/>
                      <a:gd name="T17" fmla="*/ 36 h 117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6" h="117">
                        <a:moveTo>
                          <a:pt x="15" y="117"/>
                        </a:moveTo>
                        <a:lnTo>
                          <a:pt x="46" y="9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15" y="117"/>
                        </a:lnTo>
                        <a:lnTo>
                          <a:pt x="0" y="96"/>
                        </a:lnTo>
                        <a:lnTo>
                          <a:pt x="0" y="112"/>
                        </a:lnTo>
                        <a:lnTo>
                          <a:pt x="15" y="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5" name="Freeform 563"/>
                  <p:cNvSpPr>
                    <a:spLocks noChangeAspect="1"/>
                  </p:cNvSpPr>
                  <p:nvPr/>
                </p:nvSpPr>
                <p:spPr bwMode="auto">
                  <a:xfrm>
                    <a:off x="5227" y="1468"/>
                    <a:ext cx="21" cy="14"/>
                  </a:xfrm>
                  <a:custGeom>
                    <a:avLst/>
                    <a:gdLst>
                      <a:gd name="T0" fmla="*/ 21 w 50"/>
                      <a:gd name="T1" fmla="*/ 8 h 51"/>
                      <a:gd name="T2" fmla="*/ 14 w 50"/>
                      <a:gd name="T3" fmla="*/ 2 h 51"/>
                      <a:gd name="T4" fmla="*/ 6 w 50"/>
                      <a:gd name="T5" fmla="*/ 0 h 51"/>
                      <a:gd name="T6" fmla="*/ 0 w 50"/>
                      <a:gd name="T7" fmla="*/ 12 h 51"/>
                      <a:gd name="T8" fmla="*/ 8 w 50"/>
                      <a:gd name="T9" fmla="*/ 14 h 51"/>
                      <a:gd name="T10" fmla="*/ 21 w 50"/>
                      <a:gd name="T11" fmla="*/ 8 h 51"/>
                      <a:gd name="T12" fmla="*/ 21 w 50"/>
                      <a:gd name="T13" fmla="*/ 8 h 51"/>
                      <a:gd name="T14" fmla="*/ 21 w 50"/>
                      <a:gd name="T15" fmla="*/ 4 h 51"/>
                      <a:gd name="T16" fmla="*/ 14 w 50"/>
                      <a:gd name="T17" fmla="*/ 2 h 51"/>
                      <a:gd name="T18" fmla="*/ 21 w 50"/>
                      <a:gd name="T19" fmla="*/ 8 h 5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50" h="51">
                        <a:moveTo>
                          <a:pt x="50" y="28"/>
                        </a:moveTo>
                        <a:lnTo>
                          <a:pt x="34" y="7"/>
                        </a:lnTo>
                        <a:lnTo>
                          <a:pt x="15" y="0"/>
                        </a:lnTo>
                        <a:lnTo>
                          <a:pt x="0" y="43"/>
                        </a:lnTo>
                        <a:lnTo>
                          <a:pt x="18" y="51"/>
                        </a:lnTo>
                        <a:lnTo>
                          <a:pt x="50" y="28"/>
                        </a:lnTo>
                        <a:lnTo>
                          <a:pt x="50" y="13"/>
                        </a:lnTo>
                        <a:lnTo>
                          <a:pt x="34" y="7"/>
                        </a:lnTo>
                        <a:lnTo>
                          <a:pt x="50" y="2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6" name="Freeform 564"/>
                  <p:cNvSpPr>
                    <a:spLocks noChangeAspect="1"/>
                  </p:cNvSpPr>
                  <p:nvPr/>
                </p:nvSpPr>
                <p:spPr bwMode="auto">
                  <a:xfrm>
                    <a:off x="5234" y="1475"/>
                    <a:ext cx="14" cy="100"/>
                  </a:xfrm>
                  <a:custGeom>
                    <a:avLst/>
                    <a:gdLst>
                      <a:gd name="T0" fmla="*/ 7 w 46"/>
                      <a:gd name="T1" fmla="*/ 100 h 314"/>
                      <a:gd name="T2" fmla="*/ 14 w 46"/>
                      <a:gd name="T3" fmla="*/ 93 h 314"/>
                      <a:gd name="T4" fmla="*/ 14 w 46"/>
                      <a:gd name="T5" fmla="*/ 0 h 314"/>
                      <a:gd name="T6" fmla="*/ 0 w 46"/>
                      <a:gd name="T7" fmla="*/ 0 h 314"/>
                      <a:gd name="T8" fmla="*/ 0 w 46"/>
                      <a:gd name="T9" fmla="*/ 93 h 314"/>
                      <a:gd name="T10" fmla="*/ 7 w 46"/>
                      <a:gd name="T11" fmla="*/ 100 h 314"/>
                      <a:gd name="T12" fmla="*/ 7 w 46"/>
                      <a:gd name="T13" fmla="*/ 100 h 314"/>
                      <a:gd name="T14" fmla="*/ 14 w 46"/>
                      <a:gd name="T15" fmla="*/ 100 h 314"/>
                      <a:gd name="T16" fmla="*/ 14 w 46"/>
                      <a:gd name="T17" fmla="*/ 93 h 314"/>
                      <a:gd name="T18" fmla="*/ 7 w 46"/>
                      <a:gd name="T19" fmla="*/ 100 h 314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314">
                        <a:moveTo>
                          <a:pt x="23" y="314"/>
                        </a:moveTo>
                        <a:lnTo>
                          <a:pt x="46" y="29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3" y="314"/>
                        </a:lnTo>
                        <a:lnTo>
                          <a:pt x="46" y="314"/>
                        </a:lnTo>
                        <a:lnTo>
                          <a:pt x="46" y="291"/>
                        </a:lnTo>
                        <a:lnTo>
                          <a:pt x="23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7" name="Freeform 565"/>
                  <p:cNvSpPr>
                    <a:spLocks noChangeAspect="1"/>
                  </p:cNvSpPr>
                  <p:nvPr/>
                </p:nvSpPr>
                <p:spPr bwMode="auto">
                  <a:xfrm>
                    <a:off x="5184" y="1561"/>
                    <a:ext cx="57" cy="14"/>
                  </a:xfrm>
                  <a:custGeom>
                    <a:avLst/>
                    <a:gdLst>
                      <a:gd name="T0" fmla="*/ 0 w 168"/>
                      <a:gd name="T1" fmla="*/ 7 h 46"/>
                      <a:gd name="T2" fmla="*/ 8 w 168"/>
                      <a:gd name="T3" fmla="*/ 14 h 46"/>
                      <a:gd name="T4" fmla="*/ 57 w 168"/>
                      <a:gd name="T5" fmla="*/ 14 h 46"/>
                      <a:gd name="T6" fmla="*/ 57 w 168"/>
                      <a:gd name="T7" fmla="*/ 0 h 46"/>
                      <a:gd name="T8" fmla="*/ 8 w 168"/>
                      <a:gd name="T9" fmla="*/ 0 h 46"/>
                      <a:gd name="T10" fmla="*/ 0 w 168"/>
                      <a:gd name="T11" fmla="*/ 7 h 46"/>
                      <a:gd name="T12" fmla="*/ 0 w 168"/>
                      <a:gd name="T13" fmla="*/ 7 h 46"/>
                      <a:gd name="T14" fmla="*/ 0 w 168"/>
                      <a:gd name="T15" fmla="*/ 14 h 46"/>
                      <a:gd name="T16" fmla="*/ 8 w 168"/>
                      <a:gd name="T17" fmla="*/ 14 h 46"/>
                      <a:gd name="T18" fmla="*/ 0 w 168"/>
                      <a:gd name="T19" fmla="*/ 7 h 4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68" h="46">
                        <a:moveTo>
                          <a:pt x="0" y="23"/>
                        </a:moveTo>
                        <a:lnTo>
                          <a:pt x="25" y="46"/>
                        </a:lnTo>
                        <a:lnTo>
                          <a:pt x="168" y="46"/>
                        </a:lnTo>
                        <a:lnTo>
                          <a:pt x="168" y="0"/>
                        </a:lnTo>
                        <a:lnTo>
                          <a:pt x="25" y="0"/>
                        </a:lnTo>
                        <a:lnTo>
                          <a:pt x="0" y="23"/>
                        </a:lnTo>
                        <a:lnTo>
                          <a:pt x="0" y="46"/>
                        </a:lnTo>
                        <a:lnTo>
                          <a:pt x="25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8" name="Freeform 566"/>
                  <p:cNvSpPr>
                    <a:spLocks noChangeAspect="1"/>
                  </p:cNvSpPr>
                  <p:nvPr/>
                </p:nvSpPr>
                <p:spPr bwMode="auto">
                  <a:xfrm>
                    <a:off x="432" y="1425"/>
                    <a:ext cx="43" cy="143"/>
                  </a:xfrm>
                  <a:custGeom>
                    <a:avLst/>
                    <a:gdLst>
                      <a:gd name="T0" fmla="*/ 43 w 145"/>
                      <a:gd name="T1" fmla="*/ 143 h 469"/>
                      <a:gd name="T2" fmla="*/ 43 w 145"/>
                      <a:gd name="T3" fmla="*/ 55 h 469"/>
                      <a:gd name="T4" fmla="*/ 37 w 145"/>
                      <a:gd name="T5" fmla="*/ 52 h 469"/>
                      <a:gd name="T6" fmla="*/ 37 w 145"/>
                      <a:gd name="T7" fmla="*/ 23 h 469"/>
                      <a:gd name="T8" fmla="*/ 37 w 145"/>
                      <a:gd name="T9" fmla="*/ 20 h 469"/>
                      <a:gd name="T10" fmla="*/ 36 w 145"/>
                      <a:gd name="T11" fmla="*/ 16 h 469"/>
                      <a:gd name="T12" fmla="*/ 35 w 145"/>
                      <a:gd name="T13" fmla="*/ 12 h 469"/>
                      <a:gd name="T14" fmla="*/ 34 w 145"/>
                      <a:gd name="T15" fmla="*/ 8 h 469"/>
                      <a:gd name="T16" fmla="*/ 33 w 145"/>
                      <a:gd name="T17" fmla="*/ 7 h 469"/>
                      <a:gd name="T18" fmla="*/ 32 w 145"/>
                      <a:gd name="T19" fmla="*/ 5 h 469"/>
                      <a:gd name="T20" fmla="*/ 31 w 145"/>
                      <a:gd name="T21" fmla="*/ 3 h 469"/>
                      <a:gd name="T22" fmla="*/ 29 w 145"/>
                      <a:gd name="T23" fmla="*/ 2 h 469"/>
                      <a:gd name="T24" fmla="*/ 27 w 145"/>
                      <a:gd name="T25" fmla="*/ 1 h 469"/>
                      <a:gd name="T26" fmla="*/ 26 w 145"/>
                      <a:gd name="T27" fmla="*/ 1 h 469"/>
                      <a:gd name="T28" fmla="*/ 23 w 145"/>
                      <a:gd name="T29" fmla="*/ 0 h 469"/>
                      <a:gd name="T30" fmla="*/ 21 w 145"/>
                      <a:gd name="T31" fmla="*/ 0 h 469"/>
                      <a:gd name="T32" fmla="*/ 19 w 145"/>
                      <a:gd name="T33" fmla="*/ 0 h 469"/>
                      <a:gd name="T34" fmla="*/ 17 w 145"/>
                      <a:gd name="T35" fmla="*/ 1 h 469"/>
                      <a:gd name="T36" fmla="*/ 15 w 145"/>
                      <a:gd name="T37" fmla="*/ 1 h 469"/>
                      <a:gd name="T38" fmla="*/ 14 w 145"/>
                      <a:gd name="T39" fmla="*/ 2 h 469"/>
                      <a:gd name="T40" fmla="*/ 12 w 145"/>
                      <a:gd name="T41" fmla="*/ 3 h 469"/>
                      <a:gd name="T42" fmla="*/ 11 w 145"/>
                      <a:gd name="T43" fmla="*/ 5 h 469"/>
                      <a:gd name="T44" fmla="*/ 10 w 145"/>
                      <a:gd name="T45" fmla="*/ 6 h 469"/>
                      <a:gd name="T46" fmla="*/ 9 w 145"/>
                      <a:gd name="T47" fmla="*/ 8 h 469"/>
                      <a:gd name="T48" fmla="*/ 8 w 145"/>
                      <a:gd name="T49" fmla="*/ 11 h 469"/>
                      <a:gd name="T50" fmla="*/ 7 w 145"/>
                      <a:gd name="T51" fmla="*/ 16 h 469"/>
                      <a:gd name="T52" fmla="*/ 6 w 145"/>
                      <a:gd name="T53" fmla="*/ 20 h 469"/>
                      <a:gd name="T54" fmla="*/ 6 w 145"/>
                      <a:gd name="T55" fmla="*/ 23 h 469"/>
                      <a:gd name="T56" fmla="*/ 6 w 145"/>
                      <a:gd name="T57" fmla="*/ 52 h 469"/>
                      <a:gd name="T58" fmla="*/ 0 w 145"/>
                      <a:gd name="T59" fmla="*/ 54 h 469"/>
                      <a:gd name="T60" fmla="*/ 0 w 145"/>
                      <a:gd name="T61" fmla="*/ 143 h 469"/>
                      <a:gd name="T62" fmla="*/ 43 w 145"/>
                      <a:gd name="T63" fmla="*/ 143 h 469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45" h="469">
                        <a:moveTo>
                          <a:pt x="145" y="469"/>
                        </a:moveTo>
                        <a:lnTo>
                          <a:pt x="145" y="181"/>
                        </a:lnTo>
                        <a:lnTo>
                          <a:pt x="125" y="172"/>
                        </a:lnTo>
                        <a:lnTo>
                          <a:pt x="125" y="76"/>
                        </a:lnTo>
                        <a:lnTo>
                          <a:pt x="125" y="65"/>
                        </a:lnTo>
                        <a:lnTo>
                          <a:pt x="123" y="52"/>
                        </a:lnTo>
                        <a:lnTo>
                          <a:pt x="119" y="40"/>
                        </a:lnTo>
                        <a:lnTo>
                          <a:pt x="114" y="27"/>
                        </a:lnTo>
                        <a:lnTo>
                          <a:pt x="111" y="22"/>
                        </a:lnTo>
                        <a:lnTo>
                          <a:pt x="107" y="16"/>
                        </a:lnTo>
                        <a:lnTo>
                          <a:pt x="103" y="11"/>
                        </a:lnTo>
                        <a:lnTo>
                          <a:pt x="97" y="7"/>
                        </a:lnTo>
                        <a:lnTo>
                          <a:pt x="92" y="4"/>
                        </a:lnTo>
                        <a:lnTo>
                          <a:pt x="86" y="2"/>
                        </a:lnTo>
                        <a:lnTo>
                          <a:pt x="79" y="0"/>
                        </a:lnTo>
                        <a:lnTo>
                          <a:pt x="72" y="0"/>
                        </a:lnTo>
                        <a:lnTo>
                          <a:pt x="65" y="0"/>
                        </a:lnTo>
                        <a:lnTo>
                          <a:pt x="57" y="2"/>
                        </a:lnTo>
                        <a:lnTo>
                          <a:pt x="51" y="4"/>
                        </a:lnTo>
                        <a:lnTo>
                          <a:pt x="46" y="7"/>
                        </a:lnTo>
                        <a:lnTo>
                          <a:pt x="42" y="10"/>
                        </a:lnTo>
                        <a:lnTo>
                          <a:pt x="37" y="15"/>
                        </a:lnTo>
                        <a:lnTo>
                          <a:pt x="33" y="21"/>
                        </a:lnTo>
                        <a:lnTo>
                          <a:pt x="30" y="26"/>
                        </a:lnTo>
                        <a:lnTo>
                          <a:pt x="26" y="37"/>
                        </a:lnTo>
                        <a:lnTo>
                          <a:pt x="23" y="51"/>
                        </a:lnTo>
                        <a:lnTo>
                          <a:pt x="20" y="64"/>
                        </a:lnTo>
                        <a:lnTo>
                          <a:pt x="19" y="76"/>
                        </a:lnTo>
                        <a:lnTo>
                          <a:pt x="19" y="172"/>
                        </a:lnTo>
                        <a:lnTo>
                          <a:pt x="0" y="178"/>
                        </a:lnTo>
                        <a:lnTo>
                          <a:pt x="0" y="469"/>
                        </a:lnTo>
                        <a:lnTo>
                          <a:pt x="145" y="469"/>
                        </a:lnTo>
                        <a:close/>
                      </a:path>
                    </a:pathLst>
                  </a:custGeom>
                  <a:solidFill>
                    <a:srgbClr val="8C253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9" name="Freeform 567"/>
                  <p:cNvSpPr>
                    <a:spLocks noChangeAspect="1"/>
                  </p:cNvSpPr>
                  <p:nvPr/>
                </p:nvSpPr>
                <p:spPr bwMode="auto">
                  <a:xfrm>
                    <a:off x="468" y="1475"/>
                    <a:ext cx="14" cy="93"/>
                  </a:xfrm>
                  <a:custGeom>
                    <a:avLst/>
                    <a:gdLst>
                      <a:gd name="T0" fmla="*/ 10 w 47"/>
                      <a:gd name="T1" fmla="*/ 0 h 309"/>
                      <a:gd name="T2" fmla="*/ 0 w 47"/>
                      <a:gd name="T3" fmla="*/ 6 h 309"/>
                      <a:gd name="T4" fmla="*/ 0 w 47"/>
                      <a:gd name="T5" fmla="*/ 93 h 309"/>
                      <a:gd name="T6" fmla="*/ 14 w 47"/>
                      <a:gd name="T7" fmla="*/ 93 h 309"/>
                      <a:gd name="T8" fmla="*/ 14 w 47"/>
                      <a:gd name="T9" fmla="*/ 6 h 309"/>
                      <a:gd name="T10" fmla="*/ 10 w 47"/>
                      <a:gd name="T11" fmla="*/ 0 h 309"/>
                      <a:gd name="T12" fmla="*/ 14 w 47"/>
                      <a:gd name="T13" fmla="*/ 6 h 309"/>
                      <a:gd name="T14" fmla="*/ 14 w 47"/>
                      <a:gd name="T15" fmla="*/ 2 h 309"/>
                      <a:gd name="T16" fmla="*/ 10 w 47"/>
                      <a:gd name="T17" fmla="*/ 0 h 309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7" h="309">
                        <a:moveTo>
                          <a:pt x="33" y="0"/>
                        </a:moveTo>
                        <a:lnTo>
                          <a:pt x="0" y="21"/>
                        </a:lnTo>
                        <a:lnTo>
                          <a:pt x="0" y="309"/>
                        </a:lnTo>
                        <a:lnTo>
                          <a:pt x="47" y="309"/>
                        </a:lnTo>
                        <a:lnTo>
                          <a:pt x="47" y="21"/>
                        </a:lnTo>
                        <a:lnTo>
                          <a:pt x="33" y="0"/>
                        </a:lnTo>
                        <a:lnTo>
                          <a:pt x="47" y="21"/>
                        </a:lnTo>
                        <a:lnTo>
                          <a:pt x="47" y="6"/>
                        </a:lnTo>
                        <a:lnTo>
                          <a:pt x="3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0" name="Freeform 568"/>
                  <p:cNvSpPr>
                    <a:spLocks noChangeAspect="1"/>
                  </p:cNvSpPr>
                  <p:nvPr/>
                </p:nvSpPr>
                <p:spPr bwMode="auto">
                  <a:xfrm>
                    <a:off x="460" y="1468"/>
                    <a:ext cx="14" cy="14"/>
                  </a:xfrm>
                  <a:custGeom>
                    <a:avLst/>
                    <a:gdLst>
                      <a:gd name="T0" fmla="*/ 0 w 52"/>
                      <a:gd name="T1" fmla="*/ 6 h 51"/>
                      <a:gd name="T2" fmla="*/ 4 w 52"/>
                      <a:gd name="T3" fmla="*/ 12 h 51"/>
                      <a:gd name="T4" fmla="*/ 9 w 52"/>
                      <a:gd name="T5" fmla="*/ 14 h 51"/>
                      <a:gd name="T6" fmla="*/ 14 w 52"/>
                      <a:gd name="T7" fmla="*/ 2 h 51"/>
                      <a:gd name="T8" fmla="*/ 9 w 52"/>
                      <a:gd name="T9" fmla="*/ 0 h 51"/>
                      <a:gd name="T10" fmla="*/ 0 w 52"/>
                      <a:gd name="T11" fmla="*/ 6 h 51"/>
                      <a:gd name="T12" fmla="*/ 0 w 52"/>
                      <a:gd name="T13" fmla="*/ 6 h 51"/>
                      <a:gd name="T14" fmla="*/ 0 w 52"/>
                      <a:gd name="T15" fmla="*/ 10 h 51"/>
                      <a:gd name="T16" fmla="*/ 4 w 52"/>
                      <a:gd name="T17" fmla="*/ 12 h 51"/>
                      <a:gd name="T18" fmla="*/ 0 w 52"/>
                      <a:gd name="T19" fmla="*/ 6 h 5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52" h="51">
                        <a:moveTo>
                          <a:pt x="0" y="21"/>
                        </a:moveTo>
                        <a:lnTo>
                          <a:pt x="13" y="42"/>
                        </a:lnTo>
                        <a:lnTo>
                          <a:pt x="32" y="51"/>
                        </a:lnTo>
                        <a:lnTo>
                          <a:pt x="52" y="9"/>
                        </a:lnTo>
                        <a:lnTo>
                          <a:pt x="33" y="0"/>
                        </a:lnTo>
                        <a:lnTo>
                          <a:pt x="0" y="21"/>
                        </a:lnTo>
                        <a:lnTo>
                          <a:pt x="0" y="36"/>
                        </a:lnTo>
                        <a:lnTo>
                          <a:pt x="13" y="42"/>
                        </a:lnTo>
                        <a:lnTo>
                          <a:pt x="0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1" name="Freeform 569"/>
                  <p:cNvSpPr>
                    <a:spLocks noChangeAspect="1"/>
                  </p:cNvSpPr>
                  <p:nvPr/>
                </p:nvSpPr>
                <p:spPr bwMode="auto">
                  <a:xfrm>
                    <a:off x="460" y="1446"/>
                    <a:ext cx="14" cy="29"/>
                  </a:xfrm>
                  <a:custGeom>
                    <a:avLst/>
                    <a:gdLst>
                      <a:gd name="T0" fmla="*/ 14 w 47"/>
                      <a:gd name="T1" fmla="*/ 0 h 96"/>
                      <a:gd name="T2" fmla="*/ 0 w 47"/>
                      <a:gd name="T3" fmla="*/ 0 h 96"/>
                      <a:gd name="T4" fmla="*/ 0 w 47"/>
                      <a:gd name="T5" fmla="*/ 29 h 96"/>
                      <a:gd name="T6" fmla="*/ 14 w 47"/>
                      <a:gd name="T7" fmla="*/ 29 h 96"/>
                      <a:gd name="T8" fmla="*/ 14 w 47"/>
                      <a:gd name="T9" fmla="*/ 0 h 96"/>
                      <a:gd name="T10" fmla="*/ 14 w 47"/>
                      <a:gd name="T11" fmla="*/ 0 h 96"/>
                      <a:gd name="T12" fmla="*/ 0 w 47"/>
                      <a:gd name="T13" fmla="*/ 0 h 96"/>
                      <a:gd name="T14" fmla="*/ 0 w 47"/>
                      <a:gd name="T15" fmla="*/ 0 h 96"/>
                      <a:gd name="T16" fmla="*/ 0 w 47"/>
                      <a:gd name="T17" fmla="*/ 0 h 96"/>
                      <a:gd name="T18" fmla="*/ 14 w 47"/>
                      <a:gd name="T19" fmla="*/ 0 h 9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" h="96">
                        <a:moveTo>
                          <a:pt x="47" y="0"/>
                        </a:move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47" y="9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4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2" name="Freeform 570"/>
                  <p:cNvSpPr>
                    <a:spLocks noChangeAspect="1"/>
                  </p:cNvSpPr>
                  <p:nvPr/>
                </p:nvSpPr>
                <p:spPr bwMode="auto">
                  <a:xfrm>
                    <a:off x="453" y="1417"/>
                    <a:ext cx="21" cy="29"/>
                  </a:xfrm>
                  <a:custGeom>
                    <a:avLst/>
                    <a:gdLst>
                      <a:gd name="T0" fmla="*/ 0 w 77"/>
                      <a:gd name="T1" fmla="*/ 14 h 100"/>
                      <a:gd name="T2" fmla="*/ 0 w 77"/>
                      <a:gd name="T3" fmla="*/ 14 h 100"/>
                      <a:gd name="T4" fmla="*/ 1 w 77"/>
                      <a:gd name="T5" fmla="*/ 14 h 100"/>
                      <a:gd name="T6" fmla="*/ 2 w 77"/>
                      <a:gd name="T7" fmla="*/ 14 h 100"/>
                      <a:gd name="T8" fmla="*/ 3 w 77"/>
                      <a:gd name="T9" fmla="*/ 14 h 100"/>
                      <a:gd name="T10" fmla="*/ 3 w 77"/>
                      <a:gd name="T11" fmla="*/ 14 h 100"/>
                      <a:gd name="T12" fmla="*/ 4 w 77"/>
                      <a:gd name="T13" fmla="*/ 15 h 100"/>
                      <a:gd name="T14" fmla="*/ 5 w 77"/>
                      <a:gd name="T15" fmla="*/ 16 h 100"/>
                      <a:gd name="T16" fmla="*/ 5 w 77"/>
                      <a:gd name="T17" fmla="*/ 17 h 100"/>
                      <a:gd name="T18" fmla="*/ 6 w 77"/>
                      <a:gd name="T19" fmla="*/ 17 h 100"/>
                      <a:gd name="T20" fmla="*/ 7 w 77"/>
                      <a:gd name="T21" fmla="*/ 21 h 100"/>
                      <a:gd name="T22" fmla="*/ 8 w 77"/>
                      <a:gd name="T23" fmla="*/ 23 h 100"/>
                      <a:gd name="T24" fmla="*/ 8 w 77"/>
                      <a:gd name="T25" fmla="*/ 27 h 100"/>
                      <a:gd name="T26" fmla="*/ 8 w 77"/>
                      <a:gd name="T27" fmla="*/ 29 h 100"/>
                      <a:gd name="T28" fmla="*/ 21 w 77"/>
                      <a:gd name="T29" fmla="*/ 29 h 100"/>
                      <a:gd name="T30" fmla="*/ 21 w 77"/>
                      <a:gd name="T31" fmla="*/ 25 h 100"/>
                      <a:gd name="T32" fmla="*/ 20 w 77"/>
                      <a:gd name="T33" fmla="*/ 21 h 100"/>
                      <a:gd name="T34" fmla="*/ 19 w 77"/>
                      <a:gd name="T35" fmla="*/ 16 h 100"/>
                      <a:gd name="T36" fmla="*/ 17 w 77"/>
                      <a:gd name="T37" fmla="*/ 12 h 100"/>
                      <a:gd name="T38" fmla="*/ 16 w 77"/>
                      <a:gd name="T39" fmla="*/ 10 h 100"/>
                      <a:gd name="T40" fmla="*/ 14 w 77"/>
                      <a:gd name="T41" fmla="*/ 8 h 100"/>
                      <a:gd name="T42" fmla="*/ 13 w 77"/>
                      <a:gd name="T43" fmla="*/ 5 h 100"/>
                      <a:gd name="T44" fmla="*/ 11 w 77"/>
                      <a:gd name="T45" fmla="*/ 3 h 100"/>
                      <a:gd name="T46" fmla="*/ 8 w 77"/>
                      <a:gd name="T47" fmla="*/ 2 h 100"/>
                      <a:gd name="T48" fmla="*/ 6 w 77"/>
                      <a:gd name="T49" fmla="*/ 1 h 100"/>
                      <a:gd name="T50" fmla="*/ 3 w 77"/>
                      <a:gd name="T51" fmla="*/ 0 h 100"/>
                      <a:gd name="T52" fmla="*/ 0 w 77"/>
                      <a:gd name="T53" fmla="*/ 0 h 100"/>
                      <a:gd name="T54" fmla="*/ 0 w 77"/>
                      <a:gd name="T55" fmla="*/ 0 h 100"/>
                      <a:gd name="T56" fmla="*/ 0 w 77"/>
                      <a:gd name="T57" fmla="*/ 14 h 100"/>
                      <a:gd name="T58" fmla="*/ 0 w 77"/>
                      <a:gd name="T59" fmla="*/ 14 h 100"/>
                      <a:gd name="T60" fmla="*/ 0 w 77"/>
                      <a:gd name="T61" fmla="*/ 14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0" y="47"/>
                        </a:moveTo>
                        <a:lnTo>
                          <a:pt x="0" y="47"/>
                        </a:lnTo>
                        <a:lnTo>
                          <a:pt x="3" y="47"/>
                        </a:lnTo>
                        <a:lnTo>
                          <a:pt x="6" y="48"/>
                        </a:lnTo>
                        <a:lnTo>
                          <a:pt x="10" y="49"/>
                        </a:lnTo>
                        <a:lnTo>
                          <a:pt x="12" y="50"/>
                        </a:lnTo>
                        <a:lnTo>
                          <a:pt x="15" y="52"/>
                        </a:lnTo>
                        <a:lnTo>
                          <a:pt x="17" y="55"/>
                        </a:lnTo>
                        <a:lnTo>
                          <a:pt x="19" y="58"/>
                        </a:lnTo>
                        <a:lnTo>
                          <a:pt x="21" y="60"/>
                        </a:lnTo>
                        <a:lnTo>
                          <a:pt x="25" y="71"/>
                        </a:lnTo>
                        <a:lnTo>
                          <a:pt x="28" y="81"/>
                        </a:lnTo>
                        <a:lnTo>
                          <a:pt x="30" y="92"/>
                        </a:lnTo>
                        <a:lnTo>
                          <a:pt x="30" y="100"/>
                        </a:lnTo>
                        <a:lnTo>
                          <a:pt x="77" y="100"/>
                        </a:lnTo>
                        <a:lnTo>
                          <a:pt x="76" y="87"/>
                        </a:lnTo>
                        <a:lnTo>
                          <a:pt x="74" y="72"/>
                        </a:lnTo>
                        <a:lnTo>
                          <a:pt x="70" y="56"/>
                        </a:lnTo>
                        <a:lnTo>
                          <a:pt x="63" y="41"/>
                        </a:lnTo>
                        <a:lnTo>
                          <a:pt x="58" y="33"/>
                        </a:lnTo>
                        <a:lnTo>
                          <a:pt x="53" y="26"/>
                        </a:lnTo>
                        <a:lnTo>
                          <a:pt x="46" y="18"/>
                        </a:lnTo>
                        <a:lnTo>
                          <a:pt x="39" y="12"/>
                        </a:lnTo>
                        <a:lnTo>
                          <a:pt x="31" y="7"/>
                        </a:lnTo>
                        <a:lnTo>
                          <a:pt x="21" y="4"/>
                        </a:lnTo>
                        <a:lnTo>
                          <a:pt x="11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3" name="Freeform 571"/>
                  <p:cNvSpPr>
                    <a:spLocks noChangeAspect="1"/>
                  </p:cNvSpPr>
                  <p:nvPr/>
                </p:nvSpPr>
                <p:spPr bwMode="auto">
                  <a:xfrm>
                    <a:off x="432" y="1417"/>
                    <a:ext cx="21" cy="29"/>
                  </a:xfrm>
                  <a:custGeom>
                    <a:avLst/>
                    <a:gdLst>
                      <a:gd name="T0" fmla="*/ 13 w 76"/>
                      <a:gd name="T1" fmla="*/ 29 h 100"/>
                      <a:gd name="T2" fmla="*/ 13 w 76"/>
                      <a:gd name="T3" fmla="*/ 29 h 100"/>
                      <a:gd name="T4" fmla="*/ 13 w 76"/>
                      <a:gd name="T5" fmla="*/ 26 h 100"/>
                      <a:gd name="T6" fmla="*/ 14 w 76"/>
                      <a:gd name="T7" fmla="*/ 23 h 100"/>
                      <a:gd name="T8" fmla="*/ 14 w 76"/>
                      <a:gd name="T9" fmla="*/ 20 h 100"/>
                      <a:gd name="T10" fmla="*/ 15 w 76"/>
                      <a:gd name="T11" fmla="*/ 17 h 100"/>
                      <a:gd name="T12" fmla="*/ 16 w 76"/>
                      <a:gd name="T13" fmla="*/ 16 h 100"/>
                      <a:gd name="T14" fmla="*/ 16 w 76"/>
                      <a:gd name="T15" fmla="*/ 16 h 100"/>
                      <a:gd name="T16" fmla="*/ 17 w 76"/>
                      <a:gd name="T17" fmla="*/ 15 h 100"/>
                      <a:gd name="T18" fmla="*/ 17 w 76"/>
                      <a:gd name="T19" fmla="*/ 14 h 100"/>
                      <a:gd name="T20" fmla="*/ 18 w 76"/>
                      <a:gd name="T21" fmla="*/ 14 h 100"/>
                      <a:gd name="T22" fmla="*/ 19 w 76"/>
                      <a:gd name="T23" fmla="*/ 14 h 100"/>
                      <a:gd name="T24" fmla="*/ 20 w 76"/>
                      <a:gd name="T25" fmla="*/ 14 h 100"/>
                      <a:gd name="T26" fmla="*/ 21 w 76"/>
                      <a:gd name="T27" fmla="*/ 14 h 100"/>
                      <a:gd name="T28" fmla="*/ 21 w 76"/>
                      <a:gd name="T29" fmla="*/ 0 h 100"/>
                      <a:gd name="T30" fmla="*/ 18 w 76"/>
                      <a:gd name="T31" fmla="*/ 0 h 100"/>
                      <a:gd name="T32" fmla="*/ 15 w 76"/>
                      <a:gd name="T33" fmla="*/ 1 h 100"/>
                      <a:gd name="T34" fmla="*/ 13 w 76"/>
                      <a:gd name="T35" fmla="*/ 2 h 100"/>
                      <a:gd name="T36" fmla="*/ 10 w 76"/>
                      <a:gd name="T37" fmla="*/ 3 h 100"/>
                      <a:gd name="T38" fmla="*/ 8 w 76"/>
                      <a:gd name="T39" fmla="*/ 5 h 100"/>
                      <a:gd name="T40" fmla="*/ 6 w 76"/>
                      <a:gd name="T41" fmla="*/ 7 h 100"/>
                      <a:gd name="T42" fmla="*/ 5 w 76"/>
                      <a:gd name="T43" fmla="*/ 9 h 100"/>
                      <a:gd name="T44" fmla="*/ 4 w 76"/>
                      <a:gd name="T45" fmla="*/ 12 h 100"/>
                      <a:gd name="T46" fmla="*/ 2 w 76"/>
                      <a:gd name="T47" fmla="*/ 16 h 100"/>
                      <a:gd name="T48" fmla="*/ 1 w 76"/>
                      <a:gd name="T49" fmla="*/ 21 h 100"/>
                      <a:gd name="T50" fmla="*/ 0 w 76"/>
                      <a:gd name="T51" fmla="*/ 25 h 100"/>
                      <a:gd name="T52" fmla="*/ 0 w 76"/>
                      <a:gd name="T53" fmla="*/ 29 h 100"/>
                      <a:gd name="T54" fmla="*/ 0 w 76"/>
                      <a:gd name="T55" fmla="*/ 29 h 100"/>
                      <a:gd name="T56" fmla="*/ 13 w 76"/>
                      <a:gd name="T57" fmla="*/ 29 h 100"/>
                      <a:gd name="T58" fmla="*/ 13 w 76"/>
                      <a:gd name="T59" fmla="*/ 29 h 100"/>
                      <a:gd name="T60" fmla="*/ 13 w 76"/>
                      <a:gd name="T61" fmla="*/ 29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6" h="100">
                        <a:moveTo>
                          <a:pt x="47" y="100"/>
                        </a:moveTo>
                        <a:lnTo>
                          <a:pt x="47" y="100"/>
                        </a:lnTo>
                        <a:lnTo>
                          <a:pt x="48" y="90"/>
                        </a:lnTo>
                        <a:lnTo>
                          <a:pt x="49" y="79"/>
                        </a:lnTo>
                        <a:lnTo>
                          <a:pt x="51" y="69"/>
                        </a:lnTo>
                        <a:lnTo>
                          <a:pt x="55" y="59"/>
                        </a:lnTo>
                        <a:lnTo>
                          <a:pt x="57" y="56"/>
                        </a:lnTo>
                        <a:lnTo>
                          <a:pt x="59" y="54"/>
                        </a:lnTo>
                        <a:lnTo>
                          <a:pt x="61" y="52"/>
                        </a:lnTo>
                        <a:lnTo>
                          <a:pt x="63" y="50"/>
                        </a:lnTo>
                        <a:lnTo>
                          <a:pt x="66" y="49"/>
                        </a:lnTo>
                        <a:lnTo>
                          <a:pt x="69" y="48"/>
                        </a:lnTo>
                        <a:lnTo>
                          <a:pt x="72" y="47"/>
                        </a:lnTo>
                        <a:lnTo>
                          <a:pt x="76" y="47"/>
                        </a:lnTo>
                        <a:lnTo>
                          <a:pt x="76" y="0"/>
                        </a:lnTo>
                        <a:lnTo>
                          <a:pt x="66" y="0"/>
                        </a:lnTo>
                        <a:lnTo>
                          <a:pt x="55" y="2"/>
                        </a:lnTo>
                        <a:lnTo>
                          <a:pt x="46" y="7"/>
                        </a:lnTo>
                        <a:lnTo>
                          <a:pt x="37" y="12"/>
                        </a:lnTo>
                        <a:lnTo>
                          <a:pt x="30" y="17"/>
                        </a:lnTo>
                        <a:lnTo>
                          <a:pt x="23" y="25"/>
                        </a:lnTo>
                        <a:lnTo>
                          <a:pt x="18" y="32"/>
                        </a:lnTo>
                        <a:lnTo>
                          <a:pt x="13" y="40"/>
                        </a:lnTo>
                        <a:lnTo>
                          <a:pt x="8" y="55"/>
                        </a:lnTo>
                        <a:lnTo>
                          <a:pt x="3" y="71"/>
                        </a:lnTo>
                        <a:lnTo>
                          <a:pt x="1" y="86"/>
                        </a:lnTo>
                        <a:lnTo>
                          <a:pt x="0" y="100"/>
                        </a:lnTo>
                        <a:lnTo>
                          <a:pt x="47" y="10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4" name="Freeform 572"/>
                  <p:cNvSpPr>
                    <a:spLocks noChangeAspect="1"/>
                  </p:cNvSpPr>
                  <p:nvPr/>
                </p:nvSpPr>
                <p:spPr bwMode="auto">
                  <a:xfrm>
                    <a:off x="432" y="1446"/>
                    <a:ext cx="14" cy="36"/>
                  </a:xfrm>
                  <a:custGeom>
                    <a:avLst/>
                    <a:gdLst>
                      <a:gd name="T0" fmla="*/ 10 w 47"/>
                      <a:gd name="T1" fmla="*/ 36 h 117"/>
                      <a:gd name="T2" fmla="*/ 14 w 47"/>
                      <a:gd name="T3" fmla="*/ 30 h 117"/>
                      <a:gd name="T4" fmla="*/ 14 w 47"/>
                      <a:gd name="T5" fmla="*/ 0 h 117"/>
                      <a:gd name="T6" fmla="*/ 0 w 47"/>
                      <a:gd name="T7" fmla="*/ 0 h 117"/>
                      <a:gd name="T8" fmla="*/ 0 w 47"/>
                      <a:gd name="T9" fmla="*/ 30 h 117"/>
                      <a:gd name="T10" fmla="*/ 10 w 47"/>
                      <a:gd name="T11" fmla="*/ 36 h 117"/>
                      <a:gd name="T12" fmla="*/ 10 w 47"/>
                      <a:gd name="T13" fmla="*/ 36 h 117"/>
                      <a:gd name="T14" fmla="*/ 14 w 47"/>
                      <a:gd name="T15" fmla="*/ 34 h 117"/>
                      <a:gd name="T16" fmla="*/ 14 w 47"/>
                      <a:gd name="T17" fmla="*/ 30 h 117"/>
                      <a:gd name="T18" fmla="*/ 10 w 47"/>
                      <a:gd name="T19" fmla="*/ 36 h 117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" h="117">
                        <a:moveTo>
                          <a:pt x="32" y="117"/>
                        </a:moveTo>
                        <a:lnTo>
                          <a:pt x="47" y="9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32" y="117"/>
                        </a:lnTo>
                        <a:lnTo>
                          <a:pt x="47" y="112"/>
                        </a:lnTo>
                        <a:lnTo>
                          <a:pt x="47" y="96"/>
                        </a:lnTo>
                        <a:lnTo>
                          <a:pt x="32" y="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5" name="Freeform 573"/>
                  <p:cNvSpPr>
                    <a:spLocks noChangeAspect="1"/>
                  </p:cNvSpPr>
                  <p:nvPr/>
                </p:nvSpPr>
                <p:spPr bwMode="auto">
                  <a:xfrm>
                    <a:off x="425" y="1468"/>
                    <a:ext cx="14" cy="14"/>
                  </a:xfrm>
                  <a:custGeom>
                    <a:avLst/>
                    <a:gdLst>
                      <a:gd name="T0" fmla="*/ 0 w 51"/>
                      <a:gd name="T1" fmla="*/ 8 h 51"/>
                      <a:gd name="T2" fmla="*/ 9 w 51"/>
                      <a:gd name="T3" fmla="*/ 14 h 51"/>
                      <a:gd name="T4" fmla="*/ 14 w 51"/>
                      <a:gd name="T5" fmla="*/ 12 h 51"/>
                      <a:gd name="T6" fmla="*/ 10 w 51"/>
                      <a:gd name="T7" fmla="*/ 0 h 51"/>
                      <a:gd name="T8" fmla="*/ 4 w 51"/>
                      <a:gd name="T9" fmla="*/ 2 h 51"/>
                      <a:gd name="T10" fmla="*/ 0 w 51"/>
                      <a:gd name="T11" fmla="*/ 8 h 51"/>
                      <a:gd name="T12" fmla="*/ 4 w 51"/>
                      <a:gd name="T13" fmla="*/ 2 h 51"/>
                      <a:gd name="T14" fmla="*/ 0 w 51"/>
                      <a:gd name="T15" fmla="*/ 4 h 51"/>
                      <a:gd name="T16" fmla="*/ 0 w 51"/>
                      <a:gd name="T17" fmla="*/ 8 h 5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51" h="51">
                        <a:moveTo>
                          <a:pt x="0" y="28"/>
                        </a:moveTo>
                        <a:lnTo>
                          <a:pt x="32" y="51"/>
                        </a:lnTo>
                        <a:lnTo>
                          <a:pt x="51" y="43"/>
                        </a:lnTo>
                        <a:lnTo>
                          <a:pt x="35" y="0"/>
                        </a:lnTo>
                        <a:lnTo>
                          <a:pt x="16" y="7"/>
                        </a:lnTo>
                        <a:lnTo>
                          <a:pt x="0" y="28"/>
                        </a:lnTo>
                        <a:lnTo>
                          <a:pt x="16" y="7"/>
                        </a:lnTo>
                        <a:lnTo>
                          <a:pt x="0" y="13"/>
                        </a:lnTo>
                        <a:lnTo>
                          <a:pt x="0" y="2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6" name="Freeform 574"/>
                  <p:cNvSpPr>
                    <a:spLocks noChangeAspect="1"/>
                  </p:cNvSpPr>
                  <p:nvPr/>
                </p:nvSpPr>
                <p:spPr bwMode="auto">
                  <a:xfrm>
                    <a:off x="425" y="1475"/>
                    <a:ext cx="14" cy="100"/>
                  </a:xfrm>
                  <a:custGeom>
                    <a:avLst/>
                    <a:gdLst>
                      <a:gd name="T0" fmla="*/ 7 w 47"/>
                      <a:gd name="T1" fmla="*/ 100 h 314"/>
                      <a:gd name="T2" fmla="*/ 14 w 47"/>
                      <a:gd name="T3" fmla="*/ 93 h 314"/>
                      <a:gd name="T4" fmla="*/ 14 w 47"/>
                      <a:gd name="T5" fmla="*/ 0 h 314"/>
                      <a:gd name="T6" fmla="*/ 0 w 47"/>
                      <a:gd name="T7" fmla="*/ 0 h 314"/>
                      <a:gd name="T8" fmla="*/ 0 w 47"/>
                      <a:gd name="T9" fmla="*/ 93 h 314"/>
                      <a:gd name="T10" fmla="*/ 7 w 47"/>
                      <a:gd name="T11" fmla="*/ 100 h 314"/>
                      <a:gd name="T12" fmla="*/ 0 w 47"/>
                      <a:gd name="T13" fmla="*/ 93 h 314"/>
                      <a:gd name="T14" fmla="*/ 0 w 47"/>
                      <a:gd name="T15" fmla="*/ 100 h 314"/>
                      <a:gd name="T16" fmla="*/ 7 w 47"/>
                      <a:gd name="T17" fmla="*/ 100 h 314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7" h="314">
                        <a:moveTo>
                          <a:pt x="23" y="314"/>
                        </a:moveTo>
                        <a:lnTo>
                          <a:pt x="47" y="291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3" y="314"/>
                        </a:lnTo>
                        <a:lnTo>
                          <a:pt x="0" y="291"/>
                        </a:lnTo>
                        <a:lnTo>
                          <a:pt x="0" y="314"/>
                        </a:lnTo>
                        <a:lnTo>
                          <a:pt x="23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7" name="Freeform 575"/>
                  <p:cNvSpPr>
                    <a:spLocks noChangeAspect="1"/>
                  </p:cNvSpPr>
                  <p:nvPr/>
                </p:nvSpPr>
                <p:spPr bwMode="auto">
                  <a:xfrm>
                    <a:off x="432" y="1561"/>
                    <a:ext cx="50" cy="14"/>
                  </a:xfrm>
                  <a:custGeom>
                    <a:avLst/>
                    <a:gdLst>
                      <a:gd name="T0" fmla="*/ 50 w 168"/>
                      <a:gd name="T1" fmla="*/ 7 h 46"/>
                      <a:gd name="T2" fmla="*/ 43 w 168"/>
                      <a:gd name="T3" fmla="*/ 0 h 46"/>
                      <a:gd name="T4" fmla="*/ 0 w 168"/>
                      <a:gd name="T5" fmla="*/ 0 h 46"/>
                      <a:gd name="T6" fmla="*/ 0 w 168"/>
                      <a:gd name="T7" fmla="*/ 14 h 46"/>
                      <a:gd name="T8" fmla="*/ 43 w 168"/>
                      <a:gd name="T9" fmla="*/ 14 h 46"/>
                      <a:gd name="T10" fmla="*/ 50 w 168"/>
                      <a:gd name="T11" fmla="*/ 7 h 46"/>
                      <a:gd name="T12" fmla="*/ 43 w 168"/>
                      <a:gd name="T13" fmla="*/ 14 h 46"/>
                      <a:gd name="T14" fmla="*/ 50 w 168"/>
                      <a:gd name="T15" fmla="*/ 14 h 46"/>
                      <a:gd name="T16" fmla="*/ 50 w 168"/>
                      <a:gd name="T17" fmla="*/ 7 h 4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68" h="46">
                        <a:moveTo>
                          <a:pt x="168" y="23"/>
                        </a:moveTo>
                        <a:lnTo>
                          <a:pt x="145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45" y="46"/>
                        </a:lnTo>
                        <a:lnTo>
                          <a:pt x="168" y="23"/>
                        </a:lnTo>
                        <a:lnTo>
                          <a:pt x="145" y="46"/>
                        </a:lnTo>
                        <a:lnTo>
                          <a:pt x="168" y="46"/>
                        </a:lnTo>
                        <a:lnTo>
                          <a:pt x="16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8" name="Freeform 576"/>
                  <p:cNvSpPr>
                    <a:spLocks noChangeAspect="1"/>
                  </p:cNvSpPr>
                  <p:nvPr/>
                </p:nvSpPr>
                <p:spPr bwMode="auto">
                  <a:xfrm>
                    <a:off x="5063" y="1425"/>
                    <a:ext cx="43" cy="143"/>
                  </a:xfrm>
                  <a:custGeom>
                    <a:avLst/>
                    <a:gdLst>
                      <a:gd name="T0" fmla="*/ 0 w 145"/>
                      <a:gd name="T1" fmla="*/ 143 h 469"/>
                      <a:gd name="T2" fmla="*/ 0 w 145"/>
                      <a:gd name="T3" fmla="*/ 55 h 469"/>
                      <a:gd name="T4" fmla="*/ 6 w 145"/>
                      <a:gd name="T5" fmla="*/ 52 h 469"/>
                      <a:gd name="T6" fmla="*/ 6 w 145"/>
                      <a:gd name="T7" fmla="*/ 23 h 469"/>
                      <a:gd name="T8" fmla="*/ 6 w 145"/>
                      <a:gd name="T9" fmla="*/ 20 h 469"/>
                      <a:gd name="T10" fmla="*/ 7 w 145"/>
                      <a:gd name="T11" fmla="*/ 16 h 469"/>
                      <a:gd name="T12" fmla="*/ 8 w 145"/>
                      <a:gd name="T13" fmla="*/ 12 h 469"/>
                      <a:gd name="T14" fmla="*/ 9 w 145"/>
                      <a:gd name="T15" fmla="*/ 8 h 469"/>
                      <a:gd name="T16" fmla="*/ 10 w 145"/>
                      <a:gd name="T17" fmla="*/ 7 h 469"/>
                      <a:gd name="T18" fmla="*/ 11 w 145"/>
                      <a:gd name="T19" fmla="*/ 5 h 469"/>
                      <a:gd name="T20" fmla="*/ 12 w 145"/>
                      <a:gd name="T21" fmla="*/ 3 h 469"/>
                      <a:gd name="T22" fmla="*/ 14 w 145"/>
                      <a:gd name="T23" fmla="*/ 2 h 469"/>
                      <a:gd name="T24" fmla="*/ 16 w 145"/>
                      <a:gd name="T25" fmla="*/ 1 h 469"/>
                      <a:gd name="T26" fmla="*/ 17 w 145"/>
                      <a:gd name="T27" fmla="*/ 1 h 469"/>
                      <a:gd name="T28" fmla="*/ 20 w 145"/>
                      <a:gd name="T29" fmla="*/ 0 h 469"/>
                      <a:gd name="T30" fmla="*/ 22 w 145"/>
                      <a:gd name="T31" fmla="*/ 0 h 469"/>
                      <a:gd name="T32" fmla="*/ 24 w 145"/>
                      <a:gd name="T33" fmla="*/ 0 h 469"/>
                      <a:gd name="T34" fmla="*/ 26 w 145"/>
                      <a:gd name="T35" fmla="*/ 1 h 469"/>
                      <a:gd name="T36" fmla="*/ 28 w 145"/>
                      <a:gd name="T37" fmla="*/ 1 h 469"/>
                      <a:gd name="T38" fmla="*/ 29 w 145"/>
                      <a:gd name="T39" fmla="*/ 2 h 469"/>
                      <a:gd name="T40" fmla="*/ 31 w 145"/>
                      <a:gd name="T41" fmla="*/ 3 h 469"/>
                      <a:gd name="T42" fmla="*/ 32 w 145"/>
                      <a:gd name="T43" fmla="*/ 5 h 469"/>
                      <a:gd name="T44" fmla="*/ 33 w 145"/>
                      <a:gd name="T45" fmla="*/ 6 h 469"/>
                      <a:gd name="T46" fmla="*/ 34 w 145"/>
                      <a:gd name="T47" fmla="*/ 8 h 469"/>
                      <a:gd name="T48" fmla="*/ 35 w 145"/>
                      <a:gd name="T49" fmla="*/ 11 h 469"/>
                      <a:gd name="T50" fmla="*/ 36 w 145"/>
                      <a:gd name="T51" fmla="*/ 16 h 469"/>
                      <a:gd name="T52" fmla="*/ 37 w 145"/>
                      <a:gd name="T53" fmla="*/ 20 h 469"/>
                      <a:gd name="T54" fmla="*/ 37 w 145"/>
                      <a:gd name="T55" fmla="*/ 23 h 469"/>
                      <a:gd name="T56" fmla="*/ 37 w 145"/>
                      <a:gd name="T57" fmla="*/ 52 h 469"/>
                      <a:gd name="T58" fmla="*/ 43 w 145"/>
                      <a:gd name="T59" fmla="*/ 54 h 469"/>
                      <a:gd name="T60" fmla="*/ 43 w 145"/>
                      <a:gd name="T61" fmla="*/ 143 h 469"/>
                      <a:gd name="T62" fmla="*/ 0 w 145"/>
                      <a:gd name="T63" fmla="*/ 143 h 469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45" h="469">
                        <a:moveTo>
                          <a:pt x="0" y="469"/>
                        </a:moveTo>
                        <a:lnTo>
                          <a:pt x="0" y="181"/>
                        </a:lnTo>
                        <a:lnTo>
                          <a:pt x="20" y="172"/>
                        </a:lnTo>
                        <a:lnTo>
                          <a:pt x="20" y="76"/>
                        </a:lnTo>
                        <a:lnTo>
                          <a:pt x="20" y="65"/>
                        </a:lnTo>
                        <a:lnTo>
                          <a:pt x="22" y="52"/>
                        </a:lnTo>
                        <a:lnTo>
                          <a:pt x="26" y="40"/>
                        </a:lnTo>
                        <a:lnTo>
                          <a:pt x="31" y="27"/>
                        </a:lnTo>
                        <a:lnTo>
                          <a:pt x="34" y="22"/>
                        </a:lnTo>
                        <a:lnTo>
                          <a:pt x="38" y="16"/>
                        </a:lnTo>
                        <a:lnTo>
                          <a:pt x="42" y="11"/>
                        </a:lnTo>
                        <a:lnTo>
                          <a:pt x="48" y="7"/>
                        </a:lnTo>
                        <a:lnTo>
                          <a:pt x="53" y="4"/>
                        </a:lnTo>
                        <a:lnTo>
                          <a:pt x="59" y="2"/>
                        </a:lnTo>
                        <a:lnTo>
                          <a:pt x="66" y="0"/>
                        </a:lnTo>
                        <a:lnTo>
                          <a:pt x="73" y="0"/>
                        </a:lnTo>
                        <a:lnTo>
                          <a:pt x="80" y="0"/>
                        </a:lnTo>
                        <a:lnTo>
                          <a:pt x="87" y="2"/>
                        </a:lnTo>
                        <a:lnTo>
                          <a:pt x="93" y="4"/>
                        </a:lnTo>
                        <a:lnTo>
                          <a:pt x="98" y="7"/>
                        </a:lnTo>
                        <a:lnTo>
                          <a:pt x="103" y="10"/>
                        </a:lnTo>
                        <a:lnTo>
                          <a:pt x="108" y="15"/>
                        </a:lnTo>
                        <a:lnTo>
                          <a:pt x="111" y="21"/>
                        </a:lnTo>
                        <a:lnTo>
                          <a:pt x="114" y="26"/>
                        </a:lnTo>
                        <a:lnTo>
                          <a:pt x="119" y="37"/>
                        </a:lnTo>
                        <a:lnTo>
                          <a:pt x="122" y="51"/>
                        </a:lnTo>
                        <a:lnTo>
                          <a:pt x="125" y="64"/>
                        </a:lnTo>
                        <a:lnTo>
                          <a:pt x="126" y="76"/>
                        </a:lnTo>
                        <a:lnTo>
                          <a:pt x="126" y="172"/>
                        </a:lnTo>
                        <a:lnTo>
                          <a:pt x="145" y="178"/>
                        </a:lnTo>
                        <a:lnTo>
                          <a:pt x="145" y="469"/>
                        </a:lnTo>
                        <a:lnTo>
                          <a:pt x="0" y="469"/>
                        </a:lnTo>
                        <a:close/>
                      </a:path>
                    </a:pathLst>
                  </a:custGeom>
                  <a:solidFill>
                    <a:srgbClr val="8C253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9" name="Freeform 577"/>
                  <p:cNvSpPr>
                    <a:spLocks noChangeAspect="1"/>
                  </p:cNvSpPr>
                  <p:nvPr/>
                </p:nvSpPr>
                <p:spPr bwMode="auto">
                  <a:xfrm>
                    <a:off x="5055" y="1475"/>
                    <a:ext cx="14" cy="93"/>
                  </a:xfrm>
                  <a:custGeom>
                    <a:avLst/>
                    <a:gdLst>
                      <a:gd name="T0" fmla="*/ 4 w 47"/>
                      <a:gd name="T1" fmla="*/ 0 h 309"/>
                      <a:gd name="T2" fmla="*/ 0 w 47"/>
                      <a:gd name="T3" fmla="*/ 6 h 309"/>
                      <a:gd name="T4" fmla="*/ 0 w 47"/>
                      <a:gd name="T5" fmla="*/ 93 h 309"/>
                      <a:gd name="T6" fmla="*/ 14 w 47"/>
                      <a:gd name="T7" fmla="*/ 93 h 309"/>
                      <a:gd name="T8" fmla="*/ 14 w 47"/>
                      <a:gd name="T9" fmla="*/ 6 h 309"/>
                      <a:gd name="T10" fmla="*/ 4 w 47"/>
                      <a:gd name="T11" fmla="*/ 0 h 309"/>
                      <a:gd name="T12" fmla="*/ 4 w 47"/>
                      <a:gd name="T13" fmla="*/ 0 h 309"/>
                      <a:gd name="T14" fmla="*/ 0 w 47"/>
                      <a:gd name="T15" fmla="*/ 2 h 309"/>
                      <a:gd name="T16" fmla="*/ 0 w 47"/>
                      <a:gd name="T17" fmla="*/ 6 h 309"/>
                      <a:gd name="T18" fmla="*/ 4 w 47"/>
                      <a:gd name="T19" fmla="*/ 0 h 309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" h="309">
                        <a:moveTo>
                          <a:pt x="14" y="0"/>
                        </a:moveTo>
                        <a:lnTo>
                          <a:pt x="0" y="21"/>
                        </a:lnTo>
                        <a:lnTo>
                          <a:pt x="0" y="309"/>
                        </a:lnTo>
                        <a:lnTo>
                          <a:pt x="47" y="309"/>
                        </a:lnTo>
                        <a:lnTo>
                          <a:pt x="47" y="21"/>
                        </a:lnTo>
                        <a:lnTo>
                          <a:pt x="14" y="0"/>
                        </a:lnTo>
                        <a:lnTo>
                          <a:pt x="0" y="6"/>
                        </a:lnTo>
                        <a:lnTo>
                          <a:pt x="0" y="21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0" name="Freeform 578"/>
                  <p:cNvSpPr>
                    <a:spLocks noChangeAspect="1"/>
                  </p:cNvSpPr>
                  <p:nvPr/>
                </p:nvSpPr>
                <p:spPr bwMode="auto">
                  <a:xfrm>
                    <a:off x="5063" y="1468"/>
                    <a:ext cx="14" cy="14"/>
                  </a:xfrm>
                  <a:custGeom>
                    <a:avLst/>
                    <a:gdLst>
                      <a:gd name="T0" fmla="*/ 14 w 52"/>
                      <a:gd name="T1" fmla="*/ 6 h 51"/>
                      <a:gd name="T2" fmla="*/ 5 w 52"/>
                      <a:gd name="T3" fmla="*/ 0 h 51"/>
                      <a:gd name="T4" fmla="*/ 0 w 52"/>
                      <a:gd name="T5" fmla="*/ 2 h 51"/>
                      <a:gd name="T6" fmla="*/ 5 w 52"/>
                      <a:gd name="T7" fmla="*/ 14 h 51"/>
                      <a:gd name="T8" fmla="*/ 11 w 52"/>
                      <a:gd name="T9" fmla="*/ 12 h 51"/>
                      <a:gd name="T10" fmla="*/ 14 w 52"/>
                      <a:gd name="T11" fmla="*/ 6 h 51"/>
                      <a:gd name="T12" fmla="*/ 11 w 52"/>
                      <a:gd name="T13" fmla="*/ 12 h 51"/>
                      <a:gd name="T14" fmla="*/ 14 w 52"/>
                      <a:gd name="T15" fmla="*/ 10 h 51"/>
                      <a:gd name="T16" fmla="*/ 14 w 52"/>
                      <a:gd name="T17" fmla="*/ 6 h 5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52" h="51">
                        <a:moveTo>
                          <a:pt x="52" y="21"/>
                        </a:moveTo>
                        <a:lnTo>
                          <a:pt x="19" y="0"/>
                        </a:lnTo>
                        <a:lnTo>
                          <a:pt x="0" y="9"/>
                        </a:lnTo>
                        <a:lnTo>
                          <a:pt x="20" y="51"/>
                        </a:lnTo>
                        <a:lnTo>
                          <a:pt x="39" y="42"/>
                        </a:lnTo>
                        <a:lnTo>
                          <a:pt x="52" y="21"/>
                        </a:lnTo>
                        <a:lnTo>
                          <a:pt x="39" y="42"/>
                        </a:lnTo>
                        <a:lnTo>
                          <a:pt x="52" y="36"/>
                        </a:lnTo>
                        <a:lnTo>
                          <a:pt x="52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1" name="Freeform 579"/>
                  <p:cNvSpPr>
                    <a:spLocks noChangeAspect="1"/>
                  </p:cNvSpPr>
                  <p:nvPr/>
                </p:nvSpPr>
                <p:spPr bwMode="auto">
                  <a:xfrm>
                    <a:off x="5063" y="1446"/>
                    <a:ext cx="14" cy="29"/>
                  </a:xfrm>
                  <a:custGeom>
                    <a:avLst/>
                    <a:gdLst>
                      <a:gd name="T0" fmla="*/ 14 w 47"/>
                      <a:gd name="T1" fmla="*/ 0 h 96"/>
                      <a:gd name="T2" fmla="*/ 0 w 47"/>
                      <a:gd name="T3" fmla="*/ 0 h 96"/>
                      <a:gd name="T4" fmla="*/ 0 w 47"/>
                      <a:gd name="T5" fmla="*/ 29 h 96"/>
                      <a:gd name="T6" fmla="*/ 14 w 47"/>
                      <a:gd name="T7" fmla="*/ 29 h 96"/>
                      <a:gd name="T8" fmla="*/ 14 w 47"/>
                      <a:gd name="T9" fmla="*/ 0 h 96"/>
                      <a:gd name="T10" fmla="*/ 14 w 47"/>
                      <a:gd name="T11" fmla="*/ 0 h 96"/>
                      <a:gd name="T12" fmla="*/ 0 w 47"/>
                      <a:gd name="T13" fmla="*/ 0 h 96"/>
                      <a:gd name="T14" fmla="*/ 0 w 47"/>
                      <a:gd name="T15" fmla="*/ 0 h 96"/>
                      <a:gd name="T16" fmla="*/ 0 w 47"/>
                      <a:gd name="T17" fmla="*/ 0 h 96"/>
                      <a:gd name="T18" fmla="*/ 14 w 47"/>
                      <a:gd name="T19" fmla="*/ 0 h 9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" h="96">
                        <a:moveTo>
                          <a:pt x="47" y="0"/>
                        </a:move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47" y="9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4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2" name="Freeform 580"/>
                  <p:cNvSpPr>
                    <a:spLocks noChangeAspect="1"/>
                  </p:cNvSpPr>
                  <p:nvPr/>
                </p:nvSpPr>
                <p:spPr bwMode="auto">
                  <a:xfrm>
                    <a:off x="5063" y="1417"/>
                    <a:ext cx="21" cy="29"/>
                  </a:xfrm>
                  <a:custGeom>
                    <a:avLst/>
                    <a:gdLst>
                      <a:gd name="T0" fmla="*/ 21 w 77"/>
                      <a:gd name="T1" fmla="*/ 0 h 100"/>
                      <a:gd name="T2" fmla="*/ 21 w 77"/>
                      <a:gd name="T3" fmla="*/ 0 h 100"/>
                      <a:gd name="T4" fmla="*/ 18 w 77"/>
                      <a:gd name="T5" fmla="*/ 0 h 100"/>
                      <a:gd name="T6" fmla="*/ 15 w 77"/>
                      <a:gd name="T7" fmla="*/ 1 h 100"/>
                      <a:gd name="T8" fmla="*/ 13 w 77"/>
                      <a:gd name="T9" fmla="*/ 2 h 100"/>
                      <a:gd name="T10" fmla="*/ 10 w 77"/>
                      <a:gd name="T11" fmla="*/ 3 h 100"/>
                      <a:gd name="T12" fmla="*/ 8 w 77"/>
                      <a:gd name="T13" fmla="*/ 5 h 100"/>
                      <a:gd name="T14" fmla="*/ 7 w 77"/>
                      <a:gd name="T15" fmla="*/ 8 h 100"/>
                      <a:gd name="T16" fmla="*/ 5 w 77"/>
                      <a:gd name="T17" fmla="*/ 10 h 100"/>
                      <a:gd name="T18" fmla="*/ 4 w 77"/>
                      <a:gd name="T19" fmla="*/ 12 h 100"/>
                      <a:gd name="T20" fmla="*/ 2 w 77"/>
                      <a:gd name="T21" fmla="*/ 16 h 100"/>
                      <a:gd name="T22" fmla="*/ 1 w 77"/>
                      <a:gd name="T23" fmla="*/ 21 h 100"/>
                      <a:gd name="T24" fmla="*/ 0 w 77"/>
                      <a:gd name="T25" fmla="*/ 25 h 100"/>
                      <a:gd name="T26" fmla="*/ 0 w 77"/>
                      <a:gd name="T27" fmla="*/ 29 h 100"/>
                      <a:gd name="T28" fmla="*/ 13 w 77"/>
                      <a:gd name="T29" fmla="*/ 29 h 100"/>
                      <a:gd name="T30" fmla="*/ 13 w 77"/>
                      <a:gd name="T31" fmla="*/ 27 h 100"/>
                      <a:gd name="T32" fmla="*/ 13 w 77"/>
                      <a:gd name="T33" fmla="*/ 23 h 100"/>
                      <a:gd name="T34" fmla="*/ 14 w 77"/>
                      <a:gd name="T35" fmla="*/ 21 h 100"/>
                      <a:gd name="T36" fmla="*/ 15 w 77"/>
                      <a:gd name="T37" fmla="*/ 17 h 100"/>
                      <a:gd name="T38" fmla="*/ 16 w 77"/>
                      <a:gd name="T39" fmla="*/ 17 h 100"/>
                      <a:gd name="T40" fmla="*/ 16 w 77"/>
                      <a:gd name="T41" fmla="*/ 16 h 100"/>
                      <a:gd name="T42" fmla="*/ 17 w 77"/>
                      <a:gd name="T43" fmla="*/ 15 h 100"/>
                      <a:gd name="T44" fmla="*/ 18 w 77"/>
                      <a:gd name="T45" fmla="*/ 14 h 100"/>
                      <a:gd name="T46" fmla="*/ 18 w 77"/>
                      <a:gd name="T47" fmla="*/ 14 h 100"/>
                      <a:gd name="T48" fmla="*/ 19 w 77"/>
                      <a:gd name="T49" fmla="*/ 14 h 100"/>
                      <a:gd name="T50" fmla="*/ 20 w 77"/>
                      <a:gd name="T51" fmla="*/ 14 h 100"/>
                      <a:gd name="T52" fmla="*/ 21 w 77"/>
                      <a:gd name="T53" fmla="*/ 14 h 100"/>
                      <a:gd name="T54" fmla="*/ 21 w 77"/>
                      <a:gd name="T55" fmla="*/ 14 h 100"/>
                      <a:gd name="T56" fmla="*/ 21 w 77"/>
                      <a:gd name="T57" fmla="*/ 0 h 100"/>
                      <a:gd name="T58" fmla="*/ 21 w 77"/>
                      <a:gd name="T59" fmla="*/ 0 h 100"/>
                      <a:gd name="T60" fmla="*/ 21 w 77"/>
                      <a:gd name="T61" fmla="*/ 0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77" y="0"/>
                        </a:moveTo>
                        <a:lnTo>
                          <a:pt x="77" y="0"/>
                        </a:lnTo>
                        <a:lnTo>
                          <a:pt x="66" y="0"/>
                        </a:lnTo>
                        <a:lnTo>
                          <a:pt x="56" y="4"/>
                        </a:lnTo>
                        <a:lnTo>
                          <a:pt x="46" y="7"/>
                        </a:lnTo>
                        <a:lnTo>
                          <a:pt x="38" y="12"/>
                        </a:lnTo>
                        <a:lnTo>
                          <a:pt x="31" y="18"/>
                        </a:lnTo>
                        <a:lnTo>
                          <a:pt x="24" y="26"/>
                        </a:lnTo>
                        <a:lnTo>
                          <a:pt x="19" y="33"/>
                        </a:lnTo>
                        <a:lnTo>
                          <a:pt x="14" y="41"/>
                        </a:lnTo>
                        <a:lnTo>
                          <a:pt x="7" y="56"/>
                        </a:lnTo>
                        <a:lnTo>
                          <a:pt x="3" y="72"/>
                        </a:lnTo>
                        <a:lnTo>
                          <a:pt x="1" y="87"/>
                        </a:lnTo>
                        <a:lnTo>
                          <a:pt x="0" y="100"/>
                        </a:lnTo>
                        <a:lnTo>
                          <a:pt x="47" y="100"/>
                        </a:lnTo>
                        <a:lnTo>
                          <a:pt x="47" y="92"/>
                        </a:lnTo>
                        <a:lnTo>
                          <a:pt x="49" y="81"/>
                        </a:lnTo>
                        <a:lnTo>
                          <a:pt x="52" y="71"/>
                        </a:lnTo>
                        <a:lnTo>
                          <a:pt x="56" y="60"/>
                        </a:lnTo>
                        <a:lnTo>
                          <a:pt x="58" y="58"/>
                        </a:lnTo>
                        <a:lnTo>
                          <a:pt x="60" y="55"/>
                        </a:lnTo>
                        <a:lnTo>
                          <a:pt x="62" y="52"/>
                        </a:lnTo>
                        <a:lnTo>
                          <a:pt x="65" y="50"/>
                        </a:lnTo>
                        <a:lnTo>
                          <a:pt x="67" y="49"/>
                        </a:lnTo>
                        <a:lnTo>
                          <a:pt x="71" y="48"/>
                        </a:lnTo>
                        <a:lnTo>
                          <a:pt x="74" y="47"/>
                        </a:lnTo>
                        <a:lnTo>
                          <a:pt x="77" y="47"/>
                        </a:lnTo>
                        <a:lnTo>
                          <a:pt x="7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3" name="Freeform 581"/>
                  <p:cNvSpPr>
                    <a:spLocks noChangeAspect="1"/>
                  </p:cNvSpPr>
                  <p:nvPr/>
                </p:nvSpPr>
                <p:spPr bwMode="auto">
                  <a:xfrm>
                    <a:off x="5084" y="1417"/>
                    <a:ext cx="21" cy="29"/>
                  </a:xfrm>
                  <a:custGeom>
                    <a:avLst/>
                    <a:gdLst>
                      <a:gd name="T0" fmla="*/ 21 w 76"/>
                      <a:gd name="T1" fmla="*/ 29 h 100"/>
                      <a:gd name="T2" fmla="*/ 21 w 76"/>
                      <a:gd name="T3" fmla="*/ 29 h 100"/>
                      <a:gd name="T4" fmla="*/ 21 w 76"/>
                      <a:gd name="T5" fmla="*/ 25 h 100"/>
                      <a:gd name="T6" fmla="*/ 20 w 76"/>
                      <a:gd name="T7" fmla="*/ 20 h 100"/>
                      <a:gd name="T8" fmla="*/ 19 w 76"/>
                      <a:gd name="T9" fmla="*/ 16 h 100"/>
                      <a:gd name="T10" fmla="*/ 17 w 76"/>
                      <a:gd name="T11" fmla="*/ 12 h 100"/>
                      <a:gd name="T12" fmla="*/ 16 w 76"/>
                      <a:gd name="T13" fmla="*/ 9 h 100"/>
                      <a:gd name="T14" fmla="*/ 15 w 76"/>
                      <a:gd name="T15" fmla="*/ 7 h 100"/>
                      <a:gd name="T16" fmla="*/ 13 w 76"/>
                      <a:gd name="T17" fmla="*/ 5 h 100"/>
                      <a:gd name="T18" fmla="*/ 11 w 76"/>
                      <a:gd name="T19" fmla="*/ 3 h 100"/>
                      <a:gd name="T20" fmla="*/ 8 w 76"/>
                      <a:gd name="T21" fmla="*/ 2 h 100"/>
                      <a:gd name="T22" fmla="*/ 6 w 76"/>
                      <a:gd name="T23" fmla="*/ 1 h 100"/>
                      <a:gd name="T24" fmla="*/ 3 w 76"/>
                      <a:gd name="T25" fmla="*/ 0 h 100"/>
                      <a:gd name="T26" fmla="*/ 0 w 76"/>
                      <a:gd name="T27" fmla="*/ 0 h 100"/>
                      <a:gd name="T28" fmla="*/ 0 w 76"/>
                      <a:gd name="T29" fmla="*/ 14 h 100"/>
                      <a:gd name="T30" fmla="*/ 1 w 76"/>
                      <a:gd name="T31" fmla="*/ 14 h 100"/>
                      <a:gd name="T32" fmla="*/ 2 w 76"/>
                      <a:gd name="T33" fmla="*/ 14 h 100"/>
                      <a:gd name="T34" fmla="*/ 2 w 76"/>
                      <a:gd name="T35" fmla="*/ 14 h 100"/>
                      <a:gd name="T36" fmla="*/ 3 w 76"/>
                      <a:gd name="T37" fmla="*/ 14 h 100"/>
                      <a:gd name="T38" fmla="*/ 4 w 76"/>
                      <a:gd name="T39" fmla="*/ 15 h 100"/>
                      <a:gd name="T40" fmla="*/ 5 w 76"/>
                      <a:gd name="T41" fmla="*/ 16 h 100"/>
                      <a:gd name="T42" fmla="*/ 5 w 76"/>
                      <a:gd name="T43" fmla="*/ 17 h 100"/>
                      <a:gd name="T44" fmla="*/ 6 w 76"/>
                      <a:gd name="T45" fmla="*/ 17 h 100"/>
                      <a:gd name="T46" fmla="*/ 7 w 76"/>
                      <a:gd name="T47" fmla="*/ 20 h 100"/>
                      <a:gd name="T48" fmla="*/ 7 w 76"/>
                      <a:gd name="T49" fmla="*/ 23 h 100"/>
                      <a:gd name="T50" fmla="*/ 8 w 76"/>
                      <a:gd name="T51" fmla="*/ 26 h 100"/>
                      <a:gd name="T52" fmla="*/ 8 w 76"/>
                      <a:gd name="T53" fmla="*/ 29 h 100"/>
                      <a:gd name="T54" fmla="*/ 8 w 76"/>
                      <a:gd name="T55" fmla="*/ 29 h 100"/>
                      <a:gd name="T56" fmla="*/ 21 w 76"/>
                      <a:gd name="T57" fmla="*/ 29 h 100"/>
                      <a:gd name="T58" fmla="*/ 21 w 76"/>
                      <a:gd name="T59" fmla="*/ 29 h 100"/>
                      <a:gd name="T60" fmla="*/ 21 w 76"/>
                      <a:gd name="T61" fmla="*/ 29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6" h="100">
                        <a:moveTo>
                          <a:pt x="76" y="100"/>
                        </a:moveTo>
                        <a:lnTo>
                          <a:pt x="76" y="100"/>
                        </a:lnTo>
                        <a:lnTo>
                          <a:pt x="75" y="86"/>
                        </a:lnTo>
                        <a:lnTo>
                          <a:pt x="73" y="70"/>
                        </a:lnTo>
                        <a:lnTo>
                          <a:pt x="68" y="54"/>
                        </a:lnTo>
                        <a:lnTo>
                          <a:pt x="62" y="40"/>
                        </a:lnTo>
                        <a:lnTo>
                          <a:pt x="58" y="32"/>
                        </a:lnTo>
                        <a:lnTo>
                          <a:pt x="53" y="25"/>
                        </a:lnTo>
                        <a:lnTo>
                          <a:pt x="46" y="17"/>
                        </a:lnTo>
                        <a:lnTo>
                          <a:pt x="39" y="12"/>
                        </a:lnTo>
                        <a:lnTo>
                          <a:pt x="30" y="7"/>
                        </a:lnTo>
                        <a:lnTo>
                          <a:pt x="21" y="2"/>
                        </a:lnTo>
                        <a:lnTo>
                          <a:pt x="10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4" y="47"/>
                        </a:lnTo>
                        <a:lnTo>
                          <a:pt x="7" y="48"/>
                        </a:lnTo>
                        <a:lnTo>
                          <a:pt x="9" y="48"/>
                        </a:lnTo>
                        <a:lnTo>
                          <a:pt x="12" y="50"/>
                        </a:lnTo>
                        <a:lnTo>
                          <a:pt x="14" y="52"/>
                        </a:lnTo>
                        <a:lnTo>
                          <a:pt x="17" y="54"/>
                        </a:lnTo>
                        <a:lnTo>
                          <a:pt x="19" y="57"/>
                        </a:lnTo>
                        <a:lnTo>
                          <a:pt x="20" y="59"/>
                        </a:lnTo>
                        <a:lnTo>
                          <a:pt x="24" y="69"/>
                        </a:lnTo>
                        <a:lnTo>
                          <a:pt x="27" y="79"/>
                        </a:lnTo>
                        <a:lnTo>
                          <a:pt x="28" y="90"/>
                        </a:lnTo>
                        <a:lnTo>
                          <a:pt x="29" y="100"/>
                        </a:lnTo>
                        <a:lnTo>
                          <a:pt x="76" y="10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4" name="Freeform 582"/>
                  <p:cNvSpPr>
                    <a:spLocks noChangeAspect="1"/>
                  </p:cNvSpPr>
                  <p:nvPr/>
                </p:nvSpPr>
                <p:spPr bwMode="auto">
                  <a:xfrm>
                    <a:off x="5091" y="1446"/>
                    <a:ext cx="14" cy="36"/>
                  </a:xfrm>
                  <a:custGeom>
                    <a:avLst/>
                    <a:gdLst>
                      <a:gd name="T0" fmla="*/ 4 w 47"/>
                      <a:gd name="T1" fmla="*/ 36 h 117"/>
                      <a:gd name="T2" fmla="*/ 14 w 47"/>
                      <a:gd name="T3" fmla="*/ 30 h 117"/>
                      <a:gd name="T4" fmla="*/ 14 w 47"/>
                      <a:gd name="T5" fmla="*/ 0 h 117"/>
                      <a:gd name="T6" fmla="*/ 0 w 47"/>
                      <a:gd name="T7" fmla="*/ 0 h 117"/>
                      <a:gd name="T8" fmla="*/ 0 w 47"/>
                      <a:gd name="T9" fmla="*/ 30 h 117"/>
                      <a:gd name="T10" fmla="*/ 4 w 47"/>
                      <a:gd name="T11" fmla="*/ 36 h 117"/>
                      <a:gd name="T12" fmla="*/ 0 w 47"/>
                      <a:gd name="T13" fmla="*/ 30 h 117"/>
                      <a:gd name="T14" fmla="*/ 0 w 47"/>
                      <a:gd name="T15" fmla="*/ 34 h 117"/>
                      <a:gd name="T16" fmla="*/ 4 w 47"/>
                      <a:gd name="T17" fmla="*/ 36 h 117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7" h="117">
                        <a:moveTo>
                          <a:pt x="15" y="117"/>
                        </a:moveTo>
                        <a:lnTo>
                          <a:pt x="47" y="9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15" y="117"/>
                        </a:lnTo>
                        <a:lnTo>
                          <a:pt x="0" y="96"/>
                        </a:lnTo>
                        <a:lnTo>
                          <a:pt x="0" y="112"/>
                        </a:lnTo>
                        <a:lnTo>
                          <a:pt x="15" y="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5" name="Freeform 583"/>
                  <p:cNvSpPr>
                    <a:spLocks noChangeAspect="1"/>
                  </p:cNvSpPr>
                  <p:nvPr/>
                </p:nvSpPr>
                <p:spPr bwMode="auto">
                  <a:xfrm>
                    <a:off x="5098" y="1468"/>
                    <a:ext cx="14" cy="14"/>
                  </a:xfrm>
                  <a:custGeom>
                    <a:avLst/>
                    <a:gdLst>
                      <a:gd name="T0" fmla="*/ 14 w 51"/>
                      <a:gd name="T1" fmla="*/ 8 h 51"/>
                      <a:gd name="T2" fmla="*/ 10 w 51"/>
                      <a:gd name="T3" fmla="*/ 2 h 51"/>
                      <a:gd name="T4" fmla="*/ 4 w 51"/>
                      <a:gd name="T5" fmla="*/ 0 h 51"/>
                      <a:gd name="T6" fmla="*/ 0 w 51"/>
                      <a:gd name="T7" fmla="*/ 12 h 51"/>
                      <a:gd name="T8" fmla="*/ 5 w 51"/>
                      <a:gd name="T9" fmla="*/ 14 h 51"/>
                      <a:gd name="T10" fmla="*/ 14 w 51"/>
                      <a:gd name="T11" fmla="*/ 8 h 51"/>
                      <a:gd name="T12" fmla="*/ 14 w 51"/>
                      <a:gd name="T13" fmla="*/ 8 h 51"/>
                      <a:gd name="T14" fmla="*/ 14 w 51"/>
                      <a:gd name="T15" fmla="*/ 4 h 51"/>
                      <a:gd name="T16" fmla="*/ 10 w 51"/>
                      <a:gd name="T17" fmla="*/ 2 h 51"/>
                      <a:gd name="T18" fmla="*/ 14 w 51"/>
                      <a:gd name="T19" fmla="*/ 8 h 5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51" h="51">
                        <a:moveTo>
                          <a:pt x="51" y="28"/>
                        </a:moveTo>
                        <a:lnTo>
                          <a:pt x="35" y="7"/>
                        </a:lnTo>
                        <a:lnTo>
                          <a:pt x="16" y="0"/>
                        </a:lnTo>
                        <a:lnTo>
                          <a:pt x="0" y="43"/>
                        </a:lnTo>
                        <a:lnTo>
                          <a:pt x="19" y="51"/>
                        </a:lnTo>
                        <a:lnTo>
                          <a:pt x="51" y="28"/>
                        </a:lnTo>
                        <a:lnTo>
                          <a:pt x="51" y="13"/>
                        </a:lnTo>
                        <a:lnTo>
                          <a:pt x="35" y="7"/>
                        </a:lnTo>
                        <a:lnTo>
                          <a:pt x="51" y="2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6" name="Freeform 584"/>
                  <p:cNvSpPr>
                    <a:spLocks noChangeAspect="1"/>
                  </p:cNvSpPr>
                  <p:nvPr/>
                </p:nvSpPr>
                <p:spPr bwMode="auto">
                  <a:xfrm>
                    <a:off x="5098" y="1475"/>
                    <a:ext cx="14" cy="100"/>
                  </a:xfrm>
                  <a:custGeom>
                    <a:avLst/>
                    <a:gdLst>
                      <a:gd name="T0" fmla="*/ 7 w 47"/>
                      <a:gd name="T1" fmla="*/ 100 h 314"/>
                      <a:gd name="T2" fmla="*/ 14 w 47"/>
                      <a:gd name="T3" fmla="*/ 93 h 314"/>
                      <a:gd name="T4" fmla="*/ 14 w 47"/>
                      <a:gd name="T5" fmla="*/ 0 h 314"/>
                      <a:gd name="T6" fmla="*/ 0 w 47"/>
                      <a:gd name="T7" fmla="*/ 0 h 314"/>
                      <a:gd name="T8" fmla="*/ 0 w 47"/>
                      <a:gd name="T9" fmla="*/ 93 h 314"/>
                      <a:gd name="T10" fmla="*/ 7 w 47"/>
                      <a:gd name="T11" fmla="*/ 100 h 314"/>
                      <a:gd name="T12" fmla="*/ 7 w 47"/>
                      <a:gd name="T13" fmla="*/ 100 h 314"/>
                      <a:gd name="T14" fmla="*/ 14 w 47"/>
                      <a:gd name="T15" fmla="*/ 100 h 314"/>
                      <a:gd name="T16" fmla="*/ 14 w 47"/>
                      <a:gd name="T17" fmla="*/ 93 h 314"/>
                      <a:gd name="T18" fmla="*/ 7 w 47"/>
                      <a:gd name="T19" fmla="*/ 100 h 314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" h="314">
                        <a:moveTo>
                          <a:pt x="24" y="314"/>
                        </a:moveTo>
                        <a:lnTo>
                          <a:pt x="47" y="291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4" y="314"/>
                        </a:lnTo>
                        <a:lnTo>
                          <a:pt x="47" y="314"/>
                        </a:lnTo>
                        <a:lnTo>
                          <a:pt x="47" y="291"/>
                        </a:lnTo>
                        <a:lnTo>
                          <a:pt x="24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7" name="Freeform 585"/>
                  <p:cNvSpPr>
                    <a:spLocks noChangeAspect="1"/>
                  </p:cNvSpPr>
                  <p:nvPr/>
                </p:nvSpPr>
                <p:spPr bwMode="auto">
                  <a:xfrm>
                    <a:off x="5055" y="1561"/>
                    <a:ext cx="50" cy="14"/>
                  </a:xfrm>
                  <a:custGeom>
                    <a:avLst/>
                    <a:gdLst>
                      <a:gd name="T0" fmla="*/ 0 w 168"/>
                      <a:gd name="T1" fmla="*/ 7 h 46"/>
                      <a:gd name="T2" fmla="*/ 7 w 168"/>
                      <a:gd name="T3" fmla="*/ 14 h 46"/>
                      <a:gd name="T4" fmla="*/ 50 w 168"/>
                      <a:gd name="T5" fmla="*/ 14 h 46"/>
                      <a:gd name="T6" fmla="*/ 50 w 168"/>
                      <a:gd name="T7" fmla="*/ 0 h 46"/>
                      <a:gd name="T8" fmla="*/ 7 w 168"/>
                      <a:gd name="T9" fmla="*/ 0 h 46"/>
                      <a:gd name="T10" fmla="*/ 0 w 168"/>
                      <a:gd name="T11" fmla="*/ 7 h 46"/>
                      <a:gd name="T12" fmla="*/ 0 w 168"/>
                      <a:gd name="T13" fmla="*/ 7 h 46"/>
                      <a:gd name="T14" fmla="*/ 0 w 168"/>
                      <a:gd name="T15" fmla="*/ 14 h 46"/>
                      <a:gd name="T16" fmla="*/ 7 w 168"/>
                      <a:gd name="T17" fmla="*/ 14 h 46"/>
                      <a:gd name="T18" fmla="*/ 0 w 168"/>
                      <a:gd name="T19" fmla="*/ 7 h 4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68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168" y="46"/>
                        </a:lnTo>
                        <a:lnTo>
                          <a:pt x="168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0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8" name="Freeform 586"/>
                  <p:cNvSpPr>
                    <a:spLocks noChangeAspect="1"/>
                  </p:cNvSpPr>
                  <p:nvPr/>
                </p:nvSpPr>
                <p:spPr bwMode="auto">
                  <a:xfrm>
                    <a:off x="568" y="1425"/>
                    <a:ext cx="43" cy="143"/>
                  </a:xfrm>
                  <a:custGeom>
                    <a:avLst/>
                    <a:gdLst>
                      <a:gd name="T0" fmla="*/ 43 w 145"/>
                      <a:gd name="T1" fmla="*/ 143 h 469"/>
                      <a:gd name="T2" fmla="*/ 43 w 145"/>
                      <a:gd name="T3" fmla="*/ 55 h 469"/>
                      <a:gd name="T4" fmla="*/ 37 w 145"/>
                      <a:gd name="T5" fmla="*/ 52 h 469"/>
                      <a:gd name="T6" fmla="*/ 37 w 145"/>
                      <a:gd name="T7" fmla="*/ 23 h 469"/>
                      <a:gd name="T8" fmla="*/ 37 w 145"/>
                      <a:gd name="T9" fmla="*/ 20 h 469"/>
                      <a:gd name="T10" fmla="*/ 36 w 145"/>
                      <a:gd name="T11" fmla="*/ 16 h 469"/>
                      <a:gd name="T12" fmla="*/ 36 w 145"/>
                      <a:gd name="T13" fmla="*/ 12 h 469"/>
                      <a:gd name="T14" fmla="*/ 34 w 145"/>
                      <a:gd name="T15" fmla="*/ 8 h 469"/>
                      <a:gd name="T16" fmla="*/ 33 w 145"/>
                      <a:gd name="T17" fmla="*/ 7 h 469"/>
                      <a:gd name="T18" fmla="*/ 32 w 145"/>
                      <a:gd name="T19" fmla="*/ 5 h 469"/>
                      <a:gd name="T20" fmla="*/ 31 w 145"/>
                      <a:gd name="T21" fmla="*/ 3 h 469"/>
                      <a:gd name="T22" fmla="*/ 29 w 145"/>
                      <a:gd name="T23" fmla="*/ 2 h 469"/>
                      <a:gd name="T24" fmla="*/ 27 w 145"/>
                      <a:gd name="T25" fmla="*/ 1 h 469"/>
                      <a:gd name="T26" fmla="*/ 26 w 145"/>
                      <a:gd name="T27" fmla="*/ 1 h 469"/>
                      <a:gd name="T28" fmla="*/ 24 w 145"/>
                      <a:gd name="T29" fmla="*/ 0 h 469"/>
                      <a:gd name="T30" fmla="*/ 21 w 145"/>
                      <a:gd name="T31" fmla="*/ 0 h 469"/>
                      <a:gd name="T32" fmla="*/ 19 w 145"/>
                      <a:gd name="T33" fmla="*/ 0 h 469"/>
                      <a:gd name="T34" fmla="*/ 17 w 145"/>
                      <a:gd name="T35" fmla="*/ 1 h 469"/>
                      <a:gd name="T36" fmla="*/ 15 w 145"/>
                      <a:gd name="T37" fmla="*/ 1 h 469"/>
                      <a:gd name="T38" fmla="*/ 14 w 145"/>
                      <a:gd name="T39" fmla="*/ 2 h 469"/>
                      <a:gd name="T40" fmla="*/ 12 w 145"/>
                      <a:gd name="T41" fmla="*/ 3 h 469"/>
                      <a:gd name="T42" fmla="*/ 11 w 145"/>
                      <a:gd name="T43" fmla="*/ 5 h 469"/>
                      <a:gd name="T44" fmla="*/ 10 w 145"/>
                      <a:gd name="T45" fmla="*/ 6 h 469"/>
                      <a:gd name="T46" fmla="*/ 9 w 145"/>
                      <a:gd name="T47" fmla="*/ 8 h 469"/>
                      <a:gd name="T48" fmla="*/ 7 w 145"/>
                      <a:gd name="T49" fmla="*/ 11 h 469"/>
                      <a:gd name="T50" fmla="*/ 7 w 145"/>
                      <a:gd name="T51" fmla="*/ 16 h 469"/>
                      <a:gd name="T52" fmla="*/ 6 w 145"/>
                      <a:gd name="T53" fmla="*/ 20 h 469"/>
                      <a:gd name="T54" fmla="*/ 6 w 145"/>
                      <a:gd name="T55" fmla="*/ 23 h 469"/>
                      <a:gd name="T56" fmla="*/ 6 w 145"/>
                      <a:gd name="T57" fmla="*/ 52 h 469"/>
                      <a:gd name="T58" fmla="*/ 0 w 145"/>
                      <a:gd name="T59" fmla="*/ 54 h 469"/>
                      <a:gd name="T60" fmla="*/ 0 w 145"/>
                      <a:gd name="T61" fmla="*/ 143 h 469"/>
                      <a:gd name="T62" fmla="*/ 43 w 145"/>
                      <a:gd name="T63" fmla="*/ 143 h 469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45" h="469">
                        <a:moveTo>
                          <a:pt x="145" y="469"/>
                        </a:moveTo>
                        <a:lnTo>
                          <a:pt x="145" y="181"/>
                        </a:lnTo>
                        <a:lnTo>
                          <a:pt x="126" y="172"/>
                        </a:lnTo>
                        <a:lnTo>
                          <a:pt x="126" y="76"/>
                        </a:lnTo>
                        <a:lnTo>
                          <a:pt x="125" y="65"/>
                        </a:lnTo>
                        <a:lnTo>
                          <a:pt x="123" y="52"/>
                        </a:lnTo>
                        <a:lnTo>
                          <a:pt x="120" y="40"/>
                        </a:lnTo>
                        <a:lnTo>
                          <a:pt x="115" y="27"/>
                        </a:lnTo>
                        <a:lnTo>
                          <a:pt x="111" y="22"/>
                        </a:lnTo>
                        <a:lnTo>
                          <a:pt x="107" y="16"/>
                        </a:lnTo>
                        <a:lnTo>
                          <a:pt x="103" y="11"/>
                        </a:lnTo>
                        <a:lnTo>
                          <a:pt x="98" y="7"/>
                        </a:lnTo>
                        <a:lnTo>
                          <a:pt x="92" y="4"/>
                        </a:lnTo>
                        <a:lnTo>
                          <a:pt x="86" y="2"/>
                        </a:lnTo>
                        <a:lnTo>
                          <a:pt x="80" y="0"/>
                        </a:lnTo>
                        <a:lnTo>
                          <a:pt x="72" y="0"/>
                        </a:lnTo>
                        <a:lnTo>
                          <a:pt x="65" y="0"/>
                        </a:lnTo>
                        <a:lnTo>
                          <a:pt x="59" y="2"/>
                        </a:lnTo>
                        <a:lnTo>
                          <a:pt x="52" y="4"/>
                        </a:lnTo>
                        <a:lnTo>
                          <a:pt x="47" y="7"/>
                        </a:lnTo>
                        <a:lnTo>
                          <a:pt x="42" y="10"/>
                        </a:lnTo>
                        <a:lnTo>
                          <a:pt x="38" y="15"/>
                        </a:lnTo>
                        <a:lnTo>
                          <a:pt x="33" y="21"/>
                        </a:lnTo>
                        <a:lnTo>
                          <a:pt x="30" y="26"/>
                        </a:lnTo>
                        <a:lnTo>
                          <a:pt x="25" y="37"/>
                        </a:lnTo>
                        <a:lnTo>
                          <a:pt x="22" y="51"/>
                        </a:lnTo>
                        <a:lnTo>
                          <a:pt x="20" y="64"/>
                        </a:lnTo>
                        <a:lnTo>
                          <a:pt x="19" y="76"/>
                        </a:lnTo>
                        <a:lnTo>
                          <a:pt x="19" y="172"/>
                        </a:lnTo>
                        <a:lnTo>
                          <a:pt x="0" y="178"/>
                        </a:lnTo>
                        <a:lnTo>
                          <a:pt x="0" y="469"/>
                        </a:lnTo>
                        <a:lnTo>
                          <a:pt x="145" y="469"/>
                        </a:lnTo>
                        <a:close/>
                      </a:path>
                    </a:pathLst>
                  </a:custGeom>
                  <a:solidFill>
                    <a:srgbClr val="8C253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9" name="Freeform 587"/>
                  <p:cNvSpPr>
                    <a:spLocks noChangeAspect="1"/>
                  </p:cNvSpPr>
                  <p:nvPr/>
                </p:nvSpPr>
                <p:spPr bwMode="auto">
                  <a:xfrm>
                    <a:off x="603" y="1475"/>
                    <a:ext cx="14" cy="93"/>
                  </a:xfrm>
                  <a:custGeom>
                    <a:avLst/>
                    <a:gdLst>
                      <a:gd name="T0" fmla="*/ 10 w 46"/>
                      <a:gd name="T1" fmla="*/ 0 h 309"/>
                      <a:gd name="T2" fmla="*/ 0 w 46"/>
                      <a:gd name="T3" fmla="*/ 6 h 309"/>
                      <a:gd name="T4" fmla="*/ 0 w 46"/>
                      <a:gd name="T5" fmla="*/ 93 h 309"/>
                      <a:gd name="T6" fmla="*/ 14 w 46"/>
                      <a:gd name="T7" fmla="*/ 93 h 309"/>
                      <a:gd name="T8" fmla="*/ 14 w 46"/>
                      <a:gd name="T9" fmla="*/ 6 h 309"/>
                      <a:gd name="T10" fmla="*/ 10 w 46"/>
                      <a:gd name="T11" fmla="*/ 0 h 309"/>
                      <a:gd name="T12" fmla="*/ 14 w 46"/>
                      <a:gd name="T13" fmla="*/ 6 h 309"/>
                      <a:gd name="T14" fmla="*/ 14 w 46"/>
                      <a:gd name="T15" fmla="*/ 2 h 309"/>
                      <a:gd name="T16" fmla="*/ 10 w 46"/>
                      <a:gd name="T17" fmla="*/ 0 h 309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6" h="309">
                        <a:moveTo>
                          <a:pt x="33" y="0"/>
                        </a:moveTo>
                        <a:lnTo>
                          <a:pt x="0" y="21"/>
                        </a:lnTo>
                        <a:lnTo>
                          <a:pt x="0" y="309"/>
                        </a:lnTo>
                        <a:lnTo>
                          <a:pt x="46" y="309"/>
                        </a:lnTo>
                        <a:lnTo>
                          <a:pt x="46" y="21"/>
                        </a:lnTo>
                        <a:lnTo>
                          <a:pt x="33" y="0"/>
                        </a:lnTo>
                        <a:lnTo>
                          <a:pt x="46" y="21"/>
                        </a:lnTo>
                        <a:lnTo>
                          <a:pt x="46" y="6"/>
                        </a:lnTo>
                        <a:lnTo>
                          <a:pt x="3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0" name="Freeform 588"/>
                  <p:cNvSpPr>
                    <a:spLocks noChangeAspect="1"/>
                  </p:cNvSpPr>
                  <p:nvPr/>
                </p:nvSpPr>
                <p:spPr bwMode="auto">
                  <a:xfrm>
                    <a:off x="596" y="1468"/>
                    <a:ext cx="14" cy="14"/>
                  </a:xfrm>
                  <a:custGeom>
                    <a:avLst/>
                    <a:gdLst>
                      <a:gd name="T0" fmla="*/ 0 w 52"/>
                      <a:gd name="T1" fmla="*/ 6 h 51"/>
                      <a:gd name="T2" fmla="*/ 4 w 52"/>
                      <a:gd name="T3" fmla="*/ 12 h 51"/>
                      <a:gd name="T4" fmla="*/ 9 w 52"/>
                      <a:gd name="T5" fmla="*/ 14 h 51"/>
                      <a:gd name="T6" fmla="*/ 14 w 52"/>
                      <a:gd name="T7" fmla="*/ 2 h 51"/>
                      <a:gd name="T8" fmla="*/ 9 w 52"/>
                      <a:gd name="T9" fmla="*/ 0 h 51"/>
                      <a:gd name="T10" fmla="*/ 0 w 52"/>
                      <a:gd name="T11" fmla="*/ 6 h 51"/>
                      <a:gd name="T12" fmla="*/ 0 w 52"/>
                      <a:gd name="T13" fmla="*/ 6 h 51"/>
                      <a:gd name="T14" fmla="*/ 0 w 52"/>
                      <a:gd name="T15" fmla="*/ 10 h 51"/>
                      <a:gd name="T16" fmla="*/ 4 w 52"/>
                      <a:gd name="T17" fmla="*/ 12 h 51"/>
                      <a:gd name="T18" fmla="*/ 0 w 52"/>
                      <a:gd name="T19" fmla="*/ 6 h 5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52" h="51">
                        <a:moveTo>
                          <a:pt x="0" y="21"/>
                        </a:moveTo>
                        <a:lnTo>
                          <a:pt x="14" y="42"/>
                        </a:lnTo>
                        <a:lnTo>
                          <a:pt x="33" y="51"/>
                        </a:lnTo>
                        <a:lnTo>
                          <a:pt x="52" y="9"/>
                        </a:lnTo>
                        <a:lnTo>
                          <a:pt x="33" y="0"/>
                        </a:lnTo>
                        <a:lnTo>
                          <a:pt x="0" y="21"/>
                        </a:lnTo>
                        <a:lnTo>
                          <a:pt x="0" y="36"/>
                        </a:lnTo>
                        <a:lnTo>
                          <a:pt x="14" y="42"/>
                        </a:lnTo>
                        <a:lnTo>
                          <a:pt x="0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1" name="Freeform 589"/>
                  <p:cNvSpPr>
                    <a:spLocks noChangeAspect="1"/>
                  </p:cNvSpPr>
                  <p:nvPr/>
                </p:nvSpPr>
                <p:spPr bwMode="auto">
                  <a:xfrm>
                    <a:off x="596" y="1446"/>
                    <a:ext cx="14" cy="29"/>
                  </a:xfrm>
                  <a:custGeom>
                    <a:avLst/>
                    <a:gdLst>
                      <a:gd name="T0" fmla="*/ 14 w 46"/>
                      <a:gd name="T1" fmla="*/ 0 h 96"/>
                      <a:gd name="T2" fmla="*/ 0 w 46"/>
                      <a:gd name="T3" fmla="*/ 0 h 96"/>
                      <a:gd name="T4" fmla="*/ 0 w 46"/>
                      <a:gd name="T5" fmla="*/ 29 h 96"/>
                      <a:gd name="T6" fmla="*/ 14 w 46"/>
                      <a:gd name="T7" fmla="*/ 29 h 96"/>
                      <a:gd name="T8" fmla="*/ 14 w 46"/>
                      <a:gd name="T9" fmla="*/ 0 h 96"/>
                      <a:gd name="T10" fmla="*/ 14 w 46"/>
                      <a:gd name="T11" fmla="*/ 0 h 96"/>
                      <a:gd name="T12" fmla="*/ 0 w 46"/>
                      <a:gd name="T13" fmla="*/ 0 h 96"/>
                      <a:gd name="T14" fmla="*/ 0 w 46"/>
                      <a:gd name="T15" fmla="*/ 0 h 96"/>
                      <a:gd name="T16" fmla="*/ 0 w 46"/>
                      <a:gd name="T17" fmla="*/ 0 h 96"/>
                      <a:gd name="T18" fmla="*/ 14 w 46"/>
                      <a:gd name="T19" fmla="*/ 0 h 9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96">
                        <a:moveTo>
                          <a:pt x="46" y="0"/>
                        </a:move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46" y="9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4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2" name="Freeform 590"/>
                  <p:cNvSpPr>
                    <a:spLocks noChangeAspect="1"/>
                  </p:cNvSpPr>
                  <p:nvPr/>
                </p:nvSpPr>
                <p:spPr bwMode="auto">
                  <a:xfrm>
                    <a:off x="589" y="1417"/>
                    <a:ext cx="21" cy="29"/>
                  </a:xfrm>
                  <a:custGeom>
                    <a:avLst/>
                    <a:gdLst>
                      <a:gd name="T0" fmla="*/ 0 w 77"/>
                      <a:gd name="T1" fmla="*/ 14 h 100"/>
                      <a:gd name="T2" fmla="*/ 0 w 77"/>
                      <a:gd name="T3" fmla="*/ 14 h 100"/>
                      <a:gd name="T4" fmla="*/ 1 w 77"/>
                      <a:gd name="T5" fmla="*/ 14 h 100"/>
                      <a:gd name="T6" fmla="*/ 2 w 77"/>
                      <a:gd name="T7" fmla="*/ 14 h 100"/>
                      <a:gd name="T8" fmla="*/ 3 w 77"/>
                      <a:gd name="T9" fmla="*/ 14 h 100"/>
                      <a:gd name="T10" fmla="*/ 3 w 77"/>
                      <a:gd name="T11" fmla="*/ 14 h 100"/>
                      <a:gd name="T12" fmla="*/ 4 w 77"/>
                      <a:gd name="T13" fmla="*/ 15 h 100"/>
                      <a:gd name="T14" fmla="*/ 5 w 77"/>
                      <a:gd name="T15" fmla="*/ 16 h 100"/>
                      <a:gd name="T16" fmla="*/ 5 w 77"/>
                      <a:gd name="T17" fmla="*/ 17 h 100"/>
                      <a:gd name="T18" fmla="*/ 6 w 77"/>
                      <a:gd name="T19" fmla="*/ 18 h 100"/>
                      <a:gd name="T20" fmla="*/ 7 w 77"/>
                      <a:gd name="T21" fmla="*/ 21 h 100"/>
                      <a:gd name="T22" fmla="*/ 8 w 77"/>
                      <a:gd name="T23" fmla="*/ 23 h 100"/>
                      <a:gd name="T24" fmla="*/ 8 w 77"/>
                      <a:gd name="T25" fmla="*/ 27 h 100"/>
                      <a:gd name="T26" fmla="*/ 8 w 77"/>
                      <a:gd name="T27" fmla="*/ 29 h 100"/>
                      <a:gd name="T28" fmla="*/ 21 w 77"/>
                      <a:gd name="T29" fmla="*/ 29 h 100"/>
                      <a:gd name="T30" fmla="*/ 21 w 77"/>
                      <a:gd name="T31" fmla="*/ 25 h 100"/>
                      <a:gd name="T32" fmla="*/ 20 w 77"/>
                      <a:gd name="T33" fmla="*/ 21 h 100"/>
                      <a:gd name="T34" fmla="*/ 19 w 77"/>
                      <a:gd name="T35" fmla="*/ 16 h 100"/>
                      <a:gd name="T36" fmla="*/ 17 w 77"/>
                      <a:gd name="T37" fmla="*/ 12 h 100"/>
                      <a:gd name="T38" fmla="*/ 16 w 77"/>
                      <a:gd name="T39" fmla="*/ 9 h 100"/>
                      <a:gd name="T40" fmla="*/ 14 w 77"/>
                      <a:gd name="T41" fmla="*/ 8 h 100"/>
                      <a:gd name="T42" fmla="*/ 13 w 77"/>
                      <a:gd name="T43" fmla="*/ 5 h 100"/>
                      <a:gd name="T44" fmla="*/ 11 w 77"/>
                      <a:gd name="T45" fmla="*/ 3 h 100"/>
                      <a:gd name="T46" fmla="*/ 8 w 77"/>
                      <a:gd name="T47" fmla="*/ 2 h 100"/>
                      <a:gd name="T48" fmla="*/ 6 w 77"/>
                      <a:gd name="T49" fmla="*/ 1 h 100"/>
                      <a:gd name="T50" fmla="*/ 3 w 77"/>
                      <a:gd name="T51" fmla="*/ 0 h 100"/>
                      <a:gd name="T52" fmla="*/ 0 w 77"/>
                      <a:gd name="T53" fmla="*/ 0 h 100"/>
                      <a:gd name="T54" fmla="*/ 0 w 77"/>
                      <a:gd name="T55" fmla="*/ 0 h 100"/>
                      <a:gd name="T56" fmla="*/ 0 w 77"/>
                      <a:gd name="T57" fmla="*/ 14 h 100"/>
                      <a:gd name="T58" fmla="*/ 0 w 77"/>
                      <a:gd name="T59" fmla="*/ 14 h 100"/>
                      <a:gd name="T60" fmla="*/ 0 w 77"/>
                      <a:gd name="T61" fmla="*/ 14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0" y="47"/>
                        </a:moveTo>
                        <a:lnTo>
                          <a:pt x="0" y="47"/>
                        </a:lnTo>
                        <a:lnTo>
                          <a:pt x="5" y="47"/>
                        </a:lnTo>
                        <a:lnTo>
                          <a:pt x="7" y="48"/>
                        </a:lnTo>
                        <a:lnTo>
                          <a:pt x="10" y="49"/>
                        </a:lnTo>
                        <a:lnTo>
                          <a:pt x="12" y="50"/>
                        </a:lnTo>
                        <a:lnTo>
                          <a:pt x="15" y="52"/>
                        </a:lnTo>
                        <a:lnTo>
                          <a:pt x="17" y="55"/>
                        </a:lnTo>
                        <a:lnTo>
                          <a:pt x="19" y="58"/>
                        </a:lnTo>
                        <a:lnTo>
                          <a:pt x="22" y="61"/>
                        </a:lnTo>
                        <a:lnTo>
                          <a:pt x="26" y="71"/>
                        </a:lnTo>
                        <a:lnTo>
                          <a:pt x="29" y="81"/>
                        </a:lnTo>
                        <a:lnTo>
                          <a:pt x="31" y="92"/>
                        </a:lnTo>
                        <a:lnTo>
                          <a:pt x="31" y="100"/>
                        </a:lnTo>
                        <a:lnTo>
                          <a:pt x="77" y="100"/>
                        </a:lnTo>
                        <a:lnTo>
                          <a:pt x="76" y="87"/>
                        </a:lnTo>
                        <a:lnTo>
                          <a:pt x="74" y="71"/>
                        </a:lnTo>
                        <a:lnTo>
                          <a:pt x="70" y="55"/>
                        </a:lnTo>
                        <a:lnTo>
                          <a:pt x="64" y="40"/>
                        </a:lnTo>
                        <a:lnTo>
                          <a:pt x="58" y="32"/>
                        </a:lnTo>
                        <a:lnTo>
                          <a:pt x="53" y="26"/>
                        </a:lnTo>
                        <a:lnTo>
                          <a:pt x="47" y="18"/>
                        </a:lnTo>
                        <a:lnTo>
                          <a:pt x="39" y="12"/>
                        </a:lnTo>
                        <a:lnTo>
                          <a:pt x="31" y="7"/>
                        </a:lnTo>
                        <a:lnTo>
                          <a:pt x="22" y="4"/>
                        </a:lnTo>
                        <a:lnTo>
                          <a:pt x="11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3" name="Freeform 591"/>
                  <p:cNvSpPr>
                    <a:spLocks noChangeAspect="1"/>
                  </p:cNvSpPr>
                  <p:nvPr/>
                </p:nvSpPr>
                <p:spPr bwMode="auto">
                  <a:xfrm>
                    <a:off x="560" y="1417"/>
                    <a:ext cx="29" cy="29"/>
                  </a:xfrm>
                  <a:custGeom>
                    <a:avLst/>
                    <a:gdLst>
                      <a:gd name="T0" fmla="*/ 18 w 76"/>
                      <a:gd name="T1" fmla="*/ 29 h 100"/>
                      <a:gd name="T2" fmla="*/ 18 w 76"/>
                      <a:gd name="T3" fmla="*/ 29 h 100"/>
                      <a:gd name="T4" fmla="*/ 18 w 76"/>
                      <a:gd name="T5" fmla="*/ 26 h 100"/>
                      <a:gd name="T6" fmla="*/ 18 w 76"/>
                      <a:gd name="T7" fmla="*/ 23 h 100"/>
                      <a:gd name="T8" fmla="*/ 19 w 76"/>
                      <a:gd name="T9" fmla="*/ 20 h 100"/>
                      <a:gd name="T10" fmla="*/ 21 w 76"/>
                      <a:gd name="T11" fmla="*/ 17 h 100"/>
                      <a:gd name="T12" fmla="*/ 21 w 76"/>
                      <a:gd name="T13" fmla="*/ 17 h 100"/>
                      <a:gd name="T14" fmla="*/ 23 w 76"/>
                      <a:gd name="T15" fmla="*/ 16 h 100"/>
                      <a:gd name="T16" fmla="*/ 24 w 76"/>
                      <a:gd name="T17" fmla="*/ 15 h 100"/>
                      <a:gd name="T18" fmla="*/ 24 w 76"/>
                      <a:gd name="T19" fmla="*/ 14 h 100"/>
                      <a:gd name="T20" fmla="*/ 25 w 76"/>
                      <a:gd name="T21" fmla="*/ 14 h 100"/>
                      <a:gd name="T22" fmla="*/ 26 w 76"/>
                      <a:gd name="T23" fmla="*/ 14 h 100"/>
                      <a:gd name="T24" fmla="*/ 27 w 76"/>
                      <a:gd name="T25" fmla="*/ 14 h 100"/>
                      <a:gd name="T26" fmla="*/ 29 w 76"/>
                      <a:gd name="T27" fmla="*/ 14 h 100"/>
                      <a:gd name="T28" fmla="*/ 29 w 76"/>
                      <a:gd name="T29" fmla="*/ 0 h 100"/>
                      <a:gd name="T30" fmla="*/ 25 w 76"/>
                      <a:gd name="T31" fmla="*/ 0 h 100"/>
                      <a:gd name="T32" fmla="*/ 21 w 76"/>
                      <a:gd name="T33" fmla="*/ 1 h 100"/>
                      <a:gd name="T34" fmla="*/ 18 w 76"/>
                      <a:gd name="T35" fmla="*/ 2 h 100"/>
                      <a:gd name="T36" fmla="*/ 14 w 76"/>
                      <a:gd name="T37" fmla="*/ 3 h 100"/>
                      <a:gd name="T38" fmla="*/ 11 w 76"/>
                      <a:gd name="T39" fmla="*/ 5 h 100"/>
                      <a:gd name="T40" fmla="*/ 9 w 76"/>
                      <a:gd name="T41" fmla="*/ 7 h 100"/>
                      <a:gd name="T42" fmla="*/ 7 w 76"/>
                      <a:gd name="T43" fmla="*/ 9 h 100"/>
                      <a:gd name="T44" fmla="*/ 5 w 76"/>
                      <a:gd name="T45" fmla="*/ 11 h 100"/>
                      <a:gd name="T46" fmla="*/ 3 w 76"/>
                      <a:gd name="T47" fmla="*/ 16 h 100"/>
                      <a:gd name="T48" fmla="*/ 1 w 76"/>
                      <a:gd name="T49" fmla="*/ 20 h 100"/>
                      <a:gd name="T50" fmla="*/ 0 w 76"/>
                      <a:gd name="T51" fmla="*/ 25 h 100"/>
                      <a:gd name="T52" fmla="*/ 0 w 76"/>
                      <a:gd name="T53" fmla="*/ 29 h 100"/>
                      <a:gd name="T54" fmla="*/ 0 w 76"/>
                      <a:gd name="T55" fmla="*/ 29 h 100"/>
                      <a:gd name="T56" fmla="*/ 18 w 76"/>
                      <a:gd name="T57" fmla="*/ 29 h 100"/>
                      <a:gd name="T58" fmla="*/ 18 w 76"/>
                      <a:gd name="T59" fmla="*/ 29 h 100"/>
                      <a:gd name="T60" fmla="*/ 18 w 76"/>
                      <a:gd name="T61" fmla="*/ 29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6" h="100">
                        <a:moveTo>
                          <a:pt x="46" y="100"/>
                        </a:moveTo>
                        <a:lnTo>
                          <a:pt x="46" y="100"/>
                        </a:lnTo>
                        <a:lnTo>
                          <a:pt x="47" y="90"/>
                        </a:lnTo>
                        <a:lnTo>
                          <a:pt x="48" y="79"/>
                        </a:lnTo>
                        <a:lnTo>
                          <a:pt x="51" y="70"/>
                        </a:lnTo>
                        <a:lnTo>
                          <a:pt x="55" y="59"/>
                        </a:lnTo>
                        <a:lnTo>
                          <a:pt x="56" y="57"/>
                        </a:lnTo>
                        <a:lnTo>
                          <a:pt x="60" y="54"/>
                        </a:lnTo>
                        <a:lnTo>
                          <a:pt x="62" y="52"/>
                        </a:lnTo>
                        <a:lnTo>
                          <a:pt x="64" y="50"/>
                        </a:lnTo>
                        <a:lnTo>
                          <a:pt x="66" y="49"/>
                        </a:lnTo>
                        <a:lnTo>
                          <a:pt x="69" y="48"/>
                        </a:lnTo>
                        <a:lnTo>
                          <a:pt x="72" y="47"/>
                        </a:lnTo>
                        <a:lnTo>
                          <a:pt x="76" y="47"/>
                        </a:lnTo>
                        <a:lnTo>
                          <a:pt x="76" y="0"/>
                        </a:lnTo>
                        <a:lnTo>
                          <a:pt x="66" y="0"/>
                        </a:lnTo>
                        <a:lnTo>
                          <a:pt x="55" y="2"/>
                        </a:lnTo>
                        <a:lnTo>
                          <a:pt x="47" y="7"/>
                        </a:lnTo>
                        <a:lnTo>
                          <a:pt x="37" y="12"/>
                        </a:lnTo>
                        <a:lnTo>
                          <a:pt x="30" y="17"/>
                        </a:lnTo>
                        <a:lnTo>
                          <a:pt x="24" y="24"/>
                        </a:lnTo>
                        <a:lnTo>
                          <a:pt x="19" y="31"/>
                        </a:lnTo>
                        <a:lnTo>
                          <a:pt x="13" y="39"/>
                        </a:lnTo>
                        <a:lnTo>
                          <a:pt x="7" y="54"/>
                        </a:lnTo>
                        <a:lnTo>
                          <a:pt x="3" y="70"/>
                        </a:lnTo>
                        <a:lnTo>
                          <a:pt x="1" y="86"/>
                        </a:lnTo>
                        <a:lnTo>
                          <a:pt x="0" y="100"/>
                        </a:lnTo>
                        <a:lnTo>
                          <a:pt x="46" y="10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4" name="Freeform 592"/>
                  <p:cNvSpPr>
                    <a:spLocks noChangeAspect="1"/>
                  </p:cNvSpPr>
                  <p:nvPr/>
                </p:nvSpPr>
                <p:spPr bwMode="auto">
                  <a:xfrm>
                    <a:off x="560" y="1446"/>
                    <a:ext cx="14" cy="36"/>
                  </a:xfrm>
                  <a:custGeom>
                    <a:avLst/>
                    <a:gdLst>
                      <a:gd name="T0" fmla="*/ 9 w 46"/>
                      <a:gd name="T1" fmla="*/ 36 h 117"/>
                      <a:gd name="T2" fmla="*/ 14 w 46"/>
                      <a:gd name="T3" fmla="*/ 30 h 117"/>
                      <a:gd name="T4" fmla="*/ 14 w 46"/>
                      <a:gd name="T5" fmla="*/ 0 h 117"/>
                      <a:gd name="T6" fmla="*/ 0 w 46"/>
                      <a:gd name="T7" fmla="*/ 0 h 117"/>
                      <a:gd name="T8" fmla="*/ 0 w 46"/>
                      <a:gd name="T9" fmla="*/ 30 h 117"/>
                      <a:gd name="T10" fmla="*/ 9 w 46"/>
                      <a:gd name="T11" fmla="*/ 36 h 117"/>
                      <a:gd name="T12" fmla="*/ 9 w 46"/>
                      <a:gd name="T13" fmla="*/ 36 h 117"/>
                      <a:gd name="T14" fmla="*/ 14 w 46"/>
                      <a:gd name="T15" fmla="*/ 34 h 117"/>
                      <a:gd name="T16" fmla="*/ 14 w 46"/>
                      <a:gd name="T17" fmla="*/ 30 h 117"/>
                      <a:gd name="T18" fmla="*/ 9 w 46"/>
                      <a:gd name="T19" fmla="*/ 36 h 117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117">
                        <a:moveTo>
                          <a:pt x="31" y="117"/>
                        </a:moveTo>
                        <a:lnTo>
                          <a:pt x="46" y="9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31" y="117"/>
                        </a:lnTo>
                        <a:lnTo>
                          <a:pt x="46" y="112"/>
                        </a:lnTo>
                        <a:lnTo>
                          <a:pt x="46" y="96"/>
                        </a:lnTo>
                        <a:lnTo>
                          <a:pt x="31" y="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5" name="Freeform 593"/>
                  <p:cNvSpPr>
                    <a:spLocks noChangeAspect="1"/>
                  </p:cNvSpPr>
                  <p:nvPr/>
                </p:nvSpPr>
                <p:spPr bwMode="auto">
                  <a:xfrm>
                    <a:off x="560" y="1468"/>
                    <a:ext cx="14" cy="14"/>
                  </a:xfrm>
                  <a:custGeom>
                    <a:avLst/>
                    <a:gdLst>
                      <a:gd name="T0" fmla="*/ 0 w 50"/>
                      <a:gd name="T1" fmla="*/ 8 h 51"/>
                      <a:gd name="T2" fmla="*/ 9 w 50"/>
                      <a:gd name="T3" fmla="*/ 14 h 51"/>
                      <a:gd name="T4" fmla="*/ 14 w 50"/>
                      <a:gd name="T5" fmla="*/ 12 h 51"/>
                      <a:gd name="T6" fmla="*/ 10 w 50"/>
                      <a:gd name="T7" fmla="*/ 0 h 51"/>
                      <a:gd name="T8" fmla="*/ 4 w 50"/>
                      <a:gd name="T9" fmla="*/ 2 h 51"/>
                      <a:gd name="T10" fmla="*/ 0 w 50"/>
                      <a:gd name="T11" fmla="*/ 8 h 51"/>
                      <a:gd name="T12" fmla="*/ 4 w 50"/>
                      <a:gd name="T13" fmla="*/ 2 h 51"/>
                      <a:gd name="T14" fmla="*/ 0 w 50"/>
                      <a:gd name="T15" fmla="*/ 4 h 51"/>
                      <a:gd name="T16" fmla="*/ 0 w 50"/>
                      <a:gd name="T17" fmla="*/ 8 h 5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50" h="51">
                        <a:moveTo>
                          <a:pt x="0" y="28"/>
                        </a:moveTo>
                        <a:lnTo>
                          <a:pt x="31" y="51"/>
                        </a:lnTo>
                        <a:lnTo>
                          <a:pt x="50" y="43"/>
                        </a:lnTo>
                        <a:lnTo>
                          <a:pt x="34" y="0"/>
                        </a:lnTo>
                        <a:lnTo>
                          <a:pt x="15" y="7"/>
                        </a:lnTo>
                        <a:lnTo>
                          <a:pt x="0" y="28"/>
                        </a:lnTo>
                        <a:lnTo>
                          <a:pt x="15" y="7"/>
                        </a:lnTo>
                        <a:lnTo>
                          <a:pt x="0" y="13"/>
                        </a:lnTo>
                        <a:lnTo>
                          <a:pt x="0" y="2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6" name="Freeform 594"/>
                  <p:cNvSpPr>
                    <a:spLocks noChangeAspect="1"/>
                  </p:cNvSpPr>
                  <p:nvPr/>
                </p:nvSpPr>
                <p:spPr bwMode="auto">
                  <a:xfrm>
                    <a:off x="560" y="1475"/>
                    <a:ext cx="7" cy="100"/>
                  </a:xfrm>
                  <a:custGeom>
                    <a:avLst/>
                    <a:gdLst>
                      <a:gd name="T0" fmla="*/ 4 w 46"/>
                      <a:gd name="T1" fmla="*/ 100 h 314"/>
                      <a:gd name="T2" fmla="*/ 7 w 46"/>
                      <a:gd name="T3" fmla="*/ 93 h 314"/>
                      <a:gd name="T4" fmla="*/ 7 w 46"/>
                      <a:gd name="T5" fmla="*/ 0 h 314"/>
                      <a:gd name="T6" fmla="*/ 0 w 46"/>
                      <a:gd name="T7" fmla="*/ 0 h 314"/>
                      <a:gd name="T8" fmla="*/ 0 w 46"/>
                      <a:gd name="T9" fmla="*/ 93 h 314"/>
                      <a:gd name="T10" fmla="*/ 4 w 46"/>
                      <a:gd name="T11" fmla="*/ 100 h 314"/>
                      <a:gd name="T12" fmla="*/ 0 w 46"/>
                      <a:gd name="T13" fmla="*/ 93 h 314"/>
                      <a:gd name="T14" fmla="*/ 0 w 46"/>
                      <a:gd name="T15" fmla="*/ 100 h 314"/>
                      <a:gd name="T16" fmla="*/ 4 w 46"/>
                      <a:gd name="T17" fmla="*/ 100 h 314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6" h="314">
                        <a:moveTo>
                          <a:pt x="23" y="314"/>
                        </a:moveTo>
                        <a:lnTo>
                          <a:pt x="46" y="29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3" y="314"/>
                        </a:lnTo>
                        <a:lnTo>
                          <a:pt x="0" y="291"/>
                        </a:lnTo>
                        <a:lnTo>
                          <a:pt x="0" y="314"/>
                        </a:lnTo>
                        <a:lnTo>
                          <a:pt x="23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7" name="Freeform 595"/>
                  <p:cNvSpPr>
                    <a:spLocks noChangeAspect="1"/>
                  </p:cNvSpPr>
                  <p:nvPr/>
                </p:nvSpPr>
                <p:spPr bwMode="auto">
                  <a:xfrm>
                    <a:off x="568" y="1561"/>
                    <a:ext cx="50" cy="14"/>
                  </a:xfrm>
                  <a:custGeom>
                    <a:avLst/>
                    <a:gdLst>
                      <a:gd name="T0" fmla="*/ 50 w 168"/>
                      <a:gd name="T1" fmla="*/ 7 h 46"/>
                      <a:gd name="T2" fmla="*/ 43 w 168"/>
                      <a:gd name="T3" fmla="*/ 0 h 46"/>
                      <a:gd name="T4" fmla="*/ 0 w 168"/>
                      <a:gd name="T5" fmla="*/ 0 h 46"/>
                      <a:gd name="T6" fmla="*/ 0 w 168"/>
                      <a:gd name="T7" fmla="*/ 14 h 46"/>
                      <a:gd name="T8" fmla="*/ 43 w 168"/>
                      <a:gd name="T9" fmla="*/ 14 h 46"/>
                      <a:gd name="T10" fmla="*/ 50 w 168"/>
                      <a:gd name="T11" fmla="*/ 7 h 46"/>
                      <a:gd name="T12" fmla="*/ 43 w 168"/>
                      <a:gd name="T13" fmla="*/ 14 h 46"/>
                      <a:gd name="T14" fmla="*/ 50 w 168"/>
                      <a:gd name="T15" fmla="*/ 14 h 46"/>
                      <a:gd name="T16" fmla="*/ 50 w 168"/>
                      <a:gd name="T17" fmla="*/ 7 h 4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68" h="46">
                        <a:moveTo>
                          <a:pt x="168" y="23"/>
                        </a:moveTo>
                        <a:lnTo>
                          <a:pt x="145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45" y="46"/>
                        </a:lnTo>
                        <a:lnTo>
                          <a:pt x="168" y="23"/>
                        </a:lnTo>
                        <a:lnTo>
                          <a:pt x="145" y="46"/>
                        </a:lnTo>
                        <a:lnTo>
                          <a:pt x="168" y="46"/>
                        </a:lnTo>
                        <a:lnTo>
                          <a:pt x="16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8" name="Freeform 596"/>
                  <p:cNvSpPr>
                    <a:spLocks noChangeAspect="1"/>
                  </p:cNvSpPr>
                  <p:nvPr/>
                </p:nvSpPr>
                <p:spPr bwMode="auto">
                  <a:xfrm>
                    <a:off x="4927" y="1425"/>
                    <a:ext cx="43" cy="143"/>
                  </a:xfrm>
                  <a:custGeom>
                    <a:avLst/>
                    <a:gdLst>
                      <a:gd name="T0" fmla="*/ 0 w 143"/>
                      <a:gd name="T1" fmla="*/ 143 h 469"/>
                      <a:gd name="T2" fmla="*/ 0 w 143"/>
                      <a:gd name="T3" fmla="*/ 55 h 469"/>
                      <a:gd name="T4" fmla="*/ 6 w 143"/>
                      <a:gd name="T5" fmla="*/ 52 h 469"/>
                      <a:gd name="T6" fmla="*/ 6 w 143"/>
                      <a:gd name="T7" fmla="*/ 23 h 469"/>
                      <a:gd name="T8" fmla="*/ 6 w 143"/>
                      <a:gd name="T9" fmla="*/ 20 h 469"/>
                      <a:gd name="T10" fmla="*/ 7 w 143"/>
                      <a:gd name="T11" fmla="*/ 16 h 469"/>
                      <a:gd name="T12" fmla="*/ 8 w 143"/>
                      <a:gd name="T13" fmla="*/ 12 h 469"/>
                      <a:gd name="T14" fmla="*/ 9 w 143"/>
                      <a:gd name="T15" fmla="*/ 8 h 469"/>
                      <a:gd name="T16" fmla="*/ 10 w 143"/>
                      <a:gd name="T17" fmla="*/ 7 h 469"/>
                      <a:gd name="T18" fmla="*/ 11 w 143"/>
                      <a:gd name="T19" fmla="*/ 5 h 469"/>
                      <a:gd name="T20" fmla="*/ 13 w 143"/>
                      <a:gd name="T21" fmla="*/ 3 h 469"/>
                      <a:gd name="T22" fmla="*/ 14 w 143"/>
                      <a:gd name="T23" fmla="*/ 2 h 469"/>
                      <a:gd name="T24" fmla="*/ 16 w 143"/>
                      <a:gd name="T25" fmla="*/ 1 h 469"/>
                      <a:gd name="T26" fmla="*/ 18 w 143"/>
                      <a:gd name="T27" fmla="*/ 1 h 469"/>
                      <a:gd name="T28" fmla="*/ 20 w 143"/>
                      <a:gd name="T29" fmla="*/ 0 h 469"/>
                      <a:gd name="T30" fmla="*/ 22 w 143"/>
                      <a:gd name="T31" fmla="*/ 0 h 469"/>
                      <a:gd name="T32" fmla="*/ 24 w 143"/>
                      <a:gd name="T33" fmla="*/ 0 h 469"/>
                      <a:gd name="T34" fmla="*/ 26 w 143"/>
                      <a:gd name="T35" fmla="*/ 1 h 469"/>
                      <a:gd name="T36" fmla="*/ 28 w 143"/>
                      <a:gd name="T37" fmla="*/ 1 h 469"/>
                      <a:gd name="T38" fmla="*/ 29 w 143"/>
                      <a:gd name="T39" fmla="*/ 2 h 469"/>
                      <a:gd name="T40" fmla="*/ 31 w 143"/>
                      <a:gd name="T41" fmla="*/ 3 h 469"/>
                      <a:gd name="T42" fmla="*/ 32 w 143"/>
                      <a:gd name="T43" fmla="*/ 5 h 469"/>
                      <a:gd name="T44" fmla="*/ 33 w 143"/>
                      <a:gd name="T45" fmla="*/ 6 h 469"/>
                      <a:gd name="T46" fmla="*/ 34 w 143"/>
                      <a:gd name="T47" fmla="*/ 8 h 469"/>
                      <a:gd name="T48" fmla="*/ 36 w 143"/>
                      <a:gd name="T49" fmla="*/ 11 h 469"/>
                      <a:gd name="T50" fmla="*/ 37 w 143"/>
                      <a:gd name="T51" fmla="*/ 16 h 469"/>
                      <a:gd name="T52" fmla="*/ 38 w 143"/>
                      <a:gd name="T53" fmla="*/ 20 h 469"/>
                      <a:gd name="T54" fmla="*/ 38 w 143"/>
                      <a:gd name="T55" fmla="*/ 23 h 469"/>
                      <a:gd name="T56" fmla="*/ 38 w 143"/>
                      <a:gd name="T57" fmla="*/ 52 h 469"/>
                      <a:gd name="T58" fmla="*/ 43 w 143"/>
                      <a:gd name="T59" fmla="*/ 54 h 469"/>
                      <a:gd name="T60" fmla="*/ 43 w 143"/>
                      <a:gd name="T61" fmla="*/ 143 h 469"/>
                      <a:gd name="T62" fmla="*/ 0 w 143"/>
                      <a:gd name="T63" fmla="*/ 143 h 469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43" h="469">
                        <a:moveTo>
                          <a:pt x="0" y="469"/>
                        </a:moveTo>
                        <a:lnTo>
                          <a:pt x="0" y="181"/>
                        </a:lnTo>
                        <a:lnTo>
                          <a:pt x="19" y="172"/>
                        </a:lnTo>
                        <a:lnTo>
                          <a:pt x="19" y="76"/>
                        </a:lnTo>
                        <a:lnTo>
                          <a:pt x="20" y="65"/>
                        </a:lnTo>
                        <a:lnTo>
                          <a:pt x="22" y="52"/>
                        </a:lnTo>
                        <a:lnTo>
                          <a:pt x="25" y="40"/>
                        </a:lnTo>
                        <a:lnTo>
                          <a:pt x="30" y="27"/>
                        </a:lnTo>
                        <a:lnTo>
                          <a:pt x="34" y="22"/>
                        </a:lnTo>
                        <a:lnTo>
                          <a:pt x="38" y="16"/>
                        </a:lnTo>
                        <a:lnTo>
                          <a:pt x="42" y="11"/>
                        </a:lnTo>
                        <a:lnTo>
                          <a:pt x="47" y="7"/>
                        </a:lnTo>
                        <a:lnTo>
                          <a:pt x="53" y="4"/>
                        </a:lnTo>
                        <a:lnTo>
                          <a:pt x="59" y="2"/>
                        </a:lnTo>
                        <a:lnTo>
                          <a:pt x="65" y="0"/>
                        </a:lnTo>
                        <a:lnTo>
                          <a:pt x="73" y="0"/>
                        </a:lnTo>
                        <a:lnTo>
                          <a:pt x="80" y="0"/>
                        </a:lnTo>
                        <a:lnTo>
                          <a:pt x="86" y="2"/>
                        </a:lnTo>
                        <a:lnTo>
                          <a:pt x="93" y="4"/>
                        </a:lnTo>
                        <a:lnTo>
                          <a:pt x="98" y="7"/>
                        </a:lnTo>
                        <a:lnTo>
                          <a:pt x="103" y="10"/>
                        </a:lnTo>
                        <a:lnTo>
                          <a:pt x="107" y="15"/>
                        </a:lnTo>
                        <a:lnTo>
                          <a:pt x="110" y="21"/>
                        </a:lnTo>
                        <a:lnTo>
                          <a:pt x="114" y="26"/>
                        </a:lnTo>
                        <a:lnTo>
                          <a:pt x="119" y="37"/>
                        </a:lnTo>
                        <a:lnTo>
                          <a:pt x="122" y="51"/>
                        </a:lnTo>
                        <a:lnTo>
                          <a:pt x="125" y="64"/>
                        </a:lnTo>
                        <a:lnTo>
                          <a:pt x="126" y="76"/>
                        </a:lnTo>
                        <a:lnTo>
                          <a:pt x="126" y="172"/>
                        </a:lnTo>
                        <a:lnTo>
                          <a:pt x="143" y="178"/>
                        </a:lnTo>
                        <a:lnTo>
                          <a:pt x="143" y="469"/>
                        </a:lnTo>
                        <a:lnTo>
                          <a:pt x="0" y="469"/>
                        </a:lnTo>
                        <a:close/>
                      </a:path>
                    </a:pathLst>
                  </a:custGeom>
                  <a:solidFill>
                    <a:srgbClr val="8C253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9" name="Freeform 597"/>
                  <p:cNvSpPr>
                    <a:spLocks noChangeAspect="1"/>
                  </p:cNvSpPr>
                  <p:nvPr/>
                </p:nvSpPr>
                <p:spPr bwMode="auto">
                  <a:xfrm>
                    <a:off x="4920" y="1475"/>
                    <a:ext cx="14" cy="93"/>
                  </a:xfrm>
                  <a:custGeom>
                    <a:avLst/>
                    <a:gdLst>
                      <a:gd name="T0" fmla="*/ 4 w 46"/>
                      <a:gd name="T1" fmla="*/ 0 h 309"/>
                      <a:gd name="T2" fmla="*/ 0 w 46"/>
                      <a:gd name="T3" fmla="*/ 6 h 309"/>
                      <a:gd name="T4" fmla="*/ 0 w 46"/>
                      <a:gd name="T5" fmla="*/ 93 h 309"/>
                      <a:gd name="T6" fmla="*/ 14 w 46"/>
                      <a:gd name="T7" fmla="*/ 93 h 309"/>
                      <a:gd name="T8" fmla="*/ 14 w 46"/>
                      <a:gd name="T9" fmla="*/ 6 h 309"/>
                      <a:gd name="T10" fmla="*/ 4 w 46"/>
                      <a:gd name="T11" fmla="*/ 0 h 309"/>
                      <a:gd name="T12" fmla="*/ 4 w 46"/>
                      <a:gd name="T13" fmla="*/ 0 h 309"/>
                      <a:gd name="T14" fmla="*/ 0 w 46"/>
                      <a:gd name="T15" fmla="*/ 2 h 309"/>
                      <a:gd name="T16" fmla="*/ 0 w 46"/>
                      <a:gd name="T17" fmla="*/ 6 h 309"/>
                      <a:gd name="T18" fmla="*/ 4 w 46"/>
                      <a:gd name="T19" fmla="*/ 0 h 309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309">
                        <a:moveTo>
                          <a:pt x="13" y="0"/>
                        </a:moveTo>
                        <a:lnTo>
                          <a:pt x="0" y="21"/>
                        </a:lnTo>
                        <a:lnTo>
                          <a:pt x="0" y="309"/>
                        </a:lnTo>
                        <a:lnTo>
                          <a:pt x="46" y="309"/>
                        </a:lnTo>
                        <a:lnTo>
                          <a:pt x="46" y="21"/>
                        </a:lnTo>
                        <a:lnTo>
                          <a:pt x="13" y="0"/>
                        </a:lnTo>
                        <a:lnTo>
                          <a:pt x="0" y="6"/>
                        </a:lnTo>
                        <a:lnTo>
                          <a:pt x="0" y="21"/>
                        </a:lnTo>
                        <a:lnTo>
                          <a:pt x="1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0" name="Freeform 598"/>
                  <p:cNvSpPr>
                    <a:spLocks noChangeAspect="1"/>
                  </p:cNvSpPr>
                  <p:nvPr/>
                </p:nvSpPr>
                <p:spPr bwMode="auto">
                  <a:xfrm>
                    <a:off x="4927" y="1468"/>
                    <a:ext cx="14" cy="14"/>
                  </a:xfrm>
                  <a:custGeom>
                    <a:avLst/>
                    <a:gdLst>
                      <a:gd name="T0" fmla="*/ 14 w 52"/>
                      <a:gd name="T1" fmla="*/ 6 h 51"/>
                      <a:gd name="T2" fmla="*/ 5 w 52"/>
                      <a:gd name="T3" fmla="*/ 0 h 51"/>
                      <a:gd name="T4" fmla="*/ 0 w 52"/>
                      <a:gd name="T5" fmla="*/ 2 h 51"/>
                      <a:gd name="T6" fmla="*/ 5 w 52"/>
                      <a:gd name="T7" fmla="*/ 14 h 51"/>
                      <a:gd name="T8" fmla="*/ 10 w 52"/>
                      <a:gd name="T9" fmla="*/ 12 h 51"/>
                      <a:gd name="T10" fmla="*/ 14 w 52"/>
                      <a:gd name="T11" fmla="*/ 6 h 51"/>
                      <a:gd name="T12" fmla="*/ 10 w 52"/>
                      <a:gd name="T13" fmla="*/ 12 h 51"/>
                      <a:gd name="T14" fmla="*/ 14 w 52"/>
                      <a:gd name="T15" fmla="*/ 10 h 51"/>
                      <a:gd name="T16" fmla="*/ 14 w 52"/>
                      <a:gd name="T17" fmla="*/ 6 h 5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52" h="51">
                        <a:moveTo>
                          <a:pt x="52" y="21"/>
                        </a:moveTo>
                        <a:lnTo>
                          <a:pt x="19" y="0"/>
                        </a:lnTo>
                        <a:lnTo>
                          <a:pt x="0" y="9"/>
                        </a:lnTo>
                        <a:lnTo>
                          <a:pt x="19" y="51"/>
                        </a:lnTo>
                        <a:lnTo>
                          <a:pt x="38" y="42"/>
                        </a:lnTo>
                        <a:lnTo>
                          <a:pt x="52" y="21"/>
                        </a:lnTo>
                        <a:lnTo>
                          <a:pt x="38" y="42"/>
                        </a:lnTo>
                        <a:lnTo>
                          <a:pt x="52" y="36"/>
                        </a:lnTo>
                        <a:lnTo>
                          <a:pt x="52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1" name="Freeform 599"/>
                  <p:cNvSpPr>
                    <a:spLocks noChangeAspect="1"/>
                  </p:cNvSpPr>
                  <p:nvPr/>
                </p:nvSpPr>
                <p:spPr bwMode="auto">
                  <a:xfrm>
                    <a:off x="4927" y="1446"/>
                    <a:ext cx="14" cy="29"/>
                  </a:xfrm>
                  <a:custGeom>
                    <a:avLst/>
                    <a:gdLst>
                      <a:gd name="T0" fmla="*/ 14 w 46"/>
                      <a:gd name="T1" fmla="*/ 0 h 96"/>
                      <a:gd name="T2" fmla="*/ 0 w 46"/>
                      <a:gd name="T3" fmla="*/ 0 h 96"/>
                      <a:gd name="T4" fmla="*/ 0 w 46"/>
                      <a:gd name="T5" fmla="*/ 29 h 96"/>
                      <a:gd name="T6" fmla="*/ 14 w 46"/>
                      <a:gd name="T7" fmla="*/ 29 h 96"/>
                      <a:gd name="T8" fmla="*/ 14 w 46"/>
                      <a:gd name="T9" fmla="*/ 0 h 96"/>
                      <a:gd name="T10" fmla="*/ 14 w 46"/>
                      <a:gd name="T11" fmla="*/ 0 h 96"/>
                      <a:gd name="T12" fmla="*/ 0 w 46"/>
                      <a:gd name="T13" fmla="*/ 0 h 96"/>
                      <a:gd name="T14" fmla="*/ 0 w 46"/>
                      <a:gd name="T15" fmla="*/ 0 h 96"/>
                      <a:gd name="T16" fmla="*/ 0 w 46"/>
                      <a:gd name="T17" fmla="*/ 0 h 96"/>
                      <a:gd name="T18" fmla="*/ 14 w 46"/>
                      <a:gd name="T19" fmla="*/ 0 h 9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96">
                        <a:moveTo>
                          <a:pt x="46" y="0"/>
                        </a:move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46" y="9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4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2" name="Freeform 600"/>
                  <p:cNvSpPr>
                    <a:spLocks noChangeAspect="1"/>
                  </p:cNvSpPr>
                  <p:nvPr/>
                </p:nvSpPr>
                <p:spPr bwMode="auto">
                  <a:xfrm>
                    <a:off x="4927" y="1417"/>
                    <a:ext cx="21" cy="29"/>
                  </a:xfrm>
                  <a:custGeom>
                    <a:avLst/>
                    <a:gdLst>
                      <a:gd name="T0" fmla="*/ 21 w 77"/>
                      <a:gd name="T1" fmla="*/ 0 h 100"/>
                      <a:gd name="T2" fmla="*/ 21 w 77"/>
                      <a:gd name="T3" fmla="*/ 0 h 100"/>
                      <a:gd name="T4" fmla="*/ 18 w 77"/>
                      <a:gd name="T5" fmla="*/ 0 h 100"/>
                      <a:gd name="T6" fmla="*/ 15 w 77"/>
                      <a:gd name="T7" fmla="*/ 1 h 100"/>
                      <a:gd name="T8" fmla="*/ 13 w 77"/>
                      <a:gd name="T9" fmla="*/ 2 h 100"/>
                      <a:gd name="T10" fmla="*/ 10 w 77"/>
                      <a:gd name="T11" fmla="*/ 3 h 100"/>
                      <a:gd name="T12" fmla="*/ 8 w 77"/>
                      <a:gd name="T13" fmla="*/ 5 h 100"/>
                      <a:gd name="T14" fmla="*/ 7 w 77"/>
                      <a:gd name="T15" fmla="*/ 8 h 100"/>
                      <a:gd name="T16" fmla="*/ 5 w 77"/>
                      <a:gd name="T17" fmla="*/ 9 h 100"/>
                      <a:gd name="T18" fmla="*/ 4 w 77"/>
                      <a:gd name="T19" fmla="*/ 12 h 100"/>
                      <a:gd name="T20" fmla="*/ 2 w 77"/>
                      <a:gd name="T21" fmla="*/ 16 h 100"/>
                      <a:gd name="T22" fmla="*/ 1 w 77"/>
                      <a:gd name="T23" fmla="*/ 21 h 100"/>
                      <a:gd name="T24" fmla="*/ 0 w 77"/>
                      <a:gd name="T25" fmla="*/ 25 h 100"/>
                      <a:gd name="T26" fmla="*/ 0 w 77"/>
                      <a:gd name="T27" fmla="*/ 29 h 100"/>
                      <a:gd name="T28" fmla="*/ 13 w 77"/>
                      <a:gd name="T29" fmla="*/ 29 h 100"/>
                      <a:gd name="T30" fmla="*/ 13 w 77"/>
                      <a:gd name="T31" fmla="*/ 27 h 100"/>
                      <a:gd name="T32" fmla="*/ 13 w 77"/>
                      <a:gd name="T33" fmla="*/ 23 h 100"/>
                      <a:gd name="T34" fmla="*/ 14 w 77"/>
                      <a:gd name="T35" fmla="*/ 21 h 100"/>
                      <a:gd name="T36" fmla="*/ 15 w 77"/>
                      <a:gd name="T37" fmla="*/ 18 h 100"/>
                      <a:gd name="T38" fmla="*/ 16 w 77"/>
                      <a:gd name="T39" fmla="*/ 17 h 100"/>
                      <a:gd name="T40" fmla="*/ 16 w 77"/>
                      <a:gd name="T41" fmla="*/ 16 h 100"/>
                      <a:gd name="T42" fmla="*/ 17 w 77"/>
                      <a:gd name="T43" fmla="*/ 15 h 100"/>
                      <a:gd name="T44" fmla="*/ 18 w 77"/>
                      <a:gd name="T45" fmla="*/ 14 h 100"/>
                      <a:gd name="T46" fmla="*/ 18 w 77"/>
                      <a:gd name="T47" fmla="*/ 14 h 100"/>
                      <a:gd name="T48" fmla="*/ 19 w 77"/>
                      <a:gd name="T49" fmla="*/ 14 h 100"/>
                      <a:gd name="T50" fmla="*/ 20 w 77"/>
                      <a:gd name="T51" fmla="*/ 14 h 100"/>
                      <a:gd name="T52" fmla="*/ 21 w 77"/>
                      <a:gd name="T53" fmla="*/ 14 h 100"/>
                      <a:gd name="T54" fmla="*/ 21 w 77"/>
                      <a:gd name="T55" fmla="*/ 14 h 100"/>
                      <a:gd name="T56" fmla="*/ 21 w 77"/>
                      <a:gd name="T57" fmla="*/ 0 h 100"/>
                      <a:gd name="T58" fmla="*/ 21 w 77"/>
                      <a:gd name="T59" fmla="*/ 0 h 100"/>
                      <a:gd name="T60" fmla="*/ 21 w 77"/>
                      <a:gd name="T61" fmla="*/ 0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77" y="0"/>
                        </a:moveTo>
                        <a:lnTo>
                          <a:pt x="77" y="0"/>
                        </a:lnTo>
                        <a:lnTo>
                          <a:pt x="66" y="0"/>
                        </a:lnTo>
                        <a:lnTo>
                          <a:pt x="55" y="4"/>
                        </a:lnTo>
                        <a:lnTo>
                          <a:pt x="46" y="7"/>
                        </a:lnTo>
                        <a:lnTo>
                          <a:pt x="38" y="12"/>
                        </a:lnTo>
                        <a:lnTo>
                          <a:pt x="30" y="18"/>
                        </a:lnTo>
                        <a:lnTo>
                          <a:pt x="24" y="26"/>
                        </a:lnTo>
                        <a:lnTo>
                          <a:pt x="19" y="32"/>
                        </a:lnTo>
                        <a:lnTo>
                          <a:pt x="13" y="41"/>
                        </a:lnTo>
                        <a:lnTo>
                          <a:pt x="7" y="55"/>
                        </a:lnTo>
                        <a:lnTo>
                          <a:pt x="3" y="71"/>
                        </a:lnTo>
                        <a:lnTo>
                          <a:pt x="1" y="87"/>
                        </a:lnTo>
                        <a:lnTo>
                          <a:pt x="0" y="100"/>
                        </a:lnTo>
                        <a:lnTo>
                          <a:pt x="46" y="100"/>
                        </a:lnTo>
                        <a:lnTo>
                          <a:pt x="46" y="92"/>
                        </a:lnTo>
                        <a:lnTo>
                          <a:pt x="48" y="81"/>
                        </a:lnTo>
                        <a:lnTo>
                          <a:pt x="51" y="71"/>
                        </a:lnTo>
                        <a:lnTo>
                          <a:pt x="55" y="61"/>
                        </a:lnTo>
                        <a:lnTo>
                          <a:pt x="58" y="58"/>
                        </a:lnTo>
                        <a:lnTo>
                          <a:pt x="60" y="55"/>
                        </a:lnTo>
                        <a:lnTo>
                          <a:pt x="62" y="52"/>
                        </a:lnTo>
                        <a:lnTo>
                          <a:pt x="65" y="50"/>
                        </a:lnTo>
                        <a:lnTo>
                          <a:pt x="67" y="49"/>
                        </a:lnTo>
                        <a:lnTo>
                          <a:pt x="70" y="48"/>
                        </a:lnTo>
                        <a:lnTo>
                          <a:pt x="72" y="47"/>
                        </a:lnTo>
                        <a:lnTo>
                          <a:pt x="77" y="47"/>
                        </a:lnTo>
                        <a:lnTo>
                          <a:pt x="7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3" name="Freeform 601"/>
                  <p:cNvSpPr>
                    <a:spLocks noChangeAspect="1"/>
                  </p:cNvSpPr>
                  <p:nvPr/>
                </p:nvSpPr>
                <p:spPr bwMode="auto">
                  <a:xfrm>
                    <a:off x="4948" y="1417"/>
                    <a:ext cx="29" cy="29"/>
                  </a:xfrm>
                  <a:custGeom>
                    <a:avLst/>
                    <a:gdLst>
                      <a:gd name="T0" fmla="*/ 29 w 76"/>
                      <a:gd name="T1" fmla="*/ 29 h 100"/>
                      <a:gd name="T2" fmla="*/ 29 w 76"/>
                      <a:gd name="T3" fmla="*/ 29 h 100"/>
                      <a:gd name="T4" fmla="*/ 29 w 76"/>
                      <a:gd name="T5" fmla="*/ 25 h 100"/>
                      <a:gd name="T6" fmla="*/ 28 w 76"/>
                      <a:gd name="T7" fmla="*/ 20 h 100"/>
                      <a:gd name="T8" fmla="*/ 26 w 76"/>
                      <a:gd name="T9" fmla="*/ 16 h 100"/>
                      <a:gd name="T10" fmla="*/ 24 w 76"/>
                      <a:gd name="T11" fmla="*/ 11 h 100"/>
                      <a:gd name="T12" fmla="*/ 22 w 76"/>
                      <a:gd name="T13" fmla="*/ 9 h 100"/>
                      <a:gd name="T14" fmla="*/ 20 w 76"/>
                      <a:gd name="T15" fmla="*/ 7 h 100"/>
                      <a:gd name="T16" fmla="*/ 18 w 76"/>
                      <a:gd name="T17" fmla="*/ 5 h 100"/>
                      <a:gd name="T18" fmla="*/ 15 w 76"/>
                      <a:gd name="T19" fmla="*/ 3 h 100"/>
                      <a:gd name="T20" fmla="*/ 11 w 76"/>
                      <a:gd name="T21" fmla="*/ 2 h 100"/>
                      <a:gd name="T22" fmla="*/ 8 w 76"/>
                      <a:gd name="T23" fmla="*/ 1 h 100"/>
                      <a:gd name="T24" fmla="*/ 4 w 76"/>
                      <a:gd name="T25" fmla="*/ 0 h 100"/>
                      <a:gd name="T26" fmla="*/ 0 w 76"/>
                      <a:gd name="T27" fmla="*/ 0 h 100"/>
                      <a:gd name="T28" fmla="*/ 0 w 76"/>
                      <a:gd name="T29" fmla="*/ 14 h 100"/>
                      <a:gd name="T30" fmla="*/ 2 w 76"/>
                      <a:gd name="T31" fmla="*/ 14 h 100"/>
                      <a:gd name="T32" fmla="*/ 3 w 76"/>
                      <a:gd name="T33" fmla="*/ 14 h 100"/>
                      <a:gd name="T34" fmla="*/ 4 w 76"/>
                      <a:gd name="T35" fmla="*/ 14 h 100"/>
                      <a:gd name="T36" fmla="*/ 5 w 76"/>
                      <a:gd name="T37" fmla="*/ 14 h 100"/>
                      <a:gd name="T38" fmla="*/ 5 w 76"/>
                      <a:gd name="T39" fmla="*/ 15 h 100"/>
                      <a:gd name="T40" fmla="*/ 6 w 76"/>
                      <a:gd name="T41" fmla="*/ 16 h 100"/>
                      <a:gd name="T42" fmla="*/ 7 w 76"/>
                      <a:gd name="T43" fmla="*/ 17 h 100"/>
                      <a:gd name="T44" fmla="*/ 8 w 76"/>
                      <a:gd name="T45" fmla="*/ 17 h 100"/>
                      <a:gd name="T46" fmla="*/ 10 w 76"/>
                      <a:gd name="T47" fmla="*/ 20 h 100"/>
                      <a:gd name="T48" fmla="*/ 11 w 76"/>
                      <a:gd name="T49" fmla="*/ 23 h 100"/>
                      <a:gd name="T50" fmla="*/ 11 w 76"/>
                      <a:gd name="T51" fmla="*/ 26 h 100"/>
                      <a:gd name="T52" fmla="*/ 11 w 76"/>
                      <a:gd name="T53" fmla="*/ 29 h 100"/>
                      <a:gd name="T54" fmla="*/ 11 w 76"/>
                      <a:gd name="T55" fmla="*/ 29 h 100"/>
                      <a:gd name="T56" fmla="*/ 29 w 76"/>
                      <a:gd name="T57" fmla="*/ 29 h 100"/>
                      <a:gd name="T58" fmla="*/ 29 w 76"/>
                      <a:gd name="T59" fmla="*/ 29 h 100"/>
                      <a:gd name="T60" fmla="*/ 29 w 76"/>
                      <a:gd name="T61" fmla="*/ 29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6" h="100">
                        <a:moveTo>
                          <a:pt x="76" y="100"/>
                        </a:moveTo>
                        <a:lnTo>
                          <a:pt x="76" y="100"/>
                        </a:lnTo>
                        <a:lnTo>
                          <a:pt x="75" y="86"/>
                        </a:lnTo>
                        <a:lnTo>
                          <a:pt x="73" y="70"/>
                        </a:lnTo>
                        <a:lnTo>
                          <a:pt x="69" y="54"/>
                        </a:lnTo>
                        <a:lnTo>
                          <a:pt x="63" y="39"/>
                        </a:lnTo>
                        <a:lnTo>
                          <a:pt x="57" y="31"/>
                        </a:lnTo>
                        <a:lnTo>
                          <a:pt x="52" y="24"/>
                        </a:lnTo>
                        <a:lnTo>
                          <a:pt x="46" y="17"/>
                        </a:lnTo>
                        <a:lnTo>
                          <a:pt x="39" y="12"/>
                        </a:lnTo>
                        <a:lnTo>
                          <a:pt x="29" y="7"/>
                        </a:lnTo>
                        <a:lnTo>
                          <a:pt x="21" y="2"/>
                        </a:lnTo>
                        <a:lnTo>
                          <a:pt x="10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4" y="47"/>
                        </a:lnTo>
                        <a:lnTo>
                          <a:pt x="7" y="48"/>
                        </a:lnTo>
                        <a:lnTo>
                          <a:pt x="10" y="49"/>
                        </a:lnTo>
                        <a:lnTo>
                          <a:pt x="12" y="50"/>
                        </a:lnTo>
                        <a:lnTo>
                          <a:pt x="14" y="52"/>
                        </a:lnTo>
                        <a:lnTo>
                          <a:pt x="16" y="54"/>
                        </a:lnTo>
                        <a:lnTo>
                          <a:pt x="19" y="57"/>
                        </a:lnTo>
                        <a:lnTo>
                          <a:pt x="21" y="59"/>
                        </a:lnTo>
                        <a:lnTo>
                          <a:pt x="25" y="70"/>
                        </a:lnTo>
                        <a:lnTo>
                          <a:pt x="28" y="79"/>
                        </a:lnTo>
                        <a:lnTo>
                          <a:pt x="29" y="90"/>
                        </a:lnTo>
                        <a:lnTo>
                          <a:pt x="30" y="100"/>
                        </a:lnTo>
                        <a:lnTo>
                          <a:pt x="76" y="10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4" name="Freeform 602"/>
                  <p:cNvSpPr>
                    <a:spLocks noChangeAspect="1"/>
                  </p:cNvSpPr>
                  <p:nvPr/>
                </p:nvSpPr>
                <p:spPr bwMode="auto">
                  <a:xfrm>
                    <a:off x="4963" y="1446"/>
                    <a:ext cx="14" cy="36"/>
                  </a:xfrm>
                  <a:custGeom>
                    <a:avLst/>
                    <a:gdLst>
                      <a:gd name="T0" fmla="*/ 4 w 46"/>
                      <a:gd name="T1" fmla="*/ 36 h 117"/>
                      <a:gd name="T2" fmla="*/ 14 w 46"/>
                      <a:gd name="T3" fmla="*/ 30 h 117"/>
                      <a:gd name="T4" fmla="*/ 14 w 46"/>
                      <a:gd name="T5" fmla="*/ 0 h 117"/>
                      <a:gd name="T6" fmla="*/ 0 w 46"/>
                      <a:gd name="T7" fmla="*/ 0 h 117"/>
                      <a:gd name="T8" fmla="*/ 0 w 46"/>
                      <a:gd name="T9" fmla="*/ 30 h 117"/>
                      <a:gd name="T10" fmla="*/ 4 w 46"/>
                      <a:gd name="T11" fmla="*/ 36 h 117"/>
                      <a:gd name="T12" fmla="*/ 0 w 46"/>
                      <a:gd name="T13" fmla="*/ 30 h 117"/>
                      <a:gd name="T14" fmla="*/ 0 w 46"/>
                      <a:gd name="T15" fmla="*/ 34 h 117"/>
                      <a:gd name="T16" fmla="*/ 4 w 46"/>
                      <a:gd name="T17" fmla="*/ 36 h 117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6" h="117">
                        <a:moveTo>
                          <a:pt x="14" y="117"/>
                        </a:moveTo>
                        <a:lnTo>
                          <a:pt x="46" y="9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14" y="117"/>
                        </a:lnTo>
                        <a:lnTo>
                          <a:pt x="0" y="96"/>
                        </a:lnTo>
                        <a:lnTo>
                          <a:pt x="0" y="112"/>
                        </a:lnTo>
                        <a:lnTo>
                          <a:pt x="14" y="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5" name="Freeform 603"/>
                  <p:cNvSpPr>
                    <a:spLocks noChangeAspect="1"/>
                  </p:cNvSpPr>
                  <p:nvPr/>
                </p:nvSpPr>
                <p:spPr bwMode="auto">
                  <a:xfrm>
                    <a:off x="4963" y="1468"/>
                    <a:ext cx="14" cy="14"/>
                  </a:xfrm>
                  <a:custGeom>
                    <a:avLst/>
                    <a:gdLst>
                      <a:gd name="T0" fmla="*/ 14 w 49"/>
                      <a:gd name="T1" fmla="*/ 8 h 51"/>
                      <a:gd name="T2" fmla="*/ 10 w 49"/>
                      <a:gd name="T3" fmla="*/ 2 h 51"/>
                      <a:gd name="T4" fmla="*/ 5 w 49"/>
                      <a:gd name="T5" fmla="*/ 0 h 51"/>
                      <a:gd name="T6" fmla="*/ 0 w 49"/>
                      <a:gd name="T7" fmla="*/ 12 h 51"/>
                      <a:gd name="T8" fmla="*/ 5 w 49"/>
                      <a:gd name="T9" fmla="*/ 14 h 51"/>
                      <a:gd name="T10" fmla="*/ 14 w 49"/>
                      <a:gd name="T11" fmla="*/ 8 h 51"/>
                      <a:gd name="T12" fmla="*/ 14 w 49"/>
                      <a:gd name="T13" fmla="*/ 8 h 51"/>
                      <a:gd name="T14" fmla="*/ 14 w 49"/>
                      <a:gd name="T15" fmla="*/ 4 h 51"/>
                      <a:gd name="T16" fmla="*/ 10 w 49"/>
                      <a:gd name="T17" fmla="*/ 2 h 51"/>
                      <a:gd name="T18" fmla="*/ 14 w 49"/>
                      <a:gd name="T19" fmla="*/ 8 h 5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9" h="51">
                        <a:moveTo>
                          <a:pt x="49" y="28"/>
                        </a:moveTo>
                        <a:lnTo>
                          <a:pt x="35" y="7"/>
                        </a:lnTo>
                        <a:lnTo>
                          <a:pt x="18" y="0"/>
                        </a:lnTo>
                        <a:lnTo>
                          <a:pt x="0" y="43"/>
                        </a:lnTo>
                        <a:lnTo>
                          <a:pt x="18" y="51"/>
                        </a:lnTo>
                        <a:lnTo>
                          <a:pt x="49" y="28"/>
                        </a:lnTo>
                        <a:lnTo>
                          <a:pt x="49" y="13"/>
                        </a:lnTo>
                        <a:lnTo>
                          <a:pt x="35" y="7"/>
                        </a:lnTo>
                        <a:lnTo>
                          <a:pt x="49" y="2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6" name="Freeform 604"/>
                  <p:cNvSpPr>
                    <a:spLocks noChangeAspect="1"/>
                  </p:cNvSpPr>
                  <p:nvPr/>
                </p:nvSpPr>
                <p:spPr bwMode="auto">
                  <a:xfrm>
                    <a:off x="4963" y="1475"/>
                    <a:ext cx="14" cy="100"/>
                  </a:xfrm>
                  <a:custGeom>
                    <a:avLst/>
                    <a:gdLst>
                      <a:gd name="T0" fmla="*/ 7 w 46"/>
                      <a:gd name="T1" fmla="*/ 100 h 314"/>
                      <a:gd name="T2" fmla="*/ 14 w 46"/>
                      <a:gd name="T3" fmla="*/ 93 h 314"/>
                      <a:gd name="T4" fmla="*/ 14 w 46"/>
                      <a:gd name="T5" fmla="*/ 0 h 314"/>
                      <a:gd name="T6" fmla="*/ 0 w 46"/>
                      <a:gd name="T7" fmla="*/ 0 h 314"/>
                      <a:gd name="T8" fmla="*/ 0 w 46"/>
                      <a:gd name="T9" fmla="*/ 93 h 314"/>
                      <a:gd name="T10" fmla="*/ 7 w 46"/>
                      <a:gd name="T11" fmla="*/ 100 h 314"/>
                      <a:gd name="T12" fmla="*/ 7 w 46"/>
                      <a:gd name="T13" fmla="*/ 100 h 314"/>
                      <a:gd name="T14" fmla="*/ 14 w 46"/>
                      <a:gd name="T15" fmla="*/ 100 h 314"/>
                      <a:gd name="T16" fmla="*/ 14 w 46"/>
                      <a:gd name="T17" fmla="*/ 93 h 314"/>
                      <a:gd name="T18" fmla="*/ 7 w 46"/>
                      <a:gd name="T19" fmla="*/ 100 h 314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314">
                        <a:moveTo>
                          <a:pt x="23" y="314"/>
                        </a:moveTo>
                        <a:lnTo>
                          <a:pt x="46" y="29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3" y="314"/>
                        </a:lnTo>
                        <a:lnTo>
                          <a:pt x="46" y="314"/>
                        </a:lnTo>
                        <a:lnTo>
                          <a:pt x="46" y="291"/>
                        </a:lnTo>
                        <a:lnTo>
                          <a:pt x="23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7" name="Freeform 605"/>
                  <p:cNvSpPr>
                    <a:spLocks noChangeAspect="1"/>
                  </p:cNvSpPr>
                  <p:nvPr/>
                </p:nvSpPr>
                <p:spPr bwMode="auto">
                  <a:xfrm>
                    <a:off x="4920" y="1561"/>
                    <a:ext cx="50" cy="14"/>
                  </a:xfrm>
                  <a:custGeom>
                    <a:avLst/>
                    <a:gdLst>
                      <a:gd name="T0" fmla="*/ 0 w 166"/>
                      <a:gd name="T1" fmla="*/ 7 h 46"/>
                      <a:gd name="T2" fmla="*/ 7 w 166"/>
                      <a:gd name="T3" fmla="*/ 14 h 46"/>
                      <a:gd name="T4" fmla="*/ 50 w 166"/>
                      <a:gd name="T5" fmla="*/ 14 h 46"/>
                      <a:gd name="T6" fmla="*/ 50 w 166"/>
                      <a:gd name="T7" fmla="*/ 0 h 46"/>
                      <a:gd name="T8" fmla="*/ 7 w 166"/>
                      <a:gd name="T9" fmla="*/ 0 h 46"/>
                      <a:gd name="T10" fmla="*/ 0 w 166"/>
                      <a:gd name="T11" fmla="*/ 7 h 46"/>
                      <a:gd name="T12" fmla="*/ 0 w 166"/>
                      <a:gd name="T13" fmla="*/ 7 h 46"/>
                      <a:gd name="T14" fmla="*/ 0 w 166"/>
                      <a:gd name="T15" fmla="*/ 14 h 46"/>
                      <a:gd name="T16" fmla="*/ 7 w 166"/>
                      <a:gd name="T17" fmla="*/ 14 h 46"/>
                      <a:gd name="T18" fmla="*/ 0 w 166"/>
                      <a:gd name="T19" fmla="*/ 7 h 4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66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166" y="46"/>
                        </a:lnTo>
                        <a:lnTo>
                          <a:pt x="166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0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8" name="Freeform 606"/>
                  <p:cNvSpPr>
                    <a:spLocks noChangeAspect="1"/>
                  </p:cNvSpPr>
                  <p:nvPr/>
                </p:nvSpPr>
                <p:spPr bwMode="auto">
                  <a:xfrm>
                    <a:off x="696" y="1425"/>
                    <a:ext cx="43" cy="143"/>
                  </a:xfrm>
                  <a:custGeom>
                    <a:avLst/>
                    <a:gdLst>
                      <a:gd name="T0" fmla="*/ 43 w 143"/>
                      <a:gd name="T1" fmla="*/ 143 h 469"/>
                      <a:gd name="T2" fmla="*/ 43 w 143"/>
                      <a:gd name="T3" fmla="*/ 55 h 469"/>
                      <a:gd name="T4" fmla="*/ 38 w 143"/>
                      <a:gd name="T5" fmla="*/ 52 h 469"/>
                      <a:gd name="T6" fmla="*/ 38 w 143"/>
                      <a:gd name="T7" fmla="*/ 23 h 469"/>
                      <a:gd name="T8" fmla="*/ 38 w 143"/>
                      <a:gd name="T9" fmla="*/ 20 h 469"/>
                      <a:gd name="T10" fmla="*/ 37 w 143"/>
                      <a:gd name="T11" fmla="*/ 16 h 469"/>
                      <a:gd name="T12" fmla="*/ 36 w 143"/>
                      <a:gd name="T13" fmla="*/ 12 h 469"/>
                      <a:gd name="T14" fmla="*/ 34 w 143"/>
                      <a:gd name="T15" fmla="*/ 8 h 469"/>
                      <a:gd name="T16" fmla="*/ 33 w 143"/>
                      <a:gd name="T17" fmla="*/ 7 h 469"/>
                      <a:gd name="T18" fmla="*/ 32 w 143"/>
                      <a:gd name="T19" fmla="*/ 5 h 469"/>
                      <a:gd name="T20" fmla="*/ 31 w 143"/>
                      <a:gd name="T21" fmla="*/ 3 h 469"/>
                      <a:gd name="T22" fmla="*/ 29 w 143"/>
                      <a:gd name="T23" fmla="*/ 2 h 469"/>
                      <a:gd name="T24" fmla="*/ 28 w 143"/>
                      <a:gd name="T25" fmla="*/ 1 h 469"/>
                      <a:gd name="T26" fmla="*/ 26 w 143"/>
                      <a:gd name="T27" fmla="*/ 1 h 469"/>
                      <a:gd name="T28" fmla="*/ 24 w 143"/>
                      <a:gd name="T29" fmla="*/ 0 h 469"/>
                      <a:gd name="T30" fmla="*/ 22 w 143"/>
                      <a:gd name="T31" fmla="*/ 0 h 469"/>
                      <a:gd name="T32" fmla="*/ 20 w 143"/>
                      <a:gd name="T33" fmla="*/ 0 h 469"/>
                      <a:gd name="T34" fmla="*/ 17 w 143"/>
                      <a:gd name="T35" fmla="*/ 1 h 469"/>
                      <a:gd name="T36" fmla="*/ 16 w 143"/>
                      <a:gd name="T37" fmla="*/ 1 h 469"/>
                      <a:gd name="T38" fmla="*/ 14 w 143"/>
                      <a:gd name="T39" fmla="*/ 2 h 469"/>
                      <a:gd name="T40" fmla="*/ 13 w 143"/>
                      <a:gd name="T41" fmla="*/ 3 h 469"/>
                      <a:gd name="T42" fmla="*/ 11 w 143"/>
                      <a:gd name="T43" fmla="*/ 5 h 469"/>
                      <a:gd name="T44" fmla="*/ 10 w 143"/>
                      <a:gd name="T45" fmla="*/ 6 h 469"/>
                      <a:gd name="T46" fmla="*/ 9 w 143"/>
                      <a:gd name="T47" fmla="*/ 8 h 469"/>
                      <a:gd name="T48" fmla="*/ 8 w 143"/>
                      <a:gd name="T49" fmla="*/ 11 h 469"/>
                      <a:gd name="T50" fmla="*/ 6 w 143"/>
                      <a:gd name="T51" fmla="*/ 16 h 469"/>
                      <a:gd name="T52" fmla="*/ 6 w 143"/>
                      <a:gd name="T53" fmla="*/ 20 h 469"/>
                      <a:gd name="T54" fmla="*/ 6 w 143"/>
                      <a:gd name="T55" fmla="*/ 23 h 469"/>
                      <a:gd name="T56" fmla="*/ 6 w 143"/>
                      <a:gd name="T57" fmla="*/ 52 h 469"/>
                      <a:gd name="T58" fmla="*/ 0 w 143"/>
                      <a:gd name="T59" fmla="*/ 54 h 469"/>
                      <a:gd name="T60" fmla="*/ 0 w 143"/>
                      <a:gd name="T61" fmla="*/ 143 h 469"/>
                      <a:gd name="T62" fmla="*/ 43 w 143"/>
                      <a:gd name="T63" fmla="*/ 143 h 469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43" h="469">
                        <a:moveTo>
                          <a:pt x="143" y="469"/>
                        </a:moveTo>
                        <a:lnTo>
                          <a:pt x="143" y="181"/>
                        </a:lnTo>
                        <a:lnTo>
                          <a:pt x="127" y="172"/>
                        </a:lnTo>
                        <a:lnTo>
                          <a:pt x="127" y="76"/>
                        </a:lnTo>
                        <a:lnTo>
                          <a:pt x="126" y="65"/>
                        </a:lnTo>
                        <a:lnTo>
                          <a:pt x="123" y="52"/>
                        </a:lnTo>
                        <a:lnTo>
                          <a:pt x="120" y="40"/>
                        </a:lnTo>
                        <a:lnTo>
                          <a:pt x="114" y="27"/>
                        </a:lnTo>
                        <a:lnTo>
                          <a:pt x="111" y="22"/>
                        </a:lnTo>
                        <a:lnTo>
                          <a:pt x="108" y="16"/>
                        </a:lnTo>
                        <a:lnTo>
                          <a:pt x="102" y="11"/>
                        </a:lnTo>
                        <a:lnTo>
                          <a:pt x="98" y="7"/>
                        </a:lnTo>
                        <a:lnTo>
                          <a:pt x="93" y="4"/>
                        </a:lnTo>
                        <a:lnTo>
                          <a:pt x="87" y="2"/>
                        </a:lnTo>
                        <a:lnTo>
                          <a:pt x="80" y="0"/>
                        </a:lnTo>
                        <a:lnTo>
                          <a:pt x="73" y="0"/>
                        </a:lnTo>
                        <a:lnTo>
                          <a:pt x="66" y="0"/>
                        </a:lnTo>
                        <a:lnTo>
                          <a:pt x="58" y="2"/>
                        </a:lnTo>
                        <a:lnTo>
                          <a:pt x="53" y="4"/>
                        </a:lnTo>
                        <a:lnTo>
                          <a:pt x="47" y="7"/>
                        </a:lnTo>
                        <a:lnTo>
                          <a:pt x="42" y="10"/>
                        </a:lnTo>
                        <a:lnTo>
                          <a:pt x="38" y="15"/>
                        </a:lnTo>
                        <a:lnTo>
                          <a:pt x="34" y="21"/>
                        </a:lnTo>
                        <a:lnTo>
                          <a:pt x="31" y="26"/>
                        </a:lnTo>
                        <a:lnTo>
                          <a:pt x="26" y="37"/>
                        </a:lnTo>
                        <a:lnTo>
                          <a:pt x="21" y="51"/>
                        </a:lnTo>
                        <a:lnTo>
                          <a:pt x="20" y="64"/>
                        </a:lnTo>
                        <a:lnTo>
                          <a:pt x="19" y="76"/>
                        </a:lnTo>
                        <a:lnTo>
                          <a:pt x="19" y="172"/>
                        </a:lnTo>
                        <a:lnTo>
                          <a:pt x="0" y="178"/>
                        </a:lnTo>
                        <a:lnTo>
                          <a:pt x="0" y="469"/>
                        </a:lnTo>
                        <a:lnTo>
                          <a:pt x="143" y="469"/>
                        </a:lnTo>
                        <a:close/>
                      </a:path>
                    </a:pathLst>
                  </a:custGeom>
                  <a:solidFill>
                    <a:srgbClr val="8C253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9" name="Freeform 607"/>
                  <p:cNvSpPr>
                    <a:spLocks noChangeAspect="1"/>
                  </p:cNvSpPr>
                  <p:nvPr/>
                </p:nvSpPr>
                <p:spPr bwMode="auto">
                  <a:xfrm>
                    <a:off x="732" y="1475"/>
                    <a:ext cx="14" cy="93"/>
                  </a:xfrm>
                  <a:custGeom>
                    <a:avLst/>
                    <a:gdLst>
                      <a:gd name="T0" fmla="*/ 10 w 47"/>
                      <a:gd name="T1" fmla="*/ 0 h 309"/>
                      <a:gd name="T2" fmla="*/ 0 w 47"/>
                      <a:gd name="T3" fmla="*/ 6 h 309"/>
                      <a:gd name="T4" fmla="*/ 0 w 47"/>
                      <a:gd name="T5" fmla="*/ 93 h 309"/>
                      <a:gd name="T6" fmla="*/ 14 w 47"/>
                      <a:gd name="T7" fmla="*/ 93 h 309"/>
                      <a:gd name="T8" fmla="*/ 14 w 47"/>
                      <a:gd name="T9" fmla="*/ 6 h 309"/>
                      <a:gd name="T10" fmla="*/ 10 w 47"/>
                      <a:gd name="T11" fmla="*/ 0 h 309"/>
                      <a:gd name="T12" fmla="*/ 14 w 47"/>
                      <a:gd name="T13" fmla="*/ 6 h 309"/>
                      <a:gd name="T14" fmla="*/ 14 w 47"/>
                      <a:gd name="T15" fmla="*/ 2 h 309"/>
                      <a:gd name="T16" fmla="*/ 10 w 47"/>
                      <a:gd name="T17" fmla="*/ 0 h 309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7" h="309">
                        <a:moveTo>
                          <a:pt x="34" y="0"/>
                        </a:moveTo>
                        <a:lnTo>
                          <a:pt x="0" y="21"/>
                        </a:lnTo>
                        <a:lnTo>
                          <a:pt x="0" y="309"/>
                        </a:lnTo>
                        <a:lnTo>
                          <a:pt x="47" y="309"/>
                        </a:lnTo>
                        <a:lnTo>
                          <a:pt x="47" y="21"/>
                        </a:lnTo>
                        <a:lnTo>
                          <a:pt x="34" y="0"/>
                        </a:lnTo>
                        <a:lnTo>
                          <a:pt x="47" y="21"/>
                        </a:lnTo>
                        <a:lnTo>
                          <a:pt x="47" y="6"/>
                        </a:lnTo>
                        <a:lnTo>
                          <a:pt x="3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0" name="Freeform 608"/>
                  <p:cNvSpPr>
                    <a:spLocks noChangeAspect="1"/>
                  </p:cNvSpPr>
                  <p:nvPr/>
                </p:nvSpPr>
                <p:spPr bwMode="auto">
                  <a:xfrm>
                    <a:off x="732" y="1468"/>
                    <a:ext cx="14" cy="14"/>
                  </a:xfrm>
                  <a:custGeom>
                    <a:avLst/>
                    <a:gdLst>
                      <a:gd name="T0" fmla="*/ 0 w 51"/>
                      <a:gd name="T1" fmla="*/ 6 h 51"/>
                      <a:gd name="T2" fmla="*/ 4 w 51"/>
                      <a:gd name="T3" fmla="*/ 11 h 51"/>
                      <a:gd name="T4" fmla="*/ 8 w 51"/>
                      <a:gd name="T5" fmla="*/ 14 h 51"/>
                      <a:gd name="T6" fmla="*/ 14 w 51"/>
                      <a:gd name="T7" fmla="*/ 2 h 51"/>
                      <a:gd name="T8" fmla="*/ 9 w 51"/>
                      <a:gd name="T9" fmla="*/ 0 h 51"/>
                      <a:gd name="T10" fmla="*/ 0 w 51"/>
                      <a:gd name="T11" fmla="*/ 6 h 51"/>
                      <a:gd name="T12" fmla="*/ 0 w 51"/>
                      <a:gd name="T13" fmla="*/ 6 h 51"/>
                      <a:gd name="T14" fmla="*/ 0 w 51"/>
                      <a:gd name="T15" fmla="*/ 10 h 51"/>
                      <a:gd name="T16" fmla="*/ 4 w 51"/>
                      <a:gd name="T17" fmla="*/ 11 h 51"/>
                      <a:gd name="T18" fmla="*/ 0 w 51"/>
                      <a:gd name="T19" fmla="*/ 6 h 5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51" h="51">
                        <a:moveTo>
                          <a:pt x="0" y="21"/>
                        </a:moveTo>
                        <a:lnTo>
                          <a:pt x="13" y="41"/>
                        </a:lnTo>
                        <a:lnTo>
                          <a:pt x="30" y="51"/>
                        </a:lnTo>
                        <a:lnTo>
                          <a:pt x="51" y="9"/>
                        </a:lnTo>
                        <a:lnTo>
                          <a:pt x="34" y="0"/>
                        </a:lnTo>
                        <a:lnTo>
                          <a:pt x="0" y="21"/>
                        </a:lnTo>
                        <a:lnTo>
                          <a:pt x="0" y="35"/>
                        </a:lnTo>
                        <a:lnTo>
                          <a:pt x="13" y="41"/>
                        </a:lnTo>
                        <a:lnTo>
                          <a:pt x="0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1" name="Freeform 609"/>
                  <p:cNvSpPr>
                    <a:spLocks noChangeAspect="1"/>
                  </p:cNvSpPr>
                  <p:nvPr/>
                </p:nvSpPr>
                <p:spPr bwMode="auto">
                  <a:xfrm>
                    <a:off x="732" y="1446"/>
                    <a:ext cx="7" cy="29"/>
                  </a:xfrm>
                  <a:custGeom>
                    <a:avLst/>
                    <a:gdLst>
                      <a:gd name="T0" fmla="*/ 7 w 47"/>
                      <a:gd name="T1" fmla="*/ 0 h 96"/>
                      <a:gd name="T2" fmla="*/ 0 w 47"/>
                      <a:gd name="T3" fmla="*/ 0 h 96"/>
                      <a:gd name="T4" fmla="*/ 0 w 47"/>
                      <a:gd name="T5" fmla="*/ 29 h 96"/>
                      <a:gd name="T6" fmla="*/ 7 w 47"/>
                      <a:gd name="T7" fmla="*/ 29 h 96"/>
                      <a:gd name="T8" fmla="*/ 7 w 47"/>
                      <a:gd name="T9" fmla="*/ 0 h 96"/>
                      <a:gd name="T10" fmla="*/ 7 w 47"/>
                      <a:gd name="T11" fmla="*/ 0 h 96"/>
                      <a:gd name="T12" fmla="*/ 0 w 47"/>
                      <a:gd name="T13" fmla="*/ 0 h 96"/>
                      <a:gd name="T14" fmla="*/ 0 w 47"/>
                      <a:gd name="T15" fmla="*/ 0 h 96"/>
                      <a:gd name="T16" fmla="*/ 0 w 47"/>
                      <a:gd name="T17" fmla="*/ 0 h 96"/>
                      <a:gd name="T18" fmla="*/ 7 w 47"/>
                      <a:gd name="T19" fmla="*/ 0 h 9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" h="96">
                        <a:moveTo>
                          <a:pt x="47" y="0"/>
                        </a:move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47" y="9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4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2" name="Freeform 610"/>
                  <p:cNvSpPr>
                    <a:spLocks noChangeAspect="1"/>
                  </p:cNvSpPr>
                  <p:nvPr/>
                </p:nvSpPr>
                <p:spPr bwMode="auto">
                  <a:xfrm>
                    <a:off x="718" y="1417"/>
                    <a:ext cx="21" cy="29"/>
                  </a:xfrm>
                  <a:custGeom>
                    <a:avLst/>
                    <a:gdLst>
                      <a:gd name="T0" fmla="*/ 0 w 77"/>
                      <a:gd name="T1" fmla="*/ 14 h 100"/>
                      <a:gd name="T2" fmla="*/ 0 w 77"/>
                      <a:gd name="T3" fmla="*/ 14 h 100"/>
                      <a:gd name="T4" fmla="*/ 1 w 77"/>
                      <a:gd name="T5" fmla="*/ 14 h 100"/>
                      <a:gd name="T6" fmla="*/ 2 w 77"/>
                      <a:gd name="T7" fmla="*/ 14 h 100"/>
                      <a:gd name="T8" fmla="*/ 2 w 77"/>
                      <a:gd name="T9" fmla="*/ 14 h 100"/>
                      <a:gd name="T10" fmla="*/ 3 w 77"/>
                      <a:gd name="T11" fmla="*/ 14 h 100"/>
                      <a:gd name="T12" fmla="*/ 4 w 77"/>
                      <a:gd name="T13" fmla="*/ 15 h 100"/>
                      <a:gd name="T14" fmla="*/ 5 w 77"/>
                      <a:gd name="T15" fmla="*/ 16 h 100"/>
                      <a:gd name="T16" fmla="*/ 5 w 77"/>
                      <a:gd name="T17" fmla="*/ 17 h 100"/>
                      <a:gd name="T18" fmla="*/ 6 w 77"/>
                      <a:gd name="T19" fmla="*/ 18 h 100"/>
                      <a:gd name="T20" fmla="*/ 7 w 77"/>
                      <a:gd name="T21" fmla="*/ 21 h 100"/>
                      <a:gd name="T22" fmla="*/ 8 w 77"/>
                      <a:gd name="T23" fmla="*/ 23 h 100"/>
                      <a:gd name="T24" fmla="*/ 8 w 77"/>
                      <a:gd name="T25" fmla="*/ 27 h 100"/>
                      <a:gd name="T26" fmla="*/ 8 w 77"/>
                      <a:gd name="T27" fmla="*/ 29 h 100"/>
                      <a:gd name="T28" fmla="*/ 21 w 77"/>
                      <a:gd name="T29" fmla="*/ 29 h 100"/>
                      <a:gd name="T30" fmla="*/ 21 w 77"/>
                      <a:gd name="T31" fmla="*/ 25 h 100"/>
                      <a:gd name="T32" fmla="*/ 20 w 77"/>
                      <a:gd name="T33" fmla="*/ 21 h 100"/>
                      <a:gd name="T34" fmla="*/ 19 w 77"/>
                      <a:gd name="T35" fmla="*/ 16 h 100"/>
                      <a:gd name="T36" fmla="*/ 17 w 77"/>
                      <a:gd name="T37" fmla="*/ 12 h 100"/>
                      <a:gd name="T38" fmla="*/ 16 w 77"/>
                      <a:gd name="T39" fmla="*/ 9 h 100"/>
                      <a:gd name="T40" fmla="*/ 14 w 77"/>
                      <a:gd name="T41" fmla="*/ 8 h 100"/>
                      <a:gd name="T42" fmla="*/ 13 w 77"/>
                      <a:gd name="T43" fmla="*/ 5 h 100"/>
                      <a:gd name="T44" fmla="*/ 11 w 77"/>
                      <a:gd name="T45" fmla="*/ 3 h 100"/>
                      <a:gd name="T46" fmla="*/ 8 w 77"/>
                      <a:gd name="T47" fmla="*/ 2 h 100"/>
                      <a:gd name="T48" fmla="*/ 6 w 77"/>
                      <a:gd name="T49" fmla="*/ 1 h 100"/>
                      <a:gd name="T50" fmla="*/ 3 w 77"/>
                      <a:gd name="T51" fmla="*/ 0 h 100"/>
                      <a:gd name="T52" fmla="*/ 0 w 77"/>
                      <a:gd name="T53" fmla="*/ 0 h 100"/>
                      <a:gd name="T54" fmla="*/ 0 w 77"/>
                      <a:gd name="T55" fmla="*/ 0 h 100"/>
                      <a:gd name="T56" fmla="*/ 0 w 77"/>
                      <a:gd name="T57" fmla="*/ 14 h 100"/>
                      <a:gd name="T58" fmla="*/ 0 w 77"/>
                      <a:gd name="T59" fmla="*/ 14 h 100"/>
                      <a:gd name="T60" fmla="*/ 0 w 77"/>
                      <a:gd name="T61" fmla="*/ 14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0" y="47"/>
                        </a:moveTo>
                        <a:lnTo>
                          <a:pt x="0" y="47"/>
                        </a:lnTo>
                        <a:lnTo>
                          <a:pt x="3" y="47"/>
                        </a:lnTo>
                        <a:lnTo>
                          <a:pt x="6" y="48"/>
                        </a:lnTo>
                        <a:lnTo>
                          <a:pt x="9" y="49"/>
                        </a:lnTo>
                        <a:lnTo>
                          <a:pt x="11" y="50"/>
                        </a:lnTo>
                        <a:lnTo>
                          <a:pt x="14" y="52"/>
                        </a:lnTo>
                        <a:lnTo>
                          <a:pt x="17" y="55"/>
                        </a:lnTo>
                        <a:lnTo>
                          <a:pt x="19" y="58"/>
                        </a:lnTo>
                        <a:lnTo>
                          <a:pt x="21" y="61"/>
                        </a:lnTo>
                        <a:lnTo>
                          <a:pt x="25" y="71"/>
                        </a:lnTo>
                        <a:lnTo>
                          <a:pt x="28" y="81"/>
                        </a:lnTo>
                        <a:lnTo>
                          <a:pt x="29" y="92"/>
                        </a:lnTo>
                        <a:lnTo>
                          <a:pt x="30" y="100"/>
                        </a:lnTo>
                        <a:lnTo>
                          <a:pt x="77" y="100"/>
                        </a:lnTo>
                        <a:lnTo>
                          <a:pt x="76" y="87"/>
                        </a:lnTo>
                        <a:lnTo>
                          <a:pt x="74" y="71"/>
                        </a:lnTo>
                        <a:lnTo>
                          <a:pt x="68" y="55"/>
                        </a:lnTo>
                        <a:lnTo>
                          <a:pt x="62" y="40"/>
                        </a:lnTo>
                        <a:lnTo>
                          <a:pt x="58" y="32"/>
                        </a:lnTo>
                        <a:lnTo>
                          <a:pt x="53" y="26"/>
                        </a:lnTo>
                        <a:lnTo>
                          <a:pt x="46" y="18"/>
                        </a:lnTo>
                        <a:lnTo>
                          <a:pt x="39" y="12"/>
                        </a:lnTo>
                        <a:lnTo>
                          <a:pt x="30" y="7"/>
                        </a:lnTo>
                        <a:lnTo>
                          <a:pt x="21" y="4"/>
                        </a:lnTo>
                        <a:lnTo>
                          <a:pt x="10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3" name="Freeform 611"/>
                  <p:cNvSpPr>
                    <a:spLocks noChangeAspect="1"/>
                  </p:cNvSpPr>
                  <p:nvPr/>
                </p:nvSpPr>
                <p:spPr bwMode="auto">
                  <a:xfrm>
                    <a:off x="696" y="1417"/>
                    <a:ext cx="21" cy="29"/>
                  </a:xfrm>
                  <a:custGeom>
                    <a:avLst/>
                    <a:gdLst>
                      <a:gd name="T0" fmla="*/ 13 w 77"/>
                      <a:gd name="T1" fmla="*/ 29 h 100"/>
                      <a:gd name="T2" fmla="*/ 13 w 77"/>
                      <a:gd name="T3" fmla="*/ 29 h 100"/>
                      <a:gd name="T4" fmla="*/ 13 w 77"/>
                      <a:gd name="T5" fmla="*/ 26 h 100"/>
                      <a:gd name="T6" fmla="*/ 13 w 77"/>
                      <a:gd name="T7" fmla="*/ 23 h 100"/>
                      <a:gd name="T8" fmla="*/ 14 w 77"/>
                      <a:gd name="T9" fmla="*/ 20 h 100"/>
                      <a:gd name="T10" fmla="*/ 15 w 77"/>
                      <a:gd name="T11" fmla="*/ 17 h 100"/>
                      <a:gd name="T12" fmla="*/ 16 w 77"/>
                      <a:gd name="T13" fmla="*/ 17 h 100"/>
                      <a:gd name="T14" fmla="*/ 16 w 77"/>
                      <a:gd name="T15" fmla="*/ 16 h 100"/>
                      <a:gd name="T16" fmla="*/ 17 w 77"/>
                      <a:gd name="T17" fmla="*/ 15 h 100"/>
                      <a:gd name="T18" fmla="*/ 17 w 77"/>
                      <a:gd name="T19" fmla="*/ 14 h 100"/>
                      <a:gd name="T20" fmla="*/ 18 w 77"/>
                      <a:gd name="T21" fmla="*/ 14 h 100"/>
                      <a:gd name="T22" fmla="*/ 19 w 77"/>
                      <a:gd name="T23" fmla="*/ 14 h 100"/>
                      <a:gd name="T24" fmla="*/ 20 w 77"/>
                      <a:gd name="T25" fmla="*/ 14 h 100"/>
                      <a:gd name="T26" fmla="*/ 21 w 77"/>
                      <a:gd name="T27" fmla="*/ 14 h 100"/>
                      <a:gd name="T28" fmla="*/ 21 w 77"/>
                      <a:gd name="T29" fmla="*/ 0 h 100"/>
                      <a:gd name="T30" fmla="*/ 18 w 77"/>
                      <a:gd name="T31" fmla="*/ 0 h 100"/>
                      <a:gd name="T32" fmla="*/ 15 w 77"/>
                      <a:gd name="T33" fmla="*/ 1 h 100"/>
                      <a:gd name="T34" fmla="*/ 13 w 77"/>
                      <a:gd name="T35" fmla="*/ 2 h 100"/>
                      <a:gd name="T36" fmla="*/ 10 w 77"/>
                      <a:gd name="T37" fmla="*/ 3 h 100"/>
                      <a:gd name="T38" fmla="*/ 8 w 77"/>
                      <a:gd name="T39" fmla="*/ 5 h 100"/>
                      <a:gd name="T40" fmla="*/ 7 w 77"/>
                      <a:gd name="T41" fmla="*/ 7 h 100"/>
                      <a:gd name="T42" fmla="*/ 5 w 77"/>
                      <a:gd name="T43" fmla="*/ 9 h 100"/>
                      <a:gd name="T44" fmla="*/ 4 w 77"/>
                      <a:gd name="T45" fmla="*/ 11 h 100"/>
                      <a:gd name="T46" fmla="*/ 2 w 77"/>
                      <a:gd name="T47" fmla="*/ 16 h 100"/>
                      <a:gd name="T48" fmla="*/ 1 w 77"/>
                      <a:gd name="T49" fmla="*/ 20 h 100"/>
                      <a:gd name="T50" fmla="*/ 0 w 77"/>
                      <a:gd name="T51" fmla="*/ 25 h 100"/>
                      <a:gd name="T52" fmla="*/ 0 w 77"/>
                      <a:gd name="T53" fmla="*/ 29 h 100"/>
                      <a:gd name="T54" fmla="*/ 0 w 77"/>
                      <a:gd name="T55" fmla="*/ 29 h 100"/>
                      <a:gd name="T56" fmla="*/ 13 w 77"/>
                      <a:gd name="T57" fmla="*/ 29 h 100"/>
                      <a:gd name="T58" fmla="*/ 13 w 77"/>
                      <a:gd name="T59" fmla="*/ 29 h 100"/>
                      <a:gd name="T60" fmla="*/ 13 w 77"/>
                      <a:gd name="T61" fmla="*/ 29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46" y="100"/>
                        </a:moveTo>
                        <a:lnTo>
                          <a:pt x="46" y="100"/>
                        </a:lnTo>
                        <a:lnTo>
                          <a:pt x="47" y="90"/>
                        </a:lnTo>
                        <a:lnTo>
                          <a:pt x="48" y="79"/>
                        </a:lnTo>
                        <a:lnTo>
                          <a:pt x="52" y="70"/>
                        </a:lnTo>
                        <a:lnTo>
                          <a:pt x="56" y="59"/>
                        </a:lnTo>
                        <a:lnTo>
                          <a:pt x="57" y="57"/>
                        </a:lnTo>
                        <a:lnTo>
                          <a:pt x="59" y="54"/>
                        </a:lnTo>
                        <a:lnTo>
                          <a:pt x="61" y="52"/>
                        </a:lnTo>
                        <a:lnTo>
                          <a:pt x="64" y="50"/>
                        </a:lnTo>
                        <a:lnTo>
                          <a:pt x="66" y="49"/>
                        </a:lnTo>
                        <a:lnTo>
                          <a:pt x="70" y="48"/>
                        </a:lnTo>
                        <a:lnTo>
                          <a:pt x="73" y="47"/>
                        </a:lnTo>
                        <a:lnTo>
                          <a:pt x="77" y="47"/>
                        </a:lnTo>
                        <a:lnTo>
                          <a:pt x="77" y="0"/>
                        </a:lnTo>
                        <a:lnTo>
                          <a:pt x="66" y="0"/>
                        </a:lnTo>
                        <a:lnTo>
                          <a:pt x="56" y="2"/>
                        </a:lnTo>
                        <a:lnTo>
                          <a:pt x="46" y="7"/>
                        </a:lnTo>
                        <a:lnTo>
                          <a:pt x="38" y="12"/>
                        </a:lnTo>
                        <a:lnTo>
                          <a:pt x="31" y="17"/>
                        </a:lnTo>
                        <a:lnTo>
                          <a:pt x="24" y="24"/>
                        </a:lnTo>
                        <a:lnTo>
                          <a:pt x="19" y="31"/>
                        </a:lnTo>
                        <a:lnTo>
                          <a:pt x="14" y="39"/>
                        </a:lnTo>
                        <a:lnTo>
                          <a:pt x="7" y="54"/>
                        </a:lnTo>
                        <a:lnTo>
                          <a:pt x="3" y="70"/>
                        </a:lnTo>
                        <a:lnTo>
                          <a:pt x="1" y="86"/>
                        </a:lnTo>
                        <a:lnTo>
                          <a:pt x="0" y="100"/>
                        </a:lnTo>
                        <a:lnTo>
                          <a:pt x="46" y="10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4" name="Freeform 612"/>
                  <p:cNvSpPr>
                    <a:spLocks noChangeAspect="1"/>
                  </p:cNvSpPr>
                  <p:nvPr/>
                </p:nvSpPr>
                <p:spPr bwMode="auto">
                  <a:xfrm>
                    <a:off x="696" y="1446"/>
                    <a:ext cx="14" cy="36"/>
                  </a:xfrm>
                  <a:custGeom>
                    <a:avLst/>
                    <a:gdLst>
                      <a:gd name="T0" fmla="*/ 10 w 46"/>
                      <a:gd name="T1" fmla="*/ 36 h 117"/>
                      <a:gd name="T2" fmla="*/ 14 w 46"/>
                      <a:gd name="T3" fmla="*/ 30 h 117"/>
                      <a:gd name="T4" fmla="*/ 14 w 46"/>
                      <a:gd name="T5" fmla="*/ 0 h 117"/>
                      <a:gd name="T6" fmla="*/ 0 w 46"/>
                      <a:gd name="T7" fmla="*/ 0 h 117"/>
                      <a:gd name="T8" fmla="*/ 0 w 46"/>
                      <a:gd name="T9" fmla="*/ 30 h 117"/>
                      <a:gd name="T10" fmla="*/ 10 w 46"/>
                      <a:gd name="T11" fmla="*/ 36 h 117"/>
                      <a:gd name="T12" fmla="*/ 10 w 46"/>
                      <a:gd name="T13" fmla="*/ 36 h 117"/>
                      <a:gd name="T14" fmla="*/ 14 w 46"/>
                      <a:gd name="T15" fmla="*/ 34 h 117"/>
                      <a:gd name="T16" fmla="*/ 14 w 46"/>
                      <a:gd name="T17" fmla="*/ 30 h 117"/>
                      <a:gd name="T18" fmla="*/ 10 w 46"/>
                      <a:gd name="T19" fmla="*/ 36 h 117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117">
                        <a:moveTo>
                          <a:pt x="32" y="117"/>
                        </a:moveTo>
                        <a:lnTo>
                          <a:pt x="46" y="9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32" y="117"/>
                        </a:lnTo>
                        <a:lnTo>
                          <a:pt x="46" y="112"/>
                        </a:lnTo>
                        <a:lnTo>
                          <a:pt x="46" y="96"/>
                        </a:lnTo>
                        <a:lnTo>
                          <a:pt x="32" y="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5" name="Freeform 613"/>
                  <p:cNvSpPr>
                    <a:spLocks noChangeAspect="1"/>
                  </p:cNvSpPr>
                  <p:nvPr/>
                </p:nvSpPr>
                <p:spPr bwMode="auto">
                  <a:xfrm>
                    <a:off x="689" y="1468"/>
                    <a:ext cx="14" cy="14"/>
                  </a:xfrm>
                  <a:custGeom>
                    <a:avLst/>
                    <a:gdLst>
                      <a:gd name="T0" fmla="*/ 0 w 51"/>
                      <a:gd name="T1" fmla="*/ 8 h 51"/>
                      <a:gd name="T2" fmla="*/ 9 w 51"/>
                      <a:gd name="T3" fmla="*/ 14 h 51"/>
                      <a:gd name="T4" fmla="*/ 14 w 51"/>
                      <a:gd name="T5" fmla="*/ 12 h 51"/>
                      <a:gd name="T6" fmla="*/ 10 w 51"/>
                      <a:gd name="T7" fmla="*/ 0 h 51"/>
                      <a:gd name="T8" fmla="*/ 4 w 51"/>
                      <a:gd name="T9" fmla="*/ 2 h 51"/>
                      <a:gd name="T10" fmla="*/ 0 w 51"/>
                      <a:gd name="T11" fmla="*/ 8 h 51"/>
                      <a:gd name="T12" fmla="*/ 4 w 51"/>
                      <a:gd name="T13" fmla="*/ 2 h 51"/>
                      <a:gd name="T14" fmla="*/ 0 w 51"/>
                      <a:gd name="T15" fmla="*/ 4 h 51"/>
                      <a:gd name="T16" fmla="*/ 0 w 51"/>
                      <a:gd name="T17" fmla="*/ 8 h 5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51" h="51">
                        <a:moveTo>
                          <a:pt x="0" y="28"/>
                        </a:moveTo>
                        <a:lnTo>
                          <a:pt x="32" y="51"/>
                        </a:lnTo>
                        <a:lnTo>
                          <a:pt x="51" y="43"/>
                        </a:lnTo>
                        <a:lnTo>
                          <a:pt x="35" y="0"/>
                        </a:lnTo>
                        <a:lnTo>
                          <a:pt x="16" y="7"/>
                        </a:lnTo>
                        <a:lnTo>
                          <a:pt x="0" y="28"/>
                        </a:lnTo>
                        <a:lnTo>
                          <a:pt x="16" y="7"/>
                        </a:lnTo>
                        <a:lnTo>
                          <a:pt x="0" y="13"/>
                        </a:lnTo>
                        <a:lnTo>
                          <a:pt x="0" y="2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6" name="Freeform 614"/>
                  <p:cNvSpPr>
                    <a:spLocks noChangeAspect="1"/>
                  </p:cNvSpPr>
                  <p:nvPr/>
                </p:nvSpPr>
                <p:spPr bwMode="auto">
                  <a:xfrm>
                    <a:off x="689" y="1475"/>
                    <a:ext cx="14" cy="100"/>
                  </a:xfrm>
                  <a:custGeom>
                    <a:avLst/>
                    <a:gdLst>
                      <a:gd name="T0" fmla="*/ 7 w 46"/>
                      <a:gd name="T1" fmla="*/ 100 h 314"/>
                      <a:gd name="T2" fmla="*/ 14 w 46"/>
                      <a:gd name="T3" fmla="*/ 93 h 314"/>
                      <a:gd name="T4" fmla="*/ 14 w 46"/>
                      <a:gd name="T5" fmla="*/ 0 h 314"/>
                      <a:gd name="T6" fmla="*/ 0 w 46"/>
                      <a:gd name="T7" fmla="*/ 0 h 314"/>
                      <a:gd name="T8" fmla="*/ 0 w 46"/>
                      <a:gd name="T9" fmla="*/ 93 h 314"/>
                      <a:gd name="T10" fmla="*/ 7 w 46"/>
                      <a:gd name="T11" fmla="*/ 100 h 314"/>
                      <a:gd name="T12" fmla="*/ 0 w 46"/>
                      <a:gd name="T13" fmla="*/ 93 h 314"/>
                      <a:gd name="T14" fmla="*/ 0 w 46"/>
                      <a:gd name="T15" fmla="*/ 100 h 314"/>
                      <a:gd name="T16" fmla="*/ 7 w 46"/>
                      <a:gd name="T17" fmla="*/ 100 h 314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6" h="314">
                        <a:moveTo>
                          <a:pt x="23" y="314"/>
                        </a:moveTo>
                        <a:lnTo>
                          <a:pt x="46" y="29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3" y="314"/>
                        </a:lnTo>
                        <a:lnTo>
                          <a:pt x="0" y="291"/>
                        </a:lnTo>
                        <a:lnTo>
                          <a:pt x="0" y="314"/>
                        </a:lnTo>
                        <a:lnTo>
                          <a:pt x="23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7" name="Freeform 615"/>
                  <p:cNvSpPr>
                    <a:spLocks noChangeAspect="1"/>
                  </p:cNvSpPr>
                  <p:nvPr/>
                </p:nvSpPr>
                <p:spPr bwMode="auto">
                  <a:xfrm>
                    <a:off x="696" y="1561"/>
                    <a:ext cx="50" cy="14"/>
                  </a:xfrm>
                  <a:custGeom>
                    <a:avLst/>
                    <a:gdLst>
                      <a:gd name="T0" fmla="*/ 50 w 167"/>
                      <a:gd name="T1" fmla="*/ 7 h 46"/>
                      <a:gd name="T2" fmla="*/ 43 w 167"/>
                      <a:gd name="T3" fmla="*/ 0 h 46"/>
                      <a:gd name="T4" fmla="*/ 0 w 167"/>
                      <a:gd name="T5" fmla="*/ 0 h 46"/>
                      <a:gd name="T6" fmla="*/ 0 w 167"/>
                      <a:gd name="T7" fmla="*/ 14 h 46"/>
                      <a:gd name="T8" fmla="*/ 43 w 167"/>
                      <a:gd name="T9" fmla="*/ 14 h 46"/>
                      <a:gd name="T10" fmla="*/ 50 w 167"/>
                      <a:gd name="T11" fmla="*/ 7 h 46"/>
                      <a:gd name="T12" fmla="*/ 43 w 167"/>
                      <a:gd name="T13" fmla="*/ 14 h 46"/>
                      <a:gd name="T14" fmla="*/ 50 w 167"/>
                      <a:gd name="T15" fmla="*/ 14 h 46"/>
                      <a:gd name="T16" fmla="*/ 50 w 167"/>
                      <a:gd name="T17" fmla="*/ 7 h 4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67" h="46">
                        <a:moveTo>
                          <a:pt x="167" y="23"/>
                        </a:moveTo>
                        <a:lnTo>
                          <a:pt x="143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43" y="46"/>
                        </a:lnTo>
                        <a:lnTo>
                          <a:pt x="167" y="23"/>
                        </a:lnTo>
                        <a:lnTo>
                          <a:pt x="143" y="46"/>
                        </a:lnTo>
                        <a:lnTo>
                          <a:pt x="167" y="46"/>
                        </a:lnTo>
                        <a:lnTo>
                          <a:pt x="167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8" name="Freeform 616"/>
                  <p:cNvSpPr>
                    <a:spLocks noChangeAspect="1"/>
                  </p:cNvSpPr>
                  <p:nvPr/>
                </p:nvSpPr>
                <p:spPr bwMode="auto">
                  <a:xfrm>
                    <a:off x="4798" y="1425"/>
                    <a:ext cx="43" cy="143"/>
                  </a:xfrm>
                  <a:custGeom>
                    <a:avLst/>
                    <a:gdLst>
                      <a:gd name="T0" fmla="*/ 0 w 143"/>
                      <a:gd name="T1" fmla="*/ 143 h 469"/>
                      <a:gd name="T2" fmla="*/ 0 w 143"/>
                      <a:gd name="T3" fmla="*/ 55 h 469"/>
                      <a:gd name="T4" fmla="*/ 5 w 143"/>
                      <a:gd name="T5" fmla="*/ 52 h 469"/>
                      <a:gd name="T6" fmla="*/ 5 w 143"/>
                      <a:gd name="T7" fmla="*/ 23 h 469"/>
                      <a:gd name="T8" fmla="*/ 5 w 143"/>
                      <a:gd name="T9" fmla="*/ 20 h 469"/>
                      <a:gd name="T10" fmla="*/ 6 w 143"/>
                      <a:gd name="T11" fmla="*/ 16 h 469"/>
                      <a:gd name="T12" fmla="*/ 7 w 143"/>
                      <a:gd name="T13" fmla="*/ 12 h 469"/>
                      <a:gd name="T14" fmla="*/ 8 w 143"/>
                      <a:gd name="T15" fmla="*/ 8 h 469"/>
                      <a:gd name="T16" fmla="*/ 10 w 143"/>
                      <a:gd name="T17" fmla="*/ 7 h 469"/>
                      <a:gd name="T18" fmla="*/ 11 w 143"/>
                      <a:gd name="T19" fmla="*/ 5 h 469"/>
                      <a:gd name="T20" fmla="*/ 12 w 143"/>
                      <a:gd name="T21" fmla="*/ 3 h 469"/>
                      <a:gd name="T22" fmla="*/ 14 w 143"/>
                      <a:gd name="T23" fmla="*/ 2 h 469"/>
                      <a:gd name="T24" fmla="*/ 15 w 143"/>
                      <a:gd name="T25" fmla="*/ 1 h 469"/>
                      <a:gd name="T26" fmla="*/ 17 w 143"/>
                      <a:gd name="T27" fmla="*/ 1 h 469"/>
                      <a:gd name="T28" fmla="*/ 19 w 143"/>
                      <a:gd name="T29" fmla="*/ 0 h 469"/>
                      <a:gd name="T30" fmla="*/ 21 w 143"/>
                      <a:gd name="T31" fmla="*/ 0 h 469"/>
                      <a:gd name="T32" fmla="*/ 23 w 143"/>
                      <a:gd name="T33" fmla="*/ 0 h 469"/>
                      <a:gd name="T34" fmla="*/ 26 w 143"/>
                      <a:gd name="T35" fmla="*/ 1 h 469"/>
                      <a:gd name="T36" fmla="*/ 27 w 143"/>
                      <a:gd name="T37" fmla="*/ 1 h 469"/>
                      <a:gd name="T38" fmla="*/ 29 w 143"/>
                      <a:gd name="T39" fmla="*/ 2 h 469"/>
                      <a:gd name="T40" fmla="*/ 30 w 143"/>
                      <a:gd name="T41" fmla="*/ 3 h 469"/>
                      <a:gd name="T42" fmla="*/ 32 w 143"/>
                      <a:gd name="T43" fmla="*/ 5 h 469"/>
                      <a:gd name="T44" fmla="*/ 33 w 143"/>
                      <a:gd name="T45" fmla="*/ 6 h 469"/>
                      <a:gd name="T46" fmla="*/ 34 w 143"/>
                      <a:gd name="T47" fmla="*/ 8 h 469"/>
                      <a:gd name="T48" fmla="*/ 35 w 143"/>
                      <a:gd name="T49" fmla="*/ 11 h 469"/>
                      <a:gd name="T50" fmla="*/ 37 w 143"/>
                      <a:gd name="T51" fmla="*/ 16 h 469"/>
                      <a:gd name="T52" fmla="*/ 37 w 143"/>
                      <a:gd name="T53" fmla="*/ 20 h 469"/>
                      <a:gd name="T54" fmla="*/ 37 w 143"/>
                      <a:gd name="T55" fmla="*/ 23 h 469"/>
                      <a:gd name="T56" fmla="*/ 37 w 143"/>
                      <a:gd name="T57" fmla="*/ 52 h 469"/>
                      <a:gd name="T58" fmla="*/ 43 w 143"/>
                      <a:gd name="T59" fmla="*/ 54 h 469"/>
                      <a:gd name="T60" fmla="*/ 43 w 143"/>
                      <a:gd name="T61" fmla="*/ 143 h 469"/>
                      <a:gd name="T62" fmla="*/ 0 w 143"/>
                      <a:gd name="T63" fmla="*/ 143 h 469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43" h="469">
                        <a:moveTo>
                          <a:pt x="0" y="469"/>
                        </a:moveTo>
                        <a:lnTo>
                          <a:pt x="0" y="181"/>
                        </a:lnTo>
                        <a:lnTo>
                          <a:pt x="16" y="172"/>
                        </a:lnTo>
                        <a:lnTo>
                          <a:pt x="16" y="76"/>
                        </a:lnTo>
                        <a:lnTo>
                          <a:pt x="17" y="65"/>
                        </a:lnTo>
                        <a:lnTo>
                          <a:pt x="20" y="52"/>
                        </a:lnTo>
                        <a:lnTo>
                          <a:pt x="23" y="40"/>
                        </a:lnTo>
                        <a:lnTo>
                          <a:pt x="28" y="27"/>
                        </a:lnTo>
                        <a:lnTo>
                          <a:pt x="32" y="22"/>
                        </a:lnTo>
                        <a:lnTo>
                          <a:pt x="35" y="16"/>
                        </a:lnTo>
                        <a:lnTo>
                          <a:pt x="41" y="11"/>
                        </a:lnTo>
                        <a:lnTo>
                          <a:pt x="45" y="7"/>
                        </a:lnTo>
                        <a:lnTo>
                          <a:pt x="50" y="4"/>
                        </a:lnTo>
                        <a:lnTo>
                          <a:pt x="56" y="2"/>
                        </a:lnTo>
                        <a:lnTo>
                          <a:pt x="63" y="0"/>
                        </a:lnTo>
                        <a:lnTo>
                          <a:pt x="70" y="0"/>
                        </a:lnTo>
                        <a:lnTo>
                          <a:pt x="77" y="0"/>
                        </a:lnTo>
                        <a:lnTo>
                          <a:pt x="85" y="2"/>
                        </a:lnTo>
                        <a:lnTo>
                          <a:pt x="90" y="4"/>
                        </a:lnTo>
                        <a:lnTo>
                          <a:pt x="96" y="7"/>
                        </a:lnTo>
                        <a:lnTo>
                          <a:pt x="101" y="10"/>
                        </a:lnTo>
                        <a:lnTo>
                          <a:pt x="105" y="15"/>
                        </a:lnTo>
                        <a:lnTo>
                          <a:pt x="109" y="21"/>
                        </a:lnTo>
                        <a:lnTo>
                          <a:pt x="112" y="26"/>
                        </a:lnTo>
                        <a:lnTo>
                          <a:pt x="117" y="37"/>
                        </a:lnTo>
                        <a:lnTo>
                          <a:pt x="122" y="51"/>
                        </a:lnTo>
                        <a:lnTo>
                          <a:pt x="123" y="64"/>
                        </a:lnTo>
                        <a:lnTo>
                          <a:pt x="124" y="76"/>
                        </a:lnTo>
                        <a:lnTo>
                          <a:pt x="124" y="172"/>
                        </a:lnTo>
                        <a:lnTo>
                          <a:pt x="143" y="178"/>
                        </a:lnTo>
                        <a:lnTo>
                          <a:pt x="143" y="469"/>
                        </a:lnTo>
                        <a:lnTo>
                          <a:pt x="0" y="469"/>
                        </a:lnTo>
                        <a:close/>
                      </a:path>
                    </a:pathLst>
                  </a:custGeom>
                  <a:solidFill>
                    <a:srgbClr val="8C253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9" name="Freeform 617"/>
                  <p:cNvSpPr>
                    <a:spLocks noChangeAspect="1"/>
                  </p:cNvSpPr>
                  <p:nvPr/>
                </p:nvSpPr>
                <p:spPr bwMode="auto">
                  <a:xfrm>
                    <a:off x="4791" y="1475"/>
                    <a:ext cx="14" cy="93"/>
                  </a:xfrm>
                  <a:custGeom>
                    <a:avLst/>
                    <a:gdLst>
                      <a:gd name="T0" fmla="*/ 4 w 47"/>
                      <a:gd name="T1" fmla="*/ 0 h 309"/>
                      <a:gd name="T2" fmla="*/ 0 w 47"/>
                      <a:gd name="T3" fmla="*/ 6 h 309"/>
                      <a:gd name="T4" fmla="*/ 0 w 47"/>
                      <a:gd name="T5" fmla="*/ 93 h 309"/>
                      <a:gd name="T6" fmla="*/ 14 w 47"/>
                      <a:gd name="T7" fmla="*/ 93 h 309"/>
                      <a:gd name="T8" fmla="*/ 14 w 47"/>
                      <a:gd name="T9" fmla="*/ 6 h 309"/>
                      <a:gd name="T10" fmla="*/ 4 w 47"/>
                      <a:gd name="T11" fmla="*/ 0 h 309"/>
                      <a:gd name="T12" fmla="*/ 4 w 47"/>
                      <a:gd name="T13" fmla="*/ 0 h 309"/>
                      <a:gd name="T14" fmla="*/ 0 w 47"/>
                      <a:gd name="T15" fmla="*/ 2 h 309"/>
                      <a:gd name="T16" fmla="*/ 0 w 47"/>
                      <a:gd name="T17" fmla="*/ 6 h 309"/>
                      <a:gd name="T18" fmla="*/ 4 w 47"/>
                      <a:gd name="T19" fmla="*/ 0 h 309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" h="309">
                        <a:moveTo>
                          <a:pt x="13" y="0"/>
                        </a:moveTo>
                        <a:lnTo>
                          <a:pt x="0" y="21"/>
                        </a:lnTo>
                        <a:lnTo>
                          <a:pt x="0" y="309"/>
                        </a:lnTo>
                        <a:lnTo>
                          <a:pt x="47" y="309"/>
                        </a:lnTo>
                        <a:lnTo>
                          <a:pt x="47" y="21"/>
                        </a:lnTo>
                        <a:lnTo>
                          <a:pt x="13" y="0"/>
                        </a:lnTo>
                        <a:lnTo>
                          <a:pt x="0" y="6"/>
                        </a:lnTo>
                        <a:lnTo>
                          <a:pt x="0" y="21"/>
                        </a:lnTo>
                        <a:lnTo>
                          <a:pt x="1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0" name="Freeform 618"/>
                  <p:cNvSpPr>
                    <a:spLocks noChangeAspect="1"/>
                  </p:cNvSpPr>
                  <p:nvPr/>
                </p:nvSpPr>
                <p:spPr bwMode="auto">
                  <a:xfrm>
                    <a:off x="4791" y="1468"/>
                    <a:ext cx="14" cy="14"/>
                  </a:xfrm>
                  <a:custGeom>
                    <a:avLst/>
                    <a:gdLst>
                      <a:gd name="T0" fmla="*/ 14 w 51"/>
                      <a:gd name="T1" fmla="*/ 6 h 51"/>
                      <a:gd name="T2" fmla="*/ 5 w 51"/>
                      <a:gd name="T3" fmla="*/ 0 h 51"/>
                      <a:gd name="T4" fmla="*/ 0 w 51"/>
                      <a:gd name="T5" fmla="*/ 2 h 51"/>
                      <a:gd name="T6" fmla="*/ 6 w 51"/>
                      <a:gd name="T7" fmla="*/ 14 h 51"/>
                      <a:gd name="T8" fmla="*/ 10 w 51"/>
                      <a:gd name="T9" fmla="*/ 11 h 51"/>
                      <a:gd name="T10" fmla="*/ 14 w 51"/>
                      <a:gd name="T11" fmla="*/ 6 h 51"/>
                      <a:gd name="T12" fmla="*/ 10 w 51"/>
                      <a:gd name="T13" fmla="*/ 11 h 51"/>
                      <a:gd name="T14" fmla="*/ 14 w 51"/>
                      <a:gd name="T15" fmla="*/ 10 h 51"/>
                      <a:gd name="T16" fmla="*/ 14 w 51"/>
                      <a:gd name="T17" fmla="*/ 6 h 5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51" h="51">
                        <a:moveTo>
                          <a:pt x="51" y="21"/>
                        </a:moveTo>
                        <a:lnTo>
                          <a:pt x="17" y="0"/>
                        </a:lnTo>
                        <a:lnTo>
                          <a:pt x="0" y="9"/>
                        </a:lnTo>
                        <a:lnTo>
                          <a:pt x="21" y="51"/>
                        </a:lnTo>
                        <a:lnTo>
                          <a:pt x="38" y="41"/>
                        </a:lnTo>
                        <a:lnTo>
                          <a:pt x="51" y="21"/>
                        </a:lnTo>
                        <a:lnTo>
                          <a:pt x="38" y="41"/>
                        </a:lnTo>
                        <a:lnTo>
                          <a:pt x="51" y="35"/>
                        </a:lnTo>
                        <a:lnTo>
                          <a:pt x="51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1" name="Freeform 619"/>
                  <p:cNvSpPr>
                    <a:spLocks noChangeAspect="1"/>
                  </p:cNvSpPr>
                  <p:nvPr/>
                </p:nvSpPr>
                <p:spPr bwMode="auto">
                  <a:xfrm>
                    <a:off x="4798" y="1446"/>
                    <a:ext cx="7" cy="29"/>
                  </a:xfrm>
                  <a:custGeom>
                    <a:avLst/>
                    <a:gdLst>
                      <a:gd name="T0" fmla="*/ 7 w 47"/>
                      <a:gd name="T1" fmla="*/ 0 h 96"/>
                      <a:gd name="T2" fmla="*/ 0 w 47"/>
                      <a:gd name="T3" fmla="*/ 0 h 96"/>
                      <a:gd name="T4" fmla="*/ 0 w 47"/>
                      <a:gd name="T5" fmla="*/ 29 h 96"/>
                      <a:gd name="T6" fmla="*/ 7 w 47"/>
                      <a:gd name="T7" fmla="*/ 29 h 96"/>
                      <a:gd name="T8" fmla="*/ 7 w 47"/>
                      <a:gd name="T9" fmla="*/ 0 h 96"/>
                      <a:gd name="T10" fmla="*/ 7 w 47"/>
                      <a:gd name="T11" fmla="*/ 0 h 96"/>
                      <a:gd name="T12" fmla="*/ 0 w 47"/>
                      <a:gd name="T13" fmla="*/ 0 h 96"/>
                      <a:gd name="T14" fmla="*/ 0 w 47"/>
                      <a:gd name="T15" fmla="*/ 0 h 96"/>
                      <a:gd name="T16" fmla="*/ 0 w 47"/>
                      <a:gd name="T17" fmla="*/ 0 h 96"/>
                      <a:gd name="T18" fmla="*/ 7 w 47"/>
                      <a:gd name="T19" fmla="*/ 0 h 9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" h="96">
                        <a:moveTo>
                          <a:pt x="47" y="0"/>
                        </a:move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47" y="9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4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2" name="Freeform 620"/>
                  <p:cNvSpPr>
                    <a:spLocks noChangeAspect="1"/>
                  </p:cNvSpPr>
                  <p:nvPr/>
                </p:nvSpPr>
                <p:spPr bwMode="auto">
                  <a:xfrm>
                    <a:off x="4798" y="1417"/>
                    <a:ext cx="21" cy="29"/>
                  </a:xfrm>
                  <a:custGeom>
                    <a:avLst/>
                    <a:gdLst>
                      <a:gd name="T0" fmla="*/ 21 w 77"/>
                      <a:gd name="T1" fmla="*/ 0 h 100"/>
                      <a:gd name="T2" fmla="*/ 21 w 77"/>
                      <a:gd name="T3" fmla="*/ 0 h 100"/>
                      <a:gd name="T4" fmla="*/ 18 w 77"/>
                      <a:gd name="T5" fmla="*/ 0 h 100"/>
                      <a:gd name="T6" fmla="*/ 15 w 77"/>
                      <a:gd name="T7" fmla="*/ 1 h 100"/>
                      <a:gd name="T8" fmla="*/ 13 w 77"/>
                      <a:gd name="T9" fmla="*/ 2 h 100"/>
                      <a:gd name="T10" fmla="*/ 10 w 77"/>
                      <a:gd name="T11" fmla="*/ 3 h 100"/>
                      <a:gd name="T12" fmla="*/ 8 w 77"/>
                      <a:gd name="T13" fmla="*/ 5 h 100"/>
                      <a:gd name="T14" fmla="*/ 7 w 77"/>
                      <a:gd name="T15" fmla="*/ 8 h 100"/>
                      <a:gd name="T16" fmla="*/ 5 w 77"/>
                      <a:gd name="T17" fmla="*/ 9 h 100"/>
                      <a:gd name="T18" fmla="*/ 4 w 77"/>
                      <a:gd name="T19" fmla="*/ 12 h 100"/>
                      <a:gd name="T20" fmla="*/ 2 w 77"/>
                      <a:gd name="T21" fmla="*/ 16 h 100"/>
                      <a:gd name="T22" fmla="*/ 1 w 77"/>
                      <a:gd name="T23" fmla="*/ 21 h 100"/>
                      <a:gd name="T24" fmla="*/ 0 w 77"/>
                      <a:gd name="T25" fmla="*/ 25 h 100"/>
                      <a:gd name="T26" fmla="*/ 0 w 77"/>
                      <a:gd name="T27" fmla="*/ 29 h 100"/>
                      <a:gd name="T28" fmla="*/ 13 w 77"/>
                      <a:gd name="T29" fmla="*/ 29 h 100"/>
                      <a:gd name="T30" fmla="*/ 13 w 77"/>
                      <a:gd name="T31" fmla="*/ 27 h 100"/>
                      <a:gd name="T32" fmla="*/ 13 w 77"/>
                      <a:gd name="T33" fmla="*/ 23 h 100"/>
                      <a:gd name="T34" fmla="*/ 14 w 77"/>
                      <a:gd name="T35" fmla="*/ 21 h 100"/>
                      <a:gd name="T36" fmla="*/ 15 w 77"/>
                      <a:gd name="T37" fmla="*/ 18 h 100"/>
                      <a:gd name="T38" fmla="*/ 16 w 77"/>
                      <a:gd name="T39" fmla="*/ 17 h 100"/>
                      <a:gd name="T40" fmla="*/ 16 w 77"/>
                      <a:gd name="T41" fmla="*/ 16 h 100"/>
                      <a:gd name="T42" fmla="*/ 17 w 77"/>
                      <a:gd name="T43" fmla="*/ 15 h 100"/>
                      <a:gd name="T44" fmla="*/ 18 w 77"/>
                      <a:gd name="T45" fmla="*/ 14 h 100"/>
                      <a:gd name="T46" fmla="*/ 19 w 77"/>
                      <a:gd name="T47" fmla="*/ 14 h 100"/>
                      <a:gd name="T48" fmla="*/ 19 w 77"/>
                      <a:gd name="T49" fmla="*/ 14 h 100"/>
                      <a:gd name="T50" fmla="*/ 20 w 77"/>
                      <a:gd name="T51" fmla="*/ 14 h 100"/>
                      <a:gd name="T52" fmla="*/ 21 w 77"/>
                      <a:gd name="T53" fmla="*/ 14 h 100"/>
                      <a:gd name="T54" fmla="*/ 21 w 77"/>
                      <a:gd name="T55" fmla="*/ 14 h 100"/>
                      <a:gd name="T56" fmla="*/ 21 w 77"/>
                      <a:gd name="T57" fmla="*/ 0 h 100"/>
                      <a:gd name="T58" fmla="*/ 21 w 77"/>
                      <a:gd name="T59" fmla="*/ 0 h 100"/>
                      <a:gd name="T60" fmla="*/ 21 w 77"/>
                      <a:gd name="T61" fmla="*/ 0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77" y="0"/>
                        </a:moveTo>
                        <a:lnTo>
                          <a:pt x="77" y="0"/>
                        </a:lnTo>
                        <a:lnTo>
                          <a:pt x="67" y="0"/>
                        </a:lnTo>
                        <a:lnTo>
                          <a:pt x="56" y="4"/>
                        </a:lnTo>
                        <a:lnTo>
                          <a:pt x="47" y="7"/>
                        </a:lnTo>
                        <a:lnTo>
                          <a:pt x="38" y="12"/>
                        </a:lnTo>
                        <a:lnTo>
                          <a:pt x="31" y="18"/>
                        </a:lnTo>
                        <a:lnTo>
                          <a:pt x="24" y="26"/>
                        </a:lnTo>
                        <a:lnTo>
                          <a:pt x="19" y="32"/>
                        </a:lnTo>
                        <a:lnTo>
                          <a:pt x="15" y="41"/>
                        </a:lnTo>
                        <a:lnTo>
                          <a:pt x="9" y="55"/>
                        </a:lnTo>
                        <a:lnTo>
                          <a:pt x="3" y="71"/>
                        </a:lnTo>
                        <a:lnTo>
                          <a:pt x="1" y="87"/>
                        </a:lnTo>
                        <a:lnTo>
                          <a:pt x="0" y="100"/>
                        </a:lnTo>
                        <a:lnTo>
                          <a:pt x="47" y="100"/>
                        </a:lnTo>
                        <a:lnTo>
                          <a:pt x="48" y="92"/>
                        </a:lnTo>
                        <a:lnTo>
                          <a:pt x="49" y="81"/>
                        </a:lnTo>
                        <a:lnTo>
                          <a:pt x="52" y="71"/>
                        </a:lnTo>
                        <a:lnTo>
                          <a:pt x="56" y="61"/>
                        </a:lnTo>
                        <a:lnTo>
                          <a:pt x="58" y="58"/>
                        </a:lnTo>
                        <a:lnTo>
                          <a:pt x="60" y="55"/>
                        </a:lnTo>
                        <a:lnTo>
                          <a:pt x="63" y="52"/>
                        </a:lnTo>
                        <a:lnTo>
                          <a:pt x="66" y="50"/>
                        </a:lnTo>
                        <a:lnTo>
                          <a:pt x="68" y="49"/>
                        </a:lnTo>
                        <a:lnTo>
                          <a:pt x="71" y="48"/>
                        </a:lnTo>
                        <a:lnTo>
                          <a:pt x="74" y="47"/>
                        </a:lnTo>
                        <a:lnTo>
                          <a:pt x="77" y="47"/>
                        </a:lnTo>
                        <a:lnTo>
                          <a:pt x="7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3" name="Freeform 621"/>
                  <p:cNvSpPr>
                    <a:spLocks noChangeAspect="1"/>
                  </p:cNvSpPr>
                  <p:nvPr/>
                </p:nvSpPr>
                <p:spPr bwMode="auto">
                  <a:xfrm>
                    <a:off x="4820" y="1417"/>
                    <a:ext cx="21" cy="29"/>
                  </a:xfrm>
                  <a:custGeom>
                    <a:avLst/>
                    <a:gdLst>
                      <a:gd name="T0" fmla="*/ 21 w 77"/>
                      <a:gd name="T1" fmla="*/ 29 h 100"/>
                      <a:gd name="T2" fmla="*/ 21 w 77"/>
                      <a:gd name="T3" fmla="*/ 29 h 100"/>
                      <a:gd name="T4" fmla="*/ 21 w 77"/>
                      <a:gd name="T5" fmla="*/ 25 h 100"/>
                      <a:gd name="T6" fmla="*/ 20 w 77"/>
                      <a:gd name="T7" fmla="*/ 20 h 100"/>
                      <a:gd name="T8" fmla="*/ 19 w 77"/>
                      <a:gd name="T9" fmla="*/ 16 h 100"/>
                      <a:gd name="T10" fmla="*/ 17 w 77"/>
                      <a:gd name="T11" fmla="*/ 11 h 100"/>
                      <a:gd name="T12" fmla="*/ 16 w 77"/>
                      <a:gd name="T13" fmla="*/ 9 h 100"/>
                      <a:gd name="T14" fmla="*/ 14 w 77"/>
                      <a:gd name="T15" fmla="*/ 7 h 100"/>
                      <a:gd name="T16" fmla="*/ 13 w 77"/>
                      <a:gd name="T17" fmla="*/ 5 h 100"/>
                      <a:gd name="T18" fmla="*/ 11 w 77"/>
                      <a:gd name="T19" fmla="*/ 3 h 100"/>
                      <a:gd name="T20" fmla="*/ 8 w 77"/>
                      <a:gd name="T21" fmla="*/ 2 h 100"/>
                      <a:gd name="T22" fmla="*/ 6 w 77"/>
                      <a:gd name="T23" fmla="*/ 1 h 100"/>
                      <a:gd name="T24" fmla="*/ 3 w 77"/>
                      <a:gd name="T25" fmla="*/ 0 h 100"/>
                      <a:gd name="T26" fmla="*/ 0 w 77"/>
                      <a:gd name="T27" fmla="*/ 0 h 100"/>
                      <a:gd name="T28" fmla="*/ 0 w 77"/>
                      <a:gd name="T29" fmla="*/ 14 h 100"/>
                      <a:gd name="T30" fmla="*/ 1 w 77"/>
                      <a:gd name="T31" fmla="*/ 14 h 100"/>
                      <a:gd name="T32" fmla="*/ 2 w 77"/>
                      <a:gd name="T33" fmla="*/ 14 h 100"/>
                      <a:gd name="T34" fmla="*/ 3 w 77"/>
                      <a:gd name="T35" fmla="*/ 14 h 100"/>
                      <a:gd name="T36" fmla="*/ 4 w 77"/>
                      <a:gd name="T37" fmla="*/ 14 h 100"/>
                      <a:gd name="T38" fmla="*/ 4 w 77"/>
                      <a:gd name="T39" fmla="*/ 15 h 100"/>
                      <a:gd name="T40" fmla="*/ 5 w 77"/>
                      <a:gd name="T41" fmla="*/ 16 h 100"/>
                      <a:gd name="T42" fmla="*/ 5 w 77"/>
                      <a:gd name="T43" fmla="*/ 17 h 100"/>
                      <a:gd name="T44" fmla="*/ 6 w 77"/>
                      <a:gd name="T45" fmla="*/ 17 h 100"/>
                      <a:gd name="T46" fmla="*/ 7 w 77"/>
                      <a:gd name="T47" fmla="*/ 20 h 100"/>
                      <a:gd name="T48" fmla="*/ 8 w 77"/>
                      <a:gd name="T49" fmla="*/ 23 h 100"/>
                      <a:gd name="T50" fmla="*/ 8 w 77"/>
                      <a:gd name="T51" fmla="*/ 26 h 100"/>
                      <a:gd name="T52" fmla="*/ 8 w 77"/>
                      <a:gd name="T53" fmla="*/ 29 h 100"/>
                      <a:gd name="T54" fmla="*/ 8 w 77"/>
                      <a:gd name="T55" fmla="*/ 29 h 100"/>
                      <a:gd name="T56" fmla="*/ 21 w 77"/>
                      <a:gd name="T57" fmla="*/ 29 h 100"/>
                      <a:gd name="T58" fmla="*/ 21 w 77"/>
                      <a:gd name="T59" fmla="*/ 29 h 100"/>
                      <a:gd name="T60" fmla="*/ 21 w 77"/>
                      <a:gd name="T61" fmla="*/ 29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77" y="100"/>
                        </a:moveTo>
                        <a:lnTo>
                          <a:pt x="77" y="100"/>
                        </a:lnTo>
                        <a:lnTo>
                          <a:pt x="76" y="86"/>
                        </a:lnTo>
                        <a:lnTo>
                          <a:pt x="74" y="70"/>
                        </a:lnTo>
                        <a:lnTo>
                          <a:pt x="70" y="54"/>
                        </a:lnTo>
                        <a:lnTo>
                          <a:pt x="63" y="39"/>
                        </a:lnTo>
                        <a:lnTo>
                          <a:pt x="58" y="31"/>
                        </a:lnTo>
                        <a:lnTo>
                          <a:pt x="53" y="24"/>
                        </a:lnTo>
                        <a:lnTo>
                          <a:pt x="46" y="17"/>
                        </a:lnTo>
                        <a:lnTo>
                          <a:pt x="39" y="12"/>
                        </a:lnTo>
                        <a:lnTo>
                          <a:pt x="31" y="7"/>
                        </a:lnTo>
                        <a:lnTo>
                          <a:pt x="21" y="2"/>
                        </a:lnTo>
                        <a:lnTo>
                          <a:pt x="11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4" y="47"/>
                        </a:lnTo>
                        <a:lnTo>
                          <a:pt x="7" y="48"/>
                        </a:lnTo>
                        <a:lnTo>
                          <a:pt x="11" y="49"/>
                        </a:lnTo>
                        <a:lnTo>
                          <a:pt x="13" y="50"/>
                        </a:lnTo>
                        <a:lnTo>
                          <a:pt x="16" y="52"/>
                        </a:lnTo>
                        <a:lnTo>
                          <a:pt x="18" y="54"/>
                        </a:lnTo>
                        <a:lnTo>
                          <a:pt x="20" y="57"/>
                        </a:lnTo>
                        <a:lnTo>
                          <a:pt x="21" y="59"/>
                        </a:lnTo>
                        <a:lnTo>
                          <a:pt x="25" y="70"/>
                        </a:lnTo>
                        <a:lnTo>
                          <a:pt x="29" y="79"/>
                        </a:lnTo>
                        <a:lnTo>
                          <a:pt x="30" y="90"/>
                        </a:lnTo>
                        <a:lnTo>
                          <a:pt x="31" y="100"/>
                        </a:lnTo>
                        <a:lnTo>
                          <a:pt x="77" y="10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4" name="Freeform 622"/>
                  <p:cNvSpPr>
                    <a:spLocks noChangeAspect="1"/>
                  </p:cNvSpPr>
                  <p:nvPr/>
                </p:nvSpPr>
                <p:spPr bwMode="auto">
                  <a:xfrm>
                    <a:off x="4827" y="1446"/>
                    <a:ext cx="14" cy="36"/>
                  </a:xfrm>
                  <a:custGeom>
                    <a:avLst/>
                    <a:gdLst>
                      <a:gd name="T0" fmla="*/ 4 w 46"/>
                      <a:gd name="T1" fmla="*/ 36 h 117"/>
                      <a:gd name="T2" fmla="*/ 14 w 46"/>
                      <a:gd name="T3" fmla="*/ 30 h 117"/>
                      <a:gd name="T4" fmla="*/ 14 w 46"/>
                      <a:gd name="T5" fmla="*/ 0 h 117"/>
                      <a:gd name="T6" fmla="*/ 0 w 46"/>
                      <a:gd name="T7" fmla="*/ 0 h 117"/>
                      <a:gd name="T8" fmla="*/ 0 w 46"/>
                      <a:gd name="T9" fmla="*/ 30 h 117"/>
                      <a:gd name="T10" fmla="*/ 4 w 46"/>
                      <a:gd name="T11" fmla="*/ 36 h 117"/>
                      <a:gd name="T12" fmla="*/ 0 w 46"/>
                      <a:gd name="T13" fmla="*/ 30 h 117"/>
                      <a:gd name="T14" fmla="*/ 0 w 46"/>
                      <a:gd name="T15" fmla="*/ 34 h 117"/>
                      <a:gd name="T16" fmla="*/ 4 w 46"/>
                      <a:gd name="T17" fmla="*/ 36 h 117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6" h="117">
                        <a:moveTo>
                          <a:pt x="14" y="117"/>
                        </a:moveTo>
                        <a:lnTo>
                          <a:pt x="46" y="9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14" y="117"/>
                        </a:lnTo>
                        <a:lnTo>
                          <a:pt x="0" y="96"/>
                        </a:lnTo>
                        <a:lnTo>
                          <a:pt x="0" y="112"/>
                        </a:lnTo>
                        <a:lnTo>
                          <a:pt x="14" y="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5" name="Freeform 623"/>
                  <p:cNvSpPr>
                    <a:spLocks noChangeAspect="1"/>
                  </p:cNvSpPr>
                  <p:nvPr/>
                </p:nvSpPr>
                <p:spPr bwMode="auto">
                  <a:xfrm>
                    <a:off x="4834" y="1468"/>
                    <a:ext cx="14" cy="14"/>
                  </a:xfrm>
                  <a:custGeom>
                    <a:avLst/>
                    <a:gdLst>
                      <a:gd name="T0" fmla="*/ 14 w 51"/>
                      <a:gd name="T1" fmla="*/ 8 h 51"/>
                      <a:gd name="T2" fmla="*/ 10 w 51"/>
                      <a:gd name="T3" fmla="*/ 2 h 51"/>
                      <a:gd name="T4" fmla="*/ 4 w 51"/>
                      <a:gd name="T5" fmla="*/ 0 h 51"/>
                      <a:gd name="T6" fmla="*/ 0 w 51"/>
                      <a:gd name="T7" fmla="*/ 12 h 51"/>
                      <a:gd name="T8" fmla="*/ 5 w 51"/>
                      <a:gd name="T9" fmla="*/ 14 h 51"/>
                      <a:gd name="T10" fmla="*/ 14 w 51"/>
                      <a:gd name="T11" fmla="*/ 8 h 51"/>
                      <a:gd name="T12" fmla="*/ 14 w 51"/>
                      <a:gd name="T13" fmla="*/ 8 h 51"/>
                      <a:gd name="T14" fmla="*/ 14 w 51"/>
                      <a:gd name="T15" fmla="*/ 4 h 51"/>
                      <a:gd name="T16" fmla="*/ 10 w 51"/>
                      <a:gd name="T17" fmla="*/ 2 h 51"/>
                      <a:gd name="T18" fmla="*/ 14 w 51"/>
                      <a:gd name="T19" fmla="*/ 8 h 5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51" h="51">
                        <a:moveTo>
                          <a:pt x="51" y="28"/>
                        </a:moveTo>
                        <a:lnTo>
                          <a:pt x="35" y="7"/>
                        </a:lnTo>
                        <a:lnTo>
                          <a:pt x="16" y="0"/>
                        </a:lnTo>
                        <a:lnTo>
                          <a:pt x="0" y="43"/>
                        </a:lnTo>
                        <a:lnTo>
                          <a:pt x="19" y="51"/>
                        </a:lnTo>
                        <a:lnTo>
                          <a:pt x="51" y="28"/>
                        </a:lnTo>
                        <a:lnTo>
                          <a:pt x="51" y="13"/>
                        </a:lnTo>
                        <a:lnTo>
                          <a:pt x="35" y="7"/>
                        </a:lnTo>
                        <a:lnTo>
                          <a:pt x="51" y="2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6" name="Freeform 624"/>
                  <p:cNvSpPr>
                    <a:spLocks noChangeAspect="1"/>
                  </p:cNvSpPr>
                  <p:nvPr/>
                </p:nvSpPr>
                <p:spPr bwMode="auto">
                  <a:xfrm>
                    <a:off x="4834" y="1475"/>
                    <a:ext cx="14" cy="100"/>
                  </a:xfrm>
                  <a:custGeom>
                    <a:avLst/>
                    <a:gdLst>
                      <a:gd name="T0" fmla="*/ 7 w 46"/>
                      <a:gd name="T1" fmla="*/ 100 h 314"/>
                      <a:gd name="T2" fmla="*/ 14 w 46"/>
                      <a:gd name="T3" fmla="*/ 93 h 314"/>
                      <a:gd name="T4" fmla="*/ 14 w 46"/>
                      <a:gd name="T5" fmla="*/ 0 h 314"/>
                      <a:gd name="T6" fmla="*/ 0 w 46"/>
                      <a:gd name="T7" fmla="*/ 0 h 314"/>
                      <a:gd name="T8" fmla="*/ 0 w 46"/>
                      <a:gd name="T9" fmla="*/ 93 h 314"/>
                      <a:gd name="T10" fmla="*/ 7 w 46"/>
                      <a:gd name="T11" fmla="*/ 100 h 314"/>
                      <a:gd name="T12" fmla="*/ 7 w 46"/>
                      <a:gd name="T13" fmla="*/ 100 h 314"/>
                      <a:gd name="T14" fmla="*/ 14 w 46"/>
                      <a:gd name="T15" fmla="*/ 100 h 314"/>
                      <a:gd name="T16" fmla="*/ 14 w 46"/>
                      <a:gd name="T17" fmla="*/ 93 h 314"/>
                      <a:gd name="T18" fmla="*/ 7 w 46"/>
                      <a:gd name="T19" fmla="*/ 100 h 314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314">
                        <a:moveTo>
                          <a:pt x="23" y="314"/>
                        </a:moveTo>
                        <a:lnTo>
                          <a:pt x="46" y="29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3" y="314"/>
                        </a:lnTo>
                        <a:lnTo>
                          <a:pt x="46" y="314"/>
                        </a:lnTo>
                        <a:lnTo>
                          <a:pt x="46" y="291"/>
                        </a:lnTo>
                        <a:lnTo>
                          <a:pt x="23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7" name="Freeform 625"/>
                  <p:cNvSpPr>
                    <a:spLocks noChangeAspect="1"/>
                  </p:cNvSpPr>
                  <p:nvPr/>
                </p:nvSpPr>
                <p:spPr bwMode="auto">
                  <a:xfrm>
                    <a:off x="4791" y="1561"/>
                    <a:ext cx="50" cy="14"/>
                  </a:xfrm>
                  <a:custGeom>
                    <a:avLst/>
                    <a:gdLst>
                      <a:gd name="T0" fmla="*/ 0 w 167"/>
                      <a:gd name="T1" fmla="*/ 7 h 46"/>
                      <a:gd name="T2" fmla="*/ 7 w 167"/>
                      <a:gd name="T3" fmla="*/ 14 h 46"/>
                      <a:gd name="T4" fmla="*/ 50 w 167"/>
                      <a:gd name="T5" fmla="*/ 14 h 46"/>
                      <a:gd name="T6" fmla="*/ 50 w 167"/>
                      <a:gd name="T7" fmla="*/ 0 h 46"/>
                      <a:gd name="T8" fmla="*/ 7 w 167"/>
                      <a:gd name="T9" fmla="*/ 0 h 46"/>
                      <a:gd name="T10" fmla="*/ 0 w 167"/>
                      <a:gd name="T11" fmla="*/ 7 h 46"/>
                      <a:gd name="T12" fmla="*/ 0 w 167"/>
                      <a:gd name="T13" fmla="*/ 7 h 46"/>
                      <a:gd name="T14" fmla="*/ 0 w 167"/>
                      <a:gd name="T15" fmla="*/ 14 h 46"/>
                      <a:gd name="T16" fmla="*/ 7 w 167"/>
                      <a:gd name="T17" fmla="*/ 14 h 46"/>
                      <a:gd name="T18" fmla="*/ 0 w 167"/>
                      <a:gd name="T19" fmla="*/ 7 h 4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67" h="46">
                        <a:moveTo>
                          <a:pt x="0" y="23"/>
                        </a:moveTo>
                        <a:lnTo>
                          <a:pt x="24" y="46"/>
                        </a:lnTo>
                        <a:lnTo>
                          <a:pt x="167" y="46"/>
                        </a:lnTo>
                        <a:lnTo>
                          <a:pt x="167" y="0"/>
                        </a:lnTo>
                        <a:lnTo>
                          <a:pt x="24" y="0"/>
                        </a:lnTo>
                        <a:lnTo>
                          <a:pt x="0" y="23"/>
                        </a:lnTo>
                        <a:lnTo>
                          <a:pt x="0" y="46"/>
                        </a:lnTo>
                        <a:lnTo>
                          <a:pt x="24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8" name="Freeform 626"/>
                  <p:cNvSpPr>
                    <a:spLocks noChangeAspect="1"/>
                  </p:cNvSpPr>
                  <p:nvPr/>
                </p:nvSpPr>
                <p:spPr bwMode="auto">
                  <a:xfrm>
                    <a:off x="289" y="1561"/>
                    <a:ext cx="7" cy="14"/>
                  </a:xfrm>
                  <a:custGeom>
                    <a:avLst/>
                    <a:gdLst>
                      <a:gd name="T0" fmla="*/ 0 w 31"/>
                      <a:gd name="T1" fmla="*/ 7 h 46"/>
                      <a:gd name="T2" fmla="*/ 5 w 31"/>
                      <a:gd name="T3" fmla="*/ 14 h 46"/>
                      <a:gd name="T4" fmla="*/ 7 w 31"/>
                      <a:gd name="T5" fmla="*/ 14 h 46"/>
                      <a:gd name="T6" fmla="*/ 7 w 31"/>
                      <a:gd name="T7" fmla="*/ 0 h 46"/>
                      <a:gd name="T8" fmla="*/ 5 w 31"/>
                      <a:gd name="T9" fmla="*/ 0 h 46"/>
                      <a:gd name="T10" fmla="*/ 0 w 31"/>
                      <a:gd name="T11" fmla="*/ 7 h 46"/>
                      <a:gd name="T12" fmla="*/ 5 w 31"/>
                      <a:gd name="T13" fmla="*/ 0 h 46"/>
                      <a:gd name="T14" fmla="*/ 4 w 31"/>
                      <a:gd name="T15" fmla="*/ 0 h 46"/>
                      <a:gd name="T16" fmla="*/ 3 w 31"/>
                      <a:gd name="T17" fmla="*/ 1 h 46"/>
                      <a:gd name="T18" fmla="*/ 2 w 31"/>
                      <a:gd name="T19" fmla="*/ 1 h 46"/>
                      <a:gd name="T20" fmla="*/ 1 w 31"/>
                      <a:gd name="T21" fmla="*/ 2 h 46"/>
                      <a:gd name="T22" fmla="*/ 1 w 31"/>
                      <a:gd name="T23" fmla="*/ 3 h 46"/>
                      <a:gd name="T24" fmla="*/ 0 w 31"/>
                      <a:gd name="T25" fmla="*/ 5 h 46"/>
                      <a:gd name="T26" fmla="*/ 0 w 31"/>
                      <a:gd name="T27" fmla="*/ 6 h 46"/>
                      <a:gd name="T28" fmla="*/ 0 w 31"/>
                      <a:gd name="T29" fmla="*/ 7 h 46"/>
                      <a:gd name="T30" fmla="*/ 0 w 31"/>
                      <a:gd name="T31" fmla="*/ 8 h 46"/>
                      <a:gd name="T32" fmla="*/ 0 w 31"/>
                      <a:gd name="T33" fmla="*/ 10 h 46"/>
                      <a:gd name="T34" fmla="*/ 1 w 31"/>
                      <a:gd name="T35" fmla="*/ 11 h 46"/>
                      <a:gd name="T36" fmla="*/ 1 w 31"/>
                      <a:gd name="T37" fmla="*/ 12 h 46"/>
                      <a:gd name="T38" fmla="*/ 2 w 31"/>
                      <a:gd name="T39" fmla="*/ 13 h 46"/>
                      <a:gd name="T40" fmla="*/ 3 w 31"/>
                      <a:gd name="T41" fmla="*/ 13 h 46"/>
                      <a:gd name="T42" fmla="*/ 4 w 31"/>
                      <a:gd name="T43" fmla="*/ 14 h 46"/>
                      <a:gd name="T44" fmla="*/ 5 w 31"/>
                      <a:gd name="T45" fmla="*/ 14 h 46"/>
                      <a:gd name="T46" fmla="*/ 0 w 3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1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31" y="46"/>
                        </a:lnTo>
                        <a:lnTo>
                          <a:pt x="31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12" y="2"/>
                        </a:lnTo>
                        <a:lnTo>
                          <a:pt x="9" y="4"/>
                        </a:lnTo>
                        <a:lnTo>
                          <a:pt x="6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9" y="42"/>
                        </a:lnTo>
                        <a:lnTo>
                          <a:pt x="12" y="44"/>
                        </a:lnTo>
                        <a:lnTo>
                          <a:pt x="17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9" name="Freeform 627"/>
                  <p:cNvSpPr>
                    <a:spLocks noChangeAspect="1"/>
                  </p:cNvSpPr>
                  <p:nvPr/>
                </p:nvSpPr>
                <p:spPr bwMode="auto">
                  <a:xfrm>
                    <a:off x="289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4 w 46"/>
                      <a:gd name="T25" fmla="*/ 36 h 123"/>
                      <a:gd name="T26" fmla="*/ 5 w 46"/>
                      <a:gd name="T27" fmla="*/ 36 h 123"/>
                      <a:gd name="T28" fmla="*/ 7 w 46"/>
                      <a:gd name="T29" fmla="*/ 36 h 123"/>
                      <a:gd name="T30" fmla="*/ 8 w 46"/>
                      <a:gd name="T31" fmla="*/ 36 h 123"/>
                      <a:gd name="T32" fmla="*/ 9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1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0" y="120"/>
                        </a:lnTo>
                        <a:lnTo>
                          <a:pt x="14" y="122"/>
                        </a:lnTo>
                        <a:lnTo>
                          <a:pt x="18" y="123"/>
                        </a:lnTo>
                        <a:lnTo>
                          <a:pt x="23" y="123"/>
                        </a:lnTo>
                        <a:lnTo>
                          <a:pt x="27" y="123"/>
                        </a:lnTo>
                        <a:lnTo>
                          <a:pt x="31" y="122"/>
                        </a:lnTo>
                        <a:lnTo>
                          <a:pt x="35" y="120"/>
                        </a:lnTo>
                        <a:lnTo>
                          <a:pt x="38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6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0" name="Freeform 628"/>
                  <p:cNvSpPr>
                    <a:spLocks noChangeAspect="1"/>
                  </p:cNvSpPr>
                  <p:nvPr/>
                </p:nvSpPr>
                <p:spPr bwMode="auto">
                  <a:xfrm>
                    <a:off x="296" y="1589"/>
                    <a:ext cx="14" cy="14"/>
                  </a:xfrm>
                  <a:custGeom>
                    <a:avLst/>
                    <a:gdLst>
                      <a:gd name="T0" fmla="*/ 14 w 41"/>
                      <a:gd name="T1" fmla="*/ 7 h 46"/>
                      <a:gd name="T2" fmla="*/ 6 w 41"/>
                      <a:gd name="T3" fmla="*/ 0 h 46"/>
                      <a:gd name="T4" fmla="*/ 0 w 41"/>
                      <a:gd name="T5" fmla="*/ 0 h 46"/>
                      <a:gd name="T6" fmla="*/ 0 w 41"/>
                      <a:gd name="T7" fmla="*/ 14 h 46"/>
                      <a:gd name="T8" fmla="*/ 6 w 41"/>
                      <a:gd name="T9" fmla="*/ 14 h 46"/>
                      <a:gd name="T10" fmla="*/ 14 w 41"/>
                      <a:gd name="T11" fmla="*/ 7 h 46"/>
                      <a:gd name="T12" fmla="*/ 6 w 41"/>
                      <a:gd name="T13" fmla="*/ 14 h 46"/>
                      <a:gd name="T14" fmla="*/ 8 w 41"/>
                      <a:gd name="T15" fmla="*/ 14 h 46"/>
                      <a:gd name="T16" fmla="*/ 9 w 41"/>
                      <a:gd name="T17" fmla="*/ 13 h 46"/>
                      <a:gd name="T18" fmla="*/ 11 w 41"/>
                      <a:gd name="T19" fmla="*/ 13 h 46"/>
                      <a:gd name="T20" fmla="*/ 12 w 41"/>
                      <a:gd name="T21" fmla="*/ 12 h 46"/>
                      <a:gd name="T22" fmla="*/ 13 w 41"/>
                      <a:gd name="T23" fmla="*/ 11 h 46"/>
                      <a:gd name="T24" fmla="*/ 13 w 41"/>
                      <a:gd name="T25" fmla="*/ 10 h 46"/>
                      <a:gd name="T26" fmla="*/ 14 w 41"/>
                      <a:gd name="T27" fmla="*/ 8 h 46"/>
                      <a:gd name="T28" fmla="*/ 14 w 41"/>
                      <a:gd name="T29" fmla="*/ 7 h 46"/>
                      <a:gd name="T30" fmla="*/ 14 w 41"/>
                      <a:gd name="T31" fmla="*/ 6 h 46"/>
                      <a:gd name="T32" fmla="*/ 13 w 41"/>
                      <a:gd name="T33" fmla="*/ 5 h 46"/>
                      <a:gd name="T34" fmla="*/ 13 w 41"/>
                      <a:gd name="T35" fmla="*/ 3 h 46"/>
                      <a:gd name="T36" fmla="*/ 12 w 41"/>
                      <a:gd name="T37" fmla="*/ 2 h 46"/>
                      <a:gd name="T38" fmla="*/ 11 w 41"/>
                      <a:gd name="T39" fmla="*/ 1 h 46"/>
                      <a:gd name="T40" fmla="*/ 9 w 41"/>
                      <a:gd name="T41" fmla="*/ 1 h 46"/>
                      <a:gd name="T42" fmla="*/ 8 w 41"/>
                      <a:gd name="T43" fmla="*/ 0 h 46"/>
                      <a:gd name="T44" fmla="*/ 6 w 41"/>
                      <a:gd name="T45" fmla="*/ 0 h 46"/>
                      <a:gd name="T46" fmla="*/ 14 w 4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1" h="46">
                        <a:moveTo>
                          <a:pt x="41" y="23"/>
                        </a:moveTo>
                        <a:lnTo>
                          <a:pt x="18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8" y="46"/>
                        </a:lnTo>
                        <a:lnTo>
                          <a:pt x="41" y="23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27" y="44"/>
                        </a:lnTo>
                        <a:lnTo>
                          <a:pt x="31" y="42"/>
                        </a:lnTo>
                        <a:lnTo>
                          <a:pt x="34" y="39"/>
                        </a:lnTo>
                        <a:lnTo>
                          <a:pt x="37" y="36"/>
                        </a:lnTo>
                        <a:lnTo>
                          <a:pt x="39" y="32"/>
                        </a:lnTo>
                        <a:lnTo>
                          <a:pt x="40" y="27"/>
                        </a:lnTo>
                        <a:lnTo>
                          <a:pt x="41" y="23"/>
                        </a:lnTo>
                        <a:lnTo>
                          <a:pt x="40" y="19"/>
                        </a:lnTo>
                        <a:lnTo>
                          <a:pt x="39" y="15"/>
                        </a:lnTo>
                        <a:lnTo>
                          <a:pt x="37" y="10"/>
                        </a:lnTo>
                        <a:lnTo>
                          <a:pt x="34" y="7"/>
                        </a:lnTo>
                        <a:lnTo>
                          <a:pt x="31" y="4"/>
                        </a:lnTo>
                        <a:lnTo>
                          <a:pt x="27" y="2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41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1" name="Freeform 629"/>
                  <p:cNvSpPr>
                    <a:spLocks noChangeAspect="1"/>
                  </p:cNvSpPr>
                  <p:nvPr/>
                </p:nvSpPr>
                <p:spPr bwMode="auto">
                  <a:xfrm>
                    <a:off x="296" y="1596"/>
                    <a:ext cx="14" cy="315"/>
                  </a:xfrm>
                  <a:custGeom>
                    <a:avLst/>
                    <a:gdLst>
                      <a:gd name="T0" fmla="*/ 7 w 48"/>
                      <a:gd name="T1" fmla="*/ 315 h 1067"/>
                      <a:gd name="T2" fmla="*/ 14 w 48"/>
                      <a:gd name="T3" fmla="*/ 308 h 1067"/>
                      <a:gd name="T4" fmla="*/ 14 w 48"/>
                      <a:gd name="T5" fmla="*/ 0 h 1067"/>
                      <a:gd name="T6" fmla="*/ 0 w 48"/>
                      <a:gd name="T7" fmla="*/ 0 h 1067"/>
                      <a:gd name="T8" fmla="*/ 0 w 48"/>
                      <a:gd name="T9" fmla="*/ 308 h 1067"/>
                      <a:gd name="T10" fmla="*/ 7 w 48"/>
                      <a:gd name="T11" fmla="*/ 315 h 1067"/>
                      <a:gd name="T12" fmla="*/ 0 w 48"/>
                      <a:gd name="T13" fmla="*/ 308 h 1067"/>
                      <a:gd name="T14" fmla="*/ 0 w 48"/>
                      <a:gd name="T15" fmla="*/ 310 h 1067"/>
                      <a:gd name="T16" fmla="*/ 1 w 48"/>
                      <a:gd name="T17" fmla="*/ 311 h 1067"/>
                      <a:gd name="T18" fmla="*/ 2 w 48"/>
                      <a:gd name="T19" fmla="*/ 312 h 1067"/>
                      <a:gd name="T20" fmla="*/ 2 w 48"/>
                      <a:gd name="T21" fmla="*/ 313 h 1067"/>
                      <a:gd name="T22" fmla="*/ 4 w 48"/>
                      <a:gd name="T23" fmla="*/ 314 h 1067"/>
                      <a:gd name="T24" fmla="*/ 4 w 48"/>
                      <a:gd name="T25" fmla="*/ 315 h 1067"/>
                      <a:gd name="T26" fmla="*/ 6 w 48"/>
                      <a:gd name="T27" fmla="*/ 315 h 1067"/>
                      <a:gd name="T28" fmla="*/ 7 w 48"/>
                      <a:gd name="T29" fmla="*/ 315 h 1067"/>
                      <a:gd name="T30" fmla="*/ 8 w 48"/>
                      <a:gd name="T31" fmla="*/ 315 h 1067"/>
                      <a:gd name="T32" fmla="*/ 10 w 48"/>
                      <a:gd name="T33" fmla="*/ 315 h 1067"/>
                      <a:gd name="T34" fmla="*/ 11 w 48"/>
                      <a:gd name="T35" fmla="*/ 314 h 1067"/>
                      <a:gd name="T36" fmla="*/ 12 w 48"/>
                      <a:gd name="T37" fmla="*/ 313 h 1067"/>
                      <a:gd name="T38" fmla="*/ 12 w 48"/>
                      <a:gd name="T39" fmla="*/ 312 h 1067"/>
                      <a:gd name="T40" fmla="*/ 13 w 48"/>
                      <a:gd name="T41" fmla="*/ 311 h 1067"/>
                      <a:gd name="T42" fmla="*/ 14 w 48"/>
                      <a:gd name="T43" fmla="*/ 310 h 1067"/>
                      <a:gd name="T44" fmla="*/ 14 w 48"/>
                      <a:gd name="T45" fmla="*/ 308 h 1067"/>
                      <a:gd name="T46" fmla="*/ 7 w 48"/>
                      <a:gd name="T47" fmla="*/ 315 h 106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8" h="1067">
                        <a:moveTo>
                          <a:pt x="25" y="1067"/>
                        </a:moveTo>
                        <a:lnTo>
                          <a:pt x="48" y="1044"/>
                        </a:lnTo>
                        <a:lnTo>
                          <a:pt x="48" y="0"/>
                        </a:lnTo>
                        <a:lnTo>
                          <a:pt x="0" y="0"/>
                        </a:lnTo>
                        <a:lnTo>
                          <a:pt x="0" y="1044"/>
                        </a:lnTo>
                        <a:lnTo>
                          <a:pt x="25" y="1067"/>
                        </a:lnTo>
                        <a:lnTo>
                          <a:pt x="0" y="1044"/>
                        </a:lnTo>
                        <a:lnTo>
                          <a:pt x="1" y="1049"/>
                        </a:lnTo>
                        <a:lnTo>
                          <a:pt x="2" y="1054"/>
                        </a:lnTo>
                        <a:lnTo>
                          <a:pt x="6" y="1057"/>
                        </a:lnTo>
                        <a:lnTo>
                          <a:pt x="8" y="1061"/>
                        </a:lnTo>
                        <a:lnTo>
                          <a:pt x="12" y="1064"/>
                        </a:lnTo>
                        <a:lnTo>
                          <a:pt x="15" y="1066"/>
                        </a:lnTo>
                        <a:lnTo>
                          <a:pt x="19" y="1067"/>
                        </a:lnTo>
                        <a:lnTo>
                          <a:pt x="25" y="1067"/>
                        </a:lnTo>
                        <a:lnTo>
                          <a:pt x="29" y="1067"/>
                        </a:lnTo>
                        <a:lnTo>
                          <a:pt x="33" y="1066"/>
                        </a:lnTo>
                        <a:lnTo>
                          <a:pt x="36" y="1064"/>
                        </a:lnTo>
                        <a:lnTo>
                          <a:pt x="40" y="1061"/>
                        </a:lnTo>
                        <a:lnTo>
                          <a:pt x="42" y="1057"/>
                        </a:lnTo>
                        <a:lnTo>
                          <a:pt x="46" y="1054"/>
                        </a:lnTo>
                        <a:lnTo>
                          <a:pt x="47" y="1049"/>
                        </a:lnTo>
                        <a:lnTo>
                          <a:pt x="48" y="1044"/>
                        </a:lnTo>
                        <a:lnTo>
                          <a:pt x="25" y="106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2" name="Freeform 630"/>
                  <p:cNvSpPr>
                    <a:spLocks noChangeAspect="1"/>
                  </p:cNvSpPr>
                  <p:nvPr/>
                </p:nvSpPr>
                <p:spPr bwMode="auto">
                  <a:xfrm>
                    <a:off x="282" y="1904"/>
                    <a:ext cx="21" cy="7"/>
                  </a:xfrm>
                  <a:custGeom>
                    <a:avLst/>
                    <a:gdLst>
                      <a:gd name="T0" fmla="*/ 0 w 71"/>
                      <a:gd name="T1" fmla="*/ 4 h 47"/>
                      <a:gd name="T2" fmla="*/ 7 w 71"/>
                      <a:gd name="T3" fmla="*/ 7 h 47"/>
                      <a:gd name="T4" fmla="*/ 21 w 71"/>
                      <a:gd name="T5" fmla="*/ 7 h 47"/>
                      <a:gd name="T6" fmla="*/ 21 w 71"/>
                      <a:gd name="T7" fmla="*/ 0 h 47"/>
                      <a:gd name="T8" fmla="*/ 7 w 71"/>
                      <a:gd name="T9" fmla="*/ 0 h 47"/>
                      <a:gd name="T10" fmla="*/ 0 w 71"/>
                      <a:gd name="T11" fmla="*/ 4 h 47"/>
                      <a:gd name="T12" fmla="*/ 7 w 71"/>
                      <a:gd name="T13" fmla="*/ 0 h 47"/>
                      <a:gd name="T14" fmla="*/ 5 w 71"/>
                      <a:gd name="T15" fmla="*/ 0 h 47"/>
                      <a:gd name="T16" fmla="*/ 4 w 71"/>
                      <a:gd name="T17" fmla="*/ 0 h 47"/>
                      <a:gd name="T18" fmla="*/ 3 w 71"/>
                      <a:gd name="T19" fmla="*/ 1 h 47"/>
                      <a:gd name="T20" fmla="*/ 2 w 71"/>
                      <a:gd name="T21" fmla="*/ 1 h 47"/>
                      <a:gd name="T22" fmla="*/ 1 w 71"/>
                      <a:gd name="T23" fmla="*/ 2 h 47"/>
                      <a:gd name="T24" fmla="*/ 1 w 71"/>
                      <a:gd name="T25" fmla="*/ 2 h 47"/>
                      <a:gd name="T26" fmla="*/ 0 w 71"/>
                      <a:gd name="T27" fmla="*/ 3 h 47"/>
                      <a:gd name="T28" fmla="*/ 0 w 71"/>
                      <a:gd name="T29" fmla="*/ 4 h 47"/>
                      <a:gd name="T30" fmla="*/ 0 w 71"/>
                      <a:gd name="T31" fmla="*/ 4 h 47"/>
                      <a:gd name="T32" fmla="*/ 1 w 71"/>
                      <a:gd name="T33" fmla="*/ 5 h 47"/>
                      <a:gd name="T34" fmla="*/ 1 w 71"/>
                      <a:gd name="T35" fmla="*/ 5 h 47"/>
                      <a:gd name="T36" fmla="*/ 2 w 71"/>
                      <a:gd name="T37" fmla="*/ 6 h 47"/>
                      <a:gd name="T38" fmla="*/ 3 w 71"/>
                      <a:gd name="T39" fmla="*/ 6 h 47"/>
                      <a:gd name="T40" fmla="*/ 4 w 71"/>
                      <a:gd name="T41" fmla="*/ 7 h 47"/>
                      <a:gd name="T42" fmla="*/ 5 w 71"/>
                      <a:gd name="T43" fmla="*/ 7 h 47"/>
                      <a:gd name="T44" fmla="*/ 7 w 71"/>
                      <a:gd name="T45" fmla="*/ 7 h 47"/>
                      <a:gd name="T46" fmla="*/ 0 w 71"/>
                      <a:gd name="T47" fmla="*/ 4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71" h="47">
                        <a:moveTo>
                          <a:pt x="0" y="24"/>
                        </a:moveTo>
                        <a:lnTo>
                          <a:pt x="23" y="47"/>
                        </a:lnTo>
                        <a:lnTo>
                          <a:pt x="71" y="47"/>
                        </a:lnTo>
                        <a:lnTo>
                          <a:pt x="71" y="0"/>
                        </a:lnTo>
                        <a:lnTo>
                          <a:pt x="23" y="0"/>
                        </a:lnTo>
                        <a:lnTo>
                          <a:pt x="0" y="24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4" y="2"/>
                        </a:lnTo>
                        <a:lnTo>
                          <a:pt x="9" y="5"/>
                        </a:lnTo>
                        <a:lnTo>
                          <a:pt x="6" y="8"/>
                        </a:lnTo>
                        <a:lnTo>
                          <a:pt x="3" y="11"/>
                        </a:lnTo>
                        <a:lnTo>
                          <a:pt x="2" y="15"/>
                        </a:lnTo>
                        <a:lnTo>
                          <a:pt x="1" y="19"/>
                        </a:lnTo>
                        <a:lnTo>
                          <a:pt x="0" y="24"/>
                        </a:lnTo>
                        <a:lnTo>
                          <a:pt x="1" y="28"/>
                        </a:lnTo>
                        <a:lnTo>
                          <a:pt x="2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9" y="42"/>
                        </a:lnTo>
                        <a:lnTo>
                          <a:pt x="14" y="45"/>
                        </a:lnTo>
                        <a:lnTo>
                          <a:pt x="18" y="47"/>
                        </a:lnTo>
                        <a:lnTo>
                          <a:pt x="23" y="47"/>
                        </a:ln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3" name="Freeform 631"/>
                  <p:cNvSpPr>
                    <a:spLocks noChangeAspect="1"/>
                  </p:cNvSpPr>
                  <p:nvPr/>
                </p:nvSpPr>
                <p:spPr bwMode="auto">
                  <a:xfrm>
                    <a:off x="282" y="1911"/>
                    <a:ext cx="14" cy="21"/>
                  </a:xfrm>
                  <a:custGeom>
                    <a:avLst/>
                    <a:gdLst>
                      <a:gd name="T0" fmla="*/ 7 w 46"/>
                      <a:gd name="T1" fmla="*/ 21 h 87"/>
                      <a:gd name="T2" fmla="*/ 14 w 46"/>
                      <a:gd name="T3" fmla="*/ 15 h 87"/>
                      <a:gd name="T4" fmla="*/ 14 w 46"/>
                      <a:gd name="T5" fmla="*/ 0 h 87"/>
                      <a:gd name="T6" fmla="*/ 0 w 46"/>
                      <a:gd name="T7" fmla="*/ 0 h 87"/>
                      <a:gd name="T8" fmla="*/ 0 w 46"/>
                      <a:gd name="T9" fmla="*/ 15 h 87"/>
                      <a:gd name="T10" fmla="*/ 7 w 46"/>
                      <a:gd name="T11" fmla="*/ 21 h 87"/>
                      <a:gd name="T12" fmla="*/ 0 w 46"/>
                      <a:gd name="T13" fmla="*/ 15 h 87"/>
                      <a:gd name="T14" fmla="*/ 0 w 46"/>
                      <a:gd name="T15" fmla="*/ 17 h 87"/>
                      <a:gd name="T16" fmla="*/ 1 w 46"/>
                      <a:gd name="T17" fmla="*/ 18 h 87"/>
                      <a:gd name="T18" fmla="*/ 1 w 46"/>
                      <a:gd name="T19" fmla="*/ 19 h 87"/>
                      <a:gd name="T20" fmla="*/ 2 w 46"/>
                      <a:gd name="T21" fmla="*/ 20 h 87"/>
                      <a:gd name="T22" fmla="*/ 3 w 46"/>
                      <a:gd name="T23" fmla="*/ 20 h 87"/>
                      <a:gd name="T24" fmla="*/ 5 w 46"/>
                      <a:gd name="T25" fmla="*/ 21 h 87"/>
                      <a:gd name="T26" fmla="*/ 6 w 46"/>
                      <a:gd name="T27" fmla="*/ 21 h 87"/>
                      <a:gd name="T28" fmla="*/ 7 w 46"/>
                      <a:gd name="T29" fmla="*/ 21 h 87"/>
                      <a:gd name="T30" fmla="*/ 8 w 46"/>
                      <a:gd name="T31" fmla="*/ 21 h 87"/>
                      <a:gd name="T32" fmla="*/ 10 w 46"/>
                      <a:gd name="T33" fmla="*/ 21 h 87"/>
                      <a:gd name="T34" fmla="*/ 11 w 46"/>
                      <a:gd name="T35" fmla="*/ 20 h 87"/>
                      <a:gd name="T36" fmla="*/ 12 w 46"/>
                      <a:gd name="T37" fmla="*/ 20 h 87"/>
                      <a:gd name="T38" fmla="*/ 13 w 46"/>
                      <a:gd name="T39" fmla="*/ 19 h 87"/>
                      <a:gd name="T40" fmla="*/ 13 w 46"/>
                      <a:gd name="T41" fmla="*/ 18 h 87"/>
                      <a:gd name="T42" fmla="*/ 14 w 46"/>
                      <a:gd name="T43" fmla="*/ 17 h 87"/>
                      <a:gd name="T44" fmla="*/ 14 w 46"/>
                      <a:gd name="T45" fmla="*/ 15 h 87"/>
                      <a:gd name="T46" fmla="*/ 7 w 46"/>
                      <a:gd name="T47" fmla="*/ 21 h 8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87">
                        <a:moveTo>
                          <a:pt x="23" y="87"/>
                        </a:moveTo>
                        <a:lnTo>
                          <a:pt x="46" y="64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64"/>
                        </a:lnTo>
                        <a:lnTo>
                          <a:pt x="23" y="87"/>
                        </a:lnTo>
                        <a:lnTo>
                          <a:pt x="0" y="64"/>
                        </a:lnTo>
                        <a:lnTo>
                          <a:pt x="1" y="69"/>
                        </a:lnTo>
                        <a:lnTo>
                          <a:pt x="2" y="73"/>
                        </a:lnTo>
                        <a:lnTo>
                          <a:pt x="4" y="77"/>
                        </a:lnTo>
                        <a:lnTo>
                          <a:pt x="7" y="81"/>
                        </a:lnTo>
                        <a:lnTo>
                          <a:pt x="11" y="84"/>
                        </a:lnTo>
                        <a:lnTo>
                          <a:pt x="15" y="85"/>
                        </a:lnTo>
                        <a:lnTo>
                          <a:pt x="19" y="86"/>
                        </a:lnTo>
                        <a:lnTo>
                          <a:pt x="23" y="87"/>
                        </a:lnTo>
                        <a:lnTo>
                          <a:pt x="27" y="86"/>
                        </a:lnTo>
                        <a:lnTo>
                          <a:pt x="32" y="85"/>
                        </a:lnTo>
                        <a:lnTo>
                          <a:pt x="36" y="84"/>
                        </a:lnTo>
                        <a:lnTo>
                          <a:pt x="39" y="81"/>
                        </a:lnTo>
                        <a:lnTo>
                          <a:pt x="42" y="77"/>
                        </a:lnTo>
                        <a:lnTo>
                          <a:pt x="44" y="73"/>
                        </a:lnTo>
                        <a:lnTo>
                          <a:pt x="46" y="69"/>
                        </a:lnTo>
                        <a:lnTo>
                          <a:pt x="46" y="64"/>
                        </a:lnTo>
                        <a:lnTo>
                          <a:pt x="23" y="8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4" name="Freeform 632"/>
                  <p:cNvSpPr>
                    <a:spLocks noChangeAspect="1"/>
                  </p:cNvSpPr>
                  <p:nvPr/>
                </p:nvSpPr>
                <p:spPr bwMode="auto">
                  <a:xfrm>
                    <a:off x="289" y="1919"/>
                    <a:ext cx="21" cy="14"/>
                  </a:xfrm>
                  <a:custGeom>
                    <a:avLst/>
                    <a:gdLst>
                      <a:gd name="T0" fmla="*/ 21 w 65"/>
                      <a:gd name="T1" fmla="*/ 7 h 46"/>
                      <a:gd name="T2" fmla="*/ 14 w 65"/>
                      <a:gd name="T3" fmla="*/ 0 h 46"/>
                      <a:gd name="T4" fmla="*/ 0 w 65"/>
                      <a:gd name="T5" fmla="*/ 0 h 46"/>
                      <a:gd name="T6" fmla="*/ 0 w 65"/>
                      <a:gd name="T7" fmla="*/ 14 h 46"/>
                      <a:gd name="T8" fmla="*/ 14 w 65"/>
                      <a:gd name="T9" fmla="*/ 14 h 46"/>
                      <a:gd name="T10" fmla="*/ 21 w 65"/>
                      <a:gd name="T11" fmla="*/ 7 h 46"/>
                      <a:gd name="T12" fmla="*/ 14 w 65"/>
                      <a:gd name="T13" fmla="*/ 14 h 46"/>
                      <a:gd name="T14" fmla="*/ 16 w 65"/>
                      <a:gd name="T15" fmla="*/ 14 h 46"/>
                      <a:gd name="T16" fmla="*/ 17 w 65"/>
                      <a:gd name="T17" fmla="*/ 13 h 46"/>
                      <a:gd name="T18" fmla="*/ 18 w 65"/>
                      <a:gd name="T19" fmla="*/ 13 h 46"/>
                      <a:gd name="T20" fmla="*/ 19 w 65"/>
                      <a:gd name="T21" fmla="*/ 12 h 46"/>
                      <a:gd name="T22" fmla="*/ 20 w 65"/>
                      <a:gd name="T23" fmla="*/ 11 h 46"/>
                      <a:gd name="T24" fmla="*/ 20 w 65"/>
                      <a:gd name="T25" fmla="*/ 9 h 46"/>
                      <a:gd name="T26" fmla="*/ 21 w 65"/>
                      <a:gd name="T27" fmla="*/ 8 h 46"/>
                      <a:gd name="T28" fmla="*/ 21 w 65"/>
                      <a:gd name="T29" fmla="*/ 7 h 46"/>
                      <a:gd name="T30" fmla="*/ 21 w 65"/>
                      <a:gd name="T31" fmla="*/ 6 h 46"/>
                      <a:gd name="T32" fmla="*/ 20 w 65"/>
                      <a:gd name="T33" fmla="*/ 4 h 46"/>
                      <a:gd name="T34" fmla="*/ 20 w 65"/>
                      <a:gd name="T35" fmla="*/ 3 h 46"/>
                      <a:gd name="T36" fmla="*/ 19 w 65"/>
                      <a:gd name="T37" fmla="*/ 2 h 46"/>
                      <a:gd name="T38" fmla="*/ 18 w 65"/>
                      <a:gd name="T39" fmla="*/ 1 h 46"/>
                      <a:gd name="T40" fmla="*/ 17 w 65"/>
                      <a:gd name="T41" fmla="*/ 1 h 46"/>
                      <a:gd name="T42" fmla="*/ 16 w 65"/>
                      <a:gd name="T43" fmla="*/ 0 h 46"/>
                      <a:gd name="T44" fmla="*/ 14 w 65"/>
                      <a:gd name="T45" fmla="*/ 0 h 46"/>
                      <a:gd name="T46" fmla="*/ 21 w 65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5" h="46">
                        <a:moveTo>
                          <a:pt x="65" y="23"/>
                        </a:moveTo>
                        <a:lnTo>
                          <a:pt x="42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42" y="46"/>
                        </a:lnTo>
                        <a:lnTo>
                          <a:pt x="65" y="23"/>
                        </a:lnTo>
                        <a:lnTo>
                          <a:pt x="42" y="46"/>
                        </a:lnTo>
                        <a:lnTo>
                          <a:pt x="48" y="45"/>
                        </a:lnTo>
                        <a:lnTo>
                          <a:pt x="52" y="44"/>
                        </a:lnTo>
                        <a:lnTo>
                          <a:pt x="56" y="42"/>
                        </a:lnTo>
                        <a:lnTo>
                          <a:pt x="59" y="39"/>
                        </a:lnTo>
                        <a:lnTo>
                          <a:pt x="62" y="35"/>
                        </a:lnTo>
                        <a:lnTo>
                          <a:pt x="63" y="31"/>
                        </a:lnTo>
                        <a:lnTo>
                          <a:pt x="64" y="27"/>
                        </a:lnTo>
                        <a:lnTo>
                          <a:pt x="65" y="23"/>
                        </a:lnTo>
                        <a:lnTo>
                          <a:pt x="64" y="19"/>
                        </a:lnTo>
                        <a:lnTo>
                          <a:pt x="63" y="14"/>
                        </a:lnTo>
                        <a:lnTo>
                          <a:pt x="62" y="10"/>
                        </a:lnTo>
                        <a:lnTo>
                          <a:pt x="59" y="7"/>
                        </a:lnTo>
                        <a:lnTo>
                          <a:pt x="56" y="4"/>
                        </a:lnTo>
                        <a:lnTo>
                          <a:pt x="52" y="2"/>
                        </a:lnTo>
                        <a:lnTo>
                          <a:pt x="48" y="0"/>
                        </a:lnTo>
                        <a:lnTo>
                          <a:pt x="42" y="0"/>
                        </a:lnTo>
                        <a:lnTo>
                          <a:pt x="65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5" name="Freeform 633"/>
                  <p:cNvSpPr>
                    <a:spLocks noChangeAspect="1"/>
                  </p:cNvSpPr>
                  <p:nvPr/>
                </p:nvSpPr>
                <p:spPr bwMode="auto">
                  <a:xfrm>
                    <a:off x="296" y="1926"/>
                    <a:ext cx="14" cy="136"/>
                  </a:xfrm>
                  <a:custGeom>
                    <a:avLst/>
                    <a:gdLst>
                      <a:gd name="T0" fmla="*/ 11 w 46"/>
                      <a:gd name="T1" fmla="*/ 135 h 455"/>
                      <a:gd name="T2" fmla="*/ 14 w 46"/>
                      <a:gd name="T3" fmla="*/ 129 h 455"/>
                      <a:gd name="T4" fmla="*/ 14 w 46"/>
                      <a:gd name="T5" fmla="*/ 0 h 455"/>
                      <a:gd name="T6" fmla="*/ 0 w 46"/>
                      <a:gd name="T7" fmla="*/ 0 h 455"/>
                      <a:gd name="T8" fmla="*/ 0 w 46"/>
                      <a:gd name="T9" fmla="*/ 129 h 455"/>
                      <a:gd name="T10" fmla="*/ 11 w 46"/>
                      <a:gd name="T11" fmla="*/ 135 h 455"/>
                      <a:gd name="T12" fmla="*/ 0 w 46"/>
                      <a:gd name="T13" fmla="*/ 129 h 455"/>
                      <a:gd name="T14" fmla="*/ 0 w 46"/>
                      <a:gd name="T15" fmla="*/ 131 h 455"/>
                      <a:gd name="T16" fmla="*/ 0 w 46"/>
                      <a:gd name="T17" fmla="*/ 132 h 455"/>
                      <a:gd name="T18" fmla="*/ 1 w 46"/>
                      <a:gd name="T19" fmla="*/ 133 h 455"/>
                      <a:gd name="T20" fmla="*/ 2 w 46"/>
                      <a:gd name="T21" fmla="*/ 134 h 455"/>
                      <a:gd name="T22" fmla="*/ 3 w 46"/>
                      <a:gd name="T23" fmla="*/ 135 h 455"/>
                      <a:gd name="T24" fmla="*/ 4 w 46"/>
                      <a:gd name="T25" fmla="*/ 136 h 455"/>
                      <a:gd name="T26" fmla="*/ 5 w 46"/>
                      <a:gd name="T27" fmla="*/ 136 h 455"/>
                      <a:gd name="T28" fmla="*/ 7 w 46"/>
                      <a:gd name="T29" fmla="*/ 136 h 455"/>
                      <a:gd name="T30" fmla="*/ 9 w 46"/>
                      <a:gd name="T31" fmla="*/ 136 h 455"/>
                      <a:gd name="T32" fmla="*/ 10 w 46"/>
                      <a:gd name="T33" fmla="*/ 136 h 455"/>
                      <a:gd name="T34" fmla="*/ 11 w 46"/>
                      <a:gd name="T35" fmla="*/ 135 h 455"/>
                      <a:gd name="T36" fmla="*/ 12 w 46"/>
                      <a:gd name="T37" fmla="*/ 134 h 455"/>
                      <a:gd name="T38" fmla="*/ 13 w 46"/>
                      <a:gd name="T39" fmla="*/ 133 h 455"/>
                      <a:gd name="T40" fmla="*/ 13 w 46"/>
                      <a:gd name="T41" fmla="*/ 132 h 455"/>
                      <a:gd name="T42" fmla="*/ 14 w 46"/>
                      <a:gd name="T43" fmla="*/ 131 h 455"/>
                      <a:gd name="T44" fmla="*/ 14 w 46"/>
                      <a:gd name="T45" fmla="*/ 129 h 455"/>
                      <a:gd name="T46" fmla="*/ 11 w 46"/>
                      <a:gd name="T47" fmla="*/ 135 h 45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455">
                        <a:moveTo>
                          <a:pt x="36" y="450"/>
                        </a:moveTo>
                        <a:lnTo>
                          <a:pt x="46" y="43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431"/>
                        </a:lnTo>
                        <a:lnTo>
                          <a:pt x="36" y="450"/>
                        </a:lnTo>
                        <a:lnTo>
                          <a:pt x="0" y="431"/>
                        </a:lnTo>
                        <a:lnTo>
                          <a:pt x="0" y="437"/>
                        </a:lnTo>
                        <a:lnTo>
                          <a:pt x="1" y="442"/>
                        </a:lnTo>
                        <a:lnTo>
                          <a:pt x="4" y="445"/>
                        </a:lnTo>
                        <a:lnTo>
                          <a:pt x="6" y="448"/>
                        </a:lnTo>
                        <a:lnTo>
                          <a:pt x="11" y="451"/>
                        </a:lnTo>
                        <a:lnTo>
                          <a:pt x="14" y="454"/>
                        </a:lnTo>
                        <a:lnTo>
                          <a:pt x="18" y="455"/>
                        </a:lnTo>
                        <a:lnTo>
                          <a:pt x="23" y="455"/>
                        </a:lnTo>
                        <a:lnTo>
                          <a:pt x="28" y="455"/>
                        </a:lnTo>
                        <a:lnTo>
                          <a:pt x="32" y="454"/>
                        </a:lnTo>
                        <a:lnTo>
                          <a:pt x="35" y="451"/>
                        </a:lnTo>
                        <a:lnTo>
                          <a:pt x="39" y="448"/>
                        </a:lnTo>
                        <a:lnTo>
                          <a:pt x="42" y="445"/>
                        </a:lnTo>
                        <a:lnTo>
                          <a:pt x="44" y="442"/>
                        </a:lnTo>
                        <a:lnTo>
                          <a:pt x="45" y="437"/>
                        </a:lnTo>
                        <a:lnTo>
                          <a:pt x="46" y="431"/>
                        </a:lnTo>
                        <a:lnTo>
                          <a:pt x="36" y="45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6" name="Freeform 634"/>
                  <p:cNvSpPr>
                    <a:spLocks noChangeAspect="1"/>
                  </p:cNvSpPr>
                  <p:nvPr/>
                </p:nvSpPr>
                <p:spPr bwMode="auto">
                  <a:xfrm>
                    <a:off x="282" y="2055"/>
                    <a:ext cx="21" cy="14"/>
                  </a:xfrm>
                  <a:custGeom>
                    <a:avLst/>
                    <a:gdLst>
                      <a:gd name="T0" fmla="*/ 0 w 67"/>
                      <a:gd name="T1" fmla="*/ 9 h 66"/>
                      <a:gd name="T2" fmla="*/ 11 w 67"/>
                      <a:gd name="T3" fmla="*/ 13 h 66"/>
                      <a:gd name="T4" fmla="*/ 21 w 67"/>
                      <a:gd name="T5" fmla="*/ 8 h 66"/>
                      <a:gd name="T6" fmla="*/ 13 w 67"/>
                      <a:gd name="T7" fmla="*/ 0 h 66"/>
                      <a:gd name="T8" fmla="*/ 3 w 67"/>
                      <a:gd name="T9" fmla="*/ 5 h 66"/>
                      <a:gd name="T10" fmla="*/ 0 w 67"/>
                      <a:gd name="T11" fmla="*/ 9 h 66"/>
                      <a:gd name="T12" fmla="*/ 3 w 67"/>
                      <a:gd name="T13" fmla="*/ 5 h 66"/>
                      <a:gd name="T14" fmla="*/ 2 w 67"/>
                      <a:gd name="T15" fmla="*/ 6 h 66"/>
                      <a:gd name="T16" fmla="*/ 1 w 67"/>
                      <a:gd name="T17" fmla="*/ 7 h 66"/>
                      <a:gd name="T18" fmla="*/ 0 w 67"/>
                      <a:gd name="T19" fmla="*/ 7 h 66"/>
                      <a:gd name="T20" fmla="*/ 0 w 67"/>
                      <a:gd name="T21" fmla="*/ 8 h 66"/>
                      <a:gd name="T22" fmla="*/ 0 w 67"/>
                      <a:gd name="T23" fmla="*/ 9 h 66"/>
                      <a:gd name="T24" fmla="*/ 0 w 67"/>
                      <a:gd name="T25" fmla="*/ 10 h 66"/>
                      <a:gd name="T26" fmla="*/ 1 w 67"/>
                      <a:gd name="T27" fmla="*/ 11 h 66"/>
                      <a:gd name="T28" fmla="*/ 1 w 67"/>
                      <a:gd name="T29" fmla="*/ 12 h 66"/>
                      <a:gd name="T30" fmla="*/ 2 w 67"/>
                      <a:gd name="T31" fmla="*/ 12 h 66"/>
                      <a:gd name="T32" fmla="*/ 3 w 67"/>
                      <a:gd name="T33" fmla="*/ 13 h 66"/>
                      <a:gd name="T34" fmla="*/ 4 w 67"/>
                      <a:gd name="T35" fmla="*/ 14 h 66"/>
                      <a:gd name="T36" fmla="*/ 6 w 67"/>
                      <a:gd name="T37" fmla="*/ 14 h 66"/>
                      <a:gd name="T38" fmla="*/ 7 w 67"/>
                      <a:gd name="T39" fmla="*/ 14 h 66"/>
                      <a:gd name="T40" fmla="*/ 8 w 67"/>
                      <a:gd name="T41" fmla="*/ 14 h 66"/>
                      <a:gd name="T42" fmla="*/ 10 w 67"/>
                      <a:gd name="T43" fmla="*/ 14 h 66"/>
                      <a:gd name="T44" fmla="*/ 11 w 67"/>
                      <a:gd name="T45" fmla="*/ 13 h 66"/>
                      <a:gd name="T46" fmla="*/ 0 w 67"/>
                      <a:gd name="T47" fmla="*/ 9 h 6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7" h="66">
                        <a:moveTo>
                          <a:pt x="0" y="42"/>
                        </a:moveTo>
                        <a:lnTo>
                          <a:pt x="36" y="60"/>
                        </a:lnTo>
                        <a:lnTo>
                          <a:pt x="67" y="38"/>
                        </a:lnTo>
                        <a:lnTo>
                          <a:pt x="41" y="0"/>
                        </a:lnTo>
                        <a:lnTo>
                          <a:pt x="9" y="23"/>
                        </a:lnTo>
                        <a:lnTo>
                          <a:pt x="0" y="42"/>
                        </a:lnTo>
                        <a:lnTo>
                          <a:pt x="9" y="23"/>
                        </a:lnTo>
                        <a:lnTo>
                          <a:pt x="5" y="27"/>
                        </a:lnTo>
                        <a:lnTo>
                          <a:pt x="3" y="31"/>
                        </a:lnTo>
                        <a:lnTo>
                          <a:pt x="1" y="35"/>
                        </a:lnTo>
                        <a:lnTo>
                          <a:pt x="0" y="39"/>
                        </a:lnTo>
                        <a:lnTo>
                          <a:pt x="0" y="44"/>
                        </a:lnTo>
                        <a:lnTo>
                          <a:pt x="1" y="48"/>
                        </a:lnTo>
                        <a:lnTo>
                          <a:pt x="2" y="52"/>
                        </a:lnTo>
                        <a:lnTo>
                          <a:pt x="4" y="55"/>
                        </a:lnTo>
                        <a:lnTo>
                          <a:pt x="7" y="58"/>
                        </a:lnTo>
                        <a:lnTo>
                          <a:pt x="10" y="62"/>
                        </a:lnTo>
                        <a:lnTo>
                          <a:pt x="14" y="64"/>
                        </a:lnTo>
                        <a:lnTo>
                          <a:pt x="19" y="65"/>
                        </a:lnTo>
                        <a:lnTo>
                          <a:pt x="23" y="66"/>
                        </a:lnTo>
                        <a:lnTo>
                          <a:pt x="27" y="65"/>
                        </a:lnTo>
                        <a:lnTo>
                          <a:pt x="31" y="64"/>
                        </a:lnTo>
                        <a:lnTo>
                          <a:pt x="36" y="60"/>
                        </a:lnTo>
                        <a:lnTo>
                          <a:pt x="0" y="4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7" name="Rectangle 63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82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48" name="Freeform 636"/>
                  <p:cNvSpPr>
                    <a:spLocks noChangeAspect="1"/>
                  </p:cNvSpPr>
                  <p:nvPr/>
                </p:nvSpPr>
                <p:spPr bwMode="auto">
                  <a:xfrm>
                    <a:off x="5241" y="1561"/>
                    <a:ext cx="7" cy="14"/>
                  </a:xfrm>
                  <a:custGeom>
                    <a:avLst/>
                    <a:gdLst>
                      <a:gd name="T0" fmla="*/ 7 w 31"/>
                      <a:gd name="T1" fmla="*/ 7 h 46"/>
                      <a:gd name="T2" fmla="*/ 2 w 31"/>
                      <a:gd name="T3" fmla="*/ 0 h 46"/>
                      <a:gd name="T4" fmla="*/ 0 w 31"/>
                      <a:gd name="T5" fmla="*/ 0 h 46"/>
                      <a:gd name="T6" fmla="*/ 0 w 31"/>
                      <a:gd name="T7" fmla="*/ 14 h 46"/>
                      <a:gd name="T8" fmla="*/ 2 w 31"/>
                      <a:gd name="T9" fmla="*/ 14 h 46"/>
                      <a:gd name="T10" fmla="*/ 7 w 31"/>
                      <a:gd name="T11" fmla="*/ 7 h 46"/>
                      <a:gd name="T12" fmla="*/ 2 w 31"/>
                      <a:gd name="T13" fmla="*/ 14 h 46"/>
                      <a:gd name="T14" fmla="*/ 3 w 31"/>
                      <a:gd name="T15" fmla="*/ 14 h 46"/>
                      <a:gd name="T16" fmla="*/ 4 w 31"/>
                      <a:gd name="T17" fmla="*/ 13 h 46"/>
                      <a:gd name="T18" fmla="*/ 5 w 31"/>
                      <a:gd name="T19" fmla="*/ 13 h 46"/>
                      <a:gd name="T20" fmla="*/ 6 w 31"/>
                      <a:gd name="T21" fmla="*/ 12 h 46"/>
                      <a:gd name="T22" fmla="*/ 6 w 31"/>
                      <a:gd name="T23" fmla="*/ 11 h 46"/>
                      <a:gd name="T24" fmla="*/ 7 w 31"/>
                      <a:gd name="T25" fmla="*/ 10 h 46"/>
                      <a:gd name="T26" fmla="*/ 7 w 31"/>
                      <a:gd name="T27" fmla="*/ 8 h 46"/>
                      <a:gd name="T28" fmla="*/ 7 w 31"/>
                      <a:gd name="T29" fmla="*/ 7 h 46"/>
                      <a:gd name="T30" fmla="*/ 7 w 31"/>
                      <a:gd name="T31" fmla="*/ 6 h 46"/>
                      <a:gd name="T32" fmla="*/ 7 w 31"/>
                      <a:gd name="T33" fmla="*/ 5 h 46"/>
                      <a:gd name="T34" fmla="*/ 6 w 31"/>
                      <a:gd name="T35" fmla="*/ 3 h 46"/>
                      <a:gd name="T36" fmla="*/ 6 w 31"/>
                      <a:gd name="T37" fmla="*/ 2 h 46"/>
                      <a:gd name="T38" fmla="*/ 5 w 31"/>
                      <a:gd name="T39" fmla="*/ 1 h 46"/>
                      <a:gd name="T40" fmla="*/ 4 w 31"/>
                      <a:gd name="T41" fmla="*/ 1 h 46"/>
                      <a:gd name="T42" fmla="*/ 3 w 31"/>
                      <a:gd name="T43" fmla="*/ 0 h 46"/>
                      <a:gd name="T44" fmla="*/ 2 w 31"/>
                      <a:gd name="T45" fmla="*/ 0 h 46"/>
                      <a:gd name="T46" fmla="*/ 7 w 3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1" h="46">
                        <a:moveTo>
                          <a:pt x="31" y="23"/>
                        </a:moveTo>
                        <a:lnTo>
                          <a:pt x="8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8" y="46"/>
                        </a:lnTo>
                        <a:lnTo>
                          <a:pt x="31" y="23"/>
                        </a:lnTo>
                        <a:lnTo>
                          <a:pt x="8" y="46"/>
                        </a:lnTo>
                        <a:lnTo>
                          <a:pt x="14" y="45"/>
                        </a:lnTo>
                        <a:lnTo>
                          <a:pt x="19" y="44"/>
                        </a:lnTo>
                        <a:lnTo>
                          <a:pt x="22" y="42"/>
                        </a:lnTo>
                        <a:lnTo>
                          <a:pt x="25" y="39"/>
                        </a:lnTo>
                        <a:lnTo>
                          <a:pt x="28" y="36"/>
                        </a:lnTo>
                        <a:lnTo>
                          <a:pt x="30" y="32"/>
                        </a:lnTo>
                        <a:lnTo>
                          <a:pt x="31" y="27"/>
                        </a:lnTo>
                        <a:lnTo>
                          <a:pt x="31" y="23"/>
                        </a:lnTo>
                        <a:lnTo>
                          <a:pt x="31" y="19"/>
                        </a:lnTo>
                        <a:lnTo>
                          <a:pt x="30" y="15"/>
                        </a:lnTo>
                        <a:lnTo>
                          <a:pt x="28" y="10"/>
                        </a:lnTo>
                        <a:lnTo>
                          <a:pt x="25" y="7"/>
                        </a:lnTo>
                        <a:lnTo>
                          <a:pt x="22" y="4"/>
                        </a:lnTo>
                        <a:lnTo>
                          <a:pt x="19" y="2"/>
                        </a:lnTo>
                        <a:lnTo>
                          <a:pt x="14" y="0"/>
                        </a:lnTo>
                        <a:lnTo>
                          <a:pt x="8" y="0"/>
                        </a:lnTo>
                        <a:lnTo>
                          <a:pt x="31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9" name="Freeform 637"/>
                  <p:cNvSpPr>
                    <a:spLocks noChangeAspect="1"/>
                  </p:cNvSpPr>
                  <p:nvPr/>
                </p:nvSpPr>
                <p:spPr bwMode="auto">
                  <a:xfrm>
                    <a:off x="5234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5 w 46"/>
                      <a:gd name="T25" fmla="*/ 36 h 123"/>
                      <a:gd name="T26" fmla="*/ 6 w 46"/>
                      <a:gd name="T27" fmla="*/ 36 h 123"/>
                      <a:gd name="T28" fmla="*/ 7 w 46"/>
                      <a:gd name="T29" fmla="*/ 36 h 123"/>
                      <a:gd name="T30" fmla="*/ 9 w 46"/>
                      <a:gd name="T31" fmla="*/ 36 h 123"/>
                      <a:gd name="T32" fmla="*/ 10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8" y="118"/>
                        </a:lnTo>
                        <a:lnTo>
                          <a:pt x="11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8" y="123"/>
                        </a:lnTo>
                        <a:lnTo>
                          <a:pt x="32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5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0" name="Freeform 638"/>
                  <p:cNvSpPr>
                    <a:spLocks noChangeAspect="1"/>
                  </p:cNvSpPr>
                  <p:nvPr/>
                </p:nvSpPr>
                <p:spPr bwMode="auto">
                  <a:xfrm>
                    <a:off x="5227" y="1589"/>
                    <a:ext cx="14" cy="14"/>
                  </a:xfrm>
                  <a:custGeom>
                    <a:avLst/>
                    <a:gdLst>
                      <a:gd name="T0" fmla="*/ 0 w 41"/>
                      <a:gd name="T1" fmla="*/ 7 h 46"/>
                      <a:gd name="T2" fmla="*/ 8 w 41"/>
                      <a:gd name="T3" fmla="*/ 14 h 46"/>
                      <a:gd name="T4" fmla="*/ 14 w 41"/>
                      <a:gd name="T5" fmla="*/ 14 h 46"/>
                      <a:gd name="T6" fmla="*/ 14 w 41"/>
                      <a:gd name="T7" fmla="*/ 0 h 46"/>
                      <a:gd name="T8" fmla="*/ 8 w 41"/>
                      <a:gd name="T9" fmla="*/ 0 h 46"/>
                      <a:gd name="T10" fmla="*/ 0 w 41"/>
                      <a:gd name="T11" fmla="*/ 7 h 46"/>
                      <a:gd name="T12" fmla="*/ 8 w 41"/>
                      <a:gd name="T13" fmla="*/ 0 h 46"/>
                      <a:gd name="T14" fmla="*/ 6 w 41"/>
                      <a:gd name="T15" fmla="*/ 0 h 46"/>
                      <a:gd name="T16" fmla="*/ 5 w 41"/>
                      <a:gd name="T17" fmla="*/ 1 h 46"/>
                      <a:gd name="T18" fmla="*/ 3 w 41"/>
                      <a:gd name="T19" fmla="*/ 1 h 46"/>
                      <a:gd name="T20" fmla="*/ 2 w 41"/>
                      <a:gd name="T21" fmla="*/ 2 h 46"/>
                      <a:gd name="T22" fmla="*/ 1 w 41"/>
                      <a:gd name="T23" fmla="*/ 3 h 46"/>
                      <a:gd name="T24" fmla="*/ 1 w 41"/>
                      <a:gd name="T25" fmla="*/ 5 h 46"/>
                      <a:gd name="T26" fmla="*/ 0 w 41"/>
                      <a:gd name="T27" fmla="*/ 6 h 46"/>
                      <a:gd name="T28" fmla="*/ 0 w 41"/>
                      <a:gd name="T29" fmla="*/ 7 h 46"/>
                      <a:gd name="T30" fmla="*/ 0 w 41"/>
                      <a:gd name="T31" fmla="*/ 8 h 46"/>
                      <a:gd name="T32" fmla="*/ 1 w 41"/>
                      <a:gd name="T33" fmla="*/ 10 h 46"/>
                      <a:gd name="T34" fmla="*/ 1 w 41"/>
                      <a:gd name="T35" fmla="*/ 11 h 46"/>
                      <a:gd name="T36" fmla="*/ 2 w 41"/>
                      <a:gd name="T37" fmla="*/ 12 h 46"/>
                      <a:gd name="T38" fmla="*/ 3 w 41"/>
                      <a:gd name="T39" fmla="*/ 13 h 46"/>
                      <a:gd name="T40" fmla="*/ 5 w 41"/>
                      <a:gd name="T41" fmla="*/ 13 h 46"/>
                      <a:gd name="T42" fmla="*/ 6 w 41"/>
                      <a:gd name="T43" fmla="*/ 14 h 46"/>
                      <a:gd name="T44" fmla="*/ 8 w 41"/>
                      <a:gd name="T45" fmla="*/ 14 h 46"/>
                      <a:gd name="T46" fmla="*/ 0 w 4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1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41" y="46"/>
                        </a:lnTo>
                        <a:lnTo>
                          <a:pt x="41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7" y="7"/>
                        </a:lnTo>
                        <a:lnTo>
                          <a:pt x="4" y="10"/>
                        </a:lnTo>
                        <a:lnTo>
                          <a:pt x="2" y="15"/>
                        </a:lnTo>
                        <a:lnTo>
                          <a:pt x="1" y="19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2" y="32"/>
                        </a:lnTo>
                        <a:lnTo>
                          <a:pt x="4" y="36"/>
                        </a:lnTo>
                        <a:lnTo>
                          <a:pt x="7" y="39"/>
                        </a:lnTo>
                        <a:lnTo>
                          <a:pt x="10" y="42"/>
                        </a:lnTo>
                        <a:lnTo>
                          <a:pt x="14" y="44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1" name="Freeform 639"/>
                  <p:cNvSpPr>
                    <a:spLocks noChangeAspect="1"/>
                  </p:cNvSpPr>
                  <p:nvPr/>
                </p:nvSpPr>
                <p:spPr bwMode="auto">
                  <a:xfrm>
                    <a:off x="5227" y="1596"/>
                    <a:ext cx="14" cy="315"/>
                  </a:xfrm>
                  <a:custGeom>
                    <a:avLst/>
                    <a:gdLst>
                      <a:gd name="T0" fmla="*/ 7 w 48"/>
                      <a:gd name="T1" fmla="*/ 315 h 1067"/>
                      <a:gd name="T2" fmla="*/ 14 w 48"/>
                      <a:gd name="T3" fmla="*/ 308 h 1067"/>
                      <a:gd name="T4" fmla="*/ 14 w 48"/>
                      <a:gd name="T5" fmla="*/ 0 h 1067"/>
                      <a:gd name="T6" fmla="*/ 0 w 48"/>
                      <a:gd name="T7" fmla="*/ 0 h 1067"/>
                      <a:gd name="T8" fmla="*/ 0 w 48"/>
                      <a:gd name="T9" fmla="*/ 308 h 1067"/>
                      <a:gd name="T10" fmla="*/ 7 w 48"/>
                      <a:gd name="T11" fmla="*/ 315 h 1067"/>
                      <a:gd name="T12" fmla="*/ 0 w 48"/>
                      <a:gd name="T13" fmla="*/ 308 h 1067"/>
                      <a:gd name="T14" fmla="*/ 0 w 48"/>
                      <a:gd name="T15" fmla="*/ 310 h 1067"/>
                      <a:gd name="T16" fmla="*/ 1 w 48"/>
                      <a:gd name="T17" fmla="*/ 311 h 1067"/>
                      <a:gd name="T18" fmla="*/ 1 w 48"/>
                      <a:gd name="T19" fmla="*/ 312 h 1067"/>
                      <a:gd name="T20" fmla="*/ 2 w 48"/>
                      <a:gd name="T21" fmla="*/ 313 h 1067"/>
                      <a:gd name="T22" fmla="*/ 4 w 48"/>
                      <a:gd name="T23" fmla="*/ 314 h 1067"/>
                      <a:gd name="T24" fmla="*/ 4 w 48"/>
                      <a:gd name="T25" fmla="*/ 315 h 1067"/>
                      <a:gd name="T26" fmla="*/ 6 w 48"/>
                      <a:gd name="T27" fmla="*/ 315 h 1067"/>
                      <a:gd name="T28" fmla="*/ 7 w 48"/>
                      <a:gd name="T29" fmla="*/ 315 h 1067"/>
                      <a:gd name="T30" fmla="*/ 8 w 48"/>
                      <a:gd name="T31" fmla="*/ 315 h 1067"/>
                      <a:gd name="T32" fmla="*/ 10 w 48"/>
                      <a:gd name="T33" fmla="*/ 315 h 1067"/>
                      <a:gd name="T34" fmla="*/ 11 w 48"/>
                      <a:gd name="T35" fmla="*/ 314 h 1067"/>
                      <a:gd name="T36" fmla="*/ 12 w 48"/>
                      <a:gd name="T37" fmla="*/ 313 h 1067"/>
                      <a:gd name="T38" fmla="*/ 12 w 48"/>
                      <a:gd name="T39" fmla="*/ 312 h 1067"/>
                      <a:gd name="T40" fmla="*/ 13 w 48"/>
                      <a:gd name="T41" fmla="*/ 311 h 1067"/>
                      <a:gd name="T42" fmla="*/ 14 w 48"/>
                      <a:gd name="T43" fmla="*/ 310 h 1067"/>
                      <a:gd name="T44" fmla="*/ 14 w 48"/>
                      <a:gd name="T45" fmla="*/ 308 h 1067"/>
                      <a:gd name="T46" fmla="*/ 7 w 48"/>
                      <a:gd name="T47" fmla="*/ 315 h 106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8" h="1067">
                        <a:moveTo>
                          <a:pt x="23" y="1067"/>
                        </a:moveTo>
                        <a:lnTo>
                          <a:pt x="48" y="1044"/>
                        </a:lnTo>
                        <a:lnTo>
                          <a:pt x="48" y="0"/>
                        </a:lnTo>
                        <a:lnTo>
                          <a:pt x="0" y="0"/>
                        </a:lnTo>
                        <a:lnTo>
                          <a:pt x="0" y="1044"/>
                        </a:lnTo>
                        <a:lnTo>
                          <a:pt x="23" y="1067"/>
                        </a:lnTo>
                        <a:lnTo>
                          <a:pt x="0" y="1044"/>
                        </a:lnTo>
                        <a:lnTo>
                          <a:pt x="1" y="1049"/>
                        </a:lnTo>
                        <a:lnTo>
                          <a:pt x="2" y="1054"/>
                        </a:lnTo>
                        <a:lnTo>
                          <a:pt x="4" y="1057"/>
                        </a:lnTo>
                        <a:lnTo>
                          <a:pt x="8" y="1061"/>
                        </a:lnTo>
                        <a:lnTo>
                          <a:pt x="12" y="1064"/>
                        </a:lnTo>
                        <a:lnTo>
                          <a:pt x="15" y="1066"/>
                        </a:lnTo>
                        <a:lnTo>
                          <a:pt x="19" y="1067"/>
                        </a:lnTo>
                        <a:lnTo>
                          <a:pt x="23" y="1067"/>
                        </a:lnTo>
                        <a:lnTo>
                          <a:pt x="29" y="1067"/>
                        </a:lnTo>
                        <a:lnTo>
                          <a:pt x="33" y="1066"/>
                        </a:lnTo>
                        <a:lnTo>
                          <a:pt x="36" y="1064"/>
                        </a:lnTo>
                        <a:lnTo>
                          <a:pt x="40" y="1061"/>
                        </a:lnTo>
                        <a:lnTo>
                          <a:pt x="42" y="1057"/>
                        </a:lnTo>
                        <a:lnTo>
                          <a:pt x="46" y="1054"/>
                        </a:lnTo>
                        <a:lnTo>
                          <a:pt x="47" y="1049"/>
                        </a:lnTo>
                        <a:lnTo>
                          <a:pt x="48" y="1044"/>
                        </a:lnTo>
                        <a:lnTo>
                          <a:pt x="23" y="106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2" name="Freeform 640"/>
                  <p:cNvSpPr>
                    <a:spLocks noChangeAspect="1"/>
                  </p:cNvSpPr>
                  <p:nvPr/>
                </p:nvSpPr>
                <p:spPr bwMode="auto">
                  <a:xfrm>
                    <a:off x="5234" y="1904"/>
                    <a:ext cx="21" cy="7"/>
                  </a:xfrm>
                  <a:custGeom>
                    <a:avLst/>
                    <a:gdLst>
                      <a:gd name="T0" fmla="*/ 21 w 71"/>
                      <a:gd name="T1" fmla="*/ 4 h 47"/>
                      <a:gd name="T2" fmla="*/ 14 w 71"/>
                      <a:gd name="T3" fmla="*/ 0 h 47"/>
                      <a:gd name="T4" fmla="*/ 0 w 71"/>
                      <a:gd name="T5" fmla="*/ 0 h 47"/>
                      <a:gd name="T6" fmla="*/ 0 w 71"/>
                      <a:gd name="T7" fmla="*/ 7 h 47"/>
                      <a:gd name="T8" fmla="*/ 14 w 71"/>
                      <a:gd name="T9" fmla="*/ 7 h 47"/>
                      <a:gd name="T10" fmla="*/ 21 w 71"/>
                      <a:gd name="T11" fmla="*/ 4 h 47"/>
                      <a:gd name="T12" fmla="*/ 14 w 71"/>
                      <a:gd name="T13" fmla="*/ 7 h 47"/>
                      <a:gd name="T14" fmla="*/ 16 w 71"/>
                      <a:gd name="T15" fmla="*/ 7 h 47"/>
                      <a:gd name="T16" fmla="*/ 17 w 71"/>
                      <a:gd name="T17" fmla="*/ 7 h 47"/>
                      <a:gd name="T18" fmla="*/ 18 w 71"/>
                      <a:gd name="T19" fmla="*/ 6 h 47"/>
                      <a:gd name="T20" fmla="*/ 19 w 71"/>
                      <a:gd name="T21" fmla="*/ 6 h 47"/>
                      <a:gd name="T22" fmla="*/ 20 w 71"/>
                      <a:gd name="T23" fmla="*/ 5 h 47"/>
                      <a:gd name="T24" fmla="*/ 20 w 71"/>
                      <a:gd name="T25" fmla="*/ 5 h 47"/>
                      <a:gd name="T26" fmla="*/ 21 w 71"/>
                      <a:gd name="T27" fmla="*/ 4 h 47"/>
                      <a:gd name="T28" fmla="*/ 21 w 71"/>
                      <a:gd name="T29" fmla="*/ 4 h 47"/>
                      <a:gd name="T30" fmla="*/ 21 w 71"/>
                      <a:gd name="T31" fmla="*/ 3 h 47"/>
                      <a:gd name="T32" fmla="*/ 20 w 71"/>
                      <a:gd name="T33" fmla="*/ 2 h 47"/>
                      <a:gd name="T34" fmla="*/ 20 w 71"/>
                      <a:gd name="T35" fmla="*/ 2 h 47"/>
                      <a:gd name="T36" fmla="*/ 19 w 71"/>
                      <a:gd name="T37" fmla="*/ 1 h 47"/>
                      <a:gd name="T38" fmla="*/ 18 w 71"/>
                      <a:gd name="T39" fmla="*/ 1 h 47"/>
                      <a:gd name="T40" fmla="*/ 17 w 71"/>
                      <a:gd name="T41" fmla="*/ 0 h 47"/>
                      <a:gd name="T42" fmla="*/ 16 w 71"/>
                      <a:gd name="T43" fmla="*/ 0 h 47"/>
                      <a:gd name="T44" fmla="*/ 14 w 71"/>
                      <a:gd name="T45" fmla="*/ 0 h 47"/>
                      <a:gd name="T46" fmla="*/ 21 w 71"/>
                      <a:gd name="T47" fmla="*/ 4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71" h="47">
                        <a:moveTo>
                          <a:pt x="71" y="24"/>
                        </a:moveTo>
                        <a:lnTo>
                          <a:pt x="48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48" y="47"/>
                        </a:lnTo>
                        <a:lnTo>
                          <a:pt x="71" y="24"/>
                        </a:lnTo>
                        <a:lnTo>
                          <a:pt x="48" y="47"/>
                        </a:lnTo>
                        <a:lnTo>
                          <a:pt x="53" y="47"/>
                        </a:lnTo>
                        <a:lnTo>
                          <a:pt x="57" y="45"/>
                        </a:lnTo>
                        <a:lnTo>
                          <a:pt x="62" y="42"/>
                        </a:lnTo>
                        <a:lnTo>
                          <a:pt x="65" y="39"/>
                        </a:lnTo>
                        <a:lnTo>
                          <a:pt x="68" y="36"/>
                        </a:lnTo>
                        <a:lnTo>
                          <a:pt x="69" y="32"/>
                        </a:lnTo>
                        <a:lnTo>
                          <a:pt x="70" y="28"/>
                        </a:lnTo>
                        <a:lnTo>
                          <a:pt x="71" y="24"/>
                        </a:lnTo>
                        <a:lnTo>
                          <a:pt x="70" y="19"/>
                        </a:lnTo>
                        <a:lnTo>
                          <a:pt x="69" y="15"/>
                        </a:lnTo>
                        <a:lnTo>
                          <a:pt x="68" y="11"/>
                        </a:lnTo>
                        <a:lnTo>
                          <a:pt x="65" y="8"/>
                        </a:lnTo>
                        <a:lnTo>
                          <a:pt x="62" y="5"/>
                        </a:lnTo>
                        <a:lnTo>
                          <a:pt x="57" y="2"/>
                        </a:lnTo>
                        <a:lnTo>
                          <a:pt x="53" y="0"/>
                        </a:lnTo>
                        <a:lnTo>
                          <a:pt x="48" y="0"/>
                        </a:lnTo>
                        <a:lnTo>
                          <a:pt x="71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3" name="Freeform 641"/>
                  <p:cNvSpPr>
                    <a:spLocks noChangeAspect="1"/>
                  </p:cNvSpPr>
                  <p:nvPr/>
                </p:nvSpPr>
                <p:spPr bwMode="auto">
                  <a:xfrm>
                    <a:off x="5241" y="1911"/>
                    <a:ext cx="14" cy="21"/>
                  </a:xfrm>
                  <a:custGeom>
                    <a:avLst/>
                    <a:gdLst>
                      <a:gd name="T0" fmla="*/ 7 w 46"/>
                      <a:gd name="T1" fmla="*/ 21 h 87"/>
                      <a:gd name="T2" fmla="*/ 14 w 46"/>
                      <a:gd name="T3" fmla="*/ 15 h 87"/>
                      <a:gd name="T4" fmla="*/ 14 w 46"/>
                      <a:gd name="T5" fmla="*/ 0 h 87"/>
                      <a:gd name="T6" fmla="*/ 0 w 46"/>
                      <a:gd name="T7" fmla="*/ 0 h 87"/>
                      <a:gd name="T8" fmla="*/ 0 w 46"/>
                      <a:gd name="T9" fmla="*/ 15 h 87"/>
                      <a:gd name="T10" fmla="*/ 7 w 46"/>
                      <a:gd name="T11" fmla="*/ 21 h 87"/>
                      <a:gd name="T12" fmla="*/ 0 w 46"/>
                      <a:gd name="T13" fmla="*/ 15 h 87"/>
                      <a:gd name="T14" fmla="*/ 0 w 46"/>
                      <a:gd name="T15" fmla="*/ 17 h 87"/>
                      <a:gd name="T16" fmla="*/ 1 w 46"/>
                      <a:gd name="T17" fmla="*/ 18 h 87"/>
                      <a:gd name="T18" fmla="*/ 1 w 46"/>
                      <a:gd name="T19" fmla="*/ 19 h 87"/>
                      <a:gd name="T20" fmla="*/ 2 w 46"/>
                      <a:gd name="T21" fmla="*/ 20 h 87"/>
                      <a:gd name="T22" fmla="*/ 3 w 46"/>
                      <a:gd name="T23" fmla="*/ 20 h 87"/>
                      <a:gd name="T24" fmla="*/ 4 w 46"/>
                      <a:gd name="T25" fmla="*/ 21 h 87"/>
                      <a:gd name="T26" fmla="*/ 6 w 46"/>
                      <a:gd name="T27" fmla="*/ 21 h 87"/>
                      <a:gd name="T28" fmla="*/ 7 w 46"/>
                      <a:gd name="T29" fmla="*/ 21 h 87"/>
                      <a:gd name="T30" fmla="*/ 8 w 46"/>
                      <a:gd name="T31" fmla="*/ 21 h 87"/>
                      <a:gd name="T32" fmla="*/ 9 w 46"/>
                      <a:gd name="T33" fmla="*/ 21 h 87"/>
                      <a:gd name="T34" fmla="*/ 11 w 46"/>
                      <a:gd name="T35" fmla="*/ 20 h 87"/>
                      <a:gd name="T36" fmla="*/ 12 w 46"/>
                      <a:gd name="T37" fmla="*/ 20 h 87"/>
                      <a:gd name="T38" fmla="*/ 13 w 46"/>
                      <a:gd name="T39" fmla="*/ 19 h 87"/>
                      <a:gd name="T40" fmla="*/ 13 w 46"/>
                      <a:gd name="T41" fmla="*/ 18 h 87"/>
                      <a:gd name="T42" fmla="*/ 14 w 46"/>
                      <a:gd name="T43" fmla="*/ 17 h 87"/>
                      <a:gd name="T44" fmla="*/ 14 w 46"/>
                      <a:gd name="T45" fmla="*/ 15 h 87"/>
                      <a:gd name="T46" fmla="*/ 7 w 46"/>
                      <a:gd name="T47" fmla="*/ 21 h 8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87">
                        <a:moveTo>
                          <a:pt x="23" y="87"/>
                        </a:moveTo>
                        <a:lnTo>
                          <a:pt x="46" y="64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64"/>
                        </a:lnTo>
                        <a:lnTo>
                          <a:pt x="23" y="87"/>
                        </a:lnTo>
                        <a:lnTo>
                          <a:pt x="0" y="64"/>
                        </a:lnTo>
                        <a:lnTo>
                          <a:pt x="0" y="69"/>
                        </a:lnTo>
                        <a:lnTo>
                          <a:pt x="2" y="73"/>
                        </a:lnTo>
                        <a:lnTo>
                          <a:pt x="4" y="77"/>
                        </a:lnTo>
                        <a:lnTo>
                          <a:pt x="7" y="81"/>
                        </a:lnTo>
                        <a:lnTo>
                          <a:pt x="10" y="84"/>
                        </a:lnTo>
                        <a:lnTo>
                          <a:pt x="14" y="85"/>
                        </a:lnTo>
                        <a:lnTo>
                          <a:pt x="19" y="86"/>
                        </a:lnTo>
                        <a:lnTo>
                          <a:pt x="23" y="87"/>
                        </a:lnTo>
                        <a:lnTo>
                          <a:pt x="27" y="86"/>
                        </a:lnTo>
                        <a:lnTo>
                          <a:pt x="31" y="85"/>
                        </a:lnTo>
                        <a:lnTo>
                          <a:pt x="35" y="84"/>
                        </a:lnTo>
                        <a:lnTo>
                          <a:pt x="39" y="81"/>
                        </a:lnTo>
                        <a:lnTo>
                          <a:pt x="42" y="77"/>
                        </a:lnTo>
                        <a:lnTo>
                          <a:pt x="44" y="73"/>
                        </a:lnTo>
                        <a:lnTo>
                          <a:pt x="45" y="69"/>
                        </a:lnTo>
                        <a:lnTo>
                          <a:pt x="46" y="64"/>
                        </a:lnTo>
                        <a:lnTo>
                          <a:pt x="23" y="8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4" name="Freeform 642"/>
                  <p:cNvSpPr>
                    <a:spLocks noChangeAspect="1"/>
                  </p:cNvSpPr>
                  <p:nvPr/>
                </p:nvSpPr>
                <p:spPr bwMode="auto">
                  <a:xfrm>
                    <a:off x="5227" y="1919"/>
                    <a:ext cx="21" cy="14"/>
                  </a:xfrm>
                  <a:custGeom>
                    <a:avLst/>
                    <a:gdLst>
                      <a:gd name="T0" fmla="*/ 0 w 65"/>
                      <a:gd name="T1" fmla="*/ 7 h 46"/>
                      <a:gd name="T2" fmla="*/ 7 w 65"/>
                      <a:gd name="T3" fmla="*/ 14 h 46"/>
                      <a:gd name="T4" fmla="*/ 21 w 65"/>
                      <a:gd name="T5" fmla="*/ 14 h 46"/>
                      <a:gd name="T6" fmla="*/ 21 w 65"/>
                      <a:gd name="T7" fmla="*/ 0 h 46"/>
                      <a:gd name="T8" fmla="*/ 7 w 65"/>
                      <a:gd name="T9" fmla="*/ 0 h 46"/>
                      <a:gd name="T10" fmla="*/ 0 w 65"/>
                      <a:gd name="T11" fmla="*/ 7 h 46"/>
                      <a:gd name="T12" fmla="*/ 7 w 65"/>
                      <a:gd name="T13" fmla="*/ 0 h 46"/>
                      <a:gd name="T14" fmla="*/ 5 w 65"/>
                      <a:gd name="T15" fmla="*/ 0 h 46"/>
                      <a:gd name="T16" fmla="*/ 4 w 65"/>
                      <a:gd name="T17" fmla="*/ 1 h 46"/>
                      <a:gd name="T18" fmla="*/ 3 w 65"/>
                      <a:gd name="T19" fmla="*/ 1 h 46"/>
                      <a:gd name="T20" fmla="*/ 2 w 65"/>
                      <a:gd name="T21" fmla="*/ 2 h 46"/>
                      <a:gd name="T22" fmla="*/ 1 w 65"/>
                      <a:gd name="T23" fmla="*/ 3 h 46"/>
                      <a:gd name="T24" fmla="*/ 1 w 65"/>
                      <a:gd name="T25" fmla="*/ 4 h 46"/>
                      <a:gd name="T26" fmla="*/ 0 w 65"/>
                      <a:gd name="T27" fmla="*/ 6 h 46"/>
                      <a:gd name="T28" fmla="*/ 0 w 65"/>
                      <a:gd name="T29" fmla="*/ 7 h 46"/>
                      <a:gd name="T30" fmla="*/ 0 w 65"/>
                      <a:gd name="T31" fmla="*/ 8 h 46"/>
                      <a:gd name="T32" fmla="*/ 1 w 65"/>
                      <a:gd name="T33" fmla="*/ 9 h 46"/>
                      <a:gd name="T34" fmla="*/ 1 w 65"/>
                      <a:gd name="T35" fmla="*/ 11 h 46"/>
                      <a:gd name="T36" fmla="*/ 2 w 65"/>
                      <a:gd name="T37" fmla="*/ 12 h 46"/>
                      <a:gd name="T38" fmla="*/ 3 w 65"/>
                      <a:gd name="T39" fmla="*/ 13 h 46"/>
                      <a:gd name="T40" fmla="*/ 4 w 65"/>
                      <a:gd name="T41" fmla="*/ 13 h 46"/>
                      <a:gd name="T42" fmla="*/ 5 w 65"/>
                      <a:gd name="T43" fmla="*/ 14 h 46"/>
                      <a:gd name="T44" fmla="*/ 7 w 65"/>
                      <a:gd name="T45" fmla="*/ 14 h 46"/>
                      <a:gd name="T46" fmla="*/ 0 w 65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5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65" y="46"/>
                        </a:lnTo>
                        <a:lnTo>
                          <a:pt x="65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6" y="7"/>
                        </a:lnTo>
                        <a:lnTo>
                          <a:pt x="3" y="10"/>
                        </a:lnTo>
                        <a:lnTo>
                          <a:pt x="2" y="14"/>
                        </a:lnTo>
                        <a:lnTo>
                          <a:pt x="1" y="19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2" y="31"/>
                        </a:lnTo>
                        <a:lnTo>
                          <a:pt x="3" y="35"/>
                        </a:lnTo>
                        <a:lnTo>
                          <a:pt x="6" y="39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7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5" name="Freeform 643"/>
                  <p:cNvSpPr>
                    <a:spLocks noChangeAspect="1"/>
                  </p:cNvSpPr>
                  <p:nvPr/>
                </p:nvSpPr>
                <p:spPr bwMode="auto">
                  <a:xfrm>
                    <a:off x="5227" y="1926"/>
                    <a:ext cx="14" cy="136"/>
                  </a:xfrm>
                  <a:custGeom>
                    <a:avLst/>
                    <a:gdLst>
                      <a:gd name="T0" fmla="*/ 3 w 46"/>
                      <a:gd name="T1" fmla="*/ 135 h 455"/>
                      <a:gd name="T2" fmla="*/ 14 w 46"/>
                      <a:gd name="T3" fmla="*/ 129 h 455"/>
                      <a:gd name="T4" fmla="*/ 14 w 46"/>
                      <a:gd name="T5" fmla="*/ 0 h 455"/>
                      <a:gd name="T6" fmla="*/ 0 w 46"/>
                      <a:gd name="T7" fmla="*/ 0 h 455"/>
                      <a:gd name="T8" fmla="*/ 0 w 46"/>
                      <a:gd name="T9" fmla="*/ 129 h 455"/>
                      <a:gd name="T10" fmla="*/ 3 w 46"/>
                      <a:gd name="T11" fmla="*/ 135 h 455"/>
                      <a:gd name="T12" fmla="*/ 0 w 46"/>
                      <a:gd name="T13" fmla="*/ 129 h 455"/>
                      <a:gd name="T14" fmla="*/ 0 w 46"/>
                      <a:gd name="T15" fmla="*/ 131 h 455"/>
                      <a:gd name="T16" fmla="*/ 1 w 46"/>
                      <a:gd name="T17" fmla="*/ 132 h 455"/>
                      <a:gd name="T18" fmla="*/ 1 w 46"/>
                      <a:gd name="T19" fmla="*/ 133 h 455"/>
                      <a:gd name="T20" fmla="*/ 2 w 46"/>
                      <a:gd name="T21" fmla="*/ 134 h 455"/>
                      <a:gd name="T22" fmla="*/ 3 w 46"/>
                      <a:gd name="T23" fmla="*/ 135 h 455"/>
                      <a:gd name="T24" fmla="*/ 4 w 46"/>
                      <a:gd name="T25" fmla="*/ 136 h 455"/>
                      <a:gd name="T26" fmla="*/ 5 w 46"/>
                      <a:gd name="T27" fmla="*/ 136 h 455"/>
                      <a:gd name="T28" fmla="*/ 7 w 46"/>
                      <a:gd name="T29" fmla="*/ 136 h 455"/>
                      <a:gd name="T30" fmla="*/ 9 w 46"/>
                      <a:gd name="T31" fmla="*/ 136 h 455"/>
                      <a:gd name="T32" fmla="*/ 9 w 46"/>
                      <a:gd name="T33" fmla="*/ 136 h 455"/>
                      <a:gd name="T34" fmla="*/ 11 w 46"/>
                      <a:gd name="T35" fmla="*/ 135 h 455"/>
                      <a:gd name="T36" fmla="*/ 12 w 46"/>
                      <a:gd name="T37" fmla="*/ 134 h 455"/>
                      <a:gd name="T38" fmla="*/ 13 w 46"/>
                      <a:gd name="T39" fmla="*/ 133 h 455"/>
                      <a:gd name="T40" fmla="*/ 14 w 46"/>
                      <a:gd name="T41" fmla="*/ 132 h 455"/>
                      <a:gd name="T42" fmla="*/ 14 w 46"/>
                      <a:gd name="T43" fmla="*/ 131 h 455"/>
                      <a:gd name="T44" fmla="*/ 14 w 46"/>
                      <a:gd name="T45" fmla="*/ 129 h 455"/>
                      <a:gd name="T46" fmla="*/ 3 w 46"/>
                      <a:gd name="T47" fmla="*/ 135 h 45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455">
                        <a:moveTo>
                          <a:pt x="10" y="450"/>
                        </a:moveTo>
                        <a:lnTo>
                          <a:pt x="46" y="43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431"/>
                        </a:lnTo>
                        <a:lnTo>
                          <a:pt x="10" y="450"/>
                        </a:lnTo>
                        <a:lnTo>
                          <a:pt x="0" y="431"/>
                        </a:lnTo>
                        <a:lnTo>
                          <a:pt x="1" y="437"/>
                        </a:lnTo>
                        <a:lnTo>
                          <a:pt x="2" y="442"/>
                        </a:lnTo>
                        <a:lnTo>
                          <a:pt x="4" y="445"/>
                        </a:lnTo>
                        <a:lnTo>
                          <a:pt x="7" y="448"/>
                        </a:lnTo>
                        <a:lnTo>
                          <a:pt x="11" y="451"/>
                        </a:lnTo>
                        <a:lnTo>
                          <a:pt x="14" y="454"/>
                        </a:lnTo>
                        <a:lnTo>
                          <a:pt x="18" y="455"/>
                        </a:lnTo>
                        <a:lnTo>
                          <a:pt x="23" y="455"/>
                        </a:lnTo>
                        <a:lnTo>
                          <a:pt x="28" y="455"/>
                        </a:lnTo>
                        <a:lnTo>
                          <a:pt x="31" y="454"/>
                        </a:lnTo>
                        <a:lnTo>
                          <a:pt x="35" y="451"/>
                        </a:lnTo>
                        <a:lnTo>
                          <a:pt x="40" y="448"/>
                        </a:lnTo>
                        <a:lnTo>
                          <a:pt x="42" y="445"/>
                        </a:lnTo>
                        <a:lnTo>
                          <a:pt x="45" y="442"/>
                        </a:lnTo>
                        <a:lnTo>
                          <a:pt x="46" y="437"/>
                        </a:lnTo>
                        <a:lnTo>
                          <a:pt x="46" y="431"/>
                        </a:lnTo>
                        <a:lnTo>
                          <a:pt x="10" y="45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6" name="Freeform 644"/>
                  <p:cNvSpPr>
                    <a:spLocks noChangeAspect="1"/>
                  </p:cNvSpPr>
                  <p:nvPr/>
                </p:nvSpPr>
                <p:spPr bwMode="auto">
                  <a:xfrm>
                    <a:off x="5234" y="2055"/>
                    <a:ext cx="21" cy="14"/>
                  </a:xfrm>
                  <a:custGeom>
                    <a:avLst/>
                    <a:gdLst>
                      <a:gd name="T0" fmla="*/ 21 w 67"/>
                      <a:gd name="T1" fmla="*/ 9 h 66"/>
                      <a:gd name="T2" fmla="*/ 18 w 67"/>
                      <a:gd name="T3" fmla="*/ 5 h 66"/>
                      <a:gd name="T4" fmla="*/ 8 w 67"/>
                      <a:gd name="T5" fmla="*/ 0 h 66"/>
                      <a:gd name="T6" fmla="*/ 0 w 67"/>
                      <a:gd name="T7" fmla="*/ 8 h 66"/>
                      <a:gd name="T8" fmla="*/ 10 w 67"/>
                      <a:gd name="T9" fmla="*/ 13 h 66"/>
                      <a:gd name="T10" fmla="*/ 21 w 67"/>
                      <a:gd name="T11" fmla="*/ 9 h 66"/>
                      <a:gd name="T12" fmla="*/ 10 w 67"/>
                      <a:gd name="T13" fmla="*/ 13 h 66"/>
                      <a:gd name="T14" fmla="*/ 11 w 67"/>
                      <a:gd name="T15" fmla="*/ 14 h 66"/>
                      <a:gd name="T16" fmla="*/ 13 w 67"/>
                      <a:gd name="T17" fmla="*/ 14 h 66"/>
                      <a:gd name="T18" fmla="*/ 14 w 67"/>
                      <a:gd name="T19" fmla="*/ 14 h 66"/>
                      <a:gd name="T20" fmla="*/ 15 w 67"/>
                      <a:gd name="T21" fmla="*/ 14 h 66"/>
                      <a:gd name="T22" fmla="*/ 17 w 67"/>
                      <a:gd name="T23" fmla="*/ 14 h 66"/>
                      <a:gd name="T24" fmla="*/ 18 w 67"/>
                      <a:gd name="T25" fmla="*/ 13 h 66"/>
                      <a:gd name="T26" fmla="*/ 19 w 67"/>
                      <a:gd name="T27" fmla="*/ 12 h 66"/>
                      <a:gd name="T28" fmla="*/ 20 w 67"/>
                      <a:gd name="T29" fmla="*/ 12 h 66"/>
                      <a:gd name="T30" fmla="*/ 20 w 67"/>
                      <a:gd name="T31" fmla="*/ 11 h 66"/>
                      <a:gd name="T32" fmla="*/ 21 w 67"/>
                      <a:gd name="T33" fmla="*/ 10 h 66"/>
                      <a:gd name="T34" fmla="*/ 21 w 67"/>
                      <a:gd name="T35" fmla="*/ 9 h 66"/>
                      <a:gd name="T36" fmla="*/ 21 w 67"/>
                      <a:gd name="T37" fmla="*/ 8 h 66"/>
                      <a:gd name="T38" fmla="*/ 21 w 67"/>
                      <a:gd name="T39" fmla="*/ 7 h 66"/>
                      <a:gd name="T40" fmla="*/ 20 w 67"/>
                      <a:gd name="T41" fmla="*/ 7 h 66"/>
                      <a:gd name="T42" fmla="*/ 19 w 67"/>
                      <a:gd name="T43" fmla="*/ 6 h 66"/>
                      <a:gd name="T44" fmla="*/ 18 w 67"/>
                      <a:gd name="T45" fmla="*/ 5 h 66"/>
                      <a:gd name="T46" fmla="*/ 21 w 67"/>
                      <a:gd name="T47" fmla="*/ 9 h 6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7" h="66">
                        <a:moveTo>
                          <a:pt x="67" y="42"/>
                        </a:moveTo>
                        <a:lnTo>
                          <a:pt x="58" y="23"/>
                        </a:lnTo>
                        <a:lnTo>
                          <a:pt x="26" y="0"/>
                        </a:lnTo>
                        <a:lnTo>
                          <a:pt x="0" y="38"/>
                        </a:lnTo>
                        <a:lnTo>
                          <a:pt x="31" y="60"/>
                        </a:lnTo>
                        <a:lnTo>
                          <a:pt x="67" y="42"/>
                        </a:lnTo>
                        <a:lnTo>
                          <a:pt x="31" y="60"/>
                        </a:lnTo>
                        <a:lnTo>
                          <a:pt x="36" y="64"/>
                        </a:lnTo>
                        <a:lnTo>
                          <a:pt x="40" y="65"/>
                        </a:lnTo>
                        <a:lnTo>
                          <a:pt x="44" y="66"/>
                        </a:lnTo>
                        <a:lnTo>
                          <a:pt x="48" y="65"/>
                        </a:lnTo>
                        <a:lnTo>
                          <a:pt x="53" y="64"/>
                        </a:lnTo>
                        <a:lnTo>
                          <a:pt x="57" y="62"/>
                        </a:lnTo>
                        <a:lnTo>
                          <a:pt x="60" y="58"/>
                        </a:lnTo>
                        <a:lnTo>
                          <a:pt x="63" y="55"/>
                        </a:lnTo>
                        <a:lnTo>
                          <a:pt x="65" y="52"/>
                        </a:lnTo>
                        <a:lnTo>
                          <a:pt x="66" y="48"/>
                        </a:lnTo>
                        <a:lnTo>
                          <a:pt x="67" y="44"/>
                        </a:lnTo>
                        <a:lnTo>
                          <a:pt x="67" y="39"/>
                        </a:lnTo>
                        <a:lnTo>
                          <a:pt x="66" y="35"/>
                        </a:lnTo>
                        <a:lnTo>
                          <a:pt x="64" y="31"/>
                        </a:lnTo>
                        <a:lnTo>
                          <a:pt x="62" y="27"/>
                        </a:lnTo>
                        <a:lnTo>
                          <a:pt x="58" y="23"/>
                        </a:lnTo>
                        <a:lnTo>
                          <a:pt x="67" y="4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7" name="Rectangle 64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241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58" name="Freeform 646"/>
                  <p:cNvSpPr>
                    <a:spLocks noChangeAspect="1"/>
                  </p:cNvSpPr>
                  <p:nvPr/>
                </p:nvSpPr>
                <p:spPr bwMode="auto">
                  <a:xfrm>
                    <a:off x="339" y="1561"/>
                    <a:ext cx="14" cy="14"/>
                  </a:xfrm>
                  <a:custGeom>
                    <a:avLst/>
                    <a:gdLst>
                      <a:gd name="T0" fmla="*/ 14 w 31"/>
                      <a:gd name="T1" fmla="*/ 7 h 46"/>
                      <a:gd name="T2" fmla="*/ 4 w 31"/>
                      <a:gd name="T3" fmla="*/ 0 h 46"/>
                      <a:gd name="T4" fmla="*/ 0 w 31"/>
                      <a:gd name="T5" fmla="*/ 0 h 46"/>
                      <a:gd name="T6" fmla="*/ 0 w 31"/>
                      <a:gd name="T7" fmla="*/ 14 h 46"/>
                      <a:gd name="T8" fmla="*/ 4 w 31"/>
                      <a:gd name="T9" fmla="*/ 14 h 46"/>
                      <a:gd name="T10" fmla="*/ 14 w 31"/>
                      <a:gd name="T11" fmla="*/ 7 h 46"/>
                      <a:gd name="T12" fmla="*/ 4 w 31"/>
                      <a:gd name="T13" fmla="*/ 14 h 46"/>
                      <a:gd name="T14" fmla="*/ 6 w 31"/>
                      <a:gd name="T15" fmla="*/ 14 h 46"/>
                      <a:gd name="T16" fmla="*/ 8 w 31"/>
                      <a:gd name="T17" fmla="*/ 13 h 46"/>
                      <a:gd name="T18" fmla="*/ 9 w 31"/>
                      <a:gd name="T19" fmla="*/ 13 h 46"/>
                      <a:gd name="T20" fmla="*/ 12 w 31"/>
                      <a:gd name="T21" fmla="*/ 12 h 46"/>
                      <a:gd name="T22" fmla="*/ 13 w 31"/>
                      <a:gd name="T23" fmla="*/ 11 h 46"/>
                      <a:gd name="T24" fmla="*/ 14 w 31"/>
                      <a:gd name="T25" fmla="*/ 10 h 46"/>
                      <a:gd name="T26" fmla="*/ 14 w 31"/>
                      <a:gd name="T27" fmla="*/ 8 h 46"/>
                      <a:gd name="T28" fmla="*/ 14 w 31"/>
                      <a:gd name="T29" fmla="*/ 7 h 46"/>
                      <a:gd name="T30" fmla="*/ 14 w 31"/>
                      <a:gd name="T31" fmla="*/ 6 h 46"/>
                      <a:gd name="T32" fmla="*/ 14 w 31"/>
                      <a:gd name="T33" fmla="*/ 5 h 46"/>
                      <a:gd name="T34" fmla="*/ 13 w 31"/>
                      <a:gd name="T35" fmla="*/ 3 h 46"/>
                      <a:gd name="T36" fmla="*/ 12 w 31"/>
                      <a:gd name="T37" fmla="*/ 2 h 46"/>
                      <a:gd name="T38" fmla="*/ 9 w 31"/>
                      <a:gd name="T39" fmla="*/ 1 h 46"/>
                      <a:gd name="T40" fmla="*/ 8 w 31"/>
                      <a:gd name="T41" fmla="*/ 1 h 46"/>
                      <a:gd name="T42" fmla="*/ 6 w 31"/>
                      <a:gd name="T43" fmla="*/ 0 h 46"/>
                      <a:gd name="T44" fmla="*/ 4 w 31"/>
                      <a:gd name="T45" fmla="*/ 0 h 46"/>
                      <a:gd name="T46" fmla="*/ 14 w 3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1" h="46">
                        <a:moveTo>
                          <a:pt x="31" y="23"/>
                        </a:moveTo>
                        <a:lnTo>
                          <a:pt x="8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8" y="46"/>
                        </a:lnTo>
                        <a:lnTo>
                          <a:pt x="31" y="23"/>
                        </a:lnTo>
                        <a:lnTo>
                          <a:pt x="8" y="46"/>
                        </a:lnTo>
                        <a:lnTo>
                          <a:pt x="13" y="45"/>
                        </a:lnTo>
                        <a:lnTo>
                          <a:pt x="18" y="44"/>
                        </a:lnTo>
                        <a:lnTo>
                          <a:pt x="21" y="42"/>
                        </a:lnTo>
                        <a:lnTo>
                          <a:pt x="26" y="39"/>
                        </a:lnTo>
                        <a:lnTo>
                          <a:pt x="28" y="36"/>
                        </a:lnTo>
                        <a:lnTo>
                          <a:pt x="30" y="32"/>
                        </a:lnTo>
                        <a:lnTo>
                          <a:pt x="31" y="27"/>
                        </a:lnTo>
                        <a:lnTo>
                          <a:pt x="31" y="23"/>
                        </a:lnTo>
                        <a:lnTo>
                          <a:pt x="31" y="19"/>
                        </a:lnTo>
                        <a:lnTo>
                          <a:pt x="30" y="15"/>
                        </a:lnTo>
                        <a:lnTo>
                          <a:pt x="28" y="10"/>
                        </a:lnTo>
                        <a:lnTo>
                          <a:pt x="26" y="7"/>
                        </a:lnTo>
                        <a:lnTo>
                          <a:pt x="21" y="4"/>
                        </a:lnTo>
                        <a:lnTo>
                          <a:pt x="18" y="2"/>
                        </a:lnTo>
                        <a:lnTo>
                          <a:pt x="13" y="0"/>
                        </a:lnTo>
                        <a:lnTo>
                          <a:pt x="8" y="0"/>
                        </a:lnTo>
                        <a:lnTo>
                          <a:pt x="31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9" name="Freeform 647"/>
                  <p:cNvSpPr>
                    <a:spLocks noChangeAspect="1"/>
                  </p:cNvSpPr>
                  <p:nvPr/>
                </p:nvSpPr>
                <p:spPr bwMode="auto">
                  <a:xfrm>
                    <a:off x="339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4 w 46"/>
                      <a:gd name="T25" fmla="*/ 36 h 123"/>
                      <a:gd name="T26" fmla="*/ 5 w 46"/>
                      <a:gd name="T27" fmla="*/ 36 h 123"/>
                      <a:gd name="T28" fmla="*/ 7 w 46"/>
                      <a:gd name="T29" fmla="*/ 36 h 123"/>
                      <a:gd name="T30" fmla="*/ 8 w 46"/>
                      <a:gd name="T31" fmla="*/ 36 h 123"/>
                      <a:gd name="T32" fmla="*/ 9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0" y="120"/>
                        </a:lnTo>
                        <a:lnTo>
                          <a:pt x="14" y="122"/>
                        </a:lnTo>
                        <a:lnTo>
                          <a:pt x="18" y="123"/>
                        </a:lnTo>
                        <a:lnTo>
                          <a:pt x="23" y="123"/>
                        </a:lnTo>
                        <a:lnTo>
                          <a:pt x="27" y="123"/>
                        </a:lnTo>
                        <a:lnTo>
                          <a:pt x="31" y="122"/>
                        </a:lnTo>
                        <a:lnTo>
                          <a:pt x="35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6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0" name="Freeform 648"/>
                  <p:cNvSpPr>
                    <a:spLocks noChangeAspect="1"/>
                  </p:cNvSpPr>
                  <p:nvPr/>
                </p:nvSpPr>
                <p:spPr bwMode="auto">
                  <a:xfrm>
                    <a:off x="332" y="1589"/>
                    <a:ext cx="14" cy="14"/>
                  </a:xfrm>
                  <a:custGeom>
                    <a:avLst/>
                    <a:gdLst>
                      <a:gd name="T0" fmla="*/ 0 w 40"/>
                      <a:gd name="T1" fmla="*/ 7 h 46"/>
                      <a:gd name="T2" fmla="*/ 8 w 40"/>
                      <a:gd name="T3" fmla="*/ 14 h 46"/>
                      <a:gd name="T4" fmla="*/ 14 w 40"/>
                      <a:gd name="T5" fmla="*/ 14 h 46"/>
                      <a:gd name="T6" fmla="*/ 14 w 40"/>
                      <a:gd name="T7" fmla="*/ 0 h 46"/>
                      <a:gd name="T8" fmla="*/ 8 w 40"/>
                      <a:gd name="T9" fmla="*/ 0 h 46"/>
                      <a:gd name="T10" fmla="*/ 0 w 40"/>
                      <a:gd name="T11" fmla="*/ 7 h 46"/>
                      <a:gd name="T12" fmla="*/ 8 w 40"/>
                      <a:gd name="T13" fmla="*/ 0 h 46"/>
                      <a:gd name="T14" fmla="*/ 6 w 40"/>
                      <a:gd name="T15" fmla="*/ 0 h 46"/>
                      <a:gd name="T16" fmla="*/ 4 w 40"/>
                      <a:gd name="T17" fmla="*/ 1 h 46"/>
                      <a:gd name="T18" fmla="*/ 3 w 40"/>
                      <a:gd name="T19" fmla="*/ 1 h 46"/>
                      <a:gd name="T20" fmla="*/ 2 w 40"/>
                      <a:gd name="T21" fmla="*/ 2 h 46"/>
                      <a:gd name="T22" fmla="*/ 1 w 40"/>
                      <a:gd name="T23" fmla="*/ 3 h 46"/>
                      <a:gd name="T24" fmla="*/ 0 w 40"/>
                      <a:gd name="T25" fmla="*/ 5 h 46"/>
                      <a:gd name="T26" fmla="*/ 0 w 40"/>
                      <a:gd name="T27" fmla="*/ 6 h 46"/>
                      <a:gd name="T28" fmla="*/ 0 w 40"/>
                      <a:gd name="T29" fmla="*/ 7 h 46"/>
                      <a:gd name="T30" fmla="*/ 0 w 40"/>
                      <a:gd name="T31" fmla="*/ 8 h 46"/>
                      <a:gd name="T32" fmla="*/ 0 w 40"/>
                      <a:gd name="T33" fmla="*/ 10 h 46"/>
                      <a:gd name="T34" fmla="*/ 1 w 40"/>
                      <a:gd name="T35" fmla="*/ 11 h 46"/>
                      <a:gd name="T36" fmla="*/ 2 w 40"/>
                      <a:gd name="T37" fmla="*/ 12 h 46"/>
                      <a:gd name="T38" fmla="*/ 3 w 40"/>
                      <a:gd name="T39" fmla="*/ 13 h 46"/>
                      <a:gd name="T40" fmla="*/ 4 w 40"/>
                      <a:gd name="T41" fmla="*/ 13 h 46"/>
                      <a:gd name="T42" fmla="*/ 6 w 40"/>
                      <a:gd name="T43" fmla="*/ 14 h 46"/>
                      <a:gd name="T44" fmla="*/ 8 w 40"/>
                      <a:gd name="T45" fmla="*/ 14 h 46"/>
                      <a:gd name="T46" fmla="*/ 0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40" y="46"/>
                        </a:lnTo>
                        <a:lnTo>
                          <a:pt x="40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7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1" name="Rectangle 64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2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62" name="Freeform 650"/>
                  <p:cNvSpPr>
                    <a:spLocks noChangeAspect="1"/>
                  </p:cNvSpPr>
                  <p:nvPr/>
                </p:nvSpPr>
                <p:spPr bwMode="auto">
                  <a:xfrm>
                    <a:off x="5184" y="1561"/>
                    <a:ext cx="14" cy="14"/>
                  </a:xfrm>
                  <a:custGeom>
                    <a:avLst/>
                    <a:gdLst>
                      <a:gd name="T0" fmla="*/ 0 w 31"/>
                      <a:gd name="T1" fmla="*/ 7 h 46"/>
                      <a:gd name="T2" fmla="*/ 10 w 31"/>
                      <a:gd name="T3" fmla="*/ 14 h 46"/>
                      <a:gd name="T4" fmla="*/ 14 w 31"/>
                      <a:gd name="T5" fmla="*/ 14 h 46"/>
                      <a:gd name="T6" fmla="*/ 14 w 31"/>
                      <a:gd name="T7" fmla="*/ 0 h 46"/>
                      <a:gd name="T8" fmla="*/ 10 w 31"/>
                      <a:gd name="T9" fmla="*/ 0 h 46"/>
                      <a:gd name="T10" fmla="*/ 0 w 31"/>
                      <a:gd name="T11" fmla="*/ 7 h 46"/>
                      <a:gd name="T12" fmla="*/ 10 w 31"/>
                      <a:gd name="T13" fmla="*/ 0 h 46"/>
                      <a:gd name="T14" fmla="*/ 8 w 31"/>
                      <a:gd name="T15" fmla="*/ 0 h 46"/>
                      <a:gd name="T16" fmla="*/ 6 w 31"/>
                      <a:gd name="T17" fmla="*/ 1 h 46"/>
                      <a:gd name="T18" fmla="*/ 4 w 31"/>
                      <a:gd name="T19" fmla="*/ 1 h 46"/>
                      <a:gd name="T20" fmla="*/ 2 w 31"/>
                      <a:gd name="T21" fmla="*/ 2 h 46"/>
                      <a:gd name="T22" fmla="*/ 1 w 31"/>
                      <a:gd name="T23" fmla="*/ 3 h 46"/>
                      <a:gd name="T24" fmla="*/ 0 w 31"/>
                      <a:gd name="T25" fmla="*/ 5 h 46"/>
                      <a:gd name="T26" fmla="*/ 0 w 31"/>
                      <a:gd name="T27" fmla="*/ 6 h 46"/>
                      <a:gd name="T28" fmla="*/ 0 w 31"/>
                      <a:gd name="T29" fmla="*/ 7 h 46"/>
                      <a:gd name="T30" fmla="*/ 0 w 31"/>
                      <a:gd name="T31" fmla="*/ 8 h 46"/>
                      <a:gd name="T32" fmla="*/ 0 w 31"/>
                      <a:gd name="T33" fmla="*/ 10 h 46"/>
                      <a:gd name="T34" fmla="*/ 1 w 31"/>
                      <a:gd name="T35" fmla="*/ 11 h 46"/>
                      <a:gd name="T36" fmla="*/ 2 w 31"/>
                      <a:gd name="T37" fmla="*/ 12 h 46"/>
                      <a:gd name="T38" fmla="*/ 4 w 31"/>
                      <a:gd name="T39" fmla="*/ 13 h 46"/>
                      <a:gd name="T40" fmla="*/ 6 w 31"/>
                      <a:gd name="T41" fmla="*/ 13 h 46"/>
                      <a:gd name="T42" fmla="*/ 8 w 31"/>
                      <a:gd name="T43" fmla="*/ 14 h 46"/>
                      <a:gd name="T44" fmla="*/ 10 w 31"/>
                      <a:gd name="T45" fmla="*/ 14 h 46"/>
                      <a:gd name="T46" fmla="*/ 0 w 3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1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31" y="46"/>
                        </a:lnTo>
                        <a:lnTo>
                          <a:pt x="31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8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3" name="Freeform 651"/>
                  <p:cNvSpPr>
                    <a:spLocks noChangeAspect="1"/>
                  </p:cNvSpPr>
                  <p:nvPr/>
                </p:nvSpPr>
                <p:spPr bwMode="auto">
                  <a:xfrm>
                    <a:off x="5184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5 w 46"/>
                      <a:gd name="T25" fmla="*/ 36 h 123"/>
                      <a:gd name="T26" fmla="*/ 6 w 46"/>
                      <a:gd name="T27" fmla="*/ 36 h 123"/>
                      <a:gd name="T28" fmla="*/ 7 w 46"/>
                      <a:gd name="T29" fmla="*/ 36 h 123"/>
                      <a:gd name="T30" fmla="*/ 9 w 46"/>
                      <a:gd name="T31" fmla="*/ 36 h 123"/>
                      <a:gd name="T32" fmla="*/ 10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1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8" y="123"/>
                        </a:lnTo>
                        <a:lnTo>
                          <a:pt x="32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5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4" name="Freeform 652"/>
                  <p:cNvSpPr>
                    <a:spLocks noChangeAspect="1"/>
                  </p:cNvSpPr>
                  <p:nvPr/>
                </p:nvSpPr>
                <p:spPr bwMode="auto">
                  <a:xfrm>
                    <a:off x="5191" y="1589"/>
                    <a:ext cx="14" cy="14"/>
                  </a:xfrm>
                  <a:custGeom>
                    <a:avLst/>
                    <a:gdLst>
                      <a:gd name="T0" fmla="*/ 14 w 40"/>
                      <a:gd name="T1" fmla="*/ 7 h 46"/>
                      <a:gd name="T2" fmla="*/ 6 w 40"/>
                      <a:gd name="T3" fmla="*/ 0 h 46"/>
                      <a:gd name="T4" fmla="*/ 0 w 40"/>
                      <a:gd name="T5" fmla="*/ 0 h 46"/>
                      <a:gd name="T6" fmla="*/ 0 w 40"/>
                      <a:gd name="T7" fmla="*/ 14 h 46"/>
                      <a:gd name="T8" fmla="*/ 6 w 40"/>
                      <a:gd name="T9" fmla="*/ 14 h 46"/>
                      <a:gd name="T10" fmla="*/ 14 w 40"/>
                      <a:gd name="T11" fmla="*/ 7 h 46"/>
                      <a:gd name="T12" fmla="*/ 6 w 40"/>
                      <a:gd name="T13" fmla="*/ 14 h 46"/>
                      <a:gd name="T14" fmla="*/ 8 w 40"/>
                      <a:gd name="T15" fmla="*/ 14 h 46"/>
                      <a:gd name="T16" fmla="*/ 10 w 40"/>
                      <a:gd name="T17" fmla="*/ 13 h 46"/>
                      <a:gd name="T18" fmla="*/ 11 w 40"/>
                      <a:gd name="T19" fmla="*/ 13 h 46"/>
                      <a:gd name="T20" fmla="*/ 12 w 40"/>
                      <a:gd name="T21" fmla="*/ 12 h 46"/>
                      <a:gd name="T22" fmla="*/ 13 w 40"/>
                      <a:gd name="T23" fmla="*/ 11 h 46"/>
                      <a:gd name="T24" fmla="*/ 14 w 40"/>
                      <a:gd name="T25" fmla="*/ 10 h 46"/>
                      <a:gd name="T26" fmla="*/ 14 w 40"/>
                      <a:gd name="T27" fmla="*/ 8 h 46"/>
                      <a:gd name="T28" fmla="*/ 14 w 40"/>
                      <a:gd name="T29" fmla="*/ 7 h 46"/>
                      <a:gd name="T30" fmla="*/ 14 w 40"/>
                      <a:gd name="T31" fmla="*/ 6 h 46"/>
                      <a:gd name="T32" fmla="*/ 14 w 40"/>
                      <a:gd name="T33" fmla="*/ 5 h 46"/>
                      <a:gd name="T34" fmla="*/ 13 w 40"/>
                      <a:gd name="T35" fmla="*/ 3 h 46"/>
                      <a:gd name="T36" fmla="*/ 12 w 40"/>
                      <a:gd name="T37" fmla="*/ 2 h 46"/>
                      <a:gd name="T38" fmla="*/ 11 w 40"/>
                      <a:gd name="T39" fmla="*/ 1 h 46"/>
                      <a:gd name="T40" fmla="*/ 10 w 40"/>
                      <a:gd name="T41" fmla="*/ 1 h 46"/>
                      <a:gd name="T42" fmla="*/ 8 w 40"/>
                      <a:gd name="T43" fmla="*/ 0 h 46"/>
                      <a:gd name="T44" fmla="*/ 6 w 40"/>
                      <a:gd name="T45" fmla="*/ 0 h 46"/>
                      <a:gd name="T46" fmla="*/ 14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40" y="23"/>
                        </a:moveTo>
                        <a:lnTo>
                          <a:pt x="17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7" y="46"/>
                        </a:lnTo>
                        <a:lnTo>
                          <a:pt x="40" y="23"/>
                        </a:lnTo>
                        <a:lnTo>
                          <a:pt x="17" y="46"/>
                        </a:lnTo>
                        <a:lnTo>
                          <a:pt x="23" y="46"/>
                        </a:lnTo>
                        <a:lnTo>
                          <a:pt x="28" y="44"/>
                        </a:lnTo>
                        <a:lnTo>
                          <a:pt x="32" y="42"/>
                        </a:lnTo>
                        <a:lnTo>
                          <a:pt x="35" y="39"/>
                        </a:lnTo>
                        <a:lnTo>
                          <a:pt x="37" y="36"/>
                        </a:lnTo>
                        <a:lnTo>
                          <a:pt x="39" y="32"/>
                        </a:lnTo>
                        <a:lnTo>
                          <a:pt x="40" y="27"/>
                        </a:lnTo>
                        <a:lnTo>
                          <a:pt x="40" y="23"/>
                        </a:lnTo>
                        <a:lnTo>
                          <a:pt x="40" y="19"/>
                        </a:lnTo>
                        <a:lnTo>
                          <a:pt x="39" y="15"/>
                        </a:lnTo>
                        <a:lnTo>
                          <a:pt x="37" y="10"/>
                        </a:lnTo>
                        <a:lnTo>
                          <a:pt x="35" y="7"/>
                        </a:lnTo>
                        <a:lnTo>
                          <a:pt x="32" y="4"/>
                        </a:lnTo>
                        <a:lnTo>
                          <a:pt x="28" y="2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4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5" name="Rectangle 65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191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66" name="Freeform 654"/>
                  <p:cNvSpPr>
                    <a:spLocks noChangeAspect="1"/>
                  </p:cNvSpPr>
                  <p:nvPr/>
                </p:nvSpPr>
                <p:spPr bwMode="auto">
                  <a:xfrm>
                    <a:off x="475" y="1561"/>
                    <a:ext cx="7" cy="14"/>
                  </a:xfrm>
                  <a:custGeom>
                    <a:avLst/>
                    <a:gdLst>
                      <a:gd name="T0" fmla="*/ 7 w 29"/>
                      <a:gd name="T1" fmla="*/ 7 h 46"/>
                      <a:gd name="T2" fmla="*/ 1 w 29"/>
                      <a:gd name="T3" fmla="*/ 0 h 46"/>
                      <a:gd name="T4" fmla="*/ 0 w 29"/>
                      <a:gd name="T5" fmla="*/ 0 h 46"/>
                      <a:gd name="T6" fmla="*/ 0 w 29"/>
                      <a:gd name="T7" fmla="*/ 14 h 46"/>
                      <a:gd name="T8" fmla="*/ 1 w 29"/>
                      <a:gd name="T9" fmla="*/ 14 h 46"/>
                      <a:gd name="T10" fmla="*/ 7 w 29"/>
                      <a:gd name="T11" fmla="*/ 7 h 46"/>
                      <a:gd name="T12" fmla="*/ 1 w 29"/>
                      <a:gd name="T13" fmla="*/ 14 h 46"/>
                      <a:gd name="T14" fmla="*/ 3 w 29"/>
                      <a:gd name="T15" fmla="*/ 14 h 46"/>
                      <a:gd name="T16" fmla="*/ 4 w 29"/>
                      <a:gd name="T17" fmla="*/ 13 h 46"/>
                      <a:gd name="T18" fmla="*/ 5 w 29"/>
                      <a:gd name="T19" fmla="*/ 13 h 46"/>
                      <a:gd name="T20" fmla="*/ 6 w 29"/>
                      <a:gd name="T21" fmla="*/ 12 h 46"/>
                      <a:gd name="T22" fmla="*/ 6 w 29"/>
                      <a:gd name="T23" fmla="*/ 11 h 46"/>
                      <a:gd name="T24" fmla="*/ 7 w 29"/>
                      <a:gd name="T25" fmla="*/ 10 h 46"/>
                      <a:gd name="T26" fmla="*/ 7 w 29"/>
                      <a:gd name="T27" fmla="*/ 8 h 46"/>
                      <a:gd name="T28" fmla="*/ 7 w 29"/>
                      <a:gd name="T29" fmla="*/ 7 h 46"/>
                      <a:gd name="T30" fmla="*/ 7 w 29"/>
                      <a:gd name="T31" fmla="*/ 6 h 46"/>
                      <a:gd name="T32" fmla="*/ 7 w 29"/>
                      <a:gd name="T33" fmla="*/ 5 h 46"/>
                      <a:gd name="T34" fmla="*/ 6 w 29"/>
                      <a:gd name="T35" fmla="*/ 3 h 46"/>
                      <a:gd name="T36" fmla="*/ 6 w 29"/>
                      <a:gd name="T37" fmla="*/ 2 h 46"/>
                      <a:gd name="T38" fmla="*/ 5 w 29"/>
                      <a:gd name="T39" fmla="*/ 1 h 46"/>
                      <a:gd name="T40" fmla="*/ 4 w 29"/>
                      <a:gd name="T41" fmla="*/ 1 h 46"/>
                      <a:gd name="T42" fmla="*/ 3 w 29"/>
                      <a:gd name="T43" fmla="*/ 0 h 46"/>
                      <a:gd name="T44" fmla="*/ 1 w 29"/>
                      <a:gd name="T45" fmla="*/ 0 h 46"/>
                      <a:gd name="T46" fmla="*/ 7 w 29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29" h="46">
                        <a:moveTo>
                          <a:pt x="29" y="23"/>
                        </a:moveTo>
                        <a:lnTo>
                          <a:pt x="6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6" y="46"/>
                        </a:lnTo>
                        <a:lnTo>
                          <a:pt x="29" y="23"/>
                        </a:lnTo>
                        <a:lnTo>
                          <a:pt x="6" y="46"/>
                        </a:lnTo>
                        <a:lnTo>
                          <a:pt x="11" y="45"/>
                        </a:lnTo>
                        <a:lnTo>
                          <a:pt x="17" y="44"/>
                        </a:lnTo>
                        <a:lnTo>
                          <a:pt x="21" y="42"/>
                        </a:lnTo>
                        <a:lnTo>
                          <a:pt x="24" y="39"/>
                        </a:lnTo>
                        <a:lnTo>
                          <a:pt x="26" y="36"/>
                        </a:lnTo>
                        <a:lnTo>
                          <a:pt x="28" y="32"/>
                        </a:lnTo>
                        <a:lnTo>
                          <a:pt x="29" y="27"/>
                        </a:lnTo>
                        <a:lnTo>
                          <a:pt x="29" y="23"/>
                        </a:lnTo>
                        <a:lnTo>
                          <a:pt x="29" y="19"/>
                        </a:lnTo>
                        <a:lnTo>
                          <a:pt x="28" y="15"/>
                        </a:lnTo>
                        <a:lnTo>
                          <a:pt x="26" y="10"/>
                        </a:lnTo>
                        <a:lnTo>
                          <a:pt x="24" y="7"/>
                        </a:lnTo>
                        <a:lnTo>
                          <a:pt x="21" y="4"/>
                        </a:lnTo>
                        <a:lnTo>
                          <a:pt x="17" y="2"/>
                        </a:lnTo>
                        <a:lnTo>
                          <a:pt x="11" y="0"/>
                        </a:lnTo>
                        <a:lnTo>
                          <a:pt x="6" y="0"/>
                        </a:lnTo>
                        <a:lnTo>
                          <a:pt x="29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7" name="Freeform 655"/>
                  <p:cNvSpPr>
                    <a:spLocks noChangeAspect="1"/>
                  </p:cNvSpPr>
                  <p:nvPr/>
                </p:nvSpPr>
                <p:spPr bwMode="auto">
                  <a:xfrm>
                    <a:off x="468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5 w 46"/>
                      <a:gd name="T25" fmla="*/ 36 h 123"/>
                      <a:gd name="T26" fmla="*/ 6 w 46"/>
                      <a:gd name="T27" fmla="*/ 36 h 123"/>
                      <a:gd name="T28" fmla="*/ 7 w 46"/>
                      <a:gd name="T29" fmla="*/ 36 h 123"/>
                      <a:gd name="T30" fmla="*/ 8 w 46"/>
                      <a:gd name="T31" fmla="*/ 36 h 123"/>
                      <a:gd name="T32" fmla="*/ 9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1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0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7" y="123"/>
                        </a:lnTo>
                        <a:lnTo>
                          <a:pt x="31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6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8" name="Freeform 656"/>
                  <p:cNvSpPr>
                    <a:spLocks noChangeAspect="1"/>
                  </p:cNvSpPr>
                  <p:nvPr/>
                </p:nvSpPr>
                <p:spPr bwMode="auto">
                  <a:xfrm>
                    <a:off x="468" y="1589"/>
                    <a:ext cx="7" cy="14"/>
                  </a:xfrm>
                  <a:custGeom>
                    <a:avLst/>
                    <a:gdLst>
                      <a:gd name="T0" fmla="*/ 0 w 40"/>
                      <a:gd name="T1" fmla="*/ 7 h 46"/>
                      <a:gd name="T2" fmla="*/ 4 w 40"/>
                      <a:gd name="T3" fmla="*/ 14 h 46"/>
                      <a:gd name="T4" fmla="*/ 7 w 40"/>
                      <a:gd name="T5" fmla="*/ 14 h 46"/>
                      <a:gd name="T6" fmla="*/ 7 w 40"/>
                      <a:gd name="T7" fmla="*/ 0 h 46"/>
                      <a:gd name="T8" fmla="*/ 4 w 40"/>
                      <a:gd name="T9" fmla="*/ 0 h 46"/>
                      <a:gd name="T10" fmla="*/ 0 w 40"/>
                      <a:gd name="T11" fmla="*/ 7 h 46"/>
                      <a:gd name="T12" fmla="*/ 4 w 40"/>
                      <a:gd name="T13" fmla="*/ 0 h 46"/>
                      <a:gd name="T14" fmla="*/ 3 w 40"/>
                      <a:gd name="T15" fmla="*/ 0 h 46"/>
                      <a:gd name="T16" fmla="*/ 2 w 40"/>
                      <a:gd name="T17" fmla="*/ 1 h 46"/>
                      <a:gd name="T18" fmla="*/ 1 w 40"/>
                      <a:gd name="T19" fmla="*/ 1 h 46"/>
                      <a:gd name="T20" fmla="*/ 1 w 40"/>
                      <a:gd name="T21" fmla="*/ 2 h 46"/>
                      <a:gd name="T22" fmla="*/ 1 w 40"/>
                      <a:gd name="T23" fmla="*/ 3 h 46"/>
                      <a:gd name="T24" fmla="*/ 0 w 40"/>
                      <a:gd name="T25" fmla="*/ 5 h 46"/>
                      <a:gd name="T26" fmla="*/ 0 w 40"/>
                      <a:gd name="T27" fmla="*/ 6 h 46"/>
                      <a:gd name="T28" fmla="*/ 0 w 40"/>
                      <a:gd name="T29" fmla="*/ 7 h 46"/>
                      <a:gd name="T30" fmla="*/ 0 w 40"/>
                      <a:gd name="T31" fmla="*/ 8 h 46"/>
                      <a:gd name="T32" fmla="*/ 0 w 40"/>
                      <a:gd name="T33" fmla="*/ 10 h 46"/>
                      <a:gd name="T34" fmla="*/ 1 w 40"/>
                      <a:gd name="T35" fmla="*/ 11 h 46"/>
                      <a:gd name="T36" fmla="*/ 1 w 40"/>
                      <a:gd name="T37" fmla="*/ 12 h 46"/>
                      <a:gd name="T38" fmla="*/ 1 w 40"/>
                      <a:gd name="T39" fmla="*/ 13 h 46"/>
                      <a:gd name="T40" fmla="*/ 2 w 40"/>
                      <a:gd name="T41" fmla="*/ 13 h 46"/>
                      <a:gd name="T42" fmla="*/ 3 w 40"/>
                      <a:gd name="T43" fmla="*/ 14 h 46"/>
                      <a:gd name="T44" fmla="*/ 4 w 40"/>
                      <a:gd name="T45" fmla="*/ 14 h 46"/>
                      <a:gd name="T46" fmla="*/ 0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40" y="46"/>
                        </a:lnTo>
                        <a:lnTo>
                          <a:pt x="40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13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3" y="44"/>
                        </a:lnTo>
                        <a:lnTo>
                          <a:pt x="17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9" name="Rectangle 65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68" y="1596"/>
                    <a:ext cx="7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70" name="Freeform 658"/>
                  <p:cNvSpPr>
                    <a:spLocks noChangeAspect="1"/>
                  </p:cNvSpPr>
                  <p:nvPr/>
                </p:nvSpPr>
                <p:spPr bwMode="auto">
                  <a:xfrm>
                    <a:off x="5055" y="1561"/>
                    <a:ext cx="7" cy="14"/>
                  </a:xfrm>
                  <a:custGeom>
                    <a:avLst/>
                    <a:gdLst>
                      <a:gd name="T0" fmla="*/ 0 w 29"/>
                      <a:gd name="T1" fmla="*/ 7 h 46"/>
                      <a:gd name="T2" fmla="*/ 6 w 29"/>
                      <a:gd name="T3" fmla="*/ 14 h 46"/>
                      <a:gd name="T4" fmla="*/ 7 w 29"/>
                      <a:gd name="T5" fmla="*/ 14 h 46"/>
                      <a:gd name="T6" fmla="*/ 7 w 29"/>
                      <a:gd name="T7" fmla="*/ 0 h 46"/>
                      <a:gd name="T8" fmla="*/ 6 w 29"/>
                      <a:gd name="T9" fmla="*/ 0 h 46"/>
                      <a:gd name="T10" fmla="*/ 0 w 29"/>
                      <a:gd name="T11" fmla="*/ 7 h 46"/>
                      <a:gd name="T12" fmla="*/ 6 w 29"/>
                      <a:gd name="T13" fmla="*/ 0 h 46"/>
                      <a:gd name="T14" fmla="*/ 4 w 29"/>
                      <a:gd name="T15" fmla="*/ 0 h 46"/>
                      <a:gd name="T16" fmla="*/ 3 w 29"/>
                      <a:gd name="T17" fmla="*/ 1 h 46"/>
                      <a:gd name="T18" fmla="*/ 2 w 29"/>
                      <a:gd name="T19" fmla="*/ 1 h 46"/>
                      <a:gd name="T20" fmla="*/ 1 w 29"/>
                      <a:gd name="T21" fmla="*/ 2 h 46"/>
                      <a:gd name="T22" fmla="*/ 1 w 29"/>
                      <a:gd name="T23" fmla="*/ 3 h 46"/>
                      <a:gd name="T24" fmla="*/ 0 w 29"/>
                      <a:gd name="T25" fmla="*/ 5 h 46"/>
                      <a:gd name="T26" fmla="*/ 0 w 29"/>
                      <a:gd name="T27" fmla="*/ 6 h 46"/>
                      <a:gd name="T28" fmla="*/ 0 w 29"/>
                      <a:gd name="T29" fmla="*/ 7 h 46"/>
                      <a:gd name="T30" fmla="*/ 0 w 29"/>
                      <a:gd name="T31" fmla="*/ 8 h 46"/>
                      <a:gd name="T32" fmla="*/ 0 w 29"/>
                      <a:gd name="T33" fmla="*/ 10 h 46"/>
                      <a:gd name="T34" fmla="*/ 1 w 29"/>
                      <a:gd name="T35" fmla="*/ 11 h 46"/>
                      <a:gd name="T36" fmla="*/ 1 w 29"/>
                      <a:gd name="T37" fmla="*/ 12 h 46"/>
                      <a:gd name="T38" fmla="*/ 2 w 29"/>
                      <a:gd name="T39" fmla="*/ 13 h 46"/>
                      <a:gd name="T40" fmla="*/ 3 w 29"/>
                      <a:gd name="T41" fmla="*/ 13 h 46"/>
                      <a:gd name="T42" fmla="*/ 4 w 29"/>
                      <a:gd name="T43" fmla="*/ 14 h 46"/>
                      <a:gd name="T44" fmla="*/ 6 w 29"/>
                      <a:gd name="T45" fmla="*/ 14 h 46"/>
                      <a:gd name="T46" fmla="*/ 0 w 29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29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29" y="46"/>
                        </a:lnTo>
                        <a:lnTo>
                          <a:pt x="29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8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1" name="Freeform 659"/>
                  <p:cNvSpPr>
                    <a:spLocks noChangeAspect="1"/>
                  </p:cNvSpPr>
                  <p:nvPr/>
                </p:nvSpPr>
                <p:spPr bwMode="auto">
                  <a:xfrm>
                    <a:off x="5055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5 w 46"/>
                      <a:gd name="T25" fmla="*/ 36 h 123"/>
                      <a:gd name="T26" fmla="*/ 6 w 46"/>
                      <a:gd name="T27" fmla="*/ 36 h 123"/>
                      <a:gd name="T28" fmla="*/ 7 w 46"/>
                      <a:gd name="T29" fmla="*/ 36 h 123"/>
                      <a:gd name="T30" fmla="*/ 8 w 46"/>
                      <a:gd name="T31" fmla="*/ 36 h 123"/>
                      <a:gd name="T32" fmla="*/ 9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0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7" y="123"/>
                        </a:lnTo>
                        <a:lnTo>
                          <a:pt x="31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5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2" name="Freeform 660"/>
                  <p:cNvSpPr>
                    <a:spLocks noChangeAspect="1"/>
                  </p:cNvSpPr>
                  <p:nvPr/>
                </p:nvSpPr>
                <p:spPr bwMode="auto">
                  <a:xfrm>
                    <a:off x="5063" y="1589"/>
                    <a:ext cx="7" cy="14"/>
                  </a:xfrm>
                  <a:custGeom>
                    <a:avLst/>
                    <a:gdLst>
                      <a:gd name="T0" fmla="*/ 7 w 40"/>
                      <a:gd name="T1" fmla="*/ 7 h 46"/>
                      <a:gd name="T2" fmla="*/ 3 w 40"/>
                      <a:gd name="T3" fmla="*/ 0 h 46"/>
                      <a:gd name="T4" fmla="*/ 0 w 40"/>
                      <a:gd name="T5" fmla="*/ 0 h 46"/>
                      <a:gd name="T6" fmla="*/ 0 w 40"/>
                      <a:gd name="T7" fmla="*/ 14 h 46"/>
                      <a:gd name="T8" fmla="*/ 3 w 40"/>
                      <a:gd name="T9" fmla="*/ 14 h 46"/>
                      <a:gd name="T10" fmla="*/ 7 w 40"/>
                      <a:gd name="T11" fmla="*/ 7 h 46"/>
                      <a:gd name="T12" fmla="*/ 3 w 40"/>
                      <a:gd name="T13" fmla="*/ 14 h 46"/>
                      <a:gd name="T14" fmla="*/ 4 w 40"/>
                      <a:gd name="T15" fmla="*/ 14 h 46"/>
                      <a:gd name="T16" fmla="*/ 5 w 40"/>
                      <a:gd name="T17" fmla="*/ 13 h 46"/>
                      <a:gd name="T18" fmla="*/ 6 w 40"/>
                      <a:gd name="T19" fmla="*/ 13 h 46"/>
                      <a:gd name="T20" fmla="*/ 6 w 40"/>
                      <a:gd name="T21" fmla="*/ 12 h 46"/>
                      <a:gd name="T22" fmla="*/ 6 w 40"/>
                      <a:gd name="T23" fmla="*/ 11 h 46"/>
                      <a:gd name="T24" fmla="*/ 7 w 40"/>
                      <a:gd name="T25" fmla="*/ 10 h 46"/>
                      <a:gd name="T26" fmla="*/ 7 w 40"/>
                      <a:gd name="T27" fmla="*/ 8 h 46"/>
                      <a:gd name="T28" fmla="*/ 7 w 40"/>
                      <a:gd name="T29" fmla="*/ 7 h 46"/>
                      <a:gd name="T30" fmla="*/ 7 w 40"/>
                      <a:gd name="T31" fmla="*/ 6 h 46"/>
                      <a:gd name="T32" fmla="*/ 7 w 40"/>
                      <a:gd name="T33" fmla="*/ 5 h 46"/>
                      <a:gd name="T34" fmla="*/ 6 w 40"/>
                      <a:gd name="T35" fmla="*/ 3 h 46"/>
                      <a:gd name="T36" fmla="*/ 6 w 40"/>
                      <a:gd name="T37" fmla="*/ 2 h 46"/>
                      <a:gd name="T38" fmla="*/ 6 w 40"/>
                      <a:gd name="T39" fmla="*/ 1 h 46"/>
                      <a:gd name="T40" fmla="*/ 5 w 40"/>
                      <a:gd name="T41" fmla="*/ 1 h 46"/>
                      <a:gd name="T42" fmla="*/ 4 w 40"/>
                      <a:gd name="T43" fmla="*/ 0 h 46"/>
                      <a:gd name="T44" fmla="*/ 3 w 40"/>
                      <a:gd name="T45" fmla="*/ 0 h 46"/>
                      <a:gd name="T46" fmla="*/ 7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40" y="23"/>
                        </a:moveTo>
                        <a:lnTo>
                          <a:pt x="17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7" y="46"/>
                        </a:lnTo>
                        <a:lnTo>
                          <a:pt x="40" y="23"/>
                        </a:lnTo>
                        <a:lnTo>
                          <a:pt x="17" y="46"/>
                        </a:lnTo>
                        <a:lnTo>
                          <a:pt x="22" y="46"/>
                        </a:lnTo>
                        <a:lnTo>
                          <a:pt x="27" y="44"/>
                        </a:lnTo>
                        <a:lnTo>
                          <a:pt x="32" y="42"/>
                        </a:lnTo>
                        <a:lnTo>
                          <a:pt x="35" y="39"/>
                        </a:lnTo>
                        <a:lnTo>
                          <a:pt x="37" y="36"/>
                        </a:lnTo>
                        <a:lnTo>
                          <a:pt x="39" y="32"/>
                        </a:lnTo>
                        <a:lnTo>
                          <a:pt x="40" y="27"/>
                        </a:lnTo>
                        <a:lnTo>
                          <a:pt x="40" y="23"/>
                        </a:lnTo>
                        <a:lnTo>
                          <a:pt x="40" y="19"/>
                        </a:lnTo>
                        <a:lnTo>
                          <a:pt x="39" y="15"/>
                        </a:lnTo>
                        <a:lnTo>
                          <a:pt x="37" y="10"/>
                        </a:lnTo>
                        <a:lnTo>
                          <a:pt x="35" y="7"/>
                        </a:lnTo>
                        <a:lnTo>
                          <a:pt x="32" y="4"/>
                        </a:lnTo>
                        <a:lnTo>
                          <a:pt x="27" y="2"/>
                        </a:lnTo>
                        <a:lnTo>
                          <a:pt x="22" y="0"/>
                        </a:lnTo>
                        <a:lnTo>
                          <a:pt x="17" y="0"/>
                        </a:lnTo>
                        <a:lnTo>
                          <a:pt x="4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3" name="Rectangle 66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063" y="1596"/>
                    <a:ext cx="7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74" name="Freeform 662"/>
                  <p:cNvSpPr>
                    <a:spLocks noChangeAspect="1"/>
                  </p:cNvSpPr>
                  <p:nvPr/>
                </p:nvSpPr>
                <p:spPr bwMode="auto">
                  <a:xfrm>
                    <a:off x="611" y="1561"/>
                    <a:ext cx="7" cy="14"/>
                  </a:xfrm>
                  <a:custGeom>
                    <a:avLst/>
                    <a:gdLst>
                      <a:gd name="T0" fmla="*/ 7 w 31"/>
                      <a:gd name="T1" fmla="*/ 7 h 46"/>
                      <a:gd name="T2" fmla="*/ 2 w 31"/>
                      <a:gd name="T3" fmla="*/ 0 h 46"/>
                      <a:gd name="T4" fmla="*/ 0 w 31"/>
                      <a:gd name="T5" fmla="*/ 0 h 46"/>
                      <a:gd name="T6" fmla="*/ 0 w 31"/>
                      <a:gd name="T7" fmla="*/ 14 h 46"/>
                      <a:gd name="T8" fmla="*/ 2 w 31"/>
                      <a:gd name="T9" fmla="*/ 14 h 46"/>
                      <a:gd name="T10" fmla="*/ 7 w 31"/>
                      <a:gd name="T11" fmla="*/ 7 h 46"/>
                      <a:gd name="T12" fmla="*/ 2 w 31"/>
                      <a:gd name="T13" fmla="*/ 14 h 46"/>
                      <a:gd name="T14" fmla="*/ 3 w 31"/>
                      <a:gd name="T15" fmla="*/ 14 h 46"/>
                      <a:gd name="T16" fmla="*/ 4 w 31"/>
                      <a:gd name="T17" fmla="*/ 13 h 46"/>
                      <a:gd name="T18" fmla="*/ 5 w 31"/>
                      <a:gd name="T19" fmla="*/ 13 h 46"/>
                      <a:gd name="T20" fmla="*/ 5 w 31"/>
                      <a:gd name="T21" fmla="*/ 12 h 46"/>
                      <a:gd name="T22" fmla="*/ 6 w 31"/>
                      <a:gd name="T23" fmla="*/ 11 h 46"/>
                      <a:gd name="T24" fmla="*/ 7 w 31"/>
                      <a:gd name="T25" fmla="*/ 10 h 46"/>
                      <a:gd name="T26" fmla="*/ 7 w 31"/>
                      <a:gd name="T27" fmla="*/ 8 h 46"/>
                      <a:gd name="T28" fmla="*/ 7 w 31"/>
                      <a:gd name="T29" fmla="*/ 7 h 46"/>
                      <a:gd name="T30" fmla="*/ 7 w 31"/>
                      <a:gd name="T31" fmla="*/ 6 h 46"/>
                      <a:gd name="T32" fmla="*/ 7 w 31"/>
                      <a:gd name="T33" fmla="*/ 5 h 46"/>
                      <a:gd name="T34" fmla="*/ 6 w 31"/>
                      <a:gd name="T35" fmla="*/ 3 h 46"/>
                      <a:gd name="T36" fmla="*/ 5 w 31"/>
                      <a:gd name="T37" fmla="*/ 2 h 46"/>
                      <a:gd name="T38" fmla="*/ 5 w 31"/>
                      <a:gd name="T39" fmla="*/ 1 h 46"/>
                      <a:gd name="T40" fmla="*/ 4 w 31"/>
                      <a:gd name="T41" fmla="*/ 1 h 46"/>
                      <a:gd name="T42" fmla="*/ 3 w 31"/>
                      <a:gd name="T43" fmla="*/ 0 h 46"/>
                      <a:gd name="T44" fmla="*/ 2 w 31"/>
                      <a:gd name="T45" fmla="*/ 0 h 46"/>
                      <a:gd name="T46" fmla="*/ 7 w 3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1" h="46">
                        <a:moveTo>
                          <a:pt x="31" y="23"/>
                        </a:moveTo>
                        <a:lnTo>
                          <a:pt x="7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7" y="46"/>
                        </a:lnTo>
                        <a:lnTo>
                          <a:pt x="31" y="23"/>
                        </a:lnTo>
                        <a:lnTo>
                          <a:pt x="7" y="46"/>
                        </a:lnTo>
                        <a:lnTo>
                          <a:pt x="13" y="45"/>
                        </a:lnTo>
                        <a:lnTo>
                          <a:pt x="17" y="44"/>
                        </a:lnTo>
                        <a:lnTo>
                          <a:pt x="21" y="42"/>
                        </a:lnTo>
                        <a:lnTo>
                          <a:pt x="24" y="39"/>
                        </a:lnTo>
                        <a:lnTo>
                          <a:pt x="28" y="36"/>
                        </a:lnTo>
                        <a:lnTo>
                          <a:pt x="29" y="32"/>
                        </a:lnTo>
                        <a:lnTo>
                          <a:pt x="30" y="27"/>
                        </a:lnTo>
                        <a:lnTo>
                          <a:pt x="31" y="23"/>
                        </a:lnTo>
                        <a:lnTo>
                          <a:pt x="30" y="19"/>
                        </a:lnTo>
                        <a:lnTo>
                          <a:pt x="29" y="15"/>
                        </a:lnTo>
                        <a:lnTo>
                          <a:pt x="28" y="10"/>
                        </a:lnTo>
                        <a:lnTo>
                          <a:pt x="24" y="7"/>
                        </a:lnTo>
                        <a:lnTo>
                          <a:pt x="21" y="4"/>
                        </a:lnTo>
                        <a:lnTo>
                          <a:pt x="17" y="2"/>
                        </a:lnTo>
                        <a:lnTo>
                          <a:pt x="13" y="0"/>
                        </a:lnTo>
                        <a:lnTo>
                          <a:pt x="7" y="0"/>
                        </a:lnTo>
                        <a:lnTo>
                          <a:pt x="31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5" name="Freeform 663"/>
                  <p:cNvSpPr>
                    <a:spLocks noChangeAspect="1"/>
                  </p:cNvSpPr>
                  <p:nvPr/>
                </p:nvSpPr>
                <p:spPr bwMode="auto">
                  <a:xfrm>
                    <a:off x="603" y="1568"/>
                    <a:ext cx="14" cy="36"/>
                  </a:xfrm>
                  <a:custGeom>
                    <a:avLst/>
                    <a:gdLst>
                      <a:gd name="T0" fmla="*/ 7 w 47"/>
                      <a:gd name="T1" fmla="*/ 36 h 123"/>
                      <a:gd name="T2" fmla="*/ 14 w 47"/>
                      <a:gd name="T3" fmla="*/ 29 h 123"/>
                      <a:gd name="T4" fmla="*/ 14 w 47"/>
                      <a:gd name="T5" fmla="*/ 0 h 123"/>
                      <a:gd name="T6" fmla="*/ 0 w 47"/>
                      <a:gd name="T7" fmla="*/ 0 h 123"/>
                      <a:gd name="T8" fmla="*/ 0 w 47"/>
                      <a:gd name="T9" fmla="*/ 29 h 123"/>
                      <a:gd name="T10" fmla="*/ 7 w 47"/>
                      <a:gd name="T11" fmla="*/ 36 h 123"/>
                      <a:gd name="T12" fmla="*/ 0 w 47"/>
                      <a:gd name="T13" fmla="*/ 29 h 123"/>
                      <a:gd name="T14" fmla="*/ 0 w 47"/>
                      <a:gd name="T15" fmla="*/ 31 h 123"/>
                      <a:gd name="T16" fmla="*/ 1 w 47"/>
                      <a:gd name="T17" fmla="*/ 32 h 123"/>
                      <a:gd name="T18" fmla="*/ 1 w 47"/>
                      <a:gd name="T19" fmla="*/ 34 h 123"/>
                      <a:gd name="T20" fmla="*/ 2 w 47"/>
                      <a:gd name="T21" fmla="*/ 35 h 123"/>
                      <a:gd name="T22" fmla="*/ 3 w 47"/>
                      <a:gd name="T23" fmla="*/ 35 h 123"/>
                      <a:gd name="T24" fmla="*/ 4 w 47"/>
                      <a:gd name="T25" fmla="*/ 36 h 123"/>
                      <a:gd name="T26" fmla="*/ 6 w 47"/>
                      <a:gd name="T27" fmla="*/ 36 h 123"/>
                      <a:gd name="T28" fmla="*/ 7 w 47"/>
                      <a:gd name="T29" fmla="*/ 36 h 123"/>
                      <a:gd name="T30" fmla="*/ 8 w 47"/>
                      <a:gd name="T31" fmla="*/ 36 h 123"/>
                      <a:gd name="T32" fmla="*/ 10 w 47"/>
                      <a:gd name="T33" fmla="*/ 36 h 123"/>
                      <a:gd name="T34" fmla="*/ 11 w 47"/>
                      <a:gd name="T35" fmla="*/ 35 h 123"/>
                      <a:gd name="T36" fmla="*/ 12 w 47"/>
                      <a:gd name="T37" fmla="*/ 35 h 123"/>
                      <a:gd name="T38" fmla="*/ 13 w 47"/>
                      <a:gd name="T39" fmla="*/ 34 h 123"/>
                      <a:gd name="T40" fmla="*/ 13 w 47"/>
                      <a:gd name="T41" fmla="*/ 32 h 123"/>
                      <a:gd name="T42" fmla="*/ 14 w 47"/>
                      <a:gd name="T43" fmla="*/ 31 h 123"/>
                      <a:gd name="T44" fmla="*/ 14 w 47"/>
                      <a:gd name="T45" fmla="*/ 29 h 123"/>
                      <a:gd name="T46" fmla="*/ 7 w 47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123">
                        <a:moveTo>
                          <a:pt x="23" y="123"/>
                        </a:moveTo>
                        <a:lnTo>
                          <a:pt x="47" y="100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2" y="111"/>
                        </a:lnTo>
                        <a:lnTo>
                          <a:pt x="5" y="115"/>
                        </a:lnTo>
                        <a:lnTo>
                          <a:pt x="8" y="118"/>
                        </a:lnTo>
                        <a:lnTo>
                          <a:pt x="11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8" y="123"/>
                        </a:lnTo>
                        <a:lnTo>
                          <a:pt x="32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5" y="111"/>
                        </a:lnTo>
                        <a:lnTo>
                          <a:pt x="46" y="105"/>
                        </a:lnTo>
                        <a:lnTo>
                          <a:pt x="47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6" name="Freeform 664"/>
                  <p:cNvSpPr>
                    <a:spLocks noChangeAspect="1"/>
                  </p:cNvSpPr>
                  <p:nvPr/>
                </p:nvSpPr>
                <p:spPr bwMode="auto">
                  <a:xfrm>
                    <a:off x="596" y="1589"/>
                    <a:ext cx="14" cy="14"/>
                  </a:xfrm>
                  <a:custGeom>
                    <a:avLst/>
                    <a:gdLst>
                      <a:gd name="T0" fmla="*/ 0 w 41"/>
                      <a:gd name="T1" fmla="*/ 7 h 46"/>
                      <a:gd name="T2" fmla="*/ 8 w 41"/>
                      <a:gd name="T3" fmla="*/ 14 h 46"/>
                      <a:gd name="T4" fmla="*/ 14 w 41"/>
                      <a:gd name="T5" fmla="*/ 14 h 46"/>
                      <a:gd name="T6" fmla="*/ 14 w 41"/>
                      <a:gd name="T7" fmla="*/ 0 h 46"/>
                      <a:gd name="T8" fmla="*/ 8 w 41"/>
                      <a:gd name="T9" fmla="*/ 0 h 46"/>
                      <a:gd name="T10" fmla="*/ 0 w 41"/>
                      <a:gd name="T11" fmla="*/ 7 h 46"/>
                      <a:gd name="T12" fmla="*/ 8 w 41"/>
                      <a:gd name="T13" fmla="*/ 0 h 46"/>
                      <a:gd name="T14" fmla="*/ 6 w 41"/>
                      <a:gd name="T15" fmla="*/ 0 h 46"/>
                      <a:gd name="T16" fmla="*/ 5 w 41"/>
                      <a:gd name="T17" fmla="*/ 1 h 46"/>
                      <a:gd name="T18" fmla="*/ 3 w 41"/>
                      <a:gd name="T19" fmla="*/ 1 h 46"/>
                      <a:gd name="T20" fmla="*/ 2 w 41"/>
                      <a:gd name="T21" fmla="*/ 2 h 46"/>
                      <a:gd name="T22" fmla="*/ 1 w 41"/>
                      <a:gd name="T23" fmla="*/ 3 h 46"/>
                      <a:gd name="T24" fmla="*/ 1 w 41"/>
                      <a:gd name="T25" fmla="*/ 5 h 46"/>
                      <a:gd name="T26" fmla="*/ 0 w 41"/>
                      <a:gd name="T27" fmla="*/ 6 h 46"/>
                      <a:gd name="T28" fmla="*/ 0 w 41"/>
                      <a:gd name="T29" fmla="*/ 7 h 46"/>
                      <a:gd name="T30" fmla="*/ 0 w 41"/>
                      <a:gd name="T31" fmla="*/ 8 h 46"/>
                      <a:gd name="T32" fmla="*/ 1 w 41"/>
                      <a:gd name="T33" fmla="*/ 10 h 46"/>
                      <a:gd name="T34" fmla="*/ 1 w 41"/>
                      <a:gd name="T35" fmla="*/ 11 h 46"/>
                      <a:gd name="T36" fmla="*/ 2 w 41"/>
                      <a:gd name="T37" fmla="*/ 12 h 46"/>
                      <a:gd name="T38" fmla="*/ 3 w 41"/>
                      <a:gd name="T39" fmla="*/ 13 h 46"/>
                      <a:gd name="T40" fmla="*/ 5 w 41"/>
                      <a:gd name="T41" fmla="*/ 13 h 46"/>
                      <a:gd name="T42" fmla="*/ 6 w 41"/>
                      <a:gd name="T43" fmla="*/ 14 h 46"/>
                      <a:gd name="T44" fmla="*/ 8 w 41"/>
                      <a:gd name="T45" fmla="*/ 14 h 46"/>
                      <a:gd name="T46" fmla="*/ 0 w 4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1" h="46">
                        <a:moveTo>
                          <a:pt x="0" y="23"/>
                        </a:moveTo>
                        <a:lnTo>
                          <a:pt x="24" y="46"/>
                        </a:lnTo>
                        <a:lnTo>
                          <a:pt x="41" y="46"/>
                        </a:lnTo>
                        <a:lnTo>
                          <a:pt x="41" y="0"/>
                        </a:lnTo>
                        <a:lnTo>
                          <a:pt x="24" y="0"/>
                        </a:lnTo>
                        <a:lnTo>
                          <a:pt x="0" y="23"/>
                        </a:lnTo>
                        <a:lnTo>
                          <a:pt x="24" y="0"/>
                        </a:lnTo>
                        <a:lnTo>
                          <a:pt x="18" y="0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7" y="7"/>
                        </a:lnTo>
                        <a:lnTo>
                          <a:pt x="4" y="10"/>
                        </a:lnTo>
                        <a:lnTo>
                          <a:pt x="3" y="15"/>
                        </a:lnTo>
                        <a:lnTo>
                          <a:pt x="1" y="19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3" y="32"/>
                        </a:lnTo>
                        <a:lnTo>
                          <a:pt x="4" y="36"/>
                        </a:lnTo>
                        <a:lnTo>
                          <a:pt x="7" y="39"/>
                        </a:lnTo>
                        <a:lnTo>
                          <a:pt x="10" y="42"/>
                        </a:lnTo>
                        <a:lnTo>
                          <a:pt x="14" y="44"/>
                        </a:lnTo>
                        <a:lnTo>
                          <a:pt x="18" y="46"/>
                        </a:lnTo>
                        <a:lnTo>
                          <a:pt x="24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7" name="Rectangle 66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96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78" name="Freeform 666"/>
                  <p:cNvSpPr>
                    <a:spLocks noChangeAspect="1"/>
                  </p:cNvSpPr>
                  <p:nvPr/>
                </p:nvSpPr>
                <p:spPr bwMode="auto">
                  <a:xfrm>
                    <a:off x="4920" y="1561"/>
                    <a:ext cx="7" cy="14"/>
                  </a:xfrm>
                  <a:custGeom>
                    <a:avLst/>
                    <a:gdLst>
                      <a:gd name="T0" fmla="*/ 0 w 31"/>
                      <a:gd name="T1" fmla="*/ 7 h 46"/>
                      <a:gd name="T2" fmla="*/ 5 w 31"/>
                      <a:gd name="T3" fmla="*/ 14 h 46"/>
                      <a:gd name="T4" fmla="*/ 7 w 31"/>
                      <a:gd name="T5" fmla="*/ 14 h 46"/>
                      <a:gd name="T6" fmla="*/ 7 w 31"/>
                      <a:gd name="T7" fmla="*/ 0 h 46"/>
                      <a:gd name="T8" fmla="*/ 5 w 31"/>
                      <a:gd name="T9" fmla="*/ 0 h 46"/>
                      <a:gd name="T10" fmla="*/ 0 w 31"/>
                      <a:gd name="T11" fmla="*/ 7 h 46"/>
                      <a:gd name="T12" fmla="*/ 5 w 31"/>
                      <a:gd name="T13" fmla="*/ 0 h 46"/>
                      <a:gd name="T14" fmla="*/ 4 w 31"/>
                      <a:gd name="T15" fmla="*/ 0 h 46"/>
                      <a:gd name="T16" fmla="*/ 3 w 31"/>
                      <a:gd name="T17" fmla="*/ 1 h 46"/>
                      <a:gd name="T18" fmla="*/ 2 w 31"/>
                      <a:gd name="T19" fmla="*/ 1 h 46"/>
                      <a:gd name="T20" fmla="*/ 2 w 31"/>
                      <a:gd name="T21" fmla="*/ 2 h 46"/>
                      <a:gd name="T22" fmla="*/ 1 w 31"/>
                      <a:gd name="T23" fmla="*/ 3 h 46"/>
                      <a:gd name="T24" fmla="*/ 0 w 31"/>
                      <a:gd name="T25" fmla="*/ 5 h 46"/>
                      <a:gd name="T26" fmla="*/ 0 w 31"/>
                      <a:gd name="T27" fmla="*/ 6 h 46"/>
                      <a:gd name="T28" fmla="*/ 0 w 31"/>
                      <a:gd name="T29" fmla="*/ 7 h 46"/>
                      <a:gd name="T30" fmla="*/ 0 w 31"/>
                      <a:gd name="T31" fmla="*/ 8 h 46"/>
                      <a:gd name="T32" fmla="*/ 0 w 31"/>
                      <a:gd name="T33" fmla="*/ 10 h 46"/>
                      <a:gd name="T34" fmla="*/ 1 w 31"/>
                      <a:gd name="T35" fmla="*/ 11 h 46"/>
                      <a:gd name="T36" fmla="*/ 2 w 31"/>
                      <a:gd name="T37" fmla="*/ 12 h 46"/>
                      <a:gd name="T38" fmla="*/ 2 w 31"/>
                      <a:gd name="T39" fmla="*/ 13 h 46"/>
                      <a:gd name="T40" fmla="*/ 3 w 31"/>
                      <a:gd name="T41" fmla="*/ 13 h 46"/>
                      <a:gd name="T42" fmla="*/ 4 w 31"/>
                      <a:gd name="T43" fmla="*/ 14 h 46"/>
                      <a:gd name="T44" fmla="*/ 5 w 31"/>
                      <a:gd name="T45" fmla="*/ 14 h 46"/>
                      <a:gd name="T46" fmla="*/ 0 w 3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1" h="46">
                        <a:moveTo>
                          <a:pt x="0" y="23"/>
                        </a:moveTo>
                        <a:lnTo>
                          <a:pt x="24" y="46"/>
                        </a:lnTo>
                        <a:lnTo>
                          <a:pt x="31" y="46"/>
                        </a:lnTo>
                        <a:lnTo>
                          <a:pt x="31" y="0"/>
                        </a:lnTo>
                        <a:lnTo>
                          <a:pt x="24" y="0"/>
                        </a:lnTo>
                        <a:lnTo>
                          <a:pt x="0" y="23"/>
                        </a:lnTo>
                        <a:lnTo>
                          <a:pt x="24" y="0"/>
                        </a:lnTo>
                        <a:lnTo>
                          <a:pt x="18" y="0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7" y="7"/>
                        </a:lnTo>
                        <a:lnTo>
                          <a:pt x="3" y="10"/>
                        </a:lnTo>
                        <a:lnTo>
                          <a:pt x="2" y="15"/>
                        </a:lnTo>
                        <a:lnTo>
                          <a:pt x="1" y="19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2" y="32"/>
                        </a:lnTo>
                        <a:lnTo>
                          <a:pt x="3" y="36"/>
                        </a:lnTo>
                        <a:lnTo>
                          <a:pt x="7" y="39"/>
                        </a:lnTo>
                        <a:lnTo>
                          <a:pt x="10" y="42"/>
                        </a:lnTo>
                        <a:lnTo>
                          <a:pt x="14" y="44"/>
                        </a:lnTo>
                        <a:lnTo>
                          <a:pt x="18" y="45"/>
                        </a:lnTo>
                        <a:lnTo>
                          <a:pt x="24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9" name="Freeform 667"/>
                  <p:cNvSpPr>
                    <a:spLocks noChangeAspect="1"/>
                  </p:cNvSpPr>
                  <p:nvPr/>
                </p:nvSpPr>
                <p:spPr bwMode="auto">
                  <a:xfrm>
                    <a:off x="4920" y="1568"/>
                    <a:ext cx="14" cy="36"/>
                  </a:xfrm>
                  <a:custGeom>
                    <a:avLst/>
                    <a:gdLst>
                      <a:gd name="T0" fmla="*/ 7 w 47"/>
                      <a:gd name="T1" fmla="*/ 36 h 123"/>
                      <a:gd name="T2" fmla="*/ 14 w 47"/>
                      <a:gd name="T3" fmla="*/ 29 h 123"/>
                      <a:gd name="T4" fmla="*/ 14 w 47"/>
                      <a:gd name="T5" fmla="*/ 0 h 123"/>
                      <a:gd name="T6" fmla="*/ 0 w 47"/>
                      <a:gd name="T7" fmla="*/ 0 h 123"/>
                      <a:gd name="T8" fmla="*/ 0 w 47"/>
                      <a:gd name="T9" fmla="*/ 29 h 123"/>
                      <a:gd name="T10" fmla="*/ 7 w 47"/>
                      <a:gd name="T11" fmla="*/ 36 h 123"/>
                      <a:gd name="T12" fmla="*/ 0 w 47"/>
                      <a:gd name="T13" fmla="*/ 29 h 123"/>
                      <a:gd name="T14" fmla="*/ 0 w 47"/>
                      <a:gd name="T15" fmla="*/ 31 h 123"/>
                      <a:gd name="T16" fmla="*/ 1 w 47"/>
                      <a:gd name="T17" fmla="*/ 32 h 123"/>
                      <a:gd name="T18" fmla="*/ 1 w 47"/>
                      <a:gd name="T19" fmla="*/ 34 h 123"/>
                      <a:gd name="T20" fmla="*/ 2 w 47"/>
                      <a:gd name="T21" fmla="*/ 35 h 123"/>
                      <a:gd name="T22" fmla="*/ 3 w 47"/>
                      <a:gd name="T23" fmla="*/ 35 h 123"/>
                      <a:gd name="T24" fmla="*/ 4 w 47"/>
                      <a:gd name="T25" fmla="*/ 36 h 123"/>
                      <a:gd name="T26" fmla="*/ 6 w 47"/>
                      <a:gd name="T27" fmla="*/ 36 h 123"/>
                      <a:gd name="T28" fmla="*/ 7 w 47"/>
                      <a:gd name="T29" fmla="*/ 36 h 123"/>
                      <a:gd name="T30" fmla="*/ 8 w 47"/>
                      <a:gd name="T31" fmla="*/ 36 h 123"/>
                      <a:gd name="T32" fmla="*/ 10 w 47"/>
                      <a:gd name="T33" fmla="*/ 36 h 123"/>
                      <a:gd name="T34" fmla="*/ 11 w 47"/>
                      <a:gd name="T35" fmla="*/ 35 h 123"/>
                      <a:gd name="T36" fmla="*/ 12 w 47"/>
                      <a:gd name="T37" fmla="*/ 35 h 123"/>
                      <a:gd name="T38" fmla="*/ 13 w 47"/>
                      <a:gd name="T39" fmla="*/ 34 h 123"/>
                      <a:gd name="T40" fmla="*/ 13 w 47"/>
                      <a:gd name="T41" fmla="*/ 32 h 123"/>
                      <a:gd name="T42" fmla="*/ 14 w 47"/>
                      <a:gd name="T43" fmla="*/ 31 h 123"/>
                      <a:gd name="T44" fmla="*/ 14 w 47"/>
                      <a:gd name="T45" fmla="*/ 29 h 123"/>
                      <a:gd name="T46" fmla="*/ 7 w 47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123">
                        <a:moveTo>
                          <a:pt x="24" y="123"/>
                        </a:moveTo>
                        <a:lnTo>
                          <a:pt x="47" y="100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4" y="123"/>
                        </a:lnTo>
                        <a:lnTo>
                          <a:pt x="0" y="100"/>
                        </a:lnTo>
                        <a:lnTo>
                          <a:pt x="1" y="105"/>
                        </a:lnTo>
                        <a:lnTo>
                          <a:pt x="2" y="111"/>
                        </a:lnTo>
                        <a:lnTo>
                          <a:pt x="5" y="115"/>
                        </a:lnTo>
                        <a:lnTo>
                          <a:pt x="8" y="118"/>
                        </a:lnTo>
                        <a:lnTo>
                          <a:pt x="11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4" y="123"/>
                        </a:lnTo>
                        <a:lnTo>
                          <a:pt x="28" y="123"/>
                        </a:lnTo>
                        <a:lnTo>
                          <a:pt x="32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5" y="111"/>
                        </a:lnTo>
                        <a:lnTo>
                          <a:pt x="47" y="105"/>
                        </a:lnTo>
                        <a:lnTo>
                          <a:pt x="47" y="100"/>
                        </a:lnTo>
                        <a:lnTo>
                          <a:pt x="24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0" name="Freeform 668"/>
                  <p:cNvSpPr>
                    <a:spLocks noChangeAspect="1"/>
                  </p:cNvSpPr>
                  <p:nvPr/>
                </p:nvSpPr>
                <p:spPr bwMode="auto">
                  <a:xfrm>
                    <a:off x="4927" y="1589"/>
                    <a:ext cx="14" cy="14"/>
                  </a:xfrm>
                  <a:custGeom>
                    <a:avLst/>
                    <a:gdLst>
                      <a:gd name="T0" fmla="*/ 14 w 41"/>
                      <a:gd name="T1" fmla="*/ 7 h 46"/>
                      <a:gd name="T2" fmla="*/ 6 w 41"/>
                      <a:gd name="T3" fmla="*/ 0 h 46"/>
                      <a:gd name="T4" fmla="*/ 0 w 41"/>
                      <a:gd name="T5" fmla="*/ 0 h 46"/>
                      <a:gd name="T6" fmla="*/ 0 w 41"/>
                      <a:gd name="T7" fmla="*/ 14 h 46"/>
                      <a:gd name="T8" fmla="*/ 6 w 41"/>
                      <a:gd name="T9" fmla="*/ 14 h 46"/>
                      <a:gd name="T10" fmla="*/ 14 w 41"/>
                      <a:gd name="T11" fmla="*/ 7 h 46"/>
                      <a:gd name="T12" fmla="*/ 6 w 41"/>
                      <a:gd name="T13" fmla="*/ 14 h 46"/>
                      <a:gd name="T14" fmla="*/ 8 w 41"/>
                      <a:gd name="T15" fmla="*/ 14 h 46"/>
                      <a:gd name="T16" fmla="*/ 9 w 41"/>
                      <a:gd name="T17" fmla="*/ 13 h 46"/>
                      <a:gd name="T18" fmla="*/ 11 w 41"/>
                      <a:gd name="T19" fmla="*/ 13 h 46"/>
                      <a:gd name="T20" fmla="*/ 12 w 41"/>
                      <a:gd name="T21" fmla="*/ 12 h 46"/>
                      <a:gd name="T22" fmla="*/ 13 w 41"/>
                      <a:gd name="T23" fmla="*/ 11 h 46"/>
                      <a:gd name="T24" fmla="*/ 13 w 41"/>
                      <a:gd name="T25" fmla="*/ 10 h 46"/>
                      <a:gd name="T26" fmla="*/ 14 w 41"/>
                      <a:gd name="T27" fmla="*/ 8 h 46"/>
                      <a:gd name="T28" fmla="*/ 14 w 41"/>
                      <a:gd name="T29" fmla="*/ 7 h 46"/>
                      <a:gd name="T30" fmla="*/ 14 w 41"/>
                      <a:gd name="T31" fmla="*/ 6 h 46"/>
                      <a:gd name="T32" fmla="*/ 13 w 41"/>
                      <a:gd name="T33" fmla="*/ 5 h 46"/>
                      <a:gd name="T34" fmla="*/ 13 w 41"/>
                      <a:gd name="T35" fmla="*/ 3 h 46"/>
                      <a:gd name="T36" fmla="*/ 12 w 41"/>
                      <a:gd name="T37" fmla="*/ 2 h 46"/>
                      <a:gd name="T38" fmla="*/ 11 w 41"/>
                      <a:gd name="T39" fmla="*/ 1 h 46"/>
                      <a:gd name="T40" fmla="*/ 9 w 41"/>
                      <a:gd name="T41" fmla="*/ 1 h 46"/>
                      <a:gd name="T42" fmla="*/ 8 w 41"/>
                      <a:gd name="T43" fmla="*/ 0 h 46"/>
                      <a:gd name="T44" fmla="*/ 6 w 41"/>
                      <a:gd name="T45" fmla="*/ 0 h 46"/>
                      <a:gd name="T46" fmla="*/ 14 w 4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1" h="46">
                        <a:moveTo>
                          <a:pt x="41" y="23"/>
                        </a:moveTo>
                        <a:lnTo>
                          <a:pt x="17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7" y="46"/>
                        </a:lnTo>
                        <a:lnTo>
                          <a:pt x="41" y="23"/>
                        </a:lnTo>
                        <a:lnTo>
                          <a:pt x="17" y="46"/>
                        </a:lnTo>
                        <a:lnTo>
                          <a:pt x="23" y="46"/>
                        </a:lnTo>
                        <a:lnTo>
                          <a:pt x="27" y="44"/>
                        </a:lnTo>
                        <a:lnTo>
                          <a:pt x="31" y="42"/>
                        </a:lnTo>
                        <a:lnTo>
                          <a:pt x="34" y="39"/>
                        </a:lnTo>
                        <a:lnTo>
                          <a:pt x="37" y="36"/>
                        </a:lnTo>
                        <a:lnTo>
                          <a:pt x="38" y="32"/>
                        </a:lnTo>
                        <a:lnTo>
                          <a:pt x="40" y="27"/>
                        </a:lnTo>
                        <a:lnTo>
                          <a:pt x="41" y="23"/>
                        </a:lnTo>
                        <a:lnTo>
                          <a:pt x="40" y="19"/>
                        </a:lnTo>
                        <a:lnTo>
                          <a:pt x="38" y="15"/>
                        </a:lnTo>
                        <a:lnTo>
                          <a:pt x="37" y="10"/>
                        </a:lnTo>
                        <a:lnTo>
                          <a:pt x="34" y="7"/>
                        </a:lnTo>
                        <a:lnTo>
                          <a:pt x="31" y="4"/>
                        </a:lnTo>
                        <a:lnTo>
                          <a:pt x="27" y="2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41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1" name="Rectangle 66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927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82" name="Freeform 670"/>
                  <p:cNvSpPr>
                    <a:spLocks noChangeAspect="1"/>
                  </p:cNvSpPr>
                  <p:nvPr/>
                </p:nvSpPr>
                <p:spPr bwMode="auto">
                  <a:xfrm>
                    <a:off x="425" y="1561"/>
                    <a:ext cx="7" cy="14"/>
                  </a:xfrm>
                  <a:custGeom>
                    <a:avLst/>
                    <a:gdLst>
                      <a:gd name="T0" fmla="*/ 0 w 29"/>
                      <a:gd name="T1" fmla="*/ 7 h 46"/>
                      <a:gd name="T2" fmla="*/ 6 w 29"/>
                      <a:gd name="T3" fmla="*/ 14 h 46"/>
                      <a:gd name="T4" fmla="*/ 7 w 29"/>
                      <a:gd name="T5" fmla="*/ 14 h 46"/>
                      <a:gd name="T6" fmla="*/ 7 w 29"/>
                      <a:gd name="T7" fmla="*/ 0 h 46"/>
                      <a:gd name="T8" fmla="*/ 6 w 29"/>
                      <a:gd name="T9" fmla="*/ 0 h 46"/>
                      <a:gd name="T10" fmla="*/ 0 w 29"/>
                      <a:gd name="T11" fmla="*/ 7 h 46"/>
                      <a:gd name="T12" fmla="*/ 6 w 29"/>
                      <a:gd name="T13" fmla="*/ 0 h 46"/>
                      <a:gd name="T14" fmla="*/ 4 w 29"/>
                      <a:gd name="T15" fmla="*/ 0 h 46"/>
                      <a:gd name="T16" fmla="*/ 3 w 29"/>
                      <a:gd name="T17" fmla="*/ 1 h 46"/>
                      <a:gd name="T18" fmla="*/ 2 w 29"/>
                      <a:gd name="T19" fmla="*/ 1 h 46"/>
                      <a:gd name="T20" fmla="*/ 1 w 29"/>
                      <a:gd name="T21" fmla="*/ 2 h 46"/>
                      <a:gd name="T22" fmla="*/ 1 w 29"/>
                      <a:gd name="T23" fmla="*/ 3 h 46"/>
                      <a:gd name="T24" fmla="*/ 0 w 29"/>
                      <a:gd name="T25" fmla="*/ 5 h 46"/>
                      <a:gd name="T26" fmla="*/ 0 w 29"/>
                      <a:gd name="T27" fmla="*/ 6 h 46"/>
                      <a:gd name="T28" fmla="*/ 0 w 29"/>
                      <a:gd name="T29" fmla="*/ 7 h 46"/>
                      <a:gd name="T30" fmla="*/ 0 w 29"/>
                      <a:gd name="T31" fmla="*/ 8 h 46"/>
                      <a:gd name="T32" fmla="*/ 0 w 29"/>
                      <a:gd name="T33" fmla="*/ 10 h 46"/>
                      <a:gd name="T34" fmla="*/ 1 w 29"/>
                      <a:gd name="T35" fmla="*/ 11 h 46"/>
                      <a:gd name="T36" fmla="*/ 1 w 29"/>
                      <a:gd name="T37" fmla="*/ 12 h 46"/>
                      <a:gd name="T38" fmla="*/ 2 w 29"/>
                      <a:gd name="T39" fmla="*/ 13 h 46"/>
                      <a:gd name="T40" fmla="*/ 3 w 29"/>
                      <a:gd name="T41" fmla="*/ 13 h 46"/>
                      <a:gd name="T42" fmla="*/ 4 w 29"/>
                      <a:gd name="T43" fmla="*/ 14 h 46"/>
                      <a:gd name="T44" fmla="*/ 6 w 29"/>
                      <a:gd name="T45" fmla="*/ 14 h 46"/>
                      <a:gd name="T46" fmla="*/ 0 w 29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29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29" y="46"/>
                        </a:lnTo>
                        <a:lnTo>
                          <a:pt x="29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3" y="44"/>
                        </a:lnTo>
                        <a:lnTo>
                          <a:pt x="18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3" name="Freeform 671"/>
                  <p:cNvSpPr>
                    <a:spLocks noChangeAspect="1"/>
                  </p:cNvSpPr>
                  <p:nvPr/>
                </p:nvSpPr>
                <p:spPr bwMode="auto">
                  <a:xfrm>
                    <a:off x="425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5 w 46"/>
                      <a:gd name="T25" fmla="*/ 36 h 123"/>
                      <a:gd name="T26" fmla="*/ 6 w 46"/>
                      <a:gd name="T27" fmla="*/ 36 h 123"/>
                      <a:gd name="T28" fmla="*/ 7 w 46"/>
                      <a:gd name="T29" fmla="*/ 36 h 123"/>
                      <a:gd name="T30" fmla="*/ 8 w 46"/>
                      <a:gd name="T31" fmla="*/ 36 h 123"/>
                      <a:gd name="T32" fmla="*/ 10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0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7" y="123"/>
                        </a:lnTo>
                        <a:lnTo>
                          <a:pt x="32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5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4" name="Freeform 672"/>
                  <p:cNvSpPr>
                    <a:spLocks noChangeAspect="1"/>
                  </p:cNvSpPr>
                  <p:nvPr/>
                </p:nvSpPr>
                <p:spPr bwMode="auto">
                  <a:xfrm>
                    <a:off x="432" y="1589"/>
                    <a:ext cx="7" cy="14"/>
                  </a:xfrm>
                  <a:custGeom>
                    <a:avLst/>
                    <a:gdLst>
                      <a:gd name="T0" fmla="*/ 7 w 40"/>
                      <a:gd name="T1" fmla="*/ 7 h 46"/>
                      <a:gd name="T2" fmla="*/ 3 w 40"/>
                      <a:gd name="T3" fmla="*/ 0 h 46"/>
                      <a:gd name="T4" fmla="*/ 0 w 40"/>
                      <a:gd name="T5" fmla="*/ 0 h 46"/>
                      <a:gd name="T6" fmla="*/ 0 w 40"/>
                      <a:gd name="T7" fmla="*/ 14 h 46"/>
                      <a:gd name="T8" fmla="*/ 3 w 40"/>
                      <a:gd name="T9" fmla="*/ 14 h 46"/>
                      <a:gd name="T10" fmla="*/ 7 w 40"/>
                      <a:gd name="T11" fmla="*/ 7 h 46"/>
                      <a:gd name="T12" fmla="*/ 3 w 40"/>
                      <a:gd name="T13" fmla="*/ 14 h 46"/>
                      <a:gd name="T14" fmla="*/ 4 w 40"/>
                      <a:gd name="T15" fmla="*/ 14 h 46"/>
                      <a:gd name="T16" fmla="*/ 5 w 40"/>
                      <a:gd name="T17" fmla="*/ 13 h 46"/>
                      <a:gd name="T18" fmla="*/ 6 w 40"/>
                      <a:gd name="T19" fmla="*/ 13 h 46"/>
                      <a:gd name="T20" fmla="*/ 6 w 40"/>
                      <a:gd name="T21" fmla="*/ 12 h 46"/>
                      <a:gd name="T22" fmla="*/ 6 w 40"/>
                      <a:gd name="T23" fmla="*/ 11 h 46"/>
                      <a:gd name="T24" fmla="*/ 7 w 40"/>
                      <a:gd name="T25" fmla="*/ 10 h 46"/>
                      <a:gd name="T26" fmla="*/ 7 w 40"/>
                      <a:gd name="T27" fmla="*/ 8 h 46"/>
                      <a:gd name="T28" fmla="*/ 7 w 40"/>
                      <a:gd name="T29" fmla="*/ 7 h 46"/>
                      <a:gd name="T30" fmla="*/ 7 w 40"/>
                      <a:gd name="T31" fmla="*/ 6 h 46"/>
                      <a:gd name="T32" fmla="*/ 7 w 40"/>
                      <a:gd name="T33" fmla="*/ 5 h 46"/>
                      <a:gd name="T34" fmla="*/ 6 w 40"/>
                      <a:gd name="T35" fmla="*/ 3 h 46"/>
                      <a:gd name="T36" fmla="*/ 6 w 40"/>
                      <a:gd name="T37" fmla="*/ 2 h 46"/>
                      <a:gd name="T38" fmla="*/ 6 w 40"/>
                      <a:gd name="T39" fmla="*/ 1 h 46"/>
                      <a:gd name="T40" fmla="*/ 5 w 40"/>
                      <a:gd name="T41" fmla="*/ 1 h 46"/>
                      <a:gd name="T42" fmla="*/ 4 w 40"/>
                      <a:gd name="T43" fmla="*/ 0 h 46"/>
                      <a:gd name="T44" fmla="*/ 3 w 40"/>
                      <a:gd name="T45" fmla="*/ 0 h 46"/>
                      <a:gd name="T46" fmla="*/ 7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40" y="23"/>
                        </a:moveTo>
                        <a:lnTo>
                          <a:pt x="17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7" y="46"/>
                        </a:lnTo>
                        <a:lnTo>
                          <a:pt x="40" y="23"/>
                        </a:lnTo>
                        <a:lnTo>
                          <a:pt x="17" y="46"/>
                        </a:lnTo>
                        <a:lnTo>
                          <a:pt x="22" y="46"/>
                        </a:lnTo>
                        <a:lnTo>
                          <a:pt x="28" y="44"/>
                        </a:lnTo>
                        <a:lnTo>
                          <a:pt x="32" y="42"/>
                        </a:lnTo>
                        <a:lnTo>
                          <a:pt x="35" y="39"/>
                        </a:lnTo>
                        <a:lnTo>
                          <a:pt x="37" y="36"/>
                        </a:lnTo>
                        <a:lnTo>
                          <a:pt x="39" y="32"/>
                        </a:lnTo>
                        <a:lnTo>
                          <a:pt x="40" y="27"/>
                        </a:lnTo>
                        <a:lnTo>
                          <a:pt x="40" y="23"/>
                        </a:lnTo>
                        <a:lnTo>
                          <a:pt x="40" y="19"/>
                        </a:lnTo>
                        <a:lnTo>
                          <a:pt x="39" y="15"/>
                        </a:lnTo>
                        <a:lnTo>
                          <a:pt x="37" y="10"/>
                        </a:lnTo>
                        <a:lnTo>
                          <a:pt x="35" y="7"/>
                        </a:lnTo>
                        <a:lnTo>
                          <a:pt x="32" y="4"/>
                        </a:lnTo>
                        <a:lnTo>
                          <a:pt x="28" y="2"/>
                        </a:lnTo>
                        <a:lnTo>
                          <a:pt x="22" y="0"/>
                        </a:lnTo>
                        <a:lnTo>
                          <a:pt x="17" y="0"/>
                        </a:lnTo>
                        <a:lnTo>
                          <a:pt x="4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5" name="Rectangle 67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25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86" name="Freeform 674"/>
                  <p:cNvSpPr>
                    <a:spLocks noChangeAspect="1"/>
                  </p:cNvSpPr>
                  <p:nvPr/>
                </p:nvSpPr>
                <p:spPr bwMode="auto">
                  <a:xfrm>
                    <a:off x="5105" y="1561"/>
                    <a:ext cx="7" cy="14"/>
                  </a:xfrm>
                  <a:custGeom>
                    <a:avLst/>
                    <a:gdLst>
                      <a:gd name="T0" fmla="*/ 7 w 29"/>
                      <a:gd name="T1" fmla="*/ 7 h 46"/>
                      <a:gd name="T2" fmla="*/ 1 w 29"/>
                      <a:gd name="T3" fmla="*/ 0 h 46"/>
                      <a:gd name="T4" fmla="*/ 0 w 29"/>
                      <a:gd name="T5" fmla="*/ 0 h 46"/>
                      <a:gd name="T6" fmla="*/ 0 w 29"/>
                      <a:gd name="T7" fmla="*/ 14 h 46"/>
                      <a:gd name="T8" fmla="*/ 1 w 29"/>
                      <a:gd name="T9" fmla="*/ 14 h 46"/>
                      <a:gd name="T10" fmla="*/ 7 w 29"/>
                      <a:gd name="T11" fmla="*/ 7 h 46"/>
                      <a:gd name="T12" fmla="*/ 1 w 29"/>
                      <a:gd name="T13" fmla="*/ 14 h 46"/>
                      <a:gd name="T14" fmla="*/ 3 w 29"/>
                      <a:gd name="T15" fmla="*/ 14 h 46"/>
                      <a:gd name="T16" fmla="*/ 4 w 29"/>
                      <a:gd name="T17" fmla="*/ 13 h 46"/>
                      <a:gd name="T18" fmla="*/ 5 w 29"/>
                      <a:gd name="T19" fmla="*/ 13 h 46"/>
                      <a:gd name="T20" fmla="*/ 6 w 29"/>
                      <a:gd name="T21" fmla="*/ 12 h 46"/>
                      <a:gd name="T22" fmla="*/ 6 w 29"/>
                      <a:gd name="T23" fmla="*/ 11 h 46"/>
                      <a:gd name="T24" fmla="*/ 7 w 29"/>
                      <a:gd name="T25" fmla="*/ 10 h 46"/>
                      <a:gd name="T26" fmla="*/ 7 w 29"/>
                      <a:gd name="T27" fmla="*/ 8 h 46"/>
                      <a:gd name="T28" fmla="*/ 7 w 29"/>
                      <a:gd name="T29" fmla="*/ 7 h 46"/>
                      <a:gd name="T30" fmla="*/ 7 w 29"/>
                      <a:gd name="T31" fmla="*/ 6 h 46"/>
                      <a:gd name="T32" fmla="*/ 7 w 29"/>
                      <a:gd name="T33" fmla="*/ 5 h 46"/>
                      <a:gd name="T34" fmla="*/ 6 w 29"/>
                      <a:gd name="T35" fmla="*/ 3 h 46"/>
                      <a:gd name="T36" fmla="*/ 6 w 29"/>
                      <a:gd name="T37" fmla="*/ 2 h 46"/>
                      <a:gd name="T38" fmla="*/ 5 w 29"/>
                      <a:gd name="T39" fmla="*/ 1 h 46"/>
                      <a:gd name="T40" fmla="*/ 4 w 29"/>
                      <a:gd name="T41" fmla="*/ 1 h 46"/>
                      <a:gd name="T42" fmla="*/ 3 w 29"/>
                      <a:gd name="T43" fmla="*/ 0 h 46"/>
                      <a:gd name="T44" fmla="*/ 1 w 29"/>
                      <a:gd name="T45" fmla="*/ 0 h 46"/>
                      <a:gd name="T46" fmla="*/ 7 w 29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29" h="46">
                        <a:moveTo>
                          <a:pt x="29" y="23"/>
                        </a:moveTo>
                        <a:lnTo>
                          <a:pt x="6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6" y="46"/>
                        </a:lnTo>
                        <a:lnTo>
                          <a:pt x="29" y="23"/>
                        </a:lnTo>
                        <a:lnTo>
                          <a:pt x="6" y="46"/>
                        </a:lnTo>
                        <a:lnTo>
                          <a:pt x="11" y="45"/>
                        </a:lnTo>
                        <a:lnTo>
                          <a:pt x="16" y="44"/>
                        </a:lnTo>
                        <a:lnTo>
                          <a:pt x="21" y="42"/>
                        </a:lnTo>
                        <a:lnTo>
                          <a:pt x="24" y="39"/>
                        </a:lnTo>
                        <a:lnTo>
                          <a:pt x="26" y="36"/>
                        </a:lnTo>
                        <a:lnTo>
                          <a:pt x="28" y="32"/>
                        </a:lnTo>
                        <a:lnTo>
                          <a:pt x="29" y="27"/>
                        </a:lnTo>
                        <a:lnTo>
                          <a:pt x="29" y="23"/>
                        </a:lnTo>
                        <a:lnTo>
                          <a:pt x="29" y="19"/>
                        </a:lnTo>
                        <a:lnTo>
                          <a:pt x="28" y="15"/>
                        </a:lnTo>
                        <a:lnTo>
                          <a:pt x="26" y="10"/>
                        </a:lnTo>
                        <a:lnTo>
                          <a:pt x="24" y="7"/>
                        </a:lnTo>
                        <a:lnTo>
                          <a:pt x="21" y="4"/>
                        </a:lnTo>
                        <a:lnTo>
                          <a:pt x="16" y="2"/>
                        </a:lnTo>
                        <a:lnTo>
                          <a:pt x="11" y="0"/>
                        </a:lnTo>
                        <a:lnTo>
                          <a:pt x="6" y="0"/>
                        </a:lnTo>
                        <a:lnTo>
                          <a:pt x="29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7" name="Freeform 675"/>
                  <p:cNvSpPr>
                    <a:spLocks noChangeAspect="1"/>
                  </p:cNvSpPr>
                  <p:nvPr/>
                </p:nvSpPr>
                <p:spPr bwMode="auto">
                  <a:xfrm>
                    <a:off x="5098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4 w 46"/>
                      <a:gd name="T25" fmla="*/ 36 h 123"/>
                      <a:gd name="T26" fmla="*/ 6 w 46"/>
                      <a:gd name="T27" fmla="*/ 36 h 123"/>
                      <a:gd name="T28" fmla="*/ 7 w 46"/>
                      <a:gd name="T29" fmla="*/ 36 h 123"/>
                      <a:gd name="T30" fmla="*/ 8 w 46"/>
                      <a:gd name="T31" fmla="*/ 36 h 123"/>
                      <a:gd name="T32" fmla="*/ 9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1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0" y="120"/>
                        </a:lnTo>
                        <a:lnTo>
                          <a:pt x="14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7" y="123"/>
                        </a:lnTo>
                        <a:lnTo>
                          <a:pt x="31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6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8" name="Freeform 676"/>
                  <p:cNvSpPr>
                    <a:spLocks noChangeAspect="1"/>
                  </p:cNvSpPr>
                  <p:nvPr/>
                </p:nvSpPr>
                <p:spPr bwMode="auto">
                  <a:xfrm>
                    <a:off x="5098" y="1589"/>
                    <a:ext cx="7" cy="14"/>
                  </a:xfrm>
                  <a:custGeom>
                    <a:avLst/>
                    <a:gdLst>
                      <a:gd name="T0" fmla="*/ 0 w 40"/>
                      <a:gd name="T1" fmla="*/ 7 h 46"/>
                      <a:gd name="T2" fmla="*/ 4 w 40"/>
                      <a:gd name="T3" fmla="*/ 14 h 46"/>
                      <a:gd name="T4" fmla="*/ 7 w 40"/>
                      <a:gd name="T5" fmla="*/ 14 h 46"/>
                      <a:gd name="T6" fmla="*/ 7 w 40"/>
                      <a:gd name="T7" fmla="*/ 0 h 46"/>
                      <a:gd name="T8" fmla="*/ 4 w 40"/>
                      <a:gd name="T9" fmla="*/ 0 h 46"/>
                      <a:gd name="T10" fmla="*/ 0 w 40"/>
                      <a:gd name="T11" fmla="*/ 7 h 46"/>
                      <a:gd name="T12" fmla="*/ 4 w 40"/>
                      <a:gd name="T13" fmla="*/ 0 h 46"/>
                      <a:gd name="T14" fmla="*/ 3 w 40"/>
                      <a:gd name="T15" fmla="*/ 0 h 46"/>
                      <a:gd name="T16" fmla="*/ 2 w 40"/>
                      <a:gd name="T17" fmla="*/ 1 h 46"/>
                      <a:gd name="T18" fmla="*/ 1 w 40"/>
                      <a:gd name="T19" fmla="*/ 1 h 46"/>
                      <a:gd name="T20" fmla="*/ 1 w 40"/>
                      <a:gd name="T21" fmla="*/ 2 h 46"/>
                      <a:gd name="T22" fmla="*/ 1 w 40"/>
                      <a:gd name="T23" fmla="*/ 3 h 46"/>
                      <a:gd name="T24" fmla="*/ 0 w 40"/>
                      <a:gd name="T25" fmla="*/ 5 h 46"/>
                      <a:gd name="T26" fmla="*/ 0 w 40"/>
                      <a:gd name="T27" fmla="*/ 6 h 46"/>
                      <a:gd name="T28" fmla="*/ 0 w 40"/>
                      <a:gd name="T29" fmla="*/ 7 h 46"/>
                      <a:gd name="T30" fmla="*/ 0 w 40"/>
                      <a:gd name="T31" fmla="*/ 8 h 46"/>
                      <a:gd name="T32" fmla="*/ 0 w 40"/>
                      <a:gd name="T33" fmla="*/ 10 h 46"/>
                      <a:gd name="T34" fmla="*/ 1 w 40"/>
                      <a:gd name="T35" fmla="*/ 11 h 46"/>
                      <a:gd name="T36" fmla="*/ 1 w 40"/>
                      <a:gd name="T37" fmla="*/ 12 h 46"/>
                      <a:gd name="T38" fmla="*/ 1 w 40"/>
                      <a:gd name="T39" fmla="*/ 13 h 46"/>
                      <a:gd name="T40" fmla="*/ 2 w 40"/>
                      <a:gd name="T41" fmla="*/ 13 h 46"/>
                      <a:gd name="T42" fmla="*/ 3 w 40"/>
                      <a:gd name="T43" fmla="*/ 14 h 46"/>
                      <a:gd name="T44" fmla="*/ 4 w 40"/>
                      <a:gd name="T45" fmla="*/ 14 h 46"/>
                      <a:gd name="T46" fmla="*/ 0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40" y="46"/>
                        </a:lnTo>
                        <a:lnTo>
                          <a:pt x="40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9" name="Rectangle 67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098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90" name="Freeform 678"/>
                  <p:cNvSpPr>
                    <a:spLocks noChangeAspect="1"/>
                  </p:cNvSpPr>
                  <p:nvPr/>
                </p:nvSpPr>
                <p:spPr bwMode="auto">
                  <a:xfrm>
                    <a:off x="553" y="1561"/>
                    <a:ext cx="14" cy="14"/>
                  </a:xfrm>
                  <a:custGeom>
                    <a:avLst/>
                    <a:gdLst>
                      <a:gd name="T0" fmla="*/ 0 w 32"/>
                      <a:gd name="T1" fmla="*/ 7 h 46"/>
                      <a:gd name="T2" fmla="*/ 10 w 32"/>
                      <a:gd name="T3" fmla="*/ 14 h 46"/>
                      <a:gd name="T4" fmla="*/ 14 w 32"/>
                      <a:gd name="T5" fmla="*/ 14 h 46"/>
                      <a:gd name="T6" fmla="*/ 14 w 32"/>
                      <a:gd name="T7" fmla="*/ 0 h 46"/>
                      <a:gd name="T8" fmla="*/ 10 w 32"/>
                      <a:gd name="T9" fmla="*/ 0 h 46"/>
                      <a:gd name="T10" fmla="*/ 0 w 32"/>
                      <a:gd name="T11" fmla="*/ 7 h 46"/>
                      <a:gd name="T12" fmla="*/ 10 w 32"/>
                      <a:gd name="T13" fmla="*/ 0 h 46"/>
                      <a:gd name="T14" fmla="*/ 8 w 32"/>
                      <a:gd name="T15" fmla="*/ 0 h 46"/>
                      <a:gd name="T16" fmla="*/ 6 w 32"/>
                      <a:gd name="T17" fmla="*/ 1 h 46"/>
                      <a:gd name="T18" fmla="*/ 4 w 32"/>
                      <a:gd name="T19" fmla="*/ 1 h 46"/>
                      <a:gd name="T20" fmla="*/ 3 w 32"/>
                      <a:gd name="T21" fmla="*/ 2 h 46"/>
                      <a:gd name="T22" fmla="*/ 1 w 32"/>
                      <a:gd name="T23" fmla="*/ 3 h 46"/>
                      <a:gd name="T24" fmla="*/ 0 w 32"/>
                      <a:gd name="T25" fmla="*/ 5 h 46"/>
                      <a:gd name="T26" fmla="*/ 0 w 32"/>
                      <a:gd name="T27" fmla="*/ 6 h 46"/>
                      <a:gd name="T28" fmla="*/ 0 w 32"/>
                      <a:gd name="T29" fmla="*/ 7 h 46"/>
                      <a:gd name="T30" fmla="*/ 0 w 32"/>
                      <a:gd name="T31" fmla="*/ 8 h 46"/>
                      <a:gd name="T32" fmla="*/ 0 w 32"/>
                      <a:gd name="T33" fmla="*/ 10 h 46"/>
                      <a:gd name="T34" fmla="*/ 1 w 32"/>
                      <a:gd name="T35" fmla="*/ 11 h 46"/>
                      <a:gd name="T36" fmla="*/ 3 w 32"/>
                      <a:gd name="T37" fmla="*/ 12 h 46"/>
                      <a:gd name="T38" fmla="*/ 4 w 32"/>
                      <a:gd name="T39" fmla="*/ 13 h 46"/>
                      <a:gd name="T40" fmla="*/ 6 w 32"/>
                      <a:gd name="T41" fmla="*/ 13 h 46"/>
                      <a:gd name="T42" fmla="*/ 8 w 32"/>
                      <a:gd name="T43" fmla="*/ 14 h 46"/>
                      <a:gd name="T44" fmla="*/ 10 w 32"/>
                      <a:gd name="T45" fmla="*/ 14 h 46"/>
                      <a:gd name="T46" fmla="*/ 0 w 32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2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32" y="46"/>
                        </a:lnTo>
                        <a:lnTo>
                          <a:pt x="32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6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8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1" name="Freeform 679"/>
                  <p:cNvSpPr>
                    <a:spLocks noChangeAspect="1"/>
                  </p:cNvSpPr>
                  <p:nvPr/>
                </p:nvSpPr>
                <p:spPr bwMode="auto">
                  <a:xfrm>
                    <a:off x="553" y="1568"/>
                    <a:ext cx="14" cy="36"/>
                  </a:xfrm>
                  <a:custGeom>
                    <a:avLst/>
                    <a:gdLst>
                      <a:gd name="T0" fmla="*/ 7 w 47"/>
                      <a:gd name="T1" fmla="*/ 36 h 123"/>
                      <a:gd name="T2" fmla="*/ 14 w 47"/>
                      <a:gd name="T3" fmla="*/ 29 h 123"/>
                      <a:gd name="T4" fmla="*/ 14 w 47"/>
                      <a:gd name="T5" fmla="*/ 0 h 123"/>
                      <a:gd name="T6" fmla="*/ 0 w 47"/>
                      <a:gd name="T7" fmla="*/ 0 h 123"/>
                      <a:gd name="T8" fmla="*/ 0 w 47"/>
                      <a:gd name="T9" fmla="*/ 29 h 123"/>
                      <a:gd name="T10" fmla="*/ 7 w 47"/>
                      <a:gd name="T11" fmla="*/ 36 h 123"/>
                      <a:gd name="T12" fmla="*/ 0 w 47"/>
                      <a:gd name="T13" fmla="*/ 29 h 123"/>
                      <a:gd name="T14" fmla="*/ 0 w 47"/>
                      <a:gd name="T15" fmla="*/ 31 h 123"/>
                      <a:gd name="T16" fmla="*/ 1 w 47"/>
                      <a:gd name="T17" fmla="*/ 32 h 123"/>
                      <a:gd name="T18" fmla="*/ 1 w 47"/>
                      <a:gd name="T19" fmla="*/ 34 h 123"/>
                      <a:gd name="T20" fmla="*/ 2 w 47"/>
                      <a:gd name="T21" fmla="*/ 35 h 123"/>
                      <a:gd name="T22" fmla="*/ 3 w 47"/>
                      <a:gd name="T23" fmla="*/ 35 h 123"/>
                      <a:gd name="T24" fmla="*/ 4 w 47"/>
                      <a:gd name="T25" fmla="*/ 36 h 123"/>
                      <a:gd name="T26" fmla="*/ 6 w 47"/>
                      <a:gd name="T27" fmla="*/ 36 h 123"/>
                      <a:gd name="T28" fmla="*/ 7 w 47"/>
                      <a:gd name="T29" fmla="*/ 36 h 123"/>
                      <a:gd name="T30" fmla="*/ 8 w 47"/>
                      <a:gd name="T31" fmla="*/ 36 h 123"/>
                      <a:gd name="T32" fmla="*/ 10 w 47"/>
                      <a:gd name="T33" fmla="*/ 36 h 123"/>
                      <a:gd name="T34" fmla="*/ 11 w 47"/>
                      <a:gd name="T35" fmla="*/ 35 h 123"/>
                      <a:gd name="T36" fmla="*/ 12 w 47"/>
                      <a:gd name="T37" fmla="*/ 35 h 123"/>
                      <a:gd name="T38" fmla="*/ 13 w 47"/>
                      <a:gd name="T39" fmla="*/ 34 h 123"/>
                      <a:gd name="T40" fmla="*/ 13 w 47"/>
                      <a:gd name="T41" fmla="*/ 32 h 123"/>
                      <a:gd name="T42" fmla="*/ 14 w 47"/>
                      <a:gd name="T43" fmla="*/ 31 h 123"/>
                      <a:gd name="T44" fmla="*/ 14 w 47"/>
                      <a:gd name="T45" fmla="*/ 29 h 123"/>
                      <a:gd name="T46" fmla="*/ 7 w 47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123">
                        <a:moveTo>
                          <a:pt x="23" y="123"/>
                        </a:moveTo>
                        <a:lnTo>
                          <a:pt x="47" y="100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2" y="111"/>
                        </a:lnTo>
                        <a:lnTo>
                          <a:pt x="5" y="115"/>
                        </a:lnTo>
                        <a:lnTo>
                          <a:pt x="8" y="118"/>
                        </a:lnTo>
                        <a:lnTo>
                          <a:pt x="11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8" y="123"/>
                        </a:lnTo>
                        <a:lnTo>
                          <a:pt x="32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5" y="111"/>
                        </a:lnTo>
                        <a:lnTo>
                          <a:pt x="46" y="105"/>
                        </a:lnTo>
                        <a:lnTo>
                          <a:pt x="47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2" name="Freeform 680"/>
                  <p:cNvSpPr>
                    <a:spLocks noChangeAspect="1"/>
                  </p:cNvSpPr>
                  <p:nvPr/>
                </p:nvSpPr>
                <p:spPr bwMode="auto">
                  <a:xfrm>
                    <a:off x="560" y="1589"/>
                    <a:ext cx="14" cy="14"/>
                  </a:xfrm>
                  <a:custGeom>
                    <a:avLst/>
                    <a:gdLst>
                      <a:gd name="T0" fmla="*/ 14 w 40"/>
                      <a:gd name="T1" fmla="*/ 7 h 46"/>
                      <a:gd name="T2" fmla="*/ 6 w 40"/>
                      <a:gd name="T3" fmla="*/ 0 h 46"/>
                      <a:gd name="T4" fmla="*/ 0 w 40"/>
                      <a:gd name="T5" fmla="*/ 0 h 46"/>
                      <a:gd name="T6" fmla="*/ 0 w 40"/>
                      <a:gd name="T7" fmla="*/ 14 h 46"/>
                      <a:gd name="T8" fmla="*/ 6 w 40"/>
                      <a:gd name="T9" fmla="*/ 14 h 46"/>
                      <a:gd name="T10" fmla="*/ 14 w 40"/>
                      <a:gd name="T11" fmla="*/ 7 h 46"/>
                      <a:gd name="T12" fmla="*/ 6 w 40"/>
                      <a:gd name="T13" fmla="*/ 14 h 46"/>
                      <a:gd name="T14" fmla="*/ 8 w 40"/>
                      <a:gd name="T15" fmla="*/ 14 h 46"/>
                      <a:gd name="T16" fmla="*/ 10 w 40"/>
                      <a:gd name="T17" fmla="*/ 13 h 46"/>
                      <a:gd name="T18" fmla="*/ 11 w 40"/>
                      <a:gd name="T19" fmla="*/ 13 h 46"/>
                      <a:gd name="T20" fmla="*/ 12 w 40"/>
                      <a:gd name="T21" fmla="*/ 12 h 46"/>
                      <a:gd name="T22" fmla="*/ 13 w 40"/>
                      <a:gd name="T23" fmla="*/ 11 h 46"/>
                      <a:gd name="T24" fmla="*/ 14 w 40"/>
                      <a:gd name="T25" fmla="*/ 10 h 46"/>
                      <a:gd name="T26" fmla="*/ 14 w 40"/>
                      <a:gd name="T27" fmla="*/ 8 h 46"/>
                      <a:gd name="T28" fmla="*/ 14 w 40"/>
                      <a:gd name="T29" fmla="*/ 7 h 46"/>
                      <a:gd name="T30" fmla="*/ 14 w 40"/>
                      <a:gd name="T31" fmla="*/ 6 h 46"/>
                      <a:gd name="T32" fmla="*/ 14 w 40"/>
                      <a:gd name="T33" fmla="*/ 5 h 46"/>
                      <a:gd name="T34" fmla="*/ 13 w 40"/>
                      <a:gd name="T35" fmla="*/ 3 h 46"/>
                      <a:gd name="T36" fmla="*/ 12 w 40"/>
                      <a:gd name="T37" fmla="*/ 2 h 46"/>
                      <a:gd name="T38" fmla="*/ 11 w 40"/>
                      <a:gd name="T39" fmla="*/ 1 h 46"/>
                      <a:gd name="T40" fmla="*/ 10 w 40"/>
                      <a:gd name="T41" fmla="*/ 1 h 46"/>
                      <a:gd name="T42" fmla="*/ 8 w 40"/>
                      <a:gd name="T43" fmla="*/ 0 h 46"/>
                      <a:gd name="T44" fmla="*/ 6 w 40"/>
                      <a:gd name="T45" fmla="*/ 0 h 46"/>
                      <a:gd name="T46" fmla="*/ 14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40" y="23"/>
                        </a:moveTo>
                        <a:lnTo>
                          <a:pt x="17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7" y="46"/>
                        </a:lnTo>
                        <a:lnTo>
                          <a:pt x="40" y="23"/>
                        </a:lnTo>
                        <a:lnTo>
                          <a:pt x="17" y="46"/>
                        </a:lnTo>
                        <a:lnTo>
                          <a:pt x="23" y="46"/>
                        </a:lnTo>
                        <a:lnTo>
                          <a:pt x="28" y="44"/>
                        </a:lnTo>
                        <a:lnTo>
                          <a:pt x="32" y="42"/>
                        </a:lnTo>
                        <a:lnTo>
                          <a:pt x="35" y="39"/>
                        </a:lnTo>
                        <a:lnTo>
                          <a:pt x="37" y="36"/>
                        </a:lnTo>
                        <a:lnTo>
                          <a:pt x="39" y="32"/>
                        </a:lnTo>
                        <a:lnTo>
                          <a:pt x="40" y="27"/>
                        </a:lnTo>
                        <a:lnTo>
                          <a:pt x="40" y="23"/>
                        </a:lnTo>
                        <a:lnTo>
                          <a:pt x="40" y="19"/>
                        </a:lnTo>
                        <a:lnTo>
                          <a:pt x="39" y="15"/>
                        </a:lnTo>
                        <a:lnTo>
                          <a:pt x="37" y="10"/>
                        </a:lnTo>
                        <a:lnTo>
                          <a:pt x="35" y="7"/>
                        </a:lnTo>
                        <a:lnTo>
                          <a:pt x="32" y="4"/>
                        </a:lnTo>
                        <a:lnTo>
                          <a:pt x="28" y="2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4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3" name="Rectangle 68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60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94" name="Freeform 682"/>
                  <p:cNvSpPr>
                    <a:spLocks noChangeAspect="1"/>
                  </p:cNvSpPr>
                  <p:nvPr/>
                </p:nvSpPr>
                <p:spPr bwMode="auto">
                  <a:xfrm>
                    <a:off x="4970" y="1561"/>
                    <a:ext cx="14" cy="14"/>
                  </a:xfrm>
                  <a:custGeom>
                    <a:avLst/>
                    <a:gdLst>
                      <a:gd name="T0" fmla="*/ 14 w 32"/>
                      <a:gd name="T1" fmla="*/ 7 h 46"/>
                      <a:gd name="T2" fmla="*/ 4 w 32"/>
                      <a:gd name="T3" fmla="*/ 0 h 46"/>
                      <a:gd name="T4" fmla="*/ 0 w 32"/>
                      <a:gd name="T5" fmla="*/ 0 h 46"/>
                      <a:gd name="T6" fmla="*/ 0 w 32"/>
                      <a:gd name="T7" fmla="*/ 14 h 46"/>
                      <a:gd name="T8" fmla="*/ 4 w 32"/>
                      <a:gd name="T9" fmla="*/ 14 h 46"/>
                      <a:gd name="T10" fmla="*/ 14 w 32"/>
                      <a:gd name="T11" fmla="*/ 7 h 46"/>
                      <a:gd name="T12" fmla="*/ 4 w 32"/>
                      <a:gd name="T13" fmla="*/ 14 h 46"/>
                      <a:gd name="T14" fmla="*/ 6 w 32"/>
                      <a:gd name="T15" fmla="*/ 14 h 46"/>
                      <a:gd name="T16" fmla="*/ 8 w 32"/>
                      <a:gd name="T17" fmla="*/ 13 h 46"/>
                      <a:gd name="T18" fmla="*/ 10 w 32"/>
                      <a:gd name="T19" fmla="*/ 13 h 46"/>
                      <a:gd name="T20" fmla="*/ 11 w 32"/>
                      <a:gd name="T21" fmla="*/ 12 h 46"/>
                      <a:gd name="T22" fmla="*/ 13 w 32"/>
                      <a:gd name="T23" fmla="*/ 11 h 46"/>
                      <a:gd name="T24" fmla="*/ 14 w 32"/>
                      <a:gd name="T25" fmla="*/ 10 h 46"/>
                      <a:gd name="T26" fmla="*/ 14 w 32"/>
                      <a:gd name="T27" fmla="*/ 8 h 46"/>
                      <a:gd name="T28" fmla="*/ 14 w 32"/>
                      <a:gd name="T29" fmla="*/ 7 h 46"/>
                      <a:gd name="T30" fmla="*/ 14 w 32"/>
                      <a:gd name="T31" fmla="*/ 6 h 46"/>
                      <a:gd name="T32" fmla="*/ 14 w 32"/>
                      <a:gd name="T33" fmla="*/ 5 h 46"/>
                      <a:gd name="T34" fmla="*/ 13 w 32"/>
                      <a:gd name="T35" fmla="*/ 3 h 46"/>
                      <a:gd name="T36" fmla="*/ 11 w 32"/>
                      <a:gd name="T37" fmla="*/ 2 h 46"/>
                      <a:gd name="T38" fmla="*/ 10 w 32"/>
                      <a:gd name="T39" fmla="*/ 1 h 46"/>
                      <a:gd name="T40" fmla="*/ 8 w 32"/>
                      <a:gd name="T41" fmla="*/ 1 h 46"/>
                      <a:gd name="T42" fmla="*/ 6 w 32"/>
                      <a:gd name="T43" fmla="*/ 0 h 46"/>
                      <a:gd name="T44" fmla="*/ 4 w 32"/>
                      <a:gd name="T45" fmla="*/ 0 h 46"/>
                      <a:gd name="T46" fmla="*/ 14 w 32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2" h="46">
                        <a:moveTo>
                          <a:pt x="32" y="23"/>
                        </a:moveTo>
                        <a:lnTo>
                          <a:pt x="9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9" y="46"/>
                        </a:lnTo>
                        <a:lnTo>
                          <a:pt x="32" y="23"/>
                        </a:lnTo>
                        <a:lnTo>
                          <a:pt x="9" y="46"/>
                        </a:lnTo>
                        <a:lnTo>
                          <a:pt x="14" y="45"/>
                        </a:lnTo>
                        <a:lnTo>
                          <a:pt x="19" y="44"/>
                        </a:lnTo>
                        <a:lnTo>
                          <a:pt x="23" y="42"/>
                        </a:lnTo>
                        <a:lnTo>
                          <a:pt x="26" y="39"/>
                        </a:lnTo>
                        <a:lnTo>
                          <a:pt x="29" y="36"/>
                        </a:lnTo>
                        <a:lnTo>
                          <a:pt x="31" y="32"/>
                        </a:lnTo>
                        <a:lnTo>
                          <a:pt x="32" y="27"/>
                        </a:lnTo>
                        <a:lnTo>
                          <a:pt x="32" y="23"/>
                        </a:lnTo>
                        <a:lnTo>
                          <a:pt x="32" y="19"/>
                        </a:lnTo>
                        <a:lnTo>
                          <a:pt x="31" y="15"/>
                        </a:lnTo>
                        <a:lnTo>
                          <a:pt x="29" y="10"/>
                        </a:lnTo>
                        <a:lnTo>
                          <a:pt x="26" y="7"/>
                        </a:lnTo>
                        <a:lnTo>
                          <a:pt x="23" y="4"/>
                        </a:lnTo>
                        <a:lnTo>
                          <a:pt x="19" y="2"/>
                        </a:lnTo>
                        <a:lnTo>
                          <a:pt x="14" y="0"/>
                        </a:lnTo>
                        <a:lnTo>
                          <a:pt x="9" y="0"/>
                        </a:lnTo>
                        <a:lnTo>
                          <a:pt x="32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5" name="Freeform 683"/>
                  <p:cNvSpPr>
                    <a:spLocks noChangeAspect="1"/>
                  </p:cNvSpPr>
                  <p:nvPr/>
                </p:nvSpPr>
                <p:spPr bwMode="auto">
                  <a:xfrm>
                    <a:off x="4970" y="1568"/>
                    <a:ext cx="14" cy="36"/>
                  </a:xfrm>
                  <a:custGeom>
                    <a:avLst/>
                    <a:gdLst>
                      <a:gd name="T0" fmla="*/ 7 w 47"/>
                      <a:gd name="T1" fmla="*/ 36 h 123"/>
                      <a:gd name="T2" fmla="*/ 14 w 47"/>
                      <a:gd name="T3" fmla="*/ 29 h 123"/>
                      <a:gd name="T4" fmla="*/ 14 w 47"/>
                      <a:gd name="T5" fmla="*/ 0 h 123"/>
                      <a:gd name="T6" fmla="*/ 0 w 47"/>
                      <a:gd name="T7" fmla="*/ 0 h 123"/>
                      <a:gd name="T8" fmla="*/ 0 w 47"/>
                      <a:gd name="T9" fmla="*/ 29 h 123"/>
                      <a:gd name="T10" fmla="*/ 7 w 47"/>
                      <a:gd name="T11" fmla="*/ 36 h 123"/>
                      <a:gd name="T12" fmla="*/ 0 w 47"/>
                      <a:gd name="T13" fmla="*/ 29 h 123"/>
                      <a:gd name="T14" fmla="*/ 0 w 47"/>
                      <a:gd name="T15" fmla="*/ 31 h 123"/>
                      <a:gd name="T16" fmla="*/ 1 w 47"/>
                      <a:gd name="T17" fmla="*/ 32 h 123"/>
                      <a:gd name="T18" fmla="*/ 1 w 47"/>
                      <a:gd name="T19" fmla="*/ 34 h 123"/>
                      <a:gd name="T20" fmla="*/ 2 w 47"/>
                      <a:gd name="T21" fmla="*/ 35 h 123"/>
                      <a:gd name="T22" fmla="*/ 3 w 47"/>
                      <a:gd name="T23" fmla="*/ 35 h 123"/>
                      <a:gd name="T24" fmla="*/ 4 w 47"/>
                      <a:gd name="T25" fmla="*/ 36 h 123"/>
                      <a:gd name="T26" fmla="*/ 6 w 47"/>
                      <a:gd name="T27" fmla="*/ 36 h 123"/>
                      <a:gd name="T28" fmla="*/ 7 w 47"/>
                      <a:gd name="T29" fmla="*/ 36 h 123"/>
                      <a:gd name="T30" fmla="*/ 8 w 47"/>
                      <a:gd name="T31" fmla="*/ 36 h 123"/>
                      <a:gd name="T32" fmla="*/ 10 w 47"/>
                      <a:gd name="T33" fmla="*/ 36 h 123"/>
                      <a:gd name="T34" fmla="*/ 11 w 47"/>
                      <a:gd name="T35" fmla="*/ 35 h 123"/>
                      <a:gd name="T36" fmla="*/ 12 w 47"/>
                      <a:gd name="T37" fmla="*/ 35 h 123"/>
                      <a:gd name="T38" fmla="*/ 13 w 47"/>
                      <a:gd name="T39" fmla="*/ 34 h 123"/>
                      <a:gd name="T40" fmla="*/ 13 w 47"/>
                      <a:gd name="T41" fmla="*/ 32 h 123"/>
                      <a:gd name="T42" fmla="*/ 14 w 47"/>
                      <a:gd name="T43" fmla="*/ 31 h 123"/>
                      <a:gd name="T44" fmla="*/ 14 w 47"/>
                      <a:gd name="T45" fmla="*/ 29 h 123"/>
                      <a:gd name="T46" fmla="*/ 7 w 47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123">
                        <a:moveTo>
                          <a:pt x="24" y="123"/>
                        </a:moveTo>
                        <a:lnTo>
                          <a:pt x="47" y="100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4" y="123"/>
                        </a:lnTo>
                        <a:lnTo>
                          <a:pt x="0" y="100"/>
                        </a:lnTo>
                        <a:lnTo>
                          <a:pt x="1" y="105"/>
                        </a:lnTo>
                        <a:lnTo>
                          <a:pt x="2" y="111"/>
                        </a:lnTo>
                        <a:lnTo>
                          <a:pt x="5" y="115"/>
                        </a:lnTo>
                        <a:lnTo>
                          <a:pt x="8" y="118"/>
                        </a:lnTo>
                        <a:lnTo>
                          <a:pt x="11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4" y="123"/>
                        </a:lnTo>
                        <a:lnTo>
                          <a:pt x="28" y="123"/>
                        </a:lnTo>
                        <a:lnTo>
                          <a:pt x="32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5" y="111"/>
                        </a:lnTo>
                        <a:lnTo>
                          <a:pt x="47" y="105"/>
                        </a:lnTo>
                        <a:lnTo>
                          <a:pt x="47" y="100"/>
                        </a:lnTo>
                        <a:lnTo>
                          <a:pt x="24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6" name="Freeform 684"/>
                  <p:cNvSpPr>
                    <a:spLocks noChangeAspect="1"/>
                  </p:cNvSpPr>
                  <p:nvPr/>
                </p:nvSpPr>
                <p:spPr bwMode="auto">
                  <a:xfrm>
                    <a:off x="4963" y="1589"/>
                    <a:ext cx="14" cy="14"/>
                  </a:xfrm>
                  <a:custGeom>
                    <a:avLst/>
                    <a:gdLst>
                      <a:gd name="T0" fmla="*/ 0 w 40"/>
                      <a:gd name="T1" fmla="*/ 7 h 46"/>
                      <a:gd name="T2" fmla="*/ 8 w 40"/>
                      <a:gd name="T3" fmla="*/ 14 h 46"/>
                      <a:gd name="T4" fmla="*/ 14 w 40"/>
                      <a:gd name="T5" fmla="*/ 14 h 46"/>
                      <a:gd name="T6" fmla="*/ 14 w 40"/>
                      <a:gd name="T7" fmla="*/ 0 h 46"/>
                      <a:gd name="T8" fmla="*/ 8 w 40"/>
                      <a:gd name="T9" fmla="*/ 0 h 46"/>
                      <a:gd name="T10" fmla="*/ 0 w 40"/>
                      <a:gd name="T11" fmla="*/ 7 h 46"/>
                      <a:gd name="T12" fmla="*/ 8 w 40"/>
                      <a:gd name="T13" fmla="*/ 0 h 46"/>
                      <a:gd name="T14" fmla="*/ 6 w 40"/>
                      <a:gd name="T15" fmla="*/ 0 h 46"/>
                      <a:gd name="T16" fmla="*/ 4 w 40"/>
                      <a:gd name="T17" fmla="*/ 1 h 46"/>
                      <a:gd name="T18" fmla="*/ 3 w 40"/>
                      <a:gd name="T19" fmla="*/ 1 h 46"/>
                      <a:gd name="T20" fmla="*/ 2 w 40"/>
                      <a:gd name="T21" fmla="*/ 2 h 46"/>
                      <a:gd name="T22" fmla="*/ 1 w 40"/>
                      <a:gd name="T23" fmla="*/ 3 h 46"/>
                      <a:gd name="T24" fmla="*/ 0 w 40"/>
                      <a:gd name="T25" fmla="*/ 5 h 46"/>
                      <a:gd name="T26" fmla="*/ 0 w 40"/>
                      <a:gd name="T27" fmla="*/ 6 h 46"/>
                      <a:gd name="T28" fmla="*/ 0 w 40"/>
                      <a:gd name="T29" fmla="*/ 7 h 46"/>
                      <a:gd name="T30" fmla="*/ 0 w 40"/>
                      <a:gd name="T31" fmla="*/ 8 h 46"/>
                      <a:gd name="T32" fmla="*/ 0 w 40"/>
                      <a:gd name="T33" fmla="*/ 10 h 46"/>
                      <a:gd name="T34" fmla="*/ 1 w 40"/>
                      <a:gd name="T35" fmla="*/ 11 h 46"/>
                      <a:gd name="T36" fmla="*/ 2 w 40"/>
                      <a:gd name="T37" fmla="*/ 12 h 46"/>
                      <a:gd name="T38" fmla="*/ 3 w 40"/>
                      <a:gd name="T39" fmla="*/ 13 h 46"/>
                      <a:gd name="T40" fmla="*/ 4 w 40"/>
                      <a:gd name="T41" fmla="*/ 13 h 46"/>
                      <a:gd name="T42" fmla="*/ 6 w 40"/>
                      <a:gd name="T43" fmla="*/ 14 h 46"/>
                      <a:gd name="T44" fmla="*/ 8 w 40"/>
                      <a:gd name="T45" fmla="*/ 14 h 46"/>
                      <a:gd name="T46" fmla="*/ 0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40" y="46"/>
                        </a:lnTo>
                        <a:lnTo>
                          <a:pt x="40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7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7" name="Rectangle 68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963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98" name="Freeform 686"/>
                  <p:cNvSpPr>
                    <a:spLocks noChangeAspect="1"/>
                  </p:cNvSpPr>
                  <p:nvPr/>
                </p:nvSpPr>
                <p:spPr bwMode="auto">
                  <a:xfrm>
                    <a:off x="689" y="1561"/>
                    <a:ext cx="7" cy="14"/>
                  </a:xfrm>
                  <a:custGeom>
                    <a:avLst/>
                    <a:gdLst>
                      <a:gd name="T0" fmla="*/ 0 w 30"/>
                      <a:gd name="T1" fmla="*/ 7 h 46"/>
                      <a:gd name="T2" fmla="*/ 5 w 30"/>
                      <a:gd name="T3" fmla="*/ 14 h 46"/>
                      <a:gd name="T4" fmla="*/ 7 w 30"/>
                      <a:gd name="T5" fmla="*/ 14 h 46"/>
                      <a:gd name="T6" fmla="*/ 7 w 30"/>
                      <a:gd name="T7" fmla="*/ 0 h 46"/>
                      <a:gd name="T8" fmla="*/ 5 w 30"/>
                      <a:gd name="T9" fmla="*/ 0 h 46"/>
                      <a:gd name="T10" fmla="*/ 0 w 30"/>
                      <a:gd name="T11" fmla="*/ 7 h 46"/>
                      <a:gd name="T12" fmla="*/ 5 w 30"/>
                      <a:gd name="T13" fmla="*/ 0 h 46"/>
                      <a:gd name="T14" fmla="*/ 4 w 30"/>
                      <a:gd name="T15" fmla="*/ 0 h 46"/>
                      <a:gd name="T16" fmla="*/ 3 w 30"/>
                      <a:gd name="T17" fmla="*/ 1 h 46"/>
                      <a:gd name="T18" fmla="*/ 2 w 30"/>
                      <a:gd name="T19" fmla="*/ 1 h 46"/>
                      <a:gd name="T20" fmla="*/ 1 w 30"/>
                      <a:gd name="T21" fmla="*/ 2 h 46"/>
                      <a:gd name="T22" fmla="*/ 1 w 30"/>
                      <a:gd name="T23" fmla="*/ 3 h 46"/>
                      <a:gd name="T24" fmla="*/ 0 w 30"/>
                      <a:gd name="T25" fmla="*/ 5 h 46"/>
                      <a:gd name="T26" fmla="*/ 0 w 30"/>
                      <a:gd name="T27" fmla="*/ 6 h 46"/>
                      <a:gd name="T28" fmla="*/ 0 w 30"/>
                      <a:gd name="T29" fmla="*/ 7 h 46"/>
                      <a:gd name="T30" fmla="*/ 0 w 30"/>
                      <a:gd name="T31" fmla="*/ 8 h 46"/>
                      <a:gd name="T32" fmla="*/ 0 w 30"/>
                      <a:gd name="T33" fmla="*/ 10 h 46"/>
                      <a:gd name="T34" fmla="*/ 1 w 30"/>
                      <a:gd name="T35" fmla="*/ 11 h 46"/>
                      <a:gd name="T36" fmla="*/ 1 w 30"/>
                      <a:gd name="T37" fmla="*/ 12 h 46"/>
                      <a:gd name="T38" fmla="*/ 2 w 30"/>
                      <a:gd name="T39" fmla="*/ 13 h 46"/>
                      <a:gd name="T40" fmla="*/ 3 w 30"/>
                      <a:gd name="T41" fmla="*/ 13 h 46"/>
                      <a:gd name="T42" fmla="*/ 4 w 30"/>
                      <a:gd name="T43" fmla="*/ 14 h 46"/>
                      <a:gd name="T44" fmla="*/ 5 w 30"/>
                      <a:gd name="T45" fmla="*/ 14 h 46"/>
                      <a:gd name="T46" fmla="*/ 0 w 3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0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30" y="46"/>
                        </a:lnTo>
                        <a:lnTo>
                          <a:pt x="30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6" y="7"/>
                        </a:lnTo>
                        <a:lnTo>
                          <a:pt x="3" y="10"/>
                        </a:lnTo>
                        <a:lnTo>
                          <a:pt x="2" y="15"/>
                        </a:lnTo>
                        <a:lnTo>
                          <a:pt x="1" y="19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2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8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9" name="Freeform 687"/>
                  <p:cNvSpPr>
                    <a:spLocks noChangeAspect="1"/>
                  </p:cNvSpPr>
                  <p:nvPr/>
                </p:nvSpPr>
                <p:spPr bwMode="auto">
                  <a:xfrm>
                    <a:off x="689" y="1568"/>
                    <a:ext cx="14" cy="36"/>
                  </a:xfrm>
                  <a:custGeom>
                    <a:avLst/>
                    <a:gdLst>
                      <a:gd name="T0" fmla="*/ 7 w 47"/>
                      <a:gd name="T1" fmla="*/ 36 h 123"/>
                      <a:gd name="T2" fmla="*/ 14 w 47"/>
                      <a:gd name="T3" fmla="*/ 29 h 123"/>
                      <a:gd name="T4" fmla="*/ 14 w 47"/>
                      <a:gd name="T5" fmla="*/ 0 h 123"/>
                      <a:gd name="T6" fmla="*/ 0 w 47"/>
                      <a:gd name="T7" fmla="*/ 0 h 123"/>
                      <a:gd name="T8" fmla="*/ 0 w 47"/>
                      <a:gd name="T9" fmla="*/ 29 h 123"/>
                      <a:gd name="T10" fmla="*/ 7 w 47"/>
                      <a:gd name="T11" fmla="*/ 36 h 123"/>
                      <a:gd name="T12" fmla="*/ 0 w 47"/>
                      <a:gd name="T13" fmla="*/ 29 h 123"/>
                      <a:gd name="T14" fmla="*/ 0 w 47"/>
                      <a:gd name="T15" fmla="*/ 31 h 123"/>
                      <a:gd name="T16" fmla="*/ 1 w 47"/>
                      <a:gd name="T17" fmla="*/ 32 h 123"/>
                      <a:gd name="T18" fmla="*/ 1 w 47"/>
                      <a:gd name="T19" fmla="*/ 34 h 123"/>
                      <a:gd name="T20" fmla="*/ 2 w 47"/>
                      <a:gd name="T21" fmla="*/ 35 h 123"/>
                      <a:gd name="T22" fmla="*/ 3 w 47"/>
                      <a:gd name="T23" fmla="*/ 35 h 123"/>
                      <a:gd name="T24" fmla="*/ 4 w 47"/>
                      <a:gd name="T25" fmla="*/ 36 h 123"/>
                      <a:gd name="T26" fmla="*/ 6 w 47"/>
                      <a:gd name="T27" fmla="*/ 36 h 123"/>
                      <a:gd name="T28" fmla="*/ 7 w 47"/>
                      <a:gd name="T29" fmla="*/ 36 h 123"/>
                      <a:gd name="T30" fmla="*/ 8 w 47"/>
                      <a:gd name="T31" fmla="*/ 36 h 123"/>
                      <a:gd name="T32" fmla="*/ 10 w 47"/>
                      <a:gd name="T33" fmla="*/ 36 h 123"/>
                      <a:gd name="T34" fmla="*/ 10 w 47"/>
                      <a:gd name="T35" fmla="*/ 35 h 123"/>
                      <a:gd name="T36" fmla="*/ 12 w 47"/>
                      <a:gd name="T37" fmla="*/ 35 h 123"/>
                      <a:gd name="T38" fmla="*/ 13 w 47"/>
                      <a:gd name="T39" fmla="*/ 34 h 123"/>
                      <a:gd name="T40" fmla="*/ 13 w 47"/>
                      <a:gd name="T41" fmla="*/ 32 h 123"/>
                      <a:gd name="T42" fmla="*/ 14 w 47"/>
                      <a:gd name="T43" fmla="*/ 31 h 123"/>
                      <a:gd name="T44" fmla="*/ 14 w 47"/>
                      <a:gd name="T45" fmla="*/ 29 h 123"/>
                      <a:gd name="T46" fmla="*/ 7 w 47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123">
                        <a:moveTo>
                          <a:pt x="23" y="123"/>
                        </a:moveTo>
                        <a:lnTo>
                          <a:pt x="47" y="100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1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1" y="120"/>
                        </a:lnTo>
                        <a:lnTo>
                          <a:pt x="14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8" y="123"/>
                        </a:lnTo>
                        <a:lnTo>
                          <a:pt x="32" y="122"/>
                        </a:lnTo>
                        <a:lnTo>
                          <a:pt x="35" y="120"/>
                        </a:lnTo>
                        <a:lnTo>
                          <a:pt x="40" y="118"/>
                        </a:lnTo>
                        <a:lnTo>
                          <a:pt x="42" y="115"/>
                        </a:lnTo>
                        <a:lnTo>
                          <a:pt x="45" y="111"/>
                        </a:lnTo>
                        <a:lnTo>
                          <a:pt x="46" y="105"/>
                        </a:lnTo>
                        <a:lnTo>
                          <a:pt x="47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0" name="Freeform 688"/>
                  <p:cNvSpPr>
                    <a:spLocks noChangeAspect="1"/>
                  </p:cNvSpPr>
                  <p:nvPr/>
                </p:nvSpPr>
                <p:spPr bwMode="auto">
                  <a:xfrm>
                    <a:off x="696" y="1589"/>
                    <a:ext cx="14" cy="14"/>
                  </a:xfrm>
                  <a:custGeom>
                    <a:avLst/>
                    <a:gdLst>
                      <a:gd name="T0" fmla="*/ 14 w 41"/>
                      <a:gd name="T1" fmla="*/ 7 h 46"/>
                      <a:gd name="T2" fmla="*/ 6 w 41"/>
                      <a:gd name="T3" fmla="*/ 0 h 46"/>
                      <a:gd name="T4" fmla="*/ 0 w 41"/>
                      <a:gd name="T5" fmla="*/ 0 h 46"/>
                      <a:gd name="T6" fmla="*/ 0 w 41"/>
                      <a:gd name="T7" fmla="*/ 14 h 46"/>
                      <a:gd name="T8" fmla="*/ 6 w 41"/>
                      <a:gd name="T9" fmla="*/ 14 h 46"/>
                      <a:gd name="T10" fmla="*/ 14 w 41"/>
                      <a:gd name="T11" fmla="*/ 7 h 46"/>
                      <a:gd name="T12" fmla="*/ 6 w 41"/>
                      <a:gd name="T13" fmla="*/ 14 h 46"/>
                      <a:gd name="T14" fmla="*/ 8 w 41"/>
                      <a:gd name="T15" fmla="*/ 14 h 46"/>
                      <a:gd name="T16" fmla="*/ 9 w 41"/>
                      <a:gd name="T17" fmla="*/ 13 h 46"/>
                      <a:gd name="T18" fmla="*/ 11 w 41"/>
                      <a:gd name="T19" fmla="*/ 13 h 46"/>
                      <a:gd name="T20" fmla="*/ 12 w 41"/>
                      <a:gd name="T21" fmla="*/ 12 h 46"/>
                      <a:gd name="T22" fmla="*/ 13 w 41"/>
                      <a:gd name="T23" fmla="*/ 11 h 46"/>
                      <a:gd name="T24" fmla="*/ 14 w 41"/>
                      <a:gd name="T25" fmla="*/ 10 h 46"/>
                      <a:gd name="T26" fmla="*/ 14 w 41"/>
                      <a:gd name="T27" fmla="*/ 8 h 46"/>
                      <a:gd name="T28" fmla="*/ 14 w 41"/>
                      <a:gd name="T29" fmla="*/ 7 h 46"/>
                      <a:gd name="T30" fmla="*/ 14 w 41"/>
                      <a:gd name="T31" fmla="*/ 6 h 46"/>
                      <a:gd name="T32" fmla="*/ 14 w 41"/>
                      <a:gd name="T33" fmla="*/ 5 h 46"/>
                      <a:gd name="T34" fmla="*/ 13 w 41"/>
                      <a:gd name="T35" fmla="*/ 3 h 46"/>
                      <a:gd name="T36" fmla="*/ 12 w 41"/>
                      <a:gd name="T37" fmla="*/ 2 h 46"/>
                      <a:gd name="T38" fmla="*/ 11 w 41"/>
                      <a:gd name="T39" fmla="*/ 1 h 46"/>
                      <a:gd name="T40" fmla="*/ 9 w 41"/>
                      <a:gd name="T41" fmla="*/ 1 h 46"/>
                      <a:gd name="T42" fmla="*/ 8 w 41"/>
                      <a:gd name="T43" fmla="*/ 0 h 46"/>
                      <a:gd name="T44" fmla="*/ 6 w 41"/>
                      <a:gd name="T45" fmla="*/ 0 h 46"/>
                      <a:gd name="T46" fmla="*/ 14 w 4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1" h="46">
                        <a:moveTo>
                          <a:pt x="41" y="23"/>
                        </a:moveTo>
                        <a:lnTo>
                          <a:pt x="18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8" y="46"/>
                        </a:lnTo>
                        <a:lnTo>
                          <a:pt x="41" y="23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27" y="44"/>
                        </a:lnTo>
                        <a:lnTo>
                          <a:pt x="31" y="42"/>
                        </a:lnTo>
                        <a:lnTo>
                          <a:pt x="35" y="39"/>
                        </a:lnTo>
                        <a:lnTo>
                          <a:pt x="38" y="36"/>
                        </a:lnTo>
                        <a:lnTo>
                          <a:pt x="40" y="32"/>
                        </a:lnTo>
                        <a:lnTo>
                          <a:pt x="41" y="27"/>
                        </a:lnTo>
                        <a:lnTo>
                          <a:pt x="41" y="23"/>
                        </a:lnTo>
                        <a:lnTo>
                          <a:pt x="41" y="19"/>
                        </a:lnTo>
                        <a:lnTo>
                          <a:pt x="40" y="15"/>
                        </a:lnTo>
                        <a:lnTo>
                          <a:pt x="38" y="10"/>
                        </a:lnTo>
                        <a:lnTo>
                          <a:pt x="35" y="7"/>
                        </a:lnTo>
                        <a:lnTo>
                          <a:pt x="31" y="4"/>
                        </a:lnTo>
                        <a:lnTo>
                          <a:pt x="27" y="2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41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1" name="Rectangle 68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696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02" name="Freeform 690"/>
                  <p:cNvSpPr>
                    <a:spLocks noChangeAspect="1"/>
                  </p:cNvSpPr>
                  <p:nvPr/>
                </p:nvSpPr>
                <p:spPr bwMode="auto">
                  <a:xfrm>
                    <a:off x="4841" y="1561"/>
                    <a:ext cx="7" cy="14"/>
                  </a:xfrm>
                  <a:custGeom>
                    <a:avLst/>
                    <a:gdLst>
                      <a:gd name="T0" fmla="*/ 7 w 30"/>
                      <a:gd name="T1" fmla="*/ 7 h 46"/>
                      <a:gd name="T2" fmla="*/ 2 w 30"/>
                      <a:gd name="T3" fmla="*/ 0 h 46"/>
                      <a:gd name="T4" fmla="*/ 0 w 30"/>
                      <a:gd name="T5" fmla="*/ 0 h 46"/>
                      <a:gd name="T6" fmla="*/ 0 w 30"/>
                      <a:gd name="T7" fmla="*/ 14 h 46"/>
                      <a:gd name="T8" fmla="*/ 2 w 30"/>
                      <a:gd name="T9" fmla="*/ 14 h 46"/>
                      <a:gd name="T10" fmla="*/ 7 w 30"/>
                      <a:gd name="T11" fmla="*/ 7 h 46"/>
                      <a:gd name="T12" fmla="*/ 2 w 30"/>
                      <a:gd name="T13" fmla="*/ 14 h 46"/>
                      <a:gd name="T14" fmla="*/ 3 w 30"/>
                      <a:gd name="T15" fmla="*/ 14 h 46"/>
                      <a:gd name="T16" fmla="*/ 4 w 30"/>
                      <a:gd name="T17" fmla="*/ 13 h 46"/>
                      <a:gd name="T18" fmla="*/ 5 w 30"/>
                      <a:gd name="T19" fmla="*/ 13 h 46"/>
                      <a:gd name="T20" fmla="*/ 6 w 30"/>
                      <a:gd name="T21" fmla="*/ 12 h 46"/>
                      <a:gd name="T22" fmla="*/ 6 w 30"/>
                      <a:gd name="T23" fmla="*/ 11 h 46"/>
                      <a:gd name="T24" fmla="*/ 7 w 30"/>
                      <a:gd name="T25" fmla="*/ 10 h 46"/>
                      <a:gd name="T26" fmla="*/ 7 w 30"/>
                      <a:gd name="T27" fmla="*/ 8 h 46"/>
                      <a:gd name="T28" fmla="*/ 7 w 30"/>
                      <a:gd name="T29" fmla="*/ 7 h 46"/>
                      <a:gd name="T30" fmla="*/ 7 w 30"/>
                      <a:gd name="T31" fmla="*/ 6 h 46"/>
                      <a:gd name="T32" fmla="*/ 7 w 30"/>
                      <a:gd name="T33" fmla="*/ 5 h 46"/>
                      <a:gd name="T34" fmla="*/ 6 w 30"/>
                      <a:gd name="T35" fmla="*/ 3 h 46"/>
                      <a:gd name="T36" fmla="*/ 6 w 30"/>
                      <a:gd name="T37" fmla="*/ 2 h 46"/>
                      <a:gd name="T38" fmla="*/ 5 w 30"/>
                      <a:gd name="T39" fmla="*/ 1 h 46"/>
                      <a:gd name="T40" fmla="*/ 4 w 30"/>
                      <a:gd name="T41" fmla="*/ 1 h 46"/>
                      <a:gd name="T42" fmla="*/ 3 w 30"/>
                      <a:gd name="T43" fmla="*/ 0 h 46"/>
                      <a:gd name="T44" fmla="*/ 2 w 30"/>
                      <a:gd name="T45" fmla="*/ 0 h 46"/>
                      <a:gd name="T46" fmla="*/ 7 w 3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0" h="46">
                        <a:moveTo>
                          <a:pt x="30" y="23"/>
                        </a:moveTo>
                        <a:lnTo>
                          <a:pt x="7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7" y="46"/>
                        </a:lnTo>
                        <a:lnTo>
                          <a:pt x="30" y="23"/>
                        </a:lnTo>
                        <a:lnTo>
                          <a:pt x="7" y="46"/>
                        </a:lnTo>
                        <a:lnTo>
                          <a:pt x="12" y="45"/>
                        </a:lnTo>
                        <a:lnTo>
                          <a:pt x="17" y="44"/>
                        </a:lnTo>
                        <a:lnTo>
                          <a:pt x="21" y="42"/>
                        </a:lnTo>
                        <a:lnTo>
                          <a:pt x="24" y="39"/>
                        </a:lnTo>
                        <a:lnTo>
                          <a:pt x="26" y="36"/>
                        </a:lnTo>
                        <a:lnTo>
                          <a:pt x="28" y="32"/>
                        </a:lnTo>
                        <a:lnTo>
                          <a:pt x="29" y="27"/>
                        </a:lnTo>
                        <a:lnTo>
                          <a:pt x="30" y="23"/>
                        </a:lnTo>
                        <a:lnTo>
                          <a:pt x="29" y="19"/>
                        </a:lnTo>
                        <a:lnTo>
                          <a:pt x="28" y="15"/>
                        </a:lnTo>
                        <a:lnTo>
                          <a:pt x="26" y="10"/>
                        </a:lnTo>
                        <a:lnTo>
                          <a:pt x="24" y="7"/>
                        </a:lnTo>
                        <a:lnTo>
                          <a:pt x="21" y="4"/>
                        </a:lnTo>
                        <a:lnTo>
                          <a:pt x="17" y="2"/>
                        </a:lnTo>
                        <a:lnTo>
                          <a:pt x="12" y="0"/>
                        </a:lnTo>
                        <a:lnTo>
                          <a:pt x="7" y="0"/>
                        </a:lnTo>
                        <a:lnTo>
                          <a:pt x="3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3" name="Freeform 691"/>
                  <p:cNvSpPr>
                    <a:spLocks noChangeAspect="1"/>
                  </p:cNvSpPr>
                  <p:nvPr/>
                </p:nvSpPr>
                <p:spPr bwMode="auto">
                  <a:xfrm>
                    <a:off x="4834" y="1568"/>
                    <a:ext cx="14" cy="36"/>
                  </a:xfrm>
                  <a:custGeom>
                    <a:avLst/>
                    <a:gdLst>
                      <a:gd name="T0" fmla="*/ 7 w 47"/>
                      <a:gd name="T1" fmla="*/ 36 h 123"/>
                      <a:gd name="T2" fmla="*/ 14 w 47"/>
                      <a:gd name="T3" fmla="*/ 29 h 123"/>
                      <a:gd name="T4" fmla="*/ 14 w 47"/>
                      <a:gd name="T5" fmla="*/ 0 h 123"/>
                      <a:gd name="T6" fmla="*/ 0 w 47"/>
                      <a:gd name="T7" fmla="*/ 0 h 123"/>
                      <a:gd name="T8" fmla="*/ 0 w 47"/>
                      <a:gd name="T9" fmla="*/ 29 h 123"/>
                      <a:gd name="T10" fmla="*/ 7 w 47"/>
                      <a:gd name="T11" fmla="*/ 36 h 123"/>
                      <a:gd name="T12" fmla="*/ 0 w 47"/>
                      <a:gd name="T13" fmla="*/ 29 h 123"/>
                      <a:gd name="T14" fmla="*/ 0 w 47"/>
                      <a:gd name="T15" fmla="*/ 31 h 123"/>
                      <a:gd name="T16" fmla="*/ 1 w 47"/>
                      <a:gd name="T17" fmla="*/ 32 h 123"/>
                      <a:gd name="T18" fmla="*/ 1 w 47"/>
                      <a:gd name="T19" fmla="*/ 34 h 123"/>
                      <a:gd name="T20" fmla="*/ 2 w 47"/>
                      <a:gd name="T21" fmla="*/ 35 h 123"/>
                      <a:gd name="T22" fmla="*/ 4 w 47"/>
                      <a:gd name="T23" fmla="*/ 35 h 123"/>
                      <a:gd name="T24" fmla="*/ 4 w 47"/>
                      <a:gd name="T25" fmla="*/ 36 h 123"/>
                      <a:gd name="T26" fmla="*/ 6 w 47"/>
                      <a:gd name="T27" fmla="*/ 36 h 123"/>
                      <a:gd name="T28" fmla="*/ 7 w 47"/>
                      <a:gd name="T29" fmla="*/ 36 h 123"/>
                      <a:gd name="T30" fmla="*/ 8 w 47"/>
                      <a:gd name="T31" fmla="*/ 36 h 123"/>
                      <a:gd name="T32" fmla="*/ 10 w 47"/>
                      <a:gd name="T33" fmla="*/ 36 h 123"/>
                      <a:gd name="T34" fmla="*/ 11 w 47"/>
                      <a:gd name="T35" fmla="*/ 35 h 123"/>
                      <a:gd name="T36" fmla="*/ 12 w 47"/>
                      <a:gd name="T37" fmla="*/ 35 h 123"/>
                      <a:gd name="T38" fmla="*/ 13 w 47"/>
                      <a:gd name="T39" fmla="*/ 34 h 123"/>
                      <a:gd name="T40" fmla="*/ 13 w 47"/>
                      <a:gd name="T41" fmla="*/ 32 h 123"/>
                      <a:gd name="T42" fmla="*/ 14 w 47"/>
                      <a:gd name="T43" fmla="*/ 31 h 123"/>
                      <a:gd name="T44" fmla="*/ 14 w 47"/>
                      <a:gd name="T45" fmla="*/ 29 h 123"/>
                      <a:gd name="T46" fmla="*/ 7 w 47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123">
                        <a:moveTo>
                          <a:pt x="24" y="123"/>
                        </a:moveTo>
                        <a:lnTo>
                          <a:pt x="47" y="100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4" y="123"/>
                        </a:lnTo>
                        <a:lnTo>
                          <a:pt x="0" y="100"/>
                        </a:lnTo>
                        <a:lnTo>
                          <a:pt x="1" y="105"/>
                        </a:lnTo>
                        <a:lnTo>
                          <a:pt x="2" y="111"/>
                        </a:lnTo>
                        <a:lnTo>
                          <a:pt x="5" y="115"/>
                        </a:lnTo>
                        <a:lnTo>
                          <a:pt x="7" y="118"/>
                        </a:lnTo>
                        <a:lnTo>
                          <a:pt x="12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4" y="123"/>
                        </a:lnTo>
                        <a:lnTo>
                          <a:pt x="28" y="123"/>
                        </a:lnTo>
                        <a:lnTo>
                          <a:pt x="33" y="122"/>
                        </a:lnTo>
                        <a:lnTo>
                          <a:pt x="36" y="120"/>
                        </a:lnTo>
                        <a:lnTo>
                          <a:pt x="40" y="118"/>
                        </a:lnTo>
                        <a:lnTo>
                          <a:pt x="43" y="115"/>
                        </a:lnTo>
                        <a:lnTo>
                          <a:pt x="45" y="111"/>
                        </a:lnTo>
                        <a:lnTo>
                          <a:pt x="46" y="105"/>
                        </a:lnTo>
                        <a:lnTo>
                          <a:pt x="47" y="100"/>
                        </a:lnTo>
                        <a:lnTo>
                          <a:pt x="24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4" name="Freeform 692"/>
                  <p:cNvSpPr>
                    <a:spLocks noChangeAspect="1"/>
                  </p:cNvSpPr>
                  <p:nvPr/>
                </p:nvSpPr>
                <p:spPr bwMode="auto">
                  <a:xfrm>
                    <a:off x="4827" y="1589"/>
                    <a:ext cx="14" cy="14"/>
                  </a:xfrm>
                  <a:custGeom>
                    <a:avLst/>
                    <a:gdLst>
                      <a:gd name="T0" fmla="*/ 0 w 41"/>
                      <a:gd name="T1" fmla="*/ 7 h 46"/>
                      <a:gd name="T2" fmla="*/ 8 w 41"/>
                      <a:gd name="T3" fmla="*/ 14 h 46"/>
                      <a:gd name="T4" fmla="*/ 14 w 41"/>
                      <a:gd name="T5" fmla="*/ 14 h 46"/>
                      <a:gd name="T6" fmla="*/ 14 w 41"/>
                      <a:gd name="T7" fmla="*/ 0 h 46"/>
                      <a:gd name="T8" fmla="*/ 8 w 41"/>
                      <a:gd name="T9" fmla="*/ 0 h 46"/>
                      <a:gd name="T10" fmla="*/ 0 w 41"/>
                      <a:gd name="T11" fmla="*/ 7 h 46"/>
                      <a:gd name="T12" fmla="*/ 8 w 41"/>
                      <a:gd name="T13" fmla="*/ 0 h 46"/>
                      <a:gd name="T14" fmla="*/ 6 w 41"/>
                      <a:gd name="T15" fmla="*/ 0 h 46"/>
                      <a:gd name="T16" fmla="*/ 4 w 41"/>
                      <a:gd name="T17" fmla="*/ 1 h 46"/>
                      <a:gd name="T18" fmla="*/ 3 w 41"/>
                      <a:gd name="T19" fmla="*/ 1 h 46"/>
                      <a:gd name="T20" fmla="*/ 2 w 41"/>
                      <a:gd name="T21" fmla="*/ 2 h 46"/>
                      <a:gd name="T22" fmla="*/ 1 w 41"/>
                      <a:gd name="T23" fmla="*/ 3 h 46"/>
                      <a:gd name="T24" fmla="*/ 0 w 41"/>
                      <a:gd name="T25" fmla="*/ 5 h 46"/>
                      <a:gd name="T26" fmla="*/ 0 w 41"/>
                      <a:gd name="T27" fmla="*/ 6 h 46"/>
                      <a:gd name="T28" fmla="*/ 0 w 41"/>
                      <a:gd name="T29" fmla="*/ 7 h 46"/>
                      <a:gd name="T30" fmla="*/ 0 w 41"/>
                      <a:gd name="T31" fmla="*/ 8 h 46"/>
                      <a:gd name="T32" fmla="*/ 0 w 41"/>
                      <a:gd name="T33" fmla="*/ 10 h 46"/>
                      <a:gd name="T34" fmla="*/ 1 w 41"/>
                      <a:gd name="T35" fmla="*/ 11 h 46"/>
                      <a:gd name="T36" fmla="*/ 2 w 41"/>
                      <a:gd name="T37" fmla="*/ 12 h 46"/>
                      <a:gd name="T38" fmla="*/ 3 w 41"/>
                      <a:gd name="T39" fmla="*/ 13 h 46"/>
                      <a:gd name="T40" fmla="*/ 4 w 41"/>
                      <a:gd name="T41" fmla="*/ 13 h 46"/>
                      <a:gd name="T42" fmla="*/ 6 w 41"/>
                      <a:gd name="T43" fmla="*/ 14 h 46"/>
                      <a:gd name="T44" fmla="*/ 8 w 41"/>
                      <a:gd name="T45" fmla="*/ 14 h 46"/>
                      <a:gd name="T46" fmla="*/ 0 w 4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1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41" y="46"/>
                        </a:lnTo>
                        <a:lnTo>
                          <a:pt x="41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10" y="4"/>
                        </a:lnTo>
                        <a:lnTo>
                          <a:pt x="6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10" y="42"/>
                        </a:lnTo>
                        <a:lnTo>
                          <a:pt x="13" y="44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5" name="Rectangle 69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827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06" name="Freeform 694"/>
                  <p:cNvSpPr>
                    <a:spLocks noChangeAspect="1"/>
                  </p:cNvSpPr>
                  <p:nvPr/>
                </p:nvSpPr>
                <p:spPr bwMode="auto">
                  <a:xfrm>
                    <a:off x="739" y="1561"/>
                    <a:ext cx="14" cy="14"/>
                  </a:xfrm>
                  <a:custGeom>
                    <a:avLst/>
                    <a:gdLst>
                      <a:gd name="T0" fmla="*/ 14 w 31"/>
                      <a:gd name="T1" fmla="*/ 7 h 46"/>
                      <a:gd name="T2" fmla="*/ 4 w 31"/>
                      <a:gd name="T3" fmla="*/ 0 h 46"/>
                      <a:gd name="T4" fmla="*/ 0 w 31"/>
                      <a:gd name="T5" fmla="*/ 0 h 46"/>
                      <a:gd name="T6" fmla="*/ 0 w 31"/>
                      <a:gd name="T7" fmla="*/ 14 h 46"/>
                      <a:gd name="T8" fmla="*/ 4 w 31"/>
                      <a:gd name="T9" fmla="*/ 14 h 46"/>
                      <a:gd name="T10" fmla="*/ 14 w 31"/>
                      <a:gd name="T11" fmla="*/ 7 h 46"/>
                      <a:gd name="T12" fmla="*/ 4 w 31"/>
                      <a:gd name="T13" fmla="*/ 14 h 46"/>
                      <a:gd name="T14" fmla="*/ 6 w 31"/>
                      <a:gd name="T15" fmla="*/ 14 h 46"/>
                      <a:gd name="T16" fmla="*/ 8 w 31"/>
                      <a:gd name="T17" fmla="*/ 13 h 46"/>
                      <a:gd name="T18" fmla="*/ 10 w 31"/>
                      <a:gd name="T19" fmla="*/ 13 h 46"/>
                      <a:gd name="T20" fmla="*/ 11 w 31"/>
                      <a:gd name="T21" fmla="*/ 12 h 46"/>
                      <a:gd name="T22" fmla="*/ 13 w 31"/>
                      <a:gd name="T23" fmla="*/ 11 h 46"/>
                      <a:gd name="T24" fmla="*/ 13 w 31"/>
                      <a:gd name="T25" fmla="*/ 10 h 46"/>
                      <a:gd name="T26" fmla="*/ 14 w 31"/>
                      <a:gd name="T27" fmla="*/ 8 h 46"/>
                      <a:gd name="T28" fmla="*/ 14 w 31"/>
                      <a:gd name="T29" fmla="*/ 7 h 46"/>
                      <a:gd name="T30" fmla="*/ 14 w 31"/>
                      <a:gd name="T31" fmla="*/ 6 h 46"/>
                      <a:gd name="T32" fmla="*/ 13 w 31"/>
                      <a:gd name="T33" fmla="*/ 5 h 46"/>
                      <a:gd name="T34" fmla="*/ 13 w 31"/>
                      <a:gd name="T35" fmla="*/ 3 h 46"/>
                      <a:gd name="T36" fmla="*/ 11 w 31"/>
                      <a:gd name="T37" fmla="*/ 2 h 46"/>
                      <a:gd name="T38" fmla="*/ 10 w 31"/>
                      <a:gd name="T39" fmla="*/ 1 h 46"/>
                      <a:gd name="T40" fmla="*/ 8 w 31"/>
                      <a:gd name="T41" fmla="*/ 1 h 46"/>
                      <a:gd name="T42" fmla="*/ 6 w 31"/>
                      <a:gd name="T43" fmla="*/ 0 h 46"/>
                      <a:gd name="T44" fmla="*/ 4 w 31"/>
                      <a:gd name="T45" fmla="*/ 0 h 46"/>
                      <a:gd name="T46" fmla="*/ 14 w 3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1" h="46">
                        <a:moveTo>
                          <a:pt x="31" y="23"/>
                        </a:moveTo>
                        <a:lnTo>
                          <a:pt x="8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8" y="46"/>
                        </a:lnTo>
                        <a:lnTo>
                          <a:pt x="31" y="23"/>
                        </a:lnTo>
                        <a:lnTo>
                          <a:pt x="8" y="46"/>
                        </a:lnTo>
                        <a:lnTo>
                          <a:pt x="13" y="45"/>
                        </a:lnTo>
                        <a:lnTo>
                          <a:pt x="17" y="44"/>
                        </a:lnTo>
                        <a:lnTo>
                          <a:pt x="22" y="42"/>
                        </a:lnTo>
                        <a:lnTo>
                          <a:pt x="25" y="39"/>
                        </a:lnTo>
                        <a:lnTo>
                          <a:pt x="28" y="36"/>
                        </a:lnTo>
                        <a:lnTo>
                          <a:pt x="29" y="32"/>
                        </a:lnTo>
                        <a:lnTo>
                          <a:pt x="30" y="27"/>
                        </a:lnTo>
                        <a:lnTo>
                          <a:pt x="31" y="23"/>
                        </a:lnTo>
                        <a:lnTo>
                          <a:pt x="30" y="19"/>
                        </a:lnTo>
                        <a:lnTo>
                          <a:pt x="29" y="15"/>
                        </a:lnTo>
                        <a:lnTo>
                          <a:pt x="28" y="10"/>
                        </a:lnTo>
                        <a:lnTo>
                          <a:pt x="25" y="7"/>
                        </a:lnTo>
                        <a:lnTo>
                          <a:pt x="22" y="4"/>
                        </a:lnTo>
                        <a:lnTo>
                          <a:pt x="17" y="2"/>
                        </a:lnTo>
                        <a:lnTo>
                          <a:pt x="13" y="0"/>
                        </a:lnTo>
                        <a:lnTo>
                          <a:pt x="8" y="0"/>
                        </a:lnTo>
                        <a:lnTo>
                          <a:pt x="31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7" name="Freeform 695"/>
                  <p:cNvSpPr>
                    <a:spLocks noChangeAspect="1"/>
                  </p:cNvSpPr>
                  <p:nvPr/>
                </p:nvSpPr>
                <p:spPr bwMode="auto">
                  <a:xfrm>
                    <a:off x="739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4 w 46"/>
                      <a:gd name="T25" fmla="*/ 36 h 123"/>
                      <a:gd name="T26" fmla="*/ 6 w 46"/>
                      <a:gd name="T27" fmla="*/ 36 h 123"/>
                      <a:gd name="T28" fmla="*/ 7 w 46"/>
                      <a:gd name="T29" fmla="*/ 36 h 123"/>
                      <a:gd name="T30" fmla="*/ 8 w 46"/>
                      <a:gd name="T31" fmla="*/ 36 h 123"/>
                      <a:gd name="T32" fmla="*/ 9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0" y="120"/>
                        </a:lnTo>
                        <a:lnTo>
                          <a:pt x="14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7" y="123"/>
                        </a:lnTo>
                        <a:lnTo>
                          <a:pt x="31" y="122"/>
                        </a:lnTo>
                        <a:lnTo>
                          <a:pt x="35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5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8" name="Freeform 696"/>
                  <p:cNvSpPr>
                    <a:spLocks noChangeAspect="1"/>
                  </p:cNvSpPr>
                  <p:nvPr/>
                </p:nvSpPr>
                <p:spPr bwMode="auto">
                  <a:xfrm>
                    <a:off x="732" y="1589"/>
                    <a:ext cx="7" cy="14"/>
                  </a:xfrm>
                  <a:custGeom>
                    <a:avLst/>
                    <a:gdLst>
                      <a:gd name="T0" fmla="*/ 0 w 39"/>
                      <a:gd name="T1" fmla="*/ 7 h 46"/>
                      <a:gd name="T2" fmla="*/ 4 w 39"/>
                      <a:gd name="T3" fmla="*/ 14 h 46"/>
                      <a:gd name="T4" fmla="*/ 7 w 39"/>
                      <a:gd name="T5" fmla="*/ 14 h 46"/>
                      <a:gd name="T6" fmla="*/ 7 w 39"/>
                      <a:gd name="T7" fmla="*/ 0 h 46"/>
                      <a:gd name="T8" fmla="*/ 4 w 39"/>
                      <a:gd name="T9" fmla="*/ 0 h 46"/>
                      <a:gd name="T10" fmla="*/ 0 w 39"/>
                      <a:gd name="T11" fmla="*/ 7 h 46"/>
                      <a:gd name="T12" fmla="*/ 4 w 39"/>
                      <a:gd name="T13" fmla="*/ 0 h 46"/>
                      <a:gd name="T14" fmla="*/ 3 w 39"/>
                      <a:gd name="T15" fmla="*/ 0 h 46"/>
                      <a:gd name="T16" fmla="*/ 2 w 39"/>
                      <a:gd name="T17" fmla="*/ 1 h 46"/>
                      <a:gd name="T18" fmla="*/ 2 w 39"/>
                      <a:gd name="T19" fmla="*/ 1 h 46"/>
                      <a:gd name="T20" fmla="*/ 1 w 39"/>
                      <a:gd name="T21" fmla="*/ 2 h 46"/>
                      <a:gd name="T22" fmla="*/ 1 w 39"/>
                      <a:gd name="T23" fmla="*/ 3 h 46"/>
                      <a:gd name="T24" fmla="*/ 0 w 39"/>
                      <a:gd name="T25" fmla="*/ 5 h 46"/>
                      <a:gd name="T26" fmla="*/ 0 w 39"/>
                      <a:gd name="T27" fmla="*/ 6 h 46"/>
                      <a:gd name="T28" fmla="*/ 0 w 39"/>
                      <a:gd name="T29" fmla="*/ 7 h 46"/>
                      <a:gd name="T30" fmla="*/ 0 w 39"/>
                      <a:gd name="T31" fmla="*/ 8 h 46"/>
                      <a:gd name="T32" fmla="*/ 0 w 39"/>
                      <a:gd name="T33" fmla="*/ 10 h 46"/>
                      <a:gd name="T34" fmla="*/ 1 w 39"/>
                      <a:gd name="T35" fmla="*/ 11 h 46"/>
                      <a:gd name="T36" fmla="*/ 1 w 39"/>
                      <a:gd name="T37" fmla="*/ 12 h 46"/>
                      <a:gd name="T38" fmla="*/ 2 w 39"/>
                      <a:gd name="T39" fmla="*/ 13 h 46"/>
                      <a:gd name="T40" fmla="*/ 2 w 39"/>
                      <a:gd name="T41" fmla="*/ 13 h 46"/>
                      <a:gd name="T42" fmla="*/ 3 w 39"/>
                      <a:gd name="T43" fmla="*/ 14 h 46"/>
                      <a:gd name="T44" fmla="*/ 4 w 39"/>
                      <a:gd name="T45" fmla="*/ 14 h 46"/>
                      <a:gd name="T46" fmla="*/ 0 w 39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9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39" y="46"/>
                        </a:lnTo>
                        <a:lnTo>
                          <a:pt x="39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9" name="Freeform 697"/>
                  <p:cNvSpPr>
                    <a:spLocks noChangeAspect="1"/>
                  </p:cNvSpPr>
                  <p:nvPr/>
                </p:nvSpPr>
                <p:spPr bwMode="auto">
                  <a:xfrm>
                    <a:off x="732" y="1596"/>
                    <a:ext cx="14" cy="315"/>
                  </a:xfrm>
                  <a:custGeom>
                    <a:avLst/>
                    <a:gdLst>
                      <a:gd name="T0" fmla="*/ 7 w 46"/>
                      <a:gd name="T1" fmla="*/ 315 h 1067"/>
                      <a:gd name="T2" fmla="*/ 14 w 46"/>
                      <a:gd name="T3" fmla="*/ 308 h 1067"/>
                      <a:gd name="T4" fmla="*/ 14 w 46"/>
                      <a:gd name="T5" fmla="*/ 0 h 1067"/>
                      <a:gd name="T6" fmla="*/ 0 w 46"/>
                      <a:gd name="T7" fmla="*/ 0 h 1067"/>
                      <a:gd name="T8" fmla="*/ 0 w 46"/>
                      <a:gd name="T9" fmla="*/ 308 h 1067"/>
                      <a:gd name="T10" fmla="*/ 7 w 46"/>
                      <a:gd name="T11" fmla="*/ 315 h 1067"/>
                      <a:gd name="T12" fmla="*/ 0 w 46"/>
                      <a:gd name="T13" fmla="*/ 308 h 1067"/>
                      <a:gd name="T14" fmla="*/ 0 w 46"/>
                      <a:gd name="T15" fmla="*/ 310 h 1067"/>
                      <a:gd name="T16" fmla="*/ 1 w 46"/>
                      <a:gd name="T17" fmla="*/ 311 h 1067"/>
                      <a:gd name="T18" fmla="*/ 1 w 46"/>
                      <a:gd name="T19" fmla="*/ 312 h 1067"/>
                      <a:gd name="T20" fmla="*/ 2 w 46"/>
                      <a:gd name="T21" fmla="*/ 313 h 1067"/>
                      <a:gd name="T22" fmla="*/ 3 w 46"/>
                      <a:gd name="T23" fmla="*/ 314 h 1067"/>
                      <a:gd name="T24" fmla="*/ 5 w 46"/>
                      <a:gd name="T25" fmla="*/ 315 h 1067"/>
                      <a:gd name="T26" fmla="*/ 6 w 46"/>
                      <a:gd name="T27" fmla="*/ 315 h 1067"/>
                      <a:gd name="T28" fmla="*/ 7 w 46"/>
                      <a:gd name="T29" fmla="*/ 315 h 1067"/>
                      <a:gd name="T30" fmla="*/ 8 w 46"/>
                      <a:gd name="T31" fmla="*/ 315 h 1067"/>
                      <a:gd name="T32" fmla="*/ 9 w 46"/>
                      <a:gd name="T33" fmla="*/ 315 h 1067"/>
                      <a:gd name="T34" fmla="*/ 11 w 46"/>
                      <a:gd name="T35" fmla="*/ 314 h 1067"/>
                      <a:gd name="T36" fmla="*/ 12 w 46"/>
                      <a:gd name="T37" fmla="*/ 313 h 1067"/>
                      <a:gd name="T38" fmla="*/ 13 w 46"/>
                      <a:gd name="T39" fmla="*/ 312 h 1067"/>
                      <a:gd name="T40" fmla="*/ 13 w 46"/>
                      <a:gd name="T41" fmla="*/ 311 h 1067"/>
                      <a:gd name="T42" fmla="*/ 14 w 46"/>
                      <a:gd name="T43" fmla="*/ 310 h 1067"/>
                      <a:gd name="T44" fmla="*/ 14 w 46"/>
                      <a:gd name="T45" fmla="*/ 308 h 1067"/>
                      <a:gd name="T46" fmla="*/ 7 w 46"/>
                      <a:gd name="T47" fmla="*/ 315 h 106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067">
                        <a:moveTo>
                          <a:pt x="23" y="1067"/>
                        </a:moveTo>
                        <a:lnTo>
                          <a:pt x="46" y="1044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44"/>
                        </a:lnTo>
                        <a:lnTo>
                          <a:pt x="23" y="1067"/>
                        </a:lnTo>
                        <a:lnTo>
                          <a:pt x="0" y="1044"/>
                        </a:lnTo>
                        <a:lnTo>
                          <a:pt x="0" y="1049"/>
                        </a:lnTo>
                        <a:lnTo>
                          <a:pt x="2" y="1054"/>
                        </a:lnTo>
                        <a:lnTo>
                          <a:pt x="4" y="1057"/>
                        </a:lnTo>
                        <a:lnTo>
                          <a:pt x="7" y="1061"/>
                        </a:lnTo>
                        <a:lnTo>
                          <a:pt x="10" y="1064"/>
                        </a:lnTo>
                        <a:lnTo>
                          <a:pt x="15" y="1066"/>
                        </a:lnTo>
                        <a:lnTo>
                          <a:pt x="19" y="1067"/>
                        </a:lnTo>
                        <a:lnTo>
                          <a:pt x="23" y="1067"/>
                        </a:lnTo>
                        <a:lnTo>
                          <a:pt x="27" y="1067"/>
                        </a:lnTo>
                        <a:lnTo>
                          <a:pt x="31" y="1066"/>
                        </a:lnTo>
                        <a:lnTo>
                          <a:pt x="36" y="1064"/>
                        </a:lnTo>
                        <a:lnTo>
                          <a:pt x="39" y="1061"/>
                        </a:lnTo>
                        <a:lnTo>
                          <a:pt x="42" y="1057"/>
                        </a:lnTo>
                        <a:lnTo>
                          <a:pt x="44" y="1054"/>
                        </a:lnTo>
                        <a:lnTo>
                          <a:pt x="46" y="1049"/>
                        </a:lnTo>
                        <a:lnTo>
                          <a:pt x="46" y="1044"/>
                        </a:lnTo>
                        <a:lnTo>
                          <a:pt x="23" y="106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0" name="Freeform 698"/>
                  <p:cNvSpPr>
                    <a:spLocks noChangeAspect="1"/>
                  </p:cNvSpPr>
                  <p:nvPr/>
                </p:nvSpPr>
                <p:spPr bwMode="auto">
                  <a:xfrm>
                    <a:off x="739" y="1904"/>
                    <a:ext cx="21" cy="7"/>
                  </a:xfrm>
                  <a:custGeom>
                    <a:avLst/>
                    <a:gdLst>
                      <a:gd name="T0" fmla="*/ 21 w 68"/>
                      <a:gd name="T1" fmla="*/ 4 h 47"/>
                      <a:gd name="T2" fmla="*/ 14 w 68"/>
                      <a:gd name="T3" fmla="*/ 0 h 47"/>
                      <a:gd name="T4" fmla="*/ 0 w 68"/>
                      <a:gd name="T5" fmla="*/ 0 h 47"/>
                      <a:gd name="T6" fmla="*/ 0 w 68"/>
                      <a:gd name="T7" fmla="*/ 7 h 47"/>
                      <a:gd name="T8" fmla="*/ 14 w 68"/>
                      <a:gd name="T9" fmla="*/ 7 h 47"/>
                      <a:gd name="T10" fmla="*/ 21 w 68"/>
                      <a:gd name="T11" fmla="*/ 4 h 47"/>
                      <a:gd name="T12" fmla="*/ 14 w 68"/>
                      <a:gd name="T13" fmla="*/ 7 h 47"/>
                      <a:gd name="T14" fmla="*/ 16 w 68"/>
                      <a:gd name="T15" fmla="*/ 7 h 47"/>
                      <a:gd name="T16" fmla="*/ 17 w 68"/>
                      <a:gd name="T17" fmla="*/ 7 h 47"/>
                      <a:gd name="T18" fmla="*/ 18 w 68"/>
                      <a:gd name="T19" fmla="*/ 6 h 47"/>
                      <a:gd name="T20" fmla="*/ 19 w 68"/>
                      <a:gd name="T21" fmla="*/ 6 h 47"/>
                      <a:gd name="T22" fmla="*/ 20 w 68"/>
                      <a:gd name="T23" fmla="*/ 5 h 47"/>
                      <a:gd name="T24" fmla="*/ 20 w 68"/>
                      <a:gd name="T25" fmla="*/ 5 h 47"/>
                      <a:gd name="T26" fmla="*/ 21 w 68"/>
                      <a:gd name="T27" fmla="*/ 4 h 47"/>
                      <a:gd name="T28" fmla="*/ 21 w 68"/>
                      <a:gd name="T29" fmla="*/ 4 h 47"/>
                      <a:gd name="T30" fmla="*/ 21 w 68"/>
                      <a:gd name="T31" fmla="*/ 3 h 47"/>
                      <a:gd name="T32" fmla="*/ 20 w 68"/>
                      <a:gd name="T33" fmla="*/ 2 h 47"/>
                      <a:gd name="T34" fmla="*/ 20 w 68"/>
                      <a:gd name="T35" fmla="*/ 2 h 47"/>
                      <a:gd name="T36" fmla="*/ 19 w 68"/>
                      <a:gd name="T37" fmla="*/ 1 h 47"/>
                      <a:gd name="T38" fmla="*/ 18 w 68"/>
                      <a:gd name="T39" fmla="*/ 1 h 47"/>
                      <a:gd name="T40" fmla="*/ 17 w 68"/>
                      <a:gd name="T41" fmla="*/ 0 h 47"/>
                      <a:gd name="T42" fmla="*/ 16 w 68"/>
                      <a:gd name="T43" fmla="*/ 0 h 47"/>
                      <a:gd name="T44" fmla="*/ 14 w 68"/>
                      <a:gd name="T45" fmla="*/ 0 h 47"/>
                      <a:gd name="T46" fmla="*/ 21 w 68"/>
                      <a:gd name="T47" fmla="*/ 4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8" h="47">
                        <a:moveTo>
                          <a:pt x="68" y="24"/>
                        </a:moveTo>
                        <a:lnTo>
                          <a:pt x="45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45" y="47"/>
                        </a:lnTo>
                        <a:lnTo>
                          <a:pt x="68" y="24"/>
                        </a:lnTo>
                        <a:lnTo>
                          <a:pt x="45" y="47"/>
                        </a:lnTo>
                        <a:lnTo>
                          <a:pt x="51" y="47"/>
                        </a:lnTo>
                        <a:lnTo>
                          <a:pt x="55" y="45"/>
                        </a:lnTo>
                        <a:lnTo>
                          <a:pt x="59" y="42"/>
                        </a:lnTo>
                        <a:lnTo>
                          <a:pt x="62" y="39"/>
                        </a:lnTo>
                        <a:lnTo>
                          <a:pt x="65" y="36"/>
                        </a:lnTo>
                        <a:lnTo>
                          <a:pt x="66" y="32"/>
                        </a:lnTo>
                        <a:lnTo>
                          <a:pt x="67" y="28"/>
                        </a:lnTo>
                        <a:lnTo>
                          <a:pt x="68" y="24"/>
                        </a:lnTo>
                        <a:lnTo>
                          <a:pt x="67" y="19"/>
                        </a:lnTo>
                        <a:lnTo>
                          <a:pt x="66" y="15"/>
                        </a:lnTo>
                        <a:lnTo>
                          <a:pt x="65" y="11"/>
                        </a:lnTo>
                        <a:lnTo>
                          <a:pt x="62" y="8"/>
                        </a:lnTo>
                        <a:lnTo>
                          <a:pt x="59" y="5"/>
                        </a:lnTo>
                        <a:lnTo>
                          <a:pt x="55" y="2"/>
                        </a:lnTo>
                        <a:lnTo>
                          <a:pt x="51" y="0"/>
                        </a:lnTo>
                        <a:lnTo>
                          <a:pt x="45" y="0"/>
                        </a:lnTo>
                        <a:lnTo>
                          <a:pt x="68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1" name="Freeform 699"/>
                  <p:cNvSpPr>
                    <a:spLocks noChangeAspect="1"/>
                  </p:cNvSpPr>
                  <p:nvPr/>
                </p:nvSpPr>
                <p:spPr bwMode="auto">
                  <a:xfrm>
                    <a:off x="746" y="1911"/>
                    <a:ext cx="14" cy="21"/>
                  </a:xfrm>
                  <a:custGeom>
                    <a:avLst/>
                    <a:gdLst>
                      <a:gd name="T0" fmla="*/ 7 w 46"/>
                      <a:gd name="T1" fmla="*/ 21 h 87"/>
                      <a:gd name="T2" fmla="*/ 14 w 46"/>
                      <a:gd name="T3" fmla="*/ 15 h 87"/>
                      <a:gd name="T4" fmla="*/ 14 w 46"/>
                      <a:gd name="T5" fmla="*/ 0 h 87"/>
                      <a:gd name="T6" fmla="*/ 0 w 46"/>
                      <a:gd name="T7" fmla="*/ 0 h 87"/>
                      <a:gd name="T8" fmla="*/ 0 w 46"/>
                      <a:gd name="T9" fmla="*/ 15 h 87"/>
                      <a:gd name="T10" fmla="*/ 7 w 46"/>
                      <a:gd name="T11" fmla="*/ 21 h 87"/>
                      <a:gd name="T12" fmla="*/ 0 w 46"/>
                      <a:gd name="T13" fmla="*/ 15 h 87"/>
                      <a:gd name="T14" fmla="*/ 0 w 46"/>
                      <a:gd name="T15" fmla="*/ 17 h 87"/>
                      <a:gd name="T16" fmla="*/ 0 w 46"/>
                      <a:gd name="T17" fmla="*/ 18 h 87"/>
                      <a:gd name="T18" fmla="*/ 1 w 46"/>
                      <a:gd name="T19" fmla="*/ 19 h 87"/>
                      <a:gd name="T20" fmla="*/ 2 w 46"/>
                      <a:gd name="T21" fmla="*/ 20 h 87"/>
                      <a:gd name="T22" fmla="*/ 3 w 46"/>
                      <a:gd name="T23" fmla="*/ 20 h 87"/>
                      <a:gd name="T24" fmla="*/ 5 w 46"/>
                      <a:gd name="T25" fmla="*/ 21 h 87"/>
                      <a:gd name="T26" fmla="*/ 6 w 46"/>
                      <a:gd name="T27" fmla="*/ 21 h 87"/>
                      <a:gd name="T28" fmla="*/ 7 w 46"/>
                      <a:gd name="T29" fmla="*/ 21 h 87"/>
                      <a:gd name="T30" fmla="*/ 9 w 46"/>
                      <a:gd name="T31" fmla="*/ 21 h 87"/>
                      <a:gd name="T32" fmla="*/ 10 w 46"/>
                      <a:gd name="T33" fmla="*/ 21 h 87"/>
                      <a:gd name="T34" fmla="*/ 11 w 46"/>
                      <a:gd name="T35" fmla="*/ 20 h 87"/>
                      <a:gd name="T36" fmla="*/ 12 w 46"/>
                      <a:gd name="T37" fmla="*/ 20 h 87"/>
                      <a:gd name="T38" fmla="*/ 13 w 46"/>
                      <a:gd name="T39" fmla="*/ 19 h 87"/>
                      <a:gd name="T40" fmla="*/ 13 w 46"/>
                      <a:gd name="T41" fmla="*/ 18 h 87"/>
                      <a:gd name="T42" fmla="*/ 14 w 46"/>
                      <a:gd name="T43" fmla="*/ 17 h 87"/>
                      <a:gd name="T44" fmla="*/ 14 w 46"/>
                      <a:gd name="T45" fmla="*/ 15 h 87"/>
                      <a:gd name="T46" fmla="*/ 7 w 46"/>
                      <a:gd name="T47" fmla="*/ 21 h 8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87">
                        <a:moveTo>
                          <a:pt x="23" y="87"/>
                        </a:moveTo>
                        <a:lnTo>
                          <a:pt x="46" y="64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64"/>
                        </a:lnTo>
                        <a:lnTo>
                          <a:pt x="23" y="87"/>
                        </a:lnTo>
                        <a:lnTo>
                          <a:pt x="0" y="64"/>
                        </a:lnTo>
                        <a:lnTo>
                          <a:pt x="0" y="69"/>
                        </a:lnTo>
                        <a:lnTo>
                          <a:pt x="1" y="73"/>
                        </a:lnTo>
                        <a:lnTo>
                          <a:pt x="4" y="77"/>
                        </a:lnTo>
                        <a:lnTo>
                          <a:pt x="6" y="81"/>
                        </a:lnTo>
                        <a:lnTo>
                          <a:pt x="11" y="84"/>
                        </a:lnTo>
                        <a:lnTo>
                          <a:pt x="15" y="85"/>
                        </a:lnTo>
                        <a:lnTo>
                          <a:pt x="19" y="86"/>
                        </a:lnTo>
                        <a:lnTo>
                          <a:pt x="23" y="87"/>
                        </a:lnTo>
                        <a:lnTo>
                          <a:pt x="28" y="86"/>
                        </a:lnTo>
                        <a:lnTo>
                          <a:pt x="32" y="85"/>
                        </a:lnTo>
                        <a:lnTo>
                          <a:pt x="35" y="84"/>
                        </a:lnTo>
                        <a:lnTo>
                          <a:pt x="39" y="81"/>
                        </a:lnTo>
                        <a:lnTo>
                          <a:pt x="42" y="77"/>
                        </a:lnTo>
                        <a:lnTo>
                          <a:pt x="44" y="73"/>
                        </a:lnTo>
                        <a:lnTo>
                          <a:pt x="45" y="69"/>
                        </a:lnTo>
                        <a:lnTo>
                          <a:pt x="46" y="64"/>
                        </a:lnTo>
                        <a:lnTo>
                          <a:pt x="23" y="8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2" name="Freeform 700"/>
                  <p:cNvSpPr>
                    <a:spLocks noChangeAspect="1"/>
                  </p:cNvSpPr>
                  <p:nvPr/>
                </p:nvSpPr>
                <p:spPr bwMode="auto">
                  <a:xfrm>
                    <a:off x="732" y="1919"/>
                    <a:ext cx="21" cy="14"/>
                  </a:xfrm>
                  <a:custGeom>
                    <a:avLst/>
                    <a:gdLst>
                      <a:gd name="T0" fmla="*/ 0 w 63"/>
                      <a:gd name="T1" fmla="*/ 7 h 46"/>
                      <a:gd name="T2" fmla="*/ 8 w 63"/>
                      <a:gd name="T3" fmla="*/ 14 h 46"/>
                      <a:gd name="T4" fmla="*/ 21 w 63"/>
                      <a:gd name="T5" fmla="*/ 14 h 46"/>
                      <a:gd name="T6" fmla="*/ 21 w 63"/>
                      <a:gd name="T7" fmla="*/ 0 h 46"/>
                      <a:gd name="T8" fmla="*/ 8 w 63"/>
                      <a:gd name="T9" fmla="*/ 0 h 46"/>
                      <a:gd name="T10" fmla="*/ 0 w 63"/>
                      <a:gd name="T11" fmla="*/ 7 h 46"/>
                      <a:gd name="T12" fmla="*/ 8 w 63"/>
                      <a:gd name="T13" fmla="*/ 0 h 46"/>
                      <a:gd name="T14" fmla="*/ 6 w 63"/>
                      <a:gd name="T15" fmla="*/ 0 h 46"/>
                      <a:gd name="T16" fmla="*/ 4 w 63"/>
                      <a:gd name="T17" fmla="*/ 1 h 46"/>
                      <a:gd name="T18" fmla="*/ 3 w 63"/>
                      <a:gd name="T19" fmla="*/ 1 h 46"/>
                      <a:gd name="T20" fmla="*/ 2 w 63"/>
                      <a:gd name="T21" fmla="*/ 2 h 46"/>
                      <a:gd name="T22" fmla="*/ 1 w 63"/>
                      <a:gd name="T23" fmla="*/ 3 h 46"/>
                      <a:gd name="T24" fmla="*/ 0 w 63"/>
                      <a:gd name="T25" fmla="*/ 4 h 46"/>
                      <a:gd name="T26" fmla="*/ 0 w 63"/>
                      <a:gd name="T27" fmla="*/ 6 h 46"/>
                      <a:gd name="T28" fmla="*/ 0 w 63"/>
                      <a:gd name="T29" fmla="*/ 7 h 46"/>
                      <a:gd name="T30" fmla="*/ 0 w 63"/>
                      <a:gd name="T31" fmla="*/ 8 h 46"/>
                      <a:gd name="T32" fmla="*/ 0 w 63"/>
                      <a:gd name="T33" fmla="*/ 9 h 46"/>
                      <a:gd name="T34" fmla="*/ 1 w 63"/>
                      <a:gd name="T35" fmla="*/ 11 h 46"/>
                      <a:gd name="T36" fmla="*/ 2 w 63"/>
                      <a:gd name="T37" fmla="*/ 12 h 46"/>
                      <a:gd name="T38" fmla="*/ 3 w 63"/>
                      <a:gd name="T39" fmla="*/ 13 h 46"/>
                      <a:gd name="T40" fmla="*/ 4 w 63"/>
                      <a:gd name="T41" fmla="*/ 13 h 46"/>
                      <a:gd name="T42" fmla="*/ 6 w 63"/>
                      <a:gd name="T43" fmla="*/ 14 h 46"/>
                      <a:gd name="T44" fmla="*/ 8 w 63"/>
                      <a:gd name="T45" fmla="*/ 14 h 46"/>
                      <a:gd name="T46" fmla="*/ 0 w 63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3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63" y="46"/>
                        </a:lnTo>
                        <a:lnTo>
                          <a:pt x="63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4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1"/>
                        </a:lnTo>
                        <a:lnTo>
                          <a:pt x="3" y="35"/>
                        </a:lnTo>
                        <a:lnTo>
                          <a:pt x="5" y="39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8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3" name="Freeform 701"/>
                  <p:cNvSpPr>
                    <a:spLocks noChangeAspect="1"/>
                  </p:cNvSpPr>
                  <p:nvPr/>
                </p:nvSpPr>
                <p:spPr bwMode="auto">
                  <a:xfrm>
                    <a:off x="732" y="1926"/>
                    <a:ext cx="14" cy="136"/>
                  </a:xfrm>
                  <a:custGeom>
                    <a:avLst/>
                    <a:gdLst>
                      <a:gd name="T0" fmla="*/ 3 w 46"/>
                      <a:gd name="T1" fmla="*/ 135 h 455"/>
                      <a:gd name="T2" fmla="*/ 14 w 46"/>
                      <a:gd name="T3" fmla="*/ 129 h 455"/>
                      <a:gd name="T4" fmla="*/ 14 w 46"/>
                      <a:gd name="T5" fmla="*/ 0 h 455"/>
                      <a:gd name="T6" fmla="*/ 0 w 46"/>
                      <a:gd name="T7" fmla="*/ 0 h 455"/>
                      <a:gd name="T8" fmla="*/ 0 w 46"/>
                      <a:gd name="T9" fmla="*/ 129 h 455"/>
                      <a:gd name="T10" fmla="*/ 3 w 46"/>
                      <a:gd name="T11" fmla="*/ 135 h 455"/>
                      <a:gd name="T12" fmla="*/ 0 w 46"/>
                      <a:gd name="T13" fmla="*/ 129 h 455"/>
                      <a:gd name="T14" fmla="*/ 0 w 46"/>
                      <a:gd name="T15" fmla="*/ 131 h 455"/>
                      <a:gd name="T16" fmla="*/ 1 w 46"/>
                      <a:gd name="T17" fmla="*/ 132 h 455"/>
                      <a:gd name="T18" fmla="*/ 1 w 46"/>
                      <a:gd name="T19" fmla="*/ 133 h 455"/>
                      <a:gd name="T20" fmla="*/ 2 w 46"/>
                      <a:gd name="T21" fmla="*/ 134 h 455"/>
                      <a:gd name="T22" fmla="*/ 3 w 46"/>
                      <a:gd name="T23" fmla="*/ 135 h 455"/>
                      <a:gd name="T24" fmla="*/ 5 w 46"/>
                      <a:gd name="T25" fmla="*/ 136 h 455"/>
                      <a:gd name="T26" fmla="*/ 6 w 46"/>
                      <a:gd name="T27" fmla="*/ 136 h 455"/>
                      <a:gd name="T28" fmla="*/ 7 w 46"/>
                      <a:gd name="T29" fmla="*/ 136 h 455"/>
                      <a:gd name="T30" fmla="*/ 9 w 46"/>
                      <a:gd name="T31" fmla="*/ 136 h 455"/>
                      <a:gd name="T32" fmla="*/ 10 w 46"/>
                      <a:gd name="T33" fmla="*/ 136 h 455"/>
                      <a:gd name="T34" fmla="*/ 11 w 46"/>
                      <a:gd name="T35" fmla="*/ 135 h 455"/>
                      <a:gd name="T36" fmla="*/ 12 w 46"/>
                      <a:gd name="T37" fmla="*/ 134 h 455"/>
                      <a:gd name="T38" fmla="*/ 13 w 46"/>
                      <a:gd name="T39" fmla="*/ 133 h 455"/>
                      <a:gd name="T40" fmla="*/ 13 w 46"/>
                      <a:gd name="T41" fmla="*/ 132 h 455"/>
                      <a:gd name="T42" fmla="*/ 14 w 46"/>
                      <a:gd name="T43" fmla="*/ 131 h 455"/>
                      <a:gd name="T44" fmla="*/ 14 w 46"/>
                      <a:gd name="T45" fmla="*/ 129 h 455"/>
                      <a:gd name="T46" fmla="*/ 3 w 46"/>
                      <a:gd name="T47" fmla="*/ 135 h 45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455">
                        <a:moveTo>
                          <a:pt x="10" y="450"/>
                        </a:moveTo>
                        <a:lnTo>
                          <a:pt x="46" y="43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431"/>
                        </a:lnTo>
                        <a:lnTo>
                          <a:pt x="10" y="450"/>
                        </a:lnTo>
                        <a:lnTo>
                          <a:pt x="0" y="431"/>
                        </a:lnTo>
                        <a:lnTo>
                          <a:pt x="0" y="437"/>
                        </a:lnTo>
                        <a:lnTo>
                          <a:pt x="2" y="442"/>
                        </a:lnTo>
                        <a:lnTo>
                          <a:pt x="4" y="445"/>
                        </a:lnTo>
                        <a:lnTo>
                          <a:pt x="8" y="448"/>
                        </a:lnTo>
                        <a:lnTo>
                          <a:pt x="11" y="451"/>
                        </a:lnTo>
                        <a:lnTo>
                          <a:pt x="15" y="454"/>
                        </a:lnTo>
                        <a:lnTo>
                          <a:pt x="19" y="455"/>
                        </a:lnTo>
                        <a:lnTo>
                          <a:pt x="23" y="455"/>
                        </a:lnTo>
                        <a:lnTo>
                          <a:pt x="28" y="455"/>
                        </a:lnTo>
                        <a:lnTo>
                          <a:pt x="32" y="454"/>
                        </a:lnTo>
                        <a:lnTo>
                          <a:pt x="36" y="451"/>
                        </a:lnTo>
                        <a:lnTo>
                          <a:pt x="39" y="448"/>
                        </a:lnTo>
                        <a:lnTo>
                          <a:pt x="42" y="445"/>
                        </a:lnTo>
                        <a:lnTo>
                          <a:pt x="44" y="442"/>
                        </a:lnTo>
                        <a:lnTo>
                          <a:pt x="45" y="437"/>
                        </a:lnTo>
                        <a:lnTo>
                          <a:pt x="46" y="431"/>
                        </a:lnTo>
                        <a:lnTo>
                          <a:pt x="10" y="45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4" name="Freeform 702"/>
                  <p:cNvSpPr>
                    <a:spLocks noChangeAspect="1"/>
                  </p:cNvSpPr>
                  <p:nvPr/>
                </p:nvSpPr>
                <p:spPr bwMode="auto">
                  <a:xfrm>
                    <a:off x="739" y="2055"/>
                    <a:ext cx="14" cy="14"/>
                  </a:xfrm>
                  <a:custGeom>
                    <a:avLst/>
                    <a:gdLst>
                      <a:gd name="T0" fmla="*/ 14 w 68"/>
                      <a:gd name="T1" fmla="*/ 9 h 66"/>
                      <a:gd name="T2" fmla="*/ 12 w 68"/>
                      <a:gd name="T3" fmla="*/ 5 h 66"/>
                      <a:gd name="T4" fmla="*/ 6 w 68"/>
                      <a:gd name="T5" fmla="*/ 0 h 66"/>
                      <a:gd name="T6" fmla="*/ 0 w 68"/>
                      <a:gd name="T7" fmla="*/ 8 h 66"/>
                      <a:gd name="T8" fmla="*/ 6 w 68"/>
                      <a:gd name="T9" fmla="*/ 13 h 66"/>
                      <a:gd name="T10" fmla="*/ 14 w 68"/>
                      <a:gd name="T11" fmla="*/ 9 h 66"/>
                      <a:gd name="T12" fmla="*/ 6 w 68"/>
                      <a:gd name="T13" fmla="*/ 13 h 66"/>
                      <a:gd name="T14" fmla="*/ 7 w 68"/>
                      <a:gd name="T15" fmla="*/ 14 h 66"/>
                      <a:gd name="T16" fmla="*/ 8 w 68"/>
                      <a:gd name="T17" fmla="*/ 14 h 66"/>
                      <a:gd name="T18" fmla="*/ 9 w 68"/>
                      <a:gd name="T19" fmla="*/ 14 h 66"/>
                      <a:gd name="T20" fmla="*/ 10 w 68"/>
                      <a:gd name="T21" fmla="*/ 14 h 66"/>
                      <a:gd name="T22" fmla="*/ 11 w 68"/>
                      <a:gd name="T23" fmla="*/ 14 h 66"/>
                      <a:gd name="T24" fmla="*/ 12 w 68"/>
                      <a:gd name="T25" fmla="*/ 13 h 66"/>
                      <a:gd name="T26" fmla="*/ 13 w 68"/>
                      <a:gd name="T27" fmla="*/ 12 h 66"/>
                      <a:gd name="T28" fmla="*/ 13 w 68"/>
                      <a:gd name="T29" fmla="*/ 12 h 66"/>
                      <a:gd name="T30" fmla="*/ 13 w 68"/>
                      <a:gd name="T31" fmla="*/ 11 h 66"/>
                      <a:gd name="T32" fmla="*/ 14 w 68"/>
                      <a:gd name="T33" fmla="*/ 10 h 66"/>
                      <a:gd name="T34" fmla="*/ 14 w 68"/>
                      <a:gd name="T35" fmla="*/ 9 h 66"/>
                      <a:gd name="T36" fmla="*/ 14 w 68"/>
                      <a:gd name="T37" fmla="*/ 8 h 66"/>
                      <a:gd name="T38" fmla="*/ 14 w 68"/>
                      <a:gd name="T39" fmla="*/ 7 h 66"/>
                      <a:gd name="T40" fmla="*/ 13 w 68"/>
                      <a:gd name="T41" fmla="*/ 7 h 66"/>
                      <a:gd name="T42" fmla="*/ 13 w 68"/>
                      <a:gd name="T43" fmla="*/ 6 h 66"/>
                      <a:gd name="T44" fmla="*/ 12 w 68"/>
                      <a:gd name="T45" fmla="*/ 5 h 66"/>
                      <a:gd name="T46" fmla="*/ 14 w 68"/>
                      <a:gd name="T47" fmla="*/ 9 h 6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8" h="66">
                        <a:moveTo>
                          <a:pt x="67" y="42"/>
                        </a:moveTo>
                        <a:lnTo>
                          <a:pt x="58" y="23"/>
                        </a:lnTo>
                        <a:lnTo>
                          <a:pt x="27" y="0"/>
                        </a:lnTo>
                        <a:lnTo>
                          <a:pt x="0" y="38"/>
                        </a:lnTo>
                        <a:lnTo>
                          <a:pt x="31" y="60"/>
                        </a:lnTo>
                        <a:lnTo>
                          <a:pt x="67" y="42"/>
                        </a:lnTo>
                        <a:lnTo>
                          <a:pt x="31" y="60"/>
                        </a:lnTo>
                        <a:lnTo>
                          <a:pt x="35" y="64"/>
                        </a:lnTo>
                        <a:lnTo>
                          <a:pt x="40" y="65"/>
                        </a:lnTo>
                        <a:lnTo>
                          <a:pt x="45" y="66"/>
                        </a:lnTo>
                        <a:lnTo>
                          <a:pt x="49" y="65"/>
                        </a:lnTo>
                        <a:lnTo>
                          <a:pt x="53" y="64"/>
                        </a:lnTo>
                        <a:lnTo>
                          <a:pt x="56" y="62"/>
                        </a:lnTo>
                        <a:lnTo>
                          <a:pt x="61" y="58"/>
                        </a:lnTo>
                        <a:lnTo>
                          <a:pt x="63" y="55"/>
                        </a:lnTo>
                        <a:lnTo>
                          <a:pt x="65" y="52"/>
                        </a:lnTo>
                        <a:lnTo>
                          <a:pt x="67" y="48"/>
                        </a:lnTo>
                        <a:lnTo>
                          <a:pt x="68" y="44"/>
                        </a:lnTo>
                        <a:lnTo>
                          <a:pt x="68" y="39"/>
                        </a:lnTo>
                        <a:lnTo>
                          <a:pt x="67" y="35"/>
                        </a:lnTo>
                        <a:lnTo>
                          <a:pt x="65" y="31"/>
                        </a:lnTo>
                        <a:lnTo>
                          <a:pt x="62" y="27"/>
                        </a:lnTo>
                        <a:lnTo>
                          <a:pt x="58" y="23"/>
                        </a:lnTo>
                        <a:lnTo>
                          <a:pt x="67" y="4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5" name="Rectangle 70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39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16" name="Freeform 704"/>
                  <p:cNvSpPr>
                    <a:spLocks noChangeAspect="1"/>
                  </p:cNvSpPr>
                  <p:nvPr/>
                </p:nvSpPr>
                <p:spPr bwMode="auto">
                  <a:xfrm>
                    <a:off x="4784" y="1561"/>
                    <a:ext cx="14" cy="14"/>
                  </a:xfrm>
                  <a:custGeom>
                    <a:avLst/>
                    <a:gdLst>
                      <a:gd name="T0" fmla="*/ 0 w 32"/>
                      <a:gd name="T1" fmla="*/ 7 h 46"/>
                      <a:gd name="T2" fmla="*/ 10 w 32"/>
                      <a:gd name="T3" fmla="*/ 14 h 46"/>
                      <a:gd name="T4" fmla="*/ 14 w 32"/>
                      <a:gd name="T5" fmla="*/ 14 h 46"/>
                      <a:gd name="T6" fmla="*/ 14 w 32"/>
                      <a:gd name="T7" fmla="*/ 0 h 46"/>
                      <a:gd name="T8" fmla="*/ 10 w 32"/>
                      <a:gd name="T9" fmla="*/ 0 h 46"/>
                      <a:gd name="T10" fmla="*/ 0 w 32"/>
                      <a:gd name="T11" fmla="*/ 7 h 46"/>
                      <a:gd name="T12" fmla="*/ 10 w 32"/>
                      <a:gd name="T13" fmla="*/ 0 h 46"/>
                      <a:gd name="T14" fmla="*/ 7 w 32"/>
                      <a:gd name="T15" fmla="*/ 0 h 46"/>
                      <a:gd name="T16" fmla="*/ 6 w 32"/>
                      <a:gd name="T17" fmla="*/ 1 h 46"/>
                      <a:gd name="T18" fmla="*/ 4 w 32"/>
                      <a:gd name="T19" fmla="*/ 1 h 46"/>
                      <a:gd name="T20" fmla="*/ 2 w 32"/>
                      <a:gd name="T21" fmla="*/ 2 h 46"/>
                      <a:gd name="T22" fmla="*/ 1 w 32"/>
                      <a:gd name="T23" fmla="*/ 3 h 46"/>
                      <a:gd name="T24" fmla="*/ 0 w 32"/>
                      <a:gd name="T25" fmla="*/ 5 h 46"/>
                      <a:gd name="T26" fmla="*/ 0 w 32"/>
                      <a:gd name="T27" fmla="*/ 6 h 46"/>
                      <a:gd name="T28" fmla="*/ 0 w 32"/>
                      <a:gd name="T29" fmla="*/ 7 h 46"/>
                      <a:gd name="T30" fmla="*/ 0 w 32"/>
                      <a:gd name="T31" fmla="*/ 8 h 46"/>
                      <a:gd name="T32" fmla="*/ 0 w 32"/>
                      <a:gd name="T33" fmla="*/ 10 h 46"/>
                      <a:gd name="T34" fmla="*/ 1 w 32"/>
                      <a:gd name="T35" fmla="*/ 11 h 46"/>
                      <a:gd name="T36" fmla="*/ 2 w 32"/>
                      <a:gd name="T37" fmla="*/ 12 h 46"/>
                      <a:gd name="T38" fmla="*/ 4 w 32"/>
                      <a:gd name="T39" fmla="*/ 13 h 46"/>
                      <a:gd name="T40" fmla="*/ 6 w 32"/>
                      <a:gd name="T41" fmla="*/ 13 h 46"/>
                      <a:gd name="T42" fmla="*/ 7 w 32"/>
                      <a:gd name="T43" fmla="*/ 14 h 46"/>
                      <a:gd name="T44" fmla="*/ 10 w 32"/>
                      <a:gd name="T45" fmla="*/ 14 h 46"/>
                      <a:gd name="T46" fmla="*/ 0 w 32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2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32" y="46"/>
                        </a:lnTo>
                        <a:lnTo>
                          <a:pt x="32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13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3" y="44"/>
                        </a:lnTo>
                        <a:lnTo>
                          <a:pt x="17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7" name="Freeform 705"/>
                  <p:cNvSpPr>
                    <a:spLocks noChangeAspect="1"/>
                  </p:cNvSpPr>
                  <p:nvPr/>
                </p:nvSpPr>
                <p:spPr bwMode="auto">
                  <a:xfrm>
                    <a:off x="4784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0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4 w 46"/>
                      <a:gd name="T25" fmla="*/ 36 h 123"/>
                      <a:gd name="T26" fmla="*/ 5 w 46"/>
                      <a:gd name="T27" fmla="*/ 36 h 123"/>
                      <a:gd name="T28" fmla="*/ 7 w 46"/>
                      <a:gd name="T29" fmla="*/ 36 h 123"/>
                      <a:gd name="T30" fmla="*/ 8 w 46"/>
                      <a:gd name="T31" fmla="*/ 36 h 123"/>
                      <a:gd name="T32" fmla="*/ 10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1" y="111"/>
                        </a:lnTo>
                        <a:lnTo>
                          <a:pt x="4" y="115"/>
                        </a:lnTo>
                        <a:lnTo>
                          <a:pt x="6" y="118"/>
                        </a:lnTo>
                        <a:lnTo>
                          <a:pt x="10" y="120"/>
                        </a:lnTo>
                        <a:lnTo>
                          <a:pt x="14" y="122"/>
                        </a:lnTo>
                        <a:lnTo>
                          <a:pt x="18" y="123"/>
                        </a:lnTo>
                        <a:lnTo>
                          <a:pt x="23" y="123"/>
                        </a:lnTo>
                        <a:lnTo>
                          <a:pt x="27" y="123"/>
                        </a:lnTo>
                        <a:lnTo>
                          <a:pt x="32" y="122"/>
                        </a:lnTo>
                        <a:lnTo>
                          <a:pt x="35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5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8" name="Freeform 706"/>
                  <p:cNvSpPr>
                    <a:spLocks noChangeAspect="1"/>
                  </p:cNvSpPr>
                  <p:nvPr/>
                </p:nvSpPr>
                <p:spPr bwMode="auto">
                  <a:xfrm>
                    <a:off x="4798" y="1589"/>
                    <a:ext cx="7" cy="14"/>
                  </a:xfrm>
                  <a:custGeom>
                    <a:avLst/>
                    <a:gdLst>
                      <a:gd name="T0" fmla="*/ 7 w 40"/>
                      <a:gd name="T1" fmla="*/ 7 h 46"/>
                      <a:gd name="T2" fmla="*/ 3 w 40"/>
                      <a:gd name="T3" fmla="*/ 0 h 46"/>
                      <a:gd name="T4" fmla="*/ 0 w 40"/>
                      <a:gd name="T5" fmla="*/ 0 h 46"/>
                      <a:gd name="T6" fmla="*/ 0 w 40"/>
                      <a:gd name="T7" fmla="*/ 14 h 46"/>
                      <a:gd name="T8" fmla="*/ 3 w 40"/>
                      <a:gd name="T9" fmla="*/ 14 h 46"/>
                      <a:gd name="T10" fmla="*/ 7 w 40"/>
                      <a:gd name="T11" fmla="*/ 7 h 46"/>
                      <a:gd name="T12" fmla="*/ 3 w 40"/>
                      <a:gd name="T13" fmla="*/ 14 h 46"/>
                      <a:gd name="T14" fmla="*/ 4 w 40"/>
                      <a:gd name="T15" fmla="*/ 14 h 46"/>
                      <a:gd name="T16" fmla="*/ 5 w 40"/>
                      <a:gd name="T17" fmla="*/ 13 h 46"/>
                      <a:gd name="T18" fmla="*/ 5 w 40"/>
                      <a:gd name="T19" fmla="*/ 13 h 46"/>
                      <a:gd name="T20" fmla="*/ 6 w 40"/>
                      <a:gd name="T21" fmla="*/ 12 h 46"/>
                      <a:gd name="T22" fmla="*/ 6 w 40"/>
                      <a:gd name="T23" fmla="*/ 11 h 46"/>
                      <a:gd name="T24" fmla="*/ 7 w 40"/>
                      <a:gd name="T25" fmla="*/ 10 h 46"/>
                      <a:gd name="T26" fmla="*/ 7 w 40"/>
                      <a:gd name="T27" fmla="*/ 8 h 46"/>
                      <a:gd name="T28" fmla="*/ 7 w 40"/>
                      <a:gd name="T29" fmla="*/ 7 h 46"/>
                      <a:gd name="T30" fmla="*/ 7 w 40"/>
                      <a:gd name="T31" fmla="*/ 6 h 46"/>
                      <a:gd name="T32" fmla="*/ 7 w 40"/>
                      <a:gd name="T33" fmla="*/ 5 h 46"/>
                      <a:gd name="T34" fmla="*/ 6 w 40"/>
                      <a:gd name="T35" fmla="*/ 3 h 46"/>
                      <a:gd name="T36" fmla="*/ 6 w 40"/>
                      <a:gd name="T37" fmla="*/ 2 h 46"/>
                      <a:gd name="T38" fmla="*/ 5 w 40"/>
                      <a:gd name="T39" fmla="*/ 1 h 46"/>
                      <a:gd name="T40" fmla="*/ 5 w 40"/>
                      <a:gd name="T41" fmla="*/ 1 h 46"/>
                      <a:gd name="T42" fmla="*/ 4 w 40"/>
                      <a:gd name="T43" fmla="*/ 0 h 46"/>
                      <a:gd name="T44" fmla="*/ 3 w 40"/>
                      <a:gd name="T45" fmla="*/ 0 h 46"/>
                      <a:gd name="T46" fmla="*/ 7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40" y="23"/>
                        </a:moveTo>
                        <a:lnTo>
                          <a:pt x="17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7" y="46"/>
                        </a:lnTo>
                        <a:lnTo>
                          <a:pt x="40" y="23"/>
                        </a:lnTo>
                        <a:lnTo>
                          <a:pt x="17" y="46"/>
                        </a:lnTo>
                        <a:lnTo>
                          <a:pt x="22" y="46"/>
                        </a:lnTo>
                        <a:lnTo>
                          <a:pt x="27" y="44"/>
                        </a:lnTo>
                        <a:lnTo>
                          <a:pt x="31" y="42"/>
                        </a:lnTo>
                        <a:lnTo>
                          <a:pt x="35" y="39"/>
                        </a:lnTo>
                        <a:lnTo>
                          <a:pt x="37" y="36"/>
                        </a:lnTo>
                        <a:lnTo>
                          <a:pt x="39" y="32"/>
                        </a:lnTo>
                        <a:lnTo>
                          <a:pt x="40" y="27"/>
                        </a:lnTo>
                        <a:lnTo>
                          <a:pt x="40" y="23"/>
                        </a:lnTo>
                        <a:lnTo>
                          <a:pt x="40" y="19"/>
                        </a:lnTo>
                        <a:lnTo>
                          <a:pt x="39" y="15"/>
                        </a:lnTo>
                        <a:lnTo>
                          <a:pt x="37" y="10"/>
                        </a:lnTo>
                        <a:lnTo>
                          <a:pt x="35" y="7"/>
                        </a:lnTo>
                        <a:lnTo>
                          <a:pt x="31" y="4"/>
                        </a:lnTo>
                        <a:lnTo>
                          <a:pt x="27" y="2"/>
                        </a:lnTo>
                        <a:lnTo>
                          <a:pt x="22" y="0"/>
                        </a:lnTo>
                        <a:lnTo>
                          <a:pt x="17" y="0"/>
                        </a:lnTo>
                        <a:lnTo>
                          <a:pt x="4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9" name="Freeform 707"/>
                  <p:cNvSpPr>
                    <a:spLocks noChangeAspect="1"/>
                  </p:cNvSpPr>
                  <p:nvPr/>
                </p:nvSpPr>
                <p:spPr bwMode="auto">
                  <a:xfrm>
                    <a:off x="4791" y="1596"/>
                    <a:ext cx="14" cy="315"/>
                  </a:xfrm>
                  <a:custGeom>
                    <a:avLst/>
                    <a:gdLst>
                      <a:gd name="T0" fmla="*/ 7 w 46"/>
                      <a:gd name="T1" fmla="*/ 315 h 1067"/>
                      <a:gd name="T2" fmla="*/ 14 w 46"/>
                      <a:gd name="T3" fmla="*/ 308 h 1067"/>
                      <a:gd name="T4" fmla="*/ 14 w 46"/>
                      <a:gd name="T5" fmla="*/ 0 h 1067"/>
                      <a:gd name="T6" fmla="*/ 0 w 46"/>
                      <a:gd name="T7" fmla="*/ 0 h 1067"/>
                      <a:gd name="T8" fmla="*/ 0 w 46"/>
                      <a:gd name="T9" fmla="*/ 308 h 1067"/>
                      <a:gd name="T10" fmla="*/ 7 w 46"/>
                      <a:gd name="T11" fmla="*/ 315 h 1067"/>
                      <a:gd name="T12" fmla="*/ 0 w 46"/>
                      <a:gd name="T13" fmla="*/ 308 h 1067"/>
                      <a:gd name="T14" fmla="*/ 0 w 46"/>
                      <a:gd name="T15" fmla="*/ 310 h 1067"/>
                      <a:gd name="T16" fmla="*/ 1 w 46"/>
                      <a:gd name="T17" fmla="*/ 311 h 1067"/>
                      <a:gd name="T18" fmla="*/ 1 w 46"/>
                      <a:gd name="T19" fmla="*/ 312 h 1067"/>
                      <a:gd name="T20" fmla="*/ 2 w 46"/>
                      <a:gd name="T21" fmla="*/ 313 h 1067"/>
                      <a:gd name="T22" fmla="*/ 3 w 46"/>
                      <a:gd name="T23" fmla="*/ 314 h 1067"/>
                      <a:gd name="T24" fmla="*/ 5 w 46"/>
                      <a:gd name="T25" fmla="*/ 315 h 1067"/>
                      <a:gd name="T26" fmla="*/ 6 w 46"/>
                      <a:gd name="T27" fmla="*/ 315 h 1067"/>
                      <a:gd name="T28" fmla="*/ 7 w 46"/>
                      <a:gd name="T29" fmla="*/ 315 h 1067"/>
                      <a:gd name="T30" fmla="*/ 8 w 46"/>
                      <a:gd name="T31" fmla="*/ 315 h 1067"/>
                      <a:gd name="T32" fmla="*/ 9 w 46"/>
                      <a:gd name="T33" fmla="*/ 315 h 1067"/>
                      <a:gd name="T34" fmla="*/ 11 w 46"/>
                      <a:gd name="T35" fmla="*/ 314 h 1067"/>
                      <a:gd name="T36" fmla="*/ 12 w 46"/>
                      <a:gd name="T37" fmla="*/ 313 h 1067"/>
                      <a:gd name="T38" fmla="*/ 13 w 46"/>
                      <a:gd name="T39" fmla="*/ 312 h 1067"/>
                      <a:gd name="T40" fmla="*/ 13 w 46"/>
                      <a:gd name="T41" fmla="*/ 311 h 1067"/>
                      <a:gd name="T42" fmla="*/ 14 w 46"/>
                      <a:gd name="T43" fmla="*/ 310 h 1067"/>
                      <a:gd name="T44" fmla="*/ 14 w 46"/>
                      <a:gd name="T45" fmla="*/ 308 h 1067"/>
                      <a:gd name="T46" fmla="*/ 7 w 46"/>
                      <a:gd name="T47" fmla="*/ 315 h 106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067">
                        <a:moveTo>
                          <a:pt x="23" y="1067"/>
                        </a:moveTo>
                        <a:lnTo>
                          <a:pt x="46" y="1044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44"/>
                        </a:lnTo>
                        <a:lnTo>
                          <a:pt x="23" y="1067"/>
                        </a:lnTo>
                        <a:lnTo>
                          <a:pt x="0" y="1044"/>
                        </a:lnTo>
                        <a:lnTo>
                          <a:pt x="0" y="1049"/>
                        </a:lnTo>
                        <a:lnTo>
                          <a:pt x="2" y="1054"/>
                        </a:lnTo>
                        <a:lnTo>
                          <a:pt x="4" y="1057"/>
                        </a:lnTo>
                        <a:lnTo>
                          <a:pt x="7" y="1061"/>
                        </a:lnTo>
                        <a:lnTo>
                          <a:pt x="10" y="1064"/>
                        </a:lnTo>
                        <a:lnTo>
                          <a:pt x="15" y="1066"/>
                        </a:lnTo>
                        <a:lnTo>
                          <a:pt x="19" y="1067"/>
                        </a:lnTo>
                        <a:lnTo>
                          <a:pt x="23" y="1067"/>
                        </a:lnTo>
                        <a:lnTo>
                          <a:pt x="27" y="1067"/>
                        </a:lnTo>
                        <a:lnTo>
                          <a:pt x="31" y="1066"/>
                        </a:lnTo>
                        <a:lnTo>
                          <a:pt x="36" y="1064"/>
                        </a:lnTo>
                        <a:lnTo>
                          <a:pt x="39" y="1061"/>
                        </a:lnTo>
                        <a:lnTo>
                          <a:pt x="42" y="1057"/>
                        </a:lnTo>
                        <a:lnTo>
                          <a:pt x="44" y="1054"/>
                        </a:lnTo>
                        <a:lnTo>
                          <a:pt x="46" y="1049"/>
                        </a:lnTo>
                        <a:lnTo>
                          <a:pt x="46" y="1044"/>
                        </a:lnTo>
                        <a:lnTo>
                          <a:pt x="23" y="106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20" name="Freeform 708"/>
                  <p:cNvSpPr>
                    <a:spLocks noChangeAspect="1"/>
                  </p:cNvSpPr>
                  <p:nvPr/>
                </p:nvSpPr>
                <p:spPr bwMode="auto">
                  <a:xfrm>
                    <a:off x="4777" y="1904"/>
                    <a:ext cx="21" cy="7"/>
                  </a:xfrm>
                  <a:custGeom>
                    <a:avLst/>
                    <a:gdLst>
                      <a:gd name="T0" fmla="*/ 0 w 70"/>
                      <a:gd name="T1" fmla="*/ 4 h 47"/>
                      <a:gd name="T2" fmla="*/ 7 w 70"/>
                      <a:gd name="T3" fmla="*/ 7 h 47"/>
                      <a:gd name="T4" fmla="*/ 21 w 70"/>
                      <a:gd name="T5" fmla="*/ 7 h 47"/>
                      <a:gd name="T6" fmla="*/ 21 w 70"/>
                      <a:gd name="T7" fmla="*/ 0 h 47"/>
                      <a:gd name="T8" fmla="*/ 7 w 70"/>
                      <a:gd name="T9" fmla="*/ 0 h 47"/>
                      <a:gd name="T10" fmla="*/ 0 w 70"/>
                      <a:gd name="T11" fmla="*/ 4 h 47"/>
                      <a:gd name="T12" fmla="*/ 7 w 70"/>
                      <a:gd name="T13" fmla="*/ 0 h 47"/>
                      <a:gd name="T14" fmla="*/ 5 w 70"/>
                      <a:gd name="T15" fmla="*/ 0 h 47"/>
                      <a:gd name="T16" fmla="*/ 4 w 70"/>
                      <a:gd name="T17" fmla="*/ 0 h 47"/>
                      <a:gd name="T18" fmla="*/ 3 w 70"/>
                      <a:gd name="T19" fmla="*/ 1 h 47"/>
                      <a:gd name="T20" fmla="*/ 2 w 70"/>
                      <a:gd name="T21" fmla="*/ 1 h 47"/>
                      <a:gd name="T22" fmla="*/ 1 w 70"/>
                      <a:gd name="T23" fmla="*/ 2 h 47"/>
                      <a:gd name="T24" fmla="*/ 1 w 70"/>
                      <a:gd name="T25" fmla="*/ 2 h 47"/>
                      <a:gd name="T26" fmla="*/ 0 w 70"/>
                      <a:gd name="T27" fmla="*/ 3 h 47"/>
                      <a:gd name="T28" fmla="*/ 0 w 70"/>
                      <a:gd name="T29" fmla="*/ 4 h 47"/>
                      <a:gd name="T30" fmla="*/ 0 w 70"/>
                      <a:gd name="T31" fmla="*/ 4 h 47"/>
                      <a:gd name="T32" fmla="*/ 1 w 70"/>
                      <a:gd name="T33" fmla="*/ 5 h 47"/>
                      <a:gd name="T34" fmla="*/ 1 w 70"/>
                      <a:gd name="T35" fmla="*/ 5 h 47"/>
                      <a:gd name="T36" fmla="*/ 2 w 70"/>
                      <a:gd name="T37" fmla="*/ 6 h 47"/>
                      <a:gd name="T38" fmla="*/ 3 w 70"/>
                      <a:gd name="T39" fmla="*/ 6 h 47"/>
                      <a:gd name="T40" fmla="*/ 4 w 70"/>
                      <a:gd name="T41" fmla="*/ 7 h 47"/>
                      <a:gd name="T42" fmla="*/ 5 w 70"/>
                      <a:gd name="T43" fmla="*/ 7 h 47"/>
                      <a:gd name="T44" fmla="*/ 7 w 70"/>
                      <a:gd name="T45" fmla="*/ 7 h 47"/>
                      <a:gd name="T46" fmla="*/ 0 w 70"/>
                      <a:gd name="T47" fmla="*/ 4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70" h="47">
                        <a:moveTo>
                          <a:pt x="0" y="24"/>
                        </a:moveTo>
                        <a:lnTo>
                          <a:pt x="24" y="47"/>
                        </a:lnTo>
                        <a:lnTo>
                          <a:pt x="70" y="47"/>
                        </a:lnTo>
                        <a:lnTo>
                          <a:pt x="70" y="0"/>
                        </a:lnTo>
                        <a:lnTo>
                          <a:pt x="24" y="0"/>
                        </a:lnTo>
                        <a:lnTo>
                          <a:pt x="0" y="24"/>
                        </a:lnTo>
                        <a:lnTo>
                          <a:pt x="24" y="0"/>
                        </a:ln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9" y="5"/>
                        </a:lnTo>
                        <a:lnTo>
                          <a:pt x="6" y="8"/>
                        </a:lnTo>
                        <a:lnTo>
                          <a:pt x="4" y="11"/>
                        </a:lnTo>
                        <a:lnTo>
                          <a:pt x="2" y="15"/>
                        </a:lnTo>
                        <a:lnTo>
                          <a:pt x="0" y="19"/>
                        </a:lnTo>
                        <a:lnTo>
                          <a:pt x="0" y="24"/>
                        </a:lnTo>
                        <a:lnTo>
                          <a:pt x="0" y="28"/>
                        </a:lnTo>
                        <a:lnTo>
                          <a:pt x="2" y="32"/>
                        </a:lnTo>
                        <a:lnTo>
                          <a:pt x="4" y="36"/>
                        </a:lnTo>
                        <a:lnTo>
                          <a:pt x="6" y="39"/>
                        </a:lnTo>
                        <a:lnTo>
                          <a:pt x="9" y="42"/>
                        </a:lnTo>
                        <a:lnTo>
                          <a:pt x="13" y="45"/>
                        </a:lnTo>
                        <a:lnTo>
                          <a:pt x="18" y="47"/>
                        </a:lnTo>
                        <a:lnTo>
                          <a:pt x="24" y="47"/>
                        </a:ln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21" name="Freeform 709"/>
                  <p:cNvSpPr>
                    <a:spLocks noChangeAspect="1"/>
                  </p:cNvSpPr>
                  <p:nvPr/>
                </p:nvSpPr>
                <p:spPr bwMode="auto">
                  <a:xfrm>
                    <a:off x="4777" y="1911"/>
                    <a:ext cx="14" cy="21"/>
                  </a:xfrm>
                  <a:custGeom>
                    <a:avLst/>
                    <a:gdLst>
                      <a:gd name="T0" fmla="*/ 7 w 47"/>
                      <a:gd name="T1" fmla="*/ 21 h 87"/>
                      <a:gd name="T2" fmla="*/ 14 w 47"/>
                      <a:gd name="T3" fmla="*/ 15 h 87"/>
                      <a:gd name="T4" fmla="*/ 14 w 47"/>
                      <a:gd name="T5" fmla="*/ 0 h 87"/>
                      <a:gd name="T6" fmla="*/ 0 w 47"/>
                      <a:gd name="T7" fmla="*/ 0 h 87"/>
                      <a:gd name="T8" fmla="*/ 0 w 47"/>
                      <a:gd name="T9" fmla="*/ 15 h 87"/>
                      <a:gd name="T10" fmla="*/ 7 w 47"/>
                      <a:gd name="T11" fmla="*/ 21 h 87"/>
                      <a:gd name="T12" fmla="*/ 0 w 47"/>
                      <a:gd name="T13" fmla="*/ 15 h 87"/>
                      <a:gd name="T14" fmla="*/ 0 w 47"/>
                      <a:gd name="T15" fmla="*/ 17 h 87"/>
                      <a:gd name="T16" fmla="*/ 1 w 47"/>
                      <a:gd name="T17" fmla="*/ 18 h 87"/>
                      <a:gd name="T18" fmla="*/ 1 w 47"/>
                      <a:gd name="T19" fmla="*/ 19 h 87"/>
                      <a:gd name="T20" fmla="*/ 2 w 47"/>
                      <a:gd name="T21" fmla="*/ 20 h 87"/>
                      <a:gd name="T22" fmla="*/ 3 w 47"/>
                      <a:gd name="T23" fmla="*/ 20 h 87"/>
                      <a:gd name="T24" fmla="*/ 4 w 47"/>
                      <a:gd name="T25" fmla="*/ 21 h 87"/>
                      <a:gd name="T26" fmla="*/ 6 w 47"/>
                      <a:gd name="T27" fmla="*/ 21 h 87"/>
                      <a:gd name="T28" fmla="*/ 7 w 47"/>
                      <a:gd name="T29" fmla="*/ 21 h 87"/>
                      <a:gd name="T30" fmla="*/ 8 w 47"/>
                      <a:gd name="T31" fmla="*/ 21 h 87"/>
                      <a:gd name="T32" fmla="*/ 10 w 47"/>
                      <a:gd name="T33" fmla="*/ 21 h 87"/>
                      <a:gd name="T34" fmla="*/ 11 w 47"/>
                      <a:gd name="T35" fmla="*/ 20 h 87"/>
                      <a:gd name="T36" fmla="*/ 12 w 47"/>
                      <a:gd name="T37" fmla="*/ 20 h 87"/>
                      <a:gd name="T38" fmla="*/ 13 w 47"/>
                      <a:gd name="T39" fmla="*/ 19 h 87"/>
                      <a:gd name="T40" fmla="*/ 13 w 47"/>
                      <a:gd name="T41" fmla="*/ 18 h 87"/>
                      <a:gd name="T42" fmla="*/ 14 w 47"/>
                      <a:gd name="T43" fmla="*/ 17 h 87"/>
                      <a:gd name="T44" fmla="*/ 14 w 47"/>
                      <a:gd name="T45" fmla="*/ 15 h 87"/>
                      <a:gd name="T46" fmla="*/ 7 w 47"/>
                      <a:gd name="T47" fmla="*/ 21 h 8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87">
                        <a:moveTo>
                          <a:pt x="24" y="87"/>
                        </a:moveTo>
                        <a:lnTo>
                          <a:pt x="47" y="64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64"/>
                        </a:lnTo>
                        <a:lnTo>
                          <a:pt x="24" y="87"/>
                        </a:lnTo>
                        <a:lnTo>
                          <a:pt x="0" y="64"/>
                        </a:lnTo>
                        <a:lnTo>
                          <a:pt x="0" y="69"/>
                        </a:lnTo>
                        <a:lnTo>
                          <a:pt x="3" y="73"/>
                        </a:lnTo>
                        <a:lnTo>
                          <a:pt x="5" y="77"/>
                        </a:lnTo>
                        <a:lnTo>
                          <a:pt x="8" y="81"/>
                        </a:lnTo>
                        <a:lnTo>
                          <a:pt x="11" y="84"/>
                        </a:lnTo>
                        <a:lnTo>
                          <a:pt x="15" y="85"/>
                        </a:lnTo>
                        <a:lnTo>
                          <a:pt x="19" y="86"/>
                        </a:lnTo>
                        <a:lnTo>
                          <a:pt x="24" y="87"/>
                        </a:lnTo>
                        <a:lnTo>
                          <a:pt x="28" y="86"/>
                        </a:lnTo>
                        <a:lnTo>
                          <a:pt x="32" y="85"/>
                        </a:lnTo>
                        <a:lnTo>
                          <a:pt x="36" y="84"/>
                        </a:lnTo>
                        <a:lnTo>
                          <a:pt x="39" y="81"/>
                        </a:lnTo>
                        <a:lnTo>
                          <a:pt x="43" y="77"/>
                        </a:lnTo>
                        <a:lnTo>
                          <a:pt x="45" y="73"/>
                        </a:lnTo>
                        <a:lnTo>
                          <a:pt x="46" y="69"/>
                        </a:lnTo>
                        <a:lnTo>
                          <a:pt x="47" y="64"/>
                        </a:lnTo>
                        <a:lnTo>
                          <a:pt x="24" y="8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22" name="Freeform 710"/>
                  <p:cNvSpPr>
                    <a:spLocks noChangeAspect="1"/>
                  </p:cNvSpPr>
                  <p:nvPr/>
                </p:nvSpPr>
                <p:spPr bwMode="auto">
                  <a:xfrm>
                    <a:off x="4784" y="1919"/>
                    <a:ext cx="21" cy="14"/>
                  </a:xfrm>
                  <a:custGeom>
                    <a:avLst/>
                    <a:gdLst>
                      <a:gd name="T0" fmla="*/ 21 w 64"/>
                      <a:gd name="T1" fmla="*/ 7 h 46"/>
                      <a:gd name="T2" fmla="*/ 13 w 64"/>
                      <a:gd name="T3" fmla="*/ 0 h 46"/>
                      <a:gd name="T4" fmla="*/ 0 w 64"/>
                      <a:gd name="T5" fmla="*/ 0 h 46"/>
                      <a:gd name="T6" fmla="*/ 0 w 64"/>
                      <a:gd name="T7" fmla="*/ 14 h 46"/>
                      <a:gd name="T8" fmla="*/ 13 w 64"/>
                      <a:gd name="T9" fmla="*/ 14 h 46"/>
                      <a:gd name="T10" fmla="*/ 21 w 64"/>
                      <a:gd name="T11" fmla="*/ 7 h 46"/>
                      <a:gd name="T12" fmla="*/ 13 w 64"/>
                      <a:gd name="T13" fmla="*/ 14 h 46"/>
                      <a:gd name="T14" fmla="*/ 15 w 64"/>
                      <a:gd name="T15" fmla="*/ 14 h 46"/>
                      <a:gd name="T16" fmla="*/ 17 w 64"/>
                      <a:gd name="T17" fmla="*/ 13 h 46"/>
                      <a:gd name="T18" fmla="*/ 18 w 64"/>
                      <a:gd name="T19" fmla="*/ 13 h 46"/>
                      <a:gd name="T20" fmla="*/ 19 w 64"/>
                      <a:gd name="T21" fmla="*/ 12 h 46"/>
                      <a:gd name="T22" fmla="*/ 20 w 64"/>
                      <a:gd name="T23" fmla="*/ 11 h 46"/>
                      <a:gd name="T24" fmla="*/ 21 w 64"/>
                      <a:gd name="T25" fmla="*/ 9 h 46"/>
                      <a:gd name="T26" fmla="*/ 21 w 64"/>
                      <a:gd name="T27" fmla="*/ 8 h 46"/>
                      <a:gd name="T28" fmla="*/ 21 w 64"/>
                      <a:gd name="T29" fmla="*/ 7 h 46"/>
                      <a:gd name="T30" fmla="*/ 21 w 64"/>
                      <a:gd name="T31" fmla="*/ 6 h 46"/>
                      <a:gd name="T32" fmla="*/ 21 w 64"/>
                      <a:gd name="T33" fmla="*/ 4 h 46"/>
                      <a:gd name="T34" fmla="*/ 20 w 64"/>
                      <a:gd name="T35" fmla="*/ 3 h 46"/>
                      <a:gd name="T36" fmla="*/ 19 w 64"/>
                      <a:gd name="T37" fmla="*/ 2 h 46"/>
                      <a:gd name="T38" fmla="*/ 18 w 64"/>
                      <a:gd name="T39" fmla="*/ 1 h 46"/>
                      <a:gd name="T40" fmla="*/ 17 w 64"/>
                      <a:gd name="T41" fmla="*/ 1 h 46"/>
                      <a:gd name="T42" fmla="*/ 15 w 64"/>
                      <a:gd name="T43" fmla="*/ 0 h 46"/>
                      <a:gd name="T44" fmla="*/ 13 w 64"/>
                      <a:gd name="T45" fmla="*/ 0 h 46"/>
                      <a:gd name="T46" fmla="*/ 21 w 64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4" h="46">
                        <a:moveTo>
                          <a:pt x="64" y="23"/>
                        </a:moveTo>
                        <a:lnTo>
                          <a:pt x="41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41" y="46"/>
                        </a:lnTo>
                        <a:lnTo>
                          <a:pt x="64" y="23"/>
                        </a:lnTo>
                        <a:lnTo>
                          <a:pt x="41" y="46"/>
                        </a:lnTo>
                        <a:lnTo>
                          <a:pt x="46" y="45"/>
                        </a:lnTo>
                        <a:lnTo>
                          <a:pt x="51" y="44"/>
                        </a:lnTo>
                        <a:lnTo>
                          <a:pt x="55" y="42"/>
                        </a:lnTo>
                        <a:lnTo>
                          <a:pt x="59" y="39"/>
                        </a:lnTo>
                        <a:lnTo>
                          <a:pt x="61" y="35"/>
                        </a:lnTo>
                        <a:lnTo>
                          <a:pt x="63" y="31"/>
                        </a:lnTo>
                        <a:lnTo>
                          <a:pt x="64" y="27"/>
                        </a:lnTo>
                        <a:lnTo>
                          <a:pt x="64" y="23"/>
                        </a:lnTo>
                        <a:lnTo>
                          <a:pt x="64" y="19"/>
                        </a:lnTo>
                        <a:lnTo>
                          <a:pt x="63" y="14"/>
                        </a:lnTo>
                        <a:lnTo>
                          <a:pt x="61" y="10"/>
                        </a:lnTo>
                        <a:lnTo>
                          <a:pt x="59" y="7"/>
                        </a:lnTo>
                        <a:lnTo>
                          <a:pt x="55" y="4"/>
                        </a:lnTo>
                        <a:lnTo>
                          <a:pt x="51" y="2"/>
                        </a:lnTo>
                        <a:lnTo>
                          <a:pt x="46" y="0"/>
                        </a:lnTo>
                        <a:lnTo>
                          <a:pt x="41" y="0"/>
                        </a:lnTo>
                        <a:lnTo>
                          <a:pt x="64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23" name="Freeform 711"/>
                  <p:cNvSpPr>
                    <a:spLocks noChangeAspect="1"/>
                  </p:cNvSpPr>
                  <p:nvPr/>
                </p:nvSpPr>
                <p:spPr bwMode="auto">
                  <a:xfrm>
                    <a:off x="4791" y="1926"/>
                    <a:ext cx="14" cy="136"/>
                  </a:xfrm>
                  <a:custGeom>
                    <a:avLst/>
                    <a:gdLst>
                      <a:gd name="T0" fmla="*/ 11 w 46"/>
                      <a:gd name="T1" fmla="*/ 135 h 455"/>
                      <a:gd name="T2" fmla="*/ 14 w 46"/>
                      <a:gd name="T3" fmla="*/ 129 h 455"/>
                      <a:gd name="T4" fmla="*/ 14 w 46"/>
                      <a:gd name="T5" fmla="*/ 0 h 455"/>
                      <a:gd name="T6" fmla="*/ 0 w 46"/>
                      <a:gd name="T7" fmla="*/ 0 h 455"/>
                      <a:gd name="T8" fmla="*/ 0 w 46"/>
                      <a:gd name="T9" fmla="*/ 129 h 455"/>
                      <a:gd name="T10" fmla="*/ 11 w 46"/>
                      <a:gd name="T11" fmla="*/ 135 h 455"/>
                      <a:gd name="T12" fmla="*/ 0 w 46"/>
                      <a:gd name="T13" fmla="*/ 129 h 455"/>
                      <a:gd name="T14" fmla="*/ 0 w 46"/>
                      <a:gd name="T15" fmla="*/ 131 h 455"/>
                      <a:gd name="T16" fmla="*/ 1 w 46"/>
                      <a:gd name="T17" fmla="*/ 132 h 455"/>
                      <a:gd name="T18" fmla="*/ 1 w 46"/>
                      <a:gd name="T19" fmla="*/ 133 h 455"/>
                      <a:gd name="T20" fmla="*/ 2 w 46"/>
                      <a:gd name="T21" fmla="*/ 134 h 455"/>
                      <a:gd name="T22" fmla="*/ 3 w 46"/>
                      <a:gd name="T23" fmla="*/ 135 h 455"/>
                      <a:gd name="T24" fmla="*/ 4 w 46"/>
                      <a:gd name="T25" fmla="*/ 136 h 455"/>
                      <a:gd name="T26" fmla="*/ 5 w 46"/>
                      <a:gd name="T27" fmla="*/ 136 h 455"/>
                      <a:gd name="T28" fmla="*/ 7 w 46"/>
                      <a:gd name="T29" fmla="*/ 136 h 455"/>
                      <a:gd name="T30" fmla="*/ 8 w 46"/>
                      <a:gd name="T31" fmla="*/ 136 h 455"/>
                      <a:gd name="T32" fmla="*/ 9 w 46"/>
                      <a:gd name="T33" fmla="*/ 136 h 455"/>
                      <a:gd name="T34" fmla="*/ 11 w 46"/>
                      <a:gd name="T35" fmla="*/ 135 h 455"/>
                      <a:gd name="T36" fmla="*/ 12 w 46"/>
                      <a:gd name="T37" fmla="*/ 134 h 455"/>
                      <a:gd name="T38" fmla="*/ 13 w 46"/>
                      <a:gd name="T39" fmla="*/ 133 h 455"/>
                      <a:gd name="T40" fmla="*/ 13 w 46"/>
                      <a:gd name="T41" fmla="*/ 132 h 455"/>
                      <a:gd name="T42" fmla="*/ 14 w 46"/>
                      <a:gd name="T43" fmla="*/ 131 h 455"/>
                      <a:gd name="T44" fmla="*/ 14 w 46"/>
                      <a:gd name="T45" fmla="*/ 129 h 455"/>
                      <a:gd name="T46" fmla="*/ 11 w 46"/>
                      <a:gd name="T47" fmla="*/ 135 h 45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455">
                        <a:moveTo>
                          <a:pt x="36" y="450"/>
                        </a:moveTo>
                        <a:lnTo>
                          <a:pt x="46" y="43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431"/>
                        </a:lnTo>
                        <a:lnTo>
                          <a:pt x="36" y="450"/>
                        </a:lnTo>
                        <a:lnTo>
                          <a:pt x="0" y="431"/>
                        </a:lnTo>
                        <a:lnTo>
                          <a:pt x="1" y="437"/>
                        </a:lnTo>
                        <a:lnTo>
                          <a:pt x="2" y="442"/>
                        </a:lnTo>
                        <a:lnTo>
                          <a:pt x="4" y="445"/>
                        </a:lnTo>
                        <a:lnTo>
                          <a:pt x="7" y="448"/>
                        </a:lnTo>
                        <a:lnTo>
                          <a:pt x="10" y="451"/>
                        </a:lnTo>
                        <a:lnTo>
                          <a:pt x="14" y="454"/>
                        </a:lnTo>
                        <a:lnTo>
                          <a:pt x="18" y="455"/>
                        </a:lnTo>
                        <a:lnTo>
                          <a:pt x="23" y="455"/>
                        </a:lnTo>
                        <a:lnTo>
                          <a:pt x="27" y="455"/>
                        </a:lnTo>
                        <a:lnTo>
                          <a:pt x="31" y="454"/>
                        </a:lnTo>
                        <a:lnTo>
                          <a:pt x="35" y="451"/>
                        </a:lnTo>
                        <a:lnTo>
                          <a:pt x="38" y="448"/>
                        </a:lnTo>
                        <a:lnTo>
                          <a:pt x="42" y="445"/>
                        </a:lnTo>
                        <a:lnTo>
                          <a:pt x="44" y="442"/>
                        </a:lnTo>
                        <a:lnTo>
                          <a:pt x="46" y="437"/>
                        </a:lnTo>
                        <a:lnTo>
                          <a:pt x="46" y="431"/>
                        </a:lnTo>
                        <a:lnTo>
                          <a:pt x="36" y="45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24" name="Freeform 712"/>
                  <p:cNvSpPr>
                    <a:spLocks noChangeAspect="1"/>
                  </p:cNvSpPr>
                  <p:nvPr/>
                </p:nvSpPr>
                <p:spPr bwMode="auto">
                  <a:xfrm>
                    <a:off x="4784" y="2055"/>
                    <a:ext cx="14" cy="14"/>
                  </a:xfrm>
                  <a:custGeom>
                    <a:avLst/>
                    <a:gdLst>
                      <a:gd name="T0" fmla="*/ 0 w 68"/>
                      <a:gd name="T1" fmla="*/ 9 h 66"/>
                      <a:gd name="T2" fmla="*/ 8 w 68"/>
                      <a:gd name="T3" fmla="*/ 13 h 66"/>
                      <a:gd name="T4" fmla="*/ 14 w 68"/>
                      <a:gd name="T5" fmla="*/ 8 h 66"/>
                      <a:gd name="T6" fmla="*/ 8 w 68"/>
                      <a:gd name="T7" fmla="*/ 0 h 66"/>
                      <a:gd name="T8" fmla="*/ 2 w 68"/>
                      <a:gd name="T9" fmla="*/ 5 h 66"/>
                      <a:gd name="T10" fmla="*/ 0 w 68"/>
                      <a:gd name="T11" fmla="*/ 9 h 66"/>
                      <a:gd name="T12" fmla="*/ 2 w 68"/>
                      <a:gd name="T13" fmla="*/ 5 h 66"/>
                      <a:gd name="T14" fmla="*/ 1 w 68"/>
                      <a:gd name="T15" fmla="*/ 6 h 66"/>
                      <a:gd name="T16" fmla="*/ 1 w 68"/>
                      <a:gd name="T17" fmla="*/ 7 h 66"/>
                      <a:gd name="T18" fmla="*/ 0 w 68"/>
                      <a:gd name="T19" fmla="*/ 7 h 66"/>
                      <a:gd name="T20" fmla="*/ 0 w 68"/>
                      <a:gd name="T21" fmla="*/ 8 h 66"/>
                      <a:gd name="T22" fmla="*/ 0 w 68"/>
                      <a:gd name="T23" fmla="*/ 9 h 66"/>
                      <a:gd name="T24" fmla="*/ 0 w 68"/>
                      <a:gd name="T25" fmla="*/ 10 h 66"/>
                      <a:gd name="T26" fmla="*/ 1 w 68"/>
                      <a:gd name="T27" fmla="*/ 11 h 66"/>
                      <a:gd name="T28" fmla="*/ 1 w 68"/>
                      <a:gd name="T29" fmla="*/ 12 h 66"/>
                      <a:gd name="T30" fmla="*/ 1 w 68"/>
                      <a:gd name="T31" fmla="*/ 12 h 66"/>
                      <a:gd name="T32" fmla="*/ 2 w 68"/>
                      <a:gd name="T33" fmla="*/ 13 h 66"/>
                      <a:gd name="T34" fmla="*/ 3 w 68"/>
                      <a:gd name="T35" fmla="*/ 14 h 66"/>
                      <a:gd name="T36" fmla="*/ 4 w 68"/>
                      <a:gd name="T37" fmla="*/ 14 h 66"/>
                      <a:gd name="T38" fmla="*/ 5 w 68"/>
                      <a:gd name="T39" fmla="*/ 14 h 66"/>
                      <a:gd name="T40" fmla="*/ 6 w 68"/>
                      <a:gd name="T41" fmla="*/ 14 h 66"/>
                      <a:gd name="T42" fmla="*/ 7 w 68"/>
                      <a:gd name="T43" fmla="*/ 14 h 66"/>
                      <a:gd name="T44" fmla="*/ 8 w 68"/>
                      <a:gd name="T45" fmla="*/ 13 h 66"/>
                      <a:gd name="T46" fmla="*/ 0 w 68"/>
                      <a:gd name="T47" fmla="*/ 9 h 6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8" h="66">
                        <a:moveTo>
                          <a:pt x="1" y="42"/>
                        </a:moveTo>
                        <a:lnTo>
                          <a:pt x="37" y="60"/>
                        </a:lnTo>
                        <a:lnTo>
                          <a:pt x="68" y="38"/>
                        </a:lnTo>
                        <a:lnTo>
                          <a:pt x="41" y="0"/>
                        </a:lnTo>
                        <a:lnTo>
                          <a:pt x="10" y="23"/>
                        </a:lnTo>
                        <a:lnTo>
                          <a:pt x="1" y="42"/>
                        </a:lnTo>
                        <a:lnTo>
                          <a:pt x="10" y="23"/>
                        </a:lnTo>
                        <a:lnTo>
                          <a:pt x="6" y="27"/>
                        </a:lnTo>
                        <a:lnTo>
                          <a:pt x="3" y="31"/>
                        </a:lnTo>
                        <a:lnTo>
                          <a:pt x="1" y="35"/>
                        </a:lnTo>
                        <a:lnTo>
                          <a:pt x="0" y="39"/>
                        </a:lnTo>
                        <a:lnTo>
                          <a:pt x="0" y="44"/>
                        </a:lnTo>
                        <a:lnTo>
                          <a:pt x="1" y="48"/>
                        </a:lnTo>
                        <a:lnTo>
                          <a:pt x="3" y="52"/>
                        </a:lnTo>
                        <a:lnTo>
                          <a:pt x="5" y="55"/>
                        </a:lnTo>
                        <a:lnTo>
                          <a:pt x="7" y="58"/>
                        </a:lnTo>
                        <a:lnTo>
                          <a:pt x="12" y="62"/>
                        </a:lnTo>
                        <a:lnTo>
                          <a:pt x="15" y="64"/>
                        </a:lnTo>
                        <a:lnTo>
                          <a:pt x="19" y="65"/>
                        </a:lnTo>
                        <a:lnTo>
                          <a:pt x="23" y="66"/>
                        </a:lnTo>
                        <a:lnTo>
                          <a:pt x="27" y="65"/>
                        </a:lnTo>
                        <a:lnTo>
                          <a:pt x="33" y="64"/>
                        </a:lnTo>
                        <a:lnTo>
                          <a:pt x="37" y="60"/>
                        </a:lnTo>
                        <a:lnTo>
                          <a:pt x="1" y="4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25" name="Rectangle 71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784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26" name="Rectangle 71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013" y="1496"/>
                    <a:ext cx="14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27" name="Rectangle 71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141" y="1496"/>
                    <a:ext cx="14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28" name="Rectangle 71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877" y="1496"/>
                    <a:ext cx="14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29" name="Freeform 717"/>
                  <p:cNvSpPr>
                    <a:spLocks noChangeAspect="1"/>
                  </p:cNvSpPr>
                  <p:nvPr/>
                </p:nvSpPr>
                <p:spPr bwMode="auto">
                  <a:xfrm>
                    <a:off x="2111" y="1410"/>
                    <a:ext cx="14" cy="93"/>
                  </a:xfrm>
                  <a:custGeom>
                    <a:avLst/>
                    <a:gdLst>
                      <a:gd name="T0" fmla="*/ 14 w 46"/>
                      <a:gd name="T1" fmla="*/ 7 h 315"/>
                      <a:gd name="T2" fmla="*/ 0 w 46"/>
                      <a:gd name="T3" fmla="*/ 7 h 315"/>
                      <a:gd name="T4" fmla="*/ 0 w 46"/>
                      <a:gd name="T5" fmla="*/ 93 h 315"/>
                      <a:gd name="T6" fmla="*/ 14 w 46"/>
                      <a:gd name="T7" fmla="*/ 93 h 315"/>
                      <a:gd name="T8" fmla="*/ 14 w 46"/>
                      <a:gd name="T9" fmla="*/ 7 h 315"/>
                      <a:gd name="T10" fmla="*/ 14 w 46"/>
                      <a:gd name="T11" fmla="*/ 7 h 315"/>
                      <a:gd name="T12" fmla="*/ 14 w 46"/>
                      <a:gd name="T13" fmla="*/ 7 h 315"/>
                      <a:gd name="T14" fmla="*/ 14 w 46"/>
                      <a:gd name="T15" fmla="*/ 5 h 315"/>
                      <a:gd name="T16" fmla="*/ 13 w 46"/>
                      <a:gd name="T17" fmla="*/ 4 h 315"/>
                      <a:gd name="T18" fmla="*/ 13 w 46"/>
                      <a:gd name="T19" fmla="*/ 3 h 315"/>
                      <a:gd name="T20" fmla="*/ 12 w 46"/>
                      <a:gd name="T21" fmla="*/ 2 h 315"/>
                      <a:gd name="T22" fmla="*/ 11 w 46"/>
                      <a:gd name="T23" fmla="*/ 1 h 315"/>
                      <a:gd name="T24" fmla="*/ 9 w 46"/>
                      <a:gd name="T25" fmla="*/ 1 h 315"/>
                      <a:gd name="T26" fmla="*/ 8 w 46"/>
                      <a:gd name="T27" fmla="*/ 0 h 315"/>
                      <a:gd name="T28" fmla="*/ 7 w 46"/>
                      <a:gd name="T29" fmla="*/ 0 h 315"/>
                      <a:gd name="T30" fmla="*/ 6 w 46"/>
                      <a:gd name="T31" fmla="*/ 0 h 315"/>
                      <a:gd name="T32" fmla="*/ 4 w 46"/>
                      <a:gd name="T33" fmla="*/ 1 h 315"/>
                      <a:gd name="T34" fmla="*/ 3 w 46"/>
                      <a:gd name="T35" fmla="*/ 1 h 315"/>
                      <a:gd name="T36" fmla="*/ 2 w 46"/>
                      <a:gd name="T37" fmla="*/ 2 h 315"/>
                      <a:gd name="T38" fmla="*/ 1 w 46"/>
                      <a:gd name="T39" fmla="*/ 3 h 315"/>
                      <a:gd name="T40" fmla="*/ 1 w 46"/>
                      <a:gd name="T41" fmla="*/ 4 h 315"/>
                      <a:gd name="T42" fmla="*/ 0 w 46"/>
                      <a:gd name="T43" fmla="*/ 5 h 315"/>
                      <a:gd name="T44" fmla="*/ 0 w 46"/>
                      <a:gd name="T45" fmla="*/ 7 h 315"/>
                      <a:gd name="T46" fmla="*/ 14 w 46"/>
                      <a:gd name="T47" fmla="*/ 7 h 31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315">
                        <a:moveTo>
                          <a:pt x="46" y="24"/>
                        </a:moveTo>
                        <a:lnTo>
                          <a:pt x="0" y="24"/>
                        </a:lnTo>
                        <a:lnTo>
                          <a:pt x="0" y="315"/>
                        </a:lnTo>
                        <a:lnTo>
                          <a:pt x="46" y="315"/>
                        </a:lnTo>
                        <a:lnTo>
                          <a:pt x="46" y="24"/>
                        </a:lnTo>
                        <a:lnTo>
                          <a:pt x="46" y="18"/>
                        </a:lnTo>
                        <a:lnTo>
                          <a:pt x="44" y="14"/>
                        </a:lnTo>
                        <a:lnTo>
                          <a:pt x="42" y="10"/>
                        </a:lnTo>
                        <a:lnTo>
                          <a:pt x="39" y="7"/>
                        </a:lnTo>
                        <a:lnTo>
                          <a:pt x="36" y="4"/>
                        </a:lnTo>
                        <a:lnTo>
                          <a:pt x="31" y="3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3"/>
                        </a:lnTo>
                        <a:lnTo>
                          <a:pt x="10" y="4"/>
                        </a:lnTo>
                        <a:lnTo>
                          <a:pt x="7" y="7"/>
                        </a:lnTo>
                        <a:lnTo>
                          <a:pt x="4" y="10"/>
                        </a:lnTo>
                        <a:lnTo>
                          <a:pt x="2" y="14"/>
                        </a:lnTo>
                        <a:lnTo>
                          <a:pt x="1" y="18"/>
                        </a:lnTo>
                        <a:lnTo>
                          <a:pt x="0" y="24"/>
                        </a:lnTo>
                        <a:lnTo>
                          <a:pt x="46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0" name="Freeform 718"/>
                  <p:cNvSpPr>
                    <a:spLocks noChangeAspect="1"/>
                  </p:cNvSpPr>
                  <p:nvPr/>
                </p:nvSpPr>
                <p:spPr bwMode="auto">
                  <a:xfrm>
                    <a:off x="2090" y="1360"/>
                    <a:ext cx="36" cy="57"/>
                  </a:xfrm>
                  <a:custGeom>
                    <a:avLst/>
                    <a:gdLst>
                      <a:gd name="T0" fmla="*/ 12 w 122"/>
                      <a:gd name="T1" fmla="*/ 12 h 191"/>
                      <a:gd name="T2" fmla="*/ 2 w 122"/>
                      <a:gd name="T3" fmla="*/ 12 h 191"/>
                      <a:gd name="T4" fmla="*/ 5 w 122"/>
                      <a:gd name="T5" fmla="*/ 15 h 191"/>
                      <a:gd name="T6" fmla="*/ 8 w 122"/>
                      <a:gd name="T7" fmla="*/ 18 h 191"/>
                      <a:gd name="T8" fmla="*/ 10 w 122"/>
                      <a:gd name="T9" fmla="*/ 21 h 191"/>
                      <a:gd name="T10" fmla="*/ 12 w 122"/>
                      <a:gd name="T11" fmla="*/ 24 h 191"/>
                      <a:gd name="T12" fmla="*/ 14 w 122"/>
                      <a:gd name="T13" fmla="*/ 27 h 191"/>
                      <a:gd name="T14" fmla="*/ 16 w 122"/>
                      <a:gd name="T15" fmla="*/ 29 h 191"/>
                      <a:gd name="T16" fmla="*/ 17 w 122"/>
                      <a:gd name="T17" fmla="*/ 32 h 191"/>
                      <a:gd name="T18" fmla="*/ 18 w 122"/>
                      <a:gd name="T19" fmla="*/ 35 h 191"/>
                      <a:gd name="T20" fmla="*/ 19 w 122"/>
                      <a:gd name="T21" fmla="*/ 37 h 191"/>
                      <a:gd name="T22" fmla="*/ 20 w 122"/>
                      <a:gd name="T23" fmla="*/ 40 h 191"/>
                      <a:gd name="T24" fmla="*/ 21 w 122"/>
                      <a:gd name="T25" fmla="*/ 43 h 191"/>
                      <a:gd name="T26" fmla="*/ 22 w 122"/>
                      <a:gd name="T27" fmla="*/ 45 h 191"/>
                      <a:gd name="T28" fmla="*/ 22 w 122"/>
                      <a:gd name="T29" fmla="*/ 51 h 191"/>
                      <a:gd name="T30" fmla="*/ 22 w 122"/>
                      <a:gd name="T31" fmla="*/ 57 h 191"/>
                      <a:gd name="T32" fmla="*/ 36 w 122"/>
                      <a:gd name="T33" fmla="*/ 57 h 191"/>
                      <a:gd name="T34" fmla="*/ 36 w 122"/>
                      <a:gd name="T35" fmla="*/ 50 h 191"/>
                      <a:gd name="T36" fmla="*/ 35 w 122"/>
                      <a:gd name="T37" fmla="*/ 43 h 191"/>
                      <a:gd name="T38" fmla="*/ 34 w 122"/>
                      <a:gd name="T39" fmla="*/ 40 h 191"/>
                      <a:gd name="T40" fmla="*/ 33 w 122"/>
                      <a:gd name="T41" fmla="*/ 36 h 191"/>
                      <a:gd name="T42" fmla="*/ 32 w 122"/>
                      <a:gd name="T43" fmla="*/ 33 h 191"/>
                      <a:gd name="T44" fmla="*/ 31 w 122"/>
                      <a:gd name="T45" fmla="*/ 29 h 191"/>
                      <a:gd name="T46" fmla="*/ 30 w 122"/>
                      <a:gd name="T47" fmla="*/ 26 h 191"/>
                      <a:gd name="T48" fmla="*/ 28 w 122"/>
                      <a:gd name="T49" fmla="*/ 22 h 191"/>
                      <a:gd name="T50" fmla="*/ 26 w 122"/>
                      <a:gd name="T51" fmla="*/ 19 h 191"/>
                      <a:gd name="T52" fmla="*/ 24 w 122"/>
                      <a:gd name="T53" fmla="*/ 16 h 191"/>
                      <a:gd name="T54" fmla="*/ 21 w 122"/>
                      <a:gd name="T55" fmla="*/ 12 h 191"/>
                      <a:gd name="T56" fmla="*/ 18 w 122"/>
                      <a:gd name="T57" fmla="*/ 9 h 191"/>
                      <a:gd name="T58" fmla="*/ 15 w 122"/>
                      <a:gd name="T59" fmla="*/ 5 h 191"/>
                      <a:gd name="T60" fmla="*/ 12 w 122"/>
                      <a:gd name="T61" fmla="*/ 2 h 191"/>
                      <a:gd name="T62" fmla="*/ 2 w 122"/>
                      <a:gd name="T63" fmla="*/ 2 h 191"/>
                      <a:gd name="T64" fmla="*/ 12 w 122"/>
                      <a:gd name="T65" fmla="*/ 2 h 191"/>
                      <a:gd name="T66" fmla="*/ 10 w 122"/>
                      <a:gd name="T67" fmla="*/ 1 h 191"/>
                      <a:gd name="T68" fmla="*/ 9 w 122"/>
                      <a:gd name="T69" fmla="*/ 0 h 191"/>
                      <a:gd name="T70" fmla="*/ 7 w 122"/>
                      <a:gd name="T71" fmla="*/ 0 h 191"/>
                      <a:gd name="T72" fmla="*/ 6 w 122"/>
                      <a:gd name="T73" fmla="*/ 0 h 191"/>
                      <a:gd name="T74" fmla="*/ 5 w 122"/>
                      <a:gd name="T75" fmla="*/ 0 h 191"/>
                      <a:gd name="T76" fmla="*/ 4 w 122"/>
                      <a:gd name="T77" fmla="*/ 1 h 191"/>
                      <a:gd name="T78" fmla="*/ 3 w 122"/>
                      <a:gd name="T79" fmla="*/ 1 h 191"/>
                      <a:gd name="T80" fmla="*/ 2 w 122"/>
                      <a:gd name="T81" fmla="*/ 3 h 191"/>
                      <a:gd name="T82" fmla="*/ 1 w 122"/>
                      <a:gd name="T83" fmla="*/ 4 h 191"/>
                      <a:gd name="T84" fmla="*/ 0 w 122"/>
                      <a:gd name="T85" fmla="*/ 5 h 191"/>
                      <a:gd name="T86" fmla="*/ 0 w 122"/>
                      <a:gd name="T87" fmla="*/ 6 h 191"/>
                      <a:gd name="T88" fmla="*/ 0 w 122"/>
                      <a:gd name="T89" fmla="*/ 7 h 191"/>
                      <a:gd name="T90" fmla="*/ 0 w 122"/>
                      <a:gd name="T91" fmla="*/ 9 h 191"/>
                      <a:gd name="T92" fmla="*/ 1 w 122"/>
                      <a:gd name="T93" fmla="*/ 10 h 191"/>
                      <a:gd name="T94" fmla="*/ 1 w 122"/>
                      <a:gd name="T95" fmla="*/ 11 h 191"/>
                      <a:gd name="T96" fmla="*/ 2 w 122"/>
                      <a:gd name="T97" fmla="*/ 12 h 191"/>
                      <a:gd name="T98" fmla="*/ 12 w 122"/>
                      <a:gd name="T99" fmla="*/ 12 h 191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</a:gdLst>
                    <a:ahLst/>
                    <a:cxnLst>
                      <a:cxn ang="T100">
                        <a:pos x="T0" y="T1"/>
                      </a:cxn>
                      <a:cxn ang="T101">
                        <a:pos x="T2" y="T3"/>
                      </a:cxn>
                      <a:cxn ang="T102">
                        <a:pos x="T4" y="T5"/>
                      </a:cxn>
                      <a:cxn ang="T103">
                        <a:pos x="T6" y="T7"/>
                      </a:cxn>
                      <a:cxn ang="T104">
                        <a:pos x="T8" y="T9"/>
                      </a:cxn>
                      <a:cxn ang="T105">
                        <a:pos x="T10" y="T11"/>
                      </a:cxn>
                      <a:cxn ang="T106">
                        <a:pos x="T12" y="T13"/>
                      </a:cxn>
                      <a:cxn ang="T107">
                        <a:pos x="T14" y="T15"/>
                      </a:cxn>
                      <a:cxn ang="T108">
                        <a:pos x="T16" y="T17"/>
                      </a:cxn>
                      <a:cxn ang="T109">
                        <a:pos x="T18" y="T19"/>
                      </a:cxn>
                      <a:cxn ang="T110">
                        <a:pos x="T20" y="T21"/>
                      </a:cxn>
                      <a:cxn ang="T111">
                        <a:pos x="T22" y="T23"/>
                      </a:cxn>
                      <a:cxn ang="T112">
                        <a:pos x="T24" y="T25"/>
                      </a:cxn>
                      <a:cxn ang="T113">
                        <a:pos x="T26" y="T27"/>
                      </a:cxn>
                      <a:cxn ang="T114">
                        <a:pos x="T28" y="T29"/>
                      </a:cxn>
                      <a:cxn ang="T115">
                        <a:pos x="T30" y="T31"/>
                      </a:cxn>
                      <a:cxn ang="T116">
                        <a:pos x="T32" y="T33"/>
                      </a:cxn>
                      <a:cxn ang="T117">
                        <a:pos x="T34" y="T35"/>
                      </a:cxn>
                      <a:cxn ang="T118">
                        <a:pos x="T36" y="T37"/>
                      </a:cxn>
                      <a:cxn ang="T119">
                        <a:pos x="T38" y="T39"/>
                      </a:cxn>
                      <a:cxn ang="T120">
                        <a:pos x="T40" y="T41"/>
                      </a:cxn>
                      <a:cxn ang="T121">
                        <a:pos x="T42" y="T43"/>
                      </a:cxn>
                      <a:cxn ang="T122">
                        <a:pos x="T44" y="T45"/>
                      </a:cxn>
                      <a:cxn ang="T123">
                        <a:pos x="T46" y="T47"/>
                      </a:cxn>
                      <a:cxn ang="T124">
                        <a:pos x="T48" y="T49"/>
                      </a:cxn>
                      <a:cxn ang="T125">
                        <a:pos x="T50" y="T51"/>
                      </a:cxn>
                      <a:cxn ang="T126">
                        <a:pos x="T52" y="T53"/>
                      </a:cxn>
                      <a:cxn ang="T127">
                        <a:pos x="T54" y="T55"/>
                      </a:cxn>
                      <a:cxn ang="T128">
                        <a:pos x="T56" y="T57"/>
                      </a:cxn>
                      <a:cxn ang="T129">
                        <a:pos x="T58" y="T59"/>
                      </a:cxn>
                      <a:cxn ang="T130">
                        <a:pos x="T60" y="T61"/>
                      </a:cxn>
                      <a:cxn ang="T131">
                        <a:pos x="T62" y="T63"/>
                      </a:cxn>
                      <a:cxn ang="T132">
                        <a:pos x="T64" y="T65"/>
                      </a:cxn>
                      <a:cxn ang="T133">
                        <a:pos x="T66" y="T67"/>
                      </a:cxn>
                      <a:cxn ang="T134">
                        <a:pos x="T68" y="T69"/>
                      </a:cxn>
                      <a:cxn ang="T135">
                        <a:pos x="T70" y="T71"/>
                      </a:cxn>
                      <a:cxn ang="T136">
                        <a:pos x="T72" y="T73"/>
                      </a:cxn>
                      <a:cxn ang="T137">
                        <a:pos x="T74" y="T75"/>
                      </a:cxn>
                      <a:cxn ang="T138">
                        <a:pos x="T76" y="T77"/>
                      </a:cxn>
                      <a:cxn ang="T139">
                        <a:pos x="T78" y="T79"/>
                      </a:cxn>
                      <a:cxn ang="T140">
                        <a:pos x="T80" y="T81"/>
                      </a:cxn>
                      <a:cxn ang="T141">
                        <a:pos x="T82" y="T83"/>
                      </a:cxn>
                      <a:cxn ang="T142">
                        <a:pos x="T84" y="T85"/>
                      </a:cxn>
                      <a:cxn ang="T143">
                        <a:pos x="T86" y="T87"/>
                      </a:cxn>
                      <a:cxn ang="T144">
                        <a:pos x="T88" y="T89"/>
                      </a:cxn>
                      <a:cxn ang="T145">
                        <a:pos x="T90" y="T91"/>
                      </a:cxn>
                      <a:cxn ang="T146">
                        <a:pos x="T92" y="T93"/>
                      </a:cxn>
                      <a:cxn ang="T147">
                        <a:pos x="T94" y="T95"/>
                      </a:cxn>
                      <a:cxn ang="T148">
                        <a:pos x="T96" y="T97"/>
                      </a:cxn>
                      <a:cxn ang="T149">
                        <a:pos x="T98" y="T99"/>
                      </a:cxn>
                    </a:cxnLst>
                    <a:rect l="0" t="0" r="r" b="b"/>
                    <a:pathLst>
                      <a:path w="122" h="191">
                        <a:moveTo>
                          <a:pt x="40" y="40"/>
                        </a:moveTo>
                        <a:lnTo>
                          <a:pt x="7" y="41"/>
                        </a:lnTo>
                        <a:lnTo>
                          <a:pt x="18" y="51"/>
                        </a:lnTo>
                        <a:lnTo>
                          <a:pt x="27" y="60"/>
                        </a:lnTo>
                        <a:lnTo>
                          <a:pt x="35" y="70"/>
                        </a:lnTo>
                        <a:lnTo>
                          <a:pt x="42" y="79"/>
                        </a:lnTo>
                        <a:lnTo>
                          <a:pt x="48" y="89"/>
                        </a:lnTo>
                        <a:lnTo>
                          <a:pt x="54" y="97"/>
                        </a:lnTo>
                        <a:lnTo>
                          <a:pt x="59" y="106"/>
                        </a:lnTo>
                        <a:lnTo>
                          <a:pt x="62" y="116"/>
                        </a:lnTo>
                        <a:lnTo>
                          <a:pt x="65" y="124"/>
                        </a:lnTo>
                        <a:lnTo>
                          <a:pt x="68" y="134"/>
                        </a:lnTo>
                        <a:lnTo>
                          <a:pt x="70" y="143"/>
                        </a:lnTo>
                        <a:lnTo>
                          <a:pt x="73" y="152"/>
                        </a:lnTo>
                        <a:lnTo>
                          <a:pt x="75" y="172"/>
                        </a:lnTo>
                        <a:lnTo>
                          <a:pt x="76" y="191"/>
                        </a:lnTo>
                        <a:lnTo>
                          <a:pt x="122" y="190"/>
                        </a:lnTo>
                        <a:lnTo>
                          <a:pt x="121" y="167"/>
                        </a:lnTo>
                        <a:lnTo>
                          <a:pt x="118" y="145"/>
                        </a:lnTo>
                        <a:lnTo>
                          <a:pt x="116" y="133"/>
                        </a:lnTo>
                        <a:lnTo>
                          <a:pt x="113" y="121"/>
                        </a:lnTo>
                        <a:lnTo>
                          <a:pt x="109" y="110"/>
                        </a:lnTo>
                        <a:lnTo>
                          <a:pt x="105" y="98"/>
                        </a:lnTo>
                        <a:lnTo>
                          <a:pt x="100" y="86"/>
                        </a:lnTo>
                        <a:lnTo>
                          <a:pt x="95" y="75"/>
                        </a:lnTo>
                        <a:lnTo>
                          <a:pt x="87" y="63"/>
                        </a:lnTo>
                        <a:lnTo>
                          <a:pt x="80" y="52"/>
                        </a:lnTo>
                        <a:lnTo>
                          <a:pt x="71" y="40"/>
                        </a:lnTo>
                        <a:lnTo>
                          <a:pt x="61" y="30"/>
                        </a:lnTo>
                        <a:lnTo>
                          <a:pt x="50" y="18"/>
                        </a:lnTo>
                        <a:lnTo>
                          <a:pt x="39" y="6"/>
                        </a:lnTo>
                        <a:lnTo>
                          <a:pt x="7" y="7"/>
                        </a:lnTo>
                        <a:lnTo>
                          <a:pt x="39" y="6"/>
                        </a:lnTo>
                        <a:lnTo>
                          <a:pt x="35" y="3"/>
                        </a:lnTo>
                        <a:lnTo>
                          <a:pt x="29" y="1"/>
                        </a:lnTo>
                        <a:lnTo>
                          <a:pt x="25" y="0"/>
                        </a:lnTo>
                        <a:lnTo>
                          <a:pt x="21" y="0"/>
                        </a:lnTo>
                        <a:lnTo>
                          <a:pt x="17" y="1"/>
                        </a:lnTo>
                        <a:lnTo>
                          <a:pt x="13" y="3"/>
                        </a:lnTo>
                        <a:lnTo>
                          <a:pt x="9" y="5"/>
                        </a:lnTo>
                        <a:lnTo>
                          <a:pt x="6" y="9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2" y="33"/>
                        </a:lnTo>
                        <a:lnTo>
                          <a:pt x="4" y="37"/>
                        </a:lnTo>
                        <a:lnTo>
                          <a:pt x="7" y="41"/>
                        </a:lnTo>
                        <a:lnTo>
                          <a:pt x="40" y="4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1" name="Freeform 719"/>
                  <p:cNvSpPr>
                    <a:spLocks noChangeAspect="1"/>
                  </p:cNvSpPr>
                  <p:nvPr/>
                </p:nvSpPr>
                <p:spPr bwMode="auto">
                  <a:xfrm>
                    <a:off x="2068" y="1360"/>
                    <a:ext cx="29" cy="64"/>
                  </a:xfrm>
                  <a:custGeom>
                    <a:avLst/>
                    <a:gdLst>
                      <a:gd name="T0" fmla="*/ 12 w 115"/>
                      <a:gd name="T1" fmla="*/ 57 h 206"/>
                      <a:gd name="T2" fmla="*/ 12 w 115"/>
                      <a:gd name="T3" fmla="*/ 57 h 206"/>
                      <a:gd name="T4" fmla="*/ 12 w 115"/>
                      <a:gd name="T5" fmla="*/ 51 h 206"/>
                      <a:gd name="T6" fmla="*/ 13 w 115"/>
                      <a:gd name="T7" fmla="*/ 45 h 206"/>
                      <a:gd name="T8" fmla="*/ 13 w 115"/>
                      <a:gd name="T9" fmla="*/ 42 h 206"/>
                      <a:gd name="T10" fmla="*/ 14 w 115"/>
                      <a:gd name="T11" fmla="*/ 40 h 206"/>
                      <a:gd name="T12" fmla="*/ 15 w 115"/>
                      <a:gd name="T13" fmla="*/ 37 h 206"/>
                      <a:gd name="T14" fmla="*/ 15 w 115"/>
                      <a:gd name="T15" fmla="*/ 34 h 206"/>
                      <a:gd name="T16" fmla="*/ 16 w 115"/>
                      <a:gd name="T17" fmla="*/ 31 h 206"/>
                      <a:gd name="T18" fmla="*/ 18 w 115"/>
                      <a:gd name="T19" fmla="*/ 28 h 206"/>
                      <a:gd name="T20" fmla="*/ 19 w 115"/>
                      <a:gd name="T21" fmla="*/ 25 h 206"/>
                      <a:gd name="T22" fmla="*/ 21 w 115"/>
                      <a:gd name="T23" fmla="*/ 22 h 206"/>
                      <a:gd name="T24" fmla="*/ 23 w 115"/>
                      <a:gd name="T25" fmla="*/ 20 h 206"/>
                      <a:gd name="T26" fmla="*/ 24 w 115"/>
                      <a:gd name="T27" fmla="*/ 16 h 206"/>
                      <a:gd name="T28" fmla="*/ 26 w 115"/>
                      <a:gd name="T29" fmla="*/ 13 h 206"/>
                      <a:gd name="T30" fmla="*/ 29 w 115"/>
                      <a:gd name="T31" fmla="*/ 10 h 206"/>
                      <a:gd name="T32" fmla="*/ 21 w 115"/>
                      <a:gd name="T33" fmla="*/ 0 h 206"/>
                      <a:gd name="T34" fmla="*/ 18 w 115"/>
                      <a:gd name="T35" fmla="*/ 4 h 206"/>
                      <a:gd name="T36" fmla="*/ 15 w 115"/>
                      <a:gd name="T37" fmla="*/ 7 h 206"/>
                      <a:gd name="T38" fmla="*/ 13 w 115"/>
                      <a:gd name="T39" fmla="*/ 11 h 206"/>
                      <a:gd name="T40" fmla="*/ 11 w 115"/>
                      <a:gd name="T41" fmla="*/ 14 h 206"/>
                      <a:gd name="T42" fmla="*/ 9 w 115"/>
                      <a:gd name="T43" fmla="*/ 17 h 206"/>
                      <a:gd name="T44" fmla="*/ 8 w 115"/>
                      <a:gd name="T45" fmla="*/ 21 h 206"/>
                      <a:gd name="T46" fmla="*/ 6 w 115"/>
                      <a:gd name="T47" fmla="*/ 25 h 206"/>
                      <a:gd name="T48" fmla="*/ 5 w 115"/>
                      <a:gd name="T49" fmla="*/ 28 h 206"/>
                      <a:gd name="T50" fmla="*/ 4 w 115"/>
                      <a:gd name="T51" fmla="*/ 32 h 206"/>
                      <a:gd name="T52" fmla="*/ 3 w 115"/>
                      <a:gd name="T53" fmla="*/ 35 h 206"/>
                      <a:gd name="T54" fmla="*/ 2 w 115"/>
                      <a:gd name="T55" fmla="*/ 39 h 206"/>
                      <a:gd name="T56" fmla="*/ 1 w 115"/>
                      <a:gd name="T57" fmla="*/ 43 h 206"/>
                      <a:gd name="T58" fmla="*/ 1 w 115"/>
                      <a:gd name="T59" fmla="*/ 50 h 206"/>
                      <a:gd name="T60" fmla="*/ 0 w 115"/>
                      <a:gd name="T61" fmla="*/ 57 h 206"/>
                      <a:gd name="T62" fmla="*/ 0 w 115"/>
                      <a:gd name="T63" fmla="*/ 57 h 206"/>
                      <a:gd name="T64" fmla="*/ 0 w 115"/>
                      <a:gd name="T65" fmla="*/ 57 h 206"/>
                      <a:gd name="T66" fmla="*/ 0 w 115"/>
                      <a:gd name="T67" fmla="*/ 58 h 206"/>
                      <a:gd name="T68" fmla="*/ 1 w 115"/>
                      <a:gd name="T69" fmla="*/ 60 h 206"/>
                      <a:gd name="T70" fmla="*/ 1 w 115"/>
                      <a:gd name="T71" fmla="*/ 61 h 206"/>
                      <a:gd name="T72" fmla="*/ 2 w 115"/>
                      <a:gd name="T73" fmla="*/ 62 h 206"/>
                      <a:gd name="T74" fmla="*/ 3 w 115"/>
                      <a:gd name="T75" fmla="*/ 63 h 206"/>
                      <a:gd name="T76" fmla="*/ 4 w 115"/>
                      <a:gd name="T77" fmla="*/ 64 h 206"/>
                      <a:gd name="T78" fmla="*/ 5 w 115"/>
                      <a:gd name="T79" fmla="*/ 64 h 206"/>
                      <a:gd name="T80" fmla="*/ 6 w 115"/>
                      <a:gd name="T81" fmla="*/ 64 h 206"/>
                      <a:gd name="T82" fmla="*/ 7 w 115"/>
                      <a:gd name="T83" fmla="*/ 64 h 206"/>
                      <a:gd name="T84" fmla="*/ 8 w 115"/>
                      <a:gd name="T85" fmla="*/ 64 h 206"/>
                      <a:gd name="T86" fmla="*/ 9 w 115"/>
                      <a:gd name="T87" fmla="*/ 63 h 206"/>
                      <a:gd name="T88" fmla="*/ 10 w 115"/>
                      <a:gd name="T89" fmla="*/ 62 h 206"/>
                      <a:gd name="T90" fmla="*/ 11 w 115"/>
                      <a:gd name="T91" fmla="*/ 61 h 206"/>
                      <a:gd name="T92" fmla="*/ 11 w 115"/>
                      <a:gd name="T93" fmla="*/ 60 h 206"/>
                      <a:gd name="T94" fmla="*/ 12 w 115"/>
                      <a:gd name="T95" fmla="*/ 58 h 206"/>
                      <a:gd name="T96" fmla="*/ 12 w 115"/>
                      <a:gd name="T97" fmla="*/ 57 h 20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</a:gdLst>
                    <a:ahLst/>
                    <a:cxnLst>
                      <a:cxn ang="T98">
                        <a:pos x="T0" y="T1"/>
                      </a:cxn>
                      <a:cxn ang="T99">
                        <a:pos x="T2" y="T3"/>
                      </a:cxn>
                      <a:cxn ang="T100">
                        <a:pos x="T4" y="T5"/>
                      </a:cxn>
                      <a:cxn ang="T101">
                        <a:pos x="T6" y="T7"/>
                      </a:cxn>
                      <a:cxn ang="T102">
                        <a:pos x="T8" y="T9"/>
                      </a:cxn>
                      <a:cxn ang="T103">
                        <a:pos x="T10" y="T11"/>
                      </a:cxn>
                      <a:cxn ang="T104">
                        <a:pos x="T12" y="T13"/>
                      </a:cxn>
                      <a:cxn ang="T105">
                        <a:pos x="T14" y="T15"/>
                      </a:cxn>
                      <a:cxn ang="T106">
                        <a:pos x="T16" y="T17"/>
                      </a:cxn>
                      <a:cxn ang="T107">
                        <a:pos x="T18" y="T19"/>
                      </a:cxn>
                      <a:cxn ang="T108">
                        <a:pos x="T20" y="T21"/>
                      </a:cxn>
                      <a:cxn ang="T109">
                        <a:pos x="T22" y="T23"/>
                      </a:cxn>
                      <a:cxn ang="T110">
                        <a:pos x="T24" y="T25"/>
                      </a:cxn>
                      <a:cxn ang="T111">
                        <a:pos x="T26" y="T27"/>
                      </a:cxn>
                      <a:cxn ang="T112">
                        <a:pos x="T28" y="T29"/>
                      </a:cxn>
                      <a:cxn ang="T113">
                        <a:pos x="T30" y="T31"/>
                      </a:cxn>
                      <a:cxn ang="T114">
                        <a:pos x="T32" y="T33"/>
                      </a:cxn>
                      <a:cxn ang="T115">
                        <a:pos x="T34" y="T35"/>
                      </a:cxn>
                      <a:cxn ang="T116">
                        <a:pos x="T36" y="T37"/>
                      </a:cxn>
                      <a:cxn ang="T117">
                        <a:pos x="T38" y="T39"/>
                      </a:cxn>
                      <a:cxn ang="T118">
                        <a:pos x="T40" y="T41"/>
                      </a:cxn>
                      <a:cxn ang="T119">
                        <a:pos x="T42" y="T43"/>
                      </a:cxn>
                      <a:cxn ang="T120">
                        <a:pos x="T44" y="T45"/>
                      </a:cxn>
                      <a:cxn ang="T121">
                        <a:pos x="T46" y="T47"/>
                      </a:cxn>
                      <a:cxn ang="T122">
                        <a:pos x="T48" y="T49"/>
                      </a:cxn>
                      <a:cxn ang="T123">
                        <a:pos x="T50" y="T51"/>
                      </a:cxn>
                      <a:cxn ang="T124">
                        <a:pos x="T52" y="T53"/>
                      </a:cxn>
                      <a:cxn ang="T125">
                        <a:pos x="T54" y="T55"/>
                      </a:cxn>
                      <a:cxn ang="T126">
                        <a:pos x="T56" y="T57"/>
                      </a:cxn>
                      <a:cxn ang="T127">
                        <a:pos x="T58" y="T59"/>
                      </a:cxn>
                      <a:cxn ang="T128">
                        <a:pos x="T60" y="T61"/>
                      </a:cxn>
                      <a:cxn ang="T129">
                        <a:pos x="T62" y="T63"/>
                      </a:cxn>
                      <a:cxn ang="T130">
                        <a:pos x="T64" y="T65"/>
                      </a:cxn>
                      <a:cxn ang="T131">
                        <a:pos x="T66" y="T67"/>
                      </a:cxn>
                      <a:cxn ang="T132">
                        <a:pos x="T68" y="T69"/>
                      </a:cxn>
                      <a:cxn ang="T133">
                        <a:pos x="T70" y="T71"/>
                      </a:cxn>
                      <a:cxn ang="T134">
                        <a:pos x="T72" y="T73"/>
                      </a:cxn>
                      <a:cxn ang="T135">
                        <a:pos x="T74" y="T75"/>
                      </a:cxn>
                      <a:cxn ang="T136">
                        <a:pos x="T76" y="T77"/>
                      </a:cxn>
                      <a:cxn ang="T137">
                        <a:pos x="T78" y="T79"/>
                      </a:cxn>
                      <a:cxn ang="T138">
                        <a:pos x="T80" y="T81"/>
                      </a:cxn>
                      <a:cxn ang="T139">
                        <a:pos x="T82" y="T83"/>
                      </a:cxn>
                      <a:cxn ang="T140">
                        <a:pos x="T84" y="T85"/>
                      </a:cxn>
                      <a:cxn ang="T141">
                        <a:pos x="T86" y="T87"/>
                      </a:cxn>
                      <a:cxn ang="T142">
                        <a:pos x="T88" y="T89"/>
                      </a:cxn>
                      <a:cxn ang="T143">
                        <a:pos x="T90" y="T91"/>
                      </a:cxn>
                      <a:cxn ang="T144">
                        <a:pos x="T92" y="T93"/>
                      </a:cxn>
                      <a:cxn ang="T145">
                        <a:pos x="T94" y="T95"/>
                      </a:cxn>
                      <a:cxn ang="T146">
                        <a:pos x="T96" y="T97"/>
                      </a:cxn>
                    </a:cxnLst>
                    <a:rect l="0" t="0" r="r" b="b"/>
                    <a:pathLst>
                      <a:path w="115" h="206">
                        <a:moveTo>
                          <a:pt x="47" y="183"/>
                        </a:moveTo>
                        <a:lnTo>
                          <a:pt x="47" y="183"/>
                        </a:lnTo>
                        <a:lnTo>
                          <a:pt x="47" y="165"/>
                        </a:lnTo>
                        <a:lnTo>
                          <a:pt x="51" y="145"/>
                        </a:lnTo>
                        <a:lnTo>
                          <a:pt x="53" y="136"/>
                        </a:lnTo>
                        <a:lnTo>
                          <a:pt x="55" y="128"/>
                        </a:lnTo>
                        <a:lnTo>
                          <a:pt x="58" y="118"/>
                        </a:lnTo>
                        <a:lnTo>
                          <a:pt x="61" y="109"/>
                        </a:lnTo>
                        <a:lnTo>
                          <a:pt x="65" y="99"/>
                        </a:lnTo>
                        <a:lnTo>
                          <a:pt x="71" y="90"/>
                        </a:lnTo>
                        <a:lnTo>
                          <a:pt x="76" y="82"/>
                        </a:lnTo>
                        <a:lnTo>
                          <a:pt x="82" y="72"/>
                        </a:lnTo>
                        <a:lnTo>
                          <a:pt x="90" y="63"/>
                        </a:lnTo>
                        <a:lnTo>
                          <a:pt x="97" y="53"/>
                        </a:lnTo>
                        <a:lnTo>
                          <a:pt x="105" y="43"/>
                        </a:lnTo>
                        <a:lnTo>
                          <a:pt x="115" y="33"/>
                        </a:lnTo>
                        <a:lnTo>
                          <a:pt x="82" y="0"/>
                        </a:lnTo>
                        <a:lnTo>
                          <a:pt x="71" y="12"/>
                        </a:lnTo>
                        <a:lnTo>
                          <a:pt x="61" y="23"/>
                        </a:lnTo>
                        <a:lnTo>
                          <a:pt x="53" y="34"/>
                        </a:lnTo>
                        <a:lnTo>
                          <a:pt x="44" y="46"/>
                        </a:lnTo>
                        <a:lnTo>
                          <a:pt x="37" y="56"/>
                        </a:lnTo>
                        <a:lnTo>
                          <a:pt x="30" y="68"/>
                        </a:lnTo>
                        <a:lnTo>
                          <a:pt x="24" y="79"/>
                        </a:lnTo>
                        <a:lnTo>
                          <a:pt x="19" y="91"/>
                        </a:lnTo>
                        <a:lnTo>
                          <a:pt x="15" y="103"/>
                        </a:lnTo>
                        <a:lnTo>
                          <a:pt x="11" y="114"/>
                        </a:lnTo>
                        <a:lnTo>
                          <a:pt x="7" y="126"/>
                        </a:lnTo>
                        <a:lnTo>
                          <a:pt x="4" y="137"/>
                        </a:lnTo>
                        <a:lnTo>
                          <a:pt x="2" y="160"/>
                        </a:lnTo>
                        <a:lnTo>
                          <a:pt x="0" y="183"/>
                        </a:lnTo>
                        <a:lnTo>
                          <a:pt x="1" y="188"/>
                        </a:lnTo>
                        <a:lnTo>
                          <a:pt x="2" y="193"/>
                        </a:lnTo>
                        <a:lnTo>
                          <a:pt x="5" y="197"/>
                        </a:lnTo>
                        <a:lnTo>
                          <a:pt x="7" y="201"/>
                        </a:lnTo>
                        <a:lnTo>
                          <a:pt x="12" y="203"/>
                        </a:lnTo>
                        <a:lnTo>
                          <a:pt x="15" y="205"/>
                        </a:lnTo>
                        <a:lnTo>
                          <a:pt x="19" y="206"/>
                        </a:lnTo>
                        <a:lnTo>
                          <a:pt x="24" y="206"/>
                        </a:lnTo>
                        <a:lnTo>
                          <a:pt x="29" y="206"/>
                        </a:lnTo>
                        <a:lnTo>
                          <a:pt x="33" y="205"/>
                        </a:lnTo>
                        <a:lnTo>
                          <a:pt x="36" y="203"/>
                        </a:lnTo>
                        <a:lnTo>
                          <a:pt x="40" y="201"/>
                        </a:lnTo>
                        <a:lnTo>
                          <a:pt x="43" y="197"/>
                        </a:lnTo>
                        <a:lnTo>
                          <a:pt x="45" y="193"/>
                        </a:lnTo>
                        <a:lnTo>
                          <a:pt x="46" y="188"/>
                        </a:lnTo>
                        <a:lnTo>
                          <a:pt x="47" y="18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2" name="Freeform 720"/>
                  <p:cNvSpPr>
                    <a:spLocks noChangeAspect="1"/>
                  </p:cNvSpPr>
                  <p:nvPr/>
                </p:nvSpPr>
                <p:spPr bwMode="auto">
                  <a:xfrm>
                    <a:off x="2068" y="1417"/>
                    <a:ext cx="7" cy="93"/>
                  </a:xfrm>
                  <a:custGeom>
                    <a:avLst/>
                    <a:gdLst>
                      <a:gd name="T0" fmla="*/ 4 w 47"/>
                      <a:gd name="T1" fmla="*/ 93 h 315"/>
                      <a:gd name="T2" fmla="*/ 7 w 47"/>
                      <a:gd name="T3" fmla="*/ 86 h 315"/>
                      <a:gd name="T4" fmla="*/ 7 w 47"/>
                      <a:gd name="T5" fmla="*/ 0 h 315"/>
                      <a:gd name="T6" fmla="*/ 0 w 47"/>
                      <a:gd name="T7" fmla="*/ 0 h 315"/>
                      <a:gd name="T8" fmla="*/ 0 w 47"/>
                      <a:gd name="T9" fmla="*/ 86 h 315"/>
                      <a:gd name="T10" fmla="*/ 4 w 47"/>
                      <a:gd name="T11" fmla="*/ 93 h 315"/>
                      <a:gd name="T12" fmla="*/ 0 w 47"/>
                      <a:gd name="T13" fmla="*/ 86 h 315"/>
                      <a:gd name="T14" fmla="*/ 0 w 47"/>
                      <a:gd name="T15" fmla="*/ 88 h 315"/>
                      <a:gd name="T16" fmla="*/ 0 w 47"/>
                      <a:gd name="T17" fmla="*/ 89 h 315"/>
                      <a:gd name="T18" fmla="*/ 1 w 47"/>
                      <a:gd name="T19" fmla="*/ 90 h 315"/>
                      <a:gd name="T20" fmla="*/ 1 w 47"/>
                      <a:gd name="T21" fmla="*/ 91 h 315"/>
                      <a:gd name="T22" fmla="*/ 2 w 47"/>
                      <a:gd name="T23" fmla="*/ 92 h 315"/>
                      <a:gd name="T24" fmla="*/ 2 w 47"/>
                      <a:gd name="T25" fmla="*/ 92 h 315"/>
                      <a:gd name="T26" fmla="*/ 3 w 47"/>
                      <a:gd name="T27" fmla="*/ 93 h 315"/>
                      <a:gd name="T28" fmla="*/ 4 w 47"/>
                      <a:gd name="T29" fmla="*/ 93 h 315"/>
                      <a:gd name="T30" fmla="*/ 4 w 47"/>
                      <a:gd name="T31" fmla="*/ 93 h 315"/>
                      <a:gd name="T32" fmla="*/ 5 w 47"/>
                      <a:gd name="T33" fmla="*/ 92 h 315"/>
                      <a:gd name="T34" fmla="*/ 5 w 47"/>
                      <a:gd name="T35" fmla="*/ 92 h 315"/>
                      <a:gd name="T36" fmla="*/ 6 w 47"/>
                      <a:gd name="T37" fmla="*/ 91 h 315"/>
                      <a:gd name="T38" fmla="*/ 6 w 47"/>
                      <a:gd name="T39" fmla="*/ 90 h 315"/>
                      <a:gd name="T40" fmla="*/ 7 w 47"/>
                      <a:gd name="T41" fmla="*/ 89 h 315"/>
                      <a:gd name="T42" fmla="*/ 7 w 47"/>
                      <a:gd name="T43" fmla="*/ 88 h 315"/>
                      <a:gd name="T44" fmla="*/ 7 w 47"/>
                      <a:gd name="T45" fmla="*/ 86 h 315"/>
                      <a:gd name="T46" fmla="*/ 4 w 47"/>
                      <a:gd name="T47" fmla="*/ 93 h 31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315">
                        <a:moveTo>
                          <a:pt x="29" y="314"/>
                        </a:moveTo>
                        <a:lnTo>
                          <a:pt x="47" y="291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9" y="314"/>
                        </a:lnTo>
                        <a:lnTo>
                          <a:pt x="0" y="291"/>
                        </a:lnTo>
                        <a:lnTo>
                          <a:pt x="1" y="298"/>
                        </a:lnTo>
                        <a:lnTo>
                          <a:pt x="2" y="302"/>
                        </a:lnTo>
                        <a:lnTo>
                          <a:pt x="5" y="306"/>
                        </a:lnTo>
                        <a:lnTo>
                          <a:pt x="7" y="309"/>
                        </a:lnTo>
                        <a:lnTo>
                          <a:pt x="12" y="311"/>
                        </a:lnTo>
                        <a:lnTo>
                          <a:pt x="15" y="313"/>
                        </a:lnTo>
                        <a:lnTo>
                          <a:pt x="19" y="314"/>
                        </a:lnTo>
                        <a:lnTo>
                          <a:pt x="24" y="315"/>
                        </a:lnTo>
                        <a:lnTo>
                          <a:pt x="29" y="314"/>
                        </a:lnTo>
                        <a:lnTo>
                          <a:pt x="33" y="313"/>
                        </a:lnTo>
                        <a:lnTo>
                          <a:pt x="36" y="311"/>
                        </a:lnTo>
                        <a:lnTo>
                          <a:pt x="40" y="309"/>
                        </a:lnTo>
                        <a:lnTo>
                          <a:pt x="43" y="306"/>
                        </a:lnTo>
                        <a:lnTo>
                          <a:pt x="45" y="302"/>
                        </a:lnTo>
                        <a:lnTo>
                          <a:pt x="46" y="298"/>
                        </a:lnTo>
                        <a:lnTo>
                          <a:pt x="47" y="291"/>
                        </a:lnTo>
                        <a:lnTo>
                          <a:pt x="29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3" name="Freeform 721"/>
                  <p:cNvSpPr>
                    <a:spLocks noChangeAspect="1"/>
                  </p:cNvSpPr>
                  <p:nvPr/>
                </p:nvSpPr>
                <p:spPr bwMode="auto">
                  <a:xfrm>
                    <a:off x="2040" y="1496"/>
                    <a:ext cx="36" cy="21"/>
                  </a:xfrm>
                  <a:custGeom>
                    <a:avLst/>
                    <a:gdLst>
                      <a:gd name="T0" fmla="*/ 0 w 119"/>
                      <a:gd name="T1" fmla="*/ 14 h 66"/>
                      <a:gd name="T2" fmla="*/ 8 w 119"/>
                      <a:gd name="T3" fmla="*/ 21 h 66"/>
                      <a:gd name="T4" fmla="*/ 36 w 119"/>
                      <a:gd name="T5" fmla="*/ 14 h 66"/>
                      <a:gd name="T6" fmla="*/ 33 w 119"/>
                      <a:gd name="T7" fmla="*/ 0 h 66"/>
                      <a:gd name="T8" fmla="*/ 5 w 119"/>
                      <a:gd name="T9" fmla="*/ 7 h 66"/>
                      <a:gd name="T10" fmla="*/ 0 w 119"/>
                      <a:gd name="T11" fmla="*/ 14 h 66"/>
                      <a:gd name="T12" fmla="*/ 5 w 119"/>
                      <a:gd name="T13" fmla="*/ 7 h 66"/>
                      <a:gd name="T14" fmla="*/ 4 w 119"/>
                      <a:gd name="T15" fmla="*/ 7 h 66"/>
                      <a:gd name="T16" fmla="*/ 2 w 119"/>
                      <a:gd name="T17" fmla="*/ 8 h 66"/>
                      <a:gd name="T18" fmla="*/ 2 w 119"/>
                      <a:gd name="T19" fmla="*/ 9 h 66"/>
                      <a:gd name="T20" fmla="*/ 1 w 119"/>
                      <a:gd name="T21" fmla="*/ 10 h 66"/>
                      <a:gd name="T22" fmla="*/ 0 w 119"/>
                      <a:gd name="T23" fmla="*/ 11 h 66"/>
                      <a:gd name="T24" fmla="*/ 0 w 119"/>
                      <a:gd name="T25" fmla="*/ 13 h 66"/>
                      <a:gd name="T26" fmla="*/ 0 w 119"/>
                      <a:gd name="T27" fmla="*/ 14 h 66"/>
                      <a:gd name="T28" fmla="*/ 0 w 119"/>
                      <a:gd name="T29" fmla="*/ 16 h 66"/>
                      <a:gd name="T30" fmla="*/ 0 w 119"/>
                      <a:gd name="T31" fmla="*/ 17 h 66"/>
                      <a:gd name="T32" fmla="*/ 1 w 119"/>
                      <a:gd name="T33" fmla="*/ 18 h 66"/>
                      <a:gd name="T34" fmla="*/ 2 w 119"/>
                      <a:gd name="T35" fmla="*/ 19 h 66"/>
                      <a:gd name="T36" fmla="*/ 3 w 119"/>
                      <a:gd name="T37" fmla="*/ 20 h 66"/>
                      <a:gd name="T38" fmla="*/ 4 w 119"/>
                      <a:gd name="T39" fmla="*/ 21 h 66"/>
                      <a:gd name="T40" fmla="*/ 5 w 119"/>
                      <a:gd name="T41" fmla="*/ 21 h 66"/>
                      <a:gd name="T42" fmla="*/ 7 w 119"/>
                      <a:gd name="T43" fmla="*/ 21 h 66"/>
                      <a:gd name="T44" fmla="*/ 8 w 119"/>
                      <a:gd name="T45" fmla="*/ 21 h 66"/>
                      <a:gd name="T46" fmla="*/ 0 w 119"/>
                      <a:gd name="T47" fmla="*/ 14 h 6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119" h="66">
                        <a:moveTo>
                          <a:pt x="0" y="43"/>
                        </a:moveTo>
                        <a:lnTo>
                          <a:pt x="27" y="66"/>
                        </a:lnTo>
                        <a:lnTo>
                          <a:pt x="119" y="45"/>
                        </a:lnTo>
                        <a:lnTo>
                          <a:pt x="109" y="0"/>
                        </a:lnTo>
                        <a:lnTo>
                          <a:pt x="17" y="21"/>
                        </a:lnTo>
                        <a:lnTo>
                          <a:pt x="0" y="43"/>
                        </a:lnTo>
                        <a:lnTo>
                          <a:pt x="17" y="21"/>
                        </a:lnTo>
                        <a:lnTo>
                          <a:pt x="12" y="22"/>
                        </a:lnTo>
                        <a:lnTo>
                          <a:pt x="8" y="25"/>
                        </a:lnTo>
                        <a:lnTo>
                          <a:pt x="5" y="29"/>
                        </a:lnTo>
                        <a:lnTo>
                          <a:pt x="2" y="32"/>
                        </a:lnTo>
                        <a:lnTo>
                          <a:pt x="1" y="36"/>
                        </a:lnTo>
                        <a:lnTo>
                          <a:pt x="0" y="40"/>
                        </a:lnTo>
                        <a:lnTo>
                          <a:pt x="0" y="44"/>
                        </a:lnTo>
                        <a:lnTo>
                          <a:pt x="0" y="49"/>
                        </a:lnTo>
                        <a:lnTo>
                          <a:pt x="1" y="53"/>
                        </a:lnTo>
                        <a:lnTo>
                          <a:pt x="3" y="57"/>
                        </a:lnTo>
                        <a:lnTo>
                          <a:pt x="6" y="60"/>
                        </a:lnTo>
                        <a:lnTo>
                          <a:pt x="9" y="63"/>
                        </a:lnTo>
                        <a:lnTo>
                          <a:pt x="12" y="65"/>
                        </a:lnTo>
                        <a:lnTo>
                          <a:pt x="17" y="66"/>
                        </a:lnTo>
                        <a:lnTo>
                          <a:pt x="22" y="66"/>
                        </a:lnTo>
                        <a:lnTo>
                          <a:pt x="27" y="66"/>
                        </a:lnTo>
                        <a:lnTo>
                          <a:pt x="0" y="4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4" name="Freeform 722"/>
                  <p:cNvSpPr>
                    <a:spLocks noChangeAspect="1"/>
                  </p:cNvSpPr>
                  <p:nvPr/>
                </p:nvSpPr>
                <p:spPr bwMode="auto">
                  <a:xfrm>
                    <a:off x="2040" y="1511"/>
                    <a:ext cx="14" cy="36"/>
                  </a:xfrm>
                  <a:custGeom>
                    <a:avLst/>
                    <a:gdLst>
                      <a:gd name="T0" fmla="*/ 7 w 46"/>
                      <a:gd name="T1" fmla="*/ 36 h 112"/>
                      <a:gd name="T2" fmla="*/ 14 w 46"/>
                      <a:gd name="T3" fmla="*/ 29 h 112"/>
                      <a:gd name="T4" fmla="*/ 14 w 46"/>
                      <a:gd name="T5" fmla="*/ 0 h 112"/>
                      <a:gd name="T6" fmla="*/ 0 w 46"/>
                      <a:gd name="T7" fmla="*/ 0 h 112"/>
                      <a:gd name="T8" fmla="*/ 0 w 46"/>
                      <a:gd name="T9" fmla="*/ 29 h 112"/>
                      <a:gd name="T10" fmla="*/ 7 w 46"/>
                      <a:gd name="T11" fmla="*/ 36 h 112"/>
                      <a:gd name="T12" fmla="*/ 0 w 46"/>
                      <a:gd name="T13" fmla="*/ 29 h 112"/>
                      <a:gd name="T14" fmla="*/ 0 w 46"/>
                      <a:gd name="T15" fmla="*/ 30 h 112"/>
                      <a:gd name="T16" fmla="*/ 0 w 46"/>
                      <a:gd name="T17" fmla="*/ 32 h 112"/>
                      <a:gd name="T18" fmla="*/ 1 w 46"/>
                      <a:gd name="T19" fmla="*/ 33 h 112"/>
                      <a:gd name="T20" fmla="*/ 2 w 46"/>
                      <a:gd name="T21" fmla="*/ 34 h 112"/>
                      <a:gd name="T22" fmla="*/ 3 w 46"/>
                      <a:gd name="T23" fmla="*/ 35 h 112"/>
                      <a:gd name="T24" fmla="*/ 4 w 46"/>
                      <a:gd name="T25" fmla="*/ 36 h 112"/>
                      <a:gd name="T26" fmla="*/ 5 w 46"/>
                      <a:gd name="T27" fmla="*/ 36 h 112"/>
                      <a:gd name="T28" fmla="*/ 7 w 46"/>
                      <a:gd name="T29" fmla="*/ 36 h 112"/>
                      <a:gd name="T30" fmla="*/ 8 w 46"/>
                      <a:gd name="T31" fmla="*/ 36 h 112"/>
                      <a:gd name="T32" fmla="*/ 9 w 46"/>
                      <a:gd name="T33" fmla="*/ 36 h 112"/>
                      <a:gd name="T34" fmla="*/ 10 w 46"/>
                      <a:gd name="T35" fmla="*/ 35 h 112"/>
                      <a:gd name="T36" fmla="*/ 12 w 46"/>
                      <a:gd name="T37" fmla="*/ 34 h 112"/>
                      <a:gd name="T38" fmla="*/ 13 w 46"/>
                      <a:gd name="T39" fmla="*/ 33 h 112"/>
                      <a:gd name="T40" fmla="*/ 13 w 46"/>
                      <a:gd name="T41" fmla="*/ 32 h 112"/>
                      <a:gd name="T42" fmla="*/ 14 w 46"/>
                      <a:gd name="T43" fmla="*/ 30 h 112"/>
                      <a:gd name="T44" fmla="*/ 14 w 46"/>
                      <a:gd name="T45" fmla="*/ 29 h 112"/>
                      <a:gd name="T46" fmla="*/ 7 w 46"/>
                      <a:gd name="T47" fmla="*/ 36 h 112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12">
                        <a:moveTo>
                          <a:pt x="23" y="112"/>
                        </a:moveTo>
                        <a:lnTo>
                          <a:pt x="46" y="89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89"/>
                        </a:lnTo>
                        <a:lnTo>
                          <a:pt x="23" y="112"/>
                        </a:lnTo>
                        <a:lnTo>
                          <a:pt x="0" y="89"/>
                        </a:lnTo>
                        <a:lnTo>
                          <a:pt x="0" y="94"/>
                        </a:lnTo>
                        <a:lnTo>
                          <a:pt x="1" y="99"/>
                        </a:lnTo>
                        <a:lnTo>
                          <a:pt x="4" y="102"/>
                        </a:lnTo>
                        <a:lnTo>
                          <a:pt x="6" y="106"/>
                        </a:lnTo>
                        <a:lnTo>
                          <a:pt x="10" y="109"/>
                        </a:lnTo>
                        <a:lnTo>
                          <a:pt x="13" y="111"/>
                        </a:lnTo>
                        <a:lnTo>
                          <a:pt x="17" y="112"/>
                        </a:lnTo>
                        <a:lnTo>
                          <a:pt x="23" y="112"/>
                        </a:lnTo>
                        <a:lnTo>
                          <a:pt x="27" y="112"/>
                        </a:lnTo>
                        <a:lnTo>
                          <a:pt x="31" y="111"/>
                        </a:lnTo>
                        <a:lnTo>
                          <a:pt x="34" y="109"/>
                        </a:lnTo>
                        <a:lnTo>
                          <a:pt x="38" y="106"/>
                        </a:lnTo>
                        <a:lnTo>
                          <a:pt x="42" y="102"/>
                        </a:lnTo>
                        <a:lnTo>
                          <a:pt x="44" y="99"/>
                        </a:lnTo>
                        <a:lnTo>
                          <a:pt x="45" y="94"/>
                        </a:lnTo>
                        <a:lnTo>
                          <a:pt x="46" y="89"/>
                        </a:lnTo>
                        <a:lnTo>
                          <a:pt x="23" y="11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5" name="Freeform 723"/>
                  <p:cNvSpPr>
                    <a:spLocks noChangeAspect="1"/>
                  </p:cNvSpPr>
                  <p:nvPr/>
                </p:nvSpPr>
                <p:spPr bwMode="auto">
                  <a:xfrm>
                    <a:off x="2047" y="1532"/>
                    <a:ext cx="29" cy="14"/>
                  </a:xfrm>
                  <a:custGeom>
                    <a:avLst/>
                    <a:gdLst>
                      <a:gd name="T0" fmla="*/ 29 w 102"/>
                      <a:gd name="T1" fmla="*/ 7 h 46"/>
                      <a:gd name="T2" fmla="*/ 22 w 102"/>
                      <a:gd name="T3" fmla="*/ 0 h 46"/>
                      <a:gd name="T4" fmla="*/ 0 w 102"/>
                      <a:gd name="T5" fmla="*/ 0 h 46"/>
                      <a:gd name="T6" fmla="*/ 0 w 102"/>
                      <a:gd name="T7" fmla="*/ 14 h 46"/>
                      <a:gd name="T8" fmla="*/ 22 w 102"/>
                      <a:gd name="T9" fmla="*/ 14 h 46"/>
                      <a:gd name="T10" fmla="*/ 29 w 102"/>
                      <a:gd name="T11" fmla="*/ 7 h 46"/>
                      <a:gd name="T12" fmla="*/ 22 w 102"/>
                      <a:gd name="T13" fmla="*/ 14 h 46"/>
                      <a:gd name="T14" fmla="*/ 24 w 102"/>
                      <a:gd name="T15" fmla="*/ 14 h 46"/>
                      <a:gd name="T16" fmla="*/ 25 w 102"/>
                      <a:gd name="T17" fmla="*/ 13 h 46"/>
                      <a:gd name="T18" fmla="*/ 26 w 102"/>
                      <a:gd name="T19" fmla="*/ 13 h 46"/>
                      <a:gd name="T20" fmla="*/ 28 w 102"/>
                      <a:gd name="T21" fmla="*/ 12 h 46"/>
                      <a:gd name="T22" fmla="*/ 28 w 102"/>
                      <a:gd name="T23" fmla="*/ 11 h 46"/>
                      <a:gd name="T24" fmla="*/ 29 w 102"/>
                      <a:gd name="T25" fmla="*/ 9 h 46"/>
                      <a:gd name="T26" fmla="*/ 29 w 102"/>
                      <a:gd name="T27" fmla="*/ 8 h 46"/>
                      <a:gd name="T28" fmla="*/ 29 w 102"/>
                      <a:gd name="T29" fmla="*/ 7 h 46"/>
                      <a:gd name="T30" fmla="*/ 29 w 102"/>
                      <a:gd name="T31" fmla="*/ 6 h 46"/>
                      <a:gd name="T32" fmla="*/ 29 w 102"/>
                      <a:gd name="T33" fmla="*/ 4 h 46"/>
                      <a:gd name="T34" fmla="*/ 28 w 102"/>
                      <a:gd name="T35" fmla="*/ 3 h 46"/>
                      <a:gd name="T36" fmla="*/ 28 w 102"/>
                      <a:gd name="T37" fmla="*/ 2 h 46"/>
                      <a:gd name="T38" fmla="*/ 26 w 102"/>
                      <a:gd name="T39" fmla="*/ 1 h 46"/>
                      <a:gd name="T40" fmla="*/ 25 w 102"/>
                      <a:gd name="T41" fmla="*/ 1 h 46"/>
                      <a:gd name="T42" fmla="*/ 24 w 102"/>
                      <a:gd name="T43" fmla="*/ 0 h 46"/>
                      <a:gd name="T44" fmla="*/ 22 w 102"/>
                      <a:gd name="T45" fmla="*/ 0 h 46"/>
                      <a:gd name="T46" fmla="*/ 29 w 102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102" h="46">
                        <a:moveTo>
                          <a:pt x="102" y="23"/>
                        </a:moveTo>
                        <a:lnTo>
                          <a:pt x="79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79" y="46"/>
                        </a:lnTo>
                        <a:lnTo>
                          <a:pt x="102" y="23"/>
                        </a:lnTo>
                        <a:lnTo>
                          <a:pt x="79" y="46"/>
                        </a:lnTo>
                        <a:lnTo>
                          <a:pt x="84" y="45"/>
                        </a:lnTo>
                        <a:lnTo>
                          <a:pt x="89" y="44"/>
                        </a:lnTo>
                        <a:lnTo>
                          <a:pt x="92" y="42"/>
                        </a:lnTo>
                        <a:lnTo>
                          <a:pt x="97" y="39"/>
                        </a:lnTo>
                        <a:lnTo>
                          <a:pt x="99" y="35"/>
                        </a:lnTo>
                        <a:lnTo>
                          <a:pt x="101" y="31"/>
                        </a:lnTo>
                        <a:lnTo>
                          <a:pt x="102" y="27"/>
                        </a:lnTo>
                        <a:lnTo>
                          <a:pt x="102" y="23"/>
                        </a:lnTo>
                        <a:lnTo>
                          <a:pt x="102" y="19"/>
                        </a:lnTo>
                        <a:lnTo>
                          <a:pt x="101" y="14"/>
                        </a:lnTo>
                        <a:lnTo>
                          <a:pt x="99" y="10"/>
                        </a:lnTo>
                        <a:lnTo>
                          <a:pt x="97" y="7"/>
                        </a:lnTo>
                        <a:lnTo>
                          <a:pt x="92" y="4"/>
                        </a:lnTo>
                        <a:lnTo>
                          <a:pt x="89" y="2"/>
                        </a:lnTo>
                        <a:lnTo>
                          <a:pt x="84" y="0"/>
                        </a:lnTo>
                        <a:lnTo>
                          <a:pt x="79" y="0"/>
                        </a:lnTo>
                        <a:lnTo>
                          <a:pt x="102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6" name="Freeform 724"/>
                  <p:cNvSpPr>
                    <a:spLocks noChangeAspect="1"/>
                  </p:cNvSpPr>
                  <p:nvPr/>
                </p:nvSpPr>
                <p:spPr bwMode="auto">
                  <a:xfrm>
                    <a:off x="2061" y="1539"/>
                    <a:ext cx="14" cy="336"/>
                  </a:xfrm>
                  <a:custGeom>
                    <a:avLst/>
                    <a:gdLst>
                      <a:gd name="T0" fmla="*/ 7 w 46"/>
                      <a:gd name="T1" fmla="*/ 336 h 1116"/>
                      <a:gd name="T2" fmla="*/ 14 w 46"/>
                      <a:gd name="T3" fmla="*/ 329 h 1116"/>
                      <a:gd name="T4" fmla="*/ 14 w 46"/>
                      <a:gd name="T5" fmla="*/ 0 h 1116"/>
                      <a:gd name="T6" fmla="*/ 0 w 46"/>
                      <a:gd name="T7" fmla="*/ 0 h 1116"/>
                      <a:gd name="T8" fmla="*/ 0 w 46"/>
                      <a:gd name="T9" fmla="*/ 329 h 1116"/>
                      <a:gd name="T10" fmla="*/ 7 w 46"/>
                      <a:gd name="T11" fmla="*/ 336 h 1116"/>
                      <a:gd name="T12" fmla="*/ 0 w 46"/>
                      <a:gd name="T13" fmla="*/ 329 h 1116"/>
                      <a:gd name="T14" fmla="*/ 0 w 46"/>
                      <a:gd name="T15" fmla="*/ 331 h 1116"/>
                      <a:gd name="T16" fmla="*/ 1 w 46"/>
                      <a:gd name="T17" fmla="*/ 332 h 1116"/>
                      <a:gd name="T18" fmla="*/ 1 w 46"/>
                      <a:gd name="T19" fmla="*/ 333 h 1116"/>
                      <a:gd name="T20" fmla="*/ 2 w 46"/>
                      <a:gd name="T21" fmla="*/ 334 h 1116"/>
                      <a:gd name="T22" fmla="*/ 3 w 46"/>
                      <a:gd name="T23" fmla="*/ 335 h 1116"/>
                      <a:gd name="T24" fmla="*/ 4 w 46"/>
                      <a:gd name="T25" fmla="*/ 336 h 1116"/>
                      <a:gd name="T26" fmla="*/ 5 w 46"/>
                      <a:gd name="T27" fmla="*/ 336 h 1116"/>
                      <a:gd name="T28" fmla="*/ 7 w 46"/>
                      <a:gd name="T29" fmla="*/ 336 h 1116"/>
                      <a:gd name="T30" fmla="*/ 8 w 46"/>
                      <a:gd name="T31" fmla="*/ 336 h 1116"/>
                      <a:gd name="T32" fmla="*/ 9 w 46"/>
                      <a:gd name="T33" fmla="*/ 336 h 1116"/>
                      <a:gd name="T34" fmla="*/ 11 w 46"/>
                      <a:gd name="T35" fmla="*/ 335 h 1116"/>
                      <a:gd name="T36" fmla="*/ 12 w 46"/>
                      <a:gd name="T37" fmla="*/ 334 h 1116"/>
                      <a:gd name="T38" fmla="*/ 13 w 46"/>
                      <a:gd name="T39" fmla="*/ 333 h 1116"/>
                      <a:gd name="T40" fmla="*/ 13 w 46"/>
                      <a:gd name="T41" fmla="*/ 332 h 1116"/>
                      <a:gd name="T42" fmla="*/ 14 w 46"/>
                      <a:gd name="T43" fmla="*/ 331 h 1116"/>
                      <a:gd name="T44" fmla="*/ 14 w 46"/>
                      <a:gd name="T45" fmla="*/ 329 h 1116"/>
                      <a:gd name="T46" fmla="*/ 7 w 46"/>
                      <a:gd name="T47" fmla="*/ 336 h 111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116">
                        <a:moveTo>
                          <a:pt x="23" y="1116"/>
                        </a:moveTo>
                        <a:lnTo>
                          <a:pt x="46" y="1093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93"/>
                        </a:lnTo>
                        <a:lnTo>
                          <a:pt x="23" y="1116"/>
                        </a:lnTo>
                        <a:lnTo>
                          <a:pt x="0" y="1093"/>
                        </a:lnTo>
                        <a:lnTo>
                          <a:pt x="1" y="1099"/>
                        </a:lnTo>
                        <a:lnTo>
                          <a:pt x="2" y="1103"/>
                        </a:lnTo>
                        <a:lnTo>
                          <a:pt x="4" y="1107"/>
                        </a:lnTo>
                        <a:lnTo>
                          <a:pt x="7" y="1111"/>
                        </a:lnTo>
                        <a:lnTo>
                          <a:pt x="10" y="1113"/>
                        </a:lnTo>
                        <a:lnTo>
                          <a:pt x="14" y="1115"/>
                        </a:lnTo>
                        <a:lnTo>
                          <a:pt x="18" y="1116"/>
                        </a:lnTo>
                        <a:lnTo>
                          <a:pt x="23" y="1116"/>
                        </a:lnTo>
                        <a:lnTo>
                          <a:pt x="27" y="1116"/>
                        </a:lnTo>
                        <a:lnTo>
                          <a:pt x="31" y="1115"/>
                        </a:lnTo>
                        <a:lnTo>
                          <a:pt x="35" y="1113"/>
                        </a:lnTo>
                        <a:lnTo>
                          <a:pt x="38" y="1111"/>
                        </a:lnTo>
                        <a:lnTo>
                          <a:pt x="42" y="1107"/>
                        </a:lnTo>
                        <a:lnTo>
                          <a:pt x="44" y="1103"/>
                        </a:lnTo>
                        <a:lnTo>
                          <a:pt x="46" y="1099"/>
                        </a:lnTo>
                        <a:lnTo>
                          <a:pt x="46" y="1093"/>
                        </a:lnTo>
                        <a:lnTo>
                          <a:pt x="23" y="111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7" name="Freeform 725"/>
                  <p:cNvSpPr>
                    <a:spLocks noChangeAspect="1"/>
                  </p:cNvSpPr>
                  <p:nvPr/>
                </p:nvSpPr>
                <p:spPr bwMode="auto">
                  <a:xfrm>
                    <a:off x="2054" y="1861"/>
                    <a:ext cx="14" cy="14"/>
                  </a:xfrm>
                  <a:custGeom>
                    <a:avLst/>
                    <a:gdLst>
                      <a:gd name="T0" fmla="*/ 0 w 56"/>
                      <a:gd name="T1" fmla="*/ 7 h 47"/>
                      <a:gd name="T2" fmla="*/ 6 w 56"/>
                      <a:gd name="T3" fmla="*/ 14 h 47"/>
                      <a:gd name="T4" fmla="*/ 14 w 56"/>
                      <a:gd name="T5" fmla="*/ 14 h 47"/>
                      <a:gd name="T6" fmla="*/ 14 w 56"/>
                      <a:gd name="T7" fmla="*/ 0 h 47"/>
                      <a:gd name="T8" fmla="*/ 6 w 56"/>
                      <a:gd name="T9" fmla="*/ 0 h 47"/>
                      <a:gd name="T10" fmla="*/ 0 w 56"/>
                      <a:gd name="T11" fmla="*/ 7 h 47"/>
                      <a:gd name="T12" fmla="*/ 6 w 56"/>
                      <a:gd name="T13" fmla="*/ 0 h 47"/>
                      <a:gd name="T14" fmla="*/ 5 w 56"/>
                      <a:gd name="T15" fmla="*/ 1 h 47"/>
                      <a:gd name="T16" fmla="*/ 3 w 56"/>
                      <a:gd name="T17" fmla="*/ 1 h 47"/>
                      <a:gd name="T18" fmla="*/ 2 w 56"/>
                      <a:gd name="T19" fmla="*/ 1 h 47"/>
                      <a:gd name="T20" fmla="*/ 1 w 56"/>
                      <a:gd name="T21" fmla="*/ 2 h 47"/>
                      <a:gd name="T22" fmla="*/ 1 w 56"/>
                      <a:gd name="T23" fmla="*/ 4 h 47"/>
                      <a:gd name="T24" fmla="*/ 0 w 56"/>
                      <a:gd name="T25" fmla="*/ 4 h 47"/>
                      <a:gd name="T26" fmla="*/ 0 w 56"/>
                      <a:gd name="T27" fmla="*/ 6 h 47"/>
                      <a:gd name="T28" fmla="*/ 0 w 56"/>
                      <a:gd name="T29" fmla="*/ 7 h 47"/>
                      <a:gd name="T30" fmla="*/ 0 w 56"/>
                      <a:gd name="T31" fmla="*/ 9 h 47"/>
                      <a:gd name="T32" fmla="*/ 0 w 56"/>
                      <a:gd name="T33" fmla="*/ 10 h 47"/>
                      <a:gd name="T34" fmla="*/ 1 w 56"/>
                      <a:gd name="T35" fmla="*/ 11 h 47"/>
                      <a:gd name="T36" fmla="*/ 1 w 56"/>
                      <a:gd name="T37" fmla="*/ 12 h 47"/>
                      <a:gd name="T38" fmla="*/ 2 w 56"/>
                      <a:gd name="T39" fmla="*/ 13 h 47"/>
                      <a:gd name="T40" fmla="*/ 3 w 56"/>
                      <a:gd name="T41" fmla="*/ 14 h 47"/>
                      <a:gd name="T42" fmla="*/ 5 w 56"/>
                      <a:gd name="T43" fmla="*/ 14 h 47"/>
                      <a:gd name="T44" fmla="*/ 6 w 56"/>
                      <a:gd name="T45" fmla="*/ 14 h 47"/>
                      <a:gd name="T46" fmla="*/ 0 w 56"/>
                      <a:gd name="T47" fmla="*/ 7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56" h="47">
                        <a:moveTo>
                          <a:pt x="0" y="24"/>
                        </a:moveTo>
                        <a:lnTo>
                          <a:pt x="23" y="47"/>
                        </a:lnTo>
                        <a:lnTo>
                          <a:pt x="56" y="47"/>
                        </a:lnTo>
                        <a:lnTo>
                          <a:pt x="56" y="0"/>
                        </a:lnTo>
                        <a:lnTo>
                          <a:pt x="23" y="0"/>
                        </a:lnTo>
                        <a:lnTo>
                          <a:pt x="0" y="24"/>
                        </a:lnTo>
                        <a:lnTo>
                          <a:pt x="23" y="0"/>
                        </a:lnTo>
                        <a:lnTo>
                          <a:pt x="18" y="2"/>
                        </a:lnTo>
                        <a:lnTo>
                          <a:pt x="13" y="3"/>
                        </a:lnTo>
                        <a:lnTo>
                          <a:pt x="8" y="5"/>
                        </a:lnTo>
                        <a:lnTo>
                          <a:pt x="5" y="8"/>
                        </a:lnTo>
                        <a:lnTo>
                          <a:pt x="3" y="12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6"/>
                        </a:lnTo>
                        <a:lnTo>
                          <a:pt x="5" y="40"/>
                        </a:lnTo>
                        <a:lnTo>
                          <a:pt x="8" y="43"/>
                        </a:lnTo>
                        <a:lnTo>
                          <a:pt x="13" y="46"/>
                        </a:lnTo>
                        <a:lnTo>
                          <a:pt x="18" y="47"/>
                        </a:lnTo>
                        <a:lnTo>
                          <a:pt x="23" y="47"/>
                        </a:ln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8" name="Freeform 726"/>
                  <p:cNvSpPr>
                    <a:spLocks noChangeAspect="1"/>
                  </p:cNvSpPr>
                  <p:nvPr/>
                </p:nvSpPr>
                <p:spPr bwMode="auto">
                  <a:xfrm>
                    <a:off x="2054" y="1868"/>
                    <a:ext cx="14" cy="64"/>
                  </a:xfrm>
                  <a:custGeom>
                    <a:avLst/>
                    <a:gdLst>
                      <a:gd name="T0" fmla="*/ 7 w 46"/>
                      <a:gd name="T1" fmla="*/ 64 h 221"/>
                      <a:gd name="T2" fmla="*/ 14 w 46"/>
                      <a:gd name="T3" fmla="*/ 57 h 221"/>
                      <a:gd name="T4" fmla="*/ 14 w 46"/>
                      <a:gd name="T5" fmla="*/ 0 h 221"/>
                      <a:gd name="T6" fmla="*/ 0 w 46"/>
                      <a:gd name="T7" fmla="*/ 0 h 221"/>
                      <a:gd name="T8" fmla="*/ 0 w 46"/>
                      <a:gd name="T9" fmla="*/ 57 h 221"/>
                      <a:gd name="T10" fmla="*/ 7 w 46"/>
                      <a:gd name="T11" fmla="*/ 64 h 221"/>
                      <a:gd name="T12" fmla="*/ 0 w 46"/>
                      <a:gd name="T13" fmla="*/ 57 h 221"/>
                      <a:gd name="T14" fmla="*/ 0 w 46"/>
                      <a:gd name="T15" fmla="*/ 59 h 221"/>
                      <a:gd name="T16" fmla="*/ 1 w 46"/>
                      <a:gd name="T17" fmla="*/ 60 h 221"/>
                      <a:gd name="T18" fmla="*/ 1 w 46"/>
                      <a:gd name="T19" fmla="*/ 61 h 221"/>
                      <a:gd name="T20" fmla="*/ 2 w 46"/>
                      <a:gd name="T21" fmla="*/ 62 h 221"/>
                      <a:gd name="T22" fmla="*/ 3 w 46"/>
                      <a:gd name="T23" fmla="*/ 63 h 221"/>
                      <a:gd name="T24" fmla="*/ 5 w 46"/>
                      <a:gd name="T25" fmla="*/ 63 h 221"/>
                      <a:gd name="T26" fmla="*/ 6 w 46"/>
                      <a:gd name="T27" fmla="*/ 64 h 221"/>
                      <a:gd name="T28" fmla="*/ 7 w 46"/>
                      <a:gd name="T29" fmla="*/ 64 h 221"/>
                      <a:gd name="T30" fmla="*/ 8 w 46"/>
                      <a:gd name="T31" fmla="*/ 64 h 221"/>
                      <a:gd name="T32" fmla="*/ 9 w 46"/>
                      <a:gd name="T33" fmla="*/ 63 h 221"/>
                      <a:gd name="T34" fmla="*/ 11 w 46"/>
                      <a:gd name="T35" fmla="*/ 63 h 221"/>
                      <a:gd name="T36" fmla="*/ 12 w 46"/>
                      <a:gd name="T37" fmla="*/ 62 h 221"/>
                      <a:gd name="T38" fmla="*/ 13 w 46"/>
                      <a:gd name="T39" fmla="*/ 61 h 221"/>
                      <a:gd name="T40" fmla="*/ 13 w 46"/>
                      <a:gd name="T41" fmla="*/ 60 h 221"/>
                      <a:gd name="T42" fmla="*/ 14 w 46"/>
                      <a:gd name="T43" fmla="*/ 59 h 221"/>
                      <a:gd name="T44" fmla="*/ 14 w 46"/>
                      <a:gd name="T45" fmla="*/ 57 h 221"/>
                      <a:gd name="T46" fmla="*/ 7 w 46"/>
                      <a:gd name="T47" fmla="*/ 64 h 221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221">
                        <a:moveTo>
                          <a:pt x="23" y="221"/>
                        </a:moveTo>
                        <a:lnTo>
                          <a:pt x="46" y="197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97"/>
                        </a:lnTo>
                        <a:lnTo>
                          <a:pt x="23" y="221"/>
                        </a:lnTo>
                        <a:lnTo>
                          <a:pt x="0" y="197"/>
                        </a:lnTo>
                        <a:lnTo>
                          <a:pt x="0" y="203"/>
                        </a:lnTo>
                        <a:lnTo>
                          <a:pt x="2" y="207"/>
                        </a:lnTo>
                        <a:lnTo>
                          <a:pt x="4" y="211"/>
                        </a:lnTo>
                        <a:lnTo>
                          <a:pt x="7" y="214"/>
                        </a:lnTo>
                        <a:lnTo>
                          <a:pt x="10" y="217"/>
                        </a:lnTo>
                        <a:lnTo>
                          <a:pt x="15" y="219"/>
                        </a:lnTo>
                        <a:lnTo>
                          <a:pt x="19" y="220"/>
                        </a:lnTo>
                        <a:lnTo>
                          <a:pt x="23" y="221"/>
                        </a:lnTo>
                        <a:lnTo>
                          <a:pt x="27" y="220"/>
                        </a:lnTo>
                        <a:lnTo>
                          <a:pt x="31" y="219"/>
                        </a:lnTo>
                        <a:lnTo>
                          <a:pt x="36" y="217"/>
                        </a:lnTo>
                        <a:lnTo>
                          <a:pt x="39" y="214"/>
                        </a:lnTo>
                        <a:lnTo>
                          <a:pt x="42" y="211"/>
                        </a:lnTo>
                        <a:lnTo>
                          <a:pt x="44" y="207"/>
                        </a:lnTo>
                        <a:lnTo>
                          <a:pt x="45" y="203"/>
                        </a:lnTo>
                        <a:lnTo>
                          <a:pt x="46" y="197"/>
                        </a:lnTo>
                        <a:lnTo>
                          <a:pt x="23" y="2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9" name="Freeform 727"/>
                  <p:cNvSpPr>
                    <a:spLocks noChangeAspect="1"/>
                  </p:cNvSpPr>
                  <p:nvPr/>
                </p:nvSpPr>
                <p:spPr bwMode="auto">
                  <a:xfrm>
                    <a:off x="2061" y="1919"/>
                    <a:ext cx="14" cy="14"/>
                  </a:xfrm>
                  <a:custGeom>
                    <a:avLst/>
                    <a:gdLst>
                      <a:gd name="T0" fmla="*/ 14 w 44"/>
                      <a:gd name="T1" fmla="*/ 7 h 48"/>
                      <a:gd name="T2" fmla="*/ 7 w 44"/>
                      <a:gd name="T3" fmla="*/ 0 h 48"/>
                      <a:gd name="T4" fmla="*/ 0 w 44"/>
                      <a:gd name="T5" fmla="*/ 0 h 48"/>
                      <a:gd name="T6" fmla="*/ 0 w 44"/>
                      <a:gd name="T7" fmla="*/ 14 h 48"/>
                      <a:gd name="T8" fmla="*/ 7 w 44"/>
                      <a:gd name="T9" fmla="*/ 14 h 48"/>
                      <a:gd name="T10" fmla="*/ 14 w 44"/>
                      <a:gd name="T11" fmla="*/ 7 h 48"/>
                      <a:gd name="T12" fmla="*/ 7 w 44"/>
                      <a:gd name="T13" fmla="*/ 14 h 48"/>
                      <a:gd name="T14" fmla="*/ 8 w 44"/>
                      <a:gd name="T15" fmla="*/ 14 h 48"/>
                      <a:gd name="T16" fmla="*/ 10 w 44"/>
                      <a:gd name="T17" fmla="*/ 13 h 48"/>
                      <a:gd name="T18" fmla="*/ 11 w 44"/>
                      <a:gd name="T19" fmla="*/ 12 h 48"/>
                      <a:gd name="T20" fmla="*/ 12 w 44"/>
                      <a:gd name="T21" fmla="*/ 12 h 48"/>
                      <a:gd name="T22" fmla="*/ 13 w 44"/>
                      <a:gd name="T23" fmla="*/ 11 h 48"/>
                      <a:gd name="T24" fmla="*/ 13 w 44"/>
                      <a:gd name="T25" fmla="*/ 10 h 48"/>
                      <a:gd name="T26" fmla="*/ 14 w 44"/>
                      <a:gd name="T27" fmla="*/ 8 h 48"/>
                      <a:gd name="T28" fmla="*/ 14 w 44"/>
                      <a:gd name="T29" fmla="*/ 7 h 48"/>
                      <a:gd name="T30" fmla="*/ 14 w 44"/>
                      <a:gd name="T31" fmla="*/ 6 h 48"/>
                      <a:gd name="T32" fmla="*/ 13 w 44"/>
                      <a:gd name="T33" fmla="*/ 4 h 48"/>
                      <a:gd name="T34" fmla="*/ 13 w 44"/>
                      <a:gd name="T35" fmla="*/ 4 h 48"/>
                      <a:gd name="T36" fmla="*/ 12 w 44"/>
                      <a:gd name="T37" fmla="*/ 2 h 48"/>
                      <a:gd name="T38" fmla="*/ 11 w 44"/>
                      <a:gd name="T39" fmla="*/ 1 h 48"/>
                      <a:gd name="T40" fmla="*/ 10 w 44"/>
                      <a:gd name="T41" fmla="*/ 1 h 48"/>
                      <a:gd name="T42" fmla="*/ 8 w 44"/>
                      <a:gd name="T43" fmla="*/ 0 h 48"/>
                      <a:gd name="T44" fmla="*/ 7 w 44"/>
                      <a:gd name="T45" fmla="*/ 0 h 48"/>
                      <a:gd name="T46" fmla="*/ 14 w 44"/>
                      <a:gd name="T47" fmla="*/ 7 h 48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4" h="48">
                        <a:moveTo>
                          <a:pt x="44" y="24"/>
                        </a:moveTo>
                        <a:lnTo>
                          <a:pt x="21" y="0"/>
                        </a:lnTo>
                        <a:lnTo>
                          <a:pt x="0" y="0"/>
                        </a:lnTo>
                        <a:lnTo>
                          <a:pt x="0" y="48"/>
                        </a:lnTo>
                        <a:lnTo>
                          <a:pt x="21" y="48"/>
                        </a:lnTo>
                        <a:lnTo>
                          <a:pt x="44" y="24"/>
                        </a:lnTo>
                        <a:lnTo>
                          <a:pt x="21" y="48"/>
                        </a:lnTo>
                        <a:lnTo>
                          <a:pt x="26" y="47"/>
                        </a:lnTo>
                        <a:lnTo>
                          <a:pt x="31" y="46"/>
                        </a:lnTo>
                        <a:lnTo>
                          <a:pt x="35" y="42"/>
                        </a:lnTo>
                        <a:lnTo>
                          <a:pt x="38" y="40"/>
                        </a:lnTo>
                        <a:lnTo>
                          <a:pt x="41" y="36"/>
                        </a:lnTo>
                        <a:lnTo>
                          <a:pt x="42" y="33"/>
                        </a:lnTo>
                        <a:lnTo>
                          <a:pt x="43" y="29"/>
                        </a:lnTo>
                        <a:lnTo>
                          <a:pt x="44" y="24"/>
                        </a:lnTo>
                        <a:lnTo>
                          <a:pt x="43" y="19"/>
                        </a:lnTo>
                        <a:lnTo>
                          <a:pt x="42" y="15"/>
                        </a:lnTo>
                        <a:lnTo>
                          <a:pt x="41" y="12"/>
                        </a:lnTo>
                        <a:lnTo>
                          <a:pt x="38" y="8"/>
                        </a:lnTo>
                        <a:lnTo>
                          <a:pt x="35" y="5"/>
                        </a:lnTo>
                        <a:lnTo>
                          <a:pt x="31" y="2"/>
                        </a:lnTo>
                        <a:lnTo>
                          <a:pt x="26" y="1"/>
                        </a:lnTo>
                        <a:lnTo>
                          <a:pt x="21" y="0"/>
                        </a:lnTo>
                        <a:lnTo>
                          <a:pt x="44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0" name="Freeform 728"/>
                  <p:cNvSpPr>
                    <a:spLocks noChangeAspect="1"/>
                  </p:cNvSpPr>
                  <p:nvPr/>
                </p:nvSpPr>
                <p:spPr bwMode="auto">
                  <a:xfrm>
                    <a:off x="2054" y="1926"/>
                    <a:ext cx="21" cy="136"/>
                  </a:xfrm>
                  <a:custGeom>
                    <a:avLst/>
                    <a:gdLst>
                      <a:gd name="T0" fmla="*/ 19 w 46"/>
                      <a:gd name="T1" fmla="*/ 133 h 442"/>
                      <a:gd name="T2" fmla="*/ 21 w 46"/>
                      <a:gd name="T3" fmla="*/ 129 h 442"/>
                      <a:gd name="T4" fmla="*/ 21 w 46"/>
                      <a:gd name="T5" fmla="*/ 0 h 442"/>
                      <a:gd name="T6" fmla="*/ 0 w 46"/>
                      <a:gd name="T7" fmla="*/ 0 h 442"/>
                      <a:gd name="T8" fmla="*/ 0 w 46"/>
                      <a:gd name="T9" fmla="*/ 129 h 442"/>
                      <a:gd name="T10" fmla="*/ 19 w 46"/>
                      <a:gd name="T11" fmla="*/ 133 h 442"/>
                      <a:gd name="T12" fmla="*/ 0 w 46"/>
                      <a:gd name="T13" fmla="*/ 129 h 442"/>
                      <a:gd name="T14" fmla="*/ 0 w 46"/>
                      <a:gd name="T15" fmla="*/ 130 h 442"/>
                      <a:gd name="T16" fmla="*/ 0 w 46"/>
                      <a:gd name="T17" fmla="*/ 132 h 442"/>
                      <a:gd name="T18" fmla="*/ 2 w 46"/>
                      <a:gd name="T19" fmla="*/ 133 h 442"/>
                      <a:gd name="T20" fmla="*/ 3 w 46"/>
                      <a:gd name="T21" fmla="*/ 134 h 442"/>
                      <a:gd name="T22" fmla="*/ 5 w 46"/>
                      <a:gd name="T23" fmla="*/ 135 h 442"/>
                      <a:gd name="T24" fmla="*/ 6 w 46"/>
                      <a:gd name="T25" fmla="*/ 135 h 442"/>
                      <a:gd name="T26" fmla="*/ 8 w 46"/>
                      <a:gd name="T27" fmla="*/ 136 h 442"/>
                      <a:gd name="T28" fmla="*/ 11 w 46"/>
                      <a:gd name="T29" fmla="*/ 136 h 442"/>
                      <a:gd name="T30" fmla="*/ 12 w 46"/>
                      <a:gd name="T31" fmla="*/ 136 h 442"/>
                      <a:gd name="T32" fmla="*/ 15 w 46"/>
                      <a:gd name="T33" fmla="*/ 135 h 442"/>
                      <a:gd name="T34" fmla="*/ 16 w 46"/>
                      <a:gd name="T35" fmla="*/ 135 h 442"/>
                      <a:gd name="T36" fmla="*/ 18 w 46"/>
                      <a:gd name="T37" fmla="*/ 134 h 442"/>
                      <a:gd name="T38" fmla="*/ 19 w 46"/>
                      <a:gd name="T39" fmla="*/ 133 h 442"/>
                      <a:gd name="T40" fmla="*/ 20 w 46"/>
                      <a:gd name="T41" fmla="*/ 132 h 442"/>
                      <a:gd name="T42" fmla="*/ 21 w 46"/>
                      <a:gd name="T43" fmla="*/ 130 h 442"/>
                      <a:gd name="T44" fmla="*/ 21 w 46"/>
                      <a:gd name="T45" fmla="*/ 129 h 442"/>
                      <a:gd name="T46" fmla="*/ 19 w 46"/>
                      <a:gd name="T47" fmla="*/ 133 h 442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442">
                        <a:moveTo>
                          <a:pt x="41" y="431"/>
                        </a:moveTo>
                        <a:lnTo>
                          <a:pt x="46" y="418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418"/>
                        </a:lnTo>
                        <a:lnTo>
                          <a:pt x="41" y="431"/>
                        </a:lnTo>
                        <a:lnTo>
                          <a:pt x="0" y="418"/>
                        </a:lnTo>
                        <a:lnTo>
                          <a:pt x="0" y="424"/>
                        </a:lnTo>
                        <a:lnTo>
                          <a:pt x="1" y="428"/>
                        </a:lnTo>
                        <a:lnTo>
                          <a:pt x="4" y="432"/>
                        </a:lnTo>
                        <a:lnTo>
                          <a:pt x="6" y="435"/>
                        </a:lnTo>
                        <a:lnTo>
                          <a:pt x="10" y="438"/>
                        </a:lnTo>
                        <a:lnTo>
                          <a:pt x="14" y="440"/>
                        </a:lnTo>
                        <a:lnTo>
                          <a:pt x="18" y="441"/>
                        </a:lnTo>
                        <a:lnTo>
                          <a:pt x="23" y="442"/>
                        </a:lnTo>
                        <a:lnTo>
                          <a:pt x="27" y="441"/>
                        </a:lnTo>
                        <a:lnTo>
                          <a:pt x="32" y="440"/>
                        </a:lnTo>
                        <a:lnTo>
                          <a:pt x="35" y="438"/>
                        </a:lnTo>
                        <a:lnTo>
                          <a:pt x="39" y="435"/>
                        </a:lnTo>
                        <a:lnTo>
                          <a:pt x="42" y="432"/>
                        </a:lnTo>
                        <a:lnTo>
                          <a:pt x="44" y="428"/>
                        </a:lnTo>
                        <a:lnTo>
                          <a:pt x="45" y="424"/>
                        </a:lnTo>
                        <a:lnTo>
                          <a:pt x="46" y="418"/>
                        </a:lnTo>
                        <a:lnTo>
                          <a:pt x="41" y="43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1" name="Freeform 729"/>
                  <p:cNvSpPr>
                    <a:spLocks noChangeAspect="1"/>
                  </p:cNvSpPr>
                  <p:nvPr/>
                </p:nvSpPr>
                <p:spPr bwMode="auto">
                  <a:xfrm>
                    <a:off x="2047" y="2047"/>
                    <a:ext cx="21" cy="21"/>
                  </a:xfrm>
                  <a:custGeom>
                    <a:avLst/>
                    <a:gdLst>
                      <a:gd name="T0" fmla="*/ 0 w 70"/>
                      <a:gd name="T1" fmla="*/ 14 h 75"/>
                      <a:gd name="T2" fmla="*/ 13 w 70"/>
                      <a:gd name="T3" fmla="*/ 18 h 75"/>
                      <a:gd name="T4" fmla="*/ 21 w 70"/>
                      <a:gd name="T5" fmla="*/ 7 h 75"/>
                      <a:gd name="T6" fmla="*/ 10 w 70"/>
                      <a:gd name="T7" fmla="*/ 0 h 75"/>
                      <a:gd name="T8" fmla="*/ 2 w 70"/>
                      <a:gd name="T9" fmla="*/ 11 h 75"/>
                      <a:gd name="T10" fmla="*/ 0 w 70"/>
                      <a:gd name="T11" fmla="*/ 14 h 75"/>
                      <a:gd name="T12" fmla="*/ 2 w 70"/>
                      <a:gd name="T13" fmla="*/ 11 h 75"/>
                      <a:gd name="T14" fmla="*/ 1 w 70"/>
                      <a:gd name="T15" fmla="*/ 12 h 75"/>
                      <a:gd name="T16" fmla="*/ 0 w 70"/>
                      <a:gd name="T17" fmla="*/ 13 h 75"/>
                      <a:gd name="T18" fmla="*/ 0 w 70"/>
                      <a:gd name="T19" fmla="*/ 14 h 75"/>
                      <a:gd name="T20" fmla="*/ 0 w 70"/>
                      <a:gd name="T21" fmla="*/ 16 h 75"/>
                      <a:gd name="T22" fmla="*/ 1 w 70"/>
                      <a:gd name="T23" fmla="*/ 17 h 75"/>
                      <a:gd name="T24" fmla="*/ 2 w 70"/>
                      <a:gd name="T25" fmla="*/ 18 h 75"/>
                      <a:gd name="T26" fmla="*/ 2 w 70"/>
                      <a:gd name="T27" fmla="*/ 19 h 75"/>
                      <a:gd name="T28" fmla="*/ 3 w 70"/>
                      <a:gd name="T29" fmla="*/ 19 h 75"/>
                      <a:gd name="T30" fmla="*/ 4 w 70"/>
                      <a:gd name="T31" fmla="*/ 20 h 75"/>
                      <a:gd name="T32" fmla="*/ 5 w 70"/>
                      <a:gd name="T33" fmla="*/ 21 h 75"/>
                      <a:gd name="T34" fmla="*/ 7 w 70"/>
                      <a:gd name="T35" fmla="*/ 21 h 75"/>
                      <a:gd name="T36" fmla="*/ 8 w 70"/>
                      <a:gd name="T37" fmla="*/ 21 h 75"/>
                      <a:gd name="T38" fmla="*/ 9 w 70"/>
                      <a:gd name="T39" fmla="*/ 21 h 75"/>
                      <a:gd name="T40" fmla="*/ 11 w 70"/>
                      <a:gd name="T41" fmla="*/ 20 h 75"/>
                      <a:gd name="T42" fmla="*/ 12 w 70"/>
                      <a:gd name="T43" fmla="*/ 19 h 75"/>
                      <a:gd name="T44" fmla="*/ 13 w 70"/>
                      <a:gd name="T45" fmla="*/ 18 h 75"/>
                      <a:gd name="T46" fmla="*/ 0 w 70"/>
                      <a:gd name="T47" fmla="*/ 14 h 7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70" h="75">
                        <a:moveTo>
                          <a:pt x="0" y="51"/>
                        </a:moveTo>
                        <a:lnTo>
                          <a:pt x="43" y="65"/>
                        </a:lnTo>
                        <a:lnTo>
                          <a:pt x="70" y="26"/>
                        </a:lnTo>
                        <a:lnTo>
                          <a:pt x="33" y="0"/>
                        </a:lnTo>
                        <a:lnTo>
                          <a:pt x="5" y="38"/>
                        </a:lnTo>
                        <a:lnTo>
                          <a:pt x="0" y="51"/>
                        </a:lnTo>
                        <a:lnTo>
                          <a:pt x="5" y="38"/>
                        </a:lnTo>
                        <a:lnTo>
                          <a:pt x="3" y="42"/>
                        </a:lnTo>
                        <a:lnTo>
                          <a:pt x="0" y="47"/>
                        </a:lnTo>
                        <a:lnTo>
                          <a:pt x="0" y="51"/>
                        </a:lnTo>
                        <a:lnTo>
                          <a:pt x="0" y="56"/>
                        </a:lnTo>
                        <a:lnTo>
                          <a:pt x="3" y="60"/>
                        </a:lnTo>
                        <a:lnTo>
                          <a:pt x="5" y="64"/>
                        </a:lnTo>
                        <a:lnTo>
                          <a:pt x="7" y="67"/>
                        </a:lnTo>
                        <a:lnTo>
                          <a:pt x="10" y="69"/>
                        </a:lnTo>
                        <a:lnTo>
                          <a:pt x="14" y="73"/>
                        </a:lnTo>
                        <a:lnTo>
                          <a:pt x="18" y="74"/>
                        </a:lnTo>
                        <a:lnTo>
                          <a:pt x="23" y="75"/>
                        </a:lnTo>
                        <a:lnTo>
                          <a:pt x="27" y="75"/>
                        </a:lnTo>
                        <a:lnTo>
                          <a:pt x="31" y="74"/>
                        </a:lnTo>
                        <a:lnTo>
                          <a:pt x="35" y="71"/>
                        </a:lnTo>
                        <a:lnTo>
                          <a:pt x="39" y="68"/>
                        </a:lnTo>
                        <a:lnTo>
                          <a:pt x="43" y="65"/>
                        </a:lnTo>
                        <a:lnTo>
                          <a:pt x="0" y="5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2" name="Rectangle 73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047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43" name="Freeform 731"/>
                  <p:cNvSpPr>
                    <a:spLocks noChangeAspect="1"/>
                  </p:cNvSpPr>
                  <p:nvPr/>
                </p:nvSpPr>
                <p:spPr bwMode="auto">
                  <a:xfrm>
                    <a:off x="3269" y="1410"/>
                    <a:ext cx="14" cy="93"/>
                  </a:xfrm>
                  <a:custGeom>
                    <a:avLst/>
                    <a:gdLst>
                      <a:gd name="T0" fmla="*/ 14 w 47"/>
                      <a:gd name="T1" fmla="*/ 6 h 316"/>
                      <a:gd name="T2" fmla="*/ 0 w 47"/>
                      <a:gd name="T3" fmla="*/ 7 h 316"/>
                      <a:gd name="T4" fmla="*/ 0 w 47"/>
                      <a:gd name="T5" fmla="*/ 93 h 316"/>
                      <a:gd name="T6" fmla="*/ 14 w 47"/>
                      <a:gd name="T7" fmla="*/ 93 h 316"/>
                      <a:gd name="T8" fmla="*/ 14 w 47"/>
                      <a:gd name="T9" fmla="*/ 7 h 316"/>
                      <a:gd name="T10" fmla="*/ 14 w 47"/>
                      <a:gd name="T11" fmla="*/ 6 h 316"/>
                      <a:gd name="T12" fmla="*/ 14 w 47"/>
                      <a:gd name="T13" fmla="*/ 7 h 316"/>
                      <a:gd name="T14" fmla="*/ 14 w 47"/>
                      <a:gd name="T15" fmla="*/ 5 h 316"/>
                      <a:gd name="T16" fmla="*/ 13 w 47"/>
                      <a:gd name="T17" fmla="*/ 4 h 316"/>
                      <a:gd name="T18" fmla="*/ 13 w 47"/>
                      <a:gd name="T19" fmla="*/ 3 h 316"/>
                      <a:gd name="T20" fmla="*/ 12 w 47"/>
                      <a:gd name="T21" fmla="*/ 2 h 316"/>
                      <a:gd name="T22" fmla="*/ 11 w 47"/>
                      <a:gd name="T23" fmla="*/ 1 h 316"/>
                      <a:gd name="T24" fmla="*/ 10 w 47"/>
                      <a:gd name="T25" fmla="*/ 0 h 316"/>
                      <a:gd name="T26" fmla="*/ 9 w 47"/>
                      <a:gd name="T27" fmla="*/ 0 h 316"/>
                      <a:gd name="T28" fmla="*/ 7 w 47"/>
                      <a:gd name="T29" fmla="*/ 0 h 316"/>
                      <a:gd name="T30" fmla="*/ 6 w 47"/>
                      <a:gd name="T31" fmla="*/ 0 h 316"/>
                      <a:gd name="T32" fmla="*/ 4 w 47"/>
                      <a:gd name="T33" fmla="*/ 0 h 316"/>
                      <a:gd name="T34" fmla="*/ 4 w 47"/>
                      <a:gd name="T35" fmla="*/ 1 h 316"/>
                      <a:gd name="T36" fmla="*/ 2 w 47"/>
                      <a:gd name="T37" fmla="*/ 2 h 316"/>
                      <a:gd name="T38" fmla="*/ 1 w 47"/>
                      <a:gd name="T39" fmla="*/ 3 h 316"/>
                      <a:gd name="T40" fmla="*/ 1 w 47"/>
                      <a:gd name="T41" fmla="*/ 4 h 316"/>
                      <a:gd name="T42" fmla="*/ 0 w 47"/>
                      <a:gd name="T43" fmla="*/ 5 h 316"/>
                      <a:gd name="T44" fmla="*/ 0 w 47"/>
                      <a:gd name="T45" fmla="*/ 7 h 316"/>
                      <a:gd name="T46" fmla="*/ 14 w 47"/>
                      <a:gd name="T47" fmla="*/ 6 h 31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316">
                        <a:moveTo>
                          <a:pt x="47" y="21"/>
                        </a:moveTo>
                        <a:lnTo>
                          <a:pt x="0" y="24"/>
                        </a:lnTo>
                        <a:lnTo>
                          <a:pt x="0" y="316"/>
                        </a:lnTo>
                        <a:lnTo>
                          <a:pt x="47" y="316"/>
                        </a:lnTo>
                        <a:lnTo>
                          <a:pt x="47" y="24"/>
                        </a:lnTo>
                        <a:lnTo>
                          <a:pt x="47" y="21"/>
                        </a:lnTo>
                        <a:lnTo>
                          <a:pt x="47" y="24"/>
                        </a:lnTo>
                        <a:lnTo>
                          <a:pt x="47" y="17"/>
                        </a:lnTo>
                        <a:lnTo>
                          <a:pt x="45" y="13"/>
                        </a:lnTo>
                        <a:lnTo>
                          <a:pt x="42" y="9"/>
                        </a:lnTo>
                        <a:lnTo>
                          <a:pt x="40" y="6"/>
                        </a:lnTo>
                        <a:lnTo>
                          <a:pt x="36" y="4"/>
                        </a:lnTo>
                        <a:lnTo>
                          <a:pt x="33" y="1"/>
                        </a:lnTo>
                        <a:lnTo>
                          <a:pt x="29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12" y="4"/>
                        </a:lnTo>
                        <a:lnTo>
                          <a:pt x="8" y="6"/>
                        </a:lnTo>
                        <a:lnTo>
                          <a:pt x="4" y="9"/>
                        </a:lnTo>
                        <a:lnTo>
                          <a:pt x="2" y="13"/>
                        </a:lnTo>
                        <a:lnTo>
                          <a:pt x="1" y="17"/>
                        </a:lnTo>
                        <a:lnTo>
                          <a:pt x="0" y="24"/>
                        </a:lnTo>
                        <a:lnTo>
                          <a:pt x="47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4" name="Freeform 732"/>
                  <p:cNvSpPr>
                    <a:spLocks noChangeAspect="1"/>
                  </p:cNvSpPr>
                  <p:nvPr/>
                </p:nvSpPr>
                <p:spPr bwMode="auto">
                  <a:xfrm>
                    <a:off x="3247" y="1360"/>
                    <a:ext cx="36" cy="57"/>
                  </a:xfrm>
                  <a:custGeom>
                    <a:avLst/>
                    <a:gdLst>
                      <a:gd name="T0" fmla="*/ 12 w 123"/>
                      <a:gd name="T1" fmla="*/ 12 h 191"/>
                      <a:gd name="T2" fmla="*/ 3 w 123"/>
                      <a:gd name="T3" fmla="*/ 12 h 191"/>
                      <a:gd name="T4" fmla="*/ 5 w 123"/>
                      <a:gd name="T5" fmla="*/ 15 h 191"/>
                      <a:gd name="T6" fmla="*/ 8 w 123"/>
                      <a:gd name="T7" fmla="*/ 18 h 191"/>
                      <a:gd name="T8" fmla="*/ 10 w 123"/>
                      <a:gd name="T9" fmla="*/ 20 h 191"/>
                      <a:gd name="T10" fmla="*/ 12 w 123"/>
                      <a:gd name="T11" fmla="*/ 23 h 191"/>
                      <a:gd name="T12" fmla="*/ 14 w 123"/>
                      <a:gd name="T13" fmla="*/ 26 h 191"/>
                      <a:gd name="T14" fmla="*/ 16 w 123"/>
                      <a:gd name="T15" fmla="*/ 29 h 191"/>
                      <a:gd name="T16" fmla="*/ 17 w 123"/>
                      <a:gd name="T17" fmla="*/ 31 h 191"/>
                      <a:gd name="T18" fmla="*/ 18 w 123"/>
                      <a:gd name="T19" fmla="*/ 34 h 191"/>
                      <a:gd name="T20" fmla="*/ 19 w 123"/>
                      <a:gd name="T21" fmla="*/ 37 h 191"/>
                      <a:gd name="T22" fmla="*/ 20 w 123"/>
                      <a:gd name="T23" fmla="*/ 40 h 191"/>
                      <a:gd name="T24" fmla="*/ 21 w 123"/>
                      <a:gd name="T25" fmla="*/ 42 h 191"/>
                      <a:gd name="T26" fmla="*/ 21 w 123"/>
                      <a:gd name="T27" fmla="*/ 45 h 191"/>
                      <a:gd name="T28" fmla="*/ 22 w 123"/>
                      <a:gd name="T29" fmla="*/ 51 h 191"/>
                      <a:gd name="T30" fmla="*/ 22 w 123"/>
                      <a:gd name="T31" fmla="*/ 57 h 191"/>
                      <a:gd name="T32" fmla="*/ 36 w 123"/>
                      <a:gd name="T33" fmla="*/ 56 h 191"/>
                      <a:gd name="T34" fmla="*/ 35 w 123"/>
                      <a:gd name="T35" fmla="*/ 49 h 191"/>
                      <a:gd name="T36" fmla="*/ 35 w 123"/>
                      <a:gd name="T37" fmla="*/ 43 h 191"/>
                      <a:gd name="T38" fmla="*/ 34 w 123"/>
                      <a:gd name="T39" fmla="*/ 40 h 191"/>
                      <a:gd name="T40" fmla="*/ 33 w 123"/>
                      <a:gd name="T41" fmla="*/ 36 h 191"/>
                      <a:gd name="T42" fmla="*/ 32 w 123"/>
                      <a:gd name="T43" fmla="*/ 33 h 191"/>
                      <a:gd name="T44" fmla="*/ 31 w 123"/>
                      <a:gd name="T45" fmla="*/ 29 h 191"/>
                      <a:gd name="T46" fmla="*/ 29 w 123"/>
                      <a:gd name="T47" fmla="*/ 26 h 191"/>
                      <a:gd name="T48" fmla="*/ 28 w 123"/>
                      <a:gd name="T49" fmla="*/ 22 h 191"/>
                      <a:gd name="T50" fmla="*/ 26 w 123"/>
                      <a:gd name="T51" fmla="*/ 19 h 191"/>
                      <a:gd name="T52" fmla="*/ 23 w 123"/>
                      <a:gd name="T53" fmla="*/ 16 h 191"/>
                      <a:gd name="T54" fmla="*/ 21 w 123"/>
                      <a:gd name="T55" fmla="*/ 12 h 191"/>
                      <a:gd name="T56" fmla="*/ 18 w 123"/>
                      <a:gd name="T57" fmla="*/ 8 h 191"/>
                      <a:gd name="T58" fmla="*/ 15 w 123"/>
                      <a:gd name="T59" fmla="*/ 5 h 191"/>
                      <a:gd name="T60" fmla="*/ 11 w 123"/>
                      <a:gd name="T61" fmla="*/ 2 h 191"/>
                      <a:gd name="T62" fmla="*/ 2 w 123"/>
                      <a:gd name="T63" fmla="*/ 2 h 191"/>
                      <a:gd name="T64" fmla="*/ 11 w 123"/>
                      <a:gd name="T65" fmla="*/ 2 h 191"/>
                      <a:gd name="T66" fmla="*/ 10 w 123"/>
                      <a:gd name="T67" fmla="*/ 1 h 191"/>
                      <a:gd name="T68" fmla="*/ 9 w 123"/>
                      <a:gd name="T69" fmla="*/ 0 h 191"/>
                      <a:gd name="T70" fmla="*/ 8 w 123"/>
                      <a:gd name="T71" fmla="*/ 0 h 191"/>
                      <a:gd name="T72" fmla="*/ 6 w 123"/>
                      <a:gd name="T73" fmla="*/ 0 h 191"/>
                      <a:gd name="T74" fmla="*/ 5 w 123"/>
                      <a:gd name="T75" fmla="*/ 0 h 191"/>
                      <a:gd name="T76" fmla="*/ 4 w 123"/>
                      <a:gd name="T77" fmla="*/ 1 h 191"/>
                      <a:gd name="T78" fmla="*/ 3 w 123"/>
                      <a:gd name="T79" fmla="*/ 1 h 191"/>
                      <a:gd name="T80" fmla="*/ 2 w 123"/>
                      <a:gd name="T81" fmla="*/ 2 h 191"/>
                      <a:gd name="T82" fmla="*/ 1 w 123"/>
                      <a:gd name="T83" fmla="*/ 4 h 191"/>
                      <a:gd name="T84" fmla="*/ 0 w 123"/>
                      <a:gd name="T85" fmla="*/ 4 h 191"/>
                      <a:gd name="T86" fmla="*/ 0 w 123"/>
                      <a:gd name="T87" fmla="*/ 6 h 191"/>
                      <a:gd name="T88" fmla="*/ 0 w 123"/>
                      <a:gd name="T89" fmla="*/ 7 h 191"/>
                      <a:gd name="T90" fmla="*/ 0 w 123"/>
                      <a:gd name="T91" fmla="*/ 8 h 191"/>
                      <a:gd name="T92" fmla="*/ 1 w 123"/>
                      <a:gd name="T93" fmla="*/ 10 h 191"/>
                      <a:gd name="T94" fmla="*/ 1 w 123"/>
                      <a:gd name="T95" fmla="*/ 11 h 191"/>
                      <a:gd name="T96" fmla="*/ 3 w 123"/>
                      <a:gd name="T97" fmla="*/ 12 h 191"/>
                      <a:gd name="T98" fmla="*/ 12 w 123"/>
                      <a:gd name="T99" fmla="*/ 12 h 191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</a:gdLst>
                    <a:ahLst/>
                    <a:cxnLst>
                      <a:cxn ang="T100">
                        <a:pos x="T0" y="T1"/>
                      </a:cxn>
                      <a:cxn ang="T101">
                        <a:pos x="T2" y="T3"/>
                      </a:cxn>
                      <a:cxn ang="T102">
                        <a:pos x="T4" y="T5"/>
                      </a:cxn>
                      <a:cxn ang="T103">
                        <a:pos x="T6" y="T7"/>
                      </a:cxn>
                      <a:cxn ang="T104">
                        <a:pos x="T8" y="T9"/>
                      </a:cxn>
                      <a:cxn ang="T105">
                        <a:pos x="T10" y="T11"/>
                      </a:cxn>
                      <a:cxn ang="T106">
                        <a:pos x="T12" y="T13"/>
                      </a:cxn>
                      <a:cxn ang="T107">
                        <a:pos x="T14" y="T15"/>
                      </a:cxn>
                      <a:cxn ang="T108">
                        <a:pos x="T16" y="T17"/>
                      </a:cxn>
                      <a:cxn ang="T109">
                        <a:pos x="T18" y="T19"/>
                      </a:cxn>
                      <a:cxn ang="T110">
                        <a:pos x="T20" y="T21"/>
                      </a:cxn>
                      <a:cxn ang="T111">
                        <a:pos x="T22" y="T23"/>
                      </a:cxn>
                      <a:cxn ang="T112">
                        <a:pos x="T24" y="T25"/>
                      </a:cxn>
                      <a:cxn ang="T113">
                        <a:pos x="T26" y="T27"/>
                      </a:cxn>
                      <a:cxn ang="T114">
                        <a:pos x="T28" y="T29"/>
                      </a:cxn>
                      <a:cxn ang="T115">
                        <a:pos x="T30" y="T31"/>
                      </a:cxn>
                      <a:cxn ang="T116">
                        <a:pos x="T32" y="T33"/>
                      </a:cxn>
                      <a:cxn ang="T117">
                        <a:pos x="T34" y="T35"/>
                      </a:cxn>
                      <a:cxn ang="T118">
                        <a:pos x="T36" y="T37"/>
                      </a:cxn>
                      <a:cxn ang="T119">
                        <a:pos x="T38" y="T39"/>
                      </a:cxn>
                      <a:cxn ang="T120">
                        <a:pos x="T40" y="T41"/>
                      </a:cxn>
                      <a:cxn ang="T121">
                        <a:pos x="T42" y="T43"/>
                      </a:cxn>
                      <a:cxn ang="T122">
                        <a:pos x="T44" y="T45"/>
                      </a:cxn>
                      <a:cxn ang="T123">
                        <a:pos x="T46" y="T47"/>
                      </a:cxn>
                      <a:cxn ang="T124">
                        <a:pos x="T48" y="T49"/>
                      </a:cxn>
                      <a:cxn ang="T125">
                        <a:pos x="T50" y="T51"/>
                      </a:cxn>
                      <a:cxn ang="T126">
                        <a:pos x="T52" y="T53"/>
                      </a:cxn>
                      <a:cxn ang="T127">
                        <a:pos x="T54" y="T55"/>
                      </a:cxn>
                      <a:cxn ang="T128">
                        <a:pos x="T56" y="T57"/>
                      </a:cxn>
                      <a:cxn ang="T129">
                        <a:pos x="T58" y="T59"/>
                      </a:cxn>
                      <a:cxn ang="T130">
                        <a:pos x="T60" y="T61"/>
                      </a:cxn>
                      <a:cxn ang="T131">
                        <a:pos x="T62" y="T63"/>
                      </a:cxn>
                      <a:cxn ang="T132">
                        <a:pos x="T64" y="T65"/>
                      </a:cxn>
                      <a:cxn ang="T133">
                        <a:pos x="T66" y="T67"/>
                      </a:cxn>
                      <a:cxn ang="T134">
                        <a:pos x="T68" y="T69"/>
                      </a:cxn>
                      <a:cxn ang="T135">
                        <a:pos x="T70" y="T71"/>
                      </a:cxn>
                      <a:cxn ang="T136">
                        <a:pos x="T72" y="T73"/>
                      </a:cxn>
                      <a:cxn ang="T137">
                        <a:pos x="T74" y="T75"/>
                      </a:cxn>
                      <a:cxn ang="T138">
                        <a:pos x="T76" y="T77"/>
                      </a:cxn>
                      <a:cxn ang="T139">
                        <a:pos x="T78" y="T79"/>
                      </a:cxn>
                      <a:cxn ang="T140">
                        <a:pos x="T80" y="T81"/>
                      </a:cxn>
                      <a:cxn ang="T141">
                        <a:pos x="T82" y="T83"/>
                      </a:cxn>
                      <a:cxn ang="T142">
                        <a:pos x="T84" y="T85"/>
                      </a:cxn>
                      <a:cxn ang="T143">
                        <a:pos x="T86" y="T87"/>
                      </a:cxn>
                      <a:cxn ang="T144">
                        <a:pos x="T88" y="T89"/>
                      </a:cxn>
                      <a:cxn ang="T145">
                        <a:pos x="T90" y="T91"/>
                      </a:cxn>
                      <a:cxn ang="T146">
                        <a:pos x="T92" y="T93"/>
                      </a:cxn>
                      <a:cxn ang="T147">
                        <a:pos x="T94" y="T95"/>
                      </a:cxn>
                      <a:cxn ang="T148">
                        <a:pos x="T96" y="T97"/>
                      </a:cxn>
                      <a:cxn ang="T149">
                        <a:pos x="T98" y="T99"/>
                      </a:cxn>
                    </a:cxnLst>
                    <a:rect l="0" t="0" r="r" b="b"/>
                    <a:pathLst>
                      <a:path w="123" h="191">
                        <a:moveTo>
                          <a:pt x="40" y="40"/>
                        </a:moveTo>
                        <a:lnTo>
                          <a:pt x="9" y="41"/>
                        </a:lnTo>
                        <a:lnTo>
                          <a:pt x="18" y="51"/>
                        </a:lnTo>
                        <a:lnTo>
                          <a:pt x="28" y="59"/>
                        </a:lnTo>
                        <a:lnTo>
                          <a:pt x="35" y="68"/>
                        </a:lnTo>
                        <a:lnTo>
                          <a:pt x="42" y="78"/>
                        </a:lnTo>
                        <a:lnTo>
                          <a:pt x="49" y="87"/>
                        </a:lnTo>
                        <a:lnTo>
                          <a:pt x="54" y="97"/>
                        </a:lnTo>
                        <a:lnTo>
                          <a:pt x="58" y="105"/>
                        </a:lnTo>
                        <a:lnTo>
                          <a:pt x="62" y="115"/>
                        </a:lnTo>
                        <a:lnTo>
                          <a:pt x="66" y="123"/>
                        </a:lnTo>
                        <a:lnTo>
                          <a:pt x="68" y="133"/>
                        </a:lnTo>
                        <a:lnTo>
                          <a:pt x="71" y="142"/>
                        </a:lnTo>
                        <a:lnTo>
                          <a:pt x="72" y="152"/>
                        </a:lnTo>
                        <a:lnTo>
                          <a:pt x="75" y="171"/>
                        </a:lnTo>
                        <a:lnTo>
                          <a:pt x="76" y="191"/>
                        </a:lnTo>
                        <a:lnTo>
                          <a:pt x="123" y="187"/>
                        </a:lnTo>
                        <a:lnTo>
                          <a:pt x="121" y="165"/>
                        </a:lnTo>
                        <a:lnTo>
                          <a:pt x="118" y="144"/>
                        </a:lnTo>
                        <a:lnTo>
                          <a:pt x="116" y="133"/>
                        </a:lnTo>
                        <a:lnTo>
                          <a:pt x="113" y="121"/>
                        </a:lnTo>
                        <a:lnTo>
                          <a:pt x="110" y="110"/>
                        </a:lnTo>
                        <a:lnTo>
                          <a:pt x="106" y="98"/>
                        </a:lnTo>
                        <a:lnTo>
                          <a:pt x="100" y="86"/>
                        </a:lnTo>
                        <a:lnTo>
                          <a:pt x="95" y="75"/>
                        </a:lnTo>
                        <a:lnTo>
                          <a:pt x="88" y="63"/>
                        </a:lnTo>
                        <a:lnTo>
                          <a:pt x="80" y="52"/>
                        </a:lnTo>
                        <a:lnTo>
                          <a:pt x="72" y="40"/>
                        </a:lnTo>
                        <a:lnTo>
                          <a:pt x="61" y="28"/>
                        </a:lnTo>
                        <a:lnTo>
                          <a:pt x="51" y="17"/>
                        </a:lnTo>
                        <a:lnTo>
                          <a:pt x="39" y="6"/>
                        </a:lnTo>
                        <a:lnTo>
                          <a:pt x="8" y="6"/>
                        </a:lnTo>
                        <a:lnTo>
                          <a:pt x="39" y="6"/>
                        </a:lnTo>
                        <a:lnTo>
                          <a:pt x="35" y="3"/>
                        </a:lnTo>
                        <a:lnTo>
                          <a:pt x="30" y="1"/>
                        </a:lnTo>
                        <a:lnTo>
                          <a:pt x="26" y="0"/>
                        </a:lnTo>
                        <a:lnTo>
                          <a:pt x="21" y="0"/>
                        </a:lnTo>
                        <a:lnTo>
                          <a:pt x="17" y="1"/>
                        </a:lnTo>
                        <a:lnTo>
                          <a:pt x="13" y="2"/>
                        </a:lnTo>
                        <a:lnTo>
                          <a:pt x="10" y="5"/>
                        </a:lnTo>
                        <a:lnTo>
                          <a:pt x="7" y="7"/>
                        </a:lnTo>
                        <a:lnTo>
                          <a:pt x="4" y="12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8"/>
                        </a:lnTo>
                        <a:lnTo>
                          <a:pt x="2" y="33"/>
                        </a:lnTo>
                        <a:lnTo>
                          <a:pt x="5" y="37"/>
                        </a:lnTo>
                        <a:lnTo>
                          <a:pt x="9" y="41"/>
                        </a:lnTo>
                        <a:lnTo>
                          <a:pt x="40" y="4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5" name="Freeform 733"/>
                  <p:cNvSpPr>
                    <a:spLocks noChangeAspect="1"/>
                  </p:cNvSpPr>
                  <p:nvPr/>
                </p:nvSpPr>
                <p:spPr bwMode="auto">
                  <a:xfrm>
                    <a:off x="3226" y="1360"/>
                    <a:ext cx="36" cy="64"/>
                  </a:xfrm>
                  <a:custGeom>
                    <a:avLst/>
                    <a:gdLst>
                      <a:gd name="T0" fmla="*/ 15 w 113"/>
                      <a:gd name="T1" fmla="*/ 57 h 207"/>
                      <a:gd name="T2" fmla="*/ 15 w 113"/>
                      <a:gd name="T3" fmla="*/ 57 h 207"/>
                      <a:gd name="T4" fmla="*/ 15 w 113"/>
                      <a:gd name="T5" fmla="*/ 51 h 207"/>
                      <a:gd name="T6" fmla="*/ 16 w 113"/>
                      <a:gd name="T7" fmla="*/ 45 h 207"/>
                      <a:gd name="T8" fmla="*/ 16 w 113"/>
                      <a:gd name="T9" fmla="*/ 42 h 207"/>
                      <a:gd name="T10" fmla="*/ 17 w 113"/>
                      <a:gd name="T11" fmla="*/ 40 h 207"/>
                      <a:gd name="T12" fmla="*/ 18 w 113"/>
                      <a:gd name="T13" fmla="*/ 36 h 207"/>
                      <a:gd name="T14" fmla="*/ 19 w 113"/>
                      <a:gd name="T15" fmla="*/ 34 h 207"/>
                      <a:gd name="T16" fmla="*/ 21 w 113"/>
                      <a:gd name="T17" fmla="*/ 31 h 207"/>
                      <a:gd name="T18" fmla="*/ 22 w 113"/>
                      <a:gd name="T19" fmla="*/ 28 h 207"/>
                      <a:gd name="T20" fmla="*/ 24 w 113"/>
                      <a:gd name="T21" fmla="*/ 25 h 207"/>
                      <a:gd name="T22" fmla="*/ 26 w 113"/>
                      <a:gd name="T23" fmla="*/ 22 h 207"/>
                      <a:gd name="T24" fmla="*/ 28 w 113"/>
                      <a:gd name="T25" fmla="*/ 19 h 207"/>
                      <a:gd name="T26" fmla="*/ 30 w 113"/>
                      <a:gd name="T27" fmla="*/ 16 h 207"/>
                      <a:gd name="T28" fmla="*/ 33 w 113"/>
                      <a:gd name="T29" fmla="*/ 14 h 207"/>
                      <a:gd name="T30" fmla="*/ 36 w 113"/>
                      <a:gd name="T31" fmla="*/ 11 h 207"/>
                      <a:gd name="T32" fmla="*/ 26 w 113"/>
                      <a:gd name="T33" fmla="*/ 0 h 207"/>
                      <a:gd name="T34" fmla="*/ 22 w 113"/>
                      <a:gd name="T35" fmla="*/ 4 h 207"/>
                      <a:gd name="T36" fmla="*/ 19 w 113"/>
                      <a:gd name="T37" fmla="*/ 7 h 207"/>
                      <a:gd name="T38" fmla="*/ 16 w 113"/>
                      <a:gd name="T39" fmla="*/ 11 h 207"/>
                      <a:gd name="T40" fmla="*/ 14 w 113"/>
                      <a:gd name="T41" fmla="*/ 14 h 207"/>
                      <a:gd name="T42" fmla="*/ 11 w 113"/>
                      <a:gd name="T43" fmla="*/ 18 h 207"/>
                      <a:gd name="T44" fmla="*/ 9 w 113"/>
                      <a:gd name="T45" fmla="*/ 21 h 207"/>
                      <a:gd name="T46" fmla="*/ 7 w 113"/>
                      <a:gd name="T47" fmla="*/ 24 h 207"/>
                      <a:gd name="T48" fmla="*/ 6 w 113"/>
                      <a:gd name="T49" fmla="*/ 28 h 207"/>
                      <a:gd name="T50" fmla="*/ 4 w 113"/>
                      <a:gd name="T51" fmla="*/ 32 h 207"/>
                      <a:gd name="T52" fmla="*/ 3 w 113"/>
                      <a:gd name="T53" fmla="*/ 35 h 207"/>
                      <a:gd name="T54" fmla="*/ 2 w 113"/>
                      <a:gd name="T55" fmla="*/ 39 h 207"/>
                      <a:gd name="T56" fmla="*/ 1 w 113"/>
                      <a:gd name="T57" fmla="*/ 43 h 207"/>
                      <a:gd name="T58" fmla="*/ 0 w 113"/>
                      <a:gd name="T59" fmla="*/ 49 h 207"/>
                      <a:gd name="T60" fmla="*/ 0 w 113"/>
                      <a:gd name="T61" fmla="*/ 57 h 207"/>
                      <a:gd name="T62" fmla="*/ 0 w 113"/>
                      <a:gd name="T63" fmla="*/ 57 h 207"/>
                      <a:gd name="T64" fmla="*/ 0 w 113"/>
                      <a:gd name="T65" fmla="*/ 57 h 207"/>
                      <a:gd name="T66" fmla="*/ 0 w 113"/>
                      <a:gd name="T67" fmla="*/ 58 h 207"/>
                      <a:gd name="T68" fmla="*/ 1 w 113"/>
                      <a:gd name="T69" fmla="*/ 60 h 207"/>
                      <a:gd name="T70" fmla="*/ 1 w 113"/>
                      <a:gd name="T71" fmla="*/ 61 h 207"/>
                      <a:gd name="T72" fmla="*/ 2 w 113"/>
                      <a:gd name="T73" fmla="*/ 62 h 207"/>
                      <a:gd name="T74" fmla="*/ 3 w 113"/>
                      <a:gd name="T75" fmla="*/ 63 h 207"/>
                      <a:gd name="T76" fmla="*/ 4 w 113"/>
                      <a:gd name="T77" fmla="*/ 63 h 207"/>
                      <a:gd name="T78" fmla="*/ 6 w 113"/>
                      <a:gd name="T79" fmla="*/ 64 h 207"/>
                      <a:gd name="T80" fmla="*/ 7 w 113"/>
                      <a:gd name="T81" fmla="*/ 64 h 207"/>
                      <a:gd name="T82" fmla="*/ 9 w 113"/>
                      <a:gd name="T83" fmla="*/ 64 h 207"/>
                      <a:gd name="T84" fmla="*/ 10 w 113"/>
                      <a:gd name="T85" fmla="*/ 63 h 207"/>
                      <a:gd name="T86" fmla="*/ 11 w 113"/>
                      <a:gd name="T87" fmla="*/ 63 h 207"/>
                      <a:gd name="T88" fmla="*/ 12 w 113"/>
                      <a:gd name="T89" fmla="*/ 62 h 207"/>
                      <a:gd name="T90" fmla="*/ 13 w 113"/>
                      <a:gd name="T91" fmla="*/ 61 h 207"/>
                      <a:gd name="T92" fmla="*/ 14 w 113"/>
                      <a:gd name="T93" fmla="*/ 60 h 207"/>
                      <a:gd name="T94" fmla="*/ 14 w 113"/>
                      <a:gd name="T95" fmla="*/ 58 h 207"/>
                      <a:gd name="T96" fmla="*/ 15 w 113"/>
                      <a:gd name="T97" fmla="*/ 57 h 207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</a:gdLst>
                    <a:ahLst/>
                    <a:cxnLst>
                      <a:cxn ang="T98">
                        <a:pos x="T0" y="T1"/>
                      </a:cxn>
                      <a:cxn ang="T99">
                        <a:pos x="T2" y="T3"/>
                      </a:cxn>
                      <a:cxn ang="T100">
                        <a:pos x="T4" y="T5"/>
                      </a:cxn>
                      <a:cxn ang="T101">
                        <a:pos x="T6" y="T7"/>
                      </a:cxn>
                      <a:cxn ang="T102">
                        <a:pos x="T8" y="T9"/>
                      </a:cxn>
                      <a:cxn ang="T103">
                        <a:pos x="T10" y="T11"/>
                      </a:cxn>
                      <a:cxn ang="T104">
                        <a:pos x="T12" y="T13"/>
                      </a:cxn>
                      <a:cxn ang="T105">
                        <a:pos x="T14" y="T15"/>
                      </a:cxn>
                      <a:cxn ang="T106">
                        <a:pos x="T16" y="T17"/>
                      </a:cxn>
                      <a:cxn ang="T107">
                        <a:pos x="T18" y="T19"/>
                      </a:cxn>
                      <a:cxn ang="T108">
                        <a:pos x="T20" y="T21"/>
                      </a:cxn>
                      <a:cxn ang="T109">
                        <a:pos x="T22" y="T23"/>
                      </a:cxn>
                      <a:cxn ang="T110">
                        <a:pos x="T24" y="T25"/>
                      </a:cxn>
                      <a:cxn ang="T111">
                        <a:pos x="T26" y="T27"/>
                      </a:cxn>
                      <a:cxn ang="T112">
                        <a:pos x="T28" y="T29"/>
                      </a:cxn>
                      <a:cxn ang="T113">
                        <a:pos x="T30" y="T31"/>
                      </a:cxn>
                      <a:cxn ang="T114">
                        <a:pos x="T32" y="T33"/>
                      </a:cxn>
                      <a:cxn ang="T115">
                        <a:pos x="T34" y="T35"/>
                      </a:cxn>
                      <a:cxn ang="T116">
                        <a:pos x="T36" y="T37"/>
                      </a:cxn>
                      <a:cxn ang="T117">
                        <a:pos x="T38" y="T39"/>
                      </a:cxn>
                      <a:cxn ang="T118">
                        <a:pos x="T40" y="T41"/>
                      </a:cxn>
                      <a:cxn ang="T119">
                        <a:pos x="T42" y="T43"/>
                      </a:cxn>
                      <a:cxn ang="T120">
                        <a:pos x="T44" y="T45"/>
                      </a:cxn>
                      <a:cxn ang="T121">
                        <a:pos x="T46" y="T47"/>
                      </a:cxn>
                      <a:cxn ang="T122">
                        <a:pos x="T48" y="T49"/>
                      </a:cxn>
                      <a:cxn ang="T123">
                        <a:pos x="T50" y="T51"/>
                      </a:cxn>
                      <a:cxn ang="T124">
                        <a:pos x="T52" y="T53"/>
                      </a:cxn>
                      <a:cxn ang="T125">
                        <a:pos x="T54" y="T55"/>
                      </a:cxn>
                      <a:cxn ang="T126">
                        <a:pos x="T56" y="T57"/>
                      </a:cxn>
                      <a:cxn ang="T127">
                        <a:pos x="T58" y="T59"/>
                      </a:cxn>
                      <a:cxn ang="T128">
                        <a:pos x="T60" y="T61"/>
                      </a:cxn>
                      <a:cxn ang="T129">
                        <a:pos x="T62" y="T63"/>
                      </a:cxn>
                      <a:cxn ang="T130">
                        <a:pos x="T64" y="T65"/>
                      </a:cxn>
                      <a:cxn ang="T131">
                        <a:pos x="T66" y="T67"/>
                      </a:cxn>
                      <a:cxn ang="T132">
                        <a:pos x="T68" y="T69"/>
                      </a:cxn>
                      <a:cxn ang="T133">
                        <a:pos x="T70" y="T71"/>
                      </a:cxn>
                      <a:cxn ang="T134">
                        <a:pos x="T72" y="T73"/>
                      </a:cxn>
                      <a:cxn ang="T135">
                        <a:pos x="T74" y="T75"/>
                      </a:cxn>
                      <a:cxn ang="T136">
                        <a:pos x="T76" y="T77"/>
                      </a:cxn>
                      <a:cxn ang="T137">
                        <a:pos x="T78" y="T79"/>
                      </a:cxn>
                      <a:cxn ang="T138">
                        <a:pos x="T80" y="T81"/>
                      </a:cxn>
                      <a:cxn ang="T139">
                        <a:pos x="T82" y="T83"/>
                      </a:cxn>
                      <a:cxn ang="T140">
                        <a:pos x="T84" y="T85"/>
                      </a:cxn>
                      <a:cxn ang="T141">
                        <a:pos x="T86" y="T87"/>
                      </a:cxn>
                      <a:cxn ang="T142">
                        <a:pos x="T88" y="T89"/>
                      </a:cxn>
                      <a:cxn ang="T143">
                        <a:pos x="T90" y="T91"/>
                      </a:cxn>
                      <a:cxn ang="T144">
                        <a:pos x="T92" y="T93"/>
                      </a:cxn>
                      <a:cxn ang="T145">
                        <a:pos x="T94" y="T95"/>
                      </a:cxn>
                      <a:cxn ang="T146">
                        <a:pos x="T96" y="T97"/>
                      </a:cxn>
                    </a:cxnLst>
                    <a:rect l="0" t="0" r="r" b="b"/>
                    <a:pathLst>
                      <a:path w="113" h="207">
                        <a:moveTo>
                          <a:pt x="46" y="184"/>
                        </a:moveTo>
                        <a:lnTo>
                          <a:pt x="46" y="184"/>
                        </a:lnTo>
                        <a:lnTo>
                          <a:pt x="46" y="165"/>
                        </a:lnTo>
                        <a:lnTo>
                          <a:pt x="49" y="146"/>
                        </a:lnTo>
                        <a:lnTo>
                          <a:pt x="51" y="137"/>
                        </a:lnTo>
                        <a:lnTo>
                          <a:pt x="53" y="128"/>
                        </a:lnTo>
                        <a:lnTo>
                          <a:pt x="56" y="118"/>
                        </a:lnTo>
                        <a:lnTo>
                          <a:pt x="61" y="109"/>
                        </a:lnTo>
                        <a:lnTo>
                          <a:pt x="65" y="100"/>
                        </a:lnTo>
                        <a:lnTo>
                          <a:pt x="69" y="91"/>
                        </a:lnTo>
                        <a:lnTo>
                          <a:pt x="74" y="81"/>
                        </a:lnTo>
                        <a:lnTo>
                          <a:pt x="81" y="72"/>
                        </a:lnTo>
                        <a:lnTo>
                          <a:pt x="88" y="62"/>
                        </a:lnTo>
                        <a:lnTo>
                          <a:pt x="95" y="53"/>
                        </a:lnTo>
                        <a:lnTo>
                          <a:pt x="104" y="44"/>
                        </a:lnTo>
                        <a:lnTo>
                          <a:pt x="113" y="34"/>
                        </a:lnTo>
                        <a:lnTo>
                          <a:pt x="81" y="0"/>
                        </a:lnTo>
                        <a:lnTo>
                          <a:pt x="70" y="12"/>
                        </a:lnTo>
                        <a:lnTo>
                          <a:pt x="60" y="24"/>
                        </a:lnTo>
                        <a:lnTo>
                          <a:pt x="51" y="34"/>
                        </a:lnTo>
                        <a:lnTo>
                          <a:pt x="43" y="46"/>
                        </a:lnTo>
                        <a:lnTo>
                          <a:pt x="35" y="57"/>
                        </a:lnTo>
                        <a:lnTo>
                          <a:pt x="29" y="69"/>
                        </a:lnTo>
                        <a:lnTo>
                          <a:pt x="23" y="79"/>
                        </a:lnTo>
                        <a:lnTo>
                          <a:pt x="18" y="91"/>
                        </a:lnTo>
                        <a:lnTo>
                          <a:pt x="13" y="102"/>
                        </a:lnTo>
                        <a:lnTo>
                          <a:pt x="9" y="114"/>
                        </a:lnTo>
                        <a:lnTo>
                          <a:pt x="6" y="126"/>
                        </a:lnTo>
                        <a:lnTo>
                          <a:pt x="4" y="138"/>
                        </a:lnTo>
                        <a:lnTo>
                          <a:pt x="1" y="160"/>
                        </a:lnTo>
                        <a:lnTo>
                          <a:pt x="0" y="184"/>
                        </a:lnTo>
                        <a:lnTo>
                          <a:pt x="0" y="189"/>
                        </a:lnTo>
                        <a:lnTo>
                          <a:pt x="2" y="193"/>
                        </a:lnTo>
                        <a:lnTo>
                          <a:pt x="4" y="197"/>
                        </a:lnTo>
                        <a:lnTo>
                          <a:pt x="7" y="200"/>
                        </a:lnTo>
                        <a:lnTo>
                          <a:pt x="10" y="204"/>
                        </a:lnTo>
                        <a:lnTo>
                          <a:pt x="14" y="205"/>
                        </a:lnTo>
                        <a:lnTo>
                          <a:pt x="19" y="206"/>
                        </a:lnTo>
                        <a:lnTo>
                          <a:pt x="23" y="207"/>
                        </a:lnTo>
                        <a:lnTo>
                          <a:pt x="27" y="206"/>
                        </a:lnTo>
                        <a:lnTo>
                          <a:pt x="31" y="205"/>
                        </a:lnTo>
                        <a:lnTo>
                          <a:pt x="35" y="204"/>
                        </a:lnTo>
                        <a:lnTo>
                          <a:pt x="39" y="200"/>
                        </a:lnTo>
                        <a:lnTo>
                          <a:pt x="42" y="197"/>
                        </a:lnTo>
                        <a:lnTo>
                          <a:pt x="44" y="193"/>
                        </a:lnTo>
                        <a:lnTo>
                          <a:pt x="45" y="189"/>
                        </a:lnTo>
                        <a:lnTo>
                          <a:pt x="46" y="18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6" name="Freeform 734"/>
                  <p:cNvSpPr>
                    <a:spLocks noChangeAspect="1"/>
                  </p:cNvSpPr>
                  <p:nvPr/>
                </p:nvSpPr>
                <p:spPr bwMode="auto">
                  <a:xfrm>
                    <a:off x="3226" y="1417"/>
                    <a:ext cx="14" cy="93"/>
                  </a:xfrm>
                  <a:custGeom>
                    <a:avLst/>
                    <a:gdLst>
                      <a:gd name="T0" fmla="*/ 8 w 46"/>
                      <a:gd name="T1" fmla="*/ 93 h 316"/>
                      <a:gd name="T2" fmla="*/ 14 w 46"/>
                      <a:gd name="T3" fmla="*/ 86 h 316"/>
                      <a:gd name="T4" fmla="*/ 14 w 46"/>
                      <a:gd name="T5" fmla="*/ 0 h 316"/>
                      <a:gd name="T6" fmla="*/ 0 w 46"/>
                      <a:gd name="T7" fmla="*/ 0 h 316"/>
                      <a:gd name="T8" fmla="*/ 0 w 46"/>
                      <a:gd name="T9" fmla="*/ 86 h 316"/>
                      <a:gd name="T10" fmla="*/ 8 w 46"/>
                      <a:gd name="T11" fmla="*/ 93 h 316"/>
                      <a:gd name="T12" fmla="*/ 0 w 46"/>
                      <a:gd name="T13" fmla="*/ 86 h 316"/>
                      <a:gd name="T14" fmla="*/ 0 w 46"/>
                      <a:gd name="T15" fmla="*/ 88 h 316"/>
                      <a:gd name="T16" fmla="*/ 1 w 46"/>
                      <a:gd name="T17" fmla="*/ 89 h 316"/>
                      <a:gd name="T18" fmla="*/ 1 w 46"/>
                      <a:gd name="T19" fmla="*/ 90 h 316"/>
                      <a:gd name="T20" fmla="*/ 2 w 46"/>
                      <a:gd name="T21" fmla="*/ 91 h 316"/>
                      <a:gd name="T22" fmla="*/ 3 w 46"/>
                      <a:gd name="T23" fmla="*/ 92 h 316"/>
                      <a:gd name="T24" fmla="*/ 4 w 46"/>
                      <a:gd name="T25" fmla="*/ 92 h 316"/>
                      <a:gd name="T26" fmla="*/ 6 w 46"/>
                      <a:gd name="T27" fmla="*/ 93 h 316"/>
                      <a:gd name="T28" fmla="*/ 7 w 46"/>
                      <a:gd name="T29" fmla="*/ 93 h 316"/>
                      <a:gd name="T30" fmla="*/ 8 w 46"/>
                      <a:gd name="T31" fmla="*/ 93 h 316"/>
                      <a:gd name="T32" fmla="*/ 9 w 46"/>
                      <a:gd name="T33" fmla="*/ 92 h 316"/>
                      <a:gd name="T34" fmla="*/ 11 w 46"/>
                      <a:gd name="T35" fmla="*/ 92 h 316"/>
                      <a:gd name="T36" fmla="*/ 12 w 46"/>
                      <a:gd name="T37" fmla="*/ 91 h 316"/>
                      <a:gd name="T38" fmla="*/ 13 w 46"/>
                      <a:gd name="T39" fmla="*/ 90 h 316"/>
                      <a:gd name="T40" fmla="*/ 13 w 46"/>
                      <a:gd name="T41" fmla="*/ 89 h 316"/>
                      <a:gd name="T42" fmla="*/ 14 w 46"/>
                      <a:gd name="T43" fmla="*/ 88 h 316"/>
                      <a:gd name="T44" fmla="*/ 14 w 46"/>
                      <a:gd name="T45" fmla="*/ 86 h 316"/>
                      <a:gd name="T46" fmla="*/ 8 w 46"/>
                      <a:gd name="T47" fmla="*/ 93 h 31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316">
                        <a:moveTo>
                          <a:pt x="27" y="315"/>
                        </a:moveTo>
                        <a:lnTo>
                          <a:pt x="46" y="292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292"/>
                        </a:lnTo>
                        <a:lnTo>
                          <a:pt x="27" y="315"/>
                        </a:lnTo>
                        <a:lnTo>
                          <a:pt x="0" y="292"/>
                        </a:lnTo>
                        <a:lnTo>
                          <a:pt x="0" y="299"/>
                        </a:lnTo>
                        <a:lnTo>
                          <a:pt x="2" y="303"/>
                        </a:lnTo>
                        <a:lnTo>
                          <a:pt x="4" y="307"/>
                        </a:lnTo>
                        <a:lnTo>
                          <a:pt x="7" y="310"/>
                        </a:lnTo>
                        <a:lnTo>
                          <a:pt x="10" y="312"/>
                        </a:lnTo>
                        <a:lnTo>
                          <a:pt x="14" y="314"/>
                        </a:lnTo>
                        <a:lnTo>
                          <a:pt x="19" y="315"/>
                        </a:lnTo>
                        <a:lnTo>
                          <a:pt x="23" y="316"/>
                        </a:lnTo>
                        <a:lnTo>
                          <a:pt x="27" y="315"/>
                        </a:lnTo>
                        <a:lnTo>
                          <a:pt x="31" y="314"/>
                        </a:lnTo>
                        <a:lnTo>
                          <a:pt x="35" y="312"/>
                        </a:lnTo>
                        <a:lnTo>
                          <a:pt x="39" y="310"/>
                        </a:lnTo>
                        <a:lnTo>
                          <a:pt x="42" y="307"/>
                        </a:lnTo>
                        <a:lnTo>
                          <a:pt x="44" y="303"/>
                        </a:lnTo>
                        <a:lnTo>
                          <a:pt x="45" y="299"/>
                        </a:lnTo>
                        <a:lnTo>
                          <a:pt x="46" y="292"/>
                        </a:lnTo>
                        <a:lnTo>
                          <a:pt x="27" y="31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7" name="Freeform 735"/>
                  <p:cNvSpPr>
                    <a:spLocks noChangeAspect="1"/>
                  </p:cNvSpPr>
                  <p:nvPr/>
                </p:nvSpPr>
                <p:spPr bwMode="auto">
                  <a:xfrm>
                    <a:off x="3197" y="1496"/>
                    <a:ext cx="36" cy="21"/>
                  </a:xfrm>
                  <a:custGeom>
                    <a:avLst/>
                    <a:gdLst>
                      <a:gd name="T0" fmla="*/ 0 w 119"/>
                      <a:gd name="T1" fmla="*/ 14 h 65"/>
                      <a:gd name="T2" fmla="*/ 8 w 119"/>
                      <a:gd name="T3" fmla="*/ 21 h 65"/>
                      <a:gd name="T4" fmla="*/ 36 w 119"/>
                      <a:gd name="T5" fmla="*/ 15 h 65"/>
                      <a:gd name="T6" fmla="*/ 33 w 119"/>
                      <a:gd name="T7" fmla="*/ 0 h 65"/>
                      <a:gd name="T8" fmla="*/ 5 w 119"/>
                      <a:gd name="T9" fmla="*/ 6 h 65"/>
                      <a:gd name="T10" fmla="*/ 0 w 119"/>
                      <a:gd name="T11" fmla="*/ 14 h 65"/>
                      <a:gd name="T12" fmla="*/ 5 w 119"/>
                      <a:gd name="T13" fmla="*/ 6 h 65"/>
                      <a:gd name="T14" fmla="*/ 4 w 119"/>
                      <a:gd name="T15" fmla="*/ 7 h 65"/>
                      <a:gd name="T16" fmla="*/ 2 w 119"/>
                      <a:gd name="T17" fmla="*/ 7 h 65"/>
                      <a:gd name="T18" fmla="*/ 2 w 119"/>
                      <a:gd name="T19" fmla="*/ 8 h 65"/>
                      <a:gd name="T20" fmla="*/ 1 w 119"/>
                      <a:gd name="T21" fmla="*/ 10 h 65"/>
                      <a:gd name="T22" fmla="*/ 0 w 119"/>
                      <a:gd name="T23" fmla="*/ 11 h 65"/>
                      <a:gd name="T24" fmla="*/ 0 w 119"/>
                      <a:gd name="T25" fmla="*/ 12 h 65"/>
                      <a:gd name="T26" fmla="*/ 0 w 119"/>
                      <a:gd name="T27" fmla="*/ 14 h 65"/>
                      <a:gd name="T28" fmla="*/ 0 w 119"/>
                      <a:gd name="T29" fmla="*/ 15 h 65"/>
                      <a:gd name="T30" fmla="*/ 0 w 119"/>
                      <a:gd name="T31" fmla="*/ 16 h 65"/>
                      <a:gd name="T32" fmla="*/ 1 w 119"/>
                      <a:gd name="T33" fmla="*/ 18 h 65"/>
                      <a:gd name="T34" fmla="*/ 2 w 119"/>
                      <a:gd name="T35" fmla="*/ 19 h 65"/>
                      <a:gd name="T36" fmla="*/ 3 w 119"/>
                      <a:gd name="T37" fmla="*/ 20 h 65"/>
                      <a:gd name="T38" fmla="*/ 4 w 119"/>
                      <a:gd name="T39" fmla="*/ 20 h 65"/>
                      <a:gd name="T40" fmla="*/ 5 w 119"/>
                      <a:gd name="T41" fmla="*/ 21 h 65"/>
                      <a:gd name="T42" fmla="*/ 7 w 119"/>
                      <a:gd name="T43" fmla="*/ 21 h 65"/>
                      <a:gd name="T44" fmla="*/ 8 w 119"/>
                      <a:gd name="T45" fmla="*/ 21 h 65"/>
                      <a:gd name="T46" fmla="*/ 0 w 119"/>
                      <a:gd name="T47" fmla="*/ 14 h 6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119" h="65">
                        <a:moveTo>
                          <a:pt x="0" y="42"/>
                        </a:moveTo>
                        <a:lnTo>
                          <a:pt x="27" y="64"/>
                        </a:lnTo>
                        <a:lnTo>
                          <a:pt x="119" y="45"/>
                        </a:lnTo>
                        <a:lnTo>
                          <a:pt x="110" y="0"/>
                        </a:lnTo>
                        <a:lnTo>
                          <a:pt x="18" y="19"/>
                        </a:lnTo>
                        <a:lnTo>
                          <a:pt x="0" y="42"/>
                        </a:lnTo>
                        <a:lnTo>
                          <a:pt x="18" y="19"/>
                        </a:lnTo>
                        <a:lnTo>
                          <a:pt x="13" y="21"/>
                        </a:lnTo>
                        <a:lnTo>
                          <a:pt x="8" y="23"/>
                        </a:lnTo>
                        <a:lnTo>
                          <a:pt x="5" y="26"/>
                        </a:lnTo>
                        <a:lnTo>
                          <a:pt x="2" y="30"/>
                        </a:lnTo>
                        <a:lnTo>
                          <a:pt x="1" y="34"/>
                        </a:lnTo>
                        <a:lnTo>
                          <a:pt x="0" y="38"/>
                        </a:lnTo>
                        <a:lnTo>
                          <a:pt x="0" y="42"/>
                        </a:lnTo>
                        <a:lnTo>
                          <a:pt x="0" y="46"/>
                        </a:lnTo>
                        <a:lnTo>
                          <a:pt x="1" y="51"/>
                        </a:lnTo>
                        <a:lnTo>
                          <a:pt x="3" y="55"/>
                        </a:lnTo>
                        <a:lnTo>
                          <a:pt x="6" y="58"/>
                        </a:lnTo>
                        <a:lnTo>
                          <a:pt x="9" y="61"/>
                        </a:lnTo>
                        <a:lnTo>
                          <a:pt x="13" y="63"/>
                        </a:lnTo>
                        <a:lnTo>
                          <a:pt x="17" y="64"/>
                        </a:lnTo>
                        <a:lnTo>
                          <a:pt x="22" y="65"/>
                        </a:lnTo>
                        <a:lnTo>
                          <a:pt x="27" y="64"/>
                        </a:lnTo>
                        <a:lnTo>
                          <a:pt x="0" y="4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8" name="Freeform 736"/>
                  <p:cNvSpPr>
                    <a:spLocks noChangeAspect="1"/>
                  </p:cNvSpPr>
                  <p:nvPr/>
                </p:nvSpPr>
                <p:spPr bwMode="auto">
                  <a:xfrm>
                    <a:off x="3197" y="1511"/>
                    <a:ext cx="14" cy="36"/>
                  </a:xfrm>
                  <a:custGeom>
                    <a:avLst/>
                    <a:gdLst>
                      <a:gd name="T0" fmla="*/ 7 w 46"/>
                      <a:gd name="T1" fmla="*/ 36 h 113"/>
                      <a:gd name="T2" fmla="*/ 14 w 46"/>
                      <a:gd name="T3" fmla="*/ 29 h 113"/>
                      <a:gd name="T4" fmla="*/ 14 w 46"/>
                      <a:gd name="T5" fmla="*/ 0 h 113"/>
                      <a:gd name="T6" fmla="*/ 0 w 46"/>
                      <a:gd name="T7" fmla="*/ 0 h 113"/>
                      <a:gd name="T8" fmla="*/ 0 w 46"/>
                      <a:gd name="T9" fmla="*/ 29 h 113"/>
                      <a:gd name="T10" fmla="*/ 7 w 46"/>
                      <a:gd name="T11" fmla="*/ 36 h 113"/>
                      <a:gd name="T12" fmla="*/ 0 w 46"/>
                      <a:gd name="T13" fmla="*/ 29 h 113"/>
                      <a:gd name="T14" fmla="*/ 0 w 46"/>
                      <a:gd name="T15" fmla="*/ 30 h 113"/>
                      <a:gd name="T16" fmla="*/ 1 w 46"/>
                      <a:gd name="T17" fmla="*/ 32 h 113"/>
                      <a:gd name="T18" fmla="*/ 1 w 46"/>
                      <a:gd name="T19" fmla="*/ 33 h 113"/>
                      <a:gd name="T20" fmla="*/ 2 w 46"/>
                      <a:gd name="T21" fmla="*/ 34 h 113"/>
                      <a:gd name="T22" fmla="*/ 3 w 46"/>
                      <a:gd name="T23" fmla="*/ 35 h 113"/>
                      <a:gd name="T24" fmla="*/ 5 w 46"/>
                      <a:gd name="T25" fmla="*/ 36 h 113"/>
                      <a:gd name="T26" fmla="*/ 6 w 46"/>
                      <a:gd name="T27" fmla="*/ 36 h 113"/>
                      <a:gd name="T28" fmla="*/ 7 w 46"/>
                      <a:gd name="T29" fmla="*/ 36 h 113"/>
                      <a:gd name="T30" fmla="*/ 8 w 46"/>
                      <a:gd name="T31" fmla="*/ 36 h 113"/>
                      <a:gd name="T32" fmla="*/ 10 w 46"/>
                      <a:gd name="T33" fmla="*/ 36 h 113"/>
                      <a:gd name="T34" fmla="*/ 11 w 46"/>
                      <a:gd name="T35" fmla="*/ 35 h 113"/>
                      <a:gd name="T36" fmla="*/ 12 w 46"/>
                      <a:gd name="T37" fmla="*/ 34 h 113"/>
                      <a:gd name="T38" fmla="*/ 13 w 46"/>
                      <a:gd name="T39" fmla="*/ 33 h 113"/>
                      <a:gd name="T40" fmla="*/ 13 w 46"/>
                      <a:gd name="T41" fmla="*/ 32 h 113"/>
                      <a:gd name="T42" fmla="*/ 14 w 46"/>
                      <a:gd name="T43" fmla="*/ 30 h 113"/>
                      <a:gd name="T44" fmla="*/ 14 w 46"/>
                      <a:gd name="T45" fmla="*/ 29 h 113"/>
                      <a:gd name="T46" fmla="*/ 7 w 46"/>
                      <a:gd name="T47" fmla="*/ 36 h 11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13">
                        <a:moveTo>
                          <a:pt x="23" y="113"/>
                        </a:moveTo>
                        <a:lnTo>
                          <a:pt x="46" y="9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90"/>
                        </a:lnTo>
                        <a:lnTo>
                          <a:pt x="23" y="113"/>
                        </a:lnTo>
                        <a:lnTo>
                          <a:pt x="0" y="90"/>
                        </a:lnTo>
                        <a:lnTo>
                          <a:pt x="0" y="95"/>
                        </a:lnTo>
                        <a:lnTo>
                          <a:pt x="2" y="100"/>
                        </a:lnTo>
                        <a:lnTo>
                          <a:pt x="4" y="103"/>
                        </a:lnTo>
                        <a:lnTo>
                          <a:pt x="7" y="107"/>
                        </a:lnTo>
                        <a:lnTo>
                          <a:pt x="11" y="110"/>
                        </a:lnTo>
                        <a:lnTo>
                          <a:pt x="15" y="112"/>
                        </a:lnTo>
                        <a:lnTo>
                          <a:pt x="19" y="113"/>
                        </a:lnTo>
                        <a:lnTo>
                          <a:pt x="23" y="113"/>
                        </a:lnTo>
                        <a:lnTo>
                          <a:pt x="27" y="113"/>
                        </a:lnTo>
                        <a:lnTo>
                          <a:pt x="32" y="112"/>
                        </a:lnTo>
                        <a:lnTo>
                          <a:pt x="36" y="110"/>
                        </a:lnTo>
                        <a:lnTo>
                          <a:pt x="39" y="107"/>
                        </a:lnTo>
                        <a:lnTo>
                          <a:pt x="42" y="103"/>
                        </a:lnTo>
                        <a:lnTo>
                          <a:pt x="44" y="100"/>
                        </a:lnTo>
                        <a:lnTo>
                          <a:pt x="45" y="95"/>
                        </a:lnTo>
                        <a:lnTo>
                          <a:pt x="46" y="90"/>
                        </a:lnTo>
                        <a:lnTo>
                          <a:pt x="23" y="11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9" name="Freeform 737"/>
                  <p:cNvSpPr>
                    <a:spLocks noChangeAspect="1"/>
                  </p:cNvSpPr>
                  <p:nvPr/>
                </p:nvSpPr>
                <p:spPr bwMode="auto">
                  <a:xfrm>
                    <a:off x="3205" y="1532"/>
                    <a:ext cx="36" cy="14"/>
                  </a:xfrm>
                  <a:custGeom>
                    <a:avLst/>
                    <a:gdLst>
                      <a:gd name="T0" fmla="*/ 36 w 102"/>
                      <a:gd name="T1" fmla="*/ 7 h 46"/>
                      <a:gd name="T2" fmla="*/ 28 w 102"/>
                      <a:gd name="T3" fmla="*/ 0 h 46"/>
                      <a:gd name="T4" fmla="*/ 0 w 102"/>
                      <a:gd name="T5" fmla="*/ 0 h 46"/>
                      <a:gd name="T6" fmla="*/ 0 w 102"/>
                      <a:gd name="T7" fmla="*/ 14 h 46"/>
                      <a:gd name="T8" fmla="*/ 28 w 102"/>
                      <a:gd name="T9" fmla="*/ 14 h 46"/>
                      <a:gd name="T10" fmla="*/ 36 w 102"/>
                      <a:gd name="T11" fmla="*/ 7 h 46"/>
                      <a:gd name="T12" fmla="*/ 28 w 102"/>
                      <a:gd name="T13" fmla="*/ 14 h 46"/>
                      <a:gd name="T14" fmla="*/ 30 w 102"/>
                      <a:gd name="T15" fmla="*/ 14 h 46"/>
                      <a:gd name="T16" fmla="*/ 32 w 102"/>
                      <a:gd name="T17" fmla="*/ 13 h 46"/>
                      <a:gd name="T18" fmla="*/ 33 w 102"/>
                      <a:gd name="T19" fmla="*/ 13 h 46"/>
                      <a:gd name="T20" fmla="*/ 34 w 102"/>
                      <a:gd name="T21" fmla="*/ 12 h 46"/>
                      <a:gd name="T22" fmla="*/ 35 w 102"/>
                      <a:gd name="T23" fmla="*/ 11 h 46"/>
                      <a:gd name="T24" fmla="*/ 36 w 102"/>
                      <a:gd name="T25" fmla="*/ 9 h 46"/>
                      <a:gd name="T26" fmla="*/ 36 w 102"/>
                      <a:gd name="T27" fmla="*/ 8 h 46"/>
                      <a:gd name="T28" fmla="*/ 36 w 102"/>
                      <a:gd name="T29" fmla="*/ 7 h 46"/>
                      <a:gd name="T30" fmla="*/ 36 w 102"/>
                      <a:gd name="T31" fmla="*/ 6 h 46"/>
                      <a:gd name="T32" fmla="*/ 36 w 102"/>
                      <a:gd name="T33" fmla="*/ 4 h 46"/>
                      <a:gd name="T34" fmla="*/ 35 w 102"/>
                      <a:gd name="T35" fmla="*/ 3 h 46"/>
                      <a:gd name="T36" fmla="*/ 34 w 102"/>
                      <a:gd name="T37" fmla="*/ 2 h 46"/>
                      <a:gd name="T38" fmla="*/ 33 w 102"/>
                      <a:gd name="T39" fmla="*/ 1 h 46"/>
                      <a:gd name="T40" fmla="*/ 32 w 102"/>
                      <a:gd name="T41" fmla="*/ 1 h 46"/>
                      <a:gd name="T42" fmla="*/ 30 w 102"/>
                      <a:gd name="T43" fmla="*/ 0 h 46"/>
                      <a:gd name="T44" fmla="*/ 28 w 102"/>
                      <a:gd name="T45" fmla="*/ 0 h 46"/>
                      <a:gd name="T46" fmla="*/ 36 w 102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102" h="46">
                        <a:moveTo>
                          <a:pt x="102" y="23"/>
                        </a:moveTo>
                        <a:lnTo>
                          <a:pt x="79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79" y="46"/>
                        </a:lnTo>
                        <a:lnTo>
                          <a:pt x="102" y="23"/>
                        </a:lnTo>
                        <a:lnTo>
                          <a:pt x="79" y="46"/>
                        </a:lnTo>
                        <a:lnTo>
                          <a:pt x="84" y="45"/>
                        </a:lnTo>
                        <a:lnTo>
                          <a:pt x="90" y="44"/>
                        </a:lnTo>
                        <a:lnTo>
                          <a:pt x="94" y="42"/>
                        </a:lnTo>
                        <a:lnTo>
                          <a:pt x="97" y="39"/>
                        </a:lnTo>
                        <a:lnTo>
                          <a:pt x="99" y="35"/>
                        </a:lnTo>
                        <a:lnTo>
                          <a:pt x="101" y="31"/>
                        </a:lnTo>
                        <a:lnTo>
                          <a:pt x="102" y="27"/>
                        </a:lnTo>
                        <a:lnTo>
                          <a:pt x="102" y="23"/>
                        </a:lnTo>
                        <a:lnTo>
                          <a:pt x="102" y="19"/>
                        </a:lnTo>
                        <a:lnTo>
                          <a:pt x="101" y="14"/>
                        </a:lnTo>
                        <a:lnTo>
                          <a:pt x="99" y="10"/>
                        </a:lnTo>
                        <a:lnTo>
                          <a:pt x="97" y="7"/>
                        </a:lnTo>
                        <a:lnTo>
                          <a:pt x="94" y="4"/>
                        </a:lnTo>
                        <a:lnTo>
                          <a:pt x="90" y="2"/>
                        </a:lnTo>
                        <a:lnTo>
                          <a:pt x="84" y="0"/>
                        </a:lnTo>
                        <a:lnTo>
                          <a:pt x="79" y="0"/>
                        </a:lnTo>
                        <a:lnTo>
                          <a:pt x="102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0" name="Freeform 738"/>
                  <p:cNvSpPr>
                    <a:spLocks noChangeAspect="1"/>
                  </p:cNvSpPr>
                  <p:nvPr/>
                </p:nvSpPr>
                <p:spPr bwMode="auto">
                  <a:xfrm>
                    <a:off x="3226" y="1539"/>
                    <a:ext cx="14" cy="336"/>
                  </a:xfrm>
                  <a:custGeom>
                    <a:avLst/>
                    <a:gdLst>
                      <a:gd name="T0" fmla="*/ 7 w 46"/>
                      <a:gd name="T1" fmla="*/ 336 h 1115"/>
                      <a:gd name="T2" fmla="*/ 14 w 46"/>
                      <a:gd name="T3" fmla="*/ 329 h 1115"/>
                      <a:gd name="T4" fmla="*/ 14 w 46"/>
                      <a:gd name="T5" fmla="*/ 0 h 1115"/>
                      <a:gd name="T6" fmla="*/ 0 w 46"/>
                      <a:gd name="T7" fmla="*/ 0 h 1115"/>
                      <a:gd name="T8" fmla="*/ 0 w 46"/>
                      <a:gd name="T9" fmla="*/ 329 h 1115"/>
                      <a:gd name="T10" fmla="*/ 7 w 46"/>
                      <a:gd name="T11" fmla="*/ 336 h 1115"/>
                      <a:gd name="T12" fmla="*/ 0 w 46"/>
                      <a:gd name="T13" fmla="*/ 329 h 1115"/>
                      <a:gd name="T14" fmla="*/ 0 w 46"/>
                      <a:gd name="T15" fmla="*/ 331 h 1115"/>
                      <a:gd name="T16" fmla="*/ 1 w 46"/>
                      <a:gd name="T17" fmla="*/ 332 h 1115"/>
                      <a:gd name="T18" fmla="*/ 1 w 46"/>
                      <a:gd name="T19" fmla="*/ 333 h 1115"/>
                      <a:gd name="T20" fmla="*/ 2 w 46"/>
                      <a:gd name="T21" fmla="*/ 334 h 1115"/>
                      <a:gd name="T22" fmla="*/ 3 w 46"/>
                      <a:gd name="T23" fmla="*/ 335 h 1115"/>
                      <a:gd name="T24" fmla="*/ 5 w 46"/>
                      <a:gd name="T25" fmla="*/ 335 h 1115"/>
                      <a:gd name="T26" fmla="*/ 6 w 46"/>
                      <a:gd name="T27" fmla="*/ 336 h 1115"/>
                      <a:gd name="T28" fmla="*/ 7 w 46"/>
                      <a:gd name="T29" fmla="*/ 336 h 1115"/>
                      <a:gd name="T30" fmla="*/ 8 w 46"/>
                      <a:gd name="T31" fmla="*/ 336 h 1115"/>
                      <a:gd name="T32" fmla="*/ 10 w 46"/>
                      <a:gd name="T33" fmla="*/ 335 h 1115"/>
                      <a:gd name="T34" fmla="*/ 11 w 46"/>
                      <a:gd name="T35" fmla="*/ 335 h 1115"/>
                      <a:gd name="T36" fmla="*/ 12 w 46"/>
                      <a:gd name="T37" fmla="*/ 334 h 1115"/>
                      <a:gd name="T38" fmla="*/ 13 w 46"/>
                      <a:gd name="T39" fmla="*/ 333 h 1115"/>
                      <a:gd name="T40" fmla="*/ 13 w 46"/>
                      <a:gd name="T41" fmla="*/ 332 h 1115"/>
                      <a:gd name="T42" fmla="*/ 14 w 46"/>
                      <a:gd name="T43" fmla="*/ 331 h 1115"/>
                      <a:gd name="T44" fmla="*/ 14 w 46"/>
                      <a:gd name="T45" fmla="*/ 329 h 1115"/>
                      <a:gd name="T46" fmla="*/ 7 w 46"/>
                      <a:gd name="T47" fmla="*/ 336 h 111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115">
                        <a:moveTo>
                          <a:pt x="23" y="1115"/>
                        </a:moveTo>
                        <a:lnTo>
                          <a:pt x="46" y="1092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92"/>
                        </a:lnTo>
                        <a:lnTo>
                          <a:pt x="23" y="1115"/>
                        </a:lnTo>
                        <a:lnTo>
                          <a:pt x="0" y="1092"/>
                        </a:lnTo>
                        <a:lnTo>
                          <a:pt x="1" y="1097"/>
                        </a:lnTo>
                        <a:lnTo>
                          <a:pt x="2" y="1101"/>
                        </a:lnTo>
                        <a:lnTo>
                          <a:pt x="4" y="1105"/>
                        </a:lnTo>
                        <a:lnTo>
                          <a:pt x="7" y="1108"/>
                        </a:lnTo>
                        <a:lnTo>
                          <a:pt x="11" y="1112"/>
                        </a:lnTo>
                        <a:lnTo>
                          <a:pt x="15" y="1113"/>
                        </a:lnTo>
                        <a:lnTo>
                          <a:pt x="19" y="1114"/>
                        </a:lnTo>
                        <a:lnTo>
                          <a:pt x="23" y="1115"/>
                        </a:lnTo>
                        <a:lnTo>
                          <a:pt x="27" y="1114"/>
                        </a:lnTo>
                        <a:lnTo>
                          <a:pt x="32" y="1113"/>
                        </a:lnTo>
                        <a:lnTo>
                          <a:pt x="36" y="1112"/>
                        </a:lnTo>
                        <a:lnTo>
                          <a:pt x="39" y="1108"/>
                        </a:lnTo>
                        <a:lnTo>
                          <a:pt x="42" y="1105"/>
                        </a:lnTo>
                        <a:lnTo>
                          <a:pt x="44" y="1101"/>
                        </a:lnTo>
                        <a:lnTo>
                          <a:pt x="46" y="1097"/>
                        </a:lnTo>
                        <a:lnTo>
                          <a:pt x="46" y="1092"/>
                        </a:lnTo>
                        <a:lnTo>
                          <a:pt x="23" y="111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1" name="Freeform 739"/>
                  <p:cNvSpPr>
                    <a:spLocks noChangeAspect="1"/>
                  </p:cNvSpPr>
                  <p:nvPr/>
                </p:nvSpPr>
                <p:spPr bwMode="auto">
                  <a:xfrm>
                    <a:off x="3212" y="1861"/>
                    <a:ext cx="21" cy="14"/>
                  </a:xfrm>
                  <a:custGeom>
                    <a:avLst/>
                    <a:gdLst>
                      <a:gd name="T0" fmla="*/ 0 w 56"/>
                      <a:gd name="T1" fmla="*/ 7 h 47"/>
                      <a:gd name="T2" fmla="*/ 9 w 56"/>
                      <a:gd name="T3" fmla="*/ 14 h 47"/>
                      <a:gd name="T4" fmla="*/ 21 w 56"/>
                      <a:gd name="T5" fmla="*/ 14 h 47"/>
                      <a:gd name="T6" fmla="*/ 21 w 56"/>
                      <a:gd name="T7" fmla="*/ 0 h 47"/>
                      <a:gd name="T8" fmla="*/ 9 w 56"/>
                      <a:gd name="T9" fmla="*/ 0 h 47"/>
                      <a:gd name="T10" fmla="*/ 0 w 56"/>
                      <a:gd name="T11" fmla="*/ 7 h 47"/>
                      <a:gd name="T12" fmla="*/ 9 w 56"/>
                      <a:gd name="T13" fmla="*/ 0 h 47"/>
                      <a:gd name="T14" fmla="*/ 7 w 56"/>
                      <a:gd name="T15" fmla="*/ 0 h 47"/>
                      <a:gd name="T16" fmla="*/ 5 w 56"/>
                      <a:gd name="T17" fmla="*/ 1 h 47"/>
                      <a:gd name="T18" fmla="*/ 4 w 56"/>
                      <a:gd name="T19" fmla="*/ 1 h 47"/>
                      <a:gd name="T20" fmla="*/ 2 w 56"/>
                      <a:gd name="T21" fmla="*/ 2 h 47"/>
                      <a:gd name="T22" fmla="*/ 1 w 56"/>
                      <a:gd name="T23" fmla="*/ 3 h 47"/>
                      <a:gd name="T24" fmla="*/ 0 w 56"/>
                      <a:gd name="T25" fmla="*/ 4 h 47"/>
                      <a:gd name="T26" fmla="*/ 0 w 56"/>
                      <a:gd name="T27" fmla="*/ 6 h 47"/>
                      <a:gd name="T28" fmla="*/ 0 w 56"/>
                      <a:gd name="T29" fmla="*/ 7 h 47"/>
                      <a:gd name="T30" fmla="*/ 0 w 56"/>
                      <a:gd name="T31" fmla="*/ 8 h 47"/>
                      <a:gd name="T32" fmla="*/ 0 w 56"/>
                      <a:gd name="T33" fmla="*/ 10 h 47"/>
                      <a:gd name="T34" fmla="*/ 1 w 56"/>
                      <a:gd name="T35" fmla="*/ 11 h 47"/>
                      <a:gd name="T36" fmla="*/ 2 w 56"/>
                      <a:gd name="T37" fmla="*/ 12 h 47"/>
                      <a:gd name="T38" fmla="*/ 4 w 56"/>
                      <a:gd name="T39" fmla="*/ 13 h 47"/>
                      <a:gd name="T40" fmla="*/ 5 w 56"/>
                      <a:gd name="T41" fmla="*/ 13 h 47"/>
                      <a:gd name="T42" fmla="*/ 7 w 56"/>
                      <a:gd name="T43" fmla="*/ 14 h 47"/>
                      <a:gd name="T44" fmla="*/ 9 w 56"/>
                      <a:gd name="T45" fmla="*/ 14 h 47"/>
                      <a:gd name="T46" fmla="*/ 0 w 56"/>
                      <a:gd name="T47" fmla="*/ 7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56" h="47">
                        <a:moveTo>
                          <a:pt x="0" y="24"/>
                        </a:moveTo>
                        <a:lnTo>
                          <a:pt x="24" y="47"/>
                        </a:lnTo>
                        <a:lnTo>
                          <a:pt x="56" y="47"/>
                        </a:lnTo>
                        <a:lnTo>
                          <a:pt x="56" y="0"/>
                        </a:lnTo>
                        <a:lnTo>
                          <a:pt x="24" y="0"/>
                        </a:lnTo>
                        <a:lnTo>
                          <a:pt x="0" y="24"/>
                        </a:lnTo>
                        <a:lnTo>
                          <a:pt x="24" y="0"/>
                        </a:lnTo>
                        <a:lnTo>
                          <a:pt x="18" y="0"/>
                        </a:lnTo>
                        <a:lnTo>
                          <a:pt x="13" y="3"/>
                        </a:lnTo>
                        <a:lnTo>
                          <a:pt x="10" y="5"/>
                        </a:lnTo>
                        <a:lnTo>
                          <a:pt x="6" y="8"/>
                        </a:lnTo>
                        <a:lnTo>
                          <a:pt x="3" y="11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4"/>
                        </a:lnTo>
                        <a:lnTo>
                          <a:pt x="0" y="28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10" y="43"/>
                        </a:lnTo>
                        <a:lnTo>
                          <a:pt x="13" y="45"/>
                        </a:lnTo>
                        <a:lnTo>
                          <a:pt x="18" y="46"/>
                        </a:lnTo>
                        <a:lnTo>
                          <a:pt x="24" y="47"/>
                        </a:ln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2" name="Freeform 740"/>
                  <p:cNvSpPr>
                    <a:spLocks noChangeAspect="1"/>
                  </p:cNvSpPr>
                  <p:nvPr/>
                </p:nvSpPr>
                <p:spPr bwMode="auto">
                  <a:xfrm>
                    <a:off x="3212" y="1868"/>
                    <a:ext cx="14" cy="64"/>
                  </a:xfrm>
                  <a:custGeom>
                    <a:avLst/>
                    <a:gdLst>
                      <a:gd name="T0" fmla="*/ 7 w 47"/>
                      <a:gd name="T1" fmla="*/ 64 h 220"/>
                      <a:gd name="T2" fmla="*/ 14 w 47"/>
                      <a:gd name="T3" fmla="*/ 57 h 220"/>
                      <a:gd name="T4" fmla="*/ 14 w 47"/>
                      <a:gd name="T5" fmla="*/ 0 h 220"/>
                      <a:gd name="T6" fmla="*/ 0 w 47"/>
                      <a:gd name="T7" fmla="*/ 0 h 220"/>
                      <a:gd name="T8" fmla="*/ 0 w 47"/>
                      <a:gd name="T9" fmla="*/ 57 h 220"/>
                      <a:gd name="T10" fmla="*/ 7 w 47"/>
                      <a:gd name="T11" fmla="*/ 64 h 220"/>
                      <a:gd name="T12" fmla="*/ 0 w 47"/>
                      <a:gd name="T13" fmla="*/ 57 h 220"/>
                      <a:gd name="T14" fmla="*/ 0 w 47"/>
                      <a:gd name="T15" fmla="*/ 59 h 220"/>
                      <a:gd name="T16" fmla="*/ 1 w 47"/>
                      <a:gd name="T17" fmla="*/ 60 h 220"/>
                      <a:gd name="T18" fmla="*/ 1 w 47"/>
                      <a:gd name="T19" fmla="*/ 61 h 220"/>
                      <a:gd name="T20" fmla="*/ 2 w 47"/>
                      <a:gd name="T21" fmla="*/ 62 h 220"/>
                      <a:gd name="T22" fmla="*/ 3 w 47"/>
                      <a:gd name="T23" fmla="*/ 63 h 220"/>
                      <a:gd name="T24" fmla="*/ 4 w 47"/>
                      <a:gd name="T25" fmla="*/ 63 h 220"/>
                      <a:gd name="T26" fmla="*/ 6 w 47"/>
                      <a:gd name="T27" fmla="*/ 64 h 220"/>
                      <a:gd name="T28" fmla="*/ 7 w 47"/>
                      <a:gd name="T29" fmla="*/ 64 h 220"/>
                      <a:gd name="T30" fmla="*/ 8 w 47"/>
                      <a:gd name="T31" fmla="*/ 64 h 220"/>
                      <a:gd name="T32" fmla="*/ 10 w 47"/>
                      <a:gd name="T33" fmla="*/ 63 h 220"/>
                      <a:gd name="T34" fmla="*/ 11 w 47"/>
                      <a:gd name="T35" fmla="*/ 63 h 220"/>
                      <a:gd name="T36" fmla="*/ 12 w 47"/>
                      <a:gd name="T37" fmla="*/ 62 h 220"/>
                      <a:gd name="T38" fmla="*/ 13 w 47"/>
                      <a:gd name="T39" fmla="*/ 61 h 220"/>
                      <a:gd name="T40" fmla="*/ 13 w 47"/>
                      <a:gd name="T41" fmla="*/ 60 h 220"/>
                      <a:gd name="T42" fmla="*/ 14 w 47"/>
                      <a:gd name="T43" fmla="*/ 59 h 220"/>
                      <a:gd name="T44" fmla="*/ 14 w 47"/>
                      <a:gd name="T45" fmla="*/ 57 h 220"/>
                      <a:gd name="T46" fmla="*/ 7 w 47"/>
                      <a:gd name="T47" fmla="*/ 64 h 220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220">
                        <a:moveTo>
                          <a:pt x="24" y="220"/>
                        </a:moveTo>
                        <a:lnTo>
                          <a:pt x="47" y="19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96"/>
                        </a:lnTo>
                        <a:lnTo>
                          <a:pt x="24" y="220"/>
                        </a:lnTo>
                        <a:lnTo>
                          <a:pt x="0" y="196"/>
                        </a:lnTo>
                        <a:lnTo>
                          <a:pt x="0" y="202"/>
                        </a:lnTo>
                        <a:lnTo>
                          <a:pt x="2" y="206"/>
                        </a:lnTo>
                        <a:lnTo>
                          <a:pt x="5" y="210"/>
                        </a:lnTo>
                        <a:lnTo>
                          <a:pt x="8" y="213"/>
                        </a:lnTo>
                        <a:lnTo>
                          <a:pt x="11" y="216"/>
                        </a:lnTo>
                        <a:lnTo>
                          <a:pt x="15" y="218"/>
                        </a:lnTo>
                        <a:lnTo>
                          <a:pt x="19" y="220"/>
                        </a:lnTo>
                        <a:lnTo>
                          <a:pt x="24" y="220"/>
                        </a:lnTo>
                        <a:lnTo>
                          <a:pt x="28" y="220"/>
                        </a:lnTo>
                        <a:lnTo>
                          <a:pt x="32" y="218"/>
                        </a:lnTo>
                        <a:lnTo>
                          <a:pt x="36" y="216"/>
                        </a:lnTo>
                        <a:lnTo>
                          <a:pt x="39" y="213"/>
                        </a:lnTo>
                        <a:lnTo>
                          <a:pt x="42" y="210"/>
                        </a:lnTo>
                        <a:lnTo>
                          <a:pt x="45" y="206"/>
                        </a:lnTo>
                        <a:lnTo>
                          <a:pt x="47" y="202"/>
                        </a:lnTo>
                        <a:lnTo>
                          <a:pt x="47" y="196"/>
                        </a:lnTo>
                        <a:lnTo>
                          <a:pt x="24" y="2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3" name="Freeform 741"/>
                  <p:cNvSpPr>
                    <a:spLocks noChangeAspect="1"/>
                  </p:cNvSpPr>
                  <p:nvPr/>
                </p:nvSpPr>
                <p:spPr bwMode="auto">
                  <a:xfrm>
                    <a:off x="3219" y="1919"/>
                    <a:ext cx="14" cy="14"/>
                  </a:xfrm>
                  <a:custGeom>
                    <a:avLst/>
                    <a:gdLst>
                      <a:gd name="T0" fmla="*/ 14 w 44"/>
                      <a:gd name="T1" fmla="*/ 7 h 47"/>
                      <a:gd name="T2" fmla="*/ 7 w 44"/>
                      <a:gd name="T3" fmla="*/ 0 h 47"/>
                      <a:gd name="T4" fmla="*/ 0 w 44"/>
                      <a:gd name="T5" fmla="*/ 0 h 47"/>
                      <a:gd name="T6" fmla="*/ 0 w 44"/>
                      <a:gd name="T7" fmla="*/ 14 h 47"/>
                      <a:gd name="T8" fmla="*/ 7 w 44"/>
                      <a:gd name="T9" fmla="*/ 14 h 47"/>
                      <a:gd name="T10" fmla="*/ 14 w 44"/>
                      <a:gd name="T11" fmla="*/ 7 h 47"/>
                      <a:gd name="T12" fmla="*/ 7 w 44"/>
                      <a:gd name="T13" fmla="*/ 14 h 47"/>
                      <a:gd name="T14" fmla="*/ 8 w 44"/>
                      <a:gd name="T15" fmla="*/ 14 h 47"/>
                      <a:gd name="T16" fmla="*/ 10 w 44"/>
                      <a:gd name="T17" fmla="*/ 13 h 47"/>
                      <a:gd name="T18" fmla="*/ 11 w 44"/>
                      <a:gd name="T19" fmla="*/ 13 h 47"/>
                      <a:gd name="T20" fmla="*/ 12 w 44"/>
                      <a:gd name="T21" fmla="*/ 12 h 47"/>
                      <a:gd name="T22" fmla="*/ 13 w 44"/>
                      <a:gd name="T23" fmla="*/ 11 h 47"/>
                      <a:gd name="T24" fmla="*/ 13 w 44"/>
                      <a:gd name="T25" fmla="*/ 10 h 47"/>
                      <a:gd name="T26" fmla="*/ 14 w 44"/>
                      <a:gd name="T27" fmla="*/ 8 h 47"/>
                      <a:gd name="T28" fmla="*/ 14 w 44"/>
                      <a:gd name="T29" fmla="*/ 7 h 47"/>
                      <a:gd name="T30" fmla="*/ 14 w 44"/>
                      <a:gd name="T31" fmla="*/ 6 h 47"/>
                      <a:gd name="T32" fmla="*/ 13 w 44"/>
                      <a:gd name="T33" fmla="*/ 4 h 47"/>
                      <a:gd name="T34" fmla="*/ 13 w 44"/>
                      <a:gd name="T35" fmla="*/ 3 h 47"/>
                      <a:gd name="T36" fmla="*/ 12 w 44"/>
                      <a:gd name="T37" fmla="*/ 2 h 47"/>
                      <a:gd name="T38" fmla="*/ 11 w 44"/>
                      <a:gd name="T39" fmla="*/ 1 h 47"/>
                      <a:gd name="T40" fmla="*/ 10 w 44"/>
                      <a:gd name="T41" fmla="*/ 1 h 47"/>
                      <a:gd name="T42" fmla="*/ 8 w 44"/>
                      <a:gd name="T43" fmla="*/ 0 h 47"/>
                      <a:gd name="T44" fmla="*/ 7 w 44"/>
                      <a:gd name="T45" fmla="*/ 0 h 47"/>
                      <a:gd name="T46" fmla="*/ 14 w 44"/>
                      <a:gd name="T47" fmla="*/ 7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4" h="47">
                        <a:moveTo>
                          <a:pt x="44" y="23"/>
                        </a:moveTo>
                        <a:lnTo>
                          <a:pt x="21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21" y="47"/>
                        </a:lnTo>
                        <a:lnTo>
                          <a:pt x="44" y="23"/>
                        </a:lnTo>
                        <a:lnTo>
                          <a:pt x="21" y="47"/>
                        </a:lnTo>
                        <a:lnTo>
                          <a:pt x="26" y="46"/>
                        </a:lnTo>
                        <a:lnTo>
                          <a:pt x="30" y="45"/>
                        </a:lnTo>
                        <a:lnTo>
                          <a:pt x="34" y="42"/>
                        </a:lnTo>
                        <a:lnTo>
                          <a:pt x="37" y="39"/>
                        </a:lnTo>
                        <a:lnTo>
                          <a:pt x="41" y="36"/>
                        </a:lnTo>
                        <a:lnTo>
                          <a:pt x="42" y="32"/>
                        </a:lnTo>
                        <a:lnTo>
                          <a:pt x="43" y="28"/>
                        </a:lnTo>
                        <a:lnTo>
                          <a:pt x="44" y="23"/>
                        </a:lnTo>
                        <a:lnTo>
                          <a:pt x="43" y="19"/>
                        </a:lnTo>
                        <a:lnTo>
                          <a:pt x="42" y="15"/>
                        </a:lnTo>
                        <a:lnTo>
                          <a:pt x="41" y="11"/>
                        </a:lnTo>
                        <a:lnTo>
                          <a:pt x="37" y="8"/>
                        </a:lnTo>
                        <a:lnTo>
                          <a:pt x="34" y="5"/>
                        </a:lnTo>
                        <a:lnTo>
                          <a:pt x="30" y="2"/>
                        </a:lnTo>
                        <a:lnTo>
                          <a:pt x="26" y="0"/>
                        </a:lnTo>
                        <a:lnTo>
                          <a:pt x="21" y="0"/>
                        </a:lnTo>
                        <a:lnTo>
                          <a:pt x="44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4" name="Freeform 742"/>
                  <p:cNvSpPr>
                    <a:spLocks noChangeAspect="1"/>
                  </p:cNvSpPr>
                  <p:nvPr/>
                </p:nvSpPr>
                <p:spPr bwMode="auto">
                  <a:xfrm>
                    <a:off x="3219" y="1926"/>
                    <a:ext cx="14" cy="136"/>
                  </a:xfrm>
                  <a:custGeom>
                    <a:avLst/>
                    <a:gdLst>
                      <a:gd name="T0" fmla="*/ 13 w 47"/>
                      <a:gd name="T1" fmla="*/ 133 h 442"/>
                      <a:gd name="T2" fmla="*/ 14 w 47"/>
                      <a:gd name="T3" fmla="*/ 129 h 442"/>
                      <a:gd name="T4" fmla="*/ 14 w 47"/>
                      <a:gd name="T5" fmla="*/ 0 h 442"/>
                      <a:gd name="T6" fmla="*/ 0 w 47"/>
                      <a:gd name="T7" fmla="*/ 0 h 442"/>
                      <a:gd name="T8" fmla="*/ 0 w 47"/>
                      <a:gd name="T9" fmla="*/ 129 h 442"/>
                      <a:gd name="T10" fmla="*/ 13 w 47"/>
                      <a:gd name="T11" fmla="*/ 133 h 442"/>
                      <a:gd name="T12" fmla="*/ 0 w 47"/>
                      <a:gd name="T13" fmla="*/ 129 h 442"/>
                      <a:gd name="T14" fmla="*/ 0 w 47"/>
                      <a:gd name="T15" fmla="*/ 130 h 442"/>
                      <a:gd name="T16" fmla="*/ 1 w 47"/>
                      <a:gd name="T17" fmla="*/ 132 h 442"/>
                      <a:gd name="T18" fmla="*/ 1 w 47"/>
                      <a:gd name="T19" fmla="*/ 133 h 442"/>
                      <a:gd name="T20" fmla="*/ 2 w 47"/>
                      <a:gd name="T21" fmla="*/ 134 h 442"/>
                      <a:gd name="T22" fmla="*/ 3 w 47"/>
                      <a:gd name="T23" fmla="*/ 135 h 442"/>
                      <a:gd name="T24" fmla="*/ 4 w 47"/>
                      <a:gd name="T25" fmla="*/ 136 h 442"/>
                      <a:gd name="T26" fmla="*/ 6 w 47"/>
                      <a:gd name="T27" fmla="*/ 136 h 442"/>
                      <a:gd name="T28" fmla="*/ 7 w 47"/>
                      <a:gd name="T29" fmla="*/ 136 h 442"/>
                      <a:gd name="T30" fmla="*/ 8 w 47"/>
                      <a:gd name="T31" fmla="*/ 136 h 442"/>
                      <a:gd name="T32" fmla="*/ 10 w 47"/>
                      <a:gd name="T33" fmla="*/ 136 h 442"/>
                      <a:gd name="T34" fmla="*/ 11 w 47"/>
                      <a:gd name="T35" fmla="*/ 135 h 442"/>
                      <a:gd name="T36" fmla="*/ 12 w 47"/>
                      <a:gd name="T37" fmla="*/ 134 h 442"/>
                      <a:gd name="T38" fmla="*/ 13 w 47"/>
                      <a:gd name="T39" fmla="*/ 133 h 442"/>
                      <a:gd name="T40" fmla="*/ 13 w 47"/>
                      <a:gd name="T41" fmla="*/ 132 h 442"/>
                      <a:gd name="T42" fmla="*/ 14 w 47"/>
                      <a:gd name="T43" fmla="*/ 130 h 442"/>
                      <a:gd name="T44" fmla="*/ 14 w 47"/>
                      <a:gd name="T45" fmla="*/ 129 h 442"/>
                      <a:gd name="T46" fmla="*/ 13 w 47"/>
                      <a:gd name="T47" fmla="*/ 133 h 442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442">
                        <a:moveTo>
                          <a:pt x="43" y="432"/>
                        </a:moveTo>
                        <a:lnTo>
                          <a:pt x="47" y="418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418"/>
                        </a:lnTo>
                        <a:lnTo>
                          <a:pt x="43" y="432"/>
                        </a:lnTo>
                        <a:lnTo>
                          <a:pt x="0" y="418"/>
                        </a:lnTo>
                        <a:lnTo>
                          <a:pt x="0" y="424"/>
                        </a:lnTo>
                        <a:lnTo>
                          <a:pt x="3" y="429"/>
                        </a:lnTo>
                        <a:lnTo>
                          <a:pt x="5" y="432"/>
                        </a:lnTo>
                        <a:lnTo>
                          <a:pt x="8" y="435"/>
                        </a:lnTo>
                        <a:lnTo>
                          <a:pt x="11" y="438"/>
                        </a:lnTo>
                        <a:lnTo>
                          <a:pt x="15" y="441"/>
                        </a:lnTo>
                        <a:lnTo>
                          <a:pt x="19" y="442"/>
                        </a:lnTo>
                        <a:lnTo>
                          <a:pt x="24" y="442"/>
                        </a:lnTo>
                        <a:lnTo>
                          <a:pt x="28" y="442"/>
                        </a:lnTo>
                        <a:lnTo>
                          <a:pt x="32" y="441"/>
                        </a:lnTo>
                        <a:lnTo>
                          <a:pt x="36" y="438"/>
                        </a:lnTo>
                        <a:lnTo>
                          <a:pt x="39" y="435"/>
                        </a:lnTo>
                        <a:lnTo>
                          <a:pt x="43" y="432"/>
                        </a:lnTo>
                        <a:lnTo>
                          <a:pt x="45" y="429"/>
                        </a:lnTo>
                        <a:lnTo>
                          <a:pt x="46" y="424"/>
                        </a:lnTo>
                        <a:lnTo>
                          <a:pt x="47" y="418"/>
                        </a:lnTo>
                        <a:lnTo>
                          <a:pt x="43" y="43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5" name="Freeform 743"/>
                  <p:cNvSpPr>
                    <a:spLocks noChangeAspect="1"/>
                  </p:cNvSpPr>
                  <p:nvPr/>
                </p:nvSpPr>
                <p:spPr bwMode="auto">
                  <a:xfrm>
                    <a:off x="3212" y="2047"/>
                    <a:ext cx="21" cy="21"/>
                  </a:xfrm>
                  <a:custGeom>
                    <a:avLst/>
                    <a:gdLst>
                      <a:gd name="T0" fmla="*/ 0 w 71"/>
                      <a:gd name="T1" fmla="*/ 14 h 75"/>
                      <a:gd name="T2" fmla="*/ 12 w 71"/>
                      <a:gd name="T3" fmla="*/ 18 h 75"/>
                      <a:gd name="T4" fmla="*/ 21 w 71"/>
                      <a:gd name="T5" fmla="*/ 8 h 75"/>
                      <a:gd name="T6" fmla="*/ 10 w 71"/>
                      <a:gd name="T7" fmla="*/ 0 h 75"/>
                      <a:gd name="T8" fmla="*/ 1 w 71"/>
                      <a:gd name="T9" fmla="*/ 11 h 75"/>
                      <a:gd name="T10" fmla="*/ 0 w 71"/>
                      <a:gd name="T11" fmla="*/ 14 h 75"/>
                      <a:gd name="T12" fmla="*/ 1 w 71"/>
                      <a:gd name="T13" fmla="*/ 11 h 75"/>
                      <a:gd name="T14" fmla="*/ 1 w 71"/>
                      <a:gd name="T15" fmla="*/ 12 h 75"/>
                      <a:gd name="T16" fmla="*/ 0 w 71"/>
                      <a:gd name="T17" fmla="*/ 13 h 75"/>
                      <a:gd name="T18" fmla="*/ 0 w 71"/>
                      <a:gd name="T19" fmla="*/ 14 h 75"/>
                      <a:gd name="T20" fmla="*/ 0 w 71"/>
                      <a:gd name="T21" fmla="*/ 16 h 75"/>
                      <a:gd name="T22" fmla="*/ 1 w 71"/>
                      <a:gd name="T23" fmla="*/ 17 h 75"/>
                      <a:gd name="T24" fmla="*/ 1 w 71"/>
                      <a:gd name="T25" fmla="*/ 18 h 75"/>
                      <a:gd name="T26" fmla="*/ 2 w 71"/>
                      <a:gd name="T27" fmla="*/ 19 h 75"/>
                      <a:gd name="T28" fmla="*/ 3 w 71"/>
                      <a:gd name="T29" fmla="*/ 20 h 75"/>
                      <a:gd name="T30" fmla="*/ 4 w 71"/>
                      <a:gd name="T31" fmla="*/ 20 h 75"/>
                      <a:gd name="T32" fmla="*/ 5 w 71"/>
                      <a:gd name="T33" fmla="*/ 20 h 75"/>
                      <a:gd name="T34" fmla="*/ 7 w 71"/>
                      <a:gd name="T35" fmla="*/ 21 h 75"/>
                      <a:gd name="T36" fmla="*/ 8 w 71"/>
                      <a:gd name="T37" fmla="*/ 21 h 75"/>
                      <a:gd name="T38" fmla="*/ 9 w 71"/>
                      <a:gd name="T39" fmla="*/ 20 h 75"/>
                      <a:gd name="T40" fmla="*/ 10 w 71"/>
                      <a:gd name="T41" fmla="*/ 20 h 75"/>
                      <a:gd name="T42" fmla="*/ 12 w 71"/>
                      <a:gd name="T43" fmla="*/ 19 h 75"/>
                      <a:gd name="T44" fmla="*/ 12 w 71"/>
                      <a:gd name="T45" fmla="*/ 18 h 75"/>
                      <a:gd name="T46" fmla="*/ 0 w 71"/>
                      <a:gd name="T47" fmla="*/ 14 h 7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71" h="75">
                        <a:moveTo>
                          <a:pt x="0" y="51"/>
                        </a:moveTo>
                        <a:lnTo>
                          <a:pt x="42" y="65"/>
                        </a:lnTo>
                        <a:lnTo>
                          <a:pt x="71" y="27"/>
                        </a:lnTo>
                        <a:lnTo>
                          <a:pt x="33" y="0"/>
                        </a:lnTo>
                        <a:lnTo>
                          <a:pt x="5" y="38"/>
                        </a:lnTo>
                        <a:lnTo>
                          <a:pt x="0" y="51"/>
                        </a:lnTo>
                        <a:lnTo>
                          <a:pt x="5" y="38"/>
                        </a:lnTo>
                        <a:lnTo>
                          <a:pt x="2" y="43"/>
                        </a:lnTo>
                        <a:lnTo>
                          <a:pt x="1" y="47"/>
                        </a:lnTo>
                        <a:lnTo>
                          <a:pt x="0" y="51"/>
                        </a:lnTo>
                        <a:lnTo>
                          <a:pt x="1" y="56"/>
                        </a:lnTo>
                        <a:lnTo>
                          <a:pt x="2" y="60"/>
                        </a:lnTo>
                        <a:lnTo>
                          <a:pt x="4" y="64"/>
                        </a:lnTo>
                        <a:lnTo>
                          <a:pt x="6" y="67"/>
                        </a:lnTo>
                        <a:lnTo>
                          <a:pt x="10" y="70"/>
                        </a:lnTo>
                        <a:lnTo>
                          <a:pt x="14" y="72"/>
                        </a:lnTo>
                        <a:lnTo>
                          <a:pt x="18" y="73"/>
                        </a:lnTo>
                        <a:lnTo>
                          <a:pt x="22" y="75"/>
                        </a:lnTo>
                        <a:lnTo>
                          <a:pt x="26" y="75"/>
                        </a:lnTo>
                        <a:lnTo>
                          <a:pt x="31" y="73"/>
                        </a:lnTo>
                        <a:lnTo>
                          <a:pt x="35" y="72"/>
                        </a:lnTo>
                        <a:lnTo>
                          <a:pt x="39" y="69"/>
                        </a:lnTo>
                        <a:lnTo>
                          <a:pt x="42" y="65"/>
                        </a:lnTo>
                        <a:lnTo>
                          <a:pt x="0" y="5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6" name="Rectangle 74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212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57" name="Freeform 745"/>
                  <p:cNvSpPr>
                    <a:spLocks noChangeAspect="1"/>
                  </p:cNvSpPr>
                  <p:nvPr/>
                </p:nvSpPr>
                <p:spPr bwMode="auto">
                  <a:xfrm>
                    <a:off x="2254" y="1410"/>
                    <a:ext cx="14" cy="93"/>
                  </a:xfrm>
                  <a:custGeom>
                    <a:avLst/>
                    <a:gdLst>
                      <a:gd name="T0" fmla="*/ 0 w 47"/>
                      <a:gd name="T1" fmla="*/ 7 h 315"/>
                      <a:gd name="T2" fmla="*/ 0 w 47"/>
                      <a:gd name="T3" fmla="*/ 7 h 315"/>
                      <a:gd name="T4" fmla="*/ 0 w 47"/>
                      <a:gd name="T5" fmla="*/ 93 h 315"/>
                      <a:gd name="T6" fmla="*/ 14 w 47"/>
                      <a:gd name="T7" fmla="*/ 93 h 315"/>
                      <a:gd name="T8" fmla="*/ 14 w 47"/>
                      <a:gd name="T9" fmla="*/ 7 h 315"/>
                      <a:gd name="T10" fmla="*/ 0 w 47"/>
                      <a:gd name="T11" fmla="*/ 7 h 315"/>
                      <a:gd name="T12" fmla="*/ 14 w 47"/>
                      <a:gd name="T13" fmla="*/ 7 h 315"/>
                      <a:gd name="T14" fmla="*/ 14 w 47"/>
                      <a:gd name="T15" fmla="*/ 5 h 315"/>
                      <a:gd name="T16" fmla="*/ 13 w 47"/>
                      <a:gd name="T17" fmla="*/ 4 h 315"/>
                      <a:gd name="T18" fmla="*/ 13 w 47"/>
                      <a:gd name="T19" fmla="*/ 3 h 315"/>
                      <a:gd name="T20" fmla="*/ 12 w 47"/>
                      <a:gd name="T21" fmla="*/ 2 h 315"/>
                      <a:gd name="T22" fmla="*/ 10 w 47"/>
                      <a:gd name="T23" fmla="*/ 1 h 315"/>
                      <a:gd name="T24" fmla="*/ 10 w 47"/>
                      <a:gd name="T25" fmla="*/ 1 h 315"/>
                      <a:gd name="T26" fmla="*/ 8 w 47"/>
                      <a:gd name="T27" fmla="*/ 0 h 315"/>
                      <a:gd name="T28" fmla="*/ 7 w 47"/>
                      <a:gd name="T29" fmla="*/ 0 h 315"/>
                      <a:gd name="T30" fmla="*/ 5 w 47"/>
                      <a:gd name="T31" fmla="*/ 0 h 315"/>
                      <a:gd name="T32" fmla="*/ 4 w 47"/>
                      <a:gd name="T33" fmla="*/ 1 h 315"/>
                      <a:gd name="T34" fmla="*/ 3 w 47"/>
                      <a:gd name="T35" fmla="*/ 1 h 315"/>
                      <a:gd name="T36" fmla="*/ 2 w 47"/>
                      <a:gd name="T37" fmla="*/ 2 h 315"/>
                      <a:gd name="T38" fmla="*/ 1 w 47"/>
                      <a:gd name="T39" fmla="*/ 3 h 315"/>
                      <a:gd name="T40" fmla="*/ 1 w 47"/>
                      <a:gd name="T41" fmla="*/ 4 h 315"/>
                      <a:gd name="T42" fmla="*/ 0 w 47"/>
                      <a:gd name="T43" fmla="*/ 5 h 315"/>
                      <a:gd name="T44" fmla="*/ 0 w 47"/>
                      <a:gd name="T45" fmla="*/ 7 h 315"/>
                      <a:gd name="T46" fmla="*/ 0 w 47"/>
                      <a:gd name="T47" fmla="*/ 7 h 31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315">
                        <a:moveTo>
                          <a:pt x="0" y="23"/>
                        </a:moveTo>
                        <a:lnTo>
                          <a:pt x="0" y="24"/>
                        </a:lnTo>
                        <a:lnTo>
                          <a:pt x="0" y="315"/>
                        </a:lnTo>
                        <a:lnTo>
                          <a:pt x="47" y="315"/>
                        </a:lnTo>
                        <a:lnTo>
                          <a:pt x="47" y="24"/>
                        </a:lnTo>
                        <a:lnTo>
                          <a:pt x="0" y="23"/>
                        </a:lnTo>
                        <a:lnTo>
                          <a:pt x="47" y="24"/>
                        </a:lnTo>
                        <a:lnTo>
                          <a:pt x="46" y="18"/>
                        </a:lnTo>
                        <a:lnTo>
                          <a:pt x="45" y="14"/>
                        </a:lnTo>
                        <a:lnTo>
                          <a:pt x="43" y="10"/>
                        </a:lnTo>
                        <a:lnTo>
                          <a:pt x="39" y="7"/>
                        </a:lnTo>
                        <a:lnTo>
                          <a:pt x="35" y="4"/>
                        </a:lnTo>
                        <a:lnTo>
                          <a:pt x="32" y="3"/>
                        </a:lnTo>
                        <a:lnTo>
                          <a:pt x="28" y="1"/>
                        </a:lnTo>
                        <a:lnTo>
                          <a:pt x="24" y="0"/>
                        </a:lnTo>
                        <a:lnTo>
                          <a:pt x="18" y="1"/>
                        </a:lnTo>
                        <a:lnTo>
                          <a:pt x="14" y="3"/>
                        </a:lnTo>
                        <a:lnTo>
                          <a:pt x="11" y="4"/>
                        </a:lnTo>
                        <a:lnTo>
                          <a:pt x="7" y="7"/>
                        </a:lnTo>
                        <a:lnTo>
                          <a:pt x="5" y="10"/>
                        </a:lnTo>
                        <a:lnTo>
                          <a:pt x="2" y="14"/>
                        </a:lnTo>
                        <a:lnTo>
                          <a:pt x="0" y="18"/>
                        </a:lnTo>
                        <a:lnTo>
                          <a:pt x="0" y="24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8" name="Freeform 746"/>
                  <p:cNvSpPr>
                    <a:spLocks noChangeAspect="1"/>
                  </p:cNvSpPr>
                  <p:nvPr/>
                </p:nvSpPr>
                <p:spPr bwMode="auto">
                  <a:xfrm>
                    <a:off x="2254" y="1360"/>
                    <a:ext cx="36" cy="57"/>
                  </a:xfrm>
                  <a:custGeom>
                    <a:avLst/>
                    <a:gdLst>
                      <a:gd name="T0" fmla="*/ 34 w 123"/>
                      <a:gd name="T1" fmla="*/ 2 h 192"/>
                      <a:gd name="T2" fmla="*/ 25 w 123"/>
                      <a:gd name="T3" fmla="*/ 2 h 192"/>
                      <a:gd name="T4" fmla="*/ 21 w 123"/>
                      <a:gd name="T5" fmla="*/ 5 h 192"/>
                      <a:gd name="T6" fmla="*/ 18 w 123"/>
                      <a:gd name="T7" fmla="*/ 9 h 192"/>
                      <a:gd name="T8" fmla="*/ 15 w 123"/>
                      <a:gd name="T9" fmla="*/ 12 h 192"/>
                      <a:gd name="T10" fmla="*/ 13 w 123"/>
                      <a:gd name="T11" fmla="*/ 15 h 192"/>
                      <a:gd name="T12" fmla="*/ 10 w 123"/>
                      <a:gd name="T13" fmla="*/ 19 h 192"/>
                      <a:gd name="T14" fmla="*/ 8 w 123"/>
                      <a:gd name="T15" fmla="*/ 22 h 192"/>
                      <a:gd name="T16" fmla="*/ 7 w 123"/>
                      <a:gd name="T17" fmla="*/ 26 h 192"/>
                      <a:gd name="T18" fmla="*/ 5 w 123"/>
                      <a:gd name="T19" fmla="*/ 29 h 192"/>
                      <a:gd name="T20" fmla="*/ 4 w 123"/>
                      <a:gd name="T21" fmla="*/ 33 h 192"/>
                      <a:gd name="T22" fmla="*/ 3 w 123"/>
                      <a:gd name="T23" fmla="*/ 36 h 192"/>
                      <a:gd name="T24" fmla="*/ 2 w 123"/>
                      <a:gd name="T25" fmla="*/ 39 h 192"/>
                      <a:gd name="T26" fmla="*/ 1 w 123"/>
                      <a:gd name="T27" fmla="*/ 43 h 192"/>
                      <a:gd name="T28" fmla="*/ 1 w 123"/>
                      <a:gd name="T29" fmla="*/ 49 h 192"/>
                      <a:gd name="T30" fmla="*/ 0 w 123"/>
                      <a:gd name="T31" fmla="*/ 56 h 192"/>
                      <a:gd name="T32" fmla="*/ 14 w 123"/>
                      <a:gd name="T33" fmla="*/ 57 h 192"/>
                      <a:gd name="T34" fmla="*/ 14 w 123"/>
                      <a:gd name="T35" fmla="*/ 51 h 192"/>
                      <a:gd name="T36" fmla="*/ 15 w 123"/>
                      <a:gd name="T37" fmla="*/ 45 h 192"/>
                      <a:gd name="T38" fmla="*/ 15 w 123"/>
                      <a:gd name="T39" fmla="*/ 42 h 192"/>
                      <a:gd name="T40" fmla="*/ 16 w 123"/>
                      <a:gd name="T41" fmla="*/ 40 h 192"/>
                      <a:gd name="T42" fmla="*/ 17 w 123"/>
                      <a:gd name="T43" fmla="*/ 37 h 192"/>
                      <a:gd name="T44" fmla="*/ 18 w 123"/>
                      <a:gd name="T45" fmla="*/ 34 h 192"/>
                      <a:gd name="T46" fmla="*/ 19 w 123"/>
                      <a:gd name="T47" fmla="*/ 31 h 192"/>
                      <a:gd name="T48" fmla="*/ 20 w 123"/>
                      <a:gd name="T49" fmla="*/ 29 h 192"/>
                      <a:gd name="T50" fmla="*/ 22 w 123"/>
                      <a:gd name="T51" fmla="*/ 26 h 192"/>
                      <a:gd name="T52" fmla="*/ 24 w 123"/>
                      <a:gd name="T53" fmla="*/ 23 h 192"/>
                      <a:gd name="T54" fmla="*/ 26 w 123"/>
                      <a:gd name="T55" fmla="*/ 21 h 192"/>
                      <a:gd name="T56" fmla="*/ 28 w 123"/>
                      <a:gd name="T57" fmla="*/ 18 h 192"/>
                      <a:gd name="T58" fmla="*/ 31 w 123"/>
                      <a:gd name="T59" fmla="*/ 15 h 192"/>
                      <a:gd name="T60" fmla="*/ 33 w 123"/>
                      <a:gd name="T61" fmla="*/ 12 h 192"/>
                      <a:gd name="T62" fmla="*/ 24 w 123"/>
                      <a:gd name="T63" fmla="*/ 12 h 192"/>
                      <a:gd name="T64" fmla="*/ 33 w 123"/>
                      <a:gd name="T65" fmla="*/ 12 h 192"/>
                      <a:gd name="T66" fmla="*/ 35 w 123"/>
                      <a:gd name="T67" fmla="*/ 11 h 192"/>
                      <a:gd name="T68" fmla="*/ 35 w 123"/>
                      <a:gd name="T69" fmla="*/ 10 h 192"/>
                      <a:gd name="T70" fmla="*/ 36 w 123"/>
                      <a:gd name="T71" fmla="*/ 9 h 192"/>
                      <a:gd name="T72" fmla="*/ 36 w 123"/>
                      <a:gd name="T73" fmla="*/ 7 h 192"/>
                      <a:gd name="T74" fmla="*/ 36 w 123"/>
                      <a:gd name="T75" fmla="*/ 6 h 192"/>
                      <a:gd name="T76" fmla="*/ 36 w 123"/>
                      <a:gd name="T77" fmla="*/ 5 h 192"/>
                      <a:gd name="T78" fmla="*/ 35 w 123"/>
                      <a:gd name="T79" fmla="*/ 4 h 192"/>
                      <a:gd name="T80" fmla="*/ 34 w 123"/>
                      <a:gd name="T81" fmla="*/ 3 h 192"/>
                      <a:gd name="T82" fmla="*/ 33 w 123"/>
                      <a:gd name="T83" fmla="*/ 1 h 192"/>
                      <a:gd name="T84" fmla="*/ 32 w 123"/>
                      <a:gd name="T85" fmla="*/ 1 h 192"/>
                      <a:gd name="T86" fmla="*/ 31 w 123"/>
                      <a:gd name="T87" fmla="*/ 0 h 192"/>
                      <a:gd name="T88" fmla="*/ 30 w 123"/>
                      <a:gd name="T89" fmla="*/ 0 h 192"/>
                      <a:gd name="T90" fmla="*/ 28 w 123"/>
                      <a:gd name="T91" fmla="*/ 0 h 192"/>
                      <a:gd name="T92" fmla="*/ 27 w 123"/>
                      <a:gd name="T93" fmla="*/ 0 h 192"/>
                      <a:gd name="T94" fmla="*/ 26 w 123"/>
                      <a:gd name="T95" fmla="*/ 1 h 192"/>
                      <a:gd name="T96" fmla="*/ 25 w 123"/>
                      <a:gd name="T97" fmla="*/ 2 h 192"/>
                      <a:gd name="T98" fmla="*/ 34 w 123"/>
                      <a:gd name="T99" fmla="*/ 2 h 192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</a:gdLst>
                    <a:ahLst/>
                    <a:cxnLst>
                      <a:cxn ang="T100">
                        <a:pos x="T0" y="T1"/>
                      </a:cxn>
                      <a:cxn ang="T101">
                        <a:pos x="T2" y="T3"/>
                      </a:cxn>
                      <a:cxn ang="T102">
                        <a:pos x="T4" y="T5"/>
                      </a:cxn>
                      <a:cxn ang="T103">
                        <a:pos x="T6" y="T7"/>
                      </a:cxn>
                      <a:cxn ang="T104">
                        <a:pos x="T8" y="T9"/>
                      </a:cxn>
                      <a:cxn ang="T105">
                        <a:pos x="T10" y="T11"/>
                      </a:cxn>
                      <a:cxn ang="T106">
                        <a:pos x="T12" y="T13"/>
                      </a:cxn>
                      <a:cxn ang="T107">
                        <a:pos x="T14" y="T15"/>
                      </a:cxn>
                      <a:cxn ang="T108">
                        <a:pos x="T16" y="T17"/>
                      </a:cxn>
                      <a:cxn ang="T109">
                        <a:pos x="T18" y="T19"/>
                      </a:cxn>
                      <a:cxn ang="T110">
                        <a:pos x="T20" y="T21"/>
                      </a:cxn>
                      <a:cxn ang="T111">
                        <a:pos x="T22" y="T23"/>
                      </a:cxn>
                      <a:cxn ang="T112">
                        <a:pos x="T24" y="T25"/>
                      </a:cxn>
                      <a:cxn ang="T113">
                        <a:pos x="T26" y="T27"/>
                      </a:cxn>
                      <a:cxn ang="T114">
                        <a:pos x="T28" y="T29"/>
                      </a:cxn>
                      <a:cxn ang="T115">
                        <a:pos x="T30" y="T31"/>
                      </a:cxn>
                      <a:cxn ang="T116">
                        <a:pos x="T32" y="T33"/>
                      </a:cxn>
                      <a:cxn ang="T117">
                        <a:pos x="T34" y="T35"/>
                      </a:cxn>
                      <a:cxn ang="T118">
                        <a:pos x="T36" y="T37"/>
                      </a:cxn>
                      <a:cxn ang="T119">
                        <a:pos x="T38" y="T39"/>
                      </a:cxn>
                      <a:cxn ang="T120">
                        <a:pos x="T40" y="T41"/>
                      </a:cxn>
                      <a:cxn ang="T121">
                        <a:pos x="T42" y="T43"/>
                      </a:cxn>
                      <a:cxn ang="T122">
                        <a:pos x="T44" y="T45"/>
                      </a:cxn>
                      <a:cxn ang="T123">
                        <a:pos x="T46" y="T47"/>
                      </a:cxn>
                      <a:cxn ang="T124">
                        <a:pos x="T48" y="T49"/>
                      </a:cxn>
                      <a:cxn ang="T125">
                        <a:pos x="T50" y="T51"/>
                      </a:cxn>
                      <a:cxn ang="T126">
                        <a:pos x="T52" y="T53"/>
                      </a:cxn>
                      <a:cxn ang="T127">
                        <a:pos x="T54" y="T55"/>
                      </a:cxn>
                      <a:cxn ang="T128">
                        <a:pos x="T56" y="T57"/>
                      </a:cxn>
                      <a:cxn ang="T129">
                        <a:pos x="T58" y="T59"/>
                      </a:cxn>
                      <a:cxn ang="T130">
                        <a:pos x="T60" y="T61"/>
                      </a:cxn>
                      <a:cxn ang="T131">
                        <a:pos x="T62" y="T63"/>
                      </a:cxn>
                      <a:cxn ang="T132">
                        <a:pos x="T64" y="T65"/>
                      </a:cxn>
                      <a:cxn ang="T133">
                        <a:pos x="T66" y="T67"/>
                      </a:cxn>
                      <a:cxn ang="T134">
                        <a:pos x="T68" y="T69"/>
                      </a:cxn>
                      <a:cxn ang="T135">
                        <a:pos x="T70" y="T71"/>
                      </a:cxn>
                      <a:cxn ang="T136">
                        <a:pos x="T72" y="T73"/>
                      </a:cxn>
                      <a:cxn ang="T137">
                        <a:pos x="T74" y="T75"/>
                      </a:cxn>
                      <a:cxn ang="T138">
                        <a:pos x="T76" y="T77"/>
                      </a:cxn>
                      <a:cxn ang="T139">
                        <a:pos x="T78" y="T79"/>
                      </a:cxn>
                      <a:cxn ang="T140">
                        <a:pos x="T80" y="T81"/>
                      </a:cxn>
                      <a:cxn ang="T141">
                        <a:pos x="T82" y="T83"/>
                      </a:cxn>
                      <a:cxn ang="T142">
                        <a:pos x="T84" y="T85"/>
                      </a:cxn>
                      <a:cxn ang="T143">
                        <a:pos x="T86" y="T87"/>
                      </a:cxn>
                      <a:cxn ang="T144">
                        <a:pos x="T88" y="T89"/>
                      </a:cxn>
                      <a:cxn ang="T145">
                        <a:pos x="T90" y="T91"/>
                      </a:cxn>
                      <a:cxn ang="T146">
                        <a:pos x="T92" y="T93"/>
                      </a:cxn>
                      <a:cxn ang="T147">
                        <a:pos x="T94" y="T95"/>
                      </a:cxn>
                      <a:cxn ang="T148">
                        <a:pos x="T96" y="T97"/>
                      </a:cxn>
                      <a:cxn ang="T149">
                        <a:pos x="T98" y="T99"/>
                      </a:cxn>
                    </a:cxnLst>
                    <a:rect l="0" t="0" r="r" b="b"/>
                    <a:pathLst>
                      <a:path w="123" h="192">
                        <a:moveTo>
                          <a:pt x="115" y="7"/>
                        </a:moveTo>
                        <a:lnTo>
                          <a:pt x="84" y="6"/>
                        </a:lnTo>
                        <a:lnTo>
                          <a:pt x="72" y="18"/>
                        </a:lnTo>
                        <a:lnTo>
                          <a:pt x="62" y="30"/>
                        </a:lnTo>
                        <a:lnTo>
                          <a:pt x="51" y="40"/>
                        </a:lnTo>
                        <a:lnTo>
                          <a:pt x="43" y="52"/>
                        </a:lnTo>
                        <a:lnTo>
                          <a:pt x="35" y="63"/>
                        </a:lnTo>
                        <a:lnTo>
                          <a:pt x="28" y="75"/>
                        </a:lnTo>
                        <a:lnTo>
                          <a:pt x="23" y="86"/>
                        </a:lnTo>
                        <a:lnTo>
                          <a:pt x="17" y="98"/>
                        </a:lnTo>
                        <a:lnTo>
                          <a:pt x="13" y="110"/>
                        </a:lnTo>
                        <a:lnTo>
                          <a:pt x="10" y="121"/>
                        </a:lnTo>
                        <a:lnTo>
                          <a:pt x="7" y="133"/>
                        </a:lnTo>
                        <a:lnTo>
                          <a:pt x="5" y="144"/>
                        </a:lnTo>
                        <a:lnTo>
                          <a:pt x="2" y="166"/>
                        </a:lnTo>
                        <a:lnTo>
                          <a:pt x="0" y="189"/>
                        </a:lnTo>
                        <a:lnTo>
                          <a:pt x="47" y="192"/>
                        </a:lnTo>
                        <a:lnTo>
                          <a:pt x="48" y="172"/>
                        </a:lnTo>
                        <a:lnTo>
                          <a:pt x="51" y="152"/>
                        </a:lnTo>
                        <a:lnTo>
                          <a:pt x="52" y="143"/>
                        </a:lnTo>
                        <a:lnTo>
                          <a:pt x="55" y="134"/>
                        </a:lnTo>
                        <a:lnTo>
                          <a:pt x="57" y="124"/>
                        </a:lnTo>
                        <a:lnTo>
                          <a:pt x="61" y="115"/>
                        </a:lnTo>
                        <a:lnTo>
                          <a:pt x="65" y="106"/>
                        </a:lnTo>
                        <a:lnTo>
                          <a:pt x="69" y="97"/>
                        </a:lnTo>
                        <a:lnTo>
                          <a:pt x="74" y="87"/>
                        </a:lnTo>
                        <a:lnTo>
                          <a:pt x="81" y="79"/>
                        </a:lnTo>
                        <a:lnTo>
                          <a:pt x="88" y="70"/>
                        </a:lnTo>
                        <a:lnTo>
                          <a:pt x="95" y="60"/>
                        </a:lnTo>
                        <a:lnTo>
                          <a:pt x="105" y="51"/>
                        </a:lnTo>
                        <a:lnTo>
                          <a:pt x="114" y="41"/>
                        </a:lnTo>
                        <a:lnTo>
                          <a:pt x="83" y="40"/>
                        </a:lnTo>
                        <a:lnTo>
                          <a:pt x="114" y="41"/>
                        </a:lnTo>
                        <a:lnTo>
                          <a:pt x="118" y="37"/>
                        </a:lnTo>
                        <a:lnTo>
                          <a:pt x="121" y="33"/>
                        </a:lnTo>
                        <a:lnTo>
                          <a:pt x="123" y="29"/>
                        </a:lnTo>
                        <a:lnTo>
                          <a:pt x="123" y="24"/>
                        </a:lnTo>
                        <a:lnTo>
                          <a:pt x="123" y="20"/>
                        </a:lnTo>
                        <a:lnTo>
                          <a:pt x="122" y="16"/>
                        </a:lnTo>
                        <a:lnTo>
                          <a:pt x="119" y="12"/>
                        </a:lnTo>
                        <a:lnTo>
                          <a:pt x="116" y="9"/>
                        </a:lnTo>
                        <a:lnTo>
                          <a:pt x="113" y="5"/>
                        </a:lnTo>
                        <a:lnTo>
                          <a:pt x="110" y="3"/>
                        </a:lnTo>
                        <a:lnTo>
                          <a:pt x="106" y="1"/>
                        </a:lnTo>
                        <a:lnTo>
                          <a:pt x="102" y="0"/>
                        </a:lnTo>
                        <a:lnTo>
                          <a:pt x="97" y="0"/>
                        </a:lnTo>
                        <a:lnTo>
                          <a:pt x="93" y="1"/>
                        </a:lnTo>
                        <a:lnTo>
                          <a:pt x="88" y="3"/>
                        </a:lnTo>
                        <a:lnTo>
                          <a:pt x="84" y="6"/>
                        </a:lnTo>
                        <a:lnTo>
                          <a:pt x="115" y="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9" name="Freeform 747"/>
                  <p:cNvSpPr>
                    <a:spLocks noChangeAspect="1"/>
                  </p:cNvSpPr>
                  <p:nvPr/>
                </p:nvSpPr>
                <p:spPr bwMode="auto">
                  <a:xfrm>
                    <a:off x="2276" y="1360"/>
                    <a:ext cx="36" cy="64"/>
                  </a:xfrm>
                  <a:custGeom>
                    <a:avLst/>
                    <a:gdLst>
                      <a:gd name="T0" fmla="*/ 36 w 113"/>
                      <a:gd name="T1" fmla="*/ 57 h 206"/>
                      <a:gd name="T2" fmla="*/ 36 w 113"/>
                      <a:gd name="T3" fmla="*/ 57 h 206"/>
                      <a:gd name="T4" fmla="*/ 36 w 113"/>
                      <a:gd name="T5" fmla="*/ 50 h 206"/>
                      <a:gd name="T6" fmla="*/ 35 w 113"/>
                      <a:gd name="T7" fmla="*/ 43 h 206"/>
                      <a:gd name="T8" fmla="*/ 34 w 113"/>
                      <a:gd name="T9" fmla="*/ 39 h 206"/>
                      <a:gd name="T10" fmla="*/ 33 w 113"/>
                      <a:gd name="T11" fmla="*/ 35 h 206"/>
                      <a:gd name="T12" fmla="*/ 32 w 113"/>
                      <a:gd name="T13" fmla="*/ 32 h 206"/>
                      <a:gd name="T14" fmla="*/ 30 w 113"/>
                      <a:gd name="T15" fmla="*/ 28 h 206"/>
                      <a:gd name="T16" fmla="*/ 29 w 113"/>
                      <a:gd name="T17" fmla="*/ 25 h 206"/>
                      <a:gd name="T18" fmla="*/ 27 w 113"/>
                      <a:gd name="T19" fmla="*/ 21 h 206"/>
                      <a:gd name="T20" fmla="*/ 25 w 113"/>
                      <a:gd name="T21" fmla="*/ 17 h 206"/>
                      <a:gd name="T22" fmla="*/ 22 w 113"/>
                      <a:gd name="T23" fmla="*/ 14 h 206"/>
                      <a:gd name="T24" fmla="*/ 20 w 113"/>
                      <a:gd name="T25" fmla="*/ 11 h 206"/>
                      <a:gd name="T26" fmla="*/ 17 w 113"/>
                      <a:gd name="T27" fmla="*/ 7 h 206"/>
                      <a:gd name="T28" fmla="*/ 14 w 113"/>
                      <a:gd name="T29" fmla="*/ 4 h 206"/>
                      <a:gd name="T30" fmla="*/ 10 w 113"/>
                      <a:gd name="T31" fmla="*/ 0 h 206"/>
                      <a:gd name="T32" fmla="*/ 0 w 113"/>
                      <a:gd name="T33" fmla="*/ 10 h 206"/>
                      <a:gd name="T34" fmla="*/ 3 w 113"/>
                      <a:gd name="T35" fmla="*/ 13 h 206"/>
                      <a:gd name="T36" fmla="*/ 6 w 113"/>
                      <a:gd name="T37" fmla="*/ 16 h 206"/>
                      <a:gd name="T38" fmla="*/ 8 w 113"/>
                      <a:gd name="T39" fmla="*/ 20 h 206"/>
                      <a:gd name="T40" fmla="*/ 10 w 113"/>
                      <a:gd name="T41" fmla="*/ 22 h 206"/>
                      <a:gd name="T42" fmla="*/ 12 w 113"/>
                      <a:gd name="T43" fmla="*/ 25 h 206"/>
                      <a:gd name="T44" fmla="*/ 14 w 113"/>
                      <a:gd name="T45" fmla="*/ 28 h 206"/>
                      <a:gd name="T46" fmla="*/ 15 w 113"/>
                      <a:gd name="T47" fmla="*/ 31 h 206"/>
                      <a:gd name="T48" fmla="*/ 17 w 113"/>
                      <a:gd name="T49" fmla="*/ 34 h 206"/>
                      <a:gd name="T50" fmla="*/ 18 w 113"/>
                      <a:gd name="T51" fmla="*/ 37 h 206"/>
                      <a:gd name="T52" fmla="*/ 19 w 113"/>
                      <a:gd name="T53" fmla="*/ 39 h 206"/>
                      <a:gd name="T54" fmla="*/ 20 w 113"/>
                      <a:gd name="T55" fmla="*/ 42 h 206"/>
                      <a:gd name="T56" fmla="*/ 20 w 113"/>
                      <a:gd name="T57" fmla="*/ 45 h 206"/>
                      <a:gd name="T58" fmla="*/ 21 w 113"/>
                      <a:gd name="T59" fmla="*/ 51 h 206"/>
                      <a:gd name="T60" fmla="*/ 21 w 113"/>
                      <a:gd name="T61" fmla="*/ 57 h 206"/>
                      <a:gd name="T62" fmla="*/ 21 w 113"/>
                      <a:gd name="T63" fmla="*/ 57 h 206"/>
                      <a:gd name="T64" fmla="*/ 21 w 113"/>
                      <a:gd name="T65" fmla="*/ 57 h 206"/>
                      <a:gd name="T66" fmla="*/ 22 w 113"/>
                      <a:gd name="T67" fmla="*/ 58 h 206"/>
                      <a:gd name="T68" fmla="*/ 22 w 113"/>
                      <a:gd name="T69" fmla="*/ 60 h 206"/>
                      <a:gd name="T70" fmla="*/ 23 w 113"/>
                      <a:gd name="T71" fmla="*/ 61 h 206"/>
                      <a:gd name="T72" fmla="*/ 24 w 113"/>
                      <a:gd name="T73" fmla="*/ 62 h 206"/>
                      <a:gd name="T74" fmla="*/ 25 w 113"/>
                      <a:gd name="T75" fmla="*/ 63 h 206"/>
                      <a:gd name="T76" fmla="*/ 26 w 113"/>
                      <a:gd name="T77" fmla="*/ 64 h 206"/>
                      <a:gd name="T78" fmla="*/ 27 w 113"/>
                      <a:gd name="T79" fmla="*/ 64 h 206"/>
                      <a:gd name="T80" fmla="*/ 29 w 113"/>
                      <a:gd name="T81" fmla="*/ 64 h 206"/>
                      <a:gd name="T82" fmla="*/ 30 w 113"/>
                      <a:gd name="T83" fmla="*/ 64 h 206"/>
                      <a:gd name="T84" fmla="*/ 32 w 113"/>
                      <a:gd name="T85" fmla="*/ 64 h 206"/>
                      <a:gd name="T86" fmla="*/ 33 w 113"/>
                      <a:gd name="T87" fmla="*/ 63 h 206"/>
                      <a:gd name="T88" fmla="*/ 34 w 113"/>
                      <a:gd name="T89" fmla="*/ 62 h 206"/>
                      <a:gd name="T90" fmla="*/ 35 w 113"/>
                      <a:gd name="T91" fmla="*/ 61 h 206"/>
                      <a:gd name="T92" fmla="*/ 35 w 113"/>
                      <a:gd name="T93" fmla="*/ 60 h 206"/>
                      <a:gd name="T94" fmla="*/ 36 w 113"/>
                      <a:gd name="T95" fmla="*/ 58 h 206"/>
                      <a:gd name="T96" fmla="*/ 36 w 113"/>
                      <a:gd name="T97" fmla="*/ 57 h 20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</a:gdLst>
                    <a:ahLst/>
                    <a:cxnLst>
                      <a:cxn ang="T98">
                        <a:pos x="T0" y="T1"/>
                      </a:cxn>
                      <a:cxn ang="T99">
                        <a:pos x="T2" y="T3"/>
                      </a:cxn>
                      <a:cxn ang="T100">
                        <a:pos x="T4" y="T5"/>
                      </a:cxn>
                      <a:cxn ang="T101">
                        <a:pos x="T6" y="T7"/>
                      </a:cxn>
                      <a:cxn ang="T102">
                        <a:pos x="T8" y="T9"/>
                      </a:cxn>
                      <a:cxn ang="T103">
                        <a:pos x="T10" y="T11"/>
                      </a:cxn>
                      <a:cxn ang="T104">
                        <a:pos x="T12" y="T13"/>
                      </a:cxn>
                      <a:cxn ang="T105">
                        <a:pos x="T14" y="T15"/>
                      </a:cxn>
                      <a:cxn ang="T106">
                        <a:pos x="T16" y="T17"/>
                      </a:cxn>
                      <a:cxn ang="T107">
                        <a:pos x="T18" y="T19"/>
                      </a:cxn>
                      <a:cxn ang="T108">
                        <a:pos x="T20" y="T21"/>
                      </a:cxn>
                      <a:cxn ang="T109">
                        <a:pos x="T22" y="T23"/>
                      </a:cxn>
                      <a:cxn ang="T110">
                        <a:pos x="T24" y="T25"/>
                      </a:cxn>
                      <a:cxn ang="T111">
                        <a:pos x="T26" y="T27"/>
                      </a:cxn>
                      <a:cxn ang="T112">
                        <a:pos x="T28" y="T29"/>
                      </a:cxn>
                      <a:cxn ang="T113">
                        <a:pos x="T30" y="T31"/>
                      </a:cxn>
                      <a:cxn ang="T114">
                        <a:pos x="T32" y="T33"/>
                      </a:cxn>
                      <a:cxn ang="T115">
                        <a:pos x="T34" y="T35"/>
                      </a:cxn>
                      <a:cxn ang="T116">
                        <a:pos x="T36" y="T37"/>
                      </a:cxn>
                      <a:cxn ang="T117">
                        <a:pos x="T38" y="T39"/>
                      </a:cxn>
                      <a:cxn ang="T118">
                        <a:pos x="T40" y="T41"/>
                      </a:cxn>
                      <a:cxn ang="T119">
                        <a:pos x="T42" y="T43"/>
                      </a:cxn>
                      <a:cxn ang="T120">
                        <a:pos x="T44" y="T45"/>
                      </a:cxn>
                      <a:cxn ang="T121">
                        <a:pos x="T46" y="T47"/>
                      </a:cxn>
                      <a:cxn ang="T122">
                        <a:pos x="T48" y="T49"/>
                      </a:cxn>
                      <a:cxn ang="T123">
                        <a:pos x="T50" y="T51"/>
                      </a:cxn>
                      <a:cxn ang="T124">
                        <a:pos x="T52" y="T53"/>
                      </a:cxn>
                      <a:cxn ang="T125">
                        <a:pos x="T54" y="T55"/>
                      </a:cxn>
                      <a:cxn ang="T126">
                        <a:pos x="T56" y="T57"/>
                      </a:cxn>
                      <a:cxn ang="T127">
                        <a:pos x="T58" y="T59"/>
                      </a:cxn>
                      <a:cxn ang="T128">
                        <a:pos x="T60" y="T61"/>
                      </a:cxn>
                      <a:cxn ang="T129">
                        <a:pos x="T62" y="T63"/>
                      </a:cxn>
                      <a:cxn ang="T130">
                        <a:pos x="T64" y="T65"/>
                      </a:cxn>
                      <a:cxn ang="T131">
                        <a:pos x="T66" y="T67"/>
                      </a:cxn>
                      <a:cxn ang="T132">
                        <a:pos x="T68" y="T69"/>
                      </a:cxn>
                      <a:cxn ang="T133">
                        <a:pos x="T70" y="T71"/>
                      </a:cxn>
                      <a:cxn ang="T134">
                        <a:pos x="T72" y="T73"/>
                      </a:cxn>
                      <a:cxn ang="T135">
                        <a:pos x="T74" y="T75"/>
                      </a:cxn>
                      <a:cxn ang="T136">
                        <a:pos x="T76" y="T77"/>
                      </a:cxn>
                      <a:cxn ang="T137">
                        <a:pos x="T78" y="T79"/>
                      </a:cxn>
                      <a:cxn ang="T138">
                        <a:pos x="T80" y="T81"/>
                      </a:cxn>
                      <a:cxn ang="T139">
                        <a:pos x="T82" y="T83"/>
                      </a:cxn>
                      <a:cxn ang="T140">
                        <a:pos x="T84" y="T85"/>
                      </a:cxn>
                      <a:cxn ang="T141">
                        <a:pos x="T86" y="T87"/>
                      </a:cxn>
                      <a:cxn ang="T142">
                        <a:pos x="T88" y="T89"/>
                      </a:cxn>
                      <a:cxn ang="T143">
                        <a:pos x="T90" y="T91"/>
                      </a:cxn>
                      <a:cxn ang="T144">
                        <a:pos x="T92" y="T93"/>
                      </a:cxn>
                      <a:cxn ang="T145">
                        <a:pos x="T94" y="T95"/>
                      </a:cxn>
                      <a:cxn ang="T146">
                        <a:pos x="T96" y="T97"/>
                      </a:cxn>
                    </a:cxnLst>
                    <a:rect l="0" t="0" r="r" b="b"/>
                    <a:pathLst>
                      <a:path w="113" h="206">
                        <a:moveTo>
                          <a:pt x="113" y="183"/>
                        </a:moveTo>
                        <a:lnTo>
                          <a:pt x="113" y="183"/>
                        </a:lnTo>
                        <a:lnTo>
                          <a:pt x="112" y="160"/>
                        </a:lnTo>
                        <a:lnTo>
                          <a:pt x="109" y="137"/>
                        </a:lnTo>
                        <a:lnTo>
                          <a:pt x="107" y="126"/>
                        </a:lnTo>
                        <a:lnTo>
                          <a:pt x="104" y="114"/>
                        </a:lnTo>
                        <a:lnTo>
                          <a:pt x="100" y="103"/>
                        </a:lnTo>
                        <a:lnTo>
                          <a:pt x="95" y="91"/>
                        </a:lnTo>
                        <a:lnTo>
                          <a:pt x="90" y="79"/>
                        </a:lnTo>
                        <a:lnTo>
                          <a:pt x="84" y="68"/>
                        </a:lnTo>
                        <a:lnTo>
                          <a:pt x="78" y="56"/>
                        </a:lnTo>
                        <a:lnTo>
                          <a:pt x="70" y="46"/>
                        </a:lnTo>
                        <a:lnTo>
                          <a:pt x="62" y="34"/>
                        </a:lnTo>
                        <a:lnTo>
                          <a:pt x="53" y="23"/>
                        </a:lnTo>
                        <a:lnTo>
                          <a:pt x="43" y="12"/>
                        </a:lnTo>
                        <a:lnTo>
                          <a:pt x="32" y="0"/>
                        </a:lnTo>
                        <a:lnTo>
                          <a:pt x="0" y="33"/>
                        </a:lnTo>
                        <a:lnTo>
                          <a:pt x="9" y="43"/>
                        </a:lnTo>
                        <a:lnTo>
                          <a:pt x="18" y="53"/>
                        </a:lnTo>
                        <a:lnTo>
                          <a:pt x="25" y="63"/>
                        </a:lnTo>
                        <a:lnTo>
                          <a:pt x="32" y="72"/>
                        </a:lnTo>
                        <a:lnTo>
                          <a:pt x="39" y="80"/>
                        </a:lnTo>
                        <a:lnTo>
                          <a:pt x="44" y="90"/>
                        </a:lnTo>
                        <a:lnTo>
                          <a:pt x="48" y="99"/>
                        </a:lnTo>
                        <a:lnTo>
                          <a:pt x="52" y="109"/>
                        </a:lnTo>
                        <a:lnTo>
                          <a:pt x="57" y="118"/>
                        </a:lnTo>
                        <a:lnTo>
                          <a:pt x="60" y="127"/>
                        </a:lnTo>
                        <a:lnTo>
                          <a:pt x="62" y="136"/>
                        </a:lnTo>
                        <a:lnTo>
                          <a:pt x="64" y="145"/>
                        </a:lnTo>
                        <a:lnTo>
                          <a:pt x="67" y="165"/>
                        </a:lnTo>
                        <a:lnTo>
                          <a:pt x="67" y="183"/>
                        </a:lnTo>
                        <a:lnTo>
                          <a:pt x="68" y="188"/>
                        </a:lnTo>
                        <a:lnTo>
                          <a:pt x="69" y="193"/>
                        </a:lnTo>
                        <a:lnTo>
                          <a:pt x="71" y="197"/>
                        </a:lnTo>
                        <a:lnTo>
                          <a:pt x="74" y="201"/>
                        </a:lnTo>
                        <a:lnTo>
                          <a:pt x="78" y="203"/>
                        </a:lnTo>
                        <a:lnTo>
                          <a:pt x="82" y="205"/>
                        </a:lnTo>
                        <a:lnTo>
                          <a:pt x="86" y="206"/>
                        </a:lnTo>
                        <a:lnTo>
                          <a:pt x="90" y="206"/>
                        </a:lnTo>
                        <a:lnTo>
                          <a:pt x="94" y="206"/>
                        </a:lnTo>
                        <a:lnTo>
                          <a:pt x="99" y="205"/>
                        </a:lnTo>
                        <a:lnTo>
                          <a:pt x="103" y="203"/>
                        </a:lnTo>
                        <a:lnTo>
                          <a:pt x="106" y="201"/>
                        </a:lnTo>
                        <a:lnTo>
                          <a:pt x="109" y="197"/>
                        </a:lnTo>
                        <a:lnTo>
                          <a:pt x="111" y="193"/>
                        </a:lnTo>
                        <a:lnTo>
                          <a:pt x="113" y="188"/>
                        </a:lnTo>
                        <a:lnTo>
                          <a:pt x="113" y="18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0" name="Freeform 748"/>
                  <p:cNvSpPr>
                    <a:spLocks noChangeAspect="1"/>
                  </p:cNvSpPr>
                  <p:nvPr/>
                </p:nvSpPr>
                <p:spPr bwMode="auto">
                  <a:xfrm>
                    <a:off x="2297" y="1417"/>
                    <a:ext cx="14" cy="93"/>
                  </a:xfrm>
                  <a:custGeom>
                    <a:avLst/>
                    <a:gdLst>
                      <a:gd name="T0" fmla="*/ 5 w 46"/>
                      <a:gd name="T1" fmla="*/ 93 h 315"/>
                      <a:gd name="T2" fmla="*/ 14 w 46"/>
                      <a:gd name="T3" fmla="*/ 86 h 315"/>
                      <a:gd name="T4" fmla="*/ 14 w 46"/>
                      <a:gd name="T5" fmla="*/ 0 h 315"/>
                      <a:gd name="T6" fmla="*/ 0 w 46"/>
                      <a:gd name="T7" fmla="*/ 0 h 315"/>
                      <a:gd name="T8" fmla="*/ 0 w 46"/>
                      <a:gd name="T9" fmla="*/ 86 h 315"/>
                      <a:gd name="T10" fmla="*/ 5 w 46"/>
                      <a:gd name="T11" fmla="*/ 93 h 315"/>
                      <a:gd name="T12" fmla="*/ 0 w 46"/>
                      <a:gd name="T13" fmla="*/ 86 h 315"/>
                      <a:gd name="T14" fmla="*/ 0 w 46"/>
                      <a:gd name="T15" fmla="*/ 88 h 315"/>
                      <a:gd name="T16" fmla="*/ 1 w 46"/>
                      <a:gd name="T17" fmla="*/ 89 h 315"/>
                      <a:gd name="T18" fmla="*/ 1 w 46"/>
                      <a:gd name="T19" fmla="*/ 90 h 315"/>
                      <a:gd name="T20" fmla="*/ 2 w 46"/>
                      <a:gd name="T21" fmla="*/ 91 h 315"/>
                      <a:gd name="T22" fmla="*/ 3 w 46"/>
                      <a:gd name="T23" fmla="*/ 92 h 315"/>
                      <a:gd name="T24" fmla="*/ 5 w 46"/>
                      <a:gd name="T25" fmla="*/ 92 h 315"/>
                      <a:gd name="T26" fmla="*/ 6 w 46"/>
                      <a:gd name="T27" fmla="*/ 93 h 315"/>
                      <a:gd name="T28" fmla="*/ 7 w 46"/>
                      <a:gd name="T29" fmla="*/ 93 h 315"/>
                      <a:gd name="T30" fmla="*/ 8 w 46"/>
                      <a:gd name="T31" fmla="*/ 93 h 315"/>
                      <a:gd name="T32" fmla="*/ 10 w 46"/>
                      <a:gd name="T33" fmla="*/ 92 h 315"/>
                      <a:gd name="T34" fmla="*/ 11 w 46"/>
                      <a:gd name="T35" fmla="*/ 92 h 315"/>
                      <a:gd name="T36" fmla="*/ 12 w 46"/>
                      <a:gd name="T37" fmla="*/ 91 h 315"/>
                      <a:gd name="T38" fmla="*/ 13 w 46"/>
                      <a:gd name="T39" fmla="*/ 90 h 315"/>
                      <a:gd name="T40" fmla="*/ 13 w 46"/>
                      <a:gd name="T41" fmla="*/ 89 h 315"/>
                      <a:gd name="T42" fmla="*/ 14 w 46"/>
                      <a:gd name="T43" fmla="*/ 88 h 315"/>
                      <a:gd name="T44" fmla="*/ 14 w 46"/>
                      <a:gd name="T45" fmla="*/ 86 h 315"/>
                      <a:gd name="T46" fmla="*/ 5 w 46"/>
                      <a:gd name="T47" fmla="*/ 93 h 31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315">
                        <a:moveTo>
                          <a:pt x="18" y="314"/>
                        </a:moveTo>
                        <a:lnTo>
                          <a:pt x="46" y="29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18" y="314"/>
                        </a:lnTo>
                        <a:lnTo>
                          <a:pt x="0" y="291"/>
                        </a:lnTo>
                        <a:lnTo>
                          <a:pt x="1" y="298"/>
                        </a:lnTo>
                        <a:lnTo>
                          <a:pt x="2" y="302"/>
                        </a:lnTo>
                        <a:lnTo>
                          <a:pt x="4" y="306"/>
                        </a:lnTo>
                        <a:lnTo>
                          <a:pt x="7" y="309"/>
                        </a:lnTo>
                        <a:lnTo>
                          <a:pt x="11" y="311"/>
                        </a:lnTo>
                        <a:lnTo>
                          <a:pt x="15" y="313"/>
                        </a:lnTo>
                        <a:lnTo>
                          <a:pt x="19" y="314"/>
                        </a:lnTo>
                        <a:lnTo>
                          <a:pt x="23" y="315"/>
                        </a:lnTo>
                        <a:lnTo>
                          <a:pt x="27" y="314"/>
                        </a:lnTo>
                        <a:lnTo>
                          <a:pt x="32" y="313"/>
                        </a:lnTo>
                        <a:lnTo>
                          <a:pt x="36" y="311"/>
                        </a:lnTo>
                        <a:lnTo>
                          <a:pt x="39" y="309"/>
                        </a:lnTo>
                        <a:lnTo>
                          <a:pt x="42" y="306"/>
                        </a:lnTo>
                        <a:lnTo>
                          <a:pt x="44" y="302"/>
                        </a:lnTo>
                        <a:lnTo>
                          <a:pt x="46" y="298"/>
                        </a:lnTo>
                        <a:lnTo>
                          <a:pt x="46" y="291"/>
                        </a:lnTo>
                        <a:lnTo>
                          <a:pt x="18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1" name="Freeform 749"/>
                  <p:cNvSpPr>
                    <a:spLocks noChangeAspect="1"/>
                  </p:cNvSpPr>
                  <p:nvPr/>
                </p:nvSpPr>
                <p:spPr bwMode="auto">
                  <a:xfrm>
                    <a:off x="2304" y="1496"/>
                    <a:ext cx="36" cy="21"/>
                  </a:xfrm>
                  <a:custGeom>
                    <a:avLst/>
                    <a:gdLst>
                      <a:gd name="T0" fmla="*/ 36 w 120"/>
                      <a:gd name="T1" fmla="*/ 14 h 66"/>
                      <a:gd name="T2" fmla="*/ 31 w 120"/>
                      <a:gd name="T3" fmla="*/ 7 h 66"/>
                      <a:gd name="T4" fmla="*/ 3 w 120"/>
                      <a:gd name="T5" fmla="*/ 0 h 66"/>
                      <a:gd name="T6" fmla="*/ 0 w 120"/>
                      <a:gd name="T7" fmla="*/ 14 h 66"/>
                      <a:gd name="T8" fmla="*/ 28 w 120"/>
                      <a:gd name="T9" fmla="*/ 21 h 66"/>
                      <a:gd name="T10" fmla="*/ 36 w 120"/>
                      <a:gd name="T11" fmla="*/ 14 h 66"/>
                      <a:gd name="T12" fmla="*/ 28 w 120"/>
                      <a:gd name="T13" fmla="*/ 21 h 66"/>
                      <a:gd name="T14" fmla="*/ 29 w 120"/>
                      <a:gd name="T15" fmla="*/ 21 h 66"/>
                      <a:gd name="T16" fmla="*/ 31 w 120"/>
                      <a:gd name="T17" fmla="*/ 21 h 66"/>
                      <a:gd name="T18" fmla="*/ 32 w 120"/>
                      <a:gd name="T19" fmla="*/ 21 h 66"/>
                      <a:gd name="T20" fmla="*/ 33 w 120"/>
                      <a:gd name="T21" fmla="*/ 20 h 66"/>
                      <a:gd name="T22" fmla="*/ 34 w 120"/>
                      <a:gd name="T23" fmla="*/ 19 h 66"/>
                      <a:gd name="T24" fmla="*/ 35 w 120"/>
                      <a:gd name="T25" fmla="*/ 18 h 66"/>
                      <a:gd name="T26" fmla="*/ 35 w 120"/>
                      <a:gd name="T27" fmla="*/ 17 h 66"/>
                      <a:gd name="T28" fmla="*/ 36 w 120"/>
                      <a:gd name="T29" fmla="*/ 16 h 66"/>
                      <a:gd name="T30" fmla="*/ 36 w 120"/>
                      <a:gd name="T31" fmla="*/ 14 h 66"/>
                      <a:gd name="T32" fmla="*/ 36 w 120"/>
                      <a:gd name="T33" fmla="*/ 13 h 66"/>
                      <a:gd name="T34" fmla="*/ 36 w 120"/>
                      <a:gd name="T35" fmla="*/ 11 h 66"/>
                      <a:gd name="T36" fmla="*/ 35 w 120"/>
                      <a:gd name="T37" fmla="*/ 10 h 66"/>
                      <a:gd name="T38" fmla="*/ 35 w 120"/>
                      <a:gd name="T39" fmla="*/ 9 h 66"/>
                      <a:gd name="T40" fmla="*/ 34 w 120"/>
                      <a:gd name="T41" fmla="*/ 8 h 66"/>
                      <a:gd name="T42" fmla="*/ 32 w 120"/>
                      <a:gd name="T43" fmla="*/ 7 h 66"/>
                      <a:gd name="T44" fmla="*/ 31 w 120"/>
                      <a:gd name="T45" fmla="*/ 7 h 66"/>
                      <a:gd name="T46" fmla="*/ 36 w 120"/>
                      <a:gd name="T47" fmla="*/ 14 h 6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120" h="66">
                        <a:moveTo>
                          <a:pt x="120" y="43"/>
                        </a:moveTo>
                        <a:lnTo>
                          <a:pt x="102" y="21"/>
                        </a:lnTo>
                        <a:lnTo>
                          <a:pt x="10" y="0"/>
                        </a:lnTo>
                        <a:lnTo>
                          <a:pt x="0" y="45"/>
                        </a:lnTo>
                        <a:lnTo>
                          <a:pt x="92" y="66"/>
                        </a:lnTo>
                        <a:lnTo>
                          <a:pt x="120" y="43"/>
                        </a:lnTo>
                        <a:lnTo>
                          <a:pt x="92" y="66"/>
                        </a:lnTo>
                        <a:lnTo>
                          <a:pt x="98" y="66"/>
                        </a:lnTo>
                        <a:lnTo>
                          <a:pt x="102" y="66"/>
                        </a:lnTo>
                        <a:lnTo>
                          <a:pt x="106" y="65"/>
                        </a:lnTo>
                        <a:lnTo>
                          <a:pt x="111" y="63"/>
                        </a:lnTo>
                        <a:lnTo>
                          <a:pt x="114" y="60"/>
                        </a:lnTo>
                        <a:lnTo>
                          <a:pt x="117" y="57"/>
                        </a:lnTo>
                        <a:lnTo>
                          <a:pt x="118" y="53"/>
                        </a:lnTo>
                        <a:lnTo>
                          <a:pt x="120" y="49"/>
                        </a:lnTo>
                        <a:lnTo>
                          <a:pt x="120" y="44"/>
                        </a:lnTo>
                        <a:lnTo>
                          <a:pt x="120" y="40"/>
                        </a:lnTo>
                        <a:lnTo>
                          <a:pt x="119" y="36"/>
                        </a:lnTo>
                        <a:lnTo>
                          <a:pt x="118" y="32"/>
                        </a:lnTo>
                        <a:lnTo>
                          <a:pt x="115" y="29"/>
                        </a:lnTo>
                        <a:lnTo>
                          <a:pt x="112" y="25"/>
                        </a:lnTo>
                        <a:lnTo>
                          <a:pt x="107" y="22"/>
                        </a:lnTo>
                        <a:lnTo>
                          <a:pt x="102" y="21"/>
                        </a:lnTo>
                        <a:lnTo>
                          <a:pt x="120" y="4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2" name="Freeform 750"/>
                  <p:cNvSpPr>
                    <a:spLocks noChangeAspect="1"/>
                  </p:cNvSpPr>
                  <p:nvPr/>
                </p:nvSpPr>
                <p:spPr bwMode="auto">
                  <a:xfrm>
                    <a:off x="2326" y="1511"/>
                    <a:ext cx="14" cy="36"/>
                  </a:xfrm>
                  <a:custGeom>
                    <a:avLst/>
                    <a:gdLst>
                      <a:gd name="T0" fmla="*/ 7 w 46"/>
                      <a:gd name="T1" fmla="*/ 36 h 112"/>
                      <a:gd name="T2" fmla="*/ 14 w 46"/>
                      <a:gd name="T3" fmla="*/ 29 h 112"/>
                      <a:gd name="T4" fmla="*/ 14 w 46"/>
                      <a:gd name="T5" fmla="*/ 0 h 112"/>
                      <a:gd name="T6" fmla="*/ 0 w 46"/>
                      <a:gd name="T7" fmla="*/ 0 h 112"/>
                      <a:gd name="T8" fmla="*/ 0 w 46"/>
                      <a:gd name="T9" fmla="*/ 29 h 112"/>
                      <a:gd name="T10" fmla="*/ 7 w 46"/>
                      <a:gd name="T11" fmla="*/ 36 h 112"/>
                      <a:gd name="T12" fmla="*/ 0 w 46"/>
                      <a:gd name="T13" fmla="*/ 29 h 112"/>
                      <a:gd name="T14" fmla="*/ 0 w 46"/>
                      <a:gd name="T15" fmla="*/ 30 h 112"/>
                      <a:gd name="T16" fmla="*/ 1 w 46"/>
                      <a:gd name="T17" fmla="*/ 32 h 112"/>
                      <a:gd name="T18" fmla="*/ 1 w 46"/>
                      <a:gd name="T19" fmla="*/ 33 h 112"/>
                      <a:gd name="T20" fmla="*/ 2 w 46"/>
                      <a:gd name="T21" fmla="*/ 34 h 112"/>
                      <a:gd name="T22" fmla="*/ 3 w 46"/>
                      <a:gd name="T23" fmla="*/ 35 h 112"/>
                      <a:gd name="T24" fmla="*/ 4 w 46"/>
                      <a:gd name="T25" fmla="*/ 36 h 112"/>
                      <a:gd name="T26" fmla="*/ 6 w 46"/>
                      <a:gd name="T27" fmla="*/ 36 h 112"/>
                      <a:gd name="T28" fmla="*/ 7 w 46"/>
                      <a:gd name="T29" fmla="*/ 36 h 112"/>
                      <a:gd name="T30" fmla="*/ 8 w 46"/>
                      <a:gd name="T31" fmla="*/ 36 h 112"/>
                      <a:gd name="T32" fmla="*/ 9 w 46"/>
                      <a:gd name="T33" fmla="*/ 36 h 112"/>
                      <a:gd name="T34" fmla="*/ 11 w 46"/>
                      <a:gd name="T35" fmla="*/ 35 h 112"/>
                      <a:gd name="T36" fmla="*/ 12 w 46"/>
                      <a:gd name="T37" fmla="*/ 34 h 112"/>
                      <a:gd name="T38" fmla="*/ 13 w 46"/>
                      <a:gd name="T39" fmla="*/ 33 h 112"/>
                      <a:gd name="T40" fmla="*/ 13 w 46"/>
                      <a:gd name="T41" fmla="*/ 32 h 112"/>
                      <a:gd name="T42" fmla="*/ 14 w 46"/>
                      <a:gd name="T43" fmla="*/ 30 h 112"/>
                      <a:gd name="T44" fmla="*/ 14 w 46"/>
                      <a:gd name="T45" fmla="*/ 29 h 112"/>
                      <a:gd name="T46" fmla="*/ 7 w 46"/>
                      <a:gd name="T47" fmla="*/ 36 h 112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12">
                        <a:moveTo>
                          <a:pt x="23" y="112"/>
                        </a:moveTo>
                        <a:lnTo>
                          <a:pt x="46" y="89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89"/>
                        </a:lnTo>
                        <a:lnTo>
                          <a:pt x="23" y="112"/>
                        </a:lnTo>
                        <a:lnTo>
                          <a:pt x="0" y="89"/>
                        </a:lnTo>
                        <a:lnTo>
                          <a:pt x="1" y="94"/>
                        </a:lnTo>
                        <a:lnTo>
                          <a:pt x="2" y="99"/>
                        </a:lnTo>
                        <a:lnTo>
                          <a:pt x="4" y="102"/>
                        </a:lnTo>
                        <a:lnTo>
                          <a:pt x="7" y="106"/>
                        </a:lnTo>
                        <a:lnTo>
                          <a:pt x="10" y="109"/>
                        </a:lnTo>
                        <a:lnTo>
                          <a:pt x="14" y="111"/>
                        </a:lnTo>
                        <a:lnTo>
                          <a:pt x="19" y="112"/>
                        </a:lnTo>
                        <a:lnTo>
                          <a:pt x="23" y="112"/>
                        </a:lnTo>
                        <a:lnTo>
                          <a:pt x="27" y="112"/>
                        </a:lnTo>
                        <a:lnTo>
                          <a:pt x="31" y="111"/>
                        </a:lnTo>
                        <a:lnTo>
                          <a:pt x="35" y="109"/>
                        </a:lnTo>
                        <a:lnTo>
                          <a:pt x="39" y="106"/>
                        </a:lnTo>
                        <a:lnTo>
                          <a:pt x="42" y="102"/>
                        </a:lnTo>
                        <a:lnTo>
                          <a:pt x="44" y="99"/>
                        </a:lnTo>
                        <a:lnTo>
                          <a:pt x="46" y="94"/>
                        </a:lnTo>
                        <a:lnTo>
                          <a:pt x="46" y="89"/>
                        </a:lnTo>
                        <a:lnTo>
                          <a:pt x="23" y="11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3" name="Freeform 751"/>
                  <p:cNvSpPr>
                    <a:spLocks noChangeAspect="1"/>
                  </p:cNvSpPr>
                  <p:nvPr/>
                </p:nvSpPr>
                <p:spPr bwMode="auto">
                  <a:xfrm>
                    <a:off x="2297" y="1532"/>
                    <a:ext cx="36" cy="14"/>
                  </a:xfrm>
                  <a:custGeom>
                    <a:avLst/>
                    <a:gdLst>
                      <a:gd name="T0" fmla="*/ 0 w 102"/>
                      <a:gd name="T1" fmla="*/ 7 h 46"/>
                      <a:gd name="T2" fmla="*/ 8 w 102"/>
                      <a:gd name="T3" fmla="*/ 14 h 46"/>
                      <a:gd name="T4" fmla="*/ 36 w 102"/>
                      <a:gd name="T5" fmla="*/ 14 h 46"/>
                      <a:gd name="T6" fmla="*/ 36 w 102"/>
                      <a:gd name="T7" fmla="*/ 0 h 46"/>
                      <a:gd name="T8" fmla="*/ 8 w 102"/>
                      <a:gd name="T9" fmla="*/ 0 h 46"/>
                      <a:gd name="T10" fmla="*/ 0 w 102"/>
                      <a:gd name="T11" fmla="*/ 7 h 46"/>
                      <a:gd name="T12" fmla="*/ 8 w 102"/>
                      <a:gd name="T13" fmla="*/ 0 h 46"/>
                      <a:gd name="T14" fmla="*/ 6 w 102"/>
                      <a:gd name="T15" fmla="*/ 0 h 46"/>
                      <a:gd name="T16" fmla="*/ 4 w 102"/>
                      <a:gd name="T17" fmla="*/ 1 h 46"/>
                      <a:gd name="T18" fmla="*/ 3 w 102"/>
                      <a:gd name="T19" fmla="*/ 1 h 46"/>
                      <a:gd name="T20" fmla="*/ 2 w 102"/>
                      <a:gd name="T21" fmla="*/ 2 h 46"/>
                      <a:gd name="T22" fmla="*/ 1 w 102"/>
                      <a:gd name="T23" fmla="*/ 3 h 46"/>
                      <a:gd name="T24" fmla="*/ 0 w 102"/>
                      <a:gd name="T25" fmla="*/ 4 h 46"/>
                      <a:gd name="T26" fmla="*/ 0 w 102"/>
                      <a:gd name="T27" fmla="*/ 6 h 46"/>
                      <a:gd name="T28" fmla="*/ 0 w 102"/>
                      <a:gd name="T29" fmla="*/ 7 h 46"/>
                      <a:gd name="T30" fmla="*/ 0 w 102"/>
                      <a:gd name="T31" fmla="*/ 8 h 46"/>
                      <a:gd name="T32" fmla="*/ 0 w 102"/>
                      <a:gd name="T33" fmla="*/ 9 h 46"/>
                      <a:gd name="T34" fmla="*/ 1 w 102"/>
                      <a:gd name="T35" fmla="*/ 11 h 46"/>
                      <a:gd name="T36" fmla="*/ 2 w 102"/>
                      <a:gd name="T37" fmla="*/ 12 h 46"/>
                      <a:gd name="T38" fmla="*/ 3 w 102"/>
                      <a:gd name="T39" fmla="*/ 13 h 46"/>
                      <a:gd name="T40" fmla="*/ 4 w 102"/>
                      <a:gd name="T41" fmla="*/ 13 h 46"/>
                      <a:gd name="T42" fmla="*/ 6 w 102"/>
                      <a:gd name="T43" fmla="*/ 14 h 46"/>
                      <a:gd name="T44" fmla="*/ 8 w 102"/>
                      <a:gd name="T45" fmla="*/ 14 h 46"/>
                      <a:gd name="T46" fmla="*/ 0 w 102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102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102" y="46"/>
                        </a:lnTo>
                        <a:lnTo>
                          <a:pt x="102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4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1"/>
                        </a:lnTo>
                        <a:lnTo>
                          <a:pt x="3" y="35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8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4" name="Freeform 752"/>
                  <p:cNvSpPr>
                    <a:spLocks noChangeAspect="1"/>
                  </p:cNvSpPr>
                  <p:nvPr/>
                </p:nvSpPr>
                <p:spPr bwMode="auto">
                  <a:xfrm>
                    <a:off x="2297" y="1539"/>
                    <a:ext cx="14" cy="336"/>
                  </a:xfrm>
                  <a:custGeom>
                    <a:avLst/>
                    <a:gdLst>
                      <a:gd name="T0" fmla="*/ 7 w 46"/>
                      <a:gd name="T1" fmla="*/ 336 h 1116"/>
                      <a:gd name="T2" fmla="*/ 14 w 46"/>
                      <a:gd name="T3" fmla="*/ 329 h 1116"/>
                      <a:gd name="T4" fmla="*/ 14 w 46"/>
                      <a:gd name="T5" fmla="*/ 0 h 1116"/>
                      <a:gd name="T6" fmla="*/ 0 w 46"/>
                      <a:gd name="T7" fmla="*/ 0 h 1116"/>
                      <a:gd name="T8" fmla="*/ 0 w 46"/>
                      <a:gd name="T9" fmla="*/ 329 h 1116"/>
                      <a:gd name="T10" fmla="*/ 7 w 46"/>
                      <a:gd name="T11" fmla="*/ 336 h 1116"/>
                      <a:gd name="T12" fmla="*/ 0 w 46"/>
                      <a:gd name="T13" fmla="*/ 329 h 1116"/>
                      <a:gd name="T14" fmla="*/ 0 w 46"/>
                      <a:gd name="T15" fmla="*/ 331 h 1116"/>
                      <a:gd name="T16" fmla="*/ 1 w 46"/>
                      <a:gd name="T17" fmla="*/ 332 h 1116"/>
                      <a:gd name="T18" fmla="*/ 1 w 46"/>
                      <a:gd name="T19" fmla="*/ 333 h 1116"/>
                      <a:gd name="T20" fmla="*/ 2 w 46"/>
                      <a:gd name="T21" fmla="*/ 334 h 1116"/>
                      <a:gd name="T22" fmla="*/ 3 w 46"/>
                      <a:gd name="T23" fmla="*/ 335 h 1116"/>
                      <a:gd name="T24" fmla="*/ 4 w 46"/>
                      <a:gd name="T25" fmla="*/ 336 h 1116"/>
                      <a:gd name="T26" fmla="*/ 6 w 46"/>
                      <a:gd name="T27" fmla="*/ 336 h 1116"/>
                      <a:gd name="T28" fmla="*/ 7 w 46"/>
                      <a:gd name="T29" fmla="*/ 336 h 1116"/>
                      <a:gd name="T30" fmla="*/ 8 w 46"/>
                      <a:gd name="T31" fmla="*/ 336 h 1116"/>
                      <a:gd name="T32" fmla="*/ 9 w 46"/>
                      <a:gd name="T33" fmla="*/ 336 h 1116"/>
                      <a:gd name="T34" fmla="*/ 11 w 46"/>
                      <a:gd name="T35" fmla="*/ 335 h 1116"/>
                      <a:gd name="T36" fmla="*/ 12 w 46"/>
                      <a:gd name="T37" fmla="*/ 334 h 1116"/>
                      <a:gd name="T38" fmla="*/ 13 w 46"/>
                      <a:gd name="T39" fmla="*/ 333 h 1116"/>
                      <a:gd name="T40" fmla="*/ 13 w 46"/>
                      <a:gd name="T41" fmla="*/ 332 h 1116"/>
                      <a:gd name="T42" fmla="*/ 14 w 46"/>
                      <a:gd name="T43" fmla="*/ 331 h 1116"/>
                      <a:gd name="T44" fmla="*/ 14 w 46"/>
                      <a:gd name="T45" fmla="*/ 329 h 1116"/>
                      <a:gd name="T46" fmla="*/ 7 w 46"/>
                      <a:gd name="T47" fmla="*/ 336 h 111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116">
                        <a:moveTo>
                          <a:pt x="23" y="1116"/>
                        </a:moveTo>
                        <a:lnTo>
                          <a:pt x="46" y="1093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93"/>
                        </a:lnTo>
                        <a:lnTo>
                          <a:pt x="23" y="1116"/>
                        </a:lnTo>
                        <a:lnTo>
                          <a:pt x="0" y="1093"/>
                        </a:lnTo>
                        <a:lnTo>
                          <a:pt x="0" y="1099"/>
                        </a:lnTo>
                        <a:lnTo>
                          <a:pt x="2" y="1103"/>
                        </a:lnTo>
                        <a:lnTo>
                          <a:pt x="4" y="1107"/>
                        </a:lnTo>
                        <a:lnTo>
                          <a:pt x="7" y="1111"/>
                        </a:lnTo>
                        <a:lnTo>
                          <a:pt x="10" y="1113"/>
                        </a:lnTo>
                        <a:lnTo>
                          <a:pt x="14" y="1115"/>
                        </a:lnTo>
                        <a:lnTo>
                          <a:pt x="19" y="1116"/>
                        </a:lnTo>
                        <a:lnTo>
                          <a:pt x="23" y="1116"/>
                        </a:lnTo>
                        <a:lnTo>
                          <a:pt x="27" y="1116"/>
                        </a:lnTo>
                        <a:lnTo>
                          <a:pt x="31" y="1115"/>
                        </a:lnTo>
                        <a:lnTo>
                          <a:pt x="35" y="1113"/>
                        </a:lnTo>
                        <a:lnTo>
                          <a:pt x="39" y="1111"/>
                        </a:lnTo>
                        <a:lnTo>
                          <a:pt x="42" y="1107"/>
                        </a:lnTo>
                        <a:lnTo>
                          <a:pt x="44" y="1103"/>
                        </a:lnTo>
                        <a:lnTo>
                          <a:pt x="45" y="1099"/>
                        </a:lnTo>
                        <a:lnTo>
                          <a:pt x="46" y="1093"/>
                        </a:lnTo>
                        <a:lnTo>
                          <a:pt x="23" y="111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5" name="Freeform 753"/>
                  <p:cNvSpPr>
                    <a:spLocks noChangeAspect="1"/>
                  </p:cNvSpPr>
                  <p:nvPr/>
                </p:nvSpPr>
                <p:spPr bwMode="auto">
                  <a:xfrm>
                    <a:off x="2304" y="1861"/>
                    <a:ext cx="21" cy="14"/>
                  </a:xfrm>
                  <a:custGeom>
                    <a:avLst/>
                    <a:gdLst>
                      <a:gd name="T0" fmla="*/ 21 w 56"/>
                      <a:gd name="T1" fmla="*/ 7 h 47"/>
                      <a:gd name="T2" fmla="*/ 12 w 56"/>
                      <a:gd name="T3" fmla="*/ 0 h 47"/>
                      <a:gd name="T4" fmla="*/ 0 w 56"/>
                      <a:gd name="T5" fmla="*/ 0 h 47"/>
                      <a:gd name="T6" fmla="*/ 0 w 56"/>
                      <a:gd name="T7" fmla="*/ 14 h 47"/>
                      <a:gd name="T8" fmla="*/ 12 w 56"/>
                      <a:gd name="T9" fmla="*/ 14 h 47"/>
                      <a:gd name="T10" fmla="*/ 21 w 56"/>
                      <a:gd name="T11" fmla="*/ 7 h 47"/>
                      <a:gd name="T12" fmla="*/ 12 w 56"/>
                      <a:gd name="T13" fmla="*/ 14 h 47"/>
                      <a:gd name="T14" fmla="*/ 14 w 56"/>
                      <a:gd name="T15" fmla="*/ 14 h 47"/>
                      <a:gd name="T16" fmla="*/ 16 w 56"/>
                      <a:gd name="T17" fmla="*/ 14 h 47"/>
                      <a:gd name="T18" fmla="*/ 17 w 56"/>
                      <a:gd name="T19" fmla="*/ 13 h 47"/>
                      <a:gd name="T20" fmla="*/ 18 w 56"/>
                      <a:gd name="T21" fmla="*/ 12 h 47"/>
                      <a:gd name="T22" fmla="*/ 20 w 56"/>
                      <a:gd name="T23" fmla="*/ 11 h 47"/>
                      <a:gd name="T24" fmla="*/ 21 w 56"/>
                      <a:gd name="T25" fmla="*/ 10 h 47"/>
                      <a:gd name="T26" fmla="*/ 21 w 56"/>
                      <a:gd name="T27" fmla="*/ 9 h 47"/>
                      <a:gd name="T28" fmla="*/ 21 w 56"/>
                      <a:gd name="T29" fmla="*/ 7 h 47"/>
                      <a:gd name="T30" fmla="*/ 21 w 56"/>
                      <a:gd name="T31" fmla="*/ 6 h 47"/>
                      <a:gd name="T32" fmla="*/ 21 w 56"/>
                      <a:gd name="T33" fmla="*/ 4 h 47"/>
                      <a:gd name="T34" fmla="*/ 20 w 56"/>
                      <a:gd name="T35" fmla="*/ 4 h 47"/>
                      <a:gd name="T36" fmla="*/ 18 w 56"/>
                      <a:gd name="T37" fmla="*/ 2 h 47"/>
                      <a:gd name="T38" fmla="*/ 17 w 56"/>
                      <a:gd name="T39" fmla="*/ 1 h 47"/>
                      <a:gd name="T40" fmla="*/ 16 w 56"/>
                      <a:gd name="T41" fmla="*/ 1 h 47"/>
                      <a:gd name="T42" fmla="*/ 14 w 56"/>
                      <a:gd name="T43" fmla="*/ 1 h 47"/>
                      <a:gd name="T44" fmla="*/ 12 w 56"/>
                      <a:gd name="T45" fmla="*/ 0 h 47"/>
                      <a:gd name="T46" fmla="*/ 21 w 56"/>
                      <a:gd name="T47" fmla="*/ 7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56" h="47">
                        <a:moveTo>
                          <a:pt x="56" y="24"/>
                        </a:moveTo>
                        <a:lnTo>
                          <a:pt x="32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32" y="47"/>
                        </a:lnTo>
                        <a:lnTo>
                          <a:pt x="56" y="24"/>
                        </a:lnTo>
                        <a:lnTo>
                          <a:pt x="32" y="47"/>
                        </a:lnTo>
                        <a:lnTo>
                          <a:pt x="38" y="47"/>
                        </a:lnTo>
                        <a:lnTo>
                          <a:pt x="43" y="46"/>
                        </a:lnTo>
                        <a:lnTo>
                          <a:pt x="46" y="43"/>
                        </a:lnTo>
                        <a:lnTo>
                          <a:pt x="49" y="40"/>
                        </a:lnTo>
                        <a:lnTo>
                          <a:pt x="53" y="36"/>
                        </a:lnTo>
                        <a:lnTo>
                          <a:pt x="55" y="33"/>
                        </a:lnTo>
                        <a:lnTo>
                          <a:pt x="56" y="29"/>
                        </a:lnTo>
                        <a:lnTo>
                          <a:pt x="56" y="24"/>
                        </a:lnTo>
                        <a:lnTo>
                          <a:pt x="56" y="19"/>
                        </a:lnTo>
                        <a:lnTo>
                          <a:pt x="55" y="15"/>
                        </a:lnTo>
                        <a:lnTo>
                          <a:pt x="53" y="12"/>
                        </a:lnTo>
                        <a:lnTo>
                          <a:pt x="49" y="8"/>
                        </a:lnTo>
                        <a:lnTo>
                          <a:pt x="46" y="5"/>
                        </a:lnTo>
                        <a:lnTo>
                          <a:pt x="43" y="3"/>
                        </a:lnTo>
                        <a:lnTo>
                          <a:pt x="38" y="2"/>
                        </a:lnTo>
                        <a:lnTo>
                          <a:pt x="32" y="0"/>
                        </a:lnTo>
                        <a:lnTo>
                          <a:pt x="56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6" name="Freeform 754"/>
                  <p:cNvSpPr>
                    <a:spLocks noChangeAspect="1"/>
                  </p:cNvSpPr>
                  <p:nvPr/>
                </p:nvSpPr>
                <p:spPr bwMode="auto">
                  <a:xfrm>
                    <a:off x="2311" y="1868"/>
                    <a:ext cx="14" cy="64"/>
                  </a:xfrm>
                  <a:custGeom>
                    <a:avLst/>
                    <a:gdLst>
                      <a:gd name="T0" fmla="*/ 7 w 47"/>
                      <a:gd name="T1" fmla="*/ 64 h 221"/>
                      <a:gd name="T2" fmla="*/ 14 w 47"/>
                      <a:gd name="T3" fmla="*/ 57 h 221"/>
                      <a:gd name="T4" fmla="*/ 14 w 47"/>
                      <a:gd name="T5" fmla="*/ 0 h 221"/>
                      <a:gd name="T6" fmla="*/ 0 w 47"/>
                      <a:gd name="T7" fmla="*/ 0 h 221"/>
                      <a:gd name="T8" fmla="*/ 0 w 47"/>
                      <a:gd name="T9" fmla="*/ 57 h 221"/>
                      <a:gd name="T10" fmla="*/ 7 w 47"/>
                      <a:gd name="T11" fmla="*/ 64 h 221"/>
                      <a:gd name="T12" fmla="*/ 0 w 47"/>
                      <a:gd name="T13" fmla="*/ 57 h 221"/>
                      <a:gd name="T14" fmla="*/ 0 w 47"/>
                      <a:gd name="T15" fmla="*/ 59 h 221"/>
                      <a:gd name="T16" fmla="*/ 1 w 47"/>
                      <a:gd name="T17" fmla="*/ 60 h 221"/>
                      <a:gd name="T18" fmla="*/ 1 w 47"/>
                      <a:gd name="T19" fmla="*/ 61 h 221"/>
                      <a:gd name="T20" fmla="*/ 2 w 47"/>
                      <a:gd name="T21" fmla="*/ 62 h 221"/>
                      <a:gd name="T22" fmla="*/ 3 w 47"/>
                      <a:gd name="T23" fmla="*/ 63 h 221"/>
                      <a:gd name="T24" fmla="*/ 4 w 47"/>
                      <a:gd name="T25" fmla="*/ 63 h 221"/>
                      <a:gd name="T26" fmla="*/ 6 w 47"/>
                      <a:gd name="T27" fmla="*/ 64 h 221"/>
                      <a:gd name="T28" fmla="*/ 7 w 47"/>
                      <a:gd name="T29" fmla="*/ 64 h 221"/>
                      <a:gd name="T30" fmla="*/ 8 w 47"/>
                      <a:gd name="T31" fmla="*/ 64 h 221"/>
                      <a:gd name="T32" fmla="*/ 10 w 47"/>
                      <a:gd name="T33" fmla="*/ 63 h 221"/>
                      <a:gd name="T34" fmla="*/ 11 w 47"/>
                      <a:gd name="T35" fmla="*/ 63 h 221"/>
                      <a:gd name="T36" fmla="*/ 12 w 47"/>
                      <a:gd name="T37" fmla="*/ 62 h 221"/>
                      <a:gd name="T38" fmla="*/ 13 w 47"/>
                      <a:gd name="T39" fmla="*/ 61 h 221"/>
                      <a:gd name="T40" fmla="*/ 13 w 47"/>
                      <a:gd name="T41" fmla="*/ 60 h 221"/>
                      <a:gd name="T42" fmla="*/ 14 w 47"/>
                      <a:gd name="T43" fmla="*/ 59 h 221"/>
                      <a:gd name="T44" fmla="*/ 14 w 47"/>
                      <a:gd name="T45" fmla="*/ 57 h 221"/>
                      <a:gd name="T46" fmla="*/ 7 w 47"/>
                      <a:gd name="T47" fmla="*/ 64 h 221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221">
                        <a:moveTo>
                          <a:pt x="23" y="221"/>
                        </a:moveTo>
                        <a:lnTo>
                          <a:pt x="47" y="197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97"/>
                        </a:lnTo>
                        <a:lnTo>
                          <a:pt x="23" y="221"/>
                        </a:lnTo>
                        <a:lnTo>
                          <a:pt x="0" y="197"/>
                        </a:lnTo>
                        <a:lnTo>
                          <a:pt x="0" y="203"/>
                        </a:lnTo>
                        <a:lnTo>
                          <a:pt x="2" y="207"/>
                        </a:lnTo>
                        <a:lnTo>
                          <a:pt x="5" y="211"/>
                        </a:lnTo>
                        <a:lnTo>
                          <a:pt x="8" y="214"/>
                        </a:lnTo>
                        <a:lnTo>
                          <a:pt x="11" y="217"/>
                        </a:lnTo>
                        <a:lnTo>
                          <a:pt x="15" y="219"/>
                        </a:lnTo>
                        <a:lnTo>
                          <a:pt x="19" y="220"/>
                        </a:lnTo>
                        <a:lnTo>
                          <a:pt x="23" y="221"/>
                        </a:lnTo>
                        <a:lnTo>
                          <a:pt x="28" y="220"/>
                        </a:lnTo>
                        <a:lnTo>
                          <a:pt x="32" y="219"/>
                        </a:lnTo>
                        <a:lnTo>
                          <a:pt x="36" y="217"/>
                        </a:lnTo>
                        <a:lnTo>
                          <a:pt x="39" y="214"/>
                        </a:lnTo>
                        <a:lnTo>
                          <a:pt x="42" y="211"/>
                        </a:lnTo>
                        <a:lnTo>
                          <a:pt x="45" y="207"/>
                        </a:lnTo>
                        <a:lnTo>
                          <a:pt x="47" y="203"/>
                        </a:lnTo>
                        <a:lnTo>
                          <a:pt x="47" y="197"/>
                        </a:lnTo>
                        <a:lnTo>
                          <a:pt x="23" y="2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7" name="Freeform 755"/>
                  <p:cNvSpPr>
                    <a:spLocks noChangeAspect="1"/>
                  </p:cNvSpPr>
                  <p:nvPr/>
                </p:nvSpPr>
                <p:spPr bwMode="auto">
                  <a:xfrm>
                    <a:off x="2304" y="1919"/>
                    <a:ext cx="14" cy="14"/>
                  </a:xfrm>
                  <a:custGeom>
                    <a:avLst/>
                    <a:gdLst>
                      <a:gd name="T0" fmla="*/ 0 w 44"/>
                      <a:gd name="T1" fmla="*/ 7 h 48"/>
                      <a:gd name="T2" fmla="*/ 7 w 44"/>
                      <a:gd name="T3" fmla="*/ 14 h 48"/>
                      <a:gd name="T4" fmla="*/ 14 w 44"/>
                      <a:gd name="T5" fmla="*/ 14 h 48"/>
                      <a:gd name="T6" fmla="*/ 14 w 44"/>
                      <a:gd name="T7" fmla="*/ 0 h 48"/>
                      <a:gd name="T8" fmla="*/ 7 w 44"/>
                      <a:gd name="T9" fmla="*/ 0 h 48"/>
                      <a:gd name="T10" fmla="*/ 0 w 44"/>
                      <a:gd name="T11" fmla="*/ 7 h 48"/>
                      <a:gd name="T12" fmla="*/ 7 w 44"/>
                      <a:gd name="T13" fmla="*/ 0 h 48"/>
                      <a:gd name="T14" fmla="*/ 6 w 44"/>
                      <a:gd name="T15" fmla="*/ 0 h 48"/>
                      <a:gd name="T16" fmla="*/ 4 w 44"/>
                      <a:gd name="T17" fmla="*/ 1 h 48"/>
                      <a:gd name="T18" fmla="*/ 3 w 44"/>
                      <a:gd name="T19" fmla="*/ 1 h 48"/>
                      <a:gd name="T20" fmla="*/ 2 w 44"/>
                      <a:gd name="T21" fmla="*/ 2 h 48"/>
                      <a:gd name="T22" fmla="*/ 1 w 44"/>
                      <a:gd name="T23" fmla="*/ 4 h 48"/>
                      <a:gd name="T24" fmla="*/ 1 w 44"/>
                      <a:gd name="T25" fmla="*/ 4 h 48"/>
                      <a:gd name="T26" fmla="*/ 0 w 44"/>
                      <a:gd name="T27" fmla="*/ 6 h 48"/>
                      <a:gd name="T28" fmla="*/ 0 w 44"/>
                      <a:gd name="T29" fmla="*/ 7 h 48"/>
                      <a:gd name="T30" fmla="*/ 0 w 44"/>
                      <a:gd name="T31" fmla="*/ 8 h 48"/>
                      <a:gd name="T32" fmla="*/ 1 w 44"/>
                      <a:gd name="T33" fmla="*/ 10 h 48"/>
                      <a:gd name="T34" fmla="*/ 1 w 44"/>
                      <a:gd name="T35" fmla="*/ 11 h 48"/>
                      <a:gd name="T36" fmla="*/ 2 w 44"/>
                      <a:gd name="T37" fmla="*/ 12 h 48"/>
                      <a:gd name="T38" fmla="*/ 3 w 44"/>
                      <a:gd name="T39" fmla="*/ 12 h 48"/>
                      <a:gd name="T40" fmla="*/ 4 w 44"/>
                      <a:gd name="T41" fmla="*/ 13 h 48"/>
                      <a:gd name="T42" fmla="*/ 6 w 44"/>
                      <a:gd name="T43" fmla="*/ 14 h 48"/>
                      <a:gd name="T44" fmla="*/ 7 w 44"/>
                      <a:gd name="T45" fmla="*/ 14 h 48"/>
                      <a:gd name="T46" fmla="*/ 0 w 44"/>
                      <a:gd name="T47" fmla="*/ 7 h 48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4" h="48">
                        <a:moveTo>
                          <a:pt x="0" y="24"/>
                        </a:moveTo>
                        <a:lnTo>
                          <a:pt x="23" y="48"/>
                        </a:lnTo>
                        <a:lnTo>
                          <a:pt x="44" y="48"/>
                        </a:lnTo>
                        <a:lnTo>
                          <a:pt x="44" y="0"/>
                        </a:lnTo>
                        <a:lnTo>
                          <a:pt x="23" y="0"/>
                        </a:lnTo>
                        <a:lnTo>
                          <a:pt x="0" y="24"/>
                        </a:lnTo>
                        <a:lnTo>
                          <a:pt x="23" y="0"/>
                        </a:ln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5"/>
                        </a:lnTo>
                        <a:lnTo>
                          <a:pt x="7" y="8"/>
                        </a:lnTo>
                        <a:lnTo>
                          <a:pt x="3" y="12"/>
                        </a:lnTo>
                        <a:lnTo>
                          <a:pt x="2" y="15"/>
                        </a:lnTo>
                        <a:lnTo>
                          <a:pt x="1" y="19"/>
                        </a:lnTo>
                        <a:lnTo>
                          <a:pt x="0" y="24"/>
                        </a:lnTo>
                        <a:lnTo>
                          <a:pt x="1" y="29"/>
                        </a:lnTo>
                        <a:lnTo>
                          <a:pt x="2" y="33"/>
                        </a:lnTo>
                        <a:lnTo>
                          <a:pt x="3" y="36"/>
                        </a:lnTo>
                        <a:lnTo>
                          <a:pt x="7" y="40"/>
                        </a:lnTo>
                        <a:lnTo>
                          <a:pt x="10" y="42"/>
                        </a:lnTo>
                        <a:lnTo>
                          <a:pt x="14" y="46"/>
                        </a:lnTo>
                        <a:lnTo>
                          <a:pt x="18" y="47"/>
                        </a:lnTo>
                        <a:lnTo>
                          <a:pt x="23" y="48"/>
                        </a:ln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8" name="Freeform 756"/>
                  <p:cNvSpPr>
                    <a:spLocks noChangeAspect="1"/>
                  </p:cNvSpPr>
                  <p:nvPr/>
                </p:nvSpPr>
                <p:spPr bwMode="auto">
                  <a:xfrm>
                    <a:off x="2304" y="1926"/>
                    <a:ext cx="14" cy="136"/>
                  </a:xfrm>
                  <a:custGeom>
                    <a:avLst/>
                    <a:gdLst>
                      <a:gd name="T0" fmla="*/ 1 w 47"/>
                      <a:gd name="T1" fmla="*/ 133 h 442"/>
                      <a:gd name="T2" fmla="*/ 14 w 47"/>
                      <a:gd name="T3" fmla="*/ 129 h 442"/>
                      <a:gd name="T4" fmla="*/ 14 w 47"/>
                      <a:gd name="T5" fmla="*/ 0 h 442"/>
                      <a:gd name="T6" fmla="*/ 0 w 47"/>
                      <a:gd name="T7" fmla="*/ 0 h 442"/>
                      <a:gd name="T8" fmla="*/ 0 w 47"/>
                      <a:gd name="T9" fmla="*/ 129 h 442"/>
                      <a:gd name="T10" fmla="*/ 1 w 47"/>
                      <a:gd name="T11" fmla="*/ 133 h 442"/>
                      <a:gd name="T12" fmla="*/ 0 w 47"/>
                      <a:gd name="T13" fmla="*/ 129 h 442"/>
                      <a:gd name="T14" fmla="*/ 0 w 47"/>
                      <a:gd name="T15" fmla="*/ 130 h 442"/>
                      <a:gd name="T16" fmla="*/ 1 w 47"/>
                      <a:gd name="T17" fmla="*/ 132 h 442"/>
                      <a:gd name="T18" fmla="*/ 1 w 47"/>
                      <a:gd name="T19" fmla="*/ 133 h 442"/>
                      <a:gd name="T20" fmla="*/ 2 w 47"/>
                      <a:gd name="T21" fmla="*/ 134 h 442"/>
                      <a:gd name="T22" fmla="*/ 3 w 47"/>
                      <a:gd name="T23" fmla="*/ 135 h 442"/>
                      <a:gd name="T24" fmla="*/ 4 w 47"/>
                      <a:gd name="T25" fmla="*/ 135 h 442"/>
                      <a:gd name="T26" fmla="*/ 6 w 47"/>
                      <a:gd name="T27" fmla="*/ 136 h 442"/>
                      <a:gd name="T28" fmla="*/ 7 w 47"/>
                      <a:gd name="T29" fmla="*/ 136 h 442"/>
                      <a:gd name="T30" fmla="*/ 8 w 47"/>
                      <a:gd name="T31" fmla="*/ 136 h 442"/>
                      <a:gd name="T32" fmla="*/ 10 w 47"/>
                      <a:gd name="T33" fmla="*/ 135 h 442"/>
                      <a:gd name="T34" fmla="*/ 11 w 47"/>
                      <a:gd name="T35" fmla="*/ 135 h 442"/>
                      <a:gd name="T36" fmla="*/ 12 w 47"/>
                      <a:gd name="T37" fmla="*/ 134 h 442"/>
                      <a:gd name="T38" fmla="*/ 13 w 47"/>
                      <a:gd name="T39" fmla="*/ 133 h 442"/>
                      <a:gd name="T40" fmla="*/ 13 w 47"/>
                      <a:gd name="T41" fmla="*/ 132 h 442"/>
                      <a:gd name="T42" fmla="*/ 14 w 47"/>
                      <a:gd name="T43" fmla="*/ 130 h 442"/>
                      <a:gd name="T44" fmla="*/ 14 w 47"/>
                      <a:gd name="T45" fmla="*/ 129 h 442"/>
                      <a:gd name="T46" fmla="*/ 1 w 47"/>
                      <a:gd name="T47" fmla="*/ 133 h 442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442">
                        <a:moveTo>
                          <a:pt x="4" y="431"/>
                        </a:moveTo>
                        <a:lnTo>
                          <a:pt x="47" y="418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418"/>
                        </a:lnTo>
                        <a:lnTo>
                          <a:pt x="4" y="431"/>
                        </a:lnTo>
                        <a:lnTo>
                          <a:pt x="0" y="418"/>
                        </a:lnTo>
                        <a:lnTo>
                          <a:pt x="1" y="424"/>
                        </a:lnTo>
                        <a:lnTo>
                          <a:pt x="2" y="428"/>
                        </a:lnTo>
                        <a:lnTo>
                          <a:pt x="4" y="432"/>
                        </a:lnTo>
                        <a:lnTo>
                          <a:pt x="8" y="435"/>
                        </a:lnTo>
                        <a:lnTo>
                          <a:pt x="11" y="438"/>
                        </a:lnTo>
                        <a:lnTo>
                          <a:pt x="15" y="440"/>
                        </a:lnTo>
                        <a:lnTo>
                          <a:pt x="19" y="441"/>
                        </a:lnTo>
                        <a:lnTo>
                          <a:pt x="23" y="442"/>
                        </a:lnTo>
                        <a:lnTo>
                          <a:pt x="28" y="441"/>
                        </a:lnTo>
                        <a:lnTo>
                          <a:pt x="32" y="440"/>
                        </a:lnTo>
                        <a:lnTo>
                          <a:pt x="36" y="438"/>
                        </a:lnTo>
                        <a:lnTo>
                          <a:pt x="39" y="435"/>
                        </a:lnTo>
                        <a:lnTo>
                          <a:pt x="42" y="432"/>
                        </a:lnTo>
                        <a:lnTo>
                          <a:pt x="44" y="428"/>
                        </a:lnTo>
                        <a:lnTo>
                          <a:pt x="47" y="424"/>
                        </a:lnTo>
                        <a:lnTo>
                          <a:pt x="47" y="418"/>
                        </a:lnTo>
                        <a:lnTo>
                          <a:pt x="4" y="43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9" name="Freeform 757"/>
                  <p:cNvSpPr>
                    <a:spLocks noChangeAspect="1"/>
                  </p:cNvSpPr>
                  <p:nvPr/>
                </p:nvSpPr>
                <p:spPr bwMode="auto">
                  <a:xfrm>
                    <a:off x="2304" y="2047"/>
                    <a:ext cx="21" cy="21"/>
                  </a:xfrm>
                  <a:custGeom>
                    <a:avLst/>
                    <a:gdLst>
                      <a:gd name="T0" fmla="*/ 21 w 71"/>
                      <a:gd name="T1" fmla="*/ 14 h 75"/>
                      <a:gd name="T2" fmla="*/ 20 w 71"/>
                      <a:gd name="T3" fmla="*/ 11 h 75"/>
                      <a:gd name="T4" fmla="*/ 11 w 71"/>
                      <a:gd name="T5" fmla="*/ 0 h 75"/>
                      <a:gd name="T6" fmla="*/ 0 w 71"/>
                      <a:gd name="T7" fmla="*/ 7 h 75"/>
                      <a:gd name="T8" fmla="*/ 9 w 71"/>
                      <a:gd name="T9" fmla="*/ 18 h 75"/>
                      <a:gd name="T10" fmla="*/ 21 w 71"/>
                      <a:gd name="T11" fmla="*/ 14 h 75"/>
                      <a:gd name="T12" fmla="*/ 9 w 71"/>
                      <a:gd name="T13" fmla="*/ 18 h 75"/>
                      <a:gd name="T14" fmla="*/ 9 w 71"/>
                      <a:gd name="T15" fmla="*/ 19 h 75"/>
                      <a:gd name="T16" fmla="*/ 11 w 71"/>
                      <a:gd name="T17" fmla="*/ 20 h 75"/>
                      <a:gd name="T18" fmla="*/ 12 w 71"/>
                      <a:gd name="T19" fmla="*/ 21 h 75"/>
                      <a:gd name="T20" fmla="*/ 13 w 71"/>
                      <a:gd name="T21" fmla="*/ 21 h 75"/>
                      <a:gd name="T22" fmla="*/ 14 w 71"/>
                      <a:gd name="T23" fmla="*/ 21 h 75"/>
                      <a:gd name="T24" fmla="*/ 16 w 71"/>
                      <a:gd name="T25" fmla="*/ 21 h 75"/>
                      <a:gd name="T26" fmla="*/ 17 w 71"/>
                      <a:gd name="T27" fmla="*/ 20 h 75"/>
                      <a:gd name="T28" fmla="*/ 18 w 71"/>
                      <a:gd name="T29" fmla="*/ 19 h 75"/>
                      <a:gd name="T30" fmla="*/ 19 w 71"/>
                      <a:gd name="T31" fmla="*/ 19 h 75"/>
                      <a:gd name="T32" fmla="*/ 20 w 71"/>
                      <a:gd name="T33" fmla="*/ 18 h 75"/>
                      <a:gd name="T34" fmla="*/ 20 w 71"/>
                      <a:gd name="T35" fmla="*/ 17 h 75"/>
                      <a:gd name="T36" fmla="*/ 21 w 71"/>
                      <a:gd name="T37" fmla="*/ 16 h 75"/>
                      <a:gd name="T38" fmla="*/ 21 w 71"/>
                      <a:gd name="T39" fmla="*/ 14 h 75"/>
                      <a:gd name="T40" fmla="*/ 21 w 71"/>
                      <a:gd name="T41" fmla="*/ 13 h 75"/>
                      <a:gd name="T42" fmla="*/ 20 w 71"/>
                      <a:gd name="T43" fmla="*/ 12 h 75"/>
                      <a:gd name="T44" fmla="*/ 20 w 71"/>
                      <a:gd name="T45" fmla="*/ 11 h 75"/>
                      <a:gd name="T46" fmla="*/ 21 w 71"/>
                      <a:gd name="T47" fmla="*/ 14 h 7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71" h="75">
                        <a:moveTo>
                          <a:pt x="71" y="51"/>
                        </a:moveTo>
                        <a:lnTo>
                          <a:pt x="66" y="38"/>
                        </a:lnTo>
                        <a:lnTo>
                          <a:pt x="38" y="0"/>
                        </a:lnTo>
                        <a:lnTo>
                          <a:pt x="0" y="26"/>
                        </a:lnTo>
                        <a:lnTo>
                          <a:pt x="29" y="65"/>
                        </a:lnTo>
                        <a:lnTo>
                          <a:pt x="71" y="51"/>
                        </a:lnTo>
                        <a:lnTo>
                          <a:pt x="29" y="65"/>
                        </a:lnTo>
                        <a:lnTo>
                          <a:pt x="32" y="68"/>
                        </a:lnTo>
                        <a:lnTo>
                          <a:pt x="36" y="71"/>
                        </a:lnTo>
                        <a:lnTo>
                          <a:pt x="40" y="74"/>
                        </a:lnTo>
                        <a:lnTo>
                          <a:pt x="45" y="75"/>
                        </a:lnTo>
                        <a:lnTo>
                          <a:pt x="49" y="75"/>
                        </a:lnTo>
                        <a:lnTo>
                          <a:pt x="53" y="74"/>
                        </a:lnTo>
                        <a:lnTo>
                          <a:pt x="57" y="73"/>
                        </a:lnTo>
                        <a:lnTo>
                          <a:pt x="61" y="69"/>
                        </a:lnTo>
                        <a:lnTo>
                          <a:pt x="65" y="67"/>
                        </a:lnTo>
                        <a:lnTo>
                          <a:pt x="67" y="64"/>
                        </a:lnTo>
                        <a:lnTo>
                          <a:pt x="69" y="60"/>
                        </a:lnTo>
                        <a:lnTo>
                          <a:pt x="70" y="56"/>
                        </a:lnTo>
                        <a:lnTo>
                          <a:pt x="71" y="51"/>
                        </a:lnTo>
                        <a:lnTo>
                          <a:pt x="70" y="47"/>
                        </a:lnTo>
                        <a:lnTo>
                          <a:pt x="69" y="42"/>
                        </a:lnTo>
                        <a:lnTo>
                          <a:pt x="66" y="38"/>
                        </a:lnTo>
                        <a:lnTo>
                          <a:pt x="71" y="5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0" name="Rectangle 75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11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71" name="Freeform 759"/>
                  <p:cNvSpPr>
                    <a:spLocks noChangeAspect="1"/>
                  </p:cNvSpPr>
                  <p:nvPr/>
                </p:nvSpPr>
                <p:spPr bwMode="auto">
                  <a:xfrm>
                    <a:off x="3412" y="1410"/>
                    <a:ext cx="14" cy="93"/>
                  </a:xfrm>
                  <a:custGeom>
                    <a:avLst/>
                    <a:gdLst>
                      <a:gd name="T0" fmla="*/ 0 w 46"/>
                      <a:gd name="T1" fmla="*/ 7 h 315"/>
                      <a:gd name="T2" fmla="*/ 0 w 46"/>
                      <a:gd name="T3" fmla="*/ 7 h 315"/>
                      <a:gd name="T4" fmla="*/ 0 w 46"/>
                      <a:gd name="T5" fmla="*/ 93 h 315"/>
                      <a:gd name="T6" fmla="*/ 14 w 46"/>
                      <a:gd name="T7" fmla="*/ 93 h 315"/>
                      <a:gd name="T8" fmla="*/ 14 w 46"/>
                      <a:gd name="T9" fmla="*/ 7 h 315"/>
                      <a:gd name="T10" fmla="*/ 0 w 46"/>
                      <a:gd name="T11" fmla="*/ 7 h 315"/>
                      <a:gd name="T12" fmla="*/ 14 w 46"/>
                      <a:gd name="T13" fmla="*/ 7 h 315"/>
                      <a:gd name="T14" fmla="*/ 14 w 46"/>
                      <a:gd name="T15" fmla="*/ 5 h 315"/>
                      <a:gd name="T16" fmla="*/ 13 w 46"/>
                      <a:gd name="T17" fmla="*/ 4 h 315"/>
                      <a:gd name="T18" fmla="*/ 13 w 46"/>
                      <a:gd name="T19" fmla="*/ 3 h 315"/>
                      <a:gd name="T20" fmla="*/ 12 w 46"/>
                      <a:gd name="T21" fmla="*/ 2 h 315"/>
                      <a:gd name="T22" fmla="*/ 11 w 46"/>
                      <a:gd name="T23" fmla="*/ 1 h 315"/>
                      <a:gd name="T24" fmla="*/ 10 w 46"/>
                      <a:gd name="T25" fmla="*/ 0 h 315"/>
                      <a:gd name="T26" fmla="*/ 8 w 46"/>
                      <a:gd name="T27" fmla="*/ 0 h 315"/>
                      <a:gd name="T28" fmla="*/ 7 w 46"/>
                      <a:gd name="T29" fmla="*/ 0 h 315"/>
                      <a:gd name="T30" fmla="*/ 6 w 46"/>
                      <a:gd name="T31" fmla="*/ 0 h 315"/>
                      <a:gd name="T32" fmla="*/ 5 w 46"/>
                      <a:gd name="T33" fmla="*/ 0 h 315"/>
                      <a:gd name="T34" fmla="*/ 3 w 46"/>
                      <a:gd name="T35" fmla="*/ 1 h 315"/>
                      <a:gd name="T36" fmla="*/ 2 w 46"/>
                      <a:gd name="T37" fmla="*/ 2 h 315"/>
                      <a:gd name="T38" fmla="*/ 1 w 46"/>
                      <a:gd name="T39" fmla="*/ 3 h 315"/>
                      <a:gd name="T40" fmla="*/ 1 w 46"/>
                      <a:gd name="T41" fmla="*/ 4 h 315"/>
                      <a:gd name="T42" fmla="*/ 0 w 46"/>
                      <a:gd name="T43" fmla="*/ 5 h 315"/>
                      <a:gd name="T44" fmla="*/ 0 w 46"/>
                      <a:gd name="T45" fmla="*/ 7 h 315"/>
                      <a:gd name="T46" fmla="*/ 0 w 46"/>
                      <a:gd name="T47" fmla="*/ 7 h 31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315">
                        <a:moveTo>
                          <a:pt x="0" y="23"/>
                        </a:moveTo>
                        <a:lnTo>
                          <a:pt x="0" y="24"/>
                        </a:lnTo>
                        <a:lnTo>
                          <a:pt x="0" y="315"/>
                        </a:lnTo>
                        <a:lnTo>
                          <a:pt x="46" y="315"/>
                        </a:lnTo>
                        <a:lnTo>
                          <a:pt x="46" y="24"/>
                        </a:lnTo>
                        <a:lnTo>
                          <a:pt x="0" y="23"/>
                        </a:lnTo>
                        <a:lnTo>
                          <a:pt x="46" y="24"/>
                        </a:lnTo>
                        <a:lnTo>
                          <a:pt x="45" y="17"/>
                        </a:lnTo>
                        <a:lnTo>
                          <a:pt x="44" y="13"/>
                        </a:lnTo>
                        <a:lnTo>
                          <a:pt x="42" y="9"/>
                        </a:lnTo>
                        <a:lnTo>
                          <a:pt x="39" y="6"/>
                        </a:lnTo>
                        <a:lnTo>
                          <a:pt x="36" y="4"/>
                        </a:lnTo>
                        <a:lnTo>
                          <a:pt x="32" y="1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10" y="4"/>
                        </a:lnTo>
                        <a:lnTo>
                          <a:pt x="7" y="6"/>
                        </a:lnTo>
                        <a:lnTo>
                          <a:pt x="4" y="9"/>
                        </a:lnTo>
                        <a:lnTo>
                          <a:pt x="2" y="13"/>
                        </a:lnTo>
                        <a:lnTo>
                          <a:pt x="0" y="17"/>
                        </a:lnTo>
                        <a:lnTo>
                          <a:pt x="0" y="24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2" name="Freeform 760"/>
                  <p:cNvSpPr>
                    <a:spLocks noChangeAspect="1"/>
                  </p:cNvSpPr>
                  <p:nvPr/>
                </p:nvSpPr>
                <p:spPr bwMode="auto">
                  <a:xfrm>
                    <a:off x="3412" y="1360"/>
                    <a:ext cx="36" cy="57"/>
                  </a:xfrm>
                  <a:custGeom>
                    <a:avLst/>
                    <a:gdLst>
                      <a:gd name="T0" fmla="*/ 34 w 121"/>
                      <a:gd name="T1" fmla="*/ 2 h 190"/>
                      <a:gd name="T2" fmla="*/ 24 w 121"/>
                      <a:gd name="T3" fmla="*/ 2 h 190"/>
                      <a:gd name="T4" fmla="*/ 21 w 121"/>
                      <a:gd name="T5" fmla="*/ 5 h 190"/>
                      <a:gd name="T6" fmla="*/ 18 w 121"/>
                      <a:gd name="T7" fmla="*/ 8 h 190"/>
                      <a:gd name="T8" fmla="*/ 15 w 121"/>
                      <a:gd name="T9" fmla="*/ 12 h 190"/>
                      <a:gd name="T10" fmla="*/ 12 w 121"/>
                      <a:gd name="T11" fmla="*/ 16 h 190"/>
                      <a:gd name="T12" fmla="*/ 10 w 121"/>
                      <a:gd name="T13" fmla="*/ 19 h 190"/>
                      <a:gd name="T14" fmla="*/ 8 w 121"/>
                      <a:gd name="T15" fmla="*/ 23 h 190"/>
                      <a:gd name="T16" fmla="*/ 6 w 121"/>
                      <a:gd name="T17" fmla="*/ 26 h 190"/>
                      <a:gd name="T18" fmla="*/ 5 w 121"/>
                      <a:gd name="T19" fmla="*/ 29 h 190"/>
                      <a:gd name="T20" fmla="*/ 4 w 121"/>
                      <a:gd name="T21" fmla="*/ 33 h 190"/>
                      <a:gd name="T22" fmla="*/ 2 w 121"/>
                      <a:gd name="T23" fmla="*/ 36 h 190"/>
                      <a:gd name="T24" fmla="*/ 1 w 121"/>
                      <a:gd name="T25" fmla="*/ 40 h 190"/>
                      <a:gd name="T26" fmla="*/ 1 w 121"/>
                      <a:gd name="T27" fmla="*/ 43 h 190"/>
                      <a:gd name="T28" fmla="*/ 0 w 121"/>
                      <a:gd name="T29" fmla="*/ 50 h 190"/>
                      <a:gd name="T30" fmla="*/ 0 w 121"/>
                      <a:gd name="T31" fmla="*/ 57 h 190"/>
                      <a:gd name="T32" fmla="*/ 14 w 121"/>
                      <a:gd name="T33" fmla="*/ 57 h 190"/>
                      <a:gd name="T34" fmla="*/ 14 w 121"/>
                      <a:gd name="T35" fmla="*/ 51 h 190"/>
                      <a:gd name="T36" fmla="*/ 15 w 121"/>
                      <a:gd name="T37" fmla="*/ 45 h 190"/>
                      <a:gd name="T38" fmla="*/ 15 w 121"/>
                      <a:gd name="T39" fmla="*/ 43 h 190"/>
                      <a:gd name="T40" fmla="*/ 16 w 121"/>
                      <a:gd name="T41" fmla="*/ 40 h 190"/>
                      <a:gd name="T42" fmla="*/ 17 w 121"/>
                      <a:gd name="T43" fmla="*/ 37 h 190"/>
                      <a:gd name="T44" fmla="*/ 18 w 121"/>
                      <a:gd name="T45" fmla="*/ 35 h 190"/>
                      <a:gd name="T46" fmla="*/ 19 w 121"/>
                      <a:gd name="T47" fmla="*/ 32 h 190"/>
                      <a:gd name="T48" fmla="*/ 20 w 121"/>
                      <a:gd name="T49" fmla="*/ 29 h 190"/>
                      <a:gd name="T50" fmla="*/ 22 w 121"/>
                      <a:gd name="T51" fmla="*/ 26 h 190"/>
                      <a:gd name="T52" fmla="*/ 24 w 121"/>
                      <a:gd name="T53" fmla="*/ 23 h 190"/>
                      <a:gd name="T54" fmla="*/ 25 w 121"/>
                      <a:gd name="T55" fmla="*/ 20 h 190"/>
                      <a:gd name="T56" fmla="*/ 28 w 121"/>
                      <a:gd name="T57" fmla="*/ 18 h 190"/>
                      <a:gd name="T58" fmla="*/ 30 w 121"/>
                      <a:gd name="T59" fmla="*/ 15 h 190"/>
                      <a:gd name="T60" fmla="*/ 34 w 121"/>
                      <a:gd name="T61" fmla="*/ 12 h 190"/>
                      <a:gd name="T62" fmla="*/ 24 w 121"/>
                      <a:gd name="T63" fmla="*/ 12 h 190"/>
                      <a:gd name="T64" fmla="*/ 34 w 121"/>
                      <a:gd name="T65" fmla="*/ 12 h 190"/>
                      <a:gd name="T66" fmla="*/ 35 w 121"/>
                      <a:gd name="T67" fmla="*/ 11 h 190"/>
                      <a:gd name="T68" fmla="*/ 35 w 121"/>
                      <a:gd name="T69" fmla="*/ 10 h 190"/>
                      <a:gd name="T70" fmla="*/ 36 w 121"/>
                      <a:gd name="T71" fmla="*/ 8 h 190"/>
                      <a:gd name="T72" fmla="*/ 36 w 121"/>
                      <a:gd name="T73" fmla="*/ 7 h 190"/>
                      <a:gd name="T74" fmla="*/ 36 w 121"/>
                      <a:gd name="T75" fmla="*/ 6 h 190"/>
                      <a:gd name="T76" fmla="*/ 35 w 121"/>
                      <a:gd name="T77" fmla="*/ 5 h 190"/>
                      <a:gd name="T78" fmla="*/ 35 w 121"/>
                      <a:gd name="T79" fmla="*/ 4 h 190"/>
                      <a:gd name="T80" fmla="*/ 34 w 121"/>
                      <a:gd name="T81" fmla="*/ 2 h 190"/>
                      <a:gd name="T82" fmla="*/ 33 w 121"/>
                      <a:gd name="T83" fmla="*/ 2 h 190"/>
                      <a:gd name="T84" fmla="*/ 32 w 121"/>
                      <a:gd name="T85" fmla="*/ 1 h 190"/>
                      <a:gd name="T86" fmla="*/ 31 w 121"/>
                      <a:gd name="T87" fmla="*/ 0 h 190"/>
                      <a:gd name="T88" fmla="*/ 30 w 121"/>
                      <a:gd name="T89" fmla="*/ 0 h 190"/>
                      <a:gd name="T90" fmla="*/ 28 w 121"/>
                      <a:gd name="T91" fmla="*/ 0 h 190"/>
                      <a:gd name="T92" fmla="*/ 27 w 121"/>
                      <a:gd name="T93" fmla="*/ 0 h 190"/>
                      <a:gd name="T94" fmla="*/ 26 w 121"/>
                      <a:gd name="T95" fmla="*/ 1 h 190"/>
                      <a:gd name="T96" fmla="*/ 24 w 121"/>
                      <a:gd name="T97" fmla="*/ 2 h 190"/>
                      <a:gd name="T98" fmla="*/ 34 w 121"/>
                      <a:gd name="T99" fmla="*/ 2 h 190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</a:gdLst>
                    <a:ahLst/>
                    <a:cxnLst>
                      <a:cxn ang="T100">
                        <a:pos x="T0" y="T1"/>
                      </a:cxn>
                      <a:cxn ang="T101">
                        <a:pos x="T2" y="T3"/>
                      </a:cxn>
                      <a:cxn ang="T102">
                        <a:pos x="T4" y="T5"/>
                      </a:cxn>
                      <a:cxn ang="T103">
                        <a:pos x="T6" y="T7"/>
                      </a:cxn>
                      <a:cxn ang="T104">
                        <a:pos x="T8" y="T9"/>
                      </a:cxn>
                      <a:cxn ang="T105">
                        <a:pos x="T10" y="T11"/>
                      </a:cxn>
                      <a:cxn ang="T106">
                        <a:pos x="T12" y="T13"/>
                      </a:cxn>
                      <a:cxn ang="T107">
                        <a:pos x="T14" y="T15"/>
                      </a:cxn>
                      <a:cxn ang="T108">
                        <a:pos x="T16" y="T17"/>
                      </a:cxn>
                      <a:cxn ang="T109">
                        <a:pos x="T18" y="T19"/>
                      </a:cxn>
                      <a:cxn ang="T110">
                        <a:pos x="T20" y="T21"/>
                      </a:cxn>
                      <a:cxn ang="T111">
                        <a:pos x="T22" y="T23"/>
                      </a:cxn>
                      <a:cxn ang="T112">
                        <a:pos x="T24" y="T25"/>
                      </a:cxn>
                      <a:cxn ang="T113">
                        <a:pos x="T26" y="T27"/>
                      </a:cxn>
                      <a:cxn ang="T114">
                        <a:pos x="T28" y="T29"/>
                      </a:cxn>
                      <a:cxn ang="T115">
                        <a:pos x="T30" y="T31"/>
                      </a:cxn>
                      <a:cxn ang="T116">
                        <a:pos x="T32" y="T33"/>
                      </a:cxn>
                      <a:cxn ang="T117">
                        <a:pos x="T34" y="T35"/>
                      </a:cxn>
                      <a:cxn ang="T118">
                        <a:pos x="T36" y="T37"/>
                      </a:cxn>
                      <a:cxn ang="T119">
                        <a:pos x="T38" y="T39"/>
                      </a:cxn>
                      <a:cxn ang="T120">
                        <a:pos x="T40" y="T41"/>
                      </a:cxn>
                      <a:cxn ang="T121">
                        <a:pos x="T42" y="T43"/>
                      </a:cxn>
                      <a:cxn ang="T122">
                        <a:pos x="T44" y="T45"/>
                      </a:cxn>
                      <a:cxn ang="T123">
                        <a:pos x="T46" y="T47"/>
                      </a:cxn>
                      <a:cxn ang="T124">
                        <a:pos x="T48" y="T49"/>
                      </a:cxn>
                      <a:cxn ang="T125">
                        <a:pos x="T50" y="T51"/>
                      </a:cxn>
                      <a:cxn ang="T126">
                        <a:pos x="T52" y="T53"/>
                      </a:cxn>
                      <a:cxn ang="T127">
                        <a:pos x="T54" y="T55"/>
                      </a:cxn>
                      <a:cxn ang="T128">
                        <a:pos x="T56" y="T57"/>
                      </a:cxn>
                      <a:cxn ang="T129">
                        <a:pos x="T58" y="T59"/>
                      </a:cxn>
                      <a:cxn ang="T130">
                        <a:pos x="T60" y="T61"/>
                      </a:cxn>
                      <a:cxn ang="T131">
                        <a:pos x="T62" y="T63"/>
                      </a:cxn>
                      <a:cxn ang="T132">
                        <a:pos x="T64" y="T65"/>
                      </a:cxn>
                      <a:cxn ang="T133">
                        <a:pos x="T66" y="T67"/>
                      </a:cxn>
                      <a:cxn ang="T134">
                        <a:pos x="T68" y="T69"/>
                      </a:cxn>
                      <a:cxn ang="T135">
                        <a:pos x="T70" y="T71"/>
                      </a:cxn>
                      <a:cxn ang="T136">
                        <a:pos x="T72" y="T73"/>
                      </a:cxn>
                      <a:cxn ang="T137">
                        <a:pos x="T74" y="T75"/>
                      </a:cxn>
                      <a:cxn ang="T138">
                        <a:pos x="T76" y="T77"/>
                      </a:cxn>
                      <a:cxn ang="T139">
                        <a:pos x="T78" y="T79"/>
                      </a:cxn>
                      <a:cxn ang="T140">
                        <a:pos x="T80" y="T81"/>
                      </a:cxn>
                      <a:cxn ang="T141">
                        <a:pos x="T82" y="T83"/>
                      </a:cxn>
                      <a:cxn ang="T142">
                        <a:pos x="T84" y="T85"/>
                      </a:cxn>
                      <a:cxn ang="T143">
                        <a:pos x="T86" y="T87"/>
                      </a:cxn>
                      <a:cxn ang="T144">
                        <a:pos x="T88" y="T89"/>
                      </a:cxn>
                      <a:cxn ang="T145">
                        <a:pos x="T90" y="T91"/>
                      </a:cxn>
                      <a:cxn ang="T146">
                        <a:pos x="T92" y="T93"/>
                      </a:cxn>
                      <a:cxn ang="T147">
                        <a:pos x="T94" y="T95"/>
                      </a:cxn>
                      <a:cxn ang="T148">
                        <a:pos x="T96" y="T97"/>
                      </a:cxn>
                      <a:cxn ang="T149">
                        <a:pos x="T98" y="T99"/>
                      </a:cxn>
                    </a:cxnLst>
                    <a:rect l="0" t="0" r="r" b="b"/>
                    <a:pathLst>
                      <a:path w="121" h="190">
                        <a:moveTo>
                          <a:pt x="114" y="6"/>
                        </a:moveTo>
                        <a:lnTo>
                          <a:pt x="82" y="6"/>
                        </a:lnTo>
                        <a:lnTo>
                          <a:pt x="69" y="17"/>
                        </a:lnTo>
                        <a:lnTo>
                          <a:pt x="59" y="28"/>
                        </a:lnTo>
                        <a:lnTo>
                          <a:pt x="49" y="40"/>
                        </a:lnTo>
                        <a:lnTo>
                          <a:pt x="41" y="52"/>
                        </a:lnTo>
                        <a:lnTo>
                          <a:pt x="33" y="63"/>
                        </a:lnTo>
                        <a:lnTo>
                          <a:pt x="26" y="75"/>
                        </a:lnTo>
                        <a:lnTo>
                          <a:pt x="20" y="86"/>
                        </a:lnTo>
                        <a:lnTo>
                          <a:pt x="16" y="98"/>
                        </a:lnTo>
                        <a:lnTo>
                          <a:pt x="12" y="110"/>
                        </a:lnTo>
                        <a:lnTo>
                          <a:pt x="8" y="121"/>
                        </a:lnTo>
                        <a:lnTo>
                          <a:pt x="5" y="133"/>
                        </a:lnTo>
                        <a:lnTo>
                          <a:pt x="3" y="144"/>
                        </a:lnTo>
                        <a:lnTo>
                          <a:pt x="1" y="166"/>
                        </a:lnTo>
                        <a:lnTo>
                          <a:pt x="0" y="189"/>
                        </a:lnTo>
                        <a:lnTo>
                          <a:pt x="46" y="190"/>
                        </a:lnTo>
                        <a:lnTo>
                          <a:pt x="47" y="171"/>
                        </a:lnTo>
                        <a:lnTo>
                          <a:pt x="49" y="151"/>
                        </a:lnTo>
                        <a:lnTo>
                          <a:pt x="51" y="142"/>
                        </a:lnTo>
                        <a:lnTo>
                          <a:pt x="53" y="133"/>
                        </a:lnTo>
                        <a:lnTo>
                          <a:pt x="56" y="123"/>
                        </a:lnTo>
                        <a:lnTo>
                          <a:pt x="59" y="115"/>
                        </a:lnTo>
                        <a:lnTo>
                          <a:pt x="63" y="105"/>
                        </a:lnTo>
                        <a:lnTo>
                          <a:pt x="67" y="96"/>
                        </a:lnTo>
                        <a:lnTo>
                          <a:pt x="73" y="87"/>
                        </a:lnTo>
                        <a:lnTo>
                          <a:pt x="79" y="78"/>
                        </a:lnTo>
                        <a:lnTo>
                          <a:pt x="85" y="68"/>
                        </a:lnTo>
                        <a:lnTo>
                          <a:pt x="94" y="59"/>
                        </a:lnTo>
                        <a:lnTo>
                          <a:pt x="102" y="51"/>
                        </a:lnTo>
                        <a:lnTo>
                          <a:pt x="113" y="41"/>
                        </a:lnTo>
                        <a:lnTo>
                          <a:pt x="81" y="40"/>
                        </a:lnTo>
                        <a:lnTo>
                          <a:pt x="113" y="41"/>
                        </a:lnTo>
                        <a:lnTo>
                          <a:pt x="116" y="37"/>
                        </a:lnTo>
                        <a:lnTo>
                          <a:pt x="119" y="33"/>
                        </a:lnTo>
                        <a:lnTo>
                          <a:pt x="120" y="28"/>
                        </a:lnTo>
                        <a:lnTo>
                          <a:pt x="121" y="23"/>
                        </a:lnTo>
                        <a:lnTo>
                          <a:pt x="120" y="19"/>
                        </a:lnTo>
                        <a:lnTo>
                          <a:pt x="119" y="15"/>
                        </a:lnTo>
                        <a:lnTo>
                          <a:pt x="117" y="12"/>
                        </a:lnTo>
                        <a:lnTo>
                          <a:pt x="115" y="7"/>
                        </a:lnTo>
                        <a:lnTo>
                          <a:pt x="112" y="5"/>
                        </a:lnTo>
                        <a:lnTo>
                          <a:pt x="107" y="2"/>
                        </a:lnTo>
                        <a:lnTo>
                          <a:pt x="104" y="1"/>
                        </a:lnTo>
                        <a:lnTo>
                          <a:pt x="100" y="0"/>
                        </a:lnTo>
                        <a:lnTo>
                          <a:pt x="95" y="0"/>
                        </a:lnTo>
                        <a:lnTo>
                          <a:pt x="91" y="1"/>
                        </a:lnTo>
                        <a:lnTo>
                          <a:pt x="86" y="3"/>
                        </a:lnTo>
                        <a:lnTo>
                          <a:pt x="82" y="6"/>
                        </a:lnTo>
                        <a:lnTo>
                          <a:pt x="114" y="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3" name="Freeform 761"/>
                  <p:cNvSpPr>
                    <a:spLocks noChangeAspect="1"/>
                  </p:cNvSpPr>
                  <p:nvPr/>
                </p:nvSpPr>
                <p:spPr bwMode="auto">
                  <a:xfrm>
                    <a:off x="3440" y="1360"/>
                    <a:ext cx="29" cy="64"/>
                  </a:xfrm>
                  <a:custGeom>
                    <a:avLst/>
                    <a:gdLst>
                      <a:gd name="T0" fmla="*/ 29 w 114"/>
                      <a:gd name="T1" fmla="*/ 57 h 207"/>
                      <a:gd name="T2" fmla="*/ 29 w 114"/>
                      <a:gd name="T3" fmla="*/ 57 h 207"/>
                      <a:gd name="T4" fmla="*/ 29 w 114"/>
                      <a:gd name="T5" fmla="*/ 49 h 207"/>
                      <a:gd name="T6" fmla="*/ 28 w 114"/>
                      <a:gd name="T7" fmla="*/ 43 h 207"/>
                      <a:gd name="T8" fmla="*/ 27 w 114"/>
                      <a:gd name="T9" fmla="*/ 39 h 207"/>
                      <a:gd name="T10" fmla="*/ 26 w 114"/>
                      <a:gd name="T11" fmla="*/ 35 h 207"/>
                      <a:gd name="T12" fmla="*/ 25 w 114"/>
                      <a:gd name="T13" fmla="*/ 32 h 207"/>
                      <a:gd name="T14" fmla="*/ 24 w 114"/>
                      <a:gd name="T15" fmla="*/ 28 h 207"/>
                      <a:gd name="T16" fmla="*/ 23 w 114"/>
                      <a:gd name="T17" fmla="*/ 24 h 207"/>
                      <a:gd name="T18" fmla="*/ 22 w 114"/>
                      <a:gd name="T19" fmla="*/ 21 h 207"/>
                      <a:gd name="T20" fmla="*/ 20 w 114"/>
                      <a:gd name="T21" fmla="*/ 18 h 207"/>
                      <a:gd name="T22" fmla="*/ 18 w 114"/>
                      <a:gd name="T23" fmla="*/ 14 h 207"/>
                      <a:gd name="T24" fmla="*/ 16 w 114"/>
                      <a:gd name="T25" fmla="*/ 11 h 207"/>
                      <a:gd name="T26" fmla="*/ 14 w 114"/>
                      <a:gd name="T27" fmla="*/ 7 h 207"/>
                      <a:gd name="T28" fmla="*/ 11 w 114"/>
                      <a:gd name="T29" fmla="*/ 4 h 207"/>
                      <a:gd name="T30" fmla="*/ 8 w 114"/>
                      <a:gd name="T31" fmla="*/ 0 h 207"/>
                      <a:gd name="T32" fmla="*/ 0 w 114"/>
                      <a:gd name="T33" fmla="*/ 11 h 207"/>
                      <a:gd name="T34" fmla="*/ 3 w 114"/>
                      <a:gd name="T35" fmla="*/ 14 h 207"/>
                      <a:gd name="T36" fmla="*/ 5 w 114"/>
                      <a:gd name="T37" fmla="*/ 16 h 207"/>
                      <a:gd name="T38" fmla="*/ 6 w 114"/>
                      <a:gd name="T39" fmla="*/ 19 h 207"/>
                      <a:gd name="T40" fmla="*/ 8 w 114"/>
                      <a:gd name="T41" fmla="*/ 22 h 207"/>
                      <a:gd name="T42" fmla="*/ 10 w 114"/>
                      <a:gd name="T43" fmla="*/ 25 h 207"/>
                      <a:gd name="T44" fmla="*/ 11 w 114"/>
                      <a:gd name="T45" fmla="*/ 28 h 207"/>
                      <a:gd name="T46" fmla="*/ 13 w 114"/>
                      <a:gd name="T47" fmla="*/ 31 h 207"/>
                      <a:gd name="T48" fmla="*/ 13 w 114"/>
                      <a:gd name="T49" fmla="*/ 34 h 207"/>
                      <a:gd name="T50" fmla="*/ 15 w 114"/>
                      <a:gd name="T51" fmla="*/ 36 h 207"/>
                      <a:gd name="T52" fmla="*/ 15 w 114"/>
                      <a:gd name="T53" fmla="*/ 40 h 207"/>
                      <a:gd name="T54" fmla="*/ 16 w 114"/>
                      <a:gd name="T55" fmla="*/ 42 h 207"/>
                      <a:gd name="T56" fmla="*/ 16 w 114"/>
                      <a:gd name="T57" fmla="*/ 45 h 207"/>
                      <a:gd name="T58" fmla="*/ 17 w 114"/>
                      <a:gd name="T59" fmla="*/ 51 h 207"/>
                      <a:gd name="T60" fmla="*/ 17 w 114"/>
                      <a:gd name="T61" fmla="*/ 57 h 207"/>
                      <a:gd name="T62" fmla="*/ 17 w 114"/>
                      <a:gd name="T63" fmla="*/ 57 h 207"/>
                      <a:gd name="T64" fmla="*/ 17 w 114"/>
                      <a:gd name="T65" fmla="*/ 57 h 207"/>
                      <a:gd name="T66" fmla="*/ 17 w 114"/>
                      <a:gd name="T67" fmla="*/ 58 h 207"/>
                      <a:gd name="T68" fmla="*/ 18 w 114"/>
                      <a:gd name="T69" fmla="*/ 60 h 207"/>
                      <a:gd name="T70" fmla="*/ 18 w 114"/>
                      <a:gd name="T71" fmla="*/ 61 h 207"/>
                      <a:gd name="T72" fmla="*/ 19 w 114"/>
                      <a:gd name="T73" fmla="*/ 62 h 207"/>
                      <a:gd name="T74" fmla="*/ 20 w 114"/>
                      <a:gd name="T75" fmla="*/ 63 h 207"/>
                      <a:gd name="T76" fmla="*/ 21 w 114"/>
                      <a:gd name="T77" fmla="*/ 63 h 207"/>
                      <a:gd name="T78" fmla="*/ 22 w 114"/>
                      <a:gd name="T79" fmla="*/ 64 h 207"/>
                      <a:gd name="T80" fmla="*/ 23 w 114"/>
                      <a:gd name="T81" fmla="*/ 64 h 207"/>
                      <a:gd name="T82" fmla="*/ 24 w 114"/>
                      <a:gd name="T83" fmla="*/ 64 h 207"/>
                      <a:gd name="T84" fmla="*/ 25 w 114"/>
                      <a:gd name="T85" fmla="*/ 63 h 207"/>
                      <a:gd name="T86" fmla="*/ 26 w 114"/>
                      <a:gd name="T87" fmla="*/ 63 h 207"/>
                      <a:gd name="T88" fmla="*/ 27 w 114"/>
                      <a:gd name="T89" fmla="*/ 62 h 207"/>
                      <a:gd name="T90" fmla="*/ 28 w 114"/>
                      <a:gd name="T91" fmla="*/ 61 h 207"/>
                      <a:gd name="T92" fmla="*/ 28 w 114"/>
                      <a:gd name="T93" fmla="*/ 60 h 207"/>
                      <a:gd name="T94" fmla="*/ 29 w 114"/>
                      <a:gd name="T95" fmla="*/ 58 h 207"/>
                      <a:gd name="T96" fmla="*/ 29 w 114"/>
                      <a:gd name="T97" fmla="*/ 57 h 207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</a:gdLst>
                    <a:ahLst/>
                    <a:cxnLst>
                      <a:cxn ang="T98">
                        <a:pos x="T0" y="T1"/>
                      </a:cxn>
                      <a:cxn ang="T99">
                        <a:pos x="T2" y="T3"/>
                      </a:cxn>
                      <a:cxn ang="T100">
                        <a:pos x="T4" y="T5"/>
                      </a:cxn>
                      <a:cxn ang="T101">
                        <a:pos x="T6" y="T7"/>
                      </a:cxn>
                      <a:cxn ang="T102">
                        <a:pos x="T8" y="T9"/>
                      </a:cxn>
                      <a:cxn ang="T103">
                        <a:pos x="T10" y="T11"/>
                      </a:cxn>
                      <a:cxn ang="T104">
                        <a:pos x="T12" y="T13"/>
                      </a:cxn>
                      <a:cxn ang="T105">
                        <a:pos x="T14" y="T15"/>
                      </a:cxn>
                      <a:cxn ang="T106">
                        <a:pos x="T16" y="T17"/>
                      </a:cxn>
                      <a:cxn ang="T107">
                        <a:pos x="T18" y="T19"/>
                      </a:cxn>
                      <a:cxn ang="T108">
                        <a:pos x="T20" y="T21"/>
                      </a:cxn>
                      <a:cxn ang="T109">
                        <a:pos x="T22" y="T23"/>
                      </a:cxn>
                      <a:cxn ang="T110">
                        <a:pos x="T24" y="T25"/>
                      </a:cxn>
                      <a:cxn ang="T111">
                        <a:pos x="T26" y="T27"/>
                      </a:cxn>
                      <a:cxn ang="T112">
                        <a:pos x="T28" y="T29"/>
                      </a:cxn>
                      <a:cxn ang="T113">
                        <a:pos x="T30" y="T31"/>
                      </a:cxn>
                      <a:cxn ang="T114">
                        <a:pos x="T32" y="T33"/>
                      </a:cxn>
                      <a:cxn ang="T115">
                        <a:pos x="T34" y="T35"/>
                      </a:cxn>
                      <a:cxn ang="T116">
                        <a:pos x="T36" y="T37"/>
                      </a:cxn>
                      <a:cxn ang="T117">
                        <a:pos x="T38" y="T39"/>
                      </a:cxn>
                      <a:cxn ang="T118">
                        <a:pos x="T40" y="T41"/>
                      </a:cxn>
                      <a:cxn ang="T119">
                        <a:pos x="T42" y="T43"/>
                      </a:cxn>
                      <a:cxn ang="T120">
                        <a:pos x="T44" y="T45"/>
                      </a:cxn>
                      <a:cxn ang="T121">
                        <a:pos x="T46" y="T47"/>
                      </a:cxn>
                      <a:cxn ang="T122">
                        <a:pos x="T48" y="T49"/>
                      </a:cxn>
                      <a:cxn ang="T123">
                        <a:pos x="T50" y="T51"/>
                      </a:cxn>
                      <a:cxn ang="T124">
                        <a:pos x="T52" y="T53"/>
                      </a:cxn>
                      <a:cxn ang="T125">
                        <a:pos x="T54" y="T55"/>
                      </a:cxn>
                      <a:cxn ang="T126">
                        <a:pos x="T56" y="T57"/>
                      </a:cxn>
                      <a:cxn ang="T127">
                        <a:pos x="T58" y="T59"/>
                      </a:cxn>
                      <a:cxn ang="T128">
                        <a:pos x="T60" y="T61"/>
                      </a:cxn>
                      <a:cxn ang="T129">
                        <a:pos x="T62" y="T63"/>
                      </a:cxn>
                      <a:cxn ang="T130">
                        <a:pos x="T64" y="T65"/>
                      </a:cxn>
                      <a:cxn ang="T131">
                        <a:pos x="T66" y="T67"/>
                      </a:cxn>
                      <a:cxn ang="T132">
                        <a:pos x="T68" y="T69"/>
                      </a:cxn>
                      <a:cxn ang="T133">
                        <a:pos x="T70" y="T71"/>
                      </a:cxn>
                      <a:cxn ang="T134">
                        <a:pos x="T72" y="T73"/>
                      </a:cxn>
                      <a:cxn ang="T135">
                        <a:pos x="T74" y="T75"/>
                      </a:cxn>
                      <a:cxn ang="T136">
                        <a:pos x="T76" y="T77"/>
                      </a:cxn>
                      <a:cxn ang="T137">
                        <a:pos x="T78" y="T79"/>
                      </a:cxn>
                      <a:cxn ang="T138">
                        <a:pos x="T80" y="T81"/>
                      </a:cxn>
                      <a:cxn ang="T139">
                        <a:pos x="T82" y="T83"/>
                      </a:cxn>
                      <a:cxn ang="T140">
                        <a:pos x="T84" y="T85"/>
                      </a:cxn>
                      <a:cxn ang="T141">
                        <a:pos x="T86" y="T87"/>
                      </a:cxn>
                      <a:cxn ang="T142">
                        <a:pos x="T88" y="T89"/>
                      </a:cxn>
                      <a:cxn ang="T143">
                        <a:pos x="T90" y="T91"/>
                      </a:cxn>
                      <a:cxn ang="T144">
                        <a:pos x="T92" y="T93"/>
                      </a:cxn>
                      <a:cxn ang="T145">
                        <a:pos x="T94" y="T95"/>
                      </a:cxn>
                      <a:cxn ang="T146">
                        <a:pos x="T96" y="T97"/>
                      </a:cxn>
                    </a:cxnLst>
                    <a:rect l="0" t="0" r="r" b="b"/>
                    <a:pathLst>
                      <a:path w="114" h="207">
                        <a:moveTo>
                          <a:pt x="114" y="184"/>
                        </a:moveTo>
                        <a:lnTo>
                          <a:pt x="114" y="184"/>
                        </a:lnTo>
                        <a:lnTo>
                          <a:pt x="113" y="160"/>
                        </a:lnTo>
                        <a:lnTo>
                          <a:pt x="110" y="138"/>
                        </a:lnTo>
                        <a:lnTo>
                          <a:pt x="107" y="126"/>
                        </a:lnTo>
                        <a:lnTo>
                          <a:pt x="104" y="114"/>
                        </a:lnTo>
                        <a:lnTo>
                          <a:pt x="100" y="102"/>
                        </a:lnTo>
                        <a:lnTo>
                          <a:pt x="96" y="91"/>
                        </a:lnTo>
                        <a:lnTo>
                          <a:pt x="91" y="79"/>
                        </a:lnTo>
                        <a:lnTo>
                          <a:pt x="85" y="69"/>
                        </a:lnTo>
                        <a:lnTo>
                          <a:pt x="78" y="57"/>
                        </a:lnTo>
                        <a:lnTo>
                          <a:pt x="71" y="46"/>
                        </a:lnTo>
                        <a:lnTo>
                          <a:pt x="62" y="34"/>
                        </a:lnTo>
                        <a:lnTo>
                          <a:pt x="54" y="22"/>
                        </a:lnTo>
                        <a:lnTo>
                          <a:pt x="43" y="12"/>
                        </a:lnTo>
                        <a:lnTo>
                          <a:pt x="33" y="0"/>
                        </a:lnTo>
                        <a:lnTo>
                          <a:pt x="0" y="34"/>
                        </a:lnTo>
                        <a:lnTo>
                          <a:pt x="10" y="44"/>
                        </a:lnTo>
                        <a:lnTo>
                          <a:pt x="18" y="53"/>
                        </a:lnTo>
                        <a:lnTo>
                          <a:pt x="25" y="62"/>
                        </a:lnTo>
                        <a:lnTo>
                          <a:pt x="33" y="72"/>
                        </a:lnTo>
                        <a:lnTo>
                          <a:pt x="39" y="81"/>
                        </a:lnTo>
                        <a:lnTo>
                          <a:pt x="44" y="91"/>
                        </a:lnTo>
                        <a:lnTo>
                          <a:pt x="50" y="99"/>
                        </a:lnTo>
                        <a:lnTo>
                          <a:pt x="53" y="109"/>
                        </a:lnTo>
                        <a:lnTo>
                          <a:pt x="57" y="118"/>
                        </a:lnTo>
                        <a:lnTo>
                          <a:pt x="60" y="128"/>
                        </a:lnTo>
                        <a:lnTo>
                          <a:pt x="62" y="136"/>
                        </a:lnTo>
                        <a:lnTo>
                          <a:pt x="64" y="146"/>
                        </a:lnTo>
                        <a:lnTo>
                          <a:pt x="66" y="165"/>
                        </a:lnTo>
                        <a:lnTo>
                          <a:pt x="67" y="184"/>
                        </a:lnTo>
                        <a:lnTo>
                          <a:pt x="67" y="189"/>
                        </a:lnTo>
                        <a:lnTo>
                          <a:pt x="70" y="193"/>
                        </a:lnTo>
                        <a:lnTo>
                          <a:pt x="72" y="197"/>
                        </a:lnTo>
                        <a:lnTo>
                          <a:pt x="75" y="200"/>
                        </a:lnTo>
                        <a:lnTo>
                          <a:pt x="78" y="204"/>
                        </a:lnTo>
                        <a:lnTo>
                          <a:pt x="82" y="205"/>
                        </a:lnTo>
                        <a:lnTo>
                          <a:pt x="86" y="206"/>
                        </a:lnTo>
                        <a:lnTo>
                          <a:pt x="91" y="207"/>
                        </a:lnTo>
                        <a:lnTo>
                          <a:pt x="95" y="206"/>
                        </a:lnTo>
                        <a:lnTo>
                          <a:pt x="99" y="205"/>
                        </a:lnTo>
                        <a:lnTo>
                          <a:pt x="103" y="204"/>
                        </a:lnTo>
                        <a:lnTo>
                          <a:pt x="106" y="200"/>
                        </a:lnTo>
                        <a:lnTo>
                          <a:pt x="110" y="197"/>
                        </a:lnTo>
                        <a:lnTo>
                          <a:pt x="112" y="193"/>
                        </a:lnTo>
                        <a:lnTo>
                          <a:pt x="113" y="189"/>
                        </a:lnTo>
                        <a:lnTo>
                          <a:pt x="114" y="18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4" name="Freeform 762"/>
                  <p:cNvSpPr>
                    <a:spLocks noChangeAspect="1"/>
                  </p:cNvSpPr>
                  <p:nvPr/>
                </p:nvSpPr>
                <p:spPr bwMode="auto">
                  <a:xfrm>
                    <a:off x="3462" y="1417"/>
                    <a:ext cx="7" cy="93"/>
                  </a:xfrm>
                  <a:custGeom>
                    <a:avLst/>
                    <a:gdLst>
                      <a:gd name="T0" fmla="*/ 3 w 47"/>
                      <a:gd name="T1" fmla="*/ 93 h 316"/>
                      <a:gd name="T2" fmla="*/ 7 w 47"/>
                      <a:gd name="T3" fmla="*/ 86 h 316"/>
                      <a:gd name="T4" fmla="*/ 7 w 47"/>
                      <a:gd name="T5" fmla="*/ 0 h 316"/>
                      <a:gd name="T6" fmla="*/ 0 w 47"/>
                      <a:gd name="T7" fmla="*/ 0 h 316"/>
                      <a:gd name="T8" fmla="*/ 0 w 47"/>
                      <a:gd name="T9" fmla="*/ 86 h 316"/>
                      <a:gd name="T10" fmla="*/ 3 w 47"/>
                      <a:gd name="T11" fmla="*/ 93 h 316"/>
                      <a:gd name="T12" fmla="*/ 0 w 47"/>
                      <a:gd name="T13" fmla="*/ 86 h 316"/>
                      <a:gd name="T14" fmla="*/ 0 w 47"/>
                      <a:gd name="T15" fmla="*/ 88 h 316"/>
                      <a:gd name="T16" fmla="*/ 0 w 47"/>
                      <a:gd name="T17" fmla="*/ 89 h 316"/>
                      <a:gd name="T18" fmla="*/ 1 w 47"/>
                      <a:gd name="T19" fmla="*/ 90 h 316"/>
                      <a:gd name="T20" fmla="*/ 1 w 47"/>
                      <a:gd name="T21" fmla="*/ 91 h 316"/>
                      <a:gd name="T22" fmla="*/ 2 w 47"/>
                      <a:gd name="T23" fmla="*/ 92 h 316"/>
                      <a:gd name="T24" fmla="*/ 2 w 47"/>
                      <a:gd name="T25" fmla="*/ 92 h 316"/>
                      <a:gd name="T26" fmla="*/ 3 w 47"/>
                      <a:gd name="T27" fmla="*/ 93 h 316"/>
                      <a:gd name="T28" fmla="*/ 4 w 47"/>
                      <a:gd name="T29" fmla="*/ 93 h 316"/>
                      <a:gd name="T30" fmla="*/ 4 w 47"/>
                      <a:gd name="T31" fmla="*/ 93 h 316"/>
                      <a:gd name="T32" fmla="*/ 5 w 47"/>
                      <a:gd name="T33" fmla="*/ 92 h 316"/>
                      <a:gd name="T34" fmla="*/ 5 w 47"/>
                      <a:gd name="T35" fmla="*/ 92 h 316"/>
                      <a:gd name="T36" fmla="*/ 6 w 47"/>
                      <a:gd name="T37" fmla="*/ 91 h 316"/>
                      <a:gd name="T38" fmla="*/ 6 w 47"/>
                      <a:gd name="T39" fmla="*/ 90 h 316"/>
                      <a:gd name="T40" fmla="*/ 7 w 47"/>
                      <a:gd name="T41" fmla="*/ 89 h 316"/>
                      <a:gd name="T42" fmla="*/ 7 w 47"/>
                      <a:gd name="T43" fmla="*/ 88 h 316"/>
                      <a:gd name="T44" fmla="*/ 7 w 47"/>
                      <a:gd name="T45" fmla="*/ 86 h 316"/>
                      <a:gd name="T46" fmla="*/ 3 w 47"/>
                      <a:gd name="T47" fmla="*/ 93 h 31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316">
                        <a:moveTo>
                          <a:pt x="18" y="315"/>
                        </a:moveTo>
                        <a:lnTo>
                          <a:pt x="47" y="292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292"/>
                        </a:lnTo>
                        <a:lnTo>
                          <a:pt x="18" y="315"/>
                        </a:lnTo>
                        <a:lnTo>
                          <a:pt x="0" y="292"/>
                        </a:lnTo>
                        <a:lnTo>
                          <a:pt x="0" y="299"/>
                        </a:lnTo>
                        <a:lnTo>
                          <a:pt x="3" y="303"/>
                        </a:lnTo>
                        <a:lnTo>
                          <a:pt x="5" y="307"/>
                        </a:lnTo>
                        <a:lnTo>
                          <a:pt x="8" y="310"/>
                        </a:lnTo>
                        <a:lnTo>
                          <a:pt x="11" y="312"/>
                        </a:lnTo>
                        <a:lnTo>
                          <a:pt x="15" y="314"/>
                        </a:lnTo>
                        <a:lnTo>
                          <a:pt x="19" y="315"/>
                        </a:lnTo>
                        <a:lnTo>
                          <a:pt x="24" y="316"/>
                        </a:lnTo>
                        <a:lnTo>
                          <a:pt x="28" y="315"/>
                        </a:lnTo>
                        <a:lnTo>
                          <a:pt x="32" y="314"/>
                        </a:lnTo>
                        <a:lnTo>
                          <a:pt x="36" y="312"/>
                        </a:lnTo>
                        <a:lnTo>
                          <a:pt x="39" y="310"/>
                        </a:lnTo>
                        <a:lnTo>
                          <a:pt x="43" y="307"/>
                        </a:lnTo>
                        <a:lnTo>
                          <a:pt x="45" y="303"/>
                        </a:lnTo>
                        <a:lnTo>
                          <a:pt x="46" y="299"/>
                        </a:lnTo>
                        <a:lnTo>
                          <a:pt x="47" y="292"/>
                        </a:lnTo>
                        <a:lnTo>
                          <a:pt x="18" y="31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5" name="Freeform 763"/>
                  <p:cNvSpPr>
                    <a:spLocks noChangeAspect="1"/>
                  </p:cNvSpPr>
                  <p:nvPr/>
                </p:nvSpPr>
                <p:spPr bwMode="auto">
                  <a:xfrm>
                    <a:off x="3462" y="1496"/>
                    <a:ext cx="36" cy="21"/>
                  </a:xfrm>
                  <a:custGeom>
                    <a:avLst/>
                    <a:gdLst>
                      <a:gd name="T0" fmla="*/ 36 w 121"/>
                      <a:gd name="T1" fmla="*/ 14 h 66"/>
                      <a:gd name="T2" fmla="*/ 31 w 121"/>
                      <a:gd name="T3" fmla="*/ 7 h 66"/>
                      <a:gd name="T4" fmla="*/ 3 w 121"/>
                      <a:gd name="T5" fmla="*/ 0 h 66"/>
                      <a:gd name="T6" fmla="*/ 0 w 121"/>
                      <a:gd name="T7" fmla="*/ 14 h 66"/>
                      <a:gd name="T8" fmla="*/ 28 w 121"/>
                      <a:gd name="T9" fmla="*/ 21 h 66"/>
                      <a:gd name="T10" fmla="*/ 36 w 121"/>
                      <a:gd name="T11" fmla="*/ 14 h 66"/>
                      <a:gd name="T12" fmla="*/ 28 w 121"/>
                      <a:gd name="T13" fmla="*/ 21 h 66"/>
                      <a:gd name="T14" fmla="*/ 29 w 121"/>
                      <a:gd name="T15" fmla="*/ 21 h 66"/>
                      <a:gd name="T16" fmla="*/ 31 w 121"/>
                      <a:gd name="T17" fmla="*/ 21 h 66"/>
                      <a:gd name="T18" fmla="*/ 32 w 121"/>
                      <a:gd name="T19" fmla="*/ 21 h 66"/>
                      <a:gd name="T20" fmla="*/ 33 w 121"/>
                      <a:gd name="T21" fmla="*/ 20 h 66"/>
                      <a:gd name="T22" fmla="*/ 34 w 121"/>
                      <a:gd name="T23" fmla="*/ 19 h 66"/>
                      <a:gd name="T24" fmla="*/ 35 w 121"/>
                      <a:gd name="T25" fmla="*/ 18 h 66"/>
                      <a:gd name="T26" fmla="*/ 36 w 121"/>
                      <a:gd name="T27" fmla="*/ 17 h 66"/>
                      <a:gd name="T28" fmla="*/ 36 w 121"/>
                      <a:gd name="T29" fmla="*/ 16 h 66"/>
                      <a:gd name="T30" fmla="*/ 36 w 121"/>
                      <a:gd name="T31" fmla="*/ 14 h 66"/>
                      <a:gd name="T32" fmla="*/ 36 w 121"/>
                      <a:gd name="T33" fmla="*/ 13 h 66"/>
                      <a:gd name="T34" fmla="*/ 36 w 121"/>
                      <a:gd name="T35" fmla="*/ 11 h 66"/>
                      <a:gd name="T36" fmla="*/ 35 w 121"/>
                      <a:gd name="T37" fmla="*/ 10 h 66"/>
                      <a:gd name="T38" fmla="*/ 35 w 121"/>
                      <a:gd name="T39" fmla="*/ 9 h 66"/>
                      <a:gd name="T40" fmla="*/ 34 w 121"/>
                      <a:gd name="T41" fmla="*/ 8 h 66"/>
                      <a:gd name="T42" fmla="*/ 32 w 121"/>
                      <a:gd name="T43" fmla="*/ 7 h 66"/>
                      <a:gd name="T44" fmla="*/ 31 w 121"/>
                      <a:gd name="T45" fmla="*/ 7 h 66"/>
                      <a:gd name="T46" fmla="*/ 36 w 121"/>
                      <a:gd name="T47" fmla="*/ 14 h 6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121" h="66">
                        <a:moveTo>
                          <a:pt x="121" y="43"/>
                        </a:moveTo>
                        <a:lnTo>
                          <a:pt x="104" y="21"/>
                        </a:lnTo>
                        <a:lnTo>
                          <a:pt x="11" y="0"/>
                        </a:lnTo>
                        <a:lnTo>
                          <a:pt x="0" y="45"/>
                        </a:lnTo>
                        <a:lnTo>
                          <a:pt x="94" y="66"/>
                        </a:lnTo>
                        <a:lnTo>
                          <a:pt x="121" y="43"/>
                        </a:lnTo>
                        <a:lnTo>
                          <a:pt x="94" y="66"/>
                        </a:lnTo>
                        <a:lnTo>
                          <a:pt x="99" y="66"/>
                        </a:lnTo>
                        <a:lnTo>
                          <a:pt x="104" y="66"/>
                        </a:lnTo>
                        <a:lnTo>
                          <a:pt x="109" y="65"/>
                        </a:lnTo>
                        <a:lnTo>
                          <a:pt x="112" y="62"/>
                        </a:lnTo>
                        <a:lnTo>
                          <a:pt x="115" y="60"/>
                        </a:lnTo>
                        <a:lnTo>
                          <a:pt x="118" y="57"/>
                        </a:lnTo>
                        <a:lnTo>
                          <a:pt x="120" y="53"/>
                        </a:lnTo>
                        <a:lnTo>
                          <a:pt x="121" y="49"/>
                        </a:lnTo>
                        <a:lnTo>
                          <a:pt x="121" y="44"/>
                        </a:lnTo>
                        <a:lnTo>
                          <a:pt x="121" y="40"/>
                        </a:lnTo>
                        <a:lnTo>
                          <a:pt x="120" y="36"/>
                        </a:lnTo>
                        <a:lnTo>
                          <a:pt x="119" y="32"/>
                        </a:lnTo>
                        <a:lnTo>
                          <a:pt x="116" y="29"/>
                        </a:lnTo>
                        <a:lnTo>
                          <a:pt x="113" y="25"/>
                        </a:lnTo>
                        <a:lnTo>
                          <a:pt x="109" y="22"/>
                        </a:lnTo>
                        <a:lnTo>
                          <a:pt x="104" y="21"/>
                        </a:lnTo>
                        <a:lnTo>
                          <a:pt x="121" y="4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6" name="Freeform 764"/>
                  <p:cNvSpPr>
                    <a:spLocks noChangeAspect="1"/>
                  </p:cNvSpPr>
                  <p:nvPr/>
                </p:nvSpPr>
                <p:spPr bwMode="auto">
                  <a:xfrm>
                    <a:off x="3483" y="1511"/>
                    <a:ext cx="14" cy="36"/>
                  </a:xfrm>
                  <a:custGeom>
                    <a:avLst/>
                    <a:gdLst>
                      <a:gd name="T0" fmla="*/ 7 w 46"/>
                      <a:gd name="T1" fmla="*/ 36 h 110"/>
                      <a:gd name="T2" fmla="*/ 14 w 46"/>
                      <a:gd name="T3" fmla="*/ 28 h 110"/>
                      <a:gd name="T4" fmla="*/ 14 w 46"/>
                      <a:gd name="T5" fmla="*/ 0 h 110"/>
                      <a:gd name="T6" fmla="*/ 0 w 46"/>
                      <a:gd name="T7" fmla="*/ 0 h 110"/>
                      <a:gd name="T8" fmla="*/ 0 w 46"/>
                      <a:gd name="T9" fmla="*/ 28 h 110"/>
                      <a:gd name="T10" fmla="*/ 7 w 46"/>
                      <a:gd name="T11" fmla="*/ 36 h 110"/>
                      <a:gd name="T12" fmla="*/ 0 w 46"/>
                      <a:gd name="T13" fmla="*/ 28 h 110"/>
                      <a:gd name="T14" fmla="*/ 0 w 46"/>
                      <a:gd name="T15" fmla="*/ 30 h 110"/>
                      <a:gd name="T16" fmla="*/ 1 w 46"/>
                      <a:gd name="T17" fmla="*/ 32 h 110"/>
                      <a:gd name="T18" fmla="*/ 1 w 46"/>
                      <a:gd name="T19" fmla="*/ 33 h 110"/>
                      <a:gd name="T20" fmla="*/ 2 w 46"/>
                      <a:gd name="T21" fmla="*/ 34 h 110"/>
                      <a:gd name="T22" fmla="*/ 4 w 46"/>
                      <a:gd name="T23" fmla="*/ 35 h 110"/>
                      <a:gd name="T24" fmla="*/ 5 w 46"/>
                      <a:gd name="T25" fmla="*/ 36 h 110"/>
                      <a:gd name="T26" fmla="*/ 6 w 46"/>
                      <a:gd name="T27" fmla="*/ 36 h 110"/>
                      <a:gd name="T28" fmla="*/ 7 w 46"/>
                      <a:gd name="T29" fmla="*/ 36 h 110"/>
                      <a:gd name="T30" fmla="*/ 9 w 46"/>
                      <a:gd name="T31" fmla="*/ 36 h 110"/>
                      <a:gd name="T32" fmla="*/ 10 w 46"/>
                      <a:gd name="T33" fmla="*/ 36 h 110"/>
                      <a:gd name="T34" fmla="*/ 11 w 46"/>
                      <a:gd name="T35" fmla="*/ 35 h 110"/>
                      <a:gd name="T36" fmla="*/ 12 w 46"/>
                      <a:gd name="T37" fmla="*/ 34 h 110"/>
                      <a:gd name="T38" fmla="*/ 13 w 46"/>
                      <a:gd name="T39" fmla="*/ 33 h 110"/>
                      <a:gd name="T40" fmla="*/ 14 w 46"/>
                      <a:gd name="T41" fmla="*/ 32 h 110"/>
                      <a:gd name="T42" fmla="*/ 14 w 46"/>
                      <a:gd name="T43" fmla="*/ 30 h 110"/>
                      <a:gd name="T44" fmla="*/ 14 w 46"/>
                      <a:gd name="T45" fmla="*/ 28 h 110"/>
                      <a:gd name="T46" fmla="*/ 7 w 46"/>
                      <a:gd name="T47" fmla="*/ 36 h 110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10">
                        <a:moveTo>
                          <a:pt x="23" y="110"/>
                        </a:moveTo>
                        <a:lnTo>
                          <a:pt x="46" y="87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87"/>
                        </a:lnTo>
                        <a:lnTo>
                          <a:pt x="23" y="110"/>
                        </a:lnTo>
                        <a:lnTo>
                          <a:pt x="0" y="87"/>
                        </a:lnTo>
                        <a:lnTo>
                          <a:pt x="1" y="92"/>
                        </a:lnTo>
                        <a:lnTo>
                          <a:pt x="2" y="97"/>
                        </a:lnTo>
                        <a:lnTo>
                          <a:pt x="4" y="101"/>
                        </a:lnTo>
                        <a:lnTo>
                          <a:pt x="8" y="105"/>
                        </a:lnTo>
                        <a:lnTo>
                          <a:pt x="12" y="107"/>
                        </a:lnTo>
                        <a:lnTo>
                          <a:pt x="15" y="109"/>
                        </a:lnTo>
                        <a:lnTo>
                          <a:pt x="19" y="110"/>
                        </a:lnTo>
                        <a:lnTo>
                          <a:pt x="23" y="110"/>
                        </a:lnTo>
                        <a:lnTo>
                          <a:pt x="29" y="110"/>
                        </a:lnTo>
                        <a:lnTo>
                          <a:pt x="32" y="109"/>
                        </a:lnTo>
                        <a:lnTo>
                          <a:pt x="36" y="107"/>
                        </a:lnTo>
                        <a:lnTo>
                          <a:pt x="40" y="105"/>
                        </a:lnTo>
                        <a:lnTo>
                          <a:pt x="42" y="101"/>
                        </a:lnTo>
                        <a:lnTo>
                          <a:pt x="45" y="97"/>
                        </a:lnTo>
                        <a:lnTo>
                          <a:pt x="46" y="92"/>
                        </a:lnTo>
                        <a:lnTo>
                          <a:pt x="46" y="87"/>
                        </a:lnTo>
                        <a:lnTo>
                          <a:pt x="23" y="11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7" name="Freeform 765"/>
                  <p:cNvSpPr>
                    <a:spLocks noChangeAspect="1"/>
                  </p:cNvSpPr>
                  <p:nvPr/>
                </p:nvSpPr>
                <p:spPr bwMode="auto">
                  <a:xfrm>
                    <a:off x="3462" y="1532"/>
                    <a:ext cx="29" cy="14"/>
                  </a:xfrm>
                  <a:custGeom>
                    <a:avLst/>
                    <a:gdLst>
                      <a:gd name="T0" fmla="*/ 0 w 102"/>
                      <a:gd name="T1" fmla="*/ 7 h 47"/>
                      <a:gd name="T2" fmla="*/ 7 w 102"/>
                      <a:gd name="T3" fmla="*/ 14 h 47"/>
                      <a:gd name="T4" fmla="*/ 29 w 102"/>
                      <a:gd name="T5" fmla="*/ 14 h 47"/>
                      <a:gd name="T6" fmla="*/ 29 w 102"/>
                      <a:gd name="T7" fmla="*/ 0 h 47"/>
                      <a:gd name="T8" fmla="*/ 7 w 102"/>
                      <a:gd name="T9" fmla="*/ 0 h 47"/>
                      <a:gd name="T10" fmla="*/ 0 w 102"/>
                      <a:gd name="T11" fmla="*/ 7 h 47"/>
                      <a:gd name="T12" fmla="*/ 7 w 102"/>
                      <a:gd name="T13" fmla="*/ 0 h 47"/>
                      <a:gd name="T14" fmla="*/ 5 w 102"/>
                      <a:gd name="T15" fmla="*/ 1 h 47"/>
                      <a:gd name="T16" fmla="*/ 4 w 102"/>
                      <a:gd name="T17" fmla="*/ 1 h 47"/>
                      <a:gd name="T18" fmla="*/ 3 w 102"/>
                      <a:gd name="T19" fmla="*/ 1 h 47"/>
                      <a:gd name="T20" fmla="*/ 1 w 102"/>
                      <a:gd name="T21" fmla="*/ 2 h 47"/>
                      <a:gd name="T22" fmla="*/ 1 w 102"/>
                      <a:gd name="T23" fmla="*/ 3 h 47"/>
                      <a:gd name="T24" fmla="*/ 0 w 102"/>
                      <a:gd name="T25" fmla="*/ 4 h 47"/>
                      <a:gd name="T26" fmla="*/ 0 w 102"/>
                      <a:gd name="T27" fmla="*/ 6 h 47"/>
                      <a:gd name="T28" fmla="*/ 0 w 102"/>
                      <a:gd name="T29" fmla="*/ 7 h 47"/>
                      <a:gd name="T30" fmla="*/ 0 w 102"/>
                      <a:gd name="T31" fmla="*/ 8 h 47"/>
                      <a:gd name="T32" fmla="*/ 0 w 102"/>
                      <a:gd name="T33" fmla="*/ 10 h 47"/>
                      <a:gd name="T34" fmla="*/ 1 w 102"/>
                      <a:gd name="T35" fmla="*/ 11 h 47"/>
                      <a:gd name="T36" fmla="*/ 1 w 102"/>
                      <a:gd name="T37" fmla="*/ 12 h 47"/>
                      <a:gd name="T38" fmla="*/ 3 w 102"/>
                      <a:gd name="T39" fmla="*/ 13 h 47"/>
                      <a:gd name="T40" fmla="*/ 4 w 102"/>
                      <a:gd name="T41" fmla="*/ 13 h 47"/>
                      <a:gd name="T42" fmla="*/ 5 w 102"/>
                      <a:gd name="T43" fmla="*/ 14 h 47"/>
                      <a:gd name="T44" fmla="*/ 7 w 102"/>
                      <a:gd name="T45" fmla="*/ 14 h 47"/>
                      <a:gd name="T46" fmla="*/ 0 w 102"/>
                      <a:gd name="T47" fmla="*/ 7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102" h="47">
                        <a:moveTo>
                          <a:pt x="0" y="24"/>
                        </a:moveTo>
                        <a:lnTo>
                          <a:pt x="23" y="47"/>
                        </a:lnTo>
                        <a:lnTo>
                          <a:pt x="102" y="47"/>
                        </a:lnTo>
                        <a:lnTo>
                          <a:pt x="102" y="0"/>
                        </a:lnTo>
                        <a:lnTo>
                          <a:pt x="23" y="0"/>
                        </a:lnTo>
                        <a:lnTo>
                          <a:pt x="0" y="24"/>
                        </a:lnTo>
                        <a:lnTo>
                          <a:pt x="23" y="0"/>
                        </a:lnTo>
                        <a:lnTo>
                          <a:pt x="18" y="2"/>
                        </a:lnTo>
                        <a:lnTo>
                          <a:pt x="13" y="3"/>
                        </a:lnTo>
                        <a:lnTo>
                          <a:pt x="9" y="5"/>
                        </a:lnTo>
                        <a:lnTo>
                          <a:pt x="5" y="8"/>
                        </a:lnTo>
                        <a:lnTo>
                          <a:pt x="3" y="11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4"/>
                        </a:lnTo>
                        <a:lnTo>
                          <a:pt x="0" y="28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9" y="43"/>
                        </a:lnTo>
                        <a:lnTo>
                          <a:pt x="13" y="45"/>
                        </a:lnTo>
                        <a:lnTo>
                          <a:pt x="18" y="47"/>
                        </a:lnTo>
                        <a:lnTo>
                          <a:pt x="23" y="47"/>
                        </a:ln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8" name="Freeform 766"/>
                  <p:cNvSpPr>
                    <a:spLocks noChangeAspect="1"/>
                  </p:cNvSpPr>
                  <p:nvPr/>
                </p:nvSpPr>
                <p:spPr bwMode="auto">
                  <a:xfrm>
                    <a:off x="3462" y="1539"/>
                    <a:ext cx="14" cy="336"/>
                  </a:xfrm>
                  <a:custGeom>
                    <a:avLst/>
                    <a:gdLst>
                      <a:gd name="T0" fmla="*/ 7 w 46"/>
                      <a:gd name="T1" fmla="*/ 336 h 1117"/>
                      <a:gd name="T2" fmla="*/ 14 w 46"/>
                      <a:gd name="T3" fmla="*/ 329 h 1117"/>
                      <a:gd name="T4" fmla="*/ 14 w 46"/>
                      <a:gd name="T5" fmla="*/ 0 h 1117"/>
                      <a:gd name="T6" fmla="*/ 0 w 46"/>
                      <a:gd name="T7" fmla="*/ 0 h 1117"/>
                      <a:gd name="T8" fmla="*/ 0 w 46"/>
                      <a:gd name="T9" fmla="*/ 329 h 1117"/>
                      <a:gd name="T10" fmla="*/ 7 w 46"/>
                      <a:gd name="T11" fmla="*/ 336 h 1117"/>
                      <a:gd name="T12" fmla="*/ 0 w 46"/>
                      <a:gd name="T13" fmla="*/ 329 h 1117"/>
                      <a:gd name="T14" fmla="*/ 0 w 46"/>
                      <a:gd name="T15" fmla="*/ 331 h 1117"/>
                      <a:gd name="T16" fmla="*/ 1 w 46"/>
                      <a:gd name="T17" fmla="*/ 332 h 1117"/>
                      <a:gd name="T18" fmla="*/ 1 w 46"/>
                      <a:gd name="T19" fmla="*/ 333 h 1117"/>
                      <a:gd name="T20" fmla="*/ 2 w 46"/>
                      <a:gd name="T21" fmla="*/ 334 h 1117"/>
                      <a:gd name="T22" fmla="*/ 3 w 46"/>
                      <a:gd name="T23" fmla="*/ 335 h 1117"/>
                      <a:gd name="T24" fmla="*/ 5 w 46"/>
                      <a:gd name="T25" fmla="*/ 335 h 1117"/>
                      <a:gd name="T26" fmla="*/ 6 w 46"/>
                      <a:gd name="T27" fmla="*/ 336 h 1117"/>
                      <a:gd name="T28" fmla="*/ 7 w 46"/>
                      <a:gd name="T29" fmla="*/ 336 h 1117"/>
                      <a:gd name="T30" fmla="*/ 9 w 46"/>
                      <a:gd name="T31" fmla="*/ 336 h 1117"/>
                      <a:gd name="T32" fmla="*/ 10 w 46"/>
                      <a:gd name="T33" fmla="*/ 335 h 1117"/>
                      <a:gd name="T34" fmla="*/ 11 w 46"/>
                      <a:gd name="T35" fmla="*/ 335 h 1117"/>
                      <a:gd name="T36" fmla="*/ 12 w 46"/>
                      <a:gd name="T37" fmla="*/ 334 h 1117"/>
                      <a:gd name="T38" fmla="*/ 13 w 46"/>
                      <a:gd name="T39" fmla="*/ 333 h 1117"/>
                      <a:gd name="T40" fmla="*/ 13 w 46"/>
                      <a:gd name="T41" fmla="*/ 332 h 1117"/>
                      <a:gd name="T42" fmla="*/ 14 w 46"/>
                      <a:gd name="T43" fmla="*/ 331 h 1117"/>
                      <a:gd name="T44" fmla="*/ 14 w 46"/>
                      <a:gd name="T45" fmla="*/ 329 h 1117"/>
                      <a:gd name="T46" fmla="*/ 7 w 46"/>
                      <a:gd name="T47" fmla="*/ 336 h 111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117">
                        <a:moveTo>
                          <a:pt x="23" y="1117"/>
                        </a:moveTo>
                        <a:lnTo>
                          <a:pt x="46" y="1094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94"/>
                        </a:lnTo>
                        <a:lnTo>
                          <a:pt x="23" y="1117"/>
                        </a:lnTo>
                        <a:lnTo>
                          <a:pt x="0" y="1094"/>
                        </a:lnTo>
                        <a:lnTo>
                          <a:pt x="0" y="1099"/>
                        </a:lnTo>
                        <a:lnTo>
                          <a:pt x="2" y="1103"/>
                        </a:lnTo>
                        <a:lnTo>
                          <a:pt x="4" y="1107"/>
                        </a:lnTo>
                        <a:lnTo>
                          <a:pt x="8" y="1110"/>
                        </a:lnTo>
                        <a:lnTo>
                          <a:pt x="11" y="1114"/>
                        </a:lnTo>
                        <a:lnTo>
                          <a:pt x="15" y="1115"/>
                        </a:lnTo>
                        <a:lnTo>
                          <a:pt x="19" y="1116"/>
                        </a:lnTo>
                        <a:lnTo>
                          <a:pt x="23" y="1117"/>
                        </a:lnTo>
                        <a:lnTo>
                          <a:pt x="28" y="1116"/>
                        </a:lnTo>
                        <a:lnTo>
                          <a:pt x="32" y="1115"/>
                        </a:lnTo>
                        <a:lnTo>
                          <a:pt x="36" y="1114"/>
                        </a:lnTo>
                        <a:lnTo>
                          <a:pt x="39" y="1110"/>
                        </a:lnTo>
                        <a:lnTo>
                          <a:pt x="42" y="1107"/>
                        </a:lnTo>
                        <a:lnTo>
                          <a:pt x="44" y="1103"/>
                        </a:lnTo>
                        <a:lnTo>
                          <a:pt x="45" y="1099"/>
                        </a:lnTo>
                        <a:lnTo>
                          <a:pt x="46" y="1094"/>
                        </a:lnTo>
                        <a:lnTo>
                          <a:pt x="23" y="1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9" name="Freeform 767"/>
                  <p:cNvSpPr>
                    <a:spLocks noChangeAspect="1"/>
                  </p:cNvSpPr>
                  <p:nvPr/>
                </p:nvSpPr>
                <p:spPr bwMode="auto">
                  <a:xfrm>
                    <a:off x="3469" y="1861"/>
                    <a:ext cx="14" cy="14"/>
                  </a:xfrm>
                  <a:custGeom>
                    <a:avLst/>
                    <a:gdLst>
                      <a:gd name="T0" fmla="*/ 14 w 55"/>
                      <a:gd name="T1" fmla="*/ 7 h 47"/>
                      <a:gd name="T2" fmla="*/ 8 w 55"/>
                      <a:gd name="T3" fmla="*/ 0 h 47"/>
                      <a:gd name="T4" fmla="*/ 0 w 55"/>
                      <a:gd name="T5" fmla="*/ 0 h 47"/>
                      <a:gd name="T6" fmla="*/ 0 w 55"/>
                      <a:gd name="T7" fmla="*/ 14 h 47"/>
                      <a:gd name="T8" fmla="*/ 8 w 55"/>
                      <a:gd name="T9" fmla="*/ 14 h 47"/>
                      <a:gd name="T10" fmla="*/ 14 w 55"/>
                      <a:gd name="T11" fmla="*/ 7 h 47"/>
                      <a:gd name="T12" fmla="*/ 8 w 55"/>
                      <a:gd name="T13" fmla="*/ 14 h 47"/>
                      <a:gd name="T14" fmla="*/ 9 w 55"/>
                      <a:gd name="T15" fmla="*/ 14 h 47"/>
                      <a:gd name="T16" fmla="*/ 10 w 55"/>
                      <a:gd name="T17" fmla="*/ 13 h 47"/>
                      <a:gd name="T18" fmla="*/ 12 w 55"/>
                      <a:gd name="T19" fmla="*/ 13 h 47"/>
                      <a:gd name="T20" fmla="*/ 12 w 55"/>
                      <a:gd name="T21" fmla="*/ 12 h 47"/>
                      <a:gd name="T22" fmla="*/ 13 w 55"/>
                      <a:gd name="T23" fmla="*/ 11 h 47"/>
                      <a:gd name="T24" fmla="*/ 13 w 55"/>
                      <a:gd name="T25" fmla="*/ 10 h 47"/>
                      <a:gd name="T26" fmla="*/ 14 w 55"/>
                      <a:gd name="T27" fmla="*/ 8 h 47"/>
                      <a:gd name="T28" fmla="*/ 14 w 55"/>
                      <a:gd name="T29" fmla="*/ 7 h 47"/>
                      <a:gd name="T30" fmla="*/ 14 w 55"/>
                      <a:gd name="T31" fmla="*/ 6 h 47"/>
                      <a:gd name="T32" fmla="*/ 13 w 55"/>
                      <a:gd name="T33" fmla="*/ 4 h 47"/>
                      <a:gd name="T34" fmla="*/ 13 w 55"/>
                      <a:gd name="T35" fmla="*/ 3 h 47"/>
                      <a:gd name="T36" fmla="*/ 12 w 55"/>
                      <a:gd name="T37" fmla="*/ 2 h 47"/>
                      <a:gd name="T38" fmla="*/ 12 w 55"/>
                      <a:gd name="T39" fmla="*/ 1 h 47"/>
                      <a:gd name="T40" fmla="*/ 10 w 55"/>
                      <a:gd name="T41" fmla="*/ 1 h 47"/>
                      <a:gd name="T42" fmla="*/ 9 w 55"/>
                      <a:gd name="T43" fmla="*/ 0 h 47"/>
                      <a:gd name="T44" fmla="*/ 8 w 55"/>
                      <a:gd name="T45" fmla="*/ 0 h 47"/>
                      <a:gd name="T46" fmla="*/ 14 w 55"/>
                      <a:gd name="T47" fmla="*/ 7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55" h="47">
                        <a:moveTo>
                          <a:pt x="55" y="24"/>
                        </a:moveTo>
                        <a:lnTo>
                          <a:pt x="31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31" y="47"/>
                        </a:lnTo>
                        <a:lnTo>
                          <a:pt x="55" y="24"/>
                        </a:lnTo>
                        <a:lnTo>
                          <a:pt x="31" y="47"/>
                        </a:lnTo>
                        <a:lnTo>
                          <a:pt x="37" y="46"/>
                        </a:lnTo>
                        <a:lnTo>
                          <a:pt x="41" y="45"/>
                        </a:lnTo>
                        <a:lnTo>
                          <a:pt x="46" y="43"/>
                        </a:lnTo>
                        <a:lnTo>
                          <a:pt x="49" y="39"/>
                        </a:lnTo>
                        <a:lnTo>
                          <a:pt x="51" y="36"/>
                        </a:lnTo>
                        <a:lnTo>
                          <a:pt x="53" y="32"/>
                        </a:lnTo>
                        <a:lnTo>
                          <a:pt x="54" y="28"/>
                        </a:lnTo>
                        <a:lnTo>
                          <a:pt x="55" y="24"/>
                        </a:lnTo>
                        <a:lnTo>
                          <a:pt x="54" y="19"/>
                        </a:lnTo>
                        <a:lnTo>
                          <a:pt x="53" y="15"/>
                        </a:lnTo>
                        <a:lnTo>
                          <a:pt x="51" y="11"/>
                        </a:lnTo>
                        <a:lnTo>
                          <a:pt x="49" y="8"/>
                        </a:lnTo>
                        <a:lnTo>
                          <a:pt x="46" y="5"/>
                        </a:lnTo>
                        <a:lnTo>
                          <a:pt x="41" y="3"/>
                        </a:lnTo>
                        <a:lnTo>
                          <a:pt x="37" y="0"/>
                        </a:lnTo>
                        <a:lnTo>
                          <a:pt x="31" y="0"/>
                        </a:lnTo>
                        <a:lnTo>
                          <a:pt x="55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0" name="Freeform 768"/>
                  <p:cNvSpPr>
                    <a:spLocks noChangeAspect="1"/>
                  </p:cNvSpPr>
                  <p:nvPr/>
                </p:nvSpPr>
                <p:spPr bwMode="auto">
                  <a:xfrm>
                    <a:off x="3469" y="1868"/>
                    <a:ext cx="14" cy="64"/>
                  </a:xfrm>
                  <a:custGeom>
                    <a:avLst/>
                    <a:gdLst>
                      <a:gd name="T0" fmla="*/ 7 w 47"/>
                      <a:gd name="T1" fmla="*/ 64 h 220"/>
                      <a:gd name="T2" fmla="*/ 14 w 47"/>
                      <a:gd name="T3" fmla="*/ 57 h 220"/>
                      <a:gd name="T4" fmla="*/ 14 w 47"/>
                      <a:gd name="T5" fmla="*/ 0 h 220"/>
                      <a:gd name="T6" fmla="*/ 0 w 47"/>
                      <a:gd name="T7" fmla="*/ 0 h 220"/>
                      <a:gd name="T8" fmla="*/ 0 w 47"/>
                      <a:gd name="T9" fmla="*/ 57 h 220"/>
                      <a:gd name="T10" fmla="*/ 7 w 47"/>
                      <a:gd name="T11" fmla="*/ 64 h 220"/>
                      <a:gd name="T12" fmla="*/ 0 w 47"/>
                      <a:gd name="T13" fmla="*/ 57 h 220"/>
                      <a:gd name="T14" fmla="*/ 0 w 47"/>
                      <a:gd name="T15" fmla="*/ 59 h 220"/>
                      <a:gd name="T16" fmla="*/ 1 w 47"/>
                      <a:gd name="T17" fmla="*/ 60 h 220"/>
                      <a:gd name="T18" fmla="*/ 1 w 47"/>
                      <a:gd name="T19" fmla="*/ 61 h 220"/>
                      <a:gd name="T20" fmla="*/ 2 w 47"/>
                      <a:gd name="T21" fmla="*/ 62 h 220"/>
                      <a:gd name="T22" fmla="*/ 3 w 47"/>
                      <a:gd name="T23" fmla="*/ 63 h 220"/>
                      <a:gd name="T24" fmla="*/ 4 w 47"/>
                      <a:gd name="T25" fmla="*/ 63 h 220"/>
                      <a:gd name="T26" fmla="*/ 6 w 47"/>
                      <a:gd name="T27" fmla="*/ 64 h 220"/>
                      <a:gd name="T28" fmla="*/ 7 w 47"/>
                      <a:gd name="T29" fmla="*/ 64 h 220"/>
                      <a:gd name="T30" fmla="*/ 8 w 47"/>
                      <a:gd name="T31" fmla="*/ 64 h 220"/>
                      <a:gd name="T32" fmla="*/ 10 w 47"/>
                      <a:gd name="T33" fmla="*/ 63 h 220"/>
                      <a:gd name="T34" fmla="*/ 10 w 47"/>
                      <a:gd name="T35" fmla="*/ 63 h 220"/>
                      <a:gd name="T36" fmla="*/ 12 w 47"/>
                      <a:gd name="T37" fmla="*/ 62 h 220"/>
                      <a:gd name="T38" fmla="*/ 13 w 47"/>
                      <a:gd name="T39" fmla="*/ 61 h 220"/>
                      <a:gd name="T40" fmla="*/ 13 w 47"/>
                      <a:gd name="T41" fmla="*/ 60 h 220"/>
                      <a:gd name="T42" fmla="*/ 14 w 47"/>
                      <a:gd name="T43" fmla="*/ 59 h 220"/>
                      <a:gd name="T44" fmla="*/ 14 w 47"/>
                      <a:gd name="T45" fmla="*/ 57 h 220"/>
                      <a:gd name="T46" fmla="*/ 7 w 47"/>
                      <a:gd name="T47" fmla="*/ 64 h 220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220">
                        <a:moveTo>
                          <a:pt x="23" y="220"/>
                        </a:moveTo>
                        <a:lnTo>
                          <a:pt x="47" y="19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96"/>
                        </a:lnTo>
                        <a:lnTo>
                          <a:pt x="23" y="220"/>
                        </a:lnTo>
                        <a:lnTo>
                          <a:pt x="0" y="196"/>
                        </a:lnTo>
                        <a:lnTo>
                          <a:pt x="1" y="202"/>
                        </a:lnTo>
                        <a:lnTo>
                          <a:pt x="2" y="206"/>
                        </a:lnTo>
                        <a:lnTo>
                          <a:pt x="4" y="210"/>
                        </a:lnTo>
                        <a:lnTo>
                          <a:pt x="7" y="213"/>
                        </a:lnTo>
                        <a:lnTo>
                          <a:pt x="11" y="216"/>
                        </a:lnTo>
                        <a:lnTo>
                          <a:pt x="14" y="218"/>
                        </a:lnTo>
                        <a:lnTo>
                          <a:pt x="19" y="220"/>
                        </a:lnTo>
                        <a:lnTo>
                          <a:pt x="23" y="220"/>
                        </a:lnTo>
                        <a:lnTo>
                          <a:pt x="28" y="220"/>
                        </a:lnTo>
                        <a:lnTo>
                          <a:pt x="32" y="218"/>
                        </a:lnTo>
                        <a:lnTo>
                          <a:pt x="35" y="216"/>
                        </a:lnTo>
                        <a:lnTo>
                          <a:pt x="40" y="213"/>
                        </a:lnTo>
                        <a:lnTo>
                          <a:pt x="42" y="210"/>
                        </a:lnTo>
                        <a:lnTo>
                          <a:pt x="45" y="206"/>
                        </a:lnTo>
                        <a:lnTo>
                          <a:pt x="46" y="202"/>
                        </a:lnTo>
                        <a:lnTo>
                          <a:pt x="47" y="196"/>
                        </a:lnTo>
                        <a:lnTo>
                          <a:pt x="23" y="2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1" name="Freeform 769"/>
                  <p:cNvSpPr>
                    <a:spLocks noChangeAspect="1"/>
                  </p:cNvSpPr>
                  <p:nvPr/>
                </p:nvSpPr>
                <p:spPr bwMode="auto">
                  <a:xfrm>
                    <a:off x="3462" y="1919"/>
                    <a:ext cx="14" cy="14"/>
                  </a:xfrm>
                  <a:custGeom>
                    <a:avLst/>
                    <a:gdLst>
                      <a:gd name="T0" fmla="*/ 0 w 43"/>
                      <a:gd name="T1" fmla="*/ 7 h 47"/>
                      <a:gd name="T2" fmla="*/ 7 w 43"/>
                      <a:gd name="T3" fmla="*/ 14 h 47"/>
                      <a:gd name="T4" fmla="*/ 14 w 43"/>
                      <a:gd name="T5" fmla="*/ 14 h 47"/>
                      <a:gd name="T6" fmla="*/ 14 w 43"/>
                      <a:gd name="T7" fmla="*/ 0 h 47"/>
                      <a:gd name="T8" fmla="*/ 7 w 43"/>
                      <a:gd name="T9" fmla="*/ 0 h 47"/>
                      <a:gd name="T10" fmla="*/ 0 w 43"/>
                      <a:gd name="T11" fmla="*/ 7 h 47"/>
                      <a:gd name="T12" fmla="*/ 7 w 43"/>
                      <a:gd name="T13" fmla="*/ 0 h 47"/>
                      <a:gd name="T14" fmla="*/ 6 w 43"/>
                      <a:gd name="T15" fmla="*/ 0 h 47"/>
                      <a:gd name="T16" fmla="*/ 4 w 43"/>
                      <a:gd name="T17" fmla="*/ 1 h 47"/>
                      <a:gd name="T18" fmla="*/ 3 w 43"/>
                      <a:gd name="T19" fmla="*/ 1 h 47"/>
                      <a:gd name="T20" fmla="*/ 2 w 43"/>
                      <a:gd name="T21" fmla="*/ 2 h 47"/>
                      <a:gd name="T22" fmla="*/ 1 w 43"/>
                      <a:gd name="T23" fmla="*/ 3 h 47"/>
                      <a:gd name="T24" fmla="*/ 0 w 43"/>
                      <a:gd name="T25" fmla="*/ 4 h 47"/>
                      <a:gd name="T26" fmla="*/ 0 w 43"/>
                      <a:gd name="T27" fmla="*/ 6 h 47"/>
                      <a:gd name="T28" fmla="*/ 0 w 43"/>
                      <a:gd name="T29" fmla="*/ 7 h 47"/>
                      <a:gd name="T30" fmla="*/ 0 w 43"/>
                      <a:gd name="T31" fmla="*/ 8 h 47"/>
                      <a:gd name="T32" fmla="*/ 0 w 43"/>
                      <a:gd name="T33" fmla="*/ 10 h 47"/>
                      <a:gd name="T34" fmla="*/ 1 w 43"/>
                      <a:gd name="T35" fmla="*/ 11 h 47"/>
                      <a:gd name="T36" fmla="*/ 2 w 43"/>
                      <a:gd name="T37" fmla="*/ 12 h 47"/>
                      <a:gd name="T38" fmla="*/ 3 w 43"/>
                      <a:gd name="T39" fmla="*/ 13 h 47"/>
                      <a:gd name="T40" fmla="*/ 4 w 43"/>
                      <a:gd name="T41" fmla="*/ 13 h 47"/>
                      <a:gd name="T42" fmla="*/ 6 w 43"/>
                      <a:gd name="T43" fmla="*/ 14 h 47"/>
                      <a:gd name="T44" fmla="*/ 7 w 43"/>
                      <a:gd name="T45" fmla="*/ 14 h 47"/>
                      <a:gd name="T46" fmla="*/ 0 w 43"/>
                      <a:gd name="T47" fmla="*/ 7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3" h="47">
                        <a:moveTo>
                          <a:pt x="0" y="23"/>
                        </a:moveTo>
                        <a:lnTo>
                          <a:pt x="23" y="47"/>
                        </a:lnTo>
                        <a:lnTo>
                          <a:pt x="43" y="47"/>
                        </a:lnTo>
                        <a:lnTo>
                          <a:pt x="43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2" y="2"/>
                        </a:lnTo>
                        <a:lnTo>
                          <a:pt x="8" y="5"/>
                        </a:lnTo>
                        <a:lnTo>
                          <a:pt x="5" y="8"/>
                        </a:lnTo>
                        <a:lnTo>
                          <a:pt x="3" y="11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8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5"/>
                        </a:lnTo>
                        <a:lnTo>
                          <a:pt x="18" y="46"/>
                        </a:lnTo>
                        <a:lnTo>
                          <a:pt x="23" y="47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2" name="Freeform 770"/>
                  <p:cNvSpPr>
                    <a:spLocks noChangeAspect="1"/>
                  </p:cNvSpPr>
                  <p:nvPr/>
                </p:nvSpPr>
                <p:spPr bwMode="auto">
                  <a:xfrm>
                    <a:off x="3462" y="1926"/>
                    <a:ext cx="14" cy="136"/>
                  </a:xfrm>
                  <a:custGeom>
                    <a:avLst/>
                    <a:gdLst>
                      <a:gd name="T0" fmla="*/ 1 w 46"/>
                      <a:gd name="T1" fmla="*/ 133 h 442"/>
                      <a:gd name="T2" fmla="*/ 14 w 46"/>
                      <a:gd name="T3" fmla="*/ 129 h 442"/>
                      <a:gd name="T4" fmla="*/ 14 w 46"/>
                      <a:gd name="T5" fmla="*/ 0 h 442"/>
                      <a:gd name="T6" fmla="*/ 0 w 46"/>
                      <a:gd name="T7" fmla="*/ 0 h 442"/>
                      <a:gd name="T8" fmla="*/ 0 w 46"/>
                      <a:gd name="T9" fmla="*/ 129 h 442"/>
                      <a:gd name="T10" fmla="*/ 1 w 46"/>
                      <a:gd name="T11" fmla="*/ 133 h 442"/>
                      <a:gd name="T12" fmla="*/ 0 w 46"/>
                      <a:gd name="T13" fmla="*/ 129 h 442"/>
                      <a:gd name="T14" fmla="*/ 0 w 46"/>
                      <a:gd name="T15" fmla="*/ 130 h 442"/>
                      <a:gd name="T16" fmla="*/ 1 w 46"/>
                      <a:gd name="T17" fmla="*/ 132 h 442"/>
                      <a:gd name="T18" fmla="*/ 1 w 46"/>
                      <a:gd name="T19" fmla="*/ 133 h 442"/>
                      <a:gd name="T20" fmla="*/ 2 w 46"/>
                      <a:gd name="T21" fmla="*/ 134 h 442"/>
                      <a:gd name="T22" fmla="*/ 3 w 46"/>
                      <a:gd name="T23" fmla="*/ 135 h 442"/>
                      <a:gd name="T24" fmla="*/ 4 w 46"/>
                      <a:gd name="T25" fmla="*/ 136 h 442"/>
                      <a:gd name="T26" fmla="*/ 6 w 46"/>
                      <a:gd name="T27" fmla="*/ 136 h 442"/>
                      <a:gd name="T28" fmla="*/ 7 w 46"/>
                      <a:gd name="T29" fmla="*/ 136 h 442"/>
                      <a:gd name="T30" fmla="*/ 8 w 46"/>
                      <a:gd name="T31" fmla="*/ 136 h 442"/>
                      <a:gd name="T32" fmla="*/ 9 w 46"/>
                      <a:gd name="T33" fmla="*/ 136 h 442"/>
                      <a:gd name="T34" fmla="*/ 11 w 46"/>
                      <a:gd name="T35" fmla="*/ 135 h 442"/>
                      <a:gd name="T36" fmla="*/ 12 w 46"/>
                      <a:gd name="T37" fmla="*/ 134 h 442"/>
                      <a:gd name="T38" fmla="*/ 13 w 46"/>
                      <a:gd name="T39" fmla="*/ 133 h 442"/>
                      <a:gd name="T40" fmla="*/ 13 w 46"/>
                      <a:gd name="T41" fmla="*/ 132 h 442"/>
                      <a:gd name="T42" fmla="*/ 14 w 46"/>
                      <a:gd name="T43" fmla="*/ 130 h 442"/>
                      <a:gd name="T44" fmla="*/ 14 w 46"/>
                      <a:gd name="T45" fmla="*/ 129 h 442"/>
                      <a:gd name="T46" fmla="*/ 1 w 46"/>
                      <a:gd name="T47" fmla="*/ 133 h 442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442">
                        <a:moveTo>
                          <a:pt x="4" y="432"/>
                        </a:moveTo>
                        <a:lnTo>
                          <a:pt x="46" y="418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418"/>
                        </a:lnTo>
                        <a:lnTo>
                          <a:pt x="4" y="432"/>
                        </a:lnTo>
                        <a:lnTo>
                          <a:pt x="0" y="418"/>
                        </a:lnTo>
                        <a:lnTo>
                          <a:pt x="0" y="424"/>
                        </a:lnTo>
                        <a:lnTo>
                          <a:pt x="2" y="429"/>
                        </a:lnTo>
                        <a:lnTo>
                          <a:pt x="4" y="432"/>
                        </a:lnTo>
                        <a:lnTo>
                          <a:pt x="7" y="435"/>
                        </a:lnTo>
                        <a:lnTo>
                          <a:pt x="10" y="438"/>
                        </a:lnTo>
                        <a:lnTo>
                          <a:pt x="14" y="441"/>
                        </a:lnTo>
                        <a:lnTo>
                          <a:pt x="19" y="442"/>
                        </a:lnTo>
                        <a:lnTo>
                          <a:pt x="23" y="442"/>
                        </a:lnTo>
                        <a:lnTo>
                          <a:pt x="27" y="442"/>
                        </a:lnTo>
                        <a:lnTo>
                          <a:pt x="31" y="441"/>
                        </a:lnTo>
                        <a:lnTo>
                          <a:pt x="35" y="438"/>
                        </a:lnTo>
                        <a:lnTo>
                          <a:pt x="39" y="435"/>
                        </a:lnTo>
                        <a:lnTo>
                          <a:pt x="42" y="432"/>
                        </a:lnTo>
                        <a:lnTo>
                          <a:pt x="44" y="429"/>
                        </a:lnTo>
                        <a:lnTo>
                          <a:pt x="45" y="424"/>
                        </a:lnTo>
                        <a:lnTo>
                          <a:pt x="46" y="418"/>
                        </a:lnTo>
                        <a:lnTo>
                          <a:pt x="4" y="43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3" name="Freeform 771"/>
                  <p:cNvSpPr>
                    <a:spLocks noChangeAspect="1"/>
                  </p:cNvSpPr>
                  <p:nvPr/>
                </p:nvSpPr>
                <p:spPr bwMode="auto">
                  <a:xfrm>
                    <a:off x="3469" y="2047"/>
                    <a:ext cx="21" cy="21"/>
                  </a:xfrm>
                  <a:custGeom>
                    <a:avLst/>
                    <a:gdLst>
                      <a:gd name="T0" fmla="*/ 21 w 72"/>
                      <a:gd name="T1" fmla="*/ 14 h 76"/>
                      <a:gd name="T2" fmla="*/ 19 w 72"/>
                      <a:gd name="T3" fmla="*/ 11 h 76"/>
                      <a:gd name="T4" fmla="*/ 11 w 72"/>
                      <a:gd name="T5" fmla="*/ 0 h 76"/>
                      <a:gd name="T6" fmla="*/ 0 w 72"/>
                      <a:gd name="T7" fmla="*/ 8 h 76"/>
                      <a:gd name="T8" fmla="*/ 8 w 72"/>
                      <a:gd name="T9" fmla="*/ 18 h 76"/>
                      <a:gd name="T10" fmla="*/ 21 w 72"/>
                      <a:gd name="T11" fmla="*/ 14 h 76"/>
                      <a:gd name="T12" fmla="*/ 8 w 72"/>
                      <a:gd name="T13" fmla="*/ 18 h 76"/>
                      <a:gd name="T14" fmla="*/ 10 w 72"/>
                      <a:gd name="T15" fmla="*/ 19 h 76"/>
                      <a:gd name="T16" fmla="*/ 11 w 72"/>
                      <a:gd name="T17" fmla="*/ 20 h 76"/>
                      <a:gd name="T18" fmla="*/ 12 w 72"/>
                      <a:gd name="T19" fmla="*/ 21 h 76"/>
                      <a:gd name="T20" fmla="*/ 13 w 72"/>
                      <a:gd name="T21" fmla="*/ 21 h 76"/>
                      <a:gd name="T22" fmla="*/ 15 w 72"/>
                      <a:gd name="T23" fmla="*/ 21 h 76"/>
                      <a:gd name="T24" fmla="*/ 16 w 72"/>
                      <a:gd name="T25" fmla="*/ 20 h 76"/>
                      <a:gd name="T26" fmla="*/ 17 w 72"/>
                      <a:gd name="T27" fmla="*/ 20 h 76"/>
                      <a:gd name="T28" fmla="*/ 18 w 72"/>
                      <a:gd name="T29" fmla="*/ 19 h 76"/>
                      <a:gd name="T30" fmla="*/ 19 w 72"/>
                      <a:gd name="T31" fmla="*/ 19 h 76"/>
                      <a:gd name="T32" fmla="*/ 20 w 72"/>
                      <a:gd name="T33" fmla="*/ 18 h 76"/>
                      <a:gd name="T34" fmla="*/ 20 w 72"/>
                      <a:gd name="T35" fmla="*/ 17 h 76"/>
                      <a:gd name="T36" fmla="*/ 21 w 72"/>
                      <a:gd name="T37" fmla="*/ 16 h 76"/>
                      <a:gd name="T38" fmla="*/ 21 w 72"/>
                      <a:gd name="T39" fmla="*/ 14 h 76"/>
                      <a:gd name="T40" fmla="*/ 20 w 72"/>
                      <a:gd name="T41" fmla="*/ 13 h 76"/>
                      <a:gd name="T42" fmla="*/ 20 w 72"/>
                      <a:gd name="T43" fmla="*/ 12 h 76"/>
                      <a:gd name="T44" fmla="*/ 19 w 72"/>
                      <a:gd name="T45" fmla="*/ 11 h 76"/>
                      <a:gd name="T46" fmla="*/ 21 w 72"/>
                      <a:gd name="T47" fmla="*/ 14 h 7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72" h="76">
                        <a:moveTo>
                          <a:pt x="72" y="52"/>
                        </a:moveTo>
                        <a:lnTo>
                          <a:pt x="66" y="39"/>
                        </a:lnTo>
                        <a:lnTo>
                          <a:pt x="37" y="0"/>
                        </a:lnTo>
                        <a:lnTo>
                          <a:pt x="0" y="28"/>
                        </a:lnTo>
                        <a:lnTo>
                          <a:pt x="29" y="66"/>
                        </a:lnTo>
                        <a:lnTo>
                          <a:pt x="72" y="52"/>
                        </a:lnTo>
                        <a:lnTo>
                          <a:pt x="29" y="66"/>
                        </a:lnTo>
                        <a:lnTo>
                          <a:pt x="34" y="70"/>
                        </a:lnTo>
                        <a:lnTo>
                          <a:pt x="38" y="73"/>
                        </a:lnTo>
                        <a:lnTo>
                          <a:pt x="42" y="76"/>
                        </a:lnTo>
                        <a:lnTo>
                          <a:pt x="46" y="76"/>
                        </a:lnTo>
                        <a:lnTo>
                          <a:pt x="50" y="76"/>
                        </a:lnTo>
                        <a:lnTo>
                          <a:pt x="55" y="74"/>
                        </a:lnTo>
                        <a:lnTo>
                          <a:pt x="59" y="73"/>
                        </a:lnTo>
                        <a:lnTo>
                          <a:pt x="62" y="70"/>
                        </a:lnTo>
                        <a:lnTo>
                          <a:pt x="65" y="68"/>
                        </a:lnTo>
                        <a:lnTo>
                          <a:pt x="68" y="64"/>
                        </a:lnTo>
                        <a:lnTo>
                          <a:pt x="70" y="61"/>
                        </a:lnTo>
                        <a:lnTo>
                          <a:pt x="72" y="57"/>
                        </a:lnTo>
                        <a:lnTo>
                          <a:pt x="72" y="52"/>
                        </a:lnTo>
                        <a:lnTo>
                          <a:pt x="70" y="47"/>
                        </a:lnTo>
                        <a:lnTo>
                          <a:pt x="69" y="43"/>
                        </a:lnTo>
                        <a:lnTo>
                          <a:pt x="66" y="39"/>
                        </a:lnTo>
                        <a:lnTo>
                          <a:pt x="72" y="5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4" name="Rectangle 77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476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85" name="Freeform 773"/>
                  <p:cNvSpPr>
                    <a:spLocks noChangeAspect="1"/>
                  </p:cNvSpPr>
                  <p:nvPr/>
                </p:nvSpPr>
                <p:spPr bwMode="auto">
                  <a:xfrm>
                    <a:off x="2326" y="1639"/>
                    <a:ext cx="50" cy="272"/>
                  </a:xfrm>
                  <a:custGeom>
                    <a:avLst/>
                    <a:gdLst>
                      <a:gd name="T0" fmla="*/ 0 w 151"/>
                      <a:gd name="T1" fmla="*/ 240 h 896"/>
                      <a:gd name="T2" fmla="*/ 0 w 151"/>
                      <a:gd name="T3" fmla="*/ 272 h 896"/>
                      <a:gd name="T4" fmla="*/ 50 w 151"/>
                      <a:gd name="T5" fmla="*/ 272 h 896"/>
                      <a:gd name="T6" fmla="*/ 50 w 151"/>
                      <a:gd name="T7" fmla="*/ 240 h 896"/>
                      <a:gd name="T8" fmla="*/ 43 w 151"/>
                      <a:gd name="T9" fmla="*/ 223 h 896"/>
                      <a:gd name="T10" fmla="*/ 41 w 151"/>
                      <a:gd name="T11" fmla="*/ 0 h 896"/>
                      <a:gd name="T12" fmla="*/ 10 w 151"/>
                      <a:gd name="T13" fmla="*/ 0 h 896"/>
                      <a:gd name="T14" fmla="*/ 8 w 151"/>
                      <a:gd name="T15" fmla="*/ 224 h 896"/>
                      <a:gd name="T16" fmla="*/ 0 w 151"/>
                      <a:gd name="T17" fmla="*/ 240 h 89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51" h="896">
                        <a:moveTo>
                          <a:pt x="0" y="792"/>
                        </a:moveTo>
                        <a:lnTo>
                          <a:pt x="0" y="896"/>
                        </a:lnTo>
                        <a:lnTo>
                          <a:pt x="151" y="896"/>
                        </a:lnTo>
                        <a:lnTo>
                          <a:pt x="151" y="792"/>
                        </a:lnTo>
                        <a:lnTo>
                          <a:pt x="129" y="734"/>
                        </a:lnTo>
                        <a:lnTo>
                          <a:pt x="124" y="0"/>
                        </a:lnTo>
                        <a:lnTo>
                          <a:pt x="29" y="0"/>
                        </a:lnTo>
                        <a:lnTo>
                          <a:pt x="24" y="737"/>
                        </a:lnTo>
                        <a:lnTo>
                          <a:pt x="0" y="79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6" name="Freeform 774"/>
                  <p:cNvSpPr>
                    <a:spLocks noChangeAspect="1"/>
                  </p:cNvSpPr>
                  <p:nvPr/>
                </p:nvSpPr>
                <p:spPr bwMode="auto">
                  <a:xfrm>
                    <a:off x="2497" y="1639"/>
                    <a:ext cx="43" cy="272"/>
                  </a:xfrm>
                  <a:custGeom>
                    <a:avLst/>
                    <a:gdLst>
                      <a:gd name="T0" fmla="*/ 0 w 151"/>
                      <a:gd name="T1" fmla="*/ 240 h 896"/>
                      <a:gd name="T2" fmla="*/ 0 w 151"/>
                      <a:gd name="T3" fmla="*/ 272 h 896"/>
                      <a:gd name="T4" fmla="*/ 43 w 151"/>
                      <a:gd name="T5" fmla="*/ 272 h 896"/>
                      <a:gd name="T6" fmla="*/ 43 w 151"/>
                      <a:gd name="T7" fmla="*/ 240 h 896"/>
                      <a:gd name="T8" fmla="*/ 37 w 151"/>
                      <a:gd name="T9" fmla="*/ 223 h 896"/>
                      <a:gd name="T10" fmla="*/ 35 w 151"/>
                      <a:gd name="T11" fmla="*/ 0 h 896"/>
                      <a:gd name="T12" fmla="*/ 8 w 151"/>
                      <a:gd name="T13" fmla="*/ 0 h 896"/>
                      <a:gd name="T14" fmla="*/ 7 w 151"/>
                      <a:gd name="T15" fmla="*/ 224 h 896"/>
                      <a:gd name="T16" fmla="*/ 0 w 151"/>
                      <a:gd name="T17" fmla="*/ 240 h 89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51" h="896">
                        <a:moveTo>
                          <a:pt x="0" y="792"/>
                        </a:moveTo>
                        <a:lnTo>
                          <a:pt x="0" y="896"/>
                        </a:lnTo>
                        <a:lnTo>
                          <a:pt x="151" y="896"/>
                        </a:lnTo>
                        <a:lnTo>
                          <a:pt x="151" y="792"/>
                        </a:lnTo>
                        <a:lnTo>
                          <a:pt x="129" y="734"/>
                        </a:lnTo>
                        <a:lnTo>
                          <a:pt x="124" y="0"/>
                        </a:lnTo>
                        <a:lnTo>
                          <a:pt x="27" y="0"/>
                        </a:lnTo>
                        <a:lnTo>
                          <a:pt x="24" y="737"/>
                        </a:lnTo>
                        <a:lnTo>
                          <a:pt x="0" y="79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7" name="Freeform 775"/>
                  <p:cNvSpPr>
                    <a:spLocks noChangeAspect="1"/>
                  </p:cNvSpPr>
                  <p:nvPr/>
                </p:nvSpPr>
                <p:spPr bwMode="auto">
                  <a:xfrm>
                    <a:off x="2661" y="1639"/>
                    <a:ext cx="43" cy="272"/>
                  </a:xfrm>
                  <a:custGeom>
                    <a:avLst/>
                    <a:gdLst>
                      <a:gd name="T0" fmla="*/ 0 w 151"/>
                      <a:gd name="T1" fmla="*/ 240 h 896"/>
                      <a:gd name="T2" fmla="*/ 0 w 151"/>
                      <a:gd name="T3" fmla="*/ 272 h 896"/>
                      <a:gd name="T4" fmla="*/ 43 w 151"/>
                      <a:gd name="T5" fmla="*/ 272 h 896"/>
                      <a:gd name="T6" fmla="*/ 43 w 151"/>
                      <a:gd name="T7" fmla="*/ 240 h 896"/>
                      <a:gd name="T8" fmla="*/ 37 w 151"/>
                      <a:gd name="T9" fmla="*/ 223 h 896"/>
                      <a:gd name="T10" fmla="*/ 35 w 151"/>
                      <a:gd name="T11" fmla="*/ 0 h 896"/>
                      <a:gd name="T12" fmla="*/ 8 w 151"/>
                      <a:gd name="T13" fmla="*/ 0 h 896"/>
                      <a:gd name="T14" fmla="*/ 7 w 151"/>
                      <a:gd name="T15" fmla="*/ 224 h 896"/>
                      <a:gd name="T16" fmla="*/ 0 w 151"/>
                      <a:gd name="T17" fmla="*/ 240 h 89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51" h="896">
                        <a:moveTo>
                          <a:pt x="0" y="792"/>
                        </a:moveTo>
                        <a:lnTo>
                          <a:pt x="0" y="896"/>
                        </a:lnTo>
                        <a:lnTo>
                          <a:pt x="151" y="896"/>
                        </a:lnTo>
                        <a:lnTo>
                          <a:pt x="151" y="792"/>
                        </a:lnTo>
                        <a:lnTo>
                          <a:pt x="129" y="734"/>
                        </a:lnTo>
                        <a:lnTo>
                          <a:pt x="124" y="0"/>
                        </a:lnTo>
                        <a:lnTo>
                          <a:pt x="29" y="0"/>
                        </a:lnTo>
                        <a:lnTo>
                          <a:pt x="24" y="737"/>
                        </a:lnTo>
                        <a:lnTo>
                          <a:pt x="0" y="79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8" name="Freeform 776"/>
                  <p:cNvSpPr>
                    <a:spLocks noChangeAspect="1"/>
                  </p:cNvSpPr>
                  <p:nvPr/>
                </p:nvSpPr>
                <p:spPr bwMode="auto">
                  <a:xfrm>
                    <a:off x="2833" y="1639"/>
                    <a:ext cx="43" cy="272"/>
                  </a:xfrm>
                  <a:custGeom>
                    <a:avLst/>
                    <a:gdLst>
                      <a:gd name="T0" fmla="*/ 0 w 151"/>
                      <a:gd name="T1" fmla="*/ 240 h 896"/>
                      <a:gd name="T2" fmla="*/ 0 w 151"/>
                      <a:gd name="T3" fmla="*/ 272 h 896"/>
                      <a:gd name="T4" fmla="*/ 43 w 151"/>
                      <a:gd name="T5" fmla="*/ 272 h 896"/>
                      <a:gd name="T6" fmla="*/ 43 w 151"/>
                      <a:gd name="T7" fmla="*/ 240 h 896"/>
                      <a:gd name="T8" fmla="*/ 37 w 151"/>
                      <a:gd name="T9" fmla="*/ 223 h 896"/>
                      <a:gd name="T10" fmla="*/ 36 w 151"/>
                      <a:gd name="T11" fmla="*/ 0 h 896"/>
                      <a:gd name="T12" fmla="*/ 8 w 151"/>
                      <a:gd name="T13" fmla="*/ 0 h 896"/>
                      <a:gd name="T14" fmla="*/ 7 w 151"/>
                      <a:gd name="T15" fmla="*/ 224 h 896"/>
                      <a:gd name="T16" fmla="*/ 0 w 151"/>
                      <a:gd name="T17" fmla="*/ 240 h 89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51" h="896">
                        <a:moveTo>
                          <a:pt x="0" y="792"/>
                        </a:moveTo>
                        <a:lnTo>
                          <a:pt x="0" y="896"/>
                        </a:lnTo>
                        <a:lnTo>
                          <a:pt x="151" y="896"/>
                        </a:lnTo>
                        <a:lnTo>
                          <a:pt x="151" y="792"/>
                        </a:lnTo>
                        <a:lnTo>
                          <a:pt x="129" y="734"/>
                        </a:lnTo>
                        <a:lnTo>
                          <a:pt x="126" y="0"/>
                        </a:lnTo>
                        <a:lnTo>
                          <a:pt x="29" y="0"/>
                        </a:lnTo>
                        <a:lnTo>
                          <a:pt x="24" y="737"/>
                        </a:lnTo>
                        <a:lnTo>
                          <a:pt x="0" y="79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9" name="Freeform 777"/>
                  <p:cNvSpPr>
                    <a:spLocks noChangeAspect="1"/>
                  </p:cNvSpPr>
                  <p:nvPr/>
                </p:nvSpPr>
                <p:spPr bwMode="auto">
                  <a:xfrm>
                    <a:off x="2997" y="1639"/>
                    <a:ext cx="43" cy="272"/>
                  </a:xfrm>
                  <a:custGeom>
                    <a:avLst/>
                    <a:gdLst>
                      <a:gd name="T0" fmla="*/ 0 w 153"/>
                      <a:gd name="T1" fmla="*/ 240 h 896"/>
                      <a:gd name="T2" fmla="*/ 0 w 153"/>
                      <a:gd name="T3" fmla="*/ 272 h 896"/>
                      <a:gd name="T4" fmla="*/ 43 w 153"/>
                      <a:gd name="T5" fmla="*/ 272 h 896"/>
                      <a:gd name="T6" fmla="*/ 43 w 153"/>
                      <a:gd name="T7" fmla="*/ 240 h 896"/>
                      <a:gd name="T8" fmla="*/ 36 w 153"/>
                      <a:gd name="T9" fmla="*/ 223 h 896"/>
                      <a:gd name="T10" fmla="*/ 35 w 153"/>
                      <a:gd name="T11" fmla="*/ 0 h 896"/>
                      <a:gd name="T12" fmla="*/ 8 w 153"/>
                      <a:gd name="T13" fmla="*/ 0 h 896"/>
                      <a:gd name="T14" fmla="*/ 7 w 153"/>
                      <a:gd name="T15" fmla="*/ 224 h 896"/>
                      <a:gd name="T16" fmla="*/ 0 w 153"/>
                      <a:gd name="T17" fmla="*/ 240 h 89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53" h="896">
                        <a:moveTo>
                          <a:pt x="0" y="792"/>
                        </a:moveTo>
                        <a:lnTo>
                          <a:pt x="0" y="896"/>
                        </a:lnTo>
                        <a:lnTo>
                          <a:pt x="153" y="896"/>
                        </a:lnTo>
                        <a:lnTo>
                          <a:pt x="153" y="792"/>
                        </a:lnTo>
                        <a:lnTo>
                          <a:pt x="129" y="734"/>
                        </a:lnTo>
                        <a:lnTo>
                          <a:pt x="124" y="0"/>
                        </a:lnTo>
                        <a:lnTo>
                          <a:pt x="29" y="0"/>
                        </a:lnTo>
                        <a:lnTo>
                          <a:pt x="24" y="737"/>
                        </a:lnTo>
                        <a:lnTo>
                          <a:pt x="0" y="79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0" name="Freeform 778"/>
                  <p:cNvSpPr>
                    <a:spLocks noChangeAspect="1"/>
                  </p:cNvSpPr>
                  <p:nvPr/>
                </p:nvSpPr>
                <p:spPr bwMode="auto">
                  <a:xfrm>
                    <a:off x="3162" y="1639"/>
                    <a:ext cx="50" cy="272"/>
                  </a:xfrm>
                  <a:custGeom>
                    <a:avLst/>
                    <a:gdLst>
                      <a:gd name="T0" fmla="*/ 0 w 151"/>
                      <a:gd name="T1" fmla="*/ 240 h 896"/>
                      <a:gd name="T2" fmla="*/ 0 w 151"/>
                      <a:gd name="T3" fmla="*/ 272 h 896"/>
                      <a:gd name="T4" fmla="*/ 50 w 151"/>
                      <a:gd name="T5" fmla="*/ 272 h 896"/>
                      <a:gd name="T6" fmla="*/ 50 w 151"/>
                      <a:gd name="T7" fmla="*/ 240 h 896"/>
                      <a:gd name="T8" fmla="*/ 43 w 151"/>
                      <a:gd name="T9" fmla="*/ 223 h 896"/>
                      <a:gd name="T10" fmla="*/ 41 w 151"/>
                      <a:gd name="T11" fmla="*/ 0 h 896"/>
                      <a:gd name="T12" fmla="*/ 10 w 151"/>
                      <a:gd name="T13" fmla="*/ 0 h 896"/>
                      <a:gd name="T14" fmla="*/ 8 w 151"/>
                      <a:gd name="T15" fmla="*/ 224 h 896"/>
                      <a:gd name="T16" fmla="*/ 0 w 151"/>
                      <a:gd name="T17" fmla="*/ 240 h 89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51" h="896">
                        <a:moveTo>
                          <a:pt x="0" y="792"/>
                        </a:moveTo>
                        <a:lnTo>
                          <a:pt x="0" y="896"/>
                        </a:lnTo>
                        <a:lnTo>
                          <a:pt x="151" y="896"/>
                        </a:lnTo>
                        <a:lnTo>
                          <a:pt x="151" y="792"/>
                        </a:lnTo>
                        <a:lnTo>
                          <a:pt x="129" y="734"/>
                        </a:lnTo>
                        <a:lnTo>
                          <a:pt x="124" y="0"/>
                        </a:lnTo>
                        <a:lnTo>
                          <a:pt x="29" y="0"/>
                        </a:lnTo>
                        <a:lnTo>
                          <a:pt x="24" y="737"/>
                        </a:lnTo>
                        <a:lnTo>
                          <a:pt x="0" y="79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1" name="Freeform 779"/>
                  <p:cNvSpPr>
                    <a:spLocks noChangeAspect="1"/>
                  </p:cNvSpPr>
                  <p:nvPr/>
                </p:nvSpPr>
                <p:spPr bwMode="auto">
                  <a:xfrm>
                    <a:off x="339" y="1246"/>
                    <a:ext cx="379" cy="251"/>
                  </a:xfrm>
                  <a:custGeom>
                    <a:avLst/>
                    <a:gdLst>
                      <a:gd name="T0" fmla="*/ 342 w 1264"/>
                      <a:gd name="T1" fmla="*/ 179 h 847"/>
                      <a:gd name="T2" fmla="*/ 252 w 1264"/>
                      <a:gd name="T3" fmla="*/ 18 h 847"/>
                      <a:gd name="T4" fmla="*/ 242 w 1264"/>
                      <a:gd name="T5" fmla="*/ 2 h 847"/>
                      <a:gd name="T6" fmla="*/ 240 w 1264"/>
                      <a:gd name="T7" fmla="*/ 0 h 847"/>
                      <a:gd name="T8" fmla="*/ 238 w 1264"/>
                      <a:gd name="T9" fmla="*/ 2 h 847"/>
                      <a:gd name="T10" fmla="*/ 229 w 1264"/>
                      <a:gd name="T11" fmla="*/ 16 h 847"/>
                      <a:gd name="T12" fmla="*/ 136 w 1264"/>
                      <a:gd name="T13" fmla="*/ 8 h 847"/>
                      <a:gd name="T14" fmla="*/ 128 w 1264"/>
                      <a:gd name="T15" fmla="*/ 1 h 847"/>
                      <a:gd name="T16" fmla="*/ 125 w 1264"/>
                      <a:gd name="T17" fmla="*/ 1 h 847"/>
                      <a:gd name="T18" fmla="*/ 118 w 1264"/>
                      <a:gd name="T19" fmla="*/ 8 h 847"/>
                      <a:gd name="T20" fmla="*/ 115 w 1264"/>
                      <a:gd name="T21" fmla="*/ 57 h 847"/>
                      <a:gd name="T22" fmla="*/ 0 w 1264"/>
                      <a:gd name="T23" fmla="*/ 213 h 847"/>
                      <a:gd name="T24" fmla="*/ 6 w 1264"/>
                      <a:gd name="T25" fmla="*/ 232 h 847"/>
                      <a:gd name="T26" fmla="*/ 95 w 1264"/>
                      <a:gd name="T27" fmla="*/ 251 h 847"/>
                      <a:gd name="T28" fmla="*/ 101 w 1264"/>
                      <a:gd name="T29" fmla="*/ 229 h 847"/>
                      <a:gd name="T30" fmla="*/ 101 w 1264"/>
                      <a:gd name="T31" fmla="*/ 197 h 847"/>
                      <a:gd name="T32" fmla="*/ 103 w 1264"/>
                      <a:gd name="T33" fmla="*/ 191 h 847"/>
                      <a:gd name="T34" fmla="*/ 104 w 1264"/>
                      <a:gd name="T35" fmla="*/ 186 h 847"/>
                      <a:gd name="T36" fmla="*/ 106 w 1264"/>
                      <a:gd name="T37" fmla="*/ 183 h 847"/>
                      <a:gd name="T38" fmla="*/ 109 w 1264"/>
                      <a:gd name="T39" fmla="*/ 180 h 847"/>
                      <a:gd name="T40" fmla="*/ 112 w 1264"/>
                      <a:gd name="T41" fmla="*/ 179 h 847"/>
                      <a:gd name="T42" fmla="*/ 115 w 1264"/>
                      <a:gd name="T43" fmla="*/ 178 h 847"/>
                      <a:gd name="T44" fmla="*/ 118 w 1264"/>
                      <a:gd name="T45" fmla="*/ 178 h 847"/>
                      <a:gd name="T46" fmla="*/ 122 w 1264"/>
                      <a:gd name="T47" fmla="*/ 179 h 847"/>
                      <a:gd name="T48" fmla="*/ 124 w 1264"/>
                      <a:gd name="T49" fmla="*/ 180 h 847"/>
                      <a:gd name="T50" fmla="*/ 127 w 1264"/>
                      <a:gd name="T51" fmla="*/ 183 h 847"/>
                      <a:gd name="T52" fmla="*/ 130 w 1264"/>
                      <a:gd name="T53" fmla="*/ 186 h 847"/>
                      <a:gd name="T54" fmla="*/ 132 w 1264"/>
                      <a:gd name="T55" fmla="*/ 191 h 847"/>
                      <a:gd name="T56" fmla="*/ 133 w 1264"/>
                      <a:gd name="T57" fmla="*/ 198 h 847"/>
                      <a:gd name="T58" fmla="*/ 133 w 1264"/>
                      <a:gd name="T59" fmla="*/ 229 h 847"/>
                      <a:gd name="T60" fmla="*/ 139 w 1264"/>
                      <a:gd name="T61" fmla="*/ 251 h 847"/>
                      <a:gd name="T62" fmla="*/ 228 w 1264"/>
                      <a:gd name="T63" fmla="*/ 231 h 847"/>
                      <a:gd name="T64" fmla="*/ 234 w 1264"/>
                      <a:gd name="T65" fmla="*/ 201 h 847"/>
                      <a:gd name="T66" fmla="*/ 235 w 1264"/>
                      <a:gd name="T67" fmla="*/ 194 h 847"/>
                      <a:gd name="T68" fmla="*/ 236 w 1264"/>
                      <a:gd name="T69" fmla="*/ 188 h 847"/>
                      <a:gd name="T70" fmla="*/ 238 w 1264"/>
                      <a:gd name="T71" fmla="*/ 185 h 847"/>
                      <a:gd name="T72" fmla="*/ 241 w 1264"/>
                      <a:gd name="T73" fmla="*/ 182 h 847"/>
                      <a:gd name="T74" fmla="*/ 243 w 1264"/>
                      <a:gd name="T75" fmla="*/ 180 h 847"/>
                      <a:gd name="T76" fmla="*/ 246 w 1264"/>
                      <a:gd name="T77" fmla="*/ 179 h 847"/>
                      <a:gd name="T78" fmla="*/ 250 w 1264"/>
                      <a:gd name="T79" fmla="*/ 178 h 847"/>
                      <a:gd name="T80" fmla="*/ 254 w 1264"/>
                      <a:gd name="T81" fmla="*/ 179 h 847"/>
                      <a:gd name="T82" fmla="*/ 257 w 1264"/>
                      <a:gd name="T83" fmla="*/ 180 h 847"/>
                      <a:gd name="T84" fmla="*/ 259 w 1264"/>
                      <a:gd name="T85" fmla="*/ 182 h 847"/>
                      <a:gd name="T86" fmla="*/ 261 w 1264"/>
                      <a:gd name="T87" fmla="*/ 185 h 847"/>
                      <a:gd name="T88" fmla="*/ 264 w 1264"/>
                      <a:gd name="T89" fmla="*/ 188 h 847"/>
                      <a:gd name="T90" fmla="*/ 265 w 1264"/>
                      <a:gd name="T91" fmla="*/ 194 h 847"/>
                      <a:gd name="T92" fmla="*/ 266 w 1264"/>
                      <a:gd name="T93" fmla="*/ 201 h 847"/>
                      <a:gd name="T94" fmla="*/ 272 w 1264"/>
                      <a:gd name="T95" fmla="*/ 232 h 847"/>
                      <a:gd name="T96" fmla="*/ 361 w 1264"/>
                      <a:gd name="T97" fmla="*/ 251 h 847"/>
                      <a:gd name="T98" fmla="*/ 367 w 1264"/>
                      <a:gd name="T99" fmla="*/ 229 h 847"/>
                      <a:gd name="T100" fmla="*/ 367 w 1264"/>
                      <a:gd name="T101" fmla="*/ 201 h 847"/>
                      <a:gd name="T102" fmla="*/ 367 w 1264"/>
                      <a:gd name="T103" fmla="*/ 195 h 847"/>
                      <a:gd name="T104" fmla="*/ 369 w 1264"/>
                      <a:gd name="T105" fmla="*/ 189 h 847"/>
                      <a:gd name="T106" fmla="*/ 371 w 1264"/>
                      <a:gd name="T107" fmla="*/ 186 h 847"/>
                      <a:gd name="T108" fmla="*/ 373 w 1264"/>
                      <a:gd name="T109" fmla="*/ 183 h 847"/>
                      <a:gd name="T110" fmla="*/ 376 w 1264"/>
                      <a:gd name="T111" fmla="*/ 180 h 847"/>
                      <a:gd name="T112" fmla="*/ 379 w 1264"/>
                      <a:gd name="T113" fmla="*/ 179 h 847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</a:gdLst>
                    <a:ahLst/>
                    <a:cxnLst>
                      <a:cxn ang="T114">
                        <a:pos x="T0" y="T1"/>
                      </a:cxn>
                      <a:cxn ang="T115">
                        <a:pos x="T2" y="T3"/>
                      </a:cxn>
                      <a:cxn ang="T116">
                        <a:pos x="T4" y="T5"/>
                      </a:cxn>
                      <a:cxn ang="T117">
                        <a:pos x="T6" y="T7"/>
                      </a:cxn>
                      <a:cxn ang="T118">
                        <a:pos x="T8" y="T9"/>
                      </a:cxn>
                      <a:cxn ang="T119">
                        <a:pos x="T10" y="T11"/>
                      </a:cxn>
                      <a:cxn ang="T120">
                        <a:pos x="T12" y="T13"/>
                      </a:cxn>
                      <a:cxn ang="T121">
                        <a:pos x="T14" y="T15"/>
                      </a:cxn>
                      <a:cxn ang="T122">
                        <a:pos x="T16" y="T17"/>
                      </a:cxn>
                      <a:cxn ang="T123">
                        <a:pos x="T18" y="T19"/>
                      </a:cxn>
                      <a:cxn ang="T124">
                        <a:pos x="T20" y="T21"/>
                      </a:cxn>
                      <a:cxn ang="T125">
                        <a:pos x="T22" y="T23"/>
                      </a:cxn>
                      <a:cxn ang="T126">
                        <a:pos x="T24" y="T25"/>
                      </a:cxn>
                      <a:cxn ang="T127">
                        <a:pos x="T26" y="T27"/>
                      </a:cxn>
                      <a:cxn ang="T128">
                        <a:pos x="T28" y="T29"/>
                      </a:cxn>
                      <a:cxn ang="T129">
                        <a:pos x="T30" y="T31"/>
                      </a:cxn>
                      <a:cxn ang="T130">
                        <a:pos x="T32" y="T33"/>
                      </a:cxn>
                      <a:cxn ang="T131">
                        <a:pos x="T34" y="T35"/>
                      </a:cxn>
                      <a:cxn ang="T132">
                        <a:pos x="T36" y="T37"/>
                      </a:cxn>
                      <a:cxn ang="T133">
                        <a:pos x="T38" y="T39"/>
                      </a:cxn>
                      <a:cxn ang="T134">
                        <a:pos x="T40" y="T41"/>
                      </a:cxn>
                      <a:cxn ang="T135">
                        <a:pos x="T42" y="T43"/>
                      </a:cxn>
                      <a:cxn ang="T136">
                        <a:pos x="T44" y="T45"/>
                      </a:cxn>
                      <a:cxn ang="T137">
                        <a:pos x="T46" y="T47"/>
                      </a:cxn>
                      <a:cxn ang="T138">
                        <a:pos x="T48" y="T49"/>
                      </a:cxn>
                      <a:cxn ang="T139">
                        <a:pos x="T50" y="T51"/>
                      </a:cxn>
                      <a:cxn ang="T140">
                        <a:pos x="T52" y="T53"/>
                      </a:cxn>
                      <a:cxn ang="T141">
                        <a:pos x="T54" y="T55"/>
                      </a:cxn>
                      <a:cxn ang="T142">
                        <a:pos x="T56" y="T57"/>
                      </a:cxn>
                      <a:cxn ang="T143">
                        <a:pos x="T58" y="T59"/>
                      </a:cxn>
                      <a:cxn ang="T144">
                        <a:pos x="T60" y="T61"/>
                      </a:cxn>
                      <a:cxn ang="T145">
                        <a:pos x="T62" y="T63"/>
                      </a:cxn>
                      <a:cxn ang="T146">
                        <a:pos x="T64" y="T65"/>
                      </a:cxn>
                      <a:cxn ang="T147">
                        <a:pos x="T66" y="T67"/>
                      </a:cxn>
                      <a:cxn ang="T148">
                        <a:pos x="T68" y="T69"/>
                      </a:cxn>
                      <a:cxn ang="T149">
                        <a:pos x="T70" y="T71"/>
                      </a:cxn>
                      <a:cxn ang="T150">
                        <a:pos x="T72" y="T73"/>
                      </a:cxn>
                      <a:cxn ang="T151">
                        <a:pos x="T74" y="T75"/>
                      </a:cxn>
                      <a:cxn ang="T152">
                        <a:pos x="T76" y="T77"/>
                      </a:cxn>
                      <a:cxn ang="T153">
                        <a:pos x="T78" y="T79"/>
                      </a:cxn>
                      <a:cxn ang="T154">
                        <a:pos x="T80" y="T81"/>
                      </a:cxn>
                      <a:cxn ang="T155">
                        <a:pos x="T82" y="T83"/>
                      </a:cxn>
                      <a:cxn ang="T156">
                        <a:pos x="T84" y="T85"/>
                      </a:cxn>
                      <a:cxn ang="T157">
                        <a:pos x="T86" y="T87"/>
                      </a:cxn>
                      <a:cxn ang="T158">
                        <a:pos x="T88" y="T89"/>
                      </a:cxn>
                      <a:cxn ang="T159">
                        <a:pos x="T90" y="T91"/>
                      </a:cxn>
                      <a:cxn ang="T160">
                        <a:pos x="T92" y="T93"/>
                      </a:cxn>
                      <a:cxn ang="T161">
                        <a:pos x="T94" y="T95"/>
                      </a:cxn>
                      <a:cxn ang="T162">
                        <a:pos x="T96" y="T97"/>
                      </a:cxn>
                      <a:cxn ang="T163">
                        <a:pos x="T98" y="T99"/>
                      </a:cxn>
                      <a:cxn ang="T164">
                        <a:pos x="T100" y="T101"/>
                      </a:cxn>
                      <a:cxn ang="T165">
                        <a:pos x="T102" y="T103"/>
                      </a:cxn>
                      <a:cxn ang="T166">
                        <a:pos x="T104" y="T105"/>
                      </a:cxn>
                      <a:cxn ang="T167">
                        <a:pos x="T106" y="T107"/>
                      </a:cxn>
                      <a:cxn ang="T168">
                        <a:pos x="T108" y="T109"/>
                      </a:cxn>
                      <a:cxn ang="T169">
                        <a:pos x="T110" y="T111"/>
                      </a:cxn>
                      <a:cxn ang="T170">
                        <a:pos x="T112" y="T113"/>
                      </a:cxn>
                    </a:cxnLst>
                    <a:rect l="0" t="0" r="r" b="b"/>
                    <a:pathLst>
                      <a:path w="1264" h="847">
                        <a:moveTo>
                          <a:pt x="1264" y="603"/>
                        </a:moveTo>
                        <a:lnTo>
                          <a:pt x="1141" y="603"/>
                        </a:lnTo>
                        <a:lnTo>
                          <a:pt x="841" y="192"/>
                        </a:lnTo>
                        <a:lnTo>
                          <a:pt x="841" y="60"/>
                        </a:lnTo>
                        <a:lnTo>
                          <a:pt x="832" y="28"/>
                        </a:lnTo>
                        <a:lnTo>
                          <a:pt x="808" y="6"/>
                        </a:lnTo>
                        <a:lnTo>
                          <a:pt x="806" y="3"/>
                        </a:lnTo>
                        <a:lnTo>
                          <a:pt x="801" y="0"/>
                        </a:lnTo>
                        <a:lnTo>
                          <a:pt x="798" y="3"/>
                        </a:lnTo>
                        <a:lnTo>
                          <a:pt x="794" y="6"/>
                        </a:lnTo>
                        <a:lnTo>
                          <a:pt x="773" y="26"/>
                        </a:lnTo>
                        <a:lnTo>
                          <a:pt x="763" y="54"/>
                        </a:lnTo>
                        <a:lnTo>
                          <a:pt x="463" y="54"/>
                        </a:lnTo>
                        <a:lnTo>
                          <a:pt x="452" y="26"/>
                        </a:lnTo>
                        <a:lnTo>
                          <a:pt x="429" y="6"/>
                        </a:lnTo>
                        <a:lnTo>
                          <a:pt x="428" y="3"/>
                        </a:lnTo>
                        <a:lnTo>
                          <a:pt x="423" y="0"/>
                        </a:lnTo>
                        <a:lnTo>
                          <a:pt x="418" y="3"/>
                        </a:lnTo>
                        <a:lnTo>
                          <a:pt x="417" y="6"/>
                        </a:lnTo>
                        <a:lnTo>
                          <a:pt x="393" y="28"/>
                        </a:lnTo>
                        <a:lnTo>
                          <a:pt x="385" y="60"/>
                        </a:lnTo>
                        <a:lnTo>
                          <a:pt x="385" y="192"/>
                        </a:lnTo>
                        <a:lnTo>
                          <a:pt x="383" y="192"/>
                        </a:lnTo>
                        <a:lnTo>
                          <a:pt x="0" y="718"/>
                        </a:lnTo>
                        <a:lnTo>
                          <a:pt x="0" y="774"/>
                        </a:lnTo>
                        <a:lnTo>
                          <a:pt x="19" y="783"/>
                        </a:lnTo>
                        <a:lnTo>
                          <a:pt x="19" y="847"/>
                        </a:lnTo>
                        <a:lnTo>
                          <a:pt x="318" y="847"/>
                        </a:lnTo>
                        <a:lnTo>
                          <a:pt x="318" y="780"/>
                        </a:lnTo>
                        <a:lnTo>
                          <a:pt x="337" y="774"/>
                        </a:lnTo>
                        <a:lnTo>
                          <a:pt x="337" y="678"/>
                        </a:lnTo>
                        <a:lnTo>
                          <a:pt x="338" y="666"/>
                        </a:lnTo>
                        <a:lnTo>
                          <a:pt x="340" y="655"/>
                        </a:lnTo>
                        <a:lnTo>
                          <a:pt x="343" y="645"/>
                        </a:lnTo>
                        <a:lnTo>
                          <a:pt x="345" y="636"/>
                        </a:lnTo>
                        <a:lnTo>
                          <a:pt x="348" y="629"/>
                        </a:lnTo>
                        <a:lnTo>
                          <a:pt x="352" y="623"/>
                        </a:lnTo>
                        <a:lnTo>
                          <a:pt x="355" y="617"/>
                        </a:lnTo>
                        <a:lnTo>
                          <a:pt x="360" y="613"/>
                        </a:lnTo>
                        <a:lnTo>
                          <a:pt x="364" y="609"/>
                        </a:lnTo>
                        <a:lnTo>
                          <a:pt x="368" y="607"/>
                        </a:lnTo>
                        <a:lnTo>
                          <a:pt x="372" y="605"/>
                        </a:lnTo>
                        <a:lnTo>
                          <a:pt x="376" y="603"/>
                        </a:lnTo>
                        <a:lnTo>
                          <a:pt x="384" y="602"/>
                        </a:lnTo>
                        <a:lnTo>
                          <a:pt x="390" y="602"/>
                        </a:lnTo>
                        <a:lnTo>
                          <a:pt x="395" y="602"/>
                        </a:lnTo>
                        <a:lnTo>
                          <a:pt x="403" y="603"/>
                        </a:lnTo>
                        <a:lnTo>
                          <a:pt x="407" y="604"/>
                        </a:lnTo>
                        <a:lnTo>
                          <a:pt x="411" y="607"/>
                        </a:lnTo>
                        <a:lnTo>
                          <a:pt x="415" y="609"/>
                        </a:lnTo>
                        <a:lnTo>
                          <a:pt x="420" y="613"/>
                        </a:lnTo>
                        <a:lnTo>
                          <a:pt x="424" y="617"/>
                        </a:lnTo>
                        <a:lnTo>
                          <a:pt x="428" y="623"/>
                        </a:lnTo>
                        <a:lnTo>
                          <a:pt x="432" y="629"/>
                        </a:lnTo>
                        <a:lnTo>
                          <a:pt x="435" y="636"/>
                        </a:lnTo>
                        <a:lnTo>
                          <a:pt x="439" y="646"/>
                        </a:lnTo>
                        <a:lnTo>
                          <a:pt x="441" y="655"/>
                        </a:lnTo>
                        <a:lnTo>
                          <a:pt x="442" y="667"/>
                        </a:lnTo>
                        <a:lnTo>
                          <a:pt x="443" y="678"/>
                        </a:lnTo>
                        <a:lnTo>
                          <a:pt x="443" y="774"/>
                        </a:lnTo>
                        <a:lnTo>
                          <a:pt x="463" y="783"/>
                        </a:lnTo>
                        <a:lnTo>
                          <a:pt x="463" y="847"/>
                        </a:lnTo>
                        <a:lnTo>
                          <a:pt x="761" y="847"/>
                        </a:lnTo>
                        <a:lnTo>
                          <a:pt x="761" y="780"/>
                        </a:lnTo>
                        <a:lnTo>
                          <a:pt x="780" y="774"/>
                        </a:lnTo>
                        <a:lnTo>
                          <a:pt x="780" y="678"/>
                        </a:lnTo>
                        <a:lnTo>
                          <a:pt x="781" y="667"/>
                        </a:lnTo>
                        <a:lnTo>
                          <a:pt x="783" y="655"/>
                        </a:lnTo>
                        <a:lnTo>
                          <a:pt x="785" y="646"/>
                        </a:lnTo>
                        <a:lnTo>
                          <a:pt x="787" y="636"/>
                        </a:lnTo>
                        <a:lnTo>
                          <a:pt x="790" y="629"/>
                        </a:lnTo>
                        <a:lnTo>
                          <a:pt x="794" y="623"/>
                        </a:lnTo>
                        <a:lnTo>
                          <a:pt x="799" y="617"/>
                        </a:lnTo>
                        <a:lnTo>
                          <a:pt x="803" y="613"/>
                        </a:lnTo>
                        <a:lnTo>
                          <a:pt x="807" y="609"/>
                        </a:lnTo>
                        <a:lnTo>
                          <a:pt x="811" y="607"/>
                        </a:lnTo>
                        <a:lnTo>
                          <a:pt x="816" y="604"/>
                        </a:lnTo>
                        <a:lnTo>
                          <a:pt x="820" y="603"/>
                        </a:lnTo>
                        <a:lnTo>
                          <a:pt x="827" y="602"/>
                        </a:lnTo>
                        <a:lnTo>
                          <a:pt x="833" y="602"/>
                        </a:lnTo>
                        <a:lnTo>
                          <a:pt x="840" y="602"/>
                        </a:lnTo>
                        <a:lnTo>
                          <a:pt x="847" y="603"/>
                        </a:lnTo>
                        <a:lnTo>
                          <a:pt x="851" y="604"/>
                        </a:lnTo>
                        <a:lnTo>
                          <a:pt x="856" y="607"/>
                        </a:lnTo>
                        <a:lnTo>
                          <a:pt x="860" y="609"/>
                        </a:lnTo>
                        <a:lnTo>
                          <a:pt x="864" y="613"/>
                        </a:lnTo>
                        <a:lnTo>
                          <a:pt x="868" y="617"/>
                        </a:lnTo>
                        <a:lnTo>
                          <a:pt x="872" y="623"/>
                        </a:lnTo>
                        <a:lnTo>
                          <a:pt x="877" y="629"/>
                        </a:lnTo>
                        <a:lnTo>
                          <a:pt x="880" y="636"/>
                        </a:lnTo>
                        <a:lnTo>
                          <a:pt x="883" y="646"/>
                        </a:lnTo>
                        <a:lnTo>
                          <a:pt x="885" y="655"/>
                        </a:lnTo>
                        <a:lnTo>
                          <a:pt x="886" y="667"/>
                        </a:lnTo>
                        <a:lnTo>
                          <a:pt x="887" y="678"/>
                        </a:lnTo>
                        <a:lnTo>
                          <a:pt x="887" y="774"/>
                        </a:lnTo>
                        <a:lnTo>
                          <a:pt x="906" y="783"/>
                        </a:lnTo>
                        <a:lnTo>
                          <a:pt x="906" y="847"/>
                        </a:lnTo>
                        <a:lnTo>
                          <a:pt x="1205" y="847"/>
                        </a:lnTo>
                        <a:lnTo>
                          <a:pt x="1205" y="780"/>
                        </a:lnTo>
                        <a:lnTo>
                          <a:pt x="1224" y="774"/>
                        </a:lnTo>
                        <a:lnTo>
                          <a:pt x="1224" y="727"/>
                        </a:lnTo>
                        <a:lnTo>
                          <a:pt x="1224" y="678"/>
                        </a:lnTo>
                        <a:lnTo>
                          <a:pt x="1224" y="670"/>
                        </a:lnTo>
                        <a:lnTo>
                          <a:pt x="1225" y="659"/>
                        </a:lnTo>
                        <a:lnTo>
                          <a:pt x="1227" y="649"/>
                        </a:lnTo>
                        <a:lnTo>
                          <a:pt x="1232" y="637"/>
                        </a:lnTo>
                        <a:lnTo>
                          <a:pt x="1234" y="631"/>
                        </a:lnTo>
                        <a:lnTo>
                          <a:pt x="1236" y="626"/>
                        </a:lnTo>
                        <a:lnTo>
                          <a:pt x="1239" y="620"/>
                        </a:lnTo>
                        <a:lnTo>
                          <a:pt x="1243" y="616"/>
                        </a:lnTo>
                        <a:lnTo>
                          <a:pt x="1247" y="612"/>
                        </a:lnTo>
                        <a:lnTo>
                          <a:pt x="1253" y="608"/>
                        </a:lnTo>
                        <a:lnTo>
                          <a:pt x="1258" y="605"/>
                        </a:lnTo>
                        <a:lnTo>
                          <a:pt x="1264" y="60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2" name="Freeform 780"/>
                  <p:cNvSpPr>
                    <a:spLocks noChangeAspect="1"/>
                  </p:cNvSpPr>
                  <p:nvPr/>
                </p:nvSpPr>
                <p:spPr bwMode="auto">
                  <a:xfrm>
                    <a:off x="4820" y="1246"/>
                    <a:ext cx="379" cy="251"/>
                  </a:xfrm>
                  <a:custGeom>
                    <a:avLst/>
                    <a:gdLst>
                      <a:gd name="T0" fmla="*/ 37 w 1264"/>
                      <a:gd name="T1" fmla="*/ 179 h 847"/>
                      <a:gd name="T2" fmla="*/ 127 w 1264"/>
                      <a:gd name="T3" fmla="*/ 18 h 847"/>
                      <a:gd name="T4" fmla="*/ 137 w 1264"/>
                      <a:gd name="T5" fmla="*/ 2 h 847"/>
                      <a:gd name="T6" fmla="*/ 139 w 1264"/>
                      <a:gd name="T7" fmla="*/ 0 h 847"/>
                      <a:gd name="T8" fmla="*/ 140 w 1264"/>
                      <a:gd name="T9" fmla="*/ 2 h 847"/>
                      <a:gd name="T10" fmla="*/ 150 w 1264"/>
                      <a:gd name="T11" fmla="*/ 16 h 847"/>
                      <a:gd name="T12" fmla="*/ 243 w 1264"/>
                      <a:gd name="T13" fmla="*/ 8 h 847"/>
                      <a:gd name="T14" fmla="*/ 251 w 1264"/>
                      <a:gd name="T15" fmla="*/ 1 h 847"/>
                      <a:gd name="T16" fmla="*/ 254 w 1264"/>
                      <a:gd name="T17" fmla="*/ 1 h 847"/>
                      <a:gd name="T18" fmla="*/ 261 w 1264"/>
                      <a:gd name="T19" fmla="*/ 8 h 847"/>
                      <a:gd name="T20" fmla="*/ 264 w 1264"/>
                      <a:gd name="T21" fmla="*/ 57 h 847"/>
                      <a:gd name="T22" fmla="*/ 379 w 1264"/>
                      <a:gd name="T23" fmla="*/ 213 h 847"/>
                      <a:gd name="T24" fmla="*/ 373 w 1264"/>
                      <a:gd name="T25" fmla="*/ 232 h 847"/>
                      <a:gd name="T26" fmla="*/ 284 w 1264"/>
                      <a:gd name="T27" fmla="*/ 251 h 847"/>
                      <a:gd name="T28" fmla="*/ 278 w 1264"/>
                      <a:gd name="T29" fmla="*/ 229 h 847"/>
                      <a:gd name="T30" fmla="*/ 278 w 1264"/>
                      <a:gd name="T31" fmla="*/ 197 h 847"/>
                      <a:gd name="T32" fmla="*/ 276 w 1264"/>
                      <a:gd name="T33" fmla="*/ 191 h 847"/>
                      <a:gd name="T34" fmla="*/ 275 w 1264"/>
                      <a:gd name="T35" fmla="*/ 186 h 847"/>
                      <a:gd name="T36" fmla="*/ 273 w 1264"/>
                      <a:gd name="T37" fmla="*/ 183 h 847"/>
                      <a:gd name="T38" fmla="*/ 270 w 1264"/>
                      <a:gd name="T39" fmla="*/ 180 h 847"/>
                      <a:gd name="T40" fmla="*/ 267 w 1264"/>
                      <a:gd name="T41" fmla="*/ 179 h 847"/>
                      <a:gd name="T42" fmla="*/ 264 w 1264"/>
                      <a:gd name="T43" fmla="*/ 178 h 847"/>
                      <a:gd name="T44" fmla="*/ 261 w 1264"/>
                      <a:gd name="T45" fmla="*/ 178 h 847"/>
                      <a:gd name="T46" fmla="*/ 257 w 1264"/>
                      <a:gd name="T47" fmla="*/ 179 h 847"/>
                      <a:gd name="T48" fmla="*/ 255 w 1264"/>
                      <a:gd name="T49" fmla="*/ 180 h 847"/>
                      <a:gd name="T50" fmla="*/ 252 w 1264"/>
                      <a:gd name="T51" fmla="*/ 183 h 847"/>
                      <a:gd name="T52" fmla="*/ 249 w 1264"/>
                      <a:gd name="T53" fmla="*/ 186 h 847"/>
                      <a:gd name="T54" fmla="*/ 247 w 1264"/>
                      <a:gd name="T55" fmla="*/ 191 h 847"/>
                      <a:gd name="T56" fmla="*/ 246 w 1264"/>
                      <a:gd name="T57" fmla="*/ 198 h 847"/>
                      <a:gd name="T58" fmla="*/ 246 w 1264"/>
                      <a:gd name="T59" fmla="*/ 229 h 847"/>
                      <a:gd name="T60" fmla="*/ 240 w 1264"/>
                      <a:gd name="T61" fmla="*/ 251 h 847"/>
                      <a:gd name="T62" fmla="*/ 150 w 1264"/>
                      <a:gd name="T63" fmla="*/ 231 h 847"/>
                      <a:gd name="T64" fmla="*/ 145 w 1264"/>
                      <a:gd name="T65" fmla="*/ 201 h 847"/>
                      <a:gd name="T66" fmla="*/ 144 w 1264"/>
                      <a:gd name="T67" fmla="*/ 194 h 847"/>
                      <a:gd name="T68" fmla="*/ 143 w 1264"/>
                      <a:gd name="T69" fmla="*/ 188 h 847"/>
                      <a:gd name="T70" fmla="*/ 141 w 1264"/>
                      <a:gd name="T71" fmla="*/ 185 h 847"/>
                      <a:gd name="T72" fmla="*/ 138 w 1264"/>
                      <a:gd name="T73" fmla="*/ 182 h 847"/>
                      <a:gd name="T74" fmla="*/ 136 w 1264"/>
                      <a:gd name="T75" fmla="*/ 180 h 847"/>
                      <a:gd name="T76" fmla="*/ 133 w 1264"/>
                      <a:gd name="T77" fmla="*/ 179 h 847"/>
                      <a:gd name="T78" fmla="*/ 129 w 1264"/>
                      <a:gd name="T79" fmla="*/ 178 h 847"/>
                      <a:gd name="T80" fmla="*/ 125 w 1264"/>
                      <a:gd name="T81" fmla="*/ 179 h 847"/>
                      <a:gd name="T82" fmla="*/ 122 w 1264"/>
                      <a:gd name="T83" fmla="*/ 180 h 847"/>
                      <a:gd name="T84" fmla="*/ 120 w 1264"/>
                      <a:gd name="T85" fmla="*/ 182 h 847"/>
                      <a:gd name="T86" fmla="*/ 118 w 1264"/>
                      <a:gd name="T87" fmla="*/ 185 h 847"/>
                      <a:gd name="T88" fmla="*/ 115 w 1264"/>
                      <a:gd name="T89" fmla="*/ 188 h 847"/>
                      <a:gd name="T90" fmla="*/ 114 w 1264"/>
                      <a:gd name="T91" fmla="*/ 194 h 847"/>
                      <a:gd name="T92" fmla="*/ 113 w 1264"/>
                      <a:gd name="T93" fmla="*/ 201 h 847"/>
                      <a:gd name="T94" fmla="*/ 107 w 1264"/>
                      <a:gd name="T95" fmla="*/ 232 h 847"/>
                      <a:gd name="T96" fmla="*/ 18 w 1264"/>
                      <a:gd name="T97" fmla="*/ 251 h 847"/>
                      <a:gd name="T98" fmla="*/ 12 w 1264"/>
                      <a:gd name="T99" fmla="*/ 229 h 847"/>
                      <a:gd name="T100" fmla="*/ 12 w 1264"/>
                      <a:gd name="T101" fmla="*/ 201 h 847"/>
                      <a:gd name="T102" fmla="*/ 12 w 1264"/>
                      <a:gd name="T103" fmla="*/ 195 h 847"/>
                      <a:gd name="T104" fmla="*/ 10 w 1264"/>
                      <a:gd name="T105" fmla="*/ 189 h 847"/>
                      <a:gd name="T106" fmla="*/ 8 w 1264"/>
                      <a:gd name="T107" fmla="*/ 186 h 847"/>
                      <a:gd name="T108" fmla="*/ 6 w 1264"/>
                      <a:gd name="T109" fmla="*/ 183 h 847"/>
                      <a:gd name="T110" fmla="*/ 3 w 1264"/>
                      <a:gd name="T111" fmla="*/ 180 h 847"/>
                      <a:gd name="T112" fmla="*/ 0 w 1264"/>
                      <a:gd name="T113" fmla="*/ 179 h 847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</a:gdLst>
                    <a:ahLst/>
                    <a:cxnLst>
                      <a:cxn ang="T114">
                        <a:pos x="T0" y="T1"/>
                      </a:cxn>
                      <a:cxn ang="T115">
                        <a:pos x="T2" y="T3"/>
                      </a:cxn>
                      <a:cxn ang="T116">
                        <a:pos x="T4" y="T5"/>
                      </a:cxn>
                      <a:cxn ang="T117">
                        <a:pos x="T6" y="T7"/>
                      </a:cxn>
                      <a:cxn ang="T118">
                        <a:pos x="T8" y="T9"/>
                      </a:cxn>
                      <a:cxn ang="T119">
                        <a:pos x="T10" y="T11"/>
                      </a:cxn>
                      <a:cxn ang="T120">
                        <a:pos x="T12" y="T13"/>
                      </a:cxn>
                      <a:cxn ang="T121">
                        <a:pos x="T14" y="T15"/>
                      </a:cxn>
                      <a:cxn ang="T122">
                        <a:pos x="T16" y="T17"/>
                      </a:cxn>
                      <a:cxn ang="T123">
                        <a:pos x="T18" y="T19"/>
                      </a:cxn>
                      <a:cxn ang="T124">
                        <a:pos x="T20" y="T21"/>
                      </a:cxn>
                      <a:cxn ang="T125">
                        <a:pos x="T22" y="T23"/>
                      </a:cxn>
                      <a:cxn ang="T126">
                        <a:pos x="T24" y="T25"/>
                      </a:cxn>
                      <a:cxn ang="T127">
                        <a:pos x="T26" y="T27"/>
                      </a:cxn>
                      <a:cxn ang="T128">
                        <a:pos x="T28" y="T29"/>
                      </a:cxn>
                      <a:cxn ang="T129">
                        <a:pos x="T30" y="T31"/>
                      </a:cxn>
                      <a:cxn ang="T130">
                        <a:pos x="T32" y="T33"/>
                      </a:cxn>
                      <a:cxn ang="T131">
                        <a:pos x="T34" y="T35"/>
                      </a:cxn>
                      <a:cxn ang="T132">
                        <a:pos x="T36" y="T37"/>
                      </a:cxn>
                      <a:cxn ang="T133">
                        <a:pos x="T38" y="T39"/>
                      </a:cxn>
                      <a:cxn ang="T134">
                        <a:pos x="T40" y="T41"/>
                      </a:cxn>
                      <a:cxn ang="T135">
                        <a:pos x="T42" y="T43"/>
                      </a:cxn>
                      <a:cxn ang="T136">
                        <a:pos x="T44" y="T45"/>
                      </a:cxn>
                      <a:cxn ang="T137">
                        <a:pos x="T46" y="T47"/>
                      </a:cxn>
                      <a:cxn ang="T138">
                        <a:pos x="T48" y="T49"/>
                      </a:cxn>
                      <a:cxn ang="T139">
                        <a:pos x="T50" y="T51"/>
                      </a:cxn>
                      <a:cxn ang="T140">
                        <a:pos x="T52" y="T53"/>
                      </a:cxn>
                      <a:cxn ang="T141">
                        <a:pos x="T54" y="T55"/>
                      </a:cxn>
                      <a:cxn ang="T142">
                        <a:pos x="T56" y="T57"/>
                      </a:cxn>
                      <a:cxn ang="T143">
                        <a:pos x="T58" y="T59"/>
                      </a:cxn>
                      <a:cxn ang="T144">
                        <a:pos x="T60" y="T61"/>
                      </a:cxn>
                      <a:cxn ang="T145">
                        <a:pos x="T62" y="T63"/>
                      </a:cxn>
                      <a:cxn ang="T146">
                        <a:pos x="T64" y="T65"/>
                      </a:cxn>
                      <a:cxn ang="T147">
                        <a:pos x="T66" y="T67"/>
                      </a:cxn>
                      <a:cxn ang="T148">
                        <a:pos x="T68" y="T69"/>
                      </a:cxn>
                      <a:cxn ang="T149">
                        <a:pos x="T70" y="T71"/>
                      </a:cxn>
                      <a:cxn ang="T150">
                        <a:pos x="T72" y="T73"/>
                      </a:cxn>
                      <a:cxn ang="T151">
                        <a:pos x="T74" y="T75"/>
                      </a:cxn>
                      <a:cxn ang="T152">
                        <a:pos x="T76" y="T77"/>
                      </a:cxn>
                      <a:cxn ang="T153">
                        <a:pos x="T78" y="T79"/>
                      </a:cxn>
                      <a:cxn ang="T154">
                        <a:pos x="T80" y="T81"/>
                      </a:cxn>
                      <a:cxn ang="T155">
                        <a:pos x="T82" y="T83"/>
                      </a:cxn>
                      <a:cxn ang="T156">
                        <a:pos x="T84" y="T85"/>
                      </a:cxn>
                      <a:cxn ang="T157">
                        <a:pos x="T86" y="T87"/>
                      </a:cxn>
                      <a:cxn ang="T158">
                        <a:pos x="T88" y="T89"/>
                      </a:cxn>
                      <a:cxn ang="T159">
                        <a:pos x="T90" y="T91"/>
                      </a:cxn>
                      <a:cxn ang="T160">
                        <a:pos x="T92" y="T93"/>
                      </a:cxn>
                      <a:cxn ang="T161">
                        <a:pos x="T94" y="T95"/>
                      </a:cxn>
                      <a:cxn ang="T162">
                        <a:pos x="T96" y="T97"/>
                      </a:cxn>
                      <a:cxn ang="T163">
                        <a:pos x="T98" y="T99"/>
                      </a:cxn>
                      <a:cxn ang="T164">
                        <a:pos x="T100" y="T101"/>
                      </a:cxn>
                      <a:cxn ang="T165">
                        <a:pos x="T102" y="T103"/>
                      </a:cxn>
                      <a:cxn ang="T166">
                        <a:pos x="T104" y="T105"/>
                      </a:cxn>
                      <a:cxn ang="T167">
                        <a:pos x="T106" y="T107"/>
                      </a:cxn>
                      <a:cxn ang="T168">
                        <a:pos x="T108" y="T109"/>
                      </a:cxn>
                      <a:cxn ang="T169">
                        <a:pos x="T110" y="T111"/>
                      </a:cxn>
                      <a:cxn ang="T170">
                        <a:pos x="T112" y="T113"/>
                      </a:cxn>
                    </a:cxnLst>
                    <a:rect l="0" t="0" r="r" b="b"/>
                    <a:pathLst>
                      <a:path w="1264" h="847">
                        <a:moveTo>
                          <a:pt x="0" y="603"/>
                        </a:moveTo>
                        <a:lnTo>
                          <a:pt x="123" y="603"/>
                        </a:lnTo>
                        <a:lnTo>
                          <a:pt x="423" y="192"/>
                        </a:lnTo>
                        <a:lnTo>
                          <a:pt x="423" y="60"/>
                        </a:lnTo>
                        <a:lnTo>
                          <a:pt x="432" y="28"/>
                        </a:lnTo>
                        <a:lnTo>
                          <a:pt x="456" y="6"/>
                        </a:lnTo>
                        <a:lnTo>
                          <a:pt x="458" y="3"/>
                        </a:lnTo>
                        <a:lnTo>
                          <a:pt x="463" y="0"/>
                        </a:lnTo>
                        <a:lnTo>
                          <a:pt x="466" y="3"/>
                        </a:lnTo>
                        <a:lnTo>
                          <a:pt x="468" y="6"/>
                        </a:lnTo>
                        <a:lnTo>
                          <a:pt x="491" y="26"/>
                        </a:lnTo>
                        <a:lnTo>
                          <a:pt x="501" y="54"/>
                        </a:lnTo>
                        <a:lnTo>
                          <a:pt x="801" y="54"/>
                        </a:lnTo>
                        <a:lnTo>
                          <a:pt x="812" y="26"/>
                        </a:lnTo>
                        <a:lnTo>
                          <a:pt x="835" y="6"/>
                        </a:lnTo>
                        <a:lnTo>
                          <a:pt x="836" y="3"/>
                        </a:lnTo>
                        <a:lnTo>
                          <a:pt x="840" y="0"/>
                        </a:lnTo>
                        <a:lnTo>
                          <a:pt x="846" y="3"/>
                        </a:lnTo>
                        <a:lnTo>
                          <a:pt x="847" y="6"/>
                        </a:lnTo>
                        <a:lnTo>
                          <a:pt x="871" y="28"/>
                        </a:lnTo>
                        <a:lnTo>
                          <a:pt x="879" y="60"/>
                        </a:lnTo>
                        <a:lnTo>
                          <a:pt x="879" y="192"/>
                        </a:lnTo>
                        <a:lnTo>
                          <a:pt x="881" y="192"/>
                        </a:lnTo>
                        <a:lnTo>
                          <a:pt x="1264" y="718"/>
                        </a:lnTo>
                        <a:lnTo>
                          <a:pt x="1264" y="774"/>
                        </a:lnTo>
                        <a:lnTo>
                          <a:pt x="1245" y="783"/>
                        </a:lnTo>
                        <a:lnTo>
                          <a:pt x="1245" y="847"/>
                        </a:lnTo>
                        <a:lnTo>
                          <a:pt x="946" y="847"/>
                        </a:lnTo>
                        <a:lnTo>
                          <a:pt x="946" y="780"/>
                        </a:lnTo>
                        <a:lnTo>
                          <a:pt x="927" y="774"/>
                        </a:lnTo>
                        <a:lnTo>
                          <a:pt x="927" y="678"/>
                        </a:lnTo>
                        <a:lnTo>
                          <a:pt x="926" y="666"/>
                        </a:lnTo>
                        <a:lnTo>
                          <a:pt x="923" y="655"/>
                        </a:lnTo>
                        <a:lnTo>
                          <a:pt x="921" y="645"/>
                        </a:lnTo>
                        <a:lnTo>
                          <a:pt x="919" y="636"/>
                        </a:lnTo>
                        <a:lnTo>
                          <a:pt x="916" y="629"/>
                        </a:lnTo>
                        <a:lnTo>
                          <a:pt x="912" y="623"/>
                        </a:lnTo>
                        <a:lnTo>
                          <a:pt x="909" y="617"/>
                        </a:lnTo>
                        <a:lnTo>
                          <a:pt x="904" y="613"/>
                        </a:lnTo>
                        <a:lnTo>
                          <a:pt x="900" y="609"/>
                        </a:lnTo>
                        <a:lnTo>
                          <a:pt x="896" y="607"/>
                        </a:lnTo>
                        <a:lnTo>
                          <a:pt x="892" y="605"/>
                        </a:lnTo>
                        <a:lnTo>
                          <a:pt x="888" y="603"/>
                        </a:lnTo>
                        <a:lnTo>
                          <a:pt x="880" y="602"/>
                        </a:lnTo>
                        <a:lnTo>
                          <a:pt x="874" y="602"/>
                        </a:lnTo>
                        <a:lnTo>
                          <a:pt x="869" y="602"/>
                        </a:lnTo>
                        <a:lnTo>
                          <a:pt x="861" y="603"/>
                        </a:lnTo>
                        <a:lnTo>
                          <a:pt x="857" y="604"/>
                        </a:lnTo>
                        <a:lnTo>
                          <a:pt x="853" y="607"/>
                        </a:lnTo>
                        <a:lnTo>
                          <a:pt x="849" y="609"/>
                        </a:lnTo>
                        <a:lnTo>
                          <a:pt x="844" y="613"/>
                        </a:lnTo>
                        <a:lnTo>
                          <a:pt x="840" y="617"/>
                        </a:lnTo>
                        <a:lnTo>
                          <a:pt x="836" y="623"/>
                        </a:lnTo>
                        <a:lnTo>
                          <a:pt x="832" y="629"/>
                        </a:lnTo>
                        <a:lnTo>
                          <a:pt x="829" y="636"/>
                        </a:lnTo>
                        <a:lnTo>
                          <a:pt x="825" y="646"/>
                        </a:lnTo>
                        <a:lnTo>
                          <a:pt x="823" y="655"/>
                        </a:lnTo>
                        <a:lnTo>
                          <a:pt x="822" y="667"/>
                        </a:lnTo>
                        <a:lnTo>
                          <a:pt x="821" y="678"/>
                        </a:lnTo>
                        <a:lnTo>
                          <a:pt x="821" y="774"/>
                        </a:lnTo>
                        <a:lnTo>
                          <a:pt x="801" y="783"/>
                        </a:lnTo>
                        <a:lnTo>
                          <a:pt x="801" y="847"/>
                        </a:lnTo>
                        <a:lnTo>
                          <a:pt x="503" y="847"/>
                        </a:lnTo>
                        <a:lnTo>
                          <a:pt x="501" y="780"/>
                        </a:lnTo>
                        <a:lnTo>
                          <a:pt x="482" y="774"/>
                        </a:lnTo>
                        <a:lnTo>
                          <a:pt x="484" y="678"/>
                        </a:lnTo>
                        <a:lnTo>
                          <a:pt x="483" y="667"/>
                        </a:lnTo>
                        <a:lnTo>
                          <a:pt x="481" y="655"/>
                        </a:lnTo>
                        <a:lnTo>
                          <a:pt x="479" y="646"/>
                        </a:lnTo>
                        <a:lnTo>
                          <a:pt x="477" y="636"/>
                        </a:lnTo>
                        <a:lnTo>
                          <a:pt x="474" y="629"/>
                        </a:lnTo>
                        <a:lnTo>
                          <a:pt x="470" y="623"/>
                        </a:lnTo>
                        <a:lnTo>
                          <a:pt x="465" y="617"/>
                        </a:lnTo>
                        <a:lnTo>
                          <a:pt x="461" y="613"/>
                        </a:lnTo>
                        <a:lnTo>
                          <a:pt x="457" y="609"/>
                        </a:lnTo>
                        <a:lnTo>
                          <a:pt x="453" y="607"/>
                        </a:lnTo>
                        <a:lnTo>
                          <a:pt x="448" y="604"/>
                        </a:lnTo>
                        <a:lnTo>
                          <a:pt x="444" y="603"/>
                        </a:lnTo>
                        <a:lnTo>
                          <a:pt x="437" y="602"/>
                        </a:lnTo>
                        <a:lnTo>
                          <a:pt x="431" y="602"/>
                        </a:lnTo>
                        <a:lnTo>
                          <a:pt x="424" y="602"/>
                        </a:lnTo>
                        <a:lnTo>
                          <a:pt x="417" y="603"/>
                        </a:lnTo>
                        <a:lnTo>
                          <a:pt x="413" y="604"/>
                        </a:lnTo>
                        <a:lnTo>
                          <a:pt x="408" y="607"/>
                        </a:lnTo>
                        <a:lnTo>
                          <a:pt x="404" y="609"/>
                        </a:lnTo>
                        <a:lnTo>
                          <a:pt x="400" y="613"/>
                        </a:lnTo>
                        <a:lnTo>
                          <a:pt x="396" y="617"/>
                        </a:lnTo>
                        <a:lnTo>
                          <a:pt x="392" y="623"/>
                        </a:lnTo>
                        <a:lnTo>
                          <a:pt x="387" y="629"/>
                        </a:lnTo>
                        <a:lnTo>
                          <a:pt x="384" y="636"/>
                        </a:lnTo>
                        <a:lnTo>
                          <a:pt x="381" y="646"/>
                        </a:lnTo>
                        <a:lnTo>
                          <a:pt x="379" y="655"/>
                        </a:lnTo>
                        <a:lnTo>
                          <a:pt x="378" y="667"/>
                        </a:lnTo>
                        <a:lnTo>
                          <a:pt x="377" y="678"/>
                        </a:lnTo>
                        <a:lnTo>
                          <a:pt x="377" y="774"/>
                        </a:lnTo>
                        <a:lnTo>
                          <a:pt x="358" y="783"/>
                        </a:lnTo>
                        <a:lnTo>
                          <a:pt x="358" y="847"/>
                        </a:lnTo>
                        <a:lnTo>
                          <a:pt x="59" y="847"/>
                        </a:lnTo>
                        <a:lnTo>
                          <a:pt x="59" y="780"/>
                        </a:lnTo>
                        <a:lnTo>
                          <a:pt x="40" y="774"/>
                        </a:lnTo>
                        <a:lnTo>
                          <a:pt x="40" y="727"/>
                        </a:lnTo>
                        <a:lnTo>
                          <a:pt x="40" y="678"/>
                        </a:lnTo>
                        <a:lnTo>
                          <a:pt x="40" y="670"/>
                        </a:lnTo>
                        <a:lnTo>
                          <a:pt x="39" y="659"/>
                        </a:lnTo>
                        <a:lnTo>
                          <a:pt x="37" y="649"/>
                        </a:lnTo>
                        <a:lnTo>
                          <a:pt x="32" y="637"/>
                        </a:lnTo>
                        <a:lnTo>
                          <a:pt x="30" y="631"/>
                        </a:lnTo>
                        <a:lnTo>
                          <a:pt x="28" y="626"/>
                        </a:lnTo>
                        <a:lnTo>
                          <a:pt x="24" y="620"/>
                        </a:lnTo>
                        <a:lnTo>
                          <a:pt x="21" y="616"/>
                        </a:lnTo>
                        <a:lnTo>
                          <a:pt x="17" y="612"/>
                        </a:lnTo>
                        <a:lnTo>
                          <a:pt x="11" y="608"/>
                        </a:lnTo>
                        <a:lnTo>
                          <a:pt x="6" y="605"/>
                        </a:lnTo>
                        <a:lnTo>
                          <a:pt x="0" y="60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3" name="Freeform 781"/>
                  <p:cNvSpPr>
                    <a:spLocks noChangeAspect="1"/>
                  </p:cNvSpPr>
                  <p:nvPr/>
                </p:nvSpPr>
                <p:spPr bwMode="auto">
                  <a:xfrm>
                    <a:off x="3005" y="1983"/>
                    <a:ext cx="29" cy="14"/>
                  </a:xfrm>
                  <a:custGeom>
                    <a:avLst/>
                    <a:gdLst>
                      <a:gd name="T0" fmla="*/ 0 w 97"/>
                      <a:gd name="T1" fmla="*/ 8 h 40"/>
                      <a:gd name="T2" fmla="*/ 7 w 97"/>
                      <a:gd name="T3" fmla="*/ 14 h 40"/>
                      <a:gd name="T4" fmla="*/ 29 w 97"/>
                      <a:gd name="T5" fmla="*/ 14 h 40"/>
                      <a:gd name="T6" fmla="*/ 29 w 97"/>
                      <a:gd name="T7" fmla="*/ 0 h 40"/>
                      <a:gd name="T8" fmla="*/ 7 w 97"/>
                      <a:gd name="T9" fmla="*/ 0 h 40"/>
                      <a:gd name="T10" fmla="*/ 0 w 97"/>
                      <a:gd name="T11" fmla="*/ 8 h 40"/>
                      <a:gd name="T12" fmla="*/ 0 w 97"/>
                      <a:gd name="T13" fmla="*/ 8 h 40"/>
                      <a:gd name="T14" fmla="*/ 1 w 97"/>
                      <a:gd name="T15" fmla="*/ 14 h 40"/>
                      <a:gd name="T16" fmla="*/ 7 w 97"/>
                      <a:gd name="T17" fmla="*/ 14 h 40"/>
                      <a:gd name="T18" fmla="*/ 0 w 97"/>
                      <a:gd name="T19" fmla="*/ 8 h 40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97" h="40">
                        <a:moveTo>
                          <a:pt x="0" y="22"/>
                        </a:moveTo>
                        <a:lnTo>
                          <a:pt x="23" y="40"/>
                        </a:lnTo>
                        <a:lnTo>
                          <a:pt x="97" y="40"/>
                        </a:lnTo>
                        <a:lnTo>
                          <a:pt x="97" y="0"/>
                        </a:lnTo>
                        <a:lnTo>
                          <a:pt x="23" y="0"/>
                        </a:lnTo>
                        <a:lnTo>
                          <a:pt x="0" y="22"/>
                        </a:lnTo>
                        <a:lnTo>
                          <a:pt x="2" y="40"/>
                        </a:lnTo>
                        <a:lnTo>
                          <a:pt x="23" y="40"/>
                        </a:lnTo>
                        <a:lnTo>
                          <a:pt x="0" y="2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4" name="Freeform 782"/>
                  <p:cNvSpPr>
                    <a:spLocks noChangeAspect="1"/>
                  </p:cNvSpPr>
                  <p:nvPr/>
                </p:nvSpPr>
                <p:spPr bwMode="auto">
                  <a:xfrm>
                    <a:off x="2933" y="1919"/>
                    <a:ext cx="86" cy="72"/>
                  </a:xfrm>
                  <a:custGeom>
                    <a:avLst/>
                    <a:gdLst>
                      <a:gd name="T0" fmla="*/ 0 w 271"/>
                      <a:gd name="T1" fmla="*/ 12 h 243"/>
                      <a:gd name="T2" fmla="*/ 0 w 271"/>
                      <a:gd name="T3" fmla="*/ 12 h 243"/>
                      <a:gd name="T4" fmla="*/ 3 w 271"/>
                      <a:gd name="T5" fmla="*/ 12 h 243"/>
                      <a:gd name="T6" fmla="*/ 7 w 271"/>
                      <a:gd name="T7" fmla="*/ 12 h 243"/>
                      <a:gd name="T8" fmla="*/ 10 w 271"/>
                      <a:gd name="T9" fmla="*/ 12 h 243"/>
                      <a:gd name="T10" fmla="*/ 13 w 271"/>
                      <a:gd name="T11" fmla="*/ 13 h 243"/>
                      <a:gd name="T12" fmla="*/ 20 w 271"/>
                      <a:gd name="T13" fmla="*/ 15 h 243"/>
                      <a:gd name="T14" fmla="*/ 26 w 271"/>
                      <a:gd name="T15" fmla="*/ 17 h 243"/>
                      <a:gd name="T16" fmla="*/ 32 w 271"/>
                      <a:gd name="T17" fmla="*/ 19 h 243"/>
                      <a:gd name="T18" fmla="*/ 37 w 271"/>
                      <a:gd name="T19" fmla="*/ 22 h 243"/>
                      <a:gd name="T20" fmla="*/ 43 w 271"/>
                      <a:gd name="T21" fmla="*/ 25 h 243"/>
                      <a:gd name="T22" fmla="*/ 48 w 271"/>
                      <a:gd name="T23" fmla="*/ 29 h 243"/>
                      <a:gd name="T24" fmla="*/ 52 w 271"/>
                      <a:gd name="T25" fmla="*/ 33 h 243"/>
                      <a:gd name="T26" fmla="*/ 57 w 271"/>
                      <a:gd name="T27" fmla="*/ 38 h 243"/>
                      <a:gd name="T28" fmla="*/ 60 w 271"/>
                      <a:gd name="T29" fmla="*/ 43 h 243"/>
                      <a:gd name="T30" fmla="*/ 64 w 271"/>
                      <a:gd name="T31" fmla="*/ 48 h 243"/>
                      <a:gd name="T32" fmla="*/ 66 w 271"/>
                      <a:gd name="T33" fmla="*/ 54 h 243"/>
                      <a:gd name="T34" fmla="*/ 69 w 271"/>
                      <a:gd name="T35" fmla="*/ 60 h 243"/>
                      <a:gd name="T36" fmla="*/ 70 w 271"/>
                      <a:gd name="T37" fmla="*/ 63 h 243"/>
                      <a:gd name="T38" fmla="*/ 70 w 271"/>
                      <a:gd name="T39" fmla="*/ 66 h 243"/>
                      <a:gd name="T40" fmla="*/ 71 w 271"/>
                      <a:gd name="T41" fmla="*/ 69 h 243"/>
                      <a:gd name="T42" fmla="*/ 71 w 271"/>
                      <a:gd name="T43" fmla="*/ 72 h 243"/>
                      <a:gd name="T44" fmla="*/ 86 w 271"/>
                      <a:gd name="T45" fmla="*/ 71 h 243"/>
                      <a:gd name="T46" fmla="*/ 85 w 271"/>
                      <a:gd name="T47" fmla="*/ 67 h 243"/>
                      <a:gd name="T48" fmla="*/ 85 w 271"/>
                      <a:gd name="T49" fmla="*/ 64 h 243"/>
                      <a:gd name="T50" fmla="*/ 84 w 271"/>
                      <a:gd name="T51" fmla="*/ 60 h 243"/>
                      <a:gd name="T52" fmla="*/ 83 w 271"/>
                      <a:gd name="T53" fmla="*/ 56 h 243"/>
                      <a:gd name="T54" fmla="*/ 80 w 271"/>
                      <a:gd name="T55" fmla="*/ 49 h 243"/>
                      <a:gd name="T56" fmla="*/ 77 w 271"/>
                      <a:gd name="T57" fmla="*/ 43 h 243"/>
                      <a:gd name="T58" fmla="*/ 73 w 271"/>
                      <a:gd name="T59" fmla="*/ 37 h 243"/>
                      <a:gd name="T60" fmla="*/ 68 w 271"/>
                      <a:gd name="T61" fmla="*/ 31 h 243"/>
                      <a:gd name="T62" fmla="*/ 63 w 271"/>
                      <a:gd name="T63" fmla="*/ 25 h 243"/>
                      <a:gd name="T64" fmla="*/ 58 w 271"/>
                      <a:gd name="T65" fmla="*/ 20 h 243"/>
                      <a:gd name="T66" fmla="*/ 52 w 271"/>
                      <a:gd name="T67" fmla="*/ 16 h 243"/>
                      <a:gd name="T68" fmla="*/ 46 w 271"/>
                      <a:gd name="T69" fmla="*/ 12 h 243"/>
                      <a:gd name="T70" fmla="*/ 39 w 271"/>
                      <a:gd name="T71" fmla="*/ 8 h 243"/>
                      <a:gd name="T72" fmla="*/ 32 w 271"/>
                      <a:gd name="T73" fmla="*/ 5 h 243"/>
                      <a:gd name="T74" fmla="*/ 24 w 271"/>
                      <a:gd name="T75" fmla="*/ 3 h 243"/>
                      <a:gd name="T76" fmla="*/ 16 w 271"/>
                      <a:gd name="T77" fmla="*/ 1 h 243"/>
                      <a:gd name="T78" fmla="*/ 12 w 271"/>
                      <a:gd name="T79" fmla="*/ 1 h 243"/>
                      <a:gd name="T80" fmla="*/ 8 w 271"/>
                      <a:gd name="T81" fmla="*/ 0 h 243"/>
                      <a:gd name="T82" fmla="*/ 4 w 271"/>
                      <a:gd name="T83" fmla="*/ 0 h 243"/>
                      <a:gd name="T84" fmla="*/ 0 w 271"/>
                      <a:gd name="T85" fmla="*/ 0 h 243"/>
                      <a:gd name="T86" fmla="*/ 0 w 271"/>
                      <a:gd name="T87" fmla="*/ 0 h 243"/>
                      <a:gd name="T88" fmla="*/ 0 w 271"/>
                      <a:gd name="T89" fmla="*/ 12 h 243"/>
                      <a:gd name="T90" fmla="*/ 0 w 271"/>
                      <a:gd name="T91" fmla="*/ 12 h 243"/>
                      <a:gd name="T92" fmla="*/ 0 w 271"/>
                      <a:gd name="T93" fmla="*/ 12 h 243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</a:gdLst>
                    <a:ahLst/>
                    <a:cxnLst>
                      <a:cxn ang="T94">
                        <a:pos x="T0" y="T1"/>
                      </a:cxn>
                      <a:cxn ang="T95">
                        <a:pos x="T2" y="T3"/>
                      </a:cxn>
                      <a:cxn ang="T96">
                        <a:pos x="T4" y="T5"/>
                      </a:cxn>
                      <a:cxn ang="T97">
                        <a:pos x="T6" y="T7"/>
                      </a:cxn>
                      <a:cxn ang="T98">
                        <a:pos x="T8" y="T9"/>
                      </a:cxn>
                      <a:cxn ang="T99">
                        <a:pos x="T10" y="T11"/>
                      </a:cxn>
                      <a:cxn ang="T100">
                        <a:pos x="T12" y="T13"/>
                      </a:cxn>
                      <a:cxn ang="T101">
                        <a:pos x="T14" y="T15"/>
                      </a:cxn>
                      <a:cxn ang="T102">
                        <a:pos x="T16" y="T17"/>
                      </a:cxn>
                      <a:cxn ang="T103">
                        <a:pos x="T18" y="T19"/>
                      </a:cxn>
                      <a:cxn ang="T104">
                        <a:pos x="T20" y="T21"/>
                      </a:cxn>
                      <a:cxn ang="T105">
                        <a:pos x="T22" y="T23"/>
                      </a:cxn>
                      <a:cxn ang="T106">
                        <a:pos x="T24" y="T25"/>
                      </a:cxn>
                      <a:cxn ang="T107">
                        <a:pos x="T26" y="T27"/>
                      </a:cxn>
                      <a:cxn ang="T108">
                        <a:pos x="T28" y="T29"/>
                      </a:cxn>
                      <a:cxn ang="T109">
                        <a:pos x="T30" y="T31"/>
                      </a:cxn>
                      <a:cxn ang="T110">
                        <a:pos x="T32" y="T33"/>
                      </a:cxn>
                      <a:cxn ang="T111">
                        <a:pos x="T34" y="T35"/>
                      </a:cxn>
                      <a:cxn ang="T112">
                        <a:pos x="T36" y="T37"/>
                      </a:cxn>
                      <a:cxn ang="T113">
                        <a:pos x="T38" y="T39"/>
                      </a:cxn>
                      <a:cxn ang="T114">
                        <a:pos x="T40" y="T41"/>
                      </a:cxn>
                      <a:cxn ang="T115">
                        <a:pos x="T42" y="T43"/>
                      </a:cxn>
                      <a:cxn ang="T116">
                        <a:pos x="T44" y="T45"/>
                      </a:cxn>
                      <a:cxn ang="T117">
                        <a:pos x="T46" y="T47"/>
                      </a:cxn>
                      <a:cxn ang="T118">
                        <a:pos x="T48" y="T49"/>
                      </a:cxn>
                      <a:cxn ang="T119">
                        <a:pos x="T50" y="T51"/>
                      </a:cxn>
                      <a:cxn ang="T120">
                        <a:pos x="T52" y="T53"/>
                      </a:cxn>
                      <a:cxn ang="T121">
                        <a:pos x="T54" y="T55"/>
                      </a:cxn>
                      <a:cxn ang="T122">
                        <a:pos x="T56" y="T57"/>
                      </a:cxn>
                      <a:cxn ang="T123">
                        <a:pos x="T58" y="T59"/>
                      </a:cxn>
                      <a:cxn ang="T124">
                        <a:pos x="T60" y="T61"/>
                      </a:cxn>
                      <a:cxn ang="T125">
                        <a:pos x="T62" y="T63"/>
                      </a:cxn>
                      <a:cxn ang="T126">
                        <a:pos x="T64" y="T65"/>
                      </a:cxn>
                      <a:cxn ang="T127">
                        <a:pos x="T66" y="T67"/>
                      </a:cxn>
                      <a:cxn ang="T128">
                        <a:pos x="T68" y="T69"/>
                      </a:cxn>
                      <a:cxn ang="T129">
                        <a:pos x="T70" y="T71"/>
                      </a:cxn>
                      <a:cxn ang="T130">
                        <a:pos x="T72" y="T73"/>
                      </a:cxn>
                      <a:cxn ang="T131">
                        <a:pos x="T74" y="T75"/>
                      </a:cxn>
                      <a:cxn ang="T132">
                        <a:pos x="T76" y="T77"/>
                      </a:cxn>
                      <a:cxn ang="T133">
                        <a:pos x="T78" y="T79"/>
                      </a:cxn>
                      <a:cxn ang="T134">
                        <a:pos x="T80" y="T81"/>
                      </a:cxn>
                      <a:cxn ang="T135">
                        <a:pos x="T82" y="T83"/>
                      </a:cxn>
                      <a:cxn ang="T136">
                        <a:pos x="T84" y="T85"/>
                      </a:cxn>
                      <a:cxn ang="T137">
                        <a:pos x="T86" y="T87"/>
                      </a:cxn>
                      <a:cxn ang="T138">
                        <a:pos x="T88" y="T89"/>
                      </a:cxn>
                      <a:cxn ang="T139">
                        <a:pos x="T90" y="T91"/>
                      </a:cxn>
                      <a:cxn ang="T140">
                        <a:pos x="T92" y="T93"/>
                      </a:cxn>
                    </a:cxnLst>
                    <a:rect l="0" t="0" r="r" b="b"/>
                    <a:pathLst>
                      <a:path w="271" h="243">
                        <a:moveTo>
                          <a:pt x="0" y="40"/>
                        </a:moveTo>
                        <a:lnTo>
                          <a:pt x="0" y="40"/>
                        </a:lnTo>
                        <a:lnTo>
                          <a:pt x="10" y="41"/>
                        </a:lnTo>
                        <a:lnTo>
                          <a:pt x="21" y="41"/>
                        </a:lnTo>
                        <a:lnTo>
                          <a:pt x="31" y="42"/>
                        </a:lnTo>
                        <a:lnTo>
                          <a:pt x="41" y="44"/>
                        </a:lnTo>
                        <a:lnTo>
                          <a:pt x="62" y="49"/>
                        </a:lnTo>
                        <a:lnTo>
                          <a:pt x="81" y="56"/>
                        </a:lnTo>
                        <a:lnTo>
                          <a:pt x="100" y="64"/>
                        </a:lnTo>
                        <a:lnTo>
                          <a:pt x="117" y="74"/>
                        </a:lnTo>
                        <a:lnTo>
                          <a:pt x="134" y="85"/>
                        </a:lnTo>
                        <a:lnTo>
                          <a:pt x="150" y="98"/>
                        </a:lnTo>
                        <a:lnTo>
                          <a:pt x="165" y="113"/>
                        </a:lnTo>
                        <a:lnTo>
                          <a:pt x="179" y="128"/>
                        </a:lnTo>
                        <a:lnTo>
                          <a:pt x="190" y="145"/>
                        </a:lnTo>
                        <a:lnTo>
                          <a:pt x="201" y="163"/>
                        </a:lnTo>
                        <a:lnTo>
                          <a:pt x="209" y="181"/>
                        </a:lnTo>
                        <a:lnTo>
                          <a:pt x="216" y="202"/>
                        </a:lnTo>
                        <a:lnTo>
                          <a:pt x="220" y="212"/>
                        </a:lnTo>
                        <a:lnTo>
                          <a:pt x="222" y="222"/>
                        </a:lnTo>
                        <a:lnTo>
                          <a:pt x="224" y="233"/>
                        </a:lnTo>
                        <a:lnTo>
                          <a:pt x="225" y="243"/>
                        </a:lnTo>
                        <a:lnTo>
                          <a:pt x="271" y="239"/>
                        </a:lnTo>
                        <a:lnTo>
                          <a:pt x="269" y="226"/>
                        </a:lnTo>
                        <a:lnTo>
                          <a:pt x="267" y="215"/>
                        </a:lnTo>
                        <a:lnTo>
                          <a:pt x="264" y="202"/>
                        </a:lnTo>
                        <a:lnTo>
                          <a:pt x="261" y="189"/>
                        </a:lnTo>
                        <a:lnTo>
                          <a:pt x="252" y="167"/>
                        </a:lnTo>
                        <a:lnTo>
                          <a:pt x="242" y="145"/>
                        </a:lnTo>
                        <a:lnTo>
                          <a:pt x="230" y="124"/>
                        </a:lnTo>
                        <a:lnTo>
                          <a:pt x="215" y="105"/>
                        </a:lnTo>
                        <a:lnTo>
                          <a:pt x="200" y="86"/>
                        </a:lnTo>
                        <a:lnTo>
                          <a:pt x="183" y="69"/>
                        </a:lnTo>
                        <a:lnTo>
                          <a:pt x="164" y="54"/>
                        </a:lnTo>
                        <a:lnTo>
                          <a:pt x="144" y="40"/>
                        </a:lnTo>
                        <a:lnTo>
                          <a:pt x="122" y="28"/>
                        </a:lnTo>
                        <a:lnTo>
                          <a:pt x="100" y="18"/>
                        </a:lnTo>
                        <a:lnTo>
                          <a:pt x="75" y="10"/>
                        </a:lnTo>
                        <a:lnTo>
                          <a:pt x="51" y="4"/>
                        </a:lnTo>
                        <a:lnTo>
                          <a:pt x="38" y="2"/>
                        </a:lnTo>
                        <a:lnTo>
                          <a:pt x="25" y="1"/>
                        </a:lnTo>
                        <a:lnTo>
                          <a:pt x="12" y="0"/>
                        </a:lnTo>
                        <a:lnTo>
                          <a:pt x="0" y="0"/>
                        </a:lnTo>
                        <a:lnTo>
                          <a:pt x="0" y="4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5" name="Freeform 783"/>
                  <p:cNvSpPr>
                    <a:spLocks noChangeAspect="1"/>
                  </p:cNvSpPr>
                  <p:nvPr/>
                </p:nvSpPr>
                <p:spPr bwMode="auto">
                  <a:xfrm>
                    <a:off x="2854" y="1919"/>
                    <a:ext cx="79" cy="79"/>
                  </a:xfrm>
                  <a:custGeom>
                    <a:avLst/>
                    <a:gdLst>
                      <a:gd name="T0" fmla="*/ 7 w 271"/>
                      <a:gd name="T1" fmla="*/ 79 h 261"/>
                      <a:gd name="T2" fmla="*/ 13 w 271"/>
                      <a:gd name="T3" fmla="*/ 74 h 261"/>
                      <a:gd name="T4" fmla="*/ 14 w 271"/>
                      <a:gd name="T5" fmla="*/ 71 h 261"/>
                      <a:gd name="T6" fmla="*/ 14 w 271"/>
                      <a:gd name="T7" fmla="*/ 67 h 261"/>
                      <a:gd name="T8" fmla="*/ 15 w 271"/>
                      <a:gd name="T9" fmla="*/ 64 h 261"/>
                      <a:gd name="T10" fmla="*/ 16 w 271"/>
                      <a:gd name="T11" fmla="*/ 61 h 261"/>
                      <a:gd name="T12" fmla="*/ 18 w 271"/>
                      <a:gd name="T13" fmla="*/ 55 h 261"/>
                      <a:gd name="T14" fmla="*/ 20 w 271"/>
                      <a:gd name="T15" fmla="*/ 49 h 261"/>
                      <a:gd name="T16" fmla="*/ 24 w 271"/>
                      <a:gd name="T17" fmla="*/ 44 h 261"/>
                      <a:gd name="T18" fmla="*/ 27 w 271"/>
                      <a:gd name="T19" fmla="*/ 39 h 261"/>
                      <a:gd name="T20" fmla="*/ 31 w 271"/>
                      <a:gd name="T21" fmla="*/ 34 h 261"/>
                      <a:gd name="T22" fmla="*/ 35 w 271"/>
                      <a:gd name="T23" fmla="*/ 30 h 261"/>
                      <a:gd name="T24" fmla="*/ 40 w 271"/>
                      <a:gd name="T25" fmla="*/ 26 h 261"/>
                      <a:gd name="T26" fmla="*/ 45 w 271"/>
                      <a:gd name="T27" fmla="*/ 22 h 261"/>
                      <a:gd name="T28" fmla="*/ 50 w 271"/>
                      <a:gd name="T29" fmla="*/ 19 h 261"/>
                      <a:gd name="T30" fmla="*/ 55 w 271"/>
                      <a:gd name="T31" fmla="*/ 17 h 261"/>
                      <a:gd name="T32" fmla="*/ 61 w 271"/>
                      <a:gd name="T33" fmla="*/ 15 h 261"/>
                      <a:gd name="T34" fmla="*/ 67 w 271"/>
                      <a:gd name="T35" fmla="*/ 13 h 261"/>
                      <a:gd name="T36" fmla="*/ 70 w 271"/>
                      <a:gd name="T37" fmla="*/ 13 h 261"/>
                      <a:gd name="T38" fmla="*/ 73 w 271"/>
                      <a:gd name="T39" fmla="*/ 12 h 261"/>
                      <a:gd name="T40" fmla="*/ 76 w 271"/>
                      <a:gd name="T41" fmla="*/ 12 h 261"/>
                      <a:gd name="T42" fmla="*/ 79 w 271"/>
                      <a:gd name="T43" fmla="*/ 12 h 261"/>
                      <a:gd name="T44" fmla="*/ 79 w 271"/>
                      <a:gd name="T45" fmla="*/ 0 h 261"/>
                      <a:gd name="T46" fmla="*/ 75 w 271"/>
                      <a:gd name="T47" fmla="*/ 0 h 261"/>
                      <a:gd name="T48" fmla="*/ 71 w 271"/>
                      <a:gd name="T49" fmla="*/ 0 h 261"/>
                      <a:gd name="T50" fmla="*/ 68 w 271"/>
                      <a:gd name="T51" fmla="*/ 1 h 261"/>
                      <a:gd name="T52" fmla="*/ 64 w 271"/>
                      <a:gd name="T53" fmla="*/ 1 h 261"/>
                      <a:gd name="T54" fmla="*/ 57 w 271"/>
                      <a:gd name="T55" fmla="*/ 3 h 261"/>
                      <a:gd name="T56" fmla="*/ 50 w 271"/>
                      <a:gd name="T57" fmla="*/ 5 h 261"/>
                      <a:gd name="T58" fmla="*/ 43 w 271"/>
                      <a:gd name="T59" fmla="*/ 8 h 261"/>
                      <a:gd name="T60" fmla="*/ 37 w 271"/>
                      <a:gd name="T61" fmla="*/ 12 h 261"/>
                      <a:gd name="T62" fmla="*/ 31 w 271"/>
                      <a:gd name="T63" fmla="*/ 16 h 261"/>
                      <a:gd name="T64" fmla="*/ 26 w 271"/>
                      <a:gd name="T65" fmla="*/ 21 h 261"/>
                      <a:gd name="T66" fmla="*/ 21 w 271"/>
                      <a:gd name="T67" fmla="*/ 26 h 261"/>
                      <a:gd name="T68" fmla="*/ 16 w 271"/>
                      <a:gd name="T69" fmla="*/ 32 h 261"/>
                      <a:gd name="T70" fmla="*/ 12 w 271"/>
                      <a:gd name="T71" fmla="*/ 38 h 261"/>
                      <a:gd name="T72" fmla="*/ 8 w 271"/>
                      <a:gd name="T73" fmla="*/ 44 h 261"/>
                      <a:gd name="T74" fmla="*/ 6 w 271"/>
                      <a:gd name="T75" fmla="*/ 51 h 261"/>
                      <a:gd name="T76" fmla="*/ 3 w 271"/>
                      <a:gd name="T77" fmla="*/ 57 h 261"/>
                      <a:gd name="T78" fmla="*/ 2 w 271"/>
                      <a:gd name="T79" fmla="*/ 61 h 261"/>
                      <a:gd name="T80" fmla="*/ 1 w 271"/>
                      <a:gd name="T81" fmla="*/ 65 h 261"/>
                      <a:gd name="T82" fmla="*/ 1 w 271"/>
                      <a:gd name="T83" fmla="*/ 68 h 261"/>
                      <a:gd name="T84" fmla="*/ 0 w 271"/>
                      <a:gd name="T85" fmla="*/ 72 h 261"/>
                      <a:gd name="T86" fmla="*/ 7 w 271"/>
                      <a:gd name="T87" fmla="*/ 67 h 261"/>
                      <a:gd name="T88" fmla="*/ 7 w 271"/>
                      <a:gd name="T89" fmla="*/ 79 h 261"/>
                      <a:gd name="T90" fmla="*/ 13 w 271"/>
                      <a:gd name="T91" fmla="*/ 79 h 261"/>
                      <a:gd name="T92" fmla="*/ 13 w 271"/>
                      <a:gd name="T93" fmla="*/ 74 h 261"/>
                      <a:gd name="T94" fmla="*/ 7 w 271"/>
                      <a:gd name="T95" fmla="*/ 79 h 261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</a:gdLst>
                    <a:ahLst/>
                    <a:cxnLst>
                      <a:cxn ang="T96">
                        <a:pos x="T0" y="T1"/>
                      </a:cxn>
                      <a:cxn ang="T97">
                        <a:pos x="T2" y="T3"/>
                      </a:cxn>
                      <a:cxn ang="T98">
                        <a:pos x="T4" y="T5"/>
                      </a:cxn>
                      <a:cxn ang="T99">
                        <a:pos x="T6" y="T7"/>
                      </a:cxn>
                      <a:cxn ang="T100">
                        <a:pos x="T8" y="T9"/>
                      </a:cxn>
                      <a:cxn ang="T101">
                        <a:pos x="T10" y="T11"/>
                      </a:cxn>
                      <a:cxn ang="T102">
                        <a:pos x="T12" y="T13"/>
                      </a:cxn>
                      <a:cxn ang="T103">
                        <a:pos x="T14" y="T15"/>
                      </a:cxn>
                      <a:cxn ang="T104">
                        <a:pos x="T16" y="T17"/>
                      </a:cxn>
                      <a:cxn ang="T105">
                        <a:pos x="T18" y="T19"/>
                      </a:cxn>
                      <a:cxn ang="T106">
                        <a:pos x="T20" y="T21"/>
                      </a:cxn>
                      <a:cxn ang="T107">
                        <a:pos x="T22" y="T23"/>
                      </a:cxn>
                      <a:cxn ang="T108">
                        <a:pos x="T24" y="T25"/>
                      </a:cxn>
                      <a:cxn ang="T109">
                        <a:pos x="T26" y="T27"/>
                      </a:cxn>
                      <a:cxn ang="T110">
                        <a:pos x="T28" y="T29"/>
                      </a:cxn>
                      <a:cxn ang="T111">
                        <a:pos x="T30" y="T31"/>
                      </a:cxn>
                      <a:cxn ang="T112">
                        <a:pos x="T32" y="T33"/>
                      </a:cxn>
                      <a:cxn ang="T113">
                        <a:pos x="T34" y="T35"/>
                      </a:cxn>
                      <a:cxn ang="T114">
                        <a:pos x="T36" y="T37"/>
                      </a:cxn>
                      <a:cxn ang="T115">
                        <a:pos x="T38" y="T39"/>
                      </a:cxn>
                      <a:cxn ang="T116">
                        <a:pos x="T40" y="T41"/>
                      </a:cxn>
                      <a:cxn ang="T117">
                        <a:pos x="T42" y="T43"/>
                      </a:cxn>
                      <a:cxn ang="T118">
                        <a:pos x="T44" y="T45"/>
                      </a:cxn>
                      <a:cxn ang="T119">
                        <a:pos x="T46" y="T47"/>
                      </a:cxn>
                      <a:cxn ang="T120">
                        <a:pos x="T48" y="T49"/>
                      </a:cxn>
                      <a:cxn ang="T121">
                        <a:pos x="T50" y="T51"/>
                      </a:cxn>
                      <a:cxn ang="T122">
                        <a:pos x="T52" y="T53"/>
                      </a:cxn>
                      <a:cxn ang="T123">
                        <a:pos x="T54" y="T55"/>
                      </a:cxn>
                      <a:cxn ang="T124">
                        <a:pos x="T56" y="T57"/>
                      </a:cxn>
                      <a:cxn ang="T125">
                        <a:pos x="T58" y="T59"/>
                      </a:cxn>
                      <a:cxn ang="T126">
                        <a:pos x="T60" y="T61"/>
                      </a:cxn>
                      <a:cxn ang="T127">
                        <a:pos x="T62" y="T63"/>
                      </a:cxn>
                      <a:cxn ang="T128">
                        <a:pos x="T64" y="T65"/>
                      </a:cxn>
                      <a:cxn ang="T129">
                        <a:pos x="T66" y="T67"/>
                      </a:cxn>
                      <a:cxn ang="T130">
                        <a:pos x="T68" y="T69"/>
                      </a:cxn>
                      <a:cxn ang="T131">
                        <a:pos x="T70" y="T71"/>
                      </a:cxn>
                      <a:cxn ang="T132">
                        <a:pos x="T72" y="T73"/>
                      </a:cxn>
                      <a:cxn ang="T133">
                        <a:pos x="T74" y="T75"/>
                      </a:cxn>
                      <a:cxn ang="T134">
                        <a:pos x="T76" y="T77"/>
                      </a:cxn>
                      <a:cxn ang="T135">
                        <a:pos x="T78" y="T79"/>
                      </a:cxn>
                      <a:cxn ang="T136">
                        <a:pos x="T80" y="T81"/>
                      </a:cxn>
                      <a:cxn ang="T137">
                        <a:pos x="T82" y="T83"/>
                      </a:cxn>
                      <a:cxn ang="T138">
                        <a:pos x="T84" y="T85"/>
                      </a:cxn>
                      <a:cxn ang="T139">
                        <a:pos x="T86" y="T87"/>
                      </a:cxn>
                      <a:cxn ang="T140">
                        <a:pos x="T88" y="T89"/>
                      </a:cxn>
                      <a:cxn ang="T141">
                        <a:pos x="T90" y="T91"/>
                      </a:cxn>
                      <a:cxn ang="T142">
                        <a:pos x="T92" y="T93"/>
                      </a:cxn>
                      <a:cxn ang="T143">
                        <a:pos x="T94" y="T95"/>
                      </a:cxn>
                    </a:cxnLst>
                    <a:rect l="0" t="0" r="r" b="b"/>
                    <a:pathLst>
                      <a:path w="271" h="261">
                        <a:moveTo>
                          <a:pt x="23" y="261"/>
                        </a:moveTo>
                        <a:lnTo>
                          <a:pt x="46" y="243"/>
                        </a:lnTo>
                        <a:lnTo>
                          <a:pt x="47" y="233"/>
                        </a:lnTo>
                        <a:lnTo>
                          <a:pt x="49" y="222"/>
                        </a:lnTo>
                        <a:lnTo>
                          <a:pt x="51" y="212"/>
                        </a:lnTo>
                        <a:lnTo>
                          <a:pt x="55" y="202"/>
                        </a:lnTo>
                        <a:lnTo>
                          <a:pt x="62" y="181"/>
                        </a:lnTo>
                        <a:lnTo>
                          <a:pt x="70" y="163"/>
                        </a:lnTo>
                        <a:lnTo>
                          <a:pt x="81" y="145"/>
                        </a:lnTo>
                        <a:lnTo>
                          <a:pt x="93" y="128"/>
                        </a:lnTo>
                        <a:lnTo>
                          <a:pt x="106" y="113"/>
                        </a:lnTo>
                        <a:lnTo>
                          <a:pt x="121" y="98"/>
                        </a:lnTo>
                        <a:lnTo>
                          <a:pt x="137" y="85"/>
                        </a:lnTo>
                        <a:lnTo>
                          <a:pt x="154" y="74"/>
                        </a:lnTo>
                        <a:lnTo>
                          <a:pt x="170" y="64"/>
                        </a:lnTo>
                        <a:lnTo>
                          <a:pt x="189" y="56"/>
                        </a:lnTo>
                        <a:lnTo>
                          <a:pt x="208" y="49"/>
                        </a:lnTo>
                        <a:lnTo>
                          <a:pt x="229" y="44"/>
                        </a:lnTo>
                        <a:lnTo>
                          <a:pt x="239" y="42"/>
                        </a:lnTo>
                        <a:lnTo>
                          <a:pt x="249" y="41"/>
                        </a:lnTo>
                        <a:lnTo>
                          <a:pt x="260" y="41"/>
                        </a:lnTo>
                        <a:lnTo>
                          <a:pt x="271" y="40"/>
                        </a:lnTo>
                        <a:lnTo>
                          <a:pt x="271" y="0"/>
                        </a:lnTo>
                        <a:lnTo>
                          <a:pt x="257" y="0"/>
                        </a:lnTo>
                        <a:lnTo>
                          <a:pt x="244" y="1"/>
                        </a:lnTo>
                        <a:lnTo>
                          <a:pt x="232" y="2"/>
                        </a:lnTo>
                        <a:lnTo>
                          <a:pt x="219" y="4"/>
                        </a:lnTo>
                        <a:lnTo>
                          <a:pt x="195" y="10"/>
                        </a:lnTo>
                        <a:lnTo>
                          <a:pt x="172" y="18"/>
                        </a:lnTo>
                        <a:lnTo>
                          <a:pt x="148" y="28"/>
                        </a:lnTo>
                        <a:lnTo>
                          <a:pt x="127" y="40"/>
                        </a:lnTo>
                        <a:lnTo>
                          <a:pt x="107" y="54"/>
                        </a:lnTo>
                        <a:lnTo>
                          <a:pt x="88" y="69"/>
                        </a:lnTo>
                        <a:lnTo>
                          <a:pt x="71" y="86"/>
                        </a:lnTo>
                        <a:lnTo>
                          <a:pt x="56" y="105"/>
                        </a:lnTo>
                        <a:lnTo>
                          <a:pt x="41" y="124"/>
                        </a:lnTo>
                        <a:lnTo>
                          <a:pt x="29" y="145"/>
                        </a:lnTo>
                        <a:lnTo>
                          <a:pt x="19" y="167"/>
                        </a:lnTo>
                        <a:lnTo>
                          <a:pt x="10" y="189"/>
                        </a:lnTo>
                        <a:lnTo>
                          <a:pt x="7" y="202"/>
                        </a:lnTo>
                        <a:lnTo>
                          <a:pt x="4" y="215"/>
                        </a:lnTo>
                        <a:lnTo>
                          <a:pt x="2" y="226"/>
                        </a:lnTo>
                        <a:lnTo>
                          <a:pt x="0" y="239"/>
                        </a:lnTo>
                        <a:lnTo>
                          <a:pt x="23" y="221"/>
                        </a:lnTo>
                        <a:lnTo>
                          <a:pt x="23" y="261"/>
                        </a:lnTo>
                        <a:lnTo>
                          <a:pt x="44" y="261"/>
                        </a:lnTo>
                        <a:lnTo>
                          <a:pt x="46" y="243"/>
                        </a:lnTo>
                        <a:lnTo>
                          <a:pt x="23" y="26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6" name="Freeform 784"/>
                  <p:cNvSpPr>
                    <a:spLocks noChangeAspect="1"/>
                  </p:cNvSpPr>
                  <p:nvPr/>
                </p:nvSpPr>
                <p:spPr bwMode="auto">
                  <a:xfrm>
                    <a:off x="2833" y="1983"/>
                    <a:ext cx="29" cy="14"/>
                  </a:xfrm>
                  <a:custGeom>
                    <a:avLst/>
                    <a:gdLst>
                      <a:gd name="T0" fmla="*/ 0 w 83"/>
                      <a:gd name="T1" fmla="*/ 8 h 40"/>
                      <a:gd name="T2" fmla="*/ 8 w 83"/>
                      <a:gd name="T3" fmla="*/ 14 h 40"/>
                      <a:gd name="T4" fmla="*/ 29 w 83"/>
                      <a:gd name="T5" fmla="*/ 14 h 40"/>
                      <a:gd name="T6" fmla="*/ 29 w 83"/>
                      <a:gd name="T7" fmla="*/ 0 h 40"/>
                      <a:gd name="T8" fmla="*/ 8 w 83"/>
                      <a:gd name="T9" fmla="*/ 0 h 40"/>
                      <a:gd name="T10" fmla="*/ 0 w 83"/>
                      <a:gd name="T11" fmla="*/ 8 h 40"/>
                      <a:gd name="T12" fmla="*/ 0 w 83"/>
                      <a:gd name="T13" fmla="*/ 8 h 40"/>
                      <a:gd name="T14" fmla="*/ 1 w 83"/>
                      <a:gd name="T15" fmla="*/ 14 h 40"/>
                      <a:gd name="T16" fmla="*/ 8 w 83"/>
                      <a:gd name="T17" fmla="*/ 14 h 40"/>
                      <a:gd name="T18" fmla="*/ 0 w 83"/>
                      <a:gd name="T19" fmla="*/ 8 h 40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83" h="40">
                        <a:moveTo>
                          <a:pt x="0" y="22"/>
                        </a:moveTo>
                        <a:lnTo>
                          <a:pt x="23" y="40"/>
                        </a:lnTo>
                        <a:lnTo>
                          <a:pt x="83" y="40"/>
                        </a:lnTo>
                        <a:lnTo>
                          <a:pt x="83" y="0"/>
                        </a:lnTo>
                        <a:lnTo>
                          <a:pt x="23" y="0"/>
                        </a:lnTo>
                        <a:lnTo>
                          <a:pt x="0" y="22"/>
                        </a:lnTo>
                        <a:lnTo>
                          <a:pt x="2" y="40"/>
                        </a:lnTo>
                        <a:lnTo>
                          <a:pt x="23" y="40"/>
                        </a:lnTo>
                        <a:lnTo>
                          <a:pt x="0" y="2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7" name="Freeform 785"/>
                  <p:cNvSpPr>
                    <a:spLocks noChangeAspect="1"/>
                  </p:cNvSpPr>
                  <p:nvPr/>
                </p:nvSpPr>
                <p:spPr bwMode="auto">
                  <a:xfrm>
                    <a:off x="2769" y="1919"/>
                    <a:ext cx="79" cy="72"/>
                  </a:xfrm>
                  <a:custGeom>
                    <a:avLst/>
                    <a:gdLst>
                      <a:gd name="T0" fmla="*/ 0 w 269"/>
                      <a:gd name="T1" fmla="*/ 12 h 243"/>
                      <a:gd name="T2" fmla="*/ 0 w 269"/>
                      <a:gd name="T3" fmla="*/ 12 h 243"/>
                      <a:gd name="T4" fmla="*/ 3 w 269"/>
                      <a:gd name="T5" fmla="*/ 12 h 243"/>
                      <a:gd name="T6" fmla="*/ 6 w 269"/>
                      <a:gd name="T7" fmla="*/ 12 h 243"/>
                      <a:gd name="T8" fmla="*/ 9 w 269"/>
                      <a:gd name="T9" fmla="*/ 12 h 243"/>
                      <a:gd name="T10" fmla="*/ 12 w 269"/>
                      <a:gd name="T11" fmla="*/ 13 h 243"/>
                      <a:gd name="T12" fmla="*/ 18 w 269"/>
                      <a:gd name="T13" fmla="*/ 15 h 243"/>
                      <a:gd name="T14" fmla="*/ 24 w 269"/>
                      <a:gd name="T15" fmla="*/ 17 h 243"/>
                      <a:gd name="T16" fmla="*/ 29 w 269"/>
                      <a:gd name="T17" fmla="*/ 19 h 243"/>
                      <a:gd name="T18" fmla="*/ 34 w 269"/>
                      <a:gd name="T19" fmla="*/ 22 h 243"/>
                      <a:gd name="T20" fmla="*/ 39 w 269"/>
                      <a:gd name="T21" fmla="*/ 25 h 243"/>
                      <a:gd name="T22" fmla="*/ 44 w 269"/>
                      <a:gd name="T23" fmla="*/ 29 h 243"/>
                      <a:gd name="T24" fmla="*/ 48 w 269"/>
                      <a:gd name="T25" fmla="*/ 33 h 243"/>
                      <a:gd name="T26" fmla="*/ 52 w 269"/>
                      <a:gd name="T27" fmla="*/ 38 h 243"/>
                      <a:gd name="T28" fmla="*/ 56 w 269"/>
                      <a:gd name="T29" fmla="*/ 43 h 243"/>
                      <a:gd name="T30" fmla="*/ 59 w 269"/>
                      <a:gd name="T31" fmla="*/ 48 h 243"/>
                      <a:gd name="T32" fmla="*/ 61 w 269"/>
                      <a:gd name="T33" fmla="*/ 54 h 243"/>
                      <a:gd name="T34" fmla="*/ 63 w 269"/>
                      <a:gd name="T35" fmla="*/ 60 h 243"/>
                      <a:gd name="T36" fmla="*/ 64 w 269"/>
                      <a:gd name="T37" fmla="*/ 63 h 243"/>
                      <a:gd name="T38" fmla="*/ 65 w 269"/>
                      <a:gd name="T39" fmla="*/ 66 h 243"/>
                      <a:gd name="T40" fmla="*/ 65 w 269"/>
                      <a:gd name="T41" fmla="*/ 69 h 243"/>
                      <a:gd name="T42" fmla="*/ 66 w 269"/>
                      <a:gd name="T43" fmla="*/ 72 h 243"/>
                      <a:gd name="T44" fmla="*/ 79 w 269"/>
                      <a:gd name="T45" fmla="*/ 71 h 243"/>
                      <a:gd name="T46" fmla="*/ 79 w 269"/>
                      <a:gd name="T47" fmla="*/ 67 h 243"/>
                      <a:gd name="T48" fmla="*/ 78 w 269"/>
                      <a:gd name="T49" fmla="*/ 64 h 243"/>
                      <a:gd name="T50" fmla="*/ 77 w 269"/>
                      <a:gd name="T51" fmla="*/ 60 h 243"/>
                      <a:gd name="T52" fmla="*/ 76 w 269"/>
                      <a:gd name="T53" fmla="*/ 56 h 243"/>
                      <a:gd name="T54" fmla="*/ 74 w 269"/>
                      <a:gd name="T55" fmla="*/ 49 h 243"/>
                      <a:gd name="T56" fmla="*/ 71 w 269"/>
                      <a:gd name="T57" fmla="*/ 43 h 243"/>
                      <a:gd name="T58" fmla="*/ 67 w 269"/>
                      <a:gd name="T59" fmla="*/ 37 h 243"/>
                      <a:gd name="T60" fmla="*/ 63 w 269"/>
                      <a:gd name="T61" fmla="*/ 31 h 243"/>
                      <a:gd name="T62" fmla="*/ 58 w 269"/>
                      <a:gd name="T63" fmla="*/ 25 h 243"/>
                      <a:gd name="T64" fmla="*/ 53 w 269"/>
                      <a:gd name="T65" fmla="*/ 20 h 243"/>
                      <a:gd name="T66" fmla="*/ 48 w 269"/>
                      <a:gd name="T67" fmla="*/ 16 h 243"/>
                      <a:gd name="T68" fmla="*/ 42 w 269"/>
                      <a:gd name="T69" fmla="*/ 12 h 243"/>
                      <a:gd name="T70" fmla="*/ 36 w 269"/>
                      <a:gd name="T71" fmla="*/ 8 h 243"/>
                      <a:gd name="T72" fmla="*/ 29 w 269"/>
                      <a:gd name="T73" fmla="*/ 5 h 243"/>
                      <a:gd name="T74" fmla="*/ 22 w 269"/>
                      <a:gd name="T75" fmla="*/ 3 h 243"/>
                      <a:gd name="T76" fmla="*/ 15 w 269"/>
                      <a:gd name="T77" fmla="*/ 1 h 243"/>
                      <a:gd name="T78" fmla="*/ 11 w 269"/>
                      <a:gd name="T79" fmla="*/ 1 h 243"/>
                      <a:gd name="T80" fmla="*/ 8 w 269"/>
                      <a:gd name="T81" fmla="*/ 0 h 243"/>
                      <a:gd name="T82" fmla="*/ 4 w 269"/>
                      <a:gd name="T83" fmla="*/ 0 h 243"/>
                      <a:gd name="T84" fmla="*/ 0 w 269"/>
                      <a:gd name="T85" fmla="*/ 0 h 243"/>
                      <a:gd name="T86" fmla="*/ 0 w 269"/>
                      <a:gd name="T87" fmla="*/ 0 h 243"/>
                      <a:gd name="T88" fmla="*/ 0 w 269"/>
                      <a:gd name="T89" fmla="*/ 12 h 243"/>
                      <a:gd name="T90" fmla="*/ 0 w 269"/>
                      <a:gd name="T91" fmla="*/ 12 h 243"/>
                      <a:gd name="T92" fmla="*/ 0 w 269"/>
                      <a:gd name="T93" fmla="*/ 12 h 243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</a:gdLst>
                    <a:ahLst/>
                    <a:cxnLst>
                      <a:cxn ang="T94">
                        <a:pos x="T0" y="T1"/>
                      </a:cxn>
                      <a:cxn ang="T95">
                        <a:pos x="T2" y="T3"/>
                      </a:cxn>
                      <a:cxn ang="T96">
                        <a:pos x="T4" y="T5"/>
                      </a:cxn>
                      <a:cxn ang="T97">
                        <a:pos x="T6" y="T7"/>
                      </a:cxn>
                      <a:cxn ang="T98">
                        <a:pos x="T8" y="T9"/>
                      </a:cxn>
                      <a:cxn ang="T99">
                        <a:pos x="T10" y="T11"/>
                      </a:cxn>
                      <a:cxn ang="T100">
                        <a:pos x="T12" y="T13"/>
                      </a:cxn>
                      <a:cxn ang="T101">
                        <a:pos x="T14" y="T15"/>
                      </a:cxn>
                      <a:cxn ang="T102">
                        <a:pos x="T16" y="T17"/>
                      </a:cxn>
                      <a:cxn ang="T103">
                        <a:pos x="T18" y="T19"/>
                      </a:cxn>
                      <a:cxn ang="T104">
                        <a:pos x="T20" y="T21"/>
                      </a:cxn>
                      <a:cxn ang="T105">
                        <a:pos x="T22" y="T23"/>
                      </a:cxn>
                      <a:cxn ang="T106">
                        <a:pos x="T24" y="T25"/>
                      </a:cxn>
                      <a:cxn ang="T107">
                        <a:pos x="T26" y="T27"/>
                      </a:cxn>
                      <a:cxn ang="T108">
                        <a:pos x="T28" y="T29"/>
                      </a:cxn>
                      <a:cxn ang="T109">
                        <a:pos x="T30" y="T31"/>
                      </a:cxn>
                      <a:cxn ang="T110">
                        <a:pos x="T32" y="T33"/>
                      </a:cxn>
                      <a:cxn ang="T111">
                        <a:pos x="T34" y="T35"/>
                      </a:cxn>
                      <a:cxn ang="T112">
                        <a:pos x="T36" y="T37"/>
                      </a:cxn>
                      <a:cxn ang="T113">
                        <a:pos x="T38" y="T39"/>
                      </a:cxn>
                      <a:cxn ang="T114">
                        <a:pos x="T40" y="T41"/>
                      </a:cxn>
                      <a:cxn ang="T115">
                        <a:pos x="T42" y="T43"/>
                      </a:cxn>
                      <a:cxn ang="T116">
                        <a:pos x="T44" y="T45"/>
                      </a:cxn>
                      <a:cxn ang="T117">
                        <a:pos x="T46" y="T47"/>
                      </a:cxn>
                      <a:cxn ang="T118">
                        <a:pos x="T48" y="T49"/>
                      </a:cxn>
                      <a:cxn ang="T119">
                        <a:pos x="T50" y="T51"/>
                      </a:cxn>
                      <a:cxn ang="T120">
                        <a:pos x="T52" y="T53"/>
                      </a:cxn>
                      <a:cxn ang="T121">
                        <a:pos x="T54" y="T55"/>
                      </a:cxn>
                      <a:cxn ang="T122">
                        <a:pos x="T56" y="T57"/>
                      </a:cxn>
                      <a:cxn ang="T123">
                        <a:pos x="T58" y="T59"/>
                      </a:cxn>
                      <a:cxn ang="T124">
                        <a:pos x="T60" y="T61"/>
                      </a:cxn>
                      <a:cxn ang="T125">
                        <a:pos x="T62" y="T63"/>
                      </a:cxn>
                      <a:cxn ang="T126">
                        <a:pos x="T64" y="T65"/>
                      </a:cxn>
                      <a:cxn ang="T127">
                        <a:pos x="T66" y="T67"/>
                      </a:cxn>
                      <a:cxn ang="T128">
                        <a:pos x="T68" y="T69"/>
                      </a:cxn>
                      <a:cxn ang="T129">
                        <a:pos x="T70" y="T71"/>
                      </a:cxn>
                      <a:cxn ang="T130">
                        <a:pos x="T72" y="T73"/>
                      </a:cxn>
                      <a:cxn ang="T131">
                        <a:pos x="T74" y="T75"/>
                      </a:cxn>
                      <a:cxn ang="T132">
                        <a:pos x="T76" y="T77"/>
                      </a:cxn>
                      <a:cxn ang="T133">
                        <a:pos x="T78" y="T79"/>
                      </a:cxn>
                      <a:cxn ang="T134">
                        <a:pos x="T80" y="T81"/>
                      </a:cxn>
                      <a:cxn ang="T135">
                        <a:pos x="T82" y="T83"/>
                      </a:cxn>
                      <a:cxn ang="T136">
                        <a:pos x="T84" y="T85"/>
                      </a:cxn>
                      <a:cxn ang="T137">
                        <a:pos x="T86" y="T87"/>
                      </a:cxn>
                      <a:cxn ang="T138">
                        <a:pos x="T88" y="T89"/>
                      </a:cxn>
                      <a:cxn ang="T139">
                        <a:pos x="T90" y="T91"/>
                      </a:cxn>
                      <a:cxn ang="T140">
                        <a:pos x="T92" y="T93"/>
                      </a:cxn>
                    </a:cxnLst>
                    <a:rect l="0" t="0" r="r" b="b"/>
                    <a:pathLst>
                      <a:path w="269" h="243">
                        <a:moveTo>
                          <a:pt x="0" y="40"/>
                        </a:moveTo>
                        <a:lnTo>
                          <a:pt x="0" y="40"/>
                        </a:lnTo>
                        <a:lnTo>
                          <a:pt x="10" y="41"/>
                        </a:lnTo>
                        <a:lnTo>
                          <a:pt x="21" y="41"/>
                        </a:lnTo>
                        <a:lnTo>
                          <a:pt x="31" y="42"/>
                        </a:lnTo>
                        <a:lnTo>
                          <a:pt x="41" y="44"/>
                        </a:lnTo>
                        <a:lnTo>
                          <a:pt x="61" y="49"/>
                        </a:lnTo>
                        <a:lnTo>
                          <a:pt x="81" y="56"/>
                        </a:lnTo>
                        <a:lnTo>
                          <a:pt x="98" y="64"/>
                        </a:lnTo>
                        <a:lnTo>
                          <a:pt x="116" y="74"/>
                        </a:lnTo>
                        <a:lnTo>
                          <a:pt x="133" y="85"/>
                        </a:lnTo>
                        <a:lnTo>
                          <a:pt x="149" y="98"/>
                        </a:lnTo>
                        <a:lnTo>
                          <a:pt x="164" y="113"/>
                        </a:lnTo>
                        <a:lnTo>
                          <a:pt x="176" y="128"/>
                        </a:lnTo>
                        <a:lnTo>
                          <a:pt x="189" y="145"/>
                        </a:lnTo>
                        <a:lnTo>
                          <a:pt x="200" y="163"/>
                        </a:lnTo>
                        <a:lnTo>
                          <a:pt x="208" y="181"/>
                        </a:lnTo>
                        <a:lnTo>
                          <a:pt x="215" y="202"/>
                        </a:lnTo>
                        <a:lnTo>
                          <a:pt x="218" y="212"/>
                        </a:lnTo>
                        <a:lnTo>
                          <a:pt x="221" y="222"/>
                        </a:lnTo>
                        <a:lnTo>
                          <a:pt x="223" y="233"/>
                        </a:lnTo>
                        <a:lnTo>
                          <a:pt x="224" y="243"/>
                        </a:lnTo>
                        <a:lnTo>
                          <a:pt x="269" y="239"/>
                        </a:lnTo>
                        <a:lnTo>
                          <a:pt x="268" y="226"/>
                        </a:lnTo>
                        <a:lnTo>
                          <a:pt x="266" y="215"/>
                        </a:lnTo>
                        <a:lnTo>
                          <a:pt x="263" y="202"/>
                        </a:lnTo>
                        <a:lnTo>
                          <a:pt x="260" y="189"/>
                        </a:lnTo>
                        <a:lnTo>
                          <a:pt x="251" y="167"/>
                        </a:lnTo>
                        <a:lnTo>
                          <a:pt x="241" y="145"/>
                        </a:lnTo>
                        <a:lnTo>
                          <a:pt x="228" y="124"/>
                        </a:lnTo>
                        <a:lnTo>
                          <a:pt x="214" y="105"/>
                        </a:lnTo>
                        <a:lnTo>
                          <a:pt x="199" y="86"/>
                        </a:lnTo>
                        <a:lnTo>
                          <a:pt x="182" y="69"/>
                        </a:lnTo>
                        <a:lnTo>
                          <a:pt x="163" y="54"/>
                        </a:lnTo>
                        <a:lnTo>
                          <a:pt x="143" y="40"/>
                        </a:lnTo>
                        <a:lnTo>
                          <a:pt x="121" y="28"/>
                        </a:lnTo>
                        <a:lnTo>
                          <a:pt x="98" y="18"/>
                        </a:lnTo>
                        <a:lnTo>
                          <a:pt x="75" y="10"/>
                        </a:lnTo>
                        <a:lnTo>
                          <a:pt x="51" y="4"/>
                        </a:lnTo>
                        <a:lnTo>
                          <a:pt x="38" y="2"/>
                        </a:lnTo>
                        <a:lnTo>
                          <a:pt x="26" y="1"/>
                        </a:lnTo>
                        <a:lnTo>
                          <a:pt x="12" y="0"/>
                        </a:lnTo>
                        <a:lnTo>
                          <a:pt x="0" y="0"/>
                        </a:lnTo>
                        <a:lnTo>
                          <a:pt x="0" y="4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8" name="Freeform 786"/>
                  <p:cNvSpPr>
                    <a:spLocks noChangeAspect="1"/>
                  </p:cNvSpPr>
                  <p:nvPr/>
                </p:nvSpPr>
                <p:spPr bwMode="auto">
                  <a:xfrm>
                    <a:off x="2690" y="1919"/>
                    <a:ext cx="79" cy="79"/>
                  </a:xfrm>
                  <a:custGeom>
                    <a:avLst/>
                    <a:gdLst>
                      <a:gd name="T0" fmla="*/ 6 w 270"/>
                      <a:gd name="T1" fmla="*/ 79 h 261"/>
                      <a:gd name="T2" fmla="*/ 13 w 270"/>
                      <a:gd name="T3" fmla="*/ 74 h 261"/>
                      <a:gd name="T4" fmla="*/ 13 w 270"/>
                      <a:gd name="T5" fmla="*/ 70 h 261"/>
                      <a:gd name="T6" fmla="*/ 14 w 270"/>
                      <a:gd name="T7" fmla="*/ 67 h 261"/>
                      <a:gd name="T8" fmla="*/ 15 w 270"/>
                      <a:gd name="T9" fmla="*/ 64 h 261"/>
                      <a:gd name="T10" fmla="*/ 16 w 270"/>
                      <a:gd name="T11" fmla="*/ 61 h 261"/>
                      <a:gd name="T12" fmla="*/ 17 w 270"/>
                      <a:gd name="T13" fmla="*/ 58 h 261"/>
                      <a:gd name="T14" fmla="*/ 18 w 270"/>
                      <a:gd name="T15" fmla="*/ 55 h 261"/>
                      <a:gd name="T16" fmla="*/ 19 w 270"/>
                      <a:gd name="T17" fmla="*/ 52 h 261"/>
                      <a:gd name="T18" fmla="*/ 20 w 270"/>
                      <a:gd name="T19" fmla="*/ 49 h 261"/>
                      <a:gd name="T20" fmla="*/ 23 w 270"/>
                      <a:gd name="T21" fmla="*/ 44 h 261"/>
                      <a:gd name="T22" fmla="*/ 27 w 270"/>
                      <a:gd name="T23" fmla="*/ 39 h 261"/>
                      <a:gd name="T24" fmla="*/ 30 w 270"/>
                      <a:gd name="T25" fmla="*/ 34 h 261"/>
                      <a:gd name="T26" fmla="*/ 35 w 270"/>
                      <a:gd name="T27" fmla="*/ 30 h 261"/>
                      <a:gd name="T28" fmla="*/ 40 w 270"/>
                      <a:gd name="T29" fmla="*/ 26 h 261"/>
                      <a:gd name="T30" fmla="*/ 44 w 270"/>
                      <a:gd name="T31" fmla="*/ 22 h 261"/>
                      <a:gd name="T32" fmla="*/ 49 w 270"/>
                      <a:gd name="T33" fmla="*/ 19 h 261"/>
                      <a:gd name="T34" fmla="*/ 55 w 270"/>
                      <a:gd name="T35" fmla="*/ 17 h 261"/>
                      <a:gd name="T36" fmla="*/ 58 w 270"/>
                      <a:gd name="T37" fmla="*/ 16 h 261"/>
                      <a:gd name="T38" fmla="*/ 61 w 270"/>
                      <a:gd name="T39" fmla="*/ 15 h 261"/>
                      <a:gd name="T40" fmla="*/ 63 w 270"/>
                      <a:gd name="T41" fmla="*/ 14 h 261"/>
                      <a:gd name="T42" fmla="*/ 66 w 270"/>
                      <a:gd name="T43" fmla="*/ 13 h 261"/>
                      <a:gd name="T44" fmla="*/ 70 w 270"/>
                      <a:gd name="T45" fmla="*/ 13 h 261"/>
                      <a:gd name="T46" fmla="*/ 73 w 270"/>
                      <a:gd name="T47" fmla="*/ 12 h 261"/>
                      <a:gd name="T48" fmla="*/ 76 w 270"/>
                      <a:gd name="T49" fmla="*/ 12 h 261"/>
                      <a:gd name="T50" fmla="*/ 79 w 270"/>
                      <a:gd name="T51" fmla="*/ 12 h 261"/>
                      <a:gd name="T52" fmla="*/ 79 w 270"/>
                      <a:gd name="T53" fmla="*/ 0 h 261"/>
                      <a:gd name="T54" fmla="*/ 75 w 270"/>
                      <a:gd name="T55" fmla="*/ 0 h 261"/>
                      <a:gd name="T56" fmla="*/ 71 w 270"/>
                      <a:gd name="T57" fmla="*/ 0 h 261"/>
                      <a:gd name="T58" fmla="*/ 68 w 270"/>
                      <a:gd name="T59" fmla="*/ 1 h 261"/>
                      <a:gd name="T60" fmla="*/ 64 w 270"/>
                      <a:gd name="T61" fmla="*/ 1 h 261"/>
                      <a:gd name="T62" fmla="*/ 60 w 270"/>
                      <a:gd name="T63" fmla="*/ 2 h 261"/>
                      <a:gd name="T64" fmla="*/ 57 w 270"/>
                      <a:gd name="T65" fmla="*/ 3 h 261"/>
                      <a:gd name="T66" fmla="*/ 53 w 270"/>
                      <a:gd name="T67" fmla="*/ 4 h 261"/>
                      <a:gd name="T68" fmla="*/ 49 w 270"/>
                      <a:gd name="T69" fmla="*/ 6 h 261"/>
                      <a:gd name="T70" fmla="*/ 43 w 270"/>
                      <a:gd name="T71" fmla="*/ 8 h 261"/>
                      <a:gd name="T72" fmla="*/ 37 w 270"/>
                      <a:gd name="T73" fmla="*/ 12 h 261"/>
                      <a:gd name="T74" fmla="*/ 31 w 270"/>
                      <a:gd name="T75" fmla="*/ 16 h 261"/>
                      <a:gd name="T76" fmla="*/ 25 w 270"/>
                      <a:gd name="T77" fmla="*/ 21 h 261"/>
                      <a:gd name="T78" fmla="*/ 20 w 270"/>
                      <a:gd name="T79" fmla="*/ 26 h 261"/>
                      <a:gd name="T80" fmla="*/ 16 w 270"/>
                      <a:gd name="T81" fmla="*/ 32 h 261"/>
                      <a:gd name="T82" fmla="*/ 11 w 270"/>
                      <a:gd name="T83" fmla="*/ 38 h 261"/>
                      <a:gd name="T84" fmla="*/ 8 w 270"/>
                      <a:gd name="T85" fmla="*/ 44 h 261"/>
                      <a:gd name="T86" fmla="*/ 6 w 270"/>
                      <a:gd name="T87" fmla="*/ 48 h 261"/>
                      <a:gd name="T88" fmla="*/ 5 w 270"/>
                      <a:gd name="T89" fmla="*/ 51 h 261"/>
                      <a:gd name="T90" fmla="*/ 4 w 270"/>
                      <a:gd name="T91" fmla="*/ 54 h 261"/>
                      <a:gd name="T92" fmla="*/ 3 w 270"/>
                      <a:gd name="T93" fmla="*/ 58 h 261"/>
                      <a:gd name="T94" fmla="*/ 2 w 270"/>
                      <a:gd name="T95" fmla="*/ 61 h 261"/>
                      <a:gd name="T96" fmla="*/ 1 w 270"/>
                      <a:gd name="T97" fmla="*/ 65 h 261"/>
                      <a:gd name="T98" fmla="*/ 0 w 270"/>
                      <a:gd name="T99" fmla="*/ 69 h 261"/>
                      <a:gd name="T100" fmla="*/ 0 w 270"/>
                      <a:gd name="T101" fmla="*/ 72 h 261"/>
                      <a:gd name="T102" fmla="*/ 6 w 270"/>
                      <a:gd name="T103" fmla="*/ 67 h 261"/>
                      <a:gd name="T104" fmla="*/ 6 w 270"/>
                      <a:gd name="T105" fmla="*/ 79 h 261"/>
                      <a:gd name="T106" fmla="*/ 13 w 270"/>
                      <a:gd name="T107" fmla="*/ 79 h 261"/>
                      <a:gd name="T108" fmla="*/ 13 w 270"/>
                      <a:gd name="T109" fmla="*/ 74 h 261"/>
                      <a:gd name="T110" fmla="*/ 6 w 270"/>
                      <a:gd name="T111" fmla="*/ 79 h 261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</a:gdLst>
                    <a:ahLst/>
                    <a:cxnLst>
                      <a:cxn ang="T112">
                        <a:pos x="T0" y="T1"/>
                      </a:cxn>
                      <a:cxn ang="T113">
                        <a:pos x="T2" y="T3"/>
                      </a:cxn>
                      <a:cxn ang="T114">
                        <a:pos x="T4" y="T5"/>
                      </a:cxn>
                      <a:cxn ang="T115">
                        <a:pos x="T6" y="T7"/>
                      </a:cxn>
                      <a:cxn ang="T116">
                        <a:pos x="T8" y="T9"/>
                      </a:cxn>
                      <a:cxn ang="T117">
                        <a:pos x="T10" y="T11"/>
                      </a:cxn>
                      <a:cxn ang="T118">
                        <a:pos x="T12" y="T13"/>
                      </a:cxn>
                      <a:cxn ang="T119">
                        <a:pos x="T14" y="T15"/>
                      </a:cxn>
                      <a:cxn ang="T120">
                        <a:pos x="T16" y="T17"/>
                      </a:cxn>
                      <a:cxn ang="T121">
                        <a:pos x="T18" y="T19"/>
                      </a:cxn>
                      <a:cxn ang="T122">
                        <a:pos x="T20" y="T21"/>
                      </a:cxn>
                      <a:cxn ang="T123">
                        <a:pos x="T22" y="T23"/>
                      </a:cxn>
                      <a:cxn ang="T124">
                        <a:pos x="T24" y="T25"/>
                      </a:cxn>
                      <a:cxn ang="T125">
                        <a:pos x="T26" y="T27"/>
                      </a:cxn>
                      <a:cxn ang="T126">
                        <a:pos x="T28" y="T29"/>
                      </a:cxn>
                      <a:cxn ang="T127">
                        <a:pos x="T30" y="T31"/>
                      </a:cxn>
                      <a:cxn ang="T128">
                        <a:pos x="T32" y="T33"/>
                      </a:cxn>
                      <a:cxn ang="T129">
                        <a:pos x="T34" y="T35"/>
                      </a:cxn>
                      <a:cxn ang="T130">
                        <a:pos x="T36" y="T37"/>
                      </a:cxn>
                      <a:cxn ang="T131">
                        <a:pos x="T38" y="T39"/>
                      </a:cxn>
                      <a:cxn ang="T132">
                        <a:pos x="T40" y="T41"/>
                      </a:cxn>
                      <a:cxn ang="T133">
                        <a:pos x="T42" y="T43"/>
                      </a:cxn>
                      <a:cxn ang="T134">
                        <a:pos x="T44" y="T45"/>
                      </a:cxn>
                      <a:cxn ang="T135">
                        <a:pos x="T46" y="T47"/>
                      </a:cxn>
                      <a:cxn ang="T136">
                        <a:pos x="T48" y="T49"/>
                      </a:cxn>
                      <a:cxn ang="T137">
                        <a:pos x="T50" y="T51"/>
                      </a:cxn>
                      <a:cxn ang="T138">
                        <a:pos x="T52" y="T53"/>
                      </a:cxn>
                      <a:cxn ang="T139">
                        <a:pos x="T54" y="T55"/>
                      </a:cxn>
                      <a:cxn ang="T140">
                        <a:pos x="T56" y="T57"/>
                      </a:cxn>
                      <a:cxn ang="T141">
                        <a:pos x="T58" y="T59"/>
                      </a:cxn>
                      <a:cxn ang="T142">
                        <a:pos x="T60" y="T61"/>
                      </a:cxn>
                      <a:cxn ang="T143">
                        <a:pos x="T62" y="T63"/>
                      </a:cxn>
                      <a:cxn ang="T144">
                        <a:pos x="T64" y="T65"/>
                      </a:cxn>
                      <a:cxn ang="T145">
                        <a:pos x="T66" y="T67"/>
                      </a:cxn>
                      <a:cxn ang="T146">
                        <a:pos x="T68" y="T69"/>
                      </a:cxn>
                      <a:cxn ang="T147">
                        <a:pos x="T70" y="T71"/>
                      </a:cxn>
                      <a:cxn ang="T148">
                        <a:pos x="T72" y="T73"/>
                      </a:cxn>
                      <a:cxn ang="T149">
                        <a:pos x="T74" y="T75"/>
                      </a:cxn>
                      <a:cxn ang="T150">
                        <a:pos x="T76" y="T77"/>
                      </a:cxn>
                      <a:cxn ang="T151">
                        <a:pos x="T78" y="T79"/>
                      </a:cxn>
                      <a:cxn ang="T152">
                        <a:pos x="T80" y="T81"/>
                      </a:cxn>
                      <a:cxn ang="T153">
                        <a:pos x="T82" y="T83"/>
                      </a:cxn>
                      <a:cxn ang="T154">
                        <a:pos x="T84" y="T85"/>
                      </a:cxn>
                      <a:cxn ang="T155">
                        <a:pos x="T86" y="T87"/>
                      </a:cxn>
                      <a:cxn ang="T156">
                        <a:pos x="T88" y="T89"/>
                      </a:cxn>
                      <a:cxn ang="T157">
                        <a:pos x="T90" y="T91"/>
                      </a:cxn>
                      <a:cxn ang="T158">
                        <a:pos x="T92" y="T93"/>
                      </a:cxn>
                      <a:cxn ang="T159">
                        <a:pos x="T94" y="T95"/>
                      </a:cxn>
                      <a:cxn ang="T160">
                        <a:pos x="T96" y="T97"/>
                      </a:cxn>
                      <a:cxn ang="T161">
                        <a:pos x="T98" y="T99"/>
                      </a:cxn>
                      <a:cxn ang="T162">
                        <a:pos x="T100" y="T101"/>
                      </a:cxn>
                      <a:cxn ang="T163">
                        <a:pos x="T102" y="T103"/>
                      </a:cxn>
                      <a:cxn ang="T164">
                        <a:pos x="T104" y="T105"/>
                      </a:cxn>
                      <a:cxn ang="T165">
                        <a:pos x="T106" y="T107"/>
                      </a:cxn>
                      <a:cxn ang="T166">
                        <a:pos x="T108" y="T109"/>
                      </a:cxn>
                      <a:cxn ang="T167">
                        <a:pos x="T110" y="T111"/>
                      </a:cxn>
                    </a:cxnLst>
                    <a:rect l="0" t="0" r="r" b="b"/>
                    <a:pathLst>
                      <a:path w="270" h="261">
                        <a:moveTo>
                          <a:pt x="22" y="261"/>
                        </a:moveTo>
                        <a:lnTo>
                          <a:pt x="45" y="243"/>
                        </a:lnTo>
                        <a:lnTo>
                          <a:pt x="46" y="232"/>
                        </a:lnTo>
                        <a:lnTo>
                          <a:pt x="48" y="221"/>
                        </a:lnTo>
                        <a:lnTo>
                          <a:pt x="50" y="212"/>
                        </a:lnTo>
                        <a:lnTo>
                          <a:pt x="54" y="201"/>
                        </a:lnTo>
                        <a:lnTo>
                          <a:pt x="57" y="192"/>
                        </a:lnTo>
                        <a:lnTo>
                          <a:pt x="60" y="181"/>
                        </a:lnTo>
                        <a:lnTo>
                          <a:pt x="64" y="172"/>
                        </a:lnTo>
                        <a:lnTo>
                          <a:pt x="68" y="163"/>
                        </a:lnTo>
                        <a:lnTo>
                          <a:pt x="79" y="144"/>
                        </a:lnTo>
                        <a:lnTo>
                          <a:pt x="92" y="128"/>
                        </a:lnTo>
                        <a:lnTo>
                          <a:pt x="104" y="113"/>
                        </a:lnTo>
                        <a:lnTo>
                          <a:pt x="119" y="98"/>
                        </a:lnTo>
                        <a:lnTo>
                          <a:pt x="135" y="85"/>
                        </a:lnTo>
                        <a:lnTo>
                          <a:pt x="152" y="74"/>
                        </a:lnTo>
                        <a:lnTo>
                          <a:pt x="169" y="64"/>
                        </a:lnTo>
                        <a:lnTo>
                          <a:pt x="188" y="56"/>
                        </a:lnTo>
                        <a:lnTo>
                          <a:pt x="198" y="53"/>
                        </a:lnTo>
                        <a:lnTo>
                          <a:pt x="207" y="49"/>
                        </a:lnTo>
                        <a:lnTo>
                          <a:pt x="217" y="46"/>
                        </a:lnTo>
                        <a:lnTo>
                          <a:pt x="227" y="44"/>
                        </a:lnTo>
                        <a:lnTo>
                          <a:pt x="238" y="42"/>
                        </a:lnTo>
                        <a:lnTo>
                          <a:pt x="248" y="41"/>
                        </a:lnTo>
                        <a:lnTo>
                          <a:pt x="259" y="41"/>
                        </a:lnTo>
                        <a:lnTo>
                          <a:pt x="270" y="40"/>
                        </a:lnTo>
                        <a:lnTo>
                          <a:pt x="270" y="0"/>
                        </a:lnTo>
                        <a:lnTo>
                          <a:pt x="257" y="0"/>
                        </a:lnTo>
                        <a:lnTo>
                          <a:pt x="243" y="1"/>
                        </a:lnTo>
                        <a:lnTo>
                          <a:pt x="231" y="2"/>
                        </a:lnTo>
                        <a:lnTo>
                          <a:pt x="218" y="4"/>
                        </a:lnTo>
                        <a:lnTo>
                          <a:pt x="205" y="7"/>
                        </a:lnTo>
                        <a:lnTo>
                          <a:pt x="194" y="10"/>
                        </a:lnTo>
                        <a:lnTo>
                          <a:pt x="181" y="14"/>
                        </a:lnTo>
                        <a:lnTo>
                          <a:pt x="169" y="19"/>
                        </a:lnTo>
                        <a:lnTo>
                          <a:pt x="146" y="28"/>
                        </a:lnTo>
                        <a:lnTo>
                          <a:pt x="125" y="40"/>
                        </a:lnTo>
                        <a:lnTo>
                          <a:pt x="105" y="54"/>
                        </a:lnTo>
                        <a:lnTo>
                          <a:pt x="86" y="69"/>
                        </a:lnTo>
                        <a:lnTo>
                          <a:pt x="69" y="86"/>
                        </a:lnTo>
                        <a:lnTo>
                          <a:pt x="54" y="105"/>
                        </a:lnTo>
                        <a:lnTo>
                          <a:pt x="39" y="124"/>
                        </a:lnTo>
                        <a:lnTo>
                          <a:pt x="27" y="145"/>
                        </a:lnTo>
                        <a:lnTo>
                          <a:pt x="22" y="157"/>
                        </a:lnTo>
                        <a:lnTo>
                          <a:pt x="17" y="167"/>
                        </a:lnTo>
                        <a:lnTo>
                          <a:pt x="13" y="179"/>
                        </a:lnTo>
                        <a:lnTo>
                          <a:pt x="9" y="191"/>
                        </a:lnTo>
                        <a:lnTo>
                          <a:pt x="6" y="202"/>
                        </a:lnTo>
                        <a:lnTo>
                          <a:pt x="3" y="215"/>
                        </a:lnTo>
                        <a:lnTo>
                          <a:pt x="1" y="227"/>
                        </a:lnTo>
                        <a:lnTo>
                          <a:pt x="0" y="239"/>
                        </a:lnTo>
                        <a:lnTo>
                          <a:pt x="22" y="221"/>
                        </a:lnTo>
                        <a:lnTo>
                          <a:pt x="22" y="261"/>
                        </a:lnTo>
                        <a:lnTo>
                          <a:pt x="43" y="261"/>
                        </a:lnTo>
                        <a:lnTo>
                          <a:pt x="45" y="243"/>
                        </a:lnTo>
                        <a:lnTo>
                          <a:pt x="22" y="26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9" name="Freeform 787"/>
                  <p:cNvSpPr>
                    <a:spLocks noChangeAspect="1"/>
                  </p:cNvSpPr>
                  <p:nvPr/>
                </p:nvSpPr>
                <p:spPr bwMode="auto">
                  <a:xfrm>
                    <a:off x="2669" y="1983"/>
                    <a:ext cx="29" cy="14"/>
                  </a:xfrm>
                  <a:custGeom>
                    <a:avLst/>
                    <a:gdLst>
                      <a:gd name="T0" fmla="*/ 0 w 84"/>
                      <a:gd name="T1" fmla="*/ 8 h 40"/>
                      <a:gd name="T2" fmla="*/ 8 w 84"/>
                      <a:gd name="T3" fmla="*/ 14 h 40"/>
                      <a:gd name="T4" fmla="*/ 29 w 84"/>
                      <a:gd name="T5" fmla="*/ 14 h 40"/>
                      <a:gd name="T6" fmla="*/ 29 w 84"/>
                      <a:gd name="T7" fmla="*/ 0 h 40"/>
                      <a:gd name="T8" fmla="*/ 8 w 84"/>
                      <a:gd name="T9" fmla="*/ 0 h 40"/>
                      <a:gd name="T10" fmla="*/ 0 w 84"/>
                      <a:gd name="T11" fmla="*/ 8 h 40"/>
                      <a:gd name="T12" fmla="*/ 0 w 84"/>
                      <a:gd name="T13" fmla="*/ 8 h 40"/>
                      <a:gd name="T14" fmla="*/ 1 w 84"/>
                      <a:gd name="T15" fmla="*/ 14 h 40"/>
                      <a:gd name="T16" fmla="*/ 8 w 84"/>
                      <a:gd name="T17" fmla="*/ 14 h 40"/>
                      <a:gd name="T18" fmla="*/ 0 w 84"/>
                      <a:gd name="T19" fmla="*/ 8 h 40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84" h="40">
                        <a:moveTo>
                          <a:pt x="0" y="22"/>
                        </a:moveTo>
                        <a:lnTo>
                          <a:pt x="22" y="40"/>
                        </a:lnTo>
                        <a:lnTo>
                          <a:pt x="84" y="40"/>
                        </a:lnTo>
                        <a:lnTo>
                          <a:pt x="84" y="0"/>
                        </a:lnTo>
                        <a:lnTo>
                          <a:pt x="22" y="0"/>
                        </a:lnTo>
                        <a:lnTo>
                          <a:pt x="0" y="22"/>
                        </a:lnTo>
                        <a:lnTo>
                          <a:pt x="2" y="40"/>
                        </a:lnTo>
                        <a:lnTo>
                          <a:pt x="22" y="40"/>
                        </a:lnTo>
                        <a:lnTo>
                          <a:pt x="0" y="2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0" name="Freeform 788"/>
                  <p:cNvSpPr>
                    <a:spLocks noChangeAspect="1"/>
                  </p:cNvSpPr>
                  <p:nvPr/>
                </p:nvSpPr>
                <p:spPr bwMode="auto">
                  <a:xfrm>
                    <a:off x="2604" y="1919"/>
                    <a:ext cx="79" cy="72"/>
                  </a:xfrm>
                  <a:custGeom>
                    <a:avLst/>
                    <a:gdLst>
                      <a:gd name="T0" fmla="*/ 0 w 270"/>
                      <a:gd name="T1" fmla="*/ 12 h 243"/>
                      <a:gd name="T2" fmla="*/ 0 w 270"/>
                      <a:gd name="T3" fmla="*/ 12 h 243"/>
                      <a:gd name="T4" fmla="*/ 3 w 270"/>
                      <a:gd name="T5" fmla="*/ 12 h 243"/>
                      <a:gd name="T6" fmla="*/ 6 w 270"/>
                      <a:gd name="T7" fmla="*/ 12 h 243"/>
                      <a:gd name="T8" fmla="*/ 9 w 270"/>
                      <a:gd name="T9" fmla="*/ 12 h 243"/>
                      <a:gd name="T10" fmla="*/ 12 w 270"/>
                      <a:gd name="T11" fmla="*/ 13 h 243"/>
                      <a:gd name="T12" fmla="*/ 18 w 270"/>
                      <a:gd name="T13" fmla="*/ 15 h 243"/>
                      <a:gd name="T14" fmla="*/ 23 w 270"/>
                      <a:gd name="T15" fmla="*/ 17 h 243"/>
                      <a:gd name="T16" fmla="*/ 29 w 270"/>
                      <a:gd name="T17" fmla="*/ 19 h 243"/>
                      <a:gd name="T18" fmla="*/ 34 w 270"/>
                      <a:gd name="T19" fmla="*/ 22 h 243"/>
                      <a:gd name="T20" fmla="*/ 39 w 270"/>
                      <a:gd name="T21" fmla="*/ 25 h 243"/>
                      <a:gd name="T22" fmla="*/ 44 w 270"/>
                      <a:gd name="T23" fmla="*/ 29 h 243"/>
                      <a:gd name="T24" fmla="*/ 48 w 270"/>
                      <a:gd name="T25" fmla="*/ 33 h 243"/>
                      <a:gd name="T26" fmla="*/ 52 w 270"/>
                      <a:gd name="T27" fmla="*/ 38 h 243"/>
                      <a:gd name="T28" fmla="*/ 55 w 270"/>
                      <a:gd name="T29" fmla="*/ 43 h 243"/>
                      <a:gd name="T30" fmla="*/ 58 w 270"/>
                      <a:gd name="T31" fmla="*/ 48 h 243"/>
                      <a:gd name="T32" fmla="*/ 61 w 270"/>
                      <a:gd name="T33" fmla="*/ 54 h 243"/>
                      <a:gd name="T34" fmla="*/ 63 w 270"/>
                      <a:gd name="T35" fmla="*/ 60 h 243"/>
                      <a:gd name="T36" fmla="*/ 64 w 270"/>
                      <a:gd name="T37" fmla="*/ 63 h 243"/>
                      <a:gd name="T38" fmla="*/ 65 w 270"/>
                      <a:gd name="T39" fmla="*/ 66 h 243"/>
                      <a:gd name="T40" fmla="*/ 65 w 270"/>
                      <a:gd name="T41" fmla="*/ 69 h 243"/>
                      <a:gd name="T42" fmla="*/ 66 w 270"/>
                      <a:gd name="T43" fmla="*/ 72 h 243"/>
                      <a:gd name="T44" fmla="*/ 79 w 270"/>
                      <a:gd name="T45" fmla="*/ 71 h 243"/>
                      <a:gd name="T46" fmla="*/ 78 w 270"/>
                      <a:gd name="T47" fmla="*/ 67 h 243"/>
                      <a:gd name="T48" fmla="*/ 78 w 270"/>
                      <a:gd name="T49" fmla="*/ 64 h 243"/>
                      <a:gd name="T50" fmla="*/ 77 w 270"/>
                      <a:gd name="T51" fmla="*/ 60 h 243"/>
                      <a:gd name="T52" fmla="*/ 76 w 270"/>
                      <a:gd name="T53" fmla="*/ 56 h 243"/>
                      <a:gd name="T54" fmla="*/ 74 w 270"/>
                      <a:gd name="T55" fmla="*/ 49 h 243"/>
                      <a:gd name="T56" fmla="*/ 71 w 270"/>
                      <a:gd name="T57" fmla="*/ 43 h 243"/>
                      <a:gd name="T58" fmla="*/ 67 w 270"/>
                      <a:gd name="T59" fmla="*/ 37 h 243"/>
                      <a:gd name="T60" fmla="*/ 63 w 270"/>
                      <a:gd name="T61" fmla="*/ 31 h 243"/>
                      <a:gd name="T62" fmla="*/ 58 w 270"/>
                      <a:gd name="T63" fmla="*/ 25 h 243"/>
                      <a:gd name="T64" fmla="*/ 53 w 270"/>
                      <a:gd name="T65" fmla="*/ 20 h 243"/>
                      <a:gd name="T66" fmla="*/ 48 w 270"/>
                      <a:gd name="T67" fmla="*/ 16 h 243"/>
                      <a:gd name="T68" fmla="*/ 42 w 270"/>
                      <a:gd name="T69" fmla="*/ 12 h 243"/>
                      <a:gd name="T70" fmla="*/ 36 w 270"/>
                      <a:gd name="T71" fmla="*/ 8 h 243"/>
                      <a:gd name="T72" fmla="*/ 29 w 270"/>
                      <a:gd name="T73" fmla="*/ 5 h 243"/>
                      <a:gd name="T74" fmla="*/ 22 w 270"/>
                      <a:gd name="T75" fmla="*/ 3 h 243"/>
                      <a:gd name="T76" fmla="*/ 15 w 270"/>
                      <a:gd name="T77" fmla="*/ 1 h 243"/>
                      <a:gd name="T78" fmla="*/ 11 w 270"/>
                      <a:gd name="T79" fmla="*/ 1 h 243"/>
                      <a:gd name="T80" fmla="*/ 8 w 270"/>
                      <a:gd name="T81" fmla="*/ 0 h 243"/>
                      <a:gd name="T82" fmla="*/ 4 w 270"/>
                      <a:gd name="T83" fmla="*/ 0 h 243"/>
                      <a:gd name="T84" fmla="*/ 0 w 270"/>
                      <a:gd name="T85" fmla="*/ 0 h 243"/>
                      <a:gd name="T86" fmla="*/ 0 w 270"/>
                      <a:gd name="T87" fmla="*/ 0 h 243"/>
                      <a:gd name="T88" fmla="*/ 0 w 270"/>
                      <a:gd name="T89" fmla="*/ 12 h 243"/>
                      <a:gd name="T90" fmla="*/ 0 w 270"/>
                      <a:gd name="T91" fmla="*/ 12 h 243"/>
                      <a:gd name="T92" fmla="*/ 0 w 270"/>
                      <a:gd name="T93" fmla="*/ 12 h 243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</a:gdLst>
                    <a:ahLst/>
                    <a:cxnLst>
                      <a:cxn ang="T94">
                        <a:pos x="T0" y="T1"/>
                      </a:cxn>
                      <a:cxn ang="T95">
                        <a:pos x="T2" y="T3"/>
                      </a:cxn>
                      <a:cxn ang="T96">
                        <a:pos x="T4" y="T5"/>
                      </a:cxn>
                      <a:cxn ang="T97">
                        <a:pos x="T6" y="T7"/>
                      </a:cxn>
                      <a:cxn ang="T98">
                        <a:pos x="T8" y="T9"/>
                      </a:cxn>
                      <a:cxn ang="T99">
                        <a:pos x="T10" y="T11"/>
                      </a:cxn>
                      <a:cxn ang="T100">
                        <a:pos x="T12" y="T13"/>
                      </a:cxn>
                      <a:cxn ang="T101">
                        <a:pos x="T14" y="T15"/>
                      </a:cxn>
                      <a:cxn ang="T102">
                        <a:pos x="T16" y="T17"/>
                      </a:cxn>
                      <a:cxn ang="T103">
                        <a:pos x="T18" y="T19"/>
                      </a:cxn>
                      <a:cxn ang="T104">
                        <a:pos x="T20" y="T21"/>
                      </a:cxn>
                      <a:cxn ang="T105">
                        <a:pos x="T22" y="T23"/>
                      </a:cxn>
                      <a:cxn ang="T106">
                        <a:pos x="T24" y="T25"/>
                      </a:cxn>
                      <a:cxn ang="T107">
                        <a:pos x="T26" y="T27"/>
                      </a:cxn>
                      <a:cxn ang="T108">
                        <a:pos x="T28" y="T29"/>
                      </a:cxn>
                      <a:cxn ang="T109">
                        <a:pos x="T30" y="T31"/>
                      </a:cxn>
                      <a:cxn ang="T110">
                        <a:pos x="T32" y="T33"/>
                      </a:cxn>
                      <a:cxn ang="T111">
                        <a:pos x="T34" y="T35"/>
                      </a:cxn>
                      <a:cxn ang="T112">
                        <a:pos x="T36" y="T37"/>
                      </a:cxn>
                      <a:cxn ang="T113">
                        <a:pos x="T38" y="T39"/>
                      </a:cxn>
                      <a:cxn ang="T114">
                        <a:pos x="T40" y="T41"/>
                      </a:cxn>
                      <a:cxn ang="T115">
                        <a:pos x="T42" y="T43"/>
                      </a:cxn>
                      <a:cxn ang="T116">
                        <a:pos x="T44" y="T45"/>
                      </a:cxn>
                      <a:cxn ang="T117">
                        <a:pos x="T46" y="T47"/>
                      </a:cxn>
                      <a:cxn ang="T118">
                        <a:pos x="T48" y="T49"/>
                      </a:cxn>
                      <a:cxn ang="T119">
                        <a:pos x="T50" y="T51"/>
                      </a:cxn>
                      <a:cxn ang="T120">
                        <a:pos x="T52" y="T53"/>
                      </a:cxn>
                      <a:cxn ang="T121">
                        <a:pos x="T54" y="T55"/>
                      </a:cxn>
                      <a:cxn ang="T122">
                        <a:pos x="T56" y="T57"/>
                      </a:cxn>
                      <a:cxn ang="T123">
                        <a:pos x="T58" y="T59"/>
                      </a:cxn>
                      <a:cxn ang="T124">
                        <a:pos x="T60" y="T61"/>
                      </a:cxn>
                      <a:cxn ang="T125">
                        <a:pos x="T62" y="T63"/>
                      </a:cxn>
                      <a:cxn ang="T126">
                        <a:pos x="T64" y="T65"/>
                      </a:cxn>
                      <a:cxn ang="T127">
                        <a:pos x="T66" y="T67"/>
                      </a:cxn>
                      <a:cxn ang="T128">
                        <a:pos x="T68" y="T69"/>
                      </a:cxn>
                      <a:cxn ang="T129">
                        <a:pos x="T70" y="T71"/>
                      </a:cxn>
                      <a:cxn ang="T130">
                        <a:pos x="T72" y="T73"/>
                      </a:cxn>
                      <a:cxn ang="T131">
                        <a:pos x="T74" y="T75"/>
                      </a:cxn>
                      <a:cxn ang="T132">
                        <a:pos x="T76" y="T77"/>
                      </a:cxn>
                      <a:cxn ang="T133">
                        <a:pos x="T78" y="T79"/>
                      </a:cxn>
                      <a:cxn ang="T134">
                        <a:pos x="T80" y="T81"/>
                      </a:cxn>
                      <a:cxn ang="T135">
                        <a:pos x="T82" y="T83"/>
                      </a:cxn>
                      <a:cxn ang="T136">
                        <a:pos x="T84" y="T85"/>
                      </a:cxn>
                      <a:cxn ang="T137">
                        <a:pos x="T86" y="T87"/>
                      </a:cxn>
                      <a:cxn ang="T138">
                        <a:pos x="T88" y="T89"/>
                      </a:cxn>
                      <a:cxn ang="T139">
                        <a:pos x="T90" y="T91"/>
                      </a:cxn>
                      <a:cxn ang="T140">
                        <a:pos x="T92" y="T93"/>
                      </a:cxn>
                    </a:cxnLst>
                    <a:rect l="0" t="0" r="r" b="b"/>
                    <a:pathLst>
                      <a:path w="270" h="243">
                        <a:moveTo>
                          <a:pt x="0" y="40"/>
                        </a:moveTo>
                        <a:lnTo>
                          <a:pt x="0" y="40"/>
                        </a:lnTo>
                        <a:lnTo>
                          <a:pt x="11" y="41"/>
                        </a:lnTo>
                        <a:lnTo>
                          <a:pt x="21" y="41"/>
                        </a:lnTo>
                        <a:lnTo>
                          <a:pt x="31" y="42"/>
                        </a:lnTo>
                        <a:lnTo>
                          <a:pt x="41" y="44"/>
                        </a:lnTo>
                        <a:lnTo>
                          <a:pt x="62" y="49"/>
                        </a:lnTo>
                        <a:lnTo>
                          <a:pt x="80" y="56"/>
                        </a:lnTo>
                        <a:lnTo>
                          <a:pt x="99" y="64"/>
                        </a:lnTo>
                        <a:lnTo>
                          <a:pt x="117" y="74"/>
                        </a:lnTo>
                        <a:lnTo>
                          <a:pt x="134" y="85"/>
                        </a:lnTo>
                        <a:lnTo>
                          <a:pt x="150" y="98"/>
                        </a:lnTo>
                        <a:lnTo>
                          <a:pt x="164" y="113"/>
                        </a:lnTo>
                        <a:lnTo>
                          <a:pt x="177" y="128"/>
                        </a:lnTo>
                        <a:lnTo>
                          <a:pt x="189" y="145"/>
                        </a:lnTo>
                        <a:lnTo>
                          <a:pt x="199" y="163"/>
                        </a:lnTo>
                        <a:lnTo>
                          <a:pt x="209" y="181"/>
                        </a:lnTo>
                        <a:lnTo>
                          <a:pt x="215" y="202"/>
                        </a:lnTo>
                        <a:lnTo>
                          <a:pt x="218" y="212"/>
                        </a:lnTo>
                        <a:lnTo>
                          <a:pt x="221" y="222"/>
                        </a:lnTo>
                        <a:lnTo>
                          <a:pt x="223" y="233"/>
                        </a:lnTo>
                        <a:lnTo>
                          <a:pt x="225" y="243"/>
                        </a:lnTo>
                        <a:lnTo>
                          <a:pt x="270" y="239"/>
                        </a:lnTo>
                        <a:lnTo>
                          <a:pt x="268" y="226"/>
                        </a:lnTo>
                        <a:lnTo>
                          <a:pt x="266" y="215"/>
                        </a:lnTo>
                        <a:lnTo>
                          <a:pt x="264" y="202"/>
                        </a:lnTo>
                        <a:lnTo>
                          <a:pt x="260" y="189"/>
                        </a:lnTo>
                        <a:lnTo>
                          <a:pt x="252" y="167"/>
                        </a:lnTo>
                        <a:lnTo>
                          <a:pt x="242" y="145"/>
                        </a:lnTo>
                        <a:lnTo>
                          <a:pt x="229" y="124"/>
                        </a:lnTo>
                        <a:lnTo>
                          <a:pt x="215" y="105"/>
                        </a:lnTo>
                        <a:lnTo>
                          <a:pt x="199" y="86"/>
                        </a:lnTo>
                        <a:lnTo>
                          <a:pt x="182" y="69"/>
                        </a:lnTo>
                        <a:lnTo>
                          <a:pt x="164" y="54"/>
                        </a:lnTo>
                        <a:lnTo>
                          <a:pt x="144" y="40"/>
                        </a:lnTo>
                        <a:lnTo>
                          <a:pt x="122" y="28"/>
                        </a:lnTo>
                        <a:lnTo>
                          <a:pt x="99" y="18"/>
                        </a:lnTo>
                        <a:lnTo>
                          <a:pt x="75" y="10"/>
                        </a:lnTo>
                        <a:lnTo>
                          <a:pt x="52" y="4"/>
                        </a:lnTo>
                        <a:lnTo>
                          <a:pt x="38" y="2"/>
                        </a:lnTo>
                        <a:lnTo>
                          <a:pt x="26" y="1"/>
                        </a:lnTo>
                        <a:lnTo>
                          <a:pt x="13" y="0"/>
                        </a:lnTo>
                        <a:lnTo>
                          <a:pt x="0" y="0"/>
                        </a:lnTo>
                        <a:lnTo>
                          <a:pt x="0" y="4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1" name="Freeform 789"/>
                  <p:cNvSpPr>
                    <a:spLocks noChangeAspect="1"/>
                  </p:cNvSpPr>
                  <p:nvPr/>
                </p:nvSpPr>
                <p:spPr bwMode="auto">
                  <a:xfrm>
                    <a:off x="2519" y="1919"/>
                    <a:ext cx="86" cy="79"/>
                  </a:xfrm>
                  <a:custGeom>
                    <a:avLst/>
                    <a:gdLst>
                      <a:gd name="T0" fmla="*/ 7 w 270"/>
                      <a:gd name="T1" fmla="*/ 79 h 263"/>
                      <a:gd name="T2" fmla="*/ 15 w 270"/>
                      <a:gd name="T3" fmla="*/ 74 h 263"/>
                      <a:gd name="T4" fmla="*/ 15 w 270"/>
                      <a:gd name="T5" fmla="*/ 70 h 263"/>
                      <a:gd name="T6" fmla="*/ 16 w 270"/>
                      <a:gd name="T7" fmla="*/ 67 h 263"/>
                      <a:gd name="T8" fmla="*/ 16 w 270"/>
                      <a:gd name="T9" fmla="*/ 64 h 263"/>
                      <a:gd name="T10" fmla="*/ 18 w 270"/>
                      <a:gd name="T11" fmla="*/ 61 h 263"/>
                      <a:gd name="T12" fmla="*/ 20 w 270"/>
                      <a:gd name="T13" fmla="*/ 55 h 263"/>
                      <a:gd name="T14" fmla="*/ 22 w 270"/>
                      <a:gd name="T15" fmla="*/ 49 h 263"/>
                      <a:gd name="T16" fmla="*/ 26 w 270"/>
                      <a:gd name="T17" fmla="*/ 44 h 263"/>
                      <a:gd name="T18" fmla="*/ 29 w 270"/>
                      <a:gd name="T19" fmla="*/ 39 h 263"/>
                      <a:gd name="T20" fmla="*/ 34 w 270"/>
                      <a:gd name="T21" fmla="*/ 34 h 263"/>
                      <a:gd name="T22" fmla="*/ 39 w 270"/>
                      <a:gd name="T23" fmla="*/ 30 h 263"/>
                      <a:gd name="T24" fmla="*/ 44 w 270"/>
                      <a:gd name="T25" fmla="*/ 26 h 263"/>
                      <a:gd name="T26" fmla="*/ 49 w 270"/>
                      <a:gd name="T27" fmla="*/ 23 h 263"/>
                      <a:gd name="T28" fmla="*/ 54 w 270"/>
                      <a:gd name="T29" fmla="*/ 19 h 263"/>
                      <a:gd name="T30" fmla="*/ 61 w 270"/>
                      <a:gd name="T31" fmla="*/ 17 h 263"/>
                      <a:gd name="T32" fmla="*/ 63 w 270"/>
                      <a:gd name="T33" fmla="*/ 16 h 263"/>
                      <a:gd name="T34" fmla="*/ 67 w 270"/>
                      <a:gd name="T35" fmla="*/ 15 h 263"/>
                      <a:gd name="T36" fmla="*/ 70 w 270"/>
                      <a:gd name="T37" fmla="*/ 14 h 263"/>
                      <a:gd name="T38" fmla="*/ 73 w 270"/>
                      <a:gd name="T39" fmla="*/ 13 h 263"/>
                      <a:gd name="T40" fmla="*/ 76 w 270"/>
                      <a:gd name="T41" fmla="*/ 13 h 263"/>
                      <a:gd name="T42" fmla="*/ 79 w 270"/>
                      <a:gd name="T43" fmla="*/ 12 h 263"/>
                      <a:gd name="T44" fmla="*/ 83 w 270"/>
                      <a:gd name="T45" fmla="*/ 12 h 263"/>
                      <a:gd name="T46" fmla="*/ 86 w 270"/>
                      <a:gd name="T47" fmla="*/ 12 h 263"/>
                      <a:gd name="T48" fmla="*/ 86 w 270"/>
                      <a:gd name="T49" fmla="*/ 0 h 263"/>
                      <a:gd name="T50" fmla="*/ 82 w 270"/>
                      <a:gd name="T51" fmla="*/ 0 h 263"/>
                      <a:gd name="T52" fmla="*/ 78 w 270"/>
                      <a:gd name="T53" fmla="*/ 0 h 263"/>
                      <a:gd name="T54" fmla="*/ 74 w 270"/>
                      <a:gd name="T55" fmla="*/ 1 h 263"/>
                      <a:gd name="T56" fmla="*/ 70 w 270"/>
                      <a:gd name="T57" fmla="*/ 1 h 263"/>
                      <a:gd name="T58" fmla="*/ 66 w 270"/>
                      <a:gd name="T59" fmla="*/ 2 h 263"/>
                      <a:gd name="T60" fmla="*/ 62 w 270"/>
                      <a:gd name="T61" fmla="*/ 3 h 263"/>
                      <a:gd name="T62" fmla="*/ 58 w 270"/>
                      <a:gd name="T63" fmla="*/ 5 h 263"/>
                      <a:gd name="T64" fmla="*/ 54 w 270"/>
                      <a:gd name="T65" fmla="*/ 6 h 263"/>
                      <a:gd name="T66" fmla="*/ 47 w 270"/>
                      <a:gd name="T67" fmla="*/ 8 h 263"/>
                      <a:gd name="T68" fmla="*/ 40 w 270"/>
                      <a:gd name="T69" fmla="*/ 12 h 263"/>
                      <a:gd name="T70" fmla="*/ 34 w 270"/>
                      <a:gd name="T71" fmla="*/ 17 h 263"/>
                      <a:gd name="T72" fmla="*/ 28 w 270"/>
                      <a:gd name="T73" fmla="*/ 21 h 263"/>
                      <a:gd name="T74" fmla="*/ 22 w 270"/>
                      <a:gd name="T75" fmla="*/ 26 h 263"/>
                      <a:gd name="T76" fmla="*/ 18 w 270"/>
                      <a:gd name="T77" fmla="*/ 32 h 263"/>
                      <a:gd name="T78" fmla="*/ 13 w 270"/>
                      <a:gd name="T79" fmla="*/ 38 h 263"/>
                      <a:gd name="T80" fmla="*/ 9 w 270"/>
                      <a:gd name="T81" fmla="*/ 44 h 263"/>
                      <a:gd name="T82" fmla="*/ 6 w 270"/>
                      <a:gd name="T83" fmla="*/ 51 h 263"/>
                      <a:gd name="T84" fmla="*/ 3 w 270"/>
                      <a:gd name="T85" fmla="*/ 58 h 263"/>
                      <a:gd name="T86" fmla="*/ 2 w 270"/>
                      <a:gd name="T87" fmla="*/ 61 h 263"/>
                      <a:gd name="T88" fmla="*/ 1 w 270"/>
                      <a:gd name="T89" fmla="*/ 65 h 263"/>
                      <a:gd name="T90" fmla="*/ 1 w 270"/>
                      <a:gd name="T91" fmla="*/ 68 h 263"/>
                      <a:gd name="T92" fmla="*/ 0 w 270"/>
                      <a:gd name="T93" fmla="*/ 72 h 263"/>
                      <a:gd name="T94" fmla="*/ 7 w 270"/>
                      <a:gd name="T95" fmla="*/ 67 h 263"/>
                      <a:gd name="T96" fmla="*/ 7 w 270"/>
                      <a:gd name="T97" fmla="*/ 79 h 263"/>
                      <a:gd name="T98" fmla="*/ 14 w 270"/>
                      <a:gd name="T99" fmla="*/ 79 h 263"/>
                      <a:gd name="T100" fmla="*/ 15 w 270"/>
                      <a:gd name="T101" fmla="*/ 74 h 263"/>
                      <a:gd name="T102" fmla="*/ 7 w 270"/>
                      <a:gd name="T103" fmla="*/ 79 h 263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</a:gdLst>
                    <a:ahLst/>
                    <a:cxnLst>
                      <a:cxn ang="T104">
                        <a:pos x="T0" y="T1"/>
                      </a:cxn>
                      <a:cxn ang="T105">
                        <a:pos x="T2" y="T3"/>
                      </a:cxn>
                      <a:cxn ang="T106">
                        <a:pos x="T4" y="T5"/>
                      </a:cxn>
                      <a:cxn ang="T107">
                        <a:pos x="T6" y="T7"/>
                      </a:cxn>
                      <a:cxn ang="T108">
                        <a:pos x="T8" y="T9"/>
                      </a:cxn>
                      <a:cxn ang="T109">
                        <a:pos x="T10" y="T11"/>
                      </a:cxn>
                      <a:cxn ang="T110">
                        <a:pos x="T12" y="T13"/>
                      </a:cxn>
                      <a:cxn ang="T111">
                        <a:pos x="T14" y="T15"/>
                      </a:cxn>
                      <a:cxn ang="T112">
                        <a:pos x="T16" y="T17"/>
                      </a:cxn>
                      <a:cxn ang="T113">
                        <a:pos x="T18" y="T19"/>
                      </a:cxn>
                      <a:cxn ang="T114">
                        <a:pos x="T20" y="T21"/>
                      </a:cxn>
                      <a:cxn ang="T115">
                        <a:pos x="T22" y="T23"/>
                      </a:cxn>
                      <a:cxn ang="T116">
                        <a:pos x="T24" y="T25"/>
                      </a:cxn>
                      <a:cxn ang="T117">
                        <a:pos x="T26" y="T27"/>
                      </a:cxn>
                      <a:cxn ang="T118">
                        <a:pos x="T28" y="T29"/>
                      </a:cxn>
                      <a:cxn ang="T119">
                        <a:pos x="T30" y="T31"/>
                      </a:cxn>
                      <a:cxn ang="T120">
                        <a:pos x="T32" y="T33"/>
                      </a:cxn>
                      <a:cxn ang="T121">
                        <a:pos x="T34" y="T35"/>
                      </a:cxn>
                      <a:cxn ang="T122">
                        <a:pos x="T36" y="T37"/>
                      </a:cxn>
                      <a:cxn ang="T123">
                        <a:pos x="T38" y="T39"/>
                      </a:cxn>
                      <a:cxn ang="T124">
                        <a:pos x="T40" y="T41"/>
                      </a:cxn>
                      <a:cxn ang="T125">
                        <a:pos x="T42" y="T43"/>
                      </a:cxn>
                      <a:cxn ang="T126">
                        <a:pos x="T44" y="T45"/>
                      </a:cxn>
                      <a:cxn ang="T127">
                        <a:pos x="T46" y="T47"/>
                      </a:cxn>
                      <a:cxn ang="T128">
                        <a:pos x="T48" y="T49"/>
                      </a:cxn>
                      <a:cxn ang="T129">
                        <a:pos x="T50" y="T51"/>
                      </a:cxn>
                      <a:cxn ang="T130">
                        <a:pos x="T52" y="T53"/>
                      </a:cxn>
                      <a:cxn ang="T131">
                        <a:pos x="T54" y="T55"/>
                      </a:cxn>
                      <a:cxn ang="T132">
                        <a:pos x="T56" y="T57"/>
                      </a:cxn>
                      <a:cxn ang="T133">
                        <a:pos x="T58" y="T59"/>
                      </a:cxn>
                      <a:cxn ang="T134">
                        <a:pos x="T60" y="T61"/>
                      </a:cxn>
                      <a:cxn ang="T135">
                        <a:pos x="T62" y="T63"/>
                      </a:cxn>
                      <a:cxn ang="T136">
                        <a:pos x="T64" y="T65"/>
                      </a:cxn>
                      <a:cxn ang="T137">
                        <a:pos x="T66" y="T67"/>
                      </a:cxn>
                      <a:cxn ang="T138">
                        <a:pos x="T68" y="T69"/>
                      </a:cxn>
                      <a:cxn ang="T139">
                        <a:pos x="T70" y="T71"/>
                      </a:cxn>
                      <a:cxn ang="T140">
                        <a:pos x="T72" y="T73"/>
                      </a:cxn>
                      <a:cxn ang="T141">
                        <a:pos x="T74" y="T75"/>
                      </a:cxn>
                      <a:cxn ang="T142">
                        <a:pos x="T76" y="T77"/>
                      </a:cxn>
                      <a:cxn ang="T143">
                        <a:pos x="T78" y="T79"/>
                      </a:cxn>
                      <a:cxn ang="T144">
                        <a:pos x="T80" y="T81"/>
                      </a:cxn>
                      <a:cxn ang="T145">
                        <a:pos x="T82" y="T83"/>
                      </a:cxn>
                      <a:cxn ang="T146">
                        <a:pos x="T84" y="T85"/>
                      </a:cxn>
                      <a:cxn ang="T147">
                        <a:pos x="T86" y="T87"/>
                      </a:cxn>
                      <a:cxn ang="T148">
                        <a:pos x="T88" y="T89"/>
                      </a:cxn>
                      <a:cxn ang="T149">
                        <a:pos x="T90" y="T91"/>
                      </a:cxn>
                      <a:cxn ang="T150">
                        <a:pos x="T92" y="T93"/>
                      </a:cxn>
                      <a:cxn ang="T151">
                        <a:pos x="T94" y="T95"/>
                      </a:cxn>
                      <a:cxn ang="T152">
                        <a:pos x="T96" y="T97"/>
                      </a:cxn>
                      <a:cxn ang="T153">
                        <a:pos x="T98" y="T99"/>
                      </a:cxn>
                      <a:cxn ang="T154">
                        <a:pos x="T100" y="T101"/>
                      </a:cxn>
                      <a:cxn ang="T155">
                        <a:pos x="T102" y="T103"/>
                      </a:cxn>
                    </a:cxnLst>
                    <a:rect l="0" t="0" r="r" b="b"/>
                    <a:pathLst>
                      <a:path w="270" h="263">
                        <a:moveTo>
                          <a:pt x="23" y="263"/>
                        </a:moveTo>
                        <a:lnTo>
                          <a:pt x="46" y="245"/>
                        </a:lnTo>
                        <a:lnTo>
                          <a:pt x="47" y="234"/>
                        </a:lnTo>
                        <a:lnTo>
                          <a:pt x="49" y="223"/>
                        </a:lnTo>
                        <a:lnTo>
                          <a:pt x="51" y="213"/>
                        </a:lnTo>
                        <a:lnTo>
                          <a:pt x="55" y="203"/>
                        </a:lnTo>
                        <a:lnTo>
                          <a:pt x="62" y="183"/>
                        </a:lnTo>
                        <a:lnTo>
                          <a:pt x="70" y="164"/>
                        </a:lnTo>
                        <a:lnTo>
                          <a:pt x="81" y="146"/>
                        </a:lnTo>
                        <a:lnTo>
                          <a:pt x="92" y="129"/>
                        </a:lnTo>
                        <a:lnTo>
                          <a:pt x="106" y="114"/>
                        </a:lnTo>
                        <a:lnTo>
                          <a:pt x="121" y="99"/>
                        </a:lnTo>
                        <a:lnTo>
                          <a:pt x="137" y="86"/>
                        </a:lnTo>
                        <a:lnTo>
                          <a:pt x="154" y="75"/>
                        </a:lnTo>
                        <a:lnTo>
                          <a:pt x="171" y="64"/>
                        </a:lnTo>
                        <a:lnTo>
                          <a:pt x="190" y="56"/>
                        </a:lnTo>
                        <a:lnTo>
                          <a:pt x="199" y="53"/>
                        </a:lnTo>
                        <a:lnTo>
                          <a:pt x="209" y="49"/>
                        </a:lnTo>
                        <a:lnTo>
                          <a:pt x="219" y="46"/>
                        </a:lnTo>
                        <a:lnTo>
                          <a:pt x="228" y="44"/>
                        </a:lnTo>
                        <a:lnTo>
                          <a:pt x="239" y="43"/>
                        </a:lnTo>
                        <a:lnTo>
                          <a:pt x="249" y="41"/>
                        </a:lnTo>
                        <a:lnTo>
                          <a:pt x="260" y="41"/>
                        </a:lnTo>
                        <a:lnTo>
                          <a:pt x="270" y="40"/>
                        </a:lnTo>
                        <a:lnTo>
                          <a:pt x="270" y="0"/>
                        </a:lnTo>
                        <a:lnTo>
                          <a:pt x="257" y="0"/>
                        </a:lnTo>
                        <a:lnTo>
                          <a:pt x="244" y="1"/>
                        </a:lnTo>
                        <a:lnTo>
                          <a:pt x="231" y="2"/>
                        </a:lnTo>
                        <a:lnTo>
                          <a:pt x="219" y="4"/>
                        </a:lnTo>
                        <a:lnTo>
                          <a:pt x="206" y="7"/>
                        </a:lnTo>
                        <a:lnTo>
                          <a:pt x="195" y="10"/>
                        </a:lnTo>
                        <a:lnTo>
                          <a:pt x="183" y="15"/>
                        </a:lnTo>
                        <a:lnTo>
                          <a:pt x="170" y="19"/>
                        </a:lnTo>
                        <a:lnTo>
                          <a:pt x="148" y="28"/>
                        </a:lnTo>
                        <a:lnTo>
                          <a:pt x="127" y="41"/>
                        </a:lnTo>
                        <a:lnTo>
                          <a:pt x="107" y="55"/>
                        </a:lnTo>
                        <a:lnTo>
                          <a:pt x="88" y="70"/>
                        </a:lnTo>
                        <a:lnTo>
                          <a:pt x="70" y="87"/>
                        </a:lnTo>
                        <a:lnTo>
                          <a:pt x="56" y="106"/>
                        </a:lnTo>
                        <a:lnTo>
                          <a:pt x="41" y="126"/>
                        </a:lnTo>
                        <a:lnTo>
                          <a:pt x="29" y="147"/>
                        </a:lnTo>
                        <a:lnTo>
                          <a:pt x="19" y="169"/>
                        </a:lnTo>
                        <a:lnTo>
                          <a:pt x="10" y="192"/>
                        </a:lnTo>
                        <a:lnTo>
                          <a:pt x="7" y="204"/>
                        </a:lnTo>
                        <a:lnTo>
                          <a:pt x="4" y="216"/>
                        </a:lnTo>
                        <a:lnTo>
                          <a:pt x="2" y="228"/>
                        </a:lnTo>
                        <a:lnTo>
                          <a:pt x="0" y="241"/>
                        </a:lnTo>
                        <a:lnTo>
                          <a:pt x="23" y="222"/>
                        </a:lnTo>
                        <a:lnTo>
                          <a:pt x="23" y="263"/>
                        </a:lnTo>
                        <a:lnTo>
                          <a:pt x="44" y="263"/>
                        </a:lnTo>
                        <a:lnTo>
                          <a:pt x="46" y="245"/>
                        </a:lnTo>
                        <a:lnTo>
                          <a:pt x="23" y="26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2" name="Rectangle 79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504" y="1983"/>
                    <a:ext cx="21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03" name="Rectangle 79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212" y="1911"/>
                    <a:ext cx="14" cy="2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04" name="Rectangle 79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469" y="1911"/>
                    <a:ext cx="14" cy="2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05" name="Rectangle 79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219" y="1589"/>
                    <a:ext cx="7" cy="315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06" name="Rectangle 79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476" y="1539"/>
                    <a:ext cx="7" cy="3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07" name="Rectangle 79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11" y="1911"/>
                    <a:ext cx="14" cy="2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08" name="Rectangle 79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047" y="1911"/>
                    <a:ext cx="21" cy="2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09" name="Rectangle 79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11" y="1589"/>
                    <a:ext cx="7" cy="315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10" name="Rectangle 79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054" y="1539"/>
                    <a:ext cx="7" cy="3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11" name="Freeform 799"/>
                  <p:cNvSpPr>
                    <a:spLocks noChangeAspect="1"/>
                  </p:cNvSpPr>
                  <p:nvPr/>
                </p:nvSpPr>
                <p:spPr bwMode="auto">
                  <a:xfrm>
                    <a:off x="3841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2" name="Rectangle 80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841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13" name="Freeform 801"/>
                  <p:cNvSpPr>
                    <a:spLocks noChangeAspect="1"/>
                  </p:cNvSpPr>
                  <p:nvPr/>
                </p:nvSpPr>
                <p:spPr bwMode="auto">
                  <a:xfrm>
                    <a:off x="3841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4" name="Freeform 802"/>
                  <p:cNvSpPr>
                    <a:spLocks noChangeAspect="1"/>
                  </p:cNvSpPr>
                  <p:nvPr/>
                </p:nvSpPr>
                <p:spPr bwMode="auto">
                  <a:xfrm>
                    <a:off x="3948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4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1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1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6" y="15"/>
                        </a:lnTo>
                        <a:lnTo>
                          <a:pt x="45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8" y="5"/>
                        </a:lnTo>
                        <a:lnTo>
                          <a:pt x="5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5" name="Rectangle 80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948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16" name="Freeform 804"/>
                  <p:cNvSpPr>
                    <a:spLocks noChangeAspect="1"/>
                  </p:cNvSpPr>
                  <p:nvPr/>
                </p:nvSpPr>
                <p:spPr bwMode="auto">
                  <a:xfrm>
                    <a:off x="3948" y="1596"/>
                    <a:ext cx="14" cy="0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0 h 20"/>
                      <a:gd name="T4" fmla="*/ 1 w 47"/>
                      <a:gd name="T5" fmla="*/ 0 h 20"/>
                      <a:gd name="T6" fmla="*/ 1 w 47"/>
                      <a:gd name="T7" fmla="*/ 1 h 20"/>
                      <a:gd name="T8" fmla="*/ 2 w 47"/>
                      <a:gd name="T9" fmla="*/ 1 h 20"/>
                      <a:gd name="T10" fmla="*/ 3 w 47"/>
                      <a:gd name="T11" fmla="*/ 1 h 20"/>
                      <a:gd name="T12" fmla="*/ 4 w 47"/>
                      <a:gd name="T13" fmla="*/ 1 h 20"/>
                      <a:gd name="T14" fmla="*/ 6 w 47"/>
                      <a:gd name="T15" fmla="*/ 1 h 20"/>
                      <a:gd name="T16" fmla="*/ 7 w 47"/>
                      <a:gd name="T17" fmla="*/ 1 h 20"/>
                      <a:gd name="T18" fmla="*/ 8 w 47"/>
                      <a:gd name="T19" fmla="*/ 1 h 20"/>
                      <a:gd name="T20" fmla="*/ 10 w 47"/>
                      <a:gd name="T21" fmla="*/ 1 h 20"/>
                      <a:gd name="T22" fmla="*/ 11 w 47"/>
                      <a:gd name="T23" fmla="*/ 1 h 20"/>
                      <a:gd name="T24" fmla="*/ 12 w 47"/>
                      <a:gd name="T25" fmla="*/ 1 h 20"/>
                      <a:gd name="T26" fmla="*/ 13 w 47"/>
                      <a:gd name="T27" fmla="*/ 1 h 20"/>
                      <a:gd name="T28" fmla="*/ 13 w 47"/>
                      <a:gd name="T29" fmla="*/ 0 h 20"/>
                      <a:gd name="T30" fmla="*/ 14 w 47"/>
                      <a:gd name="T31" fmla="*/ 0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5" y="12"/>
                        </a:lnTo>
                        <a:lnTo>
                          <a:pt x="8" y="15"/>
                        </a:lnTo>
                        <a:lnTo>
                          <a:pt x="11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5" y="8"/>
                        </a:lnTo>
                        <a:lnTo>
                          <a:pt x="46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7" name="Freeform 805"/>
                  <p:cNvSpPr>
                    <a:spLocks noChangeAspect="1"/>
                  </p:cNvSpPr>
                  <p:nvPr/>
                </p:nvSpPr>
                <p:spPr bwMode="auto">
                  <a:xfrm>
                    <a:off x="4048" y="1525"/>
                    <a:ext cx="21" cy="7"/>
                  </a:xfrm>
                  <a:custGeom>
                    <a:avLst/>
                    <a:gdLst>
                      <a:gd name="T0" fmla="*/ 21 w 47"/>
                      <a:gd name="T1" fmla="*/ 7 h 20"/>
                      <a:gd name="T2" fmla="*/ 21 w 47"/>
                      <a:gd name="T3" fmla="*/ 5 h 20"/>
                      <a:gd name="T4" fmla="*/ 20 w 47"/>
                      <a:gd name="T5" fmla="*/ 4 h 20"/>
                      <a:gd name="T6" fmla="*/ 19 w 47"/>
                      <a:gd name="T7" fmla="*/ 3 h 20"/>
                      <a:gd name="T8" fmla="*/ 17 w 47"/>
                      <a:gd name="T9" fmla="*/ 2 h 20"/>
                      <a:gd name="T10" fmla="*/ 16 w 47"/>
                      <a:gd name="T11" fmla="*/ 1 h 20"/>
                      <a:gd name="T12" fmla="*/ 14 w 47"/>
                      <a:gd name="T13" fmla="*/ 1 h 20"/>
                      <a:gd name="T14" fmla="*/ 13 w 47"/>
                      <a:gd name="T15" fmla="*/ 0 h 20"/>
                      <a:gd name="T16" fmla="*/ 10 w 47"/>
                      <a:gd name="T17" fmla="*/ 0 h 20"/>
                      <a:gd name="T18" fmla="*/ 8 w 47"/>
                      <a:gd name="T19" fmla="*/ 0 h 20"/>
                      <a:gd name="T20" fmla="*/ 7 w 47"/>
                      <a:gd name="T21" fmla="*/ 1 h 20"/>
                      <a:gd name="T22" fmla="*/ 5 w 47"/>
                      <a:gd name="T23" fmla="*/ 1 h 20"/>
                      <a:gd name="T24" fmla="*/ 4 w 47"/>
                      <a:gd name="T25" fmla="*/ 2 h 20"/>
                      <a:gd name="T26" fmla="*/ 2 w 47"/>
                      <a:gd name="T27" fmla="*/ 3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21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7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8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8" name="Rectangle 80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048" y="1532"/>
                    <a:ext cx="21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19" name="Freeform 807"/>
                  <p:cNvSpPr>
                    <a:spLocks noChangeAspect="1"/>
                  </p:cNvSpPr>
                  <p:nvPr/>
                </p:nvSpPr>
                <p:spPr bwMode="auto">
                  <a:xfrm>
                    <a:off x="4048" y="1596"/>
                    <a:ext cx="21" cy="0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0 h 20"/>
                      <a:gd name="T4" fmla="*/ 1 w 47"/>
                      <a:gd name="T5" fmla="*/ 0 h 20"/>
                      <a:gd name="T6" fmla="*/ 2 w 47"/>
                      <a:gd name="T7" fmla="*/ 1 h 20"/>
                      <a:gd name="T8" fmla="*/ 4 w 47"/>
                      <a:gd name="T9" fmla="*/ 1 h 20"/>
                      <a:gd name="T10" fmla="*/ 5 w 47"/>
                      <a:gd name="T11" fmla="*/ 1 h 20"/>
                      <a:gd name="T12" fmla="*/ 7 w 47"/>
                      <a:gd name="T13" fmla="*/ 1 h 20"/>
                      <a:gd name="T14" fmla="*/ 8 w 47"/>
                      <a:gd name="T15" fmla="*/ 1 h 20"/>
                      <a:gd name="T16" fmla="*/ 10 w 47"/>
                      <a:gd name="T17" fmla="*/ 1 h 20"/>
                      <a:gd name="T18" fmla="*/ 13 w 47"/>
                      <a:gd name="T19" fmla="*/ 1 h 20"/>
                      <a:gd name="T20" fmla="*/ 14 w 47"/>
                      <a:gd name="T21" fmla="*/ 1 h 20"/>
                      <a:gd name="T22" fmla="*/ 16 w 47"/>
                      <a:gd name="T23" fmla="*/ 1 h 20"/>
                      <a:gd name="T24" fmla="*/ 17 w 47"/>
                      <a:gd name="T25" fmla="*/ 1 h 20"/>
                      <a:gd name="T26" fmla="*/ 19 w 47"/>
                      <a:gd name="T27" fmla="*/ 1 h 20"/>
                      <a:gd name="T28" fmla="*/ 20 w 47"/>
                      <a:gd name="T29" fmla="*/ 0 h 20"/>
                      <a:gd name="T30" fmla="*/ 21 w 47"/>
                      <a:gd name="T31" fmla="*/ 0 h 20"/>
                      <a:gd name="T32" fmla="*/ 21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8" y="15"/>
                        </a:lnTo>
                        <a:lnTo>
                          <a:pt x="11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7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0" name="Freeform 808"/>
                  <p:cNvSpPr>
                    <a:spLocks noChangeAspect="1"/>
                  </p:cNvSpPr>
                  <p:nvPr/>
                </p:nvSpPr>
                <p:spPr bwMode="auto">
                  <a:xfrm>
                    <a:off x="4162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1" name="Rectangle 80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162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22" name="Freeform 810"/>
                  <p:cNvSpPr>
                    <a:spLocks noChangeAspect="1"/>
                  </p:cNvSpPr>
                  <p:nvPr/>
                </p:nvSpPr>
                <p:spPr bwMode="auto">
                  <a:xfrm>
                    <a:off x="4162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3" name="Freeform 811"/>
                  <p:cNvSpPr>
                    <a:spLocks noChangeAspect="1"/>
                  </p:cNvSpPr>
                  <p:nvPr/>
                </p:nvSpPr>
                <p:spPr bwMode="auto">
                  <a:xfrm>
                    <a:off x="4262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4 w 47"/>
                      <a:gd name="T3" fmla="*/ 5 h 20"/>
                      <a:gd name="T4" fmla="*/ 14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1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1 h 20"/>
                      <a:gd name="T22" fmla="*/ 4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7" y="15"/>
                        </a:lnTo>
                        <a:lnTo>
                          <a:pt x="46" y="11"/>
                        </a:lnTo>
                        <a:lnTo>
                          <a:pt x="42" y="8"/>
                        </a:lnTo>
                        <a:lnTo>
                          <a:pt x="40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2" y="3"/>
                        </a:lnTo>
                        <a:lnTo>
                          <a:pt x="8" y="5"/>
                        </a:lnTo>
                        <a:lnTo>
                          <a:pt x="5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4" name="Rectangle 81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262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25" name="Freeform 813"/>
                  <p:cNvSpPr>
                    <a:spLocks noChangeAspect="1"/>
                  </p:cNvSpPr>
                  <p:nvPr/>
                </p:nvSpPr>
                <p:spPr bwMode="auto">
                  <a:xfrm>
                    <a:off x="4262" y="1596"/>
                    <a:ext cx="14" cy="0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0 h 20"/>
                      <a:gd name="T4" fmla="*/ 1 w 47"/>
                      <a:gd name="T5" fmla="*/ 0 h 20"/>
                      <a:gd name="T6" fmla="*/ 1 w 47"/>
                      <a:gd name="T7" fmla="*/ 1 h 20"/>
                      <a:gd name="T8" fmla="*/ 2 w 47"/>
                      <a:gd name="T9" fmla="*/ 1 h 20"/>
                      <a:gd name="T10" fmla="*/ 4 w 47"/>
                      <a:gd name="T11" fmla="*/ 1 h 20"/>
                      <a:gd name="T12" fmla="*/ 4 w 47"/>
                      <a:gd name="T13" fmla="*/ 1 h 20"/>
                      <a:gd name="T14" fmla="*/ 6 w 47"/>
                      <a:gd name="T15" fmla="*/ 1 h 20"/>
                      <a:gd name="T16" fmla="*/ 7 w 47"/>
                      <a:gd name="T17" fmla="*/ 1 h 20"/>
                      <a:gd name="T18" fmla="*/ 8 w 47"/>
                      <a:gd name="T19" fmla="*/ 1 h 20"/>
                      <a:gd name="T20" fmla="*/ 10 w 47"/>
                      <a:gd name="T21" fmla="*/ 1 h 20"/>
                      <a:gd name="T22" fmla="*/ 11 w 47"/>
                      <a:gd name="T23" fmla="*/ 1 h 20"/>
                      <a:gd name="T24" fmla="*/ 12 w 47"/>
                      <a:gd name="T25" fmla="*/ 1 h 20"/>
                      <a:gd name="T26" fmla="*/ 13 w 47"/>
                      <a:gd name="T27" fmla="*/ 1 h 20"/>
                      <a:gd name="T28" fmla="*/ 14 w 47"/>
                      <a:gd name="T29" fmla="*/ 0 h 20"/>
                      <a:gd name="T30" fmla="*/ 14 w 47"/>
                      <a:gd name="T31" fmla="*/ 0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8"/>
                        </a:lnTo>
                        <a:lnTo>
                          <a:pt x="5" y="12"/>
                        </a:lnTo>
                        <a:lnTo>
                          <a:pt x="8" y="15"/>
                        </a:lnTo>
                        <a:lnTo>
                          <a:pt x="12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7"/>
                        </a:lnTo>
                        <a:lnTo>
                          <a:pt x="40" y="15"/>
                        </a:lnTo>
                        <a:lnTo>
                          <a:pt x="42" y="12"/>
                        </a:lnTo>
                        <a:lnTo>
                          <a:pt x="46" y="8"/>
                        </a:lnTo>
                        <a:lnTo>
                          <a:pt x="47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6" name="Freeform 814"/>
                  <p:cNvSpPr>
                    <a:spLocks noChangeAspect="1"/>
                  </p:cNvSpPr>
                  <p:nvPr/>
                </p:nvSpPr>
                <p:spPr bwMode="auto">
                  <a:xfrm>
                    <a:off x="4377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5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7" name="Rectangle 81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377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28" name="Freeform 816"/>
                  <p:cNvSpPr>
                    <a:spLocks noChangeAspect="1"/>
                  </p:cNvSpPr>
                  <p:nvPr/>
                </p:nvSpPr>
                <p:spPr bwMode="auto">
                  <a:xfrm>
                    <a:off x="4377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5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8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9" name="Freeform 817"/>
                  <p:cNvSpPr>
                    <a:spLocks noChangeAspect="1"/>
                  </p:cNvSpPr>
                  <p:nvPr/>
                </p:nvSpPr>
                <p:spPr bwMode="auto">
                  <a:xfrm>
                    <a:off x="4484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0" name="Rectangle 81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484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31" name="Freeform 819"/>
                  <p:cNvSpPr>
                    <a:spLocks noChangeAspect="1"/>
                  </p:cNvSpPr>
                  <p:nvPr/>
                </p:nvSpPr>
                <p:spPr bwMode="auto">
                  <a:xfrm>
                    <a:off x="4484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2" name="Freeform 820"/>
                  <p:cNvSpPr>
                    <a:spLocks noChangeAspect="1"/>
                  </p:cNvSpPr>
                  <p:nvPr/>
                </p:nvSpPr>
                <p:spPr bwMode="auto">
                  <a:xfrm>
                    <a:off x="4584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3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0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1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0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6" y="5"/>
                        </a:lnTo>
                        <a:lnTo>
                          <a:pt x="4" y="8"/>
                        </a:lnTo>
                        <a:lnTo>
                          <a:pt x="1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3" name="Rectangle 82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584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34" name="Freeform 822"/>
                  <p:cNvSpPr>
                    <a:spLocks noChangeAspect="1"/>
                  </p:cNvSpPr>
                  <p:nvPr/>
                </p:nvSpPr>
                <p:spPr bwMode="auto">
                  <a:xfrm>
                    <a:off x="4584" y="1596"/>
                    <a:ext cx="14" cy="0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0 h 20"/>
                      <a:gd name="T4" fmla="*/ 0 w 47"/>
                      <a:gd name="T5" fmla="*/ 0 h 20"/>
                      <a:gd name="T6" fmla="*/ 1 w 47"/>
                      <a:gd name="T7" fmla="*/ 1 h 20"/>
                      <a:gd name="T8" fmla="*/ 2 w 47"/>
                      <a:gd name="T9" fmla="*/ 1 h 20"/>
                      <a:gd name="T10" fmla="*/ 3 w 47"/>
                      <a:gd name="T11" fmla="*/ 1 h 20"/>
                      <a:gd name="T12" fmla="*/ 4 w 47"/>
                      <a:gd name="T13" fmla="*/ 1 h 20"/>
                      <a:gd name="T14" fmla="*/ 6 w 47"/>
                      <a:gd name="T15" fmla="*/ 1 h 20"/>
                      <a:gd name="T16" fmla="*/ 7 w 47"/>
                      <a:gd name="T17" fmla="*/ 1 h 20"/>
                      <a:gd name="T18" fmla="*/ 8 w 47"/>
                      <a:gd name="T19" fmla="*/ 1 h 20"/>
                      <a:gd name="T20" fmla="*/ 10 w 47"/>
                      <a:gd name="T21" fmla="*/ 1 h 20"/>
                      <a:gd name="T22" fmla="*/ 10 w 47"/>
                      <a:gd name="T23" fmla="*/ 1 h 20"/>
                      <a:gd name="T24" fmla="*/ 12 w 47"/>
                      <a:gd name="T25" fmla="*/ 1 h 20"/>
                      <a:gd name="T26" fmla="*/ 13 w 47"/>
                      <a:gd name="T27" fmla="*/ 1 h 20"/>
                      <a:gd name="T28" fmla="*/ 13 w 47"/>
                      <a:gd name="T29" fmla="*/ 0 h 20"/>
                      <a:gd name="T30" fmla="*/ 13 w 47"/>
                      <a:gd name="T31" fmla="*/ 0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1" y="8"/>
                        </a:lnTo>
                        <a:lnTo>
                          <a:pt x="4" y="12"/>
                        </a:lnTo>
                        <a:lnTo>
                          <a:pt x="6" y="15"/>
                        </a:lnTo>
                        <a:lnTo>
                          <a:pt x="11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5" name="Freeform 823"/>
                  <p:cNvSpPr>
                    <a:spLocks noChangeAspect="1"/>
                  </p:cNvSpPr>
                  <p:nvPr/>
                </p:nvSpPr>
                <p:spPr bwMode="auto">
                  <a:xfrm>
                    <a:off x="4691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6" name="Rectangle 82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691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37" name="Freeform 825"/>
                  <p:cNvSpPr>
                    <a:spLocks noChangeAspect="1"/>
                  </p:cNvSpPr>
                  <p:nvPr/>
                </p:nvSpPr>
                <p:spPr bwMode="auto">
                  <a:xfrm>
                    <a:off x="4691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5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8" name="Freeform 826"/>
                  <p:cNvSpPr>
                    <a:spLocks noChangeAspect="1"/>
                  </p:cNvSpPr>
                  <p:nvPr/>
                </p:nvSpPr>
                <p:spPr bwMode="auto">
                  <a:xfrm>
                    <a:off x="3733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9" name="Rectangle 82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733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40" name="Freeform 828"/>
                  <p:cNvSpPr>
                    <a:spLocks noChangeAspect="1"/>
                  </p:cNvSpPr>
                  <p:nvPr/>
                </p:nvSpPr>
                <p:spPr bwMode="auto">
                  <a:xfrm>
                    <a:off x="3733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5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1" name="Freeform 829"/>
                  <p:cNvSpPr>
                    <a:spLocks noChangeAspect="1"/>
                  </p:cNvSpPr>
                  <p:nvPr/>
                </p:nvSpPr>
                <p:spPr bwMode="auto">
                  <a:xfrm>
                    <a:off x="3626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2" name="Rectangle 83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626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43" name="Freeform 831"/>
                  <p:cNvSpPr>
                    <a:spLocks noChangeAspect="1"/>
                  </p:cNvSpPr>
                  <p:nvPr/>
                </p:nvSpPr>
                <p:spPr bwMode="auto">
                  <a:xfrm>
                    <a:off x="3626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4" name="Freeform 832"/>
                  <p:cNvSpPr>
                    <a:spLocks noChangeAspect="1"/>
                  </p:cNvSpPr>
                  <p:nvPr/>
                </p:nvSpPr>
                <p:spPr bwMode="auto">
                  <a:xfrm>
                    <a:off x="3526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5" name="Rectangle 83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526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46" name="Freeform 834"/>
                  <p:cNvSpPr>
                    <a:spLocks noChangeAspect="1"/>
                  </p:cNvSpPr>
                  <p:nvPr/>
                </p:nvSpPr>
                <p:spPr bwMode="auto">
                  <a:xfrm>
                    <a:off x="3526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7" name="Freeform 835"/>
                  <p:cNvSpPr>
                    <a:spLocks noChangeAspect="1"/>
                  </p:cNvSpPr>
                  <p:nvPr/>
                </p:nvSpPr>
                <p:spPr bwMode="auto">
                  <a:xfrm>
                    <a:off x="3891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8" name="Rectangle 83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891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49" name="Freeform 837"/>
                  <p:cNvSpPr>
                    <a:spLocks noChangeAspect="1"/>
                  </p:cNvSpPr>
                  <p:nvPr/>
                </p:nvSpPr>
                <p:spPr bwMode="auto">
                  <a:xfrm>
                    <a:off x="3891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5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0" name="Freeform 838"/>
                  <p:cNvSpPr>
                    <a:spLocks noChangeAspect="1"/>
                  </p:cNvSpPr>
                  <p:nvPr/>
                </p:nvSpPr>
                <p:spPr bwMode="auto">
                  <a:xfrm>
                    <a:off x="3991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4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1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1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6" y="15"/>
                        </a:lnTo>
                        <a:lnTo>
                          <a:pt x="45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4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8" y="5"/>
                        </a:lnTo>
                        <a:lnTo>
                          <a:pt x="5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1" name="Rectangle 83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991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52" name="Freeform 840"/>
                  <p:cNvSpPr>
                    <a:spLocks noChangeAspect="1"/>
                  </p:cNvSpPr>
                  <p:nvPr/>
                </p:nvSpPr>
                <p:spPr bwMode="auto">
                  <a:xfrm>
                    <a:off x="3991" y="1596"/>
                    <a:ext cx="14" cy="0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0 h 20"/>
                      <a:gd name="T4" fmla="*/ 1 w 47"/>
                      <a:gd name="T5" fmla="*/ 0 h 20"/>
                      <a:gd name="T6" fmla="*/ 1 w 47"/>
                      <a:gd name="T7" fmla="*/ 1 h 20"/>
                      <a:gd name="T8" fmla="*/ 2 w 47"/>
                      <a:gd name="T9" fmla="*/ 1 h 20"/>
                      <a:gd name="T10" fmla="*/ 3 w 47"/>
                      <a:gd name="T11" fmla="*/ 1 h 20"/>
                      <a:gd name="T12" fmla="*/ 4 w 47"/>
                      <a:gd name="T13" fmla="*/ 1 h 20"/>
                      <a:gd name="T14" fmla="*/ 6 w 47"/>
                      <a:gd name="T15" fmla="*/ 1 h 20"/>
                      <a:gd name="T16" fmla="*/ 7 w 47"/>
                      <a:gd name="T17" fmla="*/ 1 h 20"/>
                      <a:gd name="T18" fmla="*/ 8 w 47"/>
                      <a:gd name="T19" fmla="*/ 1 h 20"/>
                      <a:gd name="T20" fmla="*/ 10 w 47"/>
                      <a:gd name="T21" fmla="*/ 1 h 20"/>
                      <a:gd name="T22" fmla="*/ 11 w 47"/>
                      <a:gd name="T23" fmla="*/ 1 h 20"/>
                      <a:gd name="T24" fmla="*/ 12 w 47"/>
                      <a:gd name="T25" fmla="*/ 1 h 20"/>
                      <a:gd name="T26" fmla="*/ 13 w 47"/>
                      <a:gd name="T27" fmla="*/ 1 h 20"/>
                      <a:gd name="T28" fmla="*/ 13 w 47"/>
                      <a:gd name="T29" fmla="*/ 0 h 20"/>
                      <a:gd name="T30" fmla="*/ 14 w 47"/>
                      <a:gd name="T31" fmla="*/ 0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5" y="12"/>
                        </a:lnTo>
                        <a:lnTo>
                          <a:pt x="8" y="15"/>
                        </a:lnTo>
                        <a:lnTo>
                          <a:pt x="11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4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5" y="8"/>
                        </a:lnTo>
                        <a:lnTo>
                          <a:pt x="46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3" name="Freeform 841"/>
                  <p:cNvSpPr>
                    <a:spLocks noChangeAspect="1"/>
                  </p:cNvSpPr>
                  <p:nvPr/>
                </p:nvSpPr>
                <p:spPr bwMode="auto">
                  <a:xfrm>
                    <a:off x="4098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4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1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1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7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8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4" name="Rectangle 84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098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55" name="Freeform 843"/>
                  <p:cNvSpPr>
                    <a:spLocks noChangeAspect="1"/>
                  </p:cNvSpPr>
                  <p:nvPr/>
                </p:nvSpPr>
                <p:spPr bwMode="auto">
                  <a:xfrm>
                    <a:off x="4098" y="1596"/>
                    <a:ext cx="14" cy="0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0 h 20"/>
                      <a:gd name="T4" fmla="*/ 1 w 47"/>
                      <a:gd name="T5" fmla="*/ 0 h 20"/>
                      <a:gd name="T6" fmla="*/ 1 w 47"/>
                      <a:gd name="T7" fmla="*/ 1 h 20"/>
                      <a:gd name="T8" fmla="*/ 2 w 47"/>
                      <a:gd name="T9" fmla="*/ 1 h 20"/>
                      <a:gd name="T10" fmla="*/ 3 w 47"/>
                      <a:gd name="T11" fmla="*/ 1 h 20"/>
                      <a:gd name="T12" fmla="*/ 4 w 47"/>
                      <a:gd name="T13" fmla="*/ 1 h 20"/>
                      <a:gd name="T14" fmla="*/ 6 w 47"/>
                      <a:gd name="T15" fmla="*/ 1 h 20"/>
                      <a:gd name="T16" fmla="*/ 7 w 47"/>
                      <a:gd name="T17" fmla="*/ 1 h 20"/>
                      <a:gd name="T18" fmla="*/ 8 w 47"/>
                      <a:gd name="T19" fmla="*/ 1 h 20"/>
                      <a:gd name="T20" fmla="*/ 10 w 47"/>
                      <a:gd name="T21" fmla="*/ 1 h 20"/>
                      <a:gd name="T22" fmla="*/ 11 w 47"/>
                      <a:gd name="T23" fmla="*/ 1 h 20"/>
                      <a:gd name="T24" fmla="*/ 12 w 47"/>
                      <a:gd name="T25" fmla="*/ 1 h 20"/>
                      <a:gd name="T26" fmla="*/ 13 w 47"/>
                      <a:gd name="T27" fmla="*/ 1 h 20"/>
                      <a:gd name="T28" fmla="*/ 13 w 47"/>
                      <a:gd name="T29" fmla="*/ 0 h 20"/>
                      <a:gd name="T30" fmla="*/ 14 w 47"/>
                      <a:gd name="T31" fmla="*/ 0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8" y="15"/>
                        </a:lnTo>
                        <a:lnTo>
                          <a:pt x="11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7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6" name="Freeform 844"/>
                  <p:cNvSpPr>
                    <a:spLocks noChangeAspect="1"/>
                  </p:cNvSpPr>
                  <p:nvPr/>
                </p:nvSpPr>
                <p:spPr bwMode="auto">
                  <a:xfrm>
                    <a:off x="4212" y="1525"/>
                    <a:ext cx="7" cy="7"/>
                  </a:xfrm>
                  <a:custGeom>
                    <a:avLst/>
                    <a:gdLst>
                      <a:gd name="T0" fmla="*/ 7 w 46"/>
                      <a:gd name="T1" fmla="*/ 7 h 20"/>
                      <a:gd name="T2" fmla="*/ 7 w 46"/>
                      <a:gd name="T3" fmla="*/ 5 h 20"/>
                      <a:gd name="T4" fmla="*/ 7 w 46"/>
                      <a:gd name="T5" fmla="*/ 4 h 20"/>
                      <a:gd name="T6" fmla="*/ 6 w 46"/>
                      <a:gd name="T7" fmla="*/ 3 h 20"/>
                      <a:gd name="T8" fmla="*/ 6 w 46"/>
                      <a:gd name="T9" fmla="*/ 2 h 20"/>
                      <a:gd name="T10" fmla="*/ 5 w 46"/>
                      <a:gd name="T11" fmla="*/ 1 h 20"/>
                      <a:gd name="T12" fmla="*/ 5 w 46"/>
                      <a:gd name="T13" fmla="*/ 1 h 20"/>
                      <a:gd name="T14" fmla="*/ 4 w 46"/>
                      <a:gd name="T15" fmla="*/ 0 h 20"/>
                      <a:gd name="T16" fmla="*/ 4 w 46"/>
                      <a:gd name="T17" fmla="*/ 0 h 20"/>
                      <a:gd name="T18" fmla="*/ 3 w 46"/>
                      <a:gd name="T19" fmla="*/ 0 h 20"/>
                      <a:gd name="T20" fmla="*/ 2 w 46"/>
                      <a:gd name="T21" fmla="*/ 1 h 20"/>
                      <a:gd name="T22" fmla="*/ 2 w 46"/>
                      <a:gd name="T23" fmla="*/ 1 h 20"/>
                      <a:gd name="T24" fmla="*/ 1 w 46"/>
                      <a:gd name="T25" fmla="*/ 2 h 20"/>
                      <a:gd name="T26" fmla="*/ 1 w 46"/>
                      <a:gd name="T27" fmla="*/ 3 h 20"/>
                      <a:gd name="T28" fmla="*/ 0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7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7" name="Rectangle 84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212" y="1532"/>
                    <a:ext cx="7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58" name="Freeform 846"/>
                  <p:cNvSpPr>
                    <a:spLocks noChangeAspect="1"/>
                  </p:cNvSpPr>
                  <p:nvPr/>
                </p:nvSpPr>
                <p:spPr bwMode="auto">
                  <a:xfrm>
                    <a:off x="4212" y="1596"/>
                    <a:ext cx="7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0 w 46"/>
                      <a:gd name="T5" fmla="*/ 0 h 20"/>
                      <a:gd name="T6" fmla="*/ 1 w 46"/>
                      <a:gd name="T7" fmla="*/ 1 h 20"/>
                      <a:gd name="T8" fmla="*/ 1 w 46"/>
                      <a:gd name="T9" fmla="*/ 1 h 20"/>
                      <a:gd name="T10" fmla="*/ 2 w 46"/>
                      <a:gd name="T11" fmla="*/ 1 h 20"/>
                      <a:gd name="T12" fmla="*/ 2 w 46"/>
                      <a:gd name="T13" fmla="*/ 1 h 20"/>
                      <a:gd name="T14" fmla="*/ 3 w 46"/>
                      <a:gd name="T15" fmla="*/ 1 h 20"/>
                      <a:gd name="T16" fmla="*/ 4 w 46"/>
                      <a:gd name="T17" fmla="*/ 1 h 20"/>
                      <a:gd name="T18" fmla="*/ 4 w 46"/>
                      <a:gd name="T19" fmla="*/ 1 h 20"/>
                      <a:gd name="T20" fmla="*/ 5 w 46"/>
                      <a:gd name="T21" fmla="*/ 1 h 20"/>
                      <a:gd name="T22" fmla="*/ 5 w 46"/>
                      <a:gd name="T23" fmla="*/ 1 h 20"/>
                      <a:gd name="T24" fmla="*/ 6 w 46"/>
                      <a:gd name="T25" fmla="*/ 1 h 20"/>
                      <a:gd name="T26" fmla="*/ 6 w 46"/>
                      <a:gd name="T27" fmla="*/ 1 h 20"/>
                      <a:gd name="T28" fmla="*/ 7 w 46"/>
                      <a:gd name="T29" fmla="*/ 0 h 20"/>
                      <a:gd name="T30" fmla="*/ 7 w 46"/>
                      <a:gd name="T31" fmla="*/ 0 h 20"/>
                      <a:gd name="T32" fmla="*/ 7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9" name="Freeform 847"/>
                  <p:cNvSpPr>
                    <a:spLocks noChangeAspect="1"/>
                  </p:cNvSpPr>
                  <p:nvPr/>
                </p:nvSpPr>
                <p:spPr bwMode="auto">
                  <a:xfrm>
                    <a:off x="4312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4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1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1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7" y="15"/>
                        </a:lnTo>
                        <a:lnTo>
                          <a:pt x="45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8" y="5"/>
                        </a:lnTo>
                        <a:lnTo>
                          <a:pt x="5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0" name="Rectangle 84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312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61" name="Freeform 849"/>
                  <p:cNvSpPr>
                    <a:spLocks noChangeAspect="1"/>
                  </p:cNvSpPr>
                  <p:nvPr/>
                </p:nvSpPr>
                <p:spPr bwMode="auto">
                  <a:xfrm>
                    <a:off x="4312" y="1596"/>
                    <a:ext cx="14" cy="0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0 h 20"/>
                      <a:gd name="T4" fmla="*/ 1 w 47"/>
                      <a:gd name="T5" fmla="*/ 0 h 20"/>
                      <a:gd name="T6" fmla="*/ 1 w 47"/>
                      <a:gd name="T7" fmla="*/ 1 h 20"/>
                      <a:gd name="T8" fmla="*/ 2 w 47"/>
                      <a:gd name="T9" fmla="*/ 1 h 20"/>
                      <a:gd name="T10" fmla="*/ 3 w 47"/>
                      <a:gd name="T11" fmla="*/ 1 h 20"/>
                      <a:gd name="T12" fmla="*/ 4 w 47"/>
                      <a:gd name="T13" fmla="*/ 1 h 20"/>
                      <a:gd name="T14" fmla="*/ 6 w 47"/>
                      <a:gd name="T15" fmla="*/ 1 h 20"/>
                      <a:gd name="T16" fmla="*/ 7 w 47"/>
                      <a:gd name="T17" fmla="*/ 1 h 20"/>
                      <a:gd name="T18" fmla="*/ 8 w 47"/>
                      <a:gd name="T19" fmla="*/ 1 h 20"/>
                      <a:gd name="T20" fmla="*/ 10 w 47"/>
                      <a:gd name="T21" fmla="*/ 1 h 20"/>
                      <a:gd name="T22" fmla="*/ 11 w 47"/>
                      <a:gd name="T23" fmla="*/ 1 h 20"/>
                      <a:gd name="T24" fmla="*/ 12 w 47"/>
                      <a:gd name="T25" fmla="*/ 1 h 20"/>
                      <a:gd name="T26" fmla="*/ 13 w 47"/>
                      <a:gd name="T27" fmla="*/ 1 h 20"/>
                      <a:gd name="T28" fmla="*/ 13 w 47"/>
                      <a:gd name="T29" fmla="*/ 0 h 20"/>
                      <a:gd name="T30" fmla="*/ 14 w 47"/>
                      <a:gd name="T31" fmla="*/ 0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8"/>
                        </a:lnTo>
                        <a:lnTo>
                          <a:pt x="5" y="12"/>
                        </a:lnTo>
                        <a:lnTo>
                          <a:pt x="8" y="15"/>
                        </a:lnTo>
                        <a:lnTo>
                          <a:pt x="11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5" y="8"/>
                        </a:lnTo>
                        <a:lnTo>
                          <a:pt x="47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2" name="Freeform 850"/>
                  <p:cNvSpPr>
                    <a:spLocks noChangeAspect="1"/>
                  </p:cNvSpPr>
                  <p:nvPr/>
                </p:nvSpPr>
                <p:spPr bwMode="auto">
                  <a:xfrm>
                    <a:off x="4419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3" name="Rectangle 85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419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64" name="Freeform 852"/>
                  <p:cNvSpPr>
                    <a:spLocks noChangeAspect="1"/>
                  </p:cNvSpPr>
                  <p:nvPr/>
                </p:nvSpPr>
                <p:spPr bwMode="auto">
                  <a:xfrm>
                    <a:off x="4419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5" name="Freeform 853"/>
                  <p:cNvSpPr>
                    <a:spLocks noChangeAspect="1"/>
                  </p:cNvSpPr>
                  <p:nvPr/>
                </p:nvSpPr>
                <p:spPr bwMode="auto">
                  <a:xfrm>
                    <a:off x="4527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6" name="Rectangle 85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527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67" name="Freeform 855"/>
                  <p:cNvSpPr>
                    <a:spLocks noChangeAspect="1"/>
                  </p:cNvSpPr>
                  <p:nvPr/>
                </p:nvSpPr>
                <p:spPr bwMode="auto">
                  <a:xfrm>
                    <a:off x="4527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8" name="Freeform 856"/>
                  <p:cNvSpPr>
                    <a:spLocks noChangeAspect="1"/>
                  </p:cNvSpPr>
                  <p:nvPr/>
                </p:nvSpPr>
                <p:spPr bwMode="auto">
                  <a:xfrm>
                    <a:off x="4634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3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0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5 w 47"/>
                      <a:gd name="T19" fmla="*/ 0 h 20"/>
                      <a:gd name="T20" fmla="*/ 4 w 47"/>
                      <a:gd name="T21" fmla="*/ 1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0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1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1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9" name="Rectangle 85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634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70" name="Freeform 858"/>
                  <p:cNvSpPr>
                    <a:spLocks noChangeAspect="1"/>
                  </p:cNvSpPr>
                  <p:nvPr/>
                </p:nvSpPr>
                <p:spPr bwMode="auto">
                  <a:xfrm>
                    <a:off x="4634" y="1596"/>
                    <a:ext cx="14" cy="0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0 h 20"/>
                      <a:gd name="T4" fmla="*/ 0 w 47"/>
                      <a:gd name="T5" fmla="*/ 0 h 20"/>
                      <a:gd name="T6" fmla="*/ 1 w 47"/>
                      <a:gd name="T7" fmla="*/ 1 h 20"/>
                      <a:gd name="T8" fmla="*/ 2 w 47"/>
                      <a:gd name="T9" fmla="*/ 1 h 20"/>
                      <a:gd name="T10" fmla="*/ 3 w 47"/>
                      <a:gd name="T11" fmla="*/ 1 h 20"/>
                      <a:gd name="T12" fmla="*/ 4 w 47"/>
                      <a:gd name="T13" fmla="*/ 1 h 20"/>
                      <a:gd name="T14" fmla="*/ 5 w 47"/>
                      <a:gd name="T15" fmla="*/ 1 h 20"/>
                      <a:gd name="T16" fmla="*/ 7 w 47"/>
                      <a:gd name="T17" fmla="*/ 1 h 20"/>
                      <a:gd name="T18" fmla="*/ 8 w 47"/>
                      <a:gd name="T19" fmla="*/ 1 h 20"/>
                      <a:gd name="T20" fmla="*/ 10 w 47"/>
                      <a:gd name="T21" fmla="*/ 1 h 20"/>
                      <a:gd name="T22" fmla="*/ 10 w 47"/>
                      <a:gd name="T23" fmla="*/ 1 h 20"/>
                      <a:gd name="T24" fmla="*/ 12 w 47"/>
                      <a:gd name="T25" fmla="*/ 1 h 20"/>
                      <a:gd name="T26" fmla="*/ 13 w 47"/>
                      <a:gd name="T27" fmla="*/ 1 h 20"/>
                      <a:gd name="T28" fmla="*/ 13 w 47"/>
                      <a:gd name="T29" fmla="*/ 0 h 20"/>
                      <a:gd name="T30" fmla="*/ 13 w 47"/>
                      <a:gd name="T31" fmla="*/ 0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1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1" y="17"/>
                        </a:lnTo>
                        <a:lnTo>
                          <a:pt x="14" y="19"/>
                        </a:lnTo>
                        <a:lnTo>
                          <a:pt x="18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1" name="Freeform 859"/>
                  <p:cNvSpPr>
                    <a:spLocks noChangeAspect="1"/>
                  </p:cNvSpPr>
                  <p:nvPr/>
                </p:nvSpPr>
                <p:spPr bwMode="auto">
                  <a:xfrm>
                    <a:off x="4741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2" name="Rectangle 86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741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73" name="Freeform 861"/>
                  <p:cNvSpPr>
                    <a:spLocks noChangeAspect="1"/>
                  </p:cNvSpPr>
                  <p:nvPr/>
                </p:nvSpPr>
                <p:spPr bwMode="auto">
                  <a:xfrm>
                    <a:off x="4741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5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4" name="Freeform 862"/>
                  <p:cNvSpPr>
                    <a:spLocks noChangeAspect="1"/>
                  </p:cNvSpPr>
                  <p:nvPr/>
                </p:nvSpPr>
                <p:spPr bwMode="auto">
                  <a:xfrm>
                    <a:off x="3783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5" name="Rectangle 86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783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76" name="Freeform 864"/>
                  <p:cNvSpPr>
                    <a:spLocks noChangeAspect="1"/>
                  </p:cNvSpPr>
                  <p:nvPr/>
                </p:nvSpPr>
                <p:spPr bwMode="auto">
                  <a:xfrm>
                    <a:off x="3783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5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7" name="Freeform 865"/>
                  <p:cNvSpPr>
                    <a:spLocks noChangeAspect="1"/>
                  </p:cNvSpPr>
                  <p:nvPr/>
                </p:nvSpPr>
                <p:spPr bwMode="auto">
                  <a:xfrm>
                    <a:off x="3676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8" name="Rectangle 86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676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79" name="Freeform 867"/>
                  <p:cNvSpPr>
                    <a:spLocks noChangeAspect="1"/>
                  </p:cNvSpPr>
                  <p:nvPr/>
                </p:nvSpPr>
                <p:spPr bwMode="auto">
                  <a:xfrm>
                    <a:off x="3676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0" name="Freeform 868"/>
                  <p:cNvSpPr>
                    <a:spLocks noChangeAspect="1"/>
                  </p:cNvSpPr>
                  <p:nvPr/>
                </p:nvSpPr>
                <p:spPr bwMode="auto">
                  <a:xfrm>
                    <a:off x="3569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1" name="Rectangle 86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569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82" name="Freeform 870"/>
                  <p:cNvSpPr>
                    <a:spLocks noChangeAspect="1"/>
                  </p:cNvSpPr>
                  <p:nvPr/>
                </p:nvSpPr>
                <p:spPr bwMode="auto">
                  <a:xfrm>
                    <a:off x="3569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3" name="Freeform 871"/>
                  <p:cNvSpPr>
                    <a:spLocks noChangeAspect="1"/>
                  </p:cNvSpPr>
                  <p:nvPr/>
                </p:nvSpPr>
                <p:spPr bwMode="auto">
                  <a:xfrm>
                    <a:off x="1104" y="1525"/>
                    <a:ext cx="7" cy="7"/>
                  </a:xfrm>
                  <a:custGeom>
                    <a:avLst/>
                    <a:gdLst>
                      <a:gd name="T0" fmla="*/ 7 w 46"/>
                      <a:gd name="T1" fmla="*/ 7 h 20"/>
                      <a:gd name="T2" fmla="*/ 7 w 46"/>
                      <a:gd name="T3" fmla="*/ 5 h 20"/>
                      <a:gd name="T4" fmla="*/ 7 w 46"/>
                      <a:gd name="T5" fmla="*/ 4 h 20"/>
                      <a:gd name="T6" fmla="*/ 6 w 46"/>
                      <a:gd name="T7" fmla="*/ 3 h 20"/>
                      <a:gd name="T8" fmla="*/ 6 w 46"/>
                      <a:gd name="T9" fmla="*/ 2 h 20"/>
                      <a:gd name="T10" fmla="*/ 5 w 46"/>
                      <a:gd name="T11" fmla="*/ 1 h 20"/>
                      <a:gd name="T12" fmla="*/ 5 w 46"/>
                      <a:gd name="T13" fmla="*/ 1 h 20"/>
                      <a:gd name="T14" fmla="*/ 4 w 46"/>
                      <a:gd name="T15" fmla="*/ 0 h 20"/>
                      <a:gd name="T16" fmla="*/ 4 w 46"/>
                      <a:gd name="T17" fmla="*/ 0 h 20"/>
                      <a:gd name="T18" fmla="*/ 3 w 46"/>
                      <a:gd name="T19" fmla="*/ 0 h 20"/>
                      <a:gd name="T20" fmla="*/ 2 w 46"/>
                      <a:gd name="T21" fmla="*/ 1 h 20"/>
                      <a:gd name="T22" fmla="*/ 2 w 46"/>
                      <a:gd name="T23" fmla="*/ 1 h 20"/>
                      <a:gd name="T24" fmla="*/ 1 w 46"/>
                      <a:gd name="T25" fmla="*/ 2 h 20"/>
                      <a:gd name="T26" fmla="*/ 1 w 46"/>
                      <a:gd name="T27" fmla="*/ 3 h 20"/>
                      <a:gd name="T28" fmla="*/ 0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7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4" name="Rectangle 87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104" y="1532"/>
                    <a:ext cx="7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85" name="Freeform 873"/>
                  <p:cNvSpPr>
                    <a:spLocks noChangeAspect="1"/>
                  </p:cNvSpPr>
                  <p:nvPr/>
                </p:nvSpPr>
                <p:spPr bwMode="auto">
                  <a:xfrm>
                    <a:off x="1104" y="1589"/>
                    <a:ext cx="7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0 w 46"/>
                      <a:gd name="T5" fmla="*/ 3 h 20"/>
                      <a:gd name="T6" fmla="*/ 1 w 46"/>
                      <a:gd name="T7" fmla="*/ 4 h 20"/>
                      <a:gd name="T8" fmla="*/ 1 w 46"/>
                      <a:gd name="T9" fmla="*/ 6 h 20"/>
                      <a:gd name="T10" fmla="*/ 2 w 46"/>
                      <a:gd name="T11" fmla="*/ 6 h 20"/>
                      <a:gd name="T12" fmla="*/ 2 w 46"/>
                      <a:gd name="T13" fmla="*/ 7 h 20"/>
                      <a:gd name="T14" fmla="*/ 3 w 46"/>
                      <a:gd name="T15" fmla="*/ 7 h 20"/>
                      <a:gd name="T16" fmla="*/ 4 w 46"/>
                      <a:gd name="T17" fmla="*/ 7 h 20"/>
                      <a:gd name="T18" fmla="*/ 4 w 46"/>
                      <a:gd name="T19" fmla="*/ 7 h 20"/>
                      <a:gd name="T20" fmla="*/ 5 w 46"/>
                      <a:gd name="T21" fmla="*/ 7 h 20"/>
                      <a:gd name="T22" fmla="*/ 5 w 46"/>
                      <a:gd name="T23" fmla="*/ 6 h 20"/>
                      <a:gd name="T24" fmla="*/ 6 w 46"/>
                      <a:gd name="T25" fmla="*/ 6 h 20"/>
                      <a:gd name="T26" fmla="*/ 6 w 46"/>
                      <a:gd name="T27" fmla="*/ 4 h 20"/>
                      <a:gd name="T28" fmla="*/ 7 w 46"/>
                      <a:gd name="T29" fmla="*/ 3 h 20"/>
                      <a:gd name="T30" fmla="*/ 7 w 46"/>
                      <a:gd name="T31" fmla="*/ 2 h 20"/>
                      <a:gd name="T32" fmla="*/ 7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6" name="Freeform 874"/>
                  <p:cNvSpPr>
                    <a:spLocks noChangeAspect="1"/>
                  </p:cNvSpPr>
                  <p:nvPr/>
                </p:nvSpPr>
                <p:spPr bwMode="auto">
                  <a:xfrm>
                    <a:off x="1211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4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1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1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7" y="15"/>
                        </a:lnTo>
                        <a:lnTo>
                          <a:pt x="45" y="11"/>
                        </a:lnTo>
                        <a:lnTo>
                          <a:pt x="43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4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8" y="5"/>
                        </a:lnTo>
                        <a:lnTo>
                          <a:pt x="5" y="8"/>
                        </a:lnTo>
                        <a:lnTo>
                          <a:pt x="3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7" name="Rectangle 87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211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88" name="Freeform 876"/>
                  <p:cNvSpPr>
                    <a:spLocks noChangeAspect="1"/>
                  </p:cNvSpPr>
                  <p:nvPr/>
                </p:nvSpPr>
                <p:spPr bwMode="auto">
                  <a:xfrm>
                    <a:off x="1211" y="1589"/>
                    <a:ext cx="14" cy="7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2 h 20"/>
                      <a:gd name="T4" fmla="*/ 1 w 47"/>
                      <a:gd name="T5" fmla="*/ 3 h 20"/>
                      <a:gd name="T6" fmla="*/ 1 w 47"/>
                      <a:gd name="T7" fmla="*/ 4 h 20"/>
                      <a:gd name="T8" fmla="*/ 2 w 47"/>
                      <a:gd name="T9" fmla="*/ 6 h 20"/>
                      <a:gd name="T10" fmla="*/ 3 w 47"/>
                      <a:gd name="T11" fmla="*/ 6 h 20"/>
                      <a:gd name="T12" fmla="*/ 4 w 47"/>
                      <a:gd name="T13" fmla="*/ 7 h 20"/>
                      <a:gd name="T14" fmla="*/ 6 w 47"/>
                      <a:gd name="T15" fmla="*/ 7 h 20"/>
                      <a:gd name="T16" fmla="*/ 7 w 47"/>
                      <a:gd name="T17" fmla="*/ 7 h 20"/>
                      <a:gd name="T18" fmla="*/ 8 w 47"/>
                      <a:gd name="T19" fmla="*/ 7 h 20"/>
                      <a:gd name="T20" fmla="*/ 10 w 47"/>
                      <a:gd name="T21" fmla="*/ 7 h 20"/>
                      <a:gd name="T22" fmla="*/ 11 w 47"/>
                      <a:gd name="T23" fmla="*/ 6 h 20"/>
                      <a:gd name="T24" fmla="*/ 12 w 47"/>
                      <a:gd name="T25" fmla="*/ 6 h 20"/>
                      <a:gd name="T26" fmla="*/ 13 w 47"/>
                      <a:gd name="T27" fmla="*/ 4 h 20"/>
                      <a:gd name="T28" fmla="*/ 13 w 47"/>
                      <a:gd name="T29" fmla="*/ 3 h 20"/>
                      <a:gd name="T30" fmla="*/ 14 w 47"/>
                      <a:gd name="T31" fmla="*/ 2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3" y="9"/>
                        </a:lnTo>
                        <a:lnTo>
                          <a:pt x="5" y="12"/>
                        </a:lnTo>
                        <a:lnTo>
                          <a:pt x="8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4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3" y="12"/>
                        </a:lnTo>
                        <a:lnTo>
                          <a:pt x="45" y="9"/>
                        </a:lnTo>
                        <a:lnTo>
                          <a:pt x="47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9" name="Freeform 877"/>
                  <p:cNvSpPr>
                    <a:spLocks noChangeAspect="1"/>
                  </p:cNvSpPr>
                  <p:nvPr/>
                </p:nvSpPr>
                <p:spPr bwMode="auto">
                  <a:xfrm>
                    <a:off x="1318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4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1 h 20"/>
                      <a:gd name="T14" fmla="*/ 9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4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5" y="11"/>
                        </a:lnTo>
                        <a:lnTo>
                          <a:pt x="42" y="8"/>
                        </a:lnTo>
                        <a:lnTo>
                          <a:pt x="40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9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2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0" name="Rectangle 87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318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91" name="Freeform 879"/>
                  <p:cNvSpPr>
                    <a:spLocks noChangeAspect="1"/>
                  </p:cNvSpPr>
                  <p:nvPr/>
                </p:nvSpPr>
                <p:spPr bwMode="auto">
                  <a:xfrm>
                    <a:off x="1318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4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9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4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2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9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40" y="16"/>
                        </a:lnTo>
                        <a:lnTo>
                          <a:pt x="42" y="12"/>
                        </a:lnTo>
                        <a:lnTo>
                          <a:pt x="45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2" name="Freeform 880"/>
                  <p:cNvSpPr>
                    <a:spLocks noChangeAspect="1"/>
                  </p:cNvSpPr>
                  <p:nvPr/>
                </p:nvSpPr>
                <p:spPr bwMode="auto">
                  <a:xfrm>
                    <a:off x="1425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3" name="Rectangle 88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425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94" name="Freeform 882"/>
                  <p:cNvSpPr>
                    <a:spLocks noChangeAspect="1"/>
                  </p:cNvSpPr>
                  <p:nvPr/>
                </p:nvSpPr>
                <p:spPr bwMode="auto">
                  <a:xfrm>
                    <a:off x="1425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5" name="Freeform 883"/>
                  <p:cNvSpPr>
                    <a:spLocks noChangeAspect="1"/>
                  </p:cNvSpPr>
                  <p:nvPr/>
                </p:nvSpPr>
                <p:spPr bwMode="auto">
                  <a:xfrm>
                    <a:off x="1532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4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1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1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7" y="15"/>
                        </a:lnTo>
                        <a:lnTo>
                          <a:pt x="45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8" y="5"/>
                        </a:lnTo>
                        <a:lnTo>
                          <a:pt x="5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6" name="Rectangle 88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532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97" name="Freeform 885"/>
                  <p:cNvSpPr>
                    <a:spLocks noChangeAspect="1"/>
                  </p:cNvSpPr>
                  <p:nvPr/>
                </p:nvSpPr>
                <p:spPr bwMode="auto">
                  <a:xfrm>
                    <a:off x="1532" y="1589"/>
                    <a:ext cx="14" cy="7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2 h 20"/>
                      <a:gd name="T4" fmla="*/ 1 w 47"/>
                      <a:gd name="T5" fmla="*/ 3 h 20"/>
                      <a:gd name="T6" fmla="*/ 1 w 47"/>
                      <a:gd name="T7" fmla="*/ 4 h 20"/>
                      <a:gd name="T8" fmla="*/ 2 w 47"/>
                      <a:gd name="T9" fmla="*/ 6 h 20"/>
                      <a:gd name="T10" fmla="*/ 3 w 47"/>
                      <a:gd name="T11" fmla="*/ 6 h 20"/>
                      <a:gd name="T12" fmla="*/ 4 w 47"/>
                      <a:gd name="T13" fmla="*/ 7 h 20"/>
                      <a:gd name="T14" fmla="*/ 6 w 47"/>
                      <a:gd name="T15" fmla="*/ 7 h 20"/>
                      <a:gd name="T16" fmla="*/ 7 w 47"/>
                      <a:gd name="T17" fmla="*/ 7 h 20"/>
                      <a:gd name="T18" fmla="*/ 8 w 47"/>
                      <a:gd name="T19" fmla="*/ 7 h 20"/>
                      <a:gd name="T20" fmla="*/ 10 w 47"/>
                      <a:gd name="T21" fmla="*/ 7 h 20"/>
                      <a:gd name="T22" fmla="*/ 11 w 47"/>
                      <a:gd name="T23" fmla="*/ 6 h 20"/>
                      <a:gd name="T24" fmla="*/ 12 w 47"/>
                      <a:gd name="T25" fmla="*/ 6 h 20"/>
                      <a:gd name="T26" fmla="*/ 13 w 47"/>
                      <a:gd name="T27" fmla="*/ 4 h 20"/>
                      <a:gd name="T28" fmla="*/ 13 w 47"/>
                      <a:gd name="T29" fmla="*/ 3 h 20"/>
                      <a:gd name="T30" fmla="*/ 14 w 47"/>
                      <a:gd name="T31" fmla="*/ 2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5" y="12"/>
                        </a:lnTo>
                        <a:lnTo>
                          <a:pt x="8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5" y="9"/>
                        </a:lnTo>
                        <a:lnTo>
                          <a:pt x="47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8" name="Freeform 886"/>
                  <p:cNvSpPr>
                    <a:spLocks noChangeAspect="1"/>
                  </p:cNvSpPr>
                  <p:nvPr/>
                </p:nvSpPr>
                <p:spPr bwMode="auto">
                  <a:xfrm>
                    <a:off x="1640" y="1525"/>
                    <a:ext cx="7" cy="7"/>
                  </a:xfrm>
                  <a:custGeom>
                    <a:avLst/>
                    <a:gdLst>
                      <a:gd name="T0" fmla="*/ 7 w 46"/>
                      <a:gd name="T1" fmla="*/ 7 h 20"/>
                      <a:gd name="T2" fmla="*/ 7 w 46"/>
                      <a:gd name="T3" fmla="*/ 5 h 20"/>
                      <a:gd name="T4" fmla="*/ 7 w 46"/>
                      <a:gd name="T5" fmla="*/ 4 h 20"/>
                      <a:gd name="T6" fmla="*/ 6 w 46"/>
                      <a:gd name="T7" fmla="*/ 2 h 20"/>
                      <a:gd name="T8" fmla="*/ 6 w 46"/>
                      <a:gd name="T9" fmla="*/ 2 h 20"/>
                      <a:gd name="T10" fmla="*/ 5 w 46"/>
                      <a:gd name="T11" fmla="*/ 1 h 20"/>
                      <a:gd name="T12" fmla="*/ 5 w 46"/>
                      <a:gd name="T13" fmla="*/ 0 h 20"/>
                      <a:gd name="T14" fmla="*/ 4 w 46"/>
                      <a:gd name="T15" fmla="*/ 0 h 20"/>
                      <a:gd name="T16" fmla="*/ 4 w 46"/>
                      <a:gd name="T17" fmla="*/ 0 h 20"/>
                      <a:gd name="T18" fmla="*/ 3 w 46"/>
                      <a:gd name="T19" fmla="*/ 0 h 20"/>
                      <a:gd name="T20" fmla="*/ 2 w 46"/>
                      <a:gd name="T21" fmla="*/ 0 h 20"/>
                      <a:gd name="T22" fmla="*/ 2 w 46"/>
                      <a:gd name="T23" fmla="*/ 1 h 20"/>
                      <a:gd name="T24" fmla="*/ 1 w 46"/>
                      <a:gd name="T25" fmla="*/ 2 h 20"/>
                      <a:gd name="T26" fmla="*/ 1 w 46"/>
                      <a:gd name="T27" fmla="*/ 2 h 20"/>
                      <a:gd name="T28" fmla="*/ 0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7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7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1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11" y="3"/>
                        </a:lnTo>
                        <a:lnTo>
                          <a:pt x="7" y="5"/>
                        </a:lnTo>
                        <a:lnTo>
                          <a:pt x="4" y="7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9" name="Rectangle 88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640" y="1532"/>
                    <a:ext cx="7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00" name="Freeform 888"/>
                  <p:cNvSpPr>
                    <a:spLocks noChangeAspect="1"/>
                  </p:cNvSpPr>
                  <p:nvPr/>
                </p:nvSpPr>
                <p:spPr bwMode="auto">
                  <a:xfrm>
                    <a:off x="1640" y="1589"/>
                    <a:ext cx="7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0 w 46"/>
                      <a:gd name="T5" fmla="*/ 3 h 20"/>
                      <a:gd name="T6" fmla="*/ 1 w 46"/>
                      <a:gd name="T7" fmla="*/ 4 h 20"/>
                      <a:gd name="T8" fmla="*/ 1 w 46"/>
                      <a:gd name="T9" fmla="*/ 6 h 20"/>
                      <a:gd name="T10" fmla="*/ 2 w 46"/>
                      <a:gd name="T11" fmla="*/ 6 h 20"/>
                      <a:gd name="T12" fmla="*/ 2 w 46"/>
                      <a:gd name="T13" fmla="*/ 7 h 20"/>
                      <a:gd name="T14" fmla="*/ 3 w 46"/>
                      <a:gd name="T15" fmla="*/ 7 h 20"/>
                      <a:gd name="T16" fmla="*/ 4 w 46"/>
                      <a:gd name="T17" fmla="*/ 7 h 20"/>
                      <a:gd name="T18" fmla="*/ 4 w 46"/>
                      <a:gd name="T19" fmla="*/ 7 h 20"/>
                      <a:gd name="T20" fmla="*/ 5 w 46"/>
                      <a:gd name="T21" fmla="*/ 7 h 20"/>
                      <a:gd name="T22" fmla="*/ 5 w 46"/>
                      <a:gd name="T23" fmla="*/ 6 h 20"/>
                      <a:gd name="T24" fmla="*/ 6 w 46"/>
                      <a:gd name="T25" fmla="*/ 6 h 20"/>
                      <a:gd name="T26" fmla="*/ 6 w 46"/>
                      <a:gd name="T27" fmla="*/ 4 h 20"/>
                      <a:gd name="T28" fmla="*/ 7 w 46"/>
                      <a:gd name="T29" fmla="*/ 3 h 20"/>
                      <a:gd name="T30" fmla="*/ 7 w 46"/>
                      <a:gd name="T31" fmla="*/ 2 h 20"/>
                      <a:gd name="T32" fmla="*/ 7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1" name="Freeform 889"/>
                  <p:cNvSpPr>
                    <a:spLocks noChangeAspect="1"/>
                  </p:cNvSpPr>
                  <p:nvPr/>
                </p:nvSpPr>
                <p:spPr bwMode="auto">
                  <a:xfrm>
                    <a:off x="1740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2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0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0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2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7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1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4" y="1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7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2" name="Rectangle 89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740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03" name="Freeform 891"/>
                  <p:cNvSpPr>
                    <a:spLocks noChangeAspect="1"/>
                  </p:cNvSpPr>
                  <p:nvPr/>
                </p:nvSpPr>
                <p:spPr bwMode="auto">
                  <a:xfrm>
                    <a:off x="1740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4" name="Freeform 892"/>
                  <p:cNvSpPr>
                    <a:spLocks noChangeAspect="1"/>
                  </p:cNvSpPr>
                  <p:nvPr/>
                </p:nvSpPr>
                <p:spPr bwMode="auto">
                  <a:xfrm>
                    <a:off x="1847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0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2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6" y="5"/>
                        </a:lnTo>
                        <a:lnTo>
                          <a:pt x="4" y="8"/>
                        </a:lnTo>
                        <a:lnTo>
                          <a:pt x="1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5" name="Rectangle 89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847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06" name="Freeform 894"/>
                  <p:cNvSpPr>
                    <a:spLocks noChangeAspect="1"/>
                  </p:cNvSpPr>
                  <p:nvPr/>
                </p:nvSpPr>
                <p:spPr bwMode="auto">
                  <a:xfrm>
                    <a:off x="1847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0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1" y="9"/>
                        </a:lnTo>
                        <a:lnTo>
                          <a:pt x="4" y="12"/>
                        </a:lnTo>
                        <a:lnTo>
                          <a:pt x="6" y="16"/>
                        </a:lnTo>
                        <a:lnTo>
                          <a:pt x="10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2" y="19"/>
                        </a:lnTo>
                        <a:lnTo>
                          <a:pt x="35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7" name="Freeform 895"/>
                  <p:cNvSpPr>
                    <a:spLocks noChangeAspect="1"/>
                  </p:cNvSpPr>
                  <p:nvPr/>
                </p:nvSpPr>
                <p:spPr bwMode="auto">
                  <a:xfrm>
                    <a:off x="1954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8" name="Rectangle 89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954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09" name="Freeform 897"/>
                  <p:cNvSpPr>
                    <a:spLocks noChangeAspect="1"/>
                  </p:cNvSpPr>
                  <p:nvPr/>
                </p:nvSpPr>
                <p:spPr bwMode="auto">
                  <a:xfrm>
                    <a:off x="1954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0" name="Freeform 898"/>
                  <p:cNvSpPr>
                    <a:spLocks noChangeAspect="1"/>
                  </p:cNvSpPr>
                  <p:nvPr/>
                </p:nvSpPr>
                <p:spPr bwMode="auto">
                  <a:xfrm>
                    <a:off x="996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1" name="Rectangle 89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996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12" name="Freeform 900"/>
                  <p:cNvSpPr>
                    <a:spLocks noChangeAspect="1"/>
                  </p:cNvSpPr>
                  <p:nvPr/>
                </p:nvSpPr>
                <p:spPr bwMode="auto">
                  <a:xfrm>
                    <a:off x="996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3" name="Freeform 901"/>
                  <p:cNvSpPr>
                    <a:spLocks noChangeAspect="1"/>
                  </p:cNvSpPr>
                  <p:nvPr/>
                </p:nvSpPr>
                <p:spPr bwMode="auto">
                  <a:xfrm>
                    <a:off x="889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4" name="Rectangle 90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889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15" name="Freeform 903"/>
                  <p:cNvSpPr>
                    <a:spLocks noChangeAspect="1"/>
                  </p:cNvSpPr>
                  <p:nvPr/>
                </p:nvSpPr>
                <p:spPr bwMode="auto">
                  <a:xfrm>
                    <a:off x="889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6" name="Freeform 904"/>
                  <p:cNvSpPr>
                    <a:spLocks noChangeAspect="1"/>
                  </p:cNvSpPr>
                  <p:nvPr/>
                </p:nvSpPr>
                <p:spPr bwMode="auto">
                  <a:xfrm>
                    <a:off x="782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7" name="Rectangle 90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82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18" name="Freeform 906"/>
                  <p:cNvSpPr>
                    <a:spLocks noChangeAspect="1"/>
                  </p:cNvSpPr>
                  <p:nvPr/>
                </p:nvSpPr>
                <p:spPr bwMode="auto">
                  <a:xfrm>
                    <a:off x="782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9" name="Freeform 907"/>
                  <p:cNvSpPr>
                    <a:spLocks noChangeAspect="1"/>
                  </p:cNvSpPr>
                  <p:nvPr/>
                </p:nvSpPr>
                <p:spPr bwMode="auto">
                  <a:xfrm>
                    <a:off x="1146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0" name="Rectangle 90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146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21" name="Freeform 909"/>
                  <p:cNvSpPr>
                    <a:spLocks noChangeAspect="1"/>
                  </p:cNvSpPr>
                  <p:nvPr/>
                </p:nvSpPr>
                <p:spPr bwMode="auto">
                  <a:xfrm>
                    <a:off x="1146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2" name="Freeform 910"/>
                  <p:cNvSpPr>
                    <a:spLocks noChangeAspect="1"/>
                  </p:cNvSpPr>
                  <p:nvPr/>
                </p:nvSpPr>
                <p:spPr bwMode="auto">
                  <a:xfrm>
                    <a:off x="1261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5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8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3" name="Rectangle 91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261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24" name="Freeform 912"/>
                  <p:cNvSpPr>
                    <a:spLocks noChangeAspect="1"/>
                  </p:cNvSpPr>
                  <p:nvPr/>
                </p:nvSpPr>
                <p:spPr bwMode="auto">
                  <a:xfrm>
                    <a:off x="1261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5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4" y="19"/>
                        </a:lnTo>
                        <a:lnTo>
                          <a:pt x="18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8"/>
                        </a:lnTo>
                        <a:lnTo>
                          <a:pt x="38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5" name="Freeform 913"/>
                  <p:cNvSpPr>
                    <a:spLocks noChangeAspect="1"/>
                  </p:cNvSpPr>
                  <p:nvPr/>
                </p:nvSpPr>
                <p:spPr bwMode="auto">
                  <a:xfrm>
                    <a:off x="1361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4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1 h 20"/>
                      <a:gd name="T14" fmla="*/ 9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4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5" y="11"/>
                        </a:lnTo>
                        <a:lnTo>
                          <a:pt x="42" y="8"/>
                        </a:lnTo>
                        <a:lnTo>
                          <a:pt x="40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2" y="3"/>
                        </a:lnTo>
                        <a:lnTo>
                          <a:pt x="8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6" name="Rectangle 91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361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27" name="Freeform 915"/>
                  <p:cNvSpPr>
                    <a:spLocks noChangeAspect="1"/>
                  </p:cNvSpPr>
                  <p:nvPr/>
                </p:nvSpPr>
                <p:spPr bwMode="auto">
                  <a:xfrm>
                    <a:off x="1361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4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9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4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8" y="16"/>
                        </a:lnTo>
                        <a:lnTo>
                          <a:pt x="12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40" y="16"/>
                        </a:lnTo>
                        <a:lnTo>
                          <a:pt x="42" y="12"/>
                        </a:lnTo>
                        <a:lnTo>
                          <a:pt x="45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8" name="Freeform 916"/>
                  <p:cNvSpPr>
                    <a:spLocks noChangeAspect="1"/>
                  </p:cNvSpPr>
                  <p:nvPr/>
                </p:nvSpPr>
                <p:spPr bwMode="auto">
                  <a:xfrm>
                    <a:off x="1475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9" name="Rectangle 91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475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30" name="Freeform 918"/>
                  <p:cNvSpPr>
                    <a:spLocks noChangeAspect="1"/>
                  </p:cNvSpPr>
                  <p:nvPr/>
                </p:nvSpPr>
                <p:spPr bwMode="auto">
                  <a:xfrm>
                    <a:off x="1475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1" name="Freeform 919"/>
                  <p:cNvSpPr>
                    <a:spLocks noChangeAspect="1"/>
                  </p:cNvSpPr>
                  <p:nvPr/>
                </p:nvSpPr>
                <p:spPr bwMode="auto">
                  <a:xfrm>
                    <a:off x="1575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4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2 h 20"/>
                      <a:gd name="T8" fmla="*/ 12 w 47"/>
                      <a:gd name="T9" fmla="*/ 2 h 20"/>
                      <a:gd name="T10" fmla="*/ 11 w 47"/>
                      <a:gd name="T11" fmla="*/ 1 h 20"/>
                      <a:gd name="T12" fmla="*/ 10 w 47"/>
                      <a:gd name="T13" fmla="*/ 0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0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2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7" y="15"/>
                        </a:lnTo>
                        <a:lnTo>
                          <a:pt x="45" y="11"/>
                        </a:lnTo>
                        <a:lnTo>
                          <a:pt x="42" y="7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1"/>
                        </a:lnTo>
                        <a:lnTo>
                          <a:pt x="28" y="0"/>
                        </a:lnTo>
                        <a:lnTo>
                          <a:pt x="24" y="0"/>
                        </a:ln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11" y="3"/>
                        </a:lnTo>
                        <a:lnTo>
                          <a:pt x="8" y="5"/>
                        </a:lnTo>
                        <a:lnTo>
                          <a:pt x="5" y="7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2" name="Rectangle 92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575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33" name="Freeform 921"/>
                  <p:cNvSpPr>
                    <a:spLocks noChangeAspect="1"/>
                  </p:cNvSpPr>
                  <p:nvPr/>
                </p:nvSpPr>
                <p:spPr bwMode="auto">
                  <a:xfrm>
                    <a:off x="1575" y="1589"/>
                    <a:ext cx="14" cy="7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2 h 20"/>
                      <a:gd name="T4" fmla="*/ 1 w 47"/>
                      <a:gd name="T5" fmla="*/ 3 h 20"/>
                      <a:gd name="T6" fmla="*/ 1 w 47"/>
                      <a:gd name="T7" fmla="*/ 4 h 20"/>
                      <a:gd name="T8" fmla="*/ 2 w 47"/>
                      <a:gd name="T9" fmla="*/ 6 h 20"/>
                      <a:gd name="T10" fmla="*/ 3 w 47"/>
                      <a:gd name="T11" fmla="*/ 6 h 20"/>
                      <a:gd name="T12" fmla="*/ 4 w 47"/>
                      <a:gd name="T13" fmla="*/ 7 h 20"/>
                      <a:gd name="T14" fmla="*/ 6 w 47"/>
                      <a:gd name="T15" fmla="*/ 7 h 20"/>
                      <a:gd name="T16" fmla="*/ 7 w 47"/>
                      <a:gd name="T17" fmla="*/ 7 h 20"/>
                      <a:gd name="T18" fmla="*/ 8 w 47"/>
                      <a:gd name="T19" fmla="*/ 7 h 20"/>
                      <a:gd name="T20" fmla="*/ 10 w 47"/>
                      <a:gd name="T21" fmla="*/ 7 h 20"/>
                      <a:gd name="T22" fmla="*/ 11 w 47"/>
                      <a:gd name="T23" fmla="*/ 6 h 20"/>
                      <a:gd name="T24" fmla="*/ 12 w 47"/>
                      <a:gd name="T25" fmla="*/ 6 h 20"/>
                      <a:gd name="T26" fmla="*/ 13 w 47"/>
                      <a:gd name="T27" fmla="*/ 4 h 20"/>
                      <a:gd name="T28" fmla="*/ 13 w 47"/>
                      <a:gd name="T29" fmla="*/ 3 h 20"/>
                      <a:gd name="T30" fmla="*/ 14 w 47"/>
                      <a:gd name="T31" fmla="*/ 2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5" y="12"/>
                        </a:lnTo>
                        <a:lnTo>
                          <a:pt x="8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4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5" y="9"/>
                        </a:lnTo>
                        <a:lnTo>
                          <a:pt x="47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4" name="Freeform 922"/>
                  <p:cNvSpPr>
                    <a:spLocks noChangeAspect="1"/>
                  </p:cNvSpPr>
                  <p:nvPr/>
                </p:nvSpPr>
                <p:spPr bwMode="auto">
                  <a:xfrm>
                    <a:off x="1682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2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0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0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2 h 20"/>
                      <a:gd name="T28" fmla="*/ 0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7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2" y="1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11" y="3"/>
                        </a:lnTo>
                        <a:lnTo>
                          <a:pt x="6" y="5"/>
                        </a:lnTo>
                        <a:lnTo>
                          <a:pt x="4" y="7"/>
                        </a:lnTo>
                        <a:lnTo>
                          <a:pt x="1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5" name="Rectangle 92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682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36" name="Freeform 924"/>
                  <p:cNvSpPr>
                    <a:spLocks noChangeAspect="1"/>
                  </p:cNvSpPr>
                  <p:nvPr/>
                </p:nvSpPr>
                <p:spPr bwMode="auto">
                  <a:xfrm>
                    <a:off x="1682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0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1" y="9"/>
                        </a:lnTo>
                        <a:lnTo>
                          <a:pt x="4" y="12"/>
                        </a:lnTo>
                        <a:lnTo>
                          <a:pt x="6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2" y="19"/>
                        </a:lnTo>
                        <a:lnTo>
                          <a:pt x="35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7" name="Freeform 925"/>
                  <p:cNvSpPr>
                    <a:spLocks noChangeAspect="1"/>
                  </p:cNvSpPr>
                  <p:nvPr/>
                </p:nvSpPr>
                <p:spPr bwMode="auto">
                  <a:xfrm>
                    <a:off x="1790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8" name="Rectangle 92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790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39" name="Freeform 927"/>
                  <p:cNvSpPr>
                    <a:spLocks noChangeAspect="1"/>
                  </p:cNvSpPr>
                  <p:nvPr/>
                </p:nvSpPr>
                <p:spPr bwMode="auto">
                  <a:xfrm>
                    <a:off x="1790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40" name="Freeform 928"/>
                  <p:cNvSpPr>
                    <a:spLocks noChangeAspect="1"/>
                  </p:cNvSpPr>
                  <p:nvPr/>
                </p:nvSpPr>
                <p:spPr bwMode="auto">
                  <a:xfrm>
                    <a:off x="1897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5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0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2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1" y="3"/>
                        </a:lnTo>
                        <a:lnTo>
                          <a:pt x="6" y="5"/>
                        </a:lnTo>
                        <a:lnTo>
                          <a:pt x="4" y="8"/>
                        </a:lnTo>
                        <a:lnTo>
                          <a:pt x="1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41" name="Rectangle 92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897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42" name="Freeform 930"/>
                  <p:cNvSpPr>
                    <a:spLocks noChangeAspect="1"/>
                  </p:cNvSpPr>
                  <p:nvPr/>
                </p:nvSpPr>
                <p:spPr bwMode="auto">
                  <a:xfrm>
                    <a:off x="1897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0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5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1" y="9"/>
                        </a:lnTo>
                        <a:lnTo>
                          <a:pt x="4" y="12"/>
                        </a:lnTo>
                        <a:lnTo>
                          <a:pt x="6" y="16"/>
                        </a:lnTo>
                        <a:lnTo>
                          <a:pt x="11" y="18"/>
                        </a:lnTo>
                        <a:lnTo>
                          <a:pt x="14" y="19"/>
                        </a:lnTo>
                        <a:lnTo>
                          <a:pt x="18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2" y="19"/>
                        </a:lnTo>
                        <a:lnTo>
                          <a:pt x="35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43" name="Freeform 931"/>
                  <p:cNvSpPr>
                    <a:spLocks noChangeAspect="1"/>
                  </p:cNvSpPr>
                  <p:nvPr/>
                </p:nvSpPr>
                <p:spPr bwMode="auto">
                  <a:xfrm>
                    <a:off x="1997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44" name="Rectangle 93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997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45" name="Freeform 933"/>
                  <p:cNvSpPr>
                    <a:spLocks noChangeAspect="1"/>
                  </p:cNvSpPr>
                  <p:nvPr/>
                </p:nvSpPr>
                <p:spPr bwMode="auto">
                  <a:xfrm>
                    <a:off x="1997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46" name="Freeform 934"/>
                  <p:cNvSpPr>
                    <a:spLocks noChangeAspect="1"/>
                  </p:cNvSpPr>
                  <p:nvPr/>
                </p:nvSpPr>
                <p:spPr bwMode="auto">
                  <a:xfrm>
                    <a:off x="1039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47" name="Rectangle 93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039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48" name="Freeform 936"/>
                  <p:cNvSpPr>
                    <a:spLocks noChangeAspect="1"/>
                  </p:cNvSpPr>
                  <p:nvPr/>
                </p:nvSpPr>
                <p:spPr bwMode="auto">
                  <a:xfrm>
                    <a:off x="1039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49" name="Freeform 937"/>
                  <p:cNvSpPr>
                    <a:spLocks noChangeAspect="1"/>
                  </p:cNvSpPr>
                  <p:nvPr/>
                </p:nvSpPr>
                <p:spPr bwMode="auto">
                  <a:xfrm>
                    <a:off x="939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2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0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0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2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7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1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4" y="1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7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50" name="Rectangle 93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939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51" name="Freeform 939"/>
                  <p:cNvSpPr>
                    <a:spLocks noChangeAspect="1"/>
                  </p:cNvSpPr>
                  <p:nvPr/>
                </p:nvSpPr>
                <p:spPr bwMode="auto">
                  <a:xfrm>
                    <a:off x="939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52" name="Freeform 940"/>
                  <p:cNvSpPr>
                    <a:spLocks noChangeAspect="1"/>
                  </p:cNvSpPr>
                  <p:nvPr/>
                </p:nvSpPr>
                <p:spPr bwMode="auto">
                  <a:xfrm>
                    <a:off x="832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53" name="Rectangle 94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832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54" name="Freeform 942"/>
                  <p:cNvSpPr>
                    <a:spLocks noChangeAspect="1"/>
                  </p:cNvSpPr>
                  <p:nvPr/>
                </p:nvSpPr>
                <p:spPr bwMode="auto">
                  <a:xfrm>
                    <a:off x="832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15" name="Group 943"/>
                <p:cNvGrpSpPr>
                  <a:grpSpLocks noChangeAspect="1"/>
                </p:cNvGrpSpPr>
                <p:nvPr/>
              </p:nvGrpSpPr>
              <p:grpSpPr bwMode="auto">
                <a:xfrm>
                  <a:off x="282" y="2198"/>
                  <a:ext cx="4969" cy="265"/>
                  <a:chOff x="282" y="2198"/>
                  <a:chExt cx="4969" cy="265"/>
                </a:xfrm>
              </p:grpSpPr>
              <p:sp>
                <p:nvSpPr>
                  <p:cNvPr id="16" name="Freeform 944"/>
                  <p:cNvSpPr>
                    <a:spLocks noChangeAspect="1"/>
                  </p:cNvSpPr>
                  <p:nvPr/>
                </p:nvSpPr>
                <p:spPr bwMode="auto">
                  <a:xfrm>
                    <a:off x="282" y="2262"/>
                    <a:ext cx="207" cy="193"/>
                  </a:xfrm>
                  <a:custGeom>
                    <a:avLst/>
                    <a:gdLst>
                      <a:gd name="T0" fmla="*/ 158 w 687"/>
                      <a:gd name="T1" fmla="*/ 190 h 635"/>
                      <a:gd name="T2" fmla="*/ 164 w 687"/>
                      <a:gd name="T3" fmla="*/ 183 h 635"/>
                      <a:gd name="T4" fmla="*/ 167 w 687"/>
                      <a:gd name="T5" fmla="*/ 175 h 635"/>
                      <a:gd name="T6" fmla="*/ 168 w 687"/>
                      <a:gd name="T7" fmla="*/ 165 h 635"/>
                      <a:gd name="T8" fmla="*/ 169 w 687"/>
                      <a:gd name="T9" fmla="*/ 53 h 635"/>
                      <a:gd name="T10" fmla="*/ 169 w 687"/>
                      <a:gd name="T11" fmla="*/ 36 h 635"/>
                      <a:gd name="T12" fmla="*/ 171 w 687"/>
                      <a:gd name="T13" fmla="*/ 21 h 635"/>
                      <a:gd name="T14" fmla="*/ 166 w 687"/>
                      <a:gd name="T15" fmla="*/ 38 h 635"/>
                      <a:gd name="T16" fmla="*/ 161 w 687"/>
                      <a:gd name="T17" fmla="*/ 53 h 635"/>
                      <a:gd name="T18" fmla="*/ 118 w 687"/>
                      <a:gd name="T19" fmla="*/ 183 h 635"/>
                      <a:gd name="T20" fmla="*/ 117 w 687"/>
                      <a:gd name="T21" fmla="*/ 191 h 635"/>
                      <a:gd name="T22" fmla="*/ 87 w 687"/>
                      <a:gd name="T23" fmla="*/ 193 h 635"/>
                      <a:gd name="T24" fmla="*/ 87 w 687"/>
                      <a:gd name="T25" fmla="*/ 187 h 635"/>
                      <a:gd name="T26" fmla="*/ 86 w 687"/>
                      <a:gd name="T27" fmla="*/ 180 h 635"/>
                      <a:gd name="T28" fmla="*/ 40 w 687"/>
                      <a:gd name="T29" fmla="*/ 46 h 635"/>
                      <a:gd name="T30" fmla="*/ 36 w 687"/>
                      <a:gd name="T31" fmla="*/ 29 h 635"/>
                      <a:gd name="T32" fmla="*/ 35 w 687"/>
                      <a:gd name="T33" fmla="*/ 28 h 635"/>
                      <a:gd name="T34" fmla="*/ 36 w 687"/>
                      <a:gd name="T35" fmla="*/ 43 h 635"/>
                      <a:gd name="T36" fmla="*/ 36 w 687"/>
                      <a:gd name="T37" fmla="*/ 160 h 635"/>
                      <a:gd name="T38" fmla="*/ 37 w 687"/>
                      <a:gd name="T39" fmla="*/ 170 h 635"/>
                      <a:gd name="T40" fmla="*/ 39 w 687"/>
                      <a:gd name="T41" fmla="*/ 179 h 635"/>
                      <a:gd name="T42" fmla="*/ 44 w 687"/>
                      <a:gd name="T43" fmla="*/ 186 h 635"/>
                      <a:gd name="T44" fmla="*/ 50 w 687"/>
                      <a:gd name="T45" fmla="*/ 193 h 635"/>
                      <a:gd name="T46" fmla="*/ 3 w 687"/>
                      <a:gd name="T47" fmla="*/ 190 h 635"/>
                      <a:gd name="T48" fmla="*/ 8 w 687"/>
                      <a:gd name="T49" fmla="*/ 183 h 635"/>
                      <a:gd name="T50" fmla="*/ 12 w 687"/>
                      <a:gd name="T51" fmla="*/ 175 h 635"/>
                      <a:gd name="T52" fmla="*/ 13 w 687"/>
                      <a:gd name="T53" fmla="*/ 165 h 635"/>
                      <a:gd name="T54" fmla="*/ 14 w 687"/>
                      <a:gd name="T55" fmla="*/ 33 h 635"/>
                      <a:gd name="T56" fmla="*/ 13 w 687"/>
                      <a:gd name="T57" fmla="*/ 23 h 635"/>
                      <a:gd name="T58" fmla="*/ 10 w 687"/>
                      <a:gd name="T59" fmla="*/ 14 h 635"/>
                      <a:gd name="T60" fmla="*/ 6 w 687"/>
                      <a:gd name="T61" fmla="*/ 7 h 635"/>
                      <a:gd name="T62" fmla="*/ 0 w 687"/>
                      <a:gd name="T63" fmla="*/ 0 h 635"/>
                      <a:gd name="T64" fmla="*/ 52 w 687"/>
                      <a:gd name="T65" fmla="*/ 3 h 635"/>
                      <a:gd name="T66" fmla="*/ 52 w 687"/>
                      <a:gd name="T67" fmla="*/ 7 h 635"/>
                      <a:gd name="T68" fmla="*/ 94 w 687"/>
                      <a:gd name="T69" fmla="*/ 130 h 635"/>
                      <a:gd name="T70" fmla="*/ 99 w 687"/>
                      <a:gd name="T71" fmla="*/ 147 h 635"/>
                      <a:gd name="T72" fmla="*/ 103 w 687"/>
                      <a:gd name="T73" fmla="*/ 167 h 635"/>
                      <a:gd name="T74" fmla="*/ 108 w 687"/>
                      <a:gd name="T75" fmla="*/ 146 h 635"/>
                      <a:gd name="T76" fmla="*/ 112 w 687"/>
                      <a:gd name="T77" fmla="*/ 130 h 635"/>
                      <a:gd name="T78" fmla="*/ 153 w 687"/>
                      <a:gd name="T79" fmla="*/ 7 h 635"/>
                      <a:gd name="T80" fmla="*/ 153 w 687"/>
                      <a:gd name="T81" fmla="*/ 6 h 635"/>
                      <a:gd name="T82" fmla="*/ 153 w 687"/>
                      <a:gd name="T83" fmla="*/ 4 h 635"/>
                      <a:gd name="T84" fmla="*/ 207 w 687"/>
                      <a:gd name="T85" fmla="*/ 0 h 635"/>
                      <a:gd name="T86" fmla="*/ 201 w 687"/>
                      <a:gd name="T87" fmla="*/ 6 h 635"/>
                      <a:gd name="T88" fmla="*/ 197 w 687"/>
                      <a:gd name="T89" fmla="*/ 14 h 635"/>
                      <a:gd name="T90" fmla="*/ 194 w 687"/>
                      <a:gd name="T91" fmla="*/ 23 h 635"/>
                      <a:gd name="T92" fmla="*/ 194 w 687"/>
                      <a:gd name="T93" fmla="*/ 33 h 635"/>
                      <a:gd name="T94" fmla="*/ 194 w 687"/>
                      <a:gd name="T95" fmla="*/ 165 h 635"/>
                      <a:gd name="T96" fmla="*/ 196 w 687"/>
                      <a:gd name="T97" fmla="*/ 175 h 635"/>
                      <a:gd name="T98" fmla="*/ 199 w 687"/>
                      <a:gd name="T99" fmla="*/ 183 h 635"/>
                      <a:gd name="T100" fmla="*/ 204 w 687"/>
                      <a:gd name="T101" fmla="*/ 190 h 635"/>
                      <a:gd name="T102" fmla="*/ 155 w 687"/>
                      <a:gd name="T103" fmla="*/ 193 h 635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</a:gdLst>
                    <a:ahLst/>
                    <a:cxnLst>
                      <a:cxn ang="T104">
                        <a:pos x="T0" y="T1"/>
                      </a:cxn>
                      <a:cxn ang="T105">
                        <a:pos x="T2" y="T3"/>
                      </a:cxn>
                      <a:cxn ang="T106">
                        <a:pos x="T4" y="T5"/>
                      </a:cxn>
                      <a:cxn ang="T107">
                        <a:pos x="T6" y="T7"/>
                      </a:cxn>
                      <a:cxn ang="T108">
                        <a:pos x="T8" y="T9"/>
                      </a:cxn>
                      <a:cxn ang="T109">
                        <a:pos x="T10" y="T11"/>
                      </a:cxn>
                      <a:cxn ang="T110">
                        <a:pos x="T12" y="T13"/>
                      </a:cxn>
                      <a:cxn ang="T111">
                        <a:pos x="T14" y="T15"/>
                      </a:cxn>
                      <a:cxn ang="T112">
                        <a:pos x="T16" y="T17"/>
                      </a:cxn>
                      <a:cxn ang="T113">
                        <a:pos x="T18" y="T19"/>
                      </a:cxn>
                      <a:cxn ang="T114">
                        <a:pos x="T20" y="T21"/>
                      </a:cxn>
                      <a:cxn ang="T115">
                        <a:pos x="T22" y="T23"/>
                      </a:cxn>
                      <a:cxn ang="T116">
                        <a:pos x="T24" y="T25"/>
                      </a:cxn>
                      <a:cxn ang="T117">
                        <a:pos x="T26" y="T27"/>
                      </a:cxn>
                      <a:cxn ang="T118">
                        <a:pos x="T28" y="T29"/>
                      </a:cxn>
                      <a:cxn ang="T119">
                        <a:pos x="T30" y="T31"/>
                      </a:cxn>
                      <a:cxn ang="T120">
                        <a:pos x="T32" y="T33"/>
                      </a:cxn>
                      <a:cxn ang="T121">
                        <a:pos x="T34" y="T35"/>
                      </a:cxn>
                      <a:cxn ang="T122">
                        <a:pos x="T36" y="T37"/>
                      </a:cxn>
                      <a:cxn ang="T123">
                        <a:pos x="T38" y="T39"/>
                      </a:cxn>
                      <a:cxn ang="T124">
                        <a:pos x="T40" y="T41"/>
                      </a:cxn>
                      <a:cxn ang="T125">
                        <a:pos x="T42" y="T43"/>
                      </a:cxn>
                      <a:cxn ang="T126">
                        <a:pos x="T44" y="T45"/>
                      </a:cxn>
                      <a:cxn ang="T127">
                        <a:pos x="T46" y="T47"/>
                      </a:cxn>
                      <a:cxn ang="T128">
                        <a:pos x="T48" y="T49"/>
                      </a:cxn>
                      <a:cxn ang="T129">
                        <a:pos x="T50" y="T51"/>
                      </a:cxn>
                      <a:cxn ang="T130">
                        <a:pos x="T52" y="T53"/>
                      </a:cxn>
                      <a:cxn ang="T131">
                        <a:pos x="T54" y="T55"/>
                      </a:cxn>
                      <a:cxn ang="T132">
                        <a:pos x="T56" y="T57"/>
                      </a:cxn>
                      <a:cxn ang="T133">
                        <a:pos x="T58" y="T59"/>
                      </a:cxn>
                      <a:cxn ang="T134">
                        <a:pos x="T60" y="T61"/>
                      </a:cxn>
                      <a:cxn ang="T135">
                        <a:pos x="T62" y="T63"/>
                      </a:cxn>
                      <a:cxn ang="T136">
                        <a:pos x="T64" y="T65"/>
                      </a:cxn>
                      <a:cxn ang="T137">
                        <a:pos x="T66" y="T67"/>
                      </a:cxn>
                      <a:cxn ang="T138">
                        <a:pos x="T68" y="T69"/>
                      </a:cxn>
                      <a:cxn ang="T139">
                        <a:pos x="T70" y="T71"/>
                      </a:cxn>
                      <a:cxn ang="T140">
                        <a:pos x="T72" y="T73"/>
                      </a:cxn>
                      <a:cxn ang="T141">
                        <a:pos x="T74" y="T75"/>
                      </a:cxn>
                      <a:cxn ang="T142">
                        <a:pos x="T76" y="T77"/>
                      </a:cxn>
                      <a:cxn ang="T143">
                        <a:pos x="T78" y="T79"/>
                      </a:cxn>
                      <a:cxn ang="T144">
                        <a:pos x="T80" y="T81"/>
                      </a:cxn>
                      <a:cxn ang="T145">
                        <a:pos x="T82" y="T83"/>
                      </a:cxn>
                      <a:cxn ang="T146">
                        <a:pos x="T84" y="T85"/>
                      </a:cxn>
                      <a:cxn ang="T147">
                        <a:pos x="T86" y="T87"/>
                      </a:cxn>
                      <a:cxn ang="T148">
                        <a:pos x="T88" y="T89"/>
                      </a:cxn>
                      <a:cxn ang="T149">
                        <a:pos x="T90" y="T91"/>
                      </a:cxn>
                      <a:cxn ang="T150">
                        <a:pos x="T92" y="T93"/>
                      </a:cxn>
                      <a:cxn ang="T151">
                        <a:pos x="T94" y="T95"/>
                      </a:cxn>
                      <a:cxn ang="T152">
                        <a:pos x="T96" y="T97"/>
                      </a:cxn>
                      <a:cxn ang="T153">
                        <a:pos x="T98" y="T99"/>
                      </a:cxn>
                      <a:cxn ang="T154">
                        <a:pos x="T100" y="T101"/>
                      </a:cxn>
                      <a:cxn ang="T155">
                        <a:pos x="T102" y="T103"/>
                      </a:cxn>
                    </a:cxnLst>
                    <a:rect l="0" t="0" r="r" b="b"/>
                    <a:pathLst>
                      <a:path w="687" h="635">
                        <a:moveTo>
                          <a:pt x="515" y="635"/>
                        </a:moveTo>
                        <a:lnTo>
                          <a:pt x="526" y="625"/>
                        </a:lnTo>
                        <a:lnTo>
                          <a:pt x="535" y="614"/>
                        </a:lnTo>
                        <a:lnTo>
                          <a:pt x="543" y="601"/>
                        </a:lnTo>
                        <a:lnTo>
                          <a:pt x="549" y="589"/>
                        </a:lnTo>
                        <a:lnTo>
                          <a:pt x="554" y="575"/>
                        </a:lnTo>
                        <a:lnTo>
                          <a:pt x="557" y="559"/>
                        </a:lnTo>
                        <a:lnTo>
                          <a:pt x="559" y="543"/>
                        </a:lnTo>
                        <a:lnTo>
                          <a:pt x="560" y="526"/>
                        </a:lnTo>
                        <a:lnTo>
                          <a:pt x="560" y="174"/>
                        </a:lnTo>
                        <a:lnTo>
                          <a:pt x="561" y="146"/>
                        </a:lnTo>
                        <a:lnTo>
                          <a:pt x="562" y="120"/>
                        </a:lnTo>
                        <a:lnTo>
                          <a:pt x="565" y="94"/>
                        </a:lnTo>
                        <a:lnTo>
                          <a:pt x="568" y="68"/>
                        </a:lnTo>
                        <a:lnTo>
                          <a:pt x="560" y="97"/>
                        </a:lnTo>
                        <a:lnTo>
                          <a:pt x="552" y="124"/>
                        </a:lnTo>
                        <a:lnTo>
                          <a:pt x="543" y="151"/>
                        </a:lnTo>
                        <a:lnTo>
                          <a:pt x="534" y="176"/>
                        </a:lnTo>
                        <a:lnTo>
                          <a:pt x="392" y="591"/>
                        </a:lnTo>
                        <a:lnTo>
                          <a:pt x="390" y="602"/>
                        </a:lnTo>
                        <a:lnTo>
                          <a:pt x="389" y="616"/>
                        </a:lnTo>
                        <a:lnTo>
                          <a:pt x="389" y="628"/>
                        </a:lnTo>
                        <a:lnTo>
                          <a:pt x="390" y="635"/>
                        </a:lnTo>
                        <a:lnTo>
                          <a:pt x="288" y="635"/>
                        </a:lnTo>
                        <a:lnTo>
                          <a:pt x="289" y="627"/>
                        </a:lnTo>
                        <a:lnTo>
                          <a:pt x="290" y="616"/>
                        </a:lnTo>
                        <a:lnTo>
                          <a:pt x="289" y="602"/>
                        </a:lnTo>
                        <a:lnTo>
                          <a:pt x="287" y="591"/>
                        </a:lnTo>
                        <a:lnTo>
                          <a:pt x="144" y="176"/>
                        </a:lnTo>
                        <a:lnTo>
                          <a:pt x="134" y="150"/>
                        </a:lnTo>
                        <a:lnTo>
                          <a:pt x="126" y="123"/>
                        </a:lnTo>
                        <a:lnTo>
                          <a:pt x="119" y="96"/>
                        </a:lnTo>
                        <a:lnTo>
                          <a:pt x="110" y="68"/>
                        </a:lnTo>
                        <a:lnTo>
                          <a:pt x="116" y="91"/>
                        </a:lnTo>
                        <a:lnTo>
                          <a:pt x="119" y="116"/>
                        </a:lnTo>
                        <a:lnTo>
                          <a:pt x="121" y="143"/>
                        </a:lnTo>
                        <a:lnTo>
                          <a:pt x="121" y="174"/>
                        </a:lnTo>
                        <a:lnTo>
                          <a:pt x="121" y="526"/>
                        </a:lnTo>
                        <a:lnTo>
                          <a:pt x="122" y="543"/>
                        </a:lnTo>
                        <a:lnTo>
                          <a:pt x="124" y="558"/>
                        </a:lnTo>
                        <a:lnTo>
                          <a:pt x="127" y="573"/>
                        </a:lnTo>
                        <a:lnTo>
                          <a:pt x="131" y="588"/>
                        </a:lnTo>
                        <a:lnTo>
                          <a:pt x="138" y="600"/>
                        </a:lnTo>
                        <a:lnTo>
                          <a:pt x="146" y="613"/>
                        </a:lnTo>
                        <a:lnTo>
                          <a:pt x="156" y="624"/>
                        </a:lnTo>
                        <a:lnTo>
                          <a:pt x="166" y="635"/>
                        </a:lnTo>
                        <a:lnTo>
                          <a:pt x="0" y="635"/>
                        </a:lnTo>
                        <a:lnTo>
                          <a:pt x="10" y="625"/>
                        </a:lnTo>
                        <a:lnTo>
                          <a:pt x="20" y="614"/>
                        </a:lnTo>
                        <a:lnTo>
                          <a:pt x="27" y="601"/>
                        </a:lnTo>
                        <a:lnTo>
                          <a:pt x="33" y="589"/>
                        </a:lnTo>
                        <a:lnTo>
                          <a:pt x="39" y="575"/>
                        </a:lnTo>
                        <a:lnTo>
                          <a:pt x="42" y="559"/>
                        </a:lnTo>
                        <a:lnTo>
                          <a:pt x="44" y="543"/>
                        </a:lnTo>
                        <a:lnTo>
                          <a:pt x="45" y="526"/>
                        </a:lnTo>
                        <a:lnTo>
                          <a:pt x="45" y="109"/>
                        </a:lnTo>
                        <a:lnTo>
                          <a:pt x="44" y="92"/>
                        </a:lnTo>
                        <a:lnTo>
                          <a:pt x="42" y="76"/>
                        </a:lnTo>
                        <a:lnTo>
                          <a:pt x="39" y="61"/>
                        </a:lnTo>
                        <a:lnTo>
                          <a:pt x="33" y="46"/>
                        </a:lnTo>
                        <a:lnTo>
                          <a:pt x="27" y="34"/>
                        </a:lnTo>
                        <a:lnTo>
                          <a:pt x="20" y="22"/>
                        </a:lnTo>
                        <a:lnTo>
                          <a:pt x="10" y="11"/>
                        </a:lnTo>
                        <a:lnTo>
                          <a:pt x="0" y="0"/>
                        </a:lnTo>
                        <a:lnTo>
                          <a:pt x="180" y="0"/>
                        </a:lnTo>
                        <a:lnTo>
                          <a:pt x="174" y="10"/>
                        </a:lnTo>
                        <a:lnTo>
                          <a:pt x="172" y="19"/>
                        </a:lnTo>
                        <a:lnTo>
                          <a:pt x="173" y="22"/>
                        </a:lnTo>
                        <a:lnTo>
                          <a:pt x="174" y="25"/>
                        </a:lnTo>
                        <a:lnTo>
                          <a:pt x="312" y="428"/>
                        </a:lnTo>
                        <a:lnTo>
                          <a:pt x="321" y="455"/>
                        </a:lnTo>
                        <a:lnTo>
                          <a:pt x="329" y="483"/>
                        </a:lnTo>
                        <a:lnTo>
                          <a:pt x="336" y="514"/>
                        </a:lnTo>
                        <a:lnTo>
                          <a:pt x="342" y="548"/>
                        </a:lnTo>
                        <a:lnTo>
                          <a:pt x="349" y="512"/>
                        </a:lnTo>
                        <a:lnTo>
                          <a:pt x="357" y="480"/>
                        </a:lnTo>
                        <a:lnTo>
                          <a:pt x="364" y="453"/>
                        </a:lnTo>
                        <a:lnTo>
                          <a:pt x="371" y="428"/>
                        </a:lnTo>
                        <a:lnTo>
                          <a:pt x="508" y="25"/>
                        </a:lnTo>
                        <a:lnTo>
                          <a:pt x="508" y="24"/>
                        </a:lnTo>
                        <a:lnTo>
                          <a:pt x="509" y="20"/>
                        </a:lnTo>
                        <a:lnTo>
                          <a:pt x="509" y="17"/>
                        </a:lnTo>
                        <a:lnTo>
                          <a:pt x="508" y="12"/>
                        </a:lnTo>
                        <a:lnTo>
                          <a:pt x="504" y="0"/>
                        </a:lnTo>
                        <a:lnTo>
                          <a:pt x="687" y="0"/>
                        </a:lnTo>
                        <a:lnTo>
                          <a:pt x="678" y="10"/>
                        </a:lnTo>
                        <a:lnTo>
                          <a:pt x="668" y="21"/>
                        </a:lnTo>
                        <a:lnTo>
                          <a:pt x="661" y="33"/>
                        </a:lnTo>
                        <a:lnTo>
                          <a:pt x="655" y="46"/>
                        </a:lnTo>
                        <a:lnTo>
                          <a:pt x="649" y="60"/>
                        </a:lnTo>
                        <a:lnTo>
                          <a:pt x="645" y="76"/>
                        </a:lnTo>
                        <a:lnTo>
                          <a:pt x="643" y="92"/>
                        </a:lnTo>
                        <a:lnTo>
                          <a:pt x="643" y="109"/>
                        </a:lnTo>
                        <a:lnTo>
                          <a:pt x="643" y="526"/>
                        </a:lnTo>
                        <a:lnTo>
                          <a:pt x="643" y="543"/>
                        </a:lnTo>
                        <a:lnTo>
                          <a:pt x="645" y="559"/>
                        </a:lnTo>
                        <a:lnTo>
                          <a:pt x="649" y="575"/>
                        </a:lnTo>
                        <a:lnTo>
                          <a:pt x="655" y="589"/>
                        </a:lnTo>
                        <a:lnTo>
                          <a:pt x="661" y="601"/>
                        </a:lnTo>
                        <a:lnTo>
                          <a:pt x="668" y="614"/>
                        </a:lnTo>
                        <a:lnTo>
                          <a:pt x="678" y="625"/>
                        </a:lnTo>
                        <a:lnTo>
                          <a:pt x="687" y="635"/>
                        </a:lnTo>
                        <a:lnTo>
                          <a:pt x="515" y="63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" name="Freeform 945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725" y="2198"/>
                    <a:ext cx="157" cy="265"/>
                  </a:xfrm>
                  <a:custGeom>
                    <a:avLst/>
                    <a:gdLst>
                      <a:gd name="T0" fmla="*/ 13 w 519"/>
                      <a:gd name="T1" fmla="*/ 91 h 874"/>
                      <a:gd name="T2" fmla="*/ 8 w 519"/>
                      <a:gd name="T3" fmla="*/ 79 h 874"/>
                      <a:gd name="T4" fmla="*/ 0 w 519"/>
                      <a:gd name="T5" fmla="*/ 68 h 874"/>
                      <a:gd name="T6" fmla="*/ 47 w 519"/>
                      <a:gd name="T7" fmla="*/ 75 h 874"/>
                      <a:gd name="T8" fmla="*/ 41 w 519"/>
                      <a:gd name="T9" fmla="*/ 87 h 874"/>
                      <a:gd name="T10" fmla="*/ 39 w 519"/>
                      <a:gd name="T11" fmla="*/ 101 h 874"/>
                      <a:gd name="T12" fmla="*/ 40 w 519"/>
                      <a:gd name="T13" fmla="*/ 206 h 874"/>
                      <a:gd name="T14" fmla="*/ 42 w 519"/>
                      <a:gd name="T15" fmla="*/ 220 h 874"/>
                      <a:gd name="T16" fmla="*/ 47 w 519"/>
                      <a:gd name="T17" fmla="*/ 230 h 874"/>
                      <a:gd name="T18" fmla="*/ 56 w 519"/>
                      <a:gd name="T19" fmla="*/ 238 h 874"/>
                      <a:gd name="T20" fmla="*/ 69 w 519"/>
                      <a:gd name="T21" fmla="*/ 242 h 874"/>
                      <a:gd name="T22" fmla="*/ 85 w 519"/>
                      <a:gd name="T23" fmla="*/ 242 h 874"/>
                      <a:gd name="T24" fmla="*/ 100 w 519"/>
                      <a:gd name="T25" fmla="*/ 239 h 874"/>
                      <a:gd name="T26" fmla="*/ 110 w 519"/>
                      <a:gd name="T27" fmla="*/ 233 h 874"/>
                      <a:gd name="T28" fmla="*/ 116 w 519"/>
                      <a:gd name="T29" fmla="*/ 224 h 874"/>
                      <a:gd name="T30" fmla="*/ 119 w 519"/>
                      <a:gd name="T31" fmla="*/ 211 h 874"/>
                      <a:gd name="T32" fmla="*/ 120 w 519"/>
                      <a:gd name="T33" fmla="*/ 194 h 874"/>
                      <a:gd name="T34" fmla="*/ 119 w 519"/>
                      <a:gd name="T35" fmla="*/ 91 h 874"/>
                      <a:gd name="T36" fmla="*/ 115 w 519"/>
                      <a:gd name="T37" fmla="*/ 79 h 874"/>
                      <a:gd name="T38" fmla="*/ 106 w 519"/>
                      <a:gd name="T39" fmla="*/ 68 h 874"/>
                      <a:gd name="T40" fmla="*/ 151 w 519"/>
                      <a:gd name="T41" fmla="*/ 75 h 874"/>
                      <a:gd name="T42" fmla="*/ 146 w 519"/>
                      <a:gd name="T43" fmla="*/ 86 h 874"/>
                      <a:gd name="T44" fmla="*/ 144 w 519"/>
                      <a:gd name="T45" fmla="*/ 101 h 874"/>
                      <a:gd name="T46" fmla="*/ 143 w 519"/>
                      <a:gd name="T47" fmla="*/ 209 h 874"/>
                      <a:gd name="T48" fmla="*/ 140 w 519"/>
                      <a:gd name="T49" fmla="*/ 229 h 874"/>
                      <a:gd name="T50" fmla="*/ 134 w 519"/>
                      <a:gd name="T51" fmla="*/ 243 h 874"/>
                      <a:gd name="T52" fmla="*/ 127 w 519"/>
                      <a:gd name="T53" fmla="*/ 250 h 874"/>
                      <a:gd name="T54" fmla="*/ 119 w 519"/>
                      <a:gd name="T55" fmla="*/ 256 h 874"/>
                      <a:gd name="T56" fmla="*/ 109 w 519"/>
                      <a:gd name="T57" fmla="*/ 261 h 874"/>
                      <a:gd name="T58" fmla="*/ 97 w 519"/>
                      <a:gd name="T59" fmla="*/ 263 h 874"/>
                      <a:gd name="T60" fmla="*/ 83 w 519"/>
                      <a:gd name="T61" fmla="*/ 265 h 874"/>
                      <a:gd name="T62" fmla="*/ 69 w 519"/>
                      <a:gd name="T63" fmla="*/ 265 h 874"/>
                      <a:gd name="T64" fmla="*/ 56 w 519"/>
                      <a:gd name="T65" fmla="*/ 263 h 874"/>
                      <a:gd name="T66" fmla="*/ 44 w 519"/>
                      <a:gd name="T67" fmla="*/ 260 h 874"/>
                      <a:gd name="T68" fmla="*/ 35 w 519"/>
                      <a:gd name="T69" fmla="*/ 254 h 874"/>
                      <a:gd name="T70" fmla="*/ 27 w 519"/>
                      <a:gd name="T71" fmla="*/ 248 h 874"/>
                      <a:gd name="T72" fmla="*/ 21 w 519"/>
                      <a:gd name="T73" fmla="*/ 239 h 874"/>
                      <a:gd name="T74" fmla="*/ 16 w 519"/>
                      <a:gd name="T75" fmla="*/ 223 h 874"/>
                      <a:gd name="T76" fmla="*/ 14 w 519"/>
                      <a:gd name="T77" fmla="*/ 201 h 874"/>
                      <a:gd name="T78" fmla="*/ 90 w 519"/>
                      <a:gd name="T79" fmla="*/ 49 h 874"/>
                      <a:gd name="T80" fmla="*/ 116 w 519"/>
                      <a:gd name="T81" fmla="*/ 6 h 874"/>
                      <a:gd name="T82" fmla="*/ 122 w 519"/>
                      <a:gd name="T83" fmla="*/ 1 h 874"/>
                      <a:gd name="T84" fmla="*/ 127 w 519"/>
                      <a:gd name="T85" fmla="*/ 0 h 874"/>
                      <a:gd name="T86" fmla="*/ 133 w 519"/>
                      <a:gd name="T87" fmla="*/ 1 h 874"/>
                      <a:gd name="T88" fmla="*/ 136 w 519"/>
                      <a:gd name="T89" fmla="*/ 6 h 874"/>
                      <a:gd name="T90" fmla="*/ 136 w 519"/>
                      <a:gd name="T91" fmla="*/ 12 h 874"/>
                      <a:gd name="T92" fmla="*/ 134 w 519"/>
                      <a:gd name="T93" fmla="*/ 16 h 874"/>
                      <a:gd name="T94" fmla="*/ 98 w 519"/>
                      <a:gd name="T95" fmla="*/ 49 h 874"/>
                      <a:gd name="T96" fmla="*/ 75 w 519"/>
                      <a:gd name="T97" fmla="*/ 12 h 874"/>
                      <a:gd name="T98" fmla="*/ 79 w 519"/>
                      <a:gd name="T99" fmla="*/ 4 h 874"/>
                      <a:gd name="T100" fmla="*/ 84 w 519"/>
                      <a:gd name="T101" fmla="*/ 1 h 874"/>
                      <a:gd name="T102" fmla="*/ 90 w 519"/>
                      <a:gd name="T103" fmla="*/ 0 h 874"/>
                      <a:gd name="T104" fmla="*/ 95 w 519"/>
                      <a:gd name="T105" fmla="*/ 2 h 874"/>
                      <a:gd name="T106" fmla="*/ 97 w 519"/>
                      <a:gd name="T107" fmla="*/ 8 h 874"/>
                      <a:gd name="T108" fmla="*/ 97 w 519"/>
                      <a:gd name="T109" fmla="*/ 12 h 874"/>
                      <a:gd name="T110" fmla="*/ 93 w 519"/>
                      <a:gd name="T111" fmla="*/ 19 h 874"/>
                      <a:gd name="T112" fmla="*/ 57 w 519"/>
                      <a:gd name="T113" fmla="*/ 49 h 874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</a:gdLst>
                    <a:ahLst/>
                    <a:cxnLst>
                      <a:cxn ang="T114">
                        <a:pos x="T0" y="T1"/>
                      </a:cxn>
                      <a:cxn ang="T115">
                        <a:pos x="T2" y="T3"/>
                      </a:cxn>
                      <a:cxn ang="T116">
                        <a:pos x="T4" y="T5"/>
                      </a:cxn>
                      <a:cxn ang="T117">
                        <a:pos x="T6" y="T7"/>
                      </a:cxn>
                      <a:cxn ang="T118">
                        <a:pos x="T8" y="T9"/>
                      </a:cxn>
                      <a:cxn ang="T119">
                        <a:pos x="T10" y="T11"/>
                      </a:cxn>
                      <a:cxn ang="T120">
                        <a:pos x="T12" y="T13"/>
                      </a:cxn>
                      <a:cxn ang="T121">
                        <a:pos x="T14" y="T15"/>
                      </a:cxn>
                      <a:cxn ang="T122">
                        <a:pos x="T16" y="T17"/>
                      </a:cxn>
                      <a:cxn ang="T123">
                        <a:pos x="T18" y="T19"/>
                      </a:cxn>
                      <a:cxn ang="T124">
                        <a:pos x="T20" y="T21"/>
                      </a:cxn>
                      <a:cxn ang="T125">
                        <a:pos x="T22" y="T23"/>
                      </a:cxn>
                      <a:cxn ang="T126">
                        <a:pos x="T24" y="T25"/>
                      </a:cxn>
                      <a:cxn ang="T127">
                        <a:pos x="T26" y="T27"/>
                      </a:cxn>
                      <a:cxn ang="T128">
                        <a:pos x="T28" y="T29"/>
                      </a:cxn>
                      <a:cxn ang="T129">
                        <a:pos x="T30" y="T31"/>
                      </a:cxn>
                      <a:cxn ang="T130">
                        <a:pos x="T32" y="T33"/>
                      </a:cxn>
                      <a:cxn ang="T131">
                        <a:pos x="T34" y="T35"/>
                      </a:cxn>
                      <a:cxn ang="T132">
                        <a:pos x="T36" y="T37"/>
                      </a:cxn>
                      <a:cxn ang="T133">
                        <a:pos x="T38" y="T39"/>
                      </a:cxn>
                      <a:cxn ang="T134">
                        <a:pos x="T40" y="T41"/>
                      </a:cxn>
                      <a:cxn ang="T135">
                        <a:pos x="T42" y="T43"/>
                      </a:cxn>
                      <a:cxn ang="T136">
                        <a:pos x="T44" y="T45"/>
                      </a:cxn>
                      <a:cxn ang="T137">
                        <a:pos x="T46" y="T47"/>
                      </a:cxn>
                      <a:cxn ang="T138">
                        <a:pos x="T48" y="T49"/>
                      </a:cxn>
                      <a:cxn ang="T139">
                        <a:pos x="T50" y="T51"/>
                      </a:cxn>
                      <a:cxn ang="T140">
                        <a:pos x="T52" y="T53"/>
                      </a:cxn>
                      <a:cxn ang="T141">
                        <a:pos x="T54" y="T55"/>
                      </a:cxn>
                      <a:cxn ang="T142">
                        <a:pos x="T56" y="T57"/>
                      </a:cxn>
                      <a:cxn ang="T143">
                        <a:pos x="T58" y="T59"/>
                      </a:cxn>
                      <a:cxn ang="T144">
                        <a:pos x="T60" y="T61"/>
                      </a:cxn>
                      <a:cxn ang="T145">
                        <a:pos x="T62" y="T63"/>
                      </a:cxn>
                      <a:cxn ang="T146">
                        <a:pos x="T64" y="T65"/>
                      </a:cxn>
                      <a:cxn ang="T147">
                        <a:pos x="T66" y="T67"/>
                      </a:cxn>
                      <a:cxn ang="T148">
                        <a:pos x="T68" y="T69"/>
                      </a:cxn>
                      <a:cxn ang="T149">
                        <a:pos x="T70" y="T71"/>
                      </a:cxn>
                      <a:cxn ang="T150">
                        <a:pos x="T72" y="T73"/>
                      </a:cxn>
                      <a:cxn ang="T151">
                        <a:pos x="T74" y="T75"/>
                      </a:cxn>
                      <a:cxn ang="T152">
                        <a:pos x="T76" y="T77"/>
                      </a:cxn>
                      <a:cxn ang="T153">
                        <a:pos x="T78" y="T79"/>
                      </a:cxn>
                      <a:cxn ang="T154">
                        <a:pos x="T80" y="T81"/>
                      </a:cxn>
                      <a:cxn ang="T155">
                        <a:pos x="T82" y="T83"/>
                      </a:cxn>
                      <a:cxn ang="T156">
                        <a:pos x="T84" y="T85"/>
                      </a:cxn>
                      <a:cxn ang="T157">
                        <a:pos x="T86" y="T87"/>
                      </a:cxn>
                      <a:cxn ang="T158">
                        <a:pos x="T88" y="T89"/>
                      </a:cxn>
                      <a:cxn ang="T159">
                        <a:pos x="T90" y="T91"/>
                      </a:cxn>
                      <a:cxn ang="T160">
                        <a:pos x="T92" y="T93"/>
                      </a:cxn>
                      <a:cxn ang="T161">
                        <a:pos x="T94" y="T95"/>
                      </a:cxn>
                      <a:cxn ang="T162">
                        <a:pos x="T96" y="T97"/>
                      </a:cxn>
                      <a:cxn ang="T163">
                        <a:pos x="T98" y="T99"/>
                      </a:cxn>
                      <a:cxn ang="T164">
                        <a:pos x="T100" y="T101"/>
                      </a:cxn>
                      <a:cxn ang="T165">
                        <a:pos x="T102" y="T103"/>
                      </a:cxn>
                      <a:cxn ang="T166">
                        <a:pos x="T104" y="T105"/>
                      </a:cxn>
                      <a:cxn ang="T167">
                        <a:pos x="T106" y="T107"/>
                      </a:cxn>
                      <a:cxn ang="T168">
                        <a:pos x="T108" y="T109"/>
                      </a:cxn>
                      <a:cxn ang="T169">
                        <a:pos x="T110" y="T111"/>
                      </a:cxn>
                      <a:cxn ang="T170">
                        <a:pos x="T112" y="T113"/>
                      </a:cxn>
                    </a:cxnLst>
                    <a:rect l="0" t="0" r="r" b="b"/>
                    <a:pathLst>
                      <a:path w="519" h="874">
                        <a:moveTo>
                          <a:pt x="45" y="334"/>
                        </a:moveTo>
                        <a:lnTo>
                          <a:pt x="44" y="317"/>
                        </a:lnTo>
                        <a:lnTo>
                          <a:pt x="42" y="301"/>
                        </a:lnTo>
                        <a:lnTo>
                          <a:pt x="39" y="286"/>
                        </a:lnTo>
                        <a:lnTo>
                          <a:pt x="33" y="271"/>
                        </a:lnTo>
                        <a:lnTo>
                          <a:pt x="27" y="259"/>
                        </a:lnTo>
                        <a:lnTo>
                          <a:pt x="20" y="247"/>
                        </a:lnTo>
                        <a:lnTo>
                          <a:pt x="10" y="236"/>
                        </a:lnTo>
                        <a:lnTo>
                          <a:pt x="0" y="225"/>
                        </a:lnTo>
                        <a:lnTo>
                          <a:pt x="175" y="225"/>
                        </a:lnTo>
                        <a:lnTo>
                          <a:pt x="164" y="236"/>
                        </a:lnTo>
                        <a:lnTo>
                          <a:pt x="156" y="247"/>
                        </a:lnTo>
                        <a:lnTo>
                          <a:pt x="147" y="259"/>
                        </a:lnTo>
                        <a:lnTo>
                          <a:pt x="141" y="271"/>
                        </a:lnTo>
                        <a:lnTo>
                          <a:pt x="137" y="286"/>
                        </a:lnTo>
                        <a:lnTo>
                          <a:pt x="132" y="301"/>
                        </a:lnTo>
                        <a:lnTo>
                          <a:pt x="130" y="317"/>
                        </a:lnTo>
                        <a:lnTo>
                          <a:pt x="129" y="334"/>
                        </a:lnTo>
                        <a:lnTo>
                          <a:pt x="129" y="641"/>
                        </a:lnTo>
                        <a:lnTo>
                          <a:pt x="130" y="661"/>
                        </a:lnTo>
                        <a:lnTo>
                          <a:pt x="131" y="680"/>
                        </a:lnTo>
                        <a:lnTo>
                          <a:pt x="134" y="697"/>
                        </a:lnTo>
                        <a:lnTo>
                          <a:pt x="136" y="711"/>
                        </a:lnTo>
                        <a:lnTo>
                          <a:pt x="140" y="726"/>
                        </a:lnTo>
                        <a:lnTo>
                          <a:pt x="144" y="738"/>
                        </a:lnTo>
                        <a:lnTo>
                          <a:pt x="148" y="749"/>
                        </a:lnTo>
                        <a:lnTo>
                          <a:pt x="154" y="759"/>
                        </a:lnTo>
                        <a:lnTo>
                          <a:pt x="162" y="768"/>
                        </a:lnTo>
                        <a:lnTo>
                          <a:pt x="172" y="777"/>
                        </a:lnTo>
                        <a:lnTo>
                          <a:pt x="184" y="784"/>
                        </a:lnTo>
                        <a:lnTo>
                          <a:pt x="197" y="789"/>
                        </a:lnTo>
                        <a:lnTo>
                          <a:pt x="211" y="794"/>
                        </a:lnTo>
                        <a:lnTo>
                          <a:pt x="227" y="797"/>
                        </a:lnTo>
                        <a:lnTo>
                          <a:pt x="244" y="799"/>
                        </a:lnTo>
                        <a:lnTo>
                          <a:pt x="263" y="800"/>
                        </a:lnTo>
                        <a:lnTo>
                          <a:pt x="282" y="799"/>
                        </a:lnTo>
                        <a:lnTo>
                          <a:pt x="300" y="797"/>
                        </a:lnTo>
                        <a:lnTo>
                          <a:pt x="316" y="794"/>
                        </a:lnTo>
                        <a:lnTo>
                          <a:pt x="330" y="789"/>
                        </a:lnTo>
                        <a:lnTo>
                          <a:pt x="343" y="784"/>
                        </a:lnTo>
                        <a:lnTo>
                          <a:pt x="354" y="777"/>
                        </a:lnTo>
                        <a:lnTo>
                          <a:pt x="364" y="768"/>
                        </a:lnTo>
                        <a:lnTo>
                          <a:pt x="372" y="759"/>
                        </a:lnTo>
                        <a:lnTo>
                          <a:pt x="378" y="749"/>
                        </a:lnTo>
                        <a:lnTo>
                          <a:pt x="383" y="738"/>
                        </a:lnTo>
                        <a:lnTo>
                          <a:pt x="387" y="726"/>
                        </a:lnTo>
                        <a:lnTo>
                          <a:pt x="390" y="711"/>
                        </a:lnTo>
                        <a:lnTo>
                          <a:pt x="393" y="697"/>
                        </a:lnTo>
                        <a:lnTo>
                          <a:pt x="395" y="680"/>
                        </a:lnTo>
                        <a:lnTo>
                          <a:pt x="396" y="661"/>
                        </a:lnTo>
                        <a:lnTo>
                          <a:pt x="396" y="641"/>
                        </a:lnTo>
                        <a:lnTo>
                          <a:pt x="396" y="334"/>
                        </a:lnTo>
                        <a:lnTo>
                          <a:pt x="395" y="317"/>
                        </a:lnTo>
                        <a:lnTo>
                          <a:pt x="394" y="301"/>
                        </a:lnTo>
                        <a:lnTo>
                          <a:pt x="389" y="286"/>
                        </a:lnTo>
                        <a:lnTo>
                          <a:pt x="385" y="272"/>
                        </a:lnTo>
                        <a:lnTo>
                          <a:pt x="379" y="260"/>
                        </a:lnTo>
                        <a:lnTo>
                          <a:pt x="372" y="247"/>
                        </a:lnTo>
                        <a:lnTo>
                          <a:pt x="362" y="236"/>
                        </a:lnTo>
                        <a:lnTo>
                          <a:pt x="350" y="225"/>
                        </a:lnTo>
                        <a:lnTo>
                          <a:pt x="519" y="225"/>
                        </a:lnTo>
                        <a:lnTo>
                          <a:pt x="508" y="235"/>
                        </a:lnTo>
                        <a:lnTo>
                          <a:pt x="499" y="246"/>
                        </a:lnTo>
                        <a:lnTo>
                          <a:pt x="492" y="258"/>
                        </a:lnTo>
                        <a:lnTo>
                          <a:pt x="486" y="271"/>
                        </a:lnTo>
                        <a:lnTo>
                          <a:pt x="481" y="285"/>
                        </a:lnTo>
                        <a:lnTo>
                          <a:pt x="478" y="301"/>
                        </a:lnTo>
                        <a:lnTo>
                          <a:pt x="476" y="317"/>
                        </a:lnTo>
                        <a:lnTo>
                          <a:pt x="476" y="334"/>
                        </a:lnTo>
                        <a:lnTo>
                          <a:pt x="476" y="634"/>
                        </a:lnTo>
                        <a:lnTo>
                          <a:pt x="475" y="663"/>
                        </a:lnTo>
                        <a:lnTo>
                          <a:pt x="474" y="690"/>
                        </a:lnTo>
                        <a:lnTo>
                          <a:pt x="471" y="715"/>
                        </a:lnTo>
                        <a:lnTo>
                          <a:pt x="467" y="737"/>
                        </a:lnTo>
                        <a:lnTo>
                          <a:pt x="463" y="756"/>
                        </a:lnTo>
                        <a:lnTo>
                          <a:pt x="458" y="773"/>
                        </a:lnTo>
                        <a:lnTo>
                          <a:pt x="452" y="787"/>
                        </a:lnTo>
                        <a:lnTo>
                          <a:pt x="444" y="800"/>
                        </a:lnTo>
                        <a:lnTo>
                          <a:pt x="437" y="809"/>
                        </a:lnTo>
                        <a:lnTo>
                          <a:pt x="429" y="818"/>
                        </a:lnTo>
                        <a:lnTo>
                          <a:pt x="421" y="825"/>
                        </a:lnTo>
                        <a:lnTo>
                          <a:pt x="413" y="833"/>
                        </a:lnTo>
                        <a:lnTo>
                          <a:pt x="403" y="839"/>
                        </a:lnTo>
                        <a:lnTo>
                          <a:pt x="393" y="845"/>
                        </a:lnTo>
                        <a:lnTo>
                          <a:pt x="382" y="850"/>
                        </a:lnTo>
                        <a:lnTo>
                          <a:pt x="372" y="856"/>
                        </a:lnTo>
                        <a:lnTo>
                          <a:pt x="359" y="860"/>
                        </a:lnTo>
                        <a:lnTo>
                          <a:pt x="347" y="864"/>
                        </a:lnTo>
                        <a:lnTo>
                          <a:pt x="334" y="867"/>
                        </a:lnTo>
                        <a:lnTo>
                          <a:pt x="320" y="869"/>
                        </a:lnTo>
                        <a:lnTo>
                          <a:pt x="306" y="872"/>
                        </a:lnTo>
                        <a:lnTo>
                          <a:pt x="291" y="873"/>
                        </a:lnTo>
                        <a:lnTo>
                          <a:pt x="276" y="874"/>
                        </a:lnTo>
                        <a:lnTo>
                          <a:pt x="259" y="874"/>
                        </a:lnTo>
                        <a:lnTo>
                          <a:pt x="243" y="874"/>
                        </a:lnTo>
                        <a:lnTo>
                          <a:pt x="227" y="873"/>
                        </a:lnTo>
                        <a:lnTo>
                          <a:pt x="212" y="872"/>
                        </a:lnTo>
                        <a:lnTo>
                          <a:pt x="199" y="869"/>
                        </a:lnTo>
                        <a:lnTo>
                          <a:pt x="185" y="867"/>
                        </a:lnTo>
                        <a:lnTo>
                          <a:pt x="171" y="864"/>
                        </a:lnTo>
                        <a:lnTo>
                          <a:pt x="160" y="860"/>
                        </a:lnTo>
                        <a:lnTo>
                          <a:pt x="147" y="856"/>
                        </a:lnTo>
                        <a:lnTo>
                          <a:pt x="137" y="850"/>
                        </a:lnTo>
                        <a:lnTo>
                          <a:pt x="126" y="845"/>
                        </a:lnTo>
                        <a:lnTo>
                          <a:pt x="117" y="839"/>
                        </a:lnTo>
                        <a:lnTo>
                          <a:pt x="107" y="833"/>
                        </a:lnTo>
                        <a:lnTo>
                          <a:pt x="99" y="825"/>
                        </a:lnTo>
                        <a:lnTo>
                          <a:pt x="90" y="818"/>
                        </a:lnTo>
                        <a:lnTo>
                          <a:pt x="83" y="809"/>
                        </a:lnTo>
                        <a:lnTo>
                          <a:pt x="77" y="800"/>
                        </a:lnTo>
                        <a:lnTo>
                          <a:pt x="69" y="787"/>
                        </a:lnTo>
                        <a:lnTo>
                          <a:pt x="63" y="773"/>
                        </a:lnTo>
                        <a:lnTo>
                          <a:pt x="58" y="756"/>
                        </a:lnTo>
                        <a:lnTo>
                          <a:pt x="52" y="737"/>
                        </a:lnTo>
                        <a:lnTo>
                          <a:pt x="49" y="715"/>
                        </a:lnTo>
                        <a:lnTo>
                          <a:pt x="47" y="690"/>
                        </a:lnTo>
                        <a:lnTo>
                          <a:pt x="45" y="663"/>
                        </a:lnTo>
                        <a:lnTo>
                          <a:pt x="45" y="634"/>
                        </a:lnTo>
                        <a:lnTo>
                          <a:pt x="45" y="334"/>
                        </a:lnTo>
                        <a:close/>
                        <a:moveTo>
                          <a:pt x="298" y="161"/>
                        </a:moveTo>
                        <a:lnTo>
                          <a:pt x="375" y="32"/>
                        </a:lnTo>
                        <a:lnTo>
                          <a:pt x="380" y="25"/>
                        </a:lnTo>
                        <a:lnTo>
                          <a:pt x="385" y="19"/>
                        </a:lnTo>
                        <a:lnTo>
                          <a:pt x="392" y="12"/>
                        </a:lnTo>
                        <a:lnTo>
                          <a:pt x="397" y="8"/>
                        </a:lnTo>
                        <a:lnTo>
                          <a:pt x="402" y="4"/>
                        </a:lnTo>
                        <a:lnTo>
                          <a:pt x="408" y="2"/>
                        </a:lnTo>
                        <a:lnTo>
                          <a:pt x="414" y="1"/>
                        </a:lnTo>
                        <a:lnTo>
                          <a:pt x="420" y="0"/>
                        </a:lnTo>
                        <a:lnTo>
                          <a:pt x="427" y="1"/>
                        </a:lnTo>
                        <a:lnTo>
                          <a:pt x="434" y="2"/>
                        </a:lnTo>
                        <a:lnTo>
                          <a:pt x="439" y="4"/>
                        </a:lnTo>
                        <a:lnTo>
                          <a:pt x="443" y="8"/>
                        </a:lnTo>
                        <a:lnTo>
                          <a:pt x="446" y="12"/>
                        </a:lnTo>
                        <a:lnTo>
                          <a:pt x="449" y="19"/>
                        </a:lnTo>
                        <a:lnTo>
                          <a:pt x="451" y="25"/>
                        </a:lnTo>
                        <a:lnTo>
                          <a:pt x="452" y="32"/>
                        </a:lnTo>
                        <a:lnTo>
                          <a:pt x="451" y="38"/>
                        </a:lnTo>
                        <a:lnTo>
                          <a:pt x="449" y="42"/>
                        </a:lnTo>
                        <a:lnTo>
                          <a:pt x="447" y="47"/>
                        </a:lnTo>
                        <a:lnTo>
                          <a:pt x="444" y="52"/>
                        </a:lnTo>
                        <a:lnTo>
                          <a:pt x="435" y="64"/>
                        </a:lnTo>
                        <a:lnTo>
                          <a:pt x="423" y="76"/>
                        </a:lnTo>
                        <a:lnTo>
                          <a:pt x="323" y="161"/>
                        </a:lnTo>
                        <a:lnTo>
                          <a:pt x="298" y="161"/>
                        </a:lnTo>
                        <a:close/>
                        <a:moveTo>
                          <a:pt x="187" y="161"/>
                        </a:moveTo>
                        <a:lnTo>
                          <a:pt x="247" y="38"/>
                        </a:lnTo>
                        <a:lnTo>
                          <a:pt x="251" y="29"/>
                        </a:lnTo>
                        <a:lnTo>
                          <a:pt x="257" y="21"/>
                        </a:lnTo>
                        <a:lnTo>
                          <a:pt x="262" y="14"/>
                        </a:lnTo>
                        <a:lnTo>
                          <a:pt x="267" y="9"/>
                        </a:lnTo>
                        <a:lnTo>
                          <a:pt x="273" y="5"/>
                        </a:lnTo>
                        <a:lnTo>
                          <a:pt x="278" y="2"/>
                        </a:lnTo>
                        <a:lnTo>
                          <a:pt x="284" y="1"/>
                        </a:lnTo>
                        <a:lnTo>
                          <a:pt x="290" y="0"/>
                        </a:lnTo>
                        <a:lnTo>
                          <a:pt x="297" y="1"/>
                        </a:lnTo>
                        <a:lnTo>
                          <a:pt x="302" y="2"/>
                        </a:lnTo>
                        <a:lnTo>
                          <a:pt x="307" y="4"/>
                        </a:lnTo>
                        <a:lnTo>
                          <a:pt x="313" y="8"/>
                        </a:lnTo>
                        <a:lnTo>
                          <a:pt x="317" y="14"/>
                        </a:lnTo>
                        <a:lnTo>
                          <a:pt x="319" y="20"/>
                        </a:lnTo>
                        <a:lnTo>
                          <a:pt x="321" y="26"/>
                        </a:lnTo>
                        <a:lnTo>
                          <a:pt x="321" y="31"/>
                        </a:lnTo>
                        <a:lnTo>
                          <a:pt x="321" y="36"/>
                        </a:lnTo>
                        <a:lnTo>
                          <a:pt x="320" y="41"/>
                        </a:lnTo>
                        <a:lnTo>
                          <a:pt x="319" y="45"/>
                        </a:lnTo>
                        <a:lnTo>
                          <a:pt x="316" y="50"/>
                        </a:lnTo>
                        <a:lnTo>
                          <a:pt x="308" y="62"/>
                        </a:lnTo>
                        <a:lnTo>
                          <a:pt x="298" y="74"/>
                        </a:lnTo>
                        <a:lnTo>
                          <a:pt x="215" y="161"/>
                        </a:lnTo>
                        <a:lnTo>
                          <a:pt x="187" y="16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" name="Freeform 946"/>
                  <p:cNvSpPr>
                    <a:spLocks noChangeAspect="1"/>
                  </p:cNvSpPr>
                  <p:nvPr/>
                </p:nvSpPr>
                <p:spPr bwMode="auto">
                  <a:xfrm>
                    <a:off x="1111" y="2262"/>
                    <a:ext cx="143" cy="200"/>
                  </a:xfrm>
                  <a:custGeom>
                    <a:avLst/>
                    <a:gdLst>
                      <a:gd name="T0" fmla="*/ 121 w 474"/>
                      <a:gd name="T1" fmla="*/ 6 h 679"/>
                      <a:gd name="T2" fmla="*/ 126 w 474"/>
                      <a:gd name="T3" fmla="*/ 6 h 679"/>
                      <a:gd name="T4" fmla="*/ 130 w 474"/>
                      <a:gd name="T5" fmla="*/ 4 h 679"/>
                      <a:gd name="T6" fmla="*/ 135 w 474"/>
                      <a:gd name="T7" fmla="*/ 1 h 679"/>
                      <a:gd name="T8" fmla="*/ 137 w 474"/>
                      <a:gd name="T9" fmla="*/ 62 h 679"/>
                      <a:gd name="T10" fmla="*/ 132 w 474"/>
                      <a:gd name="T11" fmla="*/ 52 h 679"/>
                      <a:gd name="T12" fmla="*/ 126 w 474"/>
                      <a:gd name="T13" fmla="*/ 44 h 679"/>
                      <a:gd name="T14" fmla="*/ 118 w 474"/>
                      <a:gd name="T15" fmla="*/ 37 h 679"/>
                      <a:gd name="T16" fmla="*/ 110 w 474"/>
                      <a:gd name="T17" fmla="*/ 32 h 679"/>
                      <a:gd name="T18" fmla="*/ 101 w 474"/>
                      <a:gd name="T19" fmla="*/ 30 h 679"/>
                      <a:gd name="T20" fmla="*/ 92 w 474"/>
                      <a:gd name="T21" fmla="*/ 28 h 679"/>
                      <a:gd name="T22" fmla="*/ 81 w 474"/>
                      <a:gd name="T23" fmla="*/ 26 h 679"/>
                      <a:gd name="T24" fmla="*/ 68 w 474"/>
                      <a:gd name="T25" fmla="*/ 26 h 679"/>
                      <a:gd name="T26" fmla="*/ 56 w 474"/>
                      <a:gd name="T27" fmla="*/ 27 h 679"/>
                      <a:gd name="T28" fmla="*/ 52 w 474"/>
                      <a:gd name="T29" fmla="*/ 28 h 679"/>
                      <a:gd name="T30" fmla="*/ 48 w 474"/>
                      <a:gd name="T31" fmla="*/ 29 h 679"/>
                      <a:gd name="T32" fmla="*/ 44 w 474"/>
                      <a:gd name="T33" fmla="*/ 32 h 679"/>
                      <a:gd name="T34" fmla="*/ 42 w 474"/>
                      <a:gd name="T35" fmla="*/ 36 h 679"/>
                      <a:gd name="T36" fmla="*/ 40 w 474"/>
                      <a:gd name="T37" fmla="*/ 40 h 679"/>
                      <a:gd name="T38" fmla="*/ 40 w 474"/>
                      <a:gd name="T39" fmla="*/ 46 h 679"/>
                      <a:gd name="T40" fmla="*/ 74 w 474"/>
                      <a:gd name="T41" fmla="*/ 85 h 679"/>
                      <a:gd name="T42" fmla="*/ 85 w 474"/>
                      <a:gd name="T43" fmla="*/ 84 h 679"/>
                      <a:gd name="T44" fmla="*/ 94 w 474"/>
                      <a:gd name="T45" fmla="*/ 81 h 679"/>
                      <a:gd name="T46" fmla="*/ 99 w 474"/>
                      <a:gd name="T47" fmla="*/ 79 h 679"/>
                      <a:gd name="T48" fmla="*/ 103 w 474"/>
                      <a:gd name="T49" fmla="*/ 76 h 679"/>
                      <a:gd name="T50" fmla="*/ 110 w 474"/>
                      <a:gd name="T51" fmla="*/ 69 h 679"/>
                      <a:gd name="T52" fmla="*/ 106 w 474"/>
                      <a:gd name="T53" fmla="*/ 118 h 679"/>
                      <a:gd name="T54" fmla="*/ 99 w 474"/>
                      <a:gd name="T55" fmla="*/ 112 h 679"/>
                      <a:gd name="T56" fmla="*/ 90 w 474"/>
                      <a:gd name="T57" fmla="*/ 108 h 679"/>
                      <a:gd name="T58" fmla="*/ 80 w 474"/>
                      <a:gd name="T59" fmla="*/ 106 h 679"/>
                      <a:gd name="T60" fmla="*/ 40 w 474"/>
                      <a:gd name="T61" fmla="*/ 105 h 679"/>
                      <a:gd name="T62" fmla="*/ 40 w 474"/>
                      <a:gd name="T63" fmla="*/ 157 h 679"/>
                      <a:gd name="T64" fmla="*/ 41 w 474"/>
                      <a:gd name="T65" fmla="*/ 163 h 679"/>
                      <a:gd name="T66" fmla="*/ 43 w 474"/>
                      <a:gd name="T67" fmla="*/ 167 h 679"/>
                      <a:gd name="T68" fmla="*/ 47 w 474"/>
                      <a:gd name="T69" fmla="*/ 170 h 679"/>
                      <a:gd name="T70" fmla="*/ 53 w 474"/>
                      <a:gd name="T71" fmla="*/ 173 h 679"/>
                      <a:gd name="T72" fmla="*/ 64 w 474"/>
                      <a:gd name="T73" fmla="*/ 174 h 679"/>
                      <a:gd name="T74" fmla="*/ 78 w 474"/>
                      <a:gd name="T75" fmla="*/ 175 h 679"/>
                      <a:gd name="T76" fmla="*/ 91 w 474"/>
                      <a:gd name="T77" fmla="*/ 174 h 679"/>
                      <a:gd name="T78" fmla="*/ 101 w 474"/>
                      <a:gd name="T79" fmla="*/ 172 h 679"/>
                      <a:gd name="T80" fmla="*/ 110 w 474"/>
                      <a:gd name="T81" fmla="*/ 169 h 679"/>
                      <a:gd name="T82" fmla="*/ 119 w 474"/>
                      <a:gd name="T83" fmla="*/ 165 h 679"/>
                      <a:gd name="T84" fmla="*/ 127 w 474"/>
                      <a:gd name="T85" fmla="*/ 159 h 679"/>
                      <a:gd name="T86" fmla="*/ 134 w 474"/>
                      <a:gd name="T87" fmla="*/ 152 h 679"/>
                      <a:gd name="T88" fmla="*/ 140 w 474"/>
                      <a:gd name="T89" fmla="*/ 142 h 679"/>
                      <a:gd name="T90" fmla="*/ 143 w 474"/>
                      <a:gd name="T91" fmla="*/ 200 h 679"/>
                      <a:gd name="T92" fmla="*/ 138 w 474"/>
                      <a:gd name="T93" fmla="*/ 197 h 679"/>
                      <a:gd name="T94" fmla="*/ 134 w 474"/>
                      <a:gd name="T95" fmla="*/ 195 h 679"/>
                      <a:gd name="T96" fmla="*/ 129 w 474"/>
                      <a:gd name="T97" fmla="*/ 194 h 679"/>
                      <a:gd name="T98" fmla="*/ 123 w 474"/>
                      <a:gd name="T99" fmla="*/ 194 h 679"/>
                      <a:gd name="T100" fmla="*/ 3 w 474"/>
                      <a:gd name="T101" fmla="*/ 191 h 679"/>
                      <a:gd name="T102" fmla="*/ 8 w 474"/>
                      <a:gd name="T103" fmla="*/ 184 h 679"/>
                      <a:gd name="T104" fmla="*/ 12 w 474"/>
                      <a:gd name="T105" fmla="*/ 176 h 679"/>
                      <a:gd name="T106" fmla="*/ 14 w 474"/>
                      <a:gd name="T107" fmla="*/ 167 h 679"/>
                      <a:gd name="T108" fmla="*/ 14 w 474"/>
                      <a:gd name="T109" fmla="*/ 39 h 679"/>
                      <a:gd name="T110" fmla="*/ 13 w 474"/>
                      <a:gd name="T111" fmla="*/ 29 h 679"/>
                      <a:gd name="T112" fmla="*/ 10 w 474"/>
                      <a:gd name="T113" fmla="*/ 20 h 679"/>
                      <a:gd name="T114" fmla="*/ 6 w 474"/>
                      <a:gd name="T115" fmla="*/ 13 h 679"/>
                      <a:gd name="T116" fmla="*/ 0 w 474"/>
                      <a:gd name="T117" fmla="*/ 7 h 679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</a:gdLst>
                    <a:ahLst/>
                    <a:cxnLst>
                      <a:cxn ang="T118">
                        <a:pos x="T0" y="T1"/>
                      </a:cxn>
                      <a:cxn ang="T119">
                        <a:pos x="T2" y="T3"/>
                      </a:cxn>
                      <a:cxn ang="T120">
                        <a:pos x="T4" y="T5"/>
                      </a:cxn>
                      <a:cxn ang="T121">
                        <a:pos x="T6" y="T7"/>
                      </a:cxn>
                      <a:cxn ang="T122">
                        <a:pos x="T8" y="T9"/>
                      </a:cxn>
                      <a:cxn ang="T123">
                        <a:pos x="T10" y="T11"/>
                      </a:cxn>
                      <a:cxn ang="T124">
                        <a:pos x="T12" y="T13"/>
                      </a:cxn>
                      <a:cxn ang="T125">
                        <a:pos x="T14" y="T15"/>
                      </a:cxn>
                      <a:cxn ang="T126">
                        <a:pos x="T16" y="T17"/>
                      </a:cxn>
                      <a:cxn ang="T127">
                        <a:pos x="T18" y="T19"/>
                      </a:cxn>
                      <a:cxn ang="T128">
                        <a:pos x="T20" y="T21"/>
                      </a:cxn>
                      <a:cxn ang="T129">
                        <a:pos x="T22" y="T23"/>
                      </a:cxn>
                      <a:cxn ang="T130">
                        <a:pos x="T24" y="T25"/>
                      </a:cxn>
                      <a:cxn ang="T131">
                        <a:pos x="T26" y="T27"/>
                      </a:cxn>
                      <a:cxn ang="T132">
                        <a:pos x="T28" y="T29"/>
                      </a:cxn>
                      <a:cxn ang="T133">
                        <a:pos x="T30" y="T31"/>
                      </a:cxn>
                      <a:cxn ang="T134">
                        <a:pos x="T32" y="T33"/>
                      </a:cxn>
                      <a:cxn ang="T135">
                        <a:pos x="T34" y="T35"/>
                      </a:cxn>
                      <a:cxn ang="T136">
                        <a:pos x="T36" y="T37"/>
                      </a:cxn>
                      <a:cxn ang="T137">
                        <a:pos x="T38" y="T39"/>
                      </a:cxn>
                      <a:cxn ang="T138">
                        <a:pos x="T40" y="T41"/>
                      </a:cxn>
                      <a:cxn ang="T139">
                        <a:pos x="T42" y="T43"/>
                      </a:cxn>
                      <a:cxn ang="T140">
                        <a:pos x="T44" y="T45"/>
                      </a:cxn>
                      <a:cxn ang="T141">
                        <a:pos x="T46" y="T47"/>
                      </a:cxn>
                      <a:cxn ang="T142">
                        <a:pos x="T48" y="T49"/>
                      </a:cxn>
                      <a:cxn ang="T143">
                        <a:pos x="T50" y="T51"/>
                      </a:cxn>
                      <a:cxn ang="T144">
                        <a:pos x="T52" y="T53"/>
                      </a:cxn>
                      <a:cxn ang="T145">
                        <a:pos x="T54" y="T55"/>
                      </a:cxn>
                      <a:cxn ang="T146">
                        <a:pos x="T56" y="T57"/>
                      </a:cxn>
                      <a:cxn ang="T147">
                        <a:pos x="T58" y="T59"/>
                      </a:cxn>
                      <a:cxn ang="T148">
                        <a:pos x="T60" y="T61"/>
                      </a:cxn>
                      <a:cxn ang="T149">
                        <a:pos x="T62" y="T63"/>
                      </a:cxn>
                      <a:cxn ang="T150">
                        <a:pos x="T64" y="T65"/>
                      </a:cxn>
                      <a:cxn ang="T151">
                        <a:pos x="T66" y="T67"/>
                      </a:cxn>
                      <a:cxn ang="T152">
                        <a:pos x="T68" y="T69"/>
                      </a:cxn>
                      <a:cxn ang="T153">
                        <a:pos x="T70" y="T71"/>
                      </a:cxn>
                      <a:cxn ang="T154">
                        <a:pos x="T72" y="T73"/>
                      </a:cxn>
                      <a:cxn ang="T155">
                        <a:pos x="T74" y="T75"/>
                      </a:cxn>
                      <a:cxn ang="T156">
                        <a:pos x="T76" y="T77"/>
                      </a:cxn>
                      <a:cxn ang="T157">
                        <a:pos x="T78" y="T79"/>
                      </a:cxn>
                      <a:cxn ang="T158">
                        <a:pos x="T80" y="T81"/>
                      </a:cxn>
                      <a:cxn ang="T159">
                        <a:pos x="T82" y="T83"/>
                      </a:cxn>
                      <a:cxn ang="T160">
                        <a:pos x="T84" y="T85"/>
                      </a:cxn>
                      <a:cxn ang="T161">
                        <a:pos x="T86" y="T87"/>
                      </a:cxn>
                      <a:cxn ang="T162">
                        <a:pos x="T88" y="T89"/>
                      </a:cxn>
                      <a:cxn ang="T163">
                        <a:pos x="T90" y="T91"/>
                      </a:cxn>
                      <a:cxn ang="T164">
                        <a:pos x="T92" y="T93"/>
                      </a:cxn>
                      <a:cxn ang="T165">
                        <a:pos x="T94" y="T95"/>
                      </a:cxn>
                      <a:cxn ang="T166">
                        <a:pos x="T96" y="T97"/>
                      </a:cxn>
                      <a:cxn ang="T167">
                        <a:pos x="T98" y="T99"/>
                      </a:cxn>
                      <a:cxn ang="T168">
                        <a:pos x="T100" y="T101"/>
                      </a:cxn>
                      <a:cxn ang="T169">
                        <a:pos x="T102" y="T103"/>
                      </a:cxn>
                      <a:cxn ang="T170">
                        <a:pos x="T104" y="T105"/>
                      </a:cxn>
                      <a:cxn ang="T171">
                        <a:pos x="T106" y="T107"/>
                      </a:cxn>
                      <a:cxn ang="T172">
                        <a:pos x="T108" y="T109"/>
                      </a:cxn>
                      <a:cxn ang="T173">
                        <a:pos x="T110" y="T111"/>
                      </a:cxn>
                      <a:cxn ang="T174">
                        <a:pos x="T112" y="T113"/>
                      </a:cxn>
                      <a:cxn ang="T175">
                        <a:pos x="T114" y="T115"/>
                      </a:cxn>
                      <a:cxn ang="T176">
                        <a:pos x="T116" y="T117"/>
                      </a:cxn>
                    </a:cxnLst>
                    <a:rect l="0" t="0" r="r" b="b"/>
                    <a:pathLst>
                      <a:path w="474" h="679">
                        <a:moveTo>
                          <a:pt x="393" y="23"/>
                        </a:moveTo>
                        <a:lnTo>
                          <a:pt x="400" y="22"/>
                        </a:lnTo>
                        <a:lnTo>
                          <a:pt x="409" y="21"/>
                        </a:lnTo>
                        <a:lnTo>
                          <a:pt x="416" y="20"/>
                        </a:lnTo>
                        <a:lnTo>
                          <a:pt x="424" y="17"/>
                        </a:lnTo>
                        <a:lnTo>
                          <a:pt x="432" y="14"/>
                        </a:lnTo>
                        <a:lnTo>
                          <a:pt x="439" y="10"/>
                        </a:lnTo>
                        <a:lnTo>
                          <a:pt x="448" y="5"/>
                        </a:lnTo>
                        <a:lnTo>
                          <a:pt x="455" y="0"/>
                        </a:lnTo>
                        <a:lnTo>
                          <a:pt x="455" y="209"/>
                        </a:lnTo>
                        <a:lnTo>
                          <a:pt x="447" y="193"/>
                        </a:lnTo>
                        <a:lnTo>
                          <a:pt x="437" y="177"/>
                        </a:lnTo>
                        <a:lnTo>
                          <a:pt x="428" y="162"/>
                        </a:lnTo>
                        <a:lnTo>
                          <a:pt x="416" y="149"/>
                        </a:lnTo>
                        <a:lnTo>
                          <a:pt x="405" y="138"/>
                        </a:lnTo>
                        <a:lnTo>
                          <a:pt x="392" y="127"/>
                        </a:lnTo>
                        <a:lnTo>
                          <a:pt x="378" y="119"/>
                        </a:lnTo>
                        <a:lnTo>
                          <a:pt x="364" y="110"/>
                        </a:lnTo>
                        <a:lnTo>
                          <a:pt x="350" y="105"/>
                        </a:lnTo>
                        <a:lnTo>
                          <a:pt x="336" y="101"/>
                        </a:lnTo>
                        <a:lnTo>
                          <a:pt x="320" y="97"/>
                        </a:lnTo>
                        <a:lnTo>
                          <a:pt x="304" y="94"/>
                        </a:lnTo>
                        <a:lnTo>
                          <a:pt x="287" y="91"/>
                        </a:lnTo>
                        <a:lnTo>
                          <a:pt x="268" y="89"/>
                        </a:lnTo>
                        <a:lnTo>
                          <a:pt x="248" y="88"/>
                        </a:lnTo>
                        <a:lnTo>
                          <a:pt x="227" y="88"/>
                        </a:lnTo>
                        <a:lnTo>
                          <a:pt x="206" y="89"/>
                        </a:lnTo>
                        <a:lnTo>
                          <a:pt x="187" y="90"/>
                        </a:lnTo>
                        <a:lnTo>
                          <a:pt x="179" y="93"/>
                        </a:lnTo>
                        <a:lnTo>
                          <a:pt x="172" y="94"/>
                        </a:lnTo>
                        <a:lnTo>
                          <a:pt x="166" y="96"/>
                        </a:lnTo>
                        <a:lnTo>
                          <a:pt x="159" y="99"/>
                        </a:lnTo>
                        <a:lnTo>
                          <a:pt x="153" y="103"/>
                        </a:lnTo>
                        <a:lnTo>
                          <a:pt x="147" y="108"/>
                        </a:lnTo>
                        <a:lnTo>
                          <a:pt x="142" y="114"/>
                        </a:lnTo>
                        <a:lnTo>
                          <a:pt x="138" y="121"/>
                        </a:lnTo>
                        <a:lnTo>
                          <a:pt x="135" y="128"/>
                        </a:lnTo>
                        <a:lnTo>
                          <a:pt x="132" y="137"/>
                        </a:lnTo>
                        <a:lnTo>
                          <a:pt x="131" y="145"/>
                        </a:lnTo>
                        <a:lnTo>
                          <a:pt x="131" y="156"/>
                        </a:lnTo>
                        <a:lnTo>
                          <a:pt x="131" y="290"/>
                        </a:lnTo>
                        <a:lnTo>
                          <a:pt x="245" y="290"/>
                        </a:lnTo>
                        <a:lnTo>
                          <a:pt x="264" y="289"/>
                        </a:lnTo>
                        <a:lnTo>
                          <a:pt x="281" y="286"/>
                        </a:lnTo>
                        <a:lnTo>
                          <a:pt x="297" y="282"/>
                        </a:lnTo>
                        <a:lnTo>
                          <a:pt x="313" y="276"/>
                        </a:lnTo>
                        <a:lnTo>
                          <a:pt x="320" y="273"/>
                        </a:lnTo>
                        <a:lnTo>
                          <a:pt x="328" y="268"/>
                        </a:lnTo>
                        <a:lnTo>
                          <a:pt x="334" y="263"/>
                        </a:lnTo>
                        <a:lnTo>
                          <a:pt x="340" y="258"/>
                        </a:lnTo>
                        <a:lnTo>
                          <a:pt x="353" y="246"/>
                        </a:lnTo>
                        <a:lnTo>
                          <a:pt x="364" y="234"/>
                        </a:lnTo>
                        <a:lnTo>
                          <a:pt x="364" y="413"/>
                        </a:lnTo>
                        <a:lnTo>
                          <a:pt x="353" y="400"/>
                        </a:lnTo>
                        <a:lnTo>
                          <a:pt x="340" y="389"/>
                        </a:lnTo>
                        <a:lnTo>
                          <a:pt x="328" y="380"/>
                        </a:lnTo>
                        <a:lnTo>
                          <a:pt x="313" y="372"/>
                        </a:lnTo>
                        <a:lnTo>
                          <a:pt x="297" y="365"/>
                        </a:lnTo>
                        <a:lnTo>
                          <a:pt x="281" y="361"/>
                        </a:lnTo>
                        <a:lnTo>
                          <a:pt x="264" y="359"/>
                        </a:lnTo>
                        <a:lnTo>
                          <a:pt x="245" y="358"/>
                        </a:lnTo>
                        <a:lnTo>
                          <a:pt x="131" y="358"/>
                        </a:lnTo>
                        <a:lnTo>
                          <a:pt x="131" y="522"/>
                        </a:lnTo>
                        <a:lnTo>
                          <a:pt x="131" y="533"/>
                        </a:lnTo>
                        <a:lnTo>
                          <a:pt x="132" y="542"/>
                        </a:lnTo>
                        <a:lnTo>
                          <a:pt x="135" y="552"/>
                        </a:lnTo>
                        <a:lnTo>
                          <a:pt x="138" y="559"/>
                        </a:lnTo>
                        <a:lnTo>
                          <a:pt x="142" y="566"/>
                        </a:lnTo>
                        <a:lnTo>
                          <a:pt x="149" y="573"/>
                        </a:lnTo>
                        <a:lnTo>
                          <a:pt x="155" y="578"/>
                        </a:lnTo>
                        <a:lnTo>
                          <a:pt x="164" y="582"/>
                        </a:lnTo>
                        <a:lnTo>
                          <a:pt x="176" y="586"/>
                        </a:lnTo>
                        <a:lnTo>
                          <a:pt x="193" y="591"/>
                        </a:lnTo>
                        <a:lnTo>
                          <a:pt x="213" y="592"/>
                        </a:lnTo>
                        <a:lnTo>
                          <a:pt x="236" y="593"/>
                        </a:lnTo>
                        <a:lnTo>
                          <a:pt x="259" y="593"/>
                        </a:lnTo>
                        <a:lnTo>
                          <a:pt x="280" y="592"/>
                        </a:lnTo>
                        <a:lnTo>
                          <a:pt x="300" y="590"/>
                        </a:lnTo>
                        <a:lnTo>
                          <a:pt x="319" y="587"/>
                        </a:lnTo>
                        <a:lnTo>
                          <a:pt x="336" y="583"/>
                        </a:lnTo>
                        <a:lnTo>
                          <a:pt x="352" y="580"/>
                        </a:lnTo>
                        <a:lnTo>
                          <a:pt x="366" y="575"/>
                        </a:lnTo>
                        <a:lnTo>
                          <a:pt x="379" y="568"/>
                        </a:lnTo>
                        <a:lnTo>
                          <a:pt x="394" y="561"/>
                        </a:lnTo>
                        <a:lnTo>
                          <a:pt x="408" y="552"/>
                        </a:lnTo>
                        <a:lnTo>
                          <a:pt x="420" y="541"/>
                        </a:lnTo>
                        <a:lnTo>
                          <a:pt x="432" y="528"/>
                        </a:lnTo>
                        <a:lnTo>
                          <a:pt x="444" y="515"/>
                        </a:lnTo>
                        <a:lnTo>
                          <a:pt x="455" y="499"/>
                        </a:lnTo>
                        <a:lnTo>
                          <a:pt x="465" y="482"/>
                        </a:lnTo>
                        <a:lnTo>
                          <a:pt x="474" y="463"/>
                        </a:lnTo>
                        <a:lnTo>
                          <a:pt x="474" y="679"/>
                        </a:lnTo>
                        <a:lnTo>
                          <a:pt x="467" y="674"/>
                        </a:lnTo>
                        <a:lnTo>
                          <a:pt x="459" y="670"/>
                        </a:lnTo>
                        <a:lnTo>
                          <a:pt x="451" y="666"/>
                        </a:lnTo>
                        <a:lnTo>
                          <a:pt x="443" y="663"/>
                        </a:lnTo>
                        <a:lnTo>
                          <a:pt x="434" y="661"/>
                        </a:lnTo>
                        <a:lnTo>
                          <a:pt x="426" y="660"/>
                        </a:lnTo>
                        <a:lnTo>
                          <a:pt x="416" y="659"/>
                        </a:lnTo>
                        <a:lnTo>
                          <a:pt x="407" y="658"/>
                        </a:lnTo>
                        <a:lnTo>
                          <a:pt x="0" y="658"/>
                        </a:lnTo>
                        <a:lnTo>
                          <a:pt x="11" y="648"/>
                        </a:lnTo>
                        <a:lnTo>
                          <a:pt x="20" y="637"/>
                        </a:lnTo>
                        <a:lnTo>
                          <a:pt x="28" y="624"/>
                        </a:lnTo>
                        <a:lnTo>
                          <a:pt x="34" y="612"/>
                        </a:lnTo>
                        <a:lnTo>
                          <a:pt x="39" y="598"/>
                        </a:lnTo>
                        <a:lnTo>
                          <a:pt x="42" y="582"/>
                        </a:lnTo>
                        <a:lnTo>
                          <a:pt x="45" y="566"/>
                        </a:lnTo>
                        <a:lnTo>
                          <a:pt x="46" y="549"/>
                        </a:lnTo>
                        <a:lnTo>
                          <a:pt x="46" y="132"/>
                        </a:lnTo>
                        <a:lnTo>
                          <a:pt x="45" y="115"/>
                        </a:lnTo>
                        <a:lnTo>
                          <a:pt x="42" y="99"/>
                        </a:lnTo>
                        <a:lnTo>
                          <a:pt x="39" y="84"/>
                        </a:lnTo>
                        <a:lnTo>
                          <a:pt x="34" y="69"/>
                        </a:lnTo>
                        <a:lnTo>
                          <a:pt x="28" y="57"/>
                        </a:lnTo>
                        <a:lnTo>
                          <a:pt x="20" y="45"/>
                        </a:lnTo>
                        <a:lnTo>
                          <a:pt x="11" y="34"/>
                        </a:lnTo>
                        <a:lnTo>
                          <a:pt x="0" y="23"/>
                        </a:lnTo>
                        <a:lnTo>
                          <a:pt x="393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" name="Freeform 947"/>
                  <p:cNvSpPr>
                    <a:spLocks noChangeAspect="1"/>
                  </p:cNvSpPr>
                  <p:nvPr/>
                </p:nvSpPr>
                <p:spPr bwMode="auto">
                  <a:xfrm>
                    <a:off x="1489" y="2262"/>
                    <a:ext cx="150" cy="200"/>
                  </a:xfrm>
                  <a:custGeom>
                    <a:avLst/>
                    <a:gdLst>
                      <a:gd name="T0" fmla="*/ 136 w 509"/>
                      <a:gd name="T1" fmla="*/ 194 h 674"/>
                      <a:gd name="T2" fmla="*/ 127 w 509"/>
                      <a:gd name="T3" fmla="*/ 190 h 674"/>
                      <a:gd name="T4" fmla="*/ 109 w 509"/>
                      <a:gd name="T5" fmla="*/ 193 h 674"/>
                      <a:gd name="T6" fmla="*/ 83 w 509"/>
                      <a:gd name="T7" fmla="*/ 198 h 674"/>
                      <a:gd name="T8" fmla="*/ 65 w 509"/>
                      <a:gd name="T9" fmla="*/ 197 h 674"/>
                      <a:gd name="T10" fmla="*/ 48 w 509"/>
                      <a:gd name="T11" fmla="*/ 193 h 674"/>
                      <a:gd name="T12" fmla="*/ 34 w 509"/>
                      <a:gd name="T13" fmla="*/ 187 h 674"/>
                      <a:gd name="T14" fmla="*/ 22 w 509"/>
                      <a:gd name="T15" fmla="*/ 177 h 674"/>
                      <a:gd name="T16" fmla="*/ 13 w 509"/>
                      <a:gd name="T17" fmla="*/ 165 h 674"/>
                      <a:gd name="T18" fmla="*/ 6 w 509"/>
                      <a:gd name="T19" fmla="*/ 149 h 674"/>
                      <a:gd name="T20" fmla="*/ 2 w 509"/>
                      <a:gd name="T21" fmla="*/ 131 h 674"/>
                      <a:gd name="T22" fmla="*/ 0 w 509"/>
                      <a:gd name="T23" fmla="*/ 110 h 674"/>
                      <a:gd name="T24" fmla="*/ 2 w 509"/>
                      <a:gd name="T25" fmla="*/ 78 h 674"/>
                      <a:gd name="T26" fmla="*/ 6 w 509"/>
                      <a:gd name="T27" fmla="*/ 60 h 674"/>
                      <a:gd name="T28" fmla="*/ 11 w 509"/>
                      <a:gd name="T29" fmla="*/ 44 h 674"/>
                      <a:gd name="T30" fmla="*/ 20 w 509"/>
                      <a:gd name="T31" fmla="*/ 29 h 674"/>
                      <a:gd name="T32" fmla="*/ 32 w 509"/>
                      <a:gd name="T33" fmla="*/ 17 h 674"/>
                      <a:gd name="T34" fmla="*/ 47 w 509"/>
                      <a:gd name="T35" fmla="*/ 7 h 674"/>
                      <a:gd name="T36" fmla="*/ 65 w 509"/>
                      <a:gd name="T37" fmla="*/ 3 h 674"/>
                      <a:gd name="T38" fmla="*/ 83 w 509"/>
                      <a:gd name="T39" fmla="*/ 2 h 674"/>
                      <a:gd name="T40" fmla="*/ 106 w 509"/>
                      <a:gd name="T41" fmla="*/ 6 h 674"/>
                      <a:gd name="T42" fmla="*/ 122 w 509"/>
                      <a:gd name="T43" fmla="*/ 7 h 674"/>
                      <a:gd name="T44" fmla="*/ 130 w 509"/>
                      <a:gd name="T45" fmla="*/ 5 h 674"/>
                      <a:gd name="T46" fmla="*/ 136 w 509"/>
                      <a:gd name="T47" fmla="*/ 73 h 674"/>
                      <a:gd name="T48" fmla="*/ 125 w 509"/>
                      <a:gd name="T49" fmla="*/ 53 h 674"/>
                      <a:gd name="T50" fmla="*/ 113 w 509"/>
                      <a:gd name="T51" fmla="*/ 39 h 674"/>
                      <a:gd name="T52" fmla="*/ 97 w 509"/>
                      <a:gd name="T53" fmla="*/ 27 h 674"/>
                      <a:gd name="T54" fmla="*/ 78 w 509"/>
                      <a:gd name="T55" fmla="*/ 24 h 674"/>
                      <a:gd name="T56" fmla="*/ 65 w 509"/>
                      <a:gd name="T57" fmla="*/ 25 h 674"/>
                      <a:gd name="T58" fmla="*/ 53 w 509"/>
                      <a:gd name="T59" fmla="*/ 30 h 674"/>
                      <a:gd name="T60" fmla="*/ 44 w 509"/>
                      <a:gd name="T61" fmla="*/ 39 h 674"/>
                      <a:gd name="T62" fmla="*/ 36 w 509"/>
                      <a:gd name="T63" fmla="*/ 50 h 674"/>
                      <a:gd name="T64" fmla="*/ 29 w 509"/>
                      <a:gd name="T65" fmla="*/ 73 h 674"/>
                      <a:gd name="T66" fmla="*/ 26 w 509"/>
                      <a:gd name="T67" fmla="*/ 101 h 674"/>
                      <a:gd name="T68" fmla="*/ 29 w 509"/>
                      <a:gd name="T69" fmla="*/ 129 h 674"/>
                      <a:gd name="T70" fmla="*/ 36 w 509"/>
                      <a:gd name="T71" fmla="*/ 151 h 674"/>
                      <a:gd name="T72" fmla="*/ 44 w 509"/>
                      <a:gd name="T73" fmla="*/ 163 h 674"/>
                      <a:gd name="T74" fmla="*/ 53 w 509"/>
                      <a:gd name="T75" fmla="*/ 171 h 674"/>
                      <a:gd name="T76" fmla="*/ 64 w 509"/>
                      <a:gd name="T77" fmla="*/ 175 h 674"/>
                      <a:gd name="T78" fmla="*/ 76 w 509"/>
                      <a:gd name="T79" fmla="*/ 177 h 674"/>
                      <a:gd name="T80" fmla="*/ 92 w 509"/>
                      <a:gd name="T81" fmla="*/ 175 h 674"/>
                      <a:gd name="T82" fmla="*/ 105 w 509"/>
                      <a:gd name="T83" fmla="*/ 169 h 674"/>
                      <a:gd name="T84" fmla="*/ 114 w 509"/>
                      <a:gd name="T85" fmla="*/ 159 h 674"/>
                      <a:gd name="T86" fmla="*/ 118 w 509"/>
                      <a:gd name="T87" fmla="*/ 145 h 674"/>
                      <a:gd name="T88" fmla="*/ 116 w 509"/>
                      <a:gd name="T89" fmla="*/ 113 h 674"/>
                      <a:gd name="T90" fmla="*/ 106 w 509"/>
                      <a:gd name="T91" fmla="*/ 98 h 674"/>
                      <a:gd name="T92" fmla="*/ 147 w 509"/>
                      <a:gd name="T93" fmla="*/ 100 h 674"/>
                      <a:gd name="T94" fmla="*/ 143 w 509"/>
                      <a:gd name="T95" fmla="*/ 117 h 674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</a:gdLst>
                    <a:ahLst/>
                    <a:cxnLst>
                      <a:cxn ang="T96">
                        <a:pos x="T0" y="T1"/>
                      </a:cxn>
                      <a:cxn ang="T97">
                        <a:pos x="T2" y="T3"/>
                      </a:cxn>
                      <a:cxn ang="T98">
                        <a:pos x="T4" y="T5"/>
                      </a:cxn>
                      <a:cxn ang="T99">
                        <a:pos x="T6" y="T7"/>
                      </a:cxn>
                      <a:cxn ang="T100">
                        <a:pos x="T8" y="T9"/>
                      </a:cxn>
                      <a:cxn ang="T101">
                        <a:pos x="T10" y="T11"/>
                      </a:cxn>
                      <a:cxn ang="T102">
                        <a:pos x="T12" y="T13"/>
                      </a:cxn>
                      <a:cxn ang="T103">
                        <a:pos x="T14" y="T15"/>
                      </a:cxn>
                      <a:cxn ang="T104">
                        <a:pos x="T16" y="T17"/>
                      </a:cxn>
                      <a:cxn ang="T105">
                        <a:pos x="T18" y="T19"/>
                      </a:cxn>
                      <a:cxn ang="T106">
                        <a:pos x="T20" y="T21"/>
                      </a:cxn>
                      <a:cxn ang="T107">
                        <a:pos x="T22" y="T23"/>
                      </a:cxn>
                      <a:cxn ang="T108">
                        <a:pos x="T24" y="T25"/>
                      </a:cxn>
                      <a:cxn ang="T109">
                        <a:pos x="T26" y="T27"/>
                      </a:cxn>
                      <a:cxn ang="T110">
                        <a:pos x="T28" y="T29"/>
                      </a:cxn>
                      <a:cxn ang="T111">
                        <a:pos x="T30" y="T31"/>
                      </a:cxn>
                      <a:cxn ang="T112">
                        <a:pos x="T32" y="T33"/>
                      </a:cxn>
                      <a:cxn ang="T113">
                        <a:pos x="T34" y="T35"/>
                      </a:cxn>
                      <a:cxn ang="T114">
                        <a:pos x="T36" y="T37"/>
                      </a:cxn>
                      <a:cxn ang="T115">
                        <a:pos x="T38" y="T39"/>
                      </a:cxn>
                      <a:cxn ang="T116">
                        <a:pos x="T40" y="T41"/>
                      </a:cxn>
                      <a:cxn ang="T117">
                        <a:pos x="T42" y="T43"/>
                      </a:cxn>
                      <a:cxn ang="T118">
                        <a:pos x="T44" y="T45"/>
                      </a:cxn>
                      <a:cxn ang="T119">
                        <a:pos x="T46" y="T47"/>
                      </a:cxn>
                      <a:cxn ang="T120">
                        <a:pos x="T48" y="T49"/>
                      </a:cxn>
                      <a:cxn ang="T121">
                        <a:pos x="T50" y="T51"/>
                      </a:cxn>
                      <a:cxn ang="T122">
                        <a:pos x="T52" y="T53"/>
                      </a:cxn>
                      <a:cxn ang="T123">
                        <a:pos x="T54" y="T55"/>
                      </a:cxn>
                      <a:cxn ang="T124">
                        <a:pos x="T56" y="T57"/>
                      </a:cxn>
                      <a:cxn ang="T125">
                        <a:pos x="T58" y="T59"/>
                      </a:cxn>
                      <a:cxn ang="T126">
                        <a:pos x="T60" y="T61"/>
                      </a:cxn>
                      <a:cxn ang="T127">
                        <a:pos x="T62" y="T63"/>
                      </a:cxn>
                      <a:cxn ang="T128">
                        <a:pos x="T64" y="T65"/>
                      </a:cxn>
                      <a:cxn ang="T129">
                        <a:pos x="T66" y="T67"/>
                      </a:cxn>
                      <a:cxn ang="T130">
                        <a:pos x="T68" y="T69"/>
                      </a:cxn>
                      <a:cxn ang="T131">
                        <a:pos x="T70" y="T71"/>
                      </a:cxn>
                      <a:cxn ang="T132">
                        <a:pos x="T72" y="T73"/>
                      </a:cxn>
                      <a:cxn ang="T133">
                        <a:pos x="T74" y="T75"/>
                      </a:cxn>
                      <a:cxn ang="T134">
                        <a:pos x="T76" y="T77"/>
                      </a:cxn>
                      <a:cxn ang="T135">
                        <a:pos x="T78" y="T79"/>
                      </a:cxn>
                      <a:cxn ang="T136">
                        <a:pos x="T80" y="T81"/>
                      </a:cxn>
                      <a:cxn ang="T137">
                        <a:pos x="T82" y="T83"/>
                      </a:cxn>
                      <a:cxn ang="T138">
                        <a:pos x="T84" y="T85"/>
                      </a:cxn>
                      <a:cxn ang="T139">
                        <a:pos x="T86" y="T87"/>
                      </a:cxn>
                      <a:cxn ang="T140">
                        <a:pos x="T88" y="T89"/>
                      </a:cxn>
                      <a:cxn ang="T141">
                        <a:pos x="T90" y="T91"/>
                      </a:cxn>
                      <a:cxn ang="T142">
                        <a:pos x="T92" y="T93"/>
                      </a:cxn>
                      <a:cxn ang="T143">
                        <a:pos x="T94" y="T95"/>
                      </a:cxn>
                    </a:cxnLst>
                    <a:rect l="0" t="0" r="r" b="b"/>
                    <a:pathLst>
                      <a:path w="509" h="674">
                        <a:moveTo>
                          <a:pt x="484" y="674"/>
                        </a:moveTo>
                        <a:lnTo>
                          <a:pt x="477" y="667"/>
                        </a:lnTo>
                        <a:lnTo>
                          <a:pt x="471" y="660"/>
                        </a:lnTo>
                        <a:lnTo>
                          <a:pt x="463" y="654"/>
                        </a:lnTo>
                        <a:lnTo>
                          <a:pt x="456" y="650"/>
                        </a:lnTo>
                        <a:lnTo>
                          <a:pt x="448" y="647"/>
                        </a:lnTo>
                        <a:lnTo>
                          <a:pt x="439" y="643"/>
                        </a:lnTo>
                        <a:lnTo>
                          <a:pt x="431" y="641"/>
                        </a:lnTo>
                        <a:lnTo>
                          <a:pt x="422" y="641"/>
                        </a:lnTo>
                        <a:lnTo>
                          <a:pt x="408" y="642"/>
                        </a:lnTo>
                        <a:lnTo>
                          <a:pt x="390" y="645"/>
                        </a:lnTo>
                        <a:lnTo>
                          <a:pt x="369" y="649"/>
                        </a:lnTo>
                        <a:lnTo>
                          <a:pt x="344" y="655"/>
                        </a:lnTo>
                        <a:lnTo>
                          <a:pt x="320" y="660"/>
                        </a:lnTo>
                        <a:lnTo>
                          <a:pt x="299" y="663"/>
                        </a:lnTo>
                        <a:lnTo>
                          <a:pt x="281" y="667"/>
                        </a:lnTo>
                        <a:lnTo>
                          <a:pt x="266" y="667"/>
                        </a:lnTo>
                        <a:lnTo>
                          <a:pt x="250" y="667"/>
                        </a:lnTo>
                        <a:lnTo>
                          <a:pt x="234" y="666"/>
                        </a:lnTo>
                        <a:lnTo>
                          <a:pt x="219" y="665"/>
                        </a:lnTo>
                        <a:lnTo>
                          <a:pt x="203" y="662"/>
                        </a:lnTo>
                        <a:lnTo>
                          <a:pt x="190" y="659"/>
                        </a:lnTo>
                        <a:lnTo>
                          <a:pt x="176" y="656"/>
                        </a:lnTo>
                        <a:lnTo>
                          <a:pt x="162" y="652"/>
                        </a:lnTo>
                        <a:lnTo>
                          <a:pt x="150" y="648"/>
                        </a:lnTo>
                        <a:lnTo>
                          <a:pt x="137" y="642"/>
                        </a:lnTo>
                        <a:lnTo>
                          <a:pt x="125" y="636"/>
                        </a:lnTo>
                        <a:lnTo>
                          <a:pt x="115" y="630"/>
                        </a:lnTo>
                        <a:lnTo>
                          <a:pt x="104" y="622"/>
                        </a:lnTo>
                        <a:lnTo>
                          <a:pt x="94" y="615"/>
                        </a:lnTo>
                        <a:lnTo>
                          <a:pt x="84" y="607"/>
                        </a:lnTo>
                        <a:lnTo>
                          <a:pt x="75" y="597"/>
                        </a:lnTo>
                        <a:lnTo>
                          <a:pt x="66" y="588"/>
                        </a:lnTo>
                        <a:lnTo>
                          <a:pt x="58" y="578"/>
                        </a:lnTo>
                        <a:lnTo>
                          <a:pt x="51" y="567"/>
                        </a:lnTo>
                        <a:lnTo>
                          <a:pt x="44" y="556"/>
                        </a:lnTo>
                        <a:lnTo>
                          <a:pt x="38" y="543"/>
                        </a:lnTo>
                        <a:lnTo>
                          <a:pt x="32" y="531"/>
                        </a:lnTo>
                        <a:lnTo>
                          <a:pt x="26" y="518"/>
                        </a:lnTo>
                        <a:lnTo>
                          <a:pt x="21" y="503"/>
                        </a:lnTo>
                        <a:lnTo>
                          <a:pt x="17" y="490"/>
                        </a:lnTo>
                        <a:lnTo>
                          <a:pt x="13" y="474"/>
                        </a:lnTo>
                        <a:lnTo>
                          <a:pt x="9" y="458"/>
                        </a:lnTo>
                        <a:lnTo>
                          <a:pt x="6" y="442"/>
                        </a:lnTo>
                        <a:lnTo>
                          <a:pt x="4" y="426"/>
                        </a:lnTo>
                        <a:lnTo>
                          <a:pt x="2" y="408"/>
                        </a:lnTo>
                        <a:lnTo>
                          <a:pt x="1" y="390"/>
                        </a:lnTo>
                        <a:lnTo>
                          <a:pt x="0" y="371"/>
                        </a:lnTo>
                        <a:lnTo>
                          <a:pt x="0" y="351"/>
                        </a:lnTo>
                        <a:lnTo>
                          <a:pt x="1" y="314"/>
                        </a:lnTo>
                        <a:lnTo>
                          <a:pt x="4" y="280"/>
                        </a:lnTo>
                        <a:lnTo>
                          <a:pt x="6" y="263"/>
                        </a:lnTo>
                        <a:lnTo>
                          <a:pt x="8" y="247"/>
                        </a:lnTo>
                        <a:lnTo>
                          <a:pt x="12" y="232"/>
                        </a:lnTo>
                        <a:lnTo>
                          <a:pt x="15" y="216"/>
                        </a:lnTo>
                        <a:lnTo>
                          <a:pt x="19" y="201"/>
                        </a:lnTo>
                        <a:lnTo>
                          <a:pt x="23" y="188"/>
                        </a:lnTo>
                        <a:lnTo>
                          <a:pt x="27" y="174"/>
                        </a:lnTo>
                        <a:lnTo>
                          <a:pt x="33" y="160"/>
                        </a:lnTo>
                        <a:lnTo>
                          <a:pt x="39" y="148"/>
                        </a:lnTo>
                        <a:lnTo>
                          <a:pt x="45" y="136"/>
                        </a:lnTo>
                        <a:lnTo>
                          <a:pt x="52" y="123"/>
                        </a:lnTo>
                        <a:lnTo>
                          <a:pt x="59" y="113"/>
                        </a:lnTo>
                        <a:lnTo>
                          <a:pt x="67" y="99"/>
                        </a:lnTo>
                        <a:lnTo>
                          <a:pt x="77" y="88"/>
                        </a:lnTo>
                        <a:lnTo>
                          <a:pt x="87" y="76"/>
                        </a:lnTo>
                        <a:lnTo>
                          <a:pt x="98" y="65"/>
                        </a:lnTo>
                        <a:lnTo>
                          <a:pt x="108" y="56"/>
                        </a:lnTo>
                        <a:lnTo>
                          <a:pt x="120" y="46"/>
                        </a:lnTo>
                        <a:lnTo>
                          <a:pt x="133" y="39"/>
                        </a:lnTo>
                        <a:lnTo>
                          <a:pt x="145" y="32"/>
                        </a:lnTo>
                        <a:lnTo>
                          <a:pt x="159" y="25"/>
                        </a:lnTo>
                        <a:lnTo>
                          <a:pt x="173" y="20"/>
                        </a:lnTo>
                        <a:lnTo>
                          <a:pt x="187" y="16"/>
                        </a:lnTo>
                        <a:lnTo>
                          <a:pt x="203" y="12"/>
                        </a:lnTo>
                        <a:lnTo>
                          <a:pt x="219" y="10"/>
                        </a:lnTo>
                        <a:lnTo>
                          <a:pt x="235" y="8"/>
                        </a:lnTo>
                        <a:lnTo>
                          <a:pt x="252" y="5"/>
                        </a:lnTo>
                        <a:lnTo>
                          <a:pt x="270" y="5"/>
                        </a:lnTo>
                        <a:lnTo>
                          <a:pt x="282" y="6"/>
                        </a:lnTo>
                        <a:lnTo>
                          <a:pt x="298" y="8"/>
                        </a:lnTo>
                        <a:lnTo>
                          <a:pt x="317" y="11"/>
                        </a:lnTo>
                        <a:lnTo>
                          <a:pt x="339" y="14"/>
                        </a:lnTo>
                        <a:lnTo>
                          <a:pt x="360" y="19"/>
                        </a:lnTo>
                        <a:lnTo>
                          <a:pt x="379" y="22"/>
                        </a:lnTo>
                        <a:lnTo>
                          <a:pt x="395" y="23"/>
                        </a:lnTo>
                        <a:lnTo>
                          <a:pt x="408" y="24"/>
                        </a:lnTo>
                        <a:lnTo>
                          <a:pt x="415" y="24"/>
                        </a:lnTo>
                        <a:lnTo>
                          <a:pt x="421" y="23"/>
                        </a:lnTo>
                        <a:lnTo>
                          <a:pt x="428" y="21"/>
                        </a:lnTo>
                        <a:lnTo>
                          <a:pt x="435" y="19"/>
                        </a:lnTo>
                        <a:lnTo>
                          <a:pt x="442" y="16"/>
                        </a:lnTo>
                        <a:lnTo>
                          <a:pt x="449" y="12"/>
                        </a:lnTo>
                        <a:lnTo>
                          <a:pt x="456" y="6"/>
                        </a:lnTo>
                        <a:lnTo>
                          <a:pt x="463" y="0"/>
                        </a:lnTo>
                        <a:lnTo>
                          <a:pt x="463" y="245"/>
                        </a:lnTo>
                        <a:lnTo>
                          <a:pt x="453" y="227"/>
                        </a:lnTo>
                        <a:lnTo>
                          <a:pt x="442" y="209"/>
                        </a:lnTo>
                        <a:lnTo>
                          <a:pt x="433" y="192"/>
                        </a:lnTo>
                        <a:lnTo>
                          <a:pt x="423" y="177"/>
                        </a:lnTo>
                        <a:lnTo>
                          <a:pt x="414" y="163"/>
                        </a:lnTo>
                        <a:lnTo>
                          <a:pt x="404" y="151"/>
                        </a:lnTo>
                        <a:lnTo>
                          <a:pt x="395" y="139"/>
                        </a:lnTo>
                        <a:lnTo>
                          <a:pt x="385" y="130"/>
                        </a:lnTo>
                        <a:lnTo>
                          <a:pt x="373" y="118"/>
                        </a:lnTo>
                        <a:lnTo>
                          <a:pt x="358" y="108"/>
                        </a:lnTo>
                        <a:lnTo>
                          <a:pt x="344" y="99"/>
                        </a:lnTo>
                        <a:lnTo>
                          <a:pt x="330" y="92"/>
                        </a:lnTo>
                        <a:lnTo>
                          <a:pt x="314" y="86"/>
                        </a:lnTo>
                        <a:lnTo>
                          <a:pt x="298" y="82"/>
                        </a:lnTo>
                        <a:lnTo>
                          <a:pt x="280" y="80"/>
                        </a:lnTo>
                        <a:lnTo>
                          <a:pt x="263" y="80"/>
                        </a:lnTo>
                        <a:lnTo>
                          <a:pt x="252" y="80"/>
                        </a:lnTo>
                        <a:lnTo>
                          <a:pt x="240" y="81"/>
                        </a:lnTo>
                        <a:lnTo>
                          <a:pt x="230" y="83"/>
                        </a:lnTo>
                        <a:lnTo>
                          <a:pt x="219" y="85"/>
                        </a:lnTo>
                        <a:lnTo>
                          <a:pt x="210" y="89"/>
                        </a:lnTo>
                        <a:lnTo>
                          <a:pt x="199" y="92"/>
                        </a:lnTo>
                        <a:lnTo>
                          <a:pt x="191" y="97"/>
                        </a:lnTo>
                        <a:lnTo>
                          <a:pt x="181" y="102"/>
                        </a:lnTo>
                        <a:lnTo>
                          <a:pt x="173" y="108"/>
                        </a:lnTo>
                        <a:lnTo>
                          <a:pt x="164" y="115"/>
                        </a:lnTo>
                        <a:lnTo>
                          <a:pt x="157" y="122"/>
                        </a:lnTo>
                        <a:lnTo>
                          <a:pt x="150" y="130"/>
                        </a:lnTo>
                        <a:lnTo>
                          <a:pt x="142" y="139"/>
                        </a:lnTo>
                        <a:lnTo>
                          <a:pt x="135" y="149"/>
                        </a:lnTo>
                        <a:lnTo>
                          <a:pt x="128" y="159"/>
                        </a:lnTo>
                        <a:lnTo>
                          <a:pt x="123" y="170"/>
                        </a:lnTo>
                        <a:lnTo>
                          <a:pt x="115" y="188"/>
                        </a:lnTo>
                        <a:lnTo>
                          <a:pt x="108" y="205"/>
                        </a:lnTo>
                        <a:lnTo>
                          <a:pt x="102" y="225"/>
                        </a:lnTo>
                        <a:lnTo>
                          <a:pt x="97" y="247"/>
                        </a:lnTo>
                        <a:lnTo>
                          <a:pt x="94" y="269"/>
                        </a:lnTo>
                        <a:lnTo>
                          <a:pt x="91" y="293"/>
                        </a:lnTo>
                        <a:lnTo>
                          <a:pt x="88" y="317"/>
                        </a:lnTo>
                        <a:lnTo>
                          <a:pt x="88" y="342"/>
                        </a:lnTo>
                        <a:lnTo>
                          <a:pt x="88" y="367"/>
                        </a:lnTo>
                        <a:lnTo>
                          <a:pt x="91" y="391"/>
                        </a:lnTo>
                        <a:lnTo>
                          <a:pt x="94" y="413"/>
                        </a:lnTo>
                        <a:lnTo>
                          <a:pt x="97" y="435"/>
                        </a:lnTo>
                        <a:lnTo>
                          <a:pt x="102" y="455"/>
                        </a:lnTo>
                        <a:lnTo>
                          <a:pt x="108" y="474"/>
                        </a:lnTo>
                        <a:lnTo>
                          <a:pt x="115" y="493"/>
                        </a:lnTo>
                        <a:lnTo>
                          <a:pt x="123" y="510"/>
                        </a:lnTo>
                        <a:lnTo>
                          <a:pt x="128" y="520"/>
                        </a:lnTo>
                        <a:lnTo>
                          <a:pt x="135" y="531"/>
                        </a:lnTo>
                        <a:lnTo>
                          <a:pt x="142" y="539"/>
                        </a:lnTo>
                        <a:lnTo>
                          <a:pt x="148" y="548"/>
                        </a:lnTo>
                        <a:lnTo>
                          <a:pt x="156" y="556"/>
                        </a:lnTo>
                        <a:lnTo>
                          <a:pt x="164" y="563"/>
                        </a:lnTo>
                        <a:lnTo>
                          <a:pt x="172" y="570"/>
                        </a:lnTo>
                        <a:lnTo>
                          <a:pt x="180" y="575"/>
                        </a:lnTo>
                        <a:lnTo>
                          <a:pt x="189" y="580"/>
                        </a:lnTo>
                        <a:lnTo>
                          <a:pt x="198" y="585"/>
                        </a:lnTo>
                        <a:lnTo>
                          <a:pt x="207" y="588"/>
                        </a:lnTo>
                        <a:lnTo>
                          <a:pt x="217" y="591"/>
                        </a:lnTo>
                        <a:lnTo>
                          <a:pt x="227" y="593"/>
                        </a:lnTo>
                        <a:lnTo>
                          <a:pt x="237" y="595"/>
                        </a:lnTo>
                        <a:lnTo>
                          <a:pt x="249" y="596"/>
                        </a:lnTo>
                        <a:lnTo>
                          <a:pt x="259" y="596"/>
                        </a:lnTo>
                        <a:lnTo>
                          <a:pt x="274" y="596"/>
                        </a:lnTo>
                        <a:lnTo>
                          <a:pt x="286" y="595"/>
                        </a:lnTo>
                        <a:lnTo>
                          <a:pt x="299" y="593"/>
                        </a:lnTo>
                        <a:lnTo>
                          <a:pt x="312" y="590"/>
                        </a:lnTo>
                        <a:lnTo>
                          <a:pt x="323" y="587"/>
                        </a:lnTo>
                        <a:lnTo>
                          <a:pt x="334" y="581"/>
                        </a:lnTo>
                        <a:lnTo>
                          <a:pt x="344" y="576"/>
                        </a:lnTo>
                        <a:lnTo>
                          <a:pt x="355" y="571"/>
                        </a:lnTo>
                        <a:lnTo>
                          <a:pt x="364" y="562"/>
                        </a:lnTo>
                        <a:lnTo>
                          <a:pt x="374" y="554"/>
                        </a:lnTo>
                        <a:lnTo>
                          <a:pt x="381" y="546"/>
                        </a:lnTo>
                        <a:lnTo>
                          <a:pt x="388" y="535"/>
                        </a:lnTo>
                        <a:lnTo>
                          <a:pt x="393" y="524"/>
                        </a:lnTo>
                        <a:lnTo>
                          <a:pt x="396" y="513"/>
                        </a:lnTo>
                        <a:lnTo>
                          <a:pt x="398" y="500"/>
                        </a:lnTo>
                        <a:lnTo>
                          <a:pt x="399" y="488"/>
                        </a:lnTo>
                        <a:lnTo>
                          <a:pt x="399" y="429"/>
                        </a:lnTo>
                        <a:lnTo>
                          <a:pt x="398" y="412"/>
                        </a:lnTo>
                        <a:lnTo>
                          <a:pt x="396" y="397"/>
                        </a:lnTo>
                        <a:lnTo>
                          <a:pt x="392" y="382"/>
                        </a:lnTo>
                        <a:lnTo>
                          <a:pt x="387" y="368"/>
                        </a:lnTo>
                        <a:lnTo>
                          <a:pt x="379" y="355"/>
                        </a:lnTo>
                        <a:lnTo>
                          <a:pt x="370" y="342"/>
                        </a:lnTo>
                        <a:lnTo>
                          <a:pt x="358" y="331"/>
                        </a:lnTo>
                        <a:lnTo>
                          <a:pt x="345" y="320"/>
                        </a:lnTo>
                        <a:lnTo>
                          <a:pt x="509" y="320"/>
                        </a:lnTo>
                        <a:lnTo>
                          <a:pt x="502" y="329"/>
                        </a:lnTo>
                        <a:lnTo>
                          <a:pt x="498" y="338"/>
                        </a:lnTo>
                        <a:lnTo>
                          <a:pt x="494" y="350"/>
                        </a:lnTo>
                        <a:lnTo>
                          <a:pt x="491" y="362"/>
                        </a:lnTo>
                        <a:lnTo>
                          <a:pt x="488" y="377"/>
                        </a:lnTo>
                        <a:lnTo>
                          <a:pt x="486" y="393"/>
                        </a:lnTo>
                        <a:lnTo>
                          <a:pt x="484" y="410"/>
                        </a:lnTo>
                        <a:lnTo>
                          <a:pt x="484" y="429"/>
                        </a:lnTo>
                        <a:lnTo>
                          <a:pt x="484" y="67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" name="Freeform 948"/>
                  <p:cNvSpPr>
                    <a:spLocks noChangeAspect="1"/>
                  </p:cNvSpPr>
                  <p:nvPr/>
                </p:nvSpPr>
                <p:spPr bwMode="auto">
                  <a:xfrm>
                    <a:off x="1861" y="2262"/>
                    <a:ext cx="164" cy="193"/>
                  </a:xfrm>
                  <a:custGeom>
                    <a:avLst/>
                    <a:gdLst>
                      <a:gd name="T0" fmla="*/ 117 w 558"/>
                      <a:gd name="T1" fmla="*/ 30 h 635"/>
                      <a:gd name="T2" fmla="*/ 119 w 558"/>
                      <a:gd name="T3" fmla="*/ 25 h 635"/>
                      <a:gd name="T4" fmla="*/ 121 w 558"/>
                      <a:gd name="T5" fmla="*/ 20 h 635"/>
                      <a:gd name="T6" fmla="*/ 122 w 558"/>
                      <a:gd name="T7" fmla="*/ 16 h 635"/>
                      <a:gd name="T8" fmla="*/ 123 w 558"/>
                      <a:gd name="T9" fmla="*/ 12 h 635"/>
                      <a:gd name="T10" fmla="*/ 122 w 558"/>
                      <a:gd name="T11" fmla="*/ 11 h 635"/>
                      <a:gd name="T12" fmla="*/ 122 w 558"/>
                      <a:gd name="T13" fmla="*/ 10 h 635"/>
                      <a:gd name="T14" fmla="*/ 122 w 558"/>
                      <a:gd name="T15" fmla="*/ 8 h 635"/>
                      <a:gd name="T16" fmla="*/ 121 w 558"/>
                      <a:gd name="T17" fmla="*/ 6 h 635"/>
                      <a:gd name="T18" fmla="*/ 118 w 558"/>
                      <a:gd name="T19" fmla="*/ 3 h 635"/>
                      <a:gd name="T20" fmla="*/ 116 w 558"/>
                      <a:gd name="T21" fmla="*/ 0 h 635"/>
                      <a:gd name="T22" fmla="*/ 164 w 558"/>
                      <a:gd name="T23" fmla="*/ 0 h 635"/>
                      <a:gd name="T24" fmla="*/ 159 w 558"/>
                      <a:gd name="T25" fmla="*/ 6 h 635"/>
                      <a:gd name="T26" fmla="*/ 153 w 558"/>
                      <a:gd name="T27" fmla="*/ 12 h 635"/>
                      <a:gd name="T28" fmla="*/ 151 w 558"/>
                      <a:gd name="T29" fmla="*/ 16 h 635"/>
                      <a:gd name="T30" fmla="*/ 149 w 558"/>
                      <a:gd name="T31" fmla="*/ 19 h 635"/>
                      <a:gd name="T32" fmla="*/ 147 w 558"/>
                      <a:gd name="T33" fmla="*/ 23 h 635"/>
                      <a:gd name="T34" fmla="*/ 145 w 558"/>
                      <a:gd name="T35" fmla="*/ 26 h 635"/>
                      <a:gd name="T36" fmla="*/ 95 w 558"/>
                      <a:gd name="T37" fmla="*/ 125 h 635"/>
                      <a:gd name="T38" fmla="*/ 95 w 558"/>
                      <a:gd name="T39" fmla="*/ 160 h 635"/>
                      <a:gd name="T40" fmla="*/ 95 w 558"/>
                      <a:gd name="T41" fmla="*/ 165 h 635"/>
                      <a:gd name="T42" fmla="*/ 95 w 558"/>
                      <a:gd name="T43" fmla="*/ 170 h 635"/>
                      <a:gd name="T44" fmla="*/ 96 w 558"/>
                      <a:gd name="T45" fmla="*/ 175 h 635"/>
                      <a:gd name="T46" fmla="*/ 98 w 558"/>
                      <a:gd name="T47" fmla="*/ 179 h 635"/>
                      <a:gd name="T48" fmla="*/ 99 w 558"/>
                      <a:gd name="T49" fmla="*/ 183 h 635"/>
                      <a:gd name="T50" fmla="*/ 101 w 558"/>
                      <a:gd name="T51" fmla="*/ 187 h 635"/>
                      <a:gd name="T52" fmla="*/ 104 w 558"/>
                      <a:gd name="T53" fmla="*/ 190 h 635"/>
                      <a:gd name="T54" fmla="*/ 107 w 558"/>
                      <a:gd name="T55" fmla="*/ 193 h 635"/>
                      <a:gd name="T56" fmla="*/ 56 w 558"/>
                      <a:gd name="T57" fmla="*/ 193 h 635"/>
                      <a:gd name="T58" fmla="*/ 59 w 558"/>
                      <a:gd name="T59" fmla="*/ 190 h 635"/>
                      <a:gd name="T60" fmla="*/ 62 w 558"/>
                      <a:gd name="T61" fmla="*/ 187 h 635"/>
                      <a:gd name="T62" fmla="*/ 64 w 558"/>
                      <a:gd name="T63" fmla="*/ 183 h 635"/>
                      <a:gd name="T64" fmla="*/ 66 w 558"/>
                      <a:gd name="T65" fmla="*/ 179 h 635"/>
                      <a:gd name="T66" fmla="*/ 67 w 558"/>
                      <a:gd name="T67" fmla="*/ 175 h 635"/>
                      <a:gd name="T68" fmla="*/ 68 w 558"/>
                      <a:gd name="T69" fmla="*/ 170 h 635"/>
                      <a:gd name="T70" fmla="*/ 69 w 558"/>
                      <a:gd name="T71" fmla="*/ 165 h 635"/>
                      <a:gd name="T72" fmla="*/ 69 w 558"/>
                      <a:gd name="T73" fmla="*/ 160 h 635"/>
                      <a:gd name="T74" fmla="*/ 69 w 558"/>
                      <a:gd name="T75" fmla="*/ 126 h 635"/>
                      <a:gd name="T76" fmla="*/ 19 w 558"/>
                      <a:gd name="T77" fmla="*/ 26 h 635"/>
                      <a:gd name="T78" fmla="*/ 14 w 558"/>
                      <a:gd name="T79" fmla="*/ 19 h 635"/>
                      <a:gd name="T80" fmla="*/ 10 w 558"/>
                      <a:gd name="T81" fmla="*/ 12 h 635"/>
                      <a:gd name="T82" fmla="*/ 5 w 558"/>
                      <a:gd name="T83" fmla="*/ 6 h 635"/>
                      <a:gd name="T84" fmla="*/ 0 w 558"/>
                      <a:gd name="T85" fmla="*/ 0 h 635"/>
                      <a:gd name="T86" fmla="*/ 51 w 558"/>
                      <a:gd name="T87" fmla="*/ 0 h 635"/>
                      <a:gd name="T88" fmla="*/ 48 w 558"/>
                      <a:gd name="T89" fmla="*/ 3 h 635"/>
                      <a:gd name="T90" fmla="*/ 47 w 558"/>
                      <a:gd name="T91" fmla="*/ 6 h 635"/>
                      <a:gd name="T92" fmla="*/ 46 w 558"/>
                      <a:gd name="T93" fmla="*/ 8 h 635"/>
                      <a:gd name="T94" fmla="*/ 46 w 558"/>
                      <a:gd name="T95" fmla="*/ 9 h 635"/>
                      <a:gd name="T96" fmla="*/ 46 w 558"/>
                      <a:gd name="T97" fmla="*/ 11 h 635"/>
                      <a:gd name="T98" fmla="*/ 45 w 558"/>
                      <a:gd name="T99" fmla="*/ 12 h 635"/>
                      <a:gd name="T100" fmla="*/ 46 w 558"/>
                      <a:gd name="T101" fmla="*/ 16 h 635"/>
                      <a:gd name="T102" fmla="*/ 46 w 558"/>
                      <a:gd name="T103" fmla="*/ 20 h 635"/>
                      <a:gd name="T104" fmla="*/ 48 w 558"/>
                      <a:gd name="T105" fmla="*/ 25 h 635"/>
                      <a:gd name="T106" fmla="*/ 51 w 558"/>
                      <a:gd name="T107" fmla="*/ 30 h 635"/>
                      <a:gd name="T108" fmla="*/ 83 w 558"/>
                      <a:gd name="T109" fmla="*/ 98 h 635"/>
                      <a:gd name="T110" fmla="*/ 117 w 558"/>
                      <a:gd name="T111" fmla="*/ 30 h 635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</a:gdLst>
                    <a:ahLst/>
                    <a:cxnLst>
                      <a:cxn ang="T112">
                        <a:pos x="T0" y="T1"/>
                      </a:cxn>
                      <a:cxn ang="T113">
                        <a:pos x="T2" y="T3"/>
                      </a:cxn>
                      <a:cxn ang="T114">
                        <a:pos x="T4" y="T5"/>
                      </a:cxn>
                      <a:cxn ang="T115">
                        <a:pos x="T6" y="T7"/>
                      </a:cxn>
                      <a:cxn ang="T116">
                        <a:pos x="T8" y="T9"/>
                      </a:cxn>
                      <a:cxn ang="T117">
                        <a:pos x="T10" y="T11"/>
                      </a:cxn>
                      <a:cxn ang="T118">
                        <a:pos x="T12" y="T13"/>
                      </a:cxn>
                      <a:cxn ang="T119">
                        <a:pos x="T14" y="T15"/>
                      </a:cxn>
                      <a:cxn ang="T120">
                        <a:pos x="T16" y="T17"/>
                      </a:cxn>
                      <a:cxn ang="T121">
                        <a:pos x="T18" y="T19"/>
                      </a:cxn>
                      <a:cxn ang="T122">
                        <a:pos x="T20" y="T21"/>
                      </a:cxn>
                      <a:cxn ang="T123">
                        <a:pos x="T22" y="T23"/>
                      </a:cxn>
                      <a:cxn ang="T124">
                        <a:pos x="T24" y="T25"/>
                      </a:cxn>
                      <a:cxn ang="T125">
                        <a:pos x="T26" y="T27"/>
                      </a:cxn>
                      <a:cxn ang="T126">
                        <a:pos x="T28" y="T29"/>
                      </a:cxn>
                      <a:cxn ang="T127">
                        <a:pos x="T30" y="T31"/>
                      </a:cxn>
                      <a:cxn ang="T128">
                        <a:pos x="T32" y="T33"/>
                      </a:cxn>
                      <a:cxn ang="T129">
                        <a:pos x="T34" y="T35"/>
                      </a:cxn>
                      <a:cxn ang="T130">
                        <a:pos x="T36" y="T37"/>
                      </a:cxn>
                      <a:cxn ang="T131">
                        <a:pos x="T38" y="T39"/>
                      </a:cxn>
                      <a:cxn ang="T132">
                        <a:pos x="T40" y="T41"/>
                      </a:cxn>
                      <a:cxn ang="T133">
                        <a:pos x="T42" y="T43"/>
                      </a:cxn>
                      <a:cxn ang="T134">
                        <a:pos x="T44" y="T45"/>
                      </a:cxn>
                      <a:cxn ang="T135">
                        <a:pos x="T46" y="T47"/>
                      </a:cxn>
                      <a:cxn ang="T136">
                        <a:pos x="T48" y="T49"/>
                      </a:cxn>
                      <a:cxn ang="T137">
                        <a:pos x="T50" y="T51"/>
                      </a:cxn>
                      <a:cxn ang="T138">
                        <a:pos x="T52" y="T53"/>
                      </a:cxn>
                      <a:cxn ang="T139">
                        <a:pos x="T54" y="T55"/>
                      </a:cxn>
                      <a:cxn ang="T140">
                        <a:pos x="T56" y="T57"/>
                      </a:cxn>
                      <a:cxn ang="T141">
                        <a:pos x="T58" y="T59"/>
                      </a:cxn>
                      <a:cxn ang="T142">
                        <a:pos x="T60" y="T61"/>
                      </a:cxn>
                      <a:cxn ang="T143">
                        <a:pos x="T62" y="T63"/>
                      </a:cxn>
                      <a:cxn ang="T144">
                        <a:pos x="T64" y="T65"/>
                      </a:cxn>
                      <a:cxn ang="T145">
                        <a:pos x="T66" y="T67"/>
                      </a:cxn>
                      <a:cxn ang="T146">
                        <a:pos x="T68" y="T69"/>
                      </a:cxn>
                      <a:cxn ang="T147">
                        <a:pos x="T70" y="T71"/>
                      </a:cxn>
                      <a:cxn ang="T148">
                        <a:pos x="T72" y="T73"/>
                      </a:cxn>
                      <a:cxn ang="T149">
                        <a:pos x="T74" y="T75"/>
                      </a:cxn>
                      <a:cxn ang="T150">
                        <a:pos x="T76" y="T77"/>
                      </a:cxn>
                      <a:cxn ang="T151">
                        <a:pos x="T78" y="T79"/>
                      </a:cxn>
                      <a:cxn ang="T152">
                        <a:pos x="T80" y="T81"/>
                      </a:cxn>
                      <a:cxn ang="T153">
                        <a:pos x="T82" y="T83"/>
                      </a:cxn>
                      <a:cxn ang="T154">
                        <a:pos x="T84" y="T85"/>
                      </a:cxn>
                      <a:cxn ang="T155">
                        <a:pos x="T86" y="T87"/>
                      </a:cxn>
                      <a:cxn ang="T156">
                        <a:pos x="T88" y="T89"/>
                      </a:cxn>
                      <a:cxn ang="T157">
                        <a:pos x="T90" y="T91"/>
                      </a:cxn>
                      <a:cxn ang="T158">
                        <a:pos x="T92" y="T93"/>
                      </a:cxn>
                      <a:cxn ang="T159">
                        <a:pos x="T94" y="T95"/>
                      </a:cxn>
                      <a:cxn ang="T160">
                        <a:pos x="T96" y="T97"/>
                      </a:cxn>
                      <a:cxn ang="T161">
                        <a:pos x="T98" y="T99"/>
                      </a:cxn>
                      <a:cxn ang="T162">
                        <a:pos x="T100" y="T101"/>
                      </a:cxn>
                      <a:cxn ang="T163">
                        <a:pos x="T102" y="T103"/>
                      </a:cxn>
                      <a:cxn ang="T164">
                        <a:pos x="T104" y="T105"/>
                      </a:cxn>
                      <a:cxn ang="T165">
                        <a:pos x="T106" y="T107"/>
                      </a:cxn>
                      <a:cxn ang="T166">
                        <a:pos x="T108" y="T109"/>
                      </a:cxn>
                      <a:cxn ang="T167">
                        <a:pos x="T110" y="T111"/>
                      </a:cxn>
                    </a:cxnLst>
                    <a:rect l="0" t="0" r="r" b="b"/>
                    <a:pathLst>
                      <a:path w="558" h="635">
                        <a:moveTo>
                          <a:pt x="398" y="98"/>
                        </a:moveTo>
                        <a:lnTo>
                          <a:pt x="405" y="81"/>
                        </a:lnTo>
                        <a:lnTo>
                          <a:pt x="412" y="65"/>
                        </a:lnTo>
                        <a:lnTo>
                          <a:pt x="416" y="53"/>
                        </a:lnTo>
                        <a:lnTo>
                          <a:pt x="417" y="41"/>
                        </a:lnTo>
                        <a:lnTo>
                          <a:pt x="416" y="37"/>
                        </a:lnTo>
                        <a:lnTo>
                          <a:pt x="415" y="32"/>
                        </a:lnTo>
                        <a:lnTo>
                          <a:pt x="414" y="26"/>
                        </a:lnTo>
                        <a:lnTo>
                          <a:pt x="411" y="21"/>
                        </a:lnTo>
                        <a:lnTo>
                          <a:pt x="403" y="11"/>
                        </a:lnTo>
                        <a:lnTo>
                          <a:pt x="395" y="0"/>
                        </a:lnTo>
                        <a:lnTo>
                          <a:pt x="558" y="0"/>
                        </a:lnTo>
                        <a:lnTo>
                          <a:pt x="540" y="20"/>
                        </a:lnTo>
                        <a:lnTo>
                          <a:pt x="522" y="41"/>
                        </a:lnTo>
                        <a:lnTo>
                          <a:pt x="514" y="53"/>
                        </a:lnTo>
                        <a:lnTo>
                          <a:pt x="506" y="63"/>
                        </a:lnTo>
                        <a:lnTo>
                          <a:pt x="499" y="76"/>
                        </a:lnTo>
                        <a:lnTo>
                          <a:pt x="493" y="87"/>
                        </a:lnTo>
                        <a:lnTo>
                          <a:pt x="322" y="411"/>
                        </a:lnTo>
                        <a:lnTo>
                          <a:pt x="322" y="526"/>
                        </a:lnTo>
                        <a:lnTo>
                          <a:pt x="322" y="543"/>
                        </a:lnTo>
                        <a:lnTo>
                          <a:pt x="324" y="559"/>
                        </a:lnTo>
                        <a:lnTo>
                          <a:pt x="327" y="575"/>
                        </a:lnTo>
                        <a:lnTo>
                          <a:pt x="333" y="589"/>
                        </a:lnTo>
                        <a:lnTo>
                          <a:pt x="338" y="601"/>
                        </a:lnTo>
                        <a:lnTo>
                          <a:pt x="345" y="614"/>
                        </a:lnTo>
                        <a:lnTo>
                          <a:pt x="355" y="625"/>
                        </a:lnTo>
                        <a:lnTo>
                          <a:pt x="365" y="635"/>
                        </a:lnTo>
                        <a:lnTo>
                          <a:pt x="190" y="635"/>
                        </a:lnTo>
                        <a:lnTo>
                          <a:pt x="201" y="625"/>
                        </a:lnTo>
                        <a:lnTo>
                          <a:pt x="210" y="614"/>
                        </a:lnTo>
                        <a:lnTo>
                          <a:pt x="218" y="601"/>
                        </a:lnTo>
                        <a:lnTo>
                          <a:pt x="224" y="589"/>
                        </a:lnTo>
                        <a:lnTo>
                          <a:pt x="229" y="575"/>
                        </a:lnTo>
                        <a:lnTo>
                          <a:pt x="233" y="559"/>
                        </a:lnTo>
                        <a:lnTo>
                          <a:pt x="235" y="543"/>
                        </a:lnTo>
                        <a:lnTo>
                          <a:pt x="236" y="526"/>
                        </a:lnTo>
                        <a:lnTo>
                          <a:pt x="236" y="414"/>
                        </a:lnTo>
                        <a:lnTo>
                          <a:pt x="64" y="87"/>
                        </a:lnTo>
                        <a:lnTo>
                          <a:pt x="49" y="63"/>
                        </a:lnTo>
                        <a:lnTo>
                          <a:pt x="35" y="41"/>
                        </a:lnTo>
                        <a:lnTo>
                          <a:pt x="18" y="20"/>
                        </a:lnTo>
                        <a:lnTo>
                          <a:pt x="0" y="0"/>
                        </a:lnTo>
                        <a:lnTo>
                          <a:pt x="174" y="0"/>
                        </a:lnTo>
                        <a:lnTo>
                          <a:pt x="165" y="10"/>
                        </a:lnTo>
                        <a:lnTo>
                          <a:pt x="159" y="20"/>
                        </a:lnTo>
                        <a:lnTo>
                          <a:pt x="157" y="25"/>
                        </a:lnTo>
                        <a:lnTo>
                          <a:pt x="156" y="31"/>
                        </a:lnTo>
                        <a:lnTo>
                          <a:pt x="155" y="36"/>
                        </a:lnTo>
                        <a:lnTo>
                          <a:pt x="154" y="41"/>
                        </a:lnTo>
                        <a:lnTo>
                          <a:pt x="155" y="54"/>
                        </a:lnTo>
                        <a:lnTo>
                          <a:pt x="158" y="67"/>
                        </a:lnTo>
                        <a:lnTo>
                          <a:pt x="163" y="82"/>
                        </a:lnTo>
                        <a:lnTo>
                          <a:pt x="172" y="98"/>
                        </a:lnTo>
                        <a:lnTo>
                          <a:pt x="284" y="324"/>
                        </a:lnTo>
                        <a:lnTo>
                          <a:pt x="398" y="9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" name="Freeform 949"/>
                  <p:cNvSpPr>
                    <a:spLocks noChangeAspect="1"/>
                  </p:cNvSpPr>
                  <p:nvPr/>
                </p:nvSpPr>
                <p:spPr bwMode="auto">
                  <a:xfrm>
                    <a:off x="2240" y="2262"/>
                    <a:ext cx="143" cy="200"/>
                  </a:xfrm>
                  <a:custGeom>
                    <a:avLst/>
                    <a:gdLst>
                      <a:gd name="T0" fmla="*/ 121 w 471"/>
                      <a:gd name="T1" fmla="*/ 6 h 679"/>
                      <a:gd name="T2" fmla="*/ 125 w 471"/>
                      <a:gd name="T3" fmla="*/ 6 h 679"/>
                      <a:gd name="T4" fmla="*/ 130 w 471"/>
                      <a:gd name="T5" fmla="*/ 4 h 679"/>
                      <a:gd name="T6" fmla="*/ 135 w 471"/>
                      <a:gd name="T7" fmla="*/ 1 h 679"/>
                      <a:gd name="T8" fmla="*/ 137 w 471"/>
                      <a:gd name="T9" fmla="*/ 62 h 679"/>
                      <a:gd name="T10" fmla="*/ 132 w 471"/>
                      <a:gd name="T11" fmla="*/ 52 h 679"/>
                      <a:gd name="T12" fmla="*/ 126 w 471"/>
                      <a:gd name="T13" fmla="*/ 44 h 679"/>
                      <a:gd name="T14" fmla="*/ 118 w 471"/>
                      <a:gd name="T15" fmla="*/ 37 h 679"/>
                      <a:gd name="T16" fmla="*/ 110 w 471"/>
                      <a:gd name="T17" fmla="*/ 32 h 679"/>
                      <a:gd name="T18" fmla="*/ 101 w 471"/>
                      <a:gd name="T19" fmla="*/ 30 h 679"/>
                      <a:gd name="T20" fmla="*/ 92 w 471"/>
                      <a:gd name="T21" fmla="*/ 28 h 679"/>
                      <a:gd name="T22" fmla="*/ 81 w 471"/>
                      <a:gd name="T23" fmla="*/ 26 h 679"/>
                      <a:gd name="T24" fmla="*/ 69 w 471"/>
                      <a:gd name="T25" fmla="*/ 26 h 679"/>
                      <a:gd name="T26" fmla="*/ 56 w 471"/>
                      <a:gd name="T27" fmla="*/ 27 h 679"/>
                      <a:gd name="T28" fmla="*/ 52 w 471"/>
                      <a:gd name="T29" fmla="*/ 28 h 679"/>
                      <a:gd name="T30" fmla="*/ 48 w 471"/>
                      <a:gd name="T31" fmla="*/ 29 h 679"/>
                      <a:gd name="T32" fmla="*/ 44 w 471"/>
                      <a:gd name="T33" fmla="*/ 32 h 679"/>
                      <a:gd name="T34" fmla="*/ 41 w 471"/>
                      <a:gd name="T35" fmla="*/ 36 h 679"/>
                      <a:gd name="T36" fmla="*/ 39 w 471"/>
                      <a:gd name="T37" fmla="*/ 40 h 679"/>
                      <a:gd name="T38" fmla="*/ 39 w 471"/>
                      <a:gd name="T39" fmla="*/ 46 h 679"/>
                      <a:gd name="T40" fmla="*/ 73 w 471"/>
                      <a:gd name="T41" fmla="*/ 85 h 679"/>
                      <a:gd name="T42" fmla="*/ 85 w 471"/>
                      <a:gd name="T43" fmla="*/ 84 h 679"/>
                      <a:gd name="T44" fmla="*/ 94 w 471"/>
                      <a:gd name="T45" fmla="*/ 81 h 679"/>
                      <a:gd name="T46" fmla="*/ 99 w 471"/>
                      <a:gd name="T47" fmla="*/ 79 h 679"/>
                      <a:gd name="T48" fmla="*/ 103 w 471"/>
                      <a:gd name="T49" fmla="*/ 76 h 679"/>
                      <a:gd name="T50" fmla="*/ 110 w 471"/>
                      <a:gd name="T51" fmla="*/ 69 h 679"/>
                      <a:gd name="T52" fmla="*/ 106 w 471"/>
                      <a:gd name="T53" fmla="*/ 118 h 679"/>
                      <a:gd name="T54" fmla="*/ 99 w 471"/>
                      <a:gd name="T55" fmla="*/ 112 h 679"/>
                      <a:gd name="T56" fmla="*/ 89 w 471"/>
                      <a:gd name="T57" fmla="*/ 108 h 679"/>
                      <a:gd name="T58" fmla="*/ 79 w 471"/>
                      <a:gd name="T59" fmla="*/ 106 h 679"/>
                      <a:gd name="T60" fmla="*/ 39 w 471"/>
                      <a:gd name="T61" fmla="*/ 105 h 679"/>
                      <a:gd name="T62" fmla="*/ 39 w 471"/>
                      <a:gd name="T63" fmla="*/ 157 h 679"/>
                      <a:gd name="T64" fmla="*/ 40 w 471"/>
                      <a:gd name="T65" fmla="*/ 163 h 679"/>
                      <a:gd name="T66" fmla="*/ 43 w 471"/>
                      <a:gd name="T67" fmla="*/ 167 h 679"/>
                      <a:gd name="T68" fmla="*/ 46 w 471"/>
                      <a:gd name="T69" fmla="*/ 170 h 679"/>
                      <a:gd name="T70" fmla="*/ 51 w 471"/>
                      <a:gd name="T71" fmla="*/ 172 h 679"/>
                      <a:gd name="T72" fmla="*/ 55 w 471"/>
                      <a:gd name="T73" fmla="*/ 173 h 679"/>
                      <a:gd name="T74" fmla="*/ 64 w 471"/>
                      <a:gd name="T75" fmla="*/ 174 h 679"/>
                      <a:gd name="T76" fmla="*/ 78 w 471"/>
                      <a:gd name="T77" fmla="*/ 175 h 679"/>
                      <a:gd name="T78" fmla="*/ 91 w 471"/>
                      <a:gd name="T79" fmla="*/ 174 h 679"/>
                      <a:gd name="T80" fmla="*/ 101 w 471"/>
                      <a:gd name="T81" fmla="*/ 172 h 679"/>
                      <a:gd name="T82" fmla="*/ 111 w 471"/>
                      <a:gd name="T83" fmla="*/ 169 h 679"/>
                      <a:gd name="T84" fmla="*/ 119 w 471"/>
                      <a:gd name="T85" fmla="*/ 165 h 679"/>
                      <a:gd name="T86" fmla="*/ 127 w 471"/>
                      <a:gd name="T87" fmla="*/ 159 h 679"/>
                      <a:gd name="T88" fmla="*/ 134 w 471"/>
                      <a:gd name="T89" fmla="*/ 152 h 679"/>
                      <a:gd name="T90" fmla="*/ 140 w 471"/>
                      <a:gd name="T91" fmla="*/ 142 h 679"/>
                      <a:gd name="T92" fmla="*/ 143 w 471"/>
                      <a:gd name="T93" fmla="*/ 200 h 679"/>
                      <a:gd name="T94" fmla="*/ 139 w 471"/>
                      <a:gd name="T95" fmla="*/ 197 h 679"/>
                      <a:gd name="T96" fmla="*/ 134 w 471"/>
                      <a:gd name="T97" fmla="*/ 195 h 679"/>
                      <a:gd name="T98" fmla="*/ 128 w 471"/>
                      <a:gd name="T99" fmla="*/ 194 h 679"/>
                      <a:gd name="T100" fmla="*/ 123 w 471"/>
                      <a:gd name="T101" fmla="*/ 194 h 679"/>
                      <a:gd name="T102" fmla="*/ 3 w 471"/>
                      <a:gd name="T103" fmla="*/ 191 h 679"/>
                      <a:gd name="T104" fmla="*/ 8 w 471"/>
                      <a:gd name="T105" fmla="*/ 184 h 679"/>
                      <a:gd name="T106" fmla="*/ 11 w 471"/>
                      <a:gd name="T107" fmla="*/ 176 h 679"/>
                      <a:gd name="T108" fmla="*/ 13 w 471"/>
                      <a:gd name="T109" fmla="*/ 167 h 679"/>
                      <a:gd name="T110" fmla="*/ 13 w 471"/>
                      <a:gd name="T111" fmla="*/ 39 h 679"/>
                      <a:gd name="T112" fmla="*/ 12 w 471"/>
                      <a:gd name="T113" fmla="*/ 29 h 679"/>
                      <a:gd name="T114" fmla="*/ 10 w 471"/>
                      <a:gd name="T115" fmla="*/ 20 h 679"/>
                      <a:gd name="T116" fmla="*/ 5 w 471"/>
                      <a:gd name="T117" fmla="*/ 13 h 679"/>
                      <a:gd name="T118" fmla="*/ 0 w 471"/>
                      <a:gd name="T119" fmla="*/ 7 h 679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</a:gdLst>
                    <a:ahLst/>
                    <a:cxnLst>
                      <a:cxn ang="T120">
                        <a:pos x="T0" y="T1"/>
                      </a:cxn>
                      <a:cxn ang="T121">
                        <a:pos x="T2" y="T3"/>
                      </a:cxn>
                      <a:cxn ang="T122">
                        <a:pos x="T4" y="T5"/>
                      </a:cxn>
                      <a:cxn ang="T123">
                        <a:pos x="T6" y="T7"/>
                      </a:cxn>
                      <a:cxn ang="T124">
                        <a:pos x="T8" y="T9"/>
                      </a:cxn>
                      <a:cxn ang="T125">
                        <a:pos x="T10" y="T11"/>
                      </a:cxn>
                      <a:cxn ang="T126">
                        <a:pos x="T12" y="T13"/>
                      </a:cxn>
                      <a:cxn ang="T127">
                        <a:pos x="T14" y="T15"/>
                      </a:cxn>
                      <a:cxn ang="T128">
                        <a:pos x="T16" y="T17"/>
                      </a:cxn>
                      <a:cxn ang="T129">
                        <a:pos x="T18" y="T19"/>
                      </a:cxn>
                      <a:cxn ang="T130">
                        <a:pos x="T20" y="T21"/>
                      </a:cxn>
                      <a:cxn ang="T131">
                        <a:pos x="T22" y="T23"/>
                      </a:cxn>
                      <a:cxn ang="T132">
                        <a:pos x="T24" y="T25"/>
                      </a:cxn>
                      <a:cxn ang="T133">
                        <a:pos x="T26" y="T27"/>
                      </a:cxn>
                      <a:cxn ang="T134">
                        <a:pos x="T28" y="T29"/>
                      </a:cxn>
                      <a:cxn ang="T135">
                        <a:pos x="T30" y="T31"/>
                      </a:cxn>
                      <a:cxn ang="T136">
                        <a:pos x="T32" y="T33"/>
                      </a:cxn>
                      <a:cxn ang="T137">
                        <a:pos x="T34" y="T35"/>
                      </a:cxn>
                      <a:cxn ang="T138">
                        <a:pos x="T36" y="T37"/>
                      </a:cxn>
                      <a:cxn ang="T139">
                        <a:pos x="T38" y="T39"/>
                      </a:cxn>
                      <a:cxn ang="T140">
                        <a:pos x="T40" y="T41"/>
                      </a:cxn>
                      <a:cxn ang="T141">
                        <a:pos x="T42" y="T43"/>
                      </a:cxn>
                      <a:cxn ang="T142">
                        <a:pos x="T44" y="T45"/>
                      </a:cxn>
                      <a:cxn ang="T143">
                        <a:pos x="T46" y="T47"/>
                      </a:cxn>
                      <a:cxn ang="T144">
                        <a:pos x="T48" y="T49"/>
                      </a:cxn>
                      <a:cxn ang="T145">
                        <a:pos x="T50" y="T51"/>
                      </a:cxn>
                      <a:cxn ang="T146">
                        <a:pos x="T52" y="T53"/>
                      </a:cxn>
                      <a:cxn ang="T147">
                        <a:pos x="T54" y="T55"/>
                      </a:cxn>
                      <a:cxn ang="T148">
                        <a:pos x="T56" y="T57"/>
                      </a:cxn>
                      <a:cxn ang="T149">
                        <a:pos x="T58" y="T59"/>
                      </a:cxn>
                      <a:cxn ang="T150">
                        <a:pos x="T60" y="T61"/>
                      </a:cxn>
                      <a:cxn ang="T151">
                        <a:pos x="T62" y="T63"/>
                      </a:cxn>
                      <a:cxn ang="T152">
                        <a:pos x="T64" y="T65"/>
                      </a:cxn>
                      <a:cxn ang="T153">
                        <a:pos x="T66" y="T67"/>
                      </a:cxn>
                      <a:cxn ang="T154">
                        <a:pos x="T68" y="T69"/>
                      </a:cxn>
                      <a:cxn ang="T155">
                        <a:pos x="T70" y="T71"/>
                      </a:cxn>
                      <a:cxn ang="T156">
                        <a:pos x="T72" y="T73"/>
                      </a:cxn>
                      <a:cxn ang="T157">
                        <a:pos x="T74" y="T75"/>
                      </a:cxn>
                      <a:cxn ang="T158">
                        <a:pos x="T76" y="T77"/>
                      </a:cxn>
                      <a:cxn ang="T159">
                        <a:pos x="T78" y="T79"/>
                      </a:cxn>
                      <a:cxn ang="T160">
                        <a:pos x="T80" y="T81"/>
                      </a:cxn>
                      <a:cxn ang="T161">
                        <a:pos x="T82" y="T83"/>
                      </a:cxn>
                      <a:cxn ang="T162">
                        <a:pos x="T84" y="T85"/>
                      </a:cxn>
                      <a:cxn ang="T163">
                        <a:pos x="T86" y="T87"/>
                      </a:cxn>
                      <a:cxn ang="T164">
                        <a:pos x="T88" y="T89"/>
                      </a:cxn>
                      <a:cxn ang="T165">
                        <a:pos x="T90" y="T91"/>
                      </a:cxn>
                      <a:cxn ang="T166">
                        <a:pos x="T92" y="T93"/>
                      </a:cxn>
                      <a:cxn ang="T167">
                        <a:pos x="T94" y="T95"/>
                      </a:cxn>
                      <a:cxn ang="T168">
                        <a:pos x="T96" y="T97"/>
                      </a:cxn>
                      <a:cxn ang="T169">
                        <a:pos x="T98" y="T99"/>
                      </a:cxn>
                      <a:cxn ang="T170">
                        <a:pos x="T100" y="T101"/>
                      </a:cxn>
                      <a:cxn ang="T171">
                        <a:pos x="T102" y="T103"/>
                      </a:cxn>
                      <a:cxn ang="T172">
                        <a:pos x="T104" y="T105"/>
                      </a:cxn>
                      <a:cxn ang="T173">
                        <a:pos x="T106" y="T107"/>
                      </a:cxn>
                      <a:cxn ang="T174">
                        <a:pos x="T108" y="T109"/>
                      </a:cxn>
                      <a:cxn ang="T175">
                        <a:pos x="T110" y="T111"/>
                      </a:cxn>
                      <a:cxn ang="T176">
                        <a:pos x="T112" y="T113"/>
                      </a:cxn>
                      <a:cxn ang="T177">
                        <a:pos x="T114" y="T115"/>
                      </a:cxn>
                      <a:cxn ang="T178">
                        <a:pos x="T116" y="T117"/>
                      </a:cxn>
                      <a:cxn ang="T179">
                        <a:pos x="T118" y="T119"/>
                      </a:cxn>
                    </a:cxnLst>
                    <a:rect l="0" t="0" r="r" b="b"/>
                    <a:pathLst>
                      <a:path w="471" h="679">
                        <a:moveTo>
                          <a:pt x="390" y="23"/>
                        </a:moveTo>
                        <a:lnTo>
                          <a:pt x="398" y="22"/>
                        </a:lnTo>
                        <a:lnTo>
                          <a:pt x="406" y="21"/>
                        </a:lnTo>
                        <a:lnTo>
                          <a:pt x="413" y="20"/>
                        </a:lnTo>
                        <a:lnTo>
                          <a:pt x="422" y="17"/>
                        </a:lnTo>
                        <a:lnTo>
                          <a:pt x="429" y="14"/>
                        </a:lnTo>
                        <a:lnTo>
                          <a:pt x="437" y="10"/>
                        </a:lnTo>
                        <a:lnTo>
                          <a:pt x="445" y="5"/>
                        </a:lnTo>
                        <a:lnTo>
                          <a:pt x="452" y="0"/>
                        </a:lnTo>
                        <a:lnTo>
                          <a:pt x="452" y="209"/>
                        </a:lnTo>
                        <a:lnTo>
                          <a:pt x="445" y="193"/>
                        </a:lnTo>
                        <a:lnTo>
                          <a:pt x="436" y="177"/>
                        </a:lnTo>
                        <a:lnTo>
                          <a:pt x="426" y="162"/>
                        </a:lnTo>
                        <a:lnTo>
                          <a:pt x="416" y="149"/>
                        </a:lnTo>
                        <a:lnTo>
                          <a:pt x="403" y="138"/>
                        </a:lnTo>
                        <a:lnTo>
                          <a:pt x="390" y="127"/>
                        </a:lnTo>
                        <a:lnTo>
                          <a:pt x="376" y="119"/>
                        </a:lnTo>
                        <a:lnTo>
                          <a:pt x="361" y="110"/>
                        </a:lnTo>
                        <a:lnTo>
                          <a:pt x="348" y="105"/>
                        </a:lnTo>
                        <a:lnTo>
                          <a:pt x="333" y="101"/>
                        </a:lnTo>
                        <a:lnTo>
                          <a:pt x="319" y="97"/>
                        </a:lnTo>
                        <a:lnTo>
                          <a:pt x="302" y="94"/>
                        </a:lnTo>
                        <a:lnTo>
                          <a:pt x="284" y="91"/>
                        </a:lnTo>
                        <a:lnTo>
                          <a:pt x="266" y="89"/>
                        </a:lnTo>
                        <a:lnTo>
                          <a:pt x="246" y="88"/>
                        </a:lnTo>
                        <a:lnTo>
                          <a:pt x="226" y="88"/>
                        </a:lnTo>
                        <a:lnTo>
                          <a:pt x="204" y="89"/>
                        </a:lnTo>
                        <a:lnTo>
                          <a:pt x="186" y="90"/>
                        </a:lnTo>
                        <a:lnTo>
                          <a:pt x="178" y="93"/>
                        </a:lnTo>
                        <a:lnTo>
                          <a:pt x="171" y="94"/>
                        </a:lnTo>
                        <a:lnTo>
                          <a:pt x="164" y="96"/>
                        </a:lnTo>
                        <a:lnTo>
                          <a:pt x="159" y="99"/>
                        </a:lnTo>
                        <a:lnTo>
                          <a:pt x="151" y="103"/>
                        </a:lnTo>
                        <a:lnTo>
                          <a:pt x="145" y="108"/>
                        </a:lnTo>
                        <a:lnTo>
                          <a:pt x="140" y="114"/>
                        </a:lnTo>
                        <a:lnTo>
                          <a:pt x="135" y="121"/>
                        </a:lnTo>
                        <a:lnTo>
                          <a:pt x="132" y="128"/>
                        </a:lnTo>
                        <a:lnTo>
                          <a:pt x="129" y="137"/>
                        </a:lnTo>
                        <a:lnTo>
                          <a:pt x="128" y="145"/>
                        </a:lnTo>
                        <a:lnTo>
                          <a:pt x="128" y="156"/>
                        </a:lnTo>
                        <a:lnTo>
                          <a:pt x="128" y="290"/>
                        </a:lnTo>
                        <a:lnTo>
                          <a:pt x="242" y="290"/>
                        </a:lnTo>
                        <a:lnTo>
                          <a:pt x="261" y="289"/>
                        </a:lnTo>
                        <a:lnTo>
                          <a:pt x="279" y="286"/>
                        </a:lnTo>
                        <a:lnTo>
                          <a:pt x="294" y="282"/>
                        </a:lnTo>
                        <a:lnTo>
                          <a:pt x="310" y="276"/>
                        </a:lnTo>
                        <a:lnTo>
                          <a:pt x="318" y="273"/>
                        </a:lnTo>
                        <a:lnTo>
                          <a:pt x="325" y="268"/>
                        </a:lnTo>
                        <a:lnTo>
                          <a:pt x="331" y="263"/>
                        </a:lnTo>
                        <a:lnTo>
                          <a:pt x="338" y="258"/>
                        </a:lnTo>
                        <a:lnTo>
                          <a:pt x="350" y="246"/>
                        </a:lnTo>
                        <a:lnTo>
                          <a:pt x="361" y="234"/>
                        </a:lnTo>
                        <a:lnTo>
                          <a:pt x="361" y="413"/>
                        </a:lnTo>
                        <a:lnTo>
                          <a:pt x="350" y="400"/>
                        </a:lnTo>
                        <a:lnTo>
                          <a:pt x="338" y="389"/>
                        </a:lnTo>
                        <a:lnTo>
                          <a:pt x="325" y="380"/>
                        </a:lnTo>
                        <a:lnTo>
                          <a:pt x="310" y="372"/>
                        </a:lnTo>
                        <a:lnTo>
                          <a:pt x="294" y="365"/>
                        </a:lnTo>
                        <a:lnTo>
                          <a:pt x="279" y="361"/>
                        </a:lnTo>
                        <a:lnTo>
                          <a:pt x="261" y="359"/>
                        </a:lnTo>
                        <a:lnTo>
                          <a:pt x="242" y="358"/>
                        </a:lnTo>
                        <a:lnTo>
                          <a:pt x="128" y="358"/>
                        </a:lnTo>
                        <a:lnTo>
                          <a:pt x="128" y="522"/>
                        </a:lnTo>
                        <a:lnTo>
                          <a:pt x="128" y="533"/>
                        </a:lnTo>
                        <a:lnTo>
                          <a:pt x="130" y="542"/>
                        </a:lnTo>
                        <a:lnTo>
                          <a:pt x="132" y="552"/>
                        </a:lnTo>
                        <a:lnTo>
                          <a:pt x="136" y="559"/>
                        </a:lnTo>
                        <a:lnTo>
                          <a:pt x="141" y="566"/>
                        </a:lnTo>
                        <a:lnTo>
                          <a:pt x="147" y="573"/>
                        </a:lnTo>
                        <a:lnTo>
                          <a:pt x="153" y="578"/>
                        </a:lnTo>
                        <a:lnTo>
                          <a:pt x="161" y="582"/>
                        </a:lnTo>
                        <a:lnTo>
                          <a:pt x="167" y="584"/>
                        </a:lnTo>
                        <a:lnTo>
                          <a:pt x="173" y="586"/>
                        </a:lnTo>
                        <a:lnTo>
                          <a:pt x="182" y="588"/>
                        </a:lnTo>
                        <a:lnTo>
                          <a:pt x="190" y="591"/>
                        </a:lnTo>
                        <a:lnTo>
                          <a:pt x="211" y="592"/>
                        </a:lnTo>
                        <a:lnTo>
                          <a:pt x="234" y="593"/>
                        </a:lnTo>
                        <a:lnTo>
                          <a:pt x="258" y="593"/>
                        </a:lnTo>
                        <a:lnTo>
                          <a:pt x="279" y="592"/>
                        </a:lnTo>
                        <a:lnTo>
                          <a:pt x="299" y="590"/>
                        </a:lnTo>
                        <a:lnTo>
                          <a:pt x="318" y="587"/>
                        </a:lnTo>
                        <a:lnTo>
                          <a:pt x="334" y="583"/>
                        </a:lnTo>
                        <a:lnTo>
                          <a:pt x="350" y="580"/>
                        </a:lnTo>
                        <a:lnTo>
                          <a:pt x="364" y="575"/>
                        </a:lnTo>
                        <a:lnTo>
                          <a:pt x="377" y="568"/>
                        </a:lnTo>
                        <a:lnTo>
                          <a:pt x="391" y="561"/>
                        </a:lnTo>
                        <a:lnTo>
                          <a:pt x="405" y="552"/>
                        </a:lnTo>
                        <a:lnTo>
                          <a:pt x="418" y="541"/>
                        </a:lnTo>
                        <a:lnTo>
                          <a:pt x="430" y="528"/>
                        </a:lnTo>
                        <a:lnTo>
                          <a:pt x="441" y="515"/>
                        </a:lnTo>
                        <a:lnTo>
                          <a:pt x="452" y="499"/>
                        </a:lnTo>
                        <a:lnTo>
                          <a:pt x="462" y="482"/>
                        </a:lnTo>
                        <a:lnTo>
                          <a:pt x="471" y="463"/>
                        </a:lnTo>
                        <a:lnTo>
                          <a:pt x="471" y="679"/>
                        </a:lnTo>
                        <a:lnTo>
                          <a:pt x="464" y="674"/>
                        </a:lnTo>
                        <a:lnTo>
                          <a:pt x="457" y="670"/>
                        </a:lnTo>
                        <a:lnTo>
                          <a:pt x="448" y="666"/>
                        </a:lnTo>
                        <a:lnTo>
                          <a:pt x="441" y="663"/>
                        </a:lnTo>
                        <a:lnTo>
                          <a:pt x="431" y="661"/>
                        </a:lnTo>
                        <a:lnTo>
                          <a:pt x="423" y="660"/>
                        </a:lnTo>
                        <a:lnTo>
                          <a:pt x="413" y="659"/>
                        </a:lnTo>
                        <a:lnTo>
                          <a:pt x="404" y="658"/>
                        </a:lnTo>
                        <a:lnTo>
                          <a:pt x="0" y="658"/>
                        </a:lnTo>
                        <a:lnTo>
                          <a:pt x="10" y="648"/>
                        </a:lnTo>
                        <a:lnTo>
                          <a:pt x="18" y="637"/>
                        </a:lnTo>
                        <a:lnTo>
                          <a:pt x="26" y="624"/>
                        </a:lnTo>
                        <a:lnTo>
                          <a:pt x="32" y="612"/>
                        </a:lnTo>
                        <a:lnTo>
                          <a:pt x="37" y="598"/>
                        </a:lnTo>
                        <a:lnTo>
                          <a:pt x="41" y="582"/>
                        </a:lnTo>
                        <a:lnTo>
                          <a:pt x="43" y="566"/>
                        </a:lnTo>
                        <a:lnTo>
                          <a:pt x="43" y="549"/>
                        </a:lnTo>
                        <a:lnTo>
                          <a:pt x="43" y="132"/>
                        </a:lnTo>
                        <a:lnTo>
                          <a:pt x="43" y="115"/>
                        </a:lnTo>
                        <a:lnTo>
                          <a:pt x="41" y="99"/>
                        </a:lnTo>
                        <a:lnTo>
                          <a:pt x="37" y="84"/>
                        </a:lnTo>
                        <a:lnTo>
                          <a:pt x="32" y="69"/>
                        </a:lnTo>
                        <a:lnTo>
                          <a:pt x="26" y="57"/>
                        </a:lnTo>
                        <a:lnTo>
                          <a:pt x="18" y="45"/>
                        </a:lnTo>
                        <a:lnTo>
                          <a:pt x="10" y="34"/>
                        </a:lnTo>
                        <a:lnTo>
                          <a:pt x="0" y="23"/>
                        </a:lnTo>
                        <a:lnTo>
                          <a:pt x="39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" name="Freeform 950"/>
                  <p:cNvSpPr>
                    <a:spLocks noChangeAspect="1"/>
                  </p:cNvSpPr>
                  <p:nvPr/>
                </p:nvSpPr>
                <p:spPr bwMode="auto">
                  <a:xfrm>
                    <a:off x="2619" y="2262"/>
                    <a:ext cx="143" cy="193"/>
                  </a:xfrm>
                  <a:custGeom>
                    <a:avLst/>
                    <a:gdLst>
                      <a:gd name="T0" fmla="*/ 85 w 477"/>
                      <a:gd name="T1" fmla="*/ 166 h 658"/>
                      <a:gd name="T2" fmla="*/ 86 w 477"/>
                      <a:gd name="T3" fmla="*/ 175 h 658"/>
                      <a:gd name="T4" fmla="*/ 89 w 477"/>
                      <a:gd name="T5" fmla="*/ 183 h 658"/>
                      <a:gd name="T6" fmla="*/ 94 w 477"/>
                      <a:gd name="T7" fmla="*/ 190 h 658"/>
                      <a:gd name="T8" fmla="*/ 46 w 477"/>
                      <a:gd name="T9" fmla="*/ 193 h 658"/>
                      <a:gd name="T10" fmla="*/ 51 w 477"/>
                      <a:gd name="T11" fmla="*/ 187 h 658"/>
                      <a:gd name="T12" fmla="*/ 55 w 477"/>
                      <a:gd name="T13" fmla="*/ 180 h 658"/>
                      <a:gd name="T14" fmla="*/ 58 w 477"/>
                      <a:gd name="T15" fmla="*/ 171 h 658"/>
                      <a:gd name="T16" fmla="*/ 58 w 477"/>
                      <a:gd name="T17" fmla="*/ 161 h 658"/>
                      <a:gd name="T18" fmla="*/ 58 w 477"/>
                      <a:gd name="T19" fmla="*/ 39 h 658"/>
                      <a:gd name="T20" fmla="*/ 57 w 477"/>
                      <a:gd name="T21" fmla="*/ 33 h 658"/>
                      <a:gd name="T22" fmla="*/ 56 w 477"/>
                      <a:gd name="T23" fmla="*/ 31 h 658"/>
                      <a:gd name="T24" fmla="*/ 54 w 477"/>
                      <a:gd name="T25" fmla="*/ 29 h 658"/>
                      <a:gd name="T26" fmla="*/ 52 w 477"/>
                      <a:gd name="T27" fmla="*/ 27 h 658"/>
                      <a:gd name="T28" fmla="*/ 47 w 477"/>
                      <a:gd name="T29" fmla="*/ 26 h 658"/>
                      <a:gd name="T30" fmla="*/ 40 w 477"/>
                      <a:gd name="T31" fmla="*/ 26 h 658"/>
                      <a:gd name="T32" fmla="*/ 33 w 477"/>
                      <a:gd name="T33" fmla="*/ 27 h 658"/>
                      <a:gd name="T34" fmla="*/ 26 w 477"/>
                      <a:gd name="T35" fmla="*/ 30 h 658"/>
                      <a:gd name="T36" fmla="*/ 20 w 477"/>
                      <a:gd name="T37" fmla="*/ 34 h 658"/>
                      <a:gd name="T38" fmla="*/ 15 w 477"/>
                      <a:gd name="T39" fmla="*/ 39 h 658"/>
                      <a:gd name="T40" fmla="*/ 10 w 477"/>
                      <a:gd name="T41" fmla="*/ 45 h 658"/>
                      <a:gd name="T42" fmla="*/ 5 w 477"/>
                      <a:gd name="T43" fmla="*/ 53 h 658"/>
                      <a:gd name="T44" fmla="*/ 2 w 477"/>
                      <a:gd name="T45" fmla="*/ 63 h 658"/>
                      <a:gd name="T46" fmla="*/ 0 w 477"/>
                      <a:gd name="T47" fmla="*/ 0 h 658"/>
                      <a:gd name="T48" fmla="*/ 4 w 477"/>
                      <a:gd name="T49" fmla="*/ 3 h 658"/>
                      <a:gd name="T50" fmla="*/ 7 w 477"/>
                      <a:gd name="T51" fmla="*/ 5 h 658"/>
                      <a:gd name="T52" fmla="*/ 11 w 477"/>
                      <a:gd name="T53" fmla="*/ 6 h 658"/>
                      <a:gd name="T54" fmla="*/ 15 w 477"/>
                      <a:gd name="T55" fmla="*/ 7 h 658"/>
                      <a:gd name="T56" fmla="*/ 131 w 477"/>
                      <a:gd name="T57" fmla="*/ 6 h 658"/>
                      <a:gd name="T58" fmla="*/ 134 w 477"/>
                      <a:gd name="T59" fmla="*/ 6 h 658"/>
                      <a:gd name="T60" fmla="*/ 138 w 477"/>
                      <a:gd name="T61" fmla="*/ 4 h 658"/>
                      <a:gd name="T62" fmla="*/ 141 w 477"/>
                      <a:gd name="T63" fmla="*/ 1 h 658"/>
                      <a:gd name="T64" fmla="*/ 143 w 477"/>
                      <a:gd name="T65" fmla="*/ 68 h 658"/>
                      <a:gd name="T66" fmla="*/ 140 w 477"/>
                      <a:gd name="T67" fmla="*/ 58 h 658"/>
                      <a:gd name="T68" fmla="*/ 136 w 477"/>
                      <a:gd name="T69" fmla="*/ 49 h 658"/>
                      <a:gd name="T70" fmla="*/ 131 w 477"/>
                      <a:gd name="T71" fmla="*/ 42 h 658"/>
                      <a:gd name="T72" fmla="*/ 126 w 477"/>
                      <a:gd name="T73" fmla="*/ 36 h 658"/>
                      <a:gd name="T74" fmla="*/ 121 w 477"/>
                      <a:gd name="T75" fmla="*/ 31 h 658"/>
                      <a:gd name="T76" fmla="*/ 114 w 477"/>
                      <a:gd name="T77" fmla="*/ 28 h 658"/>
                      <a:gd name="T78" fmla="*/ 107 w 477"/>
                      <a:gd name="T79" fmla="*/ 26 h 658"/>
                      <a:gd name="T80" fmla="*/ 100 w 477"/>
                      <a:gd name="T81" fmla="*/ 25 h 658"/>
                      <a:gd name="T82" fmla="*/ 93 w 477"/>
                      <a:gd name="T83" fmla="*/ 26 h 658"/>
                      <a:gd name="T84" fmla="*/ 91 w 477"/>
                      <a:gd name="T85" fmla="*/ 28 h 658"/>
                      <a:gd name="T86" fmla="*/ 88 w 477"/>
                      <a:gd name="T87" fmla="*/ 30 h 658"/>
                      <a:gd name="T88" fmla="*/ 87 w 477"/>
                      <a:gd name="T89" fmla="*/ 32 h 658"/>
                      <a:gd name="T90" fmla="*/ 85 w 477"/>
                      <a:gd name="T91" fmla="*/ 35 h 658"/>
                      <a:gd name="T92" fmla="*/ 84 w 477"/>
                      <a:gd name="T93" fmla="*/ 43 h 658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</a:gdLst>
                    <a:ahLst/>
                    <a:cxnLst>
                      <a:cxn ang="T94">
                        <a:pos x="T0" y="T1"/>
                      </a:cxn>
                      <a:cxn ang="T95">
                        <a:pos x="T2" y="T3"/>
                      </a:cxn>
                      <a:cxn ang="T96">
                        <a:pos x="T4" y="T5"/>
                      </a:cxn>
                      <a:cxn ang="T97">
                        <a:pos x="T6" y="T7"/>
                      </a:cxn>
                      <a:cxn ang="T98">
                        <a:pos x="T8" y="T9"/>
                      </a:cxn>
                      <a:cxn ang="T99">
                        <a:pos x="T10" y="T11"/>
                      </a:cxn>
                      <a:cxn ang="T100">
                        <a:pos x="T12" y="T13"/>
                      </a:cxn>
                      <a:cxn ang="T101">
                        <a:pos x="T14" y="T15"/>
                      </a:cxn>
                      <a:cxn ang="T102">
                        <a:pos x="T16" y="T17"/>
                      </a:cxn>
                      <a:cxn ang="T103">
                        <a:pos x="T18" y="T19"/>
                      </a:cxn>
                      <a:cxn ang="T104">
                        <a:pos x="T20" y="T21"/>
                      </a:cxn>
                      <a:cxn ang="T105">
                        <a:pos x="T22" y="T23"/>
                      </a:cxn>
                      <a:cxn ang="T106">
                        <a:pos x="T24" y="T25"/>
                      </a:cxn>
                      <a:cxn ang="T107">
                        <a:pos x="T26" y="T27"/>
                      </a:cxn>
                      <a:cxn ang="T108">
                        <a:pos x="T28" y="T29"/>
                      </a:cxn>
                      <a:cxn ang="T109">
                        <a:pos x="T30" y="T31"/>
                      </a:cxn>
                      <a:cxn ang="T110">
                        <a:pos x="T32" y="T33"/>
                      </a:cxn>
                      <a:cxn ang="T111">
                        <a:pos x="T34" y="T35"/>
                      </a:cxn>
                      <a:cxn ang="T112">
                        <a:pos x="T36" y="T37"/>
                      </a:cxn>
                      <a:cxn ang="T113">
                        <a:pos x="T38" y="T39"/>
                      </a:cxn>
                      <a:cxn ang="T114">
                        <a:pos x="T40" y="T41"/>
                      </a:cxn>
                      <a:cxn ang="T115">
                        <a:pos x="T42" y="T43"/>
                      </a:cxn>
                      <a:cxn ang="T116">
                        <a:pos x="T44" y="T45"/>
                      </a:cxn>
                      <a:cxn ang="T117">
                        <a:pos x="T46" y="T47"/>
                      </a:cxn>
                      <a:cxn ang="T118">
                        <a:pos x="T48" y="T49"/>
                      </a:cxn>
                      <a:cxn ang="T119">
                        <a:pos x="T50" y="T51"/>
                      </a:cxn>
                      <a:cxn ang="T120">
                        <a:pos x="T52" y="T53"/>
                      </a:cxn>
                      <a:cxn ang="T121">
                        <a:pos x="T54" y="T55"/>
                      </a:cxn>
                      <a:cxn ang="T122">
                        <a:pos x="T56" y="T57"/>
                      </a:cxn>
                      <a:cxn ang="T123">
                        <a:pos x="T58" y="T59"/>
                      </a:cxn>
                      <a:cxn ang="T124">
                        <a:pos x="T60" y="T61"/>
                      </a:cxn>
                      <a:cxn ang="T125">
                        <a:pos x="T62" y="T63"/>
                      </a:cxn>
                      <a:cxn ang="T126">
                        <a:pos x="T64" y="T65"/>
                      </a:cxn>
                      <a:cxn ang="T127">
                        <a:pos x="T66" y="T67"/>
                      </a:cxn>
                      <a:cxn ang="T128">
                        <a:pos x="T68" y="T69"/>
                      </a:cxn>
                      <a:cxn ang="T129">
                        <a:pos x="T70" y="T71"/>
                      </a:cxn>
                      <a:cxn ang="T130">
                        <a:pos x="T72" y="T73"/>
                      </a:cxn>
                      <a:cxn ang="T131">
                        <a:pos x="T74" y="T75"/>
                      </a:cxn>
                      <a:cxn ang="T132">
                        <a:pos x="T76" y="T77"/>
                      </a:cxn>
                      <a:cxn ang="T133">
                        <a:pos x="T78" y="T79"/>
                      </a:cxn>
                      <a:cxn ang="T134">
                        <a:pos x="T80" y="T81"/>
                      </a:cxn>
                      <a:cxn ang="T135">
                        <a:pos x="T82" y="T83"/>
                      </a:cxn>
                      <a:cxn ang="T136">
                        <a:pos x="T84" y="T85"/>
                      </a:cxn>
                      <a:cxn ang="T137">
                        <a:pos x="T86" y="T87"/>
                      </a:cxn>
                      <a:cxn ang="T138">
                        <a:pos x="T88" y="T89"/>
                      </a:cxn>
                      <a:cxn ang="T139">
                        <a:pos x="T90" y="T91"/>
                      </a:cxn>
                      <a:cxn ang="T140">
                        <a:pos x="T92" y="T93"/>
                      </a:cxn>
                    </a:cxnLst>
                    <a:rect l="0" t="0" r="r" b="b"/>
                    <a:pathLst>
                      <a:path w="477" h="658">
                        <a:moveTo>
                          <a:pt x="281" y="549"/>
                        </a:moveTo>
                        <a:lnTo>
                          <a:pt x="283" y="566"/>
                        </a:lnTo>
                        <a:lnTo>
                          <a:pt x="285" y="582"/>
                        </a:lnTo>
                        <a:lnTo>
                          <a:pt x="288" y="598"/>
                        </a:lnTo>
                        <a:lnTo>
                          <a:pt x="292" y="612"/>
                        </a:lnTo>
                        <a:lnTo>
                          <a:pt x="298" y="624"/>
                        </a:lnTo>
                        <a:lnTo>
                          <a:pt x="306" y="637"/>
                        </a:lnTo>
                        <a:lnTo>
                          <a:pt x="315" y="648"/>
                        </a:lnTo>
                        <a:lnTo>
                          <a:pt x="325" y="658"/>
                        </a:lnTo>
                        <a:lnTo>
                          <a:pt x="152" y="658"/>
                        </a:lnTo>
                        <a:lnTo>
                          <a:pt x="162" y="648"/>
                        </a:lnTo>
                        <a:lnTo>
                          <a:pt x="171" y="637"/>
                        </a:lnTo>
                        <a:lnTo>
                          <a:pt x="178" y="624"/>
                        </a:lnTo>
                        <a:lnTo>
                          <a:pt x="185" y="612"/>
                        </a:lnTo>
                        <a:lnTo>
                          <a:pt x="190" y="598"/>
                        </a:lnTo>
                        <a:lnTo>
                          <a:pt x="193" y="582"/>
                        </a:lnTo>
                        <a:lnTo>
                          <a:pt x="195" y="566"/>
                        </a:lnTo>
                        <a:lnTo>
                          <a:pt x="195" y="549"/>
                        </a:lnTo>
                        <a:lnTo>
                          <a:pt x="195" y="145"/>
                        </a:lnTo>
                        <a:lnTo>
                          <a:pt x="195" y="132"/>
                        </a:lnTo>
                        <a:lnTo>
                          <a:pt x="192" y="119"/>
                        </a:lnTo>
                        <a:lnTo>
                          <a:pt x="191" y="114"/>
                        </a:lnTo>
                        <a:lnTo>
                          <a:pt x="189" y="109"/>
                        </a:lnTo>
                        <a:lnTo>
                          <a:pt x="186" y="105"/>
                        </a:lnTo>
                        <a:lnTo>
                          <a:pt x="184" y="101"/>
                        </a:lnTo>
                        <a:lnTo>
                          <a:pt x="180" y="98"/>
                        </a:lnTo>
                        <a:lnTo>
                          <a:pt x="176" y="95"/>
                        </a:lnTo>
                        <a:lnTo>
                          <a:pt x="172" y="93"/>
                        </a:lnTo>
                        <a:lnTo>
                          <a:pt x="168" y="90"/>
                        </a:lnTo>
                        <a:lnTo>
                          <a:pt x="157" y="87"/>
                        </a:lnTo>
                        <a:lnTo>
                          <a:pt x="146" y="86"/>
                        </a:lnTo>
                        <a:lnTo>
                          <a:pt x="133" y="87"/>
                        </a:lnTo>
                        <a:lnTo>
                          <a:pt x="121" y="88"/>
                        </a:lnTo>
                        <a:lnTo>
                          <a:pt x="110" y="91"/>
                        </a:lnTo>
                        <a:lnTo>
                          <a:pt x="98" y="96"/>
                        </a:lnTo>
                        <a:lnTo>
                          <a:pt x="88" y="101"/>
                        </a:lnTo>
                        <a:lnTo>
                          <a:pt x="77" y="107"/>
                        </a:lnTo>
                        <a:lnTo>
                          <a:pt x="68" y="115"/>
                        </a:lnTo>
                        <a:lnTo>
                          <a:pt x="58" y="123"/>
                        </a:lnTo>
                        <a:lnTo>
                          <a:pt x="50" y="133"/>
                        </a:lnTo>
                        <a:lnTo>
                          <a:pt x="41" y="143"/>
                        </a:lnTo>
                        <a:lnTo>
                          <a:pt x="33" y="155"/>
                        </a:lnTo>
                        <a:lnTo>
                          <a:pt x="26" y="168"/>
                        </a:lnTo>
                        <a:lnTo>
                          <a:pt x="18" y="182"/>
                        </a:lnTo>
                        <a:lnTo>
                          <a:pt x="12" y="198"/>
                        </a:lnTo>
                        <a:lnTo>
                          <a:pt x="6" y="214"/>
                        </a:lnTo>
                        <a:lnTo>
                          <a:pt x="0" y="232"/>
                        </a:lnTo>
                        <a:lnTo>
                          <a:pt x="0" y="0"/>
                        </a:lnTo>
                        <a:lnTo>
                          <a:pt x="6" y="5"/>
                        </a:lnTo>
                        <a:lnTo>
                          <a:pt x="12" y="10"/>
                        </a:lnTo>
                        <a:lnTo>
                          <a:pt x="18" y="14"/>
                        </a:lnTo>
                        <a:lnTo>
                          <a:pt x="25" y="17"/>
                        </a:lnTo>
                        <a:lnTo>
                          <a:pt x="31" y="20"/>
                        </a:lnTo>
                        <a:lnTo>
                          <a:pt x="36" y="21"/>
                        </a:lnTo>
                        <a:lnTo>
                          <a:pt x="42" y="22"/>
                        </a:lnTo>
                        <a:lnTo>
                          <a:pt x="49" y="23"/>
                        </a:lnTo>
                        <a:lnTo>
                          <a:pt x="430" y="23"/>
                        </a:lnTo>
                        <a:lnTo>
                          <a:pt x="436" y="22"/>
                        </a:lnTo>
                        <a:lnTo>
                          <a:pt x="442" y="21"/>
                        </a:lnTo>
                        <a:lnTo>
                          <a:pt x="448" y="20"/>
                        </a:lnTo>
                        <a:lnTo>
                          <a:pt x="454" y="17"/>
                        </a:lnTo>
                        <a:lnTo>
                          <a:pt x="459" y="14"/>
                        </a:lnTo>
                        <a:lnTo>
                          <a:pt x="466" y="10"/>
                        </a:lnTo>
                        <a:lnTo>
                          <a:pt x="471" y="5"/>
                        </a:lnTo>
                        <a:lnTo>
                          <a:pt x="477" y="0"/>
                        </a:lnTo>
                        <a:lnTo>
                          <a:pt x="477" y="232"/>
                        </a:lnTo>
                        <a:lnTo>
                          <a:pt x="472" y="214"/>
                        </a:lnTo>
                        <a:lnTo>
                          <a:pt x="466" y="198"/>
                        </a:lnTo>
                        <a:lnTo>
                          <a:pt x="459" y="182"/>
                        </a:lnTo>
                        <a:lnTo>
                          <a:pt x="452" y="168"/>
                        </a:lnTo>
                        <a:lnTo>
                          <a:pt x="445" y="155"/>
                        </a:lnTo>
                        <a:lnTo>
                          <a:pt x="437" y="143"/>
                        </a:lnTo>
                        <a:lnTo>
                          <a:pt x="429" y="133"/>
                        </a:lnTo>
                        <a:lnTo>
                          <a:pt x="421" y="123"/>
                        </a:lnTo>
                        <a:lnTo>
                          <a:pt x="411" y="115"/>
                        </a:lnTo>
                        <a:lnTo>
                          <a:pt x="402" y="107"/>
                        </a:lnTo>
                        <a:lnTo>
                          <a:pt x="391" y="101"/>
                        </a:lnTo>
                        <a:lnTo>
                          <a:pt x="380" y="96"/>
                        </a:lnTo>
                        <a:lnTo>
                          <a:pt x="370" y="91"/>
                        </a:lnTo>
                        <a:lnTo>
                          <a:pt x="358" y="88"/>
                        </a:lnTo>
                        <a:lnTo>
                          <a:pt x="346" y="87"/>
                        </a:lnTo>
                        <a:lnTo>
                          <a:pt x="333" y="86"/>
                        </a:lnTo>
                        <a:lnTo>
                          <a:pt x="322" y="87"/>
                        </a:lnTo>
                        <a:lnTo>
                          <a:pt x="311" y="90"/>
                        </a:lnTo>
                        <a:lnTo>
                          <a:pt x="307" y="93"/>
                        </a:lnTo>
                        <a:lnTo>
                          <a:pt x="302" y="95"/>
                        </a:lnTo>
                        <a:lnTo>
                          <a:pt x="298" y="98"/>
                        </a:lnTo>
                        <a:lnTo>
                          <a:pt x="295" y="101"/>
                        </a:lnTo>
                        <a:lnTo>
                          <a:pt x="292" y="105"/>
                        </a:lnTo>
                        <a:lnTo>
                          <a:pt x="289" y="109"/>
                        </a:lnTo>
                        <a:lnTo>
                          <a:pt x="287" y="114"/>
                        </a:lnTo>
                        <a:lnTo>
                          <a:pt x="285" y="119"/>
                        </a:lnTo>
                        <a:lnTo>
                          <a:pt x="283" y="132"/>
                        </a:lnTo>
                        <a:lnTo>
                          <a:pt x="281" y="145"/>
                        </a:lnTo>
                        <a:lnTo>
                          <a:pt x="281" y="5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" name="Freeform 951"/>
                  <p:cNvSpPr>
                    <a:spLocks noChangeAspect="1"/>
                  </p:cNvSpPr>
                  <p:nvPr/>
                </p:nvSpPr>
                <p:spPr bwMode="auto">
                  <a:xfrm>
                    <a:off x="2990" y="2262"/>
                    <a:ext cx="143" cy="200"/>
                  </a:xfrm>
                  <a:custGeom>
                    <a:avLst/>
                    <a:gdLst>
                      <a:gd name="T0" fmla="*/ 120 w 473"/>
                      <a:gd name="T1" fmla="*/ 6 h 679"/>
                      <a:gd name="T2" fmla="*/ 125 w 473"/>
                      <a:gd name="T3" fmla="*/ 6 h 679"/>
                      <a:gd name="T4" fmla="*/ 130 w 473"/>
                      <a:gd name="T5" fmla="*/ 4 h 679"/>
                      <a:gd name="T6" fmla="*/ 134 w 473"/>
                      <a:gd name="T7" fmla="*/ 1 h 679"/>
                      <a:gd name="T8" fmla="*/ 137 w 473"/>
                      <a:gd name="T9" fmla="*/ 62 h 679"/>
                      <a:gd name="T10" fmla="*/ 132 w 473"/>
                      <a:gd name="T11" fmla="*/ 52 h 679"/>
                      <a:gd name="T12" fmla="*/ 125 w 473"/>
                      <a:gd name="T13" fmla="*/ 44 h 679"/>
                      <a:gd name="T14" fmla="*/ 118 w 473"/>
                      <a:gd name="T15" fmla="*/ 37 h 679"/>
                      <a:gd name="T16" fmla="*/ 109 w 473"/>
                      <a:gd name="T17" fmla="*/ 32 h 679"/>
                      <a:gd name="T18" fmla="*/ 101 w 473"/>
                      <a:gd name="T19" fmla="*/ 30 h 679"/>
                      <a:gd name="T20" fmla="*/ 91 w 473"/>
                      <a:gd name="T21" fmla="*/ 28 h 679"/>
                      <a:gd name="T22" fmla="*/ 80 w 473"/>
                      <a:gd name="T23" fmla="*/ 26 h 679"/>
                      <a:gd name="T24" fmla="*/ 68 w 473"/>
                      <a:gd name="T25" fmla="*/ 26 h 679"/>
                      <a:gd name="T26" fmla="*/ 56 w 473"/>
                      <a:gd name="T27" fmla="*/ 27 h 679"/>
                      <a:gd name="T28" fmla="*/ 52 w 473"/>
                      <a:gd name="T29" fmla="*/ 28 h 679"/>
                      <a:gd name="T30" fmla="*/ 48 w 473"/>
                      <a:gd name="T31" fmla="*/ 29 h 679"/>
                      <a:gd name="T32" fmla="*/ 44 w 473"/>
                      <a:gd name="T33" fmla="*/ 32 h 679"/>
                      <a:gd name="T34" fmla="*/ 41 w 473"/>
                      <a:gd name="T35" fmla="*/ 36 h 679"/>
                      <a:gd name="T36" fmla="*/ 40 w 473"/>
                      <a:gd name="T37" fmla="*/ 40 h 679"/>
                      <a:gd name="T38" fmla="*/ 39 w 473"/>
                      <a:gd name="T39" fmla="*/ 46 h 679"/>
                      <a:gd name="T40" fmla="*/ 73 w 473"/>
                      <a:gd name="T41" fmla="*/ 85 h 679"/>
                      <a:gd name="T42" fmla="*/ 84 w 473"/>
                      <a:gd name="T43" fmla="*/ 84 h 679"/>
                      <a:gd name="T44" fmla="*/ 94 w 473"/>
                      <a:gd name="T45" fmla="*/ 81 h 679"/>
                      <a:gd name="T46" fmla="*/ 98 w 473"/>
                      <a:gd name="T47" fmla="*/ 79 h 679"/>
                      <a:gd name="T48" fmla="*/ 102 w 473"/>
                      <a:gd name="T49" fmla="*/ 76 h 679"/>
                      <a:gd name="T50" fmla="*/ 109 w 473"/>
                      <a:gd name="T51" fmla="*/ 69 h 679"/>
                      <a:gd name="T52" fmla="*/ 106 w 473"/>
                      <a:gd name="T53" fmla="*/ 118 h 679"/>
                      <a:gd name="T54" fmla="*/ 98 w 473"/>
                      <a:gd name="T55" fmla="*/ 112 h 679"/>
                      <a:gd name="T56" fmla="*/ 89 w 473"/>
                      <a:gd name="T57" fmla="*/ 108 h 679"/>
                      <a:gd name="T58" fmla="*/ 79 w 473"/>
                      <a:gd name="T59" fmla="*/ 106 h 679"/>
                      <a:gd name="T60" fmla="*/ 39 w 473"/>
                      <a:gd name="T61" fmla="*/ 105 h 679"/>
                      <a:gd name="T62" fmla="*/ 39 w 473"/>
                      <a:gd name="T63" fmla="*/ 157 h 679"/>
                      <a:gd name="T64" fmla="*/ 41 w 473"/>
                      <a:gd name="T65" fmla="*/ 163 h 679"/>
                      <a:gd name="T66" fmla="*/ 43 w 473"/>
                      <a:gd name="T67" fmla="*/ 167 h 679"/>
                      <a:gd name="T68" fmla="*/ 47 w 473"/>
                      <a:gd name="T69" fmla="*/ 170 h 679"/>
                      <a:gd name="T70" fmla="*/ 50 w 473"/>
                      <a:gd name="T71" fmla="*/ 172 h 679"/>
                      <a:gd name="T72" fmla="*/ 55 w 473"/>
                      <a:gd name="T73" fmla="*/ 173 h 679"/>
                      <a:gd name="T74" fmla="*/ 64 w 473"/>
                      <a:gd name="T75" fmla="*/ 174 h 679"/>
                      <a:gd name="T76" fmla="*/ 78 w 473"/>
                      <a:gd name="T77" fmla="*/ 175 h 679"/>
                      <a:gd name="T78" fmla="*/ 90 w 473"/>
                      <a:gd name="T79" fmla="*/ 174 h 679"/>
                      <a:gd name="T80" fmla="*/ 101 w 473"/>
                      <a:gd name="T81" fmla="*/ 172 h 679"/>
                      <a:gd name="T82" fmla="*/ 110 w 473"/>
                      <a:gd name="T83" fmla="*/ 169 h 679"/>
                      <a:gd name="T84" fmla="*/ 119 w 473"/>
                      <a:gd name="T85" fmla="*/ 165 h 679"/>
                      <a:gd name="T86" fmla="*/ 127 w 473"/>
                      <a:gd name="T87" fmla="*/ 159 h 679"/>
                      <a:gd name="T88" fmla="*/ 134 w 473"/>
                      <a:gd name="T89" fmla="*/ 152 h 679"/>
                      <a:gd name="T90" fmla="*/ 140 w 473"/>
                      <a:gd name="T91" fmla="*/ 142 h 679"/>
                      <a:gd name="T92" fmla="*/ 143 w 473"/>
                      <a:gd name="T93" fmla="*/ 200 h 679"/>
                      <a:gd name="T94" fmla="*/ 138 w 473"/>
                      <a:gd name="T95" fmla="*/ 197 h 679"/>
                      <a:gd name="T96" fmla="*/ 133 w 473"/>
                      <a:gd name="T97" fmla="*/ 195 h 679"/>
                      <a:gd name="T98" fmla="*/ 128 w 473"/>
                      <a:gd name="T99" fmla="*/ 194 h 679"/>
                      <a:gd name="T100" fmla="*/ 122 w 473"/>
                      <a:gd name="T101" fmla="*/ 194 h 679"/>
                      <a:gd name="T102" fmla="*/ 3 w 473"/>
                      <a:gd name="T103" fmla="*/ 191 h 679"/>
                      <a:gd name="T104" fmla="*/ 8 w 473"/>
                      <a:gd name="T105" fmla="*/ 184 h 679"/>
                      <a:gd name="T106" fmla="*/ 11 w 473"/>
                      <a:gd name="T107" fmla="*/ 176 h 679"/>
                      <a:gd name="T108" fmla="*/ 13 w 473"/>
                      <a:gd name="T109" fmla="*/ 167 h 679"/>
                      <a:gd name="T110" fmla="*/ 14 w 473"/>
                      <a:gd name="T111" fmla="*/ 39 h 679"/>
                      <a:gd name="T112" fmla="*/ 13 w 473"/>
                      <a:gd name="T113" fmla="*/ 29 h 679"/>
                      <a:gd name="T114" fmla="*/ 10 w 473"/>
                      <a:gd name="T115" fmla="*/ 20 h 679"/>
                      <a:gd name="T116" fmla="*/ 6 w 473"/>
                      <a:gd name="T117" fmla="*/ 13 h 679"/>
                      <a:gd name="T118" fmla="*/ 0 w 473"/>
                      <a:gd name="T119" fmla="*/ 7 h 679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</a:gdLst>
                    <a:ahLst/>
                    <a:cxnLst>
                      <a:cxn ang="T120">
                        <a:pos x="T0" y="T1"/>
                      </a:cxn>
                      <a:cxn ang="T121">
                        <a:pos x="T2" y="T3"/>
                      </a:cxn>
                      <a:cxn ang="T122">
                        <a:pos x="T4" y="T5"/>
                      </a:cxn>
                      <a:cxn ang="T123">
                        <a:pos x="T6" y="T7"/>
                      </a:cxn>
                      <a:cxn ang="T124">
                        <a:pos x="T8" y="T9"/>
                      </a:cxn>
                      <a:cxn ang="T125">
                        <a:pos x="T10" y="T11"/>
                      </a:cxn>
                      <a:cxn ang="T126">
                        <a:pos x="T12" y="T13"/>
                      </a:cxn>
                      <a:cxn ang="T127">
                        <a:pos x="T14" y="T15"/>
                      </a:cxn>
                      <a:cxn ang="T128">
                        <a:pos x="T16" y="T17"/>
                      </a:cxn>
                      <a:cxn ang="T129">
                        <a:pos x="T18" y="T19"/>
                      </a:cxn>
                      <a:cxn ang="T130">
                        <a:pos x="T20" y="T21"/>
                      </a:cxn>
                      <a:cxn ang="T131">
                        <a:pos x="T22" y="T23"/>
                      </a:cxn>
                      <a:cxn ang="T132">
                        <a:pos x="T24" y="T25"/>
                      </a:cxn>
                      <a:cxn ang="T133">
                        <a:pos x="T26" y="T27"/>
                      </a:cxn>
                      <a:cxn ang="T134">
                        <a:pos x="T28" y="T29"/>
                      </a:cxn>
                      <a:cxn ang="T135">
                        <a:pos x="T30" y="T31"/>
                      </a:cxn>
                      <a:cxn ang="T136">
                        <a:pos x="T32" y="T33"/>
                      </a:cxn>
                      <a:cxn ang="T137">
                        <a:pos x="T34" y="T35"/>
                      </a:cxn>
                      <a:cxn ang="T138">
                        <a:pos x="T36" y="T37"/>
                      </a:cxn>
                      <a:cxn ang="T139">
                        <a:pos x="T38" y="T39"/>
                      </a:cxn>
                      <a:cxn ang="T140">
                        <a:pos x="T40" y="T41"/>
                      </a:cxn>
                      <a:cxn ang="T141">
                        <a:pos x="T42" y="T43"/>
                      </a:cxn>
                      <a:cxn ang="T142">
                        <a:pos x="T44" y="T45"/>
                      </a:cxn>
                      <a:cxn ang="T143">
                        <a:pos x="T46" y="T47"/>
                      </a:cxn>
                      <a:cxn ang="T144">
                        <a:pos x="T48" y="T49"/>
                      </a:cxn>
                      <a:cxn ang="T145">
                        <a:pos x="T50" y="T51"/>
                      </a:cxn>
                      <a:cxn ang="T146">
                        <a:pos x="T52" y="T53"/>
                      </a:cxn>
                      <a:cxn ang="T147">
                        <a:pos x="T54" y="T55"/>
                      </a:cxn>
                      <a:cxn ang="T148">
                        <a:pos x="T56" y="T57"/>
                      </a:cxn>
                      <a:cxn ang="T149">
                        <a:pos x="T58" y="T59"/>
                      </a:cxn>
                      <a:cxn ang="T150">
                        <a:pos x="T60" y="T61"/>
                      </a:cxn>
                      <a:cxn ang="T151">
                        <a:pos x="T62" y="T63"/>
                      </a:cxn>
                      <a:cxn ang="T152">
                        <a:pos x="T64" y="T65"/>
                      </a:cxn>
                      <a:cxn ang="T153">
                        <a:pos x="T66" y="T67"/>
                      </a:cxn>
                      <a:cxn ang="T154">
                        <a:pos x="T68" y="T69"/>
                      </a:cxn>
                      <a:cxn ang="T155">
                        <a:pos x="T70" y="T71"/>
                      </a:cxn>
                      <a:cxn ang="T156">
                        <a:pos x="T72" y="T73"/>
                      </a:cxn>
                      <a:cxn ang="T157">
                        <a:pos x="T74" y="T75"/>
                      </a:cxn>
                      <a:cxn ang="T158">
                        <a:pos x="T76" y="T77"/>
                      </a:cxn>
                      <a:cxn ang="T159">
                        <a:pos x="T78" y="T79"/>
                      </a:cxn>
                      <a:cxn ang="T160">
                        <a:pos x="T80" y="T81"/>
                      </a:cxn>
                      <a:cxn ang="T161">
                        <a:pos x="T82" y="T83"/>
                      </a:cxn>
                      <a:cxn ang="T162">
                        <a:pos x="T84" y="T85"/>
                      </a:cxn>
                      <a:cxn ang="T163">
                        <a:pos x="T86" y="T87"/>
                      </a:cxn>
                      <a:cxn ang="T164">
                        <a:pos x="T88" y="T89"/>
                      </a:cxn>
                      <a:cxn ang="T165">
                        <a:pos x="T90" y="T91"/>
                      </a:cxn>
                      <a:cxn ang="T166">
                        <a:pos x="T92" y="T93"/>
                      </a:cxn>
                      <a:cxn ang="T167">
                        <a:pos x="T94" y="T95"/>
                      </a:cxn>
                      <a:cxn ang="T168">
                        <a:pos x="T96" y="T97"/>
                      </a:cxn>
                      <a:cxn ang="T169">
                        <a:pos x="T98" y="T99"/>
                      </a:cxn>
                      <a:cxn ang="T170">
                        <a:pos x="T100" y="T101"/>
                      </a:cxn>
                      <a:cxn ang="T171">
                        <a:pos x="T102" y="T103"/>
                      </a:cxn>
                      <a:cxn ang="T172">
                        <a:pos x="T104" y="T105"/>
                      </a:cxn>
                      <a:cxn ang="T173">
                        <a:pos x="T106" y="T107"/>
                      </a:cxn>
                      <a:cxn ang="T174">
                        <a:pos x="T108" y="T109"/>
                      </a:cxn>
                      <a:cxn ang="T175">
                        <a:pos x="T110" y="T111"/>
                      </a:cxn>
                      <a:cxn ang="T176">
                        <a:pos x="T112" y="T113"/>
                      </a:cxn>
                      <a:cxn ang="T177">
                        <a:pos x="T114" y="T115"/>
                      </a:cxn>
                      <a:cxn ang="T178">
                        <a:pos x="T116" y="T117"/>
                      </a:cxn>
                      <a:cxn ang="T179">
                        <a:pos x="T118" y="T119"/>
                      </a:cxn>
                    </a:cxnLst>
                    <a:rect l="0" t="0" r="r" b="b"/>
                    <a:pathLst>
                      <a:path w="473" h="679">
                        <a:moveTo>
                          <a:pt x="391" y="23"/>
                        </a:moveTo>
                        <a:lnTo>
                          <a:pt x="398" y="22"/>
                        </a:lnTo>
                        <a:lnTo>
                          <a:pt x="405" y="21"/>
                        </a:lnTo>
                        <a:lnTo>
                          <a:pt x="414" y="20"/>
                        </a:lnTo>
                        <a:lnTo>
                          <a:pt x="421" y="17"/>
                        </a:lnTo>
                        <a:lnTo>
                          <a:pt x="430" y="14"/>
                        </a:lnTo>
                        <a:lnTo>
                          <a:pt x="437" y="10"/>
                        </a:lnTo>
                        <a:lnTo>
                          <a:pt x="444" y="5"/>
                        </a:lnTo>
                        <a:lnTo>
                          <a:pt x="453" y="0"/>
                        </a:lnTo>
                        <a:lnTo>
                          <a:pt x="453" y="209"/>
                        </a:lnTo>
                        <a:lnTo>
                          <a:pt x="444" y="193"/>
                        </a:lnTo>
                        <a:lnTo>
                          <a:pt x="436" y="177"/>
                        </a:lnTo>
                        <a:lnTo>
                          <a:pt x="426" y="162"/>
                        </a:lnTo>
                        <a:lnTo>
                          <a:pt x="415" y="149"/>
                        </a:lnTo>
                        <a:lnTo>
                          <a:pt x="403" y="138"/>
                        </a:lnTo>
                        <a:lnTo>
                          <a:pt x="390" y="127"/>
                        </a:lnTo>
                        <a:lnTo>
                          <a:pt x="376" y="119"/>
                        </a:lnTo>
                        <a:lnTo>
                          <a:pt x="361" y="110"/>
                        </a:lnTo>
                        <a:lnTo>
                          <a:pt x="349" y="105"/>
                        </a:lnTo>
                        <a:lnTo>
                          <a:pt x="334" y="101"/>
                        </a:lnTo>
                        <a:lnTo>
                          <a:pt x="319" y="97"/>
                        </a:lnTo>
                        <a:lnTo>
                          <a:pt x="302" y="94"/>
                        </a:lnTo>
                        <a:lnTo>
                          <a:pt x="285" y="91"/>
                        </a:lnTo>
                        <a:lnTo>
                          <a:pt x="266" y="89"/>
                        </a:lnTo>
                        <a:lnTo>
                          <a:pt x="247" y="88"/>
                        </a:lnTo>
                        <a:lnTo>
                          <a:pt x="226" y="88"/>
                        </a:lnTo>
                        <a:lnTo>
                          <a:pt x="204" y="89"/>
                        </a:lnTo>
                        <a:lnTo>
                          <a:pt x="186" y="90"/>
                        </a:lnTo>
                        <a:lnTo>
                          <a:pt x="178" y="93"/>
                        </a:lnTo>
                        <a:lnTo>
                          <a:pt x="171" y="94"/>
                        </a:lnTo>
                        <a:lnTo>
                          <a:pt x="164" y="96"/>
                        </a:lnTo>
                        <a:lnTo>
                          <a:pt x="159" y="99"/>
                        </a:lnTo>
                        <a:lnTo>
                          <a:pt x="152" y="103"/>
                        </a:lnTo>
                        <a:lnTo>
                          <a:pt x="145" y="108"/>
                        </a:lnTo>
                        <a:lnTo>
                          <a:pt x="140" y="114"/>
                        </a:lnTo>
                        <a:lnTo>
                          <a:pt x="136" y="121"/>
                        </a:lnTo>
                        <a:lnTo>
                          <a:pt x="134" y="128"/>
                        </a:lnTo>
                        <a:lnTo>
                          <a:pt x="131" y="137"/>
                        </a:lnTo>
                        <a:lnTo>
                          <a:pt x="129" y="145"/>
                        </a:lnTo>
                        <a:lnTo>
                          <a:pt x="129" y="156"/>
                        </a:lnTo>
                        <a:lnTo>
                          <a:pt x="129" y="290"/>
                        </a:lnTo>
                        <a:lnTo>
                          <a:pt x="242" y="290"/>
                        </a:lnTo>
                        <a:lnTo>
                          <a:pt x="260" y="289"/>
                        </a:lnTo>
                        <a:lnTo>
                          <a:pt x="278" y="286"/>
                        </a:lnTo>
                        <a:lnTo>
                          <a:pt x="295" y="282"/>
                        </a:lnTo>
                        <a:lnTo>
                          <a:pt x="311" y="276"/>
                        </a:lnTo>
                        <a:lnTo>
                          <a:pt x="318" y="273"/>
                        </a:lnTo>
                        <a:lnTo>
                          <a:pt x="324" y="268"/>
                        </a:lnTo>
                        <a:lnTo>
                          <a:pt x="332" y="263"/>
                        </a:lnTo>
                        <a:lnTo>
                          <a:pt x="338" y="258"/>
                        </a:lnTo>
                        <a:lnTo>
                          <a:pt x="350" y="246"/>
                        </a:lnTo>
                        <a:lnTo>
                          <a:pt x="361" y="234"/>
                        </a:lnTo>
                        <a:lnTo>
                          <a:pt x="361" y="413"/>
                        </a:lnTo>
                        <a:lnTo>
                          <a:pt x="350" y="400"/>
                        </a:lnTo>
                        <a:lnTo>
                          <a:pt x="338" y="389"/>
                        </a:lnTo>
                        <a:lnTo>
                          <a:pt x="324" y="380"/>
                        </a:lnTo>
                        <a:lnTo>
                          <a:pt x="311" y="372"/>
                        </a:lnTo>
                        <a:lnTo>
                          <a:pt x="295" y="365"/>
                        </a:lnTo>
                        <a:lnTo>
                          <a:pt x="278" y="361"/>
                        </a:lnTo>
                        <a:lnTo>
                          <a:pt x="260" y="359"/>
                        </a:lnTo>
                        <a:lnTo>
                          <a:pt x="242" y="358"/>
                        </a:lnTo>
                        <a:lnTo>
                          <a:pt x="129" y="358"/>
                        </a:lnTo>
                        <a:lnTo>
                          <a:pt x="129" y="522"/>
                        </a:lnTo>
                        <a:lnTo>
                          <a:pt x="129" y="533"/>
                        </a:lnTo>
                        <a:lnTo>
                          <a:pt x="132" y="542"/>
                        </a:lnTo>
                        <a:lnTo>
                          <a:pt x="134" y="552"/>
                        </a:lnTo>
                        <a:lnTo>
                          <a:pt x="137" y="559"/>
                        </a:lnTo>
                        <a:lnTo>
                          <a:pt x="142" y="566"/>
                        </a:lnTo>
                        <a:lnTo>
                          <a:pt x="147" y="573"/>
                        </a:lnTo>
                        <a:lnTo>
                          <a:pt x="155" y="578"/>
                        </a:lnTo>
                        <a:lnTo>
                          <a:pt x="162" y="582"/>
                        </a:lnTo>
                        <a:lnTo>
                          <a:pt x="167" y="584"/>
                        </a:lnTo>
                        <a:lnTo>
                          <a:pt x="175" y="586"/>
                        </a:lnTo>
                        <a:lnTo>
                          <a:pt x="182" y="588"/>
                        </a:lnTo>
                        <a:lnTo>
                          <a:pt x="191" y="591"/>
                        </a:lnTo>
                        <a:lnTo>
                          <a:pt x="211" y="592"/>
                        </a:lnTo>
                        <a:lnTo>
                          <a:pt x="235" y="593"/>
                        </a:lnTo>
                        <a:lnTo>
                          <a:pt x="258" y="593"/>
                        </a:lnTo>
                        <a:lnTo>
                          <a:pt x="279" y="592"/>
                        </a:lnTo>
                        <a:lnTo>
                          <a:pt x="299" y="590"/>
                        </a:lnTo>
                        <a:lnTo>
                          <a:pt x="318" y="587"/>
                        </a:lnTo>
                        <a:lnTo>
                          <a:pt x="335" y="583"/>
                        </a:lnTo>
                        <a:lnTo>
                          <a:pt x="351" y="580"/>
                        </a:lnTo>
                        <a:lnTo>
                          <a:pt x="365" y="575"/>
                        </a:lnTo>
                        <a:lnTo>
                          <a:pt x="378" y="568"/>
                        </a:lnTo>
                        <a:lnTo>
                          <a:pt x="392" y="561"/>
                        </a:lnTo>
                        <a:lnTo>
                          <a:pt x="405" y="552"/>
                        </a:lnTo>
                        <a:lnTo>
                          <a:pt x="419" y="541"/>
                        </a:lnTo>
                        <a:lnTo>
                          <a:pt x="431" y="528"/>
                        </a:lnTo>
                        <a:lnTo>
                          <a:pt x="442" y="515"/>
                        </a:lnTo>
                        <a:lnTo>
                          <a:pt x="454" y="499"/>
                        </a:lnTo>
                        <a:lnTo>
                          <a:pt x="463" y="482"/>
                        </a:lnTo>
                        <a:lnTo>
                          <a:pt x="473" y="463"/>
                        </a:lnTo>
                        <a:lnTo>
                          <a:pt x="473" y="679"/>
                        </a:lnTo>
                        <a:lnTo>
                          <a:pt x="465" y="674"/>
                        </a:lnTo>
                        <a:lnTo>
                          <a:pt x="457" y="670"/>
                        </a:lnTo>
                        <a:lnTo>
                          <a:pt x="450" y="666"/>
                        </a:lnTo>
                        <a:lnTo>
                          <a:pt x="441" y="663"/>
                        </a:lnTo>
                        <a:lnTo>
                          <a:pt x="433" y="661"/>
                        </a:lnTo>
                        <a:lnTo>
                          <a:pt x="423" y="660"/>
                        </a:lnTo>
                        <a:lnTo>
                          <a:pt x="415" y="659"/>
                        </a:lnTo>
                        <a:lnTo>
                          <a:pt x="405" y="658"/>
                        </a:lnTo>
                        <a:lnTo>
                          <a:pt x="0" y="658"/>
                        </a:lnTo>
                        <a:lnTo>
                          <a:pt x="10" y="648"/>
                        </a:lnTo>
                        <a:lnTo>
                          <a:pt x="19" y="637"/>
                        </a:lnTo>
                        <a:lnTo>
                          <a:pt x="27" y="624"/>
                        </a:lnTo>
                        <a:lnTo>
                          <a:pt x="34" y="612"/>
                        </a:lnTo>
                        <a:lnTo>
                          <a:pt x="38" y="598"/>
                        </a:lnTo>
                        <a:lnTo>
                          <a:pt x="42" y="582"/>
                        </a:lnTo>
                        <a:lnTo>
                          <a:pt x="44" y="566"/>
                        </a:lnTo>
                        <a:lnTo>
                          <a:pt x="45" y="549"/>
                        </a:lnTo>
                        <a:lnTo>
                          <a:pt x="45" y="132"/>
                        </a:lnTo>
                        <a:lnTo>
                          <a:pt x="44" y="115"/>
                        </a:lnTo>
                        <a:lnTo>
                          <a:pt x="42" y="99"/>
                        </a:lnTo>
                        <a:lnTo>
                          <a:pt x="38" y="84"/>
                        </a:lnTo>
                        <a:lnTo>
                          <a:pt x="34" y="69"/>
                        </a:lnTo>
                        <a:lnTo>
                          <a:pt x="27" y="57"/>
                        </a:lnTo>
                        <a:lnTo>
                          <a:pt x="19" y="45"/>
                        </a:lnTo>
                        <a:lnTo>
                          <a:pt x="10" y="34"/>
                        </a:lnTo>
                        <a:lnTo>
                          <a:pt x="0" y="23"/>
                        </a:lnTo>
                        <a:lnTo>
                          <a:pt x="391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" name="Freeform 952"/>
                  <p:cNvSpPr>
                    <a:spLocks noChangeAspect="1"/>
                  </p:cNvSpPr>
                  <p:nvPr/>
                </p:nvSpPr>
                <p:spPr bwMode="auto">
                  <a:xfrm>
                    <a:off x="3369" y="2262"/>
                    <a:ext cx="207" cy="193"/>
                  </a:xfrm>
                  <a:custGeom>
                    <a:avLst/>
                    <a:gdLst>
                      <a:gd name="T0" fmla="*/ 158 w 688"/>
                      <a:gd name="T1" fmla="*/ 190 h 635"/>
                      <a:gd name="T2" fmla="*/ 163 w 688"/>
                      <a:gd name="T3" fmla="*/ 183 h 635"/>
                      <a:gd name="T4" fmla="*/ 167 w 688"/>
                      <a:gd name="T5" fmla="*/ 175 h 635"/>
                      <a:gd name="T6" fmla="*/ 168 w 688"/>
                      <a:gd name="T7" fmla="*/ 165 h 635"/>
                      <a:gd name="T8" fmla="*/ 168 w 688"/>
                      <a:gd name="T9" fmla="*/ 53 h 635"/>
                      <a:gd name="T10" fmla="*/ 169 w 688"/>
                      <a:gd name="T11" fmla="*/ 36 h 635"/>
                      <a:gd name="T12" fmla="*/ 171 w 688"/>
                      <a:gd name="T13" fmla="*/ 21 h 635"/>
                      <a:gd name="T14" fmla="*/ 166 w 688"/>
                      <a:gd name="T15" fmla="*/ 38 h 635"/>
                      <a:gd name="T16" fmla="*/ 161 w 688"/>
                      <a:gd name="T17" fmla="*/ 53 h 635"/>
                      <a:gd name="T18" fmla="*/ 118 w 688"/>
                      <a:gd name="T19" fmla="*/ 183 h 635"/>
                      <a:gd name="T20" fmla="*/ 117 w 688"/>
                      <a:gd name="T21" fmla="*/ 191 h 635"/>
                      <a:gd name="T22" fmla="*/ 87 w 688"/>
                      <a:gd name="T23" fmla="*/ 193 h 635"/>
                      <a:gd name="T24" fmla="*/ 88 w 688"/>
                      <a:gd name="T25" fmla="*/ 187 h 635"/>
                      <a:gd name="T26" fmla="*/ 86 w 688"/>
                      <a:gd name="T27" fmla="*/ 180 h 635"/>
                      <a:gd name="T28" fmla="*/ 41 w 688"/>
                      <a:gd name="T29" fmla="*/ 46 h 635"/>
                      <a:gd name="T30" fmla="*/ 36 w 688"/>
                      <a:gd name="T31" fmla="*/ 29 h 635"/>
                      <a:gd name="T32" fmla="*/ 35 w 688"/>
                      <a:gd name="T33" fmla="*/ 28 h 635"/>
                      <a:gd name="T34" fmla="*/ 36 w 688"/>
                      <a:gd name="T35" fmla="*/ 43 h 635"/>
                      <a:gd name="T36" fmla="*/ 36 w 688"/>
                      <a:gd name="T37" fmla="*/ 160 h 635"/>
                      <a:gd name="T38" fmla="*/ 37 w 688"/>
                      <a:gd name="T39" fmla="*/ 170 h 635"/>
                      <a:gd name="T40" fmla="*/ 40 w 688"/>
                      <a:gd name="T41" fmla="*/ 179 h 635"/>
                      <a:gd name="T42" fmla="*/ 44 w 688"/>
                      <a:gd name="T43" fmla="*/ 186 h 635"/>
                      <a:gd name="T44" fmla="*/ 50 w 688"/>
                      <a:gd name="T45" fmla="*/ 193 h 635"/>
                      <a:gd name="T46" fmla="*/ 3 w 688"/>
                      <a:gd name="T47" fmla="*/ 190 h 635"/>
                      <a:gd name="T48" fmla="*/ 8 w 688"/>
                      <a:gd name="T49" fmla="*/ 183 h 635"/>
                      <a:gd name="T50" fmla="*/ 12 w 688"/>
                      <a:gd name="T51" fmla="*/ 175 h 635"/>
                      <a:gd name="T52" fmla="*/ 13 w 688"/>
                      <a:gd name="T53" fmla="*/ 165 h 635"/>
                      <a:gd name="T54" fmla="*/ 14 w 688"/>
                      <a:gd name="T55" fmla="*/ 33 h 635"/>
                      <a:gd name="T56" fmla="*/ 13 w 688"/>
                      <a:gd name="T57" fmla="*/ 23 h 635"/>
                      <a:gd name="T58" fmla="*/ 10 w 688"/>
                      <a:gd name="T59" fmla="*/ 14 h 635"/>
                      <a:gd name="T60" fmla="*/ 6 w 688"/>
                      <a:gd name="T61" fmla="*/ 7 h 635"/>
                      <a:gd name="T62" fmla="*/ 0 w 688"/>
                      <a:gd name="T63" fmla="*/ 0 h 635"/>
                      <a:gd name="T64" fmla="*/ 54 w 688"/>
                      <a:gd name="T65" fmla="*/ 1 h 635"/>
                      <a:gd name="T66" fmla="*/ 53 w 688"/>
                      <a:gd name="T67" fmla="*/ 5 h 635"/>
                      <a:gd name="T68" fmla="*/ 53 w 688"/>
                      <a:gd name="T69" fmla="*/ 7 h 635"/>
                      <a:gd name="T70" fmla="*/ 94 w 688"/>
                      <a:gd name="T71" fmla="*/ 130 h 635"/>
                      <a:gd name="T72" fmla="*/ 99 w 688"/>
                      <a:gd name="T73" fmla="*/ 147 h 635"/>
                      <a:gd name="T74" fmla="*/ 103 w 688"/>
                      <a:gd name="T75" fmla="*/ 167 h 635"/>
                      <a:gd name="T76" fmla="*/ 107 w 688"/>
                      <a:gd name="T77" fmla="*/ 146 h 635"/>
                      <a:gd name="T78" fmla="*/ 112 w 688"/>
                      <a:gd name="T79" fmla="*/ 130 h 635"/>
                      <a:gd name="T80" fmla="*/ 153 w 688"/>
                      <a:gd name="T81" fmla="*/ 7 h 635"/>
                      <a:gd name="T82" fmla="*/ 153 w 688"/>
                      <a:gd name="T83" fmla="*/ 6 h 635"/>
                      <a:gd name="T84" fmla="*/ 153 w 688"/>
                      <a:gd name="T85" fmla="*/ 4 h 635"/>
                      <a:gd name="T86" fmla="*/ 207 w 688"/>
                      <a:gd name="T87" fmla="*/ 0 h 635"/>
                      <a:gd name="T88" fmla="*/ 201 w 688"/>
                      <a:gd name="T89" fmla="*/ 6 h 635"/>
                      <a:gd name="T90" fmla="*/ 197 w 688"/>
                      <a:gd name="T91" fmla="*/ 14 h 635"/>
                      <a:gd name="T92" fmla="*/ 195 w 688"/>
                      <a:gd name="T93" fmla="*/ 23 h 635"/>
                      <a:gd name="T94" fmla="*/ 193 w 688"/>
                      <a:gd name="T95" fmla="*/ 33 h 635"/>
                      <a:gd name="T96" fmla="*/ 193 w 688"/>
                      <a:gd name="T97" fmla="*/ 165 h 635"/>
                      <a:gd name="T98" fmla="*/ 196 w 688"/>
                      <a:gd name="T99" fmla="*/ 175 h 635"/>
                      <a:gd name="T100" fmla="*/ 199 w 688"/>
                      <a:gd name="T101" fmla="*/ 183 h 635"/>
                      <a:gd name="T102" fmla="*/ 204 w 688"/>
                      <a:gd name="T103" fmla="*/ 190 h 635"/>
                      <a:gd name="T104" fmla="*/ 155 w 688"/>
                      <a:gd name="T105" fmla="*/ 193 h 635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</a:gdLst>
                    <a:ahLst/>
                    <a:cxnLst>
                      <a:cxn ang="T106">
                        <a:pos x="T0" y="T1"/>
                      </a:cxn>
                      <a:cxn ang="T107">
                        <a:pos x="T2" y="T3"/>
                      </a:cxn>
                      <a:cxn ang="T108">
                        <a:pos x="T4" y="T5"/>
                      </a:cxn>
                      <a:cxn ang="T109">
                        <a:pos x="T6" y="T7"/>
                      </a:cxn>
                      <a:cxn ang="T110">
                        <a:pos x="T8" y="T9"/>
                      </a:cxn>
                      <a:cxn ang="T111">
                        <a:pos x="T10" y="T11"/>
                      </a:cxn>
                      <a:cxn ang="T112">
                        <a:pos x="T12" y="T13"/>
                      </a:cxn>
                      <a:cxn ang="T113">
                        <a:pos x="T14" y="T15"/>
                      </a:cxn>
                      <a:cxn ang="T114">
                        <a:pos x="T16" y="T17"/>
                      </a:cxn>
                      <a:cxn ang="T115">
                        <a:pos x="T18" y="T19"/>
                      </a:cxn>
                      <a:cxn ang="T116">
                        <a:pos x="T20" y="T21"/>
                      </a:cxn>
                      <a:cxn ang="T117">
                        <a:pos x="T22" y="T23"/>
                      </a:cxn>
                      <a:cxn ang="T118">
                        <a:pos x="T24" y="T25"/>
                      </a:cxn>
                      <a:cxn ang="T119">
                        <a:pos x="T26" y="T27"/>
                      </a:cxn>
                      <a:cxn ang="T120">
                        <a:pos x="T28" y="T29"/>
                      </a:cxn>
                      <a:cxn ang="T121">
                        <a:pos x="T30" y="T31"/>
                      </a:cxn>
                      <a:cxn ang="T122">
                        <a:pos x="T32" y="T33"/>
                      </a:cxn>
                      <a:cxn ang="T123">
                        <a:pos x="T34" y="T35"/>
                      </a:cxn>
                      <a:cxn ang="T124">
                        <a:pos x="T36" y="T37"/>
                      </a:cxn>
                      <a:cxn ang="T125">
                        <a:pos x="T38" y="T39"/>
                      </a:cxn>
                      <a:cxn ang="T126">
                        <a:pos x="T40" y="T41"/>
                      </a:cxn>
                      <a:cxn ang="T127">
                        <a:pos x="T42" y="T43"/>
                      </a:cxn>
                      <a:cxn ang="T128">
                        <a:pos x="T44" y="T45"/>
                      </a:cxn>
                      <a:cxn ang="T129">
                        <a:pos x="T46" y="T47"/>
                      </a:cxn>
                      <a:cxn ang="T130">
                        <a:pos x="T48" y="T49"/>
                      </a:cxn>
                      <a:cxn ang="T131">
                        <a:pos x="T50" y="T51"/>
                      </a:cxn>
                      <a:cxn ang="T132">
                        <a:pos x="T52" y="T53"/>
                      </a:cxn>
                      <a:cxn ang="T133">
                        <a:pos x="T54" y="T55"/>
                      </a:cxn>
                      <a:cxn ang="T134">
                        <a:pos x="T56" y="T57"/>
                      </a:cxn>
                      <a:cxn ang="T135">
                        <a:pos x="T58" y="T59"/>
                      </a:cxn>
                      <a:cxn ang="T136">
                        <a:pos x="T60" y="T61"/>
                      </a:cxn>
                      <a:cxn ang="T137">
                        <a:pos x="T62" y="T63"/>
                      </a:cxn>
                      <a:cxn ang="T138">
                        <a:pos x="T64" y="T65"/>
                      </a:cxn>
                      <a:cxn ang="T139">
                        <a:pos x="T66" y="T67"/>
                      </a:cxn>
                      <a:cxn ang="T140">
                        <a:pos x="T68" y="T69"/>
                      </a:cxn>
                      <a:cxn ang="T141">
                        <a:pos x="T70" y="T71"/>
                      </a:cxn>
                      <a:cxn ang="T142">
                        <a:pos x="T72" y="T73"/>
                      </a:cxn>
                      <a:cxn ang="T143">
                        <a:pos x="T74" y="T75"/>
                      </a:cxn>
                      <a:cxn ang="T144">
                        <a:pos x="T76" y="T77"/>
                      </a:cxn>
                      <a:cxn ang="T145">
                        <a:pos x="T78" y="T79"/>
                      </a:cxn>
                      <a:cxn ang="T146">
                        <a:pos x="T80" y="T81"/>
                      </a:cxn>
                      <a:cxn ang="T147">
                        <a:pos x="T82" y="T83"/>
                      </a:cxn>
                      <a:cxn ang="T148">
                        <a:pos x="T84" y="T85"/>
                      </a:cxn>
                      <a:cxn ang="T149">
                        <a:pos x="T86" y="T87"/>
                      </a:cxn>
                      <a:cxn ang="T150">
                        <a:pos x="T88" y="T89"/>
                      </a:cxn>
                      <a:cxn ang="T151">
                        <a:pos x="T90" y="T91"/>
                      </a:cxn>
                      <a:cxn ang="T152">
                        <a:pos x="T92" y="T93"/>
                      </a:cxn>
                      <a:cxn ang="T153">
                        <a:pos x="T94" y="T95"/>
                      </a:cxn>
                      <a:cxn ang="T154">
                        <a:pos x="T96" y="T97"/>
                      </a:cxn>
                      <a:cxn ang="T155">
                        <a:pos x="T98" y="T99"/>
                      </a:cxn>
                      <a:cxn ang="T156">
                        <a:pos x="T100" y="T101"/>
                      </a:cxn>
                      <a:cxn ang="T157">
                        <a:pos x="T102" y="T103"/>
                      </a:cxn>
                      <a:cxn ang="T158">
                        <a:pos x="T104" y="T105"/>
                      </a:cxn>
                    </a:cxnLst>
                    <a:rect l="0" t="0" r="r" b="b"/>
                    <a:pathLst>
                      <a:path w="688" h="635">
                        <a:moveTo>
                          <a:pt x="515" y="635"/>
                        </a:moveTo>
                        <a:lnTo>
                          <a:pt x="526" y="625"/>
                        </a:lnTo>
                        <a:lnTo>
                          <a:pt x="536" y="614"/>
                        </a:lnTo>
                        <a:lnTo>
                          <a:pt x="543" y="601"/>
                        </a:lnTo>
                        <a:lnTo>
                          <a:pt x="550" y="589"/>
                        </a:lnTo>
                        <a:lnTo>
                          <a:pt x="554" y="575"/>
                        </a:lnTo>
                        <a:lnTo>
                          <a:pt x="558" y="559"/>
                        </a:lnTo>
                        <a:lnTo>
                          <a:pt x="559" y="543"/>
                        </a:lnTo>
                        <a:lnTo>
                          <a:pt x="560" y="526"/>
                        </a:lnTo>
                        <a:lnTo>
                          <a:pt x="560" y="174"/>
                        </a:lnTo>
                        <a:lnTo>
                          <a:pt x="561" y="146"/>
                        </a:lnTo>
                        <a:lnTo>
                          <a:pt x="562" y="120"/>
                        </a:lnTo>
                        <a:lnTo>
                          <a:pt x="565" y="94"/>
                        </a:lnTo>
                        <a:lnTo>
                          <a:pt x="569" y="68"/>
                        </a:lnTo>
                        <a:lnTo>
                          <a:pt x="561" y="97"/>
                        </a:lnTo>
                        <a:lnTo>
                          <a:pt x="553" y="124"/>
                        </a:lnTo>
                        <a:lnTo>
                          <a:pt x="544" y="151"/>
                        </a:lnTo>
                        <a:lnTo>
                          <a:pt x="536" y="176"/>
                        </a:lnTo>
                        <a:lnTo>
                          <a:pt x="393" y="591"/>
                        </a:lnTo>
                        <a:lnTo>
                          <a:pt x="391" y="602"/>
                        </a:lnTo>
                        <a:lnTo>
                          <a:pt x="390" y="616"/>
                        </a:lnTo>
                        <a:lnTo>
                          <a:pt x="390" y="628"/>
                        </a:lnTo>
                        <a:lnTo>
                          <a:pt x="391" y="635"/>
                        </a:lnTo>
                        <a:lnTo>
                          <a:pt x="288" y="635"/>
                        </a:lnTo>
                        <a:lnTo>
                          <a:pt x="291" y="627"/>
                        </a:lnTo>
                        <a:lnTo>
                          <a:pt x="291" y="616"/>
                        </a:lnTo>
                        <a:lnTo>
                          <a:pt x="290" y="602"/>
                        </a:lnTo>
                        <a:lnTo>
                          <a:pt x="287" y="591"/>
                        </a:lnTo>
                        <a:lnTo>
                          <a:pt x="144" y="176"/>
                        </a:lnTo>
                        <a:lnTo>
                          <a:pt x="135" y="150"/>
                        </a:lnTo>
                        <a:lnTo>
                          <a:pt x="126" y="123"/>
                        </a:lnTo>
                        <a:lnTo>
                          <a:pt x="119" y="96"/>
                        </a:lnTo>
                        <a:lnTo>
                          <a:pt x="110" y="68"/>
                        </a:lnTo>
                        <a:lnTo>
                          <a:pt x="116" y="91"/>
                        </a:lnTo>
                        <a:lnTo>
                          <a:pt x="119" y="116"/>
                        </a:lnTo>
                        <a:lnTo>
                          <a:pt x="121" y="143"/>
                        </a:lnTo>
                        <a:lnTo>
                          <a:pt x="121" y="174"/>
                        </a:lnTo>
                        <a:lnTo>
                          <a:pt x="121" y="526"/>
                        </a:lnTo>
                        <a:lnTo>
                          <a:pt x="122" y="543"/>
                        </a:lnTo>
                        <a:lnTo>
                          <a:pt x="124" y="558"/>
                        </a:lnTo>
                        <a:lnTo>
                          <a:pt x="127" y="573"/>
                        </a:lnTo>
                        <a:lnTo>
                          <a:pt x="133" y="588"/>
                        </a:lnTo>
                        <a:lnTo>
                          <a:pt x="139" y="600"/>
                        </a:lnTo>
                        <a:lnTo>
                          <a:pt x="146" y="613"/>
                        </a:lnTo>
                        <a:lnTo>
                          <a:pt x="156" y="624"/>
                        </a:lnTo>
                        <a:lnTo>
                          <a:pt x="166" y="635"/>
                        </a:lnTo>
                        <a:lnTo>
                          <a:pt x="0" y="635"/>
                        </a:lnTo>
                        <a:lnTo>
                          <a:pt x="10" y="625"/>
                        </a:lnTo>
                        <a:lnTo>
                          <a:pt x="20" y="614"/>
                        </a:lnTo>
                        <a:lnTo>
                          <a:pt x="27" y="601"/>
                        </a:lnTo>
                        <a:lnTo>
                          <a:pt x="34" y="589"/>
                        </a:lnTo>
                        <a:lnTo>
                          <a:pt x="39" y="575"/>
                        </a:lnTo>
                        <a:lnTo>
                          <a:pt x="42" y="559"/>
                        </a:lnTo>
                        <a:lnTo>
                          <a:pt x="44" y="543"/>
                        </a:lnTo>
                        <a:lnTo>
                          <a:pt x="45" y="526"/>
                        </a:lnTo>
                        <a:lnTo>
                          <a:pt x="45" y="109"/>
                        </a:lnTo>
                        <a:lnTo>
                          <a:pt x="44" y="92"/>
                        </a:lnTo>
                        <a:lnTo>
                          <a:pt x="42" y="76"/>
                        </a:lnTo>
                        <a:lnTo>
                          <a:pt x="39" y="61"/>
                        </a:lnTo>
                        <a:lnTo>
                          <a:pt x="34" y="46"/>
                        </a:lnTo>
                        <a:lnTo>
                          <a:pt x="27" y="34"/>
                        </a:lnTo>
                        <a:lnTo>
                          <a:pt x="20" y="22"/>
                        </a:lnTo>
                        <a:lnTo>
                          <a:pt x="10" y="11"/>
                        </a:lnTo>
                        <a:lnTo>
                          <a:pt x="0" y="0"/>
                        </a:lnTo>
                        <a:lnTo>
                          <a:pt x="180" y="0"/>
                        </a:lnTo>
                        <a:lnTo>
                          <a:pt x="178" y="4"/>
                        </a:lnTo>
                        <a:lnTo>
                          <a:pt x="176" y="10"/>
                        </a:lnTo>
                        <a:lnTo>
                          <a:pt x="175" y="15"/>
                        </a:lnTo>
                        <a:lnTo>
                          <a:pt x="175" y="19"/>
                        </a:lnTo>
                        <a:lnTo>
                          <a:pt x="175" y="22"/>
                        </a:lnTo>
                        <a:lnTo>
                          <a:pt x="175" y="25"/>
                        </a:lnTo>
                        <a:lnTo>
                          <a:pt x="313" y="428"/>
                        </a:lnTo>
                        <a:lnTo>
                          <a:pt x="322" y="455"/>
                        </a:lnTo>
                        <a:lnTo>
                          <a:pt x="330" y="483"/>
                        </a:lnTo>
                        <a:lnTo>
                          <a:pt x="337" y="514"/>
                        </a:lnTo>
                        <a:lnTo>
                          <a:pt x="342" y="548"/>
                        </a:lnTo>
                        <a:lnTo>
                          <a:pt x="350" y="512"/>
                        </a:lnTo>
                        <a:lnTo>
                          <a:pt x="357" y="480"/>
                        </a:lnTo>
                        <a:lnTo>
                          <a:pt x="364" y="453"/>
                        </a:lnTo>
                        <a:lnTo>
                          <a:pt x="372" y="428"/>
                        </a:lnTo>
                        <a:lnTo>
                          <a:pt x="509" y="25"/>
                        </a:lnTo>
                        <a:lnTo>
                          <a:pt x="509" y="24"/>
                        </a:lnTo>
                        <a:lnTo>
                          <a:pt x="510" y="24"/>
                        </a:lnTo>
                        <a:lnTo>
                          <a:pt x="510" y="20"/>
                        </a:lnTo>
                        <a:lnTo>
                          <a:pt x="510" y="17"/>
                        </a:lnTo>
                        <a:lnTo>
                          <a:pt x="509" y="12"/>
                        </a:lnTo>
                        <a:lnTo>
                          <a:pt x="505" y="0"/>
                        </a:lnTo>
                        <a:lnTo>
                          <a:pt x="688" y="0"/>
                        </a:lnTo>
                        <a:lnTo>
                          <a:pt x="678" y="10"/>
                        </a:lnTo>
                        <a:lnTo>
                          <a:pt x="669" y="21"/>
                        </a:lnTo>
                        <a:lnTo>
                          <a:pt x="661" y="33"/>
                        </a:lnTo>
                        <a:lnTo>
                          <a:pt x="655" y="46"/>
                        </a:lnTo>
                        <a:lnTo>
                          <a:pt x="650" y="60"/>
                        </a:lnTo>
                        <a:lnTo>
                          <a:pt x="647" y="76"/>
                        </a:lnTo>
                        <a:lnTo>
                          <a:pt x="643" y="92"/>
                        </a:lnTo>
                        <a:lnTo>
                          <a:pt x="643" y="109"/>
                        </a:lnTo>
                        <a:lnTo>
                          <a:pt x="643" y="526"/>
                        </a:lnTo>
                        <a:lnTo>
                          <a:pt x="643" y="543"/>
                        </a:lnTo>
                        <a:lnTo>
                          <a:pt x="647" y="559"/>
                        </a:lnTo>
                        <a:lnTo>
                          <a:pt x="650" y="575"/>
                        </a:lnTo>
                        <a:lnTo>
                          <a:pt x="655" y="589"/>
                        </a:lnTo>
                        <a:lnTo>
                          <a:pt x="661" y="601"/>
                        </a:lnTo>
                        <a:lnTo>
                          <a:pt x="669" y="614"/>
                        </a:lnTo>
                        <a:lnTo>
                          <a:pt x="678" y="625"/>
                        </a:lnTo>
                        <a:lnTo>
                          <a:pt x="688" y="635"/>
                        </a:lnTo>
                        <a:lnTo>
                          <a:pt x="515" y="63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" name="Freeform 953"/>
                  <p:cNvSpPr>
                    <a:spLocks noChangeAspect="1"/>
                  </p:cNvSpPr>
                  <p:nvPr/>
                </p:nvSpPr>
                <p:spPr bwMode="auto">
                  <a:xfrm>
                    <a:off x="4034" y="2262"/>
                    <a:ext cx="64" cy="193"/>
                  </a:xfrm>
                  <a:custGeom>
                    <a:avLst/>
                    <a:gdLst>
                      <a:gd name="T0" fmla="*/ 29 w 232"/>
                      <a:gd name="T1" fmla="*/ 59 h 648"/>
                      <a:gd name="T2" fmla="*/ 13 w 232"/>
                      <a:gd name="T3" fmla="*/ 59 h 648"/>
                      <a:gd name="T4" fmla="*/ 9 w 232"/>
                      <a:gd name="T5" fmla="*/ 59 h 648"/>
                      <a:gd name="T6" fmla="*/ 6 w 232"/>
                      <a:gd name="T7" fmla="*/ 60 h 648"/>
                      <a:gd name="T8" fmla="*/ 4 w 232"/>
                      <a:gd name="T9" fmla="*/ 61 h 648"/>
                      <a:gd name="T10" fmla="*/ 3 w 232"/>
                      <a:gd name="T11" fmla="*/ 62 h 648"/>
                      <a:gd name="T12" fmla="*/ 2 w 232"/>
                      <a:gd name="T13" fmla="*/ 62 h 648"/>
                      <a:gd name="T14" fmla="*/ 0 w 232"/>
                      <a:gd name="T15" fmla="*/ 63 h 648"/>
                      <a:gd name="T16" fmla="*/ 0 w 232"/>
                      <a:gd name="T17" fmla="*/ 35 h 648"/>
                      <a:gd name="T18" fmla="*/ 4 w 232"/>
                      <a:gd name="T19" fmla="*/ 38 h 648"/>
                      <a:gd name="T20" fmla="*/ 7 w 232"/>
                      <a:gd name="T21" fmla="*/ 38 h 648"/>
                      <a:gd name="T22" fmla="*/ 10 w 232"/>
                      <a:gd name="T23" fmla="*/ 39 h 648"/>
                      <a:gd name="T24" fmla="*/ 14 w 232"/>
                      <a:gd name="T25" fmla="*/ 39 h 648"/>
                      <a:gd name="T26" fmla="*/ 16 w 232"/>
                      <a:gd name="T27" fmla="*/ 39 h 648"/>
                      <a:gd name="T28" fmla="*/ 19 w 232"/>
                      <a:gd name="T29" fmla="*/ 39 h 648"/>
                      <a:gd name="T30" fmla="*/ 21 w 232"/>
                      <a:gd name="T31" fmla="*/ 38 h 648"/>
                      <a:gd name="T32" fmla="*/ 23 w 232"/>
                      <a:gd name="T33" fmla="*/ 38 h 648"/>
                      <a:gd name="T34" fmla="*/ 25 w 232"/>
                      <a:gd name="T35" fmla="*/ 37 h 648"/>
                      <a:gd name="T36" fmla="*/ 26 w 232"/>
                      <a:gd name="T37" fmla="*/ 35 h 648"/>
                      <a:gd name="T38" fmla="*/ 28 w 232"/>
                      <a:gd name="T39" fmla="*/ 34 h 648"/>
                      <a:gd name="T40" fmla="*/ 30 w 232"/>
                      <a:gd name="T41" fmla="*/ 33 h 648"/>
                      <a:gd name="T42" fmla="*/ 31 w 232"/>
                      <a:gd name="T43" fmla="*/ 31 h 648"/>
                      <a:gd name="T44" fmla="*/ 32 w 232"/>
                      <a:gd name="T45" fmla="*/ 29 h 648"/>
                      <a:gd name="T46" fmla="*/ 33 w 232"/>
                      <a:gd name="T47" fmla="*/ 27 h 648"/>
                      <a:gd name="T48" fmla="*/ 34 w 232"/>
                      <a:gd name="T49" fmla="*/ 25 h 648"/>
                      <a:gd name="T50" fmla="*/ 34 w 232"/>
                      <a:gd name="T51" fmla="*/ 22 h 648"/>
                      <a:gd name="T52" fmla="*/ 35 w 232"/>
                      <a:gd name="T53" fmla="*/ 20 h 648"/>
                      <a:gd name="T54" fmla="*/ 35 w 232"/>
                      <a:gd name="T55" fmla="*/ 17 h 648"/>
                      <a:gd name="T56" fmla="*/ 35 w 232"/>
                      <a:gd name="T57" fmla="*/ 14 h 648"/>
                      <a:gd name="T58" fmla="*/ 35 w 232"/>
                      <a:gd name="T59" fmla="*/ 10 h 648"/>
                      <a:gd name="T60" fmla="*/ 34 w 232"/>
                      <a:gd name="T61" fmla="*/ 6 h 648"/>
                      <a:gd name="T62" fmla="*/ 34 w 232"/>
                      <a:gd name="T63" fmla="*/ 3 h 648"/>
                      <a:gd name="T64" fmla="*/ 32 w 232"/>
                      <a:gd name="T65" fmla="*/ 0 h 648"/>
                      <a:gd name="T66" fmla="*/ 54 w 232"/>
                      <a:gd name="T67" fmla="*/ 0 h 648"/>
                      <a:gd name="T68" fmla="*/ 53 w 232"/>
                      <a:gd name="T69" fmla="*/ 4 h 648"/>
                      <a:gd name="T70" fmla="*/ 53 w 232"/>
                      <a:gd name="T71" fmla="*/ 10 h 648"/>
                      <a:gd name="T72" fmla="*/ 52 w 232"/>
                      <a:gd name="T73" fmla="*/ 15 h 648"/>
                      <a:gd name="T74" fmla="*/ 52 w 232"/>
                      <a:gd name="T75" fmla="*/ 21 h 648"/>
                      <a:gd name="T76" fmla="*/ 52 w 232"/>
                      <a:gd name="T77" fmla="*/ 161 h 648"/>
                      <a:gd name="T78" fmla="*/ 52 w 232"/>
                      <a:gd name="T79" fmla="*/ 166 h 648"/>
                      <a:gd name="T80" fmla="*/ 53 w 232"/>
                      <a:gd name="T81" fmla="*/ 170 h 648"/>
                      <a:gd name="T82" fmla="*/ 54 w 232"/>
                      <a:gd name="T83" fmla="*/ 175 h 648"/>
                      <a:gd name="T84" fmla="*/ 55 w 232"/>
                      <a:gd name="T85" fmla="*/ 179 h 648"/>
                      <a:gd name="T86" fmla="*/ 57 w 232"/>
                      <a:gd name="T87" fmla="*/ 183 h 648"/>
                      <a:gd name="T88" fmla="*/ 59 w 232"/>
                      <a:gd name="T89" fmla="*/ 187 h 648"/>
                      <a:gd name="T90" fmla="*/ 61 w 232"/>
                      <a:gd name="T91" fmla="*/ 190 h 648"/>
                      <a:gd name="T92" fmla="*/ 64 w 232"/>
                      <a:gd name="T93" fmla="*/ 193 h 648"/>
                      <a:gd name="T94" fmla="*/ 17 w 232"/>
                      <a:gd name="T95" fmla="*/ 193 h 648"/>
                      <a:gd name="T96" fmla="*/ 20 w 232"/>
                      <a:gd name="T97" fmla="*/ 190 h 648"/>
                      <a:gd name="T98" fmla="*/ 22 w 232"/>
                      <a:gd name="T99" fmla="*/ 187 h 648"/>
                      <a:gd name="T100" fmla="*/ 24 w 232"/>
                      <a:gd name="T101" fmla="*/ 183 h 648"/>
                      <a:gd name="T102" fmla="*/ 26 w 232"/>
                      <a:gd name="T103" fmla="*/ 179 h 648"/>
                      <a:gd name="T104" fmla="*/ 27 w 232"/>
                      <a:gd name="T105" fmla="*/ 175 h 648"/>
                      <a:gd name="T106" fmla="*/ 28 w 232"/>
                      <a:gd name="T107" fmla="*/ 170 h 648"/>
                      <a:gd name="T108" fmla="*/ 29 w 232"/>
                      <a:gd name="T109" fmla="*/ 166 h 648"/>
                      <a:gd name="T110" fmla="*/ 29 w 232"/>
                      <a:gd name="T111" fmla="*/ 161 h 648"/>
                      <a:gd name="T112" fmla="*/ 29 w 232"/>
                      <a:gd name="T113" fmla="*/ 59 h 648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</a:gdLst>
                    <a:ahLst/>
                    <a:cxnLst>
                      <a:cxn ang="T114">
                        <a:pos x="T0" y="T1"/>
                      </a:cxn>
                      <a:cxn ang="T115">
                        <a:pos x="T2" y="T3"/>
                      </a:cxn>
                      <a:cxn ang="T116">
                        <a:pos x="T4" y="T5"/>
                      </a:cxn>
                      <a:cxn ang="T117">
                        <a:pos x="T6" y="T7"/>
                      </a:cxn>
                      <a:cxn ang="T118">
                        <a:pos x="T8" y="T9"/>
                      </a:cxn>
                      <a:cxn ang="T119">
                        <a:pos x="T10" y="T11"/>
                      </a:cxn>
                      <a:cxn ang="T120">
                        <a:pos x="T12" y="T13"/>
                      </a:cxn>
                      <a:cxn ang="T121">
                        <a:pos x="T14" y="T15"/>
                      </a:cxn>
                      <a:cxn ang="T122">
                        <a:pos x="T16" y="T17"/>
                      </a:cxn>
                      <a:cxn ang="T123">
                        <a:pos x="T18" y="T19"/>
                      </a:cxn>
                      <a:cxn ang="T124">
                        <a:pos x="T20" y="T21"/>
                      </a:cxn>
                      <a:cxn ang="T125">
                        <a:pos x="T22" y="T23"/>
                      </a:cxn>
                      <a:cxn ang="T126">
                        <a:pos x="T24" y="T25"/>
                      </a:cxn>
                      <a:cxn ang="T127">
                        <a:pos x="T26" y="T27"/>
                      </a:cxn>
                      <a:cxn ang="T128">
                        <a:pos x="T28" y="T29"/>
                      </a:cxn>
                      <a:cxn ang="T129">
                        <a:pos x="T30" y="T31"/>
                      </a:cxn>
                      <a:cxn ang="T130">
                        <a:pos x="T32" y="T33"/>
                      </a:cxn>
                      <a:cxn ang="T131">
                        <a:pos x="T34" y="T35"/>
                      </a:cxn>
                      <a:cxn ang="T132">
                        <a:pos x="T36" y="T37"/>
                      </a:cxn>
                      <a:cxn ang="T133">
                        <a:pos x="T38" y="T39"/>
                      </a:cxn>
                      <a:cxn ang="T134">
                        <a:pos x="T40" y="T41"/>
                      </a:cxn>
                      <a:cxn ang="T135">
                        <a:pos x="T42" y="T43"/>
                      </a:cxn>
                      <a:cxn ang="T136">
                        <a:pos x="T44" y="T45"/>
                      </a:cxn>
                      <a:cxn ang="T137">
                        <a:pos x="T46" y="T47"/>
                      </a:cxn>
                      <a:cxn ang="T138">
                        <a:pos x="T48" y="T49"/>
                      </a:cxn>
                      <a:cxn ang="T139">
                        <a:pos x="T50" y="T51"/>
                      </a:cxn>
                      <a:cxn ang="T140">
                        <a:pos x="T52" y="T53"/>
                      </a:cxn>
                      <a:cxn ang="T141">
                        <a:pos x="T54" y="T55"/>
                      </a:cxn>
                      <a:cxn ang="T142">
                        <a:pos x="T56" y="T57"/>
                      </a:cxn>
                      <a:cxn ang="T143">
                        <a:pos x="T58" y="T59"/>
                      </a:cxn>
                      <a:cxn ang="T144">
                        <a:pos x="T60" y="T61"/>
                      </a:cxn>
                      <a:cxn ang="T145">
                        <a:pos x="T62" y="T63"/>
                      </a:cxn>
                      <a:cxn ang="T146">
                        <a:pos x="T64" y="T65"/>
                      </a:cxn>
                      <a:cxn ang="T147">
                        <a:pos x="T66" y="T67"/>
                      </a:cxn>
                      <a:cxn ang="T148">
                        <a:pos x="T68" y="T69"/>
                      </a:cxn>
                      <a:cxn ang="T149">
                        <a:pos x="T70" y="T71"/>
                      </a:cxn>
                      <a:cxn ang="T150">
                        <a:pos x="T72" y="T73"/>
                      </a:cxn>
                      <a:cxn ang="T151">
                        <a:pos x="T74" y="T75"/>
                      </a:cxn>
                      <a:cxn ang="T152">
                        <a:pos x="T76" y="T77"/>
                      </a:cxn>
                      <a:cxn ang="T153">
                        <a:pos x="T78" y="T79"/>
                      </a:cxn>
                      <a:cxn ang="T154">
                        <a:pos x="T80" y="T81"/>
                      </a:cxn>
                      <a:cxn ang="T155">
                        <a:pos x="T82" y="T83"/>
                      </a:cxn>
                      <a:cxn ang="T156">
                        <a:pos x="T84" y="T85"/>
                      </a:cxn>
                      <a:cxn ang="T157">
                        <a:pos x="T86" y="T87"/>
                      </a:cxn>
                      <a:cxn ang="T158">
                        <a:pos x="T88" y="T89"/>
                      </a:cxn>
                      <a:cxn ang="T159">
                        <a:pos x="T90" y="T91"/>
                      </a:cxn>
                      <a:cxn ang="T160">
                        <a:pos x="T92" y="T93"/>
                      </a:cxn>
                      <a:cxn ang="T161">
                        <a:pos x="T94" y="T95"/>
                      </a:cxn>
                      <a:cxn ang="T162">
                        <a:pos x="T96" y="T97"/>
                      </a:cxn>
                      <a:cxn ang="T163">
                        <a:pos x="T98" y="T99"/>
                      </a:cxn>
                      <a:cxn ang="T164">
                        <a:pos x="T100" y="T101"/>
                      </a:cxn>
                      <a:cxn ang="T165">
                        <a:pos x="T102" y="T103"/>
                      </a:cxn>
                      <a:cxn ang="T166">
                        <a:pos x="T104" y="T105"/>
                      </a:cxn>
                      <a:cxn ang="T167">
                        <a:pos x="T106" y="T107"/>
                      </a:cxn>
                      <a:cxn ang="T168">
                        <a:pos x="T108" y="T109"/>
                      </a:cxn>
                      <a:cxn ang="T169">
                        <a:pos x="T110" y="T111"/>
                      </a:cxn>
                      <a:cxn ang="T170">
                        <a:pos x="T112" y="T113"/>
                      </a:cxn>
                    </a:cxnLst>
                    <a:rect l="0" t="0" r="r" b="b"/>
                    <a:pathLst>
                      <a:path w="232" h="648">
                        <a:moveTo>
                          <a:pt x="105" y="199"/>
                        </a:moveTo>
                        <a:lnTo>
                          <a:pt x="48" y="199"/>
                        </a:lnTo>
                        <a:lnTo>
                          <a:pt x="34" y="199"/>
                        </a:lnTo>
                        <a:lnTo>
                          <a:pt x="21" y="203"/>
                        </a:lnTo>
                        <a:lnTo>
                          <a:pt x="16" y="204"/>
                        </a:lnTo>
                        <a:lnTo>
                          <a:pt x="11" y="207"/>
                        </a:lnTo>
                        <a:lnTo>
                          <a:pt x="6" y="209"/>
                        </a:lnTo>
                        <a:lnTo>
                          <a:pt x="0" y="213"/>
                        </a:lnTo>
                        <a:lnTo>
                          <a:pt x="0" y="119"/>
                        </a:lnTo>
                        <a:lnTo>
                          <a:pt x="13" y="126"/>
                        </a:lnTo>
                        <a:lnTo>
                          <a:pt x="26" y="129"/>
                        </a:lnTo>
                        <a:lnTo>
                          <a:pt x="37" y="131"/>
                        </a:lnTo>
                        <a:lnTo>
                          <a:pt x="49" y="132"/>
                        </a:lnTo>
                        <a:lnTo>
                          <a:pt x="58" y="131"/>
                        </a:lnTo>
                        <a:lnTo>
                          <a:pt x="68" y="130"/>
                        </a:lnTo>
                        <a:lnTo>
                          <a:pt x="75" y="129"/>
                        </a:lnTo>
                        <a:lnTo>
                          <a:pt x="84" y="127"/>
                        </a:lnTo>
                        <a:lnTo>
                          <a:pt x="90" y="124"/>
                        </a:lnTo>
                        <a:lnTo>
                          <a:pt x="96" y="119"/>
                        </a:lnTo>
                        <a:lnTo>
                          <a:pt x="103" y="115"/>
                        </a:lnTo>
                        <a:lnTo>
                          <a:pt x="108" y="110"/>
                        </a:lnTo>
                        <a:lnTo>
                          <a:pt x="112" y="105"/>
                        </a:lnTo>
                        <a:lnTo>
                          <a:pt x="116" y="97"/>
                        </a:lnTo>
                        <a:lnTo>
                          <a:pt x="119" y="91"/>
                        </a:lnTo>
                        <a:lnTo>
                          <a:pt x="122" y="83"/>
                        </a:lnTo>
                        <a:lnTo>
                          <a:pt x="124" y="74"/>
                        </a:lnTo>
                        <a:lnTo>
                          <a:pt x="126" y="66"/>
                        </a:lnTo>
                        <a:lnTo>
                          <a:pt x="127" y="56"/>
                        </a:lnTo>
                        <a:lnTo>
                          <a:pt x="127" y="46"/>
                        </a:lnTo>
                        <a:lnTo>
                          <a:pt x="126" y="33"/>
                        </a:lnTo>
                        <a:lnTo>
                          <a:pt x="125" y="21"/>
                        </a:lnTo>
                        <a:lnTo>
                          <a:pt x="122" y="11"/>
                        </a:lnTo>
                        <a:lnTo>
                          <a:pt x="116" y="0"/>
                        </a:lnTo>
                        <a:lnTo>
                          <a:pt x="197" y="0"/>
                        </a:lnTo>
                        <a:lnTo>
                          <a:pt x="193" y="15"/>
                        </a:lnTo>
                        <a:lnTo>
                          <a:pt x="191" y="32"/>
                        </a:lnTo>
                        <a:lnTo>
                          <a:pt x="189" y="51"/>
                        </a:lnTo>
                        <a:lnTo>
                          <a:pt x="189" y="71"/>
                        </a:lnTo>
                        <a:lnTo>
                          <a:pt x="189" y="539"/>
                        </a:lnTo>
                        <a:lnTo>
                          <a:pt x="190" y="556"/>
                        </a:lnTo>
                        <a:lnTo>
                          <a:pt x="192" y="572"/>
                        </a:lnTo>
                        <a:lnTo>
                          <a:pt x="195" y="588"/>
                        </a:lnTo>
                        <a:lnTo>
                          <a:pt x="199" y="602"/>
                        </a:lnTo>
                        <a:lnTo>
                          <a:pt x="206" y="614"/>
                        </a:lnTo>
                        <a:lnTo>
                          <a:pt x="213" y="627"/>
                        </a:lnTo>
                        <a:lnTo>
                          <a:pt x="222" y="638"/>
                        </a:lnTo>
                        <a:lnTo>
                          <a:pt x="232" y="648"/>
                        </a:lnTo>
                        <a:lnTo>
                          <a:pt x="61" y="648"/>
                        </a:lnTo>
                        <a:lnTo>
                          <a:pt x="71" y="638"/>
                        </a:lnTo>
                        <a:lnTo>
                          <a:pt x="80" y="627"/>
                        </a:lnTo>
                        <a:lnTo>
                          <a:pt x="88" y="614"/>
                        </a:lnTo>
                        <a:lnTo>
                          <a:pt x="94" y="602"/>
                        </a:lnTo>
                        <a:lnTo>
                          <a:pt x="98" y="588"/>
                        </a:lnTo>
                        <a:lnTo>
                          <a:pt x="102" y="572"/>
                        </a:lnTo>
                        <a:lnTo>
                          <a:pt x="104" y="556"/>
                        </a:lnTo>
                        <a:lnTo>
                          <a:pt x="105" y="539"/>
                        </a:lnTo>
                        <a:lnTo>
                          <a:pt x="105" y="19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" name="Freeform 954"/>
                  <p:cNvSpPr>
                    <a:spLocks noChangeAspect="1"/>
                  </p:cNvSpPr>
                  <p:nvPr/>
                </p:nvSpPr>
                <p:spPr bwMode="auto">
                  <a:xfrm>
                    <a:off x="4377" y="2262"/>
                    <a:ext cx="143" cy="193"/>
                  </a:xfrm>
                  <a:custGeom>
                    <a:avLst/>
                    <a:gdLst>
                      <a:gd name="T0" fmla="*/ 30 w 474"/>
                      <a:gd name="T1" fmla="*/ 188 h 656"/>
                      <a:gd name="T2" fmla="*/ 39 w 474"/>
                      <a:gd name="T3" fmla="*/ 177 h 656"/>
                      <a:gd name="T4" fmla="*/ 47 w 474"/>
                      <a:gd name="T5" fmla="*/ 165 h 656"/>
                      <a:gd name="T6" fmla="*/ 54 w 474"/>
                      <a:gd name="T7" fmla="*/ 150 h 656"/>
                      <a:gd name="T8" fmla="*/ 92 w 474"/>
                      <a:gd name="T9" fmla="*/ 48 h 656"/>
                      <a:gd name="T10" fmla="*/ 93 w 474"/>
                      <a:gd name="T11" fmla="*/ 41 h 656"/>
                      <a:gd name="T12" fmla="*/ 94 w 474"/>
                      <a:gd name="T13" fmla="*/ 37 h 656"/>
                      <a:gd name="T14" fmla="*/ 93 w 474"/>
                      <a:gd name="T15" fmla="*/ 34 h 656"/>
                      <a:gd name="T16" fmla="*/ 92 w 474"/>
                      <a:gd name="T17" fmla="*/ 31 h 656"/>
                      <a:gd name="T18" fmla="*/ 91 w 474"/>
                      <a:gd name="T19" fmla="*/ 28 h 656"/>
                      <a:gd name="T20" fmla="*/ 88 w 474"/>
                      <a:gd name="T21" fmla="*/ 26 h 656"/>
                      <a:gd name="T22" fmla="*/ 85 w 474"/>
                      <a:gd name="T23" fmla="*/ 25 h 656"/>
                      <a:gd name="T24" fmla="*/ 81 w 474"/>
                      <a:gd name="T25" fmla="*/ 24 h 656"/>
                      <a:gd name="T26" fmla="*/ 71 w 474"/>
                      <a:gd name="T27" fmla="*/ 23 h 656"/>
                      <a:gd name="T28" fmla="*/ 59 w 474"/>
                      <a:gd name="T29" fmla="*/ 24 h 656"/>
                      <a:gd name="T30" fmla="*/ 49 w 474"/>
                      <a:gd name="T31" fmla="*/ 26 h 656"/>
                      <a:gd name="T32" fmla="*/ 39 w 474"/>
                      <a:gd name="T33" fmla="*/ 29 h 656"/>
                      <a:gd name="T34" fmla="*/ 30 w 474"/>
                      <a:gd name="T35" fmla="*/ 34 h 656"/>
                      <a:gd name="T36" fmla="*/ 21 w 474"/>
                      <a:gd name="T37" fmla="*/ 40 h 656"/>
                      <a:gd name="T38" fmla="*/ 13 w 474"/>
                      <a:gd name="T39" fmla="*/ 47 h 656"/>
                      <a:gd name="T40" fmla="*/ 6 w 474"/>
                      <a:gd name="T41" fmla="*/ 56 h 656"/>
                      <a:gd name="T42" fmla="*/ 0 w 474"/>
                      <a:gd name="T43" fmla="*/ 66 h 656"/>
                      <a:gd name="T44" fmla="*/ 2 w 474"/>
                      <a:gd name="T45" fmla="*/ 1 h 656"/>
                      <a:gd name="T46" fmla="*/ 7 w 474"/>
                      <a:gd name="T47" fmla="*/ 4 h 656"/>
                      <a:gd name="T48" fmla="*/ 12 w 474"/>
                      <a:gd name="T49" fmla="*/ 5 h 656"/>
                      <a:gd name="T50" fmla="*/ 18 w 474"/>
                      <a:gd name="T51" fmla="*/ 6 h 656"/>
                      <a:gd name="T52" fmla="*/ 143 w 474"/>
                      <a:gd name="T53" fmla="*/ 6 h 656"/>
                      <a:gd name="T54" fmla="*/ 135 w 474"/>
                      <a:gd name="T55" fmla="*/ 14 h 656"/>
                      <a:gd name="T56" fmla="*/ 129 w 474"/>
                      <a:gd name="T57" fmla="*/ 23 h 656"/>
                      <a:gd name="T58" fmla="*/ 123 w 474"/>
                      <a:gd name="T59" fmla="*/ 34 h 656"/>
                      <a:gd name="T60" fmla="*/ 119 w 474"/>
                      <a:gd name="T61" fmla="*/ 45 h 656"/>
                      <a:gd name="T62" fmla="*/ 77 w 474"/>
                      <a:gd name="T63" fmla="*/ 159 h 656"/>
                      <a:gd name="T64" fmla="*/ 75 w 474"/>
                      <a:gd name="T65" fmla="*/ 169 h 656"/>
                      <a:gd name="T66" fmla="*/ 75 w 474"/>
                      <a:gd name="T67" fmla="*/ 176 h 656"/>
                      <a:gd name="T68" fmla="*/ 76 w 474"/>
                      <a:gd name="T69" fmla="*/ 181 h 656"/>
                      <a:gd name="T70" fmla="*/ 78 w 474"/>
                      <a:gd name="T71" fmla="*/ 186 h 656"/>
                      <a:gd name="T72" fmla="*/ 81 w 474"/>
                      <a:gd name="T73" fmla="*/ 191 h 656"/>
                      <a:gd name="T74" fmla="*/ 26 w 474"/>
                      <a:gd name="T75" fmla="*/ 193 h 65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</a:gdLst>
                    <a:ahLst/>
                    <a:cxnLst>
                      <a:cxn ang="T76">
                        <a:pos x="T0" y="T1"/>
                      </a:cxn>
                      <a:cxn ang="T77">
                        <a:pos x="T2" y="T3"/>
                      </a:cxn>
                      <a:cxn ang="T78">
                        <a:pos x="T4" y="T5"/>
                      </a:cxn>
                      <a:cxn ang="T79">
                        <a:pos x="T6" y="T7"/>
                      </a:cxn>
                      <a:cxn ang="T80">
                        <a:pos x="T8" y="T9"/>
                      </a:cxn>
                      <a:cxn ang="T81">
                        <a:pos x="T10" y="T11"/>
                      </a:cxn>
                      <a:cxn ang="T82">
                        <a:pos x="T12" y="T13"/>
                      </a:cxn>
                      <a:cxn ang="T83">
                        <a:pos x="T14" y="T15"/>
                      </a:cxn>
                      <a:cxn ang="T84">
                        <a:pos x="T16" y="T17"/>
                      </a:cxn>
                      <a:cxn ang="T85">
                        <a:pos x="T18" y="T19"/>
                      </a:cxn>
                      <a:cxn ang="T86">
                        <a:pos x="T20" y="T21"/>
                      </a:cxn>
                      <a:cxn ang="T87">
                        <a:pos x="T22" y="T23"/>
                      </a:cxn>
                      <a:cxn ang="T88">
                        <a:pos x="T24" y="T25"/>
                      </a:cxn>
                      <a:cxn ang="T89">
                        <a:pos x="T26" y="T27"/>
                      </a:cxn>
                      <a:cxn ang="T90">
                        <a:pos x="T28" y="T29"/>
                      </a:cxn>
                      <a:cxn ang="T91">
                        <a:pos x="T30" y="T31"/>
                      </a:cxn>
                      <a:cxn ang="T92">
                        <a:pos x="T32" y="T33"/>
                      </a:cxn>
                      <a:cxn ang="T93">
                        <a:pos x="T34" y="T35"/>
                      </a:cxn>
                      <a:cxn ang="T94">
                        <a:pos x="T36" y="T37"/>
                      </a:cxn>
                      <a:cxn ang="T95">
                        <a:pos x="T38" y="T39"/>
                      </a:cxn>
                      <a:cxn ang="T96">
                        <a:pos x="T40" y="T41"/>
                      </a:cxn>
                      <a:cxn ang="T97">
                        <a:pos x="T42" y="T43"/>
                      </a:cxn>
                      <a:cxn ang="T98">
                        <a:pos x="T44" y="T45"/>
                      </a:cxn>
                      <a:cxn ang="T99">
                        <a:pos x="T46" y="T47"/>
                      </a:cxn>
                      <a:cxn ang="T100">
                        <a:pos x="T48" y="T49"/>
                      </a:cxn>
                      <a:cxn ang="T101">
                        <a:pos x="T50" y="T51"/>
                      </a:cxn>
                      <a:cxn ang="T102">
                        <a:pos x="T52" y="T53"/>
                      </a:cxn>
                      <a:cxn ang="T103">
                        <a:pos x="T54" y="T55"/>
                      </a:cxn>
                      <a:cxn ang="T104">
                        <a:pos x="T56" y="T57"/>
                      </a:cxn>
                      <a:cxn ang="T105">
                        <a:pos x="T58" y="T59"/>
                      </a:cxn>
                      <a:cxn ang="T106">
                        <a:pos x="T60" y="T61"/>
                      </a:cxn>
                      <a:cxn ang="T107">
                        <a:pos x="T62" y="T63"/>
                      </a:cxn>
                      <a:cxn ang="T108">
                        <a:pos x="T64" y="T65"/>
                      </a:cxn>
                      <a:cxn ang="T109">
                        <a:pos x="T66" y="T67"/>
                      </a:cxn>
                      <a:cxn ang="T110">
                        <a:pos x="T68" y="T69"/>
                      </a:cxn>
                      <a:cxn ang="T111">
                        <a:pos x="T70" y="T71"/>
                      </a:cxn>
                      <a:cxn ang="T112">
                        <a:pos x="T72" y="T73"/>
                      </a:cxn>
                      <a:cxn ang="T113">
                        <a:pos x="T74" y="T75"/>
                      </a:cxn>
                    </a:cxnLst>
                    <a:rect l="0" t="0" r="r" b="b"/>
                    <a:pathLst>
                      <a:path w="474" h="656">
                        <a:moveTo>
                          <a:pt x="85" y="656"/>
                        </a:moveTo>
                        <a:lnTo>
                          <a:pt x="100" y="640"/>
                        </a:lnTo>
                        <a:lnTo>
                          <a:pt x="115" y="623"/>
                        </a:lnTo>
                        <a:lnTo>
                          <a:pt x="128" y="603"/>
                        </a:lnTo>
                        <a:lnTo>
                          <a:pt x="142" y="582"/>
                        </a:lnTo>
                        <a:lnTo>
                          <a:pt x="155" y="560"/>
                        </a:lnTo>
                        <a:lnTo>
                          <a:pt x="166" y="536"/>
                        </a:lnTo>
                        <a:lnTo>
                          <a:pt x="178" y="510"/>
                        </a:lnTo>
                        <a:lnTo>
                          <a:pt x="188" y="482"/>
                        </a:lnTo>
                        <a:lnTo>
                          <a:pt x="304" y="162"/>
                        </a:lnTo>
                        <a:lnTo>
                          <a:pt x="307" y="152"/>
                        </a:lnTo>
                        <a:lnTo>
                          <a:pt x="309" y="141"/>
                        </a:lnTo>
                        <a:lnTo>
                          <a:pt x="310" y="133"/>
                        </a:lnTo>
                        <a:lnTo>
                          <a:pt x="311" y="126"/>
                        </a:lnTo>
                        <a:lnTo>
                          <a:pt x="310" y="120"/>
                        </a:lnTo>
                        <a:lnTo>
                          <a:pt x="309" y="115"/>
                        </a:lnTo>
                        <a:lnTo>
                          <a:pt x="308" y="109"/>
                        </a:lnTo>
                        <a:lnTo>
                          <a:pt x="306" y="104"/>
                        </a:lnTo>
                        <a:lnTo>
                          <a:pt x="303" y="100"/>
                        </a:lnTo>
                        <a:lnTo>
                          <a:pt x="300" y="96"/>
                        </a:lnTo>
                        <a:lnTo>
                          <a:pt x="297" y="93"/>
                        </a:lnTo>
                        <a:lnTo>
                          <a:pt x="291" y="89"/>
                        </a:lnTo>
                        <a:lnTo>
                          <a:pt x="287" y="86"/>
                        </a:lnTo>
                        <a:lnTo>
                          <a:pt x="281" y="84"/>
                        </a:lnTo>
                        <a:lnTo>
                          <a:pt x="275" y="82"/>
                        </a:lnTo>
                        <a:lnTo>
                          <a:pt x="268" y="80"/>
                        </a:lnTo>
                        <a:lnTo>
                          <a:pt x="252" y="78"/>
                        </a:lnTo>
                        <a:lnTo>
                          <a:pt x="235" y="78"/>
                        </a:lnTo>
                        <a:lnTo>
                          <a:pt x="216" y="78"/>
                        </a:lnTo>
                        <a:lnTo>
                          <a:pt x="197" y="80"/>
                        </a:lnTo>
                        <a:lnTo>
                          <a:pt x="179" y="83"/>
                        </a:lnTo>
                        <a:lnTo>
                          <a:pt x="161" y="87"/>
                        </a:lnTo>
                        <a:lnTo>
                          <a:pt x="144" y="93"/>
                        </a:lnTo>
                        <a:lnTo>
                          <a:pt x="128" y="99"/>
                        </a:lnTo>
                        <a:lnTo>
                          <a:pt x="112" y="106"/>
                        </a:lnTo>
                        <a:lnTo>
                          <a:pt x="98" y="115"/>
                        </a:lnTo>
                        <a:lnTo>
                          <a:pt x="83" y="125"/>
                        </a:lnTo>
                        <a:lnTo>
                          <a:pt x="69" y="136"/>
                        </a:lnTo>
                        <a:lnTo>
                          <a:pt x="57" y="148"/>
                        </a:lnTo>
                        <a:lnTo>
                          <a:pt x="44" y="161"/>
                        </a:lnTo>
                        <a:lnTo>
                          <a:pt x="32" y="176"/>
                        </a:lnTo>
                        <a:lnTo>
                          <a:pt x="21" y="192"/>
                        </a:lnTo>
                        <a:lnTo>
                          <a:pt x="10" y="208"/>
                        </a:lnTo>
                        <a:lnTo>
                          <a:pt x="0" y="226"/>
                        </a:lnTo>
                        <a:lnTo>
                          <a:pt x="0" y="0"/>
                        </a:lnTo>
                        <a:lnTo>
                          <a:pt x="8" y="4"/>
                        </a:lnTo>
                        <a:lnTo>
                          <a:pt x="16" y="8"/>
                        </a:lnTo>
                        <a:lnTo>
                          <a:pt x="24" y="13"/>
                        </a:lnTo>
                        <a:lnTo>
                          <a:pt x="32" y="16"/>
                        </a:lnTo>
                        <a:lnTo>
                          <a:pt x="41" y="18"/>
                        </a:lnTo>
                        <a:lnTo>
                          <a:pt x="49" y="19"/>
                        </a:lnTo>
                        <a:lnTo>
                          <a:pt x="59" y="20"/>
                        </a:lnTo>
                        <a:lnTo>
                          <a:pt x="67" y="21"/>
                        </a:lnTo>
                        <a:lnTo>
                          <a:pt x="474" y="21"/>
                        </a:lnTo>
                        <a:lnTo>
                          <a:pt x="461" y="34"/>
                        </a:lnTo>
                        <a:lnTo>
                          <a:pt x="449" y="47"/>
                        </a:lnTo>
                        <a:lnTo>
                          <a:pt x="439" y="62"/>
                        </a:lnTo>
                        <a:lnTo>
                          <a:pt x="428" y="79"/>
                        </a:lnTo>
                        <a:lnTo>
                          <a:pt x="419" y="96"/>
                        </a:lnTo>
                        <a:lnTo>
                          <a:pt x="409" y="114"/>
                        </a:lnTo>
                        <a:lnTo>
                          <a:pt x="401" y="134"/>
                        </a:lnTo>
                        <a:lnTo>
                          <a:pt x="394" y="154"/>
                        </a:lnTo>
                        <a:lnTo>
                          <a:pt x="261" y="520"/>
                        </a:lnTo>
                        <a:lnTo>
                          <a:pt x="255" y="539"/>
                        </a:lnTo>
                        <a:lnTo>
                          <a:pt x="250" y="557"/>
                        </a:lnTo>
                        <a:lnTo>
                          <a:pt x="248" y="573"/>
                        </a:lnTo>
                        <a:lnTo>
                          <a:pt x="247" y="588"/>
                        </a:lnTo>
                        <a:lnTo>
                          <a:pt x="247" y="597"/>
                        </a:lnTo>
                        <a:lnTo>
                          <a:pt x="249" y="606"/>
                        </a:lnTo>
                        <a:lnTo>
                          <a:pt x="251" y="615"/>
                        </a:lnTo>
                        <a:lnTo>
                          <a:pt x="255" y="623"/>
                        </a:lnTo>
                        <a:lnTo>
                          <a:pt x="259" y="632"/>
                        </a:lnTo>
                        <a:lnTo>
                          <a:pt x="264" y="640"/>
                        </a:lnTo>
                        <a:lnTo>
                          <a:pt x="270" y="649"/>
                        </a:lnTo>
                        <a:lnTo>
                          <a:pt x="278" y="656"/>
                        </a:lnTo>
                        <a:lnTo>
                          <a:pt x="85" y="65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" name="Freeform 955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4741" y="2262"/>
                    <a:ext cx="143" cy="200"/>
                  </a:xfrm>
                  <a:custGeom>
                    <a:avLst/>
                    <a:gdLst>
                      <a:gd name="T0" fmla="*/ 125 w 477"/>
                      <a:gd name="T1" fmla="*/ 100 h 662"/>
                      <a:gd name="T2" fmla="*/ 137 w 477"/>
                      <a:gd name="T3" fmla="*/ 114 h 662"/>
                      <a:gd name="T4" fmla="*/ 143 w 477"/>
                      <a:gd name="T5" fmla="*/ 132 h 662"/>
                      <a:gd name="T6" fmla="*/ 142 w 477"/>
                      <a:gd name="T7" fmla="*/ 152 h 662"/>
                      <a:gd name="T8" fmla="*/ 138 w 477"/>
                      <a:gd name="T9" fmla="*/ 167 h 662"/>
                      <a:gd name="T10" fmla="*/ 129 w 477"/>
                      <a:gd name="T11" fmla="*/ 180 h 662"/>
                      <a:gd name="T12" fmla="*/ 111 w 477"/>
                      <a:gd name="T13" fmla="*/ 192 h 662"/>
                      <a:gd name="T14" fmla="*/ 79 w 477"/>
                      <a:gd name="T15" fmla="*/ 200 h 662"/>
                      <a:gd name="T16" fmla="*/ 43 w 477"/>
                      <a:gd name="T17" fmla="*/ 197 h 662"/>
                      <a:gd name="T18" fmla="*/ 19 w 477"/>
                      <a:gd name="T19" fmla="*/ 185 h 662"/>
                      <a:gd name="T20" fmla="*/ 8 w 477"/>
                      <a:gd name="T21" fmla="*/ 173 h 662"/>
                      <a:gd name="T22" fmla="*/ 2 w 477"/>
                      <a:gd name="T23" fmla="*/ 159 h 662"/>
                      <a:gd name="T24" fmla="*/ 0 w 477"/>
                      <a:gd name="T25" fmla="*/ 141 h 662"/>
                      <a:gd name="T26" fmla="*/ 3 w 477"/>
                      <a:gd name="T27" fmla="*/ 121 h 662"/>
                      <a:gd name="T28" fmla="*/ 12 w 477"/>
                      <a:gd name="T29" fmla="*/ 105 h 662"/>
                      <a:gd name="T30" fmla="*/ 28 w 477"/>
                      <a:gd name="T31" fmla="*/ 94 h 662"/>
                      <a:gd name="T32" fmla="*/ 21 w 477"/>
                      <a:gd name="T33" fmla="*/ 85 h 662"/>
                      <a:gd name="T34" fmla="*/ 12 w 477"/>
                      <a:gd name="T35" fmla="*/ 73 h 662"/>
                      <a:gd name="T36" fmla="*/ 8 w 477"/>
                      <a:gd name="T37" fmla="*/ 58 h 662"/>
                      <a:gd name="T38" fmla="*/ 8 w 477"/>
                      <a:gd name="T39" fmla="*/ 42 h 662"/>
                      <a:gd name="T40" fmla="*/ 12 w 477"/>
                      <a:gd name="T41" fmla="*/ 28 h 662"/>
                      <a:gd name="T42" fmla="*/ 20 w 477"/>
                      <a:gd name="T43" fmla="*/ 17 h 662"/>
                      <a:gd name="T44" fmla="*/ 36 w 477"/>
                      <a:gd name="T45" fmla="*/ 6 h 662"/>
                      <a:gd name="T46" fmla="*/ 65 w 477"/>
                      <a:gd name="T47" fmla="*/ 0 h 662"/>
                      <a:gd name="T48" fmla="*/ 96 w 477"/>
                      <a:gd name="T49" fmla="*/ 3 h 662"/>
                      <a:gd name="T50" fmla="*/ 118 w 477"/>
                      <a:gd name="T51" fmla="*/ 14 h 662"/>
                      <a:gd name="T52" fmla="*/ 128 w 477"/>
                      <a:gd name="T53" fmla="*/ 23 h 662"/>
                      <a:gd name="T54" fmla="*/ 134 w 477"/>
                      <a:gd name="T55" fmla="*/ 36 h 662"/>
                      <a:gd name="T56" fmla="*/ 136 w 477"/>
                      <a:gd name="T57" fmla="*/ 51 h 662"/>
                      <a:gd name="T58" fmla="*/ 133 w 477"/>
                      <a:gd name="T59" fmla="*/ 68 h 662"/>
                      <a:gd name="T60" fmla="*/ 126 w 477"/>
                      <a:gd name="T61" fmla="*/ 81 h 662"/>
                      <a:gd name="T62" fmla="*/ 114 w 477"/>
                      <a:gd name="T63" fmla="*/ 90 h 662"/>
                      <a:gd name="T64" fmla="*/ 60 w 477"/>
                      <a:gd name="T65" fmla="*/ 21 h 662"/>
                      <a:gd name="T66" fmla="*/ 44 w 477"/>
                      <a:gd name="T67" fmla="*/ 27 h 662"/>
                      <a:gd name="T68" fmla="*/ 34 w 477"/>
                      <a:gd name="T69" fmla="*/ 41 h 662"/>
                      <a:gd name="T70" fmla="*/ 34 w 477"/>
                      <a:gd name="T71" fmla="*/ 60 h 662"/>
                      <a:gd name="T72" fmla="*/ 42 w 477"/>
                      <a:gd name="T73" fmla="*/ 74 h 662"/>
                      <a:gd name="T74" fmla="*/ 56 w 477"/>
                      <a:gd name="T75" fmla="*/ 82 h 662"/>
                      <a:gd name="T76" fmla="*/ 76 w 477"/>
                      <a:gd name="T77" fmla="*/ 83 h 662"/>
                      <a:gd name="T78" fmla="*/ 93 w 477"/>
                      <a:gd name="T79" fmla="*/ 80 h 662"/>
                      <a:gd name="T80" fmla="*/ 106 w 477"/>
                      <a:gd name="T81" fmla="*/ 69 h 662"/>
                      <a:gd name="T82" fmla="*/ 110 w 477"/>
                      <a:gd name="T83" fmla="*/ 52 h 662"/>
                      <a:gd name="T84" fmla="*/ 106 w 477"/>
                      <a:gd name="T85" fmla="*/ 35 h 662"/>
                      <a:gd name="T86" fmla="*/ 93 w 477"/>
                      <a:gd name="T87" fmla="*/ 24 h 662"/>
                      <a:gd name="T88" fmla="*/ 76 w 477"/>
                      <a:gd name="T89" fmla="*/ 20 h 662"/>
                      <a:gd name="T90" fmla="*/ 58 w 477"/>
                      <a:gd name="T91" fmla="*/ 105 h 662"/>
                      <a:gd name="T92" fmla="*/ 39 w 477"/>
                      <a:gd name="T93" fmla="*/ 112 h 662"/>
                      <a:gd name="T94" fmla="*/ 27 w 477"/>
                      <a:gd name="T95" fmla="*/ 128 h 662"/>
                      <a:gd name="T96" fmla="*/ 26 w 477"/>
                      <a:gd name="T97" fmla="*/ 151 h 662"/>
                      <a:gd name="T98" fmla="*/ 36 w 477"/>
                      <a:gd name="T99" fmla="*/ 168 h 662"/>
                      <a:gd name="T100" fmla="*/ 53 w 477"/>
                      <a:gd name="T101" fmla="*/ 177 h 662"/>
                      <a:gd name="T102" fmla="*/ 76 w 477"/>
                      <a:gd name="T103" fmla="*/ 179 h 662"/>
                      <a:gd name="T104" fmla="*/ 97 w 477"/>
                      <a:gd name="T105" fmla="*/ 175 h 662"/>
                      <a:gd name="T106" fmla="*/ 112 w 477"/>
                      <a:gd name="T107" fmla="*/ 162 h 662"/>
                      <a:gd name="T108" fmla="*/ 118 w 477"/>
                      <a:gd name="T109" fmla="*/ 142 h 662"/>
                      <a:gd name="T110" fmla="*/ 112 w 477"/>
                      <a:gd name="T111" fmla="*/ 121 h 662"/>
                      <a:gd name="T112" fmla="*/ 97 w 477"/>
                      <a:gd name="T113" fmla="*/ 108 h 662"/>
                      <a:gd name="T114" fmla="*/ 76 w 477"/>
                      <a:gd name="T115" fmla="*/ 104 h 662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</a:gdLst>
                    <a:ahLst/>
                    <a:cxnLst>
                      <a:cxn ang="T116">
                        <a:pos x="T0" y="T1"/>
                      </a:cxn>
                      <a:cxn ang="T117">
                        <a:pos x="T2" y="T3"/>
                      </a:cxn>
                      <a:cxn ang="T118">
                        <a:pos x="T4" y="T5"/>
                      </a:cxn>
                      <a:cxn ang="T119">
                        <a:pos x="T6" y="T7"/>
                      </a:cxn>
                      <a:cxn ang="T120">
                        <a:pos x="T8" y="T9"/>
                      </a:cxn>
                      <a:cxn ang="T121">
                        <a:pos x="T10" y="T11"/>
                      </a:cxn>
                      <a:cxn ang="T122">
                        <a:pos x="T12" y="T13"/>
                      </a:cxn>
                      <a:cxn ang="T123">
                        <a:pos x="T14" y="T15"/>
                      </a:cxn>
                      <a:cxn ang="T124">
                        <a:pos x="T16" y="T17"/>
                      </a:cxn>
                      <a:cxn ang="T125">
                        <a:pos x="T18" y="T19"/>
                      </a:cxn>
                      <a:cxn ang="T126">
                        <a:pos x="T20" y="T21"/>
                      </a:cxn>
                      <a:cxn ang="T127">
                        <a:pos x="T22" y="T23"/>
                      </a:cxn>
                      <a:cxn ang="T128">
                        <a:pos x="T24" y="T25"/>
                      </a:cxn>
                      <a:cxn ang="T129">
                        <a:pos x="T26" y="T27"/>
                      </a:cxn>
                      <a:cxn ang="T130">
                        <a:pos x="T28" y="T29"/>
                      </a:cxn>
                      <a:cxn ang="T131">
                        <a:pos x="T30" y="T31"/>
                      </a:cxn>
                      <a:cxn ang="T132">
                        <a:pos x="T32" y="T33"/>
                      </a:cxn>
                      <a:cxn ang="T133">
                        <a:pos x="T34" y="T35"/>
                      </a:cxn>
                      <a:cxn ang="T134">
                        <a:pos x="T36" y="T37"/>
                      </a:cxn>
                      <a:cxn ang="T135">
                        <a:pos x="T38" y="T39"/>
                      </a:cxn>
                      <a:cxn ang="T136">
                        <a:pos x="T40" y="T41"/>
                      </a:cxn>
                      <a:cxn ang="T137">
                        <a:pos x="T42" y="T43"/>
                      </a:cxn>
                      <a:cxn ang="T138">
                        <a:pos x="T44" y="T45"/>
                      </a:cxn>
                      <a:cxn ang="T139">
                        <a:pos x="T46" y="T47"/>
                      </a:cxn>
                      <a:cxn ang="T140">
                        <a:pos x="T48" y="T49"/>
                      </a:cxn>
                      <a:cxn ang="T141">
                        <a:pos x="T50" y="T51"/>
                      </a:cxn>
                      <a:cxn ang="T142">
                        <a:pos x="T52" y="T53"/>
                      </a:cxn>
                      <a:cxn ang="T143">
                        <a:pos x="T54" y="T55"/>
                      </a:cxn>
                      <a:cxn ang="T144">
                        <a:pos x="T56" y="T57"/>
                      </a:cxn>
                      <a:cxn ang="T145">
                        <a:pos x="T58" y="T59"/>
                      </a:cxn>
                      <a:cxn ang="T146">
                        <a:pos x="T60" y="T61"/>
                      </a:cxn>
                      <a:cxn ang="T147">
                        <a:pos x="T62" y="T63"/>
                      </a:cxn>
                      <a:cxn ang="T148">
                        <a:pos x="T64" y="T65"/>
                      </a:cxn>
                      <a:cxn ang="T149">
                        <a:pos x="T66" y="T67"/>
                      </a:cxn>
                      <a:cxn ang="T150">
                        <a:pos x="T68" y="T69"/>
                      </a:cxn>
                      <a:cxn ang="T151">
                        <a:pos x="T70" y="T71"/>
                      </a:cxn>
                      <a:cxn ang="T152">
                        <a:pos x="T72" y="T73"/>
                      </a:cxn>
                      <a:cxn ang="T153">
                        <a:pos x="T74" y="T75"/>
                      </a:cxn>
                      <a:cxn ang="T154">
                        <a:pos x="T76" y="T77"/>
                      </a:cxn>
                      <a:cxn ang="T155">
                        <a:pos x="T78" y="T79"/>
                      </a:cxn>
                      <a:cxn ang="T156">
                        <a:pos x="T80" y="T81"/>
                      </a:cxn>
                      <a:cxn ang="T157">
                        <a:pos x="T82" y="T83"/>
                      </a:cxn>
                      <a:cxn ang="T158">
                        <a:pos x="T84" y="T85"/>
                      </a:cxn>
                      <a:cxn ang="T159">
                        <a:pos x="T86" y="T87"/>
                      </a:cxn>
                      <a:cxn ang="T160">
                        <a:pos x="T88" y="T89"/>
                      </a:cxn>
                      <a:cxn ang="T161">
                        <a:pos x="T90" y="T91"/>
                      </a:cxn>
                      <a:cxn ang="T162">
                        <a:pos x="T92" y="T93"/>
                      </a:cxn>
                      <a:cxn ang="T163">
                        <a:pos x="T94" y="T95"/>
                      </a:cxn>
                      <a:cxn ang="T164">
                        <a:pos x="T96" y="T97"/>
                      </a:cxn>
                      <a:cxn ang="T165">
                        <a:pos x="T98" y="T99"/>
                      </a:cxn>
                      <a:cxn ang="T166">
                        <a:pos x="T100" y="T101"/>
                      </a:cxn>
                      <a:cxn ang="T167">
                        <a:pos x="T102" y="T103"/>
                      </a:cxn>
                      <a:cxn ang="T168">
                        <a:pos x="T104" y="T105"/>
                      </a:cxn>
                      <a:cxn ang="T169">
                        <a:pos x="T106" y="T107"/>
                      </a:cxn>
                      <a:cxn ang="T170">
                        <a:pos x="T108" y="T109"/>
                      </a:cxn>
                      <a:cxn ang="T171">
                        <a:pos x="T110" y="T111"/>
                      </a:cxn>
                      <a:cxn ang="T172">
                        <a:pos x="T112" y="T113"/>
                      </a:cxn>
                      <a:cxn ang="T173">
                        <a:pos x="T114" y="T115"/>
                      </a:cxn>
                    </a:cxnLst>
                    <a:rect l="0" t="0" r="r" b="b"/>
                    <a:pathLst>
                      <a:path w="477" h="662">
                        <a:moveTo>
                          <a:pt x="370" y="305"/>
                        </a:moveTo>
                        <a:lnTo>
                          <a:pt x="383" y="310"/>
                        </a:lnTo>
                        <a:lnTo>
                          <a:pt x="395" y="316"/>
                        </a:lnTo>
                        <a:lnTo>
                          <a:pt x="406" y="324"/>
                        </a:lnTo>
                        <a:lnTo>
                          <a:pt x="417" y="331"/>
                        </a:lnTo>
                        <a:lnTo>
                          <a:pt x="426" y="339"/>
                        </a:lnTo>
                        <a:lnTo>
                          <a:pt x="435" y="348"/>
                        </a:lnTo>
                        <a:lnTo>
                          <a:pt x="443" y="357"/>
                        </a:lnTo>
                        <a:lnTo>
                          <a:pt x="451" y="367"/>
                        </a:lnTo>
                        <a:lnTo>
                          <a:pt x="457" y="377"/>
                        </a:lnTo>
                        <a:lnTo>
                          <a:pt x="462" y="388"/>
                        </a:lnTo>
                        <a:lnTo>
                          <a:pt x="466" y="399"/>
                        </a:lnTo>
                        <a:lnTo>
                          <a:pt x="471" y="412"/>
                        </a:lnTo>
                        <a:lnTo>
                          <a:pt x="474" y="425"/>
                        </a:lnTo>
                        <a:lnTo>
                          <a:pt x="476" y="438"/>
                        </a:lnTo>
                        <a:lnTo>
                          <a:pt x="477" y="452"/>
                        </a:lnTo>
                        <a:lnTo>
                          <a:pt x="477" y="467"/>
                        </a:lnTo>
                        <a:lnTo>
                          <a:pt x="477" y="479"/>
                        </a:lnTo>
                        <a:lnTo>
                          <a:pt x="476" y="491"/>
                        </a:lnTo>
                        <a:lnTo>
                          <a:pt x="475" y="503"/>
                        </a:lnTo>
                        <a:lnTo>
                          <a:pt x="473" y="513"/>
                        </a:lnTo>
                        <a:lnTo>
                          <a:pt x="470" y="525"/>
                        </a:lnTo>
                        <a:lnTo>
                          <a:pt x="467" y="534"/>
                        </a:lnTo>
                        <a:lnTo>
                          <a:pt x="463" y="545"/>
                        </a:lnTo>
                        <a:lnTo>
                          <a:pt x="459" y="554"/>
                        </a:lnTo>
                        <a:lnTo>
                          <a:pt x="454" y="564"/>
                        </a:lnTo>
                        <a:lnTo>
                          <a:pt x="449" y="572"/>
                        </a:lnTo>
                        <a:lnTo>
                          <a:pt x="443" y="581"/>
                        </a:lnTo>
                        <a:lnTo>
                          <a:pt x="436" y="589"/>
                        </a:lnTo>
                        <a:lnTo>
                          <a:pt x="430" y="596"/>
                        </a:lnTo>
                        <a:lnTo>
                          <a:pt x="421" y="604"/>
                        </a:lnTo>
                        <a:lnTo>
                          <a:pt x="414" y="611"/>
                        </a:lnTo>
                        <a:lnTo>
                          <a:pt x="404" y="617"/>
                        </a:lnTo>
                        <a:lnTo>
                          <a:pt x="388" y="628"/>
                        </a:lnTo>
                        <a:lnTo>
                          <a:pt x="371" y="636"/>
                        </a:lnTo>
                        <a:lnTo>
                          <a:pt x="352" y="645"/>
                        </a:lnTo>
                        <a:lnTo>
                          <a:pt x="332" y="651"/>
                        </a:lnTo>
                        <a:lnTo>
                          <a:pt x="311" y="655"/>
                        </a:lnTo>
                        <a:lnTo>
                          <a:pt x="288" y="660"/>
                        </a:lnTo>
                        <a:lnTo>
                          <a:pt x="264" y="662"/>
                        </a:lnTo>
                        <a:lnTo>
                          <a:pt x="239" y="662"/>
                        </a:lnTo>
                        <a:lnTo>
                          <a:pt x="213" y="662"/>
                        </a:lnTo>
                        <a:lnTo>
                          <a:pt x="188" y="660"/>
                        </a:lnTo>
                        <a:lnTo>
                          <a:pt x="165" y="655"/>
                        </a:lnTo>
                        <a:lnTo>
                          <a:pt x="144" y="651"/>
                        </a:lnTo>
                        <a:lnTo>
                          <a:pt x="124" y="645"/>
                        </a:lnTo>
                        <a:lnTo>
                          <a:pt x="105" y="636"/>
                        </a:lnTo>
                        <a:lnTo>
                          <a:pt x="87" y="628"/>
                        </a:lnTo>
                        <a:lnTo>
                          <a:pt x="71" y="617"/>
                        </a:lnTo>
                        <a:lnTo>
                          <a:pt x="62" y="611"/>
                        </a:lnTo>
                        <a:lnTo>
                          <a:pt x="55" y="604"/>
                        </a:lnTo>
                        <a:lnTo>
                          <a:pt x="46" y="596"/>
                        </a:lnTo>
                        <a:lnTo>
                          <a:pt x="40" y="589"/>
                        </a:lnTo>
                        <a:lnTo>
                          <a:pt x="34" y="581"/>
                        </a:lnTo>
                        <a:lnTo>
                          <a:pt x="27" y="572"/>
                        </a:lnTo>
                        <a:lnTo>
                          <a:pt x="22" y="564"/>
                        </a:lnTo>
                        <a:lnTo>
                          <a:pt x="18" y="554"/>
                        </a:lnTo>
                        <a:lnTo>
                          <a:pt x="14" y="545"/>
                        </a:lnTo>
                        <a:lnTo>
                          <a:pt x="10" y="534"/>
                        </a:lnTo>
                        <a:lnTo>
                          <a:pt x="7" y="525"/>
                        </a:lnTo>
                        <a:lnTo>
                          <a:pt x="4" y="513"/>
                        </a:lnTo>
                        <a:lnTo>
                          <a:pt x="3" y="503"/>
                        </a:lnTo>
                        <a:lnTo>
                          <a:pt x="1" y="491"/>
                        </a:lnTo>
                        <a:lnTo>
                          <a:pt x="1" y="479"/>
                        </a:lnTo>
                        <a:lnTo>
                          <a:pt x="0" y="467"/>
                        </a:lnTo>
                        <a:lnTo>
                          <a:pt x="1" y="452"/>
                        </a:lnTo>
                        <a:lnTo>
                          <a:pt x="2" y="438"/>
                        </a:lnTo>
                        <a:lnTo>
                          <a:pt x="4" y="425"/>
                        </a:lnTo>
                        <a:lnTo>
                          <a:pt x="7" y="412"/>
                        </a:lnTo>
                        <a:lnTo>
                          <a:pt x="10" y="399"/>
                        </a:lnTo>
                        <a:lnTo>
                          <a:pt x="15" y="388"/>
                        </a:lnTo>
                        <a:lnTo>
                          <a:pt x="20" y="377"/>
                        </a:lnTo>
                        <a:lnTo>
                          <a:pt x="26" y="367"/>
                        </a:lnTo>
                        <a:lnTo>
                          <a:pt x="34" y="357"/>
                        </a:lnTo>
                        <a:lnTo>
                          <a:pt x="41" y="348"/>
                        </a:lnTo>
                        <a:lnTo>
                          <a:pt x="49" y="339"/>
                        </a:lnTo>
                        <a:lnTo>
                          <a:pt x="59" y="331"/>
                        </a:lnTo>
                        <a:lnTo>
                          <a:pt x="69" y="324"/>
                        </a:lnTo>
                        <a:lnTo>
                          <a:pt x="81" y="316"/>
                        </a:lnTo>
                        <a:lnTo>
                          <a:pt x="93" y="310"/>
                        </a:lnTo>
                        <a:lnTo>
                          <a:pt x="105" y="305"/>
                        </a:lnTo>
                        <a:lnTo>
                          <a:pt x="96" y="299"/>
                        </a:lnTo>
                        <a:lnTo>
                          <a:pt x="87" y="294"/>
                        </a:lnTo>
                        <a:lnTo>
                          <a:pt x="78" y="288"/>
                        </a:lnTo>
                        <a:lnTo>
                          <a:pt x="70" y="282"/>
                        </a:lnTo>
                        <a:lnTo>
                          <a:pt x="63" y="274"/>
                        </a:lnTo>
                        <a:lnTo>
                          <a:pt x="57" y="268"/>
                        </a:lnTo>
                        <a:lnTo>
                          <a:pt x="50" y="259"/>
                        </a:lnTo>
                        <a:lnTo>
                          <a:pt x="45" y="251"/>
                        </a:lnTo>
                        <a:lnTo>
                          <a:pt x="40" y="243"/>
                        </a:lnTo>
                        <a:lnTo>
                          <a:pt x="36" y="234"/>
                        </a:lnTo>
                        <a:lnTo>
                          <a:pt x="33" y="224"/>
                        </a:lnTo>
                        <a:lnTo>
                          <a:pt x="29" y="214"/>
                        </a:lnTo>
                        <a:lnTo>
                          <a:pt x="27" y="204"/>
                        </a:lnTo>
                        <a:lnTo>
                          <a:pt x="26" y="193"/>
                        </a:lnTo>
                        <a:lnTo>
                          <a:pt x="25" y="182"/>
                        </a:lnTo>
                        <a:lnTo>
                          <a:pt x="24" y="170"/>
                        </a:lnTo>
                        <a:lnTo>
                          <a:pt x="25" y="159"/>
                        </a:lnTo>
                        <a:lnTo>
                          <a:pt x="25" y="149"/>
                        </a:lnTo>
                        <a:lnTo>
                          <a:pt x="27" y="138"/>
                        </a:lnTo>
                        <a:lnTo>
                          <a:pt x="28" y="129"/>
                        </a:lnTo>
                        <a:lnTo>
                          <a:pt x="31" y="119"/>
                        </a:lnTo>
                        <a:lnTo>
                          <a:pt x="34" y="110"/>
                        </a:lnTo>
                        <a:lnTo>
                          <a:pt x="37" y="101"/>
                        </a:lnTo>
                        <a:lnTo>
                          <a:pt x="41" y="93"/>
                        </a:lnTo>
                        <a:lnTo>
                          <a:pt x="45" y="85"/>
                        </a:lnTo>
                        <a:lnTo>
                          <a:pt x="50" y="77"/>
                        </a:lnTo>
                        <a:lnTo>
                          <a:pt x="56" y="70"/>
                        </a:lnTo>
                        <a:lnTo>
                          <a:pt x="62" y="64"/>
                        </a:lnTo>
                        <a:lnTo>
                          <a:pt x="68" y="56"/>
                        </a:lnTo>
                        <a:lnTo>
                          <a:pt x="75" y="50"/>
                        </a:lnTo>
                        <a:lnTo>
                          <a:pt x="82" y="45"/>
                        </a:lnTo>
                        <a:lnTo>
                          <a:pt x="90" y="38"/>
                        </a:lnTo>
                        <a:lnTo>
                          <a:pt x="105" y="30"/>
                        </a:lnTo>
                        <a:lnTo>
                          <a:pt x="121" y="21"/>
                        </a:lnTo>
                        <a:lnTo>
                          <a:pt x="138" y="15"/>
                        </a:lnTo>
                        <a:lnTo>
                          <a:pt x="156" y="10"/>
                        </a:lnTo>
                        <a:lnTo>
                          <a:pt x="175" y="6"/>
                        </a:lnTo>
                        <a:lnTo>
                          <a:pt x="195" y="3"/>
                        </a:lnTo>
                        <a:lnTo>
                          <a:pt x="216" y="1"/>
                        </a:lnTo>
                        <a:lnTo>
                          <a:pt x="239" y="0"/>
                        </a:lnTo>
                        <a:lnTo>
                          <a:pt x="261" y="1"/>
                        </a:lnTo>
                        <a:lnTo>
                          <a:pt x="282" y="3"/>
                        </a:lnTo>
                        <a:lnTo>
                          <a:pt x="302" y="6"/>
                        </a:lnTo>
                        <a:lnTo>
                          <a:pt x="321" y="10"/>
                        </a:lnTo>
                        <a:lnTo>
                          <a:pt x="340" y="15"/>
                        </a:lnTo>
                        <a:lnTo>
                          <a:pt x="357" y="21"/>
                        </a:lnTo>
                        <a:lnTo>
                          <a:pt x="373" y="30"/>
                        </a:lnTo>
                        <a:lnTo>
                          <a:pt x="387" y="38"/>
                        </a:lnTo>
                        <a:lnTo>
                          <a:pt x="395" y="45"/>
                        </a:lnTo>
                        <a:lnTo>
                          <a:pt x="402" y="50"/>
                        </a:lnTo>
                        <a:lnTo>
                          <a:pt x="410" y="56"/>
                        </a:lnTo>
                        <a:lnTo>
                          <a:pt x="416" y="64"/>
                        </a:lnTo>
                        <a:lnTo>
                          <a:pt x="422" y="70"/>
                        </a:lnTo>
                        <a:lnTo>
                          <a:pt x="427" y="77"/>
                        </a:lnTo>
                        <a:lnTo>
                          <a:pt x="432" y="85"/>
                        </a:lnTo>
                        <a:lnTo>
                          <a:pt x="436" y="93"/>
                        </a:lnTo>
                        <a:lnTo>
                          <a:pt x="440" y="101"/>
                        </a:lnTo>
                        <a:lnTo>
                          <a:pt x="443" y="110"/>
                        </a:lnTo>
                        <a:lnTo>
                          <a:pt x="446" y="119"/>
                        </a:lnTo>
                        <a:lnTo>
                          <a:pt x="449" y="129"/>
                        </a:lnTo>
                        <a:lnTo>
                          <a:pt x="451" y="138"/>
                        </a:lnTo>
                        <a:lnTo>
                          <a:pt x="452" y="149"/>
                        </a:lnTo>
                        <a:lnTo>
                          <a:pt x="453" y="159"/>
                        </a:lnTo>
                        <a:lnTo>
                          <a:pt x="453" y="170"/>
                        </a:lnTo>
                        <a:lnTo>
                          <a:pt x="453" y="182"/>
                        </a:lnTo>
                        <a:lnTo>
                          <a:pt x="452" y="193"/>
                        </a:lnTo>
                        <a:lnTo>
                          <a:pt x="450" y="204"/>
                        </a:lnTo>
                        <a:lnTo>
                          <a:pt x="447" y="214"/>
                        </a:lnTo>
                        <a:lnTo>
                          <a:pt x="445" y="224"/>
                        </a:lnTo>
                        <a:lnTo>
                          <a:pt x="441" y="234"/>
                        </a:lnTo>
                        <a:lnTo>
                          <a:pt x="437" y="243"/>
                        </a:lnTo>
                        <a:lnTo>
                          <a:pt x="433" y="251"/>
                        </a:lnTo>
                        <a:lnTo>
                          <a:pt x="426" y="259"/>
                        </a:lnTo>
                        <a:lnTo>
                          <a:pt x="420" y="268"/>
                        </a:lnTo>
                        <a:lnTo>
                          <a:pt x="414" y="274"/>
                        </a:lnTo>
                        <a:lnTo>
                          <a:pt x="406" y="282"/>
                        </a:lnTo>
                        <a:lnTo>
                          <a:pt x="398" y="288"/>
                        </a:lnTo>
                        <a:lnTo>
                          <a:pt x="390" y="294"/>
                        </a:lnTo>
                        <a:lnTo>
                          <a:pt x="380" y="299"/>
                        </a:lnTo>
                        <a:lnTo>
                          <a:pt x="370" y="305"/>
                        </a:lnTo>
                        <a:close/>
                        <a:moveTo>
                          <a:pt x="239" y="66"/>
                        </a:moveTo>
                        <a:lnTo>
                          <a:pt x="225" y="67"/>
                        </a:lnTo>
                        <a:lnTo>
                          <a:pt x="212" y="68"/>
                        </a:lnTo>
                        <a:lnTo>
                          <a:pt x="200" y="70"/>
                        </a:lnTo>
                        <a:lnTo>
                          <a:pt x="188" y="72"/>
                        </a:lnTo>
                        <a:lnTo>
                          <a:pt x="177" y="76"/>
                        </a:lnTo>
                        <a:lnTo>
                          <a:pt x="167" y="80"/>
                        </a:lnTo>
                        <a:lnTo>
                          <a:pt x="158" y="85"/>
                        </a:lnTo>
                        <a:lnTo>
                          <a:pt x="148" y="90"/>
                        </a:lnTo>
                        <a:lnTo>
                          <a:pt x="140" y="97"/>
                        </a:lnTo>
                        <a:lnTo>
                          <a:pt x="132" y="106"/>
                        </a:lnTo>
                        <a:lnTo>
                          <a:pt x="125" y="115"/>
                        </a:lnTo>
                        <a:lnTo>
                          <a:pt x="119" y="125"/>
                        </a:lnTo>
                        <a:lnTo>
                          <a:pt x="115" y="135"/>
                        </a:lnTo>
                        <a:lnTo>
                          <a:pt x="112" y="146"/>
                        </a:lnTo>
                        <a:lnTo>
                          <a:pt x="109" y="158"/>
                        </a:lnTo>
                        <a:lnTo>
                          <a:pt x="109" y="171"/>
                        </a:lnTo>
                        <a:lnTo>
                          <a:pt x="109" y="185"/>
                        </a:lnTo>
                        <a:lnTo>
                          <a:pt x="112" y="197"/>
                        </a:lnTo>
                        <a:lnTo>
                          <a:pt x="115" y="209"/>
                        </a:lnTo>
                        <a:lnTo>
                          <a:pt x="119" y="219"/>
                        </a:lnTo>
                        <a:lnTo>
                          <a:pt x="125" y="229"/>
                        </a:lnTo>
                        <a:lnTo>
                          <a:pt x="132" y="237"/>
                        </a:lnTo>
                        <a:lnTo>
                          <a:pt x="140" y="246"/>
                        </a:lnTo>
                        <a:lnTo>
                          <a:pt x="148" y="253"/>
                        </a:lnTo>
                        <a:lnTo>
                          <a:pt x="158" y="258"/>
                        </a:lnTo>
                        <a:lnTo>
                          <a:pt x="167" y="264"/>
                        </a:lnTo>
                        <a:lnTo>
                          <a:pt x="177" y="268"/>
                        </a:lnTo>
                        <a:lnTo>
                          <a:pt x="188" y="271"/>
                        </a:lnTo>
                        <a:lnTo>
                          <a:pt x="200" y="274"/>
                        </a:lnTo>
                        <a:lnTo>
                          <a:pt x="212" y="275"/>
                        </a:lnTo>
                        <a:lnTo>
                          <a:pt x="225" y="276"/>
                        </a:lnTo>
                        <a:lnTo>
                          <a:pt x="239" y="277"/>
                        </a:lnTo>
                        <a:lnTo>
                          <a:pt x="252" y="276"/>
                        </a:lnTo>
                        <a:lnTo>
                          <a:pt x="265" y="275"/>
                        </a:lnTo>
                        <a:lnTo>
                          <a:pt x="277" y="274"/>
                        </a:lnTo>
                        <a:lnTo>
                          <a:pt x="288" y="271"/>
                        </a:lnTo>
                        <a:lnTo>
                          <a:pt x="300" y="268"/>
                        </a:lnTo>
                        <a:lnTo>
                          <a:pt x="311" y="264"/>
                        </a:lnTo>
                        <a:lnTo>
                          <a:pt x="320" y="258"/>
                        </a:lnTo>
                        <a:lnTo>
                          <a:pt x="328" y="253"/>
                        </a:lnTo>
                        <a:lnTo>
                          <a:pt x="338" y="246"/>
                        </a:lnTo>
                        <a:lnTo>
                          <a:pt x="345" y="237"/>
                        </a:lnTo>
                        <a:lnTo>
                          <a:pt x="352" y="229"/>
                        </a:lnTo>
                        <a:lnTo>
                          <a:pt x="357" y="219"/>
                        </a:lnTo>
                        <a:lnTo>
                          <a:pt x="361" y="209"/>
                        </a:lnTo>
                        <a:lnTo>
                          <a:pt x="364" y="197"/>
                        </a:lnTo>
                        <a:lnTo>
                          <a:pt x="366" y="185"/>
                        </a:lnTo>
                        <a:lnTo>
                          <a:pt x="366" y="171"/>
                        </a:lnTo>
                        <a:lnTo>
                          <a:pt x="366" y="158"/>
                        </a:lnTo>
                        <a:lnTo>
                          <a:pt x="364" y="146"/>
                        </a:lnTo>
                        <a:lnTo>
                          <a:pt x="361" y="135"/>
                        </a:lnTo>
                        <a:lnTo>
                          <a:pt x="357" y="125"/>
                        </a:lnTo>
                        <a:lnTo>
                          <a:pt x="352" y="115"/>
                        </a:lnTo>
                        <a:lnTo>
                          <a:pt x="345" y="106"/>
                        </a:lnTo>
                        <a:lnTo>
                          <a:pt x="338" y="97"/>
                        </a:lnTo>
                        <a:lnTo>
                          <a:pt x="328" y="90"/>
                        </a:lnTo>
                        <a:lnTo>
                          <a:pt x="320" y="85"/>
                        </a:lnTo>
                        <a:lnTo>
                          <a:pt x="311" y="80"/>
                        </a:lnTo>
                        <a:lnTo>
                          <a:pt x="300" y="76"/>
                        </a:lnTo>
                        <a:lnTo>
                          <a:pt x="288" y="72"/>
                        </a:lnTo>
                        <a:lnTo>
                          <a:pt x="277" y="70"/>
                        </a:lnTo>
                        <a:lnTo>
                          <a:pt x="265" y="68"/>
                        </a:lnTo>
                        <a:lnTo>
                          <a:pt x="252" y="67"/>
                        </a:lnTo>
                        <a:lnTo>
                          <a:pt x="239" y="66"/>
                        </a:lnTo>
                        <a:close/>
                        <a:moveTo>
                          <a:pt x="239" y="343"/>
                        </a:moveTo>
                        <a:lnTo>
                          <a:pt x="222" y="343"/>
                        </a:lnTo>
                        <a:lnTo>
                          <a:pt x="206" y="345"/>
                        </a:lnTo>
                        <a:lnTo>
                          <a:pt x="192" y="347"/>
                        </a:lnTo>
                        <a:lnTo>
                          <a:pt x="178" y="350"/>
                        </a:lnTo>
                        <a:lnTo>
                          <a:pt x="164" y="354"/>
                        </a:lnTo>
                        <a:lnTo>
                          <a:pt x="153" y="358"/>
                        </a:lnTo>
                        <a:lnTo>
                          <a:pt x="141" y="364"/>
                        </a:lnTo>
                        <a:lnTo>
                          <a:pt x="129" y="370"/>
                        </a:lnTo>
                        <a:lnTo>
                          <a:pt x="120" y="379"/>
                        </a:lnTo>
                        <a:lnTo>
                          <a:pt x="110" y="389"/>
                        </a:lnTo>
                        <a:lnTo>
                          <a:pt x="103" y="399"/>
                        </a:lnTo>
                        <a:lnTo>
                          <a:pt x="97" y="412"/>
                        </a:lnTo>
                        <a:lnTo>
                          <a:pt x="91" y="425"/>
                        </a:lnTo>
                        <a:lnTo>
                          <a:pt x="88" y="438"/>
                        </a:lnTo>
                        <a:lnTo>
                          <a:pt x="85" y="453"/>
                        </a:lnTo>
                        <a:lnTo>
                          <a:pt x="85" y="469"/>
                        </a:lnTo>
                        <a:lnTo>
                          <a:pt x="85" y="485"/>
                        </a:lnTo>
                        <a:lnTo>
                          <a:pt x="87" y="499"/>
                        </a:lnTo>
                        <a:lnTo>
                          <a:pt x="90" y="513"/>
                        </a:lnTo>
                        <a:lnTo>
                          <a:pt x="96" y="526"/>
                        </a:lnTo>
                        <a:lnTo>
                          <a:pt x="102" y="537"/>
                        </a:lnTo>
                        <a:lnTo>
                          <a:pt x="109" y="548"/>
                        </a:lnTo>
                        <a:lnTo>
                          <a:pt x="119" y="557"/>
                        </a:lnTo>
                        <a:lnTo>
                          <a:pt x="129" y="566"/>
                        </a:lnTo>
                        <a:lnTo>
                          <a:pt x="141" y="572"/>
                        </a:lnTo>
                        <a:lnTo>
                          <a:pt x="153" y="578"/>
                        </a:lnTo>
                        <a:lnTo>
                          <a:pt x="164" y="583"/>
                        </a:lnTo>
                        <a:lnTo>
                          <a:pt x="178" y="587"/>
                        </a:lnTo>
                        <a:lnTo>
                          <a:pt x="192" y="590"/>
                        </a:lnTo>
                        <a:lnTo>
                          <a:pt x="206" y="593"/>
                        </a:lnTo>
                        <a:lnTo>
                          <a:pt x="222" y="594"/>
                        </a:lnTo>
                        <a:lnTo>
                          <a:pt x="239" y="594"/>
                        </a:lnTo>
                        <a:lnTo>
                          <a:pt x="255" y="594"/>
                        </a:lnTo>
                        <a:lnTo>
                          <a:pt x="271" y="593"/>
                        </a:lnTo>
                        <a:lnTo>
                          <a:pt x="285" y="590"/>
                        </a:lnTo>
                        <a:lnTo>
                          <a:pt x="299" y="587"/>
                        </a:lnTo>
                        <a:lnTo>
                          <a:pt x="313" y="583"/>
                        </a:lnTo>
                        <a:lnTo>
                          <a:pt x="324" y="578"/>
                        </a:lnTo>
                        <a:lnTo>
                          <a:pt x="336" y="572"/>
                        </a:lnTo>
                        <a:lnTo>
                          <a:pt x="346" y="566"/>
                        </a:lnTo>
                        <a:lnTo>
                          <a:pt x="357" y="557"/>
                        </a:lnTo>
                        <a:lnTo>
                          <a:pt x="366" y="548"/>
                        </a:lnTo>
                        <a:lnTo>
                          <a:pt x="375" y="537"/>
                        </a:lnTo>
                        <a:lnTo>
                          <a:pt x="381" y="526"/>
                        </a:lnTo>
                        <a:lnTo>
                          <a:pt x="386" y="513"/>
                        </a:lnTo>
                        <a:lnTo>
                          <a:pt x="390" y="499"/>
                        </a:lnTo>
                        <a:lnTo>
                          <a:pt x="392" y="485"/>
                        </a:lnTo>
                        <a:lnTo>
                          <a:pt x="393" y="469"/>
                        </a:lnTo>
                        <a:lnTo>
                          <a:pt x="392" y="453"/>
                        </a:lnTo>
                        <a:lnTo>
                          <a:pt x="390" y="438"/>
                        </a:lnTo>
                        <a:lnTo>
                          <a:pt x="386" y="425"/>
                        </a:lnTo>
                        <a:lnTo>
                          <a:pt x="381" y="412"/>
                        </a:lnTo>
                        <a:lnTo>
                          <a:pt x="375" y="401"/>
                        </a:lnTo>
                        <a:lnTo>
                          <a:pt x="366" y="390"/>
                        </a:lnTo>
                        <a:lnTo>
                          <a:pt x="357" y="381"/>
                        </a:lnTo>
                        <a:lnTo>
                          <a:pt x="346" y="372"/>
                        </a:lnTo>
                        <a:lnTo>
                          <a:pt x="335" y="365"/>
                        </a:lnTo>
                        <a:lnTo>
                          <a:pt x="323" y="359"/>
                        </a:lnTo>
                        <a:lnTo>
                          <a:pt x="312" y="354"/>
                        </a:lnTo>
                        <a:lnTo>
                          <a:pt x="298" y="350"/>
                        </a:lnTo>
                        <a:lnTo>
                          <a:pt x="284" y="347"/>
                        </a:lnTo>
                        <a:lnTo>
                          <a:pt x="269" y="345"/>
                        </a:lnTo>
                        <a:lnTo>
                          <a:pt x="255" y="343"/>
                        </a:lnTo>
                        <a:lnTo>
                          <a:pt x="239" y="34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" name="Freeform 956"/>
                  <p:cNvSpPr>
                    <a:spLocks noChangeAspect="1"/>
                  </p:cNvSpPr>
                  <p:nvPr/>
                </p:nvSpPr>
                <p:spPr bwMode="auto">
                  <a:xfrm>
                    <a:off x="5113" y="2262"/>
                    <a:ext cx="136" cy="200"/>
                  </a:xfrm>
                  <a:custGeom>
                    <a:avLst/>
                    <a:gdLst>
                      <a:gd name="T0" fmla="*/ 0 w 443"/>
                      <a:gd name="T1" fmla="*/ 198 h 674"/>
                      <a:gd name="T2" fmla="*/ 0 w 443"/>
                      <a:gd name="T3" fmla="*/ 189 h 674"/>
                      <a:gd name="T4" fmla="*/ 1 w 443"/>
                      <a:gd name="T5" fmla="*/ 176 h 674"/>
                      <a:gd name="T6" fmla="*/ 4 w 443"/>
                      <a:gd name="T7" fmla="*/ 160 h 674"/>
                      <a:gd name="T8" fmla="*/ 10 w 443"/>
                      <a:gd name="T9" fmla="*/ 145 h 674"/>
                      <a:gd name="T10" fmla="*/ 19 w 443"/>
                      <a:gd name="T11" fmla="*/ 131 h 674"/>
                      <a:gd name="T12" fmla="*/ 31 w 443"/>
                      <a:gd name="T13" fmla="*/ 118 h 674"/>
                      <a:gd name="T14" fmla="*/ 49 w 443"/>
                      <a:gd name="T15" fmla="*/ 105 h 674"/>
                      <a:gd name="T16" fmla="*/ 86 w 443"/>
                      <a:gd name="T17" fmla="*/ 77 h 674"/>
                      <a:gd name="T18" fmla="*/ 97 w 443"/>
                      <a:gd name="T19" fmla="*/ 67 h 674"/>
                      <a:gd name="T20" fmla="*/ 103 w 443"/>
                      <a:gd name="T21" fmla="*/ 56 h 674"/>
                      <a:gd name="T22" fmla="*/ 104 w 443"/>
                      <a:gd name="T23" fmla="*/ 45 h 674"/>
                      <a:gd name="T24" fmla="*/ 102 w 443"/>
                      <a:gd name="T25" fmla="*/ 36 h 674"/>
                      <a:gd name="T26" fmla="*/ 97 w 443"/>
                      <a:gd name="T27" fmla="*/ 30 h 674"/>
                      <a:gd name="T28" fmla="*/ 91 w 443"/>
                      <a:gd name="T29" fmla="*/ 26 h 674"/>
                      <a:gd name="T30" fmla="*/ 82 w 443"/>
                      <a:gd name="T31" fmla="*/ 23 h 674"/>
                      <a:gd name="T32" fmla="*/ 73 w 443"/>
                      <a:gd name="T33" fmla="*/ 22 h 674"/>
                      <a:gd name="T34" fmla="*/ 58 w 443"/>
                      <a:gd name="T35" fmla="*/ 24 h 674"/>
                      <a:gd name="T36" fmla="*/ 45 w 443"/>
                      <a:gd name="T37" fmla="*/ 29 h 674"/>
                      <a:gd name="T38" fmla="*/ 32 w 443"/>
                      <a:gd name="T39" fmla="*/ 37 h 674"/>
                      <a:gd name="T40" fmla="*/ 20 w 443"/>
                      <a:gd name="T41" fmla="*/ 49 h 674"/>
                      <a:gd name="T42" fmla="*/ 10 w 443"/>
                      <a:gd name="T43" fmla="*/ 64 h 674"/>
                      <a:gd name="T44" fmla="*/ 8 w 443"/>
                      <a:gd name="T45" fmla="*/ 2 h 674"/>
                      <a:gd name="T46" fmla="*/ 15 w 443"/>
                      <a:gd name="T47" fmla="*/ 6 h 674"/>
                      <a:gd name="T48" fmla="*/ 23 w 443"/>
                      <a:gd name="T49" fmla="*/ 7 h 674"/>
                      <a:gd name="T50" fmla="*/ 36 w 443"/>
                      <a:gd name="T51" fmla="*/ 7 h 674"/>
                      <a:gd name="T52" fmla="*/ 58 w 443"/>
                      <a:gd name="T53" fmla="*/ 3 h 674"/>
                      <a:gd name="T54" fmla="*/ 76 w 443"/>
                      <a:gd name="T55" fmla="*/ 1 h 674"/>
                      <a:gd name="T56" fmla="*/ 93 w 443"/>
                      <a:gd name="T57" fmla="*/ 3 h 674"/>
                      <a:gd name="T58" fmla="*/ 107 w 443"/>
                      <a:gd name="T59" fmla="*/ 8 h 674"/>
                      <a:gd name="T60" fmla="*/ 118 w 443"/>
                      <a:gd name="T61" fmla="*/ 16 h 674"/>
                      <a:gd name="T62" fmla="*/ 126 w 443"/>
                      <a:gd name="T63" fmla="*/ 28 h 674"/>
                      <a:gd name="T64" fmla="*/ 130 w 443"/>
                      <a:gd name="T65" fmla="*/ 42 h 674"/>
                      <a:gd name="T66" fmla="*/ 130 w 443"/>
                      <a:gd name="T67" fmla="*/ 56 h 674"/>
                      <a:gd name="T68" fmla="*/ 127 w 443"/>
                      <a:gd name="T69" fmla="*/ 66 h 674"/>
                      <a:gd name="T70" fmla="*/ 122 w 443"/>
                      <a:gd name="T71" fmla="*/ 77 h 674"/>
                      <a:gd name="T72" fmla="*/ 113 w 443"/>
                      <a:gd name="T73" fmla="*/ 86 h 674"/>
                      <a:gd name="T74" fmla="*/ 97 w 443"/>
                      <a:gd name="T75" fmla="*/ 99 h 674"/>
                      <a:gd name="T76" fmla="*/ 80 w 443"/>
                      <a:gd name="T77" fmla="*/ 111 h 674"/>
                      <a:gd name="T78" fmla="*/ 54 w 443"/>
                      <a:gd name="T79" fmla="*/ 132 h 674"/>
                      <a:gd name="T80" fmla="*/ 37 w 443"/>
                      <a:gd name="T81" fmla="*/ 147 h 674"/>
                      <a:gd name="T82" fmla="*/ 33 w 443"/>
                      <a:gd name="T83" fmla="*/ 155 h 674"/>
                      <a:gd name="T84" fmla="*/ 31 w 443"/>
                      <a:gd name="T85" fmla="*/ 162 h 674"/>
                      <a:gd name="T86" fmla="*/ 33 w 443"/>
                      <a:gd name="T87" fmla="*/ 169 h 674"/>
                      <a:gd name="T88" fmla="*/ 39 w 443"/>
                      <a:gd name="T89" fmla="*/ 173 h 674"/>
                      <a:gd name="T90" fmla="*/ 48 w 443"/>
                      <a:gd name="T91" fmla="*/ 175 h 674"/>
                      <a:gd name="T92" fmla="*/ 65 w 443"/>
                      <a:gd name="T93" fmla="*/ 175 h 674"/>
                      <a:gd name="T94" fmla="*/ 87 w 443"/>
                      <a:gd name="T95" fmla="*/ 174 h 674"/>
                      <a:gd name="T96" fmla="*/ 104 w 443"/>
                      <a:gd name="T97" fmla="*/ 169 h 674"/>
                      <a:gd name="T98" fmla="*/ 110 w 443"/>
                      <a:gd name="T99" fmla="*/ 166 h 674"/>
                      <a:gd name="T100" fmla="*/ 118 w 443"/>
                      <a:gd name="T101" fmla="*/ 158 h 674"/>
                      <a:gd name="T102" fmla="*/ 127 w 443"/>
                      <a:gd name="T103" fmla="*/ 143 h 674"/>
                      <a:gd name="T104" fmla="*/ 136 w 443"/>
                      <a:gd name="T105" fmla="*/ 123 h 674"/>
                      <a:gd name="T106" fmla="*/ 132 w 443"/>
                      <a:gd name="T107" fmla="*/ 197 h 674"/>
                      <a:gd name="T108" fmla="*/ 126 w 443"/>
                      <a:gd name="T109" fmla="*/ 195 h 674"/>
                      <a:gd name="T110" fmla="*/ 119 w 443"/>
                      <a:gd name="T111" fmla="*/ 194 h 674"/>
                      <a:gd name="T112" fmla="*/ 11 w 443"/>
                      <a:gd name="T113" fmla="*/ 194 h 674"/>
                      <a:gd name="T114" fmla="*/ 6 w 443"/>
                      <a:gd name="T115" fmla="*/ 196 h 674"/>
                      <a:gd name="T116" fmla="*/ 0 w 443"/>
                      <a:gd name="T117" fmla="*/ 199 h 674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</a:gdLst>
                    <a:ahLst/>
                    <a:cxnLst>
                      <a:cxn ang="T118">
                        <a:pos x="T0" y="T1"/>
                      </a:cxn>
                      <a:cxn ang="T119">
                        <a:pos x="T2" y="T3"/>
                      </a:cxn>
                      <a:cxn ang="T120">
                        <a:pos x="T4" y="T5"/>
                      </a:cxn>
                      <a:cxn ang="T121">
                        <a:pos x="T6" y="T7"/>
                      </a:cxn>
                      <a:cxn ang="T122">
                        <a:pos x="T8" y="T9"/>
                      </a:cxn>
                      <a:cxn ang="T123">
                        <a:pos x="T10" y="T11"/>
                      </a:cxn>
                      <a:cxn ang="T124">
                        <a:pos x="T12" y="T13"/>
                      </a:cxn>
                      <a:cxn ang="T125">
                        <a:pos x="T14" y="T15"/>
                      </a:cxn>
                      <a:cxn ang="T126">
                        <a:pos x="T16" y="T17"/>
                      </a:cxn>
                      <a:cxn ang="T127">
                        <a:pos x="T18" y="T19"/>
                      </a:cxn>
                      <a:cxn ang="T128">
                        <a:pos x="T20" y="T21"/>
                      </a:cxn>
                      <a:cxn ang="T129">
                        <a:pos x="T22" y="T23"/>
                      </a:cxn>
                      <a:cxn ang="T130">
                        <a:pos x="T24" y="T25"/>
                      </a:cxn>
                      <a:cxn ang="T131">
                        <a:pos x="T26" y="T27"/>
                      </a:cxn>
                      <a:cxn ang="T132">
                        <a:pos x="T28" y="T29"/>
                      </a:cxn>
                      <a:cxn ang="T133">
                        <a:pos x="T30" y="T31"/>
                      </a:cxn>
                      <a:cxn ang="T134">
                        <a:pos x="T32" y="T33"/>
                      </a:cxn>
                      <a:cxn ang="T135">
                        <a:pos x="T34" y="T35"/>
                      </a:cxn>
                      <a:cxn ang="T136">
                        <a:pos x="T36" y="T37"/>
                      </a:cxn>
                      <a:cxn ang="T137">
                        <a:pos x="T38" y="T39"/>
                      </a:cxn>
                      <a:cxn ang="T138">
                        <a:pos x="T40" y="T41"/>
                      </a:cxn>
                      <a:cxn ang="T139">
                        <a:pos x="T42" y="T43"/>
                      </a:cxn>
                      <a:cxn ang="T140">
                        <a:pos x="T44" y="T45"/>
                      </a:cxn>
                      <a:cxn ang="T141">
                        <a:pos x="T46" y="T47"/>
                      </a:cxn>
                      <a:cxn ang="T142">
                        <a:pos x="T48" y="T49"/>
                      </a:cxn>
                      <a:cxn ang="T143">
                        <a:pos x="T50" y="T51"/>
                      </a:cxn>
                      <a:cxn ang="T144">
                        <a:pos x="T52" y="T53"/>
                      </a:cxn>
                      <a:cxn ang="T145">
                        <a:pos x="T54" y="T55"/>
                      </a:cxn>
                      <a:cxn ang="T146">
                        <a:pos x="T56" y="T57"/>
                      </a:cxn>
                      <a:cxn ang="T147">
                        <a:pos x="T58" y="T59"/>
                      </a:cxn>
                      <a:cxn ang="T148">
                        <a:pos x="T60" y="T61"/>
                      </a:cxn>
                      <a:cxn ang="T149">
                        <a:pos x="T62" y="T63"/>
                      </a:cxn>
                      <a:cxn ang="T150">
                        <a:pos x="T64" y="T65"/>
                      </a:cxn>
                      <a:cxn ang="T151">
                        <a:pos x="T66" y="T67"/>
                      </a:cxn>
                      <a:cxn ang="T152">
                        <a:pos x="T68" y="T69"/>
                      </a:cxn>
                      <a:cxn ang="T153">
                        <a:pos x="T70" y="T71"/>
                      </a:cxn>
                      <a:cxn ang="T154">
                        <a:pos x="T72" y="T73"/>
                      </a:cxn>
                      <a:cxn ang="T155">
                        <a:pos x="T74" y="T75"/>
                      </a:cxn>
                      <a:cxn ang="T156">
                        <a:pos x="T76" y="T77"/>
                      </a:cxn>
                      <a:cxn ang="T157">
                        <a:pos x="T78" y="T79"/>
                      </a:cxn>
                      <a:cxn ang="T158">
                        <a:pos x="T80" y="T81"/>
                      </a:cxn>
                      <a:cxn ang="T159">
                        <a:pos x="T82" y="T83"/>
                      </a:cxn>
                      <a:cxn ang="T160">
                        <a:pos x="T84" y="T85"/>
                      </a:cxn>
                      <a:cxn ang="T161">
                        <a:pos x="T86" y="T87"/>
                      </a:cxn>
                      <a:cxn ang="T162">
                        <a:pos x="T88" y="T89"/>
                      </a:cxn>
                      <a:cxn ang="T163">
                        <a:pos x="T90" y="T91"/>
                      </a:cxn>
                      <a:cxn ang="T164">
                        <a:pos x="T92" y="T93"/>
                      </a:cxn>
                      <a:cxn ang="T165">
                        <a:pos x="T94" y="T95"/>
                      </a:cxn>
                      <a:cxn ang="T166">
                        <a:pos x="T96" y="T97"/>
                      </a:cxn>
                      <a:cxn ang="T167">
                        <a:pos x="T98" y="T99"/>
                      </a:cxn>
                      <a:cxn ang="T168">
                        <a:pos x="T100" y="T101"/>
                      </a:cxn>
                      <a:cxn ang="T169">
                        <a:pos x="T102" y="T103"/>
                      </a:cxn>
                      <a:cxn ang="T170">
                        <a:pos x="T104" y="T105"/>
                      </a:cxn>
                      <a:cxn ang="T171">
                        <a:pos x="T106" y="T107"/>
                      </a:cxn>
                      <a:cxn ang="T172">
                        <a:pos x="T108" y="T109"/>
                      </a:cxn>
                      <a:cxn ang="T173">
                        <a:pos x="T110" y="T111"/>
                      </a:cxn>
                      <a:cxn ang="T174">
                        <a:pos x="T112" y="T113"/>
                      </a:cxn>
                      <a:cxn ang="T175">
                        <a:pos x="T114" y="T115"/>
                      </a:cxn>
                      <a:cxn ang="T176">
                        <a:pos x="T116" y="T117"/>
                      </a:cxn>
                    </a:cxnLst>
                    <a:rect l="0" t="0" r="r" b="b"/>
                    <a:pathLst>
                      <a:path w="443" h="674">
                        <a:moveTo>
                          <a:pt x="1" y="669"/>
                        </a:moveTo>
                        <a:lnTo>
                          <a:pt x="1" y="667"/>
                        </a:lnTo>
                        <a:lnTo>
                          <a:pt x="1" y="666"/>
                        </a:lnTo>
                        <a:lnTo>
                          <a:pt x="0" y="655"/>
                        </a:lnTo>
                        <a:lnTo>
                          <a:pt x="0" y="646"/>
                        </a:lnTo>
                        <a:lnTo>
                          <a:pt x="0" y="638"/>
                        </a:lnTo>
                        <a:lnTo>
                          <a:pt x="0" y="633"/>
                        </a:lnTo>
                        <a:lnTo>
                          <a:pt x="0" y="613"/>
                        </a:lnTo>
                        <a:lnTo>
                          <a:pt x="2" y="593"/>
                        </a:lnTo>
                        <a:lnTo>
                          <a:pt x="4" y="574"/>
                        </a:lnTo>
                        <a:lnTo>
                          <a:pt x="8" y="556"/>
                        </a:lnTo>
                        <a:lnTo>
                          <a:pt x="12" y="538"/>
                        </a:lnTo>
                        <a:lnTo>
                          <a:pt x="19" y="520"/>
                        </a:lnTo>
                        <a:lnTo>
                          <a:pt x="25" y="503"/>
                        </a:lnTo>
                        <a:lnTo>
                          <a:pt x="32" y="488"/>
                        </a:lnTo>
                        <a:lnTo>
                          <a:pt x="42" y="471"/>
                        </a:lnTo>
                        <a:lnTo>
                          <a:pt x="51" y="456"/>
                        </a:lnTo>
                        <a:lnTo>
                          <a:pt x="63" y="440"/>
                        </a:lnTo>
                        <a:lnTo>
                          <a:pt x="75" y="426"/>
                        </a:lnTo>
                        <a:lnTo>
                          <a:pt x="87" y="412"/>
                        </a:lnTo>
                        <a:lnTo>
                          <a:pt x="102" y="398"/>
                        </a:lnTo>
                        <a:lnTo>
                          <a:pt x="117" y="384"/>
                        </a:lnTo>
                        <a:lnTo>
                          <a:pt x="132" y="372"/>
                        </a:lnTo>
                        <a:lnTo>
                          <a:pt x="158" y="354"/>
                        </a:lnTo>
                        <a:lnTo>
                          <a:pt x="190" y="330"/>
                        </a:lnTo>
                        <a:lnTo>
                          <a:pt x="231" y="298"/>
                        </a:lnTo>
                        <a:lnTo>
                          <a:pt x="281" y="261"/>
                        </a:lnTo>
                        <a:lnTo>
                          <a:pt x="295" y="250"/>
                        </a:lnTo>
                        <a:lnTo>
                          <a:pt x="306" y="237"/>
                        </a:lnTo>
                        <a:lnTo>
                          <a:pt x="316" y="225"/>
                        </a:lnTo>
                        <a:lnTo>
                          <a:pt x="324" y="213"/>
                        </a:lnTo>
                        <a:lnTo>
                          <a:pt x="330" y="201"/>
                        </a:lnTo>
                        <a:lnTo>
                          <a:pt x="335" y="189"/>
                        </a:lnTo>
                        <a:lnTo>
                          <a:pt x="337" y="176"/>
                        </a:lnTo>
                        <a:lnTo>
                          <a:pt x="338" y="162"/>
                        </a:lnTo>
                        <a:lnTo>
                          <a:pt x="338" y="152"/>
                        </a:lnTo>
                        <a:lnTo>
                          <a:pt x="337" y="142"/>
                        </a:lnTo>
                        <a:lnTo>
                          <a:pt x="335" y="133"/>
                        </a:lnTo>
                        <a:lnTo>
                          <a:pt x="331" y="123"/>
                        </a:lnTo>
                        <a:lnTo>
                          <a:pt x="327" y="116"/>
                        </a:lnTo>
                        <a:lnTo>
                          <a:pt x="322" y="109"/>
                        </a:lnTo>
                        <a:lnTo>
                          <a:pt x="316" y="101"/>
                        </a:lnTo>
                        <a:lnTo>
                          <a:pt x="308" y="95"/>
                        </a:lnTo>
                        <a:lnTo>
                          <a:pt x="302" y="91"/>
                        </a:lnTo>
                        <a:lnTo>
                          <a:pt x="295" y="86"/>
                        </a:lnTo>
                        <a:lnTo>
                          <a:pt x="286" y="82"/>
                        </a:lnTo>
                        <a:lnTo>
                          <a:pt x="278" y="80"/>
                        </a:lnTo>
                        <a:lnTo>
                          <a:pt x="268" y="77"/>
                        </a:lnTo>
                        <a:lnTo>
                          <a:pt x="259" y="76"/>
                        </a:lnTo>
                        <a:lnTo>
                          <a:pt x="248" y="75"/>
                        </a:lnTo>
                        <a:lnTo>
                          <a:pt x="238" y="75"/>
                        </a:lnTo>
                        <a:lnTo>
                          <a:pt x="222" y="75"/>
                        </a:lnTo>
                        <a:lnTo>
                          <a:pt x="205" y="77"/>
                        </a:lnTo>
                        <a:lnTo>
                          <a:pt x="190" y="80"/>
                        </a:lnTo>
                        <a:lnTo>
                          <a:pt x="175" y="84"/>
                        </a:lnTo>
                        <a:lnTo>
                          <a:pt x="160" y="91"/>
                        </a:lnTo>
                        <a:lnTo>
                          <a:pt x="145" y="97"/>
                        </a:lnTo>
                        <a:lnTo>
                          <a:pt x="131" y="105"/>
                        </a:lnTo>
                        <a:lnTo>
                          <a:pt x="118" y="115"/>
                        </a:lnTo>
                        <a:lnTo>
                          <a:pt x="104" y="125"/>
                        </a:lnTo>
                        <a:lnTo>
                          <a:pt x="91" y="138"/>
                        </a:lnTo>
                        <a:lnTo>
                          <a:pt x="78" y="151"/>
                        </a:lnTo>
                        <a:lnTo>
                          <a:pt x="66" y="165"/>
                        </a:lnTo>
                        <a:lnTo>
                          <a:pt x="53" y="181"/>
                        </a:lnTo>
                        <a:lnTo>
                          <a:pt x="42" y="199"/>
                        </a:lnTo>
                        <a:lnTo>
                          <a:pt x="31" y="217"/>
                        </a:lnTo>
                        <a:lnTo>
                          <a:pt x="20" y="237"/>
                        </a:lnTo>
                        <a:lnTo>
                          <a:pt x="20" y="0"/>
                        </a:lnTo>
                        <a:lnTo>
                          <a:pt x="27" y="6"/>
                        </a:lnTo>
                        <a:lnTo>
                          <a:pt x="34" y="12"/>
                        </a:lnTo>
                        <a:lnTo>
                          <a:pt x="42" y="16"/>
                        </a:lnTo>
                        <a:lnTo>
                          <a:pt x="49" y="20"/>
                        </a:lnTo>
                        <a:lnTo>
                          <a:pt x="58" y="22"/>
                        </a:lnTo>
                        <a:lnTo>
                          <a:pt x="66" y="24"/>
                        </a:lnTo>
                        <a:lnTo>
                          <a:pt x="76" y="25"/>
                        </a:lnTo>
                        <a:lnTo>
                          <a:pt x="84" y="26"/>
                        </a:lnTo>
                        <a:lnTo>
                          <a:pt x="99" y="25"/>
                        </a:lnTo>
                        <a:lnTo>
                          <a:pt x="118" y="23"/>
                        </a:lnTo>
                        <a:lnTo>
                          <a:pt x="140" y="20"/>
                        </a:lnTo>
                        <a:lnTo>
                          <a:pt x="165" y="14"/>
                        </a:lnTo>
                        <a:lnTo>
                          <a:pt x="190" y="10"/>
                        </a:lnTo>
                        <a:lnTo>
                          <a:pt x="214" y="6"/>
                        </a:lnTo>
                        <a:lnTo>
                          <a:pt x="232" y="4"/>
                        </a:lnTo>
                        <a:lnTo>
                          <a:pt x="248" y="3"/>
                        </a:lnTo>
                        <a:lnTo>
                          <a:pt x="267" y="4"/>
                        </a:lnTo>
                        <a:lnTo>
                          <a:pt x="285" y="6"/>
                        </a:lnTo>
                        <a:lnTo>
                          <a:pt x="302" y="10"/>
                        </a:lnTo>
                        <a:lnTo>
                          <a:pt x="318" y="14"/>
                        </a:lnTo>
                        <a:lnTo>
                          <a:pt x="334" y="19"/>
                        </a:lnTo>
                        <a:lnTo>
                          <a:pt x="347" y="26"/>
                        </a:lnTo>
                        <a:lnTo>
                          <a:pt x="361" y="34"/>
                        </a:lnTo>
                        <a:lnTo>
                          <a:pt x="373" y="43"/>
                        </a:lnTo>
                        <a:lnTo>
                          <a:pt x="385" y="55"/>
                        </a:lnTo>
                        <a:lnTo>
                          <a:pt x="396" y="66"/>
                        </a:lnTo>
                        <a:lnTo>
                          <a:pt x="404" y="80"/>
                        </a:lnTo>
                        <a:lnTo>
                          <a:pt x="412" y="94"/>
                        </a:lnTo>
                        <a:lnTo>
                          <a:pt x="417" y="110"/>
                        </a:lnTo>
                        <a:lnTo>
                          <a:pt x="421" y="127"/>
                        </a:lnTo>
                        <a:lnTo>
                          <a:pt x="424" y="143"/>
                        </a:lnTo>
                        <a:lnTo>
                          <a:pt x="424" y="162"/>
                        </a:lnTo>
                        <a:lnTo>
                          <a:pt x="424" y="176"/>
                        </a:lnTo>
                        <a:lnTo>
                          <a:pt x="422" y="188"/>
                        </a:lnTo>
                        <a:lnTo>
                          <a:pt x="420" y="200"/>
                        </a:lnTo>
                        <a:lnTo>
                          <a:pt x="417" y="212"/>
                        </a:lnTo>
                        <a:lnTo>
                          <a:pt x="414" y="223"/>
                        </a:lnTo>
                        <a:lnTo>
                          <a:pt x="408" y="235"/>
                        </a:lnTo>
                        <a:lnTo>
                          <a:pt x="403" y="247"/>
                        </a:lnTo>
                        <a:lnTo>
                          <a:pt x="397" y="258"/>
                        </a:lnTo>
                        <a:lnTo>
                          <a:pt x="392" y="267"/>
                        </a:lnTo>
                        <a:lnTo>
                          <a:pt x="381" y="276"/>
                        </a:lnTo>
                        <a:lnTo>
                          <a:pt x="368" y="289"/>
                        </a:lnTo>
                        <a:lnTo>
                          <a:pt x="352" y="302"/>
                        </a:lnTo>
                        <a:lnTo>
                          <a:pt x="336" y="316"/>
                        </a:lnTo>
                        <a:lnTo>
                          <a:pt x="316" y="332"/>
                        </a:lnTo>
                        <a:lnTo>
                          <a:pt x="293" y="350"/>
                        </a:lnTo>
                        <a:lnTo>
                          <a:pt x="265" y="372"/>
                        </a:lnTo>
                        <a:lnTo>
                          <a:pt x="262" y="374"/>
                        </a:lnTo>
                        <a:lnTo>
                          <a:pt x="240" y="392"/>
                        </a:lnTo>
                        <a:lnTo>
                          <a:pt x="211" y="415"/>
                        </a:lnTo>
                        <a:lnTo>
                          <a:pt x="176" y="444"/>
                        </a:lnTo>
                        <a:lnTo>
                          <a:pt x="135" y="479"/>
                        </a:lnTo>
                        <a:lnTo>
                          <a:pt x="127" y="488"/>
                        </a:lnTo>
                        <a:lnTo>
                          <a:pt x="120" y="497"/>
                        </a:lnTo>
                        <a:lnTo>
                          <a:pt x="115" y="506"/>
                        </a:lnTo>
                        <a:lnTo>
                          <a:pt x="110" y="514"/>
                        </a:lnTo>
                        <a:lnTo>
                          <a:pt x="106" y="522"/>
                        </a:lnTo>
                        <a:lnTo>
                          <a:pt x="104" y="531"/>
                        </a:lnTo>
                        <a:lnTo>
                          <a:pt x="102" y="538"/>
                        </a:lnTo>
                        <a:lnTo>
                          <a:pt x="101" y="547"/>
                        </a:lnTo>
                        <a:lnTo>
                          <a:pt x="102" y="554"/>
                        </a:lnTo>
                        <a:lnTo>
                          <a:pt x="104" y="561"/>
                        </a:lnTo>
                        <a:lnTo>
                          <a:pt x="108" y="568"/>
                        </a:lnTo>
                        <a:lnTo>
                          <a:pt x="112" y="573"/>
                        </a:lnTo>
                        <a:lnTo>
                          <a:pt x="119" y="578"/>
                        </a:lnTo>
                        <a:lnTo>
                          <a:pt x="126" y="582"/>
                        </a:lnTo>
                        <a:lnTo>
                          <a:pt x="135" y="586"/>
                        </a:lnTo>
                        <a:lnTo>
                          <a:pt x="144" y="588"/>
                        </a:lnTo>
                        <a:lnTo>
                          <a:pt x="155" y="590"/>
                        </a:lnTo>
                        <a:lnTo>
                          <a:pt x="169" y="591"/>
                        </a:lnTo>
                        <a:lnTo>
                          <a:pt x="188" y="591"/>
                        </a:lnTo>
                        <a:lnTo>
                          <a:pt x="211" y="591"/>
                        </a:lnTo>
                        <a:lnTo>
                          <a:pt x="238" y="591"/>
                        </a:lnTo>
                        <a:lnTo>
                          <a:pt x="261" y="589"/>
                        </a:lnTo>
                        <a:lnTo>
                          <a:pt x="283" y="586"/>
                        </a:lnTo>
                        <a:lnTo>
                          <a:pt x="303" y="581"/>
                        </a:lnTo>
                        <a:lnTo>
                          <a:pt x="322" y="576"/>
                        </a:lnTo>
                        <a:lnTo>
                          <a:pt x="338" y="570"/>
                        </a:lnTo>
                        <a:lnTo>
                          <a:pt x="345" y="567"/>
                        </a:lnTo>
                        <a:lnTo>
                          <a:pt x="352" y="562"/>
                        </a:lnTo>
                        <a:lnTo>
                          <a:pt x="358" y="558"/>
                        </a:lnTo>
                        <a:lnTo>
                          <a:pt x="364" y="553"/>
                        </a:lnTo>
                        <a:lnTo>
                          <a:pt x="374" y="543"/>
                        </a:lnTo>
                        <a:lnTo>
                          <a:pt x="383" y="532"/>
                        </a:lnTo>
                        <a:lnTo>
                          <a:pt x="393" y="518"/>
                        </a:lnTo>
                        <a:lnTo>
                          <a:pt x="402" y="502"/>
                        </a:lnTo>
                        <a:lnTo>
                          <a:pt x="413" y="483"/>
                        </a:lnTo>
                        <a:lnTo>
                          <a:pt x="423" y="463"/>
                        </a:lnTo>
                        <a:lnTo>
                          <a:pt x="433" y="440"/>
                        </a:lnTo>
                        <a:lnTo>
                          <a:pt x="443" y="415"/>
                        </a:lnTo>
                        <a:lnTo>
                          <a:pt x="443" y="674"/>
                        </a:lnTo>
                        <a:lnTo>
                          <a:pt x="437" y="669"/>
                        </a:lnTo>
                        <a:lnTo>
                          <a:pt x="430" y="665"/>
                        </a:lnTo>
                        <a:lnTo>
                          <a:pt x="423" y="661"/>
                        </a:lnTo>
                        <a:lnTo>
                          <a:pt x="417" y="658"/>
                        </a:lnTo>
                        <a:lnTo>
                          <a:pt x="409" y="656"/>
                        </a:lnTo>
                        <a:lnTo>
                          <a:pt x="402" y="655"/>
                        </a:lnTo>
                        <a:lnTo>
                          <a:pt x="396" y="654"/>
                        </a:lnTo>
                        <a:lnTo>
                          <a:pt x="388" y="653"/>
                        </a:lnTo>
                        <a:lnTo>
                          <a:pt x="51" y="653"/>
                        </a:lnTo>
                        <a:lnTo>
                          <a:pt x="44" y="654"/>
                        </a:lnTo>
                        <a:lnTo>
                          <a:pt x="37" y="654"/>
                        </a:lnTo>
                        <a:lnTo>
                          <a:pt x="30" y="655"/>
                        </a:lnTo>
                        <a:lnTo>
                          <a:pt x="24" y="657"/>
                        </a:lnTo>
                        <a:lnTo>
                          <a:pt x="18" y="659"/>
                        </a:lnTo>
                        <a:lnTo>
                          <a:pt x="12" y="662"/>
                        </a:lnTo>
                        <a:lnTo>
                          <a:pt x="6" y="666"/>
                        </a:lnTo>
                        <a:lnTo>
                          <a:pt x="1" y="66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</p:grpSp>
        </p:grpSp>
        <p:sp>
          <p:nvSpPr>
            <p:cNvPr id="11" name="Text Box 957"/>
            <p:cNvSpPr txBox="1">
              <a:spLocks noChangeArrowheads="1"/>
            </p:cNvSpPr>
            <p:nvPr userDrawn="1"/>
          </p:nvSpPr>
          <p:spPr bwMode="auto">
            <a:xfrm>
              <a:off x="839" y="18"/>
              <a:ext cx="1805" cy="2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85000"/>
                </a:lnSpc>
                <a:spcBef>
                  <a:spcPct val="50000"/>
                </a:spcBef>
                <a:spcAft>
                  <a:spcPct val="0"/>
                </a:spcAft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85000"/>
                </a:lnSpc>
                <a:spcBef>
                  <a:spcPct val="50000"/>
                </a:spcBef>
                <a:spcAft>
                  <a:spcPct val="0"/>
                </a:spcAft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85000"/>
                </a:lnSpc>
                <a:spcBef>
                  <a:spcPct val="50000"/>
                </a:spcBef>
                <a:spcAft>
                  <a:spcPct val="0"/>
                </a:spcAft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85000"/>
                </a:lnSpc>
                <a:spcBef>
                  <a:spcPct val="50000"/>
                </a:spcBef>
                <a:spcAft>
                  <a:spcPct val="0"/>
                </a:spcAft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lnSpc>
                  <a:spcPct val="85000"/>
                </a:lnSpc>
                <a:spcBef>
                  <a:spcPct val="20000"/>
                </a:spcBef>
                <a:defRPr/>
              </a:pPr>
              <a:r>
                <a:rPr lang="hu-HU" altLang="hu-HU" sz="700" b="1" smtClean="0">
                  <a:solidFill>
                    <a:schemeClr val="bg1"/>
                  </a:solidFill>
                </a:rPr>
                <a:t>Budapesti Műszaki és Gazdaságtudomanyi Egyetem</a:t>
              </a:r>
              <a:endParaRPr lang="en-US" altLang="hu-HU" sz="700" b="1" smtClean="0">
                <a:solidFill>
                  <a:schemeClr val="bg1"/>
                </a:solidFill>
              </a:endParaRPr>
            </a:p>
            <a:p>
              <a:pPr>
                <a:lnSpc>
                  <a:spcPct val="85000"/>
                </a:lnSpc>
                <a:spcBef>
                  <a:spcPct val="20000"/>
                </a:spcBef>
                <a:defRPr/>
              </a:pPr>
              <a:r>
                <a:rPr lang="hu-HU" altLang="hu-HU" sz="1200" smtClean="0">
                  <a:solidFill>
                    <a:schemeClr val="bg1"/>
                  </a:solidFill>
                </a:rPr>
                <a:t>Elektronikus Eszközök Tanszéke</a:t>
              </a:r>
              <a:endParaRPr lang="en-US" altLang="hu-HU" sz="1200" smtClean="0">
                <a:solidFill>
                  <a:schemeClr val="bg1"/>
                </a:solidFill>
              </a:endParaRPr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95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hu-HU" dirty="0" smtClean="0"/>
              <a:t>2017.02.21.</a:t>
            </a:r>
            <a:endParaRPr lang="en-US" dirty="0"/>
          </a:p>
        </p:txBody>
      </p:sp>
      <p:sp>
        <p:nvSpPr>
          <p:cNvPr id="95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hu-HU" dirty="0"/>
              <a:t>Mikroelektronika - Félvezető fizikai alapok © </a:t>
            </a:r>
            <a:r>
              <a:rPr lang="hu-HU" dirty="0" err="1" smtClean="0"/>
              <a:t>Poppe</a:t>
            </a:r>
            <a:r>
              <a:rPr lang="hu-HU" dirty="0" smtClean="0"/>
              <a:t> András, Székely Vladimír, Bognár György, BME-EET 2017</a:t>
            </a:r>
            <a:endParaRPr lang="en-US" sz="900" b="0" dirty="0"/>
          </a:p>
        </p:txBody>
      </p:sp>
      <p:sp>
        <p:nvSpPr>
          <p:cNvPr id="95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64F522B4-8924-4397-859E-1C4CFAB74925}" type="slidenum">
              <a:rPr lang="en-US" altLang="hu-HU"/>
              <a:pPr>
                <a:defRPr/>
              </a:pPr>
              <a:t>‹#›</a:t>
            </a:fld>
            <a:endParaRPr lang="en-US" altLang="hu-HU"/>
          </a:p>
        </p:txBody>
      </p:sp>
    </p:spTree>
    <p:extLst>
      <p:ext uri="{BB962C8B-B14F-4D97-AF65-F5344CB8AC3E}">
        <p14:creationId xmlns:p14="http://schemas.microsoft.com/office/powerpoint/2010/main" val="1504515647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11"/>
          <p:cNvSpPr>
            <a:spLocks noChangeArrowheads="1"/>
          </p:cNvSpPr>
          <p:nvPr userDrawn="1"/>
        </p:nvSpPr>
        <p:spPr bwMode="auto">
          <a:xfrm>
            <a:off x="0" y="6721475"/>
            <a:ext cx="9144000" cy="63500"/>
          </a:xfrm>
          <a:prstGeom prst="rect">
            <a:avLst/>
          </a:prstGeom>
          <a:solidFill>
            <a:srgbClr val="8C253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50000"/>
              </a:spcBef>
              <a:defRPr/>
            </a:pPr>
            <a:endParaRPr lang="hu-HU" altLang="hu-HU" smtClean="0"/>
          </a:p>
        </p:txBody>
      </p:sp>
      <p:graphicFrame>
        <p:nvGraphicFramePr>
          <p:cNvPr id="6" name="Object 12"/>
          <p:cNvGraphicFramePr>
            <a:graphicFrameLocks noChangeAspect="1"/>
          </p:cNvGraphicFramePr>
          <p:nvPr userDrawn="1"/>
        </p:nvGraphicFramePr>
        <p:xfrm>
          <a:off x="0" y="5746750"/>
          <a:ext cx="849313" cy="11112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99408" name="Photo Editor Photo" r:id="rId3" imgW="3123810" imgH="4086795" progId="MSPhotoEd.3">
                  <p:embed/>
                </p:oleObj>
              </mc:Choice>
              <mc:Fallback>
                <p:oleObj name="Photo Editor Photo" r:id="rId3" imgW="3123810" imgH="4086795" progId="MSPhotoEd.3">
                  <p:embed/>
                  <p:pic>
                    <p:nvPicPr>
                      <p:cNvPr id="10243" name="Object 1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0" y="5746750"/>
                        <a:ext cx="849313" cy="11112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 algn="ctr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7" name="Group 960"/>
          <p:cNvGrpSpPr>
            <a:grpSpLocks/>
          </p:cNvGrpSpPr>
          <p:nvPr userDrawn="1"/>
        </p:nvGrpSpPr>
        <p:grpSpPr bwMode="auto">
          <a:xfrm>
            <a:off x="0" y="0"/>
            <a:ext cx="9144000" cy="492125"/>
            <a:chOff x="0" y="0"/>
            <a:chExt cx="5760" cy="310"/>
          </a:xfrm>
        </p:grpSpPr>
        <p:sp>
          <p:nvSpPr>
            <p:cNvPr id="8" name="Rectangle 958"/>
            <p:cNvSpPr>
              <a:spLocks noChangeArrowheads="1"/>
            </p:cNvSpPr>
            <p:nvPr userDrawn="1"/>
          </p:nvSpPr>
          <p:spPr bwMode="auto">
            <a:xfrm>
              <a:off x="0" y="0"/>
              <a:ext cx="5760" cy="310"/>
            </a:xfrm>
            <a:prstGeom prst="rect">
              <a:avLst/>
            </a:prstGeom>
            <a:solidFill>
              <a:srgbClr val="8C25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85000"/>
                </a:lnSpc>
                <a:spcBef>
                  <a:spcPct val="50000"/>
                </a:spcBef>
                <a:spcAft>
                  <a:spcPct val="0"/>
                </a:spcAft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85000"/>
                </a:lnSpc>
                <a:spcBef>
                  <a:spcPct val="50000"/>
                </a:spcBef>
                <a:spcAft>
                  <a:spcPct val="0"/>
                </a:spcAft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85000"/>
                </a:lnSpc>
                <a:spcBef>
                  <a:spcPct val="50000"/>
                </a:spcBef>
                <a:spcAft>
                  <a:spcPct val="0"/>
                </a:spcAft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85000"/>
                </a:lnSpc>
                <a:spcBef>
                  <a:spcPct val="50000"/>
                </a:spcBef>
                <a:spcAft>
                  <a:spcPct val="0"/>
                </a:spcAft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lnSpc>
                  <a:spcPct val="85000"/>
                </a:lnSpc>
                <a:spcBef>
                  <a:spcPct val="50000"/>
                </a:spcBef>
                <a:defRPr/>
              </a:pPr>
              <a:endParaRPr lang="hu-HU" altLang="hu-HU" smtClean="0"/>
            </a:p>
          </p:txBody>
        </p:sp>
        <p:pic>
          <p:nvPicPr>
            <p:cNvPr id="9" name="Picture 959"/>
            <p:cNvPicPr>
              <a:picLocks noChangeAspect="1" noChangeArrowheads="1"/>
            </p:cNvPicPr>
            <p:nvPr userDrawn="1"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83" y="4"/>
              <a:ext cx="1177" cy="29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0" name="Group 13"/>
            <p:cNvGrpSpPr>
              <a:grpSpLocks noChangeAspect="1"/>
            </p:cNvGrpSpPr>
            <p:nvPr userDrawn="1"/>
          </p:nvGrpSpPr>
          <p:grpSpPr bwMode="auto">
            <a:xfrm>
              <a:off x="49" y="51"/>
              <a:ext cx="800" cy="207"/>
              <a:chOff x="158" y="2628"/>
              <a:chExt cx="5717" cy="1482"/>
            </a:xfrm>
          </p:grpSpPr>
          <p:sp>
            <p:nvSpPr>
              <p:cNvPr id="12" name="Rectangle 14"/>
              <p:cNvSpPr>
                <a:spLocks noChangeAspect="1" noChangeArrowheads="1"/>
              </p:cNvSpPr>
              <p:nvPr/>
            </p:nvSpPr>
            <p:spPr bwMode="auto">
              <a:xfrm>
                <a:off x="158" y="2628"/>
                <a:ext cx="5245" cy="1482"/>
              </a:xfrm>
              <a:prstGeom prst="rect">
                <a:avLst/>
              </a:prstGeom>
              <a:solidFill>
                <a:srgbClr val="8C25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587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>
                <a:spAutoFit/>
              </a:bodyPr>
              <a:lstStyle>
                <a:lvl1pPr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lnSpc>
                    <a:spcPct val="85000"/>
                  </a:lnSpc>
                  <a:spcBef>
                    <a:spcPct val="50000"/>
                  </a:spcBef>
                  <a:spcAft>
                    <a:spcPct val="0"/>
                  </a:spcAft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lnSpc>
                    <a:spcPct val="85000"/>
                  </a:lnSpc>
                  <a:spcBef>
                    <a:spcPct val="50000"/>
                  </a:spcBef>
                  <a:spcAft>
                    <a:spcPct val="0"/>
                  </a:spcAft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lnSpc>
                    <a:spcPct val="85000"/>
                  </a:lnSpc>
                  <a:spcBef>
                    <a:spcPct val="50000"/>
                  </a:spcBef>
                  <a:spcAft>
                    <a:spcPct val="0"/>
                  </a:spcAft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lnSpc>
                    <a:spcPct val="85000"/>
                  </a:lnSpc>
                  <a:spcBef>
                    <a:spcPct val="50000"/>
                  </a:spcBef>
                  <a:spcAft>
                    <a:spcPct val="0"/>
                  </a:spcAft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lnSpc>
                    <a:spcPct val="85000"/>
                  </a:lnSpc>
                  <a:spcBef>
                    <a:spcPct val="50000"/>
                  </a:spcBef>
                  <a:defRPr/>
                </a:pPr>
                <a:endParaRPr lang="hu-HU" altLang="hu-HU" smtClean="0"/>
              </a:p>
            </p:txBody>
          </p:sp>
          <p:grpSp>
            <p:nvGrpSpPr>
              <p:cNvPr id="13" name="Group 15"/>
              <p:cNvGrpSpPr>
                <a:grpSpLocks noChangeAspect="1"/>
              </p:cNvGrpSpPr>
              <p:nvPr/>
            </p:nvGrpSpPr>
            <p:grpSpPr bwMode="auto">
              <a:xfrm>
                <a:off x="258" y="2700"/>
                <a:ext cx="5617" cy="1353"/>
                <a:chOff x="246" y="1110"/>
                <a:chExt cx="5617" cy="1353"/>
              </a:xfrm>
            </p:grpSpPr>
            <p:grpSp>
              <p:nvGrpSpPr>
                <p:cNvPr id="14" name="Group 16"/>
                <p:cNvGrpSpPr>
                  <a:grpSpLocks noChangeAspect="1"/>
                </p:cNvGrpSpPr>
                <p:nvPr/>
              </p:nvGrpSpPr>
              <p:grpSpPr bwMode="auto">
                <a:xfrm>
                  <a:off x="246" y="1110"/>
                  <a:ext cx="5617" cy="1305"/>
                  <a:chOff x="246" y="1110"/>
                  <a:chExt cx="5617" cy="1305"/>
                </a:xfrm>
              </p:grpSpPr>
              <p:sp>
                <p:nvSpPr>
                  <p:cNvPr id="29" name="Freeform 17"/>
                  <p:cNvSpPr>
                    <a:spLocks noChangeAspect="1"/>
                  </p:cNvSpPr>
                  <p:nvPr/>
                </p:nvSpPr>
                <p:spPr bwMode="auto">
                  <a:xfrm>
                    <a:off x="3269" y="1110"/>
                    <a:ext cx="157" cy="301"/>
                  </a:xfrm>
                  <a:custGeom>
                    <a:avLst/>
                    <a:gdLst>
                      <a:gd name="T0" fmla="*/ 64 w 517"/>
                      <a:gd name="T1" fmla="*/ 84 h 1005"/>
                      <a:gd name="T2" fmla="*/ 64 w 517"/>
                      <a:gd name="T3" fmla="*/ 72 h 1005"/>
                      <a:gd name="T4" fmla="*/ 70 w 517"/>
                      <a:gd name="T5" fmla="*/ 72 h 1005"/>
                      <a:gd name="T6" fmla="*/ 70 w 517"/>
                      <a:gd name="T7" fmla="*/ 36 h 1005"/>
                      <a:gd name="T8" fmla="*/ 72 w 517"/>
                      <a:gd name="T9" fmla="*/ 23 h 1005"/>
                      <a:gd name="T10" fmla="*/ 79 w 517"/>
                      <a:gd name="T11" fmla="*/ 0 h 1005"/>
                      <a:gd name="T12" fmla="*/ 85 w 517"/>
                      <a:gd name="T13" fmla="*/ 23 h 1005"/>
                      <a:gd name="T14" fmla="*/ 88 w 517"/>
                      <a:gd name="T15" fmla="*/ 36 h 1005"/>
                      <a:gd name="T16" fmla="*/ 88 w 517"/>
                      <a:gd name="T17" fmla="*/ 72 h 1005"/>
                      <a:gd name="T18" fmla="*/ 94 w 517"/>
                      <a:gd name="T19" fmla="*/ 72 h 1005"/>
                      <a:gd name="T20" fmla="*/ 94 w 517"/>
                      <a:gd name="T21" fmla="*/ 84 h 1005"/>
                      <a:gd name="T22" fmla="*/ 157 w 517"/>
                      <a:gd name="T23" fmla="*/ 277 h 1005"/>
                      <a:gd name="T24" fmla="*/ 155 w 517"/>
                      <a:gd name="T25" fmla="*/ 282 h 1005"/>
                      <a:gd name="T26" fmla="*/ 153 w 517"/>
                      <a:gd name="T27" fmla="*/ 288 h 1005"/>
                      <a:gd name="T28" fmla="*/ 152 w 517"/>
                      <a:gd name="T29" fmla="*/ 291 h 1005"/>
                      <a:gd name="T30" fmla="*/ 152 w 517"/>
                      <a:gd name="T31" fmla="*/ 294 h 1005"/>
                      <a:gd name="T32" fmla="*/ 151 w 517"/>
                      <a:gd name="T33" fmla="*/ 298 h 1005"/>
                      <a:gd name="T34" fmla="*/ 151 w 517"/>
                      <a:gd name="T35" fmla="*/ 301 h 1005"/>
                      <a:gd name="T36" fmla="*/ 7 w 517"/>
                      <a:gd name="T37" fmla="*/ 301 h 1005"/>
                      <a:gd name="T38" fmla="*/ 6 w 517"/>
                      <a:gd name="T39" fmla="*/ 296 h 1005"/>
                      <a:gd name="T40" fmla="*/ 5 w 517"/>
                      <a:gd name="T41" fmla="*/ 291 h 1005"/>
                      <a:gd name="T42" fmla="*/ 4 w 517"/>
                      <a:gd name="T43" fmla="*/ 287 h 1005"/>
                      <a:gd name="T44" fmla="*/ 3 w 517"/>
                      <a:gd name="T45" fmla="*/ 284 h 1005"/>
                      <a:gd name="T46" fmla="*/ 2 w 517"/>
                      <a:gd name="T47" fmla="*/ 281 h 1005"/>
                      <a:gd name="T48" fmla="*/ 0 w 517"/>
                      <a:gd name="T49" fmla="*/ 277 h 1005"/>
                      <a:gd name="T50" fmla="*/ 64 w 517"/>
                      <a:gd name="T51" fmla="*/ 84 h 1005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</a:gdLst>
                    <a:ahLst/>
                    <a:cxnLst>
                      <a:cxn ang="T52">
                        <a:pos x="T0" y="T1"/>
                      </a:cxn>
                      <a:cxn ang="T53">
                        <a:pos x="T2" y="T3"/>
                      </a:cxn>
                      <a:cxn ang="T54">
                        <a:pos x="T4" y="T5"/>
                      </a:cxn>
                      <a:cxn ang="T55">
                        <a:pos x="T6" y="T7"/>
                      </a:cxn>
                      <a:cxn ang="T56">
                        <a:pos x="T8" y="T9"/>
                      </a:cxn>
                      <a:cxn ang="T57">
                        <a:pos x="T10" y="T11"/>
                      </a:cxn>
                      <a:cxn ang="T58">
                        <a:pos x="T12" y="T13"/>
                      </a:cxn>
                      <a:cxn ang="T59">
                        <a:pos x="T14" y="T15"/>
                      </a:cxn>
                      <a:cxn ang="T60">
                        <a:pos x="T16" y="T17"/>
                      </a:cxn>
                      <a:cxn ang="T61">
                        <a:pos x="T18" y="T19"/>
                      </a:cxn>
                      <a:cxn ang="T62">
                        <a:pos x="T20" y="T21"/>
                      </a:cxn>
                      <a:cxn ang="T63">
                        <a:pos x="T22" y="T23"/>
                      </a:cxn>
                      <a:cxn ang="T64">
                        <a:pos x="T24" y="T25"/>
                      </a:cxn>
                      <a:cxn ang="T65">
                        <a:pos x="T26" y="T27"/>
                      </a:cxn>
                      <a:cxn ang="T66">
                        <a:pos x="T28" y="T29"/>
                      </a:cxn>
                      <a:cxn ang="T67">
                        <a:pos x="T30" y="T31"/>
                      </a:cxn>
                      <a:cxn ang="T68">
                        <a:pos x="T32" y="T33"/>
                      </a:cxn>
                      <a:cxn ang="T69">
                        <a:pos x="T34" y="T35"/>
                      </a:cxn>
                      <a:cxn ang="T70">
                        <a:pos x="T36" y="T37"/>
                      </a:cxn>
                      <a:cxn ang="T71">
                        <a:pos x="T38" y="T39"/>
                      </a:cxn>
                      <a:cxn ang="T72">
                        <a:pos x="T40" y="T41"/>
                      </a:cxn>
                      <a:cxn ang="T73">
                        <a:pos x="T42" y="T43"/>
                      </a:cxn>
                      <a:cxn ang="T74">
                        <a:pos x="T44" y="T45"/>
                      </a:cxn>
                      <a:cxn ang="T75">
                        <a:pos x="T46" y="T47"/>
                      </a:cxn>
                      <a:cxn ang="T76">
                        <a:pos x="T48" y="T49"/>
                      </a:cxn>
                      <a:cxn ang="T77">
                        <a:pos x="T50" y="T51"/>
                      </a:cxn>
                    </a:cxnLst>
                    <a:rect l="0" t="0" r="r" b="b"/>
                    <a:pathLst>
                      <a:path w="517" h="1005">
                        <a:moveTo>
                          <a:pt x="210" y="281"/>
                        </a:moveTo>
                        <a:lnTo>
                          <a:pt x="210" y="240"/>
                        </a:lnTo>
                        <a:lnTo>
                          <a:pt x="231" y="240"/>
                        </a:lnTo>
                        <a:lnTo>
                          <a:pt x="231" y="121"/>
                        </a:lnTo>
                        <a:lnTo>
                          <a:pt x="237" y="76"/>
                        </a:lnTo>
                        <a:lnTo>
                          <a:pt x="260" y="0"/>
                        </a:lnTo>
                        <a:lnTo>
                          <a:pt x="280" y="76"/>
                        </a:lnTo>
                        <a:lnTo>
                          <a:pt x="289" y="121"/>
                        </a:lnTo>
                        <a:lnTo>
                          <a:pt x="289" y="240"/>
                        </a:lnTo>
                        <a:lnTo>
                          <a:pt x="309" y="240"/>
                        </a:lnTo>
                        <a:lnTo>
                          <a:pt x="309" y="281"/>
                        </a:lnTo>
                        <a:lnTo>
                          <a:pt x="517" y="924"/>
                        </a:lnTo>
                        <a:lnTo>
                          <a:pt x="510" y="942"/>
                        </a:lnTo>
                        <a:lnTo>
                          <a:pt x="504" y="962"/>
                        </a:lnTo>
                        <a:lnTo>
                          <a:pt x="501" y="973"/>
                        </a:lnTo>
                        <a:lnTo>
                          <a:pt x="499" y="983"/>
                        </a:lnTo>
                        <a:lnTo>
                          <a:pt x="497" y="994"/>
                        </a:lnTo>
                        <a:lnTo>
                          <a:pt x="496" y="1005"/>
                        </a:lnTo>
                        <a:lnTo>
                          <a:pt x="23" y="1005"/>
                        </a:lnTo>
                        <a:lnTo>
                          <a:pt x="21" y="989"/>
                        </a:lnTo>
                        <a:lnTo>
                          <a:pt x="17" y="970"/>
                        </a:lnTo>
                        <a:lnTo>
                          <a:pt x="14" y="959"/>
                        </a:lnTo>
                        <a:lnTo>
                          <a:pt x="11" y="948"/>
                        </a:lnTo>
                        <a:lnTo>
                          <a:pt x="6" y="937"/>
                        </a:lnTo>
                        <a:lnTo>
                          <a:pt x="0" y="925"/>
                        </a:lnTo>
                        <a:lnTo>
                          <a:pt x="210" y="28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" name="Freeform 18"/>
                  <p:cNvSpPr>
                    <a:spLocks noChangeAspect="1"/>
                  </p:cNvSpPr>
                  <p:nvPr/>
                </p:nvSpPr>
                <p:spPr bwMode="auto">
                  <a:xfrm>
                    <a:off x="2333" y="1589"/>
                    <a:ext cx="43" cy="36"/>
                  </a:xfrm>
                  <a:custGeom>
                    <a:avLst/>
                    <a:gdLst>
                      <a:gd name="T0" fmla="*/ 38 w 139"/>
                      <a:gd name="T1" fmla="*/ 36 h 118"/>
                      <a:gd name="T2" fmla="*/ 4 w 139"/>
                      <a:gd name="T3" fmla="*/ 36 h 118"/>
                      <a:gd name="T4" fmla="*/ 0 w 139"/>
                      <a:gd name="T5" fmla="*/ 5 h 118"/>
                      <a:gd name="T6" fmla="*/ 0 w 139"/>
                      <a:gd name="T7" fmla="*/ 0 h 118"/>
                      <a:gd name="T8" fmla="*/ 43 w 139"/>
                      <a:gd name="T9" fmla="*/ 0 h 118"/>
                      <a:gd name="T10" fmla="*/ 43 w 139"/>
                      <a:gd name="T11" fmla="*/ 5 h 118"/>
                      <a:gd name="T12" fmla="*/ 38 w 139"/>
                      <a:gd name="T13" fmla="*/ 36 h 11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139" h="118">
                        <a:moveTo>
                          <a:pt x="124" y="118"/>
                        </a:moveTo>
                        <a:lnTo>
                          <a:pt x="14" y="118"/>
                        </a:ln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9" y="0"/>
                        </a:lnTo>
                        <a:lnTo>
                          <a:pt x="139" y="17"/>
                        </a:lnTo>
                        <a:lnTo>
                          <a:pt x="124" y="11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" name="Freeform 19"/>
                  <p:cNvSpPr>
                    <a:spLocks noChangeAspect="1"/>
                  </p:cNvSpPr>
                  <p:nvPr/>
                </p:nvSpPr>
                <p:spPr bwMode="auto">
                  <a:xfrm>
                    <a:off x="2383" y="1668"/>
                    <a:ext cx="100" cy="208"/>
                  </a:xfrm>
                  <a:custGeom>
                    <a:avLst/>
                    <a:gdLst>
                      <a:gd name="T0" fmla="*/ 92 w 320"/>
                      <a:gd name="T1" fmla="*/ 15 h 693"/>
                      <a:gd name="T2" fmla="*/ 90 w 320"/>
                      <a:gd name="T3" fmla="*/ 12 h 693"/>
                      <a:gd name="T4" fmla="*/ 87 w 320"/>
                      <a:gd name="T5" fmla="*/ 10 h 693"/>
                      <a:gd name="T6" fmla="*/ 84 w 320"/>
                      <a:gd name="T7" fmla="*/ 8 h 693"/>
                      <a:gd name="T8" fmla="*/ 81 w 320"/>
                      <a:gd name="T9" fmla="*/ 7 h 693"/>
                      <a:gd name="T10" fmla="*/ 77 w 320"/>
                      <a:gd name="T11" fmla="*/ 5 h 693"/>
                      <a:gd name="T12" fmla="*/ 73 w 320"/>
                      <a:gd name="T13" fmla="*/ 3 h 693"/>
                      <a:gd name="T14" fmla="*/ 69 w 320"/>
                      <a:gd name="T15" fmla="*/ 2 h 693"/>
                      <a:gd name="T16" fmla="*/ 66 w 320"/>
                      <a:gd name="T17" fmla="*/ 2 h 693"/>
                      <a:gd name="T18" fmla="*/ 62 w 320"/>
                      <a:gd name="T19" fmla="*/ 1 h 693"/>
                      <a:gd name="T20" fmla="*/ 58 w 320"/>
                      <a:gd name="T21" fmla="*/ 0 h 693"/>
                      <a:gd name="T22" fmla="*/ 54 w 320"/>
                      <a:gd name="T23" fmla="*/ 0 h 693"/>
                      <a:gd name="T24" fmla="*/ 50 w 320"/>
                      <a:gd name="T25" fmla="*/ 0 h 693"/>
                      <a:gd name="T26" fmla="*/ 47 w 320"/>
                      <a:gd name="T27" fmla="*/ 0 h 693"/>
                      <a:gd name="T28" fmla="*/ 43 w 320"/>
                      <a:gd name="T29" fmla="*/ 0 h 693"/>
                      <a:gd name="T30" fmla="*/ 38 w 320"/>
                      <a:gd name="T31" fmla="*/ 1 h 693"/>
                      <a:gd name="T32" fmla="*/ 35 w 320"/>
                      <a:gd name="T33" fmla="*/ 2 h 693"/>
                      <a:gd name="T34" fmla="*/ 31 w 320"/>
                      <a:gd name="T35" fmla="*/ 2 h 693"/>
                      <a:gd name="T36" fmla="*/ 28 w 320"/>
                      <a:gd name="T37" fmla="*/ 3 h 693"/>
                      <a:gd name="T38" fmla="*/ 24 w 320"/>
                      <a:gd name="T39" fmla="*/ 5 h 693"/>
                      <a:gd name="T40" fmla="*/ 20 w 320"/>
                      <a:gd name="T41" fmla="*/ 7 h 693"/>
                      <a:gd name="T42" fmla="*/ 17 w 320"/>
                      <a:gd name="T43" fmla="*/ 8 h 693"/>
                      <a:gd name="T44" fmla="*/ 14 w 320"/>
                      <a:gd name="T45" fmla="*/ 10 h 693"/>
                      <a:gd name="T46" fmla="*/ 11 w 320"/>
                      <a:gd name="T47" fmla="*/ 12 h 693"/>
                      <a:gd name="T48" fmla="*/ 8 w 320"/>
                      <a:gd name="T49" fmla="*/ 15 h 693"/>
                      <a:gd name="T50" fmla="*/ 7 w 320"/>
                      <a:gd name="T51" fmla="*/ 17 h 693"/>
                      <a:gd name="T52" fmla="*/ 5 w 320"/>
                      <a:gd name="T53" fmla="*/ 19 h 693"/>
                      <a:gd name="T54" fmla="*/ 4 w 320"/>
                      <a:gd name="T55" fmla="*/ 20 h 693"/>
                      <a:gd name="T56" fmla="*/ 3 w 320"/>
                      <a:gd name="T57" fmla="*/ 23 h 693"/>
                      <a:gd name="T58" fmla="*/ 2 w 320"/>
                      <a:gd name="T59" fmla="*/ 25 h 693"/>
                      <a:gd name="T60" fmla="*/ 1 w 320"/>
                      <a:gd name="T61" fmla="*/ 27 h 693"/>
                      <a:gd name="T62" fmla="*/ 0 w 320"/>
                      <a:gd name="T63" fmla="*/ 30 h 693"/>
                      <a:gd name="T64" fmla="*/ 0 w 320"/>
                      <a:gd name="T65" fmla="*/ 32 h 693"/>
                      <a:gd name="T66" fmla="*/ 0 w 320"/>
                      <a:gd name="T67" fmla="*/ 208 h 693"/>
                      <a:gd name="T68" fmla="*/ 100 w 320"/>
                      <a:gd name="T69" fmla="*/ 208 h 693"/>
                      <a:gd name="T70" fmla="*/ 100 w 320"/>
                      <a:gd name="T71" fmla="*/ 32 h 693"/>
                      <a:gd name="T72" fmla="*/ 100 w 320"/>
                      <a:gd name="T73" fmla="*/ 30 h 693"/>
                      <a:gd name="T74" fmla="*/ 99 w 320"/>
                      <a:gd name="T75" fmla="*/ 27 h 693"/>
                      <a:gd name="T76" fmla="*/ 99 w 320"/>
                      <a:gd name="T77" fmla="*/ 25 h 693"/>
                      <a:gd name="T78" fmla="*/ 98 w 320"/>
                      <a:gd name="T79" fmla="*/ 23 h 693"/>
                      <a:gd name="T80" fmla="*/ 97 w 320"/>
                      <a:gd name="T81" fmla="*/ 20 h 693"/>
                      <a:gd name="T82" fmla="*/ 95 w 320"/>
                      <a:gd name="T83" fmla="*/ 19 h 693"/>
                      <a:gd name="T84" fmla="*/ 94 w 320"/>
                      <a:gd name="T85" fmla="*/ 17 h 693"/>
                      <a:gd name="T86" fmla="*/ 92 w 320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20" h="693">
                        <a:moveTo>
                          <a:pt x="294" y="49"/>
                        </a:moveTo>
                        <a:lnTo>
                          <a:pt x="287" y="41"/>
                        </a:lnTo>
                        <a:lnTo>
                          <a:pt x="277" y="33"/>
                        </a:lnTo>
                        <a:lnTo>
                          <a:pt x="268" y="27"/>
                        </a:lnTo>
                        <a:lnTo>
                          <a:pt x="258" y="22"/>
                        </a:lnTo>
                        <a:lnTo>
                          <a:pt x="247" y="16"/>
                        </a:lnTo>
                        <a:lnTo>
                          <a:pt x="234" y="11"/>
                        </a:lnTo>
                        <a:lnTo>
                          <a:pt x="222" y="8"/>
                        </a:lnTo>
                        <a:lnTo>
                          <a:pt x="210" y="5"/>
                        </a:lnTo>
                        <a:lnTo>
                          <a:pt x="198" y="3"/>
                        </a:lnTo>
                        <a:lnTo>
                          <a:pt x="186" y="1"/>
                        </a:lnTo>
                        <a:lnTo>
                          <a:pt x="173" y="0"/>
                        </a:lnTo>
                        <a:lnTo>
                          <a:pt x="160" y="0"/>
                        </a:lnTo>
                        <a:lnTo>
                          <a:pt x="149" y="0"/>
                        </a:lnTo>
                        <a:lnTo>
                          <a:pt x="136" y="1"/>
                        </a:lnTo>
                        <a:lnTo>
                          <a:pt x="123" y="3"/>
                        </a:lnTo>
                        <a:lnTo>
                          <a:pt x="112" y="5"/>
                        </a:lnTo>
                        <a:lnTo>
                          <a:pt x="99" y="8"/>
                        </a:lnTo>
                        <a:lnTo>
                          <a:pt x="88" y="11"/>
                        </a:lnTo>
                        <a:lnTo>
                          <a:pt x="76" y="16"/>
                        </a:lnTo>
                        <a:lnTo>
                          <a:pt x="64" y="22"/>
                        </a:lnTo>
                        <a:lnTo>
                          <a:pt x="55" y="27"/>
                        </a:lnTo>
                        <a:lnTo>
                          <a:pt x="44" y="33"/>
                        </a:lnTo>
                        <a:lnTo>
                          <a:pt x="36" y="41"/>
                        </a:lnTo>
                        <a:lnTo>
                          <a:pt x="27" y="49"/>
                        </a:lnTo>
                        <a:lnTo>
                          <a:pt x="21" y="55"/>
                        </a:lnTo>
                        <a:lnTo>
                          <a:pt x="16" y="62"/>
                        </a:lnTo>
                        <a:lnTo>
                          <a:pt x="12" y="68"/>
                        </a:lnTo>
                        <a:lnTo>
                          <a:pt x="9" y="75"/>
                        </a:lnTo>
                        <a:lnTo>
                          <a:pt x="6" y="84"/>
                        </a:lnTo>
                        <a:lnTo>
                          <a:pt x="3" y="91"/>
                        </a:lnTo>
                        <a:lnTo>
                          <a:pt x="1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20" y="693"/>
                        </a:lnTo>
                        <a:lnTo>
                          <a:pt x="320" y="108"/>
                        </a:lnTo>
                        <a:lnTo>
                          <a:pt x="320" y="100"/>
                        </a:lnTo>
                        <a:lnTo>
                          <a:pt x="318" y="91"/>
                        </a:lnTo>
                        <a:lnTo>
                          <a:pt x="316" y="84"/>
                        </a:lnTo>
                        <a:lnTo>
                          <a:pt x="313" y="75"/>
                        </a:lnTo>
                        <a:lnTo>
                          <a:pt x="310" y="68"/>
                        </a:lnTo>
                        <a:lnTo>
                          <a:pt x="305" y="62"/>
                        </a:lnTo>
                        <a:lnTo>
                          <a:pt x="300" y="55"/>
                        </a:lnTo>
                        <a:lnTo>
                          <a:pt x="294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" name="Freeform 20"/>
                  <p:cNvSpPr>
                    <a:spLocks noChangeAspect="1"/>
                  </p:cNvSpPr>
                  <p:nvPr/>
                </p:nvSpPr>
                <p:spPr bwMode="auto">
                  <a:xfrm>
                    <a:off x="2383" y="1668"/>
                    <a:ext cx="100" cy="208"/>
                  </a:xfrm>
                  <a:custGeom>
                    <a:avLst/>
                    <a:gdLst>
                      <a:gd name="T0" fmla="*/ 92 w 320"/>
                      <a:gd name="T1" fmla="*/ 15 h 693"/>
                      <a:gd name="T2" fmla="*/ 90 w 320"/>
                      <a:gd name="T3" fmla="*/ 12 h 693"/>
                      <a:gd name="T4" fmla="*/ 87 w 320"/>
                      <a:gd name="T5" fmla="*/ 10 h 693"/>
                      <a:gd name="T6" fmla="*/ 84 w 320"/>
                      <a:gd name="T7" fmla="*/ 8 h 693"/>
                      <a:gd name="T8" fmla="*/ 81 w 320"/>
                      <a:gd name="T9" fmla="*/ 7 h 693"/>
                      <a:gd name="T10" fmla="*/ 77 w 320"/>
                      <a:gd name="T11" fmla="*/ 5 h 693"/>
                      <a:gd name="T12" fmla="*/ 73 w 320"/>
                      <a:gd name="T13" fmla="*/ 3 h 693"/>
                      <a:gd name="T14" fmla="*/ 69 w 320"/>
                      <a:gd name="T15" fmla="*/ 2 h 693"/>
                      <a:gd name="T16" fmla="*/ 66 w 320"/>
                      <a:gd name="T17" fmla="*/ 2 h 693"/>
                      <a:gd name="T18" fmla="*/ 62 w 320"/>
                      <a:gd name="T19" fmla="*/ 1 h 693"/>
                      <a:gd name="T20" fmla="*/ 58 w 320"/>
                      <a:gd name="T21" fmla="*/ 0 h 693"/>
                      <a:gd name="T22" fmla="*/ 54 w 320"/>
                      <a:gd name="T23" fmla="*/ 0 h 693"/>
                      <a:gd name="T24" fmla="*/ 50 w 320"/>
                      <a:gd name="T25" fmla="*/ 0 h 693"/>
                      <a:gd name="T26" fmla="*/ 47 w 320"/>
                      <a:gd name="T27" fmla="*/ 0 h 693"/>
                      <a:gd name="T28" fmla="*/ 43 w 320"/>
                      <a:gd name="T29" fmla="*/ 0 h 693"/>
                      <a:gd name="T30" fmla="*/ 38 w 320"/>
                      <a:gd name="T31" fmla="*/ 1 h 693"/>
                      <a:gd name="T32" fmla="*/ 35 w 320"/>
                      <a:gd name="T33" fmla="*/ 2 h 693"/>
                      <a:gd name="T34" fmla="*/ 31 w 320"/>
                      <a:gd name="T35" fmla="*/ 2 h 693"/>
                      <a:gd name="T36" fmla="*/ 28 w 320"/>
                      <a:gd name="T37" fmla="*/ 3 h 693"/>
                      <a:gd name="T38" fmla="*/ 24 w 320"/>
                      <a:gd name="T39" fmla="*/ 5 h 693"/>
                      <a:gd name="T40" fmla="*/ 20 w 320"/>
                      <a:gd name="T41" fmla="*/ 7 h 693"/>
                      <a:gd name="T42" fmla="*/ 17 w 320"/>
                      <a:gd name="T43" fmla="*/ 8 h 693"/>
                      <a:gd name="T44" fmla="*/ 14 w 320"/>
                      <a:gd name="T45" fmla="*/ 10 h 693"/>
                      <a:gd name="T46" fmla="*/ 11 w 320"/>
                      <a:gd name="T47" fmla="*/ 12 h 693"/>
                      <a:gd name="T48" fmla="*/ 8 w 320"/>
                      <a:gd name="T49" fmla="*/ 15 h 693"/>
                      <a:gd name="T50" fmla="*/ 7 w 320"/>
                      <a:gd name="T51" fmla="*/ 17 h 693"/>
                      <a:gd name="T52" fmla="*/ 5 w 320"/>
                      <a:gd name="T53" fmla="*/ 19 h 693"/>
                      <a:gd name="T54" fmla="*/ 4 w 320"/>
                      <a:gd name="T55" fmla="*/ 20 h 693"/>
                      <a:gd name="T56" fmla="*/ 3 w 320"/>
                      <a:gd name="T57" fmla="*/ 23 h 693"/>
                      <a:gd name="T58" fmla="*/ 2 w 320"/>
                      <a:gd name="T59" fmla="*/ 25 h 693"/>
                      <a:gd name="T60" fmla="*/ 1 w 320"/>
                      <a:gd name="T61" fmla="*/ 27 h 693"/>
                      <a:gd name="T62" fmla="*/ 0 w 320"/>
                      <a:gd name="T63" fmla="*/ 30 h 693"/>
                      <a:gd name="T64" fmla="*/ 0 w 320"/>
                      <a:gd name="T65" fmla="*/ 32 h 693"/>
                      <a:gd name="T66" fmla="*/ 0 w 320"/>
                      <a:gd name="T67" fmla="*/ 208 h 693"/>
                      <a:gd name="T68" fmla="*/ 100 w 320"/>
                      <a:gd name="T69" fmla="*/ 208 h 693"/>
                      <a:gd name="T70" fmla="*/ 100 w 320"/>
                      <a:gd name="T71" fmla="*/ 32 h 693"/>
                      <a:gd name="T72" fmla="*/ 100 w 320"/>
                      <a:gd name="T73" fmla="*/ 30 h 693"/>
                      <a:gd name="T74" fmla="*/ 99 w 320"/>
                      <a:gd name="T75" fmla="*/ 27 h 693"/>
                      <a:gd name="T76" fmla="*/ 99 w 320"/>
                      <a:gd name="T77" fmla="*/ 25 h 693"/>
                      <a:gd name="T78" fmla="*/ 98 w 320"/>
                      <a:gd name="T79" fmla="*/ 23 h 693"/>
                      <a:gd name="T80" fmla="*/ 97 w 320"/>
                      <a:gd name="T81" fmla="*/ 20 h 693"/>
                      <a:gd name="T82" fmla="*/ 95 w 320"/>
                      <a:gd name="T83" fmla="*/ 19 h 693"/>
                      <a:gd name="T84" fmla="*/ 94 w 320"/>
                      <a:gd name="T85" fmla="*/ 17 h 693"/>
                      <a:gd name="T86" fmla="*/ 92 w 320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20" h="693">
                        <a:moveTo>
                          <a:pt x="294" y="49"/>
                        </a:moveTo>
                        <a:lnTo>
                          <a:pt x="287" y="41"/>
                        </a:lnTo>
                        <a:lnTo>
                          <a:pt x="277" y="33"/>
                        </a:lnTo>
                        <a:lnTo>
                          <a:pt x="268" y="27"/>
                        </a:lnTo>
                        <a:lnTo>
                          <a:pt x="258" y="22"/>
                        </a:lnTo>
                        <a:lnTo>
                          <a:pt x="247" y="16"/>
                        </a:lnTo>
                        <a:lnTo>
                          <a:pt x="234" y="11"/>
                        </a:lnTo>
                        <a:lnTo>
                          <a:pt x="222" y="8"/>
                        </a:lnTo>
                        <a:lnTo>
                          <a:pt x="210" y="5"/>
                        </a:lnTo>
                        <a:lnTo>
                          <a:pt x="198" y="3"/>
                        </a:lnTo>
                        <a:lnTo>
                          <a:pt x="186" y="1"/>
                        </a:lnTo>
                        <a:lnTo>
                          <a:pt x="173" y="0"/>
                        </a:lnTo>
                        <a:lnTo>
                          <a:pt x="160" y="0"/>
                        </a:lnTo>
                        <a:lnTo>
                          <a:pt x="149" y="0"/>
                        </a:lnTo>
                        <a:lnTo>
                          <a:pt x="136" y="1"/>
                        </a:lnTo>
                        <a:lnTo>
                          <a:pt x="123" y="3"/>
                        </a:lnTo>
                        <a:lnTo>
                          <a:pt x="112" y="5"/>
                        </a:lnTo>
                        <a:lnTo>
                          <a:pt x="99" y="8"/>
                        </a:lnTo>
                        <a:lnTo>
                          <a:pt x="88" y="11"/>
                        </a:lnTo>
                        <a:lnTo>
                          <a:pt x="76" y="16"/>
                        </a:lnTo>
                        <a:lnTo>
                          <a:pt x="64" y="22"/>
                        </a:lnTo>
                        <a:lnTo>
                          <a:pt x="55" y="27"/>
                        </a:lnTo>
                        <a:lnTo>
                          <a:pt x="44" y="33"/>
                        </a:lnTo>
                        <a:lnTo>
                          <a:pt x="36" y="41"/>
                        </a:lnTo>
                        <a:lnTo>
                          <a:pt x="27" y="49"/>
                        </a:lnTo>
                        <a:lnTo>
                          <a:pt x="21" y="55"/>
                        </a:lnTo>
                        <a:lnTo>
                          <a:pt x="16" y="62"/>
                        </a:lnTo>
                        <a:lnTo>
                          <a:pt x="12" y="68"/>
                        </a:lnTo>
                        <a:lnTo>
                          <a:pt x="9" y="75"/>
                        </a:lnTo>
                        <a:lnTo>
                          <a:pt x="6" y="84"/>
                        </a:lnTo>
                        <a:lnTo>
                          <a:pt x="3" y="91"/>
                        </a:lnTo>
                        <a:lnTo>
                          <a:pt x="1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20" y="693"/>
                        </a:lnTo>
                        <a:lnTo>
                          <a:pt x="320" y="108"/>
                        </a:lnTo>
                        <a:lnTo>
                          <a:pt x="320" y="100"/>
                        </a:lnTo>
                        <a:lnTo>
                          <a:pt x="318" y="91"/>
                        </a:lnTo>
                        <a:lnTo>
                          <a:pt x="316" y="84"/>
                        </a:lnTo>
                        <a:lnTo>
                          <a:pt x="313" y="75"/>
                        </a:lnTo>
                        <a:lnTo>
                          <a:pt x="310" y="68"/>
                        </a:lnTo>
                        <a:lnTo>
                          <a:pt x="305" y="62"/>
                        </a:lnTo>
                        <a:lnTo>
                          <a:pt x="300" y="55"/>
                        </a:lnTo>
                        <a:lnTo>
                          <a:pt x="294" y="49"/>
                        </a:lnTo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" name="Freeform 21"/>
                  <p:cNvSpPr>
                    <a:spLocks noChangeAspect="1"/>
                  </p:cNvSpPr>
                  <p:nvPr/>
                </p:nvSpPr>
                <p:spPr bwMode="auto">
                  <a:xfrm>
                    <a:off x="2497" y="1589"/>
                    <a:ext cx="43" cy="36"/>
                  </a:xfrm>
                  <a:custGeom>
                    <a:avLst/>
                    <a:gdLst>
                      <a:gd name="T0" fmla="*/ 39 w 136"/>
                      <a:gd name="T1" fmla="*/ 36 h 118"/>
                      <a:gd name="T2" fmla="*/ 4 w 136"/>
                      <a:gd name="T3" fmla="*/ 36 h 118"/>
                      <a:gd name="T4" fmla="*/ 0 w 136"/>
                      <a:gd name="T5" fmla="*/ 5 h 118"/>
                      <a:gd name="T6" fmla="*/ 0 w 136"/>
                      <a:gd name="T7" fmla="*/ 0 h 118"/>
                      <a:gd name="T8" fmla="*/ 43 w 136"/>
                      <a:gd name="T9" fmla="*/ 0 h 118"/>
                      <a:gd name="T10" fmla="*/ 43 w 136"/>
                      <a:gd name="T11" fmla="*/ 5 h 118"/>
                      <a:gd name="T12" fmla="*/ 39 w 136"/>
                      <a:gd name="T13" fmla="*/ 36 h 11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136" h="118">
                        <a:moveTo>
                          <a:pt x="122" y="118"/>
                        </a:moveTo>
                        <a:lnTo>
                          <a:pt x="14" y="118"/>
                        </a:ln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6" y="0"/>
                        </a:lnTo>
                        <a:lnTo>
                          <a:pt x="136" y="17"/>
                        </a:lnTo>
                        <a:lnTo>
                          <a:pt x="122" y="11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" name="Freeform 22"/>
                  <p:cNvSpPr>
                    <a:spLocks noChangeAspect="1"/>
                  </p:cNvSpPr>
                  <p:nvPr/>
                </p:nvSpPr>
                <p:spPr bwMode="auto">
                  <a:xfrm>
                    <a:off x="2554" y="1668"/>
                    <a:ext cx="93" cy="208"/>
                  </a:xfrm>
                  <a:custGeom>
                    <a:avLst/>
                    <a:gdLst>
                      <a:gd name="T0" fmla="*/ 85 w 320"/>
                      <a:gd name="T1" fmla="*/ 15 h 693"/>
                      <a:gd name="T2" fmla="*/ 83 w 320"/>
                      <a:gd name="T3" fmla="*/ 12 h 693"/>
                      <a:gd name="T4" fmla="*/ 80 w 320"/>
                      <a:gd name="T5" fmla="*/ 10 h 693"/>
                      <a:gd name="T6" fmla="*/ 77 w 320"/>
                      <a:gd name="T7" fmla="*/ 8 h 693"/>
                      <a:gd name="T8" fmla="*/ 74 w 320"/>
                      <a:gd name="T9" fmla="*/ 7 h 693"/>
                      <a:gd name="T10" fmla="*/ 71 w 320"/>
                      <a:gd name="T11" fmla="*/ 5 h 693"/>
                      <a:gd name="T12" fmla="*/ 68 w 320"/>
                      <a:gd name="T13" fmla="*/ 3 h 693"/>
                      <a:gd name="T14" fmla="*/ 64 w 320"/>
                      <a:gd name="T15" fmla="*/ 2 h 693"/>
                      <a:gd name="T16" fmla="*/ 61 w 320"/>
                      <a:gd name="T17" fmla="*/ 2 h 693"/>
                      <a:gd name="T18" fmla="*/ 57 w 320"/>
                      <a:gd name="T19" fmla="*/ 1 h 693"/>
                      <a:gd name="T20" fmla="*/ 54 w 320"/>
                      <a:gd name="T21" fmla="*/ 0 h 693"/>
                      <a:gd name="T22" fmla="*/ 50 w 320"/>
                      <a:gd name="T23" fmla="*/ 0 h 693"/>
                      <a:gd name="T24" fmla="*/ 47 w 320"/>
                      <a:gd name="T25" fmla="*/ 0 h 693"/>
                      <a:gd name="T26" fmla="*/ 43 w 320"/>
                      <a:gd name="T27" fmla="*/ 0 h 693"/>
                      <a:gd name="T28" fmla="*/ 39 w 320"/>
                      <a:gd name="T29" fmla="*/ 0 h 693"/>
                      <a:gd name="T30" fmla="*/ 36 w 320"/>
                      <a:gd name="T31" fmla="*/ 1 h 693"/>
                      <a:gd name="T32" fmla="*/ 32 w 320"/>
                      <a:gd name="T33" fmla="*/ 2 h 693"/>
                      <a:gd name="T34" fmla="*/ 29 w 320"/>
                      <a:gd name="T35" fmla="*/ 2 h 693"/>
                      <a:gd name="T36" fmla="*/ 25 w 320"/>
                      <a:gd name="T37" fmla="*/ 3 h 693"/>
                      <a:gd name="T38" fmla="*/ 22 w 320"/>
                      <a:gd name="T39" fmla="*/ 5 h 693"/>
                      <a:gd name="T40" fmla="*/ 19 w 320"/>
                      <a:gd name="T41" fmla="*/ 7 h 693"/>
                      <a:gd name="T42" fmla="*/ 15 w 320"/>
                      <a:gd name="T43" fmla="*/ 8 h 693"/>
                      <a:gd name="T44" fmla="*/ 13 w 320"/>
                      <a:gd name="T45" fmla="*/ 10 h 693"/>
                      <a:gd name="T46" fmla="*/ 10 w 320"/>
                      <a:gd name="T47" fmla="*/ 12 h 693"/>
                      <a:gd name="T48" fmla="*/ 8 w 320"/>
                      <a:gd name="T49" fmla="*/ 15 h 693"/>
                      <a:gd name="T50" fmla="*/ 6 w 320"/>
                      <a:gd name="T51" fmla="*/ 17 h 693"/>
                      <a:gd name="T52" fmla="*/ 4 w 320"/>
                      <a:gd name="T53" fmla="*/ 19 h 693"/>
                      <a:gd name="T54" fmla="*/ 3 w 320"/>
                      <a:gd name="T55" fmla="*/ 20 h 693"/>
                      <a:gd name="T56" fmla="*/ 2 w 320"/>
                      <a:gd name="T57" fmla="*/ 23 h 693"/>
                      <a:gd name="T58" fmla="*/ 1 w 320"/>
                      <a:gd name="T59" fmla="*/ 25 h 693"/>
                      <a:gd name="T60" fmla="*/ 1 w 320"/>
                      <a:gd name="T61" fmla="*/ 27 h 693"/>
                      <a:gd name="T62" fmla="*/ 0 w 320"/>
                      <a:gd name="T63" fmla="*/ 30 h 693"/>
                      <a:gd name="T64" fmla="*/ 0 w 320"/>
                      <a:gd name="T65" fmla="*/ 32 h 693"/>
                      <a:gd name="T66" fmla="*/ 0 w 320"/>
                      <a:gd name="T67" fmla="*/ 208 h 693"/>
                      <a:gd name="T68" fmla="*/ 93 w 320"/>
                      <a:gd name="T69" fmla="*/ 208 h 693"/>
                      <a:gd name="T70" fmla="*/ 93 w 320"/>
                      <a:gd name="T71" fmla="*/ 32 h 693"/>
                      <a:gd name="T72" fmla="*/ 92 w 320"/>
                      <a:gd name="T73" fmla="*/ 30 h 693"/>
                      <a:gd name="T74" fmla="*/ 92 w 320"/>
                      <a:gd name="T75" fmla="*/ 27 h 693"/>
                      <a:gd name="T76" fmla="*/ 92 w 320"/>
                      <a:gd name="T77" fmla="*/ 25 h 693"/>
                      <a:gd name="T78" fmla="*/ 91 w 320"/>
                      <a:gd name="T79" fmla="*/ 23 h 693"/>
                      <a:gd name="T80" fmla="*/ 90 w 320"/>
                      <a:gd name="T81" fmla="*/ 20 h 693"/>
                      <a:gd name="T82" fmla="*/ 89 w 320"/>
                      <a:gd name="T83" fmla="*/ 19 h 693"/>
                      <a:gd name="T84" fmla="*/ 87 w 320"/>
                      <a:gd name="T85" fmla="*/ 17 h 693"/>
                      <a:gd name="T86" fmla="*/ 85 w 320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20" h="693">
                        <a:moveTo>
                          <a:pt x="294" y="49"/>
                        </a:moveTo>
                        <a:lnTo>
                          <a:pt x="285" y="41"/>
                        </a:lnTo>
                        <a:lnTo>
                          <a:pt x="275" y="33"/>
                        </a:lnTo>
                        <a:lnTo>
                          <a:pt x="266" y="27"/>
                        </a:lnTo>
                        <a:lnTo>
                          <a:pt x="256" y="22"/>
                        </a:lnTo>
                        <a:lnTo>
                          <a:pt x="245" y="16"/>
                        </a:lnTo>
                        <a:lnTo>
                          <a:pt x="233" y="11"/>
                        </a:lnTo>
                        <a:lnTo>
                          <a:pt x="221" y="8"/>
                        </a:lnTo>
                        <a:lnTo>
                          <a:pt x="209" y="5"/>
                        </a:lnTo>
                        <a:lnTo>
                          <a:pt x="196" y="3"/>
                        </a:lnTo>
                        <a:lnTo>
                          <a:pt x="185" y="1"/>
                        </a:lnTo>
                        <a:lnTo>
                          <a:pt x="172" y="0"/>
                        </a:lnTo>
                        <a:lnTo>
                          <a:pt x="160" y="0"/>
                        </a:lnTo>
                        <a:lnTo>
                          <a:pt x="148" y="0"/>
                        </a:lnTo>
                        <a:lnTo>
                          <a:pt x="135" y="1"/>
                        </a:lnTo>
                        <a:lnTo>
                          <a:pt x="124" y="3"/>
                        </a:lnTo>
                        <a:lnTo>
                          <a:pt x="111" y="5"/>
                        </a:lnTo>
                        <a:lnTo>
                          <a:pt x="99" y="8"/>
                        </a:lnTo>
                        <a:lnTo>
                          <a:pt x="87" y="11"/>
                        </a:lnTo>
                        <a:lnTo>
                          <a:pt x="75" y="16"/>
                        </a:lnTo>
                        <a:lnTo>
                          <a:pt x="64" y="22"/>
                        </a:lnTo>
                        <a:lnTo>
                          <a:pt x="53" y="27"/>
                        </a:lnTo>
                        <a:lnTo>
                          <a:pt x="44" y="33"/>
                        </a:lnTo>
                        <a:lnTo>
                          <a:pt x="34" y="41"/>
                        </a:lnTo>
                        <a:lnTo>
                          <a:pt x="26" y="49"/>
                        </a:lnTo>
                        <a:lnTo>
                          <a:pt x="20" y="55"/>
                        </a:lnTo>
                        <a:lnTo>
                          <a:pt x="15" y="62"/>
                        </a:lnTo>
                        <a:lnTo>
                          <a:pt x="11" y="68"/>
                        </a:lnTo>
                        <a:lnTo>
                          <a:pt x="8" y="75"/>
                        </a:lnTo>
                        <a:lnTo>
                          <a:pt x="5" y="84"/>
                        </a:lnTo>
                        <a:lnTo>
                          <a:pt x="2" y="91"/>
                        </a:lnTo>
                        <a:lnTo>
                          <a:pt x="0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20" y="693"/>
                        </a:lnTo>
                        <a:lnTo>
                          <a:pt x="320" y="108"/>
                        </a:lnTo>
                        <a:lnTo>
                          <a:pt x="318" y="100"/>
                        </a:lnTo>
                        <a:lnTo>
                          <a:pt x="317" y="91"/>
                        </a:lnTo>
                        <a:lnTo>
                          <a:pt x="315" y="84"/>
                        </a:lnTo>
                        <a:lnTo>
                          <a:pt x="312" y="75"/>
                        </a:lnTo>
                        <a:lnTo>
                          <a:pt x="309" y="68"/>
                        </a:lnTo>
                        <a:lnTo>
                          <a:pt x="305" y="62"/>
                        </a:lnTo>
                        <a:lnTo>
                          <a:pt x="299" y="55"/>
                        </a:lnTo>
                        <a:lnTo>
                          <a:pt x="294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" name="Freeform 23"/>
                  <p:cNvSpPr>
                    <a:spLocks noChangeAspect="1"/>
                  </p:cNvSpPr>
                  <p:nvPr/>
                </p:nvSpPr>
                <p:spPr bwMode="auto">
                  <a:xfrm>
                    <a:off x="2554" y="1668"/>
                    <a:ext cx="93" cy="208"/>
                  </a:xfrm>
                  <a:custGeom>
                    <a:avLst/>
                    <a:gdLst>
                      <a:gd name="T0" fmla="*/ 85 w 320"/>
                      <a:gd name="T1" fmla="*/ 15 h 693"/>
                      <a:gd name="T2" fmla="*/ 83 w 320"/>
                      <a:gd name="T3" fmla="*/ 12 h 693"/>
                      <a:gd name="T4" fmla="*/ 80 w 320"/>
                      <a:gd name="T5" fmla="*/ 10 h 693"/>
                      <a:gd name="T6" fmla="*/ 77 w 320"/>
                      <a:gd name="T7" fmla="*/ 8 h 693"/>
                      <a:gd name="T8" fmla="*/ 74 w 320"/>
                      <a:gd name="T9" fmla="*/ 7 h 693"/>
                      <a:gd name="T10" fmla="*/ 71 w 320"/>
                      <a:gd name="T11" fmla="*/ 5 h 693"/>
                      <a:gd name="T12" fmla="*/ 68 w 320"/>
                      <a:gd name="T13" fmla="*/ 3 h 693"/>
                      <a:gd name="T14" fmla="*/ 64 w 320"/>
                      <a:gd name="T15" fmla="*/ 2 h 693"/>
                      <a:gd name="T16" fmla="*/ 61 w 320"/>
                      <a:gd name="T17" fmla="*/ 2 h 693"/>
                      <a:gd name="T18" fmla="*/ 57 w 320"/>
                      <a:gd name="T19" fmla="*/ 1 h 693"/>
                      <a:gd name="T20" fmla="*/ 54 w 320"/>
                      <a:gd name="T21" fmla="*/ 0 h 693"/>
                      <a:gd name="T22" fmla="*/ 50 w 320"/>
                      <a:gd name="T23" fmla="*/ 0 h 693"/>
                      <a:gd name="T24" fmla="*/ 47 w 320"/>
                      <a:gd name="T25" fmla="*/ 0 h 693"/>
                      <a:gd name="T26" fmla="*/ 43 w 320"/>
                      <a:gd name="T27" fmla="*/ 0 h 693"/>
                      <a:gd name="T28" fmla="*/ 39 w 320"/>
                      <a:gd name="T29" fmla="*/ 0 h 693"/>
                      <a:gd name="T30" fmla="*/ 36 w 320"/>
                      <a:gd name="T31" fmla="*/ 1 h 693"/>
                      <a:gd name="T32" fmla="*/ 32 w 320"/>
                      <a:gd name="T33" fmla="*/ 2 h 693"/>
                      <a:gd name="T34" fmla="*/ 29 w 320"/>
                      <a:gd name="T35" fmla="*/ 2 h 693"/>
                      <a:gd name="T36" fmla="*/ 25 w 320"/>
                      <a:gd name="T37" fmla="*/ 3 h 693"/>
                      <a:gd name="T38" fmla="*/ 22 w 320"/>
                      <a:gd name="T39" fmla="*/ 5 h 693"/>
                      <a:gd name="T40" fmla="*/ 19 w 320"/>
                      <a:gd name="T41" fmla="*/ 7 h 693"/>
                      <a:gd name="T42" fmla="*/ 15 w 320"/>
                      <a:gd name="T43" fmla="*/ 8 h 693"/>
                      <a:gd name="T44" fmla="*/ 13 w 320"/>
                      <a:gd name="T45" fmla="*/ 10 h 693"/>
                      <a:gd name="T46" fmla="*/ 10 w 320"/>
                      <a:gd name="T47" fmla="*/ 12 h 693"/>
                      <a:gd name="T48" fmla="*/ 8 w 320"/>
                      <a:gd name="T49" fmla="*/ 15 h 693"/>
                      <a:gd name="T50" fmla="*/ 6 w 320"/>
                      <a:gd name="T51" fmla="*/ 17 h 693"/>
                      <a:gd name="T52" fmla="*/ 4 w 320"/>
                      <a:gd name="T53" fmla="*/ 19 h 693"/>
                      <a:gd name="T54" fmla="*/ 3 w 320"/>
                      <a:gd name="T55" fmla="*/ 20 h 693"/>
                      <a:gd name="T56" fmla="*/ 2 w 320"/>
                      <a:gd name="T57" fmla="*/ 23 h 693"/>
                      <a:gd name="T58" fmla="*/ 1 w 320"/>
                      <a:gd name="T59" fmla="*/ 25 h 693"/>
                      <a:gd name="T60" fmla="*/ 1 w 320"/>
                      <a:gd name="T61" fmla="*/ 27 h 693"/>
                      <a:gd name="T62" fmla="*/ 0 w 320"/>
                      <a:gd name="T63" fmla="*/ 30 h 693"/>
                      <a:gd name="T64" fmla="*/ 0 w 320"/>
                      <a:gd name="T65" fmla="*/ 32 h 693"/>
                      <a:gd name="T66" fmla="*/ 0 w 320"/>
                      <a:gd name="T67" fmla="*/ 208 h 693"/>
                      <a:gd name="T68" fmla="*/ 93 w 320"/>
                      <a:gd name="T69" fmla="*/ 208 h 693"/>
                      <a:gd name="T70" fmla="*/ 93 w 320"/>
                      <a:gd name="T71" fmla="*/ 32 h 693"/>
                      <a:gd name="T72" fmla="*/ 92 w 320"/>
                      <a:gd name="T73" fmla="*/ 30 h 693"/>
                      <a:gd name="T74" fmla="*/ 92 w 320"/>
                      <a:gd name="T75" fmla="*/ 27 h 693"/>
                      <a:gd name="T76" fmla="*/ 92 w 320"/>
                      <a:gd name="T77" fmla="*/ 25 h 693"/>
                      <a:gd name="T78" fmla="*/ 91 w 320"/>
                      <a:gd name="T79" fmla="*/ 23 h 693"/>
                      <a:gd name="T80" fmla="*/ 90 w 320"/>
                      <a:gd name="T81" fmla="*/ 20 h 693"/>
                      <a:gd name="T82" fmla="*/ 89 w 320"/>
                      <a:gd name="T83" fmla="*/ 19 h 693"/>
                      <a:gd name="T84" fmla="*/ 87 w 320"/>
                      <a:gd name="T85" fmla="*/ 17 h 693"/>
                      <a:gd name="T86" fmla="*/ 85 w 320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20" h="693">
                        <a:moveTo>
                          <a:pt x="294" y="49"/>
                        </a:moveTo>
                        <a:lnTo>
                          <a:pt x="285" y="41"/>
                        </a:lnTo>
                        <a:lnTo>
                          <a:pt x="275" y="33"/>
                        </a:lnTo>
                        <a:lnTo>
                          <a:pt x="266" y="27"/>
                        </a:lnTo>
                        <a:lnTo>
                          <a:pt x="256" y="22"/>
                        </a:lnTo>
                        <a:lnTo>
                          <a:pt x="245" y="16"/>
                        </a:lnTo>
                        <a:lnTo>
                          <a:pt x="233" y="11"/>
                        </a:lnTo>
                        <a:lnTo>
                          <a:pt x="221" y="8"/>
                        </a:lnTo>
                        <a:lnTo>
                          <a:pt x="209" y="5"/>
                        </a:lnTo>
                        <a:lnTo>
                          <a:pt x="196" y="3"/>
                        </a:lnTo>
                        <a:lnTo>
                          <a:pt x="185" y="1"/>
                        </a:lnTo>
                        <a:lnTo>
                          <a:pt x="172" y="0"/>
                        </a:lnTo>
                        <a:lnTo>
                          <a:pt x="160" y="0"/>
                        </a:lnTo>
                        <a:lnTo>
                          <a:pt x="148" y="0"/>
                        </a:lnTo>
                        <a:lnTo>
                          <a:pt x="135" y="1"/>
                        </a:lnTo>
                        <a:lnTo>
                          <a:pt x="124" y="3"/>
                        </a:lnTo>
                        <a:lnTo>
                          <a:pt x="111" y="5"/>
                        </a:lnTo>
                        <a:lnTo>
                          <a:pt x="99" y="8"/>
                        </a:lnTo>
                        <a:lnTo>
                          <a:pt x="87" y="11"/>
                        </a:lnTo>
                        <a:lnTo>
                          <a:pt x="75" y="16"/>
                        </a:lnTo>
                        <a:lnTo>
                          <a:pt x="64" y="22"/>
                        </a:lnTo>
                        <a:lnTo>
                          <a:pt x="53" y="27"/>
                        </a:lnTo>
                        <a:lnTo>
                          <a:pt x="44" y="33"/>
                        </a:lnTo>
                        <a:lnTo>
                          <a:pt x="34" y="41"/>
                        </a:lnTo>
                        <a:lnTo>
                          <a:pt x="26" y="49"/>
                        </a:lnTo>
                        <a:lnTo>
                          <a:pt x="20" y="55"/>
                        </a:lnTo>
                        <a:lnTo>
                          <a:pt x="15" y="62"/>
                        </a:lnTo>
                        <a:lnTo>
                          <a:pt x="11" y="68"/>
                        </a:lnTo>
                        <a:lnTo>
                          <a:pt x="8" y="75"/>
                        </a:lnTo>
                        <a:lnTo>
                          <a:pt x="5" y="84"/>
                        </a:lnTo>
                        <a:lnTo>
                          <a:pt x="2" y="91"/>
                        </a:lnTo>
                        <a:lnTo>
                          <a:pt x="0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20" y="693"/>
                        </a:lnTo>
                        <a:lnTo>
                          <a:pt x="320" y="108"/>
                        </a:lnTo>
                        <a:lnTo>
                          <a:pt x="318" y="100"/>
                        </a:lnTo>
                        <a:lnTo>
                          <a:pt x="317" y="91"/>
                        </a:lnTo>
                        <a:lnTo>
                          <a:pt x="315" y="84"/>
                        </a:lnTo>
                        <a:lnTo>
                          <a:pt x="312" y="75"/>
                        </a:lnTo>
                        <a:lnTo>
                          <a:pt x="309" y="68"/>
                        </a:lnTo>
                        <a:lnTo>
                          <a:pt x="305" y="62"/>
                        </a:lnTo>
                        <a:lnTo>
                          <a:pt x="299" y="55"/>
                        </a:lnTo>
                        <a:lnTo>
                          <a:pt x="294" y="49"/>
                        </a:lnTo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" name="Freeform 24"/>
                  <p:cNvSpPr>
                    <a:spLocks noChangeAspect="1"/>
                  </p:cNvSpPr>
                  <p:nvPr/>
                </p:nvSpPr>
                <p:spPr bwMode="auto">
                  <a:xfrm>
                    <a:off x="2719" y="1668"/>
                    <a:ext cx="100" cy="208"/>
                  </a:xfrm>
                  <a:custGeom>
                    <a:avLst/>
                    <a:gdLst>
                      <a:gd name="T0" fmla="*/ 92 w 319"/>
                      <a:gd name="T1" fmla="*/ 15 h 693"/>
                      <a:gd name="T2" fmla="*/ 89 w 319"/>
                      <a:gd name="T3" fmla="*/ 12 h 693"/>
                      <a:gd name="T4" fmla="*/ 86 w 319"/>
                      <a:gd name="T5" fmla="*/ 10 h 693"/>
                      <a:gd name="T6" fmla="*/ 83 w 319"/>
                      <a:gd name="T7" fmla="*/ 8 h 693"/>
                      <a:gd name="T8" fmla="*/ 80 w 319"/>
                      <a:gd name="T9" fmla="*/ 7 h 693"/>
                      <a:gd name="T10" fmla="*/ 77 w 319"/>
                      <a:gd name="T11" fmla="*/ 5 h 693"/>
                      <a:gd name="T12" fmla="*/ 73 w 319"/>
                      <a:gd name="T13" fmla="*/ 3 h 693"/>
                      <a:gd name="T14" fmla="*/ 69 w 319"/>
                      <a:gd name="T15" fmla="*/ 2 h 693"/>
                      <a:gd name="T16" fmla="*/ 65 w 319"/>
                      <a:gd name="T17" fmla="*/ 2 h 693"/>
                      <a:gd name="T18" fmla="*/ 61 w 319"/>
                      <a:gd name="T19" fmla="*/ 1 h 693"/>
                      <a:gd name="T20" fmla="*/ 58 w 319"/>
                      <a:gd name="T21" fmla="*/ 0 h 693"/>
                      <a:gd name="T22" fmla="*/ 54 w 319"/>
                      <a:gd name="T23" fmla="*/ 0 h 693"/>
                      <a:gd name="T24" fmla="*/ 50 w 319"/>
                      <a:gd name="T25" fmla="*/ 0 h 693"/>
                      <a:gd name="T26" fmla="*/ 46 w 319"/>
                      <a:gd name="T27" fmla="*/ 0 h 693"/>
                      <a:gd name="T28" fmla="*/ 42 w 319"/>
                      <a:gd name="T29" fmla="*/ 0 h 693"/>
                      <a:gd name="T30" fmla="*/ 38 w 319"/>
                      <a:gd name="T31" fmla="*/ 1 h 693"/>
                      <a:gd name="T32" fmla="*/ 34 w 319"/>
                      <a:gd name="T33" fmla="*/ 2 h 693"/>
                      <a:gd name="T34" fmla="*/ 30 w 319"/>
                      <a:gd name="T35" fmla="*/ 2 h 693"/>
                      <a:gd name="T36" fmla="*/ 27 w 319"/>
                      <a:gd name="T37" fmla="*/ 3 h 693"/>
                      <a:gd name="T38" fmla="*/ 23 w 319"/>
                      <a:gd name="T39" fmla="*/ 5 h 693"/>
                      <a:gd name="T40" fmla="*/ 20 w 319"/>
                      <a:gd name="T41" fmla="*/ 7 h 693"/>
                      <a:gd name="T42" fmla="*/ 17 w 319"/>
                      <a:gd name="T43" fmla="*/ 8 h 693"/>
                      <a:gd name="T44" fmla="*/ 13 w 319"/>
                      <a:gd name="T45" fmla="*/ 10 h 693"/>
                      <a:gd name="T46" fmla="*/ 11 w 319"/>
                      <a:gd name="T47" fmla="*/ 12 h 693"/>
                      <a:gd name="T48" fmla="*/ 8 w 319"/>
                      <a:gd name="T49" fmla="*/ 15 h 693"/>
                      <a:gd name="T50" fmla="*/ 6 w 319"/>
                      <a:gd name="T51" fmla="*/ 17 h 693"/>
                      <a:gd name="T52" fmla="*/ 4 w 319"/>
                      <a:gd name="T53" fmla="*/ 19 h 693"/>
                      <a:gd name="T54" fmla="*/ 3 w 319"/>
                      <a:gd name="T55" fmla="*/ 20 h 693"/>
                      <a:gd name="T56" fmla="*/ 2 w 319"/>
                      <a:gd name="T57" fmla="*/ 23 h 693"/>
                      <a:gd name="T58" fmla="*/ 1 w 319"/>
                      <a:gd name="T59" fmla="*/ 25 h 693"/>
                      <a:gd name="T60" fmla="*/ 1 w 319"/>
                      <a:gd name="T61" fmla="*/ 27 h 693"/>
                      <a:gd name="T62" fmla="*/ 0 w 319"/>
                      <a:gd name="T63" fmla="*/ 30 h 693"/>
                      <a:gd name="T64" fmla="*/ 0 w 319"/>
                      <a:gd name="T65" fmla="*/ 32 h 693"/>
                      <a:gd name="T66" fmla="*/ 0 w 319"/>
                      <a:gd name="T67" fmla="*/ 208 h 693"/>
                      <a:gd name="T68" fmla="*/ 100 w 319"/>
                      <a:gd name="T69" fmla="*/ 208 h 693"/>
                      <a:gd name="T70" fmla="*/ 100 w 319"/>
                      <a:gd name="T71" fmla="*/ 32 h 693"/>
                      <a:gd name="T72" fmla="*/ 99 w 319"/>
                      <a:gd name="T73" fmla="*/ 30 h 693"/>
                      <a:gd name="T74" fmla="*/ 99 w 319"/>
                      <a:gd name="T75" fmla="*/ 27 h 693"/>
                      <a:gd name="T76" fmla="*/ 98 w 319"/>
                      <a:gd name="T77" fmla="*/ 25 h 693"/>
                      <a:gd name="T78" fmla="*/ 97 w 319"/>
                      <a:gd name="T79" fmla="*/ 23 h 693"/>
                      <a:gd name="T80" fmla="*/ 97 w 319"/>
                      <a:gd name="T81" fmla="*/ 20 h 693"/>
                      <a:gd name="T82" fmla="*/ 95 w 319"/>
                      <a:gd name="T83" fmla="*/ 19 h 693"/>
                      <a:gd name="T84" fmla="*/ 94 w 319"/>
                      <a:gd name="T85" fmla="*/ 17 h 693"/>
                      <a:gd name="T86" fmla="*/ 92 w 319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19" h="693">
                        <a:moveTo>
                          <a:pt x="292" y="49"/>
                        </a:moveTo>
                        <a:lnTo>
                          <a:pt x="285" y="41"/>
                        </a:lnTo>
                        <a:lnTo>
                          <a:pt x="275" y="33"/>
                        </a:lnTo>
                        <a:lnTo>
                          <a:pt x="266" y="27"/>
                        </a:lnTo>
                        <a:lnTo>
                          <a:pt x="256" y="22"/>
                        </a:lnTo>
                        <a:lnTo>
                          <a:pt x="245" y="16"/>
                        </a:lnTo>
                        <a:lnTo>
                          <a:pt x="232" y="11"/>
                        </a:lnTo>
                        <a:lnTo>
                          <a:pt x="221" y="8"/>
                        </a:lnTo>
                        <a:lnTo>
                          <a:pt x="208" y="5"/>
                        </a:lnTo>
                        <a:lnTo>
                          <a:pt x="196" y="3"/>
                        </a:lnTo>
                        <a:lnTo>
                          <a:pt x="184" y="1"/>
                        </a:lnTo>
                        <a:lnTo>
                          <a:pt x="171" y="0"/>
                        </a:lnTo>
                        <a:lnTo>
                          <a:pt x="158" y="0"/>
                        </a:lnTo>
                        <a:lnTo>
                          <a:pt x="147" y="0"/>
                        </a:lnTo>
                        <a:lnTo>
                          <a:pt x="134" y="1"/>
                        </a:lnTo>
                        <a:lnTo>
                          <a:pt x="122" y="3"/>
                        </a:lnTo>
                        <a:lnTo>
                          <a:pt x="110" y="5"/>
                        </a:lnTo>
                        <a:lnTo>
                          <a:pt x="97" y="8"/>
                        </a:lnTo>
                        <a:lnTo>
                          <a:pt x="86" y="11"/>
                        </a:lnTo>
                        <a:lnTo>
                          <a:pt x="74" y="16"/>
                        </a:lnTo>
                        <a:lnTo>
                          <a:pt x="63" y="22"/>
                        </a:lnTo>
                        <a:lnTo>
                          <a:pt x="53" y="27"/>
                        </a:lnTo>
                        <a:lnTo>
                          <a:pt x="43" y="33"/>
                        </a:lnTo>
                        <a:lnTo>
                          <a:pt x="34" y="41"/>
                        </a:lnTo>
                        <a:lnTo>
                          <a:pt x="25" y="49"/>
                        </a:lnTo>
                        <a:lnTo>
                          <a:pt x="19" y="55"/>
                        </a:lnTo>
                        <a:lnTo>
                          <a:pt x="14" y="62"/>
                        </a:lnTo>
                        <a:lnTo>
                          <a:pt x="10" y="68"/>
                        </a:lnTo>
                        <a:lnTo>
                          <a:pt x="7" y="75"/>
                        </a:lnTo>
                        <a:lnTo>
                          <a:pt x="4" y="84"/>
                        </a:lnTo>
                        <a:lnTo>
                          <a:pt x="3" y="91"/>
                        </a:lnTo>
                        <a:lnTo>
                          <a:pt x="0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19" y="693"/>
                        </a:lnTo>
                        <a:lnTo>
                          <a:pt x="319" y="108"/>
                        </a:lnTo>
                        <a:lnTo>
                          <a:pt x="317" y="100"/>
                        </a:lnTo>
                        <a:lnTo>
                          <a:pt x="316" y="91"/>
                        </a:lnTo>
                        <a:lnTo>
                          <a:pt x="314" y="84"/>
                        </a:lnTo>
                        <a:lnTo>
                          <a:pt x="311" y="75"/>
                        </a:lnTo>
                        <a:lnTo>
                          <a:pt x="308" y="68"/>
                        </a:lnTo>
                        <a:lnTo>
                          <a:pt x="303" y="62"/>
                        </a:lnTo>
                        <a:lnTo>
                          <a:pt x="299" y="55"/>
                        </a:lnTo>
                        <a:lnTo>
                          <a:pt x="292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" name="Freeform 25"/>
                  <p:cNvSpPr>
                    <a:spLocks noChangeAspect="1"/>
                  </p:cNvSpPr>
                  <p:nvPr/>
                </p:nvSpPr>
                <p:spPr bwMode="auto">
                  <a:xfrm>
                    <a:off x="2719" y="1668"/>
                    <a:ext cx="100" cy="208"/>
                  </a:xfrm>
                  <a:custGeom>
                    <a:avLst/>
                    <a:gdLst>
                      <a:gd name="T0" fmla="*/ 92 w 319"/>
                      <a:gd name="T1" fmla="*/ 15 h 693"/>
                      <a:gd name="T2" fmla="*/ 89 w 319"/>
                      <a:gd name="T3" fmla="*/ 12 h 693"/>
                      <a:gd name="T4" fmla="*/ 86 w 319"/>
                      <a:gd name="T5" fmla="*/ 10 h 693"/>
                      <a:gd name="T6" fmla="*/ 83 w 319"/>
                      <a:gd name="T7" fmla="*/ 8 h 693"/>
                      <a:gd name="T8" fmla="*/ 80 w 319"/>
                      <a:gd name="T9" fmla="*/ 7 h 693"/>
                      <a:gd name="T10" fmla="*/ 77 w 319"/>
                      <a:gd name="T11" fmla="*/ 5 h 693"/>
                      <a:gd name="T12" fmla="*/ 73 w 319"/>
                      <a:gd name="T13" fmla="*/ 3 h 693"/>
                      <a:gd name="T14" fmla="*/ 69 w 319"/>
                      <a:gd name="T15" fmla="*/ 2 h 693"/>
                      <a:gd name="T16" fmla="*/ 65 w 319"/>
                      <a:gd name="T17" fmla="*/ 2 h 693"/>
                      <a:gd name="T18" fmla="*/ 61 w 319"/>
                      <a:gd name="T19" fmla="*/ 1 h 693"/>
                      <a:gd name="T20" fmla="*/ 58 w 319"/>
                      <a:gd name="T21" fmla="*/ 0 h 693"/>
                      <a:gd name="T22" fmla="*/ 54 w 319"/>
                      <a:gd name="T23" fmla="*/ 0 h 693"/>
                      <a:gd name="T24" fmla="*/ 50 w 319"/>
                      <a:gd name="T25" fmla="*/ 0 h 693"/>
                      <a:gd name="T26" fmla="*/ 46 w 319"/>
                      <a:gd name="T27" fmla="*/ 0 h 693"/>
                      <a:gd name="T28" fmla="*/ 42 w 319"/>
                      <a:gd name="T29" fmla="*/ 0 h 693"/>
                      <a:gd name="T30" fmla="*/ 38 w 319"/>
                      <a:gd name="T31" fmla="*/ 1 h 693"/>
                      <a:gd name="T32" fmla="*/ 34 w 319"/>
                      <a:gd name="T33" fmla="*/ 2 h 693"/>
                      <a:gd name="T34" fmla="*/ 30 w 319"/>
                      <a:gd name="T35" fmla="*/ 2 h 693"/>
                      <a:gd name="T36" fmla="*/ 27 w 319"/>
                      <a:gd name="T37" fmla="*/ 3 h 693"/>
                      <a:gd name="T38" fmla="*/ 23 w 319"/>
                      <a:gd name="T39" fmla="*/ 5 h 693"/>
                      <a:gd name="T40" fmla="*/ 20 w 319"/>
                      <a:gd name="T41" fmla="*/ 7 h 693"/>
                      <a:gd name="T42" fmla="*/ 17 w 319"/>
                      <a:gd name="T43" fmla="*/ 8 h 693"/>
                      <a:gd name="T44" fmla="*/ 13 w 319"/>
                      <a:gd name="T45" fmla="*/ 10 h 693"/>
                      <a:gd name="T46" fmla="*/ 11 w 319"/>
                      <a:gd name="T47" fmla="*/ 12 h 693"/>
                      <a:gd name="T48" fmla="*/ 8 w 319"/>
                      <a:gd name="T49" fmla="*/ 15 h 693"/>
                      <a:gd name="T50" fmla="*/ 6 w 319"/>
                      <a:gd name="T51" fmla="*/ 17 h 693"/>
                      <a:gd name="T52" fmla="*/ 4 w 319"/>
                      <a:gd name="T53" fmla="*/ 19 h 693"/>
                      <a:gd name="T54" fmla="*/ 3 w 319"/>
                      <a:gd name="T55" fmla="*/ 20 h 693"/>
                      <a:gd name="T56" fmla="*/ 2 w 319"/>
                      <a:gd name="T57" fmla="*/ 23 h 693"/>
                      <a:gd name="T58" fmla="*/ 1 w 319"/>
                      <a:gd name="T59" fmla="*/ 25 h 693"/>
                      <a:gd name="T60" fmla="*/ 1 w 319"/>
                      <a:gd name="T61" fmla="*/ 27 h 693"/>
                      <a:gd name="T62" fmla="*/ 0 w 319"/>
                      <a:gd name="T63" fmla="*/ 30 h 693"/>
                      <a:gd name="T64" fmla="*/ 0 w 319"/>
                      <a:gd name="T65" fmla="*/ 32 h 693"/>
                      <a:gd name="T66" fmla="*/ 0 w 319"/>
                      <a:gd name="T67" fmla="*/ 208 h 693"/>
                      <a:gd name="T68" fmla="*/ 100 w 319"/>
                      <a:gd name="T69" fmla="*/ 208 h 693"/>
                      <a:gd name="T70" fmla="*/ 100 w 319"/>
                      <a:gd name="T71" fmla="*/ 32 h 693"/>
                      <a:gd name="T72" fmla="*/ 99 w 319"/>
                      <a:gd name="T73" fmla="*/ 30 h 693"/>
                      <a:gd name="T74" fmla="*/ 99 w 319"/>
                      <a:gd name="T75" fmla="*/ 27 h 693"/>
                      <a:gd name="T76" fmla="*/ 98 w 319"/>
                      <a:gd name="T77" fmla="*/ 25 h 693"/>
                      <a:gd name="T78" fmla="*/ 97 w 319"/>
                      <a:gd name="T79" fmla="*/ 23 h 693"/>
                      <a:gd name="T80" fmla="*/ 97 w 319"/>
                      <a:gd name="T81" fmla="*/ 20 h 693"/>
                      <a:gd name="T82" fmla="*/ 95 w 319"/>
                      <a:gd name="T83" fmla="*/ 19 h 693"/>
                      <a:gd name="T84" fmla="*/ 94 w 319"/>
                      <a:gd name="T85" fmla="*/ 17 h 693"/>
                      <a:gd name="T86" fmla="*/ 92 w 319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19" h="693">
                        <a:moveTo>
                          <a:pt x="292" y="49"/>
                        </a:moveTo>
                        <a:lnTo>
                          <a:pt x="285" y="41"/>
                        </a:lnTo>
                        <a:lnTo>
                          <a:pt x="275" y="33"/>
                        </a:lnTo>
                        <a:lnTo>
                          <a:pt x="266" y="27"/>
                        </a:lnTo>
                        <a:lnTo>
                          <a:pt x="256" y="22"/>
                        </a:lnTo>
                        <a:lnTo>
                          <a:pt x="245" y="16"/>
                        </a:lnTo>
                        <a:lnTo>
                          <a:pt x="232" y="11"/>
                        </a:lnTo>
                        <a:lnTo>
                          <a:pt x="221" y="8"/>
                        </a:lnTo>
                        <a:lnTo>
                          <a:pt x="208" y="5"/>
                        </a:lnTo>
                        <a:lnTo>
                          <a:pt x="196" y="3"/>
                        </a:lnTo>
                        <a:lnTo>
                          <a:pt x="184" y="1"/>
                        </a:lnTo>
                        <a:lnTo>
                          <a:pt x="171" y="0"/>
                        </a:lnTo>
                        <a:lnTo>
                          <a:pt x="158" y="0"/>
                        </a:lnTo>
                        <a:lnTo>
                          <a:pt x="147" y="0"/>
                        </a:lnTo>
                        <a:lnTo>
                          <a:pt x="134" y="1"/>
                        </a:lnTo>
                        <a:lnTo>
                          <a:pt x="122" y="3"/>
                        </a:lnTo>
                        <a:lnTo>
                          <a:pt x="110" y="5"/>
                        </a:lnTo>
                        <a:lnTo>
                          <a:pt x="97" y="8"/>
                        </a:lnTo>
                        <a:lnTo>
                          <a:pt x="86" y="11"/>
                        </a:lnTo>
                        <a:lnTo>
                          <a:pt x="74" y="16"/>
                        </a:lnTo>
                        <a:lnTo>
                          <a:pt x="63" y="22"/>
                        </a:lnTo>
                        <a:lnTo>
                          <a:pt x="53" y="27"/>
                        </a:lnTo>
                        <a:lnTo>
                          <a:pt x="43" y="33"/>
                        </a:lnTo>
                        <a:lnTo>
                          <a:pt x="34" y="41"/>
                        </a:lnTo>
                        <a:lnTo>
                          <a:pt x="25" y="49"/>
                        </a:lnTo>
                        <a:lnTo>
                          <a:pt x="19" y="55"/>
                        </a:lnTo>
                        <a:lnTo>
                          <a:pt x="14" y="62"/>
                        </a:lnTo>
                        <a:lnTo>
                          <a:pt x="10" y="68"/>
                        </a:lnTo>
                        <a:lnTo>
                          <a:pt x="7" y="75"/>
                        </a:lnTo>
                        <a:lnTo>
                          <a:pt x="4" y="84"/>
                        </a:lnTo>
                        <a:lnTo>
                          <a:pt x="3" y="91"/>
                        </a:lnTo>
                        <a:lnTo>
                          <a:pt x="0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19" y="693"/>
                        </a:lnTo>
                        <a:lnTo>
                          <a:pt x="319" y="108"/>
                        </a:lnTo>
                        <a:lnTo>
                          <a:pt x="317" y="100"/>
                        </a:lnTo>
                        <a:lnTo>
                          <a:pt x="316" y="91"/>
                        </a:lnTo>
                        <a:lnTo>
                          <a:pt x="314" y="84"/>
                        </a:lnTo>
                        <a:lnTo>
                          <a:pt x="311" y="75"/>
                        </a:lnTo>
                        <a:lnTo>
                          <a:pt x="308" y="68"/>
                        </a:lnTo>
                        <a:lnTo>
                          <a:pt x="303" y="62"/>
                        </a:lnTo>
                        <a:lnTo>
                          <a:pt x="299" y="55"/>
                        </a:lnTo>
                        <a:lnTo>
                          <a:pt x="292" y="49"/>
                        </a:lnTo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" name="Freeform 26"/>
                  <p:cNvSpPr>
                    <a:spLocks noChangeAspect="1"/>
                  </p:cNvSpPr>
                  <p:nvPr/>
                </p:nvSpPr>
                <p:spPr bwMode="auto">
                  <a:xfrm>
                    <a:off x="2661" y="1589"/>
                    <a:ext cx="43" cy="36"/>
                  </a:xfrm>
                  <a:custGeom>
                    <a:avLst/>
                    <a:gdLst>
                      <a:gd name="T0" fmla="*/ 39 w 138"/>
                      <a:gd name="T1" fmla="*/ 36 h 118"/>
                      <a:gd name="T2" fmla="*/ 4 w 138"/>
                      <a:gd name="T3" fmla="*/ 36 h 118"/>
                      <a:gd name="T4" fmla="*/ 0 w 138"/>
                      <a:gd name="T5" fmla="*/ 5 h 118"/>
                      <a:gd name="T6" fmla="*/ 0 w 138"/>
                      <a:gd name="T7" fmla="*/ 0 h 118"/>
                      <a:gd name="T8" fmla="*/ 43 w 138"/>
                      <a:gd name="T9" fmla="*/ 0 h 118"/>
                      <a:gd name="T10" fmla="*/ 43 w 138"/>
                      <a:gd name="T11" fmla="*/ 5 h 118"/>
                      <a:gd name="T12" fmla="*/ 39 w 138"/>
                      <a:gd name="T13" fmla="*/ 36 h 11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138" h="118">
                        <a:moveTo>
                          <a:pt x="124" y="118"/>
                        </a:moveTo>
                        <a:lnTo>
                          <a:pt x="14" y="118"/>
                        </a:ln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8" y="0"/>
                        </a:lnTo>
                        <a:lnTo>
                          <a:pt x="138" y="17"/>
                        </a:lnTo>
                        <a:lnTo>
                          <a:pt x="124" y="11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" name="Freeform 27"/>
                  <p:cNvSpPr>
                    <a:spLocks noChangeAspect="1"/>
                  </p:cNvSpPr>
                  <p:nvPr/>
                </p:nvSpPr>
                <p:spPr bwMode="auto">
                  <a:xfrm>
                    <a:off x="2661" y="1589"/>
                    <a:ext cx="43" cy="36"/>
                  </a:xfrm>
                  <a:custGeom>
                    <a:avLst/>
                    <a:gdLst>
                      <a:gd name="T0" fmla="*/ 39 w 138"/>
                      <a:gd name="T1" fmla="*/ 36 h 118"/>
                      <a:gd name="T2" fmla="*/ 4 w 138"/>
                      <a:gd name="T3" fmla="*/ 36 h 118"/>
                      <a:gd name="T4" fmla="*/ 0 w 138"/>
                      <a:gd name="T5" fmla="*/ 5 h 118"/>
                      <a:gd name="T6" fmla="*/ 0 w 138"/>
                      <a:gd name="T7" fmla="*/ 0 h 118"/>
                      <a:gd name="T8" fmla="*/ 43 w 138"/>
                      <a:gd name="T9" fmla="*/ 0 h 118"/>
                      <a:gd name="T10" fmla="*/ 43 w 138"/>
                      <a:gd name="T11" fmla="*/ 5 h 118"/>
                      <a:gd name="T12" fmla="*/ 39 w 138"/>
                      <a:gd name="T13" fmla="*/ 36 h 11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138" h="118">
                        <a:moveTo>
                          <a:pt x="124" y="118"/>
                        </a:moveTo>
                        <a:lnTo>
                          <a:pt x="14" y="118"/>
                        </a:ln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8" y="0"/>
                        </a:lnTo>
                        <a:lnTo>
                          <a:pt x="138" y="17"/>
                        </a:lnTo>
                        <a:lnTo>
                          <a:pt x="124" y="118"/>
                        </a:lnTo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" name="Freeform 28"/>
                  <p:cNvSpPr>
                    <a:spLocks noChangeAspect="1"/>
                  </p:cNvSpPr>
                  <p:nvPr/>
                </p:nvSpPr>
                <p:spPr bwMode="auto">
                  <a:xfrm>
                    <a:off x="2890" y="1668"/>
                    <a:ext cx="93" cy="208"/>
                  </a:xfrm>
                  <a:custGeom>
                    <a:avLst/>
                    <a:gdLst>
                      <a:gd name="T0" fmla="*/ 85 w 320"/>
                      <a:gd name="T1" fmla="*/ 15 h 693"/>
                      <a:gd name="T2" fmla="*/ 83 w 320"/>
                      <a:gd name="T3" fmla="*/ 12 h 693"/>
                      <a:gd name="T4" fmla="*/ 80 w 320"/>
                      <a:gd name="T5" fmla="*/ 10 h 693"/>
                      <a:gd name="T6" fmla="*/ 77 w 320"/>
                      <a:gd name="T7" fmla="*/ 8 h 693"/>
                      <a:gd name="T8" fmla="*/ 74 w 320"/>
                      <a:gd name="T9" fmla="*/ 7 h 693"/>
                      <a:gd name="T10" fmla="*/ 71 w 320"/>
                      <a:gd name="T11" fmla="*/ 5 h 693"/>
                      <a:gd name="T12" fmla="*/ 68 w 320"/>
                      <a:gd name="T13" fmla="*/ 3 h 693"/>
                      <a:gd name="T14" fmla="*/ 64 w 320"/>
                      <a:gd name="T15" fmla="*/ 2 h 693"/>
                      <a:gd name="T16" fmla="*/ 61 w 320"/>
                      <a:gd name="T17" fmla="*/ 2 h 693"/>
                      <a:gd name="T18" fmla="*/ 57 w 320"/>
                      <a:gd name="T19" fmla="*/ 1 h 693"/>
                      <a:gd name="T20" fmla="*/ 54 w 320"/>
                      <a:gd name="T21" fmla="*/ 0 h 693"/>
                      <a:gd name="T22" fmla="*/ 50 w 320"/>
                      <a:gd name="T23" fmla="*/ 0 h 693"/>
                      <a:gd name="T24" fmla="*/ 47 w 320"/>
                      <a:gd name="T25" fmla="*/ 0 h 693"/>
                      <a:gd name="T26" fmla="*/ 43 w 320"/>
                      <a:gd name="T27" fmla="*/ 0 h 693"/>
                      <a:gd name="T28" fmla="*/ 39 w 320"/>
                      <a:gd name="T29" fmla="*/ 0 h 693"/>
                      <a:gd name="T30" fmla="*/ 36 w 320"/>
                      <a:gd name="T31" fmla="*/ 1 h 693"/>
                      <a:gd name="T32" fmla="*/ 32 w 320"/>
                      <a:gd name="T33" fmla="*/ 2 h 693"/>
                      <a:gd name="T34" fmla="*/ 29 w 320"/>
                      <a:gd name="T35" fmla="*/ 2 h 693"/>
                      <a:gd name="T36" fmla="*/ 25 w 320"/>
                      <a:gd name="T37" fmla="*/ 3 h 693"/>
                      <a:gd name="T38" fmla="*/ 22 w 320"/>
                      <a:gd name="T39" fmla="*/ 5 h 693"/>
                      <a:gd name="T40" fmla="*/ 19 w 320"/>
                      <a:gd name="T41" fmla="*/ 7 h 693"/>
                      <a:gd name="T42" fmla="*/ 15 w 320"/>
                      <a:gd name="T43" fmla="*/ 8 h 693"/>
                      <a:gd name="T44" fmla="*/ 13 w 320"/>
                      <a:gd name="T45" fmla="*/ 10 h 693"/>
                      <a:gd name="T46" fmla="*/ 10 w 320"/>
                      <a:gd name="T47" fmla="*/ 12 h 693"/>
                      <a:gd name="T48" fmla="*/ 8 w 320"/>
                      <a:gd name="T49" fmla="*/ 15 h 693"/>
                      <a:gd name="T50" fmla="*/ 6 w 320"/>
                      <a:gd name="T51" fmla="*/ 17 h 693"/>
                      <a:gd name="T52" fmla="*/ 4 w 320"/>
                      <a:gd name="T53" fmla="*/ 19 h 693"/>
                      <a:gd name="T54" fmla="*/ 3 w 320"/>
                      <a:gd name="T55" fmla="*/ 20 h 693"/>
                      <a:gd name="T56" fmla="*/ 2 w 320"/>
                      <a:gd name="T57" fmla="*/ 23 h 693"/>
                      <a:gd name="T58" fmla="*/ 1 w 320"/>
                      <a:gd name="T59" fmla="*/ 25 h 693"/>
                      <a:gd name="T60" fmla="*/ 1 w 320"/>
                      <a:gd name="T61" fmla="*/ 27 h 693"/>
                      <a:gd name="T62" fmla="*/ 0 w 320"/>
                      <a:gd name="T63" fmla="*/ 30 h 693"/>
                      <a:gd name="T64" fmla="*/ 0 w 320"/>
                      <a:gd name="T65" fmla="*/ 32 h 693"/>
                      <a:gd name="T66" fmla="*/ 0 w 320"/>
                      <a:gd name="T67" fmla="*/ 208 h 693"/>
                      <a:gd name="T68" fmla="*/ 93 w 320"/>
                      <a:gd name="T69" fmla="*/ 208 h 693"/>
                      <a:gd name="T70" fmla="*/ 93 w 320"/>
                      <a:gd name="T71" fmla="*/ 32 h 693"/>
                      <a:gd name="T72" fmla="*/ 93 w 320"/>
                      <a:gd name="T73" fmla="*/ 30 h 693"/>
                      <a:gd name="T74" fmla="*/ 92 w 320"/>
                      <a:gd name="T75" fmla="*/ 27 h 693"/>
                      <a:gd name="T76" fmla="*/ 92 w 320"/>
                      <a:gd name="T77" fmla="*/ 25 h 693"/>
                      <a:gd name="T78" fmla="*/ 91 w 320"/>
                      <a:gd name="T79" fmla="*/ 23 h 693"/>
                      <a:gd name="T80" fmla="*/ 90 w 320"/>
                      <a:gd name="T81" fmla="*/ 20 h 693"/>
                      <a:gd name="T82" fmla="*/ 88 w 320"/>
                      <a:gd name="T83" fmla="*/ 19 h 693"/>
                      <a:gd name="T84" fmla="*/ 87 w 320"/>
                      <a:gd name="T85" fmla="*/ 17 h 693"/>
                      <a:gd name="T86" fmla="*/ 85 w 320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20" h="693">
                        <a:moveTo>
                          <a:pt x="294" y="49"/>
                        </a:moveTo>
                        <a:lnTo>
                          <a:pt x="285" y="41"/>
                        </a:lnTo>
                        <a:lnTo>
                          <a:pt x="275" y="33"/>
                        </a:lnTo>
                        <a:lnTo>
                          <a:pt x="266" y="27"/>
                        </a:lnTo>
                        <a:lnTo>
                          <a:pt x="256" y="22"/>
                        </a:lnTo>
                        <a:lnTo>
                          <a:pt x="245" y="16"/>
                        </a:lnTo>
                        <a:lnTo>
                          <a:pt x="233" y="11"/>
                        </a:lnTo>
                        <a:lnTo>
                          <a:pt x="221" y="8"/>
                        </a:lnTo>
                        <a:lnTo>
                          <a:pt x="209" y="5"/>
                        </a:lnTo>
                        <a:lnTo>
                          <a:pt x="196" y="3"/>
                        </a:lnTo>
                        <a:lnTo>
                          <a:pt x="185" y="1"/>
                        </a:lnTo>
                        <a:lnTo>
                          <a:pt x="172" y="0"/>
                        </a:lnTo>
                        <a:lnTo>
                          <a:pt x="160" y="0"/>
                        </a:lnTo>
                        <a:lnTo>
                          <a:pt x="148" y="0"/>
                        </a:lnTo>
                        <a:lnTo>
                          <a:pt x="135" y="1"/>
                        </a:lnTo>
                        <a:lnTo>
                          <a:pt x="124" y="3"/>
                        </a:lnTo>
                        <a:lnTo>
                          <a:pt x="111" y="5"/>
                        </a:lnTo>
                        <a:lnTo>
                          <a:pt x="99" y="8"/>
                        </a:lnTo>
                        <a:lnTo>
                          <a:pt x="87" y="11"/>
                        </a:lnTo>
                        <a:lnTo>
                          <a:pt x="75" y="16"/>
                        </a:lnTo>
                        <a:lnTo>
                          <a:pt x="64" y="22"/>
                        </a:lnTo>
                        <a:lnTo>
                          <a:pt x="53" y="27"/>
                        </a:lnTo>
                        <a:lnTo>
                          <a:pt x="44" y="33"/>
                        </a:lnTo>
                        <a:lnTo>
                          <a:pt x="34" y="41"/>
                        </a:lnTo>
                        <a:lnTo>
                          <a:pt x="26" y="49"/>
                        </a:lnTo>
                        <a:lnTo>
                          <a:pt x="21" y="55"/>
                        </a:lnTo>
                        <a:lnTo>
                          <a:pt x="15" y="62"/>
                        </a:lnTo>
                        <a:lnTo>
                          <a:pt x="11" y="68"/>
                        </a:lnTo>
                        <a:lnTo>
                          <a:pt x="7" y="75"/>
                        </a:lnTo>
                        <a:lnTo>
                          <a:pt x="5" y="84"/>
                        </a:lnTo>
                        <a:lnTo>
                          <a:pt x="2" y="91"/>
                        </a:lnTo>
                        <a:lnTo>
                          <a:pt x="0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20" y="693"/>
                        </a:lnTo>
                        <a:lnTo>
                          <a:pt x="320" y="108"/>
                        </a:lnTo>
                        <a:lnTo>
                          <a:pt x="319" y="100"/>
                        </a:lnTo>
                        <a:lnTo>
                          <a:pt x="318" y="91"/>
                        </a:lnTo>
                        <a:lnTo>
                          <a:pt x="315" y="84"/>
                        </a:lnTo>
                        <a:lnTo>
                          <a:pt x="312" y="75"/>
                        </a:lnTo>
                        <a:lnTo>
                          <a:pt x="308" y="68"/>
                        </a:lnTo>
                        <a:lnTo>
                          <a:pt x="304" y="62"/>
                        </a:lnTo>
                        <a:lnTo>
                          <a:pt x="300" y="55"/>
                        </a:lnTo>
                        <a:lnTo>
                          <a:pt x="294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" name="Freeform 29"/>
                  <p:cNvSpPr>
                    <a:spLocks noChangeAspect="1"/>
                  </p:cNvSpPr>
                  <p:nvPr/>
                </p:nvSpPr>
                <p:spPr bwMode="auto">
                  <a:xfrm>
                    <a:off x="2890" y="1668"/>
                    <a:ext cx="93" cy="208"/>
                  </a:xfrm>
                  <a:custGeom>
                    <a:avLst/>
                    <a:gdLst>
                      <a:gd name="T0" fmla="*/ 85 w 320"/>
                      <a:gd name="T1" fmla="*/ 15 h 693"/>
                      <a:gd name="T2" fmla="*/ 83 w 320"/>
                      <a:gd name="T3" fmla="*/ 12 h 693"/>
                      <a:gd name="T4" fmla="*/ 80 w 320"/>
                      <a:gd name="T5" fmla="*/ 10 h 693"/>
                      <a:gd name="T6" fmla="*/ 77 w 320"/>
                      <a:gd name="T7" fmla="*/ 8 h 693"/>
                      <a:gd name="T8" fmla="*/ 74 w 320"/>
                      <a:gd name="T9" fmla="*/ 7 h 693"/>
                      <a:gd name="T10" fmla="*/ 71 w 320"/>
                      <a:gd name="T11" fmla="*/ 5 h 693"/>
                      <a:gd name="T12" fmla="*/ 68 w 320"/>
                      <a:gd name="T13" fmla="*/ 3 h 693"/>
                      <a:gd name="T14" fmla="*/ 64 w 320"/>
                      <a:gd name="T15" fmla="*/ 2 h 693"/>
                      <a:gd name="T16" fmla="*/ 61 w 320"/>
                      <a:gd name="T17" fmla="*/ 2 h 693"/>
                      <a:gd name="T18" fmla="*/ 57 w 320"/>
                      <a:gd name="T19" fmla="*/ 1 h 693"/>
                      <a:gd name="T20" fmla="*/ 54 w 320"/>
                      <a:gd name="T21" fmla="*/ 0 h 693"/>
                      <a:gd name="T22" fmla="*/ 50 w 320"/>
                      <a:gd name="T23" fmla="*/ 0 h 693"/>
                      <a:gd name="T24" fmla="*/ 47 w 320"/>
                      <a:gd name="T25" fmla="*/ 0 h 693"/>
                      <a:gd name="T26" fmla="*/ 43 w 320"/>
                      <a:gd name="T27" fmla="*/ 0 h 693"/>
                      <a:gd name="T28" fmla="*/ 39 w 320"/>
                      <a:gd name="T29" fmla="*/ 0 h 693"/>
                      <a:gd name="T30" fmla="*/ 36 w 320"/>
                      <a:gd name="T31" fmla="*/ 1 h 693"/>
                      <a:gd name="T32" fmla="*/ 32 w 320"/>
                      <a:gd name="T33" fmla="*/ 2 h 693"/>
                      <a:gd name="T34" fmla="*/ 29 w 320"/>
                      <a:gd name="T35" fmla="*/ 2 h 693"/>
                      <a:gd name="T36" fmla="*/ 25 w 320"/>
                      <a:gd name="T37" fmla="*/ 3 h 693"/>
                      <a:gd name="T38" fmla="*/ 22 w 320"/>
                      <a:gd name="T39" fmla="*/ 5 h 693"/>
                      <a:gd name="T40" fmla="*/ 19 w 320"/>
                      <a:gd name="T41" fmla="*/ 7 h 693"/>
                      <a:gd name="T42" fmla="*/ 15 w 320"/>
                      <a:gd name="T43" fmla="*/ 8 h 693"/>
                      <a:gd name="T44" fmla="*/ 13 w 320"/>
                      <a:gd name="T45" fmla="*/ 10 h 693"/>
                      <a:gd name="T46" fmla="*/ 10 w 320"/>
                      <a:gd name="T47" fmla="*/ 12 h 693"/>
                      <a:gd name="T48" fmla="*/ 8 w 320"/>
                      <a:gd name="T49" fmla="*/ 15 h 693"/>
                      <a:gd name="T50" fmla="*/ 6 w 320"/>
                      <a:gd name="T51" fmla="*/ 17 h 693"/>
                      <a:gd name="T52" fmla="*/ 4 w 320"/>
                      <a:gd name="T53" fmla="*/ 19 h 693"/>
                      <a:gd name="T54" fmla="*/ 3 w 320"/>
                      <a:gd name="T55" fmla="*/ 20 h 693"/>
                      <a:gd name="T56" fmla="*/ 2 w 320"/>
                      <a:gd name="T57" fmla="*/ 23 h 693"/>
                      <a:gd name="T58" fmla="*/ 1 w 320"/>
                      <a:gd name="T59" fmla="*/ 25 h 693"/>
                      <a:gd name="T60" fmla="*/ 1 w 320"/>
                      <a:gd name="T61" fmla="*/ 27 h 693"/>
                      <a:gd name="T62" fmla="*/ 0 w 320"/>
                      <a:gd name="T63" fmla="*/ 30 h 693"/>
                      <a:gd name="T64" fmla="*/ 0 w 320"/>
                      <a:gd name="T65" fmla="*/ 32 h 693"/>
                      <a:gd name="T66" fmla="*/ 0 w 320"/>
                      <a:gd name="T67" fmla="*/ 208 h 693"/>
                      <a:gd name="T68" fmla="*/ 93 w 320"/>
                      <a:gd name="T69" fmla="*/ 208 h 693"/>
                      <a:gd name="T70" fmla="*/ 93 w 320"/>
                      <a:gd name="T71" fmla="*/ 32 h 693"/>
                      <a:gd name="T72" fmla="*/ 93 w 320"/>
                      <a:gd name="T73" fmla="*/ 30 h 693"/>
                      <a:gd name="T74" fmla="*/ 92 w 320"/>
                      <a:gd name="T75" fmla="*/ 27 h 693"/>
                      <a:gd name="T76" fmla="*/ 92 w 320"/>
                      <a:gd name="T77" fmla="*/ 25 h 693"/>
                      <a:gd name="T78" fmla="*/ 91 w 320"/>
                      <a:gd name="T79" fmla="*/ 23 h 693"/>
                      <a:gd name="T80" fmla="*/ 90 w 320"/>
                      <a:gd name="T81" fmla="*/ 20 h 693"/>
                      <a:gd name="T82" fmla="*/ 88 w 320"/>
                      <a:gd name="T83" fmla="*/ 19 h 693"/>
                      <a:gd name="T84" fmla="*/ 87 w 320"/>
                      <a:gd name="T85" fmla="*/ 17 h 693"/>
                      <a:gd name="T86" fmla="*/ 85 w 320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20" h="693">
                        <a:moveTo>
                          <a:pt x="294" y="49"/>
                        </a:moveTo>
                        <a:lnTo>
                          <a:pt x="285" y="41"/>
                        </a:lnTo>
                        <a:lnTo>
                          <a:pt x="275" y="33"/>
                        </a:lnTo>
                        <a:lnTo>
                          <a:pt x="266" y="27"/>
                        </a:lnTo>
                        <a:lnTo>
                          <a:pt x="256" y="22"/>
                        </a:lnTo>
                        <a:lnTo>
                          <a:pt x="245" y="16"/>
                        </a:lnTo>
                        <a:lnTo>
                          <a:pt x="233" y="11"/>
                        </a:lnTo>
                        <a:lnTo>
                          <a:pt x="221" y="8"/>
                        </a:lnTo>
                        <a:lnTo>
                          <a:pt x="209" y="5"/>
                        </a:lnTo>
                        <a:lnTo>
                          <a:pt x="196" y="3"/>
                        </a:lnTo>
                        <a:lnTo>
                          <a:pt x="185" y="1"/>
                        </a:lnTo>
                        <a:lnTo>
                          <a:pt x="172" y="0"/>
                        </a:lnTo>
                        <a:lnTo>
                          <a:pt x="160" y="0"/>
                        </a:lnTo>
                        <a:lnTo>
                          <a:pt x="148" y="0"/>
                        </a:lnTo>
                        <a:lnTo>
                          <a:pt x="135" y="1"/>
                        </a:lnTo>
                        <a:lnTo>
                          <a:pt x="124" y="3"/>
                        </a:lnTo>
                        <a:lnTo>
                          <a:pt x="111" y="5"/>
                        </a:lnTo>
                        <a:lnTo>
                          <a:pt x="99" y="8"/>
                        </a:lnTo>
                        <a:lnTo>
                          <a:pt x="87" y="11"/>
                        </a:lnTo>
                        <a:lnTo>
                          <a:pt x="75" y="16"/>
                        </a:lnTo>
                        <a:lnTo>
                          <a:pt x="64" y="22"/>
                        </a:lnTo>
                        <a:lnTo>
                          <a:pt x="53" y="27"/>
                        </a:lnTo>
                        <a:lnTo>
                          <a:pt x="44" y="33"/>
                        </a:lnTo>
                        <a:lnTo>
                          <a:pt x="34" y="41"/>
                        </a:lnTo>
                        <a:lnTo>
                          <a:pt x="26" y="49"/>
                        </a:lnTo>
                        <a:lnTo>
                          <a:pt x="21" y="55"/>
                        </a:lnTo>
                        <a:lnTo>
                          <a:pt x="15" y="62"/>
                        </a:lnTo>
                        <a:lnTo>
                          <a:pt x="11" y="68"/>
                        </a:lnTo>
                        <a:lnTo>
                          <a:pt x="7" y="75"/>
                        </a:lnTo>
                        <a:lnTo>
                          <a:pt x="5" y="84"/>
                        </a:lnTo>
                        <a:lnTo>
                          <a:pt x="2" y="91"/>
                        </a:lnTo>
                        <a:lnTo>
                          <a:pt x="0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20" y="693"/>
                        </a:lnTo>
                        <a:lnTo>
                          <a:pt x="320" y="108"/>
                        </a:lnTo>
                        <a:lnTo>
                          <a:pt x="319" y="100"/>
                        </a:lnTo>
                        <a:lnTo>
                          <a:pt x="318" y="91"/>
                        </a:lnTo>
                        <a:lnTo>
                          <a:pt x="315" y="84"/>
                        </a:lnTo>
                        <a:lnTo>
                          <a:pt x="312" y="75"/>
                        </a:lnTo>
                        <a:lnTo>
                          <a:pt x="308" y="68"/>
                        </a:lnTo>
                        <a:lnTo>
                          <a:pt x="304" y="62"/>
                        </a:lnTo>
                        <a:lnTo>
                          <a:pt x="300" y="55"/>
                        </a:lnTo>
                        <a:lnTo>
                          <a:pt x="294" y="49"/>
                        </a:lnTo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" name="Freeform 30"/>
                  <p:cNvSpPr>
                    <a:spLocks noChangeAspect="1"/>
                  </p:cNvSpPr>
                  <p:nvPr/>
                </p:nvSpPr>
                <p:spPr bwMode="auto">
                  <a:xfrm>
                    <a:off x="2833" y="1589"/>
                    <a:ext cx="43" cy="36"/>
                  </a:xfrm>
                  <a:custGeom>
                    <a:avLst/>
                    <a:gdLst>
                      <a:gd name="T0" fmla="*/ 39 w 136"/>
                      <a:gd name="T1" fmla="*/ 36 h 118"/>
                      <a:gd name="T2" fmla="*/ 4 w 136"/>
                      <a:gd name="T3" fmla="*/ 36 h 118"/>
                      <a:gd name="T4" fmla="*/ 0 w 136"/>
                      <a:gd name="T5" fmla="*/ 5 h 118"/>
                      <a:gd name="T6" fmla="*/ 0 w 136"/>
                      <a:gd name="T7" fmla="*/ 0 h 118"/>
                      <a:gd name="T8" fmla="*/ 43 w 136"/>
                      <a:gd name="T9" fmla="*/ 0 h 118"/>
                      <a:gd name="T10" fmla="*/ 43 w 136"/>
                      <a:gd name="T11" fmla="*/ 5 h 118"/>
                      <a:gd name="T12" fmla="*/ 39 w 136"/>
                      <a:gd name="T13" fmla="*/ 36 h 11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136" h="118">
                        <a:moveTo>
                          <a:pt x="124" y="118"/>
                        </a:moveTo>
                        <a:lnTo>
                          <a:pt x="14" y="118"/>
                        </a:ln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6" y="0"/>
                        </a:lnTo>
                        <a:lnTo>
                          <a:pt x="136" y="17"/>
                        </a:lnTo>
                        <a:lnTo>
                          <a:pt x="124" y="11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" name="Freeform 31"/>
                  <p:cNvSpPr>
                    <a:spLocks noChangeAspect="1"/>
                  </p:cNvSpPr>
                  <p:nvPr/>
                </p:nvSpPr>
                <p:spPr bwMode="auto">
                  <a:xfrm>
                    <a:off x="3055" y="1668"/>
                    <a:ext cx="93" cy="208"/>
                  </a:xfrm>
                  <a:custGeom>
                    <a:avLst/>
                    <a:gdLst>
                      <a:gd name="T0" fmla="*/ 85 w 318"/>
                      <a:gd name="T1" fmla="*/ 15 h 693"/>
                      <a:gd name="T2" fmla="*/ 83 w 318"/>
                      <a:gd name="T3" fmla="*/ 12 h 693"/>
                      <a:gd name="T4" fmla="*/ 80 w 318"/>
                      <a:gd name="T5" fmla="*/ 10 h 693"/>
                      <a:gd name="T6" fmla="*/ 78 w 318"/>
                      <a:gd name="T7" fmla="*/ 8 h 693"/>
                      <a:gd name="T8" fmla="*/ 75 w 318"/>
                      <a:gd name="T9" fmla="*/ 7 h 693"/>
                      <a:gd name="T10" fmla="*/ 71 w 318"/>
                      <a:gd name="T11" fmla="*/ 5 h 693"/>
                      <a:gd name="T12" fmla="*/ 68 w 318"/>
                      <a:gd name="T13" fmla="*/ 3 h 693"/>
                      <a:gd name="T14" fmla="*/ 64 w 318"/>
                      <a:gd name="T15" fmla="*/ 2 h 693"/>
                      <a:gd name="T16" fmla="*/ 61 w 318"/>
                      <a:gd name="T17" fmla="*/ 2 h 693"/>
                      <a:gd name="T18" fmla="*/ 57 w 318"/>
                      <a:gd name="T19" fmla="*/ 1 h 693"/>
                      <a:gd name="T20" fmla="*/ 54 w 318"/>
                      <a:gd name="T21" fmla="*/ 0 h 693"/>
                      <a:gd name="T22" fmla="*/ 50 w 318"/>
                      <a:gd name="T23" fmla="*/ 0 h 693"/>
                      <a:gd name="T24" fmla="*/ 46 w 318"/>
                      <a:gd name="T25" fmla="*/ 0 h 693"/>
                      <a:gd name="T26" fmla="*/ 43 w 318"/>
                      <a:gd name="T27" fmla="*/ 0 h 693"/>
                      <a:gd name="T28" fmla="*/ 39 w 318"/>
                      <a:gd name="T29" fmla="*/ 0 h 693"/>
                      <a:gd name="T30" fmla="*/ 35 w 318"/>
                      <a:gd name="T31" fmla="*/ 1 h 693"/>
                      <a:gd name="T32" fmla="*/ 32 w 318"/>
                      <a:gd name="T33" fmla="*/ 2 h 693"/>
                      <a:gd name="T34" fmla="*/ 28 w 318"/>
                      <a:gd name="T35" fmla="*/ 2 h 693"/>
                      <a:gd name="T36" fmla="*/ 25 w 318"/>
                      <a:gd name="T37" fmla="*/ 3 h 693"/>
                      <a:gd name="T38" fmla="*/ 21 w 318"/>
                      <a:gd name="T39" fmla="*/ 5 h 693"/>
                      <a:gd name="T40" fmla="*/ 18 w 318"/>
                      <a:gd name="T41" fmla="*/ 7 h 693"/>
                      <a:gd name="T42" fmla="*/ 15 w 318"/>
                      <a:gd name="T43" fmla="*/ 8 h 693"/>
                      <a:gd name="T44" fmla="*/ 12 w 318"/>
                      <a:gd name="T45" fmla="*/ 10 h 693"/>
                      <a:gd name="T46" fmla="*/ 10 w 318"/>
                      <a:gd name="T47" fmla="*/ 12 h 693"/>
                      <a:gd name="T48" fmla="*/ 7 w 318"/>
                      <a:gd name="T49" fmla="*/ 15 h 693"/>
                      <a:gd name="T50" fmla="*/ 6 w 318"/>
                      <a:gd name="T51" fmla="*/ 17 h 693"/>
                      <a:gd name="T52" fmla="*/ 4 w 318"/>
                      <a:gd name="T53" fmla="*/ 19 h 693"/>
                      <a:gd name="T54" fmla="*/ 3 w 318"/>
                      <a:gd name="T55" fmla="*/ 20 h 693"/>
                      <a:gd name="T56" fmla="*/ 2 w 318"/>
                      <a:gd name="T57" fmla="*/ 23 h 693"/>
                      <a:gd name="T58" fmla="*/ 1 w 318"/>
                      <a:gd name="T59" fmla="*/ 25 h 693"/>
                      <a:gd name="T60" fmla="*/ 1 w 318"/>
                      <a:gd name="T61" fmla="*/ 27 h 693"/>
                      <a:gd name="T62" fmla="*/ 0 w 318"/>
                      <a:gd name="T63" fmla="*/ 30 h 693"/>
                      <a:gd name="T64" fmla="*/ 0 w 318"/>
                      <a:gd name="T65" fmla="*/ 32 h 693"/>
                      <a:gd name="T66" fmla="*/ 0 w 318"/>
                      <a:gd name="T67" fmla="*/ 208 h 693"/>
                      <a:gd name="T68" fmla="*/ 93 w 318"/>
                      <a:gd name="T69" fmla="*/ 208 h 693"/>
                      <a:gd name="T70" fmla="*/ 93 w 318"/>
                      <a:gd name="T71" fmla="*/ 32 h 693"/>
                      <a:gd name="T72" fmla="*/ 93 w 318"/>
                      <a:gd name="T73" fmla="*/ 30 h 693"/>
                      <a:gd name="T74" fmla="*/ 92 w 318"/>
                      <a:gd name="T75" fmla="*/ 27 h 693"/>
                      <a:gd name="T76" fmla="*/ 92 w 318"/>
                      <a:gd name="T77" fmla="*/ 25 h 693"/>
                      <a:gd name="T78" fmla="*/ 91 w 318"/>
                      <a:gd name="T79" fmla="*/ 23 h 693"/>
                      <a:gd name="T80" fmla="*/ 90 w 318"/>
                      <a:gd name="T81" fmla="*/ 20 h 693"/>
                      <a:gd name="T82" fmla="*/ 88 w 318"/>
                      <a:gd name="T83" fmla="*/ 19 h 693"/>
                      <a:gd name="T84" fmla="*/ 87 w 318"/>
                      <a:gd name="T85" fmla="*/ 17 h 693"/>
                      <a:gd name="T86" fmla="*/ 85 w 318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18" h="693">
                        <a:moveTo>
                          <a:pt x="291" y="49"/>
                        </a:moveTo>
                        <a:lnTo>
                          <a:pt x="284" y="41"/>
                        </a:lnTo>
                        <a:lnTo>
                          <a:pt x="274" y="33"/>
                        </a:lnTo>
                        <a:lnTo>
                          <a:pt x="265" y="27"/>
                        </a:lnTo>
                        <a:lnTo>
                          <a:pt x="256" y="22"/>
                        </a:lnTo>
                        <a:lnTo>
                          <a:pt x="244" y="16"/>
                        </a:lnTo>
                        <a:lnTo>
                          <a:pt x="231" y="11"/>
                        </a:lnTo>
                        <a:lnTo>
                          <a:pt x="220" y="8"/>
                        </a:lnTo>
                        <a:lnTo>
                          <a:pt x="207" y="5"/>
                        </a:lnTo>
                        <a:lnTo>
                          <a:pt x="195" y="3"/>
                        </a:lnTo>
                        <a:lnTo>
                          <a:pt x="183" y="1"/>
                        </a:lnTo>
                        <a:lnTo>
                          <a:pt x="170" y="0"/>
                        </a:lnTo>
                        <a:lnTo>
                          <a:pt x="158" y="0"/>
                        </a:lnTo>
                        <a:lnTo>
                          <a:pt x="146" y="0"/>
                        </a:lnTo>
                        <a:lnTo>
                          <a:pt x="133" y="1"/>
                        </a:lnTo>
                        <a:lnTo>
                          <a:pt x="121" y="3"/>
                        </a:lnTo>
                        <a:lnTo>
                          <a:pt x="109" y="5"/>
                        </a:lnTo>
                        <a:lnTo>
                          <a:pt x="96" y="8"/>
                        </a:lnTo>
                        <a:lnTo>
                          <a:pt x="85" y="11"/>
                        </a:lnTo>
                        <a:lnTo>
                          <a:pt x="73" y="16"/>
                        </a:lnTo>
                        <a:lnTo>
                          <a:pt x="62" y="22"/>
                        </a:lnTo>
                        <a:lnTo>
                          <a:pt x="52" y="27"/>
                        </a:lnTo>
                        <a:lnTo>
                          <a:pt x="42" y="33"/>
                        </a:lnTo>
                        <a:lnTo>
                          <a:pt x="33" y="41"/>
                        </a:lnTo>
                        <a:lnTo>
                          <a:pt x="24" y="49"/>
                        </a:lnTo>
                        <a:lnTo>
                          <a:pt x="19" y="55"/>
                        </a:lnTo>
                        <a:lnTo>
                          <a:pt x="13" y="62"/>
                        </a:lnTo>
                        <a:lnTo>
                          <a:pt x="9" y="68"/>
                        </a:lnTo>
                        <a:lnTo>
                          <a:pt x="6" y="75"/>
                        </a:lnTo>
                        <a:lnTo>
                          <a:pt x="3" y="84"/>
                        </a:lnTo>
                        <a:lnTo>
                          <a:pt x="2" y="91"/>
                        </a:lnTo>
                        <a:lnTo>
                          <a:pt x="0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18" y="693"/>
                        </a:lnTo>
                        <a:lnTo>
                          <a:pt x="318" y="108"/>
                        </a:lnTo>
                        <a:lnTo>
                          <a:pt x="317" y="100"/>
                        </a:lnTo>
                        <a:lnTo>
                          <a:pt x="316" y="91"/>
                        </a:lnTo>
                        <a:lnTo>
                          <a:pt x="313" y="84"/>
                        </a:lnTo>
                        <a:lnTo>
                          <a:pt x="310" y="75"/>
                        </a:lnTo>
                        <a:lnTo>
                          <a:pt x="307" y="68"/>
                        </a:lnTo>
                        <a:lnTo>
                          <a:pt x="302" y="62"/>
                        </a:lnTo>
                        <a:lnTo>
                          <a:pt x="298" y="55"/>
                        </a:lnTo>
                        <a:lnTo>
                          <a:pt x="291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" name="Freeform 32"/>
                  <p:cNvSpPr>
                    <a:spLocks noChangeAspect="1"/>
                  </p:cNvSpPr>
                  <p:nvPr/>
                </p:nvSpPr>
                <p:spPr bwMode="auto">
                  <a:xfrm>
                    <a:off x="3055" y="1668"/>
                    <a:ext cx="93" cy="208"/>
                  </a:xfrm>
                  <a:custGeom>
                    <a:avLst/>
                    <a:gdLst>
                      <a:gd name="T0" fmla="*/ 85 w 318"/>
                      <a:gd name="T1" fmla="*/ 15 h 693"/>
                      <a:gd name="T2" fmla="*/ 83 w 318"/>
                      <a:gd name="T3" fmla="*/ 12 h 693"/>
                      <a:gd name="T4" fmla="*/ 80 w 318"/>
                      <a:gd name="T5" fmla="*/ 10 h 693"/>
                      <a:gd name="T6" fmla="*/ 78 w 318"/>
                      <a:gd name="T7" fmla="*/ 8 h 693"/>
                      <a:gd name="T8" fmla="*/ 75 w 318"/>
                      <a:gd name="T9" fmla="*/ 7 h 693"/>
                      <a:gd name="T10" fmla="*/ 71 w 318"/>
                      <a:gd name="T11" fmla="*/ 5 h 693"/>
                      <a:gd name="T12" fmla="*/ 68 w 318"/>
                      <a:gd name="T13" fmla="*/ 3 h 693"/>
                      <a:gd name="T14" fmla="*/ 64 w 318"/>
                      <a:gd name="T15" fmla="*/ 2 h 693"/>
                      <a:gd name="T16" fmla="*/ 61 w 318"/>
                      <a:gd name="T17" fmla="*/ 2 h 693"/>
                      <a:gd name="T18" fmla="*/ 57 w 318"/>
                      <a:gd name="T19" fmla="*/ 1 h 693"/>
                      <a:gd name="T20" fmla="*/ 54 w 318"/>
                      <a:gd name="T21" fmla="*/ 0 h 693"/>
                      <a:gd name="T22" fmla="*/ 50 w 318"/>
                      <a:gd name="T23" fmla="*/ 0 h 693"/>
                      <a:gd name="T24" fmla="*/ 46 w 318"/>
                      <a:gd name="T25" fmla="*/ 0 h 693"/>
                      <a:gd name="T26" fmla="*/ 43 w 318"/>
                      <a:gd name="T27" fmla="*/ 0 h 693"/>
                      <a:gd name="T28" fmla="*/ 39 w 318"/>
                      <a:gd name="T29" fmla="*/ 0 h 693"/>
                      <a:gd name="T30" fmla="*/ 35 w 318"/>
                      <a:gd name="T31" fmla="*/ 1 h 693"/>
                      <a:gd name="T32" fmla="*/ 32 w 318"/>
                      <a:gd name="T33" fmla="*/ 2 h 693"/>
                      <a:gd name="T34" fmla="*/ 28 w 318"/>
                      <a:gd name="T35" fmla="*/ 2 h 693"/>
                      <a:gd name="T36" fmla="*/ 25 w 318"/>
                      <a:gd name="T37" fmla="*/ 3 h 693"/>
                      <a:gd name="T38" fmla="*/ 21 w 318"/>
                      <a:gd name="T39" fmla="*/ 5 h 693"/>
                      <a:gd name="T40" fmla="*/ 18 w 318"/>
                      <a:gd name="T41" fmla="*/ 7 h 693"/>
                      <a:gd name="T42" fmla="*/ 15 w 318"/>
                      <a:gd name="T43" fmla="*/ 8 h 693"/>
                      <a:gd name="T44" fmla="*/ 12 w 318"/>
                      <a:gd name="T45" fmla="*/ 10 h 693"/>
                      <a:gd name="T46" fmla="*/ 10 w 318"/>
                      <a:gd name="T47" fmla="*/ 12 h 693"/>
                      <a:gd name="T48" fmla="*/ 7 w 318"/>
                      <a:gd name="T49" fmla="*/ 15 h 693"/>
                      <a:gd name="T50" fmla="*/ 6 w 318"/>
                      <a:gd name="T51" fmla="*/ 17 h 693"/>
                      <a:gd name="T52" fmla="*/ 4 w 318"/>
                      <a:gd name="T53" fmla="*/ 19 h 693"/>
                      <a:gd name="T54" fmla="*/ 3 w 318"/>
                      <a:gd name="T55" fmla="*/ 20 h 693"/>
                      <a:gd name="T56" fmla="*/ 2 w 318"/>
                      <a:gd name="T57" fmla="*/ 23 h 693"/>
                      <a:gd name="T58" fmla="*/ 1 w 318"/>
                      <a:gd name="T59" fmla="*/ 25 h 693"/>
                      <a:gd name="T60" fmla="*/ 1 w 318"/>
                      <a:gd name="T61" fmla="*/ 27 h 693"/>
                      <a:gd name="T62" fmla="*/ 0 w 318"/>
                      <a:gd name="T63" fmla="*/ 30 h 693"/>
                      <a:gd name="T64" fmla="*/ 0 w 318"/>
                      <a:gd name="T65" fmla="*/ 32 h 693"/>
                      <a:gd name="T66" fmla="*/ 0 w 318"/>
                      <a:gd name="T67" fmla="*/ 208 h 693"/>
                      <a:gd name="T68" fmla="*/ 93 w 318"/>
                      <a:gd name="T69" fmla="*/ 208 h 693"/>
                      <a:gd name="T70" fmla="*/ 93 w 318"/>
                      <a:gd name="T71" fmla="*/ 32 h 693"/>
                      <a:gd name="T72" fmla="*/ 93 w 318"/>
                      <a:gd name="T73" fmla="*/ 30 h 693"/>
                      <a:gd name="T74" fmla="*/ 92 w 318"/>
                      <a:gd name="T75" fmla="*/ 27 h 693"/>
                      <a:gd name="T76" fmla="*/ 92 w 318"/>
                      <a:gd name="T77" fmla="*/ 25 h 693"/>
                      <a:gd name="T78" fmla="*/ 91 w 318"/>
                      <a:gd name="T79" fmla="*/ 23 h 693"/>
                      <a:gd name="T80" fmla="*/ 90 w 318"/>
                      <a:gd name="T81" fmla="*/ 20 h 693"/>
                      <a:gd name="T82" fmla="*/ 88 w 318"/>
                      <a:gd name="T83" fmla="*/ 19 h 693"/>
                      <a:gd name="T84" fmla="*/ 87 w 318"/>
                      <a:gd name="T85" fmla="*/ 17 h 693"/>
                      <a:gd name="T86" fmla="*/ 85 w 318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18" h="693">
                        <a:moveTo>
                          <a:pt x="291" y="49"/>
                        </a:moveTo>
                        <a:lnTo>
                          <a:pt x="284" y="41"/>
                        </a:lnTo>
                        <a:lnTo>
                          <a:pt x="274" y="33"/>
                        </a:lnTo>
                        <a:lnTo>
                          <a:pt x="265" y="27"/>
                        </a:lnTo>
                        <a:lnTo>
                          <a:pt x="256" y="22"/>
                        </a:lnTo>
                        <a:lnTo>
                          <a:pt x="244" y="16"/>
                        </a:lnTo>
                        <a:lnTo>
                          <a:pt x="231" y="11"/>
                        </a:lnTo>
                        <a:lnTo>
                          <a:pt x="220" y="8"/>
                        </a:lnTo>
                        <a:lnTo>
                          <a:pt x="207" y="5"/>
                        </a:lnTo>
                        <a:lnTo>
                          <a:pt x="195" y="3"/>
                        </a:lnTo>
                        <a:lnTo>
                          <a:pt x="183" y="1"/>
                        </a:lnTo>
                        <a:lnTo>
                          <a:pt x="170" y="0"/>
                        </a:lnTo>
                        <a:lnTo>
                          <a:pt x="158" y="0"/>
                        </a:lnTo>
                        <a:lnTo>
                          <a:pt x="146" y="0"/>
                        </a:lnTo>
                        <a:lnTo>
                          <a:pt x="133" y="1"/>
                        </a:lnTo>
                        <a:lnTo>
                          <a:pt x="121" y="3"/>
                        </a:lnTo>
                        <a:lnTo>
                          <a:pt x="109" y="5"/>
                        </a:lnTo>
                        <a:lnTo>
                          <a:pt x="96" y="8"/>
                        </a:lnTo>
                        <a:lnTo>
                          <a:pt x="85" y="11"/>
                        </a:lnTo>
                        <a:lnTo>
                          <a:pt x="73" y="16"/>
                        </a:lnTo>
                        <a:lnTo>
                          <a:pt x="62" y="22"/>
                        </a:lnTo>
                        <a:lnTo>
                          <a:pt x="52" y="27"/>
                        </a:lnTo>
                        <a:lnTo>
                          <a:pt x="42" y="33"/>
                        </a:lnTo>
                        <a:lnTo>
                          <a:pt x="33" y="41"/>
                        </a:lnTo>
                        <a:lnTo>
                          <a:pt x="24" y="49"/>
                        </a:lnTo>
                        <a:lnTo>
                          <a:pt x="19" y="55"/>
                        </a:lnTo>
                        <a:lnTo>
                          <a:pt x="13" y="62"/>
                        </a:lnTo>
                        <a:lnTo>
                          <a:pt x="9" y="68"/>
                        </a:lnTo>
                        <a:lnTo>
                          <a:pt x="6" y="75"/>
                        </a:lnTo>
                        <a:lnTo>
                          <a:pt x="3" y="84"/>
                        </a:lnTo>
                        <a:lnTo>
                          <a:pt x="2" y="91"/>
                        </a:lnTo>
                        <a:lnTo>
                          <a:pt x="0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18" y="693"/>
                        </a:lnTo>
                        <a:lnTo>
                          <a:pt x="318" y="108"/>
                        </a:lnTo>
                        <a:lnTo>
                          <a:pt x="317" y="100"/>
                        </a:lnTo>
                        <a:lnTo>
                          <a:pt x="316" y="91"/>
                        </a:lnTo>
                        <a:lnTo>
                          <a:pt x="313" y="84"/>
                        </a:lnTo>
                        <a:lnTo>
                          <a:pt x="310" y="75"/>
                        </a:lnTo>
                        <a:lnTo>
                          <a:pt x="307" y="68"/>
                        </a:lnTo>
                        <a:lnTo>
                          <a:pt x="302" y="62"/>
                        </a:lnTo>
                        <a:lnTo>
                          <a:pt x="298" y="55"/>
                        </a:lnTo>
                        <a:lnTo>
                          <a:pt x="291" y="49"/>
                        </a:lnTo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" name="Freeform 33"/>
                  <p:cNvSpPr>
                    <a:spLocks noChangeAspect="1"/>
                  </p:cNvSpPr>
                  <p:nvPr/>
                </p:nvSpPr>
                <p:spPr bwMode="auto">
                  <a:xfrm>
                    <a:off x="2997" y="1589"/>
                    <a:ext cx="43" cy="36"/>
                  </a:xfrm>
                  <a:custGeom>
                    <a:avLst/>
                    <a:gdLst>
                      <a:gd name="T0" fmla="*/ 39 w 138"/>
                      <a:gd name="T1" fmla="*/ 36 h 118"/>
                      <a:gd name="T2" fmla="*/ 4 w 138"/>
                      <a:gd name="T3" fmla="*/ 36 h 118"/>
                      <a:gd name="T4" fmla="*/ 0 w 138"/>
                      <a:gd name="T5" fmla="*/ 5 h 118"/>
                      <a:gd name="T6" fmla="*/ 0 w 138"/>
                      <a:gd name="T7" fmla="*/ 0 h 118"/>
                      <a:gd name="T8" fmla="*/ 43 w 138"/>
                      <a:gd name="T9" fmla="*/ 0 h 118"/>
                      <a:gd name="T10" fmla="*/ 43 w 138"/>
                      <a:gd name="T11" fmla="*/ 5 h 118"/>
                      <a:gd name="T12" fmla="*/ 39 w 138"/>
                      <a:gd name="T13" fmla="*/ 36 h 11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138" h="118">
                        <a:moveTo>
                          <a:pt x="124" y="118"/>
                        </a:moveTo>
                        <a:lnTo>
                          <a:pt x="14" y="118"/>
                        </a:ln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8" y="0"/>
                        </a:lnTo>
                        <a:lnTo>
                          <a:pt x="138" y="17"/>
                        </a:lnTo>
                        <a:lnTo>
                          <a:pt x="124" y="11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" name="Freeform 34"/>
                  <p:cNvSpPr>
                    <a:spLocks noChangeAspect="1"/>
                  </p:cNvSpPr>
                  <p:nvPr/>
                </p:nvSpPr>
                <p:spPr bwMode="auto">
                  <a:xfrm>
                    <a:off x="3162" y="1589"/>
                    <a:ext cx="43" cy="36"/>
                  </a:xfrm>
                  <a:custGeom>
                    <a:avLst/>
                    <a:gdLst>
                      <a:gd name="T0" fmla="*/ 39 w 137"/>
                      <a:gd name="T1" fmla="*/ 36 h 118"/>
                      <a:gd name="T2" fmla="*/ 5 w 137"/>
                      <a:gd name="T3" fmla="*/ 36 h 118"/>
                      <a:gd name="T4" fmla="*/ 0 w 137"/>
                      <a:gd name="T5" fmla="*/ 5 h 118"/>
                      <a:gd name="T6" fmla="*/ 0 w 137"/>
                      <a:gd name="T7" fmla="*/ 0 h 118"/>
                      <a:gd name="T8" fmla="*/ 43 w 137"/>
                      <a:gd name="T9" fmla="*/ 0 h 118"/>
                      <a:gd name="T10" fmla="*/ 43 w 137"/>
                      <a:gd name="T11" fmla="*/ 5 h 118"/>
                      <a:gd name="T12" fmla="*/ 39 w 137"/>
                      <a:gd name="T13" fmla="*/ 36 h 11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137" h="118">
                        <a:moveTo>
                          <a:pt x="125" y="118"/>
                        </a:moveTo>
                        <a:lnTo>
                          <a:pt x="15" y="118"/>
                        </a:ln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7" y="0"/>
                        </a:lnTo>
                        <a:lnTo>
                          <a:pt x="137" y="17"/>
                        </a:lnTo>
                        <a:lnTo>
                          <a:pt x="125" y="11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" name="Freeform 35"/>
                  <p:cNvSpPr>
                    <a:spLocks noChangeAspect="1"/>
                  </p:cNvSpPr>
                  <p:nvPr/>
                </p:nvSpPr>
                <p:spPr bwMode="auto">
                  <a:xfrm>
                    <a:off x="3162" y="1589"/>
                    <a:ext cx="43" cy="36"/>
                  </a:xfrm>
                  <a:custGeom>
                    <a:avLst/>
                    <a:gdLst>
                      <a:gd name="T0" fmla="*/ 39 w 137"/>
                      <a:gd name="T1" fmla="*/ 36 h 118"/>
                      <a:gd name="T2" fmla="*/ 5 w 137"/>
                      <a:gd name="T3" fmla="*/ 36 h 118"/>
                      <a:gd name="T4" fmla="*/ 0 w 137"/>
                      <a:gd name="T5" fmla="*/ 5 h 118"/>
                      <a:gd name="T6" fmla="*/ 0 w 137"/>
                      <a:gd name="T7" fmla="*/ 0 h 118"/>
                      <a:gd name="T8" fmla="*/ 43 w 137"/>
                      <a:gd name="T9" fmla="*/ 0 h 118"/>
                      <a:gd name="T10" fmla="*/ 43 w 137"/>
                      <a:gd name="T11" fmla="*/ 5 h 118"/>
                      <a:gd name="T12" fmla="*/ 39 w 137"/>
                      <a:gd name="T13" fmla="*/ 36 h 11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137" h="118">
                        <a:moveTo>
                          <a:pt x="125" y="118"/>
                        </a:moveTo>
                        <a:lnTo>
                          <a:pt x="15" y="118"/>
                        </a:ln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7" y="0"/>
                        </a:lnTo>
                        <a:lnTo>
                          <a:pt x="137" y="17"/>
                        </a:lnTo>
                        <a:lnTo>
                          <a:pt x="125" y="118"/>
                        </a:lnTo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" name="Rectangle 3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076" y="2026"/>
                    <a:ext cx="5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9" name="Rectangle 3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076" y="2026"/>
                    <a:ext cx="5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0" name="Rectangle 3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069" y="1954"/>
                    <a:ext cx="71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1" name="Rectangle 3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069" y="1954"/>
                    <a:ext cx="71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2" name="Freeform 40"/>
                  <p:cNvSpPr>
                    <a:spLocks noChangeAspect="1"/>
                  </p:cNvSpPr>
                  <p:nvPr/>
                </p:nvSpPr>
                <p:spPr bwMode="auto">
                  <a:xfrm>
                    <a:off x="2554" y="1947"/>
                    <a:ext cx="93" cy="158"/>
                  </a:xfrm>
                  <a:custGeom>
                    <a:avLst/>
                    <a:gdLst>
                      <a:gd name="T0" fmla="*/ 93 w 312"/>
                      <a:gd name="T1" fmla="*/ 64 h 526"/>
                      <a:gd name="T2" fmla="*/ 93 w 312"/>
                      <a:gd name="T3" fmla="*/ 60 h 526"/>
                      <a:gd name="T4" fmla="*/ 93 w 312"/>
                      <a:gd name="T5" fmla="*/ 47 h 526"/>
                      <a:gd name="T6" fmla="*/ 93 w 312"/>
                      <a:gd name="T7" fmla="*/ 42 h 526"/>
                      <a:gd name="T8" fmla="*/ 92 w 312"/>
                      <a:gd name="T9" fmla="*/ 38 h 526"/>
                      <a:gd name="T10" fmla="*/ 91 w 312"/>
                      <a:gd name="T11" fmla="*/ 33 h 526"/>
                      <a:gd name="T12" fmla="*/ 89 w 312"/>
                      <a:gd name="T13" fmla="*/ 29 h 526"/>
                      <a:gd name="T14" fmla="*/ 87 w 312"/>
                      <a:gd name="T15" fmla="*/ 25 h 526"/>
                      <a:gd name="T16" fmla="*/ 85 w 312"/>
                      <a:gd name="T17" fmla="*/ 21 h 526"/>
                      <a:gd name="T18" fmla="*/ 83 w 312"/>
                      <a:gd name="T19" fmla="*/ 17 h 526"/>
                      <a:gd name="T20" fmla="*/ 79 w 312"/>
                      <a:gd name="T21" fmla="*/ 14 h 526"/>
                      <a:gd name="T22" fmla="*/ 76 w 312"/>
                      <a:gd name="T23" fmla="*/ 11 h 526"/>
                      <a:gd name="T24" fmla="*/ 72 w 312"/>
                      <a:gd name="T25" fmla="*/ 8 h 526"/>
                      <a:gd name="T26" fmla="*/ 69 w 312"/>
                      <a:gd name="T27" fmla="*/ 6 h 526"/>
                      <a:gd name="T28" fmla="*/ 65 w 312"/>
                      <a:gd name="T29" fmla="*/ 4 h 526"/>
                      <a:gd name="T30" fmla="*/ 60 w 312"/>
                      <a:gd name="T31" fmla="*/ 2 h 526"/>
                      <a:gd name="T32" fmla="*/ 56 w 312"/>
                      <a:gd name="T33" fmla="*/ 1 h 526"/>
                      <a:gd name="T34" fmla="*/ 51 w 312"/>
                      <a:gd name="T35" fmla="*/ 0 h 526"/>
                      <a:gd name="T36" fmla="*/ 46 w 312"/>
                      <a:gd name="T37" fmla="*/ 0 h 526"/>
                      <a:gd name="T38" fmla="*/ 42 w 312"/>
                      <a:gd name="T39" fmla="*/ 0 h 526"/>
                      <a:gd name="T40" fmla="*/ 37 w 312"/>
                      <a:gd name="T41" fmla="*/ 1 h 526"/>
                      <a:gd name="T42" fmla="*/ 32 w 312"/>
                      <a:gd name="T43" fmla="*/ 2 h 526"/>
                      <a:gd name="T44" fmla="*/ 28 w 312"/>
                      <a:gd name="T45" fmla="*/ 4 h 526"/>
                      <a:gd name="T46" fmla="*/ 24 w 312"/>
                      <a:gd name="T47" fmla="*/ 6 h 526"/>
                      <a:gd name="T48" fmla="*/ 20 w 312"/>
                      <a:gd name="T49" fmla="*/ 8 h 526"/>
                      <a:gd name="T50" fmla="*/ 17 w 312"/>
                      <a:gd name="T51" fmla="*/ 11 h 526"/>
                      <a:gd name="T52" fmla="*/ 13 w 312"/>
                      <a:gd name="T53" fmla="*/ 14 h 526"/>
                      <a:gd name="T54" fmla="*/ 10 w 312"/>
                      <a:gd name="T55" fmla="*/ 17 h 526"/>
                      <a:gd name="T56" fmla="*/ 8 w 312"/>
                      <a:gd name="T57" fmla="*/ 21 h 526"/>
                      <a:gd name="T58" fmla="*/ 6 w 312"/>
                      <a:gd name="T59" fmla="*/ 25 h 526"/>
                      <a:gd name="T60" fmla="*/ 4 w 312"/>
                      <a:gd name="T61" fmla="*/ 29 h 526"/>
                      <a:gd name="T62" fmla="*/ 2 w 312"/>
                      <a:gd name="T63" fmla="*/ 33 h 526"/>
                      <a:gd name="T64" fmla="*/ 1 w 312"/>
                      <a:gd name="T65" fmla="*/ 38 h 526"/>
                      <a:gd name="T66" fmla="*/ 0 w 312"/>
                      <a:gd name="T67" fmla="*/ 42 h 526"/>
                      <a:gd name="T68" fmla="*/ 0 w 312"/>
                      <a:gd name="T69" fmla="*/ 47 h 526"/>
                      <a:gd name="T70" fmla="*/ 0 w 312"/>
                      <a:gd name="T71" fmla="*/ 60 h 526"/>
                      <a:gd name="T72" fmla="*/ 0 w 312"/>
                      <a:gd name="T73" fmla="*/ 64 h 526"/>
                      <a:gd name="T74" fmla="*/ 0 w 312"/>
                      <a:gd name="T75" fmla="*/ 125 h 526"/>
                      <a:gd name="T76" fmla="*/ 1 w 312"/>
                      <a:gd name="T77" fmla="*/ 126 h 526"/>
                      <a:gd name="T78" fmla="*/ 1 w 312"/>
                      <a:gd name="T79" fmla="*/ 158 h 526"/>
                      <a:gd name="T80" fmla="*/ 92 w 312"/>
                      <a:gd name="T81" fmla="*/ 158 h 526"/>
                      <a:gd name="T82" fmla="*/ 92 w 312"/>
                      <a:gd name="T83" fmla="*/ 126 h 526"/>
                      <a:gd name="T84" fmla="*/ 93 w 312"/>
                      <a:gd name="T85" fmla="*/ 126 h 526"/>
                      <a:gd name="T86" fmla="*/ 93 w 312"/>
                      <a:gd name="T87" fmla="*/ 64 h 52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12" h="526">
                        <a:moveTo>
                          <a:pt x="312" y="212"/>
                        </a:moveTo>
                        <a:lnTo>
                          <a:pt x="312" y="199"/>
                        </a:lnTo>
                        <a:lnTo>
                          <a:pt x="312" y="158"/>
                        </a:lnTo>
                        <a:lnTo>
                          <a:pt x="311" y="141"/>
                        </a:lnTo>
                        <a:lnTo>
                          <a:pt x="309" y="127"/>
                        </a:lnTo>
                        <a:lnTo>
                          <a:pt x="305" y="111"/>
                        </a:lnTo>
                        <a:lnTo>
                          <a:pt x="300" y="97"/>
                        </a:lnTo>
                        <a:lnTo>
                          <a:pt x="293" y="83"/>
                        </a:lnTo>
                        <a:lnTo>
                          <a:pt x="285" y="70"/>
                        </a:lnTo>
                        <a:lnTo>
                          <a:pt x="277" y="58"/>
                        </a:lnTo>
                        <a:lnTo>
                          <a:pt x="266" y="47"/>
                        </a:lnTo>
                        <a:lnTo>
                          <a:pt x="254" y="37"/>
                        </a:lnTo>
                        <a:lnTo>
                          <a:pt x="243" y="28"/>
                        </a:lnTo>
                        <a:lnTo>
                          <a:pt x="230" y="19"/>
                        </a:lnTo>
                        <a:lnTo>
                          <a:pt x="217" y="13"/>
                        </a:lnTo>
                        <a:lnTo>
                          <a:pt x="202" y="8"/>
                        </a:lnTo>
                        <a:lnTo>
                          <a:pt x="187" y="3"/>
                        </a:lnTo>
                        <a:lnTo>
                          <a:pt x="171" y="1"/>
                        </a:lnTo>
                        <a:lnTo>
                          <a:pt x="155" y="0"/>
                        </a:lnTo>
                        <a:lnTo>
                          <a:pt x="140" y="1"/>
                        </a:lnTo>
                        <a:lnTo>
                          <a:pt x="124" y="3"/>
                        </a:lnTo>
                        <a:lnTo>
                          <a:pt x="109" y="8"/>
                        </a:lnTo>
                        <a:lnTo>
                          <a:pt x="94" y="13"/>
                        </a:lnTo>
                        <a:lnTo>
                          <a:pt x="81" y="19"/>
                        </a:lnTo>
                        <a:lnTo>
                          <a:pt x="68" y="28"/>
                        </a:lnTo>
                        <a:lnTo>
                          <a:pt x="56" y="37"/>
                        </a:lnTo>
                        <a:lnTo>
                          <a:pt x="45" y="47"/>
                        </a:lnTo>
                        <a:lnTo>
                          <a:pt x="35" y="58"/>
                        </a:lnTo>
                        <a:lnTo>
                          <a:pt x="26" y="70"/>
                        </a:lnTo>
                        <a:lnTo>
                          <a:pt x="19" y="83"/>
                        </a:lnTo>
                        <a:lnTo>
                          <a:pt x="12" y="97"/>
                        </a:lnTo>
                        <a:lnTo>
                          <a:pt x="7" y="111"/>
                        </a:lnTo>
                        <a:lnTo>
                          <a:pt x="3" y="127"/>
                        </a:lnTo>
                        <a:lnTo>
                          <a:pt x="1" y="141"/>
                        </a:lnTo>
                        <a:lnTo>
                          <a:pt x="0" y="158"/>
                        </a:lnTo>
                        <a:lnTo>
                          <a:pt x="0" y="199"/>
                        </a:lnTo>
                        <a:lnTo>
                          <a:pt x="0" y="212"/>
                        </a:lnTo>
                        <a:lnTo>
                          <a:pt x="0" y="417"/>
                        </a:lnTo>
                        <a:lnTo>
                          <a:pt x="2" y="420"/>
                        </a:lnTo>
                        <a:lnTo>
                          <a:pt x="2" y="526"/>
                        </a:lnTo>
                        <a:lnTo>
                          <a:pt x="310" y="526"/>
                        </a:lnTo>
                        <a:lnTo>
                          <a:pt x="310" y="420"/>
                        </a:lnTo>
                        <a:lnTo>
                          <a:pt x="312" y="418"/>
                        </a:lnTo>
                        <a:lnTo>
                          <a:pt x="312" y="21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" name="Freeform 41"/>
                  <p:cNvSpPr>
                    <a:spLocks noChangeAspect="1"/>
                  </p:cNvSpPr>
                  <p:nvPr/>
                </p:nvSpPr>
                <p:spPr bwMode="auto">
                  <a:xfrm>
                    <a:off x="2719" y="1954"/>
                    <a:ext cx="100" cy="150"/>
                  </a:xfrm>
                  <a:custGeom>
                    <a:avLst/>
                    <a:gdLst>
                      <a:gd name="T0" fmla="*/ 100 w 313"/>
                      <a:gd name="T1" fmla="*/ 61 h 516"/>
                      <a:gd name="T2" fmla="*/ 100 w 313"/>
                      <a:gd name="T3" fmla="*/ 58 h 516"/>
                      <a:gd name="T4" fmla="*/ 100 w 313"/>
                      <a:gd name="T5" fmla="*/ 46 h 516"/>
                      <a:gd name="T6" fmla="*/ 100 w 313"/>
                      <a:gd name="T7" fmla="*/ 41 h 516"/>
                      <a:gd name="T8" fmla="*/ 99 w 313"/>
                      <a:gd name="T9" fmla="*/ 36 h 516"/>
                      <a:gd name="T10" fmla="*/ 98 w 313"/>
                      <a:gd name="T11" fmla="*/ 32 h 516"/>
                      <a:gd name="T12" fmla="*/ 96 w 313"/>
                      <a:gd name="T13" fmla="*/ 28 h 516"/>
                      <a:gd name="T14" fmla="*/ 94 w 313"/>
                      <a:gd name="T15" fmla="*/ 24 h 516"/>
                      <a:gd name="T16" fmla="*/ 92 w 313"/>
                      <a:gd name="T17" fmla="*/ 20 h 516"/>
                      <a:gd name="T18" fmla="*/ 89 w 313"/>
                      <a:gd name="T19" fmla="*/ 17 h 516"/>
                      <a:gd name="T20" fmla="*/ 85 w 313"/>
                      <a:gd name="T21" fmla="*/ 13 h 516"/>
                      <a:gd name="T22" fmla="*/ 82 w 313"/>
                      <a:gd name="T23" fmla="*/ 10 h 516"/>
                      <a:gd name="T24" fmla="*/ 78 w 313"/>
                      <a:gd name="T25" fmla="*/ 8 h 516"/>
                      <a:gd name="T26" fmla="*/ 74 w 313"/>
                      <a:gd name="T27" fmla="*/ 6 h 516"/>
                      <a:gd name="T28" fmla="*/ 70 w 313"/>
                      <a:gd name="T29" fmla="*/ 3 h 516"/>
                      <a:gd name="T30" fmla="*/ 65 w 313"/>
                      <a:gd name="T31" fmla="*/ 2 h 516"/>
                      <a:gd name="T32" fmla="*/ 60 w 313"/>
                      <a:gd name="T33" fmla="*/ 1 h 516"/>
                      <a:gd name="T34" fmla="*/ 55 w 313"/>
                      <a:gd name="T35" fmla="*/ 0 h 516"/>
                      <a:gd name="T36" fmla="*/ 50 w 313"/>
                      <a:gd name="T37" fmla="*/ 0 h 516"/>
                      <a:gd name="T38" fmla="*/ 45 w 313"/>
                      <a:gd name="T39" fmla="*/ 0 h 516"/>
                      <a:gd name="T40" fmla="*/ 40 w 313"/>
                      <a:gd name="T41" fmla="*/ 1 h 516"/>
                      <a:gd name="T42" fmla="*/ 35 w 313"/>
                      <a:gd name="T43" fmla="*/ 2 h 516"/>
                      <a:gd name="T44" fmla="*/ 30 w 313"/>
                      <a:gd name="T45" fmla="*/ 3 h 516"/>
                      <a:gd name="T46" fmla="*/ 26 w 313"/>
                      <a:gd name="T47" fmla="*/ 6 h 516"/>
                      <a:gd name="T48" fmla="*/ 22 w 313"/>
                      <a:gd name="T49" fmla="*/ 8 h 516"/>
                      <a:gd name="T50" fmla="*/ 18 w 313"/>
                      <a:gd name="T51" fmla="*/ 10 h 516"/>
                      <a:gd name="T52" fmla="*/ 15 w 313"/>
                      <a:gd name="T53" fmla="*/ 13 h 516"/>
                      <a:gd name="T54" fmla="*/ 11 w 313"/>
                      <a:gd name="T55" fmla="*/ 17 h 516"/>
                      <a:gd name="T56" fmla="*/ 8 w 313"/>
                      <a:gd name="T57" fmla="*/ 20 h 516"/>
                      <a:gd name="T58" fmla="*/ 6 w 313"/>
                      <a:gd name="T59" fmla="*/ 24 h 516"/>
                      <a:gd name="T60" fmla="*/ 4 w 313"/>
                      <a:gd name="T61" fmla="*/ 28 h 516"/>
                      <a:gd name="T62" fmla="*/ 2 w 313"/>
                      <a:gd name="T63" fmla="*/ 32 h 516"/>
                      <a:gd name="T64" fmla="*/ 1 w 313"/>
                      <a:gd name="T65" fmla="*/ 36 h 516"/>
                      <a:gd name="T66" fmla="*/ 0 w 313"/>
                      <a:gd name="T67" fmla="*/ 41 h 516"/>
                      <a:gd name="T68" fmla="*/ 0 w 313"/>
                      <a:gd name="T69" fmla="*/ 46 h 516"/>
                      <a:gd name="T70" fmla="*/ 0 w 313"/>
                      <a:gd name="T71" fmla="*/ 58 h 516"/>
                      <a:gd name="T72" fmla="*/ 0 w 313"/>
                      <a:gd name="T73" fmla="*/ 61 h 516"/>
                      <a:gd name="T74" fmla="*/ 0 w 313"/>
                      <a:gd name="T75" fmla="*/ 118 h 516"/>
                      <a:gd name="T76" fmla="*/ 0 w 313"/>
                      <a:gd name="T77" fmla="*/ 119 h 516"/>
                      <a:gd name="T78" fmla="*/ 0 w 313"/>
                      <a:gd name="T79" fmla="*/ 150 h 516"/>
                      <a:gd name="T80" fmla="*/ 100 w 313"/>
                      <a:gd name="T81" fmla="*/ 150 h 516"/>
                      <a:gd name="T82" fmla="*/ 100 w 313"/>
                      <a:gd name="T83" fmla="*/ 119 h 516"/>
                      <a:gd name="T84" fmla="*/ 100 w 313"/>
                      <a:gd name="T85" fmla="*/ 119 h 516"/>
                      <a:gd name="T86" fmla="*/ 100 w 313"/>
                      <a:gd name="T87" fmla="*/ 61 h 51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13" h="516">
                        <a:moveTo>
                          <a:pt x="313" y="211"/>
                        </a:moveTo>
                        <a:lnTo>
                          <a:pt x="313" y="198"/>
                        </a:lnTo>
                        <a:lnTo>
                          <a:pt x="313" y="157"/>
                        </a:lnTo>
                        <a:lnTo>
                          <a:pt x="313" y="141"/>
                        </a:lnTo>
                        <a:lnTo>
                          <a:pt x="310" y="125"/>
                        </a:lnTo>
                        <a:lnTo>
                          <a:pt x="307" y="110"/>
                        </a:lnTo>
                        <a:lnTo>
                          <a:pt x="302" y="95"/>
                        </a:lnTo>
                        <a:lnTo>
                          <a:pt x="294" y="82"/>
                        </a:lnTo>
                        <a:lnTo>
                          <a:pt x="287" y="69"/>
                        </a:lnTo>
                        <a:lnTo>
                          <a:pt x="278" y="57"/>
                        </a:lnTo>
                        <a:lnTo>
                          <a:pt x="267" y="45"/>
                        </a:lnTo>
                        <a:lnTo>
                          <a:pt x="257" y="35"/>
                        </a:lnTo>
                        <a:lnTo>
                          <a:pt x="244" y="26"/>
                        </a:lnTo>
                        <a:lnTo>
                          <a:pt x="231" y="19"/>
                        </a:lnTo>
                        <a:lnTo>
                          <a:pt x="218" y="11"/>
                        </a:lnTo>
                        <a:lnTo>
                          <a:pt x="203" y="6"/>
                        </a:lnTo>
                        <a:lnTo>
                          <a:pt x="188" y="3"/>
                        </a:lnTo>
                        <a:lnTo>
                          <a:pt x="172" y="0"/>
                        </a:lnTo>
                        <a:lnTo>
                          <a:pt x="157" y="0"/>
                        </a:lnTo>
                        <a:lnTo>
                          <a:pt x="141" y="0"/>
                        </a:lnTo>
                        <a:lnTo>
                          <a:pt x="125" y="3"/>
                        </a:lnTo>
                        <a:lnTo>
                          <a:pt x="110" y="6"/>
                        </a:lnTo>
                        <a:lnTo>
                          <a:pt x="95" y="11"/>
                        </a:lnTo>
                        <a:lnTo>
                          <a:pt x="82" y="19"/>
                        </a:lnTo>
                        <a:lnTo>
                          <a:pt x="69" y="26"/>
                        </a:lnTo>
                        <a:lnTo>
                          <a:pt x="56" y="35"/>
                        </a:lnTo>
                        <a:lnTo>
                          <a:pt x="46" y="45"/>
                        </a:lnTo>
                        <a:lnTo>
                          <a:pt x="35" y="57"/>
                        </a:lnTo>
                        <a:lnTo>
                          <a:pt x="26" y="69"/>
                        </a:lnTo>
                        <a:lnTo>
                          <a:pt x="19" y="82"/>
                        </a:lnTo>
                        <a:lnTo>
                          <a:pt x="11" y="95"/>
                        </a:lnTo>
                        <a:lnTo>
                          <a:pt x="6" y="110"/>
                        </a:lnTo>
                        <a:lnTo>
                          <a:pt x="3" y="125"/>
                        </a:lnTo>
                        <a:lnTo>
                          <a:pt x="0" y="141"/>
                        </a:lnTo>
                        <a:lnTo>
                          <a:pt x="0" y="157"/>
                        </a:lnTo>
                        <a:lnTo>
                          <a:pt x="0" y="198"/>
                        </a:lnTo>
                        <a:lnTo>
                          <a:pt x="0" y="211"/>
                        </a:lnTo>
                        <a:lnTo>
                          <a:pt x="0" y="407"/>
                        </a:lnTo>
                        <a:lnTo>
                          <a:pt x="1" y="410"/>
                        </a:lnTo>
                        <a:lnTo>
                          <a:pt x="1" y="516"/>
                        </a:lnTo>
                        <a:lnTo>
                          <a:pt x="312" y="516"/>
                        </a:lnTo>
                        <a:lnTo>
                          <a:pt x="312" y="410"/>
                        </a:lnTo>
                        <a:lnTo>
                          <a:pt x="313" y="408"/>
                        </a:lnTo>
                        <a:lnTo>
                          <a:pt x="313" y="21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" name="Freeform 42"/>
                  <p:cNvSpPr>
                    <a:spLocks noChangeAspect="1"/>
                  </p:cNvSpPr>
                  <p:nvPr/>
                </p:nvSpPr>
                <p:spPr bwMode="auto">
                  <a:xfrm>
                    <a:off x="2890" y="1954"/>
                    <a:ext cx="93" cy="150"/>
                  </a:xfrm>
                  <a:custGeom>
                    <a:avLst/>
                    <a:gdLst>
                      <a:gd name="T0" fmla="*/ 93 w 312"/>
                      <a:gd name="T1" fmla="*/ 61 h 518"/>
                      <a:gd name="T2" fmla="*/ 93 w 312"/>
                      <a:gd name="T3" fmla="*/ 58 h 518"/>
                      <a:gd name="T4" fmla="*/ 93 w 312"/>
                      <a:gd name="T5" fmla="*/ 45 h 518"/>
                      <a:gd name="T6" fmla="*/ 93 w 312"/>
                      <a:gd name="T7" fmla="*/ 40 h 518"/>
                      <a:gd name="T8" fmla="*/ 92 w 312"/>
                      <a:gd name="T9" fmla="*/ 36 h 518"/>
                      <a:gd name="T10" fmla="*/ 91 w 312"/>
                      <a:gd name="T11" fmla="*/ 32 h 518"/>
                      <a:gd name="T12" fmla="*/ 89 w 312"/>
                      <a:gd name="T13" fmla="*/ 27 h 518"/>
                      <a:gd name="T14" fmla="*/ 87 w 312"/>
                      <a:gd name="T15" fmla="*/ 23 h 518"/>
                      <a:gd name="T16" fmla="*/ 85 w 312"/>
                      <a:gd name="T17" fmla="*/ 20 h 518"/>
                      <a:gd name="T18" fmla="*/ 83 w 312"/>
                      <a:gd name="T19" fmla="*/ 16 h 518"/>
                      <a:gd name="T20" fmla="*/ 79 w 312"/>
                      <a:gd name="T21" fmla="*/ 13 h 518"/>
                      <a:gd name="T22" fmla="*/ 76 w 312"/>
                      <a:gd name="T23" fmla="*/ 10 h 518"/>
                      <a:gd name="T24" fmla="*/ 72 w 312"/>
                      <a:gd name="T25" fmla="*/ 8 h 518"/>
                      <a:gd name="T26" fmla="*/ 69 w 312"/>
                      <a:gd name="T27" fmla="*/ 6 h 518"/>
                      <a:gd name="T28" fmla="*/ 65 w 312"/>
                      <a:gd name="T29" fmla="*/ 3 h 518"/>
                      <a:gd name="T30" fmla="*/ 60 w 312"/>
                      <a:gd name="T31" fmla="*/ 2 h 518"/>
                      <a:gd name="T32" fmla="*/ 56 w 312"/>
                      <a:gd name="T33" fmla="*/ 1 h 518"/>
                      <a:gd name="T34" fmla="*/ 51 w 312"/>
                      <a:gd name="T35" fmla="*/ 0 h 518"/>
                      <a:gd name="T36" fmla="*/ 47 w 312"/>
                      <a:gd name="T37" fmla="*/ 0 h 518"/>
                      <a:gd name="T38" fmla="*/ 41 w 312"/>
                      <a:gd name="T39" fmla="*/ 0 h 518"/>
                      <a:gd name="T40" fmla="*/ 37 w 312"/>
                      <a:gd name="T41" fmla="*/ 1 h 518"/>
                      <a:gd name="T42" fmla="*/ 32 w 312"/>
                      <a:gd name="T43" fmla="*/ 2 h 518"/>
                      <a:gd name="T44" fmla="*/ 28 w 312"/>
                      <a:gd name="T45" fmla="*/ 3 h 518"/>
                      <a:gd name="T46" fmla="*/ 24 w 312"/>
                      <a:gd name="T47" fmla="*/ 6 h 518"/>
                      <a:gd name="T48" fmla="*/ 20 w 312"/>
                      <a:gd name="T49" fmla="*/ 8 h 518"/>
                      <a:gd name="T50" fmla="*/ 17 w 312"/>
                      <a:gd name="T51" fmla="*/ 10 h 518"/>
                      <a:gd name="T52" fmla="*/ 13 w 312"/>
                      <a:gd name="T53" fmla="*/ 13 h 518"/>
                      <a:gd name="T54" fmla="*/ 10 w 312"/>
                      <a:gd name="T55" fmla="*/ 16 h 518"/>
                      <a:gd name="T56" fmla="*/ 8 w 312"/>
                      <a:gd name="T57" fmla="*/ 20 h 518"/>
                      <a:gd name="T58" fmla="*/ 6 w 312"/>
                      <a:gd name="T59" fmla="*/ 23 h 518"/>
                      <a:gd name="T60" fmla="*/ 4 w 312"/>
                      <a:gd name="T61" fmla="*/ 27 h 518"/>
                      <a:gd name="T62" fmla="*/ 2 w 312"/>
                      <a:gd name="T63" fmla="*/ 32 h 518"/>
                      <a:gd name="T64" fmla="*/ 1 w 312"/>
                      <a:gd name="T65" fmla="*/ 36 h 518"/>
                      <a:gd name="T66" fmla="*/ 0 w 312"/>
                      <a:gd name="T67" fmla="*/ 40 h 518"/>
                      <a:gd name="T68" fmla="*/ 0 w 312"/>
                      <a:gd name="T69" fmla="*/ 45 h 518"/>
                      <a:gd name="T70" fmla="*/ 0 w 312"/>
                      <a:gd name="T71" fmla="*/ 58 h 518"/>
                      <a:gd name="T72" fmla="*/ 0 w 312"/>
                      <a:gd name="T73" fmla="*/ 61 h 518"/>
                      <a:gd name="T74" fmla="*/ 0 w 312"/>
                      <a:gd name="T75" fmla="*/ 118 h 518"/>
                      <a:gd name="T76" fmla="*/ 1 w 312"/>
                      <a:gd name="T77" fmla="*/ 119 h 518"/>
                      <a:gd name="T78" fmla="*/ 1 w 312"/>
                      <a:gd name="T79" fmla="*/ 150 h 518"/>
                      <a:gd name="T80" fmla="*/ 92 w 312"/>
                      <a:gd name="T81" fmla="*/ 150 h 518"/>
                      <a:gd name="T82" fmla="*/ 92 w 312"/>
                      <a:gd name="T83" fmla="*/ 119 h 518"/>
                      <a:gd name="T84" fmla="*/ 93 w 312"/>
                      <a:gd name="T85" fmla="*/ 119 h 518"/>
                      <a:gd name="T86" fmla="*/ 93 w 312"/>
                      <a:gd name="T87" fmla="*/ 61 h 518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12" h="518">
                        <a:moveTo>
                          <a:pt x="312" y="210"/>
                        </a:moveTo>
                        <a:lnTo>
                          <a:pt x="312" y="199"/>
                        </a:lnTo>
                        <a:lnTo>
                          <a:pt x="312" y="155"/>
                        </a:lnTo>
                        <a:lnTo>
                          <a:pt x="311" y="139"/>
                        </a:lnTo>
                        <a:lnTo>
                          <a:pt x="309" y="124"/>
                        </a:lnTo>
                        <a:lnTo>
                          <a:pt x="305" y="109"/>
                        </a:lnTo>
                        <a:lnTo>
                          <a:pt x="300" y="94"/>
                        </a:lnTo>
                        <a:lnTo>
                          <a:pt x="293" y="81"/>
                        </a:lnTo>
                        <a:lnTo>
                          <a:pt x="285" y="68"/>
                        </a:lnTo>
                        <a:lnTo>
                          <a:pt x="277" y="55"/>
                        </a:lnTo>
                        <a:lnTo>
                          <a:pt x="266" y="45"/>
                        </a:lnTo>
                        <a:lnTo>
                          <a:pt x="255" y="34"/>
                        </a:lnTo>
                        <a:lnTo>
                          <a:pt x="243" y="26"/>
                        </a:lnTo>
                        <a:lnTo>
                          <a:pt x="230" y="19"/>
                        </a:lnTo>
                        <a:lnTo>
                          <a:pt x="217" y="11"/>
                        </a:lnTo>
                        <a:lnTo>
                          <a:pt x="202" y="7"/>
                        </a:lnTo>
                        <a:lnTo>
                          <a:pt x="187" y="3"/>
                        </a:lnTo>
                        <a:lnTo>
                          <a:pt x="171" y="1"/>
                        </a:lnTo>
                        <a:lnTo>
                          <a:pt x="156" y="0"/>
                        </a:lnTo>
                        <a:lnTo>
                          <a:pt x="139" y="1"/>
                        </a:lnTo>
                        <a:lnTo>
                          <a:pt x="124" y="3"/>
                        </a:lnTo>
                        <a:lnTo>
                          <a:pt x="109" y="7"/>
                        </a:lnTo>
                        <a:lnTo>
                          <a:pt x="94" y="11"/>
                        </a:lnTo>
                        <a:lnTo>
                          <a:pt x="81" y="19"/>
                        </a:lnTo>
                        <a:lnTo>
                          <a:pt x="68" y="26"/>
                        </a:lnTo>
                        <a:lnTo>
                          <a:pt x="57" y="34"/>
                        </a:lnTo>
                        <a:lnTo>
                          <a:pt x="45" y="45"/>
                        </a:lnTo>
                        <a:lnTo>
                          <a:pt x="35" y="55"/>
                        </a:lnTo>
                        <a:lnTo>
                          <a:pt x="26" y="68"/>
                        </a:lnTo>
                        <a:lnTo>
                          <a:pt x="19" y="81"/>
                        </a:lnTo>
                        <a:lnTo>
                          <a:pt x="12" y="94"/>
                        </a:lnTo>
                        <a:lnTo>
                          <a:pt x="7" y="109"/>
                        </a:lnTo>
                        <a:lnTo>
                          <a:pt x="3" y="124"/>
                        </a:lnTo>
                        <a:lnTo>
                          <a:pt x="1" y="139"/>
                        </a:lnTo>
                        <a:lnTo>
                          <a:pt x="0" y="155"/>
                        </a:lnTo>
                        <a:lnTo>
                          <a:pt x="0" y="199"/>
                        </a:lnTo>
                        <a:lnTo>
                          <a:pt x="0" y="210"/>
                        </a:lnTo>
                        <a:lnTo>
                          <a:pt x="0" y="409"/>
                        </a:lnTo>
                        <a:lnTo>
                          <a:pt x="2" y="412"/>
                        </a:lnTo>
                        <a:lnTo>
                          <a:pt x="2" y="518"/>
                        </a:lnTo>
                        <a:lnTo>
                          <a:pt x="310" y="518"/>
                        </a:lnTo>
                        <a:lnTo>
                          <a:pt x="310" y="412"/>
                        </a:lnTo>
                        <a:lnTo>
                          <a:pt x="312" y="410"/>
                        </a:lnTo>
                        <a:lnTo>
                          <a:pt x="312" y="21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" name="Freeform 43"/>
                  <p:cNvSpPr>
                    <a:spLocks noChangeAspect="1"/>
                  </p:cNvSpPr>
                  <p:nvPr/>
                </p:nvSpPr>
                <p:spPr bwMode="auto">
                  <a:xfrm>
                    <a:off x="2304" y="1160"/>
                    <a:ext cx="929" cy="301"/>
                  </a:xfrm>
                  <a:custGeom>
                    <a:avLst/>
                    <a:gdLst>
                      <a:gd name="T0" fmla="*/ 829 w 3101"/>
                      <a:gd name="T1" fmla="*/ 291 h 997"/>
                      <a:gd name="T2" fmla="*/ 823 w 3101"/>
                      <a:gd name="T3" fmla="*/ 280 h 997"/>
                      <a:gd name="T4" fmla="*/ 812 w 3101"/>
                      <a:gd name="T5" fmla="*/ 274 h 997"/>
                      <a:gd name="T6" fmla="*/ 800 w 3101"/>
                      <a:gd name="T7" fmla="*/ 271 h 997"/>
                      <a:gd name="T8" fmla="*/ 788 w 3101"/>
                      <a:gd name="T9" fmla="*/ 273 h 997"/>
                      <a:gd name="T10" fmla="*/ 777 w 3101"/>
                      <a:gd name="T11" fmla="*/ 277 h 997"/>
                      <a:gd name="T12" fmla="*/ 768 w 3101"/>
                      <a:gd name="T13" fmla="*/ 286 h 997"/>
                      <a:gd name="T14" fmla="*/ 764 w 3101"/>
                      <a:gd name="T15" fmla="*/ 297 h 997"/>
                      <a:gd name="T16" fmla="*/ 664 w 3101"/>
                      <a:gd name="T17" fmla="*/ 294 h 997"/>
                      <a:gd name="T18" fmla="*/ 658 w 3101"/>
                      <a:gd name="T19" fmla="*/ 283 h 997"/>
                      <a:gd name="T20" fmla="*/ 649 w 3101"/>
                      <a:gd name="T21" fmla="*/ 276 h 997"/>
                      <a:gd name="T22" fmla="*/ 637 w 3101"/>
                      <a:gd name="T23" fmla="*/ 273 h 997"/>
                      <a:gd name="T24" fmla="*/ 625 w 3101"/>
                      <a:gd name="T25" fmla="*/ 273 h 997"/>
                      <a:gd name="T26" fmla="*/ 613 w 3101"/>
                      <a:gd name="T27" fmla="*/ 276 h 997"/>
                      <a:gd name="T28" fmla="*/ 604 w 3101"/>
                      <a:gd name="T29" fmla="*/ 283 h 997"/>
                      <a:gd name="T30" fmla="*/ 598 w 3101"/>
                      <a:gd name="T31" fmla="*/ 294 h 997"/>
                      <a:gd name="T32" fmla="*/ 498 w 3101"/>
                      <a:gd name="T33" fmla="*/ 298 h 997"/>
                      <a:gd name="T34" fmla="*/ 494 w 3101"/>
                      <a:gd name="T35" fmla="*/ 286 h 997"/>
                      <a:gd name="T36" fmla="*/ 485 w 3101"/>
                      <a:gd name="T37" fmla="*/ 278 h 997"/>
                      <a:gd name="T38" fmla="*/ 474 w 3101"/>
                      <a:gd name="T39" fmla="*/ 273 h 997"/>
                      <a:gd name="T40" fmla="*/ 461 w 3101"/>
                      <a:gd name="T41" fmla="*/ 272 h 997"/>
                      <a:gd name="T42" fmla="*/ 449 w 3101"/>
                      <a:gd name="T43" fmla="*/ 275 h 997"/>
                      <a:gd name="T44" fmla="*/ 439 w 3101"/>
                      <a:gd name="T45" fmla="*/ 281 h 997"/>
                      <a:gd name="T46" fmla="*/ 433 w 3101"/>
                      <a:gd name="T47" fmla="*/ 291 h 997"/>
                      <a:gd name="T48" fmla="*/ 331 w 3101"/>
                      <a:gd name="T49" fmla="*/ 301 h 997"/>
                      <a:gd name="T50" fmla="*/ 329 w 3101"/>
                      <a:gd name="T51" fmla="*/ 288 h 997"/>
                      <a:gd name="T52" fmla="*/ 321 w 3101"/>
                      <a:gd name="T53" fmla="*/ 280 h 997"/>
                      <a:gd name="T54" fmla="*/ 310 w 3101"/>
                      <a:gd name="T55" fmla="*/ 274 h 997"/>
                      <a:gd name="T56" fmla="*/ 298 w 3101"/>
                      <a:gd name="T57" fmla="*/ 273 h 997"/>
                      <a:gd name="T58" fmla="*/ 286 w 3101"/>
                      <a:gd name="T59" fmla="*/ 274 h 997"/>
                      <a:gd name="T60" fmla="*/ 275 w 3101"/>
                      <a:gd name="T61" fmla="*/ 280 h 997"/>
                      <a:gd name="T62" fmla="*/ 268 w 3101"/>
                      <a:gd name="T63" fmla="*/ 288 h 997"/>
                      <a:gd name="T64" fmla="*/ 265 w 3101"/>
                      <a:gd name="T65" fmla="*/ 301 h 997"/>
                      <a:gd name="T66" fmla="*/ 164 w 3101"/>
                      <a:gd name="T67" fmla="*/ 291 h 997"/>
                      <a:gd name="T68" fmla="*/ 157 w 3101"/>
                      <a:gd name="T69" fmla="*/ 282 h 997"/>
                      <a:gd name="T70" fmla="*/ 147 w 3101"/>
                      <a:gd name="T71" fmla="*/ 275 h 997"/>
                      <a:gd name="T72" fmla="*/ 135 w 3101"/>
                      <a:gd name="T73" fmla="*/ 273 h 997"/>
                      <a:gd name="T74" fmla="*/ 122 w 3101"/>
                      <a:gd name="T75" fmla="*/ 274 h 997"/>
                      <a:gd name="T76" fmla="*/ 111 w 3101"/>
                      <a:gd name="T77" fmla="*/ 278 h 997"/>
                      <a:gd name="T78" fmla="*/ 102 w 3101"/>
                      <a:gd name="T79" fmla="*/ 286 h 997"/>
                      <a:gd name="T80" fmla="*/ 98 w 3101"/>
                      <a:gd name="T81" fmla="*/ 298 h 997"/>
                      <a:gd name="T82" fmla="*/ 23 w 3101"/>
                      <a:gd name="T83" fmla="*/ 267 h 997"/>
                      <a:gd name="T84" fmla="*/ 199 w 3101"/>
                      <a:gd name="T85" fmla="*/ 59 h 997"/>
                      <a:gd name="T86" fmla="*/ 198 w 3101"/>
                      <a:gd name="T87" fmla="*/ 13 h 997"/>
                      <a:gd name="T88" fmla="*/ 203 w 3101"/>
                      <a:gd name="T89" fmla="*/ 3 h 997"/>
                      <a:gd name="T90" fmla="*/ 208 w 3101"/>
                      <a:gd name="T91" fmla="*/ 1 h 997"/>
                      <a:gd name="T92" fmla="*/ 217 w 3101"/>
                      <a:gd name="T93" fmla="*/ 3 h 997"/>
                      <a:gd name="T94" fmla="*/ 220 w 3101"/>
                      <a:gd name="T95" fmla="*/ 8 h 997"/>
                      <a:gd name="T96" fmla="*/ 223 w 3101"/>
                      <a:gd name="T97" fmla="*/ 19 h 997"/>
                      <a:gd name="T98" fmla="*/ 706 w 3101"/>
                      <a:gd name="T99" fmla="*/ 19 h 997"/>
                      <a:gd name="T100" fmla="*/ 709 w 3101"/>
                      <a:gd name="T101" fmla="*/ 8 h 997"/>
                      <a:gd name="T102" fmla="*/ 712 w 3101"/>
                      <a:gd name="T103" fmla="*/ 3 h 997"/>
                      <a:gd name="T104" fmla="*/ 721 w 3101"/>
                      <a:gd name="T105" fmla="*/ 1 h 997"/>
                      <a:gd name="T106" fmla="*/ 728 w 3101"/>
                      <a:gd name="T107" fmla="*/ 5 h 997"/>
                      <a:gd name="T108" fmla="*/ 731 w 3101"/>
                      <a:gd name="T109" fmla="*/ 13 h 997"/>
                      <a:gd name="T110" fmla="*/ 730 w 3101"/>
                      <a:gd name="T111" fmla="*/ 59 h 997"/>
                      <a:gd name="T112" fmla="*/ 906 w 3101"/>
                      <a:gd name="T113" fmla="*/ 267 h 997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</a:gdLst>
                    <a:ahLst/>
                    <a:cxnLst>
                      <a:cxn ang="T114">
                        <a:pos x="T0" y="T1"/>
                      </a:cxn>
                      <a:cxn ang="T115">
                        <a:pos x="T2" y="T3"/>
                      </a:cxn>
                      <a:cxn ang="T116">
                        <a:pos x="T4" y="T5"/>
                      </a:cxn>
                      <a:cxn ang="T117">
                        <a:pos x="T6" y="T7"/>
                      </a:cxn>
                      <a:cxn ang="T118">
                        <a:pos x="T8" y="T9"/>
                      </a:cxn>
                      <a:cxn ang="T119">
                        <a:pos x="T10" y="T11"/>
                      </a:cxn>
                      <a:cxn ang="T120">
                        <a:pos x="T12" y="T13"/>
                      </a:cxn>
                      <a:cxn ang="T121">
                        <a:pos x="T14" y="T15"/>
                      </a:cxn>
                      <a:cxn ang="T122">
                        <a:pos x="T16" y="T17"/>
                      </a:cxn>
                      <a:cxn ang="T123">
                        <a:pos x="T18" y="T19"/>
                      </a:cxn>
                      <a:cxn ang="T124">
                        <a:pos x="T20" y="T21"/>
                      </a:cxn>
                      <a:cxn ang="T125">
                        <a:pos x="T22" y="T23"/>
                      </a:cxn>
                      <a:cxn ang="T126">
                        <a:pos x="T24" y="T25"/>
                      </a:cxn>
                      <a:cxn ang="T127">
                        <a:pos x="T26" y="T27"/>
                      </a:cxn>
                      <a:cxn ang="T128">
                        <a:pos x="T28" y="T29"/>
                      </a:cxn>
                      <a:cxn ang="T129">
                        <a:pos x="T30" y="T31"/>
                      </a:cxn>
                      <a:cxn ang="T130">
                        <a:pos x="T32" y="T33"/>
                      </a:cxn>
                      <a:cxn ang="T131">
                        <a:pos x="T34" y="T35"/>
                      </a:cxn>
                      <a:cxn ang="T132">
                        <a:pos x="T36" y="T37"/>
                      </a:cxn>
                      <a:cxn ang="T133">
                        <a:pos x="T38" y="T39"/>
                      </a:cxn>
                      <a:cxn ang="T134">
                        <a:pos x="T40" y="T41"/>
                      </a:cxn>
                      <a:cxn ang="T135">
                        <a:pos x="T42" y="T43"/>
                      </a:cxn>
                      <a:cxn ang="T136">
                        <a:pos x="T44" y="T45"/>
                      </a:cxn>
                      <a:cxn ang="T137">
                        <a:pos x="T46" y="T47"/>
                      </a:cxn>
                      <a:cxn ang="T138">
                        <a:pos x="T48" y="T49"/>
                      </a:cxn>
                      <a:cxn ang="T139">
                        <a:pos x="T50" y="T51"/>
                      </a:cxn>
                      <a:cxn ang="T140">
                        <a:pos x="T52" y="T53"/>
                      </a:cxn>
                      <a:cxn ang="T141">
                        <a:pos x="T54" y="T55"/>
                      </a:cxn>
                      <a:cxn ang="T142">
                        <a:pos x="T56" y="T57"/>
                      </a:cxn>
                      <a:cxn ang="T143">
                        <a:pos x="T58" y="T59"/>
                      </a:cxn>
                      <a:cxn ang="T144">
                        <a:pos x="T60" y="T61"/>
                      </a:cxn>
                      <a:cxn ang="T145">
                        <a:pos x="T62" y="T63"/>
                      </a:cxn>
                      <a:cxn ang="T146">
                        <a:pos x="T64" y="T65"/>
                      </a:cxn>
                      <a:cxn ang="T147">
                        <a:pos x="T66" y="T67"/>
                      </a:cxn>
                      <a:cxn ang="T148">
                        <a:pos x="T68" y="T69"/>
                      </a:cxn>
                      <a:cxn ang="T149">
                        <a:pos x="T70" y="T71"/>
                      </a:cxn>
                      <a:cxn ang="T150">
                        <a:pos x="T72" y="T73"/>
                      </a:cxn>
                      <a:cxn ang="T151">
                        <a:pos x="T74" y="T75"/>
                      </a:cxn>
                      <a:cxn ang="T152">
                        <a:pos x="T76" y="T77"/>
                      </a:cxn>
                      <a:cxn ang="T153">
                        <a:pos x="T78" y="T79"/>
                      </a:cxn>
                      <a:cxn ang="T154">
                        <a:pos x="T80" y="T81"/>
                      </a:cxn>
                      <a:cxn ang="T155">
                        <a:pos x="T82" y="T83"/>
                      </a:cxn>
                      <a:cxn ang="T156">
                        <a:pos x="T84" y="T85"/>
                      </a:cxn>
                      <a:cxn ang="T157">
                        <a:pos x="T86" y="T87"/>
                      </a:cxn>
                      <a:cxn ang="T158">
                        <a:pos x="T88" y="T89"/>
                      </a:cxn>
                      <a:cxn ang="T159">
                        <a:pos x="T90" y="T91"/>
                      </a:cxn>
                      <a:cxn ang="T160">
                        <a:pos x="T92" y="T93"/>
                      </a:cxn>
                      <a:cxn ang="T161">
                        <a:pos x="T94" y="T95"/>
                      </a:cxn>
                      <a:cxn ang="T162">
                        <a:pos x="T96" y="T97"/>
                      </a:cxn>
                      <a:cxn ang="T163">
                        <a:pos x="T98" y="T99"/>
                      </a:cxn>
                      <a:cxn ang="T164">
                        <a:pos x="T100" y="T101"/>
                      </a:cxn>
                      <a:cxn ang="T165">
                        <a:pos x="T102" y="T103"/>
                      </a:cxn>
                      <a:cxn ang="T166">
                        <a:pos x="T104" y="T105"/>
                      </a:cxn>
                      <a:cxn ang="T167">
                        <a:pos x="T106" y="T107"/>
                      </a:cxn>
                      <a:cxn ang="T168">
                        <a:pos x="T108" y="T109"/>
                      </a:cxn>
                      <a:cxn ang="T169">
                        <a:pos x="T110" y="T111"/>
                      </a:cxn>
                      <a:cxn ang="T170">
                        <a:pos x="T112" y="T113"/>
                      </a:cxn>
                    </a:cxnLst>
                    <a:rect l="0" t="0" r="r" b="b"/>
                    <a:pathLst>
                      <a:path w="3101" h="997">
                        <a:moveTo>
                          <a:pt x="2774" y="997"/>
                        </a:moveTo>
                        <a:lnTo>
                          <a:pt x="2773" y="985"/>
                        </a:lnTo>
                        <a:lnTo>
                          <a:pt x="2771" y="973"/>
                        </a:lnTo>
                        <a:lnTo>
                          <a:pt x="2768" y="963"/>
                        </a:lnTo>
                        <a:lnTo>
                          <a:pt x="2764" y="953"/>
                        </a:lnTo>
                        <a:lnTo>
                          <a:pt x="2760" y="945"/>
                        </a:lnTo>
                        <a:lnTo>
                          <a:pt x="2753" y="936"/>
                        </a:lnTo>
                        <a:lnTo>
                          <a:pt x="2746" y="929"/>
                        </a:lnTo>
                        <a:lnTo>
                          <a:pt x="2738" y="923"/>
                        </a:lnTo>
                        <a:lnTo>
                          <a:pt x="2730" y="917"/>
                        </a:lnTo>
                        <a:lnTo>
                          <a:pt x="2722" y="912"/>
                        </a:lnTo>
                        <a:lnTo>
                          <a:pt x="2712" y="908"/>
                        </a:lnTo>
                        <a:lnTo>
                          <a:pt x="2703" y="905"/>
                        </a:lnTo>
                        <a:lnTo>
                          <a:pt x="2693" y="902"/>
                        </a:lnTo>
                        <a:lnTo>
                          <a:pt x="2683" y="899"/>
                        </a:lnTo>
                        <a:lnTo>
                          <a:pt x="2672" y="898"/>
                        </a:lnTo>
                        <a:lnTo>
                          <a:pt x="2662" y="898"/>
                        </a:lnTo>
                        <a:lnTo>
                          <a:pt x="2651" y="898"/>
                        </a:lnTo>
                        <a:lnTo>
                          <a:pt x="2641" y="900"/>
                        </a:lnTo>
                        <a:lnTo>
                          <a:pt x="2630" y="903"/>
                        </a:lnTo>
                        <a:lnTo>
                          <a:pt x="2621" y="905"/>
                        </a:lnTo>
                        <a:lnTo>
                          <a:pt x="2611" y="909"/>
                        </a:lnTo>
                        <a:lnTo>
                          <a:pt x="2602" y="913"/>
                        </a:lnTo>
                        <a:lnTo>
                          <a:pt x="2592" y="917"/>
                        </a:lnTo>
                        <a:lnTo>
                          <a:pt x="2585" y="924"/>
                        </a:lnTo>
                        <a:lnTo>
                          <a:pt x="2576" y="930"/>
                        </a:lnTo>
                        <a:lnTo>
                          <a:pt x="2570" y="937"/>
                        </a:lnTo>
                        <a:lnTo>
                          <a:pt x="2564" y="946"/>
                        </a:lnTo>
                        <a:lnTo>
                          <a:pt x="2558" y="954"/>
                        </a:lnTo>
                        <a:lnTo>
                          <a:pt x="2555" y="964"/>
                        </a:lnTo>
                        <a:lnTo>
                          <a:pt x="2552" y="974"/>
                        </a:lnTo>
                        <a:lnTo>
                          <a:pt x="2550" y="985"/>
                        </a:lnTo>
                        <a:lnTo>
                          <a:pt x="2549" y="997"/>
                        </a:lnTo>
                        <a:lnTo>
                          <a:pt x="2217" y="997"/>
                        </a:lnTo>
                        <a:lnTo>
                          <a:pt x="2217" y="986"/>
                        </a:lnTo>
                        <a:lnTo>
                          <a:pt x="2215" y="974"/>
                        </a:lnTo>
                        <a:lnTo>
                          <a:pt x="2212" y="965"/>
                        </a:lnTo>
                        <a:lnTo>
                          <a:pt x="2208" y="955"/>
                        </a:lnTo>
                        <a:lnTo>
                          <a:pt x="2202" y="947"/>
                        </a:lnTo>
                        <a:lnTo>
                          <a:pt x="2197" y="938"/>
                        </a:lnTo>
                        <a:lnTo>
                          <a:pt x="2190" y="931"/>
                        </a:lnTo>
                        <a:lnTo>
                          <a:pt x="2182" y="925"/>
                        </a:lnTo>
                        <a:lnTo>
                          <a:pt x="2174" y="919"/>
                        </a:lnTo>
                        <a:lnTo>
                          <a:pt x="2166" y="915"/>
                        </a:lnTo>
                        <a:lnTo>
                          <a:pt x="2156" y="911"/>
                        </a:lnTo>
                        <a:lnTo>
                          <a:pt x="2147" y="908"/>
                        </a:lnTo>
                        <a:lnTo>
                          <a:pt x="2137" y="905"/>
                        </a:lnTo>
                        <a:lnTo>
                          <a:pt x="2127" y="903"/>
                        </a:lnTo>
                        <a:lnTo>
                          <a:pt x="2116" y="902"/>
                        </a:lnTo>
                        <a:lnTo>
                          <a:pt x="2106" y="902"/>
                        </a:lnTo>
                        <a:lnTo>
                          <a:pt x="2096" y="903"/>
                        </a:lnTo>
                        <a:lnTo>
                          <a:pt x="2086" y="904"/>
                        </a:lnTo>
                        <a:lnTo>
                          <a:pt x="2075" y="905"/>
                        </a:lnTo>
                        <a:lnTo>
                          <a:pt x="2066" y="908"/>
                        </a:lnTo>
                        <a:lnTo>
                          <a:pt x="2055" y="911"/>
                        </a:lnTo>
                        <a:lnTo>
                          <a:pt x="2047" y="915"/>
                        </a:lnTo>
                        <a:lnTo>
                          <a:pt x="2037" y="920"/>
                        </a:lnTo>
                        <a:lnTo>
                          <a:pt x="2030" y="926"/>
                        </a:lnTo>
                        <a:lnTo>
                          <a:pt x="2022" y="932"/>
                        </a:lnTo>
                        <a:lnTo>
                          <a:pt x="2015" y="939"/>
                        </a:lnTo>
                        <a:lnTo>
                          <a:pt x="2010" y="947"/>
                        </a:lnTo>
                        <a:lnTo>
                          <a:pt x="2004" y="955"/>
                        </a:lnTo>
                        <a:lnTo>
                          <a:pt x="2000" y="965"/>
                        </a:lnTo>
                        <a:lnTo>
                          <a:pt x="1997" y="974"/>
                        </a:lnTo>
                        <a:lnTo>
                          <a:pt x="1995" y="986"/>
                        </a:lnTo>
                        <a:lnTo>
                          <a:pt x="1995" y="997"/>
                        </a:lnTo>
                        <a:lnTo>
                          <a:pt x="1663" y="997"/>
                        </a:lnTo>
                        <a:lnTo>
                          <a:pt x="1662" y="986"/>
                        </a:lnTo>
                        <a:lnTo>
                          <a:pt x="1660" y="974"/>
                        </a:lnTo>
                        <a:lnTo>
                          <a:pt x="1657" y="965"/>
                        </a:lnTo>
                        <a:lnTo>
                          <a:pt x="1653" y="955"/>
                        </a:lnTo>
                        <a:lnTo>
                          <a:pt x="1648" y="947"/>
                        </a:lnTo>
                        <a:lnTo>
                          <a:pt x="1642" y="939"/>
                        </a:lnTo>
                        <a:lnTo>
                          <a:pt x="1635" y="932"/>
                        </a:lnTo>
                        <a:lnTo>
                          <a:pt x="1627" y="926"/>
                        </a:lnTo>
                        <a:lnTo>
                          <a:pt x="1620" y="920"/>
                        </a:lnTo>
                        <a:lnTo>
                          <a:pt x="1611" y="915"/>
                        </a:lnTo>
                        <a:lnTo>
                          <a:pt x="1601" y="911"/>
                        </a:lnTo>
                        <a:lnTo>
                          <a:pt x="1592" y="908"/>
                        </a:lnTo>
                        <a:lnTo>
                          <a:pt x="1582" y="905"/>
                        </a:lnTo>
                        <a:lnTo>
                          <a:pt x="1572" y="904"/>
                        </a:lnTo>
                        <a:lnTo>
                          <a:pt x="1561" y="903"/>
                        </a:lnTo>
                        <a:lnTo>
                          <a:pt x="1551" y="902"/>
                        </a:lnTo>
                        <a:lnTo>
                          <a:pt x="1540" y="902"/>
                        </a:lnTo>
                        <a:lnTo>
                          <a:pt x="1529" y="903"/>
                        </a:lnTo>
                        <a:lnTo>
                          <a:pt x="1519" y="905"/>
                        </a:lnTo>
                        <a:lnTo>
                          <a:pt x="1509" y="908"/>
                        </a:lnTo>
                        <a:lnTo>
                          <a:pt x="1500" y="911"/>
                        </a:lnTo>
                        <a:lnTo>
                          <a:pt x="1490" y="915"/>
                        </a:lnTo>
                        <a:lnTo>
                          <a:pt x="1481" y="919"/>
                        </a:lnTo>
                        <a:lnTo>
                          <a:pt x="1474" y="925"/>
                        </a:lnTo>
                        <a:lnTo>
                          <a:pt x="1465" y="931"/>
                        </a:lnTo>
                        <a:lnTo>
                          <a:pt x="1459" y="938"/>
                        </a:lnTo>
                        <a:lnTo>
                          <a:pt x="1453" y="947"/>
                        </a:lnTo>
                        <a:lnTo>
                          <a:pt x="1448" y="955"/>
                        </a:lnTo>
                        <a:lnTo>
                          <a:pt x="1444" y="965"/>
                        </a:lnTo>
                        <a:lnTo>
                          <a:pt x="1441" y="974"/>
                        </a:lnTo>
                        <a:lnTo>
                          <a:pt x="1439" y="986"/>
                        </a:lnTo>
                        <a:lnTo>
                          <a:pt x="1438" y="997"/>
                        </a:lnTo>
                        <a:lnTo>
                          <a:pt x="1106" y="997"/>
                        </a:lnTo>
                        <a:lnTo>
                          <a:pt x="1106" y="986"/>
                        </a:lnTo>
                        <a:lnTo>
                          <a:pt x="1104" y="974"/>
                        </a:lnTo>
                        <a:lnTo>
                          <a:pt x="1101" y="965"/>
                        </a:lnTo>
                        <a:lnTo>
                          <a:pt x="1097" y="955"/>
                        </a:lnTo>
                        <a:lnTo>
                          <a:pt x="1091" y="947"/>
                        </a:lnTo>
                        <a:lnTo>
                          <a:pt x="1086" y="939"/>
                        </a:lnTo>
                        <a:lnTo>
                          <a:pt x="1079" y="932"/>
                        </a:lnTo>
                        <a:lnTo>
                          <a:pt x="1071" y="926"/>
                        </a:lnTo>
                        <a:lnTo>
                          <a:pt x="1064" y="920"/>
                        </a:lnTo>
                        <a:lnTo>
                          <a:pt x="1054" y="915"/>
                        </a:lnTo>
                        <a:lnTo>
                          <a:pt x="1046" y="912"/>
                        </a:lnTo>
                        <a:lnTo>
                          <a:pt x="1035" y="908"/>
                        </a:lnTo>
                        <a:lnTo>
                          <a:pt x="1026" y="906"/>
                        </a:lnTo>
                        <a:lnTo>
                          <a:pt x="1015" y="904"/>
                        </a:lnTo>
                        <a:lnTo>
                          <a:pt x="1005" y="903"/>
                        </a:lnTo>
                        <a:lnTo>
                          <a:pt x="995" y="903"/>
                        </a:lnTo>
                        <a:lnTo>
                          <a:pt x="985" y="903"/>
                        </a:lnTo>
                        <a:lnTo>
                          <a:pt x="974" y="904"/>
                        </a:lnTo>
                        <a:lnTo>
                          <a:pt x="964" y="906"/>
                        </a:lnTo>
                        <a:lnTo>
                          <a:pt x="954" y="908"/>
                        </a:lnTo>
                        <a:lnTo>
                          <a:pt x="945" y="912"/>
                        </a:lnTo>
                        <a:lnTo>
                          <a:pt x="935" y="915"/>
                        </a:lnTo>
                        <a:lnTo>
                          <a:pt x="926" y="920"/>
                        </a:lnTo>
                        <a:lnTo>
                          <a:pt x="919" y="926"/>
                        </a:lnTo>
                        <a:lnTo>
                          <a:pt x="911" y="932"/>
                        </a:lnTo>
                        <a:lnTo>
                          <a:pt x="904" y="939"/>
                        </a:lnTo>
                        <a:lnTo>
                          <a:pt x="899" y="947"/>
                        </a:lnTo>
                        <a:lnTo>
                          <a:pt x="893" y="955"/>
                        </a:lnTo>
                        <a:lnTo>
                          <a:pt x="889" y="965"/>
                        </a:lnTo>
                        <a:lnTo>
                          <a:pt x="886" y="974"/>
                        </a:lnTo>
                        <a:lnTo>
                          <a:pt x="884" y="986"/>
                        </a:lnTo>
                        <a:lnTo>
                          <a:pt x="884" y="997"/>
                        </a:lnTo>
                        <a:lnTo>
                          <a:pt x="552" y="997"/>
                        </a:lnTo>
                        <a:lnTo>
                          <a:pt x="551" y="986"/>
                        </a:lnTo>
                        <a:lnTo>
                          <a:pt x="549" y="975"/>
                        </a:lnTo>
                        <a:lnTo>
                          <a:pt x="546" y="965"/>
                        </a:lnTo>
                        <a:lnTo>
                          <a:pt x="543" y="956"/>
                        </a:lnTo>
                        <a:lnTo>
                          <a:pt x="537" y="948"/>
                        </a:lnTo>
                        <a:lnTo>
                          <a:pt x="531" y="939"/>
                        </a:lnTo>
                        <a:lnTo>
                          <a:pt x="525" y="933"/>
                        </a:lnTo>
                        <a:lnTo>
                          <a:pt x="516" y="927"/>
                        </a:lnTo>
                        <a:lnTo>
                          <a:pt x="509" y="922"/>
                        </a:lnTo>
                        <a:lnTo>
                          <a:pt x="499" y="916"/>
                        </a:lnTo>
                        <a:lnTo>
                          <a:pt x="490" y="912"/>
                        </a:lnTo>
                        <a:lnTo>
                          <a:pt x="480" y="909"/>
                        </a:lnTo>
                        <a:lnTo>
                          <a:pt x="471" y="907"/>
                        </a:lnTo>
                        <a:lnTo>
                          <a:pt x="460" y="905"/>
                        </a:lnTo>
                        <a:lnTo>
                          <a:pt x="450" y="904"/>
                        </a:lnTo>
                        <a:lnTo>
                          <a:pt x="439" y="903"/>
                        </a:lnTo>
                        <a:lnTo>
                          <a:pt x="429" y="904"/>
                        </a:lnTo>
                        <a:lnTo>
                          <a:pt x="418" y="905"/>
                        </a:lnTo>
                        <a:lnTo>
                          <a:pt x="408" y="906"/>
                        </a:lnTo>
                        <a:lnTo>
                          <a:pt x="398" y="909"/>
                        </a:lnTo>
                        <a:lnTo>
                          <a:pt x="389" y="912"/>
                        </a:lnTo>
                        <a:lnTo>
                          <a:pt x="379" y="916"/>
                        </a:lnTo>
                        <a:lnTo>
                          <a:pt x="371" y="920"/>
                        </a:lnTo>
                        <a:lnTo>
                          <a:pt x="363" y="926"/>
                        </a:lnTo>
                        <a:lnTo>
                          <a:pt x="355" y="932"/>
                        </a:lnTo>
                        <a:lnTo>
                          <a:pt x="348" y="939"/>
                        </a:lnTo>
                        <a:lnTo>
                          <a:pt x="341" y="947"/>
                        </a:lnTo>
                        <a:lnTo>
                          <a:pt x="337" y="955"/>
                        </a:lnTo>
                        <a:lnTo>
                          <a:pt x="333" y="965"/>
                        </a:lnTo>
                        <a:lnTo>
                          <a:pt x="330" y="975"/>
                        </a:lnTo>
                        <a:lnTo>
                          <a:pt x="328" y="986"/>
                        </a:lnTo>
                        <a:lnTo>
                          <a:pt x="327" y="997"/>
                        </a:lnTo>
                        <a:lnTo>
                          <a:pt x="0" y="997"/>
                        </a:lnTo>
                        <a:lnTo>
                          <a:pt x="0" y="883"/>
                        </a:lnTo>
                        <a:lnTo>
                          <a:pt x="78" y="883"/>
                        </a:lnTo>
                        <a:lnTo>
                          <a:pt x="607" y="271"/>
                        </a:lnTo>
                        <a:lnTo>
                          <a:pt x="664" y="195"/>
                        </a:lnTo>
                        <a:lnTo>
                          <a:pt x="658" y="195"/>
                        </a:lnTo>
                        <a:lnTo>
                          <a:pt x="664" y="195"/>
                        </a:lnTo>
                        <a:lnTo>
                          <a:pt x="658" y="195"/>
                        </a:lnTo>
                        <a:lnTo>
                          <a:pt x="658" y="62"/>
                        </a:lnTo>
                        <a:lnTo>
                          <a:pt x="660" y="53"/>
                        </a:lnTo>
                        <a:lnTo>
                          <a:pt x="661" y="44"/>
                        </a:lnTo>
                        <a:lnTo>
                          <a:pt x="664" y="35"/>
                        </a:lnTo>
                        <a:lnTo>
                          <a:pt x="668" y="26"/>
                        </a:lnTo>
                        <a:lnTo>
                          <a:pt x="672" y="18"/>
                        </a:lnTo>
                        <a:lnTo>
                          <a:pt x="677" y="11"/>
                        </a:lnTo>
                        <a:lnTo>
                          <a:pt x="682" y="8"/>
                        </a:lnTo>
                        <a:lnTo>
                          <a:pt x="685" y="6"/>
                        </a:lnTo>
                        <a:lnTo>
                          <a:pt x="689" y="3"/>
                        </a:lnTo>
                        <a:lnTo>
                          <a:pt x="693" y="2"/>
                        </a:lnTo>
                        <a:lnTo>
                          <a:pt x="701" y="0"/>
                        </a:lnTo>
                        <a:lnTo>
                          <a:pt x="707" y="2"/>
                        </a:lnTo>
                        <a:lnTo>
                          <a:pt x="716" y="6"/>
                        </a:lnTo>
                        <a:lnTo>
                          <a:pt x="724" y="11"/>
                        </a:lnTo>
                        <a:lnTo>
                          <a:pt x="727" y="14"/>
                        </a:lnTo>
                        <a:lnTo>
                          <a:pt x="730" y="18"/>
                        </a:lnTo>
                        <a:lnTo>
                          <a:pt x="733" y="21"/>
                        </a:lnTo>
                        <a:lnTo>
                          <a:pt x="735" y="26"/>
                        </a:lnTo>
                        <a:lnTo>
                          <a:pt x="738" y="35"/>
                        </a:lnTo>
                        <a:lnTo>
                          <a:pt x="742" y="44"/>
                        </a:lnTo>
                        <a:lnTo>
                          <a:pt x="743" y="53"/>
                        </a:lnTo>
                        <a:lnTo>
                          <a:pt x="744" y="62"/>
                        </a:lnTo>
                        <a:lnTo>
                          <a:pt x="744" y="176"/>
                        </a:lnTo>
                        <a:lnTo>
                          <a:pt x="1551" y="176"/>
                        </a:lnTo>
                        <a:lnTo>
                          <a:pt x="2357" y="176"/>
                        </a:lnTo>
                        <a:lnTo>
                          <a:pt x="2357" y="62"/>
                        </a:lnTo>
                        <a:lnTo>
                          <a:pt x="2358" y="53"/>
                        </a:lnTo>
                        <a:lnTo>
                          <a:pt x="2359" y="44"/>
                        </a:lnTo>
                        <a:lnTo>
                          <a:pt x="2363" y="35"/>
                        </a:lnTo>
                        <a:lnTo>
                          <a:pt x="2366" y="26"/>
                        </a:lnTo>
                        <a:lnTo>
                          <a:pt x="2368" y="21"/>
                        </a:lnTo>
                        <a:lnTo>
                          <a:pt x="2371" y="18"/>
                        </a:lnTo>
                        <a:lnTo>
                          <a:pt x="2374" y="14"/>
                        </a:lnTo>
                        <a:lnTo>
                          <a:pt x="2377" y="11"/>
                        </a:lnTo>
                        <a:lnTo>
                          <a:pt x="2385" y="6"/>
                        </a:lnTo>
                        <a:lnTo>
                          <a:pt x="2394" y="2"/>
                        </a:lnTo>
                        <a:lnTo>
                          <a:pt x="2399" y="0"/>
                        </a:lnTo>
                        <a:lnTo>
                          <a:pt x="2406" y="2"/>
                        </a:lnTo>
                        <a:lnTo>
                          <a:pt x="2414" y="6"/>
                        </a:lnTo>
                        <a:lnTo>
                          <a:pt x="2423" y="11"/>
                        </a:lnTo>
                        <a:lnTo>
                          <a:pt x="2426" y="14"/>
                        </a:lnTo>
                        <a:lnTo>
                          <a:pt x="2429" y="18"/>
                        </a:lnTo>
                        <a:lnTo>
                          <a:pt x="2431" y="21"/>
                        </a:lnTo>
                        <a:lnTo>
                          <a:pt x="2433" y="26"/>
                        </a:lnTo>
                        <a:lnTo>
                          <a:pt x="2437" y="35"/>
                        </a:lnTo>
                        <a:lnTo>
                          <a:pt x="2439" y="44"/>
                        </a:lnTo>
                        <a:lnTo>
                          <a:pt x="2441" y="53"/>
                        </a:lnTo>
                        <a:lnTo>
                          <a:pt x="2443" y="62"/>
                        </a:lnTo>
                        <a:lnTo>
                          <a:pt x="2443" y="195"/>
                        </a:lnTo>
                        <a:lnTo>
                          <a:pt x="2437" y="195"/>
                        </a:lnTo>
                        <a:lnTo>
                          <a:pt x="2437" y="197"/>
                        </a:lnTo>
                        <a:lnTo>
                          <a:pt x="2437" y="195"/>
                        </a:lnTo>
                        <a:lnTo>
                          <a:pt x="2495" y="271"/>
                        </a:lnTo>
                        <a:lnTo>
                          <a:pt x="3023" y="883"/>
                        </a:lnTo>
                        <a:lnTo>
                          <a:pt x="3101" y="883"/>
                        </a:lnTo>
                        <a:lnTo>
                          <a:pt x="3101" y="997"/>
                        </a:lnTo>
                        <a:lnTo>
                          <a:pt x="2774" y="99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" name="Rectangle 4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404" y="2026"/>
                    <a:ext cx="5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7" name="Rectangle 4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404" y="2026"/>
                    <a:ext cx="5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8" name="Rectangle 4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97" y="1954"/>
                    <a:ext cx="71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9" name="Rectangle 4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97" y="1954"/>
                    <a:ext cx="71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0" name="Freeform 48"/>
                  <p:cNvSpPr>
                    <a:spLocks noChangeAspect="1"/>
                  </p:cNvSpPr>
                  <p:nvPr/>
                </p:nvSpPr>
                <p:spPr bwMode="auto">
                  <a:xfrm>
                    <a:off x="2111" y="1110"/>
                    <a:ext cx="157" cy="301"/>
                  </a:xfrm>
                  <a:custGeom>
                    <a:avLst/>
                    <a:gdLst>
                      <a:gd name="T0" fmla="*/ 93 w 519"/>
                      <a:gd name="T1" fmla="*/ 84 h 1005"/>
                      <a:gd name="T2" fmla="*/ 93 w 519"/>
                      <a:gd name="T3" fmla="*/ 72 h 1005"/>
                      <a:gd name="T4" fmla="*/ 87 w 519"/>
                      <a:gd name="T5" fmla="*/ 72 h 1005"/>
                      <a:gd name="T6" fmla="*/ 87 w 519"/>
                      <a:gd name="T7" fmla="*/ 36 h 1005"/>
                      <a:gd name="T8" fmla="*/ 85 w 519"/>
                      <a:gd name="T9" fmla="*/ 23 h 1005"/>
                      <a:gd name="T10" fmla="*/ 78 w 519"/>
                      <a:gd name="T11" fmla="*/ 0 h 1005"/>
                      <a:gd name="T12" fmla="*/ 72 w 519"/>
                      <a:gd name="T13" fmla="*/ 23 h 1005"/>
                      <a:gd name="T14" fmla="*/ 70 w 519"/>
                      <a:gd name="T15" fmla="*/ 36 h 1005"/>
                      <a:gd name="T16" fmla="*/ 70 w 519"/>
                      <a:gd name="T17" fmla="*/ 72 h 1005"/>
                      <a:gd name="T18" fmla="*/ 64 w 519"/>
                      <a:gd name="T19" fmla="*/ 72 h 1005"/>
                      <a:gd name="T20" fmla="*/ 64 w 519"/>
                      <a:gd name="T21" fmla="*/ 84 h 1005"/>
                      <a:gd name="T22" fmla="*/ 0 w 519"/>
                      <a:gd name="T23" fmla="*/ 277 h 1005"/>
                      <a:gd name="T24" fmla="*/ 2 w 519"/>
                      <a:gd name="T25" fmla="*/ 281 h 1005"/>
                      <a:gd name="T26" fmla="*/ 3 w 519"/>
                      <a:gd name="T27" fmla="*/ 284 h 1005"/>
                      <a:gd name="T28" fmla="*/ 4 w 519"/>
                      <a:gd name="T29" fmla="*/ 287 h 1005"/>
                      <a:gd name="T30" fmla="*/ 5 w 519"/>
                      <a:gd name="T31" fmla="*/ 290 h 1005"/>
                      <a:gd name="T32" fmla="*/ 6 w 519"/>
                      <a:gd name="T33" fmla="*/ 295 h 1005"/>
                      <a:gd name="T34" fmla="*/ 7 w 519"/>
                      <a:gd name="T35" fmla="*/ 301 h 1005"/>
                      <a:gd name="T36" fmla="*/ 150 w 519"/>
                      <a:gd name="T37" fmla="*/ 301 h 1005"/>
                      <a:gd name="T38" fmla="*/ 151 w 519"/>
                      <a:gd name="T39" fmla="*/ 294 h 1005"/>
                      <a:gd name="T40" fmla="*/ 152 w 519"/>
                      <a:gd name="T41" fmla="*/ 288 h 1005"/>
                      <a:gd name="T42" fmla="*/ 154 w 519"/>
                      <a:gd name="T43" fmla="*/ 282 h 1005"/>
                      <a:gd name="T44" fmla="*/ 157 w 519"/>
                      <a:gd name="T45" fmla="*/ 277 h 1005"/>
                      <a:gd name="T46" fmla="*/ 93 w 519"/>
                      <a:gd name="T47" fmla="*/ 84 h 100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519" h="1005">
                        <a:moveTo>
                          <a:pt x="307" y="281"/>
                        </a:moveTo>
                        <a:lnTo>
                          <a:pt x="307" y="240"/>
                        </a:lnTo>
                        <a:lnTo>
                          <a:pt x="288" y="240"/>
                        </a:lnTo>
                        <a:lnTo>
                          <a:pt x="288" y="121"/>
                        </a:lnTo>
                        <a:lnTo>
                          <a:pt x="280" y="76"/>
                        </a:lnTo>
                        <a:lnTo>
                          <a:pt x="259" y="0"/>
                        </a:lnTo>
                        <a:lnTo>
                          <a:pt x="237" y="76"/>
                        </a:lnTo>
                        <a:lnTo>
                          <a:pt x="230" y="121"/>
                        </a:lnTo>
                        <a:lnTo>
                          <a:pt x="230" y="240"/>
                        </a:lnTo>
                        <a:lnTo>
                          <a:pt x="210" y="240"/>
                        </a:lnTo>
                        <a:lnTo>
                          <a:pt x="210" y="281"/>
                        </a:lnTo>
                        <a:lnTo>
                          <a:pt x="0" y="925"/>
                        </a:lnTo>
                        <a:lnTo>
                          <a:pt x="5" y="937"/>
                        </a:lnTo>
                        <a:lnTo>
                          <a:pt x="9" y="948"/>
                        </a:lnTo>
                        <a:lnTo>
                          <a:pt x="13" y="957"/>
                        </a:lnTo>
                        <a:lnTo>
                          <a:pt x="15" y="967"/>
                        </a:lnTo>
                        <a:lnTo>
                          <a:pt x="20" y="984"/>
                        </a:lnTo>
                        <a:lnTo>
                          <a:pt x="23" y="1005"/>
                        </a:lnTo>
                        <a:lnTo>
                          <a:pt x="496" y="1005"/>
                        </a:lnTo>
                        <a:lnTo>
                          <a:pt x="500" y="982"/>
                        </a:lnTo>
                        <a:lnTo>
                          <a:pt x="504" y="961"/>
                        </a:lnTo>
                        <a:lnTo>
                          <a:pt x="510" y="942"/>
                        </a:lnTo>
                        <a:lnTo>
                          <a:pt x="519" y="925"/>
                        </a:lnTo>
                        <a:lnTo>
                          <a:pt x="307" y="28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" name="Freeform 49"/>
                  <p:cNvSpPr>
                    <a:spLocks noChangeAspect="1"/>
                  </p:cNvSpPr>
                  <p:nvPr/>
                </p:nvSpPr>
                <p:spPr bwMode="auto">
                  <a:xfrm>
                    <a:off x="2111" y="1661"/>
                    <a:ext cx="36" cy="79"/>
                  </a:xfrm>
                  <a:custGeom>
                    <a:avLst/>
                    <a:gdLst>
                      <a:gd name="T0" fmla="*/ 36 w 105"/>
                      <a:gd name="T1" fmla="*/ 11 h 246"/>
                      <a:gd name="T2" fmla="*/ 34 w 105"/>
                      <a:gd name="T3" fmla="*/ 8 h 246"/>
                      <a:gd name="T4" fmla="*/ 32 w 105"/>
                      <a:gd name="T5" fmla="*/ 6 h 246"/>
                      <a:gd name="T6" fmla="*/ 29 w 105"/>
                      <a:gd name="T7" fmla="*/ 4 h 246"/>
                      <a:gd name="T8" fmla="*/ 27 w 105"/>
                      <a:gd name="T9" fmla="*/ 2 h 246"/>
                      <a:gd name="T10" fmla="*/ 25 w 105"/>
                      <a:gd name="T11" fmla="*/ 1 h 246"/>
                      <a:gd name="T12" fmla="*/ 22 w 105"/>
                      <a:gd name="T13" fmla="*/ 0 h 246"/>
                      <a:gd name="T14" fmla="*/ 19 w 105"/>
                      <a:gd name="T15" fmla="*/ 0 h 246"/>
                      <a:gd name="T16" fmla="*/ 16 w 105"/>
                      <a:gd name="T17" fmla="*/ 0 h 246"/>
                      <a:gd name="T18" fmla="*/ 14 w 105"/>
                      <a:gd name="T19" fmla="*/ 0 h 246"/>
                      <a:gd name="T20" fmla="*/ 11 w 105"/>
                      <a:gd name="T21" fmla="*/ 1 h 246"/>
                      <a:gd name="T22" fmla="*/ 9 w 105"/>
                      <a:gd name="T23" fmla="*/ 2 h 246"/>
                      <a:gd name="T24" fmla="*/ 7 w 105"/>
                      <a:gd name="T25" fmla="*/ 3 h 246"/>
                      <a:gd name="T26" fmla="*/ 4 w 105"/>
                      <a:gd name="T27" fmla="*/ 4 h 246"/>
                      <a:gd name="T28" fmla="*/ 3 w 105"/>
                      <a:gd name="T29" fmla="*/ 6 h 246"/>
                      <a:gd name="T30" fmla="*/ 1 w 105"/>
                      <a:gd name="T31" fmla="*/ 8 h 246"/>
                      <a:gd name="T32" fmla="*/ 0 w 105"/>
                      <a:gd name="T33" fmla="*/ 11 h 246"/>
                      <a:gd name="T34" fmla="*/ 0 w 105"/>
                      <a:gd name="T35" fmla="*/ 79 h 246"/>
                      <a:gd name="T36" fmla="*/ 36 w 105"/>
                      <a:gd name="T37" fmla="*/ 79 h 246"/>
                      <a:gd name="T38" fmla="*/ 36 w 105"/>
                      <a:gd name="T39" fmla="*/ 11 h 24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0" t="0" r="r" b="b"/>
                    <a:pathLst>
                      <a:path w="105" h="246">
                        <a:moveTo>
                          <a:pt x="105" y="33"/>
                        </a:moveTo>
                        <a:lnTo>
                          <a:pt x="99" y="25"/>
                        </a:lnTo>
                        <a:lnTo>
                          <a:pt x="93" y="18"/>
                        </a:lnTo>
                        <a:lnTo>
                          <a:pt x="86" y="11"/>
                        </a:lnTo>
                        <a:lnTo>
                          <a:pt x="79" y="7"/>
                        </a:lnTo>
                        <a:lnTo>
                          <a:pt x="72" y="3"/>
                        </a:lnTo>
                        <a:lnTo>
                          <a:pt x="63" y="1"/>
                        </a:lnTo>
                        <a:lnTo>
                          <a:pt x="56" y="0"/>
                        </a:lnTo>
                        <a:lnTo>
                          <a:pt x="48" y="0"/>
                        </a:lnTo>
                        <a:lnTo>
                          <a:pt x="40" y="1"/>
                        </a:lnTo>
                        <a:lnTo>
                          <a:pt x="33" y="3"/>
                        </a:lnTo>
                        <a:lnTo>
                          <a:pt x="25" y="6"/>
                        </a:lnTo>
                        <a:lnTo>
                          <a:pt x="19" y="9"/>
                        </a:lnTo>
                        <a:lnTo>
                          <a:pt x="13" y="14"/>
                        </a:lnTo>
                        <a:lnTo>
                          <a:pt x="8" y="20"/>
                        </a:lnTo>
                        <a:lnTo>
                          <a:pt x="3" y="26"/>
                        </a:lnTo>
                        <a:lnTo>
                          <a:pt x="0" y="33"/>
                        </a:lnTo>
                        <a:lnTo>
                          <a:pt x="0" y="246"/>
                        </a:lnTo>
                        <a:lnTo>
                          <a:pt x="105" y="246"/>
                        </a:lnTo>
                        <a:lnTo>
                          <a:pt x="105" y="3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" name="Freeform 50"/>
                  <p:cNvSpPr>
                    <a:spLocks noChangeAspect="1"/>
                  </p:cNvSpPr>
                  <p:nvPr/>
                </p:nvSpPr>
                <p:spPr bwMode="auto">
                  <a:xfrm>
                    <a:off x="3276" y="1661"/>
                    <a:ext cx="29" cy="79"/>
                  </a:xfrm>
                  <a:custGeom>
                    <a:avLst/>
                    <a:gdLst>
                      <a:gd name="T0" fmla="*/ 29 w 105"/>
                      <a:gd name="T1" fmla="*/ 11 h 246"/>
                      <a:gd name="T2" fmla="*/ 28 w 105"/>
                      <a:gd name="T3" fmla="*/ 8 h 246"/>
                      <a:gd name="T4" fmla="*/ 26 w 105"/>
                      <a:gd name="T5" fmla="*/ 6 h 246"/>
                      <a:gd name="T6" fmla="*/ 24 w 105"/>
                      <a:gd name="T7" fmla="*/ 4 h 246"/>
                      <a:gd name="T8" fmla="*/ 22 w 105"/>
                      <a:gd name="T9" fmla="*/ 2 h 246"/>
                      <a:gd name="T10" fmla="*/ 20 w 105"/>
                      <a:gd name="T11" fmla="*/ 1 h 246"/>
                      <a:gd name="T12" fmla="*/ 18 w 105"/>
                      <a:gd name="T13" fmla="*/ 0 h 246"/>
                      <a:gd name="T14" fmla="*/ 16 w 105"/>
                      <a:gd name="T15" fmla="*/ 0 h 246"/>
                      <a:gd name="T16" fmla="*/ 13 w 105"/>
                      <a:gd name="T17" fmla="*/ 0 h 246"/>
                      <a:gd name="T18" fmla="*/ 11 w 105"/>
                      <a:gd name="T19" fmla="*/ 0 h 246"/>
                      <a:gd name="T20" fmla="*/ 9 w 105"/>
                      <a:gd name="T21" fmla="*/ 1 h 246"/>
                      <a:gd name="T22" fmla="*/ 7 w 105"/>
                      <a:gd name="T23" fmla="*/ 2 h 246"/>
                      <a:gd name="T24" fmla="*/ 5 w 105"/>
                      <a:gd name="T25" fmla="*/ 3 h 246"/>
                      <a:gd name="T26" fmla="*/ 4 w 105"/>
                      <a:gd name="T27" fmla="*/ 4 h 246"/>
                      <a:gd name="T28" fmla="*/ 2 w 105"/>
                      <a:gd name="T29" fmla="*/ 6 h 246"/>
                      <a:gd name="T30" fmla="*/ 1 w 105"/>
                      <a:gd name="T31" fmla="*/ 8 h 246"/>
                      <a:gd name="T32" fmla="*/ 0 w 105"/>
                      <a:gd name="T33" fmla="*/ 11 h 246"/>
                      <a:gd name="T34" fmla="*/ 0 w 105"/>
                      <a:gd name="T35" fmla="*/ 79 h 246"/>
                      <a:gd name="T36" fmla="*/ 29 w 105"/>
                      <a:gd name="T37" fmla="*/ 79 h 246"/>
                      <a:gd name="T38" fmla="*/ 29 w 105"/>
                      <a:gd name="T39" fmla="*/ 11 h 24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0" t="0" r="r" b="b"/>
                    <a:pathLst>
                      <a:path w="105" h="246">
                        <a:moveTo>
                          <a:pt x="105" y="33"/>
                        </a:moveTo>
                        <a:lnTo>
                          <a:pt x="100" y="25"/>
                        </a:lnTo>
                        <a:lnTo>
                          <a:pt x="93" y="18"/>
                        </a:lnTo>
                        <a:lnTo>
                          <a:pt x="87" y="11"/>
                        </a:lnTo>
                        <a:lnTo>
                          <a:pt x="80" y="7"/>
                        </a:lnTo>
                        <a:lnTo>
                          <a:pt x="72" y="3"/>
                        </a:lnTo>
                        <a:lnTo>
                          <a:pt x="64" y="1"/>
                        </a:lnTo>
                        <a:lnTo>
                          <a:pt x="57" y="0"/>
                        </a:lnTo>
                        <a:lnTo>
                          <a:pt x="48" y="0"/>
                        </a:lnTo>
                        <a:lnTo>
                          <a:pt x="41" y="1"/>
                        </a:lnTo>
                        <a:lnTo>
                          <a:pt x="33" y="3"/>
                        </a:lnTo>
                        <a:lnTo>
                          <a:pt x="26" y="6"/>
                        </a:lnTo>
                        <a:lnTo>
                          <a:pt x="19" y="9"/>
                        </a:lnTo>
                        <a:lnTo>
                          <a:pt x="13" y="14"/>
                        </a:lnTo>
                        <a:lnTo>
                          <a:pt x="8" y="20"/>
                        </a:lnTo>
                        <a:lnTo>
                          <a:pt x="4" y="26"/>
                        </a:lnTo>
                        <a:lnTo>
                          <a:pt x="0" y="33"/>
                        </a:lnTo>
                        <a:lnTo>
                          <a:pt x="0" y="246"/>
                        </a:lnTo>
                        <a:lnTo>
                          <a:pt x="105" y="246"/>
                        </a:lnTo>
                        <a:lnTo>
                          <a:pt x="105" y="3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" name="Freeform 51"/>
                  <p:cNvSpPr>
                    <a:spLocks noChangeAspect="1"/>
                  </p:cNvSpPr>
                  <p:nvPr/>
                </p:nvSpPr>
                <p:spPr bwMode="auto">
                  <a:xfrm>
                    <a:off x="2176" y="1661"/>
                    <a:ext cx="29" cy="79"/>
                  </a:xfrm>
                  <a:custGeom>
                    <a:avLst/>
                    <a:gdLst>
                      <a:gd name="T0" fmla="*/ 29 w 104"/>
                      <a:gd name="T1" fmla="*/ 11 h 248"/>
                      <a:gd name="T2" fmla="*/ 28 w 104"/>
                      <a:gd name="T3" fmla="*/ 9 h 248"/>
                      <a:gd name="T4" fmla="*/ 26 w 104"/>
                      <a:gd name="T5" fmla="*/ 6 h 248"/>
                      <a:gd name="T6" fmla="*/ 25 w 104"/>
                      <a:gd name="T7" fmla="*/ 4 h 248"/>
                      <a:gd name="T8" fmla="*/ 23 w 104"/>
                      <a:gd name="T9" fmla="*/ 3 h 248"/>
                      <a:gd name="T10" fmla="*/ 21 w 104"/>
                      <a:gd name="T11" fmla="*/ 1 h 248"/>
                      <a:gd name="T12" fmla="*/ 18 w 104"/>
                      <a:gd name="T13" fmla="*/ 1 h 248"/>
                      <a:gd name="T14" fmla="*/ 16 w 104"/>
                      <a:gd name="T15" fmla="*/ 0 h 248"/>
                      <a:gd name="T16" fmla="*/ 14 w 104"/>
                      <a:gd name="T17" fmla="*/ 0 h 248"/>
                      <a:gd name="T18" fmla="*/ 11 w 104"/>
                      <a:gd name="T19" fmla="*/ 0 h 248"/>
                      <a:gd name="T20" fmla="*/ 9 w 104"/>
                      <a:gd name="T21" fmla="*/ 1 h 248"/>
                      <a:gd name="T22" fmla="*/ 7 w 104"/>
                      <a:gd name="T23" fmla="*/ 1 h 248"/>
                      <a:gd name="T24" fmla="*/ 5 w 104"/>
                      <a:gd name="T25" fmla="*/ 3 h 248"/>
                      <a:gd name="T26" fmla="*/ 3 w 104"/>
                      <a:gd name="T27" fmla="*/ 4 h 248"/>
                      <a:gd name="T28" fmla="*/ 2 w 104"/>
                      <a:gd name="T29" fmla="*/ 6 h 248"/>
                      <a:gd name="T30" fmla="*/ 1 w 104"/>
                      <a:gd name="T31" fmla="*/ 9 h 248"/>
                      <a:gd name="T32" fmla="*/ 0 w 104"/>
                      <a:gd name="T33" fmla="*/ 11 h 248"/>
                      <a:gd name="T34" fmla="*/ 0 w 104"/>
                      <a:gd name="T35" fmla="*/ 79 h 248"/>
                      <a:gd name="T36" fmla="*/ 29 w 104"/>
                      <a:gd name="T37" fmla="*/ 79 h 248"/>
                      <a:gd name="T38" fmla="*/ 29 w 104"/>
                      <a:gd name="T39" fmla="*/ 11 h 248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0" t="0" r="r" b="b"/>
                    <a:pathLst>
                      <a:path w="104" h="248">
                        <a:moveTo>
                          <a:pt x="104" y="35"/>
                        </a:moveTo>
                        <a:lnTo>
                          <a:pt x="100" y="27"/>
                        </a:lnTo>
                        <a:lnTo>
                          <a:pt x="95" y="20"/>
                        </a:lnTo>
                        <a:lnTo>
                          <a:pt x="89" y="13"/>
                        </a:lnTo>
                        <a:lnTo>
                          <a:pt x="81" y="8"/>
                        </a:lnTo>
                        <a:lnTo>
                          <a:pt x="74" y="4"/>
                        </a:lnTo>
                        <a:lnTo>
                          <a:pt x="65" y="2"/>
                        </a:lnTo>
                        <a:lnTo>
                          <a:pt x="57" y="0"/>
                        </a:lnTo>
                        <a:lnTo>
                          <a:pt x="49" y="0"/>
                        </a:lnTo>
                        <a:lnTo>
                          <a:pt x="40" y="0"/>
                        </a:lnTo>
                        <a:lnTo>
                          <a:pt x="33" y="2"/>
                        </a:lnTo>
                        <a:lnTo>
                          <a:pt x="25" y="4"/>
                        </a:lnTo>
                        <a:lnTo>
                          <a:pt x="18" y="8"/>
                        </a:lnTo>
                        <a:lnTo>
                          <a:pt x="12" y="13"/>
                        </a:lnTo>
                        <a:lnTo>
                          <a:pt x="8" y="20"/>
                        </a:lnTo>
                        <a:lnTo>
                          <a:pt x="3" y="27"/>
                        </a:lnTo>
                        <a:lnTo>
                          <a:pt x="0" y="35"/>
                        </a:lnTo>
                        <a:lnTo>
                          <a:pt x="0" y="248"/>
                        </a:lnTo>
                        <a:lnTo>
                          <a:pt x="104" y="248"/>
                        </a:lnTo>
                        <a:lnTo>
                          <a:pt x="104" y="3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" name="Freeform 52"/>
                  <p:cNvSpPr>
                    <a:spLocks noChangeAspect="1"/>
                  </p:cNvSpPr>
                  <p:nvPr/>
                </p:nvSpPr>
                <p:spPr bwMode="auto">
                  <a:xfrm>
                    <a:off x="3333" y="1661"/>
                    <a:ext cx="29" cy="79"/>
                  </a:xfrm>
                  <a:custGeom>
                    <a:avLst/>
                    <a:gdLst>
                      <a:gd name="T0" fmla="*/ 29 w 103"/>
                      <a:gd name="T1" fmla="*/ 11 h 248"/>
                      <a:gd name="T2" fmla="*/ 28 w 103"/>
                      <a:gd name="T3" fmla="*/ 9 h 248"/>
                      <a:gd name="T4" fmla="*/ 26 w 103"/>
                      <a:gd name="T5" fmla="*/ 6 h 248"/>
                      <a:gd name="T6" fmla="*/ 25 w 103"/>
                      <a:gd name="T7" fmla="*/ 4 h 248"/>
                      <a:gd name="T8" fmla="*/ 23 w 103"/>
                      <a:gd name="T9" fmla="*/ 3 h 248"/>
                      <a:gd name="T10" fmla="*/ 21 w 103"/>
                      <a:gd name="T11" fmla="*/ 1 h 248"/>
                      <a:gd name="T12" fmla="*/ 18 w 103"/>
                      <a:gd name="T13" fmla="*/ 1 h 248"/>
                      <a:gd name="T14" fmla="*/ 16 w 103"/>
                      <a:gd name="T15" fmla="*/ 0 h 248"/>
                      <a:gd name="T16" fmla="*/ 14 w 103"/>
                      <a:gd name="T17" fmla="*/ 0 h 248"/>
                      <a:gd name="T18" fmla="*/ 12 w 103"/>
                      <a:gd name="T19" fmla="*/ 0 h 248"/>
                      <a:gd name="T20" fmla="*/ 9 w 103"/>
                      <a:gd name="T21" fmla="*/ 1 h 248"/>
                      <a:gd name="T22" fmla="*/ 7 w 103"/>
                      <a:gd name="T23" fmla="*/ 1 h 248"/>
                      <a:gd name="T24" fmla="*/ 5 w 103"/>
                      <a:gd name="T25" fmla="*/ 3 h 248"/>
                      <a:gd name="T26" fmla="*/ 3 w 103"/>
                      <a:gd name="T27" fmla="*/ 4 h 248"/>
                      <a:gd name="T28" fmla="*/ 2 w 103"/>
                      <a:gd name="T29" fmla="*/ 6 h 248"/>
                      <a:gd name="T30" fmla="*/ 1 w 103"/>
                      <a:gd name="T31" fmla="*/ 9 h 248"/>
                      <a:gd name="T32" fmla="*/ 0 w 103"/>
                      <a:gd name="T33" fmla="*/ 11 h 248"/>
                      <a:gd name="T34" fmla="*/ 0 w 103"/>
                      <a:gd name="T35" fmla="*/ 79 h 248"/>
                      <a:gd name="T36" fmla="*/ 29 w 103"/>
                      <a:gd name="T37" fmla="*/ 79 h 248"/>
                      <a:gd name="T38" fmla="*/ 29 w 103"/>
                      <a:gd name="T39" fmla="*/ 11 h 248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0" t="0" r="r" b="b"/>
                    <a:pathLst>
                      <a:path w="103" h="248">
                        <a:moveTo>
                          <a:pt x="103" y="35"/>
                        </a:moveTo>
                        <a:lnTo>
                          <a:pt x="99" y="27"/>
                        </a:lnTo>
                        <a:lnTo>
                          <a:pt x="93" y="20"/>
                        </a:lnTo>
                        <a:lnTo>
                          <a:pt x="88" y="13"/>
                        </a:lnTo>
                        <a:lnTo>
                          <a:pt x="81" y="8"/>
                        </a:lnTo>
                        <a:lnTo>
                          <a:pt x="73" y="4"/>
                        </a:lnTo>
                        <a:lnTo>
                          <a:pt x="65" y="2"/>
                        </a:lnTo>
                        <a:lnTo>
                          <a:pt x="58" y="0"/>
                        </a:lnTo>
                        <a:lnTo>
                          <a:pt x="49" y="0"/>
                        </a:lnTo>
                        <a:lnTo>
                          <a:pt x="41" y="0"/>
                        </a:lnTo>
                        <a:lnTo>
                          <a:pt x="32" y="2"/>
                        </a:lnTo>
                        <a:lnTo>
                          <a:pt x="25" y="4"/>
                        </a:lnTo>
                        <a:lnTo>
                          <a:pt x="19" y="8"/>
                        </a:lnTo>
                        <a:lnTo>
                          <a:pt x="12" y="13"/>
                        </a:lnTo>
                        <a:lnTo>
                          <a:pt x="7" y="20"/>
                        </a:lnTo>
                        <a:lnTo>
                          <a:pt x="3" y="27"/>
                        </a:lnTo>
                        <a:lnTo>
                          <a:pt x="0" y="35"/>
                        </a:lnTo>
                        <a:lnTo>
                          <a:pt x="0" y="248"/>
                        </a:lnTo>
                        <a:lnTo>
                          <a:pt x="103" y="248"/>
                        </a:lnTo>
                        <a:lnTo>
                          <a:pt x="103" y="3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" name="Freeform 53"/>
                  <p:cNvSpPr>
                    <a:spLocks noChangeAspect="1"/>
                  </p:cNvSpPr>
                  <p:nvPr/>
                </p:nvSpPr>
                <p:spPr bwMode="auto">
                  <a:xfrm>
                    <a:off x="2226" y="1661"/>
                    <a:ext cx="36" cy="79"/>
                  </a:xfrm>
                  <a:custGeom>
                    <a:avLst/>
                    <a:gdLst>
                      <a:gd name="T0" fmla="*/ 36 w 104"/>
                      <a:gd name="T1" fmla="*/ 11 h 247"/>
                      <a:gd name="T2" fmla="*/ 35 w 104"/>
                      <a:gd name="T3" fmla="*/ 9 h 247"/>
                      <a:gd name="T4" fmla="*/ 33 w 104"/>
                      <a:gd name="T5" fmla="*/ 6 h 247"/>
                      <a:gd name="T6" fmla="*/ 31 w 104"/>
                      <a:gd name="T7" fmla="*/ 4 h 247"/>
                      <a:gd name="T8" fmla="*/ 29 w 104"/>
                      <a:gd name="T9" fmla="*/ 3 h 247"/>
                      <a:gd name="T10" fmla="*/ 27 w 104"/>
                      <a:gd name="T11" fmla="*/ 2 h 247"/>
                      <a:gd name="T12" fmla="*/ 24 w 104"/>
                      <a:gd name="T13" fmla="*/ 1 h 247"/>
                      <a:gd name="T14" fmla="*/ 22 w 104"/>
                      <a:gd name="T15" fmla="*/ 0 h 247"/>
                      <a:gd name="T16" fmla="*/ 19 w 104"/>
                      <a:gd name="T17" fmla="*/ 0 h 247"/>
                      <a:gd name="T18" fmla="*/ 16 w 104"/>
                      <a:gd name="T19" fmla="*/ 0 h 247"/>
                      <a:gd name="T20" fmla="*/ 14 w 104"/>
                      <a:gd name="T21" fmla="*/ 1 h 247"/>
                      <a:gd name="T22" fmla="*/ 11 w 104"/>
                      <a:gd name="T23" fmla="*/ 1 h 247"/>
                      <a:gd name="T24" fmla="*/ 9 w 104"/>
                      <a:gd name="T25" fmla="*/ 3 h 247"/>
                      <a:gd name="T26" fmla="*/ 6 w 104"/>
                      <a:gd name="T27" fmla="*/ 4 h 247"/>
                      <a:gd name="T28" fmla="*/ 4 w 104"/>
                      <a:gd name="T29" fmla="*/ 6 h 247"/>
                      <a:gd name="T30" fmla="*/ 2 w 104"/>
                      <a:gd name="T31" fmla="*/ 8 h 247"/>
                      <a:gd name="T32" fmla="*/ 0 w 104"/>
                      <a:gd name="T33" fmla="*/ 11 h 247"/>
                      <a:gd name="T34" fmla="*/ 0 w 104"/>
                      <a:gd name="T35" fmla="*/ 79 h 247"/>
                      <a:gd name="T36" fmla="*/ 36 w 104"/>
                      <a:gd name="T37" fmla="*/ 79 h 247"/>
                      <a:gd name="T38" fmla="*/ 36 w 104"/>
                      <a:gd name="T39" fmla="*/ 11 h 247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0" t="0" r="r" b="b"/>
                    <a:pathLst>
                      <a:path w="104" h="247">
                        <a:moveTo>
                          <a:pt x="104" y="34"/>
                        </a:moveTo>
                        <a:lnTo>
                          <a:pt x="101" y="27"/>
                        </a:lnTo>
                        <a:lnTo>
                          <a:pt x="95" y="20"/>
                        </a:lnTo>
                        <a:lnTo>
                          <a:pt x="90" y="14"/>
                        </a:lnTo>
                        <a:lnTo>
                          <a:pt x="84" y="9"/>
                        </a:lnTo>
                        <a:lnTo>
                          <a:pt x="77" y="6"/>
                        </a:lnTo>
                        <a:lnTo>
                          <a:pt x="70" y="3"/>
                        </a:lnTo>
                        <a:lnTo>
                          <a:pt x="63" y="1"/>
                        </a:lnTo>
                        <a:lnTo>
                          <a:pt x="54" y="0"/>
                        </a:lnTo>
                        <a:lnTo>
                          <a:pt x="47" y="1"/>
                        </a:lnTo>
                        <a:lnTo>
                          <a:pt x="39" y="2"/>
                        </a:lnTo>
                        <a:lnTo>
                          <a:pt x="31" y="4"/>
                        </a:lnTo>
                        <a:lnTo>
                          <a:pt x="25" y="8"/>
                        </a:lnTo>
                        <a:lnTo>
                          <a:pt x="17" y="13"/>
                        </a:lnTo>
                        <a:lnTo>
                          <a:pt x="11" y="19"/>
                        </a:lnTo>
                        <a:lnTo>
                          <a:pt x="5" y="26"/>
                        </a:lnTo>
                        <a:lnTo>
                          <a:pt x="0" y="34"/>
                        </a:lnTo>
                        <a:lnTo>
                          <a:pt x="0" y="247"/>
                        </a:lnTo>
                        <a:lnTo>
                          <a:pt x="104" y="247"/>
                        </a:lnTo>
                        <a:lnTo>
                          <a:pt x="104" y="3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" name="Freeform 54"/>
                  <p:cNvSpPr>
                    <a:spLocks noChangeAspect="1"/>
                  </p:cNvSpPr>
                  <p:nvPr/>
                </p:nvSpPr>
                <p:spPr bwMode="auto">
                  <a:xfrm>
                    <a:off x="3390" y="1661"/>
                    <a:ext cx="29" cy="79"/>
                  </a:xfrm>
                  <a:custGeom>
                    <a:avLst/>
                    <a:gdLst>
                      <a:gd name="T0" fmla="*/ 29 w 103"/>
                      <a:gd name="T1" fmla="*/ 11 h 247"/>
                      <a:gd name="T2" fmla="*/ 28 w 103"/>
                      <a:gd name="T3" fmla="*/ 9 h 247"/>
                      <a:gd name="T4" fmla="*/ 27 w 103"/>
                      <a:gd name="T5" fmla="*/ 6 h 247"/>
                      <a:gd name="T6" fmla="*/ 25 w 103"/>
                      <a:gd name="T7" fmla="*/ 4 h 247"/>
                      <a:gd name="T8" fmla="*/ 23 w 103"/>
                      <a:gd name="T9" fmla="*/ 3 h 247"/>
                      <a:gd name="T10" fmla="*/ 22 w 103"/>
                      <a:gd name="T11" fmla="*/ 2 h 247"/>
                      <a:gd name="T12" fmla="*/ 20 w 103"/>
                      <a:gd name="T13" fmla="*/ 1 h 247"/>
                      <a:gd name="T14" fmla="*/ 17 w 103"/>
                      <a:gd name="T15" fmla="*/ 0 h 247"/>
                      <a:gd name="T16" fmla="*/ 15 w 103"/>
                      <a:gd name="T17" fmla="*/ 0 h 247"/>
                      <a:gd name="T18" fmla="*/ 13 w 103"/>
                      <a:gd name="T19" fmla="*/ 0 h 247"/>
                      <a:gd name="T20" fmla="*/ 11 w 103"/>
                      <a:gd name="T21" fmla="*/ 1 h 247"/>
                      <a:gd name="T22" fmla="*/ 9 w 103"/>
                      <a:gd name="T23" fmla="*/ 1 h 247"/>
                      <a:gd name="T24" fmla="*/ 6 w 103"/>
                      <a:gd name="T25" fmla="*/ 3 h 247"/>
                      <a:gd name="T26" fmla="*/ 5 w 103"/>
                      <a:gd name="T27" fmla="*/ 4 h 247"/>
                      <a:gd name="T28" fmla="*/ 3 w 103"/>
                      <a:gd name="T29" fmla="*/ 6 h 247"/>
                      <a:gd name="T30" fmla="*/ 1 w 103"/>
                      <a:gd name="T31" fmla="*/ 8 h 247"/>
                      <a:gd name="T32" fmla="*/ 0 w 103"/>
                      <a:gd name="T33" fmla="*/ 11 h 247"/>
                      <a:gd name="T34" fmla="*/ 0 w 103"/>
                      <a:gd name="T35" fmla="*/ 79 h 247"/>
                      <a:gd name="T36" fmla="*/ 29 w 103"/>
                      <a:gd name="T37" fmla="*/ 79 h 247"/>
                      <a:gd name="T38" fmla="*/ 29 w 103"/>
                      <a:gd name="T39" fmla="*/ 11 h 247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0" t="0" r="r" b="b"/>
                    <a:pathLst>
                      <a:path w="103" h="247">
                        <a:moveTo>
                          <a:pt x="103" y="34"/>
                        </a:moveTo>
                        <a:lnTo>
                          <a:pt x="99" y="27"/>
                        </a:lnTo>
                        <a:lnTo>
                          <a:pt x="95" y="20"/>
                        </a:lnTo>
                        <a:lnTo>
                          <a:pt x="90" y="14"/>
                        </a:lnTo>
                        <a:lnTo>
                          <a:pt x="83" y="9"/>
                        </a:lnTo>
                        <a:lnTo>
                          <a:pt x="77" y="6"/>
                        </a:lnTo>
                        <a:lnTo>
                          <a:pt x="70" y="3"/>
                        </a:lnTo>
                        <a:lnTo>
                          <a:pt x="62" y="1"/>
                        </a:lnTo>
                        <a:lnTo>
                          <a:pt x="54" y="0"/>
                        </a:lnTo>
                        <a:lnTo>
                          <a:pt x="46" y="1"/>
                        </a:lnTo>
                        <a:lnTo>
                          <a:pt x="38" y="2"/>
                        </a:lnTo>
                        <a:lnTo>
                          <a:pt x="31" y="4"/>
                        </a:lnTo>
                        <a:lnTo>
                          <a:pt x="23" y="8"/>
                        </a:lnTo>
                        <a:lnTo>
                          <a:pt x="17" y="13"/>
                        </a:lnTo>
                        <a:lnTo>
                          <a:pt x="11" y="19"/>
                        </a:lnTo>
                        <a:lnTo>
                          <a:pt x="4" y="26"/>
                        </a:lnTo>
                        <a:lnTo>
                          <a:pt x="0" y="34"/>
                        </a:lnTo>
                        <a:lnTo>
                          <a:pt x="0" y="247"/>
                        </a:lnTo>
                        <a:lnTo>
                          <a:pt x="103" y="247"/>
                        </a:lnTo>
                        <a:lnTo>
                          <a:pt x="103" y="3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" name="Rectangle 5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111" y="1797"/>
                    <a:ext cx="36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8" name="Rectangle 5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276" y="1797"/>
                    <a:ext cx="29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9" name="Rectangle 5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176" y="1797"/>
                    <a:ext cx="29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0" name="Rectangle 5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33" y="1797"/>
                    <a:ext cx="29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1" name="Rectangle 5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226" y="1797"/>
                    <a:ext cx="36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2" name="Rectangle 6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90" y="1797"/>
                    <a:ext cx="29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3" name="Rectangle 6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111" y="1947"/>
                    <a:ext cx="36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4" name="Rectangle 6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276" y="1947"/>
                    <a:ext cx="29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5" name="Rectangle 6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176" y="1947"/>
                    <a:ext cx="29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6" name="Rectangle 6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33" y="1947"/>
                    <a:ext cx="29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7" name="Rectangle 6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226" y="1947"/>
                    <a:ext cx="36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8" name="Rectangle 6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90" y="1947"/>
                    <a:ext cx="29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9" name="Rectangle 6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111" y="2083"/>
                    <a:ext cx="36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0" name="Rectangle 6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276" y="2083"/>
                    <a:ext cx="29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1" name="Rectangle 6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176" y="2083"/>
                    <a:ext cx="29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2" name="Rectangle 7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33" y="2083"/>
                    <a:ext cx="36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3" name="Rectangle 7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226" y="2083"/>
                    <a:ext cx="36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4" name="Rectangle 7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90" y="2083"/>
                    <a:ext cx="36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5" name="Rectangle 7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632" y="2090"/>
                    <a:ext cx="43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6" name="Rectangle 7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134" y="2090"/>
                    <a:ext cx="36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7" name="Rectangle 7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03" y="2090"/>
                    <a:ext cx="43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8" name="Rectangle 7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998" y="2090"/>
                    <a:ext cx="43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89" name="Rectangle 7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68" y="2090"/>
                    <a:ext cx="36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90" name="Rectangle 7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863" y="2090"/>
                    <a:ext cx="43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91" name="Freeform 79"/>
                  <p:cNvSpPr>
                    <a:spLocks noChangeAspect="1"/>
                  </p:cNvSpPr>
                  <p:nvPr/>
                </p:nvSpPr>
                <p:spPr bwMode="auto">
                  <a:xfrm>
                    <a:off x="725" y="1425"/>
                    <a:ext cx="1351" cy="107"/>
                  </a:xfrm>
                  <a:custGeom>
                    <a:avLst/>
                    <a:gdLst>
                      <a:gd name="T0" fmla="*/ 12 w 4493"/>
                      <a:gd name="T1" fmla="*/ 18 h 361"/>
                      <a:gd name="T2" fmla="*/ 7 w 4493"/>
                      <a:gd name="T3" fmla="*/ 4 h 361"/>
                      <a:gd name="T4" fmla="*/ 1351 w 4493"/>
                      <a:gd name="T5" fmla="*/ 81 h 361"/>
                      <a:gd name="T6" fmla="*/ 1276 w 4493"/>
                      <a:gd name="T7" fmla="*/ 105 h 361"/>
                      <a:gd name="T8" fmla="*/ 1270 w 4493"/>
                      <a:gd name="T9" fmla="*/ 98 h 361"/>
                      <a:gd name="T10" fmla="*/ 1258 w 4493"/>
                      <a:gd name="T11" fmla="*/ 95 h 361"/>
                      <a:gd name="T12" fmla="*/ 1248 w 4493"/>
                      <a:gd name="T13" fmla="*/ 101 h 361"/>
                      <a:gd name="T14" fmla="*/ 1179 w 4493"/>
                      <a:gd name="T15" fmla="*/ 107 h 361"/>
                      <a:gd name="T16" fmla="*/ 1171 w 4493"/>
                      <a:gd name="T17" fmla="*/ 99 h 361"/>
                      <a:gd name="T18" fmla="*/ 1159 w 4493"/>
                      <a:gd name="T19" fmla="*/ 95 h 361"/>
                      <a:gd name="T20" fmla="*/ 1148 w 4493"/>
                      <a:gd name="T21" fmla="*/ 99 h 361"/>
                      <a:gd name="T22" fmla="*/ 1143 w 4493"/>
                      <a:gd name="T23" fmla="*/ 106 h 361"/>
                      <a:gd name="T24" fmla="*/ 1066 w 4493"/>
                      <a:gd name="T25" fmla="*/ 105 h 361"/>
                      <a:gd name="T26" fmla="*/ 1057 w 4493"/>
                      <a:gd name="T27" fmla="*/ 96 h 361"/>
                      <a:gd name="T28" fmla="*/ 1045 w 4493"/>
                      <a:gd name="T29" fmla="*/ 96 h 361"/>
                      <a:gd name="T30" fmla="*/ 1035 w 4493"/>
                      <a:gd name="T31" fmla="*/ 105 h 361"/>
                      <a:gd name="T32" fmla="*/ 961 w 4493"/>
                      <a:gd name="T33" fmla="*/ 106 h 361"/>
                      <a:gd name="T34" fmla="*/ 952 w 4493"/>
                      <a:gd name="T35" fmla="*/ 97 h 361"/>
                      <a:gd name="T36" fmla="*/ 940 w 4493"/>
                      <a:gd name="T37" fmla="*/ 96 h 361"/>
                      <a:gd name="T38" fmla="*/ 930 w 4493"/>
                      <a:gd name="T39" fmla="*/ 103 h 361"/>
                      <a:gd name="T40" fmla="*/ 857 w 4493"/>
                      <a:gd name="T41" fmla="*/ 107 h 361"/>
                      <a:gd name="T42" fmla="*/ 852 w 4493"/>
                      <a:gd name="T43" fmla="*/ 101 h 361"/>
                      <a:gd name="T44" fmla="*/ 841 w 4493"/>
                      <a:gd name="T45" fmla="*/ 95 h 361"/>
                      <a:gd name="T46" fmla="*/ 829 w 4493"/>
                      <a:gd name="T47" fmla="*/ 98 h 361"/>
                      <a:gd name="T48" fmla="*/ 823 w 4493"/>
                      <a:gd name="T49" fmla="*/ 105 h 361"/>
                      <a:gd name="T50" fmla="*/ 750 w 4493"/>
                      <a:gd name="T51" fmla="*/ 106 h 361"/>
                      <a:gd name="T52" fmla="*/ 745 w 4493"/>
                      <a:gd name="T53" fmla="*/ 99 h 361"/>
                      <a:gd name="T54" fmla="*/ 734 w 4493"/>
                      <a:gd name="T55" fmla="*/ 95 h 361"/>
                      <a:gd name="T56" fmla="*/ 722 w 4493"/>
                      <a:gd name="T57" fmla="*/ 99 h 361"/>
                      <a:gd name="T58" fmla="*/ 714 w 4493"/>
                      <a:gd name="T59" fmla="*/ 107 h 361"/>
                      <a:gd name="T60" fmla="*/ 639 w 4493"/>
                      <a:gd name="T61" fmla="*/ 104 h 361"/>
                      <a:gd name="T62" fmla="*/ 630 w 4493"/>
                      <a:gd name="T63" fmla="*/ 96 h 361"/>
                      <a:gd name="T64" fmla="*/ 618 w 4493"/>
                      <a:gd name="T65" fmla="*/ 96 h 361"/>
                      <a:gd name="T66" fmla="*/ 609 w 4493"/>
                      <a:gd name="T67" fmla="*/ 104 h 361"/>
                      <a:gd name="T68" fmla="*/ 538 w 4493"/>
                      <a:gd name="T69" fmla="*/ 107 h 361"/>
                      <a:gd name="T70" fmla="*/ 533 w 4493"/>
                      <a:gd name="T71" fmla="*/ 103 h 361"/>
                      <a:gd name="T72" fmla="*/ 522 w 4493"/>
                      <a:gd name="T73" fmla="*/ 96 h 361"/>
                      <a:gd name="T74" fmla="*/ 510 w 4493"/>
                      <a:gd name="T75" fmla="*/ 97 h 361"/>
                      <a:gd name="T76" fmla="*/ 503 w 4493"/>
                      <a:gd name="T77" fmla="*/ 105 h 361"/>
                      <a:gd name="T78" fmla="*/ 427 w 4493"/>
                      <a:gd name="T79" fmla="*/ 107 h 361"/>
                      <a:gd name="T80" fmla="*/ 419 w 4493"/>
                      <a:gd name="T81" fmla="*/ 98 h 361"/>
                      <a:gd name="T82" fmla="*/ 407 w 4493"/>
                      <a:gd name="T83" fmla="*/ 95 h 361"/>
                      <a:gd name="T84" fmla="*/ 396 w 4493"/>
                      <a:gd name="T85" fmla="*/ 101 h 361"/>
                      <a:gd name="T86" fmla="*/ 322 w 4493"/>
                      <a:gd name="T87" fmla="*/ 107 h 361"/>
                      <a:gd name="T88" fmla="*/ 316 w 4493"/>
                      <a:gd name="T89" fmla="*/ 103 h 361"/>
                      <a:gd name="T90" fmla="*/ 306 w 4493"/>
                      <a:gd name="T91" fmla="*/ 96 h 361"/>
                      <a:gd name="T92" fmla="*/ 294 w 4493"/>
                      <a:gd name="T93" fmla="*/ 97 h 361"/>
                      <a:gd name="T94" fmla="*/ 285 w 4493"/>
                      <a:gd name="T95" fmla="*/ 106 h 361"/>
                      <a:gd name="T96" fmla="*/ 213 w 4493"/>
                      <a:gd name="T97" fmla="*/ 105 h 361"/>
                      <a:gd name="T98" fmla="*/ 207 w 4493"/>
                      <a:gd name="T99" fmla="*/ 98 h 361"/>
                      <a:gd name="T100" fmla="*/ 195 w 4493"/>
                      <a:gd name="T101" fmla="*/ 95 h 361"/>
                      <a:gd name="T102" fmla="*/ 184 w 4493"/>
                      <a:gd name="T103" fmla="*/ 101 h 361"/>
                      <a:gd name="T104" fmla="*/ 180 w 4493"/>
                      <a:gd name="T105" fmla="*/ 107 h 361"/>
                      <a:gd name="T106" fmla="*/ 108 w 4493"/>
                      <a:gd name="T107" fmla="*/ 105 h 361"/>
                      <a:gd name="T108" fmla="*/ 101 w 4493"/>
                      <a:gd name="T109" fmla="*/ 97 h 361"/>
                      <a:gd name="T110" fmla="*/ 88 w 4493"/>
                      <a:gd name="T111" fmla="*/ 96 h 361"/>
                      <a:gd name="T112" fmla="*/ 78 w 4493"/>
                      <a:gd name="T113" fmla="*/ 103 h 361"/>
                      <a:gd name="T114" fmla="*/ 73 w 4493"/>
                      <a:gd name="T115" fmla="*/ 107 h 361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</a:gdLst>
                    <a:ahLst/>
                    <a:cxnLst>
                      <a:cxn ang="T116">
                        <a:pos x="T0" y="T1"/>
                      </a:cxn>
                      <a:cxn ang="T117">
                        <a:pos x="T2" y="T3"/>
                      </a:cxn>
                      <a:cxn ang="T118">
                        <a:pos x="T4" y="T5"/>
                      </a:cxn>
                      <a:cxn ang="T119">
                        <a:pos x="T6" y="T7"/>
                      </a:cxn>
                      <a:cxn ang="T120">
                        <a:pos x="T8" y="T9"/>
                      </a:cxn>
                      <a:cxn ang="T121">
                        <a:pos x="T10" y="T11"/>
                      </a:cxn>
                      <a:cxn ang="T122">
                        <a:pos x="T12" y="T13"/>
                      </a:cxn>
                      <a:cxn ang="T123">
                        <a:pos x="T14" y="T15"/>
                      </a:cxn>
                      <a:cxn ang="T124">
                        <a:pos x="T16" y="T17"/>
                      </a:cxn>
                      <a:cxn ang="T125">
                        <a:pos x="T18" y="T19"/>
                      </a:cxn>
                      <a:cxn ang="T126">
                        <a:pos x="T20" y="T21"/>
                      </a:cxn>
                      <a:cxn ang="T127">
                        <a:pos x="T22" y="T23"/>
                      </a:cxn>
                      <a:cxn ang="T128">
                        <a:pos x="T24" y="T25"/>
                      </a:cxn>
                      <a:cxn ang="T129">
                        <a:pos x="T26" y="T27"/>
                      </a:cxn>
                      <a:cxn ang="T130">
                        <a:pos x="T28" y="T29"/>
                      </a:cxn>
                      <a:cxn ang="T131">
                        <a:pos x="T30" y="T31"/>
                      </a:cxn>
                      <a:cxn ang="T132">
                        <a:pos x="T32" y="T33"/>
                      </a:cxn>
                      <a:cxn ang="T133">
                        <a:pos x="T34" y="T35"/>
                      </a:cxn>
                      <a:cxn ang="T134">
                        <a:pos x="T36" y="T37"/>
                      </a:cxn>
                      <a:cxn ang="T135">
                        <a:pos x="T38" y="T39"/>
                      </a:cxn>
                      <a:cxn ang="T136">
                        <a:pos x="T40" y="T41"/>
                      </a:cxn>
                      <a:cxn ang="T137">
                        <a:pos x="T42" y="T43"/>
                      </a:cxn>
                      <a:cxn ang="T138">
                        <a:pos x="T44" y="T45"/>
                      </a:cxn>
                      <a:cxn ang="T139">
                        <a:pos x="T46" y="T47"/>
                      </a:cxn>
                      <a:cxn ang="T140">
                        <a:pos x="T48" y="T49"/>
                      </a:cxn>
                      <a:cxn ang="T141">
                        <a:pos x="T50" y="T51"/>
                      </a:cxn>
                      <a:cxn ang="T142">
                        <a:pos x="T52" y="T53"/>
                      </a:cxn>
                      <a:cxn ang="T143">
                        <a:pos x="T54" y="T55"/>
                      </a:cxn>
                      <a:cxn ang="T144">
                        <a:pos x="T56" y="T57"/>
                      </a:cxn>
                      <a:cxn ang="T145">
                        <a:pos x="T58" y="T59"/>
                      </a:cxn>
                      <a:cxn ang="T146">
                        <a:pos x="T60" y="T61"/>
                      </a:cxn>
                      <a:cxn ang="T147">
                        <a:pos x="T62" y="T63"/>
                      </a:cxn>
                      <a:cxn ang="T148">
                        <a:pos x="T64" y="T65"/>
                      </a:cxn>
                      <a:cxn ang="T149">
                        <a:pos x="T66" y="T67"/>
                      </a:cxn>
                      <a:cxn ang="T150">
                        <a:pos x="T68" y="T69"/>
                      </a:cxn>
                      <a:cxn ang="T151">
                        <a:pos x="T70" y="T71"/>
                      </a:cxn>
                      <a:cxn ang="T152">
                        <a:pos x="T72" y="T73"/>
                      </a:cxn>
                      <a:cxn ang="T153">
                        <a:pos x="T74" y="T75"/>
                      </a:cxn>
                      <a:cxn ang="T154">
                        <a:pos x="T76" y="T77"/>
                      </a:cxn>
                      <a:cxn ang="T155">
                        <a:pos x="T78" y="T79"/>
                      </a:cxn>
                      <a:cxn ang="T156">
                        <a:pos x="T80" y="T81"/>
                      </a:cxn>
                      <a:cxn ang="T157">
                        <a:pos x="T82" y="T83"/>
                      </a:cxn>
                      <a:cxn ang="T158">
                        <a:pos x="T84" y="T85"/>
                      </a:cxn>
                      <a:cxn ang="T159">
                        <a:pos x="T86" y="T87"/>
                      </a:cxn>
                      <a:cxn ang="T160">
                        <a:pos x="T88" y="T89"/>
                      </a:cxn>
                      <a:cxn ang="T161">
                        <a:pos x="T90" y="T91"/>
                      </a:cxn>
                      <a:cxn ang="T162">
                        <a:pos x="T92" y="T93"/>
                      </a:cxn>
                      <a:cxn ang="T163">
                        <a:pos x="T94" y="T95"/>
                      </a:cxn>
                      <a:cxn ang="T164">
                        <a:pos x="T96" y="T97"/>
                      </a:cxn>
                      <a:cxn ang="T165">
                        <a:pos x="T98" y="T99"/>
                      </a:cxn>
                      <a:cxn ang="T166">
                        <a:pos x="T100" y="T101"/>
                      </a:cxn>
                      <a:cxn ang="T167">
                        <a:pos x="T102" y="T103"/>
                      </a:cxn>
                      <a:cxn ang="T168">
                        <a:pos x="T104" y="T105"/>
                      </a:cxn>
                      <a:cxn ang="T169">
                        <a:pos x="T106" y="T107"/>
                      </a:cxn>
                      <a:cxn ang="T170">
                        <a:pos x="T108" y="T109"/>
                      </a:cxn>
                      <a:cxn ang="T171">
                        <a:pos x="T110" y="T111"/>
                      </a:cxn>
                      <a:cxn ang="T172">
                        <a:pos x="T112" y="T113"/>
                      </a:cxn>
                      <a:cxn ang="T173">
                        <a:pos x="T114" y="T115"/>
                      </a:cxn>
                    </a:cxnLst>
                    <a:rect l="0" t="0" r="r" b="b"/>
                    <a:pathLst>
                      <a:path w="4493" h="361">
                        <a:moveTo>
                          <a:pt x="59" y="361"/>
                        </a:moveTo>
                        <a:lnTo>
                          <a:pt x="59" y="180"/>
                        </a:lnTo>
                        <a:lnTo>
                          <a:pt x="43" y="171"/>
                        </a:lnTo>
                        <a:lnTo>
                          <a:pt x="43" y="75"/>
                        </a:lnTo>
                        <a:lnTo>
                          <a:pt x="42" y="69"/>
                        </a:lnTo>
                        <a:lnTo>
                          <a:pt x="41" y="60"/>
                        </a:lnTo>
                        <a:lnTo>
                          <a:pt x="38" y="48"/>
                        </a:lnTo>
                        <a:lnTo>
                          <a:pt x="34" y="36"/>
                        </a:lnTo>
                        <a:lnTo>
                          <a:pt x="32" y="30"/>
                        </a:lnTo>
                        <a:lnTo>
                          <a:pt x="29" y="24"/>
                        </a:lnTo>
                        <a:lnTo>
                          <a:pt x="26" y="19"/>
                        </a:lnTo>
                        <a:lnTo>
                          <a:pt x="22" y="13"/>
                        </a:lnTo>
                        <a:lnTo>
                          <a:pt x="17" y="9"/>
                        </a:lnTo>
                        <a:lnTo>
                          <a:pt x="13" y="5"/>
                        </a:lnTo>
                        <a:lnTo>
                          <a:pt x="7" y="2"/>
                        </a:lnTo>
                        <a:lnTo>
                          <a:pt x="0" y="0"/>
                        </a:lnTo>
                        <a:lnTo>
                          <a:pt x="4492" y="0"/>
                        </a:lnTo>
                        <a:lnTo>
                          <a:pt x="4493" y="272"/>
                        </a:lnTo>
                        <a:lnTo>
                          <a:pt x="4401" y="293"/>
                        </a:lnTo>
                        <a:lnTo>
                          <a:pt x="4401" y="361"/>
                        </a:lnTo>
                        <a:lnTo>
                          <a:pt x="4259" y="361"/>
                        </a:lnTo>
                        <a:lnTo>
                          <a:pt x="4252" y="360"/>
                        </a:lnTo>
                        <a:lnTo>
                          <a:pt x="4247" y="358"/>
                        </a:lnTo>
                        <a:lnTo>
                          <a:pt x="4244" y="355"/>
                        </a:lnTo>
                        <a:lnTo>
                          <a:pt x="4242" y="353"/>
                        </a:lnTo>
                        <a:lnTo>
                          <a:pt x="4241" y="350"/>
                        </a:lnTo>
                        <a:lnTo>
                          <a:pt x="4240" y="347"/>
                        </a:lnTo>
                        <a:lnTo>
                          <a:pt x="4235" y="341"/>
                        </a:lnTo>
                        <a:lnTo>
                          <a:pt x="4230" y="335"/>
                        </a:lnTo>
                        <a:lnTo>
                          <a:pt x="4224" y="331"/>
                        </a:lnTo>
                        <a:lnTo>
                          <a:pt x="4218" y="328"/>
                        </a:lnTo>
                        <a:lnTo>
                          <a:pt x="4212" y="325"/>
                        </a:lnTo>
                        <a:lnTo>
                          <a:pt x="4205" y="323"/>
                        </a:lnTo>
                        <a:lnTo>
                          <a:pt x="4198" y="322"/>
                        </a:lnTo>
                        <a:lnTo>
                          <a:pt x="4191" y="321"/>
                        </a:lnTo>
                        <a:lnTo>
                          <a:pt x="4185" y="322"/>
                        </a:lnTo>
                        <a:lnTo>
                          <a:pt x="4177" y="323"/>
                        </a:lnTo>
                        <a:lnTo>
                          <a:pt x="4171" y="325"/>
                        </a:lnTo>
                        <a:lnTo>
                          <a:pt x="4165" y="328"/>
                        </a:lnTo>
                        <a:lnTo>
                          <a:pt x="4160" y="331"/>
                        </a:lnTo>
                        <a:lnTo>
                          <a:pt x="4153" y="335"/>
                        </a:lnTo>
                        <a:lnTo>
                          <a:pt x="4149" y="341"/>
                        </a:lnTo>
                        <a:lnTo>
                          <a:pt x="4145" y="347"/>
                        </a:lnTo>
                        <a:lnTo>
                          <a:pt x="4142" y="353"/>
                        </a:lnTo>
                        <a:lnTo>
                          <a:pt x="4137" y="358"/>
                        </a:lnTo>
                        <a:lnTo>
                          <a:pt x="4132" y="360"/>
                        </a:lnTo>
                        <a:lnTo>
                          <a:pt x="4126" y="361"/>
                        </a:lnTo>
                        <a:lnTo>
                          <a:pt x="3922" y="361"/>
                        </a:lnTo>
                        <a:lnTo>
                          <a:pt x="3915" y="360"/>
                        </a:lnTo>
                        <a:lnTo>
                          <a:pt x="3910" y="358"/>
                        </a:lnTo>
                        <a:lnTo>
                          <a:pt x="3906" y="353"/>
                        </a:lnTo>
                        <a:lnTo>
                          <a:pt x="3903" y="347"/>
                        </a:lnTo>
                        <a:lnTo>
                          <a:pt x="3898" y="341"/>
                        </a:lnTo>
                        <a:lnTo>
                          <a:pt x="3893" y="335"/>
                        </a:lnTo>
                        <a:lnTo>
                          <a:pt x="3888" y="331"/>
                        </a:lnTo>
                        <a:lnTo>
                          <a:pt x="3883" y="328"/>
                        </a:lnTo>
                        <a:lnTo>
                          <a:pt x="3876" y="325"/>
                        </a:lnTo>
                        <a:lnTo>
                          <a:pt x="3869" y="323"/>
                        </a:lnTo>
                        <a:lnTo>
                          <a:pt x="3863" y="322"/>
                        </a:lnTo>
                        <a:lnTo>
                          <a:pt x="3856" y="321"/>
                        </a:lnTo>
                        <a:lnTo>
                          <a:pt x="3849" y="322"/>
                        </a:lnTo>
                        <a:lnTo>
                          <a:pt x="3843" y="323"/>
                        </a:lnTo>
                        <a:lnTo>
                          <a:pt x="3835" y="325"/>
                        </a:lnTo>
                        <a:lnTo>
                          <a:pt x="3829" y="328"/>
                        </a:lnTo>
                        <a:lnTo>
                          <a:pt x="3823" y="331"/>
                        </a:lnTo>
                        <a:lnTo>
                          <a:pt x="3817" y="335"/>
                        </a:lnTo>
                        <a:lnTo>
                          <a:pt x="3812" y="341"/>
                        </a:lnTo>
                        <a:lnTo>
                          <a:pt x="3808" y="347"/>
                        </a:lnTo>
                        <a:lnTo>
                          <a:pt x="3807" y="350"/>
                        </a:lnTo>
                        <a:lnTo>
                          <a:pt x="3805" y="353"/>
                        </a:lnTo>
                        <a:lnTo>
                          <a:pt x="3804" y="355"/>
                        </a:lnTo>
                        <a:lnTo>
                          <a:pt x="3800" y="358"/>
                        </a:lnTo>
                        <a:lnTo>
                          <a:pt x="3795" y="360"/>
                        </a:lnTo>
                        <a:lnTo>
                          <a:pt x="3789" y="361"/>
                        </a:lnTo>
                        <a:lnTo>
                          <a:pt x="3560" y="361"/>
                        </a:lnTo>
                        <a:lnTo>
                          <a:pt x="3554" y="360"/>
                        </a:lnTo>
                        <a:lnTo>
                          <a:pt x="3549" y="358"/>
                        </a:lnTo>
                        <a:lnTo>
                          <a:pt x="3544" y="353"/>
                        </a:lnTo>
                        <a:lnTo>
                          <a:pt x="3541" y="347"/>
                        </a:lnTo>
                        <a:lnTo>
                          <a:pt x="3537" y="341"/>
                        </a:lnTo>
                        <a:lnTo>
                          <a:pt x="3532" y="335"/>
                        </a:lnTo>
                        <a:lnTo>
                          <a:pt x="3527" y="331"/>
                        </a:lnTo>
                        <a:lnTo>
                          <a:pt x="3520" y="328"/>
                        </a:lnTo>
                        <a:lnTo>
                          <a:pt x="3514" y="325"/>
                        </a:lnTo>
                        <a:lnTo>
                          <a:pt x="3508" y="323"/>
                        </a:lnTo>
                        <a:lnTo>
                          <a:pt x="3500" y="322"/>
                        </a:lnTo>
                        <a:lnTo>
                          <a:pt x="3494" y="321"/>
                        </a:lnTo>
                        <a:lnTo>
                          <a:pt x="3488" y="322"/>
                        </a:lnTo>
                        <a:lnTo>
                          <a:pt x="3480" y="323"/>
                        </a:lnTo>
                        <a:lnTo>
                          <a:pt x="3474" y="325"/>
                        </a:lnTo>
                        <a:lnTo>
                          <a:pt x="3468" y="328"/>
                        </a:lnTo>
                        <a:lnTo>
                          <a:pt x="3461" y="331"/>
                        </a:lnTo>
                        <a:lnTo>
                          <a:pt x="3456" y="335"/>
                        </a:lnTo>
                        <a:lnTo>
                          <a:pt x="3451" y="341"/>
                        </a:lnTo>
                        <a:lnTo>
                          <a:pt x="3447" y="347"/>
                        </a:lnTo>
                        <a:lnTo>
                          <a:pt x="3443" y="353"/>
                        </a:lnTo>
                        <a:lnTo>
                          <a:pt x="3439" y="358"/>
                        </a:lnTo>
                        <a:lnTo>
                          <a:pt x="3434" y="360"/>
                        </a:lnTo>
                        <a:lnTo>
                          <a:pt x="3428" y="361"/>
                        </a:lnTo>
                        <a:lnTo>
                          <a:pt x="3206" y="361"/>
                        </a:lnTo>
                        <a:lnTo>
                          <a:pt x="3200" y="360"/>
                        </a:lnTo>
                        <a:lnTo>
                          <a:pt x="3195" y="358"/>
                        </a:lnTo>
                        <a:lnTo>
                          <a:pt x="3191" y="353"/>
                        </a:lnTo>
                        <a:lnTo>
                          <a:pt x="3187" y="347"/>
                        </a:lnTo>
                        <a:lnTo>
                          <a:pt x="3183" y="341"/>
                        </a:lnTo>
                        <a:lnTo>
                          <a:pt x="3178" y="335"/>
                        </a:lnTo>
                        <a:lnTo>
                          <a:pt x="3172" y="331"/>
                        </a:lnTo>
                        <a:lnTo>
                          <a:pt x="3166" y="328"/>
                        </a:lnTo>
                        <a:lnTo>
                          <a:pt x="3160" y="325"/>
                        </a:lnTo>
                        <a:lnTo>
                          <a:pt x="3154" y="323"/>
                        </a:lnTo>
                        <a:lnTo>
                          <a:pt x="3146" y="322"/>
                        </a:lnTo>
                        <a:lnTo>
                          <a:pt x="3140" y="321"/>
                        </a:lnTo>
                        <a:lnTo>
                          <a:pt x="3133" y="322"/>
                        </a:lnTo>
                        <a:lnTo>
                          <a:pt x="3126" y="323"/>
                        </a:lnTo>
                        <a:lnTo>
                          <a:pt x="3120" y="325"/>
                        </a:lnTo>
                        <a:lnTo>
                          <a:pt x="3114" y="328"/>
                        </a:lnTo>
                        <a:lnTo>
                          <a:pt x="3107" y="331"/>
                        </a:lnTo>
                        <a:lnTo>
                          <a:pt x="3102" y="335"/>
                        </a:lnTo>
                        <a:lnTo>
                          <a:pt x="3097" y="341"/>
                        </a:lnTo>
                        <a:lnTo>
                          <a:pt x="3093" y="347"/>
                        </a:lnTo>
                        <a:lnTo>
                          <a:pt x="3089" y="353"/>
                        </a:lnTo>
                        <a:lnTo>
                          <a:pt x="3084" y="358"/>
                        </a:lnTo>
                        <a:lnTo>
                          <a:pt x="3079" y="360"/>
                        </a:lnTo>
                        <a:lnTo>
                          <a:pt x="3074" y="361"/>
                        </a:lnTo>
                        <a:lnTo>
                          <a:pt x="2856" y="361"/>
                        </a:lnTo>
                        <a:lnTo>
                          <a:pt x="2849" y="360"/>
                        </a:lnTo>
                        <a:lnTo>
                          <a:pt x="2844" y="358"/>
                        </a:lnTo>
                        <a:lnTo>
                          <a:pt x="2842" y="355"/>
                        </a:lnTo>
                        <a:lnTo>
                          <a:pt x="2841" y="353"/>
                        </a:lnTo>
                        <a:lnTo>
                          <a:pt x="2839" y="350"/>
                        </a:lnTo>
                        <a:lnTo>
                          <a:pt x="2838" y="347"/>
                        </a:lnTo>
                        <a:lnTo>
                          <a:pt x="2834" y="341"/>
                        </a:lnTo>
                        <a:lnTo>
                          <a:pt x="2828" y="335"/>
                        </a:lnTo>
                        <a:lnTo>
                          <a:pt x="2823" y="331"/>
                        </a:lnTo>
                        <a:lnTo>
                          <a:pt x="2817" y="328"/>
                        </a:lnTo>
                        <a:lnTo>
                          <a:pt x="2810" y="325"/>
                        </a:lnTo>
                        <a:lnTo>
                          <a:pt x="2804" y="323"/>
                        </a:lnTo>
                        <a:lnTo>
                          <a:pt x="2797" y="322"/>
                        </a:lnTo>
                        <a:lnTo>
                          <a:pt x="2789" y="321"/>
                        </a:lnTo>
                        <a:lnTo>
                          <a:pt x="2783" y="322"/>
                        </a:lnTo>
                        <a:lnTo>
                          <a:pt x="2776" y="323"/>
                        </a:lnTo>
                        <a:lnTo>
                          <a:pt x="2769" y="325"/>
                        </a:lnTo>
                        <a:lnTo>
                          <a:pt x="2763" y="328"/>
                        </a:lnTo>
                        <a:lnTo>
                          <a:pt x="2757" y="331"/>
                        </a:lnTo>
                        <a:lnTo>
                          <a:pt x="2751" y="335"/>
                        </a:lnTo>
                        <a:lnTo>
                          <a:pt x="2746" y="341"/>
                        </a:lnTo>
                        <a:lnTo>
                          <a:pt x="2742" y="347"/>
                        </a:lnTo>
                        <a:lnTo>
                          <a:pt x="2741" y="350"/>
                        </a:lnTo>
                        <a:lnTo>
                          <a:pt x="2739" y="353"/>
                        </a:lnTo>
                        <a:lnTo>
                          <a:pt x="2737" y="355"/>
                        </a:lnTo>
                        <a:lnTo>
                          <a:pt x="2735" y="358"/>
                        </a:lnTo>
                        <a:lnTo>
                          <a:pt x="2729" y="360"/>
                        </a:lnTo>
                        <a:lnTo>
                          <a:pt x="2724" y="361"/>
                        </a:lnTo>
                        <a:lnTo>
                          <a:pt x="2506" y="361"/>
                        </a:lnTo>
                        <a:lnTo>
                          <a:pt x="2500" y="360"/>
                        </a:lnTo>
                        <a:lnTo>
                          <a:pt x="2494" y="358"/>
                        </a:lnTo>
                        <a:lnTo>
                          <a:pt x="2492" y="355"/>
                        </a:lnTo>
                        <a:lnTo>
                          <a:pt x="2490" y="353"/>
                        </a:lnTo>
                        <a:lnTo>
                          <a:pt x="2488" y="350"/>
                        </a:lnTo>
                        <a:lnTo>
                          <a:pt x="2487" y="347"/>
                        </a:lnTo>
                        <a:lnTo>
                          <a:pt x="2483" y="341"/>
                        </a:lnTo>
                        <a:lnTo>
                          <a:pt x="2478" y="335"/>
                        </a:lnTo>
                        <a:lnTo>
                          <a:pt x="2472" y="331"/>
                        </a:lnTo>
                        <a:lnTo>
                          <a:pt x="2466" y="328"/>
                        </a:lnTo>
                        <a:lnTo>
                          <a:pt x="2460" y="325"/>
                        </a:lnTo>
                        <a:lnTo>
                          <a:pt x="2453" y="323"/>
                        </a:lnTo>
                        <a:lnTo>
                          <a:pt x="2446" y="322"/>
                        </a:lnTo>
                        <a:lnTo>
                          <a:pt x="2440" y="321"/>
                        </a:lnTo>
                        <a:lnTo>
                          <a:pt x="2432" y="322"/>
                        </a:lnTo>
                        <a:lnTo>
                          <a:pt x="2426" y="323"/>
                        </a:lnTo>
                        <a:lnTo>
                          <a:pt x="2419" y="325"/>
                        </a:lnTo>
                        <a:lnTo>
                          <a:pt x="2413" y="328"/>
                        </a:lnTo>
                        <a:lnTo>
                          <a:pt x="2407" y="331"/>
                        </a:lnTo>
                        <a:lnTo>
                          <a:pt x="2402" y="335"/>
                        </a:lnTo>
                        <a:lnTo>
                          <a:pt x="2396" y="341"/>
                        </a:lnTo>
                        <a:lnTo>
                          <a:pt x="2392" y="347"/>
                        </a:lnTo>
                        <a:lnTo>
                          <a:pt x="2389" y="353"/>
                        </a:lnTo>
                        <a:lnTo>
                          <a:pt x="2385" y="358"/>
                        </a:lnTo>
                        <a:lnTo>
                          <a:pt x="2380" y="360"/>
                        </a:lnTo>
                        <a:lnTo>
                          <a:pt x="2373" y="361"/>
                        </a:lnTo>
                        <a:lnTo>
                          <a:pt x="2142" y="361"/>
                        </a:lnTo>
                        <a:lnTo>
                          <a:pt x="2135" y="360"/>
                        </a:lnTo>
                        <a:lnTo>
                          <a:pt x="2131" y="358"/>
                        </a:lnTo>
                        <a:lnTo>
                          <a:pt x="2129" y="355"/>
                        </a:lnTo>
                        <a:lnTo>
                          <a:pt x="2127" y="353"/>
                        </a:lnTo>
                        <a:lnTo>
                          <a:pt x="2126" y="350"/>
                        </a:lnTo>
                        <a:lnTo>
                          <a:pt x="2125" y="347"/>
                        </a:lnTo>
                        <a:lnTo>
                          <a:pt x="2119" y="341"/>
                        </a:lnTo>
                        <a:lnTo>
                          <a:pt x="2115" y="335"/>
                        </a:lnTo>
                        <a:lnTo>
                          <a:pt x="2109" y="331"/>
                        </a:lnTo>
                        <a:lnTo>
                          <a:pt x="2103" y="328"/>
                        </a:lnTo>
                        <a:lnTo>
                          <a:pt x="2096" y="325"/>
                        </a:lnTo>
                        <a:lnTo>
                          <a:pt x="2090" y="323"/>
                        </a:lnTo>
                        <a:lnTo>
                          <a:pt x="2083" y="322"/>
                        </a:lnTo>
                        <a:lnTo>
                          <a:pt x="2076" y="321"/>
                        </a:lnTo>
                        <a:lnTo>
                          <a:pt x="2069" y="322"/>
                        </a:lnTo>
                        <a:lnTo>
                          <a:pt x="2063" y="323"/>
                        </a:lnTo>
                        <a:lnTo>
                          <a:pt x="2055" y="325"/>
                        </a:lnTo>
                        <a:lnTo>
                          <a:pt x="2049" y="328"/>
                        </a:lnTo>
                        <a:lnTo>
                          <a:pt x="2043" y="331"/>
                        </a:lnTo>
                        <a:lnTo>
                          <a:pt x="2037" y="335"/>
                        </a:lnTo>
                        <a:lnTo>
                          <a:pt x="2032" y="341"/>
                        </a:lnTo>
                        <a:lnTo>
                          <a:pt x="2028" y="347"/>
                        </a:lnTo>
                        <a:lnTo>
                          <a:pt x="2027" y="350"/>
                        </a:lnTo>
                        <a:lnTo>
                          <a:pt x="2026" y="353"/>
                        </a:lnTo>
                        <a:lnTo>
                          <a:pt x="2024" y="355"/>
                        </a:lnTo>
                        <a:lnTo>
                          <a:pt x="2022" y="358"/>
                        </a:lnTo>
                        <a:lnTo>
                          <a:pt x="2016" y="360"/>
                        </a:lnTo>
                        <a:lnTo>
                          <a:pt x="2011" y="361"/>
                        </a:lnTo>
                        <a:lnTo>
                          <a:pt x="1790" y="361"/>
                        </a:lnTo>
                        <a:lnTo>
                          <a:pt x="1784" y="360"/>
                        </a:lnTo>
                        <a:lnTo>
                          <a:pt x="1778" y="358"/>
                        </a:lnTo>
                        <a:lnTo>
                          <a:pt x="1776" y="355"/>
                        </a:lnTo>
                        <a:lnTo>
                          <a:pt x="1774" y="353"/>
                        </a:lnTo>
                        <a:lnTo>
                          <a:pt x="1773" y="350"/>
                        </a:lnTo>
                        <a:lnTo>
                          <a:pt x="1772" y="347"/>
                        </a:lnTo>
                        <a:lnTo>
                          <a:pt x="1768" y="341"/>
                        </a:lnTo>
                        <a:lnTo>
                          <a:pt x="1762" y="335"/>
                        </a:lnTo>
                        <a:lnTo>
                          <a:pt x="1757" y="331"/>
                        </a:lnTo>
                        <a:lnTo>
                          <a:pt x="1751" y="328"/>
                        </a:lnTo>
                        <a:lnTo>
                          <a:pt x="1745" y="325"/>
                        </a:lnTo>
                        <a:lnTo>
                          <a:pt x="1737" y="323"/>
                        </a:lnTo>
                        <a:lnTo>
                          <a:pt x="1731" y="322"/>
                        </a:lnTo>
                        <a:lnTo>
                          <a:pt x="1723" y="321"/>
                        </a:lnTo>
                        <a:lnTo>
                          <a:pt x="1717" y="322"/>
                        </a:lnTo>
                        <a:lnTo>
                          <a:pt x="1710" y="323"/>
                        </a:lnTo>
                        <a:lnTo>
                          <a:pt x="1703" y="325"/>
                        </a:lnTo>
                        <a:lnTo>
                          <a:pt x="1697" y="328"/>
                        </a:lnTo>
                        <a:lnTo>
                          <a:pt x="1691" y="331"/>
                        </a:lnTo>
                        <a:lnTo>
                          <a:pt x="1685" y="335"/>
                        </a:lnTo>
                        <a:lnTo>
                          <a:pt x="1680" y="341"/>
                        </a:lnTo>
                        <a:lnTo>
                          <a:pt x="1675" y="347"/>
                        </a:lnTo>
                        <a:lnTo>
                          <a:pt x="1674" y="350"/>
                        </a:lnTo>
                        <a:lnTo>
                          <a:pt x="1673" y="353"/>
                        </a:lnTo>
                        <a:lnTo>
                          <a:pt x="1671" y="355"/>
                        </a:lnTo>
                        <a:lnTo>
                          <a:pt x="1669" y="358"/>
                        </a:lnTo>
                        <a:lnTo>
                          <a:pt x="1662" y="360"/>
                        </a:lnTo>
                        <a:lnTo>
                          <a:pt x="1656" y="361"/>
                        </a:lnTo>
                        <a:lnTo>
                          <a:pt x="1426" y="361"/>
                        </a:lnTo>
                        <a:lnTo>
                          <a:pt x="1420" y="360"/>
                        </a:lnTo>
                        <a:lnTo>
                          <a:pt x="1415" y="358"/>
                        </a:lnTo>
                        <a:lnTo>
                          <a:pt x="1411" y="353"/>
                        </a:lnTo>
                        <a:lnTo>
                          <a:pt x="1408" y="347"/>
                        </a:lnTo>
                        <a:lnTo>
                          <a:pt x="1403" y="341"/>
                        </a:lnTo>
                        <a:lnTo>
                          <a:pt x="1398" y="335"/>
                        </a:lnTo>
                        <a:lnTo>
                          <a:pt x="1392" y="331"/>
                        </a:lnTo>
                        <a:lnTo>
                          <a:pt x="1386" y="328"/>
                        </a:lnTo>
                        <a:lnTo>
                          <a:pt x="1380" y="325"/>
                        </a:lnTo>
                        <a:lnTo>
                          <a:pt x="1374" y="323"/>
                        </a:lnTo>
                        <a:lnTo>
                          <a:pt x="1366" y="322"/>
                        </a:lnTo>
                        <a:lnTo>
                          <a:pt x="1360" y="321"/>
                        </a:lnTo>
                        <a:lnTo>
                          <a:pt x="1353" y="322"/>
                        </a:lnTo>
                        <a:lnTo>
                          <a:pt x="1346" y="323"/>
                        </a:lnTo>
                        <a:lnTo>
                          <a:pt x="1340" y="325"/>
                        </a:lnTo>
                        <a:lnTo>
                          <a:pt x="1334" y="328"/>
                        </a:lnTo>
                        <a:lnTo>
                          <a:pt x="1327" y="331"/>
                        </a:lnTo>
                        <a:lnTo>
                          <a:pt x="1322" y="335"/>
                        </a:lnTo>
                        <a:lnTo>
                          <a:pt x="1317" y="341"/>
                        </a:lnTo>
                        <a:lnTo>
                          <a:pt x="1313" y="347"/>
                        </a:lnTo>
                        <a:lnTo>
                          <a:pt x="1310" y="353"/>
                        </a:lnTo>
                        <a:lnTo>
                          <a:pt x="1305" y="358"/>
                        </a:lnTo>
                        <a:lnTo>
                          <a:pt x="1299" y="360"/>
                        </a:lnTo>
                        <a:lnTo>
                          <a:pt x="1294" y="361"/>
                        </a:lnTo>
                        <a:lnTo>
                          <a:pt x="1071" y="361"/>
                        </a:lnTo>
                        <a:lnTo>
                          <a:pt x="1064" y="360"/>
                        </a:lnTo>
                        <a:lnTo>
                          <a:pt x="1059" y="358"/>
                        </a:lnTo>
                        <a:lnTo>
                          <a:pt x="1056" y="355"/>
                        </a:lnTo>
                        <a:lnTo>
                          <a:pt x="1054" y="353"/>
                        </a:lnTo>
                        <a:lnTo>
                          <a:pt x="1053" y="350"/>
                        </a:lnTo>
                        <a:lnTo>
                          <a:pt x="1052" y="347"/>
                        </a:lnTo>
                        <a:lnTo>
                          <a:pt x="1047" y="341"/>
                        </a:lnTo>
                        <a:lnTo>
                          <a:pt x="1042" y="335"/>
                        </a:lnTo>
                        <a:lnTo>
                          <a:pt x="1037" y="331"/>
                        </a:lnTo>
                        <a:lnTo>
                          <a:pt x="1031" y="328"/>
                        </a:lnTo>
                        <a:lnTo>
                          <a:pt x="1024" y="325"/>
                        </a:lnTo>
                        <a:lnTo>
                          <a:pt x="1018" y="323"/>
                        </a:lnTo>
                        <a:lnTo>
                          <a:pt x="1010" y="322"/>
                        </a:lnTo>
                        <a:lnTo>
                          <a:pt x="1004" y="321"/>
                        </a:lnTo>
                        <a:lnTo>
                          <a:pt x="997" y="322"/>
                        </a:lnTo>
                        <a:lnTo>
                          <a:pt x="990" y="323"/>
                        </a:lnTo>
                        <a:lnTo>
                          <a:pt x="984" y="325"/>
                        </a:lnTo>
                        <a:lnTo>
                          <a:pt x="978" y="328"/>
                        </a:lnTo>
                        <a:lnTo>
                          <a:pt x="972" y="331"/>
                        </a:lnTo>
                        <a:lnTo>
                          <a:pt x="966" y="335"/>
                        </a:lnTo>
                        <a:lnTo>
                          <a:pt x="961" y="341"/>
                        </a:lnTo>
                        <a:lnTo>
                          <a:pt x="957" y="347"/>
                        </a:lnTo>
                        <a:lnTo>
                          <a:pt x="954" y="353"/>
                        </a:lnTo>
                        <a:lnTo>
                          <a:pt x="949" y="358"/>
                        </a:lnTo>
                        <a:lnTo>
                          <a:pt x="943" y="360"/>
                        </a:lnTo>
                        <a:lnTo>
                          <a:pt x="938" y="361"/>
                        </a:lnTo>
                        <a:lnTo>
                          <a:pt x="723" y="361"/>
                        </a:lnTo>
                        <a:lnTo>
                          <a:pt x="718" y="360"/>
                        </a:lnTo>
                        <a:lnTo>
                          <a:pt x="712" y="358"/>
                        </a:lnTo>
                        <a:lnTo>
                          <a:pt x="710" y="355"/>
                        </a:lnTo>
                        <a:lnTo>
                          <a:pt x="708" y="353"/>
                        </a:lnTo>
                        <a:lnTo>
                          <a:pt x="707" y="350"/>
                        </a:lnTo>
                        <a:lnTo>
                          <a:pt x="706" y="347"/>
                        </a:lnTo>
                        <a:lnTo>
                          <a:pt x="701" y="341"/>
                        </a:lnTo>
                        <a:lnTo>
                          <a:pt x="697" y="335"/>
                        </a:lnTo>
                        <a:lnTo>
                          <a:pt x="690" y="331"/>
                        </a:lnTo>
                        <a:lnTo>
                          <a:pt x="684" y="328"/>
                        </a:lnTo>
                        <a:lnTo>
                          <a:pt x="678" y="325"/>
                        </a:lnTo>
                        <a:lnTo>
                          <a:pt x="671" y="323"/>
                        </a:lnTo>
                        <a:lnTo>
                          <a:pt x="664" y="322"/>
                        </a:lnTo>
                        <a:lnTo>
                          <a:pt x="658" y="321"/>
                        </a:lnTo>
                        <a:lnTo>
                          <a:pt x="650" y="322"/>
                        </a:lnTo>
                        <a:lnTo>
                          <a:pt x="644" y="323"/>
                        </a:lnTo>
                        <a:lnTo>
                          <a:pt x="637" y="325"/>
                        </a:lnTo>
                        <a:lnTo>
                          <a:pt x="630" y="328"/>
                        </a:lnTo>
                        <a:lnTo>
                          <a:pt x="624" y="331"/>
                        </a:lnTo>
                        <a:lnTo>
                          <a:pt x="619" y="335"/>
                        </a:lnTo>
                        <a:lnTo>
                          <a:pt x="613" y="341"/>
                        </a:lnTo>
                        <a:lnTo>
                          <a:pt x="609" y="347"/>
                        </a:lnTo>
                        <a:lnTo>
                          <a:pt x="608" y="350"/>
                        </a:lnTo>
                        <a:lnTo>
                          <a:pt x="607" y="353"/>
                        </a:lnTo>
                        <a:lnTo>
                          <a:pt x="605" y="355"/>
                        </a:lnTo>
                        <a:lnTo>
                          <a:pt x="603" y="358"/>
                        </a:lnTo>
                        <a:lnTo>
                          <a:pt x="598" y="360"/>
                        </a:lnTo>
                        <a:lnTo>
                          <a:pt x="592" y="361"/>
                        </a:lnTo>
                        <a:lnTo>
                          <a:pt x="374" y="361"/>
                        </a:lnTo>
                        <a:lnTo>
                          <a:pt x="368" y="360"/>
                        </a:lnTo>
                        <a:lnTo>
                          <a:pt x="363" y="358"/>
                        </a:lnTo>
                        <a:lnTo>
                          <a:pt x="361" y="355"/>
                        </a:lnTo>
                        <a:lnTo>
                          <a:pt x="359" y="353"/>
                        </a:lnTo>
                        <a:lnTo>
                          <a:pt x="358" y="350"/>
                        </a:lnTo>
                        <a:lnTo>
                          <a:pt x="356" y="347"/>
                        </a:lnTo>
                        <a:lnTo>
                          <a:pt x="352" y="341"/>
                        </a:lnTo>
                        <a:lnTo>
                          <a:pt x="347" y="335"/>
                        </a:lnTo>
                        <a:lnTo>
                          <a:pt x="342" y="331"/>
                        </a:lnTo>
                        <a:lnTo>
                          <a:pt x="335" y="328"/>
                        </a:lnTo>
                        <a:lnTo>
                          <a:pt x="329" y="325"/>
                        </a:lnTo>
                        <a:lnTo>
                          <a:pt x="323" y="323"/>
                        </a:lnTo>
                        <a:lnTo>
                          <a:pt x="315" y="322"/>
                        </a:lnTo>
                        <a:lnTo>
                          <a:pt x="308" y="321"/>
                        </a:lnTo>
                        <a:lnTo>
                          <a:pt x="302" y="322"/>
                        </a:lnTo>
                        <a:lnTo>
                          <a:pt x="294" y="323"/>
                        </a:lnTo>
                        <a:lnTo>
                          <a:pt x="288" y="325"/>
                        </a:lnTo>
                        <a:lnTo>
                          <a:pt x="282" y="328"/>
                        </a:lnTo>
                        <a:lnTo>
                          <a:pt x="275" y="331"/>
                        </a:lnTo>
                        <a:lnTo>
                          <a:pt x="270" y="335"/>
                        </a:lnTo>
                        <a:lnTo>
                          <a:pt x="265" y="341"/>
                        </a:lnTo>
                        <a:lnTo>
                          <a:pt x="261" y="347"/>
                        </a:lnTo>
                        <a:lnTo>
                          <a:pt x="260" y="350"/>
                        </a:lnTo>
                        <a:lnTo>
                          <a:pt x="257" y="353"/>
                        </a:lnTo>
                        <a:lnTo>
                          <a:pt x="255" y="355"/>
                        </a:lnTo>
                        <a:lnTo>
                          <a:pt x="253" y="358"/>
                        </a:lnTo>
                        <a:lnTo>
                          <a:pt x="248" y="360"/>
                        </a:lnTo>
                        <a:lnTo>
                          <a:pt x="243" y="361"/>
                        </a:lnTo>
                        <a:lnTo>
                          <a:pt x="59" y="36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2" name="Freeform 80"/>
                  <p:cNvSpPr>
                    <a:spLocks noChangeAspect="1"/>
                  </p:cNvSpPr>
                  <p:nvPr/>
                </p:nvSpPr>
                <p:spPr bwMode="auto">
                  <a:xfrm>
                    <a:off x="3462" y="1425"/>
                    <a:ext cx="1351" cy="107"/>
                  </a:xfrm>
                  <a:custGeom>
                    <a:avLst/>
                    <a:gdLst>
                      <a:gd name="T0" fmla="*/ 1339 w 4493"/>
                      <a:gd name="T1" fmla="*/ 17 h 361"/>
                      <a:gd name="T2" fmla="*/ 1344 w 4493"/>
                      <a:gd name="T3" fmla="*/ 4 h 361"/>
                      <a:gd name="T4" fmla="*/ 0 w 4493"/>
                      <a:gd name="T5" fmla="*/ 81 h 361"/>
                      <a:gd name="T6" fmla="*/ 75 w 4493"/>
                      <a:gd name="T7" fmla="*/ 105 h 361"/>
                      <a:gd name="T8" fmla="*/ 84 w 4493"/>
                      <a:gd name="T9" fmla="*/ 96 h 361"/>
                      <a:gd name="T10" fmla="*/ 97 w 4493"/>
                      <a:gd name="T11" fmla="*/ 96 h 361"/>
                      <a:gd name="T12" fmla="*/ 106 w 4493"/>
                      <a:gd name="T13" fmla="*/ 105 h 361"/>
                      <a:gd name="T14" fmla="*/ 175 w 4493"/>
                      <a:gd name="T15" fmla="*/ 106 h 361"/>
                      <a:gd name="T16" fmla="*/ 180 w 4493"/>
                      <a:gd name="T17" fmla="*/ 99 h 361"/>
                      <a:gd name="T18" fmla="*/ 192 w 4493"/>
                      <a:gd name="T19" fmla="*/ 95 h 361"/>
                      <a:gd name="T20" fmla="*/ 203 w 4493"/>
                      <a:gd name="T21" fmla="*/ 99 h 361"/>
                      <a:gd name="T22" fmla="*/ 208 w 4493"/>
                      <a:gd name="T23" fmla="*/ 106 h 361"/>
                      <a:gd name="T24" fmla="*/ 285 w 4493"/>
                      <a:gd name="T25" fmla="*/ 105 h 361"/>
                      <a:gd name="T26" fmla="*/ 294 w 4493"/>
                      <a:gd name="T27" fmla="*/ 96 h 361"/>
                      <a:gd name="T28" fmla="*/ 306 w 4493"/>
                      <a:gd name="T29" fmla="*/ 96 h 361"/>
                      <a:gd name="T30" fmla="*/ 316 w 4493"/>
                      <a:gd name="T31" fmla="*/ 105 h 361"/>
                      <a:gd name="T32" fmla="*/ 390 w 4493"/>
                      <a:gd name="T33" fmla="*/ 106 h 361"/>
                      <a:gd name="T34" fmla="*/ 399 w 4493"/>
                      <a:gd name="T35" fmla="*/ 97 h 361"/>
                      <a:gd name="T36" fmla="*/ 411 w 4493"/>
                      <a:gd name="T37" fmla="*/ 96 h 361"/>
                      <a:gd name="T38" fmla="*/ 421 w 4493"/>
                      <a:gd name="T39" fmla="*/ 103 h 361"/>
                      <a:gd name="T40" fmla="*/ 427 w 4493"/>
                      <a:gd name="T41" fmla="*/ 107 h 361"/>
                      <a:gd name="T42" fmla="*/ 497 w 4493"/>
                      <a:gd name="T43" fmla="*/ 104 h 361"/>
                      <a:gd name="T44" fmla="*/ 506 w 4493"/>
                      <a:gd name="T45" fmla="*/ 96 h 361"/>
                      <a:gd name="T46" fmla="*/ 518 w 4493"/>
                      <a:gd name="T47" fmla="*/ 96 h 361"/>
                      <a:gd name="T48" fmla="*/ 527 w 4493"/>
                      <a:gd name="T49" fmla="*/ 104 h 361"/>
                      <a:gd name="T50" fmla="*/ 597 w 4493"/>
                      <a:gd name="T51" fmla="*/ 107 h 361"/>
                      <a:gd name="T52" fmla="*/ 606 w 4493"/>
                      <a:gd name="T53" fmla="*/ 99 h 361"/>
                      <a:gd name="T54" fmla="*/ 617 w 4493"/>
                      <a:gd name="T55" fmla="*/ 95 h 361"/>
                      <a:gd name="T56" fmla="*/ 629 w 4493"/>
                      <a:gd name="T57" fmla="*/ 99 h 361"/>
                      <a:gd name="T58" fmla="*/ 637 w 4493"/>
                      <a:gd name="T59" fmla="*/ 107 h 361"/>
                      <a:gd name="T60" fmla="*/ 712 w 4493"/>
                      <a:gd name="T61" fmla="*/ 104 h 361"/>
                      <a:gd name="T62" fmla="*/ 721 w 4493"/>
                      <a:gd name="T63" fmla="*/ 96 h 361"/>
                      <a:gd name="T64" fmla="*/ 733 w 4493"/>
                      <a:gd name="T65" fmla="*/ 96 h 361"/>
                      <a:gd name="T66" fmla="*/ 741 w 4493"/>
                      <a:gd name="T67" fmla="*/ 103 h 361"/>
                      <a:gd name="T68" fmla="*/ 746 w 4493"/>
                      <a:gd name="T69" fmla="*/ 107 h 361"/>
                      <a:gd name="T70" fmla="*/ 818 w 4493"/>
                      <a:gd name="T71" fmla="*/ 104 h 361"/>
                      <a:gd name="T72" fmla="*/ 826 w 4493"/>
                      <a:gd name="T73" fmla="*/ 96 h 361"/>
                      <a:gd name="T74" fmla="*/ 839 w 4493"/>
                      <a:gd name="T75" fmla="*/ 96 h 361"/>
                      <a:gd name="T76" fmla="*/ 848 w 4493"/>
                      <a:gd name="T77" fmla="*/ 104 h 361"/>
                      <a:gd name="T78" fmla="*/ 922 w 4493"/>
                      <a:gd name="T79" fmla="*/ 107 h 361"/>
                      <a:gd name="T80" fmla="*/ 931 w 4493"/>
                      <a:gd name="T81" fmla="*/ 99 h 361"/>
                      <a:gd name="T82" fmla="*/ 942 w 4493"/>
                      <a:gd name="T83" fmla="*/ 95 h 361"/>
                      <a:gd name="T84" fmla="*/ 953 w 4493"/>
                      <a:gd name="T85" fmla="*/ 99 h 361"/>
                      <a:gd name="T86" fmla="*/ 959 w 4493"/>
                      <a:gd name="T87" fmla="*/ 106 h 361"/>
                      <a:gd name="T88" fmla="*/ 1034 w 4493"/>
                      <a:gd name="T89" fmla="*/ 105 h 361"/>
                      <a:gd name="T90" fmla="*/ 1043 w 4493"/>
                      <a:gd name="T91" fmla="*/ 96 h 361"/>
                      <a:gd name="T92" fmla="*/ 1055 w 4493"/>
                      <a:gd name="T93" fmla="*/ 96 h 361"/>
                      <a:gd name="T94" fmla="*/ 1064 w 4493"/>
                      <a:gd name="T95" fmla="*/ 105 h 361"/>
                      <a:gd name="T96" fmla="*/ 1137 w 4493"/>
                      <a:gd name="T97" fmla="*/ 106 h 361"/>
                      <a:gd name="T98" fmla="*/ 1141 w 4493"/>
                      <a:gd name="T99" fmla="*/ 99 h 361"/>
                      <a:gd name="T100" fmla="*/ 1153 w 4493"/>
                      <a:gd name="T101" fmla="*/ 95 h 361"/>
                      <a:gd name="T102" fmla="*/ 1164 w 4493"/>
                      <a:gd name="T103" fmla="*/ 99 h 361"/>
                      <a:gd name="T104" fmla="*/ 1173 w 4493"/>
                      <a:gd name="T105" fmla="*/ 107 h 361"/>
                      <a:gd name="T106" fmla="*/ 1243 w 4493"/>
                      <a:gd name="T107" fmla="*/ 104 h 361"/>
                      <a:gd name="T108" fmla="*/ 1252 w 4493"/>
                      <a:gd name="T109" fmla="*/ 96 h 361"/>
                      <a:gd name="T110" fmla="*/ 1264 w 4493"/>
                      <a:gd name="T111" fmla="*/ 96 h 361"/>
                      <a:gd name="T112" fmla="*/ 1273 w 4493"/>
                      <a:gd name="T113" fmla="*/ 104 h 361"/>
                      <a:gd name="T114" fmla="*/ 1333 w 4493"/>
                      <a:gd name="T115" fmla="*/ 107 h 361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</a:gdLst>
                    <a:ahLst/>
                    <a:cxnLst>
                      <a:cxn ang="T116">
                        <a:pos x="T0" y="T1"/>
                      </a:cxn>
                      <a:cxn ang="T117">
                        <a:pos x="T2" y="T3"/>
                      </a:cxn>
                      <a:cxn ang="T118">
                        <a:pos x="T4" y="T5"/>
                      </a:cxn>
                      <a:cxn ang="T119">
                        <a:pos x="T6" y="T7"/>
                      </a:cxn>
                      <a:cxn ang="T120">
                        <a:pos x="T8" y="T9"/>
                      </a:cxn>
                      <a:cxn ang="T121">
                        <a:pos x="T10" y="T11"/>
                      </a:cxn>
                      <a:cxn ang="T122">
                        <a:pos x="T12" y="T13"/>
                      </a:cxn>
                      <a:cxn ang="T123">
                        <a:pos x="T14" y="T15"/>
                      </a:cxn>
                      <a:cxn ang="T124">
                        <a:pos x="T16" y="T17"/>
                      </a:cxn>
                      <a:cxn ang="T125">
                        <a:pos x="T18" y="T19"/>
                      </a:cxn>
                      <a:cxn ang="T126">
                        <a:pos x="T20" y="T21"/>
                      </a:cxn>
                      <a:cxn ang="T127">
                        <a:pos x="T22" y="T23"/>
                      </a:cxn>
                      <a:cxn ang="T128">
                        <a:pos x="T24" y="T25"/>
                      </a:cxn>
                      <a:cxn ang="T129">
                        <a:pos x="T26" y="T27"/>
                      </a:cxn>
                      <a:cxn ang="T130">
                        <a:pos x="T28" y="T29"/>
                      </a:cxn>
                      <a:cxn ang="T131">
                        <a:pos x="T30" y="T31"/>
                      </a:cxn>
                      <a:cxn ang="T132">
                        <a:pos x="T32" y="T33"/>
                      </a:cxn>
                      <a:cxn ang="T133">
                        <a:pos x="T34" y="T35"/>
                      </a:cxn>
                      <a:cxn ang="T134">
                        <a:pos x="T36" y="T37"/>
                      </a:cxn>
                      <a:cxn ang="T135">
                        <a:pos x="T38" y="T39"/>
                      </a:cxn>
                      <a:cxn ang="T136">
                        <a:pos x="T40" y="T41"/>
                      </a:cxn>
                      <a:cxn ang="T137">
                        <a:pos x="T42" y="T43"/>
                      </a:cxn>
                      <a:cxn ang="T138">
                        <a:pos x="T44" y="T45"/>
                      </a:cxn>
                      <a:cxn ang="T139">
                        <a:pos x="T46" y="T47"/>
                      </a:cxn>
                      <a:cxn ang="T140">
                        <a:pos x="T48" y="T49"/>
                      </a:cxn>
                      <a:cxn ang="T141">
                        <a:pos x="T50" y="T51"/>
                      </a:cxn>
                      <a:cxn ang="T142">
                        <a:pos x="T52" y="T53"/>
                      </a:cxn>
                      <a:cxn ang="T143">
                        <a:pos x="T54" y="T55"/>
                      </a:cxn>
                      <a:cxn ang="T144">
                        <a:pos x="T56" y="T57"/>
                      </a:cxn>
                      <a:cxn ang="T145">
                        <a:pos x="T58" y="T59"/>
                      </a:cxn>
                      <a:cxn ang="T146">
                        <a:pos x="T60" y="T61"/>
                      </a:cxn>
                      <a:cxn ang="T147">
                        <a:pos x="T62" y="T63"/>
                      </a:cxn>
                      <a:cxn ang="T148">
                        <a:pos x="T64" y="T65"/>
                      </a:cxn>
                      <a:cxn ang="T149">
                        <a:pos x="T66" y="T67"/>
                      </a:cxn>
                      <a:cxn ang="T150">
                        <a:pos x="T68" y="T69"/>
                      </a:cxn>
                      <a:cxn ang="T151">
                        <a:pos x="T70" y="T71"/>
                      </a:cxn>
                      <a:cxn ang="T152">
                        <a:pos x="T72" y="T73"/>
                      </a:cxn>
                      <a:cxn ang="T153">
                        <a:pos x="T74" y="T75"/>
                      </a:cxn>
                      <a:cxn ang="T154">
                        <a:pos x="T76" y="T77"/>
                      </a:cxn>
                      <a:cxn ang="T155">
                        <a:pos x="T78" y="T79"/>
                      </a:cxn>
                      <a:cxn ang="T156">
                        <a:pos x="T80" y="T81"/>
                      </a:cxn>
                      <a:cxn ang="T157">
                        <a:pos x="T82" y="T83"/>
                      </a:cxn>
                      <a:cxn ang="T158">
                        <a:pos x="T84" y="T85"/>
                      </a:cxn>
                      <a:cxn ang="T159">
                        <a:pos x="T86" y="T87"/>
                      </a:cxn>
                      <a:cxn ang="T160">
                        <a:pos x="T88" y="T89"/>
                      </a:cxn>
                      <a:cxn ang="T161">
                        <a:pos x="T90" y="T91"/>
                      </a:cxn>
                      <a:cxn ang="T162">
                        <a:pos x="T92" y="T93"/>
                      </a:cxn>
                      <a:cxn ang="T163">
                        <a:pos x="T94" y="T95"/>
                      </a:cxn>
                      <a:cxn ang="T164">
                        <a:pos x="T96" y="T97"/>
                      </a:cxn>
                      <a:cxn ang="T165">
                        <a:pos x="T98" y="T99"/>
                      </a:cxn>
                      <a:cxn ang="T166">
                        <a:pos x="T100" y="T101"/>
                      </a:cxn>
                      <a:cxn ang="T167">
                        <a:pos x="T102" y="T103"/>
                      </a:cxn>
                      <a:cxn ang="T168">
                        <a:pos x="T104" y="T105"/>
                      </a:cxn>
                      <a:cxn ang="T169">
                        <a:pos x="T106" y="T107"/>
                      </a:cxn>
                      <a:cxn ang="T170">
                        <a:pos x="T108" y="T109"/>
                      </a:cxn>
                      <a:cxn ang="T171">
                        <a:pos x="T110" y="T111"/>
                      </a:cxn>
                      <a:cxn ang="T172">
                        <a:pos x="T112" y="T113"/>
                      </a:cxn>
                      <a:cxn ang="T173">
                        <a:pos x="T114" y="T115"/>
                      </a:cxn>
                    </a:cxnLst>
                    <a:rect l="0" t="0" r="r" b="b"/>
                    <a:pathLst>
                      <a:path w="4493" h="361">
                        <a:moveTo>
                          <a:pt x="4434" y="361"/>
                        </a:moveTo>
                        <a:lnTo>
                          <a:pt x="4434" y="180"/>
                        </a:lnTo>
                        <a:lnTo>
                          <a:pt x="4450" y="171"/>
                        </a:lnTo>
                        <a:lnTo>
                          <a:pt x="4450" y="75"/>
                        </a:lnTo>
                        <a:lnTo>
                          <a:pt x="4451" y="68"/>
                        </a:lnTo>
                        <a:lnTo>
                          <a:pt x="4452" y="57"/>
                        </a:lnTo>
                        <a:lnTo>
                          <a:pt x="4455" y="47"/>
                        </a:lnTo>
                        <a:lnTo>
                          <a:pt x="4459" y="34"/>
                        </a:lnTo>
                        <a:lnTo>
                          <a:pt x="4462" y="29"/>
                        </a:lnTo>
                        <a:lnTo>
                          <a:pt x="4464" y="23"/>
                        </a:lnTo>
                        <a:lnTo>
                          <a:pt x="4468" y="17"/>
                        </a:lnTo>
                        <a:lnTo>
                          <a:pt x="4471" y="13"/>
                        </a:lnTo>
                        <a:lnTo>
                          <a:pt x="4476" y="9"/>
                        </a:lnTo>
                        <a:lnTo>
                          <a:pt x="4481" y="5"/>
                        </a:lnTo>
                        <a:lnTo>
                          <a:pt x="4486" y="2"/>
                        </a:lnTo>
                        <a:lnTo>
                          <a:pt x="4493" y="0"/>
                        </a:lnTo>
                        <a:lnTo>
                          <a:pt x="0" y="0"/>
                        </a:lnTo>
                        <a:lnTo>
                          <a:pt x="0" y="272"/>
                        </a:lnTo>
                        <a:lnTo>
                          <a:pt x="92" y="293"/>
                        </a:lnTo>
                        <a:lnTo>
                          <a:pt x="92" y="361"/>
                        </a:lnTo>
                        <a:lnTo>
                          <a:pt x="234" y="361"/>
                        </a:lnTo>
                        <a:lnTo>
                          <a:pt x="241" y="360"/>
                        </a:lnTo>
                        <a:lnTo>
                          <a:pt x="246" y="358"/>
                        </a:lnTo>
                        <a:lnTo>
                          <a:pt x="250" y="353"/>
                        </a:lnTo>
                        <a:lnTo>
                          <a:pt x="253" y="347"/>
                        </a:lnTo>
                        <a:lnTo>
                          <a:pt x="258" y="341"/>
                        </a:lnTo>
                        <a:lnTo>
                          <a:pt x="263" y="335"/>
                        </a:lnTo>
                        <a:lnTo>
                          <a:pt x="268" y="331"/>
                        </a:lnTo>
                        <a:lnTo>
                          <a:pt x="275" y="328"/>
                        </a:lnTo>
                        <a:lnTo>
                          <a:pt x="281" y="325"/>
                        </a:lnTo>
                        <a:lnTo>
                          <a:pt x="287" y="323"/>
                        </a:lnTo>
                        <a:lnTo>
                          <a:pt x="295" y="322"/>
                        </a:lnTo>
                        <a:lnTo>
                          <a:pt x="301" y="321"/>
                        </a:lnTo>
                        <a:lnTo>
                          <a:pt x="308" y="322"/>
                        </a:lnTo>
                        <a:lnTo>
                          <a:pt x="315" y="323"/>
                        </a:lnTo>
                        <a:lnTo>
                          <a:pt x="321" y="325"/>
                        </a:lnTo>
                        <a:lnTo>
                          <a:pt x="327" y="328"/>
                        </a:lnTo>
                        <a:lnTo>
                          <a:pt x="333" y="331"/>
                        </a:lnTo>
                        <a:lnTo>
                          <a:pt x="339" y="335"/>
                        </a:lnTo>
                        <a:lnTo>
                          <a:pt x="344" y="341"/>
                        </a:lnTo>
                        <a:lnTo>
                          <a:pt x="348" y="347"/>
                        </a:lnTo>
                        <a:lnTo>
                          <a:pt x="351" y="353"/>
                        </a:lnTo>
                        <a:lnTo>
                          <a:pt x="356" y="358"/>
                        </a:lnTo>
                        <a:lnTo>
                          <a:pt x="361" y="360"/>
                        </a:lnTo>
                        <a:lnTo>
                          <a:pt x="367" y="361"/>
                        </a:lnTo>
                        <a:lnTo>
                          <a:pt x="571" y="361"/>
                        </a:lnTo>
                        <a:lnTo>
                          <a:pt x="578" y="360"/>
                        </a:lnTo>
                        <a:lnTo>
                          <a:pt x="583" y="358"/>
                        </a:lnTo>
                        <a:lnTo>
                          <a:pt x="585" y="355"/>
                        </a:lnTo>
                        <a:lnTo>
                          <a:pt x="586" y="353"/>
                        </a:lnTo>
                        <a:lnTo>
                          <a:pt x="587" y="350"/>
                        </a:lnTo>
                        <a:lnTo>
                          <a:pt x="588" y="347"/>
                        </a:lnTo>
                        <a:lnTo>
                          <a:pt x="594" y="341"/>
                        </a:lnTo>
                        <a:lnTo>
                          <a:pt x="598" y="335"/>
                        </a:lnTo>
                        <a:lnTo>
                          <a:pt x="604" y="331"/>
                        </a:lnTo>
                        <a:lnTo>
                          <a:pt x="610" y="328"/>
                        </a:lnTo>
                        <a:lnTo>
                          <a:pt x="617" y="325"/>
                        </a:lnTo>
                        <a:lnTo>
                          <a:pt x="623" y="323"/>
                        </a:lnTo>
                        <a:lnTo>
                          <a:pt x="630" y="322"/>
                        </a:lnTo>
                        <a:lnTo>
                          <a:pt x="637" y="321"/>
                        </a:lnTo>
                        <a:lnTo>
                          <a:pt x="644" y="322"/>
                        </a:lnTo>
                        <a:lnTo>
                          <a:pt x="650" y="323"/>
                        </a:lnTo>
                        <a:lnTo>
                          <a:pt x="658" y="325"/>
                        </a:lnTo>
                        <a:lnTo>
                          <a:pt x="664" y="328"/>
                        </a:lnTo>
                        <a:lnTo>
                          <a:pt x="670" y="331"/>
                        </a:lnTo>
                        <a:lnTo>
                          <a:pt x="676" y="335"/>
                        </a:lnTo>
                        <a:lnTo>
                          <a:pt x="681" y="341"/>
                        </a:lnTo>
                        <a:lnTo>
                          <a:pt x="685" y="347"/>
                        </a:lnTo>
                        <a:lnTo>
                          <a:pt x="686" y="350"/>
                        </a:lnTo>
                        <a:lnTo>
                          <a:pt x="687" y="353"/>
                        </a:lnTo>
                        <a:lnTo>
                          <a:pt x="689" y="355"/>
                        </a:lnTo>
                        <a:lnTo>
                          <a:pt x="693" y="358"/>
                        </a:lnTo>
                        <a:lnTo>
                          <a:pt x="697" y="360"/>
                        </a:lnTo>
                        <a:lnTo>
                          <a:pt x="703" y="361"/>
                        </a:lnTo>
                        <a:lnTo>
                          <a:pt x="933" y="361"/>
                        </a:lnTo>
                        <a:lnTo>
                          <a:pt x="939" y="360"/>
                        </a:lnTo>
                        <a:lnTo>
                          <a:pt x="944" y="358"/>
                        </a:lnTo>
                        <a:lnTo>
                          <a:pt x="949" y="353"/>
                        </a:lnTo>
                        <a:lnTo>
                          <a:pt x="952" y="347"/>
                        </a:lnTo>
                        <a:lnTo>
                          <a:pt x="956" y="341"/>
                        </a:lnTo>
                        <a:lnTo>
                          <a:pt x="961" y="335"/>
                        </a:lnTo>
                        <a:lnTo>
                          <a:pt x="966" y="331"/>
                        </a:lnTo>
                        <a:lnTo>
                          <a:pt x="973" y="328"/>
                        </a:lnTo>
                        <a:lnTo>
                          <a:pt x="979" y="325"/>
                        </a:lnTo>
                        <a:lnTo>
                          <a:pt x="985" y="323"/>
                        </a:lnTo>
                        <a:lnTo>
                          <a:pt x="992" y="322"/>
                        </a:lnTo>
                        <a:lnTo>
                          <a:pt x="999" y="321"/>
                        </a:lnTo>
                        <a:lnTo>
                          <a:pt x="1005" y="322"/>
                        </a:lnTo>
                        <a:lnTo>
                          <a:pt x="1013" y="323"/>
                        </a:lnTo>
                        <a:lnTo>
                          <a:pt x="1019" y="325"/>
                        </a:lnTo>
                        <a:lnTo>
                          <a:pt x="1025" y="328"/>
                        </a:lnTo>
                        <a:lnTo>
                          <a:pt x="1032" y="331"/>
                        </a:lnTo>
                        <a:lnTo>
                          <a:pt x="1037" y="335"/>
                        </a:lnTo>
                        <a:lnTo>
                          <a:pt x="1042" y="341"/>
                        </a:lnTo>
                        <a:lnTo>
                          <a:pt x="1046" y="347"/>
                        </a:lnTo>
                        <a:lnTo>
                          <a:pt x="1050" y="353"/>
                        </a:lnTo>
                        <a:lnTo>
                          <a:pt x="1054" y="358"/>
                        </a:lnTo>
                        <a:lnTo>
                          <a:pt x="1059" y="360"/>
                        </a:lnTo>
                        <a:lnTo>
                          <a:pt x="1065" y="361"/>
                        </a:lnTo>
                        <a:lnTo>
                          <a:pt x="1287" y="361"/>
                        </a:lnTo>
                        <a:lnTo>
                          <a:pt x="1293" y="360"/>
                        </a:lnTo>
                        <a:lnTo>
                          <a:pt x="1298" y="358"/>
                        </a:lnTo>
                        <a:lnTo>
                          <a:pt x="1302" y="353"/>
                        </a:lnTo>
                        <a:lnTo>
                          <a:pt x="1306" y="347"/>
                        </a:lnTo>
                        <a:lnTo>
                          <a:pt x="1310" y="341"/>
                        </a:lnTo>
                        <a:lnTo>
                          <a:pt x="1315" y="335"/>
                        </a:lnTo>
                        <a:lnTo>
                          <a:pt x="1321" y="331"/>
                        </a:lnTo>
                        <a:lnTo>
                          <a:pt x="1327" y="328"/>
                        </a:lnTo>
                        <a:lnTo>
                          <a:pt x="1333" y="325"/>
                        </a:lnTo>
                        <a:lnTo>
                          <a:pt x="1339" y="323"/>
                        </a:lnTo>
                        <a:lnTo>
                          <a:pt x="1347" y="322"/>
                        </a:lnTo>
                        <a:lnTo>
                          <a:pt x="1353" y="321"/>
                        </a:lnTo>
                        <a:lnTo>
                          <a:pt x="1360" y="322"/>
                        </a:lnTo>
                        <a:lnTo>
                          <a:pt x="1367" y="323"/>
                        </a:lnTo>
                        <a:lnTo>
                          <a:pt x="1373" y="325"/>
                        </a:lnTo>
                        <a:lnTo>
                          <a:pt x="1379" y="328"/>
                        </a:lnTo>
                        <a:lnTo>
                          <a:pt x="1386" y="331"/>
                        </a:lnTo>
                        <a:lnTo>
                          <a:pt x="1391" y="335"/>
                        </a:lnTo>
                        <a:lnTo>
                          <a:pt x="1396" y="341"/>
                        </a:lnTo>
                        <a:lnTo>
                          <a:pt x="1400" y="347"/>
                        </a:lnTo>
                        <a:lnTo>
                          <a:pt x="1401" y="350"/>
                        </a:lnTo>
                        <a:lnTo>
                          <a:pt x="1404" y="353"/>
                        </a:lnTo>
                        <a:lnTo>
                          <a:pt x="1406" y="355"/>
                        </a:lnTo>
                        <a:lnTo>
                          <a:pt x="1408" y="358"/>
                        </a:lnTo>
                        <a:lnTo>
                          <a:pt x="1413" y="360"/>
                        </a:lnTo>
                        <a:lnTo>
                          <a:pt x="1419" y="361"/>
                        </a:lnTo>
                        <a:lnTo>
                          <a:pt x="1637" y="361"/>
                        </a:lnTo>
                        <a:lnTo>
                          <a:pt x="1643" y="360"/>
                        </a:lnTo>
                        <a:lnTo>
                          <a:pt x="1648" y="358"/>
                        </a:lnTo>
                        <a:lnTo>
                          <a:pt x="1650" y="355"/>
                        </a:lnTo>
                        <a:lnTo>
                          <a:pt x="1652" y="353"/>
                        </a:lnTo>
                        <a:lnTo>
                          <a:pt x="1654" y="350"/>
                        </a:lnTo>
                        <a:lnTo>
                          <a:pt x="1655" y="347"/>
                        </a:lnTo>
                        <a:lnTo>
                          <a:pt x="1659" y="341"/>
                        </a:lnTo>
                        <a:lnTo>
                          <a:pt x="1665" y="335"/>
                        </a:lnTo>
                        <a:lnTo>
                          <a:pt x="1670" y="331"/>
                        </a:lnTo>
                        <a:lnTo>
                          <a:pt x="1676" y="328"/>
                        </a:lnTo>
                        <a:lnTo>
                          <a:pt x="1683" y="325"/>
                        </a:lnTo>
                        <a:lnTo>
                          <a:pt x="1689" y="323"/>
                        </a:lnTo>
                        <a:lnTo>
                          <a:pt x="1696" y="322"/>
                        </a:lnTo>
                        <a:lnTo>
                          <a:pt x="1704" y="321"/>
                        </a:lnTo>
                        <a:lnTo>
                          <a:pt x="1710" y="322"/>
                        </a:lnTo>
                        <a:lnTo>
                          <a:pt x="1717" y="323"/>
                        </a:lnTo>
                        <a:lnTo>
                          <a:pt x="1724" y="325"/>
                        </a:lnTo>
                        <a:lnTo>
                          <a:pt x="1730" y="328"/>
                        </a:lnTo>
                        <a:lnTo>
                          <a:pt x="1736" y="331"/>
                        </a:lnTo>
                        <a:lnTo>
                          <a:pt x="1742" y="335"/>
                        </a:lnTo>
                        <a:lnTo>
                          <a:pt x="1747" y="341"/>
                        </a:lnTo>
                        <a:lnTo>
                          <a:pt x="1751" y="347"/>
                        </a:lnTo>
                        <a:lnTo>
                          <a:pt x="1752" y="350"/>
                        </a:lnTo>
                        <a:lnTo>
                          <a:pt x="1754" y="353"/>
                        </a:lnTo>
                        <a:lnTo>
                          <a:pt x="1755" y="355"/>
                        </a:lnTo>
                        <a:lnTo>
                          <a:pt x="1757" y="358"/>
                        </a:lnTo>
                        <a:lnTo>
                          <a:pt x="1763" y="360"/>
                        </a:lnTo>
                        <a:lnTo>
                          <a:pt x="1769" y="361"/>
                        </a:lnTo>
                        <a:lnTo>
                          <a:pt x="1987" y="361"/>
                        </a:lnTo>
                        <a:lnTo>
                          <a:pt x="1992" y="360"/>
                        </a:lnTo>
                        <a:lnTo>
                          <a:pt x="1998" y="358"/>
                        </a:lnTo>
                        <a:lnTo>
                          <a:pt x="2003" y="353"/>
                        </a:lnTo>
                        <a:lnTo>
                          <a:pt x="2006" y="347"/>
                        </a:lnTo>
                        <a:lnTo>
                          <a:pt x="2010" y="341"/>
                        </a:lnTo>
                        <a:lnTo>
                          <a:pt x="2015" y="335"/>
                        </a:lnTo>
                        <a:lnTo>
                          <a:pt x="2021" y="331"/>
                        </a:lnTo>
                        <a:lnTo>
                          <a:pt x="2027" y="328"/>
                        </a:lnTo>
                        <a:lnTo>
                          <a:pt x="2033" y="325"/>
                        </a:lnTo>
                        <a:lnTo>
                          <a:pt x="2040" y="323"/>
                        </a:lnTo>
                        <a:lnTo>
                          <a:pt x="2046" y="322"/>
                        </a:lnTo>
                        <a:lnTo>
                          <a:pt x="2053" y="321"/>
                        </a:lnTo>
                        <a:lnTo>
                          <a:pt x="2060" y="322"/>
                        </a:lnTo>
                        <a:lnTo>
                          <a:pt x="2067" y="323"/>
                        </a:lnTo>
                        <a:lnTo>
                          <a:pt x="2073" y="325"/>
                        </a:lnTo>
                        <a:lnTo>
                          <a:pt x="2080" y="328"/>
                        </a:lnTo>
                        <a:lnTo>
                          <a:pt x="2085" y="331"/>
                        </a:lnTo>
                        <a:lnTo>
                          <a:pt x="2091" y="335"/>
                        </a:lnTo>
                        <a:lnTo>
                          <a:pt x="2097" y="341"/>
                        </a:lnTo>
                        <a:lnTo>
                          <a:pt x="2101" y="347"/>
                        </a:lnTo>
                        <a:lnTo>
                          <a:pt x="2104" y="353"/>
                        </a:lnTo>
                        <a:lnTo>
                          <a:pt x="2108" y="358"/>
                        </a:lnTo>
                        <a:lnTo>
                          <a:pt x="2113" y="360"/>
                        </a:lnTo>
                        <a:lnTo>
                          <a:pt x="2120" y="361"/>
                        </a:lnTo>
                        <a:lnTo>
                          <a:pt x="2349" y="361"/>
                        </a:lnTo>
                        <a:lnTo>
                          <a:pt x="2356" y="360"/>
                        </a:lnTo>
                        <a:lnTo>
                          <a:pt x="2362" y="358"/>
                        </a:lnTo>
                        <a:lnTo>
                          <a:pt x="2364" y="355"/>
                        </a:lnTo>
                        <a:lnTo>
                          <a:pt x="2366" y="353"/>
                        </a:lnTo>
                        <a:lnTo>
                          <a:pt x="2367" y="350"/>
                        </a:lnTo>
                        <a:lnTo>
                          <a:pt x="2368" y="347"/>
                        </a:lnTo>
                        <a:lnTo>
                          <a:pt x="2372" y="341"/>
                        </a:lnTo>
                        <a:lnTo>
                          <a:pt x="2378" y="335"/>
                        </a:lnTo>
                        <a:lnTo>
                          <a:pt x="2384" y="331"/>
                        </a:lnTo>
                        <a:lnTo>
                          <a:pt x="2390" y="328"/>
                        </a:lnTo>
                        <a:lnTo>
                          <a:pt x="2397" y="325"/>
                        </a:lnTo>
                        <a:lnTo>
                          <a:pt x="2403" y="323"/>
                        </a:lnTo>
                        <a:lnTo>
                          <a:pt x="2409" y="322"/>
                        </a:lnTo>
                        <a:lnTo>
                          <a:pt x="2417" y="321"/>
                        </a:lnTo>
                        <a:lnTo>
                          <a:pt x="2423" y="322"/>
                        </a:lnTo>
                        <a:lnTo>
                          <a:pt x="2430" y="323"/>
                        </a:lnTo>
                        <a:lnTo>
                          <a:pt x="2437" y="325"/>
                        </a:lnTo>
                        <a:lnTo>
                          <a:pt x="2443" y="328"/>
                        </a:lnTo>
                        <a:lnTo>
                          <a:pt x="2449" y="331"/>
                        </a:lnTo>
                        <a:lnTo>
                          <a:pt x="2455" y="335"/>
                        </a:lnTo>
                        <a:lnTo>
                          <a:pt x="2459" y="341"/>
                        </a:lnTo>
                        <a:lnTo>
                          <a:pt x="2463" y="347"/>
                        </a:lnTo>
                        <a:lnTo>
                          <a:pt x="2465" y="347"/>
                        </a:lnTo>
                        <a:lnTo>
                          <a:pt x="2466" y="350"/>
                        </a:lnTo>
                        <a:lnTo>
                          <a:pt x="2467" y="353"/>
                        </a:lnTo>
                        <a:lnTo>
                          <a:pt x="2469" y="355"/>
                        </a:lnTo>
                        <a:lnTo>
                          <a:pt x="2471" y="358"/>
                        </a:lnTo>
                        <a:lnTo>
                          <a:pt x="2477" y="360"/>
                        </a:lnTo>
                        <a:lnTo>
                          <a:pt x="2482" y="361"/>
                        </a:lnTo>
                        <a:lnTo>
                          <a:pt x="2703" y="361"/>
                        </a:lnTo>
                        <a:lnTo>
                          <a:pt x="2709" y="360"/>
                        </a:lnTo>
                        <a:lnTo>
                          <a:pt x="2715" y="358"/>
                        </a:lnTo>
                        <a:lnTo>
                          <a:pt x="2717" y="355"/>
                        </a:lnTo>
                        <a:lnTo>
                          <a:pt x="2719" y="353"/>
                        </a:lnTo>
                        <a:lnTo>
                          <a:pt x="2720" y="350"/>
                        </a:lnTo>
                        <a:lnTo>
                          <a:pt x="2721" y="347"/>
                        </a:lnTo>
                        <a:lnTo>
                          <a:pt x="2725" y="341"/>
                        </a:lnTo>
                        <a:lnTo>
                          <a:pt x="2731" y="335"/>
                        </a:lnTo>
                        <a:lnTo>
                          <a:pt x="2736" y="331"/>
                        </a:lnTo>
                        <a:lnTo>
                          <a:pt x="2742" y="328"/>
                        </a:lnTo>
                        <a:lnTo>
                          <a:pt x="2748" y="325"/>
                        </a:lnTo>
                        <a:lnTo>
                          <a:pt x="2756" y="323"/>
                        </a:lnTo>
                        <a:lnTo>
                          <a:pt x="2762" y="322"/>
                        </a:lnTo>
                        <a:lnTo>
                          <a:pt x="2770" y="321"/>
                        </a:lnTo>
                        <a:lnTo>
                          <a:pt x="2776" y="322"/>
                        </a:lnTo>
                        <a:lnTo>
                          <a:pt x="2783" y="323"/>
                        </a:lnTo>
                        <a:lnTo>
                          <a:pt x="2790" y="325"/>
                        </a:lnTo>
                        <a:lnTo>
                          <a:pt x="2796" y="328"/>
                        </a:lnTo>
                        <a:lnTo>
                          <a:pt x="2802" y="331"/>
                        </a:lnTo>
                        <a:lnTo>
                          <a:pt x="2808" y="335"/>
                        </a:lnTo>
                        <a:lnTo>
                          <a:pt x="2813" y="341"/>
                        </a:lnTo>
                        <a:lnTo>
                          <a:pt x="2818" y="347"/>
                        </a:lnTo>
                        <a:lnTo>
                          <a:pt x="2819" y="350"/>
                        </a:lnTo>
                        <a:lnTo>
                          <a:pt x="2820" y="353"/>
                        </a:lnTo>
                        <a:lnTo>
                          <a:pt x="2822" y="355"/>
                        </a:lnTo>
                        <a:lnTo>
                          <a:pt x="2824" y="358"/>
                        </a:lnTo>
                        <a:lnTo>
                          <a:pt x="2828" y="360"/>
                        </a:lnTo>
                        <a:lnTo>
                          <a:pt x="2835" y="361"/>
                        </a:lnTo>
                        <a:lnTo>
                          <a:pt x="3067" y="361"/>
                        </a:lnTo>
                        <a:lnTo>
                          <a:pt x="3073" y="360"/>
                        </a:lnTo>
                        <a:lnTo>
                          <a:pt x="3078" y="358"/>
                        </a:lnTo>
                        <a:lnTo>
                          <a:pt x="3082" y="353"/>
                        </a:lnTo>
                        <a:lnTo>
                          <a:pt x="3085" y="347"/>
                        </a:lnTo>
                        <a:lnTo>
                          <a:pt x="3090" y="341"/>
                        </a:lnTo>
                        <a:lnTo>
                          <a:pt x="3095" y="335"/>
                        </a:lnTo>
                        <a:lnTo>
                          <a:pt x="3100" y="331"/>
                        </a:lnTo>
                        <a:lnTo>
                          <a:pt x="3105" y="328"/>
                        </a:lnTo>
                        <a:lnTo>
                          <a:pt x="3112" y="325"/>
                        </a:lnTo>
                        <a:lnTo>
                          <a:pt x="3119" y="323"/>
                        </a:lnTo>
                        <a:lnTo>
                          <a:pt x="3125" y="322"/>
                        </a:lnTo>
                        <a:lnTo>
                          <a:pt x="3133" y="321"/>
                        </a:lnTo>
                        <a:lnTo>
                          <a:pt x="3139" y="322"/>
                        </a:lnTo>
                        <a:lnTo>
                          <a:pt x="3147" y="323"/>
                        </a:lnTo>
                        <a:lnTo>
                          <a:pt x="3153" y="325"/>
                        </a:lnTo>
                        <a:lnTo>
                          <a:pt x="3159" y="328"/>
                        </a:lnTo>
                        <a:lnTo>
                          <a:pt x="3166" y="331"/>
                        </a:lnTo>
                        <a:lnTo>
                          <a:pt x="3171" y="335"/>
                        </a:lnTo>
                        <a:lnTo>
                          <a:pt x="3176" y="341"/>
                        </a:lnTo>
                        <a:lnTo>
                          <a:pt x="3180" y="347"/>
                        </a:lnTo>
                        <a:lnTo>
                          <a:pt x="3181" y="350"/>
                        </a:lnTo>
                        <a:lnTo>
                          <a:pt x="3183" y="353"/>
                        </a:lnTo>
                        <a:lnTo>
                          <a:pt x="3186" y="355"/>
                        </a:lnTo>
                        <a:lnTo>
                          <a:pt x="3188" y="358"/>
                        </a:lnTo>
                        <a:lnTo>
                          <a:pt x="3193" y="360"/>
                        </a:lnTo>
                        <a:lnTo>
                          <a:pt x="3199" y="361"/>
                        </a:lnTo>
                        <a:lnTo>
                          <a:pt x="3422" y="361"/>
                        </a:lnTo>
                        <a:lnTo>
                          <a:pt x="3429" y="360"/>
                        </a:lnTo>
                        <a:lnTo>
                          <a:pt x="3434" y="358"/>
                        </a:lnTo>
                        <a:lnTo>
                          <a:pt x="3438" y="353"/>
                        </a:lnTo>
                        <a:lnTo>
                          <a:pt x="3441" y="347"/>
                        </a:lnTo>
                        <a:lnTo>
                          <a:pt x="3446" y="341"/>
                        </a:lnTo>
                        <a:lnTo>
                          <a:pt x="3451" y="335"/>
                        </a:lnTo>
                        <a:lnTo>
                          <a:pt x="3456" y="331"/>
                        </a:lnTo>
                        <a:lnTo>
                          <a:pt x="3462" y="328"/>
                        </a:lnTo>
                        <a:lnTo>
                          <a:pt x="3469" y="325"/>
                        </a:lnTo>
                        <a:lnTo>
                          <a:pt x="3475" y="323"/>
                        </a:lnTo>
                        <a:lnTo>
                          <a:pt x="3483" y="322"/>
                        </a:lnTo>
                        <a:lnTo>
                          <a:pt x="3489" y="321"/>
                        </a:lnTo>
                        <a:lnTo>
                          <a:pt x="3496" y="322"/>
                        </a:lnTo>
                        <a:lnTo>
                          <a:pt x="3503" y="323"/>
                        </a:lnTo>
                        <a:lnTo>
                          <a:pt x="3509" y="325"/>
                        </a:lnTo>
                        <a:lnTo>
                          <a:pt x="3515" y="328"/>
                        </a:lnTo>
                        <a:lnTo>
                          <a:pt x="3521" y="331"/>
                        </a:lnTo>
                        <a:lnTo>
                          <a:pt x="3527" y="335"/>
                        </a:lnTo>
                        <a:lnTo>
                          <a:pt x="3532" y="341"/>
                        </a:lnTo>
                        <a:lnTo>
                          <a:pt x="3536" y="347"/>
                        </a:lnTo>
                        <a:lnTo>
                          <a:pt x="3539" y="353"/>
                        </a:lnTo>
                        <a:lnTo>
                          <a:pt x="3544" y="358"/>
                        </a:lnTo>
                        <a:lnTo>
                          <a:pt x="3550" y="360"/>
                        </a:lnTo>
                        <a:lnTo>
                          <a:pt x="3555" y="361"/>
                        </a:lnTo>
                        <a:lnTo>
                          <a:pt x="3768" y="361"/>
                        </a:lnTo>
                        <a:lnTo>
                          <a:pt x="3774" y="360"/>
                        </a:lnTo>
                        <a:lnTo>
                          <a:pt x="3781" y="358"/>
                        </a:lnTo>
                        <a:lnTo>
                          <a:pt x="3783" y="355"/>
                        </a:lnTo>
                        <a:lnTo>
                          <a:pt x="3785" y="353"/>
                        </a:lnTo>
                        <a:lnTo>
                          <a:pt x="3786" y="350"/>
                        </a:lnTo>
                        <a:lnTo>
                          <a:pt x="3787" y="347"/>
                        </a:lnTo>
                        <a:lnTo>
                          <a:pt x="3791" y="341"/>
                        </a:lnTo>
                        <a:lnTo>
                          <a:pt x="3796" y="335"/>
                        </a:lnTo>
                        <a:lnTo>
                          <a:pt x="3803" y="331"/>
                        </a:lnTo>
                        <a:lnTo>
                          <a:pt x="3808" y="328"/>
                        </a:lnTo>
                        <a:lnTo>
                          <a:pt x="3814" y="325"/>
                        </a:lnTo>
                        <a:lnTo>
                          <a:pt x="3821" y="323"/>
                        </a:lnTo>
                        <a:lnTo>
                          <a:pt x="3828" y="322"/>
                        </a:lnTo>
                        <a:lnTo>
                          <a:pt x="3834" y="321"/>
                        </a:lnTo>
                        <a:lnTo>
                          <a:pt x="3842" y="322"/>
                        </a:lnTo>
                        <a:lnTo>
                          <a:pt x="3848" y="323"/>
                        </a:lnTo>
                        <a:lnTo>
                          <a:pt x="3854" y="325"/>
                        </a:lnTo>
                        <a:lnTo>
                          <a:pt x="3861" y="328"/>
                        </a:lnTo>
                        <a:lnTo>
                          <a:pt x="3867" y="331"/>
                        </a:lnTo>
                        <a:lnTo>
                          <a:pt x="3872" y="335"/>
                        </a:lnTo>
                        <a:lnTo>
                          <a:pt x="3877" y="341"/>
                        </a:lnTo>
                        <a:lnTo>
                          <a:pt x="3882" y="347"/>
                        </a:lnTo>
                        <a:lnTo>
                          <a:pt x="3885" y="353"/>
                        </a:lnTo>
                        <a:lnTo>
                          <a:pt x="3890" y="358"/>
                        </a:lnTo>
                        <a:lnTo>
                          <a:pt x="3895" y="360"/>
                        </a:lnTo>
                        <a:lnTo>
                          <a:pt x="3901" y="361"/>
                        </a:lnTo>
                        <a:lnTo>
                          <a:pt x="4119" y="361"/>
                        </a:lnTo>
                        <a:lnTo>
                          <a:pt x="4124" y="360"/>
                        </a:lnTo>
                        <a:lnTo>
                          <a:pt x="4129" y="358"/>
                        </a:lnTo>
                        <a:lnTo>
                          <a:pt x="4131" y="355"/>
                        </a:lnTo>
                        <a:lnTo>
                          <a:pt x="4133" y="353"/>
                        </a:lnTo>
                        <a:lnTo>
                          <a:pt x="4135" y="350"/>
                        </a:lnTo>
                        <a:lnTo>
                          <a:pt x="4137" y="347"/>
                        </a:lnTo>
                        <a:lnTo>
                          <a:pt x="4141" y="341"/>
                        </a:lnTo>
                        <a:lnTo>
                          <a:pt x="4146" y="335"/>
                        </a:lnTo>
                        <a:lnTo>
                          <a:pt x="4151" y="331"/>
                        </a:lnTo>
                        <a:lnTo>
                          <a:pt x="4158" y="328"/>
                        </a:lnTo>
                        <a:lnTo>
                          <a:pt x="4164" y="325"/>
                        </a:lnTo>
                        <a:lnTo>
                          <a:pt x="4170" y="323"/>
                        </a:lnTo>
                        <a:lnTo>
                          <a:pt x="4178" y="322"/>
                        </a:lnTo>
                        <a:lnTo>
                          <a:pt x="4185" y="321"/>
                        </a:lnTo>
                        <a:lnTo>
                          <a:pt x="4191" y="322"/>
                        </a:lnTo>
                        <a:lnTo>
                          <a:pt x="4199" y="323"/>
                        </a:lnTo>
                        <a:lnTo>
                          <a:pt x="4205" y="325"/>
                        </a:lnTo>
                        <a:lnTo>
                          <a:pt x="4211" y="328"/>
                        </a:lnTo>
                        <a:lnTo>
                          <a:pt x="4218" y="331"/>
                        </a:lnTo>
                        <a:lnTo>
                          <a:pt x="4223" y="335"/>
                        </a:lnTo>
                        <a:lnTo>
                          <a:pt x="4228" y="341"/>
                        </a:lnTo>
                        <a:lnTo>
                          <a:pt x="4232" y="347"/>
                        </a:lnTo>
                        <a:lnTo>
                          <a:pt x="4233" y="350"/>
                        </a:lnTo>
                        <a:lnTo>
                          <a:pt x="4236" y="353"/>
                        </a:lnTo>
                        <a:lnTo>
                          <a:pt x="4237" y="355"/>
                        </a:lnTo>
                        <a:lnTo>
                          <a:pt x="4239" y="358"/>
                        </a:lnTo>
                        <a:lnTo>
                          <a:pt x="4244" y="360"/>
                        </a:lnTo>
                        <a:lnTo>
                          <a:pt x="4250" y="361"/>
                        </a:lnTo>
                        <a:lnTo>
                          <a:pt x="4434" y="36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3" name="Freeform 81"/>
                  <p:cNvSpPr>
                    <a:spLocks noChangeAspect="1"/>
                  </p:cNvSpPr>
                  <p:nvPr/>
                </p:nvSpPr>
                <p:spPr bwMode="auto">
                  <a:xfrm>
                    <a:off x="2762" y="1532"/>
                    <a:ext cx="7" cy="14"/>
                  </a:xfrm>
                  <a:custGeom>
                    <a:avLst/>
                    <a:gdLst>
                      <a:gd name="T0" fmla="*/ 7 w 25"/>
                      <a:gd name="T1" fmla="*/ 0 h 47"/>
                      <a:gd name="T2" fmla="*/ 5 w 25"/>
                      <a:gd name="T3" fmla="*/ 0 h 47"/>
                      <a:gd name="T4" fmla="*/ 4 w 25"/>
                      <a:gd name="T5" fmla="*/ 1 h 47"/>
                      <a:gd name="T6" fmla="*/ 3 w 25"/>
                      <a:gd name="T7" fmla="*/ 1 h 47"/>
                      <a:gd name="T8" fmla="*/ 2 w 25"/>
                      <a:gd name="T9" fmla="*/ 2 h 47"/>
                      <a:gd name="T10" fmla="*/ 1 w 25"/>
                      <a:gd name="T11" fmla="*/ 3 h 47"/>
                      <a:gd name="T12" fmla="*/ 1 w 25"/>
                      <a:gd name="T13" fmla="*/ 4 h 47"/>
                      <a:gd name="T14" fmla="*/ 0 w 25"/>
                      <a:gd name="T15" fmla="*/ 6 h 47"/>
                      <a:gd name="T16" fmla="*/ 0 w 25"/>
                      <a:gd name="T17" fmla="*/ 7 h 47"/>
                      <a:gd name="T18" fmla="*/ 0 w 25"/>
                      <a:gd name="T19" fmla="*/ 8 h 47"/>
                      <a:gd name="T20" fmla="*/ 1 w 25"/>
                      <a:gd name="T21" fmla="*/ 10 h 47"/>
                      <a:gd name="T22" fmla="*/ 1 w 25"/>
                      <a:gd name="T23" fmla="*/ 11 h 47"/>
                      <a:gd name="T24" fmla="*/ 2 w 25"/>
                      <a:gd name="T25" fmla="*/ 12 h 47"/>
                      <a:gd name="T26" fmla="*/ 3 w 25"/>
                      <a:gd name="T27" fmla="*/ 13 h 47"/>
                      <a:gd name="T28" fmla="*/ 4 w 25"/>
                      <a:gd name="T29" fmla="*/ 14 h 47"/>
                      <a:gd name="T30" fmla="*/ 5 w 25"/>
                      <a:gd name="T31" fmla="*/ 14 h 47"/>
                      <a:gd name="T32" fmla="*/ 7 w 25"/>
                      <a:gd name="T33" fmla="*/ 14 h 47"/>
                      <a:gd name="T34" fmla="*/ 7 w 25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7">
                        <a:moveTo>
                          <a:pt x="25" y="0"/>
                        </a:move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7" y="7"/>
                        </a:lnTo>
                        <a:lnTo>
                          <a:pt x="4" y="11"/>
                        </a:lnTo>
                        <a:lnTo>
                          <a:pt x="2" y="15"/>
                        </a:lnTo>
                        <a:lnTo>
                          <a:pt x="1" y="20"/>
                        </a:lnTo>
                        <a:lnTo>
                          <a:pt x="0" y="24"/>
                        </a:lnTo>
                        <a:lnTo>
                          <a:pt x="1" y="28"/>
                        </a:lnTo>
                        <a:lnTo>
                          <a:pt x="2" y="32"/>
                        </a:lnTo>
                        <a:lnTo>
                          <a:pt x="4" y="36"/>
                        </a:lnTo>
                        <a:lnTo>
                          <a:pt x="7" y="40"/>
                        </a:lnTo>
                        <a:lnTo>
                          <a:pt x="10" y="43"/>
                        </a:lnTo>
                        <a:lnTo>
                          <a:pt x="14" y="46"/>
                        </a:lnTo>
                        <a:lnTo>
                          <a:pt x="19" y="47"/>
                        </a:lnTo>
                        <a:lnTo>
                          <a:pt x="25" y="47"/>
                        </a:lnTo>
                        <a:lnTo>
                          <a:pt x="2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4" name="Rectangle 8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769" y="1532"/>
                    <a:ext cx="457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95" name="Freeform 83"/>
                  <p:cNvSpPr>
                    <a:spLocks noChangeAspect="1"/>
                  </p:cNvSpPr>
                  <p:nvPr/>
                </p:nvSpPr>
                <p:spPr bwMode="auto">
                  <a:xfrm>
                    <a:off x="3226" y="1532"/>
                    <a:ext cx="7" cy="14"/>
                  </a:xfrm>
                  <a:custGeom>
                    <a:avLst/>
                    <a:gdLst>
                      <a:gd name="T0" fmla="*/ 0 w 24"/>
                      <a:gd name="T1" fmla="*/ 14 h 47"/>
                      <a:gd name="T2" fmla="*/ 2 w 24"/>
                      <a:gd name="T3" fmla="*/ 14 h 47"/>
                      <a:gd name="T4" fmla="*/ 3 w 24"/>
                      <a:gd name="T5" fmla="*/ 14 h 47"/>
                      <a:gd name="T6" fmla="*/ 4 w 24"/>
                      <a:gd name="T7" fmla="*/ 13 h 47"/>
                      <a:gd name="T8" fmla="*/ 5 w 24"/>
                      <a:gd name="T9" fmla="*/ 12 h 47"/>
                      <a:gd name="T10" fmla="*/ 6 w 24"/>
                      <a:gd name="T11" fmla="*/ 11 h 47"/>
                      <a:gd name="T12" fmla="*/ 6 w 24"/>
                      <a:gd name="T13" fmla="*/ 10 h 47"/>
                      <a:gd name="T14" fmla="*/ 7 w 24"/>
                      <a:gd name="T15" fmla="*/ 8 h 47"/>
                      <a:gd name="T16" fmla="*/ 7 w 24"/>
                      <a:gd name="T17" fmla="*/ 7 h 47"/>
                      <a:gd name="T18" fmla="*/ 7 w 24"/>
                      <a:gd name="T19" fmla="*/ 6 h 47"/>
                      <a:gd name="T20" fmla="*/ 6 w 24"/>
                      <a:gd name="T21" fmla="*/ 4 h 47"/>
                      <a:gd name="T22" fmla="*/ 6 w 24"/>
                      <a:gd name="T23" fmla="*/ 3 h 47"/>
                      <a:gd name="T24" fmla="*/ 5 w 24"/>
                      <a:gd name="T25" fmla="*/ 2 h 47"/>
                      <a:gd name="T26" fmla="*/ 4 w 24"/>
                      <a:gd name="T27" fmla="*/ 1 h 47"/>
                      <a:gd name="T28" fmla="*/ 3 w 24"/>
                      <a:gd name="T29" fmla="*/ 1 h 47"/>
                      <a:gd name="T30" fmla="*/ 2 w 24"/>
                      <a:gd name="T31" fmla="*/ 0 h 47"/>
                      <a:gd name="T32" fmla="*/ 0 w 24"/>
                      <a:gd name="T33" fmla="*/ 0 h 47"/>
                      <a:gd name="T34" fmla="*/ 0 w 24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7">
                        <a:moveTo>
                          <a:pt x="0" y="47"/>
                        </a:moveTo>
                        <a:lnTo>
                          <a:pt x="6" y="47"/>
                        </a:lnTo>
                        <a:lnTo>
                          <a:pt x="10" y="46"/>
                        </a:lnTo>
                        <a:lnTo>
                          <a:pt x="15" y="43"/>
                        </a:lnTo>
                        <a:lnTo>
                          <a:pt x="18" y="40"/>
                        </a:lnTo>
                        <a:lnTo>
                          <a:pt x="21" y="36"/>
                        </a:lnTo>
                        <a:lnTo>
                          <a:pt x="22" y="32"/>
                        </a:lnTo>
                        <a:lnTo>
                          <a:pt x="24" y="28"/>
                        </a:lnTo>
                        <a:lnTo>
                          <a:pt x="24" y="24"/>
                        </a:lnTo>
                        <a:lnTo>
                          <a:pt x="24" y="20"/>
                        </a:lnTo>
                        <a:lnTo>
                          <a:pt x="22" y="15"/>
                        </a:lnTo>
                        <a:lnTo>
                          <a:pt x="21" y="11"/>
                        </a:lnTo>
                        <a:lnTo>
                          <a:pt x="18" y="7"/>
                        </a:lnTo>
                        <a:lnTo>
                          <a:pt x="15" y="4"/>
                        </a:lnTo>
                        <a:lnTo>
                          <a:pt x="10" y="2"/>
                        </a:lnTo>
                        <a:lnTo>
                          <a:pt x="6" y="1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6" name="Freeform 84"/>
                  <p:cNvSpPr>
                    <a:spLocks noChangeAspect="1"/>
                  </p:cNvSpPr>
                  <p:nvPr/>
                </p:nvSpPr>
                <p:spPr bwMode="auto">
                  <a:xfrm>
                    <a:off x="3348" y="1904"/>
                    <a:ext cx="7" cy="14"/>
                  </a:xfrm>
                  <a:custGeom>
                    <a:avLst/>
                    <a:gdLst>
                      <a:gd name="T0" fmla="*/ 0 w 23"/>
                      <a:gd name="T1" fmla="*/ 14 h 49"/>
                      <a:gd name="T2" fmla="*/ 2 w 23"/>
                      <a:gd name="T3" fmla="*/ 14 h 49"/>
                      <a:gd name="T4" fmla="*/ 3 w 23"/>
                      <a:gd name="T5" fmla="*/ 13 h 49"/>
                      <a:gd name="T6" fmla="*/ 4 w 23"/>
                      <a:gd name="T7" fmla="*/ 12 h 49"/>
                      <a:gd name="T8" fmla="*/ 5 w 23"/>
                      <a:gd name="T9" fmla="*/ 12 h 49"/>
                      <a:gd name="T10" fmla="*/ 6 w 23"/>
                      <a:gd name="T11" fmla="*/ 11 h 49"/>
                      <a:gd name="T12" fmla="*/ 7 w 23"/>
                      <a:gd name="T13" fmla="*/ 9 h 49"/>
                      <a:gd name="T14" fmla="*/ 7 w 23"/>
                      <a:gd name="T15" fmla="*/ 8 h 49"/>
                      <a:gd name="T16" fmla="*/ 7 w 23"/>
                      <a:gd name="T17" fmla="*/ 7 h 49"/>
                      <a:gd name="T18" fmla="*/ 7 w 23"/>
                      <a:gd name="T19" fmla="*/ 6 h 49"/>
                      <a:gd name="T20" fmla="*/ 7 w 23"/>
                      <a:gd name="T21" fmla="*/ 5 h 49"/>
                      <a:gd name="T22" fmla="*/ 6 w 23"/>
                      <a:gd name="T23" fmla="*/ 3 h 49"/>
                      <a:gd name="T24" fmla="*/ 5 w 23"/>
                      <a:gd name="T25" fmla="*/ 2 h 49"/>
                      <a:gd name="T26" fmla="*/ 4 w 23"/>
                      <a:gd name="T27" fmla="*/ 2 h 49"/>
                      <a:gd name="T28" fmla="*/ 3 w 23"/>
                      <a:gd name="T29" fmla="*/ 1 h 49"/>
                      <a:gd name="T30" fmla="*/ 2 w 23"/>
                      <a:gd name="T31" fmla="*/ 0 h 49"/>
                      <a:gd name="T32" fmla="*/ 0 w 23"/>
                      <a:gd name="T33" fmla="*/ 0 h 49"/>
                      <a:gd name="T34" fmla="*/ 0 w 23"/>
                      <a:gd name="T35" fmla="*/ 14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0" y="47"/>
                        </a:lnTo>
                        <a:lnTo>
                          <a:pt x="14" y="43"/>
                        </a:lnTo>
                        <a:lnTo>
                          <a:pt x="18" y="41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3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8"/>
                        </a:lnTo>
                        <a:lnTo>
                          <a:pt x="14" y="6"/>
                        </a:lnTo>
                        <a:lnTo>
                          <a:pt x="10" y="2"/>
                        </a:lnTo>
                        <a:lnTo>
                          <a:pt x="6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7" name="Rectangle 8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769" y="1904"/>
                    <a:ext cx="579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98" name="Freeform 86"/>
                  <p:cNvSpPr>
                    <a:spLocks noChangeAspect="1"/>
                  </p:cNvSpPr>
                  <p:nvPr/>
                </p:nvSpPr>
                <p:spPr bwMode="auto">
                  <a:xfrm>
                    <a:off x="2762" y="1904"/>
                    <a:ext cx="7" cy="14"/>
                  </a:xfrm>
                  <a:custGeom>
                    <a:avLst/>
                    <a:gdLst>
                      <a:gd name="T0" fmla="*/ 7 w 25"/>
                      <a:gd name="T1" fmla="*/ 0 h 49"/>
                      <a:gd name="T2" fmla="*/ 5 w 25"/>
                      <a:gd name="T3" fmla="*/ 0 h 49"/>
                      <a:gd name="T4" fmla="*/ 4 w 25"/>
                      <a:gd name="T5" fmla="*/ 1 h 49"/>
                      <a:gd name="T6" fmla="*/ 3 w 25"/>
                      <a:gd name="T7" fmla="*/ 2 h 49"/>
                      <a:gd name="T8" fmla="*/ 2 w 25"/>
                      <a:gd name="T9" fmla="*/ 2 h 49"/>
                      <a:gd name="T10" fmla="*/ 1 w 25"/>
                      <a:gd name="T11" fmla="*/ 3 h 49"/>
                      <a:gd name="T12" fmla="*/ 1 w 25"/>
                      <a:gd name="T13" fmla="*/ 5 h 49"/>
                      <a:gd name="T14" fmla="*/ 0 w 25"/>
                      <a:gd name="T15" fmla="*/ 6 h 49"/>
                      <a:gd name="T16" fmla="*/ 0 w 25"/>
                      <a:gd name="T17" fmla="*/ 7 h 49"/>
                      <a:gd name="T18" fmla="*/ 0 w 25"/>
                      <a:gd name="T19" fmla="*/ 8 h 49"/>
                      <a:gd name="T20" fmla="*/ 1 w 25"/>
                      <a:gd name="T21" fmla="*/ 9 h 49"/>
                      <a:gd name="T22" fmla="*/ 1 w 25"/>
                      <a:gd name="T23" fmla="*/ 11 h 49"/>
                      <a:gd name="T24" fmla="*/ 2 w 25"/>
                      <a:gd name="T25" fmla="*/ 12 h 49"/>
                      <a:gd name="T26" fmla="*/ 3 w 25"/>
                      <a:gd name="T27" fmla="*/ 12 h 49"/>
                      <a:gd name="T28" fmla="*/ 4 w 25"/>
                      <a:gd name="T29" fmla="*/ 13 h 49"/>
                      <a:gd name="T30" fmla="*/ 5 w 25"/>
                      <a:gd name="T31" fmla="*/ 14 h 49"/>
                      <a:gd name="T32" fmla="*/ 7 w 25"/>
                      <a:gd name="T33" fmla="*/ 14 h 49"/>
                      <a:gd name="T34" fmla="*/ 7 w 25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9">
                        <a:moveTo>
                          <a:pt x="25" y="0"/>
                        </a:move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6"/>
                        </a:lnTo>
                        <a:lnTo>
                          <a:pt x="7" y="8"/>
                        </a:lnTo>
                        <a:lnTo>
                          <a:pt x="4" y="12"/>
                        </a:lnTo>
                        <a:lnTo>
                          <a:pt x="2" y="16"/>
                        </a:lnTo>
                        <a:lnTo>
                          <a:pt x="1" y="20"/>
                        </a:lnTo>
                        <a:lnTo>
                          <a:pt x="0" y="25"/>
                        </a:lnTo>
                        <a:lnTo>
                          <a:pt x="1" y="29"/>
                        </a:lnTo>
                        <a:lnTo>
                          <a:pt x="2" y="33"/>
                        </a:lnTo>
                        <a:lnTo>
                          <a:pt x="4" y="37"/>
                        </a:lnTo>
                        <a:lnTo>
                          <a:pt x="7" y="41"/>
                        </a:lnTo>
                        <a:lnTo>
                          <a:pt x="10" y="43"/>
                        </a:lnTo>
                        <a:lnTo>
                          <a:pt x="14" y="47"/>
                        </a:lnTo>
                        <a:lnTo>
                          <a:pt x="19" y="48"/>
                        </a:lnTo>
                        <a:lnTo>
                          <a:pt x="25" y="49"/>
                        </a:lnTo>
                        <a:lnTo>
                          <a:pt x="2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9" name="Freeform 87"/>
                  <p:cNvSpPr>
                    <a:spLocks noChangeAspect="1"/>
                  </p:cNvSpPr>
                  <p:nvPr/>
                </p:nvSpPr>
                <p:spPr bwMode="auto">
                  <a:xfrm>
                    <a:off x="2762" y="1582"/>
                    <a:ext cx="7" cy="14"/>
                  </a:xfrm>
                  <a:custGeom>
                    <a:avLst/>
                    <a:gdLst>
                      <a:gd name="T0" fmla="*/ 7 w 25"/>
                      <a:gd name="T1" fmla="*/ 0 h 48"/>
                      <a:gd name="T2" fmla="*/ 5 w 25"/>
                      <a:gd name="T3" fmla="*/ 0 h 48"/>
                      <a:gd name="T4" fmla="*/ 4 w 25"/>
                      <a:gd name="T5" fmla="*/ 1 h 48"/>
                      <a:gd name="T6" fmla="*/ 3 w 25"/>
                      <a:gd name="T7" fmla="*/ 1 h 48"/>
                      <a:gd name="T8" fmla="*/ 2 w 25"/>
                      <a:gd name="T9" fmla="*/ 2 h 48"/>
                      <a:gd name="T10" fmla="*/ 1 w 25"/>
                      <a:gd name="T11" fmla="*/ 4 h 48"/>
                      <a:gd name="T12" fmla="*/ 1 w 25"/>
                      <a:gd name="T13" fmla="*/ 5 h 48"/>
                      <a:gd name="T14" fmla="*/ 0 w 25"/>
                      <a:gd name="T15" fmla="*/ 6 h 48"/>
                      <a:gd name="T16" fmla="*/ 0 w 25"/>
                      <a:gd name="T17" fmla="*/ 7 h 48"/>
                      <a:gd name="T18" fmla="*/ 0 w 25"/>
                      <a:gd name="T19" fmla="*/ 8 h 48"/>
                      <a:gd name="T20" fmla="*/ 1 w 25"/>
                      <a:gd name="T21" fmla="*/ 10 h 48"/>
                      <a:gd name="T22" fmla="*/ 1 w 25"/>
                      <a:gd name="T23" fmla="*/ 11 h 48"/>
                      <a:gd name="T24" fmla="*/ 2 w 25"/>
                      <a:gd name="T25" fmla="*/ 12 h 48"/>
                      <a:gd name="T26" fmla="*/ 3 w 25"/>
                      <a:gd name="T27" fmla="*/ 13 h 48"/>
                      <a:gd name="T28" fmla="*/ 4 w 25"/>
                      <a:gd name="T29" fmla="*/ 13 h 48"/>
                      <a:gd name="T30" fmla="*/ 5 w 25"/>
                      <a:gd name="T31" fmla="*/ 14 h 48"/>
                      <a:gd name="T32" fmla="*/ 7 w 25"/>
                      <a:gd name="T33" fmla="*/ 14 h 48"/>
                      <a:gd name="T34" fmla="*/ 7 w 25"/>
                      <a:gd name="T35" fmla="*/ 0 h 48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8">
                        <a:moveTo>
                          <a:pt x="25" y="0"/>
                        </a:move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5"/>
                        </a:lnTo>
                        <a:lnTo>
                          <a:pt x="7" y="7"/>
                        </a:lnTo>
                        <a:lnTo>
                          <a:pt x="4" y="12"/>
                        </a:lnTo>
                        <a:lnTo>
                          <a:pt x="2" y="16"/>
                        </a:lnTo>
                        <a:lnTo>
                          <a:pt x="1" y="20"/>
                        </a:lnTo>
                        <a:lnTo>
                          <a:pt x="0" y="24"/>
                        </a:lnTo>
                        <a:lnTo>
                          <a:pt x="1" y="28"/>
                        </a:lnTo>
                        <a:lnTo>
                          <a:pt x="2" y="33"/>
                        </a:lnTo>
                        <a:lnTo>
                          <a:pt x="4" y="37"/>
                        </a:lnTo>
                        <a:lnTo>
                          <a:pt x="7" y="41"/>
                        </a:lnTo>
                        <a:lnTo>
                          <a:pt x="10" y="43"/>
                        </a:lnTo>
                        <a:lnTo>
                          <a:pt x="14" y="46"/>
                        </a:lnTo>
                        <a:lnTo>
                          <a:pt x="19" y="47"/>
                        </a:lnTo>
                        <a:lnTo>
                          <a:pt x="25" y="48"/>
                        </a:lnTo>
                        <a:lnTo>
                          <a:pt x="2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0" name="Rectangle 8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769" y="1582"/>
                    <a:ext cx="465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01" name="Freeform 89"/>
                  <p:cNvSpPr>
                    <a:spLocks noChangeAspect="1"/>
                  </p:cNvSpPr>
                  <p:nvPr/>
                </p:nvSpPr>
                <p:spPr bwMode="auto">
                  <a:xfrm>
                    <a:off x="3233" y="1582"/>
                    <a:ext cx="0" cy="14"/>
                  </a:xfrm>
                  <a:custGeom>
                    <a:avLst/>
                    <a:gdLst>
                      <a:gd name="T0" fmla="*/ 0 w 23"/>
                      <a:gd name="T1" fmla="*/ 14 h 48"/>
                      <a:gd name="T2" fmla="*/ 0 w 23"/>
                      <a:gd name="T3" fmla="*/ 14 h 48"/>
                      <a:gd name="T4" fmla="*/ 0 w 23"/>
                      <a:gd name="T5" fmla="*/ 13 h 48"/>
                      <a:gd name="T6" fmla="*/ 1 w 23"/>
                      <a:gd name="T7" fmla="*/ 13 h 48"/>
                      <a:gd name="T8" fmla="*/ 1 w 23"/>
                      <a:gd name="T9" fmla="*/ 12 h 48"/>
                      <a:gd name="T10" fmla="*/ 1 w 23"/>
                      <a:gd name="T11" fmla="*/ 11 h 48"/>
                      <a:gd name="T12" fmla="*/ 1 w 23"/>
                      <a:gd name="T13" fmla="*/ 10 h 48"/>
                      <a:gd name="T14" fmla="*/ 1 w 23"/>
                      <a:gd name="T15" fmla="*/ 8 h 48"/>
                      <a:gd name="T16" fmla="*/ 1 w 23"/>
                      <a:gd name="T17" fmla="*/ 7 h 48"/>
                      <a:gd name="T18" fmla="*/ 1 w 23"/>
                      <a:gd name="T19" fmla="*/ 6 h 48"/>
                      <a:gd name="T20" fmla="*/ 1 w 23"/>
                      <a:gd name="T21" fmla="*/ 5 h 48"/>
                      <a:gd name="T22" fmla="*/ 1 w 23"/>
                      <a:gd name="T23" fmla="*/ 4 h 48"/>
                      <a:gd name="T24" fmla="*/ 1 w 23"/>
                      <a:gd name="T25" fmla="*/ 2 h 48"/>
                      <a:gd name="T26" fmla="*/ 1 w 23"/>
                      <a:gd name="T27" fmla="*/ 1 h 48"/>
                      <a:gd name="T28" fmla="*/ 0 w 23"/>
                      <a:gd name="T29" fmla="*/ 1 h 48"/>
                      <a:gd name="T30" fmla="*/ 0 w 23"/>
                      <a:gd name="T31" fmla="*/ 0 h 48"/>
                      <a:gd name="T32" fmla="*/ 0 w 23"/>
                      <a:gd name="T33" fmla="*/ 0 h 48"/>
                      <a:gd name="T34" fmla="*/ 0 w 23"/>
                      <a:gd name="T35" fmla="*/ 14 h 48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8">
                        <a:moveTo>
                          <a:pt x="0" y="48"/>
                        </a:moveTo>
                        <a:lnTo>
                          <a:pt x="5" y="47"/>
                        </a:lnTo>
                        <a:lnTo>
                          <a:pt x="10" y="46"/>
                        </a:lnTo>
                        <a:lnTo>
                          <a:pt x="14" y="43"/>
                        </a:lnTo>
                        <a:lnTo>
                          <a:pt x="18" y="41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8"/>
                        </a:lnTo>
                        <a:lnTo>
                          <a:pt x="23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7"/>
                        </a:lnTo>
                        <a:lnTo>
                          <a:pt x="14" y="5"/>
                        </a:lnTo>
                        <a:lnTo>
                          <a:pt x="10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2" name="Freeform 90"/>
                  <p:cNvSpPr>
                    <a:spLocks noChangeAspect="1"/>
                  </p:cNvSpPr>
                  <p:nvPr/>
                </p:nvSpPr>
                <p:spPr bwMode="auto">
                  <a:xfrm>
                    <a:off x="1282" y="2047"/>
                    <a:ext cx="7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1 w 24"/>
                      <a:gd name="T3" fmla="*/ 21 h 49"/>
                      <a:gd name="T4" fmla="*/ 3 w 24"/>
                      <a:gd name="T5" fmla="*/ 20 h 49"/>
                      <a:gd name="T6" fmla="*/ 4 w 24"/>
                      <a:gd name="T7" fmla="*/ 18 h 49"/>
                      <a:gd name="T8" fmla="*/ 5 w 24"/>
                      <a:gd name="T9" fmla="*/ 17 h 49"/>
                      <a:gd name="T10" fmla="*/ 6 w 24"/>
                      <a:gd name="T11" fmla="*/ 16 h 49"/>
                      <a:gd name="T12" fmla="*/ 6 w 24"/>
                      <a:gd name="T13" fmla="*/ 14 h 49"/>
                      <a:gd name="T14" fmla="*/ 7 w 24"/>
                      <a:gd name="T15" fmla="*/ 12 h 49"/>
                      <a:gd name="T16" fmla="*/ 7 w 24"/>
                      <a:gd name="T17" fmla="*/ 10 h 49"/>
                      <a:gd name="T18" fmla="*/ 7 w 24"/>
                      <a:gd name="T19" fmla="*/ 9 h 49"/>
                      <a:gd name="T20" fmla="*/ 6 w 24"/>
                      <a:gd name="T21" fmla="*/ 7 h 49"/>
                      <a:gd name="T22" fmla="*/ 6 w 24"/>
                      <a:gd name="T23" fmla="*/ 5 h 49"/>
                      <a:gd name="T24" fmla="*/ 5 w 24"/>
                      <a:gd name="T25" fmla="*/ 3 h 49"/>
                      <a:gd name="T26" fmla="*/ 4 w 24"/>
                      <a:gd name="T27" fmla="*/ 2 h 49"/>
                      <a:gd name="T28" fmla="*/ 3 w 24"/>
                      <a:gd name="T29" fmla="*/ 1 h 49"/>
                      <a:gd name="T30" fmla="*/ 1 w 24"/>
                      <a:gd name="T31" fmla="*/ 0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5" y="48"/>
                        </a:lnTo>
                        <a:lnTo>
                          <a:pt x="11" y="47"/>
                        </a:lnTo>
                        <a:lnTo>
                          <a:pt x="15" y="43"/>
                        </a:lnTo>
                        <a:lnTo>
                          <a:pt x="18" y="40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4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8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3" name="Rectangle 9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175" y="2047"/>
                    <a:ext cx="107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04" name="Freeform 92"/>
                  <p:cNvSpPr>
                    <a:spLocks noChangeAspect="1"/>
                  </p:cNvSpPr>
                  <p:nvPr/>
                </p:nvSpPr>
                <p:spPr bwMode="auto">
                  <a:xfrm>
                    <a:off x="1168" y="2047"/>
                    <a:ext cx="7" cy="21"/>
                  </a:xfrm>
                  <a:custGeom>
                    <a:avLst/>
                    <a:gdLst>
                      <a:gd name="T0" fmla="*/ 7 w 23"/>
                      <a:gd name="T1" fmla="*/ 0 h 49"/>
                      <a:gd name="T2" fmla="*/ 5 w 23"/>
                      <a:gd name="T3" fmla="*/ 0 h 49"/>
                      <a:gd name="T4" fmla="*/ 4 w 23"/>
                      <a:gd name="T5" fmla="*/ 1 h 49"/>
                      <a:gd name="T6" fmla="*/ 2 w 23"/>
                      <a:gd name="T7" fmla="*/ 2 h 49"/>
                      <a:gd name="T8" fmla="*/ 2 w 23"/>
                      <a:gd name="T9" fmla="*/ 3 h 49"/>
                      <a:gd name="T10" fmla="*/ 1 w 23"/>
                      <a:gd name="T11" fmla="*/ 5 h 49"/>
                      <a:gd name="T12" fmla="*/ 0 w 23"/>
                      <a:gd name="T13" fmla="*/ 7 h 49"/>
                      <a:gd name="T14" fmla="*/ 0 w 23"/>
                      <a:gd name="T15" fmla="*/ 9 h 49"/>
                      <a:gd name="T16" fmla="*/ 0 w 23"/>
                      <a:gd name="T17" fmla="*/ 10 h 49"/>
                      <a:gd name="T18" fmla="*/ 0 w 23"/>
                      <a:gd name="T19" fmla="*/ 12 h 49"/>
                      <a:gd name="T20" fmla="*/ 0 w 23"/>
                      <a:gd name="T21" fmla="*/ 14 h 49"/>
                      <a:gd name="T22" fmla="*/ 1 w 23"/>
                      <a:gd name="T23" fmla="*/ 16 h 49"/>
                      <a:gd name="T24" fmla="*/ 2 w 23"/>
                      <a:gd name="T25" fmla="*/ 17 h 49"/>
                      <a:gd name="T26" fmla="*/ 2 w 23"/>
                      <a:gd name="T27" fmla="*/ 18 h 49"/>
                      <a:gd name="T28" fmla="*/ 4 w 23"/>
                      <a:gd name="T29" fmla="*/ 20 h 49"/>
                      <a:gd name="T30" fmla="*/ 5 w 23"/>
                      <a:gd name="T31" fmla="*/ 21 h 49"/>
                      <a:gd name="T32" fmla="*/ 7 w 23"/>
                      <a:gd name="T33" fmla="*/ 21 h 49"/>
                      <a:gd name="T34" fmla="*/ 7 w 23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3" y="2"/>
                        </a:lnTo>
                        <a:lnTo>
                          <a:pt x="8" y="4"/>
                        </a:lnTo>
                        <a:lnTo>
                          <a:pt x="5" y="8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5" y="40"/>
                        </a:lnTo>
                        <a:lnTo>
                          <a:pt x="8" y="43"/>
                        </a:lnTo>
                        <a:lnTo>
                          <a:pt x="13" y="47"/>
                        </a:lnTo>
                        <a:lnTo>
                          <a:pt x="18" y="48"/>
                        </a:lnTo>
                        <a:lnTo>
                          <a:pt x="23" y="49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5" name="Freeform 93"/>
                  <p:cNvSpPr>
                    <a:spLocks noChangeAspect="1"/>
                  </p:cNvSpPr>
                  <p:nvPr/>
                </p:nvSpPr>
                <p:spPr bwMode="auto">
                  <a:xfrm>
                    <a:off x="1168" y="1618"/>
                    <a:ext cx="7" cy="21"/>
                  </a:xfrm>
                  <a:custGeom>
                    <a:avLst/>
                    <a:gdLst>
                      <a:gd name="T0" fmla="*/ 7 w 23"/>
                      <a:gd name="T1" fmla="*/ 0 h 49"/>
                      <a:gd name="T2" fmla="*/ 5 w 23"/>
                      <a:gd name="T3" fmla="*/ 1 h 49"/>
                      <a:gd name="T4" fmla="*/ 4 w 23"/>
                      <a:gd name="T5" fmla="*/ 1 h 49"/>
                      <a:gd name="T6" fmla="*/ 2 w 23"/>
                      <a:gd name="T7" fmla="*/ 3 h 49"/>
                      <a:gd name="T8" fmla="*/ 2 w 23"/>
                      <a:gd name="T9" fmla="*/ 4 h 49"/>
                      <a:gd name="T10" fmla="*/ 1 w 23"/>
                      <a:gd name="T11" fmla="*/ 5 h 49"/>
                      <a:gd name="T12" fmla="*/ 0 w 23"/>
                      <a:gd name="T13" fmla="*/ 7 h 49"/>
                      <a:gd name="T14" fmla="*/ 0 w 23"/>
                      <a:gd name="T15" fmla="*/ 9 h 49"/>
                      <a:gd name="T16" fmla="*/ 0 w 23"/>
                      <a:gd name="T17" fmla="*/ 11 h 49"/>
                      <a:gd name="T18" fmla="*/ 0 w 23"/>
                      <a:gd name="T19" fmla="*/ 12 h 49"/>
                      <a:gd name="T20" fmla="*/ 0 w 23"/>
                      <a:gd name="T21" fmla="*/ 14 h 49"/>
                      <a:gd name="T22" fmla="*/ 1 w 23"/>
                      <a:gd name="T23" fmla="*/ 16 h 49"/>
                      <a:gd name="T24" fmla="*/ 2 w 23"/>
                      <a:gd name="T25" fmla="*/ 18 h 49"/>
                      <a:gd name="T26" fmla="*/ 2 w 23"/>
                      <a:gd name="T27" fmla="*/ 19 h 49"/>
                      <a:gd name="T28" fmla="*/ 4 w 23"/>
                      <a:gd name="T29" fmla="*/ 20 h 49"/>
                      <a:gd name="T30" fmla="*/ 5 w 23"/>
                      <a:gd name="T31" fmla="*/ 21 h 49"/>
                      <a:gd name="T32" fmla="*/ 7 w 23"/>
                      <a:gd name="T33" fmla="*/ 21 h 49"/>
                      <a:gd name="T34" fmla="*/ 7 w 23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23" y="0"/>
                        </a:moveTo>
                        <a:lnTo>
                          <a:pt x="18" y="2"/>
                        </a:lnTo>
                        <a:lnTo>
                          <a:pt x="13" y="3"/>
                        </a:lnTo>
                        <a:lnTo>
                          <a:pt x="8" y="6"/>
                        </a:lnTo>
                        <a:lnTo>
                          <a:pt x="5" y="9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5" y="42"/>
                        </a:lnTo>
                        <a:lnTo>
                          <a:pt x="8" y="44"/>
                        </a:lnTo>
                        <a:lnTo>
                          <a:pt x="13" y="47"/>
                        </a:lnTo>
                        <a:lnTo>
                          <a:pt x="18" y="48"/>
                        </a:lnTo>
                        <a:lnTo>
                          <a:pt x="23" y="49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6" name="Rectangle 9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175" y="1618"/>
                    <a:ext cx="107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07" name="Freeform 95"/>
                  <p:cNvSpPr>
                    <a:spLocks noChangeAspect="1"/>
                  </p:cNvSpPr>
                  <p:nvPr/>
                </p:nvSpPr>
                <p:spPr bwMode="auto">
                  <a:xfrm>
                    <a:off x="1282" y="1618"/>
                    <a:ext cx="7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1 w 24"/>
                      <a:gd name="T3" fmla="*/ 21 h 49"/>
                      <a:gd name="T4" fmla="*/ 3 w 24"/>
                      <a:gd name="T5" fmla="*/ 20 h 49"/>
                      <a:gd name="T6" fmla="*/ 4 w 24"/>
                      <a:gd name="T7" fmla="*/ 19 h 49"/>
                      <a:gd name="T8" fmla="*/ 5 w 24"/>
                      <a:gd name="T9" fmla="*/ 18 h 49"/>
                      <a:gd name="T10" fmla="*/ 6 w 24"/>
                      <a:gd name="T11" fmla="*/ 16 h 49"/>
                      <a:gd name="T12" fmla="*/ 6 w 24"/>
                      <a:gd name="T13" fmla="*/ 14 h 49"/>
                      <a:gd name="T14" fmla="*/ 7 w 24"/>
                      <a:gd name="T15" fmla="*/ 12 h 49"/>
                      <a:gd name="T16" fmla="*/ 7 w 24"/>
                      <a:gd name="T17" fmla="*/ 11 h 49"/>
                      <a:gd name="T18" fmla="*/ 7 w 24"/>
                      <a:gd name="T19" fmla="*/ 9 h 49"/>
                      <a:gd name="T20" fmla="*/ 6 w 24"/>
                      <a:gd name="T21" fmla="*/ 7 h 49"/>
                      <a:gd name="T22" fmla="*/ 6 w 24"/>
                      <a:gd name="T23" fmla="*/ 5 h 49"/>
                      <a:gd name="T24" fmla="*/ 5 w 24"/>
                      <a:gd name="T25" fmla="*/ 4 h 49"/>
                      <a:gd name="T26" fmla="*/ 4 w 24"/>
                      <a:gd name="T27" fmla="*/ 3 h 49"/>
                      <a:gd name="T28" fmla="*/ 3 w 24"/>
                      <a:gd name="T29" fmla="*/ 1 h 49"/>
                      <a:gd name="T30" fmla="*/ 1 w 24"/>
                      <a:gd name="T31" fmla="*/ 1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5" y="48"/>
                        </a:lnTo>
                        <a:lnTo>
                          <a:pt x="11" y="47"/>
                        </a:lnTo>
                        <a:lnTo>
                          <a:pt x="15" y="44"/>
                        </a:lnTo>
                        <a:lnTo>
                          <a:pt x="18" y="42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4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9"/>
                        </a:lnTo>
                        <a:lnTo>
                          <a:pt x="15" y="6"/>
                        </a:lnTo>
                        <a:lnTo>
                          <a:pt x="11" y="3"/>
                        </a:lnTo>
                        <a:lnTo>
                          <a:pt x="5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8" name="Freeform 96"/>
                  <p:cNvSpPr>
                    <a:spLocks noChangeAspect="1"/>
                  </p:cNvSpPr>
                  <p:nvPr/>
                </p:nvSpPr>
                <p:spPr bwMode="auto">
                  <a:xfrm>
                    <a:off x="296" y="1618"/>
                    <a:ext cx="7" cy="21"/>
                  </a:xfrm>
                  <a:custGeom>
                    <a:avLst/>
                    <a:gdLst>
                      <a:gd name="T0" fmla="*/ 7 w 25"/>
                      <a:gd name="T1" fmla="*/ 0 h 49"/>
                      <a:gd name="T2" fmla="*/ 5 w 25"/>
                      <a:gd name="T3" fmla="*/ 1 h 49"/>
                      <a:gd name="T4" fmla="*/ 4 w 25"/>
                      <a:gd name="T5" fmla="*/ 1 h 49"/>
                      <a:gd name="T6" fmla="*/ 3 w 25"/>
                      <a:gd name="T7" fmla="*/ 3 h 49"/>
                      <a:gd name="T8" fmla="*/ 2 w 25"/>
                      <a:gd name="T9" fmla="*/ 4 h 49"/>
                      <a:gd name="T10" fmla="*/ 1 w 25"/>
                      <a:gd name="T11" fmla="*/ 5 h 49"/>
                      <a:gd name="T12" fmla="*/ 0 w 25"/>
                      <a:gd name="T13" fmla="*/ 7 h 49"/>
                      <a:gd name="T14" fmla="*/ 0 w 25"/>
                      <a:gd name="T15" fmla="*/ 9 h 49"/>
                      <a:gd name="T16" fmla="*/ 0 w 25"/>
                      <a:gd name="T17" fmla="*/ 11 h 49"/>
                      <a:gd name="T18" fmla="*/ 0 w 25"/>
                      <a:gd name="T19" fmla="*/ 12 h 49"/>
                      <a:gd name="T20" fmla="*/ 0 w 25"/>
                      <a:gd name="T21" fmla="*/ 14 h 49"/>
                      <a:gd name="T22" fmla="*/ 1 w 25"/>
                      <a:gd name="T23" fmla="*/ 16 h 49"/>
                      <a:gd name="T24" fmla="*/ 2 w 25"/>
                      <a:gd name="T25" fmla="*/ 18 h 49"/>
                      <a:gd name="T26" fmla="*/ 3 w 25"/>
                      <a:gd name="T27" fmla="*/ 19 h 49"/>
                      <a:gd name="T28" fmla="*/ 4 w 25"/>
                      <a:gd name="T29" fmla="*/ 20 h 49"/>
                      <a:gd name="T30" fmla="*/ 5 w 25"/>
                      <a:gd name="T31" fmla="*/ 21 h 49"/>
                      <a:gd name="T32" fmla="*/ 7 w 25"/>
                      <a:gd name="T33" fmla="*/ 21 h 49"/>
                      <a:gd name="T34" fmla="*/ 7 w 25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9">
                        <a:moveTo>
                          <a:pt x="25" y="0"/>
                        </a:moveTo>
                        <a:lnTo>
                          <a:pt x="18" y="2"/>
                        </a:lnTo>
                        <a:lnTo>
                          <a:pt x="14" y="3"/>
                        </a:lnTo>
                        <a:lnTo>
                          <a:pt x="10" y="6"/>
                        </a:lnTo>
                        <a:lnTo>
                          <a:pt x="7" y="9"/>
                        </a:lnTo>
                        <a:lnTo>
                          <a:pt x="4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4" y="37"/>
                        </a:lnTo>
                        <a:lnTo>
                          <a:pt x="7" y="42"/>
                        </a:lnTo>
                        <a:lnTo>
                          <a:pt x="10" y="44"/>
                        </a:lnTo>
                        <a:lnTo>
                          <a:pt x="14" y="47"/>
                        </a:lnTo>
                        <a:lnTo>
                          <a:pt x="18" y="48"/>
                        </a:lnTo>
                        <a:lnTo>
                          <a:pt x="25" y="49"/>
                        </a:lnTo>
                        <a:lnTo>
                          <a:pt x="2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9" name="Rectangle 9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03" y="1618"/>
                    <a:ext cx="2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10" name="Freeform 98"/>
                  <p:cNvSpPr>
                    <a:spLocks noChangeAspect="1"/>
                  </p:cNvSpPr>
                  <p:nvPr/>
                </p:nvSpPr>
                <p:spPr bwMode="auto">
                  <a:xfrm>
                    <a:off x="518" y="1618"/>
                    <a:ext cx="7" cy="21"/>
                  </a:xfrm>
                  <a:custGeom>
                    <a:avLst/>
                    <a:gdLst>
                      <a:gd name="T0" fmla="*/ 0 w 25"/>
                      <a:gd name="T1" fmla="*/ 21 h 49"/>
                      <a:gd name="T2" fmla="*/ 2 w 25"/>
                      <a:gd name="T3" fmla="*/ 21 h 49"/>
                      <a:gd name="T4" fmla="*/ 3 w 25"/>
                      <a:gd name="T5" fmla="*/ 20 h 49"/>
                      <a:gd name="T6" fmla="*/ 4 w 25"/>
                      <a:gd name="T7" fmla="*/ 19 h 49"/>
                      <a:gd name="T8" fmla="*/ 5 w 25"/>
                      <a:gd name="T9" fmla="*/ 18 h 49"/>
                      <a:gd name="T10" fmla="*/ 6 w 25"/>
                      <a:gd name="T11" fmla="*/ 16 h 49"/>
                      <a:gd name="T12" fmla="*/ 6 w 25"/>
                      <a:gd name="T13" fmla="*/ 14 h 49"/>
                      <a:gd name="T14" fmla="*/ 6 w 25"/>
                      <a:gd name="T15" fmla="*/ 12 h 49"/>
                      <a:gd name="T16" fmla="*/ 7 w 25"/>
                      <a:gd name="T17" fmla="*/ 11 h 49"/>
                      <a:gd name="T18" fmla="*/ 6 w 25"/>
                      <a:gd name="T19" fmla="*/ 9 h 49"/>
                      <a:gd name="T20" fmla="*/ 6 w 25"/>
                      <a:gd name="T21" fmla="*/ 7 h 49"/>
                      <a:gd name="T22" fmla="*/ 6 w 25"/>
                      <a:gd name="T23" fmla="*/ 5 h 49"/>
                      <a:gd name="T24" fmla="*/ 5 w 25"/>
                      <a:gd name="T25" fmla="*/ 4 h 49"/>
                      <a:gd name="T26" fmla="*/ 4 w 25"/>
                      <a:gd name="T27" fmla="*/ 3 h 49"/>
                      <a:gd name="T28" fmla="*/ 3 w 25"/>
                      <a:gd name="T29" fmla="*/ 1 h 49"/>
                      <a:gd name="T30" fmla="*/ 2 w 25"/>
                      <a:gd name="T31" fmla="*/ 1 h 49"/>
                      <a:gd name="T32" fmla="*/ 0 w 25"/>
                      <a:gd name="T33" fmla="*/ 0 h 49"/>
                      <a:gd name="T34" fmla="*/ 0 w 25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9">
                        <a:moveTo>
                          <a:pt x="0" y="49"/>
                        </a:moveTo>
                        <a:lnTo>
                          <a:pt x="7" y="48"/>
                        </a:lnTo>
                        <a:lnTo>
                          <a:pt x="11" y="47"/>
                        </a:lnTo>
                        <a:lnTo>
                          <a:pt x="15" y="44"/>
                        </a:lnTo>
                        <a:lnTo>
                          <a:pt x="18" y="42"/>
                        </a:lnTo>
                        <a:lnTo>
                          <a:pt x="21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5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1" y="12"/>
                        </a:lnTo>
                        <a:lnTo>
                          <a:pt x="18" y="9"/>
                        </a:lnTo>
                        <a:lnTo>
                          <a:pt x="15" y="6"/>
                        </a:lnTo>
                        <a:lnTo>
                          <a:pt x="11" y="3"/>
                        </a:lnTo>
                        <a:lnTo>
                          <a:pt x="7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1" name="Freeform 99"/>
                  <p:cNvSpPr>
                    <a:spLocks noChangeAspect="1"/>
                  </p:cNvSpPr>
                  <p:nvPr/>
                </p:nvSpPr>
                <p:spPr bwMode="auto">
                  <a:xfrm>
                    <a:off x="518" y="1561"/>
                    <a:ext cx="7" cy="14"/>
                  </a:xfrm>
                  <a:custGeom>
                    <a:avLst/>
                    <a:gdLst>
                      <a:gd name="T0" fmla="*/ 0 w 25"/>
                      <a:gd name="T1" fmla="*/ 14 h 47"/>
                      <a:gd name="T2" fmla="*/ 2 w 25"/>
                      <a:gd name="T3" fmla="*/ 14 h 47"/>
                      <a:gd name="T4" fmla="*/ 3 w 25"/>
                      <a:gd name="T5" fmla="*/ 14 h 47"/>
                      <a:gd name="T6" fmla="*/ 4 w 25"/>
                      <a:gd name="T7" fmla="*/ 13 h 47"/>
                      <a:gd name="T8" fmla="*/ 5 w 25"/>
                      <a:gd name="T9" fmla="*/ 12 h 47"/>
                      <a:gd name="T10" fmla="*/ 6 w 25"/>
                      <a:gd name="T11" fmla="*/ 11 h 47"/>
                      <a:gd name="T12" fmla="*/ 6 w 25"/>
                      <a:gd name="T13" fmla="*/ 10 h 47"/>
                      <a:gd name="T14" fmla="*/ 6 w 25"/>
                      <a:gd name="T15" fmla="*/ 8 h 47"/>
                      <a:gd name="T16" fmla="*/ 7 w 25"/>
                      <a:gd name="T17" fmla="*/ 7 h 47"/>
                      <a:gd name="T18" fmla="*/ 6 w 25"/>
                      <a:gd name="T19" fmla="*/ 6 h 47"/>
                      <a:gd name="T20" fmla="*/ 6 w 25"/>
                      <a:gd name="T21" fmla="*/ 5 h 47"/>
                      <a:gd name="T22" fmla="*/ 6 w 25"/>
                      <a:gd name="T23" fmla="*/ 3 h 47"/>
                      <a:gd name="T24" fmla="*/ 5 w 25"/>
                      <a:gd name="T25" fmla="*/ 2 h 47"/>
                      <a:gd name="T26" fmla="*/ 4 w 25"/>
                      <a:gd name="T27" fmla="*/ 1 h 47"/>
                      <a:gd name="T28" fmla="*/ 3 w 25"/>
                      <a:gd name="T29" fmla="*/ 1 h 47"/>
                      <a:gd name="T30" fmla="*/ 2 w 25"/>
                      <a:gd name="T31" fmla="*/ 0 h 47"/>
                      <a:gd name="T32" fmla="*/ 0 w 25"/>
                      <a:gd name="T33" fmla="*/ 0 h 47"/>
                      <a:gd name="T34" fmla="*/ 0 w 25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7">
                        <a:moveTo>
                          <a:pt x="0" y="47"/>
                        </a:moveTo>
                        <a:lnTo>
                          <a:pt x="7" y="47"/>
                        </a:lnTo>
                        <a:lnTo>
                          <a:pt x="11" y="46"/>
                        </a:lnTo>
                        <a:lnTo>
                          <a:pt x="15" y="43"/>
                        </a:lnTo>
                        <a:lnTo>
                          <a:pt x="18" y="40"/>
                        </a:lnTo>
                        <a:lnTo>
                          <a:pt x="21" y="37"/>
                        </a:lnTo>
                        <a:lnTo>
                          <a:pt x="22" y="33"/>
                        </a:lnTo>
                        <a:lnTo>
                          <a:pt x="23" y="28"/>
                        </a:lnTo>
                        <a:lnTo>
                          <a:pt x="25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1" y="11"/>
                        </a:lnTo>
                        <a:lnTo>
                          <a:pt x="18" y="7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7" y="1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2" name="Rectangle 10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9" y="1561"/>
                    <a:ext cx="179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13" name="Freeform 101"/>
                  <p:cNvSpPr>
                    <a:spLocks noChangeAspect="1"/>
                  </p:cNvSpPr>
                  <p:nvPr/>
                </p:nvSpPr>
                <p:spPr bwMode="auto">
                  <a:xfrm>
                    <a:off x="332" y="1561"/>
                    <a:ext cx="7" cy="14"/>
                  </a:xfrm>
                  <a:custGeom>
                    <a:avLst/>
                    <a:gdLst>
                      <a:gd name="T0" fmla="*/ 7 w 23"/>
                      <a:gd name="T1" fmla="*/ 0 h 47"/>
                      <a:gd name="T2" fmla="*/ 5 w 23"/>
                      <a:gd name="T3" fmla="*/ 0 h 47"/>
                      <a:gd name="T4" fmla="*/ 4 w 23"/>
                      <a:gd name="T5" fmla="*/ 1 h 47"/>
                      <a:gd name="T6" fmla="*/ 3 w 23"/>
                      <a:gd name="T7" fmla="*/ 1 h 47"/>
                      <a:gd name="T8" fmla="*/ 2 w 23"/>
                      <a:gd name="T9" fmla="*/ 2 h 47"/>
                      <a:gd name="T10" fmla="*/ 1 w 23"/>
                      <a:gd name="T11" fmla="*/ 3 h 47"/>
                      <a:gd name="T12" fmla="*/ 0 w 23"/>
                      <a:gd name="T13" fmla="*/ 5 h 47"/>
                      <a:gd name="T14" fmla="*/ 0 w 23"/>
                      <a:gd name="T15" fmla="*/ 6 h 47"/>
                      <a:gd name="T16" fmla="*/ 0 w 23"/>
                      <a:gd name="T17" fmla="*/ 7 h 47"/>
                      <a:gd name="T18" fmla="*/ 0 w 23"/>
                      <a:gd name="T19" fmla="*/ 8 h 47"/>
                      <a:gd name="T20" fmla="*/ 0 w 23"/>
                      <a:gd name="T21" fmla="*/ 10 h 47"/>
                      <a:gd name="T22" fmla="*/ 1 w 23"/>
                      <a:gd name="T23" fmla="*/ 11 h 47"/>
                      <a:gd name="T24" fmla="*/ 2 w 23"/>
                      <a:gd name="T25" fmla="*/ 12 h 47"/>
                      <a:gd name="T26" fmla="*/ 3 w 23"/>
                      <a:gd name="T27" fmla="*/ 13 h 47"/>
                      <a:gd name="T28" fmla="*/ 4 w 23"/>
                      <a:gd name="T29" fmla="*/ 14 h 47"/>
                      <a:gd name="T30" fmla="*/ 5 w 23"/>
                      <a:gd name="T31" fmla="*/ 14 h 47"/>
                      <a:gd name="T32" fmla="*/ 7 w 23"/>
                      <a:gd name="T33" fmla="*/ 14 h 47"/>
                      <a:gd name="T34" fmla="*/ 7 w 23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6" y="7"/>
                        </a:lnTo>
                        <a:lnTo>
                          <a:pt x="3" y="11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8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6" y="40"/>
                        </a:lnTo>
                        <a:lnTo>
                          <a:pt x="10" y="43"/>
                        </a:lnTo>
                        <a:lnTo>
                          <a:pt x="14" y="46"/>
                        </a:lnTo>
                        <a:lnTo>
                          <a:pt x="18" y="47"/>
                        </a:lnTo>
                        <a:lnTo>
                          <a:pt x="23" y="47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4" name="Freeform 102"/>
                  <p:cNvSpPr>
                    <a:spLocks noChangeAspect="1"/>
                  </p:cNvSpPr>
                  <p:nvPr/>
                </p:nvSpPr>
                <p:spPr bwMode="auto">
                  <a:xfrm>
                    <a:off x="518" y="2047"/>
                    <a:ext cx="7" cy="21"/>
                  </a:xfrm>
                  <a:custGeom>
                    <a:avLst/>
                    <a:gdLst>
                      <a:gd name="T0" fmla="*/ 0 w 25"/>
                      <a:gd name="T1" fmla="*/ 21 h 49"/>
                      <a:gd name="T2" fmla="*/ 2 w 25"/>
                      <a:gd name="T3" fmla="*/ 21 h 49"/>
                      <a:gd name="T4" fmla="*/ 3 w 25"/>
                      <a:gd name="T5" fmla="*/ 20 h 49"/>
                      <a:gd name="T6" fmla="*/ 4 w 25"/>
                      <a:gd name="T7" fmla="*/ 18 h 49"/>
                      <a:gd name="T8" fmla="*/ 5 w 25"/>
                      <a:gd name="T9" fmla="*/ 17 h 49"/>
                      <a:gd name="T10" fmla="*/ 6 w 25"/>
                      <a:gd name="T11" fmla="*/ 16 h 49"/>
                      <a:gd name="T12" fmla="*/ 6 w 25"/>
                      <a:gd name="T13" fmla="*/ 14 h 49"/>
                      <a:gd name="T14" fmla="*/ 6 w 25"/>
                      <a:gd name="T15" fmla="*/ 12 h 49"/>
                      <a:gd name="T16" fmla="*/ 7 w 25"/>
                      <a:gd name="T17" fmla="*/ 10 h 49"/>
                      <a:gd name="T18" fmla="*/ 6 w 25"/>
                      <a:gd name="T19" fmla="*/ 9 h 49"/>
                      <a:gd name="T20" fmla="*/ 6 w 25"/>
                      <a:gd name="T21" fmla="*/ 7 h 49"/>
                      <a:gd name="T22" fmla="*/ 6 w 25"/>
                      <a:gd name="T23" fmla="*/ 5 h 49"/>
                      <a:gd name="T24" fmla="*/ 5 w 25"/>
                      <a:gd name="T25" fmla="*/ 3 h 49"/>
                      <a:gd name="T26" fmla="*/ 4 w 25"/>
                      <a:gd name="T27" fmla="*/ 2 h 49"/>
                      <a:gd name="T28" fmla="*/ 3 w 25"/>
                      <a:gd name="T29" fmla="*/ 1 h 49"/>
                      <a:gd name="T30" fmla="*/ 2 w 25"/>
                      <a:gd name="T31" fmla="*/ 0 h 49"/>
                      <a:gd name="T32" fmla="*/ 0 w 25"/>
                      <a:gd name="T33" fmla="*/ 0 h 49"/>
                      <a:gd name="T34" fmla="*/ 0 w 25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9">
                        <a:moveTo>
                          <a:pt x="0" y="49"/>
                        </a:moveTo>
                        <a:lnTo>
                          <a:pt x="7" y="48"/>
                        </a:lnTo>
                        <a:lnTo>
                          <a:pt x="11" y="47"/>
                        </a:lnTo>
                        <a:lnTo>
                          <a:pt x="15" y="43"/>
                        </a:lnTo>
                        <a:lnTo>
                          <a:pt x="18" y="40"/>
                        </a:lnTo>
                        <a:lnTo>
                          <a:pt x="21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5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1" y="12"/>
                        </a:lnTo>
                        <a:lnTo>
                          <a:pt x="18" y="8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7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5" name="Rectangle 10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03" y="2047"/>
                    <a:ext cx="2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16" name="Freeform 104"/>
                  <p:cNvSpPr>
                    <a:spLocks noChangeAspect="1"/>
                  </p:cNvSpPr>
                  <p:nvPr/>
                </p:nvSpPr>
                <p:spPr bwMode="auto">
                  <a:xfrm>
                    <a:off x="296" y="2047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5 w 24"/>
                      <a:gd name="T3" fmla="*/ 0 h 49"/>
                      <a:gd name="T4" fmla="*/ 4 w 24"/>
                      <a:gd name="T5" fmla="*/ 1 h 49"/>
                      <a:gd name="T6" fmla="*/ 3 w 24"/>
                      <a:gd name="T7" fmla="*/ 2 h 49"/>
                      <a:gd name="T8" fmla="*/ 2 w 24"/>
                      <a:gd name="T9" fmla="*/ 3 h 49"/>
                      <a:gd name="T10" fmla="*/ 1 w 24"/>
                      <a:gd name="T11" fmla="*/ 5 h 49"/>
                      <a:gd name="T12" fmla="*/ 0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0 h 49"/>
                      <a:gd name="T18" fmla="*/ 0 w 24"/>
                      <a:gd name="T19" fmla="*/ 12 h 49"/>
                      <a:gd name="T20" fmla="*/ 0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7 h 49"/>
                      <a:gd name="T26" fmla="*/ 3 w 24"/>
                      <a:gd name="T27" fmla="*/ 18 h 49"/>
                      <a:gd name="T28" fmla="*/ 4 w 24"/>
                      <a:gd name="T29" fmla="*/ 20 h 49"/>
                      <a:gd name="T30" fmla="*/ 5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6" y="8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6" y="40"/>
                        </a:lnTo>
                        <a:lnTo>
                          <a:pt x="10" y="43"/>
                        </a:lnTo>
                        <a:lnTo>
                          <a:pt x="14" y="47"/>
                        </a:lnTo>
                        <a:lnTo>
                          <a:pt x="18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7" name="Freeform 105"/>
                  <p:cNvSpPr>
                    <a:spLocks noChangeAspect="1"/>
                  </p:cNvSpPr>
                  <p:nvPr/>
                </p:nvSpPr>
                <p:spPr bwMode="auto">
                  <a:xfrm>
                    <a:off x="739" y="2141"/>
                    <a:ext cx="14" cy="7"/>
                  </a:xfrm>
                  <a:custGeom>
                    <a:avLst/>
                    <a:gdLst>
                      <a:gd name="T0" fmla="*/ 0 w 46"/>
                      <a:gd name="T1" fmla="*/ 0 h 23"/>
                      <a:gd name="T2" fmla="*/ 0 w 46"/>
                      <a:gd name="T3" fmla="*/ 2 h 23"/>
                      <a:gd name="T4" fmla="*/ 1 w 46"/>
                      <a:gd name="T5" fmla="*/ 3 h 23"/>
                      <a:gd name="T6" fmla="*/ 1 w 46"/>
                      <a:gd name="T7" fmla="*/ 5 h 23"/>
                      <a:gd name="T8" fmla="*/ 2 w 46"/>
                      <a:gd name="T9" fmla="*/ 5 h 23"/>
                      <a:gd name="T10" fmla="*/ 3 w 46"/>
                      <a:gd name="T11" fmla="*/ 6 h 23"/>
                      <a:gd name="T12" fmla="*/ 4 w 46"/>
                      <a:gd name="T13" fmla="*/ 7 h 23"/>
                      <a:gd name="T14" fmla="*/ 6 w 46"/>
                      <a:gd name="T15" fmla="*/ 7 h 23"/>
                      <a:gd name="T16" fmla="*/ 7 w 46"/>
                      <a:gd name="T17" fmla="*/ 7 h 23"/>
                      <a:gd name="T18" fmla="*/ 9 w 46"/>
                      <a:gd name="T19" fmla="*/ 7 h 23"/>
                      <a:gd name="T20" fmla="*/ 10 w 46"/>
                      <a:gd name="T21" fmla="*/ 7 h 23"/>
                      <a:gd name="T22" fmla="*/ 11 w 46"/>
                      <a:gd name="T23" fmla="*/ 6 h 23"/>
                      <a:gd name="T24" fmla="*/ 12 w 46"/>
                      <a:gd name="T25" fmla="*/ 5 h 23"/>
                      <a:gd name="T26" fmla="*/ 13 w 46"/>
                      <a:gd name="T27" fmla="*/ 5 h 23"/>
                      <a:gd name="T28" fmla="*/ 14 w 46"/>
                      <a:gd name="T29" fmla="*/ 3 h 23"/>
                      <a:gd name="T30" fmla="*/ 14 w 46"/>
                      <a:gd name="T31" fmla="*/ 2 h 23"/>
                      <a:gd name="T32" fmla="*/ 14 w 46"/>
                      <a:gd name="T33" fmla="*/ 0 h 23"/>
                      <a:gd name="T34" fmla="*/ 0 w 46"/>
                      <a:gd name="T35" fmla="*/ 0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3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10"/>
                        </a:lnTo>
                        <a:lnTo>
                          <a:pt x="4" y="15"/>
                        </a:lnTo>
                        <a:lnTo>
                          <a:pt x="7" y="18"/>
                        </a:lnTo>
                        <a:lnTo>
                          <a:pt x="11" y="20"/>
                        </a:lnTo>
                        <a:lnTo>
                          <a:pt x="14" y="22"/>
                        </a:lnTo>
                        <a:lnTo>
                          <a:pt x="19" y="23"/>
                        </a:lnTo>
                        <a:lnTo>
                          <a:pt x="23" y="23"/>
                        </a:lnTo>
                        <a:lnTo>
                          <a:pt x="28" y="23"/>
                        </a:lnTo>
                        <a:lnTo>
                          <a:pt x="32" y="22"/>
                        </a:lnTo>
                        <a:lnTo>
                          <a:pt x="35" y="20"/>
                        </a:lnTo>
                        <a:lnTo>
                          <a:pt x="40" y="18"/>
                        </a:lnTo>
                        <a:lnTo>
                          <a:pt x="42" y="15"/>
                        </a:lnTo>
                        <a:lnTo>
                          <a:pt x="45" y="10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8" name="Rectangle 10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39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19" name="Freeform 107"/>
                  <p:cNvSpPr>
                    <a:spLocks noChangeAspect="1"/>
                  </p:cNvSpPr>
                  <p:nvPr/>
                </p:nvSpPr>
                <p:spPr bwMode="auto">
                  <a:xfrm>
                    <a:off x="739" y="2055"/>
                    <a:ext cx="14" cy="7"/>
                  </a:xfrm>
                  <a:custGeom>
                    <a:avLst/>
                    <a:gdLst>
                      <a:gd name="T0" fmla="*/ 14 w 46"/>
                      <a:gd name="T1" fmla="*/ 7 h 24"/>
                      <a:gd name="T2" fmla="*/ 14 w 46"/>
                      <a:gd name="T3" fmla="*/ 5 h 24"/>
                      <a:gd name="T4" fmla="*/ 14 w 46"/>
                      <a:gd name="T5" fmla="*/ 4 h 24"/>
                      <a:gd name="T6" fmla="*/ 13 w 46"/>
                      <a:gd name="T7" fmla="*/ 3 h 24"/>
                      <a:gd name="T8" fmla="*/ 12 w 46"/>
                      <a:gd name="T9" fmla="*/ 2 h 24"/>
                      <a:gd name="T10" fmla="*/ 11 w 46"/>
                      <a:gd name="T11" fmla="*/ 1 h 24"/>
                      <a:gd name="T12" fmla="*/ 10 w 46"/>
                      <a:gd name="T13" fmla="*/ 1 h 24"/>
                      <a:gd name="T14" fmla="*/ 9 w 46"/>
                      <a:gd name="T15" fmla="*/ 0 h 24"/>
                      <a:gd name="T16" fmla="*/ 7 w 46"/>
                      <a:gd name="T17" fmla="*/ 0 h 24"/>
                      <a:gd name="T18" fmla="*/ 6 w 46"/>
                      <a:gd name="T19" fmla="*/ 0 h 24"/>
                      <a:gd name="T20" fmla="*/ 4 w 46"/>
                      <a:gd name="T21" fmla="*/ 1 h 24"/>
                      <a:gd name="T22" fmla="*/ 3 w 46"/>
                      <a:gd name="T23" fmla="*/ 1 h 24"/>
                      <a:gd name="T24" fmla="*/ 2 w 46"/>
                      <a:gd name="T25" fmla="*/ 2 h 24"/>
                      <a:gd name="T26" fmla="*/ 1 w 46"/>
                      <a:gd name="T27" fmla="*/ 3 h 24"/>
                      <a:gd name="T28" fmla="*/ 1 w 46"/>
                      <a:gd name="T29" fmla="*/ 4 h 24"/>
                      <a:gd name="T30" fmla="*/ 0 w 46"/>
                      <a:gd name="T31" fmla="*/ 5 h 24"/>
                      <a:gd name="T32" fmla="*/ 0 w 46"/>
                      <a:gd name="T33" fmla="*/ 7 h 24"/>
                      <a:gd name="T34" fmla="*/ 14 w 46"/>
                      <a:gd name="T35" fmla="*/ 7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4">
                        <a:moveTo>
                          <a:pt x="46" y="24"/>
                        </a:moveTo>
                        <a:lnTo>
                          <a:pt x="46" y="18"/>
                        </a:lnTo>
                        <a:lnTo>
                          <a:pt x="45" y="14"/>
                        </a:lnTo>
                        <a:lnTo>
                          <a:pt x="42" y="10"/>
                        </a:lnTo>
                        <a:lnTo>
                          <a:pt x="40" y="7"/>
                        </a:lnTo>
                        <a:lnTo>
                          <a:pt x="35" y="4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1" y="4"/>
                        </a:lnTo>
                        <a:lnTo>
                          <a:pt x="7" y="7"/>
                        </a:lnTo>
                        <a:lnTo>
                          <a:pt x="4" y="10"/>
                        </a:lnTo>
                        <a:lnTo>
                          <a:pt x="2" y="14"/>
                        </a:lnTo>
                        <a:lnTo>
                          <a:pt x="1" y="18"/>
                        </a:lnTo>
                        <a:lnTo>
                          <a:pt x="0" y="24"/>
                        </a:lnTo>
                        <a:lnTo>
                          <a:pt x="46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0" name="Freeform 108"/>
                  <p:cNvSpPr>
                    <a:spLocks noChangeAspect="1"/>
                  </p:cNvSpPr>
                  <p:nvPr/>
                </p:nvSpPr>
                <p:spPr bwMode="auto">
                  <a:xfrm>
                    <a:off x="596" y="2055"/>
                    <a:ext cx="14" cy="7"/>
                  </a:xfrm>
                  <a:custGeom>
                    <a:avLst/>
                    <a:gdLst>
                      <a:gd name="T0" fmla="*/ 0 w 47"/>
                      <a:gd name="T1" fmla="*/ 0 h 24"/>
                      <a:gd name="T2" fmla="*/ 0 w 47"/>
                      <a:gd name="T3" fmla="*/ 2 h 24"/>
                      <a:gd name="T4" fmla="*/ 1 w 47"/>
                      <a:gd name="T5" fmla="*/ 3 h 24"/>
                      <a:gd name="T6" fmla="*/ 1 w 47"/>
                      <a:gd name="T7" fmla="*/ 4 h 24"/>
                      <a:gd name="T8" fmla="*/ 2 w 47"/>
                      <a:gd name="T9" fmla="*/ 5 h 24"/>
                      <a:gd name="T10" fmla="*/ 3 w 47"/>
                      <a:gd name="T11" fmla="*/ 6 h 24"/>
                      <a:gd name="T12" fmla="*/ 4 w 47"/>
                      <a:gd name="T13" fmla="*/ 7 h 24"/>
                      <a:gd name="T14" fmla="*/ 6 w 47"/>
                      <a:gd name="T15" fmla="*/ 7 h 24"/>
                      <a:gd name="T16" fmla="*/ 7 w 47"/>
                      <a:gd name="T17" fmla="*/ 7 h 24"/>
                      <a:gd name="T18" fmla="*/ 8 w 47"/>
                      <a:gd name="T19" fmla="*/ 7 h 24"/>
                      <a:gd name="T20" fmla="*/ 10 w 47"/>
                      <a:gd name="T21" fmla="*/ 7 h 24"/>
                      <a:gd name="T22" fmla="*/ 11 w 47"/>
                      <a:gd name="T23" fmla="*/ 6 h 24"/>
                      <a:gd name="T24" fmla="*/ 12 w 47"/>
                      <a:gd name="T25" fmla="*/ 5 h 24"/>
                      <a:gd name="T26" fmla="*/ 13 w 47"/>
                      <a:gd name="T27" fmla="*/ 4 h 24"/>
                      <a:gd name="T28" fmla="*/ 13 w 47"/>
                      <a:gd name="T29" fmla="*/ 3 h 24"/>
                      <a:gd name="T30" fmla="*/ 14 w 47"/>
                      <a:gd name="T31" fmla="*/ 2 h 24"/>
                      <a:gd name="T32" fmla="*/ 14 w 47"/>
                      <a:gd name="T33" fmla="*/ 0 h 24"/>
                      <a:gd name="T34" fmla="*/ 0 w 47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4">
                        <a:moveTo>
                          <a:pt x="0" y="0"/>
                        </a:moveTo>
                        <a:lnTo>
                          <a:pt x="1" y="6"/>
                        </a:lnTo>
                        <a:lnTo>
                          <a:pt x="3" y="11"/>
                        </a:lnTo>
                        <a:lnTo>
                          <a:pt x="5" y="14"/>
                        </a:lnTo>
                        <a:lnTo>
                          <a:pt x="8" y="17"/>
                        </a:lnTo>
                        <a:lnTo>
                          <a:pt x="11" y="20"/>
                        </a:lnTo>
                        <a:lnTo>
                          <a:pt x="15" y="23"/>
                        </a:lnTo>
                        <a:lnTo>
                          <a:pt x="19" y="24"/>
                        </a:lnTo>
                        <a:lnTo>
                          <a:pt x="24" y="24"/>
                        </a:lnTo>
                        <a:lnTo>
                          <a:pt x="28" y="24"/>
                        </a:lnTo>
                        <a:lnTo>
                          <a:pt x="32" y="23"/>
                        </a:lnTo>
                        <a:lnTo>
                          <a:pt x="36" y="20"/>
                        </a:lnTo>
                        <a:lnTo>
                          <a:pt x="39" y="17"/>
                        </a:lnTo>
                        <a:lnTo>
                          <a:pt x="43" y="14"/>
                        </a:lnTo>
                        <a:lnTo>
                          <a:pt x="45" y="11"/>
                        </a:lnTo>
                        <a:lnTo>
                          <a:pt x="47" y="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1" name="Rectangle 10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96" y="1625"/>
                    <a:ext cx="14" cy="430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22" name="Freeform 110"/>
                  <p:cNvSpPr>
                    <a:spLocks noChangeAspect="1"/>
                  </p:cNvSpPr>
                  <p:nvPr/>
                </p:nvSpPr>
                <p:spPr bwMode="auto">
                  <a:xfrm>
                    <a:off x="596" y="1625"/>
                    <a:ext cx="14" cy="0"/>
                  </a:xfrm>
                  <a:custGeom>
                    <a:avLst/>
                    <a:gdLst>
                      <a:gd name="T0" fmla="*/ 14 w 47"/>
                      <a:gd name="T1" fmla="*/ 1 h 23"/>
                      <a:gd name="T2" fmla="*/ 14 w 47"/>
                      <a:gd name="T3" fmla="*/ 1 h 23"/>
                      <a:gd name="T4" fmla="*/ 13 w 47"/>
                      <a:gd name="T5" fmla="*/ 1 h 23"/>
                      <a:gd name="T6" fmla="*/ 13 w 47"/>
                      <a:gd name="T7" fmla="*/ 0 h 23"/>
                      <a:gd name="T8" fmla="*/ 12 w 47"/>
                      <a:gd name="T9" fmla="*/ 0 h 23"/>
                      <a:gd name="T10" fmla="*/ 11 w 47"/>
                      <a:gd name="T11" fmla="*/ 0 h 23"/>
                      <a:gd name="T12" fmla="*/ 10 w 47"/>
                      <a:gd name="T13" fmla="*/ 0 h 23"/>
                      <a:gd name="T14" fmla="*/ 8 w 47"/>
                      <a:gd name="T15" fmla="*/ 0 h 23"/>
                      <a:gd name="T16" fmla="*/ 7 w 47"/>
                      <a:gd name="T17" fmla="*/ 0 h 23"/>
                      <a:gd name="T18" fmla="*/ 6 w 47"/>
                      <a:gd name="T19" fmla="*/ 0 h 23"/>
                      <a:gd name="T20" fmla="*/ 4 w 47"/>
                      <a:gd name="T21" fmla="*/ 0 h 23"/>
                      <a:gd name="T22" fmla="*/ 3 w 47"/>
                      <a:gd name="T23" fmla="*/ 0 h 23"/>
                      <a:gd name="T24" fmla="*/ 2 w 47"/>
                      <a:gd name="T25" fmla="*/ 0 h 23"/>
                      <a:gd name="T26" fmla="*/ 1 w 47"/>
                      <a:gd name="T27" fmla="*/ 0 h 23"/>
                      <a:gd name="T28" fmla="*/ 1 w 47"/>
                      <a:gd name="T29" fmla="*/ 1 h 23"/>
                      <a:gd name="T30" fmla="*/ 0 w 47"/>
                      <a:gd name="T31" fmla="*/ 1 h 23"/>
                      <a:gd name="T32" fmla="*/ 0 w 47"/>
                      <a:gd name="T33" fmla="*/ 1 h 23"/>
                      <a:gd name="T34" fmla="*/ 14 w 47"/>
                      <a:gd name="T35" fmla="*/ 1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3">
                        <a:moveTo>
                          <a:pt x="47" y="23"/>
                        </a:moveTo>
                        <a:lnTo>
                          <a:pt x="47" y="17"/>
                        </a:lnTo>
                        <a:lnTo>
                          <a:pt x="45" y="12"/>
                        </a:lnTo>
                        <a:lnTo>
                          <a:pt x="43" y="9"/>
                        </a:lnTo>
                        <a:lnTo>
                          <a:pt x="39" y="6"/>
                        </a:lnTo>
                        <a:lnTo>
                          <a:pt x="36" y="3"/>
                        </a:lnTo>
                        <a:lnTo>
                          <a:pt x="32" y="1"/>
                        </a:lnTo>
                        <a:lnTo>
                          <a:pt x="28" y="0"/>
                        </a:lnTo>
                        <a:lnTo>
                          <a:pt x="24" y="0"/>
                        </a:ln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11" y="3"/>
                        </a:lnTo>
                        <a:lnTo>
                          <a:pt x="8" y="6"/>
                        </a:lnTo>
                        <a:lnTo>
                          <a:pt x="5" y="9"/>
                        </a:lnTo>
                        <a:lnTo>
                          <a:pt x="3" y="12"/>
                        </a:lnTo>
                        <a:lnTo>
                          <a:pt x="1" y="17"/>
                        </a:lnTo>
                        <a:lnTo>
                          <a:pt x="0" y="23"/>
                        </a:lnTo>
                        <a:lnTo>
                          <a:pt x="47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3" name="Rectangle 11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32" y="1926"/>
                    <a:ext cx="21" cy="1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24" name="Rectangle 11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32" y="1596"/>
                    <a:ext cx="21" cy="315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25" name="Freeform 113"/>
                  <p:cNvSpPr>
                    <a:spLocks noChangeAspect="1"/>
                  </p:cNvSpPr>
                  <p:nvPr/>
                </p:nvSpPr>
                <p:spPr bwMode="auto">
                  <a:xfrm>
                    <a:off x="696" y="2055"/>
                    <a:ext cx="14" cy="7"/>
                  </a:xfrm>
                  <a:custGeom>
                    <a:avLst/>
                    <a:gdLst>
                      <a:gd name="T0" fmla="*/ 0 w 46"/>
                      <a:gd name="T1" fmla="*/ 0 h 24"/>
                      <a:gd name="T2" fmla="*/ 0 w 46"/>
                      <a:gd name="T3" fmla="*/ 2 h 24"/>
                      <a:gd name="T4" fmla="*/ 1 w 46"/>
                      <a:gd name="T5" fmla="*/ 3 h 24"/>
                      <a:gd name="T6" fmla="*/ 1 w 46"/>
                      <a:gd name="T7" fmla="*/ 4 h 24"/>
                      <a:gd name="T8" fmla="*/ 2 w 46"/>
                      <a:gd name="T9" fmla="*/ 5 h 24"/>
                      <a:gd name="T10" fmla="*/ 3 w 46"/>
                      <a:gd name="T11" fmla="*/ 6 h 24"/>
                      <a:gd name="T12" fmla="*/ 4 w 46"/>
                      <a:gd name="T13" fmla="*/ 7 h 24"/>
                      <a:gd name="T14" fmla="*/ 6 w 46"/>
                      <a:gd name="T15" fmla="*/ 7 h 24"/>
                      <a:gd name="T16" fmla="*/ 7 w 46"/>
                      <a:gd name="T17" fmla="*/ 7 h 24"/>
                      <a:gd name="T18" fmla="*/ 8 w 46"/>
                      <a:gd name="T19" fmla="*/ 7 h 24"/>
                      <a:gd name="T20" fmla="*/ 9 w 46"/>
                      <a:gd name="T21" fmla="*/ 7 h 24"/>
                      <a:gd name="T22" fmla="*/ 11 w 46"/>
                      <a:gd name="T23" fmla="*/ 6 h 24"/>
                      <a:gd name="T24" fmla="*/ 12 w 46"/>
                      <a:gd name="T25" fmla="*/ 5 h 24"/>
                      <a:gd name="T26" fmla="*/ 13 w 46"/>
                      <a:gd name="T27" fmla="*/ 4 h 24"/>
                      <a:gd name="T28" fmla="*/ 13 w 46"/>
                      <a:gd name="T29" fmla="*/ 3 h 24"/>
                      <a:gd name="T30" fmla="*/ 14 w 46"/>
                      <a:gd name="T31" fmla="*/ 2 h 24"/>
                      <a:gd name="T32" fmla="*/ 14 w 46"/>
                      <a:gd name="T33" fmla="*/ 0 h 24"/>
                      <a:gd name="T34" fmla="*/ 0 w 46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4">
                        <a:moveTo>
                          <a:pt x="0" y="0"/>
                        </a:moveTo>
                        <a:lnTo>
                          <a:pt x="0" y="6"/>
                        </a:lnTo>
                        <a:lnTo>
                          <a:pt x="2" y="11"/>
                        </a:lnTo>
                        <a:lnTo>
                          <a:pt x="4" y="14"/>
                        </a:lnTo>
                        <a:lnTo>
                          <a:pt x="7" y="17"/>
                        </a:lnTo>
                        <a:lnTo>
                          <a:pt x="10" y="20"/>
                        </a:lnTo>
                        <a:lnTo>
                          <a:pt x="14" y="23"/>
                        </a:lnTo>
                        <a:lnTo>
                          <a:pt x="19" y="24"/>
                        </a:lnTo>
                        <a:lnTo>
                          <a:pt x="23" y="24"/>
                        </a:lnTo>
                        <a:lnTo>
                          <a:pt x="27" y="24"/>
                        </a:lnTo>
                        <a:lnTo>
                          <a:pt x="31" y="23"/>
                        </a:lnTo>
                        <a:lnTo>
                          <a:pt x="35" y="20"/>
                        </a:lnTo>
                        <a:lnTo>
                          <a:pt x="39" y="17"/>
                        </a:lnTo>
                        <a:lnTo>
                          <a:pt x="42" y="14"/>
                        </a:lnTo>
                        <a:lnTo>
                          <a:pt x="44" y="11"/>
                        </a:lnTo>
                        <a:lnTo>
                          <a:pt x="45" y="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6" name="Rectangle 11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696" y="1625"/>
                    <a:ext cx="14" cy="430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27" name="Freeform 115"/>
                  <p:cNvSpPr>
                    <a:spLocks noChangeAspect="1"/>
                  </p:cNvSpPr>
                  <p:nvPr/>
                </p:nvSpPr>
                <p:spPr bwMode="auto">
                  <a:xfrm>
                    <a:off x="696" y="1625"/>
                    <a:ext cx="14" cy="0"/>
                  </a:xfrm>
                  <a:custGeom>
                    <a:avLst/>
                    <a:gdLst>
                      <a:gd name="T0" fmla="*/ 14 w 46"/>
                      <a:gd name="T1" fmla="*/ 1 h 23"/>
                      <a:gd name="T2" fmla="*/ 14 w 46"/>
                      <a:gd name="T3" fmla="*/ 1 h 23"/>
                      <a:gd name="T4" fmla="*/ 13 w 46"/>
                      <a:gd name="T5" fmla="*/ 1 h 23"/>
                      <a:gd name="T6" fmla="*/ 13 w 46"/>
                      <a:gd name="T7" fmla="*/ 0 h 23"/>
                      <a:gd name="T8" fmla="*/ 12 w 46"/>
                      <a:gd name="T9" fmla="*/ 0 h 23"/>
                      <a:gd name="T10" fmla="*/ 11 w 46"/>
                      <a:gd name="T11" fmla="*/ 0 h 23"/>
                      <a:gd name="T12" fmla="*/ 9 w 46"/>
                      <a:gd name="T13" fmla="*/ 0 h 23"/>
                      <a:gd name="T14" fmla="*/ 8 w 46"/>
                      <a:gd name="T15" fmla="*/ 0 h 23"/>
                      <a:gd name="T16" fmla="*/ 7 w 46"/>
                      <a:gd name="T17" fmla="*/ 0 h 23"/>
                      <a:gd name="T18" fmla="*/ 6 w 46"/>
                      <a:gd name="T19" fmla="*/ 0 h 23"/>
                      <a:gd name="T20" fmla="*/ 4 w 46"/>
                      <a:gd name="T21" fmla="*/ 0 h 23"/>
                      <a:gd name="T22" fmla="*/ 3 w 46"/>
                      <a:gd name="T23" fmla="*/ 0 h 23"/>
                      <a:gd name="T24" fmla="*/ 2 w 46"/>
                      <a:gd name="T25" fmla="*/ 0 h 23"/>
                      <a:gd name="T26" fmla="*/ 1 w 46"/>
                      <a:gd name="T27" fmla="*/ 0 h 23"/>
                      <a:gd name="T28" fmla="*/ 1 w 46"/>
                      <a:gd name="T29" fmla="*/ 1 h 23"/>
                      <a:gd name="T30" fmla="*/ 0 w 46"/>
                      <a:gd name="T31" fmla="*/ 1 h 23"/>
                      <a:gd name="T32" fmla="*/ 0 w 46"/>
                      <a:gd name="T33" fmla="*/ 1 h 23"/>
                      <a:gd name="T34" fmla="*/ 14 w 46"/>
                      <a:gd name="T35" fmla="*/ 1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3">
                        <a:moveTo>
                          <a:pt x="46" y="23"/>
                        </a:moveTo>
                        <a:lnTo>
                          <a:pt x="45" y="17"/>
                        </a:lnTo>
                        <a:lnTo>
                          <a:pt x="44" y="12"/>
                        </a:lnTo>
                        <a:lnTo>
                          <a:pt x="42" y="9"/>
                        </a:lnTo>
                        <a:lnTo>
                          <a:pt x="39" y="6"/>
                        </a:lnTo>
                        <a:lnTo>
                          <a:pt x="35" y="3"/>
                        </a:lnTo>
                        <a:lnTo>
                          <a:pt x="31" y="1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4" y="1"/>
                        </a:lnTo>
                        <a:lnTo>
                          <a:pt x="10" y="3"/>
                        </a:lnTo>
                        <a:lnTo>
                          <a:pt x="7" y="6"/>
                        </a:lnTo>
                        <a:lnTo>
                          <a:pt x="4" y="9"/>
                        </a:lnTo>
                        <a:lnTo>
                          <a:pt x="2" y="12"/>
                        </a:lnTo>
                        <a:lnTo>
                          <a:pt x="0" y="17"/>
                        </a:lnTo>
                        <a:lnTo>
                          <a:pt x="0" y="23"/>
                        </a:lnTo>
                        <a:lnTo>
                          <a:pt x="46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8" name="Freeform 116"/>
                  <p:cNvSpPr>
                    <a:spLocks noChangeAspect="1"/>
                  </p:cNvSpPr>
                  <p:nvPr/>
                </p:nvSpPr>
                <p:spPr bwMode="auto">
                  <a:xfrm>
                    <a:off x="560" y="2055"/>
                    <a:ext cx="14" cy="7"/>
                  </a:xfrm>
                  <a:custGeom>
                    <a:avLst/>
                    <a:gdLst>
                      <a:gd name="T0" fmla="*/ 0 w 46"/>
                      <a:gd name="T1" fmla="*/ 0 h 24"/>
                      <a:gd name="T2" fmla="*/ 0 w 46"/>
                      <a:gd name="T3" fmla="*/ 2 h 24"/>
                      <a:gd name="T4" fmla="*/ 1 w 46"/>
                      <a:gd name="T5" fmla="*/ 3 h 24"/>
                      <a:gd name="T6" fmla="*/ 1 w 46"/>
                      <a:gd name="T7" fmla="*/ 4 h 24"/>
                      <a:gd name="T8" fmla="*/ 2 w 46"/>
                      <a:gd name="T9" fmla="*/ 5 h 24"/>
                      <a:gd name="T10" fmla="*/ 3 w 46"/>
                      <a:gd name="T11" fmla="*/ 6 h 24"/>
                      <a:gd name="T12" fmla="*/ 5 w 46"/>
                      <a:gd name="T13" fmla="*/ 7 h 24"/>
                      <a:gd name="T14" fmla="*/ 6 w 46"/>
                      <a:gd name="T15" fmla="*/ 7 h 24"/>
                      <a:gd name="T16" fmla="*/ 7 w 46"/>
                      <a:gd name="T17" fmla="*/ 7 h 24"/>
                      <a:gd name="T18" fmla="*/ 9 w 46"/>
                      <a:gd name="T19" fmla="*/ 7 h 24"/>
                      <a:gd name="T20" fmla="*/ 10 w 46"/>
                      <a:gd name="T21" fmla="*/ 7 h 24"/>
                      <a:gd name="T22" fmla="*/ 11 w 46"/>
                      <a:gd name="T23" fmla="*/ 6 h 24"/>
                      <a:gd name="T24" fmla="*/ 12 w 46"/>
                      <a:gd name="T25" fmla="*/ 5 h 24"/>
                      <a:gd name="T26" fmla="*/ 13 w 46"/>
                      <a:gd name="T27" fmla="*/ 4 h 24"/>
                      <a:gd name="T28" fmla="*/ 13 w 46"/>
                      <a:gd name="T29" fmla="*/ 3 h 24"/>
                      <a:gd name="T30" fmla="*/ 14 w 46"/>
                      <a:gd name="T31" fmla="*/ 2 h 24"/>
                      <a:gd name="T32" fmla="*/ 14 w 46"/>
                      <a:gd name="T33" fmla="*/ 0 h 24"/>
                      <a:gd name="T34" fmla="*/ 0 w 46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4">
                        <a:moveTo>
                          <a:pt x="0" y="0"/>
                        </a:moveTo>
                        <a:lnTo>
                          <a:pt x="1" y="6"/>
                        </a:lnTo>
                        <a:lnTo>
                          <a:pt x="2" y="11"/>
                        </a:lnTo>
                        <a:lnTo>
                          <a:pt x="4" y="14"/>
                        </a:lnTo>
                        <a:lnTo>
                          <a:pt x="8" y="17"/>
                        </a:lnTo>
                        <a:lnTo>
                          <a:pt x="11" y="20"/>
                        </a:lnTo>
                        <a:lnTo>
                          <a:pt x="15" y="23"/>
                        </a:lnTo>
                        <a:lnTo>
                          <a:pt x="19" y="24"/>
                        </a:lnTo>
                        <a:lnTo>
                          <a:pt x="23" y="24"/>
                        </a:lnTo>
                        <a:lnTo>
                          <a:pt x="28" y="24"/>
                        </a:lnTo>
                        <a:lnTo>
                          <a:pt x="32" y="23"/>
                        </a:lnTo>
                        <a:lnTo>
                          <a:pt x="36" y="20"/>
                        </a:lnTo>
                        <a:lnTo>
                          <a:pt x="39" y="17"/>
                        </a:lnTo>
                        <a:lnTo>
                          <a:pt x="42" y="14"/>
                        </a:lnTo>
                        <a:lnTo>
                          <a:pt x="44" y="11"/>
                        </a:lnTo>
                        <a:lnTo>
                          <a:pt x="46" y="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9" name="Rectangle 11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60" y="1625"/>
                    <a:ext cx="14" cy="430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30" name="Freeform 118"/>
                  <p:cNvSpPr>
                    <a:spLocks noChangeAspect="1"/>
                  </p:cNvSpPr>
                  <p:nvPr/>
                </p:nvSpPr>
                <p:spPr bwMode="auto">
                  <a:xfrm>
                    <a:off x="560" y="1625"/>
                    <a:ext cx="14" cy="0"/>
                  </a:xfrm>
                  <a:custGeom>
                    <a:avLst/>
                    <a:gdLst>
                      <a:gd name="T0" fmla="*/ 14 w 46"/>
                      <a:gd name="T1" fmla="*/ 1 h 23"/>
                      <a:gd name="T2" fmla="*/ 14 w 46"/>
                      <a:gd name="T3" fmla="*/ 1 h 23"/>
                      <a:gd name="T4" fmla="*/ 13 w 46"/>
                      <a:gd name="T5" fmla="*/ 1 h 23"/>
                      <a:gd name="T6" fmla="*/ 13 w 46"/>
                      <a:gd name="T7" fmla="*/ 0 h 23"/>
                      <a:gd name="T8" fmla="*/ 12 w 46"/>
                      <a:gd name="T9" fmla="*/ 0 h 23"/>
                      <a:gd name="T10" fmla="*/ 11 w 46"/>
                      <a:gd name="T11" fmla="*/ 0 h 23"/>
                      <a:gd name="T12" fmla="*/ 10 w 46"/>
                      <a:gd name="T13" fmla="*/ 0 h 23"/>
                      <a:gd name="T14" fmla="*/ 9 w 46"/>
                      <a:gd name="T15" fmla="*/ 0 h 23"/>
                      <a:gd name="T16" fmla="*/ 7 w 46"/>
                      <a:gd name="T17" fmla="*/ 0 h 23"/>
                      <a:gd name="T18" fmla="*/ 6 w 46"/>
                      <a:gd name="T19" fmla="*/ 0 h 23"/>
                      <a:gd name="T20" fmla="*/ 5 w 46"/>
                      <a:gd name="T21" fmla="*/ 0 h 23"/>
                      <a:gd name="T22" fmla="*/ 3 w 46"/>
                      <a:gd name="T23" fmla="*/ 0 h 23"/>
                      <a:gd name="T24" fmla="*/ 2 w 46"/>
                      <a:gd name="T25" fmla="*/ 0 h 23"/>
                      <a:gd name="T26" fmla="*/ 1 w 46"/>
                      <a:gd name="T27" fmla="*/ 0 h 23"/>
                      <a:gd name="T28" fmla="*/ 1 w 46"/>
                      <a:gd name="T29" fmla="*/ 1 h 23"/>
                      <a:gd name="T30" fmla="*/ 0 w 46"/>
                      <a:gd name="T31" fmla="*/ 1 h 23"/>
                      <a:gd name="T32" fmla="*/ 0 w 46"/>
                      <a:gd name="T33" fmla="*/ 1 h 23"/>
                      <a:gd name="T34" fmla="*/ 14 w 46"/>
                      <a:gd name="T35" fmla="*/ 1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3">
                        <a:moveTo>
                          <a:pt x="46" y="23"/>
                        </a:moveTo>
                        <a:lnTo>
                          <a:pt x="46" y="17"/>
                        </a:lnTo>
                        <a:lnTo>
                          <a:pt x="44" y="12"/>
                        </a:lnTo>
                        <a:lnTo>
                          <a:pt x="42" y="9"/>
                        </a:lnTo>
                        <a:lnTo>
                          <a:pt x="39" y="6"/>
                        </a:lnTo>
                        <a:lnTo>
                          <a:pt x="36" y="3"/>
                        </a:lnTo>
                        <a:lnTo>
                          <a:pt x="32" y="1"/>
                        </a:lnTo>
                        <a:lnTo>
                          <a:pt x="28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11" y="3"/>
                        </a:lnTo>
                        <a:lnTo>
                          <a:pt x="8" y="6"/>
                        </a:lnTo>
                        <a:lnTo>
                          <a:pt x="4" y="9"/>
                        </a:lnTo>
                        <a:lnTo>
                          <a:pt x="2" y="12"/>
                        </a:lnTo>
                        <a:lnTo>
                          <a:pt x="1" y="17"/>
                        </a:lnTo>
                        <a:lnTo>
                          <a:pt x="0" y="23"/>
                        </a:lnTo>
                        <a:lnTo>
                          <a:pt x="46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1" name="Freeform 119"/>
                  <p:cNvSpPr>
                    <a:spLocks noChangeAspect="1"/>
                  </p:cNvSpPr>
                  <p:nvPr/>
                </p:nvSpPr>
                <p:spPr bwMode="auto">
                  <a:xfrm>
                    <a:off x="510" y="2047"/>
                    <a:ext cx="7" cy="14"/>
                  </a:xfrm>
                  <a:custGeom>
                    <a:avLst/>
                    <a:gdLst>
                      <a:gd name="T0" fmla="*/ 7 w 23"/>
                      <a:gd name="T1" fmla="*/ 0 h 47"/>
                      <a:gd name="T2" fmla="*/ 5 w 23"/>
                      <a:gd name="T3" fmla="*/ 0 h 47"/>
                      <a:gd name="T4" fmla="*/ 4 w 23"/>
                      <a:gd name="T5" fmla="*/ 1 h 47"/>
                      <a:gd name="T6" fmla="*/ 3 w 23"/>
                      <a:gd name="T7" fmla="*/ 1 h 47"/>
                      <a:gd name="T8" fmla="*/ 2 w 23"/>
                      <a:gd name="T9" fmla="*/ 2 h 47"/>
                      <a:gd name="T10" fmla="*/ 1 w 23"/>
                      <a:gd name="T11" fmla="*/ 3 h 47"/>
                      <a:gd name="T12" fmla="*/ 1 w 23"/>
                      <a:gd name="T13" fmla="*/ 4 h 47"/>
                      <a:gd name="T14" fmla="*/ 0 w 23"/>
                      <a:gd name="T15" fmla="*/ 6 h 47"/>
                      <a:gd name="T16" fmla="*/ 0 w 23"/>
                      <a:gd name="T17" fmla="*/ 7 h 47"/>
                      <a:gd name="T18" fmla="*/ 0 w 23"/>
                      <a:gd name="T19" fmla="*/ 8 h 47"/>
                      <a:gd name="T20" fmla="*/ 1 w 23"/>
                      <a:gd name="T21" fmla="*/ 10 h 47"/>
                      <a:gd name="T22" fmla="*/ 1 w 23"/>
                      <a:gd name="T23" fmla="*/ 11 h 47"/>
                      <a:gd name="T24" fmla="*/ 2 w 23"/>
                      <a:gd name="T25" fmla="*/ 12 h 47"/>
                      <a:gd name="T26" fmla="*/ 3 w 23"/>
                      <a:gd name="T27" fmla="*/ 13 h 47"/>
                      <a:gd name="T28" fmla="*/ 4 w 23"/>
                      <a:gd name="T29" fmla="*/ 13 h 47"/>
                      <a:gd name="T30" fmla="*/ 5 w 23"/>
                      <a:gd name="T31" fmla="*/ 14 h 47"/>
                      <a:gd name="T32" fmla="*/ 7 w 23"/>
                      <a:gd name="T33" fmla="*/ 14 h 47"/>
                      <a:gd name="T34" fmla="*/ 7 w 23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23" y="0"/>
                        </a:moveTo>
                        <a:lnTo>
                          <a:pt x="18" y="0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6" y="8"/>
                        </a:lnTo>
                        <a:lnTo>
                          <a:pt x="3" y="11"/>
                        </a:lnTo>
                        <a:lnTo>
                          <a:pt x="2" y="15"/>
                        </a:lnTo>
                        <a:lnTo>
                          <a:pt x="1" y="19"/>
                        </a:lnTo>
                        <a:lnTo>
                          <a:pt x="0" y="23"/>
                        </a:lnTo>
                        <a:lnTo>
                          <a:pt x="1" y="28"/>
                        </a:lnTo>
                        <a:lnTo>
                          <a:pt x="2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10" y="42"/>
                        </a:lnTo>
                        <a:lnTo>
                          <a:pt x="14" y="44"/>
                        </a:lnTo>
                        <a:lnTo>
                          <a:pt x="18" y="46"/>
                        </a:lnTo>
                        <a:lnTo>
                          <a:pt x="23" y="47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2" name="Rectangle 12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18" y="2047"/>
                    <a:ext cx="222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33" name="Freeform 121"/>
                  <p:cNvSpPr>
                    <a:spLocks noChangeAspect="1"/>
                  </p:cNvSpPr>
                  <p:nvPr/>
                </p:nvSpPr>
                <p:spPr bwMode="auto">
                  <a:xfrm>
                    <a:off x="739" y="2047"/>
                    <a:ext cx="7" cy="14"/>
                  </a:xfrm>
                  <a:custGeom>
                    <a:avLst/>
                    <a:gdLst>
                      <a:gd name="T0" fmla="*/ 0 w 24"/>
                      <a:gd name="T1" fmla="*/ 14 h 47"/>
                      <a:gd name="T2" fmla="*/ 2 w 24"/>
                      <a:gd name="T3" fmla="*/ 14 h 47"/>
                      <a:gd name="T4" fmla="*/ 3 w 24"/>
                      <a:gd name="T5" fmla="*/ 13 h 47"/>
                      <a:gd name="T6" fmla="*/ 4 w 24"/>
                      <a:gd name="T7" fmla="*/ 13 h 47"/>
                      <a:gd name="T8" fmla="*/ 5 w 24"/>
                      <a:gd name="T9" fmla="*/ 12 h 47"/>
                      <a:gd name="T10" fmla="*/ 6 w 24"/>
                      <a:gd name="T11" fmla="*/ 11 h 47"/>
                      <a:gd name="T12" fmla="*/ 6 w 24"/>
                      <a:gd name="T13" fmla="*/ 10 h 47"/>
                      <a:gd name="T14" fmla="*/ 7 w 24"/>
                      <a:gd name="T15" fmla="*/ 8 h 47"/>
                      <a:gd name="T16" fmla="*/ 7 w 24"/>
                      <a:gd name="T17" fmla="*/ 7 h 47"/>
                      <a:gd name="T18" fmla="*/ 7 w 24"/>
                      <a:gd name="T19" fmla="*/ 6 h 47"/>
                      <a:gd name="T20" fmla="*/ 6 w 24"/>
                      <a:gd name="T21" fmla="*/ 4 h 47"/>
                      <a:gd name="T22" fmla="*/ 6 w 24"/>
                      <a:gd name="T23" fmla="*/ 3 h 47"/>
                      <a:gd name="T24" fmla="*/ 5 w 24"/>
                      <a:gd name="T25" fmla="*/ 2 h 47"/>
                      <a:gd name="T26" fmla="*/ 4 w 24"/>
                      <a:gd name="T27" fmla="*/ 1 h 47"/>
                      <a:gd name="T28" fmla="*/ 3 w 24"/>
                      <a:gd name="T29" fmla="*/ 1 h 47"/>
                      <a:gd name="T30" fmla="*/ 2 w 24"/>
                      <a:gd name="T31" fmla="*/ 0 h 47"/>
                      <a:gd name="T32" fmla="*/ 0 w 24"/>
                      <a:gd name="T33" fmla="*/ 0 h 47"/>
                      <a:gd name="T34" fmla="*/ 0 w 24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7">
                        <a:moveTo>
                          <a:pt x="0" y="47"/>
                        </a:moveTo>
                        <a:lnTo>
                          <a:pt x="6" y="46"/>
                        </a:lnTo>
                        <a:lnTo>
                          <a:pt x="10" y="44"/>
                        </a:lnTo>
                        <a:lnTo>
                          <a:pt x="14" y="42"/>
                        </a:lnTo>
                        <a:lnTo>
                          <a:pt x="18" y="39"/>
                        </a:lnTo>
                        <a:lnTo>
                          <a:pt x="20" y="36"/>
                        </a:lnTo>
                        <a:lnTo>
                          <a:pt x="22" y="32"/>
                        </a:lnTo>
                        <a:lnTo>
                          <a:pt x="23" y="28"/>
                        </a:lnTo>
                        <a:lnTo>
                          <a:pt x="24" y="23"/>
                        </a:lnTo>
                        <a:lnTo>
                          <a:pt x="23" y="19"/>
                        </a:lnTo>
                        <a:lnTo>
                          <a:pt x="22" y="15"/>
                        </a:lnTo>
                        <a:lnTo>
                          <a:pt x="20" y="11"/>
                        </a:lnTo>
                        <a:lnTo>
                          <a:pt x="18" y="8"/>
                        </a:lnTo>
                        <a:lnTo>
                          <a:pt x="14" y="4"/>
                        </a:lnTo>
                        <a:lnTo>
                          <a:pt x="10" y="2"/>
                        </a:lnTo>
                        <a:lnTo>
                          <a:pt x="6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4" name="Freeform 122"/>
                  <p:cNvSpPr>
                    <a:spLocks noChangeAspect="1"/>
                  </p:cNvSpPr>
                  <p:nvPr/>
                </p:nvSpPr>
                <p:spPr bwMode="auto">
                  <a:xfrm>
                    <a:off x="510" y="1561"/>
                    <a:ext cx="7" cy="14"/>
                  </a:xfrm>
                  <a:custGeom>
                    <a:avLst/>
                    <a:gdLst>
                      <a:gd name="T0" fmla="*/ 7 w 23"/>
                      <a:gd name="T1" fmla="*/ 0 h 46"/>
                      <a:gd name="T2" fmla="*/ 5 w 23"/>
                      <a:gd name="T3" fmla="*/ 0 h 46"/>
                      <a:gd name="T4" fmla="*/ 4 w 23"/>
                      <a:gd name="T5" fmla="*/ 1 h 46"/>
                      <a:gd name="T6" fmla="*/ 3 w 23"/>
                      <a:gd name="T7" fmla="*/ 1 h 46"/>
                      <a:gd name="T8" fmla="*/ 2 w 23"/>
                      <a:gd name="T9" fmla="*/ 2 h 46"/>
                      <a:gd name="T10" fmla="*/ 1 w 23"/>
                      <a:gd name="T11" fmla="*/ 3 h 46"/>
                      <a:gd name="T12" fmla="*/ 1 w 23"/>
                      <a:gd name="T13" fmla="*/ 5 h 46"/>
                      <a:gd name="T14" fmla="*/ 0 w 23"/>
                      <a:gd name="T15" fmla="*/ 6 h 46"/>
                      <a:gd name="T16" fmla="*/ 0 w 23"/>
                      <a:gd name="T17" fmla="*/ 7 h 46"/>
                      <a:gd name="T18" fmla="*/ 0 w 23"/>
                      <a:gd name="T19" fmla="*/ 8 h 46"/>
                      <a:gd name="T20" fmla="*/ 1 w 23"/>
                      <a:gd name="T21" fmla="*/ 10 h 46"/>
                      <a:gd name="T22" fmla="*/ 1 w 23"/>
                      <a:gd name="T23" fmla="*/ 11 h 46"/>
                      <a:gd name="T24" fmla="*/ 2 w 23"/>
                      <a:gd name="T25" fmla="*/ 12 h 46"/>
                      <a:gd name="T26" fmla="*/ 3 w 23"/>
                      <a:gd name="T27" fmla="*/ 13 h 46"/>
                      <a:gd name="T28" fmla="*/ 4 w 23"/>
                      <a:gd name="T29" fmla="*/ 13 h 46"/>
                      <a:gd name="T30" fmla="*/ 5 w 23"/>
                      <a:gd name="T31" fmla="*/ 14 h 46"/>
                      <a:gd name="T32" fmla="*/ 7 w 23"/>
                      <a:gd name="T33" fmla="*/ 14 h 46"/>
                      <a:gd name="T34" fmla="*/ 7 w 23"/>
                      <a:gd name="T35" fmla="*/ 0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23" y="0"/>
                        </a:moveTo>
                        <a:lnTo>
                          <a:pt x="18" y="0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6" y="7"/>
                        </a:lnTo>
                        <a:lnTo>
                          <a:pt x="3" y="10"/>
                        </a:lnTo>
                        <a:lnTo>
                          <a:pt x="2" y="15"/>
                        </a:lnTo>
                        <a:lnTo>
                          <a:pt x="1" y="19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2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10" y="42"/>
                        </a:lnTo>
                        <a:lnTo>
                          <a:pt x="14" y="44"/>
                        </a:lnTo>
                        <a:lnTo>
                          <a:pt x="18" y="45"/>
                        </a:lnTo>
                        <a:lnTo>
                          <a:pt x="23" y="46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5" name="Rectangle 12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18" y="1561"/>
                    <a:ext cx="179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36" name="Freeform 124"/>
                  <p:cNvSpPr>
                    <a:spLocks noChangeAspect="1"/>
                  </p:cNvSpPr>
                  <p:nvPr/>
                </p:nvSpPr>
                <p:spPr bwMode="auto">
                  <a:xfrm>
                    <a:off x="696" y="1561"/>
                    <a:ext cx="7" cy="14"/>
                  </a:xfrm>
                  <a:custGeom>
                    <a:avLst/>
                    <a:gdLst>
                      <a:gd name="T0" fmla="*/ 0 w 23"/>
                      <a:gd name="T1" fmla="*/ 14 h 46"/>
                      <a:gd name="T2" fmla="*/ 2 w 23"/>
                      <a:gd name="T3" fmla="*/ 14 h 46"/>
                      <a:gd name="T4" fmla="*/ 3 w 23"/>
                      <a:gd name="T5" fmla="*/ 13 h 46"/>
                      <a:gd name="T6" fmla="*/ 4 w 23"/>
                      <a:gd name="T7" fmla="*/ 13 h 46"/>
                      <a:gd name="T8" fmla="*/ 5 w 23"/>
                      <a:gd name="T9" fmla="*/ 12 h 46"/>
                      <a:gd name="T10" fmla="*/ 6 w 23"/>
                      <a:gd name="T11" fmla="*/ 11 h 46"/>
                      <a:gd name="T12" fmla="*/ 7 w 23"/>
                      <a:gd name="T13" fmla="*/ 10 h 46"/>
                      <a:gd name="T14" fmla="*/ 7 w 23"/>
                      <a:gd name="T15" fmla="*/ 8 h 46"/>
                      <a:gd name="T16" fmla="*/ 7 w 23"/>
                      <a:gd name="T17" fmla="*/ 7 h 46"/>
                      <a:gd name="T18" fmla="*/ 7 w 23"/>
                      <a:gd name="T19" fmla="*/ 6 h 46"/>
                      <a:gd name="T20" fmla="*/ 7 w 23"/>
                      <a:gd name="T21" fmla="*/ 5 h 46"/>
                      <a:gd name="T22" fmla="*/ 6 w 23"/>
                      <a:gd name="T23" fmla="*/ 3 h 46"/>
                      <a:gd name="T24" fmla="*/ 5 w 23"/>
                      <a:gd name="T25" fmla="*/ 2 h 46"/>
                      <a:gd name="T26" fmla="*/ 4 w 23"/>
                      <a:gd name="T27" fmla="*/ 1 h 46"/>
                      <a:gd name="T28" fmla="*/ 3 w 23"/>
                      <a:gd name="T29" fmla="*/ 1 h 46"/>
                      <a:gd name="T30" fmla="*/ 2 w 23"/>
                      <a:gd name="T31" fmla="*/ 0 h 46"/>
                      <a:gd name="T32" fmla="*/ 0 w 23"/>
                      <a:gd name="T33" fmla="*/ 0 h 46"/>
                      <a:gd name="T34" fmla="*/ 0 w 23"/>
                      <a:gd name="T35" fmla="*/ 14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0" y="46"/>
                        </a:moveTo>
                        <a:lnTo>
                          <a:pt x="5" y="45"/>
                        </a:lnTo>
                        <a:lnTo>
                          <a:pt x="11" y="44"/>
                        </a:lnTo>
                        <a:lnTo>
                          <a:pt x="14" y="42"/>
                        </a:lnTo>
                        <a:lnTo>
                          <a:pt x="18" y="39"/>
                        </a:lnTo>
                        <a:lnTo>
                          <a:pt x="20" y="36"/>
                        </a:lnTo>
                        <a:lnTo>
                          <a:pt x="22" y="32"/>
                        </a:lnTo>
                        <a:lnTo>
                          <a:pt x="23" y="27"/>
                        </a:lnTo>
                        <a:lnTo>
                          <a:pt x="23" y="23"/>
                        </a:lnTo>
                        <a:lnTo>
                          <a:pt x="23" y="19"/>
                        </a:lnTo>
                        <a:lnTo>
                          <a:pt x="22" y="15"/>
                        </a:lnTo>
                        <a:lnTo>
                          <a:pt x="20" y="10"/>
                        </a:lnTo>
                        <a:lnTo>
                          <a:pt x="18" y="7"/>
                        </a:lnTo>
                        <a:lnTo>
                          <a:pt x="14" y="4"/>
                        </a:lnTo>
                        <a:lnTo>
                          <a:pt x="11" y="2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7" name="Freeform 125"/>
                  <p:cNvSpPr>
                    <a:spLocks noChangeAspect="1"/>
                  </p:cNvSpPr>
                  <p:nvPr/>
                </p:nvSpPr>
                <p:spPr bwMode="auto">
                  <a:xfrm>
                    <a:off x="739" y="1625"/>
                    <a:ext cx="7" cy="14"/>
                  </a:xfrm>
                  <a:custGeom>
                    <a:avLst/>
                    <a:gdLst>
                      <a:gd name="T0" fmla="*/ 0 w 23"/>
                      <a:gd name="T1" fmla="*/ 14 h 46"/>
                      <a:gd name="T2" fmla="*/ 2 w 23"/>
                      <a:gd name="T3" fmla="*/ 14 h 46"/>
                      <a:gd name="T4" fmla="*/ 3 w 23"/>
                      <a:gd name="T5" fmla="*/ 13 h 46"/>
                      <a:gd name="T6" fmla="*/ 4 w 23"/>
                      <a:gd name="T7" fmla="*/ 13 h 46"/>
                      <a:gd name="T8" fmla="*/ 5 w 23"/>
                      <a:gd name="T9" fmla="*/ 12 h 46"/>
                      <a:gd name="T10" fmla="*/ 6 w 23"/>
                      <a:gd name="T11" fmla="*/ 11 h 46"/>
                      <a:gd name="T12" fmla="*/ 6 w 23"/>
                      <a:gd name="T13" fmla="*/ 9 h 46"/>
                      <a:gd name="T14" fmla="*/ 7 w 23"/>
                      <a:gd name="T15" fmla="*/ 8 h 46"/>
                      <a:gd name="T16" fmla="*/ 7 w 23"/>
                      <a:gd name="T17" fmla="*/ 7 h 46"/>
                      <a:gd name="T18" fmla="*/ 7 w 23"/>
                      <a:gd name="T19" fmla="*/ 5 h 46"/>
                      <a:gd name="T20" fmla="*/ 6 w 23"/>
                      <a:gd name="T21" fmla="*/ 4 h 46"/>
                      <a:gd name="T22" fmla="*/ 6 w 23"/>
                      <a:gd name="T23" fmla="*/ 3 h 46"/>
                      <a:gd name="T24" fmla="*/ 5 w 23"/>
                      <a:gd name="T25" fmla="*/ 2 h 46"/>
                      <a:gd name="T26" fmla="*/ 4 w 23"/>
                      <a:gd name="T27" fmla="*/ 1 h 46"/>
                      <a:gd name="T28" fmla="*/ 3 w 23"/>
                      <a:gd name="T29" fmla="*/ 1 h 46"/>
                      <a:gd name="T30" fmla="*/ 2 w 23"/>
                      <a:gd name="T31" fmla="*/ 0 h 46"/>
                      <a:gd name="T32" fmla="*/ 0 w 23"/>
                      <a:gd name="T33" fmla="*/ 0 h 46"/>
                      <a:gd name="T34" fmla="*/ 0 w 23"/>
                      <a:gd name="T35" fmla="*/ 14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0" y="46"/>
                        </a:moveTo>
                        <a:lnTo>
                          <a:pt x="5" y="46"/>
                        </a:lnTo>
                        <a:lnTo>
                          <a:pt x="10" y="44"/>
                        </a:lnTo>
                        <a:lnTo>
                          <a:pt x="14" y="42"/>
                        </a:lnTo>
                        <a:lnTo>
                          <a:pt x="17" y="38"/>
                        </a:lnTo>
                        <a:lnTo>
                          <a:pt x="20" y="35"/>
                        </a:lnTo>
                        <a:lnTo>
                          <a:pt x="21" y="31"/>
                        </a:lnTo>
                        <a:lnTo>
                          <a:pt x="22" y="27"/>
                        </a:lnTo>
                        <a:lnTo>
                          <a:pt x="23" y="23"/>
                        </a:lnTo>
                        <a:lnTo>
                          <a:pt x="22" y="18"/>
                        </a:lnTo>
                        <a:lnTo>
                          <a:pt x="21" y="14"/>
                        </a:lnTo>
                        <a:lnTo>
                          <a:pt x="20" y="10"/>
                        </a:lnTo>
                        <a:lnTo>
                          <a:pt x="17" y="7"/>
                        </a:lnTo>
                        <a:lnTo>
                          <a:pt x="14" y="4"/>
                        </a:lnTo>
                        <a:lnTo>
                          <a:pt x="10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8" name="Rectangle 12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18" y="1625"/>
                    <a:ext cx="222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39" name="Freeform 127"/>
                  <p:cNvSpPr>
                    <a:spLocks noChangeAspect="1"/>
                  </p:cNvSpPr>
                  <p:nvPr/>
                </p:nvSpPr>
                <p:spPr bwMode="auto">
                  <a:xfrm>
                    <a:off x="510" y="1625"/>
                    <a:ext cx="7" cy="14"/>
                  </a:xfrm>
                  <a:custGeom>
                    <a:avLst/>
                    <a:gdLst>
                      <a:gd name="T0" fmla="*/ 7 w 23"/>
                      <a:gd name="T1" fmla="*/ 0 h 46"/>
                      <a:gd name="T2" fmla="*/ 5 w 23"/>
                      <a:gd name="T3" fmla="*/ 0 h 46"/>
                      <a:gd name="T4" fmla="*/ 4 w 23"/>
                      <a:gd name="T5" fmla="*/ 1 h 46"/>
                      <a:gd name="T6" fmla="*/ 3 w 23"/>
                      <a:gd name="T7" fmla="*/ 1 h 46"/>
                      <a:gd name="T8" fmla="*/ 2 w 23"/>
                      <a:gd name="T9" fmla="*/ 2 h 46"/>
                      <a:gd name="T10" fmla="*/ 1 w 23"/>
                      <a:gd name="T11" fmla="*/ 3 h 46"/>
                      <a:gd name="T12" fmla="*/ 1 w 23"/>
                      <a:gd name="T13" fmla="*/ 4 h 46"/>
                      <a:gd name="T14" fmla="*/ 0 w 23"/>
                      <a:gd name="T15" fmla="*/ 5 h 46"/>
                      <a:gd name="T16" fmla="*/ 0 w 23"/>
                      <a:gd name="T17" fmla="*/ 7 h 46"/>
                      <a:gd name="T18" fmla="*/ 0 w 23"/>
                      <a:gd name="T19" fmla="*/ 8 h 46"/>
                      <a:gd name="T20" fmla="*/ 1 w 23"/>
                      <a:gd name="T21" fmla="*/ 9 h 46"/>
                      <a:gd name="T22" fmla="*/ 1 w 23"/>
                      <a:gd name="T23" fmla="*/ 11 h 46"/>
                      <a:gd name="T24" fmla="*/ 2 w 23"/>
                      <a:gd name="T25" fmla="*/ 12 h 46"/>
                      <a:gd name="T26" fmla="*/ 3 w 23"/>
                      <a:gd name="T27" fmla="*/ 13 h 46"/>
                      <a:gd name="T28" fmla="*/ 4 w 23"/>
                      <a:gd name="T29" fmla="*/ 13 h 46"/>
                      <a:gd name="T30" fmla="*/ 5 w 23"/>
                      <a:gd name="T31" fmla="*/ 14 h 46"/>
                      <a:gd name="T32" fmla="*/ 7 w 23"/>
                      <a:gd name="T33" fmla="*/ 14 h 46"/>
                      <a:gd name="T34" fmla="*/ 7 w 23"/>
                      <a:gd name="T35" fmla="*/ 0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6" y="7"/>
                        </a:lnTo>
                        <a:lnTo>
                          <a:pt x="3" y="10"/>
                        </a:lnTo>
                        <a:lnTo>
                          <a:pt x="2" y="14"/>
                        </a:lnTo>
                        <a:lnTo>
                          <a:pt x="1" y="18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2" y="31"/>
                        </a:lnTo>
                        <a:lnTo>
                          <a:pt x="3" y="35"/>
                        </a:lnTo>
                        <a:lnTo>
                          <a:pt x="6" y="38"/>
                        </a:lnTo>
                        <a:lnTo>
                          <a:pt x="10" y="42"/>
                        </a:lnTo>
                        <a:lnTo>
                          <a:pt x="14" y="44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0" name="Freeform 128"/>
                  <p:cNvSpPr>
                    <a:spLocks noChangeAspect="1"/>
                  </p:cNvSpPr>
                  <p:nvPr/>
                </p:nvSpPr>
                <p:spPr bwMode="auto">
                  <a:xfrm>
                    <a:off x="732" y="1625"/>
                    <a:ext cx="7" cy="14"/>
                  </a:xfrm>
                  <a:custGeom>
                    <a:avLst/>
                    <a:gdLst>
                      <a:gd name="T0" fmla="*/ 7 w 23"/>
                      <a:gd name="T1" fmla="*/ 0 h 46"/>
                      <a:gd name="T2" fmla="*/ 5 w 23"/>
                      <a:gd name="T3" fmla="*/ 0 h 46"/>
                      <a:gd name="T4" fmla="*/ 4 w 23"/>
                      <a:gd name="T5" fmla="*/ 1 h 46"/>
                      <a:gd name="T6" fmla="*/ 3 w 23"/>
                      <a:gd name="T7" fmla="*/ 1 h 46"/>
                      <a:gd name="T8" fmla="*/ 2 w 23"/>
                      <a:gd name="T9" fmla="*/ 2 h 46"/>
                      <a:gd name="T10" fmla="*/ 1 w 23"/>
                      <a:gd name="T11" fmla="*/ 3 h 46"/>
                      <a:gd name="T12" fmla="*/ 0 w 23"/>
                      <a:gd name="T13" fmla="*/ 4 h 46"/>
                      <a:gd name="T14" fmla="*/ 0 w 23"/>
                      <a:gd name="T15" fmla="*/ 5 h 46"/>
                      <a:gd name="T16" fmla="*/ 0 w 23"/>
                      <a:gd name="T17" fmla="*/ 7 h 46"/>
                      <a:gd name="T18" fmla="*/ 0 w 23"/>
                      <a:gd name="T19" fmla="*/ 8 h 46"/>
                      <a:gd name="T20" fmla="*/ 0 w 23"/>
                      <a:gd name="T21" fmla="*/ 9 h 46"/>
                      <a:gd name="T22" fmla="*/ 1 w 23"/>
                      <a:gd name="T23" fmla="*/ 11 h 46"/>
                      <a:gd name="T24" fmla="*/ 2 w 23"/>
                      <a:gd name="T25" fmla="*/ 12 h 46"/>
                      <a:gd name="T26" fmla="*/ 3 w 23"/>
                      <a:gd name="T27" fmla="*/ 13 h 46"/>
                      <a:gd name="T28" fmla="*/ 4 w 23"/>
                      <a:gd name="T29" fmla="*/ 13 h 46"/>
                      <a:gd name="T30" fmla="*/ 5 w 23"/>
                      <a:gd name="T31" fmla="*/ 14 h 46"/>
                      <a:gd name="T32" fmla="*/ 7 w 23"/>
                      <a:gd name="T33" fmla="*/ 14 h 46"/>
                      <a:gd name="T34" fmla="*/ 7 w 23"/>
                      <a:gd name="T35" fmla="*/ 0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4"/>
                        </a:lnTo>
                        <a:lnTo>
                          <a:pt x="0" y="18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1"/>
                        </a:lnTo>
                        <a:lnTo>
                          <a:pt x="3" y="35"/>
                        </a:lnTo>
                        <a:lnTo>
                          <a:pt x="5" y="38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1" name="Rectangle 12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39" y="1625"/>
                    <a:ext cx="93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42" name="Freeform 130"/>
                  <p:cNvSpPr>
                    <a:spLocks noChangeAspect="1"/>
                  </p:cNvSpPr>
                  <p:nvPr/>
                </p:nvSpPr>
                <p:spPr bwMode="auto">
                  <a:xfrm>
                    <a:off x="832" y="1625"/>
                    <a:ext cx="7" cy="14"/>
                  </a:xfrm>
                  <a:custGeom>
                    <a:avLst/>
                    <a:gdLst>
                      <a:gd name="T0" fmla="*/ 0 w 23"/>
                      <a:gd name="T1" fmla="*/ 14 h 46"/>
                      <a:gd name="T2" fmla="*/ 2 w 23"/>
                      <a:gd name="T3" fmla="*/ 14 h 46"/>
                      <a:gd name="T4" fmla="*/ 3 w 23"/>
                      <a:gd name="T5" fmla="*/ 13 h 46"/>
                      <a:gd name="T6" fmla="*/ 4 w 23"/>
                      <a:gd name="T7" fmla="*/ 13 h 46"/>
                      <a:gd name="T8" fmla="*/ 5 w 23"/>
                      <a:gd name="T9" fmla="*/ 12 h 46"/>
                      <a:gd name="T10" fmla="*/ 6 w 23"/>
                      <a:gd name="T11" fmla="*/ 11 h 46"/>
                      <a:gd name="T12" fmla="*/ 6 w 23"/>
                      <a:gd name="T13" fmla="*/ 9 h 46"/>
                      <a:gd name="T14" fmla="*/ 7 w 23"/>
                      <a:gd name="T15" fmla="*/ 8 h 46"/>
                      <a:gd name="T16" fmla="*/ 7 w 23"/>
                      <a:gd name="T17" fmla="*/ 7 h 46"/>
                      <a:gd name="T18" fmla="*/ 7 w 23"/>
                      <a:gd name="T19" fmla="*/ 5 h 46"/>
                      <a:gd name="T20" fmla="*/ 6 w 23"/>
                      <a:gd name="T21" fmla="*/ 4 h 46"/>
                      <a:gd name="T22" fmla="*/ 6 w 23"/>
                      <a:gd name="T23" fmla="*/ 3 h 46"/>
                      <a:gd name="T24" fmla="*/ 5 w 23"/>
                      <a:gd name="T25" fmla="*/ 2 h 46"/>
                      <a:gd name="T26" fmla="*/ 4 w 23"/>
                      <a:gd name="T27" fmla="*/ 1 h 46"/>
                      <a:gd name="T28" fmla="*/ 3 w 23"/>
                      <a:gd name="T29" fmla="*/ 1 h 46"/>
                      <a:gd name="T30" fmla="*/ 2 w 23"/>
                      <a:gd name="T31" fmla="*/ 0 h 46"/>
                      <a:gd name="T32" fmla="*/ 0 w 23"/>
                      <a:gd name="T33" fmla="*/ 0 h 46"/>
                      <a:gd name="T34" fmla="*/ 0 w 23"/>
                      <a:gd name="T35" fmla="*/ 14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0" y="46"/>
                        </a:moveTo>
                        <a:lnTo>
                          <a:pt x="5" y="46"/>
                        </a:lnTo>
                        <a:lnTo>
                          <a:pt x="9" y="44"/>
                        </a:lnTo>
                        <a:lnTo>
                          <a:pt x="14" y="42"/>
                        </a:lnTo>
                        <a:lnTo>
                          <a:pt x="17" y="38"/>
                        </a:lnTo>
                        <a:lnTo>
                          <a:pt x="20" y="35"/>
                        </a:lnTo>
                        <a:lnTo>
                          <a:pt x="21" y="31"/>
                        </a:lnTo>
                        <a:lnTo>
                          <a:pt x="22" y="27"/>
                        </a:lnTo>
                        <a:lnTo>
                          <a:pt x="23" y="23"/>
                        </a:lnTo>
                        <a:lnTo>
                          <a:pt x="22" y="18"/>
                        </a:lnTo>
                        <a:lnTo>
                          <a:pt x="21" y="14"/>
                        </a:lnTo>
                        <a:lnTo>
                          <a:pt x="20" y="10"/>
                        </a:lnTo>
                        <a:lnTo>
                          <a:pt x="17" y="7"/>
                        </a:lnTo>
                        <a:lnTo>
                          <a:pt x="14" y="4"/>
                        </a:lnTo>
                        <a:lnTo>
                          <a:pt x="9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3" name="Freeform 131"/>
                  <p:cNvSpPr>
                    <a:spLocks noChangeAspect="1"/>
                  </p:cNvSpPr>
                  <p:nvPr/>
                </p:nvSpPr>
                <p:spPr bwMode="auto">
                  <a:xfrm>
                    <a:off x="832" y="2047"/>
                    <a:ext cx="7" cy="14"/>
                  </a:xfrm>
                  <a:custGeom>
                    <a:avLst/>
                    <a:gdLst>
                      <a:gd name="T0" fmla="*/ 0 w 23"/>
                      <a:gd name="T1" fmla="*/ 14 h 47"/>
                      <a:gd name="T2" fmla="*/ 2 w 23"/>
                      <a:gd name="T3" fmla="*/ 14 h 47"/>
                      <a:gd name="T4" fmla="*/ 3 w 23"/>
                      <a:gd name="T5" fmla="*/ 13 h 47"/>
                      <a:gd name="T6" fmla="*/ 4 w 23"/>
                      <a:gd name="T7" fmla="*/ 13 h 47"/>
                      <a:gd name="T8" fmla="*/ 5 w 23"/>
                      <a:gd name="T9" fmla="*/ 12 h 47"/>
                      <a:gd name="T10" fmla="*/ 6 w 23"/>
                      <a:gd name="T11" fmla="*/ 11 h 47"/>
                      <a:gd name="T12" fmla="*/ 6 w 23"/>
                      <a:gd name="T13" fmla="*/ 10 h 47"/>
                      <a:gd name="T14" fmla="*/ 7 w 23"/>
                      <a:gd name="T15" fmla="*/ 8 h 47"/>
                      <a:gd name="T16" fmla="*/ 7 w 23"/>
                      <a:gd name="T17" fmla="*/ 7 h 47"/>
                      <a:gd name="T18" fmla="*/ 7 w 23"/>
                      <a:gd name="T19" fmla="*/ 6 h 47"/>
                      <a:gd name="T20" fmla="*/ 6 w 23"/>
                      <a:gd name="T21" fmla="*/ 4 h 47"/>
                      <a:gd name="T22" fmla="*/ 6 w 23"/>
                      <a:gd name="T23" fmla="*/ 3 h 47"/>
                      <a:gd name="T24" fmla="*/ 5 w 23"/>
                      <a:gd name="T25" fmla="*/ 2 h 47"/>
                      <a:gd name="T26" fmla="*/ 4 w 23"/>
                      <a:gd name="T27" fmla="*/ 1 h 47"/>
                      <a:gd name="T28" fmla="*/ 3 w 23"/>
                      <a:gd name="T29" fmla="*/ 1 h 47"/>
                      <a:gd name="T30" fmla="*/ 2 w 23"/>
                      <a:gd name="T31" fmla="*/ 0 h 47"/>
                      <a:gd name="T32" fmla="*/ 0 w 23"/>
                      <a:gd name="T33" fmla="*/ 0 h 47"/>
                      <a:gd name="T34" fmla="*/ 0 w 23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0" y="47"/>
                        </a:moveTo>
                        <a:lnTo>
                          <a:pt x="5" y="46"/>
                        </a:lnTo>
                        <a:lnTo>
                          <a:pt x="9" y="44"/>
                        </a:lnTo>
                        <a:lnTo>
                          <a:pt x="14" y="42"/>
                        </a:lnTo>
                        <a:lnTo>
                          <a:pt x="17" y="39"/>
                        </a:lnTo>
                        <a:lnTo>
                          <a:pt x="20" y="36"/>
                        </a:lnTo>
                        <a:lnTo>
                          <a:pt x="21" y="32"/>
                        </a:lnTo>
                        <a:lnTo>
                          <a:pt x="22" y="28"/>
                        </a:lnTo>
                        <a:lnTo>
                          <a:pt x="23" y="23"/>
                        </a:lnTo>
                        <a:lnTo>
                          <a:pt x="22" y="19"/>
                        </a:lnTo>
                        <a:lnTo>
                          <a:pt x="21" y="15"/>
                        </a:lnTo>
                        <a:lnTo>
                          <a:pt x="20" y="11"/>
                        </a:lnTo>
                        <a:lnTo>
                          <a:pt x="17" y="8"/>
                        </a:lnTo>
                        <a:lnTo>
                          <a:pt x="14" y="4"/>
                        </a:lnTo>
                        <a:lnTo>
                          <a:pt x="9" y="2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4" name="Rectangle 13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18" y="2047"/>
                    <a:ext cx="114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45" name="Freeform 133"/>
                  <p:cNvSpPr>
                    <a:spLocks noChangeAspect="1"/>
                  </p:cNvSpPr>
                  <p:nvPr/>
                </p:nvSpPr>
                <p:spPr bwMode="auto">
                  <a:xfrm>
                    <a:off x="711" y="2047"/>
                    <a:ext cx="7" cy="14"/>
                  </a:xfrm>
                  <a:custGeom>
                    <a:avLst/>
                    <a:gdLst>
                      <a:gd name="T0" fmla="*/ 7 w 23"/>
                      <a:gd name="T1" fmla="*/ 0 h 47"/>
                      <a:gd name="T2" fmla="*/ 5 w 23"/>
                      <a:gd name="T3" fmla="*/ 0 h 47"/>
                      <a:gd name="T4" fmla="*/ 4 w 23"/>
                      <a:gd name="T5" fmla="*/ 1 h 47"/>
                      <a:gd name="T6" fmla="*/ 2 w 23"/>
                      <a:gd name="T7" fmla="*/ 1 h 47"/>
                      <a:gd name="T8" fmla="*/ 2 w 23"/>
                      <a:gd name="T9" fmla="*/ 2 h 47"/>
                      <a:gd name="T10" fmla="*/ 1 w 23"/>
                      <a:gd name="T11" fmla="*/ 3 h 47"/>
                      <a:gd name="T12" fmla="*/ 0 w 23"/>
                      <a:gd name="T13" fmla="*/ 4 h 47"/>
                      <a:gd name="T14" fmla="*/ 0 w 23"/>
                      <a:gd name="T15" fmla="*/ 6 h 47"/>
                      <a:gd name="T16" fmla="*/ 0 w 23"/>
                      <a:gd name="T17" fmla="*/ 7 h 47"/>
                      <a:gd name="T18" fmla="*/ 0 w 23"/>
                      <a:gd name="T19" fmla="*/ 8 h 47"/>
                      <a:gd name="T20" fmla="*/ 0 w 23"/>
                      <a:gd name="T21" fmla="*/ 10 h 47"/>
                      <a:gd name="T22" fmla="*/ 1 w 23"/>
                      <a:gd name="T23" fmla="*/ 11 h 47"/>
                      <a:gd name="T24" fmla="*/ 2 w 23"/>
                      <a:gd name="T25" fmla="*/ 12 h 47"/>
                      <a:gd name="T26" fmla="*/ 2 w 23"/>
                      <a:gd name="T27" fmla="*/ 13 h 47"/>
                      <a:gd name="T28" fmla="*/ 4 w 23"/>
                      <a:gd name="T29" fmla="*/ 13 h 47"/>
                      <a:gd name="T30" fmla="*/ 5 w 23"/>
                      <a:gd name="T31" fmla="*/ 14 h 47"/>
                      <a:gd name="T32" fmla="*/ 7 w 23"/>
                      <a:gd name="T33" fmla="*/ 14 h 47"/>
                      <a:gd name="T34" fmla="*/ 7 w 23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23" y="0"/>
                        </a:moveTo>
                        <a:lnTo>
                          <a:pt x="18" y="0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8"/>
                        </a:lnTo>
                        <a:lnTo>
                          <a:pt x="3" y="11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8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8" y="46"/>
                        </a:lnTo>
                        <a:lnTo>
                          <a:pt x="23" y="47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6" name="Freeform 134"/>
                  <p:cNvSpPr>
                    <a:spLocks noChangeAspect="1"/>
                  </p:cNvSpPr>
                  <p:nvPr/>
                </p:nvSpPr>
                <p:spPr bwMode="auto">
                  <a:xfrm>
                    <a:off x="832" y="2047"/>
                    <a:ext cx="7" cy="14"/>
                  </a:xfrm>
                  <a:custGeom>
                    <a:avLst/>
                    <a:gdLst>
                      <a:gd name="T0" fmla="*/ 0 w 23"/>
                      <a:gd name="T1" fmla="*/ 14 h 47"/>
                      <a:gd name="T2" fmla="*/ 2 w 23"/>
                      <a:gd name="T3" fmla="*/ 14 h 47"/>
                      <a:gd name="T4" fmla="*/ 3 w 23"/>
                      <a:gd name="T5" fmla="*/ 13 h 47"/>
                      <a:gd name="T6" fmla="*/ 4 w 23"/>
                      <a:gd name="T7" fmla="*/ 13 h 47"/>
                      <a:gd name="T8" fmla="*/ 5 w 23"/>
                      <a:gd name="T9" fmla="*/ 12 h 47"/>
                      <a:gd name="T10" fmla="*/ 6 w 23"/>
                      <a:gd name="T11" fmla="*/ 11 h 47"/>
                      <a:gd name="T12" fmla="*/ 6 w 23"/>
                      <a:gd name="T13" fmla="*/ 10 h 47"/>
                      <a:gd name="T14" fmla="*/ 7 w 23"/>
                      <a:gd name="T15" fmla="*/ 8 h 47"/>
                      <a:gd name="T16" fmla="*/ 7 w 23"/>
                      <a:gd name="T17" fmla="*/ 7 h 47"/>
                      <a:gd name="T18" fmla="*/ 7 w 23"/>
                      <a:gd name="T19" fmla="*/ 6 h 47"/>
                      <a:gd name="T20" fmla="*/ 6 w 23"/>
                      <a:gd name="T21" fmla="*/ 4 h 47"/>
                      <a:gd name="T22" fmla="*/ 6 w 23"/>
                      <a:gd name="T23" fmla="*/ 3 h 47"/>
                      <a:gd name="T24" fmla="*/ 5 w 23"/>
                      <a:gd name="T25" fmla="*/ 2 h 47"/>
                      <a:gd name="T26" fmla="*/ 4 w 23"/>
                      <a:gd name="T27" fmla="*/ 1 h 47"/>
                      <a:gd name="T28" fmla="*/ 3 w 23"/>
                      <a:gd name="T29" fmla="*/ 1 h 47"/>
                      <a:gd name="T30" fmla="*/ 2 w 23"/>
                      <a:gd name="T31" fmla="*/ 0 h 47"/>
                      <a:gd name="T32" fmla="*/ 0 w 23"/>
                      <a:gd name="T33" fmla="*/ 0 h 47"/>
                      <a:gd name="T34" fmla="*/ 0 w 23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0" y="47"/>
                        </a:moveTo>
                        <a:lnTo>
                          <a:pt x="5" y="46"/>
                        </a:lnTo>
                        <a:lnTo>
                          <a:pt x="9" y="44"/>
                        </a:lnTo>
                        <a:lnTo>
                          <a:pt x="14" y="42"/>
                        </a:lnTo>
                        <a:lnTo>
                          <a:pt x="17" y="39"/>
                        </a:lnTo>
                        <a:lnTo>
                          <a:pt x="20" y="36"/>
                        </a:lnTo>
                        <a:lnTo>
                          <a:pt x="21" y="32"/>
                        </a:lnTo>
                        <a:lnTo>
                          <a:pt x="22" y="28"/>
                        </a:lnTo>
                        <a:lnTo>
                          <a:pt x="23" y="23"/>
                        </a:lnTo>
                        <a:lnTo>
                          <a:pt x="22" y="19"/>
                        </a:lnTo>
                        <a:lnTo>
                          <a:pt x="21" y="15"/>
                        </a:lnTo>
                        <a:lnTo>
                          <a:pt x="20" y="11"/>
                        </a:lnTo>
                        <a:lnTo>
                          <a:pt x="17" y="8"/>
                        </a:lnTo>
                        <a:lnTo>
                          <a:pt x="14" y="4"/>
                        </a:lnTo>
                        <a:lnTo>
                          <a:pt x="9" y="2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7" name="Rectangle 13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39" y="2047"/>
                    <a:ext cx="93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48" name="Freeform 136"/>
                  <p:cNvSpPr>
                    <a:spLocks noChangeAspect="1"/>
                  </p:cNvSpPr>
                  <p:nvPr/>
                </p:nvSpPr>
                <p:spPr bwMode="auto">
                  <a:xfrm>
                    <a:off x="732" y="2047"/>
                    <a:ext cx="7" cy="14"/>
                  </a:xfrm>
                  <a:custGeom>
                    <a:avLst/>
                    <a:gdLst>
                      <a:gd name="T0" fmla="*/ 7 w 24"/>
                      <a:gd name="T1" fmla="*/ 0 h 47"/>
                      <a:gd name="T2" fmla="*/ 5 w 24"/>
                      <a:gd name="T3" fmla="*/ 0 h 47"/>
                      <a:gd name="T4" fmla="*/ 4 w 24"/>
                      <a:gd name="T5" fmla="*/ 1 h 47"/>
                      <a:gd name="T6" fmla="*/ 3 w 24"/>
                      <a:gd name="T7" fmla="*/ 1 h 47"/>
                      <a:gd name="T8" fmla="*/ 2 w 24"/>
                      <a:gd name="T9" fmla="*/ 2 h 47"/>
                      <a:gd name="T10" fmla="*/ 1 w 24"/>
                      <a:gd name="T11" fmla="*/ 3 h 47"/>
                      <a:gd name="T12" fmla="*/ 1 w 24"/>
                      <a:gd name="T13" fmla="*/ 4 h 47"/>
                      <a:gd name="T14" fmla="*/ 1 w 24"/>
                      <a:gd name="T15" fmla="*/ 6 h 47"/>
                      <a:gd name="T16" fmla="*/ 0 w 24"/>
                      <a:gd name="T17" fmla="*/ 7 h 47"/>
                      <a:gd name="T18" fmla="*/ 1 w 24"/>
                      <a:gd name="T19" fmla="*/ 8 h 47"/>
                      <a:gd name="T20" fmla="*/ 1 w 24"/>
                      <a:gd name="T21" fmla="*/ 10 h 47"/>
                      <a:gd name="T22" fmla="*/ 1 w 24"/>
                      <a:gd name="T23" fmla="*/ 11 h 47"/>
                      <a:gd name="T24" fmla="*/ 2 w 24"/>
                      <a:gd name="T25" fmla="*/ 12 h 47"/>
                      <a:gd name="T26" fmla="*/ 3 w 24"/>
                      <a:gd name="T27" fmla="*/ 13 h 47"/>
                      <a:gd name="T28" fmla="*/ 4 w 24"/>
                      <a:gd name="T29" fmla="*/ 13 h 47"/>
                      <a:gd name="T30" fmla="*/ 5 w 24"/>
                      <a:gd name="T31" fmla="*/ 14 h 47"/>
                      <a:gd name="T32" fmla="*/ 7 w 24"/>
                      <a:gd name="T33" fmla="*/ 14 h 47"/>
                      <a:gd name="T34" fmla="*/ 7 w 24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7">
                        <a:moveTo>
                          <a:pt x="24" y="0"/>
                        </a:moveTo>
                        <a:lnTo>
                          <a:pt x="18" y="0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7" y="8"/>
                        </a:lnTo>
                        <a:lnTo>
                          <a:pt x="5" y="11"/>
                        </a:lnTo>
                        <a:lnTo>
                          <a:pt x="3" y="15"/>
                        </a:lnTo>
                        <a:lnTo>
                          <a:pt x="2" y="19"/>
                        </a:lnTo>
                        <a:lnTo>
                          <a:pt x="0" y="23"/>
                        </a:lnTo>
                        <a:lnTo>
                          <a:pt x="2" y="28"/>
                        </a:lnTo>
                        <a:lnTo>
                          <a:pt x="3" y="32"/>
                        </a:lnTo>
                        <a:lnTo>
                          <a:pt x="5" y="36"/>
                        </a:lnTo>
                        <a:lnTo>
                          <a:pt x="7" y="39"/>
                        </a:lnTo>
                        <a:lnTo>
                          <a:pt x="10" y="42"/>
                        </a:lnTo>
                        <a:lnTo>
                          <a:pt x="14" y="44"/>
                        </a:lnTo>
                        <a:lnTo>
                          <a:pt x="18" y="46"/>
                        </a:lnTo>
                        <a:lnTo>
                          <a:pt x="24" y="47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9" name="Freeform 137"/>
                  <p:cNvSpPr>
                    <a:spLocks noChangeAspect="1"/>
                  </p:cNvSpPr>
                  <p:nvPr/>
                </p:nvSpPr>
                <p:spPr bwMode="auto">
                  <a:xfrm>
                    <a:off x="732" y="1625"/>
                    <a:ext cx="14" cy="0"/>
                  </a:xfrm>
                  <a:custGeom>
                    <a:avLst/>
                    <a:gdLst>
                      <a:gd name="T0" fmla="*/ 14 w 46"/>
                      <a:gd name="T1" fmla="*/ 1 h 23"/>
                      <a:gd name="T2" fmla="*/ 14 w 46"/>
                      <a:gd name="T3" fmla="*/ 1 h 23"/>
                      <a:gd name="T4" fmla="*/ 13 w 46"/>
                      <a:gd name="T5" fmla="*/ 1 h 23"/>
                      <a:gd name="T6" fmla="*/ 13 w 46"/>
                      <a:gd name="T7" fmla="*/ 0 h 23"/>
                      <a:gd name="T8" fmla="*/ 12 w 46"/>
                      <a:gd name="T9" fmla="*/ 0 h 23"/>
                      <a:gd name="T10" fmla="*/ 11 w 46"/>
                      <a:gd name="T11" fmla="*/ 0 h 23"/>
                      <a:gd name="T12" fmla="*/ 9 w 46"/>
                      <a:gd name="T13" fmla="*/ 0 h 23"/>
                      <a:gd name="T14" fmla="*/ 8 w 46"/>
                      <a:gd name="T15" fmla="*/ 0 h 23"/>
                      <a:gd name="T16" fmla="*/ 7 w 46"/>
                      <a:gd name="T17" fmla="*/ 0 h 23"/>
                      <a:gd name="T18" fmla="*/ 6 w 46"/>
                      <a:gd name="T19" fmla="*/ 0 h 23"/>
                      <a:gd name="T20" fmla="*/ 5 w 46"/>
                      <a:gd name="T21" fmla="*/ 0 h 23"/>
                      <a:gd name="T22" fmla="*/ 3 w 46"/>
                      <a:gd name="T23" fmla="*/ 0 h 23"/>
                      <a:gd name="T24" fmla="*/ 2 w 46"/>
                      <a:gd name="T25" fmla="*/ 0 h 23"/>
                      <a:gd name="T26" fmla="*/ 1 w 46"/>
                      <a:gd name="T27" fmla="*/ 0 h 23"/>
                      <a:gd name="T28" fmla="*/ 1 w 46"/>
                      <a:gd name="T29" fmla="*/ 1 h 23"/>
                      <a:gd name="T30" fmla="*/ 0 w 46"/>
                      <a:gd name="T31" fmla="*/ 1 h 23"/>
                      <a:gd name="T32" fmla="*/ 0 w 46"/>
                      <a:gd name="T33" fmla="*/ 1 h 23"/>
                      <a:gd name="T34" fmla="*/ 14 w 46"/>
                      <a:gd name="T35" fmla="*/ 1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3">
                        <a:moveTo>
                          <a:pt x="46" y="23"/>
                        </a:moveTo>
                        <a:lnTo>
                          <a:pt x="46" y="17"/>
                        </a:lnTo>
                        <a:lnTo>
                          <a:pt x="44" y="12"/>
                        </a:lnTo>
                        <a:lnTo>
                          <a:pt x="42" y="9"/>
                        </a:lnTo>
                        <a:lnTo>
                          <a:pt x="39" y="6"/>
                        </a:lnTo>
                        <a:lnTo>
                          <a:pt x="36" y="3"/>
                        </a:lnTo>
                        <a:lnTo>
                          <a:pt x="31" y="1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10" y="3"/>
                        </a:lnTo>
                        <a:lnTo>
                          <a:pt x="7" y="6"/>
                        </a:lnTo>
                        <a:lnTo>
                          <a:pt x="4" y="9"/>
                        </a:lnTo>
                        <a:lnTo>
                          <a:pt x="2" y="12"/>
                        </a:lnTo>
                        <a:lnTo>
                          <a:pt x="0" y="17"/>
                        </a:lnTo>
                        <a:lnTo>
                          <a:pt x="0" y="23"/>
                        </a:lnTo>
                        <a:lnTo>
                          <a:pt x="46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0" name="Rectangle 13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32" y="1625"/>
                    <a:ext cx="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51" name="Freeform 139"/>
                  <p:cNvSpPr>
                    <a:spLocks noChangeAspect="1"/>
                  </p:cNvSpPr>
                  <p:nvPr/>
                </p:nvSpPr>
                <p:spPr bwMode="auto">
                  <a:xfrm>
                    <a:off x="732" y="1647"/>
                    <a:ext cx="14" cy="7"/>
                  </a:xfrm>
                  <a:custGeom>
                    <a:avLst/>
                    <a:gdLst>
                      <a:gd name="T0" fmla="*/ 0 w 46"/>
                      <a:gd name="T1" fmla="*/ 0 h 23"/>
                      <a:gd name="T2" fmla="*/ 0 w 46"/>
                      <a:gd name="T3" fmla="*/ 2 h 23"/>
                      <a:gd name="T4" fmla="*/ 1 w 46"/>
                      <a:gd name="T5" fmla="*/ 3 h 23"/>
                      <a:gd name="T6" fmla="*/ 1 w 46"/>
                      <a:gd name="T7" fmla="*/ 4 h 23"/>
                      <a:gd name="T8" fmla="*/ 2 w 46"/>
                      <a:gd name="T9" fmla="*/ 5 h 23"/>
                      <a:gd name="T10" fmla="*/ 3 w 46"/>
                      <a:gd name="T11" fmla="*/ 6 h 23"/>
                      <a:gd name="T12" fmla="*/ 5 w 46"/>
                      <a:gd name="T13" fmla="*/ 6 h 23"/>
                      <a:gd name="T14" fmla="*/ 6 w 46"/>
                      <a:gd name="T15" fmla="*/ 7 h 23"/>
                      <a:gd name="T16" fmla="*/ 7 w 46"/>
                      <a:gd name="T17" fmla="*/ 7 h 23"/>
                      <a:gd name="T18" fmla="*/ 8 w 46"/>
                      <a:gd name="T19" fmla="*/ 7 h 23"/>
                      <a:gd name="T20" fmla="*/ 9 w 46"/>
                      <a:gd name="T21" fmla="*/ 6 h 23"/>
                      <a:gd name="T22" fmla="*/ 11 w 46"/>
                      <a:gd name="T23" fmla="*/ 6 h 23"/>
                      <a:gd name="T24" fmla="*/ 12 w 46"/>
                      <a:gd name="T25" fmla="*/ 5 h 23"/>
                      <a:gd name="T26" fmla="*/ 13 w 46"/>
                      <a:gd name="T27" fmla="*/ 4 h 23"/>
                      <a:gd name="T28" fmla="*/ 13 w 46"/>
                      <a:gd name="T29" fmla="*/ 3 h 23"/>
                      <a:gd name="T30" fmla="*/ 14 w 46"/>
                      <a:gd name="T31" fmla="*/ 2 h 23"/>
                      <a:gd name="T32" fmla="*/ 14 w 46"/>
                      <a:gd name="T33" fmla="*/ 0 h 23"/>
                      <a:gd name="T34" fmla="*/ 0 w 46"/>
                      <a:gd name="T35" fmla="*/ 0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3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10"/>
                        </a:lnTo>
                        <a:lnTo>
                          <a:pt x="4" y="14"/>
                        </a:lnTo>
                        <a:lnTo>
                          <a:pt x="7" y="17"/>
                        </a:lnTo>
                        <a:lnTo>
                          <a:pt x="10" y="20"/>
                        </a:lnTo>
                        <a:lnTo>
                          <a:pt x="15" y="21"/>
                        </a:lnTo>
                        <a:lnTo>
                          <a:pt x="19" y="22"/>
                        </a:lnTo>
                        <a:lnTo>
                          <a:pt x="23" y="23"/>
                        </a:lnTo>
                        <a:lnTo>
                          <a:pt x="27" y="22"/>
                        </a:lnTo>
                        <a:lnTo>
                          <a:pt x="31" y="21"/>
                        </a:lnTo>
                        <a:lnTo>
                          <a:pt x="36" y="20"/>
                        </a:lnTo>
                        <a:lnTo>
                          <a:pt x="39" y="17"/>
                        </a:lnTo>
                        <a:lnTo>
                          <a:pt x="42" y="14"/>
                        </a:lnTo>
                        <a:lnTo>
                          <a:pt x="44" y="10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2" name="Freeform 140"/>
                  <p:cNvSpPr>
                    <a:spLocks noChangeAspect="1"/>
                  </p:cNvSpPr>
                  <p:nvPr/>
                </p:nvSpPr>
                <p:spPr bwMode="auto">
                  <a:xfrm>
                    <a:off x="1061" y="2047"/>
                    <a:ext cx="7" cy="14"/>
                  </a:xfrm>
                  <a:custGeom>
                    <a:avLst/>
                    <a:gdLst>
                      <a:gd name="T0" fmla="*/ 0 w 23"/>
                      <a:gd name="T1" fmla="*/ 14 h 47"/>
                      <a:gd name="T2" fmla="*/ 2 w 23"/>
                      <a:gd name="T3" fmla="*/ 14 h 47"/>
                      <a:gd name="T4" fmla="*/ 3 w 23"/>
                      <a:gd name="T5" fmla="*/ 13 h 47"/>
                      <a:gd name="T6" fmla="*/ 4 w 23"/>
                      <a:gd name="T7" fmla="*/ 13 h 47"/>
                      <a:gd name="T8" fmla="*/ 5 w 23"/>
                      <a:gd name="T9" fmla="*/ 12 h 47"/>
                      <a:gd name="T10" fmla="*/ 6 w 23"/>
                      <a:gd name="T11" fmla="*/ 11 h 47"/>
                      <a:gd name="T12" fmla="*/ 7 w 23"/>
                      <a:gd name="T13" fmla="*/ 10 h 47"/>
                      <a:gd name="T14" fmla="*/ 7 w 23"/>
                      <a:gd name="T15" fmla="*/ 8 h 47"/>
                      <a:gd name="T16" fmla="*/ 7 w 23"/>
                      <a:gd name="T17" fmla="*/ 7 h 47"/>
                      <a:gd name="T18" fmla="*/ 7 w 23"/>
                      <a:gd name="T19" fmla="*/ 6 h 47"/>
                      <a:gd name="T20" fmla="*/ 7 w 23"/>
                      <a:gd name="T21" fmla="*/ 4 h 47"/>
                      <a:gd name="T22" fmla="*/ 6 w 23"/>
                      <a:gd name="T23" fmla="*/ 3 h 47"/>
                      <a:gd name="T24" fmla="*/ 5 w 23"/>
                      <a:gd name="T25" fmla="*/ 2 h 47"/>
                      <a:gd name="T26" fmla="*/ 4 w 23"/>
                      <a:gd name="T27" fmla="*/ 1 h 47"/>
                      <a:gd name="T28" fmla="*/ 3 w 23"/>
                      <a:gd name="T29" fmla="*/ 1 h 47"/>
                      <a:gd name="T30" fmla="*/ 2 w 23"/>
                      <a:gd name="T31" fmla="*/ 0 h 47"/>
                      <a:gd name="T32" fmla="*/ 0 w 23"/>
                      <a:gd name="T33" fmla="*/ 0 h 47"/>
                      <a:gd name="T34" fmla="*/ 0 w 23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0" y="47"/>
                        </a:moveTo>
                        <a:lnTo>
                          <a:pt x="5" y="46"/>
                        </a:lnTo>
                        <a:lnTo>
                          <a:pt x="11" y="44"/>
                        </a:lnTo>
                        <a:lnTo>
                          <a:pt x="14" y="42"/>
                        </a:lnTo>
                        <a:lnTo>
                          <a:pt x="17" y="39"/>
                        </a:lnTo>
                        <a:lnTo>
                          <a:pt x="20" y="36"/>
                        </a:lnTo>
                        <a:lnTo>
                          <a:pt x="22" y="32"/>
                        </a:lnTo>
                        <a:lnTo>
                          <a:pt x="23" y="28"/>
                        </a:lnTo>
                        <a:lnTo>
                          <a:pt x="23" y="23"/>
                        </a:lnTo>
                        <a:lnTo>
                          <a:pt x="23" y="19"/>
                        </a:lnTo>
                        <a:lnTo>
                          <a:pt x="22" y="15"/>
                        </a:lnTo>
                        <a:lnTo>
                          <a:pt x="20" y="11"/>
                        </a:lnTo>
                        <a:lnTo>
                          <a:pt x="17" y="8"/>
                        </a:lnTo>
                        <a:lnTo>
                          <a:pt x="14" y="4"/>
                        </a:lnTo>
                        <a:lnTo>
                          <a:pt x="11" y="2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3" name="Rectangle 14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946" y="2047"/>
                    <a:ext cx="114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54" name="Freeform 142"/>
                  <p:cNvSpPr>
                    <a:spLocks noChangeAspect="1"/>
                  </p:cNvSpPr>
                  <p:nvPr/>
                </p:nvSpPr>
                <p:spPr bwMode="auto">
                  <a:xfrm>
                    <a:off x="939" y="2047"/>
                    <a:ext cx="7" cy="14"/>
                  </a:xfrm>
                  <a:custGeom>
                    <a:avLst/>
                    <a:gdLst>
                      <a:gd name="T0" fmla="*/ 7 w 23"/>
                      <a:gd name="T1" fmla="*/ 0 h 47"/>
                      <a:gd name="T2" fmla="*/ 5 w 23"/>
                      <a:gd name="T3" fmla="*/ 0 h 47"/>
                      <a:gd name="T4" fmla="*/ 4 w 23"/>
                      <a:gd name="T5" fmla="*/ 1 h 47"/>
                      <a:gd name="T6" fmla="*/ 3 w 23"/>
                      <a:gd name="T7" fmla="*/ 1 h 47"/>
                      <a:gd name="T8" fmla="*/ 2 w 23"/>
                      <a:gd name="T9" fmla="*/ 2 h 47"/>
                      <a:gd name="T10" fmla="*/ 1 w 23"/>
                      <a:gd name="T11" fmla="*/ 3 h 47"/>
                      <a:gd name="T12" fmla="*/ 1 w 23"/>
                      <a:gd name="T13" fmla="*/ 4 h 47"/>
                      <a:gd name="T14" fmla="*/ 0 w 23"/>
                      <a:gd name="T15" fmla="*/ 6 h 47"/>
                      <a:gd name="T16" fmla="*/ 0 w 23"/>
                      <a:gd name="T17" fmla="*/ 7 h 47"/>
                      <a:gd name="T18" fmla="*/ 0 w 23"/>
                      <a:gd name="T19" fmla="*/ 8 h 47"/>
                      <a:gd name="T20" fmla="*/ 1 w 23"/>
                      <a:gd name="T21" fmla="*/ 10 h 47"/>
                      <a:gd name="T22" fmla="*/ 1 w 23"/>
                      <a:gd name="T23" fmla="*/ 11 h 47"/>
                      <a:gd name="T24" fmla="*/ 2 w 23"/>
                      <a:gd name="T25" fmla="*/ 12 h 47"/>
                      <a:gd name="T26" fmla="*/ 3 w 23"/>
                      <a:gd name="T27" fmla="*/ 13 h 47"/>
                      <a:gd name="T28" fmla="*/ 4 w 23"/>
                      <a:gd name="T29" fmla="*/ 13 h 47"/>
                      <a:gd name="T30" fmla="*/ 5 w 23"/>
                      <a:gd name="T31" fmla="*/ 14 h 47"/>
                      <a:gd name="T32" fmla="*/ 7 w 23"/>
                      <a:gd name="T33" fmla="*/ 14 h 47"/>
                      <a:gd name="T34" fmla="*/ 7 w 23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23" y="0"/>
                        </a:move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6" y="8"/>
                        </a:lnTo>
                        <a:lnTo>
                          <a:pt x="3" y="11"/>
                        </a:lnTo>
                        <a:lnTo>
                          <a:pt x="2" y="15"/>
                        </a:lnTo>
                        <a:lnTo>
                          <a:pt x="1" y="19"/>
                        </a:lnTo>
                        <a:lnTo>
                          <a:pt x="0" y="23"/>
                        </a:lnTo>
                        <a:lnTo>
                          <a:pt x="1" y="28"/>
                        </a:lnTo>
                        <a:lnTo>
                          <a:pt x="2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8" y="46"/>
                        </a:lnTo>
                        <a:lnTo>
                          <a:pt x="23" y="47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5" name="Freeform 143"/>
                  <p:cNvSpPr>
                    <a:spLocks noChangeAspect="1"/>
                  </p:cNvSpPr>
                  <p:nvPr/>
                </p:nvSpPr>
                <p:spPr bwMode="auto">
                  <a:xfrm>
                    <a:off x="939" y="1625"/>
                    <a:ext cx="7" cy="14"/>
                  </a:xfrm>
                  <a:custGeom>
                    <a:avLst/>
                    <a:gdLst>
                      <a:gd name="T0" fmla="*/ 7 w 23"/>
                      <a:gd name="T1" fmla="*/ 0 h 46"/>
                      <a:gd name="T2" fmla="*/ 5 w 23"/>
                      <a:gd name="T3" fmla="*/ 0 h 46"/>
                      <a:gd name="T4" fmla="*/ 4 w 23"/>
                      <a:gd name="T5" fmla="*/ 1 h 46"/>
                      <a:gd name="T6" fmla="*/ 3 w 23"/>
                      <a:gd name="T7" fmla="*/ 1 h 46"/>
                      <a:gd name="T8" fmla="*/ 2 w 23"/>
                      <a:gd name="T9" fmla="*/ 2 h 46"/>
                      <a:gd name="T10" fmla="*/ 1 w 23"/>
                      <a:gd name="T11" fmla="*/ 3 h 46"/>
                      <a:gd name="T12" fmla="*/ 1 w 23"/>
                      <a:gd name="T13" fmla="*/ 4 h 46"/>
                      <a:gd name="T14" fmla="*/ 0 w 23"/>
                      <a:gd name="T15" fmla="*/ 5 h 46"/>
                      <a:gd name="T16" fmla="*/ 0 w 23"/>
                      <a:gd name="T17" fmla="*/ 7 h 46"/>
                      <a:gd name="T18" fmla="*/ 0 w 23"/>
                      <a:gd name="T19" fmla="*/ 8 h 46"/>
                      <a:gd name="T20" fmla="*/ 1 w 23"/>
                      <a:gd name="T21" fmla="*/ 9 h 46"/>
                      <a:gd name="T22" fmla="*/ 1 w 23"/>
                      <a:gd name="T23" fmla="*/ 11 h 46"/>
                      <a:gd name="T24" fmla="*/ 2 w 23"/>
                      <a:gd name="T25" fmla="*/ 12 h 46"/>
                      <a:gd name="T26" fmla="*/ 3 w 23"/>
                      <a:gd name="T27" fmla="*/ 13 h 46"/>
                      <a:gd name="T28" fmla="*/ 4 w 23"/>
                      <a:gd name="T29" fmla="*/ 13 h 46"/>
                      <a:gd name="T30" fmla="*/ 5 w 23"/>
                      <a:gd name="T31" fmla="*/ 14 h 46"/>
                      <a:gd name="T32" fmla="*/ 7 w 23"/>
                      <a:gd name="T33" fmla="*/ 14 h 46"/>
                      <a:gd name="T34" fmla="*/ 7 w 23"/>
                      <a:gd name="T35" fmla="*/ 0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6" y="7"/>
                        </a:lnTo>
                        <a:lnTo>
                          <a:pt x="3" y="10"/>
                        </a:lnTo>
                        <a:lnTo>
                          <a:pt x="2" y="14"/>
                        </a:lnTo>
                        <a:lnTo>
                          <a:pt x="1" y="18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2" y="31"/>
                        </a:lnTo>
                        <a:lnTo>
                          <a:pt x="3" y="35"/>
                        </a:lnTo>
                        <a:lnTo>
                          <a:pt x="6" y="38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6" name="Rectangle 14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946" y="1625"/>
                    <a:ext cx="114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57" name="Freeform 145"/>
                  <p:cNvSpPr>
                    <a:spLocks noChangeAspect="1"/>
                  </p:cNvSpPr>
                  <p:nvPr/>
                </p:nvSpPr>
                <p:spPr bwMode="auto">
                  <a:xfrm>
                    <a:off x="1061" y="1625"/>
                    <a:ext cx="7" cy="14"/>
                  </a:xfrm>
                  <a:custGeom>
                    <a:avLst/>
                    <a:gdLst>
                      <a:gd name="T0" fmla="*/ 0 w 23"/>
                      <a:gd name="T1" fmla="*/ 14 h 46"/>
                      <a:gd name="T2" fmla="*/ 2 w 23"/>
                      <a:gd name="T3" fmla="*/ 14 h 46"/>
                      <a:gd name="T4" fmla="*/ 3 w 23"/>
                      <a:gd name="T5" fmla="*/ 13 h 46"/>
                      <a:gd name="T6" fmla="*/ 4 w 23"/>
                      <a:gd name="T7" fmla="*/ 13 h 46"/>
                      <a:gd name="T8" fmla="*/ 5 w 23"/>
                      <a:gd name="T9" fmla="*/ 12 h 46"/>
                      <a:gd name="T10" fmla="*/ 6 w 23"/>
                      <a:gd name="T11" fmla="*/ 11 h 46"/>
                      <a:gd name="T12" fmla="*/ 7 w 23"/>
                      <a:gd name="T13" fmla="*/ 9 h 46"/>
                      <a:gd name="T14" fmla="*/ 7 w 23"/>
                      <a:gd name="T15" fmla="*/ 8 h 46"/>
                      <a:gd name="T16" fmla="*/ 7 w 23"/>
                      <a:gd name="T17" fmla="*/ 7 h 46"/>
                      <a:gd name="T18" fmla="*/ 7 w 23"/>
                      <a:gd name="T19" fmla="*/ 5 h 46"/>
                      <a:gd name="T20" fmla="*/ 7 w 23"/>
                      <a:gd name="T21" fmla="*/ 4 h 46"/>
                      <a:gd name="T22" fmla="*/ 6 w 23"/>
                      <a:gd name="T23" fmla="*/ 3 h 46"/>
                      <a:gd name="T24" fmla="*/ 5 w 23"/>
                      <a:gd name="T25" fmla="*/ 2 h 46"/>
                      <a:gd name="T26" fmla="*/ 4 w 23"/>
                      <a:gd name="T27" fmla="*/ 1 h 46"/>
                      <a:gd name="T28" fmla="*/ 3 w 23"/>
                      <a:gd name="T29" fmla="*/ 1 h 46"/>
                      <a:gd name="T30" fmla="*/ 2 w 23"/>
                      <a:gd name="T31" fmla="*/ 0 h 46"/>
                      <a:gd name="T32" fmla="*/ 0 w 23"/>
                      <a:gd name="T33" fmla="*/ 0 h 46"/>
                      <a:gd name="T34" fmla="*/ 0 w 23"/>
                      <a:gd name="T35" fmla="*/ 14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0" y="46"/>
                        </a:moveTo>
                        <a:lnTo>
                          <a:pt x="5" y="46"/>
                        </a:lnTo>
                        <a:lnTo>
                          <a:pt x="11" y="44"/>
                        </a:lnTo>
                        <a:lnTo>
                          <a:pt x="14" y="42"/>
                        </a:lnTo>
                        <a:lnTo>
                          <a:pt x="17" y="38"/>
                        </a:lnTo>
                        <a:lnTo>
                          <a:pt x="20" y="35"/>
                        </a:lnTo>
                        <a:lnTo>
                          <a:pt x="22" y="31"/>
                        </a:lnTo>
                        <a:lnTo>
                          <a:pt x="23" y="27"/>
                        </a:lnTo>
                        <a:lnTo>
                          <a:pt x="23" y="23"/>
                        </a:lnTo>
                        <a:lnTo>
                          <a:pt x="23" y="18"/>
                        </a:lnTo>
                        <a:lnTo>
                          <a:pt x="22" y="14"/>
                        </a:lnTo>
                        <a:lnTo>
                          <a:pt x="20" y="10"/>
                        </a:lnTo>
                        <a:lnTo>
                          <a:pt x="17" y="7"/>
                        </a:lnTo>
                        <a:lnTo>
                          <a:pt x="14" y="4"/>
                        </a:lnTo>
                        <a:lnTo>
                          <a:pt x="11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8" name="Freeform 146"/>
                  <p:cNvSpPr>
                    <a:spLocks noChangeAspect="1"/>
                  </p:cNvSpPr>
                  <p:nvPr/>
                </p:nvSpPr>
                <p:spPr bwMode="auto">
                  <a:xfrm>
                    <a:off x="946" y="2047"/>
                    <a:ext cx="7" cy="14"/>
                  </a:xfrm>
                  <a:custGeom>
                    <a:avLst/>
                    <a:gdLst>
                      <a:gd name="T0" fmla="*/ 0 w 23"/>
                      <a:gd name="T1" fmla="*/ 14 h 47"/>
                      <a:gd name="T2" fmla="*/ 2 w 23"/>
                      <a:gd name="T3" fmla="*/ 14 h 47"/>
                      <a:gd name="T4" fmla="*/ 3 w 23"/>
                      <a:gd name="T5" fmla="*/ 13 h 47"/>
                      <a:gd name="T6" fmla="*/ 5 w 23"/>
                      <a:gd name="T7" fmla="*/ 13 h 47"/>
                      <a:gd name="T8" fmla="*/ 5 w 23"/>
                      <a:gd name="T9" fmla="*/ 12 h 47"/>
                      <a:gd name="T10" fmla="*/ 6 w 23"/>
                      <a:gd name="T11" fmla="*/ 11 h 47"/>
                      <a:gd name="T12" fmla="*/ 7 w 23"/>
                      <a:gd name="T13" fmla="*/ 10 h 47"/>
                      <a:gd name="T14" fmla="*/ 7 w 23"/>
                      <a:gd name="T15" fmla="*/ 8 h 47"/>
                      <a:gd name="T16" fmla="*/ 7 w 23"/>
                      <a:gd name="T17" fmla="*/ 7 h 47"/>
                      <a:gd name="T18" fmla="*/ 7 w 23"/>
                      <a:gd name="T19" fmla="*/ 6 h 47"/>
                      <a:gd name="T20" fmla="*/ 7 w 23"/>
                      <a:gd name="T21" fmla="*/ 4 h 47"/>
                      <a:gd name="T22" fmla="*/ 6 w 23"/>
                      <a:gd name="T23" fmla="*/ 3 h 47"/>
                      <a:gd name="T24" fmla="*/ 5 w 23"/>
                      <a:gd name="T25" fmla="*/ 2 h 47"/>
                      <a:gd name="T26" fmla="*/ 5 w 23"/>
                      <a:gd name="T27" fmla="*/ 1 h 47"/>
                      <a:gd name="T28" fmla="*/ 3 w 23"/>
                      <a:gd name="T29" fmla="*/ 1 h 47"/>
                      <a:gd name="T30" fmla="*/ 2 w 23"/>
                      <a:gd name="T31" fmla="*/ 0 h 47"/>
                      <a:gd name="T32" fmla="*/ 0 w 23"/>
                      <a:gd name="T33" fmla="*/ 0 h 47"/>
                      <a:gd name="T34" fmla="*/ 0 w 23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0" y="47"/>
                        </a:moveTo>
                        <a:lnTo>
                          <a:pt x="5" y="46"/>
                        </a:lnTo>
                        <a:lnTo>
                          <a:pt x="10" y="44"/>
                        </a:lnTo>
                        <a:lnTo>
                          <a:pt x="15" y="42"/>
                        </a:lnTo>
                        <a:lnTo>
                          <a:pt x="18" y="39"/>
                        </a:lnTo>
                        <a:lnTo>
                          <a:pt x="20" y="36"/>
                        </a:lnTo>
                        <a:lnTo>
                          <a:pt x="22" y="32"/>
                        </a:lnTo>
                        <a:lnTo>
                          <a:pt x="23" y="28"/>
                        </a:lnTo>
                        <a:lnTo>
                          <a:pt x="23" y="23"/>
                        </a:lnTo>
                        <a:lnTo>
                          <a:pt x="23" y="19"/>
                        </a:lnTo>
                        <a:lnTo>
                          <a:pt x="22" y="15"/>
                        </a:lnTo>
                        <a:lnTo>
                          <a:pt x="20" y="11"/>
                        </a:lnTo>
                        <a:lnTo>
                          <a:pt x="18" y="8"/>
                        </a:lnTo>
                        <a:lnTo>
                          <a:pt x="15" y="4"/>
                        </a:lnTo>
                        <a:lnTo>
                          <a:pt x="10" y="2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9" name="Rectangle 14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832" y="2047"/>
                    <a:ext cx="114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60" name="Freeform 148"/>
                  <p:cNvSpPr>
                    <a:spLocks noChangeAspect="1"/>
                  </p:cNvSpPr>
                  <p:nvPr/>
                </p:nvSpPr>
                <p:spPr bwMode="auto">
                  <a:xfrm>
                    <a:off x="825" y="2047"/>
                    <a:ext cx="7" cy="14"/>
                  </a:xfrm>
                  <a:custGeom>
                    <a:avLst/>
                    <a:gdLst>
                      <a:gd name="T0" fmla="*/ 7 w 23"/>
                      <a:gd name="T1" fmla="*/ 0 h 47"/>
                      <a:gd name="T2" fmla="*/ 5 w 23"/>
                      <a:gd name="T3" fmla="*/ 0 h 47"/>
                      <a:gd name="T4" fmla="*/ 4 w 23"/>
                      <a:gd name="T5" fmla="*/ 1 h 47"/>
                      <a:gd name="T6" fmla="*/ 2 w 23"/>
                      <a:gd name="T7" fmla="*/ 1 h 47"/>
                      <a:gd name="T8" fmla="*/ 2 w 23"/>
                      <a:gd name="T9" fmla="*/ 2 h 47"/>
                      <a:gd name="T10" fmla="*/ 1 w 23"/>
                      <a:gd name="T11" fmla="*/ 3 h 47"/>
                      <a:gd name="T12" fmla="*/ 0 w 23"/>
                      <a:gd name="T13" fmla="*/ 4 h 47"/>
                      <a:gd name="T14" fmla="*/ 0 w 23"/>
                      <a:gd name="T15" fmla="*/ 6 h 47"/>
                      <a:gd name="T16" fmla="*/ 0 w 23"/>
                      <a:gd name="T17" fmla="*/ 7 h 47"/>
                      <a:gd name="T18" fmla="*/ 0 w 23"/>
                      <a:gd name="T19" fmla="*/ 8 h 47"/>
                      <a:gd name="T20" fmla="*/ 0 w 23"/>
                      <a:gd name="T21" fmla="*/ 10 h 47"/>
                      <a:gd name="T22" fmla="*/ 1 w 23"/>
                      <a:gd name="T23" fmla="*/ 11 h 47"/>
                      <a:gd name="T24" fmla="*/ 2 w 23"/>
                      <a:gd name="T25" fmla="*/ 12 h 47"/>
                      <a:gd name="T26" fmla="*/ 2 w 23"/>
                      <a:gd name="T27" fmla="*/ 13 h 47"/>
                      <a:gd name="T28" fmla="*/ 4 w 23"/>
                      <a:gd name="T29" fmla="*/ 13 h 47"/>
                      <a:gd name="T30" fmla="*/ 5 w 23"/>
                      <a:gd name="T31" fmla="*/ 14 h 47"/>
                      <a:gd name="T32" fmla="*/ 7 w 23"/>
                      <a:gd name="T33" fmla="*/ 14 h 47"/>
                      <a:gd name="T34" fmla="*/ 7 w 23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23" y="0"/>
                        </a:moveTo>
                        <a:lnTo>
                          <a:pt x="17" y="0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8"/>
                        </a:lnTo>
                        <a:lnTo>
                          <a:pt x="3" y="11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8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7" y="46"/>
                        </a:lnTo>
                        <a:lnTo>
                          <a:pt x="23" y="47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1" name="Freeform 149"/>
                  <p:cNvSpPr>
                    <a:spLocks noChangeAspect="1"/>
                  </p:cNvSpPr>
                  <p:nvPr/>
                </p:nvSpPr>
                <p:spPr bwMode="auto">
                  <a:xfrm>
                    <a:off x="825" y="1625"/>
                    <a:ext cx="7" cy="14"/>
                  </a:xfrm>
                  <a:custGeom>
                    <a:avLst/>
                    <a:gdLst>
                      <a:gd name="T0" fmla="*/ 7 w 23"/>
                      <a:gd name="T1" fmla="*/ 0 h 46"/>
                      <a:gd name="T2" fmla="*/ 5 w 23"/>
                      <a:gd name="T3" fmla="*/ 0 h 46"/>
                      <a:gd name="T4" fmla="*/ 4 w 23"/>
                      <a:gd name="T5" fmla="*/ 1 h 46"/>
                      <a:gd name="T6" fmla="*/ 2 w 23"/>
                      <a:gd name="T7" fmla="*/ 1 h 46"/>
                      <a:gd name="T8" fmla="*/ 2 w 23"/>
                      <a:gd name="T9" fmla="*/ 2 h 46"/>
                      <a:gd name="T10" fmla="*/ 1 w 23"/>
                      <a:gd name="T11" fmla="*/ 3 h 46"/>
                      <a:gd name="T12" fmla="*/ 0 w 23"/>
                      <a:gd name="T13" fmla="*/ 4 h 46"/>
                      <a:gd name="T14" fmla="*/ 0 w 23"/>
                      <a:gd name="T15" fmla="*/ 5 h 46"/>
                      <a:gd name="T16" fmla="*/ 0 w 23"/>
                      <a:gd name="T17" fmla="*/ 7 h 46"/>
                      <a:gd name="T18" fmla="*/ 0 w 23"/>
                      <a:gd name="T19" fmla="*/ 8 h 46"/>
                      <a:gd name="T20" fmla="*/ 0 w 23"/>
                      <a:gd name="T21" fmla="*/ 9 h 46"/>
                      <a:gd name="T22" fmla="*/ 1 w 23"/>
                      <a:gd name="T23" fmla="*/ 11 h 46"/>
                      <a:gd name="T24" fmla="*/ 2 w 23"/>
                      <a:gd name="T25" fmla="*/ 12 h 46"/>
                      <a:gd name="T26" fmla="*/ 2 w 23"/>
                      <a:gd name="T27" fmla="*/ 13 h 46"/>
                      <a:gd name="T28" fmla="*/ 4 w 23"/>
                      <a:gd name="T29" fmla="*/ 13 h 46"/>
                      <a:gd name="T30" fmla="*/ 5 w 23"/>
                      <a:gd name="T31" fmla="*/ 14 h 46"/>
                      <a:gd name="T32" fmla="*/ 7 w 23"/>
                      <a:gd name="T33" fmla="*/ 14 h 46"/>
                      <a:gd name="T34" fmla="*/ 7 w 23"/>
                      <a:gd name="T35" fmla="*/ 0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23" y="0"/>
                        </a:moveTo>
                        <a:lnTo>
                          <a:pt x="17" y="1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4"/>
                        </a:lnTo>
                        <a:lnTo>
                          <a:pt x="0" y="18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1"/>
                        </a:lnTo>
                        <a:lnTo>
                          <a:pt x="3" y="35"/>
                        </a:lnTo>
                        <a:lnTo>
                          <a:pt x="5" y="38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7" y="46"/>
                        </a:lnTo>
                        <a:lnTo>
                          <a:pt x="23" y="46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2" name="Rectangle 15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832" y="1625"/>
                    <a:ext cx="114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63" name="Freeform 151"/>
                  <p:cNvSpPr>
                    <a:spLocks noChangeAspect="1"/>
                  </p:cNvSpPr>
                  <p:nvPr/>
                </p:nvSpPr>
                <p:spPr bwMode="auto">
                  <a:xfrm>
                    <a:off x="946" y="1625"/>
                    <a:ext cx="7" cy="14"/>
                  </a:xfrm>
                  <a:custGeom>
                    <a:avLst/>
                    <a:gdLst>
                      <a:gd name="T0" fmla="*/ 0 w 23"/>
                      <a:gd name="T1" fmla="*/ 14 h 46"/>
                      <a:gd name="T2" fmla="*/ 2 w 23"/>
                      <a:gd name="T3" fmla="*/ 14 h 46"/>
                      <a:gd name="T4" fmla="*/ 3 w 23"/>
                      <a:gd name="T5" fmla="*/ 13 h 46"/>
                      <a:gd name="T6" fmla="*/ 5 w 23"/>
                      <a:gd name="T7" fmla="*/ 13 h 46"/>
                      <a:gd name="T8" fmla="*/ 5 w 23"/>
                      <a:gd name="T9" fmla="*/ 12 h 46"/>
                      <a:gd name="T10" fmla="*/ 6 w 23"/>
                      <a:gd name="T11" fmla="*/ 11 h 46"/>
                      <a:gd name="T12" fmla="*/ 7 w 23"/>
                      <a:gd name="T13" fmla="*/ 9 h 46"/>
                      <a:gd name="T14" fmla="*/ 7 w 23"/>
                      <a:gd name="T15" fmla="*/ 8 h 46"/>
                      <a:gd name="T16" fmla="*/ 7 w 23"/>
                      <a:gd name="T17" fmla="*/ 7 h 46"/>
                      <a:gd name="T18" fmla="*/ 7 w 23"/>
                      <a:gd name="T19" fmla="*/ 5 h 46"/>
                      <a:gd name="T20" fmla="*/ 7 w 23"/>
                      <a:gd name="T21" fmla="*/ 4 h 46"/>
                      <a:gd name="T22" fmla="*/ 6 w 23"/>
                      <a:gd name="T23" fmla="*/ 3 h 46"/>
                      <a:gd name="T24" fmla="*/ 5 w 23"/>
                      <a:gd name="T25" fmla="*/ 2 h 46"/>
                      <a:gd name="T26" fmla="*/ 5 w 23"/>
                      <a:gd name="T27" fmla="*/ 1 h 46"/>
                      <a:gd name="T28" fmla="*/ 3 w 23"/>
                      <a:gd name="T29" fmla="*/ 1 h 46"/>
                      <a:gd name="T30" fmla="*/ 2 w 23"/>
                      <a:gd name="T31" fmla="*/ 0 h 46"/>
                      <a:gd name="T32" fmla="*/ 0 w 23"/>
                      <a:gd name="T33" fmla="*/ 0 h 46"/>
                      <a:gd name="T34" fmla="*/ 0 w 23"/>
                      <a:gd name="T35" fmla="*/ 14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0" y="46"/>
                        </a:moveTo>
                        <a:lnTo>
                          <a:pt x="5" y="46"/>
                        </a:lnTo>
                        <a:lnTo>
                          <a:pt x="10" y="44"/>
                        </a:lnTo>
                        <a:lnTo>
                          <a:pt x="15" y="42"/>
                        </a:lnTo>
                        <a:lnTo>
                          <a:pt x="18" y="38"/>
                        </a:lnTo>
                        <a:lnTo>
                          <a:pt x="20" y="35"/>
                        </a:lnTo>
                        <a:lnTo>
                          <a:pt x="22" y="31"/>
                        </a:lnTo>
                        <a:lnTo>
                          <a:pt x="23" y="27"/>
                        </a:lnTo>
                        <a:lnTo>
                          <a:pt x="23" y="23"/>
                        </a:lnTo>
                        <a:lnTo>
                          <a:pt x="23" y="18"/>
                        </a:lnTo>
                        <a:lnTo>
                          <a:pt x="22" y="14"/>
                        </a:lnTo>
                        <a:lnTo>
                          <a:pt x="20" y="10"/>
                        </a:lnTo>
                        <a:lnTo>
                          <a:pt x="18" y="7"/>
                        </a:lnTo>
                        <a:lnTo>
                          <a:pt x="15" y="4"/>
                        </a:lnTo>
                        <a:lnTo>
                          <a:pt x="10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4" name="Freeform 152"/>
                  <p:cNvSpPr>
                    <a:spLocks noChangeAspect="1"/>
                  </p:cNvSpPr>
                  <p:nvPr/>
                </p:nvSpPr>
                <p:spPr bwMode="auto">
                  <a:xfrm>
                    <a:off x="1175" y="2047"/>
                    <a:ext cx="7" cy="14"/>
                  </a:xfrm>
                  <a:custGeom>
                    <a:avLst/>
                    <a:gdLst>
                      <a:gd name="T0" fmla="*/ 0 w 23"/>
                      <a:gd name="T1" fmla="*/ 14 h 47"/>
                      <a:gd name="T2" fmla="*/ 2 w 23"/>
                      <a:gd name="T3" fmla="*/ 14 h 47"/>
                      <a:gd name="T4" fmla="*/ 3 w 23"/>
                      <a:gd name="T5" fmla="*/ 13 h 47"/>
                      <a:gd name="T6" fmla="*/ 5 w 23"/>
                      <a:gd name="T7" fmla="*/ 13 h 47"/>
                      <a:gd name="T8" fmla="*/ 5 w 23"/>
                      <a:gd name="T9" fmla="*/ 12 h 47"/>
                      <a:gd name="T10" fmla="*/ 6 w 23"/>
                      <a:gd name="T11" fmla="*/ 11 h 47"/>
                      <a:gd name="T12" fmla="*/ 7 w 23"/>
                      <a:gd name="T13" fmla="*/ 10 h 47"/>
                      <a:gd name="T14" fmla="*/ 7 w 23"/>
                      <a:gd name="T15" fmla="*/ 8 h 47"/>
                      <a:gd name="T16" fmla="*/ 7 w 23"/>
                      <a:gd name="T17" fmla="*/ 7 h 47"/>
                      <a:gd name="T18" fmla="*/ 7 w 23"/>
                      <a:gd name="T19" fmla="*/ 6 h 47"/>
                      <a:gd name="T20" fmla="*/ 7 w 23"/>
                      <a:gd name="T21" fmla="*/ 4 h 47"/>
                      <a:gd name="T22" fmla="*/ 6 w 23"/>
                      <a:gd name="T23" fmla="*/ 3 h 47"/>
                      <a:gd name="T24" fmla="*/ 5 w 23"/>
                      <a:gd name="T25" fmla="*/ 2 h 47"/>
                      <a:gd name="T26" fmla="*/ 5 w 23"/>
                      <a:gd name="T27" fmla="*/ 1 h 47"/>
                      <a:gd name="T28" fmla="*/ 3 w 23"/>
                      <a:gd name="T29" fmla="*/ 1 h 47"/>
                      <a:gd name="T30" fmla="*/ 2 w 23"/>
                      <a:gd name="T31" fmla="*/ 0 h 47"/>
                      <a:gd name="T32" fmla="*/ 0 w 23"/>
                      <a:gd name="T33" fmla="*/ 0 h 47"/>
                      <a:gd name="T34" fmla="*/ 0 w 23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0" y="47"/>
                        </a:moveTo>
                        <a:lnTo>
                          <a:pt x="5" y="46"/>
                        </a:lnTo>
                        <a:lnTo>
                          <a:pt x="11" y="44"/>
                        </a:lnTo>
                        <a:lnTo>
                          <a:pt x="15" y="42"/>
                        </a:lnTo>
                        <a:lnTo>
                          <a:pt x="18" y="39"/>
                        </a:lnTo>
                        <a:lnTo>
                          <a:pt x="20" y="36"/>
                        </a:lnTo>
                        <a:lnTo>
                          <a:pt x="22" y="32"/>
                        </a:lnTo>
                        <a:lnTo>
                          <a:pt x="23" y="28"/>
                        </a:lnTo>
                        <a:lnTo>
                          <a:pt x="23" y="23"/>
                        </a:lnTo>
                        <a:lnTo>
                          <a:pt x="23" y="19"/>
                        </a:lnTo>
                        <a:lnTo>
                          <a:pt x="22" y="15"/>
                        </a:lnTo>
                        <a:lnTo>
                          <a:pt x="20" y="11"/>
                        </a:lnTo>
                        <a:lnTo>
                          <a:pt x="18" y="8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5" name="Rectangle 15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061" y="2047"/>
                    <a:ext cx="114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66" name="Freeform 154"/>
                  <p:cNvSpPr>
                    <a:spLocks noChangeAspect="1"/>
                  </p:cNvSpPr>
                  <p:nvPr/>
                </p:nvSpPr>
                <p:spPr bwMode="auto">
                  <a:xfrm>
                    <a:off x="1054" y="2047"/>
                    <a:ext cx="7" cy="14"/>
                  </a:xfrm>
                  <a:custGeom>
                    <a:avLst/>
                    <a:gdLst>
                      <a:gd name="T0" fmla="*/ 7 w 23"/>
                      <a:gd name="T1" fmla="*/ 0 h 47"/>
                      <a:gd name="T2" fmla="*/ 5 w 23"/>
                      <a:gd name="T3" fmla="*/ 0 h 47"/>
                      <a:gd name="T4" fmla="*/ 4 w 23"/>
                      <a:gd name="T5" fmla="*/ 1 h 47"/>
                      <a:gd name="T6" fmla="*/ 2 w 23"/>
                      <a:gd name="T7" fmla="*/ 1 h 47"/>
                      <a:gd name="T8" fmla="*/ 2 w 23"/>
                      <a:gd name="T9" fmla="*/ 2 h 47"/>
                      <a:gd name="T10" fmla="*/ 1 w 23"/>
                      <a:gd name="T11" fmla="*/ 3 h 47"/>
                      <a:gd name="T12" fmla="*/ 0 w 23"/>
                      <a:gd name="T13" fmla="*/ 4 h 47"/>
                      <a:gd name="T14" fmla="*/ 0 w 23"/>
                      <a:gd name="T15" fmla="*/ 6 h 47"/>
                      <a:gd name="T16" fmla="*/ 0 w 23"/>
                      <a:gd name="T17" fmla="*/ 7 h 47"/>
                      <a:gd name="T18" fmla="*/ 0 w 23"/>
                      <a:gd name="T19" fmla="*/ 8 h 47"/>
                      <a:gd name="T20" fmla="*/ 0 w 23"/>
                      <a:gd name="T21" fmla="*/ 10 h 47"/>
                      <a:gd name="T22" fmla="*/ 1 w 23"/>
                      <a:gd name="T23" fmla="*/ 11 h 47"/>
                      <a:gd name="T24" fmla="*/ 2 w 23"/>
                      <a:gd name="T25" fmla="*/ 12 h 47"/>
                      <a:gd name="T26" fmla="*/ 2 w 23"/>
                      <a:gd name="T27" fmla="*/ 13 h 47"/>
                      <a:gd name="T28" fmla="*/ 4 w 23"/>
                      <a:gd name="T29" fmla="*/ 13 h 47"/>
                      <a:gd name="T30" fmla="*/ 5 w 23"/>
                      <a:gd name="T31" fmla="*/ 14 h 47"/>
                      <a:gd name="T32" fmla="*/ 7 w 23"/>
                      <a:gd name="T33" fmla="*/ 14 h 47"/>
                      <a:gd name="T34" fmla="*/ 7 w 23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23" y="0"/>
                        </a:moveTo>
                        <a:lnTo>
                          <a:pt x="18" y="0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8"/>
                        </a:lnTo>
                        <a:lnTo>
                          <a:pt x="3" y="11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8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8" y="46"/>
                        </a:lnTo>
                        <a:lnTo>
                          <a:pt x="23" y="47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7" name="Freeform 155"/>
                  <p:cNvSpPr>
                    <a:spLocks noChangeAspect="1"/>
                  </p:cNvSpPr>
                  <p:nvPr/>
                </p:nvSpPr>
                <p:spPr bwMode="auto">
                  <a:xfrm>
                    <a:off x="1054" y="1625"/>
                    <a:ext cx="7" cy="14"/>
                  </a:xfrm>
                  <a:custGeom>
                    <a:avLst/>
                    <a:gdLst>
                      <a:gd name="T0" fmla="*/ 7 w 23"/>
                      <a:gd name="T1" fmla="*/ 0 h 46"/>
                      <a:gd name="T2" fmla="*/ 5 w 23"/>
                      <a:gd name="T3" fmla="*/ 0 h 46"/>
                      <a:gd name="T4" fmla="*/ 4 w 23"/>
                      <a:gd name="T5" fmla="*/ 1 h 46"/>
                      <a:gd name="T6" fmla="*/ 2 w 23"/>
                      <a:gd name="T7" fmla="*/ 1 h 46"/>
                      <a:gd name="T8" fmla="*/ 2 w 23"/>
                      <a:gd name="T9" fmla="*/ 2 h 46"/>
                      <a:gd name="T10" fmla="*/ 1 w 23"/>
                      <a:gd name="T11" fmla="*/ 3 h 46"/>
                      <a:gd name="T12" fmla="*/ 0 w 23"/>
                      <a:gd name="T13" fmla="*/ 4 h 46"/>
                      <a:gd name="T14" fmla="*/ 0 w 23"/>
                      <a:gd name="T15" fmla="*/ 5 h 46"/>
                      <a:gd name="T16" fmla="*/ 0 w 23"/>
                      <a:gd name="T17" fmla="*/ 7 h 46"/>
                      <a:gd name="T18" fmla="*/ 0 w 23"/>
                      <a:gd name="T19" fmla="*/ 8 h 46"/>
                      <a:gd name="T20" fmla="*/ 0 w 23"/>
                      <a:gd name="T21" fmla="*/ 9 h 46"/>
                      <a:gd name="T22" fmla="*/ 1 w 23"/>
                      <a:gd name="T23" fmla="*/ 11 h 46"/>
                      <a:gd name="T24" fmla="*/ 2 w 23"/>
                      <a:gd name="T25" fmla="*/ 12 h 46"/>
                      <a:gd name="T26" fmla="*/ 2 w 23"/>
                      <a:gd name="T27" fmla="*/ 13 h 46"/>
                      <a:gd name="T28" fmla="*/ 4 w 23"/>
                      <a:gd name="T29" fmla="*/ 13 h 46"/>
                      <a:gd name="T30" fmla="*/ 5 w 23"/>
                      <a:gd name="T31" fmla="*/ 14 h 46"/>
                      <a:gd name="T32" fmla="*/ 7 w 23"/>
                      <a:gd name="T33" fmla="*/ 14 h 46"/>
                      <a:gd name="T34" fmla="*/ 7 w 23"/>
                      <a:gd name="T35" fmla="*/ 0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4"/>
                        </a:lnTo>
                        <a:lnTo>
                          <a:pt x="0" y="18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1"/>
                        </a:lnTo>
                        <a:lnTo>
                          <a:pt x="3" y="35"/>
                        </a:lnTo>
                        <a:lnTo>
                          <a:pt x="5" y="38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8" name="Rectangle 15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061" y="1625"/>
                    <a:ext cx="114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69" name="Freeform 157"/>
                  <p:cNvSpPr>
                    <a:spLocks noChangeAspect="1"/>
                  </p:cNvSpPr>
                  <p:nvPr/>
                </p:nvSpPr>
                <p:spPr bwMode="auto">
                  <a:xfrm>
                    <a:off x="1175" y="1625"/>
                    <a:ext cx="7" cy="14"/>
                  </a:xfrm>
                  <a:custGeom>
                    <a:avLst/>
                    <a:gdLst>
                      <a:gd name="T0" fmla="*/ 0 w 23"/>
                      <a:gd name="T1" fmla="*/ 14 h 46"/>
                      <a:gd name="T2" fmla="*/ 2 w 23"/>
                      <a:gd name="T3" fmla="*/ 14 h 46"/>
                      <a:gd name="T4" fmla="*/ 3 w 23"/>
                      <a:gd name="T5" fmla="*/ 13 h 46"/>
                      <a:gd name="T6" fmla="*/ 5 w 23"/>
                      <a:gd name="T7" fmla="*/ 13 h 46"/>
                      <a:gd name="T8" fmla="*/ 5 w 23"/>
                      <a:gd name="T9" fmla="*/ 12 h 46"/>
                      <a:gd name="T10" fmla="*/ 6 w 23"/>
                      <a:gd name="T11" fmla="*/ 11 h 46"/>
                      <a:gd name="T12" fmla="*/ 7 w 23"/>
                      <a:gd name="T13" fmla="*/ 9 h 46"/>
                      <a:gd name="T14" fmla="*/ 7 w 23"/>
                      <a:gd name="T15" fmla="*/ 8 h 46"/>
                      <a:gd name="T16" fmla="*/ 7 w 23"/>
                      <a:gd name="T17" fmla="*/ 7 h 46"/>
                      <a:gd name="T18" fmla="*/ 7 w 23"/>
                      <a:gd name="T19" fmla="*/ 5 h 46"/>
                      <a:gd name="T20" fmla="*/ 7 w 23"/>
                      <a:gd name="T21" fmla="*/ 4 h 46"/>
                      <a:gd name="T22" fmla="*/ 6 w 23"/>
                      <a:gd name="T23" fmla="*/ 3 h 46"/>
                      <a:gd name="T24" fmla="*/ 5 w 23"/>
                      <a:gd name="T25" fmla="*/ 2 h 46"/>
                      <a:gd name="T26" fmla="*/ 5 w 23"/>
                      <a:gd name="T27" fmla="*/ 1 h 46"/>
                      <a:gd name="T28" fmla="*/ 3 w 23"/>
                      <a:gd name="T29" fmla="*/ 1 h 46"/>
                      <a:gd name="T30" fmla="*/ 2 w 23"/>
                      <a:gd name="T31" fmla="*/ 0 h 46"/>
                      <a:gd name="T32" fmla="*/ 0 w 23"/>
                      <a:gd name="T33" fmla="*/ 0 h 46"/>
                      <a:gd name="T34" fmla="*/ 0 w 23"/>
                      <a:gd name="T35" fmla="*/ 14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0" y="46"/>
                        </a:moveTo>
                        <a:lnTo>
                          <a:pt x="5" y="46"/>
                        </a:lnTo>
                        <a:lnTo>
                          <a:pt x="11" y="44"/>
                        </a:lnTo>
                        <a:lnTo>
                          <a:pt x="15" y="42"/>
                        </a:lnTo>
                        <a:lnTo>
                          <a:pt x="18" y="38"/>
                        </a:lnTo>
                        <a:lnTo>
                          <a:pt x="20" y="35"/>
                        </a:lnTo>
                        <a:lnTo>
                          <a:pt x="22" y="31"/>
                        </a:lnTo>
                        <a:lnTo>
                          <a:pt x="23" y="27"/>
                        </a:lnTo>
                        <a:lnTo>
                          <a:pt x="23" y="23"/>
                        </a:lnTo>
                        <a:lnTo>
                          <a:pt x="23" y="18"/>
                        </a:lnTo>
                        <a:lnTo>
                          <a:pt x="22" y="14"/>
                        </a:lnTo>
                        <a:lnTo>
                          <a:pt x="20" y="10"/>
                        </a:lnTo>
                        <a:lnTo>
                          <a:pt x="18" y="7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0" name="Freeform 158"/>
                  <p:cNvSpPr>
                    <a:spLocks noChangeAspect="1"/>
                  </p:cNvSpPr>
                  <p:nvPr/>
                </p:nvSpPr>
                <p:spPr bwMode="auto">
                  <a:xfrm>
                    <a:off x="1954" y="1618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5 w 24"/>
                      <a:gd name="T3" fmla="*/ 1 h 49"/>
                      <a:gd name="T4" fmla="*/ 4 w 24"/>
                      <a:gd name="T5" fmla="*/ 1 h 49"/>
                      <a:gd name="T6" fmla="*/ 3 w 24"/>
                      <a:gd name="T7" fmla="*/ 3 h 49"/>
                      <a:gd name="T8" fmla="*/ 2 w 24"/>
                      <a:gd name="T9" fmla="*/ 4 h 49"/>
                      <a:gd name="T10" fmla="*/ 1 w 24"/>
                      <a:gd name="T11" fmla="*/ 5 h 49"/>
                      <a:gd name="T12" fmla="*/ 0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1 h 49"/>
                      <a:gd name="T18" fmla="*/ 0 w 24"/>
                      <a:gd name="T19" fmla="*/ 12 h 49"/>
                      <a:gd name="T20" fmla="*/ 0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8 h 49"/>
                      <a:gd name="T26" fmla="*/ 3 w 24"/>
                      <a:gd name="T27" fmla="*/ 19 h 49"/>
                      <a:gd name="T28" fmla="*/ 4 w 24"/>
                      <a:gd name="T29" fmla="*/ 20 h 49"/>
                      <a:gd name="T30" fmla="*/ 5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8" y="2"/>
                        </a:lnTo>
                        <a:lnTo>
                          <a:pt x="14" y="3"/>
                        </a:lnTo>
                        <a:lnTo>
                          <a:pt x="10" y="6"/>
                        </a:lnTo>
                        <a:lnTo>
                          <a:pt x="6" y="9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6" y="42"/>
                        </a:lnTo>
                        <a:lnTo>
                          <a:pt x="10" y="44"/>
                        </a:lnTo>
                        <a:lnTo>
                          <a:pt x="14" y="47"/>
                        </a:lnTo>
                        <a:lnTo>
                          <a:pt x="18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1" name="Rectangle 15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961" y="1618"/>
                    <a:ext cx="107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72" name="Freeform 160"/>
                  <p:cNvSpPr>
                    <a:spLocks noChangeAspect="1"/>
                  </p:cNvSpPr>
                  <p:nvPr/>
                </p:nvSpPr>
                <p:spPr bwMode="auto">
                  <a:xfrm>
                    <a:off x="2068" y="1618"/>
                    <a:ext cx="7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2 w 24"/>
                      <a:gd name="T3" fmla="*/ 21 h 49"/>
                      <a:gd name="T4" fmla="*/ 3 w 24"/>
                      <a:gd name="T5" fmla="*/ 20 h 49"/>
                      <a:gd name="T6" fmla="*/ 4 w 24"/>
                      <a:gd name="T7" fmla="*/ 19 h 49"/>
                      <a:gd name="T8" fmla="*/ 5 w 24"/>
                      <a:gd name="T9" fmla="*/ 18 h 49"/>
                      <a:gd name="T10" fmla="*/ 6 w 24"/>
                      <a:gd name="T11" fmla="*/ 16 h 49"/>
                      <a:gd name="T12" fmla="*/ 7 w 24"/>
                      <a:gd name="T13" fmla="*/ 14 h 49"/>
                      <a:gd name="T14" fmla="*/ 7 w 24"/>
                      <a:gd name="T15" fmla="*/ 12 h 49"/>
                      <a:gd name="T16" fmla="*/ 7 w 24"/>
                      <a:gd name="T17" fmla="*/ 11 h 49"/>
                      <a:gd name="T18" fmla="*/ 7 w 24"/>
                      <a:gd name="T19" fmla="*/ 9 h 49"/>
                      <a:gd name="T20" fmla="*/ 7 w 24"/>
                      <a:gd name="T21" fmla="*/ 7 h 49"/>
                      <a:gd name="T22" fmla="*/ 6 w 24"/>
                      <a:gd name="T23" fmla="*/ 5 h 49"/>
                      <a:gd name="T24" fmla="*/ 5 w 24"/>
                      <a:gd name="T25" fmla="*/ 4 h 49"/>
                      <a:gd name="T26" fmla="*/ 4 w 24"/>
                      <a:gd name="T27" fmla="*/ 3 h 49"/>
                      <a:gd name="T28" fmla="*/ 3 w 24"/>
                      <a:gd name="T29" fmla="*/ 1 h 49"/>
                      <a:gd name="T30" fmla="*/ 2 w 24"/>
                      <a:gd name="T31" fmla="*/ 1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0" y="47"/>
                        </a:lnTo>
                        <a:lnTo>
                          <a:pt x="14" y="44"/>
                        </a:lnTo>
                        <a:lnTo>
                          <a:pt x="17" y="42"/>
                        </a:lnTo>
                        <a:lnTo>
                          <a:pt x="21" y="37"/>
                        </a:lnTo>
                        <a:lnTo>
                          <a:pt x="23" y="33"/>
                        </a:lnTo>
                        <a:lnTo>
                          <a:pt x="24" y="29"/>
                        </a:lnTo>
                        <a:lnTo>
                          <a:pt x="24" y="25"/>
                        </a:lnTo>
                        <a:lnTo>
                          <a:pt x="24" y="20"/>
                        </a:lnTo>
                        <a:lnTo>
                          <a:pt x="23" y="16"/>
                        </a:lnTo>
                        <a:lnTo>
                          <a:pt x="21" y="12"/>
                        </a:lnTo>
                        <a:lnTo>
                          <a:pt x="17" y="9"/>
                        </a:lnTo>
                        <a:lnTo>
                          <a:pt x="14" y="6"/>
                        </a:lnTo>
                        <a:lnTo>
                          <a:pt x="10" y="3"/>
                        </a:lnTo>
                        <a:lnTo>
                          <a:pt x="6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3" name="Freeform 161"/>
                  <p:cNvSpPr>
                    <a:spLocks noChangeAspect="1"/>
                  </p:cNvSpPr>
                  <p:nvPr/>
                </p:nvSpPr>
                <p:spPr bwMode="auto">
                  <a:xfrm>
                    <a:off x="2061" y="2047"/>
                    <a:ext cx="7" cy="21"/>
                  </a:xfrm>
                  <a:custGeom>
                    <a:avLst/>
                    <a:gdLst>
                      <a:gd name="T0" fmla="*/ 0 w 25"/>
                      <a:gd name="T1" fmla="*/ 21 h 49"/>
                      <a:gd name="T2" fmla="*/ 2 w 25"/>
                      <a:gd name="T3" fmla="*/ 21 h 49"/>
                      <a:gd name="T4" fmla="*/ 3 w 25"/>
                      <a:gd name="T5" fmla="*/ 20 h 49"/>
                      <a:gd name="T6" fmla="*/ 4 w 25"/>
                      <a:gd name="T7" fmla="*/ 18 h 49"/>
                      <a:gd name="T8" fmla="*/ 5 w 25"/>
                      <a:gd name="T9" fmla="*/ 17 h 49"/>
                      <a:gd name="T10" fmla="*/ 6 w 25"/>
                      <a:gd name="T11" fmla="*/ 16 h 49"/>
                      <a:gd name="T12" fmla="*/ 6 w 25"/>
                      <a:gd name="T13" fmla="*/ 14 h 49"/>
                      <a:gd name="T14" fmla="*/ 7 w 25"/>
                      <a:gd name="T15" fmla="*/ 12 h 49"/>
                      <a:gd name="T16" fmla="*/ 7 w 25"/>
                      <a:gd name="T17" fmla="*/ 10 h 49"/>
                      <a:gd name="T18" fmla="*/ 7 w 25"/>
                      <a:gd name="T19" fmla="*/ 9 h 49"/>
                      <a:gd name="T20" fmla="*/ 6 w 25"/>
                      <a:gd name="T21" fmla="*/ 7 h 49"/>
                      <a:gd name="T22" fmla="*/ 6 w 25"/>
                      <a:gd name="T23" fmla="*/ 5 h 49"/>
                      <a:gd name="T24" fmla="*/ 5 w 25"/>
                      <a:gd name="T25" fmla="*/ 3 h 49"/>
                      <a:gd name="T26" fmla="*/ 4 w 25"/>
                      <a:gd name="T27" fmla="*/ 2 h 49"/>
                      <a:gd name="T28" fmla="*/ 3 w 25"/>
                      <a:gd name="T29" fmla="*/ 1 h 49"/>
                      <a:gd name="T30" fmla="*/ 2 w 25"/>
                      <a:gd name="T31" fmla="*/ 0 h 49"/>
                      <a:gd name="T32" fmla="*/ 0 w 25"/>
                      <a:gd name="T33" fmla="*/ 0 h 49"/>
                      <a:gd name="T34" fmla="*/ 0 w 25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1" y="47"/>
                        </a:lnTo>
                        <a:lnTo>
                          <a:pt x="15" y="43"/>
                        </a:lnTo>
                        <a:lnTo>
                          <a:pt x="18" y="40"/>
                        </a:lnTo>
                        <a:lnTo>
                          <a:pt x="22" y="37"/>
                        </a:lnTo>
                        <a:lnTo>
                          <a:pt x="23" y="33"/>
                        </a:lnTo>
                        <a:lnTo>
                          <a:pt x="24" y="29"/>
                        </a:lnTo>
                        <a:lnTo>
                          <a:pt x="25" y="24"/>
                        </a:lnTo>
                        <a:lnTo>
                          <a:pt x="24" y="20"/>
                        </a:lnTo>
                        <a:lnTo>
                          <a:pt x="23" y="16"/>
                        </a:lnTo>
                        <a:lnTo>
                          <a:pt x="22" y="12"/>
                        </a:lnTo>
                        <a:lnTo>
                          <a:pt x="18" y="8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6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4" name="Rectangle 16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961" y="2047"/>
                    <a:ext cx="100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75" name="Freeform 163"/>
                  <p:cNvSpPr>
                    <a:spLocks noChangeAspect="1"/>
                  </p:cNvSpPr>
                  <p:nvPr/>
                </p:nvSpPr>
                <p:spPr bwMode="auto">
                  <a:xfrm>
                    <a:off x="1954" y="2047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5 w 24"/>
                      <a:gd name="T3" fmla="*/ 0 h 49"/>
                      <a:gd name="T4" fmla="*/ 4 w 24"/>
                      <a:gd name="T5" fmla="*/ 1 h 49"/>
                      <a:gd name="T6" fmla="*/ 3 w 24"/>
                      <a:gd name="T7" fmla="*/ 2 h 49"/>
                      <a:gd name="T8" fmla="*/ 2 w 24"/>
                      <a:gd name="T9" fmla="*/ 3 h 49"/>
                      <a:gd name="T10" fmla="*/ 1 w 24"/>
                      <a:gd name="T11" fmla="*/ 5 h 49"/>
                      <a:gd name="T12" fmla="*/ 0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0 h 49"/>
                      <a:gd name="T18" fmla="*/ 0 w 24"/>
                      <a:gd name="T19" fmla="*/ 12 h 49"/>
                      <a:gd name="T20" fmla="*/ 0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7 h 49"/>
                      <a:gd name="T26" fmla="*/ 3 w 24"/>
                      <a:gd name="T27" fmla="*/ 18 h 49"/>
                      <a:gd name="T28" fmla="*/ 4 w 24"/>
                      <a:gd name="T29" fmla="*/ 20 h 49"/>
                      <a:gd name="T30" fmla="*/ 5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6" y="8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6" y="40"/>
                        </a:lnTo>
                        <a:lnTo>
                          <a:pt x="10" y="43"/>
                        </a:lnTo>
                        <a:lnTo>
                          <a:pt x="14" y="47"/>
                        </a:lnTo>
                        <a:lnTo>
                          <a:pt x="18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6" name="Freeform 164"/>
                  <p:cNvSpPr>
                    <a:spLocks noChangeAspect="1"/>
                  </p:cNvSpPr>
                  <p:nvPr/>
                </p:nvSpPr>
                <p:spPr bwMode="auto">
                  <a:xfrm>
                    <a:off x="1625" y="2047"/>
                    <a:ext cx="7" cy="21"/>
                  </a:xfrm>
                  <a:custGeom>
                    <a:avLst/>
                    <a:gdLst>
                      <a:gd name="T0" fmla="*/ 0 w 23"/>
                      <a:gd name="T1" fmla="*/ 21 h 49"/>
                      <a:gd name="T2" fmla="*/ 2 w 23"/>
                      <a:gd name="T3" fmla="*/ 21 h 49"/>
                      <a:gd name="T4" fmla="*/ 3 w 23"/>
                      <a:gd name="T5" fmla="*/ 20 h 49"/>
                      <a:gd name="T6" fmla="*/ 4 w 23"/>
                      <a:gd name="T7" fmla="*/ 18 h 49"/>
                      <a:gd name="T8" fmla="*/ 5 w 23"/>
                      <a:gd name="T9" fmla="*/ 17 h 49"/>
                      <a:gd name="T10" fmla="*/ 6 w 23"/>
                      <a:gd name="T11" fmla="*/ 16 h 49"/>
                      <a:gd name="T12" fmla="*/ 7 w 23"/>
                      <a:gd name="T13" fmla="*/ 14 h 49"/>
                      <a:gd name="T14" fmla="*/ 7 w 23"/>
                      <a:gd name="T15" fmla="*/ 12 h 49"/>
                      <a:gd name="T16" fmla="*/ 7 w 23"/>
                      <a:gd name="T17" fmla="*/ 10 h 49"/>
                      <a:gd name="T18" fmla="*/ 7 w 23"/>
                      <a:gd name="T19" fmla="*/ 9 h 49"/>
                      <a:gd name="T20" fmla="*/ 7 w 23"/>
                      <a:gd name="T21" fmla="*/ 7 h 49"/>
                      <a:gd name="T22" fmla="*/ 6 w 23"/>
                      <a:gd name="T23" fmla="*/ 5 h 49"/>
                      <a:gd name="T24" fmla="*/ 5 w 23"/>
                      <a:gd name="T25" fmla="*/ 3 h 49"/>
                      <a:gd name="T26" fmla="*/ 4 w 23"/>
                      <a:gd name="T27" fmla="*/ 2 h 49"/>
                      <a:gd name="T28" fmla="*/ 3 w 23"/>
                      <a:gd name="T29" fmla="*/ 1 h 49"/>
                      <a:gd name="T30" fmla="*/ 2 w 23"/>
                      <a:gd name="T31" fmla="*/ 0 h 49"/>
                      <a:gd name="T32" fmla="*/ 0 w 23"/>
                      <a:gd name="T33" fmla="*/ 0 h 49"/>
                      <a:gd name="T34" fmla="*/ 0 w 23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0" y="47"/>
                        </a:lnTo>
                        <a:lnTo>
                          <a:pt x="14" y="43"/>
                        </a:lnTo>
                        <a:lnTo>
                          <a:pt x="18" y="40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3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8"/>
                        </a:lnTo>
                        <a:lnTo>
                          <a:pt x="14" y="4"/>
                        </a:lnTo>
                        <a:lnTo>
                          <a:pt x="10" y="2"/>
                        </a:lnTo>
                        <a:lnTo>
                          <a:pt x="6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7" name="Rectangle 16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511" y="2047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78" name="Freeform 166"/>
                  <p:cNvSpPr>
                    <a:spLocks noChangeAspect="1"/>
                  </p:cNvSpPr>
                  <p:nvPr/>
                </p:nvSpPr>
                <p:spPr bwMode="auto">
                  <a:xfrm>
                    <a:off x="1504" y="2047"/>
                    <a:ext cx="7" cy="21"/>
                  </a:xfrm>
                  <a:custGeom>
                    <a:avLst/>
                    <a:gdLst>
                      <a:gd name="T0" fmla="*/ 7 w 23"/>
                      <a:gd name="T1" fmla="*/ 0 h 49"/>
                      <a:gd name="T2" fmla="*/ 5 w 23"/>
                      <a:gd name="T3" fmla="*/ 0 h 49"/>
                      <a:gd name="T4" fmla="*/ 4 w 23"/>
                      <a:gd name="T5" fmla="*/ 1 h 49"/>
                      <a:gd name="T6" fmla="*/ 2 w 23"/>
                      <a:gd name="T7" fmla="*/ 2 h 49"/>
                      <a:gd name="T8" fmla="*/ 2 w 23"/>
                      <a:gd name="T9" fmla="*/ 3 h 49"/>
                      <a:gd name="T10" fmla="*/ 1 w 23"/>
                      <a:gd name="T11" fmla="*/ 5 h 49"/>
                      <a:gd name="T12" fmla="*/ 0 w 23"/>
                      <a:gd name="T13" fmla="*/ 7 h 49"/>
                      <a:gd name="T14" fmla="*/ 0 w 23"/>
                      <a:gd name="T15" fmla="*/ 9 h 49"/>
                      <a:gd name="T16" fmla="*/ 0 w 23"/>
                      <a:gd name="T17" fmla="*/ 10 h 49"/>
                      <a:gd name="T18" fmla="*/ 0 w 23"/>
                      <a:gd name="T19" fmla="*/ 12 h 49"/>
                      <a:gd name="T20" fmla="*/ 0 w 23"/>
                      <a:gd name="T21" fmla="*/ 14 h 49"/>
                      <a:gd name="T22" fmla="*/ 1 w 23"/>
                      <a:gd name="T23" fmla="*/ 16 h 49"/>
                      <a:gd name="T24" fmla="*/ 2 w 23"/>
                      <a:gd name="T25" fmla="*/ 17 h 49"/>
                      <a:gd name="T26" fmla="*/ 2 w 23"/>
                      <a:gd name="T27" fmla="*/ 18 h 49"/>
                      <a:gd name="T28" fmla="*/ 4 w 23"/>
                      <a:gd name="T29" fmla="*/ 20 h 49"/>
                      <a:gd name="T30" fmla="*/ 5 w 23"/>
                      <a:gd name="T31" fmla="*/ 21 h 49"/>
                      <a:gd name="T32" fmla="*/ 7 w 23"/>
                      <a:gd name="T33" fmla="*/ 21 h 49"/>
                      <a:gd name="T34" fmla="*/ 7 w 23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3" y="2"/>
                        </a:lnTo>
                        <a:lnTo>
                          <a:pt x="8" y="4"/>
                        </a:lnTo>
                        <a:lnTo>
                          <a:pt x="5" y="8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5" y="40"/>
                        </a:lnTo>
                        <a:lnTo>
                          <a:pt x="8" y="43"/>
                        </a:lnTo>
                        <a:lnTo>
                          <a:pt x="13" y="47"/>
                        </a:lnTo>
                        <a:lnTo>
                          <a:pt x="18" y="48"/>
                        </a:lnTo>
                        <a:lnTo>
                          <a:pt x="23" y="49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9" name="Freeform 167"/>
                  <p:cNvSpPr>
                    <a:spLocks noChangeAspect="1"/>
                  </p:cNvSpPr>
                  <p:nvPr/>
                </p:nvSpPr>
                <p:spPr bwMode="auto">
                  <a:xfrm>
                    <a:off x="1504" y="1618"/>
                    <a:ext cx="7" cy="21"/>
                  </a:xfrm>
                  <a:custGeom>
                    <a:avLst/>
                    <a:gdLst>
                      <a:gd name="T0" fmla="*/ 7 w 23"/>
                      <a:gd name="T1" fmla="*/ 0 h 49"/>
                      <a:gd name="T2" fmla="*/ 5 w 23"/>
                      <a:gd name="T3" fmla="*/ 1 h 49"/>
                      <a:gd name="T4" fmla="*/ 4 w 23"/>
                      <a:gd name="T5" fmla="*/ 1 h 49"/>
                      <a:gd name="T6" fmla="*/ 2 w 23"/>
                      <a:gd name="T7" fmla="*/ 3 h 49"/>
                      <a:gd name="T8" fmla="*/ 2 w 23"/>
                      <a:gd name="T9" fmla="*/ 4 h 49"/>
                      <a:gd name="T10" fmla="*/ 1 w 23"/>
                      <a:gd name="T11" fmla="*/ 5 h 49"/>
                      <a:gd name="T12" fmla="*/ 0 w 23"/>
                      <a:gd name="T13" fmla="*/ 7 h 49"/>
                      <a:gd name="T14" fmla="*/ 0 w 23"/>
                      <a:gd name="T15" fmla="*/ 9 h 49"/>
                      <a:gd name="T16" fmla="*/ 0 w 23"/>
                      <a:gd name="T17" fmla="*/ 11 h 49"/>
                      <a:gd name="T18" fmla="*/ 0 w 23"/>
                      <a:gd name="T19" fmla="*/ 12 h 49"/>
                      <a:gd name="T20" fmla="*/ 0 w 23"/>
                      <a:gd name="T21" fmla="*/ 14 h 49"/>
                      <a:gd name="T22" fmla="*/ 1 w 23"/>
                      <a:gd name="T23" fmla="*/ 16 h 49"/>
                      <a:gd name="T24" fmla="*/ 2 w 23"/>
                      <a:gd name="T25" fmla="*/ 18 h 49"/>
                      <a:gd name="T26" fmla="*/ 2 w 23"/>
                      <a:gd name="T27" fmla="*/ 19 h 49"/>
                      <a:gd name="T28" fmla="*/ 4 w 23"/>
                      <a:gd name="T29" fmla="*/ 20 h 49"/>
                      <a:gd name="T30" fmla="*/ 5 w 23"/>
                      <a:gd name="T31" fmla="*/ 21 h 49"/>
                      <a:gd name="T32" fmla="*/ 7 w 23"/>
                      <a:gd name="T33" fmla="*/ 21 h 49"/>
                      <a:gd name="T34" fmla="*/ 7 w 23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23" y="0"/>
                        </a:moveTo>
                        <a:lnTo>
                          <a:pt x="18" y="2"/>
                        </a:lnTo>
                        <a:lnTo>
                          <a:pt x="13" y="3"/>
                        </a:lnTo>
                        <a:lnTo>
                          <a:pt x="8" y="6"/>
                        </a:lnTo>
                        <a:lnTo>
                          <a:pt x="5" y="9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5" y="42"/>
                        </a:lnTo>
                        <a:lnTo>
                          <a:pt x="8" y="44"/>
                        </a:lnTo>
                        <a:lnTo>
                          <a:pt x="13" y="47"/>
                        </a:lnTo>
                        <a:lnTo>
                          <a:pt x="18" y="48"/>
                        </a:lnTo>
                        <a:lnTo>
                          <a:pt x="23" y="49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0" name="Rectangle 16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511" y="1618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81" name="Freeform 169"/>
                  <p:cNvSpPr>
                    <a:spLocks noChangeAspect="1"/>
                  </p:cNvSpPr>
                  <p:nvPr/>
                </p:nvSpPr>
                <p:spPr bwMode="auto">
                  <a:xfrm>
                    <a:off x="1625" y="1618"/>
                    <a:ext cx="7" cy="21"/>
                  </a:xfrm>
                  <a:custGeom>
                    <a:avLst/>
                    <a:gdLst>
                      <a:gd name="T0" fmla="*/ 0 w 23"/>
                      <a:gd name="T1" fmla="*/ 21 h 49"/>
                      <a:gd name="T2" fmla="*/ 2 w 23"/>
                      <a:gd name="T3" fmla="*/ 21 h 49"/>
                      <a:gd name="T4" fmla="*/ 3 w 23"/>
                      <a:gd name="T5" fmla="*/ 20 h 49"/>
                      <a:gd name="T6" fmla="*/ 4 w 23"/>
                      <a:gd name="T7" fmla="*/ 19 h 49"/>
                      <a:gd name="T8" fmla="*/ 5 w 23"/>
                      <a:gd name="T9" fmla="*/ 18 h 49"/>
                      <a:gd name="T10" fmla="*/ 6 w 23"/>
                      <a:gd name="T11" fmla="*/ 16 h 49"/>
                      <a:gd name="T12" fmla="*/ 7 w 23"/>
                      <a:gd name="T13" fmla="*/ 14 h 49"/>
                      <a:gd name="T14" fmla="*/ 7 w 23"/>
                      <a:gd name="T15" fmla="*/ 12 h 49"/>
                      <a:gd name="T16" fmla="*/ 7 w 23"/>
                      <a:gd name="T17" fmla="*/ 11 h 49"/>
                      <a:gd name="T18" fmla="*/ 7 w 23"/>
                      <a:gd name="T19" fmla="*/ 9 h 49"/>
                      <a:gd name="T20" fmla="*/ 7 w 23"/>
                      <a:gd name="T21" fmla="*/ 7 h 49"/>
                      <a:gd name="T22" fmla="*/ 6 w 23"/>
                      <a:gd name="T23" fmla="*/ 5 h 49"/>
                      <a:gd name="T24" fmla="*/ 5 w 23"/>
                      <a:gd name="T25" fmla="*/ 4 h 49"/>
                      <a:gd name="T26" fmla="*/ 4 w 23"/>
                      <a:gd name="T27" fmla="*/ 3 h 49"/>
                      <a:gd name="T28" fmla="*/ 3 w 23"/>
                      <a:gd name="T29" fmla="*/ 1 h 49"/>
                      <a:gd name="T30" fmla="*/ 2 w 23"/>
                      <a:gd name="T31" fmla="*/ 1 h 49"/>
                      <a:gd name="T32" fmla="*/ 0 w 23"/>
                      <a:gd name="T33" fmla="*/ 0 h 49"/>
                      <a:gd name="T34" fmla="*/ 0 w 23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0" y="47"/>
                        </a:lnTo>
                        <a:lnTo>
                          <a:pt x="14" y="44"/>
                        </a:lnTo>
                        <a:lnTo>
                          <a:pt x="18" y="42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3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9"/>
                        </a:lnTo>
                        <a:lnTo>
                          <a:pt x="14" y="6"/>
                        </a:lnTo>
                        <a:lnTo>
                          <a:pt x="10" y="3"/>
                        </a:lnTo>
                        <a:lnTo>
                          <a:pt x="6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2" name="Freeform 170"/>
                  <p:cNvSpPr>
                    <a:spLocks noChangeAspect="1"/>
                  </p:cNvSpPr>
                  <p:nvPr/>
                </p:nvSpPr>
                <p:spPr bwMode="auto">
                  <a:xfrm>
                    <a:off x="1397" y="2047"/>
                    <a:ext cx="7" cy="21"/>
                  </a:xfrm>
                  <a:custGeom>
                    <a:avLst/>
                    <a:gdLst>
                      <a:gd name="T0" fmla="*/ 0 w 23"/>
                      <a:gd name="T1" fmla="*/ 21 h 49"/>
                      <a:gd name="T2" fmla="*/ 2 w 23"/>
                      <a:gd name="T3" fmla="*/ 21 h 49"/>
                      <a:gd name="T4" fmla="*/ 3 w 23"/>
                      <a:gd name="T5" fmla="*/ 20 h 49"/>
                      <a:gd name="T6" fmla="*/ 4 w 23"/>
                      <a:gd name="T7" fmla="*/ 18 h 49"/>
                      <a:gd name="T8" fmla="*/ 5 w 23"/>
                      <a:gd name="T9" fmla="*/ 17 h 49"/>
                      <a:gd name="T10" fmla="*/ 6 w 23"/>
                      <a:gd name="T11" fmla="*/ 16 h 49"/>
                      <a:gd name="T12" fmla="*/ 7 w 23"/>
                      <a:gd name="T13" fmla="*/ 14 h 49"/>
                      <a:gd name="T14" fmla="*/ 7 w 23"/>
                      <a:gd name="T15" fmla="*/ 12 h 49"/>
                      <a:gd name="T16" fmla="*/ 7 w 23"/>
                      <a:gd name="T17" fmla="*/ 10 h 49"/>
                      <a:gd name="T18" fmla="*/ 7 w 23"/>
                      <a:gd name="T19" fmla="*/ 9 h 49"/>
                      <a:gd name="T20" fmla="*/ 7 w 23"/>
                      <a:gd name="T21" fmla="*/ 7 h 49"/>
                      <a:gd name="T22" fmla="*/ 6 w 23"/>
                      <a:gd name="T23" fmla="*/ 5 h 49"/>
                      <a:gd name="T24" fmla="*/ 5 w 23"/>
                      <a:gd name="T25" fmla="*/ 3 h 49"/>
                      <a:gd name="T26" fmla="*/ 4 w 23"/>
                      <a:gd name="T27" fmla="*/ 2 h 49"/>
                      <a:gd name="T28" fmla="*/ 3 w 23"/>
                      <a:gd name="T29" fmla="*/ 1 h 49"/>
                      <a:gd name="T30" fmla="*/ 2 w 23"/>
                      <a:gd name="T31" fmla="*/ 0 h 49"/>
                      <a:gd name="T32" fmla="*/ 0 w 23"/>
                      <a:gd name="T33" fmla="*/ 0 h 49"/>
                      <a:gd name="T34" fmla="*/ 0 w 23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0" y="49"/>
                        </a:moveTo>
                        <a:lnTo>
                          <a:pt x="5" y="48"/>
                        </a:lnTo>
                        <a:lnTo>
                          <a:pt x="10" y="47"/>
                        </a:lnTo>
                        <a:lnTo>
                          <a:pt x="14" y="43"/>
                        </a:lnTo>
                        <a:lnTo>
                          <a:pt x="18" y="40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3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8"/>
                        </a:lnTo>
                        <a:lnTo>
                          <a:pt x="14" y="4"/>
                        </a:lnTo>
                        <a:lnTo>
                          <a:pt x="10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3" name="Rectangle 17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282" y="2047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84" name="Freeform 172"/>
                  <p:cNvSpPr>
                    <a:spLocks noChangeAspect="1"/>
                  </p:cNvSpPr>
                  <p:nvPr/>
                </p:nvSpPr>
                <p:spPr bwMode="auto">
                  <a:xfrm>
                    <a:off x="1275" y="2047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6 w 24"/>
                      <a:gd name="T3" fmla="*/ 0 h 49"/>
                      <a:gd name="T4" fmla="*/ 4 w 24"/>
                      <a:gd name="T5" fmla="*/ 1 h 49"/>
                      <a:gd name="T6" fmla="*/ 3 w 24"/>
                      <a:gd name="T7" fmla="*/ 2 h 49"/>
                      <a:gd name="T8" fmla="*/ 2 w 24"/>
                      <a:gd name="T9" fmla="*/ 3 h 49"/>
                      <a:gd name="T10" fmla="*/ 1 w 24"/>
                      <a:gd name="T11" fmla="*/ 5 h 49"/>
                      <a:gd name="T12" fmla="*/ 1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0 h 49"/>
                      <a:gd name="T18" fmla="*/ 0 w 24"/>
                      <a:gd name="T19" fmla="*/ 12 h 49"/>
                      <a:gd name="T20" fmla="*/ 1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7 h 49"/>
                      <a:gd name="T26" fmla="*/ 3 w 24"/>
                      <a:gd name="T27" fmla="*/ 18 h 49"/>
                      <a:gd name="T28" fmla="*/ 4 w 24"/>
                      <a:gd name="T29" fmla="*/ 20 h 49"/>
                      <a:gd name="T30" fmla="*/ 6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9" y="4"/>
                        </a:lnTo>
                        <a:lnTo>
                          <a:pt x="6" y="8"/>
                        </a:lnTo>
                        <a:lnTo>
                          <a:pt x="3" y="12"/>
                        </a:lnTo>
                        <a:lnTo>
                          <a:pt x="2" y="16"/>
                        </a:lnTo>
                        <a:lnTo>
                          <a:pt x="1" y="20"/>
                        </a:lnTo>
                        <a:lnTo>
                          <a:pt x="0" y="24"/>
                        </a:lnTo>
                        <a:lnTo>
                          <a:pt x="1" y="29"/>
                        </a:lnTo>
                        <a:lnTo>
                          <a:pt x="2" y="33"/>
                        </a:lnTo>
                        <a:lnTo>
                          <a:pt x="3" y="37"/>
                        </a:lnTo>
                        <a:lnTo>
                          <a:pt x="6" y="40"/>
                        </a:lnTo>
                        <a:lnTo>
                          <a:pt x="9" y="43"/>
                        </a:lnTo>
                        <a:lnTo>
                          <a:pt x="14" y="47"/>
                        </a:lnTo>
                        <a:lnTo>
                          <a:pt x="19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5" name="Freeform 173"/>
                  <p:cNvSpPr>
                    <a:spLocks noChangeAspect="1"/>
                  </p:cNvSpPr>
                  <p:nvPr/>
                </p:nvSpPr>
                <p:spPr bwMode="auto">
                  <a:xfrm>
                    <a:off x="1275" y="1618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6 w 24"/>
                      <a:gd name="T3" fmla="*/ 1 h 49"/>
                      <a:gd name="T4" fmla="*/ 4 w 24"/>
                      <a:gd name="T5" fmla="*/ 1 h 49"/>
                      <a:gd name="T6" fmla="*/ 3 w 24"/>
                      <a:gd name="T7" fmla="*/ 3 h 49"/>
                      <a:gd name="T8" fmla="*/ 2 w 24"/>
                      <a:gd name="T9" fmla="*/ 4 h 49"/>
                      <a:gd name="T10" fmla="*/ 1 w 24"/>
                      <a:gd name="T11" fmla="*/ 5 h 49"/>
                      <a:gd name="T12" fmla="*/ 1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1 h 49"/>
                      <a:gd name="T18" fmla="*/ 0 w 24"/>
                      <a:gd name="T19" fmla="*/ 12 h 49"/>
                      <a:gd name="T20" fmla="*/ 1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8 h 49"/>
                      <a:gd name="T26" fmla="*/ 3 w 24"/>
                      <a:gd name="T27" fmla="*/ 19 h 49"/>
                      <a:gd name="T28" fmla="*/ 4 w 24"/>
                      <a:gd name="T29" fmla="*/ 20 h 49"/>
                      <a:gd name="T30" fmla="*/ 6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9" y="2"/>
                        </a:lnTo>
                        <a:lnTo>
                          <a:pt x="14" y="3"/>
                        </a:lnTo>
                        <a:lnTo>
                          <a:pt x="9" y="6"/>
                        </a:lnTo>
                        <a:lnTo>
                          <a:pt x="6" y="9"/>
                        </a:lnTo>
                        <a:lnTo>
                          <a:pt x="3" y="12"/>
                        </a:lnTo>
                        <a:lnTo>
                          <a:pt x="2" y="16"/>
                        </a:lnTo>
                        <a:lnTo>
                          <a:pt x="1" y="20"/>
                        </a:lnTo>
                        <a:lnTo>
                          <a:pt x="0" y="25"/>
                        </a:lnTo>
                        <a:lnTo>
                          <a:pt x="1" y="29"/>
                        </a:lnTo>
                        <a:lnTo>
                          <a:pt x="2" y="33"/>
                        </a:lnTo>
                        <a:lnTo>
                          <a:pt x="3" y="37"/>
                        </a:lnTo>
                        <a:lnTo>
                          <a:pt x="6" y="42"/>
                        </a:lnTo>
                        <a:lnTo>
                          <a:pt x="9" y="44"/>
                        </a:lnTo>
                        <a:lnTo>
                          <a:pt x="14" y="47"/>
                        </a:lnTo>
                        <a:lnTo>
                          <a:pt x="19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6" name="Rectangle 17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282" y="1618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87" name="Freeform 175"/>
                  <p:cNvSpPr>
                    <a:spLocks noChangeAspect="1"/>
                  </p:cNvSpPr>
                  <p:nvPr/>
                </p:nvSpPr>
                <p:spPr bwMode="auto">
                  <a:xfrm>
                    <a:off x="1397" y="1618"/>
                    <a:ext cx="7" cy="21"/>
                  </a:xfrm>
                  <a:custGeom>
                    <a:avLst/>
                    <a:gdLst>
                      <a:gd name="T0" fmla="*/ 0 w 23"/>
                      <a:gd name="T1" fmla="*/ 21 h 49"/>
                      <a:gd name="T2" fmla="*/ 2 w 23"/>
                      <a:gd name="T3" fmla="*/ 21 h 49"/>
                      <a:gd name="T4" fmla="*/ 3 w 23"/>
                      <a:gd name="T5" fmla="*/ 20 h 49"/>
                      <a:gd name="T6" fmla="*/ 4 w 23"/>
                      <a:gd name="T7" fmla="*/ 19 h 49"/>
                      <a:gd name="T8" fmla="*/ 5 w 23"/>
                      <a:gd name="T9" fmla="*/ 18 h 49"/>
                      <a:gd name="T10" fmla="*/ 6 w 23"/>
                      <a:gd name="T11" fmla="*/ 16 h 49"/>
                      <a:gd name="T12" fmla="*/ 7 w 23"/>
                      <a:gd name="T13" fmla="*/ 14 h 49"/>
                      <a:gd name="T14" fmla="*/ 7 w 23"/>
                      <a:gd name="T15" fmla="*/ 12 h 49"/>
                      <a:gd name="T16" fmla="*/ 7 w 23"/>
                      <a:gd name="T17" fmla="*/ 11 h 49"/>
                      <a:gd name="T18" fmla="*/ 7 w 23"/>
                      <a:gd name="T19" fmla="*/ 9 h 49"/>
                      <a:gd name="T20" fmla="*/ 7 w 23"/>
                      <a:gd name="T21" fmla="*/ 7 h 49"/>
                      <a:gd name="T22" fmla="*/ 6 w 23"/>
                      <a:gd name="T23" fmla="*/ 5 h 49"/>
                      <a:gd name="T24" fmla="*/ 5 w 23"/>
                      <a:gd name="T25" fmla="*/ 4 h 49"/>
                      <a:gd name="T26" fmla="*/ 4 w 23"/>
                      <a:gd name="T27" fmla="*/ 3 h 49"/>
                      <a:gd name="T28" fmla="*/ 3 w 23"/>
                      <a:gd name="T29" fmla="*/ 1 h 49"/>
                      <a:gd name="T30" fmla="*/ 2 w 23"/>
                      <a:gd name="T31" fmla="*/ 1 h 49"/>
                      <a:gd name="T32" fmla="*/ 0 w 23"/>
                      <a:gd name="T33" fmla="*/ 0 h 49"/>
                      <a:gd name="T34" fmla="*/ 0 w 23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0" y="49"/>
                        </a:moveTo>
                        <a:lnTo>
                          <a:pt x="5" y="48"/>
                        </a:lnTo>
                        <a:lnTo>
                          <a:pt x="10" y="47"/>
                        </a:lnTo>
                        <a:lnTo>
                          <a:pt x="14" y="44"/>
                        </a:lnTo>
                        <a:lnTo>
                          <a:pt x="18" y="42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3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9"/>
                        </a:lnTo>
                        <a:lnTo>
                          <a:pt x="14" y="6"/>
                        </a:lnTo>
                        <a:lnTo>
                          <a:pt x="10" y="3"/>
                        </a:lnTo>
                        <a:lnTo>
                          <a:pt x="5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8" name="Freeform 176"/>
                  <p:cNvSpPr>
                    <a:spLocks noChangeAspect="1"/>
                  </p:cNvSpPr>
                  <p:nvPr/>
                </p:nvSpPr>
                <p:spPr bwMode="auto">
                  <a:xfrm>
                    <a:off x="1511" y="2047"/>
                    <a:ext cx="7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2 w 24"/>
                      <a:gd name="T3" fmla="*/ 21 h 49"/>
                      <a:gd name="T4" fmla="*/ 3 w 24"/>
                      <a:gd name="T5" fmla="*/ 20 h 49"/>
                      <a:gd name="T6" fmla="*/ 4 w 24"/>
                      <a:gd name="T7" fmla="*/ 18 h 49"/>
                      <a:gd name="T8" fmla="*/ 5 w 24"/>
                      <a:gd name="T9" fmla="*/ 17 h 49"/>
                      <a:gd name="T10" fmla="*/ 6 w 24"/>
                      <a:gd name="T11" fmla="*/ 16 h 49"/>
                      <a:gd name="T12" fmla="*/ 6 w 24"/>
                      <a:gd name="T13" fmla="*/ 14 h 49"/>
                      <a:gd name="T14" fmla="*/ 7 w 24"/>
                      <a:gd name="T15" fmla="*/ 12 h 49"/>
                      <a:gd name="T16" fmla="*/ 7 w 24"/>
                      <a:gd name="T17" fmla="*/ 10 h 49"/>
                      <a:gd name="T18" fmla="*/ 7 w 24"/>
                      <a:gd name="T19" fmla="*/ 9 h 49"/>
                      <a:gd name="T20" fmla="*/ 6 w 24"/>
                      <a:gd name="T21" fmla="*/ 7 h 49"/>
                      <a:gd name="T22" fmla="*/ 6 w 24"/>
                      <a:gd name="T23" fmla="*/ 5 h 49"/>
                      <a:gd name="T24" fmla="*/ 5 w 24"/>
                      <a:gd name="T25" fmla="*/ 3 h 49"/>
                      <a:gd name="T26" fmla="*/ 4 w 24"/>
                      <a:gd name="T27" fmla="*/ 2 h 49"/>
                      <a:gd name="T28" fmla="*/ 3 w 24"/>
                      <a:gd name="T29" fmla="*/ 1 h 49"/>
                      <a:gd name="T30" fmla="*/ 2 w 24"/>
                      <a:gd name="T31" fmla="*/ 0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1" y="47"/>
                        </a:lnTo>
                        <a:lnTo>
                          <a:pt x="15" y="43"/>
                        </a:lnTo>
                        <a:lnTo>
                          <a:pt x="18" y="40"/>
                        </a:lnTo>
                        <a:lnTo>
                          <a:pt x="21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4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1" y="12"/>
                        </a:lnTo>
                        <a:lnTo>
                          <a:pt x="18" y="8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6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9" name="Rectangle 17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397" y="2047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90" name="Freeform 178"/>
                  <p:cNvSpPr>
                    <a:spLocks noChangeAspect="1"/>
                  </p:cNvSpPr>
                  <p:nvPr/>
                </p:nvSpPr>
                <p:spPr bwMode="auto">
                  <a:xfrm>
                    <a:off x="1389" y="2047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5 w 24"/>
                      <a:gd name="T3" fmla="*/ 0 h 49"/>
                      <a:gd name="T4" fmla="*/ 4 w 24"/>
                      <a:gd name="T5" fmla="*/ 1 h 49"/>
                      <a:gd name="T6" fmla="*/ 3 w 24"/>
                      <a:gd name="T7" fmla="*/ 2 h 49"/>
                      <a:gd name="T8" fmla="*/ 2 w 24"/>
                      <a:gd name="T9" fmla="*/ 3 h 49"/>
                      <a:gd name="T10" fmla="*/ 1 w 24"/>
                      <a:gd name="T11" fmla="*/ 5 h 49"/>
                      <a:gd name="T12" fmla="*/ 0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0 h 49"/>
                      <a:gd name="T18" fmla="*/ 0 w 24"/>
                      <a:gd name="T19" fmla="*/ 12 h 49"/>
                      <a:gd name="T20" fmla="*/ 0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7 h 49"/>
                      <a:gd name="T26" fmla="*/ 3 w 24"/>
                      <a:gd name="T27" fmla="*/ 18 h 49"/>
                      <a:gd name="T28" fmla="*/ 4 w 24"/>
                      <a:gd name="T29" fmla="*/ 20 h 49"/>
                      <a:gd name="T30" fmla="*/ 5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9" y="4"/>
                        </a:lnTo>
                        <a:lnTo>
                          <a:pt x="6" y="8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6" y="40"/>
                        </a:lnTo>
                        <a:lnTo>
                          <a:pt x="9" y="43"/>
                        </a:lnTo>
                        <a:lnTo>
                          <a:pt x="14" y="47"/>
                        </a:lnTo>
                        <a:lnTo>
                          <a:pt x="18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1" name="Freeform 179"/>
                  <p:cNvSpPr>
                    <a:spLocks noChangeAspect="1"/>
                  </p:cNvSpPr>
                  <p:nvPr/>
                </p:nvSpPr>
                <p:spPr bwMode="auto">
                  <a:xfrm>
                    <a:off x="1389" y="1618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5 w 24"/>
                      <a:gd name="T3" fmla="*/ 1 h 49"/>
                      <a:gd name="T4" fmla="*/ 4 w 24"/>
                      <a:gd name="T5" fmla="*/ 1 h 49"/>
                      <a:gd name="T6" fmla="*/ 3 w 24"/>
                      <a:gd name="T7" fmla="*/ 3 h 49"/>
                      <a:gd name="T8" fmla="*/ 2 w 24"/>
                      <a:gd name="T9" fmla="*/ 4 h 49"/>
                      <a:gd name="T10" fmla="*/ 1 w 24"/>
                      <a:gd name="T11" fmla="*/ 5 h 49"/>
                      <a:gd name="T12" fmla="*/ 0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1 h 49"/>
                      <a:gd name="T18" fmla="*/ 0 w 24"/>
                      <a:gd name="T19" fmla="*/ 12 h 49"/>
                      <a:gd name="T20" fmla="*/ 0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8 h 49"/>
                      <a:gd name="T26" fmla="*/ 3 w 24"/>
                      <a:gd name="T27" fmla="*/ 19 h 49"/>
                      <a:gd name="T28" fmla="*/ 4 w 24"/>
                      <a:gd name="T29" fmla="*/ 20 h 49"/>
                      <a:gd name="T30" fmla="*/ 5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8" y="2"/>
                        </a:lnTo>
                        <a:lnTo>
                          <a:pt x="14" y="3"/>
                        </a:lnTo>
                        <a:lnTo>
                          <a:pt x="9" y="6"/>
                        </a:lnTo>
                        <a:lnTo>
                          <a:pt x="6" y="9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6" y="42"/>
                        </a:lnTo>
                        <a:lnTo>
                          <a:pt x="9" y="44"/>
                        </a:lnTo>
                        <a:lnTo>
                          <a:pt x="14" y="47"/>
                        </a:lnTo>
                        <a:lnTo>
                          <a:pt x="18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2" name="Rectangle 18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397" y="1618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93" name="Freeform 181"/>
                  <p:cNvSpPr>
                    <a:spLocks noChangeAspect="1"/>
                  </p:cNvSpPr>
                  <p:nvPr/>
                </p:nvSpPr>
                <p:spPr bwMode="auto">
                  <a:xfrm>
                    <a:off x="1511" y="1618"/>
                    <a:ext cx="7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2 w 24"/>
                      <a:gd name="T3" fmla="*/ 21 h 49"/>
                      <a:gd name="T4" fmla="*/ 3 w 24"/>
                      <a:gd name="T5" fmla="*/ 20 h 49"/>
                      <a:gd name="T6" fmla="*/ 4 w 24"/>
                      <a:gd name="T7" fmla="*/ 19 h 49"/>
                      <a:gd name="T8" fmla="*/ 5 w 24"/>
                      <a:gd name="T9" fmla="*/ 18 h 49"/>
                      <a:gd name="T10" fmla="*/ 6 w 24"/>
                      <a:gd name="T11" fmla="*/ 16 h 49"/>
                      <a:gd name="T12" fmla="*/ 6 w 24"/>
                      <a:gd name="T13" fmla="*/ 14 h 49"/>
                      <a:gd name="T14" fmla="*/ 7 w 24"/>
                      <a:gd name="T15" fmla="*/ 12 h 49"/>
                      <a:gd name="T16" fmla="*/ 7 w 24"/>
                      <a:gd name="T17" fmla="*/ 11 h 49"/>
                      <a:gd name="T18" fmla="*/ 7 w 24"/>
                      <a:gd name="T19" fmla="*/ 9 h 49"/>
                      <a:gd name="T20" fmla="*/ 6 w 24"/>
                      <a:gd name="T21" fmla="*/ 7 h 49"/>
                      <a:gd name="T22" fmla="*/ 6 w 24"/>
                      <a:gd name="T23" fmla="*/ 5 h 49"/>
                      <a:gd name="T24" fmla="*/ 5 w 24"/>
                      <a:gd name="T25" fmla="*/ 4 h 49"/>
                      <a:gd name="T26" fmla="*/ 4 w 24"/>
                      <a:gd name="T27" fmla="*/ 3 h 49"/>
                      <a:gd name="T28" fmla="*/ 3 w 24"/>
                      <a:gd name="T29" fmla="*/ 1 h 49"/>
                      <a:gd name="T30" fmla="*/ 2 w 24"/>
                      <a:gd name="T31" fmla="*/ 1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1" y="47"/>
                        </a:lnTo>
                        <a:lnTo>
                          <a:pt x="15" y="44"/>
                        </a:lnTo>
                        <a:lnTo>
                          <a:pt x="18" y="42"/>
                        </a:lnTo>
                        <a:lnTo>
                          <a:pt x="21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4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1" y="12"/>
                        </a:lnTo>
                        <a:lnTo>
                          <a:pt x="18" y="9"/>
                        </a:lnTo>
                        <a:lnTo>
                          <a:pt x="15" y="6"/>
                        </a:lnTo>
                        <a:lnTo>
                          <a:pt x="11" y="3"/>
                        </a:lnTo>
                        <a:lnTo>
                          <a:pt x="6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4" name="Freeform 182"/>
                  <p:cNvSpPr>
                    <a:spLocks noChangeAspect="1"/>
                  </p:cNvSpPr>
                  <p:nvPr/>
                </p:nvSpPr>
                <p:spPr bwMode="auto">
                  <a:xfrm>
                    <a:off x="1854" y="2047"/>
                    <a:ext cx="7" cy="21"/>
                  </a:xfrm>
                  <a:custGeom>
                    <a:avLst/>
                    <a:gdLst>
                      <a:gd name="T0" fmla="*/ 0 w 25"/>
                      <a:gd name="T1" fmla="*/ 21 h 49"/>
                      <a:gd name="T2" fmla="*/ 2 w 25"/>
                      <a:gd name="T3" fmla="*/ 21 h 49"/>
                      <a:gd name="T4" fmla="*/ 3 w 25"/>
                      <a:gd name="T5" fmla="*/ 20 h 49"/>
                      <a:gd name="T6" fmla="*/ 4 w 25"/>
                      <a:gd name="T7" fmla="*/ 18 h 49"/>
                      <a:gd name="T8" fmla="*/ 5 w 25"/>
                      <a:gd name="T9" fmla="*/ 17 h 49"/>
                      <a:gd name="T10" fmla="*/ 6 w 25"/>
                      <a:gd name="T11" fmla="*/ 16 h 49"/>
                      <a:gd name="T12" fmla="*/ 6 w 25"/>
                      <a:gd name="T13" fmla="*/ 14 h 49"/>
                      <a:gd name="T14" fmla="*/ 6 w 25"/>
                      <a:gd name="T15" fmla="*/ 12 h 49"/>
                      <a:gd name="T16" fmla="*/ 7 w 25"/>
                      <a:gd name="T17" fmla="*/ 10 h 49"/>
                      <a:gd name="T18" fmla="*/ 6 w 25"/>
                      <a:gd name="T19" fmla="*/ 9 h 49"/>
                      <a:gd name="T20" fmla="*/ 6 w 25"/>
                      <a:gd name="T21" fmla="*/ 7 h 49"/>
                      <a:gd name="T22" fmla="*/ 6 w 25"/>
                      <a:gd name="T23" fmla="*/ 5 h 49"/>
                      <a:gd name="T24" fmla="*/ 5 w 25"/>
                      <a:gd name="T25" fmla="*/ 3 h 49"/>
                      <a:gd name="T26" fmla="*/ 4 w 25"/>
                      <a:gd name="T27" fmla="*/ 2 h 49"/>
                      <a:gd name="T28" fmla="*/ 3 w 25"/>
                      <a:gd name="T29" fmla="*/ 1 h 49"/>
                      <a:gd name="T30" fmla="*/ 2 w 25"/>
                      <a:gd name="T31" fmla="*/ 0 h 49"/>
                      <a:gd name="T32" fmla="*/ 0 w 25"/>
                      <a:gd name="T33" fmla="*/ 0 h 49"/>
                      <a:gd name="T34" fmla="*/ 0 w 25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1" y="47"/>
                        </a:lnTo>
                        <a:lnTo>
                          <a:pt x="15" y="43"/>
                        </a:lnTo>
                        <a:lnTo>
                          <a:pt x="18" y="40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5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8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6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5" name="Rectangle 18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740" y="2047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96" name="Freeform 184"/>
                  <p:cNvSpPr>
                    <a:spLocks noChangeAspect="1"/>
                  </p:cNvSpPr>
                  <p:nvPr/>
                </p:nvSpPr>
                <p:spPr bwMode="auto">
                  <a:xfrm>
                    <a:off x="1732" y="2047"/>
                    <a:ext cx="7" cy="21"/>
                  </a:xfrm>
                  <a:custGeom>
                    <a:avLst/>
                    <a:gdLst>
                      <a:gd name="T0" fmla="*/ 7 w 23"/>
                      <a:gd name="T1" fmla="*/ 0 h 49"/>
                      <a:gd name="T2" fmla="*/ 5 w 23"/>
                      <a:gd name="T3" fmla="*/ 0 h 49"/>
                      <a:gd name="T4" fmla="*/ 4 w 23"/>
                      <a:gd name="T5" fmla="*/ 1 h 49"/>
                      <a:gd name="T6" fmla="*/ 3 w 23"/>
                      <a:gd name="T7" fmla="*/ 2 h 49"/>
                      <a:gd name="T8" fmla="*/ 2 w 23"/>
                      <a:gd name="T9" fmla="*/ 3 h 49"/>
                      <a:gd name="T10" fmla="*/ 1 w 23"/>
                      <a:gd name="T11" fmla="*/ 5 h 49"/>
                      <a:gd name="T12" fmla="*/ 0 w 23"/>
                      <a:gd name="T13" fmla="*/ 7 h 49"/>
                      <a:gd name="T14" fmla="*/ 0 w 23"/>
                      <a:gd name="T15" fmla="*/ 9 h 49"/>
                      <a:gd name="T16" fmla="*/ 0 w 23"/>
                      <a:gd name="T17" fmla="*/ 10 h 49"/>
                      <a:gd name="T18" fmla="*/ 0 w 23"/>
                      <a:gd name="T19" fmla="*/ 12 h 49"/>
                      <a:gd name="T20" fmla="*/ 0 w 23"/>
                      <a:gd name="T21" fmla="*/ 14 h 49"/>
                      <a:gd name="T22" fmla="*/ 1 w 23"/>
                      <a:gd name="T23" fmla="*/ 16 h 49"/>
                      <a:gd name="T24" fmla="*/ 2 w 23"/>
                      <a:gd name="T25" fmla="*/ 17 h 49"/>
                      <a:gd name="T26" fmla="*/ 3 w 23"/>
                      <a:gd name="T27" fmla="*/ 18 h 49"/>
                      <a:gd name="T28" fmla="*/ 4 w 23"/>
                      <a:gd name="T29" fmla="*/ 20 h 49"/>
                      <a:gd name="T30" fmla="*/ 5 w 23"/>
                      <a:gd name="T31" fmla="*/ 21 h 49"/>
                      <a:gd name="T32" fmla="*/ 7 w 23"/>
                      <a:gd name="T33" fmla="*/ 21 h 49"/>
                      <a:gd name="T34" fmla="*/ 7 w 23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5" y="8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5" y="40"/>
                        </a:lnTo>
                        <a:lnTo>
                          <a:pt x="9" y="43"/>
                        </a:lnTo>
                        <a:lnTo>
                          <a:pt x="13" y="47"/>
                        </a:lnTo>
                        <a:lnTo>
                          <a:pt x="18" y="48"/>
                        </a:lnTo>
                        <a:lnTo>
                          <a:pt x="23" y="49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7" name="Freeform 185"/>
                  <p:cNvSpPr>
                    <a:spLocks noChangeAspect="1"/>
                  </p:cNvSpPr>
                  <p:nvPr/>
                </p:nvSpPr>
                <p:spPr bwMode="auto">
                  <a:xfrm>
                    <a:off x="1732" y="1618"/>
                    <a:ext cx="7" cy="21"/>
                  </a:xfrm>
                  <a:custGeom>
                    <a:avLst/>
                    <a:gdLst>
                      <a:gd name="T0" fmla="*/ 7 w 23"/>
                      <a:gd name="T1" fmla="*/ 0 h 49"/>
                      <a:gd name="T2" fmla="*/ 5 w 23"/>
                      <a:gd name="T3" fmla="*/ 1 h 49"/>
                      <a:gd name="T4" fmla="*/ 4 w 23"/>
                      <a:gd name="T5" fmla="*/ 1 h 49"/>
                      <a:gd name="T6" fmla="*/ 3 w 23"/>
                      <a:gd name="T7" fmla="*/ 3 h 49"/>
                      <a:gd name="T8" fmla="*/ 2 w 23"/>
                      <a:gd name="T9" fmla="*/ 4 h 49"/>
                      <a:gd name="T10" fmla="*/ 1 w 23"/>
                      <a:gd name="T11" fmla="*/ 5 h 49"/>
                      <a:gd name="T12" fmla="*/ 0 w 23"/>
                      <a:gd name="T13" fmla="*/ 7 h 49"/>
                      <a:gd name="T14" fmla="*/ 0 w 23"/>
                      <a:gd name="T15" fmla="*/ 9 h 49"/>
                      <a:gd name="T16" fmla="*/ 0 w 23"/>
                      <a:gd name="T17" fmla="*/ 11 h 49"/>
                      <a:gd name="T18" fmla="*/ 0 w 23"/>
                      <a:gd name="T19" fmla="*/ 12 h 49"/>
                      <a:gd name="T20" fmla="*/ 0 w 23"/>
                      <a:gd name="T21" fmla="*/ 14 h 49"/>
                      <a:gd name="T22" fmla="*/ 1 w 23"/>
                      <a:gd name="T23" fmla="*/ 16 h 49"/>
                      <a:gd name="T24" fmla="*/ 2 w 23"/>
                      <a:gd name="T25" fmla="*/ 18 h 49"/>
                      <a:gd name="T26" fmla="*/ 3 w 23"/>
                      <a:gd name="T27" fmla="*/ 19 h 49"/>
                      <a:gd name="T28" fmla="*/ 4 w 23"/>
                      <a:gd name="T29" fmla="*/ 20 h 49"/>
                      <a:gd name="T30" fmla="*/ 5 w 23"/>
                      <a:gd name="T31" fmla="*/ 21 h 49"/>
                      <a:gd name="T32" fmla="*/ 7 w 23"/>
                      <a:gd name="T33" fmla="*/ 21 h 49"/>
                      <a:gd name="T34" fmla="*/ 7 w 23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23" y="0"/>
                        </a:moveTo>
                        <a:lnTo>
                          <a:pt x="18" y="2"/>
                        </a:lnTo>
                        <a:lnTo>
                          <a:pt x="13" y="3"/>
                        </a:lnTo>
                        <a:lnTo>
                          <a:pt x="9" y="6"/>
                        </a:lnTo>
                        <a:lnTo>
                          <a:pt x="5" y="9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5" y="42"/>
                        </a:lnTo>
                        <a:lnTo>
                          <a:pt x="9" y="44"/>
                        </a:lnTo>
                        <a:lnTo>
                          <a:pt x="13" y="47"/>
                        </a:lnTo>
                        <a:lnTo>
                          <a:pt x="18" y="48"/>
                        </a:lnTo>
                        <a:lnTo>
                          <a:pt x="23" y="49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8" name="Rectangle 18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740" y="1618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99" name="Freeform 187"/>
                  <p:cNvSpPr>
                    <a:spLocks noChangeAspect="1"/>
                  </p:cNvSpPr>
                  <p:nvPr/>
                </p:nvSpPr>
                <p:spPr bwMode="auto">
                  <a:xfrm>
                    <a:off x="1854" y="1618"/>
                    <a:ext cx="7" cy="21"/>
                  </a:xfrm>
                  <a:custGeom>
                    <a:avLst/>
                    <a:gdLst>
                      <a:gd name="T0" fmla="*/ 0 w 25"/>
                      <a:gd name="T1" fmla="*/ 21 h 49"/>
                      <a:gd name="T2" fmla="*/ 2 w 25"/>
                      <a:gd name="T3" fmla="*/ 21 h 49"/>
                      <a:gd name="T4" fmla="*/ 3 w 25"/>
                      <a:gd name="T5" fmla="*/ 20 h 49"/>
                      <a:gd name="T6" fmla="*/ 4 w 25"/>
                      <a:gd name="T7" fmla="*/ 19 h 49"/>
                      <a:gd name="T8" fmla="*/ 5 w 25"/>
                      <a:gd name="T9" fmla="*/ 18 h 49"/>
                      <a:gd name="T10" fmla="*/ 6 w 25"/>
                      <a:gd name="T11" fmla="*/ 16 h 49"/>
                      <a:gd name="T12" fmla="*/ 6 w 25"/>
                      <a:gd name="T13" fmla="*/ 14 h 49"/>
                      <a:gd name="T14" fmla="*/ 6 w 25"/>
                      <a:gd name="T15" fmla="*/ 12 h 49"/>
                      <a:gd name="T16" fmla="*/ 7 w 25"/>
                      <a:gd name="T17" fmla="*/ 11 h 49"/>
                      <a:gd name="T18" fmla="*/ 6 w 25"/>
                      <a:gd name="T19" fmla="*/ 9 h 49"/>
                      <a:gd name="T20" fmla="*/ 6 w 25"/>
                      <a:gd name="T21" fmla="*/ 7 h 49"/>
                      <a:gd name="T22" fmla="*/ 6 w 25"/>
                      <a:gd name="T23" fmla="*/ 5 h 49"/>
                      <a:gd name="T24" fmla="*/ 5 w 25"/>
                      <a:gd name="T25" fmla="*/ 4 h 49"/>
                      <a:gd name="T26" fmla="*/ 4 w 25"/>
                      <a:gd name="T27" fmla="*/ 3 h 49"/>
                      <a:gd name="T28" fmla="*/ 3 w 25"/>
                      <a:gd name="T29" fmla="*/ 1 h 49"/>
                      <a:gd name="T30" fmla="*/ 2 w 25"/>
                      <a:gd name="T31" fmla="*/ 1 h 49"/>
                      <a:gd name="T32" fmla="*/ 0 w 25"/>
                      <a:gd name="T33" fmla="*/ 0 h 49"/>
                      <a:gd name="T34" fmla="*/ 0 w 25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1" y="47"/>
                        </a:lnTo>
                        <a:lnTo>
                          <a:pt x="15" y="44"/>
                        </a:lnTo>
                        <a:lnTo>
                          <a:pt x="18" y="42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5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9"/>
                        </a:lnTo>
                        <a:lnTo>
                          <a:pt x="15" y="6"/>
                        </a:lnTo>
                        <a:lnTo>
                          <a:pt x="11" y="3"/>
                        </a:lnTo>
                        <a:lnTo>
                          <a:pt x="6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0" name="Freeform 188"/>
                  <p:cNvSpPr>
                    <a:spLocks noChangeAspect="1"/>
                  </p:cNvSpPr>
                  <p:nvPr/>
                </p:nvSpPr>
                <p:spPr bwMode="auto">
                  <a:xfrm>
                    <a:off x="1740" y="2047"/>
                    <a:ext cx="7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2 w 24"/>
                      <a:gd name="T3" fmla="*/ 21 h 49"/>
                      <a:gd name="T4" fmla="*/ 3 w 24"/>
                      <a:gd name="T5" fmla="*/ 20 h 49"/>
                      <a:gd name="T6" fmla="*/ 4 w 24"/>
                      <a:gd name="T7" fmla="*/ 18 h 49"/>
                      <a:gd name="T8" fmla="*/ 5 w 24"/>
                      <a:gd name="T9" fmla="*/ 17 h 49"/>
                      <a:gd name="T10" fmla="*/ 6 w 24"/>
                      <a:gd name="T11" fmla="*/ 16 h 49"/>
                      <a:gd name="T12" fmla="*/ 6 w 24"/>
                      <a:gd name="T13" fmla="*/ 14 h 49"/>
                      <a:gd name="T14" fmla="*/ 7 w 24"/>
                      <a:gd name="T15" fmla="*/ 12 h 49"/>
                      <a:gd name="T16" fmla="*/ 7 w 24"/>
                      <a:gd name="T17" fmla="*/ 10 h 49"/>
                      <a:gd name="T18" fmla="*/ 7 w 24"/>
                      <a:gd name="T19" fmla="*/ 9 h 49"/>
                      <a:gd name="T20" fmla="*/ 6 w 24"/>
                      <a:gd name="T21" fmla="*/ 7 h 49"/>
                      <a:gd name="T22" fmla="*/ 6 w 24"/>
                      <a:gd name="T23" fmla="*/ 5 h 49"/>
                      <a:gd name="T24" fmla="*/ 5 w 24"/>
                      <a:gd name="T25" fmla="*/ 3 h 49"/>
                      <a:gd name="T26" fmla="*/ 4 w 24"/>
                      <a:gd name="T27" fmla="*/ 2 h 49"/>
                      <a:gd name="T28" fmla="*/ 3 w 24"/>
                      <a:gd name="T29" fmla="*/ 1 h 49"/>
                      <a:gd name="T30" fmla="*/ 2 w 24"/>
                      <a:gd name="T31" fmla="*/ 0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7" y="48"/>
                        </a:lnTo>
                        <a:lnTo>
                          <a:pt x="11" y="47"/>
                        </a:lnTo>
                        <a:lnTo>
                          <a:pt x="15" y="43"/>
                        </a:lnTo>
                        <a:lnTo>
                          <a:pt x="18" y="40"/>
                        </a:lnTo>
                        <a:lnTo>
                          <a:pt x="21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4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1" y="12"/>
                        </a:lnTo>
                        <a:lnTo>
                          <a:pt x="18" y="8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7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1" name="Rectangle 18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625" y="2047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02" name="Freeform 190"/>
                  <p:cNvSpPr>
                    <a:spLocks noChangeAspect="1"/>
                  </p:cNvSpPr>
                  <p:nvPr/>
                </p:nvSpPr>
                <p:spPr bwMode="auto">
                  <a:xfrm>
                    <a:off x="1618" y="2047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5 w 24"/>
                      <a:gd name="T3" fmla="*/ 0 h 49"/>
                      <a:gd name="T4" fmla="*/ 4 w 24"/>
                      <a:gd name="T5" fmla="*/ 1 h 49"/>
                      <a:gd name="T6" fmla="*/ 3 w 24"/>
                      <a:gd name="T7" fmla="*/ 2 h 49"/>
                      <a:gd name="T8" fmla="*/ 2 w 24"/>
                      <a:gd name="T9" fmla="*/ 3 h 49"/>
                      <a:gd name="T10" fmla="*/ 1 w 24"/>
                      <a:gd name="T11" fmla="*/ 5 h 49"/>
                      <a:gd name="T12" fmla="*/ 0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0 h 49"/>
                      <a:gd name="T18" fmla="*/ 0 w 24"/>
                      <a:gd name="T19" fmla="*/ 12 h 49"/>
                      <a:gd name="T20" fmla="*/ 0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7 h 49"/>
                      <a:gd name="T26" fmla="*/ 3 w 24"/>
                      <a:gd name="T27" fmla="*/ 18 h 49"/>
                      <a:gd name="T28" fmla="*/ 4 w 24"/>
                      <a:gd name="T29" fmla="*/ 20 h 49"/>
                      <a:gd name="T30" fmla="*/ 5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6" y="8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6" y="40"/>
                        </a:lnTo>
                        <a:lnTo>
                          <a:pt x="10" y="43"/>
                        </a:lnTo>
                        <a:lnTo>
                          <a:pt x="14" y="47"/>
                        </a:lnTo>
                        <a:lnTo>
                          <a:pt x="18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3" name="Freeform 191"/>
                  <p:cNvSpPr>
                    <a:spLocks noChangeAspect="1"/>
                  </p:cNvSpPr>
                  <p:nvPr/>
                </p:nvSpPr>
                <p:spPr bwMode="auto">
                  <a:xfrm>
                    <a:off x="1618" y="1618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5 w 24"/>
                      <a:gd name="T3" fmla="*/ 1 h 49"/>
                      <a:gd name="T4" fmla="*/ 4 w 24"/>
                      <a:gd name="T5" fmla="*/ 1 h 49"/>
                      <a:gd name="T6" fmla="*/ 3 w 24"/>
                      <a:gd name="T7" fmla="*/ 3 h 49"/>
                      <a:gd name="T8" fmla="*/ 2 w 24"/>
                      <a:gd name="T9" fmla="*/ 4 h 49"/>
                      <a:gd name="T10" fmla="*/ 1 w 24"/>
                      <a:gd name="T11" fmla="*/ 5 h 49"/>
                      <a:gd name="T12" fmla="*/ 0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1 h 49"/>
                      <a:gd name="T18" fmla="*/ 0 w 24"/>
                      <a:gd name="T19" fmla="*/ 12 h 49"/>
                      <a:gd name="T20" fmla="*/ 0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8 h 49"/>
                      <a:gd name="T26" fmla="*/ 3 w 24"/>
                      <a:gd name="T27" fmla="*/ 19 h 49"/>
                      <a:gd name="T28" fmla="*/ 4 w 24"/>
                      <a:gd name="T29" fmla="*/ 20 h 49"/>
                      <a:gd name="T30" fmla="*/ 5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8" y="2"/>
                        </a:lnTo>
                        <a:lnTo>
                          <a:pt x="14" y="3"/>
                        </a:lnTo>
                        <a:lnTo>
                          <a:pt x="10" y="6"/>
                        </a:lnTo>
                        <a:lnTo>
                          <a:pt x="6" y="9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6" y="42"/>
                        </a:lnTo>
                        <a:lnTo>
                          <a:pt x="10" y="44"/>
                        </a:lnTo>
                        <a:lnTo>
                          <a:pt x="14" y="47"/>
                        </a:lnTo>
                        <a:lnTo>
                          <a:pt x="18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4" name="Rectangle 19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625" y="1618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05" name="Freeform 193"/>
                  <p:cNvSpPr>
                    <a:spLocks noChangeAspect="1"/>
                  </p:cNvSpPr>
                  <p:nvPr/>
                </p:nvSpPr>
                <p:spPr bwMode="auto">
                  <a:xfrm>
                    <a:off x="1740" y="1618"/>
                    <a:ext cx="7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2 w 24"/>
                      <a:gd name="T3" fmla="*/ 21 h 49"/>
                      <a:gd name="T4" fmla="*/ 3 w 24"/>
                      <a:gd name="T5" fmla="*/ 20 h 49"/>
                      <a:gd name="T6" fmla="*/ 4 w 24"/>
                      <a:gd name="T7" fmla="*/ 19 h 49"/>
                      <a:gd name="T8" fmla="*/ 5 w 24"/>
                      <a:gd name="T9" fmla="*/ 18 h 49"/>
                      <a:gd name="T10" fmla="*/ 6 w 24"/>
                      <a:gd name="T11" fmla="*/ 16 h 49"/>
                      <a:gd name="T12" fmla="*/ 6 w 24"/>
                      <a:gd name="T13" fmla="*/ 14 h 49"/>
                      <a:gd name="T14" fmla="*/ 7 w 24"/>
                      <a:gd name="T15" fmla="*/ 12 h 49"/>
                      <a:gd name="T16" fmla="*/ 7 w 24"/>
                      <a:gd name="T17" fmla="*/ 11 h 49"/>
                      <a:gd name="T18" fmla="*/ 7 w 24"/>
                      <a:gd name="T19" fmla="*/ 9 h 49"/>
                      <a:gd name="T20" fmla="*/ 6 w 24"/>
                      <a:gd name="T21" fmla="*/ 7 h 49"/>
                      <a:gd name="T22" fmla="*/ 6 w 24"/>
                      <a:gd name="T23" fmla="*/ 5 h 49"/>
                      <a:gd name="T24" fmla="*/ 5 w 24"/>
                      <a:gd name="T25" fmla="*/ 4 h 49"/>
                      <a:gd name="T26" fmla="*/ 4 w 24"/>
                      <a:gd name="T27" fmla="*/ 3 h 49"/>
                      <a:gd name="T28" fmla="*/ 3 w 24"/>
                      <a:gd name="T29" fmla="*/ 1 h 49"/>
                      <a:gd name="T30" fmla="*/ 2 w 24"/>
                      <a:gd name="T31" fmla="*/ 1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7" y="48"/>
                        </a:lnTo>
                        <a:lnTo>
                          <a:pt x="11" y="47"/>
                        </a:lnTo>
                        <a:lnTo>
                          <a:pt x="15" y="44"/>
                        </a:lnTo>
                        <a:lnTo>
                          <a:pt x="18" y="42"/>
                        </a:lnTo>
                        <a:lnTo>
                          <a:pt x="21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4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1" y="12"/>
                        </a:lnTo>
                        <a:lnTo>
                          <a:pt x="18" y="9"/>
                        </a:lnTo>
                        <a:lnTo>
                          <a:pt x="15" y="6"/>
                        </a:lnTo>
                        <a:lnTo>
                          <a:pt x="11" y="3"/>
                        </a:lnTo>
                        <a:lnTo>
                          <a:pt x="7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6" name="Freeform 194"/>
                  <p:cNvSpPr>
                    <a:spLocks noChangeAspect="1"/>
                  </p:cNvSpPr>
                  <p:nvPr/>
                </p:nvSpPr>
                <p:spPr bwMode="auto">
                  <a:xfrm>
                    <a:off x="1961" y="2047"/>
                    <a:ext cx="14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4 w 24"/>
                      <a:gd name="T3" fmla="*/ 21 h 49"/>
                      <a:gd name="T4" fmla="*/ 6 w 24"/>
                      <a:gd name="T5" fmla="*/ 20 h 49"/>
                      <a:gd name="T6" fmla="*/ 8 w 24"/>
                      <a:gd name="T7" fmla="*/ 18 h 49"/>
                      <a:gd name="T8" fmla="*/ 11 w 24"/>
                      <a:gd name="T9" fmla="*/ 17 h 49"/>
                      <a:gd name="T10" fmla="*/ 12 w 24"/>
                      <a:gd name="T11" fmla="*/ 16 h 49"/>
                      <a:gd name="T12" fmla="*/ 13 w 24"/>
                      <a:gd name="T13" fmla="*/ 14 h 49"/>
                      <a:gd name="T14" fmla="*/ 14 w 24"/>
                      <a:gd name="T15" fmla="*/ 12 h 49"/>
                      <a:gd name="T16" fmla="*/ 14 w 24"/>
                      <a:gd name="T17" fmla="*/ 10 h 49"/>
                      <a:gd name="T18" fmla="*/ 14 w 24"/>
                      <a:gd name="T19" fmla="*/ 9 h 49"/>
                      <a:gd name="T20" fmla="*/ 13 w 24"/>
                      <a:gd name="T21" fmla="*/ 7 h 49"/>
                      <a:gd name="T22" fmla="*/ 12 w 24"/>
                      <a:gd name="T23" fmla="*/ 5 h 49"/>
                      <a:gd name="T24" fmla="*/ 11 w 24"/>
                      <a:gd name="T25" fmla="*/ 3 h 49"/>
                      <a:gd name="T26" fmla="*/ 8 w 24"/>
                      <a:gd name="T27" fmla="*/ 2 h 49"/>
                      <a:gd name="T28" fmla="*/ 6 w 24"/>
                      <a:gd name="T29" fmla="*/ 1 h 49"/>
                      <a:gd name="T30" fmla="*/ 4 w 24"/>
                      <a:gd name="T31" fmla="*/ 0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0" y="47"/>
                        </a:lnTo>
                        <a:lnTo>
                          <a:pt x="14" y="43"/>
                        </a:lnTo>
                        <a:lnTo>
                          <a:pt x="18" y="40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4" y="29"/>
                        </a:lnTo>
                        <a:lnTo>
                          <a:pt x="24" y="24"/>
                        </a:lnTo>
                        <a:lnTo>
                          <a:pt x="24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8"/>
                        </a:lnTo>
                        <a:lnTo>
                          <a:pt x="14" y="4"/>
                        </a:lnTo>
                        <a:lnTo>
                          <a:pt x="10" y="2"/>
                        </a:lnTo>
                        <a:lnTo>
                          <a:pt x="6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7" name="Rectangle 19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854" y="2047"/>
                    <a:ext cx="107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08" name="Freeform 196"/>
                  <p:cNvSpPr>
                    <a:spLocks noChangeAspect="1"/>
                  </p:cNvSpPr>
                  <p:nvPr/>
                </p:nvSpPr>
                <p:spPr bwMode="auto">
                  <a:xfrm>
                    <a:off x="1847" y="2047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6 w 24"/>
                      <a:gd name="T3" fmla="*/ 0 h 49"/>
                      <a:gd name="T4" fmla="*/ 4 w 24"/>
                      <a:gd name="T5" fmla="*/ 1 h 49"/>
                      <a:gd name="T6" fmla="*/ 3 w 24"/>
                      <a:gd name="T7" fmla="*/ 2 h 49"/>
                      <a:gd name="T8" fmla="*/ 2 w 24"/>
                      <a:gd name="T9" fmla="*/ 3 h 49"/>
                      <a:gd name="T10" fmla="*/ 1 w 24"/>
                      <a:gd name="T11" fmla="*/ 5 h 49"/>
                      <a:gd name="T12" fmla="*/ 1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0 h 49"/>
                      <a:gd name="T18" fmla="*/ 0 w 24"/>
                      <a:gd name="T19" fmla="*/ 12 h 49"/>
                      <a:gd name="T20" fmla="*/ 1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7 h 49"/>
                      <a:gd name="T26" fmla="*/ 3 w 24"/>
                      <a:gd name="T27" fmla="*/ 18 h 49"/>
                      <a:gd name="T28" fmla="*/ 4 w 24"/>
                      <a:gd name="T29" fmla="*/ 20 h 49"/>
                      <a:gd name="T30" fmla="*/ 6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6" y="8"/>
                        </a:lnTo>
                        <a:lnTo>
                          <a:pt x="3" y="12"/>
                        </a:lnTo>
                        <a:lnTo>
                          <a:pt x="2" y="16"/>
                        </a:lnTo>
                        <a:lnTo>
                          <a:pt x="1" y="20"/>
                        </a:lnTo>
                        <a:lnTo>
                          <a:pt x="0" y="24"/>
                        </a:lnTo>
                        <a:lnTo>
                          <a:pt x="1" y="29"/>
                        </a:lnTo>
                        <a:lnTo>
                          <a:pt x="2" y="33"/>
                        </a:lnTo>
                        <a:lnTo>
                          <a:pt x="3" y="37"/>
                        </a:lnTo>
                        <a:lnTo>
                          <a:pt x="6" y="40"/>
                        </a:lnTo>
                        <a:lnTo>
                          <a:pt x="10" y="43"/>
                        </a:lnTo>
                        <a:lnTo>
                          <a:pt x="14" y="47"/>
                        </a:lnTo>
                        <a:lnTo>
                          <a:pt x="19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9" name="Freeform 197"/>
                  <p:cNvSpPr>
                    <a:spLocks noChangeAspect="1"/>
                  </p:cNvSpPr>
                  <p:nvPr/>
                </p:nvSpPr>
                <p:spPr bwMode="auto">
                  <a:xfrm>
                    <a:off x="1847" y="1618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6 w 24"/>
                      <a:gd name="T3" fmla="*/ 1 h 49"/>
                      <a:gd name="T4" fmla="*/ 4 w 24"/>
                      <a:gd name="T5" fmla="*/ 1 h 49"/>
                      <a:gd name="T6" fmla="*/ 3 w 24"/>
                      <a:gd name="T7" fmla="*/ 3 h 49"/>
                      <a:gd name="T8" fmla="*/ 2 w 24"/>
                      <a:gd name="T9" fmla="*/ 4 h 49"/>
                      <a:gd name="T10" fmla="*/ 1 w 24"/>
                      <a:gd name="T11" fmla="*/ 5 h 49"/>
                      <a:gd name="T12" fmla="*/ 1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1 h 49"/>
                      <a:gd name="T18" fmla="*/ 0 w 24"/>
                      <a:gd name="T19" fmla="*/ 12 h 49"/>
                      <a:gd name="T20" fmla="*/ 1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8 h 49"/>
                      <a:gd name="T26" fmla="*/ 3 w 24"/>
                      <a:gd name="T27" fmla="*/ 19 h 49"/>
                      <a:gd name="T28" fmla="*/ 4 w 24"/>
                      <a:gd name="T29" fmla="*/ 20 h 49"/>
                      <a:gd name="T30" fmla="*/ 6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9" y="2"/>
                        </a:lnTo>
                        <a:lnTo>
                          <a:pt x="14" y="3"/>
                        </a:lnTo>
                        <a:lnTo>
                          <a:pt x="10" y="6"/>
                        </a:lnTo>
                        <a:lnTo>
                          <a:pt x="6" y="9"/>
                        </a:lnTo>
                        <a:lnTo>
                          <a:pt x="3" y="12"/>
                        </a:lnTo>
                        <a:lnTo>
                          <a:pt x="2" y="16"/>
                        </a:lnTo>
                        <a:lnTo>
                          <a:pt x="1" y="20"/>
                        </a:lnTo>
                        <a:lnTo>
                          <a:pt x="0" y="25"/>
                        </a:lnTo>
                        <a:lnTo>
                          <a:pt x="1" y="29"/>
                        </a:lnTo>
                        <a:lnTo>
                          <a:pt x="2" y="33"/>
                        </a:lnTo>
                        <a:lnTo>
                          <a:pt x="3" y="37"/>
                        </a:lnTo>
                        <a:lnTo>
                          <a:pt x="6" y="42"/>
                        </a:lnTo>
                        <a:lnTo>
                          <a:pt x="10" y="44"/>
                        </a:lnTo>
                        <a:lnTo>
                          <a:pt x="14" y="47"/>
                        </a:lnTo>
                        <a:lnTo>
                          <a:pt x="19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0" name="Rectangle 19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854" y="1618"/>
                    <a:ext cx="107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11" name="Freeform 199"/>
                  <p:cNvSpPr>
                    <a:spLocks noChangeAspect="1"/>
                  </p:cNvSpPr>
                  <p:nvPr/>
                </p:nvSpPr>
                <p:spPr bwMode="auto">
                  <a:xfrm>
                    <a:off x="1961" y="1618"/>
                    <a:ext cx="14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4 w 24"/>
                      <a:gd name="T3" fmla="*/ 21 h 49"/>
                      <a:gd name="T4" fmla="*/ 6 w 24"/>
                      <a:gd name="T5" fmla="*/ 20 h 49"/>
                      <a:gd name="T6" fmla="*/ 8 w 24"/>
                      <a:gd name="T7" fmla="*/ 19 h 49"/>
                      <a:gd name="T8" fmla="*/ 11 w 24"/>
                      <a:gd name="T9" fmla="*/ 18 h 49"/>
                      <a:gd name="T10" fmla="*/ 12 w 24"/>
                      <a:gd name="T11" fmla="*/ 16 h 49"/>
                      <a:gd name="T12" fmla="*/ 13 w 24"/>
                      <a:gd name="T13" fmla="*/ 14 h 49"/>
                      <a:gd name="T14" fmla="*/ 14 w 24"/>
                      <a:gd name="T15" fmla="*/ 12 h 49"/>
                      <a:gd name="T16" fmla="*/ 14 w 24"/>
                      <a:gd name="T17" fmla="*/ 11 h 49"/>
                      <a:gd name="T18" fmla="*/ 14 w 24"/>
                      <a:gd name="T19" fmla="*/ 9 h 49"/>
                      <a:gd name="T20" fmla="*/ 13 w 24"/>
                      <a:gd name="T21" fmla="*/ 7 h 49"/>
                      <a:gd name="T22" fmla="*/ 12 w 24"/>
                      <a:gd name="T23" fmla="*/ 5 h 49"/>
                      <a:gd name="T24" fmla="*/ 11 w 24"/>
                      <a:gd name="T25" fmla="*/ 4 h 49"/>
                      <a:gd name="T26" fmla="*/ 8 w 24"/>
                      <a:gd name="T27" fmla="*/ 3 h 49"/>
                      <a:gd name="T28" fmla="*/ 6 w 24"/>
                      <a:gd name="T29" fmla="*/ 1 h 49"/>
                      <a:gd name="T30" fmla="*/ 4 w 24"/>
                      <a:gd name="T31" fmla="*/ 1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0" y="47"/>
                        </a:lnTo>
                        <a:lnTo>
                          <a:pt x="14" y="44"/>
                        </a:lnTo>
                        <a:lnTo>
                          <a:pt x="18" y="42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4" y="29"/>
                        </a:lnTo>
                        <a:lnTo>
                          <a:pt x="24" y="25"/>
                        </a:lnTo>
                        <a:lnTo>
                          <a:pt x="24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9"/>
                        </a:lnTo>
                        <a:lnTo>
                          <a:pt x="14" y="6"/>
                        </a:lnTo>
                        <a:lnTo>
                          <a:pt x="10" y="3"/>
                        </a:lnTo>
                        <a:lnTo>
                          <a:pt x="6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2" name="Freeform 200"/>
                  <p:cNvSpPr>
                    <a:spLocks noChangeAspect="1"/>
                  </p:cNvSpPr>
                  <p:nvPr/>
                </p:nvSpPr>
                <p:spPr bwMode="auto">
                  <a:xfrm>
                    <a:off x="2769" y="1532"/>
                    <a:ext cx="7" cy="14"/>
                  </a:xfrm>
                  <a:custGeom>
                    <a:avLst/>
                    <a:gdLst>
                      <a:gd name="T0" fmla="*/ 0 w 24"/>
                      <a:gd name="T1" fmla="*/ 14 h 47"/>
                      <a:gd name="T2" fmla="*/ 1 w 24"/>
                      <a:gd name="T3" fmla="*/ 14 h 47"/>
                      <a:gd name="T4" fmla="*/ 3 w 24"/>
                      <a:gd name="T5" fmla="*/ 14 h 47"/>
                      <a:gd name="T6" fmla="*/ 4 w 24"/>
                      <a:gd name="T7" fmla="*/ 13 h 47"/>
                      <a:gd name="T8" fmla="*/ 5 w 24"/>
                      <a:gd name="T9" fmla="*/ 12 h 47"/>
                      <a:gd name="T10" fmla="*/ 6 w 24"/>
                      <a:gd name="T11" fmla="*/ 11 h 47"/>
                      <a:gd name="T12" fmla="*/ 6 w 24"/>
                      <a:gd name="T13" fmla="*/ 10 h 47"/>
                      <a:gd name="T14" fmla="*/ 7 w 24"/>
                      <a:gd name="T15" fmla="*/ 8 h 47"/>
                      <a:gd name="T16" fmla="*/ 7 w 24"/>
                      <a:gd name="T17" fmla="*/ 7 h 47"/>
                      <a:gd name="T18" fmla="*/ 7 w 24"/>
                      <a:gd name="T19" fmla="*/ 6 h 47"/>
                      <a:gd name="T20" fmla="*/ 6 w 24"/>
                      <a:gd name="T21" fmla="*/ 4 h 47"/>
                      <a:gd name="T22" fmla="*/ 6 w 24"/>
                      <a:gd name="T23" fmla="*/ 3 h 47"/>
                      <a:gd name="T24" fmla="*/ 5 w 24"/>
                      <a:gd name="T25" fmla="*/ 2 h 47"/>
                      <a:gd name="T26" fmla="*/ 4 w 24"/>
                      <a:gd name="T27" fmla="*/ 1 h 47"/>
                      <a:gd name="T28" fmla="*/ 3 w 24"/>
                      <a:gd name="T29" fmla="*/ 1 h 47"/>
                      <a:gd name="T30" fmla="*/ 1 w 24"/>
                      <a:gd name="T31" fmla="*/ 0 h 47"/>
                      <a:gd name="T32" fmla="*/ 0 w 24"/>
                      <a:gd name="T33" fmla="*/ 0 h 47"/>
                      <a:gd name="T34" fmla="*/ 0 w 24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7">
                        <a:moveTo>
                          <a:pt x="0" y="47"/>
                        </a:moveTo>
                        <a:lnTo>
                          <a:pt x="5" y="47"/>
                        </a:lnTo>
                        <a:lnTo>
                          <a:pt x="10" y="46"/>
                        </a:lnTo>
                        <a:lnTo>
                          <a:pt x="14" y="43"/>
                        </a:lnTo>
                        <a:lnTo>
                          <a:pt x="17" y="40"/>
                        </a:lnTo>
                        <a:lnTo>
                          <a:pt x="20" y="36"/>
                        </a:lnTo>
                        <a:lnTo>
                          <a:pt x="22" y="32"/>
                        </a:lnTo>
                        <a:lnTo>
                          <a:pt x="23" y="28"/>
                        </a:lnTo>
                        <a:lnTo>
                          <a:pt x="24" y="24"/>
                        </a:lnTo>
                        <a:lnTo>
                          <a:pt x="23" y="20"/>
                        </a:lnTo>
                        <a:lnTo>
                          <a:pt x="22" y="15"/>
                        </a:lnTo>
                        <a:lnTo>
                          <a:pt x="20" y="11"/>
                        </a:lnTo>
                        <a:lnTo>
                          <a:pt x="17" y="7"/>
                        </a:lnTo>
                        <a:lnTo>
                          <a:pt x="14" y="4"/>
                        </a:lnTo>
                        <a:lnTo>
                          <a:pt x="10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3" name="Rectangle 20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11" y="1532"/>
                    <a:ext cx="457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14" name="Freeform 202"/>
                  <p:cNvSpPr>
                    <a:spLocks noChangeAspect="1"/>
                  </p:cNvSpPr>
                  <p:nvPr/>
                </p:nvSpPr>
                <p:spPr bwMode="auto">
                  <a:xfrm>
                    <a:off x="2304" y="1532"/>
                    <a:ext cx="7" cy="14"/>
                  </a:xfrm>
                  <a:custGeom>
                    <a:avLst/>
                    <a:gdLst>
                      <a:gd name="T0" fmla="*/ 7 w 24"/>
                      <a:gd name="T1" fmla="*/ 0 h 47"/>
                      <a:gd name="T2" fmla="*/ 5 w 24"/>
                      <a:gd name="T3" fmla="*/ 0 h 47"/>
                      <a:gd name="T4" fmla="*/ 4 w 24"/>
                      <a:gd name="T5" fmla="*/ 1 h 47"/>
                      <a:gd name="T6" fmla="*/ 3 w 24"/>
                      <a:gd name="T7" fmla="*/ 1 h 47"/>
                      <a:gd name="T8" fmla="*/ 2 w 24"/>
                      <a:gd name="T9" fmla="*/ 2 h 47"/>
                      <a:gd name="T10" fmla="*/ 1 w 24"/>
                      <a:gd name="T11" fmla="*/ 3 h 47"/>
                      <a:gd name="T12" fmla="*/ 1 w 24"/>
                      <a:gd name="T13" fmla="*/ 4 h 47"/>
                      <a:gd name="T14" fmla="*/ 0 w 24"/>
                      <a:gd name="T15" fmla="*/ 6 h 47"/>
                      <a:gd name="T16" fmla="*/ 0 w 24"/>
                      <a:gd name="T17" fmla="*/ 7 h 47"/>
                      <a:gd name="T18" fmla="*/ 0 w 24"/>
                      <a:gd name="T19" fmla="*/ 8 h 47"/>
                      <a:gd name="T20" fmla="*/ 1 w 24"/>
                      <a:gd name="T21" fmla="*/ 10 h 47"/>
                      <a:gd name="T22" fmla="*/ 1 w 24"/>
                      <a:gd name="T23" fmla="*/ 11 h 47"/>
                      <a:gd name="T24" fmla="*/ 2 w 24"/>
                      <a:gd name="T25" fmla="*/ 12 h 47"/>
                      <a:gd name="T26" fmla="*/ 3 w 24"/>
                      <a:gd name="T27" fmla="*/ 13 h 47"/>
                      <a:gd name="T28" fmla="*/ 4 w 24"/>
                      <a:gd name="T29" fmla="*/ 14 h 47"/>
                      <a:gd name="T30" fmla="*/ 5 w 24"/>
                      <a:gd name="T31" fmla="*/ 14 h 47"/>
                      <a:gd name="T32" fmla="*/ 7 w 24"/>
                      <a:gd name="T33" fmla="*/ 14 h 47"/>
                      <a:gd name="T34" fmla="*/ 7 w 24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7">
                        <a:moveTo>
                          <a:pt x="24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9" y="4"/>
                        </a:lnTo>
                        <a:lnTo>
                          <a:pt x="6" y="7"/>
                        </a:lnTo>
                        <a:lnTo>
                          <a:pt x="3" y="11"/>
                        </a:lnTo>
                        <a:lnTo>
                          <a:pt x="2" y="15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8"/>
                        </a:lnTo>
                        <a:lnTo>
                          <a:pt x="2" y="32"/>
                        </a:lnTo>
                        <a:lnTo>
                          <a:pt x="3" y="36"/>
                        </a:lnTo>
                        <a:lnTo>
                          <a:pt x="6" y="40"/>
                        </a:lnTo>
                        <a:lnTo>
                          <a:pt x="9" y="43"/>
                        </a:lnTo>
                        <a:lnTo>
                          <a:pt x="14" y="46"/>
                        </a:lnTo>
                        <a:lnTo>
                          <a:pt x="18" y="47"/>
                        </a:lnTo>
                        <a:lnTo>
                          <a:pt x="24" y="47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5" name="Freeform 203"/>
                  <p:cNvSpPr>
                    <a:spLocks noChangeAspect="1"/>
                  </p:cNvSpPr>
                  <p:nvPr/>
                </p:nvSpPr>
                <p:spPr bwMode="auto">
                  <a:xfrm>
                    <a:off x="282" y="1904"/>
                    <a:ext cx="7" cy="14"/>
                  </a:xfrm>
                  <a:custGeom>
                    <a:avLst/>
                    <a:gdLst>
                      <a:gd name="T0" fmla="*/ 7 w 23"/>
                      <a:gd name="T1" fmla="*/ 0 h 49"/>
                      <a:gd name="T2" fmla="*/ 5 w 23"/>
                      <a:gd name="T3" fmla="*/ 0 h 49"/>
                      <a:gd name="T4" fmla="*/ 4 w 23"/>
                      <a:gd name="T5" fmla="*/ 1 h 49"/>
                      <a:gd name="T6" fmla="*/ 2 w 23"/>
                      <a:gd name="T7" fmla="*/ 2 h 49"/>
                      <a:gd name="T8" fmla="*/ 2 w 23"/>
                      <a:gd name="T9" fmla="*/ 2 h 49"/>
                      <a:gd name="T10" fmla="*/ 1 w 23"/>
                      <a:gd name="T11" fmla="*/ 3 h 49"/>
                      <a:gd name="T12" fmla="*/ 0 w 23"/>
                      <a:gd name="T13" fmla="*/ 5 h 49"/>
                      <a:gd name="T14" fmla="*/ 0 w 23"/>
                      <a:gd name="T15" fmla="*/ 6 h 49"/>
                      <a:gd name="T16" fmla="*/ 0 w 23"/>
                      <a:gd name="T17" fmla="*/ 7 h 49"/>
                      <a:gd name="T18" fmla="*/ 0 w 23"/>
                      <a:gd name="T19" fmla="*/ 8 h 49"/>
                      <a:gd name="T20" fmla="*/ 0 w 23"/>
                      <a:gd name="T21" fmla="*/ 9 h 49"/>
                      <a:gd name="T22" fmla="*/ 1 w 23"/>
                      <a:gd name="T23" fmla="*/ 11 h 49"/>
                      <a:gd name="T24" fmla="*/ 2 w 23"/>
                      <a:gd name="T25" fmla="*/ 12 h 49"/>
                      <a:gd name="T26" fmla="*/ 2 w 23"/>
                      <a:gd name="T27" fmla="*/ 12 h 49"/>
                      <a:gd name="T28" fmla="*/ 4 w 23"/>
                      <a:gd name="T29" fmla="*/ 13 h 49"/>
                      <a:gd name="T30" fmla="*/ 5 w 23"/>
                      <a:gd name="T31" fmla="*/ 14 h 49"/>
                      <a:gd name="T32" fmla="*/ 7 w 23"/>
                      <a:gd name="T33" fmla="*/ 14 h 49"/>
                      <a:gd name="T34" fmla="*/ 7 w 23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3" y="2"/>
                        </a:lnTo>
                        <a:lnTo>
                          <a:pt x="8" y="6"/>
                        </a:lnTo>
                        <a:lnTo>
                          <a:pt x="5" y="8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5" y="41"/>
                        </a:lnTo>
                        <a:lnTo>
                          <a:pt x="8" y="43"/>
                        </a:lnTo>
                        <a:lnTo>
                          <a:pt x="13" y="47"/>
                        </a:lnTo>
                        <a:lnTo>
                          <a:pt x="18" y="48"/>
                        </a:lnTo>
                        <a:lnTo>
                          <a:pt x="23" y="49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6" name="Rectangle 20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89" y="1904"/>
                    <a:ext cx="2480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17" name="Freeform 205"/>
                  <p:cNvSpPr>
                    <a:spLocks noChangeAspect="1"/>
                  </p:cNvSpPr>
                  <p:nvPr/>
                </p:nvSpPr>
                <p:spPr bwMode="auto">
                  <a:xfrm>
                    <a:off x="2769" y="1904"/>
                    <a:ext cx="7" cy="14"/>
                  </a:xfrm>
                  <a:custGeom>
                    <a:avLst/>
                    <a:gdLst>
                      <a:gd name="T0" fmla="*/ 0 w 24"/>
                      <a:gd name="T1" fmla="*/ 14 h 49"/>
                      <a:gd name="T2" fmla="*/ 1 w 24"/>
                      <a:gd name="T3" fmla="*/ 14 h 49"/>
                      <a:gd name="T4" fmla="*/ 3 w 24"/>
                      <a:gd name="T5" fmla="*/ 13 h 49"/>
                      <a:gd name="T6" fmla="*/ 4 w 24"/>
                      <a:gd name="T7" fmla="*/ 12 h 49"/>
                      <a:gd name="T8" fmla="*/ 5 w 24"/>
                      <a:gd name="T9" fmla="*/ 12 h 49"/>
                      <a:gd name="T10" fmla="*/ 6 w 24"/>
                      <a:gd name="T11" fmla="*/ 11 h 49"/>
                      <a:gd name="T12" fmla="*/ 6 w 24"/>
                      <a:gd name="T13" fmla="*/ 9 h 49"/>
                      <a:gd name="T14" fmla="*/ 7 w 24"/>
                      <a:gd name="T15" fmla="*/ 8 h 49"/>
                      <a:gd name="T16" fmla="*/ 7 w 24"/>
                      <a:gd name="T17" fmla="*/ 7 h 49"/>
                      <a:gd name="T18" fmla="*/ 7 w 24"/>
                      <a:gd name="T19" fmla="*/ 6 h 49"/>
                      <a:gd name="T20" fmla="*/ 6 w 24"/>
                      <a:gd name="T21" fmla="*/ 5 h 49"/>
                      <a:gd name="T22" fmla="*/ 6 w 24"/>
                      <a:gd name="T23" fmla="*/ 3 h 49"/>
                      <a:gd name="T24" fmla="*/ 5 w 24"/>
                      <a:gd name="T25" fmla="*/ 2 h 49"/>
                      <a:gd name="T26" fmla="*/ 4 w 24"/>
                      <a:gd name="T27" fmla="*/ 2 h 49"/>
                      <a:gd name="T28" fmla="*/ 3 w 24"/>
                      <a:gd name="T29" fmla="*/ 1 h 49"/>
                      <a:gd name="T30" fmla="*/ 1 w 24"/>
                      <a:gd name="T31" fmla="*/ 0 h 49"/>
                      <a:gd name="T32" fmla="*/ 0 w 24"/>
                      <a:gd name="T33" fmla="*/ 0 h 49"/>
                      <a:gd name="T34" fmla="*/ 0 w 24"/>
                      <a:gd name="T35" fmla="*/ 14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5" y="48"/>
                        </a:lnTo>
                        <a:lnTo>
                          <a:pt x="10" y="47"/>
                        </a:lnTo>
                        <a:lnTo>
                          <a:pt x="14" y="43"/>
                        </a:lnTo>
                        <a:lnTo>
                          <a:pt x="17" y="41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4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7" y="8"/>
                        </a:lnTo>
                        <a:lnTo>
                          <a:pt x="14" y="6"/>
                        </a:lnTo>
                        <a:lnTo>
                          <a:pt x="10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8" name="Freeform 206"/>
                  <p:cNvSpPr>
                    <a:spLocks noChangeAspect="1"/>
                  </p:cNvSpPr>
                  <p:nvPr/>
                </p:nvSpPr>
                <p:spPr bwMode="auto">
                  <a:xfrm>
                    <a:off x="2368" y="1582"/>
                    <a:ext cx="7" cy="7"/>
                  </a:xfrm>
                  <a:custGeom>
                    <a:avLst/>
                    <a:gdLst>
                      <a:gd name="T0" fmla="*/ 7 w 47"/>
                      <a:gd name="T1" fmla="*/ 7 h 24"/>
                      <a:gd name="T2" fmla="*/ 7 w 47"/>
                      <a:gd name="T3" fmla="*/ 6 h 24"/>
                      <a:gd name="T4" fmla="*/ 7 w 47"/>
                      <a:gd name="T5" fmla="*/ 4 h 24"/>
                      <a:gd name="T6" fmla="*/ 6 w 47"/>
                      <a:gd name="T7" fmla="*/ 3 h 24"/>
                      <a:gd name="T8" fmla="*/ 6 w 47"/>
                      <a:gd name="T9" fmla="*/ 2 h 24"/>
                      <a:gd name="T10" fmla="*/ 5 w 47"/>
                      <a:gd name="T11" fmla="*/ 1 h 24"/>
                      <a:gd name="T12" fmla="*/ 5 w 47"/>
                      <a:gd name="T13" fmla="*/ 1 h 24"/>
                      <a:gd name="T14" fmla="*/ 4 w 47"/>
                      <a:gd name="T15" fmla="*/ 0 h 24"/>
                      <a:gd name="T16" fmla="*/ 4 w 47"/>
                      <a:gd name="T17" fmla="*/ 0 h 24"/>
                      <a:gd name="T18" fmla="*/ 3 w 47"/>
                      <a:gd name="T19" fmla="*/ 0 h 24"/>
                      <a:gd name="T20" fmla="*/ 2 w 47"/>
                      <a:gd name="T21" fmla="*/ 1 h 24"/>
                      <a:gd name="T22" fmla="*/ 1 w 47"/>
                      <a:gd name="T23" fmla="*/ 1 h 24"/>
                      <a:gd name="T24" fmla="*/ 1 w 47"/>
                      <a:gd name="T25" fmla="*/ 2 h 24"/>
                      <a:gd name="T26" fmla="*/ 1 w 47"/>
                      <a:gd name="T27" fmla="*/ 3 h 24"/>
                      <a:gd name="T28" fmla="*/ 0 w 47"/>
                      <a:gd name="T29" fmla="*/ 4 h 24"/>
                      <a:gd name="T30" fmla="*/ 0 w 47"/>
                      <a:gd name="T31" fmla="*/ 6 h 24"/>
                      <a:gd name="T32" fmla="*/ 0 w 47"/>
                      <a:gd name="T33" fmla="*/ 7 h 24"/>
                      <a:gd name="T34" fmla="*/ 7 w 47"/>
                      <a:gd name="T35" fmla="*/ 7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4">
                        <a:moveTo>
                          <a:pt x="47" y="24"/>
                        </a:moveTo>
                        <a:lnTo>
                          <a:pt x="47" y="19"/>
                        </a:lnTo>
                        <a:lnTo>
                          <a:pt x="45" y="14"/>
                        </a:lnTo>
                        <a:lnTo>
                          <a:pt x="43" y="9"/>
                        </a:lnTo>
                        <a:lnTo>
                          <a:pt x="40" y="6"/>
                        </a:lnTo>
                        <a:lnTo>
                          <a:pt x="36" y="4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4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7" y="6"/>
                        </a:lnTo>
                        <a:lnTo>
                          <a:pt x="4" y="9"/>
                        </a:lnTo>
                        <a:lnTo>
                          <a:pt x="2" y="14"/>
                        </a:lnTo>
                        <a:lnTo>
                          <a:pt x="0" y="19"/>
                        </a:lnTo>
                        <a:lnTo>
                          <a:pt x="0" y="24"/>
                        </a:lnTo>
                        <a:lnTo>
                          <a:pt x="47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219" name="Group 207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246" y="1669"/>
                    <a:ext cx="5617" cy="746"/>
                    <a:chOff x="68" y="1833"/>
                    <a:chExt cx="5617" cy="746"/>
                  </a:xfrm>
                </p:grpSpPr>
                <p:sp>
                  <p:nvSpPr>
                    <p:cNvPr id="755" name="Rectangle 208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441" y="1939"/>
                      <a:ext cx="0" cy="0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56" name="Freeform 20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433" y="1932"/>
                      <a:ext cx="7" cy="7"/>
                    </a:xfrm>
                    <a:custGeom>
                      <a:avLst/>
                      <a:gdLst>
                        <a:gd name="T0" fmla="*/ 7 w 47"/>
                        <a:gd name="T1" fmla="*/ 7 h 24"/>
                        <a:gd name="T2" fmla="*/ 7 w 47"/>
                        <a:gd name="T3" fmla="*/ 6 h 24"/>
                        <a:gd name="T4" fmla="*/ 7 w 47"/>
                        <a:gd name="T5" fmla="*/ 4 h 24"/>
                        <a:gd name="T6" fmla="*/ 6 w 47"/>
                        <a:gd name="T7" fmla="*/ 3 h 24"/>
                        <a:gd name="T8" fmla="*/ 6 w 47"/>
                        <a:gd name="T9" fmla="*/ 2 h 24"/>
                        <a:gd name="T10" fmla="*/ 5 w 47"/>
                        <a:gd name="T11" fmla="*/ 1 h 24"/>
                        <a:gd name="T12" fmla="*/ 5 w 47"/>
                        <a:gd name="T13" fmla="*/ 1 h 24"/>
                        <a:gd name="T14" fmla="*/ 4 w 47"/>
                        <a:gd name="T15" fmla="*/ 0 h 24"/>
                        <a:gd name="T16" fmla="*/ 4 w 47"/>
                        <a:gd name="T17" fmla="*/ 0 h 24"/>
                        <a:gd name="T18" fmla="*/ 3 w 47"/>
                        <a:gd name="T19" fmla="*/ 0 h 24"/>
                        <a:gd name="T20" fmla="*/ 2 w 47"/>
                        <a:gd name="T21" fmla="*/ 1 h 24"/>
                        <a:gd name="T22" fmla="*/ 1 w 47"/>
                        <a:gd name="T23" fmla="*/ 1 h 24"/>
                        <a:gd name="T24" fmla="*/ 1 w 47"/>
                        <a:gd name="T25" fmla="*/ 2 h 24"/>
                        <a:gd name="T26" fmla="*/ 1 w 47"/>
                        <a:gd name="T27" fmla="*/ 3 h 24"/>
                        <a:gd name="T28" fmla="*/ 0 w 47"/>
                        <a:gd name="T29" fmla="*/ 4 h 24"/>
                        <a:gd name="T30" fmla="*/ 0 w 47"/>
                        <a:gd name="T31" fmla="*/ 6 h 24"/>
                        <a:gd name="T32" fmla="*/ 0 w 47"/>
                        <a:gd name="T33" fmla="*/ 7 h 24"/>
                        <a:gd name="T34" fmla="*/ 7 w 47"/>
                        <a:gd name="T35" fmla="*/ 7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7" h="24">
                          <a:moveTo>
                            <a:pt x="47" y="24"/>
                          </a:moveTo>
                          <a:lnTo>
                            <a:pt x="47" y="19"/>
                          </a:lnTo>
                          <a:lnTo>
                            <a:pt x="45" y="14"/>
                          </a:lnTo>
                          <a:lnTo>
                            <a:pt x="43" y="9"/>
                          </a:lnTo>
                          <a:lnTo>
                            <a:pt x="40" y="6"/>
                          </a:lnTo>
                          <a:lnTo>
                            <a:pt x="36" y="4"/>
                          </a:lnTo>
                          <a:lnTo>
                            <a:pt x="32" y="2"/>
                          </a:lnTo>
                          <a:lnTo>
                            <a:pt x="28" y="1"/>
                          </a:lnTo>
                          <a:lnTo>
                            <a:pt x="24" y="0"/>
                          </a:lnTo>
                          <a:lnTo>
                            <a:pt x="19" y="1"/>
                          </a:lnTo>
                          <a:lnTo>
                            <a:pt x="14" y="2"/>
                          </a:lnTo>
                          <a:lnTo>
                            <a:pt x="10" y="4"/>
                          </a:lnTo>
                          <a:lnTo>
                            <a:pt x="7" y="6"/>
                          </a:lnTo>
                          <a:lnTo>
                            <a:pt x="4" y="9"/>
                          </a:lnTo>
                          <a:lnTo>
                            <a:pt x="2" y="14"/>
                          </a:lnTo>
                          <a:lnTo>
                            <a:pt x="0" y="19"/>
                          </a:lnTo>
                          <a:lnTo>
                            <a:pt x="0" y="24"/>
                          </a:lnTo>
                          <a:lnTo>
                            <a:pt x="47" y="24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57" name="Freeform 21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877" y="1932"/>
                      <a:ext cx="7" cy="21"/>
                    </a:xfrm>
                    <a:custGeom>
                      <a:avLst/>
                      <a:gdLst>
                        <a:gd name="T0" fmla="*/ 0 w 24"/>
                        <a:gd name="T1" fmla="*/ 21 h 48"/>
                        <a:gd name="T2" fmla="*/ 1 w 24"/>
                        <a:gd name="T3" fmla="*/ 21 h 48"/>
                        <a:gd name="T4" fmla="*/ 3 w 24"/>
                        <a:gd name="T5" fmla="*/ 20 h 48"/>
                        <a:gd name="T6" fmla="*/ 4 w 24"/>
                        <a:gd name="T7" fmla="*/ 19 h 48"/>
                        <a:gd name="T8" fmla="*/ 5 w 24"/>
                        <a:gd name="T9" fmla="*/ 18 h 48"/>
                        <a:gd name="T10" fmla="*/ 6 w 24"/>
                        <a:gd name="T11" fmla="*/ 16 h 48"/>
                        <a:gd name="T12" fmla="*/ 6 w 24"/>
                        <a:gd name="T13" fmla="*/ 14 h 48"/>
                        <a:gd name="T14" fmla="*/ 7 w 24"/>
                        <a:gd name="T15" fmla="*/ 12 h 48"/>
                        <a:gd name="T16" fmla="*/ 7 w 24"/>
                        <a:gd name="T17" fmla="*/ 11 h 48"/>
                        <a:gd name="T18" fmla="*/ 7 w 24"/>
                        <a:gd name="T19" fmla="*/ 9 h 48"/>
                        <a:gd name="T20" fmla="*/ 6 w 24"/>
                        <a:gd name="T21" fmla="*/ 7 h 48"/>
                        <a:gd name="T22" fmla="*/ 6 w 24"/>
                        <a:gd name="T23" fmla="*/ 5 h 48"/>
                        <a:gd name="T24" fmla="*/ 5 w 24"/>
                        <a:gd name="T25" fmla="*/ 3 h 48"/>
                        <a:gd name="T26" fmla="*/ 4 w 24"/>
                        <a:gd name="T27" fmla="*/ 2 h 48"/>
                        <a:gd name="T28" fmla="*/ 3 w 24"/>
                        <a:gd name="T29" fmla="*/ 1 h 48"/>
                        <a:gd name="T30" fmla="*/ 1 w 24"/>
                        <a:gd name="T31" fmla="*/ 0 h 48"/>
                        <a:gd name="T32" fmla="*/ 0 w 24"/>
                        <a:gd name="T33" fmla="*/ 0 h 48"/>
                        <a:gd name="T34" fmla="*/ 0 w 24"/>
                        <a:gd name="T35" fmla="*/ 21 h 48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8">
                          <a:moveTo>
                            <a:pt x="0" y="48"/>
                          </a:moveTo>
                          <a:lnTo>
                            <a:pt x="5" y="47"/>
                          </a:lnTo>
                          <a:lnTo>
                            <a:pt x="10" y="46"/>
                          </a:lnTo>
                          <a:lnTo>
                            <a:pt x="14" y="43"/>
                          </a:lnTo>
                          <a:lnTo>
                            <a:pt x="17" y="41"/>
                          </a:lnTo>
                          <a:lnTo>
                            <a:pt x="20" y="37"/>
                          </a:lnTo>
                          <a:lnTo>
                            <a:pt x="22" y="33"/>
                          </a:lnTo>
                          <a:lnTo>
                            <a:pt x="23" y="28"/>
                          </a:lnTo>
                          <a:lnTo>
                            <a:pt x="24" y="24"/>
                          </a:lnTo>
                          <a:lnTo>
                            <a:pt x="23" y="20"/>
                          </a:lnTo>
                          <a:lnTo>
                            <a:pt x="22" y="16"/>
                          </a:lnTo>
                          <a:lnTo>
                            <a:pt x="20" y="12"/>
                          </a:lnTo>
                          <a:lnTo>
                            <a:pt x="17" y="7"/>
                          </a:lnTo>
                          <a:lnTo>
                            <a:pt x="14" y="5"/>
                          </a:lnTo>
                          <a:lnTo>
                            <a:pt x="10" y="2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8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58" name="Rectangle 211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362" y="1932"/>
                      <a:ext cx="515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59" name="Freeform 21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355" y="1932"/>
                      <a:ext cx="7" cy="21"/>
                    </a:xfrm>
                    <a:custGeom>
                      <a:avLst/>
                      <a:gdLst>
                        <a:gd name="T0" fmla="*/ 7 w 24"/>
                        <a:gd name="T1" fmla="*/ 0 h 48"/>
                        <a:gd name="T2" fmla="*/ 5 w 24"/>
                        <a:gd name="T3" fmla="*/ 0 h 48"/>
                        <a:gd name="T4" fmla="*/ 4 w 24"/>
                        <a:gd name="T5" fmla="*/ 1 h 48"/>
                        <a:gd name="T6" fmla="*/ 3 w 24"/>
                        <a:gd name="T7" fmla="*/ 2 h 48"/>
                        <a:gd name="T8" fmla="*/ 2 w 24"/>
                        <a:gd name="T9" fmla="*/ 3 h 48"/>
                        <a:gd name="T10" fmla="*/ 1 w 24"/>
                        <a:gd name="T11" fmla="*/ 5 h 48"/>
                        <a:gd name="T12" fmla="*/ 1 w 24"/>
                        <a:gd name="T13" fmla="*/ 7 h 48"/>
                        <a:gd name="T14" fmla="*/ 0 w 24"/>
                        <a:gd name="T15" fmla="*/ 9 h 48"/>
                        <a:gd name="T16" fmla="*/ 0 w 24"/>
                        <a:gd name="T17" fmla="*/ 11 h 48"/>
                        <a:gd name="T18" fmla="*/ 0 w 24"/>
                        <a:gd name="T19" fmla="*/ 12 h 48"/>
                        <a:gd name="T20" fmla="*/ 1 w 24"/>
                        <a:gd name="T21" fmla="*/ 14 h 48"/>
                        <a:gd name="T22" fmla="*/ 1 w 24"/>
                        <a:gd name="T23" fmla="*/ 16 h 48"/>
                        <a:gd name="T24" fmla="*/ 2 w 24"/>
                        <a:gd name="T25" fmla="*/ 18 h 48"/>
                        <a:gd name="T26" fmla="*/ 3 w 24"/>
                        <a:gd name="T27" fmla="*/ 19 h 48"/>
                        <a:gd name="T28" fmla="*/ 4 w 24"/>
                        <a:gd name="T29" fmla="*/ 20 h 48"/>
                        <a:gd name="T30" fmla="*/ 5 w 24"/>
                        <a:gd name="T31" fmla="*/ 21 h 48"/>
                        <a:gd name="T32" fmla="*/ 7 w 24"/>
                        <a:gd name="T33" fmla="*/ 21 h 48"/>
                        <a:gd name="T34" fmla="*/ 7 w 24"/>
                        <a:gd name="T35" fmla="*/ 0 h 48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8">
                          <a:moveTo>
                            <a:pt x="24" y="0"/>
                          </a:moveTo>
                          <a:lnTo>
                            <a:pt x="18" y="1"/>
                          </a:lnTo>
                          <a:lnTo>
                            <a:pt x="13" y="2"/>
                          </a:lnTo>
                          <a:lnTo>
                            <a:pt x="9" y="5"/>
                          </a:lnTo>
                          <a:lnTo>
                            <a:pt x="6" y="7"/>
                          </a:lnTo>
                          <a:lnTo>
                            <a:pt x="3" y="12"/>
                          </a:lnTo>
                          <a:lnTo>
                            <a:pt x="2" y="16"/>
                          </a:lnTo>
                          <a:lnTo>
                            <a:pt x="1" y="20"/>
                          </a:lnTo>
                          <a:lnTo>
                            <a:pt x="0" y="24"/>
                          </a:lnTo>
                          <a:lnTo>
                            <a:pt x="1" y="28"/>
                          </a:lnTo>
                          <a:lnTo>
                            <a:pt x="2" y="33"/>
                          </a:lnTo>
                          <a:lnTo>
                            <a:pt x="3" y="37"/>
                          </a:lnTo>
                          <a:lnTo>
                            <a:pt x="6" y="41"/>
                          </a:lnTo>
                          <a:lnTo>
                            <a:pt x="9" y="43"/>
                          </a:lnTo>
                          <a:lnTo>
                            <a:pt x="13" y="46"/>
                          </a:lnTo>
                          <a:lnTo>
                            <a:pt x="18" y="47"/>
                          </a:lnTo>
                          <a:lnTo>
                            <a:pt x="24" y="48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60" name="Freeform 21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369" y="2448"/>
                      <a:ext cx="7" cy="21"/>
                    </a:xfrm>
                    <a:custGeom>
                      <a:avLst/>
                      <a:gdLst>
                        <a:gd name="T0" fmla="*/ 0 w 24"/>
                        <a:gd name="T1" fmla="*/ 21 h 48"/>
                        <a:gd name="T2" fmla="*/ 2 w 24"/>
                        <a:gd name="T3" fmla="*/ 21 h 48"/>
                        <a:gd name="T4" fmla="*/ 3 w 24"/>
                        <a:gd name="T5" fmla="*/ 20 h 48"/>
                        <a:gd name="T6" fmla="*/ 4 w 24"/>
                        <a:gd name="T7" fmla="*/ 18 h 48"/>
                        <a:gd name="T8" fmla="*/ 5 w 24"/>
                        <a:gd name="T9" fmla="*/ 18 h 48"/>
                        <a:gd name="T10" fmla="*/ 6 w 24"/>
                        <a:gd name="T11" fmla="*/ 16 h 48"/>
                        <a:gd name="T12" fmla="*/ 6 w 24"/>
                        <a:gd name="T13" fmla="*/ 14 h 48"/>
                        <a:gd name="T14" fmla="*/ 6 w 24"/>
                        <a:gd name="T15" fmla="*/ 13 h 48"/>
                        <a:gd name="T16" fmla="*/ 7 w 24"/>
                        <a:gd name="T17" fmla="*/ 11 h 48"/>
                        <a:gd name="T18" fmla="*/ 6 w 24"/>
                        <a:gd name="T19" fmla="*/ 8 h 48"/>
                        <a:gd name="T20" fmla="*/ 6 w 24"/>
                        <a:gd name="T21" fmla="*/ 7 h 48"/>
                        <a:gd name="T22" fmla="*/ 6 w 24"/>
                        <a:gd name="T23" fmla="*/ 5 h 48"/>
                        <a:gd name="T24" fmla="*/ 5 w 24"/>
                        <a:gd name="T25" fmla="*/ 4 h 48"/>
                        <a:gd name="T26" fmla="*/ 4 w 24"/>
                        <a:gd name="T27" fmla="*/ 3 h 48"/>
                        <a:gd name="T28" fmla="*/ 3 w 24"/>
                        <a:gd name="T29" fmla="*/ 1 h 48"/>
                        <a:gd name="T30" fmla="*/ 2 w 24"/>
                        <a:gd name="T31" fmla="*/ 0 h 48"/>
                        <a:gd name="T32" fmla="*/ 0 w 24"/>
                        <a:gd name="T33" fmla="*/ 0 h 48"/>
                        <a:gd name="T34" fmla="*/ 0 w 24"/>
                        <a:gd name="T35" fmla="*/ 21 h 48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8">
                          <a:moveTo>
                            <a:pt x="0" y="48"/>
                          </a:moveTo>
                          <a:lnTo>
                            <a:pt x="6" y="47"/>
                          </a:lnTo>
                          <a:lnTo>
                            <a:pt x="10" y="46"/>
                          </a:lnTo>
                          <a:lnTo>
                            <a:pt x="14" y="42"/>
                          </a:lnTo>
                          <a:lnTo>
                            <a:pt x="17" y="40"/>
                          </a:lnTo>
                          <a:lnTo>
                            <a:pt x="20" y="36"/>
                          </a:lnTo>
                          <a:lnTo>
                            <a:pt x="21" y="33"/>
                          </a:lnTo>
                          <a:lnTo>
                            <a:pt x="22" y="29"/>
                          </a:lnTo>
                          <a:lnTo>
                            <a:pt x="24" y="25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20" y="12"/>
                          </a:lnTo>
                          <a:lnTo>
                            <a:pt x="17" y="8"/>
                          </a:lnTo>
                          <a:lnTo>
                            <a:pt x="14" y="6"/>
                          </a:lnTo>
                          <a:lnTo>
                            <a:pt x="10" y="2"/>
                          </a:lnTo>
                          <a:lnTo>
                            <a:pt x="6" y="1"/>
                          </a:lnTo>
                          <a:lnTo>
                            <a:pt x="0" y="0"/>
                          </a:lnTo>
                          <a:lnTo>
                            <a:pt x="0" y="48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61" name="Rectangle 21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090" y="2448"/>
                      <a:ext cx="27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62" name="Freeform 21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083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8"/>
                        <a:gd name="T2" fmla="*/ 5 w 23"/>
                        <a:gd name="T3" fmla="*/ 0 h 48"/>
                        <a:gd name="T4" fmla="*/ 4 w 23"/>
                        <a:gd name="T5" fmla="*/ 1 h 48"/>
                        <a:gd name="T6" fmla="*/ 2 w 23"/>
                        <a:gd name="T7" fmla="*/ 3 h 48"/>
                        <a:gd name="T8" fmla="*/ 2 w 23"/>
                        <a:gd name="T9" fmla="*/ 4 h 48"/>
                        <a:gd name="T10" fmla="*/ 1 w 23"/>
                        <a:gd name="T11" fmla="*/ 5 h 48"/>
                        <a:gd name="T12" fmla="*/ 0 w 23"/>
                        <a:gd name="T13" fmla="*/ 7 h 48"/>
                        <a:gd name="T14" fmla="*/ 0 w 23"/>
                        <a:gd name="T15" fmla="*/ 8 h 48"/>
                        <a:gd name="T16" fmla="*/ 0 w 23"/>
                        <a:gd name="T17" fmla="*/ 11 h 48"/>
                        <a:gd name="T18" fmla="*/ 0 w 23"/>
                        <a:gd name="T19" fmla="*/ 13 h 48"/>
                        <a:gd name="T20" fmla="*/ 0 w 23"/>
                        <a:gd name="T21" fmla="*/ 14 h 48"/>
                        <a:gd name="T22" fmla="*/ 1 w 23"/>
                        <a:gd name="T23" fmla="*/ 16 h 48"/>
                        <a:gd name="T24" fmla="*/ 2 w 23"/>
                        <a:gd name="T25" fmla="*/ 18 h 48"/>
                        <a:gd name="T26" fmla="*/ 2 w 23"/>
                        <a:gd name="T27" fmla="*/ 18 h 48"/>
                        <a:gd name="T28" fmla="*/ 4 w 23"/>
                        <a:gd name="T29" fmla="*/ 20 h 48"/>
                        <a:gd name="T30" fmla="*/ 5 w 23"/>
                        <a:gd name="T31" fmla="*/ 21 h 48"/>
                        <a:gd name="T32" fmla="*/ 7 w 23"/>
                        <a:gd name="T33" fmla="*/ 21 h 48"/>
                        <a:gd name="T34" fmla="*/ 7 w 23"/>
                        <a:gd name="T35" fmla="*/ 0 h 48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8">
                          <a:moveTo>
                            <a:pt x="23" y="0"/>
                          </a:moveTo>
                          <a:lnTo>
                            <a:pt x="17" y="1"/>
                          </a:lnTo>
                          <a:lnTo>
                            <a:pt x="13" y="2"/>
                          </a:lnTo>
                          <a:lnTo>
                            <a:pt x="8" y="6"/>
                          </a:lnTo>
                          <a:lnTo>
                            <a:pt x="5" y="8"/>
                          </a:lnTo>
                          <a:lnTo>
                            <a:pt x="3" y="12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5"/>
                          </a:lnTo>
                          <a:lnTo>
                            <a:pt x="0" y="29"/>
                          </a:lnTo>
                          <a:lnTo>
                            <a:pt x="1" y="33"/>
                          </a:lnTo>
                          <a:lnTo>
                            <a:pt x="3" y="36"/>
                          </a:lnTo>
                          <a:lnTo>
                            <a:pt x="5" y="40"/>
                          </a:lnTo>
                          <a:lnTo>
                            <a:pt x="8" y="42"/>
                          </a:lnTo>
                          <a:lnTo>
                            <a:pt x="13" y="46"/>
                          </a:lnTo>
                          <a:lnTo>
                            <a:pt x="17" y="47"/>
                          </a:lnTo>
                          <a:lnTo>
                            <a:pt x="23" y="48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63" name="Freeform 21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233" y="197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10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7 w 23"/>
                        <a:gd name="T21" fmla="*/ 5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5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7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64" name="Rectangle 217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098" y="1975"/>
                      <a:ext cx="136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65" name="Freeform 21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090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5 h 46"/>
                        <a:gd name="T14" fmla="*/ 0 w 23"/>
                        <a:gd name="T15" fmla="*/ 6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10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2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7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66" name="Freeform 21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090" y="1882"/>
                      <a:ext cx="7" cy="14"/>
                    </a:xfrm>
                    <a:custGeom>
                      <a:avLst/>
                      <a:gdLst>
                        <a:gd name="T0" fmla="*/ 7 w 24"/>
                        <a:gd name="T1" fmla="*/ 0 h 46"/>
                        <a:gd name="T2" fmla="*/ 5 w 24"/>
                        <a:gd name="T3" fmla="*/ 0 h 46"/>
                        <a:gd name="T4" fmla="*/ 4 w 24"/>
                        <a:gd name="T5" fmla="*/ 1 h 46"/>
                        <a:gd name="T6" fmla="*/ 3 w 24"/>
                        <a:gd name="T7" fmla="*/ 1 h 46"/>
                        <a:gd name="T8" fmla="*/ 2 w 24"/>
                        <a:gd name="T9" fmla="*/ 2 h 46"/>
                        <a:gd name="T10" fmla="*/ 1 w 24"/>
                        <a:gd name="T11" fmla="*/ 3 h 46"/>
                        <a:gd name="T12" fmla="*/ 0 w 24"/>
                        <a:gd name="T13" fmla="*/ 4 h 46"/>
                        <a:gd name="T14" fmla="*/ 0 w 24"/>
                        <a:gd name="T15" fmla="*/ 6 h 46"/>
                        <a:gd name="T16" fmla="*/ 0 w 24"/>
                        <a:gd name="T17" fmla="*/ 7 h 46"/>
                        <a:gd name="T18" fmla="*/ 0 w 24"/>
                        <a:gd name="T19" fmla="*/ 8 h 46"/>
                        <a:gd name="T20" fmla="*/ 0 w 24"/>
                        <a:gd name="T21" fmla="*/ 9 h 46"/>
                        <a:gd name="T22" fmla="*/ 1 w 24"/>
                        <a:gd name="T23" fmla="*/ 11 h 46"/>
                        <a:gd name="T24" fmla="*/ 2 w 24"/>
                        <a:gd name="T25" fmla="*/ 12 h 46"/>
                        <a:gd name="T26" fmla="*/ 3 w 24"/>
                        <a:gd name="T27" fmla="*/ 13 h 46"/>
                        <a:gd name="T28" fmla="*/ 4 w 24"/>
                        <a:gd name="T29" fmla="*/ 13 h 46"/>
                        <a:gd name="T30" fmla="*/ 5 w 24"/>
                        <a:gd name="T31" fmla="*/ 14 h 46"/>
                        <a:gd name="T32" fmla="*/ 7 w 24"/>
                        <a:gd name="T33" fmla="*/ 14 h 46"/>
                        <a:gd name="T34" fmla="*/ 7 w 24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6">
                          <a:moveTo>
                            <a:pt x="24" y="0"/>
                          </a:moveTo>
                          <a:lnTo>
                            <a:pt x="18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4" y="10"/>
                          </a:lnTo>
                          <a:lnTo>
                            <a:pt x="1" y="14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1"/>
                          </a:lnTo>
                          <a:lnTo>
                            <a:pt x="4" y="35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8" y="45"/>
                          </a:lnTo>
                          <a:lnTo>
                            <a:pt x="24" y="46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67" name="Rectangle 220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098" y="1882"/>
                      <a:ext cx="136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68" name="Freeform 22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233" y="1882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9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7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5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8" y="39"/>
                          </a:lnTo>
                          <a:lnTo>
                            <a:pt x="20" y="35"/>
                          </a:lnTo>
                          <a:lnTo>
                            <a:pt x="22" y="31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4"/>
                          </a:lnTo>
                          <a:lnTo>
                            <a:pt x="20" y="10"/>
                          </a:lnTo>
                          <a:lnTo>
                            <a:pt x="18" y="7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69" name="Freeform 22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098" y="1839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1 h 47"/>
                        <a:gd name="T8" fmla="*/ 2 w 23"/>
                        <a:gd name="T9" fmla="*/ 2 h 47"/>
                        <a:gd name="T10" fmla="*/ 1 w 23"/>
                        <a:gd name="T11" fmla="*/ 3 h 47"/>
                        <a:gd name="T12" fmla="*/ 0 w 23"/>
                        <a:gd name="T13" fmla="*/ 4 h 47"/>
                        <a:gd name="T14" fmla="*/ 0 w 23"/>
                        <a:gd name="T15" fmla="*/ 6 h 47"/>
                        <a:gd name="T16" fmla="*/ 0 w 23"/>
                        <a:gd name="T17" fmla="*/ 7 h 47"/>
                        <a:gd name="T18" fmla="*/ 0 w 23"/>
                        <a:gd name="T19" fmla="*/ 9 h 47"/>
                        <a:gd name="T20" fmla="*/ 0 w 23"/>
                        <a:gd name="T21" fmla="*/ 10 h 47"/>
                        <a:gd name="T22" fmla="*/ 1 w 23"/>
                        <a:gd name="T23" fmla="*/ 11 h 47"/>
                        <a:gd name="T24" fmla="*/ 2 w 23"/>
                        <a:gd name="T25" fmla="*/ 12 h 47"/>
                        <a:gd name="T26" fmla="*/ 3 w 23"/>
                        <a:gd name="T27" fmla="*/ 13 h 47"/>
                        <a:gd name="T28" fmla="*/ 4 w 23"/>
                        <a:gd name="T29" fmla="*/ 13 h 47"/>
                        <a:gd name="T30" fmla="*/ 5 w 23"/>
                        <a:gd name="T31" fmla="*/ 14 h 47"/>
                        <a:gd name="T32" fmla="*/ 7 w 23"/>
                        <a:gd name="T33" fmla="*/ 14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5" y="7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9"/>
                          </a:lnTo>
                          <a:lnTo>
                            <a:pt x="1" y="33"/>
                          </a:lnTo>
                          <a:lnTo>
                            <a:pt x="3" y="37"/>
                          </a:lnTo>
                          <a:lnTo>
                            <a:pt x="5" y="40"/>
                          </a:lnTo>
                          <a:lnTo>
                            <a:pt x="9" y="43"/>
                          </a:lnTo>
                          <a:lnTo>
                            <a:pt x="13" y="45"/>
                          </a:lnTo>
                          <a:lnTo>
                            <a:pt x="18" y="47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70" name="Rectangle 223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105" y="1839"/>
                      <a:ext cx="257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71" name="Freeform 22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362" y="1839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7"/>
                        <a:gd name="T2" fmla="*/ 2 w 23"/>
                        <a:gd name="T3" fmla="*/ 14 h 47"/>
                        <a:gd name="T4" fmla="*/ 3 w 23"/>
                        <a:gd name="T5" fmla="*/ 13 h 47"/>
                        <a:gd name="T6" fmla="*/ 4 w 23"/>
                        <a:gd name="T7" fmla="*/ 13 h 47"/>
                        <a:gd name="T8" fmla="*/ 5 w 23"/>
                        <a:gd name="T9" fmla="*/ 12 h 47"/>
                        <a:gd name="T10" fmla="*/ 6 w 23"/>
                        <a:gd name="T11" fmla="*/ 11 h 47"/>
                        <a:gd name="T12" fmla="*/ 7 w 23"/>
                        <a:gd name="T13" fmla="*/ 10 h 47"/>
                        <a:gd name="T14" fmla="*/ 7 w 23"/>
                        <a:gd name="T15" fmla="*/ 9 h 47"/>
                        <a:gd name="T16" fmla="*/ 7 w 23"/>
                        <a:gd name="T17" fmla="*/ 7 h 47"/>
                        <a:gd name="T18" fmla="*/ 7 w 23"/>
                        <a:gd name="T19" fmla="*/ 6 h 47"/>
                        <a:gd name="T20" fmla="*/ 7 w 23"/>
                        <a:gd name="T21" fmla="*/ 4 h 47"/>
                        <a:gd name="T22" fmla="*/ 6 w 23"/>
                        <a:gd name="T23" fmla="*/ 3 h 47"/>
                        <a:gd name="T24" fmla="*/ 5 w 23"/>
                        <a:gd name="T25" fmla="*/ 2 h 47"/>
                        <a:gd name="T26" fmla="*/ 4 w 23"/>
                        <a:gd name="T27" fmla="*/ 1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14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7"/>
                          </a:lnTo>
                          <a:lnTo>
                            <a:pt x="10" y="45"/>
                          </a:lnTo>
                          <a:lnTo>
                            <a:pt x="14" y="43"/>
                          </a:lnTo>
                          <a:lnTo>
                            <a:pt x="17" y="40"/>
                          </a:lnTo>
                          <a:lnTo>
                            <a:pt x="20" y="37"/>
                          </a:lnTo>
                          <a:lnTo>
                            <a:pt x="22" y="33"/>
                          </a:lnTo>
                          <a:lnTo>
                            <a:pt x="23" y="29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7" y="7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72" name="Freeform 22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233" y="1911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10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5 h 46"/>
                        <a:gd name="T20" fmla="*/ 7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0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5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8" y="39"/>
                          </a:lnTo>
                          <a:lnTo>
                            <a:pt x="20" y="35"/>
                          </a:lnTo>
                          <a:lnTo>
                            <a:pt x="22" y="32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8"/>
                          </a:lnTo>
                          <a:lnTo>
                            <a:pt x="22" y="14"/>
                          </a:lnTo>
                          <a:lnTo>
                            <a:pt x="20" y="11"/>
                          </a:lnTo>
                          <a:lnTo>
                            <a:pt x="18" y="6"/>
                          </a:lnTo>
                          <a:lnTo>
                            <a:pt x="14" y="4"/>
                          </a:lnTo>
                          <a:lnTo>
                            <a:pt x="10" y="1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73" name="Rectangle 226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098" y="1911"/>
                      <a:ext cx="136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74" name="Freeform 22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090" y="1911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0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4 h 46"/>
                        <a:gd name="T14" fmla="*/ 0 w 23"/>
                        <a:gd name="T15" fmla="*/ 5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10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2" y="1"/>
                          </a:lnTo>
                          <a:lnTo>
                            <a:pt x="9" y="4"/>
                          </a:lnTo>
                          <a:lnTo>
                            <a:pt x="6" y="6"/>
                          </a:lnTo>
                          <a:lnTo>
                            <a:pt x="3" y="11"/>
                          </a:lnTo>
                          <a:lnTo>
                            <a:pt x="1" y="14"/>
                          </a:lnTo>
                          <a:lnTo>
                            <a:pt x="0" y="18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2"/>
                          </a:lnTo>
                          <a:lnTo>
                            <a:pt x="3" y="35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7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75" name="Freeform 22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226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1 w 23"/>
                        <a:gd name="T13" fmla="*/ 5 h 46"/>
                        <a:gd name="T14" fmla="*/ 0 w 23"/>
                        <a:gd name="T15" fmla="*/ 6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1 w 23"/>
                        <a:gd name="T21" fmla="*/ 10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7"/>
                          </a:lnTo>
                          <a:lnTo>
                            <a:pt x="2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76" name="Rectangle 229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233" y="1975"/>
                      <a:ext cx="129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77" name="Freeform 23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362" y="197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6 w 23"/>
                        <a:gd name="T13" fmla="*/ 10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6 w 23"/>
                        <a:gd name="T21" fmla="*/ 5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5"/>
                          </a:lnTo>
                          <a:lnTo>
                            <a:pt x="9" y="44"/>
                          </a:lnTo>
                          <a:lnTo>
                            <a:pt x="14" y="42"/>
                          </a:lnTo>
                          <a:lnTo>
                            <a:pt x="17" y="39"/>
                          </a:lnTo>
                          <a:lnTo>
                            <a:pt x="20" y="36"/>
                          </a:lnTo>
                          <a:lnTo>
                            <a:pt x="21" y="32"/>
                          </a:lnTo>
                          <a:lnTo>
                            <a:pt x="22" y="27"/>
                          </a:lnTo>
                          <a:lnTo>
                            <a:pt x="23" y="23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20" y="11"/>
                          </a:lnTo>
                          <a:lnTo>
                            <a:pt x="17" y="7"/>
                          </a:lnTo>
                          <a:lnTo>
                            <a:pt x="14" y="4"/>
                          </a:lnTo>
                          <a:lnTo>
                            <a:pt x="9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78" name="Freeform 23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369" y="1882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9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7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5"/>
                          </a:lnTo>
                          <a:lnTo>
                            <a:pt x="11" y="44"/>
                          </a:lnTo>
                          <a:lnTo>
                            <a:pt x="14" y="42"/>
                          </a:lnTo>
                          <a:lnTo>
                            <a:pt x="18" y="39"/>
                          </a:lnTo>
                          <a:lnTo>
                            <a:pt x="20" y="35"/>
                          </a:lnTo>
                          <a:lnTo>
                            <a:pt x="22" y="31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4"/>
                          </a:lnTo>
                          <a:lnTo>
                            <a:pt x="20" y="10"/>
                          </a:lnTo>
                          <a:lnTo>
                            <a:pt x="18" y="7"/>
                          </a:lnTo>
                          <a:lnTo>
                            <a:pt x="14" y="4"/>
                          </a:lnTo>
                          <a:lnTo>
                            <a:pt x="11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79" name="Rectangle 232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233" y="1882"/>
                      <a:ext cx="136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80" name="Freeform 23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226" y="1882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1 w 23"/>
                        <a:gd name="T13" fmla="*/ 4 h 46"/>
                        <a:gd name="T14" fmla="*/ 0 w 23"/>
                        <a:gd name="T15" fmla="*/ 6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1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0"/>
                          </a:lnTo>
                          <a:lnTo>
                            <a:pt x="2" y="14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7"/>
                          </a:lnTo>
                          <a:lnTo>
                            <a:pt x="2" y="31"/>
                          </a:lnTo>
                          <a:lnTo>
                            <a:pt x="3" y="35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81" name="Freeform 23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226" y="1911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0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1 w 23"/>
                        <a:gd name="T13" fmla="*/ 4 h 46"/>
                        <a:gd name="T14" fmla="*/ 0 w 23"/>
                        <a:gd name="T15" fmla="*/ 5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1 w 23"/>
                        <a:gd name="T21" fmla="*/ 10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3" y="1"/>
                          </a:lnTo>
                          <a:lnTo>
                            <a:pt x="9" y="4"/>
                          </a:lnTo>
                          <a:lnTo>
                            <a:pt x="6" y="6"/>
                          </a:lnTo>
                          <a:lnTo>
                            <a:pt x="3" y="11"/>
                          </a:lnTo>
                          <a:lnTo>
                            <a:pt x="2" y="14"/>
                          </a:lnTo>
                          <a:lnTo>
                            <a:pt x="1" y="18"/>
                          </a:lnTo>
                          <a:lnTo>
                            <a:pt x="0" y="23"/>
                          </a:lnTo>
                          <a:lnTo>
                            <a:pt x="1" y="27"/>
                          </a:lnTo>
                          <a:lnTo>
                            <a:pt x="2" y="32"/>
                          </a:lnTo>
                          <a:lnTo>
                            <a:pt x="3" y="35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82" name="Rectangle 235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233" y="1911"/>
                      <a:ext cx="129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83" name="Freeform 23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362" y="1911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6 w 23"/>
                        <a:gd name="T13" fmla="*/ 10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5 h 46"/>
                        <a:gd name="T20" fmla="*/ 6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0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5"/>
                          </a:lnTo>
                          <a:lnTo>
                            <a:pt x="9" y="44"/>
                          </a:lnTo>
                          <a:lnTo>
                            <a:pt x="14" y="42"/>
                          </a:lnTo>
                          <a:lnTo>
                            <a:pt x="17" y="39"/>
                          </a:lnTo>
                          <a:lnTo>
                            <a:pt x="20" y="35"/>
                          </a:lnTo>
                          <a:lnTo>
                            <a:pt x="21" y="32"/>
                          </a:lnTo>
                          <a:lnTo>
                            <a:pt x="22" y="27"/>
                          </a:lnTo>
                          <a:lnTo>
                            <a:pt x="23" y="23"/>
                          </a:lnTo>
                          <a:lnTo>
                            <a:pt x="22" y="18"/>
                          </a:lnTo>
                          <a:lnTo>
                            <a:pt x="21" y="14"/>
                          </a:lnTo>
                          <a:lnTo>
                            <a:pt x="20" y="11"/>
                          </a:lnTo>
                          <a:lnTo>
                            <a:pt x="17" y="6"/>
                          </a:lnTo>
                          <a:lnTo>
                            <a:pt x="14" y="4"/>
                          </a:lnTo>
                          <a:lnTo>
                            <a:pt x="9" y="1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84" name="Freeform 23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105" y="1911"/>
                      <a:ext cx="7" cy="14"/>
                    </a:xfrm>
                    <a:custGeom>
                      <a:avLst/>
                      <a:gdLst>
                        <a:gd name="T0" fmla="*/ 7 w 24"/>
                        <a:gd name="T1" fmla="*/ 0 h 46"/>
                        <a:gd name="T2" fmla="*/ 5 w 24"/>
                        <a:gd name="T3" fmla="*/ 0 h 46"/>
                        <a:gd name="T4" fmla="*/ 4 w 24"/>
                        <a:gd name="T5" fmla="*/ 0 h 46"/>
                        <a:gd name="T6" fmla="*/ 3 w 24"/>
                        <a:gd name="T7" fmla="*/ 1 h 46"/>
                        <a:gd name="T8" fmla="*/ 2 w 24"/>
                        <a:gd name="T9" fmla="*/ 2 h 46"/>
                        <a:gd name="T10" fmla="*/ 1 w 24"/>
                        <a:gd name="T11" fmla="*/ 3 h 46"/>
                        <a:gd name="T12" fmla="*/ 0 w 24"/>
                        <a:gd name="T13" fmla="*/ 4 h 46"/>
                        <a:gd name="T14" fmla="*/ 0 w 24"/>
                        <a:gd name="T15" fmla="*/ 5 h 46"/>
                        <a:gd name="T16" fmla="*/ 0 w 24"/>
                        <a:gd name="T17" fmla="*/ 7 h 46"/>
                        <a:gd name="T18" fmla="*/ 0 w 24"/>
                        <a:gd name="T19" fmla="*/ 8 h 46"/>
                        <a:gd name="T20" fmla="*/ 0 w 24"/>
                        <a:gd name="T21" fmla="*/ 10 h 46"/>
                        <a:gd name="T22" fmla="*/ 1 w 24"/>
                        <a:gd name="T23" fmla="*/ 11 h 46"/>
                        <a:gd name="T24" fmla="*/ 2 w 24"/>
                        <a:gd name="T25" fmla="*/ 12 h 46"/>
                        <a:gd name="T26" fmla="*/ 3 w 24"/>
                        <a:gd name="T27" fmla="*/ 13 h 46"/>
                        <a:gd name="T28" fmla="*/ 4 w 24"/>
                        <a:gd name="T29" fmla="*/ 13 h 46"/>
                        <a:gd name="T30" fmla="*/ 5 w 24"/>
                        <a:gd name="T31" fmla="*/ 14 h 46"/>
                        <a:gd name="T32" fmla="*/ 7 w 24"/>
                        <a:gd name="T33" fmla="*/ 14 h 46"/>
                        <a:gd name="T34" fmla="*/ 7 w 24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6">
                          <a:moveTo>
                            <a:pt x="24" y="0"/>
                          </a:moveTo>
                          <a:lnTo>
                            <a:pt x="17" y="0"/>
                          </a:lnTo>
                          <a:lnTo>
                            <a:pt x="13" y="1"/>
                          </a:lnTo>
                          <a:lnTo>
                            <a:pt x="9" y="4"/>
                          </a:lnTo>
                          <a:lnTo>
                            <a:pt x="6" y="6"/>
                          </a:lnTo>
                          <a:lnTo>
                            <a:pt x="3" y="11"/>
                          </a:lnTo>
                          <a:lnTo>
                            <a:pt x="1" y="14"/>
                          </a:lnTo>
                          <a:lnTo>
                            <a:pt x="0" y="18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2"/>
                          </a:lnTo>
                          <a:lnTo>
                            <a:pt x="3" y="35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5"/>
                          </a:lnTo>
                          <a:lnTo>
                            <a:pt x="24" y="46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85" name="Rectangle 238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112" y="1911"/>
                      <a:ext cx="14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86" name="Freeform 23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119" y="1911"/>
                      <a:ext cx="14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4 w 23"/>
                        <a:gd name="T3" fmla="*/ 14 h 46"/>
                        <a:gd name="T4" fmla="*/ 7 w 23"/>
                        <a:gd name="T5" fmla="*/ 13 h 46"/>
                        <a:gd name="T6" fmla="*/ 9 w 23"/>
                        <a:gd name="T7" fmla="*/ 13 h 46"/>
                        <a:gd name="T8" fmla="*/ 11 w 23"/>
                        <a:gd name="T9" fmla="*/ 12 h 46"/>
                        <a:gd name="T10" fmla="*/ 12 w 23"/>
                        <a:gd name="T11" fmla="*/ 11 h 46"/>
                        <a:gd name="T12" fmla="*/ 13 w 23"/>
                        <a:gd name="T13" fmla="*/ 10 h 46"/>
                        <a:gd name="T14" fmla="*/ 14 w 23"/>
                        <a:gd name="T15" fmla="*/ 8 h 46"/>
                        <a:gd name="T16" fmla="*/ 14 w 23"/>
                        <a:gd name="T17" fmla="*/ 7 h 46"/>
                        <a:gd name="T18" fmla="*/ 14 w 23"/>
                        <a:gd name="T19" fmla="*/ 5 h 46"/>
                        <a:gd name="T20" fmla="*/ 13 w 23"/>
                        <a:gd name="T21" fmla="*/ 4 h 46"/>
                        <a:gd name="T22" fmla="*/ 12 w 23"/>
                        <a:gd name="T23" fmla="*/ 3 h 46"/>
                        <a:gd name="T24" fmla="*/ 11 w 23"/>
                        <a:gd name="T25" fmla="*/ 2 h 46"/>
                        <a:gd name="T26" fmla="*/ 9 w 23"/>
                        <a:gd name="T27" fmla="*/ 1 h 46"/>
                        <a:gd name="T28" fmla="*/ 7 w 23"/>
                        <a:gd name="T29" fmla="*/ 0 h 46"/>
                        <a:gd name="T30" fmla="*/ 4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5"/>
                          </a:lnTo>
                          <a:lnTo>
                            <a:pt x="11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5"/>
                          </a:lnTo>
                          <a:lnTo>
                            <a:pt x="22" y="32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8"/>
                          </a:lnTo>
                          <a:lnTo>
                            <a:pt x="22" y="14"/>
                          </a:lnTo>
                          <a:lnTo>
                            <a:pt x="20" y="11"/>
                          </a:lnTo>
                          <a:lnTo>
                            <a:pt x="18" y="6"/>
                          </a:lnTo>
                          <a:lnTo>
                            <a:pt x="15" y="4"/>
                          </a:lnTo>
                          <a:lnTo>
                            <a:pt x="11" y="1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87" name="Freeform 24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105" y="1911"/>
                      <a:ext cx="7" cy="14"/>
                    </a:xfrm>
                    <a:custGeom>
                      <a:avLst/>
                      <a:gdLst>
                        <a:gd name="T0" fmla="*/ 7 w 24"/>
                        <a:gd name="T1" fmla="*/ 0 h 46"/>
                        <a:gd name="T2" fmla="*/ 5 w 24"/>
                        <a:gd name="T3" fmla="*/ 0 h 46"/>
                        <a:gd name="T4" fmla="*/ 4 w 24"/>
                        <a:gd name="T5" fmla="*/ 0 h 46"/>
                        <a:gd name="T6" fmla="*/ 3 w 24"/>
                        <a:gd name="T7" fmla="*/ 1 h 46"/>
                        <a:gd name="T8" fmla="*/ 2 w 24"/>
                        <a:gd name="T9" fmla="*/ 2 h 46"/>
                        <a:gd name="T10" fmla="*/ 1 w 24"/>
                        <a:gd name="T11" fmla="*/ 3 h 46"/>
                        <a:gd name="T12" fmla="*/ 0 w 24"/>
                        <a:gd name="T13" fmla="*/ 4 h 46"/>
                        <a:gd name="T14" fmla="*/ 0 w 24"/>
                        <a:gd name="T15" fmla="*/ 5 h 46"/>
                        <a:gd name="T16" fmla="*/ 0 w 24"/>
                        <a:gd name="T17" fmla="*/ 7 h 46"/>
                        <a:gd name="T18" fmla="*/ 0 w 24"/>
                        <a:gd name="T19" fmla="*/ 8 h 46"/>
                        <a:gd name="T20" fmla="*/ 0 w 24"/>
                        <a:gd name="T21" fmla="*/ 10 h 46"/>
                        <a:gd name="T22" fmla="*/ 1 w 24"/>
                        <a:gd name="T23" fmla="*/ 11 h 46"/>
                        <a:gd name="T24" fmla="*/ 2 w 24"/>
                        <a:gd name="T25" fmla="*/ 12 h 46"/>
                        <a:gd name="T26" fmla="*/ 3 w 24"/>
                        <a:gd name="T27" fmla="*/ 13 h 46"/>
                        <a:gd name="T28" fmla="*/ 4 w 24"/>
                        <a:gd name="T29" fmla="*/ 13 h 46"/>
                        <a:gd name="T30" fmla="*/ 5 w 24"/>
                        <a:gd name="T31" fmla="*/ 14 h 46"/>
                        <a:gd name="T32" fmla="*/ 7 w 24"/>
                        <a:gd name="T33" fmla="*/ 14 h 46"/>
                        <a:gd name="T34" fmla="*/ 7 w 24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6">
                          <a:moveTo>
                            <a:pt x="24" y="0"/>
                          </a:moveTo>
                          <a:lnTo>
                            <a:pt x="17" y="0"/>
                          </a:lnTo>
                          <a:lnTo>
                            <a:pt x="13" y="1"/>
                          </a:lnTo>
                          <a:lnTo>
                            <a:pt x="9" y="4"/>
                          </a:lnTo>
                          <a:lnTo>
                            <a:pt x="6" y="6"/>
                          </a:lnTo>
                          <a:lnTo>
                            <a:pt x="3" y="11"/>
                          </a:lnTo>
                          <a:lnTo>
                            <a:pt x="1" y="14"/>
                          </a:lnTo>
                          <a:lnTo>
                            <a:pt x="0" y="18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2"/>
                          </a:lnTo>
                          <a:lnTo>
                            <a:pt x="3" y="35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5"/>
                          </a:lnTo>
                          <a:lnTo>
                            <a:pt x="24" y="46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88" name="Rectangle 241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112" y="1911"/>
                      <a:ext cx="14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89" name="Freeform 24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119" y="1911"/>
                      <a:ext cx="14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4 w 23"/>
                        <a:gd name="T3" fmla="*/ 14 h 46"/>
                        <a:gd name="T4" fmla="*/ 7 w 23"/>
                        <a:gd name="T5" fmla="*/ 13 h 46"/>
                        <a:gd name="T6" fmla="*/ 9 w 23"/>
                        <a:gd name="T7" fmla="*/ 13 h 46"/>
                        <a:gd name="T8" fmla="*/ 11 w 23"/>
                        <a:gd name="T9" fmla="*/ 12 h 46"/>
                        <a:gd name="T10" fmla="*/ 12 w 23"/>
                        <a:gd name="T11" fmla="*/ 11 h 46"/>
                        <a:gd name="T12" fmla="*/ 13 w 23"/>
                        <a:gd name="T13" fmla="*/ 10 h 46"/>
                        <a:gd name="T14" fmla="*/ 14 w 23"/>
                        <a:gd name="T15" fmla="*/ 8 h 46"/>
                        <a:gd name="T16" fmla="*/ 14 w 23"/>
                        <a:gd name="T17" fmla="*/ 7 h 46"/>
                        <a:gd name="T18" fmla="*/ 14 w 23"/>
                        <a:gd name="T19" fmla="*/ 5 h 46"/>
                        <a:gd name="T20" fmla="*/ 13 w 23"/>
                        <a:gd name="T21" fmla="*/ 4 h 46"/>
                        <a:gd name="T22" fmla="*/ 12 w 23"/>
                        <a:gd name="T23" fmla="*/ 3 h 46"/>
                        <a:gd name="T24" fmla="*/ 11 w 23"/>
                        <a:gd name="T25" fmla="*/ 2 h 46"/>
                        <a:gd name="T26" fmla="*/ 9 w 23"/>
                        <a:gd name="T27" fmla="*/ 1 h 46"/>
                        <a:gd name="T28" fmla="*/ 7 w 23"/>
                        <a:gd name="T29" fmla="*/ 0 h 46"/>
                        <a:gd name="T30" fmla="*/ 4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5"/>
                          </a:lnTo>
                          <a:lnTo>
                            <a:pt x="11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5"/>
                          </a:lnTo>
                          <a:lnTo>
                            <a:pt x="22" y="32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8"/>
                          </a:lnTo>
                          <a:lnTo>
                            <a:pt x="22" y="14"/>
                          </a:lnTo>
                          <a:lnTo>
                            <a:pt x="20" y="11"/>
                          </a:lnTo>
                          <a:lnTo>
                            <a:pt x="18" y="6"/>
                          </a:lnTo>
                          <a:lnTo>
                            <a:pt x="15" y="4"/>
                          </a:lnTo>
                          <a:lnTo>
                            <a:pt x="11" y="1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90" name="Freeform 24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383" y="1932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3 h 23"/>
                        <a:gd name="T8" fmla="*/ 12 w 46"/>
                        <a:gd name="T9" fmla="*/ 2 h 23"/>
                        <a:gd name="T10" fmla="*/ 11 w 46"/>
                        <a:gd name="T11" fmla="*/ 1 h 23"/>
                        <a:gd name="T12" fmla="*/ 9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6 w 46"/>
                        <a:gd name="T19" fmla="*/ 0 h 23"/>
                        <a:gd name="T20" fmla="*/ 4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6" y="18"/>
                          </a:lnTo>
                          <a:lnTo>
                            <a:pt x="44" y="13"/>
                          </a:lnTo>
                          <a:lnTo>
                            <a:pt x="42" y="9"/>
                          </a:lnTo>
                          <a:lnTo>
                            <a:pt x="39" y="5"/>
                          </a:lnTo>
                          <a:lnTo>
                            <a:pt x="35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4" y="1"/>
                          </a:lnTo>
                          <a:lnTo>
                            <a:pt x="10" y="3"/>
                          </a:lnTo>
                          <a:lnTo>
                            <a:pt x="7" y="5"/>
                          </a:lnTo>
                          <a:lnTo>
                            <a:pt x="4" y="9"/>
                          </a:lnTo>
                          <a:lnTo>
                            <a:pt x="2" y="13"/>
                          </a:lnTo>
                          <a:lnTo>
                            <a:pt x="1" y="18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91" name="Rectangle 24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391" y="1939"/>
                      <a:ext cx="0" cy="0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92" name="Freeform 24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383" y="1932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3 h 23"/>
                        <a:gd name="T8" fmla="*/ 12 w 46"/>
                        <a:gd name="T9" fmla="*/ 2 h 23"/>
                        <a:gd name="T10" fmla="*/ 11 w 46"/>
                        <a:gd name="T11" fmla="*/ 1 h 23"/>
                        <a:gd name="T12" fmla="*/ 9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6 w 46"/>
                        <a:gd name="T19" fmla="*/ 0 h 23"/>
                        <a:gd name="T20" fmla="*/ 4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6" y="18"/>
                          </a:lnTo>
                          <a:lnTo>
                            <a:pt x="44" y="13"/>
                          </a:lnTo>
                          <a:lnTo>
                            <a:pt x="42" y="9"/>
                          </a:lnTo>
                          <a:lnTo>
                            <a:pt x="39" y="5"/>
                          </a:lnTo>
                          <a:lnTo>
                            <a:pt x="35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4" y="1"/>
                          </a:lnTo>
                          <a:lnTo>
                            <a:pt x="10" y="3"/>
                          </a:lnTo>
                          <a:lnTo>
                            <a:pt x="7" y="5"/>
                          </a:lnTo>
                          <a:lnTo>
                            <a:pt x="4" y="9"/>
                          </a:lnTo>
                          <a:lnTo>
                            <a:pt x="2" y="13"/>
                          </a:lnTo>
                          <a:lnTo>
                            <a:pt x="1" y="18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93" name="Freeform 24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634" y="2505"/>
                      <a:ext cx="14" cy="7"/>
                    </a:xfrm>
                    <a:custGeom>
                      <a:avLst/>
                      <a:gdLst>
                        <a:gd name="T0" fmla="*/ 14 w 47"/>
                        <a:gd name="T1" fmla="*/ 7 h 24"/>
                        <a:gd name="T2" fmla="*/ 14 w 47"/>
                        <a:gd name="T3" fmla="*/ 5 h 24"/>
                        <a:gd name="T4" fmla="*/ 13 w 47"/>
                        <a:gd name="T5" fmla="*/ 4 h 24"/>
                        <a:gd name="T6" fmla="*/ 13 w 47"/>
                        <a:gd name="T7" fmla="*/ 3 h 24"/>
                        <a:gd name="T8" fmla="*/ 12 w 47"/>
                        <a:gd name="T9" fmla="*/ 2 h 24"/>
                        <a:gd name="T10" fmla="*/ 10 w 47"/>
                        <a:gd name="T11" fmla="*/ 1 h 24"/>
                        <a:gd name="T12" fmla="*/ 10 w 47"/>
                        <a:gd name="T13" fmla="*/ 0 h 24"/>
                        <a:gd name="T14" fmla="*/ 8 w 47"/>
                        <a:gd name="T15" fmla="*/ 0 h 24"/>
                        <a:gd name="T16" fmla="*/ 7 w 47"/>
                        <a:gd name="T17" fmla="*/ 0 h 24"/>
                        <a:gd name="T18" fmla="*/ 6 w 47"/>
                        <a:gd name="T19" fmla="*/ 0 h 24"/>
                        <a:gd name="T20" fmla="*/ 4 w 47"/>
                        <a:gd name="T21" fmla="*/ 0 h 24"/>
                        <a:gd name="T22" fmla="*/ 3 w 47"/>
                        <a:gd name="T23" fmla="*/ 1 h 24"/>
                        <a:gd name="T24" fmla="*/ 2 w 47"/>
                        <a:gd name="T25" fmla="*/ 2 h 24"/>
                        <a:gd name="T26" fmla="*/ 1 w 47"/>
                        <a:gd name="T27" fmla="*/ 3 h 24"/>
                        <a:gd name="T28" fmla="*/ 1 w 47"/>
                        <a:gd name="T29" fmla="*/ 4 h 24"/>
                        <a:gd name="T30" fmla="*/ 0 w 47"/>
                        <a:gd name="T31" fmla="*/ 5 h 24"/>
                        <a:gd name="T32" fmla="*/ 0 w 47"/>
                        <a:gd name="T33" fmla="*/ 7 h 24"/>
                        <a:gd name="T34" fmla="*/ 14 w 47"/>
                        <a:gd name="T35" fmla="*/ 7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7" h="24">
                          <a:moveTo>
                            <a:pt x="47" y="24"/>
                          </a:moveTo>
                          <a:lnTo>
                            <a:pt x="46" y="18"/>
                          </a:lnTo>
                          <a:lnTo>
                            <a:pt x="45" y="13"/>
                          </a:lnTo>
                          <a:lnTo>
                            <a:pt x="43" y="10"/>
                          </a:lnTo>
                          <a:lnTo>
                            <a:pt x="39" y="7"/>
                          </a:lnTo>
                          <a:lnTo>
                            <a:pt x="35" y="4"/>
                          </a:lnTo>
                          <a:lnTo>
                            <a:pt x="32" y="1"/>
                          </a:lnTo>
                          <a:lnTo>
                            <a:pt x="28" y="0"/>
                          </a:lnTo>
                          <a:lnTo>
                            <a:pt x="24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1" y="4"/>
                          </a:lnTo>
                          <a:lnTo>
                            <a:pt x="8" y="7"/>
                          </a:lnTo>
                          <a:lnTo>
                            <a:pt x="5" y="10"/>
                          </a:lnTo>
                          <a:lnTo>
                            <a:pt x="3" y="13"/>
                          </a:lnTo>
                          <a:lnTo>
                            <a:pt x="0" y="18"/>
                          </a:lnTo>
                          <a:lnTo>
                            <a:pt x="0" y="24"/>
                          </a:lnTo>
                          <a:lnTo>
                            <a:pt x="47" y="24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94" name="Rectangle 247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641" y="2512"/>
                      <a:ext cx="0" cy="0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95" name="Freeform 24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634" y="2505"/>
                      <a:ext cx="14" cy="7"/>
                    </a:xfrm>
                    <a:custGeom>
                      <a:avLst/>
                      <a:gdLst>
                        <a:gd name="T0" fmla="*/ 14 w 47"/>
                        <a:gd name="T1" fmla="*/ 7 h 24"/>
                        <a:gd name="T2" fmla="*/ 14 w 47"/>
                        <a:gd name="T3" fmla="*/ 5 h 24"/>
                        <a:gd name="T4" fmla="*/ 13 w 47"/>
                        <a:gd name="T5" fmla="*/ 4 h 24"/>
                        <a:gd name="T6" fmla="*/ 13 w 47"/>
                        <a:gd name="T7" fmla="*/ 3 h 24"/>
                        <a:gd name="T8" fmla="*/ 12 w 47"/>
                        <a:gd name="T9" fmla="*/ 2 h 24"/>
                        <a:gd name="T10" fmla="*/ 10 w 47"/>
                        <a:gd name="T11" fmla="*/ 1 h 24"/>
                        <a:gd name="T12" fmla="*/ 10 w 47"/>
                        <a:gd name="T13" fmla="*/ 0 h 24"/>
                        <a:gd name="T14" fmla="*/ 8 w 47"/>
                        <a:gd name="T15" fmla="*/ 0 h 24"/>
                        <a:gd name="T16" fmla="*/ 7 w 47"/>
                        <a:gd name="T17" fmla="*/ 0 h 24"/>
                        <a:gd name="T18" fmla="*/ 6 w 47"/>
                        <a:gd name="T19" fmla="*/ 0 h 24"/>
                        <a:gd name="T20" fmla="*/ 4 w 47"/>
                        <a:gd name="T21" fmla="*/ 0 h 24"/>
                        <a:gd name="T22" fmla="*/ 3 w 47"/>
                        <a:gd name="T23" fmla="*/ 1 h 24"/>
                        <a:gd name="T24" fmla="*/ 2 w 47"/>
                        <a:gd name="T25" fmla="*/ 2 h 24"/>
                        <a:gd name="T26" fmla="*/ 1 w 47"/>
                        <a:gd name="T27" fmla="*/ 3 h 24"/>
                        <a:gd name="T28" fmla="*/ 1 w 47"/>
                        <a:gd name="T29" fmla="*/ 4 h 24"/>
                        <a:gd name="T30" fmla="*/ 0 w 47"/>
                        <a:gd name="T31" fmla="*/ 5 h 24"/>
                        <a:gd name="T32" fmla="*/ 0 w 47"/>
                        <a:gd name="T33" fmla="*/ 7 h 24"/>
                        <a:gd name="T34" fmla="*/ 14 w 47"/>
                        <a:gd name="T35" fmla="*/ 7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7" h="24">
                          <a:moveTo>
                            <a:pt x="47" y="24"/>
                          </a:moveTo>
                          <a:lnTo>
                            <a:pt x="46" y="18"/>
                          </a:lnTo>
                          <a:lnTo>
                            <a:pt x="45" y="13"/>
                          </a:lnTo>
                          <a:lnTo>
                            <a:pt x="43" y="10"/>
                          </a:lnTo>
                          <a:lnTo>
                            <a:pt x="39" y="7"/>
                          </a:lnTo>
                          <a:lnTo>
                            <a:pt x="35" y="4"/>
                          </a:lnTo>
                          <a:lnTo>
                            <a:pt x="32" y="1"/>
                          </a:lnTo>
                          <a:lnTo>
                            <a:pt x="28" y="0"/>
                          </a:lnTo>
                          <a:lnTo>
                            <a:pt x="24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1" y="4"/>
                          </a:lnTo>
                          <a:lnTo>
                            <a:pt x="8" y="7"/>
                          </a:lnTo>
                          <a:lnTo>
                            <a:pt x="5" y="10"/>
                          </a:lnTo>
                          <a:lnTo>
                            <a:pt x="3" y="13"/>
                          </a:lnTo>
                          <a:lnTo>
                            <a:pt x="0" y="18"/>
                          </a:lnTo>
                          <a:lnTo>
                            <a:pt x="0" y="24"/>
                          </a:lnTo>
                          <a:lnTo>
                            <a:pt x="47" y="24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96" name="Freeform 24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562" y="2555"/>
                      <a:ext cx="21" cy="7"/>
                    </a:xfrm>
                    <a:custGeom>
                      <a:avLst/>
                      <a:gdLst>
                        <a:gd name="T0" fmla="*/ 0 w 46"/>
                        <a:gd name="T1" fmla="*/ 0 h 23"/>
                        <a:gd name="T2" fmla="*/ 0 w 46"/>
                        <a:gd name="T3" fmla="*/ 2 h 23"/>
                        <a:gd name="T4" fmla="*/ 1 w 46"/>
                        <a:gd name="T5" fmla="*/ 3 h 23"/>
                        <a:gd name="T6" fmla="*/ 2 w 46"/>
                        <a:gd name="T7" fmla="*/ 5 h 23"/>
                        <a:gd name="T8" fmla="*/ 3 w 46"/>
                        <a:gd name="T9" fmla="*/ 5 h 23"/>
                        <a:gd name="T10" fmla="*/ 5 w 46"/>
                        <a:gd name="T11" fmla="*/ 6 h 23"/>
                        <a:gd name="T12" fmla="*/ 7 w 46"/>
                        <a:gd name="T13" fmla="*/ 7 h 23"/>
                        <a:gd name="T14" fmla="*/ 9 w 46"/>
                        <a:gd name="T15" fmla="*/ 7 h 23"/>
                        <a:gd name="T16" fmla="*/ 11 w 46"/>
                        <a:gd name="T17" fmla="*/ 7 h 23"/>
                        <a:gd name="T18" fmla="*/ 13 w 46"/>
                        <a:gd name="T19" fmla="*/ 7 h 23"/>
                        <a:gd name="T20" fmla="*/ 15 w 46"/>
                        <a:gd name="T21" fmla="*/ 7 h 23"/>
                        <a:gd name="T22" fmla="*/ 16 w 46"/>
                        <a:gd name="T23" fmla="*/ 6 h 23"/>
                        <a:gd name="T24" fmla="*/ 18 w 46"/>
                        <a:gd name="T25" fmla="*/ 5 h 23"/>
                        <a:gd name="T26" fmla="*/ 19 w 46"/>
                        <a:gd name="T27" fmla="*/ 5 h 23"/>
                        <a:gd name="T28" fmla="*/ 21 w 46"/>
                        <a:gd name="T29" fmla="*/ 3 h 23"/>
                        <a:gd name="T30" fmla="*/ 21 w 46"/>
                        <a:gd name="T31" fmla="*/ 2 h 23"/>
                        <a:gd name="T32" fmla="*/ 21 w 46"/>
                        <a:gd name="T33" fmla="*/ 0 h 23"/>
                        <a:gd name="T34" fmla="*/ 0 w 46"/>
                        <a:gd name="T35" fmla="*/ 0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0" y="0"/>
                          </a:moveTo>
                          <a:lnTo>
                            <a:pt x="1" y="5"/>
                          </a:lnTo>
                          <a:lnTo>
                            <a:pt x="2" y="10"/>
                          </a:lnTo>
                          <a:lnTo>
                            <a:pt x="4" y="15"/>
                          </a:lnTo>
                          <a:lnTo>
                            <a:pt x="7" y="18"/>
                          </a:lnTo>
                          <a:lnTo>
                            <a:pt x="12" y="20"/>
                          </a:lnTo>
                          <a:lnTo>
                            <a:pt x="15" y="22"/>
                          </a:lnTo>
                          <a:lnTo>
                            <a:pt x="19" y="23"/>
                          </a:lnTo>
                          <a:lnTo>
                            <a:pt x="23" y="23"/>
                          </a:lnTo>
                          <a:lnTo>
                            <a:pt x="28" y="23"/>
                          </a:lnTo>
                          <a:lnTo>
                            <a:pt x="33" y="22"/>
                          </a:lnTo>
                          <a:lnTo>
                            <a:pt x="36" y="20"/>
                          </a:lnTo>
                          <a:lnTo>
                            <a:pt x="40" y="18"/>
                          </a:lnTo>
                          <a:lnTo>
                            <a:pt x="42" y="15"/>
                          </a:lnTo>
                          <a:lnTo>
                            <a:pt x="45" y="10"/>
                          </a:lnTo>
                          <a:lnTo>
                            <a:pt x="46" y="5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97" name="Rectangle 250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562" y="2512"/>
                      <a:ext cx="21" cy="4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798" name="Freeform 25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562" y="2505"/>
                      <a:ext cx="21" cy="7"/>
                    </a:xfrm>
                    <a:custGeom>
                      <a:avLst/>
                      <a:gdLst>
                        <a:gd name="T0" fmla="*/ 21 w 46"/>
                        <a:gd name="T1" fmla="*/ 7 h 24"/>
                        <a:gd name="T2" fmla="*/ 21 w 46"/>
                        <a:gd name="T3" fmla="*/ 5 h 24"/>
                        <a:gd name="T4" fmla="*/ 21 w 46"/>
                        <a:gd name="T5" fmla="*/ 4 h 24"/>
                        <a:gd name="T6" fmla="*/ 19 w 46"/>
                        <a:gd name="T7" fmla="*/ 3 h 24"/>
                        <a:gd name="T8" fmla="*/ 18 w 46"/>
                        <a:gd name="T9" fmla="*/ 2 h 24"/>
                        <a:gd name="T10" fmla="*/ 16 w 46"/>
                        <a:gd name="T11" fmla="*/ 1 h 24"/>
                        <a:gd name="T12" fmla="*/ 15 w 46"/>
                        <a:gd name="T13" fmla="*/ 0 h 24"/>
                        <a:gd name="T14" fmla="*/ 13 w 46"/>
                        <a:gd name="T15" fmla="*/ 0 h 24"/>
                        <a:gd name="T16" fmla="*/ 11 w 46"/>
                        <a:gd name="T17" fmla="*/ 0 h 24"/>
                        <a:gd name="T18" fmla="*/ 9 w 46"/>
                        <a:gd name="T19" fmla="*/ 0 h 24"/>
                        <a:gd name="T20" fmla="*/ 7 w 46"/>
                        <a:gd name="T21" fmla="*/ 0 h 24"/>
                        <a:gd name="T22" fmla="*/ 5 w 46"/>
                        <a:gd name="T23" fmla="*/ 1 h 24"/>
                        <a:gd name="T24" fmla="*/ 3 w 46"/>
                        <a:gd name="T25" fmla="*/ 2 h 24"/>
                        <a:gd name="T26" fmla="*/ 2 w 46"/>
                        <a:gd name="T27" fmla="*/ 3 h 24"/>
                        <a:gd name="T28" fmla="*/ 1 w 46"/>
                        <a:gd name="T29" fmla="*/ 4 h 24"/>
                        <a:gd name="T30" fmla="*/ 0 w 46"/>
                        <a:gd name="T31" fmla="*/ 5 h 24"/>
                        <a:gd name="T32" fmla="*/ 0 w 46"/>
                        <a:gd name="T33" fmla="*/ 7 h 24"/>
                        <a:gd name="T34" fmla="*/ 21 w 46"/>
                        <a:gd name="T35" fmla="*/ 7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46" y="24"/>
                          </a:moveTo>
                          <a:lnTo>
                            <a:pt x="46" y="18"/>
                          </a:lnTo>
                          <a:lnTo>
                            <a:pt x="45" y="13"/>
                          </a:lnTo>
                          <a:lnTo>
                            <a:pt x="42" y="10"/>
                          </a:lnTo>
                          <a:lnTo>
                            <a:pt x="40" y="7"/>
                          </a:lnTo>
                          <a:lnTo>
                            <a:pt x="36" y="4"/>
                          </a:lnTo>
                          <a:lnTo>
                            <a:pt x="33" y="1"/>
                          </a:lnTo>
                          <a:lnTo>
                            <a:pt x="28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2" y="4"/>
                          </a:lnTo>
                          <a:lnTo>
                            <a:pt x="7" y="7"/>
                          </a:lnTo>
                          <a:lnTo>
                            <a:pt x="4" y="10"/>
                          </a:lnTo>
                          <a:lnTo>
                            <a:pt x="2" y="13"/>
                          </a:lnTo>
                          <a:lnTo>
                            <a:pt x="1" y="18"/>
                          </a:lnTo>
                          <a:lnTo>
                            <a:pt x="0" y="24"/>
                          </a:lnTo>
                          <a:lnTo>
                            <a:pt x="46" y="24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799" name="Freeform 25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184" y="250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7"/>
                        <a:gd name="T2" fmla="*/ 2 w 23"/>
                        <a:gd name="T3" fmla="*/ 14 h 47"/>
                        <a:gd name="T4" fmla="*/ 3 w 23"/>
                        <a:gd name="T5" fmla="*/ 13 h 47"/>
                        <a:gd name="T6" fmla="*/ 4 w 23"/>
                        <a:gd name="T7" fmla="*/ 13 h 47"/>
                        <a:gd name="T8" fmla="*/ 5 w 23"/>
                        <a:gd name="T9" fmla="*/ 12 h 47"/>
                        <a:gd name="T10" fmla="*/ 6 w 23"/>
                        <a:gd name="T11" fmla="*/ 11 h 47"/>
                        <a:gd name="T12" fmla="*/ 6 w 23"/>
                        <a:gd name="T13" fmla="*/ 10 h 47"/>
                        <a:gd name="T14" fmla="*/ 7 w 23"/>
                        <a:gd name="T15" fmla="*/ 8 h 47"/>
                        <a:gd name="T16" fmla="*/ 7 w 23"/>
                        <a:gd name="T17" fmla="*/ 7 h 47"/>
                        <a:gd name="T18" fmla="*/ 7 w 23"/>
                        <a:gd name="T19" fmla="*/ 6 h 47"/>
                        <a:gd name="T20" fmla="*/ 6 w 23"/>
                        <a:gd name="T21" fmla="*/ 4 h 47"/>
                        <a:gd name="T22" fmla="*/ 6 w 23"/>
                        <a:gd name="T23" fmla="*/ 3 h 47"/>
                        <a:gd name="T24" fmla="*/ 5 w 23"/>
                        <a:gd name="T25" fmla="*/ 2 h 47"/>
                        <a:gd name="T26" fmla="*/ 4 w 23"/>
                        <a:gd name="T27" fmla="*/ 1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14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7"/>
                          </a:lnTo>
                          <a:lnTo>
                            <a:pt x="9" y="45"/>
                          </a:lnTo>
                          <a:lnTo>
                            <a:pt x="13" y="43"/>
                          </a:lnTo>
                          <a:lnTo>
                            <a:pt x="17" y="39"/>
                          </a:lnTo>
                          <a:lnTo>
                            <a:pt x="19" y="36"/>
                          </a:lnTo>
                          <a:lnTo>
                            <a:pt x="21" y="32"/>
                          </a:lnTo>
                          <a:lnTo>
                            <a:pt x="22" y="28"/>
                          </a:lnTo>
                          <a:lnTo>
                            <a:pt x="23" y="24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19" y="11"/>
                          </a:lnTo>
                          <a:lnTo>
                            <a:pt x="17" y="8"/>
                          </a:lnTo>
                          <a:lnTo>
                            <a:pt x="13" y="5"/>
                          </a:lnTo>
                          <a:lnTo>
                            <a:pt x="9" y="3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00" name="Rectangle 253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569" y="2505"/>
                      <a:ext cx="615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01" name="Freeform 25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562" y="250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1 h 47"/>
                        <a:gd name="T8" fmla="*/ 2 w 23"/>
                        <a:gd name="T9" fmla="*/ 2 h 47"/>
                        <a:gd name="T10" fmla="*/ 1 w 23"/>
                        <a:gd name="T11" fmla="*/ 3 h 47"/>
                        <a:gd name="T12" fmla="*/ 1 w 23"/>
                        <a:gd name="T13" fmla="*/ 4 h 47"/>
                        <a:gd name="T14" fmla="*/ 0 w 23"/>
                        <a:gd name="T15" fmla="*/ 6 h 47"/>
                        <a:gd name="T16" fmla="*/ 0 w 23"/>
                        <a:gd name="T17" fmla="*/ 7 h 47"/>
                        <a:gd name="T18" fmla="*/ 0 w 23"/>
                        <a:gd name="T19" fmla="*/ 8 h 47"/>
                        <a:gd name="T20" fmla="*/ 1 w 23"/>
                        <a:gd name="T21" fmla="*/ 10 h 47"/>
                        <a:gd name="T22" fmla="*/ 1 w 23"/>
                        <a:gd name="T23" fmla="*/ 11 h 47"/>
                        <a:gd name="T24" fmla="*/ 2 w 23"/>
                        <a:gd name="T25" fmla="*/ 12 h 47"/>
                        <a:gd name="T26" fmla="*/ 3 w 23"/>
                        <a:gd name="T27" fmla="*/ 13 h 47"/>
                        <a:gd name="T28" fmla="*/ 4 w 23"/>
                        <a:gd name="T29" fmla="*/ 13 h 47"/>
                        <a:gd name="T30" fmla="*/ 5 w 23"/>
                        <a:gd name="T31" fmla="*/ 14 h 47"/>
                        <a:gd name="T32" fmla="*/ 7 w 23"/>
                        <a:gd name="T33" fmla="*/ 14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1"/>
                          </a:lnTo>
                          <a:lnTo>
                            <a:pt x="14" y="3"/>
                          </a:lnTo>
                          <a:lnTo>
                            <a:pt x="10" y="5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4"/>
                          </a:lnTo>
                          <a:lnTo>
                            <a:pt x="1" y="28"/>
                          </a:lnTo>
                          <a:lnTo>
                            <a:pt x="2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10" y="43"/>
                          </a:lnTo>
                          <a:lnTo>
                            <a:pt x="14" y="45"/>
                          </a:lnTo>
                          <a:lnTo>
                            <a:pt x="18" y="47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02" name="Freeform 25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520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8"/>
                        <a:gd name="T2" fmla="*/ 2 w 23"/>
                        <a:gd name="T3" fmla="*/ 21 h 48"/>
                        <a:gd name="T4" fmla="*/ 3 w 23"/>
                        <a:gd name="T5" fmla="*/ 20 h 48"/>
                        <a:gd name="T6" fmla="*/ 4 w 23"/>
                        <a:gd name="T7" fmla="*/ 18 h 48"/>
                        <a:gd name="T8" fmla="*/ 5 w 23"/>
                        <a:gd name="T9" fmla="*/ 18 h 48"/>
                        <a:gd name="T10" fmla="*/ 6 w 23"/>
                        <a:gd name="T11" fmla="*/ 16 h 48"/>
                        <a:gd name="T12" fmla="*/ 6 w 23"/>
                        <a:gd name="T13" fmla="*/ 14 h 48"/>
                        <a:gd name="T14" fmla="*/ 7 w 23"/>
                        <a:gd name="T15" fmla="*/ 13 h 48"/>
                        <a:gd name="T16" fmla="*/ 7 w 23"/>
                        <a:gd name="T17" fmla="*/ 11 h 48"/>
                        <a:gd name="T18" fmla="*/ 7 w 23"/>
                        <a:gd name="T19" fmla="*/ 8 h 48"/>
                        <a:gd name="T20" fmla="*/ 6 w 23"/>
                        <a:gd name="T21" fmla="*/ 7 h 48"/>
                        <a:gd name="T22" fmla="*/ 6 w 23"/>
                        <a:gd name="T23" fmla="*/ 5 h 48"/>
                        <a:gd name="T24" fmla="*/ 5 w 23"/>
                        <a:gd name="T25" fmla="*/ 4 h 48"/>
                        <a:gd name="T26" fmla="*/ 4 w 23"/>
                        <a:gd name="T27" fmla="*/ 3 h 48"/>
                        <a:gd name="T28" fmla="*/ 3 w 23"/>
                        <a:gd name="T29" fmla="*/ 1 h 48"/>
                        <a:gd name="T30" fmla="*/ 2 w 23"/>
                        <a:gd name="T31" fmla="*/ 0 h 48"/>
                        <a:gd name="T32" fmla="*/ 0 w 23"/>
                        <a:gd name="T33" fmla="*/ 0 h 48"/>
                        <a:gd name="T34" fmla="*/ 0 w 23"/>
                        <a:gd name="T35" fmla="*/ 21 h 48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8">
                          <a:moveTo>
                            <a:pt x="0" y="48"/>
                          </a:moveTo>
                          <a:lnTo>
                            <a:pt x="6" y="47"/>
                          </a:lnTo>
                          <a:lnTo>
                            <a:pt x="10" y="46"/>
                          </a:lnTo>
                          <a:lnTo>
                            <a:pt x="14" y="42"/>
                          </a:lnTo>
                          <a:lnTo>
                            <a:pt x="17" y="40"/>
                          </a:lnTo>
                          <a:lnTo>
                            <a:pt x="19" y="36"/>
                          </a:lnTo>
                          <a:lnTo>
                            <a:pt x="21" y="33"/>
                          </a:lnTo>
                          <a:lnTo>
                            <a:pt x="22" y="29"/>
                          </a:lnTo>
                          <a:lnTo>
                            <a:pt x="23" y="25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19" y="12"/>
                          </a:lnTo>
                          <a:lnTo>
                            <a:pt x="17" y="8"/>
                          </a:lnTo>
                          <a:lnTo>
                            <a:pt x="14" y="6"/>
                          </a:lnTo>
                          <a:lnTo>
                            <a:pt x="10" y="2"/>
                          </a:lnTo>
                          <a:lnTo>
                            <a:pt x="6" y="1"/>
                          </a:lnTo>
                          <a:lnTo>
                            <a:pt x="0" y="0"/>
                          </a:lnTo>
                          <a:lnTo>
                            <a:pt x="0" y="48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03" name="Rectangle 256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384" y="2448"/>
                      <a:ext cx="136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04" name="Freeform 25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377" y="2448"/>
                      <a:ext cx="7" cy="21"/>
                    </a:xfrm>
                    <a:custGeom>
                      <a:avLst/>
                      <a:gdLst>
                        <a:gd name="T0" fmla="*/ 7 w 24"/>
                        <a:gd name="T1" fmla="*/ 0 h 48"/>
                        <a:gd name="T2" fmla="*/ 5 w 24"/>
                        <a:gd name="T3" fmla="*/ 0 h 48"/>
                        <a:gd name="T4" fmla="*/ 4 w 24"/>
                        <a:gd name="T5" fmla="*/ 1 h 48"/>
                        <a:gd name="T6" fmla="*/ 3 w 24"/>
                        <a:gd name="T7" fmla="*/ 3 h 48"/>
                        <a:gd name="T8" fmla="*/ 2 w 24"/>
                        <a:gd name="T9" fmla="*/ 4 h 48"/>
                        <a:gd name="T10" fmla="*/ 1 w 24"/>
                        <a:gd name="T11" fmla="*/ 5 h 48"/>
                        <a:gd name="T12" fmla="*/ 0 w 24"/>
                        <a:gd name="T13" fmla="*/ 7 h 48"/>
                        <a:gd name="T14" fmla="*/ 0 w 24"/>
                        <a:gd name="T15" fmla="*/ 8 h 48"/>
                        <a:gd name="T16" fmla="*/ 0 w 24"/>
                        <a:gd name="T17" fmla="*/ 11 h 48"/>
                        <a:gd name="T18" fmla="*/ 0 w 24"/>
                        <a:gd name="T19" fmla="*/ 13 h 48"/>
                        <a:gd name="T20" fmla="*/ 0 w 24"/>
                        <a:gd name="T21" fmla="*/ 14 h 48"/>
                        <a:gd name="T22" fmla="*/ 1 w 24"/>
                        <a:gd name="T23" fmla="*/ 16 h 48"/>
                        <a:gd name="T24" fmla="*/ 2 w 24"/>
                        <a:gd name="T25" fmla="*/ 18 h 48"/>
                        <a:gd name="T26" fmla="*/ 3 w 24"/>
                        <a:gd name="T27" fmla="*/ 18 h 48"/>
                        <a:gd name="T28" fmla="*/ 4 w 24"/>
                        <a:gd name="T29" fmla="*/ 20 h 48"/>
                        <a:gd name="T30" fmla="*/ 5 w 24"/>
                        <a:gd name="T31" fmla="*/ 21 h 48"/>
                        <a:gd name="T32" fmla="*/ 7 w 24"/>
                        <a:gd name="T33" fmla="*/ 21 h 48"/>
                        <a:gd name="T34" fmla="*/ 7 w 24"/>
                        <a:gd name="T35" fmla="*/ 0 h 48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8">
                          <a:moveTo>
                            <a:pt x="24" y="0"/>
                          </a:moveTo>
                          <a:lnTo>
                            <a:pt x="18" y="1"/>
                          </a:lnTo>
                          <a:lnTo>
                            <a:pt x="13" y="2"/>
                          </a:lnTo>
                          <a:lnTo>
                            <a:pt x="9" y="6"/>
                          </a:lnTo>
                          <a:lnTo>
                            <a:pt x="6" y="8"/>
                          </a:lnTo>
                          <a:lnTo>
                            <a:pt x="4" y="12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5"/>
                          </a:lnTo>
                          <a:lnTo>
                            <a:pt x="0" y="29"/>
                          </a:lnTo>
                          <a:lnTo>
                            <a:pt x="1" y="33"/>
                          </a:lnTo>
                          <a:lnTo>
                            <a:pt x="4" y="36"/>
                          </a:lnTo>
                          <a:lnTo>
                            <a:pt x="6" y="40"/>
                          </a:lnTo>
                          <a:lnTo>
                            <a:pt x="9" y="42"/>
                          </a:lnTo>
                          <a:lnTo>
                            <a:pt x="13" y="46"/>
                          </a:lnTo>
                          <a:lnTo>
                            <a:pt x="18" y="47"/>
                          </a:lnTo>
                          <a:lnTo>
                            <a:pt x="24" y="48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05" name="Freeform 25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513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8"/>
                        <a:gd name="T2" fmla="*/ 5 w 23"/>
                        <a:gd name="T3" fmla="*/ 0 h 48"/>
                        <a:gd name="T4" fmla="*/ 4 w 23"/>
                        <a:gd name="T5" fmla="*/ 1 h 48"/>
                        <a:gd name="T6" fmla="*/ 3 w 23"/>
                        <a:gd name="T7" fmla="*/ 3 h 48"/>
                        <a:gd name="T8" fmla="*/ 2 w 23"/>
                        <a:gd name="T9" fmla="*/ 4 h 48"/>
                        <a:gd name="T10" fmla="*/ 1 w 23"/>
                        <a:gd name="T11" fmla="*/ 5 h 48"/>
                        <a:gd name="T12" fmla="*/ 0 w 23"/>
                        <a:gd name="T13" fmla="*/ 7 h 48"/>
                        <a:gd name="T14" fmla="*/ 0 w 23"/>
                        <a:gd name="T15" fmla="*/ 8 h 48"/>
                        <a:gd name="T16" fmla="*/ 0 w 23"/>
                        <a:gd name="T17" fmla="*/ 11 h 48"/>
                        <a:gd name="T18" fmla="*/ 0 w 23"/>
                        <a:gd name="T19" fmla="*/ 13 h 48"/>
                        <a:gd name="T20" fmla="*/ 0 w 23"/>
                        <a:gd name="T21" fmla="*/ 14 h 48"/>
                        <a:gd name="T22" fmla="*/ 1 w 23"/>
                        <a:gd name="T23" fmla="*/ 16 h 48"/>
                        <a:gd name="T24" fmla="*/ 2 w 23"/>
                        <a:gd name="T25" fmla="*/ 18 h 48"/>
                        <a:gd name="T26" fmla="*/ 3 w 23"/>
                        <a:gd name="T27" fmla="*/ 18 h 48"/>
                        <a:gd name="T28" fmla="*/ 4 w 23"/>
                        <a:gd name="T29" fmla="*/ 20 h 48"/>
                        <a:gd name="T30" fmla="*/ 5 w 23"/>
                        <a:gd name="T31" fmla="*/ 21 h 48"/>
                        <a:gd name="T32" fmla="*/ 7 w 23"/>
                        <a:gd name="T33" fmla="*/ 21 h 48"/>
                        <a:gd name="T34" fmla="*/ 7 w 23"/>
                        <a:gd name="T35" fmla="*/ 0 h 48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8">
                          <a:moveTo>
                            <a:pt x="23" y="0"/>
                          </a:moveTo>
                          <a:lnTo>
                            <a:pt x="17" y="1"/>
                          </a:lnTo>
                          <a:lnTo>
                            <a:pt x="13" y="2"/>
                          </a:lnTo>
                          <a:lnTo>
                            <a:pt x="9" y="6"/>
                          </a:lnTo>
                          <a:lnTo>
                            <a:pt x="5" y="8"/>
                          </a:lnTo>
                          <a:lnTo>
                            <a:pt x="3" y="12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5"/>
                          </a:lnTo>
                          <a:lnTo>
                            <a:pt x="0" y="29"/>
                          </a:lnTo>
                          <a:lnTo>
                            <a:pt x="1" y="33"/>
                          </a:lnTo>
                          <a:lnTo>
                            <a:pt x="3" y="36"/>
                          </a:lnTo>
                          <a:lnTo>
                            <a:pt x="5" y="40"/>
                          </a:lnTo>
                          <a:lnTo>
                            <a:pt x="9" y="42"/>
                          </a:lnTo>
                          <a:lnTo>
                            <a:pt x="13" y="46"/>
                          </a:lnTo>
                          <a:lnTo>
                            <a:pt x="17" y="47"/>
                          </a:lnTo>
                          <a:lnTo>
                            <a:pt x="23" y="48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06" name="Rectangle 259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520" y="2448"/>
                      <a:ext cx="143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07" name="Freeform 26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63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8"/>
                        <a:gd name="T2" fmla="*/ 2 w 23"/>
                        <a:gd name="T3" fmla="*/ 21 h 48"/>
                        <a:gd name="T4" fmla="*/ 3 w 23"/>
                        <a:gd name="T5" fmla="*/ 20 h 48"/>
                        <a:gd name="T6" fmla="*/ 5 w 23"/>
                        <a:gd name="T7" fmla="*/ 18 h 48"/>
                        <a:gd name="T8" fmla="*/ 5 w 23"/>
                        <a:gd name="T9" fmla="*/ 18 h 48"/>
                        <a:gd name="T10" fmla="*/ 6 w 23"/>
                        <a:gd name="T11" fmla="*/ 16 h 48"/>
                        <a:gd name="T12" fmla="*/ 7 w 23"/>
                        <a:gd name="T13" fmla="*/ 14 h 48"/>
                        <a:gd name="T14" fmla="*/ 7 w 23"/>
                        <a:gd name="T15" fmla="*/ 13 h 48"/>
                        <a:gd name="T16" fmla="*/ 7 w 23"/>
                        <a:gd name="T17" fmla="*/ 11 h 48"/>
                        <a:gd name="T18" fmla="*/ 7 w 23"/>
                        <a:gd name="T19" fmla="*/ 8 h 48"/>
                        <a:gd name="T20" fmla="*/ 7 w 23"/>
                        <a:gd name="T21" fmla="*/ 7 h 48"/>
                        <a:gd name="T22" fmla="*/ 6 w 23"/>
                        <a:gd name="T23" fmla="*/ 5 h 48"/>
                        <a:gd name="T24" fmla="*/ 5 w 23"/>
                        <a:gd name="T25" fmla="*/ 4 h 48"/>
                        <a:gd name="T26" fmla="*/ 5 w 23"/>
                        <a:gd name="T27" fmla="*/ 3 h 48"/>
                        <a:gd name="T28" fmla="*/ 3 w 23"/>
                        <a:gd name="T29" fmla="*/ 1 h 48"/>
                        <a:gd name="T30" fmla="*/ 2 w 23"/>
                        <a:gd name="T31" fmla="*/ 0 h 48"/>
                        <a:gd name="T32" fmla="*/ 0 w 23"/>
                        <a:gd name="T33" fmla="*/ 0 h 48"/>
                        <a:gd name="T34" fmla="*/ 0 w 23"/>
                        <a:gd name="T35" fmla="*/ 21 h 48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8">
                          <a:moveTo>
                            <a:pt x="0" y="48"/>
                          </a:moveTo>
                          <a:lnTo>
                            <a:pt x="6" y="47"/>
                          </a:lnTo>
                          <a:lnTo>
                            <a:pt x="10" y="46"/>
                          </a:lnTo>
                          <a:lnTo>
                            <a:pt x="15" y="42"/>
                          </a:lnTo>
                          <a:lnTo>
                            <a:pt x="18" y="40"/>
                          </a:lnTo>
                          <a:lnTo>
                            <a:pt x="20" y="36"/>
                          </a:lnTo>
                          <a:lnTo>
                            <a:pt x="22" y="33"/>
                          </a:lnTo>
                          <a:lnTo>
                            <a:pt x="23" y="29"/>
                          </a:lnTo>
                          <a:lnTo>
                            <a:pt x="23" y="25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2"/>
                          </a:lnTo>
                          <a:lnTo>
                            <a:pt x="18" y="8"/>
                          </a:lnTo>
                          <a:lnTo>
                            <a:pt x="15" y="6"/>
                          </a:lnTo>
                          <a:lnTo>
                            <a:pt x="10" y="2"/>
                          </a:lnTo>
                          <a:lnTo>
                            <a:pt x="6" y="1"/>
                          </a:lnTo>
                          <a:lnTo>
                            <a:pt x="0" y="0"/>
                          </a:lnTo>
                          <a:lnTo>
                            <a:pt x="0" y="48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08" name="Freeform 26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513" y="2283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0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1 h 47"/>
                        <a:gd name="T18" fmla="*/ 0 w 23"/>
                        <a:gd name="T19" fmla="*/ 13 h 47"/>
                        <a:gd name="T20" fmla="*/ 0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3" y="2"/>
                          </a:lnTo>
                          <a:lnTo>
                            <a:pt x="9" y="5"/>
                          </a:lnTo>
                          <a:lnTo>
                            <a:pt x="5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4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5" y="39"/>
                          </a:lnTo>
                          <a:lnTo>
                            <a:pt x="9" y="42"/>
                          </a:lnTo>
                          <a:lnTo>
                            <a:pt x="13" y="45"/>
                          </a:lnTo>
                          <a:lnTo>
                            <a:pt x="17" y="47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09" name="Rectangle 262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520" y="2283"/>
                      <a:ext cx="150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10" name="Freeform 26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70" y="2283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4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6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1 h 47"/>
                        <a:gd name="T18" fmla="*/ 7 w 23"/>
                        <a:gd name="T19" fmla="*/ 8 h 47"/>
                        <a:gd name="T20" fmla="*/ 6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4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7"/>
                          </a:lnTo>
                          <a:lnTo>
                            <a:pt x="9" y="45"/>
                          </a:lnTo>
                          <a:lnTo>
                            <a:pt x="14" y="42"/>
                          </a:lnTo>
                          <a:lnTo>
                            <a:pt x="17" y="39"/>
                          </a:lnTo>
                          <a:lnTo>
                            <a:pt x="19" y="36"/>
                          </a:lnTo>
                          <a:lnTo>
                            <a:pt x="21" y="32"/>
                          </a:lnTo>
                          <a:lnTo>
                            <a:pt x="22" y="28"/>
                          </a:lnTo>
                          <a:lnTo>
                            <a:pt x="23" y="24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19" y="11"/>
                          </a:lnTo>
                          <a:lnTo>
                            <a:pt x="17" y="8"/>
                          </a:lnTo>
                          <a:lnTo>
                            <a:pt x="14" y="5"/>
                          </a:lnTo>
                          <a:lnTo>
                            <a:pt x="9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11" name="Freeform 26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513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5 h 46"/>
                        <a:gd name="T14" fmla="*/ 0 w 23"/>
                        <a:gd name="T15" fmla="*/ 6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10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5" y="7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5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12" name="Rectangle 265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520" y="1975"/>
                      <a:ext cx="136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13" name="Freeform 26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55" y="197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10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7 w 23"/>
                        <a:gd name="T21" fmla="*/ 5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5"/>
                          </a:lnTo>
                          <a:lnTo>
                            <a:pt x="11" y="44"/>
                          </a:lnTo>
                          <a:lnTo>
                            <a:pt x="14" y="42"/>
                          </a:lnTo>
                          <a:lnTo>
                            <a:pt x="17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7" y="7"/>
                          </a:lnTo>
                          <a:lnTo>
                            <a:pt x="14" y="4"/>
                          </a:lnTo>
                          <a:lnTo>
                            <a:pt x="11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14" name="Freeform 26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55" y="1882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5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9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7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5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5"/>
                          </a:lnTo>
                          <a:lnTo>
                            <a:pt x="11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5"/>
                          </a:lnTo>
                          <a:lnTo>
                            <a:pt x="22" y="31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4"/>
                          </a:lnTo>
                          <a:lnTo>
                            <a:pt x="20" y="10"/>
                          </a:lnTo>
                          <a:lnTo>
                            <a:pt x="18" y="7"/>
                          </a:lnTo>
                          <a:lnTo>
                            <a:pt x="15" y="4"/>
                          </a:lnTo>
                          <a:lnTo>
                            <a:pt x="11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15" name="Rectangle 268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520" y="1882"/>
                      <a:ext cx="136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16" name="Freeform 26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513" y="1882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4 h 46"/>
                        <a:gd name="T14" fmla="*/ 0 w 23"/>
                        <a:gd name="T15" fmla="*/ 6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5" y="7"/>
                          </a:lnTo>
                          <a:lnTo>
                            <a:pt x="3" y="10"/>
                          </a:lnTo>
                          <a:lnTo>
                            <a:pt x="1" y="14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1"/>
                          </a:lnTo>
                          <a:lnTo>
                            <a:pt x="3" y="35"/>
                          </a:lnTo>
                          <a:lnTo>
                            <a:pt x="5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17" name="Freeform 27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55" y="1839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7"/>
                        <a:gd name="T2" fmla="*/ 2 w 23"/>
                        <a:gd name="T3" fmla="*/ 14 h 47"/>
                        <a:gd name="T4" fmla="*/ 3 w 23"/>
                        <a:gd name="T5" fmla="*/ 13 h 47"/>
                        <a:gd name="T6" fmla="*/ 4 w 23"/>
                        <a:gd name="T7" fmla="*/ 13 h 47"/>
                        <a:gd name="T8" fmla="*/ 5 w 23"/>
                        <a:gd name="T9" fmla="*/ 12 h 47"/>
                        <a:gd name="T10" fmla="*/ 6 w 23"/>
                        <a:gd name="T11" fmla="*/ 11 h 47"/>
                        <a:gd name="T12" fmla="*/ 7 w 23"/>
                        <a:gd name="T13" fmla="*/ 10 h 47"/>
                        <a:gd name="T14" fmla="*/ 7 w 23"/>
                        <a:gd name="T15" fmla="*/ 9 h 47"/>
                        <a:gd name="T16" fmla="*/ 7 w 23"/>
                        <a:gd name="T17" fmla="*/ 7 h 47"/>
                        <a:gd name="T18" fmla="*/ 7 w 23"/>
                        <a:gd name="T19" fmla="*/ 6 h 47"/>
                        <a:gd name="T20" fmla="*/ 7 w 23"/>
                        <a:gd name="T21" fmla="*/ 4 h 47"/>
                        <a:gd name="T22" fmla="*/ 6 w 23"/>
                        <a:gd name="T23" fmla="*/ 4 h 47"/>
                        <a:gd name="T24" fmla="*/ 5 w 23"/>
                        <a:gd name="T25" fmla="*/ 2 h 47"/>
                        <a:gd name="T26" fmla="*/ 4 w 23"/>
                        <a:gd name="T27" fmla="*/ 1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14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11" y="45"/>
                          </a:lnTo>
                          <a:lnTo>
                            <a:pt x="14" y="42"/>
                          </a:lnTo>
                          <a:lnTo>
                            <a:pt x="18" y="40"/>
                          </a:lnTo>
                          <a:lnTo>
                            <a:pt x="20" y="36"/>
                          </a:lnTo>
                          <a:lnTo>
                            <a:pt x="22" y="33"/>
                          </a:lnTo>
                          <a:lnTo>
                            <a:pt x="23" y="29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2"/>
                          </a:lnTo>
                          <a:lnTo>
                            <a:pt x="18" y="7"/>
                          </a:lnTo>
                          <a:lnTo>
                            <a:pt x="14" y="5"/>
                          </a:lnTo>
                          <a:lnTo>
                            <a:pt x="11" y="2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18" name="Rectangle 271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391" y="1839"/>
                      <a:ext cx="264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19" name="Freeform 27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384" y="1839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1 h 47"/>
                        <a:gd name="T8" fmla="*/ 2 w 23"/>
                        <a:gd name="T9" fmla="*/ 2 h 47"/>
                        <a:gd name="T10" fmla="*/ 1 w 23"/>
                        <a:gd name="T11" fmla="*/ 4 h 47"/>
                        <a:gd name="T12" fmla="*/ 0 w 23"/>
                        <a:gd name="T13" fmla="*/ 4 h 47"/>
                        <a:gd name="T14" fmla="*/ 0 w 23"/>
                        <a:gd name="T15" fmla="*/ 6 h 47"/>
                        <a:gd name="T16" fmla="*/ 0 w 23"/>
                        <a:gd name="T17" fmla="*/ 7 h 47"/>
                        <a:gd name="T18" fmla="*/ 0 w 23"/>
                        <a:gd name="T19" fmla="*/ 9 h 47"/>
                        <a:gd name="T20" fmla="*/ 0 w 23"/>
                        <a:gd name="T21" fmla="*/ 10 h 47"/>
                        <a:gd name="T22" fmla="*/ 1 w 23"/>
                        <a:gd name="T23" fmla="*/ 11 h 47"/>
                        <a:gd name="T24" fmla="*/ 2 w 23"/>
                        <a:gd name="T25" fmla="*/ 12 h 47"/>
                        <a:gd name="T26" fmla="*/ 3 w 23"/>
                        <a:gd name="T27" fmla="*/ 13 h 47"/>
                        <a:gd name="T28" fmla="*/ 4 w 23"/>
                        <a:gd name="T29" fmla="*/ 13 h 47"/>
                        <a:gd name="T30" fmla="*/ 5 w 23"/>
                        <a:gd name="T31" fmla="*/ 14 h 47"/>
                        <a:gd name="T32" fmla="*/ 7 w 23"/>
                        <a:gd name="T33" fmla="*/ 14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1"/>
                          </a:lnTo>
                          <a:lnTo>
                            <a:pt x="13" y="2"/>
                          </a:lnTo>
                          <a:lnTo>
                            <a:pt x="10" y="5"/>
                          </a:lnTo>
                          <a:lnTo>
                            <a:pt x="7" y="7"/>
                          </a:lnTo>
                          <a:lnTo>
                            <a:pt x="3" y="12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9"/>
                          </a:lnTo>
                          <a:lnTo>
                            <a:pt x="1" y="33"/>
                          </a:lnTo>
                          <a:lnTo>
                            <a:pt x="3" y="36"/>
                          </a:lnTo>
                          <a:lnTo>
                            <a:pt x="7" y="40"/>
                          </a:lnTo>
                          <a:lnTo>
                            <a:pt x="10" y="42"/>
                          </a:lnTo>
                          <a:lnTo>
                            <a:pt x="13" y="45"/>
                          </a:lnTo>
                          <a:lnTo>
                            <a:pt x="18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20" name="Freeform 27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384" y="1904"/>
                      <a:ext cx="7" cy="36"/>
                    </a:xfrm>
                    <a:custGeom>
                      <a:avLst/>
                      <a:gdLst>
                        <a:gd name="T0" fmla="*/ 7 w 24"/>
                        <a:gd name="T1" fmla="*/ 0 h 117"/>
                        <a:gd name="T2" fmla="*/ 6 w 24"/>
                        <a:gd name="T3" fmla="*/ 0 h 117"/>
                        <a:gd name="T4" fmla="*/ 5 w 24"/>
                        <a:gd name="T5" fmla="*/ 1 h 117"/>
                        <a:gd name="T6" fmla="*/ 5 w 24"/>
                        <a:gd name="T7" fmla="*/ 1 h 117"/>
                        <a:gd name="T8" fmla="*/ 4 w 24"/>
                        <a:gd name="T9" fmla="*/ 2 h 117"/>
                        <a:gd name="T10" fmla="*/ 3 w 24"/>
                        <a:gd name="T11" fmla="*/ 4 h 117"/>
                        <a:gd name="T12" fmla="*/ 2 w 24"/>
                        <a:gd name="T13" fmla="*/ 6 h 117"/>
                        <a:gd name="T14" fmla="*/ 1 w 24"/>
                        <a:gd name="T15" fmla="*/ 9 h 117"/>
                        <a:gd name="T16" fmla="*/ 1 w 24"/>
                        <a:gd name="T17" fmla="*/ 11 h 117"/>
                        <a:gd name="T18" fmla="*/ 0 w 24"/>
                        <a:gd name="T19" fmla="*/ 15 h 117"/>
                        <a:gd name="T20" fmla="*/ 0 w 24"/>
                        <a:gd name="T21" fmla="*/ 18 h 117"/>
                        <a:gd name="T22" fmla="*/ 0 w 24"/>
                        <a:gd name="T23" fmla="*/ 22 h 117"/>
                        <a:gd name="T24" fmla="*/ 1 w 24"/>
                        <a:gd name="T25" fmla="*/ 25 h 117"/>
                        <a:gd name="T26" fmla="*/ 1 w 24"/>
                        <a:gd name="T27" fmla="*/ 28 h 117"/>
                        <a:gd name="T28" fmla="*/ 2 w 24"/>
                        <a:gd name="T29" fmla="*/ 30 h 117"/>
                        <a:gd name="T30" fmla="*/ 3 w 24"/>
                        <a:gd name="T31" fmla="*/ 33 h 117"/>
                        <a:gd name="T32" fmla="*/ 4 w 24"/>
                        <a:gd name="T33" fmla="*/ 34 h 117"/>
                        <a:gd name="T34" fmla="*/ 5 w 24"/>
                        <a:gd name="T35" fmla="*/ 35 h 117"/>
                        <a:gd name="T36" fmla="*/ 5 w 24"/>
                        <a:gd name="T37" fmla="*/ 36 h 117"/>
                        <a:gd name="T38" fmla="*/ 6 w 24"/>
                        <a:gd name="T39" fmla="*/ 36 h 117"/>
                        <a:gd name="T40" fmla="*/ 7 w 24"/>
                        <a:gd name="T41" fmla="*/ 36 h 117"/>
                        <a:gd name="T42" fmla="*/ 7 w 24"/>
                        <a:gd name="T43" fmla="*/ 0 h 117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0" t="0" r="r" b="b"/>
                      <a:pathLst>
                        <a:path w="24" h="117">
                          <a:moveTo>
                            <a:pt x="24" y="0"/>
                          </a:moveTo>
                          <a:lnTo>
                            <a:pt x="21" y="1"/>
                          </a:lnTo>
                          <a:lnTo>
                            <a:pt x="18" y="2"/>
                          </a:lnTo>
                          <a:lnTo>
                            <a:pt x="16" y="3"/>
                          </a:lnTo>
                          <a:lnTo>
                            <a:pt x="14" y="5"/>
                          </a:lnTo>
                          <a:lnTo>
                            <a:pt x="9" y="12"/>
                          </a:lnTo>
                          <a:lnTo>
                            <a:pt x="6" y="19"/>
                          </a:lnTo>
                          <a:lnTo>
                            <a:pt x="4" y="28"/>
                          </a:lnTo>
                          <a:lnTo>
                            <a:pt x="2" y="37"/>
                          </a:lnTo>
                          <a:lnTo>
                            <a:pt x="1" y="48"/>
                          </a:lnTo>
                          <a:lnTo>
                            <a:pt x="0" y="59"/>
                          </a:lnTo>
                          <a:lnTo>
                            <a:pt x="1" y="70"/>
                          </a:lnTo>
                          <a:lnTo>
                            <a:pt x="2" y="80"/>
                          </a:lnTo>
                          <a:lnTo>
                            <a:pt x="4" y="90"/>
                          </a:lnTo>
                          <a:lnTo>
                            <a:pt x="6" y="99"/>
                          </a:lnTo>
                          <a:lnTo>
                            <a:pt x="9" y="107"/>
                          </a:lnTo>
                          <a:lnTo>
                            <a:pt x="14" y="112"/>
                          </a:lnTo>
                          <a:lnTo>
                            <a:pt x="16" y="114"/>
                          </a:lnTo>
                          <a:lnTo>
                            <a:pt x="18" y="116"/>
                          </a:lnTo>
                          <a:lnTo>
                            <a:pt x="21" y="117"/>
                          </a:lnTo>
                          <a:lnTo>
                            <a:pt x="24" y="117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21" name="Rectangle 27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391" y="1904"/>
                      <a:ext cx="264" cy="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22" name="Freeform 27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55" y="1904"/>
                      <a:ext cx="7" cy="36"/>
                    </a:xfrm>
                    <a:custGeom>
                      <a:avLst/>
                      <a:gdLst>
                        <a:gd name="T0" fmla="*/ 0 w 23"/>
                        <a:gd name="T1" fmla="*/ 36 h 117"/>
                        <a:gd name="T2" fmla="*/ 1 w 23"/>
                        <a:gd name="T3" fmla="*/ 36 h 117"/>
                        <a:gd name="T4" fmla="*/ 2 w 23"/>
                        <a:gd name="T5" fmla="*/ 36 h 117"/>
                        <a:gd name="T6" fmla="*/ 2 w 23"/>
                        <a:gd name="T7" fmla="*/ 35 h 117"/>
                        <a:gd name="T8" fmla="*/ 3 w 23"/>
                        <a:gd name="T9" fmla="*/ 34 h 117"/>
                        <a:gd name="T10" fmla="*/ 4 w 23"/>
                        <a:gd name="T11" fmla="*/ 33 h 117"/>
                        <a:gd name="T12" fmla="*/ 5 w 23"/>
                        <a:gd name="T13" fmla="*/ 30 h 117"/>
                        <a:gd name="T14" fmla="*/ 6 w 23"/>
                        <a:gd name="T15" fmla="*/ 28 h 117"/>
                        <a:gd name="T16" fmla="*/ 7 w 23"/>
                        <a:gd name="T17" fmla="*/ 25 h 117"/>
                        <a:gd name="T18" fmla="*/ 7 w 23"/>
                        <a:gd name="T19" fmla="*/ 22 h 117"/>
                        <a:gd name="T20" fmla="*/ 7 w 23"/>
                        <a:gd name="T21" fmla="*/ 18 h 117"/>
                        <a:gd name="T22" fmla="*/ 7 w 23"/>
                        <a:gd name="T23" fmla="*/ 15 h 117"/>
                        <a:gd name="T24" fmla="*/ 7 w 23"/>
                        <a:gd name="T25" fmla="*/ 11 h 117"/>
                        <a:gd name="T26" fmla="*/ 6 w 23"/>
                        <a:gd name="T27" fmla="*/ 9 h 117"/>
                        <a:gd name="T28" fmla="*/ 5 w 23"/>
                        <a:gd name="T29" fmla="*/ 6 h 117"/>
                        <a:gd name="T30" fmla="*/ 4 w 23"/>
                        <a:gd name="T31" fmla="*/ 4 h 117"/>
                        <a:gd name="T32" fmla="*/ 3 w 23"/>
                        <a:gd name="T33" fmla="*/ 2 h 117"/>
                        <a:gd name="T34" fmla="*/ 2 w 23"/>
                        <a:gd name="T35" fmla="*/ 1 h 117"/>
                        <a:gd name="T36" fmla="*/ 2 w 23"/>
                        <a:gd name="T37" fmla="*/ 1 h 117"/>
                        <a:gd name="T38" fmla="*/ 1 w 23"/>
                        <a:gd name="T39" fmla="*/ 0 h 117"/>
                        <a:gd name="T40" fmla="*/ 0 w 23"/>
                        <a:gd name="T41" fmla="*/ 0 h 117"/>
                        <a:gd name="T42" fmla="*/ 0 w 23"/>
                        <a:gd name="T43" fmla="*/ 36 h 117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0" t="0" r="r" b="b"/>
                      <a:pathLst>
                        <a:path w="23" h="117">
                          <a:moveTo>
                            <a:pt x="0" y="117"/>
                          </a:moveTo>
                          <a:lnTo>
                            <a:pt x="3" y="117"/>
                          </a:lnTo>
                          <a:lnTo>
                            <a:pt x="6" y="116"/>
                          </a:lnTo>
                          <a:lnTo>
                            <a:pt x="8" y="114"/>
                          </a:lnTo>
                          <a:lnTo>
                            <a:pt x="11" y="112"/>
                          </a:lnTo>
                          <a:lnTo>
                            <a:pt x="14" y="107"/>
                          </a:lnTo>
                          <a:lnTo>
                            <a:pt x="17" y="99"/>
                          </a:lnTo>
                          <a:lnTo>
                            <a:pt x="20" y="90"/>
                          </a:lnTo>
                          <a:lnTo>
                            <a:pt x="22" y="80"/>
                          </a:lnTo>
                          <a:lnTo>
                            <a:pt x="23" y="70"/>
                          </a:lnTo>
                          <a:lnTo>
                            <a:pt x="23" y="59"/>
                          </a:lnTo>
                          <a:lnTo>
                            <a:pt x="23" y="48"/>
                          </a:lnTo>
                          <a:lnTo>
                            <a:pt x="22" y="37"/>
                          </a:lnTo>
                          <a:lnTo>
                            <a:pt x="20" y="28"/>
                          </a:lnTo>
                          <a:lnTo>
                            <a:pt x="17" y="19"/>
                          </a:lnTo>
                          <a:lnTo>
                            <a:pt x="14" y="12"/>
                          </a:lnTo>
                          <a:lnTo>
                            <a:pt x="11" y="5"/>
                          </a:lnTo>
                          <a:lnTo>
                            <a:pt x="8" y="3"/>
                          </a:lnTo>
                          <a:lnTo>
                            <a:pt x="6" y="2"/>
                          </a:lnTo>
                          <a:lnTo>
                            <a:pt x="3" y="1"/>
                          </a:lnTo>
                          <a:lnTo>
                            <a:pt x="0" y="0"/>
                          </a:lnTo>
                          <a:lnTo>
                            <a:pt x="0" y="11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23" name="Freeform 27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170" y="2526"/>
                      <a:ext cx="21" cy="14"/>
                    </a:xfrm>
                    <a:custGeom>
                      <a:avLst/>
                      <a:gdLst>
                        <a:gd name="T0" fmla="*/ 0 w 46"/>
                        <a:gd name="T1" fmla="*/ 0 h 23"/>
                        <a:gd name="T2" fmla="*/ 0 w 46"/>
                        <a:gd name="T3" fmla="*/ 3 h 23"/>
                        <a:gd name="T4" fmla="*/ 0 w 46"/>
                        <a:gd name="T5" fmla="*/ 6 h 23"/>
                        <a:gd name="T6" fmla="*/ 2 w 46"/>
                        <a:gd name="T7" fmla="*/ 9 h 23"/>
                        <a:gd name="T8" fmla="*/ 3 w 46"/>
                        <a:gd name="T9" fmla="*/ 10 h 23"/>
                        <a:gd name="T10" fmla="*/ 5 w 46"/>
                        <a:gd name="T11" fmla="*/ 12 h 23"/>
                        <a:gd name="T12" fmla="*/ 6 w 46"/>
                        <a:gd name="T13" fmla="*/ 13 h 23"/>
                        <a:gd name="T14" fmla="*/ 8 w 46"/>
                        <a:gd name="T15" fmla="*/ 13 h 23"/>
                        <a:gd name="T16" fmla="*/ 11 w 46"/>
                        <a:gd name="T17" fmla="*/ 14 h 23"/>
                        <a:gd name="T18" fmla="*/ 12 w 46"/>
                        <a:gd name="T19" fmla="*/ 13 h 23"/>
                        <a:gd name="T20" fmla="*/ 14 w 46"/>
                        <a:gd name="T21" fmla="*/ 13 h 23"/>
                        <a:gd name="T22" fmla="*/ 16 w 46"/>
                        <a:gd name="T23" fmla="*/ 12 h 23"/>
                        <a:gd name="T24" fmla="*/ 18 w 46"/>
                        <a:gd name="T25" fmla="*/ 10 h 23"/>
                        <a:gd name="T26" fmla="*/ 19 w 46"/>
                        <a:gd name="T27" fmla="*/ 9 h 23"/>
                        <a:gd name="T28" fmla="*/ 20 w 46"/>
                        <a:gd name="T29" fmla="*/ 6 h 23"/>
                        <a:gd name="T30" fmla="*/ 21 w 46"/>
                        <a:gd name="T31" fmla="*/ 3 h 23"/>
                        <a:gd name="T32" fmla="*/ 21 w 46"/>
                        <a:gd name="T33" fmla="*/ 0 h 23"/>
                        <a:gd name="T34" fmla="*/ 0 w 46"/>
                        <a:gd name="T35" fmla="*/ 0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0" y="0"/>
                          </a:moveTo>
                          <a:lnTo>
                            <a:pt x="0" y="5"/>
                          </a:lnTo>
                          <a:lnTo>
                            <a:pt x="1" y="10"/>
                          </a:lnTo>
                          <a:lnTo>
                            <a:pt x="4" y="14"/>
                          </a:lnTo>
                          <a:lnTo>
                            <a:pt x="6" y="17"/>
                          </a:lnTo>
                          <a:lnTo>
                            <a:pt x="10" y="20"/>
                          </a:lnTo>
                          <a:lnTo>
                            <a:pt x="13" y="21"/>
                          </a:lnTo>
                          <a:lnTo>
                            <a:pt x="18" y="22"/>
                          </a:lnTo>
                          <a:lnTo>
                            <a:pt x="23" y="23"/>
                          </a:lnTo>
                          <a:lnTo>
                            <a:pt x="27" y="22"/>
                          </a:lnTo>
                          <a:lnTo>
                            <a:pt x="31" y="21"/>
                          </a:lnTo>
                          <a:lnTo>
                            <a:pt x="34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0"/>
                          </a:lnTo>
                          <a:lnTo>
                            <a:pt x="45" y="5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24" name="Rectangle 277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170" y="2512"/>
                      <a:ext cx="21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25" name="Freeform 27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170" y="2505"/>
                      <a:ext cx="21" cy="7"/>
                    </a:xfrm>
                    <a:custGeom>
                      <a:avLst/>
                      <a:gdLst>
                        <a:gd name="T0" fmla="*/ 21 w 46"/>
                        <a:gd name="T1" fmla="*/ 7 h 24"/>
                        <a:gd name="T2" fmla="*/ 21 w 46"/>
                        <a:gd name="T3" fmla="*/ 5 h 24"/>
                        <a:gd name="T4" fmla="*/ 20 w 46"/>
                        <a:gd name="T5" fmla="*/ 4 h 24"/>
                        <a:gd name="T6" fmla="*/ 19 w 46"/>
                        <a:gd name="T7" fmla="*/ 3 h 24"/>
                        <a:gd name="T8" fmla="*/ 18 w 46"/>
                        <a:gd name="T9" fmla="*/ 2 h 24"/>
                        <a:gd name="T10" fmla="*/ 16 w 46"/>
                        <a:gd name="T11" fmla="*/ 1 h 24"/>
                        <a:gd name="T12" fmla="*/ 14 w 46"/>
                        <a:gd name="T13" fmla="*/ 0 h 24"/>
                        <a:gd name="T14" fmla="*/ 12 w 46"/>
                        <a:gd name="T15" fmla="*/ 0 h 24"/>
                        <a:gd name="T16" fmla="*/ 11 w 46"/>
                        <a:gd name="T17" fmla="*/ 0 h 24"/>
                        <a:gd name="T18" fmla="*/ 8 w 46"/>
                        <a:gd name="T19" fmla="*/ 0 h 24"/>
                        <a:gd name="T20" fmla="*/ 6 w 46"/>
                        <a:gd name="T21" fmla="*/ 0 h 24"/>
                        <a:gd name="T22" fmla="*/ 5 w 46"/>
                        <a:gd name="T23" fmla="*/ 1 h 24"/>
                        <a:gd name="T24" fmla="*/ 3 w 46"/>
                        <a:gd name="T25" fmla="*/ 2 h 24"/>
                        <a:gd name="T26" fmla="*/ 2 w 46"/>
                        <a:gd name="T27" fmla="*/ 3 h 24"/>
                        <a:gd name="T28" fmla="*/ 0 w 46"/>
                        <a:gd name="T29" fmla="*/ 4 h 24"/>
                        <a:gd name="T30" fmla="*/ 0 w 46"/>
                        <a:gd name="T31" fmla="*/ 5 h 24"/>
                        <a:gd name="T32" fmla="*/ 0 w 46"/>
                        <a:gd name="T33" fmla="*/ 7 h 24"/>
                        <a:gd name="T34" fmla="*/ 21 w 46"/>
                        <a:gd name="T35" fmla="*/ 7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46" y="24"/>
                          </a:moveTo>
                          <a:lnTo>
                            <a:pt x="45" y="18"/>
                          </a:lnTo>
                          <a:lnTo>
                            <a:pt x="44" y="13"/>
                          </a:lnTo>
                          <a:lnTo>
                            <a:pt x="42" y="10"/>
                          </a:lnTo>
                          <a:lnTo>
                            <a:pt x="39" y="7"/>
                          </a:lnTo>
                          <a:lnTo>
                            <a:pt x="34" y="4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8" y="0"/>
                          </a:lnTo>
                          <a:lnTo>
                            <a:pt x="13" y="1"/>
                          </a:lnTo>
                          <a:lnTo>
                            <a:pt x="10" y="4"/>
                          </a:lnTo>
                          <a:lnTo>
                            <a:pt x="6" y="7"/>
                          </a:lnTo>
                          <a:lnTo>
                            <a:pt x="4" y="10"/>
                          </a:lnTo>
                          <a:lnTo>
                            <a:pt x="1" y="13"/>
                          </a:lnTo>
                          <a:lnTo>
                            <a:pt x="0" y="18"/>
                          </a:lnTo>
                          <a:lnTo>
                            <a:pt x="0" y="24"/>
                          </a:lnTo>
                          <a:lnTo>
                            <a:pt x="46" y="24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26" name="Freeform 27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170" y="2555"/>
                      <a:ext cx="21" cy="7"/>
                    </a:xfrm>
                    <a:custGeom>
                      <a:avLst/>
                      <a:gdLst>
                        <a:gd name="T0" fmla="*/ 0 w 46"/>
                        <a:gd name="T1" fmla="*/ 0 h 23"/>
                        <a:gd name="T2" fmla="*/ 0 w 46"/>
                        <a:gd name="T3" fmla="*/ 2 h 23"/>
                        <a:gd name="T4" fmla="*/ 0 w 46"/>
                        <a:gd name="T5" fmla="*/ 3 h 23"/>
                        <a:gd name="T6" fmla="*/ 2 w 46"/>
                        <a:gd name="T7" fmla="*/ 5 h 23"/>
                        <a:gd name="T8" fmla="*/ 3 w 46"/>
                        <a:gd name="T9" fmla="*/ 5 h 23"/>
                        <a:gd name="T10" fmla="*/ 5 w 46"/>
                        <a:gd name="T11" fmla="*/ 6 h 23"/>
                        <a:gd name="T12" fmla="*/ 6 w 46"/>
                        <a:gd name="T13" fmla="*/ 7 h 23"/>
                        <a:gd name="T14" fmla="*/ 8 w 46"/>
                        <a:gd name="T15" fmla="*/ 7 h 23"/>
                        <a:gd name="T16" fmla="*/ 11 w 46"/>
                        <a:gd name="T17" fmla="*/ 7 h 23"/>
                        <a:gd name="T18" fmla="*/ 12 w 46"/>
                        <a:gd name="T19" fmla="*/ 7 h 23"/>
                        <a:gd name="T20" fmla="*/ 14 w 46"/>
                        <a:gd name="T21" fmla="*/ 7 h 23"/>
                        <a:gd name="T22" fmla="*/ 16 w 46"/>
                        <a:gd name="T23" fmla="*/ 6 h 23"/>
                        <a:gd name="T24" fmla="*/ 18 w 46"/>
                        <a:gd name="T25" fmla="*/ 5 h 23"/>
                        <a:gd name="T26" fmla="*/ 19 w 46"/>
                        <a:gd name="T27" fmla="*/ 5 h 23"/>
                        <a:gd name="T28" fmla="*/ 20 w 46"/>
                        <a:gd name="T29" fmla="*/ 3 h 23"/>
                        <a:gd name="T30" fmla="*/ 21 w 46"/>
                        <a:gd name="T31" fmla="*/ 2 h 23"/>
                        <a:gd name="T32" fmla="*/ 21 w 46"/>
                        <a:gd name="T33" fmla="*/ 0 h 23"/>
                        <a:gd name="T34" fmla="*/ 0 w 46"/>
                        <a:gd name="T35" fmla="*/ 0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0" y="0"/>
                          </a:moveTo>
                          <a:lnTo>
                            <a:pt x="0" y="5"/>
                          </a:lnTo>
                          <a:lnTo>
                            <a:pt x="1" y="10"/>
                          </a:lnTo>
                          <a:lnTo>
                            <a:pt x="4" y="15"/>
                          </a:lnTo>
                          <a:lnTo>
                            <a:pt x="6" y="18"/>
                          </a:lnTo>
                          <a:lnTo>
                            <a:pt x="10" y="20"/>
                          </a:lnTo>
                          <a:lnTo>
                            <a:pt x="13" y="22"/>
                          </a:lnTo>
                          <a:lnTo>
                            <a:pt x="18" y="23"/>
                          </a:lnTo>
                          <a:lnTo>
                            <a:pt x="23" y="23"/>
                          </a:lnTo>
                          <a:lnTo>
                            <a:pt x="27" y="23"/>
                          </a:lnTo>
                          <a:lnTo>
                            <a:pt x="31" y="22"/>
                          </a:lnTo>
                          <a:lnTo>
                            <a:pt x="34" y="20"/>
                          </a:lnTo>
                          <a:lnTo>
                            <a:pt x="39" y="18"/>
                          </a:lnTo>
                          <a:lnTo>
                            <a:pt x="42" y="15"/>
                          </a:lnTo>
                          <a:lnTo>
                            <a:pt x="44" y="10"/>
                          </a:lnTo>
                          <a:lnTo>
                            <a:pt x="45" y="5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27" name="Rectangle 280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170" y="2519"/>
                      <a:ext cx="21" cy="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28" name="Freeform 28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170" y="2512"/>
                      <a:ext cx="21" cy="7"/>
                    </a:xfrm>
                    <a:custGeom>
                      <a:avLst/>
                      <a:gdLst>
                        <a:gd name="T0" fmla="*/ 21 w 46"/>
                        <a:gd name="T1" fmla="*/ 7 h 23"/>
                        <a:gd name="T2" fmla="*/ 21 w 46"/>
                        <a:gd name="T3" fmla="*/ 5 h 23"/>
                        <a:gd name="T4" fmla="*/ 20 w 46"/>
                        <a:gd name="T5" fmla="*/ 4 h 23"/>
                        <a:gd name="T6" fmla="*/ 19 w 46"/>
                        <a:gd name="T7" fmla="*/ 2 h 23"/>
                        <a:gd name="T8" fmla="*/ 18 w 46"/>
                        <a:gd name="T9" fmla="*/ 2 h 23"/>
                        <a:gd name="T10" fmla="*/ 16 w 46"/>
                        <a:gd name="T11" fmla="*/ 1 h 23"/>
                        <a:gd name="T12" fmla="*/ 14 w 46"/>
                        <a:gd name="T13" fmla="*/ 0 h 23"/>
                        <a:gd name="T14" fmla="*/ 12 w 46"/>
                        <a:gd name="T15" fmla="*/ 0 h 23"/>
                        <a:gd name="T16" fmla="*/ 11 w 46"/>
                        <a:gd name="T17" fmla="*/ 0 h 23"/>
                        <a:gd name="T18" fmla="*/ 8 w 46"/>
                        <a:gd name="T19" fmla="*/ 0 h 23"/>
                        <a:gd name="T20" fmla="*/ 6 w 46"/>
                        <a:gd name="T21" fmla="*/ 0 h 23"/>
                        <a:gd name="T22" fmla="*/ 5 w 46"/>
                        <a:gd name="T23" fmla="*/ 1 h 23"/>
                        <a:gd name="T24" fmla="*/ 3 w 46"/>
                        <a:gd name="T25" fmla="*/ 2 h 23"/>
                        <a:gd name="T26" fmla="*/ 2 w 46"/>
                        <a:gd name="T27" fmla="*/ 2 h 23"/>
                        <a:gd name="T28" fmla="*/ 0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21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5" y="17"/>
                          </a:lnTo>
                          <a:lnTo>
                            <a:pt x="44" y="13"/>
                          </a:lnTo>
                          <a:lnTo>
                            <a:pt x="42" y="8"/>
                          </a:lnTo>
                          <a:lnTo>
                            <a:pt x="39" y="5"/>
                          </a:lnTo>
                          <a:lnTo>
                            <a:pt x="34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8" y="0"/>
                          </a:lnTo>
                          <a:lnTo>
                            <a:pt x="13" y="1"/>
                          </a:lnTo>
                          <a:lnTo>
                            <a:pt x="10" y="3"/>
                          </a:lnTo>
                          <a:lnTo>
                            <a:pt x="6" y="5"/>
                          </a:lnTo>
                          <a:lnTo>
                            <a:pt x="4" y="8"/>
                          </a:lnTo>
                          <a:lnTo>
                            <a:pt x="1" y="13"/>
                          </a:lnTo>
                          <a:lnTo>
                            <a:pt x="0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29" name="Freeform 28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520" y="197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6 w 23"/>
                        <a:gd name="T13" fmla="*/ 10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6 w 23"/>
                        <a:gd name="T21" fmla="*/ 5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5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7" y="39"/>
                          </a:lnTo>
                          <a:lnTo>
                            <a:pt x="19" y="36"/>
                          </a:lnTo>
                          <a:lnTo>
                            <a:pt x="21" y="32"/>
                          </a:lnTo>
                          <a:lnTo>
                            <a:pt x="22" y="27"/>
                          </a:lnTo>
                          <a:lnTo>
                            <a:pt x="23" y="23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19" y="11"/>
                          </a:lnTo>
                          <a:lnTo>
                            <a:pt x="17" y="7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30" name="Rectangle 283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391" y="1975"/>
                      <a:ext cx="129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31" name="Freeform 28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384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1 w 23"/>
                        <a:gd name="T13" fmla="*/ 5 h 46"/>
                        <a:gd name="T14" fmla="*/ 0 w 23"/>
                        <a:gd name="T15" fmla="*/ 6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1 w 23"/>
                        <a:gd name="T21" fmla="*/ 10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4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7"/>
                          </a:lnTo>
                          <a:lnTo>
                            <a:pt x="2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4" y="44"/>
                          </a:lnTo>
                          <a:lnTo>
                            <a:pt x="18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32" name="Freeform 28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377" y="1882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2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4 h 46"/>
                        <a:gd name="T14" fmla="*/ 0 w 23"/>
                        <a:gd name="T15" fmla="*/ 6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2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2" y="2"/>
                          </a:lnTo>
                          <a:lnTo>
                            <a:pt x="8" y="4"/>
                          </a:lnTo>
                          <a:lnTo>
                            <a:pt x="5" y="7"/>
                          </a:lnTo>
                          <a:lnTo>
                            <a:pt x="3" y="10"/>
                          </a:lnTo>
                          <a:lnTo>
                            <a:pt x="1" y="14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1"/>
                          </a:lnTo>
                          <a:lnTo>
                            <a:pt x="3" y="35"/>
                          </a:lnTo>
                          <a:lnTo>
                            <a:pt x="5" y="39"/>
                          </a:lnTo>
                          <a:lnTo>
                            <a:pt x="8" y="42"/>
                          </a:lnTo>
                          <a:lnTo>
                            <a:pt x="12" y="44"/>
                          </a:lnTo>
                          <a:lnTo>
                            <a:pt x="18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33" name="Rectangle 286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384" y="1882"/>
                      <a:ext cx="136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34" name="Freeform 28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520" y="1882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6 w 23"/>
                        <a:gd name="T13" fmla="*/ 9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6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5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7" y="39"/>
                          </a:lnTo>
                          <a:lnTo>
                            <a:pt x="19" y="35"/>
                          </a:lnTo>
                          <a:lnTo>
                            <a:pt x="21" y="31"/>
                          </a:lnTo>
                          <a:lnTo>
                            <a:pt x="22" y="27"/>
                          </a:lnTo>
                          <a:lnTo>
                            <a:pt x="23" y="23"/>
                          </a:lnTo>
                          <a:lnTo>
                            <a:pt x="22" y="19"/>
                          </a:lnTo>
                          <a:lnTo>
                            <a:pt x="21" y="14"/>
                          </a:lnTo>
                          <a:lnTo>
                            <a:pt x="19" y="10"/>
                          </a:lnTo>
                          <a:lnTo>
                            <a:pt x="17" y="7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35" name="Rectangle 288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68" y="2555"/>
                      <a:ext cx="5617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36" name="Freeform 28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8" y="1832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2 h 23"/>
                        <a:gd name="T8" fmla="*/ 12 w 46"/>
                        <a:gd name="T9" fmla="*/ 2 h 23"/>
                        <a:gd name="T10" fmla="*/ 11 w 46"/>
                        <a:gd name="T11" fmla="*/ 1 h 23"/>
                        <a:gd name="T12" fmla="*/ 9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6 w 46"/>
                        <a:gd name="T19" fmla="*/ 0 h 23"/>
                        <a:gd name="T20" fmla="*/ 4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2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5" y="17"/>
                          </a:lnTo>
                          <a:lnTo>
                            <a:pt x="44" y="12"/>
                          </a:lnTo>
                          <a:lnTo>
                            <a:pt x="42" y="8"/>
                          </a:lnTo>
                          <a:lnTo>
                            <a:pt x="39" y="5"/>
                          </a:lnTo>
                          <a:lnTo>
                            <a:pt x="35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4" y="1"/>
                          </a:lnTo>
                          <a:lnTo>
                            <a:pt x="10" y="3"/>
                          </a:lnTo>
                          <a:lnTo>
                            <a:pt x="7" y="5"/>
                          </a:lnTo>
                          <a:lnTo>
                            <a:pt x="4" y="8"/>
                          </a:lnTo>
                          <a:lnTo>
                            <a:pt x="2" y="12"/>
                          </a:lnTo>
                          <a:lnTo>
                            <a:pt x="0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37" name="Rectangle 290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18" y="1839"/>
                      <a:ext cx="14" cy="72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38" name="Freeform 29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8" y="1911"/>
                      <a:ext cx="14" cy="7"/>
                    </a:xfrm>
                    <a:custGeom>
                      <a:avLst/>
                      <a:gdLst>
                        <a:gd name="T0" fmla="*/ 0 w 46"/>
                        <a:gd name="T1" fmla="*/ 0 h 23"/>
                        <a:gd name="T2" fmla="*/ 0 w 46"/>
                        <a:gd name="T3" fmla="*/ 2 h 23"/>
                        <a:gd name="T4" fmla="*/ 1 w 46"/>
                        <a:gd name="T5" fmla="*/ 3 h 23"/>
                        <a:gd name="T6" fmla="*/ 1 w 46"/>
                        <a:gd name="T7" fmla="*/ 4 h 23"/>
                        <a:gd name="T8" fmla="*/ 2 w 46"/>
                        <a:gd name="T9" fmla="*/ 5 h 23"/>
                        <a:gd name="T10" fmla="*/ 3 w 46"/>
                        <a:gd name="T11" fmla="*/ 6 h 23"/>
                        <a:gd name="T12" fmla="*/ 4 w 46"/>
                        <a:gd name="T13" fmla="*/ 7 h 23"/>
                        <a:gd name="T14" fmla="*/ 6 w 46"/>
                        <a:gd name="T15" fmla="*/ 7 h 23"/>
                        <a:gd name="T16" fmla="*/ 7 w 46"/>
                        <a:gd name="T17" fmla="*/ 7 h 23"/>
                        <a:gd name="T18" fmla="*/ 8 w 46"/>
                        <a:gd name="T19" fmla="*/ 7 h 23"/>
                        <a:gd name="T20" fmla="*/ 9 w 46"/>
                        <a:gd name="T21" fmla="*/ 7 h 23"/>
                        <a:gd name="T22" fmla="*/ 11 w 46"/>
                        <a:gd name="T23" fmla="*/ 6 h 23"/>
                        <a:gd name="T24" fmla="*/ 12 w 46"/>
                        <a:gd name="T25" fmla="*/ 5 h 23"/>
                        <a:gd name="T26" fmla="*/ 13 w 46"/>
                        <a:gd name="T27" fmla="*/ 4 h 23"/>
                        <a:gd name="T28" fmla="*/ 13 w 46"/>
                        <a:gd name="T29" fmla="*/ 3 h 23"/>
                        <a:gd name="T30" fmla="*/ 14 w 46"/>
                        <a:gd name="T31" fmla="*/ 2 h 23"/>
                        <a:gd name="T32" fmla="*/ 14 w 46"/>
                        <a:gd name="T33" fmla="*/ 0 h 23"/>
                        <a:gd name="T34" fmla="*/ 0 w 46"/>
                        <a:gd name="T35" fmla="*/ 0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0" y="0"/>
                          </a:moveTo>
                          <a:lnTo>
                            <a:pt x="0" y="5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0" y="20"/>
                          </a:lnTo>
                          <a:lnTo>
                            <a:pt x="14" y="22"/>
                          </a:lnTo>
                          <a:lnTo>
                            <a:pt x="19" y="23"/>
                          </a:lnTo>
                          <a:lnTo>
                            <a:pt x="23" y="23"/>
                          </a:lnTo>
                          <a:lnTo>
                            <a:pt x="27" y="23"/>
                          </a:lnTo>
                          <a:lnTo>
                            <a:pt x="31" y="22"/>
                          </a:lnTo>
                          <a:lnTo>
                            <a:pt x="35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5" y="5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39" name="Freeform 29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8" y="1832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2 h 23"/>
                        <a:gd name="T8" fmla="*/ 12 w 46"/>
                        <a:gd name="T9" fmla="*/ 2 h 23"/>
                        <a:gd name="T10" fmla="*/ 11 w 46"/>
                        <a:gd name="T11" fmla="*/ 1 h 23"/>
                        <a:gd name="T12" fmla="*/ 10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6 w 46"/>
                        <a:gd name="T19" fmla="*/ 0 h 23"/>
                        <a:gd name="T20" fmla="*/ 5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2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6" y="17"/>
                          </a:lnTo>
                          <a:lnTo>
                            <a:pt x="44" y="12"/>
                          </a:lnTo>
                          <a:lnTo>
                            <a:pt x="42" y="8"/>
                          </a:lnTo>
                          <a:lnTo>
                            <a:pt x="39" y="5"/>
                          </a:lnTo>
                          <a:lnTo>
                            <a:pt x="36" y="3"/>
                          </a:lnTo>
                          <a:lnTo>
                            <a:pt x="32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1" y="3"/>
                          </a:lnTo>
                          <a:lnTo>
                            <a:pt x="7" y="5"/>
                          </a:lnTo>
                          <a:lnTo>
                            <a:pt x="4" y="8"/>
                          </a:lnTo>
                          <a:lnTo>
                            <a:pt x="2" y="12"/>
                          </a:lnTo>
                          <a:lnTo>
                            <a:pt x="1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40" name="Rectangle 293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68" y="1839"/>
                      <a:ext cx="14" cy="72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41" name="Freeform 29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8" y="1911"/>
                      <a:ext cx="14" cy="7"/>
                    </a:xfrm>
                    <a:custGeom>
                      <a:avLst/>
                      <a:gdLst>
                        <a:gd name="T0" fmla="*/ 0 w 46"/>
                        <a:gd name="T1" fmla="*/ 0 h 23"/>
                        <a:gd name="T2" fmla="*/ 0 w 46"/>
                        <a:gd name="T3" fmla="*/ 2 h 23"/>
                        <a:gd name="T4" fmla="*/ 1 w 46"/>
                        <a:gd name="T5" fmla="*/ 3 h 23"/>
                        <a:gd name="T6" fmla="*/ 1 w 46"/>
                        <a:gd name="T7" fmla="*/ 4 h 23"/>
                        <a:gd name="T8" fmla="*/ 2 w 46"/>
                        <a:gd name="T9" fmla="*/ 5 h 23"/>
                        <a:gd name="T10" fmla="*/ 3 w 46"/>
                        <a:gd name="T11" fmla="*/ 6 h 23"/>
                        <a:gd name="T12" fmla="*/ 5 w 46"/>
                        <a:gd name="T13" fmla="*/ 7 h 23"/>
                        <a:gd name="T14" fmla="*/ 6 w 46"/>
                        <a:gd name="T15" fmla="*/ 7 h 23"/>
                        <a:gd name="T16" fmla="*/ 7 w 46"/>
                        <a:gd name="T17" fmla="*/ 7 h 23"/>
                        <a:gd name="T18" fmla="*/ 8 w 46"/>
                        <a:gd name="T19" fmla="*/ 7 h 23"/>
                        <a:gd name="T20" fmla="*/ 10 w 46"/>
                        <a:gd name="T21" fmla="*/ 7 h 23"/>
                        <a:gd name="T22" fmla="*/ 11 w 46"/>
                        <a:gd name="T23" fmla="*/ 6 h 23"/>
                        <a:gd name="T24" fmla="*/ 12 w 46"/>
                        <a:gd name="T25" fmla="*/ 5 h 23"/>
                        <a:gd name="T26" fmla="*/ 13 w 46"/>
                        <a:gd name="T27" fmla="*/ 4 h 23"/>
                        <a:gd name="T28" fmla="*/ 13 w 46"/>
                        <a:gd name="T29" fmla="*/ 3 h 23"/>
                        <a:gd name="T30" fmla="*/ 14 w 46"/>
                        <a:gd name="T31" fmla="*/ 2 h 23"/>
                        <a:gd name="T32" fmla="*/ 14 w 46"/>
                        <a:gd name="T33" fmla="*/ 0 h 23"/>
                        <a:gd name="T34" fmla="*/ 0 w 46"/>
                        <a:gd name="T35" fmla="*/ 0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0" y="0"/>
                          </a:moveTo>
                          <a:lnTo>
                            <a:pt x="1" y="5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1" y="20"/>
                          </a:lnTo>
                          <a:lnTo>
                            <a:pt x="15" y="22"/>
                          </a:lnTo>
                          <a:lnTo>
                            <a:pt x="19" y="23"/>
                          </a:lnTo>
                          <a:lnTo>
                            <a:pt x="23" y="23"/>
                          </a:lnTo>
                          <a:lnTo>
                            <a:pt x="27" y="23"/>
                          </a:lnTo>
                          <a:lnTo>
                            <a:pt x="32" y="22"/>
                          </a:lnTo>
                          <a:lnTo>
                            <a:pt x="36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6" y="5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42" name="Freeform 29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25" y="1832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2 h 23"/>
                        <a:gd name="T8" fmla="*/ 12 w 46"/>
                        <a:gd name="T9" fmla="*/ 2 h 23"/>
                        <a:gd name="T10" fmla="*/ 10 w 46"/>
                        <a:gd name="T11" fmla="*/ 1 h 23"/>
                        <a:gd name="T12" fmla="*/ 9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5 w 46"/>
                        <a:gd name="T19" fmla="*/ 0 h 23"/>
                        <a:gd name="T20" fmla="*/ 4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2 h 23"/>
                        <a:gd name="T28" fmla="*/ 0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5" y="17"/>
                          </a:lnTo>
                          <a:lnTo>
                            <a:pt x="44" y="12"/>
                          </a:lnTo>
                          <a:lnTo>
                            <a:pt x="42" y="8"/>
                          </a:lnTo>
                          <a:lnTo>
                            <a:pt x="39" y="5"/>
                          </a:lnTo>
                          <a:lnTo>
                            <a:pt x="34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8" y="0"/>
                          </a:lnTo>
                          <a:lnTo>
                            <a:pt x="13" y="1"/>
                          </a:lnTo>
                          <a:lnTo>
                            <a:pt x="10" y="3"/>
                          </a:lnTo>
                          <a:lnTo>
                            <a:pt x="6" y="5"/>
                          </a:lnTo>
                          <a:lnTo>
                            <a:pt x="4" y="8"/>
                          </a:lnTo>
                          <a:lnTo>
                            <a:pt x="1" y="12"/>
                          </a:lnTo>
                          <a:lnTo>
                            <a:pt x="0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43" name="Rectangle 296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25" y="1839"/>
                      <a:ext cx="14" cy="72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44" name="Freeform 29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25" y="1911"/>
                      <a:ext cx="14" cy="7"/>
                    </a:xfrm>
                    <a:custGeom>
                      <a:avLst/>
                      <a:gdLst>
                        <a:gd name="T0" fmla="*/ 0 w 46"/>
                        <a:gd name="T1" fmla="*/ 0 h 23"/>
                        <a:gd name="T2" fmla="*/ 0 w 46"/>
                        <a:gd name="T3" fmla="*/ 2 h 23"/>
                        <a:gd name="T4" fmla="*/ 0 w 46"/>
                        <a:gd name="T5" fmla="*/ 3 h 23"/>
                        <a:gd name="T6" fmla="*/ 1 w 46"/>
                        <a:gd name="T7" fmla="*/ 4 h 23"/>
                        <a:gd name="T8" fmla="*/ 2 w 46"/>
                        <a:gd name="T9" fmla="*/ 5 h 23"/>
                        <a:gd name="T10" fmla="*/ 3 w 46"/>
                        <a:gd name="T11" fmla="*/ 6 h 23"/>
                        <a:gd name="T12" fmla="*/ 4 w 46"/>
                        <a:gd name="T13" fmla="*/ 7 h 23"/>
                        <a:gd name="T14" fmla="*/ 5 w 46"/>
                        <a:gd name="T15" fmla="*/ 7 h 23"/>
                        <a:gd name="T16" fmla="*/ 7 w 46"/>
                        <a:gd name="T17" fmla="*/ 7 h 23"/>
                        <a:gd name="T18" fmla="*/ 8 w 46"/>
                        <a:gd name="T19" fmla="*/ 7 h 23"/>
                        <a:gd name="T20" fmla="*/ 9 w 46"/>
                        <a:gd name="T21" fmla="*/ 7 h 23"/>
                        <a:gd name="T22" fmla="*/ 10 w 46"/>
                        <a:gd name="T23" fmla="*/ 6 h 23"/>
                        <a:gd name="T24" fmla="*/ 12 w 46"/>
                        <a:gd name="T25" fmla="*/ 5 h 23"/>
                        <a:gd name="T26" fmla="*/ 13 w 46"/>
                        <a:gd name="T27" fmla="*/ 4 h 23"/>
                        <a:gd name="T28" fmla="*/ 13 w 46"/>
                        <a:gd name="T29" fmla="*/ 3 h 23"/>
                        <a:gd name="T30" fmla="*/ 14 w 46"/>
                        <a:gd name="T31" fmla="*/ 2 h 23"/>
                        <a:gd name="T32" fmla="*/ 14 w 46"/>
                        <a:gd name="T33" fmla="*/ 0 h 23"/>
                        <a:gd name="T34" fmla="*/ 0 w 46"/>
                        <a:gd name="T35" fmla="*/ 0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0" y="0"/>
                          </a:moveTo>
                          <a:lnTo>
                            <a:pt x="0" y="5"/>
                          </a:lnTo>
                          <a:lnTo>
                            <a:pt x="1" y="11"/>
                          </a:lnTo>
                          <a:lnTo>
                            <a:pt x="4" y="14"/>
                          </a:lnTo>
                          <a:lnTo>
                            <a:pt x="6" y="17"/>
                          </a:lnTo>
                          <a:lnTo>
                            <a:pt x="10" y="20"/>
                          </a:lnTo>
                          <a:lnTo>
                            <a:pt x="13" y="22"/>
                          </a:lnTo>
                          <a:lnTo>
                            <a:pt x="18" y="23"/>
                          </a:lnTo>
                          <a:lnTo>
                            <a:pt x="23" y="23"/>
                          </a:lnTo>
                          <a:lnTo>
                            <a:pt x="27" y="23"/>
                          </a:lnTo>
                          <a:lnTo>
                            <a:pt x="31" y="22"/>
                          </a:lnTo>
                          <a:lnTo>
                            <a:pt x="34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5" y="5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45" name="Freeform 29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75" y="2455"/>
                      <a:ext cx="14" cy="14"/>
                    </a:xfrm>
                    <a:custGeom>
                      <a:avLst/>
                      <a:gdLst>
                        <a:gd name="T0" fmla="*/ 0 w 46"/>
                        <a:gd name="T1" fmla="*/ 0 h 24"/>
                        <a:gd name="T2" fmla="*/ 0 w 46"/>
                        <a:gd name="T3" fmla="*/ 4 h 24"/>
                        <a:gd name="T4" fmla="*/ 1 w 46"/>
                        <a:gd name="T5" fmla="*/ 6 h 24"/>
                        <a:gd name="T6" fmla="*/ 1 w 46"/>
                        <a:gd name="T7" fmla="*/ 8 h 24"/>
                        <a:gd name="T8" fmla="*/ 2 w 46"/>
                        <a:gd name="T9" fmla="*/ 10 h 24"/>
                        <a:gd name="T10" fmla="*/ 3 w 46"/>
                        <a:gd name="T11" fmla="*/ 12 h 24"/>
                        <a:gd name="T12" fmla="*/ 5 w 46"/>
                        <a:gd name="T13" fmla="*/ 13 h 24"/>
                        <a:gd name="T14" fmla="*/ 6 w 46"/>
                        <a:gd name="T15" fmla="*/ 14 h 24"/>
                        <a:gd name="T16" fmla="*/ 7 w 46"/>
                        <a:gd name="T17" fmla="*/ 14 h 24"/>
                        <a:gd name="T18" fmla="*/ 8 w 46"/>
                        <a:gd name="T19" fmla="*/ 14 h 24"/>
                        <a:gd name="T20" fmla="*/ 9 w 46"/>
                        <a:gd name="T21" fmla="*/ 13 h 24"/>
                        <a:gd name="T22" fmla="*/ 11 w 46"/>
                        <a:gd name="T23" fmla="*/ 12 h 24"/>
                        <a:gd name="T24" fmla="*/ 12 w 46"/>
                        <a:gd name="T25" fmla="*/ 10 h 24"/>
                        <a:gd name="T26" fmla="*/ 13 w 46"/>
                        <a:gd name="T27" fmla="*/ 8 h 24"/>
                        <a:gd name="T28" fmla="*/ 13 w 46"/>
                        <a:gd name="T29" fmla="*/ 6 h 24"/>
                        <a:gd name="T30" fmla="*/ 14 w 46"/>
                        <a:gd name="T31" fmla="*/ 4 h 24"/>
                        <a:gd name="T32" fmla="*/ 14 w 46"/>
                        <a:gd name="T33" fmla="*/ 0 h 24"/>
                        <a:gd name="T34" fmla="*/ 0 w 46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0" y="0"/>
                          </a:moveTo>
                          <a:lnTo>
                            <a:pt x="1" y="6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0" y="20"/>
                          </a:lnTo>
                          <a:lnTo>
                            <a:pt x="15" y="23"/>
                          </a:lnTo>
                          <a:lnTo>
                            <a:pt x="19" y="24"/>
                          </a:lnTo>
                          <a:lnTo>
                            <a:pt x="23" y="24"/>
                          </a:lnTo>
                          <a:lnTo>
                            <a:pt x="27" y="24"/>
                          </a:lnTo>
                          <a:lnTo>
                            <a:pt x="31" y="23"/>
                          </a:lnTo>
                          <a:lnTo>
                            <a:pt x="36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6" y="6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46" name="Rectangle 299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75" y="1982"/>
                      <a:ext cx="14" cy="4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47" name="Freeform 30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75" y="1975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3 h 23"/>
                        <a:gd name="T8" fmla="*/ 12 w 46"/>
                        <a:gd name="T9" fmla="*/ 2 h 23"/>
                        <a:gd name="T10" fmla="*/ 11 w 46"/>
                        <a:gd name="T11" fmla="*/ 1 h 23"/>
                        <a:gd name="T12" fmla="*/ 9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6 w 46"/>
                        <a:gd name="T19" fmla="*/ 0 h 23"/>
                        <a:gd name="T20" fmla="*/ 5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6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9" y="6"/>
                          </a:lnTo>
                          <a:lnTo>
                            <a:pt x="36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0" y="3"/>
                          </a:lnTo>
                          <a:lnTo>
                            <a:pt x="7" y="6"/>
                          </a:lnTo>
                          <a:lnTo>
                            <a:pt x="4" y="9"/>
                          </a:lnTo>
                          <a:lnTo>
                            <a:pt x="2" y="12"/>
                          </a:lnTo>
                          <a:lnTo>
                            <a:pt x="1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48" name="Freeform 30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18" y="2455"/>
                      <a:ext cx="21" cy="14"/>
                    </a:xfrm>
                    <a:custGeom>
                      <a:avLst/>
                      <a:gdLst>
                        <a:gd name="T0" fmla="*/ 0 w 46"/>
                        <a:gd name="T1" fmla="*/ 0 h 24"/>
                        <a:gd name="T2" fmla="*/ 0 w 46"/>
                        <a:gd name="T3" fmla="*/ 4 h 24"/>
                        <a:gd name="T4" fmla="*/ 1 w 46"/>
                        <a:gd name="T5" fmla="*/ 6 h 24"/>
                        <a:gd name="T6" fmla="*/ 2 w 46"/>
                        <a:gd name="T7" fmla="*/ 8 h 24"/>
                        <a:gd name="T8" fmla="*/ 3 w 46"/>
                        <a:gd name="T9" fmla="*/ 10 h 24"/>
                        <a:gd name="T10" fmla="*/ 5 w 46"/>
                        <a:gd name="T11" fmla="*/ 12 h 24"/>
                        <a:gd name="T12" fmla="*/ 7 w 46"/>
                        <a:gd name="T13" fmla="*/ 13 h 24"/>
                        <a:gd name="T14" fmla="*/ 9 w 46"/>
                        <a:gd name="T15" fmla="*/ 14 h 24"/>
                        <a:gd name="T16" fmla="*/ 11 w 46"/>
                        <a:gd name="T17" fmla="*/ 14 h 24"/>
                        <a:gd name="T18" fmla="*/ 12 w 46"/>
                        <a:gd name="T19" fmla="*/ 14 h 24"/>
                        <a:gd name="T20" fmla="*/ 15 w 46"/>
                        <a:gd name="T21" fmla="*/ 13 h 24"/>
                        <a:gd name="T22" fmla="*/ 16 w 46"/>
                        <a:gd name="T23" fmla="*/ 12 h 24"/>
                        <a:gd name="T24" fmla="*/ 18 w 46"/>
                        <a:gd name="T25" fmla="*/ 10 h 24"/>
                        <a:gd name="T26" fmla="*/ 19 w 46"/>
                        <a:gd name="T27" fmla="*/ 8 h 24"/>
                        <a:gd name="T28" fmla="*/ 20 w 46"/>
                        <a:gd name="T29" fmla="*/ 6 h 24"/>
                        <a:gd name="T30" fmla="*/ 21 w 46"/>
                        <a:gd name="T31" fmla="*/ 4 h 24"/>
                        <a:gd name="T32" fmla="*/ 21 w 46"/>
                        <a:gd name="T33" fmla="*/ 0 h 24"/>
                        <a:gd name="T34" fmla="*/ 0 w 46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0" y="0"/>
                          </a:moveTo>
                          <a:lnTo>
                            <a:pt x="1" y="6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1" y="20"/>
                          </a:lnTo>
                          <a:lnTo>
                            <a:pt x="15" y="23"/>
                          </a:lnTo>
                          <a:lnTo>
                            <a:pt x="19" y="24"/>
                          </a:lnTo>
                          <a:lnTo>
                            <a:pt x="23" y="24"/>
                          </a:lnTo>
                          <a:lnTo>
                            <a:pt x="27" y="24"/>
                          </a:lnTo>
                          <a:lnTo>
                            <a:pt x="32" y="23"/>
                          </a:lnTo>
                          <a:lnTo>
                            <a:pt x="36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6" y="6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49" name="Rectangle 302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18" y="1982"/>
                      <a:ext cx="21" cy="4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50" name="Freeform 30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18" y="1975"/>
                      <a:ext cx="21" cy="7"/>
                    </a:xfrm>
                    <a:custGeom>
                      <a:avLst/>
                      <a:gdLst>
                        <a:gd name="T0" fmla="*/ 21 w 46"/>
                        <a:gd name="T1" fmla="*/ 7 h 23"/>
                        <a:gd name="T2" fmla="*/ 21 w 46"/>
                        <a:gd name="T3" fmla="*/ 5 h 23"/>
                        <a:gd name="T4" fmla="*/ 20 w 46"/>
                        <a:gd name="T5" fmla="*/ 4 h 23"/>
                        <a:gd name="T6" fmla="*/ 19 w 46"/>
                        <a:gd name="T7" fmla="*/ 3 h 23"/>
                        <a:gd name="T8" fmla="*/ 18 w 46"/>
                        <a:gd name="T9" fmla="*/ 2 h 23"/>
                        <a:gd name="T10" fmla="*/ 16 w 46"/>
                        <a:gd name="T11" fmla="*/ 1 h 23"/>
                        <a:gd name="T12" fmla="*/ 15 w 46"/>
                        <a:gd name="T13" fmla="*/ 0 h 23"/>
                        <a:gd name="T14" fmla="*/ 12 w 46"/>
                        <a:gd name="T15" fmla="*/ 0 h 23"/>
                        <a:gd name="T16" fmla="*/ 11 w 46"/>
                        <a:gd name="T17" fmla="*/ 0 h 23"/>
                        <a:gd name="T18" fmla="*/ 9 w 46"/>
                        <a:gd name="T19" fmla="*/ 0 h 23"/>
                        <a:gd name="T20" fmla="*/ 7 w 46"/>
                        <a:gd name="T21" fmla="*/ 0 h 23"/>
                        <a:gd name="T22" fmla="*/ 5 w 46"/>
                        <a:gd name="T23" fmla="*/ 1 h 23"/>
                        <a:gd name="T24" fmla="*/ 3 w 46"/>
                        <a:gd name="T25" fmla="*/ 2 h 23"/>
                        <a:gd name="T26" fmla="*/ 2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21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6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9" y="6"/>
                          </a:lnTo>
                          <a:lnTo>
                            <a:pt x="36" y="3"/>
                          </a:lnTo>
                          <a:lnTo>
                            <a:pt x="32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1" y="3"/>
                          </a:lnTo>
                          <a:lnTo>
                            <a:pt x="7" y="6"/>
                          </a:lnTo>
                          <a:lnTo>
                            <a:pt x="4" y="9"/>
                          </a:lnTo>
                          <a:lnTo>
                            <a:pt x="2" y="12"/>
                          </a:lnTo>
                          <a:lnTo>
                            <a:pt x="1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51" name="Freeform 30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168" y="2455"/>
                      <a:ext cx="21" cy="14"/>
                    </a:xfrm>
                    <a:custGeom>
                      <a:avLst/>
                      <a:gdLst>
                        <a:gd name="T0" fmla="*/ 0 w 46"/>
                        <a:gd name="T1" fmla="*/ 0 h 24"/>
                        <a:gd name="T2" fmla="*/ 0 w 46"/>
                        <a:gd name="T3" fmla="*/ 4 h 24"/>
                        <a:gd name="T4" fmla="*/ 0 w 46"/>
                        <a:gd name="T5" fmla="*/ 6 h 24"/>
                        <a:gd name="T6" fmla="*/ 2 w 46"/>
                        <a:gd name="T7" fmla="*/ 8 h 24"/>
                        <a:gd name="T8" fmla="*/ 3 w 46"/>
                        <a:gd name="T9" fmla="*/ 10 h 24"/>
                        <a:gd name="T10" fmla="*/ 5 w 46"/>
                        <a:gd name="T11" fmla="*/ 12 h 24"/>
                        <a:gd name="T12" fmla="*/ 6 w 46"/>
                        <a:gd name="T13" fmla="*/ 13 h 24"/>
                        <a:gd name="T14" fmla="*/ 9 w 46"/>
                        <a:gd name="T15" fmla="*/ 14 h 24"/>
                        <a:gd name="T16" fmla="*/ 11 w 46"/>
                        <a:gd name="T17" fmla="*/ 14 h 24"/>
                        <a:gd name="T18" fmla="*/ 12 w 46"/>
                        <a:gd name="T19" fmla="*/ 14 h 24"/>
                        <a:gd name="T20" fmla="*/ 14 w 46"/>
                        <a:gd name="T21" fmla="*/ 13 h 24"/>
                        <a:gd name="T22" fmla="*/ 16 w 46"/>
                        <a:gd name="T23" fmla="*/ 12 h 24"/>
                        <a:gd name="T24" fmla="*/ 18 w 46"/>
                        <a:gd name="T25" fmla="*/ 10 h 24"/>
                        <a:gd name="T26" fmla="*/ 19 w 46"/>
                        <a:gd name="T27" fmla="*/ 8 h 24"/>
                        <a:gd name="T28" fmla="*/ 20 w 46"/>
                        <a:gd name="T29" fmla="*/ 6 h 24"/>
                        <a:gd name="T30" fmla="*/ 21 w 46"/>
                        <a:gd name="T31" fmla="*/ 4 h 24"/>
                        <a:gd name="T32" fmla="*/ 21 w 46"/>
                        <a:gd name="T33" fmla="*/ 0 h 24"/>
                        <a:gd name="T34" fmla="*/ 0 w 46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0" y="0"/>
                          </a:moveTo>
                          <a:lnTo>
                            <a:pt x="0" y="6"/>
                          </a:lnTo>
                          <a:lnTo>
                            <a:pt x="1" y="11"/>
                          </a:lnTo>
                          <a:lnTo>
                            <a:pt x="4" y="14"/>
                          </a:lnTo>
                          <a:lnTo>
                            <a:pt x="6" y="17"/>
                          </a:lnTo>
                          <a:lnTo>
                            <a:pt x="10" y="20"/>
                          </a:lnTo>
                          <a:lnTo>
                            <a:pt x="14" y="23"/>
                          </a:lnTo>
                          <a:lnTo>
                            <a:pt x="19" y="24"/>
                          </a:lnTo>
                          <a:lnTo>
                            <a:pt x="23" y="24"/>
                          </a:lnTo>
                          <a:lnTo>
                            <a:pt x="27" y="24"/>
                          </a:lnTo>
                          <a:lnTo>
                            <a:pt x="31" y="23"/>
                          </a:lnTo>
                          <a:lnTo>
                            <a:pt x="34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5" y="6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52" name="Rectangle 305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168" y="1982"/>
                      <a:ext cx="21" cy="4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53" name="Freeform 30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168" y="1975"/>
                      <a:ext cx="21" cy="7"/>
                    </a:xfrm>
                    <a:custGeom>
                      <a:avLst/>
                      <a:gdLst>
                        <a:gd name="T0" fmla="*/ 21 w 46"/>
                        <a:gd name="T1" fmla="*/ 7 h 23"/>
                        <a:gd name="T2" fmla="*/ 21 w 46"/>
                        <a:gd name="T3" fmla="*/ 5 h 23"/>
                        <a:gd name="T4" fmla="*/ 20 w 46"/>
                        <a:gd name="T5" fmla="*/ 4 h 23"/>
                        <a:gd name="T6" fmla="*/ 19 w 46"/>
                        <a:gd name="T7" fmla="*/ 3 h 23"/>
                        <a:gd name="T8" fmla="*/ 18 w 46"/>
                        <a:gd name="T9" fmla="*/ 2 h 23"/>
                        <a:gd name="T10" fmla="*/ 16 w 46"/>
                        <a:gd name="T11" fmla="*/ 1 h 23"/>
                        <a:gd name="T12" fmla="*/ 14 w 46"/>
                        <a:gd name="T13" fmla="*/ 0 h 23"/>
                        <a:gd name="T14" fmla="*/ 12 w 46"/>
                        <a:gd name="T15" fmla="*/ 0 h 23"/>
                        <a:gd name="T16" fmla="*/ 11 w 46"/>
                        <a:gd name="T17" fmla="*/ 0 h 23"/>
                        <a:gd name="T18" fmla="*/ 9 w 46"/>
                        <a:gd name="T19" fmla="*/ 0 h 23"/>
                        <a:gd name="T20" fmla="*/ 6 w 46"/>
                        <a:gd name="T21" fmla="*/ 0 h 23"/>
                        <a:gd name="T22" fmla="*/ 5 w 46"/>
                        <a:gd name="T23" fmla="*/ 1 h 23"/>
                        <a:gd name="T24" fmla="*/ 3 w 46"/>
                        <a:gd name="T25" fmla="*/ 2 h 23"/>
                        <a:gd name="T26" fmla="*/ 2 w 46"/>
                        <a:gd name="T27" fmla="*/ 3 h 23"/>
                        <a:gd name="T28" fmla="*/ 0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21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5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9" y="6"/>
                          </a:lnTo>
                          <a:lnTo>
                            <a:pt x="34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4" y="1"/>
                          </a:lnTo>
                          <a:lnTo>
                            <a:pt x="10" y="3"/>
                          </a:lnTo>
                          <a:lnTo>
                            <a:pt x="6" y="6"/>
                          </a:lnTo>
                          <a:lnTo>
                            <a:pt x="4" y="9"/>
                          </a:lnTo>
                          <a:lnTo>
                            <a:pt x="1" y="12"/>
                          </a:lnTo>
                          <a:lnTo>
                            <a:pt x="0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54" name="Freeform 30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628" y="2283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4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7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1 h 47"/>
                        <a:gd name="T18" fmla="*/ 7 w 23"/>
                        <a:gd name="T19" fmla="*/ 8 h 47"/>
                        <a:gd name="T20" fmla="*/ 7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4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7"/>
                          </a:lnTo>
                          <a:lnTo>
                            <a:pt x="10" y="45"/>
                          </a:lnTo>
                          <a:lnTo>
                            <a:pt x="14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4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4" y="5"/>
                          </a:lnTo>
                          <a:lnTo>
                            <a:pt x="10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55" name="Rectangle 308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877" y="2283"/>
                      <a:ext cx="2751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56" name="Freeform 30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869" y="2283"/>
                      <a:ext cx="7" cy="21"/>
                    </a:xfrm>
                    <a:custGeom>
                      <a:avLst/>
                      <a:gdLst>
                        <a:gd name="T0" fmla="*/ 7 w 24"/>
                        <a:gd name="T1" fmla="*/ 0 h 47"/>
                        <a:gd name="T2" fmla="*/ 5 w 24"/>
                        <a:gd name="T3" fmla="*/ 0 h 47"/>
                        <a:gd name="T4" fmla="*/ 4 w 24"/>
                        <a:gd name="T5" fmla="*/ 1 h 47"/>
                        <a:gd name="T6" fmla="*/ 3 w 24"/>
                        <a:gd name="T7" fmla="*/ 2 h 47"/>
                        <a:gd name="T8" fmla="*/ 2 w 24"/>
                        <a:gd name="T9" fmla="*/ 4 h 47"/>
                        <a:gd name="T10" fmla="*/ 1 w 24"/>
                        <a:gd name="T11" fmla="*/ 5 h 47"/>
                        <a:gd name="T12" fmla="*/ 0 w 24"/>
                        <a:gd name="T13" fmla="*/ 7 h 47"/>
                        <a:gd name="T14" fmla="*/ 0 w 24"/>
                        <a:gd name="T15" fmla="*/ 8 h 47"/>
                        <a:gd name="T16" fmla="*/ 0 w 24"/>
                        <a:gd name="T17" fmla="*/ 11 h 47"/>
                        <a:gd name="T18" fmla="*/ 0 w 24"/>
                        <a:gd name="T19" fmla="*/ 13 h 47"/>
                        <a:gd name="T20" fmla="*/ 0 w 24"/>
                        <a:gd name="T21" fmla="*/ 14 h 47"/>
                        <a:gd name="T22" fmla="*/ 1 w 24"/>
                        <a:gd name="T23" fmla="*/ 16 h 47"/>
                        <a:gd name="T24" fmla="*/ 2 w 24"/>
                        <a:gd name="T25" fmla="*/ 17 h 47"/>
                        <a:gd name="T26" fmla="*/ 3 w 24"/>
                        <a:gd name="T27" fmla="*/ 19 h 47"/>
                        <a:gd name="T28" fmla="*/ 4 w 24"/>
                        <a:gd name="T29" fmla="*/ 20 h 47"/>
                        <a:gd name="T30" fmla="*/ 5 w 24"/>
                        <a:gd name="T31" fmla="*/ 21 h 47"/>
                        <a:gd name="T32" fmla="*/ 7 w 24"/>
                        <a:gd name="T33" fmla="*/ 21 h 47"/>
                        <a:gd name="T34" fmla="*/ 7 w 24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7">
                          <a:moveTo>
                            <a:pt x="24" y="0"/>
                          </a:moveTo>
                          <a:lnTo>
                            <a:pt x="18" y="0"/>
                          </a:lnTo>
                          <a:lnTo>
                            <a:pt x="13" y="2"/>
                          </a:lnTo>
                          <a:lnTo>
                            <a:pt x="10" y="5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4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10" y="42"/>
                          </a:lnTo>
                          <a:lnTo>
                            <a:pt x="13" y="45"/>
                          </a:lnTo>
                          <a:lnTo>
                            <a:pt x="18" y="47"/>
                          </a:lnTo>
                          <a:lnTo>
                            <a:pt x="24" y="47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57" name="Freeform 31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642" y="1975"/>
                      <a:ext cx="14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3 w 23"/>
                        <a:gd name="T3" fmla="*/ 14 h 46"/>
                        <a:gd name="T4" fmla="*/ 5 w 23"/>
                        <a:gd name="T5" fmla="*/ 13 h 46"/>
                        <a:gd name="T6" fmla="*/ 9 w 23"/>
                        <a:gd name="T7" fmla="*/ 13 h 46"/>
                        <a:gd name="T8" fmla="*/ 10 w 23"/>
                        <a:gd name="T9" fmla="*/ 12 h 46"/>
                        <a:gd name="T10" fmla="*/ 12 w 23"/>
                        <a:gd name="T11" fmla="*/ 11 h 46"/>
                        <a:gd name="T12" fmla="*/ 13 w 23"/>
                        <a:gd name="T13" fmla="*/ 9 h 46"/>
                        <a:gd name="T14" fmla="*/ 13 w 23"/>
                        <a:gd name="T15" fmla="*/ 8 h 46"/>
                        <a:gd name="T16" fmla="*/ 14 w 23"/>
                        <a:gd name="T17" fmla="*/ 7 h 46"/>
                        <a:gd name="T18" fmla="*/ 13 w 23"/>
                        <a:gd name="T19" fmla="*/ 5 h 46"/>
                        <a:gd name="T20" fmla="*/ 13 w 23"/>
                        <a:gd name="T21" fmla="*/ 4 h 46"/>
                        <a:gd name="T22" fmla="*/ 12 w 23"/>
                        <a:gd name="T23" fmla="*/ 3 h 46"/>
                        <a:gd name="T24" fmla="*/ 10 w 23"/>
                        <a:gd name="T25" fmla="*/ 2 h 46"/>
                        <a:gd name="T26" fmla="*/ 9 w 23"/>
                        <a:gd name="T27" fmla="*/ 1 h 46"/>
                        <a:gd name="T28" fmla="*/ 5 w 23"/>
                        <a:gd name="T29" fmla="*/ 1 h 46"/>
                        <a:gd name="T30" fmla="*/ 3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6"/>
                          </a:lnTo>
                          <a:lnTo>
                            <a:pt x="9" y="44"/>
                          </a:lnTo>
                          <a:lnTo>
                            <a:pt x="14" y="42"/>
                          </a:lnTo>
                          <a:lnTo>
                            <a:pt x="17" y="38"/>
                          </a:lnTo>
                          <a:lnTo>
                            <a:pt x="20" y="35"/>
                          </a:lnTo>
                          <a:lnTo>
                            <a:pt x="21" y="31"/>
                          </a:lnTo>
                          <a:lnTo>
                            <a:pt x="22" y="27"/>
                          </a:lnTo>
                          <a:lnTo>
                            <a:pt x="23" y="23"/>
                          </a:lnTo>
                          <a:lnTo>
                            <a:pt x="22" y="18"/>
                          </a:lnTo>
                          <a:lnTo>
                            <a:pt x="21" y="14"/>
                          </a:lnTo>
                          <a:lnTo>
                            <a:pt x="20" y="10"/>
                          </a:lnTo>
                          <a:lnTo>
                            <a:pt x="17" y="7"/>
                          </a:lnTo>
                          <a:lnTo>
                            <a:pt x="14" y="4"/>
                          </a:lnTo>
                          <a:lnTo>
                            <a:pt x="9" y="2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58" name="Rectangle 311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527" y="1975"/>
                      <a:ext cx="114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59" name="Freeform 31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520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4 h 46"/>
                        <a:gd name="T14" fmla="*/ 0 w 23"/>
                        <a:gd name="T15" fmla="*/ 5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8" y="1"/>
                          </a:lnTo>
                          <a:lnTo>
                            <a:pt x="12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0"/>
                          </a:lnTo>
                          <a:lnTo>
                            <a:pt x="1" y="14"/>
                          </a:lnTo>
                          <a:lnTo>
                            <a:pt x="0" y="18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1"/>
                          </a:lnTo>
                          <a:lnTo>
                            <a:pt x="3" y="35"/>
                          </a:lnTo>
                          <a:lnTo>
                            <a:pt x="6" y="38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8" y="46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60" name="Freeform 31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520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0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0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2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8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61" name="Rectangle 31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527" y="2448"/>
                      <a:ext cx="114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62" name="Freeform 31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642" y="2448"/>
                      <a:ext cx="14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3 w 23"/>
                        <a:gd name="T3" fmla="*/ 21 h 47"/>
                        <a:gd name="T4" fmla="*/ 5 w 23"/>
                        <a:gd name="T5" fmla="*/ 20 h 47"/>
                        <a:gd name="T6" fmla="*/ 9 w 23"/>
                        <a:gd name="T7" fmla="*/ 19 h 47"/>
                        <a:gd name="T8" fmla="*/ 10 w 23"/>
                        <a:gd name="T9" fmla="*/ 17 h 47"/>
                        <a:gd name="T10" fmla="*/ 12 w 23"/>
                        <a:gd name="T11" fmla="*/ 16 h 47"/>
                        <a:gd name="T12" fmla="*/ 13 w 23"/>
                        <a:gd name="T13" fmla="*/ 14 h 47"/>
                        <a:gd name="T14" fmla="*/ 13 w 23"/>
                        <a:gd name="T15" fmla="*/ 13 h 47"/>
                        <a:gd name="T16" fmla="*/ 14 w 23"/>
                        <a:gd name="T17" fmla="*/ 10 h 47"/>
                        <a:gd name="T18" fmla="*/ 13 w 23"/>
                        <a:gd name="T19" fmla="*/ 8 h 47"/>
                        <a:gd name="T20" fmla="*/ 13 w 23"/>
                        <a:gd name="T21" fmla="*/ 7 h 47"/>
                        <a:gd name="T22" fmla="*/ 12 w 23"/>
                        <a:gd name="T23" fmla="*/ 5 h 47"/>
                        <a:gd name="T24" fmla="*/ 10 w 23"/>
                        <a:gd name="T25" fmla="*/ 4 h 47"/>
                        <a:gd name="T26" fmla="*/ 9 w 23"/>
                        <a:gd name="T27" fmla="*/ 2 h 47"/>
                        <a:gd name="T28" fmla="*/ 5 w 23"/>
                        <a:gd name="T29" fmla="*/ 1 h 47"/>
                        <a:gd name="T30" fmla="*/ 3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9" y="44"/>
                          </a:lnTo>
                          <a:lnTo>
                            <a:pt x="14" y="42"/>
                          </a:lnTo>
                          <a:lnTo>
                            <a:pt x="17" y="39"/>
                          </a:lnTo>
                          <a:lnTo>
                            <a:pt x="20" y="36"/>
                          </a:lnTo>
                          <a:lnTo>
                            <a:pt x="21" y="32"/>
                          </a:lnTo>
                          <a:lnTo>
                            <a:pt x="22" y="28"/>
                          </a:lnTo>
                          <a:lnTo>
                            <a:pt x="23" y="23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20" y="11"/>
                          </a:lnTo>
                          <a:lnTo>
                            <a:pt x="17" y="8"/>
                          </a:lnTo>
                          <a:lnTo>
                            <a:pt x="14" y="4"/>
                          </a:lnTo>
                          <a:lnTo>
                            <a:pt x="9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63" name="Freeform 31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371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2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0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0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2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2" y="2"/>
                          </a:lnTo>
                          <a:lnTo>
                            <a:pt x="8" y="4"/>
                          </a:lnTo>
                          <a:lnTo>
                            <a:pt x="5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5" y="39"/>
                          </a:lnTo>
                          <a:lnTo>
                            <a:pt x="8" y="42"/>
                          </a:lnTo>
                          <a:lnTo>
                            <a:pt x="12" y="44"/>
                          </a:lnTo>
                          <a:lnTo>
                            <a:pt x="17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64" name="Rectangle 317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378" y="2448"/>
                      <a:ext cx="236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65" name="Freeform 31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614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4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7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7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4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6" y="46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66" name="Freeform 31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371" y="1904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2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5 h 46"/>
                        <a:gd name="T14" fmla="*/ 0 w 23"/>
                        <a:gd name="T15" fmla="*/ 6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10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2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2" y="2"/>
                          </a:lnTo>
                          <a:lnTo>
                            <a:pt x="8" y="4"/>
                          </a:lnTo>
                          <a:lnTo>
                            <a:pt x="5" y="7"/>
                          </a:lnTo>
                          <a:lnTo>
                            <a:pt x="3" y="10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5" y="39"/>
                          </a:lnTo>
                          <a:lnTo>
                            <a:pt x="8" y="42"/>
                          </a:lnTo>
                          <a:lnTo>
                            <a:pt x="12" y="44"/>
                          </a:lnTo>
                          <a:lnTo>
                            <a:pt x="17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67" name="Rectangle 320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378" y="1904"/>
                      <a:ext cx="243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68" name="Freeform 32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621" y="1904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5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10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7 w 23"/>
                        <a:gd name="T21" fmla="*/ 5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5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5"/>
                          </a:lnTo>
                          <a:lnTo>
                            <a:pt x="11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0"/>
                          </a:lnTo>
                          <a:lnTo>
                            <a:pt x="18" y="7"/>
                          </a:lnTo>
                          <a:lnTo>
                            <a:pt x="15" y="4"/>
                          </a:lnTo>
                          <a:lnTo>
                            <a:pt x="11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69" name="Freeform 32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614" y="197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9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5 h 46"/>
                        <a:gd name="T20" fmla="*/ 7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6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7" y="38"/>
                          </a:lnTo>
                          <a:lnTo>
                            <a:pt x="20" y="35"/>
                          </a:lnTo>
                          <a:lnTo>
                            <a:pt x="22" y="31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8"/>
                          </a:lnTo>
                          <a:lnTo>
                            <a:pt x="22" y="14"/>
                          </a:lnTo>
                          <a:lnTo>
                            <a:pt x="20" y="10"/>
                          </a:lnTo>
                          <a:lnTo>
                            <a:pt x="17" y="7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70" name="Rectangle 323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378" y="1975"/>
                      <a:ext cx="236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71" name="Freeform 32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371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2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4 h 46"/>
                        <a:gd name="T14" fmla="*/ 0 w 23"/>
                        <a:gd name="T15" fmla="*/ 5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2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1"/>
                          </a:lnTo>
                          <a:lnTo>
                            <a:pt x="12" y="2"/>
                          </a:lnTo>
                          <a:lnTo>
                            <a:pt x="8" y="4"/>
                          </a:lnTo>
                          <a:lnTo>
                            <a:pt x="5" y="7"/>
                          </a:lnTo>
                          <a:lnTo>
                            <a:pt x="3" y="10"/>
                          </a:lnTo>
                          <a:lnTo>
                            <a:pt x="1" y="14"/>
                          </a:lnTo>
                          <a:lnTo>
                            <a:pt x="0" y="18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1"/>
                          </a:lnTo>
                          <a:lnTo>
                            <a:pt x="3" y="35"/>
                          </a:lnTo>
                          <a:lnTo>
                            <a:pt x="5" y="38"/>
                          </a:lnTo>
                          <a:lnTo>
                            <a:pt x="8" y="42"/>
                          </a:lnTo>
                          <a:lnTo>
                            <a:pt x="12" y="44"/>
                          </a:lnTo>
                          <a:lnTo>
                            <a:pt x="17" y="46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72" name="Freeform 32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564" y="2455"/>
                      <a:ext cx="21" cy="14"/>
                    </a:xfrm>
                    <a:custGeom>
                      <a:avLst/>
                      <a:gdLst>
                        <a:gd name="T0" fmla="*/ 0 w 46"/>
                        <a:gd name="T1" fmla="*/ 0 h 24"/>
                        <a:gd name="T2" fmla="*/ 0 w 46"/>
                        <a:gd name="T3" fmla="*/ 4 h 24"/>
                        <a:gd name="T4" fmla="*/ 1 w 46"/>
                        <a:gd name="T5" fmla="*/ 6 h 24"/>
                        <a:gd name="T6" fmla="*/ 2 w 46"/>
                        <a:gd name="T7" fmla="*/ 8 h 24"/>
                        <a:gd name="T8" fmla="*/ 3 w 46"/>
                        <a:gd name="T9" fmla="*/ 10 h 24"/>
                        <a:gd name="T10" fmla="*/ 5 w 46"/>
                        <a:gd name="T11" fmla="*/ 12 h 24"/>
                        <a:gd name="T12" fmla="*/ 7 w 46"/>
                        <a:gd name="T13" fmla="*/ 13 h 24"/>
                        <a:gd name="T14" fmla="*/ 9 w 46"/>
                        <a:gd name="T15" fmla="*/ 14 h 24"/>
                        <a:gd name="T16" fmla="*/ 11 w 46"/>
                        <a:gd name="T17" fmla="*/ 14 h 24"/>
                        <a:gd name="T18" fmla="*/ 12 w 46"/>
                        <a:gd name="T19" fmla="*/ 14 h 24"/>
                        <a:gd name="T20" fmla="*/ 15 w 46"/>
                        <a:gd name="T21" fmla="*/ 13 h 24"/>
                        <a:gd name="T22" fmla="*/ 16 w 46"/>
                        <a:gd name="T23" fmla="*/ 12 h 24"/>
                        <a:gd name="T24" fmla="*/ 18 w 46"/>
                        <a:gd name="T25" fmla="*/ 10 h 24"/>
                        <a:gd name="T26" fmla="*/ 19 w 46"/>
                        <a:gd name="T27" fmla="*/ 8 h 24"/>
                        <a:gd name="T28" fmla="*/ 20 w 46"/>
                        <a:gd name="T29" fmla="*/ 6 h 24"/>
                        <a:gd name="T30" fmla="*/ 21 w 46"/>
                        <a:gd name="T31" fmla="*/ 4 h 24"/>
                        <a:gd name="T32" fmla="*/ 21 w 46"/>
                        <a:gd name="T33" fmla="*/ 0 h 24"/>
                        <a:gd name="T34" fmla="*/ 0 w 46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0" y="0"/>
                          </a:moveTo>
                          <a:lnTo>
                            <a:pt x="1" y="6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2" y="20"/>
                          </a:lnTo>
                          <a:lnTo>
                            <a:pt x="15" y="23"/>
                          </a:lnTo>
                          <a:lnTo>
                            <a:pt x="19" y="24"/>
                          </a:lnTo>
                          <a:lnTo>
                            <a:pt x="23" y="24"/>
                          </a:lnTo>
                          <a:lnTo>
                            <a:pt x="27" y="24"/>
                          </a:lnTo>
                          <a:lnTo>
                            <a:pt x="32" y="23"/>
                          </a:lnTo>
                          <a:lnTo>
                            <a:pt x="36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6" y="6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73" name="Rectangle 326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564" y="1982"/>
                      <a:ext cx="21" cy="4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74" name="Freeform 32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564" y="1975"/>
                      <a:ext cx="21" cy="7"/>
                    </a:xfrm>
                    <a:custGeom>
                      <a:avLst/>
                      <a:gdLst>
                        <a:gd name="T0" fmla="*/ 21 w 46"/>
                        <a:gd name="T1" fmla="*/ 7 h 23"/>
                        <a:gd name="T2" fmla="*/ 21 w 46"/>
                        <a:gd name="T3" fmla="*/ 5 h 23"/>
                        <a:gd name="T4" fmla="*/ 20 w 46"/>
                        <a:gd name="T5" fmla="*/ 4 h 23"/>
                        <a:gd name="T6" fmla="*/ 19 w 46"/>
                        <a:gd name="T7" fmla="*/ 3 h 23"/>
                        <a:gd name="T8" fmla="*/ 18 w 46"/>
                        <a:gd name="T9" fmla="*/ 2 h 23"/>
                        <a:gd name="T10" fmla="*/ 16 w 46"/>
                        <a:gd name="T11" fmla="*/ 1 h 23"/>
                        <a:gd name="T12" fmla="*/ 15 w 46"/>
                        <a:gd name="T13" fmla="*/ 0 h 23"/>
                        <a:gd name="T14" fmla="*/ 12 w 46"/>
                        <a:gd name="T15" fmla="*/ 0 h 23"/>
                        <a:gd name="T16" fmla="*/ 11 w 46"/>
                        <a:gd name="T17" fmla="*/ 0 h 23"/>
                        <a:gd name="T18" fmla="*/ 9 w 46"/>
                        <a:gd name="T19" fmla="*/ 0 h 23"/>
                        <a:gd name="T20" fmla="*/ 7 w 46"/>
                        <a:gd name="T21" fmla="*/ 0 h 23"/>
                        <a:gd name="T22" fmla="*/ 5 w 46"/>
                        <a:gd name="T23" fmla="*/ 1 h 23"/>
                        <a:gd name="T24" fmla="*/ 3 w 46"/>
                        <a:gd name="T25" fmla="*/ 2 h 23"/>
                        <a:gd name="T26" fmla="*/ 2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21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6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9" y="6"/>
                          </a:lnTo>
                          <a:lnTo>
                            <a:pt x="36" y="3"/>
                          </a:lnTo>
                          <a:lnTo>
                            <a:pt x="32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2" y="3"/>
                          </a:lnTo>
                          <a:lnTo>
                            <a:pt x="7" y="6"/>
                          </a:lnTo>
                          <a:lnTo>
                            <a:pt x="4" y="9"/>
                          </a:lnTo>
                          <a:lnTo>
                            <a:pt x="2" y="12"/>
                          </a:lnTo>
                          <a:lnTo>
                            <a:pt x="1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75" name="Freeform 32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378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4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6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6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4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9" y="44"/>
                          </a:lnTo>
                          <a:lnTo>
                            <a:pt x="13" y="42"/>
                          </a:lnTo>
                          <a:lnTo>
                            <a:pt x="17" y="39"/>
                          </a:lnTo>
                          <a:lnTo>
                            <a:pt x="20" y="36"/>
                          </a:lnTo>
                          <a:lnTo>
                            <a:pt x="21" y="32"/>
                          </a:lnTo>
                          <a:lnTo>
                            <a:pt x="22" y="28"/>
                          </a:lnTo>
                          <a:lnTo>
                            <a:pt x="23" y="23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20" y="11"/>
                          </a:lnTo>
                          <a:lnTo>
                            <a:pt x="17" y="8"/>
                          </a:lnTo>
                          <a:lnTo>
                            <a:pt x="13" y="4"/>
                          </a:lnTo>
                          <a:lnTo>
                            <a:pt x="9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76" name="Rectangle 329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128" y="2448"/>
                      <a:ext cx="250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77" name="Freeform 33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20" y="2448"/>
                      <a:ext cx="7" cy="21"/>
                    </a:xfrm>
                    <a:custGeom>
                      <a:avLst/>
                      <a:gdLst>
                        <a:gd name="T0" fmla="*/ 7 w 24"/>
                        <a:gd name="T1" fmla="*/ 0 h 47"/>
                        <a:gd name="T2" fmla="*/ 5 w 24"/>
                        <a:gd name="T3" fmla="*/ 0 h 47"/>
                        <a:gd name="T4" fmla="*/ 4 w 24"/>
                        <a:gd name="T5" fmla="*/ 1 h 47"/>
                        <a:gd name="T6" fmla="*/ 3 w 24"/>
                        <a:gd name="T7" fmla="*/ 2 h 47"/>
                        <a:gd name="T8" fmla="*/ 2 w 24"/>
                        <a:gd name="T9" fmla="*/ 4 h 47"/>
                        <a:gd name="T10" fmla="*/ 1 w 24"/>
                        <a:gd name="T11" fmla="*/ 5 h 47"/>
                        <a:gd name="T12" fmla="*/ 1 w 24"/>
                        <a:gd name="T13" fmla="*/ 7 h 47"/>
                        <a:gd name="T14" fmla="*/ 0 w 24"/>
                        <a:gd name="T15" fmla="*/ 8 h 47"/>
                        <a:gd name="T16" fmla="*/ 0 w 24"/>
                        <a:gd name="T17" fmla="*/ 10 h 47"/>
                        <a:gd name="T18" fmla="*/ 0 w 24"/>
                        <a:gd name="T19" fmla="*/ 13 h 47"/>
                        <a:gd name="T20" fmla="*/ 1 w 24"/>
                        <a:gd name="T21" fmla="*/ 14 h 47"/>
                        <a:gd name="T22" fmla="*/ 1 w 24"/>
                        <a:gd name="T23" fmla="*/ 16 h 47"/>
                        <a:gd name="T24" fmla="*/ 2 w 24"/>
                        <a:gd name="T25" fmla="*/ 17 h 47"/>
                        <a:gd name="T26" fmla="*/ 3 w 24"/>
                        <a:gd name="T27" fmla="*/ 19 h 47"/>
                        <a:gd name="T28" fmla="*/ 4 w 24"/>
                        <a:gd name="T29" fmla="*/ 20 h 47"/>
                        <a:gd name="T30" fmla="*/ 5 w 24"/>
                        <a:gd name="T31" fmla="*/ 21 h 47"/>
                        <a:gd name="T32" fmla="*/ 7 w 24"/>
                        <a:gd name="T33" fmla="*/ 21 h 47"/>
                        <a:gd name="T34" fmla="*/ 7 w 24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7">
                          <a:moveTo>
                            <a:pt x="24" y="0"/>
                          </a:moveTo>
                          <a:lnTo>
                            <a:pt x="18" y="0"/>
                          </a:lnTo>
                          <a:lnTo>
                            <a:pt x="14" y="2"/>
                          </a:lnTo>
                          <a:lnTo>
                            <a:pt x="10" y="4"/>
                          </a:lnTo>
                          <a:lnTo>
                            <a:pt x="6" y="8"/>
                          </a:lnTo>
                          <a:lnTo>
                            <a:pt x="4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8"/>
                          </a:lnTo>
                          <a:lnTo>
                            <a:pt x="2" y="32"/>
                          </a:lnTo>
                          <a:lnTo>
                            <a:pt x="4" y="36"/>
                          </a:lnTo>
                          <a:lnTo>
                            <a:pt x="6" y="39"/>
                          </a:lnTo>
                          <a:lnTo>
                            <a:pt x="10" y="42"/>
                          </a:lnTo>
                          <a:lnTo>
                            <a:pt x="14" y="44"/>
                          </a:lnTo>
                          <a:lnTo>
                            <a:pt x="18" y="46"/>
                          </a:lnTo>
                          <a:lnTo>
                            <a:pt x="24" y="47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78" name="Freeform 33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463" y="2455"/>
                      <a:ext cx="14" cy="14"/>
                    </a:xfrm>
                    <a:custGeom>
                      <a:avLst/>
                      <a:gdLst>
                        <a:gd name="T0" fmla="*/ 0 w 46"/>
                        <a:gd name="T1" fmla="*/ 0 h 24"/>
                        <a:gd name="T2" fmla="*/ 0 w 46"/>
                        <a:gd name="T3" fmla="*/ 4 h 24"/>
                        <a:gd name="T4" fmla="*/ 1 w 46"/>
                        <a:gd name="T5" fmla="*/ 6 h 24"/>
                        <a:gd name="T6" fmla="*/ 1 w 46"/>
                        <a:gd name="T7" fmla="*/ 8 h 24"/>
                        <a:gd name="T8" fmla="*/ 2 w 46"/>
                        <a:gd name="T9" fmla="*/ 10 h 24"/>
                        <a:gd name="T10" fmla="*/ 3 w 46"/>
                        <a:gd name="T11" fmla="*/ 12 h 24"/>
                        <a:gd name="T12" fmla="*/ 5 w 46"/>
                        <a:gd name="T13" fmla="*/ 13 h 24"/>
                        <a:gd name="T14" fmla="*/ 6 w 46"/>
                        <a:gd name="T15" fmla="*/ 14 h 24"/>
                        <a:gd name="T16" fmla="*/ 7 w 46"/>
                        <a:gd name="T17" fmla="*/ 14 h 24"/>
                        <a:gd name="T18" fmla="*/ 8 w 46"/>
                        <a:gd name="T19" fmla="*/ 14 h 24"/>
                        <a:gd name="T20" fmla="*/ 9 w 46"/>
                        <a:gd name="T21" fmla="*/ 13 h 24"/>
                        <a:gd name="T22" fmla="*/ 11 w 46"/>
                        <a:gd name="T23" fmla="*/ 12 h 24"/>
                        <a:gd name="T24" fmla="*/ 12 w 46"/>
                        <a:gd name="T25" fmla="*/ 10 h 24"/>
                        <a:gd name="T26" fmla="*/ 13 w 46"/>
                        <a:gd name="T27" fmla="*/ 8 h 24"/>
                        <a:gd name="T28" fmla="*/ 13 w 46"/>
                        <a:gd name="T29" fmla="*/ 6 h 24"/>
                        <a:gd name="T30" fmla="*/ 14 w 46"/>
                        <a:gd name="T31" fmla="*/ 4 h 24"/>
                        <a:gd name="T32" fmla="*/ 14 w 46"/>
                        <a:gd name="T33" fmla="*/ 0 h 24"/>
                        <a:gd name="T34" fmla="*/ 0 w 46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0" y="0"/>
                          </a:moveTo>
                          <a:lnTo>
                            <a:pt x="0" y="6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0" y="20"/>
                          </a:lnTo>
                          <a:lnTo>
                            <a:pt x="15" y="23"/>
                          </a:lnTo>
                          <a:lnTo>
                            <a:pt x="19" y="24"/>
                          </a:lnTo>
                          <a:lnTo>
                            <a:pt x="23" y="24"/>
                          </a:lnTo>
                          <a:lnTo>
                            <a:pt x="27" y="24"/>
                          </a:lnTo>
                          <a:lnTo>
                            <a:pt x="31" y="23"/>
                          </a:lnTo>
                          <a:lnTo>
                            <a:pt x="36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5" y="6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79" name="Rectangle 332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463" y="1982"/>
                      <a:ext cx="14" cy="4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80" name="Freeform 33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463" y="1975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3 h 23"/>
                        <a:gd name="T8" fmla="*/ 12 w 46"/>
                        <a:gd name="T9" fmla="*/ 2 h 23"/>
                        <a:gd name="T10" fmla="*/ 11 w 46"/>
                        <a:gd name="T11" fmla="*/ 1 h 23"/>
                        <a:gd name="T12" fmla="*/ 9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6 w 46"/>
                        <a:gd name="T19" fmla="*/ 0 h 23"/>
                        <a:gd name="T20" fmla="*/ 5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5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9" y="6"/>
                          </a:lnTo>
                          <a:lnTo>
                            <a:pt x="36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0" y="3"/>
                          </a:lnTo>
                          <a:lnTo>
                            <a:pt x="7" y="6"/>
                          </a:lnTo>
                          <a:lnTo>
                            <a:pt x="4" y="9"/>
                          </a:lnTo>
                          <a:lnTo>
                            <a:pt x="2" y="12"/>
                          </a:lnTo>
                          <a:lnTo>
                            <a:pt x="0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81" name="Freeform 33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413" y="2455"/>
                      <a:ext cx="14" cy="14"/>
                    </a:xfrm>
                    <a:custGeom>
                      <a:avLst/>
                      <a:gdLst>
                        <a:gd name="T0" fmla="*/ 0 w 46"/>
                        <a:gd name="T1" fmla="*/ 0 h 24"/>
                        <a:gd name="T2" fmla="*/ 0 w 46"/>
                        <a:gd name="T3" fmla="*/ 4 h 24"/>
                        <a:gd name="T4" fmla="*/ 1 w 46"/>
                        <a:gd name="T5" fmla="*/ 6 h 24"/>
                        <a:gd name="T6" fmla="*/ 1 w 46"/>
                        <a:gd name="T7" fmla="*/ 8 h 24"/>
                        <a:gd name="T8" fmla="*/ 2 w 46"/>
                        <a:gd name="T9" fmla="*/ 10 h 24"/>
                        <a:gd name="T10" fmla="*/ 3 w 46"/>
                        <a:gd name="T11" fmla="*/ 12 h 24"/>
                        <a:gd name="T12" fmla="*/ 4 w 46"/>
                        <a:gd name="T13" fmla="*/ 13 h 24"/>
                        <a:gd name="T14" fmla="*/ 6 w 46"/>
                        <a:gd name="T15" fmla="*/ 14 h 24"/>
                        <a:gd name="T16" fmla="*/ 7 w 46"/>
                        <a:gd name="T17" fmla="*/ 14 h 24"/>
                        <a:gd name="T18" fmla="*/ 8 w 46"/>
                        <a:gd name="T19" fmla="*/ 14 h 24"/>
                        <a:gd name="T20" fmla="*/ 9 w 46"/>
                        <a:gd name="T21" fmla="*/ 13 h 24"/>
                        <a:gd name="T22" fmla="*/ 10 w 46"/>
                        <a:gd name="T23" fmla="*/ 12 h 24"/>
                        <a:gd name="T24" fmla="*/ 12 w 46"/>
                        <a:gd name="T25" fmla="*/ 10 h 24"/>
                        <a:gd name="T26" fmla="*/ 13 w 46"/>
                        <a:gd name="T27" fmla="*/ 8 h 24"/>
                        <a:gd name="T28" fmla="*/ 13 w 46"/>
                        <a:gd name="T29" fmla="*/ 6 h 24"/>
                        <a:gd name="T30" fmla="*/ 14 w 46"/>
                        <a:gd name="T31" fmla="*/ 4 h 24"/>
                        <a:gd name="T32" fmla="*/ 14 w 46"/>
                        <a:gd name="T33" fmla="*/ 0 h 24"/>
                        <a:gd name="T34" fmla="*/ 0 w 46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0" y="0"/>
                          </a:moveTo>
                          <a:lnTo>
                            <a:pt x="0" y="6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0" y="20"/>
                          </a:lnTo>
                          <a:lnTo>
                            <a:pt x="14" y="23"/>
                          </a:lnTo>
                          <a:lnTo>
                            <a:pt x="19" y="24"/>
                          </a:lnTo>
                          <a:lnTo>
                            <a:pt x="23" y="24"/>
                          </a:lnTo>
                          <a:lnTo>
                            <a:pt x="27" y="24"/>
                          </a:lnTo>
                          <a:lnTo>
                            <a:pt x="31" y="23"/>
                          </a:lnTo>
                          <a:lnTo>
                            <a:pt x="34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5" y="6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82" name="Rectangle 335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413" y="1982"/>
                      <a:ext cx="14" cy="4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83" name="Freeform 33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413" y="1975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3 h 23"/>
                        <a:gd name="T8" fmla="*/ 12 w 46"/>
                        <a:gd name="T9" fmla="*/ 2 h 23"/>
                        <a:gd name="T10" fmla="*/ 10 w 46"/>
                        <a:gd name="T11" fmla="*/ 1 h 23"/>
                        <a:gd name="T12" fmla="*/ 9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6 w 46"/>
                        <a:gd name="T19" fmla="*/ 0 h 23"/>
                        <a:gd name="T20" fmla="*/ 4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5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9" y="6"/>
                          </a:lnTo>
                          <a:lnTo>
                            <a:pt x="34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4" y="1"/>
                          </a:lnTo>
                          <a:lnTo>
                            <a:pt x="10" y="3"/>
                          </a:lnTo>
                          <a:lnTo>
                            <a:pt x="7" y="6"/>
                          </a:lnTo>
                          <a:lnTo>
                            <a:pt x="4" y="9"/>
                          </a:lnTo>
                          <a:lnTo>
                            <a:pt x="2" y="12"/>
                          </a:lnTo>
                          <a:lnTo>
                            <a:pt x="0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84" name="Freeform 33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313" y="2455"/>
                      <a:ext cx="14" cy="14"/>
                    </a:xfrm>
                    <a:custGeom>
                      <a:avLst/>
                      <a:gdLst>
                        <a:gd name="T0" fmla="*/ 0 w 46"/>
                        <a:gd name="T1" fmla="*/ 0 h 24"/>
                        <a:gd name="T2" fmla="*/ 0 w 46"/>
                        <a:gd name="T3" fmla="*/ 4 h 24"/>
                        <a:gd name="T4" fmla="*/ 1 w 46"/>
                        <a:gd name="T5" fmla="*/ 6 h 24"/>
                        <a:gd name="T6" fmla="*/ 1 w 46"/>
                        <a:gd name="T7" fmla="*/ 8 h 24"/>
                        <a:gd name="T8" fmla="*/ 2 w 46"/>
                        <a:gd name="T9" fmla="*/ 10 h 24"/>
                        <a:gd name="T10" fmla="*/ 3 w 46"/>
                        <a:gd name="T11" fmla="*/ 12 h 24"/>
                        <a:gd name="T12" fmla="*/ 4 w 46"/>
                        <a:gd name="T13" fmla="*/ 13 h 24"/>
                        <a:gd name="T14" fmla="*/ 5 w 46"/>
                        <a:gd name="T15" fmla="*/ 14 h 24"/>
                        <a:gd name="T16" fmla="*/ 7 w 46"/>
                        <a:gd name="T17" fmla="*/ 14 h 24"/>
                        <a:gd name="T18" fmla="*/ 8 w 46"/>
                        <a:gd name="T19" fmla="*/ 14 h 24"/>
                        <a:gd name="T20" fmla="*/ 9 w 46"/>
                        <a:gd name="T21" fmla="*/ 13 h 24"/>
                        <a:gd name="T22" fmla="*/ 11 w 46"/>
                        <a:gd name="T23" fmla="*/ 12 h 24"/>
                        <a:gd name="T24" fmla="*/ 12 w 46"/>
                        <a:gd name="T25" fmla="*/ 10 h 24"/>
                        <a:gd name="T26" fmla="*/ 13 w 46"/>
                        <a:gd name="T27" fmla="*/ 8 h 24"/>
                        <a:gd name="T28" fmla="*/ 13 w 46"/>
                        <a:gd name="T29" fmla="*/ 6 h 24"/>
                        <a:gd name="T30" fmla="*/ 14 w 46"/>
                        <a:gd name="T31" fmla="*/ 4 h 24"/>
                        <a:gd name="T32" fmla="*/ 14 w 46"/>
                        <a:gd name="T33" fmla="*/ 0 h 24"/>
                        <a:gd name="T34" fmla="*/ 0 w 46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0" y="0"/>
                          </a:moveTo>
                          <a:lnTo>
                            <a:pt x="0" y="6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0" y="20"/>
                          </a:lnTo>
                          <a:lnTo>
                            <a:pt x="14" y="23"/>
                          </a:lnTo>
                          <a:lnTo>
                            <a:pt x="18" y="24"/>
                          </a:lnTo>
                          <a:lnTo>
                            <a:pt x="23" y="24"/>
                          </a:lnTo>
                          <a:lnTo>
                            <a:pt x="27" y="24"/>
                          </a:lnTo>
                          <a:lnTo>
                            <a:pt x="31" y="23"/>
                          </a:lnTo>
                          <a:lnTo>
                            <a:pt x="35" y="20"/>
                          </a:lnTo>
                          <a:lnTo>
                            <a:pt x="38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5" y="6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85" name="Rectangle 338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313" y="1982"/>
                      <a:ext cx="14" cy="4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86" name="Freeform 33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313" y="1975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3 h 23"/>
                        <a:gd name="T8" fmla="*/ 12 w 46"/>
                        <a:gd name="T9" fmla="*/ 2 h 23"/>
                        <a:gd name="T10" fmla="*/ 11 w 46"/>
                        <a:gd name="T11" fmla="*/ 1 h 23"/>
                        <a:gd name="T12" fmla="*/ 9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5 w 46"/>
                        <a:gd name="T19" fmla="*/ 0 h 23"/>
                        <a:gd name="T20" fmla="*/ 4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5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8" y="6"/>
                          </a:lnTo>
                          <a:lnTo>
                            <a:pt x="35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8" y="0"/>
                          </a:lnTo>
                          <a:lnTo>
                            <a:pt x="14" y="1"/>
                          </a:lnTo>
                          <a:lnTo>
                            <a:pt x="10" y="3"/>
                          </a:lnTo>
                          <a:lnTo>
                            <a:pt x="7" y="6"/>
                          </a:lnTo>
                          <a:lnTo>
                            <a:pt x="4" y="9"/>
                          </a:lnTo>
                          <a:lnTo>
                            <a:pt x="2" y="12"/>
                          </a:lnTo>
                          <a:lnTo>
                            <a:pt x="0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87" name="Freeform 34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271" y="2455"/>
                      <a:ext cx="14" cy="14"/>
                    </a:xfrm>
                    <a:custGeom>
                      <a:avLst/>
                      <a:gdLst>
                        <a:gd name="T0" fmla="*/ 0 w 47"/>
                        <a:gd name="T1" fmla="*/ 0 h 24"/>
                        <a:gd name="T2" fmla="*/ 0 w 47"/>
                        <a:gd name="T3" fmla="*/ 4 h 24"/>
                        <a:gd name="T4" fmla="*/ 1 w 47"/>
                        <a:gd name="T5" fmla="*/ 6 h 24"/>
                        <a:gd name="T6" fmla="*/ 1 w 47"/>
                        <a:gd name="T7" fmla="*/ 8 h 24"/>
                        <a:gd name="T8" fmla="*/ 2 w 47"/>
                        <a:gd name="T9" fmla="*/ 10 h 24"/>
                        <a:gd name="T10" fmla="*/ 3 w 47"/>
                        <a:gd name="T11" fmla="*/ 12 h 24"/>
                        <a:gd name="T12" fmla="*/ 4 w 47"/>
                        <a:gd name="T13" fmla="*/ 13 h 24"/>
                        <a:gd name="T14" fmla="*/ 6 w 47"/>
                        <a:gd name="T15" fmla="*/ 14 h 24"/>
                        <a:gd name="T16" fmla="*/ 7 w 47"/>
                        <a:gd name="T17" fmla="*/ 14 h 24"/>
                        <a:gd name="T18" fmla="*/ 8 w 47"/>
                        <a:gd name="T19" fmla="*/ 14 h 24"/>
                        <a:gd name="T20" fmla="*/ 10 w 47"/>
                        <a:gd name="T21" fmla="*/ 13 h 24"/>
                        <a:gd name="T22" fmla="*/ 10 w 47"/>
                        <a:gd name="T23" fmla="*/ 12 h 24"/>
                        <a:gd name="T24" fmla="*/ 12 w 47"/>
                        <a:gd name="T25" fmla="*/ 10 h 24"/>
                        <a:gd name="T26" fmla="*/ 13 w 47"/>
                        <a:gd name="T27" fmla="*/ 8 h 24"/>
                        <a:gd name="T28" fmla="*/ 13 w 47"/>
                        <a:gd name="T29" fmla="*/ 6 h 24"/>
                        <a:gd name="T30" fmla="*/ 14 w 47"/>
                        <a:gd name="T31" fmla="*/ 4 h 24"/>
                        <a:gd name="T32" fmla="*/ 14 w 47"/>
                        <a:gd name="T33" fmla="*/ 0 h 24"/>
                        <a:gd name="T34" fmla="*/ 0 w 47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7" h="24">
                          <a:moveTo>
                            <a:pt x="0" y="0"/>
                          </a:moveTo>
                          <a:lnTo>
                            <a:pt x="0" y="6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8" y="17"/>
                          </a:lnTo>
                          <a:lnTo>
                            <a:pt x="11" y="20"/>
                          </a:lnTo>
                          <a:lnTo>
                            <a:pt x="15" y="23"/>
                          </a:lnTo>
                          <a:lnTo>
                            <a:pt x="19" y="24"/>
                          </a:lnTo>
                          <a:lnTo>
                            <a:pt x="23" y="24"/>
                          </a:lnTo>
                          <a:lnTo>
                            <a:pt x="28" y="24"/>
                          </a:lnTo>
                          <a:lnTo>
                            <a:pt x="32" y="23"/>
                          </a:lnTo>
                          <a:lnTo>
                            <a:pt x="35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6" y="6"/>
                          </a:lnTo>
                          <a:lnTo>
                            <a:pt x="47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88" name="Rectangle 341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271" y="1982"/>
                      <a:ext cx="14" cy="4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89" name="Freeform 34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271" y="1975"/>
                      <a:ext cx="14" cy="7"/>
                    </a:xfrm>
                    <a:custGeom>
                      <a:avLst/>
                      <a:gdLst>
                        <a:gd name="T0" fmla="*/ 14 w 47"/>
                        <a:gd name="T1" fmla="*/ 7 h 23"/>
                        <a:gd name="T2" fmla="*/ 14 w 47"/>
                        <a:gd name="T3" fmla="*/ 5 h 23"/>
                        <a:gd name="T4" fmla="*/ 13 w 47"/>
                        <a:gd name="T5" fmla="*/ 4 h 23"/>
                        <a:gd name="T6" fmla="*/ 13 w 47"/>
                        <a:gd name="T7" fmla="*/ 3 h 23"/>
                        <a:gd name="T8" fmla="*/ 12 w 47"/>
                        <a:gd name="T9" fmla="*/ 2 h 23"/>
                        <a:gd name="T10" fmla="*/ 10 w 47"/>
                        <a:gd name="T11" fmla="*/ 1 h 23"/>
                        <a:gd name="T12" fmla="*/ 10 w 47"/>
                        <a:gd name="T13" fmla="*/ 0 h 23"/>
                        <a:gd name="T14" fmla="*/ 8 w 47"/>
                        <a:gd name="T15" fmla="*/ 0 h 23"/>
                        <a:gd name="T16" fmla="*/ 7 w 47"/>
                        <a:gd name="T17" fmla="*/ 0 h 23"/>
                        <a:gd name="T18" fmla="*/ 6 w 47"/>
                        <a:gd name="T19" fmla="*/ 0 h 23"/>
                        <a:gd name="T20" fmla="*/ 4 w 47"/>
                        <a:gd name="T21" fmla="*/ 0 h 23"/>
                        <a:gd name="T22" fmla="*/ 3 w 47"/>
                        <a:gd name="T23" fmla="*/ 1 h 23"/>
                        <a:gd name="T24" fmla="*/ 2 w 47"/>
                        <a:gd name="T25" fmla="*/ 2 h 23"/>
                        <a:gd name="T26" fmla="*/ 1 w 47"/>
                        <a:gd name="T27" fmla="*/ 3 h 23"/>
                        <a:gd name="T28" fmla="*/ 1 w 47"/>
                        <a:gd name="T29" fmla="*/ 4 h 23"/>
                        <a:gd name="T30" fmla="*/ 0 w 47"/>
                        <a:gd name="T31" fmla="*/ 5 h 23"/>
                        <a:gd name="T32" fmla="*/ 0 w 47"/>
                        <a:gd name="T33" fmla="*/ 7 h 23"/>
                        <a:gd name="T34" fmla="*/ 14 w 47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7" h="23">
                          <a:moveTo>
                            <a:pt x="47" y="23"/>
                          </a:moveTo>
                          <a:lnTo>
                            <a:pt x="46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9" y="6"/>
                          </a:lnTo>
                          <a:lnTo>
                            <a:pt x="35" y="3"/>
                          </a:lnTo>
                          <a:lnTo>
                            <a:pt x="32" y="1"/>
                          </a:lnTo>
                          <a:lnTo>
                            <a:pt x="28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1" y="3"/>
                          </a:lnTo>
                          <a:lnTo>
                            <a:pt x="8" y="6"/>
                          </a:lnTo>
                          <a:lnTo>
                            <a:pt x="4" y="9"/>
                          </a:lnTo>
                          <a:lnTo>
                            <a:pt x="2" y="12"/>
                          </a:lnTo>
                          <a:lnTo>
                            <a:pt x="0" y="17"/>
                          </a:lnTo>
                          <a:lnTo>
                            <a:pt x="0" y="23"/>
                          </a:lnTo>
                          <a:lnTo>
                            <a:pt x="47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90" name="Freeform 34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63" y="2455"/>
                      <a:ext cx="14" cy="14"/>
                    </a:xfrm>
                    <a:custGeom>
                      <a:avLst/>
                      <a:gdLst>
                        <a:gd name="T0" fmla="*/ 0 w 46"/>
                        <a:gd name="T1" fmla="*/ 0 h 24"/>
                        <a:gd name="T2" fmla="*/ 0 w 46"/>
                        <a:gd name="T3" fmla="*/ 4 h 24"/>
                        <a:gd name="T4" fmla="*/ 1 w 46"/>
                        <a:gd name="T5" fmla="*/ 6 h 24"/>
                        <a:gd name="T6" fmla="*/ 1 w 46"/>
                        <a:gd name="T7" fmla="*/ 8 h 24"/>
                        <a:gd name="T8" fmla="*/ 2 w 46"/>
                        <a:gd name="T9" fmla="*/ 10 h 24"/>
                        <a:gd name="T10" fmla="*/ 3 w 46"/>
                        <a:gd name="T11" fmla="*/ 12 h 24"/>
                        <a:gd name="T12" fmla="*/ 5 w 46"/>
                        <a:gd name="T13" fmla="*/ 13 h 24"/>
                        <a:gd name="T14" fmla="*/ 6 w 46"/>
                        <a:gd name="T15" fmla="*/ 14 h 24"/>
                        <a:gd name="T16" fmla="*/ 7 w 46"/>
                        <a:gd name="T17" fmla="*/ 14 h 24"/>
                        <a:gd name="T18" fmla="*/ 8 w 46"/>
                        <a:gd name="T19" fmla="*/ 14 h 24"/>
                        <a:gd name="T20" fmla="*/ 10 w 46"/>
                        <a:gd name="T21" fmla="*/ 13 h 24"/>
                        <a:gd name="T22" fmla="*/ 11 w 46"/>
                        <a:gd name="T23" fmla="*/ 12 h 24"/>
                        <a:gd name="T24" fmla="*/ 12 w 46"/>
                        <a:gd name="T25" fmla="*/ 10 h 24"/>
                        <a:gd name="T26" fmla="*/ 13 w 46"/>
                        <a:gd name="T27" fmla="*/ 8 h 24"/>
                        <a:gd name="T28" fmla="*/ 13 w 46"/>
                        <a:gd name="T29" fmla="*/ 6 h 24"/>
                        <a:gd name="T30" fmla="*/ 14 w 46"/>
                        <a:gd name="T31" fmla="*/ 4 h 24"/>
                        <a:gd name="T32" fmla="*/ 14 w 46"/>
                        <a:gd name="T33" fmla="*/ 0 h 24"/>
                        <a:gd name="T34" fmla="*/ 0 w 46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0" y="0"/>
                          </a:moveTo>
                          <a:lnTo>
                            <a:pt x="1" y="6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1" y="20"/>
                          </a:lnTo>
                          <a:lnTo>
                            <a:pt x="15" y="23"/>
                          </a:lnTo>
                          <a:lnTo>
                            <a:pt x="19" y="24"/>
                          </a:lnTo>
                          <a:lnTo>
                            <a:pt x="23" y="24"/>
                          </a:lnTo>
                          <a:lnTo>
                            <a:pt x="27" y="24"/>
                          </a:lnTo>
                          <a:lnTo>
                            <a:pt x="32" y="23"/>
                          </a:lnTo>
                          <a:lnTo>
                            <a:pt x="36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6" y="6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91" name="Rectangle 34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163" y="1982"/>
                      <a:ext cx="14" cy="47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92" name="Freeform 34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63" y="1975"/>
                      <a:ext cx="14" cy="7"/>
                    </a:xfrm>
                    <a:custGeom>
                      <a:avLst/>
                      <a:gdLst>
                        <a:gd name="T0" fmla="*/ 14 w 46"/>
                        <a:gd name="T1" fmla="*/ 7 h 23"/>
                        <a:gd name="T2" fmla="*/ 14 w 46"/>
                        <a:gd name="T3" fmla="*/ 5 h 23"/>
                        <a:gd name="T4" fmla="*/ 13 w 46"/>
                        <a:gd name="T5" fmla="*/ 4 h 23"/>
                        <a:gd name="T6" fmla="*/ 13 w 46"/>
                        <a:gd name="T7" fmla="*/ 3 h 23"/>
                        <a:gd name="T8" fmla="*/ 12 w 46"/>
                        <a:gd name="T9" fmla="*/ 2 h 23"/>
                        <a:gd name="T10" fmla="*/ 11 w 46"/>
                        <a:gd name="T11" fmla="*/ 1 h 23"/>
                        <a:gd name="T12" fmla="*/ 10 w 46"/>
                        <a:gd name="T13" fmla="*/ 0 h 23"/>
                        <a:gd name="T14" fmla="*/ 8 w 46"/>
                        <a:gd name="T15" fmla="*/ 0 h 23"/>
                        <a:gd name="T16" fmla="*/ 7 w 46"/>
                        <a:gd name="T17" fmla="*/ 0 h 23"/>
                        <a:gd name="T18" fmla="*/ 6 w 46"/>
                        <a:gd name="T19" fmla="*/ 0 h 23"/>
                        <a:gd name="T20" fmla="*/ 5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5 h 23"/>
                        <a:gd name="T32" fmla="*/ 0 w 46"/>
                        <a:gd name="T33" fmla="*/ 7 h 23"/>
                        <a:gd name="T34" fmla="*/ 14 w 46"/>
                        <a:gd name="T35" fmla="*/ 7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6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9" y="6"/>
                          </a:lnTo>
                          <a:lnTo>
                            <a:pt x="36" y="3"/>
                          </a:lnTo>
                          <a:lnTo>
                            <a:pt x="32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1" y="3"/>
                          </a:lnTo>
                          <a:lnTo>
                            <a:pt x="7" y="6"/>
                          </a:lnTo>
                          <a:lnTo>
                            <a:pt x="4" y="9"/>
                          </a:lnTo>
                          <a:lnTo>
                            <a:pt x="2" y="12"/>
                          </a:lnTo>
                          <a:lnTo>
                            <a:pt x="1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93" name="Freeform 34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020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1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1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4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8"/>
                          </a:lnTo>
                          <a:lnTo>
                            <a:pt x="2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4" y="44"/>
                          </a:lnTo>
                          <a:lnTo>
                            <a:pt x="18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94" name="Rectangle 347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028" y="2448"/>
                      <a:ext cx="100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95" name="Freeform 34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28" y="2448"/>
                      <a:ext cx="7" cy="21"/>
                    </a:xfrm>
                    <a:custGeom>
                      <a:avLst/>
                      <a:gdLst>
                        <a:gd name="T0" fmla="*/ 0 w 24"/>
                        <a:gd name="T1" fmla="*/ 21 h 47"/>
                        <a:gd name="T2" fmla="*/ 2 w 24"/>
                        <a:gd name="T3" fmla="*/ 21 h 47"/>
                        <a:gd name="T4" fmla="*/ 3 w 24"/>
                        <a:gd name="T5" fmla="*/ 20 h 47"/>
                        <a:gd name="T6" fmla="*/ 4 w 24"/>
                        <a:gd name="T7" fmla="*/ 19 h 47"/>
                        <a:gd name="T8" fmla="*/ 5 w 24"/>
                        <a:gd name="T9" fmla="*/ 17 h 47"/>
                        <a:gd name="T10" fmla="*/ 6 w 24"/>
                        <a:gd name="T11" fmla="*/ 16 h 47"/>
                        <a:gd name="T12" fmla="*/ 6 w 24"/>
                        <a:gd name="T13" fmla="*/ 14 h 47"/>
                        <a:gd name="T14" fmla="*/ 6 w 24"/>
                        <a:gd name="T15" fmla="*/ 13 h 47"/>
                        <a:gd name="T16" fmla="*/ 7 w 24"/>
                        <a:gd name="T17" fmla="*/ 10 h 47"/>
                        <a:gd name="T18" fmla="*/ 6 w 24"/>
                        <a:gd name="T19" fmla="*/ 8 h 47"/>
                        <a:gd name="T20" fmla="*/ 6 w 24"/>
                        <a:gd name="T21" fmla="*/ 7 h 47"/>
                        <a:gd name="T22" fmla="*/ 6 w 24"/>
                        <a:gd name="T23" fmla="*/ 5 h 47"/>
                        <a:gd name="T24" fmla="*/ 5 w 24"/>
                        <a:gd name="T25" fmla="*/ 4 h 47"/>
                        <a:gd name="T26" fmla="*/ 4 w 24"/>
                        <a:gd name="T27" fmla="*/ 2 h 47"/>
                        <a:gd name="T28" fmla="*/ 3 w 24"/>
                        <a:gd name="T29" fmla="*/ 1 h 47"/>
                        <a:gd name="T30" fmla="*/ 2 w 24"/>
                        <a:gd name="T31" fmla="*/ 0 h 47"/>
                        <a:gd name="T32" fmla="*/ 0 w 24"/>
                        <a:gd name="T33" fmla="*/ 0 h 47"/>
                        <a:gd name="T34" fmla="*/ 0 w 24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7">
                          <a:moveTo>
                            <a:pt x="0" y="47"/>
                          </a:moveTo>
                          <a:lnTo>
                            <a:pt x="6" y="46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7" y="39"/>
                          </a:lnTo>
                          <a:lnTo>
                            <a:pt x="19" y="36"/>
                          </a:lnTo>
                          <a:lnTo>
                            <a:pt x="21" y="32"/>
                          </a:lnTo>
                          <a:lnTo>
                            <a:pt x="22" y="28"/>
                          </a:lnTo>
                          <a:lnTo>
                            <a:pt x="24" y="23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19" y="11"/>
                          </a:lnTo>
                          <a:lnTo>
                            <a:pt x="17" y="8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96" name="Freeform 34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020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1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1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4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8"/>
                          </a:lnTo>
                          <a:lnTo>
                            <a:pt x="2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4" y="44"/>
                          </a:lnTo>
                          <a:lnTo>
                            <a:pt x="18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97" name="Rectangle 350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028" y="2448"/>
                      <a:ext cx="12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898" name="Freeform 35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56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5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7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7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5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11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5" y="4"/>
                          </a:lnTo>
                          <a:lnTo>
                            <a:pt x="11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899" name="Freeform 35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28" y="197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9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5 h 46"/>
                        <a:gd name="T20" fmla="*/ 7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6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8" y="38"/>
                          </a:lnTo>
                          <a:lnTo>
                            <a:pt x="20" y="35"/>
                          </a:lnTo>
                          <a:lnTo>
                            <a:pt x="22" y="31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8"/>
                          </a:lnTo>
                          <a:lnTo>
                            <a:pt x="22" y="14"/>
                          </a:lnTo>
                          <a:lnTo>
                            <a:pt x="20" y="10"/>
                          </a:lnTo>
                          <a:lnTo>
                            <a:pt x="18" y="7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00" name="Rectangle 353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028" y="1975"/>
                      <a:ext cx="100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01" name="Freeform 35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020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1 w 23"/>
                        <a:gd name="T13" fmla="*/ 4 h 46"/>
                        <a:gd name="T14" fmla="*/ 0 w 23"/>
                        <a:gd name="T15" fmla="*/ 5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1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8" y="1"/>
                          </a:lnTo>
                          <a:lnTo>
                            <a:pt x="14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0"/>
                          </a:lnTo>
                          <a:lnTo>
                            <a:pt x="2" y="14"/>
                          </a:lnTo>
                          <a:lnTo>
                            <a:pt x="1" y="18"/>
                          </a:lnTo>
                          <a:lnTo>
                            <a:pt x="0" y="23"/>
                          </a:lnTo>
                          <a:lnTo>
                            <a:pt x="1" y="27"/>
                          </a:lnTo>
                          <a:lnTo>
                            <a:pt x="2" y="31"/>
                          </a:lnTo>
                          <a:lnTo>
                            <a:pt x="3" y="35"/>
                          </a:lnTo>
                          <a:lnTo>
                            <a:pt x="6" y="38"/>
                          </a:lnTo>
                          <a:lnTo>
                            <a:pt x="9" y="42"/>
                          </a:lnTo>
                          <a:lnTo>
                            <a:pt x="14" y="44"/>
                          </a:lnTo>
                          <a:lnTo>
                            <a:pt x="18" y="46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02" name="Freeform 35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20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1 w 23"/>
                        <a:gd name="T13" fmla="*/ 4 h 46"/>
                        <a:gd name="T14" fmla="*/ 0 w 23"/>
                        <a:gd name="T15" fmla="*/ 5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1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8" y="1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0"/>
                          </a:lnTo>
                          <a:lnTo>
                            <a:pt x="2" y="14"/>
                          </a:lnTo>
                          <a:lnTo>
                            <a:pt x="1" y="18"/>
                          </a:lnTo>
                          <a:lnTo>
                            <a:pt x="0" y="23"/>
                          </a:lnTo>
                          <a:lnTo>
                            <a:pt x="1" y="27"/>
                          </a:lnTo>
                          <a:lnTo>
                            <a:pt x="2" y="31"/>
                          </a:lnTo>
                          <a:lnTo>
                            <a:pt x="3" y="35"/>
                          </a:lnTo>
                          <a:lnTo>
                            <a:pt x="6" y="38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8" y="46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03" name="Rectangle 356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128" y="1975"/>
                      <a:ext cx="250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04" name="Freeform 35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378" y="197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6 w 23"/>
                        <a:gd name="T13" fmla="*/ 9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5 h 46"/>
                        <a:gd name="T20" fmla="*/ 6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6"/>
                          </a:lnTo>
                          <a:lnTo>
                            <a:pt x="9" y="44"/>
                          </a:lnTo>
                          <a:lnTo>
                            <a:pt x="13" y="42"/>
                          </a:lnTo>
                          <a:lnTo>
                            <a:pt x="17" y="38"/>
                          </a:lnTo>
                          <a:lnTo>
                            <a:pt x="20" y="35"/>
                          </a:lnTo>
                          <a:lnTo>
                            <a:pt x="21" y="31"/>
                          </a:lnTo>
                          <a:lnTo>
                            <a:pt x="22" y="27"/>
                          </a:lnTo>
                          <a:lnTo>
                            <a:pt x="23" y="23"/>
                          </a:lnTo>
                          <a:lnTo>
                            <a:pt x="22" y="18"/>
                          </a:lnTo>
                          <a:lnTo>
                            <a:pt x="21" y="14"/>
                          </a:lnTo>
                          <a:lnTo>
                            <a:pt x="20" y="10"/>
                          </a:lnTo>
                          <a:lnTo>
                            <a:pt x="17" y="7"/>
                          </a:lnTo>
                          <a:lnTo>
                            <a:pt x="13" y="4"/>
                          </a:lnTo>
                          <a:lnTo>
                            <a:pt x="9" y="2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05" name="Freeform 35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378" y="1904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6 w 23"/>
                        <a:gd name="T13" fmla="*/ 10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6 h 46"/>
                        <a:gd name="T20" fmla="*/ 6 w 23"/>
                        <a:gd name="T21" fmla="*/ 5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5"/>
                          </a:lnTo>
                          <a:lnTo>
                            <a:pt x="9" y="44"/>
                          </a:lnTo>
                          <a:lnTo>
                            <a:pt x="13" y="42"/>
                          </a:lnTo>
                          <a:lnTo>
                            <a:pt x="17" y="39"/>
                          </a:lnTo>
                          <a:lnTo>
                            <a:pt x="20" y="36"/>
                          </a:lnTo>
                          <a:lnTo>
                            <a:pt x="21" y="32"/>
                          </a:lnTo>
                          <a:lnTo>
                            <a:pt x="22" y="27"/>
                          </a:lnTo>
                          <a:lnTo>
                            <a:pt x="23" y="23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20" y="10"/>
                          </a:lnTo>
                          <a:lnTo>
                            <a:pt x="17" y="7"/>
                          </a:lnTo>
                          <a:lnTo>
                            <a:pt x="13" y="4"/>
                          </a:lnTo>
                          <a:lnTo>
                            <a:pt x="9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06" name="Rectangle 359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178" y="1904"/>
                      <a:ext cx="200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07" name="Freeform 36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70" y="1904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5 h 46"/>
                        <a:gd name="T14" fmla="*/ 0 w 23"/>
                        <a:gd name="T15" fmla="*/ 6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10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2" y="2"/>
                          </a:lnTo>
                          <a:lnTo>
                            <a:pt x="9" y="4"/>
                          </a:lnTo>
                          <a:lnTo>
                            <a:pt x="5" y="7"/>
                          </a:lnTo>
                          <a:lnTo>
                            <a:pt x="3" y="10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5" y="39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8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08" name="Freeform 36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13" y="2290"/>
                      <a:ext cx="21" cy="14"/>
                    </a:xfrm>
                    <a:custGeom>
                      <a:avLst/>
                      <a:gdLst>
                        <a:gd name="T0" fmla="*/ 0 w 74"/>
                        <a:gd name="T1" fmla="*/ 0 h 36"/>
                        <a:gd name="T2" fmla="*/ 0 w 74"/>
                        <a:gd name="T3" fmla="*/ 4 h 36"/>
                        <a:gd name="T4" fmla="*/ 1 w 74"/>
                        <a:gd name="T5" fmla="*/ 6 h 36"/>
                        <a:gd name="T6" fmla="*/ 2 w 74"/>
                        <a:gd name="T7" fmla="*/ 9 h 36"/>
                        <a:gd name="T8" fmla="*/ 3 w 74"/>
                        <a:gd name="T9" fmla="*/ 11 h 36"/>
                        <a:gd name="T10" fmla="*/ 5 w 74"/>
                        <a:gd name="T11" fmla="*/ 12 h 36"/>
                        <a:gd name="T12" fmla="*/ 7 w 74"/>
                        <a:gd name="T13" fmla="*/ 13 h 36"/>
                        <a:gd name="T14" fmla="*/ 9 w 74"/>
                        <a:gd name="T15" fmla="*/ 14 h 36"/>
                        <a:gd name="T16" fmla="*/ 11 w 74"/>
                        <a:gd name="T17" fmla="*/ 14 h 36"/>
                        <a:gd name="T18" fmla="*/ 13 w 74"/>
                        <a:gd name="T19" fmla="*/ 14 h 36"/>
                        <a:gd name="T20" fmla="*/ 14 w 74"/>
                        <a:gd name="T21" fmla="*/ 13 h 36"/>
                        <a:gd name="T22" fmla="*/ 16 w 74"/>
                        <a:gd name="T23" fmla="*/ 12 h 36"/>
                        <a:gd name="T24" fmla="*/ 18 w 74"/>
                        <a:gd name="T25" fmla="*/ 11 h 36"/>
                        <a:gd name="T26" fmla="*/ 19 w 74"/>
                        <a:gd name="T27" fmla="*/ 9 h 36"/>
                        <a:gd name="T28" fmla="*/ 20 w 74"/>
                        <a:gd name="T29" fmla="*/ 6 h 36"/>
                        <a:gd name="T30" fmla="*/ 21 w 74"/>
                        <a:gd name="T31" fmla="*/ 4 h 36"/>
                        <a:gd name="T32" fmla="*/ 21 w 74"/>
                        <a:gd name="T33" fmla="*/ 0 h 36"/>
                        <a:gd name="T34" fmla="*/ 0 w 74"/>
                        <a:gd name="T35" fmla="*/ 0 h 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74" h="36">
                          <a:moveTo>
                            <a:pt x="0" y="0"/>
                          </a:moveTo>
                          <a:lnTo>
                            <a:pt x="1" y="9"/>
                          </a:lnTo>
                          <a:lnTo>
                            <a:pt x="3" y="16"/>
                          </a:lnTo>
                          <a:lnTo>
                            <a:pt x="8" y="22"/>
                          </a:lnTo>
                          <a:lnTo>
                            <a:pt x="12" y="28"/>
                          </a:lnTo>
                          <a:lnTo>
                            <a:pt x="17" y="32"/>
                          </a:lnTo>
                          <a:lnTo>
                            <a:pt x="23" y="34"/>
                          </a:lnTo>
                          <a:lnTo>
                            <a:pt x="31" y="36"/>
                          </a:lnTo>
                          <a:lnTo>
                            <a:pt x="37" y="36"/>
                          </a:lnTo>
                          <a:lnTo>
                            <a:pt x="45" y="36"/>
                          </a:lnTo>
                          <a:lnTo>
                            <a:pt x="51" y="34"/>
                          </a:lnTo>
                          <a:lnTo>
                            <a:pt x="57" y="32"/>
                          </a:lnTo>
                          <a:lnTo>
                            <a:pt x="62" y="28"/>
                          </a:lnTo>
                          <a:lnTo>
                            <a:pt x="68" y="22"/>
                          </a:lnTo>
                          <a:lnTo>
                            <a:pt x="71" y="16"/>
                          </a:lnTo>
                          <a:lnTo>
                            <a:pt x="73" y="9"/>
                          </a:lnTo>
                          <a:lnTo>
                            <a:pt x="74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09" name="Rectangle 362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113" y="1954"/>
                      <a:ext cx="21" cy="33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10" name="Freeform 36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13" y="1932"/>
                      <a:ext cx="21" cy="21"/>
                    </a:xfrm>
                    <a:custGeom>
                      <a:avLst/>
                      <a:gdLst>
                        <a:gd name="T0" fmla="*/ 21 w 74"/>
                        <a:gd name="T1" fmla="*/ 21 h 37"/>
                        <a:gd name="T2" fmla="*/ 21 w 74"/>
                        <a:gd name="T3" fmla="*/ 16 h 37"/>
                        <a:gd name="T4" fmla="*/ 20 w 74"/>
                        <a:gd name="T5" fmla="*/ 12 h 37"/>
                        <a:gd name="T6" fmla="*/ 19 w 74"/>
                        <a:gd name="T7" fmla="*/ 9 h 37"/>
                        <a:gd name="T8" fmla="*/ 18 w 74"/>
                        <a:gd name="T9" fmla="*/ 6 h 37"/>
                        <a:gd name="T10" fmla="*/ 16 w 74"/>
                        <a:gd name="T11" fmla="*/ 3 h 37"/>
                        <a:gd name="T12" fmla="*/ 14 w 74"/>
                        <a:gd name="T13" fmla="*/ 2 h 37"/>
                        <a:gd name="T14" fmla="*/ 13 w 74"/>
                        <a:gd name="T15" fmla="*/ 1 h 37"/>
                        <a:gd name="T16" fmla="*/ 11 w 74"/>
                        <a:gd name="T17" fmla="*/ 0 h 37"/>
                        <a:gd name="T18" fmla="*/ 9 w 74"/>
                        <a:gd name="T19" fmla="*/ 1 h 37"/>
                        <a:gd name="T20" fmla="*/ 7 w 74"/>
                        <a:gd name="T21" fmla="*/ 2 h 37"/>
                        <a:gd name="T22" fmla="*/ 5 w 74"/>
                        <a:gd name="T23" fmla="*/ 3 h 37"/>
                        <a:gd name="T24" fmla="*/ 3 w 74"/>
                        <a:gd name="T25" fmla="*/ 6 h 37"/>
                        <a:gd name="T26" fmla="*/ 2 w 74"/>
                        <a:gd name="T27" fmla="*/ 9 h 37"/>
                        <a:gd name="T28" fmla="*/ 1 w 74"/>
                        <a:gd name="T29" fmla="*/ 12 h 37"/>
                        <a:gd name="T30" fmla="*/ 0 w 74"/>
                        <a:gd name="T31" fmla="*/ 16 h 37"/>
                        <a:gd name="T32" fmla="*/ 0 w 74"/>
                        <a:gd name="T33" fmla="*/ 21 h 37"/>
                        <a:gd name="T34" fmla="*/ 21 w 74"/>
                        <a:gd name="T35" fmla="*/ 21 h 3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74" h="37">
                          <a:moveTo>
                            <a:pt x="74" y="37"/>
                          </a:moveTo>
                          <a:lnTo>
                            <a:pt x="73" y="29"/>
                          </a:lnTo>
                          <a:lnTo>
                            <a:pt x="71" y="21"/>
                          </a:lnTo>
                          <a:lnTo>
                            <a:pt x="68" y="15"/>
                          </a:lnTo>
                          <a:lnTo>
                            <a:pt x="62" y="10"/>
                          </a:lnTo>
                          <a:lnTo>
                            <a:pt x="57" y="6"/>
                          </a:lnTo>
                          <a:lnTo>
                            <a:pt x="51" y="3"/>
                          </a:lnTo>
                          <a:lnTo>
                            <a:pt x="45" y="1"/>
                          </a:lnTo>
                          <a:lnTo>
                            <a:pt x="37" y="0"/>
                          </a:lnTo>
                          <a:lnTo>
                            <a:pt x="31" y="1"/>
                          </a:lnTo>
                          <a:lnTo>
                            <a:pt x="23" y="3"/>
                          </a:lnTo>
                          <a:lnTo>
                            <a:pt x="17" y="6"/>
                          </a:lnTo>
                          <a:lnTo>
                            <a:pt x="12" y="10"/>
                          </a:lnTo>
                          <a:lnTo>
                            <a:pt x="8" y="15"/>
                          </a:lnTo>
                          <a:lnTo>
                            <a:pt x="3" y="21"/>
                          </a:lnTo>
                          <a:lnTo>
                            <a:pt x="1" y="29"/>
                          </a:lnTo>
                          <a:lnTo>
                            <a:pt x="0" y="37"/>
                          </a:lnTo>
                          <a:lnTo>
                            <a:pt x="74" y="3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11" name="Freeform 36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13" y="2455"/>
                      <a:ext cx="21" cy="21"/>
                    </a:xfrm>
                    <a:custGeom>
                      <a:avLst/>
                      <a:gdLst>
                        <a:gd name="T0" fmla="*/ 0 w 73"/>
                        <a:gd name="T1" fmla="*/ 0 h 37"/>
                        <a:gd name="T2" fmla="*/ 0 w 73"/>
                        <a:gd name="T3" fmla="*/ 5 h 37"/>
                        <a:gd name="T4" fmla="*/ 1 w 73"/>
                        <a:gd name="T5" fmla="*/ 9 h 37"/>
                        <a:gd name="T6" fmla="*/ 2 w 73"/>
                        <a:gd name="T7" fmla="*/ 13 h 37"/>
                        <a:gd name="T8" fmla="*/ 3 w 73"/>
                        <a:gd name="T9" fmla="*/ 16 h 37"/>
                        <a:gd name="T10" fmla="*/ 5 w 73"/>
                        <a:gd name="T11" fmla="*/ 18 h 37"/>
                        <a:gd name="T12" fmla="*/ 7 w 73"/>
                        <a:gd name="T13" fmla="*/ 20 h 37"/>
                        <a:gd name="T14" fmla="*/ 8 w 73"/>
                        <a:gd name="T15" fmla="*/ 20 h 37"/>
                        <a:gd name="T16" fmla="*/ 11 w 73"/>
                        <a:gd name="T17" fmla="*/ 21 h 37"/>
                        <a:gd name="T18" fmla="*/ 12 w 73"/>
                        <a:gd name="T19" fmla="*/ 20 h 37"/>
                        <a:gd name="T20" fmla="*/ 14 w 73"/>
                        <a:gd name="T21" fmla="*/ 20 h 37"/>
                        <a:gd name="T22" fmla="*/ 16 w 73"/>
                        <a:gd name="T23" fmla="*/ 18 h 37"/>
                        <a:gd name="T24" fmla="*/ 18 w 73"/>
                        <a:gd name="T25" fmla="*/ 16 h 37"/>
                        <a:gd name="T26" fmla="*/ 19 w 73"/>
                        <a:gd name="T27" fmla="*/ 13 h 37"/>
                        <a:gd name="T28" fmla="*/ 20 w 73"/>
                        <a:gd name="T29" fmla="*/ 9 h 37"/>
                        <a:gd name="T30" fmla="*/ 21 w 73"/>
                        <a:gd name="T31" fmla="*/ 5 h 37"/>
                        <a:gd name="T32" fmla="*/ 21 w 73"/>
                        <a:gd name="T33" fmla="*/ 0 h 37"/>
                        <a:gd name="T34" fmla="*/ 0 w 73"/>
                        <a:gd name="T35" fmla="*/ 0 h 3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73" h="37">
                          <a:moveTo>
                            <a:pt x="0" y="0"/>
                          </a:moveTo>
                          <a:lnTo>
                            <a:pt x="1" y="9"/>
                          </a:lnTo>
                          <a:lnTo>
                            <a:pt x="3" y="16"/>
                          </a:lnTo>
                          <a:lnTo>
                            <a:pt x="7" y="23"/>
                          </a:lnTo>
                          <a:lnTo>
                            <a:pt x="12" y="28"/>
                          </a:lnTo>
                          <a:lnTo>
                            <a:pt x="17" y="32"/>
                          </a:lnTo>
                          <a:lnTo>
                            <a:pt x="23" y="35"/>
                          </a:lnTo>
                          <a:lnTo>
                            <a:pt x="29" y="36"/>
                          </a:lnTo>
                          <a:lnTo>
                            <a:pt x="37" y="37"/>
                          </a:lnTo>
                          <a:lnTo>
                            <a:pt x="43" y="36"/>
                          </a:lnTo>
                          <a:lnTo>
                            <a:pt x="49" y="35"/>
                          </a:lnTo>
                          <a:lnTo>
                            <a:pt x="56" y="32"/>
                          </a:lnTo>
                          <a:lnTo>
                            <a:pt x="61" y="28"/>
                          </a:lnTo>
                          <a:lnTo>
                            <a:pt x="66" y="23"/>
                          </a:lnTo>
                          <a:lnTo>
                            <a:pt x="69" y="16"/>
                          </a:lnTo>
                          <a:lnTo>
                            <a:pt x="72" y="9"/>
                          </a:lnTo>
                          <a:lnTo>
                            <a:pt x="73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12" name="Rectangle 365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113" y="2312"/>
                      <a:ext cx="21" cy="14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13" name="Freeform 36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13" y="2305"/>
                      <a:ext cx="21" cy="7"/>
                    </a:xfrm>
                    <a:custGeom>
                      <a:avLst/>
                      <a:gdLst>
                        <a:gd name="T0" fmla="*/ 21 w 73"/>
                        <a:gd name="T1" fmla="*/ 7 h 37"/>
                        <a:gd name="T2" fmla="*/ 21 w 73"/>
                        <a:gd name="T3" fmla="*/ 5 h 37"/>
                        <a:gd name="T4" fmla="*/ 20 w 73"/>
                        <a:gd name="T5" fmla="*/ 4 h 37"/>
                        <a:gd name="T6" fmla="*/ 19 w 73"/>
                        <a:gd name="T7" fmla="*/ 3 h 37"/>
                        <a:gd name="T8" fmla="*/ 18 w 73"/>
                        <a:gd name="T9" fmla="*/ 2 h 37"/>
                        <a:gd name="T10" fmla="*/ 16 w 73"/>
                        <a:gd name="T11" fmla="*/ 1 h 37"/>
                        <a:gd name="T12" fmla="*/ 14 w 73"/>
                        <a:gd name="T13" fmla="*/ 0 h 37"/>
                        <a:gd name="T14" fmla="*/ 12 w 73"/>
                        <a:gd name="T15" fmla="*/ 0 h 37"/>
                        <a:gd name="T16" fmla="*/ 11 w 73"/>
                        <a:gd name="T17" fmla="*/ 0 h 37"/>
                        <a:gd name="T18" fmla="*/ 8 w 73"/>
                        <a:gd name="T19" fmla="*/ 0 h 37"/>
                        <a:gd name="T20" fmla="*/ 7 w 73"/>
                        <a:gd name="T21" fmla="*/ 0 h 37"/>
                        <a:gd name="T22" fmla="*/ 5 w 73"/>
                        <a:gd name="T23" fmla="*/ 1 h 37"/>
                        <a:gd name="T24" fmla="*/ 3 w 73"/>
                        <a:gd name="T25" fmla="*/ 2 h 37"/>
                        <a:gd name="T26" fmla="*/ 2 w 73"/>
                        <a:gd name="T27" fmla="*/ 3 h 37"/>
                        <a:gd name="T28" fmla="*/ 1 w 73"/>
                        <a:gd name="T29" fmla="*/ 4 h 37"/>
                        <a:gd name="T30" fmla="*/ 0 w 73"/>
                        <a:gd name="T31" fmla="*/ 5 h 37"/>
                        <a:gd name="T32" fmla="*/ 0 w 73"/>
                        <a:gd name="T33" fmla="*/ 7 h 37"/>
                        <a:gd name="T34" fmla="*/ 21 w 73"/>
                        <a:gd name="T35" fmla="*/ 7 h 3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73" h="37">
                          <a:moveTo>
                            <a:pt x="73" y="37"/>
                          </a:moveTo>
                          <a:lnTo>
                            <a:pt x="72" y="28"/>
                          </a:lnTo>
                          <a:lnTo>
                            <a:pt x="69" y="20"/>
                          </a:lnTo>
                          <a:lnTo>
                            <a:pt x="66" y="14"/>
                          </a:lnTo>
                          <a:lnTo>
                            <a:pt x="61" y="9"/>
                          </a:lnTo>
                          <a:lnTo>
                            <a:pt x="56" y="5"/>
                          </a:lnTo>
                          <a:lnTo>
                            <a:pt x="49" y="2"/>
                          </a:lnTo>
                          <a:lnTo>
                            <a:pt x="43" y="0"/>
                          </a:lnTo>
                          <a:lnTo>
                            <a:pt x="37" y="0"/>
                          </a:lnTo>
                          <a:lnTo>
                            <a:pt x="29" y="0"/>
                          </a:lnTo>
                          <a:lnTo>
                            <a:pt x="23" y="2"/>
                          </a:lnTo>
                          <a:lnTo>
                            <a:pt x="17" y="5"/>
                          </a:lnTo>
                          <a:lnTo>
                            <a:pt x="12" y="9"/>
                          </a:lnTo>
                          <a:lnTo>
                            <a:pt x="7" y="14"/>
                          </a:lnTo>
                          <a:lnTo>
                            <a:pt x="3" y="20"/>
                          </a:lnTo>
                          <a:lnTo>
                            <a:pt x="1" y="28"/>
                          </a:lnTo>
                          <a:lnTo>
                            <a:pt x="0" y="37"/>
                          </a:lnTo>
                          <a:lnTo>
                            <a:pt x="73" y="3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14" name="Freeform 36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763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1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1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8"/>
                          </a:lnTo>
                          <a:lnTo>
                            <a:pt x="2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8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15" name="Rectangle 368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770" y="2448"/>
                      <a:ext cx="12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16" name="Freeform 36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899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5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7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7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5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10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5" y="4"/>
                          </a:lnTo>
                          <a:lnTo>
                            <a:pt x="10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17" name="Freeform 37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892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0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0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2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8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18" name="Rectangle 371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899" y="2448"/>
                      <a:ext cx="12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19" name="Freeform 37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028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5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7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7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5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6" y="46"/>
                          </a:lnTo>
                          <a:lnTo>
                            <a:pt x="11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5" y="4"/>
                          </a:lnTo>
                          <a:lnTo>
                            <a:pt x="11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20" name="Freeform 37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634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2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0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0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2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2" y="2"/>
                          </a:lnTo>
                          <a:lnTo>
                            <a:pt x="8" y="4"/>
                          </a:lnTo>
                          <a:lnTo>
                            <a:pt x="5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5" y="39"/>
                          </a:lnTo>
                          <a:lnTo>
                            <a:pt x="8" y="42"/>
                          </a:lnTo>
                          <a:lnTo>
                            <a:pt x="12" y="44"/>
                          </a:lnTo>
                          <a:lnTo>
                            <a:pt x="18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21" name="Rectangle 37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642" y="2448"/>
                      <a:ext cx="12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22" name="Freeform 37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770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5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7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7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5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6" y="46"/>
                          </a:lnTo>
                          <a:lnTo>
                            <a:pt x="10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5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23" name="Freeform 37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899" y="1975"/>
                      <a:ext cx="43" cy="14"/>
                    </a:xfrm>
                    <a:custGeom>
                      <a:avLst/>
                      <a:gdLst>
                        <a:gd name="T0" fmla="*/ 0 w 116"/>
                        <a:gd name="T1" fmla="*/ 14 h 46"/>
                        <a:gd name="T2" fmla="*/ 10 w 116"/>
                        <a:gd name="T3" fmla="*/ 14 h 46"/>
                        <a:gd name="T4" fmla="*/ 19 w 116"/>
                        <a:gd name="T5" fmla="*/ 13 h 46"/>
                        <a:gd name="T6" fmla="*/ 26 w 116"/>
                        <a:gd name="T7" fmla="*/ 13 h 46"/>
                        <a:gd name="T8" fmla="*/ 32 w 116"/>
                        <a:gd name="T9" fmla="*/ 12 h 46"/>
                        <a:gd name="T10" fmla="*/ 37 w 116"/>
                        <a:gd name="T11" fmla="*/ 11 h 46"/>
                        <a:gd name="T12" fmla="*/ 40 w 116"/>
                        <a:gd name="T13" fmla="*/ 9 h 46"/>
                        <a:gd name="T14" fmla="*/ 42 w 116"/>
                        <a:gd name="T15" fmla="*/ 9 h 46"/>
                        <a:gd name="T16" fmla="*/ 42 w 116"/>
                        <a:gd name="T17" fmla="*/ 8 h 46"/>
                        <a:gd name="T18" fmla="*/ 43 w 116"/>
                        <a:gd name="T19" fmla="*/ 8 h 46"/>
                        <a:gd name="T20" fmla="*/ 43 w 116"/>
                        <a:gd name="T21" fmla="*/ 7 h 46"/>
                        <a:gd name="T22" fmla="*/ 43 w 116"/>
                        <a:gd name="T23" fmla="*/ 6 h 46"/>
                        <a:gd name="T24" fmla="*/ 42 w 116"/>
                        <a:gd name="T25" fmla="*/ 5 h 46"/>
                        <a:gd name="T26" fmla="*/ 42 w 116"/>
                        <a:gd name="T27" fmla="*/ 5 h 46"/>
                        <a:gd name="T28" fmla="*/ 40 w 116"/>
                        <a:gd name="T29" fmla="*/ 4 h 46"/>
                        <a:gd name="T30" fmla="*/ 37 w 116"/>
                        <a:gd name="T31" fmla="*/ 3 h 46"/>
                        <a:gd name="T32" fmla="*/ 32 w 116"/>
                        <a:gd name="T33" fmla="*/ 2 h 46"/>
                        <a:gd name="T34" fmla="*/ 26 w 116"/>
                        <a:gd name="T35" fmla="*/ 1 h 46"/>
                        <a:gd name="T36" fmla="*/ 19 w 116"/>
                        <a:gd name="T37" fmla="*/ 1 h 46"/>
                        <a:gd name="T38" fmla="*/ 10 w 116"/>
                        <a:gd name="T39" fmla="*/ 0 h 46"/>
                        <a:gd name="T40" fmla="*/ 0 w 116"/>
                        <a:gd name="T41" fmla="*/ 0 h 46"/>
                        <a:gd name="T42" fmla="*/ 0 w 116"/>
                        <a:gd name="T43" fmla="*/ 14 h 4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0" t="0" r="r" b="b"/>
                      <a:pathLst>
                        <a:path w="116" h="46">
                          <a:moveTo>
                            <a:pt x="0" y="46"/>
                          </a:moveTo>
                          <a:lnTo>
                            <a:pt x="27" y="46"/>
                          </a:lnTo>
                          <a:lnTo>
                            <a:pt x="51" y="44"/>
                          </a:lnTo>
                          <a:lnTo>
                            <a:pt x="71" y="42"/>
                          </a:lnTo>
                          <a:lnTo>
                            <a:pt x="86" y="38"/>
                          </a:lnTo>
                          <a:lnTo>
                            <a:pt x="99" y="35"/>
                          </a:lnTo>
                          <a:lnTo>
                            <a:pt x="108" y="31"/>
                          </a:lnTo>
                          <a:lnTo>
                            <a:pt x="112" y="29"/>
                          </a:lnTo>
                          <a:lnTo>
                            <a:pt x="114" y="27"/>
                          </a:lnTo>
                          <a:lnTo>
                            <a:pt x="116" y="25"/>
                          </a:lnTo>
                          <a:lnTo>
                            <a:pt x="116" y="23"/>
                          </a:lnTo>
                          <a:lnTo>
                            <a:pt x="116" y="21"/>
                          </a:lnTo>
                          <a:lnTo>
                            <a:pt x="114" y="18"/>
                          </a:lnTo>
                          <a:lnTo>
                            <a:pt x="112" y="16"/>
                          </a:lnTo>
                          <a:lnTo>
                            <a:pt x="108" y="14"/>
                          </a:lnTo>
                          <a:lnTo>
                            <a:pt x="99" y="10"/>
                          </a:lnTo>
                          <a:lnTo>
                            <a:pt x="86" y="7"/>
                          </a:lnTo>
                          <a:lnTo>
                            <a:pt x="71" y="4"/>
                          </a:lnTo>
                          <a:lnTo>
                            <a:pt x="51" y="2"/>
                          </a:lnTo>
                          <a:lnTo>
                            <a:pt x="27" y="1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24" name="Rectangle 377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270" y="1975"/>
                      <a:ext cx="629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25" name="Freeform 37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234" y="1975"/>
                      <a:ext cx="36" cy="14"/>
                    </a:xfrm>
                    <a:custGeom>
                      <a:avLst/>
                      <a:gdLst>
                        <a:gd name="T0" fmla="*/ 36 w 116"/>
                        <a:gd name="T1" fmla="*/ 0 h 46"/>
                        <a:gd name="T2" fmla="*/ 28 w 116"/>
                        <a:gd name="T3" fmla="*/ 0 h 46"/>
                        <a:gd name="T4" fmla="*/ 20 w 116"/>
                        <a:gd name="T5" fmla="*/ 1 h 46"/>
                        <a:gd name="T6" fmla="*/ 14 w 116"/>
                        <a:gd name="T7" fmla="*/ 1 h 46"/>
                        <a:gd name="T8" fmla="*/ 9 w 116"/>
                        <a:gd name="T9" fmla="*/ 2 h 46"/>
                        <a:gd name="T10" fmla="*/ 5 w 116"/>
                        <a:gd name="T11" fmla="*/ 3 h 46"/>
                        <a:gd name="T12" fmla="*/ 2 w 116"/>
                        <a:gd name="T13" fmla="*/ 4 h 46"/>
                        <a:gd name="T14" fmla="*/ 2 w 116"/>
                        <a:gd name="T15" fmla="*/ 5 h 46"/>
                        <a:gd name="T16" fmla="*/ 1 w 116"/>
                        <a:gd name="T17" fmla="*/ 5 h 46"/>
                        <a:gd name="T18" fmla="*/ 0 w 116"/>
                        <a:gd name="T19" fmla="*/ 6 h 46"/>
                        <a:gd name="T20" fmla="*/ 0 w 116"/>
                        <a:gd name="T21" fmla="*/ 7 h 46"/>
                        <a:gd name="T22" fmla="*/ 0 w 116"/>
                        <a:gd name="T23" fmla="*/ 8 h 46"/>
                        <a:gd name="T24" fmla="*/ 1 w 116"/>
                        <a:gd name="T25" fmla="*/ 8 h 46"/>
                        <a:gd name="T26" fmla="*/ 2 w 116"/>
                        <a:gd name="T27" fmla="*/ 9 h 46"/>
                        <a:gd name="T28" fmla="*/ 2 w 116"/>
                        <a:gd name="T29" fmla="*/ 9 h 46"/>
                        <a:gd name="T30" fmla="*/ 5 w 116"/>
                        <a:gd name="T31" fmla="*/ 11 h 46"/>
                        <a:gd name="T32" fmla="*/ 9 w 116"/>
                        <a:gd name="T33" fmla="*/ 12 h 46"/>
                        <a:gd name="T34" fmla="*/ 14 w 116"/>
                        <a:gd name="T35" fmla="*/ 13 h 46"/>
                        <a:gd name="T36" fmla="*/ 20 w 116"/>
                        <a:gd name="T37" fmla="*/ 13 h 46"/>
                        <a:gd name="T38" fmla="*/ 28 w 116"/>
                        <a:gd name="T39" fmla="*/ 14 h 46"/>
                        <a:gd name="T40" fmla="*/ 36 w 116"/>
                        <a:gd name="T41" fmla="*/ 14 h 46"/>
                        <a:gd name="T42" fmla="*/ 36 w 116"/>
                        <a:gd name="T43" fmla="*/ 0 h 4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0" t="0" r="r" b="b"/>
                      <a:pathLst>
                        <a:path w="116" h="46">
                          <a:moveTo>
                            <a:pt x="116" y="0"/>
                          </a:moveTo>
                          <a:lnTo>
                            <a:pt x="89" y="1"/>
                          </a:lnTo>
                          <a:lnTo>
                            <a:pt x="66" y="2"/>
                          </a:lnTo>
                          <a:lnTo>
                            <a:pt x="46" y="4"/>
                          </a:lnTo>
                          <a:lnTo>
                            <a:pt x="29" y="7"/>
                          </a:lnTo>
                          <a:lnTo>
                            <a:pt x="16" y="10"/>
                          </a:lnTo>
                          <a:lnTo>
                            <a:pt x="8" y="14"/>
                          </a:lnTo>
                          <a:lnTo>
                            <a:pt x="5" y="16"/>
                          </a:lnTo>
                          <a:lnTo>
                            <a:pt x="2" y="18"/>
                          </a:lnTo>
                          <a:lnTo>
                            <a:pt x="0" y="21"/>
                          </a:lnTo>
                          <a:lnTo>
                            <a:pt x="0" y="23"/>
                          </a:lnTo>
                          <a:lnTo>
                            <a:pt x="0" y="25"/>
                          </a:lnTo>
                          <a:lnTo>
                            <a:pt x="2" y="27"/>
                          </a:lnTo>
                          <a:lnTo>
                            <a:pt x="5" y="29"/>
                          </a:lnTo>
                          <a:lnTo>
                            <a:pt x="8" y="31"/>
                          </a:lnTo>
                          <a:lnTo>
                            <a:pt x="16" y="35"/>
                          </a:lnTo>
                          <a:lnTo>
                            <a:pt x="29" y="38"/>
                          </a:lnTo>
                          <a:lnTo>
                            <a:pt x="46" y="42"/>
                          </a:lnTo>
                          <a:lnTo>
                            <a:pt x="66" y="44"/>
                          </a:lnTo>
                          <a:lnTo>
                            <a:pt x="89" y="46"/>
                          </a:lnTo>
                          <a:lnTo>
                            <a:pt x="116" y="46"/>
                          </a:lnTo>
                          <a:lnTo>
                            <a:pt x="116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26" name="Freeform 37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028" y="197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5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7 w 23"/>
                        <a:gd name="T13" fmla="*/ 9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5 h 46"/>
                        <a:gd name="T20" fmla="*/ 7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5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6"/>
                          </a:lnTo>
                          <a:lnTo>
                            <a:pt x="11" y="44"/>
                          </a:lnTo>
                          <a:lnTo>
                            <a:pt x="15" y="42"/>
                          </a:lnTo>
                          <a:lnTo>
                            <a:pt x="18" y="38"/>
                          </a:lnTo>
                          <a:lnTo>
                            <a:pt x="20" y="35"/>
                          </a:lnTo>
                          <a:lnTo>
                            <a:pt x="22" y="31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8"/>
                          </a:lnTo>
                          <a:lnTo>
                            <a:pt x="22" y="14"/>
                          </a:lnTo>
                          <a:lnTo>
                            <a:pt x="20" y="10"/>
                          </a:lnTo>
                          <a:lnTo>
                            <a:pt x="18" y="7"/>
                          </a:lnTo>
                          <a:lnTo>
                            <a:pt x="15" y="4"/>
                          </a:lnTo>
                          <a:lnTo>
                            <a:pt x="11" y="2"/>
                          </a:lnTo>
                          <a:lnTo>
                            <a:pt x="6" y="1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27" name="Rectangle 380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899" y="1975"/>
                      <a:ext cx="129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28" name="Freeform 38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892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4 h 46"/>
                        <a:gd name="T14" fmla="*/ 0 w 23"/>
                        <a:gd name="T15" fmla="*/ 5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8" y="1"/>
                          </a:lnTo>
                          <a:lnTo>
                            <a:pt x="12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0"/>
                          </a:lnTo>
                          <a:lnTo>
                            <a:pt x="1" y="14"/>
                          </a:lnTo>
                          <a:lnTo>
                            <a:pt x="0" y="18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1"/>
                          </a:lnTo>
                          <a:lnTo>
                            <a:pt x="3" y="35"/>
                          </a:lnTo>
                          <a:lnTo>
                            <a:pt x="6" y="38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8" y="46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29" name="Freeform 38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55" y="2448"/>
                      <a:ext cx="7" cy="21"/>
                    </a:xfrm>
                    <a:custGeom>
                      <a:avLst/>
                      <a:gdLst>
                        <a:gd name="T0" fmla="*/ 7 w 24"/>
                        <a:gd name="T1" fmla="*/ 0 h 47"/>
                        <a:gd name="T2" fmla="*/ 5 w 24"/>
                        <a:gd name="T3" fmla="*/ 0 h 47"/>
                        <a:gd name="T4" fmla="*/ 4 w 24"/>
                        <a:gd name="T5" fmla="*/ 1 h 47"/>
                        <a:gd name="T6" fmla="*/ 3 w 24"/>
                        <a:gd name="T7" fmla="*/ 2 h 47"/>
                        <a:gd name="T8" fmla="*/ 2 w 24"/>
                        <a:gd name="T9" fmla="*/ 4 h 47"/>
                        <a:gd name="T10" fmla="*/ 1 w 24"/>
                        <a:gd name="T11" fmla="*/ 5 h 47"/>
                        <a:gd name="T12" fmla="*/ 0 w 24"/>
                        <a:gd name="T13" fmla="*/ 7 h 47"/>
                        <a:gd name="T14" fmla="*/ 0 w 24"/>
                        <a:gd name="T15" fmla="*/ 8 h 47"/>
                        <a:gd name="T16" fmla="*/ 0 w 24"/>
                        <a:gd name="T17" fmla="*/ 10 h 47"/>
                        <a:gd name="T18" fmla="*/ 0 w 24"/>
                        <a:gd name="T19" fmla="*/ 13 h 47"/>
                        <a:gd name="T20" fmla="*/ 0 w 24"/>
                        <a:gd name="T21" fmla="*/ 14 h 47"/>
                        <a:gd name="T22" fmla="*/ 1 w 24"/>
                        <a:gd name="T23" fmla="*/ 16 h 47"/>
                        <a:gd name="T24" fmla="*/ 2 w 24"/>
                        <a:gd name="T25" fmla="*/ 17 h 47"/>
                        <a:gd name="T26" fmla="*/ 3 w 24"/>
                        <a:gd name="T27" fmla="*/ 19 h 47"/>
                        <a:gd name="T28" fmla="*/ 4 w 24"/>
                        <a:gd name="T29" fmla="*/ 20 h 47"/>
                        <a:gd name="T30" fmla="*/ 5 w 24"/>
                        <a:gd name="T31" fmla="*/ 21 h 47"/>
                        <a:gd name="T32" fmla="*/ 7 w 24"/>
                        <a:gd name="T33" fmla="*/ 21 h 47"/>
                        <a:gd name="T34" fmla="*/ 7 w 24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7">
                          <a:moveTo>
                            <a:pt x="24" y="0"/>
                          </a:moveTo>
                          <a:lnTo>
                            <a:pt x="18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4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4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8" y="46"/>
                          </a:lnTo>
                          <a:lnTo>
                            <a:pt x="24" y="47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30" name="Rectangle 383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663" y="2448"/>
                      <a:ext cx="100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31" name="Freeform 38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763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4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6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6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4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9" y="44"/>
                          </a:lnTo>
                          <a:lnTo>
                            <a:pt x="13" y="42"/>
                          </a:lnTo>
                          <a:lnTo>
                            <a:pt x="16" y="39"/>
                          </a:lnTo>
                          <a:lnTo>
                            <a:pt x="20" y="36"/>
                          </a:lnTo>
                          <a:lnTo>
                            <a:pt x="21" y="32"/>
                          </a:lnTo>
                          <a:lnTo>
                            <a:pt x="22" y="28"/>
                          </a:lnTo>
                          <a:lnTo>
                            <a:pt x="23" y="23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20" y="11"/>
                          </a:lnTo>
                          <a:lnTo>
                            <a:pt x="16" y="8"/>
                          </a:lnTo>
                          <a:lnTo>
                            <a:pt x="13" y="4"/>
                          </a:lnTo>
                          <a:lnTo>
                            <a:pt x="9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32" name="Freeform 38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763" y="1975"/>
                      <a:ext cx="7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2 w 23"/>
                        <a:gd name="T3" fmla="*/ 14 h 46"/>
                        <a:gd name="T4" fmla="*/ 3 w 23"/>
                        <a:gd name="T5" fmla="*/ 13 h 46"/>
                        <a:gd name="T6" fmla="*/ 4 w 23"/>
                        <a:gd name="T7" fmla="*/ 13 h 46"/>
                        <a:gd name="T8" fmla="*/ 5 w 23"/>
                        <a:gd name="T9" fmla="*/ 12 h 46"/>
                        <a:gd name="T10" fmla="*/ 6 w 23"/>
                        <a:gd name="T11" fmla="*/ 11 h 46"/>
                        <a:gd name="T12" fmla="*/ 6 w 23"/>
                        <a:gd name="T13" fmla="*/ 9 h 46"/>
                        <a:gd name="T14" fmla="*/ 7 w 23"/>
                        <a:gd name="T15" fmla="*/ 8 h 46"/>
                        <a:gd name="T16" fmla="*/ 7 w 23"/>
                        <a:gd name="T17" fmla="*/ 7 h 46"/>
                        <a:gd name="T18" fmla="*/ 7 w 23"/>
                        <a:gd name="T19" fmla="*/ 5 h 46"/>
                        <a:gd name="T20" fmla="*/ 6 w 23"/>
                        <a:gd name="T21" fmla="*/ 4 h 46"/>
                        <a:gd name="T22" fmla="*/ 6 w 23"/>
                        <a:gd name="T23" fmla="*/ 3 h 46"/>
                        <a:gd name="T24" fmla="*/ 5 w 23"/>
                        <a:gd name="T25" fmla="*/ 2 h 46"/>
                        <a:gd name="T26" fmla="*/ 4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6"/>
                          </a:lnTo>
                          <a:lnTo>
                            <a:pt x="9" y="44"/>
                          </a:lnTo>
                          <a:lnTo>
                            <a:pt x="13" y="42"/>
                          </a:lnTo>
                          <a:lnTo>
                            <a:pt x="16" y="38"/>
                          </a:lnTo>
                          <a:lnTo>
                            <a:pt x="20" y="35"/>
                          </a:lnTo>
                          <a:lnTo>
                            <a:pt x="21" y="31"/>
                          </a:lnTo>
                          <a:lnTo>
                            <a:pt x="22" y="27"/>
                          </a:lnTo>
                          <a:lnTo>
                            <a:pt x="23" y="23"/>
                          </a:lnTo>
                          <a:lnTo>
                            <a:pt x="22" y="18"/>
                          </a:lnTo>
                          <a:lnTo>
                            <a:pt x="21" y="14"/>
                          </a:lnTo>
                          <a:lnTo>
                            <a:pt x="20" y="10"/>
                          </a:lnTo>
                          <a:lnTo>
                            <a:pt x="16" y="7"/>
                          </a:lnTo>
                          <a:lnTo>
                            <a:pt x="13" y="4"/>
                          </a:lnTo>
                          <a:lnTo>
                            <a:pt x="9" y="2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33" name="Rectangle 386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655" y="1975"/>
                      <a:ext cx="107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34" name="Freeform 38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48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4 h 46"/>
                        <a:gd name="T14" fmla="*/ 0 w 23"/>
                        <a:gd name="T15" fmla="*/ 5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0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1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0"/>
                          </a:lnTo>
                          <a:lnTo>
                            <a:pt x="1" y="14"/>
                          </a:lnTo>
                          <a:lnTo>
                            <a:pt x="0" y="18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1"/>
                          </a:lnTo>
                          <a:lnTo>
                            <a:pt x="3" y="35"/>
                          </a:lnTo>
                          <a:lnTo>
                            <a:pt x="6" y="38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6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35" name="Freeform 38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270" y="1975"/>
                      <a:ext cx="14" cy="14"/>
                    </a:xfrm>
                    <a:custGeom>
                      <a:avLst/>
                      <a:gdLst>
                        <a:gd name="T0" fmla="*/ 0 w 23"/>
                        <a:gd name="T1" fmla="*/ 14 h 46"/>
                        <a:gd name="T2" fmla="*/ 3 w 23"/>
                        <a:gd name="T3" fmla="*/ 14 h 46"/>
                        <a:gd name="T4" fmla="*/ 6 w 23"/>
                        <a:gd name="T5" fmla="*/ 13 h 46"/>
                        <a:gd name="T6" fmla="*/ 9 w 23"/>
                        <a:gd name="T7" fmla="*/ 13 h 46"/>
                        <a:gd name="T8" fmla="*/ 11 w 23"/>
                        <a:gd name="T9" fmla="*/ 12 h 46"/>
                        <a:gd name="T10" fmla="*/ 12 w 23"/>
                        <a:gd name="T11" fmla="*/ 11 h 46"/>
                        <a:gd name="T12" fmla="*/ 13 w 23"/>
                        <a:gd name="T13" fmla="*/ 9 h 46"/>
                        <a:gd name="T14" fmla="*/ 14 w 23"/>
                        <a:gd name="T15" fmla="*/ 8 h 46"/>
                        <a:gd name="T16" fmla="*/ 14 w 23"/>
                        <a:gd name="T17" fmla="*/ 7 h 46"/>
                        <a:gd name="T18" fmla="*/ 14 w 23"/>
                        <a:gd name="T19" fmla="*/ 5 h 46"/>
                        <a:gd name="T20" fmla="*/ 13 w 23"/>
                        <a:gd name="T21" fmla="*/ 4 h 46"/>
                        <a:gd name="T22" fmla="*/ 12 w 23"/>
                        <a:gd name="T23" fmla="*/ 3 h 46"/>
                        <a:gd name="T24" fmla="*/ 11 w 23"/>
                        <a:gd name="T25" fmla="*/ 2 h 46"/>
                        <a:gd name="T26" fmla="*/ 9 w 23"/>
                        <a:gd name="T27" fmla="*/ 1 h 46"/>
                        <a:gd name="T28" fmla="*/ 6 w 23"/>
                        <a:gd name="T29" fmla="*/ 1 h 46"/>
                        <a:gd name="T30" fmla="*/ 3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4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6"/>
                          </a:lnTo>
                          <a:lnTo>
                            <a:pt x="10" y="44"/>
                          </a:lnTo>
                          <a:lnTo>
                            <a:pt x="15" y="42"/>
                          </a:lnTo>
                          <a:lnTo>
                            <a:pt x="18" y="38"/>
                          </a:lnTo>
                          <a:lnTo>
                            <a:pt x="20" y="35"/>
                          </a:lnTo>
                          <a:lnTo>
                            <a:pt x="22" y="31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8"/>
                          </a:lnTo>
                          <a:lnTo>
                            <a:pt x="22" y="14"/>
                          </a:lnTo>
                          <a:lnTo>
                            <a:pt x="20" y="10"/>
                          </a:lnTo>
                          <a:lnTo>
                            <a:pt x="18" y="7"/>
                          </a:lnTo>
                          <a:lnTo>
                            <a:pt x="15" y="4"/>
                          </a:lnTo>
                          <a:lnTo>
                            <a:pt x="10" y="2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36" name="Rectangle 389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149" y="1975"/>
                      <a:ext cx="121" cy="1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37" name="Freeform 39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141" y="1975"/>
                      <a:ext cx="7" cy="14"/>
                    </a:xfrm>
                    <a:custGeom>
                      <a:avLst/>
                      <a:gdLst>
                        <a:gd name="T0" fmla="*/ 7 w 23"/>
                        <a:gd name="T1" fmla="*/ 0 h 46"/>
                        <a:gd name="T2" fmla="*/ 5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1 w 23"/>
                        <a:gd name="T13" fmla="*/ 4 h 46"/>
                        <a:gd name="T14" fmla="*/ 0 w 23"/>
                        <a:gd name="T15" fmla="*/ 5 h 46"/>
                        <a:gd name="T16" fmla="*/ 0 w 23"/>
                        <a:gd name="T17" fmla="*/ 7 h 46"/>
                        <a:gd name="T18" fmla="*/ 0 w 23"/>
                        <a:gd name="T19" fmla="*/ 8 h 46"/>
                        <a:gd name="T20" fmla="*/ 1 w 23"/>
                        <a:gd name="T21" fmla="*/ 9 h 46"/>
                        <a:gd name="T22" fmla="*/ 1 w 23"/>
                        <a:gd name="T23" fmla="*/ 11 h 46"/>
                        <a:gd name="T24" fmla="*/ 2 w 23"/>
                        <a:gd name="T25" fmla="*/ 12 h 46"/>
                        <a:gd name="T26" fmla="*/ 3 w 23"/>
                        <a:gd name="T27" fmla="*/ 13 h 46"/>
                        <a:gd name="T28" fmla="*/ 4 w 23"/>
                        <a:gd name="T29" fmla="*/ 13 h 46"/>
                        <a:gd name="T30" fmla="*/ 5 w 23"/>
                        <a:gd name="T31" fmla="*/ 14 h 46"/>
                        <a:gd name="T32" fmla="*/ 7 w 23"/>
                        <a:gd name="T33" fmla="*/ 14 h 46"/>
                        <a:gd name="T34" fmla="*/ 7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1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0"/>
                          </a:lnTo>
                          <a:lnTo>
                            <a:pt x="2" y="14"/>
                          </a:lnTo>
                          <a:lnTo>
                            <a:pt x="1" y="18"/>
                          </a:lnTo>
                          <a:lnTo>
                            <a:pt x="0" y="23"/>
                          </a:lnTo>
                          <a:lnTo>
                            <a:pt x="1" y="27"/>
                          </a:lnTo>
                          <a:lnTo>
                            <a:pt x="2" y="31"/>
                          </a:lnTo>
                          <a:lnTo>
                            <a:pt x="3" y="35"/>
                          </a:lnTo>
                          <a:lnTo>
                            <a:pt x="6" y="38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6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38" name="Freeform 39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141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1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1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8"/>
                          </a:lnTo>
                          <a:lnTo>
                            <a:pt x="2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39" name="Rectangle 392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149" y="2448"/>
                      <a:ext cx="121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40" name="Freeform 39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270" y="2448"/>
                      <a:ext cx="14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3 w 23"/>
                        <a:gd name="T3" fmla="*/ 21 h 47"/>
                        <a:gd name="T4" fmla="*/ 6 w 23"/>
                        <a:gd name="T5" fmla="*/ 20 h 47"/>
                        <a:gd name="T6" fmla="*/ 9 w 23"/>
                        <a:gd name="T7" fmla="*/ 19 h 47"/>
                        <a:gd name="T8" fmla="*/ 11 w 23"/>
                        <a:gd name="T9" fmla="*/ 17 h 47"/>
                        <a:gd name="T10" fmla="*/ 12 w 23"/>
                        <a:gd name="T11" fmla="*/ 16 h 47"/>
                        <a:gd name="T12" fmla="*/ 13 w 23"/>
                        <a:gd name="T13" fmla="*/ 14 h 47"/>
                        <a:gd name="T14" fmla="*/ 14 w 23"/>
                        <a:gd name="T15" fmla="*/ 13 h 47"/>
                        <a:gd name="T16" fmla="*/ 14 w 23"/>
                        <a:gd name="T17" fmla="*/ 10 h 47"/>
                        <a:gd name="T18" fmla="*/ 14 w 23"/>
                        <a:gd name="T19" fmla="*/ 8 h 47"/>
                        <a:gd name="T20" fmla="*/ 13 w 23"/>
                        <a:gd name="T21" fmla="*/ 7 h 47"/>
                        <a:gd name="T22" fmla="*/ 12 w 23"/>
                        <a:gd name="T23" fmla="*/ 5 h 47"/>
                        <a:gd name="T24" fmla="*/ 11 w 23"/>
                        <a:gd name="T25" fmla="*/ 4 h 47"/>
                        <a:gd name="T26" fmla="*/ 9 w 23"/>
                        <a:gd name="T27" fmla="*/ 2 h 47"/>
                        <a:gd name="T28" fmla="*/ 6 w 23"/>
                        <a:gd name="T29" fmla="*/ 1 h 47"/>
                        <a:gd name="T30" fmla="*/ 3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10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5" y="4"/>
                          </a:lnTo>
                          <a:lnTo>
                            <a:pt x="10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41" name="Freeform 39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392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1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1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8"/>
                          </a:lnTo>
                          <a:lnTo>
                            <a:pt x="2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8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42" name="Rectangle 395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399" y="2448"/>
                      <a:ext cx="12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43" name="Freeform 39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527" y="2448"/>
                      <a:ext cx="0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0 w 23"/>
                        <a:gd name="T3" fmla="*/ 21 h 47"/>
                        <a:gd name="T4" fmla="*/ 0 w 23"/>
                        <a:gd name="T5" fmla="*/ 20 h 47"/>
                        <a:gd name="T6" fmla="*/ 1 w 23"/>
                        <a:gd name="T7" fmla="*/ 19 h 47"/>
                        <a:gd name="T8" fmla="*/ 1 w 23"/>
                        <a:gd name="T9" fmla="*/ 17 h 47"/>
                        <a:gd name="T10" fmla="*/ 1 w 23"/>
                        <a:gd name="T11" fmla="*/ 16 h 47"/>
                        <a:gd name="T12" fmla="*/ 1 w 23"/>
                        <a:gd name="T13" fmla="*/ 14 h 47"/>
                        <a:gd name="T14" fmla="*/ 1 w 23"/>
                        <a:gd name="T15" fmla="*/ 13 h 47"/>
                        <a:gd name="T16" fmla="*/ 1 w 23"/>
                        <a:gd name="T17" fmla="*/ 10 h 47"/>
                        <a:gd name="T18" fmla="*/ 1 w 23"/>
                        <a:gd name="T19" fmla="*/ 8 h 47"/>
                        <a:gd name="T20" fmla="*/ 1 w 23"/>
                        <a:gd name="T21" fmla="*/ 7 h 47"/>
                        <a:gd name="T22" fmla="*/ 1 w 23"/>
                        <a:gd name="T23" fmla="*/ 5 h 47"/>
                        <a:gd name="T24" fmla="*/ 1 w 23"/>
                        <a:gd name="T25" fmla="*/ 4 h 47"/>
                        <a:gd name="T26" fmla="*/ 1 w 23"/>
                        <a:gd name="T27" fmla="*/ 2 h 47"/>
                        <a:gd name="T28" fmla="*/ 0 w 23"/>
                        <a:gd name="T29" fmla="*/ 1 h 47"/>
                        <a:gd name="T30" fmla="*/ 0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10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5" y="4"/>
                          </a:lnTo>
                          <a:lnTo>
                            <a:pt x="10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44" name="Freeform 39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263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0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0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2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7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45" name="Rectangle 398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270" y="2448"/>
                      <a:ext cx="12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46" name="Freeform 39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399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5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7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7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5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6" y="46"/>
                          </a:lnTo>
                          <a:lnTo>
                            <a:pt x="10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5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47" name="Freeform 40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884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0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0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3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2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7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48" name="Rectangle 401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891" y="2448"/>
                      <a:ext cx="12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49" name="Freeform 40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020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4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6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6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4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9" y="44"/>
                          </a:lnTo>
                          <a:lnTo>
                            <a:pt x="13" y="42"/>
                          </a:lnTo>
                          <a:lnTo>
                            <a:pt x="17" y="39"/>
                          </a:lnTo>
                          <a:lnTo>
                            <a:pt x="20" y="36"/>
                          </a:lnTo>
                          <a:lnTo>
                            <a:pt x="21" y="32"/>
                          </a:lnTo>
                          <a:lnTo>
                            <a:pt x="22" y="28"/>
                          </a:lnTo>
                          <a:lnTo>
                            <a:pt x="23" y="23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20" y="11"/>
                          </a:lnTo>
                          <a:lnTo>
                            <a:pt x="17" y="8"/>
                          </a:lnTo>
                          <a:lnTo>
                            <a:pt x="13" y="4"/>
                          </a:lnTo>
                          <a:lnTo>
                            <a:pt x="9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50" name="Freeform 40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013" y="2448"/>
                      <a:ext cx="7" cy="21"/>
                    </a:xfrm>
                    <a:custGeom>
                      <a:avLst/>
                      <a:gdLst>
                        <a:gd name="T0" fmla="*/ 7 w 23"/>
                        <a:gd name="T1" fmla="*/ 0 h 47"/>
                        <a:gd name="T2" fmla="*/ 5 w 23"/>
                        <a:gd name="T3" fmla="*/ 0 h 47"/>
                        <a:gd name="T4" fmla="*/ 4 w 23"/>
                        <a:gd name="T5" fmla="*/ 1 h 47"/>
                        <a:gd name="T6" fmla="*/ 2 w 23"/>
                        <a:gd name="T7" fmla="*/ 2 h 47"/>
                        <a:gd name="T8" fmla="*/ 2 w 23"/>
                        <a:gd name="T9" fmla="*/ 4 h 47"/>
                        <a:gd name="T10" fmla="*/ 1 w 23"/>
                        <a:gd name="T11" fmla="*/ 5 h 47"/>
                        <a:gd name="T12" fmla="*/ 0 w 23"/>
                        <a:gd name="T13" fmla="*/ 7 h 47"/>
                        <a:gd name="T14" fmla="*/ 0 w 23"/>
                        <a:gd name="T15" fmla="*/ 8 h 47"/>
                        <a:gd name="T16" fmla="*/ 0 w 23"/>
                        <a:gd name="T17" fmla="*/ 10 h 47"/>
                        <a:gd name="T18" fmla="*/ 0 w 23"/>
                        <a:gd name="T19" fmla="*/ 13 h 47"/>
                        <a:gd name="T20" fmla="*/ 0 w 23"/>
                        <a:gd name="T21" fmla="*/ 14 h 47"/>
                        <a:gd name="T22" fmla="*/ 1 w 23"/>
                        <a:gd name="T23" fmla="*/ 16 h 47"/>
                        <a:gd name="T24" fmla="*/ 2 w 23"/>
                        <a:gd name="T25" fmla="*/ 17 h 47"/>
                        <a:gd name="T26" fmla="*/ 2 w 23"/>
                        <a:gd name="T27" fmla="*/ 19 h 47"/>
                        <a:gd name="T28" fmla="*/ 4 w 23"/>
                        <a:gd name="T29" fmla="*/ 20 h 47"/>
                        <a:gd name="T30" fmla="*/ 5 w 23"/>
                        <a:gd name="T31" fmla="*/ 21 h 47"/>
                        <a:gd name="T32" fmla="*/ 7 w 23"/>
                        <a:gd name="T33" fmla="*/ 21 h 47"/>
                        <a:gd name="T34" fmla="*/ 7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2" y="2"/>
                          </a:lnTo>
                          <a:lnTo>
                            <a:pt x="8" y="4"/>
                          </a:lnTo>
                          <a:lnTo>
                            <a:pt x="5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5" y="39"/>
                          </a:lnTo>
                          <a:lnTo>
                            <a:pt x="8" y="42"/>
                          </a:lnTo>
                          <a:lnTo>
                            <a:pt x="12" y="44"/>
                          </a:lnTo>
                          <a:lnTo>
                            <a:pt x="17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51" name="Rectangle 40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020" y="2448"/>
                      <a:ext cx="12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952" name="Freeform 40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149" y="2448"/>
                      <a:ext cx="7" cy="21"/>
                    </a:xfrm>
                    <a:custGeom>
                      <a:avLst/>
                      <a:gdLst>
                        <a:gd name="T0" fmla="*/ 0 w 23"/>
                        <a:gd name="T1" fmla="*/ 21 h 47"/>
                        <a:gd name="T2" fmla="*/ 2 w 23"/>
                        <a:gd name="T3" fmla="*/ 21 h 47"/>
                        <a:gd name="T4" fmla="*/ 3 w 23"/>
                        <a:gd name="T5" fmla="*/ 20 h 47"/>
                        <a:gd name="T6" fmla="*/ 4 w 23"/>
                        <a:gd name="T7" fmla="*/ 19 h 47"/>
                        <a:gd name="T8" fmla="*/ 5 w 23"/>
                        <a:gd name="T9" fmla="*/ 17 h 47"/>
                        <a:gd name="T10" fmla="*/ 6 w 23"/>
                        <a:gd name="T11" fmla="*/ 16 h 47"/>
                        <a:gd name="T12" fmla="*/ 7 w 23"/>
                        <a:gd name="T13" fmla="*/ 14 h 47"/>
                        <a:gd name="T14" fmla="*/ 7 w 23"/>
                        <a:gd name="T15" fmla="*/ 13 h 47"/>
                        <a:gd name="T16" fmla="*/ 7 w 23"/>
                        <a:gd name="T17" fmla="*/ 10 h 47"/>
                        <a:gd name="T18" fmla="*/ 7 w 23"/>
                        <a:gd name="T19" fmla="*/ 8 h 47"/>
                        <a:gd name="T20" fmla="*/ 7 w 23"/>
                        <a:gd name="T21" fmla="*/ 7 h 47"/>
                        <a:gd name="T22" fmla="*/ 6 w 23"/>
                        <a:gd name="T23" fmla="*/ 5 h 47"/>
                        <a:gd name="T24" fmla="*/ 5 w 23"/>
                        <a:gd name="T25" fmla="*/ 4 h 47"/>
                        <a:gd name="T26" fmla="*/ 4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1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6" y="46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53" name="Freeform 40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756" y="2448"/>
                      <a:ext cx="7" cy="21"/>
                    </a:xfrm>
                    <a:custGeom>
                      <a:avLst/>
                      <a:gdLst>
                        <a:gd name="T0" fmla="*/ 7 w 24"/>
                        <a:gd name="T1" fmla="*/ 0 h 47"/>
                        <a:gd name="T2" fmla="*/ 5 w 24"/>
                        <a:gd name="T3" fmla="*/ 0 h 47"/>
                        <a:gd name="T4" fmla="*/ 4 w 24"/>
                        <a:gd name="T5" fmla="*/ 1 h 47"/>
                        <a:gd name="T6" fmla="*/ 3 w 24"/>
                        <a:gd name="T7" fmla="*/ 2 h 47"/>
                        <a:gd name="T8" fmla="*/ 2 w 24"/>
                        <a:gd name="T9" fmla="*/ 4 h 47"/>
                        <a:gd name="T10" fmla="*/ 1 w 24"/>
                        <a:gd name="T11" fmla="*/ 5 h 47"/>
                        <a:gd name="T12" fmla="*/ 0 w 24"/>
                        <a:gd name="T13" fmla="*/ 7 h 47"/>
                        <a:gd name="T14" fmla="*/ 0 w 24"/>
                        <a:gd name="T15" fmla="*/ 8 h 47"/>
                        <a:gd name="T16" fmla="*/ 0 w 24"/>
                        <a:gd name="T17" fmla="*/ 10 h 47"/>
                        <a:gd name="T18" fmla="*/ 0 w 24"/>
                        <a:gd name="T19" fmla="*/ 13 h 47"/>
                        <a:gd name="T20" fmla="*/ 0 w 24"/>
                        <a:gd name="T21" fmla="*/ 14 h 47"/>
                        <a:gd name="T22" fmla="*/ 1 w 24"/>
                        <a:gd name="T23" fmla="*/ 16 h 47"/>
                        <a:gd name="T24" fmla="*/ 2 w 24"/>
                        <a:gd name="T25" fmla="*/ 17 h 47"/>
                        <a:gd name="T26" fmla="*/ 3 w 24"/>
                        <a:gd name="T27" fmla="*/ 19 h 47"/>
                        <a:gd name="T28" fmla="*/ 4 w 24"/>
                        <a:gd name="T29" fmla="*/ 20 h 47"/>
                        <a:gd name="T30" fmla="*/ 5 w 24"/>
                        <a:gd name="T31" fmla="*/ 21 h 47"/>
                        <a:gd name="T32" fmla="*/ 7 w 24"/>
                        <a:gd name="T33" fmla="*/ 21 h 47"/>
                        <a:gd name="T34" fmla="*/ 7 w 24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7">
                          <a:moveTo>
                            <a:pt x="24" y="0"/>
                          </a:moveTo>
                          <a:lnTo>
                            <a:pt x="18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4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4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8" y="46"/>
                          </a:lnTo>
                          <a:lnTo>
                            <a:pt x="24" y="47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954" name="Rectangle 407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763" y="2448"/>
                      <a:ext cx="129" cy="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</p:grpSp>
              <p:sp>
                <p:nvSpPr>
                  <p:cNvPr id="220" name="Freeform 408"/>
                  <p:cNvSpPr>
                    <a:spLocks noChangeAspect="1"/>
                  </p:cNvSpPr>
                  <p:nvPr/>
                </p:nvSpPr>
                <p:spPr bwMode="auto">
                  <a:xfrm>
                    <a:off x="3683" y="2047"/>
                    <a:ext cx="7" cy="14"/>
                  </a:xfrm>
                  <a:custGeom>
                    <a:avLst/>
                    <a:gdLst>
                      <a:gd name="T0" fmla="*/ 0 w 23"/>
                      <a:gd name="T1" fmla="*/ 14 h 47"/>
                      <a:gd name="T2" fmla="*/ 2 w 23"/>
                      <a:gd name="T3" fmla="*/ 14 h 47"/>
                      <a:gd name="T4" fmla="*/ 3 w 23"/>
                      <a:gd name="T5" fmla="*/ 13 h 47"/>
                      <a:gd name="T6" fmla="*/ 4 w 23"/>
                      <a:gd name="T7" fmla="*/ 13 h 47"/>
                      <a:gd name="T8" fmla="*/ 5 w 23"/>
                      <a:gd name="T9" fmla="*/ 12 h 47"/>
                      <a:gd name="T10" fmla="*/ 6 w 23"/>
                      <a:gd name="T11" fmla="*/ 11 h 47"/>
                      <a:gd name="T12" fmla="*/ 7 w 23"/>
                      <a:gd name="T13" fmla="*/ 10 h 47"/>
                      <a:gd name="T14" fmla="*/ 7 w 23"/>
                      <a:gd name="T15" fmla="*/ 8 h 47"/>
                      <a:gd name="T16" fmla="*/ 7 w 23"/>
                      <a:gd name="T17" fmla="*/ 7 h 47"/>
                      <a:gd name="T18" fmla="*/ 7 w 23"/>
                      <a:gd name="T19" fmla="*/ 6 h 47"/>
                      <a:gd name="T20" fmla="*/ 7 w 23"/>
                      <a:gd name="T21" fmla="*/ 4 h 47"/>
                      <a:gd name="T22" fmla="*/ 6 w 23"/>
                      <a:gd name="T23" fmla="*/ 3 h 47"/>
                      <a:gd name="T24" fmla="*/ 5 w 23"/>
                      <a:gd name="T25" fmla="*/ 2 h 47"/>
                      <a:gd name="T26" fmla="*/ 4 w 23"/>
                      <a:gd name="T27" fmla="*/ 1 h 47"/>
                      <a:gd name="T28" fmla="*/ 3 w 23"/>
                      <a:gd name="T29" fmla="*/ 1 h 47"/>
                      <a:gd name="T30" fmla="*/ 2 w 23"/>
                      <a:gd name="T31" fmla="*/ 0 h 47"/>
                      <a:gd name="T32" fmla="*/ 0 w 23"/>
                      <a:gd name="T33" fmla="*/ 0 h 47"/>
                      <a:gd name="T34" fmla="*/ 0 w 23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0" y="47"/>
                        </a:moveTo>
                        <a:lnTo>
                          <a:pt x="5" y="46"/>
                        </a:lnTo>
                        <a:lnTo>
                          <a:pt x="10" y="44"/>
                        </a:lnTo>
                        <a:lnTo>
                          <a:pt x="14" y="42"/>
                        </a:lnTo>
                        <a:lnTo>
                          <a:pt x="18" y="39"/>
                        </a:lnTo>
                        <a:lnTo>
                          <a:pt x="20" y="36"/>
                        </a:lnTo>
                        <a:lnTo>
                          <a:pt x="22" y="32"/>
                        </a:lnTo>
                        <a:lnTo>
                          <a:pt x="23" y="28"/>
                        </a:lnTo>
                        <a:lnTo>
                          <a:pt x="23" y="23"/>
                        </a:lnTo>
                        <a:lnTo>
                          <a:pt x="23" y="19"/>
                        </a:lnTo>
                        <a:lnTo>
                          <a:pt x="22" y="15"/>
                        </a:lnTo>
                        <a:lnTo>
                          <a:pt x="20" y="11"/>
                        </a:lnTo>
                        <a:lnTo>
                          <a:pt x="18" y="8"/>
                        </a:lnTo>
                        <a:lnTo>
                          <a:pt x="14" y="4"/>
                        </a:lnTo>
                        <a:lnTo>
                          <a:pt x="10" y="2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1" name="Freeform 409"/>
                  <p:cNvSpPr>
                    <a:spLocks noChangeAspect="1"/>
                  </p:cNvSpPr>
                  <p:nvPr/>
                </p:nvSpPr>
                <p:spPr bwMode="auto">
                  <a:xfrm>
                    <a:off x="3798" y="1625"/>
                    <a:ext cx="7" cy="7"/>
                  </a:xfrm>
                  <a:custGeom>
                    <a:avLst/>
                    <a:gdLst>
                      <a:gd name="T0" fmla="*/ 0 w 23"/>
                      <a:gd name="T1" fmla="*/ 7 h 46"/>
                      <a:gd name="T2" fmla="*/ 2 w 23"/>
                      <a:gd name="T3" fmla="*/ 7 h 46"/>
                      <a:gd name="T4" fmla="*/ 3 w 23"/>
                      <a:gd name="T5" fmla="*/ 7 h 46"/>
                      <a:gd name="T6" fmla="*/ 4 w 23"/>
                      <a:gd name="T7" fmla="*/ 6 h 46"/>
                      <a:gd name="T8" fmla="*/ 5 w 23"/>
                      <a:gd name="T9" fmla="*/ 6 h 46"/>
                      <a:gd name="T10" fmla="*/ 6 w 23"/>
                      <a:gd name="T11" fmla="*/ 5 h 46"/>
                      <a:gd name="T12" fmla="*/ 6 w 23"/>
                      <a:gd name="T13" fmla="*/ 5 h 46"/>
                      <a:gd name="T14" fmla="*/ 7 w 23"/>
                      <a:gd name="T15" fmla="*/ 4 h 46"/>
                      <a:gd name="T16" fmla="*/ 7 w 23"/>
                      <a:gd name="T17" fmla="*/ 4 h 46"/>
                      <a:gd name="T18" fmla="*/ 7 w 23"/>
                      <a:gd name="T19" fmla="*/ 3 h 46"/>
                      <a:gd name="T20" fmla="*/ 6 w 23"/>
                      <a:gd name="T21" fmla="*/ 2 h 46"/>
                      <a:gd name="T22" fmla="*/ 6 w 23"/>
                      <a:gd name="T23" fmla="*/ 2 h 46"/>
                      <a:gd name="T24" fmla="*/ 5 w 23"/>
                      <a:gd name="T25" fmla="*/ 1 h 46"/>
                      <a:gd name="T26" fmla="*/ 4 w 23"/>
                      <a:gd name="T27" fmla="*/ 1 h 46"/>
                      <a:gd name="T28" fmla="*/ 3 w 23"/>
                      <a:gd name="T29" fmla="*/ 0 h 46"/>
                      <a:gd name="T30" fmla="*/ 2 w 23"/>
                      <a:gd name="T31" fmla="*/ 0 h 46"/>
                      <a:gd name="T32" fmla="*/ 0 w 23"/>
                      <a:gd name="T33" fmla="*/ 0 h 46"/>
                      <a:gd name="T34" fmla="*/ 0 w 23"/>
                      <a:gd name="T35" fmla="*/ 7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0" y="46"/>
                        </a:moveTo>
                        <a:lnTo>
                          <a:pt x="5" y="46"/>
                        </a:lnTo>
                        <a:lnTo>
                          <a:pt x="9" y="44"/>
                        </a:lnTo>
                        <a:lnTo>
                          <a:pt x="13" y="42"/>
                        </a:lnTo>
                        <a:lnTo>
                          <a:pt x="17" y="38"/>
                        </a:lnTo>
                        <a:lnTo>
                          <a:pt x="20" y="35"/>
                        </a:lnTo>
                        <a:lnTo>
                          <a:pt x="21" y="31"/>
                        </a:lnTo>
                        <a:lnTo>
                          <a:pt x="22" y="27"/>
                        </a:lnTo>
                        <a:lnTo>
                          <a:pt x="23" y="23"/>
                        </a:lnTo>
                        <a:lnTo>
                          <a:pt x="22" y="18"/>
                        </a:lnTo>
                        <a:lnTo>
                          <a:pt x="21" y="14"/>
                        </a:lnTo>
                        <a:lnTo>
                          <a:pt x="20" y="10"/>
                        </a:lnTo>
                        <a:lnTo>
                          <a:pt x="17" y="7"/>
                        </a:lnTo>
                        <a:lnTo>
                          <a:pt x="13" y="4"/>
                        </a:lnTo>
                        <a:lnTo>
                          <a:pt x="9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2" name="Rectangle 41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569" y="1625"/>
                    <a:ext cx="229" cy="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23" name="Freeform 411"/>
                  <p:cNvSpPr>
                    <a:spLocks noChangeAspect="1"/>
                  </p:cNvSpPr>
                  <p:nvPr/>
                </p:nvSpPr>
                <p:spPr bwMode="auto">
                  <a:xfrm>
                    <a:off x="3562" y="1625"/>
                    <a:ext cx="7" cy="7"/>
                  </a:xfrm>
                  <a:custGeom>
                    <a:avLst/>
                    <a:gdLst>
                      <a:gd name="T0" fmla="*/ 7 w 24"/>
                      <a:gd name="T1" fmla="*/ 0 h 46"/>
                      <a:gd name="T2" fmla="*/ 5 w 24"/>
                      <a:gd name="T3" fmla="*/ 0 h 46"/>
                      <a:gd name="T4" fmla="*/ 4 w 24"/>
                      <a:gd name="T5" fmla="*/ 0 h 46"/>
                      <a:gd name="T6" fmla="*/ 3 w 24"/>
                      <a:gd name="T7" fmla="*/ 1 h 46"/>
                      <a:gd name="T8" fmla="*/ 2 w 24"/>
                      <a:gd name="T9" fmla="*/ 1 h 46"/>
                      <a:gd name="T10" fmla="*/ 1 w 24"/>
                      <a:gd name="T11" fmla="*/ 2 h 46"/>
                      <a:gd name="T12" fmla="*/ 1 w 24"/>
                      <a:gd name="T13" fmla="*/ 2 h 46"/>
                      <a:gd name="T14" fmla="*/ 0 w 24"/>
                      <a:gd name="T15" fmla="*/ 3 h 46"/>
                      <a:gd name="T16" fmla="*/ 0 w 24"/>
                      <a:gd name="T17" fmla="*/ 4 h 46"/>
                      <a:gd name="T18" fmla="*/ 0 w 24"/>
                      <a:gd name="T19" fmla="*/ 4 h 46"/>
                      <a:gd name="T20" fmla="*/ 1 w 24"/>
                      <a:gd name="T21" fmla="*/ 5 h 46"/>
                      <a:gd name="T22" fmla="*/ 1 w 24"/>
                      <a:gd name="T23" fmla="*/ 5 h 46"/>
                      <a:gd name="T24" fmla="*/ 2 w 24"/>
                      <a:gd name="T25" fmla="*/ 6 h 46"/>
                      <a:gd name="T26" fmla="*/ 3 w 24"/>
                      <a:gd name="T27" fmla="*/ 6 h 46"/>
                      <a:gd name="T28" fmla="*/ 4 w 24"/>
                      <a:gd name="T29" fmla="*/ 7 h 46"/>
                      <a:gd name="T30" fmla="*/ 5 w 24"/>
                      <a:gd name="T31" fmla="*/ 7 h 46"/>
                      <a:gd name="T32" fmla="*/ 7 w 24"/>
                      <a:gd name="T33" fmla="*/ 7 h 46"/>
                      <a:gd name="T34" fmla="*/ 7 w 24"/>
                      <a:gd name="T35" fmla="*/ 0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6">
                        <a:moveTo>
                          <a:pt x="24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7" y="7"/>
                        </a:lnTo>
                        <a:lnTo>
                          <a:pt x="4" y="10"/>
                        </a:lnTo>
                        <a:lnTo>
                          <a:pt x="2" y="14"/>
                        </a:lnTo>
                        <a:lnTo>
                          <a:pt x="1" y="18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2" y="31"/>
                        </a:lnTo>
                        <a:lnTo>
                          <a:pt x="4" y="35"/>
                        </a:lnTo>
                        <a:lnTo>
                          <a:pt x="7" y="38"/>
                        </a:lnTo>
                        <a:lnTo>
                          <a:pt x="10" y="42"/>
                        </a:lnTo>
                        <a:lnTo>
                          <a:pt x="14" y="44"/>
                        </a:lnTo>
                        <a:lnTo>
                          <a:pt x="18" y="46"/>
                        </a:lnTo>
                        <a:lnTo>
                          <a:pt x="24" y="46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4" name="Freeform 412"/>
                  <p:cNvSpPr>
                    <a:spLocks noChangeAspect="1"/>
                  </p:cNvSpPr>
                  <p:nvPr/>
                </p:nvSpPr>
                <p:spPr bwMode="auto">
                  <a:xfrm>
                    <a:off x="3912" y="1625"/>
                    <a:ext cx="7" cy="7"/>
                  </a:xfrm>
                  <a:custGeom>
                    <a:avLst/>
                    <a:gdLst>
                      <a:gd name="T0" fmla="*/ 0 w 23"/>
                      <a:gd name="T1" fmla="*/ 7 h 46"/>
                      <a:gd name="T2" fmla="*/ 2 w 23"/>
                      <a:gd name="T3" fmla="*/ 7 h 46"/>
                      <a:gd name="T4" fmla="*/ 3 w 23"/>
                      <a:gd name="T5" fmla="*/ 7 h 46"/>
                      <a:gd name="T6" fmla="*/ 4 w 23"/>
                      <a:gd name="T7" fmla="*/ 6 h 46"/>
                      <a:gd name="T8" fmla="*/ 5 w 23"/>
                      <a:gd name="T9" fmla="*/ 6 h 46"/>
                      <a:gd name="T10" fmla="*/ 6 w 23"/>
                      <a:gd name="T11" fmla="*/ 5 h 46"/>
                      <a:gd name="T12" fmla="*/ 7 w 23"/>
                      <a:gd name="T13" fmla="*/ 5 h 46"/>
                      <a:gd name="T14" fmla="*/ 7 w 23"/>
                      <a:gd name="T15" fmla="*/ 4 h 46"/>
                      <a:gd name="T16" fmla="*/ 7 w 23"/>
                      <a:gd name="T17" fmla="*/ 4 h 46"/>
                      <a:gd name="T18" fmla="*/ 7 w 23"/>
                      <a:gd name="T19" fmla="*/ 3 h 46"/>
                      <a:gd name="T20" fmla="*/ 7 w 23"/>
                      <a:gd name="T21" fmla="*/ 2 h 46"/>
                      <a:gd name="T22" fmla="*/ 6 w 23"/>
                      <a:gd name="T23" fmla="*/ 2 h 46"/>
                      <a:gd name="T24" fmla="*/ 5 w 23"/>
                      <a:gd name="T25" fmla="*/ 1 h 46"/>
                      <a:gd name="T26" fmla="*/ 4 w 23"/>
                      <a:gd name="T27" fmla="*/ 1 h 46"/>
                      <a:gd name="T28" fmla="*/ 3 w 23"/>
                      <a:gd name="T29" fmla="*/ 0 h 46"/>
                      <a:gd name="T30" fmla="*/ 2 w 23"/>
                      <a:gd name="T31" fmla="*/ 0 h 46"/>
                      <a:gd name="T32" fmla="*/ 0 w 23"/>
                      <a:gd name="T33" fmla="*/ 0 h 46"/>
                      <a:gd name="T34" fmla="*/ 0 w 23"/>
                      <a:gd name="T35" fmla="*/ 7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0" y="46"/>
                        </a:moveTo>
                        <a:lnTo>
                          <a:pt x="6" y="46"/>
                        </a:lnTo>
                        <a:lnTo>
                          <a:pt x="10" y="44"/>
                        </a:lnTo>
                        <a:lnTo>
                          <a:pt x="14" y="42"/>
                        </a:lnTo>
                        <a:lnTo>
                          <a:pt x="18" y="38"/>
                        </a:lnTo>
                        <a:lnTo>
                          <a:pt x="20" y="35"/>
                        </a:lnTo>
                        <a:lnTo>
                          <a:pt x="22" y="31"/>
                        </a:lnTo>
                        <a:lnTo>
                          <a:pt x="23" y="27"/>
                        </a:lnTo>
                        <a:lnTo>
                          <a:pt x="23" y="23"/>
                        </a:lnTo>
                        <a:lnTo>
                          <a:pt x="23" y="18"/>
                        </a:lnTo>
                        <a:lnTo>
                          <a:pt x="22" y="14"/>
                        </a:lnTo>
                        <a:lnTo>
                          <a:pt x="20" y="10"/>
                        </a:lnTo>
                        <a:lnTo>
                          <a:pt x="18" y="7"/>
                        </a:lnTo>
                        <a:lnTo>
                          <a:pt x="14" y="4"/>
                        </a:lnTo>
                        <a:lnTo>
                          <a:pt x="10" y="2"/>
                        </a:lnTo>
                        <a:lnTo>
                          <a:pt x="6" y="1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5" name="Rectangle 41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798" y="1625"/>
                    <a:ext cx="114" cy="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26" name="Freeform 414"/>
                  <p:cNvSpPr>
                    <a:spLocks noChangeAspect="1"/>
                  </p:cNvSpPr>
                  <p:nvPr/>
                </p:nvSpPr>
                <p:spPr bwMode="auto">
                  <a:xfrm>
                    <a:off x="3791" y="1625"/>
                    <a:ext cx="7" cy="7"/>
                  </a:xfrm>
                  <a:custGeom>
                    <a:avLst/>
                    <a:gdLst>
                      <a:gd name="T0" fmla="*/ 7 w 23"/>
                      <a:gd name="T1" fmla="*/ 0 h 46"/>
                      <a:gd name="T2" fmla="*/ 5 w 23"/>
                      <a:gd name="T3" fmla="*/ 0 h 46"/>
                      <a:gd name="T4" fmla="*/ 4 w 23"/>
                      <a:gd name="T5" fmla="*/ 0 h 46"/>
                      <a:gd name="T6" fmla="*/ 2 w 23"/>
                      <a:gd name="T7" fmla="*/ 1 h 46"/>
                      <a:gd name="T8" fmla="*/ 2 w 23"/>
                      <a:gd name="T9" fmla="*/ 1 h 46"/>
                      <a:gd name="T10" fmla="*/ 1 w 23"/>
                      <a:gd name="T11" fmla="*/ 2 h 46"/>
                      <a:gd name="T12" fmla="*/ 0 w 23"/>
                      <a:gd name="T13" fmla="*/ 2 h 46"/>
                      <a:gd name="T14" fmla="*/ 0 w 23"/>
                      <a:gd name="T15" fmla="*/ 3 h 46"/>
                      <a:gd name="T16" fmla="*/ 0 w 23"/>
                      <a:gd name="T17" fmla="*/ 4 h 46"/>
                      <a:gd name="T18" fmla="*/ 0 w 23"/>
                      <a:gd name="T19" fmla="*/ 4 h 46"/>
                      <a:gd name="T20" fmla="*/ 0 w 23"/>
                      <a:gd name="T21" fmla="*/ 5 h 46"/>
                      <a:gd name="T22" fmla="*/ 1 w 23"/>
                      <a:gd name="T23" fmla="*/ 5 h 46"/>
                      <a:gd name="T24" fmla="*/ 2 w 23"/>
                      <a:gd name="T25" fmla="*/ 6 h 46"/>
                      <a:gd name="T26" fmla="*/ 2 w 23"/>
                      <a:gd name="T27" fmla="*/ 6 h 46"/>
                      <a:gd name="T28" fmla="*/ 4 w 23"/>
                      <a:gd name="T29" fmla="*/ 7 h 46"/>
                      <a:gd name="T30" fmla="*/ 5 w 23"/>
                      <a:gd name="T31" fmla="*/ 7 h 46"/>
                      <a:gd name="T32" fmla="*/ 7 w 23"/>
                      <a:gd name="T33" fmla="*/ 7 h 46"/>
                      <a:gd name="T34" fmla="*/ 7 w 23"/>
                      <a:gd name="T35" fmla="*/ 0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23" y="0"/>
                        </a:moveTo>
                        <a:lnTo>
                          <a:pt x="17" y="1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4"/>
                        </a:lnTo>
                        <a:lnTo>
                          <a:pt x="0" y="18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1"/>
                        </a:lnTo>
                        <a:lnTo>
                          <a:pt x="3" y="35"/>
                        </a:lnTo>
                        <a:lnTo>
                          <a:pt x="5" y="38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7" y="46"/>
                        </a:lnTo>
                        <a:lnTo>
                          <a:pt x="23" y="46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7" name="Freeform 415"/>
                  <p:cNvSpPr>
                    <a:spLocks noChangeAspect="1"/>
                  </p:cNvSpPr>
                  <p:nvPr/>
                </p:nvSpPr>
                <p:spPr bwMode="auto">
                  <a:xfrm>
                    <a:off x="3047" y="1453"/>
                    <a:ext cx="7" cy="7"/>
                  </a:xfrm>
                  <a:custGeom>
                    <a:avLst/>
                    <a:gdLst>
                      <a:gd name="T0" fmla="*/ 7 w 28"/>
                      <a:gd name="T1" fmla="*/ 7 h 23"/>
                      <a:gd name="T2" fmla="*/ 7 w 28"/>
                      <a:gd name="T3" fmla="*/ 5 h 23"/>
                      <a:gd name="T4" fmla="*/ 7 w 28"/>
                      <a:gd name="T5" fmla="*/ 4 h 23"/>
                      <a:gd name="T6" fmla="*/ 6 w 28"/>
                      <a:gd name="T7" fmla="*/ 3 h 23"/>
                      <a:gd name="T8" fmla="*/ 6 w 28"/>
                      <a:gd name="T9" fmla="*/ 2 h 23"/>
                      <a:gd name="T10" fmla="*/ 5 w 28"/>
                      <a:gd name="T11" fmla="*/ 1 h 23"/>
                      <a:gd name="T12" fmla="*/ 5 w 28"/>
                      <a:gd name="T13" fmla="*/ 0 h 23"/>
                      <a:gd name="T14" fmla="*/ 4 w 28"/>
                      <a:gd name="T15" fmla="*/ 0 h 23"/>
                      <a:gd name="T16" fmla="*/ 4 w 28"/>
                      <a:gd name="T17" fmla="*/ 0 h 23"/>
                      <a:gd name="T18" fmla="*/ 3 w 28"/>
                      <a:gd name="T19" fmla="*/ 0 h 23"/>
                      <a:gd name="T20" fmla="*/ 2 w 28"/>
                      <a:gd name="T21" fmla="*/ 0 h 23"/>
                      <a:gd name="T22" fmla="*/ 2 w 28"/>
                      <a:gd name="T23" fmla="*/ 1 h 23"/>
                      <a:gd name="T24" fmla="*/ 1 w 28"/>
                      <a:gd name="T25" fmla="*/ 2 h 23"/>
                      <a:gd name="T26" fmla="*/ 1 w 28"/>
                      <a:gd name="T27" fmla="*/ 3 h 23"/>
                      <a:gd name="T28" fmla="*/ 0 w 28"/>
                      <a:gd name="T29" fmla="*/ 4 h 23"/>
                      <a:gd name="T30" fmla="*/ 0 w 28"/>
                      <a:gd name="T31" fmla="*/ 5 h 23"/>
                      <a:gd name="T32" fmla="*/ 0 w 28"/>
                      <a:gd name="T33" fmla="*/ 7 h 23"/>
                      <a:gd name="T34" fmla="*/ 7 w 28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3">
                        <a:moveTo>
                          <a:pt x="28" y="23"/>
                        </a:moveTo>
                        <a:lnTo>
                          <a:pt x="27" y="17"/>
                        </a:lnTo>
                        <a:lnTo>
                          <a:pt x="26" y="13"/>
                        </a:lnTo>
                        <a:lnTo>
                          <a:pt x="25" y="9"/>
                        </a:lnTo>
                        <a:lnTo>
                          <a:pt x="22" y="5"/>
                        </a:lnTo>
                        <a:lnTo>
                          <a:pt x="20" y="3"/>
                        </a:lnTo>
                        <a:lnTo>
                          <a:pt x="18" y="1"/>
                        </a:lnTo>
                        <a:lnTo>
                          <a:pt x="16" y="0"/>
                        </a:lnTo>
                        <a:lnTo>
                          <a:pt x="14" y="0"/>
                        </a:lnTo>
                        <a:lnTo>
                          <a:pt x="11" y="0"/>
                        </a:lnTo>
                        <a:lnTo>
                          <a:pt x="9" y="1"/>
                        </a:lnTo>
                        <a:lnTo>
                          <a:pt x="7" y="3"/>
                        </a:lnTo>
                        <a:lnTo>
                          <a:pt x="5" y="5"/>
                        </a:lnTo>
                        <a:lnTo>
                          <a:pt x="2" y="9"/>
                        </a:lnTo>
                        <a:lnTo>
                          <a:pt x="1" y="13"/>
                        </a:lnTo>
                        <a:lnTo>
                          <a:pt x="0" y="17"/>
                        </a:lnTo>
                        <a:lnTo>
                          <a:pt x="0" y="23"/>
                        </a:lnTo>
                        <a:lnTo>
                          <a:pt x="2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8" name="Rectangle 41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047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29" name="Freeform 417"/>
                  <p:cNvSpPr>
                    <a:spLocks noChangeAspect="1"/>
                  </p:cNvSpPr>
                  <p:nvPr/>
                </p:nvSpPr>
                <p:spPr bwMode="auto">
                  <a:xfrm>
                    <a:off x="3047" y="1503"/>
                    <a:ext cx="7" cy="7"/>
                  </a:xfrm>
                  <a:custGeom>
                    <a:avLst/>
                    <a:gdLst>
                      <a:gd name="T0" fmla="*/ 0 w 28"/>
                      <a:gd name="T1" fmla="*/ 0 h 24"/>
                      <a:gd name="T2" fmla="*/ 0 w 28"/>
                      <a:gd name="T3" fmla="*/ 2 h 24"/>
                      <a:gd name="T4" fmla="*/ 0 w 28"/>
                      <a:gd name="T5" fmla="*/ 3 h 24"/>
                      <a:gd name="T6" fmla="*/ 1 w 28"/>
                      <a:gd name="T7" fmla="*/ 4 h 24"/>
                      <a:gd name="T8" fmla="*/ 1 w 28"/>
                      <a:gd name="T9" fmla="*/ 5 h 24"/>
                      <a:gd name="T10" fmla="*/ 2 w 28"/>
                      <a:gd name="T11" fmla="*/ 6 h 24"/>
                      <a:gd name="T12" fmla="*/ 2 w 28"/>
                      <a:gd name="T13" fmla="*/ 6 h 24"/>
                      <a:gd name="T14" fmla="*/ 3 w 28"/>
                      <a:gd name="T15" fmla="*/ 7 h 24"/>
                      <a:gd name="T16" fmla="*/ 4 w 28"/>
                      <a:gd name="T17" fmla="*/ 7 h 24"/>
                      <a:gd name="T18" fmla="*/ 4 w 28"/>
                      <a:gd name="T19" fmla="*/ 7 h 24"/>
                      <a:gd name="T20" fmla="*/ 5 w 28"/>
                      <a:gd name="T21" fmla="*/ 6 h 24"/>
                      <a:gd name="T22" fmla="*/ 5 w 28"/>
                      <a:gd name="T23" fmla="*/ 6 h 24"/>
                      <a:gd name="T24" fmla="*/ 6 w 28"/>
                      <a:gd name="T25" fmla="*/ 5 h 24"/>
                      <a:gd name="T26" fmla="*/ 6 w 28"/>
                      <a:gd name="T27" fmla="*/ 4 h 24"/>
                      <a:gd name="T28" fmla="*/ 7 w 28"/>
                      <a:gd name="T29" fmla="*/ 3 h 24"/>
                      <a:gd name="T30" fmla="*/ 7 w 28"/>
                      <a:gd name="T31" fmla="*/ 2 h 24"/>
                      <a:gd name="T32" fmla="*/ 7 w 28"/>
                      <a:gd name="T33" fmla="*/ 0 h 24"/>
                      <a:gd name="T34" fmla="*/ 0 w 28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4">
                        <a:moveTo>
                          <a:pt x="0" y="0"/>
                        </a:moveTo>
                        <a:lnTo>
                          <a:pt x="0" y="7"/>
                        </a:lnTo>
                        <a:lnTo>
                          <a:pt x="1" y="11"/>
                        </a:lnTo>
                        <a:lnTo>
                          <a:pt x="2" y="15"/>
                        </a:lnTo>
                        <a:lnTo>
                          <a:pt x="5" y="18"/>
                        </a:lnTo>
                        <a:lnTo>
                          <a:pt x="7" y="20"/>
                        </a:lnTo>
                        <a:lnTo>
                          <a:pt x="9" y="22"/>
                        </a:lnTo>
                        <a:lnTo>
                          <a:pt x="11" y="23"/>
                        </a:lnTo>
                        <a:lnTo>
                          <a:pt x="14" y="24"/>
                        </a:lnTo>
                        <a:lnTo>
                          <a:pt x="16" y="23"/>
                        </a:lnTo>
                        <a:lnTo>
                          <a:pt x="18" y="22"/>
                        </a:lnTo>
                        <a:lnTo>
                          <a:pt x="20" y="20"/>
                        </a:lnTo>
                        <a:lnTo>
                          <a:pt x="22" y="18"/>
                        </a:lnTo>
                        <a:lnTo>
                          <a:pt x="25" y="15"/>
                        </a:lnTo>
                        <a:lnTo>
                          <a:pt x="26" y="11"/>
                        </a:lnTo>
                        <a:lnTo>
                          <a:pt x="27" y="7"/>
                        </a:lnTo>
                        <a:lnTo>
                          <a:pt x="2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0" name="Freeform 418"/>
                  <p:cNvSpPr>
                    <a:spLocks noChangeAspect="1"/>
                  </p:cNvSpPr>
                  <p:nvPr/>
                </p:nvSpPr>
                <p:spPr bwMode="auto">
                  <a:xfrm>
                    <a:off x="3147" y="1453"/>
                    <a:ext cx="7" cy="7"/>
                  </a:xfrm>
                  <a:custGeom>
                    <a:avLst/>
                    <a:gdLst>
                      <a:gd name="T0" fmla="*/ 7 w 27"/>
                      <a:gd name="T1" fmla="*/ 7 h 23"/>
                      <a:gd name="T2" fmla="*/ 7 w 27"/>
                      <a:gd name="T3" fmla="*/ 5 h 23"/>
                      <a:gd name="T4" fmla="*/ 7 w 27"/>
                      <a:gd name="T5" fmla="*/ 4 h 23"/>
                      <a:gd name="T6" fmla="*/ 6 w 27"/>
                      <a:gd name="T7" fmla="*/ 3 h 23"/>
                      <a:gd name="T8" fmla="*/ 6 w 27"/>
                      <a:gd name="T9" fmla="*/ 2 h 23"/>
                      <a:gd name="T10" fmla="*/ 5 w 27"/>
                      <a:gd name="T11" fmla="*/ 1 h 23"/>
                      <a:gd name="T12" fmla="*/ 5 w 27"/>
                      <a:gd name="T13" fmla="*/ 0 h 23"/>
                      <a:gd name="T14" fmla="*/ 4 w 27"/>
                      <a:gd name="T15" fmla="*/ 0 h 23"/>
                      <a:gd name="T16" fmla="*/ 3 w 27"/>
                      <a:gd name="T17" fmla="*/ 0 h 23"/>
                      <a:gd name="T18" fmla="*/ 3 w 27"/>
                      <a:gd name="T19" fmla="*/ 0 h 23"/>
                      <a:gd name="T20" fmla="*/ 2 w 27"/>
                      <a:gd name="T21" fmla="*/ 0 h 23"/>
                      <a:gd name="T22" fmla="*/ 2 w 27"/>
                      <a:gd name="T23" fmla="*/ 1 h 23"/>
                      <a:gd name="T24" fmla="*/ 1 w 27"/>
                      <a:gd name="T25" fmla="*/ 2 h 23"/>
                      <a:gd name="T26" fmla="*/ 1 w 27"/>
                      <a:gd name="T27" fmla="*/ 3 h 23"/>
                      <a:gd name="T28" fmla="*/ 0 w 27"/>
                      <a:gd name="T29" fmla="*/ 4 h 23"/>
                      <a:gd name="T30" fmla="*/ 0 w 27"/>
                      <a:gd name="T31" fmla="*/ 5 h 23"/>
                      <a:gd name="T32" fmla="*/ 0 w 27"/>
                      <a:gd name="T33" fmla="*/ 7 h 23"/>
                      <a:gd name="T34" fmla="*/ 7 w 27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7" h="23">
                        <a:moveTo>
                          <a:pt x="27" y="23"/>
                        </a:moveTo>
                        <a:lnTo>
                          <a:pt x="27" y="17"/>
                        </a:lnTo>
                        <a:lnTo>
                          <a:pt x="26" y="13"/>
                        </a:lnTo>
                        <a:lnTo>
                          <a:pt x="25" y="9"/>
                        </a:lnTo>
                        <a:lnTo>
                          <a:pt x="23" y="5"/>
                        </a:lnTo>
                        <a:lnTo>
                          <a:pt x="21" y="3"/>
                        </a:lnTo>
                        <a:lnTo>
                          <a:pt x="18" y="1"/>
                        </a:lnTo>
                        <a:lnTo>
                          <a:pt x="16" y="0"/>
                        </a:lnTo>
                        <a:lnTo>
                          <a:pt x="13" y="0"/>
                        </a:lnTo>
                        <a:lnTo>
                          <a:pt x="11" y="0"/>
                        </a:lnTo>
                        <a:lnTo>
                          <a:pt x="9" y="1"/>
                        </a:lnTo>
                        <a:lnTo>
                          <a:pt x="6" y="3"/>
                        </a:lnTo>
                        <a:lnTo>
                          <a:pt x="4" y="5"/>
                        </a:lnTo>
                        <a:lnTo>
                          <a:pt x="3" y="9"/>
                        </a:lnTo>
                        <a:lnTo>
                          <a:pt x="1" y="13"/>
                        </a:lnTo>
                        <a:lnTo>
                          <a:pt x="1" y="17"/>
                        </a:lnTo>
                        <a:lnTo>
                          <a:pt x="0" y="23"/>
                        </a:lnTo>
                        <a:lnTo>
                          <a:pt x="27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1" name="Rectangle 41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147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32" name="Freeform 420"/>
                  <p:cNvSpPr>
                    <a:spLocks noChangeAspect="1"/>
                  </p:cNvSpPr>
                  <p:nvPr/>
                </p:nvSpPr>
                <p:spPr bwMode="auto">
                  <a:xfrm>
                    <a:off x="3147" y="1503"/>
                    <a:ext cx="7" cy="7"/>
                  </a:xfrm>
                  <a:custGeom>
                    <a:avLst/>
                    <a:gdLst>
                      <a:gd name="T0" fmla="*/ 0 w 27"/>
                      <a:gd name="T1" fmla="*/ 0 h 24"/>
                      <a:gd name="T2" fmla="*/ 0 w 27"/>
                      <a:gd name="T3" fmla="*/ 2 h 24"/>
                      <a:gd name="T4" fmla="*/ 0 w 27"/>
                      <a:gd name="T5" fmla="*/ 3 h 24"/>
                      <a:gd name="T6" fmla="*/ 1 w 27"/>
                      <a:gd name="T7" fmla="*/ 4 h 24"/>
                      <a:gd name="T8" fmla="*/ 1 w 27"/>
                      <a:gd name="T9" fmla="*/ 5 h 24"/>
                      <a:gd name="T10" fmla="*/ 2 w 27"/>
                      <a:gd name="T11" fmla="*/ 6 h 24"/>
                      <a:gd name="T12" fmla="*/ 2 w 27"/>
                      <a:gd name="T13" fmla="*/ 6 h 24"/>
                      <a:gd name="T14" fmla="*/ 3 w 27"/>
                      <a:gd name="T15" fmla="*/ 7 h 24"/>
                      <a:gd name="T16" fmla="*/ 3 w 27"/>
                      <a:gd name="T17" fmla="*/ 7 h 24"/>
                      <a:gd name="T18" fmla="*/ 4 w 27"/>
                      <a:gd name="T19" fmla="*/ 7 h 24"/>
                      <a:gd name="T20" fmla="*/ 5 w 27"/>
                      <a:gd name="T21" fmla="*/ 6 h 24"/>
                      <a:gd name="T22" fmla="*/ 5 w 27"/>
                      <a:gd name="T23" fmla="*/ 6 h 24"/>
                      <a:gd name="T24" fmla="*/ 6 w 27"/>
                      <a:gd name="T25" fmla="*/ 5 h 24"/>
                      <a:gd name="T26" fmla="*/ 6 w 27"/>
                      <a:gd name="T27" fmla="*/ 4 h 24"/>
                      <a:gd name="T28" fmla="*/ 7 w 27"/>
                      <a:gd name="T29" fmla="*/ 3 h 24"/>
                      <a:gd name="T30" fmla="*/ 7 w 27"/>
                      <a:gd name="T31" fmla="*/ 2 h 24"/>
                      <a:gd name="T32" fmla="*/ 7 w 27"/>
                      <a:gd name="T33" fmla="*/ 0 h 24"/>
                      <a:gd name="T34" fmla="*/ 0 w 27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7" h="24">
                        <a:moveTo>
                          <a:pt x="0" y="0"/>
                        </a:moveTo>
                        <a:lnTo>
                          <a:pt x="1" y="7"/>
                        </a:lnTo>
                        <a:lnTo>
                          <a:pt x="1" y="11"/>
                        </a:lnTo>
                        <a:lnTo>
                          <a:pt x="3" y="15"/>
                        </a:lnTo>
                        <a:lnTo>
                          <a:pt x="4" y="18"/>
                        </a:lnTo>
                        <a:lnTo>
                          <a:pt x="6" y="20"/>
                        </a:lnTo>
                        <a:lnTo>
                          <a:pt x="9" y="22"/>
                        </a:lnTo>
                        <a:lnTo>
                          <a:pt x="11" y="23"/>
                        </a:lnTo>
                        <a:lnTo>
                          <a:pt x="13" y="24"/>
                        </a:lnTo>
                        <a:lnTo>
                          <a:pt x="16" y="23"/>
                        </a:lnTo>
                        <a:lnTo>
                          <a:pt x="18" y="22"/>
                        </a:lnTo>
                        <a:lnTo>
                          <a:pt x="21" y="20"/>
                        </a:lnTo>
                        <a:lnTo>
                          <a:pt x="23" y="18"/>
                        </a:lnTo>
                        <a:lnTo>
                          <a:pt x="25" y="15"/>
                        </a:lnTo>
                        <a:lnTo>
                          <a:pt x="26" y="11"/>
                        </a:lnTo>
                        <a:lnTo>
                          <a:pt x="27" y="7"/>
                        </a:lnTo>
                        <a:lnTo>
                          <a:pt x="2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3" name="Freeform 421"/>
                  <p:cNvSpPr>
                    <a:spLocks noChangeAspect="1"/>
                  </p:cNvSpPr>
                  <p:nvPr/>
                </p:nvSpPr>
                <p:spPr bwMode="auto">
                  <a:xfrm>
                    <a:off x="2883" y="1453"/>
                    <a:ext cx="7" cy="7"/>
                  </a:xfrm>
                  <a:custGeom>
                    <a:avLst/>
                    <a:gdLst>
                      <a:gd name="T0" fmla="*/ 7 w 28"/>
                      <a:gd name="T1" fmla="*/ 7 h 23"/>
                      <a:gd name="T2" fmla="*/ 7 w 28"/>
                      <a:gd name="T3" fmla="*/ 5 h 23"/>
                      <a:gd name="T4" fmla="*/ 7 w 28"/>
                      <a:gd name="T5" fmla="*/ 4 h 23"/>
                      <a:gd name="T6" fmla="*/ 6 w 28"/>
                      <a:gd name="T7" fmla="*/ 3 h 23"/>
                      <a:gd name="T8" fmla="*/ 6 w 28"/>
                      <a:gd name="T9" fmla="*/ 2 h 23"/>
                      <a:gd name="T10" fmla="*/ 5 w 28"/>
                      <a:gd name="T11" fmla="*/ 1 h 23"/>
                      <a:gd name="T12" fmla="*/ 5 w 28"/>
                      <a:gd name="T13" fmla="*/ 0 h 23"/>
                      <a:gd name="T14" fmla="*/ 4 w 28"/>
                      <a:gd name="T15" fmla="*/ 0 h 23"/>
                      <a:gd name="T16" fmla="*/ 4 w 28"/>
                      <a:gd name="T17" fmla="*/ 0 h 23"/>
                      <a:gd name="T18" fmla="*/ 3 w 28"/>
                      <a:gd name="T19" fmla="*/ 0 h 23"/>
                      <a:gd name="T20" fmla="*/ 2 w 28"/>
                      <a:gd name="T21" fmla="*/ 0 h 23"/>
                      <a:gd name="T22" fmla="*/ 2 w 28"/>
                      <a:gd name="T23" fmla="*/ 1 h 23"/>
                      <a:gd name="T24" fmla="*/ 1 w 28"/>
                      <a:gd name="T25" fmla="*/ 2 h 23"/>
                      <a:gd name="T26" fmla="*/ 1 w 28"/>
                      <a:gd name="T27" fmla="*/ 3 h 23"/>
                      <a:gd name="T28" fmla="*/ 0 w 28"/>
                      <a:gd name="T29" fmla="*/ 4 h 23"/>
                      <a:gd name="T30" fmla="*/ 0 w 28"/>
                      <a:gd name="T31" fmla="*/ 5 h 23"/>
                      <a:gd name="T32" fmla="*/ 0 w 28"/>
                      <a:gd name="T33" fmla="*/ 7 h 23"/>
                      <a:gd name="T34" fmla="*/ 7 w 28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3">
                        <a:moveTo>
                          <a:pt x="28" y="23"/>
                        </a:moveTo>
                        <a:lnTo>
                          <a:pt x="28" y="17"/>
                        </a:lnTo>
                        <a:lnTo>
                          <a:pt x="26" y="13"/>
                        </a:lnTo>
                        <a:lnTo>
                          <a:pt x="25" y="9"/>
                        </a:lnTo>
                        <a:lnTo>
                          <a:pt x="23" y="5"/>
                        </a:lnTo>
                        <a:lnTo>
                          <a:pt x="21" y="3"/>
                        </a:lnTo>
                        <a:lnTo>
                          <a:pt x="19" y="1"/>
                        </a:lnTo>
                        <a:lnTo>
                          <a:pt x="17" y="0"/>
                        </a:lnTo>
                        <a:lnTo>
                          <a:pt x="14" y="0"/>
                        </a:lnTo>
                        <a:lnTo>
                          <a:pt x="12" y="0"/>
                        </a:lnTo>
                        <a:lnTo>
                          <a:pt x="9" y="1"/>
                        </a:lnTo>
                        <a:lnTo>
                          <a:pt x="6" y="3"/>
                        </a:lnTo>
                        <a:lnTo>
                          <a:pt x="4" y="5"/>
                        </a:lnTo>
                        <a:lnTo>
                          <a:pt x="3" y="9"/>
                        </a:lnTo>
                        <a:lnTo>
                          <a:pt x="1" y="13"/>
                        </a:lnTo>
                        <a:lnTo>
                          <a:pt x="1" y="17"/>
                        </a:lnTo>
                        <a:lnTo>
                          <a:pt x="0" y="23"/>
                        </a:lnTo>
                        <a:lnTo>
                          <a:pt x="2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4" name="Rectangle 42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883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35" name="Freeform 423"/>
                  <p:cNvSpPr>
                    <a:spLocks noChangeAspect="1"/>
                  </p:cNvSpPr>
                  <p:nvPr/>
                </p:nvSpPr>
                <p:spPr bwMode="auto">
                  <a:xfrm>
                    <a:off x="2883" y="1503"/>
                    <a:ext cx="7" cy="7"/>
                  </a:xfrm>
                  <a:custGeom>
                    <a:avLst/>
                    <a:gdLst>
                      <a:gd name="T0" fmla="*/ 0 w 28"/>
                      <a:gd name="T1" fmla="*/ 0 h 24"/>
                      <a:gd name="T2" fmla="*/ 0 w 28"/>
                      <a:gd name="T3" fmla="*/ 2 h 24"/>
                      <a:gd name="T4" fmla="*/ 0 w 28"/>
                      <a:gd name="T5" fmla="*/ 3 h 24"/>
                      <a:gd name="T6" fmla="*/ 1 w 28"/>
                      <a:gd name="T7" fmla="*/ 4 h 24"/>
                      <a:gd name="T8" fmla="*/ 1 w 28"/>
                      <a:gd name="T9" fmla="*/ 5 h 24"/>
                      <a:gd name="T10" fmla="*/ 2 w 28"/>
                      <a:gd name="T11" fmla="*/ 6 h 24"/>
                      <a:gd name="T12" fmla="*/ 2 w 28"/>
                      <a:gd name="T13" fmla="*/ 6 h 24"/>
                      <a:gd name="T14" fmla="*/ 3 w 28"/>
                      <a:gd name="T15" fmla="*/ 7 h 24"/>
                      <a:gd name="T16" fmla="*/ 4 w 28"/>
                      <a:gd name="T17" fmla="*/ 7 h 24"/>
                      <a:gd name="T18" fmla="*/ 4 w 28"/>
                      <a:gd name="T19" fmla="*/ 7 h 24"/>
                      <a:gd name="T20" fmla="*/ 5 w 28"/>
                      <a:gd name="T21" fmla="*/ 6 h 24"/>
                      <a:gd name="T22" fmla="*/ 5 w 28"/>
                      <a:gd name="T23" fmla="*/ 6 h 24"/>
                      <a:gd name="T24" fmla="*/ 6 w 28"/>
                      <a:gd name="T25" fmla="*/ 5 h 24"/>
                      <a:gd name="T26" fmla="*/ 6 w 28"/>
                      <a:gd name="T27" fmla="*/ 4 h 24"/>
                      <a:gd name="T28" fmla="*/ 7 w 28"/>
                      <a:gd name="T29" fmla="*/ 3 h 24"/>
                      <a:gd name="T30" fmla="*/ 7 w 28"/>
                      <a:gd name="T31" fmla="*/ 2 h 24"/>
                      <a:gd name="T32" fmla="*/ 7 w 28"/>
                      <a:gd name="T33" fmla="*/ 0 h 24"/>
                      <a:gd name="T34" fmla="*/ 0 w 28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4">
                        <a:moveTo>
                          <a:pt x="0" y="0"/>
                        </a:moveTo>
                        <a:lnTo>
                          <a:pt x="1" y="7"/>
                        </a:lnTo>
                        <a:lnTo>
                          <a:pt x="1" y="11"/>
                        </a:lnTo>
                        <a:lnTo>
                          <a:pt x="3" y="15"/>
                        </a:lnTo>
                        <a:lnTo>
                          <a:pt x="4" y="18"/>
                        </a:lnTo>
                        <a:lnTo>
                          <a:pt x="6" y="20"/>
                        </a:lnTo>
                        <a:lnTo>
                          <a:pt x="9" y="22"/>
                        </a:lnTo>
                        <a:lnTo>
                          <a:pt x="12" y="23"/>
                        </a:lnTo>
                        <a:lnTo>
                          <a:pt x="14" y="24"/>
                        </a:lnTo>
                        <a:lnTo>
                          <a:pt x="17" y="23"/>
                        </a:lnTo>
                        <a:lnTo>
                          <a:pt x="19" y="22"/>
                        </a:lnTo>
                        <a:lnTo>
                          <a:pt x="21" y="20"/>
                        </a:lnTo>
                        <a:lnTo>
                          <a:pt x="23" y="18"/>
                        </a:lnTo>
                        <a:lnTo>
                          <a:pt x="25" y="15"/>
                        </a:lnTo>
                        <a:lnTo>
                          <a:pt x="26" y="11"/>
                        </a:lnTo>
                        <a:lnTo>
                          <a:pt x="28" y="7"/>
                        </a:lnTo>
                        <a:lnTo>
                          <a:pt x="2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6" name="Freeform 424"/>
                  <p:cNvSpPr>
                    <a:spLocks noChangeAspect="1"/>
                  </p:cNvSpPr>
                  <p:nvPr/>
                </p:nvSpPr>
                <p:spPr bwMode="auto">
                  <a:xfrm>
                    <a:off x="2983" y="1453"/>
                    <a:ext cx="7" cy="7"/>
                  </a:xfrm>
                  <a:custGeom>
                    <a:avLst/>
                    <a:gdLst>
                      <a:gd name="T0" fmla="*/ 7 w 28"/>
                      <a:gd name="T1" fmla="*/ 7 h 23"/>
                      <a:gd name="T2" fmla="*/ 7 w 28"/>
                      <a:gd name="T3" fmla="*/ 5 h 23"/>
                      <a:gd name="T4" fmla="*/ 7 w 28"/>
                      <a:gd name="T5" fmla="*/ 4 h 23"/>
                      <a:gd name="T6" fmla="*/ 7 w 28"/>
                      <a:gd name="T7" fmla="*/ 3 h 23"/>
                      <a:gd name="T8" fmla="*/ 6 w 28"/>
                      <a:gd name="T9" fmla="*/ 2 h 23"/>
                      <a:gd name="T10" fmla="*/ 6 w 28"/>
                      <a:gd name="T11" fmla="*/ 1 h 23"/>
                      <a:gd name="T12" fmla="*/ 5 w 28"/>
                      <a:gd name="T13" fmla="*/ 0 h 23"/>
                      <a:gd name="T14" fmla="*/ 4 w 28"/>
                      <a:gd name="T15" fmla="*/ 0 h 23"/>
                      <a:gd name="T16" fmla="*/ 4 w 28"/>
                      <a:gd name="T17" fmla="*/ 0 h 23"/>
                      <a:gd name="T18" fmla="*/ 3 w 28"/>
                      <a:gd name="T19" fmla="*/ 0 h 23"/>
                      <a:gd name="T20" fmla="*/ 2 w 28"/>
                      <a:gd name="T21" fmla="*/ 0 h 23"/>
                      <a:gd name="T22" fmla="*/ 2 w 28"/>
                      <a:gd name="T23" fmla="*/ 1 h 23"/>
                      <a:gd name="T24" fmla="*/ 1 w 28"/>
                      <a:gd name="T25" fmla="*/ 2 h 23"/>
                      <a:gd name="T26" fmla="*/ 1 w 28"/>
                      <a:gd name="T27" fmla="*/ 3 h 23"/>
                      <a:gd name="T28" fmla="*/ 1 w 28"/>
                      <a:gd name="T29" fmla="*/ 4 h 23"/>
                      <a:gd name="T30" fmla="*/ 0 w 28"/>
                      <a:gd name="T31" fmla="*/ 5 h 23"/>
                      <a:gd name="T32" fmla="*/ 0 w 28"/>
                      <a:gd name="T33" fmla="*/ 7 h 23"/>
                      <a:gd name="T34" fmla="*/ 7 w 28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3">
                        <a:moveTo>
                          <a:pt x="28" y="23"/>
                        </a:moveTo>
                        <a:lnTo>
                          <a:pt x="28" y="17"/>
                        </a:lnTo>
                        <a:lnTo>
                          <a:pt x="27" y="13"/>
                        </a:lnTo>
                        <a:lnTo>
                          <a:pt x="26" y="9"/>
                        </a:lnTo>
                        <a:lnTo>
                          <a:pt x="24" y="5"/>
                        </a:lnTo>
                        <a:lnTo>
                          <a:pt x="22" y="3"/>
                        </a:lnTo>
                        <a:lnTo>
                          <a:pt x="19" y="1"/>
                        </a:lnTo>
                        <a:lnTo>
                          <a:pt x="17" y="0"/>
                        </a:lnTo>
                        <a:lnTo>
                          <a:pt x="14" y="0"/>
                        </a:lnTo>
                        <a:lnTo>
                          <a:pt x="12" y="0"/>
                        </a:lnTo>
                        <a:lnTo>
                          <a:pt x="9" y="1"/>
                        </a:lnTo>
                        <a:lnTo>
                          <a:pt x="7" y="3"/>
                        </a:lnTo>
                        <a:lnTo>
                          <a:pt x="5" y="5"/>
                        </a:lnTo>
                        <a:lnTo>
                          <a:pt x="3" y="9"/>
                        </a:lnTo>
                        <a:lnTo>
                          <a:pt x="2" y="13"/>
                        </a:lnTo>
                        <a:lnTo>
                          <a:pt x="0" y="17"/>
                        </a:lnTo>
                        <a:lnTo>
                          <a:pt x="0" y="23"/>
                        </a:lnTo>
                        <a:lnTo>
                          <a:pt x="2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7" name="Rectangle 42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983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38" name="Freeform 426"/>
                  <p:cNvSpPr>
                    <a:spLocks noChangeAspect="1"/>
                  </p:cNvSpPr>
                  <p:nvPr/>
                </p:nvSpPr>
                <p:spPr bwMode="auto">
                  <a:xfrm>
                    <a:off x="2983" y="1503"/>
                    <a:ext cx="7" cy="7"/>
                  </a:xfrm>
                  <a:custGeom>
                    <a:avLst/>
                    <a:gdLst>
                      <a:gd name="T0" fmla="*/ 0 w 28"/>
                      <a:gd name="T1" fmla="*/ 0 h 24"/>
                      <a:gd name="T2" fmla="*/ 0 w 28"/>
                      <a:gd name="T3" fmla="*/ 2 h 24"/>
                      <a:gd name="T4" fmla="*/ 1 w 28"/>
                      <a:gd name="T5" fmla="*/ 3 h 24"/>
                      <a:gd name="T6" fmla="*/ 1 w 28"/>
                      <a:gd name="T7" fmla="*/ 4 h 24"/>
                      <a:gd name="T8" fmla="*/ 1 w 28"/>
                      <a:gd name="T9" fmla="*/ 5 h 24"/>
                      <a:gd name="T10" fmla="*/ 2 w 28"/>
                      <a:gd name="T11" fmla="*/ 6 h 24"/>
                      <a:gd name="T12" fmla="*/ 2 w 28"/>
                      <a:gd name="T13" fmla="*/ 6 h 24"/>
                      <a:gd name="T14" fmla="*/ 3 w 28"/>
                      <a:gd name="T15" fmla="*/ 7 h 24"/>
                      <a:gd name="T16" fmla="*/ 4 w 28"/>
                      <a:gd name="T17" fmla="*/ 7 h 24"/>
                      <a:gd name="T18" fmla="*/ 4 w 28"/>
                      <a:gd name="T19" fmla="*/ 7 h 24"/>
                      <a:gd name="T20" fmla="*/ 5 w 28"/>
                      <a:gd name="T21" fmla="*/ 6 h 24"/>
                      <a:gd name="T22" fmla="*/ 6 w 28"/>
                      <a:gd name="T23" fmla="*/ 6 h 24"/>
                      <a:gd name="T24" fmla="*/ 6 w 28"/>
                      <a:gd name="T25" fmla="*/ 5 h 24"/>
                      <a:gd name="T26" fmla="*/ 7 w 28"/>
                      <a:gd name="T27" fmla="*/ 4 h 24"/>
                      <a:gd name="T28" fmla="*/ 7 w 28"/>
                      <a:gd name="T29" fmla="*/ 3 h 24"/>
                      <a:gd name="T30" fmla="*/ 7 w 28"/>
                      <a:gd name="T31" fmla="*/ 2 h 24"/>
                      <a:gd name="T32" fmla="*/ 7 w 28"/>
                      <a:gd name="T33" fmla="*/ 0 h 24"/>
                      <a:gd name="T34" fmla="*/ 0 w 28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4">
                        <a:moveTo>
                          <a:pt x="0" y="0"/>
                        </a:moveTo>
                        <a:lnTo>
                          <a:pt x="0" y="7"/>
                        </a:lnTo>
                        <a:lnTo>
                          <a:pt x="2" y="11"/>
                        </a:lnTo>
                        <a:lnTo>
                          <a:pt x="3" y="15"/>
                        </a:lnTo>
                        <a:lnTo>
                          <a:pt x="5" y="18"/>
                        </a:lnTo>
                        <a:lnTo>
                          <a:pt x="7" y="20"/>
                        </a:lnTo>
                        <a:lnTo>
                          <a:pt x="9" y="22"/>
                        </a:lnTo>
                        <a:lnTo>
                          <a:pt x="12" y="23"/>
                        </a:lnTo>
                        <a:lnTo>
                          <a:pt x="14" y="24"/>
                        </a:lnTo>
                        <a:lnTo>
                          <a:pt x="17" y="23"/>
                        </a:lnTo>
                        <a:lnTo>
                          <a:pt x="19" y="22"/>
                        </a:lnTo>
                        <a:lnTo>
                          <a:pt x="22" y="20"/>
                        </a:lnTo>
                        <a:lnTo>
                          <a:pt x="24" y="18"/>
                        </a:lnTo>
                        <a:lnTo>
                          <a:pt x="26" y="15"/>
                        </a:lnTo>
                        <a:lnTo>
                          <a:pt x="27" y="11"/>
                        </a:lnTo>
                        <a:lnTo>
                          <a:pt x="28" y="7"/>
                        </a:lnTo>
                        <a:lnTo>
                          <a:pt x="2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9" name="Freeform 427"/>
                  <p:cNvSpPr>
                    <a:spLocks noChangeAspect="1"/>
                  </p:cNvSpPr>
                  <p:nvPr/>
                </p:nvSpPr>
                <p:spPr bwMode="auto">
                  <a:xfrm>
                    <a:off x="2712" y="1453"/>
                    <a:ext cx="7" cy="7"/>
                  </a:xfrm>
                  <a:custGeom>
                    <a:avLst/>
                    <a:gdLst>
                      <a:gd name="T0" fmla="*/ 7 w 28"/>
                      <a:gd name="T1" fmla="*/ 7 h 23"/>
                      <a:gd name="T2" fmla="*/ 7 w 28"/>
                      <a:gd name="T3" fmla="*/ 5 h 23"/>
                      <a:gd name="T4" fmla="*/ 6 w 28"/>
                      <a:gd name="T5" fmla="*/ 4 h 23"/>
                      <a:gd name="T6" fmla="*/ 6 w 28"/>
                      <a:gd name="T7" fmla="*/ 3 h 23"/>
                      <a:gd name="T8" fmla="*/ 6 w 28"/>
                      <a:gd name="T9" fmla="*/ 2 h 23"/>
                      <a:gd name="T10" fmla="*/ 5 w 28"/>
                      <a:gd name="T11" fmla="*/ 1 h 23"/>
                      <a:gd name="T12" fmla="*/ 5 w 28"/>
                      <a:gd name="T13" fmla="*/ 0 h 23"/>
                      <a:gd name="T14" fmla="*/ 4 w 28"/>
                      <a:gd name="T15" fmla="*/ 0 h 23"/>
                      <a:gd name="T16" fmla="*/ 4 w 28"/>
                      <a:gd name="T17" fmla="*/ 0 h 23"/>
                      <a:gd name="T18" fmla="*/ 3 w 28"/>
                      <a:gd name="T19" fmla="*/ 0 h 23"/>
                      <a:gd name="T20" fmla="*/ 2 w 28"/>
                      <a:gd name="T21" fmla="*/ 0 h 23"/>
                      <a:gd name="T22" fmla="*/ 2 w 28"/>
                      <a:gd name="T23" fmla="*/ 1 h 23"/>
                      <a:gd name="T24" fmla="*/ 1 w 28"/>
                      <a:gd name="T25" fmla="*/ 2 h 23"/>
                      <a:gd name="T26" fmla="*/ 1 w 28"/>
                      <a:gd name="T27" fmla="*/ 3 h 23"/>
                      <a:gd name="T28" fmla="*/ 0 w 28"/>
                      <a:gd name="T29" fmla="*/ 4 h 23"/>
                      <a:gd name="T30" fmla="*/ 0 w 28"/>
                      <a:gd name="T31" fmla="*/ 5 h 23"/>
                      <a:gd name="T32" fmla="*/ 0 w 28"/>
                      <a:gd name="T33" fmla="*/ 7 h 23"/>
                      <a:gd name="T34" fmla="*/ 7 w 28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3">
                        <a:moveTo>
                          <a:pt x="28" y="23"/>
                        </a:moveTo>
                        <a:lnTo>
                          <a:pt x="27" y="17"/>
                        </a:lnTo>
                        <a:lnTo>
                          <a:pt x="25" y="13"/>
                        </a:lnTo>
                        <a:lnTo>
                          <a:pt x="24" y="9"/>
                        </a:lnTo>
                        <a:lnTo>
                          <a:pt x="23" y="5"/>
                        </a:lnTo>
                        <a:lnTo>
                          <a:pt x="21" y="3"/>
                        </a:lnTo>
                        <a:lnTo>
                          <a:pt x="18" y="1"/>
                        </a:lnTo>
                        <a:lnTo>
                          <a:pt x="16" y="0"/>
                        </a:lnTo>
                        <a:lnTo>
                          <a:pt x="14" y="0"/>
                        </a:lnTo>
                        <a:lnTo>
                          <a:pt x="11" y="0"/>
                        </a:lnTo>
                        <a:lnTo>
                          <a:pt x="9" y="1"/>
                        </a:lnTo>
                        <a:lnTo>
                          <a:pt x="7" y="3"/>
                        </a:lnTo>
                        <a:lnTo>
                          <a:pt x="4" y="5"/>
                        </a:lnTo>
                        <a:lnTo>
                          <a:pt x="2" y="9"/>
                        </a:lnTo>
                        <a:lnTo>
                          <a:pt x="1" y="13"/>
                        </a:lnTo>
                        <a:lnTo>
                          <a:pt x="0" y="17"/>
                        </a:lnTo>
                        <a:lnTo>
                          <a:pt x="0" y="23"/>
                        </a:lnTo>
                        <a:lnTo>
                          <a:pt x="2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0" name="Rectangle 42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712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41" name="Freeform 429"/>
                  <p:cNvSpPr>
                    <a:spLocks noChangeAspect="1"/>
                  </p:cNvSpPr>
                  <p:nvPr/>
                </p:nvSpPr>
                <p:spPr bwMode="auto">
                  <a:xfrm>
                    <a:off x="2712" y="1503"/>
                    <a:ext cx="7" cy="7"/>
                  </a:xfrm>
                  <a:custGeom>
                    <a:avLst/>
                    <a:gdLst>
                      <a:gd name="T0" fmla="*/ 0 w 28"/>
                      <a:gd name="T1" fmla="*/ 0 h 24"/>
                      <a:gd name="T2" fmla="*/ 0 w 28"/>
                      <a:gd name="T3" fmla="*/ 2 h 24"/>
                      <a:gd name="T4" fmla="*/ 0 w 28"/>
                      <a:gd name="T5" fmla="*/ 3 h 24"/>
                      <a:gd name="T6" fmla="*/ 1 w 28"/>
                      <a:gd name="T7" fmla="*/ 4 h 24"/>
                      <a:gd name="T8" fmla="*/ 1 w 28"/>
                      <a:gd name="T9" fmla="*/ 5 h 24"/>
                      <a:gd name="T10" fmla="*/ 2 w 28"/>
                      <a:gd name="T11" fmla="*/ 6 h 24"/>
                      <a:gd name="T12" fmla="*/ 2 w 28"/>
                      <a:gd name="T13" fmla="*/ 6 h 24"/>
                      <a:gd name="T14" fmla="*/ 3 w 28"/>
                      <a:gd name="T15" fmla="*/ 7 h 24"/>
                      <a:gd name="T16" fmla="*/ 4 w 28"/>
                      <a:gd name="T17" fmla="*/ 7 h 24"/>
                      <a:gd name="T18" fmla="*/ 4 w 28"/>
                      <a:gd name="T19" fmla="*/ 7 h 24"/>
                      <a:gd name="T20" fmla="*/ 5 w 28"/>
                      <a:gd name="T21" fmla="*/ 6 h 24"/>
                      <a:gd name="T22" fmla="*/ 5 w 28"/>
                      <a:gd name="T23" fmla="*/ 6 h 24"/>
                      <a:gd name="T24" fmla="*/ 6 w 28"/>
                      <a:gd name="T25" fmla="*/ 5 h 24"/>
                      <a:gd name="T26" fmla="*/ 6 w 28"/>
                      <a:gd name="T27" fmla="*/ 4 h 24"/>
                      <a:gd name="T28" fmla="*/ 6 w 28"/>
                      <a:gd name="T29" fmla="*/ 3 h 24"/>
                      <a:gd name="T30" fmla="*/ 7 w 28"/>
                      <a:gd name="T31" fmla="*/ 2 h 24"/>
                      <a:gd name="T32" fmla="*/ 7 w 28"/>
                      <a:gd name="T33" fmla="*/ 0 h 24"/>
                      <a:gd name="T34" fmla="*/ 0 w 28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4">
                        <a:moveTo>
                          <a:pt x="0" y="0"/>
                        </a:moveTo>
                        <a:lnTo>
                          <a:pt x="0" y="7"/>
                        </a:lnTo>
                        <a:lnTo>
                          <a:pt x="1" y="11"/>
                        </a:lnTo>
                        <a:lnTo>
                          <a:pt x="2" y="15"/>
                        </a:lnTo>
                        <a:lnTo>
                          <a:pt x="4" y="18"/>
                        </a:lnTo>
                        <a:lnTo>
                          <a:pt x="7" y="20"/>
                        </a:lnTo>
                        <a:lnTo>
                          <a:pt x="9" y="22"/>
                        </a:lnTo>
                        <a:lnTo>
                          <a:pt x="11" y="23"/>
                        </a:lnTo>
                        <a:lnTo>
                          <a:pt x="14" y="24"/>
                        </a:lnTo>
                        <a:lnTo>
                          <a:pt x="16" y="23"/>
                        </a:lnTo>
                        <a:lnTo>
                          <a:pt x="18" y="22"/>
                        </a:lnTo>
                        <a:lnTo>
                          <a:pt x="21" y="20"/>
                        </a:lnTo>
                        <a:lnTo>
                          <a:pt x="23" y="18"/>
                        </a:lnTo>
                        <a:lnTo>
                          <a:pt x="24" y="15"/>
                        </a:lnTo>
                        <a:lnTo>
                          <a:pt x="25" y="11"/>
                        </a:lnTo>
                        <a:lnTo>
                          <a:pt x="27" y="7"/>
                        </a:lnTo>
                        <a:lnTo>
                          <a:pt x="2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2" name="Freeform 430"/>
                  <p:cNvSpPr>
                    <a:spLocks noChangeAspect="1"/>
                  </p:cNvSpPr>
                  <p:nvPr/>
                </p:nvSpPr>
                <p:spPr bwMode="auto">
                  <a:xfrm>
                    <a:off x="2819" y="1453"/>
                    <a:ext cx="7" cy="7"/>
                  </a:xfrm>
                  <a:custGeom>
                    <a:avLst/>
                    <a:gdLst>
                      <a:gd name="T0" fmla="*/ 7 w 28"/>
                      <a:gd name="T1" fmla="*/ 7 h 23"/>
                      <a:gd name="T2" fmla="*/ 7 w 28"/>
                      <a:gd name="T3" fmla="*/ 5 h 23"/>
                      <a:gd name="T4" fmla="*/ 7 w 28"/>
                      <a:gd name="T5" fmla="*/ 4 h 23"/>
                      <a:gd name="T6" fmla="*/ 7 w 28"/>
                      <a:gd name="T7" fmla="*/ 3 h 23"/>
                      <a:gd name="T8" fmla="*/ 6 w 28"/>
                      <a:gd name="T9" fmla="*/ 2 h 23"/>
                      <a:gd name="T10" fmla="*/ 5 w 28"/>
                      <a:gd name="T11" fmla="*/ 1 h 23"/>
                      <a:gd name="T12" fmla="*/ 5 w 28"/>
                      <a:gd name="T13" fmla="*/ 0 h 23"/>
                      <a:gd name="T14" fmla="*/ 4 w 28"/>
                      <a:gd name="T15" fmla="*/ 0 h 23"/>
                      <a:gd name="T16" fmla="*/ 4 w 28"/>
                      <a:gd name="T17" fmla="*/ 0 h 23"/>
                      <a:gd name="T18" fmla="*/ 3 w 28"/>
                      <a:gd name="T19" fmla="*/ 0 h 23"/>
                      <a:gd name="T20" fmla="*/ 3 w 28"/>
                      <a:gd name="T21" fmla="*/ 0 h 23"/>
                      <a:gd name="T22" fmla="*/ 2 w 28"/>
                      <a:gd name="T23" fmla="*/ 1 h 23"/>
                      <a:gd name="T24" fmla="*/ 1 w 28"/>
                      <a:gd name="T25" fmla="*/ 2 h 23"/>
                      <a:gd name="T26" fmla="*/ 1 w 28"/>
                      <a:gd name="T27" fmla="*/ 3 h 23"/>
                      <a:gd name="T28" fmla="*/ 1 w 28"/>
                      <a:gd name="T29" fmla="*/ 4 h 23"/>
                      <a:gd name="T30" fmla="*/ 0 w 28"/>
                      <a:gd name="T31" fmla="*/ 5 h 23"/>
                      <a:gd name="T32" fmla="*/ 0 w 28"/>
                      <a:gd name="T33" fmla="*/ 7 h 23"/>
                      <a:gd name="T34" fmla="*/ 7 w 28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3">
                        <a:moveTo>
                          <a:pt x="28" y="23"/>
                        </a:moveTo>
                        <a:lnTo>
                          <a:pt x="28" y="17"/>
                        </a:lnTo>
                        <a:lnTo>
                          <a:pt x="27" y="13"/>
                        </a:lnTo>
                        <a:lnTo>
                          <a:pt x="26" y="9"/>
                        </a:lnTo>
                        <a:lnTo>
                          <a:pt x="24" y="5"/>
                        </a:lnTo>
                        <a:lnTo>
                          <a:pt x="21" y="3"/>
                        </a:lnTo>
                        <a:lnTo>
                          <a:pt x="19" y="1"/>
                        </a:lnTo>
                        <a:lnTo>
                          <a:pt x="17" y="0"/>
                        </a:lnTo>
                        <a:lnTo>
                          <a:pt x="14" y="0"/>
                        </a:lnTo>
                        <a:lnTo>
                          <a:pt x="12" y="0"/>
                        </a:lnTo>
                        <a:lnTo>
                          <a:pt x="10" y="1"/>
                        </a:lnTo>
                        <a:lnTo>
                          <a:pt x="7" y="3"/>
                        </a:lnTo>
                        <a:lnTo>
                          <a:pt x="5" y="5"/>
                        </a:lnTo>
                        <a:lnTo>
                          <a:pt x="4" y="9"/>
                        </a:lnTo>
                        <a:lnTo>
                          <a:pt x="3" y="13"/>
                        </a:lnTo>
                        <a:lnTo>
                          <a:pt x="1" y="17"/>
                        </a:lnTo>
                        <a:lnTo>
                          <a:pt x="0" y="23"/>
                        </a:lnTo>
                        <a:lnTo>
                          <a:pt x="2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3" name="Rectangle 43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819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44" name="Freeform 432"/>
                  <p:cNvSpPr>
                    <a:spLocks noChangeAspect="1"/>
                  </p:cNvSpPr>
                  <p:nvPr/>
                </p:nvSpPr>
                <p:spPr bwMode="auto">
                  <a:xfrm>
                    <a:off x="2819" y="1503"/>
                    <a:ext cx="7" cy="7"/>
                  </a:xfrm>
                  <a:custGeom>
                    <a:avLst/>
                    <a:gdLst>
                      <a:gd name="T0" fmla="*/ 0 w 28"/>
                      <a:gd name="T1" fmla="*/ 0 h 24"/>
                      <a:gd name="T2" fmla="*/ 0 w 28"/>
                      <a:gd name="T3" fmla="*/ 2 h 24"/>
                      <a:gd name="T4" fmla="*/ 1 w 28"/>
                      <a:gd name="T5" fmla="*/ 3 h 24"/>
                      <a:gd name="T6" fmla="*/ 1 w 28"/>
                      <a:gd name="T7" fmla="*/ 4 h 24"/>
                      <a:gd name="T8" fmla="*/ 1 w 28"/>
                      <a:gd name="T9" fmla="*/ 5 h 24"/>
                      <a:gd name="T10" fmla="*/ 2 w 28"/>
                      <a:gd name="T11" fmla="*/ 6 h 24"/>
                      <a:gd name="T12" fmla="*/ 3 w 28"/>
                      <a:gd name="T13" fmla="*/ 6 h 24"/>
                      <a:gd name="T14" fmla="*/ 3 w 28"/>
                      <a:gd name="T15" fmla="*/ 7 h 24"/>
                      <a:gd name="T16" fmla="*/ 4 w 28"/>
                      <a:gd name="T17" fmla="*/ 7 h 24"/>
                      <a:gd name="T18" fmla="*/ 4 w 28"/>
                      <a:gd name="T19" fmla="*/ 7 h 24"/>
                      <a:gd name="T20" fmla="*/ 5 w 28"/>
                      <a:gd name="T21" fmla="*/ 6 h 24"/>
                      <a:gd name="T22" fmla="*/ 5 w 28"/>
                      <a:gd name="T23" fmla="*/ 6 h 24"/>
                      <a:gd name="T24" fmla="*/ 6 w 28"/>
                      <a:gd name="T25" fmla="*/ 5 h 24"/>
                      <a:gd name="T26" fmla="*/ 7 w 28"/>
                      <a:gd name="T27" fmla="*/ 4 h 24"/>
                      <a:gd name="T28" fmla="*/ 7 w 28"/>
                      <a:gd name="T29" fmla="*/ 3 h 24"/>
                      <a:gd name="T30" fmla="*/ 7 w 28"/>
                      <a:gd name="T31" fmla="*/ 2 h 24"/>
                      <a:gd name="T32" fmla="*/ 7 w 28"/>
                      <a:gd name="T33" fmla="*/ 0 h 24"/>
                      <a:gd name="T34" fmla="*/ 0 w 28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4">
                        <a:moveTo>
                          <a:pt x="0" y="0"/>
                        </a:moveTo>
                        <a:lnTo>
                          <a:pt x="1" y="7"/>
                        </a:lnTo>
                        <a:lnTo>
                          <a:pt x="3" y="11"/>
                        </a:lnTo>
                        <a:lnTo>
                          <a:pt x="4" y="15"/>
                        </a:lnTo>
                        <a:lnTo>
                          <a:pt x="5" y="18"/>
                        </a:lnTo>
                        <a:lnTo>
                          <a:pt x="7" y="20"/>
                        </a:lnTo>
                        <a:lnTo>
                          <a:pt x="10" y="22"/>
                        </a:lnTo>
                        <a:lnTo>
                          <a:pt x="12" y="23"/>
                        </a:lnTo>
                        <a:lnTo>
                          <a:pt x="14" y="24"/>
                        </a:lnTo>
                        <a:lnTo>
                          <a:pt x="17" y="23"/>
                        </a:lnTo>
                        <a:lnTo>
                          <a:pt x="19" y="22"/>
                        </a:lnTo>
                        <a:lnTo>
                          <a:pt x="21" y="20"/>
                        </a:lnTo>
                        <a:lnTo>
                          <a:pt x="24" y="18"/>
                        </a:lnTo>
                        <a:lnTo>
                          <a:pt x="26" y="15"/>
                        </a:lnTo>
                        <a:lnTo>
                          <a:pt x="27" y="11"/>
                        </a:lnTo>
                        <a:lnTo>
                          <a:pt x="28" y="7"/>
                        </a:lnTo>
                        <a:lnTo>
                          <a:pt x="2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5" name="Freeform 433"/>
                  <p:cNvSpPr>
                    <a:spLocks noChangeAspect="1"/>
                  </p:cNvSpPr>
                  <p:nvPr/>
                </p:nvSpPr>
                <p:spPr bwMode="auto">
                  <a:xfrm>
                    <a:off x="2547" y="1453"/>
                    <a:ext cx="7" cy="7"/>
                  </a:xfrm>
                  <a:custGeom>
                    <a:avLst/>
                    <a:gdLst>
                      <a:gd name="T0" fmla="*/ 7 w 27"/>
                      <a:gd name="T1" fmla="*/ 7 h 23"/>
                      <a:gd name="T2" fmla="*/ 7 w 27"/>
                      <a:gd name="T3" fmla="*/ 5 h 23"/>
                      <a:gd name="T4" fmla="*/ 7 w 27"/>
                      <a:gd name="T5" fmla="*/ 4 h 23"/>
                      <a:gd name="T6" fmla="*/ 6 w 27"/>
                      <a:gd name="T7" fmla="*/ 3 h 23"/>
                      <a:gd name="T8" fmla="*/ 6 w 27"/>
                      <a:gd name="T9" fmla="*/ 2 h 23"/>
                      <a:gd name="T10" fmla="*/ 5 w 27"/>
                      <a:gd name="T11" fmla="*/ 1 h 23"/>
                      <a:gd name="T12" fmla="*/ 5 w 27"/>
                      <a:gd name="T13" fmla="*/ 0 h 23"/>
                      <a:gd name="T14" fmla="*/ 4 w 27"/>
                      <a:gd name="T15" fmla="*/ 0 h 23"/>
                      <a:gd name="T16" fmla="*/ 4 w 27"/>
                      <a:gd name="T17" fmla="*/ 0 h 23"/>
                      <a:gd name="T18" fmla="*/ 3 w 27"/>
                      <a:gd name="T19" fmla="*/ 0 h 23"/>
                      <a:gd name="T20" fmla="*/ 2 w 27"/>
                      <a:gd name="T21" fmla="*/ 0 h 23"/>
                      <a:gd name="T22" fmla="*/ 2 w 27"/>
                      <a:gd name="T23" fmla="*/ 1 h 23"/>
                      <a:gd name="T24" fmla="*/ 1 w 27"/>
                      <a:gd name="T25" fmla="*/ 2 h 23"/>
                      <a:gd name="T26" fmla="*/ 1 w 27"/>
                      <a:gd name="T27" fmla="*/ 3 h 23"/>
                      <a:gd name="T28" fmla="*/ 0 w 27"/>
                      <a:gd name="T29" fmla="*/ 4 h 23"/>
                      <a:gd name="T30" fmla="*/ 0 w 27"/>
                      <a:gd name="T31" fmla="*/ 5 h 23"/>
                      <a:gd name="T32" fmla="*/ 0 w 27"/>
                      <a:gd name="T33" fmla="*/ 7 h 23"/>
                      <a:gd name="T34" fmla="*/ 7 w 27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7" h="23">
                        <a:moveTo>
                          <a:pt x="27" y="23"/>
                        </a:moveTo>
                        <a:lnTo>
                          <a:pt x="27" y="17"/>
                        </a:lnTo>
                        <a:lnTo>
                          <a:pt x="26" y="13"/>
                        </a:lnTo>
                        <a:lnTo>
                          <a:pt x="25" y="9"/>
                        </a:lnTo>
                        <a:lnTo>
                          <a:pt x="23" y="5"/>
                        </a:lnTo>
                        <a:lnTo>
                          <a:pt x="21" y="3"/>
                        </a:lnTo>
                        <a:lnTo>
                          <a:pt x="19" y="1"/>
                        </a:lnTo>
                        <a:lnTo>
                          <a:pt x="17" y="0"/>
                        </a:lnTo>
                        <a:lnTo>
                          <a:pt x="14" y="0"/>
                        </a:lnTo>
                        <a:lnTo>
                          <a:pt x="12" y="0"/>
                        </a:lnTo>
                        <a:lnTo>
                          <a:pt x="8" y="1"/>
                        </a:lnTo>
                        <a:lnTo>
                          <a:pt x="6" y="3"/>
                        </a:lnTo>
                        <a:lnTo>
                          <a:pt x="4" y="5"/>
                        </a:lnTo>
                        <a:lnTo>
                          <a:pt x="3" y="9"/>
                        </a:lnTo>
                        <a:lnTo>
                          <a:pt x="1" y="13"/>
                        </a:lnTo>
                        <a:lnTo>
                          <a:pt x="1" y="17"/>
                        </a:lnTo>
                        <a:lnTo>
                          <a:pt x="0" y="23"/>
                        </a:lnTo>
                        <a:lnTo>
                          <a:pt x="27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6" name="Rectangle 43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547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47" name="Freeform 435"/>
                  <p:cNvSpPr>
                    <a:spLocks noChangeAspect="1"/>
                  </p:cNvSpPr>
                  <p:nvPr/>
                </p:nvSpPr>
                <p:spPr bwMode="auto">
                  <a:xfrm>
                    <a:off x="2547" y="1503"/>
                    <a:ext cx="7" cy="7"/>
                  </a:xfrm>
                  <a:custGeom>
                    <a:avLst/>
                    <a:gdLst>
                      <a:gd name="T0" fmla="*/ 0 w 27"/>
                      <a:gd name="T1" fmla="*/ 0 h 24"/>
                      <a:gd name="T2" fmla="*/ 0 w 27"/>
                      <a:gd name="T3" fmla="*/ 2 h 24"/>
                      <a:gd name="T4" fmla="*/ 0 w 27"/>
                      <a:gd name="T5" fmla="*/ 3 h 24"/>
                      <a:gd name="T6" fmla="*/ 1 w 27"/>
                      <a:gd name="T7" fmla="*/ 4 h 24"/>
                      <a:gd name="T8" fmla="*/ 1 w 27"/>
                      <a:gd name="T9" fmla="*/ 5 h 24"/>
                      <a:gd name="T10" fmla="*/ 2 w 27"/>
                      <a:gd name="T11" fmla="*/ 6 h 24"/>
                      <a:gd name="T12" fmla="*/ 2 w 27"/>
                      <a:gd name="T13" fmla="*/ 6 h 24"/>
                      <a:gd name="T14" fmla="*/ 3 w 27"/>
                      <a:gd name="T15" fmla="*/ 7 h 24"/>
                      <a:gd name="T16" fmla="*/ 4 w 27"/>
                      <a:gd name="T17" fmla="*/ 7 h 24"/>
                      <a:gd name="T18" fmla="*/ 4 w 27"/>
                      <a:gd name="T19" fmla="*/ 7 h 24"/>
                      <a:gd name="T20" fmla="*/ 5 w 27"/>
                      <a:gd name="T21" fmla="*/ 6 h 24"/>
                      <a:gd name="T22" fmla="*/ 5 w 27"/>
                      <a:gd name="T23" fmla="*/ 6 h 24"/>
                      <a:gd name="T24" fmla="*/ 6 w 27"/>
                      <a:gd name="T25" fmla="*/ 5 h 24"/>
                      <a:gd name="T26" fmla="*/ 6 w 27"/>
                      <a:gd name="T27" fmla="*/ 4 h 24"/>
                      <a:gd name="T28" fmla="*/ 7 w 27"/>
                      <a:gd name="T29" fmla="*/ 3 h 24"/>
                      <a:gd name="T30" fmla="*/ 7 w 27"/>
                      <a:gd name="T31" fmla="*/ 2 h 24"/>
                      <a:gd name="T32" fmla="*/ 7 w 27"/>
                      <a:gd name="T33" fmla="*/ 0 h 24"/>
                      <a:gd name="T34" fmla="*/ 0 w 27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7" h="24">
                        <a:moveTo>
                          <a:pt x="0" y="0"/>
                        </a:moveTo>
                        <a:lnTo>
                          <a:pt x="1" y="7"/>
                        </a:lnTo>
                        <a:lnTo>
                          <a:pt x="1" y="11"/>
                        </a:lnTo>
                        <a:lnTo>
                          <a:pt x="3" y="15"/>
                        </a:lnTo>
                        <a:lnTo>
                          <a:pt x="4" y="18"/>
                        </a:lnTo>
                        <a:lnTo>
                          <a:pt x="6" y="20"/>
                        </a:lnTo>
                        <a:lnTo>
                          <a:pt x="8" y="22"/>
                        </a:lnTo>
                        <a:lnTo>
                          <a:pt x="12" y="23"/>
                        </a:lnTo>
                        <a:lnTo>
                          <a:pt x="14" y="24"/>
                        </a:lnTo>
                        <a:lnTo>
                          <a:pt x="17" y="23"/>
                        </a:lnTo>
                        <a:lnTo>
                          <a:pt x="19" y="22"/>
                        </a:lnTo>
                        <a:lnTo>
                          <a:pt x="21" y="20"/>
                        </a:lnTo>
                        <a:lnTo>
                          <a:pt x="23" y="18"/>
                        </a:lnTo>
                        <a:lnTo>
                          <a:pt x="25" y="15"/>
                        </a:lnTo>
                        <a:lnTo>
                          <a:pt x="26" y="11"/>
                        </a:lnTo>
                        <a:lnTo>
                          <a:pt x="27" y="7"/>
                        </a:lnTo>
                        <a:lnTo>
                          <a:pt x="2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8" name="Freeform 436"/>
                  <p:cNvSpPr>
                    <a:spLocks noChangeAspect="1"/>
                  </p:cNvSpPr>
                  <p:nvPr/>
                </p:nvSpPr>
                <p:spPr bwMode="auto">
                  <a:xfrm>
                    <a:off x="2647" y="1453"/>
                    <a:ext cx="7" cy="7"/>
                  </a:xfrm>
                  <a:custGeom>
                    <a:avLst/>
                    <a:gdLst>
                      <a:gd name="T0" fmla="*/ 7 w 28"/>
                      <a:gd name="T1" fmla="*/ 7 h 23"/>
                      <a:gd name="T2" fmla="*/ 7 w 28"/>
                      <a:gd name="T3" fmla="*/ 5 h 23"/>
                      <a:gd name="T4" fmla="*/ 7 w 28"/>
                      <a:gd name="T5" fmla="*/ 4 h 23"/>
                      <a:gd name="T6" fmla="*/ 7 w 28"/>
                      <a:gd name="T7" fmla="*/ 3 h 23"/>
                      <a:gd name="T8" fmla="*/ 6 w 28"/>
                      <a:gd name="T9" fmla="*/ 2 h 23"/>
                      <a:gd name="T10" fmla="*/ 5 w 28"/>
                      <a:gd name="T11" fmla="*/ 1 h 23"/>
                      <a:gd name="T12" fmla="*/ 5 w 28"/>
                      <a:gd name="T13" fmla="*/ 0 h 23"/>
                      <a:gd name="T14" fmla="*/ 4 w 28"/>
                      <a:gd name="T15" fmla="*/ 0 h 23"/>
                      <a:gd name="T16" fmla="*/ 4 w 28"/>
                      <a:gd name="T17" fmla="*/ 0 h 23"/>
                      <a:gd name="T18" fmla="*/ 3 w 28"/>
                      <a:gd name="T19" fmla="*/ 0 h 23"/>
                      <a:gd name="T20" fmla="*/ 2 w 28"/>
                      <a:gd name="T21" fmla="*/ 0 h 23"/>
                      <a:gd name="T22" fmla="*/ 2 w 28"/>
                      <a:gd name="T23" fmla="*/ 1 h 23"/>
                      <a:gd name="T24" fmla="*/ 1 w 28"/>
                      <a:gd name="T25" fmla="*/ 2 h 23"/>
                      <a:gd name="T26" fmla="*/ 1 w 28"/>
                      <a:gd name="T27" fmla="*/ 3 h 23"/>
                      <a:gd name="T28" fmla="*/ 0 w 28"/>
                      <a:gd name="T29" fmla="*/ 4 h 23"/>
                      <a:gd name="T30" fmla="*/ 0 w 28"/>
                      <a:gd name="T31" fmla="*/ 5 h 23"/>
                      <a:gd name="T32" fmla="*/ 0 w 28"/>
                      <a:gd name="T33" fmla="*/ 7 h 23"/>
                      <a:gd name="T34" fmla="*/ 7 w 28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3">
                        <a:moveTo>
                          <a:pt x="28" y="23"/>
                        </a:moveTo>
                        <a:lnTo>
                          <a:pt x="28" y="17"/>
                        </a:lnTo>
                        <a:lnTo>
                          <a:pt x="27" y="13"/>
                        </a:lnTo>
                        <a:lnTo>
                          <a:pt x="26" y="9"/>
                        </a:lnTo>
                        <a:lnTo>
                          <a:pt x="24" y="5"/>
                        </a:lnTo>
                        <a:lnTo>
                          <a:pt x="21" y="3"/>
                        </a:lnTo>
                        <a:lnTo>
                          <a:pt x="19" y="1"/>
                        </a:lnTo>
                        <a:lnTo>
                          <a:pt x="17" y="0"/>
                        </a:lnTo>
                        <a:lnTo>
                          <a:pt x="14" y="0"/>
                        </a:lnTo>
                        <a:lnTo>
                          <a:pt x="12" y="0"/>
                        </a:lnTo>
                        <a:lnTo>
                          <a:pt x="9" y="1"/>
                        </a:lnTo>
                        <a:lnTo>
                          <a:pt x="7" y="3"/>
                        </a:lnTo>
                        <a:lnTo>
                          <a:pt x="5" y="5"/>
                        </a:lnTo>
                        <a:lnTo>
                          <a:pt x="4" y="9"/>
                        </a:lnTo>
                        <a:lnTo>
                          <a:pt x="1" y="13"/>
                        </a:lnTo>
                        <a:lnTo>
                          <a:pt x="0" y="17"/>
                        </a:lnTo>
                        <a:lnTo>
                          <a:pt x="0" y="23"/>
                        </a:lnTo>
                        <a:lnTo>
                          <a:pt x="2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9" name="Rectangle 43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647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50" name="Freeform 438"/>
                  <p:cNvSpPr>
                    <a:spLocks noChangeAspect="1"/>
                  </p:cNvSpPr>
                  <p:nvPr/>
                </p:nvSpPr>
                <p:spPr bwMode="auto">
                  <a:xfrm>
                    <a:off x="2647" y="1503"/>
                    <a:ext cx="7" cy="7"/>
                  </a:xfrm>
                  <a:custGeom>
                    <a:avLst/>
                    <a:gdLst>
                      <a:gd name="T0" fmla="*/ 0 w 28"/>
                      <a:gd name="T1" fmla="*/ 0 h 24"/>
                      <a:gd name="T2" fmla="*/ 0 w 28"/>
                      <a:gd name="T3" fmla="*/ 2 h 24"/>
                      <a:gd name="T4" fmla="*/ 0 w 28"/>
                      <a:gd name="T5" fmla="*/ 3 h 24"/>
                      <a:gd name="T6" fmla="*/ 1 w 28"/>
                      <a:gd name="T7" fmla="*/ 4 h 24"/>
                      <a:gd name="T8" fmla="*/ 1 w 28"/>
                      <a:gd name="T9" fmla="*/ 5 h 24"/>
                      <a:gd name="T10" fmla="*/ 2 w 28"/>
                      <a:gd name="T11" fmla="*/ 6 h 24"/>
                      <a:gd name="T12" fmla="*/ 2 w 28"/>
                      <a:gd name="T13" fmla="*/ 6 h 24"/>
                      <a:gd name="T14" fmla="*/ 3 w 28"/>
                      <a:gd name="T15" fmla="*/ 7 h 24"/>
                      <a:gd name="T16" fmla="*/ 4 w 28"/>
                      <a:gd name="T17" fmla="*/ 7 h 24"/>
                      <a:gd name="T18" fmla="*/ 4 w 28"/>
                      <a:gd name="T19" fmla="*/ 7 h 24"/>
                      <a:gd name="T20" fmla="*/ 5 w 28"/>
                      <a:gd name="T21" fmla="*/ 6 h 24"/>
                      <a:gd name="T22" fmla="*/ 5 w 28"/>
                      <a:gd name="T23" fmla="*/ 6 h 24"/>
                      <a:gd name="T24" fmla="*/ 6 w 28"/>
                      <a:gd name="T25" fmla="*/ 5 h 24"/>
                      <a:gd name="T26" fmla="*/ 7 w 28"/>
                      <a:gd name="T27" fmla="*/ 4 h 24"/>
                      <a:gd name="T28" fmla="*/ 7 w 28"/>
                      <a:gd name="T29" fmla="*/ 3 h 24"/>
                      <a:gd name="T30" fmla="*/ 7 w 28"/>
                      <a:gd name="T31" fmla="*/ 2 h 24"/>
                      <a:gd name="T32" fmla="*/ 7 w 28"/>
                      <a:gd name="T33" fmla="*/ 0 h 24"/>
                      <a:gd name="T34" fmla="*/ 0 w 28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4">
                        <a:moveTo>
                          <a:pt x="0" y="0"/>
                        </a:moveTo>
                        <a:lnTo>
                          <a:pt x="0" y="7"/>
                        </a:lnTo>
                        <a:lnTo>
                          <a:pt x="1" y="11"/>
                        </a:lnTo>
                        <a:lnTo>
                          <a:pt x="4" y="15"/>
                        </a:lnTo>
                        <a:lnTo>
                          <a:pt x="5" y="18"/>
                        </a:lnTo>
                        <a:lnTo>
                          <a:pt x="7" y="20"/>
                        </a:lnTo>
                        <a:lnTo>
                          <a:pt x="9" y="22"/>
                        </a:lnTo>
                        <a:lnTo>
                          <a:pt x="12" y="23"/>
                        </a:lnTo>
                        <a:lnTo>
                          <a:pt x="14" y="24"/>
                        </a:lnTo>
                        <a:lnTo>
                          <a:pt x="17" y="23"/>
                        </a:lnTo>
                        <a:lnTo>
                          <a:pt x="19" y="22"/>
                        </a:lnTo>
                        <a:lnTo>
                          <a:pt x="21" y="20"/>
                        </a:lnTo>
                        <a:lnTo>
                          <a:pt x="24" y="18"/>
                        </a:lnTo>
                        <a:lnTo>
                          <a:pt x="26" y="15"/>
                        </a:lnTo>
                        <a:lnTo>
                          <a:pt x="27" y="11"/>
                        </a:lnTo>
                        <a:lnTo>
                          <a:pt x="28" y="7"/>
                        </a:lnTo>
                        <a:lnTo>
                          <a:pt x="2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1" name="Freeform 439"/>
                  <p:cNvSpPr>
                    <a:spLocks noChangeAspect="1"/>
                  </p:cNvSpPr>
                  <p:nvPr/>
                </p:nvSpPr>
                <p:spPr bwMode="auto">
                  <a:xfrm>
                    <a:off x="2483" y="1453"/>
                    <a:ext cx="7" cy="7"/>
                  </a:xfrm>
                  <a:custGeom>
                    <a:avLst/>
                    <a:gdLst>
                      <a:gd name="T0" fmla="*/ 7 w 28"/>
                      <a:gd name="T1" fmla="*/ 7 h 23"/>
                      <a:gd name="T2" fmla="*/ 7 w 28"/>
                      <a:gd name="T3" fmla="*/ 5 h 23"/>
                      <a:gd name="T4" fmla="*/ 7 w 28"/>
                      <a:gd name="T5" fmla="*/ 4 h 23"/>
                      <a:gd name="T6" fmla="*/ 7 w 28"/>
                      <a:gd name="T7" fmla="*/ 3 h 23"/>
                      <a:gd name="T8" fmla="*/ 6 w 28"/>
                      <a:gd name="T9" fmla="*/ 2 h 23"/>
                      <a:gd name="T10" fmla="*/ 5 w 28"/>
                      <a:gd name="T11" fmla="*/ 1 h 23"/>
                      <a:gd name="T12" fmla="*/ 5 w 28"/>
                      <a:gd name="T13" fmla="*/ 0 h 23"/>
                      <a:gd name="T14" fmla="*/ 4 w 28"/>
                      <a:gd name="T15" fmla="*/ 0 h 23"/>
                      <a:gd name="T16" fmla="*/ 4 w 28"/>
                      <a:gd name="T17" fmla="*/ 0 h 23"/>
                      <a:gd name="T18" fmla="*/ 3 w 28"/>
                      <a:gd name="T19" fmla="*/ 0 h 23"/>
                      <a:gd name="T20" fmla="*/ 3 w 28"/>
                      <a:gd name="T21" fmla="*/ 0 h 23"/>
                      <a:gd name="T22" fmla="*/ 2 w 28"/>
                      <a:gd name="T23" fmla="*/ 1 h 23"/>
                      <a:gd name="T24" fmla="*/ 2 w 28"/>
                      <a:gd name="T25" fmla="*/ 2 h 23"/>
                      <a:gd name="T26" fmla="*/ 1 w 28"/>
                      <a:gd name="T27" fmla="*/ 3 h 23"/>
                      <a:gd name="T28" fmla="*/ 1 w 28"/>
                      <a:gd name="T29" fmla="*/ 4 h 23"/>
                      <a:gd name="T30" fmla="*/ 0 w 28"/>
                      <a:gd name="T31" fmla="*/ 5 h 23"/>
                      <a:gd name="T32" fmla="*/ 0 w 28"/>
                      <a:gd name="T33" fmla="*/ 7 h 23"/>
                      <a:gd name="T34" fmla="*/ 7 w 28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3">
                        <a:moveTo>
                          <a:pt x="28" y="23"/>
                        </a:moveTo>
                        <a:lnTo>
                          <a:pt x="28" y="17"/>
                        </a:lnTo>
                        <a:lnTo>
                          <a:pt x="27" y="13"/>
                        </a:lnTo>
                        <a:lnTo>
                          <a:pt x="26" y="9"/>
                        </a:lnTo>
                        <a:lnTo>
                          <a:pt x="23" y="5"/>
                        </a:lnTo>
                        <a:lnTo>
                          <a:pt x="21" y="3"/>
                        </a:lnTo>
                        <a:lnTo>
                          <a:pt x="19" y="1"/>
                        </a:lnTo>
                        <a:lnTo>
                          <a:pt x="17" y="0"/>
                        </a:lnTo>
                        <a:lnTo>
                          <a:pt x="14" y="0"/>
                        </a:lnTo>
                        <a:lnTo>
                          <a:pt x="12" y="0"/>
                        </a:lnTo>
                        <a:lnTo>
                          <a:pt x="10" y="1"/>
                        </a:lnTo>
                        <a:lnTo>
                          <a:pt x="7" y="3"/>
                        </a:lnTo>
                        <a:lnTo>
                          <a:pt x="6" y="5"/>
                        </a:lnTo>
                        <a:lnTo>
                          <a:pt x="3" y="9"/>
                        </a:lnTo>
                        <a:lnTo>
                          <a:pt x="2" y="13"/>
                        </a:lnTo>
                        <a:lnTo>
                          <a:pt x="1" y="17"/>
                        </a:lnTo>
                        <a:lnTo>
                          <a:pt x="0" y="23"/>
                        </a:lnTo>
                        <a:lnTo>
                          <a:pt x="2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2" name="Rectangle 44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483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53" name="Freeform 441"/>
                  <p:cNvSpPr>
                    <a:spLocks noChangeAspect="1"/>
                  </p:cNvSpPr>
                  <p:nvPr/>
                </p:nvSpPr>
                <p:spPr bwMode="auto">
                  <a:xfrm>
                    <a:off x="2483" y="1503"/>
                    <a:ext cx="7" cy="7"/>
                  </a:xfrm>
                  <a:custGeom>
                    <a:avLst/>
                    <a:gdLst>
                      <a:gd name="T0" fmla="*/ 0 w 28"/>
                      <a:gd name="T1" fmla="*/ 0 h 24"/>
                      <a:gd name="T2" fmla="*/ 0 w 28"/>
                      <a:gd name="T3" fmla="*/ 2 h 24"/>
                      <a:gd name="T4" fmla="*/ 1 w 28"/>
                      <a:gd name="T5" fmla="*/ 3 h 24"/>
                      <a:gd name="T6" fmla="*/ 1 w 28"/>
                      <a:gd name="T7" fmla="*/ 4 h 24"/>
                      <a:gd name="T8" fmla="*/ 2 w 28"/>
                      <a:gd name="T9" fmla="*/ 5 h 24"/>
                      <a:gd name="T10" fmla="*/ 2 w 28"/>
                      <a:gd name="T11" fmla="*/ 6 h 24"/>
                      <a:gd name="T12" fmla="*/ 3 w 28"/>
                      <a:gd name="T13" fmla="*/ 6 h 24"/>
                      <a:gd name="T14" fmla="*/ 3 w 28"/>
                      <a:gd name="T15" fmla="*/ 7 h 24"/>
                      <a:gd name="T16" fmla="*/ 4 w 28"/>
                      <a:gd name="T17" fmla="*/ 7 h 24"/>
                      <a:gd name="T18" fmla="*/ 4 w 28"/>
                      <a:gd name="T19" fmla="*/ 7 h 24"/>
                      <a:gd name="T20" fmla="*/ 5 w 28"/>
                      <a:gd name="T21" fmla="*/ 6 h 24"/>
                      <a:gd name="T22" fmla="*/ 5 w 28"/>
                      <a:gd name="T23" fmla="*/ 6 h 24"/>
                      <a:gd name="T24" fmla="*/ 6 w 28"/>
                      <a:gd name="T25" fmla="*/ 5 h 24"/>
                      <a:gd name="T26" fmla="*/ 7 w 28"/>
                      <a:gd name="T27" fmla="*/ 4 h 24"/>
                      <a:gd name="T28" fmla="*/ 7 w 28"/>
                      <a:gd name="T29" fmla="*/ 3 h 24"/>
                      <a:gd name="T30" fmla="*/ 7 w 28"/>
                      <a:gd name="T31" fmla="*/ 2 h 24"/>
                      <a:gd name="T32" fmla="*/ 7 w 28"/>
                      <a:gd name="T33" fmla="*/ 0 h 24"/>
                      <a:gd name="T34" fmla="*/ 0 w 28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4">
                        <a:moveTo>
                          <a:pt x="0" y="0"/>
                        </a:moveTo>
                        <a:lnTo>
                          <a:pt x="1" y="7"/>
                        </a:lnTo>
                        <a:lnTo>
                          <a:pt x="2" y="11"/>
                        </a:lnTo>
                        <a:lnTo>
                          <a:pt x="3" y="15"/>
                        </a:lnTo>
                        <a:lnTo>
                          <a:pt x="6" y="18"/>
                        </a:lnTo>
                        <a:lnTo>
                          <a:pt x="7" y="20"/>
                        </a:lnTo>
                        <a:lnTo>
                          <a:pt x="10" y="22"/>
                        </a:lnTo>
                        <a:lnTo>
                          <a:pt x="12" y="23"/>
                        </a:lnTo>
                        <a:lnTo>
                          <a:pt x="14" y="24"/>
                        </a:lnTo>
                        <a:lnTo>
                          <a:pt x="17" y="23"/>
                        </a:lnTo>
                        <a:lnTo>
                          <a:pt x="19" y="22"/>
                        </a:lnTo>
                        <a:lnTo>
                          <a:pt x="21" y="20"/>
                        </a:lnTo>
                        <a:lnTo>
                          <a:pt x="23" y="18"/>
                        </a:lnTo>
                        <a:lnTo>
                          <a:pt x="26" y="15"/>
                        </a:lnTo>
                        <a:lnTo>
                          <a:pt x="27" y="11"/>
                        </a:lnTo>
                        <a:lnTo>
                          <a:pt x="28" y="7"/>
                        </a:lnTo>
                        <a:lnTo>
                          <a:pt x="2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4" name="Freeform 442"/>
                  <p:cNvSpPr>
                    <a:spLocks noChangeAspect="1"/>
                  </p:cNvSpPr>
                  <p:nvPr/>
                </p:nvSpPr>
                <p:spPr bwMode="auto">
                  <a:xfrm>
                    <a:off x="2383" y="1453"/>
                    <a:ext cx="7" cy="7"/>
                  </a:xfrm>
                  <a:custGeom>
                    <a:avLst/>
                    <a:gdLst>
                      <a:gd name="T0" fmla="*/ 7 w 27"/>
                      <a:gd name="T1" fmla="*/ 7 h 23"/>
                      <a:gd name="T2" fmla="*/ 7 w 27"/>
                      <a:gd name="T3" fmla="*/ 5 h 23"/>
                      <a:gd name="T4" fmla="*/ 6 w 27"/>
                      <a:gd name="T5" fmla="*/ 4 h 23"/>
                      <a:gd name="T6" fmla="*/ 6 w 27"/>
                      <a:gd name="T7" fmla="*/ 3 h 23"/>
                      <a:gd name="T8" fmla="*/ 6 w 27"/>
                      <a:gd name="T9" fmla="*/ 2 h 23"/>
                      <a:gd name="T10" fmla="*/ 5 w 27"/>
                      <a:gd name="T11" fmla="*/ 1 h 23"/>
                      <a:gd name="T12" fmla="*/ 5 w 27"/>
                      <a:gd name="T13" fmla="*/ 0 h 23"/>
                      <a:gd name="T14" fmla="*/ 4 w 27"/>
                      <a:gd name="T15" fmla="*/ 0 h 23"/>
                      <a:gd name="T16" fmla="*/ 4 w 27"/>
                      <a:gd name="T17" fmla="*/ 0 h 23"/>
                      <a:gd name="T18" fmla="*/ 3 w 27"/>
                      <a:gd name="T19" fmla="*/ 0 h 23"/>
                      <a:gd name="T20" fmla="*/ 2 w 27"/>
                      <a:gd name="T21" fmla="*/ 0 h 23"/>
                      <a:gd name="T22" fmla="*/ 2 w 27"/>
                      <a:gd name="T23" fmla="*/ 1 h 23"/>
                      <a:gd name="T24" fmla="*/ 1 w 27"/>
                      <a:gd name="T25" fmla="*/ 2 h 23"/>
                      <a:gd name="T26" fmla="*/ 1 w 27"/>
                      <a:gd name="T27" fmla="*/ 3 h 23"/>
                      <a:gd name="T28" fmla="*/ 0 w 27"/>
                      <a:gd name="T29" fmla="*/ 4 h 23"/>
                      <a:gd name="T30" fmla="*/ 0 w 27"/>
                      <a:gd name="T31" fmla="*/ 5 h 23"/>
                      <a:gd name="T32" fmla="*/ 0 w 27"/>
                      <a:gd name="T33" fmla="*/ 7 h 23"/>
                      <a:gd name="T34" fmla="*/ 7 w 27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7" h="23">
                        <a:moveTo>
                          <a:pt x="27" y="23"/>
                        </a:moveTo>
                        <a:lnTo>
                          <a:pt x="26" y="17"/>
                        </a:lnTo>
                        <a:lnTo>
                          <a:pt x="25" y="13"/>
                        </a:lnTo>
                        <a:lnTo>
                          <a:pt x="24" y="9"/>
                        </a:lnTo>
                        <a:lnTo>
                          <a:pt x="23" y="5"/>
                        </a:lnTo>
                        <a:lnTo>
                          <a:pt x="21" y="3"/>
                        </a:lnTo>
                        <a:lnTo>
                          <a:pt x="18" y="1"/>
                        </a:lnTo>
                        <a:lnTo>
                          <a:pt x="16" y="0"/>
                        </a:lnTo>
                        <a:lnTo>
                          <a:pt x="14" y="0"/>
                        </a:lnTo>
                        <a:lnTo>
                          <a:pt x="11" y="0"/>
                        </a:lnTo>
                        <a:lnTo>
                          <a:pt x="9" y="1"/>
                        </a:lnTo>
                        <a:lnTo>
                          <a:pt x="6" y="3"/>
                        </a:lnTo>
                        <a:lnTo>
                          <a:pt x="4" y="5"/>
                        </a:lnTo>
                        <a:lnTo>
                          <a:pt x="2" y="9"/>
                        </a:lnTo>
                        <a:lnTo>
                          <a:pt x="1" y="13"/>
                        </a:lnTo>
                        <a:lnTo>
                          <a:pt x="0" y="17"/>
                        </a:lnTo>
                        <a:lnTo>
                          <a:pt x="0" y="23"/>
                        </a:lnTo>
                        <a:lnTo>
                          <a:pt x="27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5" name="Rectangle 44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83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56" name="Freeform 444"/>
                  <p:cNvSpPr>
                    <a:spLocks noChangeAspect="1"/>
                  </p:cNvSpPr>
                  <p:nvPr/>
                </p:nvSpPr>
                <p:spPr bwMode="auto">
                  <a:xfrm>
                    <a:off x="2383" y="1503"/>
                    <a:ext cx="7" cy="7"/>
                  </a:xfrm>
                  <a:custGeom>
                    <a:avLst/>
                    <a:gdLst>
                      <a:gd name="T0" fmla="*/ 0 w 27"/>
                      <a:gd name="T1" fmla="*/ 0 h 24"/>
                      <a:gd name="T2" fmla="*/ 0 w 27"/>
                      <a:gd name="T3" fmla="*/ 2 h 24"/>
                      <a:gd name="T4" fmla="*/ 0 w 27"/>
                      <a:gd name="T5" fmla="*/ 3 h 24"/>
                      <a:gd name="T6" fmla="*/ 1 w 27"/>
                      <a:gd name="T7" fmla="*/ 4 h 24"/>
                      <a:gd name="T8" fmla="*/ 1 w 27"/>
                      <a:gd name="T9" fmla="*/ 5 h 24"/>
                      <a:gd name="T10" fmla="*/ 2 w 27"/>
                      <a:gd name="T11" fmla="*/ 6 h 24"/>
                      <a:gd name="T12" fmla="*/ 2 w 27"/>
                      <a:gd name="T13" fmla="*/ 6 h 24"/>
                      <a:gd name="T14" fmla="*/ 3 w 27"/>
                      <a:gd name="T15" fmla="*/ 7 h 24"/>
                      <a:gd name="T16" fmla="*/ 4 w 27"/>
                      <a:gd name="T17" fmla="*/ 7 h 24"/>
                      <a:gd name="T18" fmla="*/ 4 w 27"/>
                      <a:gd name="T19" fmla="*/ 7 h 24"/>
                      <a:gd name="T20" fmla="*/ 5 w 27"/>
                      <a:gd name="T21" fmla="*/ 6 h 24"/>
                      <a:gd name="T22" fmla="*/ 5 w 27"/>
                      <a:gd name="T23" fmla="*/ 6 h 24"/>
                      <a:gd name="T24" fmla="*/ 6 w 27"/>
                      <a:gd name="T25" fmla="*/ 5 h 24"/>
                      <a:gd name="T26" fmla="*/ 6 w 27"/>
                      <a:gd name="T27" fmla="*/ 4 h 24"/>
                      <a:gd name="T28" fmla="*/ 6 w 27"/>
                      <a:gd name="T29" fmla="*/ 3 h 24"/>
                      <a:gd name="T30" fmla="*/ 7 w 27"/>
                      <a:gd name="T31" fmla="*/ 2 h 24"/>
                      <a:gd name="T32" fmla="*/ 7 w 27"/>
                      <a:gd name="T33" fmla="*/ 0 h 24"/>
                      <a:gd name="T34" fmla="*/ 0 w 27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7" h="24">
                        <a:moveTo>
                          <a:pt x="0" y="0"/>
                        </a:moveTo>
                        <a:lnTo>
                          <a:pt x="0" y="7"/>
                        </a:lnTo>
                        <a:lnTo>
                          <a:pt x="1" y="11"/>
                        </a:lnTo>
                        <a:lnTo>
                          <a:pt x="2" y="15"/>
                        </a:lnTo>
                        <a:lnTo>
                          <a:pt x="4" y="18"/>
                        </a:lnTo>
                        <a:lnTo>
                          <a:pt x="6" y="20"/>
                        </a:lnTo>
                        <a:lnTo>
                          <a:pt x="9" y="22"/>
                        </a:lnTo>
                        <a:lnTo>
                          <a:pt x="11" y="23"/>
                        </a:lnTo>
                        <a:lnTo>
                          <a:pt x="14" y="24"/>
                        </a:lnTo>
                        <a:lnTo>
                          <a:pt x="16" y="23"/>
                        </a:lnTo>
                        <a:lnTo>
                          <a:pt x="18" y="22"/>
                        </a:lnTo>
                        <a:lnTo>
                          <a:pt x="21" y="20"/>
                        </a:lnTo>
                        <a:lnTo>
                          <a:pt x="23" y="18"/>
                        </a:lnTo>
                        <a:lnTo>
                          <a:pt x="24" y="15"/>
                        </a:lnTo>
                        <a:lnTo>
                          <a:pt x="25" y="11"/>
                        </a:lnTo>
                        <a:lnTo>
                          <a:pt x="26" y="7"/>
                        </a:lnTo>
                        <a:lnTo>
                          <a:pt x="2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7" name="Rectangle 44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140" y="1439"/>
                    <a:ext cx="21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58" name="Rectangle 44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218" y="1439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59" name="Rectangle 44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183" y="1439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60" name="Rectangle 44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05" y="1439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61" name="Rectangle 44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76" y="1439"/>
                    <a:ext cx="21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62" name="Rectangle 45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40" y="1439"/>
                    <a:ext cx="21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263" name="Freeform 451"/>
                  <p:cNvSpPr>
                    <a:spLocks noChangeAspect="1"/>
                  </p:cNvSpPr>
                  <p:nvPr/>
                </p:nvSpPr>
                <p:spPr bwMode="auto">
                  <a:xfrm>
                    <a:off x="789" y="1661"/>
                    <a:ext cx="57" cy="79"/>
                  </a:xfrm>
                  <a:custGeom>
                    <a:avLst/>
                    <a:gdLst>
                      <a:gd name="T0" fmla="*/ 29 w 194"/>
                      <a:gd name="T1" fmla="*/ 0 h 266"/>
                      <a:gd name="T2" fmla="*/ 31 w 194"/>
                      <a:gd name="T3" fmla="*/ 0 h 266"/>
                      <a:gd name="T4" fmla="*/ 34 w 194"/>
                      <a:gd name="T5" fmla="*/ 1 h 266"/>
                      <a:gd name="T6" fmla="*/ 37 w 194"/>
                      <a:gd name="T7" fmla="*/ 1 h 266"/>
                      <a:gd name="T8" fmla="*/ 40 w 194"/>
                      <a:gd name="T9" fmla="*/ 2 h 266"/>
                      <a:gd name="T10" fmla="*/ 42 w 194"/>
                      <a:gd name="T11" fmla="*/ 3 h 266"/>
                      <a:gd name="T12" fmla="*/ 45 w 194"/>
                      <a:gd name="T13" fmla="*/ 5 h 266"/>
                      <a:gd name="T14" fmla="*/ 47 w 194"/>
                      <a:gd name="T15" fmla="*/ 7 h 266"/>
                      <a:gd name="T16" fmla="*/ 48 w 194"/>
                      <a:gd name="T17" fmla="*/ 8 h 266"/>
                      <a:gd name="T18" fmla="*/ 51 w 194"/>
                      <a:gd name="T19" fmla="*/ 10 h 266"/>
                      <a:gd name="T20" fmla="*/ 52 w 194"/>
                      <a:gd name="T21" fmla="*/ 12 h 266"/>
                      <a:gd name="T22" fmla="*/ 53 w 194"/>
                      <a:gd name="T23" fmla="*/ 15 h 266"/>
                      <a:gd name="T24" fmla="*/ 55 w 194"/>
                      <a:gd name="T25" fmla="*/ 18 h 266"/>
                      <a:gd name="T26" fmla="*/ 56 w 194"/>
                      <a:gd name="T27" fmla="*/ 20 h 266"/>
                      <a:gd name="T28" fmla="*/ 56 w 194"/>
                      <a:gd name="T29" fmla="*/ 22 h 266"/>
                      <a:gd name="T30" fmla="*/ 57 w 194"/>
                      <a:gd name="T31" fmla="*/ 25 h 266"/>
                      <a:gd name="T32" fmla="*/ 57 w 194"/>
                      <a:gd name="T33" fmla="*/ 28 h 266"/>
                      <a:gd name="T34" fmla="*/ 57 w 194"/>
                      <a:gd name="T35" fmla="*/ 79 h 266"/>
                      <a:gd name="T36" fmla="*/ 0 w 194"/>
                      <a:gd name="T37" fmla="*/ 79 h 266"/>
                      <a:gd name="T38" fmla="*/ 0 w 194"/>
                      <a:gd name="T39" fmla="*/ 28 h 266"/>
                      <a:gd name="T40" fmla="*/ 0 w 194"/>
                      <a:gd name="T41" fmla="*/ 25 h 266"/>
                      <a:gd name="T42" fmla="*/ 1 w 194"/>
                      <a:gd name="T43" fmla="*/ 22 h 266"/>
                      <a:gd name="T44" fmla="*/ 1 w 194"/>
                      <a:gd name="T45" fmla="*/ 20 h 266"/>
                      <a:gd name="T46" fmla="*/ 2 w 194"/>
                      <a:gd name="T47" fmla="*/ 18 h 266"/>
                      <a:gd name="T48" fmla="*/ 4 w 194"/>
                      <a:gd name="T49" fmla="*/ 15 h 266"/>
                      <a:gd name="T50" fmla="*/ 5 w 194"/>
                      <a:gd name="T51" fmla="*/ 12 h 266"/>
                      <a:gd name="T52" fmla="*/ 6 w 194"/>
                      <a:gd name="T53" fmla="*/ 10 h 266"/>
                      <a:gd name="T54" fmla="*/ 8 w 194"/>
                      <a:gd name="T55" fmla="*/ 8 h 266"/>
                      <a:gd name="T56" fmla="*/ 11 w 194"/>
                      <a:gd name="T57" fmla="*/ 7 h 266"/>
                      <a:gd name="T58" fmla="*/ 13 w 194"/>
                      <a:gd name="T59" fmla="*/ 5 h 266"/>
                      <a:gd name="T60" fmla="*/ 15 w 194"/>
                      <a:gd name="T61" fmla="*/ 3 h 266"/>
                      <a:gd name="T62" fmla="*/ 17 w 194"/>
                      <a:gd name="T63" fmla="*/ 2 h 266"/>
                      <a:gd name="T64" fmla="*/ 20 w 194"/>
                      <a:gd name="T65" fmla="*/ 1 h 266"/>
                      <a:gd name="T66" fmla="*/ 23 w 194"/>
                      <a:gd name="T67" fmla="*/ 1 h 266"/>
                      <a:gd name="T68" fmla="*/ 26 w 194"/>
                      <a:gd name="T69" fmla="*/ 0 h 266"/>
                      <a:gd name="T70" fmla="*/ 29 w 194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6">
                        <a:moveTo>
                          <a:pt x="97" y="0"/>
                        </a:moveTo>
                        <a:lnTo>
                          <a:pt x="107" y="1"/>
                        </a:lnTo>
                        <a:lnTo>
                          <a:pt x="117" y="2"/>
                        </a:lnTo>
                        <a:lnTo>
                          <a:pt x="126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2" y="17"/>
                        </a:lnTo>
                        <a:lnTo>
                          <a:pt x="159" y="22"/>
                        </a:lnTo>
                        <a:lnTo>
                          <a:pt x="165" y="28"/>
                        </a:lnTo>
                        <a:lnTo>
                          <a:pt x="172" y="34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90" y="67"/>
                        </a:lnTo>
                        <a:lnTo>
                          <a:pt x="192" y="75"/>
                        </a:lnTo>
                        <a:lnTo>
                          <a:pt x="194" y="85"/>
                        </a:lnTo>
                        <a:lnTo>
                          <a:pt x="194" y="94"/>
                        </a:lnTo>
                        <a:lnTo>
                          <a:pt x="194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6" y="22"/>
                        </a:lnTo>
                        <a:lnTo>
                          <a:pt x="43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8" y="2"/>
                        </a:lnTo>
                        <a:lnTo>
                          <a:pt x="87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4" name="Freeform 452"/>
                  <p:cNvSpPr>
                    <a:spLocks noChangeAspect="1"/>
                  </p:cNvSpPr>
                  <p:nvPr/>
                </p:nvSpPr>
                <p:spPr bwMode="auto">
                  <a:xfrm>
                    <a:off x="789" y="1783"/>
                    <a:ext cx="57" cy="86"/>
                  </a:xfrm>
                  <a:custGeom>
                    <a:avLst/>
                    <a:gdLst>
                      <a:gd name="T0" fmla="*/ 29 w 194"/>
                      <a:gd name="T1" fmla="*/ 0 h 267"/>
                      <a:gd name="T2" fmla="*/ 31 w 194"/>
                      <a:gd name="T3" fmla="*/ 0 h 267"/>
                      <a:gd name="T4" fmla="*/ 34 w 194"/>
                      <a:gd name="T5" fmla="*/ 0 h 267"/>
                      <a:gd name="T6" fmla="*/ 37 w 194"/>
                      <a:gd name="T7" fmla="*/ 1 h 267"/>
                      <a:gd name="T8" fmla="*/ 40 w 194"/>
                      <a:gd name="T9" fmla="*/ 2 h 267"/>
                      <a:gd name="T10" fmla="*/ 42 w 194"/>
                      <a:gd name="T11" fmla="*/ 4 h 267"/>
                      <a:gd name="T12" fmla="*/ 45 w 194"/>
                      <a:gd name="T13" fmla="*/ 5 h 267"/>
                      <a:gd name="T14" fmla="*/ 47 w 194"/>
                      <a:gd name="T15" fmla="*/ 7 h 267"/>
                      <a:gd name="T16" fmla="*/ 48 w 194"/>
                      <a:gd name="T17" fmla="*/ 9 h 267"/>
                      <a:gd name="T18" fmla="*/ 51 w 194"/>
                      <a:gd name="T19" fmla="*/ 11 h 267"/>
                      <a:gd name="T20" fmla="*/ 52 w 194"/>
                      <a:gd name="T21" fmla="*/ 14 h 267"/>
                      <a:gd name="T22" fmla="*/ 53 w 194"/>
                      <a:gd name="T23" fmla="*/ 16 h 267"/>
                      <a:gd name="T24" fmla="*/ 55 w 194"/>
                      <a:gd name="T25" fmla="*/ 19 h 267"/>
                      <a:gd name="T26" fmla="*/ 56 w 194"/>
                      <a:gd name="T27" fmla="*/ 22 h 267"/>
                      <a:gd name="T28" fmla="*/ 56 w 194"/>
                      <a:gd name="T29" fmla="*/ 25 h 267"/>
                      <a:gd name="T30" fmla="*/ 57 w 194"/>
                      <a:gd name="T31" fmla="*/ 28 h 267"/>
                      <a:gd name="T32" fmla="*/ 57 w 194"/>
                      <a:gd name="T33" fmla="*/ 31 h 267"/>
                      <a:gd name="T34" fmla="*/ 57 w 194"/>
                      <a:gd name="T35" fmla="*/ 86 h 267"/>
                      <a:gd name="T36" fmla="*/ 0 w 194"/>
                      <a:gd name="T37" fmla="*/ 86 h 267"/>
                      <a:gd name="T38" fmla="*/ 0 w 194"/>
                      <a:gd name="T39" fmla="*/ 31 h 267"/>
                      <a:gd name="T40" fmla="*/ 0 w 194"/>
                      <a:gd name="T41" fmla="*/ 28 h 267"/>
                      <a:gd name="T42" fmla="*/ 1 w 194"/>
                      <a:gd name="T43" fmla="*/ 25 h 267"/>
                      <a:gd name="T44" fmla="*/ 1 w 194"/>
                      <a:gd name="T45" fmla="*/ 22 h 267"/>
                      <a:gd name="T46" fmla="*/ 2 w 194"/>
                      <a:gd name="T47" fmla="*/ 19 h 267"/>
                      <a:gd name="T48" fmla="*/ 4 w 194"/>
                      <a:gd name="T49" fmla="*/ 16 h 267"/>
                      <a:gd name="T50" fmla="*/ 5 w 194"/>
                      <a:gd name="T51" fmla="*/ 14 h 267"/>
                      <a:gd name="T52" fmla="*/ 6 w 194"/>
                      <a:gd name="T53" fmla="*/ 11 h 267"/>
                      <a:gd name="T54" fmla="*/ 8 w 194"/>
                      <a:gd name="T55" fmla="*/ 9 h 267"/>
                      <a:gd name="T56" fmla="*/ 11 w 194"/>
                      <a:gd name="T57" fmla="*/ 7 h 267"/>
                      <a:gd name="T58" fmla="*/ 13 w 194"/>
                      <a:gd name="T59" fmla="*/ 5 h 267"/>
                      <a:gd name="T60" fmla="*/ 15 w 194"/>
                      <a:gd name="T61" fmla="*/ 4 h 267"/>
                      <a:gd name="T62" fmla="*/ 17 w 194"/>
                      <a:gd name="T63" fmla="*/ 2 h 267"/>
                      <a:gd name="T64" fmla="*/ 20 w 194"/>
                      <a:gd name="T65" fmla="*/ 1 h 267"/>
                      <a:gd name="T66" fmla="*/ 23 w 194"/>
                      <a:gd name="T67" fmla="*/ 0 h 267"/>
                      <a:gd name="T68" fmla="*/ 26 w 194"/>
                      <a:gd name="T69" fmla="*/ 0 h 267"/>
                      <a:gd name="T70" fmla="*/ 29 w 194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7">
                        <a:moveTo>
                          <a:pt x="97" y="0"/>
                        </a:moveTo>
                        <a:lnTo>
                          <a:pt x="107" y="0"/>
                        </a:lnTo>
                        <a:lnTo>
                          <a:pt x="117" y="1"/>
                        </a:lnTo>
                        <a:lnTo>
                          <a:pt x="126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2" y="16"/>
                        </a:lnTo>
                        <a:lnTo>
                          <a:pt x="159" y="21"/>
                        </a:lnTo>
                        <a:lnTo>
                          <a:pt x="165" y="27"/>
                        </a:lnTo>
                        <a:lnTo>
                          <a:pt x="172" y="35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90" y="67"/>
                        </a:lnTo>
                        <a:lnTo>
                          <a:pt x="192" y="77"/>
                        </a:lnTo>
                        <a:lnTo>
                          <a:pt x="194" y="86"/>
                        </a:lnTo>
                        <a:lnTo>
                          <a:pt x="194" y="96"/>
                        </a:lnTo>
                        <a:lnTo>
                          <a:pt x="194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6" y="21"/>
                        </a:lnTo>
                        <a:lnTo>
                          <a:pt x="43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8" y="1"/>
                        </a:lnTo>
                        <a:lnTo>
                          <a:pt x="87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" name="Freeform 453"/>
                  <p:cNvSpPr>
                    <a:spLocks noChangeAspect="1"/>
                  </p:cNvSpPr>
                  <p:nvPr/>
                </p:nvSpPr>
                <p:spPr bwMode="auto">
                  <a:xfrm>
                    <a:off x="3519" y="1661"/>
                    <a:ext cx="57" cy="79"/>
                  </a:xfrm>
                  <a:custGeom>
                    <a:avLst/>
                    <a:gdLst>
                      <a:gd name="T0" fmla="*/ 29 w 194"/>
                      <a:gd name="T1" fmla="*/ 0 h 266"/>
                      <a:gd name="T2" fmla="*/ 31 w 194"/>
                      <a:gd name="T3" fmla="*/ 0 h 266"/>
                      <a:gd name="T4" fmla="*/ 34 w 194"/>
                      <a:gd name="T5" fmla="*/ 1 h 266"/>
                      <a:gd name="T6" fmla="*/ 37 w 194"/>
                      <a:gd name="T7" fmla="*/ 1 h 266"/>
                      <a:gd name="T8" fmla="*/ 40 w 194"/>
                      <a:gd name="T9" fmla="*/ 2 h 266"/>
                      <a:gd name="T10" fmla="*/ 42 w 194"/>
                      <a:gd name="T11" fmla="*/ 3 h 266"/>
                      <a:gd name="T12" fmla="*/ 44 w 194"/>
                      <a:gd name="T13" fmla="*/ 5 h 266"/>
                      <a:gd name="T14" fmla="*/ 46 w 194"/>
                      <a:gd name="T15" fmla="*/ 7 h 266"/>
                      <a:gd name="T16" fmla="*/ 49 w 194"/>
                      <a:gd name="T17" fmla="*/ 8 h 266"/>
                      <a:gd name="T18" fmla="*/ 51 w 194"/>
                      <a:gd name="T19" fmla="*/ 10 h 266"/>
                      <a:gd name="T20" fmla="*/ 52 w 194"/>
                      <a:gd name="T21" fmla="*/ 12 h 266"/>
                      <a:gd name="T22" fmla="*/ 54 w 194"/>
                      <a:gd name="T23" fmla="*/ 15 h 266"/>
                      <a:gd name="T24" fmla="*/ 55 w 194"/>
                      <a:gd name="T25" fmla="*/ 18 h 266"/>
                      <a:gd name="T26" fmla="*/ 56 w 194"/>
                      <a:gd name="T27" fmla="*/ 20 h 266"/>
                      <a:gd name="T28" fmla="*/ 56 w 194"/>
                      <a:gd name="T29" fmla="*/ 22 h 266"/>
                      <a:gd name="T30" fmla="*/ 57 w 194"/>
                      <a:gd name="T31" fmla="*/ 25 h 266"/>
                      <a:gd name="T32" fmla="*/ 57 w 194"/>
                      <a:gd name="T33" fmla="*/ 28 h 266"/>
                      <a:gd name="T34" fmla="*/ 57 w 194"/>
                      <a:gd name="T35" fmla="*/ 79 h 266"/>
                      <a:gd name="T36" fmla="*/ 0 w 194"/>
                      <a:gd name="T37" fmla="*/ 79 h 266"/>
                      <a:gd name="T38" fmla="*/ 0 w 194"/>
                      <a:gd name="T39" fmla="*/ 28 h 266"/>
                      <a:gd name="T40" fmla="*/ 0 w 194"/>
                      <a:gd name="T41" fmla="*/ 25 h 266"/>
                      <a:gd name="T42" fmla="*/ 1 w 194"/>
                      <a:gd name="T43" fmla="*/ 22 h 266"/>
                      <a:gd name="T44" fmla="*/ 1 w 194"/>
                      <a:gd name="T45" fmla="*/ 20 h 266"/>
                      <a:gd name="T46" fmla="*/ 2 w 194"/>
                      <a:gd name="T47" fmla="*/ 18 h 266"/>
                      <a:gd name="T48" fmla="*/ 4 w 194"/>
                      <a:gd name="T49" fmla="*/ 15 h 266"/>
                      <a:gd name="T50" fmla="*/ 5 w 194"/>
                      <a:gd name="T51" fmla="*/ 12 h 266"/>
                      <a:gd name="T52" fmla="*/ 6 w 194"/>
                      <a:gd name="T53" fmla="*/ 10 h 266"/>
                      <a:gd name="T54" fmla="*/ 9 w 194"/>
                      <a:gd name="T55" fmla="*/ 8 h 266"/>
                      <a:gd name="T56" fmla="*/ 10 w 194"/>
                      <a:gd name="T57" fmla="*/ 7 h 266"/>
                      <a:gd name="T58" fmla="*/ 12 w 194"/>
                      <a:gd name="T59" fmla="*/ 5 h 266"/>
                      <a:gd name="T60" fmla="*/ 15 w 194"/>
                      <a:gd name="T61" fmla="*/ 3 h 266"/>
                      <a:gd name="T62" fmla="*/ 17 w 194"/>
                      <a:gd name="T63" fmla="*/ 2 h 266"/>
                      <a:gd name="T64" fmla="*/ 20 w 194"/>
                      <a:gd name="T65" fmla="*/ 1 h 266"/>
                      <a:gd name="T66" fmla="*/ 23 w 194"/>
                      <a:gd name="T67" fmla="*/ 1 h 266"/>
                      <a:gd name="T68" fmla="*/ 26 w 194"/>
                      <a:gd name="T69" fmla="*/ 0 h 266"/>
                      <a:gd name="T70" fmla="*/ 29 w 194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6">
                        <a:moveTo>
                          <a:pt x="97" y="0"/>
                        </a:moveTo>
                        <a:lnTo>
                          <a:pt x="107" y="1"/>
                        </a:lnTo>
                        <a:lnTo>
                          <a:pt x="116" y="2"/>
                        </a:lnTo>
                        <a:lnTo>
                          <a:pt x="126" y="4"/>
                        </a:lnTo>
                        <a:lnTo>
                          <a:pt x="135" y="7"/>
                        </a:lnTo>
                        <a:lnTo>
                          <a:pt x="144" y="11"/>
                        </a:lnTo>
                        <a:lnTo>
                          <a:pt x="151" y="17"/>
                        </a:lnTo>
                        <a:lnTo>
                          <a:pt x="158" y="22"/>
                        </a:lnTo>
                        <a:lnTo>
                          <a:pt x="166" y="28"/>
                        </a:lnTo>
                        <a:lnTo>
                          <a:pt x="172" y="34"/>
                        </a:lnTo>
                        <a:lnTo>
                          <a:pt x="177" y="42"/>
                        </a:lnTo>
                        <a:lnTo>
                          <a:pt x="183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2" y="75"/>
                        </a:lnTo>
                        <a:lnTo>
                          <a:pt x="193" y="85"/>
                        </a:lnTo>
                        <a:lnTo>
                          <a:pt x="194" y="94"/>
                        </a:lnTo>
                        <a:lnTo>
                          <a:pt x="194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2" y="75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9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7" y="2"/>
                        </a:lnTo>
                        <a:lnTo>
                          <a:pt x="87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6" name="Freeform 454"/>
                  <p:cNvSpPr>
                    <a:spLocks noChangeAspect="1"/>
                  </p:cNvSpPr>
                  <p:nvPr/>
                </p:nvSpPr>
                <p:spPr bwMode="auto">
                  <a:xfrm>
                    <a:off x="3519" y="1783"/>
                    <a:ext cx="57" cy="86"/>
                  </a:xfrm>
                  <a:custGeom>
                    <a:avLst/>
                    <a:gdLst>
                      <a:gd name="T0" fmla="*/ 29 w 194"/>
                      <a:gd name="T1" fmla="*/ 0 h 267"/>
                      <a:gd name="T2" fmla="*/ 31 w 194"/>
                      <a:gd name="T3" fmla="*/ 0 h 267"/>
                      <a:gd name="T4" fmla="*/ 34 w 194"/>
                      <a:gd name="T5" fmla="*/ 0 h 267"/>
                      <a:gd name="T6" fmla="*/ 37 w 194"/>
                      <a:gd name="T7" fmla="*/ 1 h 267"/>
                      <a:gd name="T8" fmla="*/ 40 w 194"/>
                      <a:gd name="T9" fmla="*/ 2 h 267"/>
                      <a:gd name="T10" fmla="*/ 42 w 194"/>
                      <a:gd name="T11" fmla="*/ 4 h 267"/>
                      <a:gd name="T12" fmla="*/ 44 w 194"/>
                      <a:gd name="T13" fmla="*/ 5 h 267"/>
                      <a:gd name="T14" fmla="*/ 46 w 194"/>
                      <a:gd name="T15" fmla="*/ 7 h 267"/>
                      <a:gd name="T16" fmla="*/ 49 w 194"/>
                      <a:gd name="T17" fmla="*/ 9 h 267"/>
                      <a:gd name="T18" fmla="*/ 51 w 194"/>
                      <a:gd name="T19" fmla="*/ 11 h 267"/>
                      <a:gd name="T20" fmla="*/ 52 w 194"/>
                      <a:gd name="T21" fmla="*/ 14 h 267"/>
                      <a:gd name="T22" fmla="*/ 54 w 194"/>
                      <a:gd name="T23" fmla="*/ 16 h 267"/>
                      <a:gd name="T24" fmla="*/ 55 w 194"/>
                      <a:gd name="T25" fmla="*/ 19 h 267"/>
                      <a:gd name="T26" fmla="*/ 56 w 194"/>
                      <a:gd name="T27" fmla="*/ 22 h 267"/>
                      <a:gd name="T28" fmla="*/ 56 w 194"/>
                      <a:gd name="T29" fmla="*/ 25 h 267"/>
                      <a:gd name="T30" fmla="*/ 57 w 194"/>
                      <a:gd name="T31" fmla="*/ 28 h 267"/>
                      <a:gd name="T32" fmla="*/ 57 w 194"/>
                      <a:gd name="T33" fmla="*/ 31 h 267"/>
                      <a:gd name="T34" fmla="*/ 57 w 194"/>
                      <a:gd name="T35" fmla="*/ 86 h 267"/>
                      <a:gd name="T36" fmla="*/ 0 w 194"/>
                      <a:gd name="T37" fmla="*/ 86 h 267"/>
                      <a:gd name="T38" fmla="*/ 0 w 194"/>
                      <a:gd name="T39" fmla="*/ 31 h 267"/>
                      <a:gd name="T40" fmla="*/ 0 w 194"/>
                      <a:gd name="T41" fmla="*/ 28 h 267"/>
                      <a:gd name="T42" fmla="*/ 1 w 194"/>
                      <a:gd name="T43" fmla="*/ 25 h 267"/>
                      <a:gd name="T44" fmla="*/ 1 w 194"/>
                      <a:gd name="T45" fmla="*/ 22 h 267"/>
                      <a:gd name="T46" fmla="*/ 2 w 194"/>
                      <a:gd name="T47" fmla="*/ 19 h 267"/>
                      <a:gd name="T48" fmla="*/ 4 w 194"/>
                      <a:gd name="T49" fmla="*/ 16 h 267"/>
                      <a:gd name="T50" fmla="*/ 5 w 194"/>
                      <a:gd name="T51" fmla="*/ 14 h 267"/>
                      <a:gd name="T52" fmla="*/ 6 w 194"/>
                      <a:gd name="T53" fmla="*/ 11 h 267"/>
                      <a:gd name="T54" fmla="*/ 9 w 194"/>
                      <a:gd name="T55" fmla="*/ 9 h 267"/>
                      <a:gd name="T56" fmla="*/ 10 w 194"/>
                      <a:gd name="T57" fmla="*/ 7 h 267"/>
                      <a:gd name="T58" fmla="*/ 12 w 194"/>
                      <a:gd name="T59" fmla="*/ 5 h 267"/>
                      <a:gd name="T60" fmla="*/ 15 w 194"/>
                      <a:gd name="T61" fmla="*/ 4 h 267"/>
                      <a:gd name="T62" fmla="*/ 17 w 194"/>
                      <a:gd name="T63" fmla="*/ 2 h 267"/>
                      <a:gd name="T64" fmla="*/ 20 w 194"/>
                      <a:gd name="T65" fmla="*/ 1 h 267"/>
                      <a:gd name="T66" fmla="*/ 23 w 194"/>
                      <a:gd name="T67" fmla="*/ 0 h 267"/>
                      <a:gd name="T68" fmla="*/ 26 w 194"/>
                      <a:gd name="T69" fmla="*/ 0 h 267"/>
                      <a:gd name="T70" fmla="*/ 29 w 194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7">
                        <a:moveTo>
                          <a:pt x="97" y="0"/>
                        </a:moveTo>
                        <a:lnTo>
                          <a:pt x="107" y="0"/>
                        </a:lnTo>
                        <a:lnTo>
                          <a:pt x="116" y="1"/>
                        </a:lnTo>
                        <a:lnTo>
                          <a:pt x="126" y="4"/>
                        </a:lnTo>
                        <a:lnTo>
                          <a:pt x="135" y="7"/>
                        </a:lnTo>
                        <a:lnTo>
                          <a:pt x="144" y="11"/>
                        </a:lnTo>
                        <a:lnTo>
                          <a:pt x="151" y="16"/>
                        </a:lnTo>
                        <a:lnTo>
                          <a:pt x="158" y="21"/>
                        </a:lnTo>
                        <a:lnTo>
                          <a:pt x="166" y="27"/>
                        </a:lnTo>
                        <a:lnTo>
                          <a:pt x="172" y="35"/>
                        </a:lnTo>
                        <a:lnTo>
                          <a:pt x="177" y="42"/>
                        </a:lnTo>
                        <a:lnTo>
                          <a:pt x="183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2" y="77"/>
                        </a:lnTo>
                        <a:lnTo>
                          <a:pt x="193" y="86"/>
                        </a:lnTo>
                        <a:lnTo>
                          <a:pt x="194" y="96"/>
                        </a:lnTo>
                        <a:lnTo>
                          <a:pt x="194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2" y="77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9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7" y="1"/>
                        </a:lnTo>
                        <a:lnTo>
                          <a:pt x="87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7" name="Freeform 455"/>
                  <p:cNvSpPr>
                    <a:spLocks noChangeAspect="1"/>
                  </p:cNvSpPr>
                  <p:nvPr/>
                </p:nvSpPr>
                <p:spPr bwMode="auto">
                  <a:xfrm>
                    <a:off x="1425" y="1661"/>
                    <a:ext cx="57" cy="79"/>
                  </a:xfrm>
                  <a:custGeom>
                    <a:avLst/>
                    <a:gdLst>
                      <a:gd name="T0" fmla="*/ 29 w 191"/>
                      <a:gd name="T1" fmla="*/ 0 h 266"/>
                      <a:gd name="T2" fmla="*/ 32 w 191"/>
                      <a:gd name="T3" fmla="*/ 0 h 266"/>
                      <a:gd name="T4" fmla="*/ 35 w 191"/>
                      <a:gd name="T5" fmla="*/ 1 h 266"/>
                      <a:gd name="T6" fmla="*/ 37 w 191"/>
                      <a:gd name="T7" fmla="*/ 1 h 266"/>
                      <a:gd name="T8" fmla="*/ 40 w 191"/>
                      <a:gd name="T9" fmla="*/ 2 h 266"/>
                      <a:gd name="T10" fmla="*/ 42 w 191"/>
                      <a:gd name="T11" fmla="*/ 3 h 266"/>
                      <a:gd name="T12" fmla="*/ 44 w 191"/>
                      <a:gd name="T13" fmla="*/ 5 h 266"/>
                      <a:gd name="T14" fmla="*/ 47 w 191"/>
                      <a:gd name="T15" fmla="*/ 7 h 266"/>
                      <a:gd name="T16" fmla="*/ 49 w 191"/>
                      <a:gd name="T17" fmla="*/ 8 h 266"/>
                      <a:gd name="T18" fmla="*/ 50 w 191"/>
                      <a:gd name="T19" fmla="*/ 10 h 266"/>
                      <a:gd name="T20" fmla="*/ 52 w 191"/>
                      <a:gd name="T21" fmla="*/ 12 h 266"/>
                      <a:gd name="T22" fmla="*/ 54 w 191"/>
                      <a:gd name="T23" fmla="*/ 15 h 266"/>
                      <a:gd name="T24" fmla="*/ 55 w 191"/>
                      <a:gd name="T25" fmla="*/ 18 h 266"/>
                      <a:gd name="T26" fmla="*/ 56 w 191"/>
                      <a:gd name="T27" fmla="*/ 20 h 266"/>
                      <a:gd name="T28" fmla="*/ 56 w 191"/>
                      <a:gd name="T29" fmla="*/ 22 h 266"/>
                      <a:gd name="T30" fmla="*/ 57 w 191"/>
                      <a:gd name="T31" fmla="*/ 25 h 266"/>
                      <a:gd name="T32" fmla="*/ 57 w 191"/>
                      <a:gd name="T33" fmla="*/ 28 h 266"/>
                      <a:gd name="T34" fmla="*/ 57 w 191"/>
                      <a:gd name="T35" fmla="*/ 79 h 266"/>
                      <a:gd name="T36" fmla="*/ 0 w 191"/>
                      <a:gd name="T37" fmla="*/ 79 h 266"/>
                      <a:gd name="T38" fmla="*/ 0 w 191"/>
                      <a:gd name="T39" fmla="*/ 28 h 266"/>
                      <a:gd name="T40" fmla="*/ 0 w 191"/>
                      <a:gd name="T41" fmla="*/ 25 h 266"/>
                      <a:gd name="T42" fmla="*/ 1 w 191"/>
                      <a:gd name="T43" fmla="*/ 22 h 266"/>
                      <a:gd name="T44" fmla="*/ 1 w 191"/>
                      <a:gd name="T45" fmla="*/ 20 h 266"/>
                      <a:gd name="T46" fmla="*/ 2 w 191"/>
                      <a:gd name="T47" fmla="*/ 18 h 266"/>
                      <a:gd name="T48" fmla="*/ 3 w 191"/>
                      <a:gd name="T49" fmla="*/ 15 h 266"/>
                      <a:gd name="T50" fmla="*/ 5 w 191"/>
                      <a:gd name="T51" fmla="*/ 12 h 266"/>
                      <a:gd name="T52" fmla="*/ 7 w 191"/>
                      <a:gd name="T53" fmla="*/ 10 h 266"/>
                      <a:gd name="T54" fmla="*/ 8 w 191"/>
                      <a:gd name="T55" fmla="*/ 8 h 266"/>
                      <a:gd name="T56" fmla="*/ 10 w 191"/>
                      <a:gd name="T57" fmla="*/ 7 h 266"/>
                      <a:gd name="T58" fmla="*/ 13 w 191"/>
                      <a:gd name="T59" fmla="*/ 5 h 266"/>
                      <a:gd name="T60" fmla="*/ 15 w 191"/>
                      <a:gd name="T61" fmla="*/ 3 h 266"/>
                      <a:gd name="T62" fmla="*/ 18 w 191"/>
                      <a:gd name="T63" fmla="*/ 2 h 266"/>
                      <a:gd name="T64" fmla="*/ 20 w 191"/>
                      <a:gd name="T65" fmla="*/ 1 h 266"/>
                      <a:gd name="T66" fmla="*/ 23 w 191"/>
                      <a:gd name="T67" fmla="*/ 1 h 266"/>
                      <a:gd name="T68" fmla="*/ 26 w 191"/>
                      <a:gd name="T69" fmla="*/ 0 h 266"/>
                      <a:gd name="T70" fmla="*/ 29 w 191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1" h="266">
                        <a:moveTo>
                          <a:pt x="97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4" y="4"/>
                        </a:lnTo>
                        <a:lnTo>
                          <a:pt x="133" y="7"/>
                        </a:lnTo>
                        <a:lnTo>
                          <a:pt x="142" y="11"/>
                        </a:lnTo>
                        <a:lnTo>
                          <a:pt x="149" y="17"/>
                        </a:lnTo>
                        <a:lnTo>
                          <a:pt x="157" y="22"/>
                        </a:lnTo>
                        <a:lnTo>
                          <a:pt x="163" y="28"/>
                        </a:lnTo>
                        <a:lnTo>
                          <a:pt x="169" y="34"/>
                        </a:lnTo>
                        <a:lnTo>
                          <a:pt x="174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89" y="75"/>
                        </a:lnTo>
                        <a:lnTo>
                          <a:pt x="191" y="85"/>
                        </a:lnTo>
                        <a:lnTo>
                          <a:pt x="191" y="94"/>
                        </a:lnTo>
                        <a:lnTo>
                          <a:pt x="191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4" y="22"/>
                        </a:lnTo>
                        <a:lnTo>
                          <a:pt x="42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8" name="Freeform 456"/>
                  <p:cNvSpPr>
                    <a:spLocks noChangeAspect="1"/>
                  </p:cNvSpPr>
                  <p:nvPr/>
                </p:nvSpPr>
                <p:spPr bwMode="auto">
                  <a:xfrm>
                    <a:off x="1425" y="1783"/>
                    <a:ext cx="57" cy="86"/>
                  </a:xfrm>
                  <a:custGeom>
                    <a:avLst/>
                    <a:gdLst>
                      <a:gd name="T0" fmla="*/ 29 w 191"/>
                      <a:gd name="T1" fmla="*/ 0 h 267"/>
                      <a:gd name="T2" fmla="*/ 32 w 191"/>
                      <a:gd name="T3" fmla="*/ 0 h 267"/>
                      <a:gd name="T4" fmla="*/ 35 w 191"/>
                      <a:gd name="T5" fmla="*/ 0 h 267"/>
                      <a:gd name="T6" fmla="*/ 37 w 191"/>
                      <a:gd name="T7" fmla="*/ 1 h 267"/>
                      <a:gd name="T8" fmla="*/ 40 w 191"/>
                      <a:gd name="T9" fmla="*/ 2 h 267"/>
                      <a:gd name="T10" fmla="*/ 42 w 191"/>
                      <a:gd name="T11" fmla="*/ 4 h 267"/>
                      <a:gd name="T12" fmla="*/ 44 w 191"/>
                      <a:gd name="T13" fmla="*/ 5 h 267"/>
                      <a:gd name="T14" fmla="*/ 47 w 191"/>
                      <a:gd name="T15" fmla="*/ 7 h 267"/>
                      <a:gd name="T16" fmla="*/ 49 w 191"/>
                      <a:gd name="T17" fmla="*/ 9 h 267"/>
                      <a:gd name="T18" fmla="*/ 50 w 191"/>
                      <a:gd name="T19" fmla="*/ 11 h 267"/>
                      <a:gd name="T20" fmla="*/ 52 w 191"/>
                      <a:gd name="T21" fmla="*/ 14 h 267"/>
                      <a:gd name="T22" fmla="*/ 54 w 191"/>
                      <a:gd name="T23" fmla="*/ 16 h 267"/>
                      <a:gd name="T24" fmla="*/ 55 w 191"/>
                      <a:gd name="T25" fmla="*/ 19 h 267"/>
                      <a:gd name="T26" fmla="*/ 56 w 191"/>
                      <a:gd name="T27" fmla="*/ 22 h 267"/>
                      <a:gd name="T28" fmla="*/ 56 w 191"/>
                      <a:gd name="T29" fmla="*/ 25 h 267"/>
                      <a:gd name="T30" fmla="*/ 57 w 191"/>
                      <a:gd name="T31" fmla="*/ 28 h 267"/>
                      <a:gd name="T32" fmla="*/ 57 w 191"/>
                      <a:gd name="T33" fmla="*/ 31 h 267"/>
                      <a:gd name="T34" fmla="*/ 57 w 191"/>
                      <a:gd name="T35" fmla="*/ 86 h 267"/>
                      <a:gd name="T36" fmla="*/ 0 w 191"/>
                      <a:gd name="T37" fmla="*/ 86 h 267"/>
                      <a:gd name="T38" fmla="*/ 0 w 191"/>
                      <a:gd name="T39" fmla="*/ 31 h 267"/>
                      <a:gd name="T40" fmla="*/ 0 w 191"/>
                      <a:gd name="T41" fmla="*/ 28 h 267"/>
                      <a:gd name="T42" fmla="*/ 1 w 191"/>
                      <a:gd name="T43" fmla="*/ 25 h 267"/>
                      <a:gd name="T44" fmla="*/ 1 w 191"/>
                      <a:gd name="T45" fmla="*/ 22 h 267"/>
                      <a:gd name="T46" fmla="*/ 2 w 191"/>
                      <a:gd name="T47" fmla="*/ 19 h 267"/>
                      <a:gd name="T48" fmla="*/ 3 w 191"/>
                      <a:gd name="T49" fmla="*/ 16 h 267"/>
                      <a:gd name="T50" fmla="*/ 5 w 191"/>
                      <a:gd name="T51" fmla="*/ 14 h 267"/>
                      <a:gd name="T52" fmla="*/ 7 w 191"/>
                      <a:gd name="T53" fmla="*/ 11 h 267"/>
                      <a:gd name="T54" fmla="*/ 8 w 191"/>
                      <a:gd name="T55" fmla="*/ 9 h 267"/>
                      <a:gd name="T56" fmla="*/ 10 w 191"/>
                      <a:gd name="T57" fmla="*/ 7 h 267"/>
                      <a:gd name="T58" fmla="*/ 13 w 191"/>
                      <a:gd name="T59" fmla="*/ 5 h 267"/>
                      <a:gd name="T60" fmla="*/ 15 w 191"/>
                      <a:gd name="T61" fmla="*/ 4 h 267"/>
                      <a:gd name="T62" fmla="*/ 18 w 191"/>
                      <a:gd name="T63" fmla="*/ 2 h 267"/>
                      <a:gd name="T64" fmla="*/ 20 w 191"/>
                      <a:gd name="T65" fmla="*/ 1 h 267"/>
                      <a:gd name="T66" fmla="*/ 23 w 191"/>
                      <a:gd name="T67" fmla="*/ 0 h 267"/>
                      <a:gd name="T68" fmla="*/ 26 w 191"/>
                      <a:gd name="T69" fmla="*/ 0 h 267"/>
                      <a:gd name="T70" fmla="*/ 29 w 191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1" h="267">
                        <a:moveTo>
                          <a:pt x="97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4" y="4"/>
                        </a:lnTo>
                        <a:lnTo>
                          <a:pt x="133" y="7"/>
                        </a:lnTo>
                        <a:lnTo>
                          <a:pt x="142" y="11"/>
                        </a:lnTo>
                        <a:lnTo>
                          <a:pt x="149" y="16"/>
                        </a:lnTo>
                        <a:lnTo>
                          <a:pt x="157" y="21"/>
                        </a:lnTo>
                        <a:lnTo>
                          <a:pt x="163" y="27"/>
                        </a:lnTo>
                        <a:lnTo>
                          <a:pt x="169" y="35"/>
                        </a:lnTo>
                        <a:lnTo>
                          <a:pt x="174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89" y="77"/>
                        </a:lnTo>
                        <a:lnTo>
                          <a:pt x="191" y="86"/>
                        </a:lnTo>
                        <a:lnTo>
                          <a:pt x="191" y="96"/>
                        </a:lnTo>
                        <a:lnTo>
                          <a:pt x="191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4" y="21"/>
                        </a:lnTo>
                        <a:lnTo>
                          <a:pt x="42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9" name="Freeform 457"/>
                  <p:cNvSpPr>
                    <a:spLocks noChangeAspect="1"/>
                  </p:cNvSpPr>
                  <p:nvPr/>
                </p:nvSpPr>
                <p:spPr bwMode="auto">
                  <a:xfrm>
                    <a:off x="4155" y="1661"/>
                    <a:ext cx="57" cy="79"/>
                  </a:xfrm>
                  <a:custGeom>
                    <a:avLst/>
                    <a:gdLst>
                      <a:gd name="T0" fmla="*/ 28 w 193"/>
                      <a:gd name="T1" fmla="*/ 0 h 266"/>
                      <a:gd name="T2" fmla="*/ 31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40 w 193"/>
                      <a:gd name="T9" fmla="*/ 2 h 266"/>
                      <a:gd name="T10" fmla="*/ 42 w 193"/>
                      <a:gd name="T11" fmla="*/ 3 h 266"/>
                      <a:gd name="T12" fmla="*/ 44 w 193"/>
                      <a:gd name="T13" fmla="*/ 5 h 266"/>
                      <a:gd name="T14" fmla="*/ 46 w 193"/>
                      <a:gd name="T15" fmla="*/ 7 h 266"/>
                      <a:gd name="T16" fmla="*/ 48 w 193"/>
                      <a:gd name="T17" fmla="*/ 8 h 266"/>
                      <a:gd name="T18" fmla="*/ 51 w 193"/>
                      <a:gd name="T19" fmla="*/ 10 h 266"/>
                      <a:gd name="T20" fmla="*/ 52 w 193"/>
                      <a:gd name="T21" fmla="*/ 12 h 266"/>
                      <a:gd name="T22" fmla="*/ 53 w 193"/>
                      <a:gd name="T23" fmla="*/ 15 h 266"/>
                      <a:gd name="T24" fmla="*/ 54 w 193"/>
                      <a:gd name="T25" fmla="*/ 18 h 266"/>
                      <a:gd name="T26" fmla="*/ 55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1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4 w 193"/>
                      <a:gd name="T49" fmla="*/ 15 h 266"/>
                      <a:gd name="T50" fmla="*/ 5 w 193"/>
                      <a:gd name="T51" fmla="*/ 12 h 266"/>
                      <a:gd name="T52" fmla="*/ 6 w 193"/>
                      <a:gd name="T53" fmla="*/ 10 h 266"/>
                      <a:gd name="T54" fmla="*/ 8 w 193"/>
                      <a:gd name="T55" fmla="*/ 8 h 266"/>
                      <a:gd name="T56" fmla="*/ 11 w 193"/>
                      <a:gd name="T57" fmla="*/ 7 h 266"/>
                      <a:gd name="T58" fmla="*/ 13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3 w 193"/>
                      <a:gd name="T67" fmla="*/ 1 h 266"/>
                      <a:gd name="T68" fmla="*/ 25 w 193"/>
                      <a:gd name="T69" fmla="*/ 0 h 266"/>
                      <a:gd name="T70" fmla="*/ 28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5" y="1"/>
                        </a:lnTo>
                        <a:lnTo>
                          <a:pt x="115" y="2"/>
                        </a:lnTo>
                        <a:lnTo>
                          <a:pt x="124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0" y="17"/>
                        </a:lnTo>
                        <a:lnTo>
                          <a:pt x="157" y="22"/>
                        </a:lnTo>
                        <a:lnTo>
                          <a:pt x="164" y="28"/>
                        </a:lnTo>
                        <a:lnTo>
                          <a:pt x="171" y="34"/>
                        </a:lnTo>
                        <a:lnTo>
                          <a:pt x="176" y="42"/>
                        </a:lnTo>
                        <a:lnTo>
                          <a:pt x="181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91" y="75"/>
                        </a:lnTo>
                        <a:lnTo>
                          <a:pt x="192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6" y="22"/>
                        </a:lnTo>
                        <a:lnTo>
                          <a:pt x="43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0" name="Freeform 458"/>
                  <p:cNvSpPr>
                    <a:spLocks noChangeAspect="1"/>
                  </p:cNvSpPr>
                  <p:nvPr/>
                </p:nvSpPr>
                <p:spPr bwMode="auto">
                  <a:xfrm>
                    <a:off x="4155" y="1783"/>
                    <a:ext cx="57" cy="86"/>
                  </a:xfrm>
                  <a:custGeom>
                    <a:avLst/>
                    <a:gdLst>
                      <a:gd name="T0" fmla="*/ 28 w 193"/>
                      <a:gd name="T1" fmla="*/ 0 h 267"/>
                      <a:gd name="T2" fmla="*/ 31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40 w 193"/>
                      <a:gd name="T9" fmla="*/ 2 h 267"/>
                      <a:gd name="T10" fmla="*/ 42 w 193"/>
                      <a:gd name="T11" fmla="*/ 4 h 267"/>
                      <a:gd name="T12" fmla="*/ 44 w 193"/>
                      <a:gd name="T13" fmla="*/ 5 h 267"/>
                      <a:gd name="T14" fmla="*/ 46 w 193"/>
                      <a:gd name="T15" fmla="*/ 7 h 267"/>
                      <a:gd name="T16" fmla="*/ 48 w 193"/>
                      <a:gd name="T17" fmla="*/ 9 h 267"/>
                      <a:gd name="T18" fmla="*/ 51 w 193"/>
                      <a:gd name="T19" fmla="*/ 11 h 267"/>
                      <a:gd name="T20" fmla="*/ 52 w 193"/>
                      <a:gd name="T21" fmla="*/ 14 h 267"/>
                      <a:gd name="T22" fmla="*/ 53 w 193"/>
                      <a:gd name="T23" fmla="*/ 16 h 267"/>
                      <a:gd name="T24" fmla="*/ 54 w 193"/>
                      <a:gd name="T25" fmla="*/ 19 h 267"/>
                      <a:gd name="T26" fmla="*/ 55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1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4 w 193"/>
                      <a:gd name="T49" fmla="*/ 16 h 267"/>
                      <a:gd name="T50" fmla="*/ 5 w 193"/>
                      <a:gd name="T51" fmla="*/ 14 h 267"/>
                      <a:gd name="T52" fmla="*/ 6 w 193"/>
                      <a:gd name="T53" fmla="*/ 11 h 267"/>
                      <a:gd name="T54" fmla="*/ 8 w 193"/>
                      <a:gd name="T55" fmla="*/ 9 h 267"/>
                      <a:gd name="T56" fmla="*/ 11 w 193"/>
                      <a:gd name="T57" fmla="*/ 7 h 267"/>
                      <a:gd name="T58" fmla="*/ 13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3 w 193"/>
                      <a:gd name="T67" fmla="*/ 0 h 267"/>
                      <a:gd name="T68" fmla="*/ 25 w 193"/>
                      <a:gd name="T69" fmla="*/ 0 h 267"/>
                      <a:gd name="T70" fmla="*/ 28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5" y="0"/>
                        </a:lnTo>
                        <a:lnTo>
                          <a:pt x="115" y="1"/>
                        </a:lnTo>
                        <a:lnTo>
                          <a:pt x="124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0" y="16"/>
                        </a:lnTo>
                        <a:lnTo>
                          <a:pt x="157" y="21"/>
                        </a:lnTo>
                        <a:lnTo>
                          <a:pt x="164" y="27"/>
                        </a:lnTo>
                        <a:lnTo>
                          <a:pt x="171" y="35"/>
                        </a:lnTo>
                        <a:lnTo>
                          <a:pt x="176" y="42"/>
                        </a:lnTo>
                        <a:lnTo>
                          <a:pt x="181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91" y="77"/>
                        </a:lnTo>
                        <a:lnTo>
                          <a:pt x="192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6" y="21"/>
                        </a:lnTo>
                        <a:lnTo>
                          <a:pt x="43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1" name="Freeform 459"/>
                  <p:cNvSpPr>
                    <a:spLocks noChangeAspect="1"/>
                  </p:cNvSpPr>
                  <p:nvPr/>
                </p:nvSpPr>
                <p:spPr bwMode="auto">
                  <a:xfrm>
                    <a:off x="632" y="1654"/>
                    <a:ext cx="36" cy="79"/>
                  </a:xfrm>
                  <a:custGeom>
                    <a:avLst/>
                    <a:gdLst>
                      <a:gd name="T0" fmla="*/ 18 w 124"/>
                      <a:gd name="T1" fmla="*/ 0 h 267"/>
                      <a:gd name="T2" fmla="*/ 21 w 124"/>
                      <a:gd name="T3" fmla="*/ 0 h 267"/>
                      <a:gd name="T4" fmla="*/ 24 w 124"/>
                      <a:gd name="T5" fmla="*/ 1 h 267"/>
                      <a:gd name="T6" fmla="*/ 25 w 124"/>
                      <a:gd name="T7" fmla="*/ 2 h 267"/>
                      <a:gd name="T8" fmla="*/ 27 w 124"/>
                      <a:gd name="T9" fmla="*/ 3 h 267"/>
                      <a:gd name="T10" fmla="*/ 28 w 124"/>
                      <a:gd name="T11" fmla="*/ 4 h 267"/>
                      <a:gd name="T12" fmla="*/ 30 w 124"/>
                      <a:gd name="T13" fmla="*/ 5 h 267"/>
                      <a:gd name="T14" fmla="*/ 31 w 124"/>
                      <a:gd name="T15" fmla="*/ 6 h 267"/>
                      <a:gd name="T16" fmla="*/ 32 w 124"/>
                      <a:gd name="T17" fmla="*/ 8 h 267"/>
                      <a:gd name="T18" fmla="*/ 33 w 124"/>
                      <a:gd name="T19" fmla="*/ 9 h 267"/>
                      <a:gd name="T20" fmla="*/ 34 w 124"/>
                      <a:gd name="T21" fmla="*/ 12 h 267"/>
                      <a:gd name="T22" fmla="*/ 35 w 124"/>
                      <a:gd name="T23" fmla="*/ 14 h 267"/>
                      <a:gd name="T24" fmla="*/ 35 w 124"/>
                      <a:gd name="T25" fmla="*/ 16 h 267"/>
                      <a:gd name="T26" fmla="*/ 36 w 124"/>
                      <a:gd name="T27" fmla="*/ 19 h 267"/>
                      <a:gd name="T28" fmla="*/ 36 w 124"/>
                      <a:gd name="T29" fmla="*/ 21 h 267"/>
                      <a:gd name="T30" fmla="*/ 36 w 124"/>
                      <a:gd name="T31" fmla="*/ 79 h 267"/>
                      <a:gd name="T32" fmla="*/ 0 w 124"/>
                      <a:gd name="T33" fmla="*/ 79 h 267"/>
                      <a:gd name="T34" fmla="*/ 0 w 124"/>
                      <a:gd name="T35" fmla="*/ 21 h 267"/>
                      <a:gd name="T36" fmla="*/ 1 w 124"/>
                      <a:gd name="T37" fmla="*/ 19 h 267"/>
                      <a:gd name="T38" fmla="*/ 1 w 124"/>
                      <a:gd name="T39" fmla="*/ 16 h 267"/>
                      <a:gd name="T40" fmla="*/ 1 w 124"/>
                      <a:gd name="T41" fmla="*/ 14 h 267"/>
                      <a:gd name="T42" fmla="*/ 2 w 124"/>
                      <a:gd name="T43" fmla="*/ 12 h 267"/>
                      <a:gd name="T44" fmla="*/ 3 w 124"/>
                      <a:gd name="T45" fmla="*/ 9 h 267"/>
                      <a:gd name="T46" fmla="*/ 4 w 124"/>
                      <a:gd name="T47" fmla="*/ 8 h 267"/>
                      <a:gd name="T48" fmla="*/ 5 w 124"/>
                      <a:gd name="T49" fmla="*/ 6 h 267"/>
                      <a:gd name="T50" fmla="*/ 7 w 124"/>
                      <a:gd name="T51" fmla="*/ 5 h 267"/>
                      <a:gd name="T52" fmla="*/ 8 w 124"/>
                      <a:gd name="T53" fmla="*/ 4 h 267"/>
                      <a:gd name="T54" fmla="*/ 10 w 124"/>
                      <a:gd name="T55" fmla="*/ 3 h 267"/>
                      <a:gd name="T56" fmla="*/ 11 w 124"/>
                      <a:gd name="T57" fmla="*/ 2 h 267"/>
                      <a:gd name="T58" fmla="*/ 13 w 124"/>
                      <a:gd name="T59" fmla="*/ 1 h 267"/>
                      <a:gd name="T60" fmla="*/ 16 w 124"/>
                      <a:gd name="T61" fmla="*/ 0 h 267"/>
                      <a:gd name="T62" fmla="*/ 18 w 124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4" h="267">
                        <a:moveTo>
                          <a:pt x="63" y="0"/>
                        </a:moveTo>
                        <a:lnTo>
                          <a:pt x="72" y="1"/>
                        </a:lnTo>
                        <a:lnTo>
                          <a:pt x="82" y="4"/>
                        </a:lnTo>
                        <a:lnTo>
                          <a:pt x="87" y="6"/>
                        </a:lnTo>
                        <a:lnTo>
                          <a:pt x="92" y="9"/>
                        </a:lnTo>
                        <a:lnTo>
                          <a:pt x="96" y="12"/>
                        </a:lnTo>
                        <a:lnTo>
                          <a:pt x="102" y="17"/>
                        </a:lnTo>
                        <a:lnTo>
                          <a:pt x="106" y="21"/>
                        </a:lnTo>
                        <a:lnTo>
                          <a:pt x="110" y="26"/>
                        </a:lnTo>
                        <a:lnTo>
                          <a:pt x="114" y="32"/>
                        </a:lnTo>
                        <a:lnTo>
                          <a:pt x="117" y="39"/>
                        </a:lnTo>
                        <a:lnTo>
                          <a:pt x="119" y="46"/>
                        </a:lnTo>
                        <a:lnTo>
                          <a:pt x="122" y="54"/>
                        </a:lnTo>
                        <a:lnTo>
                          <a:pt x="123" y="63"/>
                        </a:lnTo>
                        <a:lnTo>
                          <a:pt x="124" y="72"/>
                        </a:lnTo>
                        <a:lnTo>
                          <a:pt x="124" y="267"/>
                        </a:lnTo>
                        <a:lnTo>
                          <a:pt x="0" y="267"/>
                        </a:lnTo>
                        <a:lnTo>
                          <a:pt x="0" y="72"/>
                        </a:lnTo>
                        <a:lnTo>
                          <a:pt x="2" y="63"/>
                        </a:lnTo>
                        <a:lnTo>
                          <a:pt x="3" y="54"/>
                        </a:lnTo>
                        <a:lnTo>
                          <a:pt x="5" y="46"/>
                        </a:lnTo>
                        <a:lnTo>
                          <a:pt x="7" y="39"/>
                        </a:lnTo>
                        <a:lnTo>
                          <a:pt x="11" y="32"/>
                        </a:lnTo>
                        <a:lnTo>
                          <a:pt x="14" y="26"/>
                        </a:lnTo>
                        <a:lnTo>
                          <a:pt x="18" y="21"/>
                        </a:lnTo>
                        <a:lnTo>
                          <a:pt x="24" y="17"/>
                        </a:lnTo>
                        <a:lnTo>
                          <a:pt x="28" y="12"/>
                        </a:lnTo>
                        <a:lnTo>
                          <a:pt x="33" y="9"/>
                        </a:lnTo>
                        <a:lnTo>
                          <a:pt x="38" y="6"/>
                        </a:lnTo>
                        <a:lnTo>
                          <a:pt x="44" y="4"/>
                        </a:lnTo>
                        <a:lnTo>
                          <a:pt x="54" y="1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2" name="Freeform 460"/>
                  <p:cNvSpPr>
                    <a:spLocks noChangeAspect="1"/>
                  </p:cNvSpPr>
                  <p:nvPr/>
                </p:nvSpPr>
                <p:spPr bwMode="auto">
                  <a:xfrm>
                    <a:off x="4863" y="1654"/>
                    <a:ext cx="36" cy="79"/>
                  </a:xfrm>
                  <a:custGeom>
                    <a:avLst/>
                    <a:gdLst>
                      <a:gd name="T0" fmla="*/ 18 w 123"/>
                      <a:gd name="T1" fmla="*/ 0 h 267"/>
                      <a:gd name="T2" fmla="*/ 21 w 123"/>
                      <a:gd name="T3" fmla="*/ 0 h 267"/>
                      <a:gd name="T4" fmla="*/ 24 w 123"/>
                      <a:gd name="T5" fmla="*/ 1 h 267"/>
                      <a:gd name="T6" fmla="*/ 25 w 123"/>
                      <a:gd name="T7" fmla="*/ 2 h 267"/>
                      <a:gd name="T8" fmla="*/ 27 w 123"/>
                      <a:gd name="T9" fmla="*/ 3 h 267"/>
                      <a:gd name="T10" fmla="*/ 28 w 123"/>
                      <a:gd name="T11" fmla="*/ 4 h 267"/>
                      <a:gd name="T12" fmla="*/ 30 w 123"/>
                      <a:gd name="T13" fmla="*/ 5 h 267"/>
                      <a:gd name="T14" fmla="*/ 31 w 123"/>
                      <a:gd name="T15" fmla="*/ 6 h 267"/>
                      <a:gd name="T16" fmla="*/ 32 w 123"/>
                      <a:gd name="T17" fmla="*/ 8 h 267"/>
                      <a:gd name="T18" fmla="*/ 33 w 123"/>
                      <a:gd name="T19" fmla="*/ 9 h 267"/>
                      <a:gd name="T20" fmla="*/ 34 w 123"/>
                      <a:gd name="T21" fmla="*/ 12 h 267"/>
                      <a:gd name="T22" fmla="*/ 35 w 123"/>
                      <a:gd name="T23" fmla="*/ 14 h 267"/>
                      <a:gd name="T24" fmla="*/ 35 w 123"/>
                      <a:gd name="T25" fmla="*/ 16 h 267"/>
                      <a:gd name="T26" fmla="*/ 36 w 123"/>
                      <a:gd name="T27" fmla="*/ 19 h 267"/>
                      <a:gd name="T28" fmla="*/ 36 w 123"/>
                      <a:gd name="T29" fmla="*/ 21 h 267"/>
                      <a:gd name="T30" fmla="*/ 36 w 123"/>
                      <a:gd name="T31" fmla="*/ 79 h 267"/>
                      <a:gd name="T32" fmla="*/ 0 w 123"/>
                      <a:gd name="T33" fmla="*/ 79 h 267"/>
                      <a:gd name="T34" fmla="*/ 0 w 123"/>
                      <a:gd name="T35" fmla="*/ 21 h 267"/>
                      <a:gd name="T36" fmla="*/ 0 w 123"/>
                      <a:gd name="T37" fmla="*/ 19 h 267"/>
                      <a:gd name="T38" fmla="*/ 1 w 123"/>
                      <a:gd name="T39" fmla="*/ 16 h 267"/>
                      <a:gd name="T40" fmla="*/ 1 w 123"/>
                      <a:gd name="T41" fmla="*/ 14 h 267"/>
                      <a:gd name="T42" fmla="*/ 2 w 123"/>
                      <a:gd name="T43" fmla="*/ 12 h 267"/>
                      <a:gd name="T44" fmla="*/ 3 w 123"/>
                      <a:gd name="T45" fmla="*/ 9 h 267"/>
                      <a:gd name="T46" fmla="*/ 4 w 123"/>
                      <a:gd name="T47" fmla="*/ 8 h 267"/>
                      <a:gd name="T48" fmla="*/ 6 w 123"/>
                      <a:gd name="T49" fmla="*/ 6 h 267"/>
                      <a:gd name="T50" fmla="*/ 7 w 123"/>
                      <a:gd name="T51" fmla="*/ 5 h 267"/>
                      <a:gd name="T52" fmla="*/ 8 w 123"/>
                      <a:gd name="T53" fmla="*/ 4 h 267"/>
                      <a:gd name="T54" fmla="*/ 9 w 123"/>
                      <a:gd name="T55" fmla="*/ 3 h 267"/>
                      <a:gd name="T56" fmla="*/ 11 w 123"/>
                      <a:gd name="T57" fmla="*/ 2 h 267"/>
                      <a:gd name="T58" fmla="*/ 13 w 123"/>
                      <a:gd name="T59" fmla="*/ 1 h 267"/>
                      <a:gd name="T60" fmla="*/ 16 w 123"/>
                      <a:gd name="T61" fmla="*/ 0 h 267"/>
                      <a:gd name="T62" fmla="*/ 18 w 123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3" h="267">
                        <a:moveTo>
                          <a:pt x="63" y="0"/>
                        </a:moveTo>
                        <a:lnTo>
                          <a:pt x="71" y="1"/>
                        </a:lnTo>
                        <a:lnTo>
                          <a:pt x="81" y="4"/>
                        </a:lnTo>
                        <a:lnTo>
                          <a:pt x="86" y="6"/>
                        </a:lnTo>
                        <a:lnTo>
                          <a:pt x="91" y="9"/>
                        </a:lnTo>
                        <a:lnTo>
                          <a:pt x="97" y="12"/>
                        </a:lnTo>
                        <a:lnTo>
                          <a:pt x="101" y="17"/>
                        </a:lnTo>
                        <a:lnTo>
                          <a:pt x="105" y="21"/>
                        </a:lnTo>
                        <a:lnTo>
                          <a:pt x="109" y="26"/>
                        </a:lnTo>
                        <a:lnTo>
                          <a:pt x="114" y="32"/>
                        </a:lnTo>
                        <a:lnTo>
                          <a:pt x="117" y="39"/>
                        </a:lnTo>
                        <a:lnTo>
                          <a:pt x="119" y="46"/>
                        </a:lnTo>
                        <a:lnTo>
                          <a:pt x="121" y="54"/>
                        </a:lnTo>
                        <a:lnTo>
                          <a:pt x="123" y="63"/>
                        </a:lnTo>
                        <a:lnTo>
                          <a:pt x="123" y="72"/>
                        </a:lnTo>
                        <a:lnTo>
                          <a:pt x="123" y="267"/>
                        </a:lnTo>
                        <a:lnTo>
                          <a:pt x="0" y="267"/>
                        </a:lnTo>
                        <a:lnTo>
                          <a:pt x="0" y="72"/>
                        </a:lnTo>
                        <a:lnTo>
                          <a:pt x="1" y="63"/>
                        </a:lnTo>
                        <a:lnTo>
                          <a:pt x="2" y="54"/>
                        </a:lnTo>
                        <a:lnTo>
                          <a:pt x="4" y="46"/>
                        </a:lnTo>
                        <a:lnTo>
                          <a:pt x="7" y="39"/>
                        </a:lnTo>
                        <a:lnTo>
                          <a:pt x="10" y="32"/>
                        </a:lnTo>
                        <a:lnTo>
                          <a:pt x="15" y="26"/>
                        </a:lnTo>
                        <a:lnTo>
                          <a:pt x="19" y="21"/>
                        </a:lnTo>
                        <a:lnTo>
                          <a:pt x="23" y="17"/>
                        </a:lnTo>
                        <a:lnTo>
                          <a:pt x="28" y="12"/>
                        </a:lnTo>
                        <a:lnTo>
                          <a:pt x="32" y="9"/>
                        </a:lnTo>
                        <a:lnTo>
                          <a:pt x="38" y="6"/>
                        </a:lnTo>
                        <a:lnTo>
                          <a:pt x="43" y="4"/>
                        </a:lnTo>
                        <a:lnTo>
                          <a:pt x="53" y="1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3" name="Freeform 461"/>
                  <p:cNvSpPr>
                    <a:spLocks noChangeAspect="1"/>
                  </p:cNvSpPr>
                  <p:nvPr/>
                </p:nvSpPr>
                <p:spPr bwMode="auto">
                  <a:xfrm>
                    <a:off x="4998" y="1654"/>
                    <a:ext cx="36" cy="79"/>
                  </a:xfrm>
                  <a:custGeom>
                    <a:avLst/>
                    <a:gdLst>
                      <a:gd name="T0" fmla="*/ 18 w 122"/>
                      <a:gd name="T1" fmla="*/ 0 h 267"/>
                      <a:gd name="T2" fmla="*/ 21 w 122"/>
                      <a:gd name="T3" fmla="*/ 0 h 267"/>
                      <a:gd name="T4" fmla="*/ 23 w 122"/>
                      <a:gd name="T5" fmla="*/ 1 h 267"/>
                      <a:gd name="T6" fmla="*/ 25 w 122"/>
                      <a:gd name="T7" fmla="*/ 2 h 267"/>
                      <a:gd name="T8" fmla="*/ 27 w 122"/>
                      <a:gd name="T9" fmla="*/ 3 h 267"/>
                      <a:gd name="T10" fmla="*/ 28 w 122"/>
                      <a:gd name="T11" fmla="*/ 4 h 267"/>
                      <a:gd name="T12" fmla="*/ 30 w 122"/>
                      <a:gd name="T13" fmla="*/ 5 h 267"/>
                      <a:gd name="T14" fmla="*/ 31 w 122"/>
                      <a:gd name="T15" fmla="*/ 6 h 267"/>
                      <a:gd name="T16" fmla="*/ 32 w 122"/>
                      <a:gd name="T17" fmla="*/ 8 h 267"/>
                      <a:gd name="T18" fmla="*/ 33 w 122"/>
                      <a:gd name="T19" fmla="*/ 9 h 267"/>
                      <a:gd name="T20" fmla="*/ 34 w 122"/>
                      <a:gd name="T21" fmla="*/ 12 h 267"/>
                      <a:gd name="T22" fmla="*/ 35 w 122"/>
                      <a:gd name="T23" fmla="*/ 14 h 267"/>
                      <a:gd name="T24" fmla="*/ 36 w 122"/>
                      <a:gd name="T25" fmla="*/ 16 h 267"/>
                      <a:gd name="T26" fmla="*/ 36 w 122"/>
                      <a:gd name="T27" fmla="*/ 19 h 267"/>
                      <a:gd name="T28" fmla="*/ 36 w 122"/>
                      <a:gd name="T29" fmla="*/ 21 h 267"/>
                      <a:gd name="T30" fmla="*/ 36 w 122"/>
                      <a:gd name="T31" fmla="*/ 79 h 267"/>
                      <a:gd name="T32" fmla="*/ 0 w 122"/>
                      <a:gd name="T33" fmla="*/ 79 h 267"/>
                      <a:gd name="T34" fmla="*/ 0 w 122"/>
                      <a:gd name="T35" fmla="*/ 21 h 267"/>
                      <a:gd name="T36" fmla="*/ 0 w 122"/>
                      <a:gd name="T37" fmla="*/ 19 h 267"/>
                      <a:gd name="T38" fmla="*/ 0 w 122"/>
                      <a:gd name="T39" fmla="*/ 16 h 267"/>
                      <a:gd name="T40" fmla="*/ 1 w 122"/>
                      <a:gd name="T41" fmla="*/ 14 h 267"/>
                      <a:gd name="T42" fmla="*/ 2 w 122"/>
                      <a:gd name="T43" fmla="*/ 12 h 267"/>
                      <a:gd name="T44" fmla="*/ 3 w 122"/>
                      <a:gd name="T45" fmla="*/ 9 h 267"/>
                      <a:gd name="T46" fmla="*/ 4 w 122"/>
                      <a:gd name="T47" fmla="*/ 8 h 267"/>
                      <a:gd name="T48" fmla="*/ 5 w 122"/>
                      <a:gd name="T49" fmla="*/ 6 h 267"/>
                      <a:gd name="T50" fmla="*/ 6 w 122"/>
                      <a:gd name="T51" fmla="*/ 5 h 267"/>
                      <a:gd name="T52" fmla="*/ 8 w 122"/>
                      <a:gd name="T53" fmla="*/ 4 h 267"/>
                      <a:gd name="T54" fmla="*/ 9 w 122"/>
                      <a:gd name="T55" fmla="*/ 3 h 267"/>
                      <a:gd name="T56" fmla="*/ 11 w 122"/>
                      <a:gd name="T57" fmla="*/ 2 h 267"/>
                      <a:gd name="T58" fmla="*/ 12 w 122"/>
                      <a:gd name="T59" fmla="*/ 1 h 267"/>
                      <a:gd name="T60" fmla="*/ 15 w 122"/>
                      <a:gd name="T61" fmla="*/ 0 h 267"/>
                      <a:gd name="T62" fmla="*/ 18 w 122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2" h="267">
                        <a:moveTo>
                          <a:pt x="60" y="0"/>
                        </a:moveTo>
                        <a:lnTo>
                          <a:pt x="70" y="1"/>
                        </a:lnTo>
                        <a:lnTo>
                          <a:pt x="79" y="4"/>
                        </a:lnTo>
                        <a:lnTo>
                          <a:pt x="85" y="6"/>
                        </a:lnTo>
                        <a:lnTo>
                          <a:pt x="90" y="9"/>
                        </a:lnTo>
                        <a:lnTo>
                          <a:pt x="95" y="12"/>
                        </a:lnTo>
                        <a:lnTo>
                          <a:pt x="100" y="17"/>
                        </a:lnTo>
                        <a:lnTo>
                          <a:pt x="105" y="21"/>
                        </a:lnTo>
                        <a:lnTo>
                          <a:pt x="109" y="26"/>
                        </a:lnTo>
                        <a:lnTo>
                          <a:pt x="113" y="32"/>
                        </a:lnTo>
                        <a:lnTo>
                          <a:pt x="116" y="39"/>
                        </a:lnTo>
                        <a:lnTo>
                          <a:pt x="119" y="46"/>
                        </a:lnTo>
                        <a:lnTo>
                          <a:pt x="121" y="54"/>
                        </a:lnTo>
                        <a:lnTo>
                          <a:pt x="122" y="63"/>
                        </a:lnTo>
                        <a:lnTo>
                          <a:pt x="122" y="72"/>
                        </a:lnTo>
                        <a:lnTo>
                          <a:pt x="122" y="267"/>
                        </a:lnTo>
                        <a:lnTo>
                          <a:pt x="0" y="267"/>
                        </a:lnTo>
                        <a:lnTo>
                          <a:pt x="0" y="72"/>
                        </a:lnTo>
                        <a:lnTo>
                          <a:pt x="0" y="63"/>
                        </a:lnTo>
                        <a:lnTo>
                          <a:pt x="1" y="54"/>
                        </a:lnTo>
                        <a:lnTo>
                          <a:pt x="3" y="46"/>
                        </a:lnTo>
                        <a:lnTo>
                          <a:pt x="7" y="39"/>
                        </a:lnTo>
                        <a:lnTo>
                          <a:pt x="10" y="32"/>
                        </a:lnTo>
                        <a:lnTo>
                          <a:pt x="14" y="26"/>
                        </a:lnTo>
                        <a:lnTo>
                          <a:pt x="18" y="21"/>
                        </a:lnTo>
                        <a:lnTo>
                          <a:pt x="22" y="17"/>
                        </a:lnTo>
                        <a:lnTo>
                          <a:pt x="28" y="12"/>
                        </a:lnTo>
                        <a:lnTo>
                          <a:pt x="32" y="9"/>
                        </a:lnTo>
                        <a:lnTo>
                          <a:pt x="37" y="6"/>
                        </a:lnTo>
                        <a:lnTo>
                          <a:pt x="42" y="4"/>
                        </a:lnTo>
                        <a:lnTo>
                          <a:pt x="52" y="1"/>
                        </a:lnTo>
                        <a:lnTo>
                          <a:pt x="6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4" name="Freeform 462"/>
                  <p:cNvSpPr>
                    <a:spLocks noChangeAspect="1"/>
                  </p:cNvSpPr>
                  <p:nvPr/>
                </p:nvSpPr>
                <p:spPr bwMode="auto">
                  <a:xfrm>
                    <a:off x="5134" y="1654"/>
                    <a:ext cx="36" cy="79"/>
                  </a:xfrm>
                  <a:custGeom>
                    <a:avLst/>
                    <a:gdLst>
                      <a:gd name="T0" fmla="*/ 18 w 121"/>
                      <a:gd name="T1" fmla="*/ 0 h 267"/>
                      <a:gd name="T2" fmla="*/ 21 w 121"/>
                      <a:gd name="T3" fmla="*/ 0 h 267"/>
                      <a:gd name="T4" fmla="*/ 24 w 121"/>
                      <a:gd name="T5" fmla="*/ 1 h 267"/>
                      <a:gd name="T6" fmla="*/ 25 w 121"/>
                      <a:gd name="T7" fmla="*/ 2 h 267"/>
                      <a:gd name="T8" fmla="*/ 26 w 121"/>
                      <a:gd name="T9" fmla="*/ 3 h 267"/>
                      <a:gd name="T10" fmla="*/ 28 w 121"/>
                      <a:gd name="T11" fmla="*/ 4 h 267"/>
                      <a:gd name="T12" fmla="*/ 29 w 121"/>
                      <a:gd name="T13" fmla="*/ 5 h 267"/>
                      <a:gd name="T14" fmla="*/ 31 w 121"/>
                      <a:gd name="T15" fmla="*/ 6 h 267"/>
                      <a:gd name="T16" fmla="*/ 32 w 121"/>
                      <a:gd name="T17" fmla="*/ 8 h 267"/>
                      <a:gd name="T18" fmla="*/ 33 w 121"/>
                      <a:gd name="T19" fmla="*/ 9 h 267"/>
                      <a:gd name="T20" fmla="*/ 34 w 121"/>
                      <a:gd name="T21" fmla="*/ 12 h 267"/>
                      <a:gd name="T22" fmla="*/ 35 w 121"/>
                      <a:gd name="T23" fmla="*/ 14 h 267"/>
                      <a:gd name="T24" fmla="*/ 35 w 121"/>
                      <a:gd name="T25" fmla="*/ 16 h 267"/>
                      <a:gd name="T26" fmla="*/ 36 w 121"/>
                      <a:gd name="T27" fmla="*/ 19 h 267"/>
                      <a:gd name="T28" fmla="*/ 36 w 121"/>
                      <a:gd name="T29" fmla="*/ 21 h 267"/>
                      <a:gd name="T30" fmla="*/ 36 w 121"/>
                      <a:gd name="T31" fmla="*/ 79 h 267"/>
                      <a:gd name="T32" fmla="*/ 0 w 121"/>
                      <a:gd name="T33" fmla="*/ 79 h 267"/>
                      <a:gd name="T34" fmla="*/ 0 w 121"/>
                      <a:gd name="T35" fmla="*/ 21 h 267"/>
                      <a:gd name="T36" fmla="*/ 0 w 121"/>
                      <a:gd name="T37" fmla="*/ 19 h 267"/>
                      <a:gd name="T38" fmla="*/ 1 w 121"/>
                      <a:gd name="T39" fmla="*/ 16 h 267"/>
                      <a:gd name="T40" fmla="*/ 1 w 121"/>
                      <a:gd name="T41" fmla="*/ 14 h 267"/>
                      <a:gd name="T42" fmla="*/ 2 w 121"/>
                      <a:gd name="T43" fmla="*/ 12 h 267"/>
                      <a:gd name="T44" fmla="*/ 3 w 121"/>
                      <a:gd name="T45" fmla="*/ 9 h 267"/>
                      <a:gd name="T46" fmla="*/ 4 w 121"/>
                      <a:gd name="T47" fmla="*/ 8 h 267"/>
                      <a:gd name="T48" fmla="*/ 5 w 121"/>
                      <a:gd name="T49" fmla="*/ 6 h 267"/>
                      <a:gd name="T50" fmla="*/ 7 w 121"/>
                      <a:gd name="T51" fmla="*/ 5 h 267"/>
                      <a:gd name="T52" fmla="*/ 8 w 121"/>
                      <a:gd name="T53" fmla="*/ 4 h 267"/>
                      <a:gd name="T54" fmla="*/ 9 w 121"/>
                      <a:gd name="T55" fmla="*/ 3 h 267"/>
                      <a:gd name="T56" fmla="*/ 11 w 121"/>
                      <a:gd name="T57" fmla="*/ 2 h 267"/>
                      <a:gd name="T58" fmla="*/ 12 w 121"/>
                      <a:gd name="T59" fmla="*/ 1 h 267"/>
                      <a:gd name="T60" fmla="*/ 15 w 121"/>
                      <a:gd name="T61" fmla="*/ 0 h 267"/>
                      <a:gd name="T62" fmla="*/ 18 w 121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1" h="267">
                        <a:moveTo>
                          <a:pt x="60" y="0"/>
                        </a:moveTo>
                        <a:lnTo>
                          <a:pt x="69" y="1"/>
                        </a:lnTo>
                        <a:lnTo>
                          <a:pt x="79" y="4"/>
                        </a:lnTo>
                        <a:lnTo>
                          <a:pt x="84" y="6"/>
                        </a:lnTo>
                        <a:lnTo>
                          <a:pt x="89" y="9"/>
                        </a:lnTo>
                        <a:lnTo>
                          <a:pt x="95" y="12"/>
                        </a:lnTo>
                        <a:lnTo>
                          <a:pt x="99" y="17"/>
                        </a:lnTo>
                        <a:lnTo>
                          <a:pt x="103" y="21"/>
                        </a:lnTo>
                        <a:lnTo>
                          <a:pt x="107" y="26"/>
                        </a:lnTo>
                        <a:lnTo>
                          <a:pt x="111" y="32"/>
                        </a:lnTo>
                        <a:lnTo>
                          <a:pt x="115" y="39"/>
                        </a:lnTo>
                        <a:lnTo>
                          <a:pt x="117" y="46"/>
                        </a:lnTo>
                        <a:lnTo>
                          <a:pt x="119" y="54"/>
                        </a:lnTo>
                        <a:lnTo>
                          <a:pt x="120" y="63"/>
                        </a:lnTo>
                        <a:lnTo>
                          <a:pt x="121" y="72"/>
                        </a:lnTo>
                        <a:lnTo>
                          <a:pt x="121" y="267"/>
                        </a:lnTo>
                        <a:lnTo>
                          <a:pt x="0" y="267"/>
                        </a:lnTo>
                        <a:lnTo>
                          <a:pt x="0" y="72"/>
                        </a:lnTo>
                        <a:lnTo>
                          <a:pt x="0" y="63"/>
                        </a:lnTo>
                        <a:lnTo>
                          <a:pt x="2" y="54"/>
                        </a:lnTo>
                        <a:lnTo>
                          <a:pt x="4" y="46"/>
                        </a:lnTo>
                        <a:lnTo>
                          <a:pt x="6" y="39"/>
                        </a:lnTo>
                        <a:lnTo>
                          <a:pt x="9" y="32"/>
                        </a:lnTo>
                        <a:lnTo>
                          <a:pt x="14" y="26"/>
                        </a:lnTo>
                        <a:lnTo>
                          <a:pt x="18" y="21"/>
                        </a:lnTo>
                        <a:lnTo>
                          <a:pt x="22" y="17"/>
                        </a:lnTo>
                        <a:lnTo>
                          <a:pt x="26" y="12"/>
                        </a:lnTo>
                        <a:lnTo>
                          <a:pt x="31" y="9"/>
                        </a:lnTo>
                        <a:lnTo>
                          <a:pt x="37" y="6"/>
                        </a:lnTo>
                        <a:lnTo>
                          <a:pt x="42" y="4"/>
                        </a:lnTo>
                        <a:lnTo>
                          <a:pt x="51" y="1"/>
                        </a:lnTo>
                        <a:lnTo>
                          <a:pt x="6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5" name="Freeform 463"/>
                  <p:cNvSpPr>
                    <a:spLocks noChangeAspect="1"/>
                  </p:cNvSpPr>
                  <p:nvPr/>
                </p:nvSpPr>
                <p:spPr bwMode="auto">
                  <a:xfrm>
                    <a:off x="4863" y="1783"/>
                    <a:ext cx="36" cy="86"/>
                  </a:xfrm>
                  <a:custGeom>
                    <a:avLst/>
                    <a:gdLst>
                      <a:gd name="T0" fmla="*/ 18 w 123"/>
                      <a:gd name="T1" fmla="*/ 0 h 267"/>
                      <a:gd name="T2" fmla="*/ 21 w 123"/>
                      <a:gd name="T3" fmla="*/ 0 h 267"/>
                      <a:gd name="T4" fmla="*/ 24 w 123"/>
                      <a:gd name="T5" fmla="*/ 1 h 267"/>
                      <a:gd name="T6" fmla="*/ 25 w 123"/>
                      <a:gd name="T7" fmla="*/ 2 h 267"/>
                      <a:gd name="T8" fmla="*/ 27 w 123"/>
                      <a:gd name="T9" fmla="*/ 3 h 267"/>
                      <a:gd name="T10" fmla="*/ 28 w 123"/>
                      <a:gd name="T11" fmla="*/ 4 h 267"/>
                      <a:gd name="T12" fmla="*/ 30 w 123"/>
                      <a:gd name="T13" fmla="*/ 5 h 267"/>
                      <a:gd name="T14" fmla="*/ 31 w 123"/>
                      <a:gd name="T15" fmla="*/ 6 h 267"/>
                      <a:gd name="T16" fmla="*/ 32 w 123"/>
                      <a:gd name="T17" fmla="*/ 8 h 267"/>
                      <a:gd name="T18" fmla="*/ 33 w 123"/>
                      <a:gd name="T19" fmla="*/ 10 h 267"/>
                      <a:gd name="T20" fmla="*/ 34 w 123"/>
                      <a:gd name="T21" fmla="*/ 12 h 267"/>
                      <a:gd name="T22" fmla="*/ 35 w 123"/>
                      <a:gd name="T23" fmla="*/ 14 h 267"/>
                      <a:gd name="T24" fmla="*/ 35 w 123"/>
                      <a:gd name="T25" fmla="*/ 17 h 267"/>
                      <a:gd name="T26" fmla="*/ 36 w 123"/>
                      <a:gd name="T27" fmla="*/ 20 h 267"/>
                      <a:gd name="T28" fmla="*/ 36 w 123"/>
                      <a:gd name="T29" fmla="*/ 23 h 267"/>
                      <a:gd name="T30" fmla="*/ 36 w 123"/>
                      <a:gd name="T31" fmla="*/ 86 h 267"/>
                      <a:gd name="T32" fmla="*/ 0 w 123"/>
                      <a:gd name="T33" fmla="*/ 86 h 267"/>
                      <a:gd name="T34" fmla="*/ 0 w 123"/>
                      <a:gd name="T35" fmla="*/ 23 h 267"/>
                      <a:gd name="T36" fmla="*/ 0 w 123"/>
                      <a:gd name="T37" fmla="*/ 20 h 267"/>
                      <a:gd name="T38" fmla="*/ 1 w 123"/>
                      <a:gd name="T39" fmla="*/ 17 h 267"/>
                      <a:gd name="T40" fmla="*/ 1 w 123"/>
                      <a:gd name="T41" fmla="*/ 14 h 267"/>
                      <a:gd name="T42" fmla="*/ 2 w 123"/>
                      <a:gd name="T43" fmla="*/ 12 h 267"/>
                      <a:gd name="T44" fmla="*/ 3 w 123"/>
                      <a:gd name="T45" fmla="*/ 10 h 267"/>
                      <a:gd name="T46" fmla="*/ 4 w 123"/>
                      <a:gd name="T47" fmla="*/ 8 h 267"/>
                      <a:gd name="T48" fmla="*/ 6 w 123"/>
                      <a:gd name="T49" fmla="*/ 6 h 267"/>
                      <a:gd name="T50" fmla="*/ 7 w 123"/>
                      <a:gd name="T51" fmla="*/ 5 h 267"/>
                      <a:gd name="T52" fmla="*/ 8 w 123"/>
                      <a:gd name="T53" fmla="*/ 4 h 267"/>
                      <a:gd name="T54" fmla="*/ 9 w 123"/>
                      <a:gd name="T55" fmla="*/ 3 h 267"/>
                      <a:gd name="T56" fmla="*/ 11 w 123"/>
                      <a:gd name="T57" fmla="*/ 2 h 267"/>
                      <a:gd name="T58" fmla="*/ 13 w 123"/>
                      <a:gd name="T59" fmla="*/ 1 h 267"/>
                      <a:gd name="T60" fmla="*/ 16 w 123"/>
                      <a:gd name="T61" fmla="*/ 0 h 267"/>
                      <a:gd name="T62" fmla="*/ 18 w 123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3" h="267">
                        <a:moveTo>
                          <a:pt x="63" y="0"/>
                        </a:moveTo>
                        <a:lnTo>
                          <a:pt x="71" y="0"/>
                        </a:lnTo>
                        <a:lnTo>
                          <a:pt x="81" y="3"/>
                        </a:lnTo>
                        <a:lnTo>
                          <a:pt x="86" y="5"/>
                        </a:lnTo>
                        <a:lnTo>
                          <a:pt x="91" y="8"/>
                        </a:lnTo>
                        <a:lnTo>
                          <a:pt x="97" y="11"/>
                        </a:lnTo>
                        <a:lnTo>
                          <a:pt x="101" y="16"/>
                        </a:lnTo>
                        <a:lnTo>
                          <a:pt x="105" y="20"/>
                        </a:lnTo>
                        <a:lnTo>
                          <a:pt x="109" y="25"/>
                        </a:lnTo>
                        <a:lnTo>
                          <a:pt x="114" y="31"/>
                        </a:lnTo>
                        <a:lnTo>
                          <a:pt x="117" y="38"/>
                        </a:lnTo>
                        <a:lnTo>
                          <a:pt x="119" y="45"/>
                        </a:lnTo>
                        <a:lnTo>
                          <a:pt x="121" y="54"/>
                        </a:lnTo>
                        <a:lnTo>
                          <a:pt x="123" y="62"/>
                        </a:lnTo>
                        <a:lnTo>
                          <a:pt x="123" y="71"/>
                        </a:lnTo>
                        <a:lnTo>
                          <a:pt x="123" y="267"/>
                        </a:lnTo>
                        <a:lnTo>
                          <a:pt x="0" y="267"/>
                        </a:lnTo>
                        <a:lnTo>
                          <a:pt x="0" y="71"/>
                        </a:lnTo>
                        <a:lnTo>
                          <a:pt x="1" y="62"/>
                        </a:lnTo>
                        <a:lnTo>
                          <a:pt x="2" y="54"/>
                        </a:lnTo>
                        <a:lnTo>
                          <a:pt x="4" y="45"/>
                        </a:lnTo>
                        <a:lnTo>
                          <a:pt x="7" y="38"/>
                        </a:lnTo>
                        <a:lnTo>
                          <a:pt x="10" y="31"/>
                        </a:lnTo>
                        <a:lnTo>
                          <a:pt x="15" y="25"/>
                        </a:lnTo>
                        <a:lnTo>
                          <a:pt x="19" y="20"/>
                        </a:lnTo>
                        <a:lnTo>
                          <a:pt x="23" y="16"/>
                        </a:lnTo>
                        <a:lnTo>
                          <a:pt x="28" y="11"/>
                        </a:lnTo>
                        <a:lnTo>
                          <a:pt x="32" y="8"/>
                        </a:lnTo>
                        <a:lnTo>
                          <a:pt x="38" y="5"/>
                        </a:lnTo>
                        <a:lnTo>
                          <a:pt x="43" y="3"/>
                        </a:lnTo>
                        <a:lnTo>
                          <a:pt x="53" y="0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6" name="Freeform 464"/>
                  <p:cNvSpPr>
                    <a:spLocks noChangeAspect="1"/>
                  </p:cNvSpPr>
                  <p:nvPr/>
                </p:nvSpPr>
                <p:spPr bwMode="auto">
                  <a:xfrm>
                    <a:off x="4998" y="1783"/>
                    <a:ext cx="36" cy="86"/>
                  </a:xfrm>
                  <a:custGeom>
                    <a:avLst/>
                    <a:gdLst>
                      <a:gd name="T0" fmla="*/ 18 w 122"/>
                      <a:gd name="T1" fmla="*/ 0 h 267"/>
                      <a:gd name="T2" fmla="*/ 21 w 122"/>
                      <a:gd name="T3" fmla="*/ 0 h 267"/>
                      <a:gd name="T4" fmla="*/ 23 w 122"/>
                      <a:gd name="T5" fmla="*/ 1 h 267"/>
                      <a:gd name="T6" fmla="*/ 25 w 122"/>
                      <a:gd name="T7" fmla="*/ 2 h 267"/>
                      <a:gd name="T8" fmla="*/ 27 w 122"/>
                      <a:gd name="T9" fmla="*/ 3 h 267"/>
                      <a:gd name="T10" fmla="*/ 28 w 122"/>
                      <a:gd name="T11" fmla="*/ 4 h 267"/>
                      <a:gd name="T12" fmla="*/ 30 w 122"/>
                      <a:gd name="T13" fmla="*/ 5 h 267"/>
                      <a:gd name="T14" fmla="*/ 31 w 122"/>
                      <a:gd name="T15" fmla="*/ 6 h 267"/>
                      <a:gd name="T16" fmla="*/ 32 w 122"/>
                      <a:gd name="T17" fmla="*/ 8 h 267"/>
                      <a:gd name="T18" fmla="*/ 33 w 122"/>
                      <a:gd name="T19" fmla="*/ 10 h 267"/>
                      <a:gd name="T20" fmla="*/ 34 w 122"/>
                      <a:gd name="T21" fmla="*/ 12 h 267"/>
                      <a:gd name="T22" fmla="*/ 35 w 122"/>
                      <a:gd name="T23" fmla="*/ 14 h 267"/>
                      <a:gd name="T24" fmla="*/ 36 w 122"/>
                      <a:gd name="T25" fmla="*/ 17 h 267"/>
                      <a:gd name="T26" fmla="*/ 36 w 122"/>
                      <a:gd name="T27" fmla="*/ 20 h 267"/>
                      <a:gd name="T28" fmla="*/ 36 w 122"/>
                      <a:gd name="T29" fmla="*/ 23 h 267"/>
                      <a:gd name="T30" fmla="*/ 36 w 122"/>
                      <a:gd name="T31" fmla="*/ 86 h 267"/>
                      <a:gd name="T32" fmla="*/ 0 w 122"/>
                      <a:gd name="T33" fmla="*/ 86 h 267"/>
                      <a:gd name="T34" fmla="*/ 0 w 122"/>
                      <a:gd name="T35" fmla="*/ 23 h 267"/>
                      <a:gd name="T36" fmla="*/ 0 w 122"/>
                      <a:gd name="T37" fmla="*/ 20 h 267"/>
                      <a:gd name="T38" fmla="*/ 0 w 122"/>
                      <a:gd name="T39" fmla="*/ 17 h 267"/>
                      <a:gd name="T40" fmla="*/ 1 w 122"/>
                      <a:gd name="T41" fmla="*/ 14 h 267"/>
                      <a:gd name="T42" fmla="*/ 2 w 122"/>
                      <a:gd name="T43" fmla="*/ 12 h 267"/>
                      <a:gd name="T44" fmla="*/ 3 w 122"/>
                      <a:gd name="T45" fmla="*/ 10 h 267"/>
                      <a:gd name="T46" fmla="*/ 4 w 122"/>
                      <a:gd name="T47" fmla="*/ 8 h 267"/>
                      <a:gd name="T48" fmla="*/ 5 w 122"/>
                      <a:gd name="T49" fmla="*/ 6 h 267"/>
                      <a:gd name="T50" fmla="*/ 6 w 122"/>
                      <a:gd name="T51" fmla="*/ 5 h 267"/>
                      <a:gd name="T52" fmla="*/ 8 w 122"/>
                      <a:gd name="T53" fmla="*/ 4 h 267"/>
                      <a:gd name="T54" fmla="*/ 9 w 122"/>
                      <a:gd name="T55" fmla="*/ 3 h 267"/>
                      <a:gd name="T56" fmla="*/ 11 w 122"/>
                      <a:gd name="T57" fmla="*/ 2 h 267"/>
                      <a:gd name="T58" fmla="*/ 12 w 122"/>
                      <a:gd name="T59" fmla="*/ 1 h 267"/>
                      <a:gd name="T60" fmla="*/ 15 w 122"/>
                      <a:gd name="T61" fmla="*/ 0 h 267"/>
                      <a:gd name="T62" fmla="*/ 18 w 122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2" h="267">
                        <a:moveTo>
                          <a:pt x="60" y="0"/>
                        </a:moveTo>
                        <a:lnTo>
                          <a:pt x="70" y="0"/>
                        </a:lnTo>
                        <a:lnTo>
                          <a:pt x="79" y="3"/>
                        </a:lnTo>
                        <a:lnTo>
                          <a:pt x="85" y="5"/>
                        </a:lnTo>
                        <a:lnTo>
                          <a:pt x="90" y="8"/>
                        </a:lnTo>
                        <a:lnTo>
                          <a:pt x="95" y="11"/>
                        </a:lnTo>
                        <a:lnTo>
                          <a:pt x="100" y="16"/>
                        </a:lnTo>
                        <a:lnTo>
                          <a:pt x="105" y="20"/>
                        </a:lnTo>
                        <a:lnTo>
                          <a:pt x="109" y="25"/>
                        </a:lnTo>
                        <a:lnTo>
                          <a:pt x="113" y="31"/>
                        </a:lnTo>
                        <a:lnTo>
                          <a:pt x="116" y="38"/>
                        </a:lnTo>
                        <a:lnTo>
                          <a:pt x="119" y="45"/>
                        </a:lnTo>
                        <a:lnTo>
                          <a:pt x="121" y="54"/>
                        </a:lnTo>
                        <a:lnTo>
                          <a:pt x="122" y="62"/>
                        </a:lnTo>
                        <a:lnTo>
                          <a:pt x="122" y="71"/>
                        </a:lnTo>
                        <a:lnTo>
                          <a:pt x="122" y="267"/>
                        </a:lnTo>
                        <a:lnTo>
                          <a:pt x="0" y="267"/>
                        </a:lnTo>
                        <a:lnTo>
                          <a:pt x="0" y="71"/>
                        </a:lnTo>
                        <a:lnTo>
                          <a:pt x="0" y="62"/>
                        </a:lnTo>
                        <a:lnTo>
                          <a:pt x="1" y="54"/>
                        </a:lnTo>
                        <a:lnTo>
                          <a:pt x="3" y="45"/>
                        </a:lnTo>
                        <a:lnTo>
                          <a:pt x="7" y="38"/>
                        </a:lnTo>
                        <a:lnTo>
                          <a:pt x="10" y="31"/>
                        </a:lnTo>
                        <a:lnTo>
                          <a:pt x="14" y="25"/>
                        </a:lnTo>
                        <a:lnTo>
                          <a:pt x="18" y="20"/>
                        </a:lnTo>
                        <a:lnTo>
                          <a:pt x="22" y="16"/>
                        </a:lnTo>
                        <a:lnTo>
                          <a:pt x="28" y="11"/>
                        </a:lnTo>
                        <a:lnTo>
                          <a:pt x="32" y="8"/>
                        </a:lnTo>
                        <a:lnTo>
                          <a:pt x="37" y="5"/>
                        </a:lnTo>
                        <a:lnTo>
                          <a:pt x="42" y="3"/>
                        </a:lnTo>
                        <a:lnTo>
                          <a:pt x="52" y="0"/>
                        </a:lnTo>
                        <a:lnTo>
                          <a:pt x="6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7" name="Freeform 465"/>
                  <p:cNvSpPr>
                    <a:spLocks noChangeAspect="1"/>
                  </p:cNvSpPr>
                  <p:nvPr/>
                </p:nvSpPr>
                <p:spPr bwMode="auto">
                  <a:xfrm>
                    <a:off x="5134" y="1783"/>
                    <a:ext cx="36" cy="86"/>
                  </a:xfrm>
                  <a:custGeom>
                    <a:avLst/>
                    <a:gdLst>
                      <a:gd name="T0" fmla="*/ 18 w 121"/>
                      <a:gd name="T1" fmla="*/ 0 h 267"/>
                      <a:gd name="T2" fmla="*/ 21 w 121"/>
                      <a:gd name="T3" fmla="*/ 0 h 267"/>
                      <a:gd name="T4" fmla="*/ 24 w 121"/>
                      <a:gd name="T5" fmla="*/ 1 h 267"/>
                      <a:gd name="T6" fmla="*/ 25 w 121"/>
                      <a:gd name="T7" fmla="*/ 2 h 267"/>
                      <a:gd name="T8" fmla="*/ 26 w 121"/>
                      <a:gd name="T9" fmla="*/ 3 h 267"/>
                      <a:gd name="T10" fmla="*/ 28 w 121"/>
                      <a:gd name="T11" fmla="*/ 4 h 267"/>
                      <a:gd name="T12" fmla="*/ 29 w 121"/>
                      <a:gd name="T13" fmla="*/ 5 h 267"/>
                      <a:gd name="T14" fmla="*/ 31 w 121"/>
                      <a:gd name="T15" fmla="*/ 6 h 267"/>
                      <a:gd name="T16" fmla="*/ 32 w 121"/>
                      <a:gd name="T17" fmla="*/ 8 h 267"/>
                      <a:gd name="T18" fmla="*/ 33 w 121"/>
                      <a:gd name="T19" fmla="*/ 10 h 267"/>
                      <a:gd name="T20" fmla="*/ 34 w 121"/>
                      <a:gd name="T21" fmla="*/ 12 h 267"/>
                      <a:gd name="T22" fmla="*/ 35 w 121"/>
                      <a:gd name="T23" fmla="*/ 14 h 267"/>
                      <a:gd name="T24" fmla="*/ 35 w 121"/>
                      <a:gd name="T25" fmla="*/ 17 h 267"/>
                      <a:gd name="T26" fmla="*/ 36 w 121"/>
                      <a:gd name="T27" fmla="*/ 20 h 267"/>
                      <a:gd name="T28" fmla="*/ 36 w 121"/>
                      <a:gd name="T29" fmla="*/ 23 h 267"/>
                      <a:gd name="T30" fmla="*/ 36 w 121"/>
                      <a:gd name="T31" fmla="*/ 86 h 267"/>
                      <a:gd name="T32" fmla="*/ 0 w 121"/>
                      <a:gd name="T33" fmla="*/ 86 h 267"/>
                      <a:gd name="T34" fmla="*/ 0 w 121"/>
                      <a:gd name="T35" fmla="*/ 23 h 267"/>
                      <a:gd name="T36" fmla="*/ 0 w 121"/>
                      <a:gd name="T37" fmla="*/ 20 h 267"/>
                      <a:gd name="T38" fmla="*/ 1 w 121"/>
                      <a:gd name="T39" fmla="*/ 17 h 267"/>
                      <a:gd name="T40" fmla="*/ 1 w 121"/>
                      <a:gd name="T41" fmla="*/ 14 h 267"/>
                      <a:gd name="T42" fmla="*/ 2 w 121"/>
                      <a:gd name="T43" fmla="*/ 12 h 267"/>
                      <a:gd name="T44" fmla="*/ 3 w 121"/>
                      <a:gd name="T45" fmla="*/ 10 h 267"/>
                      <a:gd name="T46" fmla="*/ 4 w 121"/>
                      <a:gd name="T47" fmla="*/ 8 h 267"/>
                      <a:gd name="T48" fmla="*/ 5 w 121"/>
                      <a:gd name="T49" fmla="*/ 6 h 267"/>
                      <a:gd name="T50" fmla="*/ 7 w 121"/>
                      <a:gd name="T51" fmla="*/ 5 h 267"/>
                      <a:gd name="T52" fmla="*/ 8 w 121"/>
                      <a:gd name="T53" fmla="*/ 4 h 267"/>
                      <a:gd name="T54" fmla="*/ 9 w 121"/>
                      <a:gd name="T55" fmla="*/ 3 h 267"/>
                      <a:gd name="T56" fmla="*/ 11 w 121"/>
                      <a:gd name="T57" fmla="*/ 2 h 267"/>
                      <a:gd name="T58" fmla="*/ 12 w 121"/>
                      <a:gd name="T59" fmla="*/ 1 h 267"/>
                      <a:gd name="T60" fmla="*/ 15 w 121"/>
                      <a:gd name="T61" fmla="*/ 0 h 267"/>
                      <a:gd name="T62" fmla="*/ 18 w 121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1" h="267">
                        <a:moveTo>
                          <a:pt x="60" y="0"/>
                        </a:moveTo>
                        <a:lnTo>
                          <a:pt x="69" y="0"/>
                        </a:lnTo>
                        <a:lnTo>
                          <a:pt x="79" y="3"/>
                        </a:lnTo>
                        <a:lnTo>
                          <a:pt x="84" y="5"/>
                        </a:lnTo>
                        <a:lnTo>
                          <a:pt x="89" y="8"/>
                        </a:lnTo>
                        <a:lnTo>
                          <a:pt x="95" y="11"/>
                        </a:lnTo>
                        <a:lnTo>
                          <a:pt x="99" y="16"/>
                        </a:lnTo>
                        <a:lnTo>
                          <a:pt x="103" y="20"/>
                        </a:lnTo>
                        <a:lnTo>
                          <a:pt x="107" y="25"/>
                        </a:lnTo>
                        <a:lnTo>
                          <a:pt x="111" y="31"/>
                        </a:lnTo>
                        <a:lnTo>
                          <a:pt x="115" y="38"/>
                        </a:lnTo>
                        <a:lnTo>
                          <a:pt x="117" y="45"/>
                        </a:lnTo>
                        <a:lnTo>
                          <a:pt x="119" y="54"/>
                        </a:lnTo>
                        <a:lnTo>
                          <a:pt x="120" y="62"/>
                        </a:lnTo>
                        <a:lnTo>
                          <a:pt x="121" y="71"/>
                        </a:lnTo>
                        <a:lnTo>
                          <a:pt x="121" y="267"/>
                        </a:lnTo>
                        <a:lnTo>
                          <a:pt x="0" y="267"/>
                        </a:lnTo>
                        <a:lnTo>
                          <a:pt x="0" y="71"/>
                        </a:lnTo>
                        <a:lnTo>
                          <a:pt x="0" y="62"/>
                        </a:lnTo>
                        <a:lnTo>
                          <a:pt x="2" y="54"/>
                        </a:lnTo>
                        <a:lnTo>
                          <a:pt x="4" y="45"/>
                        </a:lnTo>
                        <a:lnTo>
                          <a:pt x="6" y="38"/>
                        </a:lnTo>
                        <a:lnTo>
                          <a:pt x="9" y="31"/>
                        </a:lnTo>
                        <a:lnTo>
                          <a:pt x="14" y="25"/>
                        </a:lnTo>
                        <a:lnTo>
                          <a:pt x="18" y="20"/>
                        </a:lnTo>
                        <a:lnTo>
                          <a:pt x="22" y="16"/>
                        </a:lnTo>
                        <a:lnTo>
                          <a:pt x="26" y="11"/>
                        </a:lnTo>
                        <a:lnTo>
                          <a:pt x="31" y="8"/>
                        </a:lnTo>
                        <a:lnTo>
                          <a:pt x="37" y="5"/>
                        </a:lnTo>
                        <a:lnTo>
                          <a:pt x="42" y="3"/>
                        </a:lnTo>
                        <a:lnTo>
                          <a:pt x="51" y="0"/>
                        </a:lnTo>
                        <a:lnTo>
                          <a:pt x="6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8" name="Freeform 466"/>
                  <p:cNvSpPr>
                    <a:spLocks noChangeAspect="1"/>
                  </p:cNvSpPr>
                  <p:nvPr/>
                </p:nvSpPr>
                <p:spPr bwMode="auto">
                  <a:xfrm>
                    <a:off x="503" y="1654"/>
                    <a:ext cx="36" cy="79"/>
                  </a:xfrm>
                  <a:custGeom>
                    <a:avLst/>
                    <a:gdLst>
                      <a:gd name="T0" fmla="*/ 18 w 123"/>
                      <a:gd name="T1" fmla="*/ 0 h 267"/>
                      <a:gd name="T2" fmla="*/ 20 w 123"/>
                      <a:gd name="T3" fmla="*/ 0 h 267"/>
                      <a:gd name="T4" fmla="*/ 23 w 123"/>
                      <a:gd name="T5" fmla="*/ 1 h 267"/>
                      <a:gd name="T6" fmla="*/ 25 w 123"/>
                      <a:gd name="T7" fmla="*/ 2 h 267"/>
                      <a:gd name="T8" fmla="*/ 26 w 123"/>
                      <a:gd name="T9" fmla="*/ 3 h 267"/>
                      <a:gd name="T10" fmla="*/ 28 w 123"/>
                      <a:gd name="T11" fmla="*/ 4 h 267"/>
                      <a:gd name="T12" fmla="*/ 29 w 123"/>
                      <a:gd name="T13" fmla="*/ 5 h 267"/>
                      <a:gd name="T14" fmla="*/ 31 w 123"/>
                      <a:gd name="T15" fmla="*/ 6 h 267"/>
                      <a:gd name="T16" fmla="*/ 32 w 123"/>
                      <a:gd name="T17" fmla="*/ 8 h 267"/>
                      <a:gd name="T18" fmla="*/ 33 w 123"/>
                      <a:gd name="T19" fmla="*/ 9 h 267"/>
                      <a:gd name="T20" fmla="*/ 34 w 123"/>
                      <a:gd name="T21" fmla="*/ 12 h 267"/>
                      <a:gd name="T22" fmla="*/ 35 w 123"/>
                      <a:gd name="T23" fmla="*/ 14 h 267"/>
                      <a:gd name="T24" fmla="*/ 35 w 123"/>
                      <a:gd name="T25" fmla="*/ 16 h 267"/>
                      <a:gd name="T26" fmla="*/ 36 w 123"/>
                      <a:gd name="T27" fmla="*/ 19 h 267"/>
                      <a:gd name="T28" fmla="*/ 36 w 123"/>
                      <a:gd name="T29" fmla="*/ 21 h 267"/>
                      <a:gd name="T30" fmla="*/ 36 w 123"/>
                      <a:gd name="T31" fmla="*/ 79 h 267"/>
                      <a:gd name="T32" fmla="*/ 0 w 123"/>
                      <a:gd name="T33" fmla="*/ 79 h 267"/>
                      <a:gd name="T34" fmla="*/ 0 w 123"/>
                      <a:gd name="T35" fmla="*/ 21 h 267"/>
                      <a:gd name="T36" fmla="*/ 0 w 123"/>
                      <a:gd name="T37" fmla="*/ 19 h 267"/>
                      <a:gd name="T38" fmla="*/ 1 w 123"/>
                      <a:gd name="T39" fmla="*/ 16 h 267"/>
                      <a:gd name="T40" fmla="*/ 1 w 123"/>
                      <a:gd name="T41" fmla="*/ 14 h 267"/>
                      <a:gd name="T42" fmla="*/ 2 w 123"/>
                      <a:gd name="T43" fmla="*/ 12 h 267"/>
                      <a:gd name="T44" fmla="*/ 3 w 123"/>
                      <a:gd name="T45" fmla="*/ 9 h 267"/>
                      <a:gd name="T46" fmla="*/ 4 w 123"/>
                      <a:gd name="T47" fmla="*/ 8 h 267"/>
                      <a:gd name="T48" fmla="*/ 5 w 123"/>
                      <a:gd name="T49" fmla="*/ 6 h 267"/>
                      <a:gd name="T50" fmla="*/ 6 w 123"/>
                      <a:gd name="T51" fmla="*/ 5 h 267"/>
                      <a:gd name="T52" fmla="*/ 8 w 123"/>
                      <a:gd name="T53" fmla="*/ 4 h 267"/>
                      <a:gd name="T54" fmla="*/ 9 w 123"/>
                      <a:gd name="T55" fmla="*/ 3 h 267"/>
                      <a:gd name="T56" fmla="*/ 11 w 123"/>
                      <a:gd name="T57" fmla="*/ 2 h 267"/>
                      <a:gd name="T58" fmla="*/ 12 w 123"/>
                      <a:gd name="T59" fmla="*/ 1 h 267"/>
                      <a:gd name="T60" fmla="*/ 15 w 123"/>
                      <a:gd name="T61" fmla="*/ 0 h 267"/>
                      <a:gd name="T62" fmla="*/ 18 w 123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3" h="267">
                        <a:moveTo>
                          <a:pt x="61" y="0"/>
                        </a:moveTo>
                        <a:lnTo>
                          <a:pt x="69" y="1"/>
                        </a:lnTo>
                        <a:lnTo>
                          <a:pt x="80" y="4"/>
                        </a:lnTo>
                        <a:lnTo>
                          <a:pt x="85" y="6"/>
                        </a:lnTo>
                        <a:lnTo>
                          <a:pt x="90" y="9"/>
                        </a:lnTo>
                        <a:lnTo>
                          <a:pt x="95" y="12"/>
                        </a:lnTo>
                        <a:lnTo>
                          <a:pt x="100" y="17"/>
                        </a:lnTo>
                        <a:lnTo>
                          <a:pt x="105" y="21"/>
                        </a:lnTo>
                        <a:lnTo>
                          <a:pt x="109" y="26"/>
                        </a:lnTo>
                        <a:lnTo>
                          <a:pt x="112" y="32"/>
                        </a:lnTo>
                        <a:lnTo>
                          <a:pt x="116" y="39"/>
                        </a:lnTo>
                        <a:lnTo>
                          <a:pt x="119" y="46"/>
                        </a:lnTo>
                        <a:lnTo>
                          <a:pt x="121" y="54"/>
                        </a:lnTo>
                        <a:lnTo>
                          <a:pt x="122" y="63"/>
                        </a:lnTo>
                        <a:lnTo>
                          <a:pt x="123" y="72"/>
                        </a:lnTo>
                        <a:lnTo>
                          <a:pt x="123" y="267"/>
                        </a:lnTo>
                        <a:lnTo>
                          <a:pt x="0" y="267"/>
                        </a:lnTo>
                        <a:lnTo>
                          <a:pt x="0" y="72"/>
                        </a:lnTo>
                        <a:lnTo>
                          <a:pt x="1" y="63"/>
                        </a:lnTo>
                        <a:lnTo>
                          <a:pt x="2" y="54"/>
                        </a:lnTo>
                        <a:lnTo>
                          <a:pt x="4" y="46"/>
                        </a:lnTo>
                        <a:lnTo>
                          <a:pt x="6" y="39"/>
                        </a:lnTo>
                        <a:lnTo>
                          <a:pt x="9" y="32"/>
                        </a:lnTo>
                        <a:lnTo>
                          <a:pt x="13" y="26"/>
                        </a:lnTo>
                        <a:lnTo>
                          <a:pt x="17" y="21"/>
                        </a:lnTo>
                        <a:lnTo>
                          <a:pt x="22" y="17"/>
                        </a:lnTo>
                        <a:lnTo>
                          <a:pt x="27" y="12"/>
                        </a:lnTo>
                        <a:lnTo>
                          <a:pt x="31" y="9"/>
                        </a:lnTo>
                        <a:lnTo>
                          <a:pt x="36" y="6"/>
                        </a:lnTo>
                        <a:lnTo>
                          <a:pt x="42" y="4"/>
                        </a:lnTo>
                        <a:lnTo>
                          <a:pt x="51" y="1"/>
                        </a:lnTo>
                        <a:lnTo>
                          <a:pt x="61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9" name="Freeform 467"/>
                  <p:cNvSpPr>
                    <a:spLocks noChangeAspect="1"/>
                  </p:cNvSpPr>
                  <p:nvPr/>
                </p:nvSpPr>
                <p:spPr bwMode="auto">
                  <a:xfrm>
                    <a:off x="368" y="1654"/>
                    <a:ext cx="36" cy="79"/>
                  </a:xfrm>
                  <a:custGeom>
                    <a:avLst/>
                    <a:gdLst>
                      <a:gd name="T0" fmla="*/ 18 w 123"/>
                      <a:gd name="T1" fmla="*/ 0 h 267"/>
                      <a:gd name="T2" fmla="*/ 21 w 123"/>
                      <a:gd name="T3" fmla="*/ 0 h 267"/>
                      <a:gd name="T4" fmla="*/ 24 w 123"/>
                      <a:gd name="T5" fmla="*/ 1 h 267"/>
                      <a:gd name="T6" fmla="*/ 25 w 123"/>
                      <a:gd name="T7" fmla="*/ 2 h 267"/>
                      <a:gd name="T8" fmla="*/ 27 w 123"/>
                      <a:gd name="T9" fmla="*/ 3 h 267"/>
                      <a:gd name="T10" fmla="*/ 28 w 123"/>
                      <a:gd name="T11" fmla="*/ 4 h 267"/>
                      <a:gd name="T12" fmla="*/ 30 w 123"/>
                      <a:gd name="T13" fmla="*/ 5 h 267"/>
                      <a:gd name="T14" fmla="*/ 31 w 123"/>
                      <a:gd name="T15" fmla="*/ 6 h 267"/>
                      <a:gd name="T16" fmla="*/ 32 w 123"/>
                      <a:gd name="T17" fmla="*/ 8 h 267"/>
                      <a:gd name="T18" fmla="*/ 33 w 123"/>
                      <a:gd name="T19" fmla="*/ 9 h 267"/>
                      <a:gd name="T20" fmla="*/ 34 w 123"/>
                      <a:gd name="T21" fmla="*/ 12 h 267"/>
                      <a:gd name="T22" fmla="*/ 35 w 123"/>
                      <a:gd name="T23" fmla="*/ 14 h 267"/>
                      <a:gd name="T24" fmla="*/ 35 w 123"/>
                      <a:gd name="T25" fmla="*/ 16 h 267"/>
                      <a:gd name="T26" fmla="*/ 36 w 123"/>
                      <a:gd name="T27" fmla="*/ 19 h 267"/>
                      <a:gd name="T28" fmla="*/ 36 w 123"/>
                      <a:gd name="T29" fmla="*/ 21 h 267"/>
                      <a:gd name="T30" fmla="*/ 36 w 123"/>
                      <a:gd name="T31" fmla="*/ 79 h 267"/>
                      <a:gd name="T32" fmla="*/ 0 w 123"/>
                      <a:gd name="T33" fmla="*/ 79 h 267"/>
                      <a:gd name="T34" fmla="*/ 0 w 123"/>
                      <a:gd name="T35" fmla="*/ 21 h 267"/>
                      <a:gd name="T36" fmla="*/ 0 w 123"/>
                      <a:gd name="T37" fmla="*/ 19 h 267"/>
                      <a:gd name="T38" fmla="*/ 1 w 123"/>
                      <a:gd name="T39" fmla="*/ 16 h 267"/>
                      <a:gd name="T40" fmla="*/ 1 w 123"/>
                      <a:gd name="T41" fmla="*/ 14 h 267"/>
                      <a:gd name="T42" fmla="*/ 2 w 123"/>
                      <a:gd name="T43" fmla="*/ 12 h 267"/>
                      <a:gd name="T44" fmla="*/ 3 w 123"/>
                      <a:gd name="T45" fmla="*/ 9 h 267"/>
                      <a:gd name="T46" fmla="*/ 4 w 123"/>
                      <a:gd name="T47" fmla="*/ 8 h 267"/>
                      <a:gd name="T48" fmla="*/ 5 w 123"/>
                      <a:gd name="T49" fmla="*/ 6 h 267"/>
                      <a:gd name="T50" fmla="*/ 7 w 123"/>
                      <a:gd name="T51" fmla="*/ 5 h 267"/>
                      <a:gd name="T52" fmla="*/ 8 w 123"/>
                      <a:gd name="T53" fmla="*/ 4 h 267"/>
                      <a:gd name="T54" fmla="*/ 9 w 123"/>
                      <a:gd name="T55" fmla="*/ 3 h 267"/>
                      <a:gd name="T56" fmla="*/ 11 w 123"/>
                      <a:gd name="T57" fmla="*/ 2 h 267"/>
                      <a:gd name="T58" fmla="*/ 13 w 123"/>
                      <a:gd name="T59" fmla="*/ 1 h 267"/>
                      <a:gd name="T60" fmla="*/ 16 w 123"/>
                      <a:gd name="T61" fmla="*/ 0 h 267"/>
                      <a:gd name="T62" fmla="*/ 18 w 123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3" h="267">
                        <a:moveTo>
                          <a:pt x="62" y="0"/>
                        </a:moveTo>
                        <a:lnTo>
                          <a:pt x="71" y="1"/>
                        </a:lnTo>
                        <a:lnTo>
                          <a:pt x="81" y="4"/>
                        </a:lnTo>
                        <a:lnTo>
                          <a:pt x="86" y="6"/>
                        </a:lnTo>
                        <a:lnTo>
                          <a:pt x="91" y="9"/>
                        </a:lnTo>
                        <a:lnTo>
                          <a:pt x="96" y="12"/>
                        </a:lnTo>
                        <a:lnTo>
                          <a:pt x="101" y="17"/>
                        </a:lnTo>
                        <a:lnTo>
                          <a:pt x="105" y="21"/>
                        </a:lnTo>
                        <a:lnTo>
                          <a:pt x="109" y="26"/>
                        </a:lnTo>
                        <a:lnTo>
                          <a:pt x="113" y="32"/>
                        </a:lnTo>
                        <a:lnTo>
                          <a:pt x="116" y="39"/>
                        </a:lnTo>
                        <a:lnTo>
                          <a:pt x="119" y="46"/>
                        </a:lnTo>
                        <a:lnTo>
                          <a:pt x="121" y="54"/>
                        </a:lnTo>
                        <a:lnTo>
                          <a:pt x="122" y="63"/>
                        </a:lnTo>
                        <a:lnTo>
                          <a:pt x="123" y="72"/>
                        </a:lnTo>
                        <a:lnTo>
                          <a:pt x="123" y="267"/>
                        </a:lnTo>
                        <a:lnTo>
                          <a:pt x="0" y="267"/>
                        </a:lnTo>
                        <a:lnTo>
                          <a:pt x="0" y="72"/>
                        </a:lnTo>
                        <a:lnTo>
                          <a:pt x="1" y="63"/>
                        </a:lnTo>
                        <a:lnTo>
                          <a:pt x="2" y="54"/>
                        </a:lnTo>
                        <a:lnTo>
                          <a:pt x="4" y="46"/>
                        </a:lnTo>
                        <a:lnTo>
                          <a:pt x="6" y="39"/>
                        </a:lnTo>
                        <a:lnTo>
                          <a:pt x="10" y="32"/>
                        </a:lnTo>
                        <a:lnTo>
                          <a:pt x="13" y="26"/>
                        </a:lnTo>
                        <a:lnTo>
                          <a:pt x="17" y="21"/>
                        </a:lnTo>
                        <a:lnTo>
                          <a:pt x="23" y="17"/>
                        </a:lnTo>
                        <a:lnTo>
                          <a:pt x="27" y="12"/>
                        </a:lnTo>
                        <a:lnTo>
                          <a:pt x="32" y="9"/>
                        </a:lnTo>
                        <a:lnTo>
                          <a:pt x="37" y="6"/>
                        </a:lnTo>
                        <a:lnTo>
                          <a:pt x="43" y="4"/>
                        </a:lnTo>
                        <a:lnTo>
                          <a:pt x="53" y="1"/>
                        </a:lnTo>
                        <a:lnTo>
                          <a:pt x="62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0" name="Freeform 468"/>
                  <p:cNvSpPr>
                    <a:spLocks noChangeAspect="1"/>
                  </p:cNvSpPr>
                  <p:nvPr/>
                </p:nvSpPr>
                <p:spPr bwMode="auto">
                  <a:xfrm>
                    <a:off x="632" y="1783"/>
                    <a:ext cx="36" cy="86"/>
                  </a:xfrm>
                  <a:custGeom>
                    <a:avLst/>
                    <a:gdLst>
                      <a:gd name="T0" fmla="*/ 18 w 124"/>
                      <a:gd name="T1" fmla="*/ 0 h 267"/>
                      <a:gd name="T2" fmla="*/ 21 w 124"/>
                      <a:gd name="T3" fmla="*/ 0 h 267"/>
                      <a:gd name="T4" fmla="*/ 24 w 124"/>
                      <a:gd name="T5" fmla="*/ 1 h 267"/>
                      <a:gd name="T6" fmla="*/ 25 w 124"/>
                      <a:gd name="T7" fmla="*/ 2 h 267"/>
                      <a:gd name="T8" fmla="*/ 27 w 124"/>
                      <a:gd name="T9" fmla="*/ 3 h 267"/>
                      <a:gd name="T10" fmla="*/ 28 w 124"/>
                      <a:gd name="T11" fmla="*/ 4 h 267"/>
                      <a:gd name="T12" fmla="*/ 30 w 124"/>
                      <a:gd name="T13" fmla="*/ 5 h 267"/>
                      <a:gd name="T14" fmla="*/ 31 w 124"/>
                      <a:gd name="T15" fmla="*/ 6 h 267"/>
                      <a:gd name="T16" fmla="*/ 32 w 124"/>
                      <a:gd name="T17" fmla="*/ 8 h 267"/>
                      <a:gd name="T18" fmla="*/ 33 w 124"/>
                      <a:gd name="T19" fmla="*/ 10 h 267"/>
                      <a:gd name="T20" fmla="*/ 34 w 124"/>
                      <a:gd name="T21" fmla="*/ 12 h 267"/>
                      <a:gd name="T22" fmla="*/ 35 w 124"/>
                      <a:gd name="T23" fmla="*/ 14 h 267"/>
                      <a:gd name="T24" fmla="*/ 35 w 124"/>
                      <a:gd name="T25" fmla="*/ 17 h 267"/>
                      <a:gd name="T26" fmla="*/ 36 w 124"/>
                      <a:gd name="T27" fmla="*/ 20 h 267"/>
                      <a:gd name="T28" fmla="*/ 36 w 124"/>
                      <a:gd name="T29" fmla="*/ 23 h 267"/>
                      <a:gd name="T30" fmla="*/ 36 w 124"/>
                      <a:gd name="T31" fmla="*/ 86 h 267"/>
                      <a:gd name="T32" fmla="*/ 0 w 124"/>
                      <a:gd name="T33" fmla="*/ 86 h 267"/>
                      <a:gd name="T34" fmla="*/ 0 w 124"/>
                      <a:gd name="T35" fmla="*/ 23 h 267"/>
                      <a:gd name="T36" fmla="*/ 1 w 124"/>
                      <a:gd name="T37" fmla="*/ 20 h 267"/>
                      <a:gd name="T38" fmla="*/ 1 w 124"/>
                      <a:gd name="T39" fmla="*/ 17 h 267"/>
                      <a:gd name="T40" fmla="*/ 1 w 124"/>
                      <a:gd name="T41" fmla="*/ 14 h 267"/>
                      <a:gd name="T42" fmla="*/ 2 w 124"/>
                      <a:gd name="T43" fmla="*/ 12 h 267"/>
                      <a:gd name="T44" fmla="*/ 3 w 124"/>
                      <a:gd name="T45" fmla="*/ 10 h 267"/>
                      <a:gd name="T46" fmla="*/ 4 w 124"/>
                      <a:gd name="T47" fmla="*/ 8 h 267"/>
                      <a:gd name="T48" fmla="*/ 5 w 124"/>
                      <a:gd name="T49" fmla="*/ 6 h 267"/>
                      <a:gd name="T50" fmla="*/ 7 w 124"/>
                      <a:gd name="T51" fmla="*/ 5 h 267"/>
                      <a:gd name="T52" fmla="*/ 8 w 124"/>
                      <a:gd name="T53" fmla="*/ 4 h 267"/>
                      <a:gd name="T54" fmla="*/ 10 w 124"/>
                      <a:gd name="T55" fmla="*/ 3 h 267"/>
                      <a:gd name="T56" fmla="*/ 11 w 124"/>
                      <a:gd name="T57" fmla="*/ 2 h 267"/>
                      <a:gd name="T58" fmla="*/ 13 w 124"/>
                      <a:gd name="T59" fmla="*/ 1 h 267"/>
                      <a:gd name="T60" fmla="*/ 16 w 124"/>
                      <a:gd name="T61" fmla="*/ 0 h 267"/>
                      <a:gd name="T62" fmla="*/ 18 w 124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4" h="267">
                        <a:moveTo>
                          <a:pt x="63" y="0"/>
                        </a:moveTo>
                        <a:lnTo>
                          <a:pt x="72" y="0"/>
                        </a:lnTo>
                        <a:lnTo>
                          <a:pt x="82" y="3"/>
                        </a:lnTo>
                        <a:lnTo>
                          <a:pt x="87" y="5"/>
                        </a:lnTo>
                        <a:lnTo>
                          <a:pt x="92" y="8"/>
                        </a:lnTo>
                        <a:lnTo>
                          <a:pt x="96" y="11"/>
                        </a:lnTo>
                        <a:lnTo>
                          <a:pt x="102" y="16"/>
                        </a:lnTo>
                        <a:lnTo>
                          <a:pt x="106" y="20"/>
                        </a:lnTo>
                        <a:lnTo>
                          <a:pt x="110" y="25"/>
                        </a:lnTo>
                        <a:lnTo>
                          <a:pt x="114" y="31"/>
                        </a:lnTo>
                        <a:lnTo>
                          <a:pt x="117" y="38"/>
                        </a:lnTo>
                        <a:lnTo>
                          <a:pt x="119" y="45"/>
                        </a:lnTo>
                        <a:lnTo>
                          <a:pt x="122" y="54"/>
                        </a:lnTo>
                        <a:lnTo>
                          <a:pt x="123" y="62"/>
                        </a:lnTo>
                        <a:lnTo>
                          <a:pt x="124" y="71"/>
                        </a:lnTo>
                        <a:lnTo>
                          <a:pt x="124" y="267"/>
                        </a:lnTo>
                        <a:lnTo>
                          <a:pt x="0" y="267"/>
                        </a:lnTo>
                        <a:lnTo>
                          <a:pt x="0" y="71"/>
                        </a:lnTo>
                        <a:lnTo>
                          <a:pt x="2" y="62"/>
                        </a:lnTo>
                        <a:lnTo>
                          <a:pt x="3" y="54"/>
                        </a:lnTo>
                        <a:lnTo>
                          <a:pt x="5" y="45"/>
                        </a:lnTo>
                        <a:lnTo>
                          <a:pt x="7" y="38"/>
                        </a:lnTo>
                        <a:lnTo>
                          <a:pt x="11" y="31"/>
                        </a:lnTo>
                        <a:lnTo>
                          <a:pt x="14" y="25"/>
                        </a:lnTo>
                        <a:lnTo>
                          <a:pt x="18" y="20"/>
                        </a:lnTo>
                        <a:lnTo>
                          <a:pt x="24" y="16"/>
                        </a:lnTo>
                        <a:lnTo>
                          <a:pt x="28" y="11"/>
                        </a:lnTo>
                        <a:lnTo>
                          <a:pt x="33" y="8"/>
                        </a:lnTo>
                        <a:lnTo>
                          <a:pt x="38" y="5"/>
                        </a:lnTo>
                        <a:lnTo>
                          <a:pt x="44" y="3"/>
                        </a:lnTo>
                        <a:lnTo>
                          <a:pt x="54" y="0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1" name="Freeform 469"/>
                  <p:cNvSpPr>
                    <a:spLocks noChangeAspect="1"/>
                  </p:cNvSpPr>
                  <p:nvPr/>
                </p:nvSpPr>
                <p:spPr bwMode="auto">
                  <a:xfrm>
                    <a:off x="503" y="1783"/>
                    <a:ext cx="36" cy="86"/>
                  </a:xfrm>
                  <a:custGeom>
                    <a:avLst/>
                    <a:gdLst>
                      <a:gd name="T0" fmla="*/ 18 w 123"/>
                      <a:gd name="T1" fmla="*/ 0 h 267"/>
                      <a:gd name="T2" fmla="*/ 20 w 123"/>
                      <a:gd name="T3" fmla="*/ 0 h 267"/>
                      <a:gd name="T4" fmla="*/ 23 w 123"/>
                      <a:gd name="T5" fmla="*/ 1 h 267"/>
                      <a:gd name="T6" fmla="*/ 25 w 123"/>
                      <a:gd name="T7" fmla="*/ 2 h 267"/>
                      <a:gd name="T8" fmla="*/ 26 w 123"/>
                      <a:gd name="T9" fmla="*/ 3 h 267"/>
                      <a:gd name="T10" fmla="*/ 28 w 123"/>
                      <a:gd name="T11" fmla="*/ 4 h 267"/>
                      <a:gd name="T12" fmla="*/ 29 w 123"/>
                      <a:gd name="T13" fmla="*/ 5 h 267"/>
                      <a:gd name="T14" fmla="*/ 31 w 123"/>
                      <a:gd name="T15" fmla="*/ 6 h 267"/>
                      <a:gd name="T16" fmla="*/ 32 w 123"/>
                      <a:gd name="T17" fmla="*/ 8 h 267"/>
                      <a:gd name="T18" fmla="*/ 33 w 123"/>
                      <a:gd name="T19" fmla="*/ 10 h 267"/>
                      <a:gd name="T20" fmla="*/ 34 w 123"/>
                      <a:gd name="T21" fmla="*/ 12 h 267"/>
                      <a:gd name="T22" fmla="*/ 35 w 123"/>
                      <a:gd name="T23" fmla="*/ 14 h 267"/>
                      <a:gd name="T24" fmla="*/ 35 w 123"/>
                      <a:gd name="T25" fmla="*/ 17 h 267"/>
                      <a:gd name="T26" fmla="*/ 36 w 123"/>
                      <a:gd name="T27" fmla="*/ 20 h 267"/>
                      <a:gd name="T28" fmla="*/ 36 w 123"/>
                      <a:gd name="T29" fmla="*/ 23 h 267"/>
                      <a:gd name="T30" fmla="*/ 36 w 123"/>
                      <a:gd name="T31" fmla="*/ 86 h 267"/>
                      <a:gd name="T32" fmla="*/ 0 w 123"/>
                      <a:gd name="T33" fmla="*/ 86 h 267"/>
                      <a:gd name="T34" fmla="*/ 0 w 123"/>
                      <a:gd name="T35" fmla="*/ 23 h 267"/>
                      <a:gd name="T36" fmla="*/ 0 w 123"/>
                      <a:gd name="T37" fmla="*/ 20 h 267"/>
                      <a:gd name="T38" fmla="*/ 1 w 123"/>
                      <a:gd name="T39" fmla="*/ 17 h 267"/>
                      <a:gd name="T40" fmla="*/ 1 w 123"/>
                      <a:gd name="T41" fmla="*/ 14 h 267"/>
                      <a:gd name="T42" fmla="*/ 2 w 123"/>
                      <a:gd name="T43" fmla="*/ 12 h 267"/>
                      <a:gd name="T44" fmla="*/ 3 w 123"/>
                      <a:gd name="T45" fmla="*/ 10 h 267"/>
                      <a:gd name="T46" fmla="*/ 4 w 123"/>
                      <a:gd name="T47" fmla="*/ 8 h 267"/>
                      <a:gd name="T48" fmla="*/ 5 w 123"/>
                      <a:gd name="T49" fmla="*/ 6 h 267"/>
                      <a:gd name="T50" fmla="*/ 6 w 123"/>
                      <a:gd name="T51" fmla="*/ 5 h 267"/>
                      <a:gd name="T52" fmla="*/ 8 w 123"/>
                      <a:gd name="T53" fmla="*/ 4 h 267"/>
                      <a:gd name="T54" fmla="*/ 9 w 123"/>
                      <a:gd name="T55" fmla="*/ 3 h 267"/>
                      <a:gd name="T56" fmla="*/ 11 w 123"/>
                      <a:gd name="T57" fmla="*/ 2 h 267"/>
                      <a:gd name="T58" fmla="*/ 12 w 123"/>
                      <a:gd name="T59" fmla="*/ 1 h 267"/>
                      <a:gd name="T60" fmla="*/ 15 w 123"/>
                      <a:gd name="T61" fmla="*/ 0 h 267"/>
                      <a:gd name="T62" fmla="*/ 18 w 123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3" h="267">
                        <a:moveTo>
                          <a:pt x="61" y="0"/>
                        </a:moveTo>
                        <a:lnTo>
                          <a:pt x="69" y="0"/>
                        </a:lnTo>
                        <a:lnTo>
                          <a:pt x="80" y="3"/>
                        </a:lnTo>
                        <a:lnTo>
                          <a:pt x="85" y="5"/>
                        </a:lnTo>
                        <a:lnTo>
                          <a:pt x="90" y="8"/>
                        </a:lnTo>
                        <a:lnTo>
                          <a:pt x="95" y="11"/>
                        </a:lnTo>
                        <a:lnTo>
                          <a:pt x="100" y="16"/>
                        </a:lnTo>
                        <a:lnTo>
                          <a:pt x="105" y="20"/>
                        </a:lnTo>
                        <a:lnTo>
                          <a:pt x="109" y="25"/>
                        </a:lnTo>
                        <a:lnTo>
                          <a:pt x="112" y="31"/>
                        </a:lnTo>
                        <a:lnTo>
                          <a:pt x="116" y="38"/>
                        </a:lnTo>
                        <a:lnTo>
                          <a:pt x="119" y="45"/>
                        </a:lnTo>
                        <a:lnTo>
                          <a:pt x="121" y="54"/>
                        </a:lnTo>
                        <a:lnTo>
                          <a:pt x="122" y="62"/>
                        </a:lnTo>
                        <a:lnTo>
                          <a:pt x="123" y="71"/>
                        </a:lnTo>
                        <a:lnTo>
                          <a:pt x="123" y="267"/>
                        </a:lnTo>
                        <a:lnTo>
                          <a:pt x="0" y="267"/>
                        </a:lnTo>
                        <a:lnTo>
                          <a:pt x="0" y="71"/>
                        </a:lnTo>
                        <a:lnTo>
                          <a:pt x="1" y="62"/>
                        </a:lnTo>
                        <a:lnTo>
                          <a:pt x="2" y="54"/>
                        </a:lnTo>
                        <a:lnTo>
                          <a:pt x="4" y="45"/>
                        </a:lnTo>
                        <a:lnTo>
                          <a:pt x="6" y="38"/>
                        </a:lnTo>
                        <a:lnTo>
                          <a:pt x="9" y="31"/>
                        </a:lnTo>
                        <a:lnTo>
                          <a:pt x="13" y="25"/>
                        </a:lnTo>
                        <a:lnTo>
                          <a:pt x="17" y="20"/>
                        </a:lnTo>
                        <a:lnTo>
                          <a:pt x="22" y="16"/>
                        </a:lnTo>
                        <a:lnTo>
                          <a:pt x="27" y="11"/>
                        </a:lnTo>
                        <a:lnTo>
                          <a:pt x="31" y="8"/>
                        </a:lnTo>
                        <a:lnTo>
                          <a:pt x="36" y="5"/>
                        </a:lnTo>
                        <a:lnTo>
                          <a:pt x="42" y="3"/>
                        </a:lnTo>
                        <a:lnTo>
                          <a:pt x="51" y="0"/>
                        </a:lnTo>
                        <a:lnTo>
                          <a:pt x="61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2" name="Freeform 470"/>
                  <p:cNvSpPr>
                    <a:spLocks noChangeAspect="1"/>
                  </p:cNvSpPr>
                  <p:nvPr/>
                </p:nvSpPr>
                <p:spPr bwMode="auto">
                  <a:xfrm>
                    <a:off x="368" y="1783"/>
                    <a:ext cx="36" cy="86"/>
                  </a:xfrm>
                  <a:custGeom>
                    <a:avLst/>
                    <a:gdLst>
                      <a:gd name="T0" fmla="*/ 18 w 123"/>
                      <a:gd name="T1" fmla="*/ 0 h 267"/>
                      <a:gd name="T2" fmla="*/ 21 w 123"/>
                      <a:gd name="T3" fmla="*/ 0 h 267"/>
                      <a:gd name="T4" fmla="*/ 24 w 123"/>
                      <a:gd name="T5" fmla="*/ 1 h 267"/>
                      <a:gd name="T6" fmla="*/ 25 w 123"/>
                      <a:gd name="T7" fmla="*/ 2 h 267"/>
                      <a:gd name="T8" fmla="*/ 27 w 123"/>
                      <a:gd name="T9" fmla="*/ 3 h 267"/>
                      <a:gd name="T10" fmla="*/ 28 w 123"/>
                      <a:gd name="T11" fmla="*/ 4 h 267"/>
                      <a:gd name="T12" fmla="*/ 30 w 123"/>
                      <a:gd name="T13" fmla="*/ 5 h 267"/>
                      <a:gd name="T14" fmla="*/ 31 w 123"/>
                      <a:gd name="T15" fmla="*/ 6 h 267"/>
                      <a:gd name="T16" fmla="*/ 32 w 123"/>
                      <a:gd name="T17" fmla="*/ 8 h 267"/>
                      <a:gd name="T18" fmla="*/ 33 w 123"/>
                      <a:gd name="T19" fmla="*/ 10 h 267"/>
                      <a:gd name="T20" fmla="*/ 34 w 123"/>
                      <a:gd name="T21" fmla="*/ 12 h 267"/>
                      <a:gd name="T22" fmla="*/ 35 w 123"/>
                      <a:gd name="T23" fmla="*/ 14 h 267"/>
                      <a:gd name="T24" fmla="*/ 35 w 123"/>
                      <a:gd name="T25" fmla="*/ 17 h 267"/>
                      <a:gd name="T26" fmla="*/ 36 w 123"/>
                      <a:gd name="T27" fmla="*/ 20 h 267"/>
                      <a:gd name="T28" fmla="*/ 36 w 123"/>
                      <a:gd name="T29" fmla="*/ 23 h 267"/>
                      <a:gd name="T30" fmla="*/ 36 w 123"/>
                      <a:gd name="T31" fmla="*/ 86 h 267"/>
                      <a:gd name="T32" fmla="*/ 0 w 123"/>
                      <a:gd name="T33" fmla="*/ 86 h 267"/>
                      <a:gd name="T34" fmla="*/ 0 w 123"/>
                      <a:gd name="T35" fmla="*/ 23 h 267"/>
                      <a:gd name="T36" fmla="*/ 0 w 123"/>
                      <a:gd name="T37" fmla="*/ 20 h 267"/>
                      <a:gd name="T38" fmla="*/ 1 w 123"/>
                      <a:gd name="T39" fmla="*/ 17 h 267"/>
                      <a:gd name="T40" fmla="*/ 1 w 123"/>
                      <a:gd name="T41" fmla="*/ 14 h 267"/>
                      <a:gd name="T42" fmla="*/ 2 w 123"/>
                      <a:gd name="T43" fmla="*/ 12 h 267"/>
                      <a:gd name="T44" fmla="*/ 3 w 123"/>
                      <a:gd name="T45" fmla="*/ 10 h 267"/>
                      <a:gd name="T46" fmla="*/ 4 w 123"/>
                      <a:gd name="T47" fmla="*/ 8 h 267"/>
                      <a:gd name="T48" fmla="*/ 5 w 123"/>
                      <a:gd name="T49" fmla="*/ 6 h 267"/>
                      <a:gd name="T50" fmla="*/ 7 w 123"/>
                      <a:gd name="T51" fmla="*/ 5 h 267"/>
                      <a:gd name="T52" fmla="*/ 8 w 123"/>
                      <a:gd name="T53" fmla="*/ 4 h 267"/>
                      <a:gd name="T54" fmla="*/ 9 w 123"/>
                      <a:gd name="T55" fmla="*/ 3 h 267"/>
                      <a:gd name="T56" fmla="*/ 11 w 123"/>
                      <a:gd name="T57" fmla="*/ 2 h 267"/>
                      <a:gd name="T58" fmla="*/ 13 w 123"/>
                      <a:gd name="T59" fmla="*/ 1 h 267"/>
                      <a:gd name="T60" fmla="*/ 16 w 123"/>
                      <a:gd name="T61" fmla="*/ 0 h 267"/>
                      <a:gd name="T62" fmla="*/ 18 w 123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3" h="267">
                        <a:moveTo>
                          <a:pt x="62" y="0"/>
                        </a:moveTo>
                        <a:lnTo>
                          <a:pt x="71" y="0"/>
                        </a:lnTo>
                        <a:lnTo>
                          <a:pt x="81" y="3"/>
                        </a:lnTo>
                        <a:lnTo>
                          <a:pt x="86" y="5"/>
                        </a:lnTo>
                        <a:lnTo>
                          <a:pt x="91" y="8"/>
                        </a:lnTo>
                        <a:lnTo>
                          <a:pt x="96" y="11"/>
                        </a:lnTo>
                        <a:lnTo>
                          <a:pt x="101" y="16"/>
                        </a:lnTo>
                        <a:lnTo>
                          <a:pt x="105" y="20"/>
                        </a:lnTo>
                        <a:lnTo>
                          <a:pt x="109" y="25"/>
                        </a:lnTo>
                        <a:lnTo>
                          <a:pt x="113" y="31"/>
                        </a:lnTo>
                        <a:lnTo>
                          <a:pt x="116" y="38"/>
                        </a:lnTo>
                        <a:lnTo>
                          <a:pt x="119" y="45"/>
                        </a:lnTo>
                        <a:lnTo>
                          <a:pt x="121" y="54"/>
                        </a:lnTo>
                        <a:lnTo>
                          <a:pt x="122" y="62"/>
                        </a:lnTo>
                        <a:lnTo>
                          <a:pt x="123" y="71"/>
                        </a:lnTo>
                        <a:lnTo>
                          <a:pt x="123" y="267"/>
                        </a:lnTo>
                        <a:lnTo>
                          <a:pt x="0" y="267"/>
                        </a:lnTo>
                        <a:lnTo>
                          <a:pt x="0" y="71"/>
                        </a:lnTo>
                        <a:lnTo>
                          <a:pt x="1" y="62"/>
                        </a:lnTo>
                        <a:lnTo>
                          <a:pt x="2" y="54"/>
                        </a:lnTo>
                        <a:lnTo>
                          <a:pt x="4" y="45"/>
                        </a:lnTo>
                        <a:lnTo>
                          <a:pt x="6" y="38"/>
                        </a:lnTo>
                        <a:lnTo>
                          <a:pt x="10" y="31"/>
                        </a:lnTo>
                        <a:lnTo>
                          <a:pt x="13" y="25"/>
                        </a:lnTo>
                        <a:lnTo>
                          <a:pt x="17" y="20"/>
                        </a:lnTo>
                        <a:lnTo>
                          <a:pt x="23" y="16"/>
                        </a:lnTo>
                        <a:lnTo>
                          <a:pt x="27" y="11"/>
                        </a:lnTo>
                        <a:lnTo>
                          <a:pt x="32" y="8"/>
                        </a:lnTo>
                        <a:lnTo>
                          <a:pt x="37" y="5"/>
                        </a:lnTo>
                        <a:lnTo>
                          <a:pt x="43" y="3"/>
                        </a:lnTo>
                        <a:lnTo>
                          <a:pt x="53" y="0"/>
                        </a:lnTo>
                        <a:lnTo>
                          <a:pt x="62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3" name="Freeform 471"/>
                  <p:cNvSpPr>
                    <a:spLocks noChangeAspect="1"/>
                  </p:cNvSpPr>
                  <p:nvPr/>
                </p:nvSpPr>
                <p:spPr bwMode="auto">
                  <a:xfrm>
                    <a:off x="889" y="1661"/>
                    <a:ext cx="64" cy="79"/>
                  </a:xfrm>
                  <a:custGeom>
                    <a:avLst/>
                    <a:gdLst>
                      <a:gd name="T0" fmla="*/ 32 w 192"/>
                      <a:gd name="T1" fmla="*/ 0 h 266"/>
                      <a:gd name="T2" fmla="*/ 35 w 192"/>
                      <a:gd name="T3" fmla="*/ 0 h 266"/>
                      <a:gd name="T4" fmla="*/ 39 w 192"/>
                      <a:gd name="T5" fmla="*/ 1 h 266"/>
                      <a:gd name="T6" fmla="*/ 42 w 192"/>
                      <a:gd name="T7" fmla="*/ 1 h 266"/>
                      <a:gd name="T8" fmla="*/ 45 w 192"/>
                      <a:gd name="T9" fmla="*/ 2 h 266"/>
                      <a:gd name="T10" fmla="*/ 47 w 192"/>
                      <a:gd name="T11" fmla="*/ 3 h 266"/>
                      <a:gd name="T12" fmla="*/ 50 w 192"/>
                      <a:gd name="T13" fmla="*/ 5 h 266"/>
                      <a:gd name="T14" fmla="*/ 52 w 192"/>
                      <a:gd name="T15" fmla="*/ 7 h 266"/>
                      <a:gd name="T16" fmla="*/ 55 w 192"/>
                      <a:gd name="T17" fmla="*/ 8 h 266"/>
                      <a:gd name="T18" fmla="*/ 57 w 192"/>
                      <a:gd name="T19" fmla="*/ 10 h 266"/>
                      <a:gd name="T20" fmla="*/ 59 w 192"/>
                      <a:gd name="T21" fmla="*/ 12 h 266"/>
                      <a:gd name="T22" fmla="*/ 60 w 192"/>
                      <a:gd name="T23" fmla="*/ 15 h 266"/>
                      <a:gd name="T24" fmla="*/ 61 w 192"/>
                      <a:gd name="T25" fmla="*/ 18 h 266"/>
                      <a:gd name="T26" fmla="*/ 62 w 192"/>
                      <a:gd name="T27" fmla="*/ 20 h 266"/>
                      <a:gd name="T28" fmla="*/ 64 w 192"/>
                      <a:gd name="T29" fmla="*/ 22 h 266"/>
                      <a:gd name="T30" fmla="*/ 64 w 192"/>
                      <a:gd name="T31" fmla="*/ 25 h 266"/>
                      <a:gd name="T32" fmla="*/ 64 w 192"/>
                      <a:gd name="T33" fmla="*/ 28 h 266"/>
                      <a:gd name="T34" fmla="*/ 64 w 192"/>
                      <a:gd name="T35" fmla="*/ 79 h 266"/>
                      <a:gd name="T36" fmla="*/ 0 w 192"/>
                      <a:gd name="T37" fmla="*/ 79 h 266"/>
                      <a:gd name="T38" fmla="*/ 0 w 192"/>
                      <a:gd name="T39" fmla="*/ 28 h 266"/>
                      <a:gd name="T40" fmla="*/ 0 w 192"/>
                      <a:gd name="T41" fmla="*/ 25 h 266"/>
                      <a:gd name="T42" fmla="*/ 1 w 192"/>
                      <a:gd name="T43" fmla="*/ 22 h 266"/>
                      <a:gd name="T44" fmla="*/ 1 w 192"/>
                      <a:gd name="T45" fmla="*/ 20 h 266"/>
                      <a:gd name="T46" fmla="*/ 2 w 192"/>
                      <a:gd name="T47" fmla="*/ 18 h 266"/>
                      <a:gd name="T48" fmla="*/ 4 w 192"/>
                      <a:gd name="T49" fmla="*/ 15 h 266"/>
                      <a:gd name="T50" fmla="*/ 6 w 192"/>
                      <a:gd name="T51" fmla="*/ 12 h 266"/>
                      <a:gd name="T52" fmla="*/ 7 w 192"/>
                      <a:gd name="T53" fmla="*/ 10 h 266"/>
                      <a:gd name="T54" fmla="*/ 9 w 192"/>
                      <a:gd name="T55" fmla="*/ 8 h 266"/>
                      <a:gd name="T56" fmla="*/ 12 w 192"/>
                      <a:gd name="T57" fmla="*/ 7 h 266"/>
                      <a:gd name="T58" fmla="*/ 14 w 192"/>
                      <a:gd name="T59" fmla="*/ 5 h 266"/>
                      <a:gd name="T60" fmla="*/ 17 w 192"/>
                      <a:gd name="T61" fmla="*/ 3 h 266"/>
                      <a:gd name="T62" fmla="*/ 20 w 192"/>
                      <a:gd name="T63" fmla="*/ 2 h 266"/>
                      <a:gd name="T64" fmla="*/ 23 w 192"/>
                      <a:gd name="T65" fmla="*/ 1 h 266"/>
                      <a:gd name="T66" fmla="*/ 26 w 192"/>
                      <a:gd name="T67" fmla="*/ 1 h 266"/>
                      <a:gd name="T68" fmla="*/ 29 w 192"/>
                      <a:gd name="T69" fmla="*/ 0 h 266"/>
                      <a:gd name="T70" fmla="*/ 32 w 192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6">
                        <a:moveTo>
                          <a:pt x="97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49" y="17"/>
                        </a:lnTo>
                        <a:lnTo>
                          <a:pt x="157" y="22"/>
                        </a:lnTo>
                        <a:lnTo>
                          <a:pt x="164" y="28"/>
                        </a:lnTo>
                        <a:lnTo>
                          <a:pt x="171" y="34"/>
                        </a:lnTo>
                        <a:lnTo>
                          <a:pt x="176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91" y="75"/>
                        </a:lnTo>
                        <a:lnTo>
                          <a:pt x="192" y="85"/>
                        </a:lnTo>
                        <a:lnTo>
                          <a:pt x="192" y="94"/>
                        </a:lnTo>
                        <a:lnTo>
                          <a:pt x="192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6" y="22"/>
                        </a:lnTo>
                        <a:lnTo>
                          <a:pt x="43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8" y="2"/>
                        </a:lnTo>
                        <a:lnTo>
                          <a:pt x="87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4" name="Freeform 472"/>
                  <p:cNvSpPr>
                    <a:spLocks noChangeAspect="1"/>
                  </p:cNvSpPr>
                  <p:nvPr/>
                </p:nvSpPr>
                <p:spPr bwMode="auto">
                  <a:xfrm>
                    <a:off x="889" y="1783"/>
                    <a:ext cx="64" cy="86"/>
                  </a:xfrm>
                  <a:custGeom>
                    <a:avLst/>
                    <a:gdLst>
                      <a:gd name="T0" fmla="*/ 32 w 192"/>
                      <a:gd name="T1" fmla="*/ 0 h 267"/>
                      <a:gd name="T2" fmla="*/ 35 w 192"/>
                      <a:gd name="T3" fmla="*/ 0 h 267"/>
                      <a:gd name="T4" fmla="*/ 39 w 192"/>
                      <a:gd name="T5" fmla="*/ 0 h 267"/>
                      <a:gd name="T6" fmla="*/ 42 w 192"/>
                      <a:gd name="T7" fmla="*/ 1 h 267"/>
                      <a:gd name="T8" fmla="*/ 45 w 192"/>
                      <a:gd name="T9" fmla="*/ 2 h 267"/>
                      <a:gd name="T10" fmla="*/ 47 w 192"/>
                      <a:gd name="T11" fmla="*/ 4 h 267"/>
                      <a:gd name="T12" fmla="*/ 50 w 192"/>
                      <a:gd name="T13" fmla="*/ 5 h 267"/>
                      <a:gd name="T14" fmla="*/ 52 w 192"/>
                      <a:gd name="T15" fmla="*/ 7 h 267"/>
                      <a:gd name="T16" fmla="*/ 55 w 192"/>
                      <a:gd name="T17" fmla="*/ 9 h 267"/>
                      <a:gd name="T18" fmla="*/ 57 w 192"/>
                      <a:gd name="T19" fmla="*/ 11 h 267"/>
                      <a:gd name="T20" fmla="*/ 59 w 192"/>
                      <a:gd name="T21" fmla="*/ 14 h 267"/>
                      <a:gd name="T22" fmla="*/ 60 w 192"/>
                      <a:gd name="T23" fmla="*/ 16 h 267"/>
                      <a:gd name="T24" fmla="*/ 61 w 192"/>
                      <a:gd name="T25" fmla="*/ 19 h 267"/>
                      <a:gd name="T26" fmla="*/ 62 w 192"/>
                      <a:gd name="T27" fmla="*/ 22 h 267"/>
                      <a:gd name="T28" fmla="*/ 64 w 192"/>
                      <a:gd name="T29" fmla="*/ 25 h 267"/>
                      <a:gd name="T30" fmla="*/ 64 w 192"/>
                      <a:gd name="T31" fmla="*/ 28 h 267"/>
                      <a:gd name="T32" fmla="*/ 64 w 192"/>
                      <a:gd name="T33" fmla="*/ 31 h 267"/>
                      <a:gd name="T34" fmla="*/ 64 w 192"/>
                      <a:gd name="T35" fmla="*/ 86 h 267"/>
                      <a:gd name="T36" fmla="*/ 0 w 192"/>
                      <a:gd name="T37" fmla="*/ 86 h 267"/>
                      <a:gd name="T38" fmla="*/ 0 w 192"/>
                      <a:gd name="T39" fmla="*/ 31 h 267"/>
                      <a:gd name="T40" fmla="*/ 0 w 192"/>
                      <a:gd name="T41" fmla="*/ 28 h 267"/>
                      <a:gd name="T42" fmla="*/ 1 w 192"/>
                      <a:gd name="T43" fmla="*/ 25 h 267"/>
                      <a:gd name="T44" fmla="*/ 1 w 192"/>
                      <a:gd name="T45" fmla="*/ 22 h 267"/>
                      <a:gd name="T46" fmla="*/ 2 w 192"/>
                      <a:gd name="T47" fmla="*/ 19 h 267"/>
                      <a:gd name="T48" fmla="*/ 4 w 192"/>
                      <a:gd name="T49" fmla="*/ 16 h 267"/>
                      <a:gd name="T50" fmla="*/ 6 w 192"/>
                      <a:gd name="T51" fmla="*/ 14 h 267"/>
                      <a:gd name="T52" fmla="*/ 7 w 192"/>
                      <a:gd name="T53" fmla="*/ 11 h 267"/>
                      <a:gd name="T54" fmla="*/ 9 w 192"/>
                      <a:gd name="T55" fmla="*/ 9 h 267"/>
                      <a:gd name="T56" fmla="*/ 12 w 192"/>
                      <a:gd name="T57" fmla="*/ 7 h 267"/>
                      <a:gd name="T58" fmla="*/ 14 w 192"/>
                      <a:gd name="T59" fmla="*/ 5 h 267"/>
                      <a:gd name="T60" fmla="*/ 17 w 192"/>
                      <a:gd name="T61" fmla="*/ 4 h 267"/>
                      <a:gd name="T62" fmla="*/ 20 w 192"/>
                      <a:gd name="T63" fmla="*/ 2 h 267"/>
                      <a:gd name="T64" fmla="*/ 23 w 192"/>
                      <a:gd name="T65" fmla="*/ 1 h 267"/>
                      <a:gd name="T66" fmla="*/ 26 w 192"/>
                      <a:gd name="T67" fmla="*/ 0 h 267"/>
                      <a:gd name="T68" fmla="*/ 29 w 192"/>
                      <a:gd name="T69" fmla="*/ 0 h 267"/>
                      <a:gd name="T70" fmla="*/ 32 w 192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7">
                        <a:moveTo>
                          <a:pt x="97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49" y="16"/>
                        </a:lnTo>
                        <a:lnTo>
                          <a:pt x="157" y="21"/>
                        </a:lnTo>
                        <a:lnTo>
                          <a:pt x="164" y="27"/>
                        </a:lnTo>
                        <a:lnTo>
                          <a:pt x="171" y="35"/>
                        </a:lnTo>
                        <a:lnTo>
                          <a:pt x="176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91" y="77"/>
                        </a:lnTo>
                        <a:lnTo>
                          <a:pt x="192" y="86"/>
                        </a:lnTo>
                        <a:lnTo>
                          <a:pt x="192" y="96"/>
                        </a:lnTo>
                        <a:lnTo>
                          <a:pt x="192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6" y="21"/>
                        </a:lnTo>
                        <a:lnTo>
                          <a:pt x="43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8" y="1"/>
                        </a:lnTo>
                        <a:lnTo>
                          <a:pt x="87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5" name="Freeform 473"/>
                  <p:cNvSpPr>
                    <a:spLocks noChangeAspect="1"/>
                  </p:cNvSpPr>
                  <p:nvPr/>
                </p:nvSpPr>
                <p:spPr bwMode="auto">
                  <a:xfrm>
                    <a:off x="3626" y="1661"/>
                    <a:ext cx="57" cy="79"/>
                  </a:xfrm>
                  <a:custGeom>
                    <a:avLst/>
                    <a:gdLst>
                      <a:gd name="T0" fmla="*/ 28 w 192"/>
                      <a:gd name="T1" fmla="*/ 0 h 266"/>
                      <a:gd name="T2" fmla="*/ 31 w 192"/>
                      <a:gd name="T3" fmla="*/ 0 h 266"/>
                      <a:gd name="T4" fmla="*/ 34 w 192"/>
                      <a:gd name="T5" fmla="*/ 1 h 266"/>
                      <a:gd name="T6" fmla="*/ 37 w 192"/>
                      <a:gd name="T7" fmla="*/ 1 h 266"/>
                      <a:gd name="T8" fmla="*/ 39 w 192"/>
                      <a:gd name="T9" fmla="*/ 2 h 266"/>
                      <a:gd name="T10" fmla="*/ 42 w 192"/>
                      <a:gd name="T11" fmla="*/ 3 h 266"/>
                      <a:gd name="T12" fmla="*/ 45 w 192"/>
                      <a:gd name="T13" fmla="*/ 5 h 266"/>
                      <a:gd name="T14" fmla="*/ 47 w 192"/>
                      <a:gd name="T15" fmla="*/ 7 h 266"/>
                      <a:gd name="T16" fmla="*/ 49 w 192"/>
                      <a:gd name="T17" fmla="*/ 8 h 266"/>
                      <a:gd name="T18" fmla="*/ 50 w 192"/>
                      <a:gd name="T19" fmla="*/ 10 h 266"/>
                      <a:gd name="T20" fmla="*/ 52 w 192"/>
                      <a:gd name="T21" fmla="*/ 12 h 266"/>
                      <a:gd name="T22" fmla="*/ 53 w 192"/>
                      <a:gd name="T23" fmla="*/ 15 h 266"/>
                      <a:gd name="T24" fmla="*/ 55 w 192"/>
                      <a:gd name="T25" fmla="*/ 18 h 266"/>
                      <a:gd name="T26" fmla="*/ 56 w 192"/>
                      <a:gd name="T27" fmla="*/ 20 h 266"/>
                      <a:gd name="T28" fmla="*/ 56 w 192"/>
                      <a:gd name="T29" fmla="*/ 22 h 266"/>
                      <a:gd name="T30" fmla="*/ 57 w 192"/>
                      <a:gd name="T31" fmla="*/ 25 h 266"/>
                      <a:gd name="T32" fmla="*/ 57 w 192"/>
                      <a:gd name="T33" fmla="*/ 28 h 266"/>
                      <a:gd name="T34" fmla="*/ 57 w 192"/>
                      <a:gd name="T35" fmla="*/ 79 h 266"/>
                      <a:gd name="T36" fmla="*/ 0 w 192"/>
                      <a:gd name="T37" fmla="*/ 79 h 266"/>
                      <a:gd name="T38" fmla="*/ 0 w 192"/>
                      <a:gd name="T39" fmla="*/ 28 h 266"/>
                      <a:gd name="T40" fmla="*/ 0 w 192"/>
                      <a:gd name="T41" fmla="*/ 25 h 266"/>
                      <a:gd name="T42" fmla="*/ 1 w 192"/>
                      <a:gd name="T43" fmla="*/ 22 h 266"/>
                      <a:gd name="T44" fmla="*/ 1 w 192"/>
                      <a:gd name="T45" fmla="*/ 20 h 266"/>
                      <a:gd name="T46" fmla="*/ 2 w 192"/>
                      <a:gd name="T47" fmla="*/ 18 h 266"/>
                      <a:gd name="T48" fmla="*/ 4 w 192"/>
                      <a:gd name="T49" fmla="*/ 15 h 266"/>
                      <a:gd name="T50" fmla="*/ 5 w 192"/>
                      <a:gd name="T51" fmla="*/ 12 h 266"/>
                      <a:gd name="T52" fmla="*/ 7 w 192"/>
                      <a:gd name="T53" fmla="*/ 10 h 266"/>
                      <a:gd name="T54" fmla="*/ 9 w 192"/>
                      <a:gd name="T55" fmla="*/ 8 h 266"/>
                      <a:gd name="T56" fmla="*/ 10 w 192"/>
                      <a:gd name="T57" fmla="*/ 7 h 266"/>
                      <a:gd name="T58" fmla="*/ 12 w 192"/>
                      <a:gd name="T59" fmla="*/ 5 h 266"/>
                      <a:gd name="T60" fmla="*/ 15 w 192"/>
                      <a:gd name="T61" fmla="*/ 3 h 266"/>
                      <a:gd name="T62" fmla="*/ 17 w 192"/>
                      <a:gd name="T63" fmla="*/ 2 h 266"/>
                      <a:gd name="T64" fmla="*/ 20 w 192"/>
                      <a:gd name="T65" fmla="*/ 1 h 266"/>
                      <a:gd name="T66" fmla="*/ 23 w 192"/>
                      <a:gd name="T67" fmla="*/ 1 h 266"/>
                      <a:gd name="T68" fmla="*/ 26 w 192"/>
                      <a:gd name="T69" fmla="*/ 0 h 266"/>
                      <a:gd name="T70" fmla="*/ 28 w 192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6">
                        <a:moveTo>
                          <a:pt x="95" y="0"/>
                        </a:moveTo>
                        <a:lnTo>
                          <a:pt x="105" y="1"/>
                        </a:lnTo>
                        <a:lnTo>
                          <a:pt x="115" y="2"/>
                        </a:lnTo>
                        <a:lnTo>
                          <a:pt x="124" y="4"/>
                        </a:lnTo>
                        <a:lnTo>
                          <a:pt x="133" y="7"/>
                        </a:lnTo>
                        <a:lnTo>
                          <a:pt x="141" y="11"/>
                        </a:lnTo>
                        <a:lnTo>
                          <a:pt x="150" y="17"/>
                        </a:lnTo>
                        <a:lnTo>
                          <a:pt x="157" y="22"/>
                        </a:lnTo>
                        <a:lnTo>
                          <a:pt x="164" y="28"/>
                        </a:lnTo>
                        <a:lnTo>
                          <a:pt x="170" y="34"/>
                        </a:lnTo>
                        <a:lnTo>
                          <a:pt x="175" y="42"/>
                        </a:lnTo>
                        <a:lnTo>
                          <a:pt x="180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0" y="75"/>
                        </a:lnTo>
                        <a:lnTo>
                          <a:pt x="191" y="85"/>
                        </a:lnTo>
                        <a:lnTo>
                          <a:pt x="192" y="94"/>
                        </a:lnTo>
                        <a:lnTo>
                          <a:pt x="192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2" y="75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6" y="42"/>
                        </a:lnTo>
                        <a:lnTo>
                          <a:pt x="22" y="34"/>
                        </a:lnTo>
                        <a:lnTo>
                          <a:pt x="29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50" y="11"/>
                        </a:lnTo>
                        <a:lnTo>
                          <a:pt x="58" y="7"/>
                        </a:lnTo>
                        <a:lnTo>
                          <a:pt x="67" y="4"/>
                        </a:lnTo>
                        <a:lnTo>
                          <a:pt x="76" y="2"/>
                        </a:lnTo>
                        <a:lnTo>
                          <a:pt x="86" y="1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6" name="Freeform 474"/>
                  <p:cNvSpPr>
                    <a:spLocks noChangeAspect="1"/>
                  </p:cNvSpPr>
                  <p:nvPr/>
                </p:nvSpPr>
                <p:spPr bwMode="auto">
                  <a:xfrm>
                    <a:off x="3626" y="1783"/>
                    <a:ext cx="57" cy="86"/>
                  </a:xfrm>
                  <a:custGeom>
                    <a:avLst/>
                    <a:gdLst>
                      <a:gd name="T0" fmla="*/ 28 w 192"/>
                      <a:gd name="T1" fmla="*/ 0 h 267"/>
                      <a:gd name="T2" fmla="*/ 31 w 192"/>
                      <a:gd name="T3" fmla="*/ 0 h 267"/>
                      <a:gd name="T4" fmla="*/ 34 w 192"/>
                      <a:gd name="T5" fmla="*/ 0 h 267"/>
                      <a:gd name="T6" fmla="*/ 37 w 192"/>
                      <a:gd name="T7" fmla="*/ 1 h 267"/>
                      <a:gd name="T8" fmla="*/ 39 w 192"/>
                      <a:gd name="T9" fmla="*/ 2 h 267"/>
                      <a:gd name="T10" fmla="*/ 42 w 192"/>
                      <a:gd name="T11" fmla="*/ 4 h 267"/>
                      <a:gd name="T12" fmla="*/ 45 w 192"/>
                      <a:gd name="T13" fmla="*/ 5 h 267"/>
                      <a:gd name="T14" fmla="*/ 47 w 192"/>
                      <a:gd name="T15" fmla="*/ 7 h 267"/>
                      <a:gd name="T16" fmla="*/ 49 w 192"/>
                      <a:gd name="T17" fmla="*/ 9 h 267"/>
                      <a:gd name="T18" fmla="*/ 50 w 192"/>
                      <a:gd name="T19" fmla="*/ 11 h 267"/>
                      <a:gd name="T20" fmla="*/ 52 w 192"/>
                      <a:gd name="T21" fmla="*/ 14 h 267"/>
                      <a:gd name="T22" fmla="*/ 53 w 192"/>
                      <a:gd name="T23" fmla="*/ 16 h 267"/>
                      <a:gd name="T24" fmla="*/ 55 w 192"/>
                      <a:gd name="T25" fmla="*/ 19 h 267"/>
                      <a:gd name="T26" fmla="*/ 56 w 192"/>
                      <a:gd name="T27" fmla="*/ 22 h 267"/>
                      <a:gd name="T28" fmla="*/ 56 w 192"/>
                      <a:gd name="T29" fmla="*/ 25 h 267"/>
                      <a:gd name="T30" fmla="*/ 57 w 192"/>
                      <a:gd name="T31" fmla="*/ 28 h 267"/>
                      <a:gd name="T32" fmla="*/ 57 w 192"/>
                      <a:gd name="T33" fmla="*/ 31 h 267"/>
                      <a:gd name="T34" fmla="*/ 57 w 192"/>
                      <a:gd name="T35" fmla="*/ 86 h 267"/>
                      <a:gd name="T36" fmla="*/ 0 w 192"/>
                      <a:gd name="T37" fmla="*/ 86 h 267"/>
                      <a:gd name="T38" fmla="*/ 0 w 192"/>
                      <a:gd name="T39" fmla="*/ 31 h 267"/>
                      <a:gd name="T40" fmla="*/ 0 w 192"/>
                      <a:gd name="T41" fmla="*/ 28 h 267"/>
                      <a:gd name="T42" fmla="*/ 1 w 192"/>
                      <a:gd name="T43" fmla="*/ 25 h 267"/>
                      <a:gd name="T44" fmla="*/ 1 w 192"/>
                      <a:gd name="T45" fmla="*/ 22 h 267"/>
                      <a:gd name="T46" fmla="*/ 2 w 192"/>
                      <a:gd name="T47" fmla="*/ 19 h 267"/>
                      <a:gd name="T48" fmla="*/ 4 w 192"/>
                      <a:gd name="T49" fmla="*/ 16 h 267"/>
                      <a:gd name="T50" fmla="*/ 5 w 192"/>
                      <a:gd name="T51" fmla="*/ 14 h 267"/>
                      <a:gd name="T52" fmla="*/ 7 w 192"/>
                      <a:gd name="T53" fmla="*/ 11 h 267"/>
                      <a:gd name="T54" fmla="*/ 9 w 192"/>
                      <a:gd name="T55" fmla="*/ 9 h 267"/>
                      <a:gd name="T56" fmla="*/ 10 w 192"/>
                      <a:gd name="T57" fmla="*/ 7 h 267"/>
                      <a:gd name="T58" fmla="*/ 12 w 192"/>
                      <a:gd name="T59" fmla="*/ 5 h 267"/>
                      <a:gd name="T60" fmla="*/ 15 w 192"/>
                      <a:gd name="T61" fmla="*/ 4 h 267"/>
                      <a:gd name="T62" fmla="*/ 17 w 192"/>
                      <a:gd name="T63" fmla="*/ 2 h 267"/>
                      <a:gd name="T64" fmla="*/ 20 w 192"/>
                      <a:gd name="T65" fmla="*/ 1 h 267"/>
                      <a:gd name="T66" fmla="*/ 23 w 192"/>
                      <a:gd name="T67" fmla="*/ 0 h 267"/>
                      <a:gd name="T68" fmla="*/ 26 w 192"/>
                      <a:gd name="T69" fmla="*/ 0 h 267"/>
                      <a:gd name="T70" fmla="*/ 28 w 192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7">
                        <a:moveTo>
                          <a:pt x="95" y="0"/>
                        </a:moveTo>
                        <a:lnTo>
                          <a:pt x="105" y="0"/>
                        </a:lnTo>
                        <a:lnTo>
                          <a:pt x="115" y="1"/>
                        </a:lnTo>
                        <a:lnTo>
                          <a:pt x="124" y="4"/>
                        </a:lnTo>
                        <a:lnTo>
                          <a:pt x="133" y="7"/>
                        </a:lnTo>
                        <a:lnTo>
                          <a:pt x="141" y="11"/>
                        </a:lnTo>
                        <a:lnTo>
                          <a:pt x="150" y="16"/>
                        </a:lnTo>
                        <a:lnTo>
                          <a:pt x="157" y="21"/>
                        </a:lnTo>
                        <a:lnTo>
                          <a:pt x="164" y="27"/>
                        </a:lnTo>
                        <a:lnTo>
                          <a:pt x="170" y="35"/>
                        </a:lnTo>
                        <a:lnTo>
                          <a:pt x="175" y="42"/>
                        </a:lnTo>
                        <a:lnTo>
                          <a:pt x="180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0" y="77"/>
                        </a:lnTo>
                        <a:lnTo>
                          <a:pt x="191" y="86"/>
                        </a:lnTo>
                        <a:lnTo>
                          <a:pt x="192" y="96"/>
                        </a:lnTo>
                        <a:lnTo>
                          <a:pt x="192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2" y="77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6" y="42"/>
                        </a:lnTo>
                        <a:lnTo>
                          <a:pt x="22" y="35"/>
                        </a:lnTo>
                        <a:lnTo>
                          <a:pt x="29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50" y="11"/>
                        </a:lnTo>
                        <a:lnTo>
                          <a:pt x="58" y="7"/>
                        </a:lnTo>
                        <a:lnTo>
                          <a:pt x="67" y="4"/>
                        </a:lnTo>
                        <a:lnTo>
                          <a:pt x="76" y="1"/>
                        </a:lnTo>
                        <a:lnTo>
                          <a:pt x="86" y="0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7" name="Freeform 475"/>
                  <p:cNvSpPr>
                    <a:spLocks noChangeAspect="1"/>
                  </p:cNvSpPr>
                  <p:nvPr/>
                </p:nvSpPr>
                <p:spPr bwMode="auto">
                  <a:xfrm>
                    <a:off x="1532" y="1661"/>
                    <a:ext cx="57" cy="79"/>
                  </a:xfrm>
                  <a:custGeom>
                    <a:avLst/>
                    <a:gdLst>
                      <a:gd name="T0" fmla="*/ 28 w 193"/>
                      <a:gd name="T1" fmla="*/ 0 h 266"/>
                      <a:gd name="T2" fmla="*/ 32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40 w 193"/>
                      <a:gd name="T9" fmla="*/ 2 h 266"/>
                      <a:gd name="T10" fmla="*/ 42 w 193"/>
                      <a:gd name="T11" fmla="*/ 3 h 266"/>
                      <a:gd name="T12" fmla="*/ 45 w 193"/>
                      <a:gd name="T13" fmla="*/ 5 h 266"/>
                      <a:gd name="T14" fmla="*/ 47 w 193"/>
                      <a:gd name="T15" fmla="*/ 7 h 266"/>
                      <a:gd name="T16" fmla="*/ 49 w 193"/>
                      <a:gd name="T17" fmla="*/ 8 h 266"/>
                      <a:gd name="T18" fmla="*/ 51 w 193"/>
                      <a:gd name="T19" fmla="*/ 10 h 266"/>
                      <a:gd name="T20" fmla="*/ 52 w 193"/>
                      <a:gd name="T21" fmla="*/ 12 h 266"/>
                      <a:gd name="T22" fmla="*/ 54 w 193"/>
                      <a:gd name="T23" fmla="*/ 15 h 266"/>
                      <a:gd name="T24" fmla="*/ 55 w 193"/>
                      <a:gd name="T25" fmla="*/ 18 h 266"/>
                      <a:gd name="T26" fmla="*/ 56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1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3 w 193"/>
                      <a:gd name="T49" fmla="*/ 15 h 266"/>
                      <a:gd name="T50" fmla="*/ 5 w 193"/>
                      <a:gd name="T51" fmla="*/ 12 h 266"/>
                      <a:gd name="T52" fmla="*/ 6 w 193"/>
                      <a:gd name="T53" fmla="*/ 10 h 266"/>
                      <a:gd name="T54" fmla="*/ 8 w 193"/>
                      <a:gd name="T55" fmla="*/ 8 h 266"/>
                      <a:gd name="T56" fmla="*/ 10 w 193"/>
                      <a:gd name="T57" fmla="*/ 7 h 266"/>
                      <a:gd name="T58" fmla="*/ 13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3 w 193"/>
                      <a:gd name="T67" fmla="*/ 1 h 266"/>
                      <a:gd name="T68" fmla="*/ 26 w 193"/>
                      <a:gd name="T69" fmla="*/ 0 h 266"/>
                      <a:gd name="T70" fmla="*/ 28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7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3" y="11"/>
                        </a:lnTo>
                        <a:lnTo>
                          <a:pt x="151" y="17"/>
                        </a:lnTo>
                        <a:lnTo>
                          <a:pt x="159" y="22"/>
                        </a:lnTo>
                        <a:lnTo>
                          <a:pt x="165" y="28"/>
                        </a:lnTo>
                        <a:lnTo>
                          <a:pt x="171" y="34"/>
                        </a:lnTo>
                        <a:lnTo>
                          <a:pt x="176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1" y="75"/>
                        </a:lnTo>
                        <a:lnTo>
                          <a:pt x="193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5" y="22"/>
                        </a:lnTo>
                        <a:lnTo>
                          <a:pt x="43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7" y="2"/>
                        </a:lnTo>
                        <a:lnTo>
                          <a:pt x="87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8" name="Freeform 476"/>
                  <p:cNvSpPr>
                    <a:spLocks noChangeAspect="1"/>
                  </p:cNvSpPr>
                  <p:nvPr/>
                </p:nvSpPr>
                <p:spPr bwMode="auto">
                  <a:xfrm>
                    <a:off x="1532" y="1783"/>
                    <a:ext cx="57" cy="86"/>
                  </a:xfrm>
                  <a:custGeom>
                    <a:avLst/>
                    <a:gdLst>
                      <a:gd name="T0" fmla="*/ 28 w 193"/>
                      <a:gd name="T1" fmla="*/ 0 h 267"/>
                      <a:gd name="T2" fmla="*/ 32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40 w 193"/>
                      <a:gd name="T9" fmla="*/ 2 h 267"/>
                      <a:gd name="T10" fmla="*/ 42 w 193"/>
                      <a:gd name="T11" fmla="*/ 4 h 267"/>
                      <a:gd name="T12" fmla="*/ 45 w 193"/>
                      <a:gd name="T13" fmla="*/ 5 h 267"/>
                      <a:gd name="T14" fmla="*/ 47 w 193"/>
                      <a:gd name="T15" fmla="*/ 7 h 267"/>
                      <a:gd name="T16" fmla="*/ 49 w 193"/>
                      <a:gd name="T17" fmla="*/ 9 h 267"/>
                      <a:gd name="T18" fmla="*/ 51 w 193"/>
                      <a:gd name="T19" fmla="*/ 11 h 267"/>
                      <a:gd name="T20" fmla="*/ 52 w 193"/>
                      <a:gd name="T21" fmla="*/ 14 h 267"/>
                      <a:gd name="T22" fmla="*/ 54 w 193"/>
                      <a:gd name="T23" fmla="*/ 16 h 267"/>
                      <a:gd name="T24" fmla="*/ 55 w 193"/>
                      <a:gd name="T25" fmla="*/ 19 h 267"/>
                      <a:gd name="T26" fmla="*/ 56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1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3 w 193"/>
                      <a:gd name="T49" fmla="*/ 16 h 267"/>
                      <a:gd name="T50" fmla="*/ 5 w 193"/>
                      <a:gd name="T51" fmla="*/ 14 h 267"/>
                      <a:gd name="T52" fmla="*/ 6 w 193"/>
                      <a:gd name="T53" fmla="*/ 11 h 267"/>
                      <a:gd name="T54" fmla="*/ 8 w 193"/>
                      <a:gd name="T55" fmla="*/ 9 h 267"/>
                      <a:gd name="T56" fmla="*/ 10 w 193"/>
                      <a:gd name="T57" fmla="*/ 7 h 267"/>
                      <a:gd name="T58" fmla="*/ 13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3 w 193"/>
                      <a:gd name="T67" fmla="*/ 0 h 267"/>
                      <a:gd name="T68" fmla="*/ 26 w 193"/>
                      <a:gd name="T69" fmla="*/ 0 h 267"/>
                      <a:gd name="T70" fmla="*/ 28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7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3" y="11"/>
                        </a:lnTo>
                        <a:lnTo>
                          <a:pt x="151" y="16"/>
                        </a:lnTo>
                        <a:lnTo>
                          <a:pt x="159" y="21"/>
                        </a:lnTo>
                        <a:lnTo>
                          <a:pt x="165" y="27"/>
                        </a:lnTo>
                        <a:lnTo>
                          <a:pt x="171" y="35"/>
                        </a:lnTo>
                        <a:lnTo>
                          <a:pt x="176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1" y="77"/>
                        </a:lnTo>
                        <a:lnTo>
                          <a:pt x="193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5" y="21"/>
                        </a:lnTo>
                        <a:lnTo>
                          <a:pt x="43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7" y="1"/>
                        </a:lnTo>
                        <a:lnTo>
                          <a:pt x="87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9" name="Freeform 477"/>
                  <p:cNvSpPr>
                    <a:spLocks noChangeAspect="1"/>
                  </p:cNvSpPr>
                  <p:nvPr/>
                </p:nvSpPr>
                <p:spPr bwMode="auto">
                  <a:xfrm>
                    <a:off x="4262" y="1661"/>
                    <a:ext cx="57" cy="79"/>
                  </a:xfrm>
                  <a:custGeom>
                    <a:avLst/>
                    <a:gdLst>
                      <a:gd name="T0" fmla="*/ 29 w 194"/>
                      <a:gd name="T1" fmla="*/ 0 h 266"/>
                      <a:gd name="T2" fmla="*/ 31 w 194"/>
                      <a:gd name="T3" fmla="*/ 0 h 266"/>
                      <a:gd name="T4" fmla="*/ 34 w 194"/>
                      <a:gd name="T5" fmla="*/ 1 h 266"/>
                      <a:gd name="T6" fmla="*/ 37 w 194"/>
                      <a:gd name="T7" fmla="*/ 1 h 266"/>
                      <a:gd name="T8" fmla="*/ 40 w 194"/>
                      <a:gd name="T9" fmla="*/ 2 h 266"/>
                      <a:gd name="T10" fmla="*/ 42 w 194"/>
                      <a:gd name="T11" fmla="*/ 3 h 266"/>
                      <a:gd name="T12" fmla="*/ 44 w 194"/>
                      <a:gd name="T13" fmla="*/ 5 h 266"/>
                      <a:gd name="T14" fmla="*/ 46 w 194"/>
                      <a:gd name="T15" fmla="*/ 7 h 266"/>
                      <a:gd name="T16" fmla="*/ 48 w 194"/>
                      <a:gd name="T17" fmla="*/ 8 h 266"/>
                      <a:gd name="T18" fmla="*/ 51 w 194"/>
                      <a:gd name="T19" fmla="*/ 10 h 266"/>
                      <a:gd name="T20" fmla="*/ 52 w 194"/>
                      <a:gd name="T21" fmla="*/ 12 h 266"/>
                      <a:gd name="T22" fmla="*/ 53 w 194"/>
                      <a:gd name="T23" fmla="*/ 15 h 266"/>
                      <a:gd name="T24" fmla="*/ 54 w 194"/>
                      <a:gd name="T25" fmla="*/ 18 h 266"/>
                      <a:gd name="T26" fmla="*/ 55 w 194"/>
                      <a:gd name="T27" fmla="*/ 20 h 266"/>
                      <a:gd name="T28" fmla="*/ 56 w 194"/>
                      <a:gd name="T29" fmla="*/ 22 h 266"/>
                      <a:gd name="T30" fmla="*/ 57 w 194"/>
                      <a:gd name="T31" fmla="*/ 25 h 266"/>
                      <a:gd name="T32" fmla="*/ 57 w 194"/>
                      <a:gd name="T33" fmla="*/ 28 h 266"/>
                      <a:gd name="T34" fmla="*/ 57 w 194"/>
                      <a:gd name="T35" fmla="*/ 79 h 266"/>
                      <a:gd name="T36" fmla="*/ 0 w 194"/>
                      <a:gd name="T37" fmla="*/ 79 h 266"/>
                      <a:gd name="T38" fmla="*/ 0 w 194"/>
                      <a:gd name="T39" fmla="*/ 28 h 266"/>
                      <a:gd name="T40" fmla="*/ 0 w 194"/>
                      <a:gd name="T41" fmla="*/ 25 h 266"/>
                      <a:gd name="T42" fmla="*/ 1 w 194"/>
                      <a:gd name="T43" fmla="*/ 22 h 266"/>
                      <a:gd name="T44" fmla="*/ 1 w 194"/>
                      <a:gd name="T45" fmla="*/ 20 h 266"/>
                      <a:gd name="T46" fmla="*/ 2 w 194"/>
                      <a:gd name="T47" fmla="*/ 18 h 266"/>
                      <a:gd name="T48" fmla="*/ 4 w 194"/>
                      <a:gd name="T49" fmla="*/ 15 h 266"/>
                      <a:gd name="T50" fmla="*/ 5 w 194"/>
                      <a:gd name="T51" fmla="*/ 12 h 266"/>
                      <a:gd name="T52" fmla="*/ 6 w 194"/>
                      <a:gd name="T53" fmla="*/ 10 h 266"/>
                      <a:gd name="T54" fmla="*/ 8 w 194"/>
                      <a:gd name="T55" fmla="*/ 8 h 266"/>
                      <a:gd name="T56" fmla="*/ 10 w 194"/>
                      <a:gd name="T57" fmla="*/ 7 h 266"/>
                      <a:gd name="T58" fmla="*/ 12 w 194"/>
                      <a:gd name="T59" fmla="*/ 5 h 266"/>
                      <a:gd name="T60" fmla="*/ 15 w 194"/>
                      <a:gd name="T61" fmla="*/ 3 h 266"/>
                      <a:gd name="T62" fmla="*/ 17 w 194"/>
                      <a:gd name="T63" fmla="*/ 2 h 266"/>
                      <a:gd name="T64" fmla="*/ 20 w 194"/>
                      <a:gd name="T65" fmla="*/ 1 h 266"/>
                      <a:gd name="T66" fmla="*/ 23 w 194"/>
                      <a:gd name="T67" fmla="*/ 1 h 266"/>
                      <a:gd name="T68" fmla="*/ 25 w 194"/>
                      <a:gd name="T69" fmla="*/ 0 h 266"/>
                      <a:gd name="T70" fmla="*/ 29 w 194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6">
                        <a:moveTo>
                          <a:pt x="97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1" y="17"/>
                        </a:lnTo>
                        <a:lnTo>
                          <a:pt x="158" y="22"/>
                        </a:lnTo>
                        <a:lnTo>
                          <a:pt x="165" y="28"/>
                        </a:lnTo>
                        <a:lnTo>
                          <a:pt x="172" y="34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2" y="75"/>
                        </a:lnTo>
                        <a:lnTo>
                          <a:pt x="193" y="85"/>
                        </a:lnTo>
                        <a:lnTo>
                          <a:pt x="194" y="94"/>
                        </a:lnTo>
                        <a:lnTo>
                          <a:pt x="194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6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0" name="Freeform 478"/>
                  <p:cNvSpPr>
                    <a:spLocks noChangeAspect="1"/>
                  </p:cNvSpPr>
                  <p:nvPr/>
                </p:nvSpPr>
                <p:spPr bwMode="auto">
                  <a:xfrm>
                    <a:off x="4262" y="1783"/>
                    <a:ext cx="57" cy="86"/>
                  </a:xfrm>
                  <a:custGeom>
                    <a:avLst/>
                    <a:gdLst>
                      <a:gd name="T0" fmla="*/ 29 w 194"/>
                      <a:gd name="T1" fmla="*/ 0 h 267"/>
                      <a:gd name="T2" fmla="*/ 31 w 194"/>
                      <a:gd name="T3" fmla="*/ 0 h 267"/>
                      <a:gd name="T4" fmla="*/ 34 w 194"/>
                      <a:gd name="T5" fmla="*/ 0 h 267"/>
                      <a:gd name="T6" fmla="*/ 37 w 194"/>
                      <a:gd name="T7" fmla="*/ 1 h 267"/>
                      <a:gd name="T8" fmla="*/ 40 w 194"/>
                      <a:gd name="T9" fmla="*/ 2 h 267"/>
                      <a:gd name="T10" fmla="*/ 42 w 194"/>
                      <a:gd name="T11" fmla="*/ 4 h 267"/>
                      <a:gd name="T12" fmla="*/ 44 w 194"/>
                      <a:gd name="T13" fmla="*/ 5 h 267"/>
                      <a:gd name="T14" fmla="*/ 46 w 194"/>
                      <a:gd name="T15" fmla="*/ 7 h 267"/>
                      <a:gd name="T16" fmla="*/ 48 w 194"/>
                      <a:gd name="T17" fmla="*/ 9 h 267"/>
                      <a:gd name="T18" fmla="*/ 51 w 194"/>
                      <a:gd name="T19" fmla="*/ 11 h 267"/>
                      <a:gd name="T20" fmla="*/ 52 w 194"/>
                      <a:gd name="T21" fmla="*/ 14 h 267"/>
                      <a:gd name="T22" fmla="*/ 53 w 194"/>
                      <a:gd name="T23" fmla="*/ 16 h 267"/>
                      <a:gd name="T24" fmla="*/ 54 w 194"/>
                      <a:gd name="T25" fmla="*/ 19 h 267"/>
                      <a:gd name="T26" fmla="*/ 55 w 194"/>
                      <a:gd name="T27" fmla="*/ 22 h 267"/>
                      <a:gd name="T28" fmla="*/ 56 w 194"/>
                      <a:gd name="T29" fmla="*/ 25 h 267"/>
                      <a:gd name="T30" fmla="*/ 57 w 194"/>
                      <a:gd name="T31" fmla="*/ 28 h 267"/>
                      <a:gd name="T32" fmla="*/ 57 w 194"/>
                      <a:gd name="T33" fmla="*/ 31 h 267"/>
                      <a:gd name="T34" fmla="*/ 57 w 194"/>
                      <a:gd name="T35" fmla="*/ 86 h 267"/>
                      <a:gd name="T36" fmla="*/ 0 w 194"/>
                      <a:gd name="T37" fmla="*/ 86 h 267"/>
                      <a:gd name="T38" fmla="*/ 0 w 194"/>
                      <a:gd name="T39" fmla="*/ 31 h 267"/>
                      <a:gd name="T40" fmla="*/ 0 w 194"/>
                      <a:gd name="T41" fmla="*/ 28 h 267"/>
                      <a:gd name="T42" fmla="*/ 1 w 194"/>
                      <a:gd name="T43" fmla="*/ 25 h 267"/>
                      <a:gd name="T44" fmla="*/ 1 w 194"/>
                      <a:gd name="T45" fmla="*/ 22 h 267"/>
                      <a:gd name="T46" fmla="*/ 2 w 194"/>
                      <a:gd name="T47" fmla="*/ 19 h 267"/>
                      <a:gd name="T48" fmla="*/ 4 w 194"/>
                      <a:gd name="T49" fmla="*/ 16 h 267"/>
                      <a:gd name="T50" fmla="*/ 5 w 194"/>
                      <a:gd name="T51" fmla="*/ 14 h 267"/>
                      <a:gd name="T52" fmla="*/ 6 w 194"/>
                      <a:gd name="T53" fmla="*/ 11 h 267"/>
                      <a:gd name="T54" fmla="*/ 8 w 194"/>
                      <a:gd name="T55" fmla="*/ 9 h 267"/>
                      <a:gd name="T56" fmla="*/ 10 w 194"/>
                      <a:gd name="T57" fmla="*/ 7 h 267"/>
                      <a:gd name="T58" fmla="*/ 12 w 194"/>
                      <a:gd name="T59" fmla="*/ 5 h 267"/>
                      <a:gd name="T60" fmla="*/ 15 w 194"/>
                      <a:gd name="T61" fmla="*/ 4 h 267"/>
                      <a:gd name="T62" fmla="*/ 17 w 194"/>
                      <a:gd name="T63" fmla="*/ 2 h 267"/>
                      <a:gd name="T64" fmla="*/ 20 w 194"/>
                      <a:gd name="T65" fmla="*/ 1 h 267"/>
                      <a:gd name="T66" fmla="*/ 23 w 194"/>
                      <a:gd name="T67" fmla="*/ 0 h 267"/>
                      <a:gd name="T68" fmla="*/ 25 w 194"/>
                      <a:gd name="T69" fmla="*/ 0 h 267"/>
                      <a:gd name="T70" fmla="*/ 29 w 194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7">
                        <a:moveTo>
                          <a:pt x="97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1" y="16"/>
                        </a:lnTo>
                        <a:lnTo>
                          <a:pt x="158" y="21"/>
                        </a:lnTo>
                        <a:lnTo>
                          <a:pt x="165" y="27"/>
                        </a:lnTo>
                        <a:lnTo>
                          <a:pt x="172" y="35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2" y="77"/>
                        </a:lnTo>
                        <a:lnTo>
                          <a:pt x="193" y="86"/>
                        </a:lnTo>
                        <a:lnTo>
                          <a:pt x="194" y="96"/>
                        </a:lnTo>
                        <a:lnTo>
                          <a:pt x="194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6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1" name="Freeform 479"/>
                  <p:cNvSpPr>
                    <a:spLocks noChangeAspect="1"/>
                  </p:cNvSpPr>
                  <p:nvPr/>
                </p:nvSpPr>
                <p:spPr bwMode="auto">
                  <a:xfrm>
                    <a:off x="996" y="1661"/>
                    <a:ext cx="57" cy="79"/>
                  </a:xfrm>
                  <a:custGeom>
                    <a:avLst/>
                    <a:gdLst>
                      <a:gd name="T0" fmla="*/ 28 w 193"/>
                      <a:gd name="T1" fmla="*/ 0 h 266"/>
                      <a:gd name="T2" fmla="*/ 31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40 w 193"/>
                      <a:gd name="T9" fmla="*/ 2 h 266"/>
                      <a:gd name="T10" fmla="*/ 42 w 193"/>
                      <a:gd name="T11" fmla="*/ 3 h 266"/>
                      <a:gd name="T12" fmla="*/ 44 w 193"/>
                      <a:gd name="T13" fmla="*/ 5 h 266"/>
                      <a:gd name="T14" fmla="*/ 47 w 193"/>
                      <a:gd name="T15" fmla="*/ 7 h 266"/>
                      <a:gd name="T16" fmla="*/ 48 w 193"/>
                      <a:gd name="T17" fmla="*/ 8 h 266"/>
                      <a:gd name="T18" fmla="*/ 50 w 193"/>
                      <a:gd name="T19" fmla="*/ 10 h 266"/>
                      <a:gd name="T20" fmla="*/ 52 w 193"/>
                      <a:gd name="T21" fmla="*/ 12 h 266"/>
                      <a:gd name="T22" fmla="*/ 53 w 193"/>
                      <a:gd name="T23" fmla="*/ 15 h 266"/>
                      <a:gd name="T24" fmla="*/ 55 w 193"/>
                      <a:gd name="T25" fmla="*/ 18 h 266"/>
                      <a:gd name="T26" fmla="*/ 56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0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3 w 193"/>
                      <a:gd name="T49" fmla="*/ 15 h 266"/>
                      <a:gd name="T50" fmla="*/ 5 w 193"/>
                      <a:gd name="T51" fmla="*/ 12 h 266"/>
                      <a:gd name="T52" fmla="*/ 6 w 193"/>
                      <a:gd name="T53" fmla="*/ 10 h 266"/>
                      <a:gd name="T54" fmla="*/ 8 w 193"/>
                      <a:gd name="T55" fmla="*/ 8 h 266"/>
                      <a:gd name="T56" fmla="*/ 10 w 193"/>
                      <a:gd name="T57" fmla="*/ 7 h 266"/>
                      <a:gd name="T58" fmla="*/ 12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3 w 193"/>
                      <a:gd name="T67" fmla="*/ 1 h 266"/>
                      <a:gd name="T68" fmla="*/ 25 w 193"/>
                      <a:gd name="T69" fmla="*/ 0 h 266"/>
                      <a:gd name="T70" fmla="*/ 28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0" y="17"/>
                        </a:lnTo>
                        <a:lnTo>
                          <a:pt x="158" y="22"/>
                        </a:lnTo>
                        <a:lnTo>
                          <a:pt x="164" y="28"/>
                        </a:lnTo>
                        <a:lnTo>
                          <a:pt x="170" y="34"/>
                        </a:lnTo>
                        <a:lnTo>
                          <a:pt x="177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0" y="75"/>
                        </a:lnTo>
                        <a:lnTo>
                          <a:pt x="193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1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4"/>
                        </a:lnTo>
                        <a:lnTo>
                          <a:pt x="27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2" name="Freeform 480"/>
                  <p:cNvSpPr>
                    <a:spLocks noChangeAspect="1"/>
                  </p:cNvSpPr>
                  <p:nvPr/>
                </p:nvSpPr>
                <p:spPr bwMode="auto">
                  <a:xfrm>
                    <a:off x="996" y="1783"/>
                    <a:ext cx="57" cy="86"/>
                  </a:xfrm>
                  <a:custGeom>
                    <a:avLst/>
                    <a:gdLst>
                      <a:gd name="T0" fmla="*/ 28 w 193"/>
                      <a:gd name="T1" fmla="*/ 0 h 267"/>
                      <a:gd name="T2" fmla="*/ 31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40 w 193"/>
                      <a:gd name="T9" fmla="*/ 2 h 267"/>
                      <a:gd name="T10" fmla="*/ 42 w 193"/>
                      <a:gd name="T11" fmla="*/ 4 h 267"/>
                      <a:gd name="T12" fmla="*/ 44 w 193"/>
                      <a:gd name="T13" fmla="*/ 5 h 267"/>
                      <a:gd name="T14" fmla="*/ 47 w 193"/>
                      <a:gd name="T15" fmla="*/ 7 h 267"/>
                      <a:gd name="T16" fmla="*/ 48 w 193"/>
                      <a:gd name="T17" fmla="*/ 9 h 267"/>
                      <a:gd name="T18" fmla="*/ 50 w 193"/>
                      <a:gd name="T19" fmla="*/ 11 h 267"/>
                      <a:gd name="T20" fmla="*/ 52 w 193"/>
                      <a:gd name="T21" fmla="*/ 14 h 267"/>
                      <a:gd name="T22" fmla="*/ 53 w 193"/>
                      <a:gd name="T23" fmla="*/ 16 h 267"/>
                      <a:gd name="T24" fmla="*/ 55 w 193"/>
                      <a:gd name="T25" fmla="*/ 19 h 267"/>
                      <a:gd name="T26" fmla="*/ 56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0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3 w 193"/>
                      <a:gd name="T49" fmla="*/ 16 h 267"/>
                      <a:gd name="T50" fmla="*/ 5 w 193"/>
                      <a:gd name="T51" fmla="*/ 14 h 267"/>
                      <a:gd name="T52" fmla="*/ 6 w 193"/>
                      <a:gd name="T53" fmla="*/ 11 h 267"/>
                      <a:gd name="T54" fmla="*/ 8 w 193"/>
                      <a:gd name="T55" fmla="*/ 9 h 267"/>
                      <a:gd name="T56" fmla="*/ 10 w 193"/>
                      <a:gd name="T57" fmla="*/ 7 h 267"/>
                      <a:gd name="T58" fmla="*/ 12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3 w 193"/>
                      <a:gd name="T67" fmla="*/ 0 h 267"/>
                      <a:gd name="T68" fmla="*/ 25 w 193"/>
                      <a:gd name="T69" fmla="*/ 0 h 267"/>
                      <a:gd name="T70" fmla="*/ 28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0" y="16"/>
                        </a:lnTo>
                        <a:lnTo>
                          <a:pt x="158" y="21"/>
                        </a:lnTo>
                        <a:lnTo>
                          <a:pt x="164" y="27"/>
                        </a:lnTo>
                        <a:lnTo>
                          <a:pt x="170" y="35"/>
                        </a:lnTo>
                        <a:lnTo>
                          <a:pt x="177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0" y="77"/>
                        </a:lnTo>
                        <a:lnTo>
                          <a:pt x="193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1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5"/>
                        </a:lnTo>
                        <a:lnTo>
                          <a:pt x="27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3" name="Freeform 481"/>
                  <p:cNvSpPr>
                    <a:spLocks noChangeAspect="1"/>
                  </p:cNvSpPr>
                  <p:nvPr/>
                </p:nvSpPr>
                <p:spPr bwMode="auto">
                  <a:xfrm>
                    <a:off x="3733" y="1661"/>
                    <a:ext cx="57" cy="79"/>
                  </a:xfrm>
                  <a:custGeom>
                    <a:avLst/>
                    <a:gdLst>
                      <a:gd name="T0" fmla="*/ 29 w 194"/>
                      <a:gd name="T1" fmla="*/ 0 h 266"/>
                      <a:gd name="T2" fmla="*/ 31 w 194"/>
                      <a:gd name="T3" fmla="*/ 0 h 266"/>
                      <a:gd name="T4" fmla="*/ 34 w 194"/>
                      <a:gd name="T5" fmla="*/ 1 h 266"/>
                      <a:gd name="T6" fmla="*/ 37 w 194"/>
                      <a:gd name="T7" fmla="*/ 1 h 266"/>
                      <a:gd name="T8" fmla="*/ 40 w 194"/>
                      <a:gd name="T9" fmla="*/ 2 h 266"/>
                      <a:gd name="T10" fmla="*/ 42 w 194"/>
                      <a:gd name="T11" fmla="*/ 3 h 266"/>
                      <a:gd name="T12" fmla="*/ 44 w 194"/>
                      <a:gd name="T13" fmla="*/ 5 h 266"/>
                      <a:gd name="T14" fmla="*/ 47 w 194"/>
                      <a:gd name="T15" fmla="*/ 7 h 266"/>
                      <a:gd name="T16" fmla="*/ 49 w 194"/>
                      <a:gd name="T17" fmla="*/ 8 h 266"/>
                      <a:gd name="T18" fmla="*/ 51 w 194"/>
                      <a:gd name="T19" fmla="*/ 10 h 266"/>
                      <a:gd name="T20" fmla="*/ 52 w 194"/>
                      <a:gd name="T21" fmla="*/ 12 h 266"/>
                      <a:gd name="T22" fmla="*/ 53 w 194"/>
                      <a:gd name="T23" fmla="*/ 15 h 266"/>
                      <a:gd name="T24" fmla="*/ 55 w 194"/>
                      <a:gd name="T25" fmla="*/ 18 h 266"/>
                      <a:gd name="T26" fmla="*/ 56 w 194"/>
                      <a:gd name="T27" fmla="*/ 20 h 266"/>
                      <a:gd name="T28" fmla="*/ 56 w 194"/>
                      <a:gd name="T29" fmla="*/ 22 h 266"/>
                      <a:gd name="T30" fmla="*/ 57 w 194"/>
                      <a:gd name="T31" fmla="*/ 25 h 266"/>
                      <a:gd name="T32" fmla="*/ 57 w 194"/>
                      <a:gd name="T33" fmla="*/ 28 h 266"/>
                      <a:gd name="T34" fmla="*/ 57 w 194"/>
                      <a:gd name="T35" fmla="*/ 79 h 266"/>
                      <a:gd name="T36" fmla="*/ 0 w 194"/>
                      <a:gd name="T37" fmla="*/ 79 h 266"/>
                      <a:gd name="T38" fmla="*/ 0 w 194"/>
                      <a:gd name="T39" fmla="*/ 28 h 266"/>
                      <a:gd name="T40" fmla="*/ 0 w 194"/>
                      <a:gd name="T41" fmla="*/ 25 h 266"/>
                      <a:gd name="T42" fmla="*/ 1 w 194"/>
                      <a:gd name="T43" fmla="*/ 22 h 266"/>
                      <a:gd name="T44" fmla="*/ 1 w 194"/>
                      <a:gd name="T45" fmla="*/ 20 h 266"/>
                      <a:gd name="T46" fmla="*/ 2 w 194"/>
                      <a:gd name="T47" fmla="*/ 18 h 266"/>
                      <a:gd name="T48" fmla="*/ 4 w 194"/>
                      <a:gd name="T49" fmla="*/ 15 h 266"/>
                      <a:gd name="T50" fmla="*/ 5 w 194"/>
                      <a:gd name="T51" fmla="*/ 12 h 266"/>
                      <a:gd name="T52" fmla="*/ 6 w 194"/>
                      <a:gd name="T53" fmla="*/ 10 h 266"/>
                      <a:gd name="T54" fmla="*/ 9 w 194"/>
                      <a:gd name="T55" fmla="*/ 8 h 266"/>
                      <a:gd name="T56" fmla="*/ 11 w 194"/>
                      <a:gd name="T57" fmla="*/ 7 h 266"/>
                      <a:gd name="T58" fmla="*/ 13 w 194"/>
                      <a:gd name="T59" fmla="*/ 5 h 266"/>
                      <a:gd name="T60" fmla="*/ 15 w 194"/>
                      <a:gd name="T61" fmla="*/ 3 h 266"/>
                      <a:gd name="T62" fmla="*/ 17 w 194"/>
                      <a:gd name="T63" fmla="*/ 2 h 266"/>
                      <a:gd name="T64" fmla="*/ 20 w 194"/>
                      <a:gd name="T65" fmla="*/ 1 h 266"/>
                      <a:gd name="T66" fmla="*/ 23 w 194"/>
                      <a:gd name="T67" fmla="*/ 1 h 266"/>
                      <a:gd name="T68" fmla="*/ 26 w 194"/>
                      <a:gd name="T69" fmla="*/ 0 h 266"/>
                      <a:gd name="T70" fmla="*/ 29 w 194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6">
                        <a:moveTo>
                          <a:pt x="97" y="0"/>
                        </a:moveTo>
                        <a:lnTo>
                          <a:pt x="107" y="1"/>
                        </a:lnTo>
                        <a:lnTo>
                          <a:pt x="117" y="2"/>
                        </a:lnTo>
                        <a:lnTo>
                          <a:pt x="126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1" y="17"/>
                        </a:lnTo>
                        <a:lnTo>
                          <a:pt x="159" y="22"/>
                        </a:lnTo>
                        <a:lnTo>
                          <a:pt x="166" y="28"/>
                        </a:lnTo>
                        <a:lnTo>
                          <a:pt x="172" y="34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7" y="59"/>
                        </a:lnTo>
                        <a:lnTo>
                          <a:pt x="190" y="67"/>
                        </a:lnTo>
                        <a:lnTo>
                          <a:pt x="192" y="75"/>
                        </a:lnTo>
                        <a:lnTo>
                          <a:pt x="193" y="85"/>
                        </a:lnTo>
                        <a:lnTo>
                          <a:pt x="194" y="94"/>
                        </a:lnTo>
                        <a:lnTo>
                          <a:pt x="194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9" y="28"/>
                        </a:lnTo>
                        <a:lnTo>
                          <a:pt x="36" y="22"/>
                        </a:lnTo>
                        <a:lnTo>
                          <a:pt x="43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9" y="4"/>
                        </a:lnTo>
                        <a:lnTo>
                          <a:pt x="78" y="2"/>
                        </a:lnTo>
                        <a:lnTo>
                          <a:pt x="88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4" name="Freeform 482"/>
                  <p:cNvSpPr>
                    <a:spLocks noChangeAspect="1"/>
                  </p:cNvSpPr>
                  <p:nvPr/>
                </p:nvSpPr>
                <p:spPr bwMode="auto">
                  <a:xfrm>
                    <a:off x="3733" y="1783"/>
                    <a:ext cx="57" cy="86"/>
                  </a:xfrm>
                  <a:custGeom>
                    <a:avLst/>
                    <a:gdLst>
                      <a:gd name="T0" fmla="*/ 29 w 194"/>
                      <a:gd name="T1" fmla="*/ 0 h 267"/>
                      <a:gd name="T2" fmla="*/ 31 w 194"/>
                      <a:gd name="T3" fmla="*/ 0 h 267"/>
                      <a:gd name="T4" fmla="*/ 34 w 194"/>
                      <a:gd name="T5" fmla="*/ 0 h 267"/>
                      <a:gd name="T6" fmla="*/ 37 w 194"/>
                      <a:gd name="T7" fmla="*/ 1 h 267"/>
                      <a:gd name="T8" fmla="*/ 40 w 194"/>
                      <a:gd name="T9" fmla="*/ 2 h 267"/>
                      <a:gd name="T10" fmla="*/ 42 w 194"/>
                      <a:gd name="T11" fmla="*/ 4 h 267"/>
                      <a:gd name="T12" fmla="*/ 44 w 194"/>
                      <a:gd name="T13" fmla="*/ 5 h 267"/>
                      <a:gd name="T14" fmla="*/ 47 w 194"/>
                      <a:gd name="T15" fmla="*/ 7 h 267"/>
                      <a:gd name="T16" fmla="*/ 49 w 194"/>
                      <a:gd name="T17" fmla="*/ 9 h 267"/>
                      <a:gd name="T18" fmla="*/ 51 w 194"/>
                      <a:gd name="T19" fmla="*/ 11 h 267"/>
                      <a:gd name="T20" fmla="*/ 52 w 194"/>
                      <a:gd name="T21" fmla="*/ 14 h 267"/>
                      <a:gd name="T22" fmla="*/ 53 w 194"/>
                      <a:gd name="T23" fmla="*/ 16 h 267"/>
                      <a:gd name="T24" fmla="*/ 55 w 194"/>
                      <a:gd name="T25" fmla="*/ 19 h 267"/>
                      <a:gd name="T26" fmla="*/ 56 w 194"/>
                      <a:gd name="T27" fmla="*/ 22 h 267"/>
                      <a:gd name="T28" fmla="*/ 56 w 194"/>
                      <a:gd name="T29" fmla="*/ 25 h 267"/>
                      <a:gd name="T30" fmla="*/ 57 w 194"/>
                      <a:gd name="T31" fmla="*/ 28 h 267"/>
                      <a:gd name="T32" fmla="*/ 57 w 194"/>
                      <a:gd name="T33" fmla="*/ 31 h 267"/>
                      <a:gd name="T34" fmla="*/ 57 w 194"/>
                      <a:gd name="T35" fmla="*/ 86 h 267"/>
                      <a:gd name="T36" fmla="*/ 0 w 194"/>
                      <a:gd name="T37" fmla="*/ 86 h 267"/>
                      <a:gd name="T38" fmla="*/ 0 w 194"/>
                      <a:gd name="T39" fmla="*/ 31 h 267"/>
                      <a:gd name="T40" fmla="*/ 0 w 194"/>
                      <a:gd name="T41" fmla="*/ 28 h 267"/>
                      <a:gd name="T42" fmla="*/ 1 w 194"/>
                      <a:gd name="T43" fmla="*/ 25 h 267"/>
                      <a:gd name="T44" fmla="*/ 1 w 194"/>
                      <a:gd name="T45" fmla="*/ 22 h 267"/>
                      <a:gd name="T46" fmla="*/ 2 w 194"/>
                      <a:gd name="T47" fmla="*/ 19 h 267"/>
                      <a:gd name="T48" fmla="*/ 4 w 194"/>
                      <a:gd name="T49" fmla="*/ 16 h 267"/>
                      <a:gd name="T50" fmla="*/ 5 w 194"/>
                      <a:gd name="T51" fmla="*/ 14 h 267"/>
                      <a:gd name="T52" fmla="*/ 6 w 194"/>
                      <a:gd name="T53" fmla="*/ 11 h 267"/>
                      <a:gd name="T54" fmla="*/ 9 w 194"/>
                      <a:gd name="T55" fmla="*/ 9 h 267"/>
                      <a:gd name="T56" fmla="*/ 11 w 194"/>
                      <a:gd name="T57" fmla="*/ 7 h 267"/>
                      <a:gd name="T58" fmla="*/ 13 w 194"/>
                      <a:gd name="T59" fmla="*/ 5 h 267"/>
                      <a:gd name="T60" fmla="*/ 15 w 194"/>
                      <a:gd name="T61" fmla="*/ 4 h 267"/>
                      <a:gd name="T62" fmla="*/ 17 w 194"/>
                      <a:gd name="T63" fmla="*/ 2 h 267"/>
                      <a:gd name="T64" fmla="*/ 20 w 194"/>
                      <a:gd name="T65" fmla="*/ 1 h 267"/>
                      <a:gd name="T66" fmla="*/ 23 w 194"/>
                      <a:gd name="T67" fmla="*/ 0 h 267"/>
                      <a:gd name="T68" fmla="*/ 26 w 194"/>
                      <a:gd name="T69" fmla="*/ 0 h 267"/>
                      <a:gd name="T70" fmla="*/ 29 w 194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7">
                        <a:moveTo>
                          <a:pt x="97" y="0"/>
                        </a:moveTo>
                        <a:lnTo>
                          <a:pt x="107" y="0"/>
                        </a:lnTo>
                        <a:lnTo>
                          <a:pt x="117" y="1"/>
                        </a:lnTo>
                        <a:lnTo>
                          <a:pt x="126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1" y="16"/>
                        </a:lnTo>
                        <a:lnTo>
                          <a:pt x="159" y="21"/>
                        </a:lnTo>
                        <a:lnTo>
                          <a:pt x="166" y="27"/>
                        </a:lnTo>
                        <a:lnTo>
                          <a:pt x="172" y="35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7" y="59"/>
                        </a:lnTo>
                        <a:lnTo>
                          <a:pt x="190" y="67"/>
                        </a:lnTo>
                        <a:lnTo>
                          <a:pt x="192" y="77"/>
                        </a:lnTo>
                        <a:lnTo>
                          <a:pt x="193" y="86"/>
                        </a:lnTo>
                        <a:lnTo>
                          <a:pt x="194" y="96"/>
                        </a:lnTo>
                        <a:lnTo>
                          <a:pt x="194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9" y="27"/>
                        </a:lnTo>
                        <a:lnTo>
                          <a:pt x="36" y="21"/>
                        </a:lnTo>
                        <a:lnTo>
                          <a:pt x="43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9" y="4"/>
                        </a:lnTo>
                        <a:lnTo>
                          <a:pt x="78" y="1"/>
                        </a:lnTo>
                        <a:lnTo>
                          <a:pt x="88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5" name="Freeform 483"/>
                  <p:cNvSpPr>
                    <a:spLocks noChangeAspect="1"/>
                  </p:cNvSpPr>
                  <p:nvPr/>
                </p:nvSpPr>
                <p:spPr bwMode="auto">
                  <a:xfrm>
                    <a:off x="1640" y="1661"/>
                    <a:ext cx="57" cy="79"/>
                  </a:xfrm>
                  <a:custGeom>
                    <a:avLst/>
                    <a:gdLst>
                      <a:gd name="T0" fmla="*/ 28 w 193"/>
                      <a:gd name="T1" fmla="*/ 0 h 266"/>
                      <a:gd name="T2" fmla="*/ 32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40 w 193"/>
                      <a:gd name="T9" fmla="*/ 2 h 266"/>
                      <a:gd name="T10" fmla="*/ 42 w 193"/>
                      <a:gd name="T11" fmla="*/ 3 h 266"/>
                      <a:gd name="T12" fmla="*/ 45 w 193"/>
                      <a:gd name="T13" fmla="*/ 5 h 266"/>
                      <a:gd name="T14" fmla="*/ 47 w 193"/>
                      <a:gd name="T15" fmla="*/ 7 h 266"/>
                      <a:gd name="T16" fmla="*/ 49 w 193"/>
                      <a:gd name="T17" fmla="*/ 8 h 266"/>
                      <a:gd name="T18" fmla="*/ 51 w 193"/>
                      <a:gd name="T19" fmla="*/ 10 h 266"/>
                      <a:gd name="T20" fmla="*/ 52 w 193"/>
                      <a:gd name="T21" fmla="*/ 12 h 266"/>
                      <a:gd name="T22" fmla="*/ 54 w 193"/>
                      <a:gd name="T23" fmla="*/ 15 h 266"/>
                      <a:gd name="T24" fmla="*/ 55 w 193"/>
                      <a:gd name="T25" fmla="*/ 18 h 266"/>
                      <a:gd name="T26" fmla="*/ 56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1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3 w 193"/>
                      <a:gd name="T49" fmla="*/ 15 h 266"/>
                      <a:gd name="T50" fmla="*/ 5 w 193"/>
                      <a:gd name="T51" fmla="*/ 12 h 266"/>
                      <a:gd name="T52" fmla="*/ 6 w 193"/>
                      <a:gd name="T53" fmla="*/ 10 h 266"/>
                      <a:gd name="T54" fmla="*/ 8 w 193"/>
                      <a:gd name="T55" fmla="*/ 8 h 266"/>
                      <a:gd name="T56" fmla="*/ 10 w 193"/>
                      <a:gd name="T57" fmla="*/ 7 h 266"/>
                      <a:gd name="T58" fmla="*/ 13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3 w 193"/>
                      <a:gd name="T67" fmla="*/ 1 h 266"/>
                      <a:gd name="T68" fmla="*/ 26 w 193"/>
                      <a:gd name="T69" fmla="*/ 0 h 266"/>
                      <a:gd name="T70" fmla="*/ 28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7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3" y="11"/>
                        </a:lnTo>
                        <a:lnTo>
                          <a:pt x="151" y="17"/>
                        </a:lnTo>
                        <a:lnTo>
                          <a:pt x="159" y="22"/>
                        </a:lnTo>
                        <a:lnTo>
                          <a:pt x="165" y="28"/>
                        </a:lnTo>
                        <a:lnTo>
                          <a:pt x="171" y="34"/>
                        </a:lnTo>
                        <a:lnTo>
                          <a:pt x="176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1" y="75"/>
                        </a:lnTo>
                        <a:lnTo>
                          <a:pt x="192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5" y="22"/>
                        </a:lnTo>
                        <a:lnTo>
                          <a:pt x="43" y="17"/>
                        </a:lnTo>
                        <a:lnTo>
                          <a:pt x="50" y="11"/>
                        </a:lnTo>
                        <a:lnTo>
                          <a:pt x="58" y="7"/>
                        </a:lnTo>
                        <a:lnTo>
                          <a:pt x="68" y="4"/>
                        </a:lnTo>
                        <a:lnTo>
                          <a:pt x="77" y="2"/>
                        </a:lnTo>
                        <a:lnTo>
                          <a:pt x="87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6" name="Freeform 484"/>
                  <p:cNvSpPr>
                    <a:spLocks noChangeAspect="1"/>
                  </p:cNvSpPr>
                  <p:nvPr/>
                </p:nvSpPr>
                <p:spPr bwMode="auto">
                  <a:xfrm>
                    <a:off x="1640" y="1783"/>
                    <a:ext cx="57" cy="86"/>
                  </a:xfrm>
                  <a:custGeom>
                    <a:avLst/>
                    <a:gdLst>
                      <a:gd name="T0" fmla="*/ 28 w 193"/>
                      <a:gd name="T1" fmla="*/ 0 h 267"/>
                      <a:gd name="T2" fmla="*/ 32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40 w 193"/>
                      <a:gd name="T9" fmla="*/ 2 h 267"/>
                      <a:gd name="T10" fmla="*/ 42 w 193"/>
                      <a:gd name="T11" fmla="*/ 4 h 267"/>
                      <a:gd name="T12" fmla="*/ 45 w 193"/>
                      <a:gd name="T13" fmla="*/ 5 h 267"/>
                      <a:gd name="T14" fmla="*/ 47 w 193"/>
                      <a:gd name="T15" fmla="*/ 7 h 267"/>
                      <a:gd name="T16" fmla="*/ 49 w 193"/>
                      <a:gd name="T17" fmla="*/ 9 h 267"/>
                      <a:gd name="T18" fmla="*/ 51 w 193"/>
                      <a:gd name="T19" fmla="*/ 11 h 267"/>
                      <a:gd name="T20" fmla="*/ 52 w 193"/>
                      <a:gd name="T21" fmla="*/ 14 h 267"/>
                      <a:gd name="T22" fmla="*/ 54 w 193"/>
                      <a:gd name="T23" fmla="*/ 16 h 267"/>
                      <a:gd name="T24" fmla="*/ 55 w 193"/>
                      <a:gd name="T25" fmla="*/ 19 h 267"/>
                      <a:gd name="T26" fmla="*/ 56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1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3 w 193"/>
                      <a:gd name="T49" fmla="*/ 16 h 267"/>
                      <a:gd name="T50" fmla="*/ 5 w 193"/>
                      <a:gd name="T51" fmla="*/ 14 h 267"/>
                      <a:gd name="T52" fmla="*/ 6 w 193"/>
                      <a:gd name="T53" fmla="*/ 11 h 267"/>
                      <a:gd name="T54" fmla="*/ 8 w 193"/>
                      <a:gd name="T55" fmla="*/ 9 h 267"/>
                      <a:gd name="T56" fmla="*/ 10 w 193"/>
                      <a:gd name="T57" fmla="*/ 7 h 267"/>
                      <a:gd name="T58" fmla="*/ 13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3 w 193"/>
                      <a:gd name="T67" fmla="*/ 0 h 267"/>
                      <a:gd name="T68" fmla="*/ 26 w 193"/>
                      <a:gd name="T69" fmla="*/ 0 h 267"/>
                      <a:gd name="T70" fmla="*/ 28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7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3" y="11"/>
                        </a:lnTo>
                        <a:lnTo>
                          <a:pt x="151" y="16"/>
                        </a:lnTo>
                        <a:lnTo>
                          <a:pt x="159" y="21"/>
                        </a:lnTo>
                        <a:lnTo>
                          <a:pt x="165" y="27"/>
                        </a:lnTo>
                        <a:lnTo>
                          <a:pt x="171" y="35"/>
                        </a:lnTo>
                        <a:lnTo>
                          <a:pt x="176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1" y="77"/>
                        </a:lnTo>
                        <a:lnTo>
                          <a:pt x="192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5" y="21"/>
                        </a:lnTo>
                        <a:lnTo>
                          <a:pt x="43" y="16"/>
                        </a:lnTo>
                        <a:lnTo>
                          <a:pt x="50" y="11"/>
                        </a:lnTo>
                        <a:lnTo>
                          <a:pt x="58" y="7"/>
                        </a:lnTo>
                        <a:lnTo>
                          <a:pt x="68" y="4"/>
                        </a:lnTo>
                        <a:lnTo>
                          <a:pt x="77" y="1"/>
                        </a:lnTo>
                        <a:lnTo>
                          <a:pt x="87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7" name="Freeform 485"/>
                  <p:cNvSpPr>
                    <a:spLocks noChangeAspect="1"/>
                  </p:cNvSpPr>
                  <p:nvPr/>
                </p:nvSpPr>
                <p:spPr bwMode="auto">
                  <a:xfrm>
                    <a:off x="4369" y="1661"/>
                    <a:ext cx="57" cy="79"/>
                  </a:xfrm>
                  <a:custGeom>
                    <a:avLst/>
                    <a:gdLst>
                      <a:gd name="T0" fmla="*/ 29 w 194"/>
                      <a:gd name="T1" fmla="*/ 0 h 266"/>
                      <a:gd name="T2" fmla="*/ 31 w 194"/>
                      <a:gd name="T3" fmla="*/ 0 h 266"/>
                      <a:gd name="T4" fmla="*/ 34 w 194"/>
                      <a:gd name="T5" fmla="*/ 1 h 266"/>
                      <a:gd name="T6" fmla="*/ 36 w 194"/>
                      <a:gd name="T7" fmla="*/ 1 h 266"/>
                      <a:gd name="T8" fmla="*/ 39 w 194"/>
                      <a:gd name="T9" fmla="*/ 2 h 266"/>
                      <a:gd name="T10" fmla="*/ 41 w 194"/>
                      <a:gd name="T11" fmla="*/ 3 h 266"/>
                      <a:gd name="T12" fmla="*/ 44 w 194"/>
                      <a:gd name="T13" fmla="*/ 5 h 266"/>
                      <a:gd name="T14" fmla="*/ 46 w 194"/>
                      <a:gd name="T15" fmla="*/ 7 h 266"/>
                      <a:gd name="T16" fmla="*/ 48 w 194"/>
                      <a:gd name="T17" fmla="*/ 8 h 266"/>
                      <a:gd name="T18" fmla="*/ 50 w 194"/>
                      <a:gd name="T19" fmla="*/ 10 h 266"/>
                      <a:gd name="T20" fmla="*/ 51 w 194"/>
                      <a:gd name="T21" fmla="*/ 12 h 266"/>
                      <a:gd name="T22" fmla="*/ 53 w 194"/>
                      <a:gd name="T23" fmla="*/ 15 h 266"/>
                      <a:gd name="T24" fmla="*/ 54 w 194"/>
                      <a:gd name="T25" fmla="*/ 18 h 266"/>
                      <a:gd name="T26" fmla="*/ 55 w 194"/>
                      <a:gd name="T27" fmla="*/ 20 h 266"/>
                      <a:gd name="T28" fmla="*/ 56 w 194"/>
                      <a:gd name="T29" fmla="*/ 22 h 266"/>
                      <a:gd name="T30" fmla="*/ 56 w 194"/>
                      <a:gd name="T31" fmla="*/ 25 h 266"/>
                      <a:gd name="T32" fmla="*/ 56 w 194"/>
                      <a:gd name="T33" fmla="*/ 28 h 266"/>
                      <a:gd name="T34" fmla="*/ 57 w 194"/>
                      <a:gd name="T35" fmla="*/ 79 h 266"/>
                      <a:gd name="T36" fmla="*/ 0 w 194"/>
                      <a:gd name="T37" fmla="*/ 79 h 266"/>
                      <a:gd name="T38" fmla="*/ 0 w 194"/>
                      <a:gd name="T39" fmla="*/ 28 h 266"/>
                      <a:gd name="T40" fmla="*/ 0 w 194"/>
                      <a:gd name="T41" fmla="*/ 25 h 266"/>
                      <a:gd name="T42" fmla="*/ 1 w 194"/>
                      <a:gd name="T43" fmla="*/ 22 h 266"/>
                      <a:gd name="T44" fmla="*/ 1 w 194"/>
                      <a:gd name="T45" fmla="*/ 20 h 266"/>
                      <a:gd name="T46" fmla="*/ 2 w 194"/>
                      <a:gd name="T47" fmla="*/ 18 h 266"/>
                      <a:gd name="T48" fmla="*/ 3 w 194"/>
                      <a:gd name="T49" fmla="*/ 15 h 266"/>
                      <a:gd name="T50" fmla="*/ 5 w 194"/>
                      <a:gd name="T51" fmla="*/ 12 h 266"/>
                      <a:gd name="T52" fmla="*/ 6 w 194"/>
                      <a:gd name="T53" fmla="*/ 10 h 266"/>
                      <a:gd name="T54" fmla="*/ 8 w 194"/>
                      <a:gd name="T55" fmla="*/ 8 h 266"/>
                      <a:gd name="T56" fmla="*/ 10 w 194"/>
                      <a:gd name="T57" fmla="*/ 7 h 266"/>
                      <a:gd name="T58" fmla="*/ 12 w 194"/>
                      <a:gd name="T59" fmla="*/ 5 h 266"/>
                      <a:gd name="T60" fmla="*/ 15 w 194"/>
                      <a:gd name="T61" fmla="*/ 3 h 266"/>
                      <a:gd name="T62" fmla="*/ 17 w 194"/>
                      <a:gd name="T63" fmla="*/ 2 h 266"/>
                      <a:gd name="T64" fmla="*/ 20 w 194"/>
                      <a:gd name="T65" fmla="*/ 1 h 266"/>
                      <a:gd name="T66" fmla="*/ 23 w 194"/>
                      <a:gd name="T67" fmla="*/ 1 h 266"/>
                      <a:gd name="T68" fmla="*/ 25 w 194"/>
                      <a:gd name="T69" fmla="*/ 0 h 266"/>
                      <a:gd name="T70" fmla="*/ 29 w 194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6">
                        <a:moveTo>
                          <a:pt x="97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4" y="4"/>
                        </a:lnTo>
                        <a:lnTo>
                          <a:pt x="134" y="7"/>
                        </a:lnTo>
                        <a:lnTo>
                          <a:pt x="141" y="11"/>
                        </a:lnTo>
                        <a:lnTo>
                          <a:pt x="149" y="17"/>
                        </a:lnTo>
                        <a:lnTo>
                          <a:pt x="157" y="22"/>
                        </a:lnTo>
                        <a:lnTo>
                          <a:pt x="163" y="28"/>
                        </a:lnTo>
                        <a:lnTo>
                          <a:pt x="169" y="34"/>
                        </a:lnTo>
                        <a:lnTo>
                          <a:pt x="175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89" y="75"/>
                        </a:lnTo>
                        <a:lnTo>
                          <a:pt x="191" y="85"/>
                        </a:lnTo>
                        <a:lnTo>
                          <a:pt x="192" y="94"/>
                        </a:lnTo>
                        <a:lnTo>
                          <a:pt x="194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8" name="Freeform 486"/>
                  <p:cNvSpPr>
                    <a:spLocks noChangeAspect="1"/>
                  </p:cNvSpPr>
                  <p:nvPr/>
                </p:nvSpPr>
                <p:spPr bwMode="auto">
                  <a:xfrm>
                    <a:off x="4369" y="1783"/>
                    <a:ext cx="57" cy="86"/>
                  </a:xfrm>
                  <a:custGeom>
                    <a:avLst/>
                    <a:gdLst>
                      <a:gd name="T0" fmla="*/ 29 w 194"/>
                      <a:gd name="T1" fmla="*/ 0 h 267"/>
                      <a:gd name="T2" fmla="*/ 31 w 194"/>
                      <a:gd name="T3" fmla="*/ 0 h 267"/>
                      <a:gd name="T4" fmla="*/ 34 w 194"/>
                      <a:gd name="T5" fmla="*/ 0 h 267"/>
                      <a:gd name="T6" fmla="*/ 36 w 194"/>
                      <a:gd name="T7" fmla="*/ 1 h 267"/>
                      <a:gd name="T8" fmla="*/ 39 w 194"/>
                      <a:gd name="T9" fmla="*/ 2 h 267"/>
                      <a:gd name="T10" fmla="*/ 41 w 194"/>
                      <a:gd name="T11" fmla="*/ 4 h 267"/>
                      <a:gd name="T12" fmla="*/ 44 w 194"/>
                      <a:gd name="T13" fmla="*/ 5 h 267"/>
                      <a:gd name="T14" fmla="*/ 46 w 194"/>
                      <a:gd name="T15" fmla="*/ 7 h 267"/>
                      <a:gd name="T16" fmla="*/ 48 w 194"/>
                      <a:gd name="T17" fmla="*/ 9 h 267"/>
                      <a:gd name="T18" fmla="*/ 50 w 194"/>
                      <a:gd name="T19" fmla="*/ 11 h 267"/>
                      <a:gd name="T20" fmla="*/ 51 w 194"/>
                      <a:gd name="T21" fmla="*/ 14 h 267"/>
                      <a:gd name="T22" fmla="*/ 53 w 194"/>
                      <a:gd name="T23" fmla="*/ 16 h 267"/>
                      <a:gd name="T24" fmla="*/ 54 w 194"/>
                      <a:gd name="T25" fmla="*/ 19 h 267"/>
                      <a:gd name="T26" fmla="*/ 55 w 194"/>
                      <a:gd name="T27" fmla="*/ 22 h 267"/>
                      <a:gd name="T28" fmla="*/ 56 w 194"/>
                      <a:gd name="T29" fmla="*/ 25 h 267"/>
                      <a:gd name="T30" fmla="*/ 56 w 194"/>
                      <a:gd name="T31" fmla="*/ 28 h 267"/>
                      <a:gd name="T32" fmla="*/ 56 w 194"/>
                      <a:gd name="T33" fmla="*/ 31 h 267"/>
                      <a:gd name="T34" fmla="*/ 57 w 194"/>
                      <a:gd name="T35" fmla="*/ 86 h 267"/>
                      <a:gd name="T36" fmla="*/ 0 w 194"/>
                      <a:gd name="T37" fmla="*/ 86 h 267"/>
                      <a:gd name="T38" fmla="*/ 0 w 194"/>
                      <a:gd name="T39" fmla="*/ 31 h 267"/>
                      <a:gd name="T40" fmla="*/ 0 w 194"/>
                      <a:gd name="T41" fmla="*/ 28 h 267"/>
                      <a:gd name="T42" fmla="*/ 1 w 194"/>
                      <a:gd name="T43" fmla="*/ 25 h 267"/>
                      <a:gd name="T44" fmla="*/ 1 w 194"/>
                      <a:gd name="T45" fmla="*/ 22 h 267"/>
                      <a:gd name="T46" fmla="*/ 2 w 194"/>
                      <a:gd name="T47" fmla="*/ 19 h 267"/>
                      <a:gd name="T48" fmla="*/ 3 w 194"/>
                      <a:gd name="T49" fmla="*/ 16 h 267"/>
                      <a:gd name="T50" fmla="*/ 5 w 194"/>
                      <a:gd name="T51" fmla="*/ 14 h 267"/>
                      <a:gd name="T52" fmla="*/ 6 w 194"/>
                      <a:gd name="T53" fmla="*/ 11 h 267"/>
                      <a:gd name="T54" fmla="*/ 8 w 194"/>
                      <a:gd name="T55" fmla="*/ 9 h 267"/>
                      <a:gd name="T56" fmla="*/ 10 w 194"/>
                      <a:gd name="T57" fmla="*/ 7 h 267"/>
                      <a:gd name="T58" fmla="*/ 12 w 194"/>
                      <a:gd name="T59" fmla="*/ 5 h 267"/>
                      <a:gd name="T60" fmla="*/ 15 w 194"/>
                      <a:gd name="T61" fmla="*/ 4 h 267"/>
                      <a:gd name="T62" fmla="*/ 17 w 194"/>
                      <a:gd name="T63" fmla="*/ 2 h 267"/>
                      <a:gd name="T64" fmla="*/ 20 w 194"/>
                      <a:gd name="T65" fmla="*/ 1 h 267"/>
                      <a:gd name="T66" fmla="*/ 23 w 194"/>
                      <a:gd name="T67" fmla="*/ 0 h 267"/>
                      <a:gd name="T68" fmla="*/ 25 w 194"/>
                      <a:gd name="T69" fmla="*/ 0 h 267"/>
                      <a:gd name="T70" fmla="*/ 29 w 194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7">
                        <a:moveTo>
                          <a:pt x="97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4" y="4"/>
                        </a:lnTo>
                        <a:lnTo>
                          <a:pt x="134" y="7"/>
                        </a:lnTo>
                        <a:lnTo>
                          <a:pt x="141" y="11"/>
                        </a:lnTo>
                        <a:lnTo>
                          <a:pt x="149" y="16"/>
                        </a:lnTo>
                        <a:lnTo>
                          <a:pt x="157" y="21"/>
                        </a:lnTo>
                        <a:lnTo>
                          <a:pt x="163" y="27"/>
                        </a:lnTo>
                        <a:lnTo>
                          <a:pt x="169" y="35"/>
                        </a:lnTo>
                        <a:lnTo>
                          <a:pt x="175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89" y="77"/>
                        </a:lnTo>
                        <a:lnTo>
                          <a:pt x="191" y="86"/>
                        </a:lnTo>
                        <a:lnTo>
                          <a:pt x="192" y="96"/>
                        </a:lnTo>
                        <a:lnTo>
                          <a:pt x="194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9" name="Freeform 487"/>
                  <p:cNvSpPr>
                    <a:spLocks noChangeAspect="1"/>
                  </p:cNvSpPr>
                  <p:nvPr/>
                </p:nvSpPr>
                <p:spPr bwMode="auto">
                  <a:xfrm>
                    <a:off x="1104" y="1661"/>
                    <a:ext cx="57" cy="79"/>
                  </a:xfrm>
                  <a:custGeom>
                    <a:avLst/>
                    <a:gdLst>
                      <a:gd name="T0" fmla="*/ 28 w 193"/>
                      <a:gd name="T1" fmla="*/ 0 h 266"/>
                      <a:gd name="T2" fmla="*/ 31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40 w 193"/>
                      <a:gd name="T9" fmla="*/ 2 h 266"/>
                      <a:gd name="T10" fmla="*/ 42 w 193"/>
                      <a:gd name="T11" fmla="*/ 3 h 266"/>
                      <a:gd name="T12" fmla="*/ 44 w 193"/>
                      <a:gd name="T13" fmla="*/ 5 h 266"/>
                      <a:gd name="T14" fmla="*/ 46 w 193"/>
                      <a:gd name="T15" fmla="*/ 7 h 266"/>
                      <a:gd name="T16" fmla="*/ 48 w 193"/>
                      <a:gd name="T17" fmla="*/ 8 h 266"/>
                      <a:gd name="T18" fmla="*/ 50 w 193"/>
                      <a:gd name="T19" fmla="*/ 10 h 266"/>
                      <a:gd name="T20" fmla="*/ 52 w 193"/>
                      <a:gd name="T21" fmla="*/ 12 h 266"/>
                      <a:gd name="T22" fmla="*/ 53 w 193"/>
                      <a:gd name="T23" fmla="*/ 15 h 266"/>
                      <a:gd name="T24" fmla="*/ 55 w 193"/>
                      <a:gd name="T25" fmla="*/ 18 h 266"/>
                      <a:gd name="T26" fmla="*/ 56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0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3 w 193"/>
                      <a:gd name="T49" fmla="*/ 15 h 266"/>
                      <a:gd name="T50" fmla="*/ 5 w 193"/>
                      <a:gd name="T51" fmla="*/ 12 h 266"/>
                      <a:gd name="T52" fmla="*/ 6 w 193"/>
                      <a:gd name="T53" fmla="*/ 10 h 266"/>
                      <a:gd name="T54" fmla="*/ 8 w 193"/>
                      <a:gd name="T55" fmla="*/ 8 h 266"/>
                      <a:gd name="T56" fmla="*/ 10 w 193"/>
                      <a:gd name="T57" fmla="*/ 7 h 266"/>
                      <a:gd name="T58" fmla="*/ 12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3 w 193"/>
                      <a:gd name="T67" fmla="*/ 1 h 266"/>
                      <a:gd name="T68" fmla="*/ 25 w 193"/>
                      <a:gd name="T69" fmla="*/ 0 h 266"/>
                      <a:gd name="T70" fmla="*/ 28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4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49" y="17"/>
                        </a:lnTo>
                        <a:lnTo>
                          <a:pt x="157" y="22"/>
                        </a:lnTo>
                        <a:lnTo>
                          <a:pt x="164" y="28"/>
                        </a:lnTo>
                        <a:lnTo>
                          <a:pt x="170" y="34"/>
                        </a:lnTo>
                        <a:lnTo>
                          <a:pt x="176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0" y="75"/>
                        </a:lnTo>
                        <a:lnTo>
                          <a:pt x="193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1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4"/>
                        </a:lnTo>
                        <a:lnTo>
                          <a:pt x="27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0" name="Freeform 488"/>
                  <p:cNvSpPr>
                    <a:spLocks noChangeAspect="1"/>
                  </p:cNvSpPr>
                  <p:nvPr/>
                </p:nvSpPr>
                <p:spPr bwMode="auto">
                  <a:xfrm>
                    <a:off x="1104" y="1783"/>
                    <a:ext cx="57" cy="86"/>
                  </a:xfrm>
                  <a:custGeom>
                    <a:avLst/>
                    <a:gdLst>
                      <a:gd name="T0" fmla="*/ 28 w 193"/>
                      <a:gd name="T1" fmla="*/ 0 h 267"/>
                      <a:gd name="T2" fmla="*/ 31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40 w 193"/>
                      <a:gd name="T9" fmla="*/ 2 h 267"/>
                      <a:gd name="T10" fmla="*/ 42 w 193"/>
                      <a:gd name="T11" fmla="*/ 4 h 267"/>
                      <a:gd name="T12" fmla="*/ 44 w 193"/>
                      <a:gd name="T13" fmla="*/ 5 h 267"/>
                      <a:gd name="T14" fmla="*/ 46 w 193"/>
                      <a:gd name="T15" fmla="*/ 7 h 267"/>
                      <a:gd name="T16" fmla="*/ 48 w 193"/>
                      <a:gd name="T17" fmla="*/ 9 h 267"/>
                      <a:gd name="T18" fmla="*/ 50 w 193"/>
                      <a:gd name="T19" fmla="*/ 11 h 267"/>
                      <a:gd name="T20" fmla="*/ 52 w 193"/>
                      <a:gd name="T21" fmla="*/ 14 h 267"/>
                      <a:gd name="T22" fmla="*/ 53 w 193"/>
                      <a:gd name="T23" fmla="*/ 16 h 267"/>
                      <a:gd name="T24" fmla="*/ 55 w 193"/>
                      <a:gd name="T25" fmla="*/ 19 h 267"/>
                      <a:gd name="T26" fmla="*/ 56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0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3 w 193"/>
                      <a:gd name="T49" fmla="*/ 16 h 267"/>
                      <a:gd name="T50" fmla="*/ 5 w 193"/>
                      <a:gd name="T51" fmla="*/ 14 h 267"/>
                      <a:gd name="T52" fmla="*/ 6 w 193"/>
                      <a:gd name="T53" fmla="*/ 11 h 267"/>
                      <a:gd name="T54" fmla="*/ 8 w 193"/>
                      <a:gd name="T55" fmla="*/ 9 h 267"/>
                      <a:gd name="T56" fmla="*/ 10 w 193"/>
                      <a:gd name="T57" fmla="*/ 7 h 267"/>
                      <a:gd name="T58" fmla="*/ 12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3 w 193"/>
                      <a:gd name="T67" fmla="*/ 0 h 267"/>
                      <a:gd name="T68" fmla="*/ 25 w 193"/>
                      <a:gd name="T69" fmla="*/ 0 h 267"/>
                      <a:gd name="T70" fmla="*/ 28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4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49" y="16"/>
                        </a:lnTo>
                        <a:lnTo>
                          <a:pt x="157" y="21"/>
                        </a:lnTo>
                        <a:lnTo>
                          <a:pt x="164" y="27"/>
                        </a:lnTo>
                        <a:lnTo>
                          <a:pt x="170" y="35"/>
                        </a:lnTo>
                        <a:lnTo>
                          <a:pt x="176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0" y="77"/>
                        </a:lnTo>
                        <a:lnTo>
                          <a:pt x="193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1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5"/>
                        </a:lnTo>
                        <a:lnTo>
                          <a:pt x="27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1" name="Freeform 489"/>
                  <p:cNvSpPr>
                    <a:spLocks noChangeAspect="1"/>
                  </p:cNvSpPr>
                  <p:nvPr/>
                </p:nvSpPr>
                <p:spPr bwMode="auto">
                  <a:xfrm>
                    <a:off x="3833" y="1661"/>
                    <a:ext cx="57" cy="79"/>
                  </a:xfrm>
                  <a:custGeom>
                    <a:avLst/>
                    <a:gdLst>
                      <a:gd name="T0" fmla="*/ 29 w 192"/>
                      <a:gd name="T1" fmla="*/ 0 h 266"/>
                      <a:gd name="T2" fmla="*/ 32 w 192"/>
                      <a:gd name="T3" fmla="*/ 0 h 266"/>
                      <a:gd name="T4" fmla="*/ 34 w 192"/>
                      <a:gd name="T5" fmla="*/ 1 h 266"/>
                      <a:gd name="T6" fmla="*/ 37 w 192"/>
                      <a:gd name="T7" fmla="*/ 1 h 266"/>
                      <a:gd name="T8" fmla="*/ 40 w 192"/>
                      <a:gd name="T9" fmla="*/ 2 h 266"/>
                      <a:gd name="T10" fmla="*/ 42 w 192"/>
                      <a:gd name="T11" fmla="*/ 3 h 266"/>
                      <a:gd name="T12" fmla="*/ 45 w 192"/>
                      <a:gd name="T13" fmla="*/ 5 h 266"/>
                      <a:gd name="T14" fmla="*/ 47 w 192"/>
                      <a:gd name="T15" fmla="*/ 7 h 266"/>
                      <a:gd name="T16" fmla="*/ 49 w 192"/>
                      <a:gd name="T17" fmla="*/ 8 h 266"/>
                      <a:gd name="T18" fmla="*/ 50 w 192"/>
                      <a:gd name="T19" fmla="*/ 10 h 266"/>
                      <a:gd name="T20" fmla="*/ 52 w 192"/>
                      <a:gd name="T21" fmla="*/ 12 h 266"/>
                      <a:gd name="T22" fmla="*/ 53 w 192"/>
                      <a:gd name="T23" fmla="*/ 15 h 266"/>
                      <a:gd name="T24" fmla="*/ 55 w 192"/>
                      <a:gd name="T25" fmla="*/ 18 h 266"/>
                      <a:gd name="T26" fmla="*/ 56 w 192"/>
                      <a:gd name="T27" fmla="*/ 20 h 266"/>
                      <a:gd name="T28" fmla="*/ 56 w 192"/>
                      <a:gd name="T29" fmla="*/ 22 h 266"/>
                      <a:gd name="T30" fmla="*/ 57 w 192"/>
                      <a:gd name="T31" fmla="*/ 25 h 266"/>
                      <a:gd name="T32" fmla="*/ 57 w 192"/>
                      <a:gd name="T33" fmla="*/ 28 h 266"/>
                      <a:gd name="T34" fmla="*/ 57 w 192"/>
                      <a:gd name="T35" fmla="*/ 79 h 266"/>
                      <a:gd name="T36" fmla="*/ 0 w 192"/>
                      <a:gd name="T37" fmla="*/ 79 h 266"/>
                      <a:gd name="T38" fmla="*/ 0 w 192"/>
                      <a:gd name="T39" fmla="*/ 28 h 266"/>
                      <a:gd name="T40" fmla="*/ 0 w 192"/>
                      <a:gd name="T41" fmla="*/ 25 h 266"/>
                      <a:gd name="T42" fmla="*/ 1 w 192"/>
                      <a:gd name="T43" fmla="*/ 22 h 266"/>
                      <a:gd name="T44" fmla="*/ 1 w 192"/>
                      <a:gd name="T45" fmla="*/ 20 h 266"/>
                      <a:gd name="T46" fmla="*/ 2 w 192"/>
                      <a:gd name="T47" fmla="*/ 18 h 266"/>
                      <a:gd name="T48" fmla="*/ 4 w 192"/>
                      <a:gd name="T49" fmla="*/ 15 h 266"/>
                      <a:gd name="T50" fmla="*/ 5 w 192"/>
                      <a:gd name="T51" fmla="*/ 12 h 266"/>
                      <a:gd name="T52" fmla="*/ 7 w 192"/>
                      <a:gd name="T53" fmla="*/ 10 h 266"/>
                      <a:gd name="T54" fmla="*/ 9 w 192"/>
                      <a:gd name="T55" fmla="*/ 8 h 266"/>
                      <a:gd name="T56" fmla="*/ 11 w 192"/>
                      <a:gd name="T57" fmla="*/ 7 h 266"/>
                      <a:gd name="T58" fmla="*/ 13 w 192"/>
                      <a:gd name="T59" fmla="*/ 5 h 266"/>
                      <a:gd name="T60" fmla="*/ 15 w 192"/>
                      <a:gd name="T61" fmla="*/ 3 h 266"/>
                      <a:gd name="T62" fmla="*/ 18 w 192"/>
                      <a:gd name="T63" fmla="*/ 2 h 266"/>
                      <a:gd name="T64" fmla="*/ 20 w 192"/>
                      <a:gd name="T65" fmla="*/ 1 h 266"/>
                      <a:gd name="T66" fmla="*/ 23 w 192"/>
                      <a:gd name="T67" fmla="*/ 1 h 266"/>
                      <a:gd name="T68" fmla="*/ 26 w 192"/>
                      <a:gd name="T69" fmla="*/ 0 h 266"/>
                      <a:gd name="T70" fmla="*/ 29 w 192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6">
                        <a:moveTo>
                          <a:pt x="97" y="0"/>
                        </a:moveTo>
                        <a:lnTo>
                          <a:pt x="107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0" y="17"/>
                        </a:lnTo>
                        <a:lnTo>
                          <a:pt x="157" y="22"/>
                        </a:lnTo>
                        <a:lnTo>
                          <a:pt x="164" y="28"/>
                        </a:lnTo>
                        <a:lnTo>
                          <a:pt x="170" y="34"/>
                        </a:lnTo>
                        <a:lnTo>
                          <a:pt x="176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8" y="67"/>
                        </a:lnTo>
                        <a:lnTo>
                          <a:pt x="190" y="75"/>
                        </a:lnTo>
                        <a:lnTo>
                          <a:pt x="192" y="85"/>
                        </a:lnTo>
                        <a:lnTo>
                          <a:pt x="192" y="94"/>
                        </a:lnTo>
                        <a:lnTo>
                          <a:pt x="192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9" y="28"/>
                        </a:lnTo>
                        <a:lnTo>
                          <a:pt x="36" y="22"/>
                        </a:lnTo>
                        <a:lnTo>
                          <a:pt x="43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9" y="4"/>
                        </a:lnTo>
                        <a:lnTo>
                          <a:pt x="77" y="2"/>
                        </a:lnTo>
                        <a:lnTo>
                          <a:pt x="88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2" name="Freeform 490"/>
                  <p:cNvSpPr>
                    <a:spLocks noChangeAspect="1"/>
                  </p:cNvSpPr>
                  <p:nvPr/>
                </p:nvSpPr>
                <p:spPr bwMode="auto">
                  <a:xfrm>
                    <a:off x="3833" y="1783"/>
                    <a:ext cx="57" cy="86"/>
                  </a:xfrm>
                  <a:custGeom>
                    <a:avLst/>
                    <a:gdLst>
                      <a:gd name="T0" fmla="*/ 29 w 192"/>
                      <a:gd name="T1" fmla="*/ 0 h 267"/>
                      <a:gd name="T2" fmla="*/ 32 w 192"/>
                      <a:gd name="T3" fmla="*/ 0 h 267"/>
                      <a:gd name="T4" fmla="*/ 34 w 192"/>
                      <a:gd name="T5" fmla="*/ 0 h 267"/>
                      <a:gd name="T6" fmla="*/ 37 w 192"/>
                      <a:gd name="T7" fmla="*/ 1 h 267"/>
                      <a:gd name="T8" fmla="*/ 40 w 192"/>
                      <a:gd name="T9" fmla="*/ 2 h 267"/>
                      <a:gd name="T10" fmla="*/ 42 w 192"/>
                      <a:gd name="T11" fmla="*/ 4 h 267"/>
                      <a:gd name="T12" fmla="*/ 45 w 192"/>
                      <a:gd name="T13" fmla="*/ 5 h 267"/>
                      <a:gd name="T14" fmla="*/ 47 w 192"/>
                      <a:gd name="T15" fmla="*/ 7 h 267"/>
                      <a:gd name="T16" fmla="*/ 49 w 192"/>
                      <a:gd name="T17" fmla="*/ 9 h 267"/>
                      <a:gd name="T18" fmla="*/ 50 w 192"/>
                      <a:gd name="T19" fmla="*/ 11 h 267"/>
                      <a:gd name="T20" fmla="*/ 52 w 192"/>
                      <a:gd name="T21" fmla="*/ 14 h 267"/>
                      <a:gd name="T22" fmla="*/ 53 w 192"/>
                      <a:gd name="T23" fmla="*/ 16 h 267"/>
                      <a:gd name="T24" fmla="*/ 55 w 192"/>
                      <a:gd name="T25" fmla="*/ 19 h 267"/>
                      <a:gd name="T26" fmla="*/ 56 w 192"/>
                      <a:gd name="T27" fmla="*/ 22 h 267"/>
                      <a:gd name="T28" fmla="*/ 56 w 192"/>
                      <a:gd name="T29" fmla="*/ 25 h 267"/>
                      <a:gd name="T30" fmla="*/ 57 w 192"/>
                      <a:gd name="T31" fmla="*/ 28 h 267"/>
                      <a:gd name="T32" fmla="*/ 57 w 192"/>
                      <a:gd name="T33" fmla="*/ 31 h 267"/>
                      <a:gd name="T34" fmla="*/ 57 w 192"/>
                      <a:gd name="T35" fmla="*/ 86 h 267"/>
                      <a:gd name="T36" fmla="*/ 0 w 192"/>
                      <a:gd name="T37" fmla="*/ 86 h 267"/>
                      <a:gd name="T38" fmla="*/ 0 w 192"/>
                      <a:gd name="T39" fmla="*/ 31 h 267"/>
                      <a:gd name="T40" fmla="*/ 0 w 192"/>
                      <a:gd name="T41" fmla="*/ 28 h 267"/>
                      <a:gd name="T42" fmla="*/ 1 w 192"/>
                      <a:gd name="T43" fmla="*/ 25 h 267"/>
                      <a:gd name="T44" fmla="*/ 1 w 192"/>
                      <a:gd name="T45" fmla="*/ 22 h 267"/>
                      <a:gd name="T46" fmla="*/ 2 w 192"/>
                      <a:gd name="T47" fmla="*/ 19 h 267"/>
                      <a:gd name="T48" fmla="*/ 4 w 192"/>
                      <a:gd name="T49" fmla="*/ 16 h 267"/>
                      <a:gd name="T50" fmla="*/ 5 w 192"/>
                      <a:gd name="T51" fmla="*/ 14 h 267"/>
                      <a:gd name="T52" fmla="*/ 7 w 192"/>
                      <a:gd name="T53" fmla="*/ 11 h 267"/>
                      <a:gd name="T54" fmla="*/ 9 w 192"/>
                      <a:gd name="T55" fmla="*/ 9 h 267"/>
                      <a:gd name="T56" fmla="*/ 11 w 192"/>
                      <a:gd name="T57" fmla="*/ 7 h 267"/>
                      <a:gd name="T58" fmla="*/ 13 w 192"/>
                      <a:gd name="T59" fmla="*/ 5 h 267"/>
                      <a:gd name="T60" fmla="*/ 15 w 192"/>
                      <a:gd name="T61" fmla="*/ 4 h 267"/>
                      <a:gd name="T62" fmla="*/ 18 w 192"/>
                      <a:gd name="T63" fmla="*/ 2 h 267"/>
                      <a:gd name="T64" fmla="*/ 20 w 192"/>
                      <a:gd name="T65" fmla="*/ 1 h 267"/>
                      <a:gd name="T66" fmla="*/ 23 w 192"/>
                      <a:gd name="T67" fmla="*/ 0 h 267"/>
                      <a:gd name="T68" fmla="*/ 26 w 192"/>
                      <a:gd name="T69" fmla="*/ 0 h 267"/>
                      <a:gd name="T70" fmla="*/ 29 w 192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7">
                        <a:moveTo>
                          <a:pt x="97" y="0"/>
                        </a:moveTo>
                        <a:lnTo>
                          <a:pt x="107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0" y="16"/>
                        </a:lnTo>
                        <a:lnTo>
                          <a:pt x="157" y="21"/>
                        </a:lnTo>
                        <a:lnTo>
                          <a:pt x="164" y="27"/>
                        </a:lnTo>
                        <a:lnTo>
                          <a:pt x="170" y="35"/>
                        </a:lnTo>
                        <a:lnTo>
                          <a:pt x="176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8" y="67"/>
                        </a:lnTo>
                        <a:lnTo>
                          <a:pt x="190" y="77"/>
                        </a:lnTo>
                        <a:lnTo>
                          <a:pt x="192" y="86"/>
                        </a:lnTo>
                        <a:lnTo>
                          <a:pt x="192" y="96"/>
                        </a:lnTo>
                        <a:lnTo>
                          <a:pt x="192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9" y="27"/>
                        </a:lnTo>
                        <a:lnTo>
                          <a:pt x="36" y="21"/>
                        </a:lnTo>
                        <a:lnTo>
                          <a:pt x="43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9" y="4"/>
                        </a:lnTo>
                        <a:lnTo>
                          <a:pt x="77" y="1"/>
                        </a:lnTo>
                        <a:lnTo>
                          <a:pt x="88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3" name="Freeform 491"/>
                  <p:cNvSpPr>
                    <a:spLocks noChangeAspect="1"/>
                  </p:cNvSpPr>
                  <p:nvPr/>
                </p:nvSpPr>
                <p:spPr bwMode="auto">
                  <a:xfrm>
                    <a:off x="1747" y="1661"/>
                    <a:ext cx="57" cy="79"/>
                  </a:xfrm>
                  <a:custGeom>
                    <a:avLst/>
                    <a:gdLst>
                      <a:gd name="T0" fmla="*/ 28 w 192"/>
                      <a:gd name="T1" fmla="*/ 0 h 266"/>
                      <a:gd name="T2" fmla="*/ 31 w 192"/>
                      <a:gd name="T3" fmla="*/ 0 h 266"/>
                      <a:gd name="T4" fmla="*/ 34 w 192"/>
                      <a:gd name="T5" fmla="*/ 1 h 266"/>
                      <a:gd name="T6" fmla="*/ 37 w 192"/>
                      <a:gd name="T7" fmla="*/ 1 h 266"/>
                      <a:gd name="T8" fmla="*/ 39 w 192"/>
                      <a:gd name="T9" fmla="*/ 2 h 266"/>
                      <a:gd name="T10" fmla="*/ 42 w 192"/>
                      <a:gd name="T11" fmla="*/ 3 h 266"/>
                      <a:gd name="T12" fmla="*/ 45 w 192"/>
                      <a:gd name="T13" fmla="*/ 5 h 266"/>
                      <a:gd name="T14" fmla="*/ 47 w 192"/>
                      <a:gd name="T15" fmla="*/ 7 h 266"/>
                      <a:gd name="T16" fmla="*/ 49 w 192"/>
                      <a:gd name="T17" fmla="*/ 8 h 266"/>
                      <a:gd name="T18" fmla="*/ 50 w 192"/>
                      <a:gd name="T19" fmla="*/ 10 h 266"/>
                      <a:gd name="T20" fmla="*/ 52 w 192"/>
                      <a:gd name="T21" fmla="*/ 12 h 266"/>
                      <a:gd name="T22" fmla="*/ 54 w 192"/>
                      <a:gd name="T23" fmla="*/ 15 h 266"/>
                      <a:gd name="T24" fmla="*/ 55 w 192"/>
                      <a:gd name="T25" fmla="*/ 18 h 266"/>
                      <a:gd name="T26" fmla="*/ 56 w 192"/>
                      <a:gd name="T27" fmla="*/ 20 h 266"/>
                      <a:gd name="T28" fmla="*/ 56 w 192"/>
                      <a:gd name="T29" fmla="*/ 22 h 266"/>
                      <a:gd name="T30" fmla="*/ 57 w 192"/>
                      <a:gd name="T31" fmla="*/ 25 h 266"/>
                      <a:gd name="T32" fmla="*/ 57 w 192"/>
                      <a:gd name="T33" fmla="*/ 28 h 266"/>
                      <a:gd name="T34" fmla="*/ 57 w 192"/>
                      <a:gd name="T35" fmla="*/ 79 h 266"/>
                      <a:gd name="T36" fmla="*/ 0 w 192"/>
                      <a:gd name="T37" fmla="*/ 79 h 266"/>
                      <a:gd name="T38" fmla="*/ 0 w 192"/>
                      <a:gd name="T39" fmla="*/ 28 h 266"/>
                      <a:gd name="T40" fmla="*/ 1 w 192"/>
                      <a:gd name="T41" fmla="*/ 25 h 266"/>
                      <a:gd name="T42" fmla="*/ 1 w 192"/>
                      <a:gd name="T43" fmla="*/ 22 h 266"/>
                      <a:gd name="T44" fmla="*/ 1 w 192"/>
                      <a:gd name="T45" fmla="*/ 20 h 266"/>
                      <a:gd name="T46" fmla="*/ 2 w 192"/>
                      <a:gd name="T47" fmla="*/ 18 h 266"/>
                      <a:gd name="T48" fmla="*/ 4 w 192"/>
                      <a:gd name="T49" fmla="*/ 15 h 266"/>
                      <a:gd name="T50" fmla="*/ 5 w 192"/>
                      <a:gd name="T51" fmla="*/ 12 h 266"/>
                      <a:gd name="T52" fmla="*/ 7 w 192"/>
                      <a:gd name="T53" fmla="*/ 10 h 266"/>
                      <a:gd name="T54" fmla="*/ 9 w 192"/>
                      <a:gd name="T55" fmla="*/ 8 h 266"/>
                      <a:gd name="T56" fmla="*/ 10 w 192"/>
                      <a:gd name="T57" fmla="*/ 7 h 266"/>
                      <a:gd name="T58" fmla="*/ 13 w 192"/>
                      <a:gd name="T59" fmla="*/ 5 h 266"/>
                      <a:gd name="T60" fmla="*/ 15 w 192"/>
                      <a:gd name="T61" fmla="*/ 3 h 266"/>
                      <a:gd name="T62" fmla="*/ 18 w 192"/>
                      <a:gd name="T63" fmla="*/ 2 h 266"/>
                      <a:gd name="T64" fmla="*/ 20 w 192"/>
                      <a:gd name="T65" fmla="*/ 1 h 266"/>
                      <a:gd name="T66" fmla="*/ 23 w 192"/>
                      <a:gd name="T67" fmla="*/ 1 h 266"/>
                      <a:gd name="T68" fmla="*/ 26 w 192"/>
                      <a:gd name="T69" fmla="*/ 0 h 266"/>
                      <a:gd name="T70" fmla="*/ 28 w 192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6">
                        <a:moveTo>
                          <a:pt x="95" y="0"/>
                        </a:moveTo>
                        <a:lnTo>
                          <a:pt x="106" y="1"/>
                        </a:lnTo>
                        <a:lnTo>
                          <a:pt x="115" y="2"/>
                        </a:lnTo>
                        <a:lnTo>
                          <a:pt x="125" y="4"/>
                        </a:lnTo>
                        <a:lnTo>
                          <a:pt x="133" y="7"/>
                        </a:lnTo>
                        <a:lnTo>
                          <a:pt x="142" y="11"/>
                        </a:lnTo>
                        <a:lnTo>
                          <a:pt x="150" y="17"/>
                        </a:lnTo>
                        <a:lnTo>
                          <a:pt x="157" y="22"/>
                        </a:lnTo>
                        <a:lnTo>
                          <a:pt x="164" y="28"/>
                        </a:lnTo>
                        <a:lnTo>
                          <a:pt x="170" y="34"/>
                        </a:lnTo>
                        <a:lnTo>
                          <a:pt x="176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0" y="75"/>
                        </a:lnTo>
                        <a:lnTo>
                          <a:pt x="192" y="85"/>
                        </a:lnTo>
                        <a:lnTo>
                          <a:pt x="192" y="94"/>
                        </a:lnTo>
                        <a:lnTo>
                          <a:pt x="192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2" y="85"/>
                        </a:lnTo>
                        <a:lnTo>
                          <a:pt x="3" y="75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3" y="34"/>
                        </a:lnTo>
                        <a:lnTo>
                          <a:pt x="29" y="28"/>
                        </a:lnTo>
                        <a:lnTo>
                          <a:pt x="35" y="22"/>
                        </a:lnTo>
                        <a:lnTo>
                          <a:pt x="43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6" y="2"/>
                        </a:lnTo>
                        <a:lnTo>
                          <a:pt x="86" y="1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4" name="Freeform 492"/>
                  <p:cNvSpPr>
                    <a:spLocks noChangeAspect="1"/>
                  </p:cNvSpPr>
                  <p:nvPr/>
                </p:nvSpPr>
                <p:spPr bwMode="auto">
                  <a:xfrm>
                    <a:off x="1747" y="1783"/>
                    <a:ext cx="57" cy="86"/>
                  </a:xfrm>
                  <a:custGeom>
                    <a:avLst/>
                    <a:gdLst>
                      <a:gd name="T0" fmla="*/ 28 w 192"/>
                      <a:gd name="T1" fmla="*/ 0 h 267"/>
                      <a:gd name="T2" fmla="*/ 31 w 192"/>
                      <a:gd name="T3" fmla="*/ 0 h 267"/>
                      <a:gd name="T4" fmla="*/ 34 w 192"/>
                      <a:gd name="T5" fmla="*/ 0 h 267"/>
                      <a:gd name="T6" fmla="*/ 37 w 192"/>
                      <a:gd name="T7" fmla="*/ 1 h 267"/>
                      <a:gd name="T8" fmla="*/ 39 w 192"/>
                      <a:gd name="T9" fmla="*/ 2 h 267"/>
                      <a:gd name="T10" fmla="*/ 42 w 192"/>
                      <a:gd name="T11" fmla="*/ 4 h 267"/>
                      <a:gd name="T12" fmla="*/ 45 w 192"/>
                      <a:gd name="T13" fmla="*/ 5 h 267"/>
                      <a:gd name="T14" fmla="*/ 47 w 192"/>
                      <a:gd name="T15" fmla="*/ 7 h 267"/>
                      <a:gd name="T16" fmla="*/ 49 w 192"/>
                      <a:gd name="T17" fmla="*/ 9 h 267"/>
                      <a:gd name="T18" fmla="*/ 50 w 192"/>
                      <a:gd name="T19" fmla="*/ 11 h 267"/>
                      <a:gd name="T20" fmla="*/ 52 w 192"/>
                      <a:gd name="T21" fmla="*/ 14 h 267"/>
                      <a:gd name="T22" fmla="*/ 54 w 192"/>
                      <a:gd name="T23" fmla="*/ 16 h 267"/>
                      <a:gd name="T24" fmla="*/ 55 w 192"/>
                      <a:gd name="T25" fmla="*/ 19 h 267"/>
                      <a:gd name="T26" fmla="*/ 56 w 192"/>
                      <a:gd name="T27" fmla="*/ 22 h 267"/>
                      <a:gd name="T28" fmla="*/ 56 w 192"/>
                      <a:gd name="T29" fmla="*/ 25 h 267"/>
                      <a:gd name="T30" fmla="*/ 57 w 192"/>
                      <a:gd name="T31" fmla="*/ 28 h 267"/>
                      <a:gd name="T32" fmla="*/ 57 w 192"/>
                      <a:gd name="T33" fmla="*/ 31 h 267"/>
                      <a:gd name="T34" fmla="*/ 57 w 192"/>
                      <a:gd name="T35" fmla="*/ 86 h 267"/>
                      <a:gd name="T36" fmla="*/ 0 w 192"/>
                      <a:gd name="T37" fmla="*/ 86 h 267"/>
                      <a:gd name="T38" fmla="*/ 0 w 192"/>
                      <a:gd name="T39" fmla="*/ 31 h 267"/>
                      <a:gd name="T40" fmla="*/ 1 w 192"/>
                      <a:gd name="T41" fmla="*/ 28 h 267"/>
                      <a:gd name="T42" fmla="*/ 1 w 192"/>
                      <a:gd name="T43" fmla="*/ 25 h 267"/>
                      <a:gd name="T44" fmla="*/ 1 w 192"/>
                      <a:gd name="T45" fmla="*/ 22 h 267"/>
                      <a:gd name="T46" fmla="*/ 2 w 192"/>
                      <a:gd name="T47" fmla="*/ 19 h 267"/>
                      <a:gd name="T48" fmla="*/ 4 w 192"/>
                      <a:gd name="T49" fmla="*/ 16 h 267"/>
                      <a:gd name="T50" fmla="*/ 5 w 192"/>
                      <a:gd name="T51" fmla="*/ 14 h 267"/>
                      <a:gd name="T52" fmla="*/ 7 w 192"/>
                      <a:gd name="T53" fmla="*/ 11 h 267"/>
                      <a:gd name="T54" fmla="*/ 9 w 192"/>
                      <a:gd name="T55" fmla="*/ 9 h 267"/>
                      <a:gd name="T56" fmla="*/ 10 w 192"/>
                      <a:gd name="T57" fmla="*/ 7 h 267"/>
                      <a:gd name="T58" fmla="*/ 13 w 192"/>
                      <a:gd name="T59" fmla="*/ 5 h 267"/>
                      <a:gd name="T60" fmla="*/ 15 w 192"/>
                      <a:gd name="T61" fmla="*/ 4 h 267"/>
                      <a:gd name="T62" fmla="*/ 18 w 192"/>
                      <a:gd name="T63" fmla="*/ 2 h 267"/>
                      <a:gd name="T64" fmla="*/ 20 w 192"/>
                      <a:gd name="T65" fmla="*/ 1 h 267"/>
                      <a:gd name="T66" fmla="*/ 23 w 192"/>
                      <a:gd name="T67" fmla="*/ 0 h 267"/>
                      <a:gd name="T68" fmla="*/ 26 w 192"/>
                      <a:gd name="T69" fmla="*/ 0 h 267"/>
                      <a:gd name="T70" fmla="*/ 28 w 192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7">
                        <a:moveTo>
                          <a:pt x="95" y="0"/>
                        </a:moveTo>
                        <a:lnTo>
                          <a:pt x="106" y="0"/>
                        </a:lnTo>
                        <a:lnTo>
                          <a:pt x="115" y="1"/>
                        </a:lnTo>
                        <a:lnTo>
                          <a:pt x="125" y="4"/>
                        </a:lnTo>
                        <a:lnTo>
                          <a:pt x="133" y="7"/>
                        </a:lnTo>
                        <a:lnTo>
                          <a:pt x="142" y="11"/>
                        </a:lnTo>
                        <a:lnTo>
                          <a:pt x="150" y="16"/>
                        </a:lnTo>
                        <a:lnTo>
                          <a:pt x="157" y="21"/>
                        </a:lnTo>
                        <a:lnTo>
                          <a:pt x="164" y="27"/>
                        </a:lnTo>
                        <a:lnTo>
                          <a:pt x="170" y="35"/>
                        </a:lnTo>
                        <a:lnTo>
                          <a:pt x="176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0" y="77"/>
                        </a:lnTo>
                        <a:lnTo>
                          <a:pt x="192" y="86"/>
                        </a:lnTo>
                        <a:lnTo>
                          <a:pt x="192" y="96"/>
                        </a:lnTo>
                        <a:lnTo>
                          <a:pt x="192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2" y="86"/>
                        </a:lnTo>
                        <a:lnTo>
                          <a:pt x="3" y="77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3" y="35"/>
                        </a:lnTo>
                        <a:lnTo>
                          <a:pt x="29" y="27"/>
                        </a:lnTo>
                        <a:lnTo>
                          <a:pt x="35" y="21"/>
                        </a:lnTo>
                        <a:lnTo>
                          <a:pt x="43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6" y="1"/>
                        </a:lnTo>
                        <a:lnTo>
                          <a:pt x="86" y="0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5" name="Freeform 493"/>
                  <p:cNvSpPr>
                    <a:spLocks noChangeAspect="1"/>
                  </p:cNvSpPr>
                  <p:nvPr/>
                </p:nvSpPr>
                <p:spPr bwMode="auto">
                  <a:xfrm>
                    <a:off x="4477" y="1661"/>
                    <a:ext cx="57" cy="79"/>
                  </a:xfrm>
                  <a:custGeom>
                    <a:avLst/>
                    <a:gdLst>
                      <a:gd name="T0" fmla="*/ 28 w 192"/>
                      <a:gd name="T1" fmla="*/ 0 h 266"/>
                      <a:gd name="T2" fmla="*/ 31 w 192"/>
                      <a:gd name="T3" fmla="*/ 0 h 266"/>
                      <a:gd name="T4" fmla="*/ 34 w 192"/>
                      <a:gd name="T5" fmla="*/ 1 h 266"/>
                      <a:gd name="T6" fmla="*/ 37 w 192"/>
                      <a:gd name="T7" fmla="*/ 1 h 266"/>
                      <a:gd name="T8" fmla="*/ 39 w 192"/>
                      <a:gd name="T9" fmla="*/ 2 h 266"/>
                      <a:gd name="T10" fmla="*/ 42 w 192"/>
                      <a:gd name="T11" fmla="*/ 3 h 266"/>
                      <a:gd name="T12" fmla="*/ 44 w 192"/>
                      <a:gd name="T13" fmla="*/ 5 h 266"/>
                      <a:gd name="T14" fmla="*/ 47 w 192"/>
                      <a:gd name="T15" fmla="*/ 7 h 266"/>
                      <a:gd name="T16" fmla="*/ 48 w 192"/>
                      <a:gd name="T17" fmla="*/ 8 h 266"/>
                      <a:gd name="T18" fmla="*/ 50 w 192"/>
                      <a:gd name="T19" fmla="*/ 10 h 266"/>
                      <a:gd name="T20" fmla="*/ 52 w 192"/>
                      <a:gd name="T21" fmla="*/ 12 h 266"/>
                      <a:gd name="T22" fmla="*/ 53 w 192"/>
                      <a:gd name="T23" fmla="*/ 15 h 266"/>
                      <a:gd name="T24" fmla="*/ 55 w 192"/>
                      <a:gd name="T25" fmla="*/ 18 h 266"/>
                      <a:gd name="T26" fmla="*/ 56 w 192"/>
                      <a:gd name="T27" fmla="*/ 20 h 266"/>
                      <a:gd name="T28" fmla="*/ 56 w 192"/>
                      <a:gd name="T29" fmla="*/ 22 h 266"/>
                      <a:gd name="T30" fmla="*/ 56 w 192"/>
                      <a:gd name="T31" fmla="*/ 25 h 266"/>
                      <a:gd name="T32" fmla="*/ 57 w 192"/>
                      <a:gd name="T33" fmla="*/ 28 h 266"/>
                      <a:gd name="T34" fmla="*/ 57 w 192"/>
                      <a:gd name="T35" fmla="*/ 79 h 266"/>
                      <a:gd name="T36" fmla="*/ 0 w 192"/>
                      <a:gd name="T37" fmla="*/ 79 h 266"/>
                      <a:gd name="T38" fmla="*/ 0 w 192"/>
                      <a:gd name="T39" fmla="*/ 28 h 266"/>
                      <a:gd name="T40" fmla="*/ 0 w 192"/>
                      <a:gd name="T41" fmla="*/ 25 h 266"/>
                      <a:gd name="T42" fmla="*/ 1 w 192"/>
                      <a:gd name="T43" fmla="*/ 22 h 266"/>
                      <a:gd name="T44" fmla="*/ 1 w 192"/>
                      <a:gd name="T45" fmla="*/ 20 h 266"/>
                      <a:gd name="T46" fmla="*/ 2 w 192"/>
                      <a:gd name="T47" fmla="*/ 18 h 266"/>
                      <a:gd name="T48" fmla="*/ 3 w 192"/>
                      <a:gd name="T49" fmla="*/ 15 h 266"/>
                      <a:gd name="T50" fmla="*/ 5 w 192"/>
                      <a:gd name="T51" fmla="*/ 12 h 266"/>
                      <a:gd name="T52" fmla="*/ 7 w 192"/>
                      <a:gd name="T53" fmla="*/ 10 h 266"/>
                      <a:gd name="T54" fmla="*/ 8 w 192"/>
                      <a:gd name="T55" fmla="*/ 8 h 266"/>
                      <a:gd name="T56" fmla="*/ 10 w 192"/>
                      <a:gd name="T57" fmla="*/ 7 h 266"/>
                      <a:gd name="T58" fmla="*/ 12 w 192"/>
                      <a:gd name="T59" fmla="*/ 5 h 266"/>
                      <a:gd name="T60" fmla="*/ 15 w 192"/>
                      <a:gd name="T61" fmla="*/ 3 h 266"/>
                      <a:gd name="T62" fmla="*/ 17 w 192"/>
                      <a:gd name="T63" fmla="*/ 2 h 266"/>
                      <a:gd name="T64" fmla="*/ 20 w 192"/>
                      <a:gd name="T65" fmla="*/ 1 h 266"/>
                      <a:gd name="T66" fmla="*/ 23 w 192"/>
                      <a:gd name="T67" fmla="*/ 1 h 266"/>
                      <a:gd name="T68" fmla="*/ 25 w 192"/>
                      <a:gd name="T69" fmla="*/ 0 h 266"/>
                      <a:gd name="T70" fmla="*/ 28 w 192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6">
                        <a:moveTo>
                          <a:pt x="95" y="0"/>
                        </a:moveTo>
                        <a:lnTo>
                          <a:pt x="104" y="1"/>
                        </a:lnTo>
                        <a:lnTo>
                          <a:pt x="115" y="2"/>
                        </a:lnTo>
                        <a:lnTo>
                          <a:pt x="123" y="4"/>
                        </a:lnTo>
                        <a:lnTo>
                          <a:pt x="133" y="7"/>
                        </a:lnTo>
                        <a:lnTo>
                          <a:pt x="141" y="11"/>
                        </a:lnTo>
                        <a:lnTo>
                          <a:pt x="148" y="17"/>
                        </a:lnTo>
                        <a:lnTo>
                          <a:pt x="157" y="22"/>
                        </a:lnTo>
                        <a:lnTo>
                          <a:pt x="163" y="28"/>
                        </a:lnTo>
                        <a:lnTo>
                          <a:pt x="169" y="34"/>
                        </a:lnTo>
                        <a:lnTo>
                          <a:pt x="175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89" y="75"/>
                        </a:lnTo>
                        <a:lnTo>
                          <a:pt x="190" y="85"/>
                        </a:lnTo>
                        <a:lnTo>
                          <a:pt x="192" y="94"/>
                        </a:lnTo>
                        <a:lnTo>
                          <a:pt x="192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4"/>
                        </a:lnTo>
                        <a:lnTo>
                          <a:pt x="27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49" y="11"/>
                        </a:lnTo>
                        <a:lnTo>
                          <a:pt x="58" y="7"/>
                        </a:lnTo>
                        <a:lnTo>
                          <a:pt x="66" y="4"/>
                        </a:lnTo>
                        <a:lnTo>
                          <a:pt x="76" y="2"/>
                        </a:lnTo>
                        <a:lnTo>
                          <a:pt x="85" y="1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6" name="Freeform 494"/>
                  <p:cNvSpPr>
                    <a:spLocks noChangeAspect="1"/>
                  </p:cNvSpPr>
                  <p:nvPr/>
                </p:nvSpPr>
                <p:spPr bwMode="auto">
                  <a:xfrm>
                    <a:off x="4477" y="1783"/>
                    <a:ext cx="57" cy="86"/>
                  </a:xfrm>
                  <a:custGeom>
                    <a:avLst/>
                    <a:gdLst>
                      <a:gd name="T0" fmla="*/ 28 w 192"/>
                      <a:gd name="T1" fmla="*/ 0 h 267"/>
                      <a:gd name="T2" fmla="*/ 31 w 192"/>
                      <a:gd name="T3" fmla="*/ 0 h 267"/>
                      <a:gd name="T4" fmla="*/ 34 w 192"/>
                      <a:gd name="T5" fmla="*/ 0 h 267"/>
                      <a:gd name="T6" fmla="*/ 37 w 192"/>
                      <a:gd name="T7" fmla="*/ 1 h 267"/>
                      <a:gd name="T8" fmla="*/ 39 w 192"/>
                      <a:gd name="T9" fmla="*/ 2 h 267"/>
                      <a:gd name="T10" fmla="*/ 42 w 192"/>
                      <a:gd name="T11" fmla="*/ 4 h 267"/>
                      <a:gd name="T12" fmla="*/ 44 w 192"/>
                      <a:gd name="T13" fmla="*/ 5 h 267"/>
                      <a:gd name="T14" fmla="*/ 47 w 192"/>
                      <a:gd name="T15" fmla="*/ 7 h 267"/>
                      <a:gd name="T16" fmla="*/ 48 w 192"/>
                      <a:gd name="T17" fmla="*/ 9 h 267"/>
                      <a:gd name="T18" fmla="*/ 50 w 192"/>
                      <a:gd name="T19" fmla="*/ 11 h 267"/>
                      <a:gd name="T20" fmla="*/ 52 w 192"/>
                      <a:gd name="T21" fmla="*/ 14 h 267"/>
                      <a:gd name="T22" fmla="*/ 53 w 192"/>
                      <a:gd name="T23" fmla="*/ 16 h 267"/>
                      <a:gd name="T24" fmla="*/ 55 w 192"/>
                      <a:gd name="T25" fmla="*/ 19 h 267"/>
                      <a:gd name="T26" fmla="*/ 56 w 192"/>
                      <a:gd name="T27" fmla="*/ 22 h 267"/>
                      <a:gd name="T28" fmla="*/ 56 w 192"/>
                      <a:gd name="T29" fmla="*/ 25 h 267"/>
                      <a:gd name="T30" fmla="*/ 56 w 192"/>
                      <a:gd name="T31" fmla="*/ 28 h 267"/>
                      <a:gd name="T32" fmla="*/ 57 w 192"/>
                      <a:gd name="T33" fmla="*/ 31 h 267"/>
                      <a:gd name="T34" fmla="*/ 57 w 192"/>
                      <a:gd name="T35" fmla="*/ 86 h 267"/>
                      <a:gd name="T36" fmla="*/ 0 w 192"/>
                      <a:gd name="T37" fmla="*/ 86 h 267"/>
                      <a:gd name="T38" fmla="*/ 0 w 192"/>
                      <a:gd name="T39" fmla="*/ 31 h 267"/>
                      <a:gd name="T40" fmla="*/ 0 w 192"/>
                      <a:gd name="T41" fmla="*/ 28 h 267"/>
                      <a:gd name="T42" fmla="*/ 1 w 192"/>
                      <a:gd name="T43" fmla="*/ 25 h 267"/>
                      <a:gd name="T44" fmla="*/ 1 w 192"/>
                      <a:gd name="T45" fmla="*/ 22 h 267"/>
                      <a:gd name="T46" fmla="*/ 2 w 192"/>
                      <a:gd name="T47" fmla="*/ 19 h 267"/>
                      <a:gd name="T48" fmla="*/ 3 w 192"/>
                      <a:gd name="T49" fmla="*/ 16 h 267"/>
                      <a:gd name="T50" fmla="*/ 5 w 192"/>
                      <a:gd name="T51" fmla="*/ 14 h 267"/>
                      <a:gd name="T52" fmla="*/ 7 w 192"/>
                      <a:gd name="T53" fmla="*/ 11 h 267"/>
                      <a:gd name="T54" fmla="*/ 8 w 192"/>
                      <a:gd name="T55" fmla="*/ 9 h 267"/>
                      <a:gd name="T56" fmla="*/ 10 w 192"/>
                      <a:gd name="T57" fmla="*/ 7 h 267"/>
                      <a:gd name="T58" fmla="*/ 12 w 192"/>
                      <a:gd name="T59" fmla="*/ 5 h 267"/>
                      <a:gd name="T60" fmla="*/ 15 w 192"/>
                      <a:gd name="T61" fmla="*/ 4 h 267"/>
                      <a:gd name="T62" fmla="*/ 17 w 192"/>
                      <a:gd name="T63" fmla="*/ 2 h 267"/>
                      <a:gd name="T64" fmla="*/ 20 w 192"/>
                      <a:gd name="T65" fmla="*/ 1 h 267"/>
                      <a:gd name="T66" fmla="*/ 23 w 192"/>
                      <a:gd name="T67" fmla="*/ 0 h 267"/>
                      <a:gd name="T68" fmla="*/ 25 w 192"/>
                      <a:gd name="T69" fmla="*/ 0 h 267"/>
                      <a:gd name="T70" fmla="*/ 28 w 192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7">
                        <a:moveTo>
                          <a:pt x="95" y="0"/>
                        </a:moveTo>
                        <a:lnTo>
                          <a:pt x="104" y="0"/>
                        </a:lnTo>
                        <a:lnTo>
                          <a:pt x="115" y="1"/>
                        </a:lnTo>
                        <a:lnTo>
                          <a:pt x="123" y="4"/>
                        </a:lnTo>
                        <a:lnTo>
                          <a:pt x="133" y="7"/>
                        </a:lnTo>
                        <a:lnTo>
                          <a:pt x="141" y="11"/>
                        </a:lnTo>
                        <a:lnTo>
                          <a:pt x="148" y="16"/>
                        </a:lnTo>
                        <a:lnTo>
                          <a:pt x="157" y="21"/>
                        </a:lnTo>
                        <a:lnTo>
                          <a:pt x="163" y="27"/>
                        </a:lnTo>
                        <a:lnTo>
                          <a:pt x="169" y="35"/>
                        </a:lnTo>
                        <a:lnTo>
                          <a:pt x="175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89" y="77"/>
                        </a:lnTo>
                        <a:lnTo>
                          <a:pt x="190" y="86"/>
                        </a:lnTo>
                        <a:lnTo>
                          <a:pt x="192" y="96"/>
                        </a:lnTo>
                        <a:lnTo>
                          <a:pt x="192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5"/>
                        </a:lnTo>
                        <a:lnTo>
                          <a:pt x="27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49" y="11"/>
                        </a:lnTo>
                        <a:lnTo>
                          <a:pt x="58" y="7"/>
                        </a:lnTo>
                        <a:lnTo>
                          <a:pt x="66" y="4"/>
                        </a:lnTo>
                        <a:lnTo>
                          <a:pt x="76" y="1"/>
                        </a:lnTo>
                        <a:lnTo>
                          <a:pt x="85" y="0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7" name="Freeform 495"/>
                  <p:cNvSpPr>
                    <a:spLocks noChangeAspect="1"/>
                  </p:cNvSpPr>
                  <p:nvPr/>
                </p:nvSpPr>
                <p:spPr bwMode="auto">
                  <a:xfrm>
                    <a:off x="1211" y="1661"/>
                    <a:ext cx="57" cy="79"/>
                  </a:xfrm>
                  <a:custGeom>
                    <a:avLst/>
                    <a:gdLst>
                      <a:gd name="T0" fmla="*/ 28 w 191"/>
                      <a:gd name="T1" fmla="*/ 0 h 266"/>
                      <a:gd name="T2" fmla="*/ 31 w 191"/>
                      <a:gd name="T3" fmla="*/ 0 h 266"/>
                      <a:gd name="T4" fmla="*/ 34 w 191"/>
                      <a:gd name="T5" fmla="*/ 1 h 266"/>
                      <a:gd name="T6" fmla="*/ 37 w 191"/>
                      <a:gd name="T7" fmla="*/ 1 h 266"/>
                      <a:gd name="T8" fmla="*/ 40 w 191"/>
                      <a:gd name="T9" fmla="*/ 2 h 266"/>
                      <a:gd name="T10" fmla="*/ 42 w 191"/>
                      <a:gd name="T11" fmla="*/ 3 h 266"/>
                      <a:gd name="T12" fmla="*/ 44 w 191"/>
                      <a:gd name="T13" fmla="*/ 5 h 266"/>
                      <a:gd name="T14" fmla="*/ 47 w 191"/>
                      <a:gd name="T15" fmla="*/ 7 h 266"/>
                      <a:gd name="T16" fmla="*/ 49 w 191"/>
                      <a:gd name="T17" fmla="*/ 8 h 266"/>
                      <a:gd name="T18" fmla="*/ 50 w 191"/>
                      <a:gd name="T19" fmla="*/ 10 h 266"/>
                      <a:gd name="T20" fmla="*/ 52 w 191"/>
                      <a:gd name="T21" fmla="*/ 12 h 266"/>
                      <a:gd name="T22" fmla="*/ 54 w 191"/>
                      <a:gd name="T23" fmla="*/ 15 h 266"/>
                      <a:gd name="T24" fmla="*/ 55 w 191"/>
                      <a:gd name="T25" fmla="*/ 18 h 266"/>
                      <a:gd name="T26" fmla="*/ 56 w 191"/>
                      <a:gd name="T27" fmla="*/ 20 h 266"/>
                      <a:gd name="T28" fmla="*/ 56 w 191"/>
                      <a:gd name="T29" fmla="*/ 22 h 266"/>
                      <a:gd name="T30" fmla="*/ 57 w 191"/>
                      <a:gd name="T31" fmla="*/ 25 h 266"/>
                      <a:gd name="T32" fmla="*/ 57 w 191"/>
                      <a:gd name="T33" fmla="*/ 28 h 266"/>
                      <a:gd name="T34" fmla="*/ 57 w 191"/>
                      <a:gd name="T35" fmla="*/ 79 h 266"/>
                      <a:gd name="T36" fmla="*/ 0 w 191"/>
                      <a:gd name="T37" fmla="*/ 79 h 266"/>
                      <a:gd name="T38" fmla="*/ 0 w 191"/>
                      <a:gd name="T39" fmla="*/ 28 h 266"/>
                      <a:gd name="T40" fmla="*/ 0 w 191"/>
                      <a:gd name="T41" fmla="*/ 25 h 266"/>
                      <a:gd name="T42" fmla="*/ 0 w 191"/>
                      <a:gd name="T43" fmla="*/ 22 h 266"/>
                      <a:gd name="T44" fmla="*/ 1 w 191"/>
                      <a:gd name="T45" fmla="*/ 20 h 266"/>
                      <a:gd name="T46" fmla="*/ 2 w 191"/>
                      <a:gd name="T47" fmla="*/ 18 h 266"/>
                      <a:gd name="T48" fmla="*/ 3 w 191"/>
                      <a:gd name="T49" fmla="*/ 15 h 266"/>
                      <a:gd name="T50" fmla="*/ 5 w 191"/>
                      <a:gd name="T51" fmla="*/ 12 h 266"/>
                      <a:gd name="T52" fmla="*/ 6 w 191"/>
                      <a:gd name="T53" fmla="*/ 10 h 266"/>
                      <a:gd name="T54" fmla="*/ 8 w 191"/>
                      <a:gd name="T55" fmla="*/ 8 h 266"/>
                      <a:gd name="T56" fmla="*/ 10 w 191"/>
                      <a:gd name="T57" fmla="*/ 7 h 266"/>
                      <a:gd name="T58" fmla="*/ 13 w 191"/>
                      <a:gd name="T59" fmla="*/ 5 h 266"/>
                      <a:gd name="T60" fmla="*/ 15 w 191"/>
                      <a:gd name="T61" fmla="*/ 3 h 266"/>
                      <a:gd name="T62" fmla="*/ 17 w 191"/>
                      <a:gd name="T63" fmla="*/ 2 h 266"/>
                      <a:gd name="T64" fmla="*/ 20 w 191"/>
                      <a:gd name="T65" fmla="*/ 1 h 266"/>
                      <a:gd name="T66" fmla="*/ 23 w 191"/>
                      <a:gd name="T67" fmla="*/ 1 h 266"/>
                      <a:gd name="T68" fmla="*/ 25 w 191"/>
                      <a:gd name="T69" fmla="*/ 0 h 266"/>
                      <a:gd name="T70" fmla="*/ 28 w 191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1" h="266">
                        <a:moveTo>
                          <a:pt x="95" y="0"/>
                        </a:moveTo>
                        <a:lnTo>
                          <a:pt x="104" y="1"/>
                        </a:lnTo>
                        <a:lnTo>
                          <a:pt x="114" y="2"/>
                        </a:lnTo>
                        <a:lnTo>
                          <a:pt x="123" y="4"/>
                        </a:lnTo>
                        <a:lnTo>
                          <a:pt x="133" y="7"/>
                        </a:lnTo>
                        <a:lnTo>
                          <a:pt x="141" y="11"/>
                        </a:lnTo>
                        <a:lnTo>
                          <a:pt x="148" y="17"/>
                        </a:lnTo>
                        <a:lnTo>
                          <a:pt x="156" y="22"/>
                        </a:lnTo>
                        <a:lnTo>
                          <a:pt x="163" y="28"/>
                        </a:lnTo>
                        <a:lnTo>
                          <a:pt x="169" y="34"/>
                        </a:lnTo>
                        <a:lnTo>
                          <a:pt x="175" y="42"/>
                        </a:lnTo>
                        <a:lnTo>
                          <a:pt x="180" y="50"/>
                        </a:lnTo>
                        <a:lnTo>
                          <a:pt x="183" y="59"/>
                        </a:lnTo>
                        <a:lnTo>
                          <a:pt x="187" y="67"/>
                        </a:lnTo>
                        <a:lnTo>
                          <a:pt x="189" y="75"/>
                        </a:lnTo>
                        <a:lnTo>
                          <a:pt x="190" y="85"/>
                        </a:lnTo>
                        <a:lnTo>
                          <a:pt x="191" y="94"/>
                        </a:lnTo>
                        <a:lnTo>
                          <a:pt x="191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1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1" y="34"/>
                        </a:lnTo>
                        <a:lnTo>
                          <a:pt x="27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49" y="11"/>
                        </a:lnTo>
                        <a:lnTo>
                          <a:pt x="58" y="7"/>
                        </a:lnTo>
                        <a:lnTo>
                          <a:pt x="66" y="4"/>
                        </a:lnTo>
                        <a:lnTo>
                          <a:pt x="76" y="2"/>
                        </a:lnTo>
                        <a:lnTo>
                          <a:pt x="85" y="1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8" name="Freeform 496"/>
                  <p:cNvSpPr>
                    <a:spLocks noChangeAspect="1"/>
                  </p:cNvSpPr>
                  <p:nvPr/>
                </p:nvSpPr>
                <p:spPr bwMode="auto">
                  <a:xfrm>
                    <a:off x="1211" y="1783"/>
                    <a:ext cx="57" cy="86"/>
                  </a:xfrm>
                  <a:custGeom>
                    <a:avLst/>
                    <a:gdLst>
                      <a:gd name="T0" fmla="*/ 28 w 191"/>
                      <a:gd name="T1" fmla="*/ 0 h 267"/>
                      <a:gd name="T2" fmla="*/ 31 w 191"/>
                      <a:gd name="T3" fmla="*/ 0 h 267"/>
                      <a:gd name="T4" fmla="*/ 34 w 191"/>
                      <a:gd name="T5" fmla="*/ 0 h 267"/>
                      <a:gd name="T6" fmla="*/ 37 w 191"/>
                      <a:gd name="T7" fmla="*/ 1 h 267"/>
                      <a:gd name="T8" fmla="*/ 40 w 191"/>
                      <a:gd name="T9" fmla="*/ 2 h 267"/>
                      <a:gd name="T10" fmla="*/ 42 w 191"/>
                      <a:gd name="T11" fmla="*/ 4 h 267"/>
                      <a:gd name="T12" fmla="*/ 44 w 191"/>
                      <a:gd name="T13" fmla="*/ 5 h 267"/>
                      <a:gd name="T14" fmla="*/ 47 w 191"/>
                      <a:gd name="T15" fmla="*/ 7 h 267"/>
                      <a:gd name="T16" fmla="*/ 49 w 191"/>
                      <a:gd name="T17" fmla="*/ 9 h 267"/>
                      <a:gd name="T18" fmla="*/ 50 w 191"/>
                      <a:gd name="T19" fmla="*/ 11 h 267"/>
                      <a:gd name="T20" fmla="*/ 52 w 191"/>
                      <a:gd name="T21" fmla="*/ 14 h 267"/>
                      <a:gd name="T22" fmla="*/ 54 w 191"/>
                      <a:gd name="T23" fmla="*/ 16 h 267"/>
                      <a:gd name="T24" fmla="*/ 55 w 191"/>
                      <a:gd name="T25" fmla="*/ 19 h 267"/>
                      <a:gd name="T26" fmla="*/ 56 w 191"/>
                      <a:gd name="T27" fmla="*/ 22 h 267"/>
                      <a:gd name="T28" fmla="*/ 56 w 191"/>
                      <a:gd name="T29" fmla="*/ 25 h 267"/>
                      <a:gd name="T30" fmla="*/ 57 w 191"/>
                      <a:gd name="T31" fmla="*/ 28 h 267"/>
                      <a:gd name="T32" fmla="*/ 57 w 191"/>
                      <a:gd name="T33" fmla="*/ 31 h 267"/>
                      <a:gd name="T34" fmla="*/ 57 w 191"/>
                      <a:gd name="T35" fmla="*/ 86 h 267"/>
                      <a:gd name="T36" fmla="*/ 0 w 191"/>
                      <a:gd name="T37" fmla="*/ 86 h 267"/>
                      <a:gd name="T38" fmla="*/ 0 w 191"/>
                      <a:gd name="T39" fmla="*/ 31 h 267"/>
                      <a:gd name="T40" fmla="*/ 0 w 191"/>
                      <a:gd name="T41" fmla="*/ 28 h 267"/>
                      <a:gd name="T42" fmla="*/ 0 w 191"/>
                      <a:gd name="T43" fmla="*/ 25 h 267"/>
                      <a:gd name="T44" fmla="*/ 1 w 191"/>
                      <a:gd name="T45" fmla="*/ 22 h 267"/>
                      <a:gd name="T46" fmla="*/ 2 w 191"/>
                      <a:gd name="T47" fmla="*/ 19 h 267"/>
                      <a:gd name="T48" fmla="*/ 3 w 191"/>
                      <a:gd name="T49" fmla="*/ 16 h 267"/>
                      <a:gd name="T50" fmla="*/ 5 w 191"/>
                      <a:gd name="T51" fmla="*/ 14 h 267"/>
                      <a:gd name="T52" fmla="*/ 6 w 191"/>
                      <a:gd name="T53" fmla="*/ 11 h 267"/>
                      <a:gd name="T54" fmla="*/ 8 w 191"/>
                      <a:gd name="T55" fmla="*/ 9 h 267"/>
                      <a:gd name="T56" fmla="*/ 10 w 191"/>
                      <a:gd name="T57" fmla="*/ 7 h 267"/>
                      <a:gd name="T58" fmla="*/ 13 w 191"/>
                      <a:gd name="T59" fmla="*/ 5 h 267"/>
                      <a:gd name="T60" fmla="*/ 15 w 191"/>
                      <a:gd name="T61" fmla="*/ 4 h 267"/>
                      <a:gd name="T62" fmla="*/ 17 w 191"/>
                      <a:gd name="T63" fmla="*/ 2 h 267"/>
                      <a:gd name="T64" fmla="*/ 20 w 191"/>
                      <a:gd name="T65" fmla="*/ 1 h 267"/>
                      <a:gd name="T66" fmla="*/ 23 w 191"/>
                      <a:gd name="T67" fmla="*/ 0 h 267"/>
                      <a:gd name="T68" fmla="*/ 25 w 191"/>
                      <a:gd name="T69" fmla="*/ 0 h 267"/>
                      <a:gd name="T70" fmla="*/ 28 w 191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1" h="267">
                        <a:moveTo>
                          <a:pt x="95" y="0"/>
                        </a:moveTo>
                        <a:lnTo>
                          <a:pt x="104" y="0"/>
                        </a:lnTo>
                        <a:lnTo>
                          <a:pt x="114" y="1"/>
                        </a:lnTo>
                        <a:lnTo>
                          <a:pt x="123" y="4"/>
                        </a:lnTo>
                        <a:lnTo>
                          <a:pt x="133" y="7"/>
                        </a:lnTo>
                        <a:lnTo>
                          <a:pt x="141" y="11"/>
                        </a:lnTo>
                        <a:lnTo>
                          <a:pt x="148" y="16"/>
                        </a:lnTo>
                        <a:lnTo>
                          <a:pt x="156" y="21"/>
                        </a:lnTo>
                        <a:lnTo>
                          <a:pt x="163" y="27"/>
                        </a:lnTo>
                        <a:lnTo>
                          <a:pt x="169" y="35"/>
                        </a:lnTo>
                        <a:lnTo>
                          <a:pt x="175" y="42"/>
                        </a:lnTo>
                        <a:lnTo>
                          <a:pt x="180" y="50"/>
                        </a:lnTo>
                        <a:lnTo>
                          <a:pt x="183" y="59"/>
                        </a:lnTo>
                        <a:lnTo>
                          <a:pt x="187" y="67"/>
                        </a:lnTo>
                        <a:lnTo>
                          <a:pt x="189" y="77"/>
                        </a:lnTo>
                        <a:lnTo>
                          <a:pt x="190" y="86"/>
                        </a:lnTo>
                        <a:lnTo>
                          <a:pt x="191" y="96"/>
                        </a:lnTo>
                        <a:lnTo>
                          <a:pt x="191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1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1" y="35"/>
                        </a:lnTo>
                        <a:lnTo>
                          <a:pt x="27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49" y="11"/>
                        </a:lnTo>
                        <a:lnTo>
                          <a:pt x="58" y="7"/>
                        </a:lnTo>
                        <a:lnTo>
                          <a:pt x="66" y="4"/>
                        </a:lnTo>
                        <a:lnTo>
                          <a:pt x="76" y="1"/>
                        </a:lnTo>
                        <a:lnTo>
                          <a:pt x="85" y="0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09" name="Freeform 497"/>
                  <p:cNvSpPr>
                    <a:spLocks noChangeAspect="1"/>
                  </p:cNvSpPr>
                  <p:nvPr/>
                </p:nvSpPr>
                <p:spPr bwMode="auto">
                  <a:xfrm>
                    <a:off x="3941" y="1661"/>
                    <a:ext cx="57" cy="79"/>
                  </a:xfrm>
                  <a:custGeom>
                    <a:avLst/>
                    <a:gdLst>
                      <a:gd name="T0" fmla="*/ 28 w 193"/>
                      <a:gd name="T1" fmla="*/ 0 h 266"/>
                      <a:gd name="T2" fmla="*/ 31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40 w 193"/>
                      <a:gd name="T9" fmla="*/ 2 h 266"/>
                      <a:gd name="T10" fmla="*/ 42 w 193"/>
                      <a:gd name="T11" fmla="*/ 3 h 266"/>
                      <a:gd name="T12" fmla="*/ 45 w 193"/>
                      <a:gd name="T13" fmla="*/ 5 h 266"/>
                      <a:gd name="T14" fmla="*/ 47 w 193"/>
                      <a:gd name="T15" fmla="*/ 7 h 266"/>
                      <a:gd name="T16" fmla="*/ 48 w 193"/>
                      <a:gd name="T17" fmla="*/ 8 h 266"/>
                      <a:gd name="T18" fmla="*/ 51 w 193"/>
                      <a:gd name="T19" fmla="*/ 10 h 266"/>
                      <a:gd name="T20" fmla="*/ 52 w 193"/>
                      <a:gd name="T21" fmla="*/ 12 h 266"/>
                      <a:gd name="T22" fmla="*/ 53 w 193"/>
                      <a:gd name="T23" fmla="*/ 15 h 266"/>
                      <a:gd name="T24" fmla="*/ 55 w 193"/>
                      <a:gd name="T25" fmla="*/ 18 h 266"/>
                      <a:gd name="T26" fmla="*/ 56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0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4 w 193"/>
                      <a:gd name="T49" fmla="*/ 15 h 266"/>
                      <a:gd name="T50" fmla="*/ 5 w 193"/>
                      <a:gd name="T51" fmla="*/ 12 h 266"/>
                      <a:gd name="T52" fmla="*/ 6 w 193"/>
                      <a:gd name="T53" fmla="*/ 10 h 266"/>
                      <a:gd name="T54" fmla="*/ 9 w 193"/>
                      <a:gd name="T55" fmla="*/ 8 h 266"/>
                      <a:gd name="T56" fmla="*/ 11 w 193"/>
                      <a:gd name="T57" fmla="*/ 7 h 266"/>
                      <a:gd name="T58" fmla="*/ 13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3 w 193"/>
                      <a:gd name="T67" fmla="*/ 1 h 266"/>
                      <a:gd name="T68" fmla="*/ 25 w 193"/>
                      <a:gd name="T69" fmla="*/ 0 h 266"/>
                      <a:gd name="T70" fmla="*/ 28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1" y="17"/>
                        </a:lnTo>
                        <a:lnTo>
                          <a:pt x="158" y="22"/>
                        </a:lnTo>
                        <a:lnTo>
                          <a:pt x="164" y="28"/>
                        </a:lnTo>
                        <a:lnTo>
                          <a:pt x="171" y="34"/>
                        </a:lnTo>
                        <a:lnTo>
                          <a:pt x="177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9" y="67"/>
                        </a:lnTo>
                        <a:lnTo>
                          <a:pt x="191" y="75"/>
                        </a:lnTo>
                        <a:lnTo>
                          <a:pt x="193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1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9" y="28"/>
                        </a:lnTo>
                        <a:lnTo>
                          <a:pt x="36" y="22"/>
                        </a:lnTo>
                        <a:lnTo>
                          <a:pt x="43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9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0" name="Freeform 498"/>
                  <p:cNvSpPr>
                    <a:spLocks noChangeAspect="1"/>
                  </p:cNvSpPr>
                  <p:nvPr/>
                </p:nvSpPr>
                <p:spPr bwMode="auto">
                  <a:xfrm>
                    <a:off x="3941" y="1783"/>
                    <a:ext cx="57" cy="86"/>
                  </a:xfrm>
                  <a:custGeom>
                    <a:avLst/>
                    <a:gdLst>
                      <a:gd name="T0" fmla="*/ 28 w 193"/>
                      <a:gd name="T1" fmla="*/ 0 h 267"/>
                      <a:gd name="T2" fmla="*/ 31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40 w 193"/>
                      <a:gd name="T9" fmla="*/ 2 h 267"/>
                      <a:gd name="T10" fmla="*/ 42 w 193"/>
                      <a:gd name="T11" fmla="*/ 4 h 267"/>
                      <a:gd name="T12" fmla="*/ 45 w 193"/>
                      <a:gd name="T13" fmla="*/ 5 h 267"/>
                      <a:gd name="T14" fmla="*/ 47 w 193"/>
                      <a:gd name="T15" fmla="*/ 7 h 267"/>
                      <a:gd name="T16" fmla="*/ 48 w 193"/>
                      <a:gd name="T17" fmla="*/ 9 h 267"/>
                      <a:gd name="T18" fmla="*/ 51 w 193"/>
                      <a:gd name="T19" fmla="*/ 11 h 267"/>
                      <a:gd name="T20" fmla="*/ 52 w 193"/>
                      <a:gd name="T21" fmla="*/ 14 h 267"/>
                      <a:gd name="T22" fmla="*/ 53 w 193"/>
                      <a:gd name="T23" fmla="*/ 16 h 267"/>
                      <a:gd name="T24" fmla="*/ 55 w 193"/>
                      <a:gd name="T25" fmla="*/ 19 h 267"/>
                      <a:gd name="T26" fmla="*/ 56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0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4 w 193"/>
                      <a:gd name="T49" fmla="*/ 16 h 267"/>
                      <a:gd name="T50" fmla="*/ 5 w 193"/>
                      <a:gd name="T51" fmla="*/ 14 h 267"/>
                      <a:gd name="T52" fmla="*/ 6 w 193"/>
                      <a:gd name="T53" fmla="*/ 11 h 267"/>
                      <a:gd name="T54" fmla="*/ 9 w 193"/>
                      <a:gd name="T55" fmla="*/ 9 h 267"/>
                      <a:gd name="T56" fmla="*/ 11 w 193"/>
                      <a:gd name="T57" fmla="*/ 7 h 267"/>
                      <a:gd name="T58" fmla="*/ 13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3 w 193"/>
                      <a:gd name="T67" fmla="*/ 0 h 267"/>
                      <a:gd name="T68" fmla="*/ 25 w 193"/>
                      <a:gd name="T69" fmla="*/ 0 h 267"/>
                      <a:gd name="T70" fmla="*/ 28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1" y="16"/>
                        </a:lnTo>
                        <a:lnTo>
                          <a:pt x="158" y="21"/>
                        </a:lnTo>
                        <a:lnTo>
                          <a:pt x="164" y="27"/>
                        </a:lnTo>
                        <a:lnTo>
                          <a:pt x="171" y="35"/>
                        </a:lnTo>
                        <a:lnTo>
                          <a:pt x="177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9" y="67"/>
                        </a:lnTo>
                        <a:lnTo>
                          <a:pt x="191" y="77"/>
                        </a:lnTo>
                        <a:lnTo>
                          <a:pt x="193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1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9" y="27"/>
                        </a:lnTo>
                        <a:lnTo>
                          <a:pt x="36" y="21"/>
                        </a:lnTo>
                        <a:lnTo>
                          <a:pt x="43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9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1" name="Freeform 499"/>
                  <p:cNvSpPr>
                    <a:spLocks noChangeAspect="1"/>
                  </p:cNvSpPr>
                  <p:nvPr/>
                </p:nvSpPr>
                <p:spPr bwMode="auto">
                  <a:xfrm>
                    <a:off x="1854" y="1661"/>
                    <a:ext cx="57" cy="79"/>
                  </a:xfrm>
                  <a:custGeom>
                    <a:avLst/>
                    <a:gdLst>
                      <a:gd name="T0" fmla="*/ 28 w 193"/>
                      <a:gd name="T1" fmla="*/ 0 h 266"/>
                      <a:gd name="T2" fmla="*/ 32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40 w 193"/>
                      <a:gd name="T9" fmla="*/ 2 h 266"/>
                      <a:gd name="T10" fmla="*/ 42 w 193"/>
                      <a:gd name="T11" fmla="*/ 3 h 266"/>
                      <a:gd name="T12" fmla="*/ 45 w 193"/>
                      <a:gd name="T13" fmla="*/ 5 h 266"/>
                      <a:gd name="T14" fmla="*/ 47 w 193"/>
                      <a:gd name="T15" fmla="*/ 7 h 266"/>
                      <a:gd name="T16" fmla="*/ 49 w 193"/>
                      <a:gd name="T17" fmla="*/ 8 h 266"/>
                      <a:gd name="T18" fmla="*/ 51 w 193"/>
                      <a:gd name="T19" fmla="*/ 10 h 266"/>
                      <a:gd name="T20" fmla="*/ 52 w 193"/>
                      <a:gd name="T21" fmla="*/ 12 h 266"/>
                      <a:gd name="T22" fmla="*/ 54 w 193"/>
                      <a:gd name="T23" fmla="*/ 15 h 266"/>
                      <a:gd name="T24" fmla="*/ 55 w 193"/>
                      <a:gd name="T25" fmla="*/ 18 h 266"/>
                      <a:gd name="T26" fmla="*/ 56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0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4 w 193"/>
                      <a:gd name="T49" fmla="*/ 15 h 266"/>
                      <a:gd name="T50" fmla="*/ 5 w 193"/>
                      <a:gd name="T51" fmla="*/ 12 h 266"/>
                      <a:gd name="T52" fmla="*/ 6 w 193"/>
                      <a:gd name="T53" fmla="*/ 10 h 266"/>
                      <a:gd name="T54" fmla="*/ 8 w 193"/>
                      <a:gd name="T55" fmla="*/ 8 h 266"/>
                      <a:gd name="T56" fmla="*/ 10 w 193"/>
                      <a:gd name="T57" fmla="*/ 7 h 266"/>
                      <a:gd name="T58" fmla="*/ 13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3 w 193"/>
                      <a:gd name="T67" fmla="*/ 1 h 266"/>
                      <a:gd name="T68" fmla="*/ 26 w 193"/>
                      <a:gd name="T69" fmla="*/ 0 h 266"/>
                      <a:gd name="T70" fmla="*/ 28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7" y="1"/>
                        </a:lnTo>
                        <a:lnTo>
                          <a:pt x="116" y="2"/>
                        </a:lnTo>
                        <a:lnTo>
                          <a:pt x="126" y="4"/>
                        </a:lnTo>
                        <a:lnTo>
                          <a:pt x="134" y="7"/>
                        </a:lnTo>
                        <a:lnTo>
                          <a:pt x="143" y="11"/>
                        </a:lnTo>
                        <a:lnTo>
                          <a:pt x="151" y="17"/>
                        </a:lnTo>
                        <a:lnTo>
                          <a:pt x="158" y="22"/>
                        </a:lnTo>
                        <a:lnTo>
                          <a:pt x="165" y="28"/>
                        </a:lnTo>
                        <a:lnTo>
                          <a:pt x="171" y="34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1" y="75"/>
                        </a:lnTo>
                        <a:lnTo>
                          <a:pt x="193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1" y="75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6" y="42"/>
                        </a:lnTo>
                        <a:lnTo>
                          <a:pt x="21" y="34"/>
                        </a:lnTo>
                        <a:lnTo>
                          <a:pt x="28" y="28"/>
                        </a:lnTo>
                        <a:lnTo>
                          <a:pt x="35" y="22"/>
                        </a:lnTo>
                        <a:lnTo>
                          <a:pt x="43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7" y="2"/>
                        </a:lnTo>
                        <a:lnTo>
                          <a:pt x="87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2" name="Freeform 500"/>
                  <p:cNvSpPr>
                    <a:spLocks noChangeAspect="1"/>
                  </p:cNvSpPr>
                  <p:nvPr/>
                </p:nvSpPr>
                <p:spPr bwMode="auto">
                  <a:xfrm>
                    <a:off x="1854" y="1783"/>
                    <a:ext cx="57" cy="86"/>
                  </a:xfrm>
                  <a:custGeom>
                    <a:avLst/>
                    <a:gdLst>
                      <a:gd name="T0" fmla="*/ 28 w 193"/>
                      <a:gd name="T1" fmla="*/ 0 h 267"/>
                      <a:gd name="T2" fmla="*/ 32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40 w 193"/>
                      <a:gd name="T9" fmla="*/ 2 h 267"/>
                      <a:gd name="T10" fmla="*/ 42 w 193"/>
                      <a:gd name="T11" fmla="*/ 4 h 267"/>
                      <a:gd name="T12" fmla="*/ 45 w 193"/>
                      <a:gd name="T13" fmla="*/ 5 h 267"/>
                      <a:gd name="T14" fmla="*/ 47 w 193"/>
                      <a:gd name="T15" fmla="*/ 7 h 267"/>
                      <a:gd name="T16" fmla="*/ 49 w 193"/>
                      <a:gd name="T17" fmla="*/ 9 h 267"/>
                      <a:gd name="T18" fmla="*/ 51 w 193"/>
                      <a:gd name="T19" fmla="*/ 11 h 267"/>
                      <a:gd name="T20" fmla="*/ 52 w 193"/>
                      <a:gd name="T21" fmla="*/ 14 h 267"/>
                      <a:gd name="T22" fmla="*/ 54 w 193"/>
                      <a:gd name="T23" fmla="*/ 16 h 267"/>
                      <a:gd name="T24" fmla="*/ 55 w 193"/>
                      <a:gd name="T25" fmla="*/ 19 h 267"/>
                      <a:gd name="T26" fmla="*/ 56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0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4 w 193"/>
                      <a:gd name="T49" fmla="*/ 16 h 267"/>
                      <a:gd name="T50" fmla="*/ 5 w 193"/>
                      <a:gd name="T51" fmla="*/ 14 h 267"/>
                      <a:gd name="T52" fmla="*/ 6 w 193"/>
                      <a:gd name="T53" fmla="*/ 11 h 267"/>
                      <a:gd name="T54" fmla="*/ 8 w 193"/>
                      <a:gd name="T55" fmla="*/ 9 h 267"/>
                      <a:gd name="T56" fmla="*/ 10 w 193"/>
                      <a:gd name="T57" fmla="*/ 7 h 267"/>
                      <a:gd name="T58" fmla="*/ 13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3 w 193"/>
                      <a:gd name="T67" fmla="*/ 0 h 267"/>
                      <a:gd name="T68" fmla="*/ 26 w 193"/>
                      <a:gd name="T69" fmla="*/ 0 h 267"/>
                      <a:gd name="T70" fmla="*/ 28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7" y="0"/>
                        </a:lnTo>
                        <a:lnTo>
                          <a:pt x="116" y="1"/>
                        </a:lnTo>
                        <a:lnTo>
                          <a:pt x="126" y="4"/>
                        </a:lnTo>
                        <a:lnTo>
                          <a:pt x="134" y="7"/>
                        </a:lnTo>
                        <a:lnTo>
                          <a:pt x="143" y="11"/>
                        </a:lnTo>
                        <a:lnTo>
                          <a:pt x="151" y="16"/>
                        </a:lnTo>
                        <a:lnTo>
                          <a:pt x="158" y="21"/>
                        </a:lnTo>
                        <a:lnTo>
                          <a:pt x="165" y="27"/>
                        </a:lnTo>
                        <a:lnTo>
                          <a:pt x="171" y="35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1" y="77"/>
                        </a:lnTo>
                        <a:lnTo>
                          <a:pt x="193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1" y="77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6" y="42"/>
                        </a:lnTo>
                        <a:lnTo>
                          <a:pt x="21" y="35"/>
                        </a:lnTo>
                        <a:lnTo>
                          <a:pt x="28" y="27"/>
                        </a:lnTo>
                        <a:lnTo>
                          <a:pt x="35" y="21"/>
                        </a:lnTo>
                        <a:lnTo>
                          <a:pt x="43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7" y="1"/>
                        </a:lnTo>
                        <a:lnTo>
                          <a:pt x="87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3" name="Freeform 501"/>
                  <p:cNvSpPr>
                    <a:spLocks noChangeAspect="1"/>
                  </p:cNvSpPr>
                  <p:nvPr/>
                </p:nvSpPr>
                <p:spPr bwMode="auto">
                  <a:xfrm>
                    <a:off x="4584" y="1661"/>
                    <a:ext cx="57" cy="79"/>
                  </a:xfrm>
                  <a:custGeom>
                    <a:avLst/>
                    <a:gdLst>
                      <a:gd name="T0" fmla="*/ 29 w 194"/>
                      <a:gd name="T1" fmla="*/ 0 h 266"/>
                      <a:gd name="T2" fmla="*/ 31 w 194"/>
                      <a:gd name="T3" fmla="*/ 0 h 266"/>
                      <a:gd name="T4" fmla="*/ 34 w 194"/>
                      <a:gd name="T5" fmla="*/ 1 h 266"/>
                      <a:gd name="T6" fmla="*/ 37 w 194"/>
                      <a:gd name="T7" fmla="*/ 1 h 266"/>
                      <a:gd name="T8" fmla="*/ 40 w 194"/>
                      <a:gd name="T9" fmla="*/ 2 h 266"/>
                      <a:gd name="T10" fmla="*/ 42 w 194"/>
                      <a:gd name="T11" fmla="*/ 3 h 266"/>
                      <a:gd name="T12" fmla="*/ 44 w 194"/>
                      <a:gd name="T13" fmla="*/ 5 h 266"/>
                      <a:gd name="T14" fmla="*/ 46 w 194"/>
                      <a:gd name="T15" fmla="*/ 7 h 266"/>
                      <a:gd name="T16" fmla="*/ 48 w 194"/>
                      <a:gd name="T17" fmla="*/ 8 h 266"/>
                      <a:gd name="T18" fmla="*/ 50 w 194"/>
                      <a:gd name="T19" fmla="*/ 10 h 266"/>
                      <a:gd name="T20" fmla="*/ 52 w 194"/>
                      <a:gd name="T21" fmla="*/ 12 h 266"/>
                      <a:gd name="T22" fmla="*/ 53 w 194"/>
                      <a:gd name="T23" fmla="*/ 15 h 266"/>
                      <a:gd name="T24" fmla="*/ 55 w 194"/>
                      <a:gd name="T25" fmla="*/ 18 h 266"/>
                      <a:gd name="T26" fmla="*/ 56 w 194"/>
                      <a:gd name="T27" fmla="*/ 20 h 266"/>
                      <a:gd name="T28" fmla="*/ 56 w 194"/>
                      <a:gd name="T29" fmla="*/ 22 h 266"/>
                      <a:gd name="T30" fmla="*/ 56 w 194"/>
                      <a:gd name="T31" fmla="*/ 25 h 266"/>
                      <a:gd name="T32" fmla="*/ 57 w 194"/>
                      <a:gd name="T33" fmla="*/ 28 h 266"/>
                      <a:gd name="T34" fmla="*/ 57 w 194"/>
                      <a:gd name="T35" fmla="*/ 79 h 266"/>
                      <a:gd name="T36" fmla="*/ 0 w 194"/>
                      <a:gd name="T37" fmla="*/ 79 h 266"/>
                      <a:gd name="T38" fmla="*/ 0 w 194"/>
                      <a:gd name="T39" fmla="*/ 28 h 266"/>
                      <a:gd name="T40" fmla="*/ 0 w 194"/>
                      <a:gd name="T41" fmla="*/ 25 h 266"/>
                      <a:gd name="T42" fmla="*/ 1 w 194"/>
                      <a:gd name="T43" fmla="*/ 22 h 266"/>
                      <a:gd name="T44" fmla="*/ 1 w 194"/>
                      <a:gd name="T45" fmla="*/ 20 h 266"/>
                      <a:gd name="T46" fmla="*/ 2 w 194"/>
                      <a:gd name="T47" fmla="*/ 18 h 266"/>
                      <a:gd name="T48" fmla="*/ 3 w 194"/>
                      <a:gd name="T49" fmla="*/ 15 h 266"/>
                      <a:gd name="T50" fmla="*/ 5 w 194"/>
                      <a:gd name="T51" fmla="*/ 12 h 266"/>
                      <a:gd name="T52" fmla="*/ 6 w 194"/>
                      <a:gd name="T53" fmla="*/ 10 h 266"/>
                      <a:gd name="T54" fmla="*/ 8 w 194"/>
                      <a:gd name="T55" fmla="*/ 8 h 266"/>
                      <a:gd name="T56" fmla="*/ 11 w 194"/>
                      <a:gd name="T57" fmla="*/ 7 h 266"/>
                      <a:gd name="T58" fmla="*/ 13 w 194"/>
                      <a:gd name="T59" fmla="*/ 5 h 266"/>
                      <a:gd name="T60" fmla="*/ 15 w 194"/>
                      <a:gd name="T61" fmla="*/ 3 h 266"/>
                      <a:gd name="T62" fmla="*/ 17 w 194"/>
                      <a:gd name="T63" fmla="*/ 2 h 266"/>
                      <a:gd name="T64" fmla="*/ 20 w 194"/>
                      <a:gd name="T65" fmla="*/ 1 h 266"/>
                      <a:gd name="T66" fmla="*/ 23 w 194"/>
                      <a:gd name="T67" fmla="*/ 1 h 266"/>
                      <a:gd name="T68" fmla="*/ 26 w 194"/>
                      <a:gd name="T69" fmla="*/ 0 h 266"/>
                      <a:gd name="T70" fmla="*/ 29 w 194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6">
                        <a:moveTo>
                          <a:pt x="97" y="0"/>
                        </a:moveTo>
                        <a:lnTo>
                          <a:pt x="106" y="1"/>
                        </a:lnTo>
                        <a:lnTo>
                          <a:pt x="117" y="2"/>
                        </a:lnTo>
                        <a:lnTo>
                          <a:pt x="125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0" y="17"/>
                        </a:lnTo>
                        <a:lnTo>
                          <a:pt x="158" y="22"/>
                        </a:lnTo>
                        <a:lnTo>
                          <a:pt x="165" y="28"/>
                        </a:lnTo>
                        <a:lnTo>
                          <a:pt x="171" y="34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1" y="75"/>
                        </a:lnTo>
                        <a:lnTo>
                          <a:pt x="192" y="85"/>
                        </a:lnTo>
                        <a:lnTo>
                          <a:pt x="194" y="94"/>
                        </a:lnTo>
                        <a:lnTo>
                          <a:pt x="194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6" y="22"/>
                        </a:lnTo>
                        <a:lnTo>
                          <a:pt x="43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7" y="2"/>
                        </a:lnTo>
                        <a:lnTo>
                          <a:pt x="87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4" name="Freeform 502"/>
                  <p:cNvSpPr>
                    <a:spLocks noChangeAspect="1"/>
                  </p:cNvSpPr>
                  <p:nvPr/>
                </p:nvSpPr>
                <p:spPr bwMode="auto">
                  <a:xfrm>
                    <a:off x="4584" y="1783"/>
                    <a:ext cx="57" cy="86"/>
                  </a:xfrm>
                  <a:custGeom>
                    <a:avLst/>
                    <a:gdLst>
                      <a:gd name="T0" fmla="*/ 29 w 194"/>
                      <a:gd name="T1" fmla="*/ 0 h 267"/>
                      <a:gd name="T2" fmla="*/ 31 w 194"/>
                      <a:gd name="T3" fmla="*/ 0 h 267"/>
                      <a:gd name="T4" fmla="*/ 34 w 194"/>
                      <a:gd name="T5" fmla="*/ 0 h 267"/>
                      <a:gd name="T6" fmla="*/ 37 w 194"/>
                      <a:gd name="T7" fmla="*/ 1 h 267"/>
                      <a:gd name="T8" fmla="*/ 40 w 194"/>
                      <a:gd name="T9" fmla="*/ 2 h 267"/>
                      <a:gd name="T10" fmla="*/ 42 w 194"/>
                      <a:gd name="T11" fmla="*/ 4 h 267"/>
                      <a:gd name="T12" fmla="*/ 44 w 194"/>
                      <a:gd name="T13" fmla="*/ 5 h 267"/>
                      <a:gd name="T14" fmla="*/ 46 w 194"/>
                      <a:gd name="T15" fmla="*/ 7 h 267"/>
                      <a:gd name="T16" fmla="*/ 48 w 194"/>
                      <a:gd name="T17" fmla="*/ 9 h 267"/>
                      <a:gd name="T18" fmla="*/ 50 w 194"/>
                      <a:gd name="T19" fmla="*/ 11 h 267"/>
                      <a:gd name="T20" fmla="*/ 52 w 194"/>
                      <a:gd name="T21" fmla="*/ 14 h 267"/>
                      <a:gd name="T22" fmla="*/ 53 w 194"/>
                      <a:gd name="T23" fmla="*/ 16 h 267"/>
                      <a:gd name="T24" fmla="*/ 55 w 194"/>
                      <a:gd name="T25" fmla="*/ 19 h 267"/>
                      <a:gd name="T26" fmla="*/ 56 w 194"/>
                      <a:gd name="T27" fmla="*/ 22 h 267"/>
                      <a:gd name="T28" fmla="*/ 56 w 194"/>
                      <a:gd name="T29" fmla="*/ 25 h 267"/>
                      <a:gd name="T30" fmla="*/ 56 w 194"/>
                      <a:gd name="T31" fmla="*/ 28 h 267"/>
                      <a:gd name="T32" fmla="*/ 57 w 194"/>
                      <a:gd name="T33" fmla="*/ 31 h 267"/>
                      <a:gd name="T34" fmla="*/ 57 w 194"/>
                      <a:gd name="T35" fmla="*/ 86 h 267"/>
                      <a:gd name="T36" fmla="*/ 0 w 194"/>
                      <a:gd name="T37" fmla="*/ 86 h 267"/>
                      <a:gd name="T38" fmla="*/ 0 w 194"/>
                      <a:gd name="T39" fmla="*/ 31 h 267"/>
                      <a:gd name="T40" fmla="*/ 0 w 194"/>
                      <a:gd name="T41" fmla="*/ 28 h 267"/>
                      <a:gd name="T42" fmla="*/ 1 w 194"/>
                      <a:gd name="T43" fmla="*/ 25 h 267"/>
                      <a:gd name="T44" fmla="*/ 1 w 194"/>
                      <a:gd name="T45" fmla="*/ 22 h 267"/>
                      <a:gd name="T46" fmla="*/ 2 w 194"/>
                      <a:gd name="T47" fmla="*/ 19 h 267"/>
                      <a:gd name="T48" fmla="*/ 3 w 194"/>
                      <a:gd name="T49" fmla="*/ 16 h 267"/>
                      <a:gd name="T50" fmla="*/ 5 w 194"/>
                      <a:gd name="T51" fmla="*/ 14 h 267"/>
                      <a:gd name="T52" fmla="*/ 6 w 194"/>
                      <a:gd name="T53" fmla="*/ 11 h 267"/>
                      <a:gd name="T54" fmla="*/ 8 w 194"/>
                      <a:gd name="T55" fmla="*/ 9 h 267"/>
                      <a:gd name="T56" fmla="*/ 11 w 194"/>
                      <a:gd name="T57" fmla="*/ 7 h 267"/>
                      <a:gd name="T58" fmla="*/ 13 w 194"/>
                      <a:gd name="T59" fmla="*/ 5 h 267"/>
                      <a:gd name="T60" fmla="*/ 15 w 194"/>
                      <a:gd name="T61" fmla="*/ 4 h 267"/>
                      <a:gd name="T62" fmla="*/ 17 w 194"/>
                      <a:gd name="T63" fmla="*/ 2 h 267"/>
                      <a:gd name="T64" fmla="*/ 20 w 194"/>
                      <a:gd name="T65" fmla="*/ 1 h 267"/>
                      <a:gd name="T66" fmla="*/ 23 w 194"/>
                      <a:gd name="T67" fmla="*/ 0 h 267"/>
                      <a:gd name="T68" fmla="*/ 26 w 194"/>
                      <a:gd name="T69" fmla="*/ 0 h 267"/>
                      <a:gd name="T70" fmla="*/ 29 w 194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7">
                        <a:moveTo>
                          <a:pt x="97" y="0"/>
                        </a:moveTo>
                        <a:lnTo>
                          <a:pt x="106" y="0"/>
                        </a:lnTo>
                        <a:lnTo>
                          <a:pt x="117" y="1"/>
                        </a:lnTo>
                        <a:lnTo>
                          <a:pt x="125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0" y="16"/>
                        </a:lnTo>
                        <a:lnTo>
                          <a:pt x="158" y="21"/>
                        </a:lnTo>
                        <a:lnTo>
                          <a:pt x="165" y="27"/>
                        </a:lnTo>
                        <a:lnTo>
                          <a:pt x="171" y="35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1" y="77"/>
                        </a:lnTo>
                        <a:lnTo>
                          <a:pt x="192" y="86"/>
                        </a:lnTo>
                        <a:lnTo>
                          <a:pt x="194" y="96"/>
                        </a:lnTo>
                        <a:lnTo>
                          <a:pt x="194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6" y="21"/>
                        </a:lnTo>
                        <a:lnTo>
                          <a:pt x="43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7" y="1"/>
                        </a:lnTo>
                        <a:lnTo>
                          <a:pt x="87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5" name="Freeform 503"/>
                  <p:cNvSpPr>
                    <a:spLocks noChangeAspect="1"/>
                  </p:cNvSpPr>
                  <p:nvPr/>
                </p:nvSpPr>
                <p:spPr bwMode="auto">
                  <a:xfrm>
                    <a:off x="1954" y="1661"/>
                    <a:ext cx="57" cy="79"/>
                  </a:xfrm>
                  <a:custGeom>
                    <a:avLst/>
                    <a:gdLst>
                      <a:gd name="T0" fmla="*/ 29 w 194"/>
                      <a:gd name="T1" fmla="*/ 0 h 266"/>
                      <a:gd name="T2" fmla="*/ 31 w 194"/>
                      <a:gd name="T3" fmla="*/ 0 h 266"/>
                      <a:gd name="T4" fmla="*/ 34 w 194"/>
                      <a:gd name="T5" fmla="*/ 1 h 266"/>
                      <a:gd name="T6" fmla="*/ 37 w 194"/>
                      <a:gd name="T7" fmla="*/ 1 h 266"/>
                      <a:gd name="T8" fmla="*/ 40 w 194"/>
                      <a:gd name="T9" fmla="*/ 2 h 266"/>
                      <a:gd name="T10" fmla="*/ 42 w 194"/>
                      <a:gd name="T11" fmla="*/ 3 h 266"/>
                      <a:gd name="T12" fmla="*/ 44 w 194"/>
                      <a:gd name="T13" fmla="*/ 5 h 266"/>
                      <a:gd name="T14" fmla="*/ 47 w 194"/>
                      <a:gd name="T15" fmla="*/ 7 h 266"/>
                      <a:gd name="T16" fmla="*/ 49 w 194"/>
                      <a:gd name="T17" fmla="*/ 8 h 266"/>
                      <a:gd name="T18" fmla="*/ 51 w 194"/>
                      <a:gd name="T19" fmla="*/ 10 h 266"/>
                      <a:gd name="T20" fmla="*/ 52 w 194"/>
                      <a:gd name="T21" fmla="*/ 12 h 266"/>
                      <a:gd name="T22" fmla="*/ 53 w 194"/>
                      <a:gd name="T23" fmla="*/ 15 h 266"/>
                      <a:gd name="T24" fmla="*/ 55 w 194"/>
                      <a:gd name="T25" fmla="*/ 18 h 266"/>
                      <a:gd name="T26" fmla="*/ 56 w 194"/>
                      <a:gd name="T27" fmla="*/ 20 h 266"/>
                      <a:gd name="T28" fmla="*/ 56 w 194"/>
                      <a:gd name="T29" fmla="*/ 22 h 266"/>
                      <a:gd name="T30" fmla="*/ 57 w 194"/>
                      <a:gd name="T31" fmla="*/ 25 h 266"/>
                      <a:gd name="T32" fmla="*/ 57 w 194"/>
                      <a:gd name="T33" fmla="*/ 28 h 266"/>
                      <a:gd name="T34" fmla="*/ 57 w 194"/>
                      <a:gd name="T35" fmla="*/ 79 h 266"/>
                      <a:gd name="T36" fmla="*/ 0 w 194"/>
                      <a:gd name="T37" fmla="*/ 79 h 266"/>
                      <a:gd name="T38" fmla="*/ 0 w 194"/>
                      <a:gd name="T39" fmla="*/ 28 h 266"/>
                      <a:gd name="T40" fmla="*/ 0 w 194"/>
                      <a:gd name="T41" fmla="*/ 25 h 266"/>
                      <a:gd name="T42" fmla="*/ 1 w 194"/>
                      <a:gd name="T43" fmla="*/ 22 h 266"/>
                      <a:gd name="T44" fmla="*/ 1 w 194"/>
                      <a:gd name="T45" fmla="*/ 20 h 266"/>
                      <a:gd name="T46" fmla="*/ 3 w 194"/>
                      <a:gd name="T47" fmla="*/ 18 h 266"/>
                      <a:gd name="T48" fmla="*/ 4 w 194"/>
                      <a:gd name="T49" fmla="*/ 15 h 266"/>
                      <a:gd name="T50" fmla="*/ 5 w 194"/>
                      <a:gd name="T51" fmla="*/ 12 h 266"/>
                      <a:gd name="T52" fmla="*/ 7 w 194"/>
                      <a:gd name="T53" fmla="*/ 10 h 266"/>
                      <a:gd name="T54" fmla="*/ 9 w 194"/>
                      <a:gd name="T55" fmla="*/ 8 h 266"/>
                      <a:gd name="T56" fmla="*/ 11 w 194"/>
                      <a:gd name="T57" fmla="*/ 7 h 266"/>
                      <a:gd name="T58" fmla="*/ 13 w 194"/>
                      <a:gd name="T59" fmla="*/ 5 h 266"/>
                      <a:gd name="T60" fmla="*/ 15 w 194"/>
                      <a:gd name="T61" fmla="*/ 3 h 266"/>
                      <a:gd name="T62" fmla="*/ 18 w 194"/>
                      <a:gd name="T63" fmla="*/ 2 h 266"/>
                      <a:gd name="T64" fmla="*/ 20 w 194"/>
                      <a:gd name="T65" fmla="*/ 1 h 266"/>
                      <a:gd name="T66" fmla="*/ 23 w 194"/>
                      <a:gd name="T67" fmla="*/ 1 h 266"/>
                      <a:gd name="T68" fmla="*/ 26 w 194"/>
                      <a:gd name="T69" fmla="*/ 0 h 266"/>
                      <a:gd name="T70" fmla="*/ 29 w 194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6">
                        <a:moveTo>
                          <a:pt x="97" y="0"/>
                        </a:moveTo>
                        <a:lnTo>
                          <a:pt x="107" y="1"/>
                        </a:lnTo>
                        <a:lnTo>
                          <a:pt x="117" y="2"/>
                        </a:lnTo>
                        <a:lnTo>
                          <a:pt x="126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1" y="17"/>
                        </a:lnTo>
                        <a:lnTo>
                          <a:pt x="159" y="22"/>
                        </a:lnTo>
                        <a:lnTo>
                          <a:pt x="166" y="28"/>
                        </a:lnTo>
                        <a:lnTo>
                          <a:pt x="172" y="34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7" y="59"/>
                        </a:lnTo>
                        <a:lnTo>
                          <a:pt x="190" y="67"/>
                        </a:lnTo>
                        <a:lnTo>
                          <a:pt x="192" y="75"/>
                        </a:lnTo>
                        <a:lnTo>
                          <a:pt x="193" y="85"/>
                        </a:lnTo>
                        <a:lnTo>
                          <a:pt x="194" y="94"/>
                        </a:lnTo>
                        <a:lnTo>
                          <a:pt x="194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9" y="59"/>
                        </a:lnTo>
                        <a:lnTo>
                          <a:pt x="13" y="50"/>
                        </a:lnTo>
                        <a:lnTo>
                          <a:pt x="17" y="42"/>
                        </a:lnTo>
                        <a:lnTo>
                          <a:pt x="23" y="34"/>
                        </a:lnTo>
                        <a:lnTo>
                          <a:pt x="30" y="28"/>
                        </a:lnTo>
                        <a:lnTo>
                          <a:pt x="36" y="22"/>
                        </a:lnTo>
                        <a:lnTo>
                          <a:pt x="43" y="17"/>
                        </a:lnTo>
                        <a:lnTo>
                          <a:pt x="52" y="11"/>
                        </a:lnTo>
                        <a:lnTo>
                          <a:pt x="60" y="7"/>
                        </a:lnTo>
                        <a:lnTo>
                          <a:pt x="69" y="4"/>
                        </a:lnTo>
                        <a:lnTo>
                          <a:pt x="78" y="2"/>
                        </a:lnTo>
                        <a:lnTo>
                          <a:pt x="88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6" name="Freeform 504"/>
                  <p:cNvSpPr>
                    <a:spLocks noChangeAspect="1"/>
                  </p:cNvSpPr>
                  <p:nvPr/>
                </p:nvSpPr>
                <p:spPr bwMode="auto">
                  <a:xfrm>
                    <a:off x="1954" y="1783"/>
                    <a:ext cx="57" cy="86"/>
                  </a:xfrm>
                  <a:custGeom>
                    <a:avLst/>
                    <a:gdLst>
                      <a:gd name="T0" fmla="*/ 29 w 194"/>
                      <a:gd name="T1" fmla="*/ 0 h 267"/>
                      <a:gd name="T2" fmla="*/ 31 w 194"/>
                      <a:gd name="T3" fmla="*/ 0 h 267"/>
                      <a:gd name="T4" fmla="*/ 34 w 194"/>
                      <a:gd name="T5" fmla="*/ 0 h 267"/>
                      <a:gd name="T6" fmla="*/ 37 w 194"/>
                      <a:gd name="T7" fmla="*/ 1 h 267"/>
                      <a:gd name="T8" fmla="*/ 40 w 194"/>
                      <a:gd name="T9" fmla="*/ 2 h 267"/>
                      <a:gd name="T10" fmla="*/ 42 w 194"/>
                      <a:gd name="T11" fmla="*/ 4 h 267"/>
                      <a:gd name="T12" fmla="*/ 44 w 194"/>
                      <a:gd name="T13" fmla="*/ 5 h 267"/>
                      <a:gd name="T14" fmla="*/ 47 w 194"/>
                      <a:gd name="T15" fmla="*/ 7 h 267"/>
                      <a:gd name="T16" fmla="*/ 49 w 194"/>
                      <a:gd name="T17" fmla="*/ 9 h 267"/>
                      <a:gd name="T18" fmla="*/ 51 w 194"/>
                      <a:gd name="T19" fmla="*/ 11 h 267"/>
                      <a:gd name="T20" fmla="*/ 52 w 194"/>
                      <a:gd name="T21" fmla="*/ 14 h 267"/>
                      <a:gd name="T22" fmla="*/ 53 w 194"/>
                      <a:gd name="T23" fmla="*/ 16 h 267"/>
                      <a:gd name="T24" fmla="*/ 55 w 194"/>
                      <a:gd name="T25" fmla="*/ 19 h 267"/>
                      <a:gd name="T26" fmla="*/ 56 w 194"/>
                      <a:gd name="T27" fmla="*/ 22 h 267"/>
                      <a:gd name="T28" fmla="*/ 56 w 194"/>
                      <a:gd name="T29" fmla="*/ 25 h 267"/>
                      <a:gd name="T30" fmla="*/ 57 w 194"/>
                      <a:gd name="T31" fmla="*/ 28 h 267"/>
                      <a:gd name="T32" fmla="*/ 57 w 194"/>
                      <a:gd name="T33" fmla="*/ 31 h 267"/>
                      <a:gd name="T34" fmla="*/ 57 w 194"/>
                      <a:gd name="T35" fmla="*/ 86 h 267"/>
                      <a:gd name="T36" fmla="*/ 0 w 194"/>
                      <a:gd name="T37" fmla="*/ 86 h 267"/>
                      <a:gd name="T38" fmla="*/ 0 w 194"/>
                      <a:gd name="T39" fmla="*/ 31 h 267"/>
                      <a:gd name="T40" fmla="*/ 0 w 194"/>
                      <a:gd name="T41" fmla="*/ 28 h 267"/>
                      <a:gd name="T42" fmla="*/ 1 w 194"/>
                      <a:gd name="T43" fmla="*/ 25 h 267"/>
                      <a:gd name="T44" fmla="*/ 1 w 194"/>
                      <a:gd name="T45" fmla="*/ 22 h 267"/>
                      <a:gd name="T46" fmla="*/ 3 w 194"/>
                      <a:gd name="T47" fmla="*/ 19 h 267"/>
                      <a:gd name="T48" fmla="*/ 4 w 194"/>
                      <a:gd name="T49" fmla="*/ 16 h 267"/>
                      <a:gd name="T50" fmla="*/ 5 w 194"/>
                      <a:gd name="T51" fmla="*/ 14 h 267"/>
                      <a:gd name="T52" fmla="*/ 7 w 194"/>
                      <a:gd name="T53" fmla="*/ 11 h 267"/>
                      <a:gd name="T54" fmla="*/ 9 w 194"/>
                      <a:gd name="T55" fmla="*/ 9 h 267"/>
                      <a:gd name="T56" fmla="*/ 11 w 194"/>
                      <a:gd name="T57" fmla="*/ 7 h 267"/>
                      <a:gd name="T58" fmla="*/ 13 w 194"/>
                      <a:gd name="T59" fmla="*/ 5 h 267"/>
                      <a:gd name="T60" fmla="*/ 15 w 194"/>
                      <a:gd name="T61" fmla="*/ 4 h 267"/>
                      <a:gd name="T62" fmla="*/ 18 w 194"/>
                      <a:gd name="T63" fmla="*/ 2 h 267"/>
                      <a:gd name="T64" fmla="*/ 20 w 194"/>
                      <a:gd name="T65" fmla="*/ 1 h 267"/>
                      <a:gd name="T66" fmla="*/ 23 w 194"/>
                      <a:gd name="T67" fmla="*/ 0 h 267"/>
                      <a:gd name="T68" fmla="*/ 26 w 194"/>
                      <a:gd name="T69" fmla="*/ 0 h 267"/>
                      <a:gd name="T70" fmla="*/ 29 w 194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7">
                        <a:moveTo>
                          <a:pt x="97" y="0"/>
                        </a:moveTo>
                        <a:lnTo>
                          <a:pt x="107" y="0"/>
                        </a:lnTo>
                        <a:lnTo>
                          <a:pt x="117" y="1"/>
                        </a:lnTo>
                        <a:lnTo>
                          <a:pt x="126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1" y="16"/>
                        </a:lnTo>
                        <a:lnTo>
                          <a:pt x="159" y="21"/>
                        </a:lnTo>
                        <a:lnTo>
                          <a:pt x="166" y="27"/>
                        </a:lnTo>
                        <a:lnTo>
                          <a:pt x="172" y="35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7" y="59"/>
                        </a:lnTo>
                        <a:lnTo>
                          <a:pt x="190" y="67"/>
                        </a:lnTo>
                        <a:lnTo>
                          <a:pt x="192" y="77"/>
                        </a:lnTo>
                        <a:lnTo>
                          <a:pt x="193" y="86"/>
                        </a:lnTo>
                        <a:lnTo>
                          <a:pt x="194" y="96"/>
                        </a:lnTo>
                        <a:lnTo>
                          <a:pt x="194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9" y="59"/>
                        </a:lnTo>
                        <a:lnTo>
                          <a:pt x="13" y="50"/>
                        </a:lnTo>
                        <a:lnTo>
                          <a:pt x="17" y="42"/>
                        </a:lnTo>
                        <a:lnTo>
                          <a:pt x="23" y="35"/>
                        </a:lnTo>
                        <a:lnTo>
                          <a:pt x="30" y="27"/>
                        </a:lnTo>
                        <a:lnTo>
                          <a:pt x="36" y="21"/>
                        </a:lnTo>
                        <a:lnTo>
                          <a:pt x="43" y="16"/>
                        </a:lnTo>
                        <a:lnTo>
                          <a:pt x="52" y="11"/>
                        </a:lnTo>
                        <a:lnTo>
                          <a:pt x="60" y="7"/>
                        </a:lnTo>
                        <a:lnTo>
                          <a:pt x="69" y="4"/>
                        </a:lnTo>
                        <a:lnTo>
                          <a:pt x="78" y="1"/>
                        </a:lnTo>
                        <a:lnTo>
                          <a:pt x="88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7" name="Freeform 505"/>
                  <p:cNvSpPr>
                    <a:spLocks noChangeAspect="1"/>
                  </p:cNvSpPr>
                  <p:nvPr/>
                </p:nvSpPr>
                <p:spPr bwMode="auto">
                  <a:xfrm>
                    <a:off x="4684" y="1661"/>
                    <a:ext cx="57" cy="79"/>
                  </a:xfrm>
                  <a:custGeom>
                    <a:avLst/>
                    <a:gdLst>
                      <a:gd name="T0" fmla="*/ 28 w 193"/>
                      <a:gd name="T1" fmla="*/ 0 h 266"/>
                      <a:gd name="T2" fmla="*/ 31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39 w 193"/>
                      <a:gd name="T9" fmla="*/ 2 h 266"/>
                      <a:gd name="T10" fmla="*/ 42 w 193"/>
                      <a:gd name="T11" fmla="*/ 3 h 266"/>
                      <a:gd name="T12" fmla="*/ 44 w 193"/>
                      <a:gd name="T13" fmla="*/ 5 h 266"/>
                      <a:gd name="T14" fmla="*/ 47 w 193"/>
                      <a:gd name="T15" fmla="*/ 7 h 266"/>
                      <a:gd name="T16" fmla="*/ 49 w 193"/>
                      <a:gd name="T17" fmla="*/ 8 h 266"/>
                      <a:gd name="T18" fmla="*/ 51 w 193"/>
                      <a:gd name="T19" fmla="*/ 10 h 266"/>
                      <a:gd name="T20" fmla="*/ 52 w 193"/>
                      <a:gd name="T21" fmla="*/ 12 h 266"/>
                      <a:gd name="T22" fmla="*/ 53 w 193"/>
                      <a:gd name="T23" fmla="*/ 15 h 266"/>
                      <a:gd name="T24" fmla="*/ 55 w 193"/>
                      <a:gd name="T25" fmla="*/ 18 h 266"/>
                      <a:gd name="T26" fmla="*/ 56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1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3 w 193"/>
                      <a:gd name="T49" fmla="*/ 15 h 266"/>
                      <a:gd name="T50" fmla="*/ 4 w 193"/>
                      <a:gd name="T51" fmla="*/ 12 h 266"/>
                      <a:gd name="T52" fmla="*/ 6 w 193"/>
                      <a:gd name="T53" fmla="*/ 10 h 266"/>
                      <a:gd name="T54" fmla="*/ 8 w 193"/>
                      <a:gd name="T55" fmla="*/ 8 h 266"/>
                      <a:gd name="T56" fmla="*/ 10 w 193"/>
                      <a:gd name="T57" fmla="*/ 7 h 266"/>
                      <a:gd name="T58" fmla="*/ 12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2 w 193"/>
                      <a:gd name="T67" fmla="*/ 1 h 266"/>
                      <a:gd name="T68" fmla="*/ 25 w 193"/>
                      <a:gd name="T69" fmla="*/ 0 h 266"/>
                      <a:gd name="T70" fmla="*/ 28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6" y="1"/>
                        </a:lnTo>
                        <a:lnTo>
                          <a:pt x="115" y="2"/>
                        </a:lnTo>
                        <a:lnTo>
                          <a:pt x="125" y="4"/>
                        </a:lnTo>
                        <a:lnTo>
                          <a:pt x="133" y="7"/>
                        </a:lnTo>
                        <a:lnTo>
                          <a:pt x="142" y="11"/>
                        </a:lnTo>
                        <a:lnTo>
                          <a:pt x="150" y="17"/>
                        </a:lnTo>
                        <a:lnTo>
                          <a:pt x="158" y="22"/>
                        </a:lnTo>
                        <a:lnTo>
                          <a:pt x="165" y="28"/>
                        </a:lnTo>
                        <a:lnTo>
                          <a:pt x="171" y="34"/>
                        </a:lnTo>
                        <a:lnTo>
                          <a:pt x="177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1" y="75"/>
                        </a:lnTo>
                        <a:lnTo>
                          <a:pt x="192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5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4" y="22"/>
                        </a:lnTo>
                        <a:lnTo>
                          <a:pt x="42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6" y="2"/>
                        </a:lnTo>
                        <a:lnTo>
                          <a:pt x="86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8" name="Freeform 506"/>
                  <p:cNvSpPr>
                    <a:spLocks noChangeAspect="1"/>
                  </p:cNvSpPr>
                  <p:nvPr/>
                </p:nvSpPr>
                <p:spPr bwMode="auto">
                  <a:xfrm>
                    <a:off x="4684" y="1783"/>
                    <a:ext cx="57" cy="86"/>
                  </a:xfrm>
                  <a:custGeom>
                    <a:avLst/>
                    <a:gdLst>
                      <a:gd name="T0" fmla="*/ 28 w 193"/>
                      <a:gd name="T1" fmla="*/ 0 h 267"/>
                      <a:gd name="T2" fmla="*/ 31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39 w 193"/>
                      <a:gd name="T9" fmla="*/ 2 h 267"/>
                      <a:gd name="T10" fmla="*/ 42 w 193"/>
                      <a:gd name="T11" fmla="*/ 4 h 267"/>
                      <a:gd name="T12" fmla="*/ 44 w 193"/>
                      <a:gd name="T13" fmla="*/ 5 h 267"/>
                      <a:gd name="T14" fmla="*/ 47 w 193"/>
                      <a:gd name="T15" fmla="*/ 7 h 267"/>
                      <a:gd name="T16" fmla="*/ 49 w 193"/>
                      <a:gd name="T17" fmla="*/ 9 h 267"/>
                      <a:gd name="T18" fmla="*/ 51 w 193"/>
                      <a:gd name="T19" fmla="*/ 11 h 267"/>
                      <a:gd name="T20" fmla="*/ 52 w 193"/>
                      <a:gd name="T21" fmla="*/ 14 h 267"/>
                      <a:gd name="T22" fmla="*/ 53 w 193"/>
                      <a:gd name="T23" fmla="*/ 16 h 267"/>
                      <a:gd name="T24" fmla="*/ 55 w 193"/>
                      <a:gd name="T25" fmla="*/ 19 h 267"/>
                      <a:gd name="T26" fmla="*/ 56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1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3 w 193"/>
                      <a:gd name="T49" fmla="*/ 16 h 267"/>
                      <a:gd name="T50" fmla="*/ 4 w 193"/>
                      <a:gd name="T51" fmla="*/ 14 h 267"/>
                      <a:gd name="T52" fmla="*/ 6 w 193"/>
                      <a:gd name="T53" fmla="*/ 11 h 267"/>
                      <a:gd name="T54" fmla="*/ 8 w 193"/>
                      <a:gd name="T55" fmla="*/ 9 h 267"/>
                      <a:gd name="T56" fmla="*/ 10 w 193"/>
                      <a:gd name="T57" fmla="*/ 7 h 267"/>
                      <a:gd name="T58" fmla="*/ 12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2 w 193"/>
                      <a:gd name="T67" fmla="*/ 0 h 267"/>
                      <a:gd name="T68" fmla="*/ 25 w 193"/>
                      <a:gd name="T69" fmla="*/ 0 h 267"/>
                      <a:gd name="T70" fmla="*/ 28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6" y="0"/>
                        </a:lnTo>
                        <a:lnTo>
                          <a:pt x="115" y="1"/>
                        </a:lnTo>
                        <a:lnTo>
                          <a:pt x="125" y="4"/>
                        </a:lnTo>
                        <a:lnTo>
                          <a:pt x="133" y="7"/>
                        </a:lnTo>
                        <a:lnTo>
                          <a:pt x="142" y="11"/>
                        </a:lnTo>
                        <a:lnTo>
                          <a:pt x="150" y="16"/>
                        </a:lnTo>
                        <a:lnTo>
                          <a:pt x="158" y="21"/>
                        </a:lnTo>
                        <a:lnTo>
                          <a:pt x="165" y="27"/>
                        </a:lnTo>
                        <a:lnTo>
                          <a:pt x="171" y="35"/>
                        </a:lnTo>
                        <a:lnTo>
                          <a:pt x="177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1" y="77"/>
                        </a:lnTo>
                        <a:lnTo>
                          <a:pt x="192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5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4" y="21"/>
                        </a:lnTo>
                        <a:lnTo>
                          <a:pt x="42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6" y="1"/>
                        </a:lnTo>
                        <a:lnTo>
                          <a:pt x="86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9" name="Freeform 507"/>
                  <p:cNvSpPr>
                    <a:spLocks noChangeAspect="1"/>
                  </p:cNvSpPr>
                  <p:nvPr/>
                </p:nvSpPr>
                <p:spPr bwMode="auto">
                  <a:xfrm>
                    <a:off x="1318" y="1661"/>
                    <a:ext cx="57" cy="79"/>
                  </a:xfrm>
                  <a:custGeom>
                    <a:avLst/>
                    <a:gdLst>
                      <a:gd name="T0" fmla="*/ 29 w 193"/>
                      <a:gd name="T1" fmla="*/ 0 h 266"/>
                      <a:gd name="T2" fmla="*/ 31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40 w 193"/>
                      <a:gd name="T9" fmla="*/ 2 h 266"/>
                      <a:gd name="T10" fmla="*/ 42 w 193"/>
                      <a:gd name="T11" fmla="*/ 3 h 266"/>
                      <a:gd name="T12" fmla="*/ 44 w 193"/>
                      <a:gd name="T13" fmla="*/ 5 h 266"/>
                      <a:gd name="T14" fmla="*/ 47 w 193"/>
                      <a:gd name="T15" fmla="*/ 7 h 266"/>
                      <a:gd name="T16" fmla="*/ 49 w 193"/>
                      <a:gd name="T17" fmla="*/ 8 h 266"/>
                      <a:gd name="T18" fmla="*/ 51 w 193"/>
                      <a:gd name="T19" fmla="*/ 10 h 266"/>
                      <a:gd name="T20" fmla="*/ 52 w 193"/>
                      <a:gd name="T21" fmla="*/ 12 h 266"/>
                      <a:gd name="T22" fmla="*/ 54 w 193"/>
                      <a:gd name="T23" fmla="*/ 15 h 266"/>
                      <a:gd name="T24" fmla="*/ 55 w 193"/>
                      <a:gd name="T25" fmla="*/ 18 h 266"/>
                      <a:gd name="T26" fmla="*/ 56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1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3 w 193"/>
                      <a:gd name="T49" fmla="*/ 15 h 266"/>
                      <a:gd name="T50" fmla="*/ 5 w 193"/>
                      <a:gd name="T51" fmla="*/ 12 h 266"/>
                      <a:gd name="T52" fmla="*/ 6 w 193"/>
                      <a:gd name="T53" fmla="*/ 10 h 266"/>
                      <a:gd name="T54" fmla="*/ 8 w 193"/>
                      <a:gd name="T55" fmla="*/ 8 h 266"/>
                      <a:gd name="T56" fmla="*/ 10 w 193"/>
                      <a:gd name="T57" fmla="*/ 7 h 266"/>
                      <a:gd name="T58" fmla="*/ 12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3 w 193"/>
                      <a:gd name="T67" fmla="*/ 1 h 266"/>
                      <a:gd name="T68" fmla="*/ 25 w 193"/>
                      <a:gd name="T69" fmla="*/ 0 h 266"/>
                      <a:gd name="T70" fmla="*/ 29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7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3" y="11"/>
                        </a:lnTo>
                        <a:lnTo>
                          <a:pt x="150" y="17"/>
                        </a:lnTo>
                        <a:lnTo>
                          <a:pt x="158" y="22"/>
                        </a:lnTo>
                        <a:lnTo>
                          <a:pt x="165" y="28"/>
                        </a:lnTo>
                        <a:lnTo>
                          <a:pt x="171" y="34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5" y="59"/>
                        </a:lnTo>
                        <a:lnTo>
                          <a:pt x="189" y="67"/>
                        </a:lnTo>
                        <a:lnTo>
                          <a:pt x="191" y="75"/>
                        </a:lnTo>
                        <a:lnTo>
                          <a:pt x="192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4" y="22"/>
                        </a:lnTo>
                        <a:lnTo>
                          <a:pt x="42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0" name="Freeform 508"/>
                  <p:cNvSpPr>
                    <a:spLocks noChangeAspect="1"/>
                  </p:cNvSpPr>
                  <p:nvPr/>
                </p:nvSpPr>
                <p:spPr bwMode="auto">
                  <a:xfrm>
                    <a:off x="1318" y="1783"/>
                    <a:ext cx="57" cy="86"/>
                  </a:xfrm>
                  <a:custGeom>
                    <a:avLst/>
                    <a:gdLst>
                      <a:gd name="T0" fmla="*/ 29 w 193"/>
                      <a:gd name="T1" fmla="*/ 0 h 267"/>
                      <a:gd name="T2" fmla="*/ 31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40 w 193"/>
                      <a:gd name="T9" fmla="*/ 2 h 267"/>
                      <a:gd name="T10" fmla="*/ 42 w 193"/>
                      <a:gd name="T11" fmla="*/ 4 h 267"/>
                      <a:gd name="T12" fmla="*/ 44 w 193"/>
                      <a:gd name="T13" fmla="*/ 5 h 267"/>
                      <a:gd name="T14" fmla="*/ 47 w 193"/>
                      <a:gd name="T15" fmla="*/ 7 h 267"/>
                      <a:gd name="T16" fmla="*/ 49 w 193"/>
                      <a:gd name="T17" fmla="*/ 9 h 267"/>
                      <a:gd name="T18" fmla="*/ 51 w 193"/>
                      <a:gd name="T19" fmla="*/ 11 h 267"/>
                      <a:gd name="T20" fmla="*/ 52 w 193"/>
                      <a:gd name="T21" fmla="*/ 14 h 267"/>
                      <a:gd name="T22" fmla="*/ 54 w 193"/>
                      <a:gd name="T23" fmla="*/ 16 h 267"/>
                      <a:gd name="T24" fmla="*/ 55 w 193"/>
                      <a:gd name="T25" fmla="*/ 19 h 267"/>
                      <a:gd name="T26" fmla="*/ 56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1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3 w 193"/>
                      <a:gd name="T49" fmla="*/ 16 h 267"/>
                      <a:gd name="T50" fmla="*/ 5 w 193"/>
                      <a:gd name="T51" fmla="*/ 14 h 267"/>
                      <a:gd name="T52" fmla="*/ 6 w 193"/>
                      <a:gd name="T53" fmla="*/ 11 h 267"/>
                      <a:gd name="T54" fmla="*/ 8 w 193"/>
                      <a:gd name="T55" fmla="*/ 9 h 267"/>
                      <a:gd name="T56" fmla="*/ 10 w 193"/>
                      <a:gd name="T57" fmla="*/ 7 h 267"/>
                      <a:gd name="T58" fmla="*/ 12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3 w 193"/>
                      <a:gd name="T67" fmla="*/ 0 h 267"/>
                      <a:gd name="T68" fmla="*/ 25 w 193"/>
                      <a:gd name="T69" fmla="*/ 0 h 267"/>
                      <a:gd name="T70" fmla="*/ 29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7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3" y="11"/>
                        </a:lnTo>
                        <a:lnTo>
                          <a:pt x="150" y="16"/>
                        </a:lnTo>
                        <a:lnTo>
                          <a:pt x="158" y="21"/>
                        </a:lnTo>
                        <a:lnTo>
                          <a:pt x="165" y="27"/>
                        </a:lnTo>
                        <a:lnTo>
                          <a:pt x="171" y="35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5" y="59"/>
                        </a:lnTo>
                        <a:lnTo>
                          <a:pt x="189" y="67"/>
                        </a:lnTo>
                        <a:lnTo>
                          <a:pt x="191" y="77"/>
                        </a:lnTo>
                        <a:lnTo>
                          <a:pt x="192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4" y="21"/>
                        </a:lnTo>
                        <a:lnTo>
                          <a:pt x="42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1" name="Freeform 509"/>
                  <p:cNvSpPr>
                    <a:spLocks noChangeAspect="1"/>
                  </p:cNvSpPr>
                  <p:nvPr/>
                </p:nvSpPr>
                <p:spPr bwMode="auto">
                  <a:xfrm>
                    <a:off x="4048" y="1661"/>
                    <a:ext cx="64" cy="79"/>
                  </a:xfrm>
                  <a:custGeom>
                    <a:avLst/>
                    <a:gdLst>
                      <a:gd name="T0" fmla="*/ 32 w 193"/>
                      <a:gd name="T1" fmla="*/ 0 h 266"/>
                      <a:gd name="T2" fmla="*/ 35 w 193"/>
                      <a:gd name="T3" fmla="*/ 0 h 266"/>
                      <a:gd name="T4" fmla="*/ 38 w 193"/>
                      <a:gd name="T5" fmla="*/ 1 h 266"/>
                      <a:gd name="T6" fmla="*/ 41 w 193"/>
                      <a:gd name="T7" fmla="*/ 1 h 266"/>
                      <a:gd name="T8" fmla="*/ 44 w 193"/>
                      <a:gd name="T9" fmla="*/ 2 h 266"/>
                      <a:gd name="T10" fmla="*/ 47 w 193"/>
                      <a:gd name="T11" fmla="*/ 3 h 266"/>
                      <a:gd name="T12" fmla="*/ 50 w 193"/>
                      <a:gd name="T13" fmla="*/ 5 h 266"/>
                      <a:gd name="T14" fmla="*/ 52 w 193"/>
                      <a:gd name="T15" fmla="*/ 7 h 266"/>
                      <a:gd name="T16" fmla="*/ 54 w 193"/>
                      <a:gd name="T17" fmla="*/ 8 h 266"/>
                      <a:gd name="T18" fmla="*/ 57 w 193"/>
                      <a:gd name="T19" fmla="*/ 10 h 266"/>
                      <a:gd name="T20" fmla="*/ 59 w 193"/>
                      <a:gd name="T21" fmla="*/ 12 h 266"/>
                      <a:gd name="T22" fmla="*/ 60 w 193"/>
                      <a:gd name="T23" fmla="*/ 15 h 266"/>
                      <a:gd name="T24" fmla="*/ 61 w 193"/>
                      <a:gd name="T25" fmla="*/ 18 h 266"/>
                      <a:gd name="T26" fmla="*/ 63 w 193"/>
                      <a:gd name="T27" fmla="*/ 20 h 266"/>
                      <a:gd name="T28" fmla="*/ 63 w 193"/>
                      <a:gd name="T29" fmla="*/ 22 h 266"/>
                      <a:gd name="T30" fmla="*/ 64 w 193"/>
                      <a:gd name="T31" fmla="*/ 25 h 266"/>
                      <a:gd name="T32" fmla="*/ 64 w 193"/>
                      <a:gd name="T33" fmla="*/ 28 h 266"/>
                      <a:gd name="T34" fmla="*/ 64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0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4 w 193"/>
                      <a:gd name="T49" fmla="*/ 15 h 266"/>
                      <a:gd name="T50" fmla="*/ 5 w 193"/>
                      <a:gd name="T51" fmla="*/ 12 h 266"/>
                      <a:gd name="T52" fmla="*/ 7 w 193"/>
                      <a:gd name="T53" fmla="*/ 10 h 266"/>
                      <a:gd name="T54" fmla="*/ 9 w 193"/>
                      <a:gd name="T55" fmla="*/ 8 h 266"/>
                      <a:gd name="T56" fmla="*/ 12 w 193"/>
                      <a:gd name="T57" fmla="*/ 7 h 266"/>
                      <a:gd name="T58" fmla="*/ 14 w 193"/>
                      <a:gd name="T59" fmla="*/ 5 h 266"/>
                      <a:gd name="T60" fmla="*/ 17 w 193"/>
                      <a:gd name="T61" fmla="*/ 3 h 266"/>
                      <a:gd name="T62" fmla="*/ 20 w 193"/>
                      <a:gd name="T63" fmla="*/ 2 h 266"/>
                      <a:gd name="T64" fmla="*/ 22 w 193"/>
                      <a:gd name="T65" fmla="*/ 1 h 266"/>
                      <a:gd name="T66" fmla="*/ 26 w 193"/>
                      <a:gd name="T67" fmla="*/ 1 h 266"/>
                      <a:gd name="T68" fmla="*/ 29 w 193"/>
                      <a:gd name="T69" fmla="*/ 0 h 266"/>
                      <a:gd name="T70" fmla="*/ 32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1" y="17"/>
                        </a:lnTo>
                        <a:lnTo>
                          <a:pt x="158" y="22"/>
                        </a:lnTo>
                        <a:lnTo>
                          <a:pt x="164" y="28"/>
                        </a:lnTo>
                        <a:lnTo>
                          <a:pt x="171" y="34"/>
                        </a:lnTo>
                        <a:lnTo>
                          <a:pt x="177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9" y="67"/>
                        </a:lnTo>
                        <a:lnTo>
                          <a:pt x="191" y="75"/>
                        </a:lnTo>
                        <a:lnTo>
                          <a:pt x="193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1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6" y="42"/>
                        </a:lnTo>
                        <a:lnTo>
                          <a:pt x="21" y="34"/>
                        </a:lnTo>
                        <a:lnTo>
                          <a:pt x="27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2" name="Freeform 510"/>
                  <p:cNvSpPr>
                    <a:spLocks noChangeAspect="1"/>
                  </p:cNvSpPr>
                  <p:nvPr/>
                </p:nvSpPr>
                <p:spPr bwMode="auto">
                  <a:xfrm>
                    <a:off x="4048" y="1783"/>
                    <a:ext cx="64" cy="86"/>
                  </a:xfrm>
                  <a:custGeom>
                    <a:avLst/>
                    <a:gdLst>
                      <a:gd name="T0" fmla="*/ 32 w 193"/>
                      <a:gd name="T1" fmla="*/ 0 h 267"/>
                      <a:gd name="T2" fmla="*/ 35 w 193"/>
                      <a:gd name="T3" fmla="*/ 0 h 267"/>
                      <a:gd name="T4" fmla="*/ 38 w 193"/>
                      <a:gd name="T5" fmla="*/ 0 h 267"/>
                      <a:gd name="T6" fmla="*/ 41 w 193"/>
                      <a:gd name="T7" fmla="*/ 1 h 267"/>
                      <a:gd name="T8" fmla="*/ 44 w 193"/>
                      <a:gd name="T9" fmla="*/ 2 h 267"/>
                      <a:gd name="T10" fmla="*/ 47 w 193"/>
                      <a:gd name="T11" fmla="*/ 4 h 267"/>
                      <a:gd name="T12" fmla="*/ 50 w 193"/>
                      <a:gd name="T13" fmla="*/ 5 h 267"/>
                      <a:gd name="T14" fmla="*/ 52 w 193"/>
                      <a:gd name="T15" fmla="*/ 7 h 267"/>
                      <a:gd name="T16" fmla="*/ 54 w 193"/>
                      <a:gd name="T17" fmla="*/ 9 h 267"/>
                      <a:gd name="T18" fmla="*/ 57 w 193"/>
                      <a:gd name="T19" fmla="*/ 11 h 267"/>
                      <a:gd name="T20" fmla="*/ 59 w 193"/>
                      <a:gd name="T21" fmla="*/ 14 h 267"/>
                      <a:gd name="T22" fmla="*/ 60 w 193"/>
                      <a:gd name="T23" fmla="*/ 16 h 267"/>
                      <a:gd name="T24" fmla="*/ 61 w 193"/>
                      <a:gd name="T25" fmla="*/ 19 h 267"/>
                      <a:gd name="T26" fmla="*/ 63 w 193"/>
                      <a:gd name="T27" fmla="*/ 22 h 267"/>
                      <a:gd name="T28" fmla="*/ 63 w 193"/>
                      <a:gd name="T29" fmla="*/ 25 h 267"/>
                      <a:gd name="T30" fmla="*/ 64 w 193"/>
                      <a:gd name="T31" fmla="*/ 28 h 267"/>
                      <a:gd name="T32" fmla="*/ 64 w 193"/>
                      <a:gd name="T33" fmla="*/ 31 h 267"/>
                      <a:gd name="T34" fmla="*/ 64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0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4 w 193"/>
                      <a:gd name="T49" fmla="*/ 16 h 267"/>
                      <a:gd name="T50" fmla="*/ 5 w 193"/>
                      <a:gd name="T51" fmla="*/ 14 h 267"/>
                      <a:gd name="T52" fmla="*/ 7 w 193"/>
                      <a:gd name="T53" fmla="*/ 11 h 267"/>
                      <a:gd name="T54" fmla="*/ 9 w 193"/>
                      <a:gd name="T55" fmla="*/ 9 h 267"/>
                      <a:gd name="T56" fmla="*/ 12 w 193"/>
                      <a:gd name="T57" fmla="*/ 7 h 267"/>
                      <a:gd name="T58" fmla="*/ 14 w 193"/>
                      <a:gd name="T59" fmla="*/ 5 h 267"/>
                      <a:gd name="T60" fmla="*/ 17 w 193"/>
                      <a:gd name="T61" fmla="*/ 4 h 267"/>
                      <a:gd name="T62" fmla="*/ 20 w 193"/>
                      <a:gd name="T63" fmla="*/ 2 h 267"/>
                      <a:gd name="T64" fmla="*/ 22 w 193"/>
                      <a:gd name="T65" fmla="*/ 1 h 267"/>
                      <a:gd name="T66" fmla="*/ 26 w 193"/>
                      <a:gd name="T67" fmla="*/ 0 h 267"/>
                      <a:gd name="T68" fmla="*/ 29 w 193"/>
                      <a:gd name="T69" fmla="*/ 0 h 267"/>
                      <a:gd name="T70" fmla="*/ 32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1" y="16"/>
                        </a:lnTo>
                        <a:lnTo>
                          <a:pt x="158" y="21"/>
                        </a:lnTo>
                        <a:lnTo>
                          <a:pt x="164" y="27"/>
                        </a:lnTo>
                        <a:lnTo>
                          <a:pt x="171" y="35"/>
                        </a:lnTo>
                        <a:lnTo>
                          <a:pt x="177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9" y="67"/>
                        </a:lnTo>
                        <a:lnTo>
                          <a:pt x="191" y="77"/>
                        </a:lnTo>
                        <a:lnTo>
                          <a:pt x="193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1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6" y="42"/>
                        </a:lnTo>
                        <a:lnTo>
                          <a:pt x="21" y="35"/>
                        </a:lnTo>
                        <a:lnTo>
                          <a:pt x="27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3" name="Freeform 511"/>
                  <p:cNvSpPr>
                    <a:spLocks noChangeAspect="1"/>
                  </p:cNvSpPr>
                  <p:nvPr/>
                </p:nvSpPr>
                <p:spPr bwMode="auto">
                  <a:xfrm>
                    <a:off x="789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4 w 157"/>
                      <a:gd name="T7" fmla="*/ 1 h 262"/>
                      <a:gd name="T8" fmla="*/ 36 w 157"/>
                      <a:gd name="T9" fmla="*/ 2 h 262"/>
                      <a:gd name="T10" fmla="*/ 39 w 157"/>
                      <a:gd name="T11" fmla="*/ 4 h 262"/>
                      <a:gd name="T12" fmla="*/ 40 w 157"/>
                      <a:gd name="T13" fmla="*/ 5 h 262"/>
                      <a:gd name="T14" fmla="*/ 42 w 157"/>
                      <a:gd name="T15" fmla="*/ 7 h 262"/>
                      <a:gd name="T16" fmla="*/ 44 w 157"/>
                      <a:gd name="T17" fmla="*/ 8 h 262"/>
                      <a:gd name="T18" fmla="*/ 45 w 157"/>
                      <a:gd name="T19" fmla="*/ 11 h 262"/>
                      <a:gd name="T20" fmla="*/ 46 w 157"/>
                      <a:gd name="T21" fmla="*/ 13 h 262"/>
                      <a:gd name="T22" fmla="*/ 47 w 157"/>
                      <a:gd name="T23" fmla="*/ 16 h 262"/>
                      <a:gd name="T24" fmla="*/ 49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5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6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8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4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3" y="22"/>
                        </a:lnTo>
                        <a:lnTo>
                          <a:pt x="138" y="28"/>
                        </a:lnTo>
                        <a:lnTo>
                          <a:pt x="142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3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2" y="72"/>
                        </a:lnTo>
                        <a:lnTo>
                          <a:pt x="4" y="61"/>
                        </a:lnTo>
                        <a:lnTo>
                          <a:pt x="7" y="52"/>
                        </a:lnTo>
                        <a:lnTo>
                          <a:pt x="10" y="43"/>
                        </a:lnTo>
                        <a:lnTo>
                          <a:pt x="15" y="36"/>
                        </a:lnTo>
                        <a:lnTo>
                          <a:pt x="19" y="28"/>
                        </a:lnTo>
                        <a:lnTo>
                          <a:pt x="24" y="22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1" y="4"/>
                        </a:lnTo>
                        <a:lnTo>
                          <a:pt x="60" y="2"/>
                        </a:lnTo>
                        <a:lnTo>
                          <a:pt x="69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4" name="Freeform 512"/>
                  <p:cNvSpPr>
                    <a:spLocks noChangeAspect="1"/>
                  </p:cNvSpPr>
                  <p:nvPr/>
                </p:nvSpPr>
                <p:spPr bwMode="auto">
                  <a:xfrm>
                    <a:off x="3519" y="1947"/>
                    <a:ext cx="50" cy="79"/>
                  </a:xfrm>
                  <a:custGeom>
                    <a:avLst/>
                    <a:gdLst>
                      <a:gd name="T0" fmla="*/ 25 w 158"/>
                      <a:gd name="T1" fmla="*/ 0 h 262"/>
                      <a:gd name="T2" fmla="*/ 28 w 158"/>
                      <a:gd name="T3" fmla="*/ 0 h 262"/>
                      <a:gd name="T4" fmla="*/ 31 w 158"/>
                      <a:gd name="T5" fmla="*/ 1 h 262"/>
                      <a:gd name="T6" fmla="*/ 34 w 158"/>
                      <a:gd name="T7" fmla="*/ 1 h 262"/>
                      <a:gd name="T8" fmla="*/ 36 w 158"/>
                      <a:gd name="T9" fmla="*/ 2 h 262"/>
                      <a:gd name="T10" fmla="*/ 38 w 158"/>
                      <a:gd name="T11" fmla="*/ 4 h 262"/>
                      <a:gd name="T12" fmla="*/ 41 w 158"/>
                      <a:gd name="T13" fmla="*/ 5 h 262"/>
                      <a:gd name="T14" fmla="*/ 42 w 158"/>
                      <a:gd name="T15" fmla="*/ 7 h 262"/>
                      <a:gd name="T16" fmla="*/ 44 w 158"/>
                      <a:gd name="T17" fmla="*/ 8 h 262"/>
                      <a:gd name="T18" fmla="*/ 45 w 158"/>
                      <a:gd name="T19" fmla="*/ 11 h 262"/>
                      <a:gd name="T20" fmla="*/ 47 w 158"/>
                      <a:gd name="T21" fmla="*/ 13 h 262"/>
                      <a:gd name="T22" fmla="*/ 48 w 158"/>
                      <a:gd name="T23" fmla="*/ 16 h 262"/>
                      <a:gd name="T24" fmla="*/ 48 w 158"/>
                      <a:gd name="T25" fmla="*/ 18 h 262"/>
                      <a:gd name="T26" fmla="*/ 49 w 158"/>
                      <a:gd name="T27" fmla="*/ 22 h 262"/>
                      <a:gd name="T28" fmla="*/ 49 w 158"/>
                      <a:gd name="T29" fmla="*/ 25 h 262"/>
                      <a:gd name="T30" fmla="*/ 50 w 158"/>
                      <a:gd name="T31" fmla="*/ 28 h 262"/>
                      <a:gd name="T32" fmla="*/ 50 w 158"/>
                      <a:gd name="T33" fmla="*/ 32 h 262"/>
                      <a:gd name="T34" fmla="*/ 50 w 158"/>
                      <a:gd name="T35" fmla="*/ 79 h 262"/>
                      <a:gd name="T36" fmla="*/ 0 w 158"/>
                      <a:gd name="T37" fmla="*/ 79 h 262"/>
                      <a:gd name="T38" fmla="*/ 0 w 158"/>
                      <a:gd name="T39" fmla="*/ 32 h 262"/>
                      <a:gd name="T40" fmla="*/ 0 w 158"/>
                      <a:gd name="T41" fmla="*/ 28 h 262"/>
                      <a:gd name="T42" fmla="*/ 0 w 158"/>
                      <a:gd name="T43" fmla="*/ 25 h 262"/>
                      <a:gd name="T44" fmla="*/ 1 w 158"/>
                      <a:gd name="T45" fmla="*/ 22 h 262"/>
                      <a:gd name="T46" fmla="*/ 2 w 158"/>
                      <a:gd name="T47" fmla="*/ 18 h 262"/>
                      <a:gd name="T48" fmla="*/ 3 w 158"/>
                      <a:gd name="T49" fmla="*/ 16 h 262"/>
                      <a:gd name="T50" fmla="*/ 4 w 158"/>
                      <a:gd name="T51" fmla="*/ 13 h 262"/>
                      <a:gd name="T52" fmla="*/ 5 w 158"/>
                      <a:gd name="T53" fmla="*/ 11 h 262"/>
                      <a:gd name="T54" fmla="*/ 6 w 158"/>
                      <a:gd name="T55" fmla="*/ 8 h 262"/>
                      <a:gd name="T56" fmla="*/ 8 w 158"/>
                      <a:gd name="T57" fmla="*/ 7 h 262"/>
                      <a:gd name="T58" fmla="*/ 10 w 158"/>
                      <a:gd name="T59" fmla="*/ 5 h 262"/>
                      <a:gd name="T60" fmla="*/ 12 w 158"/>
                      <a:gd name="T61" fmla="*/ 4 h 262"/>
                      <a:gd name="T62" fmla="*/ 14 w 158"/>
                      <a:gd name="T63" fmla="*/ 2 h 262"/>
                      <a:gd name="T64" fmla="*/ 17 w 158"/>
                      <a:gd name="T65" fmla="*/ 1 h 262"/>
                      <a:gd name="T66" fmla="*/ 19 w 158"/>
                      <a:gd name="T67" fmla="*/ 1 h 262"/>
                      <a:gd name="T68" fmla="*/ 22 w 158"/>
                      <a:gd name="T69" fmla="*/ 0 h 262"/>
                      <a:gd name="T70" fmla="*/ 25 w 158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8" h="262">
                        <a:moveTo>
                          <a:pt x="80" y="0"/>
                        </a:moveTo>
                        <a:lnTo>
                          <a:pt x="90" y="1"/>
                        </a:lnTo>
                        <a:lnTo>
                          <a:pt x="99" y="2"/>
                        </a:lnTo>
                        <a:lnTo>
                          <a:pt x="107" y="4"/>
                        </a:lnTo>
                        <a:lnTo>
                          <a:pt x="115" y="7"/>
                        </a:lnTo>
                        <a:lnTo>
                          <a:pt x="121" y="12"/>
                        </a:lnTo>
                        <a:lnTo>
                          <a:pt x="128" y="16"/>
                        </a:lnTo>
                        <a:lnTo>
                          <a:pt x="134" y="22"/>
                        </a:lnTo>
                        <a:lnTo>
                          <a:pt x="139" y="28"/>
                        </a:lnTo>
                        <a:lnTo>
                          <a:pt x="143" y="36"/>
                        </a:lnTo>
                        <a:lnTo>
                          <a:pt x="148" y="43"/>
                        </a:lnTo>
                        <a:lnTo>
                          <a:pt x="151" y="52"/>
                        </a:lnTo>
                        <a:lnTo>
                          <a:pt x="153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8" y="105"/>
                        </a:lnTo>
                        <a:lnTo>
                          <a:pt x="158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1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9" y="52"/>
                        </a:lnTo>
                        <a:lnTo>
                          <a:pt x="12" y="43"/>
                        </a:lnTo>
                        <a:lnTo>
                          <a:pt x="16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2" y="16"/>
                        </a:lnTo>
                        <a:lnTo>
                          <a:pt x="38" y="12"/>
                        </a:lnTo>
                        <a:lnTo>
                          <a:pt x="44" y="7"/>
                        </a:lnTo>
                        <a:lnTo>
                          <a:pt x="53" y="4"/>
                        </a:lnTo>
                        <a:lnTo>
                          <a:pt x="61" y="2"/>
                        </a:lnTo>
                        <a:lnTo>
                          <a:pt x="71" y="1"/>
                        </a:lnTo>
                        <a:lnTo>
                          <a:pt x="8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5" name="Freeform 513"/>
                  <p:cNvSpPr>
                    <a:spLocks noChangeAspect="1"/>
                  </p:cNvSpPr>
                  <p:nvPr/>
                </p:nvSpPr>
                <p:spPr bwMode="auto">
                  <a:xfrm>
                    <a:off x="1432" y="1947"/>
                    <a:ext cx="43" cy="79"/>
                  </a:xfrm>
                  <a:custGeom>
                    <a:avLst/>
                    <a:gdLst>
                      <a:gd name="T0" fmla="*/ 22 w 157"/>
                      <a:gd name="T1" fmla="*/ 0 h 262"/>
                      <a:gd name="T2" fmla="*/ 24 w 157"/>
                      <a:gd name="T3" fmla="*/ 0 h 262"/>
                      <a:gd name="T4" fmla="*/ 27 w 157"/>
                      <a:gd name="T5" fmla="*/ 1 h 262"/>
                      <a:gd name="T6" fmla="*/ 29 w 157"/>
                      <a:gd name="T7" fmla="*/ 1 h 262"/>
                      <a:gd name="T8" fmla="*/ 31 w 157"/>
                      <a:gd name="T9" fmla="*/ 2 h 262"/>
                      <a:gd name="T10" fmla="*/ 33 w 157"/>
                      <a:gd name="T11" fmla="*/ 4 h 262"/>
                      <a:gd name="T12" fmla="*/ 35 w 157"/>
                      <a:gd name="T13" fmla="*/ 5 h 262"/>
                      <a:gd name="T14" fmla="*/ 36 w 157"/>
                      <a:gd name="T15" fmla="*/ 7 h 262"/>
                      <a:gd name="T16" fmla="*/ 38 w 157"/>
                      <a:gd name="T17" fmla="*/ 8 h 262"/>
                      <a:gd name="T18" fmla="*/ 39 w 157"/>
                      <a:gd name="T19" fmla="*/ 11 h 262"/>
                      <a:gd name="T20" fmla="*/ 40 w 157"/>
                      <a:gd name="T21" fmla="*/ 13 h 262"/>
                      <a:gd name="T22" fmla="*/ 41 w 157"/>
                      <a:gd name="T23" fmla="*/ 16 h 262"/>
                      <a:gd name="T24" fmla="*/ 42 w 157"/>
                      <a:gd name="T25" fmla="*/ 18 h 262"/>
                      <a:gd name="T26" fmla="*/ 42 w 157"/>
                      <a:gd name="T27" fmla="*/ 22 h 262"/>
                      <a:gd name="T28" fmla="*/ 42 w 157"/>
                      <a:gd name="T29" fmla="*/ 25 h 262"/>
                      <a:gd name="T30" fmla="*/ 43 w 157"/>
                      <a:gd name="T31" fmla="*/ 28 h 262"/>
                      <a:gd name="T32" fmla="*/ 43 w 157"/>
                      <a:gd name="T33" fmla="*/ 32 h 262"/>
                      <a:gd name="T34" fmla="*/ 43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4 w 157"/>
                      <a:gd name="T53" fmla="*/ 11 h 262"/>
                      <a:gd name="T54" fmla="*/ 5 w 157"/>
                      <a:gd name="T55" fmla="*/ 8 h 262"/>
                      <a:gd name="T56" fmla="*/ 7 w 157"/>
                      <a:gd name="T57" fmla="*/ 7 h 262"/>
                      <a:gd name="T58" fmla="*/ 8 w 157"/>
                      <a:gd name="T59" fmla="*/ 5 h 262"/>
                      <a:gd name="T60" fmla="*/ 10 w 157"/>
                      <a:gd name="T61" fmla="*/ 4 h 262"/>
                      <a:gd name="T62" fmla="*/ 12 w 157"/>
                      <a:gd name="T63" fmla="*/ 2 h 262"/>
                      <a:gd name="T64" fmla="*/ 14 w 157"/>
                      <a:gd name="T65" fmla="*/ 1 h 262"/>
                      <a:gd name="T66" fmla="*/ 17 w 157"/>
                      <a:gd name="T67" fmla="*/ 1 h 262"/>
                      <a:gd name="T68" fmla="*/ 19 w 157"/>
                      <a:gd name="T69" fmla="*/ 0 h 262"/>
                      <a:gd name="T70" fmla="*/ 22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80" y="0"/>
                        </a:moveTo>
                        <a:lnTo>
                          <a:pt x="89" y="1"/>
                        </a:lnTo>
                        <a:lnTo>
                          <a:pt x="97" y="2"/>
                        </a:lnTo>
                        <a:lnTo>
                          <a:pt x="106" y="4"/>
                        </a:lnTo>
                        <a:lnTo>
                          <a:pt x="113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2" y="22"/>
                        </a:lnTo>
                        <a:lnTo>
                          <a:pt x="137" y="28"/>
                        </a:lnTo>
                        <a:lnTo>
                          <a:pt x="142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2" y="61"/>
                        </a:lnTo>
                        <a:lnTo>
                          <a:pt x="154" y="72"/>
                        </a:lnTo>
                        <a:lnTo>
                          <a:pt x="155" y="82"/>
                        </a:lnTo>
                        <a:lnTo>
                          <a:pt x="156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1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8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5" y="7"/>
                        </a:lnTo>
                        <a:lnTo>
                          <a:pt x="52" y="4"/>
                        </a:lnTo>
                        <a:lnTo>
                          <a:pt x="61" y="2"/>
                        </a:lnTo>
                        <a:lnTo>
                          <a:pt x="70" y="1"/>
                        </a:lnTo>
                        <a:lnTo>
                          <a:pt x="8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6" name="Freeform 514"/>
                  <p:cNvSpPr>
                    <a:spLocks noChangeAspect="1"/>
                  </p:cNvSpPr>
                  <p:nvPr/>
                </p:nvSpPr>
                <p:spPr bwMode="auto">
                  <a:xfrm>
                    <a:off x="4162" y="1947"/>
                    <a:ext cx="50" cy="79"/>
                  </a:xfrm>
                  <a:custGeom>
                    <a:avLst/>
                    <a:gdLst>
                      <a:gd name="T0" fmla="*/ 25 w 156"/>
                      <a:gd name="T1" fmla="*/ 0 h 262"/>
                      <a:gd name="T2" fmla="*/ 28 w 156"/>
                      <a:gd name="T3" fmla="*/ 0 h 262"/>
                      <a:gd name="T4" fmla="*/ 31 w 156"/>
                      <a:gd name="T5" fmla="*/ 1 h 262"/>
                      <a:gd name="T6" fmla="*/ 33 w 156"/>
                      <a:gd name="T7" fmla="*/ 1 h 262"/>
                      <a:gd name="T8" fmla="*/ 36 w 156"/>
                      <a:gd name="T9" fmla="*/ 2 h 262"/>
                      <a:gd name="T10" fmla="*/ 38 w 156"/>
                      <a:gd name="T11" fmla="*/ 4 h 262"/>
                      <a:gd name="T12" fmla="*/ 40 w 156"/>
                      <a:gd name="T13" fmla="*/ 5 h 262"/>
                      <a:gd name="T14" fmla="*/ 42 w 156"/>
                      <a:gd name="T15" fmla="*/ 7 h 262"/>
                      <a:gd name="T16" fmla="*/ 44 w 156"/>
                      <a:gd name="T17" fmla="*/ 8 h 262"/>
                      <a:gd name="T18" fmla="*/ 45 w 156"/>
                      <a:gd name="T19" fmla="*/ 11 h 262"/>
                      <a:gd name="T20" fmla="*/ 46 w 156"/>
                      <a:gd name="T21" fmla="*/ 13 h 262"/>
                      <a:gd name="T22" fmla="*/ 47 w 156"/>
                      <a:gd name="T23" fmla="*/ 16 h 262"/>
                      <a:gd name="T24" fmla="*/ 48 w 156"/>
                      <a:gd name="T25" fmla="*/ 18 h 262"/>
                      <a:gd name="T26" fmla="*/ 49 w 156"/>
                      <a:gd name="T27" fmla="*/ 22 h 262"/>
                      <a:gd name="T28" fmla="*/ 49 w 156"/>
                      <a:gd name="T29" fmla="*/ 25 h 262"/>
                      <a:gd name="T30" fmla="*/ 50 w 156"/>
                      <a:gd name="T31" fmla="*/ 28 h 262"/>
                      <a:gd name="T32" fmla="*/ 50 w 156"/>
                      <a:gd name="T33" fmla="*/ 32 h 262"/>
                      <a:gd name="T34" fmla="*/ 50 w 156"/>
                      <a:gd name="T35" fmla="*/ 79 h 262"/>
                      <a:gd name="T36" fmla="*/ 0 w 156"/>
                      <a:gd name="T37" fmla="*/ 79 h 262"/>
                      <a:gd name="T38" fmla="*/ 0 w 156"/>
                      <a:gd name="T39" fmla="*/ 32 h 262"/>
                      <a:gd name="T40" fmla="*/ 0 w 156"/>
                      <a:gd name="T41" fmla="*/ 28 h 262"/>
                      <a:gd name="T42" fmla="*/ 0 w 156"/>
                      <a:gd name="T43" fmla="*/ 25 h 262"/>
                      <a:gd name="T44" fmla="*/ 1 w 156"/>
                      <a:gd name="T45" fmla="*/ 22 h 262"/>
                      <a:gd name="T46" fmla="*/ 2 w 156"/>
                      <a:gd name="T47" fmla="*/ 18 h 262"/>
                      <a:gd name="T48" fmla="*/ 2 w 156"/>
                      <a:gd name="T49" fmla="*/ 16 h 262"/>
                      <a:gd name="T50" fmla="*/ 3 w 156"/>
                      <a:gd name="T51" fmla="*/ 13 h 262"/>
                      <a:gd name="T52" fmla="*/ 5 w 156"/>
                      <a:gd name="T53" fmla="*/ 11 h 262"/>
                      <a:gd name="T54" fmla="*/ 6 w 156"/>
                      <a:gd name="T55" fmla="*/ 8 h 262"/>
                      <a:gd name="T56" fmla="*/ 8 w 156"/>
                      <a:gd name="T57" fmla="*/ 7 h 262"/>
                      <a:gd name="T58" fmla="*/ 10 w 156"/>
                      <a:gd name="T59" fmla="*/ 5 h 262"/>
                      <a:gd name="T60" fmla="*/ 12 w 156"/>
                      <a:gd name="T61" fmla="*/ 4 h 262"/>
                      <a:gd name="T62" fmla="*/ 14 w 156"/>
                      <a:gd name="T63" fmla="*/ 2 h 262"/>
                      <a:gd name="T64" fmla="*/ 17 w 156"/>
                      <a:gd name="T65" fmla="*/ 1 h 262"/>
                      <a:gd name="T66" fmla="*/ 19 w 156"/>
                      <a:gd name="T67" fmla="*/ 1 h 262"/>
                      <a:gd name="T68" fmla="*/ 22 w 156"/>
                      <a:gd name="T69" fmla="*/ 0 h 262"/>
                      <a:gd name="T70" fmla="*/ 25 w 156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6" h="262">
                        <a:moveTo>
                          <a:pt x="78" y="0"/>
                        </a:moveTo>
                        <a:lnTo>
                          <a:pt x="87" y="1"/>
                        </a:lnTo>
                        <a:lnTo>
                          <a:pt x="96" y="2"/>
                        </a:lnTo>
                        <a:lnTo>
                          <a:pt x="104" y="4"/>
                        </a:lnTo>
                        <a:lnTo>
                          <a:pt x="113" y="7"/>
                        </a:lnTo>
                        <a:lnTo>
                          <a:pt x="119" y="12"/>
                        </a:lnTo>
                        <a:lnTo>
                          <a:pt x="125" y="16"/>
                        </a:lnTo>
                        <a:lnTo>
                          <a:pt x="132" y="22"/>
                        </a:lnTo>
                        <a:lnTo>
                          <a:pt x="137" y="28"/>
                        </a:lnTo>
                        <a:lnTo>
                          <a:pt x="141" y="36"/>
                        </a:lnTo>
                        <a:lnTo>
                          <a:pt x="145" y="43"/>
                        </a:lnTo>
                        <a:lnTo>
                          <a:pt x="148" y="52"/>
                        </a:lnTo>
                        <a:lnTo>
                          <a:pt x="151" y="61"/>
                        </a:lnTo>
                        <a:lnTo>
                          <a:pt x="153" y="72"/>
                        </a:lnTo>
                        <a:lnTo>
                          <a:pt x="154" y="82"/>
                        </a:lnTo>
                        <a:lnTo>
                          <a:pt x="155" y="94"/>
                        </a:lnTo>
                        <a:lnTo>
                          <a:pt x="156" y="105"/>
                        </a:lnTo>
                        <a:lnTo>
                          <a:pt x="156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2" y="72"/>
                        </a:lnTo>
                        <a:lnTo>
                          <a:pt x="5" y="61"/>
                        </a:lnTo>
                        <a:lnTo>
                          <a:pt x="7" y="52"/>
                        </a:lnTo>
                        <a:lnTo>
                          <a:pt x="10" y="43"/>
                        </a:lnTo>
                        <a:lnTo>
                          <a:pt x="15" y="36"/>
                        </a:lnTo>
                        <a:lnTo>
                          <a:pt x="19" y="28"/>
                        </a:lnTo>
                        <a:lnTo>
                          <a:pt x="24" y="22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3" y="7"/>
                        </a:lnTo>
                        <a:lnTo>
                          <a:pt x="52" y="4"/>
                        </a:lnTo>
                        <a:lnTo>
                          <a:pt x="59" y="2"/>
                        </a:lnTo>
                        <a:lnTo>
                          <a:pt x="68" y="1"/>
                        </a:lnTo>
                        <a:lnTo>
                          <a:pt x="78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7" name="Freeform 515"/>
                  <p:cNvSpPr>
                    <a:spLocks noChangeAspect="1"/>
                  </p:cNvSpPr>
                  <p:nvPr/>
                </p:nvSpPr>
                <p:spPr bwMode="auto">
                  <a:xfrm>
                    <a:off x="639" y="1940"/>
                    <a:ext cx="29" cy="86"/>
                  </a:xfrm>
                  <a:custGeom>
                    <a:avLst/>
                    <a:gdLst>
                      <a:gd name="T0" fmla="*/ 14 w 116"/>
                      <a:gd name="T1" fmla="*/ 0 h 277"/>
                      <a:gd name="T2" fmla="*/ 17 w 116"/>
                      <a:gd name="T3" fmla="*/ 0 h 277"/>
                      <a:gd name="T4" fmla="*/ 19 w 116"/>
                      <a:gd name="T5" fmla="*/ 1 h 277"/>
                      <a:gd name="T6" fmla="*/ 21 w 116"/>
                      <a:gd name="T7" fmla="*/ 1 h 277"/>
                      <a:gd name="T8" fmla="*/ 22 w 116"/>
                      <a:gd name="T9" fmla="*/ 2 h 277"/>
                      <a:gd name="T10" fmla="*/ 23 w 116"/>
                      <a:gd name="T11" fmla="*/ 2 h 277"/>
                      <a:gd name="T12" fmla="*/ 24 w 116"/>
                      <a:gd name="T13" fmla="*/ 3 h 277"/>
                      <a:gd name="T14" fmla="*/ 25 w 116"/>
                      <a:gd name="T15" fmla="*/ 5 h 277"/>
                      <a:gd name="T16" fmla="*/ 26 w 116"/>
                      <a:gd name="T17" fmla="*/ 6 h 277"/>
                      <a:gd name="T18" fmla="*/ 27 w 116"/>
                      <a:gd name="T19" fmla="*/ 7 h 277"/>
                      <a:gd name="T20" fmla="*/ 28 w 116"/>
                      <a:gd name="T21" fmla="*/ 9 h 277"/>
                      <a:gd name="T22" fmla="*/ 28 w 116"/>
                      <a:gd name="T23" fmla="*/ 12 h 277"/>
                      <a:gd name="T24" fmla="*/ 29 w 116"/>
                      <a:gd name="T25" fmla="*/ 15 h 277"/>
                      <a:gd name="T26" fmla="*/ 29 w 116"/>
                      <a:gd name="T27" fmla="*/ 18 h 277"/>
                      <a:gd name="T28" fmla="*/ 29 w 116"/>
                      <a:gd name="T29" fmla="*/ 21 h 277"/>
                      <a:gd name="T30" fmla="*/ 29 w 116"/>
                      <a:gd name="T31" fmla="*/ 86 h 277"/>
                      <a:gd name="T32" fmla="*/ 0 w 116"/>
                      <a:gd name="T33" fmla="*/ 86 h 277"/>
                      <a:gd name="T34" fmla="*/ 0 w 116"/>
                      <a:gd name="T35" fmla="*/ 21 h 277"/>
                      <a:gd name="T36" fmla="*/ 0 w 116"/>
                      <a:gd name="T37" fmla="*/ 18 h 277"/>
                      <a:gd name="T38" fmla="*/ 0 w 116"/>
                      <a:gd name="T39" fmla="*/ 15 h 277"/>
                      <a:gd name="T40" fmla="*/ 1 w 116"/>
                      <a:gd name="T41" fmla="*/ 12 h 277"/>
                      <a:gd name="T42" fmla="*/ 1 w 116"/>
                      <a:gd name="T43" fmla="*/ 9 h 277"/>
                      <a:gd name="T44" fmla="*/ 2 w 116"/>
                      <a:gd name="T45" fmla="*/ 7 h 277"/>
                      <a:gd name="T46" fmla="*/ 2 w 116"/>
                      <a:gd name="T47" fmla="*/ 6 h 277"/>
                      <a:gd name="T48" fmla="*/ 3 w 116"/>
                      <a:gd name="T49" fmla="*/ 5 h 277"/>
                      <a:gd name="T50" fmla="*/ 4 w 116"/>
                      <a:gd name="T51" fmla="*/ 3 h 277"/>
                      <a:gd name="T52" fmla="*/ 5 w 116"/>
                      <a:gd name="T53" fmla="*/ 2 h 277"/>
                      <a:gd name="T54" fmla="*/ 6 w 116"/>
                      <a:gd name="T55" fmla="*/ 2 h 277"/>
                      <a:gd name="T56" fmla="*/ 7 w 116"/>
                      <a:gd name="T57" fmla="*/ 1 h 277"/>
                      <a:gd name="T58" fmla="*/ 9 w 116"/>
                      <a:gd name="T59" fmla="*/ 1 h 277"/>
                      <a:gd name="T60" fmla="*/ 11 w 116"/>
                      <a:gd name="T61" fmla="*/ 0 h 277"/>
                      <a:gd name="T62" fmla="*/ 14 w 116"/>
                      <a:gd name="T63" fmla="*/ 0 h 27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16" h="277">
                        <a:moveTo>
                          <a:pt x="55" y="0"/>
                        </a:moveTo>
                        <a:lnTo>
                          <a:pt x="66" y="1"/>
                        </a:lnTo>
                        <a:lnTo>
                          <a:pt x="77" y="2"/>
                        </a:lnTo>
                        <a:lnTo>
                          <a:pt x="82" y="3"/>
                        </a:lnTo>
                        <a:lnTo>
                          <a:pt x="87" y="5"/>
                        </a:lnTo>
                        <a:lnTo>
                          <a:pt x="91" y="7"/>
                        </a:lnTo>
                        <a:lnTo>
                          <a:pt x="96" y="10"/>
                        </a:lnTo>
                        <a:lnTo>
                          <a:pt x="100" y="15"/>
                        </a:lnTo>
                        <a:lnTo>
                          <a:pt x="104" y="19"/>
                        </a:lnTo>
                        <a:lnTo>
                          <a:pt x="107" y="24"/>
                        </a:lnTo>
                        <a:lnTo>
                          <a:pt x="110" y="30"/>
                        </a:lnTo>
                        <a:lnTo>
                          <a:pt x="113" y="39"/>
                        </a:lnTo>
                        <a:lnTo>
                          <a:pt x="114" y="47"/>
                        </a:lnTo>
                        <a:lnTo>
                          <a:pt x="115" y="57"/>
                        </a:lnTo>
                        <a:lnTo>
                          <a:pt x="116" y="67"/>
                        </a:lnTo>
                        <a:lnTo>
                          <a:pt x="116" y="277"/>
                        </a:lnTo>
                        <a:lnTo>
                          <a:pt x="0" y="277"/>
                        </a:lnTo>
                        <a:lnTo>
                          <a:pt x="0" y="67"/>
                        </a:lnTo>
                        <a:lnTo>
                          <a:pt x="0" y="57"/>
                        </a:lnTo>
                        <a:lnTo>
                          <a:pt x="1" y="47"/>
                        </a:lnTo>
                        <a:lnTo>
                          <a:pt x="2" y="39"/>
                        </a:lnTo>
                        <a:lnTo>
                          <a:pt x="4" y="30"/>
                        </a:lnTo>
                        <a:lnTo>
                          <a:pt x="6" y="24"/>
                        </a:lnTo>
                        <a:lnTo>
                          <a:pt x="9" y="19"/>
                        </a:lnTo>
                        <a:lnTo>
                          <a:pt x="12" y="15"/>
                        </a:lnTo>
                        <a:lnTo>
                          <a:pt x="17" y="10"/>
                        </a:lnTo>
                        <a:lnTo>
                          <a:pt x="20" y="7"/>
                        </a:lnTo>
                        <a:lnTo>
                          <a:pt x="24" y="5"/>
                        </a:lnTo>
                        <a:lnTo>
                          <a:pt x="29" y="3"/>
                        </a:lnTo>
                        <a:lnTo>
                          <a:pt x="34" y="2"/>
                        </a:lnTo>
                        <a:lnTo>
                          <a:pt x="44" y="1"/>
                        </a:lnTo>
                        <a:lnTo>
                          <a:pt x="5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8" name="Freeform 516"/>
                  <p:cNvSpPr>
                    <a:spLocks noChangeAspect="1"/>
                  </p:cNvSpPr>
                  <p:nvPr/>
                </p:nvSpPr>
                <p:spPr bwMode="auto">
                  <a:xfrm>
                    <a:off x="4863" y="1940"/>
                    <a:ext cx="36" cy="72"/>
                  </a:xfrm>
                  <a:custGeom>
                    <a:avLst/>
                    <a:gdLst>
                      <a:gd name="T0" fmla="*/ 17 w 116"/>
                      <a:gd name="T1" fmla="*/ 0 h 234"/>
                      <a:gd name="T2" fmla="*/ 20 w 116"/>
                      <a:gd name="T3" fmla="*/ 0 h 234"/>
                      <a:gd name="T4" fmla="*/ 24 w 116"/>
                      <a:gd name="T5" fmla="*/ 1 h 234"/>
                      <a:gd name="T6" fmla="*/ 25 w 116"/>
                      <a:gd name="T7" fmla="*/ 2 h 234"/>
                      <a:gd name="T8" fmla="*/ 27 w 116"/>
                      <a:gd name="T9" fmla="*/ 2 h 234"/>
                      <a:gd name="T10" fmla="*/ 29 w 116"/>
                      <a:gd name="T11" fmla="*/ 3 h 234"/>
                      <a:gd name="T12" fmla="*/ 30 w 116"/>
                      <a:gd name="T13" fmla="*/ 4 h 234"/>
                      <a:gd name="T14" fmla="*/ 31 w 116"/>
                      <a:gd name="T15" fmla="*/ 5 h 234"/>
                      <a:gd name="T16" fmla="*/ 32 w 116"/>
                      <a:gd name="T17" fmla="*/ 7 h 234"/>
                      <a:gd name="T18" fmla="*/ 34 w 116"/>
                      <a:gd name="T19" fmla="*/ 8 h 234"/>
                      <a:gd name="T20" fmla="*/ 34 w 116"/>
                      <a:gd name="T21" fmla="*/ 10 h 234"/>
                      <a:gd name="T22" fmla="*/ 35 w 116"/>
                      <a:gd name="T23" fmla="*/ 12 h 234"/>
                      <a:gd name="T24" fmla="*/ 36 w 116"/>
                      <a:gd name="T25" fmla="*/ 14 h 234"/>
                      <a:gd name="T26" fmla="*/ 36 w 116"/>
                      <a:gd name="T27" fmla="*/ 18 h 234"/>
                      <a:gd name="T28" fmla="*/ 36 w 116"/>
                      <a:gd name="T29" fmla="*/ 20 h 234"/>
                      <a:gd name="T30" fmla="*/ 36 w 116"/>
                      <a:gd name="T31" fmla="*/ 72 h 234"/>
                      <a:gd name="T32" fmla="*/ 0 w 116"/>
                      <a:gd name="T33" fmla="*/ 72 h 234"/>
                      <a:gd name="T34" fmla="*/ 0 w 116"/>
                      <a:gd name="T35" fmla="*/ 20 h 234"/>
                      <a:gd name="T36" fmla="*/ 0 w 116"/>
                      <a:gd name="T37" fmla="*/ 18 h 234"/>
                      <a:gd name="T38" fmla="*/ 0 w 116"/>
                      <a:gd name="T39" fmla="*/ 14 h 234"/>
                      <a:gd name="T40" fmla="*/ 1 w 116"/>
                      <a:gd name="T41" fmla="*/ 12 h 234"/>
                      <a:gd name="T42" fmla="*/ 1 w 116"/>
                      <a:gd name="T43" fmla="*/ 10 h 234"/>
                      <a:gd name="T44" fmla="*/ 2 w 116"/>
                      <a:gd name="T45" fmla="*/ 8 h 234"/>
                      <a:gd name="T46" fmla="*/ 3 w 116"/>
                      <a:gd name="T47" fmla="*/ 7 h 234"/>
                      <a:gd name="T48" fmla="*/ 4 w 116"/>
                      <a:gd name="T49" fmla="*/ 5 h 234"/>
                      <a:gd name="T50" fmla="*/ 5 w 116"/>
                      <a:gd name="T51" fmla="*/ 4 h 234"/>
                      <a:gd name="T52" fmla="*/ 7 w 116"/>
                      <a:gd name="T53" fmla="*/ 3 h 234"/>
                      <a:gd name="T54" fmla="*/ 8 w 116"/>
                      <a:gd name="T55" fmla="*/ 2 h 234"/>
                      <a:gd name="T56" fmla="*/ 9 w 116"/>
                      <a:gd name="T57" fmla="*/ 2 h 234"/>
                      <a:gd name="T58" fmla="*/ 11 w 116"/>
                      <a:gd name="T59" fmla="*/ 1 h 234"/>
                      <a:gd name="T60" fmla="*/ 14 w 116"/>
                      <a:gd name="T61" fmla="*/ 0 h 234"/>
                      <a:gd name="T62" fmla="*/ 17 w 116"/>
                      <a:gd name="T63" fmla="*/ 0 h 234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16" h="234">
                        <a:moveTo>
                          <a:pt x="56" y="0"/>
                        </a:moveTo>
                        <a:lnTo>
                          <a:pt x="66" y="1"/>
                        </a:lnTo>
                        <a:lnTo>
                          <a:pt x="77" y="3"/>
                        </a:lnTo>
                        <a:lnTo>
                          <a:pt x="82" y="5"/>
                        </a:lnTo>
                        <a:lnTo>
                          <a:pt x="88" y="7"/>
                        </a:lnTo>
                        <a:lnTo>
                          <a:pt x="92" y="9"/>
                        </a:lnTo>
                        <a:lnTo>
                          <a:pt x="97" y="13"/>
                        </a:lnTo>
                        <a:lnTo>
                          <a:pt x="101" y="17"/>
                        </a:lnTo>
                        <a:lnTo>
                          <a:pt x="104" y="22"/>
                        </a:lnTo>
                        <a:lnTo>
                          <a:pt x="108" y="27"/>
                        </a:lnTo>
                        <a:lnTo>
                          <a:pt x="111" y="34"/>
                        </a:lnTo>
                        <a:lnTo>
                          <a:pt x="113" y="40"/>
                        </a:lnTo>
                        <a:lnTo>
                          <a:pt x="115" y="47"/>
                        </a:lnTo>
                        <a:lnTo>
                          <a:pt x="116" y="57"/>
                        </a:lnTo>
                        <a:lnTo>
                          <a:pt x="116" y="66"/>
                        </a:lnTo>
                        <a:lnTo>
                          <a:pt x="116" y="234"/>
                        </a:lnTo>
                        <a:lnTo>
                          <a:pt x="0" y="234"/>
                        </a:lnTo>
                        <a:lnTo>
                          <a:pt x="0" y="66"/>
                        </a:lnTo>
                        <a:lnTo>
                          <a:pt x="0" y="57"/>
                        </a:lnTo>
                        <a:lnTo>
                          <a:pt x="1" y="47"/>
                        </a:lnTo>
                        <a:lnTo>
                          <a:pt x="2" y="40"/>
                        </a:lnTo>
                        <a:lnTo>
                          <a:pt x="4" y="34"/>
                        </a:lnTo>
                        <a:lnTo>
                          <a:pt x="8" y="27"/>
                        </a:lnTo>
                        <a:lnTo>
                          <a:pt x="10" y="22"/>
                        </a:lnTo>
                        <a:lnTo>
                          <a:pt x="13" y="17"/>
                        </a:lnTo>
                        <a:lnTo>
                          <a:pt x="17" y="13"/>
                        </a:lnTo>
                        <a:lnTo>
                          <a:pt x="21" y="9"/>
                        </a:lnTo>
                        <a:lnTo>
                          <a:pt x="25" y="7"/>
                        </a:lnTo>
                        <a:lnTo>
                          <a:pt x="30" y="5"/>
                        </a:lnTo>
                        <a:lnTo>
                          <a:pt x="35" y="3"/>
                        </a:lnTo>
                        <a:lnTo>
                          <a:pt x="44" y="1"/>
                        </a:lnTo>
                        <a:lnTo>
                          <a:pt x="5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9" name="Freeform 517"/>
                  <p:cNvSpPr>
                    <a:spLocks noChangeAspect="1"/>
                  </p:cNvSpPr>
                  <p:nvPr/>
                </p:nvSpPr>
                <p:spPr bwMode="auto">
                  <a:xfrm>
                    <a:off x="4998" y="1940"/>
                    <a:ext cx="36" cy="72"/>
                  </a:xfrm>
                  <a:custGeom>
                    <a:avLst/>
                    <a:gdLst>
                      <a:gd name="T0" fmla="*/ 17 w 115"/>
                      <a:gd name="T1" fmla="*/ 0 h 234"/>
                      <a:gd name="T2" fmla="*/ 21 w 115"/>
                      <a:gd name="T3" fmla="*/ 0 h 234"/>
                      <a:gd name="T4" fmla="*/ 24 w 115"/>
                      <a:gd name="T5" fmla="*/ 1 h 234"/>
                      <a:gd name="T6" fmla="*/ 26 w 115"/>
                      <a:gd name="T7" fmla="*/ 2 h 234"/>
                      <a:gd name="T8" fmla="*/ 27 w 115"/>
                      <a:gd name="T9" fmla="*/ 2 h 234"/>
                      <a:gd name="T10" fmla="*/ 29 w 115"/>
                      <a:gd name="T11" fmla="*/ 3 h 234"/>
                      <a:gd name="T12" fmla="*/ 30 w 115"/>
                      <a:gd name="T13" fmla="*/ 4 h 234"/>
                      <a:gd name="T14" fmla="*/ 32 w 115"/>
                      <a:gd name="T15" fmla="*/ 5 h 234"/>
                      <a:gd name="T16" fmla="*/ 33 w 115"/>
                      <a:gd name="T17" fmla="*/ 7 h 234"/>
                      <a:gd name="T18" fmla="*/ 34 w 115"/>
                      <a:gd name="T19" fmla="*/ 8 h 234"/>
                      <a:gd name="T20" fmla="*/ 34 w 115"/>
                      <a:gd name="T21" fmla="*/ 10 h 234"/>
                      <a:gd name="T22" fmla="*/ 35 w 115"/>
                      <a:gd name="T23" fmla="*/ 12 h 234"/>
                      <a:gd name="T24" fmla="*/ 36 w 115"/>
                      <a:gd name="T25" fmla="*/ 14 h 234"/>
                      <a:gd name="T26" fmla="*/ 36 w 115"/>
                      <a:gd name="T27" fmla="*/ 18 h 234"/>
                      <a:gd name="T28" fmla="*/ 36 w 115"/>
                      <a:gd name="T29" fmla="*/ 20 h 234"/>
                      <a:gd name="T30" fmla="*/ 36 w 115"/>
                      <a:gd name="T31" fmla="*/ 72 h 234"/>
                      <a:gd name="T32" fmla="*/ 0 w 115"/>
                      <a:gd name="T33" fmla="*/ 72 h 234"/>
                      <a:gd name="T34" fmla="*/ 0 w 115"/>
                      <a:gd name="T35" fmla="*/ 20 h 234"/>
                      <a:gd name="T36" fmla="*/ 0 w 115"/>
                      <a:gd name="T37" fmla="*/ 18 h 234"/>
                      <a:gd name="T38" fmla="*/ 0 w 115"/>
                      <a:gd name="T39" fmla="*/ 14 h 234"/>
                      <a:gd name="T40" fmla="*/ 1 w 115"/>
                      <a:gd name="T41" fmla="*/ 12 h 234"/>
                      <a:gd name="T42" fmla="*/ 1 w 115"/>
                      <a:gd name="T43" fmla="*/ 10 h 234"/>
                      <a:gd name="T44" fmla="*/ 2 w 115"/>
                      <a:gd name="T45" fmla="*/ 8 h 234"/>
                      <a:gd name="T46" fmla="*/ 3 w 115"/>
                      <a:gd name="T47" fmla="*/ 7 h 234"/>
                      <a:gd name="T48" fmla="*/ 4 w 115"/>
                      <a:gd name="T49" fmla="*/ 5 h 234"/>
                      <a:gd name="T50" fmla="*/ 5 w 115"/>
                      <a:gd name="T51" fmla="*/ 4 h 234"/>
                      <a:gd name="T52" fmla="*/ 6 w 115"/>
                      <a:gd name="T53" fmla="*/ 3 h 234"/>
                      <a:gd name="T54" fmla="*/ 8 w 115"/>
                      <a:gd name="T55" fmla="*/ 2 h 234"/>
                      <a:gd name="T56" fmla="*/ 9 w 115"/>
                      <a:gd name="T57" fmla="*/ 2 h 234"/>
                      <a:gd name="T58" fmla="*/ 10 w 115"/>
                      <a:gd name="T59" fmla="*/ 1 h 234"/>
                      <a:gd name="T60" fmla="*/ 14 w 115"/>
                      <a:gd name="T61" fmla="*/ 0 h 234"/>
                      <a:gd name="T62" fmla="*/ 17 w 115"/>
                      <a:gd name="T63" fmla="*/ 0 h 234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15" h="234">
                        <a:moveTo>
                          <a:pt x="55" y="0"/>
                        </a:moveTo>
                        <a:lnTo>
                          <a:pt x="66" y="1"/>
                        </a:lnTo>
                        <a:lnTo>
                          <a:pt x="78" y="3"/>
                        </a:lnTo>
                        <a:lnTo>
                          <a:pt x="82" y="5"/>
                        </a:lnTo>
                        <a:lnTo>
                          <a:pt x="87" y="7"/>
                        </a:lnTo>
                        <a:lnTo>
                          <a:pt x="92" y="9"/>
                        </a:lnTo>
                        <a:lnTo>
                          <a:pt x="97" y="13"/>
                        </a:lnTo>
                        <a:lnTo>
                          <a:pt x="101" y="17"/>
                        </a:lnTo>
                        <a:lnTo>
                          <a:pt x="104" y="22"/>
                        </a:lnTo>
                        <a:lnTo>
                          <a:pt x="108" y="27"/>
                        </a:lnTo>
                        <a:lnTo>
                          <a:pt x="110" y="34"/>
                        </a:lnTo>
                        <a:lnTo>
                          <a:pt x="112" y="40"/>
                        </a:lnTo>
                        <a:lnTo>
                          <a:pt x="114" y="47"/>
                        </a:lnTo>
                        <a:lnTo>
                          <a:pt x="115" y="57"/>
                        </a:lnTo>
                        <a:lnTo>
                          <a:pt x="115" y="66"/>
                        </a:lnTo>
                        <a:lnTo>
                          <a:pt x="115" y="234"/>
                        </a:lnTo>
                        <a:lnTo>
                          <a:pt x="0" y="234"/>
                        </a:lnTo>
                        <a:lnTo>
                          <a:pt x="0" y="66"/>
                        </a:lnTo>
                        <a:lnTo>
                          <a:pt x="1" y="57"/>
                        </a:lnTo>
                        <a:lnTo>
                          <a:pt x="1" y="47"/>
                        </a:lnTo>
                        <a:lnTo>
                          <a:pt x="3" y="40"/>
                        </a:lnTo>
                        <a:lnTo>
                          <a:pt x="4" y="34"/>
                        </a:lnTo>
                        <a:lnTo>
                          <a:pt x="7" y="27"/>
                        </a:lnTo>
                        <a:lnTo>
                          <a:pt x="9" y="22"/>
                        </a:lnTo>
                        <a:lnTo>
                          <a:pt x="12" y="17"/>
                        </a:lnTo>
                        <a:lnTo>
                          <a:pt x="15" y="13"/>
                        </a:lnTo>
                        <a:lnTo>
                          <a:pt x="20" y="9"/>
                        </a:lnTo>
                        <a:lnTo>
                          <a:pt x="24" y="7"/>
                        </a:lnTo>
                        <a:lnTo>
                          <a:pt x="29" y="5"/>
                        </a:lnTo>
                        <a:lnTo>
                          <a:pt x="33" y="3"/>
                        </a:lnTo>
                        <a:lnTo>
                          <a:pt x="44" y="1"/>
                        </a:lnTo>
                        <a:lnTo>
                          <a:pt x="5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0" name="Freeform 518"/>
                  <p:cNvSpPr>
                    <a:spLocks noChangeAspect="1"/>
                  </p:cNvSpPr>
                  <p:nvPr/>
                </p:nvSpPr>
                <p:spPr bwMode="auto">
                  <a:xfrm>
                    <a:off x="5134" y="1940"/>
                    <a:ext cx="36" cy="72"/>
                  </a:xfrm>
                  <a:custGeom>
                    <a:avLst/>
                    <a:gdLst>
                      <a:gd name="T0" fmla="*/ 17 w 114"/>
                      <a:gd name="T1" fmla="*/ 0 h 234"/>
                      <a:gd name="T2" fmla="*/ 20 w 114"/>
                      <a:gd name="T3" fmla="*/ 0 h 234"/>
                      <a:gd name="T4" fmla="*/ 24 w 114"/>
                      <a:gd name="T5" fmla="*/ 1 h 234"/>
                      <a:gd name="T6" fmla="*/ 25 w 114"/>
                      <a:gd name="T7" fmla="*/ 2 h 234"/>
                      <a:gd name="T8" fmla="*/ 27 w 114"/>
                      <a:gd name="T9" fmla="*/ 2 h 234"/>
                      <a:gd name="T10" fmla="*/ 28 w 114"/>
                      <a:gd name="T11" fmla="*/ 3 h 234"/>
                      <a:gd name="T12" fmla="*/ 30 w 114"/>
                      <a:gd name="T13" fmla="*/ 4 h 234"/>
                      <a:gd name="T14" fmla="*/ 31 w 114"/>
                      <a:gd name="T15" fmla="*/ 5 h 234"/>
                      <a:gd name="T16" fmla="*/ 32 w 114"/>
                      <a:gd name="T17" fmla="*/ 7 h 234"/>
                      <a:gd name="T18" fmla="*/ 33 w 114"/>
                      <a:gd name="T19" fmla="*/ 8 h 234"/>
                      <a:gd name="T20" fmla="*/ 34 w 114"/>
                      <a:gd name="T21" fmla="*/ 10 h 234"/>
                      <a:gd name="T22" fmla="*/ 35 w 114"/>
                      <a:gd name="T23" fmla="*/ 12 h 234"/>
                      <a:gd name="T24" fmla="*/ 36 w 114"/>
                      <a:gd name="T25" fmla="*/ 14 h 234"/>
                      <a:gd name="T26" fmla="*/ 36 w 114"/>
                      <a:gd name="T27" fmla="*/ 18 h 234"/>
                      <a:gd name="T28" fmla="*/ 36 w 114"/>
                      <a:gd name="T29" fmla="*/ 20 h 234"/>
                      <a:gd name="T30" fmla="*/ 36 w 114"/>
                      <a:gd name="T31" fmla="*/ 72 h 234"/>
                      <a:gd name="T32" fmla="*/ 0 w 114"/>
                      <a:gd name="T33" fmla="*/ 72 h 234"/>
                      <a:gd name="T34" fmla="*/ 0 w 114"/>
                      <a:gd name="T35" fmla="*/ 20 h 234"/>
                      <a:gd name="T36" fmla="*/ 0 w 114"/>
                      <a:gd name="T37" fmla="*/ 18 h 234"/>
                      <a:gd name="T38" fmla="*/ 0 w 114"/>
                      <a:gd name="T39" fmla="*/ 14 h 234"/>
                      <a:gd name="T40" fmla="*/ 1 w 114"/>
                      <a:gd name="T41" fmla="*/ 12 h 234"/>
                      <a:gd name="T42" fmla="*/ 1 w 114"/>
                      <a:gd name="T43" fmla="*/ 10 h 234"/>
                      <a:gd name="T44" fmla="*/ 2 w 114"/>
                      <a:gd name="T45" fmla="*/ 8 h 234"/>
                      <a:gd name="T46" fmla="*/ 3 w 114"/>
                      <a:gd name="T47" fmla="*/ 7 h 234"/>
                      <a:gd name="T48" fmla="*/ 4 w 114"/>
                      <a:gd name="T49" fmla="*/ 5 h 234"/>
                      <a:gd name="T50" fmla="*/ 5 w 114"/>
                      <a:gd name="T51" fmla="*/ 4 h 234"/>
                      <a:gd name="T52" fmla="*/ 6 w 114"/>
                      <a:gd name="T53" fmla="*/ 3 h 234"/>
                      <a:gd name="T54" fmla="*/ 7 w 114"/>
                      <a:gd name="T55" fmla="*/ 2 h 234"/>
                      <a:gd name="T56" fmla="*/ 9 w 114"/>
                      <a:gd name="T57" fmla="*/ 2 h 234"/>
                      <a:gd name="T58" fmla="*/ 10 w 114"/>
                      <a:gd name="T59" fmla="*/ 1 h 234"/>
                      <a:gd name="T60" fmla="*/ 13 w 114"/>
                      <a:gd name="T61" fmla="*/ 0 h 234"/>
                      <a:gd name="T62" fmla="*/ 17 w 114"/>
                      <a:gd name="T63" fmla="*/ 0 h 234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14" h="234">
                        <a:moveTo>
                          <a:pt x="53" y="0"/>
                        </a:moveTo>
                        <a:lnTo>
                          <a:pt x="64" y="1"/>
                        </a:lnTo>
                        <a:lnTo>
                          <a:pt x="75" y="3"/>
                        </a:lnTo>
                        <a:lnTo>
                          <a:pt x="80" y="5"/>
                        </a:lnTo>
                        <a:lnTo>
                          <a:pt x="85" y="7"/>
                        </a:lnTo>
                        <a:lnTo>
                          <a:pt x="90" y="9"/>
                        </a:lnTo>
                        <a:lnTo>
                          <a:pt x="95" y="13"/>
                        </a:lnTo>
                        <a:lnTo>
                          <a:pt x="99" y="17"/>
                        </a:lnTo>
                        <a:lnTo>
                          <a:pt x="102" y="22"/>
                        </a:lnTo>
                        <a:lnTo>
                          <a:pt x="106" y="27"/>
                        </a:lnTo>
                        <a:lnTo>
                          <a:pt x="109" y="34"/>
                        </a:lnTo>
                        <a:lnTo>
                          <a:pt x="111" y="40"/>
                        </a:lnTo>
                        <a:lnTo>
                          <a:pt x="113" y="47"/>
                        </a:lnTo>
                        <a:lnTo>
                          <a:pt x="114" y="57"/>
                        </a:lnTo>
                        <a:lnTo>
                          <a:pt x="114" y="66"/>
                        </a:lnTo>
                        <a:lnTo>
                          <a:pt x="114" y="234"/>
                        </a:lnTo>
                        <a:lnTo>
                          <a:pt x="0" y="234"/>
                        </a:lnTo>
                        <a:lnTo>
                          <a:pt x="0" y="66"/>
                        </a:lnTo>
                        <a:lnTo>
                          <a:pt x="0" y="57"/>
                        </a:lnTo>
                        <a:lnTo>
                          <a:pt x="1" y="47"/>
                        </a:lnTo>
                        <a:lnTo>
                          <a:pt x="2" y="40"/>
                        </a:lnTo>
                        <a:lnTo>
                          <a:pt x="4" y="34"/>
                        </a:lnTo>
                        <a:lnTo>
                          <a:pt x="7" y="27"/>
                        </a:lnTo>
                        <a:lnTo>
                          <a:pt x="9" y="22"/>
                        </a:lnTo>
                        <a:lnTo>
                          <a:pt x="12" y="17"/>
                        </a:lnTo>
                        <a:lnTo>
                          <a:pt x="16" y="13"/>
                        </a:lnTo>
                        <a:lnTo>
                          <a:pt x="19" y="9"/>
                        </a:lnTo>
                        <a:lnTo>
                          <a:pt x="23" y="7"/>
                        </a:lnTo>
                        <a:lnTo>
                          <a:pt x="28" y="5"/>
                        </a:lnTo>
                        <a:lnTo>
                          <a:pt x="33" y="3"/>
                        </a:lnTo>
                        <a:lnTo>
                          <a:pt x="42" y="1"/>
                        </a:lnTo>
                        <a:lnTo>
                          <a:pt x="5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1" name="Freeform 519"/>
                  <p:cNvSpPr>
                    <a:spLocks noChangeAspect="1"/>
                  </p:cNvSpPr>
                  <p:nvPr/>
                </p:nvSpPr>
                <p:spPr bwMode="auto">
                  <a:xfrm>
                    <a:off x="503" y="1940"/>
                    <a:ext cx="36" cy="86"/>
                  </a:xfrm>
                  <a:custGeom>
                    <a:avLst/>
                    <a:gdLst>
                      <a:gd name="T0" fmla="*/ 17 w 116"/>
                      <a:gd name="T1" fmla="*/ 0 h 277"/>
                      <a:gd name="T2" fmla="*/ 20 w 116"/>
                      <a:gd name="T3" fmla="*/ 0 h 277"/>
                      <a:gd name="T4" fmla="*/ 24 w 116"/>
                      <a:gd name="T5" fmla="*/ 1 h 277"/>
                      <a:gd name="T6" fmla="*/ 25 w 116"/>
                      <a:gd name="T7" fmla="*/ 1 h 277"/>
                      <a:gd name="T8" fmla="*/ 27 w 116"/>
                      <a:gd name="T9" fmla="*/ 2 h 277"/>
                      <a:gd name="T10" fmla="*/ 29 w 116"/>
                      <a:gd name="T11" fmla="*/ 2 h 277"/>
                      <a:gd name="T12" fmla="*/ 30 w 116"/>
                      <a:gd name="T13" fmla="*/ 3 h 277"/>
                      <a:gd name="T14" fmla="*/ 31 w 116"/>
                      <a:gd name="T15" fmla="*/ 5 h 277"/>
                      <a:gd name="T16" fmla="*/ 32 w 116"/>
                      <a:gd name="T17" fmla="*/ 6 h 277"/>
                      <a:gd name="T18" fmla="*/ 33 w 116"/>
                      <a:gd name="T19" fmla="*/ 7 h 277"/>
                      <a:gd name="T20" fmla="*/ 34 w 116"/>
                      <a:gd name="T21" fmla="*/ 9 h 277"/>
                      <a:gd name="T22" fmla="*/ 35 w 116"/>
                      <a:gd name="T23" fmla="*/ 12 h 277"/>
                      <a:gd name="T24" fmla="*/ 36 w 116"/>
                      <a:gd name="T25" fmla="*/ 15 h 277"/>
                      <a:gd name="T26" fmla="*/ 36 w 116"/>
                      <a:gd name="T27" fmla="*/ 18 h 277"/>
                      <a:gd name="T28" fmla="*/ 36 w 116"/>
                      <a:gd name="T29" fmla="*/ 21 h 277"/>
                      <a:gd name="T30" fmla="*/ 36 w 116"/>
                      <a:gd name="T31" fmla="*/ 86 h 277"/>
                      <a:gd name="T32" fmla="*/ 0 w 116"/>
                      <a:gd name="T33" fmla="*/ 86 h 277"/>
                      <a:gd name="T34" fmla="*/ 0 w 116"/>
                      <a:gd name="T35" fmla="*/ 21 h 277"/>
                      <a:gd name="T36" fmla="*/ 0 w 116"/>
                      <a:gd name="T37" fmla="*/ 18 h 277"/>
                      <a:gd name="T38" fmla="*/ 0 w 116"/>
                      <a:gd name="T39" fmla="*/ 15 h 277"/>
                      <a:gd name="T40" fmla="*/ 1 w 116"/>
                      <a:gd name="T41" fmla="*/ 12 h 277"/>
                      <a:gd name="T42" fmla="*/ 1 w 116"/>
                      <a:gd name="T43" fmla="*/ 9 h 277"/>
                      <a:gd name="T44" fmla="*/ 2 w 116"/>
                      <a:gd name="T45" fmla="*/ 7 h 277"/>
                      <a:gd name="T46" fmla="*/ 3 w 116"/>
                      <a:gd name="T47" fmla="*/ 6 h 277"/>
                      <a:gd name="T48" fmla="*/ 4 w 116"/>
                      <a:gd name="T49" fmla="*/ 5 h 277"/>
                      <a:gd name="T50" fmla="*/ 5 w 116"/>
                      <a:gd name="T51" fmla="*/ 3 h 277"/>
                      <a:gd name="T52" fmla="*/ 6 w 116"/>
                      <a:gd name="T53" fmla="*/ 2 h 277"/>
                      <a:gd name="T54" fmla="*/ 7 w 116"/>
                      <a:gd name="T55" fmla="*/ 2 h 277"/>
                      <a:gd name="T56" fmla="*/ 9 w 116"/>
                      <a:gd name="T57" fmla="*/ 1 h 277"/>
                      <a:gd name="T58" fmla="*/ 10 w 116"/>
                      <a:gd name="T59" fmla="*/ 1 h 277"/>
                      <a:gd name="T60" fmla="*/ 13 w 116"/>
                      <a:gd name="T61" fmla="*/ 0 h 277"/>
                      <a:gd name="T62" fmla="*/ 17 w 116"/>
                      <a:gd name="T63" fmla="*/ 0 h 27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16" h="277">
                        <a:moveTo>
                          <a:pt x="54" y="0"/>
                        </a:moveTo>
                        <a:lnTo>
                          <a:pt x="65" y="1"/>
                        </a:lnTo>
                        <a:lnTo>
                          <a:pt x="77" y="2"/>
                        </a:lnTo>
                        <a:lnTo>
                          <a:pt x="82" y="3"/>
                        </a:lnTo>
                        <a:lnTo>
                          <a:pt x="86" y="5"/>
                        </a:lnTo>
                        <a:lnTo>
                          <a:pt x="92" y="7"/>
                        </a:lnTo>
                        <a:lnTo>
                          <a:pt x="96" y="10"/>
                        </a:lnTo>
                        <a:lnTo>
                          <a:pt x="100" y="15"/>
                        </a:lnTo>
                        <a:lnTo>
                          <a:pt x="104" y="19"/>
                        </a:lnTo>
                        <a:lnTo>
                          <a:pt x="107" y="24"/>
                        </a:lnTo>
                        <a:lnTo>
                          <a:pt x="111" y="30"/>
                        </a:lnTo>
                        <a:lnTo>
                          <a:pt x="113" y="39"/>
                        </a:lnTo>
                        <a:lnTo>
                          <a:pt x="115" y="47"/>
                        </a:lnTo>
                        <a:lnTo>
                          <a:pt x="116" y="57"/>
                        </a:lnTo>
                        <a:lnTo>
                          <a:pt x="116" y="67"/>
                        </a:lnTo>
                        <a:lnTo>
                          <a:pt x="116" y="277"/>
                        </a:lnTo>
                        <a:lnTo>
                          <a:pt x="0" y="277"/>
                        </a:lnTo>
                        <a:lnTo>
                          <a:pt x="0" y="67"/>
                        </a:lnTo>
                        <a:lnTo>
                          <a:pt x="0" y="57"/>
                        </a:lnTo>
                        <a:lnTo>
                          <a:pt x="1" y="47"/>
                        </a:lnTo>
                        <a:lnTo>
                          <a:pt x="2" y="39"/>
                        </a:lnTo>
                        <a:lnTo>
                          <a:pt x="4" y="30"/>
                        </a:lnTo>
                        <a:lnTo>
                          <a:pt x="6" y="24"/>
                        </a:lnTo>
                        <a:lnTo>
                          <a:pt x="9" y="19"/>
                        </a:lnTo>
                        <a:lnTo>
                          <a:pt x="13" y="15"/>
                        </a:lnTo>
                        <a:lnTo>
                          <a:pt x="16" y="10"/>
                        </a:lnTo>
                        <a:lnTo>
                          <a:pt x="20" y="7"/>
                        </a:lnTo>
                        <a:lnTo>
                          <a:pt x="23" y="5"/>
                        </a:lnTo>
                        <a:lnTo>
                          <a:pt x="28" y="3"/>
                        </a:lnTo>
                        <a:lnTo>
                          <a:pt x="33" y="2"/>
                        </a:lnTo>
                        <a:lnTo>
                          <a:pt x="43" y="1"/>
                        </a:lnTo>
                        <a:lnTo>
                          <a:pt x="5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2" name="Freeform 520"/>
                  <p:cNvSpPr>
                    <a:spLocks noChangeAspect="1"/>
                  </p:cNvSpPr>
                  <p:nvPr/>
                </p:nvSpPr>
                <p:spPr bwMode="auto">
                  <a:xfrm>
                    <a:off x="368" y="1940"/>
                    <a:ext cx="36" cy="86"/>
                  </a:xfrm>
                  <a:custGeom>
                    <a:avLst/>
                    <a:gdLst>
                      <a:gd name="T0" fmla="*/ 17 w 116"/>
                      <a:gd name="T1" fmla="*/ 0 h 277"/>
                      <a:gd name="T2" fmla="*/ 20 w 116"/>
                      <a:gd name="T3" fmla="*/ 0 h 277"/>
                      <a:gd name="T4" fmla="*/ 24 w 116"/>
                      <a:gd name="T5" fmla="*/ 1 h 277"/>
                      <a:gd name="T6" fmla="*/ 25 w 116"/>
                      <a:gd name="T7" fmla="*/ 1 h 277"/>
                      <a:gd name="T8" fmla="*/ 27 w 116"/>
                      <a:gd name="T9" fmla="*/ 2 h 277"/>
                      <a:gd name="T10" fmla="*/ 29 w 116"/>
                      <a:gd name="T11" fmla="*/ 2 h 277"/>
                      <a:gd name="T12" fmla="*/ 30 w 116"/>
                      <a:gd name="T13" fmla="*/ 4 h 277"/>
                      <a:gd name="T14" fmla="*/ 31 w 116"/>
                      <a:gd name="T15" fmla="*/ 5 h 277"/>
                      <a:gd name="T16" fmla="*/ 32 w 116"/>
                      <a:gd name="T17" fmla="*/ 6 h 277"/>
                      <a:gd name="T18" fmla="*/ 33 w 116"/>
                      <a:gd name="T19" fmla="*/ 8 h 277"/>
                      <a:gd name="T20" fmla="*/ 34 w 116"/>
                      <a:gd name="T21" fmla="*/ 10 h 277"/>
                      <a:gd name="T22" fmla="*/ 35 w 116"/>
                      <a:gd name="T23" fmla="*/ 12 h 277"/>
                      <a:gd name="T24" fmla="*/ 35 w 116"/>
                      <a:gd name="T25" fmla="*/ 15 h 277"/>
                      <a:gd name="T26" fmla="*/ 36 w 116"/>
                      <a:gd name="T27" fmla="*/ 18 h 277"/>
                      <a:gd name="T28" fmla="*/ 36 w 116"/>
                      <a:gd name="T29" fmla="*/ 21 h 277"/>
                      <a:gd name="T30" fmla="*/ 36 w 116"/>
                      <a:gd name="T31" fmla="*/ 86 h 277"/>
                      <a:gd name="T32" fmla="*/ 0 w 116"/>
                      <a:gd name="T33" fmla="*/ 86 h 277"/>
                      <a:gd name="T34" fmla="*/ 0 w 116"/>
                      <a:gd name="T35" fmla="*/ 21 h 277"/>
                      <a:gd name="T36" fmla="*/ 0 w 116"/>
                      <a:gd name="T37" fmla="*/ 18 h 277"/>
                      <a:gd name="T38" fmla="*/ 0 w 116"/>
                      <a:gd name="T39" fmla="*/ 15 h 277"/>
                      <a:gd name="T40" fmla="*/ 1 w 116"/>
                      <a:gd name="T41" fmla="*/ 12 h 277"/>
                      <a:gd name="T42" fmla="*/ 1 w 116"/>
                      <a:gd name="T43" fmla="*/ 10 h 277"/>
                      <a:gd name="T44" fmla="*/ 2 w 116"/>
                      <a:gd name="T45" fmla="*/ 8 h 277"/>
                      <a:gd name="T46" fmla="*/ 3 w 116"/>
                      <a:gd name="T47" fmla="*/ 6 h 277"/>
                      <a:gd name="T48" fmla="*/ 4 w 116"/>
                      <a:gd name="T49" fmla="*/ 5 h 277"/>
                      <a:gd name="T50" fmla="*/ 5 w 116"/>
                      <a:gd name="T51" fmla="*/ 4 h 277"/>
                      <a:gd name="T52" fmla="*/ 6 w 116"/>
                      <a:gd name="T53" fmla="*/ 2 h 277"/>
                      <a:gd name="T54" fmla="*/ 7 w 116"/>
                      <a:gd name="T55" fmla="*/ 2 h 277"/>
                      <a:gd name="T56" fmla="*/ 9 w 116"/>
                      <a:gd name="T57" fmla="*/ 1 h 277"/>
                      <a:gd name="T58" fmla="*/ 11 w 116"/>
                      <a:gd name="T59" fmla="*/ 1 h 277"/>
                      <a:gd name="T60" fmla="*/ 14 w 116"/>
                      <a:gd name="T61" fmla="*/ 0 h 277"/>
                      <a:gd name="T62" fmla="*/ 17 w 116"/>
                      <a:gd name="T63" fmla="*/ 0 h 27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16" h="277">
                        <a:moveTo>
                          <a:pt x="55" y="0"/>
                        </a:moveTo>
                        <a:lnTo>
                          <a:pt x="66" y="1"/>
                        </a:lnTo>
                        <a:lnTo>
                          <a:pt x="77" y="2"/>
                        </a:lnTo>
                        <a:lnTo>
                          <a:pt x="82" y="4"/>
                        </a:lnTo>
                        <a:lnTo>
                          <a:pt x="87" y="6"/>
                        </a:lnTo>
                        <a:lnTo>
                          <a:pt x="92" y="8"/>
                        </a:lnTo>
                        <a:lnTo>
                          <a:pt x="96" y="12"/>
                        </a:lnTo>
                        <a:lnTo>
                          <a:pt x="100" y="16"/>
                        </a:lnTo>
                        <a:lnTo>
                          <a:pt x="104" y="20"/>
                        </a:lnTo>
                        <a:lnTo>
                          <a:pt x="107" y="26"/>
                        </a:lnTo>
                        <a:lnTo>
                          <a:pt x="110" y="33"/>
                        </a:lnTo>
                        <a:lnTo>
                          <a:pt x="113" y="40"/>
                        </a:lnTo>
                        <a:lnTo>
                          <a:pt x="114" y="48"/>
                        </a:lnTo>
                        <a:lnTo>
                          <a:pt x="115" y="59"/>
                        </a:lnTo>
                        <a:lnTo>
                          <a:pt x="116" y="69"/>
                        </a:lnTo>
                        <a:lnTo>
                          <a:pt x="116" y="277"/>
                        </a:lnTo>
                        <a:lnTo>
                          <a:pt x="0" y="277"/>
                        </a:lnTo>
                        <a:lnTo>
                          <a:pt x="0" y="69"/>
                        </a:lnTo>
                        <a:lnTo>
                          <a:pt x="0" y="59"/>
                        </a:lnTo>
                        <a:lnTo>
                          <a:pt x="1" y="48"/>
                        </a:lnTo>
                        <a:lnTo>
                          <a:pt x="2" y="40"/>
                        </a:lnTo>
                        <a:lnTo>
                          <a:pt x="4" y="33"/>
                        </a:lnTo>
                        <a:lnTo>
                          <a:pt x="6" y="26"/>
                        </a:lnTo>
                        <a:lnTo>
                          <a:pt x="9" y="20"/>
                        </a:lnTo>
                        <a:lnTo>
                          <a:pt x="13" y="16"/>
                        </a:lnTo>
                        <a:lnTo>
                          <a:pt x="17" y="12"/>
                        </a:lnTo>
                        <a:lnTo>
                          <a:pt x="20" y="8"/>
                        </a:lnTo>
                        <a:lnTo>
                          <a:pt x="24" y="6"/>
                        </a:lnTo>
                        <a:lnTo>
                          <a:pt x="29" y="4"/>
                        </a:lnTo>
                        <a:lnTo>
                          <a:pt x="34" y="2"/>
                        </a:lnTo>
                        <a:lnTo>
                          <a:pt x="44" y="1"/>
                        </a:lnTo>
                        <a:lnTo>
                          <a:pt x="5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3" name="Freeform 521"/>
                  <p:cNvSpPr>
                    <a:spLocks noChangeAspect="1"/>
                  </p:cNvSpPr>
                  <p:nvPr/>
                </p:nvSpPr>
                <p:spPr bwMode="auto">
                  <a:xfrm>
                    <a:off x="896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3 w 157"/>
                      <a:gd name="T7" fmla="*/ 1 h 262"/>
                      <a:gd name="T8" fmla="*/ 36 w 157"/>
                      <a:gd name="T9" fmla="*/ 2 h 262"/>
                      <a:gd name="T10" fmla="*/ 38 w 157"/>
                      <a:gd name="T11" fmla="*/ 4 h 262"/>
                      <a:gd name="T12" fmla="*/ 40 w 157"/>
                      <a:gd name="T13" fmla="*/ 5 h 262"/>
                      <a:gd name="T14" fmla="*/ 42 w 157"/>
                      <a:gd name="T15" fmla="*/ 7 h 262"/>
                      <a:gd name="T16" fmla="*/ 44 w 157"/>
                      <a:gd name="T17" fmla="*/ 8 h 262"/>
                      <a:gd name="T18" fmla="*/ 45 w 157"/>
                      <a:gd name="T19" fmla="*/ 11 h 262"/>
                      <a:gd name="T20" fmla="*/ 46 w 157"/>
                      <a:gd name="T21" fmla="*/ 13 h 262"/>
                      <a:gd name="T22" fmla="*/ 47 w 157"/>
                      <a:gd name="T23" fmla="*/ 16 h 262"/>
                      <a:gd name="T24" fmla="*/ 48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5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6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8" y="1"/>
                        </a:lnTo>
                        <a:lnTo>
                          <a:pt x="97" y="2"/>
                        </a:lnTo>
                        <a:lnTo>
                          <a:pt x="105" y="4"/>
                        </a:lnTo>
                        <a:lnTo>
                          <a:pt x="113" y="7"/>
                        </a:lnTo>
                        <a:lnTo>
                          <a:pt x="120" y="12"/>
                        </a:lnTo>
                        <a:lnTo>
                          <a:pt x="126" y="16"/>
                        </a:lnTo>
                        <a:lnTo>
                          <a:pt x="133" y="22"/>
                        </a:lnTo>
                        <a:lnTo>
                          <a:pt x="138" y="28"/>
                        </a:lnTo>
                        <a:lnTo>
                          <a:pt x="142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2" y="61"/>
                        </a:lnTo>
                        <a:lnTo>
                          <a:pt x="154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2" y="72"/>
                        </a:lnTo>
                        <a:lnTo>
                          <a:pt x="4" y="61"/>
                        </a:lnTo>
                        <a:lnTo>
                          <a:pt x="7" y="52"/>
                        </a:lnTo>
                        <a:lnTo>
                          <a:pt x="10" y="43"/>
                        </a:lnTo>
                        <a:lnTo>
                          <a:pt x="15" y="36"/>
                        </a:lnTo>
                        <a:lnTo>
                          <a:pt x="19" y="28"/>
                        </a:lnTo>
                        <a:lnTo>
                          <a:pt x="24" y="22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1" y="4"/>
                        </a:lnTo>
                        <a:lnTo>
                          <a:pt x="60" y="2"/>
                        </a:lnTo>
                        <a:lnTo>
                          <a:pt x="69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4" name="Freeform 522"/>
                  <p:cNvSpPr>
                    <a:spLocks noChangeAspect="1"/>
                  </p:cNvSpPr>
                  <p:nvPr/>
                </p:nvSpPr>
                <p:spPr bwMode="auto">
                  <a:xfrm>
                    <a:off x="3626" y="1947"/>
                    <a:ext cx="50" cy="79"/>
                  </a:xfrm>
                  <a:custGeom>
                    <a:avLst/>
                    <a:gdLst>
                      <a:gd name="T0" fmla="*/ 25 w 156"/>
                      <a:gd name="T1" fmla="*/ 0 h 262"/>
                      <a:gd name="T2" fmla="*/ 28 w 156"/>
                      <a:gd name="T3" fmla="*/ 0 h 262"/>
                      <a:gd name="T4" fmla="*/ 31 w 156"/>
                      <a:gd name="T5" fmla="*/ 1 h 262"/>
                      <a:gd name="T6" fmla="*/ 34 w 156"/>
                      <a:gd name="T7" fmla="*/ 1 h 262"/>
                      <a:gd name="T8" fmla="*/ 36 w 156"/>
                      <a:gd name="T9" fmla="*/ 2 h 262"/>
                      <a:gd name="T10" fmla="*/ 38 w 156"/>
                      <a:gd name="T11" fmla="*/ 4 h 262"/>
                      <a:gd name="T12" fmla="*/ 41 w 156"/>
                      <a:gd name="T13" fmla="*/ 5 h 262"/>
                      <a:gd name="T14" fmla="*/ 42 w 156"/>
                      <a:gd name="T15" fmla="*/ 7 h 262"/>
                      <a:gd name="T16" fmla="*/ 44 w 156"/>
                      <a:gd name="T17" fmla="*/ 8 h 262"/>
                      <a:gd name="T18" fmla="*/ 45 w 156"/>
                      <a:gd name="T19" fmla="*/ 11 h 262"/>
                      <a:gd name="T20" fmla="*/ 47 w 156"/>
                      <a:gd name="T21" fmla="*/ 13 h 262"/>
                      <a:gd name="T22" fmla="*/ 48 w 156"/>
                      <a:gd name="T23" fmla="*/ 16 h 262"/>
                      <a:gd name="T24" fmla="*/ 49 w 156"/>
                      <a:gd name="T25" fmla="*/ 18 h 262"/>
                      <a:gd name="T26" fmla="*/ 49 w 156"/>
                      <a:gd name="T27" fmla="*/ 22 h 262"/>
                      <a:gd name="T28" fmla="*/ 50 w 156"/>
                      <a:gd name="T29" fmla="*/ 25 h 262"/>
                      <a:gd name="T30" fmla="*/ 50 w 156"/>
                      <a:gd name="T31" fmla="*/ 28 h 262"/>
                      <a:gd name="T32" fmla="*/ 50 w 156"/>
                      <a:gd name="T33" fmla="*/ 32 h 262"/>
                      <a:gd name="T34" fmla="*/ 50 w 156"/>
                      <a:gd name="T35" fmla="*/ 79 h 262"/>
                      <a:gd name="T36" fmla="*/ 0 w 156"/>
                      <a:gd name="T37" fmla="*/ 79 h 262"/>
                      <a:gd name="T38" fmla="*/ 0 w 156"/>
                      <a:gd name="T39" fmla="*/ 32 h 262"/>
                      <a:gd name="T40" fmla="*/ 0 w 156"/>
                      <a:gd name="T41" fmla="*/ 28 h 262"/>
                      <a:gd name="T42" fmla="*/ 0 w 156"/>
                      <a:gd name="T43" fmla="*/ 25 h 262"/>
                      <a:gd name="T44" fmla="*/ 1 w 156"/>
                      <a:gd name="T45" fmla="*/ 22 h 262"/>
                      <a:gd name="T46" fmla="*/ 2 w 156"/>
                      <a:gd name="T47" fmla="*/ 18 h 262"/>
                      <a:gd name="T48" fmla="*/ 3 w 156"/>
                      <a:gd name="T49" fmla="*/ 16 h 262"/>
                      <a:gd name="T50" fmla="*/ 4 w 156"/>
                      <a:gd name="T51" fmla="*/ 13 h 262"/>
                      <a:gd name="T52" fmla="*/ 5 w 156"/>
                      <a:gd name="T53" fmla="*/ 11 h 262"/>
                      <a:gd name="T54" fmla="*/ 6 w 156"/>
                      <a:gd name="T55" fmla="*/ 8 h 262"/>
                      <a:gd name="T56" fmla="*/ 8 w 156"/>
                      <a:gd name="T57" fmla="*/ 7 h 262"/>
                      <a:gd name="T58" fmla="*/ 10 w 156"/>
                      <a:gd name="T59" fmla="*/ 5 h 262"/>
                      <a:gd name="T60" fmla="*/ 12 w 156"/>
                      <a:gd name="T61" fmla="*/ 4 h 262"/>
                      <a:gd name="T62" fmla="*/ 14 w 156"/>
                      <a:gd name="T63" fmla="*/ 2 h 262"/>
                      <a:gd name="T64" fmla="*/ 17 w 156"/>
                      <a:gd name="T65" fmla="*/ 1 h 262"/>
                      <a:gd name="T66" fmla="*/ 19 w 156"/>
                      <a:gd name="T67" fmla="*/ 1 h 262"/>
                      <a:gd name="T68" fmla="*/ 22 w 156"/>
                      <a:gd name="T69" fmla="*/ 0 h 262"/>
                      <a:gd name="T70" fmla="*/ 25 w 156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6" h="262">
                        <a:moveTo>
                          <a:pt x="78" y="0"/>
                        </a:moveTo>
                        <a:lnTo>
                          <a:pt x="88" y="1"/>
                        </a:lnTo>
                        <a:lnTo>
                          <a:pt x="97" y="2"/>
                        </a:lnTo>
                        <a:lnTo>
                          <a:pt x="105" y="4"/>
                        </a:lnTo>
                        <a:lnTo>
                          <a:pt x="113" y="7"/>
                        </a:lnTo>
                        <a:lnTo>
                          <a:pt x="120" y="12"/>
                        </a:lnTo>
                        <a:lnTo>
                          <a:pt x="127" y="16"/>
                        </a:lnTo>
                        <a:lnTo>
                          <a:pt x="132" y="22"/>
                        </a:lnTo>
                        <a:lnTo>
                          <a:pt x="137" y="28"/>
                        </a:lnTo>
                        <a:lnTo>
                          <a:pt x="141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2" y="61"/>
                        </a:lnTo>
                        <a:lnTo>
                          <a:pt x="153" y="72"/>
                        </a:lnTo>
                        <a:lnTo>
                          <a:pt x="155" y="82"/>
                        </a:lnTo>
                        <a:lnTo>
                          <a:pt x="156" y="94"/>
                        </a:lnTo>
                        <a:lnTo>
                          <a:pt x="156" y="105"/>
                        </a:lnTo>
                        <a:lnTo>
                          <a:pt x="156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1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8" y="52"/>
                        </a:lnTo>
                        <a:lnTo>
                          <a:pt x="12" y="43"/>
                        </a:lnTo>
                        <a:lnTo>
                          <a:pt x="15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2" y="4"/>
                        </a:lnTo>
                        <a:lnTo>
                          <a:pt x="60" y="2"/>
                        </a:lnTo>
                        <a:lnTo>
                          <a:pt x="69" y="1"/>
                        </a:lnTo>
                        <a:lnTo>
                          <a:pt x="78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5" name="Freeform 523"/>
                  <p:cNvSpPr>
                    <a:spLocks noChangeAspect="1"/>
                  </p:cNvSpPr>
                  <p:nvPr/>
                </p:nvSpPr>
                <p:spPr bwMode="auto">
                  <a:xfrm>
                    <a:off x="1540" y="1947"/>
                    <a:ext cx="43" cy="79"/>
                  </a:xfrm>
                  <a:custGeom>
                    <a:avLst/>
                    <a:gdLst>
                      <a:gd name="T0" fmla="*/ 22 w 157"/>
                      <a:gd name="T1" fmla="*/ 0 h 262"/>
                      <a:gd name="T2" fmla="*/ 24 w 157"/>
                      <a:gd name="T3" fmla="*/ 0 h 262"/>
                      <a:gd name="T4" fmla="*/ 27 w 157"/>
                      <a:gd name="T5" fmla="*/ 1 h 262"/>
                      <a:gd name="T6" fmla="*/ 29 w 157"/>
                      <a:gd name="T7" fmla="*/ 1 h 262"/>
                      <a:gd name="T8" fmla="*/ 31 w 157"/>
                      <a:gd name="T9" fmla="*/ 2 h 262"/>
                      <a:gd name="T10" fmla="*/ 33 w 157"/>
                      <a:gd name="T11" fmla="*/ 4 h 262"/>
                      <a:gd name="T12" fmla="*/ 35 w 157"/>
                      <a:gd name="T13" fmla="*/ 5 h 262"/>
                      <a:gd name="T14" fmla="*/ 36 w 157"/>
                      <a:gd name="T15" fmla="*/ 7 h 262"/>
                      <a:gd name="T16" fmla="*/ 38 w 157"/>
                      <a:gd name="T17" fmla="*/ 8 h 262"/>
                      <a:gd name="T18" fmla="*/ 39 w 157"/>
                      <a:gd name="T19" fmla="*/ 11 h 262"/>
                      <a:gd name="T20" fmla="*/ 40 w 157"/>
                      <a:gd name="T21" fmla="*/ 13 h 262"/>
                      <a:gd name="T22" fmla="*/ 41 w 157"/>
                      <a:gd name="T23" fmla="*/ 16 h 262"/>
                      <a:gd name="T24" fmla="*/ 42 w 157"/>
                      <a:gd name="T25" fmla="*/ 18 h 262"/>
                      <a:gd name="T26" fmla="*/ 42 w 157"/>
                      <a:gd name="T27" fmla="*/ 22 h 262"/>
                      <a:gd name="T28" fmla="*/ 43 w 157"/>
                      <a:gd name="T29" fmla="*/ 25 h 262"/>
                      <a:gd name="T30" fmla="*/ 43 w 157"/>
                      <a:gd name="T31" fmla="*/ 28 h 262"/>
                      <a:gd name="T32" fmla="*/ 43 w 157"/>
                      <a:gd name="T33" fmla="*/ 32 h 262"/>
                      <a:gd name="T34" fmla="*/ 43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4 w 157"/>
                      <a:gd name="T53" fmla="*/ 11 h 262"/>
                      <a:gd name="T54" fmla="*/ 5 w 157"/>
                      <a:gd name="T55" fmla="*/ 8 h 262"/>
                      <a:gd name="T56" fmla="*/ 7 w 157"/>
                      <a:gd name="T57" fmla="*/ 7 h 262"/>
                      <a:gd name="T58" fmla="*/ 8 w 157"/>
                      <a:gd name="T59" fmla="*/ 5 h 262"/>
                      <a:gd name="T60" fmla="*/ 10 w 157"/>
                      <a:gd name="T61" fmla="*/ 4 h 262"/>
                      <a:gd name="T62" fmla="*/ 12 w 157"/>
                      <a:gd name="T63" fmla="*/ 2 h 262"/>
                      <a:gd name="T64" fmla="*/ 14 w 157"/>
                      <a:gd name="T65" fmla="*/ 1 h 262"/>
                      <a:gd name="T66" fmla="*/ 16 w 157"/>
                      <a:gd name="T67" fmla="*/ 1 h 262"/>
                      <a:gd name="T68" fmla="*/ 19 w 157"/>
                      <a:gd name="T69" fmla="*/ 0 h 262"/>
                      <a:gd name="T70" fmla="*/ 22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7" y="4"/>
                        </a:lnTo>
                        <a:lnTo>
                          <a:pt x="114" y="7"/>
                        </a:lnTo>
                        <a:lnTo>
                          <a:pt x="122" y="12"/>
                        </a:lnTo>
                        <a:lnTo>
                          <a:pt x="128" y="16"/>
                        </a:lnTo>
                        <a:lnTo>
                          <a:pt x="133" y="22"/>
                        </a:lnTo>
                        <a:lnTo>
                          <a:pt x="138" y="28"/>
                        </a:lnTo>
                        <a:lnTo>
                          <a:pt x="143" y="36"/>
                        </a:lnTo>
                        <a:lnTo>
                          <a:pt x="147" y="43"/>
                        </a:lnTo>
                        <a:lnTo>
                          <a:pt x="150" y="52"/>
                        </a:lnTo>
                        <a:lnTo>
                          <a:pt x="153" y="61"/>
                        </a:lnTo>
                        <a:lnTo>
                          <a:pt x="154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8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19" y="28"/>
                        </a:lnTo>
                        <a:lnTo>
                          <a:pt x="25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5" y="7"/>
                        </a:lnTo>
                        <a:lnTo>
                          <a:pt x="52" y="4"/>
                        </a:lnTo>
                        <a:lnTo>
                          <a:pt x="60" y="2"/>
                        </a:lnTo>
                        <a:lnTo>
                          <a:pt x="70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6" name="Freeform 524"/>
                  <p:cNvSpPr>
                    <a:spLocks noChangeAspect="1"/>
                  </p:cNvSpPr>
                  <p:nvPr/>
                </p:nvSpPr>
                <p:spPr bwMode="auto">
                  <a:xfrm>
                    <a:off x="4269" y="1947"/>
                    <a:ext cx="50" cy="79"/>
                  </a:xfrm>
                  <a:custGeom>
                    <a:avLst/>
                    <a:gdLst>
                      <a:gd name="T0" fmla="*/ 25 w 158"/>
                      <a:gd name="T1" fmla="*/ 0 h 262"/>
                      <a:gd name="T2" fmla="*/ 28 w 158"/>
                      <a:gd name="T3" fmla="*/ 0 h 262"/>
                      <a:gd name="T4" fmla="*/ 31 w 158"/>
                      <a:gd name="T5" fmla="*/ 1 h 262"/>
                      <a:gd name="T6" fmla="*/ 34 w 158"/>
                      <a:gd name="T7" fmla="*/ 1 h 262"/>
                      <a:gd name="T8" fmla="*/ 36 w 158"/>
                      <a:gd name="T9" fmla="*/ 2 h 262"/>
                      <a:gd name="T10" fmla="*/ 38 w 158"/>
                      <a:gd name="T11" fmla="*/ 4 h 262"/>
                      <a:gd name="T12" fmla="*/ 40 w 158"/>
                      <a:gd name="T13" fmla="*/ 5 h 262"/>
                      <a:gd name="T14" fmla="*/ 42 w 158"/>
                      <a:gd name="T15" fmla="*/ 7 h 262"/>
                      <a:gd name="T16" fmla="*/ 44 w 158"/>
                      <a:gd name="T17" fmla="*/ 8 h 262"/>
                      <a:gd name="T18" fmla="*/ 45 w 158"/>
                      <a:gd name="T19" fmla="*/ 11 h 262"/>
                      <a:gd name="T20" fmla="*/ 47 w 158"/>
                      <a:gd name="T21" fmla="*/ 13 h 262"/>
                      <a:gd name="T22" fmla="*/ 47 w 158"/>
                      <a:gd name="T23" fmla="*/ 16 h 262"/>
                      <a:gd name="T24" fmla="*/ 48 w 158"/>
                      <a:gd name="T25" fmla="*/ 18 h 262"/>
                      <a:gd name="T26" fmla="*/ 49 w 158"/>
                      <a:gd name="T27" fmla="*/ 22 h 262"/>
                      <a:gd name="T28" fmla="*/ 49 w 158"/>
                      <a:gd name="T29" fmla="*/ 25 h 262"/>
                      <a:gd name="T30" fmla="*/ 50 w 158"/>
                      <a:gd name="T31" fmla="*/ 28 h 262"/>
                      <a:gd name="T32" fmla="*/ 50 w 158"/>
                      <a:gd name="T33" fmla="*/ 32 h 262"/>
                      <a:gd name="T34" fmla="*/ 50 w 158"/>
                      <a:gd name="T35" fmla="*/ 79 h 262"/>
                      <a:gd name="T36" fmla="*/ 0 w 158"/>
                      <a:gd name="T37" fmla="*/ 79 h 262"/>
                      <a:gd name="T38" fmla="*/ 0 w 158"/>
                      <a:gd name="T39" fmla="*/ 32 h 262"/>
                      <a:gd name="T40" fmla="*/ 0 w 158"/>
                      <a:gd name="T41" fmla="*/ 28 h 262"/>
                      <a:gd name="T42" fmla="*/ 0 w 158"/>
                      <a:gd name="T43" fmla="*/ 25 h 262"/>
                      <a:gd name="T44" fmla="*/ 1 w 158"/>
                      <a:gd name="T45" fmla="*/ 22 h 262"/>
                      <a:gd name="T46" fmla="*/ 2 w 158"/>
                      <a:gd name="T47" fmla="*/ 18 h 262"/>
                      <a:gd name="T48" fmla="*/ 2 w 158"/>
                      <a:gd name="T49" fmla="*/ 16 h 262"/>
                      <a:gd name="T50" fmla="*/ 3 w 158"/>
                      <a:gd name="T51" fmla="*/ 13 h 262"/>
                      <a:gd name="T52" fmla="*/ 5 w 158"/>
                      <a:gd name="T53" fmla="*/ 11 h 262"/>
                      <a:gd name="T54" fmla="*/ 6 w 158"/>
                      <a:gd name="T55" fmla="*/ 8 h 262"/>
                      <a:gd name="T56" fmla="*/ 8 w 158"/>
                      <a:gd name="T57" fmla="*/ 7 h 262"/>
                      <a:gd name="T58" fmla="*/ 9 w 158"/>
                      <a:gd name="T59" fmla="*/ 5 h 262"/>
                      <a:gd name="T60" fmla="*/ 12 w 158"/>
                      <a:gd name="T61" fmla="*/ 4 h 262"/>
                      <a:gd name="T62" fmla="*/ 14 w 158"/>
                      <a:gd name="T63" fmla="*/ 2 h 262"/>
                      <a:gd name="T64" fmla="*/ 16 w 158"/>
                      <a:gd name="T65" fmla="*/ 1 h 262"/>
                      <a:gd name="T66" fmla="*/ 19 w 158"/>
                      <a:gd name="T67" fmla="*/ 1 h 262"/>
                      <a:gd name="T68" fmla="*/ 22 w 158"/>
                      <a:gd name="T69" fmla="*/ 0 h 262"/>
                      <a:gd name="T70" fmla="*/ 25 w 158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8" h="262">
                        <a:moveTo>
                          <a:pt x="80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5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4" y="22"/>
                        </a:lnTo>
                        <a:lnTo>
                          <a:pt x="139" y="28"/>
                        </a:lnTo>
                        <a:lnTo>
                          <a:pt x="143" y="36"/>
                        </a:lnTo>
                        <a:lnTo>
                          <a:pt x="147" y="43"/>
                        </a:lnTo>
                        <a:lnTo>
                          <a:pt x="150" y="52"/>
                        </a:lnTo>
                        <a:lnTo>
                          <a:pt x="152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8" y="105"/>
                        </a:lnTo>
                        <a:lnTo>
                          <a:pt x="158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1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7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0" y="16"/>
                        </a:lnTo>
                        <a:lnTo>
                          <a:pt x="38" y="12"/>
                        </a:lnTo>
                        <a:lnTo>
                          <a:pt x="44" y="7"/>
                        </a:lnTo>
                        <a:lnTo>
                          <a:pt x="52" y="4"/>
                        </a:lnTo>
                        <a:lnTo>
                          <a:pt x="61" y="2"/>
                        </a:lnTo>
                        <a:lnTo>
                          <a:pt x="69" y="1"/>
                        </a:lnTo>
                        <a:lnTo>
                          <a:pt x="8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7" name="Freeform 525"/>
                  <p:cNvSpPr>
                    <a:spLocks noChangeAspect="1"/>
                  </p:cNvSpPr>
                  <p:nvPr/>
                </p:nvSpPr>
                <p:spPr bwMode="auto">
                  <a:xfrm>
                    <a:off x="1004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4 w 157"/>
                      <a:gd name="T7" fmla="*/ 1 h 262"/>
                      <a:gd name="T8" fmla="*/ 36 w 157"/>
                      <a:gd name="T9" fmla="*/ 2 h 262"/>
                      <a:gd name="T10" fmla="*/ 39 w 157"/>
                      <a:gd name="T11" fmla="*/ 4 h 262"/>
                      <a:gd name="T12" fmla="*/ 40 w 157"/>
                      <a:gd name="T13" fmla="*/ 5 h 262"/>
                      <a:gd name="T14" fmla="*/ 42 w 157"/>
                      <a:gd name="T15" fmla="*/ 7 h 262"/>
                      <a:gd name="T16" fmla="*/ 44 w 157"/>
                      <a:gd name="T17" fmla="*/ 8 h 262"/>
                      <a:gd name="T18" fmla="*/ 46 w 157"/>
                      <a:gd name="T19" fmla="*/ 11 h 262"/>
                      <a:gd name="T20" fmla="*/ 46 w 157"/>
                      <a:gd name="T21" fmla="*/ 13 h 262"/>
                      <a:gd name="T22" fmla="*/ 47 w 157"/>
                      <a:gd name="T23" fmla="*/ 16 h 262"/>
                      <a:gd name="T24" fmla="*/ 48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2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4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7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3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3" y="22"/>
                        </a:lnTo>
                        <a:lnTo>
                          <a:pt x="138" y="28"/>
                        </a:lnTo>
                        <a:lnTo>
                          <a:pt x="143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2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7" y="52"/>
                        </a:lnTo>
                        <a:lnTo>
                          <a:pt x="10" y="43"/>
                        </a:lnTo>
                        <a:lnTo>
                          <a:pt x="14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2" y="4"/>
                        </a:lnTo>
                        <a:lnTo>
                          <a:pt x="61" y="2"/>
                        </a:lnTo>
                        <a:lnTo>
                          <a:pt x="69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8" name="Freeform 526"/>
                  <p:cNvSpPr>
                    <a:spLocks noChangeAspect="1"/>
                  </p:cNvSpPr>
                  <p:nvPr/>
                </p:nvSpPr>
                <p:spPr bwMode="auto">
                  <a:xfrm>
                    <a:off x="3733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4 w 157"/>
                      <a:gd name="T7" fmla="*/ 1 h 262"/>
                      <a:gd name="T8" fmla="*/ 36 w 157"/>
                      <a:gd name="T9" fmla="*/ 2 h 262"/>
                      <a:gd name="T10" fmla="*/ 39 w 157"/>
                      <a:gd name="T11" fmla="*/ 4 h 262"/>
                      <a:gd name="T12" fmla="*/ 41 w 157"/>
                      <a:gd name="T13" fmla="*/ 5 h 262"/>
                      <a:gd name="T14" fmla="*/ 42 w 157"/>
                      <a:gd name="T15" fmla="*/ 7 h 262"/>
                      <a:gd name="T16" fmla="*/ 44 w 157"/>
                      <a:gd name="T17" fmla="*/ 8 h 262"/>
                      <a:gd name="T18" fmla="*/ 45 w 157"/>
                      <a:gd name="T19" fmla="*/ 11 h 262"/>
                      <a:gd name="T20" fmla="*/ 46 w 157"/>
                      <a:gd name="T21" fmla="*/ 13 h 262"/>
                      <a:gd name="T22" fmla="*/ 48 w 157"/>
                      <a:gd name="T23" fmla="*/ 16 h 262"/>
                      <a:gd name="T24" fmla="*/ 49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4 w 157"/>
                      <a:gd name="T51" fmla="*/ 13 h 262"/>
                      <a:gd name="T52" fmla="*/ 5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7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4" y="7"/>
                        </a:lnTo>
                        <a:lnTo>
                          <a:pt x="121" y="12"/>
                        </a:lnTo>
                        <a:lnTo>
                          <a:pt x="128" y="16"/>
                        </a:lnTo>
                        <a:lnTo>
                          <a:pt x="133" y="22"/>
                        </a:lnTo>
                        <a:lnTo>
                          <a:pt x="138" y="28"/>
                        </a:lnTo>
                        <a:lnTo>
                          <a:pt x="142" y="36"/>
                        </a:lnTo>
                        <a:lnTo>
                          <a:pt x="146" y="43"/>
                        </a:lnTo>
                        <a:lnTo>
                          <a:pt x="150" y="52"/>
                        </a:lnTo>
                        <a:lnTo>
                          <a:pt x="153" y="61"/>
                        </a:lnTo>
                        <a:lnTo>
                          <a:pt x="154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2" y="72"/>
                        </a:lnTo>
                        <a:lnTo>
                          <a:pt x="4" y="61"/>
                        </a:lnTo>
                        <a:lnTo>
                          <a:pt x="7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19" y="28"/>
                        </a:lnTo>
                        <a:lnTo>
                          <a:pt x="24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2" y="4"/>
                        </a:lnTo>
                        <a:lnTo>
                          <a:pt x="60" y="2"/>
                        </a:lnTo>
                        <a:lnTo>
                          <a:pt x="70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9" name="Freeform 527"/>
                  <p:cNvSpPr>
                    <a:spLocks noChangeAspect="1"/>
                  </p:cNvSpPr>
                  <p:nvPr/>
                </p:nvSpPr>
                <p:spPr bwMode="auto">
                  <a:xfrm>
                    <a:off x="1647" y="1947"/>
                    <a:ext cx="43" cy="79"/>
                  </a:xfrm>
                  <a:custGeom>
                    <a:avLst/>
                    <a:gdLst>
                      <a:gd name="T0" fmla="*/ 22 w 157"/>
                      <a:gd name="T1" fmla="*/ 0 h 262"/>
                      <a:gd name="T2" fmla="*/ 24 w 157"/>
                      <a:gd name="T3" fmla="*/ 0 h 262"/>
                      <a:gd name="T4" fmla="*/ 27 w 157"/>
                      <a:gd name="T5" fmla="*/ 1 h 262"/>
                      <a:gd name="T6" fmla="*/ 29 w 157"/>
                      <a:gd name="T7" fmla="*/ 1 h 262"/>
                      <a:gd name="T8" fmla="*/ 31 w 157"/>
                      <a:gd name="T9" fmla="*/ 2 h 262"/>
                      <a:gd name="T10" fmla="*/ 33 w 157"/>
                      <a:gd name="T11" fmla="*/ 4 h 262"/>
                      <a:gd name="T12" fmla="*/ 35 w 157"/>
                      <a:gd name="T13" fmla="*/ 5 h 262"/>
                      <a:gd name="T14" fmla="*/ 36 w 157"/>
                      <a:gd name="T15" fmla="*/ 7 h 262"/>
                      <a:gd name="T16" fmla="*/ 38 w 157"/>
                      <a:gd name="T17" fmla="*/ 8 h 262"/>
                      <a:gd name="T18" fmla="*/ 39 w 157"/>
                      <a:gd name="T19" fmla="*/ 11 h 262"/>
                      <a:gd name="T20" fmla="*/ 40 w 157"/>
                      <a:gd name="T21" fmla="*/ 13 h 262"/>
                      <a:gd name="T22" fmla="*/ 41 w 157"/>
                      <a:gd name="T23" fmla="*/ 16 h 262"/>
                      <a:gd name="T24" fmla="*/ 42 w 157"/>
                      <a:gd name="T25" fmla="*/ 18 h 262"/>
                      <a:gd name="T26" fmla="*/ 42 w 157"/>
                      <a:gd name="T27" fmla="*/ 22 h 262"/>
                      <a:gd name="T28" fmla="*/ 43 w 157"/>
                      <a:gd name="T29" fmla="*/ 25 h 262"/>
                      <a:gd name="T30" fmla="*/ 43 w 157"/>
                      <a:gd name="T31" fmla="*/ 28 h 262"/>
                      <a:gd name="T32" fmla="*/ 43 w 157"/>
                      <a:gd name="T33" fmla="*/ 32 h 262"/>
                      <a:gd name="T34" fmla="*/ 43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4 w 157"/>
                      <a:gd name="T53" fmla="*/ 11 h 262"/>
                      <a:gd name="T54" fmla="*/ 5 w 157"/>
                      <a:gd name="T55" fmla="*/ 8 h 262"/>
                      <a:gd name="T56" fmla="*/ 7 w 157"/>
                      <a:gd name="T57" fmla="*/ 7 h 262"/>
                      <a:gd name="T58" fmla="*/ 8 w 157"/>
                      <a:gd name="T59" fmla="*/ 5 h 262"/>
                      <a:gd name="T60" fmla="*/ 10 w 157"/>
                      <a:gd name="T61" fmla="*/ 4 h 262"/>
                      <a:gd name="T62" fmla="*/ 12 w 157"/>
                      <a:gd name="T63" fmla="*/ 2 h 262"/>
                      <a:gd name="T64" fmla="*/ 14 w 157"/>
                      <a:gd name="T65" fmla="*/ 1 h 262"/>
                      <a:gd name="T66" fmla="*/ 16 w 157"/>
                      <a:gd name="T67" fmla="*/ 1 h 262"/>
                      <a:gd name="T68" fmla="*/ 19 w 157"/>
                      <a:gd name="T69" fmla="*/ 0 h 262"/>
                      <a:gd name="T70" fmla="*/ 22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7" y="4"/>
                        </a:lnTo>
                        <a:lnTo>
                          <a:pt x="114" y="7"/>
                        </a:lnTo>
                        <a:lnTo>
                          <a:pt x="122" y="12"/>
                        </a:lnTo>
                        <a:lnTo>
                          <a:pt x="128" y="16"/>
                        </a:lnTo>
                        <a:lnTo>
                          <a:pt x="133" y="22"/>
                        </a:lnTo>
                        <a:lnTo>
                          <a:pt x="138" y="28"/>
                        </a:lnTo>
                        <a:lnTo>
                          <a:pt x="143" y="36"/>
                        </a:lnTo>
                        <a:lnTo>
                          <a:pt x="147" y="43"/>
                        </a:lnTo>
                        <a:lnTo>
                          <a:pt x="150" y="52"/>
                        </a:lnTo>
                        <a:lnTo>
                          <a:pt x="153" y="61"/>
                        </a:lnTo>
                        <a:lnTo>
                          <a:pt x="154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8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19" y="28"/>
                        </a:lnTo>
                        <a:lnTo>
                          <a:pt x="25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5" y="7"/>
                        </a:lnTo>
                        <a:lnTo>
                          <a:pt x="52" y="4"/>
                        </a:lnTo>
                        <a:lnTo>
                          <a:pt x="60" y="2"/>
                        </a:lnTo>
                        <a:lnTo>
                          <a:pt x="70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0" name="Freeform 528"/>
                  <p:cNvSpPr>
                    <a:spLocks noChangeAspect="1"/>
                  </p:cNvSpPr>
                  <p:nvPr/>
                </p:nvSpPr>
                <p:spPr bwMode="auto">
                  <a:xfrm>
                    <a:off x="4377" y="1947"/>
                    <a:ext cx="43" cy="79"/>
                  </a:xfrm>
                  <a:custGeom>
                    <a:avLst/>
                    <a:gdLst>
                      <a:gd name="T0" fmla="*/ 22 w 158"/>
                      <a:gd name="T1" fmla="*/ 0 h 262"/>
                      <a:gd name="T2" fmla="*/ 24 w 158"/>
                      <a:gd name="T3" fmla="*/ 0 h 262"/>
                      <a:gd name="T4" fmla="*/ 27 w 158"/>
                      <a:gd name="T5" fmla="*/ 1 h 262"/>
                      <a:gd name="T6" fmla="*/ 29 w 158"/>
                      <a:gd name="T7" fmla="*/ 1 h 262"/>
                      <a:gd name="T8" fmla="*/ 31 w 158"/>
                      <a:gd name="T9" fmla="*/ 2 h 262"/>
                      <a:gd name="T10" fmla="*/ 33 w 158"/>
                      <a:gd name="T11" fmla="*/ 4 h 262"/>
                      <a:gd name="T12" fmla="*/ 35 w 158"/>
                      <a:gd name="T13" fmla="*/ 5 h 262"/>
                      <a:gd name="T14" fmla="*/ 36 w 158"/>
                      <a:gd name="T15" fmla="*/ 7 h 262"/>
                      <a:gd name="T16" fmla="*/ 38 w 158"/>
                      <a:gd name="T17" fmla="*/ 8 h 262"/>
                      <a:gd name="T18" fmla="*/ 39 w 158"/>
                      <a:gd name="T19" fmla="*/ 11 h 262"/>
                      <a:gd name="T20" fmla="*/ 40 w 158"/>
                      <a:gd name="T21" fmla="*/ 13 h 262"/>
                      <a:gd name="T22" fmla="*/ 41 w 158"/>
                      <a:gd name="T23" fmla="*/ 16 h 262"/>
                      <a:gd name="T24" fmla="*/ 41 w 158"/>
                      <a:gd name="T25" fmla="*/ 18 h 262"/>
                      <a:gd name="T26" fmla="*/ 42 w 158"/>
                      <a:gd name="T27" fmla="*/ 22 h 262"/>
                      <a:gd name="T28" fmla="*/ 42 w 158"/>
                      <a:gd name="T29" fmla="*/ 25 h 262"/>
                      <a:gd name="T30" fmla="*/ 43 w 158"/>
                      <a:gd name="T31" fmla="*/ 28 h 262"/>
                      <a:gd name="T32" fmla="*/ 43 w 158"/>
                      <a:gd name="T33" fmla="*/ 32 h 262"/>
                      <a:gd name="T34" fmla="*/ 43 w 158"/>
                      <a:gd name="T35" fmla="*/ 79 h 262"/>
                      <a:gd name="T36" fmla="*/ 0 w 158"/>
                      <a:gd name="T37" fmla="*/ 79 h 262"/>
                      <a:gd name="T38" fmla="*/ 0 w 158"/>
                      <a:gd name="T39" fmla="*/ 32 h 262"/>
                      <a:gd name="T40" fmla="*/ 0 w 158"/>
                      <a:gd name="T41" fmla="*/ 28 h 262"/>
                      <a:gd name="T42" fmla="*/ 0 w 158"/>
                      <a:gd name="T43" fmla="*/ 25 h 262"/>
                      <a:gd name="T44" fmla="*/ 1 w 158"/>
                      <a:gd name="T45" fmla="*/ 22 h 262"/>
                      <a:gd name="T46" fmla="*/ 1 w 158"/>
                      <a:gd name="T47" fmla="*/ 18 h 262"/>
                      <a:gd name="T48" fmla="*/ 2 w 158"/>
                      <a:gd name="T49" fmla="*/ 16 h 262"/>
                      <a:gd name="T50" fmla="*/ 3 w 158"/>
                      <a:gd name="T51" fmla="*/ 13 h 262"/>
                      <a:gd name="T52" fmla="*/ 4 w 158"/>
                      <a:gd name="T53" fmla="*/ 11 h 262"/>
                      <a:gd name="T54" fmla="*/ 5 w 158"/>
                      <a:gd name="T55" fmla="*/ 8 h 262"/>
                      <a:gd name="T56" fmla="*/ 7 w 158"/>
                      <a:gd name="T57" fmla="*/ 7 h 262"/>
                      <a:gd name="T58" fmla="*/ 8 w 158"/>
                      <a:gd name="T59" fmla="*/ 5 h 262"/>
                      <a:gd name="T60" fmla="*/ 10 w 158"/>
                      <a:gd name="T61" fmla="*/ 4 h 262"/>
                      <a:gd name="T62" fmla="*/ 12 w 158"/>
                      <a:gd name="T63" fmla="*/ 2 h 262"/>
                      <a:gd name="T64" fmla="*/ 14 w 158"/>
                      <a:gd name="T65" fmla="*/ 1 h 262"/>
                      <a:gd name="T66" fmla="*/ 17 w 158"/>
                      <a:gd name="T67" fmla="*/ 1 h 262"/>
                      <a:gd name="T68" fmla="*/ 19 w 158"/>
                      <a:gd name="T69" fmla="*/ 0 h 262"/>
                      <a:gd name="T70" fmla="*/ 22 w 158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8" h="262">
                        <a:moveTo>
                          <a:pt x="80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3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2" y="22"/>
                        </a:lnTo>
                        <a:lnTo>
                          <a:pt x="138" y="28"/>
                        </a:lnTo>
                        <a:lnTo>
                          <a:pt x="142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2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8" y="105"/>
                        </a:lnTo>
                        <a:lnTo>
                          <a:pt x="158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7" y="52"/>
                        </a:lnTo>
                        <a:lnTo>
                          <a:pt x="11" y="43"/>
                        </a:lnTo>
                        <a:lnTo>
                          <a:pt x="14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0" y="16"/>
                        </a:lnTo>
                        <a:lnTo>
                          <a:pt x="38" y="12"/>
                        </a:lnTo>
                        <a:lnTo>
                          <a:pt x="44" y="7"/>
                        </a:lnTo>
                        <a:lnTo>
                          <a:pt x="52" y="4"/>
                        </a:lnTo>
                        <a:lnTo>
                          <a:pt x="61" y="2"/>
                        </a:lnTo>
                        <a:lnTo>
                          <a:pt x="69" y="1"/>
                        </a:lnTo>
                        <a:lnTo>
                          <a:pt x="8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1" name="Freeform 529"/>
                  <p:cNvSpPr>
                    <a:spLocks noChangeAspect="1"/>
                  </p:cNvSpPr>
                  <p:nvPr/>
                </p:nvSpPr>
                <p:spPr bwMode="auto">
                  <a:xfrm>
                    <a:off x="1111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4 w 157"/>
                      <a:gd name="T7" fmla="*/ 1 h 262"/>
                      <a:gd name="T8" fmla="*/ 36 w 157"/>
                      <a:gd name="T9" fmla="*/ 2 h 262"/>
                      <a:gd name="T10" fmla="*/ 38 w 157"/>
                      <a:gd name="T11" fmla="*/ 4 h 262"/>
                      <a:gd name="T12" fmla="*/ 40 w 157"/>
                      <a:gd name="T13" fmla="*/ 5 h 262"/>
                      <a:gd name="T14" fmla="*/ 42 w 157"/>
                      <a:gd name="T15" fmla="*/ 7 h 262"/>
                      <a:gd name="T16" fmla="*/ 44 w 157"/>
                      <a:gd name="T17" fmla="*/ 8 h 262"/>
                      <a:gd name="T18" fmla="*/ 45 w 157"/>
                      <a:gd name="T19" fmla="*/ 11 h 262"/>
                      <a:gd name="T20" fmla="*/ 46 w 157"/>
                      <a:gd name="T21" fmla="*/ 13 h 262"/>
                      <a:gd name="T22" fmla="*/ 47 w 157"/>
                      <a:gd name="T23" fmla="*/ 16 h 262"/>
                      <a:gd name="T24" fmla="*/ 48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2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4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7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8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3" y="7"/>
                        </a:lnTo>
                        <a:lnTo>
                          <a:pt x="120" y="12"/>
                        </a:lnTo>
                        <a:lnTo>
                          <a:pt x="126" y="16"/>
                        </a:lnTo>
                        <a:lnTo>
                          <a:pt x="132" y="22"/>
                        </a:lnTo>
                        <a:lnTo>
                          <a:pt x="138" y="28"/>
                        </a:lnTo>
                        <a:lnTo>
                          <a:pt x="142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2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7" y="52"/>
                        </a:lnTo>
                        <a:lnTo>
                          <a:pt x="10" y="43"/>
                        </a:lnTo>
                        <a:lnTo>
                          <a:pt x="14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2" y="4"/>
                        </a:lnTo>
                        <a:lnTo>
                          <a:pt x="61" y="2"/>
                        </a:lnTo>
                        <a:lnTo>
                          <a:pt x="69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2" name="Freeform 530"/>
                  <p:cNvSpPr>
                    <a:spLocks noChangeAspect="1"/>
                  </p:cNvSpPr>
                  <p:nvPr/>
                </p:nvSpPr>
                <p:spPr bwMode="auto">
                  <a:xfrm>
                    <a:off x="3841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3 w 157"/>
                      <a:gd name="T7" fmla="*/ 1 h 262"/>
                      <a:gd name="T8" fmla="*/ 36 w 157"/>
                      <a:gd name="T9" fmla="*/ 2 h 262"/>
                      <a:gd name="T10" fmla="*/ 38 w 157"/>
                      <a:gd name="T11" fmla="*/ 4 h 262"/>
                      <a:gd name="T12" fmla="*/ 40 w 157"/>
                      <a:gd name="T13" fmla="*/ 5 h 262"/>
                      <a:gd name="T14" fmla="*/ 42 w 157"/>
                      <a:gd name="T15" fmla="*/ 7 h 262"/>
                      <a:gd name="T16" fmla="*/ 44 w 157"/>
                      <a:gd name="T17" fmla="*/ 8 h 262"/>
                      <a:gd name="T18" fmla="*/ 45 w 157"/>
                      <a:gd name="T19" fmla="*/ 11 h 262"/>
                      <a:gd name="T20" fmla="*/ 46 w 157"/>
                      <a:gd name="T21" fmla="*/ 13 h 262"/>
                      <a:gd name="T22" fmla="*/ 48 w 157"/>
                      <a:gd name="T23" fmla="*/ 16 h 262"/>
                      <a:gd name="T24" fmla="*/ 48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4 w 157"/>
                      <a:gd name="T51" fmla="*/ 13 h 262"/>
                      <a:gd name="T52" fmla="*/ 5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7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9" y="1"/>
                        </a:lnTo>
                        <a:lnTo>
                          <a:pt x="97" y="2"/>
                        </a:lnTo>
                        <a:lnTo>
                          <a:pt x="105" y="4"/>
                        </a:lnTo>
                        <a:lnTo>
                          <a:pt x="113" y="7"/>
                        </a:lnTo>
                        <a:lnTo>
                          <a:pt x="120" y="12"/>
                        </a:lnTo>
                        <a:lnTo>
                          <a:pt x="126" y="16"/>
                        </a:lnTo>
                        <a:lnTo>
                          <a:pt x="133" y="22"/>
                        </a:lnTo>
                        <a:lnTo>
                          <a:pt x="137" y="28"/>
                        </a:lnTo>
                        <a:lnTo>
                          <a:pt x="142" y="36"/>
                        </a:lnTo>
                        <a:lnTo>
                          <a:pt x="145" y="43"/>
                        </a:lnTo>
                        <a:lnTo>
                          <a:pt x="150" y="52"/>
                        </a:lnTo>
                        <a:lnTo>
                          <a:pt x="152" y="61"/>
                        </a:lnTo>
                        <a:lnTo>
                          <a:pt x="154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2" y="72"/>
                        </a:lnTo>
                        <a:lnTo>
                          <a:pt x="4" y="61"/>
                        </a:lnTo>
                        <a:lnTo>
                          <a:pt x="7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19" y="28"/>
                        </a:lnTo>
                        <a:lnTo>
                          <a:pt x="24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2" y="4"/>
                        </a:lnTo>
                        <a:lnTo>
                          <a:pt x="60" y="2"/>
                        </a:lnTo>
                        <a:lnTo>
                          <a:pt x="70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3" name="Freeform 531"/>
                  <p:cNvSpPr>
                    <a:spLocks noChangeAspect="1"/>
                  </p:cNvSpPr>
                  <p:nvPr/>
                </p:nvSpPr>
                <p:spPr bwMode="auto">
                  <a:xfrm>
                    <a:off x="1754" y="1947"/>
                    <a:ext cx="43" cy="79"/>
                  </a:xfrm>
                  <a:custGeom>
                    <a:avLst/>
                    <a:gdLst>
                      <a:gd name="T0" fmla="*/ 21 w 155"/>
                      <a:gd name="T1" fmla="*/ 0 h 262"/>
                      <a:gd name="T2" fmla="*/ 24 w 155"/>
                      <a:gd name="T3" fmla="*/ 0 h 262"/>
                      <a:gd name="T4" fmla="*/ 27 w 155"/>
                      <a:gd name="T5" fmla="*/ 1 h 262"/>
                      <a:gd name="T6" fmla="*/ 29 w 155"/>
                      <a:gd name="T7" fmla="*/ 1 h 262"/>
                      <a:gd name="T8" fmla="*/ 31 w 155"/>
                      <a:gd name="T9" fmla="*/ 2 h 262"/>
                      <a:gd name="T10" fmla="*/ 33 w 155"/>
                      <a:gd name="T11" fmla="*/ 4 h 262"/>
                      <a:gd name="T12" fmla="*/ 35 w 155"/>
                      <a:gd name="T13" fmla="*/ 5 h 262"/>
                      <a:gd name="T14" fmla="*/ 37 w 155"/>
                      <a:gd name="T15" fmla="*/ 7 h 262"/>
                      <a:gd name="T16" fmla="*/ 38 w 155"/>
                      <a:gd name="T17" fmla="*/ 8 h 262"/>
                      <a:gd name="T18" fmla="*/ 39 w 155"/>
                      <a:gd name="T19" fmla="*/ 11 h 262"/>
                      <a:gd name="T20" fmla="*/ 40 w 155"/>
                      <a:gd name="T21" fmla="*/ 13 h 262"/>
                      <a:gd name="T22" fmla="*/ 41 w 155"/>
                      <a:gd name="T23" fmla="*/ 16 h 262"/>
                      <a:gd name="T24" fmla="*/ 42 w 155"/>
                      <a:gd name="T25" fmla="*/ 18 h 262"/>
                      <a:gd name="T26" fmla="*/ 42 w 155"/>
                      <a:gd name="T27" fmla="*/ 22 h 262"/>
                      <a:gd name="T28" fmla="*/ 43 w 155"/>
                      <a:gd name="T29" fmla="*/ 25 h 262"/>
                      <a:gd name="T30" fmla="*/ 43 w 155"/>
                      <a:gd name="T31" fmla="*/ 28 h 262"/>
                      <a:gd name="T32" fmla="*/ 43 w 155"/>
                      <a:gd name="T33" fmla="*/ 32 h 262"/>
                      <a:gd name="T34" fmla="*/ 43 w 155"/>
                      <a:gd name="T35" fmla="*/ 79 h 262"/>
                      <a:gd name="T36" fmla="*/ 0 w 155"/>
                      <a:gd name="T37" fmla="*/ 79 h 262"/>
                      <a:gd name="T38" fmla="*/ 0 w 155"/>
                      <a:gd name="T39" fmla="*/ 32 h 262"/>
                      <a:gd name="T40" fmla="*/ 0 w 155"/>
                      <a:gd name="T41" fmla="*/ 28 h 262"/>
                      <a:gd name="T42" fmla="*/ 0 w 155"/>
                      <a:gd name="T43" fmla="*/ 25 h 262"/>
                      <a:gd name="T44" fmla="*/ 1 w 155"/>
                      <a:gd name="T45" fmla="*/ 22 h 262"/>
                      <a:gd name="T46" fmla="*/ 1 w 155"/>
                      <a:gd name="T47" fmla="*/ 18 h 262"/>
                      <a:gd name="T48" fmla="*/ 2 w 155"/>
                      <a:gd name="T49" fmla="*/ 16 h 262"/>
                      <a:gd name="T50" fmla="*/ 3 w 155"/>
                      <a:gd name="T51" fmla="*/ 13 h 262"/>
                      <a:gd name="T52" fmla="*/ 4 w 155"/>
                      <a:gd name="T53" fmla="*/ 11 h 262"/>
                      <a:gd name="T54" fmla="*/ 5 w 155"/>
                      <a:gd name="T55" fmla="*/ 8 h 262"/>
                      <a:gd name="T56" fmla="*/ 7 w 155"/>
                      <a:gd name="T57" fmla="*/ 7 h 262"/>
                      <a:gd name="T58" fmla="*/ 8 w 155"/>
                      <a:gd name="T59" fmla="*/ 5 h 262"/>
                      <a:gd name="T60" fmla="*/ 10 w 155"/>
                      <a:gd name="T61" fmla="*/ 4 h 262"/>
                      <a:gd name="T62" fmla="*/ 12 w 155"/>
                      <a:gd name="T63" fmla="*/ 2 h 262"/>
                      <a:gd name="T64" fmla="*/ 14 w 155"/>
                      <a:gd name="T65" fmla="*/ 1 h 262"/>
                      <a:gd name="T66" fmla="*/ 16 w 155"/>
                      <a:gd name="T67" fmla="*/ 1 h 262"/>
                      <a:gd name="T68" fmla="*/ 19 w 155"/>
                      <a:gd name="T69" fmla="*/ 0 h 262"/>
                      <a:gd name="T70" fmla="*/ 21 w 155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5" h="262">
                        <a:moveTo>
                          <a:pt x="77" y="0"/>
                        </a:moveTo>
                        <a:lnTo>
                          <a:pt x="88" y="1"/>
                        </a:lnTo>
                        <a:lnTo>
                          <a:pt x="96" y="2"/>
                        </a:lnTo>
                        <a:lnTo>
                          <a:pt x="105" y="4"/>
                        </a:lnTo>
                        <a:lnTo>
                          <a:pt x="112" y="7"/>
                        </a:lnTo>
                        <a:lnTo>
                          <a:pt x="119" y="12"/>
                        </a:lnTo>
                        <a:lnTo>
                          <a:pt x="126" y="16"/>
                        </a:lnTo>
                        <a:lnTo>
                          <a:pt x="132" y="22"/>
                        </a:lnTo>
                        <a:lnTo>
                          <a:pt x="136" y="28"/>
                        </a:lnTo>
                        <a:lnTo>
                          <a:pt x="142" y="36"/>
                        </a:lnTo>
                        <a:lnTo>
                          <a:pt x="145" y="43"/>
                        </a:lnTo>
                        <a:lnTo>
                          <a:pt x="148" y="52"/>
                        </a:lnTo>
                        <a:lnTo>
                          <a:pt x="151" y="61"/>
                        </a:lnTo>
                        <a:lnTo>
                          <a:pt x="153" y="72"/>
                        </a:lnTo>
                        <a:lnTo>
                          <a:pt x="154" y="82"/>
                        </a:lnTo>
                        <a:lnTo>
                          <a:pt x="155" y="94"/>
                        </a:lnTo>
                        <a:lnTo>
                          <a:pt x="155" y="105"/>
                        </a:lnTo>
                        <a:lnTo>
                          <a:pt x="155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8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19" y="28"/>
                        </a:lnTo>
                        <a:lnTo>
                          <a:pt x="25" y="22"/>
                        </a:lnTo>
                        <a:lnTo>
                          <a:pt x="30" y="16"/>
                        </a:lnTo>
                        <a:lnTo>
                          <a:pt x="36" y="12"/>
                        </a:lnTo>
                        <a:lnTo>
                          <a:pt x="44" y="7"/>
                        </a:lnTo>
                        <a:lnTo>
                          <a:pt x="51" y="4"/>
                        </a:lnTo>
                        <a:lnTo>
                          <a:pt x="59" y="2"/>
                        </a:lnTo>
                        <a:lnTo>
                          <a:pt x="68" y="1"/>
                        </a:lnTo>
                        <a:lnTo>
                          <a:pt x="7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4" name="Freeform 532"/>
                  <p:cNvSpPr>
                    <a:spLocks noChangeAspect="1"/>
                  </p:cNvSpPr>
                  <p:nvPr/>
                </p:nvSpPr>
                <p:spPr bwMode="auto">
                  <a:xfrm>
                    <a:off x="4484" y="1947"/>
                    <a:ext cx="43" cy="79"/>
                  </a:xfrm>
                  <a:custGeom>
                    <a:avLst/>
                    <a:gdLst>
                      <a:gd name="T0" fmla="*/ 22 w 157"/>
                      <a:gd name="T1" fmla="*/ 0 h 262"/>
                      <a:gd name="T2" fmla="*/ 24 w 157"/>
                      <a:gd name="T3" fmla="*/ 0 h 262"/>
                      <a:gd name="T4" fmla="*/ 27 w 157"/>
                      <a:gd name="T5" fmla="*/ 1 h 262"/>
                      <a:gd name="T6" fmla="*/ 29 w 157"/>
                      <a:gd name="T7" fmla="*/ 1 h 262"/>
                      <a:gd name="T8" fmla="*/ 31 w 157"/>
                      <a:gd name="T9" fmla="*/ 2 h 262"/>
                      <a:gd name="T10" fmla="*/ 33 w 157"/>
                      <a:gd name="T11" fmla="*/ 4 h 262"/>
                      <a:gd name="T12" fmla="*/ 35 w 157"/>
                      <a:gd name="T13" fmla="*/ 5 h 262"/>
                      <a:gd name="T14" fmla="*/ 36 w 157"/>
                      <a:gd name="T15" fmla="*/ 7 h 262"/>
                      <a:gd name="T16" fmla="*/ 38 w 157"/>
                      <a:gd name="T17" fmla="*/ 8 h 262"/>
                      <a:gd name="T18" fmla="*/ 39 w 157"/>
                      <a:gd name="T19" fmla="*/ 11 h 262"/>
                      <a:gd name="T20" fmla="*/ 40 w 157"/>
                      <a:gd name="T21" fmla="*/ 13 h 262"/>
                      <a:gd name="T22" fmla="*/ 41 w 157"/>
                      <a:gd name="T23" fmla="*/ 16 h 262"/>
                      <a:gd name="T24" fmla="*/ 41 w 157"/>
                      <a:gd name="T25" fmla="*/ 18 h 262"/>
                      <a:gd name="T26" fmla="*/ 42 w 157"/>
                      <a:gd name="T27" fmla="*/ 22 h 262"/>
                      <a:gd name="T28" fmla="*/ 43 w 157"/>
                      <a:gd name="T29" fmla="*/ 25 h 262"/>
                      <a:gd name="T30" fmla="*/ 43 w 157"/>
                      <a:gd name="T31" fmla="*/ 28 h 262"/>
                      <a:gd name="T32" fmla="*/ 43 w 157"/>
                      <a:gd name="T33" fmla="*/ 32 h 262"/>
                      <a:gd name="T34" fmla="*/ 43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4 w 157"/>
                      <a:gd name="T53" fmla="*/ 11 h 262"/>
                      <a:gd name="T54" fmla="*/ 5 w 157"/>
                      <a:gd name="T55" fmla="*/ 8 h 262"/>
                      <a:gd name="T56" fmla="*/ 7 w 157"/>
                      <a:gd name="T57" fmla="*/ 7 h 262"/>
                      <a:gd name="T58" fmla="*/ 8 w 157"/>
                      <a:gd name="T59" fmla="*/ 5 h 262"/>
                      <a:gd name="T60" fmla="*/ 10 w 157"/>
                      <a:gd name="T61" fmla="*/ 4 h 262"/>
                      <a:gd name="T62" fmla="*/ 12 w 157"/>
                      <a:gd name="T63" fmla="*/ 2 h 262"/>
                      <a:gd name="T64" fmla="*/ 14 w 157"/>
                      <a:gd name="T65" fmla="*/ 1 h 262"/>
                      <a:gd name="T66" fmla="*/ 17 w 157"/>
                      <a:gd name="T67" fmla="*/ 1 h 262"/>
                      <a:gd name="T68" fmla="*/ 19 w 157"/>
                      <a:gd name="T69" fmla="*/ 0 h 262"/>
                      <a:gd name="T70" fmla="*/ 22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8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3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2" y="22"/>
                        </a:lnTo>
                        <a:lnTo>
                          <a:pt x="138" y="28"/>
                        </a:lnTo>
                        <a:lnTo>
                          <a:pt x="142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1" y="61"/>
                        </a:lnTo>
                        <a:lnTo>
                          <a:pt x="153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2" y="72"/>
                        </a:lnTo>
                        <a:lnTo>
                          <a:pt x="4" y="61"/>
                        </a:lnTo>
                        <a:lnTo>
                          <a:pt x="7" y="52"/>
                        </a:lnTo>
                        <a:lnTo>
                          <a:pt x="10" y="43"/>
                        </a:lnTo>
                        <a:lnTo>
                          <a:pt x="14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1" y="16"/>
                        </a:lnTo>
                        <a:lnTo>
                          <a:pt x="38" y="12"/>
                        </a:lnTo>
                        <a:lnTo>
                          <a:pt x="44" y="7"/>
                        </a:lnTo>
                        <a:lnTo>
                          <a:pt x="52" y="4"/>
                        </a:lnTo>
                        <a:lnTo>
                          <a:pt x="61" y="2"/>
                        </a:lnTo>
                        <a:lnTo>
                          <a:pt x="69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5" name="Freeform 533"/>
                  <p:cNvSpPr>
                    <a:spLocks noChangeAspect="1"/>
                  </p:cNvSpPr>
                  <p:nvPr/>
                </p:nvSpPr>
                <p:spPr bwMode="auto">
                  <a:xfrm>
                    <a:off x="1218" y="1947"/>
                    <a:ext cx="50" cy="79"/>
                  </a:xfrm>
                  <a:custGeom>
                    <a:avLst/>
                    <a:gdLst>
                      <a:gd name="T0" fmla="*/ 25 w 158"/>
                      <a:gd name="T1" fmla="*/ 0 h 262"/>
                      <a:gd name="T2" fmla="*/ 28 w 158"/>
                      <a:gd name="T3" fmla="*/ 0 h 262"/>
                      <a:gd name="T4" fmla="*/ 31 w 158"/>
                      <a:gd name="T5" fmla="*/ 1 h 262"/>
                      <a:gd name="T6" fmla="*/ 34 w 158"/>
                      <a:gd name="T7" fmla="*/ 1 h 262"/>
                      <a:gd name="T8" fmla="*/ 36 w 158"/>
                      <a:gd name="T9" fmla="*/ 2 h 262"/>
                      <a:gd name="T10" fmla="*/ 38 w 158"/>
                      <a:gd name="T11" fmla="*/ 4 h 262"/>
                      <a:gd name="T12" fmla="*/ 41 w 158"/>
                      <a:gd name="T13" fmla="*/ 5 h 262"/>
                      <a:gd name="T14" fmla="*/ 42 w 158"/>
                      <a:gd name="T15" fmla="*/ 7 h 262"/>
                      <a:gd name="T16" fmla="*/ 44 w 158"/>
                      <a:gd name="T17" fmla="*/ 8 h 262"/>
                      <a:gd name="T18" fmla="*/ 45 w 158"/>
                      <a:gd name="T19" fmla="*/ 11 h 262"/>
                      <a:gd name="T20" fmla="*/ 47 w 158"/>
                      <a:gd name="T21" fmla="*/ 13 h 262"/>
                      <a:gd name="T22" fmla="*/ 47 w 158"/>
                      <a:gd name="T23" fmla="*/ 16 h 262"/>
                      <a:gd name="T24" fmla="*/ 48 w 158"/>
                      <a:gd name="T25" fmla="*/ 18 h 262"/>
                      <a:gd name="T26" fmla="*/ 49 w 158"/>
                      <a:gd name="T27" fmla="*/ 22 h 262"/>
                      <a:gd name="T28" fmla="*/ 49 w 158"/>
                      <a:gd name="T29" fmla="*/ 25 h 262"/>
                      <a:gd name="T30" fmla="*/ 49 w 158"/>
                      <a:gd name="T31" fmla="*/ 28 h 262"/>
                      <a:gd name="T32" fmla="*/ 50 w 158"/>
                      <a:gd name="T33" fmla="*/ 32 h 262"/>
                      <a:gd name="T34" fmla="*/ 50 w 158"/>
                      <a:gd name="T35" fmla="*/ 79 h 262"/>
                      <a:gd name="T36" fmla="*/ 0 w 158"/>
                      <a:gd name="T37" fmla="*/ 79 h 262"/>
                      <a:gd name="T38" fmla="*/ 0 w 158"/>
                      <a:gd name="T39" fmla="*/ 32 h 262"/>
                      <a:gd name="T40" fmla="*/ 0 w 158"/>
                      <a:gd name="T41" fmla="*/ 28 h 262"/>
                      <a:gd name="T42" fmla="*/ 1 w 158"/>
                      <a:gd name="T43" fmla="*/ 25 h 262"/>
                      <a:gd name="T44" fmla="*/ 1 w 158"/>
                      <a:gd name="T45" fmla="*/ 22 h 262"/>
                      <a:gd name="T46" fmla="*/ 2 w 158"/>
                      <a:gd name="T47" fmla="*/ 18 h 262"/>
                      <a:gd name="T48" fmla="*/ 3 w 158"/>
                      <a:gd name="T49" fmla="*/ 16 h 262"/>
                      <a:gd name="T50" fmla="*/ 3 w 158"/>
                      <a:gd name="T51" fmla="*/ 13 h 262"/>
                      <a:gd name="T52" fmla="*/ 5 w 158"/>
                      <a:gd name="T53" fmla="*/ 11 h 262"/>
                      <a:gd name="T54" fmla="*/ 7 w 158"/>
                      <a:gd name="T55" fmla="*/ 8 h 262"/>
                      <a:gd name="T56" fmla="*/ 8 w 158"/>
                      <a:gd name="T57" fmla="*/ 7 h 262"/>
                      <a:gd name="T58" fmla="*/ 10 w 158"/>
                      <a:gd name="T59" fmla="*/ 5 h 262"/>
                      <a:gd name="T60" fmla="*/ 12 w 158"/>
                      <a:gd name="T61" fmla="*/ 4 h 262"/>
                      <a:gd name="T62" fmla="*/ 14 w 158"/>
                      <a:gd name="T63" fmla="*/ 2 h 262"/>
                      <a:gd name="T64" fmla="*/ 17 w 158"/>
                      <a:gd name="T65" fmla="*/ 1 h 262"/>
                      <a:gd name="T66" fmla="*/ 19 w 158"/>
                      <a:gd name="T67" fmla="*/ 1 h 262"/>
                      <a:gd name="T68" fmla="*/ 22 w 158"/>
                      <a:gd name="T69" fmla="*/ 0 h 262"/>
                      <a:gd name="T70" fmla="*/ 25 w 158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8" h="262">
                        <a:moveTo>
                          <a:pt x="80" y="0"/>
                        </a:moveTo>
                        <a:lnTo>
                          <a:pt x="89" y="1"/>
                        </a:lnTo>
                        <a:lnTo>
                          <a:pt x="99" y="2"/>
                        </a:lnTo>
                        <a:lnTo>
                          <a:pt x="106" y="4"/>
                        </a:lnTo>
                        <a:lnTo>
                          <a:pt x="114" y="7"/>
                        </a:lnTo>
                        <a:lnTo>
                          <a:pt x="121" y="12"/>
                        </a:lnTo>
                        <a:lnTo>
                          <a:pt x="128" y="16"/>
                        </a:lnTo>
                        <a:lnTo>
                          <a:pt x="133" y="22"/>
                        </a:lnTo>
                        <a:lnTo>
                          <a:pt x="139" y="28"/>
                        </a:lnTo>
                        <a:lnTo>
                          <a:pt x="143" y="36"/>
                        </a:lnTo>
                        <a:lnTo>
                          <a:pt x="147" y="43"/>
                        </a:lnTo>
                        <a:lnTo>
                          <a:pt x="150" y="52"/>
                        </a:lnTo>
                        <a:lnTo>
                          <a:pt x="152" y="61"/>
                        </a:lnTo>
                        <a:lnTo>
                          <a:pt x="154" y="72"/>
                        </a:lnTo>
                        <a:lnTo>
                          <a:pt x="156" y="82"/>
                        </a:lnTo>
                        <a:lnTo>
                          <a:pt x="156" y="94"/>
                        </a:lnTo>
                        <a:lnTo>
                          <a:pt x="158" y="105"/>
                        </a:lnTo>
                        <a:lnTo>
                          <a:pt x="158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1" y="94"/>
                        </a:lnTo>
                        <a:lnTo>
                          <a:pt x="2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8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21" y="28"/>
                        </a:lnTo>
                        <a:lnTo>
                          <a:pt x="26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5" y="7"/>
                        </a:lnTo>
                        <a:lnTo>
                          <a:pt x="53" y="4"/>
                        </a:lnTo>
                        <a:lnTo>
                          <a:pt x="61" y="2"/>
                        </a:lnTo>
                        <a:lnTo>
                          <a:pt x="70" y="1"/>
                        </a:lnTo>
                        <a:lnTo>
                          <a:pt x="8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6" name="Freeform 534"/>
                  <p:cNvSpPr>
                    <a:spLocks noChangeAspect="1"/>
                  </p:cNvSpPr>
                  <p:nvPr/>
                </p:nvSpPr>
                <p:spPr bwMode="auto">
                  <a:xfrm>
                    <a:off x="3948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4 w 157"/>
                      <a:gd name="T7" fmla="*/ 1 h 262"/>
                      <a:gd name="T8" fmla="*/ 36 w 157"/>
                      <a:gd name="T9" fmla="*/ 2 h 262"/>
                      <a:gd name="T10" fmla="*/ 39 w 157"/>
                      <a:gd name="T11" fmla="*/ 4 h 262"/>
                      <a:gd name="T12" fmla="*/ 40 w 157"/>
                      <a:gd name="T13" fmla="*/ 5 h 262"/>
                      <a:gd name="T14" fmla="*/ 43 w 157"/>
                      <a:gd name="T15" fmla="*/ 7 h 262"/>
                      <a:gd name="T16" fmla="*/ 44 w 157"/>
                      <a:gd name="T17" fmla="*/ 8 h 262"/>
                      <a:gd name="T18" fmla="*/ 46 w 157"/>
                      <a:gd name="T19" fmla="*/ 11 h 262"/>
                      <a:gd name="T20" fmla="*/ 46 w 157"/>
                      <a:gd name="T21" fmla="*/ 13 h 262"/>
                      <a:gd name="T22" fmla="*/ 47 w 157"/>
                      <a:gd name="T23" fmla="*/ 16 h 262"/>
                      <a:gd name="T24" fmla="*/ 49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2 w 157"/>
                      <a:gd name="T47" fmla="*/ 18 h 262"/>
                      <a:gd name="T48" fmla="*/ 3 w 157"/>
                      <a:gd name="T49" fmla="*/ 16 h 262"/>
                      <a:gd name="T50" fmla="*/ 4 w 157"/>
                      <a:gd name="T51" fmla="*/ 13 h 262"/>
                      <a:gd name="T52" fmla="*/ 5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7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4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4" y="22"/>
                        </a:lnTo>
                        <a:lnTo>
                          <a:pt x="138" y="28"/>
                        </a:lnTo>
                        <a:lnTo>
                          <a:pt x="143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3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8" y="52"/>
                        </a:lnTo>
                        <a:lnTo>
                          <a:pt x="12" y="43"/>
                        </a:lnTo>
                        <a:lnTo>
                          <a:pt x="16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2" y="16"/>
                        </a:lnTo>
                        <a:lnTo>
                          <a:pt x="38" y="12"/>
                        </a:lnTo>
                        <a:lnTo>
                          <a:pt x="45" y="7"/>
                        </a:lnTo>
                        <a:lnTo>
                          <a:pt x="53" y="4"/>
                        </a:lnTo>
                        <a:lnTo>
                          <a:pt x="61" y="2"/>
                        </a:lnTo>
                        <a:lnTo>
                          <a:pt x="69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7" name="Freeform 535"/>
                  <p:cNvSpPr>
                    <a:spLocks noChangeAspect="1"/>
                  </p:cNvSpPr>
                  <p:nvPr/>
                </p:nvSpPr>
                <p:spPr bwMode="auto">
                  <a:xfrm>
                    <a:off x="1854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9 w 157"/>
                      <a:gd name="T3" fmla="*/ 0 h 262"/>
                      <a:gd name="T4" fmla="*/ 31 w 157"/>
                      <a:gd name="T5" fmla="*/ 1 h 262"/>
                      <a:gd name="T6" fmla="*/ 34 w 157"/>
                      <a:gd name="T7" fmla="*/ 1 h 262"/>
                      <a:gd name="T8" fmla="*/ 36 w 157"/>
                      <a:gd name="T9" fmla="*/ 2 h 262"/>
                      <a:gd name="T10" fmla="*/ 39 w 157"/>
                      <a:gd name="T11" fmla="*/ 4 h 262"/>
                      <a:gd name="T12" fmla="*/ 41 w 157"/>
                      <a:gd name="T13" fmla="*/ 5 h 262"/>
                      <a:gd name="T14" fmla="*/ 43 w 157"/>
                      <a:gd name="T15" fmla="*/ 7 h 262"/>
                      <a:gd name="T16" fmla="*/ 44 w 157"/>
                      <a:gd name="T17" fmla="*/ 8 h 262"/>
                      <a:gd name="T18" fmla="*/ 46 w 157"/>
                      <a:gd name="T19" fmla="*/ 11 h 262"/>
                      <a:gd name="T20" fmla="*/ 47 w 157"/>
                      <a:gd name="T21" fmla="*/ 13 h 262"/>
                      <a:gd name="T22" fmla="*/ 48 w 157"/>
                      <a:gd name="T23" fmla="*/ 16 h 262"/>
                      <a:gd name="T24" fmla="*/ 49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2 w 157"/>
                      <a:gd name="T47" fmla="*/ 18 h 262"/>
                      <a:gd name="T48" fmla="*/ 3 w 157"/>
                      <a:gd name="T49" fmla="*/ 16 h 262"/>
                      <a:gd name="T50" fmla="*/ 4 w 157"/>
                      <a:gd name="T51" fmla="*/ 13 h 262"/>
                      <a:gd name="T52" fmla="*/ 5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7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90" y="1"/>
                        </a:lnTo>
                        <a:lnTo>
                          <a:pt x="98" y="2"/>
                        </a:lnTo>
                        <a:lnTo>
                          <a:pt x="107" y="4"/>
                        </a:lnTo>
                        <a:lnTo>
                          <a:pt x="114" y="7"/>
                        </a:lnTo>
                        <a:lnTo>
                          <a:pt x="121" y="12"/>
                        </a:lnTo>
                        <a:lnTo>
                          <a:pt x="128" y="16"/>
                        </a:lnTo>
                        <a:lnTo>
                          <a:pt x="134" y="22"/>
                        </a:lnTo>
                        <a:lnTo>
                          <a:pt x="138" y="28"/>
                        </a:lnTo>
                        <a:lnTo>
                          <a:pt x="144" y="36"/>
                        </a:lnTo>
                        <a:lnTo>
                          <a:pt x="147" y="43"/>
                        </a:lnTo>
                        <a:lnTo>
                          <a:pt x="150" y="52"/>
                        </a:lnTo>
                        <a:lnTo>
                          <a:pt x="153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6" y="61"/>
                        </a:lnTo>
                        <a:lnTo>
                          <a:pt x="8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20" y="28"/>
                        </a:lnTo>
                        <a:lnTo>
                          <a:pt x="26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5" y="7"/>
                        </a:lnTo>
                        <a:lnTo>
                          <a:pt x="53" y="4"/>
                        </a:lnTo>
                        <a:lnTo>
                          <a:pt x="61" y="2"/>
                        </a:lnTo>
                        <a:lnTo>
                          <a:pt x="70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8" name="Freeform 536"/>
                  <p:cNvSpPr>
                    <a:spLocks noChangeAspect="1"/>
                  </p:cNvSpPr>
                  <p:nvPr/>
                </p:nvSpPr>
                <p:spPr bwMode="auto">
                  <a:xfrm>
                    <a:off x="4591" y="1947"/>
                    <a:ext cx="43" cy="79"/>
                  </a:xfrm>
                  <a:custGeom>
                    <a:avLst/>
                    <a:gdLst>
                      <a:gd name="T0" fmla="*/ 22 w 157"/>
                      <a:gd name="T1" fmla="*/ 0 h 262"/>
                      <a:gd name="T2" fmla="*/ 24 w 157"/>
                      <a:gd name="T3" fmla="*/ 0 h 262"/>
                      <a:gd name="T4" fmla="*/ 27 w 157"/>
                      <a:gd name="T5" fmla="*/ 1 h 262"/>
                      <a:gd name="T6" fmla="*/ 29 w 157"/>
                      <a:gd name="T7" fmla="*/ 1 h 262"/>
                      <a:gd name="T8" fmla="*/ 31 w 157"/>
                      <a:gd name="T9" fmla="*/ 2 h 262"/>
                      <a:gd name="T10" fmla="*/ 33 w 157"/>
                      <a:gd name="T11" fmla="*/ 4 h 262"/>
                      <a:gd name="T12" fmla="*/ 35 w 157"/>
                      <a:gd name="T13" fmla="*/ 5 h 262"/>
                      <a:gd name="T14" fmla="*/ 36 w 157"/>
                      <a:gd name="T15" fmla="*/ 7 h 262"/>
                      <a:gd name="T16" fmla="*/ 38 w 157"/>
                      <a:gd name="T17" fmla="*/ 8 h 262"/>
                      <a:gd name="T18" fmla="*/ 39 w 157"/>
                      <a:gd name="T19" fmla="*/ 11 h 262"/>
                      <a:gd name="T20" fmla="*/ 40 w 157"/>
                      <a:gd name="T21" fmla="*/ 13 h 262"/>
                      <a:gd name="T22" fmla="*/ 41 w 157"/>
                      <a:gd name="T23" fmla="*/ 16 h 262"/>
                      <a:gd name="T24" fmla="*/ 41 w 157"/>
                      <a:gd name="T25" fmla="*/ 18 h 262"/>
                      <a:gd name="T26" fmla="*/ 42 w 157"/>
                      <a:gd name="T27" fmla="*/ 22 h 262"/>
                      <a:gd name="T28" fmla="*/ 43 w 157"/>
                      <a:gd name="T29" fmla="*/ 25 h 262"/>
                      <a:gd name="T30" fmla="*/ 43 w 157"/>
                      <a:gd name="T31" fmla="*/ 28 h 262"/>
                      <a:gd name="T32" fmla="*/ 43 w 157"/>
                      <a:gd name="T33" fmla="*/ 32 h 262"/>
                      <a:gd name="T34" fmla="*/ 43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4 w 157"/>
                      <a:gd name="T53" fmla="*/ 11 h 262"/>
                      <a:gd name="T54" fmla="*/ 5 w 157"/>
                      <a:gd name="T55" fmla="*/ 8 h 262"/>
                      <a:gd name="T56" fmla="*/ 7 w 157"/>
                      <a:gd name="T57" fmla="*/ 7 h 262"/>
                      <a:gd name="T58" fmla="*/ 8 w 157"/>
                      <a:gd name="T59" fmla="*/ 5 h 262"/>
                      <a:gd name="T60" fmla="*/ 10 w 157"/>
                      <a:gd name="T61" fmla="*/ 4 h 262"/>
                      <a:gd name="T62" fmla="*/ 12 w 157"/>
                      <a:gd name="T63" fmla="*/ 2 h 262"/>
                      <a:gd name="T64" fmla="*/ 14 w 157"/>
                      <a:gd name="T65" fmla="*/ 1 h 262"/>
                      <a:gd name="T66" fmla="*/ 16 w 157"/>
                      <a:gd name="T67" fmla="*/ 1 h 262"/>
                      <a:gd name="T68" fmla="*/ 19 w 157"/>
                      <a:gd name="T69" fmla="*/ 0 h 262"/>
                      <a:gd name="T70" fmla="*/ 22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8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3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2" y="22"/>
                        </a:lnTo>
                        <a:lnTo>
                          <a:pt x="138" y="28"/>
                        </a:lnTo>
                        <a:lnTo>
                          <a:pt x="142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1" y="61"/>
                        </a:lnTo>
                        <a:lnTo>
                          <a:pt x="153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2" y="72"/>
                        </a:lnTo>
                        <a:lnTo>
                          <a:pt x="4" y="61"/>
                        </a:lnTo>
                        <a:lnTo>
                          <a:pt x="7" y="52"/>
                        </a:lnTo>
                        <a:lnTo>
                          <a:pt x="10" y="43"/>
                        </a:lnTo>
                        <a:lnTo>
                          <a:pt x="14" y="36"/>
                        </a:lnTo>
                        <a:lnTo>
                          <a:pt x="19" y="28"/>
                        </a:lnTo>
                        <a:lnTo>
                          <a:pt x="24" y="22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1" y="4"/>
                        </a:lnTo>
                        <a:lnTo>
                          <a:pt x="60" y="2"/>
                        </a:lnTo>
                        <a:lnTo>
                          <a:pt x="69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9" name="Freeform 537"/>
                  <p:cNvSpPr>
                    <a:spLocks noChangeAspect="1"/>
                  </p:cNvSpPr>
                  <p:nvPr/>
                </p:nvSpPr>
                <p:spPr bwMode="auto">
                  <a:xfrm>
                    <a:off x="1954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4 w 157"/>
                      <a:gd name="T7" fmla="*/ 1 h 262"/>
                      <a:gd name="T8" fmla="*/ 36 w 157"/>
                      <a:gd name="T9" fmla="*/ 2 h 262"/>
                      <a:gd name="T10" fmla="*/ 39 w 157"/>
                      <a:gd name="T11" fmla="*/ 4 h 262"/>
                      <a:gd name="T12" fmla="*/ 41 w 157"/>
                      <a:gd name="T13" fmla="*/ 5 h 262"/>
                      <a:gd name="T14" fmla="*/ 42 w 157"/>
                      <a:gd name="T15" fmla="*/ 7 h 262"/>
                      <a:gd name="T16" fmla="*/ 44 w 157"/>
                      <a:gd name="T17" fmla="*/ 8 h 262"/>
                      <a:gd name="T18" fmla="*/ 45 w 157"/>
                      <a:gd name="T19" fmla="*/ 11 h 262"/>
                      <a:gd name="T20" fmla="*/ 47 w 157"/>
                      <a:gd name="T21" fmla="*/ 13 h 262"/>
                      <a:gd name="T22" fmla="*/ 48 w 157"/>
                      <a:gd name="T23" fmla="*/ 16 h 262"/>
                      <a:gd name="T24" fmla="*/ 49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4 w 157"/>
                      <a:gd name="T51" fmla="*/ 13 h 262"/>
                      <a:gd name="T52" fmla="*/ 5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7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4" y="7"/>
                        </a:lnTo>
                        <a:lnTo>
                          <a:pt x="121" y="12"/>
                        </a:lnTo>
                        <a:lnTo>
                          <a:pt x="128" y="16"/>
                        </a:lnTo>
                        <a:lnTo>
                          <a:pt x="133" y="22"/>
                        </a:lnTo>
                        <a:lnTo>
                          <a:pt x="138" y="28"/>
                        </a:lnTo>
                        <a:lnTo>
                          <a:pt x="142" y="36"/>
                        </a:lnTo>
                        <a:lnTo>
                          <a:pt x="147" y="43"/>
                        </a:lnTo>
                        <a:lnTo>
                          <a:pt x="150" y="52"/>
                        </a:lnTo>
                        <a:lnTo>
                          <a:pt x="153" y="61"/>
                        </a:lnTo>
                        <a:lnTo>
                          <a:pt x="154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2" y="72"/>
                        </a:lnTo>
                        <a:lnTo>
                          <a:pt x="4" y="61"/>
                        </a:lnTo>
                        <a:lnTo>
                          <a:pt x="7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2" y="16"/>
                        </a:lnTo>
                        <a:lnTo>
                          <a:pt x="38" y="12"/>
                        </a:lnTo>
                        <a:lnTo>
                          <a:pt x="45" y="7"/>
                        </a:lnTo>
                        <a:lnTo>
                          <a:pt x="53" y="4"/>
                        </a:lnTo>
                        <a:lnTo>
                          <a:pt x="61" y="2"/>
                        </a:lnTo>
                        <a:lnTo>
                          <a:pt x="70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0" name="Freeform 538"/>
                  <p:cNvSpPr>
                    <a:spLocks noChangeAspect="1"/>
                  </p:cNvSpPr>
                  <p:nvPr/>
                </p:nvSpPr>
                <p:spPr bwMode="auto">
                  <a:xfrm>
                    <a:off x="4691" y="1947"/>
                    <a:ext cx="43" cy="79"/>
                  </a:xfrm>
                  <a:custGeom>
                    <a:avLst/>
                    <a:gdLst>
                      <a:gd name="T0" fmla="*/ 22 w 157"/>
                      <a:gd name="T1" fmla="*/ 0 h 262"/>
                      <a:gd name="T2" fmla="*/ 25 w 157"/>
                      <a:gd name="T3" fmla="*/ 0 h 262"/>
                      <a:gd name="T4" fmla="*/ 27 w 157"/>
                      <a:gd name="T5" fmla="*/ 1 h 262"/>
                      <a:gd name="T6" fmla="*/ 29 w 157"/>
                      <a:gd name="T7" fmla="*/ 1 h 262"/>
                      <a:gd name="T8" fmla="*/ 31 w 157"/>
                      <a:gd name="T9" fmla="*/ 2 h 262"/>
                      <a:gd name="T10" fmla="*/ 33 w 157"/>
                      <a:gd name="T11" fmla="*/ 4 h 262"/>
                      <a:gd name="T12" fmla="*/ 35 w 157"/>
                      <a:gd name="T13" fmla="*/ 5 h 262"/>
                      <a:gd name="T14" fmla="*/ 37 w 157"/>
                      <a:gd name="T15" fmla="*/ 7 h 262"/>
                      <a:gd name="T16" fmla="*/ 38 w 157"/>
                      <a:gd name="T17" fmla="*/ 8 h 262"/>
                      <a:gd name="T18" fmla="*/ 39 w 157"/>
                      <a:gd name="T19" fmla="*/ 11 h 262"/>
                      <a:gd name="T20" fmla="*/ 41 w 157"/>
                      <a:gd name="T21" fmla="*/ 13 h 262"/>
                      <a:gd name="T22" fmla="*/ 41 w 157"/>
                      <a:gd name="T23" fmla="*/ 16 h 262"/>
                      <a:gd name="T24" fmla="*/ 42 w 157"/>
                      <a:gd name="T25" fmla="*/ 18 h 262"/>
                      <a:gd name="T26" fmla="*/ 42 w 157"/>
                      <a:gd name="T27" fmla="*/ 22 h 262"/>
                      <a:gd name="T28" fmla="*/ 43 w 157"/>
                      <a:gd name="T29" fmla="*/ 25 h 262"/>
                      <a:gd name="T30" fmla="*/ 43 w 157"/>
                      <a:gd name="T31" fmla="*/ 28 h 262"/>
                      <a:gd name="T32" fmla="*/ 43 w 157"/>
                      <a:gd name="T33" fmla="*/ 32 h 262"/>
                      <a:gd name="T34" fmla="*/ 43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1 w 157"/>
                      <a:gd name="T43" fmla="*/ 25 h 262"/>
                      <a:gd name="T44" fmla="*/ 1 w 157"/>
                      <a:gd name="T45" fmla="*/ 22 h 262"/>
                      <a:gd name="T46" fmla="*/ 2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4 w 157"/>
                      <a:gd name="T53" fmla="*/ 11 h 262"/>
                      <a:gd name="T54" fmla="*/ 5 w 157"/>
                      <a:gd name="T55" fmla="*/ 8 h 262"/>
                      <a:gd name="T56" fmla="*/ 7 w 157"/>
                      <a:gd name="T57" fmla="*/ 7 h 262"/>
                      <a:gd name="T58" fmla="*/ 8 w 157"/>
                      <a:gd name="T59" fmla="*/ 5 h 262"/>
                      <a:gd name="T60" fmla="*/ 10 w 157"/>
                      <a:gd name="T61" fmla="*/ 4 h 262"/>
                      <a:gd name="T62" fmla="*/ 12 w 157"/>
                      <a:gd name="T63" fmla="*/ 2 h 262"/>
                      <a:gd name="T64" fmla="*/ 15 w 157"/>
                      <a:gd name="T65" fmla="*/ 1 h 262"/>
                      <a:gd name="T66" fmla="*/ 17 w 157"/>
                      <a:gd name="T67" fmla="*/ 1 h 262"/>
                      <a:gd name="T68" fmla="*/ 19 w 157"/>
                      <a:gd name="T69" fmla="*/ 0 h 262"/>
                      <a:gd name="T70" fmla="*/ 22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80" y="0"/>
                        </a:moveTo>
                        <a:lnTo>
                          <a:pt x="90" y="1"/>
                        </a:lnTo>
                        <a:lnTo>
                          <a:pt x="98" y="2"/>
                        </a:lnTo>
                        <a:lnTo>
                          <a:pt x="107" y="4"/>
                        </a:lnTo>
                        <a:lnTo>
                          <a:pt x="115" y="7"/>
                        </a:lnTo>
                        <a:lnTo>
                          <a:pt x="122" y="12"/>
                        </a:lnTo>
                        <a:lnTo>
                          <a:pt x="128" y="16"/>
                        </a:lnTo>
                        <a:lnTo>
                          <a:pt x="134" y="22"/>
                        </a:lnTo>
                        <a:lnTo>
                          <a:pt x="139" y="28"/>
                        </a:lnTo>
                        <a:lnTo>
                          <a:pt x="144" y="36"/>
                        </a:lnTo>
                        <a:lnTo>
                          <a:pt x="148" y="43"/>
                        </a:lnTo>
                        <a:lnTo>
                          <a:pt x="151" y="52"/>
                        </a:lnTo>
                        <a:lnTo>
                          <a:pt x="153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2" y="82"/>
                        </a:lnTo>
                        <a:lnTo>
                          <a:pt x="4" y="72"/>
                        </a:lnTo>
                        <a:lnTo>
                          <a:pt x="6" y="61"/>
                        </a:lnTo>
                        <a:lnTo>
                          <a:pt x="8" y="52"/>
                        </a:lnTo>
                        <a:lnTo>
                          <a:pt x="12" y="43"/>
                        </a:lnTo>
                        <a:lnTo>
                          <a:pt x="15" y="36"/>
                        </a:lnTo>
                        <a:lnTo>
                          <a:pt x="20" y="28"/>
                        </a:lnTo>
                        <a:lnTo>
                          <a:pt x="26" y="22"/>
                        </a:lnTo>
                        <a:lnTo>
                          <a:pt x="31" y="16"/>
                        </a:lnTo>
                        <a:lnTo>
                          <a:pt x="38" y="12"/>
                        </a:lnTo>
                        <a:lnTo>
                          <a:pt x="45" y="7"/>
                        </a:lnTo>
                        <a:lnTo>
                          <a:pt x="53" y="4"/>
                        </a:lnTo>
                        <a:lnTo>
                          <a:pt x="62" y="2"/>
                        </a:lnTo>
                        <a:lnTo>
                          <a:pt x="70" y="1"/>
                        </a:lnTo>
                        <a:lnTo>
                          <a:pt x="8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1" name="Freeform 539"/>
                  <p:cNvSpPr>
                    <a:spLocks noChangeAspect="1"/>
                  </p:cNvSpPr>
                  <p:nvPr/>
                </p:nvSpPr>
                <p:spPr bwMode="auto">
                  <a:xfrm>
                    <a:off x="1325" y="1947"/>
                    <a:ext cx="50" cy="79"/>
                  </a:xfrm>
                  <a:custGeom>
                    <a:avLst/>
                    <a:gdLst>
                      <a:gd name="T0" fmla="*/ 25 w 158"/>
                      <a:gd name="T1" fmla="*/ 0 h 262"/>
                      <a:gd name="T2" fmla="*/ 28 w 158"/>
                      <a:gd name="T3" fmla="*/ 0 h 262"/>
                      <a:gd name="T4" fmla="*/ 31 w 158"/>
                      <a:gd name="T5" fmla="*/ 1 h 262"/>
                      <a:gd name="T6" fmla="*/ 34 w 158"/>
                      <a:gd name="T7" fmla="*/ 1 h 262"/>
                      <a:gd name="T8" fmla="*/ 36 w 158"/>
                      <a:gd name="T9" fmla="*/ 2 h 262"/>
                      <a:gd name="T10" fmla="*/ 38 w 158"/>
                      <a:gd name="T11" fmla="*/ 4 h 262"/>
                      <a:gd name="T12" fmla="*/ 40 w 158"/>
                      <a:gd name="T13" fmla="*/ 5 h 262"/>
                      <a:gd name="T14" fmla="*/ 42 w 158"/>
                      <a:gd name="T15" fmla="*/ 7 h 262"/>
                      <a:gd name="T16" fmla="*/ 44 w 158"/>
                      <a:gd name="T17" fmla="*/ 8 h 262"/>
                      <a:gd name="T18" fmla="*/ 45 w 158"/>
                      <a:gd name="T19" fmla="*/ 11 h 262"/>
                      <a:gd name="T20" fmla="*/ 47 w 158"/>
                      <a:gd name="T21" fmla="*/ 13 h 262"/>
                      <a:gd name="T22" fmla="*/ 47 w 158"/>
                      <a:gd name="T23" fmla="*/ 16 h 262"/>
                      <a:gd name="T24" fmla="*/ 48 w 158"/>
                      <a:gd name="T25" fmla="*/ 18 h 262"/>
                      <a:gd name="T26" fmla="*/ 49 w 158"/>
                      <a:gd name="T27" fmla="*/ 22 h 262"/>
                      <a:gd name="T28" fmla="*/ 49 w 158"/>
                      <a:gd name="T29" fmla="*/ 25 h 262"/>
                      <a:gd name="T30" fmla="*/ 49 w 158"/>
                      <a:gd name="T31" fmla="*/ 28 h 262"/>
                      <a:gd name="T32" fmla="*/ 50 w 158"/>
                      <a:gd name="T33" fmla="*/ 32 h 262"/>
                      <a:gd name="T34" fmla="*/ 50 w 158"/>
                      <a:gd name="T35" fmla="*/ 79 h 262"/>
                      <a:gd name="T36" fmla="*/ 0 w 158"/>
                      <a:gd name="T37" fmla="*/ 79 h 262"/>
                      <a:gd name="T38" fmla="*/ 0 w 158"/>
                      <a:gd name="T39" fmla="*/ 32 h 262"/>
                      <a:gd name="T40" fmla="*/ 0 w 158"/>
                      <a:gd name="T41" fmla="*/ 28 h 262"/>
                      <a:gd name="T42" fmla="*/ 0 w 158"/>
                      <a:gd name="T43" fmla="*/ 25 h 262"/>
                      <a:gd name="T44" fmla="*/ 1 w 158"/>
                      <a:gd name="T45" fmla="*/ 22 h 262"/>
                      <a:gd name="T46" fmla="*/ 2 w 158"/>
                      <a:gd name="T47" fmla="*/ 18 h 262"/>
                      <a:gd name="T48" fmla="*/ 3 w 158"/>
                      <a:gd name="T49" fmla="*/ 16 h 262"/>
                      <a:gd name="T50" fmla="*/ 3 w 158"/>
                      <a:gd name="T51" fmla="*/ 13 h 262"/>
                      <a:gd name="T52" fmla="*/ 5 w 158"/>
                      <a:gd name="T53" fmla="*/ 11 h 262"/>
                      <a:gd name="T54" fmla="*/ 6 w 158"/>
                      <a:gd name="T55" fmla="*/ 8 h 262"/>
                      <a:gd name="T56" fmla="*/ 8 w 158"/>
                      <a:gd name="T57" fmla="*/ 7 h 262"/>
                      <a:gd name="T58" fmla="*/ 10 w 158"/>
                      <a:gd name="T59" fmla="*/ 5 h 262"/>
                      <a:gd name="T60" fmla="*/ 12 w 158"/>
                      <a:gd name="T61" fmla="*/ 4 h 262"/>
                      <a:gd name="T62" fmla="*/ 14 w 158"/>
                      <a:gd name="T63" fmla="*/ 2 h 262"/>
                      <a:gd name="T64" fmla="*/ 16 w 158"/>
                      <a:gd name="T65" fmla="*/ 1 h 262"/>
                      <a:gd name="T66" fmla="*/ 19 w 158"/>
                      <a:gd name="T67" fmla="*/ 1 h 262"/>
                      <a:gd name="T68" fmla="*/ 22 w 158"/>
                      <a:gd name="T69" fmla="*/ 0 h 262"/>
                      <a:gd name="T70" fmla="*/ 25 w 158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8" h="262">
                        <a:moveTo>
                          <a:pt x="80" y="0"/>
                        </a:moveTo>
                        <a:lnTo>
                          <a:pt x="89" y="1"/>
                        </a:lnTo>
                        <a:lnTo>
                          <a:pt x="99" y="2"/>
                        </a:lnTo>
                        <a:lnTo>
                          <a:pt x="106" y="4"/>
                        </a:lnTo>
                        <a:lnTo>
                          <a:pt x="114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3" y="22"/>
                        </a:lnTo>
                        <a:lnTo>
                          <a:pt x="139" y="28"/>
                        </a:lnTo>
                        <a:lnTo>
                          <a:pt x="143" y="36"/>
                        </a:lnTo>
                        <a:lnTo>
                          <a:pt x="147" y="43"/>
                        </a:lnTo>
                        <a:lnTo>
                          <a:pt x="150" y="52"/>
                        </a:lnTo>
                        <a:lnTo>
                          <a:pt x="152" y="61"/>
                        </a:lnTo>
                        <a:lnTo>
                          <a:pt x="154" y="72"/>
                        </a:lnTo>
                        <a:lnTo>
                          <a:pt x="156" y="82"/>
                        </a:lnTo>
                        <a:lnTo>
                          <a:pt x="156" y="94"/>
                        </a:lnTo>
                        <a:lnTo>
                          <a:pt x="158" y="105"/>
                        </a:lnTo>
                        <a:lnTo>
                          <a:pt x="158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1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8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5" y="7"/>
                        </a:lnTo>
                        <a:lnTo>
                          <a:pt x="52" y="4"/>
                        </a:lnTo>
                        <a:lnTo>
                          <a:pt x="61" y="2"/>
                        </a:lnTo>
                        <a:lnTo>
                          <a:pt x="70" y="1"/>
                        </a:lnTo>
                        <a:lnTo>
                          <a:pt x="8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2" name="Freeform 540"/>
                  <p:cNvSpPr>
                    <a:spLocks noChangeAspect="1"/>
                  </p:cNvSpPr>
                  <p:nvPr/>
                </p:nvSpPr>
                <p:spPr bwMode="auto">
                  <a:xfrm>
                    <a:off x="4055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4 w 157"/>
                      <a:gd name="T7" fmla="*/ 1 h 262"/>
                      <a:gd name="T8" fmla="*/ 36 w 157"/>
                      <a:gd name="T9" fmla="*/ 2 h 262"/>
                      <a:gd name="T10" fmla="*/ 39 w 157"/>
                      <a:gd name="T11" fmla="*/ 4 h 262"/>
                      <a:gd name="T12" fmla="*/ 40 w 157"/>
                      <a:gd name="T13" fmla="*/ 5 h 262"/>
                      <a:gd name="T14" fmla="*/ 43 w 157"/>
                      <a:gd name="T15" fmla="*/ 7 h 262"/>
                      <a:gd name="T16" fmla="*/ 44 w 157"/>
                      <a:gd name="T17" fmla="*/ 8 h 262"/>
                      <a:gd name="T18" fmla="*/ 46 w 157"/>
                      <a:gd name="T19" fmla="*/ 11 h 262"/>
                      <a:gd name="T20" fmla="*/ 46 w 157"/>
                      <a:gd name="T21" fmla="*/ 13 h 262"/>
                      <a:gd name="T22" fmla="*/ 47 w 157"/>
                      <a:gd name="T23" fmla="*/ 16 h 262"/>
                      <a:gd name="T24" fmla="*/ 49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2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5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7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4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4" y="22"/>
                        </a:lnTo>
                        <a:lnTo>
                          <a:pt x="138" y="28"/>
                        </a:lnTo>
                        <a:lnTo>
                          <a:pt x="143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3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7" y="52"/>
                        </a:lnTo>
                        <a:lnTo>
                          <a:pt x="10" y="43"/>
                        </a:lnTo>
                        <a:lnTo>
                          <a:pt x="15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3" y="4"/>
                        </a:lnTo>
                        <a:lnTo>
                          <a:pt x="61" y="2"/>
                        </a:lnTo>
                        <a:lnTo>
                          <a:pt x="69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3" name="Rectangle 54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46" y="1589"/>
                    <a:ext cx="1322" cy="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354" name="Rectangle 54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469" y="1589"/>
                    <a:ext cx="1322" cy="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355" name="Freeform 543"/>
                  <p:cNvSpPr>
                    <a:spLocks noChangeAspect="1"/>
                  </p:cNvSpPr>
                  <p:nvPr/>
                </p:nvSpPr>
                <p:spPr bwMode="auto">
                  <a:xfrm>
                    <a:off x="2297" y="1496"/>
                    <a:ext cx="7" cy="14"/>
                  </a:xfrm>
                  <a:custGeom>
                    <a:avLst/>
                    <a:gdLst>
                      <a:gd name="T0" fmla="*/ 7 w 25"/>
                      <a:gd name="T1" fmla="*/ 0 h 47"/>
                      <a:gd name="T2" fmla="*/ 5 w 25"/>
                      <a:gd name="T3" fmla="*/ 0 h 47"/>
                      <a:gd name="T4" fmla="*/ 4 w 25"/>
                      <a:gd name="T5" fmla="*/ 1 h 47"/>
                      <a:gd name="T6" fmla="*/ 3 w 25"/>
                      <a:gd name="T7" fmla="*/ 1 h 47"/>
                      <a:gd name="T8" fmla="*/ 2 w 25"/>
                      <a:gd name="T9" fmla="*/ 2 h 47"/>
                      <a:gd name="T10" fmla="*/ 1 w 25"/>
                      <a:gd name="T11" fmla="*/ 4 h 47"/>
                      <a:gd name="T12" fmla="*/ 1 w 25"/>
                      <a:gd name="T13" fmla="*/ 4 h 47"/>
                      <a:gd name="T14" fmla="*/ 1 w 25"/>
                      <a:gd name="T15" fmla="*/ 6 h 47"/>
                      <a:gd name="T16" fmla="*/ 0 w 25"/>
                      <a:gd name="T17" fmla="*/ 7 h 47"/>
                      <a:gd name="T18" fmla="*/ 1 w 25"/>
                      <a:gd name="T19" fmla="*/ 9 h 47"/>
                      <a:gd name="T20" fmla="*/ 1 w 25"/>
                      <a:gd name="T21" fmla="*/ 10 h 47"/>
                      <a:gd name="T22" fmla="*/ 1 w 25"/>
                      <a:gd name="T23" fmla="*/ 11 h 47"/>
                      <a:gd name="T24" fmla="*/ 2 w 25"/>
                      <a:gd name="T25" fmla="*/ 12 h 47"/>
                      <a:gd name="T26" fmla="*/ 3 w 25"/>
                      <a:gd name="T27" fmla="*/ 13 h 47"/>
                      <a:gd name="T28" fmla="*/ 4 w 25"/>
                      <a:gd name="T29" fmla="*/ 13 h 47"/>
                      <a:gd name="T30" fmla="*/ 5 w 25"/>
                      <a:gd name="T31" fmla="*/ 14 h 47"/>
                      <a:gd name="T32" fmla="*/ 7 w 25"/>
                      <a:gd name="T33" fmla="*/ 14 h 47"/>
                      <a:gd name="T34" fmla="*/ 7 w 25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7">
                        <a:moveTo>
                          <a:pt x="25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5"/>
                        </a:lnTo>
                        <a:lnTo>
                          <a:pt x="7" y="7"/>
                        </a:lnTo>
                        <a:lnTo>
                          <a:pt x="5" y="12"/>
                        </a:lnTo>
                        <a:lnTo>
                          <a:pt x="3" y="15"/>
                        </a:lnTo>
                        <a:lnTo>
                          <a:pt x="2" y="19"/>
                        </a:lnTo>
                        <a:lnTo>
                          <a:pt x="0" y="23"/>
                        </a:lnTo>
                        <a:lnTo>
                          <a:pt x="2" y="29"/>
                        </a:lnTo>
                        <a:lnTo>
                          <a:pt x="3" y="33"/>
                        </a:lnTo>
                        <a:lnTo>
                          <a:pt x="5" y="36"/>
                        </a:lnTo>
                        <a:lnTo>
                          <a:pt x="7" y="40"/>
                        </a:lnTo>
                        <a:lnTo>
                          <a:pt x="10" y="42"/>
                        </a:lnTo>
                        <a:lnTo>
                          <a:pt x="14" y="45"/>
                        </a:lnTo>
                        <a:lnTo>
                          <a:pt x="18" y="46"/>
                        </a:lnTo>
                        <a:lnTo>
                          <a:pt x="25" y="47"/>
                        </a:lnTo>
                        <a:lnTo>
                          <a:pt x="2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6" name="Rectangle 54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04" y="1496"/>
                    <a:ext cx="929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357" name="Freeform 545"/>
                  <p:cNvSpPr>
                    <a:spLocks noChangeAspect="1"/>
                  </p:cNvSpPr>
                  <p:nvPr/>
                </p:nvSpPr>
                <p:spPr bwMode="auto">
                  <a:xfrm>
                    <a:off x="3233" y="1496"/>
                    <a:ext cx="7" cy="14"/>
                  </a:xfrm>
                  <a:custGeom>
                    <a:avLst/>
                    <a:gdLst>
                      <a:gd name="T0" fmla="*/ 0 w 23"/>
                      <a:gd name="T1" fmla="*/ 14 h 47"/>
                      <a:gd name="T2" fmla="*/ 2 w 23"/>
                      <a:gd name="T3" fmla="*/ 14 h 47"/>
                      <a:gd name="T4" fmla="*/ 3 w 23"/>
                      <a:gd name="T5" fmla="*/ 13 h 47"/>
                      <a:gd name="T6" fmla="*/ 4 w 23"/>
                      <a:gd name="T7" fmla="*/ 13 h 47"/>
                      <a:gd name="T8" fmla="*/ 5 w 23"/>
                      <a:gd name="T9" fmla="*/ 12 h 47"/>
                      <a:gd name="T10" fmla="*/ 6 w 23"/>
                      <a:gd name="T11" fmla="*/ 11 h 47"/>
                      <a:gd name="T12" fmla="*/ 6 w 23"/>
                      <a:gd name="T13" fmla="*/ 10 h 47"/>
                      <a:gd name="T14" fmla="*/ 7 w 23"/>
                      <a:gd name="T15" fmla="*/ 9 h 47"/>
                      <a:gd name="T16" fmla="*/ 7 w 23"/>
                      <a:gd name="T17" fmla="*/ 7 h 47"/>
                      <a:gd name="T18" fmla="*/ 7 w 23"/>
                      <a:gd name="T19" fmla="*/ 6 h 47"/>
                      <a:gd name="T20" fmla="*/ 6 w 23"/>
                      <a:gd name="T21" fmla="*/ 4 h 47"/>
                      <a:gd name="T22" fmla="*/ 6 w 23"/>
                      <a:gd name="T23" fmla="*/ 4 h 47"/>
                      <a:gd name="T24" fmla="*/ 5 w 23"/>
                      <a:gd name="T25" fmla="*/ 2 h 47"/>
                      <a:gd name="T26" fmla="*/ 4 w 23"/>
                      <a:gd name="T27" fmla="*/ 1 h 47"/>
                      <a:gd name="T28" fmla="*/ 3 w 23"/>
                      <a:gd name="T29" fmla="*/ 1 h 47"/>
                      <a:gd name="T30" fmla="*/ 2 w 23"/>
                      <a:gd name="T31" fmla="*/ 0 h 47"/>
                      <a:gd name="T32" fmla="*/ 0 w 23"/>
                      <a:gd name="T33" fmla="*/ 0 h 47"/>
                      <a:gd name="T34" fmla="*/ 0 w 23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0" y="47"/>
                        </a:moveTo>
                        <a:lnTo>
                          <a:pt x="5" y="46"/>
                        </a:lnTo>
                        <a:lnTo>
                          <a:pt x="9" y="45"/>
                        </a:lnTo>
                        <a:lnTo>
                          <a:pt x="13" y="42"/>
                        </a:lnTo>
                        <a:lnTo>
                          <a:pt x="16" y="40"/>
                        </a:lnTo>
                        <a:lnTo>
                          <a:pt x="20" y="36"/>
                        </a:lnTo>
                        <a:lnTo>
                          <a:pt x="21" y="33"/>
                        </a:lnTo>
                        <a:lnTo>
                          <a:pt x="22" y="29"/>
                        </a:lnTo>
                        <a:lnTo>
                          <a:pt x="23" y="23"/>
                        </a:lnTo>
                        <a:lnTo>
                          <a:pt x="22" y="19"/>
                        </a:lnTo>
                        <a:lnTo>
                          <a:pt x="21" y="15"/>
                        </a:lnTo>
                        <a:lnTo>
                          <a:pt x="20" y="12"/>
                        </a:lnTo>
                        <a:lnTo>
                          <a:pt x="16" y="7"/>
                        </a:lnTo>
                        <a:lnTo>
                          <a:pt x="13" y="5"/>
                        </a:lnTo>
                        <a:lnTo>
                          <a:pt x="9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8" name="Freeform 546"/>
                  <p:cNvSpPr>
                    <a:spLocks noChangeAspect="1"/>
                  </p:cNvSpPr>
                  <p:nvPr/>
                </p:nvSpPr>
                <p:spPr bwMode="auto">
                  <a:xfrm>
                    <a:off x="296" y="1425"/>
                    <a:ext cx="43" cy="143"/>
                  </a:xfrm>
                  <a:custGeom>
                    <a:avLst/>
                    <a:gdLst>
                      <a:gd name="T0" fmla="*/ 43 w 144"/>
                      <a:gd name="T1" fmla="*/ 143 h 469"/>
                      <a:gd name="T2" fmla="*/ 43 w 144"/>
                      <a:gd name="T3" fmla="*/ 55 h 469"/>
                      <a:gd name="T4" fmla="*/ 37 w 144"/>
                      <a:gd name="T5" fmla="*/ 52 h 469"/>
                      <a:gd name="T6" fmla="*/ 37 w 144"/>
                      <a:gd name="T7" fmla="*/ 23 h 469"/>
                      <a:gd name="T8" fmla="*/ 37 w 144"/>
                      <a:gd name="T9" fmla="*/ 20 h 469"/>
                      <a:gd name="T10" fmla="*/ 36 w 144"/>
                      <a:gd name="T11" fmla="*/ 16 h 469"/>
                      <a:gd name="T12" fmla="*/ 35 w 144"/>
                      <a:gd name="T13" fmla="*/ 12 h 469"/>
                      <a:gd name="T14" fmla="*/ 34 w 144"/>
                      <a:gd name="T15" fmla="*/ 8 h 469"/>
                      <a:gd name="T16" fmla="*/ 33 w 144"/>
                      <a:gd name="T17" fmla="*/ 7 h 469"/>
                      <a:gd name="T18" fmla="*/ 32 w 144"/>
                      <a:gd name="T19" fmla="*/ 5 h 469"/>
                      <a:gd name="T20" fmla="*/ 30 w 144"/>
                      <a:gd name="T21" fmla="*/ 3 h 469"/>
                      <a:gd name="T22" fmla="*/ 29 w 144"/>
                      <a:gd name="T23" fmla="*/ 2 h 469"/>
                      <a:gd name="T24" fmla="*/ 27 w 144"/>
                      <a:gd name="T25" fmla="*/ 1 h 469"/>
                      <a:gd name="T26" fmla="*/ 26 w 144"/>
                      <a:gd name="T27" fmla="*/ 1 h 469"/>
                      <a:gd name="T28" fmla="*/ 24 w 144"/>
                      <a:gd name="T29" fmla="*/ 0 h 469"/>
                      <a:gd name="T30" fmla="*/ 22 w 144"/>
                      <a:gd name="T31" fmla="*/ 0 h 469"/>
                      <a:gd name="T32" fmla="*/ 19 w 144"/>
                      <a:gd name="T33" fmla="*/ 0 h 469"/>
                      <a:gd name="T34" fmla="*/ 17 w 144"/>
                      <a:gd name="T35" fmla="*/ 1 h 469"/>
                      <a:gd name="T36" fmla="*/ 16 w 144"/>
                      <a:gd name="T37" fmla="*/ 1 h 469"/>
                      <a:gd name="T38" fmla="*/ 14 w 144"/>
                      <a:gd name="T39" fmla="*/ 2 h 469"/>
                      <a:gd name="T40" fmla="*/ 13 w 144"/>
                      <a:gd name="T41" fmla="*/ 3 h 469"/>
                      <a:gd name="T42" fmla="*/ 11 w 144"/>
                      <a:gd name="T43" fmla="*/ 5 h 469"/>
                      <a:gd name="T44" fmla="*/ 10 w 144"/>
                      <a:gd name="T45" fmla="*/ 6 h 469"/>
                      <a:gd name="T46" fmla="*/ 9 w 144"/>
                      <a:gd name="T47" fmla="*/ 8 h 469"/>
                      <a:gd name="T48" fmla="*/ 7 w 144"/>
                      <a:gd name="T49" fmla="*/ 11 h 469"/>
                      <a:gd name="T50" fmla="*/ 7 w 144"/>
                      <a:gd name="T51" fmla="*/ 16 h 469"/>
                      <a:gd name="T52" fmla="*/ 6 w 144"/>
                      <a:gd name="T53" fmla="*/ 20 h 469"/>
                      <a:gd name="T54" fmla="*/ 6 w 144"/>
                      <a:gd name="T55" fmla="*/ 23 h 469"/>
                      <a:gd name="T56" fmla="*/ 6 w 144"/>
                      <a:gd name="T57" fmla="*/ 52 h 469"/>
                      <a:gd name="T58" fmla="*/ 0 w 144"/>
                      <a:gd name="T59" fmla="*/ 54 h 469"/>
                      <a:gd name="T60" fmla="*/ 0 w 144"/>
                      <a:gd name="T61" fmla="*/ 143 h 469"/>
                      <a:gd name="T62" fmla="*/ 43 w 144"/>
                      <a:gd name="T63" fmla="*/ 143 h 469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44" h="469">
                        <a:moveTo>
                          <a:pt x="144" y="469"/>
                        </a:moveTo>
                        <a:lnTo>
                          <a:pt x="144" y="181"/>
                        </a:lnTo>
                        <a:lnTo>
                          <a:pt x="125" y="172"/>
                        </a:lnTo>
                        <a:lnTo>
                          <a:pt x="124" y="76"/>
                        </a:lnTo>
                        <a:lnTo>
                          <a:pt x="123" y="65"/>
                        </a:lnTo>
                        <a:lnTo>
                          <a:pt x="121" y="52"/>
                        </a:lnTo>
                        <a:lnTo>
                          <a:pt x="118" y="40"/>
                        </a:lnTo>
                        <a:lnTo>
                          <a:pt x="113" y="27"/>
                        </a:lnTo>
                        <a:lnTo>
                          <a:pt x="110" y="22"/>
                        </a:lnTo>
                        <a:lnTo>
                          <a:pt x="106" y="16"/>
                        </a:lnTo>
                        <a:lnTo>
                          <a:pt x="102" y="11"/>
                        </a:lnTo>
                        <a:lnTo>
                          <a:pt x="97" y="7"/>
                        </a:lnTo>
                        <a:lnTo>
                          <a:pt x="92" y="4"/>
                        </a:lnTo>
                        <a:lnTo>
                          <a:pt x="86" y="2"/>
                        </a:lnTo>
                        <a:lnTo>
                          <a:pt x="79" y="0"/>
                        </a:lnTo>
                        <a:lnTo>
                          <a:pt x="73" y="0"/>
                        </a:lnTo>
                        <a:lnTo>
                          <a:pt x="65" y="0"/>
                        </a:lnTo>
                        <a:lnTo>
                          <a:pt x="58" y="2"/>
                        </a:lnTo>
                        <a:lnTo>
                          <a:pt x="52" y="4"/>
                        </a:lnTo>
                        <a:lnTo>
                          <a:pt x="46" y="7"/>
                        </a:lnTo>
                        <a:lnTo>
                          <a:pt x="42" y="10"/>
                        </a:lnTo>
                        <a:lnTo>
                          <a:pt x="38" y="15"/>
                        </a:lnTo>
                        <a:lnTo>
                          <a:pt x="34" y="21"/>
                        </a:lnTo>
                        <a:lnTo>
                          <a:pt x="31" y="26"/>
                        </a:lnTo>
                        <a:lnTo>
                          <a:pt x="25" y="37"/>
                        </a:lnTo>
                        <a:lnTo>
                          <a:pt x="22" y="51"/>
                        </a:lnTo>
                        <a:lnTo>
                          <a:pt x="20" y="64"/>
                        </a:lnTo>
                        <a:lnTo>
                          <a:pt x="19" y="76"/>
                        </a:lnTo>
                        <a:lnTo>
                          <a:pt x="19" y="172"/>
                        </a:lnTo>
                        <a:lnTo>
                          <a:pt x="0" y="178"/>
                        </a:lnTo>
                        <a:lnTo>
                          <a:pt x="0" y="469"/>
                        </a:lnTo>
                        <a:lnTo>
                          <a:pt x="144" y="469"/>
                        </a:lnTo>
                        <a:close/>
                      </a:path>
                    </a:pathLst>
                  </a:custGeom>
                  <a:solidFill>
                    <a:srgbClr val="8C253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9" name="Freeform 547"/>
                  <p:cNvSpPr>
                    <a:spLocks noChangeAspect="1"/>
                  </p:cNvSpPr>
                  <p:nvPr/>
                </p:nvSpPr>
                <p:spPr bwMode="auto">
                  <a:xfrm>
                    <a:off x="332" y="1475"/>
                    <a:ext cx="21" cy="93"/>
                  </a:xfrm>
                  <a:custGeom>
                    <a:avLst/>
                    <a:gdLst>
                      <a:gd name="T0" fmla="*/ 15 w 48"/>
                      <a:gd name="T1" fmla="*/ 0 h 309"/>
                      <a:gd name="T2" fmla="*/ 0 w 48"/>
                      <a:gd name="T3" fmla="*/ 6 h 309"/>
                      <a:gd name="T4" fmla="*/ 0 w 48"/>
                      <a:gd name="T5" fmla="*/ 93 h 309"/>
                      <a:gd name="T6" fmla="*/ 21 w 48"/>
                      <a:gd name="T7" fmla="*/ 93 h 309"/>
                      <a:gd name="T8" fmla="*/ 21 w 48"/>
                      <a:gd name="T9" fmla="*/ 6 h 309"/>
                      <a:gd name="T10" fmla="*/ 15 w 48"/>
                      <a:gd name="T11" fmla="*/ 0 h 309"/>
                      <a:gd name="T12" fmla="*/ 21 w 48"/>
                      <a:gd name="T13" fmla="*/ 6 h 309"/>
                      <a:gd name="T14" fmla="*/ 21 w 48"/>
                      <a:gd name="T15" fmla="*/ 2 h 309"/>
                      <a:gd name="T16" fmla="*/ 15 w 48"/>
                      <a:gd name="T17" fmla="*/ 0 h 309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8" h="309">
                        <a:moveTo>
                          <a:pt x="34" y="0"/>
                        </a:moveTo>
                        <a:lnTo>
                          <a:pt x="0" y="21"/>
                        </a:lnTo>
                        <a:lnTo>
                          <a:pt x="0" y="309"/>
                        </a:lnTo>
                        <a:lnTo>
                          <a:pt x="48" y="309"/>
                        </a:lnTo>
                        <a:lnTo>
                          <a:pt x="48" y="21"/>
                        </a:lnTo>
                        <a:lnTo>
                          <a:pt x="34" y="0"/>
                        </a:lnTo>
                        <a:lnTo>
                          <a:pt x="48" y="21"/>
                        </a:lnTo>
                        <a:lnTo>
                          <a:pt x="48" y="6"/>
                        </a:lnTo>
                        <a:lnTo>
                          <a:pt x="3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0" name="Freeform 548"/>
                  <p:cNvSpPr>
                    <a:spLocks noChangeAspect="1"/>
                  </p:cNvSpPr>
                  <p:nvPr/>
                </p:nvSpPr>
                <p:spPr bwMode="auto">
                  <a:xfrm>
                    <a:off x="332" y="1468"/>
                    <a:ext cx="14" cy="14"/>
                  </a:xfrm>
                  <a:custGeom>
                    <a:avLst/>
                    <a:gdLst>
                      <a:gd name="T0" fmla="*/ 0 w 53"/>
                      <a:gd name="T1" fmla="*/ 6 h 51"/>
                      <a:gd name="T2" fmla="*/ 4 w 53"/>
                      <a:gd name="T3" fmla="*/ 12 h 51"/>
                      <a:gd name="T4" fmla="*/ 9 w 53"/>
                      <a:gd name="T5" fmla="*/ 14 h 51"/>
                      <a:gd name="T6" fmla="*/ 14 w 53"/>
                      <a:gd name="T7" fmla="*/ 2 h 51"/>
                      <a:gd name="T8" fmla="*/ 9 w 53"/>
                      <a:gd name="T9" fmla="*/ 0 h 51"/>
                      <a:gd name="T10" fmla="*/ 0 w 53"/>
                      <a:gd name="T11" fmla="*/ 6 h 51"/>
                      <a:gd name="T12" fmla="*/ 0 w 53"/>
                      <a:gd name="T13" fmla="*/ 6 h 51"/>
                      <a:gd name="T14" fmla="*/ 0 w 53"/>
                      <a:gd name="T15" fmla="*/ 10 h 51"/>
                      <a:gd name="T16" fmla="*/ 4 w 53"/>
                      <a:gd name="T17" fmla="*/ 12 h 51"/>
                      <a:gd name="T18" fmla="*/ 0 w 53"/>
                      <a:gd name="T19" fmla="*/ 6 h 5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53" h="51">
                        <a:moveTo>
                          <a:pt x="0" y="21"/>
                        </a:moveTo>
                        <a:lnTo>
                          <a:pt x="14" y="42"/>
                        </a:lnTo>
                        <a:lnTo>
                          <a:pt x="33" y="51"/>
                        </a:lnTo>
                        <a:lnTo>
                          <a:pt x="53" y="9"/>
                        </a:lnTo>
                        <a:lnTo>
                          <a:pt x="33" y="0"/>
                        </a:lnTo>
                        <a:lnTo>
                          <a:pt x="0" y="21"/>
                        </a:lnTo>
                        <a:lnTo>
                          <a:pt x="1" y="36"/>
                        </a:lnTo>
                        <a:lnTo>
                          <a:pt x="14" y="42"/>
                        </a:lnTo>
                        <a:lnTo>
                          <a:pt x="0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1" name="Freeform 549"/>
                  <p:cNvSpPr>
                    <a:spLocks noChangeAspect="1"/>
                  </p:cNvSpPr>
                  <p:nvPr/>
                </p:nvSpPr>
                <p:spPr bwMode="auto">
                  <a:xfrm>
                    <a:off x="332" y="1446"/>
                    <a:ext cx="14" cy="29"/>
                  </a:xfrm>
                  <a:custGeom>
                    <a:avLst/>
                    <a:gdLst>
                      <a:gd name="T0" fmla="*/ 0 w 48"/>
                      <a:gd name="T1" fmla="*/ 0 h 96"/>
                      <a:gd name="T2" fmla="*/ 0 w 48"/>
                      <a:gd name="T3" fmla="*/ 0 h 96"/>
                      <a:gd name="T4" fmla="*/ 0 w 48"/>
                      <a:gd name="T5" fmla="*/ 29 h 96"/>
                      <a:gd name="T6" fmla="*/ 14 w 48"/>
                      <a:gd name="T7" fmla="*/ 29 h 96"/>
                      <a:gd name="T8" fmla="*/ 13 w 48"/>
                      <a:gd name="T9" fmla="*/ 0 h 96"/>
                      <a:gd name="T10" fmla="*/ 0 w 48"/>
                      <a:gd name="T11" fmla="*/ 0 h 96"/>
                      <a:gd name="T12" fmla="*/ 0 w 48"/>
                      <a:gd name="T13" fmla="*/ 0 h 96"/>
                      <a:gd name="T14" fmla="*/ 0 w 48"/>
                      <a:gd name="T15" fmla="*/ 0 h 96"/>
                      <a:gd name="T16" fmla="*/ 0 w 48"/>
                      <a:gd name="T17" fmla="*/ 0 h 96"/>
                      <a:gd name="T18" fmla="*/ 0 w 48"/>
                      <a:gd name="T19" fmla="*/ 0 h 9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8" h="96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1" y="96"/>
                        </a:lnTo>
                        <a:lnTo>
                          <a:pt x="48" y="9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2" name="Freeform 550"/>
                  <p:cNvSpPr>
                    <a:spLocks noChangeAspect="1"/>
                  </p:cNvSpPr>
                  <p:nvPr/>
                </p:nvSpPr>
                <p:spPr bwMode="auto">
                  <a:xfrm>
                    <a:off x="318" y="1417"/>
                    <a:ext cx="21" cy="29"/>
                  </a:xfrm>
                  <a:custGeom>
                    <a:avLst/>
                    <a:gdLst>
                      <a:gd name="T0" fmla="*/ 0 w 74"/>
                      <a:gd name="T1" fmla="*/ 14 h 100"/>
                      <a:gd name="T2" fmla="*/ 0 w 74"/>
                      <a:gd name="T3" fmla="*/ 14 h 100"/>
                      <a:gd name="T4" fmla="*/ 1 w 74"/>
                      <a:gd name="T5" fmla="*/ 14 h 100"/>
                      <a:gd name="T6" fmla="*/ 2 w 74"/>
                      <a:gd name="T7" fmla="*/ 14 h 100"/>
                      <a:gd name="T8" fmla="*/ 2 w 74"/>
                      <a:gd name="T9" fmla="*/ 14 h 100"/>
                      <a:gd name="T10" fmla="*/ 3 w 74"/>
                      <a:gd name="T11" fmla="*/ 14 h 100"/>
                      <a:gd name="T12" fmla="*/ 3 w 74"/>
                      <a:gd name="T13" fmla="*/ 15 h 100"/>
                      <a:gd name="T14" fmla="*/ 5 w 74"/>
                      <a:gd name="T15" fmla="*/ 16 h 100"/>
                      <a:gd name="T16" fmla="*/ 5 w 74"/>
                      <a:gd name="T17" fmla="*/ 17 h 100"/>
                      <a:gd name="T18" fmla="*/ 5 w 74"/>
                      <a:gd name="T19" fmla="*/ 17 h 100"/>
                      <a:gd name="T20" fmla="*/ 7 w 74"/>
                      <a:gd name="T21" fmla="*/ 21 h 100"/>
                      <a:gd name="T22" fmla="*/ 7 w 74"/>
                      <a:gd name="T23" fmla="*/ 23 h 100"/>
                      <a:gd name="T24" fmla="*/ 8 w 74"/>
                      <a:gd name="T25" fmla="*/ 27 h 100"/>
                      <a:gd name="T26" fmla="*/ 8 w 74"/>
                      <a:gd name="T27" fmla="*/ 29 h 100"/>
                      <a:gd name="T28" fmla="*/ 21 w 74"/>
                      <a:gd name="T29" fmla="*/ 29 h 100"/>
                      <a:gd name="T30" fmla="*/ 21 w 74"/>
                      <a:gd name="T31" fmla="*/ 25 h 100"/>
                      <a:gd name="T32" fmla="*/ 20 w 74"/>
                      <a:gd name="T33" fmla="*/ 21 h 100"/>
                      <a:gd name="T34" fmla="*/ 19 w 74"/>
                      <a:gd name="T35" fmla="*/ 16 h 100"/>
                      <a:gd name="T36" fmla="*/ 17 w 74"/>
                      <a:gd name="T37" fmla="*/ 12 h 100"/>
                      <a:gd name="T38" fmla="*/ 16 w 74"/>
                      <a:gd name="T39" fmla="*/ 10 h 100"/>
                      <a:gd name="T40" fmla="*/ 14 w 74"/>
                      <a:gd name="T41" fmla="*/ 8 h 100"/>
                      <a:gd name="T42" fmla="*/ 13 w 74"/>
                      <a:gd name="T43" fmla="*/ 5 h 100"/>
                      <a:gd name="T44" fmla="*/ 11 w 74"/>
                      <a:gd name="T45" fmla="*/ 4 h 100"/>
                      <a:gd name="T46" fmla="*/ 8 w 74"/>
                      <a:gd name="T47" fmla="*/ 2 h 100"/>
                      <a:gd name="T48" fmla="*/ 6 w 74"/>
                      <a:gd name="T49" fmla="*/ 1 h 100"/>
                      <a:gd name="T50" fmla="*/ 3 w 74"/>
                      <a:gd name="T51" fmla="*/ 0 h 100"/>
                      <a:gd name="T52" fmla="*/ 0 w 74"/>
                      <a:gd name="T53" fmla="*/ 0 h 100"/>
                      <a:gd name="T54" fmla="*/ 0 w 74"/>
                      <a:gd name="T55" fmla="*/ 0 h 100"/>
                      <a:gd name="T56" fmla="*/ 0 w 74"/>
                      <a:gd name="T57" fmla="*/ 14 h 100"/>
                      <a:gd name="T58" fmla="*/ 0 w 74"/>
                      <a:gd name="T59" fmla="*/ 14 h 100"/>
                      <a:gd name="T60" fmla="*/ 0 w 74"/>
                      <a:gd name="T61" fmla="*/ 14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4" h="100">
                        <a:moveTo>
                          <a:pt x="0" y="47"/>
                        </a:moveTo>
                        <a:lnTo>
                          <a:pt x="0" y="47"/>
                        </a:lnTo>
                        <a:lnTo>
                          <a:pt x="3" y="47"/>
                        </a:lnTo>
                        <a:lnTo>
                          <a:pt x="6" y="48"/>
                        </a:lnTo>
                        <a:lnTo>
                          <a:pt x="8" y="49"/>
                        </a:lnTo>
                        <a:lnTo>
                          <a:pt x="10" y="50"/>
                        </a:lnTo>
                        <a:lnTo>
                          <a:pt x="12" y="52"/>
                        </a:lnTo>
                        <a:lnTo>
                          <a:pt x="16" y="54"/>
                        </a:lnTo>
                        <a:lnTo>
                          <a:pt x="18" y="57"/>
                        </a:lnTo>
                        <a:lnTo>
                          <a:pt x="19" y="60"/>
                        </a:lnTo>
                        <a:lnTo>
                          <a:pt x="23" y="71"/>
                        </a:lnTo>
                        <a:lnTo>
                          <a:pt x="26" y="81"/>
                        </a:lnTo>
                        <a:lnTo>
                          <a:pt x="27" y="92"/>
                        </a:lnTo>
                        <a:lnTo>
                          <a:pt x="28" y="100"/>
                        </a:lnTo>
                        <a:lnTo>
                          <a:pt x="74" y="100"/>
                        </a:lnTo>
                        <a:lnTo>
                          <a:pt x="73" y="87"/>
                        </a:lnTo>
                        <a:lnTo>
                          <a:pt x="71" y="72"/>
                        </a:lnTo>
                        <a:lnTo>
                          <a:pt x="67" y="56"/>
                        </a:lnTo>
                        <a:lnTo>
                          <a:pt x="61" y="41"/>
                        </a:lnTo>
                        <a:lnTo>
                          <a:pt x="57" y="33"/>
                        </a:lnTo>
                        <a:lnTo>
                          <a:pt x="51" y="26"/>
                        </a:lnTo>
                        <a:lnTo>
                          <a:pt x="45" y="18"/>
                        </a:lnTo>
                        <a:lnTo>
                          <a:pt x="38" y="13"/>
                        </a:lnTo>
                        <a:lnTo>
                          <a:pt x="29" y="8"/>
                        </a:lnTo>
                        <a:lnTo>
                          <a:pt x="20" y="4"/>
                        </a:lnTo>
                        <a:lnTo>
                          <a:pt x="10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3" name="Freeform 551"/>
                  <p:cNvSpPr>
                    <a:spLocks noChangeAspect="1"/>
                  </p:cNvSpPr>
                  <p:nvPr/>
                </p:nvSpPr>
                <p:spPr bwMode="auto">
                  <a:xfrm>
                    <a:off x="296" y="1417"/>
                    <a:ext cx="21" cy="29"/>
                  </a:xfrm>
                  <a:custGeom>
                    <a:avLst/>
                    <a:gdLst>
                      <a:gd name="T0" fmla="*/ 13 w 77"/>
                      <a:gd name="T1" fmla="*/ 29 h 100"/>
                      <a:gd name="T2" fmla="*/ 13 w 77"/>
                      <a:gd name="T3" fmla="*/ 29 h 100"/>
                      <a:gd name="T4" fmla="*/ 13 w 77"/>
                      <a:gd name="T5" fmla="*/ 26 h 100"/>
                      <a:gd name="T6" fmla="*/ 13 w 77"/>
                      <a:gd name="T7" fmla="*/ 23 h 100"/>
                      <a:gd name="T8" fmla="*/ 14 w 77"/>
                      <a:gd name="T9" fmla="*/ 20 h 100"/>
                      <a:gd name="T10" fmla="*/ 15 w 77"/>
                      <a:gd name="T11" fmla="*/ 17 h 100"/>
                      <a:gd name="T12" fmla="*/ 16 w 77"/>
                      <a:gd name="T13" fmla="*/ 17 h 100"/>
                      <a:gd name="T14" fmla="*/ 16 w 77"/>
                      <a:gd name="T15" fmla="*/ 16 h 100"/>
                      <a:gd name="T16" fmla="*/ 17 w 77"/>
                      <a:gd name="T17" fmla="*/ 15 h 100"/>
                      <a:gd name="T18" fmla="*/ 17 w 77"/>
                      <a:gd name="T19" fmla="*/ 14 h 100"/>
                      <a:gd name="T20" fmla="*/ 18 w 77"/>
                      <a:gd name="T21" fmla="*/ 14 h 100"/>
                      <a:gd name="T22" fmla="*/ 19 w 77"/>
                      <a:gd name="T23" fmla="*/ 14 h 100"/>
                      <a:gd name="T24" fmla="*/ 20 w 77"/>
                      <a:gd name="T25" fmla="*/ 14 h 100"/>
                      <a:gd name="T26" fmla="*/ 21 w 77"/>
                      <a:gd name="T27" fmla="*/ 14 h 100"/>
                      <a:gd name="T28" fmla="*/ 21 w 77"/>
                      <a:gd name="T29" fmla="*/ 0 h 100"/>
                      <a:gd name="T30" fmla="*/ 18 w 77"/>
                      <a:gd name="T31" fmla="*/ 0 h 100"/>
                      <a:gd name="T32" fmla="*/ 15 w 77"/>
                      <a:gd name="T33" fmla="*/ 1 h 100"/>
                      <a:gd name="T34" fmla="*/ 13 w 77"/>
                      <a:gd name="T35" fmla="*/ 2 h 100"/>
                      <a:gd name="T36" fmla="*/ 10 w 77"/>
                      <a:gd name="T37" fmla="*/ 3 h 100"/>
                      <a:gd name="T38" fmla="*/ 8 w 77"/>
                      <a:gd name="T39" fmla="*/ 5 h 100"/>
                      <a:gd name="T40" fmla="*/ 6 w 77"/>
                      <a:gd name="T41" fmla="*/ 7 h 100"/>
                      <a:gd name="T42" fmla="*/ 5 w 77"/>
                      <a:gd name="T43" fmla="*/ 9 h 100"/>
                      <a:gd name="T44" fmla="*/ 4 w 77"/>
                      <a:gd name="T45" fmla="*/ 11 h 100"/>
                      <a:gd name="T46" fmla="*/ 2 w 77"/>
                      <a:gd name="T47" fmla="*/ 16 h 100"/>
                      <a:gd name="T48" fmla="*/ 1 w 77"/>
                      <a:gd name="T49" fmla="*/ 20 h 100"/>
                      <a:gd name="T50" fmla="*/ 0 w 77"/>
                      <a:gd name="T51" fmla="*/ 25 h 100"/>
                      <a:gd name="T52" fmla="*/ 0 w 77"/>
                      <a:gd name="T53" fmla="*/ 29 h 100"/>
                      <a:gd name="T54" fmla="*/ 0 w 77"/>
                      <a:gd name="T55" fmla="*/ 29 h 100"/>
                      <a:gd name="T56" fmla="*/ 13 w 77"/>
                      <a:gd name="T57" fmla="*/ 29 h 100"/>
                      <a:gd name="T58" fmla="*/ 13 w 77"/>
                      <a:gd name="T59" fmla="*/ 29 h 100"/>
                      <a:gd name="T60" fmla="*/ 13 w 77"/>
                      <a:gd name="T61" fmla="*/ 29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46" y="100"/>
                        </a:moveTo>
                        <a:lnTo>
                          <a:pt x="46" y="100"/>
                        </a:lnTo>
                        <a:lnTo>
                          <a:pt x="46" y="90"/>
                        </a:lnTo>
                        <a:lnTo>
                          <a:pt x="48" y="79"/>
                        </a:lnTo>
                        <a:lnTo>
                          <a:pt x="50" y="70"/>
                        </a:lnTo>
                        <a:lnTo>
                          <a:pt x="55" y="59"/>
                        </a:lnTo>
                        <a:lnTo>
                          <a:pt x="57" y="57"/>
                        </a:lnTo>
                        <a:lnTo>
                          <a:pt x="59" y="54"/>
                        </a:lnTo>
                        <a:lnTo>
                          <a:pt x="61" y="52"/>
                        </a:lnTo>
                        <a:lnTo>
                          <a:pt x="63" y="50"/>
                        </a:lnTo>
                        <a:lnTo>
                          <a:pt x="66" y="49"/>
                        </a:lnTo>
                        <a:lnTo>
                          <a:pt x="68" y="48"/>
                        </a:lnTo>
                        <a:lnTo>
                          <a:pt x="73" y="47"/>
                        </a:lnTo>
                        <a:lnTo>
                          <a:pt x="77" y="47"/>
                        </a:lnTo>
                        <a:lnTo>
                          <a:pt x="77" y="0"/>
                        </a:lnTo>
                        <a:lnTo>
                          <a:pt x="66" y="0"/>
                        </a:lnTo>
                        <a:lnTo>
                          <a:pt x="56" y="2"/>
                        </a:lnTo>
                        <a:lnTo>
                          <a:pt x="46" y="7"/>
                        </a:lnTo>
                        <a:lnTo>
                          <a:pt x="38" y="12"/>
                        </a:lnTo>
                        <a:lnTo>
                          <a:pt x="30" y="17"/>
                        </a:lnTo>
                        <a:lnTo>
                          <a:pt x="23" y="24"/>
                        </a:lnTo>
                        <a:lnTo>
                          <a:pt x="18" y="31"/>
                        </a:lnTo>
                        <a:lnTo>
                          <a:pt x="14" y="39"/>
                        </a:lnTo>
                        <a:lnTo>
                          <a:pt x="7" y="54"/>
                        </a:lnTo>
                        <a:lnTo>
                          <a:pt x="3" y="70"/>
                        </a:lnTo>
                        <a:lnTo>
                          <a:pt x="0" y="86"/>
                        </a:lnTo>
                        <a:lnTo>
                          <a:pt x="0" y="100"/>
                        </a:lnTo>
                        <a:lnTo>
                          <a:pt x="46" y="10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4" name="Freeform 552"/>
                  <p:cNvSpPr>
                    <a:spLocks noChangeAspect="1"/>
                  </p:cNvSpPr>
                  <p:nvPr/>
                </p:nvSpPr>
                <p:spPr bwMode="auto">
                  <a:xfrm>
                    <a:off x="296" y="1446"/>
                    <a:ext cx="14" cy="36"/>
                  </a:xfrm>
                  <a:custGeom>
                    <a:avLst/>
                    <a:gdLst>
                      <a:gd name="T0" fmla="*/ 9 w 46"/>
                      <a:gd name="T1" fmla="*/ 36 h 117"/>
                      <a:gd name="T2" fmla="*/ 14 w 46"/>
                      <a:gd name="T3" fmla="*/ 30 h 117"/>
                      <a:gd name="T4" fmla="*/ 14 w 46"/>
                      <a:gd name="T5" fmla="*/ 0 h 117"/>
                      <a:gd name="T6" fmla="*/ 0 w 46"/>
                      <a:gd name="T7" fmla="*/ 0 h 117"/>
                      <a:gd name="T8" fmla="*/ 0 w 46"/>
                      <a:gd name="T9" fmla="*/ 30 h 117"/>
                      <a:gd name="T10" fmla="*/ 9 w 46"/>
                      <a:gd name="T11" fmla="*/ 36 h 117"/>
                      <a:gd name="T12" fmla="*/ 9 w 46"/>
                      <a:gd name="T13" fmla="*/ 36 h 117"/>
                      <a:gd name="T14" fmla="*/ 14 w 46"/>
                      <a:gd name="T15" fmla="*/ 34 h 117"/>
                      <a:gd name="T16" fmla="*/ 14 w 46"/>
                      <a:gd name="T17" fmla="*/ 30 h 117"/>
                      <a:gd name="T18" fmla="*/ 9 w 46"/>
                      <a:gd name="T19" fmla="*/ 36 h 117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117">
                        <a:moveTo>
                          <a:pt x="30" y="117"/>
                        </a:moveTo>
                        <a:lnTo>
                          <a:pt x="46" y="9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30" y="117"/>
                        </a:lnTo>
                        <a:lnTo>
                          <a:pt x="46" y="112"/>
                        </a:lnTo>
                        <a:lnTo>
                          <a:pt x="46" y="96"/>
                        </a:lnTo>
                        <a:lnTo>
                          <a:pt x="30" y="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5" name="Freeform 553"/>
                  <p:cNvSpPr>
                    <a:spLocks noChangeAspect="1"/>
                  </p:cNvSpPr>
                  <p:nvPr/>
                </p:nvSpPr>
                <p:spPr bwMode="auto">
                  <a:xfrm>
                    <a:off x="289" y="1468"/>
                    <a:ext cx="14" cy="14"/>
                  </a:xfrm>
                  <a:custGeom>
                    <a:avLst/>
                    <a:gdLst>
                      <a:gd name="T0" fmla="*/ 0 w 49"/>
                      <a:gd name="T1" fmla="*/ 8 h 51"/>
                      <a:gd name="T2" fmla="*/ 9 w 49"/>
                      <a:gd name="T3" fmla="*/ 14 h 51"/>
                      <a:gd name="T4" fmla="*/ 14 w 49"/>
                      <a:gd name="T5" fmla="*/ 12 h 51"/>
                      <a:gd name="T6" fmla="*/ 10 w 49"/>
                      <a:gd name="T7" fmla="*/ 0 h 51"/>
                      <a:gd name="T8" fmla="*/ 4 w 49"/>
                      <a:gd name="T9" fmla="*/ 2 h 51"/>
                      <a:gd name="T10" fmla="*/ 0 w 49"/>
                      <a:gd name="T11" fmla="*/ 8 h 51"/>
                      <a:gd name="T12" fmla="*/ 4 w 49"/>
                      <a:gd name="T13" fmla="*/ 2 h 51"/>
                      <a:gd name="T14" fmla="*/ 0 w 49"/>
                      <a:gd name="T15" fmla="*/ 4 h 51"/>
                      <a:gd name="T16" fmla="*/ 0 w 49"/>
                      <a:gd name="T17" fmla="*/ 8 h 5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9" h="51">
                        <a:moveTo>
                          <a:pt x="0" y="28"/>
                        </a:moveTo>
                        <a:lnTo>
                          <a:pt x="30" y="51"/>
                        </a:lnTo>
                        <a:lnTo>
                          <a:pt x="49" y="43"/>
                        </a:lnTo>
                        <a:lnTo>
                          <a:pt x="34" y="0"/>
                        </a:lnTo>
                        <a:lnTo>
                          <a:pt x="15" y="7"/>
                        </a:lnTo>
                        <a:lnTo>
                          <a:pt x="0" y="28"/>
                        </a:lnTo>
                        <a:lnTo>
                          <a:pt x="15" y="7"/>
                        </a:lnTo>
                        <a:lnTo>
                          <a:pt x="0" y="13"/>
                        </a:lnTo>
                        <a:lnTo>
                          <a:pt x="0" y="2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6" name="Freeform 554"/>
                  <p:cNvSpPr>
                    <a:spLocks noChangeAspect="1"/>
                  </p:cNvSpPr>
                  <p:nvPr/>
                </p:nvSpPr>
                <p:spPr bwMode="auto">
                  <a:xfrm>
                    <a:off x="289" y="1475"/>
                    <a:ext cx="14" cy="100"/>
                  </a:xfrm>
                  <a:custGeom>
                    <a:avLst/>
                    <a:gdLst>
                      <a:gd name="T0" fmla="*/ 7 w 46"/>
                      <a:gd name="T1" fmla="*/ 100 h 314"/>
                      <a:gd name="T2" fmla="*/ 14 w 46"/>
                      <a:gd name="T3" fmla="*/ 93 h 314"/>
                      <a:gd name="T4" fmla="*/ 14 w 46"/>
                      <a:gd name="T5" fmla="*/ 0 h 314"/>
                      <a:gd name="T6" fmla="*/ 0 w 46"/>
                      <a:gd name="T7" fmla="*/ 0 h 314"/>
                      <a:gd name="T8" fmla="*/ 0 w 46"/>
                      <a:gd name="T9" fmla="*/ 93 h 314"/>
                      <a:gd name="T10" fmla="*/ 7 w 46"/>
                      <a:gd name="T11" fmla="*/ 100 h 314"/>
                      <a:gd name="T12" fmla="*/ 0 w 46"/>
                      <a:gd name="T13" fmla="*/ 93 h 314"/>
                      <a:gd name="T14" fmla="*/ 0 w 46"/>
                      <a:gd name="T15" fmla="*/ 100 h 314"/>
                      <a:gd name="T16" fmla="*/ 7 w 46"/>
                      <a:gd name="T17" fmla="*/ 100 h 314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6" h="314">
                        <a:moveTo>
                          <a:pt x="23" y="314"/>
                        </a:moveTo>
                        <a:lnTo>
                          <a:pt x="46" y="29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3" y="314"/>
                        </a:lnTo>
                        <a:lnTo>
                          <a:pt x="0" y="291"/>
                        </a:lnTo>
                        <a:lnTo>
                          <a:pt x="0" y="314"/>
                        </a:lnTo>
                        <a:lnTo>
                          <a:pt x="23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7" name="Freeform 555"/>
                  <p:cNvSpPr>
                    <a:spLocks noChangeAspect="1"/>
                  </p:cNvSpPr>
                  <p:nvPr/>
                </p:nvSpPr>
                <p:spPr bwMode="auto">
                  <a:xfrm>
                    <a:off x="296" y="1561"/>
                    <a:ext cx="57" cy="14"/>
                  </a:xfrm>
                  <a:custGeom>
                    <a:avLst/>
                    <a:gdLst>
                      <a:gd name="T0" fmla="*/ 57 w 169"/>
                      <a:gd name="T1" fmla="*/ 7 h 46"/>
                      <a:gd name="T2" fmla="*/ 49 w 169"/>
                      <a:gd name="T3" fmla="*/ 0 h 46"/>
                      <a:gd name="T4" fmla="*/ 0 w 169"/>
                      <a:gd name="T5" fmla="*/ 0 h 46"/>
                      <a:gd name="T6" fmla="*/ 0 w 169"/>
                      <a:gd name="T7" fmla="*/ 14 h 46"/>
                      <a:gd name="T8" fmla="*/ 49 w 169"/>
                      <a:gd name="T9" fmla="*/ 14 h 46"/>
                      <a:gd name="T10" fmla="*/ 57 w 169"/>
                      <a:gd name="T11" fmla="*/ 7 h 46"/>
                      <a:gd name="T12" fmla="*/ 49 w 169"/>
                      <a:gd name="T13" fmla="*/ 14 h 46"/>
                      <a:gd name="T14" fmla="*/ 57 w 169"/>
                      <a:gd name="T15" fmla="*/ 14 h 46"/>
                      <a:gd name="T16" fmla="*/ 57 w 169"/>
                      <a:gd name="T17" fmla="*/ 7 h 4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69" h="46">
                        <a:moveTo>
                          <a:pt x="169" y="23"/>
                        </a:moveTo>
                        <a:lnTo>
                          <a:pt x="144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44" y="46"/>
                        </a:lnTo>
                        <a:lnTo>
                          <a:pt x="169" y="23"/>
                        </a:lnTo>
                        <a:lnTo>
                          <a:pt x="144" y="46"/>
                        </a:lnTo>
                        <a:lnTo>
                          <a:pt x="169" y="46"/>
                        </a:lnTo>
                        <a:lnTo>
                          <a:pt x="169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8" name="Freeform 556"/>
                  <p:cNvSpPr>
                    <a:spLocks noChangeAspect="1"/>
                  </p:cNvSpPr>
                  <p:nvPr/>
                </p:nvSpPr>
                <p:spPr bwMode="auto">
                  <a:xfrm>
                    <a:off x="5198" y="1425"/>
                    <a:ext cx="43" cy="143"/>
                  </a:xfrm>
                  <a:custGeom>
                    <a:avLst/>
                    <a:gdLst>
                      <a:gd name="T0" fmla="*/ 0 w 143"/>
                      <a:gd name="T1" fmla="*/ 143 h 469"/>
                      <a:gd name="T2" fmla="*/ 0 w 143"/>
                      <a:gd name="T3" fmla="*/ 55 h 469"/>
                      <a:gd name="T4" fmla="*/ 6 w 143"/>
                      <a:gd name="T5" fmla="*/ 52 h 469"/>
                      <a:gd name="T6" fmla="*/ 6 w 143"/>
                      <a:gd name="T7" fmla="*/ 23 h 469"/>
                      <a:gd name="T8" fmla="*/ 6 w 143"/>
                      <a:gd name="T9" fmla="*/ 20 h 469"/>
                      <a:gd name="T10" fmla="*/ 6 w 143"/>
                      <a:gd name="T11" fmla="*/ 16 h 469"/>
                      <a:gd name="T12" fmla="*/ 7 w 143"/>
                      <a:gd name="T13" fmla="*/ 12 h 469"/>
                      <a:gd name="T14" fmla="*/ 9 w 143"/>
                      <a:gd name="T15" fmla="*/ 8 h 469"/>
                      <a:gd name="T16" fmla="*/ 10 w 143"/>
                      <a:gd name="T17" fmla="*/ 7 h 469"/>
                      <a:gd name="T18" fmla="*/ 11 w 143"/>
                      <a:gd name="T19" fmla="*/ 5 h 469"/>
                      <a:gd name="T20" fmla="*/ 12 w 143"/>
                      <a:gd name="T21" fmla="*/ 3 h 469"/>
                      <a:gd name="T22" fmla="*/ 14 w 143"/>
                      <a:gd name="T23" fmla="*/ 2 h 469"/>
                      <a:gd name="T24" fmla="*/ 15 w 143"/>
                      <a:gd name="T25" fmla="*/ 1 h 469"/>
                      <a:gd name="T26" fmla="*/ 17 w 143"/>
                      <a:gd name="T27" fmla="*/ 1 h 469"/>
                      <a:gd name="T28" fmla="*/ 19 w 143"/>
                      <a:gd name="T29" fmla="*/ 0 h 469"/>
                      <a:gd name="T30" fmla="*/ 21 w 143"/>
                      <a:gd name="T31" fmla="*/ 0 h 469"/>
                      <a:gd name="T32" fmla="*/ 24 w 143"/>
                      <a:gd name="T33" fmla="*/ 0 h 469"/>
                      <a:gd name="T34" fmla="*/ 26 w 143"/>
                      <a:gd name="T35" fmla="*/ 1 h 469"/>
                      <a:gd name="T36" fmla="*/ 28 w 143"/>
                      <a:gd name="T37" fmla="*/ 1 h 469"/>
                      <a:gd name="T38" fmla="*/ 29 w 143"/>
                      <a:gd name="T39" fmla="*/ 2 h 469"/>
                      <a:gd name="T40" fmla="*/ 31 w 143"/>
                      <a:gd name="T41" fmla="*/ 3 h 469"/>
                      <a:gd name="T42" fmla="*/ 32 w 143"/>
                      <a:gd name="T43" fmla="*/ 5 h 469"/>
                      <a:gd name="T44" fmla="*/ 33 w 143"/>
                      <a:gd name="T45" fmla="*/ 6 h 469"/>
                      <a:gd name="T46" fmla="*/ 34 w 143"/>
                      <a:gd name="T47" fmla="*/ 8 h 469"/>
                      <a:gd name="T48" fmla="*/ 35 w 143"/>
                      <a:gd name="T49" fmla="*/ 11 h 469"/>
                      <a:gd name="T50" fmla="*/ 36 w 143"/>
                      <a:gd name="T51" fmla="*/ 16 h 469"/>
                      <a:gd name="T52" fmla="*/ 37 w 143"/>
                      <a:gd name="T53" fmla="*/ 20 h 469"/>
                      <a:gd name="T54" fmla="*/ 37 w 143"/>
                      <a:gd name="T55" fmla="*/ 23 h 469"/>
                      <a:gd name="T56" fmla="*/ 37 w 143"/>
                      <a:gd name="T57" fmla="*/ 52 h 469"/>
                      <a:gd name="T58" fmla="*/ 43 w 143"/>
                      <a:gd name="T59" fmla="*/ 54 h 469"/>
                      <a:gd name="T60" fmla="*/ 43 w 143"/>
                      <a:gd name="T61" fmla="*/ 143 h 469"/>
                      <a:gd name="T62" fmla="*/ 0 w 143"/>
                      <a:gd name="T63" fmla="*/ 143 h 469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43" h="469">
                        <a:moveTo>
                          <a:pt x="0" y="469"/>
                        </a:moveTo>
                        <a:lnTo>
                          <a:pt x="0" y="181"/>
                        </a:lnTo>
                        <a:lnTo>
                          <a:pt x="19" y="172"/>
                        </a:lnTo>
                        <a:lnTo>
                          <a:pt x="19" y="76"/>
                        </a:lnTo>
                        <a:lnTo>
                          <a:pt x="19" y="65"/>
                        </a:lnTo>
                        <a:lnTo>
                          <a:pt x="21" y="52"/>
                        </a:lnTo>
                        <a:lnTo>
                          <a:pt x="24" y="40"/>
                        </a:lnTo>
                        <a:lnTo>
                          <a:pt x="29" y="27"/>
                        </a:lnTo>
                        <a:lnTo>
                          <a:pt x="32" y="22"/>
                        </a:lnTo>
                        <a:lnTo>
                          <a:pt x="37" y="16"/>
                        </a:lnTo>
                        <a:lnTo>
                          <a:pt x="41" y="11"/>
                        </a:lnTo>
                        <a:lnTo>
                          <a:pt x="46" y="7"/>
                        </a:lnTo>
                        <a:lnTo>
                          <a:pt x="51" y="4"/>
                        </a:lnTo>
                        <a:lnTo>
                          <a:pt x="58" y="2"/>
                        </a:lnTo>
                        <a:lnTo>
                          <a:pt x="64" y="0"/>
                        </a:lnTo>
                        <a:lnTo>
                          <a:pt x="71" y="0"/>
                        </a:lnTo>
                        <a:lnTo>
                          <a:pt x="79" y="0"/>
                        </a:lnTo>
                        <a:lnTo>
                          <a:pt x="86" y="2"/>
                        </a:lnTo>
                        <a:lnTo>
                          <a:pt x="92" y="4"/>
                        </a:lnTo>
                        <a:lnTo>
                          <a:pt x="98" y="7"/>
                        </a:lnTo>
                        <a:lnTo>
                          <a:pt x="102" y="10"/>
                        </a:lnTo>
                        <a:lnTo>
                          <a:pt x="106" y="15"/>
                        </a:lnTo>
                        <a:lnTo>
                          <a:pt x="110" y="21"/>
                        </a:lnTo>
                        <a:lnTo>
                          <a:pt x="113" y="26"/>
                        </a:lnTo>
                        <a:lnTo>
                          <a:pt x="118" y="37"/>
                        </a:lnTo>
                        <a:lnTo>
                          <a:pt x="121" y="51"/>
                        </a:lnTo>
                        <a:lnTo>
                          <a:pt x="123" y="64"/>
                        </a:lnTo>
                        <a:lnTo>
                          <a:pt x="124" y="76"/>
                        </a:lnTo>
                        <a:lnTo>
                          <a:pt x="124" y="172"/>
                        </a:lnTo>
                        <a:lnTo>
                          <a:pt x="143" y="178"/>
                        </a:lnTo>
                        <a:lnTo>
                          <a:pt x="143" y="469"/>
                        </a:lnTo>
                        <a:lnTo>
                          <a:pt x="0" y="469"/>
                        </a:lnTo>
                        <a:close/>
                      </a:path>
                    </a:pathLst>
                  </a:custGeom>
                  <a:solidFill>
                    <a:srgbClr val="8C253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9" name="Freeform 557"/>
                  <p:cNvSpPr>
                    <a:spLocks noChangeAspect="1"/>
                  </p:cNvSpPr>
                  <p:nvPr/>
                </p:nvSpPr>
                <p:spPr bwMode="auto">
                  <a:xfrm>
                    <a:off x="5184" y="1475"/>
                    <a:ext cx="21" cy="93"/>
                  </a:xfrm>
                  <a:custGeom>
                    <a:avLst/>
                    <a:gdLst>
                      <a:gd name="T0" fmla="*/ 6 w 48"/>
                      <a:gd name="T1" fmla="*/ 0 h 309"/>
                      <a:gd name="T2" fmla="*/ 0 w 48"/>
                      <a:gd name="T3" fmla="*/ 6 h 309"/>
                      <a:gd name="T4" fmla="*/ 0 w 48"/>
                      <a:gd name="T5" fmla="*/ 93 h 309"/>
                      <a:gd name="T6" fmla="*/ 21 w 48"/>
                      <a:gd name="T7" fmla="*/ 93 h 309"/>
                      <a:gd name="T8" fmla="*/ 21 w 48"/>
                      <a:gd name="T9" fmla="*/ 6 h 309"/>
                      <a:gd name="T10" fmla="*/ 6 w 48"/>
                      <a:gd name="T11" fmla="*/ 0 h 309"/>
                      <a:gd name="T12" fmla="*/ 6 w 48"/>
                      <a:gd name="T13" fmla="*/ 0 h 309"/>
                      <a:gd name="T14" fmla="*/ 0 w 48"/>
                      <a:gd name="T15" fmla="*/ 2 h 309"/>
                      <a:gd name="T16" fmla="*/ 0 w 48"/>
                      <a:gd name="T17" fmla="*/ 6 h 309"/>
                      <a:gd name="T18" fmla="*/ 6 w 48"/>
                      <a:gd name="T19" fmla="*/ 0 h 309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8" h="309">
                        <a:moveTo>
                          <a:pt x="14" y="0"/>
                        </a:moveTo>
                        <a:lnTo>
                          <a:pt x="0" y="21"/>
                        </a:lnTo>
                        <a:lnTo>
                          <a:pt x="0" y="309"/>
                        </a:lnTo>
                        <a:lnTo>
                          <a:pt x="48" y="309"/>
                        </a:lnTo>
                        <a:lnTo>
                          <a:pt x="48" y="21"/>
                        </a:lnTo>
                        <a:lnTo>
                          <a:pt x="14" y="0"/>
                        </a:lnTo>
                        <a:lnTo>
                          <a:pt x="0" y="6"/>
                        </a:lnTo>
                        <a:lnTo>
                          <a:pt x="0" y="21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0" name="Freeform 558"/>
                  <p:cNvSpPr>
                    <a:spLocks noChangeAspect="1"/>
                  </p:cNvSpPr>
                  <p:nvPr/>
                </p:nvSpPr>
                <p:spPr bwMode="auto">
                  <a:xfrm>
                    <a:off x="5191" y="1468"/>
                    <a:ext cx="14" cy="14"/>
                  </a:xfrm>
                  <a:custGeom>
                    <a:avLst/>
                    <a:gdLst>
                      <a:gd name="T0" fmla="*/ 14 w 53"/>
                      <a:gd name="T1" fmla="*/ 6 h 51"/>
                      <a:gd name="T2" fmla="*/ 5 w 53"/>
                      <a:gd name="T3" fmla="*/ 0 h 51"/>
                      <a:gd name="T4" fmla="*/ 0 w 53"/>
                      <a:gd name="T5" fmla="*/ 2 h 51"/>
                      <a:gd name="T6" fmla="*/ 5 w 53"/>
                      <a:gd name="T7" fmla="*/ 14 h 51"/>
                      <a:gd name="T8" fmla="*/ 10 w 53"/>
                      <a:gd name="T9" fmla="*/ 12 h 51"/>
                      <a:gd name="T10" fmla="*/ 14 w 53"/>
                      <a:gd name="T11" fmla="*/ 6 h 51"/>
                      <a:gd name="T12" fmla="*/ 10 w 53"/>
                      <a:gd name="T13" fmla="*/ 12 h 51"/>
                      <a:gd name="T14" fmla="*/ 14 w 53"/>
                      <a:gd name="T15" fmla="*/ 10 h 51"/>
                      <a:gd name="T16" fmla="*/ 14 w 53"/>
                      <a:gd name="T17" fmla="*/ 6 h 5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53" h="51">
                        <a:moveTo>
                          <a:pt x="53" y="21"/>
                        </a:moveTo>
                        <a:lnTo>
                          <a:pt x="20" y="0"/>
                        </a:lnTo>
                        <a:lnTo>
                          <a:pt x="0" y="9"/>
                        </a:lnTo>
                        <a:lnTo>
                          <a:pt x="20" y="51"/>
                        </a:lnTo>
                        <a:lnTo>
                          <a:pt x="39" y="42"/>
                        </a:lnTo>
                        <a:lnTo>
                          <a:pt x="53" y="21"/>
                        </a:lnTo>
                        <a:lnTo>
                          <a:pt x="39" y="42"/>
                        </a:lnTo>
                        <a:lnTo>
                          <a:pt x="53" y="36"/>
                        </a:lnTo>
                        <a:lnTo>
                          <a:pt x="53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1" name="Freeform 559"/>
                  <p:cNvSpPr>
                    <a:spLocks noChangeAspect="1"/>
                  </p:cNvSpPr>
                  <p:nvPr/>
                </p:nvSpPr>
                <p:spPr bwMode="auto">
                  <a:xfrm>
                    <a:off x="5191" y="1446"/>
                    <a:ext cx="14" cy="29"/>
                  </a:xfrm>
                  <a:custGeom>
                    <a:avLst/>
                    <a:gdLst>
                      <a:gd name="T0" fmla="*/ 14 w 48"/>
                      <a:gd name="T1" fmla="*/ 0 h 96"/>
                      <a:gd name="T2" fmla="*/ 0 w 48"/>
                      <a:gd name="T3" fmla="*/ 0 h 96"/>
                      <a:gd name="T4" fmla="*/ 0 w 48"/>
                      <a:gd name="T5" fmla="*/ 29 h 96"/>
                      <a:gd name="T6" fmla="*/ 14 w 48"/>
                      <a:gd name="T7" fmla="*/ 29 h 96"/>
                      <a:gd name="T8" fmla="*/ 14 w 48"/>
                      <a:gd name="T9" fmla="*/ 0 h 96"/>
                      <a:gd name="T10" fmla="*/ 14 w 48"/>
                      <a:gd name="T11" fmla="*/ 0 h 96"/>
                      <a:gd name="T12" fmla="*/ 0 w 48"/>
                      <a:gd name="T13" fmla="*/ 0 h 96"/>
                      <a:gd name="T14" fmla="*/ 0 w 48"/>
                      <a:gd name="T15" fmla="*/ 0 h 96"/>
                      <a:gd name="T16" fmla="*/ 0 w 48"/>
                      <a:gd name="T17" fmla="*/ 0 h 96"/>
                      <a:gd name="T18" fmla="*/ 14 w 48"/>
                      <a:gd name="T19" fmla="*/ 0 h 9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8" h="96">
                        <a:moveTo>
                          <a:pt x="48" y="0"/>
                        </a:move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48" y="96"/>
                        </a:lnTo>
                        <a:lnTo>
                          <a:pt x="48" y="0"/>
                        </a:lnTo>
                        <a:lnTo>
                          <a:pt x="0" y="0"/>
                        </a:lnTo>
                        <a:lnTo>
                          <a:pt x="48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2" name="Freeform 560"/>
                  <p:cNvSpPr>
                    <a:spLocks noChangeAspect="1"/>
                  </p:cNvSpPr>
                  <p:nvPr/>
                </p:nvSpPr>
                <p:spPr bwMode="auto">
                  <a:xfrm>
                    <a:off x="5191" y="1417"/>
                    <a:ext cx="29" cy="29"/>
                  </a:xfrm>
                  <a:custGeom>
                    <a:avLst/>
                    <a:gdLst>
                      <a:gd name="T0" fmla="*/ 29 w 77"/>
                      <a:gd name="T1" fmla="*/ 0 h 100"/>
                      <a:gd name="T2" fmla="*/ 29 w 77"/>
                      <a:gd name="T3" fmla="*/ 0 h 100"/>
                      <a:gd name="T4" fmla="*/ 25 w 77"/>
                      <a:gd name="T5" fmla="*/ 0 h 100"/>
                      <a:gd name="T6" fmla="*/ 21 w 77"/>
                      <a:gd name="T7" fmla="*/ 1 h 100"/>
                      <a:gd name="T8" fmla="*/ 18 w 77"/>
                      <a:gd name="T9" fmla="*/ 2 h 100"/>
                      <a:gd name="T10" fmla="*/ 14 w 77"/>
                      <a:gd name="T11" fmla="*/ 3 h 100"/>
                      <a:gd name="T12" fmla="*/ 12 w 77"/>
                      <a:gd name="T13" fmla="*/ 5 h 100"/>
                      <a:gd name="T14" fmla="*/ 9 w 77"/>
                      <a:gd name="T15" fmla="*/ 8 h 100"/>
                      <a:gd name="T16" fmla="*/ 7 w 77"/>
                      <a:gd name="T17" fmla="*/ 10 h 100"/>
                      <a:gd name="T18" fmla="*/ 5 w 77"/>
                      <a:gd name="T19" fmla="*/ 12 h 100"/>
                      <a:gd name="T20" fmla="*/ 3 w 77"/>
                      <a:gd name="T21" fmla="*/ 16 h 100"/>
                      <a:gd name="T22" fmla="*/ 2 w 77"/>
                      <a:gd name="T23" fmla="*/ 21 h 100"/>
                      <a:gd name="T24" fmla="*/ 0 w 77"/>
                      <a:gd name="T25" fmla="*/ 25 h 100"/>
                      <a:gd name="T26" fmla="*/ 0 w 77"/>
                      <a:gd name="T27" fmla="*/ 29 h 100"/>
                      <a:gd name="T28" fmla="*/ 18 w 77"/>
                      <a:gd name="T29" fmla="*/ 29 h 100"/>
                      <a:gd name="T30" fmla="*/ 18 w 77"/>
                      <a:gd name="T31" fmla="*/ 27 h 100"/>
                      <a:gd name="T32" fmla="*/ 18 w 77"/>
                      <a:gd name="T33" fmla="*/ 23 h 100"/>
                      <a:gd name="T34" fmla="*/ 20 w 77"/>
                      <a:gd name="T35" fmla="*/ 21 h 100"/>
                      <a:gd name="T36" fmla="*/ 21 w 77"/>
                      <a:gd name="T37" fmla="*/ 17 h 100"/>
                      <a:gd name="T38" fmla="*/ 22 w 77"/>
                      <a:gd name="T39" fmla="*/ 17 h 100"/>
                      <a:gd name="T40" fmla="*/ 23 w 77"/>
                      <a:gd name="T41" fmla="*/ 16 h 100"/>
                      <a:gd name="T42" fmla="*/ 24 w 77"/>
                      <a:gd name="T43" fmla="*/ 15 h 100"/>
                      <a:gd name="T44" fmla="*/ 25 w 77"/>
                      <a:gd name="T45" fmla="*/ 14 h 100"/>
                      <a:gd name="T46" fmla="*/ 26 w 77"/>
                      <a:gd name="T47" fmla="*/ 14 h 100"/>
                      <a:gd name="T48" fmla="*/ 27 w 77"/>
                      <a:gd name="T49" fmla="*/ 14 h 100"/>
                      <a:gd name="T50" fmla="*/ 28 w 77"/>
                      <a:gd name="T51" fmla="*/ 14 h 100"/>
                      <a:gd name="T52" fmla="*/ 29 w 77"/>
                      <a:gd name="T53" fmla="*/ 14 h 100"/>
                      <a:gd name="T54" fmla="*/ 29 w 77"/>
                      <a:gd name="T55" fmla="*/ 14 h 100"/>
                      <a:gd name="T56" fmla="*/ 29 w 77"/>
                      <a:gd name="T57" fmla="*/ 0 h 100"/>
                      <a:gd name="T58" fmla="*/ 29 w 77"/>
                      <a:gd name="T59" fmla="*/ 0 h 100"/>
                      <a:gd name="T60" fmla="*/ 29 w 77"/>
                      <a:gd name="T61" fmla="*/ 0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77" y="0"/>
                        </a:moveTo>
                        <a:lnTo>
                          <a:pt x="77" y="0"/>
                        </a:lnTo>
                        <a:lnTo>
                          <a:pt x="67" y="0"/>
                        </a:lnTo>
                        <a:lnTo>
                          <a:pt x="56" y="4"/>
                        </a:lnTo>
                        <a:lnTo>
                          <a:pt x="47" y="7"/>
                        </a:lnTo>
                        <a:lnTo>
                          <a:pt x="38" y="12"/>
                        </a:lnTo>
                        <a:lnTo>
                          <a:pt x="31" y="18"/>
                        </a:lnTo>
                        <a:lnTo>
                          <a:pt x="25" y="26"/>
                        </a:lnTo>
                        <a:lnTo>
                          <a:pt x="19" y="33"/>
                        </a:lnTo>
                        <a:lnTo>
                          <a:pt x="14" y="41"/>
                        </a:lnTo>
                        <a:lnTo>
                          <a:pt x="8" y="56"/>
                        </a:lnTo>
                        <a:lnTo>
                          <a:pt x="4" y="72"/>
                        </a:lnTo>
                        <a:lnTo>
                          <a:pt x="1" y="87"/>
                        </a:lnTo>
                        <a:lnTo>
                          <a:pt x="0" y="100"/>
                        </a:lnTo>
                        <a:lnTo>
                          <a:pt x="48" y="100"/>
                        </a:lnTo>
                        <a:lnTo>
                          <a:pt x="48" y="92"/>
                        </a:lnTo>
                        <a:lnTo>
                          <a:pt x="49" y="81"/>
                        </a:lnTo>
                        <a:lnTo>
                          <a:pt x="52" y="71"/>
                        </a:lnTo>
                        <a:lnTo>
                          <a:pt x="56" y="60"/>
                        </a:lnTo>
                        <a:lnTo>
                          <a:pt x="58" y="58"/>
                        </a:lnTo>
                        <a:lnTo>
                          <a:pt x="60" y="55"/>
                        </a:lnTo>
                        <a:lnTo>
                          <a:pt x="63" y="52"/>
                        </a:lnTo>
                        <a:lnTo>
                          <a:pt x="66" y="50"/>
                        </a:lnTo>
                        <a:lnTo>
                          <a:pt x="68" y="49"/>
                        </a:lnTo>
                        <a:lnTo>
                          <a:pt x="71" y="48"/>
                        </a:lnTo>
                        <a:lnTo>
                          <a:pt x="74" y="47"/>
                        </a:lnTo>
                        <a:lnTo>
                          <a:pt x="77" y="47"/>
                        </a:lnTo>
                        <a:lnTo>
                          <a:pt x="7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3" name="Freeform 561"/>
                  <p:cNvSpPr>
                    <a:spLocks noChangeAspect="1"/>
                  </p:cNvSpPr>
                  <p:nvPr/>
                </p:nvSpPr>
                <p:spPr bwMode="auto">
                  <a:xfrm>
                    <a:off x="5220" y="1417"/>
                    <a:ext cx="21" cy="29"/>
                  </a:xfrm>
                  <a:custGeom>
                    <a:avLst/>
                    <a:gdLst>
                      <a:gd name="T0" fmla="*/ 21 w 76"/>
                      <a:gd name="T1" fmla="*/ 29 h 100"/>
                      <a:gd name="T2" fmla="*/ 21 w 76"/>
                      <a:gd name="T3" fmla="*/ 29 h 100"/>
                      <a:gd name="T4" fmla="*/ 21 w 76"/>
                      <a:gd name="T5" fmla="*/ 25 h 100"/>
                      <a:gd name="T6" fmla="*/ 20 w 76"/>
                      <a:gd name="T7" fmla="*/ 21 h 100"/>
                      <a:gd name="T8" fmla="*/ 19 w 76"/>
                      <a:gd name="T9" fmla="*/ 16 h 100"/>
                      <a:gd name="T10" fmla="*/ 17 w 76"/>
                      <a:gd name="T11" fmla="*/ 12 h 100"/>
                      <a:gd name="T12" fmla="*/ 16 w 76"/>
                      <a:gd name="T13" fmla="*/ 9 h 100"/>
                      <a:gd name="T14" fmla="*/ 15 w 76"/>
                      <a:gd name="T15" fmla="*/ 7 h 100"/>
                      <a:gd name="T16" fmla="*/ 13 w 76"/>
                      <a:gd name="T17" fmla="*/ 5 h 100"/>
                      <a:gd name="T18" fmla="*/ 11 w 76"/>
                      <a:gd name="T19" fmla="*/ 3 h 100"/>
                      <a:gd name="T20" fmla="*/ 9 w 76"/>
                      <a:gd name="T21" fmla="*/ 2 h 100"/>
                      <a:gd name="T22" fmla="*/ 6 w 76"/>
                      <a:gd name="T23" fmla="*/ 1 h 100"/>
                      <a:gd name="T24" fmla="*/ 3 w 76"/>
                      <a:gd name="T25" fmla="*/ 0 h 100"/>
                      <a:gd name="T26" fmla="*/ 0 w 76"/>
                      <a:gd name="T27" fmla="*/ 0 h 100"/>
                      <a:gd name="T28" fmla="*/ 0 w 76"/>
                      <a:gd name="T29" fmla="*/ 14 h 100"/>
                      <a:gd name="T30" fmla="*/ 1 w 76"/>
                      <a:gd name="T31" fmla="*/ 14 h 100"/>
                      <a:gd name="T32" fmla="*/ 2 w 76"/>
                      <a:gd name="T33" fmla="*/ 14 h 100"/>
                      <a:gd name="T34" fmla="*/ 3 w 76"/>
                      <a:gd name="T35" fmla="*/ 14 h 100"/>
                      <a:gd name="T36" fmla="*/ 4 w 76"/>
                      <a:gd name="T37" fmla="*/ 14 h 100"/>
                      <a:gd name="T38" fmla="*/ 4 w 76"/>
                      <a:gd name="T39" fmla="*/ 15 h 100"/>
                      <a:gd name="T40" fmla="*/ 5 w 76"/>
                      <a:gd name="T41" fmla="*/ 16 h 100"/>
                      <a:gd name="T42" fmla="*/ 5 w 76"/>
                      <a:gd name="T43" fmla="*/ 16 h 100"/>
                      <a:gd name="T44" fmla="*/ 6 w 76"/>
                      <a:gd name="T45" fmla="*/ 17 h 100"/>
                      <a:gd name="T46" fmla="*/ 7 w 76"/>
                      <a:gd name="T47" fmla="*/ 20 h 100"/>
                      <a:gd name="T48" fmla="*/ 8 w 76"/>
                      <a:gd name="T49" fmla="*/ 23 h 100"/>
                      <a:gd name="T50" fmla="*/ 8 w 76"/>
                      <a:gd name="T51" fmla="*/ 26 h 100"/>
                      <a:gd name="T52" fmla="*/ 8 w 76"/>
                      <a:gd name="T53" fmla="*/ 29 h 100"/>
                      <a:gd name="T54" fmla="*/ 8 w 76"/>
                      <a:gd name="T55" fmla="*/ 29 h 100"/>
                      <a:gd name="T56" fmla="*/ 21 w 76"/>
                      <a:gd name="T57" fmla="*/ 29 h 100"/>
                      <a:gd name="T58" fmla="*/ 21 w 76"/>
                      <a:gd name="T59" fmla="*/ 29 h 100"/>
                      <a:gd name="T60" fmla="*/ 21 w 76"/>
                      <a:gd name="T61" fmla="*/ 29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6" h="100">
                        <a:moveTo>
                          <a:pt x="76" y="100"/>
                        </a:moveTo>
                        <a:lnTo>
                          <a:pt x="76" y="100"/>
                        </a:lnTo>
                        <a:lnTo>
                          <a:pt x="75" y="86"/>
                        </a:lnTo>
                        <a:lnTo>
                          <a:pt x="73" y="71"/>
                        </a:lnTo>
                        <a:lnTo>
                          <a:pt x="69" y="55"/>
                        </a:lnTo>
                        <a:lnTo>
                          <a:pt x="63" y="40"/>
                        </a:lnTo>
                        <a:lnTo>
                          <a:pt x="58" y="32"/>
                        </a:lnTo>
                        <a:lnTo>
                          <a:pt x="53" y="25"/>
                        </a:lnTo>
                        <a:lnTo>
                          <a:pt x="47" y="17"/>
                        </a:lnTo>
                        <a:lnTo>
                          <a:pt x="39" y="12"/>
                        </a:lnTo>
                        <a:lnTo>
                          <a:pt x="31" y="7"/>
                        </a:lnTo>
                        <a:lnTo>
                          <a:pt x="21" y="2"/>
                        </a:lnTo>
                        <a:lnTo>
                          <a:pt x="11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4" y="47"/>
                        </a:lnTo>
                        <a:lnTo>
                          <a:pt x="8" y="48"/>
                        </a:lnTo>
                        <a:lnTo>
                          <a:pt x="11" y="49"/>
                        </a:lnTo>
                        <a:lnTo>
                          <a:pt x="13" y="50"/>
                        </a:lnTo>
                        <a:lnTo>
                          <a:pt x="15" y="52"/>
                        </a:lnTo>
                        <a:lnTo>
                          <a:pt x="17" y="54"/>
                        </a:lnTo>
                        <a:lnTo>
                          <a:pt x="19" y="56"/>
                        </a:lnTo>
                        <a:lnTo>
                          <a:pt x="21" y="59"/>
                        </a:lnTo>
                        <a:lnTo>
                          <a:pt x="25" y="69"/>
                        </a:lnTo>
                        <a:lnTo>
                          <a:pt x="28" y="79"/>
                        </a:lnTo>
                        <a:lnTo>
                          <a:pt x="29" y="90"/>
                        </a:lnTo>
                        <a:lnTo>
                          <a:pt x="30" y="100"/>
                        </a:lnTo>
                        <a:lnTo>
                          <a:pt x="76" y="10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4" name="Freeform 562"/>
                  <p:cNvSpPr>
                    <a:spLocks noChangeAspect="1"/>
                  </p:cNvSpPr>
                  <p:nvPr/>
                </p:nvSpPr>
                <p:spPr bwMode="auto">
                  <a:xfrm>
                    <a:off x="5227" y="1446"/>
                    <a:ext cx="14" cy="36"/>
                  </a:xfrm>
                  <a:custGeom>
                    <a:avLst/>
                    <a:gdLst>
                      <a:gd name="T0" fmla="*/ 5 w 46"/>
                      <a:gd name="T1" fmla="*/ 36 h 117"/>
                      <a:gd name="T2" fmla="*/ 14 w 46"/>
                      <a:gd name="T3" fmla="*/ 30 h 117"/>
                      <a:gd name="T4" fmla="*/ 14 w 46"/>
                      <a:gd name="T5" fmla="*/ 0 h 117"/>
                      <a:gd name="T6" fmla="*/ 0 w 46"/>
                      <a:gd name="T7" fmla="*/ 0 h 117"/>
                      <a:gd name="T8" fmla="*/ 0 w 46"/>
                      <a:gd name="T9" fmla="*/ 30 h 117"/>
                      <a:gd name="T10" fmla="*/ 5 w 46"/>
                      <a:gd name="T11" fmla="*/ 36 h 117"/>
                      <a:gd name="T12" fmla="*/ 0 w 46"/>
                      <a:gd name="T13" fmla="*/ 30 h 117"/>
                      <a:gd name="T14" fmla="*/ 0 w 46"/>
                      <a:gd name="T15" fmla="*/ 34 h 117"/>
                      <a:gd name="T16" fmla="*/ 5 w 46"/>
                      <a:gd name="T17" fmla="*/ 36 h 117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6" h="117">
                        <a:moveTo>
                          <a:pt x="15" y="117"/>
                        </a:moveTo>
                        <a:lnTo>
                          <a:pt x="46" y="9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15" y="117"/>
                        </a:lnTo>
                        <a:lnTo>
                          <a:pt x="0" y="96"/>
                        </a:lnTo>
                        <a:lnTo>
                          <a:pt x="0" y="112"/>
                        </a:lnTo>
                        <a:lnTo>
                          <a:pt x="15" y="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5" name="Freeform 563"/>
                  <p:cNvSpPr>
                    <a:spLocks noChangeAspect="1"/>
                  </p:cNvSpPr>
                  <p:nvPr/>
                </p:nvSpPr>
                <p:spPr bwMode="auto">
                  <a:xfrm>
                    <a:off x="5227" y="1468"/>
                    <a:ext cx="21" cy="14"/>
                  </a:xfrm>
                  <a:custGeom>
                    <a:avLst/>
                    <a:gdLst>
                      <a:gd name="T0" fmla="*/ 21 w 50"/>
                      <a:gd name="T1" fmla="*/ 8 h 51"/>
                      <a:gd name="T2" fmla="*/ 14 w 50"/>
                      <a:gd name="T3" fmla="*/ 2 h 51"/>
                      <a:gd name="T4" fmla="*/ 6 w 50"/>
                      <a:gd name="T5" fmla="*/ 0 h 51"/>
                      <a:gd name="T6" fmla="*/ 0 w 50"/>
                      <a:gd name="T7" fmla="*/ 12 h 51"/>
                      <a:gd name="T8" fmla="*/ 8 w 50"/>
                      <a:gd name="T9" fmla="*/ 14 h 51"/>
                      <a:gd name="T10" fmla="*/ 21 w 50"/>
                      <a:gd name="T11" fmla="*/ 8 h 51"/>
                      <a:gd name="T12" fmla="*/ 21 w 50"/>
                      <a:gd name="T13" fmla="*/ 8 h 51"/>
                      <a:gd name="T14" fmla="*/ 21 w 50"/>
                      <a:gd name="T15" fmla="*/ 4 h 51"/>
                      <a:gd name="T16" fmla="*/ 14 w 50"/>
                      <a:gd name="T17" fmla="*/ 2 h 51"/>
                      <a:gd name="T18" fmla="*/ 21 w 50"/>
                      <a:gd name="T19" fmla="*/ 8 h 5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50" h="51">
                        <a:moveTo>
                          <a:pt x="50" y="28"/>
                        </a:moveTo>
                        <a:lnTo>
                          <a:pt x="34" y="7"/>
                        </a:lnTo>
                        <a:lnTo>
                          <a:pt x="15" y="0"/>
                        </a:lnTo>
                        <a:lnTo>
                          <a:pt x="0" y="43"/>
                        </a:lnTo>
                        <a:lnTo>
                          <a:pt x="18" y="51"/>
                        </a:lnTo>
                        <a:lnTo>
                          <a:pt x="50" y="28"/>
                        </a:lnTo>
                        <a:lnTo>
                          <a:pt x="50" y="13"/>
                        </a:lnTo>
                        <a:lnTo>
                          <a:pt x="34" y="7"/>
                        </a:lnTo>
                        <a:lnTo>
                          <a:pt x="50" y="2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6" name="Freeform 564"/>
                  <p:cNvSpPr>
                    <a:spLocks noChangeAspect="1"/>
                  </p:cNvSpPr>
                  <p:nvPr/>
                </p:nvSpPr>
                <p:spPr bwMode="auto">
                  <a:xfrm>
                    <a:off x="5234" y="1475"/>
                    <a:ext cx="14" cy="100"/>
                  </a:xfrm>
                  <a:custGeom>
                    <a:avLst/>
                    <a:gdLst>
                      <a:gd name="T0" fmla="*/ 7 w 46"/>
                      <a:gd name="T1" fmla="*/ 100 h 314"/>
                      <a:gd name="T2" fmla="*/ 14 w 46"/>
                      <a:gd name="T3" fmla="*/ 93 h 314"/>
                      <a:gd name="T4" fmla="*/ 14 w 46"/>
                      <a:gd name="T5" fmla="*/ 0 h 314"/>
                      <a:gd name="T6" fmla="*/ 0 w 46"/>
                      <a:gd name="T7" fmla="*/ 0 h 314"/>
                      <a:gd name="T8" fmla="*/ 0 w 46"/>
                      <a:gd name="T9" fmla="*/ 93 h 314"/>
                      <a:gd name="T10" fmla="*/ 7 w 46"/>
                      <a:gd name="T11" fmla="*/ 100 h 314"/>
                      <a:gd name="T12" fmla="*/ 7 w 46"/>
                      <a:gd name="T13" fmla="*/ 100 h 314"/>
                      <a:gd name="T14" fmla="*/ 14 w 46"/>
                      <a:gd name="T15" fmla="*/ 100 h 314"/>
                      <a:gd name="T16" fmla="*/ 14 w 46"/>
                      <a:gd name="T17" fmla="*/ 93 h 314"/>
                      <a:gd name="T18" fmla="*/ 7 w 46"/>
                      <a:gd name="T19" fmla="*/ 100 h 314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314">
                        <a:moveTo>
                          <a:pt x="23" y="314"/>
                        </a:moveTo>
                        <a:lnTo>
                          <a:pt x="46" y="29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3" y="314"/>
                        </a:lnTo>
                        <a:lnTo>
                          <a:pt x="46" y="314"/>
                        </a:lnTo>
                        <a:lnTo>
                          <a:pt x="46" y="291"/>
                        </a:lnTo>
                        <a:lnTo>
                          <a:pt x="23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7" name="Freeform 565"/>
                  <p:cNvSpPr>
                    <a:spLocks noChangeAspect="1"/>
                  </p:cNvSpPr>
                  <p:nvPr/>
                </p:nvSpPr>
                <p:spPr bwMode="auto">
                  <a:xfrm>
                    <a:off x="5184" y="1561"/>
                    <a:ext cx="57" cy="14"/>
                  </a:xfrm>
                  <a:custGeom>
                    <a:avLst/>
                    <a:gdLst>
                      <a:gd name="T0" fmla="*/ 0 w 168"/>
                      <a:gd name="T1" fmla="*/ 7 h 46"/>
                      <a:gd name="T2" fmla="*/ 8 w 168"/>
                      <a:gd name="T3" fmla="*/ 14 h 46"/>
                      <a:gd name="T4" fmla="*/ 57 w 168"/>
                      <a:gd name="T5" fmla="*/ 14 h 46"/>
                      <a:gd name="T6" fmla="*/ 57 w 168"/>
                      <a:gd name="T7" fmla="*/ 0 h 46"/>
                      <a:gd name="T8" fmla="*/ 8 w 168"/>
                      <a:gd name="T9" fmla="*/ 0 h 46"/>
                      <a:gd name="T10" fmla="*/ 0 w 168"/>
                      <a:gd name="T11" fmla="*/ 7 h 46"/>
                      <a:gd name="T12" fmla="*/ 0 w 168"/>
                      <a:gd name="T13" fmla="*/ 7 h 46"/>
                      <a:gd name="T14" fmla="*/ 0 w 168"/>
                      <a:gd name="T15" fmla="*/ 14 h 46"/>
                      <a:gd name="T16" fmla="*/ 8 w 168"/>
                      <a:gd name="T17" fmla="*/ 14 h 46"/>
                      <a:gd name="T18" fmla="*/ 0 w 168"/>
                      <a:gd name="T19" fmla="*/ 7 h 4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68" h="46">
                        <a:moveTo>
                          <a:pt x="0" y="23"/>
                        </a:moveTo>
                        <a:lnTo>
                          <a:pt x="25" y="46"/>
                        </a:lnTo>
                        <a:lnTo>
                          <a:pt x="168" y="46"/>
                        </a:lnTo>
                        <a:lnTo>
                          <a:pt x="168" y="0"/>
                        </a:lnTo>
                        <a:lnTo>
                          <a:pt x="25" y="0"/>
                        </a:lnTo>
                        <a:lnTo>
                          <a:pt x="0" y="23"/>
                        </a:lnTo>
                        <a:lnTo>
                          <a:pt x="0" y="46"/>
                        </a:lnTo>
                        <a:lnTo>
                          <a:pt x="25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8" name="Freeform 566"/>
                  <p:cNvSpPr>
                    <a:spLocks noChangeAspect="1"/>
                  </p:cNvSpPr>
                  <p:nvPr/>
                </p:nvSpPr>
                <p:spPr bwMode="auto">
                  <a:xfrm>
                    <a:off x="432" y="1425"/>
                    <a:ext cx="43" cy="143"/>
                  </a:xfrm>
                  <a:custGeom>
                    <a:avLst/>
                    <a:gdLst>
                      <a:gd name="T0" fmla="*/ 43 w 145"/>
                      <a:gd name="T1" fmla="*/ 143 h 469"/>
                      <a:gd name="T2" fmla="*/ 43 w 145"/>
                      <a:gd name="T3" fmla="*/ 55 h 469"/>
                      <a:gd name="T4" fmla="*/ 37 w 145"/>
                      <a:gd name="T5" fmla="*/ 52 h 469"/>
                      <a:gd name="T6" fmla="*/ 37 w 145"/>
                      <a:gd name="T7" fmla="*/ 23 h 469"/>
                      <a:gd name="T8" fmla="*/ 37 w 145"/>
                      <a:gd name="T9" fmla="*/ 20 h 469"/>
                      <a:gd name="T10" fmla="*/ 36 w 145"/>
                      <a:gd name="T11" fmla="*/ 16 h 469"/>
                      <a:gd name="T12" fmla="*/ 35 w 145"/>
                      <a:gd name="T13" fmla="*/ 12 h 469"/>
                      <a:gd name="T14" fmla="*/ 34 w 145"/>
                      <a:gd name="T15" fmla="*/ 8 h 469"/>
                      <a:gd name="T16" fmla="*/ 33 w 145"/>
                      <a:gd name="T17" fmla="*/ 7 h 469"/>
                      <a:gd name="T18" fmla="*/ 32 w 145"/>
                      <a:gd name="T19" fmla="*/ 5 h 469"/>
                      <a:gd name="T20" fmla="*/ 31 w 145"/>
                      <a:gd name="T21" fmla="*/ 3 h 469"/>
                      <a:gd name="T22" fmla="*/ 29 w 145"/>
                      <a:gd name="T23" fmla="*/ 2 h 469"/>
                      <a:gd name="T24" fmla="*/ 27 w 145"/>
                      <a:gd name="T25" fmla="*/ 1 h 469"/>
                      <a:gd name="T26" fmla="*/ 26 w 145"/>
                      <a:gd name="T27" fmla="*/ 1 h 469"/>
                      <a:gd name="T28" fmla="*/ 23 w 145"/>
                      <a:gd name="T29" fmla="*/ 0 h 469"/>
                      <a:gd name="T30" fmla="*/ 21 w 145"/>
                      <a:gd name="T31" fmla="*/ 0 h 469"/>
                      <a:gd name="T32" fmla="*/ 19 w 145"/>
                      <a:gd name="T33" fmla="*/ 0 h 469"/>
                      <a:gd name="T34" fmla="*/ 17 w 145"/>
                      <a:gd name="T35" fmla="*/ 1 h 469"/>
                      <a:gd name="T36" fmla="*/ 15 w 145"/>
                      <a:gd name="T37" fmla="*/ 1 h 469"/>
                      <a:gd name="T38" fmla="*/ 14 w 145"/>
                      <a:gd name="T39" fmla="*/ 2 h 469"/>
                      <a:gd name="T40" fmla="*/ 12 w 145"/>
                      <a:gd name="T41" fmla="*/ 3 h 469"/>
                      <a:gd name="T42" fmla="*/ 11 w 145"/>
                      <a:gd name="T43" fmla="*/ 5 h 469"/>
                      <a:gd name="T44" fmla="*/ 10 w 145"/>
                      <a:gd name="T45" fmla="*/ 6 h 469"/>
                      <a:gd name="T46" fmla="*/ 9 w 145"/>
                      <a:gd name="T47" fmla="*/ 8 h 469"/>
                      <a:gd name="T48" fmla="*/ 8 w 145"/>
                      <a:gd name="T49" fmla="*/ 11 h 469"/>
                      <a:gd name="T50" fmla="*/ 7 w 145"/>
                      <a:gd name="T51" fmla="*/ 16 h 469"/>
                      <a:gd name="T52" fmla="*/ 6 w 145"/>
                      <a:gd name="T53" fmla="*/ 20 h 469"/>
                      <a:gd name="T54" fmla="*/ 6 w 145"/>
                      <a:gd name="T55" fmla="*/ 23 h 469"/>
                      <a:gd name="T56" fmla="*/ 6 w 145"/>
                      <a:gd name="T57" fmla="*/ 52 h 469"/>
                      <a:gd name="T58" fmla="*/ 0 w 145"/>
                      <a:gd name="T59" fmla="*/ 54 h 469"/>
                      <a:gd name="T60" fmla="*/ 0 w 145"/>
                      <a:gd name="T61" fmla="*/ 143 h 469"/>
                      <a:gd name="T62" fmla="*/ 43 w 145"/>
                      <a:gd name="T63" fmla="*/ 143 h 469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45" h="469">
                        <a:moveTo>
                          <a:pt x="145" y="469"/>
                        </a:moveTo>
                        <a:lnTo>
                          <a:pt x="145" y="181"/>
                        </a:lnTo>
                        <a:lnTo>
                          <a:pt x="125" y="172"/>
                        </a:lnTo>
                        <a:lnTo>
                          <a:pt x="125" y="76"/>
                        </a:lnTo>
                        <a:lnTo>
                          <a:pt x="125" y="65"/>
                        </a:lnTo>
                        <a:lnTo>
                          <a:pt x="123" y="52"/>
                        </a:lnTo>
                        <a:lnTo>
                          <a:pt x="119" y="40"/>
                        </a:lnTo>
                        <a:lnTo>
                          <a:pt x="114" y="27"/>
                        </a:lnTo>
                        <a:lnTo>
                          <a:pt x="111" y="22"/>
                        </a:lnTo>
                        <a:lnTo>
                          <a:pt x="107" y="16"/>
                        </a:lnTo>
                        <a:lnTo>
                          <a:pt x="103" y="11"/>
                        </a:lnTo>
                        <a:lnTo>
                          <a:pt x="97" y="7"/>
                        </a:lnTo>
                        <a:lnTo>
                          <a:pt x="92" y="4"/>
                        </a:lnTo>
                        <a:lnTo>
                          <a:pt x="86" y="2"/>
                        </a:lnTo>
                        <a:lnTo>
                          <a:pt x="79" y="0"/>
                        </a:lnTo>
                        <a:lnTo>
                          <a:pt x="72" y="0"/>
                        </a:lnTo>
                        <a:lnTo>
                          <a:pt x="65" y="0"/>
                        </a:lnTo>
                        <a:lnTo>
                          <a:pt x="57" y="2"/>
                        </a:lnTo>
                        <a:lnTo>
                          <a:pt x="51" y="4"/>
                        </a:lnTo>
                        <a:lnTo>
                          <a:pt x="46" y="7"/>
                        </a:lnTo>
                        <a:lnTo>
                          <a:pt x="42" y="10"/>
                        </a:lnTo>
                        <a:lnTo>
                          <a:pt x="37" y="15"/>
                        </a:lnTo>
                        <a:lnTo>
                          <a:pt x="33" y="21"/>
                        </a:lnTo>
                        <a:lnTo>
                          <a:pt x="30" y="26"/>
                        </a:lnTo>
                        <a:lnTo>
                          <a:pt x="26" y="37"/>
                        </a:lnTo>
                        <a:lnTo>
                          <a:pt x="23" y="51"/>
                        </a:lnTo>
                        <a:lnTo>
                          <a:pt x="20" y="64"/>
                        </a:lnTo>
                        <a:lnTo>
                          <a:pt x="19" y="76"/>
                        </a:lnTo>
                        <a:lnTo>
                          <a:pt x="19" y="172"/>
                        </a:lnTo>
                        <a:lnTo>
                          <a:pt x="0" y="178"/>
                        </a:lnTo>
                        <a:lnTo>
                          <a:pt x="0" y="469"/>
                        </a:lnTo>
                        <a:lnTo>
                          <a:pt x="145" y="469"/>
                        </a:lnTo>
                        <a:close/>
                      </a:path>
                    </a:pathLst>
                  </a:custGeom>
                  <a:solidFill>
                    <a:srgbClr val="8C253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9" name="Freeform 567"/>
                  <p:cNvSpPr>
                    <a:spLocks noChangeAspect="1"/>
                  </p:cNvSpPr>
                  <p:nvPr/>
                </p:nvSpPr>
                <p:spPr bwMode="auto">
                  <a:xfrm>
                    <a:off x="468" y="1475"/>
                    <a:ext cx="14" cy="93"/>
                  </a:xfrm>
                  <a:custGeom>
                    <a:avLst/>
                    <a:gdLst>
                      <a:gd name="T0" fmla="*/ 10 w 47"/>
                      <a:gd name="T1" fmla="*/ 0 h 309"/>
                      <a:gd name="T2" fmla="*/ 0 w 47"/>
                      <a:gd name="T3" fmla="*/ 6 h 309"/>
                      <a:gd name="T4" fmla="*/ 0 w 47"/>
                      <a:gd name="T5" fmla="*/ 93 h 309"/>
                      <a:gd name="T6" fmla="*/ 14 w 47"/>
                      <a:gd name="T7" fmla="*/ 93 h 309"/>
                      <a:gd name="T8" fmla="*/ 14 w 47"/>
                      <a:gd name="T9" fmla="*/ 6 h 309"/>
                      <a:gd name="T10" fmla="*/ 10 w 47"/>
                      <a:gd name="T11" fmla="*/ 0 h 309"/>
                      <a:gd name="T12" fmla="*/ 14 w 47"/>
                      <a:gd name="T13" fmla="*/ 6 h 309"/>
                      <a:gd name="T14" fmla="*/ 14 w 47"/>
                      <a:gd name="T15" fmla="*/ 2 h 309"/>
                      <a:gd name="T16" fmla="*/ 10 w 47"/>
                      <a:gd name="T17" fmla="*/ 0 h 309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7" h="309">
                        <a:moveTo>
                          <a:pt x="33" y="0"/>
                        </a:moveTo>
                        <a:lnTo>
                          <a:pt x="0" y="21"/>
                        </a:lnTo>
                        <a:lnTo>
                          <a:pt x="0" y="309"/>
                        </a:lnTo>
                        <a:lnTo>
                          <a:pt x="47" y="309"/>
                        </a:lnTo>
                        <a:lnTo>
                          <a:pt x="47" y="21"/>
                        </a:lnTo>
                        <a:lnTo>
                          <a:pt x="33" y="0"/>
                        </a:lnTo>
                        <a:lnTo>
                          <a:pt x="47" y="21"/>
                        </a:lnTo>
                        <a:lnTo>
                          <a:pt x="47" y="6"/>
                        </a:lnTo>
                        <a:lnTo>
                          <a:pt x="3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0" name="Freeform 568"/>
                  <p:cNvSpPr>
                    <a:spLocks noChangeAspect="1"/>
                  </p:cNvSpPr>
                  <p:nvPr/>
                </p:nvSpPr>
                <p:spPr bwMode="auto">
                  <a:xfrm>
                    <a:off x="460" y="1468"/>
                    <a:ext cx="14" cy="14"/>
                  </a:xfrm>
                  <a:custGeom>
                    <a:avLst/>
                    <a:gdLst>
                      <a:gd name="T0" fmla="*/ 0 w 52"/>
                      <a:gd name="T1" fmla="*/ 6 h 51"/>
                      <a:gd name="T2" fmla="*/ 4 w 52"/>
                      <a:gd name="T3" fmla="*/ 12 h 51"/>
                      <a:gd name="T4" fmla="*/ 9 w 52"/>
                      <a:gd name="T5" fmla="*/ 14 h 51"/>
                      <a:gd name="T6" fmla="*/ 14 w 52"/>
                      <a:gd name="T7" fmla="*/ 2 h 51"/>
                      <a:gd name="T8" fmla="*/ 9 w 52"/>
                      <a:gd name="T9" fmla="*/ 0 h 51"/>
                      <a:gd name="T10" fmla="*/ 0 w 52"/>
                      <a:gd name="T11" fmla="*/ 6 h 51"/>
                      <a:gd name="T12" fmla="*/ 0 w 52"/>
                      <a:gd name="T13" fmla="*/ 6 h 51"/>
                      <a:gd name="T14" fmla="*/ 0 w 52"/>
                      <a:gd name="T15" fmla="*/ 10 h 51"/>
                      <a:gd name="T16" fmla="*/ 4 w 52"/>
                      <a:gd name="T17" fmla="*/ 12 h 51"/>
                      <a:gd name="T18" fmla="*/ 0 w 52"/>
                      <a:gd name="T19" fmla="*/ 6 h 5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52" h="51">
                        <a:moveTo>
                          <a:pt x="0" y="21"/>
                        </a:moveTo>
                        <a:lnTo>
                          <a:pt x="13" y="42"/>
                        </a:lnTo>
                        <a:lnTo>
                          <a:pt x="32" y="51"/>
                        </a:lnTo>
                        <a:lnTo>
                          <a:pt x="52" y="9"/>
                        </a:lnTo>
                        <a:lnTo>
                          <a:pt x="33" y="0"/>
                        </a:lnTo>
                        <a:lnTo>
                          <a:pt x="0" y="21"/>
                        </a:lnTo>
                        <a:lnTo>
                          <a:pt x="0" y="36"/>
                        </a:lnTo>
                        <a:lnTo>
                          <a:pt x="13" y="42"/>
                        </a:lnTo>
                        <a:lnTo>
                          <a:pt x="0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1" name="Freeform 569"/>
                  <p:cNvSpPr>
                    <a:spLocks noChangeAspect="1"/>
                  </p:cNvSpPr>
                  <p:nvPr/>
                </p:nvSpPr>
                <p:spPr bwMode="auto">
                  <a:xfrm>
                    <a:off x="460" y="1446"/>
                    <a:ext cx="14" cy="29"/>
                  </a:xfrm>
                  <a:custGeom>
                    <a:avLst/>
                    <a:gdLst>
                      <a:gd name="T0" fmla="*/ 14 w 47"/>
                      <a:gd name="T1" fmla="*/ 0 h 96"/>
                      <a:gd name="T2" fmla="*/ 0 w 47"/>
                      <a:gd name="T3" fmla="*/ 0 h 96"/>
                      <a:gd name="T4" fmla="*/ 0 w 47"/>
                      <a:gd name="T5" fmla="*/ 29 h 96"/>
                      <a:gd name="T6" fmla="*/ 14 w 47"/>
                      <a:gd name="T7" fmla="*/ 29 h 96"/>
                      <a:gd name="T8" fmla="*/ 14 w 47"/>
                      <a:gd name="T9" fmla="*/ 0 h 96"/>
                      <a:gd name="T10" fmla="*/ 14 w 47"/>
                      <a:gd name="T11" fmla="*/ 0 h 96"/>
                      <a:gd name="T12" fmla="*/ 0 w 47"/>
                      <a:gd name="T13" fmla="*/ 0 h 96"/>
                      <a:gd name="T14" fmla="*/ 0 w 47"/>
                      <a:gd name="T15" fmla="*/ 0 h 96"/>
                      <a:gd name="T16" fmla="*/ 0 w 47"/>
                      <a:gd name="T17" fmla="*/ 0 h 96"/>
                      <a:gd name="T18" fmla="*/ 14 w 47"/>
                      <a:gd name="T19" fmla="*/ 0 h 9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" h="96">
                        <a:moveTo>
                          <a:pt x="47" y="0"/>
                        </a:move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47" y="9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4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2" name="Freeform 570"/>
                  <p:cNvSpPr>
                    <a:spLocks noChangeAspect="1"/>
                  </p:cNvSpPr>
                  <p:nvPr/>
                </p:nvSpPr>
                <p:spPr bwMode="auto">
                  <a:xfrm>
                    <a:off x="453" y="1417"/>
                    <a:ext cx="21" cy="29"/>
                  </a:xfrm>
                  <a:custGeom>
                    <a:avLst/>
                    <a:gdLst>
                      <a:gd name="T0" fmla="*/ 0 w 77"/>
                      <a:gd name="T1" fmla="*/ 14 h 100"/>
                      <a:gd name="T2" fmla="*/ 0 w 77"/>
                      <a:gd name="T3" fmla="*/ 14 h 100"/>
                      <a:gd name="T4" fmla="*/ 1 w 77"/>
                      <a:gd name="T5" fmla="*/ 14 h 100"/>
                      <a:gd name="T6" fmla="*/ 2 w 77"/>
                      <a:gd name="T7" fmla="*/ 14 h 100"/>
                      <a:gd name="T8" fmla="*/ 3 w 77"/>
                      <a:gd name="T9" fmla="*/ 14 h 100"/>
                      <a:gd name="T10" fmla="*/ 3 w 77"/>
                      <a:gd name="T11" fmla="*/ 14 h 100"/>
                      <a:gd name="T12" fmla="*/ 4 w 77"/>
                      <a:gd name="T13" fmla="*/ 15 h 100"/>
                      <a:gd name="T14" fmla="*/ 5 w 77"/>
                      <a:gd name="T15" fmla="*/ 16 h 100"/>
                      <a:gd name="T16" fmla="*/ 5 w 77"/>
                      <a:gd name="T17" fmla="*/ 17 h 100"/>
                      <a:gd name="T18" fmla="*/ 6 w 77"/>
                      <a:gd name="T19" fmla="*/ 17 h 100"/>
                      <a:gd name="T20" fmla="*/ 7 w 77"/>
                      <a:gd name="T21" fmla="*/ 21 h 100"/>
                      <a:gd name="T22" fmla="*/ 8 w 77"/>
                      <a:gd name="T23" fmla="*/ 23 h 100"/>
                      <a:gd name="T24" fmla="*/ 8 w 77"/>
                      <a:gd name="T25" fmla="*/ 27 h 100"/>
                      <a:gd name="T26" fmla="*/ 8 w 77"/>
                      <a:gd name="T27" fmla="*/ 29 h 100"/>
                      <a:gd name="T28" fmla="*/ 21 w 77"/>
                      <a:gd name="T29" fmla="*/ 29 h 100"/>
                      <a:gd name="T30" fmla="*/ 21 w 77"/>
                      <a:gd name="T31" fmla="*/ 25 h 100"/>
                      <a:gd name="T32" fmla="*/ 20 w 77"/>
                      <a:gd name="T33" fmla="*/ 21 h 100"/>
                      <a:gd name="T34" fmla="*/ 19 w 77"/>
                      <a:gd name="T35" fmla="*/ 16 h 100"/>
                      <a:gd name="T36" fmla="*/ 17 w 77"/>
                      <a:gd name="T37" fmla="*/ 12 h 100"/>
                      <a:gd name="T38" fmla="*/ 16 w 77"/>
                      <a:gd name="T39" fmla="*/ 10 h 100"/>
                      <a:gd name="T40" fmla="*/ 14 w 77"/>
                      <a:gd name="T41" fmla="*/ 8 h 100"/>
                      <a:gd name="T42" fmla="*/ 13 w 77"/>
                      <a:gd name="T43" fmla="*/ 5 h 100"/>
                      <a:gd name="T44" fmla="*/ 11 w 77"/>
                      <a:gd name="T45" fmla="*/ 3 h 100"/>
                      <a:gd name="T46" fmla="*/ 8 w 77"/>
                      <a:gd name="T47" fmla="*/ 2 h 100"/>
                      <a:gd name="T48" fmla="*/ 6 w 77"/>
                      <a:gd name="T49" fmla="*/ 1 h 100"/>
                      <a:gd name="T50" fmla="*/ 3 w 77"/>
                      <a:gd name="T51" fmla="*/ 0 h 100"/>
                      <a:gd name="T52" fmla="*/ 0 w 77"/>
                      <a:gd name="T53" fmla="*/ 0 h 100"/>
                      <a:gd name="T54" fmla="*/ 0 w 77"/>
                      <a:gd name="T55" fmla="*/ 0 h 100"/>
                      <a:gd name="T56" fmla="*/ 0 w 77"/>
                      <a:gd name="T57" fmla="*/ 14 h 100"/>
                      <a:gd name="T58" fmla="*/ 0 w 77"/>
                      <a:gd name="T59" fmla="*/ 14 h 100"/>
                      <a:gd name="T60" fmla="*/ 0 w 77"/>
                      <a:gd name="T61" fmla="*/ 14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0" y="47"/>
                        </a:moveTo>
                        <a:lnTo>
                          <a:pt x="0" y="47"/>
                        </a:lnTo>
                        <a:lnTo>
                          <a:pt x="3" y="47"/>
                        </a:lnTo>
                        <a:lnTo>
                          <a:pt x="6" y="48"/>
                        </a:lnTo>
                        <a:lnTo>
                          <a:pt x="10" y="49"/>
                        </a:lnTo>
                        <a:lnTo>
                          <a:pt x="12" y="50"/>
                        </a:lnTo>
                        <a:lnTo>
                          <a:pt x="15" y="52"/>
                        </a:lnTo>
                        <a:lnTo>
                          <a:pt x="17" y="55"/>
                        </a:lnTo>
                        <a:lnTo>
                          <a:pt x="19" y="58"/>
                        </a:lnTo>
                        <a:lnTo>
                          <a:pt x="21" y="60"/>
                        </a:lnTo>
                        <a:lnTo>
                          <a:pt x="25" y="71"/>
                        </a:lnTo>
                        <a:lnTo>
                          <a:pt x="28" y="81"/>
                        </a:lnTo>
                        <a:lnTo>
                          <a:pt x="30" y="92"/>
                        </a:lnTo>
                        <a:lnTo>
                          <a:pt x="30" y="100"/>
                        </a:lnTo>
                        <a:lnTo>
                          <a:pt x="77" y="100"/>
                        </a:lnTo>
                        <a:lnTo>
                          <a:pt x="76" y="87"/>
                        </a:lnTo>
                        <a:lnTo>
                          <a:pt x="74" y="72"/>
                        </a:lnTo>
                        <a:lnTo>
                          <a:pt x="70" y="56"/>
                        </a:lnTo>
                        <a:lnTo>
                          <a:pt x="63" y="41"/>
                        </a:lnTo>
                        <a:lnTo>
                          <a:pt x="58" y="33"/>
                        </a:lnTo>
                        <a:lnTo>
                          <a:pt x="53" y="26"/>
                        </a:lnTo>
                        <a:lnTo>
                          <a:pt x="46" y="18"/>
                        </a:lnTo>
                        <a:lnTo>
                          <a:pt x="39" y="12"/>
                        </a:lnTo>
                        <a:lnTo>
                          <a:pt x="31" y="7"/>
                        </a:lnTo>
                        <a:lnTo>
                          <a:pt x="21" y="4"/>
                        </a:lnTo>
                        <a:lnTo>
                          <a:pt x="11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3" name="Freeform 571"/>
                  <p:cNvSpPr>
                    <a:spLocks noChangeAspect="1"/>
                  </p:cNvSpPr>
                  <p:nvPr/>
                </p:nvSpPr>
                <p:spPr bwMode="auto">
                  <a:xfrm>
                    <a:off x="432" y="1417"/>
                    <a:ext cx="21" cy="29"/>
                  </a:xfrm>
                  <a:custGeom>
                    <a:avLst/>
                    <a:gdLst>
                      <a:gd name="T0" fmla="*/ 13 w 76"/>
                      <a:gd name="T1" fmla="*/ 29 h 100"/>
                      <a:gd name="T2" fmla="*/ 13 w 76"/>
                      <a:gd name="T3" fmla="*/ 29 h 100"/>
                      <a:gd name="T4" fmla="*/ 13 w 76"/>
                      <a:gd name="T5" fmla="*/ 26 h 100"/>
                      <a:gd name="T6" fmla="*/ 14 w 76"/>
                      <a:gd name="T7" fmla="*/ 23 h 100"/>
                      <a:gd name="T8" fmla="*/ 14 w 76"/>
                      <a:gd name="T9" fmla="*/ 20 h 100"/>
                      <a:gd name="T10" fmla="*/ 15 w 76"/>
                      <a:gd name="T11" fmla="*/ 17 h 100"/>
                      <a:gd name="T12" fmla="*/ 16 w 76"/>
                      <a:gd name="T13" fmla="*/ 16 h 100"/>
                      <a:gd name="T14" fmla="*/ 16 w 76"/>
                      <a:gd name="T15" fmla="*/ 16 h 100"/>
                      <a:gd name="T16" fmla="*/ 17 w 76"/>
                      <a:gd name="T17" fmla="*/ 15 h 100"/>
                      <a:gd name="T18" fmla="*/ 17 w 76"/>
                      <a:gd name="T19" fmla="*/ 14 h 100"/>
                      <a:gd name="T20" fmla="*/ 18 w 76"/>
                      <a:gd name="T21" fmla="*/ 14 h 100"/>
                      <a:gd name="T22" fmla="*/ 19 w 76"/>
                      <a:gd name="T23" fmla="*/ 14 h 100"/>
                      <a:gd name="T24" fmla="*/ 20 w 76"/>
                      <a:gd name="T25" fmla="*/ 14 h 100"/>
                      <a:gd name="T26" fmla="*/ 21 w 76"/>
                      <a:gd name="T27" fmla="*/ 14 h 100"/>
                      <a:gd name="T28" fmla="*/ 21 w 76"/>
                      <a:gd name="T29" fmla="*/ 0 h 100"/>
                      <a:gd name="T30" fmla="*/ 18 w 76"/>
                      <a:gd name="T31" fmla="*/ 0 h 100"/>
                      <a:gd name="T32" fmla="*/ 15 w 76"/>
                      <a:gd name="T33" fmla="*/ 1 h 100"/>
                      <a:gd name="T34" fmla="*/ 13 w 76"/>
                      <a:gd name="T35" fmla="*/ 2 h 100"/>
                      <a:gd name="T36" fmla="*/ 10 w 76"/>
                      <a:gd name="T37" fmla="*/ 3 h 100"/>
                      <a:gd name="T38" fmla="*/ 8 w 76"/>
                      <a:gd name="T39" fmla="*/ 5 h 100"/>
                      <a:gd name="T40" fmla="*/ 6 w 76"/>
                      <a:gd name="T41" fmla="*/ 7 h 100"/>
                      <a:gd name="T42" fmla="*/ 5 w 76"/>
                      <a:gd name="T43" fmla="*/ 9 h 100"/>
                      <a:gd name="T44" fmla="*/ 4 w 76"/>
                      <a:gd name="T45" fmla="*/ 12 h 100"/>
                      <a:gd name="T46" fmla="*/ 2 w 76"/>
                      <a:gd name="T47" fmla="*/ 16 h 100"/>
                      <a:gd name="T48" fmla="*/ 1 w 76"/>
                      <a:gd name="T49" fmla="*/ 21 h 100"/>
                      <a:gd name="T50" fmla="*/ 0 w 76"/>
                      <a:gd name="T51" fmla="*/ 25 h 100"/>
                      <a:gd name="T52" fmla="*/ 0 w 76"/>
                      <a:gd name="T53" fmla="*/ 29 h 100"/>
                      <a:gd name="T54" fmla="*/ 0 w 76"/>
                      <a:gd name="T55" fmla="*/ 29 h 100"/>
                      <a:gd name="T56" fmla="*/ 13 w 76"/>
                      <a:gd name="T57" fmla="*/ 29 h 100"/>
                      <a:gd name="T58" fmla="*/ 13 w 76"/>
                      <a:gd name="T59" fmla="*/ 29 h 100"/>
                      <a:gd name="T60" fmla="*/ 13 w 76"/>
                      <a:gd name="T61" fmla="*/ 29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6" h="100">
                        <a:moveTo>
                          <a:pt x="47" y="100"/>
                        </a:moveTo>
                        <a:lnTo>
                          <a:pt x="47" y="100"/>
                        </a:lnTo>
                        <a:lnTo>
                          <a:pt x="48" y="90"/>
                        </a:lnTo>
                        <a:lnTo>
                          <a:pt x="49" y="79"/>
                        </a:lnTo>
                        <a:lnTo>
                          <a:pt x="51" y="69"/>
                        </a:lnTo>
                        <a:lnTo>
                          <a:pt x="55" y="59"/>
                        </a:lnTo>
                        <a:lnTo>
                          <a:pt x="57" y="56"/>
                        </a:lnTo>
                        <a:lnTo>
                          <a:pt x="59" y="54"/>
                        </a:lnTo>
                        <a:lnTo>
                          <a:pt x="61" y="52"/>
                        </a:lnTo>
                        <a:lnTo>
                          <a:pt x="63" y="50"/>
                        </a:lnTo>
                        <a:lnTo>
                          <a:pt x="66" y="49"/>
                        </a:lnTo>
                        <a:lnTo>
                          <a:pt x="69" y="48"/>
                        </a:lnTo>
                        <a:lnTo>
                          <a:pt x="72" y="47"/>
                        </a:lnTo>
                        <a:lnTo>
                          <a:pt x="76" y="47"/>
                        </a:lnTo>
                        <a:lnTo>
                          <a:pt x="76" y="0"/>
                        </a:lnTo>
                        <a:lnTo>
                          <a:pt x="66" y="0"/>
                        </a:lnTo>
                        <a:lnTo>
                          <a:pt x="55" y="2"/>
                        </a:lnTo>
                        <a:lnTo>
                          <a:pt x="46" y="7"/>
                        </a:lnTo>
                        <a:lnTo>
                          <a:pt x="37" y="12"/>
                        </a:lnTo>
                        <a:lnTo>
                          <a:pt x="30" y="17"/>
                        </a:lnTo>
                        <a:lnTo>
                          <a:pt x="23" y="25"/>
                        </a:lnTo>
                        <a:lnTo>
                          <a:pt x="18" y="32"/>
                        </a:lnTo>
                        <a:lnTo>
                          <a:pt x="13" y="40"/>
                        </a:lnTo>
                        <a:lnTo>
                          <a:pt x="8" y="55"/>
                        </a:lnTo>
                        <a:lnTo>
                          <a:pt x="3" y="71"/>
                        </a:lnTo>
                        <a:lnTo>
                          <a:pt x="1" y="86"/>
                        </a:lnTo>
                        <a:lnTo>
                          <a:pt x="0" y="100"/>
                        </a:lnTo>
                        <a:lnTo>
                          <a:pt x="47" y="10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4" name="Freeform 572"/>
                  <p:cNvSpPr>
                    <a:spLocks noChangeAspect="1"/>
                  </p:cNvSpPr>
                  <p:nvPr/>
                </p:nvSpPr>
                <p:spPr bwMode="auto">
                  <a:xfrm>
                    <a:off x="432" y="1446"/>
                    <a:ext cx="14" cy="36"/>
                  </a:xfrm>
                  <a:custGeom>
                    <a:avLst/>
                    <a:gdLst>
                      <a:gd name="T0" fmla="*/ 10 w 47"/>
                      <a:gd name="T1" fmla="*/ 36 h 117"/>
                      <a:gd name="T2" fmla="*/ 14 w 47"/>
                      <a:gd name="T3" fmla="*/ 30 h 117"/>
                      <a:gd name="T4" fmla="*/ 14 w 47"/>
                      <a:gd name="T5" fmla="*/ 0 h 117"/>
                      <a:gd name="T6" fmla="*/ 0 w 47"/>
                      <a:gd name="T7" fmla="*/ 0 h 117"/>
                      <a:gd name="T8" fmla="*/ 0 w 47"/>
                      <a:gd name="T9" fmla="*/ 30 h 117"/>
                      <a:gd name="T10" fmla="*/ 10 w 47"/>
                      <a:gd name="T11" fmla="*/ 36 h 117"/>
                      <a:gd name="T12" fmla="*/ 10 w 47"/>
                      <a:gd name="T13" fmla="*/ 36 h 117"/>
                      <a:gd name="T14" fmla="*/ 14 w 47"/>
                      <a:gd name="T15" fmla="*/ 34 h 117"/>
                      <a:gd name="T16" fmla="*/ 14 w 47"/>
                      <a:gd name="T17" fmla="*/ 30 h 117"/>
                      <a:gd name="T18" fmla="*/ 10 w 47"/>
                      <a:gd name="T19" fmla="*/ 36 h 117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" h="117">
                        <a:moveTo>
                          <a:pt x="32" y="117"/>
                        </a:moveTo>
                        <a:lnTo>
                          <a:pt x="47" y="9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32" y="117"/>
                        </a:lnTo>
                        <a:lnTo>
                          <a:pt x="47" y="112"/>
                        </a:lnTo>
                        <a:lnTo>
                          <a:pt x="47" y="96"/>
                        </a:lnTo>
                        <a:lnTo>
                          <a:pt x="32" y="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5" name="Freeform 573"/>
                  <p:cNvSpPr>
                    <a:spLocks noChangeAspect="1"/>
                  </p:cNvSpPr>
                  <p:nvPr/>
                </p:nvSpPr>
                <p:spPr bwMode="auto">
                  <a:xfrm>
                    <a:off x="425" y="1468"/>
                    <a:ext cx="14" cy="14"/>
                  </a:xfrm>
                  <a:custGeom>
                    <a:avLst/>
                    <a:gdLst>
                      <a:gd name="T0" fmla="*/ 0 w 51"/>
                      <a:gd name="T1" fmla="*/ 8 h 51"/>
                      <a:gd name="T2" fmla="*/ 9 w 51"/>
                      <a:gd name="T3" fmla="*/ 14 h 51"/>
                      <a:gd name="T4" fmla="*/ 14 w 51"/>
                      <a:gd name="T5" fmla="*/ 12 h 51"/>
                      <a:gd name="T6" fmla="*/ 10 w 51"/>
                      <a:gd name="T7" fmla="*/ 0 h 51"/>
                      <a:gd name="T8" fmla="*/ 4 w 51"/>
                      <a:gd name="T9" fmla="*/ 2 h 51"/>
                      <a:gd name="T10" fmla="*/ 0 w 51"/>
                      <a:gd name="T11" fmla="*/ 8 h 51"/>
                      <a:gd name="T12" fmla="*/ 4 w 51"/>
                      <a:gd name="T13" fmla="*/ 2 h 51"/>
                      <a:gd name="T14" fmla="*/ 0 w 51"/>
                      <a:gd name="T15" fmla="*/ 4 h 51"/>
                      <a:gd name="T16" fmla="*/ 0 w 51"/>
                      <a:gd name="T17" fmla="*/ 8 h 5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51" h="51">
                        <a:moveTo>
                          <a:pt x="0" y="28"/>
                        </a:moveTo>
                        <a:lnTo>
                          <a:pt x="32" y="51"/>
                        </a:lnTo>
                        <a:lnTo>
                          <a:pt x="51" y="43"/>
                        </a:lnTo>
                        <a:lnTo>
                          <a:pt x="35" y="0"/>
                        </a:lnTo>
                        <a:lnTo>
                          <a:pt x="16" y="7"/>
                        </a:lnTo>
                        <a:lnTo>
                          <a:pt x="0" y="28"/>
                        </a:lnTo>
                        <a:lnTo>
                          <a:pt x="16" y="7"/>
                        </a:lnTo>
                        <a:lnTo>
                          <a:pt x="0" y="13"/>
                        </a:lnTo>
                        <a:lnTo>
                          <a:pt x="0" y="2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6" name="Freeform 574"/>
                  <p:cNvSpPr>
                    <a:spLocks noChangeAspect="1"/>
                  </p:cNvSpPr>
                  <p:nvPr/>
                </p:nvSpPr>
                <p:spPr bwMode="auto">
                  <a:xfrm>
                    <a:off x="425" y="1475"/>
                    <a:ext cx="14" cy="100"/>
                  </a:xfrm>
                  <a:custGeom>
                    <a:avLst/>
                    <a:gdLst>
                      <a:gd name="T0" fmla="*/ 7 w 47"/>
                      <a:gd name="T1" fmla="*/ 100 h 314"/>
                      <a:gd name="T2" fmla="*/ 14 w 47"/>
                      <a:gd name="T3" fmla="*/ 93 h 314"/>
                      <a:gd name="T4" fmla="*/ 14 w 47"/>
                      <a:gd name="T5" fmla="*/ 0 h 314"/>
                      <a:gd name="T6" fmla="*/ 0 w 47"/>
                      <a:gd name="T7" fmla="*/ 0 h 314"/>
                      <a:gd name="T8" fmla="*/ 0 w 47"/>
                      <a:gd name="T9" fmla="*/ 93 h 314"/>
                      <a:gd name="T10" fmla="*/ 7 w 47"/>
                      <a:gd name="T11" fmla="*/ 100 h 314"/>
                      <a:gd name="T12" fmla="*/ 0 w 47"/>
                      <a:gd name="T13" fmla="*/ 93 h 314"/>
                      <a:gd name="T14" fmla="*/ 0 w 47"/>
                      <a:gd name="T15" fmla="*/ 100 h 314"/>
                      <a:gd name="T16" fmla="*/ 7 w 47"/>
                      <a:gd name="T17" fmla="*/ 100 h 314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7" h="314">
                        <a:moveTo>
                          <a:pt x="23" y="314"/>
                        </a:moveTo>
                        <a:lnTo>
                          <a:pt x="47" y="291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3" y="314"/>
                        </a:lnTo>
                        <a:lnTo>
                          <a:pt x="0" y="291"/>
                        </a:lnTo>
                        <a:lnTo>
                          <a:pt x="0" y="314"/>
                        </a:lnTo>
                        <a:lnTo>
                          <a:pt x="23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7" name="Freeform 575"/>
                  <p:cNvSpPr>
                    <a:spLocks noChangeAspect="1"/>
                  </p:cNvSpPr>
                  <p:nvPr/>
                </p:nvSpPr>
                <p:spPr bwMode="auto">
                  <a:xfrm>
                    <a:off x="432" y="1561"/>
                    <a:ext cx="50" cy="14"/>
                  </a:xfrm>
                  <a:custGeom>
                    <a:avLst/>
                    <a:gdLst>
                      <a:gd name="T0" fmla="*/ 50 w 168"/>
                      <a:gd name="T1" fmla="*/ 7 h 46"/>
                      <a:gd name="T2" fmla="*/ 43 w 168"/>
                      <a:gd name="T3" fmla="*/ 0 h 46"/>
                      <a:gd name="T4" fmla="*/ 0 w 168"/>
                      <a:gd name="T5" fmla="*/ 0 h 46"/>
                      <a:gd name="T6" fmla="*/ 0 w 168"/>
                      <a:gd name="T7" fmla="*/ 14 h 46"/>
                      <a:gd name="T8" fmla="*/ 43 w 168"/>
                      <a:gd name="T9" fmla="*/ 14 h 46"/>
                      <a:gd name="T10" fmla="*/ 50 w 168"/>
                      <a:gd name="T11" fmla="*/ 7 h 46"/>
                      <a:gd name="T12" fmla="*/ 43 w 168"/>
                      <a:gd name="T13" fmla="*/ 14 h 46"/>
                      <a:gd name="T14" fmla="*/ 50 w 168"/>
                      <a:gd name="T15" fmla="*/ 14 h 46"/>
                      <a:gd name="T16" fmla="*/ 50 w 168"/>
                      <a:gd name="T17" fmla="*/ 7 h 4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68" h="46">
                        <a:moveTo>
                          <a:pt x="168" y="23"/>
                        </a:moveTo>
                        <a:lnTo>
                          <a:pt x="145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45" y="46"/>
                        </a:lnTo>
                        <a:lnTo>
                          <a:pt x="168" y="23"/>
                        </a:lnTo>
                        <a:lnTo>
                          <a:pt x="145" y="46"/>
                        </a:lnTo>
                        <a:lnTo>
                          <a:pt x="168" y="46"/>
                        </a:lnTo>
                        <a:lnTo>
                          <a:pt x="16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8" name="Freeform 576"/>
                  <p:cNvSpPr>
                    <a:spLocks noChangeAspect="1"/>
                  </p:cNvSpPr>
                  <p:nvPr/>
                </p:nvSpPr>
                <p:spPr bwMode="auto">
                  <a:xfrm>
                    <a:off x="5063" y="1425"/>
                    <a:ext cx="43" cy="143"/>
                  </a:xfrm>
                  <a:custGeom>
                    <a:avLst/>
                    <a:gdLst>
                      <a:gd name="T0" fmla="*/ 0 w 145"/>
                      <a:gd name="T1" fmla="*/ 143 h 469"/>
                      <a:gd name="T2" fmla="*/ 0 w 145"/>
                      <a:gd name="T3" fmla="*/ 55 h 469"/>
                      <a:gd name="T4" fmla="*/ 6 w 145"/>
                      <a:gd name="T5" fmla="*/ 52 h 469"/>
                      <a:gd name="T6" fmla="*/ 6 w 145"/>
                      <a:gd name="T7" fmla="*/ 23 h 469"/>
                      <a:gd name="T8" fmla="*/ 6 w 145"/>
                      <a:gd name="T9" fmla="*/ 20 h 469"/>
                      <a:gd name="T10" fmla="*/ 7 w 145"/>
                      <a:gd name="T11" fmla="*/ 16 h 469"/>
                      <a:gd name="T12" fmla="*/ 8 w 145"/>
                      <a:gd name="T13" fmla="*/ 12 h 469"/>
                      <a:gd name="T14" fmla="*/ 9 w 145"/>
                      <a:gd name="T15" fmla="*/ 8 h 469"/>
                      <a:gd name="T16" fmla="*/ 10 w 145"/>
                      <a:gd name="T17" fmla="*/ 7 h 469"/>
                      <a:gd name="T18" fmla="*/ 11 w 145"/>
                      <a:gd name="T19" fmla="*/ 5 h 469"/>
                      <a:gd name="T20" fmla="*/ 12 w 145"/>
                      <a:gd name="T21" fmla="*/ 3 h 469"/>
                      <a:gd name="T22" fmla="*/ 14 w 145"/>
                      <a:gd name="T23" fmla="*/ 2 h 469"/>
                      <a:gd name="T24" fmla="*/ 16 w 145"/>
                      <a:gd name="T25" fmla="*/ 1 h 469"/>
                      <a:gd name="T26" fmla="*/ 17 w 145"/>
                      <a:gd name="T27" fmla="*/ 1 h 469"/>
                      <a:gd name="T28" fmla="*/ 20 w 145"/>
                      <a:gd name="T29" fmla="*/ 0 h 469"/>
                      <a:gd name="T30" fmla="*/ 22 w 145"/>
                      <a:gd name="T31" fmla="*/ 0 h 469"/>
                      <a:gd name="T32" fmla="*/ 24 w 145"/>
                      <a:gd name="T33" fmla="*/ 0 h 469"/>
                      <a:gd name="T34" fmla="*/ 26 w 145"/>
                      <a:gd name="T35" fmla="*/ 1 h 469"/>
                      <a:gd name="T36" fmla="*/ 28 w 145"/>
                      <a:gd name="T37" fmla="*/ 1 h 469"/>
                      <a:gd name="T38" fmla="*/ 29 w 145"/>
                      <a:gd name="T39" fmla="*/ 2 h 469"/>
                      <a:gd name="T40" fmla="*/ 31 w 145"/>
                      <a:gd name="T41" fmla="*/ 3 h 469"/>
                      <a:gd name="T42" fmla="*/ 32 w 145"/>
                      <a:gd name="T43" fmla="*/ 5 h 469"/>
                      <a:gd name="T44" fmla="*/ 33 w 145"/>
                      <a:gd name="T45" fmla="*/ 6 h 469"/>
                      <a:gd name="T46" fmla="*/ 34 w 145"/>
                      <a:gd name="T47" fmla="*/ 8 h 469"/>
                      <a:gd name="T48" fmla="*/ 35 w 145"/>
                      <a:gd name="T49" fmla="*/ 11 h 469"/>
                      <a:gd name="T50" fmla="*/ 36 w 145"/>
                      <a:gd name="T51" fmla="*/ 16 h 469"/>
                      <a:gd name="T52" fmla="*/ 37 w 145"/>
                      <a:gd name="T53" fmla="*/ 20 h 469"/>
                      <a:gd name="T54" fmla="*/ 37 w 145"/>
                      <a:gd name="T55" fmla="*/ 23 h 469"/>
                      <a:gd name="T56" fmla="*/ 37 w 145"/>
                      <a:gd name="T57" fmla="*/ 52 h 469"/>
                      <a:gd name="T58" fmla="*/ 43 w 145"/>
                      <a:gd name="T59" fmla="*/ 54 h 469"/>
                      <a:gd name="T60" fmla="*/ 43 w 145"/>
                      <a:gd name="T61" fmla="*/ 143 h 469"/>
                      <a:gd name="T62" fmla="*/ 0 w 145"/>
                      <a:gd name="T63" fmla="*/ 143 h 469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45" h="469">
                        <a:moveTo>
                          <a:pt x="0" y="469"/>
                        </a:moveTo>
                        <a:lnTo>
                          <a:pt x="0" y="181"/>
                        </a:lnTo>
                        <a:lnTo>
                          <a:pt x="20" y="172"/>
                        </a:lnTo>
                        <a:lnTo>
                          <a:pt x="20" y="76"/>
                        </a:lnTo>
                        <a:lnTo>
                          <a:pt x="20" y="65"/>
                        </a:lnTo>
                        <a:lnTo>
                          <a:pt x="22" y="52"/>
                        </a:lnTo>
                        <a:lnTo>
                          <a:pt x="26" y="40"/>
                        </a:lnTo>
                        <a:lnTo>
                          <a:pt x="31" y="27"/>
                        </a:lnTo>
                        <a:lnTo>
                          <a:pt x="34" y="22"/>
                        </a:lnTo>
                        <a:lnTo>
                          <a:pt x="38" y="16"/>
                        </a:lnTo>
                        <a:lnTo>
                          <a:pt x="42" y="11"/>
                        </a:lnTo>
                        <a:lnTo>
                          <a:pt x="48" y="7"/>
                        </a:lnTo>
                        <a:lnTo>
                          <a:pt x="53" y="4"/>
                        </a:lnTo>
                        <a:lnTo>
                          <a:pt x="59" y="2"/>
                        </a:lnTo>
                        <a:lnTo>
                          <a:pt x="66" y="0"/>
                        </a:lnTo>
                        <a:lnTo>
                          <a:pt x="73" y="0"/>
                        </a:lnTo>
                        <a:lnTo>
                          <a:pt x="80" y="0"/>
                        </a:lnTo>
                        <a:lnTo>
                          <a:pt x="87" y="2"/>
                        </a:lnTo>
                        <a:lnTo>
                          <a:pt x="93" y="4"/>
                        </a:lnTo>
                        <a:lnTo>
                          <a:pt x="98" y="7"/>
                        </a:lnTo>
                        <a:lnTo>
                          <a:pt x="103" y="10"/>
                        </a:lnTo>
                        <a:lnTo>
                          <a:pt x="108" y="15"/>
                        </a:lnTo>
                        <a:lnTo>
                          <a:pt x="111" y="21"/>
                        </a:lnTo>
                        <a:lnTo>
                          <a:pt x="114" y="26"/>
                        </a:lnTo>
                        <a:lnTo>
                          <a:pt x="119" y="37"/>
                        </a:lnTo>
                        <a:lnTo>
                          <a:pt x="122" y="51"/>
                        </a:lnTo>
                        <a:lnTo>
                          <a:pt x="125" y="64"/>
                        </a:lnTo>
                        <a:lnTo>
                          <a:pt x="126" y="76"/>
                        </a:lnTo>
                        <a:lnTo>
                          <a:pt x="126" y="172"/>
                        </a:lnTo>
                        <a:lnTo>
                          <a:pt x="145" y="178"/>
                        </a:lnTo>
                        <a:lnTo>
                          <a:pt x="145" y="469"/>
                        </a:lnTo>
                        <a:lnTo>
                          <a:pt x="0" y="469"/>
                        </a:lnTo>
                        <a:close/>
                      </a:path>
                    </a:pathLst>
                  </a:custGeom>
                  <a:solidFill>
                    <a:srgbClr val="8C253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9" name="Freeform 577"/>
                  <p:cNvSpPr>
                    <a:spLocks noChangeAspect="1"/>
                  </p:cNvSpPr>
                  <p:nvPr/>
                </p:nvSpPr>
                <p:spPr bwMode="auto">
                  <a:xfrm>
                    <a:off x="5055" y="1475"/>
                    <a:ext cx="14" cy="93"/>
                  </a:xfrm>
                  <a:custGeom>
                    <a:avLst/>
                    <a:gdLst>
                      <a:gd name="T0" fmla="*/ 4 w 47"/>
                      <a:gd name="T1" fmla="*/ 0 h 309"/>
                      <a:gd name="T2" fmla="*/ 0 w 47"/>
                      <a:gd name="T3" fmla="*/ 6 h 309"/>
                      <a:gd name="T4" fmla="*/ 0 w 47"/>
                      <a:gd name="T5" fmla="*/ 93 h 309"/>
                      <a:gd name="T6" fmla="*/ 14 w 47"/>
                      <a:gd name="T7" fmla="*/ 93 h 309"/>
                      <a:gd name="T8" fmla="*/ 14 w 47"/>
                      <a:gd name="T9" fmla="*/ 6 h 309"/>
                      <a:gd name="T10" fmla="*/ 4 w 47"/>
                      <a:gd name="T11" fmla="*/ 0 h 309"/>
                      <a:gd name="T12" fmla="*/ 4 w 47"/>
                      <a:gd name="T13" fmla="*/ 0 h 309"/>
                      <a:gd name="T14" fmla="*/ 0 w 47"/>
                      <a:gd name="T15" fmla="*/ 2 h 309"/>
                      <a:gd name="T16" fmla="*/ 0 w 47"/>
                      <a:gd name="T17" fmla="*/ 6 h 309"/>
                      <a:gd name="T18" fmla="*/ 4 w 47"/>
                      <a:gd name="T19" fmla="*/ 0 h 309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" h="309">
                        <a:moveTo>
                          <a:pt x="14" y="0"/>
                        </a:moveTo>
                        <a:lnTo>
                          <a:pt x="0" y="21"/>
                        </a:lnTo>
                        <a:lnTo>
                          <a:pt x="0" y="309"/>
                        </a:lnTo>
                        <a:lnTo>
                          <a:pt x="47" y="309"/>
                        </a:lnTo>
                        <a:lnTo>
                          <a:pt x="47" y="21"/>
                        </a:lnTo>
                        <a:lnTo>
                          <a:pt x="14" y="0"/>
                        </a:lnTo>
                        <a:lnTo>
                          <a:pt x="0" y="6"/>
                        </a:lnTo>
                        <a:lnTo>
                          <a:pt x="0" y="21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0" name="Freeform 578"/>
                  <p:cNvSpPr>
                    <a:spLocks noChangeAspect="1"/>
                  </p:cNvSpPr>
                  <p:nvPr/>
                </p:nvSpPr>
                <p:spPr bwMode="auto">
                  <a:xfrm>
                    <a:off x="5063" y="1468"/>
                    <a:ext cx="14" cy="14"/>
                  </a:xfrm>
                  <a:custGeom>
                    <a:avLst/>
                    <a:gdLst>
                      <a:gd name="T0" fmla="*/ 14 w 52"/>
                      <a:gd name="T1" fmla="*/ 6 h 51"/>
                      <a:gd name="T2" fmla="*/ 5 w 52"/>
                      <a:gd name="T3" fmla="*/ 0 h 51"/>
                      <a:gd name="T4" fmla="*/ 0 w 52"/>
                      <a:gd name="T5" fmla="*/ 2 h 51"/>
                      <a:gd name="T6" fmla="*/ 5 w 52"/>
                      <a:gd name="T7" fmla="*/ 14 h 51"/>
                      <a:gd name="T8" fmla="*/ 11 w 52"/>
                      <a:gd name="T9" fmla="*/ 12 h 51"/>
                      <a:gd name="T10" fmla="*/ 14 w 52"/>
                      <a:gd name="T11" fmla="*/ 6 h 51"/>
                      <a:gd name="T12" fmla="*/ 11 w 52"/>
                      <a:gd name="T13" fmla="*/ 12 h 51"/>
                      <a:gd name="T14" fmla="*/ 14 w 52"/>
                      <a:gd name="T15" fmla="*/ 10 h 51"/>
                      <a:gd name="T16" fmla="*/ 14 w 52"/>
                      <a:gd name="T17" fmla="*/ 6 h 5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52" h="51">
                        <a:moveTo>
                          <a:pt x="52" y="21"/>
                        </a:moveTo>
                        <a:lnTo>
                          <a:pt x="19" y="0"/>
                        </a:lnTo>
                        <a:lnTo>
                          <a:pt x="0" y="9"/>
                        </a:lnTo>
                        <a:lnTo>
                          <a:pt x="20" y="51"/>
                        </a:lnTo>
                        <a:lnTo>
                          <a:pt x="39" y="42"/>
                        </a:lnTo>
                        <a:lnTo>
                          <a:pt x="52" y="21"/>
                        </a:lnTo>
                        <a:lnTo>
                          <a:pt x="39" y="42"/>
                        </a:lnTo>
                        <a:lnTo>
                          <a:pt x="52" y="36"/>
                        </a:lnTo>
                        <a:lnTo>
                          <a:pt x="52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1" name="Freeform 579"/>
                  <p:cNvSpPr>
                    <a:spLocks noChangeAspect="1"/>
                  </p:cNvSpPr>
                  <p:nvPr/>
                </p:nvSpPr>
                <p:spPr bwMode="auto">
                  <a:xfrm>
                    <a:off x="5063" y="1446"/>
                    <a:ext cx="14" cy="29"/>
                  </a:xfrm>
                  <a:custGeom>
                    <a:avLst/>
                    <a:gdLst>
                      <a:gd name="T0" fmla="*/ 14 w 47"/>
                      <a:gd name="T1" fmla="*/ 0 h 96"/>
                      <a:gd name="T2" fmla="*/ 0 w 47"/>
                      <a:gd name="T3" fmla="*/ 0 h 96"/>
                      <a:gd name="T4" fmla="*/ 0 w 47"/>
                      <a:gd name="T5" fmla="*/ 29 h 96"/>
                      <a:gd name="T6" fmla="*/ 14 w 47"/>
                      <a:gd name="T7" fmla="*/ 29 h 96"/>
                      <a:gd name="T8" fmla="*/ 14 w 47"/>
                      <a:gd name="T9" fmla="*/ 0 h 96"/>
                      <a:gd name="T10" fmla="*/ 14 w 47"/>
                      <a:gd name="T11" fmla="*/ 0 h 96"/>
                      <a:gd name="T12" fmla="*/ 0 w 47"/>
                      <a:gd name="T13" fmla="*/ 0 h 96"/>
                      <a:gd name="T14" fmla="*/ 0 w 47"/>
                      <a:gd name="T15" fmla="*/ 0 h 96"/>
                      <a:gd name="T16" fmla="*/ 0 w 47"/>
                      <a:gd name="T17" fmla="*/ 0 h 96"/>
                      <a:gd name="T18" fmla="*/ 14 w 47"/>
                      <a:gd name="T19" fmla="*/ 0 h 9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" h="96">
                        <a:moveTo>
                          <a:pt x="47" y="0"/>
                        </a:move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47" y="9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4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2" name="Freeform 580"/>
                  <p:cNvSpPr>
                    <a:spLocks noChangeAspect="1"/>
                  </p:cNvSpPr>
                  <p:nvPr/>
                </p:nvSpPr>
                <p:spPr bwMode="auto">
                  <a:xfrm>
                    <a:off x="5063" y="1417"/>
                    <a:ext cx="21" cy="29"/>
                  </a:xfrm>
                  <a:custGeom>
                    <a:avLst/>
                    <a:gdLst>
                      <a:gd name="T0" fmla="*/ 21 w 77"/>
                      <a:gd name="T1" fmla="*/ 0 h 100"/>
                      <a:gd name="T2" fmla="*/ 21 w 77"/>
                      <a:gd name="T3" fmla="*/ 0 h 100"/>
                      <a:gd name="T4" fmla="*/ 18 w 77"/>
                      <a:gd name="T5" fmla="*/ 0 h 100"/>
                      <a:gd name="T6" fmla="*/ 15 w 77"/>
                      <a:gd name="T7" fmla="*/ 1 h 100"/>
                      <a:gd name="T8" fmla="*/ 13 w 77"/>
                      <a:gd name="T9" fmla="*/ 2 h 100"/>
                      <a:gd name="T10" fmla="*/ 10 w 77"/>
                      <a:gd name="T11" fmla="*/ 3 h 100"/>
                      <a:gd name="T12" fmla="*/ 8 w 77"/>
                      <a:gd name="T13" fmla="*/ 5 h 100"/>
                      <a:gd name="T14" fmla="*/ 7 w 77"/>
                      <a:gd name="T15" fmla="*/ 8 h 100"/>
                      <a:gd name="T16" fmla="*/ 5 w 77"/>
                      <a:gd name="T17" fmla="*/ 10 h 100"/>
                      <a:gd name="T18" fmla="*/ 4 w 77"/>
                      <a:gd name="T19" fmla="*/ 12 h 100"/>
                      <a:gd name="T20" fmla="*/ 2 w 77"/>
                      <a:gd name="T21" fmla="*/ 16 h 100"/>
                      <a:gd name="T22" fmla="*/ 1 w 77"/>
                      <a:gd name="T23" fmla="*/ 21 h 100"/>
                      <a:gd name="T24" fmla="*/ 0 w 77"/>
                      <a:gd name="T25" fmla="*/ 25 h 100"/>
                      <a:gd name="T26" fmla="*/ 0 w 77"/>
                      <a:gd name="T27" fmla="*/ 29 h 100"/>
                      <a:gd name="T28" fmla="*/ 13 w 77"/>
                      <a:gd name="T29" fmla="*/ 29 h 100"/>
                      <a:gd name="T30" fmla="*/ 13 w 77"/>
                      <a:gd name="T31" fmla="*/ 27 h 100"/>
                      <a:gd name="T32" fmla="*/ 13 w 77"/>
                      <a:gd name="T33" fmla="*/ 23 h 100"/>
                      <a:gd name="T34" fmla="*/ 14 w 77"/>
                      <a:gd name="T35" fmla="*/ 21 h 100"/>
                      <a:gd name="T36" fmla="*/ 15 w 77"/>
                      <a:gd name="T37" fmla="*/ 17 h 100"/>
                      <a:gd name="T38" fmla="*/ 16 w 77"/>
                      <a:gd name="T39" fmla="*/ 17 h 100"/>
                      <a:gd name="T40" fmla="*/ 16 w 77"/>
                      <a:gd name="T41" fmla="*/ 16 h 100"/>
                      <a:gd name="T42" fmla="*/ 17 w 77"/>
                      <a:gd name="T43" fmla="*/ 15 h 100"/>
                      <a:gd name="T44" fmla="*/ 18 w 77"/>
                      <a:gd name="T45" fmla="*/ 14 h 100"/>
                      <a:gd name="T46" fmla="*/ 18 w 77"/>
                      <a:gd name="T47" fmla="*/ 14 h 100"/>
                      <a:gd name="T48" fmla="*/ 19 w 77"/>
                      <a:gd name="T49" fmla="*/ 14 h 100"/>
                      <a:gd name="T50" fmla="*/ 20 w 77"/>
                      <a:gd name="T51" fmla="*/ 14 h 100"/>
                      <a:gd name="T52" fmla="*/ 21 w 77"/>
                      <a:gd name="T53" fmla="*/ 14 h 100"/>
                      <a:gd name="T54" fmla="*/ 21 w 77"/>
                      <a:gd name="T55" fmla="*/ 14 h 100"/>
                      <a:gd name="T56" fmla="*/ 21 w 77"/>
                      <a:gd name="T57" fmla="*/ 0 h 100"/>
                      <a:gd name="T58" fmla="*/ 21 w 77"/>
                      <a:gd name="T59" fmla="*/ 0 h 100"/>
                      <a:gd name="T60" fmla="*/ 21 w 77"/>
                      <a:gd name="T61" fmla="*/ 0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77" y="0"/>
                        </a:moveTo>
                        <a:lnTo>
                          <a:pt x="77" y="0"/>
                        </a:lnTo>
                        <a:lnTo>
                          <a:pt x="66" y="0"/>
                        </a:lnTo>
                        <a:lnTo>
                          <a:pt x="56" y="4"/>
                        </a:lnTo>
                        <a:lnTo>
                          <a:pt x="46" y="7"/>
                        </a:lnTo>
                        <a:lnTo>
                          <a:pt x="38" y="12"/>
                        </a:lnTo>
                        <a:lnTo>
                          <a:pt x="31" y="18"/>
                        </a:lnTo>
                        <a:lnTo>
                          <a:pt x="24" y="26"/>
                        </a:lnTo>
                        <a:lnTo>
                          <a:pt x="19" y="33"/>
                        </a:lnTo>
                        <a:lnTo>
                          <a:pt x="14" y="41"/>
                        </a:lnTo>
                        <a:lnTo>
                          <a:pt x="7" y="56"/>
                        </a:lnTo>
                        <a:lnTo>
                          <a:pt x="3" y="72"/>
                        </a:lnTo>
                        <a:lnTo>
                          <a:pt x="1" y="87"/>
                        </a:lnTo>
                        <a:lnTo>
                          <a:pt x="0" y="100"/>
                        </a:lnTo>
                        <a:lnTo>
                          <a:pt x="47" y="100"/>
                        </a:lnTo>
                        <a:lnTo>
                          <a:pt x="47" y="92"/>
                        </a:lnTo>
                        <a:lnTo>
                          <a:pt x="49" y="81"/>
                        </a:lnTo>
                        <a:lnTo>
                          <a:pt x="52" y="71"/>
                        </a:lnTo>
                        <a:lnTo>
                          <a:pt x="56" y="60"/>
                        </a:lnTo>
                        <a:lnTo>
                          <a:pt x="58" y="58"/>
                        </a:lnTo>
                        <a:lnTo>
                          <a:pt x="60" y="55"/>
                        </a:lnTo>
                        <a:lnTo>
                          <a:pt x="62" y="52"/>
                        </a:lnTo>
                        <a:lnTo>
                          <a:pt x="65" y="50"/>
                        </a:lnTo>
                        <a:lnTo>
                          <a:pt x="67" y="49"/>
                        </a:lnTo>
                        <a:lnTo>
                          <a:pt x="71" y="48"/>
                        </a:lnTo>
                        <a:lnTo>
                          <a:pt x="74" y="47"/>
                        </a:lnTo>
                        <a:lnTo>
                          <a:pt x="77" y="47"/>
                        </a:lnTo>
                        <a:lnTo>
                          <a:pt x="7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3" name="Freeform 581"/>
                  <p:cNvSpPr>
                    <a:spLocks noChangeAspect="1"/>
                  </p:cNvSpPr>
                  <p:nvPr/>
                </p:nvSpPr>
                <p:spPr bwMode="auto">
                  <a:xfrm>
                    <a:off x="5084" y="1417"/>
                    <a:ext cx="21" cy="29"/>
                  </a:xfrm>
                  <a:custGeom>
                    <a:avLst/>
                    <a:gdLst>
                      <a:gd name="T0" fmla="*/ 21 w 76"/>
                      <a:gd name="T1" fmla="*/ 29 h 100"/>
                      <a:gd name="T2" fmla="*/ 21 w 76"/>
                      <a:gd name="T3" fmla="*/ 29 h 100"/>
                      <a:gd name="T4" fmla="*/ 21 w 76"/>
                      <a:gd name="T5" fmla="*/ 25 h 100"/>
                      <a:gd name="T6" fmla="*/ 20 w 76"/>
                      <a:gd name="T7" fmla="*/ 20 h 100"/>
                      <a:gd name="T8" fmla="*/ 19 w 76"/>
                      <a:gd name="T9" fmla="*/ 16 h 100"/>
                      <a:gd name="T10" fmla="*/ 17 w 76"/>
                      <a:gd name="T11" fmla="*/ 12 h 100"/>
                      <a:gd name="T12" fmla="*/ 16 w 76"/>
                      <a:gd name="T13" fmla="*/ 9 h 100"/>
                      <a:gd name="T14" fmla="*/ 15 w 76"/>
                      <a:gd name="T15" fmla="*/ 7 h 100"/>
                      <a:gd name="T16" fmla="*/ 13 w 76"/>
                      <a:gd name="T17" fmla="*/ 5 h 100"/>
                      <a:gd name="T18" fmla="*/ 11 w 76"/>
                      <a:gd name="T19" fmla="*/ 3 h 100"/>
                      <a:gd name="T20" fmla="*/ 8 w 76"/>
                      <a:gd name="T21" fmla="*/ 2 h 100"/>
                      <a:gd name="T22" fmla="*/ 6 w 76"/>
                      <a:gd name="T23" fmla="*/ 1 h 100"/>
                      <a:gd name="T24" fmla="*/ 3 w 76"/>
                      <a:gd name="T25" fmla="*/ 0 h 100"/>
                      <a:gd name="T26" fmla="*/ 0 w 76"/>
                      <a:gd name="T27" fmla="*/ 0 h 100"/>
                      <a:gd name="T28" fmla="*/ 0 w 76"/>
                      <a:gd name="T29" fmla="*/ 14 h 100"/>
                      <a:gd name="T30" fmla="*/ 1 w 76"/>
                      <a:gd name="T31" fmla="*/ 14 h 100"/>
                      <a:gd name="T32" fmla="*/ 2 w 76"/>
                      <a:gd name="T33" fmla="*/ 14 h 100"/>
                      <a:gd name="T34" fmla="*/ 2 w 76"/>
                      <a:gd name="T35" fmla="*/ 14 h 100"/>
                      <a:gd name="T36" fmla="*/ 3 w 76"/>
                      <a:gd name="T37" fmla="*/ 14 h 100"/>
                      <a:gd name="T38" fmla="*/ 4 w 76"/>
                      <a:gd name="T39" fmla="*/ 15 h 100"/>
                      <a:gd name="T40" fmla="*/ 5 w 76"/>
                      <a:gd name="T41" fmla="*/ 16 h 100"/>
                      <a:gd name="T42" fmla="*/ 5 w 76"/>
                      <a:gd name="T43" fmla="*/ 17 h 100"/>
                      <a:gd name="T44" fmla="*/ 6 w 76"/>
                      <a:gd name="T45" fmla="*/ 17 h 100"/>
                      <a:gd name="T46" fmla="*/ 7 w 76"/>
                      <a:gd name="T47" fmla="*/ 20 h 100"/>
                      <a:gd name="T48" fmla="*/ 7 w 76"/>
                      <a:gd name="T49" fmla="*/ 23 h 100"/>
                      <a:gd name="T50" fmla="*/ 8 w 76"/>
                      <a:gd name="T51" fmla="*/ 26 h 100"/>
                      <a:gd name="T52" fmla="*/ 8 w 76"/>
                      <a:gd name="T53" fmla="*/ 29 h 100"/>
                      <a:gd name="T54" fmla="*/ 8 w 76"/>
                      <a:gd name="T55" fmla="*/ 29 h 100"/>
                      <a:gd name="T56" fmla="*/ 21 w 76"/>
                      <a:gd name="T57" fmla="*/ 29 h 100"/>
                      <a:gd name="T58" fmla="*/ 21 w 76"/>
                      <a:gd name="T59" fmla="*/ 29 h 100"/>
                      <a:gd name="T60" fmla="*/ 21 w 76"/>
                      <a:gd name="T61" fmla="*/ 29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6" h="100">
                        <a:moveTo>
                          <a:pt x="76" y="100"/>
                        </a:moveTo>
                        <a:lnTo>
                          <a:pt x="76" y="100"/>
                        </a:lnTo>
                        <a:lnTo>
                          <a:pt x="75" y="86"/>
                        </a:lnTo>
                        <a:lnTo>
                          <a:pt x="73" y="70"/>
                        </a:lnTo>
                        <a:lnTo>
                          <a:pt x="68" y="54"/>
                        </a:lnTo>
                        <a:lnTo>
                          <a:pt x="62" y="40"/>
                        </a:lnTo>
                        <a:lnTo>
                          <a:pt x="58" y="32"/>
                        </a:lnTo>
                        <a:lnTo>
                          <a:pt x="53" y="25"/>
                        </a:lnTo>
                        <a:lnTo>
                          <a:pt x="46" y="17"/>
                        </a:lnTo>
                        <a:lnTo>
                          <a:pt x="39" y="12"/>
                        </a:lnTo>
                        <a:lnTo>
                          <a:pt x="30" y="7"/>
                        </a:lnTo>
                        <a:lnTo>
                          <a:pt x="21" y="2"/>
                        </a:lnTo>
                        <a:lnTo>
                          <a:pt x="10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4" y="47"/>
                        </a:lnTo>
                        <a:lnTo>
                          <a:pt x="7" y="48"/>
                        </a:lnTo>
                        <a:lnTo>
                          <a:pt x="9" y="48"/>
                        </a:lnTo>
                        <a:lnTo>
                          <a:pt x="12" y="50"/>
                        </a:lnTo>
                        <a:lnTo>
                          <a:pt x="14" y="52"/>
                        </a:lnTo>
                        <a:lnTo>
                          <a:pt x="17" y="54"/>
                        </a:lnTo>
                        <a:lnTo>
                          <a:pt x="19" y="57"/>
                        </a:lnTo>
                        <a:lnTo>
                          <a:pt x="20" y="59"/>
                        </a:lnTo>
                        <a:lnTo>
                          <a:pt x="24" y="69"/>
                        </a:lnTo>
                        <a:lnTo>
                          <a:pt x="27" y="79"/>
                        </a:lnTo>
                        <a:lnTo>
                          <a:pt x="28" y="90"/>
                        </a:lnTo>
                        <a:lnTo>
                          <a:pt x="29" y="100"/>
                        </a:lnTo>
                        <a:lnTo>
                          <a:pt x="76" y="10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4" name="Freeform 582"/>
                  <p:cNvSpPr>
                    <a:spLocks noChangeAspect="1"/>
                  </p:cNvSpPr>
                  <p:nvPr/>
                </p:nvSpPr>
                <p:spPr bwMode="auto">
                  <a:xfrm>
                    <a:off x="5091" y="1446"/>
                    <a:ext cx="14" cy="36"/>
                  </a:xfrm>
                  <a:custGeom>
                    <a:avLst/>
                    <a:gdLst>
                      <a:gd name="T0" fmla="*/ 4 w 47"/>
                      <a:gd name="T1" fmla="*/ 36 h 117"/>
                      <a:gd name="T2" fmla="*/ 14 w 47"/>
                      <a:gd name="T3" fmla="*/ 30 h 117"/>
                      <a:gd name="T4" fmla="*/ 14 w 47"/>
                      <a:gd name="T5" fmla="*/ 0 h 117"/>
                      <a:gd name="T6" fmla="*/ 0 w 47"/>
                      <a:gd name="T7" fmla="*/ 0 h 117"/>
                      <a:gd name="T8" fmla="*/ 0 w 47"/>
                      <a:gd name="T9" fmla="*/ 30 h 117"/>
                      <a:gd name="T10" fmla="*/ 4 w 47"/>
                      <a:gd name="T11" fmla="*/ 36 h 117"/>
                      <a:gd name="T12" fmla="*/ 0 w 47"/>
                      <a:gd name="T13" fmla="*/ 30 h 117"/>
                      <a:gd name="T14" fmla="*/ 0 w 47"/>
                      <a:gd name="T15" fmla="*/ 34 h 117"/>
                      <a:gd name="T16" fmla="*/ 4 w 47"/>
                      <a:gd name="T17" fmla="*/ 36 h 117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7" h="117">
                        <a:moveTo>
                          <a:pt x="15" y="117"/>
                        </a:moveTo>
                        <a:lnTo>
                          <a:pt x="47" y="9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15" y="117"/>
                        </a:lnTo>
                        <a:lnTo>
                          <a:pt x="0" y="96"/>
                        </a:lnTo>
                        <a:lnTo>
                          <a:pt x="0" y="112"/>
                        </a:lnTo>
                        <a:lnTo>
                          <a:pt x="15" y="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5" name="Freeform 583"/>
                  <p:cNvSpPr>
                    <a:spLocks noChangeAspect="1"/>
                  </p:cNvSpPr>
                  <p:nvPr/>
                </p:nvSpPr>
                <p:spPr bwMode="auto">
                  <a:xfrm>
                    <a:off x="5098" y="1468"/>
                    <a:ext cx="14" cy="14"/>
                  </a:xfrm>
                  <a:custGeom>
                    <a:avLst/>
                    <a:gdLst>
                      <a:gd name="T0" fmla="*/ 14 w 51"/>
                      <a:gd name="T1" fmla="*/ 8 h 51"/>
                      <a:gd name="T2" fmla="*/ 10 w 51"/>
                      <a:gd name="T3" fmla="*/ 2 h 51"/>
                      <a:gd name="T4" fmla="*/ 4 w 51"/>
                      <a:gd name="T5" fmla="*/ 0 h 51"/>
                      <a:gd name="T6" fmla="*/ 0 w 51"/>
                      <a:gd name="T7" fmla="*/ 12 h 51"/>
                      <a:gd name="T8" fmla="*/ 5 w 51"/>
                      <a:gd name="T9" fmla="*/ 14 h 51"/>
                      <a:gd name="T10" fmla="*/ 14 w 51"/>
                      <a:gd name="T11" fmla="*/ 8 h 51"/>
                      <a:gd name="T12" fmla="*/ 14 w 51"/>
                      <a:gd name="T13" fmla="*/ 8 h 51"/>
                      <a:gd name="T14" fmla="*/ 14 w 51"/>
                      <a:gd name="T15" fmla="*/ 4 h 51"/>
                      <a:gd name="T16" fmla="*/ 10 w 51"/>
                      <a:gd name="T17" fmla="*/ 2 h 51"/>
                      <a:gd name="T18" fmla="*/ 14 w 51"/>
                      <a:gd name="T19" fmla="*/ 8 h 5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51" h="51">
                        <a:moveTo>
                          <a:pt x="51" y="28"/>
                        </a:moveTo>
                        <a:lnTo>
                          <a:pt x="35" y="7"/>
                        </a:lnTo>
                        <a:lnTo>
                          <a:pt x="16" y="0"/>
                        </a:lnTo>
                        <a:lnTo>
                          <a:pt x="0" y="43"/>
                        </a:lnTo>
                        <a:lnTo>
                          <a:pt x="19" y="51"/>
                        </a:lnTo>
                        <a:lnTo>
                          <a:pt x="51" y="28"/>
                        </a:lnTo>
                        <a:lnTo>
                          <a:pt x="51" y="13"/>
                        </a:lnTo>
                        <a:lnTo>
                          <a:pt x="35" y="7"/>
                        </a:lnTo>
                        <a:lnTo>
                          <a:pt x="51" y="2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6" name="Freeform 584"/>
                  <p:cNvSpPr>
                    <a:spLocks noChangeAspect="1"/>
                  </p:cNvSpPr>
                  <p:nvPr/>
                </p:nvSpPr>
                <p:spPr bwMode="auto">
                  <a:xfrm>
                    <a:off x="5098" y="1475"/>
                    <a:ext cx="14" cy="100"/>
                  </a:xfrm>
                  <a:custGeom>
                    <a:avLst/>
                    <a:gdLst>
                      <a:gd name="T0" fmla="*/ 7 w 47"/>
                      <a:gd name="T1" fmla="*/ 100 h 314"/>
                      <a:gd name="T2" fmla="*/ 14 w 47"/>
                      <a:gd name="T3" fmla="*/ 93 h 314"/>
                      <a:gd name="T4" fmla="*/ 14 w 47"/>
                      <a:gd name="T5" fmla="*/ 0 h 314"/>
                      <a:gd name="T6" fmla="*/ 0 w 47"/>
                      <a:gd name="T7" fmla="*/ 0 h 314"/>
                      <a:gd name="T8" fmla="*/ 0 w 47"/>
                      <a:gd name="T9" fmla="*/ 93 h 314"/>
                      <a:gd name="T10" fmla="*/ 7 w 47"/>
                      <a:gd name="T11" fmla="*/ 100 h 314"/>
                      <a:gd name="T12" fmla="*/ 7 w 47"/>
                      <a:gd name="T13" fmla="*/ 100 h 314"/>
                      <a:gd name="T14" fmla="*/ 14 w 47"/>
                      <a:gd name="T15" fmla="*/ 100 h 314"/>
                      <a:gd name="T16" fmla="*/ 14 w 47"/>
                      <a:gd name="T17" fmla="*/ 93 h 314"/>
                      <a:gd name="T18" fmla="*/ 7 w 47"/>
                      <a:gd name="T19" fmla="*/ 100 h 314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" h="314">
                        <a:moveTo>
                          <a:pt x="24" y="314"/>
                        </a:moveTo>
                        <a:lnTo>
                          <a:pt x="47" y="291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4" y="314"/>
                        </a:lnTo>
                        <a:lnTo>
                          <a:pt x="47" y="314"/>
                        </a:lnTo>
                        <a:lnTo>
                          <a:pt x="47" y="291"/>
                        </a:lnTo>
                        <a:lnTo>
                          <a:pt x="24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7" name="Freeform 585"/>
                  <p:cNvSpPr>
                    <a:spLocks noChangeAspect="1"/>
                  </p:cNvSpPr>
                  <p:nvPr/>
                </p:nvSpPr>
                <p:spPr bwMode="auto">
                  <a:xfrm>
                    <a:off x="5055" y="1561"/>
                    <a:ext cx="50" cy="14"/>
                  </a:xfrm>
                  <a:custGeom>
                    <a:avLst/>
                    <a:gdLst>
                      <a:gd name="T0" fmla="*/ 0 w 168"/>
                      <a:gd name="T1" fmla="*/ 7 h 46"/>
                      <a:gd name="T2" fmla="*/ 7 w 168"/>
                      <a:gd name="T3" fmla="*/ 14 h 46"/>
                      <a:gd name="T4" fmla="*/ 50 w 168"/>
                      <a:gd name="T5" fmla="*/ 14 h 46"/>
                      <a:gd name="T6" fmla="*/ 50 w 168"/>
                      <a:gd name="T7" fmla="*/ 0 h 46"/>
                      <a:gd name="T8" fmla="*/ 7 w 168"/>
                      <a:gd name="T9" fmla="*/ 0 h 46"/>
                      <a:gd name="T10" fmla="*/ 0 w 168"/>
                      <a:gd name="T11" fmla="*/ 7 h 46"/>
                      <a:gd name="T12" fmla="*/ 0 w 168"/>
                      <a:gd name="T13" fmla="*/ 7 h 46"/>
                      <a:gd name="T14" fmla="*/ 0 w 168"/>
                      <a:gd name="T15" fmla="*/ 14 h 46"/>
                      <a:gd name="T16" fmla="*/ 7 w 168"/>
                      <a:gd name="T17" fmla="*/ 14 h 46"/>
                      <a:gd name="T18" fmla="*/ 0 w 168"/>
                      <a:gd name="T19" fmla="*/ 7 h 4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68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168" y="46"/>
                        </a:lnTo>
                        <a:lnTo>
                          <a:pt x="168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0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8" name="Freeform 586"/>
                  <p:cNvSpPr>
                    <a:spLocks noChangeAspect="1"/>
                  </p:cNvSpPr>
                  <p:nvPr/>
                </p:nvSpPr>
                <p:spPr bwMode="auto">
                  <a:xfrm>
                    <a:off x="568" y="1425"/>
                    <a:ext cx="43" cy="143"/>
                  </a:xfrm>
                  <a:custGeom>
                    <a:avLst/>
                    <a:gdLst>
                      <a:gd name="T0" fmla="*/ 43 w 145"/>
                      <a:gd name="T1" fmla="*/ 143 h 469"/>
                      <a:gd name="T2" fmla="*/ 43 w 145"/>
                      <a:gd name="T3" fmla="*/ 55 h 469"/>
                      <a:gd name="T4" fmla="*/ 37 w 145"/>
                      <a:gd name="T5" fmla="*/ 52 h 469"/>
                      <a:gd name="T6" fmla="*/ 37 w 145"/>
                      <a:gd name="T7" fmla="*/ 23 h 469"/>
                      <a:gd name="T8" fmla="*/ 37 w 145"/>
                      <a:gd name="T9" fmla="*/ 20 h 469"/>
                      <a:gd name="T10" fmla="*/ 36 w 145"/>
                      <a:gd name="T11" fmla="*/ 16 h 469"/>
                      <a:gd name="T12" fmla="*/ 36 w 145"/>
                      <a:gd name="T13" fmla="*/ 12 h 469"/>
                      <a:gd name="T14" fmla="*/ 34 w 145"/>
                      <a:gd name="T15" fmla="*/ 8 h 469"/>
                      <a:gd name="T16" fmla="*/ 33 w 145"/>
                      <a:gd name="T17" fmla="*/ 7 h 469"/>
                      <a:gd name="T18" fmla="*/ 32 w 145"/>
                      <a:gd name="T19" fmla="*/ 5 h 469"/>
                      <a:gd name="T20" fmla="*/ 31 w 145"/>
                      <a:gd name="T21" fmla="*/ 3 h 469"/>
                      <a:gd name="T22" fmla="*/ 29 w 145"/>
                      <a:gd name="T23" fmla="*/ 2 h 469"/>
                      <a:gd name="T24" fmla="*/ 27 w 145"/>
                      <a:gd name="T25" fmla="*/ 1 h 469"/>
                      <a:gd name="T26" fmla="*/ 26 w 145"/>
                      <a:gd name="T27" fmla="*/ 1 h 469"/>
                      <a:gd name="T28" fmla="*/ 24 w 145"/>
                      <a:gd name="T29" fmla="*/ 0 h 469"/>
                      <a:gd name="T30" fmla="*/ 21 w 145"/>
                      <a:gd name="T31" fmla="*/ 0 h 469"/>
                      <a:gd name="T32" fmla="*/ 19 w 145"/>
                      <a:gd name="T33" fmla="*/ 0 h 469"/>
                      <a:gd name="T34" fmla="*/ 17 w 145"/>
                      <a:gd name="T35" fmla="*/ 1 h 469"/>
                      <a:gd name="T36" fmla="*/ 15 w 145"/>
                      <a:gd name="T37" fmla="*/ 1 h 469"/>
                      <a:gd name="T38" fmla="*/ 14 w 145"/>
                      <a:gd name="T39" fmla="*/ 2 h 469"/>
                      <a:gd name="T40" fmla="*/ 12 w 145"/>
                      <a:gd name="T41" fmla="*/ 3 h 469"/>
                      <a:gd name="T42" fmla="*/ 11 w 145"/>
                      <a:gd name="T43" fmla="*/ 5 h 469"/>
                      <a:gd name="T44" fmla="*/ 10 w 145"/>
                      <a:gd name="T45" fmla="*/ 6 h 469"/>
                      <a:gd name="T46" fmla="*/ 9 w 145"/>
                      <a:gd name="T47" fmla="*/ 8 h 469"/>
                      <a:gd name="T48" fmla="*/ 7 w 145"/>
                      <a:gd name="T49" fmla="*/ 11 h 469"/>
                      <a:gd name="T50" fmla="*/ 7 w 145"/>
                      <a:gd name="T51" fmla="*/ 16 h 469"/>
                      <a:gd name="T52" fmla="*/ 6 w 145"/>
                      <a:gd name="T53" fmla="*/ 20 h 469"/>
                      <a:gd name="T54" fmla="*/ 6 w 145"/>
                      <a:gd name="T55" fmla="*/ 23 h 469"/>
                      <a:gd name="T56" fmla="*/ 6 w 145"/>
                      <a:gd name="T57" fmla="*/ 52 h 469"/>
                      <a:gd name="T58" fmla="*/ 0 w 145"/>
                      <a:gd name="T59" fmla="*/ 54 h 469"/>
                      <a:gd name="T60" fmla="*/ 0 w 145"/>
                      <a:gd name="T61" fmla="*/ 143 h 469"/>
                      <a:gd name="T62" fmla="*/ 43 w 145"/>
                      <a:gd name="T63" fmla="*/ 143 h 469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45" h="469">
                        <a:moveTo>
                          <a:pt x="145" y="469"/>
                        </a:moveTo>
                        <a:lnTo>
                          <a:pt x="145" y="181"/>
                        </a:lnTo>
                        <a:lnTo>
                          <a:pt x="126" y="172"/>
                        </a:lnTo>
                        <a:lnTo>
                          <a:pt x="126" y="76"/>
                        </a:lnTo>
                        <a:lnTo>
                          <a:pt x="125" y="65"/>
                        </a:lnTo>
                        <a:lnTo>
                          <a:pt x="123" y="52"/>
                        </a:lnTo>
                        <a:lnTo>
                          <a:pt x="120" y="40"/>
                        </a:lnTo>
                        <a:lnTo>
                          <a:pt x="115" y="27"/>
                        </a:lnTo>
                        <a:lnTo>
                          <a:pt x="111" y="22"/>
                        </a:lnTo>
                        <a:lnTo>
                          <a:pt x="107" y="16"/>
                        </a:lnTo>
                        <a:lnTo>
                          <a:pt x="103" y="11"/>
                        </a:lnTo>
                        <a:lnTo>
                          <a:pt x="98" y="7"/>
                        </a:lnTo>
                        <a:lnTo>
                          <a:pt x="92" y="4"/>
                        </a:lnTo>
                        <a:lnTo>
                          <a:pt x="86" y="2"/>
                        </a:lnTo>
                        <a:lnTo>
                          <a:pt x="80" y="0"/>
                        </a:lnTo>
                        <a:lnTo>
                          <a:pt x="72" y="0"/>
                        </a:lnTo>
                        <a:lnTo>
                          <a:pt x="65" y="0"/>
                        </a:lnTo>
                        <a:lnTo>
                          <a:pt x="59" y="2"/>
                        </a:lnTo>
                        <a:lnTo>
                          <a:pt x="52" y="4"/>
                        </a:lnTo>
                        <a:lnTo>
                          <a:pt x="47" y="7"/>
                        </a:lnTo>
                        <a:lnTo>
                          <a:pt x="42" y="10"/>
                        </a:lnTo>
                        <a:lnTo>
                          <a:pt x="38" y="15"/>
                        </a:lnTo>
                        <a:lnTo>
                          <a:pt x="33" y="21"/>
                        </a:lnTo>
                        <a:lnTo>
                          <a:pt x="30" y="26"/>
                        </a:lnTo>
                        <a:lnTo>
                          <a:pt x="25" y="37"/>
                        </a:lnTo>
                        <a:lnTo>
                          <a:pt x="22" y="51"/>
                        </a:lnTo>
                        <a:lnTo>
                          <a:pt x="20" y="64"/>
                        </a:lnTo>
                        <a:lnTo>
                          <a:pt x="19" y="76"/>
                        </a:lnTo>
                        <a:lnTo>
                          <a:pt x="19" y="172"/>
                        </a:lnTo>
                        <a:lnTo>
                          <a:pt x="0" y="178"/>
                        </a:lnTo>
                        <a:lnTo>
                          <a:pt x="0" y="469"/>
                        </a:lnTo>
                        <a:lnTo>
                          <a:pt x="145" y="469"/>
                        </a:lnTo>
                        <a:close/>
                      </a:path>
                    </a:pathLst>
                  </a:custGeom>
                  <a:solidFill>
                    <a:srgbClr val="8C253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9" name="Freeform 587"/>
                  <p:cNvSpPr>
                    <a:spLocks noChangeAspect="1"/>
                  </p:cNvSpPr>
                  <p:nvPr/>
                </p:nvSpPr>
                <p:spPr bwMode="auto">
                  <a:xfrm>
                    <a:off x="603" y="1475"/>
                    <a:ext cx="14" cy="93"/>
                  </a:xfrm>
                  <a:custGeom>
                    <a:avLst/>
                    <a:gdLst>
                      <a:gd name="T0" fmla="*/ 10 w 46"/>
                      <a:gd name="T1" fmla="*/ 0 h 309"/>
                      <a:gd name="T2" fmla="*/ 0 w 46"/>
                      <a:gd name="T3" fmla="*/ 6 h 309"/>
                      <a:gd name="T4" fmla="*/ 0 w 46"/>
                      <a:gd name="T5" fmla="*/ 93 h 309"/>
                      <a:gd name="T6" fmla="*/ 14 w 46"/>
                      <a:gd name="T7" fmla="*/ 93 h 309"/>
                      <a:gd name="T8" fmla="*/ 14 w 46"/>
                      <a:gd name="T9" fmla="*/ 6 h 309"/>
                      <a:gd name="T10" fmla="*/ 10 w 46"/>
                      <a:gd name="T11" fmla="*/ 0 h 309"/>
                      <a:gd name="T12" fmla="*/ 14 w 46"/>
                      <a:gd name="T13" fmla="*/ 6 h 309"/>
                      <a:gd name="T14" fmla="*/ 14 w 46"/>
                      <a:gd name="T15" fmla="*/ 2 h 309"/>
                      <a:gd name="T16" fmla="*/ 10 w 46"/>
                      <a:gd name="T17" fmla="*/ 0 h 309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6" h="309">
                        <a:moveTo>
                          <a:pt x="33" y="0"/>
                        </a:moveTo>
                        <a:lnTo>
                          <a:pt x="0" y="21"/>
                        </a:lnTo>
                        <a:lnTo>
                          <a:pt x="0" y="309"/>
                        </a:lnTo>
                        <a:lnTo>
                          <a:pt x="46" y="309"/>
                        </a:lnTo>
                        <a:lnTo>
                          <a:pt x="46" y="21"/>
                        </a:lnTo>
                        <a:lnTo>
                          <a:pt x="33" y="0"/>
                        </a:lnTo>
                        <a:lnTo>
                          <a:pt x="46" y="21"/>
                        </a:lnTo>
                        <a:lnTo>
                          <a:pt x="46" y="6"/>
                        </a:lnTo>
                        <a:lnTo>
                          <a:pt x="3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0" name="Freeform 588"/>
                  <p:cNvSpPr>
                    <a:spLocks noChangeAspect="1"/>
                  </p:cNvSpPr>
                  <p:nvPr/>
                </p:nvSpPr>
                <p:spPr bwMode="auto">
                  <a:xfrm>
                    <a:off x="596" y="1468"/>
                    <a:ext cx="14" cy="14"/>
                  </a:xfrm>
                  <a:custGeom>
                    <a:avLst/>
                    <a:gdLst>
                      <a:gd name="T0" fmla="*/ 0 w 52"/>
                      <a:gd name="T1" fmla="*/ 6 h 51"/>
                      <a:gd name="T2" fmla="*/ 4 w 52"/>
                      <a:gd name="T3" fmla="*/ 12 h 51"/>
                      <a:gd name="T4" fmla="*/ 9 w 52"/>
                      <a:gd name="T5" fmla="*/ 14 h 51"/>
                      <a:gd name="T6" fmla="*/ 14 w 52"/>
                      <a:gd name="T7" fmla="*/ 2 h 51"/>
                      <a:gd name="T8" fmla="*/ 9 w 52"/>
                      <a:gd name="T9" fmla="*/ 0 h 51"/>
                      <a:gd name="T10" fmla="*/ 0 w 52"/>
                      <a:gd name="T11" fmla="*/ 6 h 51"/>
                      <a:gd name="T12" fmla="*/ 0 w 52"/>
                      <a:gd name="T13" fmla="*/ 6 h 51"/>
                      <a:gd name="T14" fmla="*/ 0 w 52"/>
                      <a:gd name="T15" fmla="*/ 10 h 51"/>
                      <a:gd name="T16" fmla="*/ 4 w 52"/>
                      <a:gd name="T17" fmla="*/ 12 h 51"/>
                      <a:gd name="T18" fmla="*/ 0 w 52"/>
                      <a:gd name="T19" fmla="*/ 6 h 5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52" h="51">
                        <a:moveTo>
                          <a:pt x="0" y="21"/>
                        </a:moveTo>
                        <a:lnTo>
                          <a:pt x="14" y="42"/>
                        </a:lnTo>
                        <a:lnTo>
                          <a:pt x="33" y="51"/>
                        </a:lnTo>
                        <a:lnTo>
                          <a:pt x="52" y="9"/>
                        </a:lnTo>
                        <a:lnTo>
                          <a:pt x="33" y="0"/>
                        </a:lnTo>
                        <a:lnTo>
                          <a:pt x="0" y="21"/>
                        </a:lnTo>
                        <a:lnTo>
                          <a:pt x="0" y="36"/>
                        </a:lnTo>
                        <a:lnTo>
                          <a:pt x="14" y="42"/>
                        </a:lnTo>
                        <a:lnTo>
                          <a:pt x="0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1" name="Freeform 589"/>
                  <p:cNvSpPr>
                    <a:spLocks noChangeAspect="1"/>
                  </p:cNvSpPr>
                  <p:nvPr/>
                </p:nvSpPr>
                <p:spPr bwMode="auto">
                  <a:xfrm>
                    <a:off x="596" y="1446"/>
                    <a:ext cx="14" cy="29"/>
                  </a:xfrm>
                  <a:custGeom>
                    <a:avLst/>
                    <a:gdLst>
                      <a:gd name="T0" fmla="*/ 14 w 46"/>
                      <a:gd name="T1" fmla="*/ 0 h 96"/>
                      <a:gd name="T2" fmla="*/ 0 w 46"/>
                      <a:gd name="T3" fmla="*/ 0 h 96"/>
                      <a:gd name="T4" fmla="*/ 0 w 46"/>
                      <a:gd name="T5" fmla="*/ 29 h 96"/>
                      <a:gd name="T6" fmla="*/ 14 w 46"/>
                      <a:gd name="T7" fmla="*/ 29 h 96"/>
                      <a:gd name="T8" fmla="*/ 14 w 46"/>
                      <a:gd name="T9" fmla="*/ 0 h 96"/>
                      <a:gd name="T10" fmla="*/ 14 w 46"/>
                      <a:gd name="T11" fmla="*/ 0 h 96"/>
                      <a:gd name="T12" fmla="*/ 0 w 46"/>
                      <a:gd name="T13" fmla="*/ 0 h 96"/>
                      <a:gd name="T14" fmla="*/ 0 w 46"/>
                      <a:gd name="T15" fmla="*/ 0 h 96"/>
                      <a:gd name="T16" fmla="*/ 0 w 46"/>
                      <a:gd name="T17" fmla="*/ 0 h 96"/>
                      <a:gd name="T18" fmla="*/ 14 w 46"/>
                      <a:gd name="T19" fmla="*/ 0 h 9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96">
                        <a:moveTo>
                          <a:pt x="46" y="0"/>
                        </a:move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46" y="9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4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2" name="Freeform 590"/>
                  <p:cNvSpPr>
                    <a:spLocks noChangeAspect="1"/>
                  </p:cNvSpPr>
                  <p:nvPr/>
                </p:nvSpPr>
                <p:spPr bwMode="auto">
                  <a:xfrm>
                    <a:off x="589" y="1417"/>
                    <a:ext cx="21" cy="29"/>
                  </a:xfrm>
                  <a:custGeom>
                    <a:avLst/>
                    <a:gdLst>
                      <a:gd name="T0" fmla="*/ 0 w 77"/>
                      <a:gd name="T1" fmla="*/ 14 h 100"/>
                      <a:gd name="T2" fmla="*/ 0 w 77"/>
                      <a:gd name="T3" fmla="*/ 14 h 100"/>
                      <a:gd name="T4" fmla="*/ 1 w 77"/>
                      <a:gd name="T5" fmla="*/ 14 h 100"/>
                      <a:gd name="T6" fmla="*/ 2 w 77"/>
                      <a:gd name="T7" fmla="*/ 14 h 100"/>
                      <a:gd name="T8" fmla="*/ 3 w 77"/>
                      <a:gd name="T9" fmla="*/ 14 h 100"/>
                      <a:gd name="T10" fmla="*/ 3 w 77"/>
                      <a:gd name="T11" fmla="*/ 14 h 100"/>
                      <a:gd name="T12" fmla="*/ 4 w 77"/>
                      <a:gd name="T13" fmla="*/ 15 h 100"/>
                      <a:gd name="T14" fmla="*/ 5 w 77"/>
                      <a:gd name="T15" fmla="*/ 16 h 100"/>
                      <a:gd name="T16" fmla="*/ 5 w 77"/>
                      <a:gd name="T17" fmla="*/ 17 h 100"/>
                      <a:gd name="T18" fmla="*/ 6 w 77"/>
                      <a:gd name="T19" fmla="*/ 18 h 100"/>
                      <a:gd name="T20" fmla="*/ 7 w 77"/>
                      <a:gd name="T21" fmla="*/ 21 h 100"/>
                      <a:gd name="T22" fmla="*/ 8 w 77"/>
                      <a:gd name="T23" fmla="*/ 23 h 100"/>
                      <a:gd name="T24" fmla="*/ 8 w 77"/>
                      <a:gd name="T25" fmla="*/ 27 h 100"/>
                      <a:gd name="T26" fmla="*/ 8 w 77"/>
                      <a:gd name="T27" fmla="*/ 29 h 100"/>
                      <a:gd name="T28" fmla="*/ 21 w 77"/>
                      <a:gd name="T29" fmla="*/ 29 h 100"/>
                      <a:gd name="T30" fmla="*/ 21 w 77"/>
                      <a:gd name="T31" fmla="*/ 25 h 100"/>
                      <a:gd name="T32" fmla="*/ 20 w 77"/>
                      <a:gd name="T33" fmla="*/ 21 h 100"/>
                      <a:gd name="T34" fmla="*/ 19 w 77"/>
                      <a:gd name="T35" fmla="*/ 16 h 100"/>
                      <a:gd name="T36" fmla="*/ 17 w 77"/>
                      <a:gd name="T37" fmla="*/ 12 h 100"/>
                      <a:gd name="T38" fmla="*/ 16 w 77"/>
                      <a:gd name="T39" fmla="*/ 9 h 100"/>
                      <a:gd name="T40" fmla="*/ 14 w 77"/>
                      <a:gd name="T41" fmla="*/ 8 h 100"/>
                      <a:gd name="T42" fmla="*/ 13 w 77"/>
                      <a:gd name="T43" fmla="*/ 5 h 100"/>
                      <a:gd name="T44" fmla="*/ 11 w 77"/>
                      <a:gd name="T45" fmla="*/ 3 h 100"/>
                      <a:gd name="T46" fmla="*/ 8 w 77"/>
                      <a:gd name="T47" fmla="*/ 2 h 100"/>
                      <a:gd name="T48" fmla="*/ 6 w 77"/>
                      <a:gd name="T49" fmla="*/ 1 h 100"/>
                      <a:gd name="T50" fmla="*/ 3 w 77"/>
                      <a:gd name="T51" fmla="*/ 0 h 100"/>
                      <a:gd name="T52" fmla="*/ 0 w 77"/>
                      <a:gd name="T53" fmla="*/ 0 h 100"/>
                      <a:gd name="T54" fmla="*/ 0 w 77"/>
                      <a:gd name="T55" fmla="*/ 0 h 100"/>
                      <a:gd name="T56" fmla="*/ 0 w 77"/>
                      <a:gd name="T57" fmla="*/ 14 h 100"/>
                      <a:gd name="T58" fmla="*/ 0 w 77"/>
                      <a:gd name="T59" fmla="*/ 14 h 100"/>
                      <a:gd name="T60" fmla="*/ 0 w 77"/>
                      <a:gd name="T61" fmla="*/ 14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0" y="47"/>
                        </a:moveTo>
                        <a:lnTo>
                          <a:pt x="0" y="47"/>
                        </a:lnTo>
                        <a:lnTo>
                          <a:pt x="5" y="47"/>
                        </a:lnTo>
                        <a:lnTo>
                          <a:pt x="7" y="48"/>
                        </a:lnTo>
                        <a:lnTo>
                          <a:pt x="10" y="49"/>
                        </a:lnTo>
                        <a:lnTo>
                          <a:pt x="12" y="50"/>
                        </a:lnTo>
                        <a:lnTo>
                          <a:pt x="15" y="52"/>
                        </a:lnTo>
                        <a:lnTo>
                          <a:pt x="17" y="55"/>
                        </a:lnTo>
                        <a:lnTo>
                          <a:pt x="19" y="58"/>
                        </a:lnTo>
                        <a:lnTo>
                          <a:pt x="22" y="61"/>
                        </a:lnTo>
                        <a:lnTo>
                          <a:pt x="26" y="71"/>
                        </a:lnTo>
                        <a:lnTo>
                          <a:pt x="29" y="81"/>
                        </a:lnTo>
                        <a:lnTo>
                          <a:pt x="31" y="92"/>
                        </a:lnTo>
                        <a:lnTo>
                          <a:pt x="31" y="100"/>
                        </a:lnTo>
                        <a:lnTo>
                          <a:pt x="77" y="100"/>
                        </a:lnTo>
                        <a:lnTo>
                          <a:pt x="76" y="87"/>
                        </a:lnTo>
                        <a:lnTo>
                          <a:pt x="74" y="71"/>
                        </a:lnTo>
                        <a:lnTo>
                          <a:pt x="70" y="55"/>
                        </a:lnTo>
                        <a:lnTo>
                          <a:pt x="64" y="40"/>
                        </a:lnTo>
                        <a:lnTo>
                          <a:pt x="58" y="32"/>
                        </a:lnTo>
                        <a:lnTo>
                          <a:pt x="53" y="26"/>
                        </a:lnTo>
                        <a:lnTo>
                          <a:pt x="47" y="18"/>
                        </a:lnTo>
                        <a:lnTo>
                          <a:pt x="39" y="12"/>
                        </a:lnTo>
                        <a:lnTo>
                          <a:pt x="31" y="7"/>
                        </a:lnTo>
                        <a:lnTo>
                          <a:pt x="22" y="4"/>
                        </a:lnTo>
                        <a:lnTo>
                          <a:pt x="11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3" name="Freeform 591"/>
                  <p:cNvSpPr>
                    <a:spLocks noChangeAspect="1"/>
                  </p:cNvSpPr>
                  <p:nvPr/>
                </p:nvSpPr>
                <p:spPr bwMode="auto">
                  <a:xfrm>
                    <a:off x="560" y="1417"/>
                    <a:ext cx="29" cy="29"/>
                  </a:xfrm>
                  <a:custGeom>
                    <a:avLst/>
                    <a:gdLst>
                      <a:gd name="T0" fmla="*/ 18 w 76"/>
                      <a:gd name="T1" fmla="*/ 29 h 100"/>
                      <a:gd name="T2" fmla="*/ 18 w 76"/>
                      <a:gd name="T3" fmla="*/ 29 h 100"/>
                      <a:gd name="T4" fmla="*/ 18 w 76"/>
                      <a:gd name="T5" fmla="*/ 26 h 100"/>
                      <a:gd name="T6" fmla="*/ 18 w 76"/>
                      <a:gd name="T7" fmla="*/ 23 h 100"/>
                      <a:gd name="T8" fmla="*/ 19 w 76"/>
                      <a:gd name="T9" fmla="*/ 20 h 100"/>
                      <a:gd name="T10" fmla="*/ 21 w 76"/>
                      <a:gd name="T11" fmla="*/ 17 h 100"/>
                      <a:gd name="T12" fmla="*/ 21 w 76"/>
                      <a:gd name="T13" fmla="*/ 17 h 100"/>
                      <a:gd name="T14" fmla="*/ 23 w 76"/>
                      <a:gd name="T15" fmla="*/ 16 h 100"/>
                      <a:gd name="T16" fmla="*/ 24 w 76"/>
                      <a:gd name="T17" fmla="*/ 15 h 100"/>
                      <a:gd name="T18" fmla="*/ 24 w 76"/>
                      <a:gd name="T19" fmla="*/ 14 h 100"/>
                      <a:gd name="T20" fmla="*/ 25 w 76"/>
                      <a:gd name="T21" fmla="*/ 14 h 100"/>
                      <a:gd name="T22" fmla="*/ 26 w 76"/>
                      <a:gd name="T23" fmla="*/ 14 h 100"/>
                      <a:gd name="T24" fmla="*/ 27 w 76"/>
                      <a:gd name="T25" fmla="*/ 14 h 100"/>
                      <a:gd name="T26" fmla="*/ 29 w 76"/>
                      <a:gd name="T27" fmla="*/ 14 h 100"/>
                      <a:gd name="T28" fmla="*/ 29 w 76"/>
                      <a:gd name="T29" fmla="*/ 0 h 100"/>
                      <a:gd name="T30" fmla="*/ 25 w 76"/>
                      <a:gd name="T31" fmla="*/ 0 h 100"/>
                      <a:gd name="T32" fmla="*/ 21 w 76"/>
                      <a:gd name="T33" fmla="*/ 1 h 100"/>
                      <a:gd name="T34" fmla="*/ 18 w 76"/>
                      <a:gd name="T35" fmla="*/ 2 h 100"/>
                      <a:gd name="T36" fmla="*/ 14 w 76"/>
                      <a:gd name="T37" fmla="*/ 3 h 100"/>
                      <a:gd name="T38" fmla="*/ 11 w 76"/>
                      <a:gd name="T39" fmla="*/ 5 h 100"/>
                      <a:gd name="T40" fmla="*/ 9 w 76"/>
                      <a:gd name="T41" fmla="*/ 7 h 100"/>
                      <a:gd name="T42" fmla="*/ 7 w 76"/>
                      <a:gd name="T43" fmla="*/ 9 h 100"/>
                      <a:gd name="T44" fmla="*/ 5 w 76"/>
                      <a:gd name="T45" fmla="*/ 11 h 100"/>
                      <a:gd name="T46" fmla="*/ 3 w 76"/>
                      <a:gd name="T47" fmla="*/ 16 h 100"/>
                      <a:gd name="T48" fmla="*/ 1 w 76"/>
                      <a:gd name="T49" fmla="*/ 20 h 100"/>
                      <a:gd name="T50" fmla="*/ 0 w 76"/>
                      <a:gd name="T51" fmla="*/ 25 h 100"/>
                      <a:gd name="T52" fmla="*/ 0 w 76"/>
                      <a:gd name="T53" fmla="*/ 29 h 100"/>
                      <a:gd name="T54" fmla="*/ 0 w 76"/>
                      <a:gd name="T55" fmla="*/ 29 h 100"/>
                      <a:gd name="T56" fmla="*/ 18 w 76"/>
                      <a:gd name="T57" fmla="*/ 29 h 100"/>
                      <a:gd name="T58" fmla="*/ 18 w 76"/>
                      <a:gd name="T59" fmla="*/ 29 h 100"/>
                      <a:gd name="T60" fmla="*/ 18 w 76"/>
                      <a:gd name="T61" fmla="*/ 29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6" h="100">
                        <a:moveTo>
                          <a:pt x="46" y="100"/>
                        </a:moveTo>
                        <a:lnTo>
                          <a:pt x="46" y="100"/>
                        </a:lnTo>
                        <a:lnTo>
                          <a:pt x="47" y="90"/>
                        </a:lnTo>
                        <a:lnTo>
                          <a:pt x="48" y="79"/>
                        </a:lnTo>
                        <a:lnTo>
                          <a:pt x="51" y="70"/>
                        </a:lnTo>
                        <a:lnTo>
                          <a:pt x="55" y="59"/>
                        </a:lnTo>
                        <a:lnTo>
                          <a:pt x="56" y="57"/>
                        </a:lnTo>
                        <a:lnTo>
                          <a:pt x="60" y="54"/>
                        </a:lnTo>
                        <a:lnTo>
                          <a:pt x="62" y="52"/>
                        </a:lnTo>
                        <a:lnTo>
                          <a:pt x="64" y="50"/>
                        </a:lnTo>
                        <a:lnTo>
                          <a:pt x="66" y="49"/>
                        </a:lnTo>
                        <a:lnTo>
                          <a:pt x="69" y="48"/>
                        </a:lnTo>
                        <a:lnTo>
                          <a:pt x="72" y="47"/>
                        </a:lnTo>
                        <a:lnTo>
                          <a:pt x="76" y="47"/>
                        </a:lnTo>
                        <a:lnTo>
                          <a:pt x="76" y="0"/>
                        </a:lnTo>
                        <a:lnTo>
                          <a:pt x="66" y="0"/>
                        </a:lnTo>
                        <a:lnTo>
                          <a:pt x="55" y="2"/>
                        </a:lnTo>
                        <a:lnTo>
                          <a:pt x="47" y="7"/>
                        </a:lnTo>
                        <a:lnTo>
                          <a:pt x="37" y="12"/>
                        </a:lnTo>
                        <a:lnTo>
                          <a:pt x="30" y="17"/>
                        </a:lnTo>
                        <a:lnTo>
                          <a:pt x="24" y="24"/>
                        </a:lnTo>
                        <a:lnTo>
                          <a:pt x="19" y="31"/>
                        </a:lnTo>
                        <a:lnTo>
                          <a:pt x="13" y="39"/>
                        </a:lnTo>
                        <a:lnTo>
                          <a:pt x="7" y="54"/>
                        </a:lnTo>
                        <a:lnTo>
                          <a:pt x="3" y="70"/>
                        </a:lnTo>
                        <a:lnTo>
                          <a:pt x="1" y="86"/>
                        </a:lnTo>
                        <a:lnTo>
                          <a:pt x="0" y="100"/>
                        </a:lnTo>
                        <a:lnTo>
                          <a:pt x="46" y="10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4" name="Freeform 592"/>
                  <p:cNvSpPr>
                    <a:spLocks noChangeAspect="1"/>
                  </p:cNvSpPr>
                  <p:nvPr/>
                </p:nvSpPr>
                <p:spPr bwMode="auto">
                  <a:xfrm>
                    <a:off x="560" y="1446"/>
                    <a:ext cx="14" cy="36"/>
                  </a:xfrm>
                  <a:custGeom>
                    <a:avLst/>
                    <a:gdLst>
                      <a:gd name="T0" fmla="*/ 9 w 46"/>
                      <a:gd name="T1" fmla="*/ 36 h 117"/>
                      <a:gd name="T2" fmla="*/ 14 w 46"/>
                      <a:gd name="T3" fmla="*/ 30 h 117"/>
                      <a:gd name="T4" fmla="*/ 14 w 46"/>
                      <a:gd name="T5" fmla="*/ 0 h 117"/>
                      <a:gd name="T6" fmla="*/ 0 w 46"/>
                      <a:gd name="T7" fmla="*/ 0 h 117"/>
                      <a:gd name="T8" fmla="*/ 0 w 46"/>
                      <a:gd name="T9" fmla="*/ 30 h 117"/>
                      <a:gd name="T10" fmla="*/ 9 w 46"/>
                      <a:gd name="T11" fmla="*/ 36 h 117"/>
                      <a:gd name="T12" fmla="*/ 9 w 46"/>
                      <a:gd name="T13" fmla="*/ 36 h 117"/>
                      <a:gd name="T14" fmla="*/ 14 w 46"/>
                      <a:gd name="T15" fmla="*/ 34 h 117"/>
                      <a:gd name="T16" fmla="*/ 14 w 46"/>
                      <a:gd name="T17" fmla="*/ 30 h 117"/>
                      <a:gd name="T18" fmla="*/ 9 w 46"/>
                      <a:gd name="T19" fmla="*/ 36 h 117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117">
                        <a:moveTo>
                          <a:pt x="31" y="117"/>
                        </a:moveTo>
                        <a:lnTo>
                          <a:pt x="46" y="9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31" y="117"/>
                        </a:lnTo>
                        <a:lnTo>
                          <a:pt x="46" y="112"/>
                        </a:lnTo>
                        <a:lnTo>
                          <a:pt x="46" y="96"/>
                        </a:lnTo>
                        <a:lnTo>
                          <a:pt x="31" y="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5" name="Freeform 593"/>
                  <p:cNvSpPr>
                    <a:spLocks noChangeAspect="1"/>
                  </p:cNvSpPr>
                  <p:nvPr/>
                </p:nvSpPr>
                <p:spPr bwMode="auto">
                  <a:xfrm>
                    <a:off x="560" y="1468"/>
                    <a:ext cx="14" cy="14"/>
                  </a:xfrm>
                  <a:custGeom>
                    <a:avLst/>
                    <a:gdLst>
                      <a:gd name="T0" fmla="*/ 0 w 50"/>
                      <a:gd name="T1" fmla="*/ 8 h 51"/>
                      <a:gd name="T2" fmla="*/ 9 w 50"/>
                      <a:gd name="T3" fmla="*/ 14 h 51"/>
                      <a:gd name="T4" fmla="*/ 14 w 50"/>
                      <a:gd name="T5" fmla="*/ 12 h 51"/>
                      <a:gd name="T6" fmla="*/ 10 w 50"/>
                      <a:gd name="T7" fmla="*/ 0 h 51"/>
                      <a:gd name="T8" fmla="*/ 4 w 50"/>
                      <a:gd name="T9" fmla="*/ 2 h 51"/>
                      <a:gd name="T10" fmla="*/ 0 w 50"/>
                      <a:gd name="T11" fmla="*/ 8 h 51"/>
                      <a:gd name="T12" fmla="*/ 4 w 50"/>
                      <a:gd name="T13" fmla="*/ 2 h 51"/>
                      <a:gd name="T14" fmla="*/ 0 w 50"/>
                      <a:gd name="T15" fmla="*/ 4 h 51"/>
                      <a:gd name="T16" fmla="*/ 0 w 50"/>
                      <a:gd name="T17" fmla="*/ 8 h 5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50" h="51">
                        <a:moveTo>
                          <a:pt x="0" y="28"/>
                        </a:moveTo>
                        <a:lnTo>
                          <a:pt x="31" y="51"/>
                        </a:lnTo>
                        <a:lnTo>
                          <a:pt x="50" y="43"/>
                        </a:lnTo>
                        <a:lnTo>
                          <a:pt x="34" y="0"/>
                        </a:lnTo>
                        <a:lnTo>
                          <a:pt x="15" y="7"/>
                        </a:lnTo>
                        <a:lnTo>
                          <a:pt x="0" y="28"/>
                        </a:lnTo>
                        <a:lnTo>
                          <a:pt x="15" y="7"/>
                        </a:lnTo>
                        <a:lnTo>
                          <a:pt x="0" y="13"/>
                        </a:lnTo>
                        <a:lnTo>
                          <a:pt x="0" y="2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6" name="Freeform 594"/>
                  <p:cNvSpPr>
                    <a:spLocks noChangeAspect="1"/>
                  </p:cNvSpPr>
                  <p:nvPr/>
                </p:nvSpPr>
                <p:spPr bwMode="auto">
                  <a:xfrm>
                    <a:off x="560" y="1475"/>
                    <a:ext cx="7" cy="100"/>
                  </a:xfrm>
                  <a:custGeom>
                    <a:avLst/>
                    <a:gdLst>
                      <a:gd name="T0" fmla="*/ 4 w 46"/>
                      <a:gd name="T1" fmla="*/ 100 h 314"/>
                      <a:gd name="T2" fmla="*/ 7 w 46"/>
                      <a:gd name="T3" fmla="*/ 93 h 314"/>
                      <a:gd name="T4" fmla="*/ 7 w 46"/>
                      <a:gd name="T5" fmla="*/ 0 h 314"/>
                      <a:gd name="T6" fmla="*/ 0 w 46"/>
                      <a:gd name="T7" fmla="*/ 0 h 314"/>
                      <a:gd name="T8" fmla="*/ 0 w 46"/>
                      <a:gd name="T9" fmla="*/ 93 h 314"/>
                      <a:gd name="T10" fmla="*/ 4 w 46"/>
                      <a:gd name="T11" fmla="*/ 100 h 314"/>
                      <a:gd name="T12" fmla="*/ 0 w 46"/>
                      <a:gd name="T13" fmla="*/ 93 h 314"/>
                      <a:gd name="T14" fmla="*/ 0 w 46"/>
                      <a:gd name="T15" fmla="*/ 100 h 314"/>
                      <a:gd name="T16" fmla="*/ 4 w 46"/>
                      <a:gd name="T17" fmla="*/ 100 h 314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6" h="314">
                        <a:moveTo>
                          <a:pt x="23" y="314"/>
                        </a:moveTo>
                        <a:lnTo>
                          <a:pt x="46" y="29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3" y="314"/>
                        </a:lnTo>
                        <a:lnTo>
                          <a:pt x="0" y="291"/>
                        </a:lnTo>
                        <a:lnTo>
                          <a:pt x="0" y="314"/>
                        </a:lnTo>
                        <a:lnTo>
                          <a:pt x="23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7" name="Freeform 595"/>
                  <p:cNvSpPr>
                    <a:spLocks noChangeAspect="1"/>
                  </p:cNvSpPr>
                  <p:nvPr/>
                </p:nvSpPr>
                <p:spPr bwMode="auto">
                  <a:xfrm>
                    <a:off x="568" y="1561"/>
                    <a:ext cx="50" cy="14"/>
                  </a:xfrm>
                  <a:custGeom>
                    <a:avLst/>
                    <a:gdLst>
                      <a:gd name="T0" fmla="*/ 50 w 168"/>
                      <a:gd name="T1" fmla="*/ 7 h 46"/>
                      <a:gd name="T2" fmla="*/ 43 w 168"/>
                      <a:gd name="T3" fmla="*/ 0 h 46"/>
                      <a:gd name="T4" fmla="*/ 0 w 168"/>
                      <a:gd name="T5" fmla="*/ 0 h 46"/>
                      <a:gd name="T6" fmla="*/ 0 w 168"/>
                      <a:gd name="T7" fmla="*/ 14 h 46"/>
                      <a:gd name="T8" fmla="*/ 43 w 168"/>
                      <a:gd name="T9" fmla="*/ 14 h 46"/>
                      <a:gd name="T10" fmla="*/ 50 w 168"/>
                      <a:gd name="T11" fmla="*/ 7 h 46"/>
                      <a:gd name="T12" fmla="*/ 43 w 168"/>
                      <a:gd name="T13" fmla="*/ 14 h 46"/>
                      <a:gd name="T14" fmla="*/ 50 w 168"/>
                      <a:gd name="T15" fmla="*/ 14 h 46"/>
                      <a:gd name="T16" fmla="*/ 50 w 168"/>
                      <a:gd name="T17" fmla="*/ 7 h 4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68" h="46">
                        <a:moveTo>
                          <a:pt x="168" y="23"/>
                        </a:moveTo>
                        <a:lnTo>
                          <a:pt x="145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45" y="46"/>
                        </a:lnTo>
                        <a:lnTo>
                          <a:pt x="168" y="23"/>
                        </a:lnTo>
                        <a:lnTo>
                          <a:pt x="145" y="46"/>
                        </a:lnTo>
                        <a:lnTo>
                          <a:pt x="168" y="46"/>
                        </a:lnTo>
                        <a:lnTo>
                          <a:pt x="16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8" name="Freeform 596"/>
                  <p:cNvSpPr>
                    <a:spLocks noChangeAspect="1"/>
                  </p:cNvSpPr>
                  <p:nvPr/>
                </p:nvSpPr>
                <p:spPr bwMode="auto">
                  <a:xfrm>
                    <a:off x="4927" y="1425"/>
                    <a:ext cx="43" cy="143"/>
                  </a:xfrm>
                  <a:custGeom>
                    <a:avLst/>
                    <a:gdLst>
                      <a:gd name="T0" fmla="*/ 0 w 143"/>
                      <a:gd name="T1" fmla="*/ 143 h 469"/>
                      <a:gd name="T2" fmla="*/ 0 w 143"/>
                      <a:gd name="T3" fmla="*/ 55 h 469"/>
                      <a:gd name="T4" fmla="*/ 6 w 143"/>
                      <a:gd name="T5" fmla="*/ 52 h 469"/>
                      <a:gd name="T6" fmla="*/ 6 w 143"/>
                      <a:gd name="T7" fmla="*/ 23 h 469"/>
                      <a:gd name="T8" fmla="*/ 6 w 143"/>
                      <a:gd name="T9" fmla="*/ 20 h 469"/>
                      <a:gd name="T10" fmla="*/ 7 w 143"/>
                      <a:gd name="T11" fmla="*/ 16 h 469"/>
                      <a:gd name="T12" fmla="*/ 8 w 143"/>
                      <a:gd name="T13" fmla="*/ 12 h 469"/>
                      <a:gd name="T14" fmla="*/ 9 w 143"/>
                      <a:gd name="T15" fmla="*/ 8 h 469"/>
                      <a:gd name="T16" fmla="*/ 10 w 143"/>
                      <a:gd name="T17" fmla="*/ 7 h 469"/>
                      <a:gd name="T18" fmla="*/ 11 w 143"/>
                      <a:gd name="T19" fmla="*/ 5 h 469"/>
                      <a:gd name="T20" fmla="*/ 13 w 143"/>
                      <a:gd name="T21" fmla="*/ 3 h 469"/>
                      <a:gd name="T22" fmla="*/ 14 w 143"/>
                      <a:gd name="T23" fmla="*/ 2 h 469"/>
                      <a:gd name="T24" fmla="*/ 16 w 143"/>
                      <a:gd name="T25" fmla="*/ 1 h 469"/>
                      <a:gd name="T26" fmla="*/ 18 w 143"/>
                      <a:gd name="T27" fmla="*/ 1 h 469"/>
                      <a:gd name="T28" fmla="*/ 20 w 143"/>
                      <a:gd name="T29" fmla="*/ 0 h 469"/>
                      <a:gd name="T30" fmla="*/ 22 w 143"/>
                      <a:gd name="T31" fmla="*/ 0 h 469"/>
                      <a:gd name="T32" fmla="*/ 24 w 143"/>
                      <a:gd name="T33" fmla="*/ 0 h 469"/>
                      <a:gd name="T34" fmla="*/ 26 w 143"/>
                      <a:gd name="T35" fmla="*/ 1 h 469"/>
                      <a:gd name="T36" fmla="*/ 28 w 143"/>
                      <a:gd name="T37" fmla="*/ 1 h 469"/>
                      <a:gd name="T38" fmla="*/ 29 w 143"/>
                      <a:gd name="T39" fmla="*/ 2 h 469"/>
                      <a:gd name="T40" fmla="*/ 31 w 143"/>
                      <a:gd name="T41" fmla="*/ 3 h 469"/>
                      <a:gd name="T42" fmla="*/ 32 w 143"/>
                      <a:gd name="T43" fmla="*/ 5 h 469"/>
                      <a:gd name="T44" fmla="*/ 33 w 143"/>
                      <a:gd name="T45" fmla="*/ 6 h 469"/>
                      <a:gd name="T46" fmla="*/ 34 w 143"/>
                      <a:gd name="T47" fmla="*/ 8 h 469"/>
                      <a:gd name="T48" fmla="*/ 36 w 143"/>
                      <a:gd name="T49" fmla="*/ 11 h 469"/>
                      <a:gd name="T50" fmla="*/ 37 w 143"/>
                      <a:gd name="T51" fmla="*/ 16 h 469"/>
                      <a:gd name="T52" fmla="*/ 38 w 143"/>
                      <a:gd name="T53" fmla="*/ 20 h 469"/>
                      <a:gd name="T54" fmla="*/ 38 w 143"/>
                      <a:gd name="T55" fmla="*/ 23 h 469"/>
                      <a:gd name="T56" fmla="*/ 38 w 143"/>
                      <a:gd name="T57" fmla="*/ 52 h 469"/>
                      <a:gd name="T58" fmla="*/ 43 w 143"/>
                      <a:gd name="T59" fmla="*/ 54 h 469"/>
                      <a:gd name="T60" fmla="*/ 43 w 143"/>
                      <a:gd name="T61" fmla="*/ 143 h 469"/>
                      <a:gd name="T62" fmla="*/ 0 w 143"/>
                      <a:gd name="T63" fmla="*/ 143 h 469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43" h="469">
                        <a:moveTo>
                          <a:pt x="0" y="469"/>
                        </a:moveTo>
                        <a:lnTo>
                          <a:pt x="0" y="181"/>
                        </a:lnTo>
                        <a:lnTo>
                          <a:pt x="19" y="172"/>
                        </a:lnTo>
                        <a:lnTo>
                          <a:pt x="19" y="76"/>
                        </a:lnTo>
                        <a:lnTo>
                          <a:pt x="20" y="65"/>
                        </a:lnTo>
                        <a:lnTo>
                          <a:pt x="22" y="52"/>
                        </a:lnTo>
                        <a:lnTo>
                          <a:pt x="25" y="40"/>
                        </a:lnTo>
                        <a:lnTo>
                          <a:pt x="30" y="27"/>
                        </a:lnTo>
                        <a:lnTo>
                          <a:pt x="34" y="22"/>
                        </a:lnTo>
                        <a:lnTo>
                          <a:pt x="38" y="16"/>
                        </a:lnTo>
                        <a:lnTo>
                          <a:pt x="42" y="11"/>
                        </a:lnTo>
                        <a:lnTo>
                          <a:pt x="47" y="7"/>
                        </a:lnTo>
                        <a:lnTo>
                          <a:pt x="53" y="4"/>
                        </a:lnTo>
                        <a:lnTo>
                          <a:pt x="59" y="2"/>
                        </a:lnTo>
                        <a:lnTo>
                          <a:pt x="65" y="0"/>
                        </a:lnTo>
                        <a:lnTo>
                          <a:pt x="73" y="0"/>
                        </a:lnTo>
                        <a:lnTo>
                          <a:pt x="80" y="0"/>
                        </a:lnTo>
                        <a:lnTo>
                          <a:pt x="86" y="2"/>
                        </a:lnTo>
                        <a:lnTo>
                          <a:pt x="93" y="4"/>
                        </a:lnTo>
                        <a:lnTo>
                          <a:pt x="98" y="7"/>
                        </a:lnTo>
                        <a:lnTo>
                          <a:pt x="103" y="10"/>
                        </a:lnTo>
                        <a:lnTo>
                          <a:pt x="107" y="15"/>
                        </a:lnTo>
                        <a:lnTo>
                          <a:pt x="110" y="21"/>
                        </a:lnTo>
                        <a:lnTo>
                          <a:pt x="114" y="26"/>
                        </a:lnTo>
                        <a:lnTo>
                          <a:pt x="119" y="37"/>
                        </a:lnTo>
                        <a:lnTo>
                          <a:pt x="122" y="51"/>
                        </a:lnTo>
                        <a:lnTo>
                          <a:pt x="125" y="64"/>
                        </a:lnTo>
                        <a:lnTo>
                          <a:pt x="126" y="76"/>
                        </a:lnTo>
                        <a:lnTo>
                          <a:pt x="126" y="172"/>
                        </a:lnTo>
                        <a:lnTo>
                          <a:pt x="143" y="178"/>
                        </a:lnTo>
                        <a:lnTo>
                          <a:pt x="143" y="469"/>
                        </a:lnTo>
                        <a:lnTo>
                          <a:pt x="0" y="469"/>
                        </a:lnTo>
                        <a:close/>
                      </a:path>
                    </a:pathLst>
                  </a:custGeom>
                  <a:solidFill>
                    <a:srgbClr val="8C253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9" name="Freeform 597"/>
                  <p:cNvSpPr>
                    <a:spLocks noChangeAspect="1"/>
                  </p:cNvSpPr>
                  <p:nvPr/>
                </p:nvSpPr>
                <p:spPr bwMode="auto">
                  <a:xfrm>
                    <a:off x="4920" y="1475"/>
                    <a:ext cx="14" cy="93"/>
                  </a:xfrm>
                  <a:custGeom>
                    <a:avLst/>
                    <a:gdLst>
                      <a:gd name="T0" fmla="*/ 4 w 46"/>
                      <a:gd name="T1" fmla="*/ 0 h 309"/>
                      <a:gd name="T2" fmla="*/ 0 w 46"/>
                      <a:gd name="T3" fmla="*/ 6 h 309"/>
                      <a:gd name="T4" fmla="*/ 0 w 46"/>
                      <a:gd name="T5" fmla="*/ 93 h 309"/>
                      <a:gd name="T6" fmla="*/ 14 w 46"/>
                      <a:gd name="T7" fmla="*/ 93 h 309"/>
                      <a:gd name="T8" fmla="*/ 14 w 46"/>
                      <a:gd name="T9" fmla="*/ 6 h 309"/>
                      <a:gd name="T10" fmla="*/ 4 w 46"/>
                      <a:gd name="T11" fmla="*/ 0 h 309"/>
                      <a:gd name="T12" fmla="*/ 4 w 46"/>
                      <a:gd name="T13" fmla="*/ 0 h 309"/>
                      <a:gd name="T14" fmla="*/ 0 w 46"/>
                      <a:gd name="T15" fmla="*/ 2 h 309"/>
                      <a:gd name="T16" fmla="*/ 0 w 46"/>
                      <a:gd name="T17" fmla="*/ 6 h 309"/>
                      <a:gd name="T18" fmla="*/ 4 w 46"/>
                      <a:gd name="T19" fmla="*/ 0 h 309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309">
                        <a:moveTo>
                          <a:pt x="13" y="0"/>
                        </a:moveTo>
                        <a:lnTo>
                          <a:pt x="0" y="21"/>
                        </a:lnTo>
                        <a:lnTo>
                          <a:pt x="0" y="309"/>
                        </a:lnTo>
                        <a:lnTo>
                          <a:pt x="46" y="309"/>
                        </a:lnTo>
                        <a:lnTo>
                          <a:pt x="46" y="21"/>
                        </a:lnTo>
                        <a:lnTo>
                          <a:pt x="13" y="0"/>
                        </a:lnTo>
                        <a:lnTo>
                          <a:pt x="0" y="6"/>
                        </a:lnTo>
                        <a:lnTo>
                          <a:pt x="0" y="21"/>
                        </a:lnTo>
                        <a:lnTo>
                          <a:pt x="1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0" name="Freeform 598"/>
                  <p:cNvSpPr>
                    <a:spLocks noChangeAspect="1"/>
                  </p:cNvSpPr>
                  <p:nvPr/>
                </p:nvSpPr>
                <p:spPr bwMode="auto">
                  <a:xfrm>
                    <a:off x="4927" y="1468"/>
                    <a:ext cx="14" cy="14"/>
                  </a:xfrm>
                  <a:custGeom>
                    <a:avLst/>
                    <a:gdLst>
                      <a:gd name="T0" fmla="*/ 14 w 52"/>
                      <a:gd name="T1" fmla="*/ 6 h 51"/>
                      <a:gd name="T2" fmla="*/ 5 w 52"/>
                      <a:gd name="T3" fmla="*/ 0 h 51"/>
                      <a:gd name="T4" fmla="*/ 0 w 52"/>
                      <a:gd name="T5" fmla="*/ 2 h 51"/>
                      <a:gd name="T6" fmla="*/ 5 w 52"/>
                      <a:gd name="T7" fmla="*/ 14 h 51"/>
                      <a:gd name="T8" fmla="*/ 10 w 52"/>
                      <a:gd name="T9" fmla="*/ 12 h 51"/>
                      <a:gd name="T10" fmla="*/ 14 w 52"/>
                      <a:gd name="T11" fmla="*/ 6 h 51"/>
                      <a:gd name="T12" fmla="*/ 10 w 52"/>
                      <a:gd name="T13" fmla="*/ 12 h 51"/>
                      <a:gd name="T14" fmla="*/ 14 w 52"/>
                      <a:gd name="T15" fmla="*/ 10 h 51"/>
                      <a:gd name="T16" fmla="*/ 14 w 52"/>
                      <a:gd name="T17" fmla="*/ 6 h 5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52" h="51">
                        <a:moveTo>
                          <a:pt x="52" y="21"/>
                        </a:moveTo>
                        <a:lnTo>
                          <a:pt x="19" y="0"/>
                        </a:lnTo>
                        <a:lnTo>
                          <a:pt x="0" y="9"/>
                        </a:lnTo>
                        <a:lnTo>
                          <a:pt x="19" y="51"/>
                        </a:lnTo>
                        <a:lnTo>
                          <a:pt x="38" y="42"/>
                        </a:lnTo>
                        <a:lnTo>
                          <a:pt x="52" y="21"/>
                        </a:lnTo>
                        <a:lnTo>
                          <a:pt x="38" y="42"/>
                        </a:lnTo>
                        <a:lnTo>
                          <a:pt x="52" y="36"/>
                        </a:lnTo>
                        <a:lnTo>
                          <a:pt x="52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1" name="Freeform 599"/>
                  <p:cNvSpPr>
                    <a:spLocks noChangeAspect="1"/>
                  </p:cNvSpPr>
                  <p:nvPr/>
                </p:nvSpPr>
                <p:spPr bwMode="auto">
                  <a:xfrm>
                    <a:off x="4927" y="1446"/>
                    <a:ext cx="14" cy="29"/>
                  </a:xfrm>
                  <a:custGeom>
                    <a:avLst/>
                    <a:gdLst>
                      <a:gd name="T0" fmla="*/ 14 w 46"/>
                      <a:gd name="T1" fmla="*/ 0 h 96"/>
                      <a:gd name="T2" fmla="*/ 0 w 46"/>
                      <a:gd name="T3" fmla="*/ 0 h 96"/>
                      <a:gd name="T4" fmla="*/ 0 w 46"/>
                      <a:gd name="T5" fmla="*/ 29 h 96"/>
                      <a:gd name="T6" fmla="*/ 14 w 46"/>
                      <a:gd name="T7" fmla="*/ 29 h 96"/>
                      <a:gd name="T8" fmla="*/ 14 w 46"/>
                      <a:gd name="T9" fmla="*/ 0 h 96"/>
                      <a:gd name="T10" fmla="*/ 14 w 46"/>
                      <a:gd name="T11" fmla="*/ 0 h 96"/>
                      <a:gd name="T12" fmla="*/ 0 w 46"/>
                      <a:gd name="T13" fmla="*/ 0 h 96"/>
                      <a:gd name="T14" fmla="*/ 0 w 46"/>
                      <a:gd name="T15" fmla="*/ 0 h 96"/>
                      <a:gd name="T16" fmla="*/ 0 w 46"/>
                      <a:gd name="T17" fmla="*/ 0 h 96"/>
                      <a:gd name="T18" fmla="*/ 14 w 46"/>
                      <a:gd name="T19" fmla="*/ 0 h 9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96">
                        <a:moveTo>
                          <a:pt x="46" y="0"/>
                        </a:move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46" y="9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4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2" name="Freeform 600"/>
                  <p:cNvSpPr>
                    <a:spLocks noChangeAspect="1"/>
                  </p:cNvSpPr>
                  <p:nvPr/>
                </p:nvSpPr>
                <p:spPr bwMode="auto">
                  <a:xfrm>
                    <a:off x="4927" y="1417"/>
                    <a:ext cx="21" cy="29"/>
                  </a:xfrm>
                  <a:custGeom>
                    <a:avLst/>
                    <a:gdLst>
                      <a:gd name="T0" fmla="*/ 21 w 77"/>
                      <a:gd name="T1" fmla="*/ 0 h 100"/>
                      <a:gd name="T2" fmla="*/ 21 w 77"/>
                      <a:gd name="T3" fmla="*/ 0 h 100"/>
                      <a:gd name="T4" fmla="*/ 18 w 77"/>
                      <a:gd name="T5" fmla="*/ 0 h 100"/>
                      <a:gd name="T6" fmla="*/ 15 w 77"/>
                      <a:gd name="T7" fmla="*/ 1 h 100"/>
                      <a:gd name="T8" fmla="*/ 13 w 77"/>
                      <a:gd name="T9" fmla="*/ 2 h 100"/>
                      <a:gd name="T10" fmla="*/ 10 w 77"/>
                      <a:gd name="T11" fmla="*/ 3 h 100"/>
                      <a:gd name="T12" fmla="*/ 8 w 77"/>
                      <a:gd name="T13" fmla="*/ 5 h 100"/>
                      <a:gd name="T14" fmla="*/ 7 w 77"/>
                      <a:gd name="T15" fmla="*/ 8 h 100"/>
                      <a:gd name="T16" fmla="*/ 5 w 77"/>
                      <a:gd name="T17" fmla="*/ 9 h 100"/>
                      <a:gd name="T18" fmla="*/ 4 w 77"/>
                      <a:gd name="T19" fmla="*/ 12 h 100"/>
                      <a:gd name="T20" fmla="*/ 2 w 77"/>
                      <a:gd name="T21" fmla="*/ 16 h 100"/>
                      <a:gd name="T22" fmla="*/ 1 w 77"/>
                      <a:gd name="T23" fmla="*/ 21 h 100"/>
                      <a:gd name="T24" fmla="*/ 0 w 77"/>
                      <a:gd name="T25" fmla="*/ 25 h 100"/>
                      <a:gd name="T26" fmla="*/ 0 w 77"/>
                      <a:gd name="T27" fmla="*/ 29 h 100"/>
                      <a:gd name="T28" fmla="*/ 13 w 77"/>
                      <a:gd name="T29" fmla="*/ 29 h 100"/>
                      <a:gd name="T30" fmla="*/ 13 w 77"/>
                      <a:gd name="T31" fmla="*/ 27 h 100"/>
                      <a:gd name="T32" fmla="*/ 13 w 77"/>
                      <a:gd name="T33" fmla="*/ 23 h 100"/>
                      <a:gd name="T34" fmla="*/ 14 w 77"/>
                      <a:gd name="T35" fmla="*/ 21 h 100"/>
                      <a:gd name="T36" fmla="*/ 15 w 77"/>
                      <a:gd name="T37" fmla="*/ 18 h 100"/>
                      <a:gd name="T38" fmla="*/ 16 w 77"/>
                      <a:gd name="T39" fmla="*/ 17 h 100"/>
                      <a:gd name="T40" fmla="*/ 16 w 77"/>
                      <a:gd name="T41" fmla="*/ 16 h 100"/>
                      <a:gd name="T42" fmla="*/ 17 w 77"/>
                      <a:gd name="T43" fmla="*/ 15 h 100"/>
                      <a:gd name="T44" fmla="*/ 18 w 77"/>
                      <a:gd name="T45" fmla="*/ 14 h 100"/>
                      <a:gd name="T46" fmla="*/ 18 w 77"/>
                      <a:gd name="T47" fmla="*/ 14 h 100"/>
                      <a:gd name="T48" fmla="*/ 19 w 77"/>
                      <a:gd name="T49" fmla="*/ 14 h 100"/>
                      <a:gd name="T50" fmla="*/ 20 w 77"/>
                      <a:gd name="T51" fmla="*/ 14 h 100"/>
                      <a:gd name="T52" fmla="*/ 21 w 77"/>
                      <a:gd name="T53" fmla="*/ 14 h 100"/>
                      <a:gd name="T54" fmla="*/ 21 w 77"/>
                      <a:gd name="T55" fmla="*/ 14 h 100"/>
                      <a:gd name="T56" fmla="*/ 21 w 77"/>
                      <a:gd name="T57" fmla="*/ 0 h 100"/>
                      <a:gd name="T58" fmla="*/ 21 w 77"/>
                      <a:gd name="T59" fmla="*/ 0 h 100"/>
                      <a:gd name="T60" fmla="*/ 21 w 77"/>
                      <a:gd name="T61" fmla="*/ 0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77" y="0"/>
                        </a:moveTo>
                        <a:lnTo>
                          <a:pt x="77" y="0"/>
                        </a:lnTo>
                        <a:lnTo>
                          <a:pt x="66" y="0"/>
                        </a:lnTo>
                        <a:lnTo>
                          <a:pt x="55" y="4"/>
                        </a:lnTo>
                        <a:lnTo>
                          <a:pt x="46" y="7"/>
                        </a:lnTo>
                        <a:lnTo>
                          <a:pt x="38" y="12"/>
                        </a:lnTo>
                        <a:lnTo>
                          <a:pt x="30" y="18"/>
                        </a:lnTo>
                        <a:lnTo>
                          <a:pt x="24" y="26"/>
                        </a:lnTo>
                        <a:lnTo>
                          <a:pt x="19" y="32"/>
                        </a:lnTo>
                        <a:lnTo>
                          <a:pt x="13" y="41"/>
                        </a:lnTo>
                        <a:lnTo>
                          <a:pt x="7" y="55"/>
                        </a:lnTo>
                        <a:lnTo>
                          <a:pt x="3" y="71"/>
                        </a:lnTo>
                        <a:lnTo>
                          <a:pt x="1" y="87"/>
                        </a:lnTo>
                        <a:lnTo>
                          <a:pt x="0" y="100"/>
                        </a:lnTo>
                        <a:lnTo>
                          <a:pt x="46" y="100"/>
                        </a:lnTo>
                        <a:lnTo>
                          <a:pt x="46" y="92"/>
                        </a:lnTo>
                        <a:lnTo>
                          <a:pt x="48" y="81"/>
                        </a:lnTo>
                        <a:lnTo>
                          <a:pt x="51" y="71"/>
                        </a:lnTo>
                        <a:lnTo>
                          <a:pt x="55" y="61"/>
                        </a:lnTo>
                        <a:lnTo>
                          <a:pt x="58" y="58"/>
                        </a:lnTo>
                        <a:lnTo>
                          <a:pt x="60" y="55"/>
                        </a:lnTo>
                        <a:lnTo>
                          <a:pt x="62" y="52"/>
                        </a:lnTo>
                        <a:lnTo>
                          <a:pt x="65" y="50"/>
                        </a:lnTo>
                        <a:lnTo>
                          <a:pt x="67" y="49"/>
                        </a:lnTo>
                        <a:lnTo>
                          <a:pt x="70" y="48"/>
                        </a:lnTo>
                        <a:lnTo>
                          <a:pt x="72" y="47"/>
                        </a:lnTo>
                        <a:lnTo>
                          <a:pt x="77" y="47"/>
                        </a:lnTo>
                        <a:lnTo>
                          <a:pt x="7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3" name="Freeform 601"/>
                  <p:cNvSpPr>
                    <a:spLocks noChangeAspect="1"/>
                  </p:cNvSpPr>
                  <p:nvPr/>
                </p:nvSpPr>
                <p:spPr bwMode="auto">
                  <a:xfrm>
                    <a:off x="4948" y="1417"/>
                    <a:ext cx="29" cy="29"/>
                  </a:xfrm>
                  <a:custGeom>
                    <a:avLst/>
                    <a:gdLst>
                      <a:gd name="T0" fmla="*/ 29 w 76"/>
                      <a:gd name="T1" fmla="*/ 29 h 100"/>
                      <a:gd name="T2" fmla="*/ 29 w 76"/>
                      <a:gd name="T3" fmla="*/ 29 h 100"/>
                      <a:gd name="T4" fmla="*/ 29 w 76"/>
                      <a:gd name="T5" fmla="*/ 25 h 100"/>
                      <a:gd name="T6" fmla="*/ 28 w 76"/>
                      <a:gd name="T7" fmla="*/ 20 h 100"/>
                      <a:gd name="T8" fmla="*/ 26 w 76"/>
                      <a:gd name="T9" fmla="*/ 16 h 100"/>
                      <a:gd name="T10" fmla="*/ 24 w 76"/>
                      <a:gd name="T11" fmla="*/ 11 h 100"/>
                      <a:gd name="T12" fmla="*/ 22 w 76"/>
                      <a:gd name="T13" fmla="*/ 9 h 100"/>
                      <a:gd name="T14" fmla="*/ 20 w 76"/>
                      <a:gd name="T15" fmla="*/ 7 h 100"/>
                      <a:gd name="T16" fmla="*/ 18 w 76"/>
                      <a:gd name="T17" fmla="*/ 5 h 100"/>
                      <a:gd name="T18" fmla="*/ 15 w 76"/>
                      <a:gd name="T19" fmla="*/ 3 h 100"/>
                      <a:gd name="T20" fmla="*/ 11 w 76"/>
                      <a:gd name="T21" fmla="*/ 2 h 100"/>
                      <a:gd name="T22" fmla="*/ 8 w 76"/>
                      <a:gd name="T23" fmla="*/ 1 h 100"/>
                      <a:gd name="T24" fmla="*/ 4 w 76"/>
                      <a:gd name="T25" fmla="*/ 0 h 100"/>
                      <a:gd name="T26" fmla="*/ 0 w 76"/>
                      <a:gd name="T27" fmla="*/ 0 h 100"/>
                      <a:gd name="T28" fmla="*/ 0 w 76"/>
                      <a:gd name="T29" fmla="*/ 14 h 100"/>
                      <a:gd name="T30" fmla="*/ 2 w 76"/>
                      <a:gd name="T31" fmla="*/ 14 h 100"/>
                      <a:gd name="T32" fmla="*/ 3 w 76"/>
                      <a:gd name="T33" fmla="*/ 14 h 100"/>
                      <a:gd name="T34" fmla="*/ 4 w 76"/>
                      <a:gd name="T35" fmla="*/ 14 h 100"/>
                      <a:gd name="T36" fmla="*/ 5 w 76"/>
                      <a:gd name="T37" fmla="*/ 14 h 100"/>
                      <a:gd name="T38" fmla="*/ 5 w 76"/>
                      <a:gd name="T39" fmla="*/ 15 h 100"/>
                      <a:gd name="T40" fmla="*/ 6 w 76"/>
                      <a:gd name="T41" fmla="*/ 16 h 100"/>
                      <a:gd name="T42" fmla="*/ 7 w 76"/>
                      <a:gd name="T43" fmla="*/ 17 h 100"/>
                      <a:gd name="T44" fmla="*/ 8 w 76"/>
                      <a:gd name="T45" fmla="*/ 17 h 100"/>
                      <a:gd name="T46" fmla="*/ 10 w 76"/>
                      <a:gd name="T47" fmla="*/ 20 h 100"/>
                      <a:gd name="T48" fmla="*/ 11 w 76"/>
                      <a:gd name="T49" fmla="*/ 23 h 100"/>
                      <a:gd name="T50" fmla="*/ 11 w 76"/>
                      <a:gd name="T51" fmla="*/ 26 h 100"/>
                      <a:gd name="T52" fmla="*/ 11 w 76"/>
                      <a:gd name="T53" fmla="*/ 29 h 100"/>
                      <a:gd name="T54" fmla="*/ 11 w 76"/>
                      <a:gd name="T55" fmla="*/ 29 h 100"/>
                      <a:gd name="T56" fmla="*/ 29 w 76"/>
                      <a:gd name="T57" fmla="*/ 29 h 100"/>
                      <a:gd name="T58" fmla="*/ 29 w 76"/>
                      <a:gd name="T59" fmla="*/ 29 h 100"/>
                      <a:gd name="T60" fmla="*/ 29 w 76"/>
                      <a:gd name="T61" fmla="*/ 29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6" h="100">
                        <a:moveTo>
                          <a:pt x="76" y="100"/>
                        </a:moveTo>
                        <a:lnTo>
                          <a:pt x="76" y="100"/>
                        </a:lnTo>
                        <a:lnTo>
                          <a:pt x="75" y="86"/>
                        </a:lnTo>
                        <a:lnTo>
                          <a:pt x="73" y="70"/>
                        </a:lnTo>
                        <a:lnTo>
                          <a:pt x="69" y="54"/>
                        </a:lnTo>
                        <a:lnTo>
                          <a:pt x="63" y="39"/>
                        </a:lnTo>
                        <a:lnTo>
                          <a:pt x="57" y="31"/>
                        </a:lnTo>
                        <a:lnTo>
                          <a:pt x="52" y="24"/>
                        </a:lnTo>
                        <a:lnTo>
                          <a:pt x="46" y="17"/>
                        </a:lnTo>
                        <a:lnTo>
                          <a:pt x="39" y="12"/>
                        </a:lnTo>
                        <a:lnTo>
                          <a:pt x="29" y="7"/>
                        </a:lnTo>
                        <a:lnTo>
                          <a:pt x="21" y="2"/>
                        </a:lnTo>
                        <a:lnTo>
                          <a:pt x="10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4" y="47"/>
                        </a:lnTo>
                        <a:lnTo>
                          <a:pt x="7" y="48"/>
                        </a:lnTo>
                        <a:lnTo>
                          <a:pt x="10" y="49"/>
                        </a:lnTo>
                        <a:lnTo>
                          <a:pt x="12" y="50"/>
                        </a:lnTo>
                        <a:lnTo>
                          <a:pt x="14" y="52"/>
                        </a:lnTo>
                        <a:lnTo>
                          <a:pt x="16" y="54"/>
                        </a:lnTo>
                        <a:lnTo>
                          <a:pt x="19" y="57"/>
                        </a:lnTo>
                        <a:lnTo>
                          <a:pt x="21" y="59"/>
                        </a:lnTo>
                        <a:lnTo>
                          <a:pt x="25" y="70"/>
                        </a:lnTo>
                        <a:lnTo>
                          <a:pt x="28" y="79"/>
                        </a:lnTo>
                        <a:lnTo>
                          <a:pt x="29" y="90"/>
                        </a:lnTo>
                        <a:lnTo>
                          <a:pt x="30" y="100"/>
                        </a:lnTo>
                        <a:lnTo>
                          <a:pt x="76" y="10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4" name="Freeform 602"/>
                  <p:cNvSpPr>
                    <a:spLocks noChangeAspect="1"/>
                  </p:cNvSpPr>
                  <p:nvPr/>
                </p:nvSpPr>
                <p:spPr bwMode="auto">
                  <a:xfrm>
                    <a:off x="4963" y="1446"/>
                    <a:ext cx="14" cy="36"/>
                  </a:xfrm>
                  <a:custGeom>
                    <a:avLst/>
                    <a:gdLst>
                      <a:gd name="T0" fmla="*/ 4 w 46"/>
                      <a:gd name="T1" fmla="*/ 36 h 117"/>
                      <a:gd name="T2" fmla="*/ 14 w 46"/>
                      <a:gd name="T3" fmla="*/ 30 h 117"/>
                      <a:gd name="T4" fmla="*/ 14 w 46"/>
                      <a:gd name="T5" fmla="*/ 0 h 117"/>
                      <a:gd name="T6" fmla="*/ 0 w 46"/>
                      <a:gd name="T7" fmla="*/ 0 h 117"/>
                      <a:gd name="T8" fmla="*/ 0 w 46"/>
                      <a:gd name="T9" fmla="*/ 30 h 117"/>
                      <a:gd name="T10" fmla="*/ 4 w 46"/>
                      <a:gd name="T11" fmla="*/ 36 h 117"/>
                      <a:gd name="T12" fmla="*/ 0 w 46"/>
                      <a:gd name="T13" fmla="*/ 30 h 117"/>
                      <a:gd name="T14" fmla="*/ 0 w 46"/>
                      <a:gd name="T15" fmla="*/ 34 h 117"/>
                      <a:gd name="T16" fmla="*/ 4 w 46"/>
                      <a:gd name="T17" fmla="*/ 36 h 117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6" h="117">
                        <a:moveTo>
                          <a:pt x="14" y="117"/>
                        </a:moveTo>
                        <a:lnTo>
                          <a:pt x="46" y="9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14" y="117"/>
                        </a:lnTo>
                        <a:lnTo>
                          <a:pt x="0" y="96"/>
                        </a:lnTo>
                        <a:lnTo>
                          <a:pt x="0" y="112"/>
                        </a:lnTo>
                        <a:lnTo>
                          <a:pt x="14" y="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5" name="Freeform 603"/>
                  <p:cNvSpPr>
                    <a:spLocks noChangeAspect="1"/>
                  </p:cNvSpPr>
                  <p:nvPr/>
                </p:nvSpPr>
                <p:spPr bwMode="auto">
                  <a:xfrm>
                    <a:off x="4963" y="1468"/>
                    <a:ext cx="14" cy="14"/>
                  </a:xfrm>
                  <a:custGeom>
                    <a:avLst/>
                    <a:gdLst>
                      <a:gd name="T0" fmla="*/ 14 w 49"/>
                      <a:gd name="T1" fmla="*/ 8 h 51"/>
                      <a:gd name="T2" fmla="*/ 10 w 49"/>
                      <a:gd name="T3" fmla="*/ 2 h 51"/>
                      <a:gd name="T4" fmla="*/ 5 w 49"/>
                      <a:gd name="T5" fmla="*/ 0 h 51"/>
                      <a:gd name="T6" fmla="*/ 0 w 49"/>
                      <a:gd name="T7" fmla="*/ 12 h 51"/>
                      <a:gd name="T8" fmla="*/ 5 w 49"/>
                      <a:gd name="T9" fmla="*/ 14 h 51"/>
                      <a:gd name="T10" fmla="*/ 14 w 49"/>
                      <a:gd name="T11" fmla="*/ 8 h 51"/>
                      <a:gd name="T12" fmla="*/ 14 w 49"/>
                      <a:gd name="T13" fmla="*/ 8 h 51"/>
                      <a:gd name="T14" fmla="*/ 14 w 49"/>
                      <a:gd name="T15" fmla="*/ 4 h 51"/>
                      <a:gd name="T16" fmla="*/ 10 w 49"/>
                      <a:gd name="T17" fmla="*/ 2 h 51"/>
                      <a:gd name="T18" fmla="*/ 14 w 49"/>
                      <a:gd name="T19" fmla="*/ 8 h 5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9" h="51">
                        <a:moveTo>
                          <a:pt x="49" y="28"/>
                        </a:moveTo>
                        <a:lnTo>
                          <a:pt x="35" y="7"/>
                        </a:lnTo>
                        <a:lnTo>
                          <a:pt x="18" y="0"/>
                        </a:lnTo>
                        <a:lnTo>
                          <a:pt x="0" y="43"/>
                        </a:lnTo>
                        <a:lnTo>
                          <a:pt x="18" y="51"/>
                        </a:lnTo>
                        <a:lnTo>
                          <a:pt x="49" y="28"/>
                        </a:lnTo>
                        <a:lnTo>
                          <a:pt x="49" y="13"/>
                        </a:lnTo>
                        <a:lnTo>
                          <a:pt x="35" y="7"/>
                        </a:lnTo>
                        <a:lnTo>
                          <a:pt x="49" y="2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6" name="Freeform 604"/>
                  <p:cNvSpPr>
                    <a:spLocks noChangeAspect="1"/>
                  </p:cNvSpPr>
                  <p:nvPr/>
                </p:nvSpPr>
                <p:spPr bwMode="auto">
                  <a:xfrm>
                    <a:off x="4963" y="1475"/>
                    <a:ext cx="14" cy="100"/>
                  </a:xfrm>
                  <a:custGeom>
                    <a:avLst/>
                    <a:gdLst>
                      <a:gd name="T0" fmla="*/ 7 w 46"/>
                      <a:gd name="T1" fmla="*/ 100 h 314"/>
                      <a:gd name="T2" fmla="*/ 14 w 46"/>
                      <a:gd name="T3" fmla="*/ 93 h 314"/>
                      <a:gd name="T4" fmla="*/ 14 w 46"/>
                      <a:gd name="T5" fmla="*/ 0 h 314"/>
                      <a:gd name="T6" fmla="*/ 0 w 46"/>
                      <a:gd name="T7" fmla="*/ 0 h 314"/>
                      <a:gd name="T8" fmla="*/ 0 w 46"/>
                      <a:gd name="T9" fmla="*/ 93 h 314"/>
                      <a:gd name="T10" fmla="*/ 7 w 46"/>
                      <a:gd name="T11" fmla="*/ 100 h 314"/>
                      <a:gd name="T12" fmla="*/ 7 w 46"/>
                      <a:gd name="T13" fmla="*/ 100 h 314"/>
                      <a:gd name="T14" fmla="*/ 14 w 46"/>
                      <a:gd name="T15" fmla="*/ 100 h 314"/>
                      <a:gd name="T16" fmla="*/ 14 w 46"/>
                      <a:gd name="T17" fmla="*/ 93 h 314"/>
                      <a:gd name="T18" fmla="*/ 7 w 46"/>
                      <a:gd name="T19" fmla="*/ 100 h 314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314">
                        <a:moveTo>
                          <a:pt x="23" y="314"/>
                        </a:moveTo>
                        <a:lnTo>
                          <a:pt x="46" y="29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3" y="314"/>
                        </a:lnTo>
                        <a:lnTo>
                          <a:pt x="46" y="314"/>
                        </a:lnTo>
                        <a:lnTo>
                          <a:pt x="46" y="291"/>
                        </a:lnTo>
                        <a:lnTo>
                          <a:pt x="23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7" name="Freeform 605"/>
                  <p:cNvSpPr>
                    <a:spLocks noChangeAspect="1"/>
                  </p:cNvSpPr>
                  <p:nvPr/>
                </p:nvSpPr>
                <p:spPr bwMode="auto">
                  <a:xfrm>
                    <a:off x="4920" y="1561"/>
                    <a:ext cx="50" cy="14"/>
                  </a:xfrm>
                  <a:custGeom>
                    <a:avLst/>
                    <a:gdLst>
                      <a:gd name="T0" fmla="*/ 0 w 166"/>
                      <a:gd name="T1" fmla="*/ 7 h 46"/>
                      <a:gd name="T2" fmla="*/ 7 w 166"/>
                      <a:gd name="T3" fmla="*/ 14 h 46"/>
                      <a:gd name="T4" fmla="*/ 50 w 166"/>
                      <a:gd name="T5" fmla="*/ 14 h 46"/>
                      <a:gd name="T6" fmla="*/ 50 w 166"/>
                      <a:gd name="T7" fmla="*/ 0 h 46"/>
                      <a:gd name="T8" fmla="*/ 7 w 166"/>
                      <a:gd name="T9" fmla="*/ 0 h 46"/>
                      <a:gd name="T10" fmla="*/ 0 w 166"/>
                      <a:gd name="T11" fmla="*/ 7 h 46"/>
                      <a:gd name="T12" fmla="*/ 0 w 166"/>
                      <a:gd name="T13" fmla="*/ 7 h 46"/>
                      <a:gd name="T14" fmla="*/ 0 w 166"/>
                      <a:gd name="T15" fmla="*/ 14 h 46"/>
                      <a:gd name="T16" fmla="*/ 7 w 166"/>
                      <a:gd name="T17" fmla="*/ 14 h 46"/>
                      <a:gd name="T18" fmla="*/ 0 w 166"/>
                      <a:gd name="T19" fmla="*/ 7 h 4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66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166" y="46"/>
                        </a:lnTo>
                        <a:lnTo>
                          <a:pt x="166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0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8" name="Freeform 606"/>
                  <p:cNvSpPr>
                    <a:spLocks noChangeAspect="1"/>
                  </p:cNvSpPr>
                  <p:nvPr/>
                </p:nvSpPr>
                <p:spPr bwMode="auto">
                  <a:xfrm>
                    <a:off x="696" y="1425"/>
                    <a:ext cx="43" cy="143"/>
                  </a:xfrm>
                  <a:custGeom>
                    <a:avLst/>
                    <a:gdLst>
                      <a:gd name="T0" fmla="*/ 43 w 143"/>
                      <a:gd name="T1" fmla="*/ 143 h 469"/>
                      <a:gd name="T2" fmla="*/ 43 w 143"/>
                      <a:gd name="T3" fmla="*/ 55 h 469"/>
                      <a:gd name="T4" fmla="*/ 38 w 143"/>
                      <a:gd name="T5" fmla="*/ 52 h 469"/>
                      <a:gd name="T6" fmla="*/ 38 w 143"/>
                      <a:gd name="T7" fmla="*/ 23 h 469"/>
                      <a:gd name="T8" fmla="*/ 38 w 143"/>
                      <a:gd name="T9" fmla="*/ 20 h 469"/>
                      <a:gd name="T10" fmla="*/ 37 w 143"/>
                      <a:gd name="T11" fmla="*/ 16 h 469"/>
                      <a:gd name="T12" fmla="*/ 36 w 143"/>
                      <a:gd name="T13" fmla="*/ 12 h 469"/>
                      <a:gd name="T14" fmla="*/ 34 w 143"/>
                      <a:gd name="T15" fmla="*/ 8 h 469"/>
                      <a:gd name="T16" fmla="*/ 33 w 143"/>
                      <a:gd name="T17" fmla="*/ 7 h 469"/>
                      <a:gd name="T18" fmla="*/ 32 w 143"/>
                      <a:gd name="T19" fmla="*/ 5 h 469"/>
                      <a:gd name="T20" fmla="*/ 31 w 143"/>
                      <a:gd name="T21" fmla="*/ 3 h 469"/>
                      <a:gd name="T22" fmla="*/ 29 w 143"/>
                      <a:gd name="T23" fmla="*/ 2 h 469"/>
                      <a:gd name="T24" fmla="*/ 28 w 143"/>
                      <a:gd name="T25" fmla="*/ 1 h 469"/>
                      <a:gd name="T26" fmla="*/ 26 w 143"/>
                      <a:gd name="T27" fmla="*/ 1 h 469"/>
                      <a:gd name="T28" fmla="*/ 24 w 143"/>
                      <a:gd name="T29" fmla="*/ 0 h 469"/>
                      <a:gd name="T30" fmla="*/ 22 w 143"/>
                      <a:gd name="T31" fmla="*/ 0 h 469"/>
                      <a:gd name="T32" fmla="*/ 20 w 143"/>
                      <a:gd name="T33" fmla="*/ 0 h 469"/>
                      <a:gd name="T34" fmla="*/ 17 w 143"/>
                      <a:gd name="T35" fmla="*/ 1 h 469"/>
                      <a:gd name="T36" fmla="*/ 16 w 143"/>
                      <a:gd name="T37" fmla="*/ 1 h 469"/>
                      <a:gd name="T38" fmla="*/ 14 w 143"/>
                      <a:gd name="T39" fmla="*/ 2 h 469"/>
                      <a:gd name="T40" fmla="*/ 13 w 143"/>
                      <a:gd name="T41" fmla="*/ 3 h 469"/>
                      <a:gd name="T42" fmla="*/ 11 w 143"/>
                      <a:gd name="T43" fmla="*/ 5 h 469"/>
                      <a:gd name="T44" fmla="*/ 10 w 143"/>
                      <a:gd name="T45" fmla="*/ 6 h 469"/>
                      <a:gd name="T46" fmla="*/ 9 w 143"/>
                      <a:gd name="T47" fmla="*/ 8 h 469"/>
                      <a:gd name="T48" fmla="*/ 8 w 143"/>
                      <a:gd name="T49" fmla="*/ 11 h 469"/>
                      <a:gd name="T50" fmla="*/ 6 w 143"/>
                      <a:gd name="T51" fmla="*/ 16 h 469"/>
                      <a:gd name="T52" fmla="*/ 6 w 143"/>
                      <a:gd name="T53" fmla="*/ 20 h 469"/>
                      <a:gd name="T54" fmla="*/ 6 w 143"/>
                      <a:gd name="T55" fmla="*/ 23 h 469"/>
                      <a:gd name="T56" fmla="*/ 6 w 143"/>
                      <a:gd name="T57" fmla="*/ 52 h 469"/>
                      <a:gd name="T58" fmla="*/ 0 w 143"/>
                      <a:gd name="T59" fmla="*/ 54 h 469"/>
                      <a:gd name="T60" fmla="*/ 0 w 143"/>
                      <a:gd name="T61" fmla="*/ 143 h 469"/>
                      <a:gd name="T62" fmla="*/ 43 w 143"/>
                      <a:gd name="T63" fmla="*/ 143 h 469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43" h="469">
                        <a:moveTo>
                          <a:pt x="143" y="469"/>
                        </a:moveTo>
                        <a:lnTo>
                          <a:pt x="143" y="181"/>
                        </a:lnTo>
                        <a:lnTo>
                          <a:pt x="127" y="172"/>
                        </a:lnTo>
                        <a:lnTo>
                          <a:pt x="127" y="76"/>
                        </a:lnTo>
                        <a:lnTo>
                          <a:pt x="126" y="65"/>
                        </a:lnTo>
                        <a:lnTo>
                          <a:pt x="123" y="52"/>
                        </a:lnTo>
                        <a:lnTo>
                          <a:pt x="120" y="40"/>
                        </a:lnTo>
                        <a:lnTo>
                          <a:pt x="114" y="27"/>
                        </a:lnTo>
                        <a:lnTo>
                          <a:pt x="111" y="22"/>
                        </a:lnTo>
                        <a:lnTo>
                          <a:pt x="108" y="16"/>
                        </a:lnTo>
                        <a:lnTo>
                          <a:pt x="102" y="11"/>
                        </a:lnTo>
                        <a:lnTo>
                          <a:pt x="98" y="7"/>
                        </a:lnTo>
                        <a:lnTo>
                          <a:pt x="93" y="4"/>
                        </a:lnTo>
                        <a:lnTo>
                          <a:pt x="87" y="2"/>
                        </a:lnTo>
                        <a:lnTo>
                          <a:pt x="80" y="0"/>
                        </a:lnTo>
                        <a:lnTo>
                          <a:pt x="73" y="0"/>
                        </a:lnTo>
                        <a:lnTo>
                          <a:pt x="66" y="0"/>
                        </a:lnTo>
                        <a:lnTo>
                          <a:pt x="58" y="2"/>
                        </a:lnTo>
                        <a:lnTo>
                          <a:pt x="53" y="4"/>
                        </a:lnTo>
                        <a:lnTo>
                          <a:pt x="47" y="7"/>
                        </a:lnTo>
                        <a:lnTo>
                          <a:pt x="42" y="10"/>
                        </a:lnTo>
                        <a:lnTo>
                          <a:pt x="38" y="15"/>
                        </a:lnTo>
                        <a:lnTo>
                          <a:pt x="34" y="21"/>
                        </a:lnTo>
                        <a:lnTo>
                          <a:pt x="31" y="26"/>
                        </a:lnTo>
                        <a:lnTo>
                          <a:pt x="26" y="37"/>
                        </a:lnTo>
                        <a:lnTo>
                          <a:pt x="21" y="51"/>
                        </a:lnTo>
                        <a:lnTo>
                          <a:pt x="20" y="64"/>
                        </a:lnTo>
                        <a:lnTo>
                          <a:pt x="19" y="76"/>
                        </a:lnTo>
                        <a:lnTo>
                          <a:pt x="19" y="172"/>
                        </a:lnTo>
                        <a:lnTo>
                          <a:pt x="0" y="178"/>
                        </a:lnTo>
                        <a:lnTo>
                          <a:pt x="0" y="469"/>
                        </a:lnTo>
                        <a:lnTo>
                          <a:pt x="143" y="469"/>
                        </a:lnTo>
                        <a:close/>
                      </a:path>
                    </a:pathLst>
                  </a:custGeom>
                  <a:solidFill>
                    <a:srgbClr val="8C253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19" name="Freeform 607"/>
                  <p:cNvSpPr>
                    <a:spLocks noChangeAspect="1"/>
                  </p:cNvSpPr>
                  <p:nvPr/>
                </p:nvSpPr>
                <p:spPr bwMode="auto">
                  <a:xfrm>
                    <a:off x="732" y="1475"/>
                    <a:ext cx="14" cy="93"/>
                  </a:xfrm>
                  <a:custGeom>
                    <a:avLst/>
                    <a:gdLst>
                      <a:gd name="T0" fmla="*/ 10 w 47"/>
                      <a:gd name="T1" fmla="*/ 0 h 309"/>
                      <a:gd name="T2" fmla="*/ 0 w 47"/>
                      <a:gd name="T3" fmla="*/ 6 h 309"/>
                      <a:gd name="T4" fmla="*/ 0 w 47"/>
                      <a:gd name="T5" fmla="*/ 93 h 309"/>
                      <a:gd name="T6" fmla="*/ 14 w 47"/>
                      <a:gd name="T7" fmla="*/ 93 h 309"/>
                      <a:gd name="T8" fmla="*/ 14 w 47"/>
                      <a:gd name="T9" fmla="*/ 6 h 309"/>
                      <a:gd name="T10" fmla="*/ 10 w 47"/>
                      <a:gd name="T11" fmla="*/ 0 h 309"/>
                      <a:gd name="T12" fmla="*/ 14 w 47"/>
                      <a:gd name="T13" fmla="*/ 6 h 309"/>
                      <a:gd name="T14" fmla="*/ 14 w 47"/>
                      <a:gd name="T15" fmla="*/ 2 h 309"/>
                      <a:gd name="T16" fmla="*/ 10 w 47"/>
                      <a:gd name="T17" fmla="*/ 0 h 309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7" h="309">
                        <a:moveTo>
                          <a:pt x="34" y="0"/>
                        </a:moveTo>
                        <a:lnTo>
                          <a:pt x="0" y="21"/>
                        </a:lnTo>
                        <a:lnTo>
                          <a:pt x="0" y="309"/>
                        </a:lnTo>
                        <a:lnTo>
                          <a:pt x="47" y="309"/>
                        </a:lnTo>
                        <a:lnTo>
                          <a:pt x="47" y="21"/>
                        </a:lnTo>
                        <a:lnTo>
                          <a:pt x="34" y="0"/>
                        </a:lnTo>
                        <a:lnTo>
                          <a:pt x="47" y="21"/>
                        </a:lnTo>
                        <a:lnTo>
                          <a:pt x="47" y="6"/>
                        </a:lnTo>
                        <a:lnTo>
                          <a:pt x="3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0" name="Freeform 608"/>
                  <p:cNvSpPr>
                    <a:spLocks noChangeAspect="1"/>
                  </p:cNvSpPr>
                  <p:nvPr/>
                </p:nvSpPr>
                <p:spPr bwMode="auto">
                  <a:xfrm>
                    <a:off x="732" y="1468"/>
                    <a:ext cx="14" cy="14"/>
                  </a:xfrm>
                  <a:custGeom>
                    <a:avLst/>
                    <a:gdLst>
                      <a:gd name="T0" fmla="*/ 0 w 51"/>
                      <a:gd name="T1" fmla="*/ 6 h 51"/>
                      <a:gd name="T2" fmla="*/ 4 w 51"/>
                      <a:gd name="T3" fmla="*/ 11 h 51"/>
                      <a:gd name="T4" fmla="*/ 8 w 51"/>
                      <a:gd name="T5" fmla="*/ 14 h 51"/>
                      <a:gd name="T6" fmla="*/ 14 w 51"/>
                      <a:gd name="T7" fmla="*/ 2 h 51"/>
                      <a:gd name="T8" fmla="*/ 9 w 51"/>
                      <a:gd name="T9" fmla="*/ 0 h 51"/>
                      <a:gd name="T10" fmla="*/ 0 w 51"/>
                      <a:gd name="T11" fmla="*/ 6 h 51"/>
                      <a:gd name="T12" fmla="*/ 0 w 51"/>
                      <a:gd name="T13" fmla="*/ 6 h 51"/>
                      <a:gd name="T14" fmla="*/ 0 w 51"/>
                      <a:gd name="T15" fmla="*/ 10 h 51"/>
                      <a:gd name="T16" fmla="*/ 4 w 51"/>
                      <a:gd name="T17" fmla="*/ 11 h 51"/>
                      <a:gd name="T18" fmla="*/ 0 w 51"/>
                      <a:gd name="T19" fmla="*/ 6 h 5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51" h="51">
                        <a:moveTo>
                          <a:pt x="0" y="21"/>
                        </a:moveTo>
                        <a:lnTo>
                          <a:pt x="13" y="41"/>
                        </a:lnTo>
                        <a:lnTo>
                          <a:pt x="30" y="51"/>
                        </a:lnTo>
                        <a:lnTo>
                          <a:pt x="51" y="9"/>
                        </a:lnTo>
                        <a:lnTo>
                          <a:pt x="34" y="0"/>
                        </a:lnTo>
                        <a:lnTo>
                          <a:pt x="0" y="21"/>
                        </a:lnTo>
                        <a:lnTo>
                          <a:pt x="0" y="35"/>
                        </a:lnTo>
                        <a:lnTo>
                          <a:pt x="13" y="41"/>
                        </a:lnTo>
                        <a:lnTo>
                          <a:pt x="0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1" name="Freeform 609"/>
                  <p:cNvSpPr>
                    <a:spLocks noChangeAspect="1"/>
                  </p:cNvSpPr>
                  <p:nvPr/>
                </p:nvSpPr>
                <p:spPr bwMode="auto">
                  <a:xfrm>
                    <a:off x="732" y="1446"/>
                    <a:ext cx="7" cy="29"/>
                  </a:xfrm>
                  <a:custGeom>
                    <a:avLst/>
                    <a:gdLst>
                      <a:gd name="T0" fmla="*/ 7 w 47"/>
                      <a:gd name="T1" fmla="*/ 0 h 96"/>
                      <a:gd name="T2" fmla="*/ 0 w 47"/>
                      <a:gd name="T3" fmla="*/ 0 h 96"/>
                      <a:gd name="T4" fmla="*/ 0 w 47"/>
                      <a:gd name="T5" fmla="*/ 29 h 96"/>
                      <a:gd name="T6" fmla="*/ 7 w 47"/>
                      <a:gd name="T7" fmla="*/ 29 h 96"/>
                      <a:gd name="T8" fmla="*/ 7 w 47"/>
                      <a:gd name="T9" fmla="*/ 0 h 96"/>
                      <a:gd name="T10" fmla="*/ 7 w 47"/>
                      <a:gd name="T11" fmla="*/ 0 h 96"/>
                      <a:gd name="T12" fmla="*/ 0 w 47"/>
                      <a:gd name="T13" fmla="*/ 0 h 96"/>
                      <a:gd name="T14" fmla="*/ 0 w 47"/>
                      <a:gd name="T15" fmla="*/ 0 h 96"/>
                      <a:gd name="T16" fmla="*/ 0 w 47"/>
                      <a:gd name="T17" fmla="*/ 0 h 96"/>
                      <a:gd name="T18" fmla="*/ 7 w 47"/>
                      <a:gd name="T19" fmla="*/ 0 h 9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" h="96">
                        <a:moveTo>
                          <a:pt x="47" y="0"/>
                        </a:move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47" y="9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4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2" name="Freeform 610"/>
                  <p:cNvSpPr>
                    <a:spLocks noChangeAspect="1"/>
                  </p:cNvSpPr>
                  <p:nvPr/>
                </p:nvSpPr>
                <p:spPr bwMode="auto">
                  <a:xfrm>
                    <a:off x="718" y="1417"/>
                    <a:ext cx="21" cy="29"/>
                  </a:xfrm>
                  <a:custGeom>
                    <a:avLst/>
                    <a:gdLst>
                      <a:gd name="T0" fmla="*/ 0 w 77"/>
                      <a:gd name="T1" fmla="*/ 14 h 100"/>
                      <a:gd name="T2" fmla="*/ 0 w 77"/>
                      <a:gd name="T3" fmla="*/ 14 h 100"/>
                      <a:gd name="T4" fmla="*/ 1 w 77"/>
                      <a:gd name="T5" fmla="*/ 14 h 100"/>
                      <a:gd name="T6" fmla="*/ 2 w 77"/>
                      <a:gd name="T7" fmla="*/ 14 h 100"/>
                      <a:gd name="T8" fmla="*/ 2 w 77"/>
                      <a:gd name="T9" fmla="*/ 14 h 100"/>
                      <a:gd name="T10" fmla="*/ 3 w 77"/>
                      <a:gd name="T11" fmla="*/ 14 h 100"/>
                      <a:gd name="T12" fmla="*/ 4 w 77"/>
                      <a:gd name="T13" fmla="*/ 15 h 100"/>
                      <a:gd name="T14" fmla="*/ 5 w 77"/>
                      <a:gd name="T15" fmla="*/ 16 h 100"/>
                      <a:gd name="T16" fmla="*/ 5 w 77"/>
                      <a:gd name="T17" fmla="*/ 17 h 100"/>
                      <a:gd name="T18" fmla="*/ 6 w 77"/>
                      <a:gd name="T19" fmla="*/ 18 h 100"/>
                      <a:gd name="T20" fmla="*/ 7 w 77"/>
                      <a:gd name="T21" fmla="*/ 21 h 100"/>
                      <a:gd name="T22" fmla="*/ 8 w 77"/>
                      <a:gd name="T23" fmla="*/ 23 h 100"/>
                      <a:gd name="T24" fmla="*/ 8 w 77"/>
                      <a:gd name="T25" fmla="*/ 27 h 100"/>
                      <a:gd name="T26" fmla="*/ 8 w 77"/>
                      <a:gd name="T27" fmla="*/ 29 h 100"/>
                      <a:gd name="T28" fmla="*/ 21 w 77"/>
                      <a:gd name="T29" fmla="*/ 29 h 100"/>
                      <a:gd name="T30" fmla="*/ 21 w 77"/>
                      <a:gd name="T31" fmla="*/ 25 h 100"/>
                      <a:gd name="T32" fmla="*/ 20 w 77"/>
                      <a:gd name="T33" fmla="*/ 21 h 100"/>
                      <a:gd name="T34" fmla="*/ 19 w 77"/>
                      <a:gd name="T35" fmla="*/ 16 h 100"/>
                      <a:gd name="T36" fmla="*/ 17 w 77"/>
                      <a:gd name="T37" fmla="*/ 12 h 100"/>
                      <a:gd name="T38" fmla="*/ 16 w 77"/>
                      <a:gd name="T39" fmla="*/ 9 h 100"/>
                      <a:gd name="T40" fmla="*/ 14 w 77"/>
                      <a:gd name="T41" fmla="*/ 8 h 100"/>
                      <a:gd name="T42" fmla="*/ 13 w 77"/>
                      <a:gd name="T43" fmla="*/ 5 h 100"/>
                      <a:gd name="T44" fmla="*/ 11 w 77"/>
                      <a:gd name="T45" fmla="*/ 3 h 100"/>
                      <a:gd name="T46" fmla="*/ 8 w 77"/>
                      <a:gd name="T47" fmla="*/ 2 h 100"/>
                      <a:gd name="T48" fmla="*/ 6 w 77"/>
                      <a:gd name="T49" fmla="*/ 1 h 100"/>
                      <a:gd name="T50" fmla="*/ 3 w 77"/>
                      <a:gd name="T51" fmla="*/ 0 h 100"/>
                      <a:gd name="T52" fmla="*/ 0 w 77"/>
                      <a:gd name="T53" fmla="*/ 0 h 100"/>
                      <a:gd name="T54" fmla="*/ 0 w 77"/>
                      <a:gd name="T55" fmla="*/ 0 h 100"/>
                      <a:gd name="T56" fmla="*/ 0 w 77"/>
                      <a:gd name="T57" fmla="*/ 14 h 100"/>
                      <a:gd name="T58" fmla="*/ 0 w 77"/>
                      <a:gd name="T59" fmla="*/ 14 h 100"/>
                      <a:gd name="T60" fmla="*/ 0 w 77"/>
                      <a:gd name="T61" fmla="*/ 14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0" y="47"/>
                        </a:moveTo>
                        <a:lnTo>
                          <a:pt x="0" y="47"/>
                        </a:lnTo>
                        <a:lnTo>
                          <a:pt x="3" y="47"/>
                        </a:lnTo>
                        <a:lnTo>
                          <a:pt x="6" y="48"/>
                        </a:lnTo>
                        <a:lnTo>
                          <a:pt x="9" y="49"/>
                        </a:lnTo>
                        <a:lnTo>
                          <a:pt x="11" y="50"/>
                        </a:lnTo>
                        <a:lnTo>
                          <a:pt x="14" y="52"/>
                        </a:lnTo>
                        <a:lnTo>
                          <a:pt x="17" y="55"/>
                        </a:lnTo>
                        <a:lnTo>
                          <a:pt x="19" y="58"/>
                        </a:lnTo>
                        <a:lnTo>
                          <a:pt x="21" y="61"/>
                        </a:lnTo>
                        <a:lnTo>
                          <a:pt x="25" y="71"/>
                        </a:lnTo>
                        <a:lnTo>
                          <a:pt x="28" y="81"/>
                        </a:lnTo>
                        <a:lnTo>
                          <a:pt x="29" y="92"/>
                        </a:lnTo>
                        <a:lnTo>
                          <a:pt x="30" y="100"/>
                        </a:lnTo>
                        <a:lnTo>
                          <a:pt x="77" y="100"/>
                        </a:lnTo>
                        <a:lnTo>
                          <a:pt x="76" y="87"/>
                        </a:lnTo>
                        <a:lnTo>
                          <a:pt x="74" y="71"/>
                        </a:lnTo>
                        <a:lnTo>
                          <a:pt x="68" y="55"/>
                        </a:lnTo>
                        <a:lnTo>
                          <a:pt x="62" y="40"/>
                        </a:lnTo>
                        <a:lnTo>
                          <a:pt x="58" y="32"/>
                        </a:lnTo>
                        <a:lnTo>
                          <a:pt x="53" y="26"/>
                        </a:lnTo>
                        <a:lnTo>
                          <a:pt x="46" y="18"/>
                        </a:lnTo>
                        <a:lnTo>
                          <a:pt x="39" y="12"/>
                        </a:lnTo>
                        <a:lnTo>
                          <a:pt x="30" y="7"/>
                        </a:lnTo>
                        <a:lnTo>
                          <a:pt x="21" y="4"/>
                        </a:lnTo>
                        <a:lnTo>
                          <a:pt x="10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3" name="Freeform 611"/>
                  <p:cNvSpPr>
                    <a:spLocks noChangeAspect="1"/>
                  </p:cNvSpPr>
                  <p:nvPr/>
                </p:nvSpPr>
                <p:spPr bwMode="auto">
                  <a:xfrm>
                    <a:off x="696" y="1417"/>
                    <a:ext cx="21" cy="29"/>
                  </a:xfrm>
                  <a:custGeom>
                    <a:avLst/>
                    <a:gdLst>
                      <a:gd name="T0" fmla="*/ 13 w 77"/>
                      <a:gd name="T1" fmla="*/ 29 h 100"/>
                      <a:gd name="T2" fmla="*/ 13 w 77"/>
                      <a:gd name="T3" fmla="*/ 29 h 100"/>
                      <a:gd name="T4" fmla="*/ 13 w 77"/>
                      <a:gd name="T5" fmla="*/ 26 h 100"/>
                      <a:gd name="T6" fmla="*/ 13 w 77"/>
                      <a:gd name="T7" fmla="*/ 23 h 100"/>
                      <a:gd name="T8" fmla="*/ 14 w 77"/>
                      <a:gd name="T9" fmla="*/ 20 h 100"/>
                      <a:gd name="T10" fmla="*/ 15 w 77"/>
                      <a:gd name="T11" fmla="*/ 17 h 100"/>
                      <a:gd name="T12" fmla="*/ 16 w 77"/>
                      <a:gd name="T13" fmla="*/ 17 h 100"/>
                      <a:gd name="T14" fmla="*/ 16 w 77"/>
                      <a:gd name="T15" fmla="*/ 16 h 100"/>
                      <a:gd name="T16" fmla="*/ 17 w 77"/>
                      <a:gd name="T17" fmla="*/ 15 h 100"/>
                      <a:gd name="T18" fmla="*/ 17 w 77"/>
                      <a:gd name="T19" fmla="*/ 14 h 100"/>
                      <a:gd name="T20" fmla="*/ 18 w 77"/>
                      <a:gd name="T21" fmla="*/ 14 h 100"/>
                      <a:gd name="T22" fmla="*/ 19 w 77"/>
                      <a:gd name="T23" fmla="*/ 14 h 100"/>
                      <a:gd name="T24" fmla="*/ 20 w 77"/>
                      <a:gd name="T25" fmla="*/ 14 h 100"/>
                      <a:gd name="T26" fmla="*/ 21 w 77"/>
                      <a:gd name="T27" fmla="*/ 14 h 100"/>
                      <a:gd name="T28" fmla="*/ 21 w 77"/>
                      <a:gd name="T29" fmla="*/ 0 h 100"/>
                      <a:gd name="T30" fmla="*/ 18 w 77"/>
                      <a:gd name="T31" fmla="*/ 0 h 100"/>
                      <a:gd name="T32" fmla="*/ 15 w 77"/>
                      <a:gd name="T33" fmla="*/ 1 h 100"/>
                      <a:gd name="T34" fmla="*/ 13 w 77"/>
                      <a:gd name="T35" fmla="*/ 2 h 100"/>
                      <a:gd name="T36" fmla="*/ 10 w 77"/>
                      <a:gd name="T37" fmla="*/ 3 h 100"/>
                      <a:gd name="T38" fmla="*/ 8 w 77"/>
                      <a:gd name="T39" fmla="*/ 5 h 100"/>
                      <a:gd name="T40" fmla="*/ 7 w 77"/>
                      <a:gd name="T41" fmla="*/ 7 h 100"/>
                      <a:gd name="T42" fmla="*/ 5 w 77"/>
                      <a:gd name="T43" fmla="*/ 9 h 100"/>
                      <a:gd name="T44" fmla="*/ 4 w 77"/>
                      <a:gd name="T45" fmla="*/ 11 h 100"/>
                      <a:gd name="T46" fmla="*/ 2 w 77"/>
                      <a:gd name="T47" fmla="*/ 16 h 100"/>
                      <a:gd name="T48" fmla="*/ 1 w 77"/>
                      <a:gd name="T49" fmla="*/ 20 h 100"/>
                      <a:gd name="T50" fmla="*/ 0 w 77"/>
                      <a:gd name="T51" fmla="*/ 25 h 100"/>
                      <a:gd name="T52" fmla="*/ 0 w 77"/>
                      <a:gd name="T53" fmla="*/ 29 h 100"/>
                      <a:gd name="T54" fmla="*/ 0 w 77"/>
                      <a:gd name="T55" fmla="*/ 29 h 100"/>
                      <a:gd name="T56" fmla="*/ 13 w 77"/>
                      <a:gd name="T57" fmla="*/ 29 h 100"/>
                      <a:gd name="T58" fmla="*/ 13 w 77"/>
                      <a:gd name="T59" fmla="*/ 29 h 100"/>
                      <a:gd name="T60" fmla="*/ 13 w 77"/>
                      <a:gd name="T61" fmla="*/ 29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46" y="100"/>
                        </a:moveTo>
                        <a:lnTo>
                          <a:pt x="46" y="100"/>
                        </a:lnTo>
                        <a:lnTo>
                          <a:pt x="47" y="90"/>
                        </a:lnTo>
                        <a:lnTo>
                          <a:pt x="48" y="79"/>
                        </a:lnTo>
                        <a:lnTo>
                          <a:pt x="52" y="70"/>
                        </a:lnTo>
                        <a:lnTo>
                          <a:pt x="56" y="59"/>
                        </a:lnTo>
                        <a:lnTo>
                          <a:pt x="57" y="57"/>
                        </a:lnTo>
                        <a:lnTo>
                          <a:pt x="59" y="54"/>
                        </a:lnTo>
                        <a:lnTo>
                          <a:pt x="61" y="52"/>
                        </a:lnTo>
                        <a:lnTo>
                          <a:pt x="64" y="50"/>
                        </a:lnTo>
                        <a:lnTo>
                          <a:pt x="66" y="49"/>
                        </a:lnTo>
                        <a:lnTo>
                          <a:pt x="70" y="48"/>
                        </a:lnTo>
                        <a:lnTo>
                          <a:pt x="73" y="47"/>
                        </a:lnTo>
                        <a:lnTo>
                          <a:pt x="77" y="47"/>
                        </a:lnTo>
                        <a:lnTo>
                          <a:pt x="77" y="0"/>
                        </a:lnTo>
                        <a:lnTo>
                          <a:pt x="66" y="0"/>
                        </a:lnTo>
                        <a:lnTo>
                          <a:pt x="56" y="2"/>
                        </a:lnTo>
                        <a:lnTo>
                          <a:pt x="46" y="7"/>
                        </a:lnTo>
                        <a:lnTo>
                          <a:pt x="38" y="12"/>
                        </a:lnTo>
                        <a:lnTo>
                          <a:pt x="31" y="17"/>
                        </a:lnTo>
                        <a:lnTo>
                          <a:pt x="24" y="24"/>
                        </a:lnTo>
                        <a:lnTo>
                          <a:pt x="19" y="31"/>
                        </a:lnTo>
                        <a:lnTo>
                          <a:pt x="14" y="39"/>
                        </a:lnTo>
                        <a:lnTo>
                          <a:pt x="7" y="54"/>
                        </a:lnTo>
                        <a:lnTo>
                          <a:pt x="3" y="70"/>
                        </a:lnTo>
                        <a:lnTo>
                          <a:pt x="1" y="86"/>
                        </a:lnTo>
                        <a:lnTo>
                          <a:pt x="0" y="100"/>
                        </a:lnTo>
                        <a:lnTo>
                          <a:pt x="46" y="10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4" name="Freeform 612"/>
                  <p:cNvSpPr>
                    <a:spLocks noChangeAspect="1"/>
                  </p:cNvSpPr>
                  <p:nvPr/>
                </p:nvSpPr>
                <p:spPr bwMode="auto">
                  <a:xfrm>
                    <a:off x="696" y="1446"/>
                    <a:ext cx="14" cy="36"/>
                  </a:xfrm>
                  <a:custGeom>
                    <a:avLst/>
                    <a:gdLst>
                      <a:gd name="T0" fmla="*/ 10 w 46"/>
                      <a:gd name="T1" fmla="*/ 36 h 117"/>
                      <a:gd name="T2" fmla="*/ 14 w 46"/>
                      <a:gd name="T3" fmla="*/ 30 h 117"/>
                      <a:gd name="T4" fmla="*/ 14 w 46"/>
                      <a:gd name="T5" fmla="*/ 0 h 117"/>
                      <a:gd name="T6" fmla="*/ 0 w 46"/>
                      <a:gd name="T7" fmla="*/ 0 h 117"/>
                      <a:gd name="T8" fmla="*/ 0 w 46"/>
                      <a:gd name="T9" fmla="*/ 30 h 117"/>
                      <a:gd name="T10" fmla="*/ 10 w 46"/>
                      <a:gd name="T11" fmla="*/ 36 h 117"/>
                      <a:gd name="T12" fmla="*/ 10 w 46"/>
                      <a:gd name="T13" fmla="*/ 36 h 117"/>
                      <a:gd name="T14" fmla="*/ 14 w 46"/>
                      <a:gd name="T15" fmla="*/ 34 h 117"/>
                      <a:gd name="T16" fmla="*/ 14 w 46"/>
                      <a:gd name="T17" fmla="*/ 30 h 117"/>
                      <a:gd name="T18" fmla="*/ 10 w 46"/>
                      <a:gd name="T19" fmla="*/ 36 h 117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117">
                        <a:moveTo>
                          <a:pt x="32" y="117"/>
                        </a:moveTo>
                        <a:lnTo>
                          <a:pt x="46" y="9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32" y="117"/>
                        </a:lnTo>
                        <a:lnTo>
                          <a:pt x="46" y="112"/>
                        </a:lnTo>
                        <a:lnTo>
                          <a:pt x="46" y="96"/>
                        </a:lnTo>
                        <a:lnTo>
                          <a:pt x="32" y="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5" name="Freeform 613"/>
                  <p:cNvSpPr>
                    <a:spLocks noChangeAspect="1"/>
                  </p:cNvSpPr>
                  <p:nvPr/>
                </p:nvSpPr>
                <p:spPr bwMode="auto">
                  <a:xfrm>
                    <a:off x="689" y="1468"/>
                    <a:ext cx="14" cy="14"/>
                  </a:xfrm>
                  <a:custGeom>
                    <a:avLst/>
                    <a:gdLst>
                      <a:gd name="T0" fmla="*/ 0 w 51"/>
                      <a:gd name="T1" fmla="*/ 8 h 51"/>
                      <a:gd name="T2" fmla="*/ 9 w 51"/>
                      <a:gd name="T3" fmla="*/ 14 h 51"/>
                      <a:gd name="T4" fmla="*/ 14 w 51"/>
                      <a:gd name="T5" fmla="*/ 12 h 51"/>
                      <a:gd name="T6" fmla="*/ 10 w 51"/>
                      <a:gd name="T7" fmla="*/ 0 h 51"/>
                      <a:gd name="T8" fmla="*/ 4 w 51"/>
                      <a:gd name="T9" fmla="*/ 2 h 51"/>
                      <a:gd name="T10" fmla="*/ 0 w 51"/>
                      <a:gd name="T11" fmla="*/ 8 h 51"/>
                      <a:gd name="T12" fmla="*/ 4 w 51"/>
                      <a:gd name="T13" fmla="*/ 2 h 51"/>
                      <a:gd name="T14" fmla="*/ 0 w 51"/>
                      <a:gd name="T15" fmla="*/ 4 h 51"/>
                      <a:gd name="T16" fmla="*/ 0 w 51"/>
                      <a:gd name="T17" fmla="*/ 8 h 5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51" h="51">
                        <a:moveTo>
                          <a:pt x="0" y="28"/>
                        </a:moveTo>
                        <a:lnTo>
                          <a:pt x="32" y="51"/>
                        </a:lnTo>
                        <a:lnTo>
                          <a:pt x="51" y="43"/>
                        </a:lnTo>
                        <a:lnTo>
                          <a:pt x="35" y="0"/>
                        </a:lnTo>
                        <a:lnTo>
                          <a:pt x="16" y="7"/>
                        </a:lnTo>
                        <a:lnTo>
                          <a:pt x="0" y="28"/>
                        </a:lnTo>
                        <a:lnTo>
                          <a:pt x="16" y="7"/>
                        </a:lnTo>
                        <a:lnTo>
                          <a:pt x="0" y="13"/>
                        </a:lnTo>
                        <a:lnTo>
                          <a:pt x="0" y="2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6" name="Freeform 614"/>
                  <p:cNvSpPr>
                    <a:spLocks noChangeAspect="1"/>
                  </p:cNvSpPr>
                  <p:nvPr/>
                </p:nvSpPr>
                <p:spPr bwMode="auto">
                  <a:xfrm>
                    <a:off x="689" y="1475"/>
                    <a:ext cx="14" cy="100"/>
                  </a:xfrm>
                  <a:custGeom>
                    <a:avLst/>
                    <a:gdLst>
                      <a:gd name="T0" fmla="*/ 7 w 46"/>
                      <a:gd name="T1" fmla="*/ 100 h 314"/>
                      <a:gd name="T2" fmla="*/ 14 w 46"/>
                      <a:gd name="T3" fmla="*/ 93 h 314"/>
                      <a:gd name="T4" fmla="*/ 14 w 46"/>
                      <a:gd name="T5" fmla="*/ 0 h 314"/>
                      <a:gd name="T6" fmla="*/ 0 w 46"/>
                      <a:gd name="T7" fmla="*/ 0 h 314"/>
                      <a:gd name="T8" fmla="*/ 0 w 46"/>
                      <a:gd name="T9" fmla="*/ 93 h 314"/>
                      <a:gd name="T10" fmla="*/ 7 w 46"/>
                      <a:gd name="T11" fmla="*/ 100 h 314"/>
                      <a:gd name="T12" fmla="*/ 0 w 46"/>
                      <a:gd name="T13" fmla="*/ 93 h 314"/>
                      <a:gd name="T14" fmla="*/ 0 w 46"/>
                      <a:gd name="T15" fmla="*/ 100 h 314"/>
                      <a:gd name="T16" fmla="*/ 7 w 46"/>
                      <a:gd name="T17" fmla="*/ 100 h 314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6" h="314">
                        <a:moveTo>
                          <a:pt x="23" y="314"/>
                        </a:moveTo>
                        <a:lnTo>
                          <a:pt x="46" y="29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3" y="314"/>
                        </a:lnTo>
                        <a:lnTo>
                          <a:pt x="0" y="291"/>
                        </a:lnTo>
                        <a:lnTo>
                          <a:pt x="0" y="314"/>
                        </a:lnTo>
                        <a:lnTo>
                          <a:pt x="23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7" name="Freeform 615"/>
                  <p:cNvSpPr>
                    <a:spLocks noChangeAspect="1"/>
                  </p:cNvSpPr>
                  <p:nvPr/>
                </p:nvSpPr>
                <p:spPr bwMode="auto">
                  <a:xfrm>
                    <a:off x="696" y="1561"/>
                    <a:ext cx="50" cy="14"/>
                  </a:xfrm>
                  <a:custGeom>
                    <a:avLst/>
                    <a:gdLst>
                      <a:gd name="T0" fmla="*/ 50 w 167"/>
                      <a:gd name="T1" fmla="*/ 7 h 46"/>
                      <a:gd name="T2" fmla="*/ 43 w 167"/>
                      <a:gd name="T3" fmla="*/ 0 h 46"/>
                      <a:gd name="T4" fmla="*/ 0 w 167"/>
                      <a:gd name="T5" fmla="*/ 0 h 46"/>
                      <a:gd name="T6" fmla="*/ 0 w 167"/>
                      <a:gd name="T7" fmla="*/ 14 h 46"/>
                      <a:gd name="T8" fmla="*/ 43 w 167"/>
                      <a:gd name="T9" fmla="*/ 14 h 46"/>
                      <a:gd name="T10" fmla="*/ 50 w 167"/>
                      <a:gd name="T11" fmla="*/ 7 h 46"/>
                      <a:gd name="T12" fmla="*/ 43 w 167"/>
                      <a:gd name="T13" fmla="*/ 14 h 46"/>
                      <a:gd name="T14" fmla="*/ 50 w 167"/>
                      <a:gd name="T15" fmla="*/ 14 h 46"/>
                      <a:gd name="T16" fmla="*/ 50 w 167"/>
                      <a:gd name="T17" fmla="*/ 7 h 4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67" h="46">
                        <a:moveTo>
                          <a:pt x="167" y="23"/>
                        </a:moveTo>
                        <a:lnTo>
                          <a:pt x="143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43" y="46"/>
                        </a:lnTo>
                        <a:lnTo>
                          <a:pt x="167" y="23"/>
                        </a:lnTo>
                        <a:lnTo>
                          <a:pt x="143" y="46"/>
                        </a:lnTo>
                        <a:lnTo>
                          <a:pt x="167" y="46"/>
                        </a:lnTo>
                        <a:lnTo>
                          <a:pt x="167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8" name="Freeform 616"/>
                  <p:cNvSpPr>
                    <a:spLocks noChangeAspect="1"/>
                  </p:cNvSpPr>
                  <p:nvPr/>
                </p:nvSpPr>
                <p:spPr bwMode="auto">
                  <a:xfrm>
                    <a:off x="4798" y="1425"/>
                    <a:ext cx="43" cy="143"/>
                  </a:xfrm>
                  <a:custGeom>
                    <a:avLst/>
                    <a:gdLst>
                      <a:gd name="T0" fmla="*/ 0 w 143"/>
                      <a:gd name="T1" fmla="*/ 143 h 469"/>
                      <a:gd name="T2" fmla="*/ 0 w 143"/>
                      <a:gd name="T3" fmla="*/ 55 h 469"/>
                      <a:gd name="T4" fmla="*/ 5 w 143"/>
                      <a:gd name="T5" fmla="*/ 52 h 469"/>
                      <a:gd name="T6" fmla="*/ 5 w 143"/>
                      <a:gd name="T7" fmla="*/ 23 h 469"/>
                      <a:gd name="T8" fmla="*/ 5 w 143"/>
                      <a:gd name="T9" fmla="*/ 20 h 469"/>
                      <a:gd name="T10" fmla="*/ 6 w 143"/>
                      <a:gd name="T11" fmla="*/ 16 h 469"/>
                      <a:gd name="T12" fmla="*/ 7 w 143"/>
                      <a:gd name="T13" fmla="*/ 12 h 469"/>
                      <a:gd name="T14" fmla="*/ 8 w 143"/>
                      <a:gd name="T15" fmla="*/ 8 h 469"/>
                      <a:gd name="T16" fmla="*/ 10 w 143"/>
                      <a:gd name="T17" fmla="*/ 7 h 469"/>
                      <a:gd name="T18" fmla="*/ 11 w 143"/>
                      <a:gd name="T19" fmla="*/ 5 h 469"/>
                      <a:gd name="T20" fmla="*/ 12 w 143"/>
                      <a:gd name="T21" fmla="*/ 3 h 469"/>
                      <a:gd name="T22" fmla="*/ 14 w 143"/>
                      <a:gd name="T23" fmla="*/ 2 h 469"/>
                      <a:gd name="T24" fmla="*/ 15 w 143"/>
                      <a:gd name="T25" fmla="*/ 1 h 469"/>
                      <a:gd name="T26" fmla="*/ 17 w 143"/>
                      <a:gd name="T27" fmla="*/ 1 h 469"/>
                      <a:gd name="T28" fmla="*/ 19 w 143"/>
                      <a:gd name="T29" fmla="*/ 0 h 469"/>
                      <a:gd name="T30" fmla="*/ 21 w 143"/>
                      <a:gd name="T31" fmla="*/ 0 h 469"/>
                      <a:gd name="T32" fmla="*/ 23 w 143"/>
                      <a:gd name="T33" fmla="*/ 0 h 469"/>
                      <a:gd name="T34" fmla="*/ 26 w 143"/>
                      <a:gd name="T35" fmla="*/ 1 h 469"/>
                      <a:gd name="T36" fmla="*/ 27 w 143"/>
                      <a:gd name="T37" fmla="*/ 1 h 469"/>
                      <a:gd name="T38" fmla="*/ 29 w 143"/>
                      <a:gd name="T39" fmla="*/ 2 h 469"/>
                      <a:gd name="T40" fmla="*/ 30 w 143"/>
                      <a:gd name="T41" fmla="*/ 3 h 469"/>
                      <a:gd name="T42" fmla="*/ 32 w 143"/>
                      <a:gd name="T43" fmla="*/ 5 h 469"/>
                      <a:gd name="T44" fmla="*/ 33 w 143"/>
                      <a:gd name="T45" fmla="*/ 6 h 469"/>
                      <a:gd name="T46" fmla="*/ 34 w 143"/>
                      <a:gd name="T47" fmla="*/ 8 h 469"/>
                      <a:gd name="T48" fmla="*/ 35 w 143"/>
                      <a:gd name="T49" fmla="*/ 11 h 469"/>
                      <a:gd name="T50" fmla="*/ 37 w 143"/>
                      <a:gd name="T51" fmla="*/ 16 h 469"/>
                      <a:gd name="T52" fmla="*/ 37 w 143"/>
                      <a:gd name="T53" fmla="*/ 20 h 469"/>
                      <a:gd name="T54" fmla="*/ 37 w 143"/>
                      <a:gd name="T55" fmla="*/ 23 h 469"/>
                      <a:gd name="T56" fmla="*/ 37 w 143"/>
                      <a:gd name="T57" fmla="*/ 52 h 469"/>
                      <a:gd name="T58" fmla="*/ 43 w 143"/>
                      <a:gd name="T59" fmla="*/ 54 h 469"/>
                      <a:gd name="T60" fmla="*/ 43 w 143"/>
                      <a:gd name="T61" fmla="*/ 143 h 469"/>
                      <a:gd name="T62" fmla="*/ 0 w 143"/>
                      <a:gd name="T63" fmla="*/ 143 h 469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43" h="469">
                        <a:moveTo>
                          <a:pt x="0" y="469"/>
                        </a:moveTo>
                        <a:lnTo>
                          <a:pt x="0" y="181"/>
                        </a:lnTo>
                        <a:lnTo>
                          <a:pt x="16" y="172"/>
                        </a:lnTo>
                        <a:lnTo>
                          <a:pt x="16" y="76"/>
                        </a:lnTo>
                        <a:lnTo>
                          <a:pt x="17" y="65"/>
                        </a:lnTo>
                        <a:lnTo>
                          <a:pt x="20" y="52"/>
                        </a:lnTo>
                        <a:lnTo>
                          <a:pt x="23" y="40"/>
                        </a:lnTo>
                        <a:lnTo>
                          <a:pt x="28" y="27"/>
                        </a:lnTo>
                        <a:lnTo>
                          <a:pt x="32" y="22"/>
                        </a:lnTo>
                        <a:lnTo>
                          <a:pt x="35" y="16"/>
                        </a:lnTo>
                        <a:lnTo>
                          <a:pt x="41" y="11"/>
                        </a:lnTo>
                        <a:lnTo>
                          <a:pt x="45" y="7"/>
                        </a:lnTo>
                        <a:lnTo>
                          <a:pt x="50" y="4"/>
                        </a:lnTo>
                        <a:lnTo>
                          <a:pt x="56" y="2"/>
                        </a:lnTo>
                        <a:lnTo>
                          <a:pt x="63" y="0"/>
                        </a:lnTo>
                        <a:lnTo>
                          <a:pt x="70" y="0"/>
                        </a:lnTo>
                        <a:lnTo>
                          <a:pt x="77" y="0"/>
                        </a:lnTo>
                        <a:lnTo>
                          <a:pt x="85" y="2"/>
                        </a:lnTo>
                        <a:lnTo>
                          <a:pt x="90" y="4"/>
                        </a:lnTo>
                        <a:lnTo>
                          <a:pt x="96" y="7"/>
                        </a:lnTo>
                        <a:lnTo>
                          <a:pt x="101" y="10"/>
                        </a:lnTo>
                        <a:lnTo>
                          <a:pt x="105" y="15"/>
                        </a:lnTo>
                        <a:lnTo>
                          <a:pt x="109" y="21"/>
                        </a:lnTo>
                        <a:lnTo>
                          <a:pt x="112" y="26"/>
                        </a:lnTo>
                        <a:lnTo>
                          <a:pt x="117" y="37"/>
                        </a:lnTo>
                        <a:lnTo>
                          <a:pt x="122" y="51"/>
                        </a:lnTo>
                        <a:lnTo>
                          <a:pt x="123" y="64"/>
                        </a:lnTo>
                        <a:lnTo>
                          <a:pt x="124" y="76"/>
                        </a:lnTo>
                        <a:lnTo>
                          <a:pt x="124" y="172"/>
                        </a:lnTo>
                        <a:lnTo>
                          <a:pt x="143" y="178"/>
                        </a:lnTo>
                        <a:lnTo>
                          <a:pt x="143" y="469"/>
                        </a:lnTo>
                        <a:lnTo>
                          <a:pt x="0" y="469"/>
                        </a:lnTo>
                        <a:close/>
                      </a:path>
                    </a:pathLst>
                  </a:custGeom>
                  <a:solidFill>
                    <a:srgbClr val="8C253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9" name="Freeform 617"/>
                  <p:cNvSpPr>
                    <a:spLocks noChangeAspect="1"/>
                  </p:cNvSpPr>
                  <p:nvPr/>
                </p:nvSpPr>
                <p:spPr bwMode="auto">
                  <a:xfrm>
                    <a:off x="4791" y="1475"/>
                    <a:ext cx="14" cy="93"/>
                  </a:xfrm>
                  <a:custGeom>
                    <a:avLst/>
                    <a:gdLst>
                      <a:gd name="T0" fmla="*/ 4 w 47"/>
                      <a:gd name="T1" fmla="*/ 0 h 309"/>
                      <a:gd name="T2" fmla="*/ 0 w 47"/>
                      <a:gd name="T3" fmla="*/ 6 h 309"/>
                      <a:gd name="T4" fmla="*/ 0 w 47"/>
                      <a:gd name="T5" fmla="*/ 93 h 309"/>
                      <a:gd name="T6" fmla="*/ 14 w 47"/>
                      <a:gd name="T7" fmla="*/ 93 h 309"/>
                      <a:gd name="T8" fmla="*/ 14 w 47"/>
                      <a:gd name="T9" fmla="*/ 6 h 309"/>
                      <a:gd name="T10" fmla="*/ 4 w 47"/>
                      <a:gd name="T11" fmla="*/ 0 h 309"/>
                      <a:gd name="T12" fmla="*/ 4 w 47"/>
                      <a:gd name="T13" fmla="*/ 0 h 309"/>
                      <a:gd name="T14" fmla="*/ 0 w 47"/>
                      <a:gd name="T15" fmla="*/ 2 h 309"/>
                      <a:gd name="T16" fmla="*/ 0 w 47"/>
                      <a:gd name="T17" fmla="*/ 6 h 309"/>
                      <a:gd name="T18" fmla="*/ 4 w 47"/>
                      <a:gd name="T19" fmla="*/ 0 h 309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" h="309">
                        <a:moveTo>
                          <a:pt x="13" y="0"/>
                        </a:moveTo>
                        <a:lnTo>
                          <a:pt x="0" y="21"/>
                        </a:lnTo>
                        <a:lnTo>
                          <a:pt x="0" y="309"/>
                        </a:lnTo>
                        <a:lnTo>
                          <a:pt x="47" y="309"/>
                        </a:lnTo>
                        <a:lnTo>
                          <a:pt x="47" y="21"/>
                        </a:lnTo>
                        <a:lnTo>
                          <a:pt x="13" y="0"/>
                        </a:lnTo>
                        <a:lnTo>
                          <a:pt x="0" y="6"/>
                        </a:lnTo>
                        <a:lnTo>
                          <a:pt x="0" y="21"/>
                        </a:lnTo>
                        <a:lnTo>
                          <a:pt x="1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0" name="Freeform 618"/>
                  <p:cNvSpPr>
                    <a:spLocks noChangeAspect="1"/>
                  </p:cNvSpPr>
                  <p:nvPr/>
                </p:nvSpPr>
                <p:spPr bwMode="auto">
                  <a:xfrm>
                    <a:off x="4791" y="1468"/>
                    <a:ext cx="14" cy="14"/>
                  </a:xfrm>
                  <a:custGeom>
                    <a:avLst/>
                    <a:gdLst>
                      <a:gd name="T0" fmla="*/ 14 w 51"/>
                      <a:gd name="T1" fmla="*/ 6 h 51"/>
                      <a:gd name="T2" fmla="*/ 5 w 51"/>
                      <a:gd name="T3" fmla="*/ 0 h 51"/>
                      <a:gd name="T4" fmla="*/ 0 w 51"/>
                      <a:gd name="T5" fmla="*/ 2 h 51"/>
                      <a:gd name="T6" fmla="*/ 6 w 51"/>
                      <a:gd name="T7" fmla="*/ 14 h 51"/>
                      <a:gd name="T8" fmla="*/ 10 w 51"/>
                      <a:gd name="T9" fmla="*/ 11 h 51"/>
                      <a:gd name="T10" fmla="*/ 14 w 51"/>
                      <a:gd name="T11" fmla="*/ 6 h 51"/>
                      <a:gd name="T12" fmla="*/ 10 w 51"/>
                      <a:gd name="T13" fmla="*/ 11 h 51"/>
                      <a:gd name="T14" fmla="*/ 14 w 51"/>
                      <a:gd name="T15" fmla="*/ 10 h 51"/>
                      <a:gd name="T16" fmla="*/ 14 w 51"/>
                      <a:gd name="T17" fmla="*/ 6 h 5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51" h="51">
                        <a:moveTo>
                          <a:pt x="51" y="21"/>
                        </a:moveTo>
                        <a:lnTo>
                          <a:pt x="17" y="0"/>
                        </a:lnTo>
                        <a:lnTo>
                          <a:pt x="0" y="9"/>
                        </a:lnTo>
                        <a:lnTo>
                          <a:pt x="21" y="51"/>
                        </a:lnTo>
                        <a:lnTo>
                          <a:pt x="38" y="41"/>
                        </a:lnTo>
                        <a:lnTo>
                          <a:pt x="51" y="21"/>
                        </a:lnTo>
                        <a:lnTo>
                          <a:pt x="38" y="41"/>
                        </a:lnTo>
                        <a:lnTo>
                          <a:pt x="51" y="35"/>
                        </a:lnTo>
                        <a:lnTo>
                          <a:pt x="51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1" name="Freeform 619"/>
                  <p:cNvSpPr>
                    <a:spLocks noChangeAspect="1"/>
                  </p:cNvSpPr>
                  <p:nvPr/>
                </p:nvSpPr>
                <p:spPr bwMode="auto">
                  <a:xfrm>
                    <a:off x="4798" y="1446"/>
                    <a:ext cx="7" cy="29"/>
                  </a:xfrm>
                  <a:custGeom>
                    <a:avLst/>
                    <a:gdLst>
                      <a:gd name="T0" fmla="*/ 7 w 47"/>
                      <a:gd name="T1" fmla="*/ 0 h 96"/>
                      <a:gd name="T2" fmla="*/ 0 w 47"/>
                      <a:gd name="T3" fmla="*/ 0 h 96"/>
                      <a:gd name="T4" fmla="*/ 0 w 47"/>
                      <a:gd name="T5" fmla="*/ 29 h 96"/>
                      <a:gd name="T6" fmla="*/ 7 w 47"/>
                      <a:gd name="T7" fmla="*/ 29 h 96"/>
                      <a:gd name="T8" fmla="*/ 7 w 47"/>
                      <a:gd name="T9" fmla="*/ 0 h 96"/>
                      <a:gd name="T10" fmla="*/ 7 w 47"/>
                      <a:gd name="T11" fmla="*/ 0 h 96"/>
                      <a:gd name="T12" fmla="*/ 0 w 47"/>
                      <a:gd name="T13" fmla="*/ 0 h 96"/>
                      <a:gd name="T14" fmla="*/ 0 w 47"/>
                      <a:gd name="T15" fmla="*/ 0 h 96"/>
                      <a:gd name="T16" fmla="*/ 0 w 47"/>
                      <a:gd name="T17" fmla="*/ 0 h 96"/>
                      <a:gd name="T18" fmla="*/ 7 w 47"/>
                      <a:gd name="T19" fmla="*/ 0 h 9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" h="96">
                        <a:moveTo>
                          <a:pt x="47" y="0"/>
                        </a:move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47" y="9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4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2" name="Freeform 620"/>
                  <p:cNvSpPr>
                    <a:spLocks noChangeAspect="1"/>
                  </p:cNvSpPr>
                  <p:nvPr/>
                </p:nvSpPr>
                <p:spPr bwMode="auto">
                  <a:xfrm>
                    <a:off x="4798" y="1417"/>
                    <a:ext cx="21" cy="29"/>
                  </a:xfrm>
                  <a:custGeom>
                    <a:avLst/>
                    <a:gdLst>
                      <a:gd name="T0" fmla="*/ 21 w 77"/>
                      <a:gd name="T1" fmla="*/ 0 h 100"/>
                      <a:gd name="T2" fmla="*/ 21 w 77"/>
                      <a:gd name="T3" fmla="*/ 0 h 100"/>
                      <a:gd name="T4" fmla="*/ 18 w 77"/>
                      <a:gd name="T5" fmla="*/ 0 h 100"/>
                      <a:gd name="T6" fmla="*/ 15 w 77"/>
                      <a:gd name="T7" fmla="*/ 1 h 100"/>
                      <a:gd name="T8" fmla="*/ 13 w 77"/>
                      <a:gd name="T9" fmla="*/ 2 h 100"/>
                      <a:gd name="T10" fmla="*/ 10 w 77"/>
                      <a:gd name="T11" fmla="*/ 3 h 100"/>
                      <a:gd name="T12" fmla="*/ 8 w 77"/>
                      <a:gd name="T13" fmla="*/ 5 h 100"/>
                      <a:gd name="T14" fmla="*/ 7 w 77"/>
                      <a:gd name="T15" fmla="*/ 8 h 100"/>
                      <a:gd name="T16" fmla="*/ 5 w 77"/>
                      <a:gd name="T17" fmla="*/ 9 h 100"/>
                      <a:gd name="T18" fmla="*/ 4 w 77"/>
                      <a:gd name="T19" fmla="*/ 12 h 100"/>
                      <a:gd name="T20" fmla="*/ 2 w 77"/>
                      <a:gd name="T21" fmla="*/ 16 h 100"/>
                      <a:gd name="T22" fmla="*/ 1 w 77"/>
                      <a:gd name="T23" fmla="*/ 21 h 100"/>
                      <a:gd name="T24" fmla="*/ 0 w 77"/>
                      <a:gd name="T25" fmla="*/ 25 h 100"/>
                      <a:gd name="T26" fmla="*/ 0 w 77"/>
                      <a:gd name="T27" fmla="*/ 29 h 100"/>
                      <a:gd name="T28" fmla="*/ 13 w 77"/>
                      <a:gd name="T29" fmla="*/ 29 h 100"/>
                      <a:gd name="T30" fmla="*/ 13 w 77"/>
                      <a:gd name="T31" fmla="*/ 27 h 100"/>
                      <a:gd name="T32" fmla="*/ 13 w 77"/>
                      <a:gd name="T33" fmla="*/ 23 h 100"/>
                      <a:gd name="T34" fmla="*/ 14 w 77"/>
                      <a:gd name="T35" fmla="*/ 21 h 100"/>
                      <a:gd name="T36" fmla="*/ 15 w 77"/>
                      <a:gd name="T37" fmla="*/ 18 h 100"/>
                      <a:gd name="T38" fmla="*/ 16 w 77"/>
                      <a:gd name="T39" fmla="*/ 17 h 100"/>
                      <a:gd name="T40" fmla="*/ 16 w 77"/>
                      <a:gd name="T41" fmla="*/ 16 h 100"/>
                      <a:gd name="T42" fmla="*/ 17 w 77"/>
                      <a:gd name="T43" fmla="*/ 15 h 100"/>
                      <a:gd name="T44" fmla="*/ 18 w 77"/>
                      <a:gd name="T45" fmla="*/ 14 h 100"/>
                      <a:gd name="T46" fmla="*/ 19 w 77"/>
                      <a:gd name="T47" fmla="*/ 14 h 100"/>
                      <a:gd name="T48" fmla="*/ 19 w 77"/>
                      <a:gd name="T49" fmla="*/ 14 h 100"/>
                      <a:gd name="T50" fmla="*/ 20 w 77"/>
                      <a:gd name="T51" fmla="*/ 14 h 100"/>
                      <a:gd name="T52" fmla="*/ 21 w 77"/>
                      <a:gd name="T53" fmla="*/ 14 h 100"/>
                      <a:gd name="T54" fmla="*/ 21 w 77"/>
                      <a:gd name="T55" fmla="*/ 14 h 100"/>
                      <a:gd name="T56" fmla="*/ 21 w 77"/>
                      <a:gd name="T57" fmla="*/ 0 h 100"/>
                      <a:gd name="T58" fmla="*/ 21 w 77"/>
                      <a:gd name="T59" fmla="*/ 0 h 100"/>
                      <a:gd name="T60" fmla="*/ 21 w 77"/>
                      <a:gd name="T61" fmla="*/ 0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77" y="0"/>
                        </a:moveTo>
                        <a:lnTo>
                          <a:pt x="77" y="0"/>
                        </a:lnTo>
                        <a:lnTo>
                          <a:pt x="67" y="0"/>
                        </a:lnTo>
                        <a:lnTo>
                          <a:pt x="56" y="4"/>
                        </a:lnTo>
                        <a:lnTo>
                          <a:pt x="47" y="7"/>
                        </a:lnTo>
                        <a:lnTo>
                          <a:pt x="38" y="12"/>
                        </a:lnTo>
                        <a:lnTo>
                          <a:pt x="31" y="18"/>
                        </a:lnTo>
                        <a:lnTo>
                          <a:pt x="24" y="26"/>
                        </a:lnTo>
                        <a:lnTo>
                          <a:pt x="19" y="32"/>
                        </a:lnTo>
                        <a:lnTo>
                          <a:pt x="15" y="41"/>
                        </a:lnTo>
                        <a:lnTo>
                          <a:pt x="9" y="55"/>
                        </a:lnTo>
                        <a:lnTo>
                          <a:pt x="3" y="71"/>
                        </a:lnTo>
                        <a:lnTo>
                          <a:pt x="1" y="87"/>
                        </a:lnTo>
                        <a:lnTo>
                          <a:pt x="0" y="100"/>
                        </a:lnTo>
                        <a:lnTo>
                          <a:pt x="47" y="100"/>
                        </a:lnTo>
                        <a:lnTo>
                          <a:pt x="48" y="92"/>
                        </a:lnTo>
                        <a:lnTo>
                          <a:pt x="49" y="81"/>
                        </a:lnTo>
                        <a:lnTo>
                          <a:pt x="52" y="71"/>
                        </a:lnTo>
                        <a:lnTo>
                          <a:pt x="56" y="61"/>
                        </a:lnTo>
                        <a:lnTo>
                          <a:pt x="58" y="58"/>
                        </a:lnTo>
                        <a:lnTo>
                          <a:pt x="60" y="55"/>
                        </a:lnTo>
                        <a:lnTo>
                          <a:pt x="63" y="52"/>
                        </a:lnTo>
                        <a:lnTo>
                          <a:pt x="66" y="50"/>
                        </a:lnTo>
                        <a:lnTo>
                          <a:pt x="68" y="49"/>
                        </a:lnTo>
                        <a:lnTo>
                          <a:pt x="71" y="48"/>
                        </a:lnTo>
                        <a:lnTo>
                          <a:pt x="74" y="47"/>
                        </a:lnTo>
                        <a:lnTo>
                          <a:pt x="77" y="47"/>
                        </a:lnTo>
                        <a:lnTo>
                          <a:pt x="7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3" name="Freeform 621"/>
                  <p:cNvSpPr>
                    <a:spLocks noChangeAspect="1"/>
                  </p:cNvSpPr>
                  <p:nvPr/>
                </p:nvSpPr>
                <p:spPr bwMode="auto">
                  <a:xfrm>
                    <a:off x="4820" y="1417"/>
                    <a:ext cx="21" cy="29"/>
                  </a:xfrm>
                  <a:custGeom>
                    <a:avLst/>
                    <a:gdLst>
                      <a:gd name="T0" fmla="*/ 21 w 77"/>
                      <a:gd name="T1" fmla="*/ 29 h 100"/>
                      <a:gd name="T2" fmla="*/ 21 w 77"/>
                      <a:gd name="T3" fmla="*/ 29 h 100"/>
                      <a:gd name="T4" fmla="*/ 21 w 77"/>
                      <a:gd name="T5" fmla="*/ 25 h 100"/>
                      <a:gd name="T6" fmla="*/ 20 w 77"/>
                      <a:gd name="T7" fmla="*/ 20 h 100"/>
                      <a:gd name="T8" fmla="*/ 19 w 77"/>
                      <a:gd name="T9" fmla="*/ 16 h 100"/>
                      <a:gd name="T10" fmla="*/ 17 w 77"/>
                      <a:gd name="T11" fmla="*/ 11 h 100"/>
                      <a:gd name="T12" fmla="*/ 16 w 77"/>
                      <a:gd name="T13" fmla="*/ 9 h 100"/>
                      <a:gd name="T14" fmla="*/ 14 w 77"/>
                      <a:gd name="T15" fmla="*/ 7 h 100"/>
                      <a:gd name="T16" fmla="*/ 13 w 77"/>
                      <a:gd name="T17" fmla="*/ 5 h 100"/>
                      <a:gd name="T18" fmla="*/ 11 w 77"/>
                      <a:gd name="T19" fmla="*/ 3 h 100"/>
                      <a:gd name="T20" fmla="*/ 8 w 77"/>
                      <a:gd name="T21" fmla="*/ 2 h 100"/>
                      <a:gd name="T22" fmla="*/ 6 w 77"/>
                      <a:gd name="T23" fmla="*/ 1 h 100"/>
                      <a:gd name="T24" fmla="*/ 3 w 77"/>
                      <a:gd name="T25" fmla="*/ 0 h 100"/>
                      <a:gd name="T26" fmla="*/ 0 w 77"/>
                      <a:gd name="T27" fmla="*/ 0 h 100"/>
                      <a:gd name="T28" fmla="*/ 0 w 77"/>
                      <a:gd name="T29" fmla="*/ 14 h 100"/>
                      <a:gd name="T30" fmla="*/ 1 w 77"/>
                      <a:gd name="T31" fmla="*/ 14 h 100"/>
                      <a:gd name="T32" fmla="*/ 2 w 77"/>
                      <a:gd name="T33" fmla="*/ 14 h 100"/>
                      <a:gd name="T34" fmla="*/ 3 w 77"/>
                      <a:gd name="T35" fmla="*/ 14 h 100"/>
                      <a:gd name="T36" fmla="*/ 4 w 77"/>
                      <a:gd name="T37" fmla="*/ 14 h 100"/>
                      <a:gd name="T38" fmla="*/ 4 w 77"/>
                      <a:gd name="T39" fmla="*/ 15 h 100"/>
                      <a:gd name="T40" fmla="*/ 5 w 77"/>
                      <a:gd name="T41" fmla="*/ 16 h 100"/>
                      <a:gd name="T42" fmla="*/ 5 w 77"/>
                      <a:gd name="T43" fmla="*/ 17 h 100"/>
                      <a:gd name="T44" fmla="*/ 6 w 77"/>
                      <a:gd name="T45" fmla="*/ 17 h 100"/>
                      <a:gd name="T46" fmla="*/ 7 w 77"/>
                      <a:gd name="T47" fmla="*/ 20 h 100"/>
                      <a:gd name="T48" fmla="*/ 8 w 77"/>
                      <a:gd name="T49" fmla="*/ 23 h 100"/>
                      <a:gd name="T50" fmla="*/ 8 w 77"/>
                      <a:gd name="T51" fmla="*/ 26 h 100"/>
                      <a:gd name="T52" fmla="*/ 8 w 77"/>
                      <a:gd name="T53" fmla="*/ 29 h 100"/>
                      <a:gd name="T54" fmla="*/ 8 w 77"/>
                      <a:gd name="T55" fmla="*/ 29 h 100"/>
                      <a:gd name="T56" fmla="*/ 21 w 77"/>
                      <a:gd name="T57" fmla="*/ 29 h 100"/>
                      <a:gd name="T58" fmla="*/ 21 w 77"/>
                      <a:gd name="T59" fmla="*/ 29 h 100"/>
                      <a:gd name="T60" fmla="*/ 21 w 77"/>
                      <a:gd name="T61" fmla="*/ 29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77" y="100"/>
                        </a:moveTo>
                        <a:lnTo>
                          <a:pt x="77" y="100"/>
                        </a:lnTo>
                        <a:lnTo>
                          <a:pt x="76" y="86"/>
                        </a:lnTo>
                        <a:lnTo>
                          <a:pt x="74" y="70"/>
                        </a:lnTo>
                        <a:lnTo>
                          <a:pt x="70" y="54"/>
                        </a:lnTo>
                        <a:lnTo>
                          <a:pt x="63" y="39"/>
                        </a:lnTo>
                        <a:lnTo>
                          <a:pt x="58" y="31"/>
                        </a:lnTo>
                        <a:lnTo>
                          <a:pt x="53" y="24"/>
                        </a:lnTo>
                        <a:lnTo>
                          <a:pt x="46" y="17"/>
                        </a:lnTo>
                        <a:lnTo>
                          <a:pt x="39" y="12"/>
                        </a:lnTo>
                        <a:lnTo>
                          <a:pt x="31" y="7"/>
                        </a:lnTo>
                        <a:lnTo>
                          <a:pt x="21" y="2"/>
                        </a:lnTo>
                        <a:lnTo>
                          <a:pt x="11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4" y="47"/>
                        </a:lnTo>
                        <a:lnTo>
                          <a:pt x="7" y="48"/>
                        </a:lnTo>
                        <a:lnTo>
                          <a:pt x="11" y="49"/>
                        </a:lnTo>
                        <a:lnTo>
                          <a:pt x="13" y="50"/>
                        </a:lnTo>
                        <a:lnTo>
                          <a:pt x="16" y="52"/>
                        </a:lnTo>
                        <a:lnTo>
                          <a:pt x="18" y="54"/>
                        </a:lnTo>
                        <a:lnTo>
                          <a:pt x="20" y="57"/>
                        </a:lnTo>
                        <a:lnTo>
                          <a:pt x="21" y="59"/>
                        </a:lnTo>
                        <a:lnTo>
                          <a:pt x="25" y="70"/>
                        </a:lnTo>
                        <a:lnTo>
                          <a:pt x="29" y="79"/>
                        </a:lnTo>
                        <a:lnTo>
                          <a:pt x="30" y="90"/>
                        </a:lnTo>
                        <a:lnTo>
                          <a:pt x="31" y="100"/>
                        </a:lnTo>
                        <a:lnTo>
                          <a:pt x="77" y="10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4" name="Freeform 622"/>
                  <p:cNvSpPr>
                    <a:spLocks noChangeAspect="1"/>
                  </p:cNvSpPr>
                  <p:nvPr/>
                </p:nvSpPr>
                <p:spPr bwMode="auto">
                  <a:xfrm>
                    <a:off x="4827" y="1446"/>
                    <a:ext cx="14" cy="36"/>
                  </a:xfrm>
                  <a:custGeom>
                    <a:avLst/>
                    <a:gdLst>
                      <a:gd name="T0" fmla="*/ 4 w 46"/>
                      <a:gd name="T1" fmla="*/ 36 h 117"/>
                      <a:gd name="T2" fmla="*/ 14 w 46"/>
                      <a:gd name="T3" fmla="*/ 30 h 117"/>
                      <a:gd name="T4" fmla="*/ 14 w 46"/>
                      <a:gd name="T5" fmla="*/ 0 h 117"/>
                      <a:gd name="T6" fmla="*/ 0 w 46"/>
                      <a:gd name="T7" fmla="*/ 0 h 117"/>
                      <a:gd name="T8" fmla="*/ 0 w 46"/>
                      <a:gd name="T9" fmla="*/ 30 h 117"/>
                      <a:gd name="T10" fmla="*/ 4 w 46"/>
                      <a:gd name="T11" fmla="*/ 36 h 117"/>
                      <a:gd name="T12" fmla="*/ 0 w 46"/>
                      <a:gd name="T13" fmla="*/ 30 h 117"/>
                      <a:gd name="T14" fmla="*/ 0 w 46"/>
                      <a:gd name="T15" fmla="*/ 34 h 117"/>
                      <a:gd name="T16" fmla="*/ 4 w 46"/>
                      <a:gd name="T17" fmla="*/ 36 h 117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6" h="117">
                        <a:moveTo>
                          <a:pt x="14" y="117"/>
                        </a:moveTo>
                        <a:lnTo>
                          <a:pt x="46" y="9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14" y="117"/>
                        </a:lnTo>
                        <a:lnTo>
                          <a:pt x="0" y="96"/>
                        </a:lnTo>
                        <a:lnTo>
                          <a:pt x="0" y="112"/>
                        </a:lnTo>
                        <a:lnTo>
                          <a:pt x="14" y="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5" name="Freeform 623"/>
                  <p:cNvSpPr>
                    <a:spLocks noChangeAspect="1"/>
                  </p:cNvSpPr>
                  <p:nvPr/>
                </p:nvSpPr>
                <p:spPr bwMode="auto">
                  <a:xfrm>
                    <a:off x="4834" y="1468"/>
                    <a:ext cx="14" cy="14"/>
                  </a:xfrm>
                  <a:custGeom>
                    <a:avLst/>
                    <a:gdLst>
                      <a:gd name="T0" fmla="*/ 14 w 51"/>
                      <a:gd name="T1" fmla="*/ 8 h 51"/>
                      <a:gd name="T2" fmla="*/ 10 w 51"/>
                      <a:gd name="T3" fmla="*/ 2 h 51"/>
                      <a:gd name="T4" fmla="*/ 4 w 51"/>
                      <a:gd name="T5" fmla="*/ 0 h 51"/>
                      <a:gd name="T6" fmla="*/ 0 w 51"/>
                      <a:gd name="T7" fmla="*/ 12 h 51"/>
                      <a:gd name="T8" fmla="*/ 5 w 51"/>
                      <a:gd name="T9" fmla="*/ 14 h 51"/>
                      <a:gd name="T10" fmla="*/ 14 w 51"/>
                      <a:gd name="T11" fmla="*/ 8 h 51"/>
                      <a:gd name="T12" fmla="*/ 14 w 51"/>
                      <a:gd name="T13" fmla="*/ 8 h 51"/>
                      <a:gd name="T14" fmla="*/ 14 w 51"/>
                      <a:gd name="T15" fmla="*/ 4 h 51"/>
                      <a:gd name="T16" fmla="*/ 10 w 51"/>
                      <a:gd name="T17" fmla="*/ 2 h 51"/>
                      <a:gd name="T18" fmla="*/ 14 w 51"/>
                      <a:gd name="T19" fmla="*/ 8 h 5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51" h="51">
                        <a:moveTo>
                          <a:pt x="51" y="28"/>
                        </a:moveTo>
                        <a:lnTo>
                          <a:pt x="35" y="7"/>
                        </a:lnTo>
                        <a:lnTo>
                          <a:pt x="16" y="0"/>
                        </a:lnTo>
                        <a:lnTo>
                          <a:pt x="0" y="43"/>
                        </a:lnTo>
                        <a:lnTo>
                          <a:pt x="19" y="51"/>
                        </a:lnTo>
                        <a:lnTo>
                          <a:pt x="51" y="28"/>
                        </a:lnTo>
                        <a:lnTo>
                          <a:pt x="51" y="13"/>
                        </a:lnTo>
                        <a:lnTo>
                          <a:pt x="35" y="7"/>
                        </a:lnTo>
                        <a:lnTo>
                          <a:pt x="51" y="2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6" name="Freeform 624"/>
                  <p:cNvSpPr>
                    <a:spLocks noChangeAspect="1"/>
                  </p:cNvSpPr>
                  <p:nvPr/>
                </p:nvSpPr>
                <p:spPr bwMode="auto">
                  <a:xfrm>
                    <a:off x="4834" y="1475"/>
                    <a:ext cx="14" cy="100"/>
                  </a:xfrm>
                  <a:custGeom>
                    <a:avLst/>
                    <a:gdLst>
                      <a:gd name="T0" fmla="*/ 7 w 46"/>
                      <a:gd name="T1" fmla="*/ 100 h 314"/>
                      <a:gd name="T2" fmla="*/ 14 w 46"/>
                      <a:gd name="T3" fmla="*/ 93 h 314"/>
                      <a:gd name="T4" fmla="*/ 14 w 46"/>
                      <a:gd name="T5" fmla="*/ 0 h 314"/>
                      <a:gd name="T6" fmla="*/ 0 w 46"/>
                      <a:gd name="T7" fmla="*/ 0 h 314"/>
                      <a:gd name="T8" fmla="*/ 0 w 46"/>
                      <a:gd name="T9" fmla="*/ 93 h 314"/>
                      <a:gd name="T10" fmla="*/ 7 w 46"/>
                      <a:gd name="T11" fmla="*/ 100 h 314"/>
                      <a:gd name="T12" fmla="*/ 7 w 46"/>
                      <a:gd name="T13" fmla="*/ 100 h 314"/>
                      <a:gd name="T14" fmla="*/ 14 w 46"/>
                      <a:gd name="T15" fmla="*/ 100 h 314"/>
                      <a:gd name="T16" fmla="*/ 14 w 46"/>
                      <a:gd name="T17" fmla="*/ 93 h 314"/>
                      <a:gd name="T18" fmla="*/ 7 w 46"/>
                      <a:gd name="T19" fmla="*/ 100 h 314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314">
                        <a:moveTo>
                          <a:pt x="23" y="314"/>
                        </a:moveTo>
                        <a:lnTo>
                          <a:pt x="46" y="29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3" y="314"/>
                        </a:lnTo>
                        <a:lnTo>
                          <a:pt x="46" y="314"/>
                        </a:lnTo>
                        <a:lnTo>
                          <a:pt x="46" y="291"/>
                        </a:lnTo>
                        <a:lnTo>
                          <a:pt x="23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7" name="Freeform 625"/>
                  <p:cNvSpPr>
                    <a:spLocks noChangeAspect="1"/>
                  </p:cNvSpPr>
                  <p:nvPr/>
                </p:nvSpPr>
                <p:spPr bwMode="auto">
                  <a:xfrm>
                    <a:off x="4791" y="1561"/>
                    <a:ext cx="50" cy="14"/>
                  </a:xfrm>
                  <a:custGeom>
                    <a:avLst/>
                    <a:gdLst>
                      <a:gd name="T0" fmla="*/ 0 w 167"/>
                      <a:gd name="T1" fmla="*/ 7 h 46"/>
                      <a:gd name="T2" fmla="*/ 7 w 167"/>
                      <a:gd name="T3" fmla="*/ 14 h 46"/>
                      <a:gd name="T4" fmla="*/ 50 w 167"/>
                      <a:gd name="T5" fmla="*/ 14 h 46"/>
                      <a:gd name="T6" fmla="*/ 50 w 167"/>
                      <a:gd name="T7" fmla="*/ 0 h 46"/>
                      <a:gd name="T8" fmla="*/ 7 w 167"/>
                      <a:gd name="T9" fmla="*/ 0 h 46"/>
                      <a:gd name="T10" fmla="*/ 0 w 167"/>
                      <a:gd name="T11" fmla="*/ 7 h 46"/>
                      <a:gd name="T12" fmla="*/ 0 w 167"/>
                      <a:gd name="T13" fmla="*/ 7 h 46"/>
                      <a:gd name="T14" fmla="*/ 0 w 167"/>
                      <a:gd name="T15" fmla="*/ 14 h 46"/>
                      <a:gd name="T16" fmla="*/ 7 w 167"/>
                      <a:gd name="T17" fmla="*/ 14 h 46"/>
                      <a:gd name="T18" fmla="*/ 0 w 167"/>
                      <a:gd name="T19" fmla="*/ 7 h 4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67" h="46">
                        <a:moveTo>
                          <a:pt x="0" y="23"/>
                        </a:moveTo>
                        <a:lnTo>
                          <a:pt x="24" y="46"/>
                        </a:lnTo>
                        <a:lnTo>
                          <a:pt x="167" y="46"/>
                        </a:lnTo>
                        <a:lnTo>
                          <a:pt x="167" y="0"/>
                        </a:lnTo>
                        <a:lnTo>
                          <a:pt x="24" y="0"/>
                        </a:lnTo>
                        <a:lnTo>
                          <a:pt x="0" y="23"/>
                        </a:lnTo>
                        <a:lnTo>
                          <a:pt x="0" y="46"/>
                        </a:lnTo>
                        <a:lnTo>
                          <a:pt x="24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8" name="Freeform 626"/>
                  <p:cNvSpPr>
                    <a:spLocks noChangeAspect="1"/>
                  </p:cNvSpPr>
                  <p:nvPr/>
                </p:nvSpPr>
                <p:spPr bwMode="auto">
                  <a:xfrm>
                    <a:off x="289" y="1561"/>
                    <a:ext cx="7" cy="14"/>
                  </a:xfrm>
                  <a:custGeom>
                    <a:avLst/>
                    <a:gdLst>
                      <a:gd name="T0" fmla="*/ 0 w 31"/>
                      <a:gd name="T1" fmla="*/ 7 h 46"/>
                      <a:gd name="T2" fmla="*/ 5 w 31"/>
                      <a:gd name="T3" fmla="*/ 14 h 46"/>
                      <a:gd name="T4" fmla="*/ 7 w 31"/>
                      <a:gd name="T5" fmla="*/ 14 h 46"/>
                      <a:gd name="T6" fmla="*/ 7 w 31"/>
                      <a:gd name="T7" fmla="*/ 0 h 46"/>
                      <a:gd name="T8" fmla="*/ 5 w 31"/>
                      <a:gd name="T9" fmla="*/ 0 h 46"/>
                      <a:gd name="T10" fmla="*/ 0 w 31"/>
                      <a:gd name="T11" fmla="*/ 7 h 46"/>
                      <a:gd name="T12" fmla="*/ 5 w 31"/>
                      <a:gd name="T13" fmla="*/ 0 h 46"/>
                      <a:gd name="T14" fmla="*/ 4 w 31"/>
                      <a:gd name="T15" fmla="*/ 0 h 46"/>
                      <a:gd name="T16" fmla="*/ 3 w 31"/>
                      <a:gd name="T17" fmla="*/ 1 h 46"/>
                      <a:gd name="T18" fmla="*/ 2 w 31"/>
                      <a:gd name="T19" fmla="*/ 1 h 46"/>
                      <a:gd name="T20" fmla="*/ 1 w 31"/>
                      <a:gd name="T21" fmla="*/ 2 h 46"/>
                      <a:gd name="T22" fmla="*/ 1 w 31"/>
                      <a:gd name="T23" fmla="*/ 3 h 46"/>
                      <a:gd name="T24" fmla="*/ 0 w 31"/>
                      <a:gd name="T25" fmla="*/ 5 h 46"/>
                      <a:gd name="T26" fmla="*/ 0 w 31"/>
                      <a:gd name="T27" fmla="*/ 6 h 46"/>
                      <a:gd name="T28" fmla="*/ 0 w 31"/>
                      <a:gd name="T29" fmla="*/ 7 h 46"/>
                      <a:gd name="T30" fmla="*/ 0 w 31"/>
                      <a:gd name="T31" fmla="*/ 8 h 46"/>
                      <a:gd name="T32" fmla="*/ 0 w 31"/>
                      <a:gd name="T33" fmla="*/ 10 h 46"/>
                      <a:gd name="T34" fmla="*/ 1 w 31"/>
                      <a:gd name="T35" fmla="*/ 11 h 46"/>
                      <a:gd name="T36" fmla="*/ 1 w 31"/>
                      <a:gd name="T37" fmla="*/ 12 h 46"/>
                      <a:gd name="T38" fmla="*/ 2 w 31"/>
                      <a:gd name="T39" fmla="*/ 13 h 46"/>
                      <a:gd name="T40" fmla="*/ 3 w 31"/>
                      <a:gd name="T41" fmla="*/ 13 h 46"/>
                      <a:gd name="T42" fmla="*/ 4 w 31"/>
                      <a:gd name="T43" fmla="*/ 14 h 46"/>
                      <a:gd name="T44" fmla="*/ 5 w 31"/>
                      <a:gd name="T45" fmla="*/ 14 h 46"/>
                      <a:gd name="T46" fmla="*/ 0 w 3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1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31" y="46"/>
                        </a:lnTo>
                        <a:lnTo>
                          <a:pt x="31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12" y="2"/>
                        </a:lnTo>
                        <a:lnTo>
                          <a:pt x="9" y="4"/>
                        </a:lnTo>
                        <a:lnTo>
                          <a:pt x="6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9" y="42"/>
                        </a:lnTo>
                        <a:lnTo>
                          <a:pt x="12" y="44"/>
                        </a:lnTo>
                        <a:lnTo>
                          <a:pt x="17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9" name="Freeform 627"/>
                  <p:cNvSpPr>
                    <a:spLocks noChangeAspect="1"/>
                  </p:cNvSpPr>
                  <p:nvPr/>
                </p:nvSpPr>
                <p:spPr bwMode="auto">
                  <a:xfrm>
                    <a:off x="289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4 w 46"/>
                      <a:gd name="T25" fmla="*/ 36 h 123"/>
                      <a:gd name="T26" fmla="*/ 5 w 46"/>
                      <a:gd name="T27" fmla="*/ 36 h 123"/>
                      <a:gd name="T28" fmla="*/ 7 w 46"/>
                      <a:gd name="T29" fmla="*/ 36 h 123"/>
                      <a:gd name="T30" fmla="*/ 8 w 46"/>
                      <a:gd name="T31" fmla="*/ 36 h 123"/>
                      <a:gd name="T32" fmla="*/ 9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1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0" y="120"/>
                        </a:lnTo>
                        <a:lnTo>
                          <a:pt x="14" y="122"/>
                        </a:lnTo>
                        <a:lnTo>
                          <a:pt x="18" y="123"/>
                        </a:lnTo>
                        <a:lnTo>
                          <a:pt x="23" y="123"/>
                        </a:lnTo>
                        <a:lnTo>
                          <a:pt x="27" y="123"/>
                        </a:lnTo>
                        <a:lnTo>
                          <a:pt x="31" y="122"/>
                        </a:lnTo>
                        <a:lnTo>
                          <a:pt x="35" y="120"/>
                        </a:lnTo>
                        <a:lnTo>
                          <a:pt x="38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6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0" name="Freeform 628"/>
                  <p:cNvSpPr>
                    <a:spLocks noChangeAspect="1"/>
                  </p:cNvSpPr>
                  <p:nvPr/>
                </p:nvSpPr>
                <p:spPr bwMode="auto">
                  <a:xfrm>
                    <a:off x="296" y="1589"/>
                    <a:ext cx="14" cy="14"/>
                  </a:xfrm>
                  <a:custGeom>
                    <a:avLst/>
                    <a:gdLst>
                      <a:gd name="T0" fmla="*/ 14 w 41"/>
                      <a:gd name="T1" fmla="*/ 7 h 46"/>
                      <a:gd name="T2" fmla="*/ 6 w 41"/>
                      <a:gd name="T3" fmla="*/ 0 h 46"/>
                      <a:gd name="T4" fmla="*/ 0 w 41"/>
                      <a:gd name="T5" fmla="*/ 0 h 46"/>
                      <a:gd name="T6" fmla="*/ 0 w 41"/>
                      <a:gd name="T7" fmla="*/ 14 h 46"/>
                      <a:gd name="T8" fmla="*/ 6 w 41"/>
                      <a:gd name="T9" fmla="*/ 14 h 46"/>
                      <a:gd name="T10" fmla="*/ 14 w 41"/>
                      <a:gd name="T11" fmla="*/ 7 h 46"/>
                      <a:gd name="T12" fmla="*/ 6 w 41"/>
                      <a:gd name="T13" fmla="*/ 14 h 46"/>
                      <a:gd name="T14" fmla="*/ 8 w 41"/>
                      <a:gd name="T15" fmla="*/ 14 h 46"/>
                      <a:gd name="T16" fmla="*/ 9 w 41"/>
                      <a:gd name="T17" fmla="*/ 13 h 46"/>
                      <a:gd name="T18" fmla="*/ 11 w 41"/>
                      <a:gd name="T19" fmla="*/ 13 h 46"/>
                      <a:gd name="T20" fmla="*/ 12 w 41"/>
                      <a:gd name="T21" fmla="*/ 12 h 46"/>
                      <a:gd name="T22" fmla="*/ 13 w 41"/>
                      <a:gd name="T23" fmla="*/ 11 h 46"/>
                      <a:gd name="T24" fmla="*/ 13 w 41"/>
                      <a:gd name="T25" fmla="*/ 10 h 46"/>
                      <a:gd name="T26" fmla="*/ 14 w 41"/>
                      <a:gd name="T27" fmla="*/ 8 h 46"/>
                      <a:gd name="T28" fmla="*/ 14 w 41"/>
                      <a:gd name="T29" fmla="*/ 7 h 46"/>
                      <a:gd name="T30" fmla="*/ 14 w 41"/>
                      <a:gd name="T31" fmla="*/ 6 h 46"/>
                      <a:gd name="T32" fmla="*/ 13 w 41"/>
                      <a:gd name="T33" fmla="*/ 5 h 46"/>
                      <a:gd name="T34" fmla="*/ 13 w 41"/>
                      <a:gd name="T35" fmla="*/ 3 h 46"/>
                      <a:gd name="T36" fmla="*/ 12 w 41"/>
                      <a:gd name="T37" fmla="*/ 2 h 46"/>
                      <a:gd name="T38" fmla="*/ 11 w 41"/>
                      <a:gd name="T39" fmla="*/ 1 h 46"/>
                      <a:gd name="T40" fmla="*/ 9 w 41"/>
                      <a:gd name="T41" fmla="*/ 1 h 46"/>
                      <a:gd name="T42" fmla="*/ 8 w 41"/>
                      <a:gd name="T43" fmla="*/ 0 h 46"/>
                      <a:gd name="T44" fmla="*/ 6 w 41"/>
                      <a:gd name="T45" fmla="*/ 0 h 46"/>
                      <a:gd name="T46" fmla="*/ 14 w 4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1" h="46">
                        <a:moveTo>
                          <a:pt x="41" y="23"/>
                        </a:moveTo>
                        <a:lnTo>
                          <a:pt x="18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8" y="46"/>
                        </a:lnTo>
                        <a:lnTo>
                          <a:pt x="41" y="23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27" y="44"/>
                        </a:lnTo>
                        <a:lnTo>
                          <a:pt x="31" y="42"/>
                        </a:lnTo>
                        <a:lnTo>
                          <a:pt x="34" y="39"/>
                        </a:lnTo>
                        <a:lnTo>
                          <a:pt x="37" y="36"/>
                        </a:lnTo>
                        <a:lnTo>
                          <a:pt x="39" y="32"/>
                        </a:lnTo>
                        <a:lnTo>
                          <a:pt x="40" y="27"/>
                        </a:lnTo>
                        <a:lnTo>
                          <a:pt x="41" y="23"/>
                        </a:lnTo>
                        <a:lnTo>
                          <a:pt x="40" y="19"/>
                        </a:lnTo>
                        <a:lnTo>
                          <a:pt x="39" y="15"/>
                        </a:lnTo>
                        <a:lnTo>
                          <a:pt x="37" y="10"/>
                        </a:lnTo>
                        <a:lnTo>
                          <a:pt x="34" y="7"/>
                        </a:lnTo>
                        <a:lnTo>
                          <a:pt x="31" y="4"/>
                        </a:lnTo>
                        <a:lnTo>
                          <a:pt x="27" y="2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41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1" name="Freeform 629"/>
                  <p:cNvSpPr>
                    <a:spLocks noChangeAspect="1"/>
                  </p:cNvSpPr>
                  <p:nvPr/>
                </p:nvSpPr>
                <p:spPr bwMode="auto">
                  <a:xfrm>
                    <a:off x="296" y="1596"/>
                    <a:ext cx="14" cy="315"/>
                  </a:xfrm>
                  <a:custGeom>
                    <a:avLst/>
                    <a:gdLst>
                      <a:gd name="T0" fmla="*/ 7 w 48"/>
                      <a:gd name="T1" fmla="*/ 315 h 1067"/>
                      <a:gd name="T2" fmla="*/ 14 w 48"/>
                      <a:gd name="T3" fmla="*/ 308 h 1067"/>
                      <a:gd name="T4" fmla="*/ 14 w 48"/>
                      <a:gd name="T5" fmla="*/ 0 h 1067"/>
                      <a:gd name="T6" fmla="*/ 0 w 48"/>
                      <a:gd name="T7" fmla="*/ 0 h 1067"/>
                      <a:gd name="T8" fmla="*/ 0 w 48"/>
                      <a:gd name="T9" fmla="*/ 308 h 1067"/>
                      <a:gd name="T10" fmla="*/ 7 w 48"/>
                      <a:gd name="T11" fmla="*/ 315 h 1067"/>
                      <a:gd name="T12" fmla="*/ 0 w 48"/>
                      <a:gd name="T13" fmla="*/ 308 h 1067"/>
                      <a:gd name="T14" fmla="*/ 0 w 48"/>
                      <a:gd name="T15" fmla="*/ 310 h 1067"/>
                      <a:gd name="T16" fmla="*/ 1 w 48"/>
                      <a:gd name="T17" fmla="*/ 311 h 1067"/>
                      <a:gd name="T18" fmla="*/ 2 w 48"/>
                      <a:gd name="T19" fmla="*/ 312 h 1067"/>
                      <a:gd name="T20" fmla="*/ 2 w 48"/>
                      <a:gd name="T21" fmla="*/ 313 h 1067"/>
                      <a:gd name="T22" fmla="*/ 4 w 48"/>
                      <a:gd name="T23" fmla="*/ 314 h 1067"/>
                      <a:gd name="T24" fmla="*/ 4 w 48"/>
                      <a:gd name="T25" fmla="*/ 315 h 1067"/>
                      <a:gd name="T26" fmla="*/ 6 w 48"/>
                      <a:gd name="T27" fmla="*/ 315 h 1067"/>
                      <a:gd name="T28" fmla="*/ 7 w 48"/>
                      <a:gd name="T29" fmla="*/ 315 h 1067"/>
                      <a:gd name="T30" fmla="*/ 8 w 48"/>
                      <a:gd name="T31" fmla="*/ 315 h 1067"/>
                      <a:gd name="T32" fmla="*/ 10 w 48"/>
                      <a:gd name="T33" fmla="*/ 315 h 1067"/>
                      <a:gd name="T34" fmla="*/ 11 w 48"/>
                      <a:gd name="T35" fmla="*/ 314 h 1067"/>
                      <a:gd name="T36" fmla="*/ 12 w 48"/>
                      <a:gd name="T37" fmla="*/ 313 h 1067"/>
                      <a:gd name="T38" fmla="*/ 12 w 48"/>
                      <a:gd name="T39" fmla="*/ 312 h 1067"/>
                      <a:gd name="T40" fmla="*/ 13 w 48"/>
                      <a:gd name="T41" fmla="*/ 311 h 1067"/>
                      <a:gd name="T42" fmla="*/ 14 w 48"/>
                      <a:gd name="T43" fmla="*/ 310 h 1067"/>
                      <a:gd name="T44" fmla="*/ 14 w 48"/>
                      <a:gd name="T45" fmla="*/ 308 h 1067"/>
                      <a:gd name="T46" fmla="*/ 7 w 48"/>
                      <a:gd name="T47" fmla="*/ 315 h 106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8" h="1067">
                        <a:moveTo>
                          <a:pt x="25" y="1067"/>
                        </a:moveTo>
                        <a:lnTo>
                          <a:pt x="48" y="1044"/>
                        </a:lnTo>
                        <a:lnTo>
                          <a:pt x="48" y="0"/>
                        </a:lnTo>
                        <a:lnTo>
                          <a:pt x="0" y="0"/>
                        </a:lnTo>
                        <a:lnTo>
                          <a:pt x="0" y="1044"/>
                        </a:lnTo>
                        <a:lnTo>
                          <a:pt x="25" y="1067"/>
                        </a:lnTo>
                        <a:lnTo>
                          <a:pt x="0" y="1044"/>
                        </a:lnTo>
                        <a:lnTo>
                          <a:pt x="1" y="1049"/>
                        </a:lnTo>
                        <a:lnTo>
                          <a:pt x="2" y="1054"/>
                        </a:lnTo>
                        <a:lnTo>
                          <a:pt x="6" y="1057"/>
                        </a:lnTo>
                        <a:lnTo>
                          <a:pt x="8" y="1061"/>
                        </a:lnTo>
                        <a:lnTo>
                          <a:pt x="12" y="1064"/>
                        </a:lnTo>
                        <a:lnTo>
                          <a:pt x="15" y="1066"/>
                        </a:lnTo>
                        <a:lnTo>
                          <a:pt x="19" y="1067"/>
                        </a:lnTo>
                        <a:lnTo>
                          <a:pt x="25" y="1067"/>
                        </a:lnTo>
                        <a:lnTo>
                          <a:pt x="29" y="1067"/>
                        </a:lnTo>
                        <a:lnTo>
                          <a:pt x="33" y="1066"/>
                        </a:lnTo>
                        <a:lnTo>
                          <a:pt x="36" y="1064"/>
                        </a:lnTo>
                        <a:lnTo>
                          <a:pt x="40" y="1061"/>
                        </a:lnTo>
                        <a:lnTo>
                          <a:pt x="42" y="1057"/>
                        </a:lnTo>
                        <a:lnTo>
                          <a:pt x="46" y="1054"/>
                        </a:lnTo>
                        <a:lnTo>
                          <a:pt x="47" y="1049"/>
                        </a:lnTo>
                        <a:lnTo>
                          <a:pt x="48" y="1044"/>
                        </a:lnTo>
                        <a:lnTo>
                          <a:pt x="25" y="106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2" name="Freeform 630"/>
                  <p:cNvSpPr>
                    <a:spLocks noChangeAspect="1"/>
                  </p:cNvSpPr>
                  <p:nvPr/>
                </p:nvSpPr>
                <p:spPr bwMode="auto">
                  <a:xfrm>
                    <a:off x="282" y="1904"/>
                    <a:ext cx="21" cy="7"/>
                  </a:xfrm>
                  <a:custGeom>
                    <a:avLst/>
                    <a:gdLst>
                      <a:gd name="T0" fmla="*/ 0 w 71"/>
                      <a:gd name="T1" fmla="*/ 4 h 47"/>
                      <a:gd name="T2" fmla="*/ 7 w 71"/>
                      <a:gd name="T3" fmla="*/ 7 h 47"/>
                      <a:gd name="T4" fmla="*/ 21 w 71"/>
                      <a:gd name="T5" fmla="*/ 7 h 47"/>
                      <a:gd name="T6" fmla="*/ 21 w 71"/>
                      <a:gd name="T7" fmla="*/ 0 h 47"/>
                      <a:gd name="T8" fmla="*/ 7 w 71"/>
                      <a:gd name="T9" fmla="*/ 0 h 47"/>
                      <a:gd name="T10" fmla="*/ 0 w 71"/>
                      <a:gd name="T11" fmla="*/ 4 h 47"/>
                      <a:gd name="T12" fmla="*/ 7 w 71"/>
                      <a:gd name="T13" fmla="*/ 0 h 47"/>
                      <a:gd name="T14" fmla="*/ 5 w 71"/>
                      <a:gd name="T15" fmla="*/ 0 h 47"/>
                      <a:gd name="T16" fmla="*/ 4 w 71"/>
                      <a:gd name="T17" fmla="*/ 0 h 47"/>
                      <a:gd name="T18" fmla="*/ 3 w 71"/>
                      <a:gd name="T19" fmla="*/ 1 h 47"/>
                      <a:gd name="T20" fmla="*/ 2 w 71"/>
                      <a:gd name="T21" fmla="*/ 1 h 47"/>
                      <a:gd name="T22" fmla="*/ 1 w 71"/>
                      <a:gd name="T23" fmla="*/ 2 h 47"/>
                      <a:gd name="T24" fmla="*/ 1 w 71"/>
                      <a:gd name="T25" fmla="*/ 2 h 47"/>
                      <a:gd name="T26" fmla="*/ 0 w 71"/>
                      <a:gd name="T27" fmla="*/ 3 h 47"/>
                      <a:gd name="T28" fmla="*/ 0 w 71"/>
                      <a:gd name="T29" fmla="*/ 4 h 47"/>
                      <a:gd name="T30" fmla="*/ 0 w 71"/>
                      <a:gd name="T31" fmla="*/ 4 h 47"/>
                      <a:gd name="T32" fmla="*/ 1 w 71"/>
                      <a:gd name="T33" fmla="*/ 5 h 47"/>
                      <a:gd name="T34" fmla="*/ 1 w 71"/>
                      <a:gd name="T35" fmla="*/ 5 h 47"/>
                      <a:gd name="T36" fmla="*/ 2 w 71"/>
                      <a:gd name="T37" fmla="*/ 6 h 47"/>
                      <a:gd name="T38" fmla="*/ 3 w 71"/>
                      <a:gd name="T39" fmla="*/ 6 h 47"/>
                      <a:gd name="T40" fmla="*/ 4 w 71"/>
                      <a:gd name="T41" fmla="*/ 7 h 47"/>
                      <a:gd name="T42" fmla="*/ 5 w 71"/>
                      <a:gd name="T43" fmla="*/ 7 h 47"/>
                      <a:gd name="T44" fmla="*/ 7 w 71"/>
                      <a:gd name="T45" fmla="*/ 7 h 47"/>
                      <a:gd name="T46" fmla="*/ 0 w 71"/>
                      <a:gd name="T47" fmla="*/ 4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71" h="47">
                        <a:moveTo>
                          <a:pt x="0" y="24"/>
                        </a:moveTo>
                        <a:lnTo>
                          <a:pt x="23" y="47"/>
                        </a:lnTo>
                        <a:lnTo>
                          <a:pt x="71" y="47"/>
                        </a:lnTo>
                        <a:lnTo>
                          <a:pt x="71" y="0"/>
                        </a:lnTo>
                        <a:lnTo>
                          <a:pt x="23" y="0"/>
                        </a:lnTo>
                        <a:lnTo>
                          <a:pt x="0" y="24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4" y="2"/>
                        </a:lnTo>
                        <a:lnTo>
                          <a:pt x="9" y="5"/>
                        </a:lnTo>
                        <a:lnTo>
                          <a:pt x="6" y="8"/>
                        </a:lnTo>
                        <a:lnTo>
                          <a:pt x="3" y="11"/>
                        </a:lnTo>
                        <a:lnTo>
                          <a:pt x="2" y="15"/>
                        </a:lnTo>
                        <a:lnTo>
                          <a:pt x="1" y="19"/>
                        </a:lnTo>
                        <a:lnTo>
                          <a:pt x="0" y="24"/>
                        </a:lnTo>
                        <a:lnTo>
                          <a:pt x="1" y="28"/>
                        </a:lnTo>
                        <a:lnTo>
                          <a:pt x="2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9" y="42"/>
                        </a:lnTo>
                        <a:lnTo>
                          <a:pt x="14" y="45"/>
                        </a:lnTo>
                        <a:lnTo>
                          <a:pt x="18" y="47"/>
                        </a:lnTo>
                        <a:lnTo>
                          <a:pt x="23" y="47"/>
                        </a:ln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3" name="Freeform 631"/>
                  <p:cNvSpPr>
                    <a:spLocks noChangeAspect="1"/>
                  </p:cNvSpPr>
                  <p:nvPr/>
                </p:nvSpPr>
                <p:spPr bwMode="auto">
                  <a:xfrm>
                    <a:off x="282" y="1911"/>
                    <a:ext cx="14" cy="21"/>
                  </a:xfrm>
                  <a:custGeom>
                    <a:avLst/>
                    <a:gdLst>
                      <a:gd name="T0" fmla="*/ 7 w 46"/>
                      <a:gd name="T1" fmla="*/ 21 h 87"/>
                      <a:gd name="T2" fmla="*/ 14 w 46"/>
                      <a:gd name="T3" fmla="*/ 15 h 87"/>
                      <a:gd name="T4" fmla="*/ 14 w 46"/>
                      <a:gd name="T5" fmla="*/ 0 h 87"/>
                      <a:gd name="T6" fmla="*/ 0 w 46"/>
                      <a:gd name="T7" fmla="*/ 0 h 87"/>
                      <a:gd name="T8" fmla="*/ 0 w 46"/>
                      <a:gd name="T9" fmla="*/ 15 h 87"/>
                      <a:gd name="T10" fmla="*/ 7 w 46"/>
                      <a:gd name="T11" fmla="*/ 21 h 87"/>
                      <a:gd name="T12" fmla="*/ 0 w 46"/>
                      <a:gd name="T13" fmla="*/ 15 h 87"/>
                      <a:gd name="T14" fmla="*/ 0 w 46"/>
                      <a:gd name="T15" fmla="*/ 17 h 87"/>
                      <a:gd name="T16" fmla="*/ 1 w 46"/>
                      <a:gd name="T17" fmla="*/ 18 h 87"/>
                      <a:gd name="T18" fmla="*/ 1 w 46"/>
                      <a:gd name="T19" fmla="*/ 19 h 87"/>
                      <a:gd name="T20" fmla="*/ 2 w 46"/>
                      <a:gd name="T21" fmla="*/ 20 h 87"/>
                      <a:gd name="T22" fmla="*/ 3 w 46"/>
                      <a:gd name="T23" fmla="*/ 20 h 87"/>
                      <a:gd name="T24" fmla="*/ 5 w 46"/>
                      <a:gd name="T25" fmla="*/ 21 h 87"/>
                      <a:gd name="T26" fmla="*/ 6 w 46"/>
                      <a:gd name="T27" fmla="*/ 21 h 87"/>
                      <a:gd name="T28" fmla="*/ 7 w 46"/>
                      <a:gd name="T29" fmla="*/ 21 h 87"/>
                      <a:gd name="T30" fmla="*/ 8 w 46"/>
                      <a:gd name="T31" fmla="*/ 21 h 87"/>
                      <a:gd name="T32" fmla="*/ 10 w 46"/>
                      <a:gd name="T33" fmla="*/ 21 h 87"/>
                      <a:gd name="T34" fmla="*/ 11 w 46"/>
                      <a:gd name="T35" fmla="*/ 20 h 87"/>
                      <a:gd name="T36" fmla="*/ 12 w 46"/>
                      <a:gd name="T37" fmla="*/ 20 h 87"/>
                      <a:gd name="T38" fmla="*/ 13 w 46"/>
                      <a:gd name="T39" fmla="*/ 19 h 87"/>
                      <a:gd name="T40" fmla="*/ 13 w 46"/>
                      <a:gd name="T41" fmla="*/ 18 h 87"/>
                      <a:gd name="T42" fmla="*/ 14 w 46"/>
                      <a:gd name="T43" fmla="*/ 17 h 87"/>
                      <a:gd name="T44" fmla="*/ 14 w 46"/>
                      <a:gd name="T45" fmla="*/ 15 h 87"/>
                      <a:gd name="T46" fmla="*/ 7 w 46"/>
                      <a:gd name="T47" fmla="*/ 21 h 8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87">
                        <a:moveTo>
                          <a:pt x="23" y="87"/>
                        </a:moveTo>
                        <a:lnTo>
                          <a:pt x="46" y="64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64"/>
                        </a:lnTo>
                        <a:lnTo>
                          <a:pt x="23" y="87"/>
                        </a:lnTo>
                        <a:lnTo>
                          <a:pt x="0" y="64"/>
                        </a:lnTo>
                        <a:lnTo>
                          <a:pt x="1" y="69"/>
                        </a:lnTo>
                        <a:lnTo>
                          <a:pt x="2" y="73"/>
                        </a:lnTo>
                        <a:lnTo>
                          <a:pt x="4" y="77"/>
                        </a:lnTo>
                        <a:lnTo>
                          <a:pt x="7" y="81"/>
                        </a:lnTo>
                        <a:lnTo>
                          <a:pt x="11" y="84"/>
                        </a:lnTo>
                        <a:lnTo>
                          <a:pt x="15" y="85"/>
                        </a:lnTo>
                        <a:lnTo>
                          <a:pt x="19" y="86"/>
                        </a:lnTo>
                        <a:lnTo>
                          <a:pt x="23" y="87"/>
                        </a:lnTo>
                        <a:lnTo>
                          <a:pt x="27" y="86"/>
                        </a:lnTo>
                        <a:lnTo>
                          <a:pt x="32" y="85"/>
                        </a:lnTo>
                        <a:lnTo>
                          <a:pt x="36" y="84"/>
                        </a:lnTo>
                        <a:lnTo>
                          <a:pt x="39" y="81"/>
                        </a:lnTo>
                        <a:lnTo>
                          <a:pt x="42" y="77"/>
                        </a:lnTo>
                        <a:lnTo>
                          <a:pt x="44" y="73"/>
                        </a:lnTo>
                        <a:lnTo>
                          <a:pt x="46" y="69"/>
                        </a:lnTo>
                        <a:lnTo>
                          <a:pt x="46" y="64"/>
                        </a:lnTo>
                        <a:lnTo>
                          <a:pt x="23" y="8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4" name="Freeform 632"/>
                  <p:cNvSpPr>
                    <a:spLocks noChangeAspect="1"/>
                  </p:cNvSpPr>
                  <p:nvPr/>
                </p:nvSpPr>
                <p:spPr bwMode="auto">
                  <a:xfrm>
                    <a:off x="289" y="1919"/>
                    <a:ext cx="21" cy="14"/>
                  </a:xfrm>
                  <a:custGeom>
                    <a:avLst/>
                    <a:gdLst>
                      <a:gd name="T0" fmla="*/ 21 w 65"/>
                      <a:gd name="T1" fmla="*/ 7 h 46"/>
                      <a:gd name="T2" fmla="*/ 14 w 65"/>
                      <a:gd name="T3" fmla="*/ 0 h 46"/>
                      <a:gd name="T4" fmla="*/ 0 w 65"/>
                      <a:gd name="T5" fmla="*/ 0 h 46"/>
                      <a:gd name="T6" fmla="*/ 0 w 65"/>
                      <a:gd name="T7" fmla="*/ 14 h 46"/>
                      <a:gd name="T8" fmla="*/ 14 w 65"/>
                      <a:gd name="T9" fmla="*/ 14 h 46"/>
                      <a:gd name="T10" fmla="*/ 21 w 65"/>
                      <a:gd name="T11" fmla="*/ 7 h 46"/>
                      <a:gd name="T12" fmla="*/ 14 w 65"/>
                      <a:gd name="T13" fmla="*/ 14 h 46"/>
                      <a:gd name="T14" fmla="*/ 16 w 65"/>
                      <a:gd name="T15" fmla="*/ 14 h 46"/>
                      <a:gd name="T16" fmla="*/ 17 w 65"/>
                      <a:gd name="T17" fmla="*/ 13 h 46"/>
                      <a:gd name="T18" fmla="*/ 18 w 65"/>
                      <a:gd name="T19" fmla="*/ 13 h 46"/>
                      <a:gd name="T20" fmla="*/ 19 w 65"/>
                      <a:gd name="T21" fmla="*/ 12 h 46"/>
                      <a:gd name="T22" fmla="*/ 20 w 65"/>
                      <a:gd name="T23" fmla="*/ 11 h 46"/>
                      <a:gd name="T24" fmla="*/ 20 w 65"/>
                      <a:gd name="T25" fmla="*/ 9 h 46"/>
                      <a:gd name="T26" fmla="*/ 21 w 65"/>
                      <a:gd name="T27" fmla="*/ 8 h 46"/>
                      <a:gd name="T28" fmla="*/ 21 w 65"/>
                      <a:gd name="T29" fmla="*/ 7 h 46"/>
                      <a:gd name="T30" fmla="*/ 21 w 65"/>
                      <a:gd name="T31" fmla="*/ 6 h 46"/>
                      <a:gd name="T32" fmla="*/ 20 w 65"/>
                      <a:gd name="T33" fmla="*/ 4 h 46"/>
                      <a:gd name="T34" fmla="*/ 20 w 65"/>
                      <a:gd name="T35" fmla="*/ 3 h 46"/>
                      <a:gd name="T36" fmla="*/ 19 w 65"/>
                      <a:gd name="T37" fmla="*/ 2 h 46"/>
                      <a:gd name="T38" fmla="*/ 18 w 65"/>
                      <a:gd name="T39" fmla="*/ 1 h 46"/>
                      <a:gd name="T40" fmla="*/ 17 w 65"/>
                      <a:gd name="T41" fmla="*/ 1 h 46"/>
                      <a:gd name="T42" fmla="*/ 16 w 65"/>
                      <a:gd name="T43" fmla="*/ 0 h 46"/>
                      <a:gd name="T44" fmla="*/ 14 w 65"/>
                      <a:gd name="T45" fmla="*/ 0 h 46"/>
                      <a:gd name="T46" fmla="*/ 21 w 65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5" h="46">
                        <a:moveTo>
                          <a:pt x="65" y="23"/>
                        </a:moveTo>
                        <a:lnTo>
                          <a:pt x="42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42" y="46"/>
                        </a:lnTo>
                        <a:lnTo>
                          <a:pt x="65" y="23"/>
                        </a:lnTo>
                        <a:lnTo>
                          <a:pt x="42" y="46"/>
                        </a:lnTo>
                        <a:lnTo>
                          <a:pt x="48" y="45"/>
                        </a:lnTo>
                        <a:lnTo>
                          <a:pt x="52" y="44"/>
                        </a:lnTo>
                        <a:lnTo>
                          <a:pt x="56" y="42"/>
                        </a:lnTo>
                        <a:lnTo>
                          <a:pt x="59" y="39"/>
                        </a:lnTo>
                        <a:lnTo>
                          <a:pt x="62" y="35"/>
                        </a:lnTo>
                        <a:lnTo>
                          <a:pt x="63" y="31"/>
                        </a:lnTo>
                        <a:lnTo>
                          <a:pt x="64" y="27"/>
                        </a:lnTo>
                        <a:lnTo>
                          <a:pt x="65" y="23"/>
                        </a:lnTo>
                        <a:lnTo>
                          <a:pt x="64" y="19"/>
                        </a:lnTo>
                        <a:lnTo>
                          <a:pt x="63" y="14"/>
                        </a:lnTo>
                        <a:lnTo>
                          <a:pt x="62" y="10"/>
                        </a:lnTo>
                        <a:lnTo>
                          <a:pt x="59" y="7"/>
                        </a:lnTo>
                        <a:lnTo>
                          <a:pt x="56" y="4"/>
                        </a:lnTo>
                        <a:lnTo>
                          <a:pt x="52" y="2"/>
                        </a:lnTo>
                        <a:lnTo>
                          <a:pt x="48" y="0"/>
                        </a:lnTo>
                        <a:lnTo>
                          <a:pt x="42" y="0"/>
                        </a:lnTo>
                        <a:lnTo>
                          <a:pt x="65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5" name="Freeform 633"/>
                  <p:cNvSpPr>
                    <a:spLocks noChangeAspect="1"/>
                  </p:cNvSpPr>
                  <p:nvPr/>
                </p:nvSpPr>
                <p:spPr bwMode="auto">
                  <a:xfrm>
                    <a:off x="296" y="1926"/>
                    <a:ext cx="14" cy="136"/>
                  </a:xfrm>
                  <a:custGeom>
                    <a:avLst/>
                    <a:gdLst>
                      <a:gd name="T0" fmla="*/ 11 w 46"/>
                      <a:gd name="T1" fmla="*/ 135 h 455"/>
                      <a:gd name="T2" fmla="*/ 14 w 46"/>
                      <a:gd name="T3" fmla="*/ 129 h 455"/>
                      <a:gd name="T4" fmla="*/ 14 w 46"/>
                      <a:gd name="T5" fmla="*/ 0 h 455"/>
                      <a:gd name="T6" fmla="*/ 0 w 46"/>
                      <a:gd name="T7" fmla="*/ 0 h 455"/>
                      <a:gd name="T8" fmla="*/ 0 w 46"/>
                      <a:gd name="T9" fmla="*/ 129 h 455"/>
                      <a:gd name="T10" fmla="*/ 11 w 46"/>
                      <a:gd name="T11" fmla="*/ 135 h 455"/>
                      <a:gd name="T12" fmla="*/ 0 w 46"/>
                      <a:gd name="T13" fmla="*/ 129 h 455"/>
                      <a:gd name="T14" fmla="*/ 0 w 46"/>
                      <a:gd name="T15" fmla="*/ 131 h 455"/>
                      <a:gd name="T16" fmla="*/ 0 w 46"/>
                      <a:gd name="T17" fmla="*/ 132 h 455"/>
                      <a:gd name="T18" fmla="*/ 1 w 46"/>
                      <a:gd name="T19" fmla="*/ 133 h 455"/>
                      <a:gd name="T20" fmla="*/ 2 w 46"/>
                      <a:gd name="T21" fmla="*/ 134 h 455"/>
                      <a:gd name="T22" fmla="*/ 3 w 46"/>
                      <a:gd name="T23" fmla="*/ 135 h 455"/>
                      <a:gd name="T24" fmla="*/ 4 w 46"/>
                      <a:gd name="T25" fmla="*/ 136 h 455"/>
                      <a:gd name="T26" fmla="*/ 5 w 46"/>
                      <a:gd name="T27" fmla="*/ 136 h 455"/>
                      <a:gd name="T28" fmla="*/ 7 w 46"/>
                      <a:gd name="T29" fmla="*/ 136 h 455"/>
                      <a:gd name="T30" fmla="*/ 9 w 46"/>
                      <a:gd name="T31" fmla="*/ 136 h 455"/>
                      <a:gd name="T32" fmla="*/ 10 w 46"/>
                      <a:gd name="T33" fmla="*/ 136 h 455"/>
                      <a:gd name="T34" fmla="*/ 11 w 46"/>
                      <a:gd name="T35" fmla="*/ 135 h 455"/>
                      <a:gd name="T36" fmla="*/ 12 w 46"/>
                      <a:gd name="T37" fmla="*/ 134 h 455"/>
                      <a:gd name="T38" fmla="*/ 13 w 46"/>
                      <a:gd name="T39" fmla="*/ 133 h 455"/>
                      <a:gd name="T40" fmla="*/ 13 w 46"/>
                      <a:gd name="T41" fmla="*/ 132 h 455"/>
                      <a:gd name="T42" fmla="*/ 14 w 46"/>
                      <a:gd name="T43" fmla="*/ 131 h 455"/>
                      <a:gd name="T44" fmla="*/ 14 w 46"/>
                      <a:gd name="T45" fmla="*/ 129 h 455"/>
                      <a:gd name="T46" fmla="*/ 11 w 46"/>
                      <a:gd name="T47" fmla="*/ 135 h 45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455">
                        <a:moveTo>
                          <a:pt x="36" y="450"/>
                        </a:moveTo>
                        <a:lnTo>
                          <a:pt x="46" y="43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431"/>
                        </a:lnTo>
                        <a:lnTo>
                          <a:pt x="36" y="450"/>
                        </a:lnTo>
                        <a:lnTo>
                          <a:pt x="0" y="431"/>
                        </a:lnTo>
                        <a:lnTo>
                          <a:pt x="0" y="437"/>
                        </a:lnTo>
                        <a:lnTo>
                          <a:pt x="1" y="442"/>
                        </a:lnTo>
                        <a:lnTo>
                          <a:pt x="4" y="445"/>
                        </a:lnTo>
                        <a:lnTo>
                          <a:pt x="6" y="448"/>
                        </a:lnTo>
                        <a:lnTo>
                          <a:pt x="11" y="451"/>
                        </a:lnTo>
                        <a:lnTo>
                          <a:pt x="14" y="454"/>
                        </a:lnTo>
                        <a:lnTo>
                          <a:pt x="18" y="455"/>
                        </a:lnTo>
                        <a:lnTo>
                          <a:pt x="23" y="455"/>
                        </a:lnTo>
                        <a:lnTo>
                          <a:pt x="28" y="455"/>
                        </a:lnTo>
                        <a:lnTo>
                          <a:pt x="32" y="454"/>
                        </a:lnTo>
                        <a:lnTo>
                          <a:pt x="35" y="451"/>
                        </a:lnTo>
                        <a:lnTo>
                          <a:pt x="39" y="448"/>
                        </a:lnTo>
                        <a:lnTo>
                          <a:pt x="42" y="445"/>
                        </a:lnTo>
                        <a:lnTo>
                          <a:pt x="44" y="442"/>
                        </a:lnTo>
                        <a:lnTo>
                          <a:pt x="45" y="437"/>
                        </a:lnTo>
                        <a:lnTo>
                          <a:pt x="46" y="431"/>
                        </a:lnTo>
                        <a:lnTo>
                          <a:pt x="36" y="45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6" name="Freeform 634"/>
                  <p:cNvSpPr>
                    <a:spLocks noChangeAspect="1"/>
                  </p:cNvSpPr>
                  <p:nvPr/>
                </p:nvSpPr>
                <p:spPr bwMode="auto">
                  <a:xfrm>
                    <a:off x="282" y="2055"/>
                    <a:ext cx="21" cy="14"/>
                  </a:xfrm>
                  <a:custGeom>
                    <a:avLst/>
                    <a:gdLst>
                      <a:gd name="T0" fmla="*/ 0 w 67"/>
                      <a:gd name="T1" fmla="*/ 9 h 66"/>
                      <a:gd name="T2" fmla="*/ 11 w 67"/>
                      <a:gd name="T3" fmla="*/ 13 h 66"/>
                      <a:gd name="T4" fmla="*/ 21 w 67"/>
                      <a:gd name="T5" fmla="*/ 8 h 66"/>
                      <a:gd name="T6" fmla="*/ 13 w 67"/>
                      <a:gd name="T7" fmla="*/ 0 h 66"/>
                      <a:gd name="T8" fmla="*/ 3 w 67"/>
                      <a:gd name="T9" fmla="*/ 5 h 66"/>
                      <a:gd name="T10" fmla="*/ 0 w 67"/>
                      <a:gd name="T11" fmla="*/ 9 h 66"/>
                      <a:gd name="T12" fmla="*/ 3 w 67"/>
                      <a:gd name="T13" fmla="*/ 5 h 66"/>
                      <a:gd name="T14" fmla="*/ 2 w 67"/>
                      <a:gd name="T15" fmla="*/ 6 h 66"/>
                      <a:gd name="T16" fmla="*/ 1 w 67"/>
                      <a:gd name="T17" fmla="*/ 7 h 66"/>
                      <a:gd name="T18" fmla="*/ 0 w 67"/>
                      <a:gd name="T19" fmla="*/ 7 h 66"/>
                      <a:gd name="T20" fmla="*/ 0 w 67"/>
                      <a:gd name="T21" fmla="*/ 8 h 66"/>
                      <a:gd name="T22" fmla="*/ 0 w 67"/>
                      <a:gd name="T23" fmla="*/ 9 h 66"/>
                      <a:gd name="T24" fmla="*/ 0 w 67"/>
                      <a:gd name="T25" fmla="*/ 10 h 66"/>
                      <a:gd name="T26" fmla="*/ 1 w 67"/>
                      <a:gd name="T27" fmla="*/ 11 h 66"/>
                      <a:gd name="T28" fmla="*/ 1 w 67"/>
                      <a:gd name="T29" fmla="*/ 12 h 66"/>
                      <a:gd name="T30" fmla="*/ 2 w 67"/>
                      <a:gd name="T31" fmla="*/ 12 h 66"/>
                      <a:gd name="T32" fmla="*/ 3 w 67"/>
                      <a:gd name="T33" fmla="*/ 13 h 66"/>
                      <a:gd name="T34" fmla="*/ 4 w 67"/>
                      <a:gd name="T35" fmla="*/ 14 h 66"/>
                      <a:gd name="T36" fmla="*/ 6 w 67"/>
                      <a:gd name="T37" fmla="*/ 14 h 66"/>
                      <a:gd name="T38" fmla="*/ 7 w 67"/>
                      <a:gd name="T39" fmla="*/ 14 h 66"/>
                      <a:gd name="T40" fmla="*/ 8 w 67"/>
                      <a:gd name="T41" fmla="*/ 14 h 66"/>
                      <a:gd name="T42" fmla="*/ 10 w 67"/>
                      <a:gd name="T43" fmla="*/ 14 h 66"/>
                      <a:gd name="T44" fmla="*/ 11 w 67"/>
                      <a:gd name="T45" fmla="*/ 13 h 66"/>
                      <a:gd name="T46" fmla="*/ 0 w 67"/>
                      <a:gd name="T47" fmla="*/ 9 h 6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7" h="66">
                        <a:moveTo>
                          <a:pt x="0" y="42"/>
                        </a:moveTo>
                        <a:lnTo>
                          <a:pt x="36" y="60"/>
                        </a:lnTo>
                        <a:lnTo>
                          <a:pt x="67" y="38"/>
                        </a:lnTo>
                        <a:lnTo>
                          <a:pt x="41" y="0"/>
                        </a:lnTo>
                        <a:lnTo>
                          <a:pt x="9" y="23"/>
                        </a:lnTo>
                        <a:lnTo>
                          <a:pt x="0" y="42"/>
                        </a:lnTo>
                        <a:lnTo>
                          <a:pt x="9" y="23"/>
                        </a:lnTo>
                        <a:lnTo>
                          <a:pt x="5" y="27"/>
                        </a:lnTo>
                        <a:lnTo>
                          <a:pt x="3" y="31"/>
                        </a:lnTo>
                        <a:lnTo>
                          <a:pt x="1" y="35"/>
                        </a:lnTo>
                        <a:lnTo>
                          <a:pt x="0" y="39"/>
                        </a:lnTo>
                        <a:lnTo>
                          <a:pt x="0" y="44"/>
                        </a:lnTo>
                        <a:lnTo>
                          <a:pt x="1" y="48"/>
                        </a:lnTo>
                        <a:lnTo>
                          <a:pt x="2" y="52"/>
                        </a:lnTo>
                        <a:lnTo>
                          <a:pt x="4" y="55"/>
                        </a:lnTo>
                        <a:lnTo>
                          <a:pt x="7" y="58"/>
                        </a:lnTo>
                        <a:lnTo>
                          <a:pt x="10" y="62"/>
                        </a:lnTo>
                        <a:lnTo>
                          <a:pt x="14" y="64"/>
                        </a:lnTo>
                        <a:lnTo>
                          <a:pt x="19" y="65"/>
                        </a:lnTo>
                        <a:lnTo>
                          <a:pt x="23" y="66"/>
                        </a:lnTo>
                        <a:lnTo>
                          <a:pt x="27" y="65"/>
                        </a:lnTo>
                        <a:lnTo>
                          <a:pt x="31" y="64"/>
                        </a:lnTo>
                        <a:lnTo>
                          <a:pt x="36" y="60"/>
                        </a:lnTo>
                        <a:lnTo>
                          <a:pt x="0" y="4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7" name="Rectangle 63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82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48" name="Freeform 636"/>
                  <p:cNvSpPr>
                    <a:spLocks noChangeAspect="1"/>
                  </p:cNvSpPr>
                  <p:nvPr/>
                </p:nvSpPr>
                <p:spPr bwMode="auto">
                  <a:xfrm>
                    <a:off x="5241" y="1561"/>
                    <a:ext cx="7" cy="14"/>
                  </a:xfrm>
                  <a:custGeom>
                    <a:avLst/>
                    <a:gdLst>
                      <a:gd name="T0" fmla="*/ 7 w 31"/>
                      <a:gd name="T1" fmla="*/ 7 h 46"/>
                      <a:gd name="T2" fmla="*/ 2 w 31"/>
                      <a:gd name="T3" fmla="*/ 0 h 46"/>
                      <a:gd name="T4" fmla="*/ 0 w 31"/>
                      <a:gd name="T5" fmla="*/ 0 h 46"/>
                      <a:gd name="T6" fmla="*/ 0 w 31"/>
                      <a:gd name="T7" fmla="*/ 14 h 46"/>
                      <a:gd name="T8" fmla="*/ 2 w 31"/>
                      <a:gd name="T9" fmla="*/ 14 h 46"/>
                      <a:gd name="T10" fmla="*/ 7 w 31"/>
                      <a:gd name="T11" fmla="*/ 7 h 46"/>
                      <a:gd name="T12" fmla="*/ 2 w 31"/>
                      <a:gd name="T13" fmla="*/ 14 h 46"/>
                      <a:gd name="T14" fmla="*/ 3 w 31"/>
                      <a:gd name="T15" fmla="*/ 14 h 46"/>
                      <a:gd name="T16" fmla="*/ 4 w 31"/>
                      <a:gd name="T17" fmla="*/ 13 h 46"/>
                      <a:gd name="T18" fmla="*/ 5 w 31"/>
                      <a:gd name="T19" fmla="*/ 13 h 46"/>
                      <a:gd name="T20" fmla="*/ 6 w 31"/>
                      <a:gd name="T21" fmla="*/ 12 h 46"/>
                      <a:gd name="T22" fmla="*/ 6 w 31"/>
                      <a:gd name="T23" fmla="*/ 11 h 46"/>
                      <a:gd name="T24" fmla="*/ 7 w 31"/>
                      <a:gd name="T25" fmla="*/ 10 h 46"/>
                      <a:gd name="T26" fmla="*/ 7 w 31"/>
                      <a:gd name="T27" fmla="*/ 8 h 46"/>
                      <a:gd name="T28" fmla="*/ 7 w 31"/>
                      <a:gd name="T29" fmla="*/ 7 h 46"/>
                      <a:gd name="T30" fmla="*/ 7 w 31"/>
                      <a:gd name="T31" fmla="*/ 6 h 46"/>
                      <a:gd name="T32" fmla="*/ 7 w 31"/>
                      <a:gd name="T33" fmla="*/ 5 h 46"/>
                      <a:gd name="T34" fmla="*/ 6 w 31"/>
                      <a:gd name="T35" fmla="*/ 3 h 46"/>
                      <a:gd name="T36" fmla="*/ 6 w 31"/>
                      <a:gd name="T37" fmla="*/ 2 h 46"/>
                      <a:gd name="T38" fmla="*/ 5 w 31"/>
                      <a:gd name="T39" fmla="*/ 1 h 46"/>
                      <a:gd name="T40" fmla="*/ 4 w 31"/>
                      <a:gd name="T41" fmla="*/ 1 h 46"/>
                      <a:gd name="T42" fmla="*/ 3 w 31"/>
                      <a:gd name="T43" fmla="*/ 0 h 46"/>
                      <a:gd name="T44" fmla="*/ 2 w 31"/>
                      <a:gd name="T45" fmla="*/ 0 h 46"/>
                      <a:gd name="T46" fmla="*/ 7 w 3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1" h="46">
                        <a:moveTo>
                          <a:pt x="31" y="23"/>
                        </a:moveTo>
                        <a:lnTo>
                          <a:pt x="8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8" y="46"/>
                        </a:lnTo>
                        <a:lnTo>
                          <a:pt x="31" y="23"/>
                        </a:lnTo>
                        <a:lnTo>
                          <a:pt x="8" y="46"/>
                        </a:lnTo>
                        <a:lnTo>
                          <a:pt x="14" y="45"/>
                        </a:lnTo>
                        <a:lnTo>
                          <a:pt x="19" y="44"/>
                        </a:lnTo>
                        <a:lnTo>
                          <a:pt x="22" y="42"/>
                        </a:lnTo>
                        <a:lnTo>
                          <a:pt x="25" y="39"/>
                        </a:lnTo>
                        <a:lnTo>
                          <a:pt x="28" y="36"/>
                        </a:lnTo>
                        <a:lnTo>
                          <a:pt x="30" y="32"/>
                        </a:lnTo>
                        <a:lnTo>
                          <a:pt x="31" y="27"/>
                        </a:lnTo>
                        <a:lnTo>
                          <a:pt x="31" y="23"/>
                        </a:lnTo>
                        <a:lnTo>
                          <a:pt x="31" y="19"/>
                        </a:lnTo>
                        <a:lnTo>
                          <a:pt x="30" y="15"/>
                        </a:lnTo>
                        <a:lnTo>
                          <a:pt x="28" y="10"/>
                        </a:lnTo>
                        <a:lnTo>
                          <a:pt x="25" y="7"/>
                        </a:lnTo>
                        <a:lnTo>
                          <a:pt x="22" y="4"/>
                        </a:lnTo>
                        <a:lnTo>
                          <a:pt x="19" y="2"/>
                        </a:lnTo>
                        <a:lnTo>
                          <a:pt x="14" y="0"/>
                        </a:lnTo>
                        <a:lnTo>
                          <a:pt x="8" y="0"/>
                        </a:lnTo>
                        <a:lnTo>
                          <a:pt x="31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9" name="Freeform 637"/>
                  <p:cNvSpPr>
                    <a:spLocks noChangeAspect="1"/>
                  </p:cNvSpPr>
                  <p:nvPr/>
                </p:nvSpPr>
                <p:spPr bwMode="auto">
                  <a:xfrm>
                    <a:off x="5234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5 w 46"/>
                      <a:gd name="T25" fmla="*/ 36 h 123"/>
                      <a:gd name="T26" fmla="*/ 6 w 46"/>
                      <a:gd name="T27" fmla="*/ 36 h 123"/>
                      <a:gd name="T28" fmla="*/ 7 w 46"/>
                      <a:gd name="T29" fmla="*/ 36 h 123"/>
                      <a:gd name="T30" fmla="*/ 9 w 46"/>
                      <a:gd name="T31" fmla="*/ 36 h 123"/>
                      <a:gd name="T32" fmla="*/ 10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8" y="118"/>
                        </a:lnTo>
                        <a:lnTo>
                          <a:pt x="11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8" y="123"/>
                        </a:lnTo>
                        <a:lnTo>
                          <a:pt x="32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5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0" name="Freeform 638"/>
                  <p:cNvSpPr>
                    <a:spLocks noChangeAspect="1"/>
                  </p:cNvSpPr>
                  <p:nvPr/>
                </p:nvSpPr>
                <p:spPr bwMode="auto">
                  <a:xfrm>
                    <a:off x="5227" y="1589"/>
                    <a:ext cx="14" cy="14"/>
                  </a:xfrm>
                  <a:custGeom>
                    <a:avLst/>
                    <a:gdLst>
                      <a:gd name="T0" fmla="*/ 0 w 41"/>
                      <a:gd name="T1" fmla="*/ 7 h 46"/>
                      <a:gd name="T2" fmla="*/ 8 w 41"/>
                      <a:gd name="T3" fmla="*/ 14 h 46"/>
                      <a:gd name="T4" fmla="*/ 14 w 41"/>
                      <a:gd name="T5" fmla="*/ 14 h 46"/>
                      <a:gd name="T6" fmla="*/ 14 w 41"/>
                      <a:gd name="T7" fmla="*/ 0 h 46"/>
                      <a:gd name="T8" fmla="*/ 8 w 41"/>
                      <a:gd name="T9" fmla="*/ 0 h 46"/>
                      <a:gd name="T10" fmla="*/ 0 w 41"/>
                      <a:gd name="T11" fmla="*/ 7 h 46"/>
                      <a:gd name="T12" fmla="*/ 8 w 41"/>
                      <a:gd name="T13" fmla="*/ 0 h 46"/>
                      <a:gd name="T14" fmla="*/ 6 w 41"/>
                      <a:gd name="T15" fmla="*/ 0 h 46"/>
                      <a:gd name="T16" fmla="*/ 5 w 41"/>
                      <a:gd name="T17" fmla="*/ 1 h 46"/>
                      <a:gd name="T18" fmla="*/ 3 w 41"/>
                      <a:gd name="T19" fmla="*/ 1 h 46"/>
                      <a:gd name="T20" fmla="*/ 2 w 41"/>
                      <a:gd name="T21" fmla="*/ 2 h 46"/>
                      <a:gd name="T22" fmla="*/ 1 w 41"/>
                      <a:gd name="T23" fmla="*/ 3 h 46"/>
                      <a:gd name="T24" fmla="*/ 1 w 41"/>
                      <a:gd name="T25" fmla="*/ 5 h 46"/>
                      <a:gd name="T26" fmla="*/ 0 w 41"/>
                      <a:gd name="T27" fmla="*/ 6 h 46"/>
                      <a:gd name="T28" fmla="*/ 0 w 41"/>
                      <a:gd name="T29" fmla="*/ 7 h 46"/>
                      <a:gd name="T30" fmla="*/ 0 w 41"/>
                      <a:gd name="T31" fmla="*/ 8 h 46"/>
                      <a:gd name="T32" fmla="*/ 1 w 41"/>
                      <a:gd name="T33" fmla="*/ 10 h 46"/>
                      <a:gd name="T34" fmla="*/ 1 w 41"/>
                      <a:gd name="T35" fmla="*/ 11 h 46"/>
                      <a:gd name="T36" fmla="*/ 2 w 41"/>
                      <a:gd name="T37" fmla="*/ 12 h 46"/>
                      <a:gd name="T38" fmla="*/ 3 w 41"/>
                      <a:gd name="T39" fmla="*/ 13 h 46"/>
                      <a:gd name="T40" fmla="*/ 5 w 41"/>
                      <a:gd name="T41" fmla="*/ 13 h 46"/>
                      <a:gd name="T42" fmla="*/ 6 w 41"/>
                      <a:gd name="T43" fmla="*/ 14 h 46"/>
                      <a:gd name="T44" fmla="*/ 8 w 41"/>
                      <a:gd name="T45" fmla="*/ 14 h 46"/>
                      <a:gd name="T46" fmla="*/ 0 w 4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1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41" y="46"/>
                        </a:lnTo>
                        <a:lnTo>
                          <a:pt x="41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7" y="7"/>
                        </a:lnTo>
                        <a:lnTo>
                          <a:pt x="4" y="10"/>
                        </a:lnTo>
                        <a:lnTo>
                          <a:pt x="2" y="15"/>
                        </a:lnTo>
                        <a:lnTo>
                          <a:pt x="1" y="19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2" y="32"/>
                        </a:lnTo>
                        <a:lnTo>
                          <a:pt x="4" y="36"/>
                        </a:lnTo>
                        <a:lnTo>
                          <a:pt x="7" y="39"/>
                        </a:lnTo>
                        <a:lnTo>
                          <a:pt x="10" y="42"/>
                        </a:lnTo>
                        <a:lnTo>
                          <a:pt x="14" y="44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1" name="Freeform 639"/>
                  <p:cNvSpPr>
                    <a:spLocks noChangeAspect="1"/>
                  </p:cNvSpPr>
                  <p:nvPr/>
                </p:nvSpPr>
                <p:spPr bwMode="auto">
                  <a:xfrm>
                    <a:off x="5227" y="1596"/>
                    <a:ext cx="14" cy="315"/>
                  </a:xfrm>
                  <a:custGeom>
                    <a:avLst/>
                    <a:gdLst>
                      <a:gd name="T0" fmla="*/ 7 w 48"/>
                      <a:gd name="T1" fmla="*/ 315 h 1067"/>
                      <a:gd name="T2" fmla="*/ 14 w 48"/>
                      <a:gd name="T3" fmla="*/ 308 h 1067"/>
                      <a:gd name="T4" fmla="*/ 14 w 48"/>
                      <a:gd name="T5" fmla="*/ 0 h 1067"/>
                      <a:gd name="T6" fmla="*/ 0 w 48"/>
                      <a:gd name="T7" fmla="*/ 0 h 1067"/>
                      <a:gd name="T8" fmla="*/ 0 w 48"/>
                      <a:gd name="T9" fmla="*/ 308 h 1067"/>
                      <a:gd name="T10" fmla="*/ 7 w 48"/>
                      <a:gd name="T11" fmla="*/ 315 h 1067"/>
                      <a:gd name="T12" fmla="*/ 0 w 48"/>
                      <a:gd name="T13" fmla="*/ 308 h 1067"/>
                      <a:gd name="T14" fmla="*/ 0 w 48"/>
                      <a:gd name="T15" fmla="*/ 310 h 1067"/>
                      <a:gd name="T16" fmla="*/ 1 w 48"/>
                      <a:gd name="T17" fmla="*/ 311 h 1067"/>
                      <a:gd name="T18" fmla="*/ 1 w 48"/>
                      <a:gd name="T19" fmla="*/ 312 h 1067"/>
                      <a:gd name="T20" fmla="*/ 2 w 48"/>
                      <a:gd name="T21" fmla="*/ 313 h 1067"/>
                      <a:gd name="T22" fmla="*/ 4 w 48"/>
                      <a:gd name="T23" fmla="*/ 314 h 1067"/>
                      <a:gd name="T24" fmla="*/ 4 w 48"/>
                      <a:gd name="T25" fmla="*/ 315 h 1067"/>
                      <a:gd name="T26" fmla="*/ 6 w 48"/>
                      <a:gd name="T27" fmla="*/ 315 h 1067"/>
                      <a:gd name="T28" fmla="*/ 7 w 48"/>
                      <a:gd name="T29" fmla="*/ 315 h 1067"/>
                      <a:gd name="T30" fmla="*/ 8 w 48"/>
                      <a:gd name="T31" fmla="*/ 315 h 1067"/>
                      <a:gd name="T32" fmla="*/ 10 w 48"/>
                      <a:gd name="T33" fmla="*/ 315 h 1067"/>
                      <a:gd name="T34" fmla="*/ 11 w 48"/>
                      <a:gd name="T35" fmla="*/ 314 h 1067"/>
                      <a:gd name="T36" fmla="*/ 12 w 48"/>
                      <a:gd name="T37" fmla="*/ 313 h 1067"/>
                      <a:gd name="T38" fmla="*/ 12 w 48"/>
                      <a:gd name="T39" fmla="*/ 312 h 1067"/>
                      <a:gd name="T40" fmla="*/ 13 w 48"/>
                      <a:gd name="T41" fmla="*/ 311 h 1067"/>
                      <a:gd name="T42" fmla="*/ 14 w 48"/>
                      <a:gd name="T43" fmla="*/ 310 h 1067"/>
                      <a:gd name="T44" fmla="*/ 14 w 48"/>
                      <a:gd name="T45" fmla="*/ 308 h 1067"/>
                      <a:gd name="T46" fmla="*/ 7 w 48"/>
                      <a:gd name="T47" fmla="*/ 315 h 106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8" h="1067">
                        <a:moveTo>
                          <a:pt x="23" y="1067"/>
                        </a:moveTo>
                        <a:lnTo>
                          <a:pt x="48" y="1044"/>
                        </a:lnTo>
                        <a:lnTo>
                          <a:pt x="48" y="0"/>
                        </a:lnTo>
                        <a:lnTo>
                          <a:pt x="0" y="0"/>
                        </a:lnTo>
                        <a:lnTo>
                          <a:pt x="0" y="1044"/>
                        </a:lnTo>
                        <a:lnTo>
                          <a:pt x="23" y="1067"/>
                        </a:lnTo>
                        <a:lnTo>
                          <a:pt x="0" y="1044"/>
                        </a:lnTo>
                        <a:lnTo>
                          <a:pt x="1" y="1049"/>
                        </a:lnTo>
                        <a:lnTo>
                          <a:pt x="2" y="1054"/>
                        </a:lnTo>
                        <a:lnTo>
                          <a:pt x="4" y="1057"/>
                        </a:lnTo>
                        <a:lnTo>
                          <a:pt x="8" y="1061"/>
                        </a:lnTo>
                        <a:lnTo>
                          <a:pt x="12" y="1064"/>
                        </a:lnTo>
                        <a:lnTo>
                          <a:pt x="15" y="1066"/>
                        </a:lnTo>
                        <a:lnTo>
                          <a:pt x="19" y="1067"/>
                        </a:lnTo>
                        <a:lnTo>
                          <a:pt x="23" y="1067"/>
                        </a:lnTo>
                        <a:lnTo>
                          <a:pt x="29" y="1067"/>
                        </a:lnTo>
                        <a:lnTo>
                          <a:pt x="33" y="1066"/>
                        </a:lnTo>
                        <a:lnTo>
                          <a:pt x="36" y="1064"/>
                        </a:lnTo>
                        <a:lnTo>
                          <a:pt x="40" y="1061"/>
                        </a:lnTo>
                        <a:lnTo>
                          <a:pt x="42" y="1057"/>
                        </a:lnTo>
                        <a:lnTo>
                          <a:pt x="46" y="1054"/>
                        </a:lnTo>
                        <a:lnTo>
                          <a:pt x="47" y="1049"/>
                        </a:lnTo>
                        <a:lnTo>
                          <a:pt x="48" y="1044"/>
                        </a:lnTo>
                        <a:lnTo>
                          <a:pt x="23" y="106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2" name="Freeform 640"/>
                  <p:cNvSpPr>
                    <a:spLocks noChangeAspect="1"/>
                  </p:cNvSpPr>
                  <p:nvPr/>
                </p:nvSpPr>
                <p:spPr bwMode="auto">
                  <a:xfrm>
                    <a:off x="5234" y="1904"/>
                    <a:ext cx="21" cy="7"/>
                  </a:xfrm>
                  <a:custGeom>
                    <a:avLst/>
                    <a:gdLst>
                      <a:gd name="T0" fmla="*/ 21 w 71"/>
                      <a:gd name="T1" fmla="*/ 4 h 47"/>
                      <a:gd name="T2" fmla="*/ 14 w 71"/>
                      <a:gd name="T3" fmla="*/ 0 h 47"/>
                      <a:gd name="T4" fmla="*/ 0 w 71"/>
                      <a:gd name="T5" fmla="*/ 0 h 47"/>
                      <a:gd name="T6" fmla="*/ 0 w 71"/>
                      <a:gd name="T7" fmla="*/ 7 h 47"/>
                      <a:gd name="T8" fmla="*/ 14 w 71"/>
                      <a:gd name="T9" fmla="*/ 7 h 47"/>
                      <a:gd name="T10" fmla="*/ 21 w 71"/>
                      <a:gd name="T11" fmla="*/ 4 h 47"/>
                      <a:gd name="T12" fmla="*/ 14 w 71"/>
                      <a:gd name="T13" fmla="*/ 7 h 47"/>
                      <a:gd name="T14" fmla="*/ 16 w 71"/>
                      <a:gd name="T15" fmla="*/ 7 h 47"/>
                      <a:gd name="T16" fmla="*/ 17 w 71"/>
                      <a:gd name="T17" fmla="*/ 7 h 47"/>
                      <a:gd name="T18" fmla="*/ 18 w 71"/>
                      <a:gd name="T19" fmla="*/ 6 h 47"/>
                      <a:gd name="T20" fmla="*/ 19 w 71"/>
                      <a:gd name="T21" fmla="*/ 6 h 47"/>
                      <a:gd name="T22" fmla="*/ 20 w 71"/>
                      <a:gd name="T23" fmla="*/ 5 h 47"/>
                      <a:gd name="T24" fmla="*/ 20 w 71"/>
                      <a:gd name="T25" fmla="*/ 5 h 47"/>
                      <a:gd name="T26" fmla="*/ 21 w 71"/>
                      <a:gd name="T27" fmla="*/ 4 h 47"/>
                      <a:gd name="T28" fmla="*/ 21 w 71"/>
                      <a:gd name="T29" fmla="*/ 4 h 47"/>
                      <a:gd name="T30" fmla="*/ 21 w 71"/>
                      <a:gd name="T31" fmla="*/ 3 h 47"/>
                      <a:gd name="T32" fmla="*/ 20 w 71"/>
                      <a:gd name="T33" fmla="*/ 2 h 47"/>
                      <a:gd name="T34" fmla="*/ 20 w 71"/>
                      <a:gd name="T35" fmla="*/ 2 h 47"/>
                      <a:gd name="T36" fmla="*/ 19 w 71"/>
                      <a:gd name="T37" fmla="*/ 1 h 47"/>
                      <a:gd name="T38" fmla="*/ 18 w 71"/>
                      <a:gd name="T39" fmla="*/ 1 h 47"/>
                      <a:gd name="T40" fmla="*/ 17 w 71"/>
                      <a:gd name="T41" fmla="*/ 0 h 47"/>
                      <a:gd name="T42" fmla="*/ 16 w 71"/>
                      <a:gd name="T43" fmla="*/ 0 h 47"/>
                      <a:gd name="T44" fmla="*/ 14 w 71"/>
                      <a:gd name="T45" fmla="*/ 0 h 47"/>
                      <a:gd name="T46" fmla="*/ 21 w 71"/>
                      <a:gd name="T47" fmla="*/ 4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71" h="47">
                        <a:moveTo>
                          <a:pt x="71" y="24"/>
                        </a:moveTo>
                        <a:lnTo>
                          <a:pt x="48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48" y="47"/>
                        </a:lnTo>
                        <a:lnTo>
                          <a:pt x="71" y="24"/>
                        </a:lnTo>
                        <a:lnTo>
                          <a:pt x="48" y="47"/>
                        </a:lnTo>
                        <a:lnTo>
                          <a:pt x="53" y="47"/>
                        </a:lnTo>
                        <a:lnTo>
                          <a:pt x="57" y="45"/>
                        </a:lnTo>
                        <a:lnTo>
                          <a:pt x="62" y="42"/>
                        </a:lnTo>
                        <a:lnTo>
                          <a:pt x="65" y="39"/>
                        </a:lnTo>
                        <a:lnTo>
                          <a:pt x="68" y="36"/>
                        </a:lnTo>
                        <a:lnTo>
                          <a:pt x="69" y="32"/>
                        </a:lnTo>
                        <a:lnTo>
                          <a:pt x="70" y="28"/>
                        </a:lnTo>
                        <a:lnTo>
                          <a:pt x="71" y="24"/>
                        </a:lnTo>
                        <a:lnTo>
                          <a:pt x="70" y="19"/>
                        </a:lnTo>
                        <a:lnTo>
                          <a:pt x="69" y="15"/>
                        </a:lnTo>
                        <a:lnTo>
                          <a:pt x="68" y="11"/>
                        </a:lnTo>
                        <a:lnTo>
                          <a:pt x="65" y="8"/>
                        </a:lnTo>
                        <a:lnTo>
                          <a:pt x="62" y="5"/>
                        </a:lnTo>
                        <a:lnTo>
                          <a:pt x="57" y="2"/>
                        </a:lnTo>
                        <a:lnTo>
                          <a:pt x="53" y="0"/>
                        </a:lnTo>
                        <a:lnTo>
                          <a:pt x="48" y="0"/>
                        </a:lnTo>
                        <a:lnTo>
                          <a:pt x="71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3" name="Freeform 641"/>
                  <p:cNvSpPr>
                    <a:spLocks noChangeAspect="1"/>
                  </p:cNvSpPr>
                  <p:nvPr/>
                </p:nvSpPr>
                <p:spPr bwMode="auto">
                  <a:xfrm>
                    <a:off x="5241" y="1911"/>
                    <a:ext cx="14" cy="21"/>
                  </a:xfrm>
                  <a:custGeom>
                    <a:avLst/>
                    <a:gdLst>
                      <a:gd name="T0" fmla="*/ 7 w 46"/>
                      <a:gd name="T1" fmla="*/ 21 h 87"/>
                      <a:gd name="T2" fmla="*/ 14 w 46"/>
                      <a:gd name="T3" fmla="*/ 15 h 87"/>
                      <a:gd name="T4" fmla="*/ 14 w 46"/>
                      <a:gd name="T5" fmla="*/ 0 h 87"/>
                      <a:gd name="T6" fmla="*/ 0 w 46"/>
                      <a:gd name="T7" fmla="*/ 0 h 87"/>
                      <a:gd name="T8" fmla="*/ 0 w 46"/>
                      <a:gd name="T9" fmla="*/ 15 h 87"/>
                      <a:gd name="T10" fmla="*/ 7 w 46"/>
                      <a:gd name="T11" fmla="*/ 21 h 87"/>
                      <a:gd name="T12" fmla="*/ 0 w 46"/>
                      <a:gd name="T13" fmla="*/ 15 h 87"/>
                      <a:gd name="T14" fmla="*/ 0 w 46"/>
                      <a:gd name="T15" fmla="*/ 17 h 87"/>
                      <a:gd name="T16" fmla="*/ 1 w 46"/>
                      <a:gd name="T17" fmla="*/ 18 h 87"/>
                      <a:gd name="T18" fmla="*/ 1 w 46"/>
                      <a:gd name="T19" fmla="*/ 19 h 87"/>
                      <a:gd name="T20" fmla="*/ 2 w 46"/>
                      <a:gd name="T21" fmla="*/ 20 h 87"/>
                      <a:gd name="T22" fmla="*/ 3 w 46"/>
                      <a:gd name="T23" fmla="*/ 20 h 87"/>
                      <a:gd name="T24" fmla="*/ 4 w 46"/>
                      <a:gd name="T25" fmla="*/ 21 h 87"/>
                      <a:gd name="T26" fmla="*/ 6 w 46"/>
                      <a:gd name="T27" fmla="*/ 21 h 87"/>
                      <a:gd name="T28" fmla="*/ 7 w 46"/>
                      <a:gd name="T29" fmla="*/ 21 h 87"/>
                      <a:gd name="T30" fmla="*/ 8 w 46"/>
                      <a:gd name="T31" fmla="*/ 21 h 87"/>
                      <a:gd name="T32" fmla="*/ 9 w 46"/>
                      <a:gd name="T33" fmla="*/ 21 h 87"/>
                      <a:gd name="T34" fmla="*/ 11 w 46"/>
                      <a:gd name="T35" fmla="*/ 20 h 87"/>
                      <a:gd name="T36" fmla="*/ 12 w 46"/>
                      <a:gd name="T37" fmla="*/ 20 h 87"/>
                      <a:gd name="T38" fmla="*/ 13 w 46"/>
                      <a:gd name="T39" fmla="*/ 19 h 87"/>
                      <a:gd name="T40" fmla="*/ 13 w 46"/>
                      <a:gd name="T41" fmla="*/ 18 h 87"/>
                      <a:gd name="T42" fmla="*/ 14 w 46"/>
                      <a:gd name="T43" fmla="*/ 17 h 87"/>
                      <a:gd name="T44" fmla="*/ 14 w 46"/>
                      <a:gd name="T45" fmla="*/ 15 h 87"/>
                      <a:gd name="T46" fmla="*/ 7 w 46"/>
                      <a:gd name="T47" fmla="*/ 21 h 8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87">
                        <a:moveTo>
                          <a:pt x="23" y="87"/>
                        </a:moveTo>
                        <a:lnTo>
                          <a:pt x="46" y="64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64"/>
                        </a:lnTo>
                        <a:lnTo>
                          <a:pt x="23" y="87"/>
                        </a:lnTo>
                        <a:lnTo>
                          <a:pt x="0" y="64"/>
                        </a:lnTo>
                        <a:lnTo>
                          <a:pt x="0" y="69"/>
                        </a:lnTo>
                        <a:lnTo>
                          <a:pt x="2" y="73"/>
                        </a:lnTo>
                        <a:lnTo>
                          <a:pt x="4" y="77"/>
                        </a:lnTo>
                        <a:lnTo>
                          <a:pt x="7" y="81"/>
                        </a:lnTo>
                        <a:lnTo>
                          <a:pt x="10" y="84"/>
                        </a:lnTo>
                        <a:lnTo>
                          <a:pt x="14" y="85"/>
                        </a:lnTo>
                        <a:lnTo>
                          <a:pt x="19" y="86"/>
                        </a:lnTo>
                        <a:lnTo>
                          <a:pt x="23" y="87"/>
                        </a:lnTo>
                        <a:lnTo>
                          <a:pt x="27" y="86"/>
                        </a:lnTo>
                        <a:lnTo>
                          <a:pt x="31" y="85"/>
                        </a:lnTo>
                        <a:lnTo>
                          <a:pt x="35" y="84"/>
                        </a:lnTo>
                        <a:lnTo>
                          <a:pt x="39" y="81"/>
                        </a:lnTo>
                        <a:lnTo>
                          <a:pt x="42" y="77"/>
                        </a:lnTo>
                        <a:lnTo>
                          <a:pt x="44" y="73"/>
                        </a:lnTo>
                        <a:lnTo>
                          <a:pt x="45" y="69"/>
                        </a:lnTo>
                        <a:lnTo>
                          <a:pt x="46" y="64"/>
                        </a:lnTo>
                        <a:lnTo>
                          <a:pt x="23" y="8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4" name="Freeform 642"/>
                  <p:cNvSpPr>
                    <a:spLocks noChangeAspect="1"/>
                  </p:cNvSpPr>
                  <p:nvPr/>
                </p:nvSpPr>
                <p:spPr bwMode="auto">
                  <a:xfrm>
                    <a:off x="5227" y="1919"/>
                    <a:ext cx="21" cy="14"/>
                  </a:xfrm>
                  <a:custGeom>
                    <a:avLst/>
                    <a:gdLst>
                      <a:gd name="T0" fmla="*/ 0 w 65"/>
                      <a:gd name="T1" fmla="*/ 7 h 46"/>
                      <a:gd name="T2" fmla="*/ 7 w 65"/>
                      <a:gd name="T3" fmla="*/ 14 h 46"/>
                      <a:gd name="T4" fmla="*/ 21 w 65"/>
                      <a:gd name="T5" fmla="*/ 14 h 46"/>
                      <a:gd name="T6" fmla="*/ 21 w 65"/>
                      <a:gd name="T7" fmla="*/ 0 h 46"/>
                      <a:gd name="T8" fmla="*/ 7 w 65"/>
                      <a:gd name="T9" fmla="*/ 0 h 46"/>
                      <a:gd name="T10" fmla="*/ 0 w 65"/>
                      <a:gd name="T11" fmla="*/ 7 h 46"/>
                      <a:gd name="T12" fmla="*/ 7 w 65"/>
                      <a:gd name="T13" fmla="*/ 0 h 46"/>
                      <a:gd name="T14" fmla="*/ 5 w 65"/>
                      <a:gd name="T15" fmla="*/ 0 h 46"/>
                      <a:gd name="T16" fmla="*/ 4 w 65"/>
                      <a:gd name="T17" fmla="*/ 1 h 46"/>
                      <a:gd name="T18" fmla="*/ 3 w 65"/>
                      <a:gd name="T19" fmla="*/ 1 h 46"/>
                      <a:gd name="T20" fmla="*/ 2 w 65"/>
                      <a:gd name="T21" fmla="*/ 2 h 46"/>
                      <a:gd name="T22" fmla="*/ 1 w 65"/>
                      <a:gd name="T23" fmla="*/ 3 h 46"/>
                      <a:gd name="T24" fmla="*/ 1 w 65"/>
                      <a:gd name="T25" fmla="*/ 4 h 46"/>
                      <a:gd name="T26" fmla="*/ 0 w 65"/>
                      <a:gd name="T27" fmla="*/ 6 h 46"/>
                      <a:gd name="T28" fmla="*/ 0 w 65"/>
                      <a:gd name="T29" fmla="*/ 7 h 46"/>
                      <a:gd name="T30" fmla="*/ 0 w 65"/>
                      <a:gd name="T31" fmla="*/ 8 h 46"/>
                      <a:gd name="T32" fmla="*/ 1 w 65"/>
                      <a:gd name="T33" fmla="*/ 9 h 46"/>
                      <a:gd name="T34" fmla="*/ 1 w 65"/>
                      <a:gd name="T35" fmla="*/ 11 h 46"/>
                      <a:gd name="T36" fmla="*/ 2 w 65"/>
                      <a:gd name="T37" fmla="*/ 12 h 46"/>
                      <a:gd name="T38" fmla="*/ 3 w 65"/>
                      <a:gd name="T39" fmla="*/ 13 h 46"/>
                      <a:gd name="T40" fmla="*/ 4 w 65"/>
                      <a:gd name="T41" fmla="*/ 13 h 46"/>
                      <a:gd name="T42" fmla="*/ 5 w 65"/>
                      <a:gd name="T43" fmla="*/ 14 h 46"/>
                      <a:gd name="T44" fmla="*/ 7 w 65"/>
                      <a:gd name="T45" fmla="*/ 14 h 46"/>
                      <a:gd name="T46" fmla="*/ 0 w 65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5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65" y="46"/>
                        </a:lnTo>
                        <a:lnTo>
                          <a:pt x="65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6" y="7"/>
                        </a:lnTo>
                        <a:lnTo>
                          <a:pt x="3" y="10"/>
                        </a:lnTo>
                        <a:lnTo>
                          <a:pt x="2" y="14"/>
                        </a:lnTo>
                        <a:lnTo>
                          <a:pt x="1" y="19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2" y="31"/>
                        </a:lnTo>
                        <a:lnTo>
                          <a:pt x="3" y="35"/>
                        </a:lnTo>
                        <a:lnTo>
                          <a:pt x="6" y="39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7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5" name="Freeform 643"/>
                  <p:cNvSpPr>
                    <a:spLocks noChangeAspect="1"/>
                  </p:cNvSpPr>
                  <p:nvPr/>
                </p:nvSpPr>
                <p:spPr bwMode="auto">
                  <a:xfrm>
                    <a:off x="5227" y="1926"/>
                    <a:ext cx="14" cy="136"/>
                  </a:xfrm>
                  <a:custGeom>
                    <a:avLst/>
                    <a:gdLst>
                      <a:gd name="T0" fmla="*/ 3 w 46"/>
                      <a:gd name="T1" fmla="*/ 135 h 455"/>
                      <a:gd name="T2" fmla="*/ 14 w 46"/>
                      <a:gd name="T3" fmla="*/ 129 h 455"/>
                      <a:gd name="T4" fmla="*/ 14 w 46"/>
                      <a:gd name="T5" fmla="*/ 0 h 455"/>
                      <a:gd name="T6" fmla="*/ 0 w 46"/>
                      <a:gd name="T7" fmla="*/ 0 h 455"/>
                      <a:gd name="T8" fmla="*/ 0 w 46"/>
                      <a:gd name="T9" fmla="*/ 129 h 455"/>
                      <a:gd name="T10" fmla="*/ 3 w 46"/>
                      <a:gd name="T11" fmla="*/ 135 h 455"/>
                      <a:gd name="T12" fmla="*/ 0 w 46"/>
                      <a:gd name="T13" fmla="*/ 129 h 455"/>
                      <a:gd name="T14" fmla="*/ 0 w 46"/>
                      <a:gd name="T15" fmla="*/ 131 h 455"/>
                      <a:gd name="T16" fmla="*/ 1 w 46"/>
                      <a:gd name="T17" fmla="*/ 132 h 455"/>
                      <a:gd name="T18" fmla="*/ 1 w 46"/>
                      <a:gd name="T19" fmla="*/ 133 h 455"/>
                      <a:gd name="T20" fmla="*/ 2 w 46"/>
                      <a:gd name="T21" fmla="*/ 134 h 455"/>
                      <a:gd name="T22" fmla="*/ 3 w 46"/>
                      <a:gd name="T23" fmla="*/ 135 h 455"/>
                      <a:gd name="T24" fmla="*/ 4 w 46"/>
                      <a:gd name="T25" fmla="*/ 136 h 455"/>
                      <a:gd name="T26" fmla="*/ 5 w 46"/>
                      <a:gd name="T27" fmla="*/ 136 h 455"/>
                      <a:gd name="T28" fmla="*/ 7 w 46"/>
                      <a:gd name="T29" fmla="*/ 136 h 455"/>
                      <a:gd name="T30" fmla="*/ 9 w 46"/>
                      <a:gd name="T31" fmla="*/ 136 h 455"/>
                      <a:gd name="T32" fmla="*/ 9 w 46"/>
                      <a:gd name="T33" fmla="*/ 136 h 455"/>
                      <a:gd name="T34" fmla="*/ 11 w 46"/>
                      <a:gd name="T35" fmla="*/ 135 h 455"/>
                      <a:gd name="T36" fmla="*/ 12 w 46"/>
                      <a:gd name="T37" fmla="*/ 134 h 455"/>
                      <a:gd name="T38" fmla="*/ 13 w 46"/>
                      <a:gd name="T39" fmla="*/ 133 h 455"/>
                      <a:gd name="T40" fmla="*/ 14 w 46"/>
                      <a:gd name="T41" fmla="*/ 132 h 455"/>
                      <a:gd name="T42" fmla="*/ 14 w 46"/>
                      <a:gd name="T43" fmla="*/ 131 h 455"/>
                      <a:gd name="T44" fmla="*/ 14 w 46"/>
                      <a:gd name="T45" fmla="*/ 129 h 455"/>
                      <a:gd name="T46" fmla="*/ 3 w 46"/>
                      <a:gd name="T47" fmla="*/ 135 h 45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455">
                        <a:moveTo>
                          <a:pt x="10" y="450"/>
                        </a:moveTo>
                        <a:lnTo>
                          <a:pt x="46" y="43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431"/>
                        </a:lnTo>
                        <a:lnTo>
                          <a:pt x="10" y="450"/>
                        </a:lnTo>
                        <a:lnTo>
                          <a:pt x="0" y="431"/>
                        </a:lnTo>
                        <a:lnTo>
                          <a:pt x="1" y="437"/>
                        </a:lnTo>
                        <a:lnTo>
                          <a:pt x="2" y="442"/>
                        </a:lnTo>
                        <a:lnTo>
                          <a:pt x="4" y="445"/>
                        </a:lnTo>
                        <a:lnTo>
                          <a:pt x="7" y="448"/>
                        </a:lnTo>
                        <a:lnTo>
                          <a:pt x="11" y="451"/>
                        </a:lnTo>
                        <a:lnTo>
                          <a:pt x="14" y="454"/>
                        </a:lnTo>
                        <a:lnTo>
                          <a:pt x="18" y="455"/>
                        </a:lnTo>
                        <a:lnTo>
                          <a:pt x="23" y="455"/>
                        </a:lnTo>
                        <a:lnTo>
                          <a:pt x="28" y="455"/>
                        </a:lnTo>
                        <a:lnTo>
                          <a:pt x="31" y="454"/>
                        </a:lnTo>
                        <a:lnTo>
                          <a:pt x="35" y="451"/>
                        </a:lnTo>
                        <a:lnTo>
                          <a:pt x="40" y="448"/>
                        </a:lnTo>
                        <a:lnTo>
                          <a:pt x="42" y="445"/>
                        </a:lnTo>
                        <a:lnTo>
                          <a:pt x="45" y="442"/>
                        </a:lnTo>
                        <a:lnTo>
                          <a:pt x="46" y="437"/>
                        </a:lnTo>
                        <a:lnTo>
                          <a:pt x="46" y="431"/>
                        </a:lnTo>
                        <a:lnTo>
                          <a:pt x="10" y="45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6" name="Freeform 644"/>
                  <p:cNvSpPr>
                    <a:spLocks noChangeAspect="1"/>
                  </p:cNvSpPr>
                  <p:nvPr/>
                </p:nvSpPr>
                <p:spPr bwMode="auto">
                  <a:xfrm>
                    <a:off x="5234" y="2055"/>
                    <a:ext cx="21" cy="14"/>
                  </a:xfrm>
                  <a:custGeom>
                    <a:avLst/>
                    <a:gdLst>
                      <a:gd name="T0" fmla="*/ 21 w 67"/>
                      <a:gd name="T1" fmla="*/ 9 h 66"/>
                      <a:gd name="T2" fmla="*/ 18 w 67"/>
                      <a:gd name="T3" fmla="*/ 5 h 66"/>
                      <a:gd name="T4" fmla="*/ 8 w 67"/>
                      <a:gd name="T5" fmla="*/ 0 h 66"/>
                      <a:gd name="T6" fmla="*/ 0 w 67"/>
                      <a:gd name="T7" fmla="*/ 8 h 66"/>
                      <a:gd name="T8" fmla="*/ 10 w 67"/>
                      <a:gd name="T9" fmla="*/ 13 h 66"/>
                      <a:gd name="T10" fmla="*/ 21 w 67"/>
                      <a:gd name="T11" fmla="*/ 9 h 66"/>
                      <a:gd name="T12" fmla="*/ 10 w 67"/>
                      <a:gd name="T13" fmla="*/ 13 h 66"/>
                      <a:gd name="T14" fmla="*/ 11 w 67"/>
                      <a:gd name="T15" fmla="*/ 14 h 66"/>
                      <a:gd name="T16" fmla="*/ 13 w 67"/>
                      <a:gd name="T17" fmla="*/ 14 h 66"/>
                      <a:gd name="T18" fmla="*/ 14 w 67"/>
                      <a:gd name="T19" fmla="*/ 14 h 66"/>
                      <a:gd name="T20" fmla="*/ 15 w 67"/>
                      <a:gd name="T21" fmla="*/ 14 h 66"/>
                      <a:gd name="T22" fmla="*/ 17 w 67"/>
                      <a:gd name="T23" fmla="*/ 14 h 66"/>
                      <a:gd name="T24" fmla="*/ 18 w 67"/>
                      <a:gd name="T25" fmla="*/ 13 h 66"/>
                      <a:gd name="T26" fmla="*/ 19 w 67"/>
                      <a:gd name="T27" fmla="*/ 12 h 66"/>
                      <a:gd name="T28" fmla="*/ 20 w 67"/>
                      <a:gd name="T29" fmla="*/ 12 h 66"/>
                      <a:gd name="T30" fmla="*/ 20 w 67"/>
                      <a:gd name="T31" fmla="*/ 11 h 66"/>
                      <a:gd name="T32" fmla="*/ 21 w 67"/>
                      <a:gd name="T33" fmla="*/ 10 h 66"/>
                      <a:gd name="T34" fmla="*/ 21 w 67"/>
                      <a:gd name="T35" fmla="*/ 9 h 66"/>
                      <a:gd name="T36" fmla="*/ 21 w 67"/>
                      <a:gd name="T37" fmla="*/ 8 h 66"/>
                      <a:gd name="T38" fmla="*/ 21 w 67"/>
                      <a:gd name="T39" fmla="*/ 7 h 66"/>
                      <a:gd name="T40" fmla="*/ 20 w 67"/>
                      <a:gd name="T41" fmla="*/ 7 h 66"/>
                      <a:gd name="T42" fmla="*/ 19 w 67"/>
                      <a:gd name="T43" fmla="*/ 6 h 66"/>
                      <a:gd name="T44" fmla="*/ 18 w 67"/>
                      <a:gd name="T45" fmla="*/ 5 h 66"/>
                      <a:gd name="T46" fmla="*/ 21 w 67"/>
                      <a:gd name="T47" fmla="*/ 9 h 6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7" h="66">
                        <a:moveTo>
                          <a:pt x="67" y="42"/>
                        </a:moveTo>
                        <a:lnTo>
                          <a:pt x="58" y="23"/>
                        </a:lnTo>
                        <a:lnTo>
                          <a:pt x="26" y="0"/>
                        </a:lnTo>
                        <a:lnTo>
                          <a:pt x="0" y="38"/>
                        </a:lnTo>
                        <a:lnTo>
                          <a:pt x="31" y="60"/>
                        </a:lnTo>
                        <a:lnTo>
                          <a:pt x="67" y="42"/>
                        </a:lnTo>
                        <a:lnTo>
                          <a:pt x="31" y="60"/>
                        </a:lnTo>
                        <a:lnTo>
                          <a:pt x="36" y="64"/>
                        </a:lnTo>
                        <a:lnTo>
                          <a:pt x="40" y="65"/>
                        </a:lnTo>
                        <a:lnTo>
                          <a:pt x="44" y="66"/>
                        </a:lnTo>
                        <a:lnTo>
                          <a:pt x="48" y="65"/>
                        </a:lnTo>
                        <a:lnTo>
                          <a:pt x="53" y="64"/>
                        </a:lnTo>
                        <a:lnTo>
                          <a:pt x="57" y="62"/>
                        </a:lnTo>
                        <a:lnTo>
                          <a:pt x="60" y="58"/>
                        </a:lnTo>
                        <a:lnTo>
                          <a:pt x="63" y="55"/>
                        </a:lnTo>
                        <a:lnTo>
                          <a:pt x="65" y="52"/>
                        </a:lnTo>
                        <a:lnTo>
                          <a:pt x="66" y="48"/>
                        </a:lnTo>
                        <a:lnTo>
                          <a:pt x="67" y="44"/>
                        </a:lnTo>
                        <a:lnTo>
                          <a:pt x="67" y="39"/>
                        </a:lnTo>
                        <a:lnTo>
                          <a:pt x="66" y="35"/>
                        </a:lnTo>
                        <a:lnTo>
                          <a:pt x="64" y="31"/>
                        </a:lnTo>
                        <a:lnTo>
                          <a:pt x="62" y="27"/>
                        </a:lnTo>
                        <a:lnTo>
                          <a:pt x="58" y="23"/>
                        </a:lnTo>
                        <a:lnTo>
                          <a:pt x="67" y="4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7" name="Rectangle 64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241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58" name="Freeform 646"/>
                  <p:cNvSpPr>
                    <a:spLocks noChangeAspect="1"/>
                  </p:cNvSpPr>
                  <p:nvPr/>
                </p:nvSpPr>
                <p:spPr bwMode="auto">
                  <a:xfrm>
                    <a:off x="339" y="1561"/>
                    <a:ext cx="14" cy="14"/>
                  </a:xfrm>
                  <a:custGeom>
                    <a:avLst/>
                    <a:gdLst>
                      <a:gd name="T0" fmla="*/ 14 w 31"/>
                      <a:gd name="T1" fmla="*/ 7 h 46"/>
                      <a:gd name="T2" fmla="*/ 4 w 31"/>
                      <a:gd name="T3" fmla="*/ 0 h 46"/>
                      <a:gd name="T4" fmla="*/ 0 w 31"/>
                      <a:gd name="T5" fmla="*/ 0 h 46"/>
                      <a:gd name="T6" fmla="*/ 0 w 31"/>
                      <a:gd name="T7" fmla="*/ 14 h 46"/>
                      <a:gd name="T8" fmla="*/ 4 w 31"/>
                      <a:gd name="T9" fmla="*/ 14 h 46"/>
                      <a:gd name="T10" fmla="*/ 14 w 31"/>
                      <a:gd name="T11" fmla="*/ 7 h 46"/>
                      <a:gd name="T12" fmla="*/ 4 w 31"/>
                      <a:gd name="T13" fmla="*/ 14 h 46"/>
                      <a:gd name="T14" fmla="*/ 6 w 31"/>
                      <a:gd name="T15" fmla="*/ 14 h 46"/>
                      <a:gd name="T16" fmla="*/ 8 w 31"/>
                      <a:gd name="T17" fmla="*/ 13 h 46"/>
                      <a:gd name="T18" fmla="*/ 9 w 31"/>
                      <a:gd name="T19" fmla="*/ 13 h 46"/>
                      <a:gd name="T20" fmla="*/ 12 w 31"/>
                      <a:gd name="T21" fmla="*/ 12 h 46"/>
                      <a:gd name="T22" fmla="*/ 13 w 31"/>
                      <a:gd name="T23" fmla="*/ 11 h 46"/>
                      <a:gd name="T24" fmla="*/ 14 w 31"/>
                      <a:gd name="T25" fmla="*/ 10 h 46"/>
                      <a:gd name="T26" fmla="*/ 14 w 31"/>
                      <a:gd name="T27" fmla="*/ 8 h 46"/>
                      <a:gd name="T28" fmla="*/ 14 w 31"/>
                      <a:gd name="T29" fmla="*/ 7 h 46"/>
                      <a:gd name="T30" fmla="*/ 14 w 31"/>
                      <a:gd name="T31" fmla="*/ 6 h 46"/>
                      <a:gd name="T32" fmla="*/ 14 w 31"/>
                      <a:gd name="T33" fmla="*/ 5 h 46"/>
                      <a:gd name="T34" fmla="*/ 13 w 31"/>
                      <a:gd name="T35" fmla="*/ 3 h 46"/>
                      <a:gd name="T36" fmla="*/ 12 w 31"/>
                      <a:gd name="T37" fmla="*/ 2 h 46"/>
                      <a:gd name="T38" fmla="*/ 9 w 31"/>
                      <a:gd name="T39" fmla="*/ 1 h 46"/>
                      <a:gd name="T40" fmla="*/ 8 w 31"/>
                      <a:gd name="T41" fmla="*/ 1 h 46"/>
                      <a:gd name="T42" fmla="*/ 6 w 31"/>
                      <a:gd name="T43" fmla="*/ 0 h 46"/>
                      <a:gd name="T44" fmla="*/ 4 w 31"/>
                      <a:gd name="T45" fmla="*/ 0 h 46"/>
                      <a:gd name="T46" fmla="*/ 14 w 3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1" h="46">
                        <a:moveTo>
                          <a:pt x="31" y="23"/>
                        </a:moveTo>
                        <a:lnTo>
                          <a:pt x="8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8" y="46"/>
                        </a:lnTo>
                        <a:lnTo>
                          <a:pt x="31" y="23"/>
                        </a:lnTo>
                        <a:lnTo>
                          <a:pt x="8" y="46"/>
                        </a:lnTo>
                        <a:lnTo>
                          <a:pt x="13" y="45"/>
                        </a:lnTo>
                        <a:lnTo>
                          <a:pt x="18" y="44"/>
                        </a:lnTo>
                        <a:lnTo>
                          <a:pt x="21" y="42"/>
                        </a:lnTo>
                        <a:lnTo>
                          <a:pt x="26" y="39"/>
                        </a:lnTo>
                        <a:lnTo>
                          <a:pt x="28" y="36"/>
                        </a:lnTo>
                        <a:lnTo>
                          <a:pt x="30" y="32"/>
                        </a:lnTo>
                        <a:lnTo>
                          <a:pt x="31" y="27"/>
                        </a:lnTo>
                        <a:lnTo>
                          <a:pt x="31" y="23"/>
                        </a:lnTo>
                        <a:lnTo>
                          <a:pt x="31" y="19"/>
                        </a:lnTo>
                        <a:lnTo>
                          <a:pt x="30" y="15"/>
                        </a:lnTo>
                        <a:lnTo>
                          <a:pt x="28" y="10"/>
                        </a:lnTo>
                        <a:lnTo>
                          <a:pt x="26" y="7"/>
                        </a:lnTo>
                        <a:lnTo>
                          <a:pt x="21" y="4"/>
                        </a:lnTo>
                        <a:lnTo>
                          <a:pt x="18" y="2"/>
                        </a:lnTo>
                        <a:lnTo>
                          <a:pt x="13" y="0"/>
                        </a:lnTo>
                        <a:lnTo>
                          <a:pt x="8" y="0"/>
                        </a:lnTo>
                        <a:lnTo>
                          <a:pt x="31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59" name="Freeform 647"/>
                  <p:cNvSpPr>
                    <a:spLocks noChangeAspect="1"/>
                  </p:cNvSpPr>
                  <p:nvPr/>
                </p:nvSpPr>
                <p:spPr bwMode="auto">
                  <a:xfrm>
                    <a:off x="339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4 w 46"/>
                      <a:gd name="T25" fmla="*/ 36 h 123"/>
                      <a:gd name="T26" fmla="*/ 5 w 46"/>
                      <a:gd name="T27" fmla="*/ 36 h 123"/>
                      <a:gd name="T28" fmla="*/ 7 w 46"/>
                      <a:gd name="T29" fmla="*/ 36 h 123"/>
                      <a:gd name="T30" fmla="*/ 8 w 46"/>
                      <a:gd name="T31" fmla="*/ 36 h 123"/>
                      <a:gd name="T32" fmla="*/ 9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0" y="120"/>
                        </a:lnTo>
                        <a:lnTo>
                          <a:pt x="14" y="122"/>
                        </a:lnTo>
                        <a:lnTo>
                          <a:pt x="18" y="123"/>
                        </a:lnTo>
                        <a:lnTo>
                          <a:pt x="23" y="123"/>
                        </a:lnTo>
                        <a:lnTo>
                          <a:pt x="27" y="123"/>
                        </a:lnTo>
                        <a:lnTo>
                          <a:pt x="31" y="122"/>
                        </a:lnTo>
                        <a:lnTo>
                          <a:pt x="35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6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0" name="Freeform 648"/>
                  <p:cNvSpPr>
                    <a:spLocks noChangeAspect="1"/>
                  </p:cNvSpPr>
                  <p:nvPr/>
                </p:nvSpPr>
                <p:spPr bwMode="auto">
                  <a:xfrm>
                    <a:off x="332" y="1589"/>
                    <a:ext cx="14" cy="14"/>
                  </a:xfrm>
                  <a:custGeom>
                    <a:avLst/>
                    <a:gdLst>
                      <a:gd name="T0" fmla="*/ 0 w 40"/>
                      <a:gd name="T1" fmla="*/ 7 h 46"/>
                      <a:gd name="T2" fmla="*/ 8 w 40"/>
                      <a:gd name="T3" fmla="*/ 14 h 46"/>
                      <a:gd name="T4" fmla="*/ 14 w 40"/>
                      <a:gd name="T5" fmla="*/ 14 h 46"/>
                      <a:gd name="T6" fmla="*/ 14 w 40"/>
                      <a:gd name="T7" fmla="*/ 0 h 46"/>
                      <a:gd name="T8" fmla="*/ 8 w 40"/>
                      <a:gd name="T9" fmla="*/ 0 h 46"/>
                      <a:gd name="T10" fmla="*/ 0 w 40"/>
                      <a:gd name="T11" fmla="*/ 7 h 46"/>
                      <a:gd name="T12" fmla="*/ 8 w 40"/>
                      <a:gd name="T13" fmla="*/ 0 h 46"/>
                      <a:gd name="T14" fmla="*/ 6 w 40"/>
                      <a:gd name="T15" fmla="*/ 0 h 46"/>
                      <a:gd name="T16" fmla="*/ 4 w 40"/>
                      <a:gd name="T17" fmla="*/ 1 h 46"/>
                      <a:gd name="T18" fmla="*/ 3 w 40"/>
                      <a:gd name="T19" fmla="*/ 1 h 46"/>
                      <a:gd name="T20" fmla="*/ 2 w 40"/>
                      <a:gd name="T21" fmla="*/ 2 h 46"/>
                      <a:gd name="T22" fmla="*/ 1 w 40"/>
                      <a:gd name="T23" fmla="*/ 3 h 46"/>
                      <a:gd name="T24" fmla="*/ 0 w 40"/>
                      <a:gd name="T25" fmla="*/ 5 h 46"/>
                      <a:gd name="T26" fmla="*/ 0 w 40"/>
                      <a:gd name="T27" fmla="*/ 6 h 46"/>
                      <a:gd name="T28" fmla="*/ 0 w 40"/>
                      <a:gd name="T29" fmla="*/ 7 h 46"/>
                      <a:gd name="T30" fmla="*/ 0 w 40"/>
                      <a:gd name="T31" fmla="*/ 8 h 46"/>
                      <a:gd name="T32" fmla="*/ 0 w 40"/>
                      <a:gd name="T33" fmla="*/ 10 h 46"/>
                      <a:gd name="T34" fmla="*/ 1 w 40"/>
                      <a:gd name="T35" fmla="*/ 11 h 46"/>
                      <a:gd name="T36" fmla="*/ 2 w 40"/>
                      <a:gd name="T37" fmla="*/ 12 h 46"/>
                      <a:gd name="T38" fmla="*/ 3 w 40"/>
                      <a:gd name="T39" fmla="*/ 13 h 46"/>
                      <a:gd name="T40" fmla="*/ 4 w 40"/>
                      <a:gd name="T41" fmla="*/ 13 h 46"/>
                      <a:gd name="T42" fmla="*/ 6 w 40"/>
                      <a:gd name="T43" fmla="*/ 14 h 46"/>
                      <a:gd name="T44" fmla="*/ 8 w 40"/>
                      <a:gd name="T45" fmla="*/ 14 h 46"/>
                      <a:gd name="T46" fmla="*/ 0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40" y="46"/>
                        </a:lnTo>
                        <a:lnTo>
                          <a:pt x="40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7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1" name="Rectangle 64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2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62" name="Freeform 650"/>
                  <p:cNvSpPr>
                    <a:spLocks noChangeAspect="1"/>
                  </p:cNvSpPr>
                  <p:nvPr/>
                </p:nvSpPr>
                <p:spPr bwMode="auto">
                  <a:xfrm>
                    <a:off x="5184" y="1561"/>
                    <a:ext cx="14" cy="14"/>
                  </a:xfrm>
                  <a:custGeom>
                    <a:avLst/>
                    <a:gdLst>
                      <a:gd name="T0" fmla="*/ 0 w 31"/>
                      <a:gd name="T1" fmla="*/ 7 h 46"/>
                      <a:gd name="T2" fmla="*/ 10 w 31"/>
                      <a:gd name="T3" fmla="*/ 14 h 46"/>
                      <a:gd name="T4" fmla="*/ 14 w 31"/>
                      <a:gd name="T5" fmla="*/ 14 h 46"/>
                      <a:gd name="T6" fmla="*/ 14 w 31"/>
                      <a:gd name="T7" fmla="*/ 0 h 46"/>
                      <a:gd name="T8" fmla="*/ 10 w 31"/>
                      <a:gd name="T9" fmla="*/ 0 h 46"/>
                      <a:gd name="T10" fmla="*/ 0 w 31"/>
                      <a:gd name="T11" fmla="*/ 7 h 46"/>
                      <a:gd name="T12" fmla="*/ 10 w 31"/>
                      <a:gd name="T13" fmla="*/ 0 h 46"/>
                      <a:gd name="T14" fmla="*/ 8 w 31"/>
                      <a:gd name="T15" fmla="*/ 0 h 46"/>
                      <a:gd name="T16" fmla="*/ 6 w 31"/>
                      <a:gd name="T17" fmla="*/ 1 h 46"/>
                      <a:gd name="T18" fmla="*/ 4 w 31"/>
                      <a:gd name="T19" fmla="*/ 1 h 46"/>
                      <a:gd name="T20" fmla="*/ 2 w 31"/>
                      <a:gd name="T21" fmla="*/ 2 h 46"/>
                      <a:gd name="T22" fmla="*/ 1 w 31"/>
                      <a:gd name="T23" fmla="*/ 3 h 46"/>
                      <a:gd name="T24" fmla="*/ 0 w 31"/>
                      <a:gd name="T25" fmla="*/ 5 h 46"/>
                      <a:gd name="T26" fmla="*/ 0 w 31"/>
                      <a:gd name="T27" fmla="*/ 6 h 46"/>
                      <a:gd name="T28" fmla="*/ 0 w 31"/>
                      <a:gd name="T29" fmla="*/ 7 h 46"/>
                      <a:gd name="T30" fmla="*/ 0 w 31"/>
                      <a:gd name="T31" fmla="*/ 8 h 46"/>
                      <a:gd name="T32" fmla="*/ 0 w 31"/>
                      <a:gd name="T33" fmla="*/ 10 h 46"/>
                      <a:gd name="T34" fmla="*/ 1 w 31"/>
                      <a:gd name="T35" fmla="*/ 11 h 46"/>
                      <a:gd name="T36" fmla="*/ 2 w 31"/>
                      <a:gd name="T37" fmla="*/ 12 h 46"/>
                      <a:gd name="T38" fmla="*/ 4 w 31"/>
                      <a:gd name="T39" fmla="*/ 13 h 46"/>
                      <a:gd name="T40" fmla="*/ 6 w 31"/>
                      <a:gd name="T41" fmla="*/ 13 h 46"/>
                      <a:gd name="T42" fmla="*/ 8 w 31"/>
                      <a:gd name="T43" fmla="*/ 14 h 46"/>
                      <a:gd name="T44" fmla="*/ 10 w 31"/>
                      <a:gd name="T45" fmla="*/ 14 h 46"/>
                      <a:gd name="T46" fmla="*/ 0 w 3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1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31" y="46"/>
                        </a:lnTo>
                        <a:lnTo>
                          <a:pt x="31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8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3" name="Freeform 651"/>
                  <p:cNvSpPr>
                    <a:spLocks noChangeAspect="1"/>
                  </p:cNvSpPr>
                  <p:nvPr/>
                </p:nvSpPr>
                <p:spPr bwMode="auto">
                  <a:xfrm>
                    <a:off x="5184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5 w 46"/>
                      <a:gd name="T25" fmla="*/ 36 h 123"/>
                      <a:gd name="T26" fmla="*/ 6 w 46"/>
                      <a:gd name="T27" fmla="*/ 36 h 123"/>
                      <a:gd name="T28" fmla="*/ 7 w 46"/>
                      <a:gd name="T29" fmla="*/ 36 h 123"/>
                      <a:gd name="T30" fmla="*/ 9 w 46"/>
                      <a:gd name="T31" fmla="*/ 36 h 123"/>
                      <a:gd name="T32" fmla="*/ 10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1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8" y="123"/>
                        </a:lnTo>
                        <a:lnTo>
                          <a:pt x="32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5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4" name="Freeform 652"/>
                  <p:cNvSpPr>
                    <a:spLocks noChangeAspect="1"/>
                  </p:cNvSpPr>
                  <p:nvPr/>
                </p:nvSpPr>
                <p:spPr bwMode="auto">
                  <a:xfrm>
                    <a:off x="5191" y="1589"/>
                    <a:ext cx="14" cy="14"/>
                  </a:xfrm>
                  <a:custGeom>
                    <a:avLst/>
                    <a:gdLst>
                      <a:gd name="T0" fmla="*/ 14 w 40"/>
                      <a:gd name="T1" fmla="*/ 7 h 46"/>
                      <a:gd name="T2" fmla="*/ 6 w 40"/>
                      <a:gd name="T3" fmla="*/ 0 h 46"/>
                      <a:gd name="T4" fmla="*/ 0 w 40"/>
                      <a:gd name="T5" fmla="*/ 0 h 46"/>
                      <a:gd name="T6" fmla="*/ 0 w 40"/>
                      <a:gd name="T7" fmla="*/ 14 h 46"/>
                      <a:gd name="T8" fmla="*/ 6 w 40"/>
                      <a:gd name="T9" fmla="*/ 14 h 46"/>
                      <a:gd name="T10" fmla="*/ 14 w 40"/>
                      <a:gd name="T11" fmla="*/ 7 h 46"/>
                      <a:gd name="T12" fmla="*/ 6 w 40"/>
                      <a:gd name="T13" fmla="*/ 14 h 46"/>
                      <a:gd name="T14" fmla="*/ 8 w 40"/>
                      <a:gd name="T15" fmla="*/ 14 h 46"/>
                      <a:gd name="T16" fmla="*/ 10 w 40"/>
                      <a:gd name="T17" fmla="*/ 13 h 46"/>
                      <a:gd name="T18" fmla="*/ 11 w 40"/>
                      <a:gd name="T19" fmla="*/ 13 h 46"/>
                      <a:gd name="T20" fmla="*/ 12 w 40"/>
                      <a:gd name="T21" fmla="*/ 12 h 46"/>
                      <a:gd name="T22" fmla="*/ 13 w 40"/>
                      <a:gd name="T23" fmla="*/ 11 h 46"/>
                      <a:gd name="T24" fmla="*/ 14 w 40"/>
                      <a:gd name="T25" fmla="*/ 10 h 46"/>
                      <a:gd name="T26" fmla="*/ 14 w 40"/>
                      <a:gd name="T27" fmla="*/ 8 h 46"/>
                      <a:gd name="T28" fmla="*/ 14 w 40"/>
                      <a:gd name="T29" fmla="*/ 7 h 46"/>
                      <a:gd name="T30" fmla="*/ 14 w 40"/>
                      <a:gd name="T31" fmla="*/ 6 h 46"/>
                      <a:gd name="T32" fmla="*/ 14 w 40"/>
                      <a:gd name="T33" fmla="*/ 5 h 46"/>
                      <a:gd name="T34" fmla="*/ 13 w 40"/>
                      <a:gd name="T35" fmla="*/ 3 h 46"/>
                      <a:gd name="T36" fmla="*/ 12 w 40"/>
                      <a:gd name="T37" fmla="*/ 2 h 46"/>
                      <a:gd name="T38" fmla="*/ 11 w 40"/>
                      <a:gd name="T39" fmla="*/ 1 h 46"/>
                      <a:gd name="T40" fmla="*/ 10 w 40"/>
                      <a:gd name="T41" fmla="*/ 1 h 46"/>
                      <a:gd name="T42" fmla="*/ 8 w 40"/>
                      <a:gd name="T43" fmla="*/ 0 h 46"/>
                      <a:gd name="T44" fmla="*/ 6 w 40"/>
                      <a:gd name="T45" fmla="*/ 0 h 46"/>
                      <a:gd name="T46" fmla="*/ 14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40" y="23"/>
                        </a:moveTo>
                        <a:lnTo>
                          <a:pt x="17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7" y="46"/>
                        </a:lnTo>
                        <a:lnTo>
                          <a:pt x="40" y="23"/>
                        </a:lnTo>
                        <a:lnTo>
                          <a:pt x="17" y="46"/>
                        </a:lnTo>
                        <a:lnTo>
                          <a:pt x="23" y="46"/>
                        </a:lnTo>
                        <a:lnTo>
                          <a:pt x="28" y="44"/>
                        </a:lnTo>
                        <a:lnTo>
                          <a:pt x="32" y="42"/>
                        </a:lnTo>
                        <a:lnTo>
                          <a:pt x="35" y="39"/>
                        </a:lnTo>
                        <a:lnTo>
                          <a:pt x="37" y="36"/>
                        </a:lnTo>
                        <a:lnTo>
                          <a:pt x="39" y="32"/>
                        </a:lnTo>
                        <a:lnTo>
                          <a:pt x="40" y="27"/>
                        </a:lnTo>
                        <a:lnTo>
                          <a:pt x="40" y="23"/>
                        </a:lnTo>
                        <a:lnTo>
                          <a:pt x="40" y="19"/>
                        </a:lnTo>
                        <a:lnTo>
                          <a:pt x="39" y="15"/>
                        </a:lnTo>
                        <a:lnTo>
                          <a:pt x="37" y="10"/>
                        </a:lnTo>
                        <a:lnTo>
                          <a:pt x="35" y="7"/>
                        </a:lnTo>
                        <a:lnTo>
                          <a:pt x="32" y="4"/>
                        </a:lnTo>
                        <a:lnTo>
                          <a:pt x="28" y="2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4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5" name="Rectangle 65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191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66" name="Freeform 654"/>
                  <p:cNvSpPr>
                    <a:spLocks noChangeAspect="1"/>
                  </p:cNvSpPr>
                  <p:nvPr/>
                </p:nvSpPr>
                <p:spPr bwMode="auto">
                  <a:xfrm>
                    <a:off x="475" y="1561"/>
                    <a:ext cx="7" cy="14"/>
                  </a:xfrm>
                  <a:custGeom>
                    <a:avLst/>
                    <a:gdLst>
                      <a:gd name="T0" fmla="*/ 7 w 29"/>
                      <a:gd name="T1" fmla="*/ 7 h 46"/>
                      <a:gd name="T2" fmla="*/ 1 w 29"/>
                      <a:gd name="T3" fmla="*/ 0 h 46"/>
                      <a:gd name="T4" fmla="*/ 0 w 29"/>
                      <a:gd name="T5" fmla="*/ 0 h 46"/>
                      <a:gd name="T6" fmla="*/ 0 w 29"/>
                      <a:gd name="T7" fmla="*/ 14 h 46"/>
                      <a:gd name="T8" fmla="*/ 1 w 29"/>
                      <a:gd name="T9" fmla="*/ 14 h 46"/>
                      <a:gd name="T10" fmla="*/ 7 w 29"/>
                      <a:gd name="T11" fmla="*/ 7 h 46"/>
                      <a:gd name="T12" fmla="*/ 1 w 29"/>
                      <a:gd name="T13" fmla="*/ 14 h 46"/>
                      <a:gd name="T14" fmla="*/ 3 w 29"/>
                      <a:gd name="T15" fmla="*/ 14 h 46"/>
                      <a:gd name="T16" fmla="*/ 4 w 29"/>
                      <a:gd name="T17" fmla="*/ 13 h 46"/>
                      <a:gd name="T18" fmla="*/ 5 w 29"/>
                      <a:gd name="T19" fmla="*/ 13 h 46"/>
                      <a:gd name="T20" fmla="*/ 6 w 29"/>
                      <a:gd name="T21" fmla="*/ 12 h 46"/>
                      <a:gd name="T22" fmla="*/ 6 w 29"/>
                      <a:gd name="T23" fmla="*/ 11 h 46"/>
                      <a:gd name="T24" fmla="*/ 7 w 29"/>
                      <a:gd name="T25" fmla="*/ 10 h 46"/>
                      <a:gd name="T26" fmla="*/ 7 w 29"/>
                      <a:gd name="T27" fmla="*/ 8 h 46"/>
                      <a:gd name="T28" fmla="*/ 7 w 29"/>
                      <a:gd name="T29" fmla="*/ 7 h 46"/>
                      <a:gd name="T30" fmla="*/ 7 w 29"/>
                      <a:gd name="T31" fmla="*/ 6 h 46"/>
                      <a:gd name="T32" fmla="*/ 7 w 29"/>
                      <a:gd name="T33" fmla="*/ 5 h 46"/>
                      <a:gd name="T34" fmla="*/ 6 w 29"/>
                      <a:gd name="T35" fmla="*/ 3 h 46"/>
                      <a:gd name="T36" fmla="*/ 6 w 29"/>
                      <a:gd name="T37" fmla="*/ 2 h 46"/>
                      <a:gd name="T38" fmla="*/ 5 w 29"/>
                      <a:gd name="T39" fmla="*/ 1 h 46"/>
                      <a:gd name="T40" fmla="*/ 4 w 29"/>
                      <a:gd name="T41" fmla="*/ 1 h 46"/>
                      <a:gd name="T42" fmla="*/ 3 w 29"/>
                      <a:gd name="T43" fmla="*/ 0 h 46"/>
                      <a:gd name="T44" fmla="*/ 1 w 29"/>
                      <a:gd name="T45" fmla="*/ 0 h 46"/>
                      <a:gd name="T46" fmla="*/ 7 w 29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29" h="46">
                        <a:moveTo>
                          <a:pt x="29" y="23"/>
                        </a:moveTo>
                        <a:lnTo>
                          <a:pt x="6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6" y="46"/>
                        </a:lnTo>
                        <a:lnTo>
                          <a:pt x="29" y="23"/>
                        </a:lnTo>
                        <a:lnTo>
                          <a:pt x="6" y="46"/>
                        </a:lnTo>
                        <a:lnTo>
                          <a:pt x="11" y="45"/>
                        </a:lnTo>
                        <a:lnTo>
                          <a:pt x="17" y="44"/>
                        </a:lnTo>
                        <a:lnTo>
                          <a:pt x="21" y="42"/>
                        </a:lnTo>
                        <a:lnTo>
                          <a:pt x="24" y="39"/>
                        </a:lnTo>
                        <a:lnTo>
                          <a:pt x="26" y="36"/>
                        </a:lnTo>
                        <a:lnTo>
                          <a:pt x="28" y="32"/>
                        </a:lnTo>
                        <a:lnTo>
                          <a:pt x="29" y="27"/>
                        </a:lnTo>
                        <a:lnTo>
                          <a:pt x="29" y="23"/>
                        </a:lnTo>
                        <a:lnTo>
                          <a:pt x="29" y="19"/>
                        </a:lnTo>
                        <a:lnTo>
                          <a:pt x="28" y="15"/>
                        </a:lnTo>
                        <a:lnTo>
                          <a:pt x="26" y="10"/>
                        </a:lnTo>
                        <a:lnTo>
                          <a:pt x="24" y="7"/>
                        </a:lnTo>
                        <a:lnTo>
                          <a:pt x="21" y="4"/>
                        </a:lnTo>
                        <a:lnTo>
                          <a:pt x="17" y="2"/>
                        </a:lnTo>
                        <a:lnTo>
                          <a:pt x="11" y="0"/>
                        </a:lnTo>
                        <a:lnTo>
                          <a:pt x="6" y="0"/>
                        </a:lnTo>
                        <a:lnTo>
                          <a:pt x="29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7" name="Freeform 655"/>
                  <p:cNvSpPr>
                    <a:spLocks noChangeAspect="1"/>
                  </p:cNvSpPr>
                  <p:nvPr/>
                </p:nvSpPr>
                <p:spPr bwMode="auto">
                  <a:xfrm>
                    <a:off x="468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5 w 46"/>
                      <a:gd name="T25" fmla="*/ 36 h 123"/>
                      <a:gd name="T26" fmla="*/ 6 w 46"/>
                      <a:gd name="T27" fmla="*/ 36 h 123"/>
                      <a:gd name="T28" fmla="*/ 7 w 46"/>
                      <a:gd name="T29" fmla="*/ 36 h 123"/>
                      <a:gd name="T30" fmla="*/ 8 w 46"/>
                      <a:gd name="T31" fmla="*/ 36 h 123"/>
                      <a:gd name="T32" fmla="*/ 9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1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0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7" y="123"/>
                        </a:lnTo>
                        <a:lnTo>
                          <a:pt x="31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6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8" name="Freeform 656"/>
                  <p:cNvSpPr>
                    <a:spLocks noChangeAspect="1"/>
                  </p:cNvSpPr>
                  <p:nvPr/>
                </p:nvSpPr>
                <p:spPr bwMode="auto">
                  <a:xfrm>
                    <a:off x="468" y="1589"/>
                    <a:ext cx="7" cy="14"/>
                  </a:xfrm>
                  <a:custGeom>
                    <a:avLst/>
                    <a:gdLst>
                      <a:gd name="T0" fmla="*/ 0 w 40"/>
                      <a:gd name="T1" fmla="*/ 7 h 46"/>
                      <a:gd name="T2" fmla="*/ 4 w 40"/>
                      <a:gd name="T3" fmla="*/ 14 h 46"/>
                      <a:gd name="T4" fmla="*/ 7 w 40"/>
                      <a:gd name="T5" fmla="*/ 14 h 46"/>
                      <a:gd name="T6" fmla="*/ 7 w 40"/>
                      <a:gd name="T7" fmla="*/ 0 h 46"/>
                      <a:gd name="T8" fmla="*/ 4 w 40"/>
                      <a:gd name="T9" fmla="*/ 0 h 46"/>
                      <a:gd name="T10" fmla="*/ 0 w 40"/>
                      <a:gd name="T11" fmla="*/ 7 h 46"/>
                      <a:gd name="T12" fmla="*/ 4 w 40"/>
                      <a:gd name="T13" fmla="*/ 0 h 46"/>
                      <a:gd name="T14" fmla="*/ 3 w 40"/>
                      <a:gd name="T15" fmla="*/ 0 h 46"/>
                      <a:gd name="T16" fmla="*/ 2 w 40"/>
                      <a:gd name="T17" fmla="*/ 1 h 46"/>
                      <a:gd name="T18" fmla="*/ 1 w 40"/>
                      <a:gd name="T19" fmla="*/ 1 h 46"/>
                      <a:gd name="T20" fmla="*/ 1 w 40"/>
                      <a:gd name="T21" fmla="*/ 2 h 46"/>
                      <a:gd name="T22" fmla="*/ 1 w 40"/>
                      <a:gd name="T23" fmla="*/ 3 h 46"/>
                      <a:gd name="T24" fmla="*/ 0 w 40"/>
                      <a:gd name="T25" fmla="*/ 5 h 46"/>
                      <a:gd name="T26" fmla="*/ 0 w 40"/>
                      <a:gd name="T27" fmla="*/ 6 h 46"/>
                      <a:gd name="T28" fmla="*/ 0 w 40"/>
                      <a:gd name="T29" fmla="*/ 7 h 46"/>
                      <a:gd name="T30" fmla="*/ 0 w 40"/>
                      <a:gd name="T31" fmla="*/ 8 h 46"/>
                      <a:gd name="T32" fmla="*/ 0 w 40"/>
                      <a:gd name="T33" fmla="*/ 10 h 46"/>
                      <a:gd name="T34" fmla="*/ 1 w 40"/>
                      <a:gd name="T35" fmla="*/ 11 h 46"/>
                      <a:gd name="T36" fmla="*/ 1 w 40"/>
                      <a:gd name="T37" fmla="*/ 12 h 46"/>
                      <a:gd name="T38" fmla="*/ 1 w 40"/>
                      <a:gd name="T39" fmla="*/ 13 h 46"/>
                      <a:gd name="T40" fmla="*/ 2 w 40"/>
                      <a:gd name="T41" fmla="*/ 13 h 46"/>
                      <a:gd name="T42" fmla="*/ 3 w 40"/>
                      <a:gd name="T43" fmla="*/ 14 h 46"/>
                      <a:gd name="T44" fmla="*/ 4 w 40"/>
                      <a:gd name="T45" fmla="*/ 14 h 46"/>
                      <a:gd name="T46" fmla="*/ 0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40" y="46"/>
                        </a:lnTo>
                        <a:lnTo>
                          <a:pt x="40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13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3" y="44"/>
                        </a:lnTo>
                        <a:lnTo>
                          <a:pt x="17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9" name="Rectangle 65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68" y="1596"/>
                    <a:ext cx="7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70" name="Freeform 658"/>
                  <p:cNvSpPr>
                    <a:spLocks noChangeAspect="1"/>
                  </p:cNvSpPr>
                  <p:nvPr/>
                </p:nvSpPr>
                <p:spPr bwMode="auto">
                  <a:xfrm>
                    <a:off x="5055" y="1561"/>
                    <a:ext cx="7" cy="14"/>
                  </a:xfrm>
                  <a:custGeom>
                    <a:avLst/>
                    <a:gdLst>
                      <a:gd name="T0" fmla="*/ 0 w 29"/>
                      <a:gd name="T1" fmla="*/ 7 h 46"/>
                      <a:gd name="T2" fmla="*/ 6 w 29"/>
                      <a:gd name="T3" fmla="*/ 14 h 46"/>
                      <a:gd name="T4" fmla="*/ 7 w 29"/>
                      <a:gd name="T5" fmla="*/ 14 h 46"/>
                      <a:gd name="T6" fmla="*/ 7 w 29"/>
                      <a:gd name="T7" fmla="*/ 0 h 46"/>
                      <a:gd name="T8" fmla="*/ 6 w 29"/>
                      <a:gd name="T9" fmla="*/ 0 h 46"/>
                      <a:gd name="T10" fmla="*/ 0 w 29"/>
                      <a:gd name="T11" fmla="*/ 7 h 46"/>
                      <a:gd name="T12" fmla="*/ 6 w 29"/>
                      <a:gd name="T13" fmla="*/ 0 h 46"/>
                      <a:gd name="T14" fmla="*/ 4 w 29"/>
                      <a:gd name="T15" fmla="*/ 0 h 46"/>
                      <a:gd name="T16" fmla="*/ 3 w 29"/>
                      <a:gd name="T17" fmla="*/ 1 h 46"/>
                      <a:gd name="T18" fmla="*/ 2 w 29"/>
                      <a:gd name="T19" fmla="*/ 1 h 46"/>
                      <a:gd name="T20" fmla="*/ 1 w 29"/>
                      <a:gd name="T21" fmla="*/ 2 h 46"/>
                      <a:gd name="T22" fmla="*/ 1 w 29"/>
                      <a:gd name="T23" fmla="*/ 3 h 46"/>
                      <a:gd name="T24" fmla="*/ 0 w 29"/>
                      <a:gd name="T25" fmla="*/ 5 h 46"/>
                      <a:gd name="T26" fmla="*/ 0 w 29"/>
                      <a:gd name="T27" fmla="*/ 6 h 46"/>
                      <a:gd name="T28" fmla="*/ 0 w 29"/>
                      <a:gd name="T29" fmla="*/ 7 h 46"/>
                      <a:gd name="T30" fmla="*/ 0 w 29"/>
                      <a:gd name="T31" fmla="*/ 8 h 46"/>
                      <a:gd name="T32" fmla="*/ 0 w 29"/>
                      <a:gd name="T33" fmla="*/ 10 h 46"/>
                      <a:gd name="T34" fmla="*/ 1 w 29"/>
                      <a:gd name="T35" fmla="*/ 11 h 46"/>
                      <a:gd name="T36" fmla="*/ 1 w 29"/>
                      <a:gd name="T37" fmla="*/ 12 h 46"/>
                      <a:gd name="T38" fmla="*/ 2 w 29"/>
                      <a:gd name="T39" fmla="*/ 13 h 46"/>
                      <a:gd name="T40" fmla="*/ 3 w 29"/>
                      <a:gd name="T41" fmla="*/ 13 h 46"/>
                      <a:gd name="T42" fmla="*/ 4 w 29"/>
                      <a:gd name="T43" fmla="*/ 14 h 46"/>
                      <a:gd name="T44" fmla="*/ 6 w 29"/>
                      <a:gd name="T45" fmla="*/ 14 h 46"/>
                      <a:gd name="T46" fmla="*/ 0 w 29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29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29" y="46"/>
                        </a:lnTo>
                        <a:lnTo>
                          <a:pt x="29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8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1" name="Freeform 659"/>
                  <p:cNvSpPr>
                    <a:spLocks noChangeAspect="1"/>
                  </p:cNvSpPr>
                  <p:nvPr/>
                </p:nvSpPr>
                <p:spPr bwMode="auto">
                  <a:xfrm>
                    <a:off x="5055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5 w 46"/>
                      <a:gd name="T25" fmla="*/ 36 h 123"/>
                      <a:gd name="T26" fmla="*/ 6 w 46"/>
                      <a:gd name="T27" fmla="*/ 36 h 123"/>
                      <a:gd name="T28" fmla="*/ 7 w 46"/>
                      <a:gd name="T29" fmla="*/ 36 h 123"/>
                      <a:gd name="T30" fmla="*/ 8 w 46"/>
                      <a:gd name="T31" fmla="*/ 36 h 123"/>
                      <a:gd name="T32" fmla="*/ 9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0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7" y="123"/>
                        </a:lnTo>
                        <a:lnTo>
                          <a:pt x="31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5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2" name="Freeform 660"/>
                  <p:cNvSpPr>
                    <a:spLocks noChangeAspect="1"/>
                  </p:cNvSpPr>
                  <p:nvPr/>
                </p:nvSpPr>
                <p:spPr bwMode="auto">
                  <a:xfrm>
                    <a:off x="5063" y="1589"/>
                    <a:ext cx="7" cy="14"/>
                  </a:xfrm>
                  <a:custGeom>
                    <a:avLst/>
                    <a:gdLst>
                      <a:gd name="T0" fmla="*/ 7 w 40"/>
                      <a:gd name="T1" fmla="*/ 7 h 46"/>
                      <a:gd name="T2" fmla="*/ 3 w 40"/>
                      <a:gd name="T3" fmla="*/ 0 h 46"/>
                      <a:gd name="T4" fmla="*/ 0 w 40"/>
                      <a:gd name="T5" fmla="*/ 0 h 46"/>
                      <a:gd name="T6" fmla="*/ 0 w 40"/>
                      <a:gd name="T7" fmla="*/ 14 h 46"/>
                      <a:gd name="T8" fmla="*/ 3 w 40"/>
                      <a:gd name="T9" fmla="*/ 14 h 46"/>
                      <a:gd name="T10" fmla="*/ 7 w 40"/>
                      <a:gd name="T11" fmla="*/ 7 h 46"/>
                      <a:gd name="T12" fmla="*/ 3 w 40"/>
                      <a:gd name="T13" fmla="*/ 14 h 46"/>
                      <a:gd name="T14" fmla="*/ 4 w 40"/>
                      <a:gd name="T15" fmla="*/ 14 h 46"/>
                      <a:gd name="T16" fmla="*/ 5 w 40"/>
                      <a:gd name="T17" fmla="*/ 13 h 46"/>
                      <a:gd name="T18" fmla="*/ 6 w 40"/>
                      <a:gd name="T19" fmla="*/ 13 h 46"/>
                      <a:gd name="T20" fmla="*/ 6 w 40"/>
                      <a:gd name="T21" fmla="*/ 12 h 46"/>
                      <a:gd name="T22" fmla="*/ 6 w 40"/>
                      <a:gd name="T23" fmla="*/ 11 h 46"/>
                      <a:gd name="T24" fmla="*/ 7 w 40"/>
                      <a:gd name="T25" fmla="*/ 10 h 46"/>
                      <a:gd name="T26" fmla="*/ 7 w 40"/>
                      <a:gd name="T27" fmla="*/ 8 h 46"/>
                      <a:gd name="T28" fmla="*/ 7 w 40"/>
                      <a:gd name="T29" fmla="*/ 7 h 46"/>
                      <a:gd name="T30" fmla="*/ 7 w 40"/>
                      <a:gd name="T31" fmla="*/ 6 h 46"/>
                      <a:gd name="T32" fmla="*/ 7 w 40"/>
                      <a:gd name="T33" fmla="*/ 5 h 46"/>
                      <a:gd name="T34" fmla="*/ 6 w 40"/>
                      <a:gd name="T35" fmla="*/ 3 h 46"/>
                      <a:gd name="T36" fmla="*/ 6 w 40"/>
                      <a:gd name="T37" fmla="*/ 2 h 46"/>
                      <a:gd name="T38" fmla="*/ 6 w 40"/>
                      <a:gd name="T39" fmla="*/ 1 h 46"/>
                      <a:gd name="T40" fmla="*/ 5 w 40"/>
                      <a:gd name="T41" fmla="*/ 1 h 46"/>
                      <a:gd name="T42" fmla="*/ 4 w 40"/>
                      <a:gd name="T43" fmla="*/ 0 h 46"/>
                      <a:gd name="T44" fmla="*/ 3 w 40"/>
                      <a:gd name="T45" fmla="*/ 0 h 46"/>
                      <a:gd name="T46" fmla="*/ 7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40" y="23"/>
                        </a:moveTo>
                        <a:lnTo>
                          <a:pt x="17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7" y="46"/>
                        </a:lnTo>
                        <a:lnTo>
                          <a:pt x="40" y="23"/>
                        </a:lnTo>
                        <a:lnTo>
                          <a:pt x="17" y="46"/>
                        </a:lnTo>
                        <a:lnTo>
                          <a:pt x="22" y="46"/>
                        </a:lnTo>
                        <a:lnTo>
                          <a:pt x="27" y="44"/>
                        </a:lnTo>
                        <a:lnTo>
                          <a:pt x="32" y="42"/>
                        </a:lnTo>
                        <a:lnTo>
                          <a:pt x="35" y="39"/>
                        </a:lnTo>
                        <a:lnTo>
                          <a:pt x="37" y="36"/>
                        </a:lnTo>
                        <a:lnTo>
                          <a:pt x="39" y="32"/>
                        </a:lnTo>
                        <a:lnTo>
                          <a:pt x="40" y="27"/>
                        </a:lnTo>
                        <a:lnTo>
                          <a:pt x="40" y="23"/>
                        </a:lnTo>
                        <a:lnTo>
                          <a:pt x="40" y="19"/>
                        </a:lnTo>
                        <a:lnTo>
                          <a:pt x="39" y="15"/>
                        </a:lnTo>
                        <a:lnTo>
                          <a:pt x="37" y="10"/>
                        </a:lnTo>
                        <a:lnTo>
                          <a:pt x="35" y="7"/>
                        </a:lnTo>
                        <a:lnTo>
                          <a:pt x="32" y="4"/>
                        </a:lnTo>
                        <a:lnTo>
                          <a:pt x="27" y="2"/>
                        </a:lnTo>
                        <a:lnTo>
                          <a:pt x="22" y="0"/>
                        </a:lnTo>
                        <a:lnTo>
                          <a:pt x="17" y="0"/>
                        </a:lnTo>
                        <a:lnTo>
                          <a:pt x="4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3" name="Rectangle 66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063" y="1596"/>
                    <a:ext cx="7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74" name="Freeform 662"/>
                  <p:cNvSpPr>
                    <a:spLocks noChangeAspect="1"/>
                  </p:cNvSpPr>
                  <p:nvPr/>
                </p:nvSpPr>
                <p:spPr bwMode="auto">
                  <a:xfrm>
                    <a:off x="611" y="1561"/>
                    <a:ext cx="7" cy="14"/>
                  </a:xfrm>
                  <a:custGeom>
                    <a:avLst/>
                    <a:gdLst>
                      <a:gd name="T0" fmla="*/ 7 w 31"/>
                      <a:gd name="T1" fmla="*/ 7 h 46"/>
                      <a:gd name="T2" fmla="*/ 2 w 31"/>
                      <a:gd name="T3" fmla="*/ 0 h 46"/>
                      <a:gd name="T4" fmla="*/ 0 w 31"/>
                      <a:gd name="T5" fmla="*/ 0 h 46"/>
                      <a:gd name="T6" fmla="*/ 0 w 31"/>
                      <a:gd name="T7" fmla="*/ 14 h 46"/>
                      <a:gd name="T8" fmla="*/ 2 w 31"/>
                      <a:gd name="T9" fmla="*/ 14 h 46"/>
                      <a:gd name="T10" fmla="*/ 7 w 31"/>
                      <a:gd name="T11" fmla="*/ 7 h 46"/>
                      <a:gd name="T12" fmla="*/ 2 w 31"/>
                      <a:gd name="T13" fmla="*/ 14 h 46"/>
                      <a:gd name="T14" fmla="*/ 3 w 31"/>
                      <a:gd name="T15" fmla="*/ 14 h 46"/>
                      <a:gd name="T16" fmla="*/ 4 w 31"/>
                      <a:gd name="T17" fmla="*/ 13 h 46"/>
                      <a:gd name="T18" fmla="*/ 5 w 31"/>
                      <a:gd name="T19" fmla="*/ 13 h 46"/>
                      <a:gd name="T20" fmla="*/ 5 w 31"/>
                      <a:gd name="T21" fmla="*/ 12 h 46"/>
                      <a:gd name="T22" fmla="*/ 6 w 31"/>
                      <a:gd name="T23" fmla="*/ 11 h 46"/>
                      <a:gd name="T24" fmla="*/ 7 w 31"/>
                      <a:gd name="T25" fmla="*/ 10 h 46"/>
                      <a:gd name="T26" fmla="*/ 7 w 31"/>
                      <a:gd name="T27" fmla="*/ 8 h 46"/>
                      <a:gd name="T28" fmla="*/ 7 w 31"/>
                      <a:gd name="T29" fmla="*/ 7 h 46"/>
                      <a:gd name="T30" fmla="*/ 7 w 31"/>
                      <a:gd name="T31" fmla="*/ 6 h 46"/>
                      <a:gd name="T32" fmla="*/ 7 w 31"/>
                      <a:gd name="T33" fmla="*/ 5 h 46"/>
                      <a:gd name="T34" fmla="*/ 6 w 31"/>
                      <a:gd name="T35" fmla="*/ 3 h 46"/>
                      <a:gd name="T36" fmla="*/ 5 w 31"/>
                      <a:gd name="T37" fmla="*/ 2 h 46"/>
                      <a:gd name="T38" fmla="*/ 5 w 31"/>
                      <a:gd name="T39" fmla="*/ 1 h 46"/>
                      <a:gd name="T40" fmla="*/ 4 w 31"/>
                      <a:gd name="T41" fmla="*/ 1 h 46"/>
                      <a:gd name="T42" fmla="*/ 3 w 31"/>
                      <a:gd name="T43" fmla="*/ 0 h 46"/>
                      <a:gd name="T44" fmla="*/ 2 w 31"/>
                      <a:gd name="T45" fmla="*/ 0 h 46"/>
                      <a:gd name="T46" fmla="*/ 7 w 3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1" h="46">
                        <a:moveTo>
                          <a:pt x="31" y="23"/>
                        </a:moveTo>
                        <a:lnTo>
                          <a:pt x="7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7" y="46"/>
                        </a:lnTo>
                        <a:lnTo>
                          <a:pt x="31" y="23"/>
                        </a:lnTo>
                        <a:lnTo>
                          <a:pt x="7" y="46"/>
                        </a:lnTo>
                        <a:lnTo>
                          <a:pt x="13" y="45"/>
                        </a:lnTo>
                        <a:lnTo>
                          <a:pt x="17" y="44"/>
                        </a:lnTo>
                        <a:lnTo>
                          <a:pt x="21" y="42"/>
                        </a:lnTo>
                        <a:lnTo>
                          <a:pt x="24" y="39"/>
                        </a:lnTo>
                        <a:lnTo>
                          <a:pt x="28" y="36"/>
                        </a:lnTo>
                        <a:lnTo>
                          <a:pt x="29" y="32"/>
                        </a:lnTo>
                        <a:lnTo>
                          <a:pt x="30" y="27"/>
                        </a:lnTo>
                        <a:lnTo>
                          <a:pt x="31" y="23"/>
                        </a:lnTo>
                        <a:lnTo>
                          <a:pt x="30" y="19"/>
                        </a:lnTo>
                        <a:lnTo>
                          <a:pt x="29" y="15"/>
                        </a:lnTo>
                        <a:lnTo>
                          <a:pt x="28" y="10"/>
                        </a:lnTo>
                        <a:lnTo>
                          <a:pt x="24" y="7"/>
                        </a:lnTo>
                        <a:lnTo>
                          <a:pt x="21" y="4"/>
                        </a:lnTo>
                        <a:lnTo>
                          <a:pt x="17" y="2"/>
                        </a:lnTo>
                        <a:lnTo>
                          <a:pt x="13" y="0"/>
                        </a:lnTo>
                        <a:lnTo>
                          <a:pt x="7" y="0"/>
                        </a:lnTo>
                        <a:lnTo>
                          <a:pt x="31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5" name="Freeform 663"/>
                  <p:cNvSpPr>
                    <a:spLocks noChangeAspect="1"/>
                  </p:cNvSpPr>
                  <p:nvPr/>
                </p:nvSpPr>
                <p:spPr bwMode="auto">
                  <a:xfrm>
                    <a:off x="603" y="1568"/>
                    <a:ext cx="14" cy="36"/>
                  </a:xfrm>
                  <a:custGeom>
                    <a:avLst/>
                    <a:gdLst>
                      <a:gd name="T0" fmla="*/ 7 w 47"/>
                      <a:gd name="T1" fmla="*/ 36 h 123"/>
                      <a:gd name="T2" fmla="*/ 14 w 47"/>
                      <a:gd name="T3" fmla="*/ 29 h 123"/>
                      <a:gd name="T4" fmla="*/ 14 w 47"/>
                      <a:gd name="T5" fmla="*/ 0 h 123"/>
                      <a:gd name="T6" fmla="*/ 0 w 47"/>
                      <a:gd name="T7" fmla="*/ 0 h 123"/>
                      <a:gd name="T8" fmla="*/ 0 w 47"/>
                      <a:gd name="T9" fmla="*/ 29 h 123"/>
                      <a:gd name="T10" fmla="*/ 7 w 47"/>
                      <a:gd name="T11" fmla="*/ 36 h 123"/>
                      <a:gd name="T12" fmla="*/ 0 w 47"/>
                      <a:gd name="T13" fmla="*/ 29 h 123"/>
                      <a:gd name="T14" fmla="*/ 0 w 47"/>
                      <a:gd name="T15" fmla="*/ 31 h 123"/>
                      <a:gd name="T16" fmla="*/ 1 w 47"/>
                      <a:gd name="T17" fmla="*/ 32 h 123"/>
                      <a:gd name="T18" fmla="*/ 1 w 47"/>
                      <a:gd name="T19" fmla="*/ 34 h 123"/>
                      <a:gd name="T20" fmla="*/ 2 w 47"/>
                      <a:gd name="T21" fmla="*/ 35 h 123"/>
                      <a:gd name="T22" fmla="*/ 3 w 47"/>
                      <a:gd name="T23" fmla="*/ 35 h 123"/>
                      <a:gd name="T24" fmla="*/ 4 w 47"/>
                      <a:gd name="T25" fmla="*/ 36 h 123"/>
                      <a:gd name="T26" fmla="*/ 6 w 47"/>
                      <a:gd name="T27" fmla="*/ 36 h 123"/>
                      <a:gd name="T28" fmla="*/ 7 w 47"/>
                      <a:gd name="T29" fmla="*/ 36 h 123"/>
                      <a:gd name="T30" fmla="*/ 8 w 47"/>
                      <a:gd name="T31" fmla="*/ 36 h 123"/>
                      <a:gd name="T32" fmla="*/ 10 w 47"/>
                      <a:gd name="T33" fmla="*/ 36 h 123"/>
                      <a:gd name="T34" fmla="*/ 11 w 47"/>
                      <a:gd name="T35" fmla="*/ 35 h 123"/>
                      <a:gd name="T36" fmla="*/ 12 w 47"/>
                      <a:gd name="T37" fmla="*/ 35 h 123"/>
                      <a:gd name="T38" fmla="*/ 13 w 47"/>
                      <a:gd name="T39" fmla="*/ 34 h 123"/>
                      <a:gd name="T40" fmla="*/ 13 w 47"/>
                      <a:gd name="T41" fmla="*/ 32 h 123"/>
                      <a:gd name="T42" fmla="*/ 14 w 47"/>
                      <a:gd name="T43" fmla="*/ 31 h 123"/>
                      <a:gd name="T44" fmla="*/ 14 w 47"/>
                      <a:gd name="T45" fmla="*/ 29 h 123"/>
                      <a:gd name="T46" fmla="*/ 7 w 47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123">
                        <a:moveTo>
                          <a:pt x="23" y="123"/>
                        </a:moveTo>
                        <a:lnTo>
                          <a:pt x="47" y="100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2" y="111"/>
                        </a:lnTo>
                        <a:lnTo>
                          <a:pt x="5" y="115"/>
                        </a:lnTo>
                        <a:lnTo>
                          <a:pt x="8" y="118"/>
                        </a:lnTo>
                        <a:lnTo>
                          <a:pt x="11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8" y="123"/>
                        </a:lnTo>
                        <a:lnTo>
                          <a:pt x="32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5" y="111"/>
                        </a:lnTo>
                        <a:lnTo>
                          <a:pt x="46" y="105"/>
                        </a:lnTo>
                        <a:lnTo>
                          <a:pt x="47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6" name="Freeform 664"/>
                  <p:cNvSpPr>
                    <a:spLocks noChangeAspect="1"/>
                  </p:cNvSpPr>
                  <p:nvPr/>
                </p:nvSpPr>
                <p:spPr bwMode="auto">
                  <a:xfrm>
                    <a:off x="596" y="1589"/>
                    <a:ext cx="14" cy="14"/>
                  </a:xfrm>
                  <a:custGeom>
                    <a:avLst/>
                    <a:gdLst>
                      <a:gd name="T0" fmla="*/ 0 w 41"/>
                      <a:gd name="T1" fmla="*/ 7 h 46"/>
                      <a:gd name="T2" fmla="*/ 8 w 41"/>
                      <a:gd name="T3" fmla="*/ 14 h 46"/>
                      <a:gd name="T4" fmla="*/ 14 w 41"/>
                      <a:gd name="T5" fmla="*/ 14 h 46"/>
                      <a:gd name="T6" fmla="*/ 14 w 41"/>
                      <a:gd name="T7" fmla="*/ 0 h 46"/>
                      <a:gd name="T8" fmla="*/ 8 w 41"/>
                      <a:gd name="T9" fmla="*/ 0 h 46"/>
                      <a:gd name="T10" fmla="*/ 0 w 41"/>
                      <a:gd name="T11" fmla="*/ 7 h 46"/>
                      <a:gd name="T12" fmla="*/ 8 w 41"/>
                      <a:gd name="T13" fmla="*/ 0 h 46"/>
                      <a:gd name="T14" fmla="*/ 6 w 41"/>
                      <a:gd name="T15" fmla="*/ 0 h 46"/>
                      <a:gd name="T16" fmla="*/ 5 w 41"/>
                      <a:gd name="T17" fmla="*/ 1 h 46"/>
                      <a:gd name="T18" fmla="*/ 3 w 41"/>
                      <a:gd name="T19" fmla="*/ 1 h 46"/>
                      <a:gd name="T20" fmla="*/ 2 w 41"/>
                      <a:gd name="T21" fmla="*/ 2 h 46"/>
                      <a:gd name="T22" fmla="*/ 1 w 41"/>
                      <a:gd name="T23" fmla="*/ 3 h 46"/>
                      <a:gd name="T24" fmla="*/ 1 w 41"/>
                      <a:gd name="T25" fmla="*/ 5 h 46"/>
                      <a:gd name="T26" fmla="*/ 0 w 41"/>
                      <a:gd name="T27" fmla="*/ 6 h 46"/>
                      <a:gd name="T28" fmla="*/ 0 w 41"/>
                      <a:gd name="T29" fmla="*/ 7 h 46"/>
                      <a:gd name="T30" fmla="*/ 0 w 41"/>
                      <a:gd name="T31" fmla="*/ 8 h 46"/>
                      <a:gd name="T32" fmla="*/ 1 w 41"/>
                      <a:gd name="T33" fmla="*/ 10 h 46"/>
                      <a:gd name="T34" fmla="*/ 1 w 41"/>
                      <a:gd name="T35" fmla="*/ 11 h 46"/>
                      <a:gd name="T36" fmla="*/ 2 w 41"/>
                      <a:gd name="T37" fmla="*/ 12 h 46"/>
                      <a:gd name="T38" fmla="*/ 3 w 41"/>
                      <a:gd name="T39" fmla="*/ 13 h 46"/>
                      <a:gd name="T40" fmla="*/ 5 w 41"/>
                      <a:gd name="T41" fmla="*/ 13 h 46"/>
                      <a:gd name="T42" fmla="*/ 6 w 41"/>
                      <a:gd name="T43" fmla="*/ 14 h 46"/>
                      <a:gd name="T44" fmla="*/ 8 w 41"/>
                      <a:gd name="T45" fmla="*/ 14 h 46"/>
                      <a:gd name="T46" fmla="*/ 0 w 4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1" h="46">
                        <a:moveTo>
                          <a:pt x="0" y="23"/>
                        </a:moveTo>
                        <a:lnTo>
                          <a:pt x="24" y="46"/>
                        </a:lnTo>
                        <a:lnTo>
                          <a:pt x="41" y="46"/>
                        </a:lnTo>
                        <a:lnTo>
                          <a:pt x="41" y="0"/>
                        </a:lnTo>
                        <a:lnTo>
                          <a:pt x="24" y="0"/>
                        </a:lnTo>
                        <a:lnTo>
                          <a:pt x="0" y="23"/>
                        </a:lnTo>
                        <a:lnTo>
                          <a:pt x="24" y="0"/>
                        </a:lnTo>
                        <a:lnTo>
                          <a:pt x="18" y="0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7" y="7"/>
                        </a:lnTo>
                        <a:lnTo>
                          <a:pt x="4" y="10"/>
                        </a:lnTo>
                        <a:lnTo>
                          <a:pt x="3" y="15"/>
                        </a:lnTo>
                        <a:lnTo>
                          <a:pt x="1" y="19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3" y="32"/>
                        </a:lnTo>
                        <a:lnTo>
                          <a:pt x="4" y="36"/>
                        </a:lnTo>
                        <a:lnTo>
                          <a:pt x="7" y="39"/>
                        </a:lnTo>
                        <a:lnTo>
                          <a:pt x="10" y="42"/>
                        </a:lnTo>
                        <a:lnTo>
                          <a:pt x="14" y="44"/>
                        </a:lnTo>
                        <a:lnTo>
                          <a:pt x="18" y="46"/>
                        </a:lnTo>
                        <a:lnTo>
                          <a:pt x="24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7" name="Rectangle 66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96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78" name="Freeform 666"/>
                  <p:cNvSpPr>
                    <a:spLocks noChangeAspect="1"/>
                  </p:cNvSpPr>
                  <p:nvPr/>
                </p:nvSpPr>
                <p:spPr bwMode="auto">
                  <a:xfrm>
                    <a:off x="4920" y="1561"/>
                    <a:ext cx="7" cy="14"/>
                  </a:xfrm>
                  <a:custGeom>
                    <a:avLst/>
                    <a:gdLst>
                      <a:gd name="T0" fmla="*/ 0 w 31"/>
                      <a:gd name="T1" fmla="*/ 7 h 46"/>
                      <a:gd name="T2" fmla="*/ 5 w 31"/>
                      <a:gd name="T3" fmla="*/ 14 h 46"/>
                      <a:gd name="T4" fmla="*/ 7 w 31"/>
                      <a:gd name="T5" fmla="*/ 14 h 46"/>
                      <a:gd name="T6" fmla="*/ 7 w 31"/>
                      <a:gd name="T7" fmla="*/ 0 h 46"/>
                      <a:gd name="T8" fmla="*/ 5 w 31"/>
                      <a:gd name="T9" fmla="*/ 0 h 46"/>
                      <a:gd name="T10" fmla="*/ 0 w 31"/>
                      <a:gd name="T11" fmla="*/ 7 h 46"/>
                      <a:gd name="T12" fmla="*/ 5 w 31"/>
                      <a:gd name="T13" fmla="*/ 0 h 46"/>
                      <a:gd name="T14" fmla="*/ 4 w 31"/>
                      <a:gd name="T15" fmla="*/ 0 h 46"/>
                      <a:gd name="T16" fmla="*/ 3 w 31"/>
                      <a:gd name="T17" fmla="*/ 1 h 46"/>
                      <a:gd name="T18" fmla="*/ 2 w 31"/>
                      <a:gd name="T19" fmla="*/ 1 h 46"/>
                      <a:gd name="T20" fmla="*/ 2 w 31"/>
                      <a:gd name="T21" fmla="*/ 2 h 46"/>
                      <a:gd name="T22" fmla="*/ 1 w 31"/>
                      <a:gd name="T23" fmla="*/ 3 h 46"/>
                      <a:gd name="T24" fmla="*/ 0 w 31"/>
                      <a:gd name="T25" fmla="*/ 5 h 46"/>
                      <a:gd name="T26" fmla="*/ 0 w 31"/>
                      <a:gd name="T27" fmla="*/ 6 h 46"/>
                      <a:gd name="T28" fmla="*/ 0 w 31"/>
                      <a:gd name="T29" fmla="*/ 7 h 46"/>
                      <a:gd name="T30" fmla="*/ 0 w 31"/>
                      <a:gd name="T31" fmla="*/ 8 h 46"/>
                      <a:gd name="T32" fmla="*/ 0 w 31"/>
                      <a:gd name="T33" fmla="*/ 10 h 46"/>
                      <a:gd name="T34" fmla="*/ 1 w 31"/>
                      <a:gd name="T35" fmla="*/ 11 h 46"/>
                      <a:gd name="T36" fmla="*/ 2 w 31"/>
                      <a:gd name="T37" fmla="*/ 12 h 46"/>
                      <a:gd name="T38" fmla="*/ 2 w 31"/>
                      <a:gd name="T39" fmla="*/ 13 h 46"/>
                      <a:gd name="T40" fmla="*/ 3 w 31"/>
                      <a:gd name="T41" fmla="*/ 13 h 46"/>
                      <a:gd name="T42" fmla="*/ 4 w 31"/>
                      <a:gd name="T43" fmla="*/ 14 h 46"/>
                      <a:gd name="T44" fmla="*/ 5 w 31"/>
                      <a:gd name="T45" fmla="*/ 14 h 46"/>
                      <a:gd name="T46" fmla="*/ 0 w 3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1" h="46">
                        <a:moveTo>
                          <a:pt x="0" y="23"/>
                        </a:moveTo>
                        <a:lnTo>
                          <a:pt x="24" y="46"/>
                        </a:lnTo>
                        <a:lnTo>
                          <a:pt x="31" y="46"/>
                        </a:lnTo>
                        <a:lnTo>
                          <a:pt x="31" y="0"/>
                        </a:lnTo>
                        <a:lnTo>
                          <a:pt x="24" y="0"/>
                        </a:lnTo>
                        <a:lnTo>
                          <a:pt x="0" y="23"/>
                        </a:lnTo>
                        <a:lnTo>
                          <a:pt x="24" y="0"/>
                        </a:lnTo>
                        <a:lnTo>
                          <a:pt x="18" y="0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7" y="7"/>
                        </a:lnTo>
                        <a:lnTo>
                          <a:pt x="3" y="10"/>
                        </a:lnTo>
                        <a:lnTo>
                          <a:pt x="2" y="15"/>
                        </a:lnTo>
                        <a:lnTo>
                          <a:pt x="1" y="19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2" y="32"/>
                        </a:lnTo>
                        <a:lnTo>
                          <a:pt x="3" y="36"/>
                        </a:lnTo>
                        <a:lnTo>
                          <a:pt x="7" y="39"/>
                        </a:lnTo>
                        <a:lnTo>
                          <a:pt x="10" y="42"/>
                        </a:lnTo>
                        <a:lnTo>
                          <a:pt x="14" y="44"/>
                        </a:lnTo>
                        <a:lnTo>
                          <a:pt x="18" y="45"/>
                        </a:lnTo>
                        <a:lnTo>
                          <a:pt x="24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9" name="Freeform 667"/>
                  <p:cNvSpPr>
                    <a:spLocks noChangeAspect="1"/>
                  </p:cNvSpPr>
                  <p:nvPr/>
                </p:nvSpPr>
                <p:spPr bwMode="auto">
                  <a:xfrm>
                    <a:off x="4920" y="1568"/>
                    <a:ext cx="14" cy="36"/>
                  </a:xfrm>
                  <a:custGeom>
                    <a:avLst/>
                    <a:gdLst>
                      <a:gd name="T0" fmla="*/ 7 w 47"/>
                      <a:gd name="T1" fmla="*/ 36 h 123"/>
                      <a:gd name="T2" fmla="*/ 14 w 47"/>
                      <a:gd name="T3" fmla="*/ 29 h 123"/>
                      <a:gd name="T4" fmla="*/ 14 w 47"/>
                      <a:gd name="T5" fmla="*/ 0 h 123"/>
                      <a:gd name="T6" fmla="*/ 0 w 47"/>
                      <a:gd name="T7" fmla="*/ 0 h 123"/>
                      <a:gd name="T8" fmla="*/ 0 w 47"/>
                      <a:gd name="T9" fmla="*/ 29 h 123"/>
                      <a:gd name="T10" fmla="*/ 7 w 47"/>
                      <a:gd name="T11" fmla="*/ 36 h 123"/>
                      <a:gd name="T12" fmla="*/ 0 w 47"/>
                      <a:gd name="T13" fmla="*/ 29 h 123"/>
                      <a:gd name="T14" fmla="*/ 0 w 47"/>
                      <a:gd name="T15" fmla="*/ 31 h 123"/>
                      <a:gd name="T16" fmla="*/ 1 w 47"/>
                      <a:gd name="T17" fmla="*/ 32 h 123"/>
                      <a:gd name="T18" fmla="*/ 1 w 47"/>
                      <a:gd name="T19" fmla="*/ 34 h 123"/>
                      <a:gd name="T20" fmla="*/ 2 w 47"/>
                      <a:gd name="T21" fmla="*/ 35 h 123"/>
                      <a:gd name="T22" fmla="*/ 3 w 47"/>
                      <a:gd name="T23" fmla="*/ 35 h 123"/>
                      <a:gd name="T24" fmla="*/ 4 w 47"/>
                      <a:gd name="T25" fmla="*/ 36 h 123"/>
                      <a:gd name="T26" fmla="*/ 6 w 47"/>
                      <a:gd name="T27" fmla="*/ 36 h 123"/>
                      <a:gd name="T28" fmla="*/ 7 w 47"/>
                      <a:gd name="T29" fmla="*/ 36 h 123"/>
                      <a:gd name="T30" fmla="*/ 8 w 47"/>
                      <a:gd name="T31" fmla="*/ 36 h 123"/>
                      <a:gd name="T32" fmla="*/ 10 w 47"/>
                      <a:gd name="T33" fmla="*/ 36 h 123"/>
                      <a:gd name="T34" fmla="*/ 11 w 47"/>
                      <a:gd name="T35" fmla="*/ 35 h 123"/>
                      <a:gd name="T36" fmla="*/ 12 w 47"/>
                      <a:gd name="T37" fmla="*/ 35 h 123"/>
                      <a:gd name="T38" fmla="*/ 13 w 47"/>
                      <a:gd name="T39" fmla="*/ 34 h 123"/>
                      <a:gd name="T40" fmla="*/ 13 w 47"/>
                      <a:gd name="T41" fmla="*/ 32 h 123"/>
                      <a:gd name="T42" fmla="*/ 14 w 47"/>
                      <a:gd name="T43" fmla="*/ 31 h 123"/>
                      <a:gd name="T44" fmla="*/ 14 w 47"/>
                      <a:gd name="T45" fmla="*/ 29 h 123"/>
                      <a:gd name="T46" fmla="*/ 7 w 47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123">
                        <a:moveTo>
                          <a:pt x="24" y="123"/>
                        </a:moveTo>
                        <a:lnTo>
                          <a:pt x="47" y="100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4" y="123"/>
                        </a:lnTo>
                        <a:lnTo>
                          <a:pt x="0" y="100"/>
                        </a:lnTo>
                        <a:lnTo>
                          <a:pt x="1" y="105"/>
                        </a:lnTo>
                        <a:lnTo>
                          <a:pt x="2" y="111"/>
                        </a:lnTo>
                        <a:lnTo>
                          <a:pt x="5" y="115"/>
                        </a:lnTo>
                        <a:lnTo>
                          <a:pt x="8" y="118"/>
                        </a:lnTo>
                        <a:lnTo>
                          <a:pt x="11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4" y="123"/>
                        </a:lnTo>
                        <a:lnTo>
                          <a:pt x="28" y="123"/>
                        </a:lnTo>
                        <a:lnTo>
                          <a:pt x="32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5" y="111"/>
                        </a:lnTo>
                        <a:lnTo>
                          <a:pt x="47" y="105"/>
                        </a:lnTo>
                        <a:lnTo>
                          <a:pt x="47" y="100"/>
                        </a:lnTo>
                        <a:lnTo>
                          <a:pt x="24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0" name="Freeform 668"/>
                  <p:cNvSpPr>
                    <a:spLocks noChangeAspect="1"/>
                  </p:cNvSpPr>
                  <p:nvPr/>
                </p:nvSpPr>
                <p:spPr bwMode="auto">
                  <a:xfrm>
                    <a:off x="4927" y="1589"/>
                    <a:ext cx="14" cy="14"/>
                  </a:xfrm>
                  <a:custGeom>
                    <a:avLst/>
                    <a:gdLst>
                      <a:gd name="T0" fmla="*/ 14 w 41"/>
                      <a:gd name="T1" fmla="*/ 7 h 46"/>
                      <a:gd name="T2" fmla="*/ 6 w 41"/>
                      <a:gd name="T3" fmla="*/ 0 h 46"/>
                      <a:gd name="T4" fmla="*/ 0 w 41"/>
                      <a:gd name="T5" fmla="*/ 0 h 46"/>
                      <a:gd name="T6" fmla="*/ 0 w 41"/>
                      <a:gd name="T7" fmla="*/ 14 h 46"/>
                      <a:gd name="T8" fmla="*/ 6 w 41"/>
                      <a:gd name="T9" fmla="*/ 14 h 46"/>
                      <a:gd name="T10" fmla="*/ 14 w 41"/>
                      <a:gd name="T11" fmla="*/ 7 h 46"/>
                      <a:gd name="T12" fmla="*/ 6 w 41"/>
                      <a:gd name="T13" fmla="*/ 14 h 46"/>
                      <a:gd name="T14" fmla="*/ 8 w 41"/>
                      <a:gd name="T15" fmla="*/ 14 h 46"/>
                      <a:gd name="T16" fmla="*/ 9 w 41"/>
                      <a:gd name="T17" fmla="*/ 13 h 46"/>
                      <a:gd name="T18" fmla="*/ 11 w 41"/>
                      <a:gd name="T19" fmla="*/ 13 h 46"/>
                      <a:gd name="T20" fmla="*/ 12 w 41"/>
                      <a:gd name="T21" fmla="*/ 12 h 46"/>
                      <a:gd name="T22" fmla="*/ 13 w 41"/>
                      <a:gd name="T23" fmla="*/ 11 h 46"/>
                      <a:gd name="T24" fmla="*/ 13 w 41"/>
                      <a:gd name="T25" fmla="*/ 10 h 46"/>
                      <a:gd name="T26" fmla="*/ 14 w 41"/>
                      <a:gd name="T27" fmla="*/ 8 h 46"/>
                      <a:gd name="T28" fmla="*/ 14 w 41"/>
                      <a:gd name="T29" fmla="*/ 7 h 46"/>
                      <a:gd name="T30" fmla="*/ 14 w 41"/>
                      <a:gd name="T31" fmla="*/ 6 h 46"/>
                      <a:gd name="T32" fmla="*/ 13 w 41"/>
                      <a:gd name="T33" fmla="*/ 5 h 46"/>
                      <a:gd name="T34" fmla="*/ 13 w 41"/>
                      <a:gd name="T35" fmla="*/ 3 h 46"/>
                      <a:gd name="T36" fmla="*/ 12 w 41"/>
                      <a:gd name="T37" fmla="*/ 2 h 46"/>
                      <a:gd name="T38" fmla="*/ 11 w 41"/>
                      <a:gd name="T39" fmla="*/ 1 h 46"/>
                      <a:gd name="T40" fmla="*/ 9 w 41"/>
                      <a:gd name="T41" fmla="*/ 1 h 46"/>
                      <a:gd name="T42" fmla="*/ 8 w 41"/>
                      <a:gd name="T43" fmla="*/ 0 h 46"/>
                      <a:gd name="T44" fmla="*/ 6 w 41"/>
                      <a:gd name="T45" fmla="*/ 0 h 46"/>
                      <a:gd name="T46" fmla="*/ 14 w 4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1" h="46">
                        <a:moveTo>
                          <a:pt x="41" y="23"/>
                        </a:moveTo>
                        <a:lnTo>
                          <a:pt x="17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7" y="46"/>
                        </a:lnTo>
                        <a:lnTo>
                          <a:pt x="41" y="23"/>
                        </a:lnTo>
                        <a:lnTo>
                          <a:pt x="17" y="46"/>
                        </a:lnTo>
                        <a:lnTo>
                          <a:pt x="23" y="46"/>
                        </a:lnTo>
                        <a:lnTo>
                          <a:pt x="27" y="44"/>
                        </a:lnTo>
                        <a:lnTo>
                          <a:pt x="31" y="42"/>
                        </a:lnTo>
                        <a:lnTo>
                          <a:pt x="34" y="39"/>
                        </a:lnTo>
                        <a:lnTo>
                          <a:pt x="37" y="36"/>
                        </a:lnTo>
                        <a:lnTo>
                          <a:pt x="38" y="32"/>
                        </a:lnTo>
                        <a:lnTo>
                          <a:pt x="40" y="27"/>
                        </a:lnTo>
                        <a:lnTo>
                          <a:pt x="41" y="23"/>
                        </a:lnTo>
                        <a:lnTo>
                          <a:pt x="40" y="19"/>
                        </a:lnTo>
                        <a:lnTo>
                          <a:pt x="38" y="15"/>
                        </a:lnTo>
                        <a:lnTo>
                          <a:pt x="37" y="10"/>
                        </a:lnTo>
                        <a:lnTo>
                          <a:pt x="34" y="7"/>
                        </a:lnTo>
                        <a:lnTo>
                          <a:pt x="31" y="4"/>
                        </a:lnTo>
                        <a:lnTo>
                          <a:pt x="27" y="2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41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1" name="Rectangle 66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927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82" name="Freeform 670"/>
                  <p:cNvSpPr>
                    <a:spLocks noChangeAspect="1"/>
                  </p:cNvSpPr>
                  <p:nvPr/>
                </p:nvSpPr>
                <p:spPr bwMode="auto">
                  <a:xfrm>
                    <a:off x="425" y="1561"/>
                    <a:ext cx="7" cy="14"/>
                  </a:xfrm>
                  <a:custGeom>
                    <a:avLst/>
                    <a:gdLst>
                      <a:gd name="T0" fmla="*/ 0 w 29"/>
                      <a:gd name="T1" fmla="*/ 7 h 46"/>
                      <a:gd name="T2" fmla="*/ 6 w 29"/>
                      <a:gd name="T3" fmla="*/ 14 h 46"/>
                      <a:gd name="T4" fmla="*/ 7 w 29"/>
                      <a:gd name="T5" fmla="*/ 14 h 46"/>
                      <a:gd name="T6" fmla="*/ 7 w 29"/>
                      <a:gd name="T7" fmla="*/ 0 h 46"/>
                      <a:gd name="T8" fmla="*/ 6 w 29"/>
                      <a:gd name="T9" fmla="*/ 0 h 46"/>
                      <a:gd name="T10" fmla="*/ 0 w 29"/>
                      <a:gd name="T11" fmla="*/ 7 h 46"/>
                      <a:gd name="T12" fmla="*/ 6 w 29"/>
                      <a:gd name="T13" fmla="*/ 0 h 46"/>
                      <a:gd name="T14" fmla="*/ 4 w 29"/>
                      <a:gd name="T15" fmla="*/ 0 h 46"/>
                      <a:gd name="T16" fmla="*/ 3 w 29"/>
                      <a:gd name="T17" fmla="*/ 1 h 46"/>
                      <a:gd name="T18" fmla="*/ 2 w 29"/>
                      <a:gd name="T19" fmla="*/ 1 h 46"/>
                      <a:gd name="T20" fmla="*/ 1 w 29"/>
                      <a:gd name="T21" fmla="*/ 2 h 46"/>
                      <a:gd name="T22" fmla="*/ 1 w 29"/>
                      <a:gd name="T23" fmla="*/ 3 h 46"/>
                      <a:gd name="T24" fmla="*/ 0 w 29"/>
                      <a:gd name="T25" fmla="*/ 5 h 46"/>
                      <a:gd name="T26" fmla="*/ 0 w 29"/>
                      <a:gd name="T27" fmla="*/ 6 h 46"/>
                      <a:gd name="T28" fmla="*/ 0 w 29"/>
                      <a:gd name="T29" fmla="*/ 7 h 46"/>
                      <a:gd name="T30" fmla="*/ 0 w 29"/>
                      <a:gd name="T31" fmla="*/ 8 h 46"/>
                      <a:gd name="T32" fmla="*/ 0 w 29"/>
                      <a:gd name="T33" fmla="*/ 10 h 46"/>
                      <a:gd name="T34" fmla="*/ 1 w 29"/>
                      <a:gd name="T35" fmla="*/ 11 h 46"/>
                      <a:gd name="T36" fmla="*/ 1 w 29"/>
                      <a:gd name="T37" fmla="*/ 12 h 46"/>
                      <a:gd name="T38" fmla="*/ 2 w 29"/>
                      <a:gd name="T39" fmla="*/ 13 h 46"/>
                      <a:gd name="T40" fmla="*/ 3 w 29"/>
                      <a:gd name="T41" fmla="*/ 13 h 46"/>
                      <a:gd name="T42" fmla="*/ 4 w 29"/>
                      <a:gd name="T43" fmla="*/ 14 h 46"/>
                      <a:gd name="T44" fmla="*/ 6 w 29"/>
                      <a:gd name="T45" fmla="*/ 14 h 46"/>
                      <a:gd name="T46" fmla="*/ 0 w 29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29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29" y="46"/>
                        </a:lnTo>
                        <a:lnTo>
                          <a:pt x="29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3" y="44"/>
                        </a:lnTo>
                        <a:lnTo>
                          <a:pt x="18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3" name="Freeform 671"/>
                  <p:cNvSpPr>
                    <a:spLocks noChangeAspect="1"/>
                  </p:cNvSpPr>
                  <p:nvPr/>
                </p:nvSpPr>
                <p:spPr bwMode="auto">
                  <a:xfrm>
                    <a:off x="425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5 w 46"/>
                      <a:gd name="T25" fmla="*/ 36 h 123"/>
                      <a:gd name="T26" fmla="*/ 6 w 46"/>
                      <a:gd name="T27" fmla="*/ 36 h 123"/>
                      <a:gd name="T28" fmla="*/ 7 w 46"/>
                      <a:gd name="T29" fmla="*/ 36 h 123"/>
                      <a:gd name="T30" fmla="*/ 8 w 46"/>
                      <a:gd name="T31" fmla="*/ 36 h 123"/>
                      <a:gd name="T32" fmla="*/ 10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0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7" y="123"/>
                        </a:lnTo>
                        <a:lnTo>
                          <a:pt x="32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5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4" name="Freeform 672"/>
                  <p:cNvSpPr>
                    <a:spLocks noChangeAspect="1"/>
                  </p:cNvSpPr>
                  <p:nvPr/>
                </p:nvSpPr>
                <p:spPr bwMode="auto">
                  <a:xfrm>
                    <a:off x="432" y="1589"/>
                    <a:ext cx="7" cy="14"/>
                  </a:xfrm>
                  <a:custGeom>
                    <a:avLst/>
                    <a:gdLst>
                      <a:gd name="T0" fmla="*/ 7 w 40"/>
                      <a:gd name="T1" fmla="*/ 7 h 46"/>
                      <a:gd name="T2" fmla="*/ 3 w 40"/>
                      <a:gd name="T3" fmla="*/ 0 h 46"/>
                      <a:gd name="T4" fmla="*/ 0 w 40"/>
                      <a:gd name="T5" fmla="*/ 0 h 46"/>
                      <a:gd name="T6" fmla="*/ 0 w 40"/>
                      <a:gd name="T7" fmla="*/ 14 h 46"/>
                      <a:gd name="T8" fmla="*/ 3 w 40"/>
                      <a:gd name="T9" fmla="*/ 14 h 46"/>
                      <a:gd name="T10" fmla="*/ 7 w 40"/>
                      <a:gd name="T11" fmla="*/ 7 h 46"/>
                      <a:gd name="T12" fmla="*/ 3 w 40"/>
                      <a:gd name="T13" fmla="*/ 14 h 46"/>
                      <a:gd name="T14" fmla="*/ 4 w 40"/>
                      <a:gd name="T15" fmla="*/ 14 h 46"/>
                      <a:gd name="T16" fmla="*/ 5 w 40"/>
                      <a:gd name="T17" fmla="*/ 13 h 46"/>
                      <a:gd name="T18" fmla="*/ 6 w 40"/>
                      <a:gd name="T19" fmla="*/ 13 h 46"/>
                      <a:gd name="T20" fmla="*/ 6 w 40"/>
                      <a:gd name="T21" fmla="*/ 12 h 46"/>
                      <a:gd name="T22" fmla="*/ 6 w 40"/>
                      <a:gd name="T23" fmla="*/ 11 h 46"/>
                      <a:gd name="T24" fmla="*/ 7 w 40"/>
                      <a:gd name="T25" fmla="*/ 10 h 46"/>
                      <a:gd name="T26" fmla="*/ 7 w 40"/>
                      <a:gd name="T27" fmla="*/ 8 h 46"/>
                      <a:gd name="T28" fmla="*/ 7 w 40"/>
                      <a:gd name="T29" fmla="*/ 7 h 46"/>
                      <a:gd name="T30" fmla="*/ 7 w 40"/>
                      <a:gd name="T31" fmla="*/ 6 h 46"/>
                      <a:gd name="T32" fmla="*/ 7 w 40"/>
                      <a:gd name="T33" fmla="*/ 5 h 46"/>
                      <a:gd name="T34" fmla="*/ 6 w 40"/>
                      <a:gd name="T35" fmla="*/ 3 h 46"/>
                      <a:gd name="T36" fmla="*/ 6 w 40"/>
                      <a:gd name="T37" fmla="*/ 2 h 46"/>
                      <a:gd name="T38" fmla="*/ 6 w 40"/>
                      <a:gd name="T39" fmla="*/ 1 h 46"/>
                      <a:gd name="T40" fmla="*/ 5 w 40"/>
                      <a:gd name="T41" fmla="*/ 1 h 46"/>
                      <a:gd name="T42" fmla="*/ 4 w 40"/>
                      <a:gd name="T43" fmla="*/ 0 h 46"/>
                      <a:gd name="T44" fmla="*/ 3 w 40"/>
                      <a:gd name="T45" fmla="*/ 0 h 46"/>
                      <a:gd name="T46" fmla="*/ 7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40" y="23"/>
                        </a:moveTo>
                        <a:lnTo>
                          <a:pt x="17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7" y="46"/>
                        </a:lnTo>
                        <a:lnTo>
                          <a:pt x="40" y="23"/>
                        </a:lnTo>
                        <a:lnTo>
                          <a:pt x="17" y="46"/>
                        </a:lnTo>
                        <a:lnTo>
                          <a:pt x="22" y="46"/>
                        </a:lnTo>
                        <a:lnTo>
                          <a:pt x="28" y="44"/>
                        </a:lnTo>
                        <a:lnTo>
                          <a:pt x="32" y="42"/>
                        </a:lnTo>
                        <a:lnTo>
                          <a:pt x="35" y="39"/>
                        </a:lnTo>
                        <a:lnTo>
                          <a:pt x="37" y="36"/>
                        </a:lnTo>
                        <a:lnTo>
                          <a:pt x="39" y="32"/>
                        </a:lnTo>
                        <a:lnTo>
                          <a:pt x="40" y="27"/>
                        </a:lnTo>
                        <a:lnTo>
                          <a:pt x="40" y="23"/>
                        </a:lnTo>
                        <a:lnTo>
                          <a:pt x="40" y="19"/>
                        </a:lnTo>
                        <a:lnTo>
                          <a:pt x="39" y="15"/>
                        </a:lnTo>
                        <a:lnTo>
                          <a:pt x="37" y="10"/>
                        </a:lnTo>
                        <a:lnTo>
                          <a:pt x="35" y="7"/>
                        </a:lnTo>
                        <a:lnTo>
                          <a:pt x="32" y="4"/>
                        </a:lnTo>
                        <a:lnTo>
                          <a:pt x="28" y="2"/>
                        </a:lnTo>
                        <a:lnTo>
                          <a:pt x="22" y="0"/>
                        </a:lnTo>
                        <a:lnTo>
                          <a:pt x="17" y="0"/>
                        </a:lnTo>
                        <a:lnTo>
                          <a:pt x="4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5" name="Rectangle 67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25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86" name="Freeform 674"/>
                  <p:cNvSpPr>
                    <a:spLocks noChangeAspect="1"/>
                  </p:cNvSpPr>
                  <p:nvPr/>
                </p:nvSpPr>
                <p:spPr bwMode="auto">
                  <a:xfrm>
                    <a:off x="5105" y="1561"/>
                    <a:ext cx="7" cy="14"/>
                  </a:xfrm>
                  <a:custGeom>
                    <a:avLst/>
                    <a:gdLst>
                      <a:gd name="T0" fmla="*/ 7 w 29"/>
                      <a:gd name="T1" fmla="*/ 7 h 46"/>
                      <a:gd name="T2" fmla="*/ 1 w 29"/>
                      <a:gd name="T3" fmla="*/ 0 h 46"/>
                      <a:gd name="T4" fmla="*/ 0 w 29"/>
                      <a:gd name="T5" fmla="*/ 0 h 46"/>
                      <a:gd name="T6" fmla="*/ 0 w 29"/>
                      <a:gd name="T7" fmla="*/ 14 h 46"/>
                      <a:gd name="T8" fmla="*/ 1 w 29"/>
                      <a:gd name="T9" fmla="*/ 14 h 46"/>
                      <a:gd name="T10" fmla="*/ 7 w 29"/>
                      <a:gd name="T11" fmla="*/ 7 h 46"/>
                      <a:gd name="T12" fmla="*/ 1 w 29"/>
                      <a:gd name="T13" fmla="*/ 14 h 46"/>
                      <a:gd name="T14" fmla="*/ 3 w 29"/>
                      <a:gd name="T15" fmla="*/ 14 h 46"/>
                      <a:gd name="T16" fmla="*/ 4 w 29"/>
                      <a:gd name="T17" fmla="*/ 13 h 46"/>
                      <a:gd name="T18" fmla="*/ 5 w 29"/>
                      <a:gd name="T19" fmla="*/ 13 h 46"/>
                      <a:gd name="T20" fmla="*/ 6 w 29"/>
                      <a:gd name="T21" fmla="*/ 12 h 46"/>
                      <a:gd name="T22" fmla="*/ 6 w 29"/>
                      <a:gd name="T23" fmla="*/ 11 h 46"/>
                      <a:gd name="T24" fmla="*/ 7 w 29"/>
                      <a:gd name="T25" fmla="*/ 10 h 46"/>
                      <a:gd name="T26" fmla="*/ 7 w 29"/>
                      <a:gd name="T27" fmla="*/ 8 h 46"/>
                      <a:gd name="T28" fmla="*/ 7 w 29"/>
                      <a:gd name="T29" fmla="*/ 7 h 46"/>
                      <a:gd name="T30" fmla="*/ 7 w 29"/>
                      <a:gd name="T31" fmla="*/ 6 h 46"/>
                      <a:gd name="T32" fmla="*/ 7 w 29"/>
                      <a:gd name="T33" fmla="*/ 5 h 46"/>
                      <a:gd name="T34" fmla="*/ 6 w 29"/>
                      <a:gd name="T35" fmla="*/ 3 h 46"/>
                      <a:gd name="T36" fmla="*/ 6 w 29"/>
                      <a:gd name="T37" fmla="*/ 2 h 46"/>
                      <a:gd name="T38" fmla="*/ 5 w 29"/>
                      <a:gd name="T39" fmla="*/ 1 h 46"/>
                      <a:gd name="T40" fmla="*/ 4 w 29"/>
                      <a:gd name="T41" fmla="*/ 1 h 46"/>
                      <a:gd name="T42" fmla="*/ 3 w 29"/>
                      <a:gd name="T43" fmla="*/ 0 h 46"/>
                      <a:gd name="T44" fmla="*/ 1 w 29"/>
                      <a:gd name="T45" fmla="*/ 0 h 46"/>
                      <a:gd name="T46" fmla="*/ 7 w 29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29" h="46">
                        <a:moveTo>
                          <a:pt x="29" y="23"/>
                        </a:moveTo>
                        <a:lnTo>
                          <a:pt x="6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6" y="46"/>
                        </a:lnTo>
                        <a:lnTo>
                          <a:pt x="29" y="23"/>
                        </a:lnTo>
                        <a:lnTo>
                          <a:pt x="6" y="46"/>
                        </a:lnTo>
                        <a:lnTo>
                          <a:pt x="11" y="45"/>
                        </a:lnTo>
                        <a:lnTo>
                          <a:pt x="16" y="44"/>
                        </a:lnTo>
                        <a:lnTo>
                          <a:pt x="21" y="42"/>
                        </a:lnTo>
                        <a:lnTo>
                          <a:pt x="24" y="39"/>
                        </a:lnTo>
                        <a:lnTo>
                          <a:pt x="26" y="36"/>
                        </a:lnTo>
                        <a:lnTo>
                          <a:pt x="28" y="32"/>
                        </a:lnTo>
                        <a:lnTo>
                          <a:pt x="29" y="27"/>
                        </a:lnTo>
                        <a:lnTo>
                          <a:pt x="29" y="23"/>
                        </a:lnTo>
                        <a:lnTo>
                          <a:pt x="29" y="19"/>
                        </a:lnTo>
                        <a:lnTo>
                          <a:pt x="28" y="15"/>
                        </a:lnTo>
                        <a:lnTo>
                          <a:pt x="26" y="10"/>
                        </a:lnTo>
                        <a:lnTo>
                          <a:pt x="24" y="7"/>
                        </a:lnTo>
                        <a:lnTo>
                          <a:pt x="21" y="4"/>
                        </a:lnTo>
                        <a:lnTo>
                          <a:pt x="16" y="2"/>
                        </a:lnTo>
                        <a:lnTo>
                          <a:pt x="11" y="0"/>
                        </a:lnTo>
                        <a:lnTo>
                          <a:pt x="6" y="0"/>
                        </a:lnTo>
                        <a:lnTo>
                          <a:pt x="29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7" name="Freeform 675"/>
                  <p:cNvSpPr>
                    <a:spLocks noChangeAspect="1"/>
                  </p:cNvSpPr>
                  <p:nvPr/>
                </p:nvSpPr>
                <p:spPr bwMode="auto">
                  <a:xfrm>
                    <a:off x="5098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4 w 46"/>
                      <a:gd name="T25" fmla="*/ 36 h 123"/>
                      <a:gd name="T26" fmla="*/ 6 w 46"/>
                      <a:gd name="T27" fmla="*/ 36 h 123"/>
                      <a:gd name="T28" fmla="*/ 7 w 46"/>
                      <a:gd name="T29" fmla="*/ 36 h 123"/>
                      <a:gd name="T30" fmla="*/ 8 w 46"/>
                      <a:gd name="T31" fmla="*/ 36 h 123"/>
                      <a:gd name="T32" fmla="*/ 9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1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0" y="120"/>
                        </a:lnTo>
                        <a:lnTo>
                          <a:pt x="14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7" y="123"/>
                        </a:lnTo>
                        <a:lnTo>
                          <a:pt x="31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6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8" name="Freeform 676"/>
                  <p:cNvSpPr>
                    <a:spLocks noChangeAspect="1"/>
                  </p:cNvSpPr>
                  <p:nvPr/>
                </p:nvSpPr>
                <p:spPr bwMode="auto">
                  <a:xfrm>
                    <a:off x="5098" y="1589"/>
                    <a:ext cx="7" cy="14"/>
                  </a:xfrm>
                  <a:custGeom>
                    <a:avLst/>
                    <a:gdLst>
                      <a:gd name="T0" fmla="*/ 0 w 40"/>
                      <a:gd name="T1" fmla="*/ 7 h 46"/>
                      <a:gd name="T2" fmla="*/ 4 w 40"/>
                      <a:gd name="T3" fmla="*/ 14 h 46"/>
                      <a:gd name="T4" fmla="*/ 7 w 40"/>
                      <a:gd name="T5" fmla="*/ 14 h 46"/>
                      <a:gd name="T6" fmla="*/ 7 w 40"/>
                      <a:gd name="T7" fmla="*/ 0 h 46"/>
                      <a:gd name="T8" fmla="*/ 4 w 40"/>
                      <a:gd name="T9" fmla="*/ 0 h 46"/>
                      <a:gd name="T10" fmla="*/ 0 w 40"/>
                      <a:gd name="T11" fmla="*/ 7 h 46"/>
                      <a:gd name="T12" fmla="*/ 4 w 40"/>
                      <a:gd name="T13" fmla="*/ 0 h 46"/>
                      <a:gd name="T14" fmla="*/ 3 w 40"/>
                      <a:gd name="T15" fmla="*/ 0 h 46"/>
                      <a:gd name="T16" fmla="*/ 2 w 40"/>
                      <a:gd name="T17" fmla="*/ 1 h 46"/>
                      <a:gd name="T18" fmla="*/ 1 w 40"/>
                      <a:gd name="T19" fmla="*/ 1 h 46"/>
                      <a:gd name="T20" fmla="*/ 1 w 40"/>
                      <a:gd name="T21" fmla="*/ 2 h 46"/>
                      <a:gd name="T22" fmla="*/ 1 w 40"/>
                      <a:gd name="T23" fmla="*/ 3 h 46"/>
                      <a:gd name="T24" fmla="*/ 0 w 40"/>
                      <a:gd name="T25" fmla="*/ 5 h 46"/>
                      <a:gd name="T26" fmla="*/ 0 w 40"/>
                      <a:gd name="T27" fmla="*/ 6 h 46"/>
                      <a:gd name="T28" fmla="*/ 0 w 40"/>
                      <a:gd name="T29" fmla="*/ 7 h 46"/>
                      <a:gd name="T30" fmla="*/ 0 w 40"/>
                      <a:gd name="T31" fmla="*/ 8 h 46"/>
                      <a:gd name="T32" fmla="*/ 0 w 40"/>
                      <a:gd name="T33" fmla="*/ 10 h 46"/>
                      <a:gd name="T34" fmla="*/ 1 w 40"/>
                      <a:gd name="T35" fmla="*/ 11 h 46"/>
                      <a:gd name="T36" fmla="*/ 1 w 40"/>
                      <a:gd name="T37" fmla="*/ 12 h 46"/>
                      <a:gd name="T38" fmla="*/ 1 w 40"/>
                      <a:gd name="T39" fmla="*/ 13 h 46"/>
                      <a:gd name="T40" fmla="*/ 2 w 40"/>
                      <a:gd name="T41" fmla="*/ 13 h 46"/>
                      <a:gd name="T42" fmla="*/ 3 w 40"/>
                      <a:gd name="T43" fmla="*/ 14 h 46"/>
                      <a:gd name="T44" fmla="*/ 4 w 40"/>
                      <a:gd name="T45" fmla="*/ 14 h 46"/>
                      <a:gd name="T46" fmla="*/ 0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40" y="46"/>
                        </a:lnTo>
                        <a:lnTo>
                          <a:pt x="40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9" name="Rectangle 67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098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90" name="Freeform 678"/>
                  <p:cNvSpPr>
                    <a:spLocks noChangeAspect="1"/>
                  </p:cNvSpPr>
                  <p:nvPr/>
                </p:nvSpPr>
                <p:spPr bwMode="auto">
                  <a:xfrm>
                    <a:off x="553" y="1561"/>
                    <a:ext cx="14" cy="14"/>
                  </a:xfrm>
                  <a:custGeom>
                    <a:avLst/>
                    <a:gdLst>
                      <a:gd name="T0" fmla="*/ 0 w 32"/>
                      <a:gd name="T1" fmla="*/ 7 h 46"/>
                      <a:gd name="T2" fmla="*/ 10 w 32"/>
                      <a:gd name="T3" fmla="*/ 14 h 46"/>
                      <a:gd name="T4" fmla="*/ 14 w 32"/>
                      <a:gd name="T5" fmla="*/ 14 h 46"/>
                      <a:gd name="T6" fmla="*/ 14 w 32"/>
                      <a:gd name="T7" fmla="*/ 0 h 46"/>
                      <a:gd name="T8" fmla="*/ 10 w 32"/>
                      <a:gd name="T9" fmla="*/ 0 h 46"/>
                      <a:gd name="T10" fmla="*/ 0 w 32"/>
                      <a:gd name="T11" fmla="*/ 7 h 46"/>
                      <a:gd name="T12" fmla="*/ 10 w 32"/>
                      <a:gd name="T13" fmla="*/ 0 h 46"/>
                      <a:gd name="T14" fmla="*/ 8 w 32"/>
                      <a:gd name="T15" fmla="*/ 0 h 46"/>
                      <a:gd name="T16" fmla="*/ 6 w 32"/>
                      <a:gd name="T17" fmla="*/ 1 h 46"/>
                      <a:gd name="T18" fmla="*/ 4 w 32"/>
                      <a:gd name="T19" fmla="*/ 1 h 46"/>
                      <a:gd name="T20" fmla="*/ 3 w 32"/>
                      <a:gd name="T21" fmla="*/ 2 h 46"/>
                      <a:gd name="T22" fmla="*/ 1 w 32"/>
                      <a:gd name="T23" fmla="*/ 3 h 46"/>
                      <a:gd name="T24" fmla="*/ 0 w 32"/>
                      <a:gd name="T25" fmla="*/ 5 h 46"/>
                      <a:gd name="T26" fmla="*/ 0 w 32"/>
                      <a:gd name="T27" fmla="*/ 6 h 46"/>
                      <a:gd name="T28" fmla="*/ 0 w 32"/>
                      <a:gd name="T29" fmla="*/ 7 h 46"/>
                      <a:gd name="T30" fmla="*/ 0 w 32"/>
                      <a:gd name="T31" fmla="*/ 8 h 46"/>
                      <a:gd name="T32" fmla="*/ 0 w 32"/>
                      <a:gd name="T33" fmla="*/ 10 h 46"/>
                      <a:gd name="T34" fmla="*/ 1 w 32"/>
                      <a:gd name="T35" fmla="*/ 11 h 46"/>
                      <a:gd name="T36" fmla="*/ 3 w 32"/>
                      <a:gd name="T37" fmla="*/ 12 h 46"/>
                      <a:gd name="T38" fmla="*/ 4 w 32"/>
                      <a:gd name="T39" fmla="*/ 13 h 46"/>
                      <a:gd name="T40" fmla="*/ 6 w 32"/>
                      <a:gd name="T41" fmla="*/ 13 h 46"/>
                      <a:gd name="T42" fmla="*/ 8 w 32"/>
                      <a:gd name="T43" fmla="*/ 14 h 46"/>
                      <a:gd name="T44" fmla="*/ 10 w 32"/>
                      <a:gd name="T45" fmla="*/ 14 h 46"/>
                      <a:gd name="T46" fmla="*/ 0 w 32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2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32" y="46"/>
                        </a:lnTo>
                        <a:lnTo>
                          <a:pt x="32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6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8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1" name="Freeform 679"/>
                  <p:cNvSpPr>
                    <a:spLocks noChangeAspect="1"/>
                  </p:cNvSpPr>
                  <p:nvPr/>
                </p:nvSpPr>
                <p:spPr bwMode="auto">
                  <a:xfrm>
                    <a:off x="553" y="1568"/>
                    <a:ext cx="14" cy="36"/>
                  </a:xfrm>
                  <a:custGeom>
                    <a:avLst/>
                    <a:gdLst>
                      <a:gd name="T0" fmla="*/ 7 w 47"/>
                      <a:gd name="T1" fmla="*/ 36 h 123"/>
                      <a:gd name="T2" fmla="*/ 14 w 47"/>
                      <a:gd name="T3" fmla="*/ 29 h 123"/>
                      <a:gd name="T4" fmla="*/ 14 w 47"/>
                      <a:gd name="T5" fmla="*/ 0 h 123"/>
                      <a:gd name="T6" fmla="*/ 0 w 47"/>
                      <a:gd name="T7" fmla="*/ 0 h 123"/>
                      <a:gd name="T8" fmla="*/ 0 w 47"/>
                      <a:gd name="T9" fmla="*/ 29 h 123"/>
                      <a:gd name="T10" fmla="*/ 7 w 47"/>
                      <a:gd name="T11" fmla="*/ 36 h 123"/>
                      <a:gd name="T12" fmla="*/ 0 w 47"/>
                      <a:gd name="T13" fmla="*/ 29 h 123"/>
                      <a:gd name="T14" fmla="*/ 0 w 47"/>
                      <a:gd name="T15" fmla="*/ 31 h 123"/>
                      <a:gd name="T16" fmla="*/ 1 w 47"/>
                      <a:gd name="T17" fmla="*/ 32 h 123"/>
                      <a:gd name="T18" fmla="*/ 1 w 47"/>
                      <a:gd name="T19" fmla="*/ 34 h 123"/>
                      <a:gd name="T20" fmla="*/ 2 w 47"/>
                      <a:gd name="T21" fmla="*/ 35 h 123"/>
                      <a:gd name="T22" fmla="*/ 3 w 47"/>
                      <a:gd name="T23" fmla="*/ 35 h 123"/>
                      <a:gd name="T24" fmla="*/ 4 w 47"/>
                      <a:gd name="T25" fmla="*/ 36 h 123"/>
                      <a:gd name="T26" fmla="*/ 6 w 47"/>
                      <a:gd name="T27" fmla="*/ 36 h 123"/>
                      <a:gd name="T28" fmla="*/ 7 w 47"/>
                      <a:gd name="T29" fmla="*/ 36 h 123"/>
                      <a:gd name="T30" fmla="*/ 8 w 47"/>
                      <a:gd name="T31" fmla="*/ 36 h 123"/>
                      <a:gd name="T32" fmla="*/ 10 w 47"/>
                      <a:gd name="T33" fmla="*/ 36 h 123"/>
                      <a:gd name="T34" fmla="*/ 11 w 47"/>
                      <a:gd name="T35" fmla="*/ 35 h 123"/>
                      <a:gd name="T36" fmla="*/ 12 w 47"/>
                      <a:gd name="T37" fmla="*/ 35 h 123"/>
                      <a:gd name="T38" fmla="*/ 13 w 47"/>
                      <a:gd name="T39" fmla="*/ 34 h 123"/>
                      <a:gd name="T40" fmla="*/ 13 w 47"/>
                      <a:gd name="T41" fmla="*/ 32 h 123"/>
                      <a:gd name="T42" fmla="*/ 14 w 47"/>
                      <a:gd name="T43" fmla="*/ 31 h 123"/>
                      <a:gd name="T44" fmla="*/ 14 w 47"/>
                      <a:gd name="T45" fmla="*/ 29 h 123"/>
                      <a:gd name="T46" fmla="*/ 7 w 47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123">
                        <a:moveTo>
                          <a:pt x="23" y="123"/>
                        </a:moveTo>
                        <a:lnTo>
                          <a:pt x="47" y="100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2" y="111"/>
                        </a:lnTo>
                        <a:lnTo>
                          <a:pt x="5" y="115"/>
                        </a:lnTo>
                        <a:lnTo>
                          <a:pt x="8" y="118"/>
                        </a:lnTo>
                        <a:lnTo>
                          <a:pt x="11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8" y="123"/>
                        </a:lnTo>
                        <a:lnTo>
                          <a:pt x="32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5" y="111"/>
                        </a:lnTo>
                        <a:lnTo>
                          <a:pt x="46" y="105"/>
                        </a:lnTo>
                        <a:lnTo>
                          <a:pt x="47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2" name="Freeform 680"/>
                  <p:cNvSpPr>
                    <a:spLocks noChangeAspect="1"/>
                  </p:cNvSpPr>
                  <p:nvPr/>
                </p:nvSpPr>
                <p:spPr bwMode="auto">
                  <a:xfrm>
                    <a:off x="560" y="1589"/>
                    <a:ext cx="14" cy="14"/>
                  </a:xfrm>
                  <a:custGeom>
                    <a:avLst/>
                    <a:gdLst>
                      <a:gd name="T0" fmla="*/ 14 w 40"/>
                      <a:gd name="T1" fmla="*/ 7 h 46"/>
                      <a:gd name="T2" fmla="*/ 6 w 40"/>
                      <a:gd name="T3" fmla="*/ 0 h 46"/>
                      <a:gd name="T4" fmla="*/ 0 w 40"/>
                      <a:gd name="T5" fmla="*/ 0 h 46"/>
                      <a:gd name="T6" fmla="*/ 0 w 40"/>
                      <a:gd name="T7" fmla="*/ 14 h 46"/>
                      <a:gd name="T8" fmla="*/ 6 w 40"/>
                      <a:gd name="T9" fmla="*/ 14 h 46"/>
                      <a:gd name="T10" fmla="*/ 14 w 40"/>
                      <a:gd name="T11" fmla="*/ 7 h 46"/>
                      <a:gd name="T12" fmla="*/ 6 w 40"/>
                      <a:gd name="T13" fmla="*/ 14 h 46"/>
                      <a:gd name="T14" fmla="*/ 8 w 40"/>
                      <a:gd name="T15" fmla="*/ 14 h 46"/>
                      <a:gd name="T16" fmla="*/ 10 w 40"/>
                      <a:gd name="T17" fmla="*/ 13 h 46"/>
                      <a:gd name="T18" fmla="*/ 11 w 40"/>
                      <a:gd name="T19" fmla="*/ 13 h 46"/>
                      <a:gd name="T20" fmla="*/ 12 w 40"/>
                      <a:gd name="T21" fmla="*/ 12 h 46"/>
                      <a:gd name="T22" fmla="*/ 13 w 40"/>
                      <a:gd name="T23" fmla="*/ 11 h 46"/>
                      <a:gd name="T24" fmla="*/ 14 w 40"/>
                      <a:gd name="T25" fmla="*/ 10 h 46"/>
                      <a:gd name="T26" fmla="*/ 14 w 40"/>
                      <a:gd name="T27" fmla="*/ 8 h 46"/>
                      <a:gd name="T28" fmla="*/ 14 w 40"/>
                      <a:gd name="T29" fmla="*/ 7 h 46"/>
                      <a:gd name="T30" fmla="*/ 14 w 40"/>
                      <a:gd name="T31" fmla="*/ 6 h 46"/>
                      <a:gd name="T32" fmla="*/ 14 w 40"/>
                      <a:gd name="T33" fmla="*/ 5 h 46"/>
                      <a:gd name="T34" fmla="*/ 13 w 40"/>
                      <a:gd name="T35" fmla="*/ 3 h 46"/>
                      <a:gd name="T36" fmla="*/ 12 w 40"/>
                      <a:gd name="T37" fmla="*/ 2 h 46"/>
                      <a:gd name="T38" fmla="*/ 11 w 40"/>
                      <a:gd name="T39" fmla="*/ 1 h 46"/>
                      <a:gd name="T40" fmla="*/ 10 w 40"/>
                      <a:gd name="T41" fmla="*/ 1 h 46"/>
                      <a:gd name="T42" fmla="*/ 8 w 40"/>
                      <a:gd name="T43" fmla="*/ 0 h 46"/>
                      <a:gd name="T44" fmla="*/ 6 w 40"/>
                      <a:gd name="T45" fmla="*/ 0 h 46"/>
                      <a:gd name="T46" fmla="*/ 14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40" y="23"/>
                        </a:moveTo>
                        <a:lnTo>
                          <a:pt x="17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7" y="46"/>
                        </a:lnTo>
                        <a:lnTo>
                          <a:pt x="40" y="23"/>
                        </a:lnTo>
                        <a:lnTo>
                          <a:pt x="17" y="46"/>
                        </a:lnTo>
                        <a:lnTo>
                          <a:pt x="23" y="46"/>
                        </a:lnTo>
                        <a:lnTo>
                          <a:pt x="28" y="44"/>
                        </a:lnTo>
                        <a:lnTo>
                          <a:pt x="32" y="42"/>
                        </a:lnTo>
                        <a:lnTo>
                          <a:pt x="35" y="39"/>
                        </a:lnTo>
                        <a:lnTo>
                          <a:pt x="37" y="36"/>
                        </a:lnTo>
                        <a:lnTo>
                          <a:pt x="39" y="32"/>
                        </a:lnTo>
                        <a:lnTo>
                          <a:pt x="40" y="27"/>
                        </a:lnTo>
                        <a:lnTo>
                          <a:pt x="40" y="23"/>
                        </a:lnTo>
                        <a:lnTo>
                          <a:pt x="40" y="19"/>
                        </a:lnTo>
                        <a:lnTo>
                          <a:pt x="39" y="15"/>
                        </a:lnTo>
                        <a:lnTo>
                          <a:pt x="37" y="10"/>
                        </a:lnTo>
                        <a:lnTo>
                          <a:pt x="35" y="7"/>
                        </a:lnTo>
                        <a:lnTo>
                          <a:pt x="32" y="4"/>
                        </a:lnTo>
                        <a:lnTo>
                          <a:pt x="28" y="2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4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3" name="Rectangle 68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60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94" name="Freeform 682"/>
                  <p:cNvSpPr>
                    <a:spLocks noChangeAspect="1"/>
                  </p:cNvSpPr>
                  <p:nvPr/>
                </p:nvSpPr>
                <p:spPr bwMode="auto">
                  <a:xfrm>
                    <a:off x="4970" y="1561"/>
                    <a:ext cx="14" cy="14"/>
                  </a:xfrm>
                  <a:custGeom>
                    <a:avLst/>
                    <a:gdLst>
                      <a:gd name="T0" fmla="*/ 14 w 32"/>
                      <a:gd name="T1" fmla="*/ 7 h 46"/>
                      <a:gd name="T2" fmla="*/ 4 w 32"/>
                      <a:gd name="T3" fmla="*/ 0 h 46"/>
                      <a:gd name="T4" fmla="*/ 0 w 32"/>
                      <a:gd name="T5" fmla="*/ 0 h 46"/>
                      <a:gd name="T6" fmla="*/ 0 w 32"/>
                      <a:gd name="T7" fmla="*/ 14 h 46"/>
                      <a:gd name="T8" fmla="*/ 4 w 32"/>
                      <a:gd name="T9" fmla="*/ 14 h 46"/>
                      <a:gd name="T10" fmla="*/ 14 w 32"/>
                      <a:gd name="T11" fmla="*/ 7 h 46"/>
                      <a:gd name="T12" fmla="*/ 4 w 32"/>
                      <a:gd name="T13" fmla="*/ 14 h 46"/>
                      <a:gd name="T14" fmla="*/ 6 w 32"/>
                      <a:gd name="T15" fmla="*/ 14 h 46"/>
                      <a:gd name="T16" fmla="*/ 8 w 32"/>
                      <a:gd name="T17" fmla="*/ 13 h 46"/>
                      <a:gd name="T18" fmla="*/ 10 w 32"/>
                      <a:gd name="T19" fmla="*/ 13 h 46"/>
                      <a:gd name="T20" fmla="*/ 11 w 32"/>
                      <a:gd name="T21" fmla="*/ 12 h 46"/>
                      <a:gd name="T22" fmla="*/ 13 w 32"/>
                      <a:gd name="T23" fmla="*/ 11 h 46"/>
                      <a:gd name="T24" fmla="*/ 14 w 32"/>
                      <a:gd name="T25" fmla="*/ 10 h 46"/>
                      <a:gd name="T26" fmla="*/ 14 w 32"/>
                      <a:gd name="T27" fmla="*/ 8 h 46"/>
                      <a:gd name="T28" fmla="*/ 14 w 32"/>
                      <a:gd name="T29" fmla="*/ 7 h 46"/>
                      <a:gd name="T30" fmla="*/ 14 w 32"/>
                      <a:gd name="T31" fmla="*/ 6 h 46"/>
                      <a:gd name="T32" fmla="*/ 14 w 32"/>
                      <a:gd name="T33" fmla="*/ 5 h 46"/>
                      <a:gd name="T34" fmla="*/ 13 w 32"/>
                      <a:gd name="T35" fmla="*/ 3 h 46"/>
                      <a:gd name="T36" fmla="*/ 11 w 32"/>
                      <a:gd name="T37" fmla="*/ 2 h 46"/>
                      <a:gd name="T38" fmla="*/ 10 w 32"/>
                      <a:gd name="T39" fmla="*/ 1 h 46"/>
                      <a:gd name="T40" fmla="*/ 8 w 32"/>
                      <a:gd name="T41" fmla="*/ 1 h 46"/>
                      <a:gd name="T42" fmla="*/ 6 w 32"/>
                      <a:gd name="T43" fmla="*/ 0 h 46"/>
                      <a:gd name="T44" fmla="*/ 4 w 32"/>
                      <a:gd name="T45" fmla="*/ 0 h 46"/>
                      <a:gd name="T46" fmla="*/ 14 w 32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2" h="46">
                        <a:moveTo>
                          <a:pt x="32" y="23"/>
                        </a:moveTo>
                        <a:lnTo>
                          <a:pt x="9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9" y="46"/>
                        </a:lnTo>
                        <a:lnTo>
                          <a:pt x="32" y="23"/>
                        </a:lnTo>
                        <a:lnTo>
                          <a:pt x="9" y="46"/>
                        </a:lnTo>
                        <a:lnTo>
                          <a:pt x="14" y="45"/>
                        </a:lnTo>
                        <a:lnTo>
                          <a:pt x="19" y="44"/>
                        </a:lnTo>
                        <a:lnTo>
                          <a:pt x="23" y="42"/>
                        </a:lnTo>
                        <a:lnTo>
                          <a:pt x="26" y="39"/>
                        </a:lnTo>
                        <a:lnTo>
                          <a:pt x="29" y="36"/>
                        </a:lnTo>
                        <a:lnTo>
                          <a:pt x="31" y="32"/>
                        </a:lnTo>
                        <a:lnTo>
                          <a:pt x="32" y="27"/>
                        </a:lnTo>
                        <a:lnTo>
                          <a:pt x="32" y="23"/>
                        </a:lnTo>
                        <a:lnTo>
                          <a:pt x="32" y="19"/>
                        </a:lnTo>
                        <a:lnTo>
                          <a:pt x="31" y="15"/>
                        </a:lnTo>
                        <a:lnTo>
                          <a:pt x="29" y="10"/>
                        </a:lnTo>
                        <a:lnTo>
                          <a:pt x="26" y="7"/>
                        </a:lnTo>
                        <a:lnTo>
                          <a:pt x="23" y="4"/>
                        </a:lnTo>
                        <a:lnTo>
                          <a:pt x="19" y="2"/>
                        </a:lnTo>
                        <a:lnTo>
                          <a:pt x="14" y="0"/>
                        </a:lnTo>
                        <a:lnTo>
                          <a:pt x="9" y="0"/>
                        </a:lnTo>
                        <a:lnTo>
                          <a:pt x="32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5" name="Freeform 683"/>
                  <p:cNvSpPr>
                    <a:spLocks noChangeAspect="1"/>
                  </p:cNvSpPr>
                  <p:nvPr/>
                </p:nvSpPr>
                <p:spPr bwMode="auto">
                  <a:xfrm>
                    <a:off x="4970" y="1568"/>
                    <a:ext cx="14" cy="36"/>
                  </a:xfrm>
                  <a:custGeom>
                    <a:avLst/>
                    <a:gdLst>
                      <a:gd name="T0" fmla="*/ 7 w 47"/>
                      <a:gd name="T1" fmla="*/ 36 h 123"/>
                      <a:gd name="T2" fmla="*/ 14 w 47"/>
                      <a:gd name="T3" fmla="*/ 29 h 123"/>
                      <a:gd name="T4" fmla="*/ 14 w 47"/>
                      <a:gd name="T5" fmla="*/ 0 h 123"/>
                      <a:gd name="T6" fmla="*/ 0 w 47"/>
                      <a:gd name="T7" fmla="*/ 0 h 123"/>
                      <a:gd name="T8" fmla="*/ 0 w 47"/>
                      <a:gd name="T9" fmla="*/ 29 h 123"/>
                      <a:gd name="T10" fmla="*/ 7 w 47"/>
                      <a:gd name="T11" fmla="*/ 36 h 123"/>
                      <a:gd name="T12" fmla="*/ 0 w 47"/>
                      <a:gd name="T13" fmla="*/ 29 h 123"/>
                      <a:gd name="T14" fmla="*/ 0 w 47"/>
                      <a:gd name="T15" fmla="*/ 31 h 123"/>
                      <a:gd name="T16" fmla="*/ 1 w 47"/>
                      <a:gd name="T17" fmla="*/ 32 h 123"/>
                      <a:gd name="T18" fmla="*/ 1 w 47"/>
                      <a:gd name="T19" fmla="*/ 34 h 123"/>
                      <a:gd name="T20" fmla="*/ 2 w 47"/>
                      <a:gd name="T21" fmla="*/ 35 h 123"/>
                      <a:gd name="T22" fmla="*/ 3 w 47"/>
                      <a:gd name="T23" fmla="*/ 35 h 123"/>
                      <a:gd name="T24" fmla="*/ 4 w 47"/>
                      <a:gd name="T25" fmla="*/ 36 h 123"/>
                      <a:gd name="T26" fmla="*/ 6 w 47"/>
                      <a:gd name="T27" fmla="*/ 36 h 123"/>
                      <a:gd name="T28" fmla="*/ 7 w 47"/>
                      <a:gd name="T29" fmla="*/ 36 h 123"/>
                      <a:gd name="T30" fmla="*/ 8 w 47"/>
                      <a:gd name="T31" fmla="*/ 36 h 123"/>
                      <a:gd name="T32" fmla="*/ 10 w 47"/>
                      <a:gd name="T33" fmla="*/ 36 h 123"/>
                      <a:gd name="T34" fmla="*/ 11 w 47"/>
                      <a:gd name="T35" fmla="*/ 35 h 123"/>
                      <a:gd name="T36" fmla="*/ 12 w 47"/>
                      <a:gd name="T37" fmla="*/ 35 h 123"/>
                      <a:gd name="T38" fmla="*/ 13 w 47"/>
                      <a:gd name="T39" fmla="*/ 34 h 123"/>
                      <a:gd name="T40" fmla="*/ 13 w 47"/>
                      <a:gd name="T41" fmla="*/ 32 h 123"/>
                      <a:gd name="T42" fmla="*/ 14 w 47"/>
                      <a:gd name="T43" fmla="*/ 31 h 123"/>
                      <a:gd name="T44" fmla="*/ 14 w 47"/>
                      <a:gd name="T45" fmla="*/ 29 h 123"/>
                      <a:gd name="T46" fmla="*/ 7 w 47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123">
                        <a:moveTo>
                          <a:pt x="24" y="123"/>
                        </a:moveTo>
                        <a:lnTo>
                          <a:pt x="47" y="100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4" y="123"/>
                        </a:lnTo>
                        <a:lnTo>
                          <a:pt x="0" y="100"/>
                        </a:lnTo>
                        <a:lnTo>
                          <a:pt x="1" y="105"/>
                        </a:lnTo>
                        <a:lnTo>
                          <a:pt x="2" y="111"/>
                        </a:lnTo>
                        <a:lnTo>
                          <a:pt x="5" y="115"/>
                        </a:lnTo>
                        <a:lnTo>
                          <a:pt x="8" y="118"/>
                        </a:lnTo>
                        <a:lnTo>
                          <a:pt x="11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4" y="123"/>
                        </a:lnTo>
                        <a:lnTo>
                          <a:pt x="28" y="123"/>
                        </a:lnTo>
                        <a:lnTo>
                          <a:pt x="32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5" y="111"/>
                        </a:lnTo>
                        <a:lnTo>
                          <a:pt x="47" y="105"/>
                        </a:lnTo>
                        <a:lnTo>
                          <a:pt x="47" y="100"/>
                        </a:lnTo>
                        <a:lnTo>
                          <a:pt x="24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6" name="Freeform 684"/>
                  <p:cNvSpPr>
                    <a:spLocks noChangeAspect="1"/>
                  </p:cNvSpPr>
                  <p:nvPr/>
                </p:nvSpPr>
                <p:spPr bwMode="auto">
                  <a:xfrm>
                    <a:off x="4963" y="1589"/>
                    <a:ext cx="14" cy="14"/>
                  </a:xfrm>
                  <a:custGeom>
                    <a:avLst/>
                    <a:gdLst>
                      <a:gd name="T0" fmla="*/ 0 w 40"/>
                      <a:gd name="T1" fmla="*/ 7 h 46"/>
                      <a:gd name="T2" fmla="*/ 8 w 40"/>
                      <a:gd name="T3" fmla="*/ 14 h 46"/>
                      <a:gd name="T4" fmla="*/ 14 w 40"/>
                      <a:gd name="T5" fmla="*/ 14 h 46"/>
                      <a:gd name="T6" fmla="*/ 14 w 40"/>
                      <a:gd name="T7" fmla="*/ 0 h 46"/>
                      <a:gd name="T8" fmla="*/ 8 w 40"/>
                      <a:gd name="T9" fmla="*/ 0 h 46"/>
                      <a:gd name="T10" fmla="*/ 0 w 40"/>
                      <a:gd name="T11" fmla="*/ 7 h 46"/>
                      <a:gd name="T12" fmla="*/ 8 w 40"/>
                      <a:gd name="T13" fmla="*/ 0 h 46"/>
                      <a:gd name="T14" fmla="*/ 6 w 40"/>
                      <a:gd name="T15" fmla="*/ 0 h 46"/>
                      <a:gd name="T16" fmla="*/ 4 w 40"/>
                      <a:gd name="T17" fmla="*/ 1 h 46"/>
                      <a:gd name="T18" fmla="*/ 3 w 40"/>
                      <a:gd name="T19" fmla="*/ 1 h 46"/>
                      <a:gd name="T20" fmla="*/ 2 w 40"/>
                      <a:gd name="T21" fmla="*/ 2 h 46"/>
                      <a:gd name="T22" fmla="*/ 1 w 40"/>
                      <a:gd name="T23" fmla="*/ 3 h 46"/>
                      <a:gd name="T24" fmla="*/ 0 w 40"/>
                      <a:gd name="T25" fmla="*/ 5 h 46"/>
                      <a:gd name="T26" fmla="*/ 0 w 40"/>
                      <a:gd name="T27" fmla="*/ 6 h 46"/>
                      <a:gd name="T28" fmla="*/ 0 w 40"/>
                      <a:gd name="T29" fmla="*/ 7 h 46"/>
                      <a:gd name="T30" fmla="*/ 0 w 40"/>
                      <a:gd name="T31" fmla="*/ 8 h 46"/>
                      <a:gd name="T32" fmla="*/ 0 w 40"/>
                      <a:gd name="T33" fmla="*/ 10 h 46"/>
                      <a:gd name="T34" fmla="*/ 1 w 40"/>
                      <a:gd name="T35" fmla="*/ 11 h 46"/>
                      <a:gd name="T36" fmla="*/ 2 w 40"/>
                      <a:gd name="T37" fmla="*/ 12 h 46"/>
                      <a:gd name="T38" fmla="*/ 3 w 40"/>
                      <a:gd name="T39" fmla="*/ 13 h 46"/>
                      <a:gd name="T40" fmla="*/ 4 w 40"/>
                      <a:gd name="T41" fmla="*/ 13 h 46"/>
                      <a:gd name="T42" fmla="*/ 6 w 40"/>
                      <a:gd name="T43" fmla="*/ 14 h 46"/>
                      <a:gd name="T44" fmla="*/ 8 w 40"/>
                      <a:gd name="T45" fmla="*/ 14 h 46"/>
                      <a:gd name="T46" fmla="*/ 0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40" y="46"/>
                        </a:lnTo>
                        <a:lnTo>
                          <a:pt x="40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7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7" name="Rectangle 68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963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498" name="Freeform 686"/>
                  <p:cNvSpPr>
                    <a:spLocks noChangeAspect="1"/>
                  </p:cNvSpPr>
                  <p:nvPr/>
                </p:nvSpPr>
                <p:spPr bwMode="auto">
                  <a:xfrm>
                    <a:off x="689" y="1561"/>
                    <a:ext cx="7" cy="14"/>
                  </a:xfrm>
                  <a:custGeom>
                    <a:avLst/>
                    <a:gdLst>
                      <a:gd name="T0" fmla="*/ 0 w 30"/>
                      <a:gd name="T1" fmla="*/ 7 h 46"/>
                      <a:gd name="T2" fmla="*/ 5 w 30"/>
                      <a:gd name="T3" fmla="*/ 14 h 46"/>
                      <a:gd name="T4" fmla="*/ 7 w 30"/>
                      <a:gd name="T5" fmla="*/ 14 h 46"/>
                      <a:gd name="T6" fmla="*/ 7 w 30"/>
                      <a:gd name="T7" fmla="*/ 0 h 46"/>
                      <a:gd name="T8" fmla="*/ 5 w 30"/>
                      <a:gd name="T9" fmla="*/ 0 h 46"/>
                      <a:gd name="T10" fmla="*/ 0 w 30"/>
                      <a:gd name="T11" fmla="*/ 7 h 46"/>
                      <a:gd name="T12" fmla="*/ 5 w 30"/>
                      <a:gd name="T13" fmla="*/ 0 h 46"/>
                      <a:gd name="T14" fmla="*/ 4 w 30"/>
                      <a:gd name="T15" fmla="*/ 0 h 46"/>
                      <a:gd name="T16" fmla="*/ 3 w 30"/>
                      <a:gd name="T17" fmla="*/ 1 h 46"/>
                      <a:gd name="T18" fmla="*/ 2 w 30"/>
                      <a:gd name="T19" fmla="*/ 1 h 46"/>
                      <a:gd name="T20" fmla="*/ 1 w 30"/>
                      <a:gd name="T21" fmla="*/ 2 h 46"/>
                      <a:gd name="T22" fmla="*/ 1 w 30"/>
                      <a:gd name="T23" fmla="*/ 3 h 46"/>
                      <a:gd name="T24" fmla="*/ 0 w 30"/>
                      <a:gd name="T25" fmla="*/ 5 h 46"/>
                      <a:gd name="T26" fmla="*/ 0 w 30"/>
                      <a:gd name="T27" fmla="*/ 6 h 46"/>
                      <a:gd name="T28" fmla="*/ 0 w 30"/>
                      <a:gd name="T29" fmla="*/ 7 h 46"/>
                      <a:gd name="T30" fmla="*/ 0 w 30"/>
                      <a:gd name="T31" fmla="*/ 8 h 46"/>
                      <a:gd name="T32" fmla="*/ 0 w 30"/>
                      <a:gd name="T33" fmla="*/ 10 h 46"/>
                      <a:gd name="T34" fmla="*/ 1 w 30"/>
                      <a:gd name="T35" fmla="*/ 11 h 46"/>
                      <a:gd name="T36" fmla="*/ 1 w 30"/>
                      <a:gd name="T37" fmla="*/ 12 h 46"/>
                      <a:gd name="T38" fmla="*/ 2 w 30"/>
                      <a:gd name="T39" fmla="*/ 13 h 46"/>
                      <a:gd name="T40" fmla="*/ 3 w 30"/>
                      <a:gd name="T41" fmla="*/ 13 h 46"/>
                      <a:gd name="T42" fmla="*/ 4 w 30"/>
                      <a:gd name="T43" fmla="*/ 14 h 46"/>
                      <a:gd name="T44" fmla="*/ 5 w 30"/>
                      <a:gd name="T45" fmla="*/ 14 h 46"/>
                      <a:gd name="T46" fmla="*/ 0 w 3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0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30" y="46"/>
                        </a:lnTo>
                        <a:lnTo>
                          <a:pt x="30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6" y="7"/>
                        </a:lnTo>
                        <a:lnTo>
                          <a:pt x="3" y="10"/>
                        </a:lnTo>
                        <a:lnTo>
                          <a:pt x="2" y="15"/>
                        </a:lnTo>
                        <a:lnTo>
                          <a:pt x="1" y="19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2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8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9" name="Freeform 687"/>
                  <p:cNvSpPr>
                    <a:spLocks noChangeAspect="1"/>
                  </p:cNvSpPr>
                  <p:nvPr/>
                </p:nvSpPr>
                <p:spPr bwMode="auto">
                  <a:xfrm>
                    <a:off x="689" y="1568"/>
                    <a:ext cx="14" cy="36"/>
                  </a:xfrm>
                  <a:custGeom>
                    <a:avLst/>
                    <a:gdLst>
                      <a:gd name="T0" fmla="*/ 7 w 47"/>
                      <a:gd name="T1" fmla="*/ 36 h 123"/>
                      <a:gd name="T2" fmla="*/ 14 w 47"/>
                      <a:gd name="T3" fmla="*/ 29 h 123"/>
                      <a:gd name="T4" fmla="*/ 14 w 47"/>
                      <a:gd name="T5" fmla="*/ 0 h 123"/>
                      <a:gd name="T6" fmla="*/ 0 w 47"/>
                      <a:gd name="T7" fmla="*/ 0 h 123"/>
                      <a:gd name="T8" fmla="*/ 0 w 47"/>
                      <a:gd name="T9" fmla="*/ 29 h 123"/>
                      <a:gd name="T10" fmla="*/ 7 w 47"/>
                      <a:gd name="T11" fmla="*/ 36 h 123"/>
                      <a:gd name="T12" fmla="*/ 0 w 47"/>
                      <a:gd name="T13" fmla="*/ 29 h 123"/>
                      <a:gd name="T14" fmla="*/ 0 w 47"/>
                      <a:gd name="T15" fmla="*/ 31 h 123"/>
                      <a:gd name="T16" fmla="*/ 1 w 47"/>
                      <a:gd name="T17" fmla="*/ 32 h 123"/>
                      <a:gd name="T18" fmla="*/ 1 w 47"/>
                      <a:gd name="T19" fmla="*/ 34 h 123"/>
                      <a:gd name="T20" fmla="*/ 2 w 47"/>
                      <a:gd name="T21" fmla="*/ 35 h 123"/>
                      <a:gd name="T22" fmla="*/ 3 w 47"/>
                      <a:gd name="T23" fmla="*/ 35 h 123"/>
                      <a:gd name="T24" fmla="*/ 4 w 47"/>
                      <a:gd name="T25" fmla="*/ 36 h 123"/>
                      <a:gd name="T26" fmla="*/ 6 w 47"/>
                      <a:gd name="T27" fmla="*/ 36 h 123"/>
                      <a:gd name="T28" fmla="*/ 7 w 47"/>
                      <a:gd name="T29" fmla="*/ 36 h 123"/>
                      <a:gd name="T30" fmla="*/ 8 w 47"/>
                      <a:gd name="T31" fmla="*/ 36 h 123"/>
                      <a:gd name="T32" fmla="*/ 10 w 47"/>
                      <a:gd name="T33" fmla="*/ 36 h 123"/>
                      <a:gd name="T34" fmla="*/ 10 w 47"/>
                      <a:gd name="T35" fmla="*/ 35 h 123"/>
                      <a:gd name="T36" fmla="*/ 12 w 47"/>
                      <a:gd name="T37" fmla="*/ 35 h 123"/>
                      <a:gd name="T38" fmla="*/ 13 w 47"/>
                      <a:gd name="T39" fmla="*/ 34 h 123"/>
                      <a:gd name="T40" fmla="*/ 13 w 47"/>
                      <a:gd name="T41" fmla="*/ 32 h 123"/>
                      <a:gd name="T42" fmla="*/ 14 w 47"/>
                      <a:gd name="T43" fmla="*/ 31 h 123"/>
                      <a:gd name="T44" fmla="*/ 14 w 47"/>
                      <a:gd name="T45" fmla="*/ 29 h 123"/>
                      <a:gd name="T46" fmla="*/ 7 w 47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123">
                        <a:moveTo>
                          <a:pt x="23" y="123"/>
                        </a:moveTo>
                        <a:lnTo>
                          <a:pt x="47" y="100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1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1" y="120"/>
                        </a:lnTo>
                        <a:lnTo>
                          <a:pt x="14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8" y="123"/>
                        </a:lnTo>
                        <a:lnTo>
                          <a:pt x="32" y="122"/>
                        </a:lnTo>
                        <a:lnTo>
                          <a:pt x="35" y="120"/>
                        </a:lnTo>
                        <a:lnTo>
                          <a:pt x="40" y="118"/>
                        </a:lnTo>
                        <a:lnTo>
                          <a:pt x="42" y="115"/>
                        </a:lnTo>
                        <a:lnTo>
                          <a:pt x="45" y="111"/>
                        </a:lnTo>
                        <a:lnTo>
                          <a:pt x="46" y="105"/>
                        </a:lnTo>
                        <a:lnTo>
                          <a:pt x="47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0" name="Freeform 688"/>
                  <p:cNvSpPr>
                    <a:spLocks noChangeAspect="1"/>
                  </p:cNvSpPr>
                  <p:nvPr/>
                </p:nvSpPr>
                <p:spPr bwMode="auto">
                  <a:xfrm>
                    <a:off x="696" y="1589"/>
                    <a:ext cx="14" cy="14"/>
                  </a:xfrm>
                  <a:custGeom>
                    <a:avLst/>
                    <a:gdLst>
                      <a:gd name="T0" fmla="*/ 14 w 41"/>
                      <a:gd name="T1" fmla="*/ 7 h 46"/>
                      <a:gd name="T2" fmla="*/ 6 w 41"/>
                      <a:gd name="T3" fmla="*/ 0 h 46"/>
                      <a:gd name="T4" fmla="*/ 0 w 41"/>
                      <a:gd name="T5" fmla="*/ 0 h 46"/>
                      <a:gd name="T6" fmla="*/ 0 w 41"/>
                      <a:gd name="T7" fmla="*/ 14 h 46"/>
                      <a:gd name="T8" fmla="*/ 6 w 41"/>
                      <a:gd name="T9" fmla="*/ 14 h 46"/>
                      <a:gd name="T10" fmla="*/ 14 w 41"/>
                      <a:gd name="T11" fmla="*/ 7 h 46"/>
                      <a:gd name="T12" fmla="*/ 6 w 41"/>
                      <a:gd name="T13" fmla="*/ 14 h 46"/>
                      <a:gd name="T14" fmla="*/ 8 w 41"/>
                      <a:gd name="T15" fmla="*/ 14 h 46"/>
                      <a:gd name="T16" fmla="*/ 9 w 41"/>
                      <a:gd name="T17" fmla="*/ 13 h 46"/>
                      <a:gd name="T18" fmla="*/ 11 w 41"/>
                      <a:gd name="T19" fmla="*/ 13 h 46"/>
                      <a:gd name="T20" fmla="*/ 12 w 41"/>
                      <a:gd name="T21" fmla="*/ 12 h 46"/>
                      <a:gd name="T22" fmla="*/ 13 w 41"/>
                      <a:gd name="T23" fmla="*/ 11 h 46"/>
                      <a:gd name="T24" fmla="*/ 14 w 41"/>
                      <a:gd name="T25" fmla="*/ 10 h 46"/>
                      <a:gd name="T26" fmla="*/ 14 w 41"/>
                      <a:gd name="T27" fmla="*/ 8 h 46"/>
                      <a:gd name="T28" fmla="*/ 14 w 41"/>
                      <a:gd name="T29" fmla="*/ 7 h 46"/>
                      <a:gd name="T30" fmla="*/ 14 w 41"/>
                      <a:gd name="T31" fmla="*/ 6 h 46"/>
                      <a:gd name="T32" fmla="*/ 14 w 41"/>
                      <a:gd name="T33" fmla="*/ 5 h 46"/>
                      <a:gd name="T34" fmla="*/ 13 w 41"/>
                      <a:gd name="T35" fmla="*/ 3 h 46"/>
                      <a:gd name="T36" fmla="*/ 12 w 41"/>
                      <a:gd name="T37" fmla="*/ 2 h 46"/>
                      <a:gd name="T38" fmla="*/ 11 w 41"/>
                      <a:gd name="T39" fmla="*/ 1 h 46"/>
                      <a:gd name="T40" fmla="*/ 9 w 41"/>
                      <a:gd name="T41" fmla="*/ 1 h 46"/>
                      <a:gd name="T42" fmla="*/ 8 w 41"/>
                      <a:gd name="T43" fmla="*/ 0 h 46"/>
                      <a:gd name="T44" fmla="*/ 6 w 41"/>
                      <a:gd name="T45" fmla="*/ 0 h 46"/>
                      <a:gd name="T46" fmla="*/ 14 w 4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1" h="46">
                        <a:moveTo>
                          <a:pt x="41" y="23"/>
                        </a:moveTo>
                        <a:lnTo>
                          <a:pt x="18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8" y="46"/>
                        </a:lnTo>
                        <a:lnTo>
                          <a:pt x="41" y="23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27" y="44"/>
                        </a:lnTo>
                        <a:lnTo>
                          <a:pt x="31" y="42"/>
                        </a:lnTo>
                        <a:lnTo>
                          <a:pt x="35" y="39"/>
                        </a:lnTo>
                        <a:lnTo>
                          <a:pt x="38" y="36"/>
                        </a:lnTo>
                        <a:lnTo>
                          <a:pt x="40" y="32"/>
                        </a:lnTo>
                        <a:lnTo>
                          <a:pt x="41" y="27"/>
                        </a:lnTo>
                        <a:lnTo>
                          <a:pt x="41" y="23"/>
                        </a:lnTo>
                        <a:lnTo>
                          <a:pt x="41" y="19"/>
                        </a:lnTo>
                        <a:lnTo>
                          <a:pt x="40" y="15"/>
                        </a:lnTo>
                        <a:lnTo>
                          <a:pt x="38" y="10"/>
                        </a:lnTo>
                        <a:lnTo>
                          <a:pt x="35" y="7"/>
                        </a:lnTo>
                        <a:lnTo>
                          <a:pt x="31" y="4"/>
                        </a:lnTo>
                        <a:lnTo>
                          <a:pt x="27" y="2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41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1" name="Rectangle 68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696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02" name="Freeform 690"/>
                  <p:cNvSpPr>
                    <a:spLocks noChangeAspect="1"/>
                  </p:cNvSpPr>
                  <p:nvPr/>
                </p:nvSpPr>
                <p:spPr bwMode="auto">
                  <a:xfrm>
                    <a:off x="4841" y="1561"/>
                    <a:ext cx="7" cy="14"/>
                  </a:xfrm>
                  <a:custGeom>
                    <a:avLst/>
                    <a:gdLst>
                      <a:gd name="T0" fmla="*/ 7 w 30"/>
                      <a:gd name="T1" fmla="*/ 7 h 46"/>
                      <a:gd name="T2" fmla="*/ 2 w 30"/>
                      <a:gd name="T3" fmla="*/ 0 h 46"/>
                      <a:gd name="T4" fmla="*/ 0 w 30"/>
                      <a:gd name="T5" fmla="*/ 0 h 46"/>
                      <a:gd name="T6" fmla="*/ 0 w 30"/>
                      <a:gd name="T7" fmla="*/ 14 h 46"/>
                      <a:gd name="T8" fmla="*/ 2 w 30"/>
                      <a:gd name="T9" fmla="*/ 14 h 46"/>
                      <a:gd name="T10" fmla="*/ 7 w 30"/>
                      <a:gd name="T11" fmla="*/ 7 h 46"/>
                      <a:gd name="T12" fmla="*/ 2 w 30"/>
                      <a:gd name="T13" fmla="*/ 14 h 46"/>
                      <a:gd name="T14" fmla="*/ 3 w 30"/>
                      <a:gd name="T15" fmla="*/ 14 h 46"/>
                      <a:gd name="T16" fmla="*/ 4 w 30"/>
                      <a:gd name="T17" fmla="*/ 13 h 46"/>
                      <a:gd name="T18" fmla="*/ 5 w 30"/>
                      <a:gd name="T19" fmla="*/ 13 h 46"/>
                      <a:gd name="T20" fmla="*/ 6 w 30"/>
                      <a:gd name="T21" fmla="*/ 12 h 46"/>
                      <a:gd name="T22" fmla="*/ 6 w 30"/>
                      <a:gd name="T23" fmla="*/ 11 h 46"/>
                      <a:gd name="T24" fmla="*/ 7 w 30"/>
                      <a:gd name="T25" fmla="*/ 10 h 46"/>
                      <a:gd name="T26" fmla="*/ 7 w 30"/>
                      <a:gd name="T27" fmla="*/ 8 h 46"/>
                      <a:gd name="T28" fmla="*/ 7 w 30"/>
                      <a:gd name="T29" fmla="*/ 7 h 46"/>
                      <a:gd name="T30" fmla="*/ 7 w 30"/>
                      <a:gd name="T31" fmla="*/ 6 h 46"/>
                      <a:gd name="T32" fmla="*/ 7 w 30"/>
                      <a:gd name="T33" fmla="*/ 5 h 46"/>
                      <a:gd name="T34" fmla="*/ 6 w 30"/>
                      <a:gd name="T35" fmla="*/ 3 h 46"/>
                      <a:gd name="T36" fmla="*/ 6 w 30"/>
                      <a:gd name="T37" fmla="*/ 2 h 46"/>
                      <a:gd name="T38" fmla="*/ 5 w 30"/>
                      <a:gd name="T39" fmla="*/ 1 h 46"/>
                      <a:gd name="T40" fmla="*/ 4 w 30"/>
                      <a:gd name="T41" fmla="*/ 1 h 46"/>
                      <a:gd name="T42" fmla="*/ 3 w 30"/>
                      <a:gd name="T43" fmla="*/ 0 h 46"/>
                      <a:gd name="T44" fmla="*/ 2 w 30"/>
                      <a:gd name="T45" fmla="*/ 0 h 46"/>
                      <a:gd name="T46" fmla="*/ 7 w 3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0" h="46">
                        <a:moveTo>
                          <a:pt x="30" y="23"/>
                        </a:moveTo>
                        <a:lnTo>
                          <a:pt x="7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7" y="46"/>
                        </a:lnTo>
                        <a:lnTo>
                          <a:pt x="30" y="23"/>
                        </a:lnTo>
                        <a:lnTo>
                          <a:pt x="7" y="46"/>
                        </a:lnTo>
                        <a:lnTo>
                          <a:pt x="12" y="45"/>
                        </a:lnTo>
                        <a:lnTo>
                          <a:pt x="17" y="44"/>
                        </a:lnTo>
                        <a:lnTo>
                          <a:pt x="21" y="42"/>
                        </a:lnTo>
                        <a:lnTo>
                          <a:pt x="24" y="39"/>
                        </a:lnTo>
                        <a:lnTo>
                          <a:pt x="26" y="36"/>
                        </a:lnTo>
                        <a:lnTo>
                          <a:pt x="28" y="32"/>
                        </a:lnTo>
                        <a:lnTo>
                          <a:pt x="29" y="27"/>
                        </a:lnTo>
                        <a:lnTo>
                          <a:pt x="30" y="23"/>
                        </a:lnTo>
                        <a:lnTo>
                          <a:pt x="29" y="19"/>
                        </a:lnTo>
                        <a:lnTo>
                          <a:pt x="28" y="15"/>
                        </a:lnTo>
                        <a:lnTo>
                          <a:pt x="26" y="10"/>
                        </a:lnTo>
                        <a:lnTo>
                          <a:pt x="24" y="7"/>
                        </a:lnTo>
                        <a:lnTo>
                          <a:pt x="21" y="4"/>
                        </a:lnTo>
                        <a:lnTo>
                          <a:pt x="17" y="2"/>
                        </a:lnTo>
                        <a:lnTo>
                          <a:pt x="12" y="0"/>
                        </a:lnTo>
                        <a:lnTo>
                          <a:pt x="7" y="0"/>
                        </a:lnTo>
                        <a:lnTo>
                          <a:pt x="3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3" name="Freeform 691"/>
                  <p:cNvSpPr>
                    <a:spLocks noChangeAspect="1"/>
                  </p:cNvSpPr>
                  <p:nvPr/>
                </p:nvSpPr>
                <p:spPr bwMode="auto">
                  <a:xfrm>
                    <a:off x="4834" y="1568"/>
                    <a:ext cx="14" cy="36"/>
                  </a:xfrm>
                  <a:custGeom>
                    <a:avLst/>
                    <a:gdLst>
                      <a:gd name="T0" fmla="*/ 7 w 47"/>
                      <a:gd name="T1" fmla="*/ 36 h 123"/>
                      <a:gd name="T2" fmla="*/ 14 w 47"/>
                      <a:gd name="T3" fmla="*/ 29 h 123"/>
                      <a:gd name="T4" fmla="*/ 14 w 47"/>
                      <a:gd name="T5" fmla="*/ 0 h 123"/>
                      <a:gd name="T6" fmla="*/ 0 w 47"/>
                      <a:gd name="T7" fmla="*/ 0 h 123"/>
                      <a:gd name="T8" fmla="*/ 0 w 47"/>
                      <a:gd name="T9" fmla="*/ 29 h 123"/>
                      <a:gd name="T10" fmla="*/ 7 w 47"/>
                      <a:gd name="T11" fmla="*/ 36 h 123"/>
                      <a:gd name="T12" fmla="*/ 0 w 47"/>
                      <a:gd name="T13" fmla="*/ 29 h 123"/>
                      <a:gd name="T14" fmla="*/ 0 w 47"/>
                      <a:gd name="T15" fmla="*/ 31 h 123"/>
                      <a:gd name="T16" fmla="*/ 1 w 47"/>
                      <a:gd name="T17" fmla="*/ 32 h 123"/>
                      <a:gd name="T18" fmla="*/ 1 w 47"/>
                      <a:gd name="T19" fmla="*/ 34 h 123"/>
                      <a:gd name="T20" fmla="*/ 2 w 47"/>
                      <a:gd name="T21" fmla="*/ 35 h 123"/>
                      <a:gd name="T22" fmla="*/ 4 w 47"/>
                      <a:gd name="T23" fmla="*/ 35 h 123"/>
                      <a:gd name="T24" fmla="*/ 4 w 47"/>
                      <a:gd name="T25" fmla="*/ 36 h 123"/>
                      <a:gd name="T26" fmla="*/ 6 w 47"/>
                      <a:gd name="T27" fmla="*/ 36 h 123"/>
                      <a:gd name="T28" fmla="*/ 7 w 47"/>
                      <a:gd name="T29" fmla="*/ 36 h 123"/>
                      <a:gd name="T30" fmla="*/ 8 w 47"/>
                      <a:gd name="T31" fmla="*/ 36 h 123"/>
                      <a:gd name="T32" fmla="*/ 10 w 47"/>
                      <a:gd name="T33" fmla="*/ 36 h 123"/>
                      <a:gd name="T34" fmla="*/ 11 w 47"/>
                      <a:gd name="T35" fmla="*/ 35 h 123"/>
                      <a:gd name="T36" fmla="*/ 12 w 47"/>
                      <a:gd name="T37" fmla="*/ 35 h 123"/>
                      <a:gd name="T38" fmla="*/ 13 w 47"/>
                      <a:gd name="T39" fmla="*/ 34 h 123"/>
                      <a:gd name="T40" fmla="*/ 13 w 47"/>
                      <a:gd name="T41" fmla="*/ 32 h 123"/>
                      <a:gd name="T42" fmla="*/ 14 w 47"/>
                      <a:gd name="T43" fmla="*/ 31 h 123"/>
                      <a:gd name="T44" fmla="*/ 14 w 47"/>
                      <a:gd name="T45" fmla="*/ 29 h 123"/>
                      <a:gd name="T46" fmla="*/ 7 w 47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123">
                        <a:moveTo>
                          <a:pt x="24" y="123"/>
                        </a:moveTo>
                        <a:lnTo>
                          <a:pt x="47" y="100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4" y="123"/>
                        </a:lnTo>
                        <a:lnTo>
                          <a:pt x="0" y="100"/>
                        </a:lnTo>
                        <a:lnTo>
                          <a:pt x="1" y="105"/>
                        </a:lnTo>
                        <a:lnTo>
                          <a:pt x="2" y="111"/>
                        </a:lnTo>
                        <a:lnTo>
                          <a:pt x="5" y="115"/>
                        </a:lnTo>
                        <a:lnTo>
                          <a:pt x="7" y="118"/>
                        </a:lnTo>
                        <a:lnTo>
                          <a:pt x="12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4" y="123"/>
                        </a:lnTo>
                        <a:lnTo>
                          <a:pt x="28" y="123"/>
                        </a:lnTo>
                        <a:lnTo>
                          <a:pt x="33" y="122"/>
                        </a:lnTo>
                        <a:lnTo>
                          <a:pt x="36" y="120"/>
                        </a:lnTo>
                        <a:lnTo>
                          <a:pt x="40" y="118"/>
                        </a:lnTo>
                        <a:lnTo>
                          <a:pt x="43" y="115"/>
                        </a:lnTo>
                        <a:lnTo>
                          <a:pt x="45" y="111"/>
                        </a:lnTo>
                        <a:lnTo>
                          <a:pt x="46" y="105"/>
                        </a:lnTo>
                        <a:lnTo>
                          <a:pt x="47" y="100"/>
                        </a:lnTo>
                        <a:lnTo>
                          <a:pt x="24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4" name="Freeform 692"/>
                  <p:cNvSpPr>
                    <a:spLocks noChangeAspect="1"/>
                  </p:cNvSpPr>
                  <p:nvPr/>
                </p:nvSpPr>
                <p:spPr bwMode="auto">
                  <a:xfrm>
                    <a:off x="4827" y="1589"/>
                    <a:ext cx="14" cy="14"/>
                  </a:xfrm>
                  <a:custGeom>
                    <a:avLst/>
                    <a:gdLst>
                      <a:gd name="T0" fmla="*/ 0 w 41"/>
                      <a:gd name="T1" fmla="*/ 7 h 46"/>
                      <a:gd name="T2" fmla="*/ 8 w 41"/>
                      <a:gd name="T3" fmla="*/ 14 h 46"/>
                      <a:gd name="T4" fmla="*/ 14 w 41"/>
                      <a:gd name="T5" fmla="*/ 14 h 46"/>
                      <a:gd name="T6" fmla="*/ 14 w 41"/>
                      <a:gd name="T7" fmla="*/ 0 h 46"/>
                      <a:gd name="T8" fmla="*/ 8 w 41"/>
                      <a:gd name="T9" fmla="*/ 0 h 46"/>
                      <a:gd name="T10" fmla="*/ 0 w 41"/>
                      <a:gd name="T11" fmla="*/ 7 h 46"/>
                      <a:gd name="T12" fmla="*/ 8 w 41"/>
                      <a:gd name="T13" fmla="*/ 0 h 46"/>
                      <a:gd name="T14" fmla="*/ 6 w 41"/>
                      <a:gd name="T15" fmla="*/ 0 h 46"/>
                      <a:gd name="T16" fmla="*/ 4 w 41"/>
                      <a:gd name="T17" fmla="*/ 1 h 46"/>
                      <a:gd name="T18" fmla="*/ 3 w 41"/>
                      <a:gd name="T19" fmla="*/ 1 h 46"/>
                      <a:gd name="T20" fmla="*/ 2 w 41"/>
                      <a:gd name="T21" fmla="*/ 2 h 46"/>
                      <a:gd name="T22" fmla="*/ 1 w 41"/>
                      <a:gd name="T23" fmla="*/ 3 h 46"/>
                      <a:gd name="T24" fmla="*/ 0 w 41"/>
                      <a:gd name="T25" fmla="*/ 5 h 46"/>
                      <a:gd name="T26" fmla="*/ 0 w 41"/>
                      <a:gd name="T27" fmla="*/ 6 h 46"/>
                      <a:gd name="T28" fmla="*/ 0 w 41"/>
                      <a:gd name="T29" fmla="*/ 7 h 46"/>
                      <a:gd name="T30" fmla="*/ 0 w 41"/>
                      <a:gd name="T31" fmla="*/ 8 h 46"/>
                      <a:gd name="T32" fmla="*/ 0 w 41"/>
                      <a:gd name="T33" fmla="*/ 10 h 46"/>
                      <a:gd name="T34" fmla="*/ 1 w 41"/>
                      <a:gd name="T35" fmla="*/ 11 h 46"/>
                      <a:gd name="T36" fmla="*/ 2 w 41"/>
                      <a:gd name="T37" fmla="*/ 12 h 46"/>
                      <a:gd name="T38" fmla="*/ 3 w 41"/>
                      <a:gd name="T39" fmla="*/ 13 h 46"/>
                      <a:gd name="T40" fmla="*/ 4 w 41"/>
                      <a:gd name="T41" fmla="*/ 13 h 46"/>
                      <a:gd name="T42" fmla="*/ 6 w 41"/>
                      <a:gd name="T43" fmla="*/ 14 h 46"/>
                      <a:gd name="T44" fmla="*/ 8 w 41"/>
                      <a:gd name="T45" fmla="*/ 14 h 46"/>
                      <a:gd name="T46" fmla="*/ 0 w 4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1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41" y="46"/>
                        </a:lnTo>
                        <a:lnTo>
                          <a:pt x="41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10" y="4"/>
                        </a:lnTo>
                        <a:lnTo>
                          <a:pt x="6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10" y="42"/>
                        </a:lnTo>
                        <a:lnTo>
                          <a:pt x="13" y="44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5" name="Rectangle 69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827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06" name="Freeform 694"/>
                  <p:cNvSpPr>
                    <a:spLocks noChangeAspect="1"/>
                  </p:cNvSpPr>
                  <p:nvPr/>
                </p:nvSpPr>
                <p:spPr bwMode="auto">
                  <a:xfrm>
                    <a:off x="739" y="1561"/>
                    <a:ext cx="14" cy="14"/>
                  </a:xfrm>
                  <a:custGeom>
                    <a:avLst/>
                    <a:gdLst>
                      <a:gd name="T0" fmla="*/ 14 w 31"/>
                      <a:gd name="T1" fmla="*/ 7 h 46"/>
                      <a:gd name="T2" fmla="*/ 4 w 31"/>
                      <a:gd name="T3" fmla="*/ 0 h 46"/>
                      <a:gd name="T4" fmla="*/ 0 w 31"/>
                      <a:gd name="T5" fmla="*/ 0 h 46"/>
                      <a:gd name="T6" fmla="*/ 0 w 31"/>
                      <a:gd name="T7" fmla="*/ 14 h 46"/>
                      <a:gd name="T8" fmla="*/ 4 w 31"/>
                      <a:gd name="T9" fmla="*/ 14 h 46"/>
                      <a:gd name="T10" fmla="*/ 14 w 31"/>
                      <a:gd name="T11" fmla="*/ 7 h 46"/>
                      <a:gd name="T12" fmla="*/ 4 w 31"/>
                      <a:gd name="T13" fmla="*/ 14 h 46"/>
                      <a:gd name="T14" fmla="*/ 6 w 31"/>
                      <a:gd name="T15" fmla="*/ 14 h 46"/>
                      <a:gd name="T16" fmla="*/ 8 w 31"/>
                      <a:gd name="T17" fmla="*/ 13 h 46"/>
                      <a:gd name="T18" fmla="*/ 10 w 31"/>
                      <a:gd name="T19" fmla="*/ 13 h 46"/>
                      <a:gd name="T20" fmla="*/ 11 w 31"/>
                      <a:gd name="T21" fmla="*/ 12 h 46"/>
                      <a:gd name="T22" fmla="*/ 13 w 31"/>
                      <a:gd name="T23" fmla="*/ 11 h 46"/>
                      <a:gd name="T24" fmla="*/ 13 w 31"/>
                      <a:gd name="T25" fmla="*/ 10 h 46"/>
                      <a:gd name="T26" fmla="*/ 14 w 31"/>
                      <a:gd name="T27" fmla="*/ 8 h 46"/>
                      <a:gd name="T28" fmla="*/ 14 w 31"/>
                      <a:gd name="T29" fmla="*/ 7 h 46"/>
                      <a:gd name="T30" fmla="*/ 14 w 31"/>
                      <a:gd name="T31" fmla="*/ 6 h 46"/>
                      <a:gd name="T32" fmla="*/ 13 w 31"/>
                      <a:gd name="T33" fmla="*/ 5 h 46"/>
                      <a:gd name="T34" fmla="*/ 13 w 31"/>
                      <a:gd name="T35" fmla="*/ 3 h 46"/>
                      <a:gd name="T36" fmla="*/ 11 w 31"/>
                      <a:gd name="T37" fmla="*/ 2 h 46"/>
                      <a:gd name="T38" fmla="*/ 10 w 31"/>
                      <a:gd name="T39" fmla="*/ 1 h 46"/>
                      <a:gd name="T40" fmla="*/ 8 w 31"/>
                      <a:gd name="T41" fmla="*/ 1 h 46"/>
                      <a:gd name="T42" fmla="*/ 6 w 31"/>
                      <a:gd name="T43" fmla="*/ 0 h 46"/>
                      <a:gd name="T44" fmla="*/ 4 w 31"/>
                      <a:gd name="T45" fmla="*/ 0 h 46"/>
                      <a:gd name="T46" fmla="*/ 14 w 3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1" h="46">
                        <a:moveTo>
                          <a:pt x="31" y="23"/>
                        </a:moveTo>
                        <a:lnTo>
                          <a:pt x="8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8" y="46"/>
                        </a:lnTo>
                        <a:lnTo>
                          <a:pt x="31" y="23"/>
                        </a:lnTo>
                        <a:lnTo>
                          <a:pt x="8" y="46"/>
                        </a:lnTo>
                        <a:lnTo>
                          <a:pt x="13" y="45"/>
                        </a:lnTo>
                        <a:lnTo>
                          <a:pt x="17" y="44"/>
                        </a:lnTo>
                        <a:lnTo>
                          <a:pt x="22" y="42"/>
                        </a:lnTo>
                        <a:lnTo>
                          <a:pt x="25" y="39"/>
                        </a:lnTo>
                        <a:lnTo>
                          <a:pt x="28" y="36"/>
                        </a:lnTo>
                        <a:lnTo>
                          <a:pt x="29" y="32"/>
                        </a:lnTo>
                        <a:lnTo>
                          <a:pt x="30" y="27"/>
                        </a:lnTo>
                        <a:lnTo>
                          <a:pt x="31" y="23"/>
                        </a:lnTo>
                        <a:lnTo>
                          <a:pt x="30" y="19"/>
                        </a:lnTo>
                        <a:lnTo>
                          <a:pt x="29" y="15"/>
                        </a:lnTo>
                        <a:lnTo>
                          <a:pt x="28" y="10"/>
                        </a:lnTo>
                        <a:lnTo>
                          <a:pt x="25" y="7"/>
                        </a:lnTo>
                        <a:lnTo>
                          <a:pt x="22" y="4"/>
                        </a:lnTo>
                        <a:lnTo>
                          <a:pt x="17" y="2"/>
                        </a:lnTo>
                        <a:lnTo>
                          <a:pt x="13" y="0"/>
                        </a:lnTo>
                        <a:lnTo>
                          <a:pt x="8" y="0"/>
                        </a:lnTo>
                        <a:lnTo>
                          <a:pt x="31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7" name="Freeform 695"/>
                  <p:cNvSpPr>
                    <a:spLocks noChangeAspect="1"/>
                  </p:cNvSpPr>
                  <p:nvPr/>
                </p:nvSpPr>
                <p:spPr bwMode="auto">
                  <a:xfrm>
                    <a:off x="739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4 w 46"/>
                      <a:gd name="T25" fmla="*/ 36 h 123"/>
                      <a:gd name="T26" fmla="*/ 6 w 46"/>
                      <a:gd name="T27" fmla="*/ 36 h 123"/>
                      <a:gd name="T28" fmla="*/ 7 w 46"/>
                      <a:gd name="T29" fmla="*/ 36 h 123"/>
                      <a:gd name="T30" fmla="*/ 8 w 46"/>
                      <a:gd name="T31" fmla="*/ 36 h 123"/>
                      <a:gd name="T32" fmla="*/ 9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0" y="120"/>
                        </a:lnTo>
                        <a:lnTo>
                          <a:pt x="14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7" y="123"/>
                        </a:lnTo>
                        <a:lnTo>
                          <a:pt x="31" y="122"/>
                        </a:lnTo>
                        <a:lnTo>
                          <a:pt x="35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5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8" name="Freeform 696"/>
                  <p:cNvSpPr>
                    <a:spLocks noChangeAspect="1"/>
                  </p:cNvSpPr>
                  <p:nvPr/>
                </p:nvSpPr>
                <p:spPr bwMode="auto">
                  <a:xfrm>
                    <a:off x="732" y="1589"/>
                    <a:ext cx="7" cy="14"/>
                  </a:xfrm>
                  <a:custGeom>
                    <a:avLst/>
                    <a:gdLst>
                      <a:gd name="T0" fmla="*/ 0 w 39"/>
                      <a:gd name="T1" fmla="*/ 7 h 46"/>
                      <a:gd name="T2" fmla="*/ 4 w 39"/>
                      <a:gd name="T3" fmla="*/ 14 h 46"/>
                      <a:gd name="T4" fmla="*/ 7 w 39"/>
                      <a:gd name="T5" fmla="*/ 14 h 46"/>
                      <a:gd name="T6" fmla="*/ 7 w 39"/>
                      <a:gd name="T7" fmla="*/ 0 h 46"/>
                      <a:gd name="T8" fmla="*/ 4 w 39"/>
                      <a:gd name="T9" fmla="*/ 0 h 46"/>
                      <a:gd name="T10" fmla="*/ 0 w 39"/>
                      <a:gd name="T11" fmla="*/ 7 h 46"/>
                      <a:gd name="T12" fmla="*/ 4 w 39"/>
                      <a:gd name="T13" fmla="*/ 0 h 46"/>
                      <a:gd name="T14" fmla="*/ 3 w 39"/>
                      <a:gd name="T15" fmla="*/ 0 h 46"/>
                      <a:gd name="T16" fmla="*/ 2 w 39"/>
                      <a:gd name="T17" fmla="*/ 1 h 46"/>
                      <a:gd name="T18" fmla="*/ 2 w 39"/>
                      <a:gd name="T19" fmla="*/ 1 h 46"/>
                      <a:gd name="T20" fmla="*/ 1 w 39"/>
                      <a:gd name="T21" fmla="*/ 2 h 46"/>
                      <a:gd name="T22" fmla="*/ 1 w 39"/>
                      <a:gd name="T23" fmla="*/ 3 h 46"/>
                      <a:gd name="T24" fmla="*/ 0 w 39"/>
                      <a:gd name="T25" fmla="*/ 5 h 46"/>
                      <a:gd name="T26" fmla="*/ 0 w 39"/>
                      <a:gd name="T27" fmla="*/ 6 h 46"/>
                      <a:gd name="T28" fmla="*/ 0 w 39"/>
                      <a:gd name="T29" fmla="*/ 7 h 46"/>
                      <a:gd name="T30" fmla="*/ 0 w 39"/>
                      <a:gd name="T31" fmla="*/ 8 h 46"/>
                      <a:gd name="T32" fmla="*/ 0 w 39"/>
                      <a:gd name="T33" fmla="*/ 10 h 46"/>
                      <a:gd name="T34" fmla="*/ 1 w 39"/>
                      <a:gd name="T35" fmla="*/ 11 h 46"/>
                      <a:gd name="T36" fmla="*/ 1 w 39"/>
                      <a:gd name="T37" fmla="*/ 12 h 46"/>
                      <a:gd name="T38" fmla="*/ 2 w 39"/>
                      <a:gd name="T39" fmla="*/ 13 h 46"/>
                      <a:gd name="T40" fmla="*/ 2 w 39"/>
                      <a:gd name="T41" fmla="*/ 13 h 46"/>
                      <a:gd name="T42" fmla="*/ 3 w 39"/>
                      <a:gd name="T43" fmla="*/ 14 h 46"/>
                      <a:gd name="T44" fmla="*/ 4 w 39"/>
                      <a:gd name="T45" fmla="*/ 14 h 46"/>
                      <a:gd name="T46" fmla="*/ 0 w 39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9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39" y="46"/>
                        </a:lnTo>
                        <a:lnTo>
                          <a:pt x="39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9" name="Freeform 697"/>
                  <p:cNvSpPr>
                    <a:spLocks noChangeAspect="1"/>
                  </p:cNvSpPr>
                  <p:nvPr/>
                </p:nvSpPr>
                <p:spPr bwMode="auto">
                  <a:xfrm>
                    <a:off x="732" y="1596"/>
                    <a:ext cx="14" cy="315"/>
                  </a:xfrm>
                  <a:custGeom>
                    <a:avLst/>
                    <a:gdLst>
                      <a:gd name="T0" fmla="*/ 7 w 46"/>
                      <a:gd name="T1" fmla="*/ 315 h 1067"/>
                      <a:gd name="T2" fmla="*/ 14 w 46"/>
                      <a:gd name="T3" fmla="*/ 308 h 1067"/>
                      <a:gd name="T4" fmla="*/ 14 w 46"/>
                      <a:gd name="T5" fmla="*/ 0 h 1067"/>
                      <a:gd name="T6" fmla="*/ 0 w 46"/>
                      <a:gd name="T7" fmla="*/ 0 h 1067"/>
                      <a:gd name="T8" fmla="*/ 0 w 46"/>
                      <a:gd name="T9" fmla="*/ 308 h 1067"/>
                      <a:gd name="T10" fmla="*/ 7 w 46"/>
                      <a:gd name="T11" fmla="*/ 315 h 1067"/>
                      <a:gd name="T12" fmla="*/ 0 w 46"/>
                      <a:gd name="T13" fmla="*/ 308 h 1067"/>
                      <a:gd name="T14" fmla="*/ 0 w 46"/>
                      <a:gd name="T15" fmla="*/ 310 h 1067"/>
                      <a:gd name="T16" fmla="*/ 1 w 46"/>
                      <a:gd name="T17" fmla="*/ 311 h 1067"/>
                      <a:gd name="T18" fmla="*/ 1 w 46"/>
                      <a:gd name="T19" fmla="*/ 312 h 1067"/>
                      <a:gd name="T20" fmla="*/ 2 w 46"/>
                      <a:gd name="T21" fmla="*/ 313 h 1067"/>
                      <a:gd name="T22" fmla="*/ 3 w 46"/>
                      <a:gd name="T23" fmla="*/ 314 h 1067"/>
                      <a:gd name="T24" fmla="*/ 5 w 46"/>
                      <a:gd name="T25" fmla="*/ 315 h 1067"/>
                      <a:gd name="T26" fmla="*/ 6 w 46"/>
                      <a:gd name="T27" fmla="*/ 315 h 1067"/>
                      <a:gd name="T28" fmla="*/ 7 w 46"/>
                      <a:gd name="T29" fmla="*/ 315 h 1067"/>
                      <a:gd name="T30" fmla="*/ 8 w 46"/>
                      <a:gd name="T31" fmla="*/ 315 h 1067"/>
                      <a:gd name="T32" fmla="*/ 9 w 46"/>
                      <a:gd name="T33" fmla="*/ 315 h 1067"/>
                      <a:gd name="T34" fmla="*/ 11 w 46"/>
                      <a:gd name="T35" fmla="*/ 314 h 1067"/>
                      <a:gd name="T36" fmla="*/ 12 w 46"/>
                      <a:gd name="T37" fmla="*/ 313 h 1067"/>
                      <a:gd name="T38" fmla="*/ 13 w 46"/>
                      <a:gd name="T39" fmla="*/ 312 h 1067"/>
                      <a:gd name="T40" fmla="*/ 13 w 46"/>
                      <a:gd name="T41" fmla="*/ 311 h 1067"/>
                      <a:gd name="T42" fmla="*/ 14 w 46"/>
                      <a:gd name="T43" fmla="*/ 310 h 1067"/>
                      <a:gd name="T44" fmla="*/ 14 w 46"/>
                      <a:gd name="T45" fmla="*/ 308 h 1067"/>
                      <a:gd name="T46" fmla="*/ 7 w 46"/>
                      <a:gd name="T47" fmla="*/ 315 h 106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067">
                        <a:moveTo>
                          <a:pt x="23" y="1067"/>
                        </a:moveTo>
                        <a:lnTo>
                          <a:pt x="46" y="1044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44"/>
                        </a:lnTo>
                        <a:lnTo>
                          <a:pt x="23" y="1067"/>
                        </a:lnTo>
                        <a:lnTo>
                          <a:pt x="0" y="1044"/>
                        </a:lnTo>
                        <a:lnTo>
                          <a:pt x="0" y="1049"/>
                        </a:lnTo>
                        <a:lnTo>
                          <a:pt x="2" y="1054"/>
                        </a:lnTo>
                        <a:lnTo>
                          <a:pt x="4" y="1057"/>
                        </a:lnTo>
                        <a:lnTo>
                          <a:pt x="7" y="1061"/>
                        </a:lnTo>
                        <a:lnTo>
                          <a:pt x="10" y="1064"/>
                        </a:lnTo>
                        <a:lnTo>
                          <a:pt x="15" y="1066"/>
                        </a:lnTo>
                        <a:lnTo>
                          <a:pt x="19" y="1067"/>
                        </a:lnTo>
                        <a:lnTo>
                          <a:pt x="23" y="1067"/>
                        </a:lnTo>
                        <a:lnTo>
                          <a:pt x="27" y="1067"/>
                        </a:lnTo>
                        <a:lnTo>
                          <a:pt x="31" y="1066"/>
                        </a:lnTo>
                        <a:lnTo>
                          <a:pt x="36" y="1064"/>
                        </a:lnTo>
                        <a:lnTo>
                          <a:pt x="39" y="1061"/>
                        </a:lnTo>
                        <a:lnTo>
                          <a:pt x="42" y="1057"/>
                        </a:lnTo>
                        <a:lnTo>
                          <a:pt x="44" y="1054"/>
                        </a:lnTo>
                        <a:lnTo>
                          <a:pt x="46" y="1049"/>
                        </a:lnTo>
                        <a:lnTo>
                          <a:pt x="46" y="1044"/>
                        </a:lnTo>
                        <a:lnTo>
                          <a:pt x="23" y="106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0" name="Freeform 698"/>
                  <p:cNvSpPr>
                    <a:spLocks noChangeAspect="1"/>
                  </p:cNvSpPr>
                  <p:nvPr/>
                </p:nvSpPr>
                <p:spPr bwMode="auto">
                  <a:xfrm>
                    <a:off x="739" y="1904"/>
                    <a:ext cx="21" cy="7"/>
                  </a:xfrm>
                  <a:custGeom>
                    <a:avLst/>
                    <a:gdLst>
                      <a:gd name="T0" fmla="*/ 21 w 68"/>
                      <a:gd name="T1" fmla="*/ 4 h 47"/>
                      <a:gd name="T2" fmla="*/ 14 w 68"/>
                      <a:gd name="T3" fmla="*/ 0 h 47"/>
                      <a:gd name="T4" fmla="*/ 0 w 68"/>
                      <a:gd name="T5" fmla="*/ 0 h 47"/>
                      <a:gd name="T6" fmla="*/ 0 w 68"/>
                      <a:gd name="T7" fmla="*/ 7 h 47"/>
                      <a:gd name="T8" fmla="*/ 14 w 68"/>
                      <a:gd name="T9" fmla="*/ 7 h 47"/>
                      <a:gd name="T10" fmla="*/ 21 w 68"/>
                      <a:gd name="T11" fmla="*/ 4 h 47"/>
                      <a:gd name="T12" fmla="*/ 14 w 68"/>
                      <a:gd name="T13" fmla="*/ 7 h 47"/>
                      <a:gd name="T14" fmla="*/ 16 w 68"/>
                      <a:gd name="T15" fmla="*/ 7 h 47"/>
                      <a:gd name="T16" fmla="*/ 17 w 68"/>
                      <a:gd name="T17" fmla="*/ 7 h 47"/>
                      <a:gd name="T18" fmla="*/ 18 w 68"/>
                      <a:gd name="T19" fmla="*/ 6 h 47"/>
                      <a:gd name="T20" fmla="*/ 19 w 68"/>
                      <a:gd name="T21" fmla="*/ 6 h 47"/>
                      <a:gd name="T22" fmla="*/ 20 w 68"/>
                      <a:gd name="T23" fmla="*/ 5 h 47"/>
                      <a:gd name="T24" fmla="*/ 20 w 68"/>
                      <a:gd name="T25" fmla="*/ 5 h 47"/>
                      <a:gd name="T26" fmla="*/ 21 w 68"/>
                      <a:gd name="T27" fmla="*/ 4 h 47"/>
                      <a:gd name="T28" fmla="*/ 21 w 68"/>
                      <a:gd name="T29" fmla="*/ 4 h 47"/>
                      <a:gd name="T30" fmla="*/ 21 w 68"/>
                      <a:gd name="T31" fmla="*/ 3 h 47"/>
                      <a:gd name="T32" fmla="*/ 20 w 68"/>
                      <a:gd name="T33" fmla="*/ 2 h 47"/>
                      <a:gd name="T34" fmla="*/ 20 w 68"/>
                      <a:gd name="T35" fmla="*/ 2 h 47"/>
                      <a:gd name="T36" fmla="*/ 19 w 68"/>
                      <a:gd name="T37" fmla="*/ 1 h 47"/>
                      <a:gd name="T38" fmla="*/ 18 w 68"/>
                      <a:gd name="T39" fmla="*/ 1 h 47"/>
                      <a:gd name="T40" fmla="*/ 17 w 68"/>
                      <a:gd name="T41" fmla="*/ 0 h 47"/>
                      <a:gd name="T42" fmla="*/ 16 w 68"/>
                      <a:gd name="T43" fmla="*/ 0 h 47"/>
                      <a:gd name="T44" fmla="*/ 14 w 68"/>
                      <a:gd name="T45" fmla="*/ 0 h 47"/>
                      <a:gd name="T46" fmla="*/ 21 w 68"/>
                      <a:gd name="T47" fmla="*/ 4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8" h="47">
                        <a:moveTo>
                          <a:pt x="68" y="24"/>
                        </a:moveTo>
                        <a:lnTo>
                          <a:pt x="45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45" y="47"/>
                        </a:lnTo>
                        <a:lnTo>
                          <a:pt x="68" y="24"/>
                        </a:lnTo>
                        <a:lnTo>
                          <a:pt x="45" y="47"/>
                        </a:lnTo>
                        <a:lnTo>
                          <a:pt x="51" y="47"/>
                        </a:lnTo>
                        <a:lnTo>
                          <a:pt x="55" y="45"/>
                        </a:lnTo>
                        <a:lnTo>
                          <a:pt x="59" y="42"/>
                        </a:lnTo>
                        <a:lnTo>
                          <a:pt x="62" y="39"/>
                        </a:lnTo>
                        <a:lnTo>
                          <a:pt x="65" y="36"/>
                        </a:lnTo>
                        <a:lnTo>
                          <a:pt x="66" y="32"/>
                        </a:lnTo>
                        <a:lnTo>
                          <a:pt x="67" y="28"/>
                        </a:lnTo>
                        <a:lnTo>
                          <a:pt x="68" y="24"/>
                        </a:lnTo>
                        <a:lnTo>
                          <a:pt x="67" y="19"/>
                        </a:lnTo>
                        <a:lnTo>
                          <a:pt x="66" y="15"/>
                        </a:lnTo>
                        <a:lnTo>
                          <a:pt x="65" y="11"/>
                        </a:lnTo>
                        <a:lnTo>
                          <a:pt x="62" y="8"/>
                        </a:lnTo>
                        <a:lnTo>
                          <a:pt x="59" y="5"/>
                        </a:lnTo>
                        <a:lnTo>
                          <a:pt x="55" y="2"/>
                        </a:lnTo>
                        <a:lnTo>
                          <a:pt x="51" y="0"/>
                        </a:lnTo>
                        <a:lnTo>
                          <a:pt x="45" y="0"/>
                        </a:lnTo>
                        <a:lnTo>
                          <a:pt x="68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1" name="Freeform 699"/>
                  <p:cNvSpPr>
                    <a:spLocks noChangeAspect="1"/>
                  </p:cNvSpPr>
                  <p:nvPr/>
                </p:nvSpPr>
                <p:spPr bwMode="auto">
                  <a:xfrm>
                    <a:off x="746" y="1911"/>
                    <a:ext cx="14" cy="21"/>
                  </a:xfrm>
                  <a:custGeom>
                    <a:avLst/>
                    <a:gdLst>
                      <a:gd name="T0" fmla="*/ 7 w 46"/>
                      <a:gd name="T1" fmla="*/ 21 h 87"/>
                      <a:gd name="T2" fmla="*/ 14 w 46"/>
                      <a:gd name="T3" fmla="*/ 15 h 87"/>
                      <a:gd name="T4" fmla="*/ 14 w 46"/>
                      <a:gd name="T5" fmla="*/ 0 h 87"/>
                      <a:gd name="T6" fmla="*/ 0 w 46"/>
                      <a:gd name="T7" fmla="*/ 0 h 87"/>
                      <a:gd name="T8" fmla="*/ 0 w 46"/>
                      <a:gd name="T9" fmla="*/ 15 h 87"/>
                      <a:gd name="T10" fmla="*/ 7 w 46"/>
                      <a:gd name="T11" fmla="*/ 21 h 87"/>
                      <a:gd name="T12" fmla="*/ 0 w 46"/>
                      <a:gd name="T13" fmla="*/ 15 h 87"/>
                      <a:gd name="T14" fmla="*/ 0 w 46"/>
                      <a:gd name="T15" fmla="*/ 17 h 87"/>
                      <a:gd name="T16" fmla="*/ 0 w 46"/>
                      <a:gd name="T17" fmla="*/ 18 h 87"/>
                      <a:gd name="T18" fmla="*/ 1 w 46"/>
                      <a:gd name="T19" fmla="*/ 19 h 87"/>
                      <a:gd name="T20" fmla="*/ 2 w 46"/>
                      <a:gd name="T21" fmla="*/ 20 h 87"/>
                      <a:gd name="T22" fmla="*/ 3 w 46"/>
                      <a:gd name="T23" fmla="*/ 20 h 87"/>
                      <a:gd name="T24" fmla="*/ 5 w 46"/>
                      <a:gd name="T25" fmla="*/ 21 h 87"/>
                      <a:gd name="T26" fmla="*/ 6 w 46"/>
                      <a:gd name="T27" fmla="*/ 21 h 87"/>
                      <a:gd name="T28" fmla="*/ 7 w 46"/>
                      <a:gd name="T29" fmla="*/ 21 h 87"/>
                      <a:gd name="T30" fmla="*/ 9 w 46"/>
                      <a:gd name="T31" fmla="*/ 21 h 87"/>
                      <a:gd name="T32" fmla="*/ 10 w 46"/>
                      <a:gd name="T33" fmla="*/ 21 h 87"/>
                      <a:gd name="T34" fmla="*/ 11 w 46"/>
                      <a:gd name="T35" fmla="*/ 20 h 87"/>
                      <a:gd name="T36" fmla="*/ 12 w 46"/>
                      <a:gd name="T37" fmla="*/ 20 h 87"/>
                      <a:gd name="T38" fmla="*/ 13 w 46"/>
                      <a:gd name="T39" fmla="*/ 19 h 87"/>
                      <a:gd name="T40" fmla="*/ 13 w 46"/>
                      <a:gd name="T41" fmla="*/ 18 h 87"/>
                      <a:gd name="T42" fmla="*/ 14 w 46"/>
                      <a:gd name="T43" fmla="*/ 17 h 87"/>
                      <a:gd name="T44" fmla="*/ 14 w 46"/>
                      <a:gd name="T45" fmla="*/ 15 h 87"/>
                      <a:gd name="T46" fmla="*/ 7 w 46"/>
                      <a:gd name="T47" fmla="*/ 21 h 8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87">
                        <a:moveTo>
                          <a:pt x="23" y="87"/>
                        </a:moveTo>
                        <a:lnTo>
                          <a:pt x="46" y="64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64"/>
                        </a:lnTo>
                        <a:lnTo>
                          <a:pt x="23" y="87"/>
                        </a:lnTo>
                        <a:lnTo>
                          <a:pt x="0" y="64"/>
                        </a:lnTo>
                        <a:lnTo>
                          <a:pt x="0" y="69"/>
                        </a:lnTo>
                        <a:lnTo>
                          <a:pt x="1" y="73"/>
                        </a:lnTo>
                        <a:lnTo>
                          <a:pt x="4" y="77"/>
                        </a:lnTo>
                        <a:lnTo>
                          <a:pt x="6" y="81"/>
                        </a:lnTo>
                        <a:lnTo>
                          <a:pt x="11" y="84"/>
                        </a:lnTo>
                        <a:lnTo>
                          <a:pt x="15" y="85"/>
                        </a:lnTo>
                        <a:lnTo>
                          <a:pt x="19" y="86"/>
                        </a:lnTo>
                        <a:lnTo>
                          <a:pt x="23" y="87"/>
                        </a:lnTo>
                        <a:lnTo>
                          <a:pt x="28" y="86"/>
                        </a:lnTo>
                        <a:lnTo>
                          <a:pt x="32" y="85"/>
                        </a:lnTo>
                        <a:lnTo>
                          <a:pt x="35" y="84"/>
                        </a:lnTo>
                        <a:lnTo>
                          <a:pt x="39" y="81"/>
                        </a:lnTo>
                        <a:lnTo>
                          <a:pt x="42" y="77"/>
                        </a:lnTo>
                        <a:lnTo>
                          <a:pt x="44" y="73"/>
                        </a:lnTo>
                        <a:lnTo>
                          <a:pt x="45" y="69"/>
                        </a:lnTo>
                        <a:lnTo>
                          <a:pt x="46" y="64"/>
                        </a:lnTo>
                        <a:lnTo>
                          <a:pt x="23" y="8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2" name="Freeform 700"/>
                  <p:cNvSpPr>
                    <a:spLocks noChangeAspect="1"/>
                  </p:cNvSpPr>
                  <p:nvPr/>
                </p:nvSpPr>
                <p:spPr bwMode="auto">
                  <a:xfrm>
                    <a:off x="732" y="1919"/>
                    <a:ext cx="21" cy="14"/>
                  </a:xfrm>
                  <a:custGeom>
                    <a:avLst/>
                    <a:gdLst>
                      <a:gd name="T0" fmla="*/ 0 w 63"/>
                      <a:gd name="T1" fmla="*/ 7 h 46"/>
                      <a:gd name="T2" fmla="*/ 8 w 63"/>
                      <a:gd name="T3" fmla="*/ 14 h 46"/>
                      <a:gd name="T4" fmla="*/ 21 w 63"/>
                      <a:gd name="T5" fmla="*/ 14 h 46"/>
                      <a:gd name="T6" fmla="*/ 21 w 63"/>
                      <a:gd name="T7" fmla="*/ 0 h 46"/>
                      <a:gd name="T8" fmla="*/ 8 w 63"/>
                      <a:gd name="T9" fmla="*/ 0 h 46"/>
                      <a:gd name="T10" fmla="*/ 0 w 63"/>
                      <a:gd name="T11" fmla="*/ 7 h 46"/>
                      <a:gd name="T12" fmla="*/ 8 w 63"/>
                      <a:gd name="T13" fmla="*/ 0 h 46"/>
                      <a:gd name="T14" fmla="*/ 6 w 63"/>
                      <a:gd name="T15" fmla="*/ 0 h 46"/>
                      <a:gd name="T16" fmla="*/ 4 w 63"/>
                      <a:gd name="T17" fmla="*/ 1 h 46"/>
                      <a:gd name="T18" fmla="*/ 3 w 63"/>
                      <a:gd name="T19" fmla="*/ 1 h 46"/>
                      <a:gd name="T20" fmla="*/ 2 w 63"/>
                      <a:gd name="T21" fmla="*/ 2 h 46"/>
                      <a:gd name="T22" fmla="*/ 1 w 63"/>
                      <a:gd name="T23" fmla="*/ 3 h 46"/>
                      <a:gd name="T24" fmla="*/ 0 w 63"/>
                      <a:gd name="T25" fmla="*/ 4 h 46"/>
                      <a:gd name="T26" fmla="*/ 0 w 63"/>
                      <a:gd name="T27" fmla="*/ 6 h 46"/>
                      <a:gd name="T28" fmla="*/ 0 w 63"/>
                      <a:gd name="T29" fmla="*/ 7 h 46"/>
                      <a:gd name="T30" fmla="*/ 0 w 63"/>
                      <a:gd name="T31" fmla="*/ 8 h 46"/>
                      <a:gd name="T32" fmla="*/ 0 w 63"/>
                      <a:gd name="T33" fmla="*/ 9 h 46"/>
                      <a:gd name="T34" fmla="*/ 1 w 63"/>
                      <a:gd name="T35" fmla="*/ 11 h 46"/>
                      <a:gd name="T36" fmla="*/ 2 w 63"/>
                      <a:gd name="T37" fmla="*/ 12 h 46"/>
                      <a:gd name="T38" fmla="*/ 3 w 63"/>
                      <a:gd name="T39" fmla="*/ 13 h 46"/>
                      <a:gd name="T40" fmla="*/ 4 w 63"/>
                      <a:gd name="T41" fmla="*/ 13 h 46"/>
                      <a:gd name="T42" fmla="*/ 6 w 63"/>
                      <a:gd name="T43" fmla="*/ 14 h 46"/>
                      <a:gd name="T44" fmla="*/ 8 w 63"/>
                      <a:gd name="T45" fmla="*/ 14 h 46"/>
                      <a:gd name="T46" fmla="*/ 0 w 63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3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63" y="46"/>
                        </a:lnTo>
                        <a:lnTo>
                          <a:pt x="63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4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1"/>
                        </a:lnTo>
                        <a:lnTo>
                          <a:pt x="3" y="35"/>
                        </a:lnTo>
                        <a:lnTo>
                          <a:pt x="5" y="39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8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3" name="Freeform 701"/>
                  <p:cNvSpPr>
                    <a:spLocks noChangeAspect="1"/>
                  </p:cNvSpPr>
                  <p:nvPr/>
                </p:nvSpPr>
                <p:spPr bwMode="auto">
                  <a:xfrm>
                    <a:off x="732" y="1926"/>
                    <a:ext cx="14" cy="136"/>
                  </a:xfrm>
                  <a:custGeom>
                    <a:avLst/>
                    <a:gdLst>
                      <a:gd name="T0" fmla="*/ 3 w 46"/>
                      <a:gd name="T1" fmla="*/ 135 h 455"/>
                      <a:gd name="T2" fmla="*/ 14 w 46"/>
                      <a:gd name="T3" fmla="*/ 129 h 455"/>
                      <a:gd name="T4" fmla="*/ 14 w 46"/>
                      <a:gd name="T5" fmla="*/ 0 h 455"/>
                      <a:gd name="T6" fmla="*/ 0 w 46"/>
                      <a:gd name="T7" fmla="*/ 0 h 455"/>
                      <a:gd name="T8" fmla="*/ 0 w 46"/>
                      <a:gd name="T9" fmla="*/ 129 h 455"/>
                      <a:gd name="T10" fmla="*/ 3 w 46"/>
                      <a:gd name="T11" fmla="*/ 135 h 455"/>
                      <a:gd name="T12" fmla="*/ 0 w 46"/>
                      <a:gd name="T13" fmla="*/ 129 h 455"/>
                      <a:gd name="T14" fmla="*/ 0 w 46"/>
                      <a:gd name="T15" fmla="*/ 131 h 455"/>
                      <a:gd name="T16" fmla="*/ 1 w 46"/>
                      <a:gd name="T17" fmla="*/ 132 h 455"/>
                      <a:gd name="T18" fmla="*/ 1 w 46"/>
                      <a:gd name="T19" fmla="*/ 133 h 455"/>
                      <a:gd name="T20" fmla="*/ 2 w 46"/>
                      <a:gd name="T21" fmla="*/ 134 h 455"/>
                      <a:gd name="T22" fmla="*/ 3 w 46"/>
                      <a:gd name="T23" fmla="*/ 135 h 455"/>
                      <a:gd name="T24" fmla="*/ 5 w 46"/>
                      <a:gd name="T25" fmla="*/ 136 h 455"/>
                      <a:gd name="T26" fmla="*/ 6 w 46"/>
                      <a:gd name="T27" fmla="*/ 136 h 455"/>
                      <a:gd name="T28" fmla="*/ 7 w 46"/>
                      <a:gd name="T29" fmla="*/ 136 h 455"/>
                      <a:gd name="T30" fmla="*/ 9 w 46"/>
                      <a:gd name="T31" fmla="*/ 136 h 455"/>
                      <a:gd name="T32" fmla="*/ 10 w 46"/>
                      <a:gd name="T33" fmla="*/ 136 h 455"/>
                      <a:gd name="T34" fmla="*/ 11 w 46"/>
                      <a:gd name="T35" fmla="*/ 135 h 455"/>
                      <a:gd name="T36" fmla="*/ 12 w 46"/>
                      <a:gd name="T37" fmla="*/ 134 h 455"/>
                      <a:gd name="T38" fmla="*/ 13 w 46"/>
                      <a:gd name="T39" fmla="*/ 133 h 455"/>
                      <a:gd name="T40" fmla="*/ 13 w 46"/>
                      <a:gd name="T41" fmla="*/ 132 h 455"/>
                      <a:gd name="T42" fmla="*/ 14 w 46"/>
                      <a:gd name="T43" fmla="*/ 131 h 455"/>
                      <a:gd name="T44" fmla="*/ 14 w 46"/>
                      <a:gd name="T45" fmla="*/ 129 h 455"/>
                      <a:gd name="T46" fmla="*/ 3 w 46"/>
                      <a:gd name="T47" fmla="*/ 135 h 45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455">
                        <a:moveTo>
                          <a:pt x="10" y="450"/>
                        </a:moveTo>
                        <a:lnTo>
                          <a:pt x="46" y="43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431"/>
                        </a:lnTo>
                        <a:lnTo>
                          <a:pt x="10" y="450"/>
                        </a:lnTo>
                        <a:lnTo>
                          <a:pt x="0" y="431"/>
                        </a:lnTo>
                        <a:lnTo>
                          <a:pt x="0" y="437"/>
                        </a:lnTo>
                        <a:lnTo>
                          <a:pt x="2" y="442"/>
                        </a:lnTo>
                        <a:lnTo>
                          <a:pt x="4" y="445"/>
                        </a:lnTo>
                        <a:lnTo>
                          <a:pt x="8" y="448"/>
                        </a:lnTo>
                        <a:lnTo>
                          <a:pt x="11" y="451"/>
                        </a:lnTo>
                        <a:lnTo>
                          <a:pt x="15" y="454"/>
                        </a:lnTo>
                        <a:lnTo>
                          <a:pt x="19" y="455"/>
                        </a:lnTo>
                        <a:lnTo>
                          <a:pt x="23" y="455"/>
                        </a:lnTo>
                        <a:lnTo>
                          <a:pt x="28" y="455"/>
                        </a:lnTo>
                        <a:lnTo>
                          <a:pt x="32" y="454"/>
                        </a:lnTo>
                        <a:lnTo>
                          <a:pt x="36" y="451"/>
                        </a:lnTo>
                        <a:lnTo>
                          <a:pt x="39" y="448"/>
                        </a:lnTo>
                        <a:lnTo>
                          <a:pt x="42" y="445"/>
                        </a:lnTo>
                        <a:lnTo>
                          <a:pt x="44" y="442"/>
                        </a:lnTo>
                        <a:lnTo>
                          <a:pt x="45" y="437"/>
                        </a:lnTo>
                        <a:lnTo>
                          <a:pt x="46" y="431"/>
                        </a:lnTo>
                        <a:lnTo>
                          <a:pt x="10" y="45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4" name="Freeform 702"/>
                  <p:cNvSpPr>
                    <a:spLocks noChangeAspect="1"/>
                  </p:cNvSpPr>
                  <p:nvPr/>
                </p:nvSpPr>
                <p:spPr bwMode="auto">
                  <a:xfrm>
                    <a:off x="739" y="2055"/>
                    <a:ext cx="14" cy="14"/>
                  </a:xfrm>
                  <a:custGeom>
                    <a:avLst/>
                    <a:gdLst>
                      <a:gd name="T0" fmla="*/ 14 w 68"/>
                      <a:gd name="T1" fmla="*/ 9 h 66"/>
                      <a:gd name="T2" fmla="*/ 12 w 68"/>
                      <a:gd name="T3" fmla="*/ 5 h 66"/>
                      <a:gd name="T4" fmla="*/ 6 w 68"/>
                      <a:gd name="T5" fmla="*/ 0 h 66"/>
                      <a:gd name="T6" fmla="*/ 0 w 68"/>
                      <a:gd name="T7" fmla="*/ 8 h 66"/>
                      <a:gd name="T8" fmla="*/ 6 w 68"/>
                      <a:gd name="T9" fmla="*/ 13 h 66"/>
                      <a:gd name="T10" fmla="*/ 14 w 68"/>
                      <a:gd name="T11" fmla="*/ 9 h 66"/>
                      <a:gd name="T12" fmla="*/ 6 w 68"/>
                      <a:gd name="T13" fmla="*/ 13 h 66"/>
                      <a:gd name="T14" fmla="*/ 7 w 68"/>
                      <a:gd name="T15" fmla="*/ 14 h 66"/>
                      <a:gd name="T16" fmla="*/ 8 w 68"/>
                      <a:gd name="T17" fmla="*/ 14 h 66"/>
                      <a:gd name="T18" fmla="*/ 9 w 68"/>
                      <a:gd name="T19" fmla="*/ 14 h 66"/>
                      <a:gd name="T20" fmla="*/ 10 w 68"/>
                      <a:gd name="T21" fmla="*/ 14 h 66"/>
                      <a:gd name="T22" fmla="*/ 11 w 68"/>
                      <a:gd name="T23" fmla="*/ 14 h 66"/>
                      <a:gd name="T24" fmla="*/ 12 w 68"/>
                      <a:gd name="T25" fmla="*/ 13 h 66"/>
                      <a:gd name="T26" fmla="*/ 13 w 68"/>
                      <a:gd name="T27" fmla="*/ 12 h 66"/>
                      <a:gd name="T28" fmla="*/ 13 w 68"/>
                      <a:gd name="T29" fmla="*/ 12 h 66"/>
                      <a:gd name="T30" fmla="*/ 13 w 68"/>
                      <a:gd name="T31" fmla="*/ 11 h 66"/>
                      <a:gd name="T32" fmla="*/ 14 w 68"/>
                      <a:gd name="T33" fmla="*/ 10 h 66"/>
                      <a:gd name="T34" fmla="*/ 14 w 68"/>
                      <a:gd name="T35" fmla="*/ 9 h 66"/>
                      <a:gd name="T36" fmla="*/ 14 w 68"/>
                      <a:gd name="T37" fmla="*/ 8 h 66"/>
                      <a:gd name="T38" fmla="*/ 14 w 68"/>
                      <a:gd name="T39" fmla="*/ 7 h 66"/>
                      <a:gd name="T40" fmla="*/ 13 w 68"/>
                      <a:gd name="T41" fmla="*/ 7 h 66"/>
                      <a:gd name="T42" fmla="*/ 13 w 68"/>
                      <a:gd name="T43" fmla="*/ 6 h 66"/>
                      <a:gd name="T44" fmla="*/ 12 w 68"/>
                      <a:gd name="T45" fmla="*/ 5 h 66"/>
                      <a:gd name="T46" fmla="*/ 14 w 68"/>
                      <a:gd name="T47" fmla="*/ 9 h 6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8" h="66">
                        <a:moveTo>
                          <a:pt x="67" y="42"/>
                        </a:moveTo>
                        <a:lnTo>
                          <a:pt x="58" y="23"/>
                        </a:lnTo>
                        <a:lnTo>
                          <a:pt x="27" y="0"/>
                        </a:lnTo>
                        <a:lnTo>
                          <a:pt x="0" y="38"/>
                        </a:lnTo>
                        <a:lnTo>
                          <a:pt x="31" y="60"/>
                        </a:lnTo>
                        <a:lnTo>
                          <a:pt x="67" y="42"/>
                        </a:lnTo>
                        <a:lnTo>
                          <a:pt x="31" y="60"/>
                        </a:lnTo>
                        <a:lnTo>
                          <a:pt x="35" y="64"/>
                        </a:lnTo>
                        <a:lnTo>
                          <a:pt x="40" y="65"/>
                        </a:lnTo>
                        <a:lnTo>
                          <a:pt x="45" y="66"/>
                        </a:lnTo>
                        <a:lnTo>
                          <a:pt x="49" y="65"/>
                        </a:lnTo>
                        <a:lnTo>
                          <a:pt x="53" y="64"/>
                        </a:lnTo>
                        <a:lnTo>
                          <a:pt x="56" y="62"/>
                        </a:lnTo>
                        <a:lnTo>
                          <a:pt x="61" y="58"/>
                        </a:lnTo>
                        <a:lnTo>
                          <a:pt x="63" y="55"/>
                        </a:lnTo>
                        <a:lnTo>
                          <a:pt x="65" y="52"/>
                        </a:lnTo>
                        <a:lnTo>
                          <a:pt x="67" y="48"/>
                        </a:lnTo>
                        <a:lnTo>
                          <a:pt x="68" y="44"/>
                        </a:lnTo>
                        <a:lnTo>
                          <a:pt x="68" y="39"/>
                        </a:lnTo>
                        <a:lnTo>
                          <a:pt x="67" y="35"/>
                        </a:lnTo>
                        <a:lnTo>
                          <a:pt x="65" y="31"/>
                        </a:lnTo>
                        <a:lnTo>
                          <a:pt x="62" y="27"/>
                        </a:lnTo>
                        <a:lnTo>
                          <a:pt x="58" y="23"/>
                        </a:lnTo>
                        <a:lnTo>
                          <a:pt x="67" y="4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5" name="Rectangle 70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39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16" name="Freeform 704"/>
                  <p:cNvSpPr>
                    <a:spLocks noChangeAspect="1"/>
                  </p:cNvSpPr>
                  <p:nvPr/>
                </p:nvSpPr>
                <p:spPr bwMode="auto">
                  <a:xfrm>
                    <a:off x="4784" y="1561"/>
                    <a:ext cx="14" cy="14"/>
                  </a:xfrm>
                  <a:custGeom>
                    <a:avLst/>
                    <a:gdLst>
                      <a:gd name="T0" fmla="*/ 0 w 32"/>
                      <a:gd name="T1" fmla="*/ 7 h 46"/>
                      <a:gd name="T2" fmla="*/ 10 w 32"/>
                      <a:gd name="T3" fmla="*/ 14 h 46"/>
                      <a:gd name="T4" fmla="*/ 14 w 32"/>
                      <a:gd name="T5" fmla="*/ 14 h 46"/>
                      <a:gd name="T6" fmla="*/ 14 w 32"/>
                      <a:gd name="T7" fmla="*/ 0 h 46"/>
                      <a:gd name="T8" fmla="*/ 10 w 32"/>
                      <a:gd name="T9" fmla="*/ 0 h 46"/>
                      <a:gd name="T10" fmla="*/ 0 w 32"/>
                      <a:gd name="T11" fmla="*/ 7 h 46"/>
                      <a:gd name="T12" fmla="*/ 10 w 32"/>
                      <a:gd name="T13" fmla="*/ 0 h 46"/>
                      <a:gd name="T14" fmla="*/ 7 w 32"/>
                      <a:gd name="T15" fmla="*/ 0 h 46"/>
                      <a:gd name="T16" fmla="*/ 6 w 32"/>
                      <a:gd name="T17" fmla="*/ 1 h 46"/>
                      <a:gd name="T18" fmla="*/ 4 w 32"/>
                      <a:gd name="T19" fmla="*/ 1 h 46"/>
                      <a:gd name="T20" fmla="*/ 2 w 32"/>
                      <a:gd name="T21" fmla="*/ 2 h 46"/>
                      <a:gd name="T22" fmla="*/ 1 w 32"/>
                      <a:gd name="T23" fmla="*/ 3 h 46"/>
                      <a:gd name="T24" fmla="*/ 0 w 32"/>
                      <a:gd name="T25" fmla="*/ 5 h 46"/>
                      <a:gd name="T26" fmla="*/ 0 w 32"/>
                      <a:gd name="T27" fmla="*/ 6 h 46"/>
                      <a:gd name="T28" fmla="*/ 0 w 32"/>
                      <a:gd name="T29" fmla="*/ 7 h 46"/>
                      <a:gd name="T30" fmla="*/ 0 w 32"/>
                      <a:gd name="T31" fmla="*/ 8 h 46"/>
                      <a:gd name="T32" fmla="*/ 0 w 32"/>
                      <a:gd name="T33" fmla="*/ 10 h 46"/>
                      <a:gd name="T34" fmla="*/ 1 w 32"/>
                      <a:gd name="T35" fmla="*/ 11 h 46"/>
                      <a:gd name="T36" fmla="*/ 2 w 32"/>
                      <a:gd name="T37" fmla="*/ 12 h 46"/>
                      <a:gd name="T38" fmla="*/ 4 w 32"/>
                      <a:gd name="T39" fmla="*/ 13 h 46"/>
                      <a:gd name="T40" fmla="*/ 6 w 32"/>
                      <a:gd name="T41" fmla="*/ 13 h 46"/>
                      <a:gd name="T42" fmla="*/ 7 w 32"/>
                      <a:gd name="T43" fmla="*/ 14 h 46"/>
                      <a:gd name="T44" fmla="*/ 10 w 32"/>
                      <a:gd name="T45" fmla="*/ 14 h 46"/>
                      <a:gd name="T46" fmla="*/ 0 w 32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2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32" y="46"/>
                        </a:lnTo>
                        <a:lnTo>
                          <a:pt x="32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13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3" y="44"/>
                        </a:lnTo>
                        <a:lnTo>
                          <a:pt x="17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7" name="Freeform 705"/>
                  <p:cNvSpPr>
                    <a:spLocks noChangeAspect="1"/>
                  </p:cNvSpPr>
                  <p:nvPr/>
                </p:nvSpPr>
                <p:spPr bwMode="auto">
                  <a:xfrm>
                    <a:off x="4784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0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4 w 46"/>
                      <a:gd name="T25" fmla="*/ 36 h 123"/>
                      <a:gd name="T26" fmla="*/ 5 w 46"/>
                      <a:gd name="T27" fmla="*/ 36 h 123"/>
                      <a:gd name="T28" fmla="*/ 7 w 46"/>
                      <a:gd name="T29" fmla="*/ 36 h 123"/>
                      <a:gd name="T30" fmla="*/ 8 w 46"/>
                      <a:gd name="T31" fmla="*/ 36 h 123"/>
                      <a:gd name="T32" fmla="*/ 10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1" y="111"/>
                        </a:lnTo>
                        <a:lnTo>
                          <a:pt x="4" y="115"/>
                        </a:lnTo>
                        <a:lnTo>
                          <a:pt x="6" y="118"/>
                        </a:lnTo>
                        <a:lnTo>
                          <a:pt x="10" y="120"/>
                        </a:lnTo>
                        <a:lnTo>
                          <a:pt x="14" y="122"/>
                        </a:lnTo>
                        <a:lnTo>
                          <a:pt x="18" y="123"/>
                        </a:lnTo>
                        <a:lnTo>
                          <a:pt x="23" y="123"/>
                        </a:lnTo>
                        <a:lnTo>
                          <a:pt x="27" y="123"/>
                        </a:lnTo>
                        <a:lnTo>
                          <a:pt x="32" y="122"/>
                        </a:lnTo>
                        <a:lnTo>
                          <a:pt x="35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5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8" name="Freeform 706"/>
                  <p:cNvSpPr>
                    <a:spLocks noChangeAspect="1"/>
                  </p:cNvSpPr>
                  <p:nvPr/>
                </p:nvSpPr>
                <p:spPr bwMode="auto">
                  <a:xfrm>
                    <a:off x="4798" y="1589"/>
                    <a:ext cx="7" cy="14"/>
                  </a:xfrm>
                  <a:custGeom>
                    <a:avLst/>
                    <a:gdLst>
                      <a:gd name="T0" fmla="*/ 7 w 40"/>
                      <a:gd name="T1" fmla="*/ 7 h 46"/>
                      <a:gd name="T2" fmla="*/ 3 w 40"/>
                      <a:gd name="T3" fmla="*/ 0 h 46"/>
                      <a:gd name="T4" fmla="*/ 0 w 40"/>
                      <a:gd name="T5" fmla="*/ 0 h 46"/>
                      <a:gd name="T6" fmla="*/ 0 w 40"/>
                      <a:gd name="T7" fmla="*/ 14 h 46"/>
                      <a:gd name="T8" fmla="*/ 3 w 40"/>
                      <a:gd name="T9" fmla="*/ 14 h 46"/>
                      <a:gd name="T10" fmla="*/ 7 w 40"/>
                      <a:gd name="T11" fmla="*/ 7 h 46"/>
                      <a:gd name="T12" fmla="*/ 3 w 40"/>
                      <a:gd name="T13" fmla="*/ 14 h 46"/>
                      <a:gd name="T14" fmla="*/ 4 w 40"/>
                      <a:gd name="T15" fmla="*/ 14 h 46"/>
                      <a:gd name="T16" fmla="*/ 5 w 40"/>
                      <a:gd name="T17" fmla="*/ 13 h 46"/>
                      <a:gd name="T18" fmla="*/ 5 w 40"/>
                      <a:gd name="T19" fmla="*/ 13 h 46"/>
                      <a:gd name="T20" fmla="*/ 6 w 40"/>
                      <a:gd name="T21" fmla="*/ 12 h 46"/>
                      <a:gd name="T22" fmla="*/ 6 w 40"/>
                      <a:gd name="T23" fmla="*/ 11 h 46"/>
                      <a:gd name="T24" fmla="*/ 7 w 40"/>
                      <a:gd name="T25" fmla="*/ 10 h 46"/>
                      <a:gd name="T26" fmla="*/ 7 w 40"/>
                      <a:gd name="T27" fmla="*/ 8 h 46"/>
                      <a:gd name="T28" fmla="*/ 7 w 40"/>
                      <a:gd name="T29" fmla="*/ 7 h 46"/>
                      <a:gd name="T30" fmla="*/ 7 w 40"/>
                      <a:gd name="T31" fmla="*/ 6 h 46"/>
                      <a:gd name="T32" fmla="*/ 7 w 40"/>
                      <a:gd name="T33" fmla="*/ 5 h 46"/>
                      <a:gd name="T34" fmla="*/ 6 w 40"/>
                      <a:gd name="T35" fmla="*/ 3 h 46"/>
                      <a:gd name="T36" fmla="*/ 6 w 40"/>
                      <a:gd name="T37" fmla="*/ 2 h 46"/>
                      <a:gd name="T38" fmla="*/ 5 w 40"/>
                      <a:gd name="T39" fmla="*/ 1 h 46"/>
                      <a:gd name="T40" fmla="*/ 5 w 40"/>
                      <a:gd name="T41" fmla="*/ 1 h 46"/>
                      <a:gd name="T42" fmla="*/ 4 w 40"/>
                      <a:gd name="T43" fmla="*/ 0 h 46"/>
                      <a:gd name="T44" fmla="*/ 3 w 40"/>
                      <a:gd name="T45" fmla="*/ 0 h 46"/>
                      <a:gd name="T46" fmla="*/ 7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40" y="23"/>
                        </a:moveTo>
                        <a:lnTo>
                          <a:pt x="17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7" y="46"/>
                        </a:lnTo>
                        <a:lnTo>
                          <a:pt x="40" y="23"/>
                        </a:lnTo>
                        <a:lnTo>
                          <a:pt x="17" y="46"/>
                        </a:lnTo>
                        <a:lnTo>
                          <a:pt x="22" y="46"/>
                        </a:lnTo>
                        <a:lnTo>
                          <a:pt x="27" y="44"/>
                        </a:lnTo>
                        <a:lnTo>
                          <a:pt x="31" y="42"/>
                        </a:lnTo>
                        <a:lnTo>
                          <a:pt x="35" y="39"/>
                        </a:lnTo>
                        <a:lnTo>
                          <a:pt x="37" y="36"/>
                        </a:lnTo>
                        <a:lnTo>
                          <a:pt x="39" y="32"/>
                        </a:lnTo>
                        <a:lnTo>
                          <a:pt x="40" y="27"/>
                        </a:lnTo>
                        <a:lnTo>
                          <a:pt x="40" y="23"/>
                        </a:lnTo>
                        <a:lnTo>
                          <a:pt x="40" y="19"/>
                        </a:lnTo>
                        <a:lnTo>
                          <a:pt x="39" y="15"/>
                        </a:lnTo>
                        <a:lnTo>
                          <a:pt x="37" y="10"/>
                        </a:lnTo>
                        <a:lnTo>
                          <a:pt x="35" y="7"/>
                        </a:lnTo>
                        <a:lnTo>
                          <a:pt x="31" y="4"/>
                        </a:lnTo>
                        <a:lnTo>
                          <a:pt x="27" y="2"/>
                        </a:lnTo>
                        <a:lnTo>
                          <a:pt x="22" y="0"/>
                        </a:lnTo>
                        <a:lnTo>
                          <a:pt x="17" y="0"/>
                        </a:lnTo>
                        <a:lnTo>
                          <a:pt x="4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9" name="Freeform 707"/>
                  <p:cNvSpPr>
                    <a:spLocks noChangeAspect="1"/>
                  </p:cNvSpPr>
                  <p:nvPr/>
                </p:nvSpPr>
                <p:spPr bwMode="auto">
                  <a:xfrm>
                    <a:off x="4791" y="1596"/>
                    <a:ext cx="14" cy="315"/>
                  </a:xfrm>
                  <a:custGeom>
                    <a:avLst/>
                    <a:gdLst>
                      <a:gd name="T0" fmla="*/ 7 w 46"/>
                      <a:gd name="T1" fmla="*/ 315 h 1067"/>
                      <a:gd name="T2" fmla="*/ 14 w 46"/>
                      <a:gd name="T3" fmla="*/ 308 h 1067"/>
                      <a:gd name="T4" fmla="*/ 14 w 46"/>
                      <a:gd name="T5" fmla="*/ 0 h 1067"/>
                      <a:gd name="T6" fmla="*/ 0 w 46"/>
                      <a:gd name="T7" fmla="*/ 0 h 1067"/>
                      <a:gd name="T8" fmla="*/ 0 w 46"/>
                      <a:gd name="T9" fmla="*/ 308 h 1067"/>
                      <a:gd name="T10" fmla="*/ 7 w 46"/>
                      <a:gd name="T11" fmla="*/ 315 h 1067"/>
                      <a:gd name="T12" fmla="*/ 0 w 46"/>
                      <a:gd name="T13" fmla="*/ 308 h 1067"/>
                      <a:gd name="T14" fmla="*/ 0 w 46"/>
                      <a:gd name="T15" fmla="*/ 310 h 1067"/>
                      <a:gd name="T16" fmla="*/ 1 w 46"/>
                      <a:gd name="T17" fmla="*/ 311 h 1067"/>
                      <a:gd name="T18" fmla="*/ 1 w 46"/>
                      <a:gd name="T19" fmla="*/ 312 h 1067"/>
                      <a:gd name="T20" fmla="*/ 2 w 46"/>
                      <a:gd name="T21" fmla="*/ 313 h 1067"/>
                      <a:gd name="T22" fmla="*/ 3 w 46"/>
                      <a:gd name="T23" fmla="*/ 314 h 1067"/>
                      <a:gd name="T24" fmla="*/ 5 w 46"/>
                      <a:gd name="T25" fmla="*/ 315 h 1067"/>
                      <a:gd name="T26" fmla="*/ 6 w 46"/>
                      <a:gd name="T27" fmla="*/ 315 h 1067"/>
                      <a:gd name="T28" fmla="*/ 7 w 46"/>
                      <a:gd name="T29" fmla="*/ 315 h 1067"/>
                      <a:gd name="T30" fmla="*/ 8 w 46"/>
                      <a:gd name="T31" fmla="*/ 315 h 1067"/>
                      <a:gd name="T32" fmla="*/ 9 w 46"/>
                      <a:gd name="T33" fmla="*/ 315 h 1067"/>
                      <a:gd name="T34" fmla="*/ 11 w 46"/>
                      <a:gd name="T35" fmla="*/ 314 h 1067"/>
                      <a:gd name="T36" fmla="*/ 12 w 46"/>
                      <a:gd name="T37" fmla="*/ 313 h 1067"/>
                      <a:gd name="T38" fmla="*/ 13 w 46"/>
                      <a:gd name="T39" fmla="*/ 312 h 1067"/>
                      <a:gd name="T40" fmla="*/ 13 w 46"/>
                      <a:gd name="T41" fmla="*/ 311 h 1067"/>
                      <a:gd name="T42" fmla="*/ 14 w 46"/>
                      <a:gd name="T43" fmla="*/ 310 h 1067"/>
                      <a:gd name="T44" fmla="*/ 14 w 46"/>
                      <a:gd name="T45" fmla="*/ 308 h 1067"/>
                      <a:gd name="T46" fmla="*/ 7 w 46"/>
                      <a:gd name="T47" fmla="*/ 315 h 106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067">
                        <a:moveTo>
                          <a:pt x="23" y="1067"/>
                        </a:moveTo>
                        <a:lnTo>
                          <a:pt x="46" y="1044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44"/>
                        </a:lnTo>
                        <a:lnTo>
                          <a:pt x="23" y="1067"/>
                        </a:lnTo>
                        <a:lnTo>
                          <a:pt x="0" y="1044"/>
                        </a:lnTo>
                        <a:lnTo>
                          <a:pt x="0" y="1049"/>
                        </a:lnTo>
                        <a:lnTo>
                          <a:pt x="2" y="1054"/>
                        </a:lnTo>
                        <a:lnTo>
                          <a:pt x="4" y="1057"/>
                        </a:lnTo>
                        <a:lnTo>
                          <a:pt x="7" y="1061"/>
                        </a:lnTo>
                        <a:lnTo>
                          <a:pt x="10" y="1064"/>
                        </a:lnTo>
                        <a:lnTo>
                          <a:pt x="15" y="1066"/>
                        </a:lnTo>
                        <a:lnTo>
                          <a:pt x="19" y="1067"/>
                        </a:lnTo>
                        <a:lnTo>
                          <a:pt x="23" y="1067"/>
                        </a:lnTo>
                        <a:lnTo>
                          <a:pt x="27" y="1067"/>
                        </a:lnTo>
                        <a:lnTo>
                          <a:pt x="31" y="1066"/>
                        </a:lnTo>
                        <a:lnTo>
                          <a:pt x="36" y="1064"/>
                        </a:lnTo>
                        <a:lnTo>
                          <a:pt x="39" y="1061"/>
                        </a:lnTo>
                        <a:lnTo>
                          <a:pt x="42" y="1057"/>
                        </a:lnTo>
                        <a:lnTo>
                          <a:pt x="44" y="1054"/>
                        </a:lnTo>
                        <a:lnTo>
                          <a:pt x="46" y="1049"/>
                        </a:lnTo>
                        <a:lnTo>
                          <a:pt x="46" y="1044"/>
                        </a:lnTo>
                        <a:lnTo>
                          <a:pt x="23" y="106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20" name="Freeform 708"/>
                  <p:cNvSpPr>
                    <a:spLocks noChangeAspect="1"/>
                  </p:cNvSpPr>
                  <p:nvPr/>
                </p:nvSpPr>
                <p:spPr bwMode="auto">
                  <a:xfrm>
                    <a:off x="4777" y="1904"/>
                    <a:ext cx="21" cy="7"/>
                  </a:xfrm>
                  <a:custGeom>
                    <a:avLst/>
                    <a:gdLst>
                      <a:gd name="T0" fmla="*/ 0 w 70"/>
                      <a:gd name="T1" fmla="*/ 4 h 47"/>
                      <a:gd name="T2" fmla="*/ 7 w 70"/>
                      <a:gd name="T3" fmla="*/ 7 h 47"/>
                      <a:gd name="T4" fmla="*/ 21 w 70"/>
                      <a:gd name="T5" fmla="*/ 7 h 47"/>
                      <a:gd name="T6" fmla="*/ 21 w 70"/>
                      <a:gd name="T7" fmla="*/ 0 h 47"/>
                      <a:gd name="T8" fmla="*/ 7 w 70"/>
                      <a:gd name="T9" fmla="*/ 0 h 47"/>
                      <a:gd name="T10" fmla="*/ 0 w 70"/>
                      <a:gd name="T11" fmla="*/ 4 h 47"/>
                      <a:gd name="T12" fmla="*/ 7 w 70"/>
                      <a:gd name="T13" fmla="*/ 0 h 47"/>
                      <a:gd name="T14" fmla="*/ 5 w 70"/>
                      <a:gd name="T15" fmla="*/ 0 h 47"/>
                      <a:gd name="T16" fmla="*/ 4 w 70"/>
                      <a:gd name="T17" fmla="*/ 0 h 47"/>
                      <a:gd name="T18" fmla="*/ 3 w 70"/>
                      <a:gd name="T19" fmla="*/ 1 h 47"/>
                      <a:gd name="T20" fmla="*/ 2 w 70"/>
                      <a:gd name="T21" fmla="*/ 1 h 47"/>
                      <a:gd name="T22" fmla="*/ 1 w 70"/>
                      <a:gd name="T23" fmla="*/ 2 h 47"/>
                      <a:gd name="T24" fmla="*/ 1 w 70"/>
                      <a:gd name="T25" fmla="*/ 2 h 47"/>
                      <a:gd name="T26" fmla="*/ 0 w 70"/>
                      <a:gd name="T27" fmla="*/ 3 h 47"/>
                      <a:gd name="T28" fmla="*/ 0 w 70"/>
                      <a:gd name="T29" fmla="*/ 4 h 47"/>
                      <a:gd name="T30" fmla="*/ 0 w 70"/>
                      <a:gd name="T31" fmla="*/ 4 h 47"/>
                      <a:gd name="T32" fmla="*/ 1 w 70"/>
                      <a:gd name="T33" fmla="*/ 5 h 47"/>
                      <a:gd name="T34" fmla="*/ 1 w 70"/>
                      <a:gd name="T35" fmla="*/ 5 h 47"/>
                      <a:gd name="T36" fmla="*/ 2 w 70"/>
                      <a:gd name="T37" fmla="*/ 6 h 47"/>
                      <a:gd name="T38" fmla="*/ 3 w 70"/>
                      <a:gd name="T39" fmla="*/ 6 h 47"/>
                      <a:gd name="T40" fmla="*/ 4 w 70"/>
                      <a:gd name="T41" fmla="*/ 7 h 47"/>
                      <a:gd name="T42" fmla="*/ 5 w 70"/>
                      <a:gd name="T43" fmla="*/ 7 h 47"/>
                      <a:gd name="T44" fmla="*/ 7 w 70"/>
                      <a:gd name="T45" fmla="*/ 7 h 47"/>
                      <a:gd name="T46" fmla="*/ 0 w 70"/>
                      <a:gd name="T47" fmla="*/ 4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70" h="47">
                        <a:moveTo>
                          <a:pt x="0" y="24"/>
                        </a:moveTo>
                        <a:lnTo>
                          <a:pt x="24" y="47"/>
                        </a:lnTo>
                        <a:lnTo>
                          <a:pt x="70" y="47"/>
                        </a:lnTo>
                        <a:lnTo>
                          <a:pt x="70" y="0"/>
                        </a:lnTo>
                        <a:lnTo>
                          <a:pt x="24" y="0"/>
                        </a:lnTo>
                        <a:lnTo>
                          <a:pt x="0" y="24"/>
                        </a:lnTo>
                        <a:lnTo>
                          <a:pt x="24" y="0"/>
                        </a:ln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9" y="5"/>
                        </a:lnTo>
                        <a:lnTo>
                          <a:pt x="6" y="8"/>
                        </a:lnTo>
                        <a:lnTo>
                          <a:pt x="4" y="11"/>
                        </a:lnTo>
                        <a:lnTo>
                          <a:pt x="2" y="15"/>
                        </a:lnTo>
                        <a:lnTo>
                          <a:pt x="0" y="19"/>
                        </a:lnTo>
                        <a:lnTo>
                          <a:pt x="0" y="24"/>
                        </a:lnTo>
                        <a:lnTo>
                          <a:pt x="0" y="28"/>
                        </a:lnTo>
                        <a:lnTo>
                          <a:pt x="2" y="32"/>
                        </a:lnTo>
                        <a:lnTo>
                          <a:pt x="4" y="36"/>
                        </a:lnTo>
                        <a:lnTo>
                          <a:pt x="6" y="39"/>
                        </a:lnTo>
                        <a:lnTo>
                          <a:pt x="9" y="42"/>
                        </a:lnTo>
                        <a:lnTo>
                          <a:pt x="13" y="45"/>
                        </a:lnTo>
                        <a:lnTo>
                          <a:pt x="18" y="47"/>
                        </a:lnTo>
                        <a:lnTo>
                          <a:pt x="24" y="47"/>
                        </a:ln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21" name="Freeform 709"/>
                  <p:cNvSpPr>
                    <a:spLocks noChangeAspect="1"/>
                  </p:cNvSpPr>
                  <p:nvPr/>
                </p:nvSpPr>
                <p:spPr bwMode="auto">
                  <a:xfrm>
                    <a:off x="4777" y="1911"/>
                    <a:ext cx="14" cy="21"/>
                  </a:xfrm>
                  <a:custGeom>
                    <a:avLst/>
                    <a:gdLst>
                      <a:gd name="T0" fmla="*/ 7 w 47"/>
                      <a:gd name="T1" fmla="*/ 21 h 87"/>
                      <a:gd name="T2" fmla="*/ 14 w 47"/>
                      <a:gd name="T3" fmla="*/ 15 h 87"/>
                      <a:gd name="T4" fmla="*/ 14 w 47"/>
                      <a:gd name="T5" fmla="*/ 0 h 87"/>
                      <a:gd name="T6" fmla="*/ 0 w 47"/>
                      <a:gd name="T7" fmla="*/ 0 h 87"/>
                      <a:gd name="T8" fmla="*/ 0 w 47"/>
                      <a:gd name="T9" fmla="*/ 15 h 87"/>
                      <a:gd name="T10" fmla="*/ 7 w 47"/>
                      <a:gd name="T11" fmla="*/ 21 h 87"/>
                      <a:gd name="T12" fmla="*/ 0 w 47"/>
                      <a:gd name="T13" fmla="*/ 15 h 87"/>
                      <a:gd name="T14" fmla="*/ 0 w 47"/>
                      <a:gd name="T15" fmla="*/ 17 h 87"/>
                      <a:gd name="T16" fmla="*/ 1 w 47"/>
                      <a:gd name="T17" fmla="*/ 18 h 87"/>
                      <a:gd name="T18" fmla="*/ 1 w 47"/>
                      <a:gd name="T19" fmla="*/ 19 h 87"/>
                      <a:gd name="T20" fmla="*/ 2 w 47"/>
                      <a:gd name="T21" fmla="*/ 20 h 87"/>
                      <a:gd name="T22" fmla="*/ 3 w 47"/>
                      <a:gd name="T23" fmla="*/ 20 h 87"/>
                      <a:gd name="T24" fmla="*/ 4 w 47"/>
                      <a:gd name="T25" fmla="*/ 21 h 87"/>
                      <a:gd name="T26" fmla="*/ 6 w 47"/>
                      <a:gd name="T27" fmla="*/ 21 h 87"/>
                      <a:gd name="T28" fmla="*/ 7 w 47"/>
                      <a:gd name="T29" fmla="*/ 21 h 87"/>
                      <a:gd name="T30" fmla="*/ 8 w 47"/>
                      <a:gd name="T31" fmla="*/ 21 h 87"/>
                      <a:gd name="T32" fmla="*/ 10 w 47"/>
                      <a:gd name="T33" fmla="*/ 21 h 87"/>
                      <a:gd name="T34" fmla="*/ 11 w 47"/>
                      <a:gd name="T35" fmla="*/ 20 h 87"/>
                      <a:gd name="T36" fmla="*/ 12 w 47"/>
                      <a:gd name="T37" fmla="*/ 20 h 87"/>
                      <a:gd name="T38" fmla="*/ 13 w 47"/>
                      <a:gd name="T39" fmla="*/ 19 h 87"/>
                      <a:gd name="T40" fmla="*/ 13 w 47"/>
                      <a:gd name="T41" fmla="*/ 18 h 87"/>
                      <a:gd name="T42" fmla="*/ 14 w 47"/>
                      <a:gd name="T43" fmla="*/ 17 h 87"/>
                      <a:gd name="T44" fmla="*/ 14 w 47"/>
                      <a:gd name="T45" fmla="*/ 15 h 87"/>
                      <a:gd name="T46" fmla="*/ 7 w 47"/>
                      <a:gd name="T47" fmla="*/ 21 h 8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87">
                        <a:moveTo>
                          <a:pt x="24" y="87"/>
                        </a:moveTo>
                        <a:lnTo>
                          <a:pt x="47" y="64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64"/>
                        </a:lnTo>
                        <a:lnTo>
                          <a:pt x="24" y="87"/>
                        </a:lnTo>
                        <a:lnTo>
                          <a:pt x="0" y="64"/>
                        </a:lnTo>
                        <a:lnTo>
                          <a:pt x="0" y="69"/>
                        </a:lnTo>
                        <a:lnTo>
                          <a:pt x="3" y="73"/>
                        </a:lnTo>
                        <a:lnTo>
                          <a:pt x="5" y="77"/>
                        </a:lnTo>
                        <a:lnTo>
                          <a:pt x="8" y="81"/>
                        </a:lnTo>
                        <a:lnTo>
                          <a:pt x="11" y="84"/>
                        </a:lnTo>
                        <a:lnTo>
                          <a:pt x="15" y="85"/>
                        </a:lnTo>
                        <a:lnTo>
                          <a:pt x="19" y="86"/>
                        </a:lnTo>
                        <a:lnTo>
                          <a:pt x="24" y="87"/>
                        </a:lnTo>
                        <a:lnTo>
                          <a:pt x="28" y="86"/>
                        </a:lnTo>
                        <a:lnTo>
                          <a:pt x="32" y="85"/>
                        </a:lnTo>
                        <a:lnTo>
                          <a:pt x="36" y="84"/>
                        </a:lnTo>
                        <a:lnTo>
                          <a:pt x="39" y="81"/>
                        </a:lnTo>
                        <a:lnTo>
                          <a:pt x="43" y="77"/>
                        </a:lnTo>
                        <a:lnTo>
                          <a:pt x="45" y="73"/>
                        </a:lnTo>
                        <a:lnTo>
                          <a:pt x="46" y="69"/>
                        </a:lnTo>
                        <a:lnTo>
                          <a:pt x="47" y="64"/>
                        </a:lnTo>
                        <a:lnTo>
                          <a:pt x="24" y="8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22" name="Freeform 710"/>
                  <p:cNvSpPr>
                    <a:spLocks noChangeAspect="1"/>
                  </p:cNvSpPr>
                  <p:nvPr/>
                </p:nvSpPr>
                <p:spPr bwMode="auto">
                  <a:xfrm>
                    <a:off x="4784" y="1919"/>
                    <a:ext cx="21" cy="14"/>
                  </a:xfrm>
                  <a:custGeom>
                    <a:avLst/>
                    <a:gdLst>
                      <a:gd name="T0" fmla="*/ 21 w 64"/>
                      <a:gd name="T1" fmla="*/ 7 h 46"/>
                      <a:gd name="T2" fmla="*/ 13 w 64"/>
                      <a:gd name="T3" fmla="*/ 0 h 46"/>
                      <a:gd name="T4" fmla="*/ 0 w 64"/>
                      <a:gd name="T5" fmla="*/ 0 h 46"/>
                      <a:gd name="T6" fmla="*/ 0 w 64"/>
                      <a:gd name="T7" fmla="*/ 14 h 46"/>
                      <a:gd name="T8" fmla="*/ 13 w 64"/>
                      <a:gd name="T9" fmla="*/ 14 h 46"/>
                      <a:gd name="T10" fmla="*/ 21 w 64"/>
                      <a:gd name="T11" fmla="*/ 7 h 46"/>
                      <a:gd name="T12" fmla="*/ 13 w 64"/>
                      <a:gd name="T13" fmla="*/ 14 h 46"/>
                      <a:gd name="T14" fmla="*/ 15 w 64"/>
                      <a:gd name="T15" fmla="*/ 14 h 46"/>
                      <a:gd name="T16" fmla="*/ 17 w 64"/>
                      <a:gd name="T17" fmla="*/ 13 h 46"/>
                      <a:gd name="T18" fmla="*/ 18 w 64"/>
                      <a:gd name="T19" fmla="*/ 13 h 46"/>
                      <a:gd name="T20" fmla="*/ 19 w 64"/>
                      <a:gd name="T21" fmla="*/ 12 h 46"/>
                      <a:gd name="T22" fmla="*/ 20 w 64"/>
                      <a:gd name="T23" fmla="*/ 11 h 46"/>
                      <a:gd name="T24" fmla="*/ 21 w 64"/>
                      <a:gd name="T25" fmla="*/ 9 h 46"/>
                      <a:gd name="T26" fmla="*/ 21 w 64"/>
                      <a:gd name="T27" fmla="*/ 8 h 46"/>
                      <a:gd name="T28" fmla="*/ 21 w 64"/>
                      <a:gd name="T29" fmla="*/ 7 h 46"/>
                      <a:gd name="T30" fmla="*/ 21 w 64"/>
                      <a:gd name="T31" fmla="*/ 6 h 46"/>
                      <a:gd name="T32" fmla="*/ 21 w 64"/>
                      <a:gd name="T33" fmla="*/ 4 h 46"/>
                      <a:gd name="T34" fmla="*/ 20 w 64"/>
                      <a:gd name="T35" fmla="*/ 3 h 46"/>
                      <a:gd name="T36" fmla="*/ 19 w 64"/>
                      <a:gd name="T37" fmla="*/ 2 h 46"/>
                      <a:gd name="T38" fmla="*/ 18 w 64"/>
                      <a:gd name="T39" fmla="*/ 1 h 46"/>
                      <a:gd name="T40" fmla="*/ 17 w 64"/>
                      <a:gd name="T41" fmla="*/ 1 h 46"/>
                      <a:gd name="T42" fmla="*/ 15 w 64"/>
                      <a:gd name="T43" fmla="*/ 0 h 46"/>
                      <a:gd name="T44" fmla="*/ 13 w 64"/>
                      <a:gd name="T45" fmla="*/ 0 h 46"/>
                      <a:gd name="T46" fmla="*/ 21 w 64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4" h="46">
                        <a:moveTo>
                          <a:pt x="64" y="23"/>
                        </a:moveTo>
                        <a:lnTo>
                          <a:pt x="41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41" y="46"/>
                        </a:lnTo>
                        <a:lnTo>
                          <a:pt x="64" y="23"/>
                        </a:lnTo>
                        <a:lnTo>
                          <a:pt x="41" y="46"/>
                        </a:lnTo>
                        <a:lnTo>
                          <a:pt x="46" y="45"/>
                        </a:lnTo>
                        <a:lnTo>
                          <a:pt x="51" y="44"/>
                        </a:lnTo>
                        <a:lnTo>
                          <a:pt x="55" y="42"/>
                        </a:lnTo>
                        <a:lnTo>
                          <a:pt x="59" y="39"/>
                        </a:lnTo>
                        <a:lnTo>
                          <a:pt x="61" y="35"/>
                        </a:lnTo>
                        <a:lnTo>
                          <a:pt x="63" y="31"/>
                        </a:lnTo>
                        <a:lnTo>
                          <a:pt x="64" y="27"/>
                        </a:lnTo>
                        <a:lnTo>
                          <a:pt x="64" y="23"/>
                        </a:lnTo>
                        <a:lnTo>
                          <a:pt x="64" y="19"/>
                        </a:lnTo>
                        <a:lnTo>
                          <a:pt x="63" y="14"/>
                        </a:lnTo>
                        <a:lnTo>
                          <a:pt x="61" y="10"/>
                        </a:lnTo>
                        <a:lnTo>
                          <a:pt x="59" y="7"/>
                        </a:lnTo>
                        <a:lnTo>
                          <a:pt x="55" y="4"/>
                        </a:lnTo>
                        <a:lnTo>
                          <a:pt x="51" y="2"/>
                        </a:lnTo>
                        <a:lnTo>
                          <a:pt x="46" y="0"/>
                        </a:lnTo>
                        <a:lnTo>
                          <a:pt x="41" y="0"/>
                        </a:lnTo>
                        <a:lnTo>
                          <a:pt x="64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23" name="Freeform 711"/>
                  <p:cNvSpPr>
                    <a:spLocks noChangeAspect="1"/>
                  </p:cNvSpPr>
                  <p:nvPr/>
                </p:nvSpPr>
                <p:spPr bwMode="auto">
                  <a:xfrm>
                    <a:off x="4791" y="1926"/>
                    <a:ext cx="14" cy="136"/>
                  </a:xfrm>
                  <a:custGeom>
                    <a:avLst/>
                    <a:gdLst>
                      <a:gd name="T0" fmla="*/ 11 w 46"/>
                      <a:gd name="T1" fmla="*/ 135 h 455"/>
                      <a:gd name="T2" fmla="*/ 14 w 46"/>
                      <a:gd name="T3" fmla="*/ 129 h 455"/>
                      <a:gd name="T4" fmla="*/ 14 w 46"/>
                      <a:gd name="T5" fmla="*/ 0 h 455"/>
                      <a:gd name="T6" fmla="*/ 0 w 46"/>
                      <a:gd name="T7" fmla="*/ 0 h 455"/>
                      <a:gd name="T8" fmla="*/ 0 w 46"/>
                      <a:gd name="T9" fmla="*/ 129 h 455"/>
                      <a:gd name="T10" fmla="*/ 11 w 46"/>
                      <a:gd name="T11" fmla="*/ 135 h 455"/>
                      <a:gd name="T12" fmla="*/ 0 w 46"/>
                      <a:gd name="T13" fmla="*/ 129 h 455"/>
                      <a:gd name="T14" fmla="*/ 0 w 46"/>
                      <a:gd name="T15" fmla="*/ 131 h 455"/>
                      <a:gd name="T16" fmla="*/ 1 w 46"/>
                      <a:gd name="T17" fmla="*/ 132 h 455"/>
                      <a:gd name="T18" fmla="*/ 1 w 46"/>
                      <a:gd name="T19" fmla="*/ 133 h 455"/>
                      <a:gd name="T20" fmla="*/ 2 w 46"/>
                      <a:gd name="T21" fmla="*/ 134 h 455"/>
                      <a:gd name="T22" fmla="*/ 3 w 46"/>
                      <a:gd name="T23" fmla="*/ 135 h 455"/>
                      <a:gd name="T24" fmla="*/ 4 w 46"/>
                      <a:gd name="T25" fmla="*/ 136 h 455"/>
                      <a:gd name="T26" fmla="*/ 5 w 46"/>
                      <a:gd name="T27" fmla="*/ 136 h 455"/>
                      <a:gd name="T28" fmla="*/ 7 w 46"/>
                      <a:gd name="T29" fmla="*/ 136 h 455"/>
                      <a:gd name="T30" fmla="*/ 8 w 46"/>
                      <a:gd name="T31" fmla="*/ 136 h 455"/>
                      <a:gd name="T32" fmla="*/ 9 w 46"/>
                      <a:gd name="T33" fmla="*/ 136 h 455"/>
                      <a:gd name="T34" fmla="*/ 11 w 46"/>
                      <a:gd name="T35" fmla="*/ 135 h 455"/>
                      <a:gd name="T36" fmla="*/ 12 w 46"/>
                      <a:gd name="T37" fmla="*/ 134 h 455"/>
                      <a:gd name="T38" fmla="*/ 13 w 46"/>
                      <a:gd name="T39" fmla="*/ 133 h 455"/>
                      <a:gd name="T40" fmla="*/ 13 w 46"/>
                      <a:gd name="T41" fmla="*/ 132 h 455"/>
                      <a:gd name="T42" fmla="*/ 14 w 46"/>
                      <a:gd name="T43" fmla="*/ 131 h 455"/>
                      <a:gd name="T44" fmla="*/ 14 w 46"/>
                      <a:gd name="T45" fmla="*/ 129 h 455"/>
                      <a:gd name="T46" fmla="*/ 11 w 46"/>
                      <a:gd name="T47" fmla="*/ 135 h 45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455">
                        <a:moveTo>
                          <a:pt x="36" y="450"/>
                        </a:moveTo>
                        <a:lnTo>
                          <a:pt x="46" y="43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431"/>
                        </a:lnTo>
                        <a:lnTo>
                          <a:pt x="36" y="450"/>
                        </a:lnTo>
                        <a:lnTo>
                          <a:pt x="0" y="431"/>
                        </a:lnTo>
                        <a:lnTo>
                          <a:pt x="1" y="437"/>
                        </a:lnTo>
                        <a:lnTo>
                          <a:pt x="2" y="442"/>
                        </a:lnTo>
                        <a:lnTo>
                          <a:pt x="4" y="445"/>
                        </a:lnTo>
                        <a:lnTo>
                          <a:pt x="7" y="448"/>
                        </a:lnTo>
                        <a:lnTo>
                          <a:pt x="10" y="451"/>
                        </a:lnTo>
                        <a:lnTo>
                          <a:pt x="14" y="454"/>
                        </a:lnTo>
                        <a:lnTo>
                          <a:pt x="18" y="455"/>
                        </a:lnTo>
                        <a:lnTo>
                          <a:pt x="23" y="455"/>
                        </a:lnTo>
                        <a:lnTo>
                          <a:pt x="27" y="455"/>
                        </a:lnTo>
                        <a:lnTo>
                          <a:pt x="31" y="454"/>
                        </a:lnTo>
                        <a:lnTo>
                          <a:pt x="35" y="451"/>
                        </a:lnTo>
                        <a:lnTo>
                          <a:pt x="38" y="448"/>
                        </a:lnTo>
                        <a:lnTo>
                          <a:pt x="42" y="445"/>
                        </a:lnTo>
                        <a:lnTo>
                          <a:pt x="44" y="442"/>
                        </a:lnTo>
                        <a:lnTo>
                          <a:pt x="46" y="437"/>
                        </a:lnTo>
                        <a:lnTo>
                          <a:pt x="46" y="431"/>
                        </a:lnTo>
                        <a:lnTo>
                          <a:pt x="36" y="45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24" name="Freeform 712"/>
                  <p:cNvSpPr>
                    <a:spLocks noChangeAspect="1"/>
                  </p:cNvSpPr>
                  <p:nvPr/>
                </p:nvSpPr>
                <p:spPr bwMode="auto">
                  <a:xfrm>
                    <a:off x="4784" y="2055"/>
                    <a:ext cx="14" cy="14"/>
                  </a:xfrm>
                  <a:custGeom>
                    <a:avLst/>
                    <a:gdLst>
                      <a:gd name="T0" fmla="*/ 0 w 68"/>
                      <a:gd name="T1" fmla="*/ 9 h 66"/>
                      <a:gd name="T2" fmla="*/ 8 w 68"/>
                      <a:gd name="T3" fmla="*/ 13 h 66"/>
                      <a:gd name="T4" fmla="*/ 14 w 68"/>
                      <a:gd name="T5" fmla="*/ 8 h 66"/>
                      <a:gd name="T6" fmla="*/ 8 w 68"/>
                      <a:gd name="T7" fmla="*/ 0 h 66"/>
                      <a:gd name="T8" fmla="*/ 2 w 68"/>
                      <a:gd name="T9" fmla="*/ 5 h 66"/>
                      <a:gd name="T10" fmla="*/ 0 w 68"/>
                      <a:gd name="T11" fmla="*/ 9 h 66"/>
                      <a:gd name="T12" fmla="*/ 2 w 68"/>
                      <a:gd name="T13" fmla="*/ 5 h 66"/>
                      <a:gd name="T14" fmla="*/ 1 w 68"/>
                      <a:gd name="T15" fmla="*/ 6 h 66"/>
                      <a:gd name="T16" fmla="*/ 1 w 68"/>
                      <a:gd name="T17" fmla="*/ 7 h 66"/>
                      <a:gd name="T18" fmla="*/ 0 w 68"/>
                      <a:gd name="T19" fmla="*/ 7 h 66"/>
                      <a:gd name="T20" fmla="*/ 0 w 68"/>
                      <a:gd name="T21" fmla="*/ 8 h 66"/>
                      <a:gd name="T22" fmla="*/ 0 w 68"/>
                      <a:gd name="T23" fmla="*/ 9 h 66"/>
                      <a:gd name="T24" fmla="*/ 0 w 68"/>
                      <a:gd name="T25" fmla="*/ 10 h 66"/>
                      <a:gd name="T26" fmla="*/ 1 w 68"/>
                      <a:gd name="T27" fmla="*/ 11 h 66"/>
                      <a:gd name="T28" fmla="*/ 1 w 68"/>
                      <a:gd name="T29" fmla="*/ 12 h 66"/>
                      <a:gd name="T30" fmla="*/ 1 w 68"/>
                      <a:gd name="T31" fmla="*/ 12 h 66"/>
                      <a:gd name="T32" fmla="*/ 2 w 68"/>
                      <a:gd name="T33" fmla="*/ 13 h 66"/>
                      <a:gd name="T34" fmla="*/ 3 w 68"/>
                      <a:gd name="T35" fmla="*/ 14 h 66"/>
                      <a:gd name="T36" fmla="*/ 4 w 68"/>
                      <a:gd name="T37" fmla="*/ 14 h 66"/>
                      <a:gd name="T38" fmla="*/ 5 w 68"/>
                      <a:gd name="T39" fmla="*/ 14 h 66"/>
                      <a:gd name="T40" fmla="*/ 6 w 68"/>
                      <a:gd name="T41" fmla="*/ 14 h 66"/>
                      <a:gd name="T42" fmla="*/ 7 w 68"/>
                      <a:gd name="T43" fmla="*/ 14 h 66"/>
                      <a:gd name="T44" fmla="*/ 8 w 68"/>
                      <a:gd name="T45" fmla="*/ 13 h 66"/>
                      <a:gd name="T46" fmla="*/ 0 w 68"/>
                      <a:gd name="T47" fmla="*/ 9 h 6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8" h="66">
                        <a:moveTo>
                          <a:pt x="1" y="42"/>
                        </a:moveTo>
                        <a:lnTo>
                          <a:pt x="37" y="60"/>
                        </a:lnTo>
                        <a:lnTo>
                          <a:pt x="68" y="38"/>
                        </a:lnTo>
                        <a:lnTo>
                          <a:pt x="41" y="0"/>
                        </a:lnTo>
                        <a:lnTo>
                          <a:pt x="10" y="23"/>
                        </a:lnTo>
                        <a:lnTo>
                          <a:pt x="1" y="42"/>
                        </a:lnTo>
                        <a:lnTo>
                          <a:pt x="10" y="23"/>
                        </a:lnTo>
                        <a:lnTo>
                          <a:pt x="6" y="27"/>
                        </a:lnTo>
                        <a:lnTo>
                          <a:pt x="3" y="31"/>
                        </a:lnTo>
                        <a:lnTo>
                          <a:pt x="1" y="35"/>
                        </a:lnTo>
                        <a:lnTo>
                          <a:pt x="0" y="39"/>
                        </a:lnTo>
                        <a:lnTo>
                          <a:pt x="0" y="44"/>
                        </a:lnTo>
                        <a:lnTo>
                          <a:pt x="1" y="48"/>
                        </a:lnTo>
                        <a:lnTo>
                          <a:pt x="3" y="52"/>
                        </a:lnTo>
                        <a:lnTo>
                          <a:pt x="5" y="55"/>
                        </a:lnTo>
                        <a:lnTo>
                          <a:pt x="7" y="58"/>
                        </a:lnTo>
                        <a:lnTo>
                          <a:pt x="12" y="62"/>
                        </a:lnTo>
                        <a:lnTo>
                          <a:pt x="15" y="64"/>
                        </a:lnTo>
                        <a:lnTo>
                          <a:pt x="19" y="65"/>
                        </a:lnTo>
                        <a:lnTo>
                          <a:pt x="23" y="66"/>
                        </a:lnTo>
                        <a:lnTo>
                          <a:pt x="27" y="65"/>
                        </a:lnTo>
                        <a:lnTo>
                          <a:pt x="33" y="64"/>
                        </a:lnTo>
                        <a:lnTo>
                          <a:pt x="37" y="60"/>
                        </a:lnTo>
                        <a:lnTo>
                          <a:pt x="1" y="4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25" name="Rectangle 71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784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26" name="Rectangle 71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013" y="1496"/>
                    <a:ext cx="14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27" name="Rectangle 71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141" y="1496"/>
                    <a:ext cx="14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28" name="Rectangle 71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877" y="1496"/>
                    <a:ext cx="14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29" name="Freeform 717"/>
                  <p:cNvSpPr>
                    <a:spLocks noChangeAspect="1"/>
                  </p:cNvSpPr>
                  <p:nvPr/>
                </p:nvSpPr>
                <p:spPr bwMode="auto">
                  <a:xfrm>
                    <a:off x="2111" y="1410"/>
                    <a:ext cx="14" cy="93"/>
                  </a:xfrm>
                  <a:custGeom>
                    <a:avLst/>
                    <a:gdLst>
                      <a:gd name="T0" fmla="*/ 14 w 46"/>
                      <a:gd name="T1" fmla="*/ 7 h 315"/>
                      <a:gd name="T2" fmla="*/ 0 w 46"/>
                      <a:gd name="T3" fmla="*/ 7 h 315"/>
                      <a:gd name="T4" fmla="*/ 0 w 46"/>
                      <a:gd name="T5" fmla="*/ 93 h 315"/>
                      <a:gd name="T6" fmla="*/ 14 w 46"/>
                      <a:gd name="T7" fmla="*/ 93 h 315"/>
                      <a:gd name="T8" fmla="*/ 14 w 46"/>
                      <a:gd name="T9" fmla="*/ 7 h 315"/>
                      <a:gd name="T10" fmla="*/ 14 w 46"/>
                      <a:gd name="T11" fmla="*/ 7 h 315"/>
                      <a:gd name="T12" fmla="*/ 14 w 46"/>
                      <a:gd name="T13" fmla="*/ 7 h 315"/>
                      <a:gd name="T14" fmla="*/ 14 w 46"/>
                      <a:gd name="T15" fmla="*/ 5 h 315"/>
                      <a:gd name="T16" fmla="*/ 13 w 46"/>
                      <a:gd name="T17" fmla="*/ 4 h 315"/>
                      <a:gd name="T18" fmla="*/ 13 w 46"/>
                      <a:gd name="T19" fmla="*/ 3 h 315"/>
                      <a:gd name="T20" fmla="*/ 12 w 46"/>
                      <a:gd name="T21" fmla="*/ 2 h 315"/>
                      <a:gd name="T22" fmla="*/ 11 w 46"/>
                      <a:gd name="T23" fmla="*/ 1 h 315"/>
                      <a:gd name="T24" fmla="*/ 9 w 46"/>
                      <a:gd name="T25" fmla="*/ 1 h 315"/>
                      <a:gd name="T26" fmla="*/ 8 w 46"/>
                      <a:gd name="T27" fmla="*/ 0 h 315"/>
                      <a:gd name="T28" fmla="*/ 7 w 46"/>
                      <a:gd name="T29" fmla="*/ 0 h 315"/>
                      <a:gd name="T30" fmla="*/ 6 w 46"/>
                      <a:gd name="T31" fmla="*/ 0 h 315"/>
                      <a:gd name="T32" fmla="*/ 4 w 46"/>
                      <a:gd name="T33" fmla="*/ 1 h 315"/>
                      <a:gd name="T34" fmla="*/ 3 w 46"/>
                      <a:gd name="T35" fmla="*/ 1 h 315"/>
                      <a:gd name="T36" fmla="*/ 2 w 46"/>
                      <a:gd name="T37" fmla="*/ 2 h 315"/>
                      <a:gd name="T38" fmla="*/ 1 w 46"/>
                      <a:gd name="T39" fmla="*/ 3 h 315"/>
                      <a:gd name="T40" fmla="*/ 1 w 46"/>
                      <a:gd name="T41" fmla="*/ 4 h 315"/>
                      <a:gd name="T42" fmla="*/ 0 w 46"/>
                      <a:gd name="T43" fmla="*/ 5 h 315"/>
                      <a:gd name="T44" fmla="*/ 0 w 46"/>
                      <a:gd name="T45" fmla="*/ 7 h 315"/>
                      <a:gd name="T46" fmla="*/ 14 w 46"/>
                      <a:gd name="T47" fmla="*/ 7 h 31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315">
                        <a:moveTo>
                          <a:pt x="46" y="24"/>
                        </a:moveTo>
                        <a:lnTo>
                          <a:pt x="0" y="24"/>
                        </a:lnTo>
                        <a:lnTo>
                          <a:pt x="0" y="315"/>
                        </a:lnTo>
                        <a:lnTo>
                          <a:pt x="46" y="315"/>
                        </a:lnTo>
                        <a:lnTo>
                          <a:pt x="46" y="24"/>
                        </a:lnTo>
                        <a:lnTo>
                          <a:pt x="46" y="18"/>
                        </a:lnTo>
                        <a:lnTo>
                          <a:pt x="44" y="14"/>
                        </a:lnTo>
                        <a:lnTo>
                          <a:pt x="42" y="10"/>
                        </a:lnTo>
                        <a:lnTo>
                          <a:pt x="39" y="7"/>
                        </a:lnTo>
                        <a:lnTo>
                          <a:pt x="36" y="4"/>
                        </a:lnTo>
                        <a:lnTo>
                          <a:pt x="31" y="3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3"/>
                        </a:lnTo>
                        <a:lnTo>
                          <a:pt x="10" y="4"/>
                        </a:lnTo>
                        <a:lnTo>
                          <a:pt x="7" y="7"/>
                        </a:lnTo>
                        <a:lnTo>
                          <a:pt x="4" y="10"/>
                        </a:lnTo>
                        <a:lnTo>
                          <a:pt x="2" y="14"/>
                        </a:lnTo>
                        <a:lnTo>
                          <a:pt x="1" y="18"/>
                        </a:lnTo>
                        <a:lnTo>
                          <a:pt x="0" y="24"/>
                        </a:lnTo>
                        <a:lnTo>
                          <a:pt x="46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0" name="Freeform 718"/>
                  <p:cNvSpPr>
                    <a:spLocks noChangeAspect="1"/>
                  </p:cNvSpPr>
                  <p:nvPr/>
                </p:nvSpPr>
                <p:spPr bwMode="auto">
                  <a:xfrm>
                    <a:off x="2090" y="1360"/>
                    <a:ext cx="36" cy="57"/>
                  </a:xfrm>
                  <a:custGeom>
                    <a:avLst/>
                    <a:gdLst>
                      <a:gd name="T0" fmla="*/ 12 w 122"/>
                      <a:gd name="T1" fmla="*/ 12 h 191"/>
                      <a:gd name="T2" fmla="*/ 2 w 122"/>
                      <a:gd name="T3" fmla="*/ 12 h 191"/>
                      <a:gd name="T4" fmla="*/ 5 w 122"/>
                      <a:gd name="T5" fmla="*/ 15 h 191"/>
                      <a:gd name="T6" fmla="*/ 8 w 122"/>
                      <a:gd name="T7" fmla="*/ 18 h 191"/>
                      <a:gd name="T8" fmla="*/ 10 w 122"/>
                      <a:gd name="T9" fmla="*/ 21 h 191"/>
                      <a:gd name="T10" fmla="*/ 12 w 122"/>
                      <a:gd name="T11" fmla="*/ 24 h 191"/>
                      <a:gd name="T12" fmla="*/ 14 w 122"/>
                      <a:gd name="T13" fmla="*/ 27 h 191"/>
                      <a:gd name="T14" fmla="*/ 16 w 122"/>
                      <a:gd name="T15" fmla="*/ 29 h 191"/>
                      <a:gd name="T16" fmla="*/ 17 w 122"/>
                      <a:gd name="T17" fmla="*/ 32 h 191"/>
                      <a:gd name="T18" fmla="*/ 18 w 122"/>
                      <a:gd name="T19" fmla="*/ 35 h 191"/>
                      <a:gd name="T20" fmla="*/ 19 w 122"/>
                      <a:gd name="T21" fmla="*/ 37 h 191"/>
                      <a:gd name="T22" fmla="*/ 20 w 122"/>
                      <a:gd name="T23" fmla="*/ 40 h 191"/>
                      <a:gd name="T24" fmla="*/ 21 w 122"/>
                      <a:gd name="T25" fmla="*/ 43 h 191"/>
                      <a:gd name="T26" fmla="*/ 22 w 122"/>
                      <a:gd name="T27" fmla="*/ 45 h 191"/>
                      <a:gd name="T28" fmla="*/ 22 w 122"/>
                      <a:gd name="T29" fmla="*/ 51 h 191"/>
                      <a:gd name="T30" fmla="*/ 22 w 122"/>
                      <a:gd name="T31" fmla="*/ 57 h 191"/>
                      <a:gd name="T32" fmla="*/ 36 w 122"/>
                      <a:gd name="T33" fmla="*/ 57 h 191"/>
                      <a:gd name="T34" fmla="*/ 36 w 122"/>
                      <a:gd name="T35" fmla="*/ 50 h 191"/>
                      <a:gd name="T36" fmla="*/ 35 w 122"/>
                      <a:gd name="T37" fmla="*/ 43 h 191"/>
                      <a:gd name="T38" fmla="*/ 34 w 122"/>
                      <a:gd name="T39" fmla="*/ 40 h 191"/>
                      <a:gd name="T40" fmla="*/ 33 w 122"/>
                      <a:gd name="T41" fmla="*/ 36 h 191"/>
                      <a:gd name="T42" fmla="*/ 32 w 122"/>
                      <a:gd name="T43" fmla="*/ 33 h 191"/>
                      <a:gd name="T44" fmla="*/ 31 w 122"/>
                      <a:gd name="T45" fmla="*/ 29 h 191"/>
                      <a:gd name="T46" fmla="*/ 30 w 122"/>
                      <a:gd name="T47" fmla="*/ 26 h 191"/>
                      <a:gd name="T48" fmla="*/ 28 w 122"/>
                      <a:gd name="T49" fmla="*/ 22 h 191"/>
                      <a:gd name="T50" fmla="*/ 26 w 122"/>
                      <a:gd name="T51" fmla="*/ 19 h 191"/>
                      <a:gd name="T52" fmla="*/ 24 w 122"/>
                      <a:gd name="T53" fmla="*/ 16 h 191"/>
                      <a:gd name="T54" fmla="*/ 21 w 122"/>
                      <a:gd name="T55" fmla="*/ 12 h 191"/>
                      <a:gd name="T56" fmla="*/ 18 w 122"/>
                      <a:gd name="T57" fmla="*/ 9 h 191"/>
                      <a:gd name="T58" fmla="*/ 15 w 122"/>
                      <a:gd name="T59" fmla="*/ 5 h 191"/>
                      <a:gd name="T60" fmla="*/ 12 w 122"/>
                      <a:gd name="T61" fmla="*/ 2 h 191"/>
                      <a:gd name="T62" fmla="*/ 2 w 122"/>
                      <a:gd name="T63" fmla="*/ 2 h 191"/>
                      <a:gd name="T64" fmla="*/ 12 w 122"/>
                      <a:gd name="T65" fmla="*/ 2 h 191"/>
                      <a:gd name="T66" fmla="*/ 10 w 122"/>
                      <a:gd name="T67" fmla="*/ 1 h 191"/>
                      <a:gd name="T68" fmla="*/ 9 w 122"/>
                      <a:gd name="T69" fmla="*/ 0 h 191"/>
                      <a:gd name="T70" fmla="*/ 7 w 122"/>
                      <a:gd name="T71" fmla="*/ 0 h 191"/>
                      <a:gd name="T72" fmla="*/ 6 w 122"/>
                      <a:gd name="T73" fmla="*/ 0 h 191"/>
                      <a:gd name="T74" fmla="*/ 5 w 122"/>
                      <a:gd name="T75" fmla="*/ 0 h 191"/>
                      <a:gd name="T76" fmla="*/ 4 w 122"/>
                      <a:gd name="T77" fmla="*/ 1 h 191"/>
                      <a:gd name="T78" fmla="*/ 3 w 122"/>
                      <a:gd name="T79" fmla="*/ 1 h 191"/>
                      <a:gd name="T80" fmla="*/ 2 w 122"/>
                      <a:gd name="T81" fmla="*/ 3 h 191"/>
                      <a:gd name="T82" fmla="*/ 1 w 122"/>
                      <a:gd name="T83" fmla="*/ 4 h 191"/>
                      <a:gd name="T84" fmla="*/ 0 w 122"/>
                      <a:gd name="T85" fmla="*/ 5 h 191"/>
                      <a:gd name="T86" fmla="*/ 0 w 122"/>
                      <a:gd name="T87" fmla="*/ 6 h 191"/>
                      <a:gd name="T88" fmla="*/ 0 w 122"/>
                      <a:gd name="T89" fmla="*/ 7 h 191"/>
                      <a:gd name="T90" fmla="*/ 0 w 122"/>
                      <a:gd name="T91" fmla="*/ 9 h 191"/>
                      <a:gd name="T92" fmla="*/ 1 w 122"/>
                      <a:gd name="T93" fmla="*/ 10 h 191"/>
                      <a:gd name="T94" fmla="*/ 1 w 122"/>
                      <a:gd name="T95" fmla="*/ 11 h 191"/>
                      <a:gd name="T96" fmla="*/ 2 w 122"/>
                      <a:gd name="T97" fmla="*/ 12 h 191"/>
                      <a:gd name="T98" fmla="*/ 12 w 122"/>
                      <a:gd name="T99" fmla="*/ 12 h 191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</a:gdLst>
                    <a:ahLst/>
                    <a:cxnLst>
                      <a:cxn ang="T100">
                        <a:pos x="T0" y="T1"/>
                      </a:cxn>
                      <a:cxn ang="T101">
                        <a:pos x="T2" y="T3"/>
                      </a:cxn>
                      <a:cxn ang="T102">
                        <a:pos x="T4" y="T5"/>
                      </a:cxn>
                      <a:cxn ang="T103">
                        <a:pos x="T6" y="T7"/>
                      </a:cxn>
                      <a:cxn ang="T104">
                        <a:pos x="T8" y="T9"/>
                      </a:cxn>
                      <a:cxn ang="T105">
                        <a:pos x="T10" y="T11"/>
                      </a:cxn>
                      <a:cxn ang="T106">
                        <a:pos x="T12" y="T13"/>
                      </a:cxn>
                      <a:cxn ang="T107">
                        <a:pos x="T14" y="T15"/>
                      </a:cxn>
                      <a:cxn ang="T108">
                        <a:pos x="T16" y="T17"/>
                      </a:cxn>
                      <a:cxn ang="T109">
                        <a:pos x="T18" y="T19"/>
                      </a:cxn>
                      <a:cxn ang="T110">
                        <a:pos x="T20" y="T21"/>
                      </a:cxn>
                      <a:cxn ang="T111">
                        <a:pos x="T22" y="T23"/>
                      </a:cxn>
                      <a:cxn ang="T112">
                        <a:pos x="T24" y="T25"/>
                      </a:cxn>
                      <a:cxn ang="T113">
                        <a:pos x="T26" y="T27"/>
                      </a:cxn>
                      <a:cxn ang="T114">
                        <a:pos x="T28" y="T29"/>
                      </a:cxn>
                      <a:cxn ang="T115">
                        <a:pos x="T30" y="T31"/>
                      </a:cxn>
                      <a:cxn ang="T116">
                        <a:pos x="T32" y="T33"/>
                      </a:cxn>
                      <a:cxn ang="T117">
                        <a:pos x="T34" y="T35"/>
                      </a:cxn>
                      <a:cxn ang="T118">
                        <a:pos x="T36" y="T37"/>
                      </a:cxn>
                      <a:cxn ang="T119">
                        <a:pos x="T38" y="T39"/>
                      </a:cxn>
                      <a:cxn ang="T120">
                        <a:pos x="T40" y="T41"/>
                      </a:cxn>
                      <a:cxn ang="T121">
                        <a:pos x="T42" y="T43"/>
                      </a:cxn>
                      <a:cxn ang="T122">
                        <a:pos x="T44" y="T45"/>
                      </a:cxn>
                      <a:cxn ang="T123">
                        <a:pos x="T46" y="T47"/>
                      </a:cxn>
                      <a:cxn ang="T124">
                        <a:pos x="T48" y="T49"/>
                      </a:cxn>
                      <a:cxn ang="T125">
                        <a:pos x="T50" y="T51"/>
                      </a:cxn>
                      <a:cxn ang="T126">
                        <a:pos x="T52" y="T53"/>
                      </a:cxn>
                      <a:cxn ang="T127">
                        <a:pos x="T54" y="T55"/>
                      </a:cxn>
                      <a:cxn ang="T128">
                        <a:pos x="T56" y="T57"/>
                      </a:cxn>
                      <a:cxn ang="T129">
                        <a:pos x="T58" y="T59"/>
                      </a:cxn>
                      <a:cxn ang="T130">
                        <a:pos x="T60" y="T61"/>
                      </a:cxn>
                      <a:cxn ang="T131">
                        <a:pos x="T62" y="T63"/>
                      </a:cxn>
                      <a:cxn ang="T132">
                        <a:pos x="T64" y="T65"/>
                      </a:cxn>
                      <a:cxn ang="T133">
                        <a:pos x="T66" y="T67"/>
                      </a:cxn>
                      <a:cxn ang="T134">
                        <a:pos x="T68" y="T69"/>
                      </a:cxn>
                      <a:cxn ang="T135">
                        <a:pos x="T70" y="T71"/>
                      </a:cxn>
                      <a:cxn ang="T136">
                        <a:pos x="T72" y="T73"/>
                      </a:cxn>
                      <a:cxn ang="T137">
                        <a:pos x="T74" y="T75"/>
                      </a:cxn>
                      <a:cxn ang="T138">
                        <a:pos x="T76" y="T77"/>
                      </a:cxn>
                      <a:cxn ang="T139">
                        <a:pos x="T78" y="T79"/>
                      </a:cxn>
                      <a:cxn ang="T140">
                        <a:pos x="T80" y="T81"/>
                      </a:cxn>
                      <a:cxn ang="T141">
                        <a:pos x="T82" y="T83"/>
                      </a:cxn>
                      <a:cxn ang="T142">
                        <a:pos x="T84" y="T85"/>
                      </a:cxn>
                      <a:cxn ang="T143">
                        <a:pos x="T86" y="T87"/>
                      </a:cxn>
                      <a:cxn ang="T144">
                        <a:pos x="T88" y="T89"/>
                      </a:cxn>
                      <a:cxn ang="T145">
                        <a:pos x="T90" y="T91"/>
                      </a:cxn>
                      <a:cxn ang="T146">
                        <a:pos x="T92" y="T93"/>
                      </a:cxn>
                      <a:cxn ang="T147">
                        <a:pos x="T94" y="T95"/>
                      </a:cxn>
                      <a:cxn ang="T148">
                        <a:pos x="T96" y="T97"/>
                      </a:cxn>
                      <a:cxn ang="T149">
                        <a:pos x="T98" y="T99"/>
                      </a:cxn>
                    </a:cxnLst>
                    <a:rect l="0" t="0" r="r" b="b"/>
                    <a:pathLst>
                      <a:path w="122" h="191">
                        <a:moveTo>
                          <a:pt x="40" y="40"/>
                        </a:moveTo>
                        <a:lnTo>
                          <a:pt x="7" y="41"/>
                        </a:lnTo>
                        <a:lnTo>
                          <a:pt x="18" y="51"/>
                        </a:lnTo>
                        <a:lnTo>
                          <a:pt x="27" y="60"/>
                        </a:lnTo>
                        <a:lnTo>
                          <a:pt x="35" y="70"/>
                        </a:lnTo>
                        <a:lnTo>
                          <a:pt x="42" y="79"/>
                        </a:lnTo>
                        <a:lnTo>
                          <a:pt x="48" y="89"/>
                        </a:lnTo>
                        <a:lnTo>
                          <a:pt x="54" y="97"/>
                        </a:lnTo>
                        <a:lnTo>
                          <a:pt x="59" y="106"/>
                        </a:lnTo>
                        <a:lnTo>
                          <a:pt x="62" y="116"/>
                        </a:lnTo>
                        <a:lnTo>
                          <a:pt x="65" y="124"/>
                        </a:lnTo>
                        <a:lnTo>
                          <a:pt x="68" y="134"/>
                        </a:lnTo>
                        <a:lnTo>
                          <a:pt x="70" y="143"/>
                        </a:lnTo>
                        <a:lnTo>
                          <a:pt x="73" y="152"/>
                        </a:lnTo>
                        <a:lnTo>
                          <a:pt x="75" y="172"/>
                        </a:lnTo>
                        <a:lnTo>
                          <a:pt x="76" y="191"/>
                        </a:lnTo>
                        <a:lnTo>
                          <a:pt x="122" y="190"/>
                        </a:lnTo>
                        <a:lnTo>
                          <a:pt x="121" y="167"/>
                        </a:lnTo>
                        <a:lnTo>
                          <a:pt x="118" y="145"/>
                        </a:lnTo>
                        <a:lnTo>
                          <a:pt x="116" y="133"/>
                        </a:lnTo>
                        <a:lnTo>
                          <a:pt x="113" y="121"/>
                        </a:lnTo>
                        <a:lnTo>
                          <a:pt x="109" y="110"/>
                        </a:lnTo>
                        <a:lnTo>
                          <a:pt x="105" y="98"/>
                        </a:lnTo>
                        <a:lnTo>
                          <a:pt x="100" y="86"/>
                        </a:lnTo>
                        <a:lnTo>
                          <a:pt x="95" y="75"/>
                        </a:lnTo>
                        <a:lnTo>
                          <a:pt x="87" y="63"/>
                        </a:lnTo>
                        <a:lnTo>
                          <a:pt x="80" y="52"/>
                        </a:lnTo>
                        <a:lnTo>
                          <a:pt x="71" y="40"/>
                        </a:lnTo>
                        <a:lnTo>
                          <a:pt x="61" y="30"/>
                        </a:lnTo>
                        <a:lnTo>
                          <a:pt x="50" y="18"/>
                        </a:lnTo>
                        <a:lnTo>
                          <a:pt x="39" y="6"/>
                        </a:lnTo>
                        <a:lnTo>
                          <a:pt x="7" y="7"/>
                        </a:lnTo>
                        <a:lnTo>
                          <a:pt x="39" y="6"/>
                        </a:lnTo>
                        <a:lnTo>
                          <a:pt x="35" y="3"/>
                        </a:lnTo>
                        <a:lnTo>
                          <a:pt x="29" y="1"/>
                        </a:lnTo>
                        <a:lnTo>
                          <a:pt x="25" y="0"/>
                        </a:lnTo>
                        <a:lnTo>
                          <a:pt x="21" y="0"/>
                        </a:lnTo>
                        <a:lnTo>
                          <a:pt x="17" y="1"/>
                        </a:lnTo>
                        <a:lnTo>
                          <a:pt x="13" y="3"/>
                        </a:lnTo>
                        <a:lnTo>
                          <a:pt x="9" y="5"/>
                        </a:lnTo>
                        <a:lnTo>
                          <a:pt x="6" y="9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2" y="33"/>
                        </a:lnTo>
                        <a:lnTo>
                          <a:pt x="4" y="37"/>
                        </a:lnTo>
                        <a:lnTo>
                          <a:pt x="7" y="41"/>
                        </a:lnTo>
                        <a:lnTo>
                          <a:pt x="40" y="4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1" name="Freeform 719"/>
                  <p:cNvSpPr>
                    <a:spLocks noChangeAspect="1"/>
                  </p:cNvSpPr>
                  <p:nvPr/>
                </p:nvSpPr>
                <p:spPr bwMode="auto">
                  <a:xfrm>
                    <a:off x="2068" y="1360"/>
                    <a:ext cx="29" cy="64"/>
                  </a:xfrm>
                  <a:custGeom>
                    <a:avLst/>
                    <a:gdLst>
                      <a:gd name="T0" fmla="*/ 12 w 115"/>
                      <a:gd name="T1" fmla="*/ 57 h 206"/>
                      <a:gd name="T2" fmla="*/ 12 w 115"/>
                      <a:gd name="T3" fmla="*/ 57 h 206"/>
                      <a:gd name="T4" fmla="*/ 12 w 115"/>
                      <a:gd name="T5" fmla="*/ 51 h 206"/>
                      <a:gd name="T6" fmla="*/ 13 w 115"/>
                      <a:gd name="T7" fmla="*/ 45 h 206"/>
                      <a:gd name="T8" fmla="*/ 13 w 115"/>
                      <a:gd name="T9" fmla="*/ 42 h 206"/>
                      <a:gd name="T10" fmla="*/ 14 w 115"/>
                      <a:gd name="T11" fmla="*/ 40 h 206"/>
                      <a:gd name="T12" fmla="*/ 15 w 115"/>
                      <a:gd name="T13" fmla="*/ 37 h 206"/>
                      <a:gd name="T14" fmla="*/ 15 w 115"/>
                      <a:gd name="T15" fmla="*/ 34 h 206"/>
                      <a:gd name="T16" fmla="*/ 16 w 115"/>
                      <a:gd name="T17" fmla="*/ 31 h 206"/>
                      <a:gd name="T18" fmla="*/ 18 w 115"/>
                      <a:gd name="T19" fmla="*/ 28 h 206"/>
                      <a:gd name="T20" fmla="*/ 19 w 115"/>
                      <a:gd name="T21" fmla="*/ 25 h 206"/>
                      <a:gd name="T22" fmla="*/ 21 w 115"/>
                      <a:gd name="T23" fmla="*/ 22 h 206"/>
                      <a:gd name="T24" fmla="*/ 23 w 115"/>
                      <a:gd name="T25" fmla="*/ 20 h 206"/>
                      <a:gd name="T26" fmla="*/ 24 w 115"/>
                      <a:gd name="T27" fmla="*/ 16 h 206"/>
                      <a:gd name="T28" fmla="*/ 26 w 115"/>
                      <a:gd name="T29" fmla="*/ 13 h 206"/>
                      <a:gd name="T30" fmla="*/ 29 w 115"/>
                      <a:gd name="T31" fmla="*/ 10 h 206"/>
                      <a:gd name="T32" fmla="*/ 21 w 115"/>
                      <a:gd name="T33" fmla="*/ 0 h 206"/>
                      <a:gd name="T34" fmla="*/ 18 w 115"/>
                      <a:gd name="T35" fmla="*/ 4 h 206"/>
                      <a:gd name="T36" fmla="*/ 15 w 115"/>
                      <a:gd name="T37" fmla="*/ 7 h 206"/>
                      <a:gd name="T38" fmla="*/ 13 w 115"/>
                      <a:gd name="T39" fmla="*/ 11 h 206"/>
                      <a:gd name="T40" fmla="*/ 11 w 115"/>
                      <a:gd name="T41" fmla="*/ 14 h 206"/>
                      <a:gd name="T42" fmla="*/ 9 w 115"/>
                      <a:gd name="T43" fmla="*/ 17 h 206"/>
                      <a:gd name="T44" fmla="*/ 8 w 115"/>
                      <a:gd name="T45" fmla="*/ 21 h 206"/>
                      <a:gd name="T46" fmla="*/ 6 w 115"/>
                      <a:gd name="T47" fmla="*/ 25 h 206"/>
                      <a:gd name="T48" fmla="*/ 5 w 115"/>
                      <a:gd name="T49" fmla="*/ 28 h 206"/>
                      <a:gd name="T50" fmla="*/ 4 w 115"/>
                      <a:gd name="T51" fmla="*/ 32 h 206"/>
                      <a:gd name="T52" fmla="*/ 3 w 115"/>
                      <a:gd name="T53" fmla="*/ 35 h 206"/>
                      <a:gd name="T54" fmla="*/ 2 w 115"/>
                      <a:gd name="T55" fmla="*/ 39 h 206"/>
                      <a:gd name="T56" fmla="*/ 1 w 115"/>
                      <a:gd name="T57" fmla="*/ 43 h 206"/>
                      <a:gd name="T58" fmla="*/ 1 w 115"/>
                      <a:gd name="T59" fmla="*/ 50 h 206"/>
                      <a:gd name="T60" fmla="*/ 0 w 115"/>
                      <a:gd name="T61" fmla="*/ 57 h 206"/>
                      <a:gd name="T62" fmla="*/ 0 w 115"/>
                      <a:gd name="T63" fmla="*/ 57 h 206"/>
                      <a:gd name="T64" fmla="*/ 0 w 115"/>
                      <a:gd name="T65" fmla="*/ 57 h 206"/>
                      <a:gd name="T66" fmla="*/ 0 w 115"/>
                      <a:gd name="T67" fmla="*/ 58 h 206"/>
                      <a:gd name="T68" fmla="*/ 1 w 115"/>
                      <a:gd name="T69" fmla="*/ 60 h 206"/>
                      <a:gd name="T70" fmla="*/ 1 w 115"/>
                      <a:gd name="T71" fmla="*/ 61 h 206"/>
                      <a:gd name="T72" fmla="*/ 2 w 115"/>
                      <a:gd name="T73" fmla="*/ 62 h 206"/>
                      <a:gd name="T74" fmla="*/ 3 w 115"/>
                      <a:gd name="T75" fmla="*/ 63 h 206"/>
                      <a:gd name="T76" fmla="*/ 4 w 115"/>
                      <a:gd name="T77" fmla="*/ 64 h 206"/>
                      <a:gd name="T78" fmla="*/ 5 w 115"/>
                      <a:gd name="T79" fmla="*/ 64 h 206"/>
                      <a:gd name="T80" fmla="*/ 6 w 115"/>
                      <a:gd name="T81" fmla="*/ 64 h 206"/>
                      <a:gd name="T82" fmla="*/ 7 w 115"/>
                      <a:gd name="T83" fmla="*/ 64 h 206"/>
                      <a:gd name="T84" fmla="*/ 8 w 115"/>
                      <a:gd name="T85" fmla="*/ 64 h 206"/>
                      <a:gd name="T86" fmla="*/ 9 w 115"/>
                      <a:gd name="T87" fmla="*/ 63 h 206"/>
                      <a:gd name="T88" fmla="*/ 10 w 115"/>
                      <a:gd name="T89" fmla="*/ 62 h 206"/>
                      <a:gd name="T90" fmla="*/ 11 w 115"/>
                      <a:gd name="T91" fmla="*/ 61 h 206"/>
                      <a:gd name="T92" fmla="*/ 11 w 115"/>
                      <a:gd name="T93" fmla="*/ 60 h 206"/>
                      <a:gd name="T94" fmla="*/ 12 w 115"/>
                      <a:gd name="T95" fmla="*/ 58 h 206"/>
                      <a:gd name="T96" fmla="*/ 12 w 115"/>
                      <a:gd name="T97" fmla="*/ 57 h 20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</a:gdLst>
                    <a:ahLst/>
                    <a:cxnLst>
                      <a:cxn ang="T98">
                        <a:pos x="T0" y="T1"/>
                      </a:cxn>
                      <a:cxn ang="T99">
                        <a:pos x="T2" y="T3"/>
                      </a:cxn>
                      <a:cxn ang="T100">
                        <a:pos x="T4" y="T5"/>
                      </a:cxn>
                      <a:cxn ang="T101">
                        <a:pos x="T6" y="T7"/>
                      </a:cxn>
                      <a:cxn ang="T102">
                        <a:pos x="T8" y="T9"/>
                      </a:cxn>
                      <a:cxn ang="T103">
                        <a:pos x="T10" y="T11"/>
                      </a:cxn>
                      <a:cxn ang="T104">
                        <a:pos x="T12" y="T13"/>
                      </a:cxn>
                      <a:cxn ang="T105">
                        <a:pos x="T14" y="T15"/>
                      </a:cxn>
                      <a:cxn ang="T106">
                        <a:pos x="T16" y="T17"/>
                      </a:cxn>
                      <a:cxn ang="T107">
                        <a:pos x="T18" y="T19"/>
                      </a:cxn>
                      <a:cxn ang="T108">
                        <a:pos x="T20" y="T21"/>
                      </a:cxn>
                      <a:cxn ang="T109">
                        <a:pos x="T22" y="T23"/>
                      </a:cxn>
                      <a:cxn ang="T110">
                        <a:pos x="T24" y="T25"/>
                      </a:cxn>
                      <a:cxn ang="T111">
                        <a:pos x="T26" y="T27"/>
                      </a:cxn>
                      <a:cxn ang="T112">
                        <a:pos x="T28" y="T29"/>
                      </a:cxn>
                      <a:cxn ang="T113">
                        <a:pos x="T30" y="T31"/>
                      </a:cxn>
                      <a:cxn ang="T114">
                        <a:pos x="T32" y="T33"/>
                      </a:cxn>
                      <a:cxn ang="T115">
                        <a:pos x="T34" y="T35"/>
                      </a:cxn>
                      <a:cxn ang="T116">
                        <a:pos x="T36" y="T37"/>
                      </a:cxn>
                      <a:cxn ang="T117">
                        <a:pos x="T38" y="T39"/>
                      </a:cxn>
                      <a:cxn ang="T118">
                        <a:pos x="T40" y="T41"/>
                      </a:cxn>
                      <a:cxn ang="T119">
                        <a:pos x="T42" y="T43"/>
                      </a:cxn>
                      <a:cxn ang="T120">
                        <a:pos x="T44" y="T45"/>
                      </a:cxn>
                      <a:cxn ang="T121">
                        <a:pos x="T46" y="T47"/>
                      </a:cxn>
                      <a:cxn ang="T122">
                        <a:pos x="T48" y="T49"/>
                      </a:cxn>
                      <a:cxn ang="T123">
                        <a:pos x="T50" y="T51"/>
                      </a:cxn>
                      <a:cxn ang="T124">
                        <a:pos x="T52" y="T53"/>
                      </a:cxn>
                      <a:cxn ang="T125">
                        <a:pos x="T54" y="T55"/>
                      </a:cxn>
                      <a:cxn ang="T126">
                        <a:pos x="T56" y="T57"/>
                      </a:cxn>
                      <a:cxn ang="T127">
                        <a:pos x="T58" y="T59"/>
                      </a:cxn>
                      <a:cxn ang="T128">
                        <a:pos x="T60" y="T61"/>
                      </a:cxn>
                      <a:cxn ang="T129">
                        <a:pos x="T62" y="T63"/>
                      </a:cxn>
                      <a:cxn ang="T130">
                        <a:pos x="T64" y="T65"/>
                      </a:cxn>
                      <a:cxn ang="T131">
                        <a:pos x="T66" y="T67"/>
                      </a:cxn>
                      <a:cxn ang="T132">
                        <a:pos x="T68" y="T69"/>
                      </a:cxn>
                      <a:cxn ang="T133">
                        <a:pos x="T70" y="T71"/>
                      </a:cxn>
                      <a:cxn ang="T134">
                        <a:pos x="T72" y="T73"/>
                      </a:cxn>
                      <a:cxn ang="T135">
                        <a:pos x="T74" y="T75"/>
                      </a:cxn>
                      <a:cxn ang="T136">
                        <a:pos x="T76" y="T77"/>
                      </a:cxn>
                      <a:cxn ang="T137">
                        <a:pos x="T78" y="T79"/>
                      </a:cxn>
                      <a:cxn ang="T138">
                        <a:pos x="T80" y="T81"/>
                      </a:cxn>
                      <a:cxn ang="T139">
                        <a:pos x="T82" y="T83"/>
                      </a:cxn>
                      <a:cxn ang="T140">
                        <a:pos x="T84" y="T85"/>
                      </a:cxn>
                      <a:cxn ang="T141">
                        <a:pos x="T86" y="T87"/>
                      </a:cxn>
                      <a:cxn ang="T142">
                        <a:pos x="T88" y="T89"/>
                      </a:cxn>
                      <a:cxn ang="T143">
                        <a:pos x="T90" y="T91"/>
                      </a:cxn>
                      <a:cxn ang="T144">
                        <a:pos x="T92" y="T93"/>
                      </a:cxn>
                      <a:cxn ang="T145">
                        <a:pos x="T94" y="T95"/>
                      </a:cxn>
                      <a:cxn ang="T146">
                        <a:pos x="T96" y="T97"/>
                      </a:cxn>
                    </a:cxnLst>
                    <a:rect l="0" t="0" r="r" b="b"/>
                    <a:pathLst>
                      <a:path w="115" h="206">
                        <a:moveTo>
                          <a:pt x="47" y="183"/>
                        </a:moveTo>
                        <a:lnTo>
                          <a:pt x="47" y="183"/>
                        </a:lnTo>
                        <a:lnTo>
                          <a:pt x="47" y="165"/>
                        </a:lnTo>
                        <a:lnTo>
                          <a:pt x="51" y="145"/>
                        </a:lnTo>
                        <a:lnTo>
                          <a:pt x="53" y="136"/>
                        </a:lnTo>
                        <a:lnTo>
                          <a:pt x="55" y="128"/>
                        </a:lnTo>
                        <a:lnTo>
                          <a:pt x="58" y="118"/>
                        </a:lnTo>
                        <a:lnTo>
                          <a:pt x="61" y="109"/>
                        </a:lnTo>
                        <a:lnTo>
                          <a:pt x="65" y="99"/>
                        </a:lnTo>
                        <a:lnTo>
                          <a:pt x="71" y="90"/>
                        </a:lnTo>
                        <a:lnTo>
                          <a:pt x="76" y="82"/>
                        </a:lnTo>
                        <a:lnTo>
                          <a:pt x="82" y="72"/>
                        </a:lnTo>
                        <a:lnTo>
                          <a:pt x="90" y="63"/>
                        </a:lnTo>
                        <a:lnTo>
                          <a:pt x="97" y="53"/>
                        </a:lnTo>
                        <a:lnTo>
                          <a:pt x="105" y="43"/>
                        </a:lnTo>
                        <a:lnTo>
                          <a:pt x="115" y="33"/>
                        </a:lnTo>
                        <a:lnTo>
                          <a:pt x="82" y="0"/>
                        </a:lnTo>
                        <a:lnTo>
                          <a:pt x="71" y="12"/>
                        </a:lnTo>
                        <a:lnTo>
                          <a:pt x="61" y="23"/>
                        </a:lnTo>
                        <a:lnTo>
                          <a:pt x="53" y="34"/>
                        </a:lnTo>
                        <a:lnTo>
                          <a:pt x="44" y="46"/>
                        </a:lnTo>
                        <a:lnTo>
                          <a:pt x="37" y="56"/>
                        </a:lnTo>
                        <a:lnTo>
                          <a:pt x="30" y="68"/>
                        </a:lnTo>
                        <a:lnTo>
                          <a:pt x="24" y="79"/>
                        </a:lnTo>
                        <a:lnTo>
                          <a:pt x="19" y="91"/>
                        </a:lnTo>
                        <a:lnTo>
                          <a:pt x="15" y="103"/>
                        </a:lnTo>
                        <a:lnTo>
                          <a:pt x="11" y="114"/>
                        </a:lnTo>
                        <a:lnTo>
                          <a:pt x="7" y="126"/>
                        </a:lnTo>
                        <a:lnTo>
                          <a:pt x="4" y="137"/>
                        </a:lnTo>
                        <a:lnTo>
                          <a:pt x="2" y="160"/>
                        </a:lnTo>
                        <a:lnTo>
                          <a:pt x="0" y="183"/>
                        </a:lnTo>
                        <a:lnTo>
                          <a:pt x="1" y="188"/>
                        </a:lnTo>
                        <a:lnTo>
                          <a:pt x="2" y="193"/>
                        </a:lnTo>
                        <a:lnTo>
                          <a:pt x="5" y="197"/>
                        </a:lnTo>
                        <a:lnTo>
                          <a:pt x="7" y="201"/>
                        </a:lnTo>
                        <a:lnTo>
                          <a:pt x="12" y="203"/>
                        </a:lnTo>
                        <a:lnTo>
                          <a:pt x="15" y="205"/>
                        </a:lnTo>
                        <a:lnTo>
                          <a:pt x="19" y="206"/>
                        </a:lnTo>
                        <a:lnTo>
                          <a:pt x="24" y="206"/>
                        </a:lnTo>
                        <a:lnTo>
                          <a:pt x="29" y="206"/>
                        </a:lnTo>
                        <a:lnTo>
                          <a:pt x="33" y="205"/>
                        </a:lnTo>
                        <a:lnTo>
                          <a:pt x="36" y="203"/>
                        </a:lnTo>
                        <a:lnTo>
                          <a:pt x="40" y="201"/>
                        </a:lnTo>
                        <a:lnTo>
                          <a:pt x="43" y="197"/>
                        </a:lnTo>
                        <a:lnTo>
                          <a:pt x="45" y="193"/>
                        </a:lnTo>
                        <a:lnTo>
                          <a:pt x="46" y="188"/>
                        </a:lnTo>
                        <a:lnTo>
                          <a:pt x="47" y="18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2" name="Freeform 720"/>
                  <p:cNvSpPr>
                    <a:spLocks noChangeAspect="1"/>
                  </p:cNvSpPr>
                  <p:nvPr/>
                </p:nvSpPr>
                <p:spPr bwMode="auto">
                  <a:xfrm>
                    <a:off x="2068" y="1417"/>
                    <a:ext cx="7" cy="93"/>
                  </a:xfrm>
                  <a:custGeom>
                    <a:avLst/>
                    <a:gdLst>
                      <a:gd name="T0" fmla="*/ 4 w 47"/>
                      <a:gd name="T1" fmla="*/ 93 h 315"/>
                      <a:gd name="T2" fmla="*/ 7 w 47"/>
                      <a:gd name="T3" fmla="*/ 86 h 315"/>
                      <a:gd name="T4" fmla="*/ 7 w 47"/>
                      <a:gd name="T5" fmla="*/ 0 h 315"/>
                      <a:gd name="T6" fmla="*/ 0 w 47"/>
                      <a:gd name="T7" fmla="*/ 0 h 315"/>
                      <a:gd name="T8" fmla="*/ 0 w 47"/>
                      <a:gd name="T9" fmla="*/ 86 h 315"/>
                      <a:gd name="T10" fmla="*/ 4 w 47"/>
                      <a:gd name="T11" fmla="*/ 93 h 315"/>
                      <a:gd name="T12" fmla="*/ 0 w 47"/>
                      <a:gd name="T13" fmla="*/ 86 h 315"/>
                      <a:gd name="T14" fmla="*/ 0 w 47"/>
                      <a:gd name="T15" fmla="*/ 88 h 315"/>
                      <a:gd name="T16" fmla="*/ 0 w 47"/>
                      <a:gd name="T17" fmla="*/ 89 h 315"/>
                      <a:gd name="T18" fmla="*/ 1 w 47"/>
                      <a:gd name="T19" fmla="*/ 90 h 315"/>
                      <a:gd name="T20" fmla="*/ 1 w 47"/>
                      <a:gd name="T21" fmla="*/ 91 h 315"/>
                      <a:gd name="T22" fmla="*/ 2 w 47"/>
                      <a:gd name="T23" fmla="*/ 92 h 315"/>
                      <a:gd name="T24" fmla="*/ 2 w 47"/>
                      <a:gd name="T25" fmla="*/ 92 h 315"/>
                      <a:gd name="T26" fmla="*/ 3 w 47"/>
                      <a:gd name="T27" fmla="*/ 93 h 315"/>
                      <a:gd name="T28" fmla="*/ 4 w 47"/>
                      <a:gd name="T29" fmla="*/ 93 h 315"/>
                      <a:gd name="T30" fmla="*/ 4 w 47"/>
                      <a:gd name="T31" fmla="*/ 93 h 315"/>
                      <a:gd name="T32" fmla="*/ 5 w 47"/>
                      <a:gd name="T33" fmla="*/ 92 h 315"/>
                      <a:gd name="T34" fmla="*/ 5 w 47"/>
                      <a:gd name="T35" fmla="*/ 92 h 315"/>
                      <a:gd name="T36" fmla="*/ 6 w 47"/>
                      <a:gd name="T37" fmla="*/ 91 h 315"/>
                      <a:gd name="T38" fmla="*/ 6 w 47"/>
                      <a:gd name="T39" fmla="*/ 90 h 315"/>
                      <a:gd name="T40" fmla="*/ 7 w 47"/>
                      <a:gd name="T41" fmla="*/ 89 h 315"/>
                      <a:gd name="T42" fmla="*/ 7 w 47"/>
                      <a:gd name="T43" fmla="*/ 88 h 315"/>
                      <a:gd name="T44" fmla="*/ 7 w 47"/>
                      <a:gd name="T45" fmla="*/ 86 h 315"/>
                      <a:gd name="T46" fmla="*/ 4 w 47"/>
                      <a:gd name="T47" fmla="*/ 93 h 31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315">
                        <a:moveTo>
                          <a:pt x="29" y="314"/>
                        </a:moveTo>
                        <a:lnTo>
                          <a:pt x="47" y="291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9" y="314"/>
                        </a:lnTo>
                        <a:lnTo>
                          <a:pt x="0" y="291"/>
                        </a:lnTo>
                        <a:lnTo>
                          <a:pt x="1" y="298"/>
                        </a:lnTo>
                        <a:lnTo>
                          <a:pt x="2" y="302"/>
                        </a:lnTo>
                        <a:lnTo>
                          <a:pt x="5" y="306"/>
                        </a:lnTo>
                        <a:lnTo>
                          <a:pt x="7" y="309"/>
                        </a:lnTo>
                        <a:lnTo>
                          <a:pt x="12" y="311"/>
                        </a:lnTo>
                        <a:lnTo>
                          <a:pt x="15" y="313"/>
                        </a:lnTo>
                        <a:lnTo>
                          <a:pt x="19" y="314"/>
                        </a:lnTo>
                        <a:lnTo>
                          <a:pt x="24" y="315"/>
                        </a:lnTo>
                        <a:lnTo>
                          <a:pt x="29" y="314"/>
                        </a:lnTo>
                        <a:lnTo>
                          <a:pt x="33" y="313"/>
                        </a:lnTo>
                        <a:lnTo>
                          <a:pt x="36" y="311"/>
                        </a:lnTo>
                        <a:lnTo>
                          <a:pt x="40" y="309"/>
                        </a:lnTo>
                        <a:lnTo>
                          <a:pt x="43" y="306"/>
                        </a:lnTo>
                        <a:lnTo>
                          <a:pt x="45" y="302"/>
                        </a:lnTo>
                        <a:lnTo>
                          <a:pt x="46" y="298"/>
                        </a:lnTo>
                        <a:lnTo>
                          <a:pt x="47" y="291"/>
                        </a:lnTo>
                        <a:lnTo>
                          <a:pt x="29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3" name="Freeform 721"/>
                  <p:cNvSpPr>
                    <a:spLocks noChangeAspect="1"/>
                  </p:cNvSpPr>
                  <p:nvPr/>
                </p:nvSpPr>
                <p:spPr bwMode="auto">
                  <a:xfrm>
                    <a:off x="2040" y="1496"/>
                    <a:ext cx="36" cy="21"/>
                  </a:xfrm>
                  <a:custGeom>
                    <a:avLst/>
                    <a:gdLst>
                      <a:gd name="T0" fmla="*/ 0 w 119"/>
                      <a:gd name="T1" fmla="*/ 14 h 66"/>
                      <a:gd name="T2" fmla="*/ 8 w 119"/>
                      <a:gd name="T3" fmla="*/ 21 h 66"/>
                      <a:gd name="T4" fmla="*/ 36 w 119"/>
                      <a:gd name="T5" fmla="*/ 14 h 66"/>
                      <a:gd name="T6" fmla="*/ 33 w 119"/>
                      <a:gd name="T7" fmla="*/ 0 h 66"/>
                      <a:gd name="T8" fmla="*/ 5 w 119"/>
                      <a:gd name="T9" fmla="*/ 7 h 66"/>
                      <a:gd name="T10" fmla="*/ 0 w 119"/>
                      <a:gd name="T11" fmla="*/ 14 h 66"/>
                      <a:gd name="T12" fmla="*/ 5 w 119"/>
                      <a:gd name="T13" fmla="*/ 7 h 66"/>
                      <a:gd name="T14" fmla="*/ 4 w 119"/>
                      <a:gd name="T15" fmla="*/ 7 h 66"/>
                      <a:gd name="T16" fmla="*/ 2 w 119"/>
                      <a:gd name="T17" fmla="*/ 8 h 66"/>
                      <a:gd name="T18" fmla="*/ 2 w 119"/>
                      <a:gd name="T19" fmla="*/ 9 h 66"/>
                      <a:gd name="T20" fmla="*/ 1 w 119"/>
                      <a:gd name="T21" fmla="*/ 10 h 66"/>
                      <a:gd name="T22" fmla="*/ 0 w 119"/>
                      <a:gd name="T23" fmla="*/ 11 h 66"/>
                      <a:gd name="T24" fmla="*/ 0 w 119"/>
                      <a:gd name="T25" fmla="*/ 13 h 66"/>
                      <a:gd name="T26" fmla="*/ 0 w 119"/>
                      <a:gd name="T27" fmla="*/ 14 h 66"/>
                      <a:gd name="T28" fmla="*/ 0 w 119"/>
                      <a:gd name="T29" fmla="*/ 16 h 66"/>
                      <a:gd name="T30" fmla="*/ 0 w 119"/>
                      <a:gd name="T31" fmla="*/ 17 h 66"/>
                      <a:gd name="T32" fmla="*/ 1 w 119"/>
                      <a:gd name="T33" fmla="*/ 18 h 66"/>
                      <a:gd name="T34" fmla="*/ 2 w 119"/>
                      <a:gd name="T35" fmla="*/ 19 h 66"/>
                      <a:gd name="T36" fmla="*/ 3 w 119"/>
                      <a:gd name="T37" fmla="*/ 20 h 66"/>
                      <a:gd name="T38" fmla="*/ 4 w 119"/>
                      <a:gd name="T39" fmla="*/ 21 h 66"/>
                      <a:gd name="T40" fmla="*/ 5 w 119"/>
                      <a:gd name="T41" fmla="*/ 21 h 66"/>
                      <a:gd name="T42" fmla="*/ 7 w 119"/>
                      <a:gd name="T43" fmla="*/ 21 h 66"/>
                      <a:gd name="T44" fmla="*/ 8 w 119"/>
                      <a:gd name="T45" fmla="*/ 21 h 66"/>
                      <a:gd name="T46" fmla="*/ 0 w 119"/>
                      <a:gd name="T47" fmla="*/ 14 h 6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119" h="66">
                        <a:moveTo>
                          <a:pt x="0" y="43"/>
                        </a:moveTo>
                        <a:lnTo>
                          <a:pt x="27" y="66"/>
                        </a:lnTo>
                        <a:lnTo>
                          <a:pt x="119" y="45"/>
                        </a:lnTo>
                        <a:lnTo>
                          <a:pt x="109" y="0"/>
                        </a:lnTo>
                        <a:lnTo>
                          <a:pt x="17" y="21"/>
                        </a:lnTo>
                        <a:lnTo>
                          <a:pt x="0" y="43"/>
                        </a:lnTo>
                        <a:lnTo>
                          <a:pt x="17" y="21"/>
                        </a:lnTo>
                        <a:lnTo>
                          <a:pt x="12" y="22"/>
                        </a:lnTo>
                        <a:lnTo>
                          <a:pt x="8" y="25"/>
                        </a:lnTo>
                        <a:lnTo>
                          <a:pt x="5" y="29"/>
                        </a:lnTo>
                        <a:lnTo>
                          <a:pt x="2" y="32"/>
                        </a:lnTo>
                        <a:lnTo>
                          <a:pt x="1" y="36"/>
                        </a:lnTo>
                        <a:lnTo>
                          <a:pt x="0" y="40"/>
                        </a:lnTo>
                        <a:lnTo>
                          <a:pt x="0" y="44"/>
                        </a:lnTo>
                        <a:lnTo>
                          <a:pt x="0" y="49"/>
                        </a:lnTo>
                        <a:lnTo>
                          <a:pt x="1" y="53"/>
                        </a:lnTo>
                        <a:lnTo>
                          <a:pt x="3" y="57"/>
                        </a:lnTo>
                        <a:lnTo>
                          <a:pt x="6" y="60"/>
                        </a:lnTo>
                        <a:lnTo>
                          <a:pt x="9" y="63"/>
                        </a:lnTo>
                        <a:lnTo>
                          <a:pt x="12" y="65"/>
                        </a:lnTo>
                        <a:lnTo>
                          <a:pt x="17" y="66"/>
                        </a:lnTo>
                        <a:lnTo>
                          <a:pt x="22" y="66"/>
                        </a:lnTo>
                        <a:lnTo>
                          <a:pt x="27" y="66"/>
                        </a:lnTo>
                        <a:lnTo>
                          <a:pt x="0" y="4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4" name="Freeform 722"/>
                  <p:cNvSpPr>
                    <a:spLocks noChangeAspect="1"/>
                  </p:cNvSpPr>
                  <p:nvPr/>
                </p:nvSpPr>
                <p:spPr bwMode="auto">
                  <a:xfrm>
                    <a:off x="2040" y="1511"/>
                    <a:ext cx="14" cy="36"/>
                  </a:xfrm>
                  <a:custGeom>
                    <a:avLst/>
                    <a:gdLst>
                      <a:gd name="T0" fmla="*/ 7 w 46"/>
                      <a:gd name="T1" fmla="*/ 36 h 112"/>
                      <a:gd name="T2" fmla="*/ 14 w 46"/>
                      <a:gd name="T3" fmla="*/ 29 h 112"/>
                      <a:gd name="T4" fmla="*/ 14 w 46"/>
                      <a:gd name="T5" fmla="*/ 0 h 112"/>
                      <a:gd name="T6" fmla="*/ 0 w 46"/>
                      <a:gd name="T7" fmla="*/ 0 h 112"/>
                      <a:gd name="T8" fmla="*/ 0 w 46"/>
                      <a:gd name="T9" fmla="*/ 29 h 112"/>
                      <a:gd name="T10" fmla="*/ 7 w 46"/>
                      <a:gd name="T11" fmla="*/ 36 h 112"/>
                      <a:gd name="T12" fmla="*/ 0 w 46"/>
                      <a:gd name="T13" fmla="*/ 29 h 112"/>
                      <a:gd name="T14" fmla="*/ 0 w 46"/>
                      <a:gd name="T15" fmla="*/ 30 h 112"/>
                      <a:gd name="T16" fmla="*/ 0 w 46"/>
                      <a:gd name="T17" fmla="*/ 32 h 112"/>
                      <a:gd name="T18" fmla="*/ 1 w 46"/>
                      <a:gd name="T19" fmla="*/ 33 h 112"/>
                      <a:gd name="T20" fmla="*/ 2 w 46"/>
                      <a:gd name="T21" fmla="*/ 34 h 112"/>
                      <a:gd name="T22" fmla="*/ 3 w 46"/>
                      <a:gd name="T23" fmla="*/ 35 h 112"/>
                      <a:gd name="T24" fmla="*/ 4 w 46"/>
                      <a:gd name="T25" fmla="*/ 36 h 112"/>
                      <a:gd name="T26" fmla="*/ 5 w 46"/>
                      <a:gd name="T27" fmla="*/ 36 h 112"/>
                      <a:gd name="T28" fmla="*/ 7 w 46"/>
                      <a:gd name="T29" fmla="*/ 36 h 112"/>
                      <a:gd name="T30" fmla="*/ 8 w 46"/>
                      <a:gd name="T31" fmla="*/ 36 h 112"/>
                      <a:gd name="T32" fmla="*/ 9 w 46"/>
                      <a:gd name="T33" fmla="*/ 36 h 112"/>
                      <a:gd name="T34" fmla="*/ 10 w 46"/>
                      <a:gd name="T35" fmla="*/ 35 h 112"/>
                      <a:gd name="T36" fmla="*/ 12 w 46"/>
                      <a:gd name="T37" fmla="*/ 34 h 112"/>
                      <a:gd name="T38" fmla="*/ 13 w 46"/>
                      <a:gd name="T39" fmla="*/ 33 h 112"/>
                      <a:gd name="T40" fmla="*/ 13 w 46"/>
                      <a:gd name="T41" fmla="*/ 32 h 112"/>
                      <a:gd name="T42" fmla="*/ 14 w 46"/>
                      <a:gd name="T43" fmla="*/ 30 h 112"/>
                      <a:gd name="T44" fmla="*/ 14 w 46"/>
                      <a:gd name="T45" fmla="*/ 29 h 112"/>
                      <a:gd name="T46" fmla="*/ 7 w 46"/>
                      <a:gd name="T47" fmla="*/ 36 h 112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12">
                        <a:moveTo>
                          <a:pt x="23" y="112"/>
                        </a:moveTo>
                        <a:lnTo>
                          <a:pt x="46" y="89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89"/>
                        </a:lnTo>
                        <a:lnTo>
                          <a:pt x="23" y="112"/>
                        </a:lnTo>
                        <a:lnTo>
                          <a:pt x="0" y="89"/>
                        </a:lnTo>
                        <a:lnTo>
                          <a:pt x="0" y="94"/>
                        </a:lnTo>
                        <a:lnTo>
                          <a:pt x="1" y="99"/>
                        </a:lnTo>
                        <a:lnTo>
                          <a:pt x="4" y="102"/>
                        </a:lnTo>
                        <a:lnTo>
                          <a:pt x="6" y="106"/>
                        </a:lnTo>
                        <a:lnTo>
                          <a:pt x="10" y="109"/>
                        </a:lnTo>
                        <a:lnTo>
                          <a:pt x="13" y="111"/>
                        </a:lnTo>
                        <a:lnTo>
                          <a:pt x="17" y="112"/>
                        </a:lnTo>
                        <a:lnTo>
                          <a:pt x="23" y="112"/>
                        </a:lnTo>
                        <a:lnTo>
                          <a:pt x="27" y="112"/>
                        </a:lnTo>
                        <a:lnTo>
                          <a:pt x="31" y="111"/>
                        </a:lnTo>
                        <a:lnTo>
                          <a:pt x="34" y="109"/>
                        </a:lnTo>
                        <a:lnTo>
                          <a:pt x="38" y="106"/>
                        </a:lnTo>
                        <a:lnTo>
                          <a:pt x="42" y="102"/>
                        </a:lnTo>
                        <a:lnTo>
                          <a:pt x="44" y="99"/>
                        </a:lnTo>
                        <a:lnTo>
                          <a:pt x="45" y="94"/>
                        </a:lnTo>
                        <a:lnTo>
                          <a:pt x="46" y="89"/>
                        </a:lnTo>
                        <a:lnTo>
                          <a:pt x="23" y="11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5" name="Freeform 723"/>
                  <p:cNvSpPr>
                    <a:spLocks noChangeAspect="1"/>
                  </p:cNvSpPr>
                  <p:nvPr/>
                </p:nvSpPr>
                <p:spPr bwMode="auto">
                  <a:xfrm>
                    <a:off x="2047" y="1532"/>
                    <a:ext cx="29" cy="14"/>
                  </a:xfrm>
                  <a:custGeom>
                    <a:avLst/>
                    <a:gdLst>
                      <a:gd name="T0" fmla="*/ 29 w 102"/>
                      <a:gd name="T1" fmla="*/ 7 h 46"/>
                      <a:gd name="T2" fmla="*/ 22 w 102"/>
                      <a:gd name="T3" fmla="*/ 0 h 46"/>
                      <a:gd name="T4" fmla="*/ 0 w 102"/>
                      <a:gd name="T5" fmla="*/ 0 h 46"/>
                      <a:gd name="T6" fmla="*/ 0 w 102"/>
                      <a:gd name="T7" fmla="*/ 14 h 46"/>
                      <a:gd name="T8" fmla="*/ 22 w 102"/>
                      <a:gd name="T9" fmla="*/ 14 h 46"/>
                      <a:gd name="T10" fmla="*/ 29 w 102"/>
                      <a:gd name="T11" fmla="*/ 7 h 46"/>
                      <a:gd name="T12" fmla="*/ 22 w 102"/>
                      <a:gd name="T13" fmla="*/ 14 h 46"/>
                      <a:gd name="T14" fmla="*/ 24 w 102"/>
                      <a:gd name="T15" fmla="*/ 14 h 46"/>
                      <a:gd name="T16" fmla="*/ 25 w 102"/>
                      <a:gd name="T17" fmla="*/ 13 h 46"/>
                      <a:gd name="T18" fmla="*/ 26 w 102"/>
                      <a:gd name="T19" fmla="*/ 13 h 46"/>
                      <a:gd name="T20" fmla="*/ 28 w 102"/>
                      <a:gd name="T21" fmla="*/ 12 h 46"/>
                      <a:gd name="T22" fmla="*/ 28 w 102"/>
                      <a:gd name="T23" fmla="*/ 11 h 46"/>
                      <a:gd name="T24" fmla="*/ 29 w 102"/>
                      <a:gd name="T25" fmla="*/ 9 h 46"/>
                      <a:gd name="T26" fmla="*/ 29 w 102"/>
                      <a:gd name="T27" fmla="*/ 8 h 46"/>
                      <a:gd name="T28" fmla="*/ 29 w 102"/>
                      <a:gd name="T29" fmla="*/ 7 h 46"/>
                      <a:gd name="T30" fmla="*/ 29 w 102"/>
                      <a:gd name="T31" fmla="*/ 6 h 46"/>
                      <a:gd name="T32" fmla="*/ 29 w 102"/>
                      <a:gd name="T33" fmla="*/ 4 h 46"/>
                      <a:gd name="T34" fmla="*/ 28 w 102"/>
                      <a:gd name="T35" fmla="*/ 3 h 46"/>
                      <a:gd name="T36" fmla="*/ 28 w 102"/>
                      <a:gd name="T37" fmla="*/ 2 h 46"/>
                      <a:gd name="T38" fmla="*/ 26 w 102"/>
                      <a:gd name="T39" fmla="*/ 1 h 46"/>
                      <a:gd name="T40" fmla="*/ 25 w 102"/>
                      <a:gd name="T41" fmla="*/ 1 h 46"/>
                      <a:gd name="T42" fmla="*/ 24 w 102"/>
                      <a:gd name="T43" fmla="*/ 0 h 46"/>
                      <a:gd name="T44" fmla="*/ 22 w 102"/>
                      <a:gd name="T45" fmla="*/ 0 h 46"/>
                      <a:gd name="T46" fmla="*/ 29 w 102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102" h="46">
                        <a:moveTo>
                          <a:pt x="102" y="23"/>
                        </a:moveTo>
                        <a:lnTo>
                          <a:pt x="79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79" y="46"/>
                        </a:lnTo>
                        <a:lnTo>
                          <a:pt x="102" y="23"/>
                        </a:lnTo>
                        <a:lnTo>
                          <a:pt x="79" y="46"/>
                        </a:lnTo>
                        <a:lnTo>
                          <a:pt x="84" y="45"/>
                        </a:lnTo>
                        <a:lnTo>
                          <a:pt x="89" y="44"/>
                        </a:lnTo>
                        <a:lnTo>
                          <a:pt x="92" y="42"/>
                        </a:lnTo>
                        <a:lnTo>
                          <a:pt x="97" y="39"/>
                        </a:lnTo>
                        <a:lnTo>
                          <a:pt x="99" y="35"/>
                        </a:lnTo>
                        <a:lnTo>
                          <a:pt x="101" y="31"/>
                        </a:lnTo>
                        <a:lnTo>
                          <a:pt x="102" y="27"/>
                        </a:lnTo>
                        <a:lnTo>
                          <a:pt x="102" y="23"/>
                        </a:lnTo>
                        <a:lnTo>
                          <a:pt x="102" y="19"/>
                        </a:lnTo>
                        <a:lnTo>
                          <a:pt x="101" y="14"/>
                        </a:lnTo>
                        <a:lnTo>
                          <a:pt x="99" y="10"/>
                        </a:lnTo>
                        <a:lnTo>
                          <a:pt x="97" y="7"/>
                        </a:lnTo>
                        <a:lnTo>
                          <a:pt x="92" y="4"/>
                        </a:lnTo>
                        <a:lnTo>
                          <a:pt x="89" y="2"/>
                        </a:lnTo>
                        <a:lnTo>
                          <a:pt x="84" y="0"/>
                        </a:lnTo>
                        <a:lnTo>
                          <a:pt x="79" y="0"/>
                        </a:lnTo>
                        <a:lnTo>
                          <a:pt x="102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6" name="Freeform 724"/>
                  <p:cNvSpPr>
                    <a:spLocks noChangeAspect="1"/>
                  </p:cNvSpPr>
                  <p:nvPr/>
                </p:nvSpPr>
                <p:spPr bwMode="auto">
                  <a:xfrm>
                    <a:off x="2061" y="1539"/>
                    <a:ext cx="14" cy="336"/>
                  </a:xfrm>
                  <a:custGeom>
                    <a:avLst/>
                    <a:gdLst>
                      <a:gd name="T0" fmla="*/ 7 w 46"/>
                      <a:gd name="T1" fmla="*/ 336 h 1116"/>
                      <a:gd name="T2" fmla="*/ 14 w 46"/>
                      <a:gd name="T3" fmla="*/ 329 h 1116"/>
                      <a:gd name="T4" fmla="*/ 14 w 46"/>
                      <a:gd name="T5" fmla="*/ 0 h 1116"/>
                      <a:gd name="T6" fmla="*/ 0 w 46"/>
                      <a:gd name="T7" fmla="*/ 0 h 1116"/>
                      <a:gd name="T8" fmla="*/ 0 w 46"/>
                      <a:gd name="T9" fmla="*/ 329 h 1116"/>
                      <a:gd name="T10" fmla="*/ 7 w 46"/>
                      <a:gd name="T11" fmla="*/ 336 h 1116"/>
                      <a:gd name="T12" fmla="*/ 0 w 46"/>
                      <a:gd name="T13" fmla="*/ 329 h 1116"/>
                      <a:gd name="T14" fmla="*/ 0 w 46"/>
                      <a:gd name="T15" fmla="*/ 331 h 1116"/>
                      <a:gd name="T16" fmla="*/ 1 w 46"/>
                      <a:gd name="T17" fmla="*/ 332 h 1116"/>
                      <a:gd name="T18" fmla="*/ 1 w 46"/>
                      <a:gd name="T19" fmla="*/ 333 h 1116"/>
                      <a:gd name="T20" fmla="*/ 2 w 46"/>
                      <a:gd name="T21" fmla="*/ 334 h 1116"/>
                      <a:gd name="T22" fmla="*/ 3 w 46"/>
                      <a:gd name="T23" fmla="*/ 335 h 1116"/>
                      <a:gd name="T24" fmla="*/ 4 w 46"/>
                      <a:gd name="T25" fmla="*/ 336 h 1116"/>
                      <a:gd name="T26" fmla="*/ 5 w 46"/>
                      <a:gd name="T27" fmla="*/ 336 h 1116"/>
                      <a:gd name="T28" fmla="*/ 7 w 46"/>
                      <a:gd name="T29" fmla="*/ 336 h 1116"/>
                      <a:gd name="T30" fmla="*/ 8 w 46"/>
                      <a:gd name="T31" fmla="*/ 336 h 1116"/>
                      <a:gd name="T32" fmla="*/ 9 w 46"/>
                      <a:gd name="T33" fmla="*/ 336 h 1116"/>
                      <a:gd name="T34" fmla="*/ 11 w 46"/>
                      <a:gd name="T35" fmla="*/ 335 h 1116"/>
                      <a:gd name="T36" fmla="*/ 12 w 46"/>
                      <a:gd name="T37" fmla="*/ 334 h 1116"/>
                      <a:gd name="T38" fmla="*/ 13 w 46"/>
                      <a:gd name="T39" fmla="*/ 333 h 1116"/>
                      <a:gd name="T40" fmla="*/ 13 w 46"/>
                      <a:gd name="T41" fmla="*/ 332 h 1116"/>
                      <a:gd name="T42" fmla="*/ 14 w 46"/>
                      <a:gd name="T43" fmla="*/ 331 h 1116"/>
                      <a:gd name="T44" fmla="*/ 14 w 46"/>
                      <a:gd name="T45" fmla="*/ 329 h 1116"/>
                      <a:gd name="T46" fmla="*/ 7 w 46"/>
                      <a:gd name="T47" fmla="*/ 336 h 111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116">
                        <a:moveTo>
                          <a:pt x="23" y="1116"/>
                        </a:moveTo>
                        <a:lnTo>
                          <a:pt x="46" y="1093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93"/>
                        </a:lnTo>
                        <a:lnTo>
                          <a:pt x="23" y="1116"/>
                        </a:lnTo>
                        <a:lnTo>
                          <a:pt x="0" y="1093"/>
                        </a:lnTo>
                        <a:lnTo>
                          <a:pt x="1" y="1099"/>
                        </a:lnTo>
                        <a:lnTo>
                          <a:pt x="2" y="1103"/>
                        </a:lnTo>
                        <a:lnTo>
                          <a:pt x="4" y="1107"/>
                        </a:lnTo>
                        <a:lnTo>
                          <a:pt x="7" y="1111"/>
                        </a:lnTo>
                        <a:lnTo>
                          <a:pt x="10" y="1113"/>
                        </a:lnTo>
                        <a:lnTo>
                          <a:pt x="14" y="1115"/>
                        </a:lnTo>
                        <a:lnTo>
                          <a:pt x="18" y="1116"/>
                        </a:lnTo>
                        <a:lnTo>
                          <a:pt x="23" y="1116"/>
                        </a:lnTo>
                        <a:lnTo>
                          <a:pt x="27" y="1116"/>
                        </a:lnTo>
                        <a:lnTo>
                          <a:pt x="31" y="1115"/>
                        </a:lnTo>
                        <a:lnTo>
                          <a:pt x="35" y="1113"/>
                        </a:lnTo>
                        <a:lnTo>
                          <a:pt x="38" y="1111"/>
                        </a:lnTo>
                        <a:lnTo>
                          <a:pt x="42" y="1107"/>
                        </a:lnTo>
                        <a:lnTo>
                          <a:pt x="44" y="1103"/>
                        </a:lnTo>
                        <a:lnTo>
                          <a:pt x="46" y="1099"/>
                        </a:lnTo>
                        <a:lnTo>
                          <a:pt x="46" y="1093"/>
                        </a:lnTo>
                        <a:lnTo>
                          <a:pt x="23" y="111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7" name="Freeform 725"/>
                  <p:cNvSpPr>
                    <a:spLocks noChangeAspect="1"/>
                  </p:cNvSpPr>
                  <p:nvPr/>
                </p:nvSpPr>
                <p:spPr bwMode="auto">
                  <a:xfrm>
                    <a:off x="2054" y="1861"/>
                    <a:ext cx="14" cy="14"/>
                  </a:xfrm>
                  <a:custGeom>
                    <a:avLst/>
                    <a:gdLst>
                      <a:gd name="T0" fmla="*/ 0 w 56"/>
                      <a:gd name="T1" fmla="*/ 7 h 47"/>
                      <a:gd name="T2" fmla="*/ 6 w 56"/>
                      <a:gd name="T3" fmla="*/ 14 h 47"/>
                      <a:gd name="T4" fmla="*/ 14 w 56"/>
                      <a:gd name="T5" fmla="*/ 14 h 47"/>
                      <a:gd name="T6" fmla="*/ 14 w 56"/>
                      <a:gd name="T7" fmla="*/ 0 h 47"/>
                      <a:gd name="T8" fmla="*/ 6 w 56"/>
                      <a:gd name="T9" fmla="*/ 0 h 47"/>
                      <a:gd name="T10" fmla="*/ 0 w 56"/>
                      <a:gd name="T11" fmla="*/ 7 h 47"/>
                      <a:gd name="T12" fmla="*/ 6 w 56"/>
                      <a:gd name="T13" fmla="*/ 0 h 47"/>
                      <a:gd name="T14" fmla="*/ 5 w 56"/>
                      <a:gd name="T15" fmla="*/ 1 h 47"/>
                      <a:gd name="T16" fmla="*/ 3 w 56"/>
                      <a:gd name="T17" fmla="*/ 1 h 47"/>
                      <a:gd name="T18" fmla="*/ 2 w 56"/>
                      <a:gd name="T19" fmla="*/ 1 h 47"/>
                      <a:gd name="T20" fmla="*/ 1 w 56"/>
                      <a:gd name="T21" fmla="*/ 2 h 47"/>
                      <a:gd name="T22" fmla="*/ 1 w 56"/>
                      <a:gd name="T23" fmla="*/ 4 h 47"/>
                      <a:gd name="T24" fmla="*/ 0 w 56"/>
                      <a:gd name="T25" fmla="*/ 4 h 47"/>
                      <a:gd name="T26" fmla="*/ 0 w 56"/>
                      <a:gd name="T27" fmla="*/ 6 h 47"/>
                      <a:gd name="T28" fmla="*/ 0 w 56"/>
                      <a:gd name="T29" fmla="*/ 7 h 47"/>
                      <a:gd name="T30" fmla="*/ 0 w 56"/>
                      <a:gd name="T31" fmla="*/ 9 h 47"/>
                      <a:gd name="T32" fmla="*/ 0 w 56"/>
                      <a:gd name="T33" fmla="*/ 10 h 47"/>
                      <a:gd name="T34" fmla="*/ 1 w 56"/>
                      <a:gd name="T35" fmla="*/ 11 h 47"/>
                      <a:gd name="T36" fmla="*/ 1 w 56"/>
                      <a:gd name="T37" fmla="*/ 12 h 47"/>
                      <a:gd name="T38" fmla="*/ 2 w 56"/>
                      <a:gd name="T39" fmla="*/ 13 h 47"/>
                      <a:gd name="T40" fmla="*/ 3 w 56"/>
                      <a:gd name="T41" fmla="*/ 14 h 47"/>
                      <a:gd name="T42" fmla="*/ 5 w 56"/>
                      <a:gd name="T43" fmla="*/ 14 h 47"/>
                      <a:gd name="T44" fmla="*/ 6 w 56"/>
                      <a:gd name="T45" fmla="*/ 14 h 47"/>
                      <a:gd name="T46" fmla="*/ 0 w 56"/>
                      <a:gd name="T47" fmla="*/ 7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56" h="47">
                        <a:moveTo>
                          <a:pt x="0" y="24"/>
                        </a:moveTo>
                        <a:lnTo>
                          <a:pt x="23" y="47"/>
                        </a:lnTo>
                        <a:lnTo>
                          <a:pt x="56" y="47"/>
                        </a:lnTo>
                        <a:lnTo>
                          <a:pt x="56" y="0"/>
                        </a:lnTo>
                        <a:lnTo>
                          <a:pt x="23" y="0"/>
                        </a:lnTo>
                        <a:lnTo>
                          <a:pt x="0" y="24"/>
                        </a:lnTo>
                        <a:lnTo>
                          <a:pt x="23" y="0"/>
                        </a:lnTo>
                        <a:lnTo>
                          <a:pt x="18" y="2"/>
                        </a:lnTo>
                        <a:lnTo>
                          <a:pt x="13" y="3"/>
                        </a:lnTo>
                        <a:lnTo>
                          <a:pt x="8" y="5"/>
                        </a:lnTo>
                        <a:lnTo>
                          <a:pt x="5" y="8"/>
                        </a:lnTo>
                        <a:lnTo>
                          <a:pt x="3" y="12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6"/>
                        </a:lnTo>
                        <a:lnTo>
                          <a:pt x="5" y="40"/>
                        </a:lnTo>
                        <a:lnTo>
                          <a:pt x="8" y="43"/>
                        </a:lnTo>
                        <a:lnTo>
                          <a:pt x="13" y="46"/>
                        </a:lnTo>
                        <a:lnTo>
                          <a:pt x="18" y="47"/>
                        </a:lnTo>
                        <a:lnTo>
                          <a:pt x="23" y="47"/>
                        </a:ln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8" name="Freeform 726"/>
                  <p:cNvSpPr>
                    <a:spLocks noChangeAspect="1"/>
                  </p:cNvSpPr>
                  <p:nvPr/>
                </p:nvSpPr>
                <p:spPr bwMode="auto">
                  <a:xfrm>
                    <a:off x="2054" y="1868"/>
                    <a:ext cx="14" cy="64"/>
                  </a:xfrm>
                  <a:custGeom>
                    <a:avLst/>
                    <a:gdLst>
                      <a:gd name="T0" fmla="*/ 7 w 46"/>
                      <a:gd name="T1" fmla="*/ 64 h 221"/>
                      <a:gd name="T2" fmla="*/ 14 w 46"/>
                      <a:gd name="T3" fmla="*/ 57 h 221"/>
                      <a:gd name="T4" fmla="*/ 14 w 46"/>
                      <a:gd name="T5" fmla="*/ 0 h 221"/>
                      <a:gd name="T6" fmla="*/ 0 w 46"/>
                      <a:gd name="T7" fmla="*/ 0 h 221"/>
                      <a:gd name="T8" fmla="*/ 0 w 46"/>
                      <a:gd name="T9" fmla="*/ 57 h 221"/>
                      <a:gd name="T10" fmla="*/ 7 w 46"/>
                      <a:gd name="T11" fmla="*/ 64 h 221"/>
                      <a:gd name="T12" fmla="*/ 0 w 46"/>
                      <a:gd name="T13" fmla="*/ 57 h 221"/>
                      <a:gd name="T14" fmla="*/ 0 w 46"/>
                      <a:gd name="T15" fmla="*/ 59 h 221"/>
                      <a:gd name="T16" fmla="*/ 1 w 46"/>
                      <a:gd name="T17" fmla="*/ 60 h 221"/>
                      <a:gd name="T18" fmla="*/ 1 w 46"/>
                      <a:gd name="T19" fmla="*/ 61 h 221"/>
                      <a:gd name="T20" fmla="*/ 2 w 46"/>
                      <a:gd name="T21" fmla="*/ 62 h 221"/>
                      <a:gd name="T22" fmla="*/ 3 w 46"/>
                      <a:gd name="T23" fmla="*/ 63 h 221"/>
                      <a:gd name="T24" fmla="*/ 5 w 46"/>
                      <a:gd name="T25" fmla="*/ 63 h 221"/>
                      <a:gd name="T26" fmla="*/ 6 w 46"/>
                      <a:gd name="T27" fmla="*/ 64 h 221"/>
                      <a:gd name="T28" fmla="*/ 7 w 46"/>
                      <a:gd name="T29" fmla="*/ 64 h 221"/>
                      <a:gd name="T30" fmla="*/ 8 w 46"/>
                      <a:gd name="T31" fmla="*/ 64 h 221"/>
                      <a:gd name="T32" fmla="*/ 9 w 46"/>
                      <a:gd name="T33" fmla="*/ 63 h 221"/>
                      <a:gd name="T34" fmla="*/ 11 w 46"/>
                      <a:gd name="T35" fmla="*/ 63 h 221"/>
                      <a:gd name="T36" fmla="*/ 12 w 46"/>
                      <a:gd name="T37" fmla="*/ 62 h 221"/>
                      <a:gd name="T38" fmla="*/ 13 w 46"/>
                      <a:gd name="T39" fmla="*/ 61 h 221"/>
                      <a:gd name="T40" fmla="*/ 13 w 46"/>
                      <a:gd name="T41" fmla="*/ 60 h 221"/>
                      <a:gd name="T42" fmla="*/ 14 w 46"/>
                      <a:gd name="T43" fmla="*/ 59 h 221"/>
                      <a:gd name="T44" fmla="*/ 14 w 46"/>
                      <a:gd name="T45" fmla="*/ 57 h 221"/>
                      <a:gd name="T46" fmla="*/ 7 w 46"/>
                      <a:gd name="T47" fmla="*/ 64 h 221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221">
                        <a:moveTo>
                          <a:pt x="23" y="221"/>
                        </a:moveTo>
                        <a:lnTo>
                          <a:pt x="46" y="197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97"/>
                        </a:lnTo>
                        <a:lnTo>
                          <a:pt x="23" y="221"/>
                        </a:lnTo>
                        <a:lnTo>
                          <a:pt x="0" y="197"/>
                        </a:lnTo>
                        <a:lnTo>
                          <a:pt x="0" y="203"/>
                        </a:lnTo>
                        <a:lnTo>
                          <a:pt x="2" y="207"/>
                        </a:lnTo>
                        <a:lnTo>
                          <a:pt x="4" y="211"/>
                        </a:lnTo>
                        <a:lnTo>
                          <a:pt x="7" y="214"/>
                        </a:lnTo>
                        <a:lnTo>
                          <a:pt x="10" y="217"/>
                        </a:lnTo>
                        <a:lnTo>
                          <a:pt x="15" y="219"/>
                        </a:lnTo>
                        <a:lnTo>
                          <a:pt x="19" y="220"/>
                        </a:lnTo>
                        <a:lnTo>
                          <a:pt x="23" y="221"/>
                        </a:lnTo>
                        <a:lnTo>
                          <a:pt x="27" y="220"/>
                        </a:lnTo>
                        <a:lnTo>
                          <a:pt x="31" y="219"/>
                        </a:lnTo>
                        <a:lnTo>
                          <a:pt x="36" y="217"/>
                        </a:lnTo>
                        <a:lnTo>
                          <a:pt x="39" y="214"/>
                        </a:lnTo>
                        <a:lnTo>
                          <a:pt x="42" y="211"/>
                        </a:lnTo>
                        <a:lnTo>
                          <a:pt x="44" y="207"/>
                        </a:lnTo>
                        <a:lnTo>
                          <a:pt x="45" y="203"/>
                        </a:lnTo>
                        <a:lnTo>
                          <a:pt x="46" y="197"/>
                        </a:lnTo>
                        <a:lnTo>
                          <a:pt x="23" y="2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9" name="Freeform 727"/>
                  <p:cNvSpPr>
                    <a:spLocks noChangeAspect="1"/>
                  </p:cNvSpPr>
                  <p:nvPr/>
                </p:nvSpPr>
                <p:spPr bwMode="auto">
                  <a:xfrm>
                    <a:off x="2061" y="1919"/>
                    <a:ext cx="14" cy="14"/>
                  </a:xfrm>
                  <a:custGeom>
                    <a:avLst/>
                    <a:gdLst>
                      <a:gd name="T0" fmla="*/ 14 w 44"/>
                      <a:gd name="T1" fmla="*/ 7 h 48"/>
                      <a:gd name="T2" fmla="*/ 7 w 44"/>
                      <a:gd name="T3" fmla="*/ 0 h 48"/>
                      <a:gd name="T4" fmla="*/ 0 w 44"/>
                      <a:gd name="T5" fmla="*/ 0 h 48"/>
                      <a:gd name="T6" fmla="*/ 0 w 44"/>
                      <a:gd name="T7" fmla="*/ 14 h 48"/>
                      <a:gd name="T8" fmla="*/ 7 w 44"/>
                      <a:gd name="T9" fmla="*/ 14 h 48"/>
                      <a:gd name="T10" fmla="*/ 14 w 44"/>
                      <a:gd name="T11" fmla="*/ 7 h 48"/>
                      <a:gd name="T12" fmla="*/ 7 w 44"/>
                      <a:gd name="T13" fmla="*/ 14 h 48"/>
                      <a:gd name="T14" fmla="*/ 8 w 44"/>
                      <a:gd name="T15" fmla="*/ 14 h 48"/>
                      <a:gd name="T16" fmla="*/ 10 w 44"/>
                      <a:gd name="T17" fmla="*/ 13 h 48"/>
                      <a:gd name="T18" fmla="*/ 11 w 44"/>
                      <a:gd name="T19" fmla="*/ 12 h 48"/>
                      <a:gd name="T20" fmla="*/ 12 w 44"/>
                      <a:gd name="T21" fmla="*/ 12 h 48"/>
                      <a:gd name="T22" fmla="*/ 13 w 44"/>
                      <a:gd name="T23" fmla="*/ 11 h 48"/>
                      <a:gd name="T24" fmla="*/ 13 w 44"/>
                      <a:gd name="T25" fmla="*/ 10 h 48"/>
                      <a:gd name="T26" fmla="*/ 14 w 44"/>
                      <a:gd name="T27" fmla="*/ 8 h 48"/>
                      <a:gd name="T28" fmla="*/ 14 w 44"/>
                      <a:gd name="T29" fmla="*/ 7 h 48"/>
                      <a:gd name="T30" fmla="*/ 14 w 44"/>
                      <a:gd name="T31" fmla="*/ 6 h 48"/>
                      <a:gd name="T32" fmla="*/ 13 w 44"/>
                      <a:gd name="T33" fmla="*/ 4 h 48"/>
                      <a:gd name="T34" fmla="*/ 13 w 44"/>
                      <a:gd name="T35" fmla="*/ 4 h 48"/>
                      <a:gd name="T36" fmla="*/ 12 w 44"/>
                      <a:gd name="T37" fmla="*/ 2 h 48"/>
                      <a:gd name="T38" fmla="*/ 11 w 44"/>
                      <a:gd name="T39" fmla="*/ 1 h 48"/>
                      <a:gd name="T40" fmla="*/ 10 w 44"/>
                      <a:gd name="T41" fmla="*/ 1 h 48"/>
                      <a:gd name="T42" fmla="*/ 8 w 44"/>
                      <a:gd name="T43" fmla="*/ 0 h 48"/>
                      <a:gd name="T44" fmla="*/ 7 w 44"/>
                      <a:gd name="T45" fmla="*/ 0 h 48"/>
                      <a:gd name="T46" fmla="*/ 14 w 44"/>
                      <a:gd name="T47" fmla="*/ 7 h 48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4" h="48">
                        <a:moveTo>
                          <a:pt x="44" y="24"/>
                        </a:moveTo>
                        <a:lnTo>
                          <a:pt x="21" y="0"/>
                        </a:lnTo>
                        <a:lnTo>
                          <a:pt x="0" y="0"/>
                        </a:lnTo>
                        <a:lnTo>
                          <a:pt x="0" y="48"/>
                        </a:lnTo>
                        <a:lnTo>
                          <a:pt x="21" y="48"/>
                        </a:lnTo>
                        <a:lnTo>
                          <a:pt x="44" y="24"/>
                        </a:lnTo>
                        <a:lnTo>
                          <a:pt x="21" y="48"/>
                        </a:lnTo>
                        <a:lnTo>
                          <a:pt x="26" y="47"/>
                        </a:lnTo>
                        <a:lnTo>
                          <a:pt x="31" y="46"/>
                        </a:lnTo>
                        <a:lnTo>
                          <a:pt x="35" y="42"/>
                        </a:lnTo>
                        <a:lnTo>
                          <a:pt x="38" y="40"/>
                        </a:lnTo>
                        <a:lnTo>
                          <a:pt x="41" y="36"/>
                        </a:lnTo>
                        <a:lnTo>
                          <a:pt x="42" y="33"/>
                        </a:lnTo>
                        <a:lnTo>
                          <a:pt x="43" y="29"/>
                        </a:lnTo>
                        <a:lnTo>
                          <a:pt x="44" y="24"/>
                        </a:lnTo>
                        <a:lnTo>
                          <a:pt x="43" y="19"/>
                        </a:lnTo>
                        <a:lnTo>
                          <a:pt x="42" y="15"/>
                        </a:lnTo>
                        <a:lnTo>
                          <a:pt x="41" y="12"/>
                        </a:lnTo>
                        <a:lnTo>
                          <a:pt x="38" y="8"/>
                        </a:lnTo>
                        <a:lnTo>
                          <a:pt x="35" y="5"/>
                        </a:lnTo>
                        <a:lnTo>
                          <a:pt x="31" y="2"/>
                        </a:lnTo>
                        <a:lnTo>
                          <a:pt x="26" y="1"/>
                        </a:lnTo>
                        <a:lnTo>
                          <a:pt x="21" y="0"/>
                        </a:lnTo>
                        <a:lnTo>
                          <a:pt x="44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0" name="Freeform 728"/>
                  <p:cNvSpPr>
                    <a:spLocks noChangeAspect="1"/>
                  </p:cNvSpPr>
                  <p:nvPr/>
                </p:nvSpPr>
                <p:spPr bwMode="auto">
                  <a:xfrm>
                    <a:off x="2054" y="1926"/>
                    <a:ext cx="21" cy="136"/>
                  </a:xfrm>
                  <a:custGeom>
                    <a:avLst/>
                    <a:gdLst>
                      <a:gd name="T0" fmla="*/ 19 w 46"/>
                      <a:gd name="T1" fmla="*/ 133 h 442"/>
                      <a:gd name="T2" fmla="*/ 21 w 46"/>
                      <a:gd name="T3" fmla="*/ 129 h 442"/>
                      <a:gd name="T4" fmla="*/ 21 w 46"/>
                      <a:gd name="T5" fmla="*/ 0 h 442"/>
                      <a:gd name="T6" fmla="*/ 0 w 46"/>
                      <a:gd name="T7" fmla="*/ 0 h 442"/>
                      <a:gd name="T8" fmla="*/ 0 w 46"/>
                      <a:gd name="T9" fmla="*/ 129 h 442"/>
                      <a:gd name="T10" fmla="*/ 19 w 46"/>
                      <a:gd name="T11" fmla="*/ 133 h 442"/>
                      <a:gd name="T12" fmla="*/ 0 w 46"/>
                      <a:gd name="T13" fmla="*/ 129 h 442"/>
                      <a:gd name="T14" fmla="*/ 0 w 46"/>
                      <a:gd name="T15" fmla="*/ 130 h 442"/>
                      <a:gd name="T16" fmla="*/ 0 w 46"/>
                      <a:gd name="T17" fmla="*/ 132 h 442"/>
                      <a:gd name="T18" fmla="*/ 2 w 46"/>
                      <a:gd name="T19" fmla="*/ 133 h 442"/>
                      <a:gd name="T20" fmla="*/ 3 w 46"/>
                      <a:gd name="T21" fmla="*/ 134 h 442"/>
                      <a:gd name="T22" fmla="*/ 5 w 46"/>
                      <a:gd name="T23" fmla="*/ 135 h 442"/>
                      <a:gd name="T24" fmla="*/ 6 w 46"/>
                      <a:gd name="T25" fmla="*/ 135 h 442"/>
                      <a:gd name="T26" fmla="*/ 8 w 46"/>
                      <a:gd name="T27" fmla="*/ 136 h 442"/>
                      <a:gd name="T28" fmla="*/ 11 w 46"/>
                      <a:gd name="T29" fmla="*/ 136 h 442"/>
                      <a:gd name="T30" fmla="*/ 12 w 46"/>
                      <a:gd name="T31" fmla="*/ 136 h 442"/>
                      <a:gd name="T32" fmla="*/ 15 w 46"/>
                      <a:gd name="T33" fmla="*/ 135 h 442"/>
                      <a:gd name="T34" fmla="*/ 16 w 46"/>
                      <a:gd name="T35" fmla="*/ 135 h 442"/>
                      <a:gd name="T36" fmla="*/ 18 w 46"/>
                      <a:gd name="T37" fmla="*/ 134 h 442"/>
                      <a:gd name="T38" fmla="*/ 19 w 46"/>
                      <a:gd name="T39" fmla="*/ 133 h 442"/>
                      <a:gd name="T40" fmla="*/ 20 w 46"/>
                      <a:gd name="T41" fmla="*/ 132 h 442"/>
                      <a:gd name="T42" fmla="*/ 21 w 46"/>
                      <a:gd name="T43" fmla="*/ 130 h 442"/>
                      <a:gd name="T44" fmla="*/ 21 w 46"/>
                      <a:gd name="T45" fmla="*/ 129 h 442"/>
                      <a:gd name="T46" fmla="*/ 19 w 46"/>
                      <a:gd name="T47" fmla="*/ 133 h 442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442">
                        <a:moveTo>
                          <a:pt x="41" y="431"/>
                        </a:moveTo>
                        <a:lnTo>
                          <a:pt x="46" y="418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418"/>
                        </a:lnTo>
                        <a:lnTo>
                          <a:pt x="41" y="431"/>
                        </a:lnTo>
                        <a:lnTo>
                          <a:pt x="0" y="418"/>
                        </a:lnTo>
                        <a:lnTo>
                          <a:pt x="0" y="424"/>
                        </a:lnTo>
                        <a:lnTo>
                          <a:pt x="1" y="428"/>
                        </a:lnTo>
                        <a:lnTo>
                          <a:pt x="4" y="432"/>
                        </a:lnTo>
                        <a:lnTo>
                          <a:pt x="6" y="435"/>
                        </a:lnTo>
                        <a:lnTo>
                          <a:pt x="10" y="438"/>
                        </a:lnTo>
                        <a:lnTo>
                          <a:pt x="14" y="440"/>
                        </a:lnTo>
                        <a:lnTo>
                          <a:pt x="18" y="441"/>
                        </a:lnTo>
                        <a:lnTo>
                          <a:pt x="23" y="442"/>
                        </a:lnTo>
                        <a:lnTo>
                          <a:pt x="27" y="441"/>
                        </a:lnTo>
                        <a:lnTo>
                          <a:pt x="32" y="440"/>
                        </a:lnTo>
                        <a:lnTo>
                          <a:pt x="35" y="438"/>
                        </a:lnTo>
                        <a:lnTo>
                          <a:pt x="39" y="435"/>
                        </a:lnTo>
                        <a:lnTo>
                          <a:pt x="42" y="432"/>
                        </a:lnTo>
                        <a:lnTo>
                          <a:pt x="44" y="428"/>
                        </a:lnTo>
                        <a:lnTo>
                          <a:pt x="45" y="424"/>
                        </a:lnTo>
                        <a:lnTo>
                          <a:pt x="46" y="418"/>
                        </a:lnTo>
                        <a:lnTo>
                          <a:pt x="41" y="43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1" name="Freeform 729"/>
                  <p:cNvSpPr>
                    <a:spLocks noChangeAspect="1"/>
                  </p:cNvSpPr>
                  <p:nvPr/>
                </p:nvSpPr>
                <p:spPr bwMode="auto">
                  <a:xfrm>
                    <a:off x="2047" y="2047"/>
                    <a:ext cx="21" cy="21"/>
                  </a:xfrm>
                  <a:custGeom>
                    <a:avLst/>
                    <a:gdLst>
                      <a:gd name="T0" fmla="*/ 0 w 70"/>
                      <a:gd name="T1" fmla="*/ 14 h 75"/>
                      <a:gd name="T2" fmla="*/ 13 w 70"/>
                      <a:gd name="T3" fmla="*/ 18 h 75"/>
                      <a:gd name="T4" fmla="*/ 21 w 70"/>
                      <a:gd name="T5" fmla="*/ 7 h 75"/>
                      <a:gd name="T6" fmla="*/ 10 w 70"/>
                      <a:gd name="T7" fmla="*/ 0 h 75"/>
                      <a:gd name="T8" fmla="*/ 2 w 70"/>
                      <a:gd name="T9" fmla="*/ 11 h 75"/>
                      <a:gd name="T10" fmla="*/ 0 w 70"/>
                      <a:gd name="T11" fmla="*/ 14 h 75"/>
                      <a:gd name="T12" fmla="*/ 2 w 70"/>
                      <a:gd name="T13" fmla="*/ 11 h 75"/>
                      <a:gd name="T14" fmla="*/ 1 w 70"/>
                      <a:gd name="T15" fmla="*/ 12 h 75"/>
                      <a:gd name="T16" fmla="*/ 0 w 70"/>
                      <a:gd name="T17" fmla="*/ 13 h 75"/>
                      <a:gd name="T18" fmla="*/ 0 w 70"/>
                      <a:gd name="T19" fmla="*/ 14 h 75"/>
                      <a:gd name="T20" fmla="*/ 0 w 70"/>
                      <a:gd name="T21" fmla="*/ 16 h 75"/>
                      <a:gd name="T22" fmla="*/ 1 w 70"/>
                      <a:gd name="T23" fmla="*/ 17 h 75"/>
                      <a:gd name="T24" fmla="*/ 2 w 70"/>
                      <a:gd name="T25" fmla="*/ 18 h 75"/>
                      <a:gd name="T26" fmla="*/ 2 w 70"/>
                      <a:gd name="T27" fmla="*/ 19 h 75"/>
                      <a:gd name="T28" fmla="*/ 3 w 70"/>
                      <a:gd name="T29" fmla="*/ 19 h 75"/>
                      <a:gd name="T30" fmla="*/ 4 w 70"/>
                      <a:gd name="T31" fmla="*/ 20 h 75"/>
                      <a:gd name="T32" fmla="*/ 5 w 70"/>
                      <a:gd name="T33" fmla="*/ 21 h 75"/>
                      <a:gd name="T34" fmla="*/ 7 w 70"/>
                      <a:gd name="T35" fmla="*/ 21 h 75"/>
                      <a:gd name="T36" fmla="*/ 8 w 70"/>
                      <a:gd name="T37" fmla="*/ 21 h 75"/>
                      <a:gd name="T38" fmla="*/ 9 w 70"/>
                      <a:gd name="T39" fmla="*/ 21 h 75"/>
                      <a:gd name="T40" fmla="*/ 11 w 70"/>
                      <a:gd name="T41" fmla="*/ 20 h 75"/>
                      <a:gd name="T42" fmla="*/ 12 w 70"/>
                      <a:gd name="T43" fmla="*/ 19 h 75"/>
                      <a:gd name="T44" fmla="*/ 13 w 70"/>
                      <a:gd name="T45" fmla="*/ 18 h 75"/>
                      <a:gd name="T46" fmla="*/ 0 w 70"/>
                      <a:gd name="T47" fmla="*/ 14 h 7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70" h="75">
                        <a:moveTo>
                          <a:pt x="0" y="51"/>
                        </a:moveTo>
                        <a:lnTo>
                          <a:pt x="43" y="65"/>
                        </a:lnTo>
                        <a:lnTo>
                          <a:pt x="70" y="26"/>
                        </a:lnTo>
                        <a:lnTo>
                          <a:pt x="33" y="0"/>
                        </a:lnTo>
                        <a:lnTo>
                          <a:pt x="5" y="38"/>
                        </a:lnTo>
                        <a:lnTo>
                          <a:pt x="0" y="51"/>
                        </a:lnTo>
                        <a:lnTo>
                          <a:pt x="5" y="38"/>
                        </a:lnTo>
                        <a:lnTo>
                          <a:pt x="3" y="42"/>
                        </a:lnTo>
                        <a:lnTo>
                          <a:pt x="0" y="47"/>
                        </a:lnTo>
                        <a:lnTo>
                          <a:pt x="0" y="51"/>
                        </a:lnTo>
                        <a:lnTo>
                          <a:pt x="0" y="56"/>
                        </a:lnTo>
                        <a:lnTo>
                          <a:pt x="3" y="60"/>
                        </a:lnTo>
                        <a:lnTo>
                          <a:pt x="5" y="64"/>
                        </a:lnTo>
                        <a:lnTo>
                          <a:pt x="7" y="67"/>
                        </a:lnTo>
                        <a:lnTo>
                          <a:pt x="10" y="69"/>
                        </a:lnTo>
                        <a:lnTo>
                          <a:pt x="14" y="73"/>
                        </a:lnTo>
                        <a:lnTo>
                          <a:pt x="18" y="74"/>
                        </a:lnTo>
                        <a:lnTo>
                          <a:pt x="23" y="75"/>
                        </a:lnTo>
                        <a:lnTo>
                          <a:pt x="27" y="75"/>
                        </a:lnTo>
                        <a:lnTo>
                          <a:pt x="31" y="74"/>
                        </a:lnTo>
                        <a:lnTo>
                          <a:pt x="35" y="71"/>
                        </a:lnTo>
                        <a:lnTo>
                          <a:pt x="39" y="68"/>
                        </a:lnTo>
                        <a:lnTo>
                          <a:pt x="43" y="65"/>
                        </a:lnTo>
                        <a:lnTo>
                          <a:pt x="0" y="5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2" name="Rectangle 73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047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43" name="Freeform 731"/>
                  <p:cNvSpPr>
                    <a:spLocks noChangeAspect="1"/>
                  </p:cNvSpPr>
                  <p:nvPr/>
                </p:nvSpPr>
                <p:spPr bwMode="auto">
                  <a:xfrm>
                    <a:off x="3269" y="1410"/>
                    <a:ext cx="14" cy="93"/>
                  </a:xfrm>
                  <a:custGeom>
                    <a:avLst/>
                    <a:gdLst>
                      <a:gd name="T0" fmla="*/ 14 w 47"/>
                      <a:gd name="T1" fmla="*/ 6 h 316"/>
                      <a:gd name="T2" fmla="*/ 0 w 47"/>
                      <a:gd name="T3" fmla="*/ 7 h 316"/>
                      <a:gd name="T4" fmla="*/ 0 w 47"/>
                      <a:gd name="T5" fmla="*/ 93 h 316"/>
                      <a:gd name="T6" fmla="*/ 14 w 47"/>
                      <a:gd name="T7" fmla="*/ 93 h 316"/>
                      <a:gd name="T8" fmla="*/ 14 w 47"/>
                      <a:gd name="T9" fmla="*/ 7 h 316"/>
                      <a:gd name="T10" fmla="*/ 14 w 47"/>
                      <a:gd name="T11" fmla="*/ 6 h 316"/>
                      <a:gd name="T12" fmla="*/ 14 w 47"/>
                      <a:gd name="T13" fmla="*/ 7 h 316"/>
                      <a:gd name="T14" fmla="*/ 14 w 47"/>
                      <a:gd name="T15" fmla="*/ 5 h 316"/>
                      <a:gd name="T16" fmla="*/ 13 w 47"/>
                      <a:gd name="T17" fmla="*/ 4 h 316"/>
                      <a:gd name="T18" fmla="*/ 13 w 47"/>
                      <a:gd name="T19" fmla="*/ 3 h 316"/>
                      <a:gd name="T20" fmla="*/ 12 w 47"/>
                      <a:gd name="T21" fmla="*/ 2 h 316"/>
                      <a:gd name="T22" fmla="*/ 11 w 47"/>
                      <a:gd name="T23" fmla="*/ 1 h 316"/>
                      <a:gd name="T24" fmla="*/ 10 w 47"/>
                      <a:gd name="T25" fmla="*/ 0 h 316"/>
                      <a:gd name="T26" fmla="*/ 9 w 47"/>
                      <a:gd name="T27" fmla="*/ 0 h 316"/>
                      <a:gd name="T28" fmla="*/ 7 w 47"/>
                      <a:gd name="T29" fmla="*/ 0 h 316"/>
                      <a:gd name="T30" fmla="*/ 6 w 47"/>
                      <a:gd name="T31" fmla="*/ 0 h 316"/>
                      <a:gd name="T32" fmla="*/ 4 w 47"/>
                      <a:gd name="T33" fmla="*/ 0 h 316"/>
                      <a:gd name="T34" fmla="*/ 4 w 47"/>
                      <a:gd name="T35" fmla="*/ 1 h 316"/>
                      <a:gd name="T36" fmla="*/ 2 w 47"/>
                      <a:gd name="T37" fmla="*/ 2 h 316"/>
                      <a:gd name="T38" fmla="*/ 1 w 47"/>
                      <a:gd name="T39" fmla="*/ 3 h 316"/>
                      <a:gd name="T40" fmla="*/ 1 w 47"/>
                      <a:gd name="T41" fmla="*/ 4 h 316"/>
                      <a:gd name="T42" fmla="*/ 0 w 47"/>
                      <a:gd name="T43" fmla="*/ 5 h 316"/>
                      <a:gd name="T44" fmla="*/ 0 w 47"/>
                      <a:gd name="T45" fmla="*/ 7 h 316"/>
                      <a:gd name="T46" fmla="*/ 14 w 47"/>
                      <a:gd name="T47" fmla="*/ 6 h 31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316">
                        <a:moveTo>
                          <a:pt x="47" y="21"/>
                        </a:moveTo>
                        <a:lnTo>
                          <a:pt x="0" y="24"/>
                        </a:lnTo>
                        <a:lnTo>
                          <a:pt x="0" y="316"/>
                        </a:lnTo>
                        <a:lnTo>
                          <a:pt x="47" y="316"/>
                        </a:lnTo>
                        <a:lnTo>
                          <a:pt x="47" y="24"/>
                        </a:lnTo>
                        <a:lnTo>
                          <a:pt x="47" y="21"/>
                        </a:lnTo>
                        <a:lnTo>
                          <a:pt x="47" y="24"/>
                        </a:lnTo>
                        <a:lnTo>
                          <a:pt x="47" y="17"/>
                        </a:lnTo>
                        <a:lnTo>
                          <a:pt x="45" y="13"/>
                        </a:lnTo>
                        <a:lnTo>
                          <a:pt x="42" y="9"/>
                        </a:lnTo>
                        <a:lnTo>
                          <a:pt x="40" y="6"/>
                        </a:lnTo>
                        <a:lnTo>
                          <a:pt x="36" y="4"/>
                        </a:lnTo>
                        <a:lnTo>
                          <a:pt x="33" y="1"/>
                        </a:lnTo>
                        <a:lnTo>
                          <a:pt x="29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12" y="4"/>
                        </a:lnTo>
                        <a:lnTo>
                          <a:pt x="8" y="6"/>
                        </a:lnTo>
                        <a:lnTo>
                          <a:pt x="4" y="9"/>
                        </a:lnTo>
                        <a:lnTo>
                          <a:pt x="2" y="13"/>
                        </a:lnTo>
                        <a:lnTo>
                          <a:pt x="1" y="17"/>
                        </a:lnTo>
                        <a:lnTo>
                          <a:pt x="0" y="24"/>
                        </a:lnTo>
                        <a:lnTo>
                          <a:pt x="47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4" name="Freeform 732"/>
                  <p:cNvSpPr>
                    <a:spLocks noChangeAspect="1"/>
                  </p:cNvSpPr>
                  <p:nvPr/>
                </p:nvSpPr>
                <p:spPr bwMode="auto">
                  <a:xfrm>
                    <a:off x="3247" y="1360"/>
                    <a:ext cx="36" cy="57"/>
                  </a:xfrm>
                  <a:custGeom>
                    <a:avLst/>
                    <a:gdLst>
                      <a:gd name="T0" fmla="*/ 12 w 123"/>
                      <a:gd name="T1" fmla="*/ 12 h 191"/>
                      <a:gd name="T2" fmla="*/ 3 w 123"/>
                      <a:gd name="T3" fmla="*/ 12 h 191"/>
                      <a:gd name="T4" fmla="*/ 5 w 123"/>
                      <a:gd name="T5" fmla="*/ 15 h 191"/>
                      <a:gd name="T6" fmla="*/ 8 w 123"/>
                      <a:gd name="T7" fmla="*/ 18 h 191"/>
                      <a:gd name="T8" fmla="*/ 10 w 123"/>
                      <a:gd name="T9" fmla="*/ 20 h 191"/>
                      <a:gd name="T10" fmla="*/ 12 w 123"/>
                      <a:gd name="T11" fmla="*/ 23 h 191"/>
                      <a:gd name="T12" fmla="*/ 14 w 123"/>
                      <a:gd name="T13" fmla="*/ 26 h 191"/>
                      <a:gd name="T14" fmla="*/ 16 w 123"/>
                      <a:gd name="T15" fmla="*/ 29 h 191"/>
                      <a:gd name="T16" fmla="*/ 17 w 123"/>
                      <a:gd name="T17" fmla="*/ 31 h 191"/>
                      <a:gd name="T18" fmla="*/ 18 w 123"/>
                      <a:gd name="T19" fmla="*/ 34 h 191"/>
                      <a:gd name="T20" fmla="*/ 19 w 123"/>
                      <a:gd name="T21" fmla="*/ 37 h 191"/>
                      <a:gd name="T22" fmla="*/ 20 w 123"/>
                      <a:gd name="T23" fmla="*/ 40 h 191"/>
                      <a:gd name="T24" fmla="*/ 21 w 123"/>
                      <a:gd name="T25" fmla="*/ 42 h 191"/>
                      <a:gd name="T26" fmla="*/ 21 w 123"/>
                      <a:gd name="T27" fmla="*/ 45 h 191"/>
                      <a:gd name="T28" fmla="*/ 22 w 123"/>
                      <a:gd name="T29" fmla="*/ 51 h 191"/>
                      <a:gd name="T30" fmla="*/ 22 w 123"/>
                      <a:gd name="T31" fmla="*/ 57 h 191"/>
                      <a:gd name="T32" fmla="*/ 36 w 123"/>
                      <a:gd name="T33" fmla="*/ 56 h 191"/>
                      <a:gd name="T34" fmla="*/ 35 w 123"/>
                      <a:gd name="T35" fmla="*/ 49 h 191"/>
                      <a:gd name="T36" fmla="*/ 35 w 123"/>
                      <a:gd name="T37" fmla="*/ 43 h 191"/>
                      <a:gd name="T38" fmla="*/ 34 w 123"/>
                      <a:gd name="T39" fmla="*/ 40 h 191"/>
                      <a:gd name="T40" fmla="*/ 33 w 123"/>
                      <a:gd name="T41" fmla="*/ 36 h 191"/>
                      <a:gd name="T42" fmla="*/ 32 w 123"/>
                      <a:gd name="T43" fmla="*/ 33 h 191"/>
                      <a:gd name="T44" fmla="*/ 31 w 123"/>
                      <a:gd name="T45" fmla="*/ 29 h 191"/>
                      <a:gd name="T46" fmla="*/ 29 w 123"/>
                      <a:gd name="T47" fmla="*/ 26 h 191"/>
                      <a:gd name="T48" fmla="*/ 28 w 123"/>
                      <a:gd name="T49" fmla="*/ 22 h 191"/>
                      <a:gd name="T50" fmla="*/ 26 w 123"/>
                      <a:gd name="T51" fmla="*/ 19 h 191"/>
                      <a:gd name="T52" fmla="*/ 23 w 123"/>
                      <a:gd name="T53" fmla="*/ 16 h 191"/>
                      <a:gd name="T54" fmla="*/ 21 w 123"/>
                      <a:gd name="T55" fmla="*/ 12 h 191"/>
                      <a:gd name="T56" fmla="*/ 18 w 123"/>
                      <a:gd name="T57" fmla="*/ 8 h 191"/>
                      <a:gd name="T58" fmla="*/ 15 w 123"/>
                      <a:gd name="T59" fmla="*/ 5 h 191"/>
                      <a:gd name="T60" fmla="*/ 11 w 123"/>
                      <a:gd name="T61" fmla="*/ 2 h 191"/>
                      <a:gd name="T62" fmla="*/ 2 w 123"/>
                      <a:gd name="T63" fmla="*/ 2 h 191"/>
                      <a:gd name="T64" fmla="*/ 11 w 123"/>
                      <a:gd name="T65" fmla="*/ 2 h 191"/>
                      <a:gd name="T66" fmla="*/ 10 w 123"/>
                      <a:gd name="T67" fmla="*/ 1 h 191"/>
                      <a:gd name="T68" fmla="*/ 9 w 123"/>
                      <a:gd name="T69" fmla="*/ 0 h 191"/>
                      <a:gd name="T70" fmla="*/ 8 w 123"/>
                      <a:gd name="T71" fmla="*/ 0 h 191"/>
                      <a:gd name="T72" fmla="*/ 6 w 123"/>
                      <a:gd name="T73" fmla="*/ 0 h 191"/>
                      <a:gd name="T74" fmla="*/ 5 w 123"/>
                      <a:gd name="T75" fmla="*/ 0 h 191"/>
                      <a:gd name="T76" fmla="*/ 4 w 123"/>
                      <a:gd name="T77" fmla="*/ 1 h 191"/>
                      <a:gd name="T78" fmla="*/ 3 w 123"/>
                      <a:gd name="T79" fmla="*/ 1 h 191"/>
                      <a:gd name="T80" fmla="*/ 2 w 123"/>
                      <a:gd name="T81" fmla="*/ 2 h 191"/>
                      <a:gd name="T82" fmla="*/ 1 w 123"/>
                      <a:gd name="T83" fmla="*/ 4 h 191"/>
                      <a:gd name="T84" fmla="*/ 0 w 123"/>
                      <a:gd name="T85" fmla="*/ 4 h 191"/>
                      <a:gd name="T86" fmla="*/ 0 w 123"/>
                      <a:gd name="T87" fmla="*/ 6 h 191"/>
                      <a:gd name="T88" fmla="*/ 0 w 123"/>
                      <a:gd name="T89" fmla="*/ 7 h 191"/>
                      <a:gd name="T90" fmla="*/ 0 w 123"/>
                      <a:gd name="T91" fmla="*/ 8 h 191"/>
                      <a:gd name="T92" fmla="*/ 1 w 123"/>
                      <a:gd name="T93" fmla="*/ 10 h 191"/>
                      <a:gd name="T94" fmla="*/ 1 w 123"/>
                      <a:gd name="T95" fmla="*/ 11 h 191"/>
                      <a:gd name="T96" fmla="*/ 3 w 123"/>
                      <a:gd name="T97" fmla="*/ 12 h 191"/>
                      <a:gd name="T98" fmla="*/ 12 w 123"/>
                      <a:gd name="T99" fmla="*/ 12 h 191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</a:gdLst>
                    <a:ahLst/>
                    <a:cxnLst>
                      <a:cxn ang="T100">
                        <a:pos x="T0" y="T1"/>
                      </a:cxn>
                      <a:cxn ang="T101">
                        <a:pos x="T2" y="T3"/>
                      </a:cxn>
                      <a:cxn ang="T102">
                        <a:pos x="T4" y="T5"/>
                      </a:cxn>
                      <a:cxn ang="T103">
                        <a:pos x="T6" y="T7"/>
                      </a:cxn>
                      <a:cxn ang="T104">
                        <a:pos x="T8" y="T9"/>
                      </a:cxn>
                      <a:cxn ang="T105">
                        <a:pos x="T10" y="T11"/>
                      </a:cxn>
                      <a:cxn ang="T106">
                        <a:pos x="T12" y="T13"/>
                      </a:cxn>
                      <a:cxn ang="T107">
                        <a:pos x="T14" y="T15"/>
                      </a:cxn>
                      <a:cxn ang="T108">
                        <a:pos x="T16" y="T17"/>
                      </a:cxn>
                      <a:cxn ang="T109">
                        <a:pos x="T18" y="T19"/>
                      </a:cxn>
                      <a:cxn ang="T110">
                        <a:pos x="T20" y="T21"/>
                      </a:cxn>
                      <a:cxn ang="T111">
                        <a:pos x="T22" y="T23"/>
                      </a:cxn>
                      <a:cxn ang="T112">
                        <a:pos x="T24" y="T25"/>
                      </a:cxn>
                      <a:cxn ang="T113">
                        <a:pos x="T26" y="T27"/>
                      </a:cxn>
                      <a:cxn ang="T114">
                        <a:pos x="T28" y="T29"/>
                      </a:cxn>
                      <a:cxn ang="T115">
                        <a:pos x="T30" y="T31"/>
                      </a:cxn>
                      <a:cxn ang="T116">
                        <a:pos x="T32" y="T33"/>
                      </a:cxn>
                      <a:cxn ang="T117">
                        <a:pos x="T34" y="T35"/>
                      </a:cxn>
                      <a:cxn ang="T118">
                        <a:pos x="T36" y="T37"/>
                      </a:cxn>
                      <a:cxn ang="T119">
                        <a:pos x="T38" y="T39"/>
                      </a:cxn>
                      <a:cxn ang="T120">
                        <a:pos x="T40" y="T41"/>
                      </a:cxn>
                      <a:cxn ang="T121">
                        <a:pos x="T42" y="T43"/>
                      </a:cxn>
                      <a:cxn ang="T122">
                        <a:pos x="T44" y="T45"/>
                      </a:cxn>
                      <a:cxn ang="T123">
                        <a:pos x="T46" y="T47"/>
                      </a:cxn>
                      <a:cxn ang="T124">
                        <a:pos x="T48" y="T49"/>
                      </a:cxn>
                      <a:cxn ang="T125">
                        <a:pos x="T50" y="T51"/>
                      </a:cxn>
                      <a:cxn ang="T126">
                        <a:pos x="T52" y="T53"/>
                      </a:cxn>
                      <a:cxn ang="T127">
                        <a:pos x="T54" y="T55"/>
                      </a:cxn>
                      <a:cxn ang="T128">
                        <a:pos x="T56" y="T57"/>
                      </a:cxn>
                      <a:cxn ang="T129">
                        <a:pos x="T58" y="T59"/>
                      </a:cxn>
                      <a:cxn ang="T130">
                        <a:pos x="T60" y="T61"/>
                      </a:cxn>
                      <a:cxn ang="T131">
                        <a:pos x="T62" y="T63"/>
                      </a:cxn>
                      <a:cxn ang="T132">
                        <a:pos x="T64" y="T65"/>
                      </a:cxn>
                      <a:cxn ang="T133">
                        <a:pos x="T66" y="T67"/>
                      </a:cxn>
                      <a:cxn ang="T134">
                        <a:pos x="T68" y="T69"/>
                      </a:cxn>
                      <a:cxn ang="T135">
                        <a:pos x="T70" y="T71"/>
                      </a:cxn>
                      <a:cxn ang="T136">
                        <a:pos x="T72" y="T73"/>
                      </a:cxn>
                      <a:cxn ang="T137">
                        <a:pos x="T74" y="T75"/>
                      </a:cxn>
                      <a:cxn ang="T138">
                        <a:pos x="T76" y="T77"/>
                      </a:cxn>
                      <a:cxn ang="T139">
                        <a:pos x="T78" y="T79"/>
                      </a:cxn>
                      <a:cxn ang="T140">
                        <a:pos x="T80" y="T81"/>
                      </a:cxn>
                      <a:cxn ang="T141">
                        <a:pos x="T82" y="T83"/>
                      </a:cxn>
                      <a:cxn ang="T142">
                        <a:pos x="T84" y="T85"/>
                      </a:cxn>
                      <a:cxn ang="T143">
                        <a:pos x="T86" y="T87"/>
                      </a:cxn>
                      <a:cxn ang="T144">
                        <a:pos x="T88" y="T89"/>
                      </a:cxn>
                      <a:cxn ang="T145">
                        <a:pos x="T90" y="T91"/>
                      </a:cxn>
                      <a:cxn ang="T146">
                        <a:pos x="T92" y="T93"/>
                      </a:cxn>
                      <a:cxn ang="T147">
                        <a:pos x="T94" y="T95"/>
                      </a:cxn>
                      <a:cxn ang="T148">
                        <a:pos x="T96" y="T97"/>
                      </a:cxn>
                      <a:cxn ang="T149">
                        <a:pos x="T98" y="T99"/>
                      </a:cxn>
                    </a:cxnLst>
                    <a:rect l="0" t="0" r="r" b="b"/>
                    <a:pathLst>
                      <a:path w="123" h="191">
                        <a:moveTo>
                          <a:pt x="40" y="40"/>
                        </a:moveTo>
                        <a:lnTo>
                          <a:pt x="9" y="41"/>
                        </a:lnTo>
                        <a:lnTo>
                          <a:pt x="18" y="51"/>
                        </a:lnTo>
                        <a:lnTo>
                          <a:pt x="28" y="59"/>
                        </a:lnTo>
                        <a:lnTo>
                          <a:pt x="35" y="68"/>
                        </a:lnTo>
                        <a:lnTo>
                          <a:pt x="42" y="78"/>
                        </a:lnTo>
                        <a:lnTo>
                          <a:pt x="49" y="87"/>
                        </a:lnTo>
                        <a:lnTo>
                          <a:pt x="54" y="97"/>
                        </a:lnTo>
                        <a:lnTo>
                          <a:pt x="58" y="105"/>
                        </a:lnTo>
                        <a:lnTo>
                          <a:pt x="62" y="115"/>
                        </a:lnTo>
                        <a:lnTo>
                          <a:pt x="66" y="123"/>
                        </a:lnTo>
                        <a:lnTo>
                          <a:pt x="68" y="133"/>
                        </a:lnTo>
                        <a:lnTo>
                          <a:pt x="71" y="142"/>
                        </a:lnTo>
                        <a:lnTo>
                          <a:pt x="72" y="152"/>
                        </a:lnTo>
                        <a:lnTo>
                          <a:pt x="75" y="171"/>
                        </a:lnTo>
                        <a:lnTo>
                          <a:pt x="76" y="191"/>
                        </a:lnTo>
                        <a:lnTo>
                          <a:pt x="123" y="187"/>
                        </a:lnTo>
                        <a:lnTo>
                          <a:pt x="121" y="165"/>
                        </a:lnTo>
                        <a:lnTo>
                          <a:pt x="118" y="144"/>
                        </a:lnTo>
                        <a:lnTo>
                          <a:pt x="116" y="133"/>
                        </a:lnTo>
                        <a:lnTo>
                          <a:pt x="113" y="121"/>
                        </a:lnTo>
                        <a:lnTo>
                          <a:pt x="110" y="110"/>
                        </a:lnTo>
                        <a:lnTo>
                          <a:pt x="106" y="98"/>
                        </a:lnTo>
                        <a:lnTo>
                          <a:pt x="100" y="86"/>
                        </a:lnTo>
                        <a:lnTo>
                          <a:pt x="95" y="75"/>
                        </a:lnTo>
                        <a:lnTo>
                          <a:pt x="88" y="63"/>
                        </a:lnTo>
                        <a:lnTo>
                          <a:pt x="80" y="52"/>
                        </a:lnTo>
                        <a:lnTo>
                          <a:pt x="72" y="40"/>
                        </a:lnTo>
                        <a:lnTo>
                          <a:pt x="61" y="28"/>
                        </a:lnTo>
                        <a:lnTo>
                          <a:pt x="51" y="17"/>
                        </a:lnTo>
                        <a:lnTo>
                          <a:pt x="39" y="6"/>
                        </a:lnTo>
                        <a:lnTo>
                          <a:pt x="8" y="6"/>
                        </a:lnTo>
                        <a:lnTo>
                          <a:pt x="39" y="6"/>
                        </a:lnTo>
                        <a:lnTo>
                          <a:pt x="35" y="3"/>
                        </a:lnTo>
                        <a:lnTo>
                          <a:pt x="30" y="1"/>
                        </a:lnTo>
                        <a:lnTo>
                          <a:pt x="26" y="0"/>
                        </a:lnTo>
                        <a:lnTo>
                          <a:pt x="21" y="0"/>
                        </a:lnTo>
                        <a:lnTo>
                          <a:pt x="17" y="1"/>
                        </a:lnTo>
                        <a:lnTo>
                          <a:pt x="13" y="2"/>
                        </a:lnTo>
                        <a:lnTo>
                          <a:pt x="10" y="5"/>
                        </a:lnTo>
                        <a:lnTo>
                          <a:pt x="7" y="7"/>
                        </a:lnTo>
                        <a:lnTo>
                          <a:pt x="4" y="12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8"/>
                        </a:lnTo>
                        <a:lnTo>
                          <a:pt x="2" y="33"/>
                        </a:lnTo>
                        <a:lnTo>
                          <a:pt x="5" y="37"/>
                        </a:lnTo>
                        <a:lnTo>
                          <a:pt x="9" y="41"/>
                        </a:lnTo>
                        <a:lnTo>
                          <a:pt x="40" y="4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5" name="Freeform 733"/>
                  <p:cNvSpPr>
                    <a:spLocks noChangeAspect="1"/>
                  </p:cNvSpPr>
                  <p:nvPr/>
                </p:nvSpPr>
                <p:spPr bwMode="auto">
                  <a:xfrm>
                    <a:off x="3226" y="1360"/>
                    <a:ext cx="36" cy="64"/>
                  </a:xfrm>
                  <a:custGeom>
                    <a:avLst/>
                    <a:gdLst>
                      <a:gd name="T0" fmla="*/ 15 w 113"/>
                      <a:gd name="T1" fmla="*/ 57 h 207"/>
                      <a:gd name="T2" fmla="*/ 15 w 113"/>
                      <a:gd name="T3" fmla="*/ 57 h 207"/>
                      <a:gd name="T4" fmla="*/ 15 w 113"/>
                      <a:gd name="T5" fmla="*/ 51 h 207"/>
                      <a:gd name="T6" fmla="*/ 16 w 113"/>
                      <a:gd name="T7" fmla="*/ 45 h 207"/>
                      <a:gd name="T8" fmla="*/ 16 w 113"/>
                      <a:gd name="T9" fmla="*/ 42 h 207"/>
                      <a:gd name="T10" fmla="*/ 17 w 113"/>
                      <a:gd name="T11" fmla="*/ 40 h 207"/>
                      <a:gd name="T12" fmla="*/ 18 w 113"/>
                      <a:gd name="T13" fmla="*/ 36 h 207"/>
                      <a:gd name="T14" fmla="*/ 19 w 113"/>
                      <a:gd name="T15" fmla="*/ 34 h 207"/>
                      <a:gd name="T16" fmla="*/ 21 w 113"/>
                      <a:gd name="T17" fmla="*/ 31 h 207"/>
                      <a:gd name="T18" fmla="*/ 22 w 113"/>
                      <a:gd name="T19" fmla="*/ 28 h 207"/>
                      <a:gd name="T20" fmla="*/ 24 w 113"/>
                      <a:gd name="T21" fmla="*/ 25 h 207"/>
                      <a:gd name="T22" fmla="*/ 26 w 113"/>
                      <a:gd name="T23" fmla="*/ 22 h 207"/>
                      <a:gd name="T24" fmla="*/ 28 w 113"/>
                      <a:gd name="T25" fmla="*/ 19 h 207"/>
                      <a:gd name="T26" fmla="*/ 30 w 113"/>
                      <a:gd name="T27" fmla="*/ 16 h 207"/>
                      <a:gd name="T28" fmla="*/ 33 w 113"/>
                      <a:gd name="T29" fmla="*/ 14 h 207"/>
                      <a:gd name="T30" fmla="*/ 36 w 113"/>
                      <a:gd name="T31" fmla="*/ 11 h 207"/>
                      <a:gd name="T32" fmla="*/ 26 w 113"/>
                      <a:gd name="T33" fmla="*/ 0 h 207"/>
                      <a:gd name="T34" fmla="*/ 22 w 113"/>
                      <a:gd name="T35" fmla="*/ 4 h 207"/>
                      <a:gd name="T36" fmla="*/ 19 w 113"/>
                      <a:gd name="T37" fmla="*/ 7 h 207"/>
                      <a:gd name="T38" fmla="*/ 16 w 113"/>
                      <a:gd name="T39" fmla="*/ 11 h 207"/>
                      <a:gd name="T40" fmla="*/ 14 w 113"/>
                      <a:gd name="T41" fmla="*/ 14 h 207"/>
                      <a:gd name="T42" fmla="*/ 11 w 113"/>
                      <a:gd name="T43" fmla="*/ 18 h 207"/>
                      <a:gd name="T44" fmla="*/ 9 w 113"/>
                      <a:gd name="T45" fmla="*/ 21 h 207"/>
                      <a:gd name="T46" fmla="*/ 7 w 113"/>
                      <a:gd name="T47" fmla="*/ 24 h 207"/>
                      <a:gd name="T48" fmla="*/ 6 w 113"/>
                      <a:gd name="T49" fmla="*/ 28 h 207"/>
                      <a:gd name="T50" fmla="*/ 4 w 113"/>
                      <a:gd name="T51" fmla="*/ 32 h 207"/>
                      <a:gd name="T52" fmla="*/ 3 w 113"/>
                      <a:gd name="T53" fmla="*/ 35 h 207"/>
                      <a:gd name="T54" fmla="*/ 2 w 113"/>
                      <a:gd name="T55" fmla="*/ 39 h 207"/>
                      <a:gd name="T56" fmla="*/ 1 w 113"/>
                      <a:gd name="T57" fmla="*/ 43 h 207"/>
                      <a:gd name="T58" fmla="*/ 0 w 113"/>
                      <a:gd name="T59" fmla="*/ 49 h 207"/>
                      <a:gd name="T60" fmla="*/ 0 w 113"/>
                      <a:gd name="T61" fmla="*/ 57 h 207"/>
                      <a:gd name="T62" fmla="*/ 0 w 113"/>
                      <a:gd name="T63" fmla="*/ 57 h 207"/>
                      <a:gd name="T64" fmla="*/ 0 w 113"/>
                      <a:gd name="T65" fmla="*/ 57 h 207"/>
                      <a:gd name="T66" fmla="*/ 0 w 113"/>
                      <a:gd name="T67" fmla="*/ 58 h 207"/>
                      <a:gd name="T68" fmla="*/ 1 w 113"/>
                      <a:gd name="T69" fmla="*/ 60 h 207"/>
                      <a:gd name="T70" fmla="*/ 1 w 113"/>
                      <a:gd name="T71" fmla="*/ 61 h 207"/>
                      <a:gd name="T72" fmla="*/ 2 w 113"/>
                      <a:gd name="T73" fmla="*/ 62 h 207"/>
                      <a:gd name="T74" fmla="*/ 3 w 113"/>
                      <a:gd name="T75" fmla="*/ 63 h 207"/>
                      <a:gd name="T76" fmla="*/ 4 w 113"/>
                      <a:gd name="T77" fmla="*/ 63 h 207"/>
                      <a:gd name="T78" fmla="*/ 6 w 113"/>
                      <a:gd name="T79" fmla="*/ 64 h 207"/>
                      <a:gd name="T80" fmla="*/ 7 w 113"/>
                      <a:gd name="T81" fmla="*/ 64 h 207"/>
                      <a:gd name="T82" fmla="*/ 9 w 113"/>
                      <a:gd name="T83" fmla="*/ 64 h 207"/>
                      <a:gd name="T84" fmla="*/ 10 w 113"/>
                      <a:gd name="T85" fmla="*/ 63 h 207"/>
                      <a:gd name="T86" fmla="*/ 11 w 113"/>
                      <a:gd name="T87" fmla="*/ 63 h 207"/>
                      <a:gd name="T88" fmla="*/ 12 w 113"/>
                      <a:gd name="T89" fmla="*/ 62 h 207"/>
                      <a:gd name="T90" fmla="*/ 13 w 113"/>
                      <a:gd name="T91" fmla="*/ 61 h 207"/>
                      <a:gd name="T92" fmla="*/ 14 w 113"/>
                      <a:gd name="T93" fmla="*/ 60 h 207"/>
                      <a:gd name="T94" fmla="*/ 14 w 113"/>
                      <a:gd name="T95" fmla="*/ 58 h 207"/>
                      <a:gd name="T96" fmla="*/ 15 w 113"/>
                      <a:gd name="T97" fmla="*/ 57 h 207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</a:gdLst>
                    <a:ahLst/>
                    <a:cxnLst>
                      <a:cxn ang="T98">
                        <a:pos x="T0" y="T1"/>
                      </a:cxn>
                      <a:cxn ang="T99">
                        <a:pos x="T2" y="T3"/>
                      </a:cxn>
                      <a:cxn ang="T100">
                        <a:pos x="T4" y="T5"/>
                      </a:cxn>
                      <a:cxn ang="T101">
                        <a:pos x="T6" y="T7"/>
                      </a:cxn>
                      <a:cxn ang="T102">
                        <a:pos x="T8" y="T9"/>
                      </a:cxn>
                      <a:cxn ang="T103">
                        <a:pos x="T10" y="T11"/>
                      </a:cxn>
                      <a:cxn ang="T104">
                        <a:pos x="T12" y="T13"/>
                      </a:cxn>
                      <a:cxn ang="T105">
                        <a:pos x="T14" y="T15"/>
                      </a:cxn>
                      <a:cxn ang="T106">
                        <a:pos x="T16" y="T17"/>
                      </a:cxn>
                      <a:cxn ang="T107">
                        <a:pos x="T18" y="T19"/>
                      </a:cxn>
                      <a:cxn ang="T108">
                        <a:pos x="T20" y="T21"/>
                      </a:cxn>
                      <a:cxn ang="T109">
                        <a:pos x="T22" y="T23"/>
                      </a:cxn>
                      <a:cxn ang="T110">
                        <a:pos x="T24" y="T25"/>
                      </a:cxn>
                      <a:cxn ang="T111">
                        <a:pos x="T26" y="T27"/>
                      </a:cxn>
                      <a:cxn ang="T112">
                        <a:pos x="T28" y="T29"/>
                      </a:cxn>
                      <a:cxn ang="T113">
                        <a:pos x="T30" y="T31"/>
                      </a:cxn>
                      <a:cxn ang="T114">
                        <a:pos x="T32" y="T33"/>
                      </a:cxn>
                      <a:cxn ang="T115">
                        <a:pos x="T34" y="T35"/>
                      </a:cxn>
                      <a:cxn ang="T116">
                        <a:pos x="T36" y="T37"/>
                      </a:cxn>
                      <a:cxn ang="T117">
                        <a:pos x="T38" y="T39"/>
                      </a:cxn>
                      <a:cxn ang="T118">
                        <a:pos x="T40" y="T41"/>
                      </a:cxn>
                      <a:cxn ang="T119">
                        <a:pos x="T42" y="T43"/>
                      </a:cxn>
                      <a:cxn ang="T120">
                        <a:pos x="T44" y="T45"/>
                      </a:cxn>
                      <a:cxn ang="T121">
                        <a:pos x="T46" y="T47"/>
                      </a:cxn>
                      <a:cxn ang="T122">
                        <a:pos x="T48" y="T49"/>
                      </a:cxn>
                      <a:cxn ang="T123">
                        <a:pos x="T50" y="T51"/>
                      </a:cxn>
                      <a:cxn ang="T124">
                        <a:pos x="T52" y="T53"/>
                      </a:cxn>
                      <a:cxn ang="T125">
                        <a:pos x="T54" y="T55"/>
                      </a:cxn>
                      <a:cxn ang="T126">
                        <a:pos x="T56" y="T57"/>
                      </a:cxn>
                      <a:cxn ang="T127">
                        <a:pos x="T58" y="T59"/>
                      </a:cxn>
                      <a:cxn ang="T128">
                        <a:pos x="T60" y="T61"/>
                      </a:cxn>
                      <a:cxn ang="T129">
                        <a:pos x="T62" y="T63"/>
                      </a:cxn>
                      <a:cxn ang="T130">
                        <a:pos x="T64" y="T65"/>
                      </a:cxn>
                      <a:cxn ang="T131">
                        <a:pos x="T66" y="T67"/>
                      </a:cxn>
                      <a:cxn ang="T132">
                        <a:pos x="T68" y="T69"/>
                      </a:cxn>
                      <a:cxn ang="T133">
                        <a:pos x="T70" y="T71"/>
                      </a:cxn>
                      <a:cxn ang="T134">
                        <a:pos x="T72" y="T73"/>
                      </a:cxn>
                      <a:cxn ang="T135">
                        <a:pos x="T74" y="T75"/>
                      </a:cxn>
                      <a:cxn ang="T136">
                        <a:pos x="T76" y="T77"/>
                      </a:cxn>
                      <a:cxn ang="T137">
                        <a:pos x="T78" y="T79"/>
                      </a:cxn>
                      <a:cxn ang="T138">
                        <a:pos x="T80" y="T81"/>
                      </a:cxn>
                      <a:cxn ang="T139">
                        <a:pos x="T82" y="T83"/>
                      </a:cxn>
                      <a:cxn ang="T140">
                        <a:pos x="T84" y="T85"/>
                      </a:cxn>
                      <a:cxn ang="T141">
                        <a:pos x="T86" y="T87"/>
                      </a:cxn>
                      <a:cxn ang="T142">
                        <a:pos x="T88" y="T89"/>
                      </a:cxn>
                      <a:cxn ang="T143">
                        <a:pos x="T90" y="T91"/>
                      </a:cxn>
                      <a:cxn ang="T144">
                        <a:pos x="T92" y="T93"/>
                      </a:cxn>
                      <a:cxn ang="T145">
                        <a:pos x="T94" y="T95"/>
                      </a:cxn>
                      <a:cxn ang="T146">
                        <a:pos x="T96" y="T97"/>
                      </a:cxn>
                    </a:cxnLst>
                    <a:rect l="0" t="0" r="r" b="b"/>
                    <a:pathLst>
                      <a:path w="113" h="207">
                        <a:moveTo>
                          <a:pt x="46" y="184"/>
                        </a:moveTo>
                        <a:lnTo>
                          <a:pt x="46" y="184"/>
                        </a:lnTo>
                        <a:lnTo>
                          <a:pt x="46" y="165"/>
                        </a:lnTo>
                        <a:lnTo>
                          <a:pt x="49" y="146"/>
                        </a:lnTo>
                        <a:lnTo>
                          <a:pt x="51" y="137"/>
                        </a:lnTo>
                        <a:lnTo>
                          <a:pt x="53" y="128"/>
                        </a:lnTo>
                        <a:lnTo>
                          <a:pt x="56" y="118"/>
                        </a:lnTo>
                        <a:lnTo>
                          <a:pt x="61" y="109"/>
                        </a:lnTo>
                        <a:lnTo>
                          <a:pt x="65" y="100"/>
                        </a:lnTo>
                        <a:lnTo>
                          <a:pt x="69" y="91"/>
                        </a:lnTo>
                        <a:lnTo>
                          <a:pt x="74" y="81"/>
                        </a:lnTo>
                        <a:lnTo>
                          <a:pt x="81" y="72"/>
                        </a:lnTo>
                        <a:lnTo>
                          <a:pt x="88" y="62"/>
                        </a:lnTo>
                        <a:lnTo>
                          <a:pt x="95" y="53"/>
                        </a:lnTo>
                        <a:lnTo>
                          <a:pt x="104" y="44"/>
                        </a:lnTo>
                        <a:lnTo>
                          <a:pt x="113" y="34"/>
                        </a:lnTo>
                        <a:lnTo>
                          <a:pt x="81" y="0"/>
                        </a:lnTo>
                        <a:lnTo>
                          <a:pt x="70" y="12"/>
                        </a:lnTo>
                        <a:lnTo>
                          <a:pt x="60" y="24"/>
                        </a:lnTo>
                        <a:lnTo>
                          <a:pt x="51" y="34"/>
                        </a:lnTo>
                        <a:lnTo>
                          <a:pt x="43" y="46"/>
                        </a:lnTo>
                        <a:lnTo>
                          <a:pt x="35" y="57"/>
                        </a:lnTo>
                        <a:lnTo>
                          <a:pt x="29" y="69"/>
                        </a:lnTo>
                        <a:lnTo>
                          <a:pt x="23" y="79"/>
                        </a:lnTo>
                        <a:lnTo>
                          <a:pt x="18" y="91"/>
                        </a:lnTo>
                        <a:lnTo>
                          <a:pt x="13" y="102"/>
                        </a:lnTo>
                        <a:lnTo>
                          <a:pt x="9" y="114"/>
                        </a:lnTo>
                        <a:lnTo>
                          <a:pt x="6" y="126"/>
                        </a:lnTo>
                        <a:lnTo>
                          <a:pt x="4" y="138"/>
                        </a:lnTo>
                        <a:lnTo>
                          <a:pt x="1" y="160"/>
                        </a:lnTo>
                        <a:lnTo>
                          <a:pt x="0" y="184"/>
                        </a:lnTo>
                        <a:lnTo>
                          <a:pt x="0" y="189"/>
                        </a:lnTo>
                        <a:lnTo>
                          <a:pt x="2" y="193"/>
                        </a:lnTo>
                        <a:lnTo>
                          <a:pt x="4" y="197"/>
                        </a:lnTo>
                        <a:lnTo>
                          <a:pt x="7" y="200"/>
                        </a:lnTo>
                        <a:lnTo>
                          <a:pt x="10" y="204"/>
                        </a:lnTo>
                        <a:lnTo>
                          <a:pt x="14" y="205"/>
                        </a:lnTo>
                        <a:lnTo>
                          <a:pt x="19" y="206"/>
                        </a:lnTo>
                        <a:lnTo>
                          <a:pt x="23" y="207"/>
                        </a:lnTo>
                        <a:lnTo>
                          <a:pt x="27" y="206"/>
                        </a:lnTo>
                        <a:lnTo>
                          <a:pt x="31" y="205"/>
                        </a:lnTo>
                        <a:lnTo>
                          <a:pt x="35" y="204"/>
                        </a:lnTo>
                        <a:lnTo>
                          <a:pt x="39" y="200"/>
                        </a:lnTo>
                        <a:lnTo>
                          <a:pt x="42" y="197"/>
                        </a:lnTo>
                        <a:lnTo>
                          <a:pt x="44" y="193"/>
                        </a:lnTo>
                        <a:lnTo>
                          <a:pt x="45" y="189"/>
                        </a:lnTo>
                        <a:lnTo>
                          <a:pt x="46" y="18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6" name="Freeform 734"/>
                  <p:cNvSpPr>
                    <a:spLocks noChangeAspect="1"/>
                  </p:cNvSpPr>
                  <p:nvPr/>
                </p:nvSpPr>
                <p:spPr bwMode="auto">
                  <a:xfrm>
                    <a:off x="3226" y="1417"/>
                    <a:ext cx="14" cy="93"/>
                  </a:xfrm>
                  <a:custGeom>
                    <a:avLst/>
                    <a:gdLst>
                      <a:gd name="T0" fmla="*/ 8 w 46"/>
                      <a:gd name="T1" fmla="*/ 93 h 316"/>
                      <a:gd name="T2" fmla="*/ 14 w 46"/>
                      <a:gd name="T3" fmla="*/ 86 h 316"/>
                      <a:gd name="T4" fmla="*/ 14 w 46"/>
                      <a:gd name="T5" fmla="*/ 0 h 316"/>
                      <a:gd name="T6" fmla="*/ 0 w 46"/>
                      <a:gd name="T7" fmla="*/ 0 h 316"/>
                      <a:gd name="T8" fmla="*/ 0 w 46"/>
                      <a:gd name="T9" fmla="*/ 86 h 316"/>
                      <a:gd name="T10" fmla="*/ 8 w 46"/>
                      <a:gd name="T11" fmla="*/ 93 h 316"/>
                      <a:gd name="T12" fmla="*/ 0 w 46"/>
                      <a:gd name="T13" fmla="*/ 86 h 316"/>
                      <a:gd name="T14" fmla="*/ 0 w 46"/>
                      <a:gd name="T15" fmla="*/ 88 h 316"/>
                      <a:gd name="T16" fmla="*/ 1 w 46"/>
                      <a:gd name="T17" fmla="*/ 89 h 316"/>
                      <a:gd name="T18" fmla="*/ 1 w 46"/>
                      <a:gd name="T19" fmla="*/ 90 h 316"/>
                      <a:gd name="T20" fmla="*/ 2 w 46"/>
                      <a:gd name="T21" fmla="*/ 91 h 316"/>
                      <a:gd name="T22" fmla="*/ 3 w 46"/>
                      <a:gd name="T23" fmla="*/ 92 h 316"/>
                      <a:gd name="T24" fmla="*/ 4 w 46"/>
                      <a:gd name="T25" fmla="*/ 92 h 316"/>
                      <a:gd name="T26" fmla="*/ 6 w 46"/>
                      <a:gd name="T27" fmla="*/ 93 h 316"/>
                      <a:gd name="T28" fmla="*/ 7 w 46"/>
                      <a:gd name="T29" fmla="*/ 93 h 316"/>
                      <a:gd name="T30" fmla="*/ 8 w 46"/>
                      <a:gd name="T31" fmla="*/ 93 h 316"/>
                      <a:gd name="T32" fmla="*/ 9 w 46"/>
                      <a:gd name="T33" fmla="*/ 92 h 316"/>
                      <a:gd name="T34" fmla="*/ 11 w 46"/>
                      <a:gd name="T35" fmla="*/ 92 h 316"/>
                      <a:gd name="T36" fmla="*/ 12 w 46"/>
                      <a:gd name="T37" fmla="*/ 91 h 316"/>
                      <a:gd name="T38" fmla="*/ 13 w 46"/>
                      <a:gd name="T39" fmla="*/ 90 h 316"/>
                      <a:gd name="T40" fmla="*/ 13 w 46"/>
                      <a:gd name="T41" fmla="*/ 89 h 316"/>
                      <a:gd name="T42" fmla="*/ 14 w 46"/>
                      <a:gd name="T43" fmla="*/ 88 h 316"/>
                      <a:gd name="T44" fmla="*/ 14 w 46"/>
                      <a:gd name="T45" fmla="*/ 86 h 316"/>
                      <a:gd name="T46" fmla="*/ 8 w 46"/>
                      <a:gd name="T47" fmla="*/ 93 h 31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316">
                        <a:moveTo>
                          <a:pt x="27" y="315"/>
                        </a:moveTo>
                        <a:lnTo>
                          <a:pt x="46" y="292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292"/>
                        </a:lnTo>
                        <a:lnTo>
                          <a:pt x="27" y="315"/>
                        </a:lnTo>
                        <a:lnTo>
                          <a:pt x="0" y="292"/>
                        </a:lnTo>
                        <a:lnTo>
                          <a:pt x="0" y="299"/>
                        </a:lnTo>
                        <a:lnTo>
                          <a:pt x="2" y="303"/>
                        </a:lnTo>
                        <a:lnTo>
                          <a:pt x="4" y="307"/>
                        </a:lnTo>
                        <a:lnTo>
                          <a:pt x="7" y="310"/>
                        </a:lnTo>
                        <a:lnTo>
                          <a:pt x="10" y="312"/>
                        </a:lnTo>
                        <a:lnTo>
                          <a:pt x="14" y="314"/>
                        </a:lnTo>
                        <a:lnTo>
                          <a:pt x="19" y="315"/>
                        </a:lnTo>
                        <a:lnTo>
                          <a:pt x="23" y="316"/>
                        </a:lnTo>
                        <a:lnTo>
                          <a:pt x="27" y="315"/>
                        </a:lnTo>
                        <a:lnTo>
                          <a:pt x="31" y="314"/>
                        </a:lnTo>
                        <a:lnTo>
                          <a:pt x="35" y="312"/>
                        </a:lnTo>
                        <a:lnTo>
                          <a:pt x="39" y="310"/>
                        </a:lnTo>
                        <a:lnTo>
                          <a:pt x="42" y="307"/>
                        </a:lnTo>
                        <a:lnTo>
                          <a:pt x="44" y="303"/>
                        </a:lnTo>
                        <a:lnTo>
                          <a:pt x="45" y="299"/>
                        </a:lnTo>
                        <a:lnTo>
                          <a:pt x="46" y="292"/>
                        </a:lnTo>
                        <a:lnTo>
                          <a:pt x="27" y="31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7" name="Freeform 735"/>
                  <p:cNvSpPr>
                    <a:spLocks noChangeAspect="1"/>
                  </p:cNvSpPr>
                  <p:nvPr/>
                </p:nvSpPr>
                <p:spPr bwMode="auto">
                  <a:xfrm>
                    <a:off x="3197" y="1496"/>
                    <a:ext cx="36" cy="21"/>
                  </a:xfrm>
                  <a:custGeom>
                    <a:avLst/>
                    <a:gdLst>
                      <a:gd name="T0" fmla="*/ 0 w 119"/>
                      <a:gd name="T1" fmla="*/ 14 h 65"/>
                      <a:gd name="T2" fmla="*/ 8 w 119"/>
                      <a:gd name="T3" fmla="*/ 21 h 65"/>
                      <a:gd name="T4" fmla="*/ 36 w 119"/>
                      <a:gd name="T5" fmla="*/ 15 h 65"/>
                      <a:gd name="T6" fmla="*/ 33 w 119"/>
                      <a:gd name="T7" fmla="*/ 0 h 65"/>
                      <a:gd name="T8" fmla="*/ 5 w 119"/>
                      <a:gd name="T9" fmla="*/ 6 h 65"/>
                      <a:gd name="T10" fmla="*/ 0 w 119"/>
                      <a:gd name="T11" fmla="*/ 14 h 65"/>
                      <a:gd name="T12" fmla="*/ 5 w 119"/>
                      <a:gd name="T13" fmla="*/ 6 h 65"/>
                      <a:gd name="T14" fmla="*/ 4 w 119"/>
                      <a:gd name="T15" fmla="*/ 7 h 65"/>
                      <a:gd name="T16" fmla="*/ 2 w 119"/>
                      <a:gd name="T17" fmla="*/ 7 h 65"/>
                      <a:gd name="T18" fmla="*/ 2 w 119"/>
                      <a:gd name="T19" fmla="*/ 8 h 65"/>
                      <a:gd name="T20" fmla="*/ 1 w 119"/>
                      <a:gd name="T21" fmla="*/ 10 h 65"/>
                      <a:gd name="T22" fmla="*/ 0 w 119"/>
                      <a:gd name="T23" fmla="*/ 11 h 65"/>
                      <a:gd name="T24" fmla="*/ 0 w 119"/>
                      <a:gd name="T25" fmla="*/ 12 h 65"/>
                      <a:gd name="T26" fmla="*/ 0 w 119"/>
                      <a:gd name="T27" fmla="*/ 14 h 65"/>
                      <a:gd name="T28" fmla="*/ 0 w 119"/>
                      <a:gd name="T29" fmla="*/ 15 h 65"/>
                      <a:gd name="T30" fmla="*/ 0 w 119"/>
                      <a:gd name="T31" fmla="*/ 16 h 65"/>
                      <a:gd name="T32" fmla="*/ 1 w 119"/>
                      <a:gd name="T33" fmla="*/ 18 h 65"/>
                      <a:gd name="T34" fmla="*/ 2 w 119"/>
                      <a:gd name="T35" fmla="*/ 19 h 65"/>
                      <a:gd name="T36" fmla="*/ 3 w 119"/>
                      <a:gd name="T37" fmla="*/ 20 h 65"/>
                      <a:gd name="T38" fmla="*/ 4 w 119"/>
                      <a:gd name="T39" fmla="*/ 20 h 65"/>
                      <a:gd name="T40" fmla="*/ 5 w 119"/>
                      <a:gd name="T41" fmla="*/ 21 h 65"/>
                      <a:gd name="T42" fmla="*/ 7 w 119"/>
                      <a:gd name="T43" fmla="*/ 21 h 65"/>
                      <a:gd name="T44" fmla="*/ 8 w 119"/>
                      <a:gd name="T45" fmla="*/ 21 h 65"/>
                      <a:gd name="T46" fmla="*/ 0 w 119"/>
                      <a:gd name="T47" fmla="*/ 14 h 6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119" h="65">
                        <a:moveTo>
                          <a:pt x="0" y="42"/>
                        </a:moveTo>
                        <a:lnTo>
                          <a:pt x="27" y="64"/>
                        </a:lnTo>
                        <a:lnTo>
                          <a:pt x="119" y="45"/>
                        </a:lnTo>
                        <a:lnTo>
                          <a:pt x="110" y="0"/>
                        </a:lnTo>
                        <a:lnTo>
                          <a:pt x="18" y="19"/>
                        </a:lnTo>
                        <a:lnTo>
                          <a:pt x="0" y="42"/>
                        </a:lnTo>
                        <a:lnTo>
                          <a:pt x="18" y="19"/>
                        </a:lnTo>
                        <a:lnTo>
                          <a:pt x="13" y="21"/>
                        </a:lnTo>
                        <a:lnTo>
                          <a:pt x="8" y="23"/>
                        </a:lnTo>
                        <a:lnTo>
                          <a:pt x="5" y="26"/>
                        </a:lnTo>
                        <a:lnTo>
                          <a:pt x="2" y="30"/>
                        </a:lnTo>
                        <a:lnTo>
                          <a:pt x="1" y="34"/>
                        </a:lnTo>
                        <a:lnTo>
                          <a:pt x="0" y="38"/>
                        </a:lnTo>
                        <a:lnTo>
                          <a:pt x="0" y="42"/>
                        </a:lnTo>
                        <a:lnTo>
                          <a:pt x="0" y="46"/>
                        </a:lnTo>
                        <a:lnTo>
                          <a:pt x="1" y="51"/>
                        </a:lnTo>
                        <a:lnTo>
                          <a:pt x="3" y="55"/>
                        </a:lnTo>
                        <a:lnTo>
                          <a:pt x="6" y="58"/>
                        </a:lnTo>
                        <a:lnTo>
                          <a:pt x="9" y="61"/>
                        </a:lnTo>
                        <a:lnTo>
                          <a:pt x="13" y="63"/>
                        </a:lnTo>
                        <a:lnTo>
                          <a:pt x="17" y="64"/>
                        </a:lnTo>
                        <a:lnTo>
                          <a:pt x="22" y="65"/>
                        </a:lnTo>
                        <a:lnTo>
                          <a:pt x="27" y="64"/>
                        </a:lnTo>
                        <a:lnTo>
                          <a:pt x="0" y="4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8" name="Freeform 736"/>
                  <p:cNvSpPr>
                    <a:spLocks noChangeAspect="1"/>
                  </p:cNvSpPr>
                  <p:nvPr/>
                </p:nvSpPr>
                <p:spPr bwMode="auto">
                  <a:xfrm>
                    <a:off x="3197" y="1511"/>
                    <a:ext cx="14" cy="36"/>
                  </a:xfrm>
                  <a:custGeom>
                    <a:avLst/>
                    <a:gdLst>
                      <a:gd name="T0" fmla="*/ 7 w 46"/>
                      <a:gd name="T1" fmla="*/ 36 h 113"/>
                      <a:gd name="T2" fmla="*/ 14 w 46"/>
                      <a:gd name="T3" fmla="*/ 29 h 113"/>
                      <a:gd name="T4" fmla="*/ 14 w 46"/>
                      <a:gd name="T5" fmla="*/ 0 h 113"/>
                      <a:gd name="T6" fmla="*/ 0 w 46"/>
                      <a:gd name="T7" fmla="*/ 0 h 113"/>
                      <a:gd name="T8" fmla="*/ 0 w 46"/>
                      <a:gd name="T9" fmla="*/ 29 h 113"/>
                      <a:gd name="T10" fmla="*/ 7 w 46"/>
                      <a:gd name="T11" fmla="*/ 36 h 113"/>
                      <a:gd name="T12" fmla="*/ 0 w 46"/>
                      <a:gd name="T13" fmla="*/ 29 h 113"/>
                      <a:gd name="T14" fmla="*/ 0 w 46"/>
                      <a:gd name="T15" fmla="*/ 30 h 113"/>
                      <a:gd name="T16" fmla="*/ 1 w 46"/>
                      <a:gd name="T17" fmla="*/ 32 h 113"/>
                      <a:gd name="T18" fmla="*/ 1 w 46"/>
                      <a:gd name="T19" fmla="*/ 33 h 113"/>
                      <a:gd name="T20" fmla="*/ 2 w 46"/>
                      <a:gd name="T21" fmla="*/ 34 h 113"/>
                      <a:gd name="T22" fmla="*/ 3 w 46"/>
                      <a:gd name="T23" fmla="*/ 35 h 113"/>
                      <a:gd name="T24" fmla="*/ 5 w 46"/>
                      <a:gd name="T25" fmla="*/ 36 h 113"/>
                      <a:gd name="T26" fmla="*/ 6 w 46"/>
                      <a:gd name="T27" fmla="*/ 36 h 113"/>
                      <a:gd name="T28" fmla="*/ 7 w 46"/>
                      <a:gd name="T29" fmla="*/ 36 h 113"/>
                      <a:gd name="T30" fmla="*/ 8 w 46"/>
                      <a:gd name="T31" fmla="*/ 36 h 113"/>
                      <a:gd name="T32" fmla="*/ 10 w 46"/>
                      <a:gd name="T33" fmla="*/ 36 h 113"/>
                      <a:gd name="T34" fmla="*/ 11 w 46"/>
                      <a:gd name="T35" fmla="*/ 35 h 113"/>
                      <a:gd name="T36" fmla="*/ 12 w 46"/>
                      <a:gd name="T37" fmla="*/ 34 h 113"/>
                      <a:gd name="T38" fmla="*/ 13 w 46"/>
                      <a:gd name="T39" fmla="*/ 33 h 113"/>
                      <a:gd name="T40" fmla="*/ 13 w 46"/>
                      <a:gd name="T41" fmla="*/ 32 h 113"/>
                      <a:gd name="T42" fmla="*/ 14 w 46"/>
                      <a:gd name="T43" fmla="*/ 30 h 113"/>
                      <a:gd name="T44" fmla="*/ 14 w 46"/>
                      <a:gd name="T45" fmla="*/ 29 h 113"/>
                      <a:gd name="T46" fmla="*/ 7 w 46"/>
                      <a:gd name="T47" fmla="*/ 36 h 11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13">
                        <a:moveTo>
                          <a:pt x="23" y="113"/>
                        </a:moveTo>
                        <a:lnTo>
                          <a:pt x="46" y="9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90"/>
                        </a:lnTo>
                        <a:lnTo>
                          <a:pt x="23" y="113"/>
                        </a:lnTo>
                        <a:lnTo>
                          <a:pt x="0" y="90"/>
                        </a:lnTo>
                        <a:lnTo>
                          <a:pt x="0" y="95"/>
                        </a:lnTo>
                        <a:lnTo>
                          <a:pt x="2" y="100"/>
                        </a:lnTo>
                        <a:lnTo>
                          <a:pt x="4" y="103"/>
                        </a:lnTo>
                        <a:lnTo>
                          <a:pt x="7" y="107"/>
                        </a:lnTo>
                        <a:lnTo>
                          <a:pt x="11" y="110"/>
                        </a:lnTo>
                        <a:lnTo>
                          <a:pt x="15" y="112"/>
                        </a:lnTo>
                        <a:lnTo>
                          <a:pt x="19" y="113"/>
                        </a:lnTo>
                        <a:lnTo>
                          <a:pt x="23" y="113"/>
                        </a:lnTo>
                        <a:lnTo>
                          <a:pt x="27" y="113"/>
                        </a:lnTo>
                        <a:lnTo>
                          <a:pt x="32" y="112"/>
                        </a:lnTo>
                        <a:lnTo>
                          <a:pt x="36" y="110"/>
                        </a:lnTo>
                        <a:lnTo>
                          <a:pt x="39" y="107"/>
                        </a:lnTo>
                        <a:lnTo>
                          <a:pt x="42" y="103"/>
                        </a:lnTo>
                        <a:lnTo>
                          <a:pt x="44" y="100"/>
                        </a:lnTo>
                        <a:lnTo>
                          <a:pt x="45" y="95"/>
                        </a:lnTo>
                        <a:lnTo>
                          <a:pt x="46" y="90"/>
                        </a:lnTo>
                        <a:lnTo>
                          <a:pt x="23" y="11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9" name="Freeform 737"/>
                  <p:cNvSpPr>
                    <a:spLocks noChangeAspect="1"/>
                  </p:cNvSpPr>
                  <p:nvPr/>
                </p:nvSpPr>
                <p:spPr bwMode="auto">
                  <a:xfrm>
                    <a:off x="3205" y="1532"/>
                    <a:ext cx="36" cy="14"/>
                  </a:xfrm>
                  <a:custGeom>
                    <a:avLst/>
                    <a:gdLst>
                      <a:gd name="T0" fmla="*/ 36 w 102"/>
                      <a:gd name="T1" fmla="*/ 7 h 46"/>
                      <a:gd name="T2" fmla="*/ 28 w 102"/>
                      <a:gd name="T3" fmla="*/ 0 h 46"/>
                      <a:gd name="T4" fmla="*/ 0 w 102"/>
                      <a:gd name="T5" fmla="*/ 0 h 46"/>
                      <a:gd name="T6" fmla="*/ 0 w 102"/>
                      <a:gd name="T7" fmla="*/ 14 h 46"/>
                      <a:gd name="T8" fmla="*/ 28 w 102"/>
                      <a:gd name="T9" fmla="*/ 14 h 46"/>
                      <a:gd name="T10" fmla="*/ 36 w 102"/>
                      <a:gd name="T11" fmla="*/ 7 h 46"/>
                      <a:gd name="T12" fmla="*/ 28 w 102"/>
                      <a:gd name="T13" fmla="*/ 14 h 46"/>
                      <a:gd name="T14" fmla="*/ 30 w 102"/>
                      <a:gd name="T15" fmla="*/ 14 h 46"/>
                      <a:gd name="T16" fmla="*/ 32 w 102"/>
                      <a:gd name="T17" fmla="*/ 13 h 46"/>
                      <a:gd name="T18" fmla="*/ 33 w 102"/>
                      <a:gd name="T19" fmla="*/ 13 h 46"/>
                      <a:gd name="T20" fmla="*/ 34 w 102"/>
                      <a:gd name="T21" fmla="*/ 12 h 46"/>
                      <a:gd name="T22" fmla="*/ 35 w 102"/>
                      <a:gd name="T23" fmla="*/ 11 h 46"/>
                      <a:gd name="T24" fmla="*/ 36 w 102"/>
                      <a:gd name="T25" fmla="*/ 9 h 46"/>
                      <a:gd name="T26" fmla="*/ 36 w 102"/>
                      <a:gd name="T27" fmla="*/ 8 h 46"/>
                      <a:gd name="T28" fmla="*/ 36 w 102"/>
                      <a:gd name="T29" fmla="*/ 7 h 46"/>
                      <a:gd name="T30" fmla="*/ 36 w 102"/>
                      <a:gd name="T31" fmla="*/ 6 h 46"/>
                      <a:gd name="T32" fmla="*/ 36 w 102"/>
                      <a:gd name="T33" fmla="*/ 4 h 46"/>
                      <a:gd name="T34" fmla="*/ 35 w 102"/>
                      <a:gd name="T35" fmla="*/ 3 h 46"/>
                      <a:gd name="T36" fmla="*/ 34 w 102"/>
                      <a:gd name="T37" fmla="*/ 2 h 46"/>
                      <a:gd name="T38" fmla="*/ 33 w 102"/>
                      <a:gd name="T39" fmla="*/ 1 h 46"/>
                      <a:gd name="T40" fmla="*/ 32 w 102"/>
                      <a:gd name="T41" fmla="*/ 1 h 46"/>
                      <a:gd name="T42" fmla="*/ 30 w 102"/>
                      <a:gd name="T43" fmla="*/ 0 h 46"/>
                      <a:gd name="T44" fmla="*/ 28 w 102"/>
                      <a:gd name="T45" fmla="*/ 0 h 46"/>
                      <a:gd name="T46" fmla="*/ 36 w 102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102" h="46">
                        <a:moveTo>
                          <a:pt x="102" y="23"/>
                        </a:moveTo>
                        <a:lnTo>
                          <a:pt x="79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79" y="46"/>
                        </a:lnTo>
                        <a:lnTo>
                          <a:pt x="102" y="23"/>
                        </a:lnTo>
                        <a:lnTo>
                          <a:pt x="79" y="46"/>
                        </a:lnTo>
                        <a:lnTo>
                          <a:pt x="84" y="45"/>
                        </a:lnTo>
                        <a:lnTo>
                          <a:pt x="90" y="44"/>
                        </a:lnTo>
                        <a:lnTo>
                          <a:pt x="94" y="42"/>
                        </a:lnTo>
                        <a:lnTo>
                          <a:pt x="97" y="39"/>
                        </a:lnTo>
                        <a:lnTo>
                          <a:pt x="99" y="35"/>
                        </a:lnTo>
                        <a:lnTo>
                          <a:pt x="101" y="31"/>
                        </a:lnTo>
                        <a:lnTo>
                          <a:pt x="102" y="27"/>
                        </a:lnTo>
                        <a:lnTo>
                          <a:pt x="102" y="23"/>
                        </a:lnTo>
                        <a:lnTo>
                          <a:pt x="102" y="19"/>
                        </a:lnTo>
                        <a:lnTo>
                          <a:pt x="101" y="14"/>
                        </a:lnTo>
                        <a:lnTo>
                          <a:pt x="99" y="10"/>
                        </a:lnTo>
                        <a:lnTo>
                          <a:pt x="97" y="7"/>
                        </a:lnTo>
                        <a:lnTo>
                          <a:pt x="94" y="4"/>
                        </a:lnTo>
                        <a:lnTo>
                          <a:pt x="90" y="2"/>
                        </a:lnTo>
                        <a:lnTo>
                          <a:pt x="84" y="0"/>
                        </a:lnTo>
                        <a:lnTo>
                          <a:pt x="79" y="0"/>
                        </a:lnTo>
                        <a:lnTo>
                          <a:pt x="102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0" name="Freeform 738"/>
                  <p:cNvSpPr>
                    <a:spLocks noChangeAspect="1"/>
                  </p:cNvSpPr>
                  <p:nvPr/>
                </p:nvSpPr>
                <p:spPr bwMode="auto">
                  <a:xfrm>
                    <a:off x="3226" y="1539"/>
                    <a:ext cx="14" cy="336"/>
                  </a:xfrm>
                  <a:custGeom>
                    <a:avLst/>
                    <a:gdLst>
                      <a:gd name="T0" fmla="*/ 7 w 46"/>
                      <a:gd name="T1" fmla="*/ 336 h 1115"/>
                      <a:gd name="T2" fmla="*/ 14 w 46"/>
                      <a:gd name="T3" fmla="*/ 329 h 1115"/>
                      <a:gd name="T4" fmla="*/ 14 w 46"/>
                      <a:gd name="T5" fmla="*/ 0 h 1115"/>
                      <a:gd name="T6" fmla="*/ 0 w 46"/>
                      <a:gd name="T7" fmla="*/ 0 h 1115"/>
                      <a:gd name="T8" fmla="*/ 0 w 46"/>
                      <a:gd name="T9" fmla="*/ 329 h 1115"/>
                      <a:gd name="T10" fmla="*/ 7 w 46"/>
                      <a:gd name="T11" fmla="*/ 336 h 1115"/>
                      <a:gd name="T12" fmla="*/ 0 w 46"/>
                      <a:gd name="T13" fmla="*/ 329 h 1115"/>
                      <a:gd name="T14" fmla="*/ 0 w 46"/>
                      <a:gd name="T15" fmla="*/ 331 h 1115"/>
                      <a:gd name="T16" fmla="*/ 1 w 46"/>
                      <a:gd name="T17" fmla="*/ 332 h 1115"/>
                      <a:gd name="T18" fmla="*/ 1 w 46"/>
                      <a:gd name="T19" fmla="*/ 333 h 1115"/>
                      <a:gd name="T20" fmla="*/ 2 w 46"/>
                      <a:gd name="T21" fmla="*/ 334 h 1115"/>
                      <a:gd name="T22" fmla="*/ 3 w 46"/>
                      <a:gd name="T23" fmla="*/ 335 h 1115"/>
                      <a:gd name="T24" fmla="*/ 5 w 46"/>
                      <a:gd name="T25" fmla="*/ 335 h 1115"/>
                      <a:gd name="T26" fmla="*/ 6 w 46"/>
                      <a:gd name="T27" fmla="*/ 336 h 1115"/>
                      <a:gd name="T28" fmla="*/ 7 w 46"/>
                      <a:gd name="T29" fmla="*/ 336 h 1115"/>
                      <a:gd name="T30" fmla="*/ 8 w 46"/>
                      <a:gd name="T31" fmla="*/ 336 h 1115"/>
                      <a:gd name="T32" fmla="*/ 10 w 46"/>
                      <a:gd name="T33" fmla="*/ 335 h 1115"/>
                      <a:gd name="T34" fmla="*/ 11 w 46"/>
                      <a:gd name="T35" fmla="*/ 335 h 1115"/>
                      <a:gd name="T36" fmla="*/ 12 w 46"/>
                      <a:gd name="T37" fmla="*/ 334 h 1115"/>
                      <a:gd name="T38" fmla="*/ 13 w 46"/>
                      <a:gd name="T39" fmla="*/ 333 h 1115"/>
                      <a:gd name="T40" fmla="*/ 13 w 46"/>
                      <a:gd name="T41" fmla="*/ 332 h 1115"/>
                      <a:gd name="T42" fmla="*/ 14 w 46"/>
                      <a:gd name="T43" fmla="*/ 331 h 1115"/>
                      <a:gd name="T44" fmla="*/ 14 w 46"/>
                      <a:gd name="T45" fmla="*/ 329 h 1115"/>
                      <a:gd name="T46" fmla="*/ 7 w 46"/>
                      <a:gd name="T47" fmla="*/ 336 h 111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115">
                        <a:moveTo>
                          <a:pt x="23" y="1115"/>
                        </a:moveTo>
                        <a:lnTo>
                          <a:pt x="46" y="1092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92"/>
                        </a:lnTo>
                        <a:lnTo>
                          <a:pt x="23" y="1115"/>
                        </a:lnTo>
                        <a:lnTo>
                          <a:pt x="0" y="1092"/>
                        </a:lnTo>
                        <a:lnTo>
                          <a:pt x="1" y="1097"/>
                        </a:lnTo>
                        <a:lnTo>
                          <a:pt x="2" y="1101"/>
                        </a:lnTo>
                        <a:lnTo>
                          <a:pt x="4" y="1105"/>
                        </a:lnTo>
                        <a:lnTo>
                          <a:pt x="7" y="1108"/>
                        </a:lnTo>
                        <a:lnTo>
                          <a:pt x="11" y="1112"/>
                        </a:lnTo>
                        <a:lnTo>
                          <a:pt x="15" y="1113"/>
                        </a:lnTo>
                        <a:lnTo>
                          <a:pt x="19" y="1114"/>
                        </a:lnTo>
                        <a:lnTo>
                          <a:pt x="23" y="1115"/>
                        </a:lnTo>
                        <a:lnTo>
                          <a:pt x="27" y="1114"/>
                        </a:lnTo>
                        <a:lnTo>
                          <a:pt x="32" y="1113"/>
                        </a:lnTo>
                        <a:lnTo>
                          <a:pt x="36" y="1112"/>
                        </a:lnTo>
                        <a:lnTo>
                          <a:pt x="39" y="1108"/>
                        </a:lnTo>
                        <a:lnTo>
                          <a:pt x="42" y="1105"/>
                        </a:lnTo>
                        <a:lnTo>
                          <a:pt x="44" y="1101"/>
                        </a:lnTo>
                        <a:lnTo>
                          <a:pt x="46" y="1097"/>
                        </a:lnTo>
                        <a:lnTo>
                          <a:pt x="46" y="1092"/>
                        </a:lnTo>
                        <a:lnTo>
                          <a:pt x="23" y="111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1" name="Freeform 739"/>
                  <p:cNvSpPr>
                    <a:spLocks noChangeAspect="1"/>
                  </p:cNvSpPr>
                  <p:nvPr/>
                </p:nvSpPr>
                <p:spPr bwMode="auto">
                  <a:xfrm>
                    <a:off x="3212" y="1861"/>
                    <a:ext cx="21" cy="14"/>
                  </a:xfrm>
                  <a:custGeom>
                    <a:avLst/>
                    <a:gdLst>
                      <a:gd name="T0" fmla="*/ 0 w 56"/>
                      <a:gd name="T1" fmla="*/ 7 h 47"/>
                      <a:gd name="T2" fmla="*/ 9 w 56"/>
                      <a:gd name="T3" fmla="*/ 14 h 47"/>
                      <a:gd name="T4" fmla="*/ 21 w 56"/>
                      <a:gd name="T5" fmla="*/ 14 h 47"/>
                      <a:gd name="T6" fmla="*/ 21 w 56"/>
                      <a:gd name="T7" fmla="*/ 0 h 47"/>
                      <a:gd name="T8" fmla="*/ 9 w 56"/>
                      <a:gd name="T9" fmla="*/ 0 h 47"/>
                      <a:gd name="T10" fmla="*/ 0 w 56"/>
                      <a:gd name="T11" fmla="*/ 7 h 47"/>
                      <a:gd name="T12" fmla="*/ 9 w 56"/>
                      <a:gd name="T13" fmla="*/ 0 h 47"/>
                      <a:gd name="T14" fmla="*/ 7 w 56"/>
                      <a:gd name="T15" fmla="*/ 0 h 47"/>
                      <a:gd name="T16" fmla="*/ 5 w 56"/>
                      <a:gd name="T17" fmla="*/ 1 h 47"/>
                      <a:gd name="T18" fmla="*/ 4 w 56"/>
                      <a:gd name="T19" fmla="*/ 1 h 47"/>
                      <a:gd name="T20" fmla="*/ 2 w 56"/>
                      <a:gd name="T21" fmla="*/ 2 h 47"/>
                      <a:gd name="T22" fmla="*/ 1 w 56"/>
                      <a:gd name="T23" fmla="*/ 3 h 47"/>
                      <a:gd name="T24" fmla="*/ 0 w 56"/>
                      <a:gd name="T25" fmla="*/ 4 h 47"/>
                      <a:gd name="T26" fmla="*/ 0 w 56"/>
                      <a:gd name="T27" fmla="*/ 6 h 47"/>
                      <a:gd name="T28" fmla="*/ 0 w 56"/>
                      <a:gd name="T29" fmla="*/ 7 h 47"/>
                      <a:gd name="T30" fmla="*/ 0 w 56"/>
                      <a:gd name="T31" fmla="*/ 8 h 47"/>
                      <a:gd name="T32" fmla="*/ 0 w 56"/>
                      <a:gd name="T33" fmla="*/ 10 h 47"/>
                      <a:gd name="T34" fmla="*/ 1 w 56"/>
                      <a:gd name="T35" fmla="*/ 11 h 47"/>
                      <a:gd name="T36" fmla="*/ 2 w 56"/>
                      <a:gd name="T37" fmla="*/ 12 h 47"/>
                      <a:gd name="T38" fmla="*/ 4 w 56"/>
                      <a:gd name="T39" fmla="*/ 13 h 47"/>
                      <a:gd name="T40" fmla="*/ 5 w 56"/>
                      <a:gd name="T41" fmla="*/ 13 h 47"/>
                      <a:gd name="T42" fmla="*/ 7 w 56"/>
                      <a:gd name="T43" fmla="*/ 14 h 47"/>
                      <a:gd name="T44" fmla="*/ 9 w 56"/>
                      <a:gd name="T45" fmla="*/ 14 h 47"/>
                      <a:gd name="T46" fmla="*/ 0 w 56"/>
                      <a:gd name="T47" fmla="*/ 7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56" h="47">
                        <a:moveTo>
                          <a:pt x="0" y="24"/>
                        </a:moveTo>
                        <a:lnTo>
                          <a:pt x="24" y="47"/>
                        </a:lnTo>
                        <a:lnTo>
                          <a:pt x="56" y="47"/>
                        </a:lnTo>
                        <a:lnTo>
                          <a:pt x="56" y="0"/>
                        </a:lnTo>
                        <a:lnTo>
                          <a:pt x="24" y="0"/>
                        </a:lnTo>
                        <a:lnTo>
                          <a:pt x="0" y="24"/>
                        </a:lnTo>
                        <a:lnTo>
                          <a:pt x="24" y="0"/>
                        </a:lnTo>
                        <a:lnTo>
                          <a:pt x="18" y="0"/>
                        </a:lnTo>
                        <a:lnTo>
                          <a:pt x="13" y="3"/>
                        </a:lnTo>
                        <a:lnTo>
                          <a:pt x="10" y="5"/>
                        </a:lnTo>
                        <a:lnTo>
                          <a:pt x="6" y="8"/>
                        </a:lnTo>
                        <a:lnTo>
                          <a:pt x="3" y="11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4"/>
                        </a:lnTo>
                        <a:lnTo>
                          <a:pt x="0" y="28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10" y="43"/>
                        </a:lnTo>
                        <a:lnTo>
                          <a:pt x="13" y="45"/>
                        </a:lnTo>
                        <a:lnTo>
                          <a:pt x="18" y="46"/>
                        </a:lnTo>
                        <a:lnTo>
                          <a:pt x="24" y="47"/>
                        </a:ln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2" name="Freeform 740"/>
                  <p:cNvSpPr>
                    <a:spLocks noChangeAspect="1"/>
                  </p:cNvSpPr>
                  <p:nvPr/>
                </p:nvSpPr>
                <p:spPr bwMode="auto">
                  <a:xfrm>
                    <a:off x="3212" y="1868"/>
                    <a:ext cx="14" cy="64"/>
                  </a:xfrm>
                  <a:custGeom>
                    <a:avLst/>
                    <a:gdLst>
                      <a:gd name="T0" fmla="*/ 7 w 47"/>
                      <a:gd name="T1" fmla="*/ 64 h 220"/>
                      <a:gd name="T2" fmla="*/ 14 w 47"/>
                      <a:gd name="T3" fmla="*/ 57 h 220"/>
                      <a:gd name="T4" fmla="*/ 14 w 47"/>
                      <a:gd name="T5" fmla="*/ 0 h 220"/>
                      <a:gd name="T6" fmla="*/ 0 w 47"/>
                      <a:gd name="T7" fmla="*/ 0 h 220"/>
                      <a:gd name="T8" fmla="*/ 0 w 47"/>
                      <a:gd name="T9" fmla="*/ 57 h 220"/>
                      <a:gd name="T10" fmla="*/ 7 w 47"/>
                      <a:gd name="T11" fmla="*/ 64 h 220"/>
                      <a:gd name="T12" fmla="*/ 0 w 47"/>
                      <a:gd name="T13" fmla="*/ 57 h 220"/>
                      <a:gd name="T14" fmla="*/ 0 w 47"/>
                      <a:gd name="T15" fmla="*/ 59 h 220"/>
                      <a:gd name="T16" fmla="*/ 1 w 47"/>
                      <a:gd name="T17" fmla="*/ 60 h 220"/>
                      <a:gd name="T18" fmla="*/ 1 w 47"/>
                      <a:gd name="T19" fmla="*/ 61 h 220"/>
                      <a:gd name="T20" fmla="*/ 2 w 47"/>
                      <a:gd name="T21" fmla="*/ 62 h 220"/>
                      <a:gd name="T22" fmla="*/ 3 w 47"/>
                      <a:gd name="T23" fmla="*/ 63 h 220"/>
                      <a:gd name="T24" fmla="*/ 4 w 47"/>
                      <a:gd name="T25" fmla="*/ 63 h 220"/>
                      <a:gd name="T26" fmla="*/ 6 w 47"/>
                      <a:gd name="T27" fmla="*/ 64 h 220"/>
                      <a:gd name="T28" fmla="*/ 7 w 47"/>
                      <a:gd name="T29" fmla="*/ 64 h 220"/>
                      <a:gd name="T30" fmla="*/ 8 w 47"/>
                      <a:gd name="T31" fmla="*/ 64 h 220"/>
                      <a:gd name="T32" fmla="*/ 10 w 47"/>
                      <a:gd name="T33" fmla="*/ 63 h 220"/>
                      <a:gd name="T34" fmla="*/ 11 w 47"/>
                      <a:gd name="T35" fmla="*/ 63 h 220"/>
                      <a:gd name="T36" fmla="*/ 12 w 47"/>
                      <a:gd name="T37" fmla="*/ 62 h 220"/>
                      <a:gd name="T38" fmla="*/ 13 w 47"/>
                      <a:gd name="T39" fmla="*/ 61 h 220"/>
                      <a:gd name="T40" fmla="*/ 13 w 47"/>
                      <a:gd name="T41" fmla="*/ 60 h 220"/>
                      <a:gd name="T42" fmla="*/ 14 w 47"/>
                      <a:gd name="T43" fmla="*/ 59 h 220"/>
                      <a:gd name="T44" fmla="*/ 14 w 47"/>
                      <a:gd name="T45" fmla="*/ 57 h 220"/>
                      <a:gd name="T46" fmla="*/ 7 w 47"/>
                      <a:gd name="T47" fmla="*/ 64 h 220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220">
                        <a:moveTo>
                          <a:pt x="24" y="220"/>
                        </a:moveTo>
                        <a:lnTo>
                          <a:pt x="47" y="19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96"/>
                        </a:lnTo>
                        <a:lnTo>
                          <a:pt x="24" y="220"/>
                        </a:lnTo>
                        <a:lnTo>
                          <a:pt x="0" y="196"/>
                        </a:lnTo>
                        <a:lnTo>
                          <a:pt x="0" y="202"/>
                        </a:lnTo>
                        <a:lnTo>
                          <a:pt x="2" y="206"/>
                        </a:lnTo>
                        <a:lnTo>
                          <a:pt x="5" y="210"/>
                        </a:lnTo>
                        <a:lnTo>
                          <a:pt x="8" y="213"/>
                        </a:lnTo>
                        <a:lnTo>
                          <a:pt x="11" y="216"/>
                        </a:lnTo>
                        <a:lnTo>
                          <a:pt x="15" y="218"/>
                        </a:lnTo>
                        <a:lnTo>
                          <a:pt x="19" y="220"/>
                        </a:lnTo>
                        <a:lnTo>
                          <a:pt x="24" y="220"/>
                        </a:lnTo>
                        <a:lnTo>
                          <a:pt x="28" y="220"/>
                        </a:lnTo>
                        <a:lnTo>
                          <a:pt x="32" y="218"/>
                        </a:lnTo>
                        <a:lnTo>
                          <a:pt x="36" y="216"/>
                        </a:lnTo>
                        <a:lnTo>
                          <a:pt x="39" y="213"/>
                        </a:lnTo>
                        <a:lnTo>
                          <a:pt x="42" y="210"/>
                        </a:lnTo>
                        <a:lnTo>
                          <a:pt x="45" y="206"/>
                        </a:lnTo>
                        <a:lnTo>
                          <a:pt x="47" y="202"/>
                        </a:lnTo>
                        <a:lnTo>
                          <a:pt x="47" y="196"/>
                        </a:lnTo>
                        <a:lnTo>
                          <a:pt x="24" y="2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3" name="Freeform 741"/>
                  <p:cNvSpPr>
                    <a:spLocks noChangeAspect="1"/>
                  </p:cNvSpPr>
                  <p:nvPr/>
                </p:nvSpPr>
                <p:spPr bwMode="auto">
                  <a:xfrm>
                    <a:off x="3219" y="1919"/>
                    <a:ext cx="14" cy="14"/>
                  </a:xfrm>
                  <a:custGeom>
                    <a:avLst/>
                    <a:gdLst>
                      <a:gd name="T0" fmla="*/ 14 w 44"/>
                      <a:gd name="T1" fmla="*/ 7 h 47"/>
                      <a:gd name="T2" fmla="*/ 7 w 44"/>
                      <a:gd name="T3" fmla="*/ 0 h 47"/>
                      <a:gd name="T4" fmla="*/ 0 w 44"/>
                      <a:gd name="T5" fmla="*/ 0 h 47"/>
                      <a:gd name="T6" fmla="*/ 0 w 44"/>
                      <a:gd name="T7" fmla="*/ 14 h 47"/>
                      <a:gd name="T8" fmla="*/ 7 w 44"/>
                      <a:gd name="T9" fmla="*/ 14 h 47"/>
                      <a:gd name="T10" fmla="*/ 14 w 44"/>
                      <a:gd name="T11" fmla="*/ 7 h 47"/>
                      <a:gd name="T12" fmla="*/ 7 w 44"/>
                      <a:gd name="T13" fmla="*/ 14 h 47"/>
                      <a:gd name="T14" fmla="*/ 8 w 44"/>
                      <a:gd name="T15" fmla="*/ 14 h 47"/>
                      <a:gd name="T16" fmla="*/ 10 w 44"/>
                      <a:gd name="T17" fmla="*/ 13 h 47"/>
                      <a:gd name="T18" fmla="*/ 11 w 44"/>
                      <a:gd name="T19" fmla="*/ 13 h 47"/>
                      <a:gd name="T20" fmla="*/ 12 w 44"/>
                      <a:gd name="T21" fmla="*/ 12 h 47"/>
                      <a:gd name="T22" fmla="*/ 13 w 44"/>
                      <a:gd name="T23" fmla="*/ 11 h 47"/>
                      <a:gd name="T24" fmla="*/ 13 w 44"/>
                      <a:gd name="T25" fmla="*/ 10 h 47"/>
                      <a:gd name="T26" fmla="*/ 14 w 44"/>
                      <a:gd name="T27" fmla="*/ 8 h 47"/>
                      <a:gd name="T28" fmla="*/ 14 w 44"/>
                      <a:gd name="T29" fmla="*/ 7 h 47"/>
                      <a:gd name="T30" fmla="*/ 14 w 44"/>
                      <a:gd name="T31" fmla="*/ 6 h 47"/>
                      <a:gd name="T32" fmla="*/ 13 w 44"/>
                      <a:gd name="T33" fmla="*/ 4 h 47"/>
                      <a:gd name="T34" fmla="*/ 13 w 44"/>
                      <a:gd name="T35" fmla="*/ 3 h 47"/>
                      <a:gd name="T36" fmla="*/ 12 w 44"/>
                      <a:gd name="T37" fmla="*/ 2 h 47"/>
                      <a:gd name="T38" fmla="*/ 11 w 44"/>
                      <a:gd name="T39" fmla="*/ 1 h 47"/>
                      <a:gd name="T40" fmla="*/ 10 w 44"/>
                      <a:gd name="T41" fmla="*/ 1 h 47"/>
                      <a:gd name="T42" fmla="*/ 8 w 44"/>
                      <a:gd name="T43" fmla="*/ 0 h 47"/>
                      <a:gd name="T44" fmla="*/ 7 w 44"/>
                      <a:gd name="T45" fmla="*/ 0 h 47"/>
                      <a:gd name="T46" fmla="*/ 14 w 44"/>
                      <a:gd name="T47" fmla="*/ 7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4" h="47">
                        <a:moveTo>
                          <a:pt x="44" y="23"/>
                        </a:moveTo>
                        <a:lnTo>
                          <a:pt x="21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21" y="47"/>
                        </a:lnTo>
                        <a:lnTo>
                          <a:pt x="44" y="23"/>
                        </a:lnTo>
                        <a:lnTo>
                          <a:pt x="21" y="47"/>
                        </a:lnTo>
                        <a:lnTo>
                          <a:pt x="26" y="46"/>
                        </a:lnTo>
                        <a:lnTo>
                          <a:pt x="30" y="45"/>
                        </a:lnTo>
                        <a:lnTo>
                          <a:pt x="34" y="42"/>
                        </a:lnTo>
                        <a:lnTo>
                          <a:pt x="37" y="39"/>
                        </a:lnTo>
                        <a:lnTo>
                          <a:pt x="41" y="36"/>
                        </a:lnTo>
                        <a:lnTo>
                          <a:pt x="42" y="32"/>
                        </a:lnTo>
                        <a:lnTo>
                          <a:pt x="43" y="28"/>
                        </a:lnTo>
                        <a:lnTo>
                          <a:pt x="44" y="23"/>
                        </a:lnTo>
                        <a:lnTo>
                          <a:pt x="43" y="19"/>
                        </a:lnTo>
                        <a:lnTo>
                          <a:pt x="42" y="15"/>
                        </a:lnTo>
                        <a:lnTo>
                          <a:pt x="41" y="11"/>
                        </a:lnTo>
                        <a:lnTo>
                          <a:pt x="37" y="8"/>
                        </a:lnTo>
                        <a:lnTo>
                          <a:pt x="34" y="5"/>
                        </a:lnTo>
                        <a:lnTo>
                          <a:pt x="30" y="2"/>
                        </a:lnTo>
                        <a:lnTo>
                          <a:pt x="26" y="0"/>
                        </a:lnTo>
                        <a:lnTo>
                          <a:pt x="21" y="0"/>
                        </a:lnTo>
                        <a:lnTo>
                          <a:pt x="44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4" name="Freeform 742"/>
                  <p:cNvSpPr>
                    <a:spLocks noChangeAspect="1"/>
                  </p:cNvSpPr>
                  <p:nvPr/>
                </p:nvSpPr>
                <p:spPr bwMode="auto">
                  <a:xfrm>
                    <a:off x="3219" y="1926"/>
                    <a:ext cx="14" cy="136"/>
                  </a:xfrm>
                  <a:custGeom>
                    <a:avLst/>
                    <a:gdLst>
                      <a:gd name="T0" fmla="*/ 13 w 47"/>
                      <a:gd name="T1" fmla="*/ 133 h 442"/>
                      <a:gd name="T2" fmla="*/ 14 w 47"/>
                      <a:gd name="T3" fmla="*/ 129 h 442"/>
                      <a:gd name="T4" fmla="*/ 14 w 47"/>
                      <a:gd name="T5" fmla="*/ 0 h 442"/>
                      <a:gd name="T6" fmla="*/ 0 w 47"/>
                      <a:gd name="T7" fmla="*/ 0 h 442"/>
                      <a:gd name="T8" fmla="*/ 0 w 47"/>
                      <a:gd name="T9" fmla="*/ 129 h 442"/>
                      <a:gd name="T10" fmla="*/ 13 w 47"/>
                      <a:gd name="T11" fmla="*/ 133 h 442"/>
                      <a:gd name="T12" fmla="*/ 0 w 47"/>
                      <a:gd name="T13" fmla="*/ 129 h 442"/>
                      <a:gd name="T14" fmla="*/ 0 w 47"/>
                      <a:gd name="T15" fmla="*/ 130 h 442"/>
                      <a:gd name="T16" fmla="*/ 1 w 47"/>
                      <a:gd name="T17" fmla="*/ 132 h 442"/>
                      <a:gd name="T18" fmla="*/ 1 w 47"/>
                      <a:gd name="T19" fmla="*/ 133 h 442"/>
                      <a:gd name="T20" fmla="*/ 2 w 47"/>
                      <a:gd name="T21" fmla="*/ 134 h 442"/>
                      <a:gd name="T22" fmla="*/ 3 w 47"/>
                      <a:gd name="T23" fmla="*/ 135 h 442"/>
                      <a:gd name="T24" fmla="*/ 4 w 47"/>
                      <a:gd name="T25" fmla="*/ 136 h 442"/>
                      <a:gd name="T26" fmla="*/ 6 w 47"/>
                      <a:gd name="T27" fmla="*/ 136 h 442"/>
                      <a:gd name="T28" fmla="*/ 7 w 47"/>
                      <a:gd name="T29" fmla="*/ 136 h 442"/>
                      <a:gd name="T30" fmla="*/ 8 w 47"/>
                      <a:gd name="T31" fmla="*/ 136 h 442"/>
                      <a:gd name="T32" fmla="*/ 10 w 47"/>
                      <a:gd name="T33" fmla="*/ 136 h 442"/>
                      <a:gd name="T34" fmla="*/ 11 w 47"/>
                      <a:gd name="T35" fmla="*/ 135 h 442"/>
                      <a:gd name="T36" fmla="*/ 12 w 47"/>
                      <a:gd name="T37" fmla="*/ 134 h 442"/>
                      <a:gd name="T38" fmla="*/ 13 w 47"/>
                      <a:gd name="T39" fmla="*/ 133 h 442"/>
                      <a:gd name="T40" fmla="*/ 13 w 47"/>
                      <a:gd name="T41" fmla="*/ 132 h 442"/>
                      <a:gd name="T42" fmla="*/ 14 w 47"/>
                      <a:gd name="T43" fmla="*/ 130 h 442"/>
                      <a:gd name="T44" fmla="*/ 14 w 47"/>
                      <a:gd name="T45" fmla="*/ 129 h 442"/>
                      <a:gd name="T46" fmla="*/ 13 w 47"/>
                      <a:gd name="T47" fmla="*/ 133 h 442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442">
                        <a:moveTo>
                          <a:pt x="43" y="432"/>
                        </a:moveTo>
                        <a:lnTo>
                          <a:pt x="47" y="418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418"/>
                        </a:lnTo>
                        <a:lnTo>
                          <a:pt x="43" y="432"/>
                        </a:lnTo>
                        <a:lnTo>
                          <a:pt x="0" y="418"/>
                        </a:lnTo>
                        <a:lnTo>
                          <a:pt x="0" y="424"/>
                        </a:lnTo>
                        <a:lnTo>
                          <a:pt x="3" y="429"/>
                        </a:lnTo>
                        <a:lnTo>
                          <a:pt x="5" y="432"/>
                        </a:lnTo>
                        <a:lnTo>
                          <a:pt x="8" y="435"/>
                        </a:lnTo>
                        <a:lnTo>
                          <a:pt x="11" y="438"/>
                        </a:lnTo>
                        <a:lnTo>
                          <a:pt x="15" y="441"/>
                        </a:lnTo>
                        <a:lnTo>
                          <a:pt x="19" y="442"/>
                        </a:lnTo>
                        <a:lnTo>
                          <a:pt x="24" y="442"/>
                        </a:lnTo>
                        <a:lnTo>
                          <a:pt x="28" y="442"/>
                        </a:lnTo>
                        <a:lnTo>
                          <a:pt x="32" y="441"/>
                        </a:lnTo>
                        <a:lnTo>
                          <a:pt x="36" y="438"/>
                        </a:lnTo>
                        <a:lnTo>
                          <a:pt x="39" y="435"/>
                        </a:lnTo>
                        <a:lnTo>
                          <a:pt x="43" y="432"/>
                        </a:lnTo>
                        <a:lnTo>
                          <a:pt x="45" y="429"/>
                        </a:lnTo>
                        <a:lnTo>
                          <a:pt x="46" y="424"/>
                        </a:lnTo>
                        <a:lnTo>
                          <a:pt x="47" y="418"/>
                        </a:lnTo>
                        <a:lnTo>
                          <a:pt x="43" y="43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5" name="Freeform 743"/>
                  <p:cNvSpPr>
                    <a:spLocks noChangeAspect="1"/>
                  </p:cNvSpPr>
                  <p:nvPr/>
                </p:nvSpPr>
                <p:spPr bwMode="auto">
                  <a:xfrm>
                    <a:off x="3212" y="2047"/>
                    <a:ext cx="21" cy="21"/>
                  </a:xfrm>
                  <a:custGeom>
                    <a:avLst/>
                    <a:gdLst>
                      <a:gd name="T0" fmla="*/ 0 w 71"/>
                      <a:gd name="T1" fmla="*/ 14 h 75"/>
                      <a:gd name="T2" fmla="*/ 12 w 71"/>
                      <a:gd name="T3" fmla="*/ 18 h 75"/>
                      <a:gd name="T4" fmla="*/ 21 w 71"/>
                      <a:gd name="T5" fmla="*/ 8 h 75"/>
                      <a:gd name="T6" fmla="*/ 10 w 71"/>
                      <a:gd name="T7" fmla="*/ 0 h 75"/>
                      <a:gd name="T8" fmla="*/ 1 w 71"/>
                      <a:gd name="T9" fmla="*/ 11 h 75"/>
                      <a:gd name="T10" fmla="*/ 0 w 71"/>
                      <a:gd name="T11" fmla="*/ 14 h 75"/>
                      <a:gd name="T12" fmla="*/ 1 w 71"/>
                      <a:gd name="T13" fmla="*/ 11 h 75"/>
                      <a:gd name="T14" fmla="*/ 1 w 71"/>
                      <a:gd name="T15" fmla="*/ 12 h 75"/>
                      <a:gd name="T16" fmla="*/ 0 w 71"/>
                      <a:gd name="T17" fmla="*/ 13 h 75"/>
                      <a:gd name="T18" fmla="*/ 0 w 71"/>
                      <a:gd name="T19" fmla="*/ 14 h 75"/>
                      <a:gd name="T20" fmla="*/ 0 w 71"/>
                      <a:gd name="T21" fmla="*/ 16 h 75"/>
                      <a:gd name="T22" fmla="*/ 1 w 71"/>
                      <a:gd name="T23" fmla="*/ 17 h 75"/>
                      <a:gd name="T24" fmla="*/ 1 w 71"/>
                      <a:gd name="T25" fmla="*/ 18 h 75"/>
                      <a:gd name="T26" fmla="*/ 2 w 71"/>
                      <a:gd name="T27" fmla="*/ 19 h 75"/>
                      <a:gd name="T28" fmla="*/ 3 w 71"/>
                      <a:gd name="T29" fmla="*/ 20 h 75"/>
                      <a:gd name="T30" fmla="*/ 4 w 71"/>
                      <a:gd name="T31" fmla="*/ 20 h 75"/>
                      <a:gd name="T32" fmla="*/ 5 w 71"/>
                      <a:gd name="T33" fmla="*/ 20 h 75"/>
                      <a:gd name="T34" fmla="*/ 7 w 71"/>
                      <a:gd name="T35" fmla="*/ 21 h 75"/>
                      <a:gd name="T36" fmla="*/ 8 w 71"/>
                      <a:gd name="T37" fmla="*/ 21 h 75"/>
                      <a:gd name="T38" fmla="*/ 9 w 71"/>
                      <a:gd name="T39" fmla="*/ 20 h 75"/>
                      <a:gd name="T40" fmla="*/ 10 w 71"/>
                      <a:gd name="T41" fmla="*/ 20 h 75"/>
                      <a:gd name="T42" fmla="*/ 12 w 71"/>
                      <a:gd name="T43" fmla="*/ 19 h 75"/>
                      <a:gd name="T44" fmla="*/ 12 w 71"/>
                      <a:gd name="T45" fmla="*/ 18 h 75"/>
                      <a:gd name="T46" fmla="*/ 0 w 71"/>
                      <a:gd name="T47" fmla="*/ 14 h 7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71" h="75">
                        <a:moveTo>
                          <a:pt x="0" y="51"/>
                        </a:moveTo>
                        <a:lnTo>
                          <a:pt x="42" y="65"/>
                        </a:lnTo>
                        <a:lnTo>
                          <a:pt x="71" y="27"/>
                        </a:lnTo>
                        <a:lnTo>
                          <a:pt x="33" y="0"/>
                        </a:lnTo>
                        <a:lnTo>
                          <a:pt x="5" y="38"/>
                        </a:lnTo>
                        <a:lnTo>
                          <a:pt x="0" y="51"/>
                        </a:lnTo>
                        <a:lnTo>
                          <a:pt x="5" y="38"/>
                        </a:lnTo>
                        <a:lnTo>
                          <a:pt x="2" y="43"/>
                        </a:lnTo>
                        <a:lnTo>
                          <a:pt x="1" y="47"/>
                        </a:lnTo>
                        <a:lnTo>
                          <a:pt x="0" y="51"/>
                        </a:lnTo>
                        <a:lnTo>
                          <a:pt x="1" y="56"/>
                        </a:lnTo>
                        <a:lnTo>
                          <a:pt x="2" y="60"/>
                        </a:lnTo>
                        <a:lnTo>
                          <a:pt x="4" y="64"/>
                        </a:lnTo>
                        <a:lnTo>
                          <a:pt x="6" y="67"/>
                        </a:lnTo>
                        <a:lnTo>
                          <a:pt x="10" y="70"/>
                        </a:lnTo>
                        <a:lnTo>
                          <a:pt x="14" y="72"/>
                        </a:lnTo>
                        <a:lnTo>
                          <a:pt x="18" y="73"/>
                        </a:lnTo>
                        <a:lnTo>
                          <a:pt x="22" y="75"/>
                        </a:lnTo>
                        <a:lnTo>
                          <a:pt x="26" y="75"/>
                        </a:lnTo>
                        <a:lnTo>
                          <a:pt x="31" y="73"/>
                        </a:lnTo>
                        <a:lnTo>
                          <a:pt x="35" y="72"/>
                        </a:lnTo>
                        <a:lnTo>
                          <a:pt x="39" y="69"/>
                        </a:lnTo>
                        <a:lnTo>
                          <a:pt x="42" y="65"/>
                        </a:lnTo>
                        <a:lnTo>
                          <a:pt x="0" y="5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6" name="Rectangle 74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212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57" name="Freeform 745"/>
                  <p:cNvSpPr>
                    <a:spLocks noChangeAspect="1"/>
                  </p:cNvSpPr>
                  <p:nvPr/>
                </p:nvSpPr>
                <p:spPr bwMode="auto">
                  <a:xfrm>
                    <a:off x="2254" y="1410"/>
                    <a:ext cx="14" cy="93"/>
                  </a:xfrm>
                  <a:custGeom>
                    <a:avLst/>
                    <a:gdLst>
                      <a:gd name="T0" fmla="*/ 0 w 47"/>
                      <a:gd name="T1" fmla="*/ 7 h 315"/>
                      <a:gd name="T2" fmla="*/ 0 w 47"/>
                      <a:gd name="T3" fmla="*/ 7 h 315"/>
                      <a:gd name="T4" fmla="*/ 0 w 47"/>
                      <a:gd name="T5" fmla="*/ 93 h 315"/>
                      <a:gd name="T6" fmla="*/ 14 w 47"/>
                      <a:gd name="T7" fmla="*/ 93 h 315"/>
                      <a:gd name="T8" fmla="*/ 14 w 47"/>
                      <a:gd name="T9" fmla="*/ 7 h 315"/>
                      <a:gd name="T10" fmla="*/ 0 w 47"/>
                      <a:gd name="T11" fmla="*/ 7 h 315"/>
                      <a:gd name="T12" fmla="*/ 14 w 47"/>
                      <a:gd name="T13" fmla="*/ 7 h 315"/>
                      <a:gd name="T14" fmla="*/ 14 w 47"/>
                      <a:gd name="T15" fmla="*/ 5 h 315"/>
                      <a:gd name="T16" fmla="*/ 13 w 47"/>
                      <a:gd name="T17" fmla="*/ 4 h 315"/>
                      <a:gd name="T18" fmla="*/ 13 w 47"/>
                      <a:gd name="T19" fmla="*/ 3 h 315"/>
                      <a:gd name="T20" fmla="*/ 12 w 47"/>
                      <a:gd name="T21" fmla="*/ 2 h 315"/>
                      <a:gd name="T22" fmla="*/ 10 w 47"/>
                      <a:gd name="T23" fmla="*/ 1 h 315"/>
                      <a:gd name="T24" fmla="*/ 10 w 47"/>
                      <a:gd name="T25" fmla="*/ 1 h 315"/>
                      <a:gd name="T26" fmla="*/ 8 w 47"/>
                      <a:gd name="T27" fmla="*/ 0 h 315"/>
                      <a:gd name="T28" fmla="*/ 7 w 47"/>
                      <a:gd name="T29" fmla="*/ 0 h 315"/>
                      <a:gd name="T30" fmla="*/ 5 w 47"/>
                      <a:gd name="T31" fmla="*/ 0 h 315"/>
                      <a:gd name="T32" fmla="*/ 4 w 47"/>
                      <a:gd name="T33" fmla="*/ 1 h 315"/>
                      <a:gd name="T34" fmla="*/ 3 w 47"/>
                      <a:gd name="T35" fmla="*/ 1 h 315"/>
                      <a:gd name="T36" fmla="*/ 2 w 47"/>
                      <a:gd name="T37" fmla="*/ 2 h 315"/>
                      <a:gd name="T38" fmla="*/ 1 w 47"/>
                      <a:gd name="T39" fmla="*/ 3 h 315"/>
                      <a:gd name="T40" fmla="*/ 1 w 47"/>
                      <a:gd name="T41" fmla="*/ 4 h 315"/>
                      <a:gd name="T42" fmla="*/ 0 w 47"/>
                      <a:gd name="T43" fmla="*/ 5 h 315"/>
                      <a:gd name="T44" fmla="*/ 0 w 47"/>
                      <a:gd name="T45" fmla="*/ 7 h 315"/>
                      <a:gd name="T46" fmla="*/ 0 w 47"/>
                      <a:gd name="T47" fmla="*/ 7 h 31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315">
                        <a:moveTo>
                          <a:pt x="0" y="23"/>
                        </a:moveTo>
                        <a:lnTo>
                          <a:pt x="0" y="24"/>
                        </a:lnTo>
                        <a:lnTo>
                          <a:pt x="0" y="315"/>
                        </a:lnTo>
                        <a:lnTo>
                          <a:pt x="47" y="315"/>
                        </a:lnTo>
                        <a:lnTo>
                          <a:pt x="47" y="24"/>
                        </a:lnTo>
                        <a:lnTo>
                          <a:pt x="0" y="23"/>
                        </a:lnTo>
                        <a:lnTo>
                          <a:pt x="47" y="24"/>
                        </a:lnTo>
                        <a:lnTo>
                          <a:pt x="46" y="18"/>
                        </a:lnTo>
                        <a:lnTo>
                          <a:pt x="45" y="14"/>
                        </a:lnTo>
                        <a:lnTo>
                          <a:pt x="43" y="10"/>
                        </a:lnTo>
                        <a:lnTo>
                          <a:pt x="39" y="7"/>
                        </a:lnTo>
                        <a:lnTo>
                          <a:pt x="35" y="4"/>
                        </a:lnTo>
                        <a:lnTo>
                          <a:pt x="32" y="3"/>
                        </a:lnTo>
                        <a:lnTo>
                          <a:pt x="28" y="1"/>
                        </a:lnTo>
                        <a:lnTo>
                          <a:pt x="24" y="0"/>
                        </a:lnTo>
                        <a:lnTo>
                          <a:pt x="18" y="1"/>
                        </a:lnTo>
                        <a:lnTo>
                          <a:pt x="14" y="3"/>
                        </a:lnTo>
                        <a:lnTo>
                          <a:pt x="11" y="4"/>
                        </a:lnTo>
                        <a:lnTo>
                          <a:pt x="7" y="7"/>
                        </a:lnTo>
                        <a:lnTo>
                          <a:pt x="5" y="10"/>
                        </a:lnTo>
                        <a:lnTo>
                          <a:pt x="2" y="14"/>
                        </a:lnTo>
                        <a:lnTo>
                          <a:pt x="0" y="18"/>
                        </a:lnTo>
                        <a:lnTo>
                          <a:pt x="0" y="24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8" name="Freeform 746"/>
                  <p:cNvSpPr>
                    <a:spLocks noChangeAspect="1"/>
                  </p:cNvSpPr>
                  <p:nvPr/>
                </p:nvSpPr>
                <p:spPr bwMode="auto">
                  <a:xfrm>
                    <a:off x="2254" y="1360"/>
                    <a:ext cx="36" cy="57"/>
                  </a:xfrm>
                  <a:custGeom>
                    <a:avLst/>
                    <a:gdLst>
                      <a:gd name="T0" fmla="*/ 34 w 123"/>
                      <a:gd name="T1" fmla="*/ 2 h 192"/>
                      <a:gd name="T2" fmla="*/ 25 w 123"/>
                      <a:gd name="T3" fmla="*/ 2 h 192"/>
                      <a:gd name="T4" fmla="*/ 21 w 123"/>
                      <a:gd name="T5" fmla="*/ 5 h 192"/>
                      <a:gd name="T6" fmla="*/ 18 w 123"/>
                      <a:gd name="T7" fmla="*/ 9 h 192"/>
                      <a:gd name="T8" fmla="*/ 15 w 123"/>
                      <a:gd name="T9" fmla="*/ 12 h 192"/>
                      <a:gd name="T10" fmla="*/ 13 w 123"/>
                      <a:gd name="T11" fmla="*/ 15 h 192"/>
                      <a:gd name="T12" fmla="*/ 10 w 123"/>
                      <a:gd name="T13" fmla="*/ 19 h 192"/>
                      <a:gd name="T14" fmla="*/ 8 w 123"/>
                      <a:gd name="T15" fmla="*/ 22 h 192"/>
                      <a:gd name="T16" fmla="*/ 7 w 123"/>
                      <a:gd name="T17" fmla="*/ 26 h 192"/>
                      <a:gd name="T18" fmla="*/ 5 w 123"/>
                      <a:gd name="T19" fmla="*/ 29 h 192"/>
                      <a:gd name="T20" fmla="*/ 4 w 123"/>
                      <a:gd name="T21" fmla="*/ 33 h 192"/>
                      <a:gd name="T22" fmla="*/ 3 w 123"/>
                      <a:gd name="T23" fmla="*/ 36 h 192"/>
                      <a:gd name="T24" fmla="*/ 2 w 123"/>
                      <a:gd name="T25" fmla="*/ 39 h 192"/>
                      <a:gd name="T26" fmla="*/ 1 w 123"/>
                      <a:gd name="T27" fmla="*/ 43 h 192"/>
                      <a:gd name="T28" fmla="*/ 1 w 123"/>
                      <a:gd name="T29" fmla="*/ 49 h 192"/>
                      <a:gd name="T30" fmla="*/ 0 w 123"/>
                      <a:gd name="T31" fmla="*/ 56 h 192"/>
                      <a:gd name="T32" fmla="*/ 14 w 123"/>
                      <a:gd name="T33" fmla="*/ 57 h 192"/>
                      <a:gd name="T34" fmla="*/ 14 w 123"/>
                      <a:gd name="T35" fmla="*/ 51 h 192"/>
                      <a:gd name="T36" fmla="*/ 15 w 123"/>
                      <a:gd name="T37" fmla="*/ 45 h 192"/>
                      <a:gd name="T38" fmla="*/ 15 w 123"/>
                      <a:gd name="T39" fmla="*/ 42 h 192"/>
                      <a:gd name="T40" fmla="*/ 16 w 123"/>
                      <a:gd name="T41" fmla="*/ 40 h 192"/>
                      <a:gd name="T42" fmla="*/ 17 w 123"/>
                      <a:gd name="T43" fmla="*/ 37 h 192"/>
                      <a:gd name="T44" fmla="*/ 18 w 123"/>
                      <a:gd name="T45" fmla="*/ 34 h 192"/>
                      <a:gd name="T46" fmla="*/ 19 w 123"/>
                      <a:gd name="T47" fmla="*/ 31 h 192"/>
                      <a:gd name="T48" fmla="*/ 20 w 123"/>
                      <a:gd name="T49" fmla="*/ 29 h 192"/>
                      <a:gd name="T50" fmla="*/ 22 w 123"/>
                      <a:gd name="T51" fmla="*/ 26 h 192"/>
                      <a:gd name="T52" fmla="*/ 24 w 123"/>
                      <a:gd name="T53" fmla="*/ 23 h 192"/>
                      <a:gd name="T54" fmla="*/ 26 w 123"/>
                      <a:gd name="T55" fmla="*/ 21 h 192"/>
                      <a:gd name="T56" fmla="*/ 28 w 123"/>
                      <a:gd name="T57" fmla="*/ 18 h 192"/>
                      <a:gd name="T58" fmla="*/ 31 w 123"/>
                      <a:gd name="T59" fmla="*/ 15 h 192"/>
                      <a:gd name="T60" fmla="*/ 33 w 123"/>
                      <a:gd name="T61" fmla="*/ 12 h 192"/>
                      <a:gd name="T62" fmla="*/ 24 w 123"/>
                      <a:gd name="T63" fmla="*/ 12 h 192"/>
                      <a:gd name="T64" fmla="*/ 33 w 123"/>
                      <a:gd name="T65" fmla="*/ 12 h 192"/>
                      <a:gd name="T66" fmla="*/ 35 w 123"/>
                      <a:gd name="T67" fmla="*/ 11 h 192"/>
                      <a:gd name="T68" fmla="*/ 35 w 123"/>
                      <a:gd name="T69" fmla="*/ 10 h 192"/>
                      <a:gd name="T70" fmla="*/ 36 w 123"/>
                      <a:gd name="T71" fmla="*/ 9 h 192"/>
                      <a:gd name="T72" fmla="*/ 36 w 123"/>
                      <a:gd name="T73" fmla="*/ 7 h 192"/>
                      <a:gd name="T74" fmla="*/ 36 w 123"/>
                      <a:gd name="T75" fmla="*/ 6 h 192"/>
                      <a:gd name="T76" fmla="*/ 36 w 123"/>
                      <a:gd name="T77" fmla="*/ 5 h 192"/>
                      <a:gd name="T78" fmla="*/ 35 w 123"/>
                      <a:gd name="T79" fmla="*/ 4 h 192"/>
                      <a:gd name="T80" fmla="*/ 34 w 123"/>
                      <a:gd name="T81" fmla="*/ 3 h 192"/>
                      <a:gd name="T82" fmla="*/ 33 w 123"/>
                      <a:gd name="T83" fmla="*/ 1 h 192"/>
                      <a:gd name="T84" fmla="*/ 32 w 123"/>
                      <a:gd name="T85" fmla="*/ 1 h 192"/>
                      <a:gd name="T86" fmla="*/ 31 w 123"/>
                      <a:gd name="T87" fmla="*/ 0 h 192"/>
                      <a:gd name="T88" fmla="*/ 30 w 123"/>
                      <a:gd name="T89" fmla="*/ 0 h 192"/>
                      <a:gd name="T90" fmla="*/ 28 w 123"/>
                      <a:gd name="T91" fmla="*/ 0 h 192"/>
                      <a:gd name="T92" fmla="*/ 27 w 123"/>
                      <a:gd name="T93" fmla="*/ 0 h 192"/>
                      <a:gd name="T94" fmla="*/ 26 w 123"/>
                      <a:gd name="T95" fmla="*/ 1 h 192"/>
                      <a:gd name="T96" fmla="*/ 25 w 123"/>
                      <a:gd name="T97" fmla="*/ 2 h 192"/>
                      <a:gd name="T98" fmla="*/ 34 w 123"/>
                      <a:gd name="T99" fmla="*/ 2 h 192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</a:gdLst>
                    <a:ahLst/>
                    <a:cxnLst>
                      <a:cxn ang="T100">
                        <a:pos x="T0" y="T1"/>
                      </a:cxn>
                      <a:cxn ang="T101">
                        <a:pos x="T2" y="T3"/>
                      </a:cxn>
                      <a:cxn ang="T102">
                        <a:pos x="T4" y="T5"/>
                      </a:cxn>
                      <a:cxn ang="T103">
                        <a:pos x="T6" y="T7"/>
                      </a:cxn>
                      <a:cxn ang="T104">
                        <a:pos x="T8" y="T9"/>
                      </a:cxn>
                      <a:cxn ang="T105">
                        <a:pos x="T10" y="T11"/>
                      </a:cxn>
                      <a:cxn ang="T106">
                        <a:pos x="T12" y="T13"/>
                      </a:cxn>
                      <a:cxn ang="T107">
                        <a:pos x="T14" y="T15"/>
                      </a:cxn>
                      <a:cxn ang="T108">
                        <a:pos x="T16" y="T17"/>
                      </a:cxn>
                      <a:cxn ang="T109">
                        <a:pos x="T18" y="T19"/>
                      </a:cxn>
                      <a:cxn ang="T110">
                        <a:pos x="T20" y="T21"/>
                      </a:cxn>
                      <a:cxn ang="T111">
                        <a:pos x="T22" y="T23"/>
                      </a:cxn>
                      <a:cxn ang="T112">
                        <a:pos x="T24" y="T25"/>
                      </a:cxn>
                      <a:cxn ang="T113">
                        <a:pos x="T26" y="T27"/>
                      </a:cxn>
                      <a:cxn ang="T114">
                        <a:pos x="T28" y="T29"/>
                      </a:cxn>
                      <a:cxn ang="T115">
                        <a:pos x="T30" y="T31"/>
                      </a:cxn>
                      <a:cxn ang="T116">
                        <a:pos x="T32" y="T33"/>
                      </a:cxn>
                      <a:cxn ang="T117">
                        <a:pos x="T34" y="T35"/>
                      </a:cxn>
                      <a:cxn ang="T118">
                        <a:pos x="T36" y="T37"/>
                      </a:cxn>
                      <a:cxn ang="T119">
                        <a:pos x="T38" y="T39"/>
                      </a:cxn>
                      <a:cxn ang="T120">
                        <a:pos x="T40" y="T41"/>
                      </a:cxn>
                      <a:cxn ang="T121">
                        <a:pos x="T42" y="T43"/>
                      </a:cxn>
                      <a:cxn ang="T122">
                        <a:pos x="T44" y="T45"/>
                      </a:cxn>
                      <a:cxn ang="T123">
                        <a:pos x="T46" y="T47"/>
                      </a:cxn>
                      <a:cxn ang="T124">
                        <a:pos x="T48" y="T49"/>
                      </a:cxn>
                      <a:cxn ang="T125">
                        <a:pos x="T50" y="T51"/>
                      </a:cxn>
                      <a:cxn ang="T126">
                        <a:pos x="T52" y="T53"/>
                      </a:cxn>
                      <a:cxn ang="T127">
                        <a:pos x="T54" y="T55"/>
                      </a:cxn>
                      <a:cxn ang="T128">
                        <a:pos x="T56" y="T57"/>
                      </a:cxn>
                      <a:cxn ang="T129">
                        <a:pos x="T58" y="T59"/>
                      </a:cxn>
                      <a:cxn ang="T130">
                        <a:pos x="T60" y="T61"/>
                      </a:cxn>
                      <a:cxn ang="T131">
                        <a:pos x="T62" y="T63"/>
                      </a:cxn>
                      <a:cxn ang="T132">
                        <a:pos x="T64" y="T65"/>
                      </a:cxn>
                      <a:cxn ang="T133">
                        <a:pos x="T66" y="T67"/>
                      </a:cxn>
                      <a:cxn ang="T134">
                        <a:pos x="T68" y="T69"/>
                      </a:cxn>
                      <a:cxn ang="T135">
                        <a:pos x="T70" y="T71"/>
                      </a:cxn>
                      <a:cxn ang="T136">
                        <a:pos x="T72" y="T73"/>
                      </a:cxn>
                      <a:cxn ang="T137">
                        <a:pos x="T74" y="T75"/>
                      </a:cxn>
                      <a:cxn ang="T138">
                        <a:pos x="T76" y="T77"/>
                      </a:cxn>
                      <a:cxn ang="T139">
                        <a:pos x="T78" y="T79"/>
                      </a:cxn>
                      <a:cxn ang="T140">
                        <a:pos x="T80" y="T81"/>
                      </a:cxn>
                      <a:cxn ang="T141">
                        <a:pos x="T82" y="T83"/>
                      </a:cxn>
                      <a:cxn ang="T142">
                        <a:pos x="T84" y="T85"/>
                      </a:cxn>
                      <a:cxn ang="T143">
                        <a:pos x="T86" y="T87"/>
                      </a:cxn>
                      <a:cxn ang="T144">
                        <a:pos x="T88" y="T89"/>
                      </a:cxn>
                      <a:cxn ang="T145">
                        <a:pos x="T90" y="T91"/>
                      </a:cxn>
                      <a:cxn ang="T146">
                        <a:pos x="T92" y="T93"/>
                      </a:cxn>
                      <a:cxn ang="T147">
                        <a:pos x="T94" y="T95"/>
                      </a:cxn>
                      <a:cxn ang="T148">
                        <a:pos x="T96" y="T97"/>
                      </a:cxn>
                      <a:cxn ang="T149">
                        <a:pos x="T98" y="T99"/>
                      </a:cxn>
                    </a:cxnLst>
                    <a:rect l="0" t="0" r="r" b="b"/>
                    <a:pathLst>
                      <a:path w="123" h="192">
                        <a:moveTo>
                          <a:pt x="115" y="7"/>
                        </a:moveTo>
                        <a:lnTo>
                          <a:pt x="84" y="6"/>
                        </a:lnTo>
                        <a:lnTo>
                          <a:pt x="72" y="18"/>
                        </a:lnTo>
                        <a:lnTo>
                          <a:pt x="62" y="30"/>
                        </a:lnTo>
                        <a:lnTo>
                          <a:pt x="51" y="40"/>
                        </a:lnTo>
                        <a:lnTo>
                          <a:pt x="43" y="52"/>
                        </a:lnTo>
                        <a:lnTo>
                          <a:pt x="35" y="63"/>
                        </a:lnTo>
                        <a:lnTo>
                          <a:pt x="28" y="75"/>
                        </a:lnTo>
                        <a:lnTo>
                          <a:pt x="23" y="86"/>
                        </a:lnTo>
                        <a:lnTo>
                          <a:pt x="17" y="98"/>
                        </a:lnTo>
                        <a:lnTo>
                          <a:pt x="13" y="110"/>
                        </a:lnTo>
                        <a:lnTo>
                          <a:pt x="10" y="121"/>
                        </a:lnTo>
                        <a:lnTo>
                          <a:pt x="7" y="133"/>
                        </a:lnTo>
                        <a:lnTo>
                          <a:pt x="5" y="144"/>
                        </a:lnTo>
                        <a:lnTo>
                          <a:pt x="2" y="166"/>
                        </a:lnTo>
                        <a:lnTo>
                          <a:pt x="0" y="189"/>
                        </a:lnTo>
                        <a:lnTo>
                          <a:pt x="47" y="192"/>
                        </a:lnTo>
                        <a:lnTo>
                          <a:pt x="48" y="172"/>
                        </a:lnTo>
                        <a:lnTo>
                          <a:pt x="51" y="152"/>
                        </a:lnTo>
                        <a:lnTo>
                          <a:pt x="52" y="143"/>
                        </a:lnTo>
                        <a:lnTo>
                          <a:pt x="55" y="134"/>
                        </a:lnTo>
                        <a:lnTo>
                          <a:pt x="57" y="124"/>
                        </a:lnTo>
                        <a:lnTo>
                          <a:pt x="61" y="115"/>
                        </a:lnTo>
                        <a:lnTo>
                          <a:pt x="65" y="106"/>
                        </a:lnTo>
                        <a:lnTo>
                          <a:pt x="69" y="97"/>
                        </a:lnTo>
                        <a:lnTo>
                          <a:pt x="74" y="87"/>
                        </a:lnTo>
                        <a:lnTo>
                          <a:pt x="81" y="79"/>
                        </a:lnTo>
                        <a:lnTo>
                          <a:pt x="88" y="70"/>
                        </a:lnTo>
                        <a:lnTo>
                          <a:pt x="95" y="60"/>
                        </a:lnTo>
                        <a:lnTo>
                          <a:pt x="105" y="51"/>
                        </a:lnTo>
                        <a:lnTo>
                          <a:pt x="114" y="41"/>
                        </a:lnTo>
                        <a:lnTo>
                          <a:pt x="83" y="40"/>
                        </a:lnTo>
                        <a:lnTo>
                          <a:pt x="114" y="41"/>
                        </a:lnTo>
                        <a:lnTo>
                          <a:pt x="118" y="37"/>
                        </a:lnTo>
                        <a:lnTo>
                          <a:pt x="121" y="33"/>
                        </a:lnTo>
                        <a:lnTo>
                          <a:pt x="123" y="29"/>
                        </a:lnTo>
                        <a:lnTo>
                          <a:pt x="123" y="24"/>
                        </a:lnTo>
                        <a:lnTo>
                          <a:pt x="123" y="20"/>
                        </a:lnTo>
                        <a:lnTo>
                          <a:pt x="122" y="16"/>
                        </a:lnTo>
                        <a:lnTo>
                          <a:pt x="119" y="12"/>
                        </a:lnTo>
                        <a:lnTo>
                          <a:pt x="116" y="9"/>
                        </a:lnTo>
                        <a:lnTo>
                          <a:pt x="113" y="5"/>
                        </a:lnTo>
                        <a:lnTo>
                          <a:pt x="110" y="3"/>
                        </a:lnTo>
                        <a:lnTo>
                          <a:pt x="106" y="1"/>
                        </a:lnTo>
                        <a:lnTo>
                          <a:pt x="102" y="0"/>
                        </a:lnTo>
                        <a:lnTo>
                          <a:pt x="97" y="0"/>
                        </a:lnTo>
                        <a:lnTo>
                          <a:pt x="93" y="1"/>
                        </a:lnTo>
                        <a:lnTo>
                          <a:pt x="88" y="3"/>
                        </a:lnTo>
                        <a:lnTo>
                          <a:pt x="84" y="6"/>
                        </a:lnTo>
                        <a:lnTo>
                          <a:pt x="115" y="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9" name="Freeform 747"/>
                  <p:cNvSpPr>
                    <a:spLocks noChangeAspect="1"/>
                  </p:cNvSpPr>
                  <p:nvPr/>
                </p:nvSpPr>
                <p:spPr bwMode="auto">
                  <a:xfrm>
                    <a:off x="2276" y="1360"/>
                    <a:ext cx="36" cy="64"/>
                  </a:xfrm>
                  <a:custGeom>
                    <a:avLst/>
                    <a:gdLst>
                      <a:gd name="T0" fmla="*/ 36 w 113"/>
                      <a:gd name="T1" fmla="*/ 57 h 206"/>
                      <a:gd name="T2" fmla="*/ 36 w 113"/>
                      <a:gd name="T3" fmla="*/ 57 h 206"/>
                      <a:gd name="T4" fmla="*/ 36 w 113"/>
                      <a:gd name="T5" fmla="*/ 50 h 206"/>
                      <a:gd name="T6" fmla="*/ 35 w 113"/>
                      <a:gd name="T7" fmla="*/ 43 h 206"/>
                      <a:gd name="T8" fmla="*/ 34 w 113"/>
                      <a:gd name="T9" fmla="*/ 39 h 206"/>
                      <a:gd name="T10" fmla="*/ 33 w 113"/>
                      <a:gd name="T11" fmla="*/ 35 h 206"/>
                      <a:gd name="T12" fmla="*/ 32 w 113"/>
                      <a:gd name="T13" fmla="*/ 32 h 206"/>
                      <a:gd name="T14" fmla="*/ 30 w 113"/>
                      <a:gd name="T15" fmla="*/ 28 h 206"/>
                      <a:gd name="T16" fmla="*/ 29 w 113"/>
                      <a:gd name="T17" fmla="*/ 25 h 206"/>
                      <a:gd name="T18" fmla="*/ 27 w 113"/>
                      <a:gd name="T19" fmla="*/ 21 h 206"/>
                      <a:gd name="T20" fmla="*/ 25 w 113"/>
                      <a:gd name="T21" fmla="*/ 17 h 206"/>
                      <a:gd name="T22" fmla="*/ 22 w 113"/>
                      <a:gd name="T23" fmla="*/ 14 h 206"/>
                      <a:gd name="T24" fmla="*/ 20 w 113"/>
                      <a:gd name="T25" fmla="*/ 11 h 206"/>
                      <a:gd name="T26" fmla="*/ 17 w 113"/>
                      <a:gd name="T27" fmla="*/ 7 h 206"/>
                      <a:gd name="T28" fmla="*/ 14 w 113"/>
                      <a:gd name="T29" fmla="*/ 4 h 206"/>
                      <a:gd name="T30" fmla="*/ 10 w 113"/>
                      <a:gd name="T31" fmla="*/ 0 h 206"/>
                      <a:gd name="T32" fmla="*/ 0 w 113"/>
                      <a:gd name="T33" fmla="*/ 10 h 206"/>
                      <a:gd name="T34" fmla="*/ 3 w 113"/>
                      <a:gd name="T35" fmla="*/ 13 h 206"/>
                      <a:gd name="T36" fmla="*/ 6 w 113"/>
                      <a:gd name="T37" fmla="*/ 16 h 206"/>
                      <a:gd name="T38" fmla="*/ 8 w 113"/>
                      <a:gd name="T39" fmla="*/ 20 h 206"/>
                      <a:gd name="T40" fmla="*/ 10 w 113"/>
                      <a:gd name="T41" fmla="*/ 22 h 206"/>
                      <a:gd name="T42" fmla="*/ 12 w 113"/>
                      <a:gd name="T43" fmla="*/ 25 h 206"/>
                      <a:gd name="T44" fmla="*/ 14 w 113"/>
                      <a:gd name="T45" fmla="*/ 28 h 206"/>
                      <a:gd name="T46" fmla="*/ 15 w 113"/>
                      <a:gd name="T47" fmla="*/ 31 h 206"/>
                      <a:gd name="T48" fmla="*/ 17 w 113"/>
                      <a:gd name="T49" fmla="*/ 34 h 206"/>
                      <a:gd name="T50" fmla="*/ 18 w 113"/>
                      <a:gd name="T51" fmla="*/ 37 h 206"/>
                      <a:gd name="T52" fmla="*/ 19 w 113"/>
                      <a:gd name="T53" fmla="*/ 39 h 206"/>
                      <a:gd name="T54" fmla="*/ 20 w 113"/>
                      <a:gd name="T55" fmla="*/ 42 h 206"/>
                      <a:gd name="T56" fmla="*/ 20 w 113"/>
                      <a:gd name="T57" fmla="*/ 45 h 206"/>
                      <a:gd name="T58" fmla="*/ 21 w 113"/>
                      <a:gd name="T59" fmla="*/ 51 h 206"/>
                      <a:gd name="T60" fmla="*/ 21 w 113"/>
                      <a:gd name="T61" fmla="*/ 57 h 206"/>
                      <a:gd name="T62" fmla="*/ 21 w 113"/>
                      <a:gd name="T63" fmla="*/ 57 h 206"/>
                      <a:gd name="T64" fmla="*/ 21 w 113"/>
                      <a:gd name="T65" fmla="*/ 57 h 206"/>
                      <a:gd name="T66" fmla="*/ 22 w 113"/>
                      <a:gd name="T67" fmla="*/ 58 h 206"/>
                      <a:gd name="T68" fmla="*/ 22 w 113"/>
                      <a:gd name="T69" fmla="*/ 60 h 206"/>
                      <a:gd name="T70" fmla="*/ 23 w 113"/>
                      <a:gd name="T71" fmla="*/ 61 h 206"/>
                      <a:gd name="T72" fmla="*/ 24 w 113"/>
                      <a:gd name="T73" fmla="*/ 62 h 206"/>
                      <a:gd name="T74" fmla="*/ 25 w 113"/>
                      <a:gd name="T75" fmla="*/ 63 h 206"/>
                      <a:gd name="T76" fmla="*/ 26 w 113"/>
                      <a:gd name="T77" fmla="*/ 64 h 206"/>
                      <a:gd name="T78" fmla="*/ 27 w 113"/>
                      <a:gd name="T79" fmla="*/ 64 h 206"/>
                      <a:gd name="T80" fmla="*/ 29 w 113"/>
                      <a:gd name="T81" fmla="*/ 64 h 206"/>
                      <a:gd name="T82" fmla="*/ 30 w 113"/>
                      <a:gd name="T83" fmla="*/ 64 h 206"/>
                      <a:gd name="T84" fmla="*/ 32 w 113"/>
                      <a:gd name="T85" fmla="*/ 64 h 206"/>
                      <a:gd name="T86" fmla="*/ 33 w 113"/>
                      <a:gd name="T87" fmla="*/ 63 h 206"/>
                      <a:gd name="T88" fmla="*/ 34 w 113"/>
                      <a:gd name="T89" fmla="*/ 62 h 206"/>
                      <a:gd name="T90" fmla="*/ 35 w 113"/>
                      <a:gd name="T91" fmla="*/ 61 h 206"/>
                      <a:gd name="T92" fmla="*/ 35 w 113"/>
                      <a:gd name="T93" fmla="*/ 60 h 206"/>
                      <a:gd name="T94" fmla="*/ 36 w 113"/>
                      <a:gd name="T95" fmla="*/ 58 h 206"/>
                      <a:gd name="T96" fmla="*/ 36 w 113"/>
                      <a:gd name="T97" fmla="*/ 57 h 20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</a:gdLst>
                    <a:ahLst/>
                    <a:cxnLst>
                      <a:cxn ang="T98">
                        <a:pos x="T0" y="T1"/>
                      </a:cxn>
                      <a:cxn ang="T99">
                        <a:pos x="T2" y="T3"/>
                      </a:cxn>
                      <a:cxn ang="T100">
                        <a:pos x="T4" y="T5"/>
                      </a:cxn>
                      <a:cxn ang="T101">
                        <a:pos x="T6" y="T7"/>
                      </a:cxn>
                      <a:cxn ang="T102">
                        <a:pos x="T8" y="T9"/>
                      </a:cxn>
                      <a:cxn ang="T103">
                        <a:pos x="T10" y="T11"/>
                      </a:cxn>
                      <a:cxn ang="T104">
                        <a:pos x="T12" y="T13"/>
                      </a:cxn>
                      <a:cxn ang="T105">
                        <a:pos x="T14" y="T15"/>
                      </a:cxn>
                      <a:cxn ang="T106">
                        <a:pos x="T16" y="T17"/>
                      </a:cxn>
                      <a:cxn ang="T107">
                        <a:pos x="T18" y="T19"/>
                      </a:cxn>
                      <a:cxn ang="T108">
                        <a:pos x="T20" y="T21"/>
                      </a:cxn>
                      <a:cxn ang="T109">
                        <a:pos x="T22" y="T23"/>
                      </a:cxn>
                      <a:cxn ang="T110">
                        <a:pos x="T24" y="T25"/>
                      </a:cxn>
                      <a:cxn ang="T111">
                        <a:pos x="T26" y="T27"/>
                      </a:cxn>
                      <a:cxn ang="T112">
                        <a:pos x="T28" y="T29"/>
                      </a:cxn>
                      <a:cxn ang="T113">
                        <a:pos x="T30" y="T31"/>
                      </a:cxn>
                      <a:cxn ang="T114">
                        <a:pos x="T32" y="T33"/>
                      </a:cxn>
                      <a:cxn ang="T115">
                        <a:pos x="T34" y="T35"/>
                      </a:cxn>
                      <a:cxn ang="T116">
                        <a:pos x="T36" y="T37"/>
                      </a:cxn>
                      <a:cxn ang="T117">
                        <a:pos x="T38" y="T39"/>
                      </a:cxn>
                      <a:cxn ang="T118">
                        <a:pos x="T40" y="T41"/>
                      </a:cxn>
                      <a:cxn ang="T119">
                        <a:pos x="T42" y="T43"/>
                      </a:cxn>
                      <a:cxn ang="T120">
                        <a:pos x="T44" y="T45"/>
                      </a:cxn>
                      <a:cxn ang="T121">
                        <a:pos x="T46" y="T47"/>
                      </a:cxn>
                      <a:cxn ang="T122">
                        <a:pos x="T48" y="T49"/>
                      </a:cxn>
                      <a:cxn ang="T123">
                        <a:pos x="T50" y="T51"/>
                      </a:cxn>
                      <a:cxn ang="T124">
                        <a:pos x="T52" y="T53"/>
                      </a:cxn>
                      <a:cxn ang="T125">
                        <a:pos x="T54" y="T55"/>
                      </a:cxn>
                      <a:cxn ang="T126">
                        <a:pos x="T56" y="T57"/>
                      </a:cxn>
                      <a:cxn ang="T127">
                        <a:pos x="T58" y="T59"/>
                      </a:cxn>
                      <a:cxn ang="T128">
                        <a:pos x="T60" y="T61"/>
                      </a:cxn>
                      <a:cxn ang="T129">
                        <a:pos x="T62" y="T63"/>
                      </a:cxn>
                      <a:cxn ang="T130">
                        <a:pos x="T64" y="T65"/>
                      </a:cxn>
                      <a:cxn ang="T131">
                        <a:pos x="T66" y="T67"/>
                      </a:cxn>
                      <a:cxn ang="T132">
                        <a:pos x="T68" y="T69"/>
                      </a:cxn>
                      <a:cxn ang="T133">
                        <a:pos x="T70" y="T71"/>
                      </a:cxn>
                      <a:cxn ang="T134">
                        <a:pos x="T72" y="T73"/>
                      </a:cxn>
                      <a:cxn ang="T135">
                        <a:pos x="T74" y="T75"/>
                      </a:cxn>
                      <a:cxn ang="T136">
                        <a:pos x="T76" y="T77"/>
                      </a:cxn>
                      <a:cxn ang="T137">
                        <a:pos x="T78" y="T79"/>
                      </a:cxn>
                      <a:cxn ang="T138">
                        <a:pos x="T80" y="T81"/>
                      </a:cxn>
                      <a:cxn ang="T139">
                        <a:pos x="T82" y="T83"/>
                      </a:cxn>
                      <a:cxn ang="T140">
                        <a:pos x="T84" y="T85"/>
                      </a:cxn>
                      <a:cxn ang="T141">
                        <a:pos x="T86" y="T87"/>
                      </a:cxn>
                      <a:cxn ang="T142">
                        <a:pos x="T88" y="T89"/>
                      </a:cxn>
                      <a:cxn ang="T143">
                        <a:pos x="T90" y="T91"/>
                      </a:cxn>
                      <a:cxn ang="T144">
                        <a:pos x="T92" y="T93"/>
                      </a:cxn>
                      <a:cxn ang="T145">
                        <a:pos x="T94" y="T95"/>
                      </a:cxn>
                      <a:cxn ang="T146">
                        <a:pos x="T96" y="T97"/>
                      </a:cxn>
                    </a:cxnLst>
                    <a:rect l="0" t="0" r="r" b="b"/>
                    <a:pathLst>
                      <a:path w="113" h="206">
                        <a:moveTo>
                          <a:pt x="113" y="183"/>
                        </a:moveTo>
                        <a:lnTo>
                          <a:pt x="113" y="183"/>
                        </a:lnTo>
                        <a:lnTo>
                          <a:pt x="112" y="160"/>
                        </a:lnTo>
                        <a:lnTo>
                          <a:pt x="109" y="137"/>
                        </a:lnTo>
                        <a:lnTo>
                          <a:pt x="107" y="126"/>
                        </a:lnTo>
                        <a:lnTo>
                          <a:pt x="104" y="114"/>
                        </a:lnTo>
                        <a:lnTo>
                          <a:pt x="100" y="103"/>
                        </a:lnTo>
                        <a:lnTo>
                          <a:pt x="95" y="91"/>
                        </a:lnTo>
                        <a:lnTo>
                          <a:pt x="90" y="79"/>
                        </a:lnTo>
                        <a:lnTo>
                          <a:pt x="84" y="68"/>
                        </a:lnTo>
                        <a:lnTo>
                          <a:pt x="78" y="56"/>
                        </a:lnTo>
                        <a:lnTo>
                          <a:pt x="70" y="46"/>
                        </a:lnTo>
                        <a:lnTo>
                          <a:pt x="62" y="34"/>
                        </a:lnTo>
                        <a:lnTo>
                          <a:pt x="53" y="23"/>
                        </a:lnTo>
                        <a:lnTo>
                          <a:pt x="43" y="12"/>
                        </a:lnTo>
                        <a:lnTo>
                          <a:pt x="32" y="0"/>
                        </a:lnTo>
                        <a:lnTo>
                          <a:pt x="0" y="33"/>
                        </a:lnTo>
                        <a:lnTo>
                          <a:pt x="9" y="43"/>
                        </a:lnTo>
                        <a:lnTo>
                          <a:pt x="18" y="53"/>
                        </a:lnTo>
                        <a:lnTo>
                          <a:pt x="25" y="63"/>
                        </a:lnTo>
                        <a:lnTo>
                          <a:pt x="32" y="72"/>
                        </a:lnTo>
                        <a:lnTo>
                          <a:pt x="39" y="80"/>
                        </a:lnTo>
                        <a:lnTo>
                          <a:pt x="44" y="90"/>
                        </a:lnTo>
                        <a:lnTo>
                          <a:pt x="48" y="99"/>
                        </a:lnTo>
                        <a:lnTo>
                          <a:pt x="52" y="109"/>
                        </a:lnTo>
                        <a:lnTo>
                          <a:pt x="57" y="118"/>
                        </a:lnTo>
                        <a:lnTo>
                          <a:pt x="60" y="127"/>
                        </a:lnTo>
                        <a:lnTo>
                          <a:pt x="62" y="136"/>
                        </a:lnTo>
                        <a:lnTo>
                          <a:pt x="64" y="145"/>
                        </a:lnTo>
                        <a:lnTo>
                          <a:pt x="67" y="165"/>
                        </a:lnTo>
                        <a:lnTo>
                          <a:pt x="67" y="183"/>
                        </a:lnTo>
                        <a:lnTo>
                          <a:pt x="68" y="188"/>
                        </a:lnTo>
                        <a:lnTo>
                          <a:pt x="69" y="193"/>
                        </a:lnTo>
                        <a:lnTo>
                          <a:pt x="71" y="197"/>
                        </a:lnTo>
                        <a:lnTo>
                          <a:pt x="74" y="201"/>
                        </a:lnTo>
                        <a:lnTo>
                          <a:pt x="78" y="203"/>
                        </a:lnTo>
                        <a:lnTo>
                          <a:pt x="82" y="205"/>
                        </a:lnTo>
                        <a:lnTo>
                          <a:pt x="86" y="206"/>
                        </a:lnTo>
                        <a:lnTo>
                          <a:pt x="90" y="206"/>
                        </a:lnTo>
                        <a:lnTo>
                          <a:pt x="94" y="206"/>
                        </a:lnTo>
                        <a:lnTo>
                          <a:pt x="99" y="205"/>
                        </a:lnTo>
                        <a:lnTo>
                          <a:pt x="103" y="203"/>
                        </a:lnTo>
                        <a:lnTo>
                          <a:pt x="106" y="201"/>
                        </a:lnTo>
                        <a:lnTo>
                          <a:pt x="109" y="197"/>
                        </a:lnTo>
                        <a:lnTo>
                          <a:pt x="111" y="193"/>
                        </a:lnTo>
                        <a:lnTo>
                          <a:pt x="113" y="188"/>
                        </a:lnTo>
                        <a:lnTo>
                          <a:pt x="113" y="18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0" name="Freeform 748"/>
                  <p:cNvSpPr>
                    <a:spLocks noChangeAspect="1"/>
                  </p:cNvSpPr>
                  <p:nvPr/>
                </p:nvSpPr>
                <p:spPr bwMode="auto">
                  <a:xfrm>
                    <a:off x="2297" y="1417"/>
                    <a:ext cx="14" cy="93"/>
                  </a:xfrm>
                  <a:custGeom>
                    <a:avLst/>
                    <a:gdLst>
                      <a:gd name="T0" fmla="*/ 5 w 46"/>
                      <a:gd name="T1" fmla="*/ 93 h 315"/>
                      <a:gd name="T2" fmla="*/ 14 w 46"/>
                      <a:gd name="T3" fmla="*/ 86 h 315"/>
                      <a:gd name="T4" fmla="*/ 14 w 46"/>
                      <a:gd name="T5" fmla="*/ 0 h 315"/>
                      <a:gd name="T6" fmla="*/ 0 w 46"/>
                      <a:gd name="T7" fmla="*/ 0 h 315"/>
                      <a:gd name="T8" fmla="*/ 0 w 46"/>
                      <a:gd name="T9" fmla="*/ 86 h 315"/>
                      <a:gd name="T10" fmla="*/ 5 w 46"/>
                      <a:gd name="T11" fmla="*/ 93 h 315"/>
                      <a:gd name="T12" fmla="*/ 0 w 46"/>
                      <a:gd name="T13" fmla="*/ 86 h 315"/>
                      <a:gd name="T14" fmla="*/ 0 w 46"/>
                      <a:gd name="T15" fmla="*/ 88 h 315"/>
                      <a:gd name="T16" fmla="*/ 1 w 46"/>
                      <a:gd name="T17" fmla="*/ 89 h 315"/>
                      <a:gd name="T18" fmla="*/ 1 w 46"/>
                      <a:gd name="T19" fmla="*/ 90 h 315"/>
                      <a:gd name="T20" fmla="*/ 2 w 46"/>
                      <a:gd name="T21" fmla="*/ 91 h 315"/>
                      <a:gd name="T22" fmla="*/ 3 w 46"/>
                      <a:gd name="T23" fmla="*/ 92 h 315"/>
                      <a:gd name="T24" fmla="*/ 5 w 46"/>
                      <a:gd name="T25" fmla="*/ 92 h 315"/>
                      <a:gd name="T26" fmla="*/ 6 w 46"/>
                      <a:gd name="T27" fmla="*/ 93 h 315"/>
                      <a:gd name="T28" fmla="*/ 7 w 46"/>
                      <a:gd name="T29" fmla="*/ 93 h 315"/>
                      <a:gd name="T30" fmla="*/ 8 w 46"/>
                      <a:gd name="T31" fmla="*/ 93 h 315"/>
                      <a:gd name="T32" fmla="*/ 10 w 46"/>
                      <a:gd name="T33" fmla="*/ 92 h 315"/>
                      <a:gd name="T34" fmla="*/ 11 w 46"/>
                      <a:gd name="T35" fmla="*/ 92 h 315"/>
                      <a:gd name="T36" fmla="*/ 12 w 46"/>
                      <a:gd name="T37" fmla="*/ 91 h 315"/>
                      <a:gd name="T38" fmla="*/ 13 w 46"/>
                      <a:gd name="T39" fmla="*/ 90 h 315"/>
                      <a:gd name="T40" fmla="*/ 13 w 46"/>
                      <a:gd name="T41" fmla="*/ 89 h 315"/>
                      <a:gd name="T42" fmla="*/ 14 w 46"/>
                      <a:gd name="T43" fmla="*/ 88 h 315"/>
                      <a:gd name="T44" fmla="*/ 14 w 46"/>
                      <a:gd name="T45" fmla="*/ 86 h 315"/>
                      <a:gd name="T46" fmla="*/ 5 w 46"/>
                      <a:gd name="T47" fmla="*/ 93 h 31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315">
                        <a:moveTo>
                          <a:pt x="18" y="314"/>
                        </a:moveTo>
                        <a:lnTo>
                          <a:pt x="46" y="29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18" y="314"/>
                        </a:lnTo>
                        <a:lnTo>
                          <a:pt x="0" y="291"/>
                        </a:lnTo>
                        <a:lnTo>
                          <a:pt x="1" y="298"/>
                        </a:lnTo>
                        <a:lnTo>
                          <a:pt x="2" y="302"/>
                        </a:lnTo>
                        <a:lnTo>
                          <a:pt x="4" y="306"/>
                        </a:lnTo>
                        <a:lnTo>
                          <a:pt x="7" y="309"/>
                        </a:lnTo>
                        <a:lnTo>
                          <a:pt x="11" y="311"/>
                        </a:lnTo>
                        <a:lnTo>
                          <a:pt x="15" y="313"/>
                        </a:lnTo>
                        <a:lnTo>
                          <a:pt x="19" y="314"/>
                        </a:lnTo>
                        <a:lnTo>
                          <a:pt x="23" y="315"/>
                        </a:lnTo>
                        <a:lnTo>
                          <a:pt x="27" y="314"/>
                        </a:lnTo>
                        <a:lnTo>
                          <a:pt x="32" y="313"/>
                        </a:lnTo>
                        <a:lnTo>
                          <a:pt x="36" y="311"/>
                        </a:lnTo>
                        <a:lnTo>
                          <a:pt x="39" y="309"/>
                        </a:lnTo>
                        <a:lnTo>
                          <a:pt x="42" y="306"/>
                        </a:lnTo>
                        <a:lnTo>
                          <a:pt x="44" y="302"/>
                        </a:lnTo>
                        <a:lnTo>
                          <a:pt x="46" y="298"/>
                        </a:lnTo>
                        <a:lnTo>
                          <a:pt x="46" y="291"/>
                        </a:lnTo>
                        <a:lnTo>
                          <a:pt x="18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1" name="Freeform 749"/>
                  <p:cNvSpPr>
                    <a:spLocks noChangeAspect="1"/>
                  </p:cNvSpPr>
                  <p:nvPr/>
                </p:nvSpPr>
                <p:spPr bwMode="auto">
                  <a:xfrm>
                    <a:off x="2304" y="1496"/>
                    <a:ext cx="36" cy="21"/>
                  </a:xfrm>
                  <a:custGeom>
                    <a:avLst/>
                    <a:gdLst>
                      <a:gd name="T0" fmla="*/ 36 w 120"/>
                      <a:gd name="T1" fmla="*/ 14 h 66"/>
                      <a:gd name="T2" fmla="*/ 31 w 120"/>
                      <a:gd name="T3" fmla="*/ 7 h 66"/>
                      <a:gd name="T4" fmla="*/ 3 w 120"/>
                      <a:gd name="T5" fmla="*/ 0 h 66"/>
                      <a:gd name="T6" fmla="*/ 0 w 120"/>
                      <a:gd name="T7" fmla="*/ 14 h 66"/>
                      <a:gd name="T8" fmla="*/ 28 w 120"/>
                      <a:gd name="T9" fmla="*/ 21 h 66"/>
                      <a:gd name="T10" fmla="*/ 36 w 120"/>
                      <a:gd name="T11" fmla="*/ 14 h 66"/>
                      <a:gd name="T12" fmla="*/ 28 w 120"/>
                      <a:gd name="T13" fmla="*/ 21 h 66"/>
                      <a:gd name="T14" fmla="*/ 29 w 120"/>
                      <a:gd name="T15" fmla="*/ 21 h 66"/>
                      <a:gd name="T16" fmla="*/ 31 w 120"/>
                      <a:gd name="T17" fmla="*/ 21 h 66"/>
                      <a:gd name="T18" fmla="*/ 32 w 120"/>
                      <a:gd name="T19" fmla="*/ 21 h 66"/>
                      <a:gd name="T20" fmla="*/ 33 w 120"/>
                      <a:gd name="T21" fmla="*/ 20 h 66"/>
                      <a:gd name="T22" fmla="*/ 34 w 120"/>
                      <a:gd name="T23" fmla="*/ 19 h 66"/>
                      <a:gd name="T24" fmla="*/ 35 w 120"/>
                      <a:gd name="T25" fmla="*/ 18 h 66"/>
                      <a:gd name="T26" fmla="*/ 35 w 120"/>
                      <a:gd name="T27" fmla="*/ 17 h 66"/>
                      <a:gd name="T28" fmla="*/ 36 w 120"/>
                      <a:gd name="T29" fmla="*/ 16 h 66"/>
                      <a:gd name="T30" fmla="*/ 36 w 120"/>
                      <a:gd name="T31" fmla="*/ 14 h 66"/>
                      <a:gd name="T32" fmla="*/ 36 w 120"/>
                      <a:gd name="T33" fmla="*/ 13 h 66"/>
                      <a:gd name="T34" fmla="*/ 36 w 120"/>
                      <a:gd name="T35" fmla="*/ 11 h 66"/>
                      <a:gd name="T36" fmla="*/ 35 w 120"/>
                      <a:gd name="T37" fmla="*/ 10 h 66"/>
                      <a:gd name="T38" fmla="*/ 35 w 120"/>
                      <a:gd name="T39" fmla="*/ 9 h 66"/>
                      <a:gd name="T40" fmla="*/ 34 w 120"/>
                      <a:gd name="T41" fmla="*/ 8 h 66"/>
                      <a:gd name="T42" fmla="*/ 32 w 120"/>
                      <a:gd name="T43" fmla="*/ 7 h 66"/>
                      <a:gd name="T44" fmla="*/ 31 w 120"/>
                      <a:gd name="T45" fmla="*/ 7 h 66"/>
                      <a:gd name="T46" fmla="*/ 36 w 120"/>
                      <a:gd name="T47" fmla="*/ 14 h 6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120" h="66">
                        <a:moveTo>
                          <a:pt x="120" y="43"/>
                        </a:moveTo>
                        <a:lnTo>
                          <a:pt x="102" y="21"/>
                        </a:lnTo>
                        <a:lnTo>
                          <a:pt x="10" y="0"/>
                        </a:lnTo>
                        <a:lnTo>
                          <a:pt x="0" y="45"/>
                        </a:lnTo>
                        <a:lnTo>
                          <a:pt x="92" y="66"/>
                        </a:lnTo>
                        <a:lnTo>
                          <a:pt x="120" y="43"/>
                        </a:lnTo>
                        <a:lnTo>
                          <a:pt x="92" y="66"/>
                        </a:lnTo>
                        <a:lnTo>
                          <a:pt x="98" y="66"/>
                        </a:lnTo>
                        <a:lnTo>
                          <a:pt x="102" y="66"/>
                        </a:lnTo>
                        <a:lnTo>
                          <a:pt x="106" y="65"/>
                        </a:lnTo>
                        <a:lnTo>
                          <a:pt x="111" y="63"/>
                        </a:lnTo>
                        <a:lnTo>
                          <a:pt x="114" y="60"/>
                        </a:lnTo>
                        <a:lnTo>
                          <a:pt x="117" y="57"/>
                        </a:lnTo>
                        <a:lnTo>
                          <a:pt x="118" y="53"/>
                        </a:lnTo>
                        <a:lnTo>
                          <a:pt x="120" y="49"/>
                        </a:lnTo>
                        <a:lnTo>
                          <a:pt x="120" y="44"/>
                        </a:lnTo>
                        <a:lnTo>
                          <a:pt x="120" y="40"/>
                        </a:lnTo>
                        <a:lnTo>
                          <a:pt x="119" y="36"/>
                        </a:lnTo>
                        <a:lnTo>
                          <a:pt x="118" y="32"/>
                        </a:lnTo>
                        <a:lnTo>
                          <a:pt x="115" y="29"/>
                        </a:lnTo>
                        <a:lnTo>
                          <a:pt x="112" y="25"/>
                        </a:lnTo>
                        <a:lnTo>
                          <a:pt x="107" y="22"/>
                        </a:lnTo>
                        <a:lnTo>
                          <a:pt x="102" y="21"/>
                        </a:lnTo>
                        <a:lnTo>
                          <a:pt x="120" y="4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2" name="Freeform 750"/>
                  <p:cNvSpPr>
                    <a:spLocks noChangeAspect="1"/>
                  </p:cNvSpPr>
                  <p:nvPr/>
                </p:nvSpPr>
                <p:spPr bwMode="auto">
                  <a:xfrm>
                    <a:off x="2326" y="1511"/>
                    <a:ext cx="14" cy="36"/>
                  </a:xfrm>
                  <a:custGeom>
                    <a:avLst/>
                    <a:gdLst>
                      <a:gd name="T0" fmla="*/ 7 w 46"/>
                      <a:gd name="T1" fmla="*/ 36 h 112"/>
                      <a:gd name="T2" fmla="*/ 14 w 46"/>
                      <a:gd name="T3" fmla="*/ 29 h 112"/>
                      <a:gd name="T4" fmla="*/ 14 w 46"/>
                      <a:gd name="T5" fmla="*/ 0 h 112"/>
                      <a:gd name="T6" fmla="*/ 0 w 46"/>
                      <a:gd name="T7" fmla="*/ 0 h 112"/>
                      <a:gd name="T8" fmla="*/ 0 w 46"/>
                      <a:gd name="T9" fmla="*/ 29 h 112"/>
                      <a:gd name="T10" fmla="*/ 7 w 46"/>
                      <a:gd name="T11" fmla="*/ 36 h 112"/>
                      <a:gd name="T12" fmla="*/ 0 w 46"/>
                      <a:gd name="T13" fmla="*/ 29 h 112"/>
                      <a:gd name="T14" fmla="*/ 0 w 46"/>
                      <a:gd name="T15" fmla="*/ 30 h 112"/>
                      <a:gd name="T16" fmla="*/ 1 w 46"/>
                      <a:gd name="T17" fmla="*/ 32 h 112"/>
                      <a:gd name="T18" fmla="*/ 1 w 46"/>
                      <a:gd name="T19" fmla="*/ 33 h 112"/>
                      <a:gd name="T20" fmla="*/ 2 w 46"/>
                      <a:gd name="T21" fmla="*/ 34 h 112"/>
                      <a:gd name="T22" fmla="*/ 3 w 46"/>
                      <a:gd name="T23" fmla="*/ 35 h 112"/>
                      <a:gd name="T24" fmla="*/ 4 w 46"/>
                      <a:gd name="T25" fmla="*/ 36 h 112"/>
                      <a:gd name="T26" fmla="*/ 6 w 46"/>
                      <a:gd name="T27" fmla="*/ 36 h 112"/>
                      <a:gd name="T28" fmla="*/ 7 w 46"/>
                      <a:gd name="T29" fmla="*/ 36 h 112"/>
                      <a:gd name="T30" fmla="*/ 8 w 46"/>
                      <a:gd name="T31" fmla="*/ 36 h 112"/>
                      <a:gd name="T32" fmla="*/ 9 w 46"/>
                      <a:gd name="T33" fmla="*/ 36 h 112"/>
                      <a:gd name="T34" fmla="*/ 11 w 46"/>
                      <a:gd name="T35" fmla="*/ 35 h 112"/>
                      <a:gd name="T36" fmla="*/ 12 w 46"/>
                      <a:gd name="T37" fmla="*/ 34 h 112"/>
                      <a:gd name="T38" fmla="*/ 13 w 46"/>
                      <a:gd name="T39" fmla="*/ 33 h 112"/>
                      <a:gd name="T40" fmla="*/ 13 w 46"/>
                      <a:gd name="T41" fmla="*/ 32 h 112"/>
                      <a:gd name="T42" fmla="*/ 14 w 46"/>
                      <a:gd name="T43" fmla="*/ 30 h 112"/>
                      <a:gd name="T44" fmla="*/ 14 w 46"/>
                      <a:gd name="T45" fmla="*/ 29 h 112"/>
                      <a:gd name="T46" fmla="*/ 7 w 46"/>
                      <a:gd name="T47" fmla="*/ 36 h 112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12">
                        <a:moveTo>
                          <a:pt x="23" y="112"/>
                        </a:moveTo>
                        <a:lnTo>
                          <a:pt x="46" y="89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89"/>
                        </a:lnTo>
                        <a:lnTo>
                          <a:pt x="23" y="112"/>
                        </a:lnTo>
                        <a:lnTo>
                          <a:pt x="0" y="89"/>
                        </a:lnTo>
                        <a:lnTo>
                          <a:pt x="1" y="94"/>
                        </a:lnTo>
                        <a:lnTo>
                          <a:pt x="2" y="99"/>
                        </a:lnTo>
                        <a:lnTo>
                          <a:pt x="4" y="102"/>
                        </a:lnTo>
                        <a:lnTo>
                          <a:pt x="7" y="106"/>
                        </a:lnTo>
                        <a:lnTo>
                          <a:pt x="10" y="109"/>
                        </a:lnTo>
                        <a:lnTo>
                          <a:pt x="14" y="111"/>
                        </a:lnTo>
                        <a:lnTo>
                          <a:pt x="19" y="112"/>
                        </a:lnTo>
                        <a:lnTo>
                          <a:pt x="23" y="112"/>
                        </a:lnTo>
                        <a:lnTo>
                          <a:pt x="27" y="112"/>
                        </a:lnTo>
                        <a:lnTo>
                          <a:pt x="31" y="111"/>
                        </a:lnTo>
                        <a:lnTo>
                          <a:pt x="35" y="109"/>
                        </a:lnTo>
                        <a:lnTo>
                          <a:pt x="39" y="106"/>
                        </a:lnTo>
                        <a:lnTo>
                          <a:pt x="42" y="102"/>
                        </a:lnTo>
                        <a:lnTo>
                          <a:pt x="44" y="99"/>
                        </a:lnTo>
                        <a:lnTo>
                          <a:pt x="46" y="94"/>
                        </a:lnTo>
                        <a:lnTo>
                          <a:pt x="46" y="89"/>
                        </a:lnTo>
                        <a:lnTo>
                          <a:pt x="23" y="11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3" name="Freeform 751"/>
                  <p:cNvSpPr>
                    <a:spLocks noChangeAspect="1"/>
                  </p:cNvSpPr>
                  <p:nvPr/>
                </p:nvSpPr>
                <p:spPr bwMode="auto">
                  <a:xfrm>
                    <a:off x="2297" y="1532"/>
                    <a:ext cx="36" cy="14"/>
                  </a:xfrm>
                  <a:custGeom>
                    <a:avLst/>
                    <a:gdLst>
                      <a:gd name="T0" fmla="*/ 0 w 102"/>
                      <a:gd name="T1" fmla="*/ 7 h 46"/>
                      <a:gd name="T2" fmla="*/ 8 w 102"/>
                      <a:gd name="T3" fmla="*/ 14 h 46"/>
                      <a:gd name="T4" fmla="*/ 36 w 102"/>
                      <a:gd name="T5" fmla="*/ 14 h 46"/>
                      <a:gd name="T6" fmla="*/ 36 w 102"/>
                      <a:gd name="T7" fmla="*/ 0 h 46"/>
                      <a:gd name="T8" fmla="*/ 8 w 102"/>
                      <a:gd name="T9" fmla="*/ 0 h 46"/>
                      <a:gd name="T10" fmla="*/ 0 w 102"/>
                      <a:gd name="T11" fmla="*/ 7 h 46"/>
                      <a:gd name="T12" fmla="*/ 8 w 102"/>
                      <a:gd name="T13" fmla="*/ 0 h 46"/>
                      <a:gd name="T14" fmla="*/ 6 w 102"/>
                      <a:gd name="T15" fmla="*/ 0 h 46"/>
                      <a:gd name="T16" fmla="*/ 4 w 102"/>
                      <a:gd name="T17" fmla="*/ 1 h 46"/>
                      <a:gd name="T18" fmla="*/ 3 w 102"/>
                      <a:gd name="T19" fmla="*/ 1 h 46"/>
                      <a:gd name="T20" fmla="*/ 2 w 102"/>
                      <a:gd name="T21" fmla="*/ 2 h 46"/>
                      <a:gd name="T22" fmla="*/ 1 w 102"/>
                      <a:gd name="T23" fmla="*/ 3 h 46"/>
                      <a:gd name="T24" fmla="*/ 0 w 102"/>
                      <a:gd name="T25" fmla="*/ 4 h 46"/>
                      <a:gd name="T26" fmla="*/ 0 w 102"/>
                      <a:gd name="T27" fmla="*/ 6 h 46"/>
                      <a:gd name="T28" fmla="*/ 0 w 102"/>
                      <a:gd name="T29" fmla="*/ 7 h 46"/>
                      <a:gd name="T30" fmla="*/ 0 w 102"/>
                      <a:gd name="T31" fmla="*/ 8 h 46"/>
                      <a:gd name="T32" fmla="*/ 0 w 102"/>
                      <a:gd name="T33" fmla="*/ 9 h 46"/>
                      <a:gd name="T34" fmla="*/ 1 w 102"/>
                      <a:gd name="T35" fmla="*/ 11 h 46"/>
                      <a:gd name="T36" fmla="*/ 2 w 102"/>
                      <a:gd name="T37" fmla="*/ 12 h 46"/>
                      <a:gd name="T38" fmla="*/ 3 w 102"/>
                      <a:gd name="T39" fmla="*/ 13 h 46"/>
                      <a:gd name="T40" fmla="*/ 4 w 102"/>
                      <a:gd name="T41" fmla="*/ 13 h 46"/>
                      <a:gd name="T42" fmla="*/ 6 w 102"/>
                      <a:gd name="T43" fmla="*/ 14 h 46"/>
                      <a:gd name="T44" fmla="*/ 8 w 102"/>
                      <a:gd name="T45" fmla="*/ 14 h 46"/>
                      <a:gd name="T46" fmla="*/ 0 w 102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102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102" y="46"/>
                        </a:lnTo>
                        <a:lnTo>
                          <a:pt x="102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4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1"/>
                        </a:lnTo>
                        <a:lnTo>
                          <a:pt x="3" y="35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8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4" name="Freeform 752"/>
                  <p:cNvSpPr>
                    <a:spLocks noChangeAspect="1"/>
                  </p:cNvSpPr>
                  <p:nvPr/>
                </p:nvSpPr>
                <p:spPr bwMode="auto">
                  <a:xfrm>
                    <a:off x="2297" y="1539"/>
                    <a:ext cx="14" cy="336"/>
                  </a:xfrm>
                  <a:custGeom>
                    <a:avLst/>
                    <a:gdLst>
                      <a:gd name="T0" fmla="*/ 7 w 46"/>
                      <a:gd name="T1" fmla="*/ 336 h 1116"/>
                      <a:gd name="T2" fmla="*/ 14 w 46"/>
                      <a:gd name="T3" fmla="*/ 329 h 1116"/>
                      <a:gd name="T4" fmla="*/ 14 w 46"/>
                      <a:gd name="T5" fmla="*/ 0 h 1116"/>
                      <a:gd name="T6" fmla="*/ 0 w 46"/>
                      <a:gd name="T7" fmla="*/ 0 h 1116"/>
                      <a:gd name="T8" fmla="*/ 0 w 46"/>
                      <a:gd name="T9" fmla="*/ 329 h 1116"/>
                      <a:gd name="T10" fmla="*/ 7 w 46"/>
                      <a:gd name="T11" fmla="*/ 336 h 1116"/>
                      <a:gd name="T12" fmla="*/ 0 w 46"/>
                      <a:gd name="T13" fmla="*/ 329 h 1116"/>
                      <a:gd name="T14" fmla="*/ 0 w 46"/>
                      <a:gd name="T15" fmla="*/ 331 h 1116"/>
                      <a:gd name="T16" fmla="*/ 1 w 46"/>
                      <a:gd name="T17" fmla="*/ 332 h 1116"/>
                      <a:gd name="T18" fmla="*/ 1 w 46"/>
                      <a:gd name="T19" fmla="*/ 333 h 1116"/>
                      <a:gd name="T20" fmla="*/ 2 w 46"/>
                      <a:gd name="T21" fmla="*/ 334 h 1116"/>
                      <a:gd name="T22" fmla="*/ 3 w 46"/>
                      <a:gd name="T23" fmla="*/ 335 h 1116"/>
                      <a:gd name="T24" fmla="*/ 4 w 46"/>
                      <a:gd name="T25" fmla="*/ 336 h 1116"/>
                      <a:gd name="T26" fmla="*/ 6 w 46"/>
                      <a:gd name="T27" fmla="*/ 336 h 1116"/>
                      <a:gd name="T28" fmla="*/ 7 w 46"/>
                      <a:gd name="T29" fmla="*/ 336 h 1116"/>
                      <a:gd name="T30" fmla="*/ 8 w 46"/>
                      <a:gd name="T31" fmla="*/ 336 h 1116"/>
                      <a:gd name="T32" fmla="*/ 9 w 46"/>
                      <a:gd name="T33" fmla="*/ 336 h 1116"/>
                      <a:gd name="T34" fmla="*/ 11 w 46"/>
                      <a:gd name="T35" fmla="*/ 335 h 1116"/>
                      <a:gd name="T36" fmla="*/ 12 w 46"/>
                      <a:gd name="T37" fmla="*/ 334 h 1116"/>
                      <a:gd name="T38" fmla="*/ 13 w 46"/>
                      <a:gd name="T39" fmla="*/ 333 h 1116"/>
                      <a:gd name="T40" fmla="*/ 13 w 46"/>
                      <a:gd name="T41" fmla="*/ 332 h 1116"/>
                      <a:gd name="T42" fmla="*/ 14 w 46"/>
                      <a:gd name="T43" fmla="*/ 331 h 1116"/>
                      <a:gd name="T44" fmla="*/ 14 w 46"/>
                      <a:gd name="T45" fmla="*/ 329 h 1116"/>
                      <a:gd name="T46" fmla="*/ 7 w 46"/>
                      <a:gd name="T47" fmla="*/ 336 h 111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116">
                        <a:moveTo>
                          <a:pt x="23" y="1116"/>
                        </a:moveTo>
                        <a:lnTo>
                          <a:pt x="46" y="1093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93"/>
                        </a:lnTo>
                        <a:lnTo>
                          <a:pt x="23" y="1116"/>
                        </a:lnTo>
                        <a:lnTo>
                          <a:pt x="0" y="1093"/>
                        </a:lnTo>
                        <a:lnTo>
                          <a:pt x="0" y="1099"/>
                        </a:lnTo>
                        <a:lnTo>
                          <a:pt x="2" y="1103"/>
                        </a:lnTo>
                        <a:lnTo>
                          <a:pt x="4" y="1107"/>
                        </a:lnTo>
                        <a:lnTo>
                          <a:pt x="7" y="1111"/>
                        </a:lnTo>
                        <a:lnTo>
                          <a:pt x="10" y="1113"/>
                        </a:lnTo>
                        <a:lnTo>
                          <a:pt x="14" y="1115"/>
                        </a:lnTo>
                        <a:lnTo>
                          <a:pt x="19" y="1116"/>
                        </a:lnTo>
                        <a:lnTo>
                          <a:pt x="23" y="1116"/>
                        </a:lnTo>
                        <a:lnTo>
                          <a:pt x="27" y="1116"/>
                        </a:lnTo>
                        <a:lnTo>
                          <a:pt x="31" y="1115"/>
                        </a:lnTo>
                        <a:lnTo>
                          <a:pt x="35" y="1113"/>
                        </a:lnTo>
                        <a:lnTo>
                          <a:pt x="39" y="1111"/>
                        </a:lnTo>
                        <a:lnTo>
                          <a:pt x="42" y="1107"/>
                        </a:lnTo>
                        <a:lnTo>
                          <a:pt x="44" y="1103"/>
                        </a:lnTo>
                        <a:lnTo>
                          <a:pt x="45" y="1099"/>
                        </a:lnTo>
                        <a:lnTo>
                          <a:pt x="46" y="1093"/>
                        </a:lnTo>
                        <a:lnTo>
                          <a:pt x="23" y="111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5" name="Freeform 753"/>
                  <p:cNvSpPr>
                    <a:spLocks noChangeAspect="1"/>
                  </p:cNvSpPr>
                  <p:nvPr/>
                </p:nvSpPr>
                <p:spPr bwMode="auto">
                  <a:xfrm>
                    <a:off x="2304" y="1861"/>
                    <a:ext cx="21" cy="14"/>
                  </a:xfrm>
                  <a:custGeom>
                    <a:avLst/>
                    <a:gdLst>
                      <a:gd name="T0" fmla="*/ 21 w 56"/>
                      <a:gd name="T1" fmla="*/ 7 h 47"/>
                      <a:gd name="T2" fmla="*/ 12 w 56"/>
                      <a:gd name="T3" fmla="*/ 0 h 47"/>
                      <a:gd name="T4" fmla="*/ 0 w 56"/>
                      <a:gd name="T5" fmla="*/ 0 h 47"/>
                      <a:gd name="T6" fmla="*/ 0 w 56"/>
                      <a:gd name="T7" fmla="*/ 14 h 47"/>
                      <a:gd name="T8" fmla="*/ 12 w 56"/>
                      <a:gd name="T9" fmla="*/ 14 h 47"/>
                      <a:gd name="T10" fmla="*/ 21 w 56"/>
                      <a:gd name="T11" fmla="*/ 7 h 47"/>
                      <a:gd name="T12" fmla="*/ 12 w 56"/>
                      <a:gd name="T13" fmla="*/ 14 h 47"/>
                      <a:gd name="T14" fmla="*/ 14 w 56"/>
                      <a:gd name="T15" fmla="*/ 14 h 47"/>
                      <a:gd name="T16" fmla="*/ 16 w 56"/>
                      <a:gd name="T17" fmla="*/ 14 h 47"/>
                      <a:gd name="T18" fmla="*/ 17 w 56"/>
                      <a:gd name="T19" fmla="*/ 13 h 47"/>
                      <a:gd name="T20" fmla="*/ 18 w 56"/>
                      <a:gd name="T21" fmla="*/ 12 h 47"/>
                      <a:gd name="T22" fmla="*/ 20 w 56"/>
                      <a:gd name="T23" fmla="*/ 11 h 47"/>
                      <a:gd name="T24" fmla="*/ 21 w 56"/>
                      <a:gd name="T25" fmla="*/ 10 h 47"/>
                      <a:gd name="T26" fmla="*/ 21 w 56"/>
                      <a:gd name="T27" fmla="*/ 9 h 47"/>
                      <a:gd name="T28" fmla="*/ 21 w 56"/>
                      <a:gd name="T29" fmla="*/ 7 h 47"/>
                      <a:gd name="T30" fmla="*/ 21 w 56"/>
                      <a:gd name="T31" fmla="*/ 6 h 47"/>
                      <a:gd name="T32" fmla="*/ 21 w 56"/>
                      <a:gd name="T33" fmla="*/ 4 h 47"/>
                      <a:gd name="T34" fmla="*/ 20 w 56"/>
                      <a:gd name="T35" fmla="*/ 4 h 47"/>
                      <a:gd name="T36" fmla="*/ 18 w 56"/>
                      <a:gd name="T37" fmla="*/ 2 h 47"/>
                      <a:gd name="T38" fmla="*/ 17 w 56"/>
                      <a:gd name="T39" fmla="*/ 1 h 47"/>
                      <a:gd name="T40" fmla="*/ 16 w 56"/>
                      <a:gd name="T41" fmla="*/ 1 h 47"/>
                      <a:gd name="T42" fmla="*/ 14 w 56"/>
                      <a:gd name="T43" fmla="*/ 1 h 47"/>
                      <a:gd name="T44" fmla="*/ 12 w 56"/>
                      <a:gd name="T45" fmla="*/ 0 h 47"/>
                      <a:gd name="T46" fmla="*/ 21 w 56"/>
                      <a:gd name="T47" fmla="*/ 7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56" h="47">
                        <a:moveTo>
                          <a:pt x="56" y="24"/>
                        </a:moveTo>
                        <a:lnTo>
                          <a:pt x="32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32" y="47"/>
                        </a:lnTo>
                        <a:lnTo>
                          <a:pt x="56" y="24"/>
                        </a:lnTo>
                        <a:lnTo>
                          <a:pt x="32" y="47"/>
                        </a:lnTo>
                        <a:lnTo>
                          <a:pt x="38" y="47"/>
                        </a:lnTo>
                        <a:lnTo>
                          <a:pt x="43" y="46"/>
                        </a:lnTo>
                        <a:lnTo>
                          <a:pt x="46" y="43"/>
                        </a:lnTo>
                        <a:lnTo>
                          <a:pt x="49" y="40"/>
                        </a:lnTo>
                        <a:lnTo>
                          <a:pt x="53" y="36"/>
                        </a:lnTo>
                        <a:lnTo>
                          <a:pt x="55" y="33"/>
                        </a:lnTo>
                        <a:lnTo>
                          <a:pt x="56" y="29"/>
                        </a:lnTo>
                        <a:lnTo>
                          <a:pt x="56" y="24"/>
                        </a:lnTo>
                        <a:lnTo>
                          <a:pt x="56" y="19"/>
                        </a:lnTo>
                        <a:lnTo>
                          <a:pt x="55" y="15"/>
                        </a:lnTo>
                        <a:lnTo>
                          <a:pt x="53" y="12"/>
                        </a:lnTo>
                        <a:lnTo>
                          <a:pt x="49" y="8"/>
                        </a:lnTo>
                        <a:lnTo>
                          <a:pt x="46" y="5"/>
                        </a:lnTo>
                        <a:lnTo>
                          <a:pt x="43" y="3"/>
                        </a:lnTo>
                        <a:lnTo>
                          <a:pt x="38" y="2"/>
                        </a:lnTo>
                        <a:lnTo>
                          <a:pt x="32" y="0"/>
                        </a:lnTo>
                        <a:lnTo>
                          <a:pt x="56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6" name="Freeform 754"/>
                  <p:cNvSpPr>
                    <a:spLocks noChangeAspect="1"/>
                  </p:cNvSpPr>
                  <p:nvPr/>
                </p:nvSpPr>
                <p:spPr bwMode="auto">
                  <a:xfrm>
                    <a:off x="2311" y="1868"/>
                    <a:ext cx="14" cy="64"/>
                  </a:xfrm>
                  <a:custGeom>
                    <a:avLst/>
                    <a:gdLst>
                      <a:gd name="T0" fmla="*/ 7 w 47"/>
                      <a:gd name="T1" fmla="*/ 64 h 221"/>
                      <a:gd name="T2" fmla="*/ 14 w 47"/>
                      <a:gd name="T3" fmla="*/ 57 h 221"/>
                      <a:gd name="T4" fmla="*/ 14 w 47"/>
                      <a:gd name="T5" fmla="*/ 0 h 221"/>
                      <a:gd name="T6" fmla="*/ 0 w 47"/>
                      <a:gd name="T7" fmla="*/ 0 h 221"/>
                      <a:gd name="T8" fmla="*/ 0 w 47"/>
                      <a:gd name="T9" fmla="*/ 57 h 221"/>
                      <a:gd name="T10" fmla="*/ 7 w 47"/>
                      <a:gd name="T11" fmla="*/ 64 h 221"/>
                      <a:gd name="T12" fmla="*/ 0 w 47"/>
                      <a:gd name="T13" fmla="*/ 57 h 221"/>
                      <a:gd name="T14" fmla="*/ 0 w 47"/>
                      <a:gd name="T15" fmla="*/ 59 h 221"/>
                      <a:gd name="T16" fmla="*/ 1 w 47"/>
                      <a:gd name="T17" fmla="*/ 60 h 221"/>
                      <a:gd name="T18" fmla="*/ 1 w 47"/>
                      <a:gd name="T19" fmla="*/ 61 h 221"/>
                      <a:gd name="T20" fmla="*/ 2 w 47"/>
                      <a:gd name="T21" fmla="*/ 62 h 221"/>
                      <a:gd name="T22" fmla="*/ 3 w 47"/>
                      <a:gd name="T23" fmla="*/ 63 h 221"/>
                      <a:gd name="T24" fmla="*/ 4 w 47"/>
                      <a:gd name="T25" fmla="*/ 63 h 221"/>
                      <a:gd name="T26" fmla="*/ 6 w 47"/>
                      <a:gd name="T27" fmla="*/ 64 h 221"/>
                      <a:gd name="T28" fmla="*/ 7 w 47"/>
                      <a:gd name="T29" fmla="*/ 64 h 221"/>
                      <a:gd name="T30" fmla="*/ 8 w 47"/>
                      <a:gd name="T31" fmla="*/ 64 h 221"/>
                      <a:gd name="T32" fmla="*/ 10 w 47"/>
                      <a:gd name="T33" fmla="*/ 63 h 221"/>
                      <a:gd name="T34" fmla="*/ 11 w 47"/>
                      <a:gd name="T35" fmla="*/ 63 h 221"/>
                      <a:gd name="T36" fmla="*/ 12 w 47"/>
                      <a:gd name="T37" fmla="*/ 62 h 221"/>
                      <a:gd name="T38" fmla="*/ 13 w 47"/>
                      <a:gd name="T39" fmla="*/ 61 h 221"/>
                      <a:gd name="T40" fmla="*/ 13 w 47"/>
                      <a:gd name="T41" fmla="*/ 60 h 221"/>
                      <a:gd name="T42" fmla="*/ 14 w 47"/>
                      <a:gd name="T43" fmla="*/ 59 h 221"/>
                      <a:gd name="T44" fmla="*/ 14 w 47"/>
                      <a:gd name="T45" fmla="*/ 57 h 221"/>
                      <a:gd name="T46" fmla="*/ 7 w 47"/>
                      <a:gd name="T47" fmla="*/ 64 h 221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221">
                        <a:moveTo>
                          <a:pt x="23" y="221"/>
                        </a:moveTo>
                        <a:lnTo>
                          <a:pt x="47" y="197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97"/>
                        </a:lnTo>
                        <a:lnTo>
                          <a:pt x="23" y="221"/>
                        </a:lnTo>
                        <a:lnTo>
                          <a:pt x="0" y="197"/>
                        </a:lnTo>
                        <a:lnTo>
                          <a:pt x="0" y="203"/>
                        </a:lnTo>
                        <a:lnTo>
                          <a:pt x="2" y="207"/>
                        </a:lnTo>
                        <a:lnTo>
                          <a:pt x="5" y="211"/>
                        </a:lnTo>
                        <a:lnTo>
                          <a:pt x="8" y="214"/>
                        </a:lnTo>
                        <a:lnTo>
                          <a:pt x="11" y="217"/>
                        </a:lnTo>
                        <a:lnTo>
                          <a:pt x="15" y="219"/>
                        </a:lnTo>
                        <a:lnTo>
                          <a:pt x="19" y="220"/>
                        </a:lnTo>
                        <a:lnTo>
                          <a:pt x="23" y="221"/>
                        </a:lnTo>
                        <a:lnTo>
                          <a:pt x="28" y="220"/>
                        </a:lnTo>
                        <a:lnTo>
                          <a:pt x="32" y="219"/>
                        </a:lnTo>
                        <a:lnTo>
                          <a:pt x="36" y="217"/>
                        </a:lnTo>
                        <a:lnTo>
                          <a:pt x="39" y="214"/>
                        </a:lnTo>
                        <a:lnTo>
                          <a:pt x="42" y="211"/>
                        </a:lnTo>
                        <a:lnTo>
                          <a:pt x="45" y="207"/>
                        </a:lnTo>
                        <a:lnTo>
                          <a:pt x="47" y="203"/>
                        </a:lnTo>
                        <a:lnTo>
                          <a:pt x="47" y="197"/>
                        </a:lnTo>
                        <a:lnTo>
                          <a:pt x="23" y="2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7" name="Freeform 755"/>
                  <p:cNvSpPr>
                    <a:spLocks noChangeAspect="1"/>
                  </p:cNvSpPr>
                  <p:nvPr/>
                </p:nvSpPr>
                <p:spPr bwMode="auto">
                  <a:xfrm>
                    <a:off x="2304" y="1919"/>
                    <a:ext cx="14" cy="14"/>
                  </a:xfrm>
                  <a:custGeom>
                    <a:avLst/>
                    <a:gdLst>
                      <a:gd name="T0" fmla="*/ 0 w 44"/>
                      <a:gd name="T1" fmla="*/ 7 h 48"/>
                      <a:gd name="T2" fmla="*/ 7 w 44"/>
                      <a:gd name="T3" fmla="*/ 14 h 48"/>
                      <a:gd name="T4" fmla="*/ 14 w 44"/>
                      <a:gd name="T5" fmla="*/ 14 h 48"/>
                      <a:gd name="T6" fmla="*/ 14 w 44"/>
                      <a:gd name="T7" fmla="*/ 0 h 48"/>
                      <a:gd name="T8" fmla="*/ 7 w 44"/>
                      <a:gd name="T9" fmla="*/ 0 h 48"/>
                      <a:gd name="T10" fmla="*/ 0 w 44"/>
                      <a:gd name="T11" fmla="*/ 7 h 48"/>
                      <a:gd name="T12" fmla="*/ 7 w 44"/>
                      <a:gd name="T13" fmla="*/ 0 h 48"/>
                      <a:gd name="T14" fmla="*/ 6 w 44"/>
                      <a:gd name="T15" fmla="*/ 0 h 48"/>
                      <a:gd name="T16" fmla="*/ 4 w 44"/>
                      <a:gd name="T17" fmla="*/ 1 h 48"/>
                      <a:gd name="T18" fmla="*/ 3 w 44"/>
                      <a:gd name="T19" fmla="*/ 1 h 48"/>
                      <a:gd name="T20" fmla="*/ 2 w 44"/>
                      <a:gd name="T21" fmla="*/ 2 h 48"/>
                      <a:gd name="T22" fmla="*/ 1 w 44"/>
                      <a:gd name="T23" fmla="*/ 4 h 48"/>
                      <a:gd name="T24" fmla="*/ 1 w 44"/>
                      <a:gd name="T25" fmla="*/ 4 h 48"/>
                      <a:gd name="T26" fmla="*/ 0 w 44"/>
                      <a:gd name="T27" fmla="*/ 6 h 48"/>
                      <a:gd name="T28" fmla="*/ 0 w 44"/>
                      <a:gd name="T29" fmla="*/ 7 h 48"/>
                      <a:gd name="T30" fmla="*/ 0 w 44"/>
                      <a:gd name="T31" fmla="*/ 8 h 48"/>
                      <a:gd name="T32" fmla="*/ 1 w 44"/>
                      <a:gd name="T33" fmla="*/ 10 h 48"/>
                      <a:gd name="T34" fmla="*/ 1 w 44"/>
                      <a:gd name="T35" fmla="*/ 11 h 48"/>
                      <a:gd name="T36" fmla="*/ 2 w 44"/>
                      <a:gd name="T37" fmla="*/ 12 h 48"/>
                      <a:gd name="T38" fmla="*/ 3 w 44"/>
                      <a:gd name="T39" fmla="*/ 12 h 48"/>
                      <a:gd name="T40" fmla="*/ 4 w 44"/>
                      <a:gd name="T41" fmla="*/ 13 h 48"/>
                      <a:gd name="T42" fmla="*/ 6 w 44"/>
                      <a:gd name="T43" fmla="*/ 14 h 48"/>
                      <a:gd name="T44" fmla="*/ 7 w 44"/>
                      <a:gd name="T45" fmla="*/ 14 h 48"/>
                      <a:gd name="T46" fmla="*/ 0 w 44"/>
                      <a:gd name="T47" fmla="*/ 7 h 48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4" h="48">
                        <a:moveTo>
                          <a:pt x="0" y="24"/>
                        </a:moveTo>
                        <a:lnTo>
                          <a:pt x="23" y="48"/>
                        </a:lnTo>
                        <a:lnTo>
                          <a:pt x="44" y="48"/>
                        </a:lnTo>
                        <a:lnTo>
                          <a:pt x="44" y="0"/>
                        </a:lnTo>
                        <a:lnTo>
                          <a:pt x="23" y="0"/>
                        </a:lnTo>
                        <a:lnTo>
                          <a:pt x="0" y="24"/>
                        </a:lnTo>
                        <a:lnTo>
                          <a:pt x="23" y="0"/>
                        </a:ln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5"/>
                        </a:lnTo>
                        <a:lnTo>
                          <a:pt x="7" y="8"/>
                        </a:lnTo>
                        <a:lnTo>
                          <a:pt x="3" y="12"/>
                        </a:lnTo>
                        <a:lnTo>
                          <a:pt x="2" y="15"/>
                        </a:lnTo>
                        <a:lnTo>
                          <a:pt x="1" y="19"/>
                        </a:lnTo>
                        <a:lnTo>
                          <a:pt x="0" y="24"/>
                        </a:lnTo>
                        <a:lnTo>
                          <a:pt x="1" y="29"/>
                        </a:lnTo>
                        <a:lnTo>
                          <a:pt x="2" y="33"/>
                        </a:lnTo>
                        <a:lnTo>
                          <a:pt x="3" y="36"/>
                        </a:lnTo>
                        <a:lnTo>
                          <a:pt x="7" y="40"/>
                        </a:lnTo>
                        <a:lnTo>
                          <a:pt x="10" y="42"/>
                        </a:lnTo>
                        <a:lnTo>
                          <a:pt x="14" y="46"/>
                        </a:lnTo>
                        <a:lnTo>
                          <a:pt x="18" y="47"/>
                        </a:lnTo>
                        <a:lnTo>
                          <a:pt x="23" y="48"/>
                        </a:ln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8" name="Freeform 756"/>
                  <p:cNvSpPr>
                    <a:spLocks noChangeAspect="1"/>
                  </p:cNvSpPr>
                  <p:nvPr/>
                </p:nvSpPr>
                <p:spPr bwMode="auto">
                  <a:xfrm>
                    <a:off x="2304" y="1926"/>
                    <a:ext cx="14" cy="136"/>
                  </a:xfrm>
                  <a:custGeom>
                    <a:avLst/>
                    <a:gdLst>
                      <a:gd name="T0" fmla="*/ 1 w 47"/>
                      <a:gd name="T1" fmla="*/ 133 h 442"/>
                      <a:gd name="T2" fmla="*/ 14 w 47"/>
                      <a:gd name="T3" fmla="*/ 129 h 442"/>
                      <a:gd name="T4" fmla="*/ 14 w 47"/>
                      <a:gd name="T5" fmla="*/ 0 h 442"/>
                      <a:gd name="T6" fmla="*/ 0 w 47"/>
                      <a:gd name="T7" fmla="*/ 0 h 442"/>
                      <a:gd name="T8" fmla="*/ 0 w 47"/>
                      <a:gd name="T9" fmla="*/ 129 h 442"/>
                      <a:gd name="T10" fmla="*/ 1 w 47"/>
                      <a:gd name="T11" fmla="*/ 133 h 442"/>
                      <a:gd name="T12" fmla="*/ 0 w 47"/>
                      <a:gd name="T13" fmla="*/ 129 h 442"/>
                      <a:gd name="T14" fmla="*/ 0 w 47"/>
                      <a:gd name="T15" fmla="*/ 130 h 442"/>
                      <a:gd name="T16" fmla="*/ 1 w 47"/>
                      <a:gd name="T17" fmla="*/ 132 h 442"/>
                      <a:gd name="T18" fmla="*/ 1 w 47"/>
                      <a:gd name="T19" fmla="*/ 133 h 442"/>
                      <a:gd name="T20" fmla="*/ 2 w 47"/>
                      <a:gd name="T21" fmla="*/ 134 h 442"/>
                      <a:gd name="T22" fmla="*/ 3 w 47"/>
                      <a:gd name="T23" fmla="*/ 135 h 442"/>
                      <a:gd name="T24" fmla="*/ 4 w 47"/>
                      <a:gd name="T25" fmla="*/ 135 h 442"/>
                      <a:gd name="T26" fmla="*/ 6 w 47"/>
                      <a:gd name="T27" fmla="*/ 136 h 442"/>
                      <a:gd name="T28" fmla="*/ 7 w 47"/>
                      <a:gd name="T29" fmla="*/ 136 h 442"/>
                      <a:gd name="T30" fmla="*/ 8 w 47"/>
                      <a:gd name="T31" fmla="*/ 136 h 442"/>
                      <a:gd name="T32" fmla="*/ 10 w 47"/>
                      <a:gd name="T33" fmla="*/ 135 h 442"/>
                      <a:gd name="T34" fmla="*/ 11 w 47"/>
                      <a:gd name="T35" fmla="*/ 135 h 442"/>
                      <a:gd name="T36" fmla="*/ 12 w 47"/>
                      <a:gd name="T37" fmla="*/ 134 h 442"/>
                      <a:gd name="T38" fmla="*/ 13 w 47"/>
                      <a:gd name="T39" fmla="*/ 133 h 442"/>
                      <a:gd name="T40" fmla="*/ 13 w 47"/>
                      <a:gd name="T41" fmla="*/ 132 h 442"/>
                      <a:gd name="T42" fmla="*/ 14 w 47"/>
                      <a:gd name="T43" fmla="*/ 130 h 442"/>
                      <a:gd name="T44" fmla="*/ 14 w 47"/>
                      <a:gd name="T45" fmla="*/ 129 h 442"/>
                      <a:gd name="T46" fmla="*/ 1 w 47"/>
                      <a:gd name="T47" fmla="*/ 133 h 442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442">
                        <a:moveTo>
                          <a:pt x="4" y="431"/>
                        </a:moveTo>
                        <a:lnTo>
                          <a:pt x="47" y="418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418"/>
                        </a:lnTo>
                        <a:lnTo>
                          <a:pt x="4" y="431"/>
                        </a:lnTo>
                        <a:lnTo>
                          <a:pt x="0" y="418"/>
                        </a:lnTo>
                        <a:lnTo>
                          <a:pt x="1" y="424"/>
                        </a:lnTo>
                        <a:lnTo>
                          <a:pt x="2" y="428"/>
                        </a:lnTo>
                        <a:lnTo>
                          <a:pt x="4" y="432"/>
                        </a:lnTo>
                        <a:lnTo>
                          <a:pt x="8" y="435"/>
                        </a:lnTo>
                        <a:lnTo>
                          <a:pt x="11" y="438"/>
                        </a:lnTo>
                        <a:lnTo>
                          <a:pt x="15" y="440"/>
                        </a:lnTo>
                        <a:lnTo>
                          <a:pt x="19" y="441"/>
                        </a:lnTo>
                        <a:lnTo>
                          <a:pt x="23" y="442"/>
                        </a:lnTo>
                        <a:lnTo>
                          <a:pt x="28" y="441"/>
                        </a:lnTo>
                        <a:lnTo>
                          <a:pt x="32" y="440"/>
                        </a:lnTo>
                        <a:lnTo>
                          <a:pt x="36" y="438"/>
                        </a:lnTo>
                        <a:lnTo>
                          <a:pt x="39" y="435"/>
                        </a:lnTo>
                        <a:lnTo>
                          <a:pt x="42" y="432"/>
                        </a:lnTo>
                        <a:lnTo>
                          <a:pt x="44" y="428"/>
                        </a:lnTo>
                        <a:lnTo>
                          <a:pt x="47" y="424"/>
                        </a:lnTo>
                        <a:lnTo>
                          <a:pt x="47" y="418"/>
                        </a:lnTo>
                        <a:lnTo>
                          <a:pt x="4" y="43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9" name="Freeform 757"/>
                  <p:cNvSpPr>
                    <a:spLocks noChangeAspect="1"/>
                  </p:cNvSpPr>
                  <p:nvPr/>
                </p:nvSpPr>
                <p:spPr bwMode="auto">
                  <a:xfrm>
                    <a:off x="2304" y="2047"/>
                    <a:ext cx="21" cy="21"/>
                  </a:xfrm>
                  <a:custGeom>
                    <a:avLst/>
                    <a:gdLst>
                      <a:gd name="T0" fmla="*/ 21 w 71"/>
                      <a:gd name="T1" fmla="*/ 14 h 75"/>
                      <a:gd name="T2" fmla="*/ 20 w 71"/>
                      <a:gd name="T3" fmla="*/ 11 h 75"/>
                      <a:gd name="T4" fmla="*/ 11 w 71"/>
                      <a:gd name="T5" fmla="*/ 0 h 75"/>
                      <a:gd name="T6" fmla="*/ 0 w 71"/>
                      <a:gd name="T7" fmla="*/ 7 h 75"/>
                      <a:gd name="T8" fmla="*/ 9 w 71"/>
                      <a:gd name="T9" fmla="*/ 18 h 75"/>
                      <a:gd name="T10" fmla="*/ 21 w 71"/>
                      <a:gd name="T11" fmla="*/ 14 h 75"/>
                      <a:gd name="T12" fmla="*/ 9 w 71"/>
                      <a:gd name="T13" fmla="*/ 18 h 75"/>
                      <a:gd name="T14" fmla="*/ 9 w 71"/>
                      <a:gd name="T15" fmla="*/ 19 h 75"/>
                      <a:gd name="T16" fmla="*/ 11 w 71"/>
                      <a:gd name="T17" fmla="*/ 20 h 75"/>
                      <a:gd name="T18" fmla="*/ 12 w 71"/>
                      <a:gd name="T19" fmla="*/ 21 h 75"/>
                      <a:gd name="T20" fmla="*/ 13 w 71"/>
                      <a:gd name="T21" fmla="*/ 21 h 75"/>
                      <a:gd name="T22" fmla="*/ 14 w 71"/>
                      <a:gd name="T23" fmla="*/ 21 h 75"/>
                      <a:gd name="T24" fmla="*/ 16 w 71"/>
                      <a:gd name="T25" fmla="*/ 21 h 75"/>
                      <a:gd name="T26" fmla="*/ 17 w 71"/>
                      <a:gd name="T27" fmla="*/ 20 h 75"/>
                      <a:gd name="T28" fmla="*/ 18 w 71"/>
                      <a:gd name="T29" fmla="*/ 19 h 75"/>
                      <a:gd name="T30" fmla="*/ 19 w 71"/>
                      <a:gd name="T31" fmla="*/ 19 h 75"/>
                      <a:gd name="T32" fmla="*/ 20 w 71"/>
                      <a:gd name="T33" fmla="*/ 18 h 75"/>
                      <a:gd name="T34" fmla="*/ 20 w 71"/>
                      <a:gd name="T35" fmla="*/ 17 h 75"/>
                      <a:gd name="T36" fmla="*/ 21 w 71"/>
                      <a:gd name="T37" fmla="*/ 16 h 75"/>
                      <a:gd name="T38" fmla="*/ 21 w 71"/>
                      <a:gd name="T39" fmla="*/ 14 h 75"/>
                      <a:gd name="T40" fmla="*/ 21 w 71"/>
                      <a:gd name="T41" fmla="*/ 13 h 75"/>
                      <a:gd name="T42" fmla="*/ 20 w 71"/>
                      <a:gd name="T43" fmla="*/ 12 h 75"/>
                      <a:gd name="T44" fmla="*/ 20 w 71"/>
                      <a:gd name="T45" fmla="*/ 11 h 75"/>
                      <a:gd name="T46" fmla="*/ 21 w 71"/>
                      <a:gd name="T47" fmla="*/ 14 h 7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71" h="75">
                        <a:moveTo>
                          <a:pt x="71" y="51"/>
                        </a:moveTo>
                        <a:lnTo>
                          <a:pt x="66" y="38"/>
                        </a:lnTo>
                        <a:lnTo>
                          <a:pt x="38" y="0"/>
                        </a:lnTo>
                        <a:lnTo>
                          <a:pt x="0" y="26"/>
                        </a:lnTo>
                        <a:lnTo>
                          <a:pt x="29" y="65"/>
                        </a:lnTo>
                        <a:lnTo>
                          <a:pt x="71" y="51"/>
                        </a:lnTo>
                        <a:lnTo>
                          <a:pt x="29" y="65"/>
                        </a:lnTo>
                        <a:lnTo>
                          <a:pt x="32" y="68"/>
                        </a:lnTo>
                        <a:lnTo>
                          <a:pt x="36" y="71"/>
                        </a:lnTo>
                        <a:lnTo>
                          <a:pt x="40" y="74"/>
                        </a:lnTo>
                        <a:lnTo>
                          <a:pt x="45" y="75"/>
                        </a:lnTo>
                        <a:lnTo>
                          <a:pt x="49" y="75"/>
                        </a:lnTo>
                        <a:lnTo>
                          <a:pt x="53" y="74"/>
                        </a:lnTo>
                        <a:lnTo>
                          <a:pt x="57" y="73"/>
                        </a:lnTo>
                        <a:lnTo>
                          <a:pt x="61" y="69"/>
                        </a:lnTo>
                        <a:lnTo>
                          <a:pt x="65" y="67"/>
                        </a:lnTo>
                        <a:lnTo>
                          <a:pt x="67" y="64"/>
                        </a:lnTo>
                        <a:lnTo>
                          <a:pt x="69" y="60"/>
                        </a:lnTo>
                        <a:lnTo>
                          <a:pt x="70" y="56"/>
                        </a:lnTo>
                        <a:lnTo>
                          <a:pt x="71" y="51"/>
                        </a:lnTo>
                        <a:lnTo>
                          <a:pt x="70" y="47"/>
                        </a:lnTo>
                        <a:lnTo>
                          <a:pt x="69" y="42"/>
                        </a:lnTo>
                        <a:lnTo>
                          <a:pt x="66" y="38"/>
                        </a:lnTo>
                        <a:lnTo>
                          <a:pt x="71" y="5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0" name="Rectangle 75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11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71" name="Freeform 759"/>
                  <p:cNvSpPr>
                    <a:spLocks noChangeAspect="1"/>
                  </p:cNvSpPr>
                  <p:nvPr/>
                </p:nvSpPr>
                <p:spPr bwMode="auto">
                  <a:xfrm>
                    <a:off x="3412" y="1410"/>
                    <a:ext cx="14" cy="93"/>
                  </a:xfrm>
                  <a:custGeom>
                    <a:avLst/>
                    <a:gdLst>
                      <a:gd name="T0" fmla="*/ 0 w 46"/>
                      <a:gd name="T1" fmla="*/ 7 h 315"/>
                      <a:gd name="T2" fmla="*/ 0 w 46"/>
                      <a:gd name="T3" fmla="*/ 7 h 315"/>
                      <a:gd name="T4" fmla="*/ 0 w 46"/>
                      <a:gd name="T5" fmla="*/ 93 h 315"/>
                      <a:gd name="T6" fmla="*/ 14 w 46"/>
                      <a:gd name="T7" fmla="*/ 93 h 315"/>
                      <a:gd name="T8" fmla="*/ 14 w 46"/>
                      <a:gd name="T9" fmla="*/ 7 h 315"/>
                      <a:gd name="T10" fmla="*/ 0 w 46"/>
                      <a:gd name="T11" fmla="*/ 7 h 315"/>
                      <a:gd name="T12" fmla="*/ 14 w 46"/>
                      <a:gd name="T13" fmla="*/ 7 h 315"/>
                      <a:gd name="T14" fmla="*/ 14 w 46"/>
                      <a:gd name="T15" fmla="*/ 5 h 315"/>
                      <a:gd name="T16" fmla="*/ 13 w 46"/>
                      <a:gd name="T17" fmla="*/ 4 h 315"/>
                      <a:gd name="T18" fmla="*/ 13 w 46"/>
                      <a:gd name="T19" fmla="*/ 3 h 315"/>
                      <a:gd name="T20" fmla="*/ 12 w 46"/>
                      <a:gd name="T21" fmla="*/ 2 h 315"/>
                      <a:gd name="T22" fmla="*/ 11 w 46"/>
                      <a:gd name="T23" fmla="*/ 1 h 315"/>
                      <a:gd name="T24" fmla="*/ 10 w 46"/>
                      <a:gd name="T25" fmla="*/ 0 h 315"/>
                      <a:gd name="T26" fmla="*/ 8 w 46"/>
                      <a:gd name="T27" fmla="*/ 0 h 315"/>
                      <a:gd name="T28" fmla="*/ 7 w 46"/>
                      <a:gd name="T29" fmla="*/ 0 h 315"/>
                      <a:gd name="T30" fmla="*/ 6 w 46"/>
                      <a:gd name="T31" fmla="*/ 0 h 315"/>
                      <a:gd name="T32" fmla="*/ 5 w 46"/>
                      <a:gd name="T33" fmla="*/ 0 h 315"/>
                      <a:gd name="T34" fmla="*/ 3 w 46"/>
                      <a:gd name="T35" fmla="*/ 1 h 315"/>
                      <a:gd name="T36" fmla="*/ 2 w 46"/>
                      <a:gd name="T37" fmla="*/ 2 h 315"/>
                      <a:gd name="T38" fmla="*/ 1 w 46"/>
                      <a:gd name="T39" fmla="*/ 3 h 315"/>
                      <a:gd name="T40" fmla="*/ 1 w 46"/>
                      <a:gd name="T41" fmla="*/ 4 h 315"/>
                      <a:gd name="T42" fmla="*/ 0 w 46"/>
                      <a:gd name="T43" fmla="*/ 5 h 315"/>
                      <a:gd name="T44" fmla="*/ 0 w 46"/>
                      <a:gd name="T45" fmla="*/ 7 h 315"/>
                      <a:gd name="T46" fmla="*/ 0 w 46"/>
                      <a:gd name="T47" fmla="*/ 7 h 31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315">
                        <a:moveTo>
                          <a:pt x="0" y="23"/>
                        </a:moveTo>
                        <a:lnTo>
                          <a:pt x="0" y="24"/>
                        </a:lnTo>
                        <a:lnTo>
                          <a:pt x="0" y="315"/>
                        </a:lnTo>
                        <a:lnTo>
                          <a:pt x="46" y="315"/>
                        </a:lnTo>
                        <a:lnTo>
                          <a:pt x="46" y="24"/>
                        </a:lnTo>
                        <a:lnTo>
                          <a:pt x="0" y="23"/>
                        </a:lnTo>
                        <a:lnTo>
                          <a:pt x="46" y="24"/>
                        </a:lnTo>
                        <a:lnTo>
                          <a:pt x="45" y="17"/>
                        </a:lnTo>
                        <a:lnTo>
                          <a:pt x="44" y="13"/>
                        </a:lnTo>
                        <a:lnTo>
                          <a:pt x="42" y="9"/>
                        </a:lnTo>
                        <a:lnTo>
                          <a:pt x="39" y="6"/>
                        </a:lnTo>
                        <a:lnTo>
                          <a:pt x="36" y="4"/>
                        </a:lnTo>
                        <a:lnTo>
                          <a:pt x="32" y="1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10" y="4"/>
                        </a:lnTo>
                        <a:lnTo>
                          <a:pt x="7" y="6"/>
                        </a:lnTo>
                        <a:lnTo>
                          <a:pt x="4" y="9"/>
                        </a:lnTo>
                        <a:lnTo>
                          <a:pt x="2" y="13"/>
                        </a:lnTo>
                        <a:lnTo>
                          <a:pt x="0" y="17"/>
                        </a:lnTo>
                        <a:lnTo>
                          <a:pt x="0" y="24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2" name="Freeform 760"/>
                  <p:cNvSpPr>
                    <a:spLocks noChangeAspect="1"/>
                  </p:cNvSpPr>
                  <p:nvPr/>
                </p:nvSpPr>
                <p:spPr bwMode="auto">
                  <a:xfrm>
                    <a:off x="3412" y="1360"/>
                    <a:ext cx="36" cy="57"/>
                  </a:xfrm>
                  <a:custGeom>
                    <a:avLst/>
                    <a:gdLst>
                      <a:gd name="T0" fmla="*/ 34 w 121"/>
                      <a:gd name="T1" fmla="*/ 2 h 190"/>
                      <a:gd name="T2" fmla="*/ 24 w 121"/>
                      <a:gd name="T3" fmla="*/ 2 h 190"/>
                      <a:gd name="T4" fmla="*/ 21 w 121"/>
                      <a:gd name="T5" fmla="*/ 5 h 190"/>
                      <a:gd name="T6" fmla="*/ 18 w 121"/>
                      <a:gd name="T7" fmla="*/ 8 h 190"/>
                      <a:gd name="T8" fmla="*/ 15 w 121"/>
                      <a:gd name="T9" fmla="*/ 12 h 190"/>
                      <a:gd name="T10" fmla="*/ 12 w 121"/>
                      <a:gd name="T11" fmla="*/ 16 h 190"/>
                      <a:gd name="T12" fmla="*/ 10 w 121"/>
                      <a:gd name="T13" fmla="*/ 19 h 190"/>
                      <a:gd name="T14" fmla="*/ 8 w 121"/>
                      <a:gd name="T15" fmla="*/ 23 h 190"/>
                      <a:gd name="T16" fmla="*/ 6 w 121"/>
                      <a:gd name="T17" fmla="*/ 26 h 190"/>
                      <a:gd name="T18" fmla="*/ 5 w 121"/>
                      <a:gd name="T19" fmla="*/ 29 h 190"/>
                      <a:gd name="T20" fmla="*/ 4 w 121"/>
                      <a:gd name="T21" fmla="*/ 33 h 190"/>
                      <a:gd name="T22" fmla="*/ 2 w 121"/>
                      <a:gd name="T23" fmla="*/ 36 h 190"/>
                      <a:gd name="T24" fmla="*/ 1 w 121"/>
                      <a:gd name="T25" fmla="*/ 40 h 190"/>
                      <a:gd name="T26" fmla="*/ 1 w 121"/>
                      <a:gd name="T27" fmla="*/ 43 h 190"/>
                      <a:gd name="T28" fmla="*/ 0 w 121"/>
                      <a:gd name="T29" fmla="*/ 50 h 190"/>
                      <a:gd name="T30" fmla="*/ 0 w 121"/>
                      <a:gd name="T31" fmla="*/ 57 h 190"/>
                      <a:gd name="T32" fmla="*/ 14 w 121"/>
                      <a:gd name="T33" fmla="*/ 57 h 190"/>
                      <a:gd name="T34" fmla="*/ 14 w 121"/>
                      <a:gd name="T35" fmla="*/ 51 h 190"/>
                      <a:gd name="T36" fmla="*/ 15 w 121"/>
                      <a:gd name="T37" fmla="*/ 45 h 190"/>
                      <a:gd name="T38" fmla="*/ 15 w 121"/>
                      <a:gd name="T39" fmla="*/ 43 h 190"/>
                      <a:gd name="T40" fmla="*/ 16 w 121"/>
                      <a:gd name="T41" fmla="*/ 40 h 190"/>
                      <a:gd name="T42" fmla="*/ 17 w 121"/>
                      <a:gd name="T43" fmla="*/ 37 h 190"/>
                      <a:gd name="T44" fmla="*/ 18 w 121"/>
                      <a:gd name="T45" fmla="*/ 35 h 190"/>
                      <a:gd name="T46" fmla="*/ 19 w 121"/>
                      <a:gd name="T47" fmla="*/ 32 h 190"/>
                      <a:gd name="T48" fmla="*/ 20 w 121"/>
                      <a:gd name="T49" fmla="*/ 29 h 190"/>
                      <a:gd name="T50" fmla="*/ 22 w 121"/>
                      <a:gd name="T51" fmla="*/ 26 h 190"/>
                      <a:gd name="T52" fmla="*/ 24 w 121"/>
                      <a:gd name="T53" fmla="*/ 23 h 190"/>
                      <a:gd name="T54" fmla="*/ 25 w 121"/>
                      <a:gd name="T55" fmla="*/ 20 h 190"/>
                      <a:gd name="T56" fmla="*/ 28 w 121"/>
                      <a:gd name="T57" fmla="*/ 18 h 190"/>
                      <a:gd name="T58" fmla="*/ 30 w 121"/>
                      <a:gd name="T59" fmla="*/ 15 h 190"/>
                      <a:gd name="T60" fmla="*/ 34 w 121"/>
                      <a:gd name="T61" fmla="*/ 12 h 190"/>
                      <a:gd name="T62" fmla="*/ 24 w 121"/>
                      <a:gd name="T63" fmla="*/ 12 h 190"/>
                      <a:gd name="T64" fmla="*/ 34 w 121"/>
                      <a:gd name="T65" fmla="*/ 12 h 190"/>
                      <a:gd name="T66" fmla="*/ 35 w 121"/>
                      <a:gd name="T67" fmla="*/ 11 h 190"/>
                      <a:gd name="T68" fmla="*/ 35 w 121"/>
                      <a:gd name="T69" fmla="*/ 10 h 190"/>
                      <a:gd name="T70" fmla="*/ 36 w 121"/>
                      <a:gd name="T71" fmla="*/ 8 h 190"/>
                      <a:gd name="T72" fmla="*/ 36 w 121"/>
                      <a:gd name="T73" fmla="*/ 7 h 190"/>
                      <a:gd name="T74" fmla="*/ 36 w 121"/>
                      <a:gd name="T75" fmla="*/ 6 h 190"/>
                      <a:gd name="T76" fmla="*/ 35 w 121"/>
                      <a:gd name="T77" fmla="*/ 5 h 190"/>
                      <a:gd name="T78" fmla="*/ 35 w 121"/>
                      <a:gd name="T79" fmla="*/ 4 h 190"/>
                      <a:gd name="T80" fmla="*/ 34 w 121"/>
                      <a:gd name="T81" fmla="*/ 2 h 190"/>
                      <a:gd name="T82" fmla="*/ 33 w 121"/>
                      <a:gd name="T83" fmla="*/ 2 h 190"/>
                      <a:gd name="T84" fmla="*/ 32 w 121"/>
                      <a:gd name="T85" fmla="*/ 1 h 190"/>
                      <a:gd name="T86" fmla="*/ 31 w 121"/>
                      <a:gd name="T87" fmla="*/ 0 h 190"/>
                      <a:gd name="T88" fmla="*/ 30 w 121"/>
                      <a:gd name="T89" fmla="*/ 0 h 190"/>
                      <a:gd name="T90" fmla="*/ 28 w 121"/>
                      <a:gd name="T91" fmla="*/ 0 h 190"/>
                      <a:gd name="T92" fmla="*/ 27 w 121"/>
                      <a:gd name="T93" fmla="*/ 0 h 190"/>
                      <a:gd name="T94" fmla="*/ 26 w 121"/>
                      <a:gd name="T95" fmla="*/ 1 h 190"/>
                      <a:gd name="T96" fmla="*/ 24 w 121"/>
                      <a:gd name="T97" fmla="*/ 2 h 190"/>
                      <a:gd name="T98" fmla="*/ 34 w 121"/>
                      <a:gd name="T99" fmla="*/ 2 h 190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</a:gdLst>
                    <a:ahLst/>
                    <a:cxnLst>
                      <a:cxn ang="T100">
                        <a:pos x="T0" y="T1"/>
                      </a:cxn>
                      <a:cxn ang="T101">
                        <a:pos x="T2" y="T3"/>
                      </a:cxn>
                      <a:cxn ang="T102">
                        <a:pos x="T4" y="T5"/>
                      </a:cxn>
                      <a:cxn ang="T103">
                        <a:pos x="T6" y="T7"/>
                      </a:cxn>
                      <a:cxn ang="T104">
                        <a:pos x="T8" y="T9"/>
                      </a:cxn>
                      <a:cxn ang="T105">
                        <a:pos x="T10" y="T11"/>
                      </a:cxn>
                      <a:cxn ang="T106">
                        <a:pos x="T12" y="T13"/>
                      </a:cxn>
                      <a:cxn ang="T107">
                        <a:pos x="T14" y="T15"/>
                      </a:cxn>
                      <a:cxn ang="T108">
                        <a:pos x="T16" y="T17"/>
                      </a:cxn>
                      <a:cxn ang="T109">
                        <a:pos x="T18" y="T19"/>
                      </a:cxn>
                      <a:cxn ang="T110">
                        <a:pos x="T20" y="T21"/>
                      </a:cxn>
                      <a:cxn ang="T111">
                        <a:pos x="T22" y="T23"/>
                      </a:cxn>
                      <a:cxn ang="T112">
                        <a:pos x="T24" y="T25"/>
                      </a:cxn>
                      <a:cxn ang="T113">
                        <a:pos x="T26" y="T27"/>
                      </a:cxn>
                      <a:cxn ang="T114">
                        <a:pos x="T28" y="T29"/>
                      </a:cxn>
                      <a:cxn ang="T115">
                        <a:pos x="T30" y="T31"/>
                      </a:cxn>
                      <a:cxn ang="T116">
                        <a:pos x="T32" y="T33"/>
                      </a:cxn>
                      <a:cxn ang="T117">
                        <a:pos x="T34" y="T35"/>
                      </a:cxn>
                      <a:cxn ang="T118">
                        <a:pos x="T36" y="T37"/>
                      </a:cxn>
                      <a:cxn ang="T119">
                        <a:pos x="T38" y="T39"/>
                      </a:cxn>
                      <a:cxn ang="T120">
                        <a:pos x="T40" y="T41"/>
                      </a:cxn>
                      <a:cxn ang="T121">
                        <a:pos x="T42" y="T43"/>
                      </a:cxn>
                      <a:cxn ang="T122">
                        <a:pos x="T44" y="T45"/>
                      </a:cxn>
                      <a:cxn ang="T123">
                        <a:pos x="T46" y="T47"/>
                      </a:cxn>
                      <a:cxn ang="T124">
                        <a:pos x="T48" y="T49"/>
                      </a:cxn>
                      <a:cxn ang="T125">
                        <a:pos x="T50" y="T51"/>
                      </a:cxn>
                      <a:cxn ang="T126">
                        <a:pos x="T52" y="T53"/>
                      </a:cxn>
                      <a:cxn ang="T127">
                        <a:pos x="T54" y="T55"/>
                      </a:cxn>
                      <a:cxn ang="T128">
                        <a:pos x="T56" y="T57"/>
                      </a:cxn>
                      <a:cxn ang="T129">
                        <a:pos x="T58" y="T59"/>
                      </a:cxn>
                      <a:cxn ang="T130">
                        <a:pos x="T60" y="T61"/>
                      </a:cxn>
                      <a:cxn ang="T131">
                        <a:pos x="T62" y="T63"/>
                      </a:cxn>
                      <a:cxn ang="T132">
                        <a:pos x="T64" y="T65"/>
                      </a:cxn>
                      <a:cxn ang="T133">
                        <a:pos x="T66" y="T67"/>
                      </a:cxn>
                      <a:cxn ang="T134">
                        <a:pos x="T68" y="T69"/>
                      </a:cxn>
                      <a:cxn ang="T135">
                        <a:pos x="T70" y="T71"/>
                      </a:cxn>
                      <a:cxn ang="T136">
                        <a:pos x="T72" y="T73"/>
                      </a:cxn>
                      <a:cxn ang="T137">
                        <a:pos x="T74" y="T75"/>
                      </a:cxn>
                      <a:cxn ang="T138">
                        <a:pos x="T76" y="T77"/>
                      </a:cxn>
                      <a:cxn ang="T139">
                        <a:pos x="T78" y="T79"/>
                      </a:cxn>
                      <a:cxn ang="T140">
                        <a:pos x="T80" y="T81"/>
                      </a:cxn>
                      <a:cxn ang="T141">
                        <a:pos x="T82" y="T83"/>
                      </a:cxn>
                      <a:cxn ang="T142">
                        <a:pos x="T84" y="T85"/>
                      </a:cxn>
                      <a:cxn ang="T143">
                        <a:pos x="T86" y="T87"/>
                      </a:cxn>
                      <a:cxn ang="T144">
                        <a:pos x="T88" y="T89"/>
                      </a:cxn>
                      <a:cxn ang="T145">
                        <a:pos x="T90" y="T91"/>
                      </a:cxn>
                      <a:cxn ang="T146">
                        <a:pos x="T92" y="T93"/>
                      </a:cxn>
                      <a:cxn ang="T147">
                        <a:pos x="T94" y="T95"/>
                      </a:cxn>
                      <a:cxn ang="T148">
                        <a:pos x="T96" y="T97"/>
                      </a:cxn>
                      <a:cxn ang="T149">
                        <a:pos x="T98" y="T99"/>
                      </a:cxn>
                    </a:cxnLst>
                    <a:rect l="0" t="0" r="r" b="b"/>
                    <a:pathLst>
                      <a:path w="121" h="190">
                        <a:moveTo>
                          <a:pt x="114" y="6"/>
                        </a:moveTo>
                        <a:lnTo>
                          <a:pt x="82" y="6"/>
                        </a:lnTo>
                        <a:lnTo>
                          <a:pt x="69" y="17"/>
                        </a:lnTo>
                        <a:lnTo>
                          <a:pt x="59" y="28"/>
                        </a:lnTo>
                        <a:lnTo>
                          <a:pt x="49" y="40"/>
                        </a:lnTo>
                        <a:lnTo>
                          <a:pt x="41" y="52"/>
                        </a:lnTo>
                        <a:lnTo>
                          <a:pt x="33" y="63"/>
                        </a:lnTo>
                        <a:lnTo>
                          <a:pt x="26" y="75"/>
                        </a:lnTo>
                        <a:lnTo>
                          <a:pt x="20" y="86"/>
                        </a:lnTo>
                        <a:lnTo>
                          <a:pt x="16" y="98"/>
                        </a:lnTo>
                        <a:lnTo>
                          <a:pt x="12" y="110"/>
                        </a:lnTo>
                        <a:lnTo>
                          <a:pt x="8" y="121"/>
                        </a:lnTo>
                        <a:lnTo>
                          <a:pt x="5" y="133"/>
                        </a:lnTo>
                        <a:lnTo>
                          <a:pt x="3" y="144"/>
                        </a:lnTo>
                        <a:lnTo>
                          <a:pt x="1" y="166"/>
                        </a:lnTo>
                        <a:lnTo>
                          <a:pt x="0" y="189"/>
                        </a:lnTo>
                        <a:lnTo>
                          <a:pt x="46" y="190"/>
                        </a:lnTo>
                        <a:lnTo>
                          <a:pt x="47" y="171"/>
                        </a:lnTo>
                        <a:lnTo>
                          <a:pt x="49" y="151"/>
                        </a:lnTo>
                        <a:lnTo>
                          <a:pt x="51" y="142"/>
                        </a:lnTo>
                        <a:lnTo>
                          <a:pt x="53" y="133"/>
                        </a:lnTo>
                        <a:lnTo>
                          <a:pt x="56" y="123"/>
                        </a:lnTo>
                        <a:lnTo>
                          <a:pt x="59" y="115"/>
                        </a:lnTo>
                        <a:lnTo>
                          <a:pt x="63" y="105"/>
                        </a:lnTo>
                        <a:lnTo>
                          <a:pt x="67" y="96"/>
                        </a:lnTo>
                        <a:lnTo>
                          <a:pt x="73" y="87"/>
                        </a:lnTo>
                        <a:lnTo>
                          <a:pt x="79" y="78"/>
                        </a:lnTo>
                        <a:lnTo>
                          <a:pt x="85" y="68"/>
                        </a:lnTo>
                        <a:lnTo>
                          <a:pt x="94" y="59"/>
                        </a:lnTo>
                        <a:lnTo>
                          <a:pt x="102" y="51"/>
                        </a:lnTo>
                        <a:lnTo>
                          <a:pt x="113" y="41"/>
                        </a:lnTo>
                        <a:lnTo>
                          <a:pt x="81" y="40"/>
                        </a:lnTo>
                        <a:lnTo>
                          <a:pt x="113" y="41"/>
                        </a:lnTo>
                        <a:lnTo>
                          <a:pt x="116" y="37"/>
                        </a:lnTo>
                        <a:lnTo>
                          <a:pt x="119" y="33"/>
                        </a:lnTo>
                        <a:lnTo>
                          <a:pt x="120" y="28"/>
                        </a:lnTo>
                        <a:lnTo>
                          <a:pt x="121" y="23"/>
                        </a:lnTo>
                        <a:lnTo>
                          <a:pt x="120" y="19"/>
                        </a:lnTo>
                        <a:lnTo>
                          <a:pt x="119" y="15"/>
                        </a:lnTo>
                        <a:lnTo>
                          <a:pt x="117" y="12"/>
                        </a:lnTo>
                        <a:lnTo>
                          <a:pt x="115" y="7"/>
                        </a:lnTo>
                        <a:lnTo>
                          <a:pt x="112" y="5"/>
                        </a:lnTo>
                        <a:lnTo>
                          <a:pt x="107" y="2"/>
                        </a:lnTo>
                        <a:lnTo>
                          <a:pt x="104" y="1"/>
                        </a:lnTo>
                        <a:lnTo>
                          <a:pt x="100" y="0"/>
                        </a:lnTo>
                        <a:lnTo>
                          <a:pt x="95" y="0"/>
                        </a:lnTo>
                        <a:lnTo>
                          <a:pt x="91" y="1"/>
                        </a:lnTo>
                        <a:lnTo>
                          <a:pt x="86" y="3"/>
                        </a:lnTo>
                        <a:lnTo>
                          <a:pt x="82" y="6"/>
                        </a:lnTo>
                        <a:lnTo>
                          <a:pt x="114" y="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3" name="Freeform 761"/>
                  <p:cNvSpPr>
                    <a:spLocks noChangeAspect="1"/>
                  </p:cNvSpPr>
                  <p:nvPr/>
                </p:nvSpPr>
                <p:spPr bwMode="auto">
                  <a:xfrm>
                    <a:off x="3440" y="1360"/>
                    <a:ext cx="29" cy="64"/>
                  </a:xfrm>
                  <a:custGeom>
                    <a:avLst/>
                    <a:gdLst>
                      <a:gd name="T0" fmla="*/ 29 w 114"/>
                      <a:gd name="T1" fmla="*/ 57 h 207"/>
                      <a:gd name="T2" fmla="*/ 29 w 114"/>
                      <a:gd name="T3" fmla="*/ 57 h 207"/>
                      <a:gd name="T4" fmla="*/ 29 w 114"/>
                      <a:gd name="T5" fmla="*/ 49 h 207"/>
                      <a:gd name="T6" fmla="*/ 28 w 114"/>
                      <a:gd name="T7" fmla="*/ 43 h 207"/>
                      <a:gd name="T8" fmla="*/ 27 w 114"/>
                      <a:gd name="T9" fmla="*/ 39 h 207"/>
                      <a:gd name="T10" fmla="*/ 26 w 114"/>
                      <a:gd name="T11" fmla="*/ 35 h 207"/>
                      <a:gd name="T12" fmla="*/ 25 w 114"/>
                      <a:gd name="T13" fmla="*/ 32 h 207"/>
                      <a:gd name="T14" fmla="*/ 24 w 114"/>
                      <a:gd name="T15" fmla="*/ 28 h 207"/>
                      <a:gd name="T16" fmla="*/ 23 w 114"/>
                      <a:gd name="T17" fmla="*/ 24 h 207"/>
                      <a:gd name="T18" fmla="*/ 22 w 114"/>
                      <a:gd name="T19" fmla="*/ 21 h 207"/>
                      <a:gd name="T20" fmla="*/ 20 w 114"/>
                      <a:gd name="T21" fmla="*/ 18 h 207"/>
                      <a:gd name="T22" fmla="*/ 18 w 114"/>
                      <a:gd name="T23" fmla="*/ 14 h 207"/>
                      <a:gd name="T24" fmla="*/ 16 w 114"/>
                      <a:gd name="T25" fmla="*/ 11 h 207"/>
                      <a:gd name="T26" fmla="*/ 14 w 114"/>
                      <a:gd name="T27" fmla="*/ 7 h 207"/>
                      <a:gd name="T28" fmla="*/ 11 w 114"/>
                      <a:gd name="T29" fmla="*/ 4 h 207"/>
                      <a:gd name="T30" fmla="*/ 8 w 114"/>
                      <a:gd name="T31" fmla="*/ 0 h 207"/>
                      <a:gd name="T32" fmla="*/ 0 w 114"/>
                      <a:gd name="T33" fmla="*/ 11 h 207"/>
                      <a:gd name="T34" fmla="*/ 3 w 114"/>
                      <a:gd name="T35" fmla="*/ 14 h 207"/>
                      <a:gd name="T36" fmla="*/ 5 w 114"/>
                      <a:gd name="T37" fmla="*/ 16 h 207"/>
                      <a:gd name="T38" fmla="*/ 6 w 114"/>
                      <a:gd name="T39" fmla="*/ 19 h 207"/>
                      <a:gd name="T40" fmla="*/ 8 w 114"/>
                      <a:gd name="T41" fmla="*/ 22 h 207"/>
                      <a:gd name="T42" fmla="*/ 10 w 114"/>
                      <a:gd name="T43" fmla="*/ 25 h 207"/>
                      <a:gd name="T44" fmla="*/ 11 w 114"/>
                      <a:gd name="T45" fmla="*/ 28 h 207"/>
                      <a:gd name="T46" fmla="*/ 13 w 114"/>
                      <a:gd name="T47" fmla="*/ 31 h 207"/>
                      <a:gd name="T48" fmla="*/ 13 w 114"/>
                      <a:gd name="T49" fmla="*/ 34 h 207"/>
                      <a:gd name="T50" fmla="*/ 15 w 114"/>
                      <a:gd name="T51" fmla="*/ 36 h 207"/>
                      <a:gd name="T52" fmla="*/ 15 w 114"/>
                      <a:gd name="T53" fmla="*/ 40 h 207"/>
                      <a:gd name="T54" fmla="*/ 16 w 114"/>
                      <a:gd name="T55" fmla="*/ 42 h 207"/>
                      <a:gd name="T56" fmla="*/ 16 w 114"/>
                      <a:gd name="T57" fmla="*/ 45 h 207"/>
                      <a:gd name="T58" fmla="*/ 17 w 114"/>
                      <a:gd name="T59" fmla="*/ 51 h 207"/>
                      <a:gd name="T60" fmla="*/ 17 w 114"/>
                      <a:gd name="T61" fmla="*/ 57 h 207"/>
                      <a:gd name="T62" fmla="*/ 17 w 114"/>
                      <a:gd name="T63" fmla="*/ 57 h 207"/>
                      <a:gd name="T64" fmla="*/ 17 w 114"/>
                      <a:gd name="T65" fmla="*/ 57 h 207"/>
                      <a:gd name="T66" fmla="*/ 17 w 114"/>
                      <a:gd name="T67" fmla="*/ 58 h 207"/>
                      <a:gd name="T68" fmla="*/ 18 w 114"/>
                      <a:gd name="T69" fmla="*/ 60 h 207"/>
                      <a:gd name="T70" fmla="*/ 18 w 114"/>
                      <a:gd name="T71" fmla="*/ 61 h 207"/>
                      <a:gd name="T72" fmla="*/ 19 w 114"/>
                      <a:gd name="T73" fmla="*/ 62 h 207"/>
                      <a:gd name="T74" fmla="*/ 20 w 114"/>
                      <a:gd name="T75" fmla="*/ 63 h 207"/>
                      <a:gd name="T76" fmla="*/ 21 w 114"/>
                      <a:gd name="T77" fmla="*/ 63 h 207"/>
                      <a:gd name="T78" fmla="*/ 22 w 114"/>
                      <a:gd name="T79" fmla="*/ 64 h 207"/>
                      <a:gd name="T80" fmla="*/ 23 w 114"/>
                      <a:gd name="T81" fmla="*/ 64 h 207"/>
                      <a:gd name="T82" fmla="*/ 24 w 114"/>
                      <a:gd name="T83" fmla="*/ 64 h 207"/>
                      <a:gd name="T84" fmla="*/ 25 w 114"/>
                      <a:gd name="T85" fmla="*/ 63 h 207"/>
                      <a:gd name="T86" fmla="*/ 26 w 114"/>
                      <a:gd name="T87" fmla="*/ 63 h 207"/>
                      <a:gd name="T88" fmla="*/ 27 w 114"/>
                      <a:gd name="T89" fmla="*/ 62 h 207"/>
                      <a:gd name="T90" fmla="*/ 28 w 114"/>
                      <a:gd name="T91" fmla="*/ 61 h 207"/>
                      <a:gd name="T92" fmla="*/ 28 w 114"/>
                      <a:gd name="T93" fmla="*/ 60 h 207"/>
                      <a:gd name="T94" fmla="*/ 29 w 114"/>
                      <a:gd name="T95" fmla="*/ 58 h 207"/>
                      <a:gd name="T96" fmla="*/ 29 w 114"/>
                      <a:gd name="T97" fmla="*/ 57 h 207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</a:gdLst>
                    <a:ahLst/>
                    <a:cxnLst>
                      <a:cxn ang="T98">
                        <a:pos x="T0" y="T1"/>
                      </a:cxn>
                      <a:cxn ang="T99">
                        <a:pos x="T2" y="T3"/>
                      </a:cxn>
                      <a:cxn ang="T100">
                        <a:pos x="T4" y="T5"/>
                      </a:cxn>
                      <a:cxn ang="T101">
                        <a:pos x="T6" y="T7"/>
                      </a:cxn>
                      <a:cxn ang="T102">
                        <a:pos x="T8" y="T9"/>
                      </a:cxn>
                      <a:cxn ang="T103">
                        <a:pos x="T10" y="T11"/>
                      </a:cxn>
                      <a:cxn ang="T104">
                        <a:pos x="T12" y="T13"/>
                      </a:cxn>
                      <a:cxn ang="T105">
                        <a:pos x="T14" y="T15"/>
                      </a:cxn>
                      <a:cxn ang="T106">
                        <a:pos x="T16" y="T17"/>
                      </a:cxn>
                      <a:cxn ang="T107">
                        <a:pos x="T18" y="T19"/>
                      </a:cxn>
                      <a:cxn ang="T108">
                        <a:pos x="T20" y="T21"/>
                      </a:cxn>
                      <a:cxn ang="T109">
                        <a:pos x="T22" y="T23"/>
                      </a:cxn>
                      <a:cxn ang="T110">
                        <a:pos x="T24" y="T25"/>
                      </a:cxn>
                      <a:cxn ang="T111">
                        <a:pos x="T26" y="T27"/>
                      </a:cxn>
                      <a:cxn ang="T112">
                        <a:pos x="T28" y="T29"/>
                      </a:cxn>
                      <a:cxn ang="T113">
                        <a:pos x="T30" y="T31"/>
                      </a:cxn>
                      <a:cxn ang="T114">
                        <a:pos x="T32" y="T33"/>
                      </a:cxn>
                      <a:cxn ang="T115">
                        <a:pos x="T34" y="T35"/>
                      </a:cxn>
                      <a:cxn ang="T116">
                        <a:pos x="T36" y="T37"/>
                      </a:cxn>
                      <a:cxn ang="T117">
                        <a:pos x="T38" y="T39"/>
                      </a:cxn>
                      <a:cxn ang="T118">
                        <a:pos x="T40" y="T41"/>
                      </a:cxn>
                      <a:cxn ang="T119">
                        <a:pos x="T42" y="T43"/>
                      </a:cxn>
                      <a:cxn ang="T120">
                        <a:pos x="T44" y="T45"/>
                      </a:cxn>
                      <a:cxn ang="T121">
                        <a:pos x="T46" y="T47"/>
                      </a:cxn>
                      <a:cxn ang="T122">
                        <a:pos x="T48" y="T49"/>
                      </a:cxn>
                      <a:cxn ang="T123">
                        <a:pos x="T50" y="T51"/>
                      </a:cxn>
                      <a:cxn ang="T124">
                        <a:pos x="T52" y="T53"/>
                      </a:cxn>
                      <a:cxn ang="T125">
                        <a:pos x="T54" y="T55"/>
                      </a:cxn>
                      <a:cxn ang="T126">
                        <a:pos x="T56" y="T57"/>
                      </a:cxn>
                      <a:cxn ang="T127">
                        <a:pos x="T58" y="T59"/>
                      </a:cxn>
                      <a:cxn ang="T128">
                        <a:pos x="T60" y="T61"/>
                      </a:cxn>
                      <a:cxn ang="T129">
                        <a:pos x="T62" y="T63"/>
                      </a:cxn>
                      <a:cxn ang="T130">
                        <a:pos x="T64" y="T65"/>
                      </a:cxn>
                      <a:cxn ang="T131">
                        <a:pos x="T66" y="T67"/>
                      </a:cxn>
                      <a:cxn ang="T132">
                        <a:pos x="T68" y="T69"/>
                      </a:cxn>
                      <a:cxn ang="T133">
                        <a:pos x="T70" y="T71"/>
                      </a:cxn>
                      <a:cxn ang="T134">
                        <a:pos x="T72" y="T73"/>
                      </a:cxn>
                      <a:cxn ang="T135">
                        <a:pos x="T74" y="T75"/>
                      </a:cxn>
                      <a:cxn ang="T136">
                        <a:pos x="T76" y="T77"/>
                      </a:cxn>
                      <a:cxn ang="T137">
                        <a:pos x="T78" y="T79"/>
                      </a:cxn>
                      <a:cxn ang="T138">
                        <a:pos x="T80" y="T81"/>
                      </a:cxn>
                      <a:cxn ang="T139">
                        <a:pos x="T82" y="T83"/>
                      </a:cxn>
                      <a:cxn ang="T140">
                        <a:pos x="T84" y="T85"/>
                      </a:cxn>
                      <a:cxn ang="T141">
                        <a:pos x="T86" y="T87"/>
                      </a:cxn>
                      <a:cxn ang="T142">
                        <a:pos x="T88" y="T89"/>
                      </a:cxn>
                      <a:cxn ang="T143">
                        <a:pos x="T90" y="T91"/>
                      </a:cxn>
                      <a:cxn ang="T144">
                        <a:pos x="T92" y="T93"/>
                      </a:cxn>
                      <a:cxn ang="T145">
                        <a:pos x="T94" y="T95"/>
                      </a:cxn>
                      <a:cxn ang="T146">
                        <a:pos x="T96" y="T97"/>
                      </a:cxn>
                    </a:cxnLst>
                    <a:rect l="0" t="0" r="r" b="b"/>
                    <a:pathLst>
                      <a:path w="114" h="207">
                        <a:moveTo>
                          <a:pt x="114" y="184"/>
                        </a:moveTo>
                        <a:lnTo>
                          <a:pt x="114" y="184"/>
                        </a:lnTo>
                        <a:lnTo>
                          <a:pt x="113" y="160"/>
                        </a:lnTo>
                        <a:lnTo>
                          <a:pt x="110" y="138"/>
                        </a:lnTo>
                        <a:lnTo>
                          <a:pt x="107" y="126"/>
                        </a:lnTo>
                        <a:lnTo>
                          <a:pt x="104" y="114"/>
                        </a:lnTo>
                        <a:lnTo>
                          <a:pt x="100" y="102"/>
                        </a:lnTo>
                        <a:lnTo>
                          <a:pt x="96" y="91"/>
                        </a:lnTo>
                        <a:lnTo>
                          <a:pt x="91" y="79"/>
                        </a:lnTo>
                        <a:lnTo>
                          <a:pt x="85" y="69"/>
                        </a:lnTo>
                        <a:lnTo>
                          <a:pt x="78" y="57"/>
                        </a:lnTo>
                        <a:lnTo>
                          <a:pt x="71" y="46"/>
                        </a:lnTo>
                        <a:lnTo>
                          <a:pt x="62" y="34"/>
                        </a:lnTo>
                        <a:lnTo>
                          <a:pt x="54" y="22"/>
                        </a:lnTo>
                        <a:lnTo>
                          <a:pt x="43" y="12"/>
                        </a:lnTo>
                        <a:lnTo>
                          <a:pt x="33" y="0"/>
                        </a:lnTo>
                        <a:lnTo>
                          <a:pt x="0" y="34"/>
                        </a:lnTo>
                        <a:lnTo>
                          <a:pt x="10" y="44"/>
                        </a:lnTo>
                        <a:lnTo>
                          <a:pt x="18" y="53"/>
                        </a:lnTo>
                        <a:lnTo>
                          <a:pt x="25" y="62"/>
                        </a:lnTo>
                        <a:lnTo>
                          <a:pt x="33" y="72"/>
                        </a:lnTo>
                        <a:lnTo>
                          <a:pt x="39" y="81"/>
                        </a:lnTo>
                        <a:lnTo>
                          <a:pt x="44" y="91"/>
                        </a:lnTo>
                        <a:lnTo>
                          <a:pt x="50" y="99"/>
                        </a:lnTo>
                        <a:lnTo>
                          <a:pt x="53" y="109"/>
                        </a:lnTo>
                        <a:lnTo>
                          <a:pt x="57" y="118"/>
                        </a:lnTo>
                        <a:lnTo>
                          <a:pt x="60" y="128"/>
                        </a:lnTo>
                        <a:lnTo>
                          <a:pt x="62" y="136"/>
                        </a:lnTo>
                        <a:lnTo>
                          <a:pt x="64" y="146"/>
                        </a:lnTo>
                        <a:lnTo>
                          <a:pt x="66" y="165"/>
                        </a:lnTo>
                        <a:lnTo>
                          <a:pt x="67" y="184"/>
                        </a:lnTo>
                        <a:lnTo>
                          <a:pt x="67" y="189"/>
                        </a:lnTo>
                        <a:lnTo>
                          <a:pt x="70" y="193"/>
                        </a:lnTo>
                        <a:lnTo>
                          <a:pt x="72" y="197"/>
                        </a:lnTo>
                        <a:lnTo>
                          <a:pt x="75" y="200"/>
                        </a:lnTo>
                        <a:lnTo>
                          <a:pt x="78" y="204"/>
                        </a:lnTo>
                        <a:lnTo>
                          <a:pt x="82" y="205"/>
                        </a:lnTo>
                        <a:lnTo>
                          <a:pt x="86" y="206"/>
                        </a:lnTo>
                        <a:lnTo>
                          <a:pt x="91" y="207"/>
                        </a:lnTo>
                        <a:lnTo>
                          <a:pt x="95" y="206"/>
                        </a:lnTo>
                        <a:lnTo>
                          <a:pt x="99" y="205"/>
                        </a:lnTo>
                        <a:lnTo>
                          <a:pt x="103" y="204"/>
                        </a:lnTo>
                        <a:lnTo>
                          <a:pt x="106" y="200"/>
                        </a:lnTo>
                        <a:lnTo>
                          <a:pt x="110" y="197"/>
                        </a:lnTo>
                        <a:lnTo>
                          <a:pt x="112" y="193"/>
                        </a:lnTo>
                        <a:lnTo>
                          <a:pt x="113" y="189"/>
                        </a:lnTo>
                        <a:lnTo>
                          <a:pt x="114" y="18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4" name="Freeform 762"/>
                  <p:cNvSpPr>
                    <a:spLocks noChangeAspect="1"/>
                  </p:cNvSpPr>
                  <p:nvPr/>
                </p:nvSpPr>
                <p:spPr bwMode="auto">
                  <a:xfrm>
                    <a:off x="3462" y="1417"/>
                    <a:ext cx="7" cy="93"/>
                  </a:xfrm>
                  <a:custGeom>
                    <a:avLst/>
                    <a:gdLst>
                      <a:gd name="T0" fmla="*/ 3 w 47"/>
                      <a:gd name="T1" fmla="*/ 93 h 316"/>
                      <a:gd name="T2" fmla="*/ 7 w 47"/>
                      <a:gd name="T3" fmla="*/ 86 h 316"/>
                      <a:gd name="T4" fmla="*/ 7 w 47"/>
                      <a:gd name="T5" fmla="*/ 0 h 316"/>
                      <a:gd name="T6" fmla="*/ 0 w 47"/>
                      <a:gd name="T7" fmla="*/ 0 h 316"/>
                      <a:gd name="T8" fmla="*/ 0 w 47"/>
                      <a:gd name="T9" fmla="*/ 86 h 316"/>
                      <a:gd name="T10" fmla="*/ 3 w 47"/>
                      <a:gd name="T11" fmla="*/ 93 h 316"/>
                      <a:gd name="T12" fmla="*/ 0 w 47"/>
                      <a:gd name="T13" fmla="*/ 86 h 316"/>
                      <a:gd name="T14" fmla="*/ 0 w 47"/>
                      <a:gd name="T15" fmla="*/ 88 h 316"/>
                      <a:gd name="T16" fmla="*/ 0 w 47"/>
                      <a:gd name="T17" fmla="*/ 89 h 316"/>
                      <a:gd name="T18" fmla="*/ 1 w 47"/>
                      <a:gd name="T19" fmla="*/ 90 h 316"/>
                      <a:gd name="T20" fmla="*/ 1 w 47"/>
                      <a:gd name="T21" fmla="*/ 91 h 316"/>
                      <a:gd name="T22" fmla="*/ 2 w 47"/>
                      <a:gd name="T23" fmla="*/ 92 h 316"/>
                      <a:gd name="T24" fmla="*/ 2 w 47"/>
                      <a:gd name="T25" fmla="*/ 92 h 316"/>
                      <a:gd name="T26" fmla="*/ 3 w 47"/>
                      <a:gd name="T27" fmla="*/ 93 h 316"/>
                      <a:gd name="T28" fmla="*/ 4 w 47"/>
                      <a:gd name="T29" fmla="*/ 93 h 316"/>
                      <a:gd name="T30" fmla="*/ 4 w 47"/>
                      <a:gd name="T31" fmla="*/ 93 h 316"/>
                      <a:gd name="T32" fmla="*/ 5 w 47"/>
                      <a:gd name="T33" fmla="*/ 92 h 316"/>
                      <a:gd name="T34" fmla="*/ 5 w 47"/>
                      <a:gd name="T35" fmla="*/ 92 h 316"/>
                      <a:gd name="T36" fmla="*/ 6 w 47"/>
                      <a:gd name="T37" fmla="*/ 91 h 316"/>
                      <a:gd name="T38" fmla="*/ 6 w 47"/>
                      <a:gd name="T39" fmla="*/ 90 h 316"/>
                      <a:gd name="T40" fmla="*/ 7 w 47"/>
                      <a:gd name="T41" fmla="*/ 89 h 316"/>
                      <a:gd name="T42" fmla="*/ 7 w 47"/>
                      <a:gd name="T43" fmla="*/ 88 h 316"/>
                      <a:gd name="T44" fmla="*/ 7 w 47"/>
                      <a:gd name="T45" fmla="*/ 86 h 316"/>
                      <a:gd name="T46" fmla="*/ 3 w 47"/>
                      <a:gd name="T47" fmla="*/ 93 h 31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316">
                        <a:moveTo>
                          <a:pt x="18" y="315"/>
                        </a:moveTo>
                        <a:lnTo>
                          <a:pt x="47" y="292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292"/>
                        </a:lnTo>
                        <a:lnTo>
                          <a:pt x="18" y="315"/>
                        </a:lnTo>
                        <a:lnTo>
                          <a:pt x="0" y="292"/>
                        </a:lnTo>
                        <a:lnTo>
                          <a:pt x="0" y="299"/>
                        </a:lnTo>
                        <a:lnTo>
                          <a:pt x="3" y="303"/>
                        </a:lnTo>
                        <a:lnTo>
                          <a:pt x="5" y="307"/>
                        </a:lnTo>
                        <a:lnTo>
                          <a:pt x="8" y="310"/>
                        </a:lnTo>
                        <a:lnTo>
                          <a:pt x="11" y="312"/>
                        </a:lnTo>
                        <a:lnTo>
                          <a:pt x="15" y="314"/>
                        </a:lnTo>
                        <a:lnTo>
                          <a:pt x="19" y="315"/>
                        </a:lnTo>
                        <a:lnTo>
                          <a:pt x="24" y="316"/>
                        </a:lnTo>
                        <a:lnTo>
                          <a:pt x="28" y="315"/>
                        </a:lnTo>
                        <a:lnTo>
                          <a:pt x="32" y="314"/>
                        </a:lnTo>
                        <a:lnTo>
                          <a:pt x="36" y="312"/>
                        </a:lnTo>
                        <a:lnTo>
                          <a:pt x="39" y="310"/>
                        </a:lnTo>
                        <a:lnTo>
                          <a:pt x="43" y="307"/>
                        </a:lnTo>
                        <a:lnTo>
                          <a:pt x="45" y="303"/>
                        </a:lnTo>
                        <a:lnTo>
                          <a:pt x="46" y="299"/>
                        </a:lnTo>
                        <a:lnTo>
                          <a:pt x="47" y="292"/>
                        </a:lnTo>
                        <a:lnTo>
                          <a:pt x="18" y="31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5" name="Freeform 763"/>
                  <p:cNvSpPr>
                    <a:spLocks noChangeAspect="1"/>
                  </p:cNvSpPr>
                  <p:nvPr/>
                </p:nvSpPr>
                <p:spPr bwMode="auto">
                  <a:xfrm>
                    <a:off x="3462" y="1496"/>
                    <a:ext cx="36" cy="21"/>
                  </a:xfrm>
                  <a:custGeom>
                    <a:avLst/>
                    <a:gdLst>
                      <a:gd name="T0" fmla="*/ 36 w 121"/>
                      <a:gd name="T1" fmla="*/ 14 h 66"/>
                      <a:gd name="T2" fmla="*/ 31 w 121"/>
                      <a:gd name="T3" fmla="*/ 7 h 66"/>
                      <a:gd name="T4" fmla="*/ 3 w 121"/>
                      <a:gd name="T5" fmla="*/ 0 h 66"/>
                      <a:gd name="T6" fmla="*/ 0 w 121"/>
                      <a:gd name="T7" fmla="*/ 14 h 66"/>
                      <a:gd name="T8" fmla="*/ 28 w 121"/>
                      <a:gd name="T9" fmla="*/ 21 h 66"/>
                      <a:gd name="T10" fmla="*/ 36 w 121"/>
                      <a:gd name="T11" fmla="*/ 14 h 66"/>
                      <a:gd name="T12" fmla="*/ 28 w 121"/>
                      <a:gd name="T13" fmla="*/ 21 h 66"/>
                      <a:gd name="T14" fmla="*/ 29 w 121"/>
                      <a:gd name="T15" fmla="*/ 21 h 66"/>
                      <a:gd name="T16" fmla="*/ 31 w 121"/>
                      <a:gd name="T17" fmla="*/ 21 h 66"/>
                      <a:gd name="T18" fmla="*/ 32 w 121"/>
                      <a:gd name="T19" fmla="*/ 21 h 66"/>
                      <a:gd name="T20" fmla="*/ 33 w 121"/>
                      <a:gd name="T21" fmla="*/ 20 h 66"/>
                      <a:gd name="T22" fmla="*/ 34 w 121"/>
                      <a:gd name="T23" fmla="*/ 19 h 66"/>
                      <a:gd name="T24" fmla="*/ 35 w 121"/>
                      <a:gd name="T25" fmla="*/ 18 h 66"/>
                      <a:gd name="T26" fmla="*/ 36 w 121"/>
                      <a:gd name="T27" fmla="*/ 17 h 66"/>
                      <a:gd name="T28" fmla="*/ 36 w 121"/>
                      <a:gd name="T29" fmla="*/ 16 h 66"/>
                      <a:gd name="T30" fmla="*/ 36 w 121"/>
                      <a:gd name="T31" fmla="*/ 14 h 66"/>
                      <a:gd name="T32" fmla="*/ 36 w 121"/>
                      <a:gd name="T33" fmla="*/ 13 h 66"/>
                      <a:gd name="T34" fmla="*/ 36 w 121"/>
                      <a:gd name="T35" fmla="*/ 11 h 66"/>
                      <a:gd name="T36" fmla="*/ 35 w 121"/>
                      <a:gd name="T37" fmla="*/ 10 h 66"/>
                      <a:gd name="T38" fmla="*/ 35 w 121"/>
                      <a:gd name="T39" fmla="*/ 9 h 66"/>
                      <a:gd name="T40" fmla="*/ 34 w 121"/>
                      <a:gd name="T41" fmla="*/ 8 h 66"/>
                      <a:gd name="T42" fmla="*/ 32 w 121"/>
                      <a:gd name="T43" fmla="*/ 7 h 66"/>
                      <a:gd name="T44" fmla="*/ 31 w 121"/>
                      <a:gd name="T45" fmla="*/ 7 h 66"/>
                      <a:gd name="T46" fmla="*/ 36 w 121"/>
                      <a:gd name="T47" fmla="*/ 14 h 6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121" h="66">
                        <a:moveTo>
                          <a:pt x="121" y="43"/>
                        </a:moveTo>
                        <a:lnTo>
                          <a:pt x="104" y="21"/>
                        </a:lnTo>
                        <a:lnTo>
                          <a:pt x="11" y="0"/>
                        </a:lnTo>
                        <a:lnTo>
                          <a:pt x="0" y="45"/>
                        </a:lnTo>
                        <a:lnTo>
                          <a:pt x="94" y="66"/>
                        </a:lnTo>
                        <a:lnTo>
                          <a:pt x="121" y="43"/>
                        </a:lnTo>
                        <a:lnTo>
                          <a:pt x="94" y="66"/>
                        </a:lnTo>
                        <a:lnTo>
                          <a:pt x="99" y="66"/>
                        </a:lnTo>
                        <a:lnTo>
                          <a:pt x="104" y="66"/>
                        </a:lnTo>
                        <a:lnTo>
                          <a:pt x="109" y="65"/>
                        </a:lnTo>
                        <a:lnTo>
                          <a:pt x="112" y="62"/>
                        </a:lnTo>
                        <a:lnTo>
                          <a:pt x="115" y="60"/>
                        </a:lnTo>
                        <a:lnTo>
                          <a:pt x="118" y="57"/>
                        </a:lnTo>
                        <a:lnTo>
                          <a:pt x="120" y="53"/>
                        </a:lnTo>
                        <a:lnTo>
                          <a:pt x="121" y="49"/>
                        </a:lnTo>
                        <a:lnTo>
                          <a:pt x="121" y="44"/>
                        </a:lnTo>
                        <a:lnTo>
                          <a:pt x="121" y="40"/>
                        </a:lnTo>
                        <a:lnTo>
                          <a:pt x="120" y="36"/>
                        </a:lnTo>
                        <a:lnTo>
                          <a:pt x="119" y="32"/>
                        </a:lnTo>
                        <a:lnTo>
                          <a:pt x="116" y="29"/>
                        </a:lnTo>
                        <a:lnTo>
                          <a:pt x="113" y="25"/>
                        </a:lnTo>
                        <a:lnTo>
                          <a:pt x="109" y="22"/>
                        </a:lnTo>
                        <a:lnTo>
                          <a:pt x="104" y="21"/>
                        </a:lnTo>
                        <a:lnTo>
                          <a:pt x="121" y="4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6" name="Freeform 764"/>
                  <p:cNvSpPr>
                    <a:spLocks noChangeAspect="1"/>
                  </p:cNvSpPr>
                  <p:nvPr/>
                </p:nvSpPr>
                <p:spPr bwMode="auto">
                  <a:xfrm>
                    <a:off x="3483" y="1511"/>
                    <a:ext cx="14" cy="36"/>
                  </a:xfrm>
                  <a:custGeom>
                    <a:avLst/>
                    <a:gdLst>
                      <a:gd name="T0" fmla="*/ 7 w 46"/>
                      <a:gd name="T1" fmla="*/ 36 h 110"/>
                      <a:gd name="T2" fmla="*/ 14 w 46"/>
                      <a:gd name="T3" fmla="*/ 28 h 110"/>
                      <a:gd name="T4" fmla="*/ 14 w 46"/>
                      <a:gd name="T5" fmla="*/ 0 h 110"/>
                      <a:gd name="T6" fmla="*/ 0 w 46"/>
                      <a:gd name="T7" fmla="*/ 0 h 110"/>
                      <a:gd name="T8" fmla="*/ 0 w 46"/>
                      <a:gd name="T9" fmla="*/ 28 h 110"/>
                      <a:gd name="T10" fmla="*/ 7 w 46"/>
                      <a:gd name="T11" fmla="*/ 36 h 110"/>
                      <a:gd name="T12" fmla="*/ 0 w 46"/>
                      <a:gd name="T13" fmla="*/ 28 h 110"/>
                      <a:gd name="T14" fmla="*/ 0 w 46"/>
                      <a:gd name="T15" fmla="*/ 30 h 110"/>
                      <a:gd name="T16" fmla="*/ 1 w 46"/>
                      <a:gd name="T17" fmla="*/ 32 h 110"/>
                      <a:gd name="T18" fmla="*/ 1 w 46"/>
                      <a:gd name="T19" fmla="*/ 33 h 110"/>
                      <a:gd name="T20" fmla="*/ 2 w 46"/>
                      <a:gd name="T21" fmla="*/ 34 h 110"/>
                      <a:gd name="T22" fmla="*/ 4 w 46"/>
                      <a:gd name="T23" fmla="*/ 35 h 110"/>
                      <a:gd name="T24" fmla="*/ 5 w 46"/>
                      <a:gd name="T25" fmla="*/ 36 h 110"/>
                      <a:gd name="T26" fmla="*/ 6 w 46"/>
                      <a:gd name="T27" fmla="*/ 36 h 110"/>
                      <a:gd name="T28" fmla="*/ 7 w 46"/>
                      <a:gd name="T29" fmla="*/ 36 h 110"/>
                      <a:gd name="T30" fmla="*/ 9 w 46"/>
                      <a:gd name="T31" fmla="*/ 36 h 110"/>
                      <a:gd name="T32" fmla="*/ 10 w 46"/>
                      <a:gd name="T33" fmla="*/ 36 h 110"/>
                      <a:gd name="T34" fmla="*/ 11 w 46"/>
                      <a:gd name="T35" fmla="*/ 35 h 110"/>
                      <a:gd name="T36" fmla="*/ 12 w 46"/>
                      <a:gd name="T37" fmla="*/ 34 h 110"/>
                      <a:gd name="T38" fmla="*/ 13 w 46"/>
                      <a:gd name="T39" fmla="*/ 33 h 110"/>
                      <a:gd name="T40" fmla="*/ 14 w 46"/>
                      <a:gd name="T41" fmla="*/ 32 h 110"/>
                      <a:gd name="T42" fmla="*/ 14 w 46"/>
                      <a:gd name="T43" fmla="*/ 30 h 110"/>
                      <a:gd name="T44" fmla="*/ 14 w 46"/>
                      <a:gd name="T45" fmla="*/ 28 h 110"/>
                      <a:gd name="T46" fmla="*/ 7 w 46"/>
                      <a:gd name="T47" fmla="*/ 36 h 110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10">
                        <a:moveTo>
                          <a:pt x="23" y="110"/>
                        </a:moveTo>
                        <a:lnTo>
                          <a:pt x="46" y="87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87"/>
                        </a:lnTo>
                        <a:lnTo>
                          <a:pt x="23" y="110"/>
                        </a:lnTo>
                        <a:lnTo>
                          <a:pt x="0" y="87"/>
                        </a:lnTo>
                        <a:lnTo>
                          <a:pt x="1" y="92"/>
                        </a:lnTo>
                        <a:lnTo>
                          <a:pt x="2" y="97"/>
                        </a:lnTo>
                        <a:lnTo>
                          <a:pt x="4" y="101"/>
                        </a:lnTo>
                        <a:lnTo>
                          <a:pt x="8" y="105"/>
                        </a:lnTo>
                        <a:lnTo>
                          <a:pt x="12" y="107"/>
                        </a:lnTo>
                        <a:lnTo>
                          <a:pt x="15" y="109"/>
                        </a:lnTo>
                        <a:lnTo>
                          <a:pt x="19" y="110"/>
                        </a:lnTo>
                        <a:lnTo>
                          <a:pt x="23" y="110"/>
                        </a:lnTo>
                        <a:lnTo>
                          <a:pt x="29" y="110"/>
                        </a:lnTo>
                        <a:lnTo>
                          <a:pt x="32" y="109"/>
                        </a:lnTo>
                        <a:lnTo>
                          <a:pt x="36" y="107"/>
                        </a:lnTo>
                        <a:lnTo>
                          <a:pt x="40" y="105"/>
                        </a:lnTo>
                        <a:lnTo>
                          <a:pt x="42" y="101"/>
                        </a:lnTo>
                        <a:lnTo>
                          <a:pt x="45" y="97"/>
                        </a:lnTo>
                        <a:lnTo>
                          <a:pt x="46" y="92"/>
                        </a:lnTo>
                        <a:lnTo>
                          <a:pt x="46" y="87"/>
                        </a:lnTo>
                        <a:lnTo>
                          <a:pt x="23" y="11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7" name="Freeform 765"/>
                  <p:cNvSpPr>
                    <a:spLocks noChangeAspect="1"/>
                  </p:cNvSpPr>
                  <p:nvPr/>
                </p:nvSpPr>
                <p:spPr bwMode="auto">
                  <a:xfrm>
                    <a:off x="3462" y="1532"/>
                    <a:ext cx="29" cy="14"/>
                  </a:xfrm>
                  <a:custGeom>
                    <a:avLst/>
                    <a:gdLst>
                      <a:gd name="T0" fmla="*/ 0 w 102"/>
                      <a:gd name="T1" fmla="*/ 7 h 47"/>
                      <a:gd name="T2" fmla="*/ 7 w 102"/>
                      <a:gd name="T3" fmla="*/ 14 h 47"/>
                      <a:gd name="T4" fmla="*/ 29 w 102"/>
                      <a:gd name="T5" fmla="*/ 14 h 47"/>
                      <a:gd name="T6" fmla="*/ 29 w 102"/>
                      <a:gd name="T7" fmla="*/ 0 h 47"/>
                      <a:gd name="T8" fmla="*/ 7 w 102"/>
                      <a:gd name="T9" fmla="*/ 0 h 47"/>
                      <a:gd name="T10" fmla="*/ 0 w 102"/>
                      <a:gd name="T11" fmla="*/ 7 h 47"/>
                      <a:gd name="T12" fmla="*/ 7 w 102"/>
                      <a:gd name="T13" fmla="*/ 0 h 47"/>
                      <a:gd name="T14" fmla="*/ 5 w 102"/>
                      <a:gd name="T15" fmla="*/ 1 h 47"/>
                      <a:gd name="T16" fmla="*/ 4 w 102"/>
                      <a:gd name="T17" fmla="*/ 1 h 47"/>
                      <a:gd name="T18" fmla="*/ 3 w 102"/>
                      <a:gd name="T19" fmla="*/ 1 h 47"/>
                      <a:gd name="T20" fmla="*/ 1 w 102"/>
                      <a:gd name="T21" fmla="*/ 2 h 47"/>
                      <a:gd name="T22" fmla="*/ 1 w 102"/>
                      <a:gd name="T23" fmla="*/ 3 h 47"/>
                      <a:gd name="T24" fmla="*/ 0 w 102"/>
                      <a:gd name="T25" fmla="*/ 4 h 47"/>
                      <a:gd name="T26" fmla="*/ 0 w 102"/>
                      <a:gd name="T27" fmla="*/ 6 h 47"/>
                      <a:gd name="T28" fmla="*/ 0 w 102"/>
                      <a:gd name="T29" fmla="*/ 7 h 47"/>
                      <a:gd name="T30" fmla="*/ 0 w 102"/>
                      <a:gd name="T31" fmla="*/ 8 h 47"/>
                      <a:gd name="T32" fmla="*/ 0 w 102"/>
                      <a:gd name="T33" fmla="*/ 10 h 47"/>
                      <a:gd name="T34" fmla="*/ 1 w 102"/>
                      <a:gd name="T35" fmla="*/ 11 h 47"/>
                      <a:gd name="T36" fmla="*/ 1 w 102"/>
                      <a:gd name="T37" fmla="*/ 12 h 47"/>
                      <a:gd name="T38" fmla="*/ 3 w 102"/>
                      <a:gd name="T39" fmla="*/ 13 h 47"/>
                      <a:gd name="T40" fmla="*/ 4 w 102"/>
                      <a:gd name="T41" fmla="*/ 13 h 47"/>
                      <a:gd name="T42" fmla="*/ 5 w 102"/>
                      <a:gd name="T43" fmla="*/ 14 h 47"/>
                      <a:gd name="T44" fmla="*/ 7 w 102"/>
                      <a:gd name="T45" fmla="*/ 14 h 47"/>
                      <a:gd name="T46" fmla="*/ 0 w 102"/>
                      <a:gd name="T47" fmla="*/ 7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102" h="47">
                        <a:moveTo>
                          <a:pt x="0" y="24"/>
                        </a:moveTo>
                        <a:lnTo>
                          <a:pt x="23" y="47"/>
                        </a:lnTo>
                        <a:lnTo>
                          <a:pt x="102" y="47"/>
                        </a:lnTo>
                        <a:lnTo>
                          <a:pt x="102" y="0"/>
                        </a:lnTo>
                        <a:lnTo>
                          <a:pt x="23" y="0"/>
                        </a:lnTo>
                        <a:lnTo>
                          <a:pt x="0" y="24"/>
                        </a:lnTo>
                        <a:lnTo>
                          <a:pt x="23" y="0"/>
                        </a:lnTo>
                        <a:lnTo>
                          <a:pt x="18" y="2"/>
                        </a:lnTo>
                        <a:lnTo>
                          <a:pt x="13" y="3"/>
                        </a:lnTo>
                        <a:lnTo>
                          <a:pt x="9" y="5"/>
                        </a:lnTo>
                        <a:lnTo>
                          <a:pt x="5" y="8"/>
                        </a:lnTo>
                        <a:lnTo>
                          <a:pt x="3" y="11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4"/>
                        </a:lnTo>
                        <a:lnTo>
                          <a:pt x="0" y="28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9" y="43"/>
                        </a:lnTo>
                        <a:lnTo>
                          <a:pt x="13" y="45"/>
                        </a:lnTo>
                        <a:lnTo>
                          <a:pt x="18" y="47"/>
                        </a:lnTo>
                        <a:lnTo>
                          <a:pt x="23" y="47"/>
                        </a:ln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8" name="Freeform 766"/>
                  <p:cNvSpPr>
                    <a:spLocks noChangeAspect="1"/>
                  </p:cNvSpPr>
                  <p:nvPr/>
                </p:nvSpPr>
                <p:spPr bwMode="auto">
                  <a:xfrm>
                    <a:off x="3462" y="1539"/>
                    <a:ext cx="14" cy="336"/>
                  </a:xfrm>
                  <a:custGeom>
                    <a:avLst/>
                    <a:gdLst>
                      <a:gd name="T0" fmla="*/ 7 w 46"/>
                      <a:gd name="T1" fmla="*/ 336 h 1117"/>
                      <a:gd name="T2" fmla="*/ 14 w 46"/>
                      <a:gd name="T3" fmla="*/ 329 h 1117"/>
                      <a:gd name="T4" fmla="*/ 14 w 46"/>
                      <a:gd name="T5" fmla="*/ 0 h 1117"/>
                      <a:gd name="T6" fmla="*/ 0 w 46"/>
                      <a:gd name="T7" fmla="*/ 0 h 1117"/>
                      <a:gd name="T8" fmla="*/ 0 w 46"/>
                      <a:gd name="T9" fmla="*/ 329 h 1117"/>
                      <a:gd name="T10" fmla="*/ 7 w 46"/>
                      <a:gd name="T11" fmla="*/ 336 h 1117"/>
                      <a:gd name="T12" fmla="*/ 0 w 46"/>
                      <a:gd name="T13" fmla="*/ 329 h 1117"/>
                      <a:gd name="T14" fmla="*/ 0 w 46"/>
                      <a:gd name="T15" fmla="*/ 331 h 1117"/>
                      <a:gd name="T16" fmla="*/ 1 w 46"/>
                      <a:gd name="T17" fmla="*/ 332 h 1117"/>
                      <a:gd name="T18" fmla="*/ 1 w 46"/>
                      <a:gd name="T19" fmla="*/ 333 h 1117"/>
                      <a:gd name="T20" fmla="*/ 2 w 46"/>
                      <a:gd name="T21" fmla="*/ 334 h 1117"/>
                      <a:gd name="T22" fmla="*/ 3 w 46"/>
                      <a:gd name="T23" fmla="*/ 335 h 1117"/>
                      <a:gd name="T24" fmla="*/ 5 w 46"/>
                      <a:gd name="T25" fmla="*/ 335 h 1117"/>
                      <a:gd name="T26" fmla="*/ 6 w 46"/>
                      <a:gd name="T27" fmla="*/ 336 h 1117"/>
                      <a:gd name="T28" fmla="*/ 7 w 46"/>
                      <a:gd name="T29" fmla="*/ 336 h 1117"/>
                      <a:gd name="T30" fmla="*/ 9 w 46"/>
                      <a:gd name="T31" fmla="*/ 336 h 1117"/>
                      <a:gd name="T32" fmla="*/ 10 w 46"/>
                      <a:gd name="T33" fmla="*/ 335 h 1117"/>
                      <a:gd name="T34" fmla="*/ 11 w 46"/>
                      <a:gd name="T35" fmla="*/ 335 h 1117"/>
                      <a:gd name="T36" fmla="*/ 12 w 46"/>
                      <a:gd name="T37" fmla="*/ 334 h 1117"/>
                      <a:gd name="T38" fmla="*/ 13 w 46"/>
                      <a:gd name="T39" fmla="*/ 333 h 1117"/>
                      <a:gd name="T40" fmla="*/ 13 w 46"/>
                      <a:gd name="T41" fmla="*/ 332 h 1117"/>
                      <a:gd name="T42" fmla="*/ 14 w 46"/>
                      <a:gd name="T43" fmla="*/ 331 h 1117"/>
                      <a:gd name="T44" fmla="*/ 14 w 46"/>
                      <a:gd name="T45" fmla="*/ 329 h 1117"/>
                      <a:gd name="T46" fmla="*/ 7 w 46"/>
                      <a:gd name="T47" fmla="*/ 336 h 111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117">
                        <a:moveTo>
                          <a:pt x="23" y="1117"/>
                        </a:moveTo>
                        <a:lnTo>
                          <a:pt x="46" y="1094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94"/>
                        </a:lnTo>
                        <a:lnTo>
                          <a:pt x="23" y="1117"/>
                        </a:lnTo>
                        <a:lnTo>
                          <a:pt x="0" y="1094"/>
                        </a:lnTo>
                        <a:lnTo>
                          <a:pt x="0" y="1099"/>
                        </a:lnTo>
                        <a:lnTo>
                          <a:pt x="2" y="1103"/>
                        </a:lnTo>
                        <a:lnTo>
                          <a:pt x="4" y="1107"/>
                        </a:lnTo>
                        <a:lnTo>
                          <a:pt x="8" y="1110"/>
                        </a:lnTo>
                        <a:lnTo>
                          <a:pt x="11" y="1114"/>
                        </a:lnTo>
                        <a:lnTo>
                          <a:pt x="15" y="1115"/>
                        </a:lnTo>
                        <a:lnTo>
                          <a:pt x="19" y="1116"/>
                        </a:lnTo>
                        <a:lnTo>
                          <a:pt x="23" y="1117"/>
                        </a:lnTo>
                        <a:lnTo>
                          <a:pt x="28" y="1116"/>
                        </a:lnTo>
                        <a:lnTo>
                          <a:pt x="32" y="1115"/>
                        </a:lnTo>
                        <a:lnTo>
                          <a:pt x="36" y="1114"/>
                        </a:lnTo>
                        <a:lnTo>
                          <a:pt x="39" y="1110"/>
                        </a:lnTo>
                        <a:lnTo>
                          <a:pt x="42" y="1107"/>
                        </a:lnTo>
                        <a:lnTo>
                          <a:pt x="44" y="1103"/>
                        </a:lnTo>
                        <a:lnTo>
                          <a:pt x="45" y="1099"/>
                        </a:lnTo>
                        <a:lnTo>
                          <a:pt x="46" y="1094"/>
                        </a:lnTo>
                        <a:lnTo>
                          <a:pt x="23" y="1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9" name="Freeform 767"/>
                  <p:cNvSpPr>
                    <a:spLocks noChangeAspect="1"/>
                  </p:cNvSpPr>
                  <p:nvPr/>
                </p:nvSpPr>
                <p:spPr bwMode="auto">
                  <a:xfrm>
                    <a:off x="3469" y="1861"/>
                    <a:ext cx="14" cy="14"/>
                  </a:xfrm>
                  <a:custGeom>
                    <a:avLst/>
                    <a:gdLst>
                      <a:gd name="T0" fmla="*/ 14 w 55"/>
                      <a:gd name="T1" fmla="*/ 7 h 47"/>
                      <a:gd name="T2" fmla="*/ 8 w 55"/>
                      <a:gd name="T3" fmla="*/ 0 h 47"/>
                      <a:gd name="T4" fmla="*/ 0 w 55"/>
                      <a:gd name="T5" fmla="*/ 0 h 47"/>
                      <a:gd name="T6" fmla="*/ 0 w 55"/>
                      <a:gd name="T7" fmla="*/ 14 h 47"/>
                      <a:gd name="T8" fmla="*/ 8 w 55"/>
                      <a:gd name="T9" fmla="*/ 14 h 47"/>
                      <a:gd name="T10" fmla="*/ 14 w 55"/>
                      <a:gd name="T11" fmla="*/ 7 h 47"/>
                      <a:gd name="T12" fmla="*/ 8 w 55"/>
                      <a:gd name="T13" fmla="*/ 14 h 47"/>
                      <a:gd name="T14" fmla="*/ 9 w 55"/>
                      <a:gd name="T15" fmla="*/ 14 h 47"/>
                      <a:gd name="T16" fmla="*/ 10 w 55"/>
                      <a:gd name="T17" fmla="*/ 13 h 47"/>
                      <a:gd name="T18" fmla="*/ 12 w 55"/>
                      <a:gd name="T19" fmla="*/ 13 h 47"/>
                      <a:gd name="T20" fmla="*/ 12 w 55"/>
                      <a:gd name="T21" fmla="*/ 12 h 47"/>
                      <a:gd name="T22" fmla="*/ 13 w 55"/>
                      <a:gd name="T23" fmla="*/ 11 h 47"/>
                      <a:gd name="T24" fmla="*/ 13 w 55"/>
                      <a:gd name="T25" fmla="*/ 10 h 47"/>
                      <a:gd name="T26" fmla="*/ 14 w 55"/>
                      <a:gd name="T27" fmla="*/ 8 h 47"/>
                      <a:gd name="T28" fmla="*/ 14 w 55"/>
                      <a:gd name="T29" fmla="*/ 7 h 47"/>
                      <a:gd name="T30" fmla="*/ 14 w 55"/>
                      <a:gd name="T31" fmla="*/ 6 h 47"/>
                      <a:gd name="T32" fmla="*/ 13 w 55"/>
                      <a:gd name="T33" fmla="*/ 4 h 47"/>
                      <a:gd name="T34" fmla="*/ 13 w 55"/>
                      <a:gd name="T35" fmla="*/ 3 h 47"/>
                      <a:gd name="T36" fmla="*/ 12 w 55"/>
                      <a:gd name="T37" fmla="*/ 2 h 47"/>
                      <a:gd name="T38" fmla="*/ 12 w 55"/>
                      <a:gd name="T39" fmla="*/ 1 h 47"/>
                      <a:gd name="T40" fmla="*/ 10 w 55"/>
                      <a:gd name="T41" fmla="*/ 1 h 47"/>
                      <a:gd name="T42" fmla="*/ 9 w 55"/>
                      <a:gd name="T43" fmla="*/ 0 h 47"/>
                      <a:gd name="T44" fmla="*/ 8 w 55"/>
                      <a:gd name="T45" fmla="*/ 0 h 47"/>
                      <a:gd name="T46" fmla="*/ 14 w 55"/>
                      <a:gd name="T47" fmla="*/ 7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55" h="47">
                        <a:moveTo>
                          <a:pt x="55" y="24"/>
                        </a:moveTo>
                        <a:lnTo>
                          <a:pt x="31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31" y="47"/>
                        </a:lnTo>
                        <a:lnTo>
                          <a:pt x="55" y="24"/>
                        </a:lnTo>
                        <a:lnTo>
                          <a:pt x="31" y="47"/>
                        </a:lnTo>
                        <a:lnTo>
                          <a:pt x="37" y="46"/>
                        </a:lnTo>
                        <a:lnTo>
                          <a:pt x="41" y="45"/>
                        </a:lnTo>
                        <a:lnTo>
                          <a:pt x="46" y="43"/>
                        </a:lnTo>
                        <a:lnTo>
                          <a:pt x="49" y="39"/>
                        </a:lnTo>
                        <a:lnTo>
                          <a:pt x="51" y="36"/>
                        </a:lnTo>
                        <a:lnTo>
                          <a:pt x="53" y="32"/>
                        </a:lnTo>
                        <a:lnTo>
                          <a:pt x="54" y="28"/>
                        </a:lnTo>
                        <a:lnTo>
                          <a:pt x="55" y="24"/>
                        </a:lnTo>
                        <a:lnTo>
                          <a:pt x="54" y="19"/>
                        </a:lnTo>
                        <a:lnTo>
                          <a:pt x="53" y="15"/>
                        </a:lnTo>
                        <a:lnTo>
                          <a:pt x="51" y="11"/>
                        </a:lnTo>
                        <a:lnTo>
                          <a:pt x="49" y="8"/>
                        </a:lnTo>
                        <a:lnTo>
                          <a:pt x="46" y="5"/>
                        </a:lnTo>
                        <a:lnTo>
                          <a:pt x="41" y="3"/>
                        </a:lnTo>
                        <a:lnTo>
                          <a:pt x="37" y="0"/>
                        </a:lnTo>
                        <a:lnTo>
                          <a:pt x="31" y="0"/>
                        </a:lnTo>
                        <a:lnTo>
                          <a:pt x="55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0" name="Freeform 768"/>
                  <p:cNvSpPr>
                    <a:spLocks noChangeAspect="1"/>
                  </p:cNvSpPr>
                  <p:nvPr/>
                </p:nvSpPr>
                <p:spPr bwMode="auto">
                  <a:xfrm>
                    <a:off x="3469" y="1868"/>
                    <a:ext cx="14" cy="64"/>
                  </a:xfrm>
                  <a:custGeom>
                    <a:avLst/>
                    <a:gdLst>
                      <a:gd name="T0" fmla="*/ 7 w 47"/>
                      <a:gd name="T1" fmla="*/ 64 h 220"/>
                      <a:gd name="T2" fmla="*/ 14 w 47"/>
                      <a:gd name="T3" fmla="*/ 57 h 220"/>
                      <a:gd name="T4" fmla="*/ 14 w 47"/>
                      <a:gd name="T5" fmla="*/ 0 h 220"/>
                      <a:gd name="T6" fmla="*/ 0 w 47"/>
                      <a:gd name="T7" fmla="*/ 0 h 220"/>
                      <a:gd name="T8" fmla="*/ 0 w 47"/>
                      <a:gd name="T9" fmla="*/ 57 h 220"/>
                      <a:gd name="T10" fmla="*/ 7 w 47"/>
                      <a:gd name="T11" fmla="*/ 64 h 220"/>
                      <a:gd name="T12" fmla="*/ 0 w 47"/>
                      <a:gd name="T13" fmla="*/ 57 h 220"/>
                      <a:gd name="T14" fmla="*/ 0 w 47"/>
                      <a:gd name="T15" fmla="*/ 59 h 220"/>
                      <a:gd name="T16" fmla="*/ 1 w 47"/>
                      <a:gd name="T17" fmla="*/ 60 h 220"/>
                      <a:gd name="T18" fmla="*/ 1 w 47"/>
                      <a:gd name="T19" fmla="*/ 61 h 220"/>
                      <a:gd name="T20" fmla="*/ 2 w 47"/>
                      <a:gd name="T21" fmla="*/ 62 h 220"/>
                      <a:gd name="T22" fmla="*/ 3 w 47"/>
                      <a:gd name="T23" fmla="*/ 63 h 220"/>
                      <a:gd name="T24" fmla="*/ 4 w 47"/>
                      <a:gd name="T25" fmla="*/ 63 h 220"/>
                      <a:gd name="T26" fmla="*/ 6 w 47"/>
                      <a:gd name="T27" fmla="*/ 64 h 220"/>
                      <a:gd name="T28" fmla="*/ 7 w 47"/>
                      <a:gd name="T29" fmla="*/ 64 h 220"/>
                      <a:gd name="T30" fmla="*/ 8 w 47"/>
                      <a:gd name="T31" fmla="*/ 64 h 220"/>
                      <a:gd name="T32" fmla="*/ 10 w 47"/>
                      <a:gd name="T33" fmla="*/ 63 h 220"/>
                      <a:gd name="T34" fmla="*/ 10 w 47"/>
                      <a:gd name="T35" fmla="*/ 63 h 220"/>
                      <a:gd name="T36" fmla="*/ 12 w 47"/>
                      <a:gd name="T37" fmla="*/ 62 h 220"/>
                      <a:gd name="T38" fmla="*/ 13 w 47"/>
                      <a:gd name="T39" fmla="*/ 61 h 220"/>
                      <a:gd name="T40" fmla="*/ 13 w 47"/>
                      <a:gd name="T41" fmla="*/ 60 h 220"/>
                      <a:gd name="T42" fmla="*/ 14 w 47"/>
                      <a:gd name="T43" fmla="*/ 59 h 220"/>
                      <a:gd name="T44" fmla="*/ 14 w 47"/>
                      <a:gd name="T45" fmla="*/ 57 h 220"/>
                      <a:gd name="T46" fmla="*/ 7 w 47"/>
                      <a:gd name="T47" fmla="*/ 64 h 220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220">
                        <a:moveTo>
                          <a:pt x="23" y="220"/>
                        </a:moveTo>
                        <a:lnTo>
                          <a:pt x="47" y="19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96"/>
                        </a:lnTo>
                        <a:lnTo>
                          <a:pt x="23" y="220"/>
                        </a:lnTo>
                        <a:lnTo>
                          <a:pt x="0" y="196"/>
                        </a:lnTo>
                        <a:lnTo>
                          <a:pt x="1" y="202"/>
                        </a:lnTo>
                        <a:lnTo>
                          <a:pt x="2" y="206"/>
                        </a:lnTo>
                        <a:lnTo>
                          <a:pt x="4" y="210"/>
                        </a:lnTo>
                        <a:lnTo>
                          <a:pt x="7" y="213"/>
                        </a:lnTo>
                        <a:lnTo>
                          <a:pt x="11" y="216"/>
                        </a:lnTo>
                        <a:lnTo>
                          <a:pt x="14" y="218"/>
                        </a:lnTo>
                        <a:lnTo>
                          <a:pt x="19" y="220"/>
                        </a:lnTo>
                        <a:lnTo>
                          <a:pt x="23" y="220"/>
                        </a:lnTo>
                        <a:lnTo>
                          <a:pt x="28" y="220"/>
                        </a:lnTo>
                        <a:lnTo>
                          <a:pt x="32" y="218"/>
                        </a:lnTo>
                        <a:lnTo>
                          <a:pt x="35" y="216"/>
                        </a:lnTo>
                        <a:lnTo>
                          <a:pt x="40" y="213"/>
                        </a:lnTo>
                        <a:lnTo>
                          <a:pt x="42" y="210"/>
                        </a:lnTo>
                        <a:lnTo>
                          <a:pt x="45" y="206"/>
                        </a:lnTo>
                        <a:lnTo>
                          <a:pt x="46" y="202"/>
                        </a:lnTo>
                        <a:lnTo>
                          <a:pt x="47" y="196"/>
                        </a:lnTo>
                        <a:lnTo>
                          <a:pt x="23" y="2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1" name="Freeform 769"/>
                  <p:cNvSpPr>
                    <a:spLocks noChangeAspect="1"/>
                  </p:cNvSpPr>
                  <p:nvPr/>
                </p:nvSpPr>
                <p:spPr bwMode="auto">
                  <a:xfrm>
                    <a:off x="3462" y="1919"/>
                    <a:ext cx="14" cy="14"/>
                  </a:xfrm>
                  <a:custGeom>
                    <a:avLst/>
                    <a:gdLst>
                      <a:gd name="T0" fmla="*/ 0 w 43"/>
                      <a:gd name="T1" fmla="*/ 7 h 47"/>
                      <a:gd name="T2" fmla="*/ 7 w 43"/>
                      <a:gd name="T3" fmla="*/ 14 h 47"/>
                      <a:gd name="T4" fmla="*/ 14 w 43"/>
                      <a:gd name="T5" fmla="*/ 14 h 47"/>
                      <a:gd name="T6" fmla="*/ 14 w 43"/>
                      <a:gd name="T7" fmla="*/ 0 h 47"/>
                      <a:gd name="T8" fmla="*/ 7 w 43"/>
                      <a:gd name="T9" fmla="*/ 0 h 47"/>
                      <a:gd name="T10" fmla="*/ 0 w 43"/>
                      <a:gd name="T11" fmla="*/ 7 h 47"/>
                      <a:gd name="T12" fmla="*/ 7 w 43"/>
                      <a:gd name="T13" fmla="*/ 0 h 47"/>
                      <a:gd name="T14" fmla="*/ 6 w 43"/>
                      <a:gd name="T15" fmla="*/ 0 h 47"/>
                      <a:gd name="T16" fmla="*/ 4 w 43"/>
                      <a:gd name="T17" fmla="*/ 1 h 47"/>
                      <a:gd name="T18" fmla="*/ 3 w 43"/>
                      <a:gd name="T19" fmla="*/ 1 h 47"/>
                      <a:gd name="T20" fmla="*/ 2 w 43"/>
                      <a:gd name="T21" fmla="*/ 2 h 47"/>
                      <a:gd name="T22" fmla="*/ 1 w 43"/>
                      <a:gd name="T23" fmla="*/ 3 h 47"/>
                      <a:gd name="T24" fmla="*/ 0 w 43"/>
                      <a:gd name="T25" fmla="*/ 4 h 47"/>
                      <a:gd name="T26" fmla="*/ 0 w 43"/>
                      <a:gd name="T27" fmla="*/ 6 h 47"/>
                      <a:gd name="T28" fmla="*/ 0 w 43"/>
                      <a:gd name="T29" fmla="*/ 7 h 47"/>
                      <a:gd name="T30" fmla="*/ 0 w 43"/>
                      <a:gd name="T31" fmla="*/ 8 h 47"/>
                      <a:gd name="T32" fmla="*/ 0 w 43"/>
                      <a:gd name="T33" fmla="*/ 10 h 47"/>
                      <a:gd name="T34" fmla="*/ 1 w 43"/>
                      <a:gd name="T35" fmla="*/ 11 h 47"/>
                      <a:gd name="T36" fmla="*/ 2 w 43"/>
                      <a:gd name="T37" fmla="*/ 12 h 47"/>
                      <a:gd name="T38" fmla="*/ 3 w 43"/>
                      <a:gd name="T39" fmla="*/ 13 h 47"/>
                      <a:gd name="T40" fmla="*/ 4 w 43"/>
                      <a:gd name="T41" fmla="*/ 13 h 47"/>
                      <a:gd name="T42" fmla="*/ 6 w 43"/>
                      <a:gd name="T43" fmla="*/ 14 h 47"/>
                      <a:gd name="T44" fmla="*/ 7 w 43"/>
                      <a:gd name="T45" fmla="*/ 14 h 47"/>
                      <a:gd name="T46" fmla="*/ 0 w 43"/>
                      <a:gd name="T47" fmla="*/ 7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3" h="47">
                        <a:moveTo>
                          <a:pt x="0" y="23"/>
                        </a:moveTo>
                        <a:lnTo>
                          <a:pt x="23" y="47"/>
                        </a:lnTo>
                        <a:lnTo>
                          <a:pt x="43" y="47"/>
                        </a:lnTo>
                        <a:lnTo>
                          <a:pt x="43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2" y="2"/>
                        </a:lnTo>
                        <a:lnTo>
                          <a:pt x="8" y="5"/>
                        </a:lnTo>
                        <a:lnTo>
                          <a:pt x="5" y="8"/>
                        </a:lnTo>
                        <a:lnTo>
                          <a:pt x="3" y="11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8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5"/>
                        </a:lnTo>
                        <a:lnTo>
                          <a:pt x="18" y="46"/>
                        </a:lnTo>
                        <a:lnTo>
                          <a:pt x="23" y="47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2" name="Freeform 770"/>
                  <p:cNvSpPr>
                    <a:spLocks noChangeAspect="1"/>
                  </p:cNvSpPr>
                  <p:nvPr/>
                </p:nvSpPr>
                <p:spPr bwMode="auto">
                  <a:xfrm>
                    <a:off x="3462" y="1926"/>
                    <a:ext cx="14" cy="136"/>
                  </a:xfrm>
                  <a:custGeom>
                    <a:avLst/>
                    <a:gdLst>
                      <a:gd name="T0" fmla="*/ 1 w 46"/>
                      <a:gd name="T1" fmla="*/ 133 h 442"/>
                      <a:gd name="T2" fmla="*/ 14 w 46"/>
                      <a:gd name="T3" fmla="*/ 129 h 442"/>
                      <a:gd name="T4" fmla="*/ 14 w 46"/>
                      <a:gd name="T5" fmla="*/ 0 h 442"/>
                      <a:gd name="T6" fmla="*/ 0 w 46"/>
                      <a:gd name="T7" fmla="*/ 0 h 442"/>
                      <a:gd name="T8" fmla="*/ 0 w 46"/>
                      <a:gd name="T9" fmla="*/ 129 h 442"/>
                      <a:gd name="T10" fmla="*/ 1 w 46"/>
                      <a:gd name="T11" fmla="*/ 133 h 442"/>
                      <a:gd name="T12" fmla="*/ 0 w 46"/>
                      <a:gd name="T13" fmla="*/ 129 h 442"/>
                      <a:gd name="T14" fmla="*/ 0 w 46"/>
                      <a:gd name="T15" fmla="*/ 130 h 442"/>
                      <a:gd name="T16" fmla="*/ 1 w 46"/>
                      <a:gd name="T17" fmla="*/ 132 h 442"/>
                      <a:gd name="T18" fmla="*/ 1 w 46"/>
                      <a:gd name="T19" fmla="*/ 133 h 442"/>
                      <a:gd name="T20" fmla="*/ 2 w 46"/>
                      <a:gd name="T21" fmla="*/ 134 h 442"/>
                      <a:gd name="T22" fmla="*/ 3 w 46"/>
                      <a:gd name="T23" fmla="*/ 135 h 442"/>
                      <a:gd name="T24" fmla="*/ 4 w 46"/>
                      <a:gd name="T25" fmla="*/ 136 h 442"/>
                      <a:gd name="T26" fmla="*/ 6 w 46"/>
                      <a:gd name="T27" fmla="*/ 136 h 442"/>
                      <a:gd name="T28" fmla="*/ 7 w 46"/>
                      <a:gd name="T29" fmla="*/ 136 h 442"/>
                      <a:gd name="T30" fmla="*/ 8 w 46"/>
                      <a:gd name="T31" fmla="*/ 136 h 442"/>
                      <a:gd name="T32" fmla="*/ 9 w 46"/>
                      <a:gd name="T33" fmla="*/ 136 h 442"/>
                      <a:gd name="T34" fmla="*/ 11 w 46"/>
                      <a:gd name="T35" fmla="*/ 135 h 442"/>
                      <a:gd name="T36" fmla="*/ 12 w 46"/>
                      <a:gd name="T37" fmla="*/ 134 h 442"/>
                      <a:gd name="T38" fmla="*/ 13 w 46"/>
                      <a:gd name="T39" fmla="*/ 133 h 442"/>
                      <a:gd name="T40" fmla="*/ 13 w 46"/>
                      <a:gd name="T41" fmla="*/ 132 h 442"/>
                      <a:gd name="T42" fmla="*/ 14 w 46"/>
                      <a:gd name="T43" fmla="*/ 130 h 442"/>
                      <a:gd name="T44" fmla="*/ 14 w 46"/>
                      <a:gd name="T45" fmla="*/ 129 h 442"/>
                      <a:gd name="T46" fmla="*/ 1 w 46"/>
                      <a:gd name="T47" fmla="*/ 133 h 442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442">
                        <a:moveTo>
                          <a:pt x="4" y="432"/>
                        </a:moveTo>
                        <a:lnTo>
                          <a:pt x="46" y="418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418"/>
                        </a:lnTo>
                        <a:lnTo>
                          <a:pt x="4" y="432"/>
                        </a:lnTo>
                        <a:lnTo>
                          <a:pt x="0" y="418"/>
                        </a:lnTo>
                        <a:lnTo>
                          <a:pt x="0" y="424"/>
                        </a:lnTo>
                        <a:lnTo>
                          <a:pt x="2" y="429"/>
                        </a:lnTo>
                        <a:lnTo>
                          <a:pt x="4" y="432"/>
                        </a:lnTo>
                        <a:lnTo>
                          <a:pt x="7" y="435"/>
                        </a:lnTo>
                        <a:lnTo>
                          <a:pt x="10" y="438"/>
                        </a:lnTo>
                        <a:lnTo>
                          <a:pt x="14" y="441"/>
                        </a:lnTo>
                        <a:lnTo>
                          <a:pt x="19" y="442"/>
                        </a:lnTo>
                        <a:lnTo>
                          <a:pt x="23" y="442"/>
                        </a:lnTo>
                        <a:lnTo>
                          <a:pt x="27" y="442"/>
                        </a:lnTo>
                        <a:lnTo>
                          <a:pt x="31" y="441"/>
                        </a:lnTo>
                        <a:lnTo>
                          <a:pt x="35" y="438"/>
                        </a:lnTo>
                        <a:lnTo>
                          <a:pt x="39" y="435"/>
                        </a:lnTo>
                        <a:lnTo>
                          <a:pt x="42" y="432"/>
                        </a:lnTo>
                        <a:lnTo>
                          <a:pt x="44" y="429"/>
                        </a:lnTo>
                        <a:lnTo>
                          <a:pt x="45" y="424"/>
                        </a:lnTo>
                        <a:lnTo>
                          <a:pt x="46" y="418"/>
                        </a:lnTo>
                        <a:lnTo>
                          <a:pt x="4" y="43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3" name="Freeform 771"/>
                  <p:cNvSpPr>
                    <a:spLocks noChangeAspect="1"/>
                  </p:cNvSpPr>
                  <p:nvPr/>
                </p:nvSpPr>
                <p:spPr bwMode="auto">
                  <a:xfrm>
                    <a:off x="3469" y="2047"/>
                    <a:ext cx="21" cy="21"/>
                  </a:xfrm>
                  <a:custGeom>
                    <a:avLst/>
                    <a:gdLst>
                      <a:gd name="T0" fmla="*/ 21 w 72"/>
                      <a:gd name="T1" fmla="*/ 14 h 76"/>
                      <a:gd name="T2" fmla="*/ 19 w 72"/>
                      <a:gd name="T3" fmla="*/ 11 h 76"/>
                      <a:gd name="T4" fmla="*/ 11 w 72"/>
                      <a:gd name="T5" fmla="*/ 0 h 76"/>
                      <a:gd name="T6" fmla="*/ 0 w 72"/>
                      <a:gd name="T7" fmla="*/ 8 h 76"/>
                      <a:gd name="T8" fmla="*/ 8 w 72"/>
                      <a:gd name="T9" fmla="*/ 18 h 76"/>
                      <a:gd name="T10" fmla="*/ 21 w 72"/>
                      <a:gd name="T11" fmla="*/ 14 h 76"/>
                      <a:gd name="T12" fmla="*/ 8 w 72"/>
                      <a:gd name="T13" fmla="*/ 18 h 76"/>
                      <a:gd name="T14" fmla="*/ 10 w 72"/>
                      <a:gd name="T15" fmla="*/ 19 h 76"/>
                      <a:gd name="T16" fmla="*/ 11 w 72"/>
                      <a:gd name="T17" fmla="*/ 20 h 76"/>
                      <a:gd name="T18" fmla="*/ 12 w 72"/>
                      <a:gd name="T19" fmla="*/ 21 h 76"/>
                      <a:gd name="T20" fmla="*/ 13 w 72"/>
                      <a:gd name="T21" fmla="*/ 21 h 76"/>
                      <a:gd name="T22" fmla="*/ 15 w 72"/>
                      <a:gd name="T23" fmla="*/ 21 h 76"/>
                      <a:gd name="T24" fmla="*/ 16 w 72"/>
                      <a:gd name="T25" fmla="*/ 20 h 76"/>
                      <a:gd name="T26" fmla="*/ 17 w 72"/>
                      <a:gd name="T27" fmla="*/ 20 h 76"/>
                      <a:gd name="T28" fmla="*/ 18 w 72"/>
                      <a:gd name="T29" fmla="*/ 19 h 76"/>
                      <a:gd name="T30" fmla="*/ 19 w 72"/>
                      <a:gd name="T31" fmla="*/ 19 h 76"/>
                      <a:gd name="T32" fmla="*/ 20 w 72"/>
                      <a:gd name="T33" fmla="*/ 18 h 76"/>
                      <a:gd name="T34" fmla="*/ 20 w 72"/>
                      <a:gd name="T35" fmla="*/ 17 h 76"/>
                      <a:gd name="T36" fmla="*/ 21 w 72"/>
                      <a:gd name="T37" fmla="*/ 16 h 76"/>
                      <a:gd name="T38" fmla="*/ 21 w 72"/>
                      <a:gd name="T39" fmla="*/ 14 h 76"/>
                      <a:gd name="T40" fmla="*/ 20 w 72"/>
                      <a:gd name="T41" fmla="*/ 13 h 76"/>
                      <a:gd name="T42" fmla="*/ 20 w 72"/>
                      <a:gd name="T43" fmla="*/ 12 h 76"/>
                      <a:gd name="T44" fmla="*/ 19 w 72"/>
                      <a:gd name="T45" fmla="*/ 11 h 76"/>
                      <a:gd name="T46" fmla="*/ 21 w 72"/>
                      <a:gd name="T47" fmla="*/ 14 h 7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72" h="76">
                        <a:moveTo>
                          <a:pt x="72" y="52"/>
                        </a:moveTo>
                        <a:lnTo>
                          <a:pt x="66" y="39"/>
                        </a:lnTo>
                        <a:lnTo>
                          <a:pt x="37" y="0"/>
                        </a:lnTo>
                        <a:lnTo>
                          <a:pt x="0" y="28"/>
                        </a:lnTo>
                        <a:lnTo>
                          <a:pt x="29" y="66"/>
                        </a:lnTo>
                        <a:lnTo>
                          <a:pt x="72" y="52"/>
                        </a:lnTo>
                        <a:lnTo>
                          <a:pt x="29" y="66"/>
                        </a:lnTo>
                        <a:lnTo>
                          <a:pt x="34" y="70"/>
                        </a:lnTo>
                        <a:lnTo>
                          <a:pt x="38" y="73"/>
                        </a:lnTo>
                        <a:lnTo>
                          <a:pt x="42" y="76"/>
                        </a:lnTo>
                        <a:lnTo>
                          <a:pt x="46" y="76"/>
                        </a:lnTo>
                        <a:lnTo>
                          <a:pt x="50" y="76"/>
                        </a:lnTo>
                        <a:lnTo>
                          <a:pt x="55" y="74"/>
                        </a:lnTo>
                        <a:lnTo>
                          <a:pt x="59" y="73"/>
                        </a:lnTo>
                        <a:lnTo>
                          <a:pt x="62" y="70"/>
                        </a:lnTo>
                        <a:lnTo>
                          <a:pt x="65" y="68"/>
                        </a:lnTo>
                        <a:lnTo>
                          <a:pt x="68" y="64"/>
                        </a:lnTo>
                        <a:lnTo>
                          <a:pt x="70" y="61"/>
                        </a:lnTo>
                        <a:lnTo>
                          <a:pt x="72" y="57"/>
                        </a:lnTo>
                        <a:lnTo>
                          <a:pt x="72" y="52"/>
                        </a:lnTo>
                        <a:lnTo>
                          <a:pt x="70" y="47"/>
                        </a:lnTo>
                        <a:lnTo>
                          <a:pt x="69" y="43"/>
                        </a:lnTo>
                        <a:lnTo>
                          <a:pt x="66" y="39"/>
                        </a:lnTo>
                        <a:lnTo>
                          <a:pt x="72" y="5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4" name="Rectangle 77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476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585" name="Freeform 773"/>
                  <p:cNvSpPr>
                    <a:spLocks noChangeAspect="1"/>
                  </p:cNvSpPr>
                  <p:nvPr/>
                </p:nvSpPr>
                <p:spPr bwMode="auto">
                  <a:xfrm>
                    <a:off x="2326" y="1639"/>
                    <a:ext cx="50" cy="272"/>
                  </a:xfrm>
                  <a:custGeom>
                    <a:avLst/>
                    <a:gdLst>
                      <a:gd name="T0" fmla="*/ 0 w 151"/>
                      <a:gd name="T1" fmla="*/ 240 h 896"/>
                      <a:gd name="T2" fmla="*/ 0 w 151"/>
                      <a:gd name="T3" fmla="*/ 272 h 896"/>
                      <a:gd name="T4" fmla="*/ 50 w 151"/>
                      <a:gd name="T5" fmla="*/ 272 h 896"/>
                      <a:gd name="T6" fmla="*/ 50 w 151"/>
                      <a:gd name="T7" fmla="*/ 240 h 896"/>
                      <a:gd name="T8" fmla="*/ 43 w 151"/>
                      <a:gd name="T9" fmla="*/ 223 h 896"/>
                      <a:gd name="T10" fmla="*/ 41 w 151"/>
                      <a:gd name="T11" fmla="*/ 0 h 896"/>
                      <a:gd name="T12" fmla="*/ 10 w 151"/>
                      <a:gd name="T13" fmla="*/ 0 h 896"/>
                      <a:gd name="T14" fmla="*/ 8 w 151"/>
                      <a:gd name="T15" fmla="*/ 224 h 896"/>
                      <a:gd name="T16" fmla="*/ 0 w 151"/>
                      <a:gd name="T17" fmla="*/ 240 h 89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51" h="896">
                        <a:moveTo>
                          <a:pt x="0" y="792"/>
                        </a:moveTo>
                        <a:lnTo>
                          <a:pt x="0" y="896"/>
                        </a:lnTo>
                        <a:lnTo>
                          <a:pt x="151" y="896"/>
                        </a:lnTo>
                        <a:lnTo>
                          <a:pt x="151" y="792"/>
                        </a:lnTo>
                        <a:lnTo>
                          <a:pt x="129" y="734"/>
                        </a:lnTo>
                        <a:lnTo>
                          <a:pt x="124" y="0"/>
                        </a:lnTo>
                        <a:lnTo>
                          <a:pt x="29" y="0"/>
                        </a:lnTo>
                        <a:lnTo>
                          <a:pt x="24" y="737"/>
                        </a:lnTo>
                        <a:lnTo>
                          <a:pt x="0" y="79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6" name="Freeform 774"/>
                  <p:cNvSpPr>
                    <a:spLocks noChangeAspect="1"/>
                  </p:cNvSpPr>
                  <p:nvPr/>
                </p:nvSpPr>
                <p:spPr bwMode="auto">
                  <a:xfrm>
                    <a:off x="2497" y="1639"/>
                    <a:ext cx="43" cy="272"/>
                  </a:xfrm>
                  <a:custGeom>
                    <a:avLst/>
                    <a:gdLst>
                      <a:gd name="T0" fmla="*/ 0 w 151"/>
                      <a:gd name="T1" fmla="*/ 240 h 896"/>
                      <a:gd name="T2" fmla="*/ 0 w 151"/>
                      <a:gd name="T3" fmla="*/ 272 h 896"/>
                      <a:gd name="T4" fmla="*/ 43 w 151"/>
                      <a:gd name="T5" fmla="*/ 272 h 896"/>
                      <a:gd name="T6" fmla="*/ 43 w 151"/>
                      <a:gd name="T7" fmla="*/ 240 h 896"/>
                      <a:gd name="T8" fmla="*/ 37 w 151"/>
                      <a:gd name="T9" fmla="*/ 223 h 896"/>
                      <a:gd name="T10" fmla="*/ 35 w 151"/>
                      <a:gd name="T11" fmla="*/ 0 h 896"/>
                      <a:gd name="T12" fmla="*/ 8 w 151"/>
                      <a:gd name="T13" fmla="*/ 0 h 896"/>
                      <a:gd name="T14" fmla="*/ 7 w 151"/>
                      <a:gd name="T15" fmla="*/ 224 h 896"/>
                      <a:gd name="T16" fmla="*/ 0 w 151"/>
                      <a:gd name="T17" fmla="*/ 240 h 89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51" h="896">
                        <a:moveTo>
                          <a:pt x="0" y="792"/>
                        </a:moveTo>
                        <a:lnTo>
                          <a:pt x="0" y="896"/>
                        </a:lnTo>
                        <a:lnTo>
                          <a:pt x="151" y="896"/>
                        </a:lnTo>
                        <a:lnTo>
                          <a:pt x="151" y="792"/>
                        </a:lnTo>
                        <a:lnTo>
                          <a:pt x="129" y="734"/>
                        </a:lnTo>
                        <a:lnTo>
                          <a:pt x="124" y="0"/>
                        </a:lnTo>
                        <a:lnTo>
                          <a:pt x="27" y="0"/>
                        </a:lnTo>
                        <a:lnTo>
                          <a:pt x="24" y="737"/>
                        </a:lnTo>
                        <a:lnTo>
                          <a:pt x="0" y="79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7" name="Freeform 775"/>
                  <p:cNvSpPr>
                    <a:spLocks noChangeAspect="1"/>
                  </p:cNvSpPr>
                  <p:nvPr/>
                </p:nvSpPr>
                <p:spPr bwMode="auto">
                  <a:xfrm>
                    <a:off x="2661" y="1639"/>
                    <a:ext cx="43" cy="272"/>
                  </a:xfrm>
                  <a:custGeom>
                    <a:avLst/>
                    <a:gdLst>
                      <a:gd name="T0" fmla="*/ 0 w 151"/>
                      <a:gd name="T1" fmla="*/ 240 h 896"/>
                      <a:gd name="T2" fmla="*/ 0 w 151"/>
                      <a:gd name="T3" fmla="*/ 272 h 896"/>
                      <a:gd name="T4" fmla="*/ 43 w 151"/>
                      <a:gd name="T5" fmla="*/ 272 h 896"/>
                      <a:gd name="T6" fmla="*/ 43 w 151"/>
                      <a:gd name="T7" fmla="*/ 240 h 896"/>
                      <a:gd name="T8" fmla="*/ 37 w 151"/>
                      <a:gd name="T9" fmla="*/ 223 h 896"/>
                      <a:gd name="T10" fmla="*/ 35 w 151"/>
                      <a:gd name="T11" fmla="*/ 0 h 896"/>
                      <a:gd name="T12" fmla="*/ 8 w 151"/>
                      <a:gd name="T13" fmla="*/ 0 h 896"/>
                      <a:gd name="T14" fmla="*/ 7 w 151"/>
                      <a:gd name="T15" fmla="*/ 224 h 896"/>
                      <a:gd name="T16" fmla="*/ 0 w 151"/>
                      <a:gd name="T17" fmla="*/ 240 h 89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51" h="896">
                        <a:moveTo>
                          <a:pt x="0" y="792"/>
                        </a:moveTo>
                        <a:lnTo>
                          <a:pt x="0" y="896"/>
                        </a:lnTo>
                        <a:lnTo>
                          <a:pt x="151" y="896"/>
                        </a:lnTo>
                        <a:lnTo>
                          <a:pt x="151" y="792"/>
                        </a:lnTo>
                        <a:lnTo>
                          <a:pt x="129" y="734"/>
                        </a:lnTo>
                        <a:lnTo>
                          <a:pt x="124" y="0"/>
                        </a:lnTo>
                        <a:lnTo>
                          <a:pt x="29" y="0"/>
                        </a:lnTo>
                        <a:lnTo>
                          <a:pt x="24" y="737"/>
                        </a:lnTo>
                        <a:lnTo>
                          <a:pt x="0" y="79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8" name="Freeform 776"/>
                  <p:cNvSpPr>
                    <a:spLocks noChangeAspect="1"/>
                  </p:cNvSpPr>
                  <p:nvPr/>
                </p:nvSpPr>
                <p:spPr bwMode="auto">
                  <a:xfrm>
                    <a:off x="2833" y="1639"/>
                    <a:ext cx="43" cy="272"/>
                  </a:xfrm>
                  <a:custGeom>
                    <a:avLst/>
                    <a:gdLst>
                      <a:gd name="T0" fmla="*/ 0 w 151"/>
                      <a:gd name="T1" fmla="*/ 240 h 896"/>
                      <a:gd name="T2" fmla="*/ 0 w 151"/>
                      <a:gd name="T3" fmla="*/ 272 h 896"/>
                      <a:gd name="T4" fmla="*/ 43 w 151"/>
                      <a:gd name="T5" fmla="*/ 272 h 896"/>
                      <a:gd name="T6" fmla="*/ 43 w 151"/>
                      <a:gd name="T7" fmla="*/ 240 h 896"/>
                      <a:gd name="T8" fmla="*/ 37 w 151"/>
                      <a:gd name="T9" fmla="*/ 223 h 896"/>
                      <a:gd name="T10" fmla="*/ 36 w 151"/>
                      <a:gd name="T11" fmla="*/ 0 h 896"/>
                      <a:gd name="T12" fmla="*/ 8 w 151"/>
                      <a:gd name="T13" fmla="*/ 0 h 896"/>
                      <a:gd name="T14" fmla="*/ 7 w 151"/>
                      <a:gd name="T15" fmla="*/ 224 h 896"/>
                      <a:gd name="T16" fmla="*/ 0 w 151"/>
                      <a:gd name="T17" fmla="*/ 240 h 89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51" h="896">
                        <a:moveTo>
                          <a:pt x="0" y="792"/>
                        </a:moveTo>
                        <a:lnTo>
                          <a:pt x="0" y="896"/>
                        </a:lnTo>
                        <a:lnTo>
                          <a:pt x="151" y="896"/>
                        </a:lnTo>
                        <a:lnTo>
                          <a:pt x="151" y="792"/>
                        </a:lnTo>
                        <a:lnTo>
                          <a:pt x="129" y="734"/>
                        </a:lnTo>
                        <a:lnTo>
                          <a:pt x="126" y="0"/>
                        </a:lnTo>
                        <a:lnTo>
                          <a:pt x="29" y="0"/>
                        </a:lnTo>
                        <a:lnTo>
                          <a:pt x="24" y="737"/>
                        </a:lnTo>
                        <a:lnTo>
                          <a:pt x="0" y="79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9" name="Freeform 777"/>
                  <p:cNvSpPr>
                    <a:spLocks noChangeAspect="1"/>
                  </p:cNvSpPr>
                  <p:nvPr/>
                </p:nvSpPr>
                <p:spPr bwMode="auto">
                  <a:xfrm>
                    <a:off x="2997" y="1639"/>
                    <a:ext cx="43" cy="272"/>
                  </a:xfrm>
                  <a:custGeom>
                    <a:avLst/>
                    <a:gdLst>
                      <a:gd name="T0" fmla="*/ 0 w 153"/>
                      <a:gd name="T1" fmla="*/ 240 h 896"/>
                      <a:gd name="T2" fmla="*/ 0 w 153"/>
                      <a:gd name="T3" fmla="*/ 272 h 896"/>
                      <a:gd name="T4" fmla="*/ 43 w 153"/>
                      <a:gd name="T5" fmla="*/ 272 h 896"/>
                      <a:gd name="T6" fmla="*/ 43 w 153"/>
                      <a:gd name="T7" fmla="*/ 240 h 896"/>
                      <a:gd name="T8" fmla="*/ 36 w 153"/>
                      <a:gd name="T9" fmla="*/ 223 h 896"/>
                      <a:gd name="T10" fmla="*/ 35 w 153"/>
                      <a:gd name="T11" fmla="*/ 0 h 896"/>
                      <a:gd name="T12" fmla="*/ 8 w 153"/>
                      <a:gd name="T13" fmla="*/ 0 h 896"/>
                      <a:gd name="T14" fmla="*/ 7 w 153"/>
                      <a:gd name="T15" fmla="*/ 224 h 896"/>
                      <a:gd name="T16" fmla="*/ 0 w 153"/>
                      <a:gd name="T17" fmla="*/ 240 h 89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53" h="896">
                        <a:moveTo>
                          <a:pt x="0" y="792"/>
                        </a:moveTo>
                        <a:lnTo>
                          <a:pt x="0" y="896"/>
                        </a:lnTo>
                        <a:lnTo>
                          <a:pt x="153" y="896"/>
                        </a:lnTo>
                        <a:lnTo>
                          <a:pt x="153" y="792"/>
                        </a:lnTo>
                        <a:lnTo>
                          <a:pt x="129" y="734"/>
                        </a:lnTo>
                        <a:lnTo>
                          <a:pt x="124" y="0"/>
                        </a:lnTo>
                        <a:lnTo>
                          <a:pt x="29" y="0"/>
                        </a:lnTo>
                        <a:lnTo>
                          <a:pt x="24" y="737"/>
                        </a:lnTo>
                        <a:lnTo>
                          <a:pt x="0" y="79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0" name="Freeform 778"/>
                  <p:cNvSpPr>
                    <a:spLocks noChangeAspect="1"/>
                  </p:cNvSpPr>
                  <p:nvPr/>
                </p:nvSpPr>
                <p:spPr bwMode="auto">
                  <a:xfrm>
                    <a:off x="3162" y="1639"/>
                    <a:ext cx="50" cy="272"/>
                  </a:xfrm>
                  <a:custGeom>
                    <a:avLst/>
                    <a:gdLst>
                      <a:gd name="T0" fmla="*/ 0 w 151"/>
                      <a:gd name="T1" fmla="*/ 240 h 896"/>
                      <a:gd name="T2" fmla="*/ 0 w 151"/>
                      <a:gd name="T3" fmla="*/ 272 h 896"/>
                      <a:gd name="T4" fmla="*/ 50 w 151"/>
                      <a:gd name="T5" fmla="*/ 272 h 896"/>
                      <a:gd name="T6" fmla="*/ 50 w 151"/>
                      <a:gd name="T7" fmla="*/ 240 h 896"/>
                      <a:gd name="T8" fmla="*/ 43 w 151"/>
                      <a:gd name="T9" fmla="*/ 223 h 896"/>
                      <a:gd name="T10" fmla="*/ 41 w 151"/>
                      <a:gd name="T11" fmla="*/ 0 h 896"/>
                      <a:gd name="T12" fmla="*/ 10 w 151"/>
                      <a:gd name="T13" fmla="*/ 0 h 896"/>
                      <a:gd name="T14" fmla="*/ 8 w 151"/>
                      <a:gd name="T15" fmla="*/ 224 h 896"/>
                      <a:gd name="T16" fmla="*/ 0 w 151"/>
                      <a:gd name="T17" fmla="*/ 240 h 89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51" h="896">
                        <a:moveTo>
                          <a:pt x="0" y="792"/>
                        </a:moveTo>
                        <a:lnTo>
                          <a:pt x="0" y="896"/>
                        </a:lnTo>
                        <a:lnTo>
                          <a:pt x="151" y="896"/>
                        </a:lnTo>
                        <a:lnTo>
                          <a:pt x="151" y="792"/>
                        </a:lnTo>
                        <a:lnTo>
                          <a:pt x="129" y="734"/>
                        </a:lnTo>
                        <a:lnTo>
                          <a:pt x="124" y="0"/>
                        </a:lnTo>
                        <a:lnTo>
                          <a:pt x="29" y="0"/>
                        </a:lnTo>
                        <a:lnTo>
                          <a:pt x="24" y="737"/>
                        </a:lnTo>
                        <a:lnTo>
                          <a:pt x="0" y="79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1" name="Freeform 779"/>
                  <p:cNvSpPr>
                    <a:spLocks noChangeAspect="1"/>
                  </p:cNvSpPr>
                  <p:nvPr/>
                </p:nvSpPr>
                <p:spPr bwMode="auto">
                  <a:xfrm>
                    <a:off x="339" y="1246"/>
                    <a:ext cx="379" cy="251"/>
                  </a:xfrm>
                  <a:custGeom>
                    <a:avLst/>
                    <a:gdLst>
                      <a:gd name="T0" fmla="*/ 342 w 1264"/>
                      <a:gd name="T1" fmla="*/ 179 h 847"/>
                      <a:gd name="T2" fmla="*/ 252 w 1264"/>
                      <a:gd name="T3" fmla="*/ 18 h 847"/>
                      <a:gd name="T4" fmla="*/ 242 w 1264"/>
                      <a:gd name="T5" fmla="*/ 2 h 847"/>
                      <a:gd name="T6" fmla="*/ 240 w 1264"/>
                      <a:gd name="T7" fmla="*/ 0 h 847"/>
                      <a:gd name="T8" fmla="*/ 238 w 1264"/>
                      <a:gd name="T9" fmla="*/ 2 h 847"/>
                      <a:gd name="T10" fmla="*/ 229 w 1264"/>
                      <a:gd name="T11" fmla="*/ 16 h 847"/>
                      <a:gd name="T12" fmla="*/ 136 w 1264"/>
                      <a:gd name="T13" fmla="*/ 8 h 847"/>
                      <a:gd name="T14" fmla="*/ 128 w 1264"/>
                      <a:gd name="T15" fmla="*/ 1 h 847"/>
                      <a:gd name="T16" fmla="*/ 125 w 1264"/>
                      <a:gd name="T17" fmla="*/ 1 h 847"/>
                      <a:gd name="T18" fmla="*/ 118 w 1264"/>
                      <a:gd name="T19" fmla="*/ 8 h 847"/>
                      <a:gd name="T20" fmla="*/ 115 w 1264"/>
                      <a:gd name="T21" fmla="*/ 57 h 847"/>
                      <a:gd name="T22" fmla="*/ 0 w 1264"/>
                      <a:gd name="T23" fmla="*/ 213 h 847"/>
                      <a:gd name="T24" fmla="*/ 6 w 1264"/>
                      <a:gd name="T25" fmla="*/ 232 h 847"/>
                      <a:gd name="T26" fmla="*/ 95 w 1264"/>
                      <a:gd name="T27" fmla="*/ 251 h 847"/>
                      <a:gd name="T28" fmla="*/ 101 w 1264"/>
                      <a:gd name="T29" fmla="*/ 229 h 847"/>
                      <a:gd name="T30" fmla="*/ 101 w 1264"/>
                      <a:gd name="T31" fmla="*/ 197 h 847"/>
                      <a:gd name="T32" fmla="*/ 103 w 1264"/>
                      <a:gd name="T33" fmla="*/ 191 h 847"/>
                      <a:gd name="T34" fmla="*/ 104 w 1264"/>
                      <a:gd name="T35" fmla="*/ 186 h 847"/>
                      <a:gd name="T36" fmla="*/ 106 w 1264"/>
                      <a:gd name="T37" fmla="*/ 183 h 847"/>
                      <a:gd name="T38" fmla="*/ 109 w 1264"/>
                      <a:gd name="T39" fmla="*/ 180 h 847"/>
                      <a:gd name="T40" fmla="*/ 112 w 1264"/>
                      <a:gd name="T41" fmla="*/ 179 h 847"/>
                      <a:gd name="T42" fmla="*/ 115 w 1264"/>
                      <a:gd name="T43" fmla="*/ 178 h 847"/>
                      <a:gd name="T44" fmla="*/ 118 w 1264"/>
                      <a:gd name="T45" fmla="*/ 178 h 847"/>
                      <a:gd name="T46" fmla="*/ 122 w 1264"/>
                      <a:gd name="T47" fmla="*/ 179 h 847"/>
                      <a:gd name="T48" fmla="*/ 124 w 1264"/>
                      <a:gd name="T49" fmla="*/ 180 h 847"/>
                      <a:gd name="T50" fmla="*/ 127 w 1264"/>
                      <a:gd name="T51" fmla="*/ 183 h 847"/>
                      <a:gd name="T52" fmla="*/ 130 w 1264"/>
                      <a:gd name="T53" fmla="*/ 186 h 847"/>
                      <a:gd name="T54" fmla="*/ 132 w 1264"/>
                      <a:gd name="T55" fmla="*/ 191 h 847"/>
                      <a:gd name="T56" fmla="*/ 133 w 1264"/>
                      <a:gd name="T57" fmla="*/ 198 h 847"/>
                      <a:gd name="T58" fmla="*/ 133 w 1264"/>
                      <a:gd name="T59" fmla="*/ 229 h 847"/>
                      <a:gd name="T60" fmla="*/ 139 w 1264"/>
                      <a:gd name="T61" fmla="*/ 251 h 847"/>
                      <a:gd name="T62" fmla="*/ 228 w 1264"/>
                      <a:gd name="T63" fmla="*/ 231 h 847"/>
                      <a:gd name="T64" fmla="*/ 234 w 1264"/>
                      <a:gd name="T65" fmla="*/ 201 h 847"/>
                      <a:gd name="T66" fmla="*/ 235 w 1264"/>
                      <a:gd name="T67" fmla="*/ 194 h 847"/>
                      <a:gd name="T68" fmla="*/ 236 w 1264"/>
                      <a:gd name="T69" fmla="*/ 188 h 847"/>
                      <a:gd name="T70" fmla="*/ 238 w 1264"/>
                      <a:gd name="T71" fmla="*/ 185 h 847"/>
                      <a:gd name="T72" fmla="*/ 241 w 1264"/>
                      <a:gd name="T73" fmla="*/ 182 h 847"/>
                      <a:gd name="T74" fmla="*/ 243 w 1264"/>
                      <a:gd name="T75" fmla="*/ 180 h 847"/>
                      <a:gd name="T76" fmla="*/ 246 w 1264"/>
                      <a:gd name="T77" fmla="*/ 179 h 847"/>
                      <a:gd name="T78" fmla="*/ 250 w 1264"/>
                      <a:gd name="T79" fmla="*/ 178 h 847"/>
                      <a:gd name="T80" fmla="*/ 254 w 1264"/>
                      <a:gd name="T81" fmla="*/ 179 h 847"/>
                      <a:gd name="T82" fmla="*/ 257 w 1264"/>
                      <a:gd name="T83" fmla="*/ 180 h 847"/>
                      <a:gd name="T84" fmla="*/ 259 w 1264"/>
                      <a:gd name="T85" fmla="*/ 182 h 847"/>
                      <a:gd name="T86" fmla="*/ 261 w 1264"/>
                      <a:gd name="T87" fmla="*/ 185 h 847"/>
                      <a:gd name="T88" fmla="*/ 264 w 1264"/>
                      <a:gd name="T89" fmla="*/ 188 h 847"/>
                      <a:gd name="T90" fmla="*/ 265 w 1264"/>
                      <a:gd name="T91" fmla="*/ 194 h 847"/>
                      <a:gd name="T92" fmla="*/ 266 w 1264"/>
                      <a:gd name="T93" fmla="*/ 201 h 847"/>
                      <a:gd name="T94" fmla="*/ 272 w 1264"/>
                      <a:gd name="T95" fmla="*/ 232 h 847"/>
                      <a:gd name="T96" fmla="*/ 361 w 1264"/>
                      <a:gd name="T97" fmla="*/ 251 h 847"/>
                      <a:gd name="T98" fmla="*/ 367 w 1264"/>
                      <a:gd name="T99" fmla="*/ 229 h 847"/>
                      <a:gd name="T100" fmla="*/ 367 w 1264"/>
                      <a:gd name="T101" fmla="*/ 201 h 847"/>
                      <a:gd name="T102" fmla="*/ 367 w 1264"/>
                      <a:gd name="T103" fmla="*/ 195 h 847"/>
                      <a:gd name="T104" fmla="*/ 369 w 1264"/>
                      <a:gd name="T105" fmla="*/ 189 h 847"/>
                      <a:gd name="T106" fmla="*/ 371 w 1264"/>
                      <a:gd name="T107" fmla="*/ 186 h 847"/>
                      <a:gd name="T108" fmla="*/ 373 w 1264"/>
                      <a:gd name="T109" fmla="*/ 183 h 847"/>
                      <a:gd name="T110" fmla="*/ 376 w 1264"/>
                      <a:gd name="T111" fmla="*/ 180 h 847"/>
                      <a:gd name="T112" fmla="*/ 379 w 1264"/>
                      <a:gd name="T113" fmla="*/ 179 h 847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</a:gdLst>
                    <a:ahLst/>
                    <a:cxnLst>
                      <a:cxn ang="T114">
                        <a:pos x="T0" y="T1"/>
                      </a:cxn>
                      <a:cxn ang="T115">
                        <a:pos x="T2" y="T3"/>
                      </a:cxn>
                      <a:cxn ang="T116">
                        <a:pos x="T4" y="T5"/>
                      </a:cxn>
                      <a:cxn ang="T117">
                        <a:pos x="T6" y="T7"/>
                      </a:cxn>
                      <a:cxn ang="T118">
                        <a:pos x="T8" y="T9"/>
                      </a:cxn>
                      <a:cxn ang="T119">
                        <a:pos x="T10" y="T11"/>
                      </a:cxn>
                      <a:cxn ang="T120">
                        <a:pos x="T12" y="T13"/>
                      </a:cxn>
                      <a:cxn ang="T121">
                        <a:pos x="T14" y="T15"/>
                      </a:cxn>
                      <a:cxn ang="T122">
                        <a:pos x="T16" y="T17"/>
                      </a:cxn>
                      <a:cxn ang="T123">
                        <a:pos x="T18" y="T19"/>
                      </a:cxn>
                      <a:cxn ang="T124">
                        <a:pos x="T20" y="T21"/>
                      </a:cxn>
                      <a:cxn ang="T125">
                        <a:pos x="T22" y="T23"/>
                      </a:cxn>
                      <a:cxn ang="T126">
                        <a:pos x="T24" y="T25"/>
                      </a:cxn>
                      <a:cxn ang="T127">
                        <a:pos x="T26" y="T27"/>
                      </a:cxn>
                      <a:cxn ang="T128">
                        <a:pos x="T28" y="T29"/>
                      </a:cxn>
                      <a:cxn ang="T129">
                        <a:pos x="T30" y="T31"/>
                      </a:cxn>
                      <a:cxn ang="T130">
                        <a:pos x="T32" y="T33"/>
                      </a:cxn>
                      <a:cxn ang="T131">
                        <a:pos x="T34" y="T35"/>
                      </a:cxn>
                      <a:cxn ang="T132">
                        <a:pos x="T36" y="T37"/>
                      </a:cxn>
                      <a:cxn ang="T133">
                        <a:pos x="T38" y="T39"/>
                      </a:cxn>
                      <a:cxn ang="T134">
                        <a:pos x="T40" y="T41"/>
                      </a:cxn>
                      <a:cxn ang="T135">
                        <a:pos x="T42" y="T43"/>
                      </a:cxn>
                      <a:cxn ang="T136">
                        <a:pos x="T44" y="T45"/>
                      </a:cxn>
                      <a:cxn ang="T137">
                        <a:pos x="T46" y="T47"/>
                      </a:cxn>
                      <a:cxn ang="T138">
                        <a:pos x="T48" y="T49"/>
                      </a:cxn>
                      <a:cxn ang="T139">
                        <a:pos x="T50" y="T51"/>
                      </a:cxn>
                      <a:cxn ang="T140">
                        <a:pos x="T52" y="T53"/>
                      </a:cxn>
                      <a:cxn ang="T141">
                        <a:pos x="T54" y="T55"/>
                      </a:cxn>
                      <a:cxn ang="T142">
                        <a:pos x="T56" y="T57"/>
                      </a:cxn>
                      <a:cxn ang="T143">
                        <a:pos x="T58" y="T59"/>
                      </a:cxn>
                      <a:cxn ang="T144">
                        <a:pos x="T60" y="T61"/>
                      </a:cxn>
                      <a:cxn ang="T145">
                        <a:pos x="T62" y="T63"/>
                      </a:cxn>
                      <a:cxn ang="T146">
                        <a:pos x="T64" y="T65"/>
                      </a:cxn>
                      <a:cxn ang="T147">
                        <a:pos x="T66" y="T67"/>
                      </a:cxn>
                      <a:cxn ang="T148">
                        <a:pos x="T68" y="T69"/>
                      </a:cxn>
                      <a:cxn ang="T149">
                        <a:pos x="T70" y="T71"/>
                      </a:cxn>
                      <a:cxn ang="T150">
                        <a:pos x="T72" y="T73"/>
                      </a:cxn>
                      <a:cxn ang="T151">
                        <a:pos x="T74" y="T75"/>
                      </a:cxn>
                      <a:cxn ang="T152">
                        <a:pos x="T76" y="T77"/>
                      </a:cxn>
                      <a:cxn ang="T153">
                        <a:pos x="T78" y="T79"/>
                      </a:cxn>
                      <a:cxn ang="T154">
                        <a:pos x="T80" y="T81"/>
                      </a:cxn>
                      <a:cxn ang="T155">
                        <a:pos x="T82" y="T83"/>
                      </a:cxn>
                      <a:cxn ang="T156">
                        <a:pos x="T84" y="T85"/>
                      </a:cxn>
                      <a:cxn ang="T157">
                        <a:pos x="T86" y="T87"/>
                      </a:cxn>
                      <a:cxn ang="T158">
                        <a:pos x="T88" y="T89"/>
                      </a:cxn>
                      <a:cxn ang="T159">
                        <a:pos x="T90" y="T91"/>
                      </a:cxn>
                      <a:cxn ang="T160">
                        <a:pos x="T92" y="T93"/>
                      </a:cxn>
                      <a:cxn ang="T161">
                        <a:pos x="T94" y="T95"/>
                      </a:cxn>
                      <a:cxn ang="T162">
                        <a:pos x="T96" y="T97"/>
                      </a:cxn>
                      <a:cxn ang="T163">
                        <a:pos x="T98" y="T99"/>
                      </a:cxn>
                      <a:cxn ang="T164">
                        <a:pos x="T100" y="T101"/>
                      </a:cxn>
                      <a:cxn ang="T165">
                        <a:pos x="T102" y="T103"/>
                      </a:cxn>
                      <a:cxn ang="T166">
                        <a:pos x="T104" y="T105"/>
                      </a:cxn>
                      <a:cxn ang="T167">
                        <a:pos x="T106" y="T107"/>
                      </a:cxn>
                      <a:cxn ang="T168">
                        <a:pos x="T108" y="T109"/>
                      </a:cxn>
                      <a:cxn ang="T169">
                        <a:pos x="T110" y="T111"/>
                      </a:cxn>
                      <a:cxn ang="T170">
                        <a:pos x="T112" y="T113"/>
                      </a:cxn>
                    </a:cxnLst>
                    <a:rect l="0" t="0" r="r" b="b"/>
                    <a:pathLst>
                      <a:path w="1264" h="847">
                        <a:moveTo>
                          <a:pt x="1264" y="603"/>
                        </a:moveTo>
                        <a:lnTo>
                          <a:pt x="1141" y="603"/>
                        </a:lnTo>
                        <a:lnTo>
                          <a:pt x="841" y="192"/>
                        </a:lnTo>
                        <a:lnTo>
                          <a:pt x="841" y="60"/>
                        </a:lnTo>
                        <a:lnTo>
                          <a:pt x="832" y="28"/>
                        </a:lnTo>
                        <a:lnTo>
                          <a:pt x="808" y="6"/>
                        </a:lnTo>
                        <a:lnTo>
                          <a:pt x="806" y="3"/>
                        </a:lnTo>
                        <a:lnTo>
                          <a:pt x="801" y="0"/>
                        </a:lnTo>
                        <a:lnTo>
                          <a:pt x="798" y="3"/>
                        </a:lnTo>
                        <a:lnTo>
                          <a:pt x="794" y="6"/>
                        </a:lnTo>
                        <a:lnTo>
                          <a:pt x="773" y="26"/>
                        </a:lnTo>
                        <a:lnTo>
                          <a:pt x="763" y="54"/>
                        </a:lnTo>
                        <a:lnTo>
                          <a:pt x="463" y="54"/>
                        </a:lnTo>
                        <a:lnTo>
                          <a:pt x="452" y="26"/>
                        </a:lnTo>
                        <a:lnTo>
                          <a:pt x="429" y="6"/>
                        </a:lnTo>
                        <a:lnTo>
                          <a:pt x="428" y="3"/>
                        </a:lnTo>
                        <a:lnTo>
                          <a:pt x="423" y="0"/>
                        </a:lnTo>
                        <a:lnTo>
                          <a:pt x="418" y="3"/>
                        </a:lnTo>
                        <a:lnTo>
                          <a:pt x="417" y="6"/>
                        </a:lnTo>
                        <a:lnTo>
                          <a:pt x="393" y="28"/>
                        </a:lnTo>
                        <a:lnTo>
                          <a:pt x="385" y="60"/>
                        </a:lnTo>
                        <a:lnTo>
                          <a:pt x="385" y="192"/>
                        </a:lnTo>
                        <a:lnTo>
                          <a:pt x="383" y="192"/>
                        </a:lnTo>
                        <a:lnTo>
                          <a:pt x="0" y="718"/>
                        </a:lnTo>
                        <a:lnTo>
                          <a:pt x="0" y="774"/>
                        </a:lnTo>
                        <a:lnTo>
                          <a:pt x="19" y="783"/>
                        </a:lnTo>
                        <a:lnTo>
                          <a:pt x="19" y="847"/>
                        </a:lnTo>
                        <a:lnTo>
                          <a:pt x="318" y="847"/>
                        </a:lnTo>
                        <a:lnTo>
                          <a:pt x="318" y="780"/>
                        </a:lnTo>
                        <a:lnTo>
                          <a:pt x="337" y="774"/>
                        </a:lnTo>
                        <a:lnTo>
                          <a:pt x="337" y="678"/>
                        </a:lnTo>
                        <a:lnTo>
                          <a:pt x="338" y="666"/>
                        </a:lnTo>
                        <a:lnTo>
                          <a:pt x="340" y="655"/>
                        </a:lnTo>
                        <a:lnTo>
                          <a:pt x="343" y="645"/>
                        </a:lnTo>
                        <a:lnTo>
                          <a:pt x="345" y="636"/>
                        </a:lnTo>
                        <a:lnTo>
                          <a:pt x="348" y="629"/>
                        </a:lnTo>
                        <a:lnTo>
                          <a:pt x="352" y="623"/>
                        </a:lnTo>
                        <a:lnTo>
                          <a:pt x="355" y="617"/>
                        </a:lnTo>
                        <a:lnTo>
                          <a:pt x="360" y="613"/>
                        </a:lnTo>
                        <a:lnTo>
                          <a:pt x="364" y="609"/>
                        </a:lnTo>
                        <a:lnTo>
                          <a:pt x="368" y="607"/>
                        </a:lnTo>
                        <a:lnTo>
                          <a:pt x="372" y="605"/>
                        </a:lnTo>
                        <a:lnTo>
                          <a:pt x="376" y="603"/>
                        </a:lnTo>
                        <a:lnTo>
                          <a:pt x="384" y="602"/>
                        </a:lnTo>
                        <a:lnTo>
                          <a:pt x="390" y="602"/>
                        </a:lnTo>
                        <a:lnTo>
                          <a:pt x="395" y="602"/>
                        </a:lnTo>
                        <a:lnTo>
                          <a:pt x="403" y="603"/>
                        </a:lnTo>
                        <a:lnTo>
                          <a:pt x="407" y="604"/>
                        </a:lnTo>
                        <a:lnTo>
                          <a:pt x="411" y="607"/>
                        </a:lnTo>
                        <a:lnTo>
                          <a:pt x="415" y="609"/>
                        </a:lnTo>
                        <a:lnTo>
                          <a:pt x="420" y="613"/>
                        </a:lnTo>
                        <a:lnTo>
                          <a:pt x="424" y="617"/>
                        </a:lnTo>
                        <a:lnTo>
                          <a:pt x="428" y="623"/>
                        </a:lnTo>
                        <a:lnTo>
                          <a:pt x="432" y="629"/>
                        </a:lnTo>
                        <a:lnTo>
                          <a:pt x="435" y="636"/>
                        </a:lnTo>
                        <a:lnTo>
                          <a:pt x="439" y="646"/>
                        </a:lnTo>
                        <a:lnTo>
                          <a:pt x="441" y="655"/>
                        </a:lnTo>
                        <a:lnTo>
                          <a:pt x="442" y="667"/>
                        </a:lnTo>
                        <a:lnTo>
                          <a:pt x="443" y="678"/>
                        </a:lnTo>
                        <a:lnTo>
                          <a:pt x="443" y="774"/>
                        </a:lnTo>
                        <a:lnTo>
                          <a:pt x="463" y="783"/>
                        </a:lnTo>
                        <a:lnTo>
                          <a:pt x="463" y="847"/>
                        </a:lnTo>
                        <a:lnTo>
                          <a:pt x="761" y="847"/>
                        </a:lnTo>
                        <a:lnTo>
                          <a:pt x="761" y="780"/>
                        </a:lnTo>
                        <a:lnTo>
                          <a:pt x="780" y="774"/>
                        </a:lnTo>
                        <a:lnTo>
                          <a:pt x="780" y="678"/>
                        </a:lnTo>
                        <a:lnTo>
                          <a:pt x="781" y="667"/>
                        </a:lnTo>
                        <a:lnTo>
                          <a:pt x="783" y="655"/>
                        </a:lnTo>
                        <a:lnTo>
                          <a:pt x="785" y="646"/>
                        </a:lnTo>
                        <a:lnTo>
                          <a:pt x="787" y="636"/>
                        </a:lnTo>
                        <a:lnTo>
                          <a:pt x="790" y="629"/>
                        </a:lnTo>
                        <a:lnTo>
                          <a:pt x="794" y="623"/>
                        </a:lnTo>
                        <a:lnTo>
                          <a:pt x="799" y="617"/>
                        </a:lnTo>
                        <a:lnTo>
                          <a:pt x="803" y="613"/>
                        </a:lnTo>
                        <a:lnTo>
                          <a:pt x="807" y="609"/>
                        </a:lnTo>
                        <a:lnTo>
                          <a:pt x="811" y="607"/>
                        </a:lnTo>
                        <a:lnTo>
                          <a:pt x="816" y="604"/>
                        </a:lnTo>
                        <a:lnTo>
                          <a:pt x="820" y="603"/>
                        </a:lnTo>
                        <a:lnTo>
                          <a:pt x="827" y="602"/>
                        </a:lnTo>
                        <a:lnTo>
                          <a:pt x="833" y="602"/>
                        </a:lnTo>
                        <a:lnTo>
                          <a:pt x="840" y="602"/>
                        </a:lnTo>
                        <a:lnTo>
                          <a:pt x="847" y="603"/>
                        </a:lnTo>
                        <a:lnTo>
                          <a:pt x="851" y="604"/>
                        </a:lnTo>
                        <a:lnTo>
                          <a:pt x="856" y="607"/>
                        </a:lnTo>
                        <a:lnTo>
                          <a:pt x="860" y="609"/>
                        </a:lnTo>
                        <a:lnTo>
                          <a:pt x="864" y="613"/>
                        </a:lnTo>
                        <a:lnTo>
                          <a:pt x="868" y="617"/>
                        </a:lnTo>
                        <a:lnTo>
                          <a:pt x="872" y="623"/>
                        </a:lnTo>
                        <a:lnTo>
                          <a:pt x="877" y="629"/>
                        </a:lnTo>
                        <a:lnTo>
                          <a:pt x="880" y="636"/>
                        </a:lnTo>
                        <a:lnTo>
                          <a:pt x="883" y="646"/>
                        </a:lnTo>
                        <a:lnTo>
                          <a:pt x="885" y="655"/>
                        </a:lnTo>
                        <a:lnTo>
                          <a:pt x="886" y="667"/>
                        </a:lnTo>
                        <a:lnTo>
                          <a:pt x="887" y="678"/>
                        </a:lnTo>
                        <a:lnTo>
                          <a:pt x="887" y="774"/>
                        </a:lnTo>
                        <a:lnTo>
                          <a:pt x="906" y="783"/>
                        </a:lnTo>
                        <a:lnTo>
                          <a:pt x="906" y="847"/>
                        </a:lnTo>
                        <a:lnTo>
                          <a:pt x="1205" y="847"/>
                        </a:lnTo>
                        <a:lnTo>
                          <a:pt x="1205" y="780"/>
                        </a:lnTo>
                        <a:lnTo>
                          <a:pt x="1224" y="774"/>
                        </a:lnTo>
                        <a:lnTo>
                          <a:pt x="1224" y="727"/>
                        </a:lnTo>
                        <a:lnTo>
                          <a:pt x="1224" y="678"/>
                        </a:lnTo>
                        <a:lnTo>
                          <a:pt x="1224" y="670"/>
                        </a:lnTo>
                        <a:lnTo>
                          <a:pt x="1225" y="659"/>
                        </a:lnTo>
                        <a:lnTo>
                          <a:pt x="1227" y="649"/>
                        </a:lnTo>
                        <a:lnTo>
                          <a:pt x="1232" y="637"/>
                        </a:lnTo>
                        <a:lnTo>
                          <a:pt x="1234" y="631"/>
                        </a:lnTo>
                        <a:lnTo>
                          <a:pt x="1236" y="626"/>
                        </a:lnTo>
                        <a:lnTo>
                          <a:pt x="1239" y="620"/>
                        </a:lnTo>
                        <a:lnTo>
                          <a:pt x="1243" y="616"/>
                        </a:lnTo>
                        <a:lnTo>
                          <a:pt x="1247" y="612"/>
                        </a:lnTo>
                        <a:lnTo>
                          <a:pt x="1253" y="608"/>
                        </a:lnTo>
                        <a:lnTo>
                          <a:pt x="1258" y="605"/>
                        </a:lnTo>
                        <a:lnTo>
                          <a:pt x="1264" y="60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2" name="Freeform 780"/>
                  <p:cNvSpPr>
                    <a:spLocks noChangeAspect="1"/>
                  </p:cNvSpPr>
                  <p:nvPr/>
                </p:nvSpPr>
                <p:spPr bwMode="auto">
                  <a:xfrm>
                    <a:off x="4820" y="1246"/>
                    <a:ext cx="379" cy="251"/>
                  </a:xfrm>
                  <a:custGeom>
                    <a:avLst/>
                    <a:gdLst>
                      <a:gd name="T0" fmla="*/ 37 w 1264"/>
                      <a:gd name="T1" fmla="*/ 179 h 847"/>
                      <a:gd name="T2" fmla="*/ 127 w 1264"/>
                      <a:gd name="T3" fmla="*/ 18 h 847"/>
                      <a:gd name="T4" fmla="*/ 137 w 1264"/>
                      <a:gd name="T5" fmla="*/ 2 h 847"/>
                      <a:gd name="T6" fmla="*/ 139 w 1264"/>
                      <a:gd name="T7" fmla="*/ 0 h 847"/>
                      <a:gd name="T8" fmla="*/ 140 w 1264"/>
                      <a:gd name="T9" fmla="*/ 2 h 847"/>
                      <a:gd name="T10" fmla="*/ 150 w 1264"/>
                      <a:gd name="T11" fmla="*/ 16 h 847"/>
                      <a:gd name="T12" fmla="*/ 243 w 1264"/>
                      <a:gd name="T13" fmla="*/ 8 h 847"/>
                      <a:gd name="T14" fmla="*/ 251 w 1264"/>
                      <a:gd name="T15" fmla="*/ 1 h 847"/>
                      <a:gd name="T16" fmla="*/ 254 w 1264"/>
                      <a:gd name="T17" fmla="*/ 1 h 847"/>
                      <a:gd name="T18" fmla="*/ 261 w 1264"/>
                      <a:gd name="T19" fmla="*/ 8 h 847"/>
                      <a:gd name="T20" fmla="*/ 264 w 1264"/>
                      <a:gd name="T21" fmla="*/ 57 h 847"/>
                      <a:gd name="T22" fmla="*/ 379 w 1264"/>
                      <a:gd name="T23" fmla="*/ 213 h 847"/>
                      <a:gd name="T24" fmla="*/ 373 w 1264"/>
                      <a:gd name="T25" fmla="*/ 232 h 847"/>
                      <a:gd name="T26" fmla="*/ 284 w 1264"/>
                      <a:gd name="T27" fmla="*/ 251 h 847"/>
                      <a:gd name="T28" fmla="*/ 278 w 1264"/>
                      <a:gd name="T29" fmla="*/ 229 h 847"/>
                      <a:gd name="T30" fmla="*/ 278 w 1264"/>
                      <a:gd name="T31" fmla="*/ 197 h 847"/>
                      <a:gd name="T32" fmla="*/ 276 w 1264"/>
                      <a:gd name="T33" fmla="*/ 191 h 847"/>
                      <a:gd name="T34" fmla="*/ 275 w 1264"/>
                      <a:gd name="T35" fmla="*/ 186 h 847"/>
                      <a:gd name="T36" fmla="*/ 273 w 1264"/>
                      <a:gd name="T37" fmla="*/ 183 h 847"/>
                      <a:gd name="T38" fmla="*/ 270 w 1264"/>
                      <a:gd name="T39" fmla="*/ 180 h 847"/>
                      <a:gd name="T40" fmla="*/ 267 w 1264"/>
                      <a:gd name="T41" fmla="*/ 179 h 847"/>
                      <a:gd name="T42" fmla="*/ 264 w 1264"/>
                      <a:gd name="T43" fmla="*/ 178 h 847"/>
                      <a:gd name="T44" fmla="*/ 261 w 1264"/>
                      <a:gd name="T45" fmla="*/ 178 h 847"/>
                      <a:gd name="T46" fmla="*/ 257 w 1264"/>
                      <a:gd name="T47" fmla="*/ 179 h 847"/>
                      <a:gd name="T48" fmla="*/ 255 w 1264"/>
                      <a:gd name="T49" fmla="*/ 180 h 847"/>
                      <a:gd name="T50" fmla="*/ 252 w 1264"/>
                      <a:gd name="T51" fmla="*/ 183 h 847"/>
                      <a:gd name="T52" fmla="*/ 249 w 1264"/>
                      <a:gd name="T53" fmla="*/ 186 h 847"/>
                      <a:gd name="T54" fmla="*/ 247 w 1264"/>
                      <a:gd name="T55" fmla="*/ 191 h 847"/>
                      <a:gd name="T56" fmla="*/ 246 w 1264"/>
                      <a:gd name="T57" fmla="*/ 198 h 847"/>
                      <a:gd name="T58" fmla="*/ 246 w 1264"/>
                      <a:gd name="T59" fmla="*/ 229 h 847"/>
                      <a:gd name="T60" fmla="*/ 240 w 1264"/>
                      <a:gd name="T61" fmla="*/ 251 h 847"/>
                      <a:gd name="T62" fmla="*/ 150 w 1264"/>
                      <a:gd name="T63" fmla="*/ 231 h 847"/>
                      <a:gd name="T64" fmla="*/ 145 w 1264"/>
                      <a:gd name="T65" fmla="*/ 201 h 847"/>
                      <a:gd name="T66" fmla="*/ 144 w 1264"/>
                      <a:gd name="T67" fmla="*/ 194 h 847"/>
                      <a:gd name="T68" fmla="*/ 143 w 1264"/>
                      <a:gd name="T69" fmla="*/ 188 h 847"/>
                      <a:gd name="T70" fmla="*/ 141 w 1264"/>
                      <a:gd name="T71" fmla="*/ 185 h 847"/>
                      <a:gd name="T72" fmla="*/ 138 w 1264"/>
                      <a:gd name="T73" fmla="*/ 182 h 847"/>
                      <a:gd name="T74" fmla="*/ 136 w 1264"/>
                      <a:gd name="T75" fmla="*/ 180 h 847"/>
                      <a:gd name="T76" fmla="*/ 133 w 1264"/>
                      <a:gd name="T77" fmla="*/ 179 h 847"/>
                      <a:gd name="T78" fmla="*/ 129 w 1264"/>
                      <a:gd name="T79" fmla="*/ 178 h 847"/>
                      <a:gd name="T80" fmla="*/ 125 w 1264"/>
                      <a:gd name="T81" fmla="*/ 179 h 847"/>
                      <a:gd name="T82" fmla="*/ 122 w 1264"/>
                      <a:gd name="T83" fmla="*/ 180 h 847"/>
                      <a:gd name="T84" fmla="*/ 120 w 1264"/>
                      <a:gd name="T85" fmla="*/ 182 h 847"/>
                      <a:gd name="T86" fmla="*/ 118 w 1264"/>
                      <a:gd name="T87" fmla="*/ 185 h 847"/>
                      <a:gd name="T88" fmla="*/ 115 w 1264"/>
                      <a:gd name="T89" fmla="*/ 188 h 847"/>
                      <a:gd name="T90" fmla="*/ 114 w 1264"/>
                      <a:gd name="T91" fmla="*/ 194 h 847"/>
                      <a:gd name="T92" fmla="*/ 113 w 1264"/>
                      <a:gd name="T93" fmla="*/ 201 h 847"/>
                      <a:gd name="T94" fmla="*/ 107 w 1264"/>
                      <a:gd name="T95" fmla="*/ 232 h 847"/>
                      <a:gd name="T96" fmla="*/ 18 w 1264"/>
                      <a:gd name="T97" fmla="*/ 251 h 847"/>
                      <a:gd name="T98" fmla="*/ 12 w 1264"/>
                      <a:gd name="T99" fmla="*/ 229 h 847"/>
                      <a:gd name="T100" fmla="*/ 12 w 1264"/>
                      <a:gd name="T101" fmla="*/ 201 h 847"/>
                      <a:gd name="T102" fmla="*/ 12 w 1264"/>
                      <a:gd name="T103" fmla="*/ 195 h 847"/>
                      <a:gd name="T104" fmla="*/ 10 w 1264"/>
                      <a:gd name="T105" fmla="*/ 189 h 847"/>
                      <a:gd name="T106" fmla="*/ 8 w 1264"/>
                      <a:gd name="T107" fmla="*/ 186 h 847"/>
                      <a:gd name="T108" fmla="*/ 6 w 1264"/>
                      <a:gd name="T109" fmla="*/ 183 h 847"/>
                      <a:gd name="T110" fmla="*/ 3 w 1264"/>
                      <a:gd name="T111" fmla="*/ 180 h 847"/>
                      <a:gd name="T112" fmla="*/ 0 w 1264"/>
                      <a:gd name="T113" fmla="*/ 179 h 847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</a:gdLst>
                    <a:ahLst/>
                    <a:cxnLst>
                      <a:cxn ang="T114">
                        <a:pos x="T0" y="T1"/>
                      </a:cxn>
                      <a:cxn ang="T115">
                        <a:pos x="T2" y="T3"/>
                      </a:cxn>
                      <a:cxn ang="T116">
                        <a:pos x="T4" y="T5"/>
                      </a:cxn>
                      <a:cxn ang="T117">
                        <a:pos x="T6" y="T7"/>
                      </a:cxn>
                      <a:cxn ang="T118">
                        <a:pos x="T8" y="T9"/>
                      </a:cxn>
                      <a:cxn ang="T119">
                        <a:pos x="T10" y="T11"/>
                      </a:cxn>
                      <a:cxn ang="T120">
                        <a:pos x="T12" y="T13"/>
                      </a:cxn>
                      <a:cxn ang="T121">
                        <a:pos x="T14" y="T15"/>
                      </a:cxn>
                      <a:cxn ang="T122">
                        <a:pos x="T16" y="T17"/>
                      </a:cxn>
                      <a:cxn ang="T123">
                        <a:pos x="T18" y="T19"/>
                      </a:cxn>
                      <a:cxn ang="T124">
                        <a:pos x="T20" y="T21"/>
                      </a:cxn>
                      <a:cxn ang="T125">
                        <a:pos x="T22" y="T23"/>
                      </a:cxn>
                      <a:cxn ang="T126">
                        <a:pos x="T24" y="T25"/>
                      </a:cxn>
                      <a:cxn ang="T127">
                        <a:pos x="T26" y="T27"/>
                      </a:cxn>
                      <a:cxn ang="T128">
                        <a:pos x="T28" y="T29"/>
                      </a:cxn>
                      <a:cxn ang="T129">
                        <a:pos x="T30" y="T31"/>
                      </a:cxn>
                      <a:cxn ang="T130">
                        <a:pos x="T32" y="T33"/>
                      </a:cxn>
                      <a:cxn ang="T131">
                        <a:pos x="T34" y="T35"/>
                      </a:cxn>
                      <a:cxn ang="T132">
                        <a:pos x="T36" y="T37"/>
                      </a:cxn>
                      <a:cxn ang="T133">
                        <a:pos x="T38" y="T39"/>
                      </a:cxn>
                      <a:cxn ang="T134">
                        <a:pos x="T40" y="T41"/>
                      </a:cxn>
                      <a:cxn ang="T135">
                        <a:pos x="T42" y="T43"/>
                      </a:cxn>
                      <a:cxn ang="T136">
                        <a:pos x="T44" y="T45"/>
                      </a:cxn>
                      <a:cxn ang="T137">
                        <a:pos x="T46" y="T47"/>
                      </a:cxn>
                      <a:cxn ang="T138">
                        <a:pos x="T48" y="T49"/>
                      </a:cxn>
                      <a:cxn ang="T139">
                        <a:pos x="T50" y="T51"/>
                      </a:cxn>
                      <a:cxn ang="T140">
                        <a:pos x="T52" y="T53"/>
                      </a:cxn>
                      <a:cxn ang="T141">
                        <a:pos x="T54" y="T55"/>
                      </a:cxn>
                      <a:cxn ang="T142">
                        <a:pos x="T56" y="T57"/>
                      </a:cxn>
                      <a:cxn ang="T143">
                        <a:pos x="T58" y="T59"/>
                      </a:cxn>
                      <a:cxn ang="T144">
                        <a:pos x="T60" y="T61"/>
                      </a:cxn>
                      <a:cxn ang="T145">
                        <a:pos x="T62" y="T63"/>
                      </a:cxn>
                      <a:cxn ang="T146">
                        <a:pos x="T64" y="T65"/>
                      </a:cxn>
                      <a:cxn ang="T147">
                        <a:pos x="T66" y="T67"/>
                      </a:cxn>
                      <a:cxn ang="T148">
                        <a:pos x="T68" y="T69"/>
                      </a:cxn>
                      <a:cxn ang="T149">
                        <a:pos x="T70" y="T71"/>
                      </a:cxn>
                      <a:cxn ang="T150">
                        <a:pos x="T72" y="T73"/>
                      </a:cxn>
                      <a:cxn ang="T151">
                        <a:pos x="T74" y="T75"/>
                      </a:cxn>
                      <a:cxn ang="T152">
                        <a:pos x="T76" y="T77"/>
                      </a:cxn>
                      <a:cxn ang="T153">
                        <a:pos x="T78" y="T79"/>
                      </a:cxn>
                      <a:cxn ang="T154">
                        <a:pos x="T80" y="T81"/>
                      </a:cxn>
                      <a:cxn ang="T155">
                        <a:pos x="T82" y="T83"/>
                      </a:cxn>
                      <a:cxn ang="T156">
                        <a:pos x="T84" y="T85"/>
                      </a:cxn>
                      <a:cxn ang="T157">
                        <a:pos x="T86" y="T87"/>
                      </a:cxn>
                      <a:cxn ang="T158">
                        <a:pos x="T88" y="T89"/>
                      </a:cxn>
                      <a:cxn ang="T159">
                        <a:pos x="T90" y="T91"/>
                      </a:cxn>
                      <a:cxn ang="T160">
                        <a:pos x="T92" y="T93"/>
                      </a:cxn>
                      <a:cxn ang="T161">
                        <a:pos x="T94" y="T95"/>
                      </a:cxn>
                      <a:cxn ang="T162">
                        <a:pos x="T96" y="T97"/>
                      </a:cxn>
                      <a:cxn ang="T163">
                        <a:pos x="T98" y="T99"/>
                      </a:cxn>
                      <a:cxn ang="T164">
                        <a:pos x="T100" y="T101"/>
                      </a:cxn>
                      <a:cxn ang="T165">
                        <a:pos x="T102" y="T103"/>
                      </a:cxn>
                      <a:cxn ang="T166">
                        <a:pos x="T104" y="T105"/>
                      </a:cxn>
                      <a:cxn ang="T167">
                        <a:pos x="T106" y="T107"/>
                      </a:cxn>
                      <a:cxn ang="T168">
                        <a:pos x="T108" y="T109"/>
                      </a:cxn>
                      <a:cxn ang="T169">
                        <a:pos x="T110" y="T111"/>
                      </a:cxn>
                      <a:cxn ang="T170">
                        <a:pos x="T112" y="T113"/>
                      </a:cxn>
                    </a:cxnLst>
                    <a:rect l="0" t="0" r="r" b="b"/>
                    <a:pathLst>
                      <a:path w="1264" h="847">
                        <a:moveTo>
                          <a:pt x="0" y="603"/>
                        </a:moveTo>
                        <a:lnTo>
                          <a:pt x="123" y="603"/>
                        </a:lnTo>
                        <a:lnTo>
                          <a:pt x="423" y="192"/>
                        </a:lnTo>
                        <a:lnTo>
                          <a:pt x="423" y="60"/>
                        </a:lnTo>
                        <a:lnTo>
                          <a:pt x="432" y="28"/>
                        </a:lnTo>
                        <a:lnTo>
                          <a:pt x="456" y="6"/>
                        </a:lnTo>
                        <a:lnTo>
                          <a:pt x="458" y="3"/>
                        </a:lnTo>
                        <a:lnTo>
                          <a:pt x="463" y="0"/>
                        </a:lnTo>
                        <a:lnTo>
                          <a:pt x="466" y="3"/>
                        </a:lnTo>
                        <a:lnTo>
                          <a:pt x="468" y="6"/>
                        </a:lnTo>
                        <a:lnTo>
                          <a:pt x="491" y="26"/>
                        </a:lnTo>
                        <a:lnTo>
                          <a:pt x="501" y="54"/>
                        </a:lnTo>
                        <a:lnTo>
                          <a:pt x="801" y="54"/>
                        </a:lnTo>
                        <a:lnTo>
                          <a:pt x="812" y="26"/>
                        </a:lnTo>
                        <a:lnTo>
                          <a:pt x="835" y="6"/>
                        </a:lnTo>
                        <a:lnTo>
                          <a:pt x="836" y="3"/>
                        </a:lnTo>
                        <a:lnTo>
                          <a:pt x="840" y="0"/>
                        </a:lnTo>
                        <a:lnTo>
                          <a:pt x="846" y="3"/>
                        </a:lnTo>
                        <a:lnTo>
                          <a:pt x="847" y="6"/>
                        </a:lnTo>
                        <a:lnTo>
                          <a:pt x="871" y="28"/>
                        </a:lnTo>
                        <a:lnTo>
                          <a:pt x="879" y="60"/>
                        </a:lnTo>
                        <a:lnTo>
                          <a:pt x="879" y="192"/>
                        </a:lnTo>
                        <a:lnTo>
                          <a:pt x="881" y="192"/>
                        </a:lnTo>
                        <a:lnTo>
                          <a:pt x="1264" y="718"/>
                        </a:lnTo>
                        <a:lnTo>
                          <a:pt x="1264" y="774"/>
                        </a:lnTo>
                        <a:lnTo>
                          <a:pt x="1245" y="783"/>
                        </a:lnTo>
                        <a:lnTo>
                          <a:pt x="1245" y="847"/>
                        </a:lnTo>
                        <a:lnTo>
                          <a:pt x="946" y="847"/>
                        </a:lnTo>
                        <a:lnTo>
                          <a:pt x="946" y="780"/>
                        </a:lnTo>
                        <a:lnTo>
                          <a:pt x="927" y="774"/>
                        </a:lnTo>
                        <a:lnTo>
                          <a:pt x="927" y="678"/>
                        </a:lnTo>
                        <a:lnTo>
                          <a:pt x="926" y="666"/>
                        </a:lnTo>
                        <a:lnTo>
                          <a:pt x="923" y="655"/>
                        </a:lnTo>
                        <a:lnTo>
                          <a:pt x="921" y="645"/>
                        </a:lnTo>
                        <a:lnTo>
                          <a:pt x="919" y="636"/>
                        </a:lnTo>
                        <a:lnTo>
                          <a:pt x="916" y="629"/>
                        </a:lnTo>
                        <a:lnTo>
                          <a:pt x="912" y="623"/>
                        </a:lnTo>
                        <a:lnTo>
                          <a:pt x="909" y="617"/>
                        </a:lnTo>
                        <a:lnTo>
                          <a:pt x="904" y="613"/>
                        </a:lnTo>
                        <a:lnTo>
                          <a:pt x="900" y="609"/>
                        </a:lnTo>
                        <a:lnTo>
                          <a:pt x="896" y="607"/>
                        </a:lnTo>
                        <a:lnTo>
                          <a:pt x="892" y="605"/>
                        </a:lnTo>
                        <a:lnTo>
                          <a:pt x="888" y="603"/>
                        </a:lnTo>
                        <a:lnTo>
                          <a:pt x="880" y="602"/>
                        </a:lnTo>
                        <a:lnTo>
                          <a:pt x="874" y="602"/>
                        </a:lnTo>
                        <a:lnTo>
                          <a:pt x="869" y="602"/>
                        </a:lnTo>
                        <a:lnTo>
                          <a:pt x="861" y="603"/>
                        </a:lnTo>
                        <a:lnTo>
                          <a:pt x="857" y="604"/>
                        </a:lnTo>
                        <a:lnTo>
                          <a:pt x="853" y="607"/>
                        </a:lnTo>
                        <a:lnTo>
                          <a:pt x="849" y="609"/>
                        </a:lnTo>
                        <a:lnTo>
                          <a:pt x="844" y="613"/>
                        </a:lnTo>
                        <a:lnTo>
                          <a:pt x="840" y="617"/>
                        </a:lnTo>
                        <a:lnTo>
                          <a:pt x="836" y="623"/>
                        </a:lnTo>
                        <a:lnTo>
                          <a:pt x="832" y="629"/>
                        </a:lnTo>
                        <a:lnTo>
                          <a:pt x="829" y="636"/>
                        </a:lnTo>
                        <a:lnTo>
                          <a:pt x="825" y="646"/>
                        </a:lnTo>
                        <a:lnTo>
                          <a:pt x="823" y="655"/>
                        </a:lnTo>
                        <a:lnTo>
                          <a:pt x="822" y="667"/>
                        </a:lnTo>
                        <a:lnTo>
                          <a:pt x="821" y="678"/>
                        </a:lnTo>
                        <a:lnTo>
                          <a:pt x="821" y="774"/>
                        </a:lnTo>
                        <a:lnTo>
                          <a:pt x="801" y="783"/>
                        </a:lnTo>
                        <a:lnTo>
                          <a:pt x="801" y="847"/>
                        </a:lnTo>
                        <a:lnTo>
                          <a:pt x="503" y="847"/>
                        </a:lnTo>
                        <a:lnTo>
                          <a:pt x="501" y="780"/>
                        </a:lnTo>
                        <a:lnTo>
                          <a:pt x="482" y="774"/>
                        </a:lnTo>
                        <a:lnTo>
                          <a:pt x="484" y="678"/>
                        </a:lnTo>
                        <a:lnTo>
                          <a:pt x="483" y="667"/>
                        </a:lnTo>
                        <a:lnTo>
                          <a:pt x="481" y="655"/>
                        </a:lnTo>
                        <a:lnTo>
                          <a:pt x="479" y="646"/>
                        </a:lnTo>
                        <a:lnTo>
                          <a:pt x="477" y="636"/>
                        </a:lnTo>
                        <a:lnTo>
                          <a:pt x="474" y="629"/>
                        </a:lnTo>
                        <a:lnTo>
                          <a:pt x="470" y="623"/>
                        </a:lnTo>
                        <a:lnTo>
                          <a:pt x="465" y="617"/>
                        </a:lnTo>
                        <a:lnTo>
                          <a:pt x="461" y="613"/>
                        </a:lnTo>
                        <a:lnTo>
                          <a:pt x="457" y="609"/>
                        </a:lnTo>
                        <a:lnTo>
                          <a:pt x="453" y="607"/>
                        </a:lnTo>
                        <a:lnTo>
                          <a:pt x="448" y="604"/>
                        </a:lnTo>
                        <a:lnTo>
                          <a:pt x="444" y="603"/>
                        </a:lnTo>
                        <a:lnTo>
                          <a:pt x="437" y="602"/>
                        </a:lnTo>
                        <a:lnTo>
                          <a:pt x="431" y="602"/>
                        </a:lnTo>
                        <a:lnTo>
                          <a:pt x="424" y="602"/>
                        </a:lnTo>
                        <a:lnTo>
                          <a:pt x="417" y="603"/>
                        </a:lnTo>
                        <a:lnTo>
                          <a:pt x="413" y="604"/>
                        </a:lnTo>
                        <a:lnTo>
                          <a:pt x="408" y="607"/>
                        </a:lnTo>
                        <a:lnTo>
                          <a:pt x="404" y="609"/>
                        </a:lnTo>
                        <a:lnTo>
                          <a:pt x="400" y="613"/>
                        </a:lnTo>
                        <a:lnTo>
                          <a:pt x="396" y="617"/>
                        </a:lnTo>
                        <a:lnTo>
                          <a:pt x="392" y="623"/>
                        </a:lnTo>
                        <a:lnTo>
                          <a:pt x="387" y="629"/>
                        </a:lnTo>
                        <a:lnTo>
                          <a:pt x="384" y="636"/>
                        </a:lnTo>
                        <a:lnTo>
                          <a:pt x="381" y="646"/>
                        </a:lnTo>
                        <a:lnTo>
                          <a:pt x="379" y="655"/>
                        </a:lnTo>
                        <a:lnTo>
                          <a:pt x="378" y="667"/>
                        </a:lnTo>
                        <a:lnTo>
                          <a:pt x="377" y="678"/>
                        </a:lnTo>
                        <a:lnTo>
                          <a:pt x="377" y="774"/>
                        </a:lnTo>
                        <a:lnTo>
                          <a:pt x="358" y="783"/>
                        </a:lnTo>
                        <a:lnTo>
                          <a:pt x="358" y="847"/>
                        </a:lnTo>
                        <a:lnTo>
                          <a:pt x="59" y="847"/>
                        </a:lnTo>
                        <a:lnTo>
                          <a:pt x="59" y="780"/>
                        </a:lnTo>
                        <a:lnTo>
                          <a:pt x="40" y="774"/>
                        </a:lnTo>
                        <a:lnTo>
                          <a:pt x="40" y="727"/>
                        </a:lnTo>
                        <a:lnTo>
                          <a:pt x="40" y="678"/>
                        </a:lnTo>
                        <a:lnTo>
                          <a:pt x="40" y="670"/>
                        </a:lnTo>
                        <a:lnTo>
                          <a:pt x="39" y="659"/>
                        </a:lnTo>
                        <a:lnTo>
                          <a:pt x="37" y="649"/>
                        </a:lnTo>
                        <a:lnTo>
                          <a:pt x="32" y="637"/>
                        </a:lnTo>
                        <a:lnTo>
                          <a:pt x="30" y="631"/>
                        </a:lnTo>
                        <a:lnTo>
                          <a:pt x="28" y="626"/>
                        </a:lnTo>
                        <a:lnTo>
                          <a:pt x="24" y="620"/>
                        </a:lnTo>
                        <a:lnTo>
                          <a:pt x="21" y="616"/>
                        </a:lnTo>
                        <a:lnTo>
                          <a:pt x="17" y="612"/>
                        </a:lnTo>
                        <a:lnTo>
                          <a:pt x="11" y="608"/>
                        </a:lnTo>
                        <a:lnTo>
                          <a:pt x="6" y="605"/>
                        </a:lnTo>
                        <a:lnTo>
                          <a:pt x="0" y="60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3" name="Freeform 781"/>
                  <p:cNvSpPr>
                    <a:spLocks noChangeAspect="1"/>
                  </p:cNvSpPr>
                  <p:nvPr/>
                </p:nvSpPr>
                <p:spPr bwMode="auto">
                  <a:xfrm>
                    <a:off x="3005" y="1983"/>
                    <a:ext cx="29" cy="14"/>
                  </a:xfrm>
                  <a:custGeom>
                    <a:avLst/>
                    <a:gdLst>
                      <a:gd name="T0" fmla="*/ 0 w 97"/>
                      <a:gd name="T1" fmla="*/ 8 h 40"/>
                      <a:gd name="T2" fmla="*/ 7 w 97"/>
                      <a:gd name="T3" fmla="*/ 14 h 40"/>
                      <a:gd name="T4" fmla="*/ 29 w 97"/>
                      <a:gd name="T5" fmla="*/ 14 h 40"/>
                      <a:gd name="T6" fmla="*/ 29 w 97"/>
                      <a:gd name="T7" fmla="*/ 0 h 40"/>
                      <a:gd name="T8" fmla="*/ 7 w 97"/>
                      <a:gd name="T9" fmla="*/ 0 h 40"/>
                      <a:gd name="T10" fmla="*/ 0 w 97"/>
                      <a:gd name="T11" fmla="*/ 8 h 40"/>
                      <a:gd name="T12" fmla="*/ 0 w 97"/>
                      <a:gd name="T13" fmla="*/ 8 h 40"/>
                      <a:gd name="T14" fmla="*/ 1 w 97"/>
                      <a:gd name="T15" fmla="*/ 14 h 40"/>
                      <a:gd name="T16" fmla="*/ 7 w 97"/>
                      <a:gd name="T17" fmla="*/ 14 h 40"/>
                      <a:gd name="T18" fmla="*/ 0 w 97"/>
                      <a:gd name="T19" fmla="*/ 8 h 40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97" h="40">
                        <a:moveTo>
                          <a:pt x="0" y="22"/>
                        </a:moveTo>
                        <a:lnTo>
                          <a:pt x="23" y="40"/>
                        </a:lnTo>
                        <a:lnTo>
                          <a:pt x="97" y="40"/>
                        </a:lnTo>
                        <a:lnTo>
                          <a:pt x="97" y="0"/>
                        </a:lnTo>
                        <a:lnTo>
                          <a:pt x="23" y="0"/>
                        </a:lnTo>
                        <a:lnTo>
                          <a:pt x="0" y="22"/>
                        </a:lnTo>
                        <a:lnTo>
                          <a:pt x="2" y="40"/>
                        </a:lnTo>
                        <a:lnTo>
                          <a:pt x="23" y="40"/>
                        </a:lnTo>
                        <a:lnTo>
                          <a:pt x="0" y="2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4" name="Freeform 782"/>
                  <p:cNvSpPr>
                    <a:spLocks noChangeAspect="1"/>
                  </p:cNvSpPr>
                  <p:nvPr/>
                </p:nvSpPr>
                <p:spPr bwMode="auto">
                  <a:xfrm>
                    <a:off x="2933" y="1919"/>
                    <a:ext cx="86" cy="72"/>
                  </a:xfrm>
                  <a:custGeom>
                    <a:avLst/>
                    <a:gdLst>
                      <a:gd name="T0" fmla="*/ 0 w 271"/>
                      <a:gd name="T1" fmla="*/ 12 h 243"/>
                      <a:gd name="T2" fmla="*/ 0 w 271"/>
                      <a:gd name="T3" fmla="*/ 12 h 243"/>
                      <a:gd name="T4" fmla="*/ 3 w 271"/>
                      <a:gd name="T5" fmla="*/ 12 h 243"/>
                      <a:gd name="T6" fmla="*/ 7 w 271"/>
                      <a:gd name="T7" fmla="*/ 12 h 243"/>
                      <a:gd name="T8" fmla="*/ 10 w 271"/>
                      <a:gd name="T9" fmla="*/ 12 h 243"/>
                      <a:gd name="T10" fmla="*/ 13 w 271"/>
                      <a:gd name="T11" fmla="*/ 13 h 243"/>
                      <a:gd name="T12" fmla="*/ 20 w 271"/>
                      <a:gd name="T13" fmla="*/ 15 h 243"/>
                      <a:gd name="T14" fmla="*/ 26 w 271"/>
                      <a:gd name="T15" fmla="*/ 17 h 243"/>
                      <a:gd name="T16" fmla="*/ 32 w 271"/>
                      <a:gd name="T17" fmla="*/ 19 h 243"/>
                      <a:gd name="T18" fmla="*/ 37 w 271"/>
                      <a:gd name="T19" fmla="*/ 22 h 243"/>
                      <a:gd name="T20" fmla="*/ 43 w 271"/>
                      <a:gd name="T21" fmla="*/ 25 h 243"/>
                      <a:gd name="T22" fmla="*/ 48 w 271"/>
                      <a:gd name="T23" fmla="*/ 29 h 243"/>
                      <a:gd name="T24" fmla="*/ 52 w 271"/>
                      <a:gd name="T25" fmla="*/ 33 h 243"/>
                      <a:gd name="T26" fmla="*/ 57 w 271"/>
                      <a:gd name="T27" fmla="*/ 38 h 243"/>
                      <a:gd name="T28" fmla="*/ 60 w 271"/>
                      <a:gd name="T29" fmla="*/ 43 h 243"/>
                      <a:gd name="T30" fmla="*/ 64 w 271"/>
                      <a:gd name="T31" fmla="*/ 48 h 243"/>
                      <a:gd name="T32" fmla="*/ 66 w 271"/>
                      <a:gd name="T33" fmla="*/ 54 h 243"/>
                      <a:gd name="T34" fmla="*/ 69 w 271"/>
                      <a:gd name="T35" fmla="*/ 60 h 243"/>
                      <a:gd name="T36" fmla="*/ 70 w 271"/>
                      <a:gd name="T37" fmla="*/ 63 h 243"/>
                      <a:gd name="T38" fmla="*/ 70 w 271"/>
                      <a:gd name="T39" fmla="*/ 66 h 243"/>
                      <a:gd name="T40" fmla="*/ 71 w 271"/>
                      <a:gd name="T41" fmla="*/ 69 h 243"/>
                      <a:gd name="T42" fmla="*/ 71 w 271"/>
                      <a:gd name="T43" fmla="*/ 72 h 243"/>
                      <a:gd name="T44" fmla="*/ 86 w 271"/>
                      <a:gd name="T45" fmla="*/ 71 h 243"/>
                      <a:gd name="T46" fmla="*/ 85 w 271"/>
                      <a:gd name="T47" fmla="*/ 67 h 243"/>
                      <a:gd name="T48" fmla="*/ 85 w 271"/>
                      <a:gd name="T49" fmla="*/ 64 h 243"/>
                      <a:gd name="T50" fmla="*/ 84 w 271"/>
                      <a:gd name="T51" fmla="*/ 60 h 243"/>
                      <a:gd name="T52" fmla="*/ 83 w 271"/>
                      <a:gd name="T53" fmla="*/ 56 h 243"/>
                      <a:gd name="T54" fmla="*/ 80 w 271"/>
                      <a:gd name="T55" fmla="*/ 49 h 243"/>
                      <a:gd name="T56" fmla="*/ 77 w 271"/>
                      <a:gd name="T57" fmla="*/ 43 h 243"/>
                      <a:gd name="T58" fmla="*/ 73 w 271"/>
                      <a:gd name="T59" fmla="*/ 37 h 243"/>
                      <a:gd name="T60" fmla="*/ 68 w 271"/>
                      <a:gd name="T61" fmla="*/ 31 h 243"/>
                      <a:gd name="T62" fmla="*/ 63 w 271"/>
                      <a:gd name="T63" fmla="*/ 25 h 243"/>
                      <a:gd name="T64" fmla="*/ 58 w 271"/>
                      <a:gd name="T65" fmla="*/ 20 h 243"/>
                      <a:gd name="T66" fmla="*/ 52 w 271"/>
                      <a:gd name="T67" fmla="*/ 16 h 243"/>
                      <a:gd name="T68" fmla="*/ 46 w 271"/>
                      <a:gd name="T69" fmla="*/ 12 h 243"/>
                      <a:gd name="T70" fmla="*/ 39 w 271"/>
                      <a:gd name="T71" fmla="*/ 8 h 243"/>
                      <a:gd name="T72" fmla="*/ 32 w 271"/>
                      <a:gd name="T73" fmla="*/ 5 h 243"/>
                      <a:gd name="T74" fmla="*/ 24 w 271"/>
                      <a:gd name="T75" fmla="*/ 3 h 243"/>
                      <a:gd name="T76" fmla="*/ 16 w 271"/>
                      <a:gd name="T77" fmla="*/ 1 h 243"/>
                      <a:gd name="T78" fmla="*/ 12 w 271"/>
                      <a:gd name="T79" fmla="*/ 1 h 243"/>
                      <a:gd name="T80" fmla="*/ 8 w 271"/>
                      <a:gd name="T81" fmla="*/ 0 h 243"/>
                      <a:gd name="T82" fmla="*/ 4 w 271"/>
                      <a:gd name="T83" fmla="*/ 0 h 243"/>
                      <a:gd name="T84" fmla="*/ 0 w 271"/>
                      <a:gd name="T85" fmla="*/ 0 h 243"/>
                      <a:gd name="T86" fmla="*/ 0 w 271"/>
                      <a:gd name="T87" fmla="*/ 0 h 243"/>
                      <a:gd name="T88" fmla="*/ 0 w 271"/>
                      <a:gd name="T89" fmla="*/ 12 h 243"/>
                      <a:gd name="T90" fmla="*/ 0 w 271"/>
                      <a:gd name="T91" fmla="*/ 12 h 243"/>
                      <a:gd name="T92" fmla="*/ 0 w 271"/>
                      <a:gd name="T93" fmla="*/ 12 h 243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</a:gdLst>
                    <a:ahLst/>
                    <a:cxnLst>
                      <a:cxn ang="T94">
                        <a:pos x="T0" y="T1"/>
                      </a:cxn>
                      <a:cxn ang="T95">
                        <a:pos x="T2" y="T3"/>
                      </a:cxn>
                      <a:cxn ang="T96">
                        <a:pos x="T4" y="T5"/>
                      </a:cxn>
                      <a:cxn ang="T97">
                        <a:pos x="T6" y="T7"/>
                      </a:cxn>
                      <a:cxn ang="T98">
                        <a:pos x="T8" y="T9"/>
                      </a:cxn>
                      <a:cxn ang="T99">
                        <a:pos x="T10" y="T11"/>
                      </a:cxn>
                      <a:cxn ang="T100">
                        <a:pos x="T12" y="T13"/>
                      </a:cxn>
                      <a:cxn ang="T101">
                        <a:pos x="T14" y="T15"/>
                      </a:cxn>
                      <a:cxn ang="T102">
                        <a:pos x="T16" y="T17"/>
                      </a:cxn>
                      <a:cxn ang="T103">
                        <a:pos x="T18" y="T19"/>
                      </a:cxn>
                      <a:cxn ang="T104">
                        <a:pos x="T20" y="T21"/>
                      </a:cxn>
                      <a:cxn ang="T105">
                        <a:pos x="T22" y="T23"/>
                      </a:cxn>
                      <a:cxn ang="T106">
                        <a:pos x="T24" y="T25"/>
                      </a:cxn>
                      <a:cxn ang="T107">
                        <a:pos x="T26" y="T27"/>
                      </a:cxn>
                      <a:cxn ang="T108">
                        <a:pos x="T28" y="T29"/>
                      </a:cxn>
                      <a:cxn ang="T109">
                        <a:pos x="T30" y="T31"/>
                      </a:cxn>
                      <a:cxn ang="T110">
                        <a:pos x="T32" y="T33"/>
                      </a:cxn>
                      <a:cxn ang="T111">
                        <a:pos x="T34" y="T35"/>
                      </a:cxn>
                      <a:cxn ang="T112">
                        <a:pos x="T36" y="T37"/>
                      </a:cxn>
                      <a:cxn ang="T113">
                        <a:pos x="T38" y="T39"/>
                      </a:cxn>
                      <a:cxn ang="T114">
                        <a:pos x="T40" y="T41"/>
                      </a:cxn>
                      <a:cxn ang="T115">
                        <a:pos x="T42" y="T43"/>
                      </a:cxn>
                      <a:cxn ang="T116">
                        <a:pos x="T44" y="T45"/>
                      </a:cxn>
                      <a:cxn ang="T117">
                        <a:pos x="T46" y="T47"/>
                      </a:cxn>
                      <a:cxn ang="T118">
                        <a:pos x="T48" y="T49"/>
                      </a:cxn>
                      <a:cxn ang="T119">
                        <a:pos x="T50" y="T51"/>
                      </a:cxn>
                      <a:cxn ang="T120">
                        <a:pos x="T52" y="T53"/>
                      </a:cxn>
                      <a:cxn ang="T121">
                        <a:pos x="T54" y="T55"/>
                      </a:cxn>
                      <a:cxn ang="T122">
                        <a:pos x="T56" y="T57"/>
                      </a:cxn>
                      <a:cxn ang="T123">
                        <a:pos x="T58" y="T59"/>
                      </a:cxn>
                      <a:cxn ang="T124">
                        <a:pos x="T60" y="T61"/>
                      </a:cxn>
                      <a:cxn ang="T125">
                        <a:pos x="T62" y="T63"/>
                      </a:cxn>
                      <a:cxn ang="T126">
                        <a:pos x="T64" y="T65"/>
                      </a:cxn>
                      <a:cxn ang="T127">
                        <a:pos x="T66" y="T67"/>
                      </a:cxn>
                      <a:cxn ang="T128">
                        <a:pos x="T68" y="T69"/>
                      </a:cxn>
                      <a:cxn ang="T129">
                        <a:pos x="T70" y="T71"/>
                      </a:cxn>
                      <a:cxn ang="T130">
                        <a:pos x="T72" y="T73"/>
                      </a:cxn>
                      <a:cxn ang="T131">
                        <a:pos x="T74" y="T75"/>
                      </a:cxn>
                      <a:cxn ang="T132">
                        <a:pos x="T76" y="T77"/>
                      </a:cxn>
                      <a:cxn ang="T133">
                        <a:pos x="T78" y="T79"/>
                      </a:cxn>
                      <a:cxn ang="T134">
                        <a:pos x="T80" y="T81"/>
                      </a:cxn>
                      <a:cxn ang="T135">
                        <a:pos x="T82" y="T83"/>
                      </a:cxn>
                      <a:cxn ang="T136">
                        <a:pos x="T84" y="T85"/>
                      </a:cxn>
                      <a:cxn ang="T137">
                        <a:pos x="T86" y="T87"/>
                      </a:cxn>
                      <a:cxn ang="T138">
                        <a:pos x="T88" y="T89"/>
                      </a:cxn>
                      <a:cxn ang="T139">
                        <a:pos x="T90" y="T91"/>
                      </a:cxn>
                      <a:cxn ang="T140">
                        <a:pos x="T92" y="T93"/>
                      </a:cxn>
                    </a:cxnLst>
                    <a:rect l="0" t="0" r="r" b="b"/>
                    <a:pathLst>
                      <a:path w="271" h="243">
                        <a:moveTo>
                          <a:pt x="0" y="40"/>
                        </a:moveTo>
                        <a:lnTo>
                          <a:pt x="0" y="40"/>
                        </a:lnTo>
                        <a:lnTo>
                          <a:pt x="10" y="41"/>
                        </a:lnTo>
                        <a:lnTo>
                          <a:pt x="21" y="41"/>
                        </a:lnTo>
                        <a:lnTo>
                          <a:pt x="31" y="42"/>
                        </a:lnTo>
                        <a:lnTo>
                          <a:pt x="41" y="44"/>
                        </a:lnTo>
                        <a:lnTo>
                          <a:pt x="62" y="49"/>
                        </a:lnTo>
                        <a:lnTo>
                          <a:pt x="81" y="56"/>
                        </a:lnTo>
                        <a:lnTo>
                          <a:pt x="100" y="64"/>
                        </a:lnTo>
                        <a:lnTo>
                          <a:pt x="117" y="74"/>
                        </a:lnTo>
                        <a:lnTo>
                          <a:pt x="134" y="85"/>
                        </a:lnTo>
                        <a:lnTo>
                          <a:pt x="150" y="98"/>
                        </a:lnTo>
                        <a:lnTo>
                          <a:pt x="165" y="113"/>
                        </a:lnTo>
                        <a:lnTo>
                          <a:pt x="179" y="128"/>
                        </a:lnTo>
                        <a:lnTo>
                          <a:pt x="190" y="145"/>
                        </a:lnTo>
                        <a:lnTo>
                          <a:pt x="201" y="163"/>
                        </a:lnTo>
                        <a:lnTo>
                          <a:pt x="209" y="181"/>
                        </a:lnTo>
                        <a:lnTo>
                          <a:pt x="216" y="202"/>
                        </a:lnTo>
                        <a:lnTo>
                          <a:pt x="220" y="212"/>
                        </a:lnTo>
                        <a:lnTo>
                          <a:pt x="222" y="222"/>
                        </a:lnTo>
                        <a:lnTo>
                          <a:pt x="224" y="233"/>
                        </a:lnTo>
                        <a:lnTo>
                          <a:pt x="225" y="243"/>
                        </a:lnTo>
                        <a:lnTo>
                          <a:pt x="271" y="239"/>
                        </a:lnTo>
                        <a:lnTo>
                          <a:pt x="269" y="226"/>
                        </a:lnTo>
                        <a:lnTo>
                          <a:pt x="267" y="215"/>
                        </a:lnTo>
                        <a:lnTo>
                          <a:pt x="264" y="202"/>
                        </a:lnTo>
                        <a:lnTo>
                          <a:pt x="261" y="189"/>
                        </a:lnTo>
                        <a:lnTo>
                          <a:pt x="252" y="167"/>
                        </a:lnTo>
                        <a:lnTo>
                          <a:pt x="242" y="145"/>
                        </a:lnTo>
                        <a:lnTo>
                          <a:pt x="230" y="124"/>
                        </a:lnTo>
                        <a:lnTo>
                          <a:pt x="215" y="105"/>
                        </a:lnTo>
                        <a:lnTo>
                          <a:pt x="200" y="86"/>
                        </a:lnTo>
                        <a:lnTo>
                          <a:pt x="183" y="69"/>
                        </a:lnTo>
                        <a:lnTo>
                          <a:pt x="164" y="54"/>
                        </a:lnTo>
                        <a:lnTo>
                          <a:pt x="144" y="40"/>
                        </a:lnTo>
                        <a:lnTo>
                          <a:pt x="122" y="28"/>
                        </a:lnTo>
                        <a:lnTo>
                          <a:pt x="100" y="18"/>
                        </a:lnTo>
                        <a:lnTo>
                          <a:pt x="75" y="10"/>
                        </a:lnTo>
                        <a:lnTo>
                          <a:pt x="51" y="4"/>
                        </a:lnTo>
                        <a:lnTo>
                          <a:pt x="38" y="2"/>
                        </a:lnTo>
                        <a:lnTo>
                          <a:pt x="25" y="1"/>
                        </a:lnTo>
                        <a:lnTo>
                          <a:pt x="12" y="0"/>
                        </a:lnTo>
                        <a:lnTo>
                          <a:pt x="0" y="0"/>
                        </a:lnTo>
                        <a:lnTo>
                          <a:pt x="0" y="4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5" name="Freeform 783"/>
                  <p:cNvSpPr>
                    <a:spLocks noChangeAspect="1"/>
                  </p:cNvSpPr>
                  <p:nvPr/>
                </p:nvSpPr>
                <p:spPr bwMode="auto">
                  <a:xfrm>
                    <a:off x="2854" y="1919"/>
                    <a:ext cx="79" cy="79"/>
                  </a:xfrm>
                  <a:custGeom>
                    <a:avLst/>
                    <a:gdLst>
                      <a:gd name="T0" fmla="*/ 7 w 271"/>
                      <a:gd name="T1" fmla="*/ 79 h 261"/>
                      <a:gd name="T2" fmla="*/ 13 w 271"/>
                      <a:gd name="T3" fmla="*/ 74 h 261"/>
                      <a:gd name="T4" fmla="*/ 14 w 271"/>
                      <a:gd name="T5" fmla="*/ 71 h 261"/>
                      <a:gd name="T6" fmla="*/ 14 w 271"/>
                      <a:gd name="T7" fmla="*/ 67 h 261"/>
                      <a:gd name="T8" fmla="*/ 15 w 271"/>
                      <a:gd name="T9" fmla="*/ 64 h 261"/>
                      <a:gd name="T10" fmla="*/ 16 w 271"/>
                      <a:gd name="T11" fmla="*/ 61 h 261"/>
                      <a:gd name="T12" fmla="*/ 18 w 271"/>
                      <a:gd name="T13" fmla="*/ 55 h 261"/>
                      <a:gd name="T14" fmla="*/ 20 w 271"/>
                      <a:gd name="T15" fmla="*/ 49 h 261"/>
                      <a:gd name="T16" fmla="*/ 24 w 271"/>
                      <a:gd name="T17" fmla="*/ 44 h 261"/>
                      <a:gd name="T18" fmla="*/ 27 w 271"/>
                      <a:gd name="T19" fmla="*/ 39 h 261"/>
                      <a:gd name="T20" fmla="*/ 31 w 271"/>
                      <a:gd name="T21" fmla="*/ 34 h 261"/>
                      <a:gd name="T22" fmla="*/ 35 w 271"/>
                      <a:gd name="T23" fmla="*/ 30 h 261"/>
                      <a:gd name="T24" fmla="*/ 40 w 271"/>
                      <a:gd name="T25" fmla="*/ 26 h 261"/>
                      <a:gd name="T26" fmla="*/ 45 w 271"/>
                      <a:gd name="T27" fmla="*/ 22 h 261"/>
                      <a:gd name="T28" fmla="*/ 50 w 271"/>
                      <a:gd name="T29" fmla="*/ 19 h 261"/>
                      <a:gd name="T30" fmla="*/ 55 w 271"/>
                      <a:gd name="T31" fmla="*/ 17 h 261"/>
                      <a:gd name="T32" fmla="*/ 61 w 271"/>
                      <a:gd name="T33" fmla="*/ 15 h 261"/>
                      <a:gd name="T34" fmla="*/ 67 w 271"/>
                      <a:gd name="T35" fmla="*/ 13 h 261"/>
                      <a:gd name="T36" fmla="*/ 70 w 271"/>
                      <a:gd name="T37" fmla="*/ 13 h 261"/>
                      <a:gd name="T38" fmla="*/ 73 w 271"/>
                      <a:gd name="T39" fmla="*/ 12 h 261"/>
                      <a:gd name="T40" fmla="*/ 76 w 271"/>
                      <a:gd name="T41" fmla="*/ 12 h 261"/>
                      <a:gd name="T42" fmla="*/ 79 w 271"/>
                      <a:gd name="T43" fmla="*/ 12 h 261"/>
                      <a:gd name="T44" fmla="*/ 79 w 271"/>
                      <a:gd name="T45" fmla="*/ 0 h 261"/>
                      <a:gd name="T46" fmla="*/ 75 w 271"/>
                      <a:gd name="T47" fmla="*/ 0 h 261"/>
                      <a:gd name="T48" fmla="*/ 71 w 271"/>
                      <a:gd name="T49" fmla="*/ 0 h 261"/>
                      <a:gd name="T50" fmla="*/ 68 w 271"/>
                      <a:gd name="T51" fmla="*/ 1 h 261"/>
                      <a:gd name="T52" fmla="*/ 64 w 271"/>
                      <a:gd name="T53" fmla="*/ 1 h 261"/>
                      <a:gd name="T54" fmla="*/ 57 w 271"/>
                      <a:gd name="T55" fmla="*/ 3 h 261"/>
                      <a:gd name="T56" fmla="*/ 50 w 271"/>
                      <a:gd name="T57" fmla="*/ 5 h 261"/>
                      <a:gd name="T58" fmla="*/ 43 w 271"/>
                      <a:gd name="T59" fmla="*/ 8 h 261"/>
                      <a:gd name="T60" fmla="*/ 37 w 271"/>
                      <a:gd name="T61" fmla="*/ 12 h 261"/>
                      <a:gd name="T62" fmla="*/ 31 w 271"/>
                      <a:gd name="T63" fmla="*/ 16 h 261"/>
                      <a:gd name="T64" fmla="*/ 26 w 271"/>
                      <a:gd name="T65" fmla="*/ 21 h 261"/>
                      <a:gd name="T66" fmla="*/ 21 w 271"/>
                      <a:gd name="T67" fmla="*/ 26 h 261"/>
                      <a:gd name="T68" fmla="*/ 16 w 271"/>
                      <a:gd name="T69" fmla="*/ 32 h 261"/>
                      <a:gd name="T70" fmla="*/ 12 w 271"/>
                      <a:gd name="T71" fmla="*/ 38 h 261"/>
                      <a:gd name="T72" fmla="*/ 8 w 271"/>
                      <a:gd name="T73" fmla="*/ 44 h 261"/>
                      <a:gd name="T74" fmla="*/ 6 w 271"/>
                      <a:gd name="T75" fmla="*/ 51 h 261"/>
                      <a:gd name="T76" fmla="*/ 3 w 271"/>
                      <a:gd name="T77" fmla="*/ 57 h 261"/>
                      <a:gd name="T78" fmla="*/ 2 w 271"/>
                      <a:gd name="T79" fmla="*/ 61 h 261"/>
                      <a:gd name="T80" fmla="*/ 1 w 271"/>
                      <a:gd name="T81" fmla="*/ 65 h 261"/>
                      <a:gd name="T82" fmla="*/ 1 w 271"/>
                      <a:gd name="T83" fmla="*/ 68 h 261"/>
                      <a:gd name="T84" fmla="*/ 0 w 271"/>
                      <a:gd name="T85" fmla="*/ 72 h 261"/>
                      <a:gd name="T86" fmla="*/ 7 w 271"/>
                      <a:gd name="T87" fmla="*/ 67 h 261"/>
                      <a:gd name="T88" fmla="*/ 7 w 271"/>
                      <a:gd name="T89" fmla="*/ 79 h 261"/>
                      <a:gd name="T90" fmla="*/ 13 w 271"/>
                      <a:gd name="T91" fmla="*/ 79 h 261"/>
                      <a:gd name="T92" fmla="*/ 13 w 271"/>
                      <a:gd name="T93" fmla="*/ 74 h 261"/>
                      <a:gd name="T94" fmla="*/ 7 w 271"/>
                      <a:gd name="T95" fmla="*/ 79 h 261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</a:gdLst>
                    <a:ahLst/>
                    <a:cxnLst>
                      <a:cxn ang="T96">
                        <a:pos x="T0" y="T1"/>
                      </a:cxn>
                      <a:cxn ang="T97">
                        <a:pos x="T2" y="T3"/>
                      </a:cxn>
                      <a:cxn ang="T98">
                        <a:pos x="T4" y="T5"/>
                      </a:cxn>
                      <a:cxn ang="T99">
                        <a:pos x="T6" y="T7"/>
                      </a:cxn>
                      <a:cxn ang="T100">
                        <a:pos x="T8" y="T9"/>
                      </a:cxn>
                      <a:cxn ang="T101">
                        <a:pos x="T10" y="T11"/>
                      </a:cxn>
                      <a:cxn ang="T102">
                        <a:pos x="T12" y="T13"/>
                      </a:cxn>
                      <a:cxn ang="T103">
                        <a:pos x="T14" y="T15"/>
                      </a:cxn>
                      <a:cxn ang="T104">
                        <a:pos x="T16" y="T17"/>
                      </a:cxn>
                      <a:cxn ang="T105">
                        <a:pos x="T18" y="T19"/>
                      </a:cxn>
                      <a:cxn ang="T106">
                        <a:pos x="T20" y="T21"/>
                      </a:cxn>
                      <a:cxn ang="T107">
                        <a:pos x="T22" y="T23"/>
                      </a:cxn>
                      <a:cxn ang="T108">
                        <a:pos x="T24" y="T25"/>
                      </a:cxn>
                      <a:cxn ang="T109">
                        <a:pos x="T26" y="T27"/>
                      </a:cxn>
                      <a:cxn ang="T110">
                        <a:pos x="T28" y="T29"/>
                      </a:cxn>
                      <a:cxn ang="T111">
                        <a:pos x="T30" y="T31"/>
                      </a:cxn>
                      <a:cxn ang="T112">
                        <a:pos x="T32" y="T33"/>
                      </a:cxn>
                      <a:cxn ang="T113">
                        <a:pos x="T34" y="T35"/>
                      </a:cxn>
                      <a:cxn ang="T114">
                        <a:pos x="T36" y="T37"/>
                      </a:cxn>
                      <a:cxn ang="T115">
                        <a:pos x="T38" y="T39"/>
                      </a:cxn>
                      <a:cxn ang="T116">
                        <a:pos x="T40" y="T41"/>
                      </a:cxn>
                      <a:cxn ang="T117">
                        <a:pos x="T42" y="T43"/>
                      </a:cxn>
                      <a:cxn ang="T118">
                        <a:pos x="T44" y="T45"/>
                      </a:cxn>
                      <a:cxn ang="T119">
                        <a:pos x="T46" y="T47"/>
                      </a:cxn>
                      <a:cxn ang="T120">
                        <a:pos x="T48" y="T49"/>
                      </a:cxn>
                      <a:cxn ang="T121">
                        <a:pos x="T50" y="T51"/>
                      </a:cxn>
                      <a:cxn ang="T122">
                        <a:pos x="T52" y="T53"/>
                      </a:cxn>
                      <a:cxn ang="T123">
                        <a:pos x="T54" y="T55"/>
                      </a:cxn>
                      <a:cxn ang="T124">
                        <a:pos x="T56" y="T57"/>
                      </a:cxn>
                      <a:cxn ang="T125">
                        <a:pos x="T58" y="T59"/>
                      </a:cxn>
                      <a:cxn ang="T126">
                        <a:pos x="T60" y="T61"/>
                      </a:cxn>
                      <a:cxn ang="T127">
                        <a:pos x="T62" y="T63"/>
                      </a:cxn>
                      <a:cxn ang="T128">
                        <a:pos x="T64" y="T65"/>
                      </a:cxn>
                      <a:cxn ang="T129">
                        <a:pos x="T66" y="T67"/>
                      </a:cxn>
                      <a:cxn ang="T130">
                        <a:pos x="T68" y="T69"/>
                      </a:cxn>
                      <a:cxn ang="T131">
                        <a:pos x="T70" y="T71"/>
                      </a:cxn>
                      <a:cxn ang="T132">
                        <a:pos x="T72" y="T73"/>
                      </a:cxn>
                      <a:cxn ang="T133">
                        <a:pos x="T74" y="T75"/>
                      </a:cxn>
                      <a:cxn ang="T134">
                        <a:pos x="T76" y="T77"/>
                      </a:cxn>
                      <a:cxn ang="T135">
                        <a:pos x="T78" y="T79"/>
                      </a:cxn>
                      <a:cxn ang="T136">
                        <a:pos x="T80" y="T81"/>
                      </a:cxn>
                      <a:cxn ang="T137">
                        <a:pos x="T82" y="T83"/>
                      </a:cxn>
                      <a:cxn ang="T138">
                        <a:pos x="T84" y="T85"/>
                      </a:cxn>
                      <a:cxn ang="T139">
                        <a:pos x="T86" y="T87"/>
                      </a:cxn>
                      <a:cxn ang="T140">
                        <a:pos x="T88" y="T89"/>
                      </a:cxn>
                      <a:cxn ang="T141">
                        <a:pos x="T90" y="T91"/>
                      </a:cxn>
                      <a:cxn ang="T142">
                        <a:pos x="T92" y="T93"/>
                      </a:cxn>
                      <a:cxn ang="T143">
                        <a:pos x="T94" y="T95"/>
                      </a:cxn>
                    </a:cxnLst>
                    <a:rect l="0" t="0" r="r" b="b"/>
                    <a:pathLst>
                      <a:path w="271" h="261">
                        <a:moveTo>
                          <a:pt x="23" y="261"/>
                        </a:moveTo>
                        <a:lnTo>
                          <a:pt x="46" y="243"/>
                        </a:lnTo>
                        <a:lnTo>
                          <a:pt x="47" y="233"/>
                        </a:lnTo>
                        <a:lnTo>
                          <a:pt x="49" y="222"/>
                        </a:lnTo>
                        <a:lnTo>
                          <a:pt x="51" y="212"/>
                        </a:lnTo>
                        <a:lnTo>
                          <a:pt x="55" y="202"/>
                        </a:lnTo>
                        <a:lnTo>
                          <a:pt x="62" y="181"/>
                        </a:lnTo>
                        <a:lnTo>
                          <a:pt x="70" y="163"/>
                        </a:lnTo>
                        <a:lnTo>
                          <a:pt x="81" y="145"/>
                        </a:lnTo>
                        <a:lnTo>
                          <a:pt x="93" y="128"/>
                        </a:lnTo>
                        <a:lnTo>
                          <a:pt x="106" y="113"/>
                        </a:lnTo>
                        <a:lnTo>
                          <a:pt x="121" y="98"/>
                        </a:lnTo>
                        <a:lnTo>
                          <a:pt x="137" y="85"/>
                        </a:lnTo>
                        <a:lnTo>
                          <a:pt x="154" y="74"/>
                        </a:lnTo>
                        <a:lnTo>
                          <a:pt x="170" y="64"/>
                        </a:lnTo>
                        <a:lnTo>
                          <a:pt x="189" y="56"/>
                        </a:lnTo>
                        <a:lnTo>
                          <a:pt x="208" y="49"/>
                        </a:lnTo>
                        <a:lnTo>
                          <a:pt x="229" y="44"/>
                        </a:lnTo>
                        <a:lnTo>
                          <a:pt x="239" y="42"/>
                        </a:lnTo>
                        <a:lnTo>
                          <a:pt x="249" y="41"/>
                        </a:lnTo>
                        <a:lnTo>
                          <a:pt x="260" y="41"/>
                        </a:lnTo>
                        <a:lnTo>
                          <a:pt x="271" y="40"/>
                        </a:lnTo>
                        <a:lnTo>
                          <a:pt x="271" y="0"/>
                        </a:lnTo>
                        <a:lnTo>
                          <a:pt x="257" y="0"/>
                        </a:lnTo>
                        <a:lnTo>
                          <a:pt x="244" y="1"/>
                        </a:lnTo>
                        <a:lnTo>
                          <a:pt x="232" y="2"/>
                        </a:lnTo>
                        <a:lnTo>
                          <a:pt x="219" y="4"/>
                        </a:lnTo>
                        <a:lnTo>
                          <a:pt x="195" y="10"/>
                        </a:lnTo>
                        <a:lnTo>
                          <a:pt x="172" y="18"/>
                        </a:lnTo>
                        <a:lnTo>
                          <a:pt x="148" y="28"/>
                        </a:lnTo>
                        <a:lnTo>
                          <a:pt x="127" y="40"/>
                        </a:lnTo>
                        <a:lnTo>
                          <a:pt x="107" y="54"/>
                        </a:lnTo>
                        <a:lnTo>
                          <a:pt x="88" y="69"/>
                        </a:lnTo>
                        <a:lnTo>
                          <a:pt x="71" y="86"/>
                        </a:lnTo>
                        <a:lnTo>
                          <a:pt x="56" y="105"/>
                        </a:lnTo>
                        <a:lnTo>
                          <a:pt x="41" y="124"/>
                        </a:lnTo>
                        <a:lnTo>
                          <a:pt x="29" y="145"/>
                        </a:lnTo>
                        <a:lnTo>
                          <a:pt x="19" y="167"/>
                        </a:lnTo>
                        <a:lnTo>
                          <a:pt x="10" y="189"/>
                        </a:lnTo>
                        <a:lnTo>
                          <a:pt x="7" y="202"/>
                        </a:lnTo>
                        <a:lnTo>
                          <a:pt x="4" y="215"/>
                        </a:lnTo>
                        <a:lnTo>
                          <a:pt x="2" y="226"/>
                        </a:lnTo>
                        <a:lnTo>
                          <a:pt x="0" y="239"/>
                        </a:lnTo>
                        <a:lnTo>
                          <a:pt x="23" y="221"/>
                        </a:lnTo>
                        <a:lnTo>
                          <a:pt x="23" y="261"/>
                        </a:lnTo>
                        <a:lnTo>
                          <a:pt x="44" y="261"/>
                        </a:lnTo>
                        <a:lnTo>
                          <a:pt x="46" y="243"/>
                        </a:lnTo>
                        <a:lnTo>
                          <a:pt x="23" y="26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6" name="Freeform 784"/>
                  <p:cNvSpPr>
                    <a:spLocks noChangeAspect="1"/>
                  </p:cNvSpPr>
                  <p:nvPr/>
                </p:nvSpPr>
                <p:spPr bwMode="auto">
                  <a:xfrm>
                    <a:off x="2833" y="1983"/>
                    <a:ext cx="29" cy="14"/>
                  </a:xfrm>
                  <a:custGeom>
                    <a:avLst/>
                    <a:gdLst>
                      <a:gd name="T0" fmla="*/ 0 w 83"/>
                      <a:gd name="T1" fmla="*/ 8 h 40"/>
                      <a:gd name="T2" fmla="*/ 8 w 83"/>
                      <a:gd name="T3" fmla="*/ 14 h 40"/>
                      <a:gd name="T4" fmla="*/ 29 w 83"/>
                      <a:gd name="T5" fmla="*/ 14 h 40"/>
                      <a:gd name="T6" fmla="*/ 29 w 83"/>
                      <a:gd name="T7" fmla="*/ 0 h 40"/>
                      <a:gd name="T8" fmla="*/ 8 w 83"/>
                      <a:gd name="T9" fmla="*/ 0 h 40"/>
                      <a:gd name="T10" fmla="*/ 0 w 83"/>
                      <a:gd name="T11" fmla="*/ 8 h 40"/>
                      <a:gd name="T12" fmla="*/ 0 w 83"/>
                      <a:gd name="T13" fmla="*/ 8 h 40"/>
                      <a:gd name="T14" fmla="*/ 1 w 83"/>
                      <a:gd name="T15" fmla="*/ 14 h 40"/>
                      <a:gd name="T16" fmla="*/ 8 w 83"/>
                      <a:gd name="T17" fmla="*/ 14 h 40"/>
                      <a:gd name="T18" fmla="*/ 0 w 83"/>
                      <a:gd name="T19" fmla="*/ 8 h 40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83" h="40">
                        <a:moveTo>
                          <a:pt x="0" y="22"/>
                        </a:moveTo>
                        <a:lnTo>
                          <a:pt x="23" y="40"/>
                        </a:lnTo>
                        <a:lnTo>
                          <a:pt x="83" y="40"/>
                        </a:lnTo>
                        <a:lnTo>
                          <a:pt x="83" y="0"/>
                        </a:lnTo>
                        <a:lnTo>
                          <a:pt x="23" y="0"/>
                        </a:lnTo>
                        <a:lnTo>
                          <a:pt x="0" y="22"/>
                        </a:lnTo>
                        <a:lnTo>
                          <a:pt x="2" y="40"/>
                        </a:lnTo>
                        <a:lnTo>
                          <a:pt x="23" y="40"/>
                        </a:lnTo>
                        <a:lnTo>
                          <a:pt x="0" y="2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7" name="Freeform 785"/>
                  <p:cNvSpPr>
                    <a:spLocks noChangeAspect="1"/>
                  </p:cNvSpPr>
                  <p:nvPr/>
                </p:nvSpPr>
                <p:spPr bwMode="auto">
                  <a:xfrm>
                    <a:off x="2769" y="1919"/>
                    <a:ext cx="79" cy="72"/>
                  </a:xfrm>
                  <a:custGeom>
                    <a:avLst/>
                    <a:gdLst>
                      <a:gd name="T0" fmla="*/ 0 w 269"/>
                      <a:gd name="T1" fmla="*/ 12 h 243"/>
                      <a:gd name="T2" fmla="*/ 0 w 269"/>
                      <a:gd name="T3" fmla="*/ 12 h 243"/>
                      <a:gd name="T4" fmla="*/ 3 w 269"/>
                      <a:gd name="T5" fmla="*/ 12 h 243"/>
                      <a:gd name="T6" fmla="*/ 6 w 269"/>
                      <a:gd name="T7" fmla="*/ 12 h 243"/>
                      <a:gd name="T8" fmla="*/ 9 w 269"/>
                      <a:gd name="T9" fmla="*/ 12 h 243"/>
                      <a:gd name="T10" fmla="*/ 12 w 269"/>
                      <a:gd name="T11" fmla="*/ 13 h 243"/>
                      <a:gd name="T12" fmla="*/ 18 w 269"/>
                      <a:gd name="T13" fmla="*/ 15 h 243"/>
                      <a:gd name="T14" fmla="*/ 24 w 269"/>
                      <a:gd name="T15" fmla="*/ 17 h 243"/>
                      <a:gd name="T16" fmla="*/ 29 w 269"/>
                      <a:gd name="T17" fmla="*/ 19 h 243"/>
                      <a:gd name="T18" fmla="*/ 34 w 269"/>
                      <a:gd name="T19" fmla="*/ 22 h 243"/>
                      <a:gd name="T20" fmla="*/ 39 w 269"/>
                      <a:gd name="T21" fmla="*/ 25 h 243"/>
                      <a:gd name="T22" fmla="*/ 44 w 269"/>
                      <a:gd name="T23" fmla="*/ 29 h 243"/>
                      <a:gd name="T24" fmla="*/ 48 w 269"/>
                      <a:gd name="T25" fmla="*/ 33 h 243"/>
                      <a:gd name="T26" fmla="*/ 52 w 269"/>
                      <a:gd name="T27" fmla="*/ 38 h 243"/>
                      <a:gd name="T28" fmla="*/ 56 w 269"/>
                      <a:gd name="T29" fmla="*/ 43 h 243"/>
                      <a:gd name="T30" fmla="*/ 59 w 269"/>
                      <a:gd name="T31" fmla="*/ 48 h 243"/>
                      <a:gd name="T32" fmla="*/ 61 w 269"/>
                      <a:gd name="T33" fmla="*/ 54 h 243"/>
                      <a:gd name="T34" fmla="*/ 63 w 269"/>
                      <a:gd name="T35" fmla="*/ 60 h 243"/>
                      <a:gd name="T36" fmla="*/ 64 w 269"/>
                      <a:gd name="T37" fmla="*/ 63 h 243"/>
                      <a:gd name="T38" fmla="*/ 65 w 269"/>
                      <a:gd name="T39" fmla="*/ 66 h 243"/>
                      <a:gd name="T40" fmla="*/ 65 w 269"/>
                      <a:gd name="T41" fmla="*/ 69 h 243"/>
                      <a:gd name="T42" fmla="*/ 66 w 269"/>
                      <a:gd name="T43" fmla="*/ 72 h 243"/>
                      <a:gd name="T44" fmla="*/ 79 w 269"/>
                      <a:gd name="T45" fmla="*/ 71 h 243"/>
                      <a:gd name="T46" fmla="*/ 79 w 269"/>
                      <a:gd name="T47" fmla="*/ 67 h 243"/>
                      <a:gd name="T48" fmla="*/ 78 w 269"/>
                      <a:gd name="T49" fmla="*/ 64 h 243"/>
                      <a:gd name="T50" fmla="*/ 77 w 269"/>
                      <a:gd name="T51" fmla="*/ 60 h 243"/>
                      <a:gd name="T52" fmla="*/ 76 w 269"/>
                      <a:gd name="T53" fmla="*/ 56 h 243"/>
                      <a:gd name="T54" fmla="*/ 74 w 269"/>
                      <a:gd name="T55" fmla="*/ 49 h 243"/>
                      <a:gd name="T56" fmla="*/ 71 w 269"/>
                      <a:gd name="T57" fmla="*/ 43 h 243"/>
                      <a:gd name="T58" fmla="*/ 67 w 269"/>
                      <a:gd name="T59" fmla="*/ 37 h 243"/>
                      <a:gd name="T60" fmla="*/ 63 w 269"/>
                      <a:gd name="T61" fmla="*/ 31 h 243"/>
                      <a:gd name="T62" fmla="*/ 58 w 269"/>
                      <a:gd name="T63" fmla="*/ 25 h 243"/>
                      <a:gd name="T64" fmla="*/ 53 w 269"/>
                      <a:gd name="T65" fmla="*/ 20 h 243"/>
                      <a:gd name="T66" fmla="*/ 48 w 269"/>
                      <a:gd name="T67" fmla="*/ 16 h 243"/>
                      <a:gd name="T68" fmla="*/ 42 w 269"/>
                      <a:gd name="T69" fmla="*/ 12 h 243"/>
                      <a:gd name="T70" fmla="*/ 36 w 269"/>
                      <a:gd name="T71" fmla="*/ 8 h 243"/>
                      <a:gd name="T72" fmla="*/ 29 w 269"/>
                      <a:gd name="T73" fmla="*/ 5 h 243"/>
                      <a:gd name="T74" fmla="*/ 22 w 269"/>
                      <a:gd name="T75" fmla="*/ 3 h 243"/>
                      <a:gd name="T76" fmla="*/ 15 w 269"/>
                      <a:gd name="T77" fmla="*/ 1 h 243"/>
                      <a:gd name="T78" fmla="*/ 11 w 269"/>
                      <a:gd name="T79" fmla="*/ 1 h 243"/>
                      <a:gd name="T80" fmla="*/ 8 w 269"/>
                      <a:gd name="T81" fmla="*/ 0 h 243"/>
                      <a:gd name="T82" fmla="*/ 4 w 269"/>
                      <a:gd name="T83" fmla="*/ 0 h 243"/>
                      <a:gd name="T84" fmla="*/ 0 w 269"/>
                      <a:gd name="T85" fmla="*/ 0 h 243"/>
                      <a:gd name="T86" fmla="*/ 0 w 269"/>
                      <a:gd name="T87" fmla="*/ 0 h 243"/>
                      <a:gd name="T88" fmla="*/ 0 w 269"/>
                      <a:gd name="T89" fmla="*/ 12 h 243"/>
                      <a:gd name="T90" fmla="*/ 0 w 269"/>
                      <a:gd name="T91" fmla="*/ 12 h 243"/>
                      <a:gd name="T92" fmla="*/ 0 w 269"/>
                      <a:gd name="T93" fmla="*/ 12 h 243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</a:gdLst>
                    <a:ahLst/>
                    <a:cxnLst>
                      <a:cxn ang="T94">
                        <a:pos x="T0" y="T1"/>
                      </a:cxn>
                      <a:cxn ang="T95">
                        <a:pos x="T2" y="T3"/>
                      </a:cxn>
                      <a:cxn ang="T96">
                        <a:pos x="T4" y="T5"/>
                      </a:cxn>
                      <a:cxn ang="T97">
                        <a:pos x="T6" y="T7"/>
                      </a:cxn>
                      <a:cxn ang="T98">
                        <a:pos x="T8" y="T9"/>
                      </a:cxn>
                      <a:cxn ang="T99">
                        <a:pos x="T10" y="T11"/>
                      </a:cxn>
                      <a:cxn ang="T100">
                        <a:pos x="T12" y="T13"/>
                      </a:cxn>
                      <a:cxn ang="T101">
                        <a:pos x="T14" y="T15"/>
                      </a:cxn>
                      <a:cxn ang="T102">
                        <a:pos x="T16" y="T17"/>
                      </a:cxn>
                      <a:cxn ang="T103">
                        <a:pos x="T18" y="T19"/>
                      </a:cxn>
                      <a:cxn ang="T104">
                        <a:pos x="T20" y="T21"/>
                      </a:cxn>
                      <a:cxn ang="T105">
                        <a:pos x="T22" y="T23"/>
                      </a:cxn>
                      <a:cxn ang="T106">
                        <a:pos x="T24" y="T25"/>
                      </a:cxn>
                      <a:cxn ang="T107">
                        <a:pos x="T26" y="T27"/>
                      </a:cxn>
                      <a:cxn ang="T108">
                        <a:pos x="T28" y="T29"/>
                      </a:cxn>
                      <a:cxn ang="T109">
                        <a:pos x="T30" y="T31"/>
                      </a:cxn>
                      <a:cxn ang="T110">
                        <a:pos x="T32" y="T33"/>
                      </a:cxn>
                      <a:cxn ang="T111">
                        <a:pos x="T34" y="T35"/>
                      </a:cxn>
                      <a:cxn ang="T112">
                        <a:pos x="T36" y="T37"/>
                      </a:cxn>
                      <a:cxn ang="T113">
                        <a:pos x="T38" y="T39"/>
                      </a:cxn>
                      <a:cxn ang="T114">
                        <a:pos x="T40" y="T41"/>
                      </a:cxn>
                      <a:cxn ang="T115">
                        <a:pos x="T42" y="T43"/>
                      </a:cxn>
                      <a:cxn ang="T116">
                        <a:pos x="T44" y="T45"/>
                      </a:cxn>
                      <a:cxn ang="T117">
                        <a:pos x="T46" y="T47"/>
                      </a:cxn>
                      <a:cxn ang="T118">
                        <a:pos x="T48" y="T49"/>
                      </a:cxn>
                      <a:cxn ang="T119">
                        <a:pos x="T50" y="T51"/>
                      </a:cxn>
                      <a:cxn ang="T120">
                        <a:pos x="T52" y="T53"/>
                      </a:cxn>
                      <a:cxn ang="T121">
                        <a:pos x="T54" y="T55"/>
                      </a:cxn>
                      <a:cxn ang="T122">
                        <a:pos x="T56" y="T57"/>
                      </a:cxn>
                      <a:cxn ang="T123">
                        <a:pos x="T58" y="T59"/>
                      </a:cxn>
                      <a:cxn ang="T124">
                        <a:pos x="T60" y="T61"/>
                      </a:cxn>
                      <a:cxn ang="T125">
                        <a:pos x="T62" y="T63"/>
                      </a:cxn>
                      <a:cxn ang="T126">
                        <a:pos x="T64" y="T65"/>
                      </a:cxn>
                      <a:cxn ang="T127">
                        <a:pos x="T66" y="T67"/>
                      </a:cxn>
                      <a:cxn ang="T128">
                        <a:pos x="T68" y="T69"/>
                      </a:cxn>
                      <a:cxn ang="T129">
                        <a:pos x="T70" y="T71"/>
                      </a:cxn>
                      <a:cxn ang="T130">
                        <a:pos x="T72" y="T73"/>
                      </a:cxn>
                      <a:cxn ang="T131">
                        <a:pos x="T74" y="T75"/>
                      </a:cxn>
                      <a:cxn ang="T132">
                        <a:pos x="T76" y="T77"/>
                      </a:cxn>
                      <a:cxn ang="T133">
                        <a:pos x="T78" y="T79"/>
                      </a:cxn>
                      <a:cxn ang="T134">
                        <a:pos x="T80" y="T81"/>
                      </a:cxn>
                      <a:cxn ang="T135">
                        <a:pos x="T82" y="T83"/>
                      </a:cxn>
                      <a:cxn ang="T136">
                        <a:pos x="T84" y="T85"/>
                      </a:cxn>
                      <a:cxn ang="T137">
                        <a:pos x="T86" y="T87"/>
                      </a:cxn>
                      <a:cxn ang="T138">
                        <a:pos x="T88" y="T89"/>
                      </a:cxn>
                      <a:cxn ang="T139">
                        <a:pos x="T90" y="T91"/>
                      </a:cxn>
                      <a:cxn ang="T140">
                        <a:pos x="T92" y="T93"/>
                      </a:cxn>
                    </a:cxnLst>
                    <a:rect l="0" t="0" r="r" b="b"/>
                    <a:pathLst>
                      <a:path w="269" h="243">
                        <a:moveTo>
                          <a:pt x="0" y="40"/>
                        </a:moveTo>
                        <a:lnTo>
                          <a:pt x="0" y="40"/>
                        </a:lnTo>
                        <a:lnTo>
                          <a:pt x="10" y="41"/>
                        </a:lnTo>
                        <a:lnTo>
                          <a:pt x="21" y="41"/>
                        </a:lnTo>
                        <a:lnTo>
                          <a:pt x="31" y="42"/>
                        </a:lnTo>
                        <a:lnTo>
                          <a:pt x="41" y="44"/>
                        </a:lnTo>
                        <a:lnTo>
                          <a:pt x="61" y="49"/>
                        </a:lnTo>
                        <a:lnTo>
                          <a:pt x="81" y="56"/>
                        </a:lnTo>
                        <a:lnTo>
                          <a:pt x="98" y="64"/>
                        </a:lnTo>
                        <a:lnTo>
                          <a:pt x="116" y="74"/>
                        </a:lnTo>
                        <a:lnTo>
                          <a:pt x="133" y="85"/>
                        </a:lnTo>
                        <a:lnTo>
                          <a:pt x="149" y="98"/>
                        </a:lnTo>
                        <a:lnTo>
                          <a:pt x="164" y="113"/>
                        </a:lnTo>
                        <a:lnTo>
                          <a:pt x="176" y="128"/>
                        </a:lnTo>
                        <a:lnTo>
                          <a:pt x="189" y="145"/>
                        </a:lnTo>
                        <a:lnTo>
                          <a:pt x="200" y="163"/>
                        </a:lnTo>
                        <a:lnTo>
                          <a:pt x="208" y="181"/>
                        </a:lnTo>
                        <a:lnTo>
                          <a:pt x="215" y="202"/>
                        </a:lnTo>
                        <a:lnTo>
                          <a:pt x="218" y="212"/>
                        </a:lnTo>
                        <a:lnTo>
                          <a:pt x="221" y="222"/>
                        </a:lnTo>
                        <a:lnTo>
                          <a:pt x="223" y="233"/>
                        </a:lnTo>
                        <a:lnTo>
                          <a:pt x="224" y="243"/>
                        </a:lnTo>
                        <a:lnTo>
                          <a:pt x="269" y="239"/>
                        </a:lnTo>
                        <a:lnTo>
                          <a:pt x="268" y="226"/>
                        </a:lnTo>
                        <a:lnTo>
                          <a:pt x="266" y="215"/>
                        </a:lnTo>
                        <a:lnTo>
                          <a:pt x="263" y="202"/>
                        </a:lnTo>
                        <a:lnTo>
                          <a:pt x="260" y="189"/>
                        </a:lnTo>
                        <a:lnTo>
                          <a:pt x="251" y="167"/>
                        </a:lnTo>
                        <a:lnTo>
                          <a:pt x="241" y="145"/>
                        </a:lnTo>
                        <a:lnTo>
                          <a:pt x="228" y="124"/>
                        </a:lnTo>
                        <a:lnTo>
                          <a:pt x="214" y="105"/>
                        </a:lnTo>
                        <a:lnTo>
                          <a:pt x="199" y="86"/>
                        </a:lnTo>
                        <a:lnTo>
                          <a:pt x="182" y="69"/>
                        </a:lnTo>
                        <a:lnTo>
                          <a:pt x="163" y="54"/>
                        </a:lnTo>
                        <a:lnTo>
                          <a:pt x="143" y="40"/>
                        </a:lnTo>
                        <a:lnTo>
                          <a:pt x="121" y="28"/>
                        </a:lnTo>
                        <a:lnTo>
                          <a:pt x="98" y="18"/>
                        </a:lnTo>
                        <a:lnTo>
                          <a:pt x="75" y="10"/>
                        </a:lnTo>
                        <a:lnTo>
                          <a:pt x="51" y="4"/>
                        </a:lnTo>
                        <a:lnTo>
                          <a:pt x="38" y="2"/>
                        </a:lnTo>
                        <a:lnTo>
                          <a:pt x="26" y="1"/>
                        </a:lnTo>
                        <a:lnTo>
                          <a:pt x="12" y="0"/>
                        </a:lnTo>
                        <a:lnTo>
                          <a:pt x="0" y="0"/>
                        </a:lnTo>
                        <a:lnTo>
                          <a:pt x="0" y="4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8" name="Freeform 786"/>
                  <p:cNvSpPr>
                    <a:spLocks noChangeAspect="1"/>
                  </p:cNvSpPr>
                  <p:nvPr/>
                </p:nvSpPr>
                <p:spPr bwMode="auto">
                  <a:xfrm>
                    <a:off x="2690" y="1919"/>
                    <a:ext cx="79" cy="79"/>
                  </a:xfrm>
                  <a:custGeom>
                    <a:avLst/>
                    <a:gdLst>
                      <a:gd name="T0" fmla="*/ 6 w 270"/>
                      <a:gd name="T1" fmla="*/ 79 h 261"/>
                      <a:gd name="T2" fmla="*/ 13 w 270"/>
                      <a:gd name="T3" fmla="*/ 74 h 261"/>
                      <a:gd name="T4" fmla="*/ 13 w 270"/>
                      <a:gd name="T5" fmla="*/ 70 h 261"/>
                      <a:gd name="T6" fmla="*/ 14 w 270"/>
                      <a:gd name="T7" fmla="*/ 67 h 261"/>
                      <a:gd name="T8" fmla="*/ 15 w 270"/>
                      <a:gd name="T9" fmla="*/ 64 h 261"/>
                      <a:gd name="T10" fmla="*/ 16 w 270"/>
                      <a:gd name="T11" fmla="*/ 61 h 261"/>
                      <a:gd name="T12" fmla="*/ 17 w 270"/>
                      <a:gd name="T13" fmla="*/ 58 h 261"/>
                      <a:gd name="T14" fmla="*/ 18 w 270"/>
                      <a:gd name="T15" fmla="*/ 55 h 261"/>
                      <a:gd name="T16" fmla="*/ 19 w 270"/>
                      <a:gd name="T17" fmla="*/ 52 h 261"/>
                      <a:gd name="T18" fmla="*/ 20 w 270"/>
                      <a:gd name="T19" fmla="*/ 49 h 261"/>
                      <a:gd name="T20" fmla="*/ 23 w 270"/>
                      <a:gd name="T21" fmla="*/ 44 h 261"/>
                      <a:gd name="T22" fmla="*/ 27 w 270"/>
                      <a:gd name="T23" fmla="*/ 39 h 261"/>
                      <a:gd name="T24" fmla="*/ 30 w 270"/>
                      <a:gd name="T25" fmla="*/ 34 h 261"/>
                      <a:gd name="T26" fmla="*/ 35 w 270"/>
                      <a:gd name="T27" fmla="*/ 30 h 261"/>
                      <a:gd name="T28" fmla="*/ 40 w 270"/>
                      <a:gd name="T29" fmla="*/ 26 h 261"/>
                      <a:gd name="T30" fmla="*/ 44 w 270"/>
                      <a:gd name="T31" fmla="*/ 22 h 261"/>
                      <a:gd name="T32" fmla="*/ 49 w 270"/>
                      <a:gd name="T33" fmla="*/ 19 h 261"/>
                      <a:gd name="T34" fmla="*/ 55 w 270"/>
                      <a:gd name="T35" fmla="*/ 17 h 261"/>
                      <a:gd name="T36" fmla="*/ 58 w 270"/>
                      <a:gd name="T37" fmla="*/ 16 h 261"/>
                      <a:gd name="T38" fmla="*/ 61 w 270"/>
                      <a:gd name="T39" fmla="*/ 15 h 261"/>
                      <a:gd name="T40" fmla="*/ 63 w 270"/>
                      <a:gd name="T41" fmla="*/ 14 h 261"/>
                      <a:gd name="T42" fmla="*/ 66 w 270"/>
                      <a:gd name="T43" fmla="*/ 13 h 261"/>
                      <a:gd name="T44" fmla="*/ 70 w 270"/>
                      <a:gd name="T45" fmla="*/ 13 h 261"/>
                      <a:gd name="T46" fmla="*/ 73 w 270"/>
                      <a:gd name="T47" fmla="*/ 12 h 261"/>
                      <a:gd name="T48" fmla="*/ 76 w 270"/>
                      <a:gd name="T49" fmla="*/ 12 h 261"/>
                      <a:gd name="T50" fmla="*/ 79 w 270"/>
                      <a:gd name="T51" fmla="*/ 12 h 261"/>
                      <a:gd name="T52" fmla="*/ 79 w 270"/>
                      <a:gd name="T53" fmla="*/ 0 h 261"/>
                      <a:gd name="T54" fmla="*/ 75 w 270"/>
                      <a:gd name="T55" fmla="*/ 0 h 261"/>
                      <a:gd name="T56" fmla="*/ 71 w 270"/>
                      <a:gd name="T57" fmla="*/ 0 h 261"/>
                      <a:gd name="T58" fmla="*/ 68 w 270"/>
                      <a:gd name="T59" fmla="*/ 1 h 261"/>
                      <a:gd name="T60" fmla="*/ 64 w 270"/>
                      <a:gd name="T61" fmla="*/ 1 h 261"/>
                      <a:gd name="T62" fmla="*/ 60 w 270"/>
                      <a:gd name="T63" fmla="*/ 2 h 261"/>
                      <a:gd name="T64" fmla="*/ 57 w 270"/>
                      <a:gd name="T65" fmla="*/ 3 h 261"/>
                      <a:gd name="T66" fmla="*/ 53 w 270"/>
                      <a:gd name="T67" fmla="*/ 4 h 261"/>
                      <a:gd name="T68" fmla="*/ 49 w 270"/>
                      <a:gd name="T69" fmla="*/ 6 h 261"/>
                      <a:gd name="T70" fmla="*/ 43 w 270"/>
                      <a:gd name="T71" fmla="*/ 8 h 261"/>
                      <a:gd name="T72" fmla="*/ 37 w 270"/>
                      <a:gd name="T73" fmla="*/ 12 h 261"/>
                      <a:gd name="T74" fmla="*/ 31 w 270"/>
                      <a:gd name="T75" fmla="*/ 16 h 261"/>
                      <a:gd name="T76" fmla="*/ 25 w 270"/>
                      <a:gd name="T77" fmla="*/ 21 h 261"/>
                      <a:gd name="T78" fmla="*/ 20 w 270"/>
                      <a:gd name="T79" fmla="*/ 26 h 261"/>
                      <a:gd name="T80" fmla="*/ 16 w 270"/>
                      <a:gd name="T81" fmla="*/ 32 h 261"/>
                      <a:gd name="T82" fmla="*/ 11 w 270"/>
                      <a:gd name="T83" fmla="*/ 38 h 261"/>
                      <a:gd name="T84" fmla="*/ 8 w 270"/>
                      <a:gd name="T85" fmla="*/ 44 h 261"/>
                      <a:gd name="T86" fmla="*/ 6 w 270"/>
                      <a:gd name="T87" fmla="*/ 48 h 261"/>
                      <a:gd name="T88" fmla="*/ 5 w 270"/>
                      <a:gd name="T89" fmla="*/ 51 h 261"/>
                      <a:gd name="T90" fmla="*/ 4 w 270"/>
                      <a:gd name="T91" fmla="*/ 54 h 261"/>
                      <a:gd name="T92" fmla="*/ 3 w 270"/>
                      <a:gd name="T93" fmla="*/ 58 h 261"/>
                      <a:gd name="T94" fmla="*/ 2 w 270"/>
                      <a:gd name="T95" fmla="*/ 61 h 261"/>
                      <a:gd name="T96" fmla="*/ 1 w 270"/>
                      <a:gd name="T97" fmla="*/ 65 h 261"/>
                      <a:gd name="T98" fmla="*/ 0 w 270"/>
                      <a:gd name="T99" fmla="*/ 69 h 261"/>
                      <a:gd name="T100" fmla="*/ 0 w 270"/>
                      <a:gd name="T101" fmla="*/ 72 h 261"/>
                      <a:gd name="T102" fmla="*/ 6 w 270"/>
                      <a:gd name="T103" fmla="*/ 67 h 261"/>
                      <a:gd name="T104" fmla="*/ 6 w 270"/>
                      <a:gd name="T105" fmla="*/ 79 h 261"/>
                      <a:gd name="T106" fmla="*/ 13 w 270"/>
                      <a:gd name="T107" fmla="*/ 79 h 261"/>
                      <a:gd name="T108" fmla="*/ 13 w 270"/>
                      <a:gd name="T109" fmla="*/ 74 h 261"/>
                      <a:gd name="T110" fmla="*/ 6 w 270"/>
                      <a:gd name="T111" fmla="*/ 79 h 261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</a:gdLst>
                    <a:ahLst/>
                    <a:cxnLst>
                      <a:cxn ang="T112">
                        <a:pos x="T0" y="T1"/>
                      </a:cxn>
                      <a:cxn ang="T113">
                        <a:pos x="T2" y="T3"/>
                      </a:cxn>
                      <a:cxn ang="T114">
                        <a:pos x="T4" y="T5"/>
                      </a:cxn>
                      <a:cxn ang="T115">
                        <a:pos x="T6" y="T7"/>
                      </a:cxn>
                      <a:cxn ang="T116">
                        <a:pos x="T8" y="T9"/>
                      </a:cxn>
                      <a:cxn ang="T117">
                        <a:pos x="T10" y="T11"/>
                      </a:cxn>
                      <a:cxn ang="T118">
                        <a:pos x="T12" y="T13"/>
                      </a:cxn>
                      <a:cxn ang="T119">
                        <a:pos x="T14" y="T15"/>
                      </a:cxn>
                      <a:cxn ang="T120">
                        <a:pos x="T16" y="T17"/>
                      </a:cxn>
                      <a:cxn ang="T121">
                        <a:pos x="T18" y="T19"/>
                      </a:cxn>
                      <a:cxn ang="T122">
                        <a:pos x="T20" y="T21"/>
                      </a:cxn>
                      <a:cxn ang="T123">
                        <a:pos x="T22" y="T23"/>
                      </a:cxn>
                      <a:cxn ang="T124">
                        <a:pos x="T24" y="T25"/>
                      </a:cxn>
                      <a:cxn ang="T125">
                        <a:pos x="T26" y="T27"/>
                      </a:cxn>
                      <a:cxn ang="T126">
                        <a:pos x="T28" y="T29"/>
                      </a:cxn>
                      <a:cxn ang="T127">
                        <a:pos x="T30" y="T31"/>
                      </a:cxn>
                      <a:cxn ang="T128">
                        <a:pos x="T32" y="T33"/>
                      </a:cxn>
                      <a:cxn ang="T129">
                        <a:pos x="T34" y="T35"/>
                      </a:cxn>
                      <a:cxn ang="T130">
                        <a:pos x="T36" y="T37"/>
                      </a:cxn>
                      <a:cxn ang="T131">
                        <a:pos x="T38" y="T39"/>
                      </a:cxn>
                      <a:cxn ang="T132">
                        <a:pos x="T40" y="T41"/>
                      </a:cxn>
                      <a:cxn ang="T133">
                        <a:pos x="T42" y="T43"/>
                      </a:cxn>
                      <a:cxn ang="T134">
                        <a:pos x="T44" y="T45"/>
                      </a:cxn>
                      <a:cxn ang="T135">
                        <a:pos x="T46" y="T47"/>
                      </a:cxn>
                      <a:cxn ang="T136">
                        <a:pos x="T48" y="T49"/>
                      </a:cxn>
                      <a:cxn ang="T137">
                        <a:pos x="T50" y="T51"/>
                      </a:cxn>
                      <a:cxn ang="T138">
                        <a:pos x="T52" y="T53"/>
                      </a:cxn>
                      <a:cxn ang="T139">
                        <a:pos x="T54" y="T55"/>
                      </a:cxn>
                      <a:cxn ang="T140">
                        <a:pos x="T56" y="T57"/>
                      </a:cxn>
                      <a:cxn ang="T141">
                        <a:pos x="T58" y="T59"/>
                      </a:cxn>
                      <a:cxn ang="T142">
                        <a:pos x="T60" y="T61"/>
                      </a:cxn>
                      <a:cxn ang="T143">
                        <a:pos x="T62" y="T63"/>
                      </a:cxn>
                      <a:cxn ang="T144">
                        <a:pos x="T64" y="T65"/>
                      </a:cxn>
                      <a:cxn ang="T145">
                        <a:pos x="T66" y="T67"/>
                      </a:cxn>
                      <a:cxn ang="T146">
                        <a:pos x="T68" y="T69"/>
                      </a:cxn>
                      <a:cxn ang="T147">
                        <a:pos x="T70" y="T71"/>
                      </a:cxn>
                      <a:cxn ang="T148">
                        <a:pos x="T72" y="T73"/>
                      </a:cxn>
                      <a:cxn ang="T149">
                        <a:pos x="T74" y="T75"/>
                      </a:cxn>
                      <a:cxn ang="T150">
                        <a:pos x="T76" y="T77"/>
                      </a:cxn>
                      <a:cxn ang="T151">
                        <a:pos x="T78" y="T79"/>
                      </a:cxn>
                      <a:cxn ang="T152">
                        <a:pos x="T80" y="T81"/>
                      </a:cxn>
                      <a:cxn ang="T153">
                        <a:pos x="T82" y="T83"/>
                      </a:cxn>
                      <a:cxn ang="T154">
                        <a:pos x="T84" y="T85"/>
                      </a:cxn>
                      <a:cxn ang="T155">
                        <a:pos x="T86" y="T87"/>
                      </a:cxn>
                      <a:cxn ang="T156">
                        <a:pos x="T88" y="T89"/>
                      </a:cxn>
                      <a:cxn ang="T157">
                        <a:pos x="T90" y="T91"/>
                      </a:cxn>
                      <a:cxn ang="T158">
                        <a:pos x="T92" y="T93"/>
                      </a:cxn>
                      <a:cxn ang="T159">
                        <a:pos x="T94" y="T95"/>
                      </a:cxn>
                      <a:cxn ang="T160">
                        <a:pos x="T96" y="T97"/>
                      </a:cxn>
                      <a:cxn ang="T161">
                        <a:pos x="T98" y="T99"/>
                      </a:cxn>
                      <a:cxn ang="T162">
                        <a:pos x="T100" y="T101"/>
                      </a:cxn>
                      <a:cxn ang="T163">
                        <a:pos x="T102" y="T103"/>
                      </a:cxn>
                      <a:cxn ang="T164">
                        <a:pos x="T104" y="T105"/>
                      </a:cxn>
                      <a:cxn ang="T165">
                        <a:pos x="T106" y="T107"/>
                      </a:cxn>
                      <a:cxn ang="T166">
                        <a:pos x="T108" y="T109"/>
                      </a:cxn>
                      <a:cxn ang="T167">
                        <a:pos x="T110" y="T111"/>
                      </a:cxn>
                    </a:cxnLst>
                    <a:rect l="0" t="0" r="r" b="b"/>
                    <a:pathLst>
                      <a:path w="270" h="261">
                        <a:moveTo>
                          <a:pt x="22" y="261"/>
                        </a:moveTo>
                        <a:lnTo>
                          <a:pt x="45" y="243"/>
                        </a:lnTo>
                        <a:lnTo>
                          <a:pt x="46" y="232"/>
                        </a:lnTo>
                        <a:lnTo>
                          <a:pt x="48" y="221"/>
                        </a:lnTo>
                        <a:lnTo>
                          <a:pt x="50" y="212"/>
                        </a:lnTo>
                        <a:lnTo>
                          <a:pt x="54" y="201"/>
                        </a:lnTo>
                        <a:lnTo>
                          <a:pt x="57" y="192"/>
                        </a:lnTo>
                        <a:lnTo>
                          <a:pt x="60" y="181"/>
                        </a:lnTo>
                        <a:lnTo>
                          <a:pt x="64" y="172"/>
                        </a:lnTo>
                        <a:lnTo>
                          <a:pt x="68" y="163"/>
                        </a:lnTo>
                        <a:lnTo>
                          <a:pt x="79" y="144"/>
                        </a:lnTo>
                        <a:lnTo>
                          <a:pt x="92" y="128"/>
                        </a:lnTo>
                        <a:lnTo>
                          <a:pt x="104" y="113"/>
                        </a:lnTo>
                        <a:lnTo>
                          <a:pt x="119" y="98"/>
                        </a:lnTo>
                        <a:lnTo>
                          <a:pt x="135" y="85"/>
                        </a:lnTo>
                        <a:lnTo>
                          <a:pt x="152" y="74"/>
                        </a:lnTo>
                        <a:lnTo>
                          <a:pt x="169" y="64"/>
                        </a:lnTo>
                        <a:lnTo>
                          <a:pt x="188" y="56"/>
                        </a:lnTo>
                        <a:lnTo>
                          <a:pt x="198" y="53"/>
                        </a:lnTo>
                        <a:lnTo>
                          <a:pt x="207" y="49"/>
                        </a:lnTo>
                        <a:lnTo>
                          <a:pt x="217" y="46"/>
                        </a:lnTo>
                        <a:lnTo>
                          <a:pt x="227" y="44"/>
                        </a:lnTo>
                        <a:lnTo>
                          <a:pt x="238" y="42"/>
                        </a:lnTo>
                        <a:lnTo>
                          <a:pt x="248" y="41"/>
                        </a:lnTo>
                        <a:lnTo>
                          <a:pt x="259" y="41"/>
                        </a:lnTo>
                        <a:lnTo>
                          <a:pt x="270" y="40"/>
                        </a:lnTo>
                        <a:lnTo>
                          <a:pt x="270" y="0"/>
                        </a:lnTo>
                        <a:lnTo>
                          <a:pt x="257" y="0"/>
                        </a:lnTo>
                        <a:lnTo>
                          <a:pt x="243" y="1"/>
                        </a:lnTo>
                        <a:lnTo>
                          <a:pt x="231" y="2"/>
                        </a:lnTo>
                        <a:lnTo>
                          <a:pt x="218" y="4"/>
                        </a:lnTo>
                        <a:lnTo>
                          <a:pt x="205" y="7"/>
                        </a:lnTo>
                        <a:lnTo>
                          <a:pt x="194" y="10"/>
                        </a:lnTo>
                        <a:lnTo>
                          <a:pt x="181" y="14"/>
                        </a:lnTo>
                        <a:lnTo>
                          <a:pt x="169" y="19"/>
                        </a:lnTo>
                        <a:lnTo>
                          <a:pt x="146" y="28"/>
                        </a:lnTo>
                        <a:lnTo>
                          <a:pt x="125" y="40"/>
                        </a:lnTo>
                        <a:lnTo>
                          <a:pt x="105" y="54"/>
                        </a:lnTo>
                        <a:lnTo>
                          <a:pt x="86" y="69"/>
                        </a:lnTo>
                        <a:lnTo>
                          <a:pt x="69" y="86"/>
                        </a:lnTo>
                        <a:lnTo>
                          <a:pt x="54" y="105"/>
                        </a:lnTo>
                        <a:lnTo>
                          <a:pt x="39" y="124"/>
                        </a:lnTo>
                        <a:lnTo>
                          <a:pt x="27" y="145"/>
                        </a:lnTo>
                        <a:lnTo>
                          <a:pt x="22" y="157"/>
                        </a:lnTo>
                        <a:lnTo>
                          <a:pt x="17" y="167"/>
                        </a:lnTo>
                        <a:lnTo>
                          <a:pt x="13" y="179"/>
                        </a:lnTo>
                        <a:lnTo>
                          <a:pt x="9" y="191"/>
                        </a:lnTo>
                        <a:lnTo>
                          <a:pt x="6" y="202"/>
                        </a:lnTo>
                        <a:lnTo>
                          <a:pt x="3" y="215"/>
                        </a:lnTo>
                        <a:lnTo>
                          <a:pt x="1" y="227"/>
                        </a:lnTo>
                        <a:lnTo>
                          <a:pt x="0" y="239"/>
                        </a:lnTo>
                        <a:lnTo>
                          <a:pt x="22" y="221"/>
                        </a:lnTo>
                        <a:lnTo>
                          <a:pt x="22" y="261"/>
                        </a:lnTo>
                        <a:lnTo>
                          <a:pt x="43" y="261"/>
                        </a:lnTo>
                        <a:lnTo>
                          <a:pt x="45" y="243"/>
                        </a:lnTo>
                        <a:lnTo>
                          <a:pt x="22" y="26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9" name="Freeform 787"/>
                  <p:cNvSpPr>
                    <a:spLocks noChangeAspect="1"/>
                  </p:cNvSpPr>
                  <p:nvPr/>
                </p:nvSpPr>
                <p:spPr bwMode="auto">
                  <a:xfrm>
                    <a:off x="2669" y="1983"/>
                    <a:ext cx="29" cy="14"/>
                  </a:xfrm>
                  <a:custGeom>
                    <a:avLst/>
                    <a:gdLst>
                      <a:gd name="T0" fmla="*/ 0 w 84"/>
                      <a:gd name="T1" fmla="*/ 8 h 40"/>
                      <a:gd name="T2" fmla="*/ 8 w 84"/>
                      <a:gd name="T3" fmla="*/ 14 h 40"/>
                      <a:gd name="T4" fmla="*/ 29 w 84"/>
                      <a:gd name="T5" fmla="*/ 14 h 40"/>
                      <a:gd name="T6" fmla="*/ 29 w 84"/>
                      <a:gd name="T7" fmla="*/ 0 h 40"/>
                      <a:gd name="T8" fmla="*/ 8 w 84"/>
                      <a:gd name="T9" fmla="*/ 0 h 40"/>
                      <a:gd name="T10" fmla="*/ 0 w 84"/>
                      <a:gd name="T11" fmla="*/ 8 h 40"/>
                      <a:gd name="T12" fmla="*/ 0 w 84"/>
                      <a:gd name="T13" fmla="*/ 8 h 40"/>
                      <a:gd name="T14" fmla="*/ 1 w 84"/>
                      <a:gd name="T15" fmla="*/ 14 h 40"/>
                      <a:gd name="T16" fmla="*/ 8 w 84"/>
                      <a:gd name="T17" fmla="*/ 14 h 40"/>
                      <a:gd name="T18" fmla="*/ 0 w 84"/>
                      <a:gd name="T19" fmla="*/ 8 h 40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84" h="40">
                        <a:moveTo>
                          <a:pt x="0" y="22"/>
                        </a:moveTo>
                        <a:lnTo>
                          <a:pt x="22" y="40"/>
                        </a:lnTo>
                        <a:lnTo>
                          <a:pt x="84" y="40"/>
                        </a:lnTo>
                        <a:lnTo>
                          <a:pt x="84" y="0"/>
                        </a:lnTo>
                        <a:lnTo>
                          <a:pt x="22" y="0"/>
                        </a:lnTo>
                        <a:lnTo>
                          <a:pt x="0" y="22"/>
                        </a:lnTo>
                        <a:lnTo>
                          <a:pt x="2" y="40"/>
                        </a:lnTo>
                        <a:lnTo>
                          <a:pt x="22" y="40"/>
                        </a:lnTo>
                        <a:lnTo>
                          <a:pt x="0" y="2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0" name="Freeform 788"/>
                  <p:cNvSpPr>
                    <a:spLocks noChangeAspect="1"/>
                  </p:cNvSpPr>
                  <p:nvPr/>
                </p:nvSpPr>
                <p:spPr bwMode="auto">
                  <a:xfrm>
                    <a:off x="2604" y="1919"/>
                    <a:ext cx="79" cy="72"/>
                  </a:xfrm>
                  <a:custGeom>
                    <a:avLst/>
                    <a:gdLst>
                      <a:gd name="T0" fmla="*/ 0 w 270"/>
                      <a:gd name="T1" fmla="*/ 12 h 243"/>
                      <a:gd name="T2" fmla="*/ 0 w 270"/>
                      <a:gd name="T3" fmla="*/ 12 h 243"/>
                      <a:gd name="T4" fmla="*/ 3 w 270"/>
                      <a:gd name="T5" fmla="*/ 12 h 243"/>
                      <a:gd name="T6" fmla="*/ 6 w 270"/>
                      <a:gd name="T7" fmla="*/ 12 h 243"/>
                      <a:gd name="T8" fmla="*/ 9 w 270"/>
                      <a:gd name="T9" fmla="*/ 12 h 243"/>
                      <a:gd name="T10" fmla="*/ 12 w 270"/>
                      <a:gd name="T11" fmla="*/ 13 h 243"/>
                      <a:gd name="T12" fmla="*/ 18 w 270"/>
                      <a:gd name="T13" fmla="*/ 15 h 243"/>
                      <a:gd name="T14" fmla="*/ 23 w 270"/>
                      <a:gd name="T15" fmla="*/ 17 h 243"/>
                      <a:gd name="T16" fmla="*/ 29 w 270"/>
                      <a:gd name="T17" fmla="*/ 19 h 243"/>
                      <a:gd name="T18" fmla="*/ 34 w 270"/>
                      <a:gd name="T19" fmla="*/ 22 h 243"/>
                      <a:gd name="T20" fmla="*/ 39 w 270"/>
                      <a:gd name="T21" fmla="*/ 25 h 243"/>
                      <a:gd name="T22" fmla="*/ 44 w 270"/>
                      <a:gd name="T23" fmla="*/ 29 h 243"/>
                      <a:gd name="T24" fmla="*/ 48 w 270"/>
                      <a:gd name="T25" fmla="*/ 33 h 243"/>
                      <a:gd name="T26" fmla="*/ 52 w 270"/>
                      <a:gd name="T27" fmla="*/ 38 h 243"/>
                      <a:gd name="T28" fmla="*/ 55 w 270"/>
                      <a:gd name="T29" fmla="*/ 43 h 243"/>
                      <a:gd name="T30" fmla="*/ 58 w 270"/>
                      <a:gd name="T31" fmla="*/ 48 h 243"/>
                      <a:gd name="T32" fmla="*/ 61 w 270"/>
                      <a:gd name="T33" fmla="*/ 54 h 243"/>
                      <a:gd name="T34" fmla="*/ 63 w 270"/>
                      <a:gd name="T35" fmla="*/ 60 h 243"/>
                      <a:gd name="T36" fmla="*/ 64 w 270"/>
                      <a:gd name="T37" fmla="*/ 63 h 243"/>
                      <a:gd name="T38" fmla="*/ 65 w 270"/>
                      <a:gd name="T39" fmla="*/ 66 h 243"/>
                      <a:gd name="T40" fmla="*/ 65 w 270"/>
                      <a:gd name="T41" fmla="*/ 69 h 243"/>
                      <a:gd name="T42" fmla="*/ 66 w 270"/>
                      <a:gd name="T43" fmla="*/ 72 h 243"/>
                      <a:gd name="T44" fmla="*/ 79 w 270"/>
                      <a:gd name="T45" fmla="*/ 71 h 243"/>
                      <a:gd name="T46" fmla="*/ 78 w 270"/>
                      <a:gd name="T47" fmla="*/ 67 h 243"/>
                      <a:gd name="T48" fmla="*/ 78 w 270"/>
                      <a:gd name="T49" fmla="*/ 64 h 243"/>
                      <a:gd name="T50" fmla="*/ 77 w 270"/>
                      <a:gd name="T51" fmla="*/ 60 h 243"/>
                      <a:gd name="T52" fmla="*/ 76 w 270"/>
                      <a:gd name="T53" fmla="*/ 56 h 243"/>
                      <a:gd name="T54" fmla="*/ 74 w 270"/>
                      <a:gd name="T55" fmla="*/ 49 h 243"/>
                      <a:gd name="T56" fmla="*/ 71 w 270"/>
                      <a:gd name="T57" fmla="*/ 43 h 243"/>
                      <a:gd name="T58" fmla="*/ 67 w 270"/>
                      <a:gd name="T59" fmla="*/ 37 h 243"/>
                      <a:gd name="T60" fmla="*/ 63 w 270"/>
                      <a:gd name="T61" fmla="*/ 31 h 243"/>
                      <a:gd name="T62" fmla="*/ 58 w 270"/>
                      <a:gd name="T63" fmla="*/ 25 h 243"/>
                      <a:gd name="T64" fmla="*/ 53 w 270"/>
                      <a:gd name="T65" fmla="*/ 20 h 243"/>
                      <a:gd name="T66" fmla="*/ 48 w 270"/>
                      <a:gd name="T67" fmla="*/ 16 h 243"/>
                      <a:gd name="T68" fmla="*/ 42 w 270"/>
                      <a:gd name="T69" fmla="*/ 12 h 243"/>
                      <a:gd name="T70" fmla="*/ 36 w 270"/>
                      <a:gd name="T71" fmla="*/ 8 h 243"/>
                      <a:gd name="T72" fmla="*/ 29 w 270"/>
                      <a:gd name="T73" fmla="*/ 5 h 243"/>
                      <a:gd name="T74" fmla="*/ 22 w 270"/>
                      <a:gd name="T75" fmla="*/ 3 h 243"/>
                      <a:gd name="T76" fmla="*/ 15 w 270"/>
                      <a:gd name="T77" fmla="*/ 1 h 243"/>
                      <a:gd name="T78" fmla="*/ 11 w 270"/>
                      <a:gd name="T79" fmla="*/ 1 h 243"/>
                      <a:gd name="T80" fmla="*/ 8 w 270"/>
                      <a:gd name="T81" fmla="*/ 0 h 243"/>
                      <a:gd name="T82" fmla="*/ 4 w 270"/>
                      <a:gd name="T83" fmla="*/ 0 h 243"/>
                      <a:gd name="T84" fmla="*/ 0 w 270"/>
                      <a:gd name="T85" fmla="*/ 0 h 243"/>
                      <a:gd name="T86" fmla="*/ 0 w 270"/>
                      <a:gd name="T87" fmla="*/ 0 h 243"/>
                      <a:gd name="T88" fmla="*/ 0 w 270"/>
                      <a:gd name="T89" fmla="*/ 12 h 243"/>
                      <a:gd name="T90" fmla="*/ 0 w 270"/>
                      <a:gd name="T91" fmla="*/ 12 h 243"/>
                      <a:gd name="T92" fmla="*/ 0 w 270"/>
                      <a:gd name="T93" fmla="*/ 12 h 243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</a:gdLst>
                    <a:ahLst/>
                    <a:cxnLst>
                      <a:cxn ang="T94">
                        <a:pos x="T0" y="T1"/>
                      </a:cxn>
                      <a:cxn ang="T95">
                        <a:pos x="T2" y="T3"/>
                      </a:cxn>
                      <a:cxn ang="T96">
                        <a:pos x="T4" y="T5"/>
                      </a:cxn>
                      <a:cxn ang="T97">
                        <a:pos x="T6" y="T7"/>
                      </a:cxn>
                      <a:cxn ang="T98">
                        <a:pos x="T8" y="T9"/>
                      </a:cxn>
                      <a:cxn ang="T99">
                        <a:pos x="T10" y="T11"/>
                      </a:cxn>
                      <a:cxn ang="T100">
                        <a:pos x="T12" y="T13"/>
                      </a:cxn>
                      <a:cxn ang="T101">
                        <a:pos x="T14" y="T15"/>
                      </a:cxn>
                      <a:cxn ang="T102">
                        <a:pos x="T16" y="T17"/>
                      </a:cxn>
                      <a:cxn ang="T103">
                        <a:pos x="T18" y="T19"/>
                      </a:cxn>
                      <a:cxn ang="T104">
                        <a:pos x="T20" y="T21"/>
                      </a:cxn>
                      <a:cxn ang="T105">
                        <a:pos x="T22" y="T23"/>
                      </a:cxn>
                      <a:cxn ang="T106">
                        <a:pos x="T24" y="T25"/>
                      </a:cxn>
                      <a:cxn ang="T107">
                        <a:pos x="T26" y="T27"/>
                      </a:cxn>
                      <a:cxn ang="T108">
                        <a:pos x="T28" y="T29"/>
                      </a:cxn>
                      <a:cxn ang="T109">
                        <a:pos x="T30" y="T31"/>
                      </a:cxn>
                      <a:cxn ang="T110">
                        <a:pos x="T32" y="T33"/>
                      </a:cxn>
                      <a:cxn ang="T111">
                        <a:pos x="T34" y="T35"/>
                      </a:cxn>
                      <a:cxn ang="T112">
                        <a:pos x="T36" y="T37"/>
                      </a:cxn>
                      <a:cxn ang="T113">
                        <a:pos x="T38" y="T39"/>
                      </a:cxn>
                      <a:cxn ang="T114">
                        <a:pos x="T40" y="T41"/>
                      </a:cxn>
                      <a:cxn ang="T115">
                        <a:pos x="T42" y="T43"/>
                      </a:cxn>
                      <a:cxn ang="T116">
                        <a:pos x="T44" y="T45"/>
                      </a:cxn>
                      <a:cxn ang="T117">
                        <a:pos x="T46" y="T47"/>
                      </a:cxn>
                      <a:cxn ang="T118">
                        <a:pos x="T48" y="T49"/>
                      </a:cxn>
                      <a:cxn ang="T119">
                        <a:pos x="T50" y="T51"/>
                      </a:cxn>
                      <a:cxn ang="T120">
                        <a:pos x="T52" y="T53"/>
                      </a:cxn>
                      <a:cxn ang="T121">
                        <a:pos x="T54" y="T55"/>
                      </a:cxn>
                      <a:cxn ang="T122">
                        <a:pos x="T56" y="T57"/>
                      </a:cxn>
                      <a:cxn ang="T123">
                        <a:pos x="T58" y="T59"/>
                      </a:cxn>
                      <a:cxn ang="T124">
                        <a:pos x="T60" y="T61"/>
                      </a:cxn>
                      <a:cxn ang="T125">
                        <a:pos x="T62" y="T63"/>
                      </a:cxn>
                      <a:cxn ang="T126">
                        <a:pos x="T64" y="T65"/>
                      </a:cxn>
                      <a:cxn ang="T127">
                        <a:pos x="T66" y="T67"/>
                      </a:cxn>
                      <a:cxn ang="T128">
                        <a:pos x="T68" y="T69"/>
                      </a:cxn>
                      <a:cxn ang="T129">
                        <a:pos x="T70" y="T71"/>
                      </a:cxn>
                      <a:cxn ang="T130">
                        <a:pos x="T72" y="T73"/>
                      </a:cxn>
                      <a:cxn ang="T131">
                        <a:pos x="T74" y="T75"/>
                      </a:cxn>
                      <a:cxn ang="T132">
                        <a:pos x="T76" y="T77"/>
                      </a:cxn>
                      <a:cxn ang="T133">
                        <a:pos x="T78" y="T79"/>
                      </a:cxn>
                      <a:cxn ang="T134">
                        <a:pos x="T80" y="T81"/>
                      </a:cxn>
                      <a:cxn ang="T135">
                        <a:pos x="T82" y="T83"/>
                      </a:cxn>
                      <a:cxn ang="T136">
                        <a:pos x="T84" y="T85"/>
                      </a:cxn>
                      <a:cxn ang="T137">
                        <a:pos x="T86" y="T87"/>
                      </a:cxn>
                      <a:cxn ang="T138">
                        <a:pos x="T88" y="T89"/>
                      </a:cxn>
                      <a:cxn ang="T139">
                        <a:pos x="T90" y="T91"/>
                      </a:cxn>
                      <a:cxn ang="T140">
                        <a:pos x="T92" y="T93"/>
                      </a:cxn>
                    </a:cxnLst>
                    <a:rect l="0" t="0" r="r" b="b"/>
                    <a:pathLst>
                      <a:path w="270" h="243">
                        <a:moveTo>
                          <a:pt x="0" y="40"/>
                        </a:moveTo>
                        <a:lnTo>
                          <a:pt x="0" y="40"/>
                        </a:lnTo>
                        <a:lnTo>
                          <a:pt x="11" y="41"/>
                        </a:lnTo>
                        <a:lnTo>
                          <a:pt x="21" y="41"/>
                        </a:lnTo>
                        <a:lnTo>
                          <a:pt x="31" y="42"/>
                        </a:lnTo>
                        <a:lnTo>
                          <a:pt x="41" y="44"/>
                        </a:lnTo>
                        <a:lnTo>
                          <a:pt x="62" y="49"/>
                        </a:lnTo>
                        <a:lnTo>
                          <a:pt x="80" y="56"/>
                        </a:lnTo>
                        <a:lnTo>
                          <a:pt x="99" y="64"/>
                        </a:lnTo>
                        <a:lnTo>
                          <a:pt x="117" y="74"/>
                        </a:lnTo>
                        <a:lnTo>
                          <a:pt x="134" y="85"/>
                        </a:lnTo>
                        <a:lnTo>
                          <a:pt x="150" y="98"/>
                        </a:lnTo>
                        <a:lnTo>
                          <a:pt x="164" y="113"/>
                        </a:lnTo>
                        <a:lnTo>
                          <a:pt x="177" y="128"/>
                        </a:lnTo>
                        <a:lnTo>
                          <a:pt x="189" y="145"/>
                        </a:lnTo>
                        <a:lnTo>
                          <a:pt x="199" y="163"/>
                        </a:lnTo>
                        <a:lnTo>
                          <a:pt x="209" y="181"/>
                        </a:lnTo>
                        <a:lnTo>
                          <a:pt x="215" y="202"/>
                        </a:lnTo>
                        <a:lnTo>
                          <a:pt x="218" y="212"/>
                        </a:lnTo>
                        <a:lnTo>
                          <a:pt x="221" y="222"/>
                        </a:lnTo>
                        <a:lnTo>
                          <a:pt x="223" y="233"/>
                        </a:lnTo>
                        <a:lnTo>
                          <a:pt x="225" y="243"/>
                        </a:lnTo>
                        <a:lnTo>
                          <a:pt x="270" y="239"/>
                        </a:lnTo>
                        <a:lnTo>
                          <a:pt x="268" y="226"/>
                        </a:lnTo>
                        <a:lnTo>
                          <a:pt x="266" y="215"/>
                        </a:lnTo>
                        <a:lnTo>
                          <a:pt x="264" y="202"/>
                        </a:lnTo>
                        <a:lnTo>
                          <a:pt x="260" y="189"/>
                        </a:lnTo>
                        <a:lnTo>
                          <a:pt x="252" y="167"/>
                        </a:lnTo>
                        <a:lnTo>
                          <a:pt x="242" y="145"/>
                        </a:lnTo>
                        <a:lnTo>
                          <a:pt x="229" y="124"/>
                        </a:lnTo>
                        <a:lnTo>
                          <a:pt x="215" y="105"/>
                        </a:lnTo>
                        <a:lnTo>
                          <a:pt x="199" y="86"/>
                        </a:lnTo>
                        <a:lnTo>
                          <a:pt x="182" y="69"/>
                        </a:lnTo>
                        <a:lnTo>
                          <a:pt x="164" y="54"/>
                        </a:lnTo>
                        <a:lnTo>
                          <a:pt x="144" y="40"/>
                        </a:lnTo>
                        <a:lnTo>
                          <a:pt x="122" y="28"/>
                        </a:lnTo>
                        <a:lnTo>
                          <a:pt x="99" y="18"/>
                        </a:lnTo>
                        <a:lnTo>
                          <a:pt x="75" y="10"/>
                        </a:lnTo>
                        <a:lnTo>
                          <a:pt x="52" y="4"/>
                        </a:lnTo>
                        <a:lnTo>
                          <a:pt x="38" y="2"/>
                        </a:lnTo>
                        <a:lnTo>
                          <a:pt x="26" y="1"/>
                        </a:lnTo>
                        <a:lnTo>
                          <a:pt x="13" y="0"/>
                        </a:lnTo>
                        <a:lnTo>
                          <a:pt x="0" y="0"/>
                        </a:lnTo>
                        <a:lnTo>
                          <a:pt x="0" y="4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1" name="Freeform 789"/>
                  <p:cNvSpPr>
                    <a:spLocks noChangeAspect="1"/>
                  </p:cNvSpPr>
                  <p:nvPr/>
                </p:nvSpPr>
                <p:spPr bwMode="auto">
                  <a:xfrm>
                    <a:off x="2519" y="1919"/>
                    <a:ext cx="86" cy="79"/>
                  </a:xfrm>
                  <a:custGeom>
                    <a:avLst/>
                    <a:gdLst>
                      <a:gd name="T0" fmla="*/ 7 w 270"/>
                      <a:gd name="T1" fmla="*/ 79 h 263"/>
                      <a:gd name="T2" fmla="*/ 15 w 270"/>
                      <a:gd name="T3" fmla="*/ 74 h 263"/>
                      <a:gd name="T4" fmla="*/ 15 w 270"/>
                      <a:gd name="T5" fmla="*/ 70 h 263"/>
                      <a:gd name="T6" fmla="*/ 16 w 270"/>
                      <a:gd name="T7" fmla="*/ 67 h 263"/>
                      <a:gd name="T8" fmla="*/ 16 w 270"/>
                      <a:gd name="T9" fmla="*/ 64 h 263"/>
                      <a:gd name="T10" fmla="*/ 18 w 270"/>
                      <a:gd name="T11" fmla="*/ 61 h 263"/>
                      <a:gd name="T12" fmla="*/ 20 w 270"/>
                      <a:gd name="T13" fmla="*/ 55 h 263"/>
                      <a:gd name="T14" fmla="*/ 22 w 270"/>
                      <a:gd name="T15" fmla="*/ 49 h 263"/>
                      <a:gd name="T16" fmla="*/ 26 w 270"/>
                      <a:gd name="T17" fmla="*/ 44 h 263"/>
                      <a:gd name="T18" fmla="*/ 29 w 270"/>
                      <a:gd name="T19" fmla="*/ 39 h 263"/>
                      <a:gd name="T20" fmla="*/ 34 w 270"/>
                      <a:gd name="T21" fmla="*/ 34 h 263"/>
                      <a:gd name="T22" fmla="*/ 39 w 270"/>
                      <a:gd name="T23" fmla="*/ 30 h 263"/>
                      <a:gd name="T24" fmla="*/ 44 w 270"/>
                      <a:gd name="T25" fmla="*/ 26 h 263"/>
                      <a:gd name="T26" fmla="*/ 49 w 270"/>
                      <a:gd name="T27" fmla="*/ 23 h 263"/>
                      <a:gd name="T28" fmla="*/ 54 w 270"/>
                      <a:gd name="T29" fmla="*/ 19 h 263"/>
                      <a:gd name="T30" fmla="*/ 61 w 270"/>
                      <a:gd name="T31" fmla="*/ 17 h 263"/>
                      <a:gd name="T32" fmla="*/ 63 w 270"/>
                      <a:gd name="T33" fmla="*/ 16 h 263"/>
                      <a:gd name="T34" fmla="*/ 67 w 270"/>
                      <a:gd name="T35" fmla="*/ 15 h 263"/>
                      <a:gd name="T36" fmla="*/ 70 w 270"/>
                      <a:gd name="T37" fmla="*/ 14 h 263"/>
                      <a:gd name="T38" fmla="*/ 73 w 270"/>
                      <a:gd name="T39" fmla="*/ 13 h 263"/>
                      <a:gd name="T40" fmla="*/ 76 w 270"/>
                      <a:gd name="T41" fmla="*/ 13 h 263"/>
                      <a:gd name="T42" fmla="*/ 79 w 270"/>
                      <a:gd name="T43" fmla="*/ 12 h 263"/>
                      <a:gd name="T44" fmla="*/ 83 w 270"/>
                      <a:gd name="T45" fmla="*/ 12 h 263"/>
                      <a:gd name="T46" fmla="*/ 86 w 270"/>
                      <a:gd name="T47" fmla="*/ 12 h 263"/>
                      <a:gd name="T48" fmla="*/ 86 w 270"/>
                      <a:gd name="T49" fmla="*/ 0 h 263"/>
                      <a:gd name="T50" fmla="*/ 82 w 270"/>
                      <a:gd name="T51" fmla="*/ 0 h 263"/>
                      <a:gd name="T52" fmla="*/ 78 w 270"/>
                      <a:gd name="T53" fmla="*/ 0 h 263"/>
                      <a:gd name="T54" fmla="*/ 74 w 270"/>
                      <a:gd name="T55" fmla="*/ 1 h 263"/>
                      <a:gd name="T56" fmla="*/ 70 w 270"/>
                      <a:gd name="T57" fmla="*/ 1 h 263"/>
                      <a:gd name="T58" fmla="*/ 66 w 270"/>
                      <a:gd name="T59" fmla="*/ 2 h 263"/>
                      <a:gd name="T60" fmla="*/ 62 w 270"/>
                      <a:gd name="T61" fmla="*/ 3 h 263"/>
                      <a:gd name="T62" fmla="*/ 58 w 270"/>
                      <a:gd name="T63" fmla="*/ 5 h 263"/>
                      <a:gd name="T64" fmla="*/ 54 w 270"/>
                      <a:gd name="T65" fmla="*/ 6 h 263"/>
                      <a:gd name="T66" fmla="*/ 47 w 270"/>
                      <a:gd name="T67" fmla="*/ 8 h 263"/>
                      <a:gd name="T68" fmla="*/ 40 w 270"/>
                      <a:gd name="T69" fmla="*/ 12 h 263"/>
                      <a:gd name="T70" fmla="*/ 34 w 270"/>
                      <a:gd name="T71" fmla="*/ 17 h 263"/>
                      <a:gd name="T72" fmla="*/ 28 w 270"/>
                      <a:gd name="T73" fmla="*/ 21 h 263"/>
                      <a:gd name="T74" fmla="*/ 22 w 270"/>
                      <a:gd name="T75" fmla="*/ 26 h 263"/>
                      <a:gd name="T76" fmla="*/ 18 w 270"/>
                      <a:gd name="T77" fmla="*/ 32 h 263"/>
                      <a:gd name="T78" fmla="*/ 13 w 270"/>
                      <a:gd name="T79" fmla="*/ 38 h 263"/>
                      <a:gd name="T80" fmla="*/ 9 w 270"/>
                      <a:gd name="T81" fmla="*/ 44 h 263"/>
                      <a:gd name="T82" fmla="*/ 6 w 270"/>
                      <a:gd name="T83" fmla="*/ 51 h 263"/>
                      <a:gd name="T84" fmla="*/ 3 w 270"/>
                      <a:gd name="T85" fmla="*/ 58 h 263"/>
                      <a:gd name="T86" fmla="*/ 2 w 270"/>
                      <a:gd name="T87" fmla="*/ 61 h 263"/>
                      <a:gd name="T88" fmla="*/ 1 w 270"/>
                      <a:gd name="T89" fmla="*/ 65 h 263"/>
                      <a:gd name="T90" fmla="*/ 1 w 270"/>
                      <a:gd name="T91" fmla="*/ 68 h 263"/>
                      <a:gd name="T92" fmla="*/ 0 w 270"/>
                      <a:gd name="T93" fmla="*/ 72 h 263"/>
                      <a:gd name="T94" fmla="*/ 7 w 270"/>
                      <a:gd name="T95" fmla="*/ 67 h 263"/>
                      <a:gd name="T96" fmla="*/ 7 w 270"/>
                      <a:gd name="T97" fmla="*/ 79 h 263"/>
                      <a:gd name="T98" fmla="*/ 14 w 270"/>
                      <a:gd name="T99" fmla="*/ 79 h 263"/>
                      <a:gd name="T100" fmla="*/ 15 w 270"/>
                      <a:gd name="T101" fmla="*/ 74 h 263"/>
                      <a:gd name="T102" fmla="*/ 7 w 270"/>
                      <a:gd name="T103" fmla="*/ 79 h 263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</a:gdLst>
                    <a:ahLst/>
                    <a:cxnLst>
                      <a:cxn ang="T104">
                        <a:pos x="T0" y="T1"/>
                      </a:cxn>
                      <a:cxn ang="T105">
                        <a:pos x="T2" y="T3"/>
                      </a:cxn>
                      <a:cxn ang="T106">
                        <a:pos x="T4" y="T5"/>
                      </a:cxn>
                      <a:cxn ang="T107">
                        <a:pos x="T6" y="T7"/>
                      </a:cxn>
                      <a:cxn ang="T108">
                        <a:pos x="T8" y="T9"/>
                      </a:cxn>
                      <a:cxn ang="T109">
                        <a:pos x="T10" y="T11"/>
                      </a:cxn>
                      <a:cxn ang="T110">
                        <a:pos x="T12" y="T13"/>
                      </a:cxn>
                      <a:cxn ang="T111">
                        <a:pos x="T14" y="T15"/>
                      </a:cxn>
                      <a:cxn ang="T112">
                        <a:pos x="T16" y="T17"/>
                      </a:cxn>
                      <a:cxn ang="T113">
                        <a:pos x="T18" y="T19"/>
                      </a:cxn>
                      <a:cxn ang="T114">
                        <a:pos x="T20" y="T21"/>
                      </a:cxn>
                      <a:cxn ang="T115">
                        <a:pos x="T22" y="T23"/>
                      </a:cxn>
                      <a:cxn ang="T116">
                        <a:pos x="T24" y="T25"/>
                      </a:cxn>
                      <a:cxn ang="T117">
                        <a:pos x="T26" y="T27"/>
                      </a:cxn>
                      <a:cxn ang="T118">
                        <a:pos x="T28" y="T29"/>
                      </a:cxn>
                      <a:cxn ang="T119">
                        <a:pos x="T30" y="T31"/>
                      </a:cxn>
                      <a:cxn ang="T120">
                        <a:pos x="T32" y="T33"/>
                      </a:cxn>
                      <a:cxn ang="T121">
                        <a:pos x="T34" y="T35"/>
                      </a:cxn>
                      <a:cxn ang="T122">
                        <a:pos x="T36" y="T37"/>
                      </a:cxn>
                      <a:cxn ang="T123">
                        <a:pos x="T38" y="T39"/>
                      </a:cxn>
                      <a:cxn ang="T124">
                        <a:pos x="T40" y="T41"/>
                      </a:cxn>
                      <a:cxn ang="T125">
                        <a:pos x="T42" y="T43"/>
                      </a:cxn>
                      <a:cxn ang="T126">
                        <a:pos x="T44" y="T45"/>
                      </a:cxn>
                      <a:cxn ang="T127">
                        <a:pos x="T46" y="T47"/>
                      </a:cxn>
                      <a:cxn ang="T128">
                        <a:pos x="T48" y="T49"/>
                      </a:cxn>
                      <a:cxn ang="T129">
                        <a:pos x="T50" y="T51"/>
                      </a:cxn>
                      <a:cxn ang="T130">
                        <a:pos x="T52" y="T53"/>
                      </a:cxn>
                      <a:cxn ang="T131">
                        <a:pos x="T54" y="T55"/>
                      </a:cxn>
                      <a:cxn ang="T132">
                        <a:pos x="T56" y="T57"/>
                      </a:cxn>
                      <a:cxn ang="T133">
                        <a:pos x="T58" y="T59"/>
                      </a:cxn>
                      <a:cxn ang="T134">
                        <a:pos x="T60" y="T61"/>
                      </a:cxn>
                      <a:cxn ang="T135">
                        <a:pos x="T62" y="T63"/>
                      </a:cxn>
                      <a:cxn ang="T136">
                        <a:pos x="T64" y="T65"/>
                      </a:cxn>
                      <a:cxn ang="T137">
                        <a:pos x="T66" y="T67"/>
                      </a:cxn>
                      <a:cxn ang="T138">
                        <a:pos x="T68" y="T69"/>
                      </a:cxn>
                      <a:cxn ang="T139">
                        <a:pos x="T70" y="T71"/>
                      </a:cxn>
                      <a:cxn ang="T140">
                        <a:pos x="T72" y="T73"/>
                      </a:cxn>
                      <a:cxn ang="T141">
                        <a:pos x="T74" y="T75"/>
                      </a:cxn>
                      <a:cxn ang="T142">
                        <a:pos x="T76" y="T77"/>
                      </a:cxn>
                      <a:cxn ang="T143">
                        <a:pos x="T78" y="T79"/>
                      </a:cxn>
                      <a:cxn ang="T144">
                        <a:pos x="T80" y="T81"/>
                      </a:cxn>
                      <a:cxn ang="T145">
                        <a:pos x="T82" y="T83"/>
                      </a:cxn>
                      <a:cxn ang="T146">
                        <a:pos x="T84" y="T85"/>
                      </a:cxn>
                      <a:cxn ang="T147">
                        <a:pos x="T86" y="T87"/>
                      </a:cxn>
                      <a:cxn ang="T148">
                        <a:pos x="T88" y="T89"/>
                      </a:cxn>
                      <a:cxn ang="T149">
                        <a:pos x="T90" y="T91"/>
                      </a:cxn>
                      <a:cxn ang="T150">
                        <a:pos x="T92" y="T93"/>
                      </a:cxn>
                      <a:cxn ang="T151">
                        <a:pos x="T94" y="T95"/>
                      </a:cxn>
                      <a:cxn ang="T152">
                        <a:pos x="T96" y="T97"/>
                      </a:cxn>
                      <a:cxn ang="T153">
                        <a:pos x="T98" y="T99"/>
                      </a:cxn>
                      <a:cxn ang="T154">
                        <a:pos x="T100" y="T101"/>
                      </a:cxn>
                      <a:cxn ang="T155">
                        <a:pos x="T102" y="T103"/>
                      </a:cxn>
                    </a:cxnLst>
                    <a:rect l="0" t="0" r="r" b="b"/>
                    <a:pathLst>
                      <a:path w="270" h="263">
                        <a:moveTo>
                          <a:pt x="23" y="263"/>
                        </a:moveTo>
                        <a:lnTo>
                          <a:pt x="46" y="245"/>
                        </a:lnTo>
                        <a:lnTo>
                          <a:pt x="47" y="234"/>
                        </a:lnTo>
                        <a:lnTo>
                          <a:pt x="49" y="223"/>
                        </a:lnTo>
                        <a:lnTo>
                          <a:pt x="51" y="213"/>
                        </a:lnTo>
                        <a:lnTo>
                          <a:pt x="55" y="203"/>
                        </a:lnTo>
                        <a:lnTo>
                          <a:pt x="62" y="183"/>
                        </a:lnTo>
                        <a:lnTo>
                          <a:pt x="70" y="164"/>
                        </a:lnTo>
                        <a:lnTo>
                          <a:pt x="81" y="146"/>
                        </a:lnTo>
                        <a:lnTo>
                          <a:pt x="92" y="129"/>
                        </a:lnTo>
                        <a:lnTo>
                          <a:pt x="106" y="114"/>
                        </a:lnTo>
                        <a:lnTo>
                          <a:pt x="121" y="99"/>
                        </a:lnTo>
                        <a:lnTo>
                          <a:pt x="137" y="86"/>
                        </a:lnTo>
                        <a:lnTo>
                          <a:pt x="154" y="75"/>
                        </a:lnTo>
                        <a:lnTo>
                          <a:pt x="171" y="64"/>
                        </a:lnTo>
                        <a:lnTo>
                          <a:pt x="190" y="56"/>
                        </a:lnTo>
                        <a:lnTo>
                          <a:pt x="199" y="53"/>
                        </a:lnTo>
                        <a:lnTo>
                          <a:pt x="209" y="49"/>
                        </a:lnTo>
                        <a:lnTo>
                          <a:pt x="219" y="46"/>
                        </a:lnTo>
                        <a:lnTo>
                          <a:pt x="228" y="44"/>
                        </a:lnTo>
                        <a:lnTo>
                          <a:pt x="239" y="43"/>
                        </a:lnTo>
                        <a:lnTo>
                          <a:pt x="249" y="41"/>
                        </a:lnTo>
                        <a:lnTo>
                          <a:pt x="260" y="41"/>
                        </a:lnTo>
                        <a:lnTo>
                          <a:pt x="270" y="40"/>
                        </a:lnTo>
                        <a:lnTo>
                          <a:pt x="270" y="0"/>
                        </a:lnTo>
                        <a:lnTo>
                          <a:pt x="257" y="0"/>
                        </a:lnTo>
                        <a:lnTo>
                          <a:pt x="244" y="1"/>
                        </a:lnTo>
                        <a:lnTo>
                          <a:pt x="231" y="2"/>
                        </a:lnTo>
                        <a:lnTo>
                          <a:pt x="219" y="4"/>
                        </a:lnTo>
                        <a:lnTo>
                          <a:pt x="206" y="7"/>
                        </a:lnTo>
                        <a:lnTo>
                          <a:pt x="195" y="10"/>
                        </a:lnTo>
                        <a:lnTo>
                          <a:pt x="183" y="15"/>
                        </a:lnTo>
                        <a:lnTo>
                          <a:pt x="170" y="19"/>
                        </a:lnTo>
                        <a:lnTo>
                          <a:pt x="148" y="28"/>
                        </a:lnTo>
                        <a:lnTo>
                          <a:pt x="127" y="41"/>
                        </a:lnTo>
                        <a:lnTo>
                          <a:pt x="107" y="55"/>
                        </a:lnTo>
                        <a:lnTo>
                          <a:pt x="88" y="70"/>
                        </a:lnTo>
                        <a:lnTo>
                          <a:pt x="70" y="87"/>
                        </a:lnTo>
                        <a:lnTo>
                          <a:pt x="56" y="106"/>
                        </a:lnTo>
                        <a:lnTo>
                          <a:pt x="41" y="126"/>
                        </a:lnTo>
                        <a:lnTo>
                          <a:pt x="29" y="147"/>
                        </a:lnTo>
                        <a:lnTo>
                          <a:pt x="19" y="169"/>
                        </a:lnTo>
                        <a:lnTo>
                          <a:pt x="10" y="192"/>
                        </a:lnTo>
                        <a:lnTo>
                          <a:pt x="7" y="204"/>
                        </a:lnTo>
                        <a:lnTo>
                          <a:pt x="4" y="216"/>
                        </a:lnTo>
                        <a:lnTo>
                          <a:pt x="2" y="228"/>
                        </a:lnTo>
                        <a:lnTo>
                          <a:pt x="0" y="241"/>
                        </a:lnTo>
                        <a:lnTo>
                          <a:pt x="23" y="222"/>
                        </a:lnTo>
                        <a:lnTo>
                          <a:pt x="23" y="263"/>
                        </a:lnTo>
                        <a:lnTo>
                          <a:pt x="44" y="263"/>
                        </a:lnTo>
                        <a:lnTo>
                          <a:pt x="46" y="245"/>
                        </a:lnTo>
                        <a:lnTo>
                          <a:pt x="23" y="26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2" name="Rectangle 79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504" y="1983"/>
                    <a:ext cx="21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03" name="Rectangle 79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212" y="1911"/>
                    <a:ext cx="14" cy="2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04" name="Rectangle 79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469" y="1911"/>
                    <a:ext cx="14" cy="2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05" name="Rectangle 79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219" y="1589"/>
                    <a:ext cx="7" cy="315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06" name="Rectangle 79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476" y="1539"/>
                    <a:ext cx="7" cy="3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07" name="Rectangle 79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11" y="1911"/>
                    <a:ext cx="14" cy="2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08" name="Rectangle 79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047" y="1911"/>
                    <a:ext cx="21" cy="2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09" name="Rectangle 79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11" y="1589"/>
                    <a:ext cx="7" cy="315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10" name="Rectangle 79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054" y="1539"/>
                    <a:ext cx="7" cy="3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11" name="Freeform 799"/>
                  <p:cNvSpPr>
                    <a:spLocks noChangeAspect="1"/>
                  </p:cNvSpPr>
                  <p:nvPr/>
                </p:nvSpPr>
                <p:spPr bwMode="auto">
                  <a:xfrm>
                    <a:off x="3841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2" name="Rectangle 80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841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13" name="Freeform 801"/>
                  <p:cNvSpPr>
                    <a:spLocks noChangeAspect="1"/>
                  </p:cNvSpPr>
                  <p:nvPr/>
                </p:nvSpPr>
                <p:spPr bwMode="auto">
                  <a:xfrm>
                    <a:off x="3841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4" name="Freeform 802"/>
                  <p:cNvSpPr>
                    <a:spLocks noChangeAspect="1"/>
                  </p:cNvSpPr>
                  <p:nvPr/>
                </p:nvSpPr>
                <p:spPr bwMode="auto">
                  <a:xfrm>
                    <a:off x="3948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4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1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1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6" y="15"/>
                        </a:lnTo>
                        <a:lnTo>
                          <a:pt x="45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8" y="5"/>
                        </a:lnTo>
                        <a:lnTo>
                          <a:pt x="5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5" name="Rectangle 80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948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16" name="Freeform 804"/>
                  <p:cNvSpPr>
                    <a:spLocks noChangeAspect="1"/>
                  </p:cNvSpPr>
                  <p:nvPr/>
                </p:nvSpPr>
                <p:spPr bwMode="auto">
                  <a:xfrm>
                    <a:off x="3948" y="1596"/>
                    <a:ext cx="14" cy="0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0 h 20"/>
                      <a:gd name="T4" fmla="*/ 1 w 47"/>
                      <a:gd name="T5" fmla="*/ 0 h 20"/>
                      <a:gd name="T6" fmla="*/ 1 w 47"/>
                      <a:gd name="T7" fmla="*/ 1 h 20"/>
                      <a:gd name="T8" fmla="*/ 2 w 47"/>
                      <a:gd name="T9" fmla="*/ 1 h 20"/>
                      <a:gd name="T10" fmla="*/ 3 w 47"/>
                      <a:gd name="T11" fmla="*/ 1 h 20"/>
                      <a:gd name="T12" fmla="*/ 4 w 47"/>
                      <a:gd name="T13" fmla="*/ 1 h 20"/>
                      <a:gd name="T14" fmla="*/ 6 w 47"/>
                      <a:gd name="T15" fmla="*/ 1 h 20"/>
                      <a:gd name="T16" fmla="*/ 7 w 47"/>
                      <a:gd name="T17" fmla="*/ 1 h 20"/>
                      <a:gd name="T18" fmla="*/ 8 w 47"/>
                      <a:gd name="T19" fmla="*/ 1 h 20"/>
                      <a:gd name="T20" fmla="*/ 10 w 47"/>
                      <a:gd name="T21" fmla="*/ 1 h 20"/>
                      <a:gd name="T22" fmla="*/ 11 w 47"/>
                      <a:gd name="T23" fmla="*/ 1 h 20"/>
                      <a:gd name="T24" fmla="*/ 12 w 47"/>
                      <a:gd name="T25" fmla="*/ 1 h 20"/>
                      <a:gd name="T26" fmla="*/ 13 w 47"/>
                      <a:gd name="T27" fmla="*/ 1 h 20"/>
                      <a:gd name="T28" fmla="*/ 13 w 47"/>
                      <a:gd name="T29" fmla="*/ 0 h 20"/>
                      <a:gd name="T30" fmla="*/ 14 w 47"/>
                      <a:gd name="T31" fmla="*/ 0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5" y="12"/>
                        </a:lnTo>
                        <a:lnTo>
                          <a:pt x="8" y="15"/>
                        </a:lnTo>
                        <a:lnTo>
                          <a:pt x="11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5" y="8"/>
                        </a:lnTo>
                        <a:lnTo>
                          <a:pt x="46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7" name="Freeform 805"/>
                  <p:cNvSpPr>
                    <a:spLocks noChangeAspect="1"/>
                  </p:cNvSpPr>
                  <p:nvPr/>
                </p:nvSpPr>
                <p:spPr bwMode="auto">
                  <a:xfrm>
                    <a:off x="4048" y="1525"/>
                    <a:ext cx="21" cy="7"/>
                  </a:xfrm>
                  <a:custGeom>
                    <a:avLst/>
                    <a:gdLst>
                      <a:gd name="T0" fmla="*/ 21 w 47"/>
                      <a:gd name="T1" fmla="*/ 7 h 20"/>
                      <a:gd name="T2" fmla="*/ 21 w 47"/>
                      <a:gd name="T3" fmla="*/ 5 h 20"/>
                      <a:gd name="T4" fmla="*/ 20 w 47"/>
                      <a:gd name="T5" fmla="*/ 4 h 20"/>
                      <a:gd name="T6" fmla="*/ 19 w 47"/>
                      <a:gd name="T7" fmla="*/ 3 h 20"/>
                      <a:gd name="T8" fmla="*/ 17 w 47"/>
                      <a:gd name="T9" fmla="*/ 2 h 20"/>
                      <a:gd name="T10" fmla="*/ 16 w 47"/>
                      <a:gd name="T11" fmla="*/ 1 h 20"/>
                      <a:gd name="T12" fmla="*/ 14 w 47"/>
                      <a:gd name="T13" fmla="*/ 1 h 20"/>
                      <a:gd name="T14" fmla="*/ 13 w 47"/>
                      <a:gd name="T15" fmla="*/ 0 h 20"/>
                      <a:gd name="T16" fmla="*/ 10 w 47"/>
                      <a:gd name="T17" fmla="*/ 0 h 20"/>
                      <a:gd name="T18" fmla="*/ 8 w 47"/>
                      <a:gd name="T19" fmla="*/ 0 h 20"/>
                      <a:gd name="T20" fmla="*/ 7 w 47"/>
                      <a:gd name="T21" fmla="*/ 1 h 20"/>
                      <a:gd name="T22" fmla="*/ 5 w 47"/>
                      <a:gd name="T23" fmla="*/ 1 h 20"/>
                      <a:gd name="T24" fmla="*/ 4 w 47"/>
                      <a:gd name="T25" fmla="*/ 2 h 20"/>
                      <a:gd name="T26" fmla="*/ 2 w 47"/>
                      <a:gd name="T27" fmla="*/ 3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21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7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8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8" name="Rectangle 80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048" y="1532"/>
                    <a:ext cx="21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19" name="Freeform 807"/>
                  <p:cNvSpPr>
                    <a:spLocks noChangeAspect="1"/>
                  </p:cNvSpPr>
                  <p:nvPr/>
                </p:nvSpPr>
                <p:spPr bwMode="auto">
                  <a:xfrm>
                    <a:off x="4048" y="1596"/>
                    <a:ext cx="21" cy="0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0 h 20"/>
                      <a:gd name="T4" fmla="*/ 1 w 47"/>
                      <a:gd name="T5" fmla="*/ 0 h 20"/>
                      <a:gd name="T6" fmla="*/ 2 w 47"/>
                      <a:gd name="T7" fmla="*/ 1 h 20"/>
                      <a:gd name="T8" fmla="*/ 4 w 47"/>
                      <a:gd name="T9" fmla="*/ 1 h 20"/>
                      <a:gd name="T10" fmla="*/ 5 w 47"/>
                      <a:gd name="T11" fmla="*/ 1 h 20"/>
                      <a:gd name="T12" fmla="*/ 7 w 47"/>
                      <a:gd name="T13" fmla="*/ 1 h 20"/>
                      <a:gd name="T14" fmla="*/ 8 w 47"/>
                      <a:gd name="T15" fmla="*/ 1 h 20"/>
                      <a:gd name="T16" fmla="*/ 10 w 47"/>
                      <a:gd name="T17" fmla="*/ 1 h 20"/>
                      <a:gd name="T18" fmla="*/ 13 w 47"/>
                      <a:gd name="T19" fmla="*/ 1 h 20"/>
                      <a:gd name="T20" fmla="*/ 14 w 47"/>
                      <a:gd name="T21" fmla="*/ 1 h 20"/>
                      <a:gd name="T22" fmla="*/ 16 w 47"/>
                      <a:gd name="T23" fmla="*/ 1 h 20"/>
                      <a:gd name="T24" fmla="*/ 17 w 47"/>
                      <a:gd name="T25" fmla="*/ 1 h 20"/>
                      <a:gd name="T26" fmla="*/ 19 w 47"/>
                      <a:gd name="T27" fmla="*/ 1 h 20"/>
                      <a:gd name="T28" fmla="*/ 20 w 47"/>
                      <a:gd name="T29" fmla="*/ 0 h 20"/>
                      <a:gd name="T30" fmla="*/ 21 w 47"/>
                      <a:gd name="T31" fmla="*/ 0 h 20"/>
                      <a:gd name="T32" fmla="*/ 21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8" y="15"/>
                        </a:lnTo>
                        <a:lnTo>
                          <a:pt x="11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7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0" name="Freeform 808"/>
                  <p:cNvSpPr>
                    <a:spLocks noChangeAspect="1"/>
                  </p:cNvSpPr>
                  <p:nvPr/>
                </p:nvSpPr>
                <p:spPr bwMode="auto">
                  <a:xfrm>
                    <a:off x="4162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1" name="Rectangle 80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162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22" name="Freeform 810"/>
                  <p:cNvSpPr>
                    <a:spLocks noChangeAspect="1"/>
                  </p:cNvSpPr>
                  <p:nvPr/>
                </p:nvSpPr>
                <p:spPr bwMode="auto">
                  <a:xfrm>
                    <a:off x="4162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3" name="Freeform 811"/>
                  <p:cNvSpPr>
                    <a:spLocks noChangeAspect="1"/>
                  </p:cNvSpPr>
                  <p:nvPr/>
                </p:nvSpPr>
                <p:spPr bwMode="auto">
                  <a:xfrm>
                    <a:off x="4262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4 w 47"/>
                      <a:gd name="T3" fmla="*/ 5 h 20"/>
                      <a:gd name="T4" fmla="*/ 14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1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1 h 20"/>
                      <a:gd name="T22" fmla="*/ 4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7" y="15"/>
                        </a:lnTo>
                        <a:lnTo>
                          <a:pt x="46" y="11"/>
                        </a:lnTo>
                        <a:lnTo>
                          <a:pt x="42" y="8"/>
                        </a:lnTo>
                        <a:lnTo>
                          <a:pt x="40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2" y="3"/>
                        </a:lnTo>
                        <a:lnTo>
                          <a:pt x="8" y="5"/>
                        </a:lnTo>
                        <a:lnTo>
                          <a:pt x="5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4" name="Rectangle 81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262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25" name="Freeform 813"/>
                  <p:cNvSpPr>
                    <a:spLocks noChangeAspect="1"/>
                  </p:cNvSpPr>
                  <p:nvPr/>
                </p:nvSpPr>
                <p:spPr bwMode="auto">
                  <a:xfrm>
                    <a:off x="4262" y="1596"/>
                    <a:ext cx="14" cy="0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0 h 20"/>
                      <a:gd name="T4" fmla="*/ 1 w 47"/>
                      <a:gd name="T5" fmla="*/ 0 h 20"/>
                      <a:gd name="T6" fmla="*/ 1 w 47"/>
                      <a:gd name="T7" fmla="*/ 1 h 20"/>
                      <a:gd name="T8" fmla="*/ 2 w 47"/>
                      <a:gd name="T9" fmla="*/ 1 h 20"/>
                      <a:gd name="T10" fmla="*/ 4 w 47"/>
                      <a:gd name="T11" fmla="*/ 1 h 20"/>
                      <a:gd name="T12" fmla="*/ 4 w 47"/>
                      <a:gd name="T13" fmla="*/ 1 h 20"/>
                      <a:gd name="T14" fmla="*/ 6 w 47"/>
                      <a:gd name="T15" fmla="*/ 1 h 20"/>
                      <a:gd name="T16" fmla="*/ 7 w 47"/>
                      <a:gd name="T17" fmla="*/ 1 h 20"/>
                      <a:gd name="T18" fmla="*/ 8 w 47"/>
                      <a:gd name="T19" fmla="*/ 1 h 20"/>
                      <a:gd name="T20" fmla="*/ 10 w 47"/>
                      <a:gd name="T21" fmla="*/ 1 h 20"/>
                      <a:gd name="T22" fmla="*/ 11 w 47"/>
                      <a:gd name="T23" fmla="*/ 1 h 20"/>
                      <a:gd name="T24" fmla="*/ 12 w 47"/>
                      <a:gd name="T25" fmla="*/ 1 h 20"/>
                      <a:gd name="T26" fmla="*/ 13 w 47"/>
                      <a:gd name="T27" fmla="*/ 1 h 20"/>
                      <a:gd name="T28" fmla="*/ 14 w 47"/>
                      <a:gd name="T29" fmla="*/ 0 h 20"/>
                      <a:gd name="T30" fmla="*/ 14 w 47"/>
                      <a:gd name="T31" fmla="*/ 0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8"/>
                        </a:lnTo>
                        <a:lnTo>
                          <a:pt x="5" y="12"/>
                        </a:lnTo>
                        <a:lnTo>
                          <a:pt x="8" y="15"/>
                        </a:lnTo>
                        <a:lnTo>
                          <a:pt x="12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7"/>
                        </a:lnTo>
                        <a:lnTo>
                          <a:pt x="40" y="15"/>
                        </a:lnTo>
                        <a:lnTo>
                          <a:pt x="42" y="12"/>
                        </a:lnTo>
                        <a:lnTo>
                          <a:pt x="46" y="8"/>
                        </a:lnTo>
                        <a:lnTo>
                          <a:pt x="47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6" name="Freeform 814"/>
                  <p:cNvSpPr>
                    <a:spLocks noChangeAspect="1"/>
                  </p:cNvSpPr>
                  <p:nvPr/>
                </p:nvSpPr>
                <p:spPr bwMode="auto">
                  <a:xfrm>
                    <a:off x="4377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5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7" name="Rectangle 81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377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28" name="Freeform 816"/>
                  <p:cNvSpPr>
                    <a:spLocks noChangeAspect="1"/>
                  </p:cNvSpPr>
                  <p:nvPr/>
                </p:nvSpPr>
                <p:spPr bwMode="auto">
                  <a:xfrm>
                    <a:off x="4377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5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8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9" name="Freeform 817"/>
                  <p:cNvSpPr>
                    <a:spLocks noChangeAspect="1"/>
                  </p:cNvSpPr>
                  <p:nvPr/>
                </p:nvSpPr>
                <p:spPr bwMode="auto">
                  <a:xfrm>
                    <a:off x="4484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0" name="Rectangle 81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484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31" name="Freeform 819"/>
                  <p:cNvSpPr>
                    <a:spLocks noChangeAspect="1"/>
                  </p:cNvSpPr>
                  <p:nvPr/>
                </p:nvSpPr>
                <p:spPr bwMode="auto">
                  <a:xfrm>
                    <a:off x="4484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2" name="Freeform 820"/>
                  <p:cNvSpPr>
                    <a:spLocks noChangeAspect="1"/>
                  </p:cNvSpPr>
                  <p:nvPr/>
                </p:nvSpPr>
                <p:spPr bwMode="auto">
                  <a:xfrm>
                    <a:off x="4584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3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0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1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0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6" y="5"/>
                        </a:lnTo>
                        <a:lnTo>
                          <a:pt x="4" y="8"/>
                        </a:lnTo>
                        <a:lnTo>
                          <a:pt x="1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3" name="Rectangle 82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584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34" name="Freeform 822"/>
                  <p:cNvSpPr>
                    <a:spLocks noChangeAspect="1"/>
                  </p:cNvSpPr>
                  <p:nvPr/>
                </p:nvSpPr>
                <p:spPr bwMode="auto">
                  <a:xfrm>
                    <a:off x="4584" y="1596"/>
                    <a:ext cx="14" cy="0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0 h 20"/>
                      <a:gd name="T4" fmla="*/ 0 w 47"/>
                      <a:gd name="T5" fmla="*/ 0 h 20"/>
                      <a:gd name="T6" fmla="*/ 1 w 47"/>
                      <a:gd name="T7" fmla="*/ 1 h 20"/>
                      <a:gd name="T8" fmla="*/ 2 w 47"/>
                      <a:gd name="T9" fmla="*/ 1 h 20"/>
                      <a:gd name="T10" fmla="*/ 3 w 47"/>
                      <a:gd name="T11" fmla="*/ 1 h 20"/>
                      <a:gd name="T12" fmla="*/ 4 w 47"/>
                      <a:gd name="T13" fmla="*/ 1 h 20"/>
                      <a:gd name="T14" fmla="*/ 6 w 47"/>
                      <a:gd name="T15" fmla="*/ 1 h 20"/>
                      <a:gd name="T16" fmla="*/ 7 w 47"/>
                      <a:gd name="T17" fmla="*/ 1 h 20"/>
                      <a:gd name="T18" fmla="*/ 8 w 47"/>
                      <a:gd name="T19" fmla="*/ 1 h 20"/>
                      <a:gd name="T20" fmla="*/ 10 w 47"/>
                      <a:gd name="T21" fmla="*/ 1 h 20"/>
                      <a:gd name="T22" fmla="*/ 10 w 47"/>
                      <a:gd name="T23" fmla="*/ 1 h 20"/>
                      <a:gd name="T24" fmla="*/ 12 w 47"/>
                      <a:gd name="T25" fmla="*/ 1 h 20"/>
                      <a:gd name="T26" fmla="*/ 13 w 47"/>
                      <a:gd name="T27" fmla="*/ 1 h 20"/>
                      <a:gd name="T28" fmla="*/ 13 w 47"/>
                      <a:gd name="T29" fmla="*/ 0 h 20"/>
                      <a:gd name="T30" fmla="*/ 13 w 47"/>
                      <a:gd name="T31" fmla="*/ 0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1" y="8"/>
                        </a:lnTo>
                        <a:lnTo>
                          <a:pt x="4" y="12"/>
                        </a:lnTo>
                        <a:lnTo>
                          <a:pt x="6" y="15"/>
                        </a:lnTo>
                        <a:lnTo>
                          <a:pt x="11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5" name="Freeform 823"/>
                  <p:cNvSpPr>
                    <a:spLocks noChangeAspect="1"/>
                  </p:cNvSpPr>
                  <p:nvPr/>
                </p:nvSpPr>
                <p:spPr bwMode="auto">
                  <a:xfrm>
                    <a:off x="4691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6" name="Rectangle 82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691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37" name="Freeform 825"/>
                  <p:cNvSpPr>
                    <a:spLocks noChangeAspect="1"/>
                  </p:cNvSpPr>
                  <p:nvPr/>
                </p:nvSpPr>
                <p:spPr bwMode="auto">
                  <a:xfrm>
                    <a:off x="4691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5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8" name="Freeform 826"/>
                  <p:cNvSpPr>
                    <a:spLocks noChangeAspect="1"/>
                  </p:cNvSpPr>
                  <p:nvPr/>
                </p:nvSpPr>
                <p:spPr bwMode="auto">
                  <a:xfrm>
                    <a:off x="3733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9" name="Rectangle 82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733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40" name="Freeform 828"/>
                  <p:cNvSpPr>
                    <a:spLocks noChangeAspect="1"/>
                  </p:cNvSpPr>
                  <p:nvPr/>
                </p:nvSpPr>
                <p:spPr bwMode="auto">
                  <a:xfrm>
                    <a:off x="3733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5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1" name="Freeform 829"/>
                  <p:cNvSpPr>
                    <a:spLocks noChangeAspect="1"/>
                  </p:cNvSpPr>
                  <p:nvPr/>
                </p:nvSpPr>
                <p:spPr bwMode="auto">
                  <a:xfrm>
                    <a:off x="3626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2" name="Rectangle 83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626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43" name="Freeform 831"/>
                  <p:cNvSpPr>
                    <a:spLocks noChangeAspect="1"/>
                  </p:cNvSpPr>
                  <p:nvPr/>
                </p:nvSpPr>
                <p:spPr bwMode="auto">
                  <a:xfrm>
                    <a:off x="3626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4" name="Freeform 832"/>
                  <p:cNvSpPr>
                    <a:spLocks noChangeAspect="1"/>
                  </p:cNvSpPr>
                  <p:nvPr/>
                </p:nvSpPr>
                <p:spPr bwMode="auto">
                  <a:xfrm>
                    <a:off x="3526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5" name="Rectangle 83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526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46" name="Freeform 834"/>
                  <p:cNvSpPr>
                    <a:spLocks noChangeAspect="1"/>
                  </p:cNvSpPr>
                  <p:nvPr/>
                </p:nvSpPr>
                <p:spPr bwMode="auto">
                  <a:xfrm>
                    <a:off x="3526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7" name="Freeform 835"/>
                  <p:cNvSpPr>
                    <a:spLocks noChangeAspect="1"/>
                  </p:cNvSpPr>
                  <p:nvPr/>
                </p:nvSpPr>
                <p:spPr bwMode="auto">
                  <a:xfrm>
                    <a:off x="3891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8" name="Rectangle 83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891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49" name="Freeform 837"/>
                  <p:cNvSpPr>
                    <a:spLocks noChangeAspect="1"/>
                  </p:cNvSpPr>
                  <p:nvPr/>
                </p:nvSpPr>
                <p:spPr bwMode="auto">
                  <a:xfrm>
                    <a:off x="3891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5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0" name="Freeform 838"/>
                  <p:cNvSpPr>
                    <a:spLocks noChangeAspect="1"/>
                  </p:cNvSpPr>
                  <p:nvPr/>
                </p:nvSpPr>
                <p:spPr bwMode="auto">
                  <a:xfrm>
                    <a:off x="3991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4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1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1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6" y="15"/>
                        </a:lnTo>
                        <a:lnTo>
                          <a:pt x="45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4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8" y="5"/>
                        </a:lnTo>
                        <a:lnTo>
                          <a:pt x="5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1" name="Rectangle 83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991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52" name="Freeform 840"/>
                  <p:cNvSpPr>
                    <a:spLocks noChangeAspect="1"/>
                  </p:cNvSpPr>
                  <p:nvPr/>
                </p:nvSpPr>
                <p:spPr bwMode="auto">
                  <a:xfrm>
                    <a:off x="3991" y="1596"/>
                    <a:ext cx="14" cy="0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0 h 20"/>
                      <a:gd name="T4" fmla="*/ 1 w 47"/>
                      <a:gd name="T5" fmla="*/ 0 h 20"/>
                      <a:gd name="T6" fmla="*/ 1 w 47"/>
                      <a:gd name="T7" fmla="*/ 1 h 20"/>
                      <a:gd name="T8" fmla="*/ 2 w 47"/>
                      <a:gd name="T9" fmla="*/ 1 h 20"/>
                      <a:gd name="T10" fmla="*/ 3 w 47"/>
                      <a:gd name="T11" fmla="*/ 1 h 20"/>
                      <a:gd name="T12" fmla="*/ 4 w 47"/>
                      <a:gd name="T13" fmla="*/ 1 h 20"/>
                      <a:gd name="T14" fmla="*/ 6 w 47"/>
                      <a:gd name="T15" fmla="*/ 1 h 20"/>
                      <a:gd name="T16" fmla="*/ 7 w 47"/>
                      <a:gd name="T17" fmla="*/ 1 h 20"/>
                      <a:gd name="T18" fmla="*/ 8 w 47"/>
                      <a:gd name="T19" fmla="*/ 1 h 20"/>
                      <a:gd name="T20" fmla="*/ 10 w 47"/>
                      <a:gd name="T21" fmla="*/ 1 h 20"/>
                      <a:gd name="T22" fmla="*/ 11 w 47"/>
                      <a:gd name="T23" fmla="*/ 1 h 20"/>
                      <a:gd name="T24" fmla="*/ 12 w 47"/>
                      <a:gd name="T25" fmla="*/ 1 h 20"/>
                      <a:gd name="T26" fmla="*/ 13 w 47"/>
                      <a:gd name="T27" fmla="*/ 1 h 20"/>
                      <a:gd name="T28" fmla="*/ 13 w 47"/>
                      <a:gd name="T29" fmla="*/ 0 h 20"/>
                      <a:gd name="T30" fmla="*/ 14 w 47"/>
                      <a:gd name="T31" fmla="*/ 0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5" y="12"/>
                        </a:lnTo>
                        <a:lnTo>
                          <a:pt x="8" y="15"/>
                        </a:lnTo>
                        <a:lnTo>
                          <a:pt x="11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4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5" y="8"/>
                        </a:lnTo>
                        <a:lnTo>
                          <a:pt x="46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3" name="Freeform 841"/>
                  <p:cNvSpPr>
                    <a:spLocks noChangeAspect="1"/>
                  </p:cNvSpPr>
                  <p:nvPr/>
                </p:nvSpPr>
                <p:spPr bwMode="auto">
                  <a:xfrm>
                    <a:off x="4098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4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1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1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7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8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4" name="Rectangle 84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098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55" name="Freeform 843"/>
                  <p:cNvSpPr>
                    <a:spLocks noChangeAspect="1"/>
                  </p:cNvSpPr>
                  <p:nvPr/>
                </p:nvSpPr>
                <p:spPr bwMode="auto">
                  <a:xfrm>
                    <a:off x="4098" y="1596"/>
                    <a:ext cx="14" cy="0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0 h 20"/>
                      <a:gd name="T4" fmla="*/ 1 w 47"/>
                      <a:gd name="T5" fmla="*/ 0 h 20"/>
                      <a:gd name="T6" fmla="*/ 1 w 47"/>
                      <a:gd name="T7" fmla="*/ 1 h 20"/>
                      <a:gd name="T8" fmla="*/ 2 w 47"/>
                      <a:gd name="T9" fmla="*/ 1 h 20"/>
                      <a:gd name="T10" fmla="*/ 3 w 47"/>
                      <a:gd name="T11" fmla="*/ 1 h 20"/>
                      <a:gd name="T12" fmla="*/ 4 w 47"/>
                      <a:gd name="T13" fmla="*/ 1 h 20"/>
                      <a:gd name="T14" fmla="*/ 6 w 47"/>
                      <a:gd name="T15" fmla="*/ 1 h 20"/>
                      <a:gd name="T16" fmla="*/ 7 w 47"/>
                      <a:gd name="T17" fmla="*/ 1 h 20"/>
                      <a:gd name="T18" fmla="*/ 8 w 47"/>
                      <a:gd name="T19" fmla="*/ 1 h 20"/>
                      <a:gd name="T20" fmla="*/ 10 w 47"/>
                      <a:gd name="T21" fmla="*/ 1 h 20"/>
                      <a:gd name="T22" fmla="*/ 11 w 47"/>
                      <a:gd name="T23" fmla="*/ 1 h 20"/>
                      <a:gd name="T24" fmla="*/ 12 w 47"/>
                      <a:gd name="T25" fmla="*/ 1 h 20"/>
                      <a:gd name="T26" fmla="*/ 13 w 47"/>
                      <a:gd name="T27" fmla="*/ 1 h 20"/>
                      <a:gd name="T28" fmla="*/ 13 w 47"/>
                      <a:gd name="T29" fmla="*/ 0 h 20"/>
                      <a:gd name="T30" fmla="*/ 14 w 47"/>
                      <a:gd name="T31" fmla="*/ 0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8" y="15"/>
                        </a:lnTo>
                        <a:lnTo>
                          <a:pt x="11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7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6" name="Freeform 844"/>
                  <p:cNvSpPr>
                    <a:spLocks noChangeAspect="1"/>
                  </p:cNvSpPr>
                  <p:nvPr/>
                </p:nvSpPr>
                <p:spPr bwMode="auto">
                  <a:xfrm>
                    <a:off x="4212" y="1525"/>
                    <a:ext cx="7" cy="7"/>
                  </a:xfrm>
                  <a:custGeom>
                    <a:avLst/>
                    <a:gdLst>
                      <a:gd name="T0" fmla="*/ 7 w 46"/>
                      <a:gd name="T1" fmla="*/ 7 h 20"/>
                      <a:gd name="T2" fmla="*/ 7 w 46"/>
                      <a:gd name="T3" fmla="*/ 5 h 20"/>
                      <a:gd name="T4" fmla="*/ 7 w 46"/>
                      <a:gd name="T5" fmla="*/ 4 h 20"/>
                      <a:gd name="T6" fmla="*/ 6 w 46"/>
                      <a:gd name="T7" fmla="*/ 3 h 20"/>
                      <a:gd name="T8" fmla="*/ 6 w 46"/>
                      <a:gd name="T9" fmla="*/ 2 h 20"/>
                      <a:gd name="T10" fmla="*/ 5 w 46"/>
                      <a:gd name="T11" fmla="*/ 1 h 20"/>
                      <a:gd name="T12" fmla="*/ 5 w 46"/>
                      <a:gd name="T13" fmla="*/ 1 h 20"/>
                      <a:gd name="T14" fmla="*/ 4 w 46"/>
                      <a:gd name="T15" fmla="*/ 0 h 20"/>
                      <a:gd name="T16" fmla="*/ 4 w 46"/>
                      <a:gd name="T17" fmla="*/ 0 h 20"/>
                      <a:gd name="T18" fmla="*/ 3 w 46"/>
                      <a:gd name="T19" fmla="*/ 0 h 20"/>
                      <a:gd name="T20" fmla="*/ 2 w 46"/>
                      <a:gd name="T21" fmla="*/ 1 h 20"/>
                      <a:gd name="T22" fmla="*/ 2 w 46"/>
                      <a:gd name="T23" fmla="*/ 1 h 20"/>
                      <a:gd name="T24" fmla="*/ 1 w 46"/>
                      <a:gd name="T25" fmla="*/ 2 h 20"/>
                      <a:gd name="T26" fmla="*/ 1 w 46"/>
                      <a:gd name="T27" fmla="*/ 3 h 20"/>
                      <a:gd name="T28" fmla="*/ 0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7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7" name="Rectangle 84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212" y="1532"/>
                    <a:ext cx="7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58" name="Freeform 846"/>
                  <p:cNvSpPr>
                    <a:spLocks noChangeAspect="1"/>
                  </p:cNvSpPr>
                  <p:nvPr/>
                </p:nvSpPr>
                <p:spPr bwMode="auto">
                  <a:xfrm>
                    <a:off x="4212" y="1596"/>
                    <a:ext cx="7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0 w 46"/>
                      <a:gd name="T5" fmla="*/ 0 h 20"/>
                      <a:gd name="T6" fmla="*/ 1 w 46"/>
                      <a:gd name="T7" fmla="*/ 1 h 20"/>
                      <a:gd name="T8" fmla="*/ 1 w 46"/>
                      <a:gd name="T9" fmla="*/ 1 h 20"/>
                      <a:gd name="T10" fmla="*/ 2 w 46"/>
                      <a:gd name="T11" fmla="*/ 1 h 20"/>
                      <a:gd name="T12" fmla="*/ 2 w 46"/>
                      <a:gd name="T13" fmla="*/ 1 h 20"/>
                      <a:gd name="T14" fmla="*/ 3 w 46"/>
                      <a:gd name="T15" fmla="*/ 1 h 20"/>
                      <a:gd name="T16" fmla="*/ 4 w 46"/>
                      <a:gd name="T17" fmla="*/ 1 h 20"/>
                      <a:gd name="T18" fmla="*/ 4 w 46"/>
                      <a:gd name="T19" fmla="*/ 1 h 20"/>
                      <a:gd name="T20" fmla="*/ 5 w 46"/>
                      <a:gd name="T21" fmla="*/ 1 h 20"/>
                      <a:gd name="T22" fmla="*/ 5 w 46"/>
                      <a:gd name="T23" fmla="*/ 1 h 20"/>
                      <a:gd name="T24" fmla="*/ 6 w 46"/>
                      <a:gd name="T25" fmla="*/ 1 h 20"/>
                      <a:gd name="T26" fmla="*/ 6 w 46"/>
                      <a:gd name="T27" fmla="*/ 1 h 20"/>
                      <a:gd name="T28" fmla="*/ 7 w 46"/>
                      <a:gd name="T29" fmla="*/ 0 h 20"/>
                      <a:gd name="T30" fmla="*/ 7 w 46"/>
                      <a:gd name="T31" fmla="*/ 0 h 20"/>
                      <a:gd name="T32" fmla="*/ 7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9" name="Freeform 847"/>
                  <p:cNvSpPr>
                    <a:spLocks noChangeAspect="1"/>
                  </p:cNvSpPr>
                  <p:nvPr/>
                </p:nvSpPr>
                <p:spPr bwMode="auto">
                  <a:xfrm>
                    <a:off x="4312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4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1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1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7" y="15"/>
                        </a:lnTo>
                        <a:lnTo>
                          <a:pt x="45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8" y="5"/>
                        </a:lnTo>
                        <a:lnTo>
                          <a:pt x="5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0" name="Rectangle 84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312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61" name="Freeform 849"/>
                  <p:cNvSpPr>
                    <a:spLocks noChangeAspect="1"/>
                  </p:cNvSpPr>
                  <p:nvPr/>
                </p:nvSpPr>
                <p:spPr bwMode="auto">
                  <a:xfrm>
                    <a:off x="4312" y="1596"/>
                    <a:ext cx="14" cy="0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0 h 20"/>
                      <a:gd name="T4" fmla="*/ 1 w 47"/>
                      <a:gd name="T5" fmla="*/ 0 h 20"/>
                      <a:gd name="T6" fmla="*/ 1 w 47"/>
                      <a:gd name="T7" fmla="*/ 1 h 20"/>
                      <a:gd name="T8" fmla="*/ 2 w 47"/>
                      <a:gd name="T9" fmla="*/ 1 h 20"/>
                      <a:gd name="T10" fmla="*/ 3 w 47"/>
                      <a:gd name="T11" fmla="*/ 1 h 20"/>
                      <a:gd name="T12" fmla="*/ 4 w 47"/>
                      <a:gd name="T13" fmla="*/ 1 h 20"/>
                      <a:gd name="T14" fmla="*/ 6 w 47"/>
                      <a:gd name="T15" fmla="*/ 1 h 20"/>
                      <a:gd name="T16" fmla="*/ 7 w 47"/>
                      <a:gd name="T17" fmla="*/ 1 h 20"/>
                      <a:gd name="T18" fmla="*/ 8 w 47"/>
                      <a:gd name="T19" fmla="*/ 1 h 20"/>
                      <a:gd name="T20" fmla="*/ 10 w 47"/>
                      <a:gd name="T21" fmla="*/ 1 h 20"/>
                      <a:gd name="T22" fmla="*/ 11 w 47"/>
                      <a:gd name="T23" fmla="*/ 1 h 20"/>
                      <a:gd name="T24" fmla="*/ 12 w 47"/>
                      <a:gd name="T25" fmla="*/ 1 h 20"/>
                      <a:gd name="T26" fmla="*/ 13 w 47"/>
                      <a:gd name="T27" fmla="*/ 1 h 20"/>
                      <a:gd name="T28" fmla="*/ 13 w 47"/>
                      <a:gd name="T29" fmla="*/ 0 h 20"/>
                      <a:gd name="T30" fmla="*/ 14 w 47"/>
                      <a:gd name="T31" fmla="*/ 0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8"/>
                        </a:lnTo>
                        <a:lnTo>
                          <a:pt x="5" y="12"/>
                        </a:lnTo>
                        <a:lnTo>
                          <a:pt x="8" y="15"/>
                        </a:lnTo>
                        <a:lnTo>
                          <a:pt x="11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5" y="8"/>
                        </a:lnTo>
                        <a:lnTo>
                          <a:pt x="47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2" name="Freeform 850"/>
                  <p:cNvSpPr>
                    <a:spLocks noChangeAspect="1"/>
                  </p:cNvSpPr>
                  <p:nvPr/>
                </p:nvSpPr>
                <p:spPr bwMode="auto">
                  <a:xfrm>
                    <a:off x="4419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3" name="Rectangle 85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419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64" name="Freeform 852"/>
                  <p:cNvSpPr>
                    <a:spLocks noChangeAspect="1"/>
                  </p:cNvSpPr>
                  <p:nvPr/>
                </p:nvSpPr>
                <p:spPr bwMode="auto">
                  <a:xfrm>
                    <a:off x="4419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5" name="Freeform 853"/>
                  <p:cNvSpPr>
                    <a:spLocks noChangeAspect="1"/>
                  </p:cNvSpPr>
                  <p:nvPr/>
                </p:nvSpPr>
                <p:spPr bwMode="auto">
                  <a:xfrm>
                    <a:off x="4527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6" name="Rectangle 85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527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67" name="Freeform 855"/>
                  <p:cNvSpPr>
                    <a:spLocks noChangeAspect="1"/>
                  </p:cNvSpPr>
                  <p:nvPr/>
                </p:nvSpPr>
                <p:spPr bwMode="auto">
                  <a:xfrm>
                    <a:off x="4527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8" name="Freeform 856"/>
                  <p:cNvSpPr>
                    <a:spLocks noChangeAspect="1"/>
                  </p:cNvSpPr>
                  <p:nvPr/>
                </p:nvSpPr>
                <p:spPr bwMode="auto">
                  <a:xfrm>
                    <a:off x="4634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3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0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5 w 47"/>
                      <a:gd name="T19" fmla="*/ 0 h 20"/>
                      <a:gd name="T20" fmla="*/ 4 w 47"/>
                      <a:gd name="T21" fmla="*/ 1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0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1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1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9" name="Rectangle 85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634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70" name="Freeform 858"/>
                  <p:cNvSpPr>
                    <a:spLocks noChangeAspect="1"/>
                  </p:cNvSpPr>
                  <p:nvPr/>
                </p:nvSpPr>
                <p:spPr bwMode="auto">
                  <a:xfrm>
                    <a:off x="4634" y="1596"/>
                    <a:ext cx="14" cy="0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0 h 20"/>
                      <a:gd name="T4" fmla="*/ 0 w 47"/>
                      <a:gd name="T5" fmla="*/ 0 h 20"/>
                      <a:gd name="T6" fmla="*/ 1 w 47"/>
                      <a:gd name="T7" fmla="*/ 1 h 20"/>
                      <a:gd name="T8" fmla="*/ 2 w 47"/>
                      <a:gd name="T9" fmla="*/ 1 h 20"/>
                      <a:gd name="T10" fmla="*/ 3 w 47"/>
                      <a:gd name="T11" fmla="*/ 1 h 20"/>
                      <a:gd name="T12" fmla="*/ 4 w 47"/>
                      <a:gd name="T13" fmla="*/ 1 h 20"/>
                      <a:gd name="T14" fmla="*/ 5 w 47"/>
                      <a:gd name="T15" fmla="*/ 1 h 20"/>
                      <a:gd name="T16" fmla="*/ 7 w 47"/>
                      <a:gd name="T17" fmla="*/ 1 h 20"/>
                      <a:gd name="T18" fmla="*/ 8 w 47"/>
                      <a:gd name="T19" fmla="*/ 1 h 20"/>
                      <a:gd name="T20" fmla="*/ 10 w 47"/>
                      <a:gd name="T21" fmla="*/ 1 h 20"/>
                      <a:gd name="T22" fmla="*/ 10 w 47"/>
                      <a:gd name="T23" fmla="*/ 1 h 20"/>
                      <a:gd name="T24" fmla="*/ 12 w 47"/>
                      <a:gd name="T25" fmla="*/ 1 h 20"/>
                      <a:gd name="T26" fmla="*/ 13 w 47"/>
                      <a:gd name="T27" fmla="*/ 1 h 20"/>
                      <a:gd name="T28" fmla="*/ 13 w 47"/>
                      <a:gd name="T29" fmla="*/ 0 h 20"/>
                      <a:gd name="T30" fmla="*/ 13 w 47"/>
                      <a:gd name="T31" fmla="*/ 0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1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1" y="17"/>
                        </a:lnTo>
                        <a:lnTo>
                          <a:pt x="14" y="19"/>
                        </a:lnTo>
                        <a:lnTo>
                          <a:pt x="18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1" name="Freeform 859"/>
                  <p:cNvSpPr>
                    <a:spLocks noChangeAspect="1"/>
                  </p:cNvSpPr>
                  <p:nvPr/>
                </p:nvSpPr>
                <p:spPr bwMode="auto">
                  <a:xfrm>
                    <a:off x="4741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2" name="Rectangle 86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741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73" name="Freeform 861"/>
                  <p:cNvSpPr>
                    <a:spLocks noChangeAspect="1"/>
                  </p:cNvSpPr>
                  <p:nvPr/>
                </p:nvSpPr>
                <p:spPr bwMode="auto">
                  <a:xfrm>
                    <a:off x="4741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5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4" name="Freeform 862"/>
                  <p:cNvSpPr>
                    <a:spLocks noChangeAspect="1"/>
                  </p:cNvSpPr>
                  <p:nvPr/>
                </p:nvSpPr>
                <p:spPr bwMode="auto">
                  <a:xfrm>
                    <a:off x="3783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5" name="Rectangle 86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783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76" name="Freeform 864"/>
                  <p:cNvSpPr>
                    <a:spLocks noChangeAspect="1"/>
                  </p:cNvSpPr>
                  <p:nvPr/>
                </p:nvSpPr>
                <p:spPr bwMode="auto">
                  <a:xfrm>
                    <a:off x="3783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5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7" name="Freeform 865"/>
                  <p:cNvSpPr>
                    <a:spLocks noChangeAspect="1"/>
                  </p:cNvSpPr>
                  <p:nvPr/>
                </p:nvSpPr>
                <p:spPr bwMode="auto">
                  <a:xfrm>
                    <a:off x="3676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8" name="Rectangle 86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676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79" name="Freeform 867"/>
                  <p:cNvSpPr>
                    <a:spLocks noChangeAspect="1"/>
                  </p:cNvSpPr>
                  <p:nvPr/>
                </p:nvSpPr>
                <p:spPr bwMode="auto">
                  <a:xfrm>
                    <a:off x="3676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0" name="Freeform 868"/>
                  <p:cNvSpPr>
                    <a:spLocks noChangeAspect="1"/>
                  </p:cNvSpPr>
                  <p:nvPr/>
                </p:nvSpPr>
                <p:spPr bwMode="auto">
                  <a:xfrm>
                    <a:off x="3569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1" name="Rectangle 86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569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82" name="Freeform 870"/>
                  <p:cNvSpPr>
                    <a:spLocks noChangeAspect="1"/>
                  </p:cNvSpPr>
                  <p:nvPr/>
                </p:nvSpPr>
                <p:spPr bwMode="auto">
                  <a:xfrm>
                    <a:off x="3569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3" name="Freeform 871"/>
                  <p:cNvSpPr>
                    <a:spLocks noChangeAspect="1"/>
                  </p:cNvSpPr>
                  <p:nvPr/>
                </p:nvSpPr>
                <p:spPr bwMode="auto">
                  <a:xfrm>
                    <a:off x="1104" y="1525"/>
                    <a:ext cx="7" cy="7"/>
                  </a:xfrm>
                  <a:custGeom>
                    <a:avLst/>
                    <a:gdLst>
                      <a:gd name="T0" fmla="*/ 7 w 46"/>
                      <a:gd name="T1" fmla="*/ 7 h 20"/>
                      <a:gd name="T2" fmla="*/ 7 w 46"/>
                      <a:gd name="T3" fmla="*/ 5 h 20"/>
                      <a:gd name="T4" fmla="*/ 7 w 46"/>
                      <a:gd name="T5" fmla="*/ 4 h 20"/>
                      <a:gd name="T6" fmla="*/ 6 w 46"/>
                      <a:gd name="T7" fmla="*/ 3 h 20"/>
                      <a:gd name="T8" fmla="*/ 6 w 46"/>
                      <a:gd name="T9" fmla="*/ 2 h 20"/>
                      <a:gd name="T10" fmla="*/ 5 w 46"/>
                      <a:gd name="T11" fmla="*/ 1 h 20"/>
                      <a:gd name="T12" fmla="*/ 5 w 46"/>
                      <a:gd name="T13" fmla="*/ 1 h 20"/>
                      <a:gd name="T14" fmla="*/ 4 w 46"/>
                      <a:gd name="T15" fmla="*/ 0 h 20"/>
                      <a:gd name="T16" fmla="*/ 4 w 46"/>
                      <a:gd name="T17" fmla="*/ 0 h 20"/>
                      <a:gd name="T18" fmla="*/ 3 w 46"/>
                      <a:gd name="T19" fmla="*/ 0 h 20"/>
                      <a:gd name="T20" fmla="*/ 2 w 46"/>
                      <a:gd name="T21" fmla="*/ 1 h 20"/>
                      <a:gd name="T22" fmla="*/ 2 w 46"/>
                      <a:gd name="T23" fmla="*/ 1 h 20"/>
                      <a:gd name="T24" fmla="*/ 1 w 46"/>
                      <a:gd name="T25" fmla="*/ 2 h 20"/>
                      <a:gd name="T26" fmla="*/ 1 w 46"/>
                      <a:gd name="T27" fmla="*/ 3 h 20"/>
                      <a:gd name="T28" fmla="*/ 0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7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4" name="Rectangle 87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104" y="1532"/>
                    <a:ext cx="7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85" name="Freeform 873"/>
                  <p:cNvSpPr>
                    <a:spLocks noChangeAspect="1"/>
                  </p:cNvSpPr>
                  <p:nvPr/>
                </p:nvSpPr>
                <p:spPr bwMode="auto">
                  <a:xfrm>
                    <a:off x="1104" y="1589"/>
                    <a:ext cx="7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0 w 46"/>
                      <a:gd name="T5" fmla="*/ 3 h 20"/>
                      <a:gd name="T6" fmla="*/ 1 w 46"/>
                      <a:gd name="T7" fmla="*/ 4 h 20"/>
                      <a:gd name="T8" fmla="*/ 1 w 46"/>
                      <a:gd name="T9" fmla="*/ 6 h 20"/>
                      <a:gd name="T10" fmla="*/ 2 w 46"/>
                      <a:gd name="T11" fmla="*/ 6 h 20"/>
                      <a:gd name="T12" fmla="*/ 2 w 46"/>
                      <a:gd name="T13" fmla="*/ 7 h 20"/>
                      <a:gd name="T14" fmla="*/ 3 w 46"/>
                      <a:gd name="T15" fmla="*/ 7 h 20"/>
                      <a:gd name="T16" fmla="*/ 4 w 46"/>
                      <a:gd name="T17" fmla="*/ 7 h 20"/>
                      <a:gd name="T18" fmla="*/ 4 w 46"/>
                      <a:gd name="T19" fmla="*/ 7 h 20"/>
                      <a:gd name="T20" fmla="*/ 5 w 46"/>
                      <a:gd name="T21" fmla="*/ 7 h 20"/>
                      <a:gd name="T22" fmla="*/ 5 w 46"/>
                      <a:gd name="T23" fmla="*/ 6 h 20"/>
                      <a:gd name="T24" fmla="*/ 6 w 46"/>
                      <a:gd name="T25" fmla="*/ 6 h 20"/>
                      <a:gd name="T26" fmla="*/ 6 w 46"/>
                      <a:gd name="T27" fmla="*/ 4 h 20"/>
                      <a:gd name="T28" fmla="*/ 7 w 46"/>
                      <a:gd name="T29" fmla="*/ 3 h 20"/>
                      <a:gd name="T30" fmla="*/ 7 w 46"/>
                      <a:gd name="T31" fmla="*/ 2 h 20"/>
                      <a:gd name="T32" fmla="*/ 7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6" name="Freeform 874"/>
                  <p:cNvSpPr>
                    <a:spLocks noChangeAspect="1"/>
                  </p:cNvSpPr>
                  <p:nvPr/>
                </p:nvSpPr>
                <p:spPr bwMode="auto">
                  <a:xfrm>
                    <a:off x="1211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4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1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1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7" y="15"/>
                        </a:lnTo>
                        <a:lnTo>
                          <a:pt x="45" y="11"/>
                        </a:lnTo>
                        <a:lnTo>
                          <a:pt x="43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4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8" y="5"/>
                        </a:lnTo>
                        <a:lnTo>
                          <a:pt x="5" y="8"/>
                        </a:lnTo>
                        <a:lnTo>
                          <a:pt x="3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7" name="Rectangle 87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211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88" name="Freeform 876"/>
                  <p:cNvSpPr>
                    <a:spLocks noChangeAspect="1"/>
                  </p:cNvSpPr>
                  <p:nvPr/>
                </p:nvSpPr>
                <p:spPr bwMode="auto">
                  <a:xfrm>
                    <a:off x="1211" y="1589"/>
                    <a:ext cx="14" cy="7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2 h 20"/>
                      <a:gd name="T4" fmla="*/ 1 w 47"/>
                      <a:gd name="T5" fmla="*/ 3 h 20"/>
                      <a:gd name="T6" fmla="*/ 1 w 47"/>
                      <a:gd name="T7" fmla="*/ 4 h 20"/>
                      <a:gd name="T8" fmla="*/ 2 w 47"/>
                      <a:gd name="T9" fmla="*/ 6 h 20"/>
                      <a:gd name="T10" fmla="*/ 3 w 47"/>
                      <a:gd name="T11" fmla="*/ 6 h 20"/>
                      <a:gd name="T12" fmla="*/ 4 w 47"/>
                      <a:gd name="T13" fmla="*/ 7 h 20"/>
                      <a:gd name="T14" fmla="*/ 6 w 47"/>
                      <a:gd name="T15" fmla="*/ 7 h 20"/>
                      <a:gd name="T16" fmla="*/ 7 w 47"/>
                      <a:gd name="T17" fmla="*/ 7 h 20"/>
                      <a:gd name="T18" fmla="*/ 8 w 47"/>
                      <a:gd name="T19" fmla="*/ 7 h 20"/>
                      <a:gd name="T20" fmla="*/ 10 w 47"/>
                      <a:gd name="T21" fmla="*/ 7 h 20"/>
                      <a:gd name="T22" fmla="*/ 11 w 47"/>
                      <a:gd name="T23" fmla="*/ 6 h 20"/>
                      <a:gd name="T24" fmla="*/ 12 w 47"/>
                      <a:gd name="T25" fmla="*/ 6 h 20"/>
                      <a:gd name="T26" fmla="*/ 13 w 47"/>
                      <a:gd name="T27" fmla="*/ 4 h 20"/>
                      <a:gd name="T28" fmla="*/ 13 w 47"/>
                      <a:gd name="T29" fmla="*/ 3 h 20"/>
                      <a:gd name="T30" fmla="*/ 14 w 47"/>
                      <a:gd name="T31" fmla="*/ 2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3" y="9"/>
                        </a:lnTo>
                        <a:lnTo>
                          <a:pt x="5" y="12"/>
                        </a:lnTo>
                        <a:lnTo>
                          <a:pt x="8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4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3" y="12"/>
                        </a:lnTo>
                        <a:lnTo>
                          <a:pt x="45" y="9"/>
                        </a:lnTo>
                        <a:lnTo>
                          <a:pt x="47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9" name="Freeform 877"/>
                  <p:cNvSpPr>
                    <a:spLocks noChangeAspect="1"/>
                  </p:cNvSpPr>
                  <p:nvPr/>
                </p:nvSpPr>
                <p:spPr bwMode="auto">
                  <a:xfrm>
                    <a:off x="1318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4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1 h 20"/>
                      <a:gd name="T14" fmla="*/ 9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4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5" y="11"/>
                        </a:lnTo>
                        <a:lnTo>
                          <a:pt x="42" y="8"/>
                        </a:lnTo>
                        <a:lnTo>
                          <a:pt x="40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9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2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0" name="Rectangle 87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318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91" name="Freeform 879"/>
                  <p:cNvSpPr>
                    <a:spLocks noChangeAspect="1"/>
                  </p:cNvSpPr>
                  <p:nvPr/>
                </p:nvSpPr>
                <p:spPr bwMode="auto">
                  <a:xfrm>
                    <a:off x="1318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4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9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4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2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9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40" y="16"/>
                        </a:lnTo>
                        <a:lnTo>
                          <a:pt x="42" y="12"/>
                        </a:lnTo>
                        <a:lnTo>
                          <a:pt x="45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2" name="Freeform 880"/>
                  <p:cNvSpPr>
                    <a:spLocks noChangeAspect="1"/>
                  </p:cNvSpPr>
                  <p:nvPr/>
                </p:nvSpPr>
                <p:spPr bwMode="auto">
                  <a:xfrm>
                    <a:off x="1425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3" name="Rectangle 88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425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94" name="Freeform 882"/>
                  <p:cNvSpPr>
                    <a:spLocks noChangeAspect="1"/>
                  </p:cNvSpPr>
                  <p:nvPr/>
                </p:nvSpPr>
                <p:spPr bwMode="auto">
                  <a:xfrm>
                    <a:off x="1425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5" name="Freeform 883"/>
                  <p:cNvSpPr>
                    <a:spLocks noChangeAspect="1"/>
                  </p:cNvSpPr>
                  <p:nvPr/>
                </p:nvSpPr>
                <p:spPr bwMode="auto">
                  <a:xfrm>
                    <a:off x="1532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4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1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1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7" y="15"/>
                        </a:lnTo>
                        <a:lnTo>
                          <a:pt x="45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8" y="5"/>
                        </a:lnTo>
                        <a:lnTo>
                          <a:pt x="5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6" name="Rectangle 88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532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697" name="Freeform 885"/>
                  <p:cNvSpPr>
                    <a:spLocks noChangeAspect="1"/>
                  </p:cNvSpPr>
                  <p:nvPr/>
                </p:nvSpPr>
                <p:spPr bwMode="auto">
                  <a:xfrm>
                    <a:off x="1532" y="1589"/>
                    <a:ext cx="14" cy="7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2 h 20"/>
                      <a:gd name="T4" fmla="*/ 1 w 47"/>
                      <a:gd name="T5" fmla="*/ 3 h 20"/>
                      <a:gd name="T6" fmla="*/ 1 w 47"/>
                      <a:gd name="T7" fmla="*/ 4 h 20"/>
                      <a:gd name="T8" fmla="*/ 2 w 47"/>
                      <a:gd name="T9" fmla="*/ 6 h 20"/>
                      <a:gd name="T10" fmla="*/ 3 w 47"/>
                      <a:gd name="T11" fmla="*/ 6 h 20"/>
                      <a:gd name="T12" fmla="*/ 4 w 47"/>
                      <a:gd name="T13" fmla="*/ 7 h 20"/>
                      <a:gd name="T14" fmla="*/ 6 w 47"/>
                      <a:gd name="T15" fmla="*/ 7 h 20"/>
                      <a:gd name="T16" fmla="*/ 7 w 47"/>
                      <a:gd name="T17" fmla="*/ 7 h 20"/>
                      <a:gd name="T18" fmla="*/ 8 w 47"/>
                      <a:gd name="T19" fmla="*/ 7 h 20"/>
                      <a:gd name="T20" fmla="*/ 10 w 47"/>
                      <a:gd name="T21" fmla="*/ 7 h 20"/>
                      <a:gd name="T22" fmla="*/ 11 w 47"/>
                      <a:gd name="T23" fmla="*/ 6 h 20"/>
                      <a:gd name="T24" fmla="*/ 12 w 47"/>
                      <a:gd name="T25" fmla="*/ 6 h 20"/>
                      <a:gd name="T26" fmla="*/ 13 w 47"/>
                      <a:gd name="T27" fmla="*/ 4 h 20"/>
                      <a:gd name="T28" fmla="*/ 13 w 47"/>
                      <a:gd name="T29" fmla="*/ 3 h 20"/>
                      <a:gd name="T30" fmla="*/ 14 w 47"/>
                      <a:gd name="T31" fmla="*/ 2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5" y="12"/>
                        </a:lnTo>
                        <a:lnTo>
                          <a:pt x="8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5" y="9"/>
                        </a:lnTo>
                        <a:lnTo>
                          <a:pt x="47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8" name="Freeform 886"/>
                  <p:cNvSpPr>
                    <a:spLocks noChangeAspect="1"/>
                  </p:cNvSpPr>
                  <p:nvPr/>
                </p:nvSpPr>
                <p:spPr bwMode="auto">
                  <a:xfrm>
                    <a:off x="1640" y="1525"/>
                    <a:ext cx="7" cy="7"/>
                  </a:xfrm>
                  <a:custGeom>
                    <a:avLst/>
                    <a:gdLst>
                      <a:gd name="T0" fmla="*/ 7 w 46"/>
                      <a:gd name="T1" fmla="*/ 7 h 20"/>
                      <a:gd name="T2" fmla="*/ 7 w 46"/>
                      <a:gd name="T3" fmla="*/ 5 h 20"/>
                      <a:gd name="T4" fmla="*/ 7 w 46"/>
                      <a:gd name="T5" fmla="*/ 4 h 20"/>
                      <a:gd name="T6" fmla="*/ 6 w 46"/>
                      <a:gd name="T7" fmla="*/ 2 h 20"/>
                      <a:gd name="T8" fmla="*/ 6 w 46"/>
                      <a:gd name="T9" fmla="*/ 2 h 20"/>
                      <a:gd name="T10" fmla="*/ 5 w 46"/>
                      <a:gd name="T11" fmla="*/ 1 h 20"/>
                      <a:gd name="T12" fmla="*/ 5 w 46"/>
                      <a:gd name="T13" fmla="*/ 0 h 20"/>
                      <a:gd name="T14" fmla="*/ 4 w 46"/>
                      <a:gd name="T15" fmla="*/ 0 h 20"/>
                      <a:gd name="T16" fmla="*/ 4 w 46"/>
                      <a:gd name="T17" fmla="*/ 0 h 20"/>
                      <a:gd name="T18" fmla="*/ 3 w 46"/>
                      <a:gd name="T19" fmla="*/ 0 h 20"/>
                      <a:gd name="T20" fmla="*/ 2 w 46"/>
                      <a:gd name="T21" fmla="*/ 0 h 20"/>
                      <a:gd name="T22" fmla="*/ 2 w 46"/>
                      <a:gd name="T23" fmla="*/ 1 h 20"/>
                      <a:gd name="T24" fmla="*/ 1 w 46"/>
                      <a:gd name="T25" fmla="*/ 2 h 20"/>
                      <a:gd name="T26" fmla="*/ 1 w 46"/>
                      <a:gd name="T27" fmla="*/ 2 h 20"/>
                      <a:gd name="T28" fmla="*/ 0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7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7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1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11" y="3"/>
                        </a:lnTo>
                        <a:lnTo>
                          <a:pt x="7" y="5"/>
                        </a:lnTo>
                        <a:lnTo>
                          <a:pt x="4" y="7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9" name="Rectangle 88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640" y="1532"/>
                    <a:ext cx="7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00" name="Freeform 888"/>
                  <p:cNvSpPr>
                    <a:spLocks noChangeAspect="1"/>
                  </p:cNvSpPr>
                  <p:nvPr/>
                </p:nvSpPr>
                <p:spPr bwMode="auto">
                  <a:xfrm>
                    <a:off x="1640" y="1589"/>
                    <a:ext cx="7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0 w 46"/>
                      <a:gd name="T5" fmla="*/ 3 h 20"/>
                      <a:gd name="T6" fmla="*/ 1 w 46"/>
                      <a:gd name="T7" fmla="*/ 4 h 20"/>
                      <a:gd name="T8" fmla="*/ 1 w 46"/>
                      <a:gd name="T9" fmla="*/ 6 h 20"/>
                      <a:gd name="T10" fmla="*/ 2 w 46"/>
                      <a:gd name="T11" fmla="*/ 6 h 20"/>
                      <a:gd name="T12" fmla="*/ 2 w 46"/>
                      <a:gd name="T13" fmla="*/ 7 h 20"/>
                      <a:gd name="T14" fmla="*/ 3 w 46"/>
                      <a:gd name="T15" fmla="*/ 7 h 20"/>
                      <a:gd name="T16" fmla="*/ 4 w 46"/>
                      <a:gd name="T17" fmla="*/ 7 h 20"/>
                      <a:gd name="T18" fmla="*/ 4 w 46"/>
                      <a:gd name="T19" fmla="*/ 7 h 20"/>
                      <a:gd name="T20" fmla="*/ 5 w 46"/>
                      <a:gd name="T21" fmla="*/ 7 h 20"/>
                      <a:gd name="T22" fmla="*/ 5 w 46"/>
                      <a:gd name="T23" fmla="*/ 6 h 20"/>
                      <a:gd name="T24" fmla="*/ 6 w 46"/>
                      <a:gd name="T25" fmla="*/ 6 h 20"/>
                      <a:gd name="T26" fmla="*/ 6 w 46"/>
                      <a:gd name="T27" fmla="*/ 4 h 20"/>
                      <a:gd name="T28" fmla="*/ 7 w 46"/>
                      <a:gd name="T29" fmla="*/ 3 h 20"/>
                      <a:gd name="T30" fmla="*/ 7 w 46"/>
                      <a:gd name="T31" fmla="*/ 2 h 20"/>
                      <a:gd name="T32" fmla="*/ 7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1" name="Freeform 889"/>
                  <p:cNvSpPr>
                    <a:spLocks noChangeAspect="1"/>
                  </p:cNvSpPr>
                  <p:nvPr/>
                </p:nvSpPr>
                <p:spPr bwMode="auto">
                  <a:xfrm>
                    <a:off x="1740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2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0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0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2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7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1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4" y="1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7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2" name="Rectangle 89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740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03" name="Freeform 891"/>
                  <p:cNvSpPr>
                    <a:spLocks noChangeAspect="1"/>
                  </p:cNvSpPr>
                  <p:nvPr/>
                </p:nvSpPr>
                <p:spPr bwMode="auto">
                  <a:xfrm>
                    <a:off x="1740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4" name="Freeform 892"/>
                  <p:cNvSpPr>
                    <a:spLocks noChangeAspect="1"/>
                  </p:cNvSpPr>
                  <p:nvPr/>
                </p:nvSpPr>
                <p:spPr bwMode="auto">
                  <a:xfrm>
                    <a:off x="1847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0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2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6" y="5"/>
                        </a:lnTo>
                        <a:lnTo>
                          <a:pt x="4" y="8"/>
                        </a:lnTo>
                        <a:lnTo>
                          <a:pt x="1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5" name="Rectangle 89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847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06" name="Freeform 894"/>
                  <p:cNvSpPr>
                    <a:spLocks noChangeAspect="1"/>
                  </p:cNvSpPr>
                  <p:nvPr/>
                </p:nvSpPr>
                <p:spPr bwMode="auto">
                  <a:xfrm>
                    <a:off x="1847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0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1" y="9"/>
                        </a:lnTo>
                        <a:lnTo>
                          <a:pt x="4" y="12"/>
                        </a:lnTo>
                        <a:lnTo>
                          <a:pt x="6" y="16"/>
                        </a:lnTo>
                        <a:lnTo>
                          <a:pt x="10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2" y="19"/>
                        </a:lnTo>
                        <a:lnTo>
                          <a:pt x="35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7" name="Freeform 895"/>
                  <p:cNvSpPr>
                    <a:spLocks noChangeAspect="1"/>
                  </p:cNvSpPr>
                  <p:nvPr/>
                </p:nvSpPr>
                <p:spPr bwMode="auto">
                  <a:xfrm>
                    <a:off x="1954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8" name="Rectangle 89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954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09" name="Freeform 897"/>
                  <p:cNvSpPr>
                    <a:spLocks noChangeAspect="1"/>
                  </p:cNvSpPr>
                  <p:nvPr/>
                </p:nvSpPr>
                <p:spPr bwMode="auto">
                  <a:xfrm>
                    <a:off x="1954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0" name="Freeform 898"/>
                  <p:cNvSpPr>
                    <a:spLocks noChangeAspect="1"/>
                  </p:cNvSpPr>
                  <p:nvPr/>
                </p:nvSpPr>
                <p:spPr bwMode="auto">
                  <a:xfrm>
                    <a:off x="996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1" name="Rectangle 89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996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12" name="Freeform 900"/>
                  <p:cNvSpPr>
                    <a:spLocks noChangeAspect="1"/>
                  </p:cNvSpPr>
                  <p:nvPr/>
                </p:nvSpPr>
                <p:spPr bwMode="auto">
                  <a:xfrm>
                    <a:off x="996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3" name="Freeform 901"/>
                  <p:cNvSpPr>
                    <a:spLocks noChangeAspect="1"/>
                  </p:cNvSpPr>
                  <p:nvPr/>
                </p:nvSpPr>
                <p:spPr bwMode="auto">
                  <a:xfrm>
                    <a:off x="889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4" name="Rectangle 90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889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15" name="Freeform 903"/>
                  <p:cNvSpPr>
                    <a:spLocks noChangeAspect="1"/>
                  </p:cNvSpPr>
                  <p:nvPr/>
                </p:nvSpPr>
                <p:spPr bwMode="auto">
                  <a:xfrm>
                    <a:off x="889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6" name="Freeform 904"/>
                  <p:cNvSpPr>
                    <a:spLocks noChangeAspect="1"/>
                  </p:cNvSpPr>
                  <p:nvPr/>
                </p:nvSpPr>
                <p:spPr bwMode="auto">
                  <a:xfrm>
                    <a:off x="782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7" name="Rectangle 90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82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18" name="Freeform 906"/>
                  <p:cNvSpPr>
                    <a:spLocks noChangeAspect="1"/>
                  </p:cNvSpPr>
                  <p:nvPr/>
                </p:nvSpPr>
                <p:spPr bwMode="auto">
                  <a:xfrm>
                    <a:off x="782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9" name="Freeform 907"/>
                  <p:cNvSpPr>
                    <a:spLocks noChangeAspect="1"/>
                  </p:cNvSpPr>
                  <p:nvPr/>
                </p:nvSpPr>
                <p:spPr bwMode="auto">
                  <a:xfrm>
                    <a:off x="1146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0" name="Rectangle 90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146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21" name="Freeform 909"/>
                  <p:cNvSpPr>
                    <a:spLocks noChangeAspect="1"/>
                  </p:cNvSpPr>
                  <p:nvPr/>
                </p:nvSpPr>
                <p:spPr bwMode="auto">
                  <a:xfrm>
                    <a:off x="1146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2" name="Freeform 910"/>
                  <p:cNvSpPr>
                    <a:spLocks noChangeAspect="1"/>
                  </p:cNvSpPr>
                  <p:nvPr/>
                </p:nvSpPr>
                <p:spPr bwMode="auto">
                  <a:xfrm>
                    <a:off x="1261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5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8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3" name="Rectangle 91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261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24" name="Freeform 912"/>
                  <p:cNvSpPr>
                    <a:spLocks noChangeAspect="1"/>
                  </p:cNvSpPr>
                  <p:nvPr/>
                </p:nvSpPr>
                <p:spPr bwMode="auto">
                  <a:xfrm>
                    <a:off x="1261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5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4" y="19"/>
                        </a:lnTo>
                        <a:lnTo>
                          <a:pt x="18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8"/>
                        </a:lnTo>
                        <a:lnTo>
                          <a:pt x="38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5" name="Freeform 913"/>
                  <p:cNvSpPr>
                    <a:spLocks noChangeAspect="1"/>
                  </p:cNvSpPr>
                  <p:nvPr/>
                </p:nvSpPr>
                <p:spPr bwMode="auto">
                  <a:xfrm>
                    <a:off x="1361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4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1 h 20"/>
                      <a:gd name="T14" fmla="*/ 9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4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5" y="11"/>
                        </a:lnTo>
                        <a:lnTo>
                          <a:pt x="42" y="8"/>
                        </a:lnTo>
                        <a:lnTo>
                          <a:pt x="40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2" y="3"/>
                        </a:lnTo>
                        <a:lnTo>
                          <a:pt x="8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6" name="Rectangle 91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361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27" name="Freeform 915"/>
                  <p:cNvSpPr>
                    <a:spLocks noChangeAspect="1"/>
                  </p:cNvSpPr>
                  <p:nvPr/>
                </p:nvSpPr>
                <p:spPr bwMode="auto">
                  <a:xfrm>
                    <a:off x="1361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4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9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4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8" y="16"/>
                        </a:lnTo>
                        <a:lnTo>
                          <a:pt x="12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40" y="16"/>
                        </a:lnTo>
                        <a:lnTo>
                          <a:pt x="42" y="12"/>
                        </a:lnTo>
                        <a:lnTo>
                          <a:pt x="45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8" name="Freeform 916"/>
                  <p:cNvSpPr>
                    <a:spLocks noChangeAspect="1"/>
                  </p:cNvSpPr>
                  <p:nvPr/>
                </p:nvSpPr>
                <p:spPr bwMode="auto">
                  <a:xfrm>
                    <a:off x="1475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9" name="Rectangle 91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475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30" name="Freeform 918"/>
                  <p:cNvSpPr>
                    <a:spLocks noChangeAspect="1"/>
                  </p:cNvSpPr>
                  <p:nvPr/>
                </p:nvSpPr>
                <p:spPr bwMode="auto">
                  <a:xfrm>
                    <a:off x="1475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1" name="Freeform 919"/>
                  <p:cNvSpPr>
                    <a:spLocks noChangeAspect="1"/>
                  </p:cNvSpPr>
                  <p:nvPr/>
                </p:nvSpPr>
                <p:spPr bwMode="auto">
                  <a:xfrm>
                    <a:off x="1575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4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2 h 20"/>
                      <a:gd name="T8" fmla="*/ 12 w 47"/>
                      <a:gd name="T9" fmla="*/ 2 h 20"/>
                      <a:gd name="T10" fmla="*/ 11 w 47"/>
                      <a:gd name="T11" fmla="*/ 1 h 20"/>
                      <a:gd name="T12" fmla="*/ 10 w 47"/>
                      <a:gd name="T13" fmla="*/ 0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0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2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7" y="15"/>
                        </a:lnTo>
                        <a:lnTo>
                          <a:pt x="45" y="11"/>
                        </a:lnTo>
                        <a:lnTo>
                          <a:pt x="42" y="7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1"/>
                        </a:lnTo>
                        <a:lnTo>
                          <a:pt x="28" y="0"/>
                        </a:lnTo>
                        <a:lnTo>
                          <a:pt x="24" y="0"/>
                        </a:ln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11" y="3"/>
                        </a:lnTo>
                        <a:lnTo>
                          <a:pt x="8" y="5"/>
                        </a:lnTo>
                        <a:lnTo>
                          <a:pt x="5" y="7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2" name="Rectangle 92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575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33" name="Freeform 921"/>
                  <p:cNvSpPr>
                    <a:spLocks noChangeAspect="1"/>
                  </p:cNvSpPr>
                  <p:nvPr/>
                </p:nvSpPr>
                <p:spPr bwMode="auto">
                  <a:xfrm>
                    <a:off x="1575" y="1589"/>
                    <a:ext cx="14" cy="7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2 h 20"/>
                      <a:gd name="T4" fmla="*/ 1 w 47"/>
                      <a:gd name="T5" fmla="*/ 3 h 20"/>
                      <a:gd name="T6" fmla="*/ 1 w 47"/>
                      <a:gd name="T7" fmla="*/ 4 h 20"/>
                      <a:gd name="T8" fmla="*/ 2 w 47"/>
                      <a:gd name="T9" fmla="*/ 6 h 20"/>
                      <a:gd name="T10" fmla="*/ 3 w 47"/>
                      <a:gd name="T11" fmla="*/ 6 h 20"/>
                      <a:gd name="T12" fmla="*/ 4 w 47"/>
                      <a:gd name="T13" fmla="*/ 7 h 20"/>
                      <a:gd name="T14" fmla="*/ 6 w 47"/>
                      <a:gd name="T15" fmla="*/ 7 h 20"/>
                      <a:gd name="T16" fmla="*/ 7 w 47"/>
                      <a:gd name="T17" fmla="*/ 7 h 20"/>
                      <a:gd name="T18" fmla="*/ 8 w 47"/>
                      <a:gd name="T19" fmla="*/ 7 h 20"/>
                      <a:gd name="T20" fmla="*/ 10 w 47"/>
                      <a:gd name="T21" fmla="*/ 7 h 20"/>
                      <a:gd name="T22" fmla="*/ 11 w 47"/>
                      <a:gd name="T23" fmla="*/ 6 h 20"/>
                      <a:gd name="T24" fmla="*/ 12 w 47"/>
                      <a:gd name="T25" fmla="*/ 6 h 20"/>
                      <a:gd name="T26" fmla="*/ 13 w 47"/>
                      <a:gd name="T27" fmla="*/ 4 h 20"/>
                      <a:gd name="T28" fmla="*/ 13 w 47"/>
                      <a:gd name="T29" fmla="*/ 3 h 20"/>
                      <a:gd name="T30" fmla="*/ 14 w 47"/>
                      <a:gd name="T31" fmla="*/ 2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5" y="12"/>
                        </a:lnTo>
                        <a:lnTo>
                          <a:pt x="8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4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5" y="9"/>
                        </a:lnTo>
                        <a:lnTo>
                          <a:pt x="47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4" name="Freeform 922"/>
                  <p:cNvSpPr>
                    <a:spLocks noChangeAspect="1"/>
                  </p:cNvSpPr>
                  <p:nvPr/>
                </p:nvSpPr>
                <p:spPr bwMode="auto">
                  <a:xfrm>
                    <a:off x="1682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2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0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0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2 h 20"/>
                      <a:gd name="T28" fmla="*/ 0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7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2" y="1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11" y="3"/>
                        </a:lnTo>
                        <a:lnTo>
                          <a:pt x="6" y="5"/>
                        </a:lnTo>
                        <a:lnTo>
                          <a:pt x="4" y="7"/>
                        </a:lnTo>
                        <a:lnTo>
                          <a:pt x="1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5" name="Rectangle 92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682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36" name="Freeform 924"/>
                  <p:cNvSpPr>
                    <a:spLocks noChangeAspect="1"/>
                  </p:cNvSpPr>
                  <p:nvPr/>
                </p:nvSpPr>
                <p:spPr bwMode="auto">
                  <a:xfrm>
                    <a:off x="1682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0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1" y="9"/>
                        </a:lnTo>
                        <a:lnTo>
                          <a:pt x="4" y="12"/>
                        </a:lnTo>
                        <a:lnTo>
                          <a:pt x="6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2" y="19"/>
                        </a:lnTo>
                        <a:lnTo>
                          <a:pt x="35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7" name="Freeform 925"/>
                  <p:cNvSpPr>
                    <a:spLocks noChangeAspect="1"/>
                  </p:cNvSpPr>
                  <p:nvPr/>
                </p:nvSpPr>
                <p:spPr bwMode="auto">
                  <a:xfrm>
                    <a:off x="1790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8" name="Rectangle 92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790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39" name="Freeform 927"/>
                  <p:cNvSpPr>
                    <a:spLocks noChangeAspect="1"/>
                  </p:cNvSpPr>
                  <p:nvPr/>
                </p:nvSpPr>
                <p:spPr bwMode="auto">
                  <a:xfrm>
                    <a:off x="1790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40" name="Freeform 928"/>
                  <p:cNvSpPr>
                    <a:spLocks noChangeAspect="1"/>
                  </p:cNvSpPr>
                  <p:nvPr/>
                </p:nvSpPr>
                <p:spPr bwMode="auto">
                  <a:xfrm>
                    <a:off x="1897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5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0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2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1" y="3"/>
                        </a:lnTo>
                        <a:lnTo>
                          <a:pt x="6" y="5"/>
                        </a:lnTo>
                        <a:lnTo>
                          <a:pt x="4" y="8"/>
                        </a:lnTo>
                        <a:lnTo>
                          <a:pt x="1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41" name="Rectangle 92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897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42" name="Freeform 930"/>
                  <p:cNvSpPr>
                    <a:spLocks noChangeAspect="1"/>
                  </p:cNvSpPr>
                  <p:nvPr/>
                </p:nvSpPr>
                <p:spPr bwMode="auto">
                  <a:xfrm>
                    <a:off x="1897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0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5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1" y="9"/>
                        </a:lnTo>
                        <a:lnTo>
                          <a:pt x="4" y="12"/>
                        </a:lnTo>
                        <a:lnTo>
                          <a:pt x="6" y="16"/>
                        </a:lnTo>
                        <a:lnTo>
                          <a:pt x="11" y="18"/>
                        </a:lnTo>
                        <a:lnTo>
                          <a:pt x="14" y="19"/>
                        </a:lnTo>
                        <a:lnTo>
                          <a:pt x="18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2" y="19"/>
                        </a:lnTo>
                        <a:lnTo>
                          <a:pt x="35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43" name="Freeform 931"/>
                  <p:cNvSpPr>
                    <a:spLocks noChangeAspect="1"/>
                  </p:cNvSpPr>
                  <p:nvPr/>
                </p:nvSpPr>
                <p:spPr bwMode="auto">
                  <a:xfrm>
                    <a:off x="1997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44" name="Rectangle 93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997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45" name="Freeform 933"/>
                  <p:cNvSpPr>
                    <a:spLocks noChangeAspect="1"/>
                  </p:cNvSpPr>
                  <p:nvPr/>
                </p:nvSpPr>
                <p:spPr bwMode="auto">
                  <a:xfrm>
                    <a:off x="1997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46" name="Freeform 934"/>
                  <p:cNvSpPr>
                    <a:spLocks noChangeAspect="1"/>
                  </p:cNvSpPr>
                  <p:nvPr/>
                </p:nvSpPr>
                <p:spPr bwMode="auto">
                  <a:xfrm>
                    <a:off x="1039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47" name="Rectangle 93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039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48" name="Freeform 936"/>
                  <p:cNvSpPr>
                    <a:spLocks noChangeAspect="1"/>
                  </p:cNvSpPr>
                  <p:nvPr/>
                </p:nvSpPr>
                <p:spPr bwMode="auto">
                  <a:xfrm>
                    <a:off x="1039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49" name="Freeform 937"/>
                  <p:cNvSpPr>
                    <a:spLocks noChangeAspect="1"/>
                  </p:cNvSpPr>
                  <p:nvPr/>
                </p:nvSpPr>
                <p:spPr bwMode="auto">
                  <a:xfrm>
                    <a:off x="939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2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0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0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2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7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1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4" y="1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7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50" name="Rectangle 93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939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51" name="Freeform 939"/>
                  <p:cNvSpPr>
                    <a:spLocks noChangeAspect="1"/>
                  </p:cNvSpPr>
                  <p:nvPr/>
                </p:nvSpPr>
                <p:spPr bwMode="auto">
                  <a:xfrm>
                    <a:off x="939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52" name="Freeform 940"/>
                  <p:cNvSpPr>
                    <a:spLocks noChangeAspect="1"/>
                  </p:cNvSpPr>
                  <p:nvPr/>
                </p:nvSpPr>
                <p:spPr bwMode="auto">
                  <a:xfrm>
                    <a:off x="832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53" name="Rectangle 94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832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754" name="Freeform 942"/>
                  <p:cNvSpPr>
                    <a:spLocks noChangeAspect="1"/>
                  </p:cNvSpPr>
                  <p:nvPr/>
                </p:nvSpPr>
                <p:spPr bwMode="auto">
                  <a:xfrm>
                    <a:off x="832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15" name="Group 943"/>
                <p:cNvGrpSpPr>
                  <a:grpSpLocks noChangeAspect="1"/>
                </p:cNvGrpSpPr>
                <p:nvPr/>
              </p:nvGrpSpPr>
              <p:grpSpPr bwMode="auto">
                <a:xfrm>
                  <a:off x="282" y="2198"/>
                  <a:ext cx="4969" cy="265"/>
                  <a:chOff x="282" y="2198"/>
                  <a:chExt cx="4969" cy="265"/>
                </a:xfrm>
              </p:grpSpPr>
              <p:sp>
                <p:nvSpPr>
                  <p:cNvPr id="16" name="Freeform 944"/>
                  <p:cNvSpPr>
                    <a:spLocks noChangeAspect="1"/>
                  </p:cNvSpPr>
                  <p:nvPr/>
                </p:nvSpPr>
                <p:spPr bwMode="auto">
                  <a:xfrm>
                    <a:off x="282" y="2262"/>
                    <a:ext cx="207" cy="193"/>
                  </a:xfrm>
                  <a:custGeom>
                    <a:avLst/>
                    <a:gdLst>
                      <a:gd name="T0" fmla="*/ 158 w 687"/>
                      <a:gd name="T1" fmla="*/ 190 h 635"/>
                      <a:gd name="T2" fmla="*/ 164 w 687"/>
                      <a:gd name="T3" fmla="*/ 183 h 635"/>
                      <a:gd name="T4" fmla="*/ 167 w 687"/>
                      <a:gd name="T5" fmla="*/ 175 h 635"/>
                      <a:gd name="T6" fmla="*/ 168 w 687"/>
                      <a:gd name="T7" fmla="*/ 165 h 635"/>
                      <a:gd name="T8" fmla="*/ 169 w 687"/>
                      <a:gd name="T9" fmla="*/ 53 h 635"/>
                      <a:gd name="T10" fmla="*/ 169 w 687"/>
                      <a:gd name="T11" fmla="*/ 36 h 635"/>
                      <a:gd name="T12" fmla="*/ 171 w 687"/>
                      <a:gd name="T13" fmla="*/ 21 h 635"/>
                      <a:gd name="T14" fmla="*/ 166 w 687"/>
                      <a:gd name="T15" fmla="*/ 38 h 635"/>
                      <a:gd name="T16" fmla="*/ 161 w 687"/>
                      <a:gd name="T17" fmla="*/ 53 h 635"/>
                      <a:gd name="T18" fmla="*/ 118 w 687"/>
                      <a:gd name="T19" fmla="*/ 183 h 635"/>
                      <a:gd name="T20" fmla="*/ 117 w 687"/>
                      <a:gd name="T21" fmla="*/ 191 h 635"/>
                      <a:gd name="T22" fmla="*/ 87 w 687"/>
                      <a:gd name="T23" fmla="*/ 193 h 635"/>
                      <a:gd name="T24" fmla="*/ 87 w 687"/>
                      <a:gd name="T25" fmla="*/ 187 h 635"/>
                      <a:gd name="T26" fmla="*/ 86 w 687"/>
                      <a:gd name="T27" fmla="*/ 180 h 635"/>
                      <a:gd name="T28" fmla="*/ 40 w 687"/>
                      <a:gd name="T29" fmla="*/ 46 h 635"/>
                      <a:gd name="T30" fmla="*/ 36 w 687"/>
                      <a:gd name="T31" fmla="*/ 29 h 635"/>
                      <a:gd name="T32" fmla="*/ 35 w 687"/>
                      <a:gd name="T33" fmla="*/ 28 h 635"/>
                      <a:gd name="T34" fmla="*/ 36 w 687"/>
                      <a:gd name="T35" fmla="*/ 43 h 635"/>
                      <a:gd name="T36" fmla="*/ 36 w 687"/>
                      <a:gd name="T37" fmla="*/ 160 h 635"/>
                      <a:gd name="T38" fmla="*/ 37 w 687"/>
                      <a:gd name="T39" fmla="*/ 170 h 635"/>
                      <a:gd name="T40" fmla="*/ 39 w 687"/>
                      <a:gd name="T41" fmla="*/ 179 h 635"/>
                      <a:gd name="T42" fmla="*/ 44 w 687"/>
                      <a:gd name="T43" fmla="*/ 186 h 635"/>
                      <a:gd name="T44" fmla="*/ 50 w 687"/>
                      <a:gd name="T45" fmla="*/ 193 h 635"/>
                      <a:gd name="T46" fmla="*/ 3 w 687"/>
                      <a:gd name="T47" fmla="*/ 190 h 635"/>
                      <a:gd name="T48" fmla="*/ 8 w 687"/>
                      <a:gd name="T49" fmla="*/ 183 h 635"/>
                      <a:gd name="T50" fmla="*/ 12 w 687"/>
                      <a:gd name="T51" fmla="*/ 175 h 635"/>
                      <a:gd name="T52" fmla="*/ 13 w 687"/>
                      <a:gd name="T53" fmla="*/ 165 h 635"/>
                      <a:gd name="T54" fmla="*/ 14 w 687"/>
                      <a:gd name="T55" fmla="*/ 33 h 635"/>
                      <a:gd name="T56" fmla="*/ 13 w 687"/>
                      <a:gd name="T57" fmla="*/ 23 h 635"/>
                      <a:gd name="T58" fmla="*/ 10 w 687"/>
                      <a:gd name="T59" fmla="*/ 14 h 635"/>
                      <a:gd name="T60" fmla="*/ 6 w 687"/>
                      <a:gd name="T61" fmla="*/ 7 h 635"/>
                      <a:gd name="T62" fmla="*/ 0 w 687"/>
                      <a:gd name="T63" fmla="*/ 0 h 635"/>
                      <a:gd name="T64" fmla="*/ 52 w 687"/>
                      <a:gd name="T65" fmla="*/ 3 h 635"/>
                      <a:gd name="T66" fmla="*/ 52 w 687"/>
                      <a:gd name="T67" fmla="*/ 7 h 635"/>
                      <a:gd name="T68" fmla="*/ 94 w 687"/>
                      <a:gd name="T69" fmla="*/ 130 h 635"/>
                      <a:gd name="T70" fmla="*/ 99 w 687"/>
                      <a:gd name="T71" fmla="*/ 147 h 635"/>
                      <a:gd name="T72" fmla="*/ 103 w 687"/>
                      <a:gd name="T73" fmla="*/ 167 h 635"/>
                      <a:gd name="T74" fmla="*/ 108 w 687"/>
                      <a:gd name="T75" fmla="*/ 146 h 635"/>
                      <a:gd name="T76" fmla="*/ 112 w 687"/>
                      <a:gd name="T77" fmla="*/ 130 h 635"/>
                      <a:gd name="T78" fmla="*/ 153 w 687"/>
                      <a:gd name="T79" fmla="*/ 7 h 635"/>
                      <a:gd name="T80" fmla="*/ 153 w 687"/>
                      <a:gd name="T81" fmla="*/ 6 h 635"/>
                      <a:gd name="T82" fmla="*/ 153 w 687"/>
                      <a:gd name="T83" fmla="*/ 4 h 635"/>
                      <a:gd name="T84" fmla="*/ 207 w 687"/>
                      <a:gd name="T85" fmla="*/ 0 h 635"/>
                      <a:gd name="T86" fmla="*/ 201 w 687"/>
                      <a:gd name="T87" fmla="*/ 6 h 635"/>
                      <a:gd name="T88" fmla="*/ 197 w 687"/>
                      <a:gd name="T89" fmla="*/ 14 h 635"/>
                      <a:gd name="T90" fmla="*/ 194 w 687"/>
                      <a:gd name="T91" fmla="*/ 23 h 635"/>
                      <a:gd name="T92" fmla="*/ 194 w 687"/>
                      <a:gd name="T93" fmla="*/ 33 h 635"/>
                      <a:gd name="T94" fmla="*/ 194 w 687"/>
                      <a:gd name="T95" fmla="*/ 165 h 635"/>
                      <a:gd name="T96" fmla="*/ 196 w 687"/>
                      <a:gd name="T97" fmla="*/ 175 h 635"/>
                      <a:gd name="T98" fmla="*/ 199 w 687"/>
                      <a:gd name="T99" fmla="*/ 183 h 635"/>
                      <a:gd name="T100" fmla="*/ 204 w 687"/>
                      <a:gd name="T101" fmla="*/ 190 h 635"/>
                      <a:gd name="T102" fmla="*/ 155 w 687"/>
                      <a:gd name="T103" fmla="*/ 193 h 635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</a:gdLst>
                    <a:ahLst/>
                    <a:cxnLst>
                      <a:cxn ang="T104">
                        <a:pos x="T0" y="T1"/>
                      </a:cxn>
                      <a:cxn ang="T105">
                        <a:pos x="T2" y="T3"/>
                      </a:cxn>
                      <a:cxn ang="T106">
                        <a:pos x="T4" y="T5"/>
                      </a:cxn>
                      <a:cxn ang="T107">
                        <a:pos x="T6" y="T7"/>
                      </a:cxn>
                      <a:cxn ang="T108">
                        <a:pos x="T8" y="T9"/>
                      </a:cxn>
                      <a:cxn ang="T109">
                        <a:pos x="T10" y="T11"/>
                      </a:cxn>
                      <a:cxn ang="T110">
                        <a:pos x="T12" y="T13"/>
                      </a:cxn>
                      <a:cxn ang="T111">
                        <a:pos x="T14" y="T15"/>
                      </a:cxn>
                      <a:cxn ang="T112">
                        <a:pos x="T16" y="T17"/>
                      </a:cxn>
                      <a:cxn ang="T113">
                        <a:pos x="T18" y="T19"/>
                      </a:cxn>
                      <a:cxn ang="T114">
                        <a:pos x="T20" y="T21"/>
                      </a:cxn>
                      <a:cxn ang="T115">
                        <a:pos x="T22" y="T23"/>
                      </a:cxn>
                      <a:cxn ang="T116">
                        <a:pos x="T24" y="T25"/>
                      </a:cxn>
                      <a:cxn ang="T117">
                        <a:pos x="T26" y="T27"/>
                      </a:cxn>
                      <a:cxn ang="T118">
                        <a:pos x="T28" y="T29"/>
                      </a:cxn>
                      <a:cxn ang="T119">
                        <a:pos x="T30" y="T31"/>
                      </a:cxn>
                      <a:cxn ang="T120">
                        <a:pos x="T32" y="T33"/>
                      </a:cxn>
                      <a:cxn ang="T121">
                        <a:pos x="T34" y="T35"/>
                      </a:cxn>
                      <a:cxn ang="T122">
                        <a:pos x="T36" y="T37"/>
                      </a:cxn>
                      <a:cxn ang="T123">
                        <a:pos x="T38" y="T39"/>
                      </a:cxn>
                      <a:cxn ang="T124">
                        <a:pos x="T40" y="T41"/>
                      </a:cxn>
                      <a:cxn ang="T125">
                        <a:pos x="T42" y="T43"/>
                      </a:cxn>
                      <a:cxn ang="T126">
                        <a:pos x="T44" y="T45"/>
                      </a:cxn>
                      <a:cxn ang="T127">
                        <a:pos x="T46" y="T47"/>
                      </a:cxn>
                      <a:cxn ang="T128">
                        <a:pos x="T48" y="T49"/>
                      </a:cxn>
                      <a:cxn ang="T129">
                        <a:pos x="T50" y="T51"/>
                      </a:cxn>
                      <a:cxn ang="T130">
                        <a:pos x="T52" y="T53"/>
                      </a:cxn>
                      <a:cxn ang="T131">
                        <a:pos x="T54" y="T55"/>
                      </a:cxn>
                      <a:cxn ang="T132">
                        <a:pos x="T56" y="T57"/>
                      </a:cxn>
                      <a:cxn ang="T133">
                        <a:pos x="T58" y="T59"/>
                      </a:cxn>
                      <a:cxn ang="T134">
                        <a:pos x="T60" y="T61"/>
                      </a:cxn>
                      <a:cxn ang="T135">
                        <a:pos x="T62" y="T63"/>
                      </a:cxn>
                      <a:cxn ang="T136">
                        <a:pos x="T64" y="T65"/>
                      </a:cxn>
                      <a:cxn ang="T137">
                        <a:pos x="T66" y="T67"/>
                      </a:cxn>
                      <a:cxn ang="T138">
                        <a:pos x="T68" y="T69"/>
                      </a:cxn>
                      <a:cxn ang="T139">
                        <a:pos x="T70" y="T71"/>
                      </a:cxn>
                      <a:cxn ang="T140">
                        <a:pos x="T72" y="T73"/>
                      </a:cxn>
                      <a:cxn ang="T141">
                        <a:pos x="T74" y="T75"/>
                      </a:cxn>
                      <a:cxn ang="T142">
                        <a:pos x="T76" y="T77"/>
                      </a:cxn>
                      <a:cxn ang="T143">
                        <a:pos x="T78" y="T79"/>
                      </a:cxn>
                      <a:cxn ang="T144">
                        <a:pos x="T80" y="T81"/>
                      </a:cxn>
                      <a:cxn ang="T145">
                        <a:pos x="T82" y="T83"/>
                      </a:cxn>
                      <a:cxn ang="T146">
                        <a:pos x="T84" y="T85"/>
                      </a:cxn>
                      <a:cxn ang="T147">
                        <a:pos x="T86" y="T87"/>
                      </a:cxn>
                      <a:cxn ang="T148">
                        <a:pos x="T88" y="T89"/>
                      </a:cxn>
                      <a:cxn ang="T149">
                        <a:pos x="T90" y="T91"/>
                      </a:cxn>
                      <a:cxn ang="T150">
                        <a:pos x="T92" y="T93"/>
                      </a:cxn>
                      <a:cxn ang="T151">
                        <a:pos x="T94" y="T95"/>
                      </a:cxn>
                      <a:cxn ang="T152">
                        <a:pos x="T96" y="T97"/>
                      </a:cxn>
                      <a:cxn ang="T153">
                        <a:pos x="T98" y="T99"/>
                      </a:cxn>
                      <a:cxn ang="T154">
                        <a:pos x="T100" y="T101"/>
                      </a:cxn>
                      <a:cxn ang="T155">
                        <a:pos x="T102" y="T103"/>
                      </a:cxn>
                    </a:cxnLst>
                    <a:rect l="0" t="0" r="r" b="b"/>
                    <a:pathLst>
                      <a:path w="687" h="635">
                        <a:moveTo>
                          <a:pt x="515" y="635"/>
                        </a:moveTo>
                        <a:lnTo>
                          <a:pt x="526" y="625"/>
                        </a:lnTo>
                        <a:lnTo>
                          <a:pt x="535" y="614"/>
                        </a:lnTo>
                        <a:lnTo>
                          <a:pt x="543" y="601"/>
                        </a:lnTo>
                        <a:lnTo>
                          <a:pt x="549" y="589"/>
                        </a:lnTo>
                        <a:lnTo>
                          <a:pt x="554" y="575"/>
                        </a:lnTo>
                        <a:lnTo>
                          <a:pt x="557" y="559"/>
                        </a:lnTo>
                        <a:lnTo>
                          <a:pt x="559" y="543"/>
                        </a:lnTo>
                        <a:lnTo>
                          <a:pt x="560" y="526"/>
                        </a:lnTo>
                        <a:lnTo>
                          <a:pt x="560" y="174"/>
                        </a:lnTo>
                        <a:lnTo>
                          <a:pt x="561" y="146"/>
                        </a:lnTo>
                        <a:lnTo>
                          <a:pt x="562" y="120"/>
                        </a:lnTo>
                        <a:lnTo>
                          <a:pt x="565" y="94"/>
                        </a:lnTo>
                        <a:lnTo>
                          <a:pt x="568" y="68"/>
                        </a:lnTo>
                        <a:lnTo>
                          <a:pt x="560" y="97"/>
                        </a:lnTo>
                        <a:lnTo>
                          <a:pt x="552" y="124"/>
                        </a:lnTo>
                        <a:lnTo>
                          <a:pt x="543" y="151"/>
                        </a:lnTo>
                        <a:lnTo>
                          <a:pt x="534" y="176"/>
                        </a:lnTo>
                        <a:lnTo>
                          <a:pt x="392" y="591"/>
                        </a:lnTo>
                        <a:lnTo>
                          <a:pt x="390" y="602"/>
                        </a:lnTo>
                        <a:lnTo>
                          <a:pt x="389" y="616"/>
                        </a:lnTo>
                        <a:lnTo>
                          <a:pt x="389" y="628"/>
                        </a:lnTo>
                        <a:lnTo>
                          <a:pt x="390" y="635"/>
                        </a:lnTo>
                        <a:lnTo>
                          <a:pt x="288" y="635"/>
                        </a:lnTo>
                        <a:lnTo>
                          <a:pt x="289" y="627"/>
                        </a:lnTo>
                        <a:lnTo>
                          <a:pt x="290" y="616"/>
                        </a:lnTo>
                        <a:lnTo>
                          <a:pt x="289" y="602"/>
                        </a:lnTo>
                        <a:lnTo>
                          <a:pt x="287" y="591"/>
                        </a:lnTo>
                        <a:lnTo>
                          <a:pt x="144" y="176"/>
                        </a:lnTo>
                        <a:lnTo>
                          <a:pt x="134" y="150"/>
                        </a:lnTo>
                        <a:lnTo>
                          <a:pt x="126" y="123"/>
                        </a:lnTo>
                        <a:lnTo>
                          <a:pt x="119" y="96"/>
                        </a:lnTo>
                        <a:lnTo>
                          <a:pt x="110" y="68"/>
                        </a:lnTo>
                        <a:lnTo>
                          <a:pt x="116" y="91"/>
                        </a:lnTo>
                        <a:lnTo>
                          <a:pt x="119" y="116"/>
                        </a:lnTo>
                        <a:lnTo>
                          <a:pt x="121" y="143"/>
                        </a:lnTo>
                        <a:lnTo>
                          <a:pt x="121" y="174"/>
                        </a:lnTo>
                        <a:lnTo>
                          <a:pt x="121" y="526"/>
                        </a:lnTo>
                        <a:lnTo>
                          <a:pt x="122" y="543"/>
                        </a:lnTo>
                        <a:lnTo>
                          <a:pt x="124" y="558"/>
                        </a:lnTo>
                        <a:lnTo>
                          <a:pt x="127" y="573"/>
                        </a:lnTo>
                        <a:lnTo>
                          <a:pt x="131" y="588"/>
                        </a:lnTo>
                        <a:lnTo>
                          <a:pt x="138" y="600"/>
                        </a:lnTo>
                        <a:lnTo>
                          <a:pt x="146" y="613"/>
                        </a:lnTo>
                        <a:lnTo>
                          <a:pt x="156" y="624"/>
                        </a:lnTo>
                        <a:lnTo>
                          <a:pt x="166" y="635"/>
                        </a:lnTo>
                        <a:lnTo>
                          <a:pt x="0" y="635"/>
                        </a:lnTo>
                        <a:lnTo>
                          <a:pt x="10" y="625"/>
                        </a:lnTo>
                        <a:lnTo>
                          <a:pt x="20" y="614"/>
                        </a:lnTo>
                        <a:lnTo>
                          <a:pt x="27" y="601"/>
                        </a:lnTo>
                        <a:lnTo>
                          <a:pt x="33" y="589"/>
                        </a:lnTo>
                        <a:lnTo>
                          <a:pt x="39" y="575"/>
                        </a:lnTo>
                        <a:lnTo>
                          <a:pt x="42" y="559"/>
                        </a:lnTo>
                        <a:lnTo>
                          <a:pt x="44" y="543"/>
                        </a:lnTo>
                        <a:lnTo>
                          <a:pt x="45" y="526"/>
                        </a:lnTo>
                        <a:lnTo>
                          <a:pt x="45" y="109"/>
                        </a:lnTo>
                        <a:lnTo>
                          <a:pt x="44" y="92"/>
                        </a:lnTo>
                        <a:lnTo>
                          <a:pt x="42" y="76"/>
                        </a:lnTo>
                        <a:lnTo>
                          <a:pt x="39" y="61"/>
                        </a:lnTo>
                        <a:lnTo>
                          <a:pt x="33" y="46"/>
                        </a:lnTo>
                        <a:lnTo>
                          <a:pt x="27" y="34"/>
                        </a:lnTo>
                        <a:lnTo>
                          <a:pt x="20" y="22"/>
                        </a:lnTo>
                        <a:lnTo>
                          <a:pt x="10" y="11"/>
                        </a:lnTo>
                        <a:lnTo>
                          <a:pt x="0" y="0"/>
                        </a:lnTo>
                        <a:lnTo>
                          <a:pt x="180" y="0"/>
                        </a:lnTo>
                        <a:lnTo>
                          <a:pt x="174" y="10"/>
                        </a:lnTo>
                        <a:lnTo>
                          <a:pt x="172" y="19"/>
                        </a:lnTo>
                        <a:lnTo>
                          <a:pt x="173" y="22"/>
                        </a:lnTo>
                        <a:lnTo>
                          <a:pt x="174" y="25"/>
                        </a:lnTo>
                        <a:lnTo>
                          <a:pt x="312" y="428"/>
                        </a:lnTo>
                        <a:lnTo>
                          <a:pt x="321" y="455"/>
                        </a:lnTo>
                        <a:lnTo>
                          <a:pt x="329" y="483"/>
                        </a:lnTo>
                        <a:lnTo>
                          <a:pt x="336" y="514"/>
                        </a:lnTo>
                        <a:lnTo>
                          <a:pt x="342" y="548"/>
                        </a:lnTo>
                        <a:lnTo>
                          <a:pt x="349" y="512"/>
                        </a:lnTo>
                        <a:lnTo>
                          <a:pt x="357" y="480"/>
                        </a:lnTo>
                        <a:lnTo>
                          <a:pt x="364" y="453"/>
                        </a:lnTo>
                        <a:lnTo>
                          <a:pt x="371" y="428"/>
                        </a:lnTo>
                        <a:lnTo>
                          <a:pt x="508" y="25"/>
                        </a:lnTo>
                        <a:lnTo>
                          <a:pt x="508" y="24"/>
                        </a:lnTo>
                        <a:lnTo>
                          <a:pt x="509" y="20"/>
                        </a:lnTo>
                        <a:lnTo>
                          <a:pt x="509" y="17"/>
                        </a:lnTo>
                        <a:lnTo>
                          <a:pt x="508" y="12"/>
                        </a:lnTo>
                        <a:lnTo>
                          <a:pt x="504" y="0"/>
                        </a:lnTo>
                        <a:lnTo>
                          <a:pt x="687" y="0"/>
                        </a:lnTo>
                        <a:lnTo>
                          <a:pt x="678" y="10"/>
                        </a:lnTo>
                        <a:lnTo>
                          <a:pt x="668" y="21"/>
                        </a:lnTo>
                        <a:lnTo>
                          <a:pt x="661" y="33"/>
                        </a:lnTo>
                        <a:lnTo>
                          <a:pt x="655" y="46"/>
                        </a:lnTo>
                        <a:lnTo>
                          <a:pt x="649" y="60"/>
                        </a:lnTo>
                        <a:lnTo>
                          <a:pt x="645" y="76"/>
                        </a:lnTo>
                        <a:lnTo>
                          <a:pt x="643" y="92"/>
                        </a:lnTo>
                        <a:lnTo>
                          <a:pt x="643" y="109"/>
                        </a:lnTo>
                        <a:lnTo>
                          <a:pt x="643" y="526"/>
                        </a:lnTo>
                        <a:lnTo>
                          <a:pt x="643" y="543"/>
                        </a:lnTo>
                        <a:lnTo>
                          <a:pt x="645" y="559"/>
                        </a:lnTo>
                        <a:lnTo>
                          <a:pt x="649" y="575"/>
                        </a:lnTo>
                        <a:lnTo>
                          <a:pt x="655" y="589"/>
                        </a:lnTo>
                        <a:lnTo>
                          <a:pt x="661" y="601"/>
                        </a:lnTo>
                        <a:lnTo>
                          <a:pt x="668" y="614"/>
                        </a:lnTo>
                        <a:lnTo>
                          <a:pt x="678" y="625"/>
                        </a:lnTo>
                        <a:lnTo>
                          <a:pt x="687" y="635"/>
                        </a:lnTo>
                        <a:lnTo>
                          <a:pt x="515" y="63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" name="Freeform 945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725" y="2198"/>
                    <a:ext cx="157" cy="265"/>
                  </a:xfrm>
                  <a:custGeom>
                    <a:avLst/>
                    <a:gdLst>
                      <a:gd name="T0" fmla="*/ 13 w 519"/>
                      <a:gd name="T1" fmla="*/ 91 h 874"/>
                      <a:gd name="T2" fmla="*/ 8 w 519"/>
                      <a:gd name="T3" fmla="*/ 79 h 874"/>
                      <a:gd name="T4" fmla="*/ 0 w 519"/>
                      <a:gd name="T5" fmla="*/ 68 h 874"/>
                      <a:gd name="T6" fmla="*/ 47 w 519"/>
                      <a:gd name="T7" fmla="*/ 75 h 874"/>
                      <a:gd name="T8" fmla="*/ 41 w 519"/>
                      <a:gd name="T9" fmla="*/ 87 h 874"/>
                      <a:gd name="T10" fmla="*/ 39 w 519"/>
                      <a:gd name="T11" fmla="*/ 101 h 874"/>
                      <a:gd name="T12" fmla="*/ 40 w 519"/>
                      <a:gd name="T13" fmla="*/ 206 h 874"/>
                      <a:gd name="T14" fmla="*/ 42 w 519"/>
                      <a:gd name="T15" fmla="*/ 220 h 874"/>
                      <a:gd name="T16" fmla="*/ 47 w 519"/>
                      <a:gd name="T17" fmla="*/ 230 h 874"/>
                      <a:gd name="T18" fmla="*/ 56 w 519"/>
                      <a:gd name="T19" fmla="*/ 238 h 874"/>
                      <a:gd name="T20" fmla="*/ 69 w 519"/>
                      <a:gd name="T21" fmla="*/ 242 h 874"/>
                      <a:gd name="T22" fmla="*/ 85 w 519"/>
                      <a:gd name="T23" fmla="*/ 242 h 874"/>
                      <a:gd name="T24" fmla="*/ 100 w 519"/>
                      <a:gd name="T25" fmla="*/ 239 h 874"/>
                      <a:gd name="T26" fmla="*/ 110 w 519"/>
                      <a:gd name="T27" fmla="*/ 233 h 874"/>
                      <a:gd name="T28" fmla="*/ 116 w 519"/>
                      <a:gd name="T29" fmla="*/ 224 h 874"/>
                      <a:gd name="T30" fmla="*/ 119 w 519"/>
                      <a:gd name="T31" fmla="*/ 211 h 874"/>
                      <a:gd name="T32" fmla="*/ 120 w 519"/>
                      <a:gd name="T33" fmla="*/ 194 h 874"/>
                      <a:gd name="T34" fmla="*/ 119 w 519"/>
                      <a:gd name="T35" fmla="*/ 91 h 874"/>
                      <a:gd name="T36" fmla="*/ 115 w 519"/>
                      <a:gd name="T37" fmla="*/ 79 h 874"/>
                      <a:gd name="T38" fmla="*/ 106 w 519"/>
                      <a:gd name="T39" fmla="*/ 68 h 874"/>
                      <a:gd name="T40" fmla="*/ 151 w 519"/>
                      <a:gd name="T41" fmla="*/ 75 h 874"/>
                      <a:gd name="T42" fmla="*/ 146 w 519"/>
                      <a:gd name="T43" fmla="*/ 86 h 874"/>
                      <a:gd name="T44" fmla="*/ 144 w 519"/>
                      <a:gd name="T45" fmla="*/ 101 h 874"/>
                      <a:gd name="T46" fmla="*/ 143 w 519"/>
                      <a:gd name="T47" fmla="*/ 209 h 874"/>
                      <a:gd name="T48" fmla="*/ 140 w 519"/>
                      <a:gd name="T49" fmla="*/ 229 h 874"/>
                      <a:gd name="T50" fmla="*/ 134 w 519"/>
                      <a:gd name="T51" fmla="*/ 243 h 874"/>
                      <a:gd name="T52" fmla="*/ 127 w 519"/>
                      <a:gd name="T53" fmla="*/ 250 h 874"/>
                      <a:gd name="T54" fmla="*/ 119 w 519"/>
                      <a:gd name="T55" fmla="*/ 256 h 874"/>
                      <a:gd name="T56" fmla="*/ 109 w 519"/>
                      <a:gd name="T57" fmla="*/ 261 h 874"/>
                      <a:gd name="T58" fmla="*/ 97 w 519"/>
                      <a:gd name="T59" fmla="*/ 263 h 874"/>
                      <a:gd name="T60" fmla="*/ 83 w 519"/>
                      <a:gd name="T61" fmla="*/ 265 h 874"/>
                      <a:gd name="T62" fmla="*/ 69 w 519"/>
                      <a:gd name="T63" fmla="*/ 265 h 874"/>
                      <a:gd name="T64" fmla="*/ 56 w 519"/>
                      <a:gd name="T65" fmla="*/ 263 h 874"/>
                      <a:gd name="T66" fmla="*/ 44 w 519"/>
                      <a:gd name="T67" fmla="*/ 260 h 874"/>
                      <a:gd name="T68" fmla="*/ 35 w 519"/>
                      <a:gd name="T69" fmla="*/ 254 h 874"/>
                      <a:gd name="T70" fmla="*/ 27 w 519"/>
                      <a:gd name="T71" fmla="*/ 248 h 874"/>
                      <a:gd name="T72" fmla="*/ 21 w 519"/>
                      <a:gd name="T73" fmla="*/ 239 h 874"/>
                      <a:gd name="T74" fmla="*/ 16 w 519"/>
                      <a:gd name="T75" fmla="*/ 223 h 874"/>
                      <a:gd name="T76" fmla="*/ 14 w 519"/>
                      <a:gd name="T77" fmla="*/ 201 h 874"/>
                      <a:gd name="T78" fmla="*/ 90 w 519"/>
                      <a:gd name="T79" fmla="*/ 49 h 874"/>
                      <a:gd name="T80" fmla="*/ 116 w 519"/>
                      <a:gd name="T81" fmla="*/ 6 h 874"/>
                      <a:gd name="T82" fmla="*/ 122 w 519"/>
                      <a:gd name="T83" fmla="*/ 1 h 874"/>
                      <a:gd name="T84" fmla="*/ 127 w 519"/>
                      <a:gd name="T85" fmla="*/ 0 h 874"/>
                      <a:gd name="T86" fmla="*/ 133 w 519"/>
                      <a:gd name="T87" fmla="*/ 1 h 874"/>
                      <a:gd name="T88" fmla="*/ 136 w 519"/>
                      <a:gd name="T89" fmla="*/ 6 h 874"/>
                      <a:gd name="T90" fmla="*/ 136 w 519"/>
                      <a:gd name="T91" fmla="*/ 12 h 874"/>
                      <a:gd name="T92" fmla="*/ 134 w 519"/>
                      <a:gd name="T93" fmla="*/ 16 h 874"/>
                      <a:gd name="T94" fmla="*/ 98 w 519"/>
                      <a:gd name="T95" fmla="*/ 49 h 874"/>
                      <a:gd name="T96" fmla="*/ 75 w 519"/>
                      <a:gd name="T97" fmla="*/ 12 h 874"/>
                      <a:gd name="T98" fmla="*/ 79 w 519"/>
                      <a:gd name="T99" fmla="*/ 4 h 874"/>
                      <a:gd name="T100" fmla="*/ 84 w 519"/>
                      <a:gd name="T101" fmla="*/ 1 h 874"/>
                      <a:gd name="T102" fmla="*/ 90 w 519"/>
                      <a:gd name="T103" fmla="*/ 0 h 874"/>
                      <a:gd name="T104" fmla="*/ 95 w 519"/>
                      <a:gd name="T105" fmla="*/ 2 h 874"/>
                      <a:gd name="T106" fmla="*/ 97 w 519"/>
                      <a:gd name="T107" fmla="*/ 8 h 874"/>
                      <a:gd name="T108" fmla="*/ 97 w 519"/>
                      <a:gd name="T109" fmla="*/ 12 h 874"/>
                      <a:gd name="T110" fmla="*/ 93 w 519"/>
                      <a:gd name="T111" fmla="*/ 19 h 874"/>
                      <a:gd name="T112" fmla="*/ 57 w 519"/>
                      <a:gd name="T113" fmla="*/ 49 h 874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</a:gdLst>
                    <a:ahLst/>
                    <a:cxnLst>
                      <a:cxn ang="T114">
                        <a:pos x="T0" y="T1"/>
                      </a:cxn>
                      <a:cxn ang="T115">
                        <a:pos x="T2" y="T3"/>
                      </a:cxn>
                      <a:cxn ang="T116">
                        <a:pos x="T4" y="T5"/>
                      </a:cxn>
                      <a:cxn ang="T117">
                        <a:pos x="T6" y="T7"/>
                      </a:cxn>
                      <a:cxn ang="T118">
                        <a:pos x="T8" y="T9"/>
                      </a:cxn>
                      <a:cxn ang="T119">
                        <a:pos x="T10" y="T11"/>
                      </a:cxn>
                      <a:cxn ang="T120">
                        <a:pos x="T12" y="T13"/>
                      </a:cxn>
                      <a:cxn ang="T121">
                        <a:pos x="T14" y="T15"/>
                      </a:cxn>
                      <a:cxn ang="T122">
                        <a:pos x="T16" y="T17"/>
                      </a:cxn>
                      <a:cxn ang="T123">
                        <a:pos x="T18" y="T19"/>
                      </a:cxn>
                      <a:cxn ang="T124">
                        <a:pos x="T20" y="T21"/>
                      </a:cxn>
                      <a:cxn ang="T125">
                        <a:pos x="T22" y="T23"/>
                      </a:cxn>
                      <a:cxn ang="T126">
                        <a:pos x="T24" y="T25"/>
                      </a:cxn>
                      <a:cxn ang="T127">
                        <a:pos x="T26" y="T27"/>
                      </a:cxn>
                      <a:cxn ang="T128">
                        <a:pos x="T28" y="T29"/>
                      </a:cxn>
                      <a:cxn ang="T129">
                        <a:pos x="T30" y="T31"/>
                      </a:cxn>
                      <a:cxn ang="T130">
                        <a:pos x="T32" y="T33"/>
                      </a:cxn>
                      <a:cxn ang="T131">
                        <a:pos x="T34" y="T35"/>
                      </a:cxn>
                      <a:cxn ang="T132">
                        <a:pos x="T36" y="T37"/>
                      </a:cxn>
                      <a:cxn ang="T133">
                        <a:pos x="T38" y="T39"/>
                      </a:cxn>
                      <a:cxn ang="T134">
                        <a:pos x="T40" y="T41"/>
                      </a:cxn>
                      <a:cxn ang="T135">
                        <a:pos x="T42" y="T43"/>
                      </a:cxn>
                      <a:cxn ang="T136">
                        <a:pos x="T44" y="T45"/>
                      </a:cxn>
                      <a:cxn ang="T137">
                        <a:pos x="T46" y="T47"/>
                      </a:cxn>
                      <a:cxn ang="T138">
                        <a:pos x="T48" y="T49"/>
                      </a:cxn>
                      <a:cxn ang="T139">
                        <a:pos x="T50" y="T51"/>
                      </a:cxn>
                      <a:cxn ang="T140">
                        <a:pos x="T52" y="T53"/>
                      </a:cxn>
                      <a:cxn ang="T141">
                        <a:pos x="T54" y="T55"/>
                      </a:cxn>
                      <a:cxn ang="T142">
                        <a:pos x="T56" y="T57"/>
                      </a:cxn>
                      <a:cxn ang="T143">
                        <a:pos x="T58" y="T59"/>
                      </a:cxn>
                      <a:cxn ang="T144">
                        <a:pos x="T60" y="T61"/>
                      </a:cxn>
                      <a:cxn ang="T145">
                        <a:pos x="T62" y="T63"/>
                      </a:cxn>
                      <a:cxn ang="T146">
                        <a:pos x="T64" y="T65"/>
                      </a:cxn>
                      <a:cxn ang="T147">
                        <a:pos x="T66" y="T67"/>
                      </a:cxn>
                      <a:cxn ang="T148">
                        <a:pos x="T68" y="T69"/>
                      </a:cxn>
                      <a:cxn ang="T149">
                        <a:pos x="T70" y="T71"/>
                      </a:cxn>
                      <a:cxn ang="T150">
                        <a:pos x="T72" y="T73"/>
                      </a:cxn>
                      <a:cxn ang="T151">
                        <a:pos x="T74" y="T75"/>
                      </a:cxn>
                      <a:cxn ang="T152">
                        <a:pos x="T76" y="T77"/>
                      </a:cxn>
                      <a:cxn ang="T153">
                        <a:pos x="T78" y="T79"/>
                      </a:cxn>
                      <a:cxn ang="T154">
                        <a:pos x="T80" y="T81"/>
                      </a:cxn>
                      <a:cxn ang="T155">
                        <a:pos x="T82" y="T83"/>
                      </a:cxn>
                      <a:cxn ang="T156">
                        <a:pos x="T84" y="T85"/>
                      </a:cxn>
                      <a:cxn ang="T157">
                        <a:pos x="T86" y="T87"/>
                      </a:cxn>
                      <a:cxn ang="T158">
                        <a:pos x="T88" y="T89"/>
                      </a:cxn>
                      <a:cxn ang="T159">
                        <a:pos x="T90" y="T91"/>
                      </a:cxn>
                      <a:cxn ang="T160">
                        <a:pos x="T92" y="T93"/>
                      </a:cxn>
                      <a:cxn ang="T161">
                        <a:pos x="T94" y="T95"/>
                      </a:cxn>
                      <a:cxn ang="T162">
                        <a:pos x="T96" y="T97"/>
                      </a:cxn>
                      <a:cxn ang="T163">
                        <a:pos x="T98" y="T99"/>
                      </a:cxn>
                      <a:cxn ang="T164">
                        <a:pos x="T100" y="T101"/>
                      </a:cxn>
                      <a:cxn ang="T165">
                        <a:pos x="T102" y="T103"/>
                      </a:cxn>
                      <a:cxn ang="T166">
                        <a:pos x="T104" y="T105"/>
                      </a:cxn>
                      <a:cxn ang="T167">
                        <a:pos x="T106" y="T107"/>
                      </a:cxn>
                      <a:cxn ang="T168">
                        <a:pos x="T108" y="T109"/>
                      </a:cxn>
                      <a:cxn ang="T169">
                        <a:pos x="T110" y="T111"/>
                      </a:cxn>
                      <a:cxn ang="T170">
                        <a:pos x="T112" y="T113"/>
                      </a:cxn>
                    </a:cxnLst>
                    <a:rect l="0" t="0" r="r" b="b"/>
                    <a:pathLst>
                      <a:path w="519" h="874">
                        <a:moveTo>
                          <a:pt x="45" y="334"/>
                        </a:moveTo>
                        <a:lnTo>
                          <a:pt x="44" y="317"/>
                        </a:lnTo>
                        <a:lnTo>
                          <a:pt x="42" y="301"/>
                        </a:lnTo>
                        <a:lnTo>
                          <a:pt x="39" y="286"/>
                        </a:lnTo>
                        <a:lnTo>
                          <a:pt x="33" y="271"/>
                        </a:lnTo>
                        <a:lnTo>
                          <a:pt x="27" y="259"/>
                        </a:lnTo>
                        <a:lnTo>
                          <a:pt x="20" y="247"/>
                        </a:lnTo>
                        <a:lnTo>
                          <a:pt x="10" y="236"/>
                        </a:lnTo>
                        <a:lnTo>
                          <a:pt x="0" y="225"/>
                        </a:lnTo>
                        <a:lnTo>
                          <a:pt x="175" y="225"/>
                        </a:lnTo>
                        <a:lnTo>
                          <a:pt x="164" y="236"/>
                        </a:lnTo>
                        <a:lnTo>
                          <a:pt x="156" y="247"/>
                        </a:lnTo>
                        <a:lnTo>
                          <a:pt x="147" y="259"/>
                        </a:lnTo>
                        <a:lnTo>
                          <a:pt x="141" y="271"/>
                        </a:lnTo>
                        <a:lnTo>
                          <a:pt x="137" y="286"/>
                        </a:lnTo>
                        <a:lnTo>
                          <a:pt x="132" y="301"/>
                        </a:lnTo>
                        <a:lnTo>
                          <a:pt x="130" y="317"/>
                        </a:lnTo>
                        <a:lnTo>
                          <a:pt x="129" y="334"/>
                        </a:lnTo>
                        <a:lnTo>
                          <a:pt x="129" y="641"/>
                        </a:lnTo>
                        <a:lnTo>
                          <a:pt x="130" y="661"/>
                        </a:lnTo>
                        <a:lnTo>
                          <a:pt x="131" y="680"/>
                        </a:lnTo>
                        <a:lnTo>
                          <a:pt x="134" y="697"/>
                        </a:lnTo>
                        <a:lnTo>
                          <a:pt x="136" y="711"/>
                        </a:lnTo>
                        <a:lnTo>
                          <a:pt x="140" y="726"/>
                        </a:lnTo>
                        <a:lnTo>
                          <a:pt x="144" y="738"/>
                        </a:lnTo>
                        <a:lnTo>
                          <a:pt x="148" y="749"/>
                        </a:lnTo>
                        <a:lnTo>
                          <a:pt x="154" y="759"/>
                        </a:lnTo>
                        <a:lnTo>
                          <a:pt x="162" y="768"/>
                        </a:lnTo>
                        <a:lnTo>
                          <a:pt x="172" y="777"/>
                        </a:lnTo>
                        <a:lnTo>
                          <a:pt x="184" y="784"/>
                        </a:lnTo>
                        <a:lnTo>
                          <a:pt x="197" y="789"/>
                        </a:lnTo>
                        <a:lnTo>
                          <a:pt x="211" y="794"/>
                        </a:lnTo>
                        <a:lnTo>
                          <a:pt x="227" y="797"/>
                        </a:lnTo>
                        <a:lnTo>
                          <a:pt x="244" y="799"/>
                        </a:lnTo>
                        <a:lnTo>
                          <a:pt x="263" y="800"/>
                        </a:lnTo>
                        <a:lnTo>
                          <a:pt x="282" y="799"/>
                        </a:lnTo>
                        <a:lnTo>
                          <a:pt x="300" y="797"/>
                        </a:lnTo>
                        <a:lnTo>
                          <a:pt x="316" y="794"/>
                        </a:lnTo>
                        <a:lnTo>
                          <a:pt x="330" y="789"/>
                        </a:lnTo>
                        <a:lnTo>
                          <a:pt x="343" y="784"/>
                        </a:lnTo>
                        <a:lnTo>
                          <a:pt x="354" y="777"/>
                        </a:lnTo>
                        <a:lnTo>
                          <a:pt x="364" y="768"/>
                        </a:lnTo>
                        <a:lnTo>
                          <a:pt x="372" y="759"/>
                        </a:lnTo>
                        <a:lnTo>
                          <a:pt x="378" y="749"/>
                        </a:lnTo>
                        <a:lnTo>
                          <a:pt x="383" y="738"/>
                        </a:lnTo>
                        <a:lnTo>
                          <a:pt x="387" y="726"/>
                        </a:lnTo>
                        <a:lnTo>
                          <a:pt x="390" y="711"/>
                        </a:lnTo>
                        <a:lnTo>
                          <a:pt x="393" y="697"/>
                        </a:lnTo>
                        <a:lnTo>
                          <a:pt x="395" y="680"/>
                        </a:lnTo>
                        <a:lnTo>
                          <a:pt x="396" y="661"/>
                        </a:lnTo>
                        <a:lnTo>
                          <a:pt x="396" y="641"/>
                        </a:lnTo>
                        <a:lnTo>
                          <a:pt x="396" y="334"/>
                        </a:lnTo>
                        <a:lnTo>
                          <a:pt x="395" y="317"/>
                        </a:lnTo>
                        <a:lnTo>
                          <a:pt x="394" y="301"/>
                        </a:lnTo>
                        <a:lnTo>
                          <a:pt x="389" y="286"/>
                        </a:lnTo>
                        <a:lnTo>
                          <a:pt x="385" y="272"/>
                        </a:lnTo>
                        <a:lnTo>
                          <a:pt x="379" y="260"/>
                        </a:lnTo>
                        <a:lnTo>
                          <a:pt x="372" y="247"/>
                        </a:lnTo>
                        <a:lnTo>
                          <a:pt x="362" y="236"/>
                        </a:lnTo>
                        <a:lnTo>
                          <a:pt x="350" y="225"/>
                        </a:lnTo>
                        <a:lnTo>
                          <a:pt x="519" y="225"/>
                        </a:lnTo>
                        <a:lnTo>
                          <a:pt x="508" y="235"/>
                        </a:lnTo>
                        <a:lnTo>
                          <a:pt x="499" y="246"/>
                        </a:lnTo>
                        <a:lnTo>
                          <a:pt x="492" y="258"/>
                        </a:lnTo>
                        <a:lnTo>
                          <a:pt x="486" y="271"/>
                        </a:lnTo>
                        <a:lnTo>
                          <a:pt x="481" y="285"/>
                        </a:lnTo>
                        <a:lnTo>
                          <a:pt x="478" y="301"/>
                        </a:lnTo>
                        <a:lnTo>
                          <a:pt x="476" y="317"/>
                        </a:lnTo>
                        <a:lnTo>
                          <a:pt x="476" y="334"/>
                        </a:lnTo>
                        <a:lnTo>
                          <a:pt x="476" y="634"/>
                        </a:lnTo>
                        <a:lnTo>
                          <a:pt x="475" y="663"/>
                        </a:lnTo>
                        <a:lnTo>
                          <a:pt x="474" y="690"/>
                        </a:lnTo>
                        <a:lnTo>
                          <a:pt x="471" y="715"/>
                        </a:lnTo>
                        <a:lnTo>
                          <a:pt x="467" y="737"/>
                        </a:lnTo>
                        <a:lnTo>
                          <a:pt x="463" y="756"/>
                        </a:lnTo>
                        <a:lnTo>
                          <a:pt x="458" y="773"/>
                        </a:lnTo>
                        <a:lnTo>
                          <a:pt x="452" y="787"/>
                        </a:lnTo>
                        <a:lnTo>
                          <a:pt x="444" y="800"/>
                        </a:lnTo>
                        <a:lnTo>
                          <a:pt x="437" y="809"/>
                        </a:lnTo>
                        <a:lnTo>
                          <a:pt x="429" y="818"/>
                        </a:lnTo>
                        <a:lnTo>
                          <a:pt x="421" y="825"/>
                        </a:lnTo>
                        <a:lnTo>
                          <a:pt x="413" y="833"/>
                        </a:lnTo>
                        <a:lnTo>
                          <a:pt x="403" y="839"/>
                        </a:lnTo>
                        <a:lnTo>
                          <a:pt x="393" y="845"/>
                        </a:lnTo>
                        <a:lnTo>
                          <a:pt x="382" y="850"/>
                        </a:lnTo>
                        <a:lnTo>
                          <a:pt x="372" y="856"/>
                        </a:lnTo>
                        <a:lnTo>
                          <a:pt x="359" y="860"/>
                        </a:lnTo>
                        <a:lnTo>
                          <a:pt x="347" y="864"/>
                        </a:lnTo>
                        <a:lnTo>
                          <a:pt x="334" y="867"/>
                        </a:lnTo>
                        <a:lnTo>
                          <a:pt x="320" y="869"/>
                        </a:lnTo>
                        <a:lnTo>
                          <a:pt x="306" y="872"/>
                        </a:lnTo>
                        <a:lnTo>
                          <a:pt x="291" y="873"/>
                        </a:lnTo>
                        <a:lnTo>
                          <a:pt x="276" y="874"/>
                        </a:lnTo>
                        <a:lnTo>
                          <a:pt x="259" y="874"/>
                        </a:lnTo>
                        <a:lnTo>
                          <a:pt x="243" y="874"/>
                        </a:lnTo>
                        <a:lnTo>
                          <a:pt x="227" y="873"/>
                        </a:lnTo>
                        <a:lnTo>
                          <a:pt x="212" y="872"/>
                        </a:lnTo>
                        <a:lnTo>
                          <a:pt x="199" y="869"/>
                        </a:lnTo>
                        <a:lnTo>
                          <a:pt x="185" y="867"/>
                        </a:lnTo>
                        <a:lnTo>
                          <a:pt x="171" y="864"/>
                        </a:lnTo>
                        <a:lnTo>
                          <a:pt x="160" y="860"/>
                        </a:lnTo>
                        <a:lnTo>
                          <a:pt x="147" y="856"/>
                        </a:lnTo>
                        <a:lnTo>
                          <a:pt x="137" y="850"/>
                        </a:lnTo>
                        <a:lnTo>
                          <a:pt x="126" y="845"/>
                        </a:lnTo>
                        <a:lnTo>
                          <a:pt x="117" y="839"/>
                        </a:lnTo>
                        <a:lnTo>
                          <a:pt x="107" y="833"/>
                        </a:lnTo>
                        <a:lnTo>
                          <a:pt x="99" y="825"/>
                        </a:lnTo>
                        <a:lnTo>
                          <a:pt x="90" y="818"/>
                        </a:lnTo>
                        <a:lnTo>
                          <a:pt x="83" y="809"/>
                        </a:lnTo>
                        <a:lnTo>
                          <a:pt x="77" y="800"/>
                        </a:lnTo>
                        <a:lnTo>
                          <a:pt x="69" y="787"/>
                        </a:lnTo>
                        <a:lnTo>
                          <a:pt x="63" y="773"/>
                        </a:lnTo>
                        <a:lnTo>
                          <a:pt x="58" y="756"/>
                        </a:lnTo>
                        <a:lnTo>
                          <a:pt x="52" y="737"/>
                        </a:lnTo>
                        <a:lnTo>
                          <a:pt x="49" y="715"/>
                        </a:lnTo>
                        <a:lnTo>
                          <a:pt x="47" y="690"/>
                        </a:lnTo>
                        <a:lnTo>
                          <a:pt x="45" y="663"/>
                        </a:lnTo>
                        <a:lnTo>
                          <a:pt x="45" y="634"/>
                        </a:lnTo>
                        <a:lnTo>
                          <a:pt x="45" y="334"/>
                        </a:lnTo>
                        <a:close/>
                        <a:moveTo>
                          <a:pt x="298" y="161"/>
                        </a:moveTo>
                        <a:lnTo>
                          <a:pt x="375" y="32"/>
                        </a:lnTo>
                        <a:lnTo>
                          <a:pt x="380" y="25"/>
                        </a:lnTo>
                        <a:lnTo>
                          <a:pt x="385" y="19"/>
                        </a:lnTo>
                        <a:lnTo>
                          <a:pt x="392" y="12"/>
                        </a:lnTo>
                        <a:lnTo>
                          <a:pt x="397" y="8"/>
                        </a:lnTo>
                        <a:lnTo>
                          <a:pt x="402" y="4"/>
                        </a:lnTo>
                        <a:lnTo>
                          <a:pt x="408" y="2"/>
                        </a:lnTo>
                        <a:lnTo>
                          <a:pt x="414" y="1"/>
                        </a:lnTo>
                        <a:lnTo>
                          <a:pt x="420" y="0"/>
                        </a:lnTo>
                        <a:lnTo>
                          <a:pt x="427" y="1"/>
                        </a:lnTo>
                        <a:lnTo>
                          <a:pt x="434" y="2"/>
                        </a:lnTo>
                        <a:lnTo>
                          <a:pt x="439" y="4"/>
                        </a:lnTo>
                        <a:lnTo>
                          <a:pt x="443" y="8"/>
                        </a:lnTo>
                        <a:lnTo>
                          <a:pt x="446" y="12"/>
                        </a:lnTo>
                        <a:lnTo>
                          <a:pt x="449" y="19"/>
                        </a:lnTo>
                        <a:lnTo>
                          <a:pt x="451" y="25"/>
                        </a:lnTo>
                        <a:lnTo>
                          <a:pt x="452" y="32"/>
                        </a:lnTo>
                        <a:lnTo>
                          <a:pt x="451" y="38"/>
                        </a:lnTo>
                        <a:lnTo>
                          <a:pt x="449" y="42"/>
                        </a:lnTo>
                        <a:lnTo>
                          <a:pt x="447" y="47"/>
                        </a:lnTo>
                        <a:lnTo>
                          <a:pt x="444" y="52"/>
                        </a:lnTo>
                        <a:lnTo>
                          <a:pt x="435" y="64"/>
                        </a:lnTo>
                        <a:lnTo>
                          <a:pt x="423" y="76"/>
                        </a:lnTo>
                        <a:lnTo>
                          <a:pt x="323" y="161"/>
                        </a:lnTo>
                        <a:lnTo>
                          <a:pt x="298" y="161"/>
                        </a:lnTo>
                        <a:close/>
                        <a:moveTo>
                          <a:pt x="187" y="161"/>
                        </a:moveTo>
                        <a:lnTo>
                          <a:pt x="247" y="38"/>
                        </a:lnTo>
                        <a:lnTo>
                          <a:pt x="251" y="29"/>
                        </a:lnTo>
                        <a:lnTo>
                          <a:pt x="257" y="21"/>
                        </a:lnTo>
                        <a:lnTo>
                          <a:pt x="262" y="14"/>
                        </a:lnTo>
                        <a:lnTo>
                          <a:pt x="267" y="9"/>
                        </a:lnTo>
                        <a:lnTo>
                          <a:pt x="273" y="5"/>
                        </a:lnTo>
                        <a:lnTo>
                          <a:pt x="278" y="2"/>
                        </a:lnTo>
                        <a:lnTo>
                          <a:pt x="284" y="1"/>
                        </a:lnTo>
                        <a:lnTo>
                          <a:pt x="290" y="0"/>
                        </a:lnTo>
                        <a:lnTo>
                          <a:pt x="297" y="1"/>
                        </a:lnTo>
                        <a:lnTo>
                          <a:pt x="302" y="2"/>
                        </a:lnTo>
                        <a:lnTo>
                          <a:pt x="307" y="4"/>
                        </a:lnTo>
                        <a:lnTo>
                          <a:pt x="313" y="8"/>
                        </a:lnTo>
                        <a:lnTo>
                          <a:pt x="317" y="14"/>
                        </a:lnTo>
                        <a:lnTo>
                          <a:pt x="319" y="20"/>
                        </a:lnTo>
                        <a:lnTo>
                          <a:pt x="321" y="26"/>
                        </a:lnTo>
                        <a:lnTo>
                          <a:pt x="321" y="31"/>
                        </a:lnTo>
                        <a:lnTo>
                          <a:pt x="321" y="36"/>
                        </a:lnTo>
                        <a:lnTo>
                          <a:pt x="320" y="41"/>
                        </a:lnTo>
                        <a:lnTo>
                          <a:pt x="319" y="45"/>
                        </a:lnTo>
                        <a:lnTo>
                          <a:pt x="316" y="50"/>
                        </a:lnTo>
                        <a:lnTo>
                          <a:pt x="308" y="62"/>
                        </a:lnTo>
                        <a:lnTo>
                          <a:pt x="298" y="74"/>
                        </a:lnTo>
                        <a:lnTo>
                          <a:pt x="215" y="161"/>
                        </a:lnTo>
                        <a:lnTo>
                          <a:pt x="187" y="16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8" name="Freeform 946"/>
                  <p:cNvSpPr>
                    <a:spLocks noChangeAspect="1"/>
                  </p:cNvSpPr>
                  <p:nvPr/>
                </p:nvSpPr>
                <p:spPr bwMode="auto">
                  <a:xfrm>
                    <a:off x="1111" y="2262"/>
                    <a:ext cx="143" cy="200"/>
                  </a:xfrm>
                  <a:custGeom>
                    <a:avLst/>
                    <a:gdLst>
                      <a:gd name="T0" fmla="*/ 121 w 474"/>
                      <a:gd name="T1" fmla="*/ 6 h 679"/>
                      <a:gd name="T2" fmla="*/ 126 w 474"/>
                      <a:gd name="T3" fmla="*/ 6 h 679"/>
                      <a:gd name="T4" fmla="*/ 130 w 474"/>
                      <a:gd name="T5" fmla="*/ 4 h 679"/>
                      <a:gd name="T6" fmla="*/ 135 w 474"/>
                      <a:gd name="T7" fmla="*/ 1 h 679"/>
                      <a:gd name="T8" fmla="*/ 137 w 474"/>
                      <a:gd name="T9" fmla="*/ 62 h 679"/>
                      <a:gd name="T10" fmla="*/ 132 w 474"/>
                      <a:gd name="T11" fmla="*/ 52 h 679"/>
                      <a:gd name="T12" fmla="*/ 126 w 474"/>
                      <a:gd name="T13" fmla="*/ 44 h 679"/>
                      <a:gd name="T14" fmla="*/ 118 w 474"/>
                      <a:gd name="T15" fmla="*/ 37 h 679"/>
                      <a:gd name="T16" fmla="*/ 110 w 474"/>
                      <a:gd name="T17" fmla="*/ 32 h 679"/>
                      <a:gd name="T18" fmla="*/ 101 w 474"/>
                      <a:gd name="T19" fmla="*/ 30 h 679"/>
                      <a:gd name="T20" fmla="*/ 92 w 474"/>
                      <a:gd name="T21" fmla="*/ 28 h 679"/>
                      <a:gd name="T22" fmla="*/ 81 w 474"/>
                      <a:gd name="T23" fmla="*/ 26 h 679"/>
                      <a:gd name="T24" fmla="*/ 68 w 474"/>
                      <a:gd name="T25" fmla="*/ 26 h 679"/>
                      <a:gd name="T26" fmla="*/ 56 w 474"/>
                      <a:gd name="T27" fmla="*/ 27 h 679"/>
                      <a:gd name="T28" fmla="*/ 52 w 474"/>
                      <a:gd name="T29" fmla="*/ 28 h 679"/>
                      <a:gd name="T30" fmla="*/ 48 w 474"/>
                      <a:gd name="T31" fmla="*/ 29 h 679"/>
                      <a:gd name="T32" fmla="*/ 44 w 474"/>
                      <a:gd name="T33" fmla="*/ 32 h 679"/>
                      <a:gd name="T34" fmla="*/ 42 w 474"/>
                      <a:gd name="T35" fmla="*/ 36 h 679"/>
                      <a:gd name="T36" fmla="*/ 40 w 474"/>
                      <a:gd name="T37" fmla="*/ 40 h 679"/>
                      <a:gd name="T38" fmla="*/ 40 w 474"/>
                      <a:gd name="T39" fmla="*/ 46 h 679"/>
                      <a:gd name="T40" fmla="*/ 74 w 474"/>
                      <a:gd name="T41" fmla="*/ 85 h 679"/>
                      <a:gd name="T42" fmla="*/ 85 w 474"/>
                      <a:gd name="T43" fmla="*/ 84 h 679"/>
                      <a:gd name="T44" fmla="*/ 94 w 474"/>
                      <a:gd name="T45" fmla="*/ 81 h 679"/>
                      <a:gd name="T46" fmla="*/ 99 w 474"/>
                      <a:gd name="T47" fmla="*/ 79 h 679"/>
                      <a:gd name="T48" fmla="*/ 103 w 474"/>
                      <a:gd name="T49" fmla="*/ 76 h 679"/>
                      <a:gd name="T50" fmla="*/ 110 w 474"/>
                      <a:gd name="T51" fmla="*/ 69 h 679"/>
                      <a:gd name="T52" fmla="*/ 106 w 474"/>
                      <a:gd name="T53" fmla="*/ 118 h 679"/>
                      <a:gd name="T54" fmla="*/ 99 w 474"/>
                      <a:gd name="T55" fmla="*/ 112 h 679"/>
                      <a:gd name="T56" fmla="*/ 90 w 474"/>
                      <a:gd name="T57" fmla="*/ 108 h 679"/>
                      <a:gd name="T58" fmla="*/ 80 w 474"/>
                      <a:gd name="T59" fmla="*/ 106 h 679"/>
                      <a:gd name="T60" fmla="*/ 40 w 474"/>
                      <a:gd name="T61" fmla="*/ 105 h 679"/>
                      <a:gd name="T62" fmla="*/ 40 w 474"/>
                      <a:gd name="T63" fmla="*/ 157 h 679"/>
                      <a:gd name="T64" fmla="*/ 41 w 474"/>
                      <a:gd name="T65" fmla="*/ 163 h 679"/>
                      <a:gd name="T66" fmla="*/ 43 w 474"/>
                      <a:gd name="T67" fmla="*/ 167 h 679"/>
                      <a:gd name="T68" fmla="*/ 47 w 474"/>
                      <a:gd name="T69" fmla="*/ 170 h 679"/>
                      <a:gd name="T70" fmla="*/ 53 w 474"/>
                      <a:gd name="T71" fmla="*/ 173 h 679"/>
                      <a:gd name="T72" fmla="*/ 64 w 474"/>
                      <a:gd name="T73" fmla="*/ 174 h 679"/>
                      <a:gd name="T74" fmla="*/ 78 w 474"/>
                      <a:gd name="T75" fmla="*/ 175 h 679"/>
                      <a:gd name="T76" fmla="*/ 91 w 474"/>
                      <a:gd name="T77" fmla="*/ 174 h 679"/>
                      <a:gd name="T78" fmla="*/ 101 w 474"/>
                      <a:gd name="T79" fmla="*/ 172 h 679"/>
                      <a:gd name="T80" fmla="*/ 110 w 474"/>
                      <a:gd name="T81" fmla="*/ 169 h 679"/>
                      <a:gd name="T82" fmla="*/ 119 w 474"/>
                      <a:gd name="T83" fmla="*/ 165 h 679"/>
                      <a:gd name="T84" fmla="*/ 127 w 474"/>
                      <a:gd name="T85" fmla="*/ 159 h 679"/>
                      <a:gd name="T86" fmla="*/ 134 w 474"/>
                      <a:gd name="T87" fmla="*/ 152 h 679"/>
                      <a:gd name="T88" fmla="*/ 140 w 474"/>
                      <a:gd name="T89" fmla="*/ 142 h 679"/>
                      <a:gd name="T90" fmla="*/ 143 w 474"/>
                      <a:gd name="T91" fmla="*/ 200 h 679"/>
                      <a:gd name="T92" fmla="*/ 138 w 474"/>
                      <a:gd name="T93" fmla="*/ 197 h 679"/>
                      <a:gd name="T94" fmla="*/ 134 w 474"/>
                      <a:gd name="T95" fmla="*/ 195 h 679"/>
                      <a:gd name="T96" fmla="*/ 129 w 474"/>
                      <a:gd name="T97" fmla="*/ 194 h 679"/>
                      <a:gd name="T98" fmla="*/ 123 w 474"/>
                      <a:gd name="T99" fmla="*/ 194 h 679"/>
                      <a:gd name="T100" fmla="*/ 3 w 474"/>
                      <a:gd name="T101" fmla="*/ 191 h 679"/>
                      <a:gd name="T102" fmla="*/ 8 w 474"/>
                      <a:gd name="T103" fmla="*/ 184 h 679"/>
                      <a:gd name="T104" fmla="*/ 12 w 474"/>
                      <a:gd name="T105" fmla="*/ 176 h 679"/>
                      <a:gd name="T106" fmla="*/ 14 w 474"/>
                      <a:gd name="T107" fmla="*/ 167 h 679"/>
                      <a:gd name="T108" fmla="*/ 14 w 474"/>
                      <a:gd name="T109" fmla="*/ 39 h 679"/>
                      <a:gd name="T110" fmla="*/ 13 w 474"/>
                      <a:gd name="T111" fmla="*/ 29 h 679"/>
                      <a:gd name="T112" fmla="*/ 10 w 474"/>
                      <a:gd name="T113" fmla="*/ 20 h 679"/>
                      <a:gd name="T114" fmla="*/ 6 w 474"/>
                      <a:gd name="T115" fmla="*/ 13 h 679"/>
                      <a:gd name="T116" fmla="*/ 0 w 474"/>
                      <a:gd name="T117" fmla="*/ 7 h 679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</a:gdLst>
                    <a:ahLst/>
                    <a:cxnLst>
                      <a:cxn ang="T118">
                        <a:pos x="T0" y="T1"/>
                      </a:cxn>
                      <a:cxn ang="T119">
                        <a:pos x="T2" y="T3"/>
                      </a:cxn>
                      <a:cxn ang="T120">
                        <a:pos x="T4" y="T5"/>
                      </a:cxn>
                      <a:cxn ang="T121">
                        <a:pos x="T6" y="T7"/>
                      </a:cxn>
                      <a:cxn ang="T122">
                        <a:pos x="T8" y="T9"/>
                      </a:cxn>
                      <a:cxn ang="T123">
                        <a:pos x="T10" y="T11"/>
                      </a:cxn>
                      <a:cxn ang="T124">
                        <a:pos x="T12" y="T13"/>
                      </a:cxn>
                      <a:cxn ang="T125">
                        <a:pos x="T14" y="T15"/>
                      </a:cxn>
                      <a:cxn ang="T126">
                        <a:pos x="T16" y="T17"/>
                      </a:cxn>
                      <a:cxn ang="T127">
                        <a:pos x="T18" y="T19"/>
                      </a:cxn>
                      <a:cxn ang="T128">
                        <a:pos x="T20" y="T21"/>
                      </a:cxn>
                      <a:cxn ang="T129">
                        <a:pos x="T22" y="T23"/>
                      </a:cxn>
                      <a:cxn ang="T130">
                        <a:pos x="T24" y="T25"/>
                      </a:cxn>
                      <a:cxn ang="T131">
                        <a:pos x="T26" y="T27"/>
                      </a:cxn>
                      <a:cxn ang="T132">
                        <a:pos x="T28" y="T29"/>
                      </a:cxn>
                      <a:cxn ang="T133">
                        <a:pos x="T30" y="T31"/>
                      </a:cxn>
                      <a:cxn ang="T134">
                        <a:pos x="T32" y="T33"/>
                      </a:cxn>
                      <a:cxn ang="T135">
                        <a:pos x="T34" y="T35"/>
                      </a:cxn>
                      <a:cxn ang="T136">
                        <a:pos x="T36" y="T37"/>
                      </a:cxn>
                      <a:cxn ang="T137">
                        <a:pos x="T38" y="T39"/>
                      </a:cxn>
                      <a:cxn ang="T138">
                        <a:pos x="T40" y="T41"/>
                      </a:cxn>
                      <a:cxn ang="T139">
                        <a:pos x="T42" y="T43"/>
                      </a:cxn>
                      <a:cxn ang="T140">
                        <a:pos x="T44" y="T45"/>
                      </a:cxn>
                      <a:cxn ang="T141">
                        <a:pos x="T46" y="T47"/>
                      </a:cxn>
                      <a:cxn ang="T142">
                        <a:pos x="T48" y="T49"/>
                      </a:cxn>
                      <a:cxn ang="T143">
                        <a:pos x="T50" y="T51"/>
                      </a:cxn>
                      <a:cxn ang="T144">
                        <a:pos x="T52" y="T53"/>
                      </a:cxn>
                      <a:cxn ang="T145">
                        <a:pos x="T54" y="T55"/>
                      </a:cxn>
                      <a:cxn ang="T146">
                        <a:pos x="T56" y="T57"/>
                      </a:cxn>
                      <a:cxn ang="T147">
                        <a:pos x="T58" y="T59"/>
                      </a:cxn>
                      <a:cxn ang="T148">
                        <a:pos x="T60" y="T61"/>
                      </a:cxn>
                      <a:cxn ang="T149">
                        <a:pos x="T62" y="T63"/>
                      </a:cxn>
                      <a:cxn ang="T150">
                        <a:pos x="T64" y="T65"/>
                      </a:cxn>
                      <a:cxn ang="T151">
                        <a:pos x="T66" y="T67"/>
                      </a:cxn>
                      <a:cxn ang="T152">
                        <a:pos x="T68" y="T69"/>
                      </a:cxn>
                      <a:cxn ang="T153">
                        <a:pos x="T70" y="T71"/>
                      </a:cxn>
                      <a:cxn ang="T154">
                        <a:pos x="T72" y="T73"/>
                      </a:cxn>
                      <a:cxn ang="T155">
                        <a:pos x="T74" y="T75"/>
                      </a:cxn>
                      <a:cxn ang="T156">
                        <a:pos x="T76" y="T77"/>
                      </a:cxn>
                      <a:cxn ang="T157">
                        <a:pos x="T78" y="T79"/>
                      </a:cxn>
                      <a:cxn ang="T158">
                        <a:pos x="T80" y="T81"/>
                      </a:cxn>
                      <a:cxn ang="T159">
                        <a:pos x="T82" y="T83"/>
                      </a:cxn>
                      <a:cxn ang="T160">
                        <a:pos x="T84" y="T85"/>
                      </a:cxn>
                      <a:cxn ang="T161">
                        <a:pos x="T86" y="T87"/>
                      </a:cxn>
                      <a:cxn ang="T162">
                        <a:pos x="T88" y="T89"/>
                      </a:cxn>
                      <a:cxn ang="T163">
                        <a:pos x="T90" y="T91"/>
                      </a:cxn>
                      <a:cxn ang="T164">
                        <a:pos x="T92" y="T93"/>
                      </a:cxn>
                      <a:cxn ang="T165">
                        <a:pos x="T94" y="T95"/>
                      </a:cxn>
                      <a:cxn ang="T166">
                        <a:pos x="T96" y="T97"/>
                      </a:cxn>
                      <a:cxn ang="T167">
                        <a:pos x="T98" y="T99"/>
                      </a:cxn>
                      <a:cxn ang="T168">
                        <a:pos x="T100" y="T101"/>
                      </a:cxn>
                      <a:cxn ang="T169">
                        <a:pos x="T102" y="T103"/>
                      </a:cxn>
                      <a:cxn ang="T170">
                        <a:pos x="T104" y="T105"/>
                      </a:cxn>
                      <a:cxn ang="T171">
                        <a:pos x="T106" y="T107"/>
                      </a:cxn>
                      <a:cxn ang="T172">
                        <a:pos x="T108" y="T109"/>
                      </a:cxn>
                      <a:cxn ang="T173">
                        <a:pos x="T110" y="T111"/>
                      </a:cxn>
                      <a:cxn ang="T174">
                        <a:pos x="T112" y="T113"/>
                      </a:cxn>
                      <a:cxn ang="T175">
                        <a:pos x="T114" y="T115"/>
                      </a:cxn>
                      <a:cxn ang="T176">
                        <a:pos x="T116" y="T117"/>
                      </a:cxn>
                    </a:cxnLst>
                    <a:rect l="0" t="0" r="r" b="b"/>
                    <a:pathLst>
                      <a:path w="474" h="679">
                        <a:moveTo>
                          <a:pt x="393" y="23"/>
                        </a:moveTo>
                        <a:lnTo>
                          <a:pt x="400" y="22"/>
                        </a:lnTo>
                        <a:lnTo>
                          <a:pt x="409" y="21"/>
                        </a:lnTo>
                        <a:lnTo>
                          <a:pt x="416" y="20"/>
                        </a:lnTo>
                        <a:lnTo>
                          <a:pt x="424" y="17"/>
                        </a:lnTo>
                        <a:lnTo>
                          <a:pt x="432" y="14"/>
                        </a:lnTo>
                        <a:lnTo>
                          <a:pt x="439" y="10"/>
                        </a:lnTo>
                        <a:lnTo>
                          <a:pt x="448" y="5"/>
                        </a:lnTo>
                        <a:lnTo>
                          <a:pt x="455" y="0"/>
                        </a:lnTo>
                        <a:lnTo>
                          <a:pt x="455" y="209"/>
                        </a:lnTo>
                        <a:lnTo>
                          <a:pt x="447" y="193"/>
                        </a:lnTo>
                        <a:lnTo>
                          <a:pt x="437" y="177"/>
                        </a:lnTo>
                        <a:lnTo>
                          <a:pt x="428" y="162"/>
                        </a:lnTo>
                        <a:lnTo>
                          <a:pt x="416" y="149"/>
                        </a:lnTo>
                        <a:lnTo>
                          <a:pt x="405" y="138"/>
                        </a:lnTo>
                        <a:lnTo>
                          <a:pt x="392" y="127"/>
                        </a:lnTo>
                        <a:lnTo>
                          <a:pt x="378" y="119"/>
                        </a:lnTo>
                        <a:lnTo>
                          <a:pt x="364" y="110"/>
                        </a:lnTo>
                        <a:lnTo>
                          <a:pt x="350" y="105"/>
                        </a:lnTo>
                        <a:lnTo>
                          <a:pt x="336" y="101"/>
                        </a:lnTo>
                        <a:lnTo>
                          <a:pt x="320" y="97"/>
                        </a:lnTo>
                        <a:lnTo>
                          <a:pt x="304" y="94"/>
                        </a:lnTo>
                        <a:lnTo>
                          <a:pt x="287" y="91"/>
                        </a:lnTo>
                        <a:lnTo>
                          <a:pt x="268" y="89"/>
                        </a:lnTo>
                        <a:lnTo>
                          <a:pt x="248" y="88"/>
                        </a:lnTo>
                        <a:lnTo>
                          <a:pt x="227" y="88"/>
                        </a:lnTo>
                        <a:lnTo>
                          <a:pt x="206" y="89"/>
                        </a:lnTo>
                        <a:lnTo>
                          <a:pt x="187" y="90"/>
                        </a:lnTo>
                        <a:lnTo>
                          <a:pt x="179" y="93"/>
                        </a:lnTo>
                        <a:lnTo>
                          <a:pt x="172" y="94"/>
                        </a:lnTo>
                        <a:lnTo>
                          <a:pt x="166" y="96"/>
                        </a:lnTo>
                        <a:lnTo>
                          <a:pt x="159" y="99"/>
                        </a:lnTo>
                        <a:lnTo>
                          <a:pt x="153" y="103"/>
                        </a:lnTo>
                        <a:lnTo>
                          <a:pt x="147" y="108"/>
                        </a:lnTo>
                        <a:lnTo>
                          <a:pt x="142" y="114"/>
                        </a:lnTo>
                        <a:lnTo>
                          <a:pt x="138" y="121"/>
                        </a:lnTo>
                        <a:lnTo>
                          <a:pt x="135" y="128"/>
                        </a:lnTo>
                        <a:lnTo>
                          <a:pt x="132" y="137"/>
                        </a:lnTo>
                        <a:lnTo>
                          <a:pt x="131" y="145"/>
                        </a:lnTo>
                        <a:lnTo>
                          <a:pt x="131" y="156"/>
                        </a:lnTo>
                        <a:lnTo>
                          <a:pt x="131" y="290"/>
                        </a:lnTo>
                        <a:lnTo>
                          <a:pt x="245" y="290"/>
                        </a:lnTo>
                        <a:lnTo>
                          <a:pt x="264" y="289"/>
                        </a:lnTo>
                        <a:lnTo>
                          <a:pt x="281" y="286"/>
                        </a:lnTo>
                        <a:lnTo>
                          <a:pt x="297" y="282"/>
                        </a:lnTo>
                        <a:lnTo>
                          <a:pt x="313" y="276"/>
                        </a:lnTo>
                        <a:lnTo>
                          <a:pt x="320" y="273"/>
                        </a:lnTo>
                        <a:lnTo>
                          <a:pt x="328" y="268"/>
                        </a:lnTo>
                        <a:lnTo>
                          <a:pt x="334" y="263"/>
                        </a:lnTo>
                        <a:lnTo>
                          <a:pt x="340" y="258"/>
                        </a:lnTo>
                        <a:lnTo>
                          <a:pt x="353" y="246"/>
                        </a:lnTo>
                        <a:lnTo>
                          <a:pt x="364" y="234"/>
                        </a:lnTo>
                        <a:lnTo>
                          <a:pt x="364" y="413"/>
                        </a:lnTo>
                        <a:lnTo>
                          <a:pt x="353" y="400"/>
                        </a:lnTo>
                        <a:lnTo>
                          <a:pt x="340" y="389"/>
                        </a:lnTo>
                        <a:lnTo>
                          <a:pt x="328" y="380"/>
                        </a:lnTo>
                        <a:lnTo>
                          <a:pt x="313" y="372"/>
                        </a:lnTo>
                        <a:lnTo>
                          <a:pt x="297" y="365"/>
                        </a:lnTo>
                        <a:lnTo>
                          <a:pt x="281" y="361"/>
                        </a:lnTo>
                        <a:lnTo>
                          <a:pt x="264" y="359"/>
                        </a:lnTo>
                        <a:lnTo>
                          <a:pt x="245" y="358"/>
                        </a:lnTo>
                        <a:lnTo>
                          <a:pt x="131" y="358"/>
                        </a:lnTo>
                        <a:lnTo>
                          <a:pt x="131" y="522"/>
                        </a:lnTo>
                        <a:lnTo>
                          <a:pt x="131" y="533"/>
                        </a:lnTo>
                        <a:lnTo>
                          <a:pt x="132" y="542"/>
                        </a:lnTo>
                        <a:lnTo>
                          <a:pt x="135" y="552"/>
                        </a:lnTo>
                        <a:lnTo>
                          <a:pt x="138" y="559"/>
                        </a:lnTo>
                        <a:lnTo>
                          <a:pt x="142" y="566"/>
                        </a:lnTo>
                        <a:lnTo>
                          <a:pt x="149" y="573"/>
                        </a:lnTo>
                        <a:lnTo>
                          <a:pt x="155" y="578"/>
                        </a:lnTo>
                        <a:lnTo>
                          <a:pt x="164" y="582"/>
                        </a:lnTo>
                        <a:lnTo>
                          <a:pt x="176" y="586"/>
                        </a:lnTo>
                        <a:lnTo>
                          <a:pt x="193" y="591"/>
                        </a:lnTo>
                        <a:lnTo>
                          <a:pt x="213" y="592"/>
                        </a:lnTo>
                        <a:lnTo>
                          <a:pt x="236" y="593"/>
                        </a:lnTo>
                        <a:lnTo>
                          <a:pt x="259" y="593"/>
                        </a:lnTo>
                        <a:lnTo>
                          <a:pt x="280" y="592"/>
                        </a:lnTo>
                        <a:lnTo>
                          <a:pt x="300" y="590"/>
                        </a:lnTo>
                        <a:lnTo>
                          <a:pt x="319" y="587"/>
                        </a:lnTo>
                        <a:lnTo>
                          <a:pt x="336" y="583"/>
                        </a:lnTo>
                        <a:lnTo>
                          <a:pt x="352" y="580"/>
                        </a:lnTo>
                        <a:lnTo>
                          <a:pt x="366" y="575"/>
                        </a:lnTo>
                        <a:lnTo>
                          <a:pt x="379" y="568"/>
                        </a:lnTo>
                        <a:lnTo>
                          <a:pt x="394" y="561"/>
                        </a:lnTo>
                        <a:lnTo>
                          <a:pt x="408" y="552"/>
                        </a:lnTo>
                        <a:lnTo>
                          <a:pt x="420" y="541"/>
                        </a:lnTo>
                        <a:lnTo>
                          <a:pt x="432" y="528"/>
                        </a:lnTo>
                        <a:lnTo>
                          <a:pt x="444" y="515"/>
                        </a:lnTo>
                        <a:lnTo>
                          <a:pt x="455" y="499"/>
                        </a:lnTo>
                        <a:lnTo>
                          <a:pt x="465" y="482"/>
                        </a:lnTo>
                        <a:lnTo>
                          <a:pt x="474" y="463"/>
                        </a:lnTo>
                        <a:lnTo>
                          <a:pt x="474" y="679"/>
                        </a:lnTo>
                        <a:lnTo>
                          <a:pt x="467" y="674"/>
                        </a:lnTo>
                        <a:lnTo>
                          <a:pt x="459" y="670"/>
                        </a:lnTo>
                        <a:lnTo>
                          <a:pt x="451" y="666"/>
                        </a:lnTo>
                        <a:lnTo>
                          <a:pt x="443" y="663"/>
                        </a:lnTo>
                        <a:lnTo>
                          <a:pt x="434" y="661"/>
                        </a:lnTo>
                        <a:lnTo>
                          <a:pt x="426" y="660"/>
                        </a:lnTo>
                        <a:lnTo>
                          <a:pt x="416" y="659"/>
                        </a:lnTo>
                        <a:lnTo>
                          <a:pt x="407" y="658"/>
                        </a:lnTo>
                        <a:lnTo>
                          <a:pt x="0" y="658"/>
                        </a:lnTo>
                        <a:lnTo>
                          <a:pt x="11" y="648"/>
                        </a:lnTo>
                        <a:lnTo>
                          <a:pt x="20" y="637"/>
                        </a:lnTo>
                        <a:lnTo>
                          <a:pt x="28" y="624"/>
                        </a:lnTo>
                        <a:lnTo>
                          <a:pt x="34" y="612"/>
                        </a:lnTo>
                        <a:lnTo>
                          <a:pt x="39" y="598"/>
                        </a:lnTo>
                        <a:lnTo>
                          <a:pt x="42" y="582"/>
                        </a:lnTo>
                        <a:lnTo>
                          <a:pt x="45" y="566"/>
                        </a:lnTo>
                        <a:lnTo>
                          <a:pt x="46" y="549"/>
                        </a:lnTo>
                        <a:lnTo>
                          <a:pt x="46" y="132"/>
                        </a:lnTo>
                        <a:lnTo>
                          <a:pt x="45" y="115"/>
                        </a:lnTo>
                        <a:lnTo>
                          <a:pt x="42" y="99"/>
                        </a:lnTo>
                        <a:lnTo>
                          <a:pt x="39" y="84"/>
                        </a:lnTo>
                        <a:lnTo>
                          <a:pt x="34" y="69"/>
                        </a:lnTo>
                        <a:lnTo>
                          <a:pt x="28" y="57"/>
                        </a:lnTo>
                        <a:lnTo>
                          <a:pt x="20" y="45"/>
                        </a:lnTo>
                        <a:lnTo>
                          <a:pt x="11" y="34"/>
                        </a:lnTo>
                        <a:lnTo>
                          <a:pt x="0" y="23"/>
                        </a:lnTo>
                        <a:lnTo>
                          <a:pt x="393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9" name="Freeform 947"/>
                  <p:cNvSpPr>
                    <a:spLocks noChangeAspect="1"/>
                  </p:cNvSpPr>
                  <p:nvPr/>
                </p:nvSpPr>
                <p:spPr bwMode="auto">
                  <a:xfrm>
                    <a:off x="1489" y="2262"/>
                    <a:ext cx="150" cy="200"/>
                  </a:xfrm>
                  <a:custGeom>
                    <a:avLst/>
                    <a:gdLst>
                      <a:gd name="T0" fmla="*/ 136 w 509"/>
                      <a:gd name="T1" fmla="*/ 194 h 674"/>
                      <a:gd name="T2" fmla="*/ 127 w 509"/>
                      <a:gd name="T3" fmla="*/ 190 h 674"/>
                      <a:gd name="T4" fmla="*/ 109 w 509"/>
                      <a:gd name="T5" fmla="*/ 193 h 674"/>
                      <a:gd name="T6" fmla="*/ 83 w 509"/>
                      <a:gd name="T7" fmla="*/ 198 h 674"/>
                      <a:gd name="T8" fmla="*/ 65 w 509"/>
                      <a:gd name="T9" fmla="*/ 197 h 674"/>
                      <a:gd name="T10" fmla="*/ 48 w 509"/>
                      <a:gd name="T11" fmla="*/ 193 h 674"/>
                      <a:gd name="T12" fmla="*/ 34 w 509"/>
                      <a:gd name="T13" fmla="*/ 187 h 674"/>
                      <a:gd name="T14" fmla="*/ 22 w 509"/>
                      <a:gd name="T15" fmla="*/ 177 h 674"/>
                      <a:gd name="T16" fmla="*/ 13 w 509"/>
                      <a:gd name="T17" fmla="*/ 165 h 674"/>
                      <a:gd name="T18" fmla="*/ 6 w 509"/>
                      <a:gd name="T19" fmla="*/ 149 h 674"/>
                      <a:gd name="T20" fmla="*/ 2 w 509"/>
                      <a:gd name="T21" fmla="*/ 131 h 674"/>
                      <a:gd name="T22" fmla="*/ 0 w 509"/>
                      <a:gd name="T23" fmla="*/ 110 h 674"/>
                      <a:gd name="T24" fmla="*/ 2 w 509"/>
                      <a:gd name="T25" fmla="*/ 78 h 674"/>
                      <a:gd name="T26" fmla="*/ 6 w 509"/>
                      <a:gd name="T27" fmla="*/ 60 h 674"/>
                      <a:gd name="T28" fmla="*/ 11 w 509"/>
                      <a:gd name="T29" fmla="*/ 44 h 674"/>
                      <a:gd name="T30" fmla="*/ 20 w 509"/>
                      <a:gd name="T31" fmla="*/ 29 h 674"/>
                      <a:gd name="T32" fmla="*/ 32 w 509"/>
                      <a:gd name="T33" fmla="*/ 17 h 674"/>
                      <a:gd name="T34" fmla="*/ 47 w 509"/>
                      <a:gd name="T35" fmla="*/ 7 h 674"/>
                      <a:gd name="T36" fmla="*/ 65 w 509"/>
                      <a:gd name="T37" fmla="*/ 3 h 674"/>
                      <a:gd name="T38" fmla="*/ 83 w 509"/>
                      <a:gd name="T39" fmla="*/ 2 h 674"/>
                      <a:gd name="T40" fmla="*/ 106 w 509"/>
                      <a:gd name="T41" fmla="*/ 6 h 674"/>
                      <a:gd name="T42" fmla="*/ 122 w 509"/>
                      <a:gd name="T43" fmla="*/ 7 h 674"/>
                      <a:gd name="T44" fmla="*/ 130 w 509"/>
                      <a:gd name="T45" fmla="*/ 5 h 674"/>
                      <a:gd name="T46" fmla="*/ 136 w 509"/>
                      <a:gd name="T47" fmla="*/ 73 h 674"/>
                      <a:gd name="T48" fmla="*/ 125 w 509"/>
                      <a:gd name="T49" fmla="*/ 53 h 674"/>
                      <a:gd name="T50" fmla="*/ 113 w 509"/>
                      <a:gd name="T51" fmla="*/ 39 h 674"/>
                      <a:gd name="T52" fmla="*/ 97 w 509"/>
                      <a:gd name="T53" fmla="*/ 27 h 674"/>
                      <a:gd name="T54" fmla="*/ 78 w 509"/>
                      <a:gd name="T55" fmla="*/ 24 h 674"/>
                      <a:gd name="T56" fmla="*/ 65 w 509"/>
                      <a:gd name="T57" fmla="*/ 25 h 674"/>
                      <a:gd name="T58" fmla="*/ 53 w 509"/>
                      <a:gd name="T59" fmla="*/ 30 h 674"/>
                      <a:gd name="T60" fmla="*/ 44 w 509"/>
                      <a:gd name="T61" fmla="*/ 39 h 674"/>
                      <a:gd name="T62" fmla="*/ 36 w 509"/>
                      <a:gd name="T63" fmla="*/ 50 h 674"/>
                      <a:gd name="T64" fmla="*/ 29 w 509"/>
                      <a:gd name="T65" fmla="*/ 73 h 674"/>
                      <a:gd name="T66" fmla="*/ 26 w 509"/>
                      <a:gd name="T67" fmla="*/ 101 h 674"/>
                      <a:gd name="T68" fmla="*/ 29 w 509"/>
                      <a:gd name="T69" fmla="*/ 129 h 674"/>
                      <a:gd name="T70" fmla="*/ 36 w 509"/>
                      <a:gd name="T71" fmla="*/ 151 h 674"/>
                      <a:gd name="T72" fmla="*/ 44 w 509"/>
                      <a:gd name="T73" fmla="*/ 163 h 674"/>
                      <a:gd name="T74" fmla="*/ 53 w 509"/>
                      <a:gd name="T75" fmla="*/ 171 h 674"/>
                      <a:gd name="T76" fmla="*/ 64 w 509"/>
                      <a:gd name="T77" fmla="*/ 175 h 674"/>
                      <a:gd name="T78" fmla="*/ 76 w 509"/>
                      <a:gd name="T79" fmla="*/ 177 h 674"/>
                      <a:gd name="T80" fmla="*/ 92 w 509"/>
                      <a:gd name="T81" fmla="*/ 175 h 674"/>
                      <a:gd name="T82" fmla="*/ 105 w 509"/>
                      <a:gd name="T83" fmla="*/ 169 h 674"/>
                      <a:gd name="T84" fmla="*/ 114 w 509"/>
                      <a:gd name="T85" fmla="*/ 159 h 674"/>
                      <a:gd name="T86" fmla="*/ 118 w 509"/>
                      <a:gd name="T87" fmla="*/ 145 h 674"/>
                      <a:gd name="T88" fmla="*/ 116 w 509"/>
                      <a:gd name="T89" fmla="*/ 113 h 674"/>
                      <a:gd name="T90" fmla="*/ 106 w 509"/>
                      <a:gd name="T91" fmla="*/ 98 h 674"/>
                      <a:gd name="T92" fmla="*/ 147 w 509"/>
                      <a:gd name="T93" fmla="*/ 100 h 674"/>
                      <a:gd name="T94" fmla="*/ 143 w 509"/>
                      <a:gd name="T95" fmla="*/ 117 h 674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</a:gdLst>
                    <a:ahLst/>
                    <a:cxnLst>
                      <a:cxn ang="T96">
                        <a:pos x="T0" y="T1"/>
                      </a:cxn>
                      <a:cxn ang="T97">
                        <a:pos x="T2" y="T3"/>
                      </a:cxn>
                      <a:cxn ang="T98">
                        <a:pos x="T4" y="T5"/>
                      </a:cxn>
                      <a:cxn ang="T99">
                        <a:pos x="T6" y="T7"/>
                      </a:cxn>
                      <a:cxn ang="T100">
                        <a:pos x="T8" y="T9"/>
                      </a:cxn>
                      <a:cxn ang="T101">
                        <a:pos x="T10" y="T11"/>
                      </a:cxn>
                      <a:cxn ang="T102">
                        <a:pos x="T12" y="T13"/>
                      </a:cxn>
                      <a:cxn ang="T103">
                        <a:pos x="T14" y="T15"/>
                      </a:cxn>
                      <a:cxn ang="T104">
                        <a:pos x="T16" y="T17"/>
                      </a:cxn>
                      <a:cxn ang="T105">
                        <a:pos x="T18" y="T19"/>
                      </a:cxn>
                      <a:cxn ang="T106">
                        <a:pos x="T20" y="T21"/>
                      </a:cxn>
                      <a:cxn ang="T107">
                        <a:pos x="T22" y="T23"/>
                      </a:cxn>
                      <a:cxn ang="T108">
                        <a:pos x="T24" y="T25"/>
                      </a:cxn>
                      <a:cxn ang="T109">
                        <a:pos x="T26" y="T27"/>
                      </a:cxn>
                      <a:cxn ang="T110">
                        <a:pos x="T28" y="T29"/>
                      </a:cxn>
                      <a:cxn ang="T111">
                        <a:pos x="T30" y="T31"/>
                      </a:cxn>
                      <a:cxn ang="T112">
                        <a:pos x="T32" y="T33"/>
                      </a:cxn>
                      <a:cxn ang="T113">
                        <a:pos x="T34" y="T35"/>
                      </a:cxn>
                      <a:cxn ang="T114">
                        <a:pos x="T36" y="T37"/>
                      </a:cxn>
                      <a:cxn ang="T115">
                        <a:pos x="T38" y="T39"/>
                      </a:cxn>
                      <a:cxn ang="T116">
                        <a:pos x="T40" y="T41"/>
                      </a:cxn>
                      <a:cxn ang="T117">
                        <a:pos x="T42" y="T43"/>
                      </a:cxn>
                      <a:cxn ang="T118">
                        <a:pos x="T44" y="T45"/>
                      </a:cxn>
                      <a:cxn ang="T119">
                        <a:pos x="T46" y="T47"/>
                      </a:cxn>
                      <a:cxn ang="T120">
                        <a:pos x="T48" y="T49"/>
                      </a:cxn>
                      <a:cxn ang="T121">
                        <a:pos x="T50" y="T51"/>
                      </a:cxn>
                      <a:cxn ang="T122">
                        <a:pos x="T52" y="T53"/>
                      </a:cxn>
                      <a:cxn ang="T123">
                        <a:pos x="T54" y="T55"/>
                      </a:cxn>
                      <a:cxn ang="T124">
                        <a:pos x="T56" y="T57"/>
                      </a:cxn>
                      <a:cxn ang="T125">
                        <a:pos x="T58" y="T59"/>
                      </a:cxn>
                      <a:cxn ang="T126">
                        <a:pos x="T60" y="T61"/>
                      </a:cxn>
                      <a:cxn ang="T127">
                        <a:pos x="T62" y="T63"/>
                      </a:cxn>
                      <a:cxn ang="T128">
                        <a:pos x="T64" y="T65"/>
                      </a:cxn>
                      <a:cxn ang="T129">
                        <a:pos x="T66" y="T67"/>
                      </a:cxn>
                      <a:cxn ang="T130">
                        <a:pos x="T68" y="T69"/>
                      </a:cxn>
                      <a:cxn ang="T131">
                        <a:pos x="T70" y="T71"/>
                      </a:cxn>
                      <a:cxn ang="T132">
                        <a:pos x="T72" y="T73"/>
                      </a:cxn>
                      <a:cxn ang="T133">
                        <a:pos x="T74" y="T75"/>
                      </a:cxn>
                      <a:cxn ang="T134">
                        <a:pos x="T76" y="T77"/>
                      </a:cxn>
                      <a:cxn ang="T135">
                        <a:pos x="T78" y="T79"/>
                      </a:cxn>
                      <a:cxn ang="T136">
                        <a:pos x="T80" y="T81"/>
                      </a:cxn>
                      <a:cxn ang="T137">
                        <a:pos x="T82" y="T83"/>
                      </a:cxn>
                      <a:cxn ang="T138">
                        <a:pos x="T84" y="T85"/>
                      </a:cxn>
                      <a:cxn ang="T139">
                        <a:pos x="T86" y="T87"/>
                      </a:cxn>
                      <a:cxn ang="T140">
                        <a:pos x="T88" y="T89"/>
                      </a:cxn>
                      <a:cxn ang="T141">
                        <a:pos x="T90" y="T91"/>
                      </a:cxn>
                      <a:cxn ang="T142">
                        <a:pos x="T92" y="T93"/>
                      </a:cxn>
                      <a:cxn ang="T143">
                        <a:pos x="T94" y="T95"/>
                      </a:cxn>
                    </a:cxnLst>
                    <a:rect l="0" t="0" r="r" b="b"/>
                    <a:pathLst>
                      <a:path w="509" h="674">
                        <a:moveTo>
                          <a:pt x="484" y="674"/>
                        </a:moveTo>
                        <a:lnTo>
                          <a:pt x="477" y="667"/>
                        </a:lnTo>
                        <a:lnTo>
                          <a:pt x="471" y="660"/>
                        </a:lnTo>
                        <a:lnTo>
                          <a:pt x="463" y="654"/>
                        </a:lnTo>
                        <a:lnTo>
                          <a:pt x="456" y="650"/>
                        </a:lnTo>
                        <a:lnTo>
                          <a:pt x="448" y="647"/>
                        </a:lnTo>
                        <a:lnTo>
                          <a:pt x="439" y="643"/>
                        </a:lnTo>
                        <a:lnTo>
                          <a:pt x="431" y="641"/>
                        </a:lnTo>
                        <a:lnTo>
                          <a:pt x="422" y="641"/>
                        </a:lnTo>
                        <a:lnTo>
                          <a:pt x="408" y="642"/>
                        </a:lnTo>
                        <a:lnTo>
                          <a:pt x="390" y="645"/>
                        </a:lnTo>
                        <a:lnTo>
                          <a:pt x="369" y="649"/>
                        </a:lnTo>
                        <a:lnTo>
                          <a:pt x="344" y="655"/>
                        </a:lnTo>
                        <a:lnTo>
                          <a:pt x="320" y="660"/>
                        </a:lnTo>
                        <a:lnTo>
                          <a:pt x="299" y="663"/>
                        </a:lnTo>
                        <a:lnTo>
                          <a:pt x="281" y="667"/>
                        </a:lnTo>
                        <a:lnTo>
                          <a:pt x="266" y="667"/>
                        </a:lnTo>
                        <a:lnTo>
                          <a:pt x="250" y="667"/>
                        </a:lnTo>
                        <a:lnTo>
                          <a:pt x="234" y="666"/>
                        </a:lnTo>
                        <a:lnTo>
                          <a:pt x="219" y="665"/>
                        </a:lnTo>
                        <a:lnTo>
                          <a:pt x="203" y="662"/>
                        </a:lnTo>
                        <a:lnTo>
                          <a:pt x="190" y="659"/>
                        </a:lnTo>
                        <a:lnTo>
                          <a:pt x="176" y="656"/>
                        </a:lnTo>
                        <a:lnTo>
                          <a:pt x="162" y="652"/>
                        </a:lnTo>
                        <a:lnTo>
                          <a:pt x="150" y="648"/>
                        </a:lnTo>
                        <a:lnTo>
                          <a:pt x="137" y="642"/>
                        </a:lnTo>
                        <a:lnTo>
                          <a:pt x="125" y="636"/>
                        </a:lnTo>
                        <a:lnTo>
                          <a:pt x="115" y="630"/>
                        </a:lnTo>
                        <a:lnTo>
                          <a:pt x="104" y="622"/>
                        </a:lnTo>
                        <a:lnTo>
                          <a:pt x="94" y="615"/>
                        </a:lnTo>
                        <a:lnTo>
                          <a:pt x="84" y="607"/>
                        </a:lnTo>
                        <a:lnTo>
                          <a:pt x="75" y="597"/>
                        </a:lnTo>
                        <a:lnTo>
                          <a:pt x="66" y="588"/>
                        </a:lnTo>
                        <a:lnTo>
                          <a:pt x="58" y="578"/>
                        </a:lnTo>
                        <a:lnTo>
                          <a:pt x="51" y="567"/>
                        </a:lnTo>
                        <a:lnTo>
                          <a:pt x="44" y="556"/>
                        </a:lnTo>
                        <a:lnTo>
                          <a:pt x="38" y="543"/>
                        </a:lnTo>
                        <a:lnTo>
                          <a:pt x="32" y="531"/>
                        </a:lnTo>
                        <a:lnTo>
                          <a:pt x="26" y="518"/>
                        </a:lnTo>
                        <a:lnTo>
                          <a:pt x="21" y="503"/>
                        </a:lnTo>
                        <a:lnTo>
                          <a:pt x="17" y="490"/>
                        </a:lnTo>
                        <a:lnTo>
                          <a:pt x="13" y="474"/>
                        </a:lnTo>
                        <a:lnTo>
                          <a:pt x="9" y="458"/>
                        </a:lnTo>
                        <a:lnTo>
                          <a:pt x="6" y="442"/>
                        </a:lnTo>
                        <a:lnTo>
                          <a:pt x="4" y="426"/>
                        </a:lnTo>
                        <a:lnTo>
                          <a:pt x="2" y="408"/>
                        </a:lnTo>
                        <a:lnTo>
                          <a:pt x="1" y="390"/>
                        </a:lnTo>
                        <a:lnTo>
                          <a:pt x="0" y="371"/>
                        </a:lnTo>
                        <a:lnTo>
                          <a:pt x="0" y="351"/>
                        </a:lnTo>
                        <a:lnTo>
                          <a:pt x="1" y="314"/>
                        </a:lnTo>
                        <a:lnTo>
                          <a:pt x="4" y="280"/>
                        </a:lnTo>
                        <a:lnTo>
                          <a:pt x="6" y="263"/>
                        </a:lnTo>
                        <a:lnTo>
                          <a:pt x="8" y="247"/>
                        </a:lnTo>
                        <a:lnTo>
                          <a:pt x="12" y="232"/>
                        </a:lnTo>
                        <a:lnTo>
                          <a:pt x="15" y="216"/>
                        </a:lnTo>
                        <a:lnTo>
                          <a:pt x="19" y="201"/>
                        </a:lnTo>
                        <a:lnTo>
                          <a:pt x="23" y="188"/>
                        </a:lnTo>
                        <a:lnTo>
                          <a:pt x="27" y="174"/>
                        </a:lnTo>
                        <a:lnTo>
                          <a:pt x="33" y="160"/>
                        </a:lnTo>
                        <a:lnTo>
                          <a:pt x="39" y="148"/>
                        </a:lnTo>
                        <a:lnTo>
                          <a:pt x="45" y="136"/>
                        </a:lnTo>
                        <a:lnTo>
                          <a:pt x="52" y="123"/>
                        </a:lnTo>
                        <a:lnTo>
                          <a:pt x="59" y="113"/>
                        </a:lnTo>
                        <a:lnTo>
                          <a:pt x="67" y="99"/>
                        </a:lnTo>
                        <a:lnTo>
                          <a:pt x="77" y="88"/>
                        </a:lnTo>
                        <a:lnTo>
                          <a:pt x="87" y="76"/>
                        </a:lnTo>
                        <a:lnTo>
                          <a:pt x="98" y="65"/>
                        </a:lnTo>
                        <a:lnTo>
                          <a:pt x="108" y="56"/>
                        </a:lnTo>
                        <a:lnTo>
                          <a:pt x="120" y="46"/>
                        </a:lnTo>
                        <a:lnTo>
                          <a:pt x="133" y="39"/>
                        </a:lnTo>
                        <a:lnTo>
                          <a:pt x="145" y="32"/>
                        </a:lnTo>
                        <a:lnTo>
                          <a:pt x="159" y="25"/>
                        </a:lnTo>
                        <a:lnTo>
                          <a:pt x="173" y="20"/>
                        </a:lnTo>
                        <a:lnTo>
                          <a:pt x="187" y="16"/>
                        </a:lnTo>
                        <a:lnTo>
                          <a:pt x="203" y="12"/>
                        </a:lnTo>
                        <a:lnTo>
                          <a:pt x="219" y="10"/>
                        </a:lnTo>
                        <a:lnTo>
                          <a:pt x="235" y="8"/>
                        </a:lnTo>
                        <a:lnTo>
                          <a:pt x="252" y="5"/>
                        </a:lnTo>
                        <a:lnTo>
                          <a:pt x="270" y="5"/>
                        </a:lnTo>
                        <a:lnTo>
                          <a:pt x="282" y="6"/>
                        </a:lnTo>
                        <a:lnTo>
                          <a:pt x="298" y="8"/>
                        </a:lnTo>
                        <a:lnTo>
                          <a:pt x="317" y="11"/>
                        </a:lnTo>
                        <a:lnTo>
                          <a:pt x="339" y="14"/>
                        </a:lnTo>
                        <a:lnTo>
                          <a:pt x="360" y="19"/>
                        </a:lnTo>
                        <a:lnTo>
                          <a:pt x="379" y="22"/>
                        </a:lnTo>
                        <a:lnTo>
                          <a:pt x="395" y="23"/>
                        </a:lnTo>
                        <a:lnTo>
                          <a:pt x="408" y="24"/>
                        </a:lnTo>
                        <a:lnTo>
                          <a:pt x="415" y="24"/>
                        </a:lnTo>
                        <a:lnTo>
                          <a:pt x="421" y="23"/>
                        </a:lnTo>
                        <a:lnTo>
                          <a:pt x="428" y="21"/>
                        </a:lnTo>
                        <a:lnTo>
                          <a:pt x="435" y="19"/>
                        </a:lnTo>
                        <a:lnTo>
                          <a:pt x="442" y="16"/>
                        </a:lnTo>
                        <a:lnTo>
                          <a:pt x="449" y="12"/>
                        </a:lnTo>
                        <a:lnTo>
                          <a:pt x="456" y="6"/>
                        </a:lnTo>
                        <a:lnTo>
                          <a:pt x="463" y="0"/>
                        </a:lnTo>
                        <a:lnTo>
                          <a:pt x="463" y="245"/>
                        </a:lnTo>
                        <a:lnTo>
                          <a:pt x="453" y="227"/>
                        </a:lnTo>
                        <a:lnTo>
                          <a:pt x="442" y="209"/>
                        </a:lnTo>
                        <a:lnTo>
                          <a:pt x="433" y="192"/>
                        </a:lnTo>
                        <a:lnTo>
                          <a:pt x="423" y="177"/>
                        </a:lnTo>
                        <a:lnTo>
                          <a:pt x="414" y="163"/>
                        </a:lnTo>
                        <a:lnTo>
                          <a:pt x="404" y="151"/>
                        </a:lnTo>
                        <a:lnTo>
                          <a:pt x="395" y="139"/>
                        </a:lnTo>
                        <a:lnTo>
                          <a:pt x="385" y="130"/>
                        </a:lnTo>
                        <a:lnTo>
                          <a:pt x="373" y="118"/>
                        </a:lnTo>
                        <a:lnTo>
                          <a:pt x="358" y="108"/>
                        </a:lnTo>
                        <a:lnTo>
                          <a:pt x="344" y="99"/>
                        </a:lnTo>
                        <a:lnTo>
                          <a:pt x="330" y="92"/>
                        </a:lnTo>
                        <a:lnTo>
                          <a:pt x="314" y="86"/>
                        </a:lnTo>
                        <a:lnTo>
                          <a:pt x="298" y="82"/>
                        </a:lnTo>
                        <a:lnTo>
                          <a:pt x="280" y="80"/>
                        </a:lnTo>
                        <a:lnTo>
                          <a:pt x="263" y="80"/>
                        </a:lnTo>
                        <a:lnTo>
                          <a:pt x="252" y="80"/>
                        </a:lnTo>
                        <a:lnTo>
                          <a:pt x="240" y="81"/>
                        </a:lnTo>
                        <a:lnTo>
                          <a:pt x="230" y="83"/>
                        </a:lnTo>
                        <a:lnTo>
                          <a:pt x="219" y="85"/>
                        </a:lnTo>
                        <a:lnTo>
                          <a:pt x="210" y="89"/>
                        </a:lnTo>
                        <a:lnTo>
                          <a:pt x="199" y="92"/>
                        </a:lnTo>
                        <a:lnTo>
                          <a:pt x="191" y="97"/>
                        </a:lnTo>
                        <a:lnTo>
                          <a:pt x="181" y="102"/>
                        </a:lnTo>
                        <a:lnTo>
                          <a:pt x="173" y="108"/>
                        </a:lnTo>
                        <a:lnTo>
                          <a:pt x="164" y="115"/>
                        </a:lnTo>
                        <a:lnTo>
                          <a:pt x="157" y="122"/>
                        </a:lnTo>
                        <a:lnTo>
                          <a:pt x="150" y="130"/>
                        </a:lnTo>
                        <a:lnTo>
                          <a:pt x="142" y="139"/>
                        </a:lnTo>
                        <a:lnTo>
                          <a:pt x="135" y="149"/>
                        </a:lnTo>
                        <a:lnTo>
                          <a:pt x="128" y="159"/>
                        </a:lnTo>
                        <a:lnTo>
                          <a:pt x="123" y="170"/>
                        </a:lnTo>
                        <a:lnTo>
                          <a:pt x="115" y="188"/>
                        </a:lnTo>
                        <a:lnTo>
                          <a:pt x="108" y="205"/>
                        </a:lnTo>
                        <a:lnTo>
                          <a:pt x="102" y="225"/>
                        </a:lnTo>
                        <a:lnTo>
                          <a:pt x="97" y="247"/>
                        </a:lnTo>
                        <a:lnTo>
                          <a:pt x="94" y="269"/>
                        </a:lnTo>
                        <a:lnTo>
                          <a:pt x="91" y="293"/>
                        </a:lnTo>
                        <a:lnTo>
                          <a:pt x="88" y="317"/>
                        </a:lnTo>
                        <a:lnTo>
                          <a:pt x="88" y="342"/>
                        </a:lnTo>
                        <a:lnTo>
                          <a:pt x="88" y="367"/>
                        </a:lnTo>
                        <a:lnTo>
                          <a:pt x="91" y="391"/>
                        </a:lnTo>
                        <a:lnTo>
                          <a:pt x="94" y="413"/>
                        </a:lnTo>
                        <a:lnTo>
                          <a:pt x="97" y="435"/>
                        </a:lnTo>
                        <a:lnTo>
                          <a:pt x="102" y="455"/>
                        </a:lnTo>
                        <a:lnTo>
                          <a:pt x="108" y="474"/>
                        </a:lnTo>
                        <a:lnTo>
                          <a:pt x="115" y="493"/>
                        </a:lnTo>
                        <a:lnTo>
                          <a:pt x="123" y="510"/>
                        </a:lnTo>
                        <a:lnTo>
                          <a:pt x="128" y="520"/>
                        </a:lnTo>
                        <a:lnTo>
                          <a:pt x="135" y="531"/>
                        </a:lnTo>
                        <a:lnTo>
                          <a:pt x="142" y="539"/>
                        </a:lnTo>
                        <a:lnTo>
                          <a:pt x="148" y="548"/>
                        </a:lnTo>
                        <a:lnTo>
                          <a:pt x="156" y="556"/>
                        </a:lnTo>
                        <a:lnTo>
                          <a:pt x="164" y="563"/>
                        </a:lnTo>
                        <a:lnTo>
                          <a:pt x="172" y="570"/>
                        </a:lnTo>
                        <a:lnTo>
                          <a:pt x="180" y="575"/>
                        </a:lnTo>
                        <a:lnTo>
                          <a:pt x="189" y="580"/>
                        </a:lnTo>
                        <a:lnTo>
                          <a:pt x="198" y="585"/>
                        </a:lnTo>
                        <a:lnTo>
                          <a:pt x="207" y="588"/>
                        </a:lnTo>
                        <a:lnTo>
                          <a:pt x="217" y="591"/>
                        </a:lnTo>
                        <a:lnTo>
                          <a:pt x="227" y="593"/>
                        </a:lnTo>
                        <a:lnTo>
                          <a:pt x="237" y="595"/>
                        </a:lnTo>
                        <a:lnTo>
                          <a:pt x="249" y="596"/>
                        </a:lnTo>
                        <a:lnTo>
                          <a:pt x="259" y="596"/>
                        </a:lnTo>
                        <a:lnTo>
                          <a:pt x="274" y="596"/>
                        </a:lnTo>
                        <a:lnTo>
                          <a:pt x="286" y="595"/>
                        </a:lnTo>
                        <a:lnTo>
                          <a:pt x="299" y="593"/>
                        </a:lnTo>
                        <a:lnTo>
                          <a:pt x="312" y="590"/>
                        </a:lnTo>
                        <a:lnTo>
                          <a:pt x="323" y="587"/>
                        </a:lnTo>
                        <a:lnTo>
                          <a:pt x="334" y="581"/>
                        </a:lnTo>
                        <a:lnTo>
                          <a:pt x="344" y="576"/>
                        </a:lnTo>
                        <a:lnTo>
                          <a:pt x="355" y="571"/>
                        </a:lnTo>
                        <a:lnTo>
                          <a:pt x="364" y="562"/>
                        </a:lnTo>
                        <a:lnTo>
                          <a:pt x="374" y="554"/>
                        </a:lnTo>
                        <a:lnTo>
                          <a:pt x="381" y="546"/>
                        </a:lnTo>
                        <a:lnTo>
                          <a:pt x="388" y="535"/>
                        </a:lnTo>
                        <a:lnTo>
                          <a:pt x="393" y="524"/>
                        </a:lnTo>
                        <a:lnTo>
                          <a:pt x="396" y="513"/>
                        </a:lnTo>
                        <a:lnTo>
                          <a:pt x="398" y="500"/>
                        </a:lnTo>
                        <a:lnTo>
                          <a:pt x="399" y="488"/>
                        </a:lnTo>
                        <a:lnTo>
                          <a:pt x="399" y="429"/>
                        </a:lnTo>
                        <a:lnTo>
                          <a:pt x="398" y="412"/>
                        </a:lnTo>
                        <a:lnTo>
                          <a:pt x="396" y="397"/>
                        </a:lnTo>
                        <a:lnTo>
                          <a:pt x="392" y="382"/>
                        </a:lnTo>
                        <a:lnTo>
                          <a:pt x="387" y="368"/>
                        </a:lnTo>
                        <a:lnTo>
                          <a:pt x="379" y="355"/>
                        </a:lnTo>
                        <a:lnTo>
                          <a:pt x="370" y="342"/>
                        </a:lnTo>
                        <a:lnTo>
                          <a:pt x="358" y="331"/>
                        </a:lnTo>
                        <a:lnTo>
                          <a:pt x="345" y="320"/>
                        </a:lnTo>
                        <a:lnTo>
                          <a:pt x="509" y="320"/>
                        </a:lnTo>
                        <a:lnTo>
                          <a:pt x="502" y="329"/>
                        </a:lnTo>
                        <a:lnTo>
                          <a:pt x="498" y="338"/>
                        </a:lnTo>
                        <a:lnTo>
                          <a:pt x="494" y="350"/>
                        </a:lnTo>
                        <a:lnTo>
                          <a:pt x="491" y="362"/>
                        </a:lnTo>
                        <a:lnTo>
                          <a:pt x="488" y="377"/>
                        </a:lnTo>
                        <a:lnTo>
                          <a:pt x="486" y="393"/>
                        </a:lnTo>
                        <a:lnTo>
                          <a:pt x="484" y="410"/>
                        </a:lnTo>
                        <a:lnTo>
                          <a:pt x="484" y="429"/>
                        </a:lnTo>
                        <a:lnTo>
                          <a:pt x="484" y="67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" name="Freeform 948"/>
                  <p:cNvSpPr>
                    <a:spLocks noChangeAspect="1"/>
                  </p:cNvSpPr>
                  <p:nvPr/>
                </p:nvSpPr>
                <p:spPr bwMode="auto">
                  <a:xfrm>
                    <a:off x="1861" y="2262"/>
                    <a:ext cx="164" cy="193"/>
                  </a:xfrm>
                  <a:custGeom>
                    <a:avLst/>
                    <a:gdLst>
                      <a:gd name="T0" fmla="*/ 117 w 558"/>
                      <a:gd name="T1" fmla="*/ 30 h 635"/>
                      <a:gd name="T2" fmla="*/ 119 w 558"/>
                      <a:gd name="T3" fmla="*/ 25 h 635"/>
                      <a:gd name="T4" fmla="*/ 121 w 558"/>
                      <a:gd name="T5" fmla="*/ 20 h 635"/>
                      <a:gd name="T6" fmla="*/ 122 w 558"/>
                      <a:gd name="T7" fmla="*/ 16 h 635"/>
                      <a:gd name="T8" fmla="*/ 123 w 558"/>
                      <a:gd name="T9" fmla="*/ 12 h 635"/>
                      <a:gd name="T10" fmla="*/ 122 w 558"/>
                      <a:gd name="T11" fmla="*/ 11 h 635"/>
                      <a:gd name="T12" fmla="*/ 122 w 558"/>
                      <a:gd name="T13" fmla="*/ 10 h 635"/>
                      <a:gd name="T14" fmla="*/ 122 w 558"/>
                      <a:gd name="T15" fmla="*/ 8 h 635"/>
                      <a:gd name="T16" fmla="*/ 121 w 558"/>
                      <a:gd name="T17" fmla="*/ 6 h 635"/>
                      <a:gd name="T18" fmla="*/ 118 w 558"/>
                      <a:gd name="T19" fmla="*/ 3 h 635"/>
                      <a:gd name="T20" fmla="*/ 116 w 558"/>
                      <a:gd name="T21" fmla="*/ 0 h 635"/>
                      <a:gd name="T22" fmla="*/ 164 w 558"/>
                      <a:gd name="T23" fmla="*/ 0 h 635"/>
                      <a:gd name="T24" fmla="*/ 159 w 558"/>
                      <a:gd name="T25" fmla="*/ 6 h 635"/>
                      <a:gd name="T26" fmla="*/ 153 w 558"/>
                      <a:gd name="T27" fmla="*/ 12 h 635"/>
                      <a:gd name="T28" fmla="*/ 151 w 558"/>
                      <a:gd name="T29" fmla="*/ 16 h 635"/>
                      <a:gd name="T30" fmla="*/ 149 w 558"/>
                      <a:gd name="T31" fmla="*/ 19 h 635"/>
                      <a:gd name="T32" fmla="*/ 147 w 558"/>
                      <a:gd name="T33" fmla="*/ 23 h 635"/>
                      <a:gd name="T34" fmla="*/ 145 w 558"/>
                      <a:gd name="T35" fmla="*/ 26 h 635"/>
                      <a:gd name="T36" fmla="*/ 95 w 558"/>
                      <a:gd name="T37" fmla="*/ 125 h 635"/>
                      <a:gd name="T38" fmla="*/ 95 w 558"/>
                      <a:gd name="T39" fmla="*/ 160 h 635"/>
                      <a:gd name="T40" fmla="*/ 95 w 558"/>
                      <a:gd name="T41" fmla="*/ 165 h 635"/>
                      <a:gd name="T42" fmla="*/ 95 w 558"/>
                      <a:gd name="T43" fmla="*/ 170 h 635"/>
                      <a:gd name="T44" fmla="*/ 96 w 558"/>
                      <a:gd name="T45" fmla="*/ 175 h 635"/>
                      <a:gd name="T46" fmla="*/ 98 w 558"/>
                      <a:gd name="T47" fmla="*/ 179 h 635"/>
                      <a:gd name="T48" fmla="*/ 99 w 558"/>
                      <a:gd name="T49" fmla="*/ 183 h 635"/>
                      <a:gd name="T50" fmla="*/ 101 w 558"/>
                      <a:gd name="T51" fmla="*/ 187 h 635"/>
                      <a:gd name="T52" fmla="*/ 104 w 558"/>
                      <a:gd name="T53" fmla="*/ 190 h 635"/>
                      <a:gd name="T54" fmla="*/ 107 w 558"/>
                      <a:gd name="T55" fmla="*/ 193 h 635"/>
                      <a:gd name="T56" fmla="*/ 56 w 558"/>
                      <a:gd name="T57" fmla="*/ 193 h 635"/>
                      <a:gd name="T58" fmla="*/ 59 w 558"/>
                      <a:gd name="T59" fmla="*/ 190 h 635"/>
                      <a:gd name="T60" fmla="*/ 62 w 558"/>
                      <a:gd name="T61" fmla="*/ 187 h 635"/>
                      <a:gd name="T62" fmla="*/ 64 w 558"/>
                      <a:gd name="T63" fmla="*/ 183 h 635"/>
                      <a:gd name="T64" fmla="*/ 66 w 558"/>
                      <a:gd name="T65" fmla="*/ 179 h 635"/>
                      <a:gd name="T66" fmla="*/ 67 w 558"/>
                      <a:gd name="T67" fmla="*/ 175 h 635"/>
                      <a:gd name="T68" fmla="*/ 68 w 558"/>
                      <a:gd name="T69" fmla="*/ 170 h 635"/>
                      <a:gd name="T70" fmla="*/ 69 w 558"/>
                      <a:gd name="T71" fmla="*/ 165 h 635"/>
                      <a:gd name="T72" fmla="*/ 69 w 558"/>
                      <a:gd name="T73" fmla="*/ 160 h 635"/>
                      <a:gd name="T74" fmla="*/ 69 w 558"/>
                      <a:gd name="T75" fmla="*/ 126 h 635"/>
                      <a:gd name="T76" fmla="*/ 19 w 558"/>
                      <a:gd name="T77" fmla="*/ 26 h 635"/>
                      <a:gd name="T78" fmla="*/ 14 w 558"/>
                      <a:gd name="T79" fmla="*/ 19 h 635"/>
                      <a:gd name="T80" fmla="*/ 10 w 558"/>
                      <a:gd name="T81" fmla="*/ 12 h 635"/>
                      <a:gd name="T82" fmla="*/ 5 w 558"/>
                      <a:gd name="T83" fmla="*/ 6 h 635"/>
                      <a:gd name="T84" fmla="*/ 0 w 558"/>
                      <a:gd name="T85" fmla="*/ 0 h 635"/>
                      <a:gd name="T86" fmla="*/ 51 w 558"/>
                      <a:gd name="T87" fmla="*/ 0 h 635"/>
                      <a:gd name="T88" fmla="*/ 48 w 558"/>
                      <a:gd name="T89" fmla="*/ 3 h 635"/>
                      <a:gd name="T90" fmla="*/ 47 w 558"/>
                      <a:gd name="T91" fmla="*/ 6 h 635"/>
                      <a:gd name="T92" fmla="*/ 46 w 558"/>
                      <a:gd name="T93" fmla="*/ 8 h 635"/>
                      <a:gd name="T94" fmla="*/ 46 w 558"/>
                      <a:gd name="T95" fmla="*/ 9 h 635"/>
                      <a:gd name="T96" fmla="*/ 46 w 558"/>
                      <a:gd name="T97" fmla="*/ 11 h 635"/>
                      <a:gd name="T98" fmla="*/ 45 w 558"/>
                      <a:gd name="T99" fmla="*/ 12 h 635"/>
                      <a:gd name="T100" fmla="*/ 46 w 558"/>
                      <a:gd name="T101" fmla="*/ 16 h 635"/>
                      <a:gd name="T102" fmla="*/ 46 w 558"/>
                      <a:gd name="T103" fmla="*/ 20 h 635"/>
                      <a:gd name="T104" fmla="*/ 48 w 558"/>
                      <a:gd name="T105" fmla="*/ 25 h 635"/>
                      <a:gd name="T106" fmla="*/ 51 w 558"/>
                      <a:gd name="T107" fmla="*/ 30 h 635"/>
                      <a:gd name="T108" fmla="*/ 83 w 558"/>
                      <a:gd name="T109" fmla="*/ 98 h 635"/>
                      <a:gd name="T110" fmla="*/ 117 w 558"/>
                      <a:gd name="T111" fmla="*/ 30 h 635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</a:gdLst>
                    <a:ahLst/>
                    <a:cxnLst>
                      <a:cxn ang="T112">
                        <a:pos x="T0" y="T1"/>
                      </a:cxn>
                      <a:cxn ang="T113">
                        <a:pos x="T2" y="T3"/>
                      </a:cxn>
                      <a:cxn ang="T114">
                        <a:pos x="T4" y="T5"/>
                      </a:cxn>
                      <a:cxn ang="T115">
                        <a:pos x="T6" y="T7"/>
                      </a:cxn>
                      <a:cxn ang="T116">
                        <a:pos x="T8" y="T9"/>
                      </a:cxn>
                      <a:cxn ang="T117">
                        <a:pos x="T10" y="T11"/>
                      </a:cxn>
                      <a:cxn ang="T118">
                        <a:pos x="T12" y="T13"/>
                      </a:cxn>
                      <a:cxn ang="T119">
                        <a:pos x="T14" y="T15"/>
                      </a:cxn>
                      <a:cxn ang="T120">
                        <a:pos x="T16" y="T17"/>
                      </a:cxn>
                      <a:cxn ang="T121">
                        <a:pos x="T18" y="T19"/>
                      </a:cxn>
                      <a:cxn ang="T122">
                        <a:pos x="T20" y="T21"/>
                      </a:cxn>
                      <a:cxn ang="T123">
                        <a:pos x="T22" y="T23"/>
                      </a:cxn>
                      <a:cxn ang="T124">
                        <a:pos x="T24" y="T25"/>
                      </a:cxn>
                      <a:cxn ang="T125">
                        <a:pos x="T26" y="T27"/>
                      </a:cxn>
                      <a:cxn ang="T126">
                        <a:pos x="T28" y="T29"/>
                      </a:cxn>
                      <a:cxn ang="T127">
                        <a:pos x="T30" y="T31"/>
                      </a:cxn>
                      <a:cxn ang="T128">
                        <a:pos x="T32" y="T33"/>
                      </a:cxn>
                      <a:cxn ang="T129">
                        <a:pos x="T34" y="T35"/>
                      </a:cxn>
                      <a:cxn ang="T130">
                        <a:pos x="T36" y="T37"/>
                      </a:cxn>
                      <a:cxn ang="T131">
                        <a:pos x="T38" y="T39"/>
                      </a:cxn>
                      <a:cxn ang="T132">
                        <a:pos x="T40" y="T41"/>
                      </a:cxn>
                      <a:cxn ang="T133">
                        <a:pos x="T42" y="T43"/>
                      </a:cxn>
                      <a:cxn ang="T134">
                        <a:pos x="T44" y="T45"/>
                      </a:cxn>
                      <a:cxn ang="T135">
                        <a:pos x="T46" y="T47"/>
                      </a:cxn>
                      <a:cxn ang="T136">
                        <a:pos x="T48" y="T49"/>
                      </a:cxn>
                      <a:cxn ang="T137">
                        <a:pos x="T50" y="T51"/>
                      </a:cxn>
                      <a:cxn ang="T138">
                        <a:pos x="T52" y="T53"/>
                      </a:cxn>
                      <a:cxn ang="T139">
                        <a:pos x="T54" y="T55"/>
                      </a:cxn>
                      <a:cxn ang="T140">
                        <a:pos x="T56" y="T57"/>
                      </a:cxn>
                      <a:cxn ang="T141">
                        <a:pos x="T58" y="T59"/>
                      </a:cxn>
                      <a:cxn ang="T142">
                        <a:pos x="T60" y="T61"/>
                      </a:cxn>
                      <a:cxn ang="T143">
                        <a:pos x="T62" y="T63"/>
                      </a:cxn>
                      <a:cxn ang="T144">
                        <a:pos x="T64" y="T65"/>
                      </a:cxn>
                      <a:cxn ang="T145">
                        <a:pos x="T66" y="T67"/>
                      </a:cxn>
                      <a:cxn ang="T146">
                        <a:pos x="T68" y="T69"/>
                      </a:cxn>
                      <a:cxn ang="T147">
                        <a:pos x="T70" y="T71"/>
                      </a:cxn>
                      <a:cxn ang="T148">
                        <a:pos x="T72" y="T73"/>
                      </a:cxn>
                      <a:cxn ang="T149">
                        <a:pos x="T74" y="T75"/>
                      </a:cxn>
                      <a:cxn ang="T150">
                        <a:pos x="T76" y="T77"/>
                      </a:cxn>
                      <a:cxn ang="T151">
                        <a:pos x="T78" y="T79"/>
                      </a:cxn>
                      <a:cxn ang="T152">
                        <a:pos x="T80" y="T81"/>
                      </a:cxn>
                      <a:cxn ang="T153">
                        <a:pos x="T82" y="T83"/>
                      </a:cxn>
                      <a:cxn ang="T154">
                        <a:pos x="T84" y="T85"/>
                      </a:cxn>
                      <a:cxn ang="T155">
                        <a:pos x="T86" y="T87"/>
                      </a:cxn>
                      <a:cxn ang="T156">
                        <a:pos x="T88" y="T89"/>
                      </a:cxn>
                      <a:cxn ang="T157">
                        <a:pos x="T90" y="T91"/>
                      </a:cxn>
                      <a:cxn ang="T158">
                        <a:pos x="T92" y="T93"/>
                      </a:cxn>
                      <a:cxn ang="T159">
                        <a:pos x="T94" y="T95"/>
                      </a:cxn>
                      <a:cxn ang="T160">
                        <a:pos x="T96" y="T97"/>
                      </a:cxn>
                      <a:cxn ang="T161">
                        <a:pos x="T98" y="T99"/>
                      </a:cxn>
                      <a:cxn ang="T162">
                        <a:pos x="T100" y="T101"/>
                      </a:cxn>
                      <a:cxn ang="T163">
                        <a:pos x="T102" y="T103"/>
                      </a:cxn>
                      <a:cxn ang="T164">
                        <a:pos x="T104" y="T105"/>
                      </a:cxn>
                      <a:cxn ang="T165">
                        <a:pos x="T106" y="T107"/>
                      </a:cxn>
                      <a:cxn ang="T166">
                        <a:pos x="T108" y="T109"/>
                      </a:cxn>
                      <a:cxn ang="T167">
                        <a:pos x="T110" y="T111"/>
                      </a:cxn>
                    </a:cxnLst>
                    <a:rect l="0" t="0" r="r" b="b"/>
                    <a:pathLst>
                      <a:path w="558" h="635">
                        <a:moveTo>
                          <a:pt x="398" y="98"/>
                        </a:moveTo>
                        <a:lnTo>
                          <a:pt x="405" y="81"/>
                        </a:lnTo>
                        <a:lnTo>
                          <a:pt x="412" y="65"/>
                        </a:lnTo>
                        <a:lnTo>
                          <a:pt x="416" y="53"/>
                        </a:lnTo>
                        <a:lnTo>
                          <a:pt x="417" y="41"/>
                        </a:lnTo>
                        <a:lnTo>
                          <a:pt x="416" y="37"/>
                        </a:lnTo>
                        <a:lnTo>
                          <a:pt x="415" y="32"/>
                        </a:lnTo>
                        <a:lnTo>
                          <a:pt x="414" y="26"/>
                        </a:lnTo>
                        <a:lnTo>
                          <a:pt x="411" y="21"/>
                        </a:lnTo>
                        <a:lnTo>
                          <a:pt x="403" y="11"/>
                        </a:lnTo>
                        <a:lnTo>
                          <a:pt x="395" y="0"/>
                        </a:lnTo>
                        <a:lnTo>
                          <a:pt x="558" y="0"/>
                        </a:lnTo>
                        <a:lnTo>
                          <a:pt x="540" y="20"/>
                        </a:lnTo>
                        <a:lnTo>
                          <a:pt x="522" y="41"/>
                        </a:lnTo>
                        <a:lnTo>
                          <a:pt x="514" y="53"/>
                        </a:lnTo>
                        <a:lnTo>
                          <a:pt x="506" y="63"/>
                        </a:lnTo>
                        <a:lnTo>
                          <a:pt x="499" y="76"/>
                        </a:lnTo>
                        <a:lnTo>
                          <a:pt x="493" y="87"/>
                        </a:lnTo>
                        <a:lnTo>
                          <a:pt x="322" y="411"/>
                        </a:lnTo>
                        <a:lnTo>
                          <a:pt x="322" y="526"/>
                        </a:lnTo>
                        <a:lnTo>
                          <a:pt x="322" y="543"/>
                        </a:lnTo>
                        <a:lnTo>
                          <a:pt x="324" y="559"/>
                        </a:lnTo>
                        <a:lnTo>
                          <a:pt x="327" y="575"/>
                        </a:lnTo>
                        <a:lnTo>
                          <a:pt x="333" y="589"/>
                        </a:lnTo>
                        <a:lnTo>
                          <a:pt x="338" y="601"/>
                        </a:lnTo>
                        <a:lnTo>
                          <a:pt x="345" y="614"/>
                        </a:lnTo>
                        <a:lnTo>
                          <a:pt x="355" y="625"/>
                        </a:lnTo>
                        <a:lnTo>
                          <a:pt x="365" y="635"/>
                        </a:lnTo>
                        <a:lnTo>
                          <a:pt x="190" y="635"/>
                        </a:lnTo>
                        <a:lnTo>
                          <a:pt x="201" y="625"/>
                        </a:lnTo>
                        <a:lnTo>
                          <a:pt x="210" y="614"/>
                        </a:lnTo>
                        <a:lnTo>
                          <a:pt x="218" y="601"/>
                        </a:lnTo>
                        <a:lnTo>
                          <a:pt x="224" y="589"/>
                        </a:lnTo>
                        <a:lnTo>
                          <a:pt x="229" y="575"/>
                        </a:lnTo>
                        <a:lnTo>
                          <a:pt x="233" y="559"/>
                        </a:lnTo>
                        <a:lnTo>
                          <a:pt x="235" y="543"/>
                        </a:lnTo>
                        <a:lnTo>
                          <a:pt x="236" y="526"/>
                        </a:lnTo>
                        <a:lnTo>
                          <a:pt x="236" y="414"/>
                        </a:lnTo>
                        <a:lnTo>
                          <a:pt x="64" y="87"/>
                        </a:lnTo>
                        <a:lnTo>
                          <a:pt x="49" y="63"/>
                        </a:lnTo>
                        <a:lnTo>
                          <a:pt x="35" y="41"/>
                        </a:lnTo>
                        <a:lnTo>
                          <a:pt x="18" y="20"/>
                        </a:lnTo>
                        <a:lnTo>
                          <a:pt x="0" y="0"/>
                        </a:lnTo>
                        <a:lnTo>
                          <a:pt x="174" y="0"/>
                        </a:lnTo>
                        <a:lnTo>
                          <a:pt x="165" y="10"/>
                        </a:lnTo>
                        <a:lnTo>
                          <a:pt x="159" y="20"/>
                        </a:lnTo>
                        <a:lnTo>
                          <a:pt x="157" y="25"/>
                        </a:lnTo>
                        <a:lnTo>
                          <a:pt x="156" y="31"/>
                        </a:lnTo>
                        <a:lnTo>
                          <a:pt x="155" y="36"/>
                        </a:lnTo>
                        <a:lnTo>
                          <a:pt x="154" y="41"/>
                        </a:lnTo>
                        <a:lnTo>
                          <a:pt x="155" y="54"/>
                        </a:lnTo>
                        <a:lnTo>
                          <a:pt x="158" y="67"/>
                        </a:lnTo>
                        <a:lnTo>
                          <a:pt x="163" y="82"/>
                        </a:lnTo>
                        <a:lnTo>
                          <a:pt x="172" y="98"/>
                        </a:lnTo>
                        <a:lnTo>
                          <a:pt x="284" y="324"/>
                        </a:lnTo>
                        <a:lnTo>
                          <a:pt x="398" y="9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" name="Freeform 949"/>
                  <p:cNvSpPr>
                    <a:spLocks noChangeAspect="1"/>
                  </p:cNvSpPr>
                  <p:nvPr/>
                </p:nvSpPr>
                <p:spPr bwMode="auto">
                  <a:xfrm>
                    <a:off x="2240" y="2262"/>
                    <a:ext cx="143" cy="200"/>
                  </a:xfrm>
                  <a:custGeom>
                    <a:avLst/>
                    <a:gdLst>
                      <a:gd name="T0" fmla="*/ 121 w 471"/>
                      <a:gd name="T1" fmla="*/ 6 h 679"/>
                      <a:gd name="T2" fmla="*/ 125 w 471"/>
                      <a:gd name="T3" fmla="*/ 6 h 679"/>
                      <a:gd name="T4" fmla="*/ 130 w 471"/>
                      <a:gd name="T5" fmla="*/ 4 h 679"/>
                      <a:gd name="T6" fmla="*/ 135 w 471"/>
                      <a:gd name="T7" fmla="*/ 1 h 679"/>
                      <a:gd name="T8" fmla="*/ 137 w 471"/>
                      <a:gd name="T9" fmla="*/ 62 h 679"/>
                      <a:gd name="T10" fmla="*/ 132 w 471"/>
                      <a:gd name="T11" fmla="*/ 52 h 679"/>
                      <a:gd name="T12" fmla="*/ 126 w 471"/>
                      <a:gd name="T13" fmla="*/ 44 h 679"/>
                      <a:gd name="T14" fmla="*/ 118 w 471"/>
                      <a:gd name="T15" fmla="*/ 37 h 679"/>
                      <a:gd name="T16" fmla="*/ 110 w 471"/>
                      <a:gd name="T17" fmla="*/ 32 h 679"/>
                      <a:gd name="T18" fmla="*/ 101 w 471"/>
                      <a:gd name="T19" fmla="*/ 30 h 679"/>
                      <a:gd name="T20" fmla="*/ 92 w 471"/>
                      <a:gd name="T21" fmla="*/ 28 h 679"/>
                      <a:gd name="T22" fmla="*/ 81 w 471"/>
                      <a:gd name="T23" fmla="*/ 26 h 679"/>
                      <a:gd name="T24" fmla="*/ 69 w 471"/>
                      <a:gd name="T25" fmla="*/ 26 h 679"/>
                      <a:gd name="T26" fmla="*/ 56 w 471"/>
                      <a:gd name="T27" fmla="*/ 27 h 679"/>
                      <a:gd name="T28" fmla="*/ 52 w 471"/>
                      <a:gd name="T29" fmla="*/ 28 h 679"/>
                      <a:gd name="T30" fmla="*/ 48 w 471"/>
                      <a:gd name="T31" fmla="*/ 29 h 679"/>
                      <a:gd name="T32" fmla="*/ 44 w 471"/>
                      <a:gd name="T33" fmla="*/ 32 h 679"/>
                      <a:gd name="T34" fmla="*/ 41 w 471"/>
                      <a:gd name="T35" fmla="*/ 36 h 679"/>
                      <a:gd name="T36" fmla="*/ 39 w 471"/>
                      <a:gd name="T37" fmla="*/ 40 h 679"/>
                      <a:gd name="T38" fmla="*/ 39 w 471"/>
                      <a:gd name="T39" fmla="*/ 46 h 679"/>
                      <a:gd name="T40" fmla="*/ 73 w 471"/>
                      <a:gd name="T41" fmla="*/ 85 h 679"/>
                      <a:gd name="T42" fmla="*/ 85 w 471"/>
                      <a:gd name="T43" fmla="*/ 84 h 679"/>
                      <a:gd name="T44" fmla="*/ 94 w 471"/>
                      <a:gd name="T45" fmla="*/ 81 h 679"/>
                      <a:gd name="T46" fmla="*/ 99 w 471"/>
                      <a:gd name="T47" fmla="*/ 79 h 679"/>
                      <a:gd name="T48" fmla="*/ 103 w 471"/>
                      <a:gd name="T49" fmla="*/ 76 h 679"/>
                      <a:gd name="T50" fmla="*/ 110 w 471"/>
                      <a:gd name="T51" fmla="*/ 69 h 679"/>
                      <a:gd name="T52" fmla="*/ 106 w 471"/>
                      <a:gd name="T53" fmla="*/ 118 h 679"/>
                      <a:gd name="T54" fmla="*/ 99 w 471"/>
                      <a:gd name="T55" fmla="*/ 112 h 679"/>
                      <a:gd name="T56" fmla="*/ 89 w 471"/>
                      <a:gd name="T57" fmla="*/ 108 h 679"/>
                      <a:gd name="T58" fmla="*/ 79 w 471"/>
                      <a:gd name="T59" fmla="*/ 106 h 679"/>
                      <a:gd name="T60" fmla="*/ 39 w 471"/>
                      <a:gd name="T61" fmla="*/ 105 h 679"/>
                      <a:gd name="T62" fmla="*/ 39 w 471"/>
                      <a:gd name="T63" fmla="*/ 157 h 679"/>
                      <a:gd name="T64" fmla="*/ 40 w 471"/>
                      <a:gd name="T65" fmla="*/ 163 h 679"/>
                      <a:gd name="T66" fmla="*/ 43 w 471"/>
                      <a:gd name="T67" fmla="*/ 167 h 679"/>
                      <a:gd name="T68" fmla="*/ 46 w 471"/>
                      <a:gd name="T69" fmla="*/ 170 h 679"/>
                      <a:gd name="T70" fmla="*/ 51 w 471"/>
                      <a:gd name="T71" fmla="*/ 172 h 679"/>
                      <a:gd name="T72" fmla="*/ 55 w 471"/>
                      <a:gd name="T73" fmla="*/ 173 h 679"/>
                      <a:gd name="T74" fmla="*/ 64 w 471"/>
                      <a:gd name="T75" fmla="*/ 174 h 679"/>
                      <a:gd name="T76" fmla="*/ 78 w 471"/>
                      <a:gd name="T77" fmla="*/ 175 h 679"/>
                      <a:gd name="T78" fmla="*/ 91 w 471"/>
                      <a:gd name="T79" fmla="*/ 174 h 679"/>
                      <a:gd name="T80" fmla="*/ 101 w 471"/>
                      <a:gd name="T81" fmla="*/ 172 h 679"/>
                      <a:gd name="T82" fmla="*/ 111 w 471"/>
                      <a:gd name="T83" fmla="*/ 169 h 679"/>
                      <a:gd name="T84" fmla="*/ 119 w 471"/>
                      <a:gd name="T85" fmla="*/ 165 h 679"/>
                      <a:gd name="T86" fmla="*/ 127 w 471"/>
                      <a:gd name="T87" fmla="*/ 159 h 679"/>
                      <a:gd name="T88" fmla="*/ 134 w 471"/>
                      <a:gd name="T89" fmla="*/ 152 h 679"/>
                      <a:gd name="T90" fmla="*/ 140 w 471"/>
                      <a:gd name="T91" fmla="*/ 142 h 679"/>
                      <a:gd name="T92" fmla="*/ 143 w 471"/>
                      <a:gd name="T93" fmla="*/ 200 h 679"/>
                      <a:gd name="T94" fmla="*/ 139 w 471"/>
                      <a:gd name="T95" fmla="*/ 197 h 679"/>
                      <a:gd name="T96" fmla="*/ 134 w 471"/>
                      <a:gd name="T97" fmla="*/ 195 h 679"/>
                      <a:gd name="T98" fmla="*/ 128 w 471"/>
                      <a:gd name="T99" fmla="*/ 194 h 679"/>
                      <a:gd name="T100" fmla="*/ 123 w 471"/>
                      <a:gd name="T101" fmla="*/ 194 h 679"/>
                      <a:gd name="T102" fmla="*/ 3 w 471"/>
                      <a:gd name="T103" fmla="*/ 191 h 679"/>
                      <a:gd name="T104" fmla="*/ 8 w 471"/>
                      <a:gd name="T105" fmla="*/ 184 h 679"/>
                      <a:gd name="T106" fmla="*/ 11 w 471"/>
                      <a:gd name="T107" fmla="*/ 176 h 679"/>
                      <a:gd name="T108" fmla="*/ 13 w 471"/>
                      <a:gd name="T109" fmla="*/ 167 h 679"/>
                      <a:gd name="T110" fmla="*/ 13 w 471"/>
                      <a:gd name="T111" fmla="*/ 39 h 679"/>
                      <a:gd name="T112" fmla="*/ 12 w 471"/>
                      <a:gd name="T113" fmla="*/ 29 h 679"/>
                      <a:gd name="T114" fmla="*/ 10 w 471"/>
                      <a:gd name="T115" fmla="*/ 20 h 679"/>
                      <a:gd name="T116" fmla="*/ 5 w 471"/>
                      <a:gd name="T117" fmla="*/ 13 h 679"/>
                      <a:gd name="T118" fmla="*/ 0 w 471"/>
                      <a:gd name="T119" fmla="*/ 7 h 679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</a:gdLst>
                    <a:ahLst/>
                    <a:cxnLst>
                      <a:cxn ang="T120">
                        <a:pos x="T0" y="T1"/>
                      </a:cxn>
                      <a:cxn ang="T121">
                        <a:pos x="T2" y="T3"/>
                      </a:cxn>
                      <a:cxn ang="T122">
                        <a:pos x="T4" y="T5"/>
                      </a:cxn>
                      <a:cxn ang="T123">
                        <a:pos x="T6" y="T7"/>
                      </a:cxn>
                      <a:cxn ang="T124">
                        <a:pos x="T8" y="T9"/>
                      </a:cxn>
                      <a:cxn ang="T125">
                        <a:pos x="T10" y="T11"/>
                      </a:cxn>
                      <a:cxn ang="T126">
                        <a:pos x="T12" y="T13"/>
                      </a:cxn>
                      <a:cxn ang="T127">
                        <a:pos x="T14" y="T15"/>
                      </a:cxn>
                      <a:cxn ang="T128">
                        <a:pos x="T16" y="T17"/>
                      </a:cxn>
                      <a:cxn ang="T129">
                        <a:pos x="T18" y="T19"/>
                      </a:cxn>
                      <a:cxn ang="T130">
                        <a:pos x="T20" y="T21"/>
                      </a:cxn>
                      <a:cxn ang="T131">
                        <a:pos x="T22" y="T23"/>
                      </a:cxn>
                      <a:cxn ang="T132">
                        <a:pos x="T24" y="T25"/>
                      </a:cxn>
                      <a:cxn ang="T133">
                        <a:pos x="T26" y="T27"/>
                      </a:cxn>
                      <a:cxn ang="T134">
                        <a:pos x="T28" y="T29"/>
                      </a:cxn>
                      <a:cxn ang="T135">
                        <a:pos x="T30" y="T31"/>
                      </a:cxn>
                      <a:cxn ang="T136">
                        <a:pos x="T32" y="T33"/>
                      </a:cxn>
                      <a:cxn ang="T137">
                        <a:pos x="T34" y="T35"/>
                      </a:cxn>
                      <a:cxn ang="T138">
                        <a:pos x="T36" y="T37"/>
                      </a:cxn>
                      <a:cxn ang="T139">
                        <a:pos x="T38" y="T39"/>
                      </a:cxn>
                      <a:cxn ang="T140">
                        <a:pos x="T40" y="T41"/>
                      </a:cxn>
                      <a:cxn ang="T141">
                        <a:pos x="T42" y="T43"/>
                      </a:cxn>
                      <a:cxn ang="T142">
                        <a:pos x="T44" y="T45"/>
                      </a:cxn>
                      <a:cxn ang="T143">
                        <a:pos x="T46" y="T47"/>
                      </a:cxn>
                      <a:cxn ang="T144">
                        <a:pos x="T48" y="T49"/>
                      </a:cxn>
                      <a:cxn ang="T145">
                        <a:pos x="T50" y="T51"/>
                      </a:cxn>
                      <a:cxn ang="T146">
                        <a:pos x="T52" y="T53"/>
                      </a:cxn>
                      <a:cxn ang="T147">
                        <a:pos x="T54" y="T55"/>
                      </a:cxn>
                      <a:cxn ang="T148">
                        <a:pos x="T56" y="T57"/>
                      </a:cxn>
                      <a:cxn ang="T149">
                        <a:pos x="T58" y="T59"/>
                      </a:cxn>
                      <a:cxn ang="T150">
                        <a:pos x="T60" y="T61"/>
                      </a:cxn>
                      <a:cxn ang="T151">
                        <a:pos x="T62" y="T63"/>
                      </a:cxn>
                      <a:cxn ang="T152">
                        <a:pos x="T64" y="T65"/>
                      </a:cxn>
                      <a:cxn ang="T153">
                        <a:pos x="T66" y="T67"/>
                      </a:cxn>
                      <a:cxn ang="T154">
                        <a:pos x="T68" y="T69"/>
                      </a:cxn>
                      <a:cxn ang="T155">
                        <a:pos x="T70" y="T71"/>
                      </a:cxn>
                      <a:cxn ang="T156">
                        <a:pos x="T72" y="T73"/>
                      </a:cxn>
                      <a:cxn ang="T157">
                        <a:pos x="T74" y="T75"/>
                      </a:cxn>
                      <a:cxn ang="T158">
                        <a:pos x="T76" y="T77"/>
                      </a:cxn>
                      <a:cxn ang="T159">
                        <a:pos x="T78" y="T79"/>
                      </a:cxn>
                      <a:cxn ang="T160">
                        <a:pos x="T80" y="T81"/>
                      </a:cxn>
                      <a:cxn ang="T161">
                        <a:pos x="T82" y="T83"/>
                      </a:cxn>
                      <a:cxn ang="T162">
                        <a:pos x="T84" y="T85"/>
                      </a:cxn>
                      <a:cxn ang="T163">
                        <a:pos x="T86" y="T87"/>
                      </a:cxn>
                      <a:cxn ang="T164">
                        <a:pos x="T88" y="T89"/>
                      </a:cxn>
                      <a:cxn ang="T165">
                        <a:pos x="T90" y="T91"/>
                      </a:cxn>
                      <a:cxn ang="T166">
                        <a:pos x="T92" y="T93"/>
                      </a:cxn>
                      <a:cxn ang="T167">
                        <a:pos x="T94" y="T95"/>
                      </a:cxn>
                      <a:cxn ang="T168">
                        <a:pos x="T96" y="T97"/>
                      </a:cxn>
                      <a:cxn ang="T169">
                        <a:pos x="T98" y="T99"/>
                      </a:cxn>
                      <a:cxn ang="T170">
                        <a:pos x="T100" y="T101"/>
                      </a:cxn>
                      <a:cxn ang="T171">
                        <a:pos x="T102" y="T103"/>
                      </a:cxn>
                      <a:cxn ang="T172">
                        <a:pos x="T104" y="T105"/>
                      </a:cxn>
                      <a:cxn ang="T173">
                        <a:pos x="T106" y="T107"/>
                      </a:cxn>
                      <a:cxn ang="T174">
                        <a:pos x="T108" y="T109"/>
                      </a:cxn>
                      <a:cxn ang="T175">
                        <a:pos x="T110" y="T111"/>
                      </a:cxn>
                      <a:cxn ang="T176">
                        <a:pos x="T112" y="T113"/>
                      </a:cxn>
                      <a:cxn ang="T177">
                        <a:pos x="T114" y="T115"/>
                      </a:cxn>
                      <a:cxn ang="T178">
                        <a:pos x="T116" y="T117"/>
                      </a:cxn>
                      <a:cxn ang="T179">
                        <a:pos x="T118" y="T119"/>
                      </a:cxn>
                    </a:cxnLst>
                    <a:rect l="0" t="0" r="r" b="b"/>
                    <a:pathLst>
                      <a:path w="471" h="679">
                        <a:moveTo>
                          <a:pt x="390" y="23"/>
                        </a:moveTo>
                        <a:lnTo>
                          <a:pt x="398" y="22"/>
                        </a:lnTo>
                        <a:lnTo>
                          <a:pt x="406" y="21"/>
                        </a:lnTo>
                        <a:lnTo>
                          <a:pt x="413" y="20"/>
                        </a:lnTo>
                        <a:lnTo>
                          <a:pt x="422" y="17"/>
                        </a:lnTo>
                        <a:lnTo>
                          <a:pt x="429" y="14"/>
                        </a:lnTo>
                        <a:lnTo>
                          <a:pt x="437" y="10"/>
                        </a:lnTo>
                        <a:lnTo>
                          <a:pt x="445" y="5"/>
                        </a:lnTo>
                        <a:lnTo>
                          <a:pt x="452" y="0"/>
                        </a:lnTo>
                        <a:lnTo>
                          <a:pt x="452" y="209"/>
                        </a:lnTo>
                        <a:lnTo>
                          <a:pt x="445" y="193"/>
                        </a:lnTo>
                        <a:lnTo>
                          <a:pt x="436" y="177"/>
                        </a:lnTo>
                        <a:lnTo>
                          <a:pt x="426" y="162"/>
                        </a:lnTo>
                        <a:lnTo>
                          <a:pt x="416" y="149"/>
                        </a:lnTo>
                        <a:lnTo>
                          <a:pt x="403" y="138"/>
                        </a:lnTo>
                        <a:lnTo>
                          <a:pt x="390" y="127"/>
                        </a:lnTo>
                        <a:lnTo>
                          <a:pt x="376" y="119"/>
                        </a:lnTo>
                        <a:lnTo>
                          <a:pt x="361" y="110"/>
                        </a:lnTo>
                        <a:lnTo>
                          <a:pt x="348" y="105"/>
                        </a:lnTo>
                        <a:lnTo>
                          <a:pt x="333" y="101"/>
                        </a:lnTo>
                        <a:lnTo>
                          <a:pt x="319" y="97"/>
                        </a:lnTo>
                        <a:lnTo>
                          <a:pt x="302" y="94"/>
                        </a:lnTo>
                        <a:lnTo>
                          <a:pt x="284" y="91"/>
                        </a:lnTo>
                        <a:lnTo>
                          <a:pt x="266" y="89"/>
                        </a:lnTo>
                        <a:lnTo>
                          <a:pt x="246" y="88"/>
                        </a:lnTo>
                        <a:lnTo>
                          <a:pt x="226" y="88"/>
                        </a:lnTo>
                        <a:lnTo>
                          <a:pt x="204" y="89"/>
                        </a:lnTo>
                        <a:lnTo>
                          <a:pt x="186" y="90"/>
                        </a:lnTo>
                        <a:lnTo>
                          <a:pt x="178" y="93"/>
                        </a:lnTo>
                        <a:lnTo>
                          <a:pt x="171" y="94"/>
                        </a:lnTo>
                        <a:lnTo>
                          <a:pt x="164" y="96"/>
                        </a:lnTo>
                        <a:lnTo>
                          <a:pt x="159" y="99"/>
                        </a:lnTo>
                        <a:lnTo>
                          <a:pt x="151" y="103"/>
                        </a:lnTo>
                        <a:lnTo>
                          <a:pt x="145" y="108"/>
                        </a:lnTo>
                        <a:lnTo>
                          <a:pt x="140" y="114"/>
                        </a:lnTo>
                        <a:lnTo>
                          <a:pt x="135" y="121"/>
                        </a:lnTo>
                        <a:lnTo>
                          <a:pt x="132" y="128"/>
                        </a:lnTo>
                        <a:lnTo>
                          <a:pt x="129" y="137"/>
                        </a:lnTo>
                        <a:lnTo>
                          <a:pt x="128" y="145"/>
                        </a:lnTo>
                        <a:lnTo>
                          <a:pt x="128" y="156"/>
                        </a:lnTo>
                        <a:lnTo>
                          <a:pt x="128" y="290"/>
                        </a:lnTo>
                        <a:lnTo>
                          <a:pt x="242" y="290"/>
                        </a:lnTo>
                        <a:lnTo>
                          <a:pt x="261" y="289"/>
                        </a:lnTo>
                        <a:lnTo>
                          <a:pt x="279" y="286"/>
                        </a:lnTo>
                        <a:lnTo>
                          <a:pt x="294" y="282"/>
                        </a:lnTo>
                        <a:lnTo>
                          <a:pt x="310" y="276"/>
                        </a:lnTo>
                        <a:lnTo>
                          <a:pt x="318" y="273"/>
                        </a:lnTo>
                        <a:lnTo>
                          <a:pt x="325" y="268"/>
                        </a:lnTo>
                        <a:lnTo>
                          <a:pt x="331" y="263"/>
                        </a:lnTo>
                        <a:lnTo>
                          <a:pt x="338" y="258"/>
                        </a:lnTo>
                        <a:lnTo>
                          <a:pt x="350" y="246"/>
                        </a:lnTo>
                        <a:lnTo>
                          <a:pt x="361" y="234"/>
                        </a:lnTo>
                        <a:lnTo>
                          <a:pt x="361" y="413"/>
                        </a:lnTo>
                        <a:lnTo>
                          <a:pt x="350" y="400"/>
                        </a:lnTo>
                        <a:lnTo>
                          <a:pt x="338" y="389"/>
                        </a:lnTo>
                        <a:lnTo>
                          <a:pt x="325" y="380"/>
                        </a:lnTo>
                        <a:lnTo>
                          <a:pt x="310" y="372"/>
                        </a:lnTo>
                        <a:lnTo>
                          <a:pt x="294" y="365"/>
                        </a:lnTo>
                        <a:lnTo>
                          <a:pt x="279" y="361"/>
                        </a:lnTo>
                        <a:lnTo>
                          <a:pt x="261" y="359"/>
                        </a:lnTo>
                        <a:lnTo>
                          <a:pt x="242" y="358"/>
                        </a:lnTo>
                        <a:lnTo>
                          <a:pt x="128" y="358"/>
                        </a:lnTo>
                        <a:lnTo>
                          <a:pt x="128" y="522"/>
                        </a:lnTo>
                        <a:lnTo>
                          <a:pt x="128" y="533"/>
                        </a:lnTo>
                        <a:lnTo>
                          <a:pt x="130" y="542"/>
                        </a:lnTo>
                        <a:lnTo>
                          <a:pt x="132" y="552"/>
                        </a:lnTo>
                        <a:lnTo>
                          <a:pt x="136" y="559"/>
                        </a:lnTo>
                        <a:lnTo>
                          <a:pt x="141" y="566"/>
                        </a:lnTo>
                        <a:lnTo>
                          <a:pt x="147" y="573"/>
                        </a:lnTo>
                        <a:lnTo>
                          <a:pt x="153" y="578"/>
                        </a:lnTo>
                        <a:lnTo>
                          <a:pt x="161" y="582"/>
                        </a:lnTo>
                        <a:lnTo>
                          <a:pt x="167" y="584"/>
                        </a:lnTo>
                        <a:lnTo>
                          <a:pt x="173" y="586"/>
                        </a:lnTo>
                        <a:lnTo>
                          <a:pt x="182" y="588"/>
                        </a:lnTo>
                        <a:lnTo>
                          <a:pt x="190" y="591"/>
                        </a:lnTo>
                        <a:lnTo>
                          <a:pt x="211" y="592"/>
                        </a:lnTo>
                        <a:lnTo>
                          <a:pt x="234" y="593"/>
                        </a:lnTo>
                        <a:lnTo>
                          <a:pt x="258" y="593"/>
                        </a:lnTo>
                        <a:lnTo>
                          <a:pt x="279" y="592"/>
                        </a:lnTo>
                        <a:lnTo>
                          <a:pt x="299" y="590"/>
                        </a:lnTo>
                        <a:lnTo>
                          <a:pt x="318" y="587"/>
                        </a:lnTo>
                        <a:lnTo>
                          <a:pt x="334" y="583"/>
                        </a:lnTo>
                        <a:lnTo>
                          <a:pt x="350" y="580"/>
                        </a:lnTo>
                        <a:lnTo>
                          <a:pt x="364" y="575"/>
                        </a:lnTo>
                        <a:lnTo>
                          <a:pt x="377" y="568"/>
                        </a:lnTo>
                        <a:lnTo>
                          <a:pt x="391" y="561"/>
                        </a:lnTo>
                        <a:lnTo>
                          <a:pt x="405" y="552"/>
                        </a:lnTo>
                        <a:lnTo>
                          <a:pt x="418" y="541"/>
                        </a:lnTo>
                        <a:lnTo>
                          <a:pt x="430" y="528"/>
                        </a:lnTo>
                        <a:lnTo>
                          <a:pt x="441" y="515"/>
                        </a:lnTo>
                        <a:lnTo>
                          <a:pt x="452" y="499"/>
                        </a:lnTo>
                        <a:lnTo>
                          <a:pt x="462" y="482"/>
                        </a:lnTo>
                        <a:lnTo>
                          <a:pt x="471" y="463"/>
                        </a:lnTo>
                        <a:lnTo>
                          <a:pt x="471" y="679"/>
                        </a:lnTo>
                        <a:lnTo>
                          <a:pt x="464" y="674"/>
                        </a:lnTo>
                        <a:lnTo>
                          <a:pt x="457" y="670"/>
                        </a:lnTo>
                        <a:lnTo>
                          <a:pt x="448" y="666"/>
                        </a:lnTo>
                        <a:lnTo>
                          <a:pt x="441" y="663"/>
                        </a:lnTo>
                        <a:lnTo>
                          <a:pt x="431" y="661"/>
                        </a:lnTo>
                        <a:lnTo>
                          <a:pt x="423" y="660"/>
                        </a:lnTo>
                        <a:lnTo>
                          <a:pt x="413" y="659"/>
                        </a:lnTo>
                        <a:lnTo>
                          <a:pt x="404" y="658"/>
                        </a:lnTo>
                        <a:lnTo>
                          <a:pt x="0" y="658"/>
                        </a:lnTo>
                        <a:lnTo>
                          <a:pt x="10" y="648"/>
                        </a:lnTo>
                        <a:lnTo>
                          <a:pt x="18" y="637"/>
                        </a:lnTo>
                        <a:lnTo>
                          <a:pt x="26" y="624"/>
                        </a:lnTo>
                        <a:lnTo>
                          <a:pt x="32" y="612"/>
                        </a:lnTo>
                        <a:lnTo>
                          <a:pt x="37" y="598"/>
                        </a:lnTo>
                        <a:lnTo>
                          <a:pt x="41" y="582"/>
                        </a:lnTo>
                        <a:lnTo>
                          <a:pt x="43" y="566"/>
                        </a:lnTo>
                        <a:lnTo>
                          <a:pt x="43" y="549"/>
                        </a:lnTo>
                        <a:lnTo>
                          <a:pt x="43" y="132"/>
                        </a:lnTo>
                        <a:lnTo>
                          <a:pt x="43" y="115"/>
                        </a:lnTo>
                        <a:lnTo>
                          <a:pt x="41" y="99"/>
                        </a:lnTo>
                        <a:lnTo>
                          <a:pt x="37" y="84"/>
                        </a:lnTo>
                        <a:lnTo>
                          <a:pt x="32" y="69"/>
                        </a:lnTo>
                        <a:lnTo>
                          <a:pt x="26" y="57"/>
                        </a:lnTo>
                        <a:lnTo>
                          <a:pt x="18" y="45"/>
                        </a:lnTo>
                        <a:lnTo>
                          <a:pt x="10" y="34"/>
                        </a:lnTo>
                        <a:lnTo>
                          <a:pt x="0" y="23"/>
                        </a:lnTo>
                        <a:lnTo>
                          <a:pt x="39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" name="Freeform 950"/>
                  <p:cNvSpPr>
                    <a:spLocks noChangeAspect="1"/>
                  </p:cNvSpPr>
                  <p:nvPr/>
                </p:nvSpPr>
                <p:spPr bwMode="auto">
                  <a:xfrm>
                    <a:off x="2619" y="2262"/>
                    <a:ext cx="143" cy="193"/>
                  </a:xfrm>
                  <a:custGeom>
                    <a:avLst/>
                    <a:gdLst>
                      <a:gd name="T0" fmla="*/ 85 w 477"/>
                      <a:gd name="T1" fmla="*/ 166 h 658"/>
                      <a:gd name="T2" fmla="*/ 86 w 477"/>
                      <a:gd name="T3" fmla="*/ 175 h 658"/>
                      <a:gd name="T4" fmla="*/ 89 w 477"/>
                      <a:gd name="T5" fmla="*/ 183 h 658"/>
                      <a:gd name="T6" fmla="*/ 94 w 477"/>
                      <a:gd name="T7" fmla="*/ 190 h 658"/>
                      <a:gd name="T8" fmla="*/ 46 w 477"/>
                      <a:gd name="T9" fmla="*/ 193 h 658"/>
                      <a:gd name="T10" fmla="*/ 51 w 477"/>
                      <a:gd name="T11" fmla="*/ 187 h 658"/>
                      <a:gd name="T12" fmla="*/ 55 w 477"/>
                      <a:gd name="T13" fmla="*/ 180 h 658"/>
                      <a:gd name="T14" fmla="*/ 58 w 477"/>
                      <a:gd name="T15" fmla="*/ 171 h 658"/>
                      <a:gd name="T16" fmla="*/ 58 w 477"/>
                      <a:gd name="T17" fmla="*/ 161 h 658"/>
                      <a:gd name="T18" fmla="*/ 58 w 477"/>
                      <a:gd name="T19" fmla="*/ 39 h 658"/>
                      <a:gd name="T20" fmla="*/ 57 w 477"/>
                      <a:gd name="T21" fmla="*/ 33 h 658"/>
                      <a:gd name="T22" fmla="*/ 56 w 477"/>
                      <a:gd name="T23" fmla="*/ 31 h 658"/>
                      <a:gd name="T24" fmla="*/ 54 w 477"/>
                      <a:gd name="T25" fmla="*/ 29 h 658"/>
                      <a:gd name="T26" fmla="*/ 52 w 477"/>
                      <a:gd name="T27" fmla="*/ 27 h 658"/>
                      <a:gd name="T28" fmla="*/ 47 w 477"/>
                      <a:gd name="T29" fmla="*/ 26 h 658"/>
                      <a:gd name="T30" fmla="*/ 40 w 477"/>
                      <a:gd name="T31" fmla="*/ 26 h 658"/>
                      <a:gd name="T32" fmla="*/ 33 w 477"/>
                      <a:gd name="T33" fmla="*/ 27 h 658"/>
                      <a:gd name="T34" fmla="*/ 26 w 477"/>
                      <a:gd name="T35" fmla="*/ 30 h 658"/>
                      <a:gd name="T36" fmla="*/ 20 w 477"/>
                      <a:gd name="T37" fmla="*/ 34 h 658"/>
                      <a:gd name="T38" fmla="*/ 15 w 477"/>
                      <a:gd name="T39" fmla="*/ 39 h 658"/>
                      <a:gd name="T40" fmla="*/ 10 w 477"/>
                      <a:gd name="T41" fmla="*/ 45 h 658"/>
                      <a:gd name="T42" fmla="*/ 5 w 477"/>
                      <a:gd name="T43" fmla="*/ 53 h 658"/>
                      <a:gd name="T44" fmla="*/ 2 w 477"/>
                      <a:gd name="T45" fmla="*/ 63 h 658"/>
                      <a:gd name="T46" fmla="*/ 0 w 477"/>
                      <a:gd name="T47" fmla="*/ 0 h 658"/>
                      <a:gd name="T48" fmla="*/ 4 w 477"/>
                      <a:gd name="T49" fmla="*/ 3 h 658"/>
                      <a:gd name="T50" fmla="*/ 7 w 477"/>
                      <a:gd name="T51" fmla="*/ 5 h 658"/>
                      <a:gd name="T52" fmla="*/ 11 w 477"/>
                      <a:gd name="T53" fmla="*/ 6 h 658"/>
                      <a:gd name="T54" fmla="*/ 15 w 477"/>
                      <a:gd name="T55" fmla="*/ 7 h 658"/>
                      <a:gd name="T56" fmla="*/ 131 w 477"/>
                      <a:gd name="T57" fmla="*/ 6 h 658"/>
                      <a:gd name="T58" fmla="*/ 134 w 477"/>
                      <a:gd name="T59" fmla="*/ 6 h 658"/>
                      <a:gd name="T60" fmla="*/ 138 w 477"/>
                      <a:gd name="T61" fmla="*/ 4 h 658"/>
                      <a:gd name="T62" fmla="*/ 141 w 477"/>
                      <a:gd name="T63" fmla="*/ 1 h 658"/>
                      <a:gd name="T64" fmla="*/ 143 w 477"/>
                      <a:gd name="T65" fmla="*/ 68 h 658"/>
                      <a:gd name="T66" fmla="*/ 140 w 477"/>
                      <a:gd name="T67" fmla="*/ 58 h 658"/>
                      <a:gd name="T68" fmla="*/ 136 w 477"/>
                      <a:gd name="T69" fmla="*/ 49 h 658"/>
                      <a:gd name="T70" fmla="*/ 131 w 477"/>
                      <a:gd name="T71" fmla="*/ 42 h 658"/>
                      <a:gd name="T72" fmla="*/ 126 w 477"/>
                      <a:gd name="T73" fmla="*/ 36 h 658"/>
                      <a:gd name="T74" fmla="*/ 121 w 477"/>
                      <a:gd name="T75" fmla="*/ 31 h 658"/>
                      <a:gd name="T76" fmla="*/ 114 w 477"/>
                      <a:gd name="T77" fmla="*/ 28 h 658"/>
                      <a:gd name="T78" fmla="*/ 107 w 477"/>
                      <a:gd name="T79" fmla="*/ 26 h 658"/>
                      <a:gd name="T80" fmla="*/ 100 w 477"/>
                      <a:gd name="T81" fmla="*/ 25 h 658"/>
                      <a:gd name="T82" fmla="*/ 93 w 477"/>
                      <a:gd name="T83" fmla="*/ 26 h 658"/>
                      <a:gd name="T84" fmla="*/ 91 w 477"/>
                      <a:gd name="T85" fmla="*/ 28 h 658"/>
                      <a:gd name="T86" fmla="*/ 88 w 477"/>
                      <a:gd name="T87" fmla="*/ 30 h 658"/>
                      <a:gd name="T88" fmla="*/ 87 w 477"/>
                      <a:gd name="T89" fmla="*/ 32 h 658"/>
                      <a:gd name="T90" fmla="*/ 85 w 477"/>
                      <a:gd name="T91" fmla="*/ 35 h 658"/>
                      <a:gd name="T92" fmla="*/ 84 w 477"/>
                      <a:gd name="T93" fmla="*/ 43 h 658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</a:gdLst>
                    <a:ahLst/>
                    <a:cxnLst>
                      <a:cxn ang="T94">
                        <a:pos x="T0" y="T1"/>
                      </a:cxn>
                      <a:cxn ang="T95">
                        <a:pos x="T2" y="T3"/>
                      </a:cxn>
                      <a:cxn ang="T96">
                        <a:pos x="T4" y="T5"/>
                      </a:cxn>
                      <a:cxn ang="T97">
                        <a:pos x="T6" y="T7"/>
                      </a:cxn>
                      <a:cxn ang="T98">
                        <a:pos x="T8" y="T9"/>
                      </a:cxn>
                      <a:cxn ang="T99">
                        <a:pos x="T10" y="T11"/>
                      </a:cxn>
                      <a:cxn ang="T100">
                        <a:pos x="T12" y="T13"/>
                      </a:cxn>
                      <a:cxn ang="T101">
                        <a:pos x="T14" y="T15"/>
                      </a:cxn>
                      <a:cxn ang="T102">
                        <a:pos x="T16" y="T17"/>
                      </a:cxn>
                      <a:cxn ang="T103">
                        <a:pos x="T18" y="T19"/>
                      </a:cxn>
                      <a:cxn ang="T104">
                        <a:pos x="T20" y="T21"/>
                      </a:cxn>
                      <a:cxn ang="T105">
                        <a:pos x="T22" y="T23"/>
                      </a:cxn>
                      <a:cxn ang="T106">
                        <a:pos x="T24" y="T25"/>
                      </a:cxn>
                      <a:cxn ang="T107">
                        <a:pos x="T26" y="T27"/>
                      </a:cxn>
                      <a:cxn ang="T108">
                        <a:pos x="T28" y="T29"/>
                      </a:cxn>
                      <a:cxn ang="T109">
                        <a:pos x="T30" y="T31"/>
                      </a:cxn>
                      <a:cxn ang="T110">
                        <a:pos x="T32" y="T33"/>
                      </a:cxn>
                      <a:cxn ang="T111">
                        <a:pos x="T34" y="T35"/>
                      </a:cxn>
                      <a:cxn ang="T112">
                        <a:pos x="T36" y="T37"/>
                      </a:cxn>
                      <a:cxn ang="T113">
                        <a:pos x="T38" y="T39"/>
                      </a:cxn>
                      <a:cxn ang="T114">
                        <a:pos x="T40" y="T41"/>
                      </a:cxn>
                      <a:cxn ang="T115">
                        <a:pos x="T42" y="T43"/>
                      </a:cxn>
                      <a:cxn ang="T116">
                        <a:pos x="T44" y="T45"/>
                      </a:cxn>
                      <a:cxn ang="T117">
                        <a:pos x="T46" y="T47"/>
                      </a:cxn>
                      <a:cxn ang="T118">
                        <a:pos x="T48" y="T49"/>
                      </a:cxn>
                      <a:cxn ang="T119">
                        <a:pos x="T50" y="T51"/>
                      </a:cxn>
                      <a:cxn ang="T120">
                        <a:pos x="T52" y="T53"/>
                      </a:cxn>
                      <a:cxn ang="T121">
                        <a:pos x="T54" y="T55"/>
                      </a:cxn>
                      <a:cxn ang="T122">
                        <a:pos x="T56" y="T57"/>
                      </a:cxn>
                      <a:cxn ang="T123">
                        <a:pos x="T58" y="T59"/>
                      </a:cxn>
                      <a:cxn ang="T124">
                        <a:pos x="T60" y="T61"/>
                      </a:cxn>
                      <a:cxn ang="T125">
                        <a:pos x="T62" y="T63"/>
                      </a:cxn>
                      <a:cxn ang="T126">
                        <a:pos x="T64" y="T65"/>
                      </a:cxn>
                      <a:cxn ang="T127">
                        <a:pos x="T66" y="T67"/>
                      </a:cxn>
                      <a:cxn ang="T128">
                        <a:pos x="T68" y="T69"/>
                      </a:cxn>
                      <a:cxn ang="T129">
                        <a:pos x="T70" y="T71"/>
                      </a:cxn>
                      <a:cxn ang="T130">
                        <a:pos x="T72" y="T73"/>
                      </a:cxn>
                      <a:cxn ang="T131">
                        <a:pos x="T74" y="T75"/>
                      </a:cxn>
                      <a:cxn ang="T132">
                        <a:pos x="T76" y="T77"/>
                      </a:cxn>
                      <a:cxn ang="T133">
                        <a:pos x="T78" y="T79"/>
                      </a:cxn>
                      <a:cxn ang="T134">
                        <a:pos x="T80" y="T81"/>
                      </a:cxn>
                      <a:cxn ang="T135">
                        <a:pos x="T82" y="T83"/>
                      </a:cxn>
                      <a:cxn ang="T136">
                        <a:pos x="T84" y="T85"/>
                      </a:cxn>
                      <a:cxn ang="T137">
                        <a:pos x="T86" y="T87"/>
                      </a:cxn>
                      <a:cxn ang="T138">
                        <a:pos x="T88" y="T89"/>
                      </a:cxn>
                      <a:cxn ang="T139">
                        <a:pos x="T90" y="T91"/>
                      </a:cxn>
                      <a:cxn ang="T140">
                        <a:pos x="T92" y="T93"/>
                      </a:cxn>
                    </a:cxnLst>
                    <a:rect l="0" t="0" r="r" b="b"/>
                    <a:pathLst>
                      <a:path w="477" h="658">
                        <a:moveTo>
                          <a:pt x="281" y="549"/>
                        </a:moveTo>
                        <a:lnTo>
                          <a:pt x="283" y="566"/>
                        </a:lnTo>
                        <a:lnTo>
                          <a:pt x="285" y="582"/>
                        </a:lnTo>
                        <a:lnTo>
                          <a:pt x="288" y="598"/>
                        </a:lnTo>
                        <a:lnTo>
                          <a:pt x="292" y="612"/>
                        </a:lnTo>
                        <a:lnTo>
                          <a:pt x="298" y="624"/>
                        </a:lnTo>
                        <a:lnTo>
                          <a:pt x="306" y="637"/>
                        </a:lnTo>
                        <a:lnTo>
                          <a:pt x="315" y="648"/>
                        </a:lnTo>
                        <a:lnTo>
                          <a:pt x="325" y="658"/>
                        </a:lnTo>
                        <a:lnTo>
                          <a:pt x="152" y="658"/>
                        </a:lnTo>
                        <a:lnTo>
                          <a:pt x="162" y="648"/>
                        </a:lnTo>
                        <a:lnTo>
                          <a:pt x="171" y="637"/>
                        </a:lnTo>
                        <a:lnTo>
                          <a:pt x="178" y="624"/>
                        </a:lnTo>
                        <a:lnTo>
                          <a:pt x="185" y="612"/>
                        </a:lnTo>
                        <a:lnTo>
                          <a:pt x="190" y="598"/>
                        </a:lnTo>
                        <a:lnTo>
                          <a:pt x="193" y="582"/>
                        </a:lnTo>
                        <a:lnTo>
                          <a:pt x="195" y="566"/>
                        </a:lnTo>
                        <a:lnTo>
                          <a:pt x="195" y="549"/>
                        </a:lnTo>
                        <a:lnTo>
                          <a:pt x="195" y="145"/>
                        </a:lnTo>
                        <a:lnTo>
                          <a:pt x="195" y="132"/>
                        </a:lnTo>
                        <a:lnTo>
                          <a:pt x="192" y="119"/>
                        </a:lnTo>
                        <a:lnTo>
                          <a:pt x="191" y="114"/>
                        </a:lnTo>
                        <a:lnTo>
                          <a:pt x="189" y="109"/>
                        </a:lnTo>
                        <a:lnTo>
                          <a:pt x="186" y="105"/>
                        </a:lnTo>
                        <a:lnTo>
                          <a:pt x="184" y="101"/>
                        </a:lnTo>
                        <a:lnTo>
                          <a:pt x="180" y="98"/>
                        </a:lnTo>
                        <a:lnTo>
                          <a:pt x="176" y="95"/>
                        </a:lnTo>
                        <a:lnTo>
                          <a:pt x="172" y="93"/>
                        </a:lnTo>
                        <a:lnTo>
                          <a:pt x="168" y="90"/>
                        </a:lnTo>
                        <a:lnTo>
                          <a:pt x="157" y="87"/>
                        </a:lnTo>
                        <a:lnTo>
                          <a:pt x="146" y="86"/>
                        </a:lnTo>
                        <a:lnTo>
                          <a:pt x="133" y="87"/>
                        </a:lnTo>
                        <a:lnTo>
                          <a:pt x="121" y="88"/>
                        </a:lnTo>
                        <a:lnTo>
                          <a:pt x="110" y="91"/>
                        </a:lnTo>
                        <a:lnTo>
                          <a:pt x="98" y="96"/>
                        </a:lnTo>
                        <a:lnTo>
                          <a:pt x="88" y="101"/>
                        </a:lnTo>
                        <a:lnTo>
                          <a:pt x="77" y="107"/>
                        </a:lnTo>
                        <a:lnTo>
                          <a:pt x="68" y="115"/>
                        </a:lnTo>
                        <a:lnTo>
                          <a:pt x="58" y="123"/>
                        </a:lnTo>
                        <a:lnTo>
                          <a:pt x="50" y="133"/>
                        </a:lnTo>
                        <a:lnTo>
                          <a:pt x="41" y="143"/>
                        </a:lnTo>
                        <a:lnTo>
                          <a:pt x="33" y="155"/>
                        </a:lnTo>
                        <a:lnTo>
                          <a:pt x="26" y="168"/>
                        </a:lnTo>
                        <a:lnTo>
                          <a:pt x="18" y="182"/>
                        </a:lnTo>
                        <a:lnTo>
                          <a:pt x="12" y="198"/>
                        </a:lnTo>
                        <a:lnTo>
                          <a:pt x="6" y="214"/>
                        </a:lnTo>
                        <a:lnTo>
                          <a:pt x="0" y="232"/>
                        </a:lnTo>
                        <a:lnTo>
                          <a:pt x="0" y="0"/>
                        </a:lnTo>
                        <a:lnTo>
                          <a:pt x="6" y="5"/>
                        </a:lnTo>
                        <a:lnTo>
                          <a:pt x="12" y="10"/>
                        </a:lnTo>
                        <a:lnTo>
                          <a:pt x="18" y="14"/>
                        </a:lnTo>
                        <a:lnTo>
                          <a:pt x="25" y="17"/>
                        </a:lnTo>
                        <a:lnTo>
                          <a:pt x="31" y="20"/>
                        </a:lnTo>
                        <a:lnTo>
                          <a:pt x="36" y="21"/>
                        </a:lnTo>
                        <a:lnTo>
                          <a:pt x="42" y="22"/>
                        </a:lnTo>
                        <a:lnTo>
                          <a:pt x="49" y="23"/>
                        </a:lnTo>
                        <a:lnTo>
                          <a:pt x="430" y="23"/>
                        </a:lnTo>
                        <a:lnTo>
                          <a:pt x="436" y="22"/>
                        </a:lnTo>
                        <a:lnTo>
                          <a:pt x="442" y="21"/>
                        </a:lnTo>
                        <a:lnTo>
                          <a:pt x="448" y="20"/>
                        </a:lnTo>
                        <a:lnTo>
                          <a:pt x="454" y="17"/>
                        </a:lnTo>
                        <a:lnTo>
                          <a:pt x="459" y="14"/>
                        </a:lnTo>
                        <a:lnTo>
                          <a:pt x="466" y="10"/>
                        </a:lnTo>
                        <a:lnTo>
                          <a:pt x="471" y="5"/>
                        </a:lnTo>
                        <a:lnTo>
                          <a:pt x="477" y="0"/>
                        </a:lnTo>
                        <a:lnTo>
                          <a:pt x="477" y="232"/>
                        </a:lnTo>
                        <a:lnTo>
                          <a:pt x="472" y="214"/>
                        </a:lnTo>
                        <a:lnTo>
                          <a:pt x="466" y="198"/>
                        </a:lnTo>
                        <a:lnTo>
                          <a:pt x="459" y="182"/>
                        </a:lnTo>
                        <a:lnTo>
                          <a:pt x="452" y="168"/>
                        </a:lnTo>
                        <a:lnTo>
                          <a:pt x="445" y="155"/>
                        </a:lnTo>
                        <a:lnTo>
                          <a:pt x="437" y="143"/>
                        </a:lnTo>
                        <a:lnTo>
                          <a:pt x="429" y="133"/>
                        </a:lnTo>
                        <a:lnTo>
                          <a:pt x="421" y="123"/>
                        </a:lnTo>
                        <a:lnTo>
                          <a:pt x="411" y="115"/>
                        </a:lnTo>
                        <a:lnTo>
                          <a:pt x="402" y="107"/>
                        </a:lnTo>
                        <a:lnTo>
                          <a:pt x="391" y="101"/>
                        </a:lnTo>
                        <a:lnTo>
                          <a:pt x="380" y="96"/>
                        </a:lnTo>
                        <a:lnTo>
                          <a:pt x="370" y="91"/>
                        </a:lnTo>
                        <a:lnTo>
                          <a:pt x="358" y="88"/>
                        </a:lnTo>
                        <a:lnTo>
                          <a:pt x="346" y="87"/>
                        </a:lnTo>
                        <a:lnTo>
                          <a:pt x="333" y="86"/>
                        </a:lnTo>
                        <a:lnTo>
                          <a:pt x="322" y="87"/>
                        </a:lnTo>
                        <a:lnTo>
                          <a:pt x="311" y="90"/>
                        </a:lnTo>
                        <a:lnTo>
                          <a:pt x="307" y="93"/>
                        </a:lnTo>
                        <a:lnTo>
                          <a:pt x="302" y="95"/>
                        </a:lnTo>
                        <a:lnTo>
                          <a:pt x="298" y="98"/>
                        </a:lnTo>
                        <a:lnTo>
                          <a:pt x="295" y="101"/>
                        </a:lnTo>
                        <a:lnTo>
                          <a:pt x="292" y="105"/>
                        </a:lnTo>
                        <a:lnTo>
                          <a:pt x="289" y="109"/>
                        </a:lnTo>
                        <a:lnTo>
                          <a:pt x="287" y="114"/>
                        </a:lnTo>
                        <a:lnTo>
                          <a:pt x="285" y="119"/>
                        </a:lnTo>
                        <a:lnTo>
                          <a:pt x="283" y="132"/>
                        </a:lnTo>
                        <a:lnTo>
                          <a:pt x="281" y="145"/>
                        </a:lnTo>
                        <a:lnTo>
                          <a:pt x="281" y="5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3" name="Freeform 951"/>
                  <p:cNvSpPr>
                    <a:spLocks noChangeAspect="1"/>
                  </p:cNvSpPr>
                  <p:nvPr/>
                </p:nvSpPr>
                <p:spPr bwMode="auto">
                  <a:xfrm>
                    <a:off x="2990" y="2262"/>
                    <a:ext cx="143" cy="200"/>
                  </a:xfrm>
                  <a:custGeom>
                    <a:avLst/>
                    <a:gdLst>
                      <a:gd name="T0" fmla="*/ 120 w 473"/>
                      <a:gd name="T1" fmla="*/ 6 h 679"/>
                      <a:gd name="T2" fmla="*/ 125 w 473"/>
                      <a:gd name="T3" fmla="*/ 6 h 679"/>
                      <a:gd name="T4" fmla="*/ 130 w 473"/>
                      <a:gd name="T5" fmla="*/ 4 h 679"/>
                      <a:gd name="T6" fmla="*/ 134 w 473"/>
                      <a:gd name="T7" fmla="*/ 1 h 679"/>
                      <a:gd name="T8" fmla="*/ 137 w 473"/>
                      <a:gd name="T9" fmla="*/ 62 h 679"/>
                      <a:gd name="T10" fmla="*/ 132 w 473"/>
                      <a:gd name="T11" fmla="*/ 52 h 679"/>
                      <a:gd name="T12" fmla="*/ 125 w 473"/>
                      <a:gd name="T13" fmla="*/ 44 h 679"/>
                      <a:gd name="T14" fmla="*/ 118 w 473"/>
                      <a:gd name="T15" fmla="*/ 37 h 679"/>
                      <a:gd name="T16" fmla="*/ 109 w 473"/>
                      <a:gd name="T17" fmla="*/ 32 h 679"/>
                      <a:gd name="T18" fmla="*/ 101 w 473"/>
                      <a:gd name="T19" fmla="*/ 30 h 679"/>
                      <a:gd name="T20" fmla="*/ 91 w 473"/>
                      <a:gd name="T21" fmla="*/ 28 h 679"/>
                      <a:gd name="T22" fmla="*/ 80 w 473"/>
                      <a:gd name="T23" fmla="*/ 26 h 679"/>
                      <a:gd name="T24" fmla="*/ 68 w 473"/>
                      <a:gd name="T25" fmla="*/ 26 h 679"/>
                      <a:gd name="T26" fmla="*/ 56 w 473"/>
                      <a:gd name="T27" fmla="*/ 27 h 679"/>
                      <a:gd name="T28" fmla="*/ 52 w 473"/>
                      <a:gd name="T29" fmla="*/ 28 h 679"/>
                      <a:gd name="T30" fmla="*/ 48 w 473"/>
                      <a:gd name="T31" fmla="*/ 29 h 679"/>
                      <a:gd name="T32" fmla="*/ 44 w 473"/>
                      <a:gd name="T33" fmla="*/ 32 h 679"/>
                      <a:gd name="T34" fmla="*/ 41 w 473"/>
                      <a:gd name="T35" fmla="*/ 36 h 679"/>
                      <a:gd name="T36" fmla="*/ 40 w 473"/>
                      <a:gd name="T37" fmla="*/ 40 h 679"/>
                      <a:gd name="T38" fmla="*/ 39 w 473"/>
                      <a:gd name="T39" fmla="*/ 46 h 679"/>
                      <a:gd name="T40" fmla="*/ 73 w 473"/>
                      <a:gd name="T41" fmla="*/ 85 h 679"/>
                      <a:gd name="T42" fmla="*/ 84 w 473"/>
                      <a:gd name="T43" fmla="*/ 84 h 679"/>
                      <a:gd name="T44" fmla="*/ 94 w 473"/>
                      <a:gd name="T45" fmla="*/ 81 h 679"/>
                      <a:gd name="T46" fmla="*/ 98 w 473"/>
                      <a:gd name="T47" fmla="*/ 79 h 679"/>
                      <a:gd name="T48" fmla="*/ 102 w 473"/>
                      <a:gd name="T49" fmla="*/ 76 h 679"/>
                      <a:gd name="T50" fmla="*/ 109 w 473"/>
                      <a:gd name="T51" fmla="*/ 69 h 679"/>
                      <a:gd name="T52" fmla="*/ 106 w 473"/>
                      <a:gd name="T53" fmla="*/ 118 h 679"/>
                      <a:gd name="T54" fmla="*/ 98 w 473"/>
                      <a:gd name="T55" fmla="*/ 112 h 679"/>
                      <a:gd name="T56" fmla="*/ 89 w 473"/>
                      <a:gd name="T57" fmla="*/ 108 h 679"/>
                      <a:gd name="T58" fmla="*/ 79 w 473"/>
                      <a:gd name="T59" fmla="*/ 106 h 679"/>
                      <a:gd name="T60" fmla="*/ 39 w 473"/>
                      <a:gd name="T61" fmla="*/ 105 h 679"/>
                      <a:gd name="T62" fmla="*/ 39 w 473"/>
                      <a:gd name="T63" fmla="*/ 157 h 679"/>
                      <a:gd name="T64" fmla="*/ 41 w 473"/>
                      <a:gd name="T65" fmla="*/ 163 h 679"/>
                      <a:gd name="T66" fmla="*/ 43 w 473"/>
                      <a:gd name="T67" fmla="*/ 167 h 679"/>
                      <a:gd name="T68" fmla="*/ 47 w 473"/>
                      <a:gd name="T69" fmla="*/ 170 h 679"/>
                      <a:gd name="T70" fmla="*/ 50 w 473"/>
                      <a:gd name="T71" fmla="*/ 172 h 679"/>
                      <a:gd name="T72" fmla="*/ 55 w 473"/>
                      <a:gd name="T73" fmla="*/ 173 h 679"/>
                      <a:gd name="T74" fmla="*/ 64 w 473"/>
                      <a:gd name="T75" fmla="*/ 174 h 679"/>
                      <a:gd name="T76" fmla="*/ 78 w 473"/>
                      <a:gd name="T77" fmla="*/ 175 h 679"/>
                      <a:gd name="T78" fmla="*/ 90 w 473"/>
                      <a:gd name="T79" fmla="*/ 174 h 679"/>
                      <a:gd name="T80" fmla="*/ 101 w 473"/>
                      <a:gd name="T81" fmla="*/ 172 h 679"/>
                      <a:gd name="T82" fmla="*/ 110 w 473"/>
                      <a:gd name="T83" fmla="*/ 169 h 679"/>
                      <a:gd name="T84" fmla="*/ 119 w 473"/>
                      <a:gd name="T85" fmla="*/ 165 h 679"/>
                      <a:gd name="T86" fmla="*/ 127 w 473"/>
                      <a:gd name="T87" fmla="*/ 159 h 679"/>
                      <a:gd name="T88" fmla="*/ 134 w 473"/>
                      <a:gd name="T89" fmla="*/ 152 h 679"/>
                      <a:gd name="T90" fmla="*/ 140 w 473"/>
                      <a:gd name="T91" fmla="*/ 142 h 679"/>
                      <a:gd name="T92" fmla="*/ 143 w 473"/>
                      <a:gd name="T93" fmla="*/ 200 h 679"/>
                      <a:gd name="T94" fmla="*/ 138 w 473"/>
                      <a:gd name="T95" fmla="*/ 197 h 679"/>
                      <a:gd name="T96" fmla="*/ 133 w 473"/>
                      <a:gd name="T97" fmla="*/ 195 h 679"/>
                      <a:gd name="T98" fmla="*/ 128 w 473"/>
                      <a:gd name="T99" fmla="*/ 194 h 679"/>
                      <a:gd name="T100" fmla="*/ 122 w 473"/>
                      <a:gd name="T101" fmla="*/ 194 h 679"/>
                      <a:gd name="T102" fmla="*/ 3 w 473"/>
                      <a:gd name="T103" fmla="*/ 191 h 679"/>
                      <a:gd name="T104" fmla="*/ 8 w 473"/>
                      <a:gd name="T105" fmla="*/ 184 h 679"/>
                      <a:gd name="T106" fmla="*/ 11 w 473"/>
                      <a:gd name="T107" fmla="*/ 176 h 679"/>
                      <a:gd name="T108" fmla="*/ 13 w 473"/>
                      <a:gd name="T109" fmla="*/ 167 h 679"/>
                      <a:gd name="T110" fmla="*/ 14 w 473"/>
                      <a:gd name="T111" fmla="*/ 39 h 679"/>
                      <a:gd name="T112" fmla="*/ 13 w 473"/>
                      <a:gd name="T113" fmla="*/ 29 h 679"/>
                      <a:gd name="T114" fmla="*/ 10 w 473"/>
                      <a:gd name="T115" fmla="*/ 20 h 679"/>
                      <a:gd name="T116" fmla="*/ 6 w 473"/>
                      <a:gd name="T117" fmla="*/ 13 h 679"/>
                      <a:gd name="T118" fmla="*/ 0 w 473"/>
                      <a:gd name="T119" fmla="*/ 7 h 679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</a:gdLst>
                    <a:ahLst/>
                    <a:cxnLst>
                      <a:cxn ang="T120">
                        <a:pos x="T0" y="T1"/>
                      </a:cxn>
                      <a:cxn ang="T121">
                        <a:pos x="T2" y="T3"/>
                      </a:cxn>
                      <a:cxn ang="T122">
                        <a:pos x="T4" y="T5"/>
                      </a:cxn>
                      <a:cxn ang="T123">
                        <a:pos x="T6" y="T7"/>
                      </a:cxn>
                      <a:cxn ang="T124">
                        <a:pos x="T8" y="T9"/>
                      </a:cxn>
                      <a:cxn ang="T125">
                        <a:pos x="T10" y="T11"/>
                      </a:cxn>
                      <a:cxn ang="T126">
                        <a:pos x="T12" y="T13"/>
                      </a:cxn>
                      <a:cxn ang="T127">
                        <a:pos x="T14" y="T15"/>
                      </a:cxn>
                      <a:cxn ang="T128">
                        <a:pos x="T16" y="T17"/>
                      </a:cxn>
                      <a:cxn ang="T129">
                        <a:pos x="T18" y="T19"/>
                      </a:cxn>
                      <a:cxn ang="T130">
                        <a:pos x="T20" y="T21"/>
                      </a:cxn>
                      <a:cxn ang="T131">
                        <a:pos x="T22" y="T23"/>
                      </a:cxn>
                      <a:cxn ang="T132">
                        <a:pos x="T24" y="T25"/>
                      </a:cxn>
                      <a:cxn ang="T133">
                        <a:pos x="T26" y="T27"/>
                      </a:cxn>
                      <a:cxn ang="T134">
                        <a:pos x="T28" y="T29"/>
                      </a:cxn>
                      <a:cxn ang="T135">
                        <a:pos x="T30" y="T31"/>
                      </a:cxn>
                      <a:cxn ang="T136">
                        <a:pos x="T32" y="T33"/>
                      </a:cxn>
                      <a:cxn ang="T137">
                        <a:pos x="T34" y="T35"/>
                      </a:cxn>
                      <a:cxn ang="T138">
                        <a:pos x="T36" y="T37"/>
                      </a:cxn>
                      <a:cxn ang="T139">
                        <a:pos x="T38" y="T39"/>
                      </a:cxn>
                      <a:cxn ang="T140">
                        <a:pos x="T40" y="T41"/>
                      </a:cxn>
                      <a:cxn ang="T141">
                        <a:pos x="T42" y="T43"/>
                      </a:cxn>
                      <a:cxn ang="T142">
                        <a:pos x="T44" y="T45"/>
                      </a:cxn>
                      <a:cxn ang="T143">
                        <a:pos x="T46" y="T47"/>
                      </a:cxn>
                      <a:cxn ang="T144">
                        <a:pos x="T48" y="T49"/>
                      </a:cxn>
                      <a:cxn ang="T145">
                        <a:pos x="T50" y="T51"/>
                      </a:cxn>
                      <a:cxn ang="T146">
                        <a:pos x="T52" y="T53"/>
                      </a:cxn>
                      <a:cxn ang="T147">
                        <a:pos x="T54" y="T55"/>
                      </a:cxn>
                      <a:cxn ang="T148">
                        <a:pos x="T56" y="T57"/>
                      </a:cxn>
                      <a:cxn ang="T149">
                        <a:pos x="T58" y="T59"/>
                      </a:cxn>
                      <a:cxn ang="T150">
                        <a:pos x="T60" y="T61"/>
                      </a:cxn>
                      <a:cxn ang="T151">
                        <a:pos x="T62" y="T63"/>
                      </a:cxn>
                      <a:cxn ang="T152">
                        <a:pos x="T64" y="T65"/>
                      </a:cxn>
                      <a:cxn ang="T153">
                        <a:pos x="T66" y="T67"/>
                      </a:cxn>
                      <a:cxn ang="T154">
                        <a:pos x="T68" y="T69"/>
                      </a:cxn>
                      <a:cxn ang="T155">
                        <a:pos x="T70" y="T71"/>
                      </a:cxn>
                      <a:cxn ang="T156">
                        <a:pos x="T72" y="T73"/>
                      </a:cxn>
                      <a:cxn ang="T157">
                        <a:pos x="T74" y="T75"/>
                      </a:cxn>
                      <a:cxn ang="T158">
                        <a:pos x="T76" y="T77"/>
                      </a:cxn>
                      <a:cxn ang="T159">
                        <a:pos x="T78" y="T79"/>
                      </a:cxn>
                      <a:cxn ang="T160">
                        <a:pos x="T80" y="T81"/>
                      </a:cxn>
                      <a:cxn ang="T161">
                        <a:pos x="T82" y="T83"/>
                      </a:cxn>
                      <a:cxn ang="T162">
                        <a:pos x="T84" y="T85"/>
                      </a:cxn>
                      <a:cxn ang="T163">
                        <a:pos x="T86" y="T87"/>
                      </a:cxn>
                      <a:cxn ang="T164">
                        <a:pos x="T88" y="T89"/>
                      </a:cxn>
                      <a:cxn ang="T165">
                        <a:pos x="T90" y="T91"/>
                      </a:cxn>
                      <a:cxn ang="T166">
                        <a:pos x="T92" y="T93"/>
                      </a:cxn>
                      <a:cxn ang="T167">
                        <a:pos x="T94" y="T95"/>
                      </a:cxn>
                      <a:cxn ang="T168">
                        <a:pos x="T96" y="T97"/>
                      </a:cxn>
                      <a:cxn ang="T169">
                        <a:pos x="T98" y="T99"/>
                      </a:cxn>
                      <a:cxn ang="T170">
                        <a:pos x="T100" y="T101"/>
                      </a:cxn>
                      <a:cxn ang="T171">
                        <a:pos x="T102" y="T103"/>
                      </a:cxn>
                      <a:cxn ang="T172">
                        <a:pos x="T104" y="T105"/>
                      </a:cxn>
                      <a:cxn ang="T173">
                        <a:pos x="T106" y="T107"/>
                      </a:cxn>
                      <a:cxn ang="T174">
                        <a:pos x="T108" y="T109"/>
                      </a:cxn>
                      <a:cxn ang="T175">
                        <a:pos x="T110" y="T111"/>
                      </a:cxn>
                      <a:cxn ang="T176">
                        <a:pos x="T112" y="T113"/>
                      </a:cxn>
                      <a:cxn ang="T177">
                        <a:pos x="T114" y="T115"/>
                      </a:cxn>
                      <a:cxn ang="T178">
                        <a:pos x="T116" y="T117"/>
                      </a:cxn>
                      <a:cxn ang="T179">
                        <a:pos x="T118" y="T119"/>
                      </a:cxn>
                    </a:cxnLst>
                    <a:rect l="0" t="0" r="r" b="b"/>
                    <a:pathLst>
                      <a:path w="473" h="679">
                        <a:moveTo>
                          <a:pt x="391" y="23"/>
                        </a:moveTo>
                        <a:lnTo>
                          <a:pt x="398" y="22"/>
                        </a:lnTo>
                        <a:lnTo>
                          <a:pt x="405" y="21"/>
                        </a:lnTo>
                        <a:lnTo>
                          <a:pt x="414" y="20"/>
                        </a:lnTo>
                        <a:lnTo>
                          <a:pt x="421" y="17"/>
                        </a:lnTo>
                        <a:lnTo>
                          <a:pt x="430" y="14"/>
                        </a:lnTo>
                        <a:lnTo>
                          <a:pt x="437" y="10"/>
                        </a:lnTo>
                        <a:lnTo>
                          <a:pt x="444" y="5"/>
                        </a:lnTo>
                        <a:lnTo>
                          <a:pt x="453" y="0"/>
                        </a:lnTo>
                        <a:lnTo>
                          <a:pt x="453" y="209"/>
                        </a:lnTo>
                        <a:lnTo>
                          <a:pt x="444" y="193"/>
                        </a:lnTo>
                        <a:lnTo>
                          <a:pt x="436" y="177"/>
                        </a:lnTo>
                        <a:lnTo>
                          <a:pt x="426" y="162"/>
                        </a:lnTo>
                        <a:lnTo>
                          <a:pt x="415" y="149"/>
                        </a:lnTo>
                        <a:lnTo>
                          <a:pt x="403" y="138"/>
                        </a:lnTo>
                        <a:lnTo>
                          <a:pt x="390" y="127"/>
                        </a:lnTo>
                        <a:lnTo>
                          <a:pt x="376" y="119"/>
                        </a:lnTo>
                        <a:lnTo>
                          <a:pt x="361" y="110"/>
                        </a:lnTo>
                        <a:lnTo>
                          <a:pt x="349" y="105"/>
                        </a:lnTo>
                        <a:lnTo>
                          <a:pt x="334" y="101"/>
                        </a:lnTo>
                        <a:lnTo>
                          <a:pt x="319" y="97"/>
                        </a:lnTo>
                        <a:lnTo>
                          <a:pt x="302" y="94"/>
                        </a:lnTo>
                        <a:lnTo>
                          <a:pt x="285" y="91"/>
                        </a:lnTo>
                        <a:lnTo>
                          <a:pt x="266" y="89"/>
                        </a:lnTo>
                        <a:lnTo>
                          <a:pt x="247" y="88"/>
                        </a:lnTo>
                        <a:lnTo>
                          <a:pt x="226" y="88"/>
                        </a:lnTo>
                        <a:lnTo>
                          <a:pt x="204" y="89"/>
                        </a:lnTo>
                        <a:lnTo>
                          <a:pt x="186" y="90"/>
                        </a:lnTo>
                        <a:lnTo>
                          <a:pt x="178" y="93"/>
                        </a:lnTo>
                        <a:lnTo>
                          <a:pt x="171" y="94"/>
                        </a:lnTo>
                        <a:lnTo>
                          <a:pt x="164" y="96"/>
                        </a:lnTo>
                        <a:lnTo>
                          <a:pt x="159" y="99"/>
                        </a:lnTo>
                        <a:lnTo>
                          <a:pt x="152" y="103"/>
                        </a:lnTo>
                        <a:lnTo>
                          <a:pt x="145" y="108"/>
                        </a:lnTo>
                        <a:lnTo>
                          <a:pt x="140" y="114"/>
                        </a:lnTo>
                        <a:lnTo>
                          <a:pt x="136" y="121"/>
                        </a:lnTo>
                        <a:lnTo>
                          <a:pt x="134" y="128"/>
                        </a:lnTo>
                        <a:lnTo>
                          <a:pt x="131" y="137"/>
                        </a:lnTo>
                        <a:lnTo>
                          <a:pt x="129" y="145"/>
                        </a:lnTo>
                        <a:lnTo>
                          <a:pt x="129" y="156"/>
                        </a:lnTo>
                        <a:lnTo>
                          <a:pt x="129" y="290"/>
                        </a:lnTo>
                        <a:lnTo>
                          <a:pt x="242" y="290"/>
                        </a:lnTo>
                        <a:lnTo>
                          <a:pt x="260" y="289"/>
                        </a:lnTo>
                        <a:lnTo>
                          <a:pt x="278" y="286"/>
                        </a:lnTo>
                        <a:lnTo>
                          <a:pt x="295" y="282"/>
                        </a:lnTo>
                        <a:lnTo>
                          <a:pt x="311" y="276"/>
                        </a:lnTo>
                        <a:lnTo>
                          <a:pt x="318" y="273"/>
                        </a:lnTo>
                        <a:lnTo>
                          <a:pt x="324" y="268"/>
                        </a:lnTo>
                        <a:lnTo>
                          <a:pt x="332" y="263"/>
                        </a:lnTo>
                        <a:lnTo>
                          <a:pt x="338" y="258"/>
                        </a:lnTo>
                        <a:lnTo>
                          <a:pt x="350" y="246"/>
                        </a:lnTo>
                        <a:lnTo>
                          <a:pt x="361" y="234"/>
                        </a:lnTo>
                        <a:lnTo>
                          <a:pt x="361" y="413"/>
                        </a:lnTo>
                        <a:lnTo>
                          <a:pt x="350" y="400"/>
                        </a:lnTo>
                        <a:lnTo>
                          <a:pt x="338" y="389"/>
                        </a:lnTo>
                        <a:lnTo>
                          <a:pt x="324" y="380"/>
                        </a:lnTo>
                        <a:lnTo>
                          <a:pt x="311" y="372"/>
                        </a:lnTo>
                        <a:lnTo>
                          <a:pt x="295" y="365"/>
                        </a:lnTo>
                        <a:lnTo>
                          <a:pt x="278" y="361"/>
                        </a:lnTo>
                        <a:lnTo>
                          <a:pt x="260" y="359"/>
                        </a:lnTo>
                        <a:lnTo>
                          <a:pt x="242" y="358"/>
                        </a:lnTo>
                        <a:lnTo>
                          <a:pt x="129" y="358"/>
                        </a:lnTo>
                        <a:lnTo>
                          <a:pt x="129" y="522"/>
                        </a:lnTo>
                        <a:lnTo>
                          <a:pt x="129" y="533"/>
                        </a:lnTo>
                        <a:lnTo>
                          <a:pt x="132" y="542"/>
                        </a:lnTo>
                        <a:lnTo>
                          <a:pt x="134" y="552"/>
                        </a:lnTo>
                        <a:lnTo>
                          <a:pt x="137" y="559"/>
                        </a:lnTo>
                        <a:lnTo>
                          <a:pt x="142" y="566"/>
                        </a:lnTo>
                        <a:lnTo>
                          <a:pt x="147" y="573"/>
                        </a:lnTo>
                        <a:lnTo>
                          <a:pt x="155" y="578"/>
                        </a:lnTo>
                        <a:lnTo>
                          <a:pt x="162" y="582"/>
                        </a:lnTo>
                        <a:lnTo>
                          <a:pt x="167" y="584"/>
                        </a:lnTo>
                        <a:lnTo>
                          <a:pt x="175" y="586"/>
                        </a:lnTo>
                        <a:lnTo>
                          <a:pt x="182" y="588"/>
                        </a:lnTo>
                        <a:lnTo>
                          <a:pt x="191" y="591"/>
                        </a:lnTo>
                        <a:lnTo>
                          <a:pt x="211" y="592"/>
                        </a:lnTo>
                        <a:lnTo>
                          <a:pt x="235" y="593"/>
                        </a:lnTo>
                        <a:lnTo>
                          <a:pt x="258" y="593"/>
                        </a:lnTo>
                        <a:lnTo>
                          <a:pt x="279" y="592"/>
                        </a:lnTo>
                        <a:lnTo>
                          <a:pt x="299" y="590"/>
                        </a:lnTo>
                        <a:lnTo>
                          <a:pt x="318" y="587"/>
                        </a:lnTo>
                        <a:lnTo>
                          <a:pt x="335" y="583"/>
                        </a:lnTo>
                        <a:lnTo>
                          <a:pt x="351" y="580"/>
                        </a:lnTo>
                        <a:lnTo>
                          <a:pt x="365" y="575"/>
                        </a:lnTo>
                        <a:lnTo>
                          <a:pt x="378" y="568"/>
                        </a:lnTo>
                        <a:lnTo>
                          <a:pt x="392" y="561"/>
                        </a:lnTo>
                        <a:lnTo>
                          <a:pt x="405" y="552"/>
                        </a:lnTo>
                        <a:lnTo>
                          <a:pt x="419" y="541"/>
                        </a:lnTo>
                        <a:lnTo>
                          <a:pt x="431" y="528"/>
                        </a:lnTo>
                        <a:lnTo>
                          <a:pt x="442" y="515"/>
                        </a:lnTo>
                        <a:lnTo>
                          <a:pt x="454" y="499"/>
                        </a:lnTo>
                        <a:lnTo>
                          <a:pt x="463" y="482"/>
                        </a:lnTo>
                        <a:lnTo>
                          <a:pt x="473" y="463"/>
                        </a:lnTo>
                        <a:lnTo>
                          <a:pt x="473" y="679"/>
                        </a:lnTo>
                        <a:lnTo>
                          <a:pt x="465" y="674"/>
                        </a:lnTo>
                        <a:lnTo>
                          <a:pt x="457" y="670"/>
                        </a:lnTo>
                        <a:lnTo>
                          <a:pt x="450" y="666"/>
                        </a:lnTo>
                        <a:lnTo>
                          <a:pt x="441" y="663"/>
                        </a:lnTo>
                        <a:lnTo>
                          <a:pt x="433" y="661"/>
                        </a:lnTo>
                        <a:lnTo>
                          <a:pt x="423" y="660"/>
                        </a:lnTo>
                        <a:lnTo>
                          <a:pt x="415" y="659"/>
                        </a:lnTo>
                        <a:lnTo>
                          <a:pt x="405" y="658"/>
                        </a:lnTo>
                        <a:lnTo>
                          <a:pt x="0" y="658"/>
                        </a:lnTo>
                        <a:lnTo>
                          <a:pt x="10" y="648"/>
                        </a:lnTo>
                        <a:lnTo>
                          <a:pt x="19" y="637"/>
                        </a:lnTo>
                        <a:lnTo>
                          <a:pt x="27" y="624"/>
                        </a:lnTo>
                        <a:lnTo>
                          <a:pt x="34" y="612"/>
                        </a:lnTo>
                        <a:lnTo>
                          <a:pt x="38" y="598"/>
                        </a:lnTo>
                        <a:lnTo>
                          <a:pt x="42" y="582"/>
                        </a:lnTo>
                        <a:lnTo>
                          <a:pt x="44" y="566"/>
                        </a:lnTo>
                        <a:lnTo>
                          <a:pt x="45" y="549"/>
                        </a:lnTo>
                        <a:lnTo>
                          <a:pt x="45" y="132"/>
                        </a:lnTo>
                        <a:lnTo>
                          <a:pt x="44" y="115"/>
                        </a:lnTo>
                        <a:lnTo>
                          <a:pt x="42" y="99"/>
                        </a:lnTo>
                        <a:lnTo>
                          <a:pt x="38" y="84"/>
                        </a:lnTo>
                        <a:lnTo>
                          <a:pt x="34" y="69"/>
                        </a:lnTo>
                        <a:lnTo>
                          <a:pt x="27" y="57"/>
                        </a:lnTo>
                        <a:lnTo>
                          <a:pt x="19" y="45"/>
                        </a:lnTo>
                        <a:lnTo>
                          <a:pt x="10" y="34"/>
                        </a:lnTo>
                        <a:lnTo>
                          <a:pt x="0" y="23"/>
                        </a:lnTo>
                        <a:lnTo>
                          <a:pt x="391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" name="Freeform 952"/>
                  <p:cNvSpPr>
                    <a:spLocks noChangeAspect="1"/>
                  </p:cNvSpPr>
                  <p:nvPr/>
                </p:nvSpPr>
                <p:spPr bwMode="auto">
                  <a:xfrm>
                    <a:off x="3369" y="2262"/>
                    <a:ext cx="207" cy="193"/>
                  </a:xfrm>
                  <a:custGeom>
                    <a:avLst/>
                    <a:gdLst>
                      <a:gd name="T0" fmla="*/ 158 w 688"/>
                      <a:gd name="T1" fmla="*/ 190 h 635"/>
                      <a:gd name="T2" fmla="*/ 163 w 688"/>
                      <a:gd name="T3" fmla="*/ 183 h 635"/>
                      <a:gd name="T4" fmla="*/ 167 w 688"/>
                      <a:gd name="T5" fmla="*/ 175 h 635"/>
                      <a:gd name="T6" fmla="*/ 168 w 688"/>
                      <a:gd name="T7" fmla="*/ 165 h 635"/>
                      <a:gd name="T8" fmla="*/ 168 w 688"/>
                      <a:gd name="T9" fmla="*/ 53 h 635"/>
                      <a:gd name="T10" fmla="*/ 169 w 688"/>
                      <a:gd name="T11" fmla="*/ 36 h 635"/>
                      <a:gd name="T12" fmla="*/ 171 w 688"/>
                      <a:gd name="T13" fmla="*/ 21 h 635"/>
                      <a:gd name="T14" fmla="*/ 166 w 688"/>
                      <a:gd name="T15" fmla="*/ 38 h 635"/>
                      <a:gd name="T16" fmla="*/ 161 w 688"/>
                      <a:gd name="T17" fmla="*/ 53 h 635"/>
                      <a:gd name="T18" fmla="*/ 118 w 688"/>
                      <a:gd name="T19" fmla="*/ 183 h 635"/>
                      <a:gd name="T20" fmla="*/ 117 w 688"/>
                      <a:gd name="T21" fmla="*/ 191 h 635"/>
                      <a:gd name="T22" fmla="*/ 87 w 688"/>
                      <a:gd name="T23" fmla="*/ 193 h 635"/>
                      <a:gd name="T24" fmla="*/ 88 w 688"/>
                      <a:gd name="T25" fmla="*/ 187 h 635"/>
                      <a:gd name="T26" fmla="*/ 86 w 688"/>
                      <a:gd name="T27" fmla="*/ 180 h 635"/>
                      <a:gd name="T28" fmla="*/ 41 w 688"/>
                      <a:gd name="T29" fmla="*/ 46 h 635"/>
                      <a:gd name="T30" fmla="*/ 36 w 688"/>
                      <a:gd name="T31" fmla="*/ 29 h 635"/>
                      <a:gd name="T32" fmla="*/ 35 w 688"/>
                      <a:gd name="T33" fmla="*/ 28 h 635"/>
                      <a:gd name="T34" fmla="*/ 36 w 688"/>
                      <a:gd name="T35" fmla="*/ 43 h 635"/>
                      <a:gd name="T36" fmla="*/ 36 w 688"/>
                      <a:gd name="T37" fmla="*/ 160 h 635"/>
                      <a:gd name="T38" fmla="*/ 37 w 688"/>
                      <a:gd name="T39" fmla="*/ 170 h 635"/>
                      <a:gd name="T40" fmla="*/ 40 w 688"/>
                      <a:gd name="T41" fmla="*/ 179 h 635"/>
                      <a:gd name="T42" fmla="*/ 44 w 688"/>
                      <a:gd name="T43" fmla="*/ 186 h 635"/>
                      <a:gd name="T44" fmla="*/ 50 w 688"/>
                      <a:gd name="T45" fmla="*/ 193 h 635"/>
                      <a:gd name="T46" fmla="*/ 3 w 688"/>
                      <a:gd name="T47" fmla="*/ 190 h 635"/>
                      <a:gd name="T48" fmla="*/ 8 w 688"/>
                      <a:gd name="T49" fmla="*/ 183 h 635"/>
                      <a:gd name="T50" fmla="*/ 12 w 688"/>
                      <a:gd name="T51" fmla="*/ 175 h 635"/>
                      <a:gd name="T52" fmla="*/ 13 w 688"/>
                      <a:gd name="T53" fmla="*/ 165 h 635"/>
                      <a:gd name="T54" fmla="*/ 14 w 688"/>
                      <a:gd name="T55" fmla="*/ 33 h 635"/>
                      <a:gd name="T56" fmla="*/ 13 w 688"/>
                      <a:gd name="T57" fmla="*/ 23 h 635"/>
                      <a:gd name="T58" fmla="*/ 10 w 688"/>
                      <a:gd name="T59" fmla="*/ 14 h 635"/>
                      <a:gd name="T60" fmla="*/ 6 w 688"/>
                      <a:gd name="T61" fmla="*/ 7 h 635"/>
                      <a:gd name="T62" fmla="*/ 0 w 688"/>
                      <a:gd name="T63" fmla="*/ 0 h 635"/>
                      <a:gd name="T64" fmla="*/ 54 w 688"/>
                      <a:gd name="T65" fmla="*/ 1 h 635"/>
                      <a:gd name="T66" fmla="*/ 53 w 688"/>
                      <a:gd name="T67" fmla="*/ 5 h 635"/>
                      <a:gd name="T68" fmla="*/ 53 w 688"/>
                      <a:gd name="T69" fmla="*/ 7 h 635"/>
                      <a:gd name="T70" fmla="*/ 94 w 688"/>
                      <a:gd name="T71" fmla="*/ 130 h 635"/>
                      <a:gd name="T72" fmla="*/ 99 w 688"/>
                      <a:gd name="T73" fmla="*/ 147 h 635"/>
                      <a:gd name="T74" fmla="*/ 103 w 688"/>
                      <a:gd name="T75" fmla="*/ 167 h 635"/>
                      <a:gd name="T76" fmla="*/ 107 w 688"/>
                      <a:gd name="T77" fmla="*/ 146 h 635"/>
                      <a:gd name="T78" fmla="*/ 112 w 688"/>
                      <a:gd name="T79" fmla="*/ 130 h 635"/>
                      <a:gd name="T80" fmla="*/ 153 w 688"/>
                      <a:gd name="T81" fmla="*/ 7 h 635"/>
                      <a:gd name="T82" fmla="*/ 153 w 688"/>
                      <a:gd name="T83" fmla="*/ 6 h 635"/>
                      <a:gd name="T84" fmla="*/ 153 w 688"/>
                      <a:gd name="T85" fmla="*/ 4 h 635"/>
                      <a:gd name="T86" fmla="*/ 207 w 688"/>
                      <a:gd name="T87" fmla="*/ 0 h 635"/>
                      <a:gd name="T88" fmla="*/ 201 w 688"/>
                      <a:gd name="T89" fmla="*/ 6 h 635"/>
                      <a:gd name="T90" fmla="*/ 197 w 688"/>
                      <a:gd name="T91" fmla="*/ 14 h 635"/>
                      <a:gd name="T92" fmla="*/ 195 w 688"/>
                      <a:gd name="T93" fmla="*/ 23 h 635"/>
                      <a:gd name="T94" fmla="*/ 193 w 688"/>
                      <a:gd name="T95" fmla="*/ 33 h 635"/>
                      <a:gd name="T96" fmla="*/ 193 w 688"/>
                      <a:gd name="T97" fmla="*/ 165 h 635"/>
                      <a:gd name="T98" fmla="*/ 196 w 688"/>
                      <a:gd name="T99" fmla="*/ 175 h 635"/>
                      <a:gd name="T100" fmla="*/ 199 w 688"/>
                      <a:gd name="T101" fmla="*/ 183 h 635"/>
                      <a:gd name="T102" fmla="*/ 204 w 688"/>
                      <a:gd name="T103" fmla="*/ 190 h 635"/>
                      <a:gd name="T104" fmla="*/ 155 w 688"/>
                      <a:gd name="T105" fmla="*/ 193 h 635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</a:gdLst>
                    <a:ahLst/>
                    <a:cxnLst>
                      <a:cxn ang="T106">
                        <a:pos x="T0" y="T1"/>
                      </a:cxn>
                      <a:cxn ang="T107">
                        <a:pos x="T2" y="T3"/>
                      </a:cxn>
                      <a:cxn ang="T108">
                        <a:pos x="T4" y="T5"/>
                      </a:cxn>
                      <a:cxn ang="T109">
                        <a:pos x="T6" y="T7"/>
                      </a:cxn>
                      <a:cxn ang="T110">
                        <a:pos x="T8" y="T9"/>
                      </a:cxn>
                      <a:cxn ang="T111">
                        <a:pos x="T10" y="T11"/>
                      </a:cxn>
                      <a:cxn ang="T112">
                        <a:pos x="T12" y="T13"/>
                      </a:cxn>
                      <a:cxn ang="T113">
                        <a:pos x="T14" y="T15"/>
                      </a:cxn>
                      <a:cxn ang="T114">
                        <a:pos x="T16" y="T17"/>
                      </a:cxn>
                      <a:cxn ang="T115">
                        <a:pos x="T18" y="T19"/>
                      </a:cxn>
                      <a:cxn ang="T116">
                        <a:pos x="T20" y="T21"/>
                      </a:cxn>
                      <a:cxn ang="T117">
                        <a:pos x="T22" y="T23"/>
                      </a:cxn>
                      <a:cxn ang="T118">
                        <a:pos x="T24" y="T25"/>
                      </a:cxn>
                      <a:cxn ang="T119">
                        <a:pos x="T26" y="T27"/>
                      </a:cxn>
                      <a:cxn ang="T120">
                        <a:pos x="T28" y="T29"/>
                      </a:cxn>
                      <a:cxn ang="T121">
                        <a:pos x="T30" y="T31"/>
                      </a:cxn>
                      <a:cxn ang="T122">
                        <a:pos x="T32" y="T33"/>
                      </a:cxn>
                      <a:cxn ang="T123">
                        <a:pos x="T34" y="T35"/>
                      </a:cxn>
                      <a:cxn ang="T124">
                        <a:pos x="T36" y="T37"/>
                      </a:cxn>
                      <a:cxn ang="T125">
                        <a:pos x="T38" y="T39"/>
                      </a:cxn>
                      <a:cxn ang="T126">
                        <a:pos x="T40" y="T41"/>
                      </a:cxn>
                      <a:cxn ang="T127">
                        <a:pos x="T42" y="T43"/>
                      </a:cxn>
                      <a:cxn ang="T128">
                        <a:pos x="T44" y="T45"/>
                      </a:cxn>
                      <a:cxn ang="T129">
                        <a:pos x="T46" y="T47"/>
                      </a:cxn>
                      <a:cxn ang="T130">
                        <a:pos x="T48" y="T49"/>
                      </a:cxn>
                      <a:cxn ang="T131">
                        <a:pos x="T50" y="T51"/>
                      </a:cxn>
                      <a:cxn ang="T132">
                        <a:pos x="T52" y="T53"/>
                      </a:cxn>
                      <a:cxn ang="T133">
                        <a:pos x="T54" y="T55"/>
                      </a:cxn>
                      <a:cxn ang="T134">
                        <a:pos x="T56" y="T57"/>
                      </a:cxn>
                      <a:cxn ang="T135">
                        <a:pos x="T58" y="T59"/>
                      </a:cxn>
                      <a:cxn ang="T136">
                        <a:pos x="T60" y="T61"/>
                      </a:cxn>
                      <a:cxn ang="T137">
                        <a:pos x="T62" y="T63"/>
                      </a:cxn>
                      <a:cxn ang="T138">
                        <a:pos x="T64" y="T65"/>
                      </a:cxn>
                      <a:cxn ang="T139">
                        <a:pos x="T66" y="T67"/>
                      </a:cxn>
                      <a:cxn ang="T140">
                        <a:pos x="T68" y="T69"/>
                      </a:cxn>
                      <a:cxn ang="T141">
                        <a:pos x="T70" y="T71"/>
                      </a:cxn>
                      <a:cxn ang="T142">
                        <a:pos x="T72" y="T73"/>
                      </a:cxn>
                      <a:cxn ang="T143">
                        <a:pos x="T74" y="T75"/>
                      </a:cxn>
                      <a:cxn ang="T144">
                        <a:pos x="T76" y="T77"/>
                      </a:cxn>
                      <a:cxn ang="T145">
                        <a:pos x="T78" y="T79"/>
                      </a:cxn>
                      <a:cxn ang="T146">
                        <a:pos x="T80" y="T81"/>
                      </a:cxn>
                      <a:cxn ang="T147">
                        <a:pos x="T82" y="T83"/>
                      </a:cxn>
                      <a:cxn ang="T148">
                        <a:pos x="T84" y="T85"/>
                      </a:cxn>
                      <a:cxn ang="T149">
                        <a:pos x="T86" y="T87"/>
                      </a:cxn>
                      <a:cxn ang="T150">
                        <a:pos x="T88" y="T89"/>
                      </a:cxn>
                      <a:cxn ang="T151">
                        <a:pos x="T90" y="T91"/>
                      </a:cxn>
                      <a:cxn ang="T152">
                        <a:pos x="T92" y="T93"/>
                      </a:cxn>
                      <a:cxn ang="T153">
                        <a:pos x="T94" y="T95"/>
                      </a:cxn>
                      <a:cxn ang="T154">
                        <a:pos x="T96" y="T97"/>
                      </a:cxn>
                      <a:cxn ang="T155">
                        <a:pos x="T98" y="T99"/>
                      </a:cxn>
                      <a:cxn ang="T156">
                        <a:pos x="T100" y="T101"/>
                      </a:cxn>
                      <a:cxn ang="T157">
                        <a:pos x="T102" y="T103"/>
                      </a:cxn>
                      <a:cxn ang="T158">
                        <a:pos x="T104" y="T105"/>
                      </a:cxn>
                    </a:cxnLst>
                    <a:rect l="0" t="0" r="r" b="b"/>
                    <a:pathLst>
                      <a:path w="688" h="635">
                        <a:moveTo>
                          <a:pt x="515" y="635"/>
                        </a:moveTo>
                        <a:lnTo>
                          <a:pt x="526" y="625"/>
                        </a:lnTo>
                        <a:lnTo>
                          <a:pt x="536" y="614"/>
                        </a:lnTo>
                        <a:lnTo>
                          <a:pt x="543" y="601"/>
                        </a:lnTo>
                        <a:lnTo>
                          <a:pt x="550" y="589"/>
                        </a:lnTo>
                        <a:lnTo>
                          <a:pt x="554" y="575"/>
                        </a:lnTo>
                        <a:lnTo>
                          <a:pt x="558" y="559"/>
                        </a:lnTo>
                        <a:lnTo>
                          <a:pt x="559" y="543"/>
                        </a:lnTo>
                        <a:lnTo>
                          <a:pt x="560" y="526"/>
                        </a:lnTo>
                        <a:lnTo>
                          <a:pt x="560" y="174"/>
                        </a:lnTo>
                        <a:lnTo>
                          <a:pt x="561" y="146"/>
                        </a:lnTo>
                        <a:lnTo>
                          <a:pt x="562" y="120"/>
                        </a:lnTo>
                        <a:lnTo>
                          <a:pt x="565" y="94"/>
                        </a:lnTo>
                        <a:lnTo>
                          <a:pt x="569" y="68"/>
                        </a:lnTo>
                        <a:lnTo>
                          <a:pt x="561" y="97"/>
                        </a:lnTo>
                        <a:lnTo>
                          <a:pt x="553" y="124"/>
                        </a:lnTo>
                        <a:lnTo>
                          <a:pt x="544" y="151"/>
                        </a:lnTo>
                        <a:lnTo>
                          <a:pt x="536" y="176"/>
                        </a:lnTo>
                        <a:lnTo>
                          <a:pt x="393" y="591"/>
                        </a:lnTo>
                        <a:lnTo>
                          <a:pt x="391" y="602"/>
                        </a:lnTo>
                        <a:lnTo>
                          <a:pt x="390" y="616"/>
                        </a:lnTo>
                        <a:lnTo>
                          <a:pt x="390" y="628"/>
                        </a:lnTo>
                        <a:lnTo>
                          <a:pt x="391" y="635"/>
                        </a:lnTo>
                        <a:lnTo>
                          <a:pt x="288" y="635"/>
                        </a:lnTo>
                        <a:lnTo>
                          <a:pt x="291" y="627"/>
                        </a:lnTo>
                        <a:lnTo>
                          <a:pt x="291" y="616"/>
                        </a:lnTo>
                        <a:lnTo>
                          <a:pt x="290" y="602"/>
                        </a:lnTo>
                        <a:lnTo>
                          <a:pt x="287" y="591"/>
                        </a:lnTo>
                        <a:lnTo>
                          <a:pt x="144" y="176"/>
                        </a:lnTo>
                        <a:lnTo>
                          <a:pt x="135" y="150"/>
                        </a:lnTo>
                        <a:lnTo>
                          <a:pt x="126" y="123"/>
                        </a:lnTo>
                        <a:lnTo>
                          <a:pt x="119" y="96"/>
                        </a:lnTo>
                        <a:lnTo>
                          <a:pt x="110" y="68"/>
                        </a:lnTo>
                        <a:lnTo>
                          <a:pt x="116" y="91"/>
                        </a:lnTo>
                        <a:lnTo>
                          <a:pt x="119" y="116"/>
                        </a:lnTo>
                        <a:lnTo>
                          <a:pt x="121" y="143"/>
                        </a:lnTo>
                        <a:lnTo>
                          <a:pt x="121" y="174"/>
                        </a:lnTo>
                        <a:lnTo>
                          <a:pt x="121" y="526"/>
                        </a:lnTo>
                        <a:lnTo>
                          <a:pt x="122" y="543"/>
                        </a:lnTo>
                        <a:lnTo>
                          <a:pt x="124" y="558"/>
                        </a:lnTo>
                        <a:lnTo>
                          <a:pt x="127" y="573"/>
                        </a:lnTo>
                        <a:lnTo>
                          <a:pt x="133" y="588"/>
                        </a:lnTo>
                        <a:lnTo>
                          <a:pt x="139" y="600"/>
                        </a:lnTo>
                        <a:lnTo>
                          <a:pt x="146" y="613"/>
                        </a:lnTo>
                        <a:lnTo>
                          <a:pt x="156" y="624"/>
                        </a:lnTo>
                        <a:lnTo>
                          <a:pt x="166" y="635"/>
                        </a:lnTo>
                        <a:lnTo>
                          <a:pt x="0" y="635"/>
                        </a:lnTo>
                        <a:lnTo>
                          <a:pt x="10" y="625"/>
                        </a:lnTo>
                        <a:lnTo>
                          <a:pt x="20" y="614"/>
                        </a:lnTo>
                        <a:lnTo>
                          <a:pt x="27" y="601"/>
                        </a:lnTo>
                        <a:lnTo>
                          <a:pt x="34" y="589"/>
                        </a:lnTo>
                        <a:lnTo>
                          <a:pt x="39" y="575"/>
                        </a:lnTo>
                        <a:lnTo>
                          <a:pt x="42" y="559"/>
                        </a:lnTo>
                        <a:lnTo>
                          <a:pt x="44" y="543"/>
                        </a:lnTo>
                        <a:lnTo>
                          <a:pt x="45" y="526"/>
                        </a:lnTo>
                        <a:lnTo>
                          <a:pt x="45" y="109"/>
                        </a:lnTo>
                        <a:lnTo>
                          <a:pt x="44" y="92"/>
                        </a:lnTo>
                        <a:lnTo>
                          <a:pt x="42" y="76"/>
                        </a:lnTo>
                        <a:lnTo>
                          <a:pt x="39" y="61"/>
                        </a:lnTo>
                        <a:lnTo>
                          <a:pt x="34" y="46"/>
                        </a:lnTo>
                        <a:lnTo>
                          <a:pt x="27" y="34"/>
                        </a:lnTo>
                        <a:lnTo>
                          <a:pt x="20" y="22"/>
                        </a:lnTo>
                        <a:lnTo>
                          <a:pt x="10" y="11"/>
                        </a:lnTo>
                        <a:lnTo>
                          <a:pt x="0" y="0"/>
                        </a:lnTo>
                        <a:lnTo>
                          <a:pt x="180" y="0"/>
                        </a:lnTo>
                        <a:lnTo>
                          <a:pt x="178" y="4"/>
                        </a:lnTo>
                        <a:lnTo>
                          <a:pt x="176" y="10"/>
                        </a:lnTo>
                        <a:lnTo>
                          <a:pt x="175" y="15"/>
                        </a:lnTo>
                        <a:lnTo>
                          <a:pt x="175" y="19"/>
                        </a:lnTo>
                        <a:lnTo>
                          <a:pt x="175" y="22"/>
                        </a:lnTo>
                        <a:lnTo>
                          <a:pt x="175" y="25"/>
                        </a:lnTo>
                        <a:lnTo>
                          <a:pt x="313" y="428"/>
                        </a:lnTo>
                        <a:lnTo>
                          <a:pt x="322" y="455"/>
                        </a:lnTo>
                        <a:lnTo>
                          <a:pt x="330" y="483"/>
                        </a:lnTo>
                        <a:lnTo>
                          <a:pt x="337" y="514"/>
                        </a:lnTo>
                        <a:lnTo>
                          <a:pt x="342" y="548"/>
                        </a:lnTo>
                        <a:lnTo>
                          <a:pt x="350" y="512"/>
                        </a:lnTo>
                        <a:lnTo>
                          <a:pt x="357" y="480"/>
                        </a:lnTo>
                        <a:lnTo>
                          <a:pt x="364" y="453"/>
                        </a:lnTo>
                        <a:lnTo>
                          <a:pt x="372" y="428"/>
                        </a:lnTo>
                        <a:lnTo>
                          <a:pt x="509" y="25"/>
                        </a:lnTo>
                        <a:lnTo>
                          <a:pt x="509" y="24"/>
                        </a:lnTo>
                        <a:lnTo>
                          <a:pt x="510" y="24"/>
                        </a:lnTo>
                        <a:lnTo>
                          <a:pt x="510" y="20"/>
                        </a:lnTo>
                        <a:lnTo>
                          <a:pt x="510" y="17"/>
                        </a:lnTo>
                        <a:lnTo>
                          <a:pt x="509" y="12"/>
                        </a:lnTo>
                        <a:lnTo>
                          <a:pt x="505" y="0"/>
                        </a:lnTo>
                        <a:lnTo>
                          <a:pt x="688" y="0"/>
                        </a:lnTo>
                        <a:lnTo>
                          <a:pt x="678" y="10"/>
                        </a:lnTo>
                        <a:lnTo>
                          <a:pt x="669" y="21"/>
                        </a:lnTo>
                        <a:lnTo>
                          <a:pt x="661" y="33"/>
                        </a:lnTo>
                        <a:lnTo>
                          <a:pt x="655" y="46"/>
                        </a:lnTo>
                        <a:lnTo>
                          <a:pt x="650" y="60"/>
                        </a:lnTo>
                        <a:lnTo>
                          <a:pt x="647" y="76"/>
                        </a:lnTo>
                        <a:lnTo>
                          <a:pt x="643" y="92"/>
                        </a:lnTo>
                        <a:lnTo>
                          <a:pt x="643" y="109"/>
                        </a:lnTo>
                        <a:lnTo>
                          <a:pt x="643" y="526"/>
                        </a:lnTo>
                        <a:lnTo>
                          <a:pt x="643" y="543"/>
                        </a:lnTo>
                        <a:lnTo>
                          <a:pt x="647" y="559"/>
                        </a:lnTo>
                        <a:lnTo>
                          <a:pt x="650" y="575"/>
                        </a:lnTo>
                        <a:lnTo>
                          <a:pt x="655" y="589"/>
                        </a:lnTo>
                        <a:lnTo>
                          <a:pt x="661" y="601"/>
                        </a:lnTo>
                        <a:lnTo>
                          <a:pt x="669" y="614"/>
                        </a:lnTo>
                        <a:lnTo>
                          <a:pt x="678" y="625"/>
                        </a:lnTo>
                        <a:lnTo>
                          <a:pt x="688" y="635"/>
                        </a:lnTo>
                        <a:lnTo>
                          <a:pt x="515" y="63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" name="Freeform 953"/>
                  <p:cNvSpPr>
                    <a:spLocks noChangeAspect="1"/>
                  </p:cNvSpPr>
                  <p:nvPr/>
                </p:nvSpPr>
                <p:spPr bwMode="auto">
                  <a:xfrm>
                    <a:off x="4034" y="2262"/>
                    <a:ext cx="64" cy="193"/>
                  </a:xfrm>
                  <a:custGeom>
                    <a:avLst/>
                    <a:gdLst>
                      <a:gd name="T0" fmla="*/ 29 w 232"/>
                      <a:gd name="T1" fmla="*/ 59 h 648"/>
                      <a:gd name="T2" fmla="*/ 13 w 232"/>
                      <a:gd name="T3" fmla="*/ 59 h 648"/>
                      <a:gd name="T4" fmla="*/ 9 w 232"/>
                      <a:gd name="T5" fmla="*/ 59 h 648"/>
                      <a:gd name="T6" fmla="*/ 6 w 232"/>
                      <a:gd name="T7" fmla="*/ 60 h 648"/>
                      <a:gd name="T8" fmla="*/ 4 w 232"/>
                      <a:gd name="T9" fmla="*/ 61 h 648"/>
                      <a:gd name="T10" fmla="*/ 3 w 232"/>
                      <a:gd name="T11" fmla="*/ 62 h 648"/>
                      <a:gd name="T12" fmla="*/ 2 w 232"/>
                      <a:gd name="T13" fmla="*/ 62 h 648"/>
                      <a:gd name="T14" fmla="*/ 0 w 232"/>
                      <a:gd name="T15" fmla="*/ 63 h 648"/>
                      <a:gd name="T16" fmla="*/ 0 w 232"/>
                      <a:gd name="T17" fmla="*/ 35 h 648"/>
                      <a:gd name="T18" fmla="*/ 4 w 232"/>
                      <a:gd name="T19" fmla="*/ 38 h 648"/>
                      <a:gd name="T20" fmla="*/ 7 w 232"/>
                      <a:gd name="T21" fmla="*/ 38 h 648"/>
                      <a:gd name="T22" fmla="*/ 10 w 232"/>
                      <a:gd name="T23" fmla="*/ 39 h 648"/>
                      <a:gd name="T24" fmla="*/ 14 w 232"/>
                      <a:gd name="T25" fmla="*/ 39 h 648"/>
                      <a:gd name="T26" fmla="*/ 16 w 232"/>
                      <a:gd name="T27" fmla="*/ 39 h 648"/>
                      <a:gd name="T28" fmla="*/ 19 w 232"/>
                      <a:gd name="T29" fmla="*/ 39 h 648"/>
                      <a:gd name="T30" fmla="*/ 21 w 232"/>
                      <a:gd name="T31" fmla="*/ 38 h 648"/>
                      <a:gd name="T32" fmla="*/ 23 w 232"/>
                      <a:gd name="T33" fmla="*/ 38 h 648"/>
                      <a:gd name="T34" fmla="*/ 25 w 232"/>
                      <a:gd name="T35" fmla="*/ 37 h 648"/>
                      <a:gd name="T36" fmla="*/ 26 w 232"/>
                      <a:gd name="T37" fmla="*/ 35 h 648"/>
                      <a:gd name="T38" fmla="*/ 28 w 232"/>
                      <a:gd name="T39" fmla="*/ 34 h 648"/>
                      <a:gd name="T40" fmla="*/ 30 w 232"/>
                      <a:gd name="T41" fmla="*/ 33 h 648"/>
                      <a:gd name="T42" fmla="*/ 31 w 232"/>
                      <a:gd name="T43" fmla="*/ 31 h 648"/>
                      <a:gd name="T44" fmla="*/ 32 w 232"/>
                      <a:gd name="T45" fmla="*/ 29 h 648"/>
                      <a:gd name="T46" fmla="*/ 33 w 232"/>
                      <a:gd name="T47" fmla="*/ 27 h 648"/>
                      <a:gd name="T48" fmla="*/ 34 w 232"/>
                      <a:gd name="T49" fmla="*/ 25 h 648"/>
                      <a:gd name="T50" fmla="*/ 34 w 232"/>
                      <a:gd name="T51" fmla="*/ 22 h 648"/>
                      <a:gd name="T52" fmla="*/ 35 w 232"/>
                      <a:gd name="T53" fmla="*/ 20 h 648"/>
                      <a:gd name="T54" fmla="*/ 35 w 232"/>
                      <a:gd name="T55" fmla="*/ 17 h 648"/>
                      <a:gd name="T56" fmla="*/ 35 w 232"/>
                      <a:gd name="T57" fmla="*/ 14 h 648"/>
                      <a:gd name="T58" fmla="*/ 35 w 232"/>
                      <a:gd name="T59" fmla="*/ 10 h 648"/>
                      <a:gd name="T60" fmla="*/ 34 w 232"/>
                      <a:gd name="T61" fmla="*/ 6 h 648"/>
                      <a:gd name="T62" fmla="*/ 34 w 232"/>
                      <a:gd name="T63" fmla="*/ 3 h 648"/>
                      <a:gd name="T64" fmla="*/ 32 w 232"/>
                      <a:gd name="T65" fmla="*/ 0 h 648"/>
                      <a:gd name="T66" fmla="*/ 54 w 232"/>
                      <a:gd name="T67" fmla="*/ 0 h 648"/>
                      <a:gd name="T68" fmla="*/ 53 w 232"/>
                      <a:gd name="T69" fmla="*/ 4 h 648"/>
                      <a:gd name="T70" fmla="*/ 53 w 232"/>
                      <a:gd name="T71" fmla="*/ 10 h 648"/>
                      <a:gd name="T72" fmla="*/ 52 w 232"/>
                      <a:gd name="T73" fmla="*/ 15 h 648"/>
                      <a:gd name="T74" fmla="*/ 52 w 232"/>
                      <a:gd name="T75" fmla="*/ 21 h 648"/>
                      <a:gd name="T76" fmla="*/ 52 w 232"/>
                      <a:gd name="T77" fmla="*/ 161 h 648"/>
                      <a:gd name="T78" fmla="*/ 52 w 232"/>
                      <a:gd name="T79" fmla="*/ 166 h 648"/>
                      <a:gd name="T80" fmla="*/ 53 w 232"/>
                      <a:gd name="T81" fmla="*/ 170 h 648"/>
                      <a:gd name="T82" fmla="*/ 54 w 232"/>
                      <a:gd name="T83" fmla="*/ 175 h 648"/>
                      <a:gd name="T84" fmla="*/ 55 w 232"/>
                      <a:gd name="T85" fmla="*/ 179 h 648"/>
                      <a:gd name="T86" fmla="*/ 57 w 232"/>
                      <a:gd name="T87" fmla="*/ 183 h 648"/>
                      <a:gd name="T88" fmla="*/ 59 w 232"/>
                      <a:gd name="T89" fmla="*/ 187 h 648"/>
                      <a:gd name="T90" fmla="*/ 61 w 232"/>
                      <a:gd name="T91" fmla="*/ 190 h 648"/>
                      <a:gd name="T92" fmla="*/ 64 w 232"/>
                      <a:gd name="T93" fmla="*/ 193 h 648"/>
                      <a:gd name="T94" fmla="*/ 17 w 232"/>
                      <a:gd name="T95" fmla="*/ 193 h 648"/>
                      <a:gd name="T96" fmla="*/ 20 w 232"/>
                      <a:gd name="T97" fmla="*/ 190 h 648"/>
                      <a:gd name="T98" fmla="*/ 22 w 232"/>
                      <a:gd name="T99" fmla="*/ 187 h 648"/>
                      <a:gd name="T100" fmla="*/ 24 w 232"/>
                      <a:gd name="T101" fmla="*/ 183 h 648"/>
                      <a:gd name="T102" fmla="*/ 26 w 232"/>
                      <a:gd name="T103" fmla="*/ 179 h 648"/>
                      <a:gd name="T104" fmla="*/ 27 w 232"/>
                      <a:gd name="T105" fmla="*/ 175 h 648"/>
                      <a:gd name="T106" fmla="*/ 28 w 232"/>
                      <a:gd name="T107" fmla="*/ 170 h 648"/>
                      <a:gd name="T108" fmla="*/ 29 w 232"/>
                      <a:gd name="T109" fmla="*/ 166 h 648"/>
                      <a:gd name="T110" fmla="*/ 29 w 232"/>
                      <a:gd name="T111" fmla="*/ 161 h 648"/>
                      <a:gd name="T112" fmla="*/ 29 w 232"/>
                      <a:gd name="T113" fmla="*/ 59 h 648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</a:gdLst>
                    <a:ahLst/>
                    <a:cxnLst>
                      <a:cxn ang="T114">
                        <a:pos x="T0" y="T1"/>
                      </a:cxn>
                      <a:cxn ang="T115">
                        <a:pos x="T2" y="T3"/>
                      </a:cxn>
                      <a:cxn ang="T116">
                        <a:pos x="T4" y="T5"/>
                      </a:cxn>
                      <a:cxn ang="T117">
                        <a:pos x="T6" y="T7"/>
                      </a:cxn>
                      <a:cxn ang="T118">
                        <a:pos x="T8" y="T9"/>
                      </a:cxn>
                      <a:cxn ang="T119">
                        <a:pos x="T10" y="T11"/>
                      </a:cxn>
                      <a:cxn ang="T120">
                        <a:pos x="T12" y="T13"/>
                      </a:cxn>
                      <a:cxn ang="T121">
                        <a:pos x="T14" y="T15"/>
                      </a:cxn>
                      <a:cxn ang="T122">
                        <a:pos x="T16" y="T17"/>
                      </a:cxn>
                      <a:cxn ang="T123">
                        <a:pos x="T18" y="T19"/>
                      </a:cxn>
                      <a:cxn ang="T124">
                        <a:pos x="T20" y="T21"/>
                      </a:cxn>
                      <a:cxn ang="T125">
                        <a:pos x="T22" y="T23"/>
                      </a:cxn>
                      <a:cxn ang="T126">
                        <a:pos x="T24" y="T25"/>
                      </a:cxn>
                      <a:cxn ang="T127">
                        <a:pos x="T26" y="T27"/>
                      </a:cxn>
                      <a:cxn ang="T128">
                        <a:pos x="T28" y="T29"/>
                      </a:cxn>
                      <a:cxn ang="T129">
                        <a:pos x="T30" y="T31"/>
                      </a:cxn>
                      <a:cxn ang="T130">
                        <a:pos x="T32" y="T33"/>
                      </a:cxn>
                      <a:cxn ang="T131">
                        <a:pos x="T34" y="T35"/>
                      </a:cxn>
                      <a:cxn ang="T132">
                        <a:pos x="T36" y="T37"/>
                      </a:cxn>
                      <a:cxn ang="T133">
                        <a:pos x="T38" y="T39"/>
                      </a:cxn>
                      <a:cxn ang="T134">
                        <a:pos x="T40" y="T41"/>
                      </a:cxn>
                      <a:cxn ang="T135">
                        <a:pos x="T42" y="T43"/>
                      </a:cxn>
                      <a:cxn ang="T136">
                        <a:pos x="T44" y="T45"/>
                      </a:cxn>
                      <a:cxn ang="T137">
                        <a:pos x="T46" y="T47"/>
                      </a:cxn>
                      <a:cxn ang="T138">
                        <a:pos x="T48" y="T49"/>
                      </a:cxn>
                      <a:cxn ang="T139">
                        <a:pos x="T50" y="T51"/>
                      </a:cxn>
                      <a:cxn ang="T140">
                        <a:pos x="T52" y="T53"/>
                      </a:cxn>
                      <a:cxn ang="T141">
                        <a:pos x="T54" y="T55"/>
                      </a:cxn>
                      <a:cxn ang="T142">
                        <a:pos x="T56" y="T57"/>
                      </a:cxn>
                      <a:cxn ang="T143">
                        <a:pos x="T58" y="T59"/>
                      </a:cxn>
                      <a:cxn ang="T144">
                        <a:pos x="T60" y="T61"/>
                      </a:cxn>
                      <a:cxn ang="T145">
                        <a:pos x="T62" y="T63"/>
                      </a:cxn>
                      <a:cxn ang="T146">
                        <a:pos x="T64" y="T65"/>
                      </a:cxn>
                      <a:cxn ang="T147">
                        <a:pos x="T66" y="T67"/>
                      </a:cxn>
                      <a:cxn ang="T148">
                        <a:pos x="T68" y="T69"/>
                      </a:cxn>
                      <a:cxn ang="T149">
                        <a:pos x="T70" y="T71"/>
                      </a:cxn>
                      <a:cxn ang="T150">
                        <a:pos x="T72" y="T73"/>
                      </a:cxn>
                      <a:cxn ang="T151">
                        <a:pos x="T74" y="T75"/>
                      </a:cxn>
                      <a:cxn ang="T152">
                        <a:pos x="T76" y="T77"/>
                      </a:cxn>
                      <a:cxn ang="T153">
                        <a:pos x="T78" y="T79"/>
                      </a:cxn>
                      <a:cxn ang="T154">
                        <a:pos x="T80" y="T81"/>
                      </a:cxn>
                      <a:cxn ang="T155">
                        <a:pos x="T82" y="T83"/>
                      </a:cxn>
                      <a:cxn ang="T156">
                        <a:pos x="T84" y="T85"/>
                      </a:cxn>
                      <a:cxn ang="T157">
                        <a:pos x="T86" y="T87"/>
                      </a:cxn>
                      <a:cxn ang="T158">
                        <a:pos x="T88" y="T89"/>
                      </a:cxn>
                      <a:cxn ang="T159">
                        <a:pos x="T90" y="T91"/>
                      </a:cxn>
                      <a:cxn ang="T160">
                        <a:pos x="T92" y="T93"/>
                      </a:cxn>
                      <a:cxn ang="T161">
                        <a:pos x="T94" y="T95"/>
                      </a:cxn>
                      <a:cxn ang="T162">
                        <a:pos x="T96" y="T97"/>
                      </a:cxn>
                      <a:cxn ang="T163">
                        <a:pos x="T98" y="T99"/>
                      </a:cxn>
                      <a:cxn ang="T164">
                        <a:pos x="T100" y="T101"/>
                      </a:cxn>
                      <a:cxn ang="T165">
                        <a:pos x="T102" y="T103"/>
                      </a:cxn>
                      <a:cxn ang="T166">
                        <a:pos x="T104" y="T105"/>
                      </a:cxn>
                      <a:cxn ang="T167">
                        <a:pos x="T106" y="T107"/>
                      </a:cxn>
                      <a:cxn ang="T168">
                        <a:pos x="T108" y="T109"/>
                      </a:cxn>
                      <a:cxn ang="T169">
                        <a:pos x="T110" y="T111"/>
                      </a:cxn>
                      <a:cxn ang="T170">
                        <a:pos x="T112" y="T113"/>
                      </a:cxn>
                    </a:cxnLst>
                    <a:rect l="0" t="0" r="r" b="b"/>
                    <a:pathLst>
                      <a:path w="232" h="648">
                        <a:moveTo>
                          <a:pt x="105" y="199"/>
                        </a:moveTo>
                        <a:lnTo>
                          <a:pt x="48" y="199"/>
                        </a:lnTo>
                        <a:lnTo>
                          <a:pt x="34" y="199"/>
                        </a:lnTo>
                        <a:lnTo>
                          <a:pt x="21" y="203"/>
                        </a:lnTo>
                        <a:lnTo>
                          <a:pt x="16" y="204"/>
                        </a:lnTo>
                        <a:lnTo>
                          <a:pt x="11" y="207"/>
                        </a:lnTo>
                        <a:lnTo>
                          <a:pt x="6" y="209"/>
                        </a:lnTo>
                        <a:lnTo>
                          <a:pt x="0" y="213"/>
                        </a:lnTo>
                        <a:lnTo>
                          <a:pt x="0" y="119"/>
                        </a:lnTo>
                        <a:lnTo>
                          <a:pt x="13" y="126"/>
                        </a:lnTo>
                        <a:lnTo>
                          <a:pt x="26" y="129"/>
                        </a:lnTo>
                        <a:lnTo>
                          <a:pt x="37" y="131"/>
                        </a:lnTo>
                        <a:lnTo>
                          <a:pt x="49" y="132"/>
                        </a:lnTo>
                        <a:lnTo>
                          <a:pt x="58" y="131"/>
                        </a:lnTo>
                        <a:lnTo>
                          <a:pt x="68" y="130"/>
                        </a:lnTo>
                        <a:lnTo>
                          <a:pt x="75" y="129"/>
                        </a:lnTo>
                        <a:lnTo>
                          <a:pt x="84" y="127"/>
                        </a:lnTo>
                        <a:lnTo>
                          <a:pt x="90" y="124"/>
                        </a:lnTo>
                        <a:lnTo>
                          <a:pt x="96" y="119"/>
                        </a:lnTo>
                        <a:lnTo>
                          <a:pt x="103" y="115"/>
                        </a:lnTo>
                        <a:lnTo>
                          <a:pt x="108" y="110"/>
                        </a:lnTo>
                        <a:lnTo>
                          <a:pt x="112" y="105"/>
                        </a:lnTo>
                        <a:lnTo>
                          <a:pt x="116" y="97"/>
                        </a:lnTo>
                        <a:lnTo>
                          <a:pt x="119" y="91"/>
                        </a:lnTo>
                        <a:lnTo>
                          <a:pt x="122" y="83"/>
                        </a:lnTo>
                        <a:lnTo>
                          <a:pt x="124" y="74"/>
                        </a:lnTo>
                        <a:lnTo>
                          <a:pt x="126" y="66"/>
                        </a:lnTo>
                        <a:lnTo>
                          <a:pt x="127" y="56"/>
                        </a:lnTo>
                        <a:lnTo>
                          <a:pt x="127" y="46"/>
                        </a:lnTo>
                        <a:lnTo>
                          <a:pt x="126" y="33"/>
                        </a:lnTo>
                        <a:lnTo>
                          <a:pt x="125" y="21"/>
                        </a:lnTo>
                        <a:lnTo>
                          <a:pt x="122" y="11"/>
                        </a:lnTo>
                        <a:lnTo>
                          <a:pt x="116" y="0"/>
                        </a:lnTo>
                        <a:lnTo>
                          <a:pt x="197" y="0"/>
                        </a:lnTo>
                        <a:lnTo>
                          <a:pt x="193" y="15"/>
                        </a:lnTo>
                        <a:lnTo>
                          <a:pt x="191" y="32"/>
                        </a:lnTo>
                        <a:lnTo>
                          <a:pt x="189" y="51"/>
                        </a:lnTo>
                        <a:lnTo>
                          <a:pt x="189" y="71"/>
                        </a:lnTo>
                        <a:lnTo>
                          <a:pt x="189" y="539"/>
                        </a:lnTo>
                        <a:lnTo>
                          <a:pt x="190" y="556"/>
                        </a:lnTo>
                        <a:lnTo>
                          <a:pt x="192" y="572"/>
                        </a:lnTo>
                        <a:lnTo>
                          <a:pt x="195" y="588"/>
                        </a:lnTo>
                        <a:lnTo>
                          <a:pt x="199" y="602"/>
                        </a:lnTo>
                        <a:lnTo>
                          <a:pt x="206" y="614"/>
                        </a:lnTo>
                        <a:lnTo>
                          <a:pt x="213" y="627"/>
                        </a:lnTo>
                        <a:lnTo>
                          <a:pt x="222" y="638"/>
                        </a:lnTo>
                        <a:lnTo>
                          <a:pt x="232" y="648"/>
                        </a:lnTo>
                        <a:lnTo>
                          <a:pt x="61" y="648"/>
                        </a:lnTo>
                        <a:lnTo>
                          <a:pt x="71" y="638"/>
                        </a:lnTo>
                        <a:lnTo>
                          <a:pt x="80" y="627"/>
                        </a:lnTo>
                        <a:lnTo>
                          <a:pt x="88" y="614"/>
                        </a:lnTo>
                        <a:lnTo>
                          <a:pt x="94" y="602"/>
                        </a:lnTo>
                        <a:lnTo>
                          <a:pt x="98" y="588"/>
                        </a:lnTo>
                        <a:lnTo>
                          <a:pt x="102" y="572"/>
                        </a:lnTo>
                        <a:lnTo>
                          <a:pt x="104" y="556"/>
                        </a:lnTo>
                        <a:lnTo>
                          <a:pt x="105" y="539"/>
                        </a:lnTo>
                        <a:lnTo>
                          <a:pt x="105" y="19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" name="Freeform 954"/>
                  <p:cNvSpPr>
                    <a:spLocks noChangeAspect="1"/>
                  </p:cNvSpPr>
                  <p:nvPr/>
                </p:nvSpPr>
                <p:spPr bwMode="auto">
                  <a:xfrm>
                    <a:off x="4377" y="2262"/>
                    <a:ext cx="143" cy="193"/>
                  </a:xfrm>
                  <a:custGeom>
                    <a:avLst/>
                    <a:gdLst>
                      <a:gd name="T0" fmla="*/ 30 w 474"/>
                      <a:gd name="T1" fmla="*/ 188 h 656"/>
                      <a:gd name="T2" fmla="*/ 39 w 474"/>
                      <a:gd name="T3" fmla="*/ 177 h 656"/>
                      <a:gd name="T4" fmla="*/ 47 w 474"/>
                      <a:gd name="T5" fmla="*/ 165 h 656"/>
                      <a:gd name="T6" fmla="*/ 54 w 474"/>
                      <a:gd name="T7" fmla="*/ 150 h 656"/>
                      <a:gd name="T8" fmla="*/ 92 w 474"/>
                      <a:gd name="T9" fmla="*/ 48 h 656"/>
                      <a:gd name="T10" fmla="*/ 93 w 474"/>
                      <a:gd name="T11" fmla="*/ 41 h 656"/>
                      <a:gd name="T12" fmla="*/ 94 w 474"/>
                      <a:gd name="T13" fmla="*/ 37 h 656"/>
                      <a:gd name="T14" fmla="*/ 93 w 474"/>
                      <a:gd name="T15" fmla="*/ 34 h 656"/>
                      <a:gd name="T16" fmla="*/ 92 w 474"/>
                      <a:gd name="T17" fmla="*/ 31 h 656"/>
                      <a:gd name="T18" fmla="*/ 91 w 474"/>
                      <a:gd name="T19" fmla="*/ 28 h 656"/>
                      <a:gd name="T20" fmla="*/ 88 w 474"/>
                      <a:gd name="T21" fmla="*/ 26 h 656"/>
                      <a:gd name="T22" fmla="*/ 85 w 474"/>
                      <a:gd name="T23" fmla="*/ 25 h 656"/>
                      <a:gd name="T24" fmla="*/ 81 w 474"/>
                      <a:gd name="T25" fmla="*/ 24 h 656"/>
                      <a:gd name="T26" fmla="*/ 71 w 474"/>
                      <a:gd name="T27" fmla="*/ 23 h 656"/>
                      <a:gd name="T28" fmla="*/ 59 w 474"/>
                      <a:gd name="T29" fmla="*/ 24 h 656"/>
                      <a:gd name="T30" fmla="*/ 49 w 474"/>
                      <a:gd name="T31" fmla="*/ 26 h 656"/>
                      <a:gd name="T32" fmla="*/ 39 w 474"/>
                      <a:gd name="T33" fmla="*/ 29 h 656"/>
                      <a:gd name="T34" fmla="*/ 30 w 474"/>
                      <a:gd name="T35" fmla="*/ 34 h 656"/>
                      <a:gd name="T36" fmla="*/ 21 w 474"/>
                      <a:gd name="T37" fmla="*/ 40 h 656"/>
                      <a:gd name="T38" fmla="*/ 13 w 474"/>
                      <a:gd name="T39" fmla="*/ 47 h 656"/>
                      <a:gd name="T40" fmla="*/ 6 w 474"/>
                      <a:gd name="T41" fmla="*/ 56 h 656"/>
                      <a:gd name="T42" fmla="*/ 0 w 474"/>
                      <a:gd name="T43" fmla="*/ 66 h 656"/>
                      <a:gd name="T44" fmla="*/ 2 w 474"/>
                      <a:gd name="T45" fmla="*/ 1 h 656"/>
                      <a:gd name="T46" fmla="*/ 7 w 474"/>
                      <a:gd name="T47" fmla="*/ 4 h 656"/>
                      <a:gd name="T48" fmla="*/ 12 w 474"/>
                      <a:gd name="T49" fmla="*/ 5 h 656"/>
                      <a:gd name="T50" fmla="*/ 18 w 474"/>
                      <a:gd name="T51" fmla="*/ 6 h 656"/>
                      <a:gd name="T52" fmla="*/ 143 w 474"/>
                      <a:gd name="T53" fmla="*/ 6 h 656"/>
                      <a:gd name="T54" fmla="*/ 135 w 474"/>
                      <a:gd name="T55" fmla="*/ 14 h 656"/>
                      <a:gd name="T56" fmla="*/ 129 w 474"/>
                      <a:gd name="T57" fmla="*/ 23 h 656"/>
                      <a:gd name="T58" fmla="*/ 123 w 474"/>
                      <a:gd name="T59" fmla="*/ 34 h 656"/>
                      <a:gd name="T60" fmla="*/ 119 w 474"/>
                      <a:gd name="T61" fmla="*/ 45 h 656"/>
                      <a:gd name="T62" fmla="*/ 77 w 474"/>
                      <a:gd name="T63" fmla="*/ 159 h 656"/>
                      <a:gd name="T64" fmla="*/ 75 w 474"/>
                      <a:gd name="T65" fmla="*/ 169 h 656"/>
                      <a:gd name="T66" fmla="*/ 75 w 474"/>
                      <a:gd name="T67" fmla="*/ 176 h 656"/>
                      <a:gd name="T68" fmla="*/ 76 w 474"/>
                      <a:gd name="T69" fmla="*/ 181 h 656"/>
                      <a:gd name="T70" fmla="*/ 78 w 474"/>
                      <a:gd name="T71" fmla="*/ 186 h 656"/>
                      <a:gd name="T72" fmla="*/ 81 w 474"/>
                      <a:gd name="T73" fmla="*/ 191 h 656"/>
                      <a:gd name="T74" fmla="*/ 26 w 474"/>
                      <a:gd name="T75" fmla="*/ 193 h 65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</a:gdLst>
                    <a:ahLst/>
                    <a:cxnLst>
                      <a:cxn ang="T76">
                        <a:pos x="T0" y="T1"/>
                      </a:cxn>
                      <a:cxn ang="T77">
                        <a:pos x="T2" y="T3"/>
                      </a:cxn>
                      <a:cxn ang="T78">
                        <a:pos x="T4" y="T5"/>
                      </a:cxn>
                      <a:cxn ang="T79">
                        <a:pos x="T6" y="T7"/>
                      </a:cxn>
                      <a:cxn ang="T80">
                        <a:pos x="T8" y="T9"/>
                      </a:cxn>
                      <a:cxn ang="T81">
                        <a:pos x="T10" y="T11"/>
                      </a:cxn>
                      <a:cxn ang="T82">
                        <a:pos x="T12" y="T13"/>
                      </a:cxn>
                      <a:cxn ang="T83">
                        <a:pos x="T14" y="T15"/>
                      </a:cxn>
                      <a:cxn ang="T84">
                        <a:pos x="T16" y="T17"/>
                      </a:cxn>
                      <a:cxn ang="T85">
                        <a:pos x="T18" y="T19"/>
                      </a:cxn>
                      <a:cxn ang="T86">
                        <a:pos x="T20" y="T21"/>
                      </a:cxn>
                      <a:cxn ang="T87">
                        <a:pos x="T22" y="T23"/>
                      </a:cxn>
                      <a:cxn ang="T88">
                        <a:pos x="T24" y="T25"/>
                      </a:cxn>
                      <a:cxn ang="T89">
                        <a:pos x="T26" y="T27"/>
                      </a:cxn>
                      <a:cxn ang="T90">
                        <a:pos x="T28" y="T29"/>
                      </a:cxn>
                      <a:cxn ang="T91">
                        <a:pos x="T30" y="T31"/>
                      </a:cxn>
                      <a:cxn ang="T92">
                        <a:pos x="T32" y="T33"/>
                      </a:cxn>
                      <a:cxn ang="T93">
                        <a:pos x="T34" y="T35"/>
                      </a:cxn>
                      <a:cxn ang="T94">
                        <a:pos x="T36" y="T37"/>
                      </a:cxn>
                      <a:cxn ang="T95">
                        <a:pos x="T38" y="T39"/>
                      </a:cxn>
                      <a:cxn ang="T96">
                        <a:pos x="T40" y="T41"/>
                      </a:cxn>
                      <a:cxn ang="T97">
                        <a:pos x="T42" y="T43"/>
                      </a:cxn>
                      <a:cxn ang="T98">
                        <a:pos x="T44" y="T45"/>
                      </a:cxn>
                      <a:cxn ang="T99">
                        <a:pos x="T46" y="T47"/>
                      </a:cxn>
                      <a:cxn ang="T100">
                        <a:pos x="T48" y="T49"/>
                      </a:cxn>
                      <a:cxn ang="T101">
                        <a:pos x="T50" y="T51"/>
                      </a:cxn>
                      <a:cxn ang="T102">
                        <a:pos x="T52" y="T53"/>
                      </a:cxn>
                      <a:cxn ang="T103">
                        <a:pos x="T54" y="T55"/>
                      </a:cxn>
                      <a:cxn ang="T104">
                        <a:pos x="T56" y="T57"/>
                      </a:cxn>
                      <a:cxn ang="T105">
                        <a:pos x="T58" y="T59"/>
                      </a:cxn>
                      <a:cxn ang="T106">
                        <a:pos x="T60" y="T61"/>
                      </a:cxn>
                      <a:cxn ang="T107">
                        <a:pos x="T62" y="T63"/>
                      </a:cxn>
                      <a:cxn ang="T108">
                        <a:pos x="T64" y="T65"/>
                      </a:cxn>
                      <a:cxn ang="T109">
                        <a:pos x="T66" y="T67"/>
                      </a:cxn>
                      <a:cxn ang="T110">
                        <a:pos x="T68" y="T69"/>
                      </a:cxn>
                      <a:cxn ang="T111">
                        <a:pos x="T70" y="T71"/>
                      </a:cxn>
                      <a:cxn ang="T112">
                        <a:pos x="T72" y="T73"/>
                      </a:cxn>
                      <a:cxn ang="T113">
                        <a:pos x="T74" y="T75"/>
                      </a:cxn>
                    </a:cxnLst>
                    <a:rect l="0" t="0" r="r" b="b"/>
                    <a:pathLst>
                      <a:path w="474" h="656">
                        <a:moveTo>
                          <a:pt x="85" y="656"/>
                        </a:moveTo>
                        <a:lnTo>
                          <a:pt x="100" y="640"/>
                        </a:lnTo>
                        <a:lnTo>
                          <a:pt x="115" y="623"/>
                        </a:lnTo>
                        <a:lnTo>
                          <a:pt x="128" y="603"/>
                        </a:lnTo>
                        <a:lnTo>
                          <a:pt x="142" y="582"/>
                        </a:lnTo>
                        <a:lnTo>
                          <a:pt x="155" y="560"/>
                        </a:lnTo>
                        <a:lnTo>
                          <a:pt x="166" y="536"/>
                        </a:lnTo>
                        <a:lnTo>
                          <a:pt x="178" y="510"/>
                        </a:lnTo>
                        <a:lnTo>
                          <a:pt x="188" y="482"/>
                        </a:lnTo>
                        <a:lnTo>
                          <a:pt x="304" y="162"/>
                        </a:lnTo>
                        <a:lnTo>
                          <a:pt x="307" y="152"/>
                        </a:lnTo>
                        <a:lnTo>
                          <a:pt x="309" y="141"/>
                        </a:lnTo>
                        <a:lnTo>
                          <a:pt x="310" y="133"/>
                        </a:lnTo>
                        <a:lnTo>
                          <a:pt x="311" y="126"/>
                        </a:lnTo>
                        <a:lnTo>
                          <a:pt x="310" y="120"/>
                        </a:lnTo>
                        <a:lnTo>
                          <a:pt x="309" y="115"/>
                        </a:lnTo>
                        <a:lnTo>
                          <a:pt x="308" y="109"/>
                        </a:lnTo>
                        <a:lnTo>
                          <a:pt x="306" y="104"/>
                        </a:lnTo>
                        <a:lnTo>
                          <a:pt x="303" y="100"/>
                        </a:lnTo>
                        <a:lnTo>
                          <a:pt x="300" y="96"/>
                        </a:lnTo>
                        <a:lnTo>
                          <a:pt x="297" y="93"/>
                        </a:lnTo>
                        <a:lnTo>
                          <a:pt x="291" y="89"/>
                        </a:lnTo>
                        <a:lnTo>
                          <a:pt x="287" y="86"/>
                        </a:lnTo>
                        <a:lnTo>
                          <a:pt x="281" y="84"/>
                        </a:lnTo>
                        <a:lnTo>
                          <a:pt x="275" y="82"/>
                        </a:lnTo>
                        <a:lnTo>
                          <a:pt x="268" y="80"/>
                        </a:lnTo>
                        <a:lnTo>
                          <a:pt x="252" y="78"/>
                        </a:lnTo>
                        <a:lnTo>
                          <a:pt x="235" y="78"/>
                        </a:lnTo>
                        <a:lnTo>
                          <a:pt x="216" y="78"/>
                        </a:lnTo>
                        <a:lnTo>
                          <a:pt x="197" y="80"/>
                        </a:lnTo>
                        <a:lnTo>
                          <a:pt x="179" y="83"/>
                        </a:lnTo>
                        <a:lnTo>
                          <a:pt x="161" y="87"/>
                        </a:lnTo>
                        <a:lnTo>
                          <a:pt x="144" y="93"/>
                        </a:lnTo>
                        <a:lnTo>
                          <a:pt x="128" y="99"/>
                        </a:lnTo>
                        <a:lnTo>
                          <a:pt x="112" y="106"/>
                        </a:lnTo>
                        <a:lnTo>
                          <a:pt x="98" y="115"/>
                        </a:lnTo>
                        <a:lnTo>
                          <a:pt x="83" y="125"/>
                        </a:lnTo>
                        <a:lnTo>
                          <a:pt x="69" y="136"/>
                        </a:lnTo>
                        <a:lnTo>
                          <a:pt x="57" y="148"/>
                        </a:lnTo>
                        <a:lnTo>
                          <a:pt x="44" y="161"/>
                        </a:lnTo>
                        <a:lnTo>
                          <a:pt x="32" y="176"/>
                        </a:lnTo>
                        <a:lnTo>
                          <a:pt x="21" y="192"/>
                        </a:lnTo>
                        <a:lnTo>
                          <a:pt x="10" y="208"/>
                        </a:lnTo>
                        <a:lnTo>
                          <a:pt x="0" y="226"/>
                        </a:lnTo>
                        <a:lnTo>
                          <a:pt x="0" y="0"/>
                        </a:lnTo>
                        <a:lnTo>
                          <a:pt x="8" y="4"/>
                        </a:lnTo>
                        <a:lnTo>
                          <a:pt x="16" y="8"/>
                        </a:lnTo>
                        <a:lnTo>
                          <a:pt x="24" y="13"/>
                        </a:lnTo>
                        <a:lnTo>
                          <a:pt x="32" y="16"/>
                        </a:lnTo>
                        <a:lnTo>
                          <a:pt x="41" y="18"/>
                        </a:lnTo>
                        <a:lnTo>
                          <a:pt x="49" y="19"/>
                        </a:lnTo>
                        <a:lnTo>
                          <a:pt x="59" y="20"/>
                        </a:lnTo>
                        <a:lnTo>
                          <a:pt x="67" y="21"/>
                        </a:lnTo>
                        <a:lnTo>
                          <a:pt x="474" y="21"/>
                        </a:lnTo>
                        <a:lnTo>
                          <a:pt x="461" y="34"/>
                        </a:lnTo>
                        <a:lnTo>
                          <a:pt x="449" y="47"/>
                        </a:lnTo>
                        <a:lnTo>
                          <a:pt x="439" y="62"/>
                        </a:lnTo>
                        <a:lnTo>
                          <a:pt x="428" y="79"/>
                        </a:lnTo>
                        <a:lnTo>
                          <a:pt x="419" y="96"/>
                        </a:lnTo>
                        <a:lnTo>
                          <a:pt x="409" y="114"/>
                        </a:lnTo>
                        <a:lnTo>
                          <a:pt x="401" y="134"/>
                        </a:lnTo>
                        <a:lnTo>
                          <a:pt x="394" y="154"/>
                        </a:lnTo>
                        <a:lnTo>
                          <a:pt x="261" y="520"/>
                        </a:lnTo>
                        <a:lnTo>
                          <a:pt x="255" y="539"/>
                        </a:lnTo>
                        <a:lnTo>
                          <a:pt x="250" y="557"/>
                        </a:lnTo>
                        <a:lnTo>
                          <a:pt x="248" y="573"/>
                        </a:lnTo>
                        <a:lnTo>
                          <a:pt x="247" y="588"/>
                        </a:lnTo>
                        <a:lnTo>
                          <a:pt x="247" y="597"/>
                        </a:lnTo>
                        <a:lnTo>
                          <a:pt x="249" y="606"/>
                        </a:lnTo>
                        <a:lnTo>
                          <a:pt x="251" y="615"/>
                        </a:lnTo>
                        <a:lnTo>
                          <a:pt x="255" y="623"/>
                        </a:lnTo>
                        <a:lnTo>
                          <a:pt x="259" y="632"/>
                        </a:lnTo>
                        <a:lnTo>
                          <a:pt x="264" y="640"/>
                        </a:lnTo>
                        <a:lnTo>
                          <a:pt x="270" y="649"/>
                        </a:lnTo>
                        <a:lnTo>
                          <a:pt x="278" y="656"/>
                        </a:lnTo>
                        <a:lnTo>
                          <a:pt x="85" y="65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" name="Freeform 955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4741" y="2262"/>
                    <a:ext cx="143" cy="200"/>
                  </a:xfrm>
                  <a:custGeom>
                    <a:avLst/>
                    <a:gdLst>
                      <a:gd name="T0" fmla="*/ 125 w 477"/>
                      <a:gd name="T1" fmla="*/ 100 h 662"/>
                      <a:gd name="T2" fmla="*/ 137 w 477"/>
                      <a:gd name="T3" fmla="*/ 114 h 662"/>
                      <a:gd name="T4" fmla="*/ 143 w 477"/>
                      <a:gd name="T5" fmla="*/ 132 h 662"/>
                      <a:gd name="T6" fmla="*/ 142 w 477"/>
                      <a:gd name="T7" fmla="*/ 152 h 662"/>
                      <a:gd name="T8" fmla="*/ 138 w 477"/>
                      <a:gd name="T9" fmla="*/ 167 h 662"/>
                      <a:gd name="T10" fmla="*/ 129 w 477"/>
                      <a:gd name="T11" fmla="*/ 180 h 662"/>
                      <a:gd name="T12" fmla="*/ 111 w 477"/>
                      <a:gd name="T13" fmla="*/ 192 h 662"/>
                      <a:gd name="T14" fmla="*/ 79 w 477"/>
                      <a:gd name="T15" fmla="*/ 200 h 662"/>
                      <a:gd name="T16" fmla="*/ 43 w 477"/>
                      <a:gd name="T17" fmla="*/ 197 h 662"/>
                      <a:gd name="T18" fmla="*/ 19 w 477"/>
                      <a:gd name="T19" fmla="*/ 185 h 662"/>
                      <a:gd name="T20" fmla="*/ 8 w 477"/>
                      <a:gd name="T21" fmla="*/ 173 h 662"/>
                      <a:gd name="T22" fmla="*/ 2 w 477"/>
                      <a:gd name="T23" fmla="*/ 159 h 662"/>
                      <a:gd name="T24" fmla="*/ 0 w 477"/>
                      <a:gd name="T25" fmla="*/ 141 h 662"/>
                      <a:gd name="T26" fmla="*/ 3 w 477"/>
                      <a:gd name="T27" fmla="*/ 121 h 662"/>
                      <a:gd name="T28" fmla="*/ 12 w 477"/>
                      <a:gd name="T29" fmla="*/ 105 h 662"/>
                      <a:gd name="T30" fmla="*/ 28 w 477"/>
                      <a:gd name="T31" fmla="*/ 94 h 662"/>
                      <a:gd name="T32" fmla="*/ 21 w 477"/>
                      <a:gd name="T33" fmla="*/ 85 h 662"/>
                      <a:gd name="T34" fmla="*/ 12 w 477"/>
                      <a:gd name="T35" fmla="*/ 73 h 662"/>
                      <a:gd name="T36" fmla="*/ 8 w 477"/>
                      <a:gd name="T37" fmla="*/ 58 h 662"/>
                      <a:gd name="T38" fmla="*/ 8 w 477"/>
                      <a:gd name="T39" fmla="*/ 42 h 662"/>
                      <a:gd name="T40" fmla="*/ 12 w 477"/>
                      <a:gd name="T41" fmla="*/ 28 h 662"/>
                      <a:gd name="T42" fmla="*/ 20 w 477"/>
                      <a:gd name="T43" fmla="*/ 17 h 662"/>
                      <a:gd name="T44" fmla="*/ 36 w 477"/>
                      <a:gd name="T45" fmla="*/ 6 h 662"/>
                      <a:gd name="T46" fmla="*/ 65 w 477"/>
                      <a:gd name="T47" fmla="*/ 0 h 662"/>
                      <a:gd name="T48" fmla="*/ 96 w 477"/>
                      <a:gd name="T49" fmla="*/ 3 h 662"/>
                      <a:gd name="T50" fmla="*/ 118 w 477"/>
                      <a:gd name="T51" fmla="*/ 14 h 662"/>
                      <a:gd name="T52" fmla="*/ 128 w 477"/>
                      <a:gd name="T53" fmla="*/ 23 h 662"/>
                      <a:gd name="T54" fmla="*/ 134 w 477"/>
                      <a:gd name="T55" fmla="*/ 36 h 662"/>
                      <a:gd name="T56" fmla="*/ 136 w 477"/>
                      <a:gd name="T57" fmla="*/ 51 h 662"/>
                      <a:gd name="T58" fmla="*/ 133 w 477"/>
                      <a:gd name="T59" fmla="*/ 68 h 662"/>
                      <a:gd name="T60" fmla="*/ 126 w 477"/>
                      <a:gd name="T61" fmla="*/ 81 h 662"/>
                      <a:gd name="T62" fmla="*/ 114 w 477"/>
                      <a:gd name="T63" fmla="*/ 90 h 662"/>
                      <a:gd name="T64" fmla="*/ 60 w 477"/>
                      <a:gd name="T65" fmla="*/ 21 h 662"/>
                      <a:gd name="T66" fmla="*/ 44 w 477"/>
                      <a:gd name="T67" fmla="*/ 27 h 662"/>
                      <a:gd name="T68" fmla="*/ 34 w 477"/>
                      <a:gd name="T69" fmla="*/ 41 h 662"/>
                      <a:gd name="T70" fmla="*/ 34 w 477"/>
                      <a:gd name="T71" fmla="*/ 60 h 662"/>
                      <a:gd name="T72" fmla="*/ 42 w 477"/>
                      <a:gd name="T73" fmla="*/ 74 h 662"/>
                      <a:gd name="T74" fmla="*/ 56 w 477"/>
                      <a:gd name="T75" fmla="*/ 82 h 662"/>
                      <a:gd name="T76" fmla="*/ 76 w 477"/>
                      <a:gd name="T77" fmla="*/ 83 h 662"/>
                      <a:gd name="T78" fmla="*/ 93 w 477"/>
                      <a:gd name="T79" fmla="*/ 80 h 662"/>
                      <a:gd name="T80" fmla="*/ 106 w 477"/>
                      <a:gd name="T81" fmla="*/ 69 h 662"/>
                      <a:gd name="T82" fmla="*/ 110 w 477"/>
                      <a:gd name="T83" fmla="*/ 52 h 662"/>
                      <a:gd name="T84" fmla="*/ 106 w 477"/>
                      <a:gd name="T85" fmla="*/ 35 h 662"/>
                      <a:gd name="T86" fmla="*/ 93 w 477"/>
                      <a:gd name="T87" fmla="*/ 24 h 662"/>
                      <a:gd name="T88" fmla="*/ 76 w 477"/>
                      <a:gd name="T89" fmla="*/ 20 h 662"/>
                      <a:gd name="T90" fmla="*/ 58 w 477"/>
                      <a:gd name="T91" fmla="*/ 105 h 662"/>
                      <a:gd name="T92" fmla="*/ 39 w 477"/>
                      <a:gd name="T93" fmla="*/ 112 h 662"/>
                      <a:gd name="T94" fmla="*/ 27 w 477"/>
                      <a:gd name="T95" fmla="*/ 128 h 662"/>
                      <a:gd name="T96" fmla="*/ 26 w 477"/>
                      <a:gd name="T97" fmla="*/ 151 h 662"/>
                      <a:gd name="T98" fmla="*/ 36 w 477"/>
                      <a:gd name="T99" fmla="*/ 168 h 662"/>
                      <a:gd name="T100" fmla="*/ 53 w 477"/>
                      <a:gd name="T101" fmla="*/ 177 h 662"/>
                      <a:gd name="T102" fmla="*/ 76 w 477"/>
                      <a:gd name="T103" fmla="*/ 179 h 662"/>
                      <a:gd name="T104" fmla="*/ 97 w 477"/>
                      <a:gd name="T105" fmla="*/ 175 h 662"/>
                      <a:gd name="T106" fmla="*/ 112 w 477"/>
                      <a:gd name="T107" fmla="*/ 162 h 662"/>
                      <a:gd name="T108" fmla="*/ 118 w 477"/>
                      <a:gd name="T109" fmla="*/ 142 h 662"/>
                      <a:gd name="T110" fmla="*/ 112 w 477"/>
                      <a:gd name="T111" fmla="*/ 121 h 662"/>
                      <a:gd name="T112" fmla="*/ 97 w 477"/>
                      <a:gd name="T113" fmla="*/ 108 h 662"/>
                      <a:gd name="T114" fmla="*/ 76 w 477"/>
                      <a:gd name="T115" fmla="*/ 104 h 662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</a:gdLst>
                    <a:ahLst/>
                    <a:cxnLst>
                      <a:cxn ang="T116">
                        <a:pos x="T0" y="T1"/>
                      </a:cxn>
                      <a:cxn ang="T117">
                        <a:pos x="T2" y="T3"/>
                      </a:cxn>
                      <a:cxn ang="T118">
                        <a:pos x="T4" y="T5"/>
                      </a:cxn>
                      <a:cxn ang="T119">
                        <a:pos x="T6" y="T7"/>
                      </a:cxn>
                      <a:cxn ang="T120">
                        <a:pos x="T8" y="T9"/>
                      </a:cxn>
                      <a:cxn ang="T121">
                        <a:pos x="T10" y="T11"/>
                      </a:cxn>
                      <a:cxn ang="T122">
                        <a:pos x="T12" y="T13"/>
                      </a:cxn>
                      <a:cxn ang="T123">
                        <a:pos x="T14" y="T15"/>
                      </a:cxn>
                      <a:cxn ang="T124">
                        <a:pos x="T16" y="T17"/>
                      </a:cxn>
                      <a:cxn ang="T125">
                        <a:pos x="T18" y="T19"/>
                      </a:cxn>
                      <a:cxn ang="T126">
                        <a:pos x="T20" y="T21"/>
                      </a:cxn>
                      <a:cxn ang="T127">
                        <a:pos x="T22" y="T23"/>
                      </a:cxn>
                      <a:cxn ang="T128">
                        <a:pos x="T24" y="T25"/>
                      </a:cxn>
                      <a:cxn ang="T129">
                        <a:pos x="T26" y="T27"/>
                      </a:cxn>
                      <a:cxn ang="T130">
                        <a:pos x="T28" y="T29"/>
                      </a:cxn>
                      <a:cxn ang="T131">
                        <a:pos x="T30" y="T31"/>
                      </a:cxn>
                      <a:cxn ang="T132">
                        <a:pos x="T32" y="T33"/>
                      </a:cxn>
                      <a:cxn ang="T133">
                        <a:pos x="T34" y="T35"/>
                      </a:cxn>
                      <a:cxn ang="T134">
                        <a:pos x="T36" y="T37"/>
                      </a:cxn>
                      <a:cxn ang="T135">
                        <a:pos x="T38" y="T39"/>
                      </a:cxn>
                      <a:cxn ang="T136">
                        <a:pos x="T40" y="T41"/>
                      </a:cxn>
                      <a:cxn ang="T137">
                        <a:pos x="T42" y="T43"/>
                      </a:cxn>
                      <a:cxn ang="T138">
                        <a:pos x="T44" y="T45"/>
                      </a:cxn>
                      <a:cxn ang="T139">
                        <a:pos x="T46" y="T47"/>
                      </a:cxn>
                      <a:cxn ang="T140">
                        <a:pos x="T48" y="T49"/>
                      </a:cxn>
                      <a:cxn ang="T141">
                        <a:pos x="T50" y="T51"/>
                      </a:cxn>
                      <a:cxn ang="T142">
                        <a:pos x="T52" y="T53"/>
                      </a:cxn>
                      <a:cxn ang="T143">
                        <a:pos x="T54" y="T55"/>
                      </a:cxn>
                      <a:cxn ang="T144">
                        <a:pos x="T56" y="T57"/>
                      </a:cxn>
                      <a:cxn ang="T145">
                        <a:pos x="T58" y="T59"/>
                      </a:cxn>
                      <a:cxn ang="T146">
                        <a:pos x="T60" y="T61"/>
                      </a:cxn>
                      <a:cxn ang="T147">
                        <a:pos x="T62" y="T63"/>
                      </a:cxn>
                      <a:cxn ang="T148">
                        <a:pos x="T64" y="T65"/>
                      </a:cxn>
                      <a:cxn ang="T149">
                        <a:pos x="T66" y="T67"/>
                      </a:cxn>
                      <a:cxn ang="T150">
                        <a:pos x="T68" y="T69"/>
                      </a:cxn>
                      <a:cxn ang="T151">
                        <a:pos x="T70" y="T71"/>
                      </a:cxn>
                      <a:cxn ang="T152">
                        <a:pos x="T72" y="T73"/>
                      </a:cxn>
                      <a:cxn ang="T153">
                        <a:pos x="T74" y="T75"/>
                      </a:cxn>
                      <a:cxn ang="T154">
                        <a:pos x="T76" y="T77"/>
                      </a:cxn>
                      <a:cxn ang="T155">
                        <a:pos x="T78" y="T79"/>
                      </a:cxn>
                      <a:cxn ang="T156">
                        <a:pos x="T80" y="T81"/>
                      </a:cxn>
                      <a:cxn ang="T157">
                        <a:pos x="T82" y="T83"/>
                      </a:cxn>
                      <a:cxn ang="T158">
                        <a:pos x="T84" y="T85"/>
                      </a:cxn>
                      <a:cxn ang="T159">
                        <a:pos x="T86" y="T87"/>
                      </a:cxn>
                      <a:cxn ang="T160">
                        <a:pos x="T88" y="T89"/>
                      </a:cxn>
                      <a:cxn ang="T161">
                        <a:pos x="T90" y="T91"/>
                      </a:cxn>
                      <a:cxn ang="T162">
                        <a:pos x="T92" y="T93"/>
                      </a:cxn>
                      <a:cxn ang="T163">
                        <a:pos x="T94" y="T95"/>
                      </a:cxn>
                      <a:cxn ang="T164">
                        <a:pos x="T96" y="T97"/>
                      </a:cxn>
                      <a:cxn ang="T165">
                        <a:pos x="T98" y="T99"/>
                      </a:cxn>
                      <a:cxn ang="T166">
                        <a:pos x="T100" y="T101"/>
                      </a:cxn>
                      <a:cxn ang="T167">
                        <a:pos x="T102" y="T103"/>
                      </a:cxn>
                      <a:cxn ang="T168">
                        <a:pos x="T104" y="T105"/>
                      </a:cxn>
                      <a:cxn ang="T169">
                        <a:pos x="T106" y="T107"/>
                      </a:cxn>
                      <a:cxn ang="T170">
                        <a:pos x="T108" y="T109"/>
                      </a:cxn>
                      <a:cxn ang="T171">
                        <a:pos x="T110" y="T111"/>
                      </a:cxn>
                      <a:cxn ang="T172">
                        <a:pos x="T112" y="T113"/>
                      </a:cxn>
                      <a:cxn ang="T173">
                        <a:pos x="T114" y="T115"/>
                      </a:cxn>
                    </a:cxnLst>
                    <a:rect l="0" t="0" r="r" b="b"/>
                    <a:pathLst>
                      <a:path w="477" h="662">
                        <a:moveTo>
                          <a:pt x="370" y="305"/>
                        </a:moveTo>
                        <a:lnTo>
                          <a:pt x="383" y="310"/>
                        </a:lnTo>
                        <a:lnTo>
                          <a:pt x="395" y="316"/>
                        </a:lnTo>
                        <a:lnTo>
                          <a:pt x="406" y="324"/>
                        </a:lnTo>
                        <a:lnTo>
                          <a:pt x="417" y="331"/>
                        </a:lnTo>
                        <a:lnTo>
                          <a:pt x="426" y="339"/>
                        </a:lnTo>
                        <a:lnTo>
                          <a:pt x="435" y="348"/>
                        </a:lnTo>
                        <a:lnTo>
                          <a:pt x="443" y="357"/>
                        </a:lnTo>
                        <a:lnTo>
                          <a:pt x="451" y="367"/>
                        </a:lnTo>
                        <a:lnTo>
                          <a:pt x="457" y="377"/>
                        </a:lnTo>
                        <a:lnTo>
                          <a:pt x="462" y="388"/>
                        </a:lnTo>
                        <a:lnTo>
                          <a:pt x="466" y="399"/>
                        </a:lnTo>
                        <a:lnTo>
                          <a:pt x="471" y="412"/>
                        </a:lnTo>
                        <a:lnTo>
                          <a:pt x="474" y="425"/>
                        </a:lnTo>
                        <a:lnTo>
                          <a:pt x="476" y="438"/>
                        </a:lnTo>
                        <a:lnTo>
                          <a:pt x="477" y="452"/>
                        </a:lnTo>
                        <a:lnTo>
                          <a:pt x="477" y="467"/>
                        </a:lnTo>
                        <a:lnTo>
                          <a:pt x="477" y="479"/>
                        </a:lnTo>
                        <a:lnTo>
                          <a:pt x="476" y="491"/>
                        </a:lnTo>
                        <a:lnTo>
                          <a:pt x="475" y="503"/>
                        </a:lnTo>
                        <a:lnTo>
                          <a:pt x="473" y="513"/>
                        </a:lnTo>
                        <a:lnTo>
                          <a:pt x="470" y="525"/>
                        </a:lnTo>
                        <a:lnTo>
                          <a:pt x="467" y="534"/>
                        </a:lnTo>
                        <a:lnTo>
                          <a:pt x="463" y="545"/>
                        </a:lnTo>
                        <a:lnTo>
                          <a:pt x="459" y="554"/>
                        </a:lnTo>
                        <a:lnTo>
                          <a:pt x="454" y="564"/>
                        </a:lnTo>
                        <a:lnTo>
                          <a:pt x="449" y="572"/>
                        </a:lnTo>
                        <a:lnTo>
                          <a:pt x="443" y="581"/>
                        </a:lnTo>
                        <a:lnTo>
                          <a:pt x="436" y="589"/>
                        </a:lnTo>
                        <a:lnTo>
                          <a:pt x="430" y="596"/>
                        </a:lnTo>
                        <a:lnTo>
                          <a:pt x="421" y="604"/>
                        </a:lnTo>
                        <a:lnTo>
                          <a:pt x="414" y="611"/>
                        </a:lnTo>
                        <a:lnTo>
                          <a:pt x="404" y="617"/>
                        </a:lnTo>
                        <a:lnTo>
                          <a:pt x="388" y="628"/>
                        </a:lnTo>
                        <a:lnTo>
                          <a:pt x="371" y="636"/>
                        </a:lnTo>
                        <a:lnTo>
                          <a:pt x="352" y="645"/>
                        </a:lnTo>
                        <a:lnTo>
                          <a:pt x="332" y="651"/>
                        </a:lnTo>
                        <a:lnTo>
                          <a:pt x="311" y="655"/>
                        </a:lnTo>
                        <a:lnTo>
                          <a:pt x="288" y="660"/>
                        </a:lnTo>
                        <a:lnTo>
                          <a:pt x="264" y="662"/>
                        </a:lnTo>
                        <a:lnTo>
                          <a:pt x="239" y="662"/>
                        </a:lnTo>
                        <a:lnTo>
                          <a:pt x="213" y="662"/>
                        </a:lnTo>
                        <a:lnTo>
                          <a:pt x="188" y="660"/>
                        </a:lnTo>
                        <a:lnTo>
                          <a:pt x="165" y="655"/>
                        </a:lnTo>
                        <a:lnTo>
                          <a:pt x="144" y="651"/>
                        </a:lnTo>
                        <a:lnTo>
                          <a:pt x="124" y="645"/>
                        </a:lnTo>
                        <a:lnTo>
                          <a:pt x="105" y="636"/>
                        </a:lnTo>
                        <a:lnTo>
                          <a:pt x="87" y="628"/>
                        </a:lnTo>
                        <a:lnTo>
                          <a:pt x="71" y="617"/>
                        </a:lnTo>
                        <a:lnTo>
                          <a:pt x="62" y="611"/>
                        </a:lnTo>
                        <a:lnTo>
                          <a:pt x="55" y="604"/>
                        </a:lnTo>
                        <a:lnTo>
                          <a:pt x="46" y="596"/>
                        </a:lnTo>
                        <a:lnTo>
                          <a:pt x="40" y="589"/>
                        </a:lnTo>
                        <a:lnTo>
                          <a:pt x="34" y="581"/>
                        </a:lnTo>
                        <a:lnTo>
                          <a:pt x="27" y="572"/>
                        </a:lnTo>
                        <a:lnTo>
                          <a:pt x="22" y="564"/>
                        </a:lnTo>
                        <a:lnTo>
                          <a:pt x="18" y="554"/>
                        </a:lnTo>
                        <a:lnTo>
                          <a:pt x="14" y="545"/>
                        </a:lnTo>
                        <a:lnTo>
                          <a:pt x="10" y="534"/>
                        </a:lnTo>
                        <a:lnTo>
                          <a:pt x="7" y="525"/>
                        </a:lnTo>
                        <a:lnTo>
                          <a:pt x="4" y="513"/>
                        </a:lnTo>
                        <a:lnTo>
                          <a:pt x="3" y="503"/>
                        </a:lnTo>
                        <a:lnTo>
                          <a:pt x="1" y="491"/>
                        </a:lnTo>
                        <a:lnTo>
                          <a:pt x="1" y="479"/>
                        </a:lnTo>
                        <a:lnTo>
                          <a:pt x="0" y="467"/>
                        </a:lnTo>
                        <a:lnTo>
                          <a:pt x="1" y="452"/>
                        </a:lnTo>
                        <a:lnTo>
                          <a:pt x="2" y="438"/>
                        </a:lnTo>
                        <a:lnTo>
                          <a:pt x="4" y="425"/>
                        </a:lnTo>
                        <a:lnTo>
                          <a:pt x="7" y="412"/>
                        </a:lnTo>
                        <a:lnTo>
                          <a:pt x="10" y="399"/>
                        </a:lnTo>
                        <a:lnTo>
                          <a:pt x="15" y="388"/>
                        </a:lnTo>
                        <a:lnTo>
                          <a:pt x="20" y="377"/>
                        </a:lnTo>
                        <a:lnTo>
                          <a:pt x="26" y="367"/>
                        </a:lnTo>
                        <a:lnTo>
                          <a:pt x="34" y="357"/>
                        </a:lnTo>
                        <a:lnTo>
                          <a:pt x="41" y="348"/>
                        </a:lnTo>
                        <a:lnTo>
                          <a:pt x="49" y="339"/>
                        </a:lnTo>
                        <a:lnTo>
                          <a:pt x="59" y="331"/>
                        </a:lnTo>
                        <a:lnTo>
                          <a:pt x="69" y="324"/>
                        </a:lnTo>
                        <a:lnTo>
                          <a:pt x="81" y="316"/>
                        </a:lnTo>
                        <a:lnTo>
                          <a:pt x="93" y="310"/>
                        </a:lnTo>
                        <a:lnTo>
                          <a:pt x="105" y="305"/>
                        </a:lnTo>
                        <a:lnTo>
                          <a:pt x="96" y="299"/>
                        </a:lnTo>
                        <a:lnTo>
                          <a:pt x="87" y="294"/>
                        </a:lnTo>
                        <a:lnTo>
                          <a:pt x="78" y="288"/>
                        </a:lnTo>
                        <a:lnTo>
                          <a:pt x="70" y="282"/>
                        </a:lnTo>
                        <a:lnTo>
                          <a:pt x="63" y="274"/>
                        </a:lnTo>
                        <a:lnTo>
                          <a:pt x="57" y="268"/>
                        </a:lnTo>
                        <a:lnTo>
                          <a:pt x="50" y="259"/>
                        </a:lnTo>
                        <a:lnTo>
                          <a:pt x="45" y="251"/>
                        </a:lnTo>
                        <a:lnTo>
                          <a:pt x="40" y="243"/>
                        </a:lnTo>
                        <a:lnTo>
                          <a:pt x="36" y="234"/>
                        </a:lnTo>
                        <a:lnTo>
                          <a:pt x="33" y="224"/>
                        </a:lnTo>
                        <a:lnTo>
                          <a:pt x="29" y="214"/>
                        </a:lnTo>
                        <a:lnTo>
                          <a:pt x="27" y="204"/>
                        </a:lnTo>
                        <a:lnTo>
                          <a:pt x="26" y="193"/>
                        </a:lnTo>
                        <a:lnTo>
                          <a:pt x="25" y="182"/>
                        </a:lnTo>
                        <a:lnTo>
                          <a:pt x="24" y="170"/>
                        </a:lnTo>
                        <a:lnTo>
                          <a:pt x="25" y="159"/>
                        </a:lnTo>
                        <a:lnTo>
                          <a:pt x="25" y="149"/>
                        </a:lnTo>
                        <a:lnTo>
                          <a:pt x="27" y="138"/>
                        </a:lnTo>
                        <a:lnTo>
                          <a:pt x="28" y="129"/>
                        </a:lnTo>
                        <a:lnTo>
                          <a:pt x="31" y="119"/>
                        </a:lnTo>
                        <a:lnTo>
                          <a:pt x="34" y="110"/>
                        </a:lnTo>
                        <a:lnTo>
                          <a:pt x="37" y="101"/>
                        </a:lnTo>
                        <a:lnTo>
                          <a:pt x="41" y="93"/>
                        </a:lnTo>
                        <a:lnTo>
                          <a:pt x="45" y="85"/>
                        </a:lnTo>
                        <a:lnTo>
                          <a:pt x="50" y="77"/>
                        </a:lnTo>
                        <a:lnTo>
                          <a:pt x="56" y="70"/>
                        </a:lnTo>
                        <a:lnTo>
                          <a:pt x="62" y="64"/>
                        </a:lnTo>
                        <a:lnTo>
                          <a:pt x="68" y="56"/>
                        </a:lnTo>
                        <a:lnTo>
                          <a:pt x="75" y="50"/>
                        </a:lnTo>
                        <a:lnTo>
                          <a:pt x="82" y="45"/>
                        </a:lnTo>
                        <a:lnTo>
                          <a:pt x="90" y="38"/>
                        </a:lnTo>
                        <a:lnTo>
                          <a:pt x="105" y="30"/>
                        </a:lnTo>
                        <a:lnTo>
                          <a:pt x="121" y="21"/>
                        </a:lnTo>
                        <a:lnTo>
                          <a:pt x="138" y="15"/>
                        </a:lnTo>
                        <a:lnTo>
                          <a:pt x="156" y="10"/>
                        </a:lnTo>
                        <a:lnTo>
                          <a:pt x="175" y="6"/>
                        </a:lnTo>
                        <a:lnTo>
                          <a:pt x="195" y="3"/>
                        </a:lnTo>
                        <a:lnTo>
                          <a:pt x="216" y="1"/>
                        </a:lnTo>
                        <a:lnTo>
                          <a:pt x="239" y="0"/>
                        </a:lnTo>
                        <a:lnTo>
                          <a:pt x="261" y="1"/>
                        </a:lnTo>
                        <a:lnTo>
                          <a:pt x="282" y="3"/>
                        </a:lnTo>
                        <a:lnTo>
                          <a:pt x="302" y="6"/>
                        </a:lnTo>
                        <a:lnTo>
                          <a:pt x="321" y="10"/>
                        </a:lnTo>
                        <a:lnTo>
                          <a:pt x="340" y="15"/>
                        </a:lnTo>
                        <a:lnTo>
                          <a:pt x="357" y="21"/>
                        </a:lnTo>
                        <a:lnTo>
                          <a:pt x="373" y="30"/>
                        </a:lnTo>
                        <a:lnTo>
                          <a:pt x="387" y="38"/>
                        </a:lnTo>
                        <a:lnTo>
                          <a:pt x="395" y="45"/>
                        </a:lnTo>
                        <a:lnTo>
                          <a:pt x="402" y="50"/>
                        </a:lnTo>
                        <a:lnTo>
                          <a:pt x="410" y="56"/>
                        </a:lnTo>
                        <a:lnTo>
                          <a:pt x="416" y="64"/>
                        </a:lnTo>
                        <a:lnTo>
                          <a:pt x="422" y="70"/>
                        </a:lnTo>
                        <a:lnTo>
                          <a:pt x="427" y="77"/>
                        </a:lnTo>
                        <a:lnTo>
                          <a:pt x="432" y="85"/>
                        </a:lnTo>
                        <a:lnTo>
                          <a:pt x="436" y="93"/>
                        </a:lnTo>
                        <a:lnTo>
                          <a:pt x="440" y="101"/>
                        </a:lnTo>
                        <a:lnTo>
                          <a:pt x="443" y="110"/>
                        </a:lnTo>
                        <a:lnTo>
                          <a:pt x="446" y="119"/>
                        </a:lnTo>
                        <a:lnTo>
                          <a:pt x="449" y="129"/>
                        </a:lnTo>
                        <a:lnTo>
                          <a:pt x="451" y="138"/>
                        </a:lnTo>
                        <a:lnTo>
                          <a:pt x="452" y="149"/>
                        </a:lnTo>
                        <a:lnTo>
                          <a:pt x="453" y="159"/>
                        </a:lnTo>
                        <a:lnTo>
                          <a:pt x="453" y="170"/>
                        </a:lnTo>
                        <a:lnTo>
                          <a:pt x="453" y="182"/>
                        </a:lnTo>
                        <a:lnTo>
                          <a:pt x="452" y="193"/>
                        </a:lnTo>
                        <a:lnTo>
                          <a:pt x="450" y="204"/>
                        </a:lnTo>
                        <a:lnTo>
                          <a:pt x="447" y="214"/>
                        </a:lnTo>
                        <a:lnTo>
                          <a:pt x="445" y="224"/>
                        </a:lnTo>
                        <a:lnTo>
                          <a:pt x="441" y="234"/>
                        </a:lnTo>
                        <a:lnTo>
                          <a:pt x="437" y="243"/>
                        </a:lnTo>
                        <a:lnTo>
                          <a:pt x="433" y="251"/>
                        </a:lnTo>
                        <a:lnTo>
                          <a:pt x="426" y="259"/>
                        </a:lnTo>
                        <a:lnTo>
                          <a:pt x="420" y="268"/>
                        </a:lnTo>
                        <a:lnTo>
                          <a:pt x="414" y="274"/>
                        </a:lnTo>
                        <a:lnTo>
                          <a:pt x="406" y="282"/>
                        </a:lnTo>
                        <a:lnTo>
                          <a:pt x="398" y="288"/>
                        </a:lnTo>
                        <a:lnTo>
                          <a:pt x="390" y="294"/>
                        </a:lnTo>
                        <a:lnTo>
                          <a:pt x="380" y="299"/>
                        </a:lnTo>
                        <a:lnTo>
                          <a:pt x="370" y="305"/>
                        </a:lnTo>
                        <a:close/>
                        <a:moveTo>
                          <a:pt x="239" y="66"/>
                        </a:moveTo>
                        <a:lnTo>
                          <a:pt x="225" y="67"/>
                        </a:lnTo>
                        <a:lnTo>
                          <a:pt x="212" y="68"/>
                        </a:lnTo>
                        <a:lnTo>
                          <a:pt x="200" y="70"/>
                        </a:lnTo>
                        <a:lnTo>
                          <a:pt x="188" y="72"/>
                        </a:lnTo>
                        <a:lnTo>
                          <a:pt x="177" y="76"/>
                        </a:lnTo>
                        <a:lnTo>
                          <a:pt x="167" y="80"/>
                        </a:lnTo>
                        <a:lnTo>
                          <a:pt x="158" y="85"/>
                        </a:lnTo>
                        <a:lnTo>
                          <a:pt x="148" y="90"/>
                        </a:lnTo>
                        <a:lnTo>
                          <a:pt x="140" y="97"/>
                        </a:lnTo>
                        <a:lnTo>
                          <a:pt x="132" y="106"/>
                        </a:lnTo>
                        <a:lnTo>
                          <a:pt x="125" y="115"/>
                        </a:lnTo>
                        <a:lnTo>
                          <a:pt x="119" y="125"/>
                        </a:lnTo>
                        <a:lnTo>
                          <a:pt x="115" y="135"/>
                        </a:lnTo>
                        <a:lnTo>
                          <a:pt x="112" y="146"/>
                        </a:lnTo>
                        <a:lnTo>
                          <a:pt x="109" y="158"/>
                        </a:lnTo>
                        <a:lnTo>
                          <a:pt x="109" y="171"/>
                        </a:lnTo>
                        <a:lnTo>
                          <a:pt x="109" y="185"/>
                        </a:lnTo>
                        <a:lnTo>
                          <a:pt x="112" y="197"/>
                        </a:lnTo>
                        <a:lnTo>
                          <a:pt x="115" y="209"/>
                        </a:lnTo>
                        <a:lnTo>
                          <a:pt x="119" y="219"/>
                        </a:lnTo>
                        <a:lnTo>
                          <a:pt x="125" y="229"/>
                        </a:lnTo>
                        <a:lnTo>
                          <a:pt x="132" y="237"/>
                        </a:lnTo>
                        <a:lnTo>
                          <a:pt x="140" y="246"/>
                        </a:lnTo>
                        <a:lnTo>
                          <a:pt x="148" y="253"/>
                        </a:lnTo>
                        <a:lnTo>
                          <a:pt x="158" y="258"/>
                        </a:lnTo>
                        <a:lnTo>
                          <a:pt x="167" y="264"/>
                        </a:lnTo>
                        <a:lnTo>
                          <a:pt x="177" y="268"/>
                        </a:lnTo>
                        <a:lnTo>
                          <a:pt x="188" y="271"/>
                        </a:lnTo>
                        <a:lnTo>
                          <a:pt x="200" y="274"/>
                        </a:lnTo>
                        <a:lnTo>
                          <a:pt x="212" y="275"/>
                        </a:lnTo>
                        <a:lnTo>
                          <a:pt x="225" y="276"/>
                        </a:lnTo>
                        <a:lnTo>
                          <a:pt x="239" y="277"/>
                        </a:lnTo>
                        <a:lnTo>
                          <a:pt x="252" y="276"/>
                        </a:lnTo>
                        <a:lnTo>
                          <a:pt x="265" y="275"/>
                        </a:lnTo>
                        <a:lnTo>
                          <a:pt x="277" y="274"/>
                        </a:lnTo>
                        <a:lnTo>
                          <a:pt x="288" y="271"/>
                        </a:lnTo>
                        <a:lnTo>
                          <a:pt x="300" y="268"/>
                        </a:lnTo>
                        <a:lnTo>
                          <a:pt x="311" y="264"/>
                        </a:lnTo>
                        <a:lnTo>
                          <a:pt x="320" y="258"/>
                        </a:lnTo>
                        <a:lnTo>
                          <a:pt x="328" y="253"/>
                        </a:lnTo>
                        <a:lnTo>
                          <a:pt x="338" y="246"/>
                        </a:lnTo>
                        <a:lnTo>
                          <a:pt x="345" y="237"/>
                        </a:lnTo>
                        <a:lnTo>
                          <a:pt x="352" y="229"/>
                        </a:lnTo>
                        <a:lnTo>
                          <a:pt x="357" y="219"/>
                        </a:lnTo>
                        <a:lnTo>
                          <a:pt x="361" y="209"/>
                        </a:lnTo>
                        <a:lnTo>
                          <a:pt x="364" y="197"/>
                        </a:lnTo>
                        <a:lnTo>
                          <a:pt x="366" y="185"/>
                        </a:lnTo>
                        <a:lnTo>
                          <a:pt x="366" y="171"/>
                        </a:lnTo>
                        <a:lnTo>
                          <a:pt x="366" y="158"/>
                        </a:lnTo>
                        <a:lnTo>
                          <a:pt x="364" y="146"/>
                        </a:lnTo>
                        <a:lnTo>
                          <a:pt x="361" y="135"/>
                        </a:lnTo>
                        <a:lnTo>
                          <a:pt x="357" y="125"/>
                        </a:lnTo>
                        <a:lnTo>
                          <a:pt x="352" y="115"/>
                        </a:lnTo>
                        <a:lnTo>
                          <a:pt x="345" y="106"/>
                        </a:lnTo>
                        <a:lnTo>
                          <a:pt x="338" y="97"/>
                        </a:lnTo>
                        <a:lnTo>
                          <a:pt x="328" y="90"/>
                        </a:lnTo>
                        <a:lnTo>
                          <a:pt x="320" y="85"/>
                        </a:lnTo>
                        <a:lnTo>
                          <a:pt x="311" y="80"/>
                        </a:lnTo>
                        <a:lnTo>
                          <a:pt x="300" y="76"/>
                        </a:lnTo>
                        <a:lnTo>
                          <a:pt x="288" y="72"/>
                        </a:lnTo>
                        <a:lnTo>
                          <a:pt x="277" y="70"/>
                        </a:lnTo>
                        <a:lnTo>
                          <a:pt x="265" y="68"/>
                        </a:lnTo>
                        <a:lnTo>
                          <a:pt x="252" y="67"/>
                        </a:lnTo>
                        <a:lnTo>
                          <a:pt x="239" y="66"/>
                        </a:lnTo>
                        <a:close/>
                        <a:moveTo>
                          <a:pt x="239" y="343"/>
                        </a:moveTo>
                        <a:lnTo>
                          <a:pt x="222" y="343"/>
                        </a:lnTo>
                        <a:lnTo>
                          <a:pt x="206" y="345"/>
                        </a:lnTo>
                        <a:lnTo>
                          <a:pt x="192" y="347"/>
                        </a:lnTo>
                        <a:lnTo>
                          <a:pt x="178" y="350"/>
                        </a:lnTo>
                        <a:lnTo>
                          <a:pt x="164" y="354"/>
                        </a:lnTo>
                        <a:lnTo>
                          <a:pt x="153" y="358"/>
                        </a:lnTo>
                        <a:lnTo>
                          <a:pt x="141" y="364"/>
                        </a:lnTo>
                        <a:lnTo>
                          <a:pt x="129" y="370"/>
                        </a:lnTo>
                        <a:lnTo>
                          <a:pt x="120" y="379"/>
                        </a:lnTo>
                        <a:lnTo>
                          <a:pt x="110" y="389"/>
                        </a:lnTo>
                        <a:lnTo>
                          <a:pt x="103" y="399"/>
                        </a:lnTo>
                        <a:lnTo>
                          <a:pt x="97" y="412"/>
                        </a:lnTo>
                        <a:lnTo>
                          <a:pt x="91" y="425"/>
                        </a:lnTo>
                        <a:lnTo>
                          <a:pt x="88" y="438"/>
                        </a:lnTo>
                        <a:lnTo>
                          <a:pt x="85" y="453"/>
                        </a:lnTo>
                        <a:lnTo>
                          <a:pt x="85" y="469"/>
                        </a:lnTo>
                        <a:lnTo>
                          <a:pt x="85" y="485"/>
                        </a:lnTo>
                        <a:lnTo>
                          <a:pt x="87" y="499"/>
                        </a:lnTo>
                        <a:lnTo>
                          <a:pt x="90" y="513"/>
                        </a:lnTo>
                        <a:lnTo>
                          <a:pt x="96" y="526"/>
                        </a:lnTo>
                        <a:lnTo>
                          <a:pt x="102" y="537"/>
                        </a:lnTo>
                        <a:lnTo>
                          <a:pt x="109" y="548"/>
                        </a:lnTo>
                        <a:lnTo>
                          <a:pt x="119" y="557"/>
                        </a:lnTo>
                        <a:lnTo>
                          <a:pt x="129" y="566"/>
                        </a:lnTo>
                        <a:lnTo>
                          <a:pt x="141" y="572"/>
                        </a:lnTo>
                        <a:lnTo>
                          <a:pt x="153" y="578"/>
                        </a:lnTo>
                        <a:lnTo>
                          <a:pt x="164" y="583"/>
                        </a:lnTo>
                        <a:lnTo>
                          <a:pt x="178" y="587"/>
                        </a:lnTo>
                        <a:lnTo>
                          <a:pt x="192" y="590"/>
                        </a:lnTo>
                        <a:lnTo>
                          <a:pt x="206" y="593"/>
                        </a:lnTo>
                        <a:lnTo>
                          <a:pt x="222" y="594"/>
                        </a:lnTo>
                        <a:lnTo>
                          <a:pt x="239" y="594"/>
                        </a:lnTo>
                        <a:lnTo>
                          <a:pt x="255" y="594"/>
                        </a:lnTo>
                        <a:lnTo>
                          <a:pt x="271" y="593"/>
                        </a:lnTo>
                        <a:lnTo>
                          <a:pt x="285" y="590"/>
                        </a:lnTo>
                        <a:lnTo>
                          <a:pt x="299" y="587"/>
                        </a:lnTo>
                        <a:lnTo>
                          <a:pt x="313" y="583"/>
                        </a:lnTo>
                        <a:lnTo>
                          <a:pt x="324" y="578"/>
                        </a:lnTo>
                        <a:lnTo>
                          <a:pt x="336" y="572"/>
                        </a:lnTo>
                        <a:lnTo>
                          <a:pt x="346" y="566"/>
                        </a:lnTo>
                        <a:lnTo>
                          <a:pt x="357" y="557"/>
                        </a:lnTo>
                        <a:lnTo>
                          <a:pt x="366" y="548"/>
                        </a:lnTo>
                        <a:lnTo>
                          <a:pt x="375" y="537"/>
                        </a:lnTo>
                        <a:lnTo>
                          <a:pt x="381" y="526"/>
                        </a:lnTo>
                        <a:lnTo>
                          <a:pt x="386" y="513"/>
                        </a:lnTo>
                        <a:lnTo>
                          <a:pt x="390" y="499"/>
                        </a:lnTo>
                        <a:lnTo>
                          <a:pt x="392" y="485"/>
                        </a:lnTo>
                        <a:lnTo>
                          <a:pt x="393" y="469"/>
                        </a:lnTo>
                        <a:lnTo>
                          <a:pt x="392" y="453"/>
                        </a:lnTo>
                        <a:lnTo>
                          <a:pt x="390" y="438"/>
                        </a:lnTo>
                        <a:lnTo>
                          <a:pt x="386" y="425"/>
                        </a:lnTo>
                        <a:lnTo>
                          <a:pt x="381" y="412"/>
                        </a:lnTo>
                        <a:lnTo>
                          <a:pt x="375" y="401"/>
                        </a:lnTo>
                        <a:lnTo>
                          <a:pt x="366" y="390"/>
                        </a:lnTo>
                        <a:lnTo>
                          <a:pt x="357" y="381"/>
                        </a:lnTo>
                        <a:lnTo>
                          <a:pt x="346" y="372"/>
                        </a:lnTo>
                        <a:lnTo>
                          <a:pt x="335" y="365"/>
                        </a:lnTo>
                        <a:lnTo>
                          <a:pt x="323" y="359"/>
                        </a:lnTo>
                        <a:lnTo>
                          <a:pt x="312" y="354"/>
                        </a:lnTo>
                        <a:lnTo>
                          <a:pt x="298" y="350"/>
                        </a:lnTo>
                        <a:lnTo>
                          <a:pt x="284" y="347"/>
                        </a:lnTo>
                        <a:lnTo>
                          <a:pt x="269" y="345"/>
                        </a:lnTo>
                        <a:lnTo>
                          <a:pt x="255" y="343"/>
                        </a:lnTo>
                        <a:lnTo>
                          <a:pt x="239" y="34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" name="Freeform 956"/>
                  <p:cNvSpPr>
                    <a:spLocks noChangeAspect="1"/>
                  </p:cNvSpPr>
                  <p:nvPr/>
                </p:nvSpPr>
                <p:spPr bwMode="auto">
                  <a:xfrm>
                    <a:off x="5113" y="2262"/>
                    <a:ext cx="136" cy="200"/>
                  </a:xfrm>
                  <a:custGeom>
                    <a:avLst/>
                    <a:gdLst>
                      <a:gd name="T0" fmla="*/ 0 w 443"/>
                      <a:gd name="T1" fmla="*/ 198 h 674"/>
                      <a:gd name="T2" fmla="*/ 0 w 443"/>
                      <a:gd name="T3" fmla="*/ 189 h 674"/>
                      <a:gd name="T4" fmla="*/ 1 w 443"/>
                      <a:gd name="T5" fmla="*/ 176 h 674"/>
                      <a:gd name="T6" fmla="*/ 4 w 443"/>
                      <a:gd name="T7" fmla="*/ 160 h 674"/>
                      <a:gd name="T8" fmla="*/ 10 w 443"/>
                      <a:gd name="T9" fmla="*/ 145 h 674"/>
                      <a:gd name="T10" fmla="*/ 19 w 443"/>
                      <a:gd name="T11" fmla="*/ 131 h 674"/>
                      <a:gd name="T12" fmla="*/ 31 w 443"/>
                      <a:gd name="T13" fmla="*/ 118 h 674"/>
                      <a:gd name="T14" fmla="*/ 49 w 443"/>
                      <a:gd name="T15" fmla="*/ 105 h 674"/>
                      <a:gd name="T16" fmla="*/ 86 w 443"/>
                      <a:gd name="T17" fmla="*/ 77 h 674"/>
                      <a:gd name="T18" fmla="*/ 97 w 443"/>
                      <a:gd name="T19" fmla="*/ 67 h 674"/>
                      <a:gd name="T20" fmla="*/ 103 w 443"/>
                      <a:gd name="T21" fmla="*/ 56 h 674"/>
                      <a:gd name="T22" fmla="*/ 104 w 443"/>
                      <a:gd name="T23" fmla="*/ 45 h 674"/>
                      <a:gd name="T24" fmla="*/ 102 w 443"/>
                      <a:gd name="T25" fmla="*/ 36 h 674"/>
                      <a:gd name="T26" fmla="*/ 97 w 443"/>
                      <a:gd name="T27" fmla="*/ 30 h 674"/>
                      <a:gd name="T28" fmla="*/ 91 w 443"/>
                      <a:gd name="T29" fmla="*/ 26 h 674"/>
                      <a:gd name="T30" fmla="*/ 82 w 443"/>
                      <a:gd name="T31" fmla="*/ 23 h 674"/>
                      <a:gd name="T32" fmla="*/ 73 w 443"/>
                      <a:gd name="T33" fmla="*/ 22 h 674"/>
                      <a:gd name="T34" fmla="*/ 58 w 443"/>
                      <a:gd name="T35" fmla="*/ 24 h 674"/>
                      <a:gd name="T36" fmla="*/ 45 w 443"/>
                      <a:gd name="T37" fmla="*/ 29 h 674"/>
                      <a:gd name="T38" fmla="*/ 32 w 443"/>
                      <a:gd name="T39" fmla="*/ 37 h 674"/>
                      <a:gd name="T40" fmla="*/ 20 w 443"/>
                      <a:gd name="T41" fmla="*/ 49 h 674"/>
                      <a:gd name="T42" fmla="*/ 10 w 443"/>
                      <a:gd name="T43" fmla="*/ 64 h 674"/>
                      <a:gd name="T44" fmla="*/ 8 w 443"/>
                      <a:gd name="T45" fmla="*/ 2 h 674"/>
                      <a:gd name="T46" fmla="*/ 15 w 443"/>
                      <a:gd name="T47" fmla="*/ 6 h 674"/>
                      <a:gd name="T48" fmla="*/ 23 w 443"/>
                      <a:gd name="T49" fmla="*/ 7 h 674"/>
                      <a:gd name="T50" fmla="*/ 36 w 443"/>
                      <a:gd name="T51" fmla="*/ 7 h 674"/>
                      <a:gd name="T52" fmla="*/ 58 w 443"/>
                      <a:gd name="T53" fmla="*/ 3 h 674"/>
                      <a:gd name="T54" fmla="*/ 76 w 443"/>
                      <a:gd name="T55" fmla="*/ 1 h 674"/>
                      <a:gd name="T56" fmla="*/ 93 w 443"/>
                      <a:gd name="T57" fmla="*/ 3 h 674"/>
                      <a:gd name="T58" fmla="*/ 107 w 443"/>
                      <a:gd name="T59" fmla="*/ 8 h 674"/>
                      <a:gd name="T60" fmla="*/ 118 w 443"/>
                      <a:gd name="T61" fmla="*/ 16 h 674"/>
                      <a:gd name="T62" fmla="*/ 126 w 443"/>
                      <a:gd name="T63" fmla="*/ 28 h 674"/>
                      <a:gd name="T64" fmla="*/ 130 w 443"/>
                      <a:gd name="T65" fmla="*/ 42 h 674"/>
                      <a:gd name="T66" fmla="*/ 130 w 443"/>
                      <a:gd name="T67" fmla="*/ 56 h 674"/>
                      <a:gd name="T68" fmla="*/ 127 w 443"/>
                      <a:gd name="T69" fmla="*/ 66 h 674"/>
                      <a:gd name="T70" fmla="*/ 122 w 443"/>
                      <a:gd name="T71" fmla="*/ 77 h 674"/>
                      <a:gd name="T72" fmla="*/ 113 w 443"/>
                      <a:gd name="T73" fmla="*/ 86 h 674"/>
                      <a:gd name="T74" fmla="*/ 97 w 443"/>
                      <a:gd name="T75" fmla="*/ 99 h 674"/>
                      <a:gd name="T76" fmla="*/ 80 w 443"/>
                      <a:gd name="T77" fmla="*/ 111 h 674"/>
                      <a:gd name="T78" fmla="*/ 54 w 443"/>
                      <a:gd name="T79" fmla="*/ 132 h 674"/>
                      <a:gd name="T80" fmla="*/ 37 w 443"/>
                      <a:gd name="T81" fmla="*/ 147 h 674"/>
                      <a:gd name="T82" fmla="*/ 33 w 443"/>
                      <a:gd name="T83" fmla="*/ 155 h 674"/>
                      <a:gd name="T84" fmla="*/ 31 w 443"/>
                      <a:gd name="T85" fmla="*/ 162 h 674"/>
                      <a:gd name="T86" fmla="*/ 33 w 443"/>
                      <a:gd name="T87" fmla="*/ 169 h 674"/>
                      <a:gd name="T88" fmla="*/ 39 w 443"/>
                      <a:gd name="T89" fmla="*/ 173 h 674"/>
                      <a:gd name="T90" fmla="*/ 48 w 443"/>
                      <a:gd name="T91" fmla="*/ 175 h 674"/>
                      <a:gd name="T92" fmla="*/ 65 w 443"/>
                      <a:gd name="T93" fmla="*/ 175 h 674"/>
                      <a:gd name="T94" fmla="*/ 87 w 443"/>
                      <a:gd name="T95" fmla="*/ 174 h 674"/>
                      <a:gd name="T96" fmla="*/ 104 w 443"/>
                      <a:gd name="T97" fmla="*/ 169 h 674"/>
                      <a:gd name="T98" fmla="*/ 110 w 443"/>
                      <a:gd name="T99" fmla="*/ 166 h 674"/>
                      <a:gd name="T100" fmla="*/ 118 w 443"/>
                      <a:gd name="T101" fmla="*/ 158 h 674"/>
                      <a:gd name="T102" fmla="*/ 127 w 443"/>
                      <a:gd name="T103" fmla="*/ 143 h 674"/>
                      <a:gd name="T104" fmla="*/ 136 w 443"/>
                      <a:gd name="T105" fmla="*/ 123 h 674"/>
                      <a:gd name="T106" fmla="*/ 132 w 443"/>
                      <a:gd name="T107" fmla="*/ 197 h 674"/>
                      <a:gd name="T108" fmla="*/ 126 w 443"/>
                      <a:gd name="T109" fmla="*/ 195 h 674"/>
                      <a:gd name="T110" fmla="*/ 119 w 443"/>
                      <a:gd name="T111" fmla="*/ 194 h 674"/>
                      <a:gd name="T112" fmla="*/ 11 w 443"/>
                      <a:gd name="T113" fmla="*/ 194 h 674"/>
                      <a:gd name="T114" fmla="*/ 6 w 443"/>
                      <a:gd name="T115" fmla="*/ 196 h 674"/>
                      <a:gd name="T116" fmla="*/ 0 w 443"/>
                      <a:gd name="T117" fmla="*/ 199 h 674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</a:gdLst>
                    <a:ahLst/>
                    <a:cxnLst>
                      <a:cxn ang="T118">
                        <a:pos x="T0" y="T1"/>
                      </a:cxn>
                      <a:cxn ang="T119">
                        <a:pos x="T2" y="T3"/>
                      </a:cxn>
                      <a:cxn ang="T120">
                        <a:pos x="T4" y="T5"/>
                      </a:cxn>
                      <a:cxn ang="T121">
                        <a:pos x="T6" y="T7"/>
                      </a:cxn>
                      <a:cxn ang="T122">
                        <a:pos x="T8" y="T9"/>
                      </a:cxn>
                      <a:cxn ang="T123">
                        <a:pos x="T10" y="T11"/>
                      </a:cxn>
                      <a:cxn ang="T124">
                        <a:pos x="T12" y="T13"/>
                      </a:cxn>
                      <a:cxn ang="T125">
                        <a:pos x="T14" y="T15"/>
                      </a:cxn>
                      <a:cxn ang="T126">
                        <a:pos x="T16" y="T17"/>
                      </a:cxn>
                      <a:cxn ang="T127">
                        <a:pos x="T18" y="T19"/>
                      </a:cxn>
                      <a:cxn ang="T128">
                        <a:pos x="T20" y="T21"/>
                      </a:cxn>
                      <a:cxn ang="T129">
                        <a:pos x="T22" y="T23"/>
                      </a:cxn>
                      <a:cxn ang="T130">
                        <a:pos x="T24" y="T25"/>
                      </a:cxn>
                      <a:cxn ang="T131">
                        <a:pos x="T26" y="T27"/>
                      </a:cxn>
                      <a:cxn ang="T132">
                        <a:pos x="T28" y="T29"/>
                      </a:cxn>
                      <a:cxn ang="T133">
                        <a:pos x="T30" y="T31"/>
                      </a:cxn>
                      <a:cxn ang="T134">
                        <a:pos x="T32" y="T33"/>
                      </a:cxn>
                      <a:cxn ang="T135">
                        <a:pos x="T34" y="T35"/>
                      </a:cxn>
                      <a:cxn ang="T136">
                        <a:pos x="T36" y="T37"/>
                      </a:cxn>
                      <a:cxn ang="T137">
                        <a:pos x="T38" y="T39"/>
                      </a:cxn>
                      <a:cxn ang="T138">
                        <a:pos x="T40" y="T41"/>
                      </a:cxn>
                      <a:cxn ang="T139">
                        <a:pos x="T42" y="T43"/>
                      </a:cxn>
                      <a:cxn ang="T140">
                        <a:pos x="T44" y="T45"/>
                      </a:cxn>
                      <a:cxn ang="T141">
                        <a:pos x="T46" y="T47"/>
                      </a:cxn>
                      <a:cxn ang="T142">
                        <a:pos x="T48" y="T49"/>
                      </a:cxn>
                      <a:cxn ang="T143">
                        <a:pos x="T50" y="T51"/>
                      </a:cxn>
                      <a:cxn ang="T144">
                        <a:pos x="T52" y="T53"/>
                      </a:cxn>
                      <a:cxn ang="T145">
                        <a:pos x="T54" y="T55"/>
                      </a:cxn>
                      <a:cxn ang="T146">
                        <a:pos x="T56" y="T57"/>
                      </a:cxn>
                      <a:cxn ang="T147">
                        <a:pos x="T58" y="T59"/>
                      </a:cxn>
                      <a:cxn ang="T148">
                        <a:pos x="T60" y="T61"/>
                      </a:cxn>
                      <a:cxn ang="T149">
                        <a:pos x="T62" y="T63"/>
                      </a:cxn>
                      <a:cxn ang="T150">
                        <a:pos x="T64" y="T65"/>
                      </a:cxn>
                      <a:cxn ang="T151">
                        <a:pos x="T66" y="T67"/>
                      </a:cxn>
                      <a:cxn ang="T152">
                        <a:pos x="T68" y="T69"/>
                      </a:cxn>
                      <a:cxn ang="T153">
                        <a:pos x="T70" y="T71"/>
                      </a:cxn>
                      <a:cxn ang="T154">
                        <a:pos x="T72" y="T73"/>
                      </a:cxn>
                      <a:cxn ang="T155">
                        <a:pos x="T74" y="T75"/>
                      </a:cxn>
                      <a:cxn ang="T156">
                        <a:pos x="T76" y="T77"/>
                      </a:cxn>
                      <a:cxn ang="T157">
                        <a:pos x="T78" y="T79"/>
                      </a:cxn>
                      <a:cxn ang="T158">
                        <a:pos x="T80" y="T81"/>
                      </a:cxn>
                      <a:cxn ang="T159">
                        <a:pos x="T82" y="T83"/>
                      </a:cxn>
                      <a:cxn ang="T160">
                        <a:pos x="T84" y="T85"/>
                      </a:cxn>
                      <a:cxn ang="T161">
                        <a:pos x="T86" y="T87"/>
                      </a:cxn>
                      <a:cxn ang="T162">
                        <a:pos x="T88" y="T89"/>
                      </a:cxn>
                      <a:cxn ang="T163">
                        <a:pos x="T90" y="T91"/>
                      </a:cxn>
                      <a:cxn ang="T164">
                        <a:pos x="T92" y="T93"/>
                      </a:cxn>
                      <a:cxn ang="T165">
                        <a:pos x="T94" y="T95"/>
                      </a:cxn>
                      <a:cxn ang="T166">
                        <a:pos x="T96" y="T97"/>
                      </a:cxn>
                      <a:cxn ang="T167">
                        <a:pos x="T98" y="T99"/>
                      </a:cxn>
                      <a:cxn ang="T168">
                        <a:pos x="T100" y="T101"/>
                      </a:cxn>
                      <a:cxn ang="T169">
                        <a:pos x="T102" y="T103"/>
                      </a:cxn>
                      <a:cxn ang="T170">
                        <a:pos x="T104" y="T105"/>
                      </a:cxn>
                      <a:cxn ang="T171">
                        <a:pos x="T106" y="T107"/>
                      </a:cxn>
                      <a:cxn ang="T172">
                        <a:pos x="T108" y="T109"/>
                      </a:cxn>
                      <a:cxn ang="T173">
                        <a:pos x="T110" y="T111"/>
                      </a:cxn>
                      <a:cxn ang="T174">
                        <a:pos x="T112" y="T113"/>
                      </a:cxn>
                      <a:cxn ang="T175">
                        <a:pos x="T114" y="T115"/>
                      </a:cxn>
                      <a:cxn ang="T176">
                        <a:pos x="T116" y="T117"/>
                      </a:cxn>
                    </a:cxnLst>
                    <a:rect l="0" t="0" r="r" b="b"/>
                    <a:pathLst>
                      <a:path w="443" h="674">
                        <a:moveTo>
                          <a:pt x="1" y="669"/>
                        </a:moveTo>
                        <a:lnTo>
                          <a:pt x="1" y="667"/>
                        </a:lnTo>
                        <a:lnTo>
                          <a:pt x="1" y="666"/>
                        </a:lnTo>
                        <a:lnTo>
                          <a:pt x="0" y="655"/>
                        </a:lnTo>
                        <a:lnTo>
                          <a:pt x="0" y="646"/>
                        </a:lnTo>
                        <a:lnTo>
                          <a:pt x="0" y="638"/>
                        </a:lnTo>
                        <a:lnTo>
                          <a:pt x="0" y="633"/>
                        </a:lnTo>
                        <a:lnTo>
                          <a:pt x="0" y="613"/>
                        </a:lnTo>
                        <a:lnTo>
                          <a:pt x="2" y="593"/>
                        </a:lnTo>
                        <a:lnTo>
                          <a:pt x="4" y="574"/>
                        </a:lnTo>
                        <a:lnTo>
                          <a:pt x="8" y="556"/>
                        </a:lnTo>
                        <a:lnTo>
                          <a:pt x="12" y="538"/>
                        </a:lnTo>
                        <a:lnTo>
                          <a:pt x="19" y="520"/>
                        </a:lnTo>
                        <a:lnTo>
                          <a:pt x="25" y="503"/>
                        </a:lnTo>
                        <a:lnTo>
                          <a:pt x="32" y="488"/>
                        </a:lnTo>
                        <a:lnTo>
                          <a:pt x="42" y="471"/>
                        </a:lnTo>
                        <a:lnTo>
                          <a:pt x="51" y="456"/>
                        </a:lnTo>
                        <a:lnTo>
                          <a:pt x="63" y="440"/>
                        </a:lnTo>
                        <a:lnTo>
                          <a:pt x="75" y="426"/>
                        </a:lnTo>
                        <a:lnTo>
                          <a:pt x="87" y="412"/>
                        </a:lnTo>
                        <a:lnTo>
                          <a:pt x="102" y="398"/>
                        </a:lnTo>
                        <a:lnTo>
                          <a:pt x="117" y="384"/>
                        </a:lnTo>
                        <a:lnTo>
                          <a:pt x="132" y="372"/>
                        </a:lnTo>
                        <a:lnTo>
                          <a:pt x="158" y="354"/>
                        </a:lnTo>
                        <a:lnTo>
                          <a:pt x="190" y="330"/>
                        </a:lnTo>
                        <a:lnTo>
                          <a:pt x="231" y="298"/>
                        </a:lnTo>
                        <a:lnTo>
                          <a:pt x="281" y="261"/>
                        </a:lnTo>
                        <a:lnTo>
                          <a:pt x="295" y="250"/>
                        </a:lnTo>
                        <a:lnTo>
                          <a:pt x="306" y="237"/>
                        </a:lnTo>
                        <a:lnTo>
                          <a:pt x="316" y="225"/>
                        </a:lnTo>
                        <a:lnTo>
                          <a:pt x="324" y="213"/>
                        </a:lnTo>
                        <a:lnTo>
                          <a:pt x="330" y="201"/>
                        </a:lnTo>
                        <a:lnTo>
                          <a:pt x="335" y="189"/>
                        </a:lnTo>
                        <a:lnTo>
                          <a:pt x="337" y="176"/>
                        </a:lnTo>
                        <a:lnTo>
                          <a:pt x="338" y="162"/>
                        </a:lnTo>
                        <a:lnTo>
                          <a:pt x="338" y="152"/>
                        </a:lnTo>
                        <a:lnTo>
                          <a:pt x="337" y="142"/>
                        </a:lnTo>
                        <a:lnTo>
                          <a:pt x="335" y="133"/>
                        </a:lnTo>
                        <a:lnTo>
                          <a:pt x="331" y="123"/>
                        </a:lnTo>
                        <a:lnTo>
                          <a:pt x="327" y="116"/>
                        </a:lnTo>
                        <a:lnTo>
                          <a:pt x="322" y="109"/>
                        </a:lnTo>
                        <a:lnTo>
                          <a:pt x="316" y="101"/>
                        </a:lnTo>
                        <a:lnTo>
                          <a:pt x="308" y="95"/>
                        </a:lnTo>
                        <a:lnTo>
                          <a:pt x="302" y="91"/>
                        </a:lnTo>
                        <a:lnTo>
                          <a:pt x="295" y="86"/>
                        </a:lnTo>
                        <a:lnTo>
                          <a:pt x="286" y="82"/>
                        </a:lnTo>
                        <a:lnTo>
                          <a:pt x="278" y="80"/>
                        </a:lnTo>
                        <a:lnTo>
                          <a:pt x="268" y="77"/>
                        </a:lnTo>
                        <a:lnTo>
                          <a:pt x="259" y="76"/>
                        </a:lnTo>
                        <a:lnTo>
                          <a:pt x="248" y="75"/>
                        </a:lnTo>
                        <a:lnTo>
                          <a:pt x="238" y="75"/>
                        </a:lnTo>
                        <a:lnTo>
                          <a:pt x="222" y="75"/>
                        </a:lnTo>
                        <a:lnTo>
                          <a:pt x="205" y="77"/>
                        </a:lnTo>
                        <a:lnTo>
                          <a:pt x="190" y="80"/>
                        </a:lnTo>
                        <a:lnTo>
                          <a:pt x="175" y="84"/>
                        </a:lnTo>
                        <a:lnTo>
                          <a:pt x="160" y="91"/>
                        </a:lnTo>
                        <a:lnTo>
                          <a:pt x="145" y="97"/>
                        </a:lnTo>
                        <a:lnTo>
                          <a:pt x="131" y="105"/>
                        </a:lnTo>
                        <a:lnTo>
                          <a:pt x="118" y="115"/>
                        </a:lnTo>
                        <a:lnTo>
                          <a:pt x="104" y="125"/>
                        </a:lnTo>
                        <a:lnTo>
                          <a:pt x="91" y="138"/>
                        </a:lnTo>
                        <a:lnTo>
                          <a:pt x="78" y="151"/>
                        </a:lnTo>
                        <a:lnTo>
                          <a:pt x="66" y="165"/>
                        </a:lnTo>
                        <a:lnTo>
                          <a:pt x="53" y="181"/>
                        </a:lnTo>
                        <a:lnTo>
                          <a:pt x="42" y="199"/>
                        </a:lnTo>
                        <a:lnTo>
                          <a:pt x="31" y="217"/>
                        </a:lnTo>
                        <a:lnTo>
                          <a:pt x="20" y="237"/>
                        </a:lnTo>
                        <a:lnTo>
                          <a:pt x="20" y="0"/>
                        </a:lnTo>
                        <a:lnTo>
                          <a:pt x="27" y="6"/>
                        </a:lnTo>
                        <a:lnTo>
                          <a:pt x="34" y="12"/>
                        </a:lnTo>
                        <a:lnTo>
                          <a:pt x="42" y="16"/>
                        </a:lnTo>
                        <a:lnTo>
                          <a:pt x="49" y="20"/>
                        </a:lnTo>
                        <a:lnTo>
                          <a:pt x="58" y="22"/>
                        </a:lnTo>
                        <a:lnTo>
                          <a:pt x="66" y="24"/>
                        </a:lnTo>
                        <a:lnTo>
                          <a:pt x="76" y="25"/>
                        </a:lnTo>
                        <a:lnTo>
                          <a:pt x="84" y="26"/>
                        </a:lnTo>
                        <a:lnTo>
                          <a:pt x="99" y="25"/>
                        </a:lnTo>
                        <a:lnTo>
                          <a:pt x="118" y="23"/>
                        </a:lnTo>
                        <a:lnTo>
                          <a:pt x="140" y="20"/>
                        </a:lnTo>
                        <a:lnTo>
                          <a:pt x="165" y="14"/>
                        </a:lnTo>
                        <a:lnTo>
                          <a:pt x="190" y="10"/>
                        </a:lnTo>
                        <a:lnTo>
                          <a:pt x="214" y="6"/>
                        </a:lnTo>
                        <a:lnTo>
                          <a:pt x="232" y="4"/>
                        </a:lnTo>
                        <a:lnTo>
                          <a:pt x="248" y="3"/>
                        </a:lnTo>
                        <a:lnTo>
                          <a:pt x="267" y="4"/>
                        </a:lnTo>
                        <a:lnTo>
                          <a:pt x="285" y="6"/>
                        </a:lnTo>
                        <a:lnTo>
                          <a:pt x="302" y="10"/>
                        </a:lnTo>
                        <a:lnTo>
                          <a:pt x="318" y="14"/>
                        </a:lnTo>
                        <a:lnTo>
                          <a:pt x="334" y="19"/>
                        </a:lnTo>
                        <a:lnTo>
                          <a:pt x="347" y="26"/>
                        </a:lnTo>
                        <a:lnTo>
                          <a:pt x="361" y="34"/>
                        </a:lnTo>
                        <a:lnTo>
                          <a:pt x="373" y="43"/>
                        </a:lnTo>
                        <a:lnTo>
                          <a:pt x="385" y="55"/>
                        </a:lnTo>
                        <a:lnTo>
                          <a:pt x="396" y="66"/>
                        </a:lnTo>
                        <a:lnTo>
                          <a:pt x="404" y="80"/>
                        </a:lnTo>
                        <a:lnTo>
                          <a:pt x="412" y="94"/>
                        </a:lnTo>
                        <a:lnTo>
                          <a:pt x="417" y="110"/>
                        </a:lnTo>
                        <a:lnTo>
                          <a:pt x="421" y="127"/>
                        </a:lnTo>
                        <a:lnTo>
                          <a:pt x="424" y="143"/>
                        </a:lnTo>
                        <a:lnTo>
                          <a:pt x="424" y="162"/>
                        </a:lnTo>
                        <a:lnTo>
                          <a:pt x="424" y="176"/>
                        </a:lnTo>
                        <a:lnTo>
                          <a:pt x="422" y="188"/>
                        </a:lnTo>
                        <a:lnTo>
                          <a:pt x="420" y="200"/>
                        </a:lnTo>
                        <a:lnTo>
                          <a:pt x="417" y="212"/>
                        </a:lnTo>
                        <a:lnTo>
                          <a:pt x="414" y="223"/>
                        </a:lnTo>
                        <a:lnTo>
                          <a:pt x="408" y="235"/>
                        </a:lnTo>
                        <a:lnTo>
                          <a:pt x="403" y="247"/>
                        </a:lnTo>
                        <a:lnTo>
                          <a:pt x="397" y="258"/>
                        </a:lnTo>
                        <a:lnTo>
                          <a:pt x="392" y="267"/>
                        </a:lnTo>
                        <a:lnTo>
                          <a:pt x="381" y="276"/>
                        </a:lnTo>
                        <a:lnTo>
                          <a:pt x="368" y="289"/>
                        </a:lnTo>
                        <a:lnTo>
                          <a:pt x="352" y="302"/>
                        </a:lnTo>
                        <a:lnTo>
                          <a:pt x="336" y="316"/>
                        </a:lnTo>
                        <a:lnTo>
                          <a:pt x="316" y="332"/>
                        </a:lnTo>
                        <a:lnTo>
                          <a:pt x="293" y="350"/>
                        </a:lnTo>
                        <a:lnTo>
                          <a:pt x="265" y="372"/>
                        </a:lnTo>
                        <a:lnTo>
                          <a:pt x="262" y="374"/>
                        </a:lnTo>
                        <a:lnTo>
                          <a:pt x="240" y="392"/>
                        </a:lnTo>
                        <a:lnTo>
                          <a:pt x="211" y="415"/>
                        </a:lnTo>
                        <a:lnTo>
                          <a:pt x="176" y="444"/>
                        </a:lnTo>
                        <a:lnTo>
                          <a:pt x="135" y="479"/>
                        </a:lnTo>
                        <a:lnTo>
                          <a:pt x="127" y="488"/>
                        </a:lnTo>
                        <a:lnTo>
                          <a:pt x="120" y="497"/>
                        </a:lnTo>
                        <a:lnTo>
                          <a:pt x="115" y="506"/>
                        </a:lnTo>
                        <a:lnTo>
                          <a:pt x="110" y="514"/>
                        </a:lnTo>
                        <a:lnTo>
                          <a:pt x="106" y="522"/>
                        </a:lnTo>
                        <a:lnTo>
                          <a:pt x="104" y="531"/>
                        </a:lnTo>
                        <a:lnTo>
                          <a:pt x="102" y="538"/>
                        </a:lnTo>
                        <a:lnTo>
                          <a:pt x="101" y="547"/>
                        </a:lnTo>
                        <a:lnTo>
                          <a:pt x="102" y="554"/>
                        </a:lnTo>
                        <a:lnTo>
                          <a:pt x="104" y="561"/>
                        </a:lnTo>
                        <a:lnTo>
                          <a:pt x="108" y="568"/>
                        </a:lnTo>
                        <a:lnTo>
                          <a:pt x="112" y="573"/>
                        </a:lnTo>
                        <a:lnTo>
                          <a:pt x="119" y="578"/>
                        </a:lnTo>
                        <a:lnTo>
                          <a:pt x="126" y="582"/>
                        </a:lnTo>
                        <a:lnTo>
                          <a:pt x="135" y="586"/>
                        </a:lnTo>
                        <a:lnTo>
                          <a:pt x="144" y="588"/>
                        </a:lnTo>
                        <a:lnTo>
                          <a:pt x="155" y="590"/>
                        </a:lnTo>
                        <a:lnTo>
                          <a:pt x="169" y="591"/>
                        </a:lnTo>
                        <a:lnTo>
                          <a:pt x="188" y="591"/>
                        </a:lnTo>
                        <a:lnTo>
                          <a:pt x="211" y="591"/>
                        </a:lnTo>
                        <a:lnTo>
                          <a:pt x="238" y="591"/>
                        </a:lnTo>
                        <a:lnTo>
                          <a:pt x="261" y="589"/>
                        </a:lnTo>
                        <a:lnTo>
                          <a:pt x="283" y="586"/>
                        </a:lnTo>
                        <a:lnTo>
                          <a:pt x="303" y="581"/>
                        </a:lnTo>
                        <a:lnTo>
                          <a:pt x="322" y="576"/>
                        </a:lnTo>
                        <a:lnTo>
                          <a:pt x="338" y="570"/>
                        </a:lnTo>
                        <a:lnTo>
                          <a:pt x="345" y="567"/>
                        </a:lnTo>
                        <a:lnTo>
                          <a:pt x="352" y="562"/>
                        </a:lnTo>
                        <a:lnTo>
                          <a:pt x="358" y="558"/>
                        </a:lnTo>
                        <a:lnTo>
                          <a:pt x="364" y="553"/>
                        </a:lnTo>
                        <a:lnTo>
                          <a:pt x="374" y="543"/>
                        </a:lnTo>
                        <a:lnTo>
                          <a:pt x="383" y="532"/>
                        </a:lnTo>
                        <a:lnTo>
                          <a:pt x="393" y="518"/>
                        </a:lnTo>
                        <a:lnTo>
                          <a:pt x="402" y="502"/>
                        </a:lnTo>
                        <a:lnTo>
                          <a:pt x="413" y="483"/>
                        </a:lnTo>
                        <a:lnTo>
                          <a:pt x="423" y="463"/>
                        </a:lnTo>
                        <a:lnTo>
                          <a:pt x="433" y="440"/>
                        </a:lnTo>
                        <a:lnTo>
                          <a:pt x="443" y="415"/>
                        </a:lnTo>
                        <a:lnTo>
                          <a:pt x="443" y="674"/>
                        </a:lnTo>
                        <a:lnTo>
                          <a:pt x="437" y="669"/>
                        </a:lnTo>
                        <a:lnTo>
                          <a:pt x="430" y="665"/>
                        </a:lnTo>
                        <a:lnTo>
                          <a:pt x="423" y="661"/>
                        </a:lnTo>
                        <a:lnTo>
                          <a:pt x="417" y="658"/>
                        </a:lnTo>
                        <a:lnTo>
                          <a:pt x="409" y="656"/>
                        </a:lnTo>
                        <a:lnTo>
                          <a:pt x="402" y="655"/>
                        </a:lnTo>
                        <a:lnTo>
                          <a:pt x="396" y="654"/>
                        </a:lnTo>
                        <a:lnTo>
                          <a:pt x="388" y="653"/>
                        </a:lnTo>
                        <a:lnTo>
                          <a:pt x="51" y="653"/>
                        </a:lnTo>
                        <a:lnTo>
                          <a:pt x="44" y="654"/>
                        </a:lnTo>
                        <a:lnTo>
                          <a:pt x="37" y="654"/>
                        </a:lnTo>
                        <a:lnTo>
                          <a:pt x="30" y="655"/>
                        </a:lnTo>
                        <a:lnTo>
                          <a:pt x="24" y="657"/>
                        </a:lnTo>
                        <a:lnTo>
                          <a:pt x="18" y="659"/>
                        </a:lnTo>
                        <a:lnTo>
                          <a:pt x="12" y="662"/>
                        </a:lnTo>
                        <a:lnTo>
                          <a:pt x="6" y="666"/>
                        </a:lnTo>
                        <a:lnTo>
                          <a:pt x="1" y="66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</p:grpSp>
        </p:grpSp>
        <p:sp>
          <p:nvSpPr>
            <p:cNvPr id="11" name="Text Box 957"/>
            <p:cNvSpPr txBox="1">
              <a:spLocks noChangeArrowheads="1"/>
            </p:cNvSpPr>
            <p:nvPr userDrawn="1"/>
          </p:nvSpPr>
          <p:spPr bwMode="auto">
            <a:xfrm>
              <a:off x="839" y="18"/>
              <a:ext cx="1805" cy="2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85000"/>
                </a:lnSpc>
                <a:spcBef>
                  <a:spcPct val="50000"/>
                </a:spcBef>
                <a:spcAft>
                  <a:spcPct val="0"/>
                </a:spcAft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85000"/>
                </a:lnSpc>
                <a:spcBef>
                  <a:spcPct val="50000"/>
                </a:spcBef>
                <a:spcAft>
                  <a:spcPct val="0"/>
                </a:spcAft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85000"/>
                </a:lnSpc>
                <a:spcBef>
                  <a:spcPct val="50000"/>
                </a:spcBef>
                <a:spcAft>
                  <a:spcPct val="0"/>
                </a:spcAft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85000"/>
                </a:lnSpc>
                <a:spcBef>
                  <a:spcPct val="50000"/>
                </a:spcBef>
                <a:spcAft>
                  <a:spcPct val="0"/>
                </a:spcAft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lnSpc>
                  <a:spcPct val="85000"/>
                </a:lnSpc>
                <a:spcBef>
                  <a:spcPct val="20000"/>
                </a:spcBef>
                <a:defRPr/>
              </a:pPr>
              <a:r>
                <a:rPr lang="hu-HU" altLang="hu-HU" sz="700" b="1" smtClean="0">
                  <a:solidFill>
                    <a:schemeClr val="bg1"/>
                  </a:solidFill>
                </a:rPr>
                <a:t>Budapesti Műszaki és Gazdaságtudomanyi Egyetem</a:t>
              </a:r>
              <a:endParaRPr lang="en-US" altLang="hu-HU" sz="700" b="1" smtClean="0">
                <a:solidFill>
                  <a:schemeClr val="bg1"/>
                </a:solidFill>
              </a:endParaRPr>
            </a:p>
            <a:p>
              <a:pPr>
                <a:lnSpc>
                  <a:spcPct val="85000"/>
                </a:lnSpc>
                <a:spcBef>
                  <a:spcPct val="20000"/>
                </a:spcBef>
                <a:defRPr/>
              </a:pPr>
              <a:r>
                <a:rPr lang="hu-HU" altLang="hu-HU" sz="1200" smtClean="0">
                  <a:solidFill>
                    <a:schemeClr val="bg1"/>
                  </a:solidFill>
                </a:rPr>
                <a:t>Elektronikus Eszközök Tanszéke</a:t>
              </a:r>
              <a:endParaRPr lang="en-US" altLang="hu-HU" sz="1200" smtClean="0">
                <a:solidFill>
                  <a:schemeClr val="bg1"/>
                </a:solidFill>
              </a:endParaRPr>
            </a:p>
          </p:txBody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 smtClean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95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hu-HU" dirty="0" smtClean="0"/>
              <a:t>2017.02.21.</a:t>
            </a:r>
            <a:endParaRPr lang="en-US" dirty="0"/>
          </a:p>
        </p:txBody>
      </p:sp>
      <p:sp>
        <p:nvSpPr>
          <p:cNvPr id="95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hu-HU" dirty="0"/>
              <a:t>Mikroelektronika - Félvezető fizikai alapok © </a:t>
            </a:r>
            <a:r>
              <a:rPr lang="hu-HU" dirty="0" err="1" smtClean="0"/>
              <a:t>Poppe</a:t>
            </a:r>
            <a:r>
              <a:rPr lang="hu-HU" dirty="0" smtClean="0"/>
              <a:t> András, Székely Vladimír, Bognár György, BME-EET 2017</a:t>
            </a:r>
            <a:endParaRPr lang="en-US" sz="900" b="0" dirty="0"/>
          </a:p>
        </p:txBody>
      </p:sp>
      <p:sp>
        <p:nvSpPr>
          <p:cNvPr id="95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smtClean="0"/>
            </a:lvl1pPr>
          </a:lstStyle>
          <a:p>
            <a:pPr>
              <a:defRPr/>
            </a:pPr>
            <a:fld id="{D47564DC-1180-4E86-BC21-B537B47DB7BD}" type="slidenum">
              <a:rPr lang="en-US" altLang="hu-HU"/>
              <a:pPr>
                <a:defRPr/>
              </a:pPr>
              <a:t>‹#›</a:t>
            </a:fld>
            <a:endParaRPr lang="en-US" altLang="hu-HU"/>
          </a:p>
        </p:txBody>
      </p:sp>
    </p:spTree>
    <p:extLst>
      <p:ext uri="{BB962C8B-B14F-4D97-AF65-F5344CB8AC3E}">
        <p14:creationId xmlns:p14="http://schemas.microsoft.com/office/powerpoint/2010/main" val="1849528977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vmlDrawing" Target="../drawings/vmlDrawing1.v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6" Type="http://schemas.openxmlformats.org/officeDocument/2006/relationships/image" Target="../media/image2.jpeg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image" Target="../media/image1.png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oleObject" Target="../embeddings/oleObject1.bin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139700" y="461963"/>
            <a:ext cx="8845550" cy="881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title style</a:t>
            </a:r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187325" y="1406525"/>
            <a:ext cx="8834438" cy="4972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 smtClean="0"/>
              <a:t>Click to edit Master text styles</a:t>
            </a:r>
          </a:p>
          <a:p>
            <a:pPr lvl="1"/>
            <a:r>
              <a:rPr lang="en-US" altLang="en-US" smtClean="0"/>
              <a:t>Second level</a:t>
            </a:r>
          </a:p>
          <a:p>
            <a:pPr lvl="2"/>
            <a:r>
              <a:rPr lang="en-US" altLang="en-US" smtClean="0"/>
              <a:t>Third level</a:t>
            </a:r>
          </a:p>
          <a:p>
            <a:pPr lvl="3"/>
            <a:r>
              <a:rPr lang="en-US" altLang="en-US" smtClean="0"/>
              <a:t>Fourth level</a:t>
            </a:r>
          </a:p>
          <a:p>
            <a:pPr lvl="4"/>
            <a:r>
              <a:rPr lang="en-US" altLang="en-US" smtClean="0"/>
              <a:t>Fifth level</a:t>
            </a:r>
          </a:p>
        </p:txBody>
      </p:sp>
      <p:sp>
        <p:nvSpPr>
          <p:cNvPr id="381956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922338" y="6467475"/>
            <a:ext cx="1211262" cy="242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lnSpc>
                <a:spcPct val="100000"/>
              </a:lnSpc>
              <a:spcBef>
                <a:spcPct val="0"/>
              </a:spcBef>
              <a:defRPr sz="1000" b="1">
                <a:latin typeface="Arial" charset="0"/>
              </a:defRPr>
            </a:lvl1pPr>
          </a:lstStyle>
          <a:p>
            <a:pPr>
              <a:defRPr/>
            </a:pPr>
            <a:r>
              <a:rPr lang="hu-HU" dirty="0" smtClean="0"/>
              <a:t>2017.02.21.</a:t>
            </a:r>
            <a:endParaRPr lang="en-US" dirty="0"/>
          </a:p>
        </p:txBody>
      </p:sp>
      <p:sp>
        <p:nvSpPr>
          <p:cNvPr id="381957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2179638" y="6465888"/>
            <a:ext cx="6021387" cy="2889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lnSpc>
                <a:spcPct val="100000"/>
              </a:lnSpc>
              <a:spcBef>
                <a:spcPct val="0"/>
              </a:spcBef>
              <a:defRPr sz="1000" b="1">
                <a:solidFill>
                  <a:srgbClr val="8C2532"/>
                </a:solidFill>
                <a:latin typeface="Arial Narrow" pitchFamily="34" charset="0"/>
              </a:defRPr>
            </a:lvl1pPr>
          </a:lstStyle>
          <a:p>
            <a:pPr>
              <a:defRPr/>
            </a:pPr>
            <a:r>
              <a:rPr lang="hu-HU" dirty="0"/>
              <a:t>Mikroelektronika - Félvezető fizikai alapok © </a:t>
            </a:r>
            <a:r>
              <a:rPr lang="hu-HU" dirty="0" err="1" smtClean="0"/>
              <a:t>Poppe</a:t>
            </a:r>
            <a:r>
              <a:rPr lang="hu-HU" dirty="0" smtClean="0"/>
              <a:t> András, Székely Vladimír, Bognár György, BME-EET 2017</a:t>
            </a:r>
            <a:endParaRPr lang="en-US" sz="900" dirty="0"/>
          </a:p>
        </p:txBody>
      </p:sp>
      <p:sp>
        <p:nvSpPr>
          <p:cNvPr id="381958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8382000" y="6473825"/>
            <a:ext cx="762000" cy="2619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lnSpc>
                <a:spcPct val="100000"/>
              </a:lnSpc>
              <a:spcBef>
                <a:spcPct val="0"/>
              </a:spcBef>
              <a:defRPr sz="1000" b="1" smtClean="0">
                <a:solidFill>
                  <a:srgbClr val="8C2532"/>
                </a:solidFill>
              </a:defRPr>
            </a:lvl1pPr>
          </a:lstStyle>
          <a:p>
            <a:pPr>
              <a:defRPr/>
            </a:pPr>
            <a:fld id="{AED79983-AE7C-4346-9101-9FB4C354E341}" type="slidenum">
              <a:rPr lang="en-US" altLang="hu-HU"/>
              <a:pPr>
                <a:defRPr/>
              </a:pPr>
              <a:t>‹#›</a:t>
            </a:fld>
            <a:endParaRPr lang="en-US" altLang="hu-HU"/>
          </a:p>
        </p:txBody>
      </p:sp>
      <p:sp>
        <p:nvSpPr>
          <p:cNvPr id="1031" name="Rectangle 11"/>
          <p:cNvSpPr>
            <a:spLocks noChangeArrowheads="1"/>
          </p:cNvSpPr>
          <p:nvPr userDrawn="1"/>
        </p:nvSpPr>
        <p:spPr bwMode="auto">
          <a:xfrm>
            <a:off x="0" y="6721475"/>
            <a:ext cx="9144000" cy="63500"/>
          </a:xfrm>
          <a:prstGeom prst="rect">
            <a:avLst/>
          </a:prstGeom>
          <a:solidFill>
            <a:srgbClr val="8C253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50000"/>
              </a:spcBef>
              <a:defRPr/>
            </a:pPr>
            <a:endParaRPr lang="hu-HU" altLang="hu-HU" smtClean="0"/>
          </a:p>
        </p:txBody>
      </p:sp>
      <p:graphicFrame>
        <p:nvGraphicFramePr>
          <p:cNvPr id="1032" name="Object 12"/>
          <p:cNvGraphicFramePr>
            <a:graphicFrameLocks noChangeAspect="1"/>
          </p:cNvGraphicFramePr>
          <p:nvPr userDrawn="1"/>
        </p:nvGraphicFramePr>
        <p:xfrm>
          <a:off x="0" y="5746750"/>
          <a:ext cx="849313" cy="11112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24939" name="Photo Editor Photo" r:id="rId14" imgW="3123810" imgH="4086795" progId="MSPhotoEd.3">
                  <p:embed/>
                </p:oleObj>
              </mc:Choice>
              <mc:Fallback>
                <p:oleObj name="Photo Editor Photo" r:id="rId14" imgW="3123810" imgH="4086795" progId="MSPhotoEd.3">
                  <p:embed/>
                  <p:pic>
                    <p:nvPicPr>
                      <p:cNvPr id="0" name="Object 1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0" y="5746750"/>
                        <a:ext cx="849313" cy="11112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 algn="ctr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033" name="Group 960"/>
          <p:cNvGrpSpPr>
            <a:grpSpLocks/>
          </p:cNvGrpSpPr>
          <p:nvPr userDrawn="1"/>
        </p:nvGrpSpPr>
        <p:grpSpPr bwMode="auto">
          <a:xfrm>
            <a:off x="0" y="0"/>
            <a:ext cx="9144000" cy="492125"/>
            <a:chOff x="0" y="0"/>
            <a:chExt cx="5760" cy="310"/>
          </a:xfrm>
        </p:grpSpPr>
        <p:sp>
          <p:nvSpPr>
            <p:cNvPr id="1034" name="Rectangle 958"/>
            <p:cNvSpPr>
              <a:spLocks noChangeArrowheads="1"/>
            </p:cNvSpPr>
            <p:nvPr userDrawn="1"/>
          </p:nvSpPr>
          <p:spPr bwMode="auto">
            <a:xfrm>
              <a:off x="0" y="0"/>
              <a:ext cx="5760" cy="310"/>
            </a:xfrm>
            <a:prstGeom prst="rect">
              <a:avLst/>
            </a:prstGeom>
            <a:solidFill>
              <a:srgbClr val="8C25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85000"/>
                </a:lnSpc>
                <a:spcBef>
                  <a:spcPct val="50000"/>
                </a:spcBef>
                <a:spcAft>
                  <a:spcPct val="0"/>
                </a:spcAft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85000"/>
                </a:lnSpc>
                <a:spcBef>
                  <a:spcPct val="50000"/>
                </a:spcBef>
                <a:spcAft>
                  <a:spcPct val="0"/>
                </a:spcAft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85000"/>
                </a:lnSpc>
                <a:spcBef>
                  <a:spcPct val="50000"/>
                </a:spcBef>
                <a:spcAft>
                  <a:spcPct val="0"/>
                </a:spcAft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85000"/>
                </a:lnSpc>
                <a:spcBef>
                  <a:spcPct val="50000"/>
                </a:spcBef>
                <a:spcAft>
                  <a:spcPct val="0"/>
                </a:spcAft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lnSpc>
                  <a:spcPct val="85000"/>
                </a:lnSpc>
                <a:spcBef>
                  <a:spcPct val="50000"/>
                </a:spcBef>
                <a:defRPr/>
              </a:pPr>
              <a:endParaRPr lang="hu-HU" altLang="hu-HU" smtClean="0"/>
            </a:p>
          </p:txBody>
        </p:sp>
        <p:pic>
          <p:nvPicPr>
            <p:cNvPr id="1035" name="Picture 959"/>
            <p:cNvPicPr>
              <a:picLocks noChangeAspect="1" noChangeArrowheads="1"/>
            </p:cNvPicPr>
            <p:nvPr userDrawn="1"/>
          </p:nvPicPr>
          <p:blipFill>
            <a:blip r:embed="rId1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83" y="4"/>
              <a:ext cx="1177" cy="29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036" name="Group 13"/>
            <p:cNvGrpSpPr>
              <a:grpSpLocks noChangeAspect="1"/>
            </p:cNvGrpSpPr>
            <p:nvPr userDrawn="1"/>
          </p:nvGrpSpPr>
          <p:grpSpPr bwMode="auto">
            <a:xfrm>
              <a:off x="49" y="51"/>
              <a:ext cx="734" cy="207"/>
              <a:chOff x="158" y="2628"/>
              <a:chExt cx="5248" cy="1482"/>
            </a:xfrm>
          </p:grpSpPr>
          <p:sp>
            <p:nvSpPr>
              <p:cNvPr id="1038" name="Rectangle 14"/>
              <p:cNvSpPr>
                <a:spLocks noChangeAspect="1" noChangeArrowheads="1"/>
              </p:cNvSpPr>
              <p:nvPr/>
            </p:nvSpPr>
            <p:spPr bwMode="auto">
              <a:xfrm>
                <a:off x="158" y="2628"/>
                <a:ext cx="5248" cy="1482"/>
              </a:xfrm>
              <a:prstGeom prst="rect">
                <a:avLst/>
              </a:prstGeom>
              <a:solidFill>
                <a:srgbClr val="8C25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587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>
                <a:spAutoFit/>
              </a:bodyPr>
              <a:lstStyle>
                <a:lvl1pPr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lnSpc>
                    <a:spcPct val="85000"/>
                  </a:lnSpc>
                  <a:spcBef>
                    <a:spcPct val="50000"/>
                  </a:spcBef>
                  <a:spcAft>
                    <a:spcPct val="0"/>
                  </a:spcAft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lnSpc>
                    <a:spcPct val="85000"/>
                  </a:lnSpc>
                  <a:spcBef>
                    <a:spcPct val="50000"/>
                  </a:spcBef>
                  <a:spcAft>
                    <a:spcPct val="0"/>
                  </a:spcAft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lnSpc>
                    <a:spcPct val="85000"/>
                  </a:lnSpc>
                  <a:spcBef>
                    <a:spcPct val="50000"/>
                  </a:spcBef>
                  <a:spcAft>
                    <a:spcPct val="0"/>
                  </a:spcAft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lnSpc>
                    <a:spcPct val="85000"/>
                  </a:lnSpc>
                  <a:spcBef>
                    <a:spcPct val="50000"/>
                  </a:spcBef>
                  <a:spcAft>
                    <a:spcPct val="0"/>
                  </a:spcAft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lnSpc>
                    <a:spcPct val="85000"/>
                  </a:lnSpc>
                  <a:spcBef>
                    <a:spcPct val="50000"/>
                  </a:spcBef>
                  <a:defRPr/>
                </a:pPr>
                <a:endParaRPr lang="hu-HU" altLang="hu-HU" smtClean="0"/>
              </a:p>
            </p:txBody>
          </p:sp>
          <p:grpSp>
            <p:nvGrpSpPr>
              <p:cNvPr id="1039" name="Group 15"/>
              <p:cNvGrpSpPr>
                <a:grpSpLocks noChangeAspect="1"/>
              </p:cNvGrpSpPr>
              <p:nvPr/>
            </p:nvGrpSpPr>
            <p:grpSpPr bwMode="auto">
              <a:xfrm>
                <a:off x="254" y="2698"/>
                <a:ext cx="5062" cy="1352"/>
                <a:chOff x="242" y="1108"/>
                <a:chExt cx="5062" cy="1352"/>
              </a:xfrm>
            </p:grpSpPr>
            <p:grpSp>
              <p:nvGrpSpPr>
                <p:cNvPr id="1040" name="Group 16"/>
                <p:cNvGrpSpPr>
                  <a:grpSpLocks noChangeAspect="1"/>
                </p:cNvGrpSpPr>
                <p:nvPr/>
              </p:nvGrpSpPr>
              <p:grpSpPr bwMode="auto">
                <a:xfrm>
                  <a:off x="242" y="1108"/>
                  <a:ext cx="5062" cy="1052"/>
                  <a:chOff x="242" y="1108"/>
                  <a:chExt cx="5062" cy="1052"/>
                </a:xfrm>
              </p:grpSpPr>
              <p:sp>
                <p:nvSpPr>
                  <p:cNvPr id="1055" name="Freeform 17"/>
                  <p:cNvSpPr>
                    <a:spLocks noChangeAspect="1"/>
                  </p:cNvSpPr>
                  <p:nvPr/>
                </p:nvSpPr>
                <p:spPr bwMode="auto">
                  <a:xfrm>
                    <a:off x="3270" y="1110"/>
                    <a:ext cx="150" cy="301"/>
                  </a:xfrm>
                  <a:custGeom>
                    <a:avLst/>
                    <a:gdLst>
                      <a:gd name="T0" fmla="*/ 61 w 517"/>
                      <a:gd name="T1" fmla="*/ 84 h 1005"/>
                      <a:gd name="T2" fmla="*/ 61 w 517"/>
                      <a:gd name="T3" fmla="*/ 72 h 1005"/>
                      <a:gd name="T4" fmla="*/ 67 w 517"/>
                      <a:gd name="T5" fmla="*/ 72 h 1005"/>
                      <a:gd name="T6" fmla="*/ 67 w 517"/>
                      <a:gd name="T7" fmla="*/ 36 h 1005"/>
                      <a:gd name="T8" fmla="*/ 69 w 517"/>
                      <a:gd name="T9" fmla="*/ 23 h 1005"/>
                      <a:gd name="T10" fmla="*/ 75 w 517"/>
                      <a:gd name="T11" fmla="*/ 0 h 1005"/>
                      <a:gd name="T12" fmla="*/ 81 w 517"/>
                      <a:gd name="T13" fmla="*/ 23 h 1005"/>
                      <a:gd name="T14" fmla="*/ 84 w 517"/>
                      <a:gd name="T15" fmla="*/ 36 h 1005"/>
                      <a:gd name="T16" fmla="*/ 84 w 517"/>
                      <a:gd name="T17" fmla="*/ 72 h 1005"/>
                      <a:gd name="T18" fmla="*/ 90 w 517"/>
                      <a:gd name="T19" fmla="*/ 72 h 1005"/>
                      <a:gd name="T20" fmla="*/ 90 w 517"/>
                      <a:gd name="T21" fmla="*/ 84 h 1005"/>
                      <a:gd name="T22" fmla="*/ 150 w 517"/>
                      <a:gd name="T23" fmla="*/ 277 h 1005"/>
                      <a:gd name="T24" fmla="*/ 148 w 517"/>
                      <a:gd name="T25" fmla="*/ 282 h 1005"/>
                      <a:gd name="T26" fmla="*/ 146 w 517"/>
                      <a:gd name="T27" fmla="*/ 288 h 1005"/>
                      <a:gd name="T28" fmla="*/ 145 w 517"/>
                      <a:gd name="T29" fmla="*/ 291 h 1005"/>
                      <a:gd name="T30" fmla="*/ 145 w 517"/>
                      <a:gd name="T31" fmla="*/ 294 h 1005"/>
                      <a:gd name="T32" fmla="*/ 144 w 517"/>
                      <a:gd name="T33" fmla="*/ 298 h 1005"/>
                      <a:gd name="T34" fmla="*/ 144 w 517"/>
                      <a:gd name="T35" fmla="*/ 301 h 1005"/>
                      <a:gd name="T36" fmla="*/ 7 w 517"/>
                      <a:gd name="T37" fmla="*/ 301 h 1005"/>
                      <a:gd name="T38" fmla="*/ 6 w 517"/>
                      <a:gd name="T39" fmla="*/ 296 h 1005"/>
                      <a:gd name="T40" fmla="*/ 5 w 517"/>
                      <a:gd name="T41" fmla="*/ 291 h 1005"/>
                      <a:gd name="T42" fmla="*/ 4 w 517"/>
                      <a:gd name="T43" fmla="*/ 287 h 1005"/>
                      <a:gd name="T44" fmla="*/ 3 w 517"/>
                      <a:gd name="T45" fmla="*/ 284 h 1005"/>
                      <a:gd name="T46" fmla="*/ 2 w 517"/>
                      <a:gd name="T47" fmla="*/ 281 h 1005"/>
                      <a:gd name="T48" fmla="*/ 0 w 517"/>
                      <a:gd name="T49" fmla="*/ 277 h 1005"/>
                      <a:gd name="T50" fmla="*/ 61 w 517"/>
                      <a:gd name="T51" fmla="*/ 84 h 1005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</a:gdLst>
                    <a:ahLst/>
                    <a:cxnLst>
                      <a:cxn ang="T52">
                        <a:pos x="T0" y="T1"/>
                      </a:cxn>
                      <a:cxn ang="T53">
                        <a:pos x="T2" y="T3"/>
                      </a:cxn>
                      <a:cxn ang="T54">
                        <a:pos x="T4" y="T5"/>
                      </a:cxn>
                      <a:cxn ang="T55">
                        <a:pos x="T6" y="T7"/>
                      </a:cxn>
                      <a:cxn ang="T56">
                        <a:pos x="T8" y="T9"/>
                      </a:cxn>
                      <a:cxn ang="T57">
                        <a:pos x="T10" y="T11"/>
                      </a:cxn>
                      <a:cxn ang="T58">
                        <a:pos x="T12" y="T13"/>
                      </a:cxn>
                      <a:cxn ang="T59">
                        <a:pos x="T14" y="T15"/>
                      </a:cxn>
                      <a:cxn ang="T60">
                        <a:pos x="T16" y="T17"/>
                      </a:cxn>
                      <a:cxn ang="T61">
                        <a:pos x="T18" y="T19"/>
                      </a:cxn>
                      <a:cxn ang="T62">
                        <a:pos x="T20" y="T21"/>
                      </a:cxn>
                      <a:cxn ang="T63">
                        <a:pos x="T22" y="T23"/>
                      </a:cxn>
                      <a:cxn ang="T64">
                        <a:pos x="T24" y="T25"/>
                      </a:cxn>
                      <a:cxn ang="T65">
                        <a:pos x="T26" y="T27"/>
                      </a:cxn>
                      <a:cxn ang="T66">
                        <a:pos x="T28" y="T29"/>
                      </a:cxn>
                      <a:cxn ang="T67">
                        <a:pos x="T30" y="T31"/>
                      </a:cxn>
                      <a:cxn ang="T68">
                        <a:pos x="T32" y="T33"/>
                      </a:cxn>
                      <a:cxn ang="T69">
                        <a:pos x="T34" y="T35"/>
                      </a:cxn>
                      <a:cxn ang="T70">
                        <a:pos x="T36" y="T37"/>
                      </a:cxn>
                      <a:cxn ang="T71">
                        <a:pos x="T38" y="T39"/>
                      </a:cxn>
                      <a:cxn ang="T72">
                        <a:pos x="T40" y="T41"/>
                      </a:cxn>
                      <a:cxn ang="T73">
                        <a:pos x="T42" y="T43"/>
                      </a:cxn>
                      <a:cxn ang="T74">
                        <a:pos x="T44" y="T45"/>
                      </a:cxn>
                      <a:cxn ang="T75">
                        <a:pos x="T46" y="T47"/>
                      </a:cxn>
                      <a:cxn ang="T76">
                        <a:pos x="T48" y="T49"/>
                      </a:cxn>
                      <a:cxn ang="T77">
                        <a:pos x="T50" y="T51"/>
                      </a:cxn>
                    </a:cxnLst>
                    <a:rect l="0" t="0" r="r" b="b"/>
                    <a:pathLst>
                      <a:path w="517" h="1005">
                        <a:moveTo>
                          <a:pt x="210" y="281"/>
                        </a:moveTo>
                        <a:lnTo>
                          <a:pt x="210" y="240"/>
                        </a:lnTo>
                        <a:lnTo>
                          <a:pt x="231" y="240"/>
                        </a:lnTo>
                        <a:lnTo>
                          <a:pt x="231" y="121"/>
                        </a:lnTo>
                        <a:lnTo>
                          <a:pt x="237" y="76"/>
                        </a:lnTo>
                        <a:lnTo>
                          <a:pt x="260" y="0"/>
                        </a:lnTo>
                        <a:lnTo>
                          <a:pt x="280" y="76"/>
                        </a:lnTo>
                        <a:lnTo>
                          <a:pt x="289" y="121"/>
                        </a:lnTo>
                        <a:lnTo>
                          <a:pt x="289" y="240"/>
                        </a:lnTo>
                        <a:lnTo>
                          <a:pt x="309" y="240"/>
                        </a:lnTo>
                        <a:lnTo>
                          <a:pt x="309" y="281"/>
                        </a:lnTo>
                        <a:lnTo>
                          <a:pt x="517" y="924"/>
                        </a:lnTo>
                        <a:lnTo>
                          <a:pt x="510" y="942"/>
                        </a:lnTo>
                        <a:lnTo>
                          <a:pt x="504" y="962"/>
                        </a:lnTo>
                        <a:lnTo>
                          <a:pt x="501" y="973"/>
                        </a:lnTo>
                        <a:lnTo>
                          <a:pt x="499" y="983"/>
                        </a:lnTo>
                        <a:lnTo>
                          <a:pt x="497" y="994"/>
                        </a:lnTo>
                        <a:lnTo>
                          <a:pt x="496" y="1005"/>
                        </a:lnTo>
                        <a:lnTo>
                          <a:pt x="23" y="1005"/>
                        </a:lnTo>
                        <a:lnTo>
                          <a:pt x="21" y="989"/>
                        </a:lnTo>
                        <a:lnTo>
                          <a:pt x="17" y="970"/>
                        </a:lnTo>
                        <a:lnTo>
                          <a:pt x="14" y="959"/>
                        </a:lnTo>
                        <a:lnTo>
                          <a:pt x="11" y="948"/>
                        </a:lnTo>
                        <a:lnTo>
                          <a:pt x="6" y="937"/>
                        </a:lnTo>
                        <a:lnTo>
                          <a:pt x="0" y="925"/>
                        </a:lnTo>
                        <a:lnTo>
                          <a:pt x="210" y="28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56" name="Freeform 18"/>
                  <p:cNvSpPr>
                    <a:spLocks noChangeAspect="1"/>
                  </p:cNvSpPr>
                  <p:nvPr/>
                </p:nvSpPr>
                <p:spPr bwMode="auto">
                  <a:xfrm>
                    <a:off x="2334" y="1589"/>
                    <a:ext cx="43" cy="36"/>
                  </a:xfrm>
                  <a:custGeom>
                    <a:avLst/>
                    <a:gdLst>
                      <a:gd name="T0" fmla="*/ 38 w 139"/>
                      <a:gd name="T1" fmla="*/ 36 h 118"/>
                      <a:gd name="T2" fmla="*/ 4 w 139"/>
                      <a:gd name="T3" fmla="*/ 36 h 118"/>
                      <a:gd name="T4" fmla="*/ 0 w 139"/>
                      <a:gd name="T5" fmla="*/ 5 h 118"/>
                      <a:gd name="T6" fmla="*/ 0 w 139"/>
                      <a:gd name="T7" fmla="*/ 0 h 118"/>
                      <a:gd name="T8" fmla="*/ 43 w 139"/>
                      <a:gd name="T9" fmla="*/ 0 h 118"/>
                      <a:gd name="T10" fmla="*/ 43 w 139"/>
                      <a:gd name="T11" fmla="*/ 5 h 118"/>
                      <a:gd name="T12" fmla="*/ 38 w 139"/>
                      <a:gd name="T13" fmla="*/ 36 h 11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139" h="118">
                        <a:moveTo>
                          <a:pt x="124" y="118"/>
                        </a:moveTo>
                        <a:lnTo>
                          <a:pt x="14" y="118"/>
                        </a:ln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9" y="0"/>
                        </a:lnTo>
                        <a:lnTo>
                          <a:pt x="139" y="17"/>
                        </a:lnTo>
                        <a:lnTo>
                          <a:pt x="124" y="11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57" name="Freeform 19"/>
                  <p:cNvSpPr>
                    <a:spLocks noChangeAspect="1"/>
                  </p:cNvSpPr>
                  <p:nvPr/>
                </p:nvSpPr>
                <p:spPr bwMode="auto">
                  <a:xfrm>
                    <a:off x="2384" y="1668"/>
                    <a:ext cx="100" cy="208"/>
                  </a:xfrm>
                  <a:custGeom>
                    <a:avLst/>
                    <a:gdLst>
                      <a:gd name="T0" fmla="*/ 92 w 320"/>
                      <a:gd name="T1" fmla="*/ 15 h 693"/>
                      <a:gd name="T2" fmla="*/ 90 w 320"/>
                      <a:gd name="T3" fmla="*/ 12 h 693"/>
                      <a:gd name="T4" fmla="*/ 87 w 320"/>
                      <a:gd name="T5" fmla="*/ 10 h 693"/>
                      <a:gd name="T6" fmla="*/ 84 w 320"/>
                      <a:gd name="T7" fmla="*/ 8 h 693"/>
                      <a:gd name="T8" fmla="*/ 81 w 320"/>
                      <a:gd name="T9" fmla="*/ 7 h 693"/>
                      <a:gd name="T10" fmla="*/ 77 w 320"/>
                      <a:gd name="T11" fmla="*/ 5 h 693"/>
                      <a:gd name="T12" fmla="*/ 73 w 320"/>
                      <a:gd name="T13" fmla="*/ 3 h 693"/>
                      <a:gd name="T14" fmla="*/ 69 w 320"/>
                      <a:gd name="T15" fmla="*/ 2 h 693"/>
                      <a:gd name="T16" fmla="*/ 66 w 320"/>
                      <a:gd name="T17" fmla="*/ 2 h 693"/>
                      <a:gd name="T18" fmla="*/ 62 w 320"/>
                      <a:gd name="T19" fmla="*/ 1 h 693"/>
                      <a:gd name="T20" fmla="*/ 58 w 320"/>
                      <a:gd name="T21" fmla="*/ 0 h 693"/>
                      <a:gd name="T22" fmla="*/ 54 w 320"/>
                      <a:gd name="T23" fmla="*/ 0 h 693"/>
                      <a:gd name="T24" fmla="*/ 50 w 320"/>
                      <a:gd name="T25" fmla="*/ 0 h 693"/>
                      <a:gd name="T26" fmla="*/ 47 w 320"/>
                      <a:gd name="T27" fmla="*/ 0 h 693"/>
                      <a:gd name="T28" fmla="*/ 43 w 320"/>
                      <a:gd name="T29" fmla="*/ 0 h 693"/>
                      <a:gd name="T30" fmla="*/ 38 w 320"/>
                      <a:gd name="T31" fmla="*/ 1 h 693"/>
                      <a:gd name="T32" fmla="*/ 35 w 320"/>
                      <a:gd name="T33" fmla="*/ 2 h 693"/>
                      <a:gd name="T34" fmla="*/ 31 w 320"/>
                      <a:gd name="T35" fmla="*/ 2 h 693"/>
                      <a:gd name="T36" fmla="*/ 28 w 320"/>
                      <a:gd name="T37" fmla="*/ 3 h 693"/>
                      <a:gd name="T38" fmla="*/ 24 w 320"/>
                      <a:gd name="T39" fmla="*/ 5 h 693"/>
                      <a:gd name="T40" fmla="*/ 20 w 320"/>
                      <a:gd name="T41" fmla="*/ 7 h 693"/>
                      <a:gd name="T42" fmla="*/ 17 w 320"/>
                      <a:gd name="T43" fmla="*/ 8 h 693"/>
                      <a:gd name="T44" fmla="*/ 14 w 320"/>
                      <a:gd name="T45" fmla="*/ 10 h 693"/>
                      <a:gd name="T46" fmla="*/ 11 w 320"/>
                      <a:gd name="T47" fmla="*/ 12 h 693"/>
                      <a:gd name="T48" fmla="*/ 8 w 320"/>
                      <a:gd name="T49" fmla="*/ 15 h 693"/>
                      <a:gd name="T50" fmla="*/ 7 w 320"/>
                      <a:gd name="T51" fmla="*/ 17 h 693"/>
                      <a:gd name="T52" fmla="*/ 5 w 320"/>
                      <a:gd name="T53" fmla="*/ 19 h 693"/>
                      <a:gd name="T54" fmla="*/ 4 w 320"/>
                      <a:gd name="T55" fmla="*/ 20 h 693"/>
                      <a:gd name="T56" fmla="*/ 3 w 320"/>
                      <a:gd name="T57" fmla="*/ 23 h 693"/>
                      <a:gd name="T58" fmla="*/ 2 w 320"/>
                      <a:gd name="T59" fmla="*/ 25 h 693"/>
                      <a:gd name="T60" fmla="*/ 1 w 320"/>
                      <a:gd name="T61" fmla="*/ 27 h 693"/>
                      <a:gd name="T62" fmla="*/ 0 w 320"/>
                      <a:gd name="T63" fmla="*/ 30 h 693"/>
                      <a:gd name="T64" fmla="*/ 0 w 320"/>
                      <a:gd name="T65" fmla="*/ 32 h 693"/>
                      <a:gd name="T66" fmla="*/ 0 w 320"/>
                      <a:gd name="T67" fmla="*/ 208 h 693"/>
                      <a:gd name="T68" fmla="*/ 100 w 320"/>
                      <a:gd name="T69" fmla="*/ 208 h 693"/>
                      <a:gd name="T70" fmla="*/ 100 w 320"/>
                      <a:gd name="T71" fmla="*/ 32 h 693"/>
                      <a:gd name="T72" fmla="*/ 100 w 320"/>
                      <a:gd name="T73" fmla="*/ 30 h 693"/>
                      <a:gd name="T74" fmla="*/ 99 w 320"/>
                      <a:gd name="T75" fmla="*/ 27 h 693"/>
                      <a:gd name="T76" fmla="*/ 99 w 320"/>
                      <a:gd name="T77" fmla="*/ 25 h 693"/>
                      <a:gd name="T78" fmla="*/ 98 w 320"/>
                      <a:gd name="T79" fmla="*/ 23 h 693"/>
                      <a:gd name="T80" fmla="*/ 97 w 320"/>
                      <a:gd name="T81" fmla="*/ 20 h 693"/>
                      <a:gd name="T82" fmla="*/ 95 w 320"/>
                      <a:gd name="T83" fmla="*/ 19 h 693"/>
                      <a:gd name="T84" fmla="*/ 94 w 320"/>
                      <a:gd name="T85" fmla="*/ 17 h 693"/>
                      <a:gd name="T86" fmla="*/ 92 w 320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20" h="693">
                        <a:moveTo>
                          <a:pt x="294" y="49"/>
                        </a:moveTo>
                        <a:lnTo>
                          <a:pt x="287" y="41"/>
                        </a:lnTo>
                        <a:lnTo>
                          <a:pt x="277" y="33"/>
                        </a:lnTo>
                        <a:lnTo>
                          <a:pt x="268" y="27"/>
                        </a:lnTo>
                        <a:lnTo>
                          <a:pt x="258" y="22"/>
                        </a:lnTo>
                        <a:lnTo>
                          <a:pt x="247" y="16"/>
                        </a:lnTo>
                        <a:lnTo>
                          <a:pt x="234" y="11"/>
                        </a:lnTo>
                        <a:lnTo>
                          <a:pt x="222" y="8"/>
                        </a:lnTo>
                        <a:lnTo>
                          <a:pt x="210" y="5"/>
                        </a:lnTo>
                        <a:lnTo>
                          <a:pt x="198" y="3"/>
                        </a:lnTo>
                        <a:lnTo>
                          <a:pt x="186" y="1"/>
                        </a:lnTo>
                        <a:lnTo>
                          <a:pt x="173" y="0"/>
                        </a:lnTo>
                        <a:lnTo>
                          <a:pt x="160" y="0"/>
                        </a:lnTo>
                        <a:lnTo>
                          <a:pt x="149" y="0"/>
                        </a:lnTo>
                        <a:lnTo>
                          <a:pt x="136" y="1"/>
                        </a:lnTo>
                        <a:lnTo>
                          <a:pt x="123" y="3"/>
                        </a:lnTo>
                        <a:lnTo>
                          <a:pt x="112" y="5"/>
                        </a:lnTo>
                        <a:lnTo>
                          <a:pt x="99" y="8"/>
                        </a:lnTo>
                        <a:lnTo>
                          <a:pt x="88" y="11"/>
                        </a:lnTo>
                        <a:lnTo>
                          <a:pt x="76" y="16"/>
                        </a:lnTo>
                        <a:lnTo>
                          <a:pt x="64" y="22"/>
                        </a:lnTo>
                        <a:lnTo>
                          <a:pt x="55" y="27"/>
                        </a:lnTo>
                        <a:lnTo>
                          <a:pt x="44" y="33"/>
                        </a:lnTo>
                        <a:lnTo>
                          <a:pt x="36" y="41"/>
                        </a:lnTo>
                        <a:lnTo>
                          <a:pt x="27" y="49"/>
                        </a:lnTo>
                        <a:lnTo>
                          <a:pt x="21" y="55"/>
                        </a:lnTo>
                        <a:lnTo>
                          <a:pt x="16" y="62"/>
                        </a:lnTo>
                        <a:lnTo>
                          <a:pt x="12" y="68"/>
                        </a:lnTo>
                        <a:lnTo>
                          <a:pt x="9" y="75"/>
                        </a:lnTo>
                        <a:lnTo>
                          <a:pt x="6" y="84"/>
                        </a:lnTo>
                        <a:lnTo>
                          <a:pt x="3" y="91"/>
                        </a:lnTo>
                        <a:lnTo>
                          <a:pt x="1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20" y="693"/>
                        </a:lnTo>
                        <a:lnTo>
                          <a:pt x="320" y="108"/>
                        </a:lnTo>
                        <a:lnTo>
                          <a:pt x="320" y="100"/>
                        </a:lnTo>
                        <a:lnTo>
                          <a:pt x="318" y="91"/>
                        </a:lnTo>
                        <a:lnTo>
                          <a:pt x="316" y="84"/>
                        </a:lnTo>
                        <a:lnTo>
                          <a:pt x="313" y="75"/>
                        </a:lnTo>
                        <a:lnTo>
                          <a:pt x="310" y="68"/>
                        </a:lnTo>
                        <a:lnTo>
                          <a:pt x="305" y="62"/>
                        </a:lnTo>
                        <a:lnTo>
                          <a:pt x="300" y="55"/>
                        </a:lnTo>
                        <a:lnTo>
                          <a:pt x="294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58" name="Freeform 20"/>
                  <p:cNvSpPr>
                    <a:spLocks noChangeAspect="1"/>
                  </p:cNvSpPr>
                  <p:nvPr/>
                </p:nvSpPr>
                <p:spPr bwMode="auto">
                  <a:xfrm>
                    <a:off x="2384" y="1668"/>
                    <a:ext cx="100" cy="208"/>
                  </a:xfrm>
                  <a:custGeom>
                    <a:avLst/>
                    <a:gdLst>
                      <a:gd name="T0" fmla="*/ 92 w 320"/>
                      <a:gd name="T1" fmla="*/ 15 h 693"/>
                      <a:gd name="T2" fmla="*/ 90 w 320"/>
                      <a:gd name="T3" fmla="*/ 12 h 693"/>
                      <a:gd name="T4" fmla="*/ 87 w 320"/>
                      <a:gd name="T5" fmla="*/ 10 h 693"/>
                      <a:gd name="T6" fmla="*/ 84 w 320"/>
                      <a:gd name="T7" fmla="*/ 8 h 693"/>
                      <a:gd name="T8" fmla="*/ 81 w 320"/>
                      <a:gd name="T9" fmla="*/ 7 h 693"/>
                      <a:gd name="T10" fmla="*/ 77 w 320"/>
                      <a:gd name="T11" fmla="*/ 5 h 693"/>
                      <a:gd name="T12" fmla="*/ 73 w 320"/>
                      <a:gd name="T13" fmla="*/ 3 h 693"/>
                      <a:gd name="T14" fmla="*/ 69 w 320"/>
                      <a:gd name="T15" fmla="*/ 2 h 693"/>
                      <a:gd name="T16" fmla="*/ 66 w 320"/>
                      <a:gd name="T17" fmla="*/ 2 h 693"/>
                      <a:gd name="T18" fmla="*/ 62 w 320"/>
                      <a:gd name="T19" fmla="*/ 1 h 693"/>
                      <a:gd name="T20" fmla="*/ 58 w 320"/>
                      <a:gd name="T21" fmla="*/ 0 h 693"/>
                      <a:gd name="T22" fmla="*/ 54 w 320"/>
                      <a:gd name="T23" fmla="*/ 0 h 693"/>
                      <a:gd name="T24" fmla="*/ 50 w 320"/>
                      <a:gd name="T25" fmla="*/ 0 h 693"/>
                      <a:gd name="T26" fmla="*/ 47 w 320"/>
                      <a:gd name="T27" fmla="*/ 0 h 693"/>
                      <a:gd name="T28" fmla="*/ 43 w 320"/>
                      <a:gd name="T29" fmla="*/ 0 h 693"/>
                      <a:gd name="T30" fmla="*/ 38 w 320"/>
                      <a:gd name="T31" fmla="*/ 1 h 693"/>
                      <a:gd name="T32" fmla="*/ 35 w 320"/>
                      <a:gd name="T33" fmla="*/ 2 h 693"/>
                      <a:gd name="T34" fmla="*/ 31 w 320"/>
                      <a:gd name="T35" fmla="*/ 2 h 693"/>
                      <a:gd name="T36" fmla="*/ 28 w 320"/>
                      <a:gd name="T37" fmla="*/ 3 h 693"/>
                      <a:gd name="T38" fmla="*/ 24 w 320"/>
                      <a:gd name="T39" fmla="*/ 5 h 693"/>
                      <a:gd name="T40" fmla="*/ 20 w 320"/>
                      <a:gd name="T41" fmla="*/ 7 h 693"/>
                      <a:gd name="T42" fmla="*/ 17 w 320"/>
                      <a:gd name="T43" fmla="*/ 8 h 693"/>
                      <a:gd name="T44" fmla="*/ 14 w 320"/>
                      <a:gd name="T45" fmla="*/ 10 h 693"/>
                      <a:gd name="T46" fmla="*/ 11 w 320"/>
                      <a:gd name="T47" fmla="*/ 12 h 693"/>
                      <a:gd name="T48" fmla="*/ 8 w 320"/>
                      <a:gd name="T49" fmla="*/ 15 h 693"/>
                      <a:gd name="T50" fmla="*/ 7 w 320"/>
                      <a:gd name="T51" fmla="*/ 17 h 693"/>
                      <a:gd name="T52" fmla="*/ 5 w 320"/>
                      <a:gd name="T53" fmla="*/ 19 h 693"/>
                      <a:gd name="T54" fmla="*/ 4 w 320"/>
                      <a:gd name="T55" fmla="*/ 20 h 693"/>
                      <a:gd name="T56" fmla="*/ 3 w 320"/>
                      <a:gd name="T57" fmla="*/ 23 h 693"/>
                      <a:gd name="T58" fmla="*/ 2 w 320"/>
                      <a:gd name="T59" fmla="*/ 25 h 693"/>
                      <a:gd name="T60" fmla="*/ 1 w 320"/>
                      <a:gd name="T61" fmla="*/ 27 h 693"/>
                      <a:gd name="T62" fmla="*/ 0 w 320"/>
                      <a:gd name="T63" fmla="*/ 30 h 693"/>
                      <a:gd name="T64" fmla="*/ 0 w 320"/>
                      <a:gd name="T65" fmla="*/ 32 h 693"/>
                      <a:gd name="T66" fmla="*/ 0 w 320"/>
                      <a:gd name="T67" fmla="*/ 208 h 693"/>
                      <a:gd name="T68" fmla="*/ 100 w 320"/>
                      <a:gd name="T69" fmla="*/ 208 h 693"/>
                      <a:gd name="T70" fmla="*/ 100 w 320"/>
                      <a:gd name="T71" fmla="*/ 32 h 693"/>
                      <a:gd name="T72" fmla="*/ 100 w 320"/>
                      <a:gd name="T73" fmla="*/ 30 h 693"/>
                      <a:gd name="T74" fmla="*/ 99 w 320"/>
                      <a:gd name="T75" fmla="*/ 27 h 693"/>
                      <a:gd name="T76" fmla="*/ 99 w 320"/>
                      <a:gd name="T77" fmla="*/ 25 h 693"/>
                      <a:gd name="T78" fmla="*/ 98 w 320"/>
                      <a:gd name="T79" fmla="*/ 23 h 693"/>
                      <a:gd name="T80" fmla="*/ 97 w 320"/>
                      <a:gd name="T81" fmla="*/ 20 h 693"/>
                      <a:gd name="T82" fmla="*/ 95 w 320"/>
                      <a:gd name="T83" fmla="*/ 19 h 693"/>
                      <a:gd name="T84" fmla="*/ 94 w 320"/>
                      <a:gd name="T85" fmla="*/ 17 h 693"/>
                      <a:gd name="T86" fmla="*/ 92 w 320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20" h="693">
                        <a:moveTo>
                          <a:pt x="294" y="49"/>
                        </a:moveTo>
                        <a:lnTo>
                          <a:pt x="287" y="41"/>
                        </a:lnTo>
                        <a:lnTo>
                          <a:pt x="277" y="33"/>
                        </a:lnTo>
                        <a:lnTo>
                          <a:pt x="268" y="27"/>
                        </a:lnTo>
                        <a:lnTo>
                          <a:pt x="258" y="22"/>
                        </a:lnTo>
                        <a:lnTo>
                          <a:pt x="247" y="16"/>
                        </a:lnTo>
                        <a:lnTo>
                          <a:pt x="234" y="11"/>
                        </a:lnTo>
                        <a:lnTo>
                          <a:pt x="222" y="8"/>
                        </a:lnTo>
                        <a:lnTo>
                          <a:pt x="210" y="5"/>
                        </a:lnTo>
                        <a:lnTo>
                          <a:pt x="198" y="3"/>
                        </a:lnTo>
                        <a:lnTo>
                          <a:pt x="186" y="1"/>
                        </a:lnTo>
                        <a:lnTo>
                          <a:pt x="173" y="0"/>
                        </a:lnTo>
                        <a:lnTo>
                          <a:pt x="160" y="0"/>
                        </a:lnTo>
                        <a:lnTo>
                          <a:pt x="149" y="0"/>
                        </a:lnTo>
                        <a:lnTo>
                          <a:pt x="136" y="1"/>
                        </a:lnTo>
                        <a:lnTo>
                          <a:pt x="123" y="3"/>
                        </a:lnTo>
                        <a:lnTo>
                          <a:pt x="112" y="5"/>
                        </a:lnTo>
                        <a:lnTo>
                          <a:pt x="99" y="8"/>
                        </a:lnTo>
                        <a:lnTo>
                          <a:pt x="88" y="11"/>
                        </a:lnTo>
                        <a:lnTo>
                          <a:pt x="76" y="16"/>
                        </a:lnTo>
                        <a:lnTo>
                          <a:pt x="64" y="22"/>
                        </a:lnTo>
                        <a:lnTo>
                          <a:pt x="55" y="27"/>
                        </a:lnTo>
                        <a:lnTo>
                          <a:pt x="44" y="33"/>
                        </a:lnTo>
                        <a:lnTo>
                          <a:pt x="36" y="41"/>
                        </a:lnTo>
                        <a:lnTo>
                          <a:pt x="27" y="49"/>
                        </a:lnTo>
                        <a:lnTo>
                          <a:pt x="21" y="55"/>
                        </a:lnTo>
                        <a:lnTo>
                          <a:pt x="16" y="62"/>
                        </a:lnTo>
                        <a:lnTo>
                          <a:pt x="12" y="68"/>
                        </a:lnTo>
                        <a:lnTo>
                          <a:pt x="9" y="75"/>
                        </a:lnTo>
                        <a:lnTo>
                          <a:pt x="6" y="84"/>
                        </a:lnTo>
                        <a:lnTo>
                          <a:pt x="3" y="91"/>
                        </a:lnTo>
                        <a:lnTo>
                          <a:pt x="1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20" y="693"/>
                        </a:lnTo>
                        <a:lnTo>
                          <a:pt x="320" y="108"/>
                        </a:lnTo>
                        <a:lnTo>
                          <a:pt x="320" y="100"/>
                        </a:lnTo>
                        <a:lnTo>
                          <a:pt x="318" y="91"/>
                        </a:lnTo>
                        <a:lnTo>
                          <a:pt x="316" y="84"/>
                        </a:lnTo>
                        <a:lnTo>
                          <a:pt x="313" y="75"/>
                        </a:lnTo>
                        <a:lnTo>
                          <a:pt x="310" y="68"/>
                        </a:lnTo>
                        <a:lnTo>
                          <a:pt x="305" y="62"/>
                        </a:lnTo>
                        <a:lnTo>
                          <a:pt x="300" y="55"/>
                        </a:lnTo>
                        <a:lnTo>
                          <a:pt x="294" y="49"/>
                        </a:lnTo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59" name="Freeform 21"/>
                  <p:cNvSpPr>
                    <a:spLocks noChangeAspect="1"/>
                  </p:cNvSpPr>
                  <p:nvPr/>
                </p:nvSpPr>
                <p:spPr bwMode="auto">
                  <a:xfrm>
                    <a:off x="2498" y="1589"/>
                    <a:ext cx="43" cy="36"/>
                  </a:xfrm>
                  <a:custGeom>
                    <a:avLst/>
                    <a:gdLst>
                      <a:gd name="T0" fmla="*/ 39 w 136"/>
                      <a:gd name="T1" fmla="*/ 36 h 118"/>
                      <a:gd name="T2" fmla="*/ 4 w 136"/>
                      <a:gd name="T3" fmla="*/ 36 h 118"/>
                      <a:gd name="T4" fmla="*/ 0 w 136"/>
                      <a:gd name="T5" fmla="*/ 5 h 118"/>
                      <a:gd name="T6" fmla="*/ 0 w 136"/>
                      <a:gd name="T7" fmla="*/ 0 h 118"/>
                      <a:gd name="T8" fmla="*/ 43 w 136"/>
                      <a:gd name="T9" fmla="*/ 0 h 118"/>
                      <a:gd name="T10" fmla="*/ 43 w 136"/>
                      <a:gd name="T11" fmla="*/ 5 h 118"/>
                      <a:gd name="T12" fmla="*/ 39 w 136"/>
                      <a:gd name="T13" fmla="*/ 36 h 11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136" h="118">
                        <a:moveTo>
                          <a:pt x="122" y="118"/>
                        </a:moveTo>
                        <a:lnTo>
                          <a:pt x="14" y="118"/>
                        </a:ln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6" y="0"/>
                        </a:lnTo>
                        <a:lnTo>
                          <a:pt x="136" y="17"/>
                        </a:lnTo>
                        <a:lnTo>
                          <a:pt x="122" y="11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60" name="Freeform 22"/>
                  <p:cNvSpPr>
                    <a:spLocks noChangeAspect="1"/>
                  </p:cNvSpPr>
                  <p:nvPr/>
                </p:nvSpPr>
                <p:spPr bwMode="auto">
                  <a:xfrm>
                    <a:off x="2556" y="1668"/>
                    <a:ext cx="93" cy="208"/>
                  </a:xfrm>
                  <a:custGeom>
                    <a:avLst/>
                    <a:gdLst>
                      <a:gd name="T0" fmla="*/ 85 w 320"/>
                      <a:gd name="T1" fmla="*/ 15 h 693"/>
                      <a:gd name="T2" fmla="*/ 83 w 320"/>
                      <a:gd name="T3" fmla="*/ 12 h 693"/>
                      <a:gd name="T4" fmla="*/ 80 w 320"/>
                      <a:gd name="T5" fmla="*/ 10 h 693"/>
                      <a:gd name="T6" fmla="*/ 77 w 320"/>
                      <a:gd name="T7" fmla="*/ 8 h 693"/>
                      <a:gd name="T8" fmla="*/ 74 w 320"/>
                      <a:gd name="T9" fmla="*/ 7 h 693"/>
                      <a:gd name="T10" fmla="*/ 71 w 320"/>
                      <a:gd name="T11" fmla="*/ 5 h 693"/>
                      <a:gd name="T12" fmla="*/ 68 w 320"/>
                      <a:gd name="T13" fmla="*/ 3 h 693"/>
                      <a:gd name="T14" fmla="*/ 64 w 320"/>
                      <a:gd name="T15" fmla="*/ 2 h 693"/>
                      <a:gd name="T16" fmla="*/ 61 w 320"/>
                      <a:gd name="T17" fmla="*/ 2 h 693"/>
                      <a:gd name="T18" fmla="*/ 57 w 320"/>
                      <a:gd name="T19" fmla="*/ 1 h 693"/>
                      <a:gd name="T20" fmla="*/ 54 w 320"/>
                      <a:gd name="T21" fmla="*/ 0 h 693"/>
                      <a:gd name="T22" fmla="*/ 50 w 320"/>
                      <a:gd name="T23" fmla="*/ 0 h 693"/>
                      <a:gd name="T24" fmla="*/ 47 w 320"/>
                      <a:gd name="T25" fmla="*/ 0 h 693"/>
                      <a:gd name="T26" fmla="*/ 43 w 320"/>
                      <a:gd name="T27" fmla="*/ 0 h 693"/>
                      <a:gd name="T28" fmla="*/ 39 w 320"/>
                      <a:gd name="T29" fmla="*/ 0 h 693"/>
                      <a:gd name="T30" fmla="*/ 36 w 320"/>
                      <a:gd name="T31" fmla="*/ 1 h 693"/>
                      <a:gd name="T32" fmla="*/ 32 w 320"/>
                      <a:gd name="T33" fmla="*/ 2 h 693"/>
                      <a:gd name="T34" fmla="*/ 29 w 320"/>
                      <a:gd name="T35" fmla="*/ 2 h 693"/>
                      <a:gd name="T36" fmla="*/ 25 w 320"/>
                      <a:gd name="T37" fmla="*/ 3 h 693"/>
                      <a:gd name="T38" fmla="*/ 22 w 320"/>
                      <a:gd name="T39" fmla="*/ 5 h 693"/>
                      <a:gd name="T40" fmla="*/ 19 w 320"/>
                      <a:gd name="T41" fmla="*/ 7 h 693"/>
                      <a:gd name="T42" fmla="*/ 15 w 320"/>
                      <a:gd name="T43" fmla="*/ 8 h 693"/>
                      <a:gd name="T44" fmla="*/ 13 w 320"/>
                      <a:gd name="T45" fmla="*/ 10 h 693"/>
                      <a:gd name="T46" fmla="*/ 10 w 320"/>
                      <a:gd name="T47" fmla="*/ 12 h 693"/>
                      <a:gd name="T48" fmla="*/ 8 w 320"/>
                      <a:gd name="T49" fmla="*/ 15 h 693"/>
                      <a:gd name="T50" fmla="*/ 6 w 320"/>
                      <a:gd name="T51" fmla="*/ 17 h 693"/>
                      <a:gd name="T52" fmla="*/ 4 w 320"/>
                      <a:gd name="T53" fmla="*/ 19 h 693"/>
                      <a:gd name="T54" fmla="*/ 3 w 320"/>
                      <a:gd name="T55" fmla="*/ 20 h 693"/>
                      <a:gd name="T56" fmla="*/ 2 w 320"/>
                      <a:gd name="T57" fmla="*/ 23 h 693"/>
                      <a:gd name="T58" fmla="*/ 1 w 320"/>
                      <a:gd name="T59" fmla="*/ 25 h 693"/>
                      <a:gd name="T60" fmla="*/ 1 w 320"/>
                      <a:gd name="T61" fmla="*/ 27 h 693"/>
                      <a:gd name="T62" fmla="*/ 0 w 320"/>
                      <a:gd name="T63" fmla="*/ 30 h 693"/>
                      <a:gd name="T64" fmla="*/ 0 w 320"/>
                      <a:gd name="T65" fmla="*/ 32 h 693"/>
                      <a:gd name="T66" fmla="*/ 0 w 320"/>
                      <a:gd name="T67" fmla="*/ 208 h 693"/>
                      <a:gd name="T68" fmla="*/ 93 w 320"/>
                      <a:gd name="T69" fmla="*/ 208 h 693"/>
                      <a:gd name="T70" fmla="*/ 93 w 320"/>
                      <a:gd name="T71" fmla="*/ 32 h 693"/>
                      <a:gd name="T72" fmla="*/ 92 w 320"/>
                      <a:gd name="T73" fmla="*/ 30 h 693"/>
                      <a:gd name="T74" fmla="*/ 92 w 320"/>
                      <a:gd name="T75" fmla="*/ 27 h 693"/>
                      <a:gd name="T76" fmla="*/ 92 w 320"/>
                      <a:gd name="T77" fmla="*/ 25 h 693"/>
                      <a:gd name="T78" fmla="*/ 91 w 320"/>
                      <a:gd name="T79" fmla="*/ 23 h 693"/>
                      <a:gd name="T80" fmla="*/ 90 w 320"/>
                      <a:gd name="T81" fmla="*/ 20 h 693"/>
                      <a:gd name="T82" fmla="*/ 89 w 320"/>
                      <a:gd name="T83" fmla="*/ 19 h 693"/>
                      <a:gd name="T84" fmla="*/ 87 w 320"/>
                      <a:gd name="T85" fmla="*/ 17 h 693"/>
                      <a:gd name="T86" fmla="*/ 85 w 320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20" h="693">
                        <a:moveTo>
                          <a:pt x="294" y="49"/>
                        </a:moveTo>
                        <a:lnTo>
                          <a:pt x="285" y="41"/>
                        </a:lnTo>
                        <a:lnTo>
                          <a:pt x="275" y="33"/>
                        </a:lnTo>
                        <a:lnTo>
                          <a:pt x="266" y="27"/>
                        </a:lnTo>
                        <a:lnTo>
                          <a:pt x="256" y="22"/>
                        </a:lnTo>
                        <a:lnTo>
                          <a:pt x="245" y="16"/>
                        </a:lnTo>
                        <a:lnTo>
                          <a:pt x="233" y="11"/>
                        </a:lnTo>
                        <a:lnTo>
                          <a:pt x="221" y="8"/>
                        </a:lnTo>
                        <a:lnTo>
                          <a:pt x="209" y="5"/>
                        </a:lnTo>
                        <a:lnTo>
                          <a:pt x="196" y="3"/>
                        </a:lnTo>
                        <a:lnTo>
                          <a:pt x="185" y="1"/>
                        </a:lnTo>
                        <a:lnTo>
                          <a:pt x="172" y="0"/>
                        </a:lnTo>
                        <a:lnTo>
                          <a:pt x="160" y="0"/>
                        </a:lnTo>
                        <a:lnTo>
                          <a:pt x="148" y="0"/>
                        </a:lnTo>
                        <a:lnTo>
                          <a:pt x="135" y="1"/>
                        </a:lnTo>
                        <a:lnTo>
                          <a:pt x="124" y="3"/>
                        </a:lnTo>
                        <a:lnTo>
                          <a:pt x="111" y="5"/>
                        </a:lnTo>
                        <a:lnTo>
                          <a:pt x="99" y="8"/>
                        </a:lnTo>
                        <a:lnTo>
                          <a:pt x="87" y="11"/>
                        </a:lnTo>
                        <a:lnTo>
                          <a:pt x="75" y="16"/>
                        </a:lnTo>
                        <a:lnTo>
                          <a:pt x="64" y="22"/>
                        </a:lnTo>
                        <a:lnTo>
                          <a:pt x="53" y="27"/>
                        </a:lnTo>
                        <a:lnTo>
                          <a:pt x="44" y="33"/>
                        </a:lnTo>
                        <a:lnTo>
                          <a:pt x="34" y="41"/>
                        </a:lnTo>
                        <a:lnTo>
                          <a:pt x="26" y="49"/>
                        </a:lnTo>
                        <a:lnTo>
                          <a:pt x="20" y="55"/>
                        </a:lnTo>
                        <a:lnTo>
                          <a:pt x="15" y="62"/>
                        </a:lnTo>
                        <a:lnTo>
                          <a:pt x="11" y="68"/>
                        </a:lnTo>
                        <a:lnTo>
                          <a:pt x="8" y="75"/>
                        </a:lnTo>
                        <a:lnTo>
                          <a:pt x="5" y="84"/>
                        </a:lnTo>
                        <a:lnTo>
                          <a:pt x="2" y="91"/>
                        </a:lnTo>
                        <a:lnTo>
                          <a:pt x="0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20" y="693"/>
                        </a:lnTo>
                        <a:lnTo>
                          <a:pt x="320" y="108"/>
                        </a:lnTo>
                        <a:lnTo>
                          <a:pt x="318" y="100"/>
                        </a:lnTo>
                        <a:lnTo>
                          <a:pt x="317" y="91"/>
                        </a:lnTo>
                        <a:lnTo>
                          <a:pt x="315" y="84"/>
                        </a:lnTo>
                        <a:lnTo>
                          <a:pt x="312" y="75"/>
                        </a:lnTo>
                        <a:lnTo>
                          <a:pt x="309" y="68"/>
                        </a:lnTo>
                        <a:lnTo>
                          <a:pt x="305" y="62"/>
                        </a:lnTo>
                        <a:lnTo>
                          <a:pt x="299" y="55"/>
                        </a:lnTo>
                        <a:lnTo>
                          <a:pt x="294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61" name="Freeform 23"/>
                  <p:cNvSpPr>
                    <a:spLocks noChangeAspect="1"/>
                  </p:cNvSpPr>
                  <p:nvPr/>
                </p:nvSpPr>
                <p:spPr bwMode="auto">
                  <a:xfrm>
                    <a:off x="2556" y="1668"/>
                    <a:ext cx="93" cy="208"/>
                  </a:xfrm>
                  <a:custGeom>
                    <a:avLst/>
                    <a:gdLst>
                      <a:gd name="T0" fmla="*/ 85 w 320"/>
                      <a:gd name="T1" fmla="*/ 15 h 693"/>
                      <a:gd name="T2" fmla="*/ 83 w 320"/>
                      <a:gd name="T3" fmla="*/ 12 h 693"/>
                      <a:gd name="T4" fmla="*/ 80 w 320"/>
                      <a:gd name="T5" fmla="*/ 10 h 693"/>
                      <a:gd name="T6" fmla="*/ 77 w 320"/>
                      <a:gd name="T7" fmla="*/ 8 h 693"/>
                      <a:gd name="T8" fmla="*/ 74 w 320"/>
                      <a:gd name="T9" fmla="*/ 7 h 693"/>
                      <a:gd name="T10" fmla="*/ 71 w 320"/>
                      <a:gd name="T11" fmla="*/ 5 h 693"/>
                      <a:gd name="T12" fmla="*/ 68 w 320"/>
                      <a:gd name="T13" fmla="*/ 3 h 693"/>
                      <a:gd name="T14" fmla="*/ 64 w 320"/>
                      <a:gd name="T15" fmla="*/ 2 h 693"/>
                      <a:gd name="T16" fmla="*/ 61 w 320"/>
                      <a:gd name="T17" fmla="*/ 2 h 693"/>
                      <a:gd name="T18" fmla="*/ 57 w 320"/>
                      <a:gd name="T19" fmla="*/ 1 h 693"/>
                      <a:gd name="T20" fmla="*/ 54 w 320"/>
                      <a:gd name="T21" fmla="*/ 0 h 693"/>
                      <a:gd name="T22" fmla="*/ 50 w 320"/>
                      <a:gd name="T23" fmla="*/ 0 h 693"/>
                      <a:gd name="T24" fmla="*/ 47 w 320"/>
                      <a:gd name="T25" fmla="*/ 0 h 693"/>
                      <a:gd name="T26" fmla="*/ 43 w 320"/>
                      <a:gd name="T27" fmla="*/ 0 h 693"/>
                      <a:gd name="T28" fmla="*/ 39 w 320"/>
                      <a:gd name="T29" fmla="*/ 0 h 693"/>
                      <a:gd name="T30" fmla="*/ 36 w 320"/>
                      <a:gd name="T31" fmla="*/ 1 h 693"/>
                      <a:gd name="T32" fmla="*/ 32 w 320"/>
                      <a:gd name="T33" fmla="*/ 2 h 693"/>
                      <a:gd name="T34" fmla="*/ 29 w 320"/>
                      <a:gd name="T35" fmla="*/ 2 h 693"/>
                      <a:gd name="T36" fmla="*/ 25 w 320"/>
                      <a:gd name="T37" fmla="*/ 3 h 693"/>
                      <a:gd name="T38" fmla="*/ 22 w 320"/>
                      <a:gd name="T39" fmla="*/ 5 h 693"/>
                      <a:gd name="T40" fmla="*/ 19 w 320"/>
                      <a:gd name="T41" fmla="*/ 7 h 693"/>
                      <a:gd name="T42" fmla="*/ 15 w 320"/>
                      <a:gd name="T43" fmla="*/ 8 h 693"/>
                      <a:gd name="T44" fmla="*/ 13 w 320"/>
                      <a:gd name="T45" fmla="*/ 10 h 693"/>
                      <a:gd name="T46" fmla="*/ 10 w 320"/>
                      <a:gd name="T47" fmla="*/ 12 h 693"/>
                      <a:gd name="T48" fmla="*/ 8 w 320"/>
                      <a:gd name="T49" fmla="*/ 15 h 693"/>
                      <a:gd name="T50" fmla="*/ 6 w 320"/>
                      <a:gd name="T51" fmla="*/ 17 h 693"/>
                      <a:gd name="T52" fmla="*/ 4 w 320"/>
                      <a:gd name="T53" fmla="*/ 19 h 693"/>
                      <a:gd name="T54" fmla="*/ 3 w 320"/>
                      <a:gd name="T55" fmla="*/ 20 h 693"/>
                      <a:gd name="T56" fmla="*/ 2 w 320"/>
                      <a:gd name="T57" fmla="*/ 23 h 693"/>
                      <a:gd name="T58" fmla="*/ 1 w 320"/>
                      <a:gd name="T59" fmla="*/ 25 h 693"/>
                      <a:gd name="T60" fmla="*/ 1 w 320"/>
                      <a:gd name="T61" fmla="*/ 27 h 693"/>
                      <a:gd name="T62" fmla="*/ 0 w 320"/>
                      <a:gd name="T63" fmla="*/ 30 h 693"/>
                      <a:gd name="T64" fmla="*/ 0 w 320"/>
                      <a:gd name="T65" fmla="*/ 32 h 693"/>
                      <a:gd name="T66" fmla="*/ 0 w 320"/>
                      <a:gd name="T67" fmla="*/ 208 h 693"/>
                      <a:gd name="T68" fmla="*/ 93 w 320"/>
                      <a:gd name="T69" fmla="*/ 208 h 693"/>
                      <a:gd name="T70" fmla="*/ 93 w 320"/>
                      <a:gd name="T71" fmla="*/ 32 h 693"/>
                      <a:gd name="T72" fmla="*/ 92 w 320"/>
                      <a:gd name="T73" fmla="*/ 30 h 693"/>
                      <a:gd name="T74" fmla="*/ 92 w 320"/>
                      <a:gd name="T75" fmla="*/ 27 h 693"/>
                      <a:gd name="T76" fmla="*/ 92 w 320"/>
                      <a:gd name="T77" fmla="*/ 25 h 693"/>
                      <a:gd name="T78" fmla="*/ 91 w 320"/>
                      <a:gd name="T79" fmla="*/ 23 h 693"/>
                      <a:gd name="T80" fmla="*/ 90 w 320"/>
                      <a:gd name="T81" fmla="*/ 20 h 693"/>
                      <a:gd name="T82" fmla="*/ 89 w 320"/>
                      <a:gd name="T83" fmla="*/ 19 h 693"/>
                      <a:gd name="T84" fmla="*/ 87 w 320"/>
                      <a:gd name="T85" fmla="*/ 17 h 693"/>
                      <a:gd name="T86" fmla="*/ 85 w 320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20" h="693">
                        <a:moveTo>
                          <a:pt x="294" y="49"/>
                        </a:moveTo>
                        <a:lnTo>
                          <a:pt x="285" y="41"/>
                        </a:lnTo>
                        <a:lnTo>
                          <a:pt x="275" y="33"/>
                        </a:lnTo>
                        <a:lnTo>
                          <a:pt x="266" y="27"/>
                        </a:lnTo>
                        <a:lnTo>
                          <a:pt x="256" y="22"/>
                        </a:lnTo>
                        <a:lnTo>
                          <a:pt x="245" y="16"/>
                        </a:lnTo>
                        <a:lnTo>
                          <a:pt x="233" y="11"/>
                        </a:lnTo>
                        <a:lnTo>
                          <a:pt x="221" y="8"/>
                        </a:lnTo>
                        <a:lnTo>
                          <a:pt x="209" y="5"/>
                        </a:lnTo>
                        <a:lnTo>
                          <a:pt x="196" y="3"/>
                        </a:lnTo>
                        <a:lnTo>
                          <a:pt x="185" y="1"/>
                        </a:lnTo>
                        <a:lnTo>
                          <a:pt x="172" y="0"/>
                        </a:lnTo>
                        <a:lnTo>
                          <a:pt x="160" y="0"/>
                        </a:lnTo>
                        <a:lnTo>
                          <a:pt x="148" y="0"/>
                        </a:lnTo>
                        <a:lnTo>
                          <a:pt x="135" y="1"/>
                        </a:lnTo>
                        <a:lnTo>
                          <a:pt x="124" y="3"/>
                        </a:lnTo>
                        <a:lnTo>
                          <a:pt x="111" y="5"/>
                        </a:lnTo>
                        <a:lnTo>
                          <a:pt x="99" y="8"/>
                        </a:lnTo>
                        <a:lnTo>
                          <a:pt x="87" y="11"/>
                        </a:lnTo>
                        <a:lnTo>
                          <a:pt x="75" y="16"/>
                        </a:lnTo>
                        <a:lnTo>
                          <a:pt x="64" y="22"/>
                        </a:lnTo>
                        <a:lnTo>
                          <a:pt x="53" y="27"/>
                        </a:lnTo>
                        <a:lnTo>
                          <a:pt x="44" y="33"/>
                        </a:lnTo>
                        <a:lnTo>
                          <a:pt x="34" y="41"/>
                        </a:lnTo>
                        <a:lnTo>
                          <a:pt x="26" y="49"/>
                        </a:lnTo>
                        <a:lnTo>
                          <a:pt x="20" y="55"/>
                        </a:lnTo>
                        <a:lnTo>
                          <a:pt x="15" y="62"/>
                        </a:lnTo>
                        <a:lnTo>
                          <a:pt x="11" y="68"/>
                        </a:lnTo>
                        <a:lnTo>
                          <a:pt x="8" y="75"/>
                        </a:lnTo>
                        <a:lnTo>
                          <a:pt x="5" y="84"/>
                        </a:lnTo>
                        <a:lnTo>
                          <a:pt x="2" y="91"/>
                        </a:lnTo>
                        <a:lnTo>
                          <a:pt x="0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20" y="693"/>
                        </a:lnTo>
                        <a:lnTo>
                          <a:pt x="320" y="108"/>
                        </a:lnTo>
                        <a:lnTo>
                          <a:pt x="318" y="100"/>
                        </a:lnTo>
                        <a:lnTo>
                          <a:pt x="317" y="91"/>
                        </a:lnTo>
                        <a:lnTo>
                          <a:pt x="315" y="84"/>
                        </a:lnTo>
                        <a:lnTo>
                          <a:pt x="312" y="75"/>
                        </a:lnTo>
                        <a:lnTo>
                          <a:pt x="309" y="68"/>
                        </a:lnTo>
                        <a:lnTo>
                          <a:pt x="305" y="62"/>
                        </a:lnTo>
                        <a:lnTo>
                          <a:pt x="299" y="55"/>
                        </a:lnTo>
                        <a:lnTo>
                          <a:pt x="294" y="49"/>
                        </a:lnTo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62" name="Freeform 24"/>
                  <p:cNvSpPr>
                    <a:spLocks noChangeAspect="1"/>
                  </p:cNvSpPr>
                  <p:nvPr/>
                </p:nvSpPr>
                <p:spPr bwMode="auto">
                  <a:xfrm>
                    <a:off x="2720" y="1668"/>
                    <a:ext cx="100" cy="208"/>
                  </a:xfrm>
                  <a:custGeom>
                    <a:avLst/>
                    <a:gdLst>
                      <a:gd name="T0" fmla="*/ 92 w 319"/>
                      <a:gd name="T1" fmla="*/ 15 h 693"/>
                      <a:gd name="T2" fmla="*/ 89 w 319"/>
                      <a:gd name="T3" fmla="*/ 12 h 693"/>
                      <a:gd name="T4" fmla="*/ 86 w 319"/>
                      <a:gd name="T5" fmla="*/ 10 h 693"/>
                      <a:gd name="T6" fmla="*/ 83 w 319"/>
                      <a:gd name="T7" fmla="*/ 8 h 693"/>
                      <a:gd name="T8" fmla="*/ 80 w 319"/>
                      <a:gd name="T9" fmla="*/ 7 h 693"/>
                      <a:gd name="T10" fmla="*/ 77 w 319"/>
                      <a:gd name="T11" fmla="*/ 5 h 693"/>
                      <a:gd name="T12" fmla="*/ 73 w 319"/>
                      <a:gd name="T13" fmla="*/ 3 h 693"/>
                      <a:gd name="T14" fmla="*/ 69 w 319"/>
                      <a:gd name="T15" fmla="*/ 2 h 693"/>
                      <a:gd name="T16" fmla="*/ 65 w 319"/>
                      <a:gd name="T17" fmla="*/ 2 h 693"/>
                      <a:gd name="T18" fmla="*/ 61 w 319"/>
                      <a:gd name="T19" fmla="*/ 1 h 693"/>
                      <a:gd name="T20" fmla="*/ 58 w 319"/>
                      <a:gd name="T21" fmla="*/ 0 h 693"/>
                      <a:gd name="T22" fmla="*/ 54 w 319"/>
                      <a:gd name="T23" fmla="*/ 0 h 693"/>
                      <a:gd name="T24" fmla="*/ 50 w 319"/>
                      <a:gd name="T25" fmla="*/ 0 h 693"/>
                      <a:gd name="T26" fmla="*/ 46 w 319"/>
                      <a:gd name="T27" fmla="*/ 0 h 693"/>
                      <a:gd name="T28" fmla="*/ 42 w 319"/>
                      <a:gd name="T29" fmla="*/ 0 h 693"/>
                      <a:gd name="T30" fmla="*/ 38 w 319"/>
                      <a:gd name="T31" fmla="*/ 1 h 693"/>
                      <a:gd name="T32" fmla="*/ 34 w 319"/>
                      <a:gd name="T33" fmla="*/ 2 h 693"/>
                      <a:gd name="T34" fmla="*/ 30 w 319"/>
                      <a:gd name="T35" fmla="*/ 2 h 693"/>
                      <a:gd name="T36" fmla="*/ 27 w 319"/>
                      <a:gd name="T37" fmla="*/ 3 h 693"/>
                      <a:gd name="T38" fmla="*/ 23 w 319"/>
                      <a:gd name="T39" fmla="*/ 5 h 693"/>
                      <a:gd name="T40" fmla="*/ 20 w 319"/>
                      <a:gd name="T41" fmla="*/ 7 h 693"/>
                      <a:gd name="T42" fmla="*/ 17 w 319"/>
                      <a:gd name="T43" fmla="*/ 8 h 693"/>
                      <a:gd name="T44" fmla="*/ 13 w 319"/>
                      <a:gd name="T45" fmla="*/ 10 h 693"/>
                      <a:gd name="T46" fmla="*/ 11 w 319"/>
                      <a:gd name="T47" fmla="*/ 12 h 693"/>
                      <a:gd name="T48" fmla="*/ 8 w 319"/>
                      <a:gd name="T49" fmla="*/ 15 h 693"/>
                      <a:gd name="T50" fmla="*/ 6 w 319"/>
                      <a:gd name="T51" fmla="*/ 17 h 693"/>
                      <a:gd name="T52" fmla="*/ 4 w 319"/>
                      <a:gd name="T53" fmla="*/ 19 h 693"/>
                      <a:gd name="T54" fmla="*/ 3 w 319"/>
                      <a:gd name="T55" fmla="*/ 20 h 693"/>
                      <a:gd name="T56" fmla="*/ 2 w 319"/>
                      <a:gd name="T57" fmla="*/ 23 h 693"/>
                      <a:gd name="T58" fmla="*/ 1 w 319"/>
                      <a:gd name="T59" fmla="*/ 25 h 693"/>
                      <a:gd name="T60" fmla="*/ 1 w 319"/>
                      <a:gd name="T61" fmla="*/ 27 h 693"/>
                      <a:gd name="T62" fmla="*/ 0 w 319"/>
                      <a:gd name="T63" fmla="*/ 30 h 693"/>
                      <a:gd name="T64" fmla="*/ 0 w 319"/>
                      <a:gd name="T65" fmla="*/ 32 h 693"/>
                      <a:gd name="T66" fmla="*/ 0 w 319"/>
                      <a:gd name="T67" fmla="*/ 208 h 693"/>
                      <a:gd name="T68" fmla="*/ 100 w 319"/>
                      <a:gd name="T69" fmla="*/ 208 h 693"/>
                      <a:gd name="T70" fmla="*/ 100 w 319"/>
                      <a:gd name="T71" fmla="*/ 32 h 693"/>
                      <a:gd name="T72" fmla="*/ 99 w 319"/>
                      <a:gd name="T73" fmla="*/ 30 h 693"/>
                      <a:gd name="T74" fmla="*/ 99 w 319"/>
                      <a:gd name="T75" fmla="*/ 27 h 693"/>
                      <a:gd name="T76" fmla="*/ 98 w 319"/>
                      <a:gd name="T77" fmla="*/ 25 h 693"/>
                      <a:gd name="T78" fmla="*/ 97 w 319"/>
                      <a:gd name="T79" fmla="*/ 23 h 693"/>
                      <a:gd name="T80" fmla="*/ 97 w 319"/>
                      <a:gd name="T81" fmla="*/ 20 h 693"/>
                      <a:gd name="T82" fmla="*/ 95 w 319"/>
                      <a:gd name="T83" fmla="*/ 19 h 693"/>
                      <a:gd name="T84" fmla="*/ 94 w 319"/>
                      <a:gd name="T85" fmla="*/ 17 h 693"/>
                      <a:gd name="T86" fmla="*/ 92 w 319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19" h="693">
                        <a:moveTo>
                          <a:pt x="292" y="49"/>
                        </a:moveTo>
                        <a:lnTo>
                          <a:pt x="285" y="41"/>
                        </a:lnTo>
                        <a:lnTo>
                          <a:pt x="275" y="33"/>
                        </a:lnTo>
                        <a:lnTo>
                          <a:pt x="266" y="27"/>
                        </a:lnTo>
                        <a:lnTo>
                          <a:pt x="256" y="22"/>
                        </a:lnTo>
                        <a:lnTo>
                          <a:pt x="245" y="16"/>
                        </a:lnTo>
                        <a:lnTo>
                          <a:pt x="232" y="11"/>
                        </a:lnTo>
                        <a:lnTo>
                          <a:pt x="221" y="8"/>
                        </a:lnTo>
                        <a:lnTo>
                          <a:pt x="208" y="5"/>
                        </a:lnTo>
                        <a:lnTo>
                          <a:pt x="196" y="3"/>
                        </a:lnTo>
                        <a:lnTo>
                          <a:pt x="184" y="1"/>
                        </a:lnTo>
                        <a:lnTo>
                          <a:pt x="171" y="0"/>
                        </a:lnTo>
                        <a:lnTo>
                          <a:pt x="158" y="0"/>
                        </a:lnTo>
                        <a:lnTo>
                          <a:pt x="147" y="0"/>
                        </a:lnTo>
                        <a:lnTo>
                          <a:pt x="134" y="1"/>
                        </a:lnTo>
                        <a:lnTo>
                          <a:pt x="122" y="3"/>
                        </a:lnTo>
                        <a:lnTo>
                          <a:pt x="110" y="5"/>
                        </a:lnTo>
                        <a:lnTo>
                          <a:pt x="97" y="8"/>
                        </a:lnTo>
                        <a:lnTo>
                          <a:pt x="86" y="11"/>
                        </a:lnTo>
                        <a:lnTo>
                          <a:pt x="74" y="16"/>
                        </a:lnTo>
                        <a:lnTo>
                          <a:pt x="63" y="22"/>
                        </a:lnTo>
                        <a:lnTo>
                          <a:pt x="53" y="27"/>
                        </a:lnTo>
                        <a:lnTo>
                          <a:pt x="43" y="33"/>
                        </a:lnTo>
                        <a:lnTo>
                          <a:pt x="34" y="41"/>
                        </a:lnTo>
                        <a:lnTo>
                          <a:pt x="25" y="49"/>
                        </a:lnTo>
                        <a:lnTo>
                          <a:pt x="19" y="55"/>
                        </a:lnTo>
                        <a:lnTo>
                          <a:pt x="14" y="62"/>
                        </a:lnTo>
                        <a:lnTo>
                          <a:pt x="10" y="68"/>
                        </a:lnTo>
                        <a:lnTo>
                          <a:pt x="7" y="75"/>
                        </a:lnTo>
                        <a:lnTo>
                          <a:pt x="4" y="84"/>
                        </a:lnTo>
                        <a:lnTo>
                          <a:pt x="3" y="91"/>
                        </a:lnTo>
                        <a:lnTo>
                          <a:pt x="0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19" y="693"/>
                        </a:lnTo>
                        <a:lnTo>
                          <a:pt x="319" y="108"/>
                        </a:lnTo>
                        <a:lnTo>
                          <a:pt x="317" y="100"/>
                        </a:lnTo>
                        <a:lnTo>
                          <a:pt x="316" y="91"/>
                        </a:lnTo>
                        <a:lnTo>
                          <a:pt x="314" y="84"/>
                        </a:lnTo>
                        <a:lnTo>
                          <a:pt x="311" y="75"/>
                        </a:lnTo>
                        <a:lnTo>
                          <a:pt x="308" y="68"/>
                        </a:lnTo>
                        <a:lnTo>
                          <a:pt x="303" y="62"/>
                        </a:lnTo>
                        <a:lnTo>
                          <a:pt x="299" y="55"/>
                        </a:lnTo>
                        <a:lnTo>
                          <a:pt x="292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63" name="Freeform 25"/>
                  <p:cNvSpPr>
                    <a:spLocks noChangeAspect="1"/>
                  </p:cNvSpPr>
                  <p:nvPr/>
                </p:nvSpPr>
                <p:spPr bwMode="auto">
                  <a:xfrm>
                    <a:off x="2720" y="1668"/>
                    <a:ext cx="100" cy="208"/>
                  </a:xfrm>
                  <a:custGeom>
                    <a:avLst/>
                    <a:gdLst>
                      <a:gd name="T0" fmla="*/ 92 w 319"/>
                      <a:gd name="T1" fmla="*/ 15 h 693"/>
                      <a:gd name="T2" fmla="*/ 89 w 319"/>
                      <a:gd name="T3" fmla="*/ 12 h 693"/>
                      <a:gd name="T4" fmla="*/ 86 w 319"/>
                      <a:gd name="T5" fmla="*/ 10 h 693"/>
                      <a:gd name="T6" fmla="*/ 83 w 319"/>
                      <a:gd name="T7" fmla="*/ 8 h 693"/>
                      <a:gd name="T8" fmla="*/ 80 w 319"/>
                      <a:gd name="T9" fmla="*/ 7 h 693"/>
                      <a:gd name="T10" fmla="*/ 77 w 319"/>
                      <a:gd name="T11" fmla="*/ 5 h 693"/>
                      <a:gd name="T12" fmla="*/ 73 w 319"/>
                      <a:gd name="T13" fmla="*/ 3 h 693"/>
                      <a:gd name="T14" fmla="*/ 69 w 319"/>
                      <a:gd name="T15" fmla="*/ 2 h 693"/>
                      <a:gd name="T16" fmla="*/ 65 w 319"/>
                      <a:gd name="T17" fmla="*/ 2 h 693"/>
                      <a:gd name="T18" fmla="*/ 61 w 319"/>
                      <a:gd name="T19" fmla="*/ 1 h 693"/>
                      <a:gd name="T20" fmla="*/ 58 w 319"/>
                      <a:gd name="T21" fmla="*/ 0 h 693"/>
                      <a:gd name="T22" fmla="*/ 54 w 319"/>
                      <a:gd name="T23" fmla="*/ 0 h 693"/>
                      <a:gd name="T24" fmla="*/ 50 w 319"/>
                      <a:gd name="T25" fmla="*/ 0 h 693"/>
                      <a:gd name="T26" fmla="*/ 46 w 319"/>
                      <a:gd name="T27" fmla="*/ 0 h 693"/>
                      <a:gd name="T28" fmla="*/ 42 w 319"/>
                      <a:gd name="T29" fmla="*/ 0 h 693"/>
                      <a:gd name="T30" fmla="*/ 38 w 319"/>
                      <a:gd name="T31" fmla="*/ 1 h 693"/>
                      <a:gd name="T32" fmla="*/ 34 w 319"/>
                      <a:gd name="T33" fmla="*/ 2 h 693"/>
                      <a:gd name="T34" fmla="*/ 30 w 319"/>
                      <a:gd name="T35" fmla="*/ 2 h 693"/>
                      <a:gd name="T36" fmla="*/ 27 w 319"/>
                      <a:gd name="T37" fmla="*/ 3 h 693"/>
                      <a:gd name="T38" fmla="*/ 23 w 319"/>
                      <a:gd name="T39" fmla="*/ 5 h 693"/>
                      <a:gd name="T40" fmla="*/ 20 w 319"/>
                      <a:gd name="T41" fmla="*/ 7 h 693"/>
                      <a:gd name="T42" fmla="*/ 17 w 319"/>
                      <a:gd name="T43" fmla="*/ 8 h 693"/>
                      <a:gd name="T44" fmla="*/ 13 w 319"/>
                      <a:gd name="T45" fmla="*/ 10 h 693"/>
                      <a:gd name="T46" fmla="*/ 11 w 319"/>
                      <a:gd name="T47" fmla="*/ 12 h 693"/>
                      <a:gd name="T48" fmla="*/ 8 w 319"/>
                      <a:gd name="T49" fmla="*/ 15 h 693"/>
                      <a:gd name="T50" fmla="*/ 6 w 319"/>
                      <a:gd name="T51" fmla="*/ 17 h 693"/>
                      <a:gd name="T52" fmla="*/ 4 w 319"/>
                      <a:gd name="T53" fmla="*/ 19 h 693"/>
                      <a:gd name="T54" fmla="*/ 3 w 319"/>
                      <a:gd name="T55" fmla="*/ 20 h 693"/>
                      <a:gd name="T56" fmla="*/ 2 w 319"/>
                      <a:gd name="T57" fmla="*/ 23 h 693"/>
                      <a:gd name="T58" fmla="*/ 1 w 319"/>
                      <a:gd name="T59" fmla="*/ 25 h 693"/>
                      <a:gd name="T60" fmla="*/ 1 w 319"/>
                      <a:gd name="T61" fmla="*/ 27 h 693"/>
                      <a:gd name="T62" fmla="*/ 0 w 319"/>
                      <a:gd name="T63" fmla="*/ 30 h 693"/>
                      <a:gd name="T64" fmla="*/ 0 w 319"/>
                      <a:gd name="T65" fmla="*/ 32 h 693"/>
                      <a:gd name="T66" fmla="*/ 0 w 319"/>
                      <a:gd name="T67" fmla="*/ 208 h 693"/>
                      <a:gd name="T68" fmla="*/ 100 w 319"/>
                      <a:gd name="T69" fmla="*/ 208 h 693"/>
                      <a:gd name="T70" fmla="*/ 100 w 319"/>
                      <a:gd name="T71" fmla="*/ 32 h 693"/>
                      <a:gd name="T72" fmla="*/ 99 w 319"/>
                      <a:gd name="T73" fmla="*/ 30 h 693"/>
                      <a:gd name="T74" fmla="*/ 99 w 319"/>
                      <a:gd name="T75" fmla="*/ 27 h 693"/>
                      <a:gd name="T76" fmla="*/ 98 w 319"/>
                      <a:gd name="T77" fmla="*/ 25 h 693"/>
                      <a:gd name="T78" fmla="*/ 97 w 319"/>
                      <a:gd name="T79" fmla="*/ 23 h 693"/>
                      <a:gd name="T80" fmla="*/ 97 w 319"/>
                      <a:gd name="T81" fmla="*/ 20 h 693"/>
                      <a:gd name="T82" fmla="*/ 95 w 319"/>
                      <a:gd name="T83" fmla="*/ 19 h 693"/>
                      <a:gd name="T84" fmla="*/ 94 w 319"/>
                      <a:gd name="T85" fmla="*/ 17 h 693"/>
                      <a:gd name="T86" fmla="*/ 92 w 319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19" h="693">
                        <a:moveTo>
                          <a:pt x="292" y="49"/>
                        </a:moveTo>
                        <a:lnTo>
                          <a:pt x="285" y="41"/>
                        </a:lnTo>
                        <a:lnTo>
                          <a:pt x="275" y="33"/>
                        </a:lnTo>
                        <a:lnTo>
                          <a:pt x="266" y="27"/>
                        </a:lnTo>
                        <a:lnTo>
                          <a:pt x="256" y="22"/>
                        </a:lnTo>
                        <a:lnTo>
                          <a:pt x="245" y="16"/>
                        </a:lnTo>
                        <a:lnTo>
                          <a:pt x="232" y="11"/>
                        </a:lnTo>
                        <a:lnTo>
                          <a:pt x="221" y="8"/>
                        </a:lnTo>
                        <a:lnTo>
                          <a:pt x="208" y="5"/>
                        </a:lnTo>
                        <a:lnTo>
                          <a:pt x="196" y="3"/>
                        </a:lnTo>
                        <a:lnTo>
                          <a:pt x="184" y="1"/>
                        </a:lnTo>
                        <a:lnTo>
                          <a:pt x="171" y="0"/>
                        </a:lnTo>
                        <a:lnTo>
                          <a:pt x="158" y="0"/>
                        </a:lnTo>
                        <a:lnTo>
                          <a:pt x="147" y="0"/>
                        </a:lnTo>
                        <a:lnTo>
                          <a:pt x="134" y="1"/>
                        </a:lnTo>
                        <a:lnTo>
                          <a:pt x="122" y="3"/>
                        </a:lnTo>
                        <a:lnTo>
                          <a:pt x="110" y="5"/>
                        </a:lnTo>
                        <a:lnTo>
                          <a:pt x="97" y="8"/>
                        </a:lnTo>
                        <a:lnTo>
                          <a:pt x="86" y="11"/>
                        </a:lnTo>
                        <a:lnTo>
                          <a:pt x="74" y="16"/>
                        </a:lnTo>
                        <a:lnTo>
                          <a:pt x="63" y="22"/>
                        </a:lnTo>
                        <a:lnTo>
                          <a:pt x="53" y="27"/>
                        </a:lnTo>
                        <a:lnTo>
                          <a:pt x="43" y="33"/>
                        </a:lnTo>
                        <a:lnTo>
                          <a:pt x="34" y="41"/>
                        </a:lnTo>
                        <a:lnTo>
                          <a:pt x="25" y="49"/>
                        </a:lnTo>
                        <a:lnTo>
                          <a:pt x="19" y="55"/>
                        </a:lnTo>
                        <a:lnTo>
                          <a:pt x="14" y="62"/>
                        </a:lnTo>
                        <a:lnTo>
                          <a:pt x="10" y="68"/>
                        </a:lnTo>
                        <a:lnTo>
                          <a:pt x="7" y="75"/>
                        </a:lnTo>
                        <a:lnTo>
                          <a:pt x="4" y="84"/>
                        </a:lnTo>
                        <a:lnTo>
                          <a:pt x="3" y="91"/>
                        </a:lnTo>
                        <a:lnTo>
                          <a:pt x="0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19" y="693"/>
                        </a:lnTo>
                        <a:lnTo>
                          <a:pt x="319" y="108"/>
                        </a:lnTo>
                        <a:lnTo>
                          <a:pt x="317" y="100"/>
                        </a:lnTo>
                        <a:lnTo>
                          <a:pt x="316" y="91"/>
                        </a:lnTo>
                        <a:lnTo>
                          <a:pt x="314" y="84"/>
                        </a:lnTo>
                        <a:lnTo>
                          <a:pt x="311" y="75"/>
                        </a:lnTo>
                        <a:lnTo>
                          <a:pt x="308" y="68"/>
                        </a:lnTo>
                        <a:lnTo>
                          <a:pt x="303" y="62"/>
                        </a:lnTo>
                        <a:lnTo>
                          <a:pt x="299" y="55"/>
                        </a:lnTo>
                        <a:lnTo>
                          <a:pt x="292" y="49"/>
                        </a:lnTo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64" name="Freeform 26"/>
                  <p:cNvSpPr>
                    <a:spLocks noChangeAspect="1"/>
                  </p:cNvSpPr>
                  <p:nvPr/>
                </p:nvSpPr>
                <p:spPr bwMode="auto">
                  <a:xfrm>
                    <a:off x="2663" y="1589"/>
                    <a:ext cx="43" cy="36"/>
                  </a:xfrm>
                  <a:custGeom>
                    <a:avLst/>
                    <a:gdLst>
                      <a:gd name="T0" fmla="*/ 39 w 138"/>
                      <a:gd name="T1" fmla="*/ 36 h 118"/>
                      <a:gd name="T2" fmla="*/ 4 w 138"/>
                      <a:gd name="T3" fmla="*/ 36 h 118"/>
                      <a:gd name="T4" fmla="*/ 0 w 138"/>
                      <a:gd name="T5" fmla="*/ 5 h 118"/>
                      <a:gd name="T6" fmla="*/ 0 w 138"/>
                      <a:gd name="T7" fmla="*/ 0 h 118"/>
                      <a:gd name="T8" fmla="*/ 43 w 138"/>
                      <a:gd name="T9" fmla="*/ 0 h 118"/>
                      <a:gd name="T10" fmla="*/ 43 w 138"/>
                      <a:gd name="T11" fmla="*/ 5 h 118"/>
                      <a:gd name="T12" fmla="*/ 39 w 138"/>
                      <a:gd name="T13" fmla="*/ 36 h 11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138" h="118">
                        <a:moveTo>
                          <a:pt x="124" y="118"/>
                        </a:moveTo>
                        <a:lnTo>
                          <a:pt x="14" y="118"/>
                        </a:ln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8" y="0"/>
                        </a:lnTo>
                        <a:lnTo>
                          <a:pt x="138" y="17"/>
                        </a:lnTo>
                        <a:lnTo>
                          <a:pt x="124" y="11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65" name="Freeform 27"/>
                  <p:cNvSpPr>
                    <a:spLocks noChangeAspect="1"/>
                  </p:cNvSpPr>
                  <p:nvPr/>
                </p:nvSpPr>
                <p:spPr bwMode="auto">
                  <a:xfrm>
                    <a:off x="2663" y="1589"/>
                    <a:ext cx="43" cy="36"/>
                  </a:xfrm>
                  <a:custGeom>
                    <a:avLst/>
                    <a:gdLst>
                      <a:gd name="T0" fmla="*/ 39 w 138"/>
                      <a:gd name="T1" fmla="*/ 36 h 118"/>
                      <a:gd name="T2" fmla="*/ 4 w 138"/>
                      <a:gd name="T3" fmla="*/ 36 h 118"/>
                      <a:gd name="T4" fmla="*/ 0 w 138"/>
                      <a:gd name="T5" fmla="*/ 5 h 118"/>
                      <a:gd name="T6" fmla="*/ 0 w 138"/>
                      <a:gd name="T7" fmla="*/ 0 h 118"/>
                      <a:gd name="T8" fmla="*/ 43 w 138"/>
                      <a:gd name="T9" fmla="*/ 0 h 118"/>
                      <a:gd name="T10" fmla="*/ 43 w 138"/>
                      <a:gd name="T11" fmla="*/ 5 h 118"/>
                      <a:gd name="T12" fmla="*/ 39 w 138"/>
                      <a:gd name="T13" fmla="*/ 36 h 11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138" h="118">
                        <a:moveTo>
                          <a:pt x="124" y="118"/>
                        </a:moveTo>
                        <a:lnTo>
                          <a:pt x="14" y="118"/>
                        </a:ln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8" y="0"/>
                        </a:lnTo>
                        <a:lnTo>
                          <a:pt x="138" y="17"/>
                        </a:lnTo>
                        <a:lnTo>
                          <a:pt x="124" y="118"/>
                        </a:lnTo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66" name="Freeform 28"/>
                  <p:cNvSpPr>
                    <a:spLocks noChangeAspect="1"/>
                  </p:cNvSpPr>
                  <p:nvPr/>
                </p:nvSpPr>
                <p:spPr bwMode="auto">
                  <a:xfrm>
                    <a:off x="2892" y="1668"/>
                    <a:ext cx="93" cy="208"/>
                  </a:xfrm>
                  <a:custGeom>
                    <a:avLst/>
                    <a:gdLst>
                      <a:gd name="T0" fmla="*/ 85 w 320"/>
                      <a:gd name="T1" fmla="*/ 15 h 693"/>
                      <a:gd name="T2" fmla="*/ 83 w 320"/>
                      <a:gd name="T3" fmla="*/ 12 h 693"/>
                      <a:gd name="T4" fmla="*/ 80 w 320"/>
                      <a:gd name="T5" fmla="*/ 10 h 693"/>
                      <a:gd name="T6" fmla="*/ 77 w 320"/>
                      <a:gd name="T7" fmla="*/ 8 h 693"/>
                      <a:gd name="T8" fmla="*/ 74 w 320"/>
                      <a:gd name="T9" fmla="*/ 7 h 693"/>
                      <a:gd name="T10" fmla="*/ 71 w 320"/>
                      <a:gd name="T11" fmla="*/ 5 h 693"/>
                      <a:gd name="T12" fmla="*/ 68 w 320"/>
                      <a:gd name="T13" fmla="*/ 3 h 693"/>
                      <a:gd name="T14" fmla="*/ 64 w 320"/>
                      <a:gd name="T15" fmla="*/ 2 h 693"/>
                      <a:gd name="T16" fmla="*/ 61 w 320"/>
                      <a:gd name="T17" fmla="*/ 2 h 693"/>
                      <a:gd name="T18" fmla="*/ 57 w 320"/>
                      <a:gd name="T19" fmla="*/ 1 h 693"/>
                      <a:gd name="T20" fmla="*/ 54 w 320"/>
                      <a:gd name="T21" fmla="*/ 0 h 693"/>
                      <a:gd name="T22" fmla="*/ 50 w 320"/>
                      <a:gd name="T23" fmla="*/ 0 h 693"/>
                      <a:gd name="T24" fmla="*/ 47 w 320"/>
                      <a:gd name="T25" fmla="*/ 0 h 693"/>
                      <a:gd name="T26" fmla="*/ 43 w 320"/>
                      <a:gd name="T27" fmla="*/ 0 h 693"/>
                      <a:gd name="T28" fmla="*/ 39 w 320"/>
                      <a:gd name="T29" fmla="*/ 0 h 693"/>
                      <a:gd name="T30" fmla="*/ 36 w 320"/>
                      <a:gd name="T31" fmla="*/ 1 h 693"/>
                      <a:gd name="T32" fmla="*/ 32 w 320"/>
                      <a:gd name="T33" fmla="*/ 2 h 693"/>
                      <a:gd name="T34" fmla="*/ 29 w 320"/>
                      <a:gd name="T35" fmla="*/ 2 h 693"/>
                      <a:gd name="T36" fmla="*/ 25 w 320"/>
                      <a:gd name="T37" fmla="*/ 3 h 693"/>
                      <a:gd name="T38" fmla="*/ 22 w 320"/>
                      <a:gd name="T39" fmla="*/ 5 h 693"/>
                      <a:gd name="T40" fmla="*/ 19 w 320"/>
                      <a:gd name="T41" fmla="*/ 7 h 693"/>
                      <a:gd name="T42" fmla="*/ 15 w 320"/>
                      <a:gd name="T43" fmla="*/ 8 h 693"/>
                      <a:gd name="T44" fmla="*/ 13 w 320"/>
                      <a:gd name="T45" fmla="*/ 10 h 693"/>
                      <a:gd name="T46" fmla="*/ 10 w 320"/>
                      <a:gd name="T47" fmla="*/ 12 h 693"/>
                      <a:gd name="T48" fmla="*/ 8 w 320"/>
                      <a:gd name="T49" fmla="*/ 15 h 693"/>
                      <a:gd name="T50" fmla="*/ 6 w 320"/>
                      <a:gd name="T51" fmla="*/ 17 h 693"/>
                      <a:gd name="T52" fmla="*/ 4 w 320"/>
                      <a:gd name="T53" fmla="*/ 19 h 693"/>
                      <a:gd name="T54" fmla="*/ 3 w 320"/>
                      <a:gd name="T55" fmla="*/ 20 h 693"/>
                      <a:gd name="T56" fmla="*/ 2 w 320"/>
                      <a:gd name="T57" fmla="*/ 23 h 693"/>
                      <a:gd name="T58" fmla="*/ 1 w 320"/>
                      <a:gd name="T59" fmla="*/ 25 h 693"/>
                      <a:gd name="T60" fmla="*/ 1 w 320"/>
                      <a:gd name="T61" fmla="*/ 27 h 693"/>
                      <a:gd name="T62" fmla="*/ 0 w 320"/>
                      <a:gd name="T63" fmla="*/ 30 h 693"/>
                      <a:gd name="T64" fmla="*/ 0 w 320"/>
                      <a:gd name="T65" fmla="*/ 32 h 693"/>
                      <a:gd name="T66" fmla="*/ 0 w 320"/>
                      <a:gd name="T67" fmla="*/ 208 h 693"/>
                      <a:gd name="T68" fmla="*/ 93 w 320"/>
                      <a:gd name="T69" fmla="*/ 208 h 693"/>
                      <a:gd name="T70" fmla="*/ 93 w 320"/>
                      <a:gd name="T71" fmla="*/ 32 h 693"/>
                      <a:gd name="T72" fmla="*/ 93 w 320"/>
                      <a:gd name="T73" fmla="*/ 30 h 693"/>
                      <a:gd name="T74" fmla="*/ 92 w 320"/>
                      <a:gd name="T75" fmla="*/ 27 h 693"/>
                      <a:gd name="T76" fmla="*/ 92 w 320"/>
                      <a:gd name="T77" fmla="*/ 25 h 693"/>
                      <a:gd name="T78" fmla="*/ 91 w 320"/>
                      <a:gd name="T79" fmla="*/ 23 h 693"/>
                      <a:gd name="T80" fmla="*/ 90 w 320"/>
                      <a:gd name="T81" fmla="*/ 20 h 693"/>
                      <a:gd name="T82" fmla="*/ 88 w 320"/>
                      <a:gd name="T83" fmla="*/ 19 h 693"/>
                      <a:gd name="T84" fmla="*/ 87 w 320"/>
                      <a:gd name="T85" fmla="*/ 17 h 693"/>
                      <a:gd name="T86" fmla="*/ 85 w 320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20" h="693">
                        <a:moveTo>
                          <a:pt x="294" y="49"/>
                        </a:moveTo>
                        <a:lnTo>
                          <a:pt x="285" y="41"/>
                        </a:lnTo>
                        <a:lnTo>
                          <a:pt x="275" y="33"/>
                        </a:lnTo>
                        <a:lnTo>
                          <a:pt x="266" y="27"/>
                        </a:lnTo>
                        <a:lnTo>
                          <a:pt x="256" y="22"/>
                        </a:lnTo>
                        <a:lnTo>
                          <a:pt x="245" y="16"/>
                        </a:lnTo>
                        <a:lnTo>
                          <a:pt x="233" y="11"/>
                        </a:lnTo>
                        <a:lnTo>
                          <a:pt x="221" y="8"/>
                        </a:lnTo>
                        <a:lnTo>
                          <a:pt x="209" y="5"/>
                        </a:lnTo>
                        <a:lnTo>
                          <a:pt x="196" y="3"/>
                        </a:lnTo>
                        <a:lnTo>
                          <a:pt x="185" y="1"/>
                        </a:lnTo>
                        <a:lnTo>
                          <a:pt x="172" y="0"/>
                        </a:lnTo>
                        <a:lnTo>
                          <a:pt x="160" y="0"/>
                        </a:lnTo>
                        <a:lnTo>
                          <a:pt x="148" y="0"/>
                        </a:lnTo>
                        <a:lnTo>
                          <a:pt x="135" y="1"/>
                        </a:lnTo>
                        <a:lnTo>
                          <a:pt x="124" y="3"/>
                        </a:lnTo>
                        <a:lnTo>
                          <a:pt x="111" y="5"/>
                        </a:lnTo>
                        <a:lnTo>
                          <a:pt x="99" y="8"/>
                        </a:lnTo>
                        <a:lnTo>
                          <a:pt x="87" y="11"/>
                        </a:lnTo>
                        <a:lnTo>
                          <a:pt x="75" y="16"/>
                        </a:lnTo>
                        <a:lnTo>
                          <a:pt x="64" y="22"/>
                        </a:lnTo>
                        <a:lnTo>
                          <a:pt x="53" y="27"/>
                        </a:lnTo>
                        <a:lnTo>
                          <a:pt x="44" y="33"/>
                        </a:lnTo>
                        <a:lnTo>
                          <a:pt x="34" y="41"/>
                        </a:lnTo>
                        <a:lnTo>
                          <a:pt x="26" y="49"/>
                        </a:lnTo>
                        <a:lnTo>
                          <a:pt x="21" y="55"/>
                        </a:lnTo>
                        <a:lnTo>
                          <a:pt x="15" y="62"/>
                        </a:lnTo>
                        <a:lnTo>
                          <a:pt x="11" y="68"/>
                        </a:lnTo>
                        <a:lnTo>
                          <a:pt x="7" y="75"/>
                        </a:lnTo>
                        <a:lnTo>
                          <a:pt x="5" y="84"/>
                        </a:lnTo>
                        <a:lnTo>
                          <a:pt x="2" y="91"/>
                        </a:lnTo>
                        <a:lnTo>
                          <a:pt x="0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20" y="693"/>
                        </a:lnTo>
                        <a:lnTo>
                          <a:pt x="320" y="108"/>
                        </a:lnTo>
                        <a:lnTo>
                          <a:pt x="319" y="100"/>
                        </a:lnTo>
                        <a:lnTo>
                          <a:pt x="318" y="91"/>
                        </a:lnTo>
                        <a:lnTo>
                          <a:pt x="315" y="84"/>
                        </a:lnTo>
                        <a:lnTo>
                          <a:pt x="312" y="75"/>
                        </a:lnTo>
                        <a:lnTo>
                          <a:pt x="308" y="68"/>
                        </a:lnTo>
                        <a:lnTo>
                          <a:pt x="304" y="62"/>
                        </a:lnTo>
                        <a:lnTo>
                          <a:pt x="300" y="55"/>
                        </a:lnTo>
                        <a:lnTo>
                          <a:pt x="294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67" name="Freeform 29"/>
                  <p:cNvSpPr>
                    <a:spLocks noChangeAspect="1"/>
                  </p:cNvSpPr>
                  <p:nvPr/>
                </p:nvSpPr>
                <p:spPr bwMode="auto">
                  <a:xfrm>
                    <a:off x="2892" y="1668"/>
                    <a:ext cx="93" cy="208"/>
                  </a:xfrm>
                  <a:custGeom>
                    <a:avLst/>
                    <a:gdLst>
                      <a:gd name="T0" fmla="*/ 85 w 320"/>
                      <a:gd name="T1" fmla="*/ 15 h 693"/>
                      <a:gd name="T2" fmla="*/ 83 w 320"/>
                      <a:gd name="T3" fmla="*/ 12 h 693"/>
                      <a:gd name="T4" fmla="*/ 80 w 320"/>
                      <a:gd name="T5" fmla="*/ 10 h 693"/>
                      <a:gd name="T6" fmla="*/ 77 w 320"/>
                      <a:gd name="T7" fmla="*/ 8 h 693"/>
                      <a:gd name="T8" fmla="*/ 74 w 320"/>
                      <a:gd name="T9" fmla="*/ 7 h 693"/>
                      <a:gd name="T10" fmla="*/ 71 w 320"/>
                      <a:gd name="T11" fmla="*/ 5 h 693"/>
                      <a:gd name="T12" fmla="*/ 68 w 320"/>
                      <a:gd name="T13" fmla="*/ 3 h 693"/>
                      <a:gd name="T14" fmla="*/ 64 w 320"/>
                      <a:gd name="T15" fmla="*/ 2 h 693"/>
                      <a:gd name="T16" fmla="*/ 61 w 320"/>
                      <a:gd name="T17" fmla="*/ 2 h 693"/>
                      <a:gd name="T18" fmla="*/ 57 w 320"/>
                      <a:gd name="T19" fmla="*/ 1 h 693"/>
                      <a:gd name="T20" fmla="*/ 54 w 320"/>
                      <a:gd name="T21" fmla="*/ 0 h 693"/>
                      <a:gd name="T22" fmla="*/ 50 w 320"/>
                      <a:gd name="T23" fmla="*/ 0 h 693"/>
                      <a:gd name="T24" fmla="*/ 47 w 320"/>
                      <a:gd name="T25" fmla="*/ 0 h 693"/>
                      <a:gd name="T26" fmla="*/ 43 w 320"/>
                      <a:gd name="T27" fmla="*/ 0 h 693"/>
                      <a:gd name="T28" fmla="*/ 39 w 320"/>
                      <a:gd name="T29" fmla="*/ 0 h 693"/>
                      <a:gd name="T30" fmla="*/ 36 w 320"/>
                      <a:gd name="T31" fmla="*/ 1 h 693"/>
                      <a:gd name="T32" fmla="*/ 32 w 320"/>
                      <a:gd name="T33" fmla="*/ 2 h 693"/>
                      <a:gd name="T34" fmla="*/ 29 w 320"/>
                      <a:gd name="T35" fmla="*/ 2 h 693"/>
                      <a:gd name="T36" fmla="*/ 25 w 320"/>
                      <a:gd name="T37" fmla="*/ 3 h 693"/>
                      <a:gd name="T38" fmla="*/ 22 w 320"/>
                      <a:gd name="T39" fmla="*/ 5 h 693"/>
                      <a:gd name="T40" fmla="*/ 19 w 320"/>
                      <a:gd name="T41" fmla="*/ 7 h 693"/>
                      <a:gd name="T42" fmla="*/ 15 w 320"/>
                      <a:gd name="T43" fmla="*/ 8 h 693"/>
                      <a:gd name="T44" fmla="*/ 13 w 320"/>
                      <a:gd name="T45" fmla="*/ 10 h 693"/>
                      <a:gd name="T46" fmla="*/ 10 w 320"/>
                      <a:gd name="T47" fmla="*/ 12 h 693"/>
                      <a:gd name="T48" fmla="*/ 8 w 320"/>
                      <a:gd name="T49" fmla="*/ 15 h 693"/>
                      <a:gd name="T50" fmla="*/ 6 w 320"/>
                      <a:gd name="T51" fmla="*/ 17 h 693"/>
                      <a:gd name="T52" fmla="*/ 4 w 320"/>
                      <a:gd name="T53" fmla="*/ 19 h 693"/>
                      <a:gd name="T54" fmla="*/ 3 w 320"/>
                      <a:gd name="T55" fmla="*/ 20 h 693"/>
                      <a:gd name="T56" fmla="*/ 2 w 320"/>
                      <a:gd name="T57" fmla="*/ 23 h 693"/>
                      <a:gd name="T58" fmla="*/ 1 w 320"/>
                      <a:gd name="T59" fmla="*/ 25 h 693"/>
                      <a:gd name="T60" fmla="*/ 1 w 320"/>
                      <a:gd name="T61" fmla="*/ 27 h 693"/>
                      <a:gd name="T62" fmla="*/ 0 w 320"/>
                      <a:gd name="T63" fmla="*/ 30 h 693"/>
                      <a:gd name="T64" fmla="*/ 0 w 320"/>
                      <a:gd name="T65" fmla="*/ 32 h 693"/>
                      <a:gd name="T66" fmla="*/ 0 w 320"/>
                      <a:gd name="T67" fmla="*/ 208 h 693"/>
                      <a:gd name="T68" fmla="*/ 93 w 320"/>
                      <a:gd name="T69" fmla="*/ 208 h 693"/>
                      <a:gd name="T70" fmla="*/ 93 w 320"/>
                      <a:gd name="T71" fmla="*/ 32 h 693"/>
                      <a:gd name="T72" fmla="*/ 93 w 320"/>
                      <a:gd name="T73" fmla="*/ 30 h 693"/>
                      <a:gd name="T74" fmla="*/ 92 w 320"/>
                      <a:gd name="T75" fmla="*/ 27 h 693"/>
                      <a:gd name="T76" fmla="*/ 92 w 320"/>
                      <a:gd name="T77" fmla="*/ 25 h 693"/>
                      <a:gd name="T78" fmla="*/ 91 w 320"/>
                      <a:gd name="T79" fmla="*/ 23 h 693"/>
                      <a:gd name="T80" fmla="*/ 90 w 320"/>
                      <a:gd name="T81" fmla="*/ 20 h 693"/>
                      <a:gd name="T82" fmla="*/ 88 w 320"/>
                      <a:gd name="T83" fmla="*/ 19 h 693"/>
                      <a:gd name="T84" fmla="*/ 87 w 320"/>
                      <a:gd name="T85" fmla="*/ 17 h 693"/>
                      <a:gd name="T86" fmla="*/ 85 w 320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20" h="693">
                        <a:moveTo>
                          <a:pt x="294" y="49"/>
                        </a:moveTo>
                        <a:lnTo>
                          <a:pt x="285" y="41"/>
                        </a:lnTo>
                        <a:lnTo>
                          <a:pt x="275" y="33"/>
                        </a:lnTo>
                        <a:lnTo>
                          <a:pt x="266" y="27"/>
                        </a:lnTo>
                        <a:lnTo>
                          <a:pt x="256" y="22"/>
                        </a:lnTo>
                        <a:lnTo>
                          <a:pt x="245" y="16"/>
                        </a:lnTo>
                        <a:lnTo>
                          <a:pt x="233" y="11"/>
                        </a:lnTo>
                        <a:lnTo>
                          <a:pt x="221" y="8"/>
                        </a:lnTo>
                        <a:lnTo>
                          <a:pt x="209" y="5"/>
                        </a:lnTo>
                        <a:lnTo>
                          <a:pt x="196" y="3"/>
                        </a:lnTo>
                        <a:lnTo>
                          <a:pt x="185" y="1"/>
                        </a:lnTo>
                        <a:lnTo>
                          <a:pt x="172" y="0"/>
                        </a:lnTo>
                        <a:lnTo>
                          <a:pt x="160" y="0"/>
                        </a:lnTo>
                        <a:lnTo>
                          <a:pt x="148" y="0"/>
                        </a:lnTo>
                        <a:lnTo>
                          <a:pt x="135" y="1"/>
                        </a:lnTo>
                        <a:lnTo>
                          <a:pt x="124" y="3"/>
                        </a:lnTo>
                        <a:lnTo>
                          <a:pt x="111" y="5"/>
                        </a:lnTo>
                        <a:lnTo>
                          <a:pt x="99" y="8"/>
                        </a:lnTo>
                        <a:lnTo>
                          <a:pt x="87" y="11"/>
                        </a:lnTo>
                        <a:lnTo>
                          <a:pt x="75" y="16"/>
                        </a:lnTo>
                        <a:lnTo>
                          <a:pt x="64" y="22"/>
                        </a:lnTo>
                        <a:lnTo>
                          <a:pt x="53" y="27"/>
                        </a:lnTo>
                        <a:lnTo>
                          <a:pt x="44" y="33"/>
                        </a:lnTo>
                        <a:lnTo>
                          <a:pt x="34" y="41"/>
                        </a:lnTo>
                        <a:lnTo>
                          <a:pt x="26" y="49"/>
                        </a:lnTo>
                        <a:lnTo>
                          <a:pt x="21" y="55"/>
                        </a:lnTo>
                        <a:lnTo>
                          <a:pt x="15" y="62"/>
                        </a:lnTo>
                        <a:lnTo>
                          <a:pt x="11" y="68"/>
                        </a:lnTo>
                        <a:lnTo>
                          <a:pt x="7" y="75"/>
                        </a:lnTo>
                        <a:lnTo>
                          <a:pt x="5" y="84"/>
                        </a:lnTo>
                        <a:lnTo>
                          <a:pt x="2" y="91"/>
                        </a:lnTo>
                        <a:lnTo>
                          <a:pt x="0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20" y="693"/>
                        </a:lnTo>
                        <a:lnTo>
                          <a:pt x="320" y="108"/>
                        </a:lnTo>
                        <a:lnTo>
                          <a:pt x="319" y="100"/>
                        </a:lnTo>
                        <a:lnTo>
                          <a:pt x="318" y="91"/>
                        </a:lnTo>
                        <a:lnTo>
                          <a:pt x="315" y="84"/>
                        </a:lnTo>
                        <a:lnTo>
                          <a:pt x="312" y="75"/>
                        </a:lnTo>
                        <a:lnTo>
                          <a:pt x="308" y="68"/>
                        </a:lnTo>
                        <a:lnTo>
                          <a:pt x="304" y="62"/>
                        </a:lnTo>
                        <a:lnTo>
                          <a:pt x="300" y="55"/>
                        </a:lnTo>
                        <a:lnTo>
                          <a:pt x="294" y="49"/>
                        </a:lnTo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68" name="Freeform 30"/>
                  <p:cNvSpPr>
                    <a:spLocks noChangeAspect="1"/>
                  </p:cNvSpPr>
                  <p:nvPr/>
                </p:nvSpPr>
                <p:spPr bwMode="auto">
                  <a:xfrm>
                    <a:off x="2834" y="1589"/>
                    <a:ext cx="43" cy="36"/>
                  </a:xfrm>
                  <a:custGeom>
                    <a:avLst/>
                    <a:gdLst>
                      <a:gd name="T0" fmla="*/ 39 w 136"/>
                      <a:gd name="T1" fmla="*/ 36 h 118"/>
                      <a:gd name="T2" fmla="*/ 4 w 136"/>
                      <a:gd name="T3" fmla="*/ 36 h 118"/>
                      <a:gd name="T4" fmla="*/ 0 w 136"/>
                      <a:gd name="T5" fmla="*/ 5 h 118"/>
                      <a:gd name="T6" fmla="*/ 0 w 136"/>
                      <a:gd name="T7" fmla="*/ 0 h 118"/>
                      <a:gd name="T8" fmla="*/ 43 w 136"/>
                      <a:gd name="T9" fmla="*/ 0 h 118"/>
                      <a:gd name="T10" fmla="*/ 43 w 136"/>
                      <a:gd name="T11" fmla="*/ 5 h 118"/>
                      <a:gd name="T12" fmla="*/ 39 w 136"/>
                      <a:gd name="T13" fmla="*/ 36 h 11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136" h="118">
                        <a:moveTo>
                          <a:pt x="124" y="118"/>
                        </a:moveTo>
                        <a:lnTo>
                          <a:pt x="14" y="118"/>
                        </a:ln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6" y="0"/>
                        </a:lnTo>
                        <a:lnTo>
                          <a:pt x="136" y="17"/>
                        </a:lnTo>
                        <a:lnTo>
                          <a:pt x="124" y="11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69" name="Freeform 31"/>
                  <p:cNvSpPr>
                    <a:spLocks noChangeAspect="1"/>
                  </p:cNvSpPr>
                  <p:nvPr/>
                </p:nvSpPr>
                <p:spPr bwMode="auto">
                  <a:xfrm>
                    <a:off x="3056" y="1668"/>
                    <a:ext cx="93" cy="208"/>
                  </a:xfrm>
                  <a:custGeom>
                    <a:avLst/>
                    <a:gdLst>
                      <a:gd name="T0" fmla="*/ 85 w 318"/>
                      <a:gd name="T1" fmla="*/ 15 h 693"/>
                      <a:gd name="T2" fmla="*/ 83 w 318"/>
                      <a:gd name="T3" fmla="*/ 12 h 693"/>
                      <a:gd name="T4" fmla="*/ 80 w 318"/>
                      <a:gd name="T5" fmla="*/ 10 h 693"/>
                      <a:gd name="T6" fmla="*/ 78 w 318"/>
                      <a:gd name="T7" fmla="*/ 8 h 693"/>
                      <a:gd name="T8" fmla="*/ 75 w 318"/>
                      <a:gd name="T9" fmla="*/ 7 h 693"/>
                      <a:gd name="T10" fmla="*/ 71 w 318"/>
                      <a:gd name="T11" fmla="*/ 5 h 693"/>
                      <a:gd name="T12" fmla="*/ 68 w 318"/>
                      <a:gd name="T13" fmla="*/ 3 h 693"/>
                      <a:gd name="T14" fmla="*/ 64 w 318"/>
                      <a:gd name="T15" fmla="*/ 2 h 693"/>
                      <a:gd name="T16" fmla="*/ 61 w 318"/>
                      <a:gd name="T17" fmla="*/ 2 h 693"/>
                      <a:gd name="T18" fmla="*/ 57 w 318"/>
                      <a:gd name="T19" fmla="*/ 1 h 693"/>
                      <a:gd name="T20" fmla="*/ 54 w 318"/>
                      <a:gd name="T21" fmla="*/ 0 h 693"/>
                      <a:gd name="T22" fmla="*/ 50 w 318"/>
                      <a:gd name="T23" fmla="*/ 0 h 693"/>
                      <a:gd name="T24" fmla="*/ 46 w 318"/>
                      <a:gd name="T25" fmla="*/ 0 h 693"/>
                      <a:gd name="T26" fmla="*/ 43 w 318"/>
                      <a:gd name="T27" fmla="*/ 0 h 693"/>
                      <a:gd name="T28" fmla="*/ 39 w 318"/>
                      <a:gd name="T29" fmla="*/ 0 h 693"/>
                      <a:gd name="T30" fmla="*/ 35 w 318"/>
                      <a:gd name="T31" fmla="*/ 1 h 693"/>
                      <a:gd name="T32" fmla="*/ 32 w 318"/>
                      <a:gd name="T33" fmla="*/ 2 h 693"/>
                      <a:gd name="T34" fmla="*/ 28 w 318"/>
                      <a:gd name="T35" fmla="*/ 2 h 693"/>
                      <a:gd name="T36" fmla="*/ 25 w 318"/>
                      <a:gd name="T37" fmla="*/ 3 h 693"/>
                      <a:gd name="T38" fmla="*/ 21 w 318"/>
                      <a:gd name="T39" fmla="*/ 5 h 693"/>
                      <a:gd name="T40" fmla="*/ 18 w 318"/>
                      <a:gd name="T41" fmla="*/ 7 h 693"/>
                      <a:gd name="T42" fmla="*/ 15 w 318"/>
                      <a:gd name="T43" fmla="*/ 8 h 693"/>
                      <a:gd name="T44" fmla="*/ 12 w 318"/>
                      <a:gd name="T45" fmla="*/ 10 h 693"/>
                      <a:gd name="T46" fmla="*/ 10 w 318"/>
                      <a:gd name="T47" fmla="*/ 12 h 693"/>
                      <a:gd name="T48" fmla="*/ 7 w 318"/>
                      <a:gd name="T49" fmla="*/ 15 h 693"/>
                      <a:gd name="T50" fmla="*/ 6 w 318"/>
                      <a:gd name="T51" fmla="*/ 17 h 693"/>
                      <a:gd name="T52" fmla="*/ 4 w 318"/>
                      <a:gd name="T53" fmla="*/ 19 h 693"/>
                      <a:gd name="T54" fmla="*/ 3 w 318"/>
                      <a:gd name="T55" fmla="*/ 20 h 693"/>
                      <a:gd name="T56" fmla="*/ 2 w 318"/>
                      <a:gd name="T57" fmla="*/ 23 h 693"/>
                      <a:gd name="T58" fmla="*/ 1 w 318"/>
                      <a:gd name="T59" fmla="*/ 25 h 693"/>
                      <a:gd name="T60" fmla="*/ 1 w 318"/>
                      <a:gd name="T61" fmla="*/ 27 h 693"/>
                      <a:gd name="T62" fmla="*/ 0 w 318"/>
                      <a:gd name="T63" fmla="*/ 30 h 693"/>
                      <a:gd name="T64" fmla="*/ 0 w 318"/>
                      <a:gd name="T65" fmla="*/ 32 h 693"/>
                      <a:gd name="T66" fmla="*/ 0 w 318"/>
                      <a:gd name="T67" fmla="*/ 208 h 693"/>
                      <a:gd name="T68" fmla="*/ 93 w 318"/>
                      <a:gd name="T69" fmla="*/ 208 h 693"/>
                      <a:gd name="T70" fmla="*/ 93 w 318"/>
                      <a:gd name="T71" fmla="*/ 32 h 693"/>
                      <a:gd name="T72" fmla="*/ 93 w 318"/>
                      <a:gd name="T73" fmla="*/ 30 h 693"/>
                      <a:gd name="T74" fmla="*/ 92 w 318"/>
                      <a:gd name="T75" fmla="*/ 27 h 693"/>
                      <a:gd name="T76" fmla="*/ 92 w 318"/>
                      <a:gd name="T77" fmla="*/ 25 h 693"/>
                      <a:gd name="T78" fmla="*/ 91 w 318"/>
                      <a:gd name="T79" fmla="*/ 23 h 693"/>
                      <a:gd name="T80" fmla="*/ 90 w 318"/>
                      <a:gd name="T81" fmla="*/ 20 h 693"/>
                      <a:gd name="T82" fmla="*/ 88 w 318"/>
                      <a:gd name="T83" fmla="*/ 19 h 693"/>
                      <a:gd name="T84" fmla="*/ 87 w 318"/>
                      <a:gd name="T85" fmla="*/ 17 h 693"/>
                      <a:gd name="T86" fmla="*/ 85 w 318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18" h="693">
                        <a:moveTo>
                          <a:pt x="291" y="49"/>
                        </a:moveTo>
                        <a:lnTo>
                          <a:pt x="284" y="41"/>
                        </a:lnTo>
                        <a:lnTo>
                          <a:pt x="274" y="33"/>
                        </a:lnTo>
                        <a:lnTo>
                          <a:pt x="265" y="27"/>
                        </a:lnTo>
                        <a:lnTo>
                          <a:pt x="256" y="22"/>
                        </a:lnTo>
                        <a:lnTo>
                          <a:pt x="244" y="16"/>
                        </a:lnTo>
                        <a:lnTo>
                          <a:pt x="231" y="11"/>
                        </a:lnTo>
                        <a:lnTo>
                          <a:pt x="220" y="8"/>
                        </a:lnTo>
                        <a:lnTo>
                          <a:pt x="207" y="5"/>
                        </a:lnTo>
                        <a:lnTo>
                          <a:pt x="195" y="3"/>
                        </a:lnTo>
                        <a:lnTo>
                          <a:pt x="183" y="1"/>
                        </a:lnTo>
                        <a:lnTo>
                          <a:pt x="170" y="0"/>
                        </a:lnTo>
                        <a:lnTo>
                          <a:pt x="158" y="0"/>
                        </a:lnTo>
                        <a:lnTo>
                          <a:pt x="146" y="0"/>
                        </a:lnTo>
                        <a:lnTo>
                          <a:pt x="133" y="1"/>
                        </a:lnTo>
                        <a:lnTo>
                          <a:pt x="121" y="3"/>
                        </a:lnTo>
                        <a:lnTo>
                          <a:pt x="109" y="5"/>
                        </a:lnTo>
                        <a:lnTo>
                          <a:pt x="96" y="8"/>
                        </a:lnTo>
                        <a:lnTo>
                          <a:pt x="85" y="11"/>
                        </a:lnTo>
                        <a:lnTo>
                          <a:pt x="73" y="16"/>
                        </a:lnTo>
                        <a:lnTo>
                          <a:pt x="62" y="22"/>
                        </a:lnTo>
                        <a:lnTo>
                          <a:pt x="52" y="27"/>
                        </a:lnTo>
                        <a:lnTo>
                          <a:pt x="42" y="33"/>
                        </a:lnTo>
                        <a:lnTo>
                          <a:pt x="33" y="41"/>
                        </a:lnTo>
                        <a:lnTo>
                          <a:pt x="24" y="49"/>
                        </a:lnTo>
                        <a:lnTo>
                          <a:pt x="19" y="55"/>
                        </a:lnTo>
                        <a:lnTo>
                          <a:pt x="13" y="62"/>
                        </a:lnTo>
                        <a:lnTo>
                          <a:pt x="9" y="68"/>
                        </a:lnTo>
                        <a:lnTo>
                          <a:pt x="6" y="75"/>
                        </a:lnTo>
                        <a:lnTo>
                          <a:pt x="3" y="84"/>
                        </a:lnTo>
                        <a:lnTo>
                          <a:pt x="2" y="91"/>
                        </a:lnTo>
                        <a:lnTo>
                          <a:pt x="0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18" y="693"/>
                        </a:lnTo>
                        <a:lnTo>
                          <a:pt x="318" y="108"/>
                        </a:lnTo>
                        <a:lnTo>
                          <a:pt x="317" y="100"/>
                        </a:lnTo>
                        <a:lnTo>
                          <a:pt x="316" y="91"/>
                        </a:lnTo>
                        <a:lnTo>
                          <a:pt x="313" y="84"/>
                        </a:lnTo>
                        <a:lnTo>
                          <a:pt x="310" y="75"/>
                        </a:lnTo>
                        <a:lnTo>
                          <a:pt x="307" y="68"/>
                        </a:lnTo>
                        <a:lnTo>
                          <a:pt x="302" y="62"/>
                        </a:lnTo>
                        <a:lnTo>
                          <a:pt x="298" y="55"/>
                        </a:lnTo>
                        <a:lnTo>
                          <a:pt x="291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70" name="Freeform 32"/>
                  <p:cNvSpPr>
                    <a:spLocks noChangeAspect="1"/>
                  </p:cNvSpPr>
                  <p:nvPr/>
                </p:nvSpPr>
                <p:spPr bwMode="auto">
                  <a:xfrm>
                    <a:off x="3056" y="1668"/>
                    <a:ext cx="93" cy="208"/>
                  </a:xfrm>
                  <a:custGeom>
                    <a:avLst/>
                    <a:gdLst>
                      <a:gd name="T0" fmla="*/ 85 w 318"/>
                      <a:gd name="T1" fmla="*/ 15 h 693"/>
                      <a:gd name="T2" fmla="*/ 83 w 318"/>
                      <a:gd name="T3" fmla="*/ 12 h 693"/>
                      <a:gd name="T4" fmla="*/ 80 w 318"/>
                      <a:gd name="T5" fmla="*/ 10 h 693"/>
                      <a:gd name="T6" fmla="*/ 78 w 318"/>
                      <a:gd name="T7" fmla="*/ 8 h 693"/>
                      <a:gd name="T8" fmla="*/ 75 w 318"/>
                      <a:gd name="T9" fmla="*/ 7 h 693"/>
                      <a:gd name="T10" fmla="*/ 71 w 318"/>
                      <a:gd name="T11" fmla="*/ 5 h 693"/>
                      <a:gd name="T12" fmla="*/ 68 w 318"/>
                      <a:gd name="T13" fmla="*/ 3 h 693"/>
                      <a:gd name="T14" fmla="*/ 64 w 318"/>
                      <a:gd name="T15" fmla="*/ 2 h 693"/>
                      <a:gd name="T16" fmla="*/ 61 w 318"/>
                      <a:gd name="T17" fmla="*/ 2 h 693"/>
                      <a:gd name="T18" fmla="*/ 57 w 318"/>
                      <a:gd name="T19" fmla="*/ 1 h 693"/>
                      <a:gd name="T20" fmla="*/ 54 w 318"/>
                      <a:gd name="T21" fmla="*/ 0 h 693"/>
                      <a:gd name="T22" fmla="*/ 50 w 318"/>
                      <a:gd name="T23" fmla="*/ 0 h 693"/>
                      <a:gd name="T24" fmla="*/ 46 w 318"/>
                      <a:gd name="T25" fmla="*/ 0 h 693"/>
                      <a:gd name="T26" fmla="*/ 43 w 318"/>
                      <a:gd name="T27" fmla="*/ 0 h 693"/>
                      <a:gd name="T28" fmla="*/ 39 w 318"/>
                      <a:gd name="T29" fmla="*/ 0 h 693"/>
                      <a:gd name="T30" fmla="*/ 35 w 318"/>
                      <a:gd name="T31" fmla="*/ 1 h 693"/>
                      <a:gd name="T32" fmla="*/ 32 w 318"/>
                      <a:gd name="T33" fmla="*/ 2 h 693"/>
                      <a:gd name="T34" fmla="*/ 28 w 318"/>
                      <a:gd name="T35" fmla="*/ 2 h 693"/>
                      <a:gd name="T36" fmla="*/ 25 w 318"/>
                      <a:gd name="T37" fmla="*/ 3 h 693"/>
                      <a:gd name="T38" fmla="*/ 21 w 318"/>
                      <a:gd name="T39" fmla="*/ 5 h 693"/>
                      <a:gd name="T40" fmla="*/ 18 w 318"/>
                      <a:gd name="T41" fmla="*/ 7 h 693"/>
                      <a:gd name="T42" fmla="*/ 15 w 318"/>
                      <a:gd name="T43" fmla="*/ 8 h 693"/>
                      <a:gd name="T44" fmla="*/ 12 w 318"/>
                      <a:gd name="T45" fmla="*/ 10 h 693"/>
                      <a:gd name="T46" fmla="*/ 10 w 318"/>
                      <a:gd name="T47" fmla="*/ 12 h 693"/>
                      <a:gd name="T48" fmla="*/ 7 w 318"/>
                      <a:gd name="T49" fmla="*/ 15 h 693"/>
                      <a:gd name="T50" fmla="*/ 6 w 318"/>
                      <a:gd name="T51" fmla="*/ 17 h 693"/>
                      <a:gd name="T52" fmla="*/ 4 w 318"/>
                      <a:gd name="T53" fmla="*/ 19 h 693"/>
                      <a:gd name="T54" fmla="*/ 3 w 318"/>
                      <a:gd name="T55" fmla="*/ 20 h 693"/>
                      <a:gd name="T56" fmla="*/ 2 w 318"/>
                      <a:gd name="T57" fmla="*/ 23 h 693"/>
                      <a:gd name="T58" fmla="*/ 1 w 318"/>
                      <a:gd name="T59" fmla="*/ 25 h 693"/>
                      <a:gd name="T60" fmla="*/ 1 w 318"/>
                      <a:gd name="T61" fmla="*/ 27 h 693"/>
                      <a:gd name="T62" fmla="*/ 0 w 318"/>
                      <a:gd name="T63" fmla="*/ 30 h 693"/>
                      <a:gd name="T64" fmla="*/ 0 w 318"/>
                      <a:gd name="T65" fmla="*/ 32 h 693"/>
                      <a:gd name="T66" fmla="*/ 0 w 318"/>
                      <a:gd name="T67" fmla="*/ 208 h 693"/>
                      <a:gd name="T68" fmla="*/ 93 w 318"/>
                      <a:gd name="T69" fmla="*/ 208 h 693"/>
                      <a:gd name="T70" fmla="*/ 93 w 318"/>
                      <a:gd name="T71" fmla="*/ 32 h 693"/>
                      <a:gd name="T72" fmla="*/ 93 w 318"/>
                      <a:gd name="T73" fmla="*/ 30 h 693"/>
                      <a:gd name="T74" fmla="*/ 92 w 318"/>
                      <a:gd name="T75" fmla="*/ 27 h 693"/>
                      <a:gd name="T76" fmla="*/ 92 w 318"/>
                      <a:gd name="T77" fmla="*/ 25 h 693"/>
                      <a:gd name="T78" fmla="*/ 91 w 318"/>
                      <a:gd name="T79" fmla="*/ 23 h 693"/>
                      <a:gd name="T80" fmla="*/ 90 w 318"/>
                      <a:gd name="T81" fmla="*/ 20 h 693"/>
                      <a:gd name="T82" fmla="*/ 88 w 318"/>
                      <a:gd name="T83" fmla="*/ 19 h 693"/>
                      <a:gd name="T84" fmla="*/ 87 w 318"/>
                      <a:gd name="T85" fmla="*/ 17 h 693"/>
                      <a:gd name="T86" fmla="*/ 85 w 318"/>
                      <a:gd name="T87" fmla="*/ 15 h 693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18" h="693">
                        <a:moveTo>
                          <a:pt x="291" y="49"/>
                        </a:moveTo>
                        <a:lnTo>
                          <a:pt x="284" y="41"/>
                        </a:lnTo>
                        <a:lnTo>
                          <a:pt x="274" y="33"/>
                        </a:lnTo>
                        <a:lnTo>
                          <a:pt x="265" y="27"/>
                        </a:lnTo>
                        <a:lnTo>
                          <a:pt x="256" y="22"/>
                        </a:lnTo>
                        <a:lnTo>
                          <a:pt x="244" y="16"/>
                        </a:lnTo>
                        <a:lnTo>
                          <a:pt x="231" y="11"/>
                        </a:lnTo>
                        <a:lnTo>
                          <a:pt x="220" y="8"/>
                        </a:lnTo>
                        <a:lnTo>
                          <a:pt x="207" y="5"/>
                        </a:lnTo>
                        <a:lnTo>
                          <a:pt x="195" y="3"/>
                        </a:lnTo>
                        <a:lnTo>
                          <a:pt x="183" y="1"/>
                        </a:lnTo>
                        <a:lnTo>
                          <a:pt x="170" y="0"/>
                        </a:lnTo>
                        <a:lnTo>
                          <a:pt x="158" y="0"/>
                        </a:lnTo>
                        <a:lnTo>
                          <a:pt x="146" y="0"/>
                        </a:lnTo>
                        <a:lnTo>
                          <a:pt x="133" y="1"/>
                        </a:lnTo>
                        <a:lnTo>
                          <a:pt x="121" y="3"/>
                        </a:lnTo>
                        <a:lnTo>
                          <a:pt x="109" y="5"/>
                        </a:lnTo>
                        <a:lnTo>
                          <a:pt x="96" y="8"/>
                        </a:lnTo>
                        <a:lnTo>
                          <a:pt x="85" y="11"/>
                        </a:lnTo>
                        <a:lnTo>
                          <a:pt x="73" y="16"/>
                        </a:lnTo>
                        <a:lnTo>
                          <a:pt x="62" y="22"/>
                        </a:lnTo>
                        <a:lnTo>
                          <a:pt x="52" y="27"/>
                        </a:lnTo>
                        <a:lnTo>
                          <a:pt x="42" y="33"/>
                        </a:lnTo>
                        <a:lnTo>
                          <a:pt x="33" y="41"/>
                        </a:lnTo>
                        <a:lnTo>
                          <a:pt x="24" y="49"/>
                        </a:lnTo>
                        <a:lnTo>
                          <a:pt x="19" y="55"/>
                        </a:lnTo>
                        <a:lnTo>
                          <a:pt x="13" y="62"/>
                        </a:lnTo>
                        <a:lnTo>
                          <a:pt x="9" y="68"/>
                        </a:lnTo>
                        <a:lnTo>
                          <a:pt x="6" y="75"/>
                        </a:lnTo>
                        <a:lnTo>
                          <a:pt x="3" y="84"/>
                        </a:lnTo>
                        <a:lnTo>
                          <a:pt x="2" y="91"/>
                        </a:lnTo>
                        <a:lnTo>
                          <a:pt x="0" y="100"/>
                        </a:lnTo>
                        <a:lnTo>
                          <a:pt x="0" y="108"/>
                        </a:lnTo>
                        <a:lnTo>
                          <a:pt x="0" y="693"/>
                        </a:lnTo>
                        <a:lnTo>
                          <a:pt x="318" y="693"/>
                        </a:lnTo>
                        <a:lnTo>
                          <a:pt x="318" y="108"/>
                        </a:lnTo>
                        <a:lnTo>
                          <a:pt x="317" y="100"/>
                        </a:lnTo>
                        <a:lnTo>
                          <a:pt x="316" y="91"/>
                        </a:lnTo>
                        <a:lnTo>
                          <a:pt x="313" y="84"/>
                        </a:lnTo>
                        <a:lnTo>
                          <a:pt x="310" y="75"/>
                        </a:lnTo>
                        <a:lnTo>
                          <a:pt x="307" y="68"/>
                        </a:lnTo>
                        <a:lnTo>
                          <a:pt x="302" y="62"/>
                        </a:lnTo>
                        <a:lnTo>
                          <a:pt x="298" y="55"/>
                        </a:lnTo>
                        <a:lnTo>
                          <a:pt x="291" y="49"/>
                        </a:lnTo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71" name="Freeform 33"/>
                  <p:cNvSpPr>
                    <a:spLocks noChangeAspect="1"/>
                  </p:cNvSpPr>
                  <p:nvPr/>
                </p:nvSpPr>
                <p:spPr bwMode="auto">
                  <a:xfrm>
                    <a:off x="2999" y="1589"/>
                    <a:ext cx="43" cy="36"/>
                  </a:xfrm>
                  <a:custGeom>
                    <a:avLst/>
                    <a:gdLst>
                      <a:gd name="T0" fmla="*/ 39 w 138"/>
                      <a:gd name="T1" fmla="*/ 36 h 118"/>
                      <a:gd name="T2" fmla="*/ 4 w 138"/>
                      <a:gd name="T3" fmla="*/ 36 h 118"/>
                      <a:gd name="T4" fmla="*/ 0 w 138"/>
                      <a:gd name="T5" fmla="*/ 5 h 118"/>
                      <a:gd name="T6" fmla="*/ 0 w 138"/>
                      <a:gd name="T7" fmla="*/ 0 h 118"/>
                      <a:gd name="T8" fmla="*/ 43 w 138"/>
                      <a:gd name="T9" fmla="*/ 0 h 118"/>
                      <a:gd name="T10" fmla="*/ 43 w 138"/>
                      <a:gd name="T11" fmla="*/ 5 h 118"/>
                      <a:gd name="T12" fmla="*/ 39 w 138"/>
                      <a:gd name="T13" fmla="*/ 36 h 11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138" h="118">
                        <a:moveTo>
                          <a:pt x="124" y="118"/>
                        </a:moveTo>
                        <a:lnTo>
                          <a:pt x="14" y="118"/>
                        </a:ln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8" y="0"/>
                        </a:lnTo>
                        <a:lnTo>
                          <a:pt x="138" y="17"/>
                        </a:lnTo>
                        <a:lnTo>
                          <a:pt x="124" y="11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72" name="Freeform 34"/>
                  <p:cNvSpPr>
                    <a:spLocks noChangeAspect="1"/>
                  </p:cNvSpPr>
                  <p:nvPr/>
                </p:nvSpPr>
                <p:spPr bwMode="auto">
                  <a:xfrm>
                    <a:off x="3163" y="1589"/>
                    <a:ext cx="43" cy="36"/>
                  </a:xfrm>
                  <a:custGeom>
                    <a:avLst/>
                    <a:gdLst>
                      <a:gd name="T0" fmla="*/ 39 w 137"/>
                      <a:gd name="T1" fmla="*/ 36 h 118"/>
                      <a:gd name="T2" fmla="*/ 5 w 137"/>
                      <a:gd name="T3" fmla="*/ 36 h 118"/>
                      <a:gd name="T4" fmla="*/ 0 w 137"/>
                      <a:gd name="T5" fmla="*/ 5 h 118"/>
                      <a:gd name="T6" fmla="*/ 0 w 137"/>
                      <a:gd name="T7" fmla="*/ 0 h 118"/>
                      <a:gd name="T8" fmla="*/ 43 w 137"/>
                      <a:gd name="T9" fmla="*/ 0 h 118"/>
                      <a:gd name="T10" fmla="*/ 43 w 137"/>
                      <a:gd name="T11" fmla="*/ 5 h 118"/>
                      <a:gd name="T12" fmla="*/ 39 w 137"/>
                      <a:gd name="T13" fmla="*/ 36 h 11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137" h="118">
                        <a:moveTo>
                          <a:pt x="125" y="118"/>
                        </a:moveTo>
                        <a:lnTo>
                          <a:pt x="15" y="118"/>
                        </a:ln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7" y="0"/>
                        </a:lnTo>
                        <a:lnTo>
                          <a:pt x="137" y="17"/>
                        </a:lnTo>
                        <a:lnTo>
                          <a:pt x="125" y="11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73" name="Freeform 35"/>
                  <p:cNvSpPr>
                    <a:spLocks noChangeAspect="1"/>
                  </p:cNvSpPr>
                  <p:nvPr/>
                </p:nvSpPr>
                <p:spPr bwMode="auto">
                  <a:xfrm>
                    <a:off x="3163" y="1589"/>
                    <a:ext cx="43" cy="36"/>
                  </a:xfrm>
                  <a:custGeom>
                    <a:avLst/>
                    <a:gdLst>
                      <a:gd name="T0" fmla="*/ 39 w 137"/>
                      <a:gd name="T1" fmla="*/ 36 h 118"/>
                      <a:gd name="T2" fmla="*/ 5 w 137"/>
                      <a:gd name="T3" fmla="*/ 36 h 118"/>
                      <a:gd name="T4" fmla="*/ 0 w 137"/>
                      <a:gd name="T5" fmla="*/ 5 h 118"/>
                      <a:gd name="T6" fmla="*/ 0 w 137"/>
                      <a:gd name="T7" fmla="*/ 0 h 118"/>
                      <a:gd name="T8" fmla="*/ 43 w 137"/>
                      <a:gd name="T9" fmla="*/ 0 h 118"/>
                      <a:gd name="T10" fmla="*/ 43 w 137"/>
                      <a:gd name="T11" fmla="*/ 5 h 118"/>
                      <a:gd name="T12" fmla="*/ 39 w 137"/>
                      <a:gd name="T13" fmla="*/ 36 h 11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137" h="118">
                        <a:moveTo>
                          <a:pt x="125" y="118"/>
                        </a:moveTo>
                        <a:lnTo>
                          <a:pt x="15" y="118"/>
                        </a:lnTo>
                        <a:lnTo>
                          <a:pt x="0" y="17"/>
                        </a:lnTo>
                        <a:lnTo>
                          <a:pt x="0" y="0"/>
                        </a:lnTo>
                        <a:lnTo>
                          <a:pt x="137" y="0"/>
                        </a:lnTo>
                        <a:lnTo>
                          <a:pt x="137" y="17"/>
                        </a:lnTo>
                        <a:lnTo>
                          <a:pt x="125" y="118"/>
                        </a:lnTo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prstDash val="solid"/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74" name="Rectangle 3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077" y="2026"/>
                    <a:ext cx="50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075" name="Rectangle 3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077" y="2026"/>
                    <a:ext cx="50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076" name="Rectangle 3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070" y="1954"/>
                    <a:ext cx="57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077" name="Rectangle 3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070" y="1954"/>
                    <a:ext cx="57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078" name="Freeform 40"/>
                  <p:cNvSpPr>
                    <a:spLocks noChangeAspect="1"/>
                  </p:cNvSpPr>
                  <p:nvPr/>
                </p:nvSpPr>
                <p:spPr bwMode="auto">
                  <a:xfrm>
                    <a:off x="2556" y="1947"/>
                    <a:ext cx="93" cy="158"/>
                  </a:xfrm>
                  <a:custGeom>
                    <a:avLst/>
                    <a:gdLst>
                      <a:gd name="T0" fmla="*/ 93 w 312"/>
                      <a:gd name="T1" fmla="*/ 64 h 526"/>
                      <a:gd name="T2" fmla="*/ 93 w 312"/>
                      <a:gd name="T3" fmla="*/ 60 h 526"/>
                      <a:gd name="T4" fmla="*/ 93 w 312"/>
                      <a:gd name="T5" fmla="*/ 47 h 526"/>
                      <a:gd name="T6" fmla="*/ 93 w 312"/>
                      <a:gd name="T7" fmla="*/ 42 h 526"/>
                      <a:gd name="T8" fmla="*/ 92 w 312"/>
                      <a:gd name="T9" fmla="*/ 38 h 526"/>
                      <a:gd name="T10" fmla="*/ 91 w 312"/>
                      <a:gd name="T11" fmla="*/ 33 h 526"/>
                      <a:gd name="T12" fmla="*/ 89 w 312"/>
                      <a:gd name="T13" fmla="*/ 29 h 526"/>
                      <a:gd name="T14" fmla="*/ 87 w 312"/>
                      <a:gd name="T15" fmla="*/ 25 h 526"/>
                      <a:gd name="T16" fmla="*/ 85 w 312"/>
                      <a:gd name="T17" fmla="*/ 21 h 526"/>
                      <a:gd name="T18" fmla="*/ 83 w 312"/>
                      <a:gd name="T19" fmla="*/ 17 h 526"/>
                      <a:gd name="T20" fmla="*/ 79 w 312"/>
                      <a:gd name="T21" fmla="*/ 14 h 526"/>
                      <a:gd name="T22" fmla="*/ 76 w 312"/>
                      <a:gd name="T23" fmla="*/ 11 h 526"/>
                      <a:gd name="T24" fmla="*/ 72 w 312"/>
                      <a:gd name="T25" fmla="*/ 8 h 526"/>
                      <a:gd name="T26" fmla="*/ 69 w 312"/>
                      <a:gd name="T27" fmla="*/ 6 h 526"/>
                      <a:gd name="T28" fmla="*/ 65 w 312"/>
                      <a:gd name="T29" fmla="*/ 4 h 526"/>
                      <a:gd name="T30" fmla="*/ 60 w 312"/>
                      <a:gd name="T31" fmla="*/ 2 h 526"/>
                      <a:gd name="T32" fmla="*/ 56 w 312"/>
                      <a:gd name="T33" fmla="*/ 1 h 526"/>
                      <a:gd name="T34" fmla="*/ 51 w 312"/>
                      <a:gd name="T35" fmla="*/ 0 h 526"/>
                      <a:gd name="T36" fmla="*/ 46 w 312"/>
                      <a:gd name="T37" fmla="*/ 0 h 526"/>
                      <a:gd name="T38" fmla="*/ 42 w 312"/>
                      <a:gd name="T39" fmla="*/ 0 h 526"/>
                      <a:gd name="T40" fmla="*/ 37 w 312"/>
                      <a:gd name="T41" fmla="*/ 1 h 526"/>
                      <a:gd name="T42" fmla="*/ 32 w 312"/>
                      <a:gd name="T43" fmla="*/ 2 h 526"/>
                      <a:gd name="T44" fmla="*/ 28 w 312"/>
                      <a:gd name="T45" fmla="*/ 4 h 526"/>
                      <a:gd name="T46" fmla="*/ 24 w 312"/>
                      <a:gd name="T47" fmla="*/ 6 h 526"/>
                      <a:gd name="T48" fmla="*/ 20 w 312"/>
                      <a:gd name="T49" fmla="*/ 8 h 526"/>
                      <a:gd name="T50" fmla="*/ 17 w 312"/>
                      <a:gd name="T51" fmla="*/ 11 h 526"/>
                      <a:gd name="T52" fmla="*/ 13 w 312"/>
                      <a:gd name="T53" fmla="*/ 14 h 526"/>
                      <a:gd name="T54" fmla="*/ 10 w 312"/>
                      <a:gd name="T55" fmla="*/ 17 h 526"/>
                      <a:gd name="T56" fmla="*/ 8 w 312"/>
                      <a:gd name="T57" fmla="*/ 21 h 526"/>
                      <a:gd name="T58" fmla="*/ 6 w 312"/>
                      <a:gd name="T59" fmla="*/ 25 h 526"/>
                      <a:gd name="T60" fmla="*/ 4 w 312"/>
                      <a:gd name="T61" fmla="*/ 29 h 526"/>
                      <a:gd name="T62" fmla="*/ 2 w 312"/>
                      <a:gd name="T63" fmla="*/ 33 h 526"/>
                      <a:gd name="T64" fmla="*/ 1 w 312"/>
                      <a:gd name="T65" fmla="*/ 38 h 526"/>
                      <a:gd name="T66" fmla="*/ 0 w 312"/>
                      <a:gd name="T67" fmla="*/ 42 h 526"/>
                      <a:gd name="T68" fmla="*/ 0 w 312"/>
                      <a:gd name="T69" fmla="*/ 47 h 526"/>
                      <a:gd name="T70" fmla="*/ 0 w 312"/>
                      <a:gd name="T71" fmla="*/ 60 h 526"/>
                      <a:gd name="T72" fmla="*/ 0 w 312"/>
                      <a:gd name="T73" fmla="*/ 64 h 526"/>
                      <a:gd name="T74" fmla="*/ 0 w 312"/>
                      <a:gd name="T75" fmla="*/ 125 h 526"/>
                      <a:gd name="T76" fmla="*/ 1 w 312"/>
                      <a:gd name="T77" fmla="*/ 126 h 526"/>
                      <a:gd name="T78" fmla="*/ 1 w 312"/>
                      <a:gd name="T79" fmla="*/ 158 h 526"/>
                      <a:gd name="T80" fmla="*/ 92 w 312"/>
                      <a:gd name="T81" fmla="*/ 158 h 526"/>
                      <a:gd name="T82" fmla="*/ 92 w 312"/>
                      <a:gd name="T83" fmla="*/ 126 h 526"/>
                      <a:gd name="T84" fmla="*/ 93 w 312"/>
                      <a:gd name="T85" fmla="*/ 126 h 526"/>
                      <a:gd name="T86" fmla="*/ 93 w 312"/>
                      <a:gd name="T87" fmla="*/ 64 h 52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12" h="526">
                        <a:moveTo>
                          <a:pt x="312" y="212"/>
                        </a:moveTo>
                        <a:lnTo>
                          <a:pt x="312" y="199"/>
                        </a:lnTo>
                        <a:lnTo>
                          <a:pt x="312" y="158"/>
                        </a:lnTo>
                        <a:lnTo>
                          <a:pt x="311" y="141"/>
                        </a:lnTo>
                        <a:lnTo>
                          <a:pt x="309" y="127"/>
                        </a:lnTo>
                        <a:lnTo>
                          <a:pt x="305" y="111"/>
                        </a:lnTo>
                        <a:lnTo>
                          <a:pt x="300" y="97"/>
                        </a:lnTo>
                        <a:lnTo>
                          <a:pt x="293" y="83"/>
                        </a:lnTo>
                        <a:lnTo>
                          <a:pt x="285" y="70"/>
                        </a:lnTo>
                        <a:lnTo>
                          <a:pt x="277" y="58"/>
                        </a:lnTo>
                        <a:lnTo>
                          <a:pt x="266" y="47"/>
                        </a:lnTo>
                        <a:lnTo>
                          <a:pt x="254" y="37"/>
                        </a:lnTo>
                        <a:lnTo>
                          <a:pt x="243" y="28"/>
                        </a:lnTo>
                        <a:lnTo>
                          <a:pt x="230" y="19"/>
                        </a:lnTo>
                        <a:lnTo>
                          <a:pt x="217" y="13"/>
                        </a:lnTo>
                        <a:lnTo>
                          <a:pt x="202" y="8"/>
                        </a:lnTo>
                        <a:lnTo>
                          <a:pt x="187" y="3"/>
                        </a:lnTo>
                        <a:lnTo>
                          <a:pt x="171" y="1"/>
                        </a:lnTo>
                        <a:lnTo>
                          <a:pt x="155" y="0"/>
                        </a:lnTo>
                        <a:lnTo>
                          <a:pt x="140" y="1"/>
                        </a:lnTo>
                        <a:lnTo>
                          <a:pt x="124" y="3"/>
                        </a:lnTo>
                        <a:lnTo>
                          <a:pt x="109" y="8"/>
                        </a:lnTo>
                        <a:lnTo>
                          <a:pt x="94" y="13"/>
                        </a:lnTo>
                        <a:lnTo>
                          <a:pt x="81" y="19"/>
                        </a:lnTo>
                        <a:lnTo>
                          <a:pt x="68" y="28"/>
                        </a:lnTo>
                        <a:lnTo>
                          <a:pt x="56" y="37"/>
                        </a:lnTo>
                        <a:lnTo>
                          <a:pt x="45" y="47"/>
                        </a:lnTo>
                        <a:lnTo>
                          <a:pt x="35" y="58"/>
                        </a:lnTo>
                        <a:lnTo>
                          <a:pt x="26" y="70"/>
                        </a:lnTo>
                        <a:lnTo>
                          <a:pt x="19" y="83"/>
                        </a:lnTo>
                        <a:lnTo>
                          <a:pt x="12" y="97"/>
                        </a:lnTo>
                        <a:lnTo>
                          <a:pt x="7" y="111"/>
                        </a:lnTo>
                        <a:lnTo>
                          <a:pt x="3" y="127"/>
                        </a:lnTo>
                        <a:lnTo>
                          <a:pt x="1" y="141"/>
                        </a:lnTo>
                        <a:lnTo>
                          <a:pt x="0" y="158"/>
                        </a:lnTo>
                        <a:lnTo>
                          <a:pt x="0" y="199"/>
                        </a:lnTo>
                        <a:lnTo>
                          <a:pt x="0" y="212"/>
                        </a:lnTo>
                        <a:lnTo>
                          <a:pt x="0" y="417"/>
                        </a:lnTo>
                        <a:lnTo>
                          <a:pt x="2" y="420"/>
                        </a:lnTo>
                        <a:lnTo>
                          <a:pt x="2" y="526"/>
                        </a:lnTo>
                        <a:lnTo>
                          <a:pt x="310" y="526"/>
                        </a:lnTo>
                        <a:lnTo>
                          <a:pt x="310" y="420"/>
                        </a:lnTo>
                        <a:lnTo>
                          <a:pt x="312" y="418"/>
                        </a:lnTo>
                        <a:lnTo>
                          <a:pt x="312" y="21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79" name="Freeform 41"/>
                  <p:cNvSpPr>
                    <a:spLocks noChangeAspect="1"/>
                  </p:cNvSpPr>
                  <p:nvPr/>
                </p:nvSpPr>
                <p:spPr bwMode="auto">
                  <a:xfrm>
                    <a:off x="2720" y="1954"/>
                    <a:ext cx="100" cy="150"/>
                  </a:xfrm>
                  <a:custGeom>
                    <a:avLst/>
                    <a:gdLst>
                      <a:gd name="T0" fmla="*/ 100 w 313"/>
                      <a:gd name="T1" fmla="*/ 61 h 516"/>
                      <a:gd name="T2" fmla="*/ 100 w 313"/>
                      <a:gd name="T3" fmla="*/ 58 h 516"/>
                      <a:gd name="T4" fmla="*/ 100 w 313"/>
                      <a:gd name="T5" fmla="*/ 46 h 516"/>
                      <a:gd name="T6" fmla="*/ 100 w 313"/>
                      <a:gd name="T7" fmla="*/ 41 h 516"/>
                      <a:gd name="T8" fmla="*/ 99 w 313"/>
                      <a:gd name="T9" fmla="*/ 36 h 516"/>
                      <a:gd name="T10" fmla="*/ 98 w 313"/>
                      <a:gd name="T11" fmla="*/ 32 h 516"/>
                      <a:gd name="T12" fmla="*/ 96 w 313"/>
                      <a:gd name="T13" fmla="*/ 28 h 516"/>
                      <a:gd name="T14" fmla="*/ 94 w 313"/>
                      <a:gd name="T15" fmla="*/ 24 h 516"/>
                      <a:gd name="T16" fmla="*/ 92 w 313"/>
                      <a:gd name="T17" fmla="*/ 20 h 516"/>
                      <a:gd name="T18" fmla="*/ 89 w 313"/>
                      <a:gd name="T19" fmla="*/ 17 h 516"/>
                      <a:gd name="T20" fmla="*/ 85 w 313"/>
                      <a:gd name="T21" fmla="*/ 13 h 516"/>
                      <a:gd name="T22" fmla="*/ 82 w 313"/>
                      <a:gd name="T23" fmla="*/ 10 h 516"/>
                      <a:gd name="T24" fmla="*/ 78 w 313"/>
                      <a:gd name="T25" fmla="*/ 8 h 516"/>
                      <a:gd name="T26" fmla="*/ 74 w 313"/>
                      <a:gd name="T27" fmla="*/ 6 h 516"/>
                      <a:gd name="T28" fmla="*/ 70 w 313"/>
                      <a:gd name="T29" fmla="*/ 3 h 516"/>
                      <a:gd name="T30" fmla="*/ 65 w 313"/>
                      <a:gd name="T31" fmla="*/ 2 h 516"/>
                      <a:gd name="T32" fmla="*/ 60 w 313"/>
                      <a:gd name="T33" fmla="*/ 1 h 516"/>
                      <a:gd name="T34" fmla="*/ 55 w 313"/>
                      <a:gd name="T35" fmla="*/ 0 h 516"/>
                      <a:gd name="T36" fmla="*/ 50 w 313"/>
                      <a:gd name="T37" fmla="*/ 0 h 516"/>
                      <a:gd name="T38" fmla="*/ 45 w 313"/>
                      <a:gd name="T39" fmla="*/ 0 h 516"/>
                      <a:gd name="T40" fmla="*/ 40 w 313"/>
                      <a:gd name="T41" fmla="*/ 1 h 516"/>
                      <a:gd name="T42" fmla="*/ 35 w 313"/>
                      <a:gd name="T43" fmla="*/ 2 h 516"/>
                      <a:gd name="T44" fmla="*/ 30 w 313"/>
                      <a:gd name="T45" fmla="*/ 3 h 516"/>
                      <a:gd name="T46" fmla="*/ 26 w 313"/>
                      <a:gd name="T47" fmla="*/ 6 h 516"/>
                      <a:gd name="T48" fmla="*/ 22 w 313"/>
                      <a:gd name="T49" fmla="*/ 8 h 516"/>
                      <a:gd name="T50" fmla="*/ 18 w 313"/>
                      <a:gd name="T51" fmla="*/ 10 h 516"/>
                      <a:gd name="T52" fmla="*/ 15 w 313"/>
                      <a:gd name="T53" fmla="*/ 13 h 516"/>
                      <a:gd name="T54" fmla="*/ 11 w 313"/>
                      <a:gd name="T55" fmla="*/ 17 h 516"/>
                      <a:gd name="T56" fmla="*/ 8 w 313"/>
                      <a:gd name="T57" fmla="*/ 20 h 516"/>
                      <a:gd name="T58" fmla="*/ 6 w 313"/>
                      <a:gd name="T59" fmla="*/ 24 h 516"/>
                      <a:gd name="T60" fmla="*/ 4 w 313"/>
                      <a:gd name="T61" fmla="*/ 28 h 516"/>
                      <a:gd name="T62" fmla="*/ 2 w 313"/>
                      <a:gd name="T63" fmla="*/ 32 h 516"/>
                      <a:gd name="T64" fmla="*/ 1 w 313"/>
                      <a:gd name="T65" fmla="*/ 36 h 516"/>
                      <a:gd name="T66" fmla="*/ 0 w 313"/>
                      <a:gd name="T67" fmla="*/ 41 h 516"/>
                      <a:gd name="T68" fmla="*/ 0 w 313"/>
                      <a:gd name="T69" fmla="*/ 46 h 516"/>
                      <a:gd name="T70" fmla="*/ 0 w 313"/>
                      <a:gd name="T71" fmla="*/ 58 h 516"/>
                      <a:gd name="T72" fmla="*/ 0 w 313"/>
                      <a:gd name="T73" fmla="*/ 61 h 516"/>
                      <a:gd name="T74" fmla="*/ 0 w 313"/>
                      <a:gd name="T75" fmla="*/ 118 h 516"/>
                      <a:gd name="T76" fmla="*/ 0 w 313"/>
                      <a:gd name="T77" fmla="*/ 119 h 516"/>
                      <a:gd name="T78" fmla="*/ 0 w 313"/>
                      <a:gd name="T79" fmla="*/ 150 h 516"/>
                      <a:gd name="T80" fmla="*/ 100 w 313"/>
                      <a:gd name="T81" fmla="*/ 150 h 516"/>
                      <a:gd name="T82" fmla="*/ 100 w 313"/>
                      <a:gd name="T83" fmla="*/ 119 h 516"/>
                      <a:gd name="T84" fmla="*/ 100 w 313"/>
                      <a:gd name="T85" fmla="*/ 119 h 516"/>
                      <a:gd name="T86" fmla="*/ 100 w 313"/>
                      <a:gd name="T87" fmla="*/ 61 h 51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13" h="516">
                        <a:moveTo>
                          <a:pt x="313" y="211"/>
                        </a:moveTo>
                        <a:lnTo>
                          <a:pt x="313" y="198"/>
                        </a:lnTo>
                        <a:lnTo>
                          <a:pt x="313" y="157"/>
                        </a:lnTo>
                        <a:lnTo>
                          <a:pt x="313" y="141"/>
                        </a:lnTo>
                        <a:lnTo>
                          <a:pt x="310" y="125"/>
                        </a:lnTo>
                        <a:lnTo>
                          <a:pt x="307" y="110"/>
                        </a:lnTo>
                        <a:lnTo>
                          <a:pt x="302" y="95"/>
                        </a:lnTo>
                        <a:lnTo>
                          <a:pt x="294" y="82"/>
                        </a:lnTo>
                        <a:lnTo>
                          <a:pt x="287" y="69"/>
                        </a:lnTo>
                        <a:lnTo>
                          <a:pt x="278" y="57"/>
                        </a:lnTo>
                        <a:lnTo>
                          <a:pt x="267" y="45"/>
                        </a:lnTo>
                        <a:lnTo>
                          <a:pt x="257" y="35"/>
                        </a:lnTo>
                        <a:lnTo>
                          <a:pt x="244" y="26"/>
                        </a:lnTo>
                        <a:lnTo>
                          <a:pt x="231" y="19"/>
                        </a:lnTo>
                        <a:lnTo>
                          <a:pt x="218" y="11"/>
                        </a:lnTo>
                        <a:lnTo>
                          <a:pt x="203" y="6"/>
                        </a:lnTo>
                        <a:lnTo>
                          <a:pt x="188" y="3"/>
                        </a:lnTo>
                        <a:lnTo>
                          <a:pt x="172" y="0"/>
                        </a:lnTo>
                        <a:lnTo>
                          <a:pt x="157" y="0"/>
                        </a:lnTo>
                        <a:lnTo>
                          <a:pt x="141" y="0"/>
                        </a:lnTo>
                        <a:lnTo>
                          <a:pt x="125" y="3"/>
                        </a:lnTo>
                        <a:lnTo>
                          <a:pt x="110" y="6"/>
                        </a:lnTo>
                        <a:lnTo>
                          <a:pt x="95" y="11"/>
                        </a:lnTo>
                        <a:lnTo>
                          <a:pt x="82" y="19"/>
                        </a:lnTo>
                        <a:lnTo>
                          <a:pt x="69" y="26"/>
                        </a:lnTo>
                        <a:lnTo>
                          <a:pt x="56" y="35"/>
                        </a:lnTo>
                        <a:lnTo>
                          <a:pt x="46" y="45"/>
                        </a:lnTo>
                        <a:lnTo>
                          <a:pt x="35" y="57"/>
                        </a:lnTo>
                        <a:lnTo>
                          <a:pt x="26" y="69"/>
                        </a:lnTo>
                        <a:lnTo>
                          <a:pt x="19" y="82"/>
                        </a:lnTo>
                        <a:lnTo>
                          <a:pt x="11" y="95"/>
                        </a:lnTo>
                        <a:lnTo>
                          <a:pt x="6" y="110"/>
                        </a:lnTo>
                        <a:lnTo>
                          <a:pt x="3" y="125"/>
                        </a:lnTo>
                        <a:lnTo>
                          <a:pt x="0" y="141"/>
                        </a:lnTo>
                        <a:lnTo>
                          <a:pt x="0" y="157"/>
                        </a:lnTo>
                        <a:lnTo>
                          <a:pt x="0" y="198"/>
                        </a:lnTo>
                        <a:lnTo>
                          <a:pt x="0" y="211"/>
                        </a:lnTo>
                        <a:lnTo>
                          <a:pt x="0" y="407"/>
                        </a:lnTo>
                        <a:lnTo>
                          <a:pt x="1" y="410"/>
                        </a:lnTo>
                        <a:lnTo>
                          <a:pt x="1" y="516"/>
                        </a:lnTo>
                        <a:lnTo>
                          <a:pt x="312" y="516"/>
                        </a:lnTo>
                        <a:lnTo>
                          <a:pt x="312" y="410"/>
                        </a:lnTo>
                        <a:lnTo>
                          <a:pt x="313" y="408"/>
                        </a:lnTo>
                        <a:lnTo>
                          <a:pt x="313" y="21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80" name="Freeform 42"/>
                  <p:cNvSpPr>
                    <a:spLocks noChangeAspect="1"/>
                  </p:cNvSpPr>
                  <p:nvPr/>
                </p:nvSpPr>
                <p:spPr bwMode="auto">
                  <a:xfrm>
                    <a:off x="2892" y="1954"/>
                    <a:ext cx="93" cy="150"/>
                  </a:xfrm>
                  <a:custGeom>
                    <a:avLst/>
                    <a:gdLst>
                      <a:gd name="T0" fmla="*/ 93 w 312"/>
                      <a:gd name="T1" fmla="*/ 61 h 518"/>
                      <a:gd name="T2" fmla="*/ 93 w 312"/>
                      <a:gd name="T3" fmla="*/ 58 h 518"/>
                      <a:gd name="T4" fmla="*/ 93 w 312"/>
                      <a:gd name="T5" fmla="*/ 45 h 518"/>
                      <a:gd name="T6" fmla="*/ 93 w 312"/>
                      <a:gd name="T7" fmla="*/ 40 h 518"/>
                      <a:gd name="T8" fmla="*/ 92 w 312"/>
                      <a:gd name="T9" fmla="*/ 36 h 518"/>
                      <a:gd name="T10" fmla="*/ 91 w 312"/>
                      <a:gd name="T11" fmla="*/ 32 h 518"/>
                      <a:gd name="T12" fmla="*/ 89 w 312"/>
                      <a:gd name="T13" fmla="*/ 27 h 518"/>
                      <a:gd name="T14" fmla="*/ 87 w 312"/>
                      <a:gd name="T15" fmla="*/ 23 h 518"/>
                      <a:gd name="T16" fmla="*/ 85 w 312"/>
                      <a:gd name="T17" fmla="*/ 20 h 518"/>
                      <a:gd name="T18" fmla="*/ 83 w 312"/>
                      <a:gd name="T19" fmla="*/ 16 h 518"/>
                      <a:gd name="T20" fmla="*/ 79 w 312"/>
                      <a:gd name="T21" fmla="*/ 13 h 518"/>
                      <a:gd name="T22" fmla="*/ 76 w 312"/>
                      <a:gd name="T23" fmla="*/ 10 h 518"/>
                      <a:gd name="T24" fmla="*/ 72 w 312"/>
                      <a:gd name="T25" fmla="*/ 8 h 518"/>
                      <a:gd name="T26" fmla="*/ 69 w 312"/>
                      <a:gd name="T27" fmla="*/ 6 h 518"/>
                      <a:gd name="T28" fmla="*/ 65 w 312"/>
                      <a:gd name="T29" fmla="*/ 3 h 518"/>
                      <a:gd name="T30" fmla="*/ 60 w 312"/>
                      <a:gd name="T31" fmla="*/ 2 h 518"/>
                      <a:gd name="T32" fmla="*/ 56 w 312"/>
                      <a:gd name="T33" fmla="*/ 1 h 518"/>
                      <a:gd name="T34" fmla="*/ 51 w 312"/>
                      <a:gd name="T35" fmla="*/ 0 h 518"/>
                      <a:gd name="T36" fmla="*/ 47 w 312"/>
                      <a:gd name="T37" fmla="*/ 0 h 518"/>
                      <a:gd name="T38" fmla="*/ 41 w 312"/>
                      <a:gd name="T39" fmla="*/ 0 h 518"/>
                      <a:gd name="T40" fmla="*/ 37 w 312"/>
                      <a:gd name="T41" fmla="*/ 1 h 518"/>
                      <a:gd name="T42" fmla="*/ 32 w 312"/>
                      <a:gd name="T43" fmla="*/ 2 h 518"/>
                      <a:gd name="T44" fmla="*/ 28 w 312"/>
                      <a:gd name="T45" fmla="*/ 3 h 518"/>
                      <a:gd name="T46" fmla="*/ 24 w 312"/>
                      <a:gd name="T47" fmla="*/ 6 h 518"/>
                      <a:gd name="T48" fmla="*/ 20 w 312"/>
                      <a:gd name="T49" fmla="*/ 8 h 518"/>
                      <a:gd name="T50" fmla="*/ 17 w 312"/>
                      <a:gd name="T51" fmla="*/ 10 h 518"/>
                      <a:gd name="T52" fmla="*/ 13 w 312"/>
                      <a:gd name="T53" fmla="*/ 13 h 518"/>
                      <a:gd name="T54" fmla="*/ 10 w 312"/>
                      <a:gd name="T55" fmla="*/ 16 h 518"/>
                      <a:gd name="T56" fmla="*/ 8 w 312"/>
                      <a:gd name="T57" fmla="*/ 20 h 518"/>
                      <a:gd name="T58" fmla="*/ 6 w 312"/>
                      <a:gd name="T59" fmla="*/ 23 h 518"/>
                      <a:gd name="T60" fmla="*/ 4 w 312"/>
                      <a:gd name="T61" fmla="*/ 27 h 518"/>
                      <a:gd name="T62" fmla="*/ 2 w 312"/>
                      <a:gd name="T63" fmla="*/ 32 h 518"/>
                      <a:gd name="T64" fmla="*/ 1 w 312"/>
                      <a:gd name="T65" fmla="*/ 36 h 518"/>
                      <a:gd name="T66" fmla="*/ 0 w 312"/>
                      <a:gd name="T67" fmla="*/ 40 h 518"/>
                      <a:gd name="T68" fmla="*/ 0 w 312"/>
                      <a:gd name="T69" fmla="*/ 45 h 518"/>
                      <a:gd name="T70" fmla="*/ 0 w 312"/>
                      <a:gd name="T71" fmla="*/ 58 h 518"/>
                      <a:gd name="T72" fmla="*/ 0 w 312"/>
                      <a:gd name="T73" fmla="*/ 61 h 518"/>
                      <a:gd name="T74" fmla="*/ 0 w 312"/>
                      <a:gd name="T75" fmla="*/ 118 h 518"/>
                      <a:gd name="T76" fmla="*/ 1 w 312"/>
                      <a:gd name="T77" fmla="*/ 119 h 518"/>
                      <a:gd name="T78" fmla="*/ 1 w 312"/>
                      <a:gd name="T79" fmla="*/ 150 h 518"/>
                      <a:gd name="T80" fmla="*/ 92 w 312"/>
                      <a:gd name="T81" fmla="*/ 150 h 518"/>
                      <a:gd name="T82" fmla="*/ 92 w 312"/>
                      <a:gd name="T83" fmla="*/ 119 h 518"/>
                      <a:gd name="T84" fmla="*/ 93 w 312"/>
                      <a:gd name="T85" fmla="*/ 119 h 518"/>
                      <a:gd name="T86" fmla="*/ 93 w 312"/>
                      <a:gd name="T87" fmla="*/ 61 h 518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312" h="518">
                        <a:moveTo>
                          <a:pt x="312" y="210"/>
                        </a:moveTo>
                        <a:lnTo>
                          <a:pt x="312" y="199"/>
                        </a:lnTo>
                        <a:lnTo>
                          <a:pt x="312" y="155"/>
                        </a:lnTo>
                        <a:lnTo>
                          <a:pt x="311" y="139"/>
                        </a:lnTo>
                        <a:lnTo>
                          <a:pt x="309" y="124"/>
                        </a:lnTo>
                        <a:lnTo>
                          <a:pt x="305" y="109"/>
                        </a:lnTo>
                        <a:lnTo>
                          <a:pt x="300" y="94"/>
                        </a:lnTo>
                        <a:lnTo>
                          <a:pt x="293" y="81"/>
                        </a:lnTo>
                        <a:lnTo>
                          <a:pt x="285" y="68"/>
                        </a:lnTo>
                        <a:lnTo>
                          <a:pt x="277" y="55"/>
                        </a:lnTo>
                        <a:lnTo>
                          <a:pt x="266" y="45"/>
                        </a:lnTo>
                        <a:lnTo>
                          <a:pt x="255" y="34"/>
                        </a:lnTo>
                        <a:lnTo>
                          <a:pt x="243" y="26"/>
                        </a:lnTo>
                        <a:lnTo>
                          <a:pt x="230" y="19"/>
                        </a:lnTo>
                        <a:lnTo>
                          <a:pt x="217" y="11"/>
                        </a:lnTo>
                        <a:lnTo>
                          <a:pt x="202" y="7"/>
                        </a:lnTo>
                        <a:lnTo>
                          <a:pt x="187" y="3"/>
                        </a:lnTo>
                        <a:lnTo>
                          <a:pt x="171" y="1"/>
                        </a:lnTo>
                        <a:lnTo>
                          <a:pt x="156" y="0"/>
                        </a:lnTo>
                        <a:lnTo>
                          <a:pt x="139" y="1"/>
                        </a:lnTo>
                        <a:lnTo>
                          <a:pt x="124" y="3"/>
                        </a:lnTo>
                        <a:lnTo>
                          <a:pt x="109" y="7"/>
                        </a:lnTo>
                        <a:lnTo>
                          <a:pt x="94" y="11"/>
                        </a:lnTo>
                        <a:lnTo>
                          <a:pt x="81" y="19"/>
                        </a:lnTo>
                        <a:lnTo>
                          <a:pt x="68" y="26"/>
                        </a:lnTo>
                        <a:lnTo>
                          <a:pt x="57" y="34"/>
                        </a:lnTo>
                        <a:lnTo>
                          <a:pt x="45" y="45"/>
                        </a:lnTo>
                        <a:lnTo>
                          <a:pt x="35" y="55"/>
                        </a:lnTo>
                        <a:lnTo>
                          <a:pt x="26" y="68"/>
                        </a:lnTo>
                        <a:lnTo>
                          <a:pt x="19" y="81"/>
                        </a:lnTo>
                        <a:lnTo>
                          <a:pt x="12" y="94"/>
                        </a:lnTo>
                        <a:lnTo>
                          <a:pt x="7" y="109"/>
                        </a:lnTo>
                        <a:lnTo>
                          <a:pt x="3" y="124"/>
                        </a:lnTo>
                        <a:lnTo>
                          <a:pt x="1" y="139"/>
                        </a:lnTo>
                        <a:lnTo>
                          <a:pt x="0" y="155"/>
                        </a:lnTo>
                        <a:lnTo>
                          <a:pt x="0" y="199"/>
                        </a:lnTo>
                        <a:lnTo>
                          <a:pt x="0" y="210"/>
                        </a:lnTo>
                        <a:lnTo>
                          <a:pt x="0" y="409"/>
                        </a:lnTo>
                        <a:lnTo>
                          <a:pt x="2" y="412"/>
                        </a:lnTo>
                        <a:lnTo>
                          <a:pt x="2" y="518"/>
                        </a:lnTo>
                        <a:lnTo>
                          <a:pt x="310" y="518"/>
                        </a:lnTo>
                        <a:lnTo>
                          <a:pt x="310" y="412"/>
                        </a:lnTo>
                        <a:lnTo>
                          <a:pt x="312" y="410"/>
                        </a:lnTo>
                        <a:lnTo>
                          <a:pt x="312" y="21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81" name="Freeform 43"/>
                  <p:cNvSpPr>
                    <a:spLocks noChangeAspect="1"/>
                  </p:cNvSpPr>
                  <p:nvPr/>
                </p:nvSpPr>
                <p:spPr bwMode="auto">
                  <a:xfrm>
                    <a:off x="2305" y="1160"/>
                    <a:ext cx="922" cy="301"/>
                  </a:xfrm>
                  <a:custGeom>
                    <a:avLst/>
                    <a:gdLst>
                      <a:gd name="T0" fmla="*/ 823 w 3101"/>
                      <a:gd name="T1" fmla="*/ 291 h 997"/>
                      <a:gd name="T2" fmla="*/ 816 w 3101"/>
                      <a:gd name="T3" fmla="*/ 280 h 997"/>
                      <a:gd name="T4" fmla="*/ 806 w 3101"/>
                      <a:gd name="T5" fmla="*/ 274 h 997"/>
                      <a:gd name="T6" fmla="*/ 794 w 3101"/>
                      <a:gd name="T7" fmla="*/ 271 h 997"/>
                      <a:gd name="T8" fmla="*/ 782 w 3101"/>
                      <a:gd name="T9" fmla="*/ 273 h 997"/>
                      <a:gd name="T10" fmla="*/ 771 w 3101"/>
                      <a:gd name="T11" fmla="*/ 277 h 997"/>
                      <a:gd name="T12" fmla="*/ 762 w 3101"/>
                      <a:gd name="T13" fmla="*/ 286 h 997"/>
                      <a:gd name="T14" fmla="*/ 758 w 3101"/>
                      <a:gd name="T15" fmla="*/ 297 h 997"/>
                      <a:gd name="T16" fmla="*/ 659 w 3101"/>
                      <a:gd name="T17" fmla="*/ 294 h 997"/>
                      <a:gd name="T18" fmla="*/ 653 w 3101"/>
                      <a:gd name="T19" fmla="*/ 283 h 997"/>
                      <a:gd name="T20" fmla="*/ 644 w 3101"/>
                      <a:gd name="T21" fmla="*/ 276 h 997"/>
                      <a:gd name="T22" fmla="*/ 632 w 3101"/>
                      <a:gd name="T23" fmla="*/ 273 h 997"/>
                      <a:gd name="T24" fmla="*/ 620 w 3101"/>
                      <a:gd name="T25" fmla="*/ 273 h 997"/>
                      <a:gd name="T26" fmla="*/ 609 w 3101"/>
                      <a:gd name="T27" fmla="*/ 276 h 997"/>
                      <a:gd name="T28" fmla="*/ 599 w 3101"/>
                      <a:gd name="T29" fmla="*/ 283 h 997"/>
                      <a:gd name="T30" fmla="*/ 594 w 3101"/>
                      <a:gd name="T31" fmla="*/ 294 h 997"/>
                      <a:gd name="T32" fmla="*/ 494 w 3101"/>
                      <a:gd name="T33" fmla="*/ 298 h 997"/>
                      <a:gd name="T34" fmla="*/ 490 w 3101"/>
                      <a:gd name="T35" fmla="*/ 286 h 997"/>
                      <a:gd name="T36" fmla="*/ 482 w 3101"/>
                      <a:gd name="T37" fmla="*/ 278 h 997"/>
                      <a:gd name="T38" fmla="*/ 470 w 3101"/>
                      <a:gd name="T39" fmla="*/ 273 h 997"/>
                      <a:gd name="T40" fmla="*/ 458 w 3101"/>
                      <a:gd name="T41" fmla="*/ 272 h 997"/>
                      <a:gd name="T42" fmla="*/ 446 w 3101"/>
                      <a:gd name="T43" fmla="*/ 275 h 997"/>
                      <a:gd name="T44" fmla="*/ 436 w 3101"/>
                      <a:gd name="T45" fmla="*/ 281 h 997"/>
                      <a:gd name="T46" fmla="*/ 429 w 3101"/>
                      <a:gd name="T47" fmla="*/ 291 h 997"/>
                      <a:gd name="T48" fmla="*/ 329 w 3101"/>
                      <a:gd name="T49" fmla="*/ 301 h 997"/>
                      <a:gd name="T50" fmla="*/ 326 w 3101"/>
                      <a:gd name="T51" fmla="*/ 288 h 997"/>
                      <a:gd name="T52" fmla="*/ 318 w 3101"/>
                      <a:gd name="T53" fmla="*/ 280 h 997"/>
                      <a:gd name="T54" fmla="*/ 308 w 3101"/>
                      <a:gd name="T55" fmla="*/ 274 h 997"/>
                      <a:gd name="T56" fmla="*/ 296 w 3101"/>
                      <a:gd name="T57" fmla="*/ 273 h 997"/>
                      <a:gd name="T58" fmla="*/ 284 w 3101"/>
                      <a:gd name="T59" fmla="*/ 274 h 997"/>
                      <a:gd name="T60" fmla="*/ 273 w 3101"/>
                      <a:gd name="T61" fmla="*/ 280 h 997"/>
                      <a:gd name="T62" fmla="*/ 266 w 3101"/>
                      <a:gd name="T63" fmla="*/ 288 h 997"/>
                      <a:gd name="T64" fmla="*/ 263 w 3101"/>
                      <a:gd name="T65" fmla="*/ 301 h 997"/>
                      <a:gd name="T66" fmla="*/ 162 w 3101"/>
                      <a:gd name="T67" fmla="*/ 291 h 997"/>
                      <a:gd name="T68" fmla="*/ 156 w 3101"/>
                      <a:gd name="T69" fmla="*/ 282 h 997"/>
                      <a:gd name="T70" fmla="*/ 146 w 3101"/>
                      <a:gd name="T71" fmla="*/ 275 h 997"/>
                      <a:gd name="T72" fmla="*/ 134 w 3101"/>
                      <a:gd name="T73" fmla="*/ 273 h 997"/>
                      <a:gd name="T74" fmla="*/ 121 w 3101"/>
                      <a:gd name="T75" fmla="*/ 274 h 997"/>
                      <a:gd name="T76" fmla="*/ 110 w 3101"/>
                      <a:gd name="T77" fmla="*/ 278 h 997"/>
                      <a:gd name="T78" fmla="*/ 101 w 3101"/>
                      <a:gd name="T79" fmla="*/ 286 h 997"/>
                      <a:gd name="T80" fmla="*/ 98 w 3101"/>
                      <a:gd name="T81" fmla="*/ 298 h 997"/>
                      <a:gd name="T82" fmla="*/ 23 w 3101"/>
                      <a:gd name="T83" fmla="*/ 267 h 997"/>
                      <a:gd name="T84" fmla="*/ 197 w 3101"/>
                      <a:gd name="T85" fmla="*/ 59 h 997"/>
                      <a:gd name="T86" fmla="*/ 197 w 3101"/>
                      <a:gd name="T87" fmla="*/ 13 h 997"/>
                      <a:gd name="T88" fmla="*/ 201 w 3101"/>
                      <a:gd name="T89" fmla="*/ 3 h 997"/>
                      <a:gd name="T90" fmla="*/ 206 w 3101"/>
                      <a:gd name="T91" fmla="*/ 1 h 997"/>
                      <a:gd name="T92" fmla="*/ 215 w 3101"/>
                      <a:gd name="T93" fmla="*/ 3 h 997"/>
                      <a:gd name="T94" fmla="*/ 219 w 3101"/>
                      <a:gd name="T95" fmla="*/ 8 h 997"/>
                      <a:gd name="T96" fmla="*/ 221 w 3101"/>
                      <a:gd name="T97" fmla="*/ 19 h 997"/>
                      <a:gd name="T98" fmla="*/ 701 w 3101"/>
                      <a:gd name="T99" fmla="*/ 19 h 997"/>
                      <a:gd name="T100" fmla="*/ 703 w 3101"/>
                      <a:gd name="T101" fmla="*/ 8 h 997"/>
                      <a:gd name="T102" fmla="*/ 707 w 3101"/>
                      <a:gd name="T103" fmla="*/ 3 h 997"/>
                      <a:gd name="T104" fmla="*/ 715 w 3101"/>
                      <a:gd name="T105" fmla="*/ 1 h 997"/>
                      <a:gd name="T106" fmla="*/ 722 w 3101"/>
                      <a:gd name="T107" fmla="*/ 5 h 997"/>
                      <a:gd name="T108" fmla="*/ 725 w 3101"/>
                      <a:gd name="T109" fmla="*/ 13 h 997"/>
                      <a:gd name="T110" fmla="*/ 725 w 3101"/>
                      <a:gd name="T111" fmla="*/ 59 h 997"/>
                      <a:gd name="T112" fmla="*/ 899 w 3101"/>
                      <a:gd name="T113" fmla="*/ 267 h 997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</a:gdLst>
                    <a:ahLst/>
                    <a:cxnLst>
                      <a:cxn ang="T114">
                        <a:pos x="T0" y="T1"/>
                      </a:cxn>
                      <a:cxn ang="T115">
                        <a:pos x="T2" y="T3"/>
                      </a:cxn>
                      <a:cxn ang="T116">
                        <a:pos x="T4" y="T5"/>
                      </a:cxn>
                      <a:cxn ang="T117">
                        <a:pos x="T6" y="T7"/>
                      </a:cxn>
                      <a:cxn ang="T118">
                        <a:pos x="T8" y="T9"/>
                      </a:cxn>
                      <a:cxn ang="T119">
                        <a:pos x="T10" y="T11"/>
                      </a:cxn>
                      <a:cxn ang="T120">
                        <a:pos x="T12" y="T13"/>
                      </a:cxn>
                      <a:cxn ang="T121">
                        <a:pos x="T14" y="T15"/>
                      </a:cxn>
                      <a:cxn ang="T122">
                        <a:pos x="T16" y="T17"/>
                      </a:cxn>
                      <a:cxn ang="T123">
                        <a:pos x="T18" y="T19"/>
                      </a:cxn>
                      <a:cxn ang="T124">
                        <a:pos x="T20" y="T21"/>
                      </a:cxn>
                      <a:cxn ang="T125">
                        <a:pos x="T22" y="T23"/>
                      </a:cxn>
                      <a:cxn ang="T126">
                        <a:pos x="T24" y="T25"/>
                      </a:cxn>
                      <a:cxn ang="T127">
                        <a:pos x="T26" y="T27"/>
                      </a:cxn>
                      <a:cxn ang="T128">
                        <a:pos x="T28" y="T29"/>
                      </a:cxn>
                      <a:cxn ang="T129">
                        <a:pos x="T30" y="T31"/>
                      </a:cxn>
                      <a:cxn ang="T130">
                        <a:pos x="T32" y="T33"/>
                      </a:cxn>
                      <a:cxn ang="T131">
                        <a:pos x="T34" y="T35"/>
                      </a:cxn>
                      <a:cxn ang="T132">
                        <a:pos x="T36" y="T37"/>
                      </a:cxn>
                      <a:cxn ang="T133">
                        <a:pos x="T38" y="T39"/>
                      </a:cxn>
                      <a:cxn ang="T134">
                        <a:pos x="T40" y="T41"/>
                      </a:cxn>
                      <a:cxn ang="T135">
                        <a:pos x="T42" y="T43"/>
                      </a:cxn>
                      <a:cxn ang="T136">
                        <a:pos x="T44" y="T45"/>
                      </a:cxn>
                      <a:cxn ang="T137">
                        <a:pos x="T46" y="T47"/>
                      </a:cxn>
                      <a:cxn ang="T138">
                        <a:pos x="T48" y="T49"/>
                      </a:cxn>
                      <a:cxn ang="T139">
                        <a:pos x="T50" y="T51"/>
                      </a:cxn>
                      <a:cxn ang="T140">
                        <a:pos x="T52" y="T53"/>
                      </a:cxn>
                      <a:cxn ang="T141">
                        <a:pos x="T54" y="T55"/>
                      </a:cxn>
                      <a:cxn ang="T142">
                        <a:pos x="T56" y="T57"/>
                      </a:cxn>
                      <a:cxn ang="T143">
                        <a:pos x="T58" y="T59"/>
                      </a:cxn>
                      <a:cxn ang="T144">
                        <a:pos x="T60" y="T61"/>
                      </a:cxn>
                      <a:cxn ang="T145">
                        <a:pos x="T62" y="T63"/>
                      </a:cxn>
                      <a:cxn ang="T146">
                        <a:pos x="T64" y="T65"/>
                      </a:cxn>
                      <a:cxn ang="T147">
                        <a:pos x="T66" y="T67"/>
                      </a:cxn>
                      <a:cxn ang="T148">
                        <a:pos x="T68" y="T69"/>
                      </a:cxn>
                      <a:cxn ang="T149">
                        <a:pos x="T70" y="T71"/>
                      </a:cxn>
                      <a:cxn ang="T150">
                        <a:pos x="T72" y="T73"/>
                      </a:cxn>
                      <a:cxn ang="T151">
                        <a:pos x="T74" y="T75"/>
                      </a:cxn>
                      <a:cxn ang="T152">
                        <a:pos x="T76" y="T77"/>
                      </a:cxn>
                      <a:cxn ang="T153">
                        <a:pos x="T78" y="T79"/>
                      </a:cxn>
                      <a:cxn ang="T154">
                        <a:pos x="T80" y="T81"/>
                      </a:cxn>
                      <a:cxn ang="T155">
                        <a:pos x="T82" y="T83"/>
                      </a:cxn>
                      <a:cxn ang="T156">
                        <a:pos x="T84" y="T85"/>
                      </a:cxn>
                      <a:cxn ang="T157">
                        <a:pos x="T86" y="T87"/>
                      </a:cxn>
                      <a:cxn ang="T158">
                        <a:pos x="T88" y="T89"/>
                      </a:cxn>
                      <a:cxn ang="T159">
                        <a:pos x="T90" y="T91"/>
                      </a:cxn>
                      <a:cxn ang="T160">
                        <a:pos x="T92" y="T93"/>
                      </a:cxn>
                      <a:cxn ang="T161">
                        <a:pos x="T94" y="T95"/>
                      </a:cxn>
                      <a:cxn ang="T162">
                        <a:pos x="T96" y="T97"/>
                      </a:cxn>
                      <a:cxn ang="T163">
                        <a:pos x="T98" y="T99"/>
                      </a:cxn>
                      <a:cxn ang="T164">
                        <a:pos x="T100" y="T101"/>
                      </a:cxn>
                      <a:cxn ang="T165">
                        <a:pos x="T102" y="T103"/>
                      </a:cxn>
                      <a:cxn ang="T166">
                        <a:pos x="T104" y="T105"/>
                      </a:cxn>
                      <a:cxn ang="T167">
                        <a:pos x="T106" y="T107"/>
                      </a:cxn>
                      <a:cxn ang="T168">
                        <a:pos x="T108" y="T109"/>
                      </a:cxn>
                      <a:cxn ang="T169">
                        <a:pos x="T110" y="T111"/>
                      </a:cxn>
                      <a:cxn ang="T170">
                        <a:pos x="T112" y="T113"/>
                      </a:cxn>
                    </a:cxnLst>
                    <a:rect l="0" t="0" r="r" b="b"/>
                    <a:pathLst>
                      <a:path w="3101" h="997">
                        <a:moveTo>
                          <a:pt x="2774" y="997"/>
                        </a:moveTo>
                        <a:lnTo>
                          <a:pt x="2773" y="985"/>
                        </a:lnTo>
                        <a:lnTo>
                          <a:pt x="2771" y="973"/>
                        </a:lnTo>
                        <a:lnTo>
                          <a:pt x="2768" y="963"/>
                        </a:lnTo>
                        <a:lnTo>
                          <a:pt x="2764" y="953"/>
                        </a:lnTo>
                        <a:lnTo>
                          <a:pt x="2760" y="945"/>
                        </a:lnTo>
                        <a:lnTo>
                          <a:pt x="2753" y="936"/>
                        </a:lnTo>
                        <a:lnTo>
                          <a:pt x="2746" y="929"/>
                        </a:lnTo>
                        <a:lnTo>
                          <a:pt x="2738" y="923"/>
                        </a:lnTo>
                        <a:lnTo>
                          <a:pt x="2730" y="917"/>
                        </a:lnTo>
                        <a:lnTo>
                          <a:pt x="2722" y="912"/>
                        </a:lnTo>
                        <a:lnTo>
                          <a:pt x="2712" y="908"/>
                        </a:lnTo>
                        <a:lnTo>
                          <a:pt x="2703" y="905"/>
                        </a:lnTo>
                        <a:lnTo>
                          <a:pt x="2693" y="902"/>
                        </a:lnTo>
                        <a:lnTo>
                          <a:pt x="2683" y="899"/>
                        </a:lnTo>
                        <a:lnTo>
                          <a:pt x="2672" y="898"/>
                        </a:lnTo>
                        <a:lnTo>
                          <a:pt x="2662" y="898"/>
                        </a:lnTo>
                        <a:lnTo>
                          <a:pt x="2651" y="898"/>
                        </a:lnTo>
                        <a:lnTo>
                          <a:pt x="2641" y="900"/>
                        </a:lnTo>
                        <a:lnTo>
                          <a:pt x="2630" y="903"/>
                        </a:lnTo>
                        <a:lnTo>
                          <a:pt x="2621" y="905"/>
                        </a:lnTo>
                        <a:lnTo>
                          <a:pt x="2611" y="909"/>
                        </a:lnTo>
                        <a:lnTo>
                          <a:pt x="2602" y="913"/>
                        </a:lnTo>
                        <a:lnTo>
                          <a:pt x="2592" y="917"/>
                        </a:lnTo>
                        <a:lnTo>
                          <a:pt x="2585" y="924"/>
                        </a:lnTo>
                        <a:lnTo>
                          <a:pt x="2576" y="930"/>
                        </a:lnTo>
                        <a:lnTo>
                          <a:pt x="2570" y="937"/>
                        </a:lnTo>
                        <a:lnTo>
                          <a:pt x="2564" y="946"/>
                        </a:lnTo>
                        <a:lnTo>
                          <a:pt x="2558" y="954"/>
                        </a:lnTo>
                        <a:lnTo>
                          <a:pt x="2555" y="964"/>
                        </a:lnTo>
                        <a:lnTo>
                          <a:pt x="2552" y="974"/>
                        </a:lnTo>
                        <a:lnTo>
                          <a:pt x="2550" y="985"/>
                        </a:lnTo>
                        <a:lnTo>
                          <a:pt x="2549" y="997"/>
                        </a:lnTo>
                        <a:lnTo>
                          <a:pt x="2217" y="997"/>
                        </a:lnTo>
                        <a:lnTo>
                          <a:pt x="2217" y="986"/>
                        </a:lnTo>
                        <a:lnTo>
                          <a:pt x="2215" y="974"/>
                        </a:lnTo>
                        <a:lnTo>
                          <a:pt x="2212" y="965"/>
                        </a:lnTo>
                        <a:lnTo>
                          <a:pt x="2208" y="955"/>
                        </a:lnTo>
                        <a:lnTo>
                          <a:pt x="2202" y="947"/>
                        </a:lnTo>
                        <a:lnTo>
                          <a:pt x="2197" y="938"/>
                        </a:lnTo>
                        <a:lnTo>
                          <a:pt x="2190" y="931"/>
                        </a:lnTo>
                        <a:lnTo>
                          <a:pt x="2182" y="925"/>
                        </a:lnTo>
                        <a:lnTo>
                          <a:pt x="2174" y="919"/>
                        </a:lnTo>
                        <a:lnTo>
                          <a:pt x="2166" y="915"/>
                        </a:lnTo>
                        <a:lnTo>
                          <a:pt x="2156" y="911"/>
                        </a:lnTo>
                        <a:lnTo>
                          <a:pt x="2147" y="908"/>
                        </a:lnTo>
                        <a:lnTo>
                          <a:pt x="2137" y="905"/>
                        </a:lnTo>
                        <a:lnTo>
                          <a:pt x="2127" y="903"/>
                        </a:lnTo>
                        <a:lnTo>
                          <a:pt x="2116" y="902"/>
                        </a:lnTo>
                        <a:lnTo>
                          <a:pt x="2106" y="902"/>
                        </a:lnTo>
                        <a:lnTo>
                          <a:pt x="2096" y="903"/>
                        </a:lnTo>
                        <a:lnTo>
                          <a:pt x="2086" y="904"/>
                        </a:lnTo>
                        <a:lnTo>
                          <a:pt x="2075" y="905"/>
                        </a:lnTo>
                        <a:lnTo>
                          <a:pt x="2066" y="908"/>
                        </a:lnTo>
                        <a:lnTo>
                          <a:pt x="2055" y="911"/>
                        </a:lnTo>
                        <a:lnTo>
                          <a:pt x="2047" y="915"/>
                        </a:lnTo>
                        <a:lnTo>
                          <a:pt x="2037" y="920"/>
                        </a:lnTo>
                        <a:lnTo>
                          <a:pt x="2030" y="926"/>
                        </a:lnTo>
                        <a:lnTo>
                          <a:pt x="2022" y="932"/>
                        </a:lnTo>
                        <a:lnTo>
                          <a:pt x="2015" y="939"/>
                        </a:lnTo>
                        <a:lnTo>
                          <a:pt x="2010" y="947"/>
                        </a:lnTo>
                        <a:lnTo>
                          <a:pt x="2004" y="955"/>
                        </a:lnTo>
                        <a:lnTo>
                          <a:pt x="2000" y="965"/>
                        </a:lnTo>
                        <a:lnTo>
                          <a:pt x="1997" y="974"/>
                        </a:lnTo>
                        <a:lnTo>
                          <a:pt x="1995" y="986"/>
                        </a:lnTo>
                        <a:lnTo>
                          <a:pt x="1995" y="997"/>
                        </a:lnTo>
                        <a:lnTo>
                          <a:pt x="1663" y="997"/>
                        </a:lnTo>
                        <a:lnTo>
                          <a:pt x="1662" y="986"/>
                        </a:lnTo>
                        <a:lnTo>
                          <a:pt x="1660" y="974"/>
                        </a:lnTo>
                        <a:lnTo>
                          <a:pt x="1657" y="965"/>
                        </a:lnTo>
                        <a:lnTo>
                          <a:pt x="1653" y="955"/>
                        </a:lnTo>
                        <a:lnTo>
                          <a:pt x="1648" y="947"/>
                        </a:lnTo>
                        <a:lnTo>
                          <a:pt x="1642" y="939"/>
                        </a:lnTo>
                        <a:lnTo>
                          <a:pt x="1635" y="932"/>
                        </a:lnTo>
                        <a:lnTo>
                          <a:pt x="1627" y="926"/>
                        </a:lnTo>
                        <a:lnTo>
                          <a:pt x="1620" y="920"/>
                        </a:lnTo>
                        <a:lnTo>
                          <a:pt x="1611" y="915"/>
                        </a:lnTo>
                        <a:lnTo>
                          <a:pt x="1601" y="911"/>
                        </a:lnTo>
                        <a:lnTo>
                          <a:pt x="1592" y="908"/>
                        </a:lnTo>
                        <a:lnTo>
                          <a:pt x="1582" y="905"/>
                        </a:lnTo>
                        <a:lnTo>
                          <a:pt x="1572" y="904"/>
                        </a:lnTo>
                        <a:lnTo>
                          <a:pt x="1561" y="903"/>
                        </a:lnTo>
                        <a:lnTo>
                          <a:pt x="1551" y="902"/>
                        </a:lnTo>
                        <a:lnTo>
                          <a:pt x="1540" y="902"/>
                        </a:lnTo>
                        <a:lnTo>
                          <a:pt x="1529" y="903"/>
                        </a:lnTo>
                        <a:lnTo>
                          <a:pt x="1519" y="905"/>
                        </a:lnTo>
                        <a:lnTo>
                          <a:pt x="1509" y="908"/>
                        </a:lnTo>
                        <a:lnTo>
                          <a:pt x="1500" y="911"/>
                        </a:lnTo>
                        <a:lnTo>
                          <a:pt x="1490" y="915"/>
                        </a:lnTo>
                        <a:lnTo>
                          <a:pt x="1481" y="919"/>
                        </a:lnTo>
                        <a:lnTo>
                          <a:pt x="1474" y="925"/>
                        </a:lnTo>
                        <a:lnTo>
                          <a:pt x="1465" y="931"/>
                        </a:lnTo>
                        <a:lnTo>
                          <a:pt x="1459" y="938"/>
                        </a:lnTo>
                        <a:lnTo>
                          <a:pt x="1453" y="947"/>
                        </a:lnTo>
                        <a:lnTo>
                          <a:pt x="1448" y="955"/>
                        </a:lnTo>
                        <a:lnTo>
                          <a:pt x="1444" y="965"/>
                        </a:lnTo>
                        <a:lnTo>
                          <a:pt x="1441" y="974"/>
                        </a:lnTo>
                        <a:lnTo>
                          <a:pt x="1439" y="986"/>
                        </a:lnTo>
                        <a:lnTo>
                          <a:pt x="1438" y="997"/>
                        </a:lnTo>
                        <a:lnTo>
                          <a:pt x="1106" y="997"/>
                        </a:lnTo>
                        <a:lnTo>
                          <a:pt x="1106" y="986"/>
                        </a:lnTo>
                        <a:lnTo>
                          <a:pt x="1104" y="974"/>
                        </a:lnTo>
                        <a:lnTo>
                          <a:pt x="1101" y="965"/>
                        </a:lnTo>
                        <a:lnTo>
                          <a:pt x="1097" y="955"/>
                        </a:lnTo>
                        <a:lnTo>
                          <a:pt x="1091" y="947"/>
                        </a:lnTo>
                        <a:lnTo>
                          <a:pt x="1086" y="939"/>
                        </a:lnTo>
                        <a:lnTo>
                          <a:pt x="1079" y="932"/>
                        </a:lnTo>
                        <a:lnTo>
                          <a:pt x="1071" y="926"/>
                        </a:lnTo>
                        <a:lnTo>
                          <a:pt x="1064" y="920"/>
                        </a:lnTo>
                        <a:lnTo>
                          <a:pt x="1054" y="915"/>
                        </a:lnTo>
                        <a:lnTo>
                          <a:pt x="1046" y="912"/>
                        </a:lnTo>
                        <a:lnTo>
                          <a:pt x="1035" y="908"/>
                        </a:lnTo>
                        <a:lnTo>
                          <a:pt x="1026" y="906"/>
                        </a:lnTo>
                        <a:lnTo>
                          <a:pt x="1015" y="904"/>
                        </a:lnTo>
                        <a:lnTo>
                          <a:pt x="1005" y="903"/>
                        </a:lnTo>
                        <a:lnTo>
                          <a:pt x="995" y="903"/>
                        </a:lnTo>
                        <a:lnTo>
                          <a:pt x="985" y="903"/>
                        </a:lnTo>
                        <a:lnTo>
                          <a:pt x="974" y="904"/>
                        </a:lnTo>
                        <a:lnTo>
                          <a:pt x="964" y="906"/>
                        </a:lnTo>
                        <a:lnTo>
                          <a:pt x="954" y="908"/>
                        </a:lnTo>
                        <a:lnTo>
                          <a:pt x="945" y="912"/>
                        </a:lnTo>
                        <a:lnTo>
                          <a:pt x="935" y="915"/>
                        </a:lnTo>
                        <a:lnTo>
                          <a:pt x="926" y="920"/>
                        </a:lnTo>
                        <a:lnTo>
                          <a:pt x="919" y="926"/>
                        </a:lnTo>
                        <a:lnTo>
                          <a:pt x="911" y="932"/>
                        </a:lnTo>
                        <a:lnTo>
                          <a:pt x="904" y="939"/>
                        </a:lnTo>
                        <a:lnTo>
                          <a:pt x="899" y="947"/>
                        </a:lnTo>
                        <a:lnTo>
                          <a:pt x="893" y="955"/>
                        </a:lnTo>
                        <a:lnTo>
                          <a:pt x="889" y="965"/>
                        </a:lnTo>
                        <a:lnTo>
                          <a:pt x="886" y="974"/>
                        </a:lnTo>
                        <a:lnTo>
                          <a:pt x="884" y="986"/>
                        </a:lnTo>
                        <a:lnTo>
                          <a:pt x="884" y="997"/>
                        </a:lnTo>
                        <a:lnTo>
                          <a:pt x="552" y="997"/>
                        </a:lnTo>
                        <a:lnTo>
                          <a:pt x="551" y="986"/>
                        </a:lnTo>
                        <a:lnTo>
                          <a:pt x="549" y="975"/>
                        </a:lnTo>
                        <a:lnTo>
                          <a:pt x="546" y="965"/>
                        </a:lnTo>
                        <a:lnTo>
                          <a:pt x="543" y="956"/>
                        </a:lnTo>
                        <a:lnTo>
                          <a:pt x="537" y="948"/>
                        </a:lnTo>
                        <a:lnTo>
                          <a:pt x="531" y="939"/>
                        </a:lnTo>
                        <a:lnTo>
                          <a:pt x="525" y="933"/>
                        </a:lnTo>
                        <a:lnTo>
                          <a:pt x="516" y="927"/>
                        </a:lnTo>
                        <a:lnTo>
                          <a:pt x="509" y="922"/>
                        </a:lnTo>
                        <a:lnTo>
                          <a:pt x="499" y="916"/>
                        </a:lnTo>
                        <a:lnTo>
                          <a:pt x="490" y="912"/>
                        </a:lnTo>
                        <a:lnTo>
                          <a:pt x="480" y="909"/>
                        </a:lnTo>
                        <a:lnTo>
                          <a:pt x="471" y="907"/>
                        </a:lnTo>
                        <a:lnTo>
                          <a:pt x="460" y="905"/>
                        </a:lnTo>
                        <a:lnTo>
                          <a:pt x="450" y="904"/>
                        </a:lnTo>
                        <a:lnTo>
                          <a:pt x="439" y="903"/>
                        </a:lnTo>
                        <a:lnTo>
                          <a:pt x="429" y="904"/>
                        </a:lnTo>
                        <a:lnTo>
                          <a:pt x="418" y="905"/>
                        </a:lnTo>
                        <a:lnTo>
                          <a:pt x="408" y="906"/>
                        </a:lnTo>
                        <a:lnTo>
                          <a:pt x="398" y="909"/>
                        </a:lnTo>
                        <a:lnTo>
                          <a:pt x="389" y="912"/>
                        </a:lnTo>
                        <a:lnTo>
                          <a:pt x="379" y="916"/>
                        </a:lnTo>
                        <a:lnTo>
                          <a:pt x="371" y="920"/>
                        </a:lnTo>
                        <a:lnTo>
                          <a:pt x="363" y="926"/>
                        </a:lnTo>
                        <a:lnTo>
                          <a:pt x="355" y="932"/>
                        </a:lnTo>
                        <a:lnTo>
                          <a:pt x="348" y="939"/>
                        </a:lnTo>
                        <a:lnTo>
                          <a:pt x="341" y="947"/>
                        </a:lnTo>
                        <a:lnTo>
                          <a:pt x="337" y="955"/>
                        </a:lnTo>
                        <a:lnTo>
                          <a:pt x="333" y="965"/>
                        </a:lnTo>
                        <a:lnTo>
                          <a:pt x="330" y="975"/>
                        </a:lnTo>
                        <a:lnTo>
                          <a:pt x="328" y="986"/>
                        </a:lnTo>
                        <a:lnTo>
                          <a:pt x="327" y="997"/>
                        </a:lnTo>
                        <a:lnTo>
                          <a:pt x="0" y="997"/>
                        </a:lnTo>
                        <a:lnTo>
                          <a:pt x="0" y="883"/>
                        </a:lnTo>
                        <a:lnTo>
                          <a:pt x="78" y="883"/>
                        </a:lnTo>
                        <a:lnTo>
                          <a:pt x="607" y="271"/>
                        </a:lnTo>
                        <a:lnTo>
                          <a:pt x="664" y="195"/>
                        </a:lnTo>
                        <a:lnTo>
                          <a:pt x="658" y="195"/>
                        </a:lnTo>
                        <a:lnTo>
                          <a:pt x="664" y="195"/>
                        </a:lnTo>
                        <a:lnTo>
                          <a:pt x="658" y="195"/>
                        </a:lnTo>
                        <a:lnTo>
                          <a:pt x="658" y="62"/>
                        </a:lnTo>
                        <a:lnTo>
                          <a:pt x="660" y="53"/>
                        </a:lnTo>
                        <a:lnTo>
                          <a:pt x="661" y="44"/>
                        </a:lnTo>
                        <a:lnTo>
                          <a:pt x="664" y="35"/>
                        </a:lnTo>
                        <a:lnTo>
                          <a:pt x="668" y="26"/>
                        </a:lnTo>
                        <a:lnTo>
                          <a:pt x="672" y="18"/>
                        </a:lnTo>
                        <a:lnTo>
                          <a:pt x="677" y="11"/>
                        </a:lnTo>
                        <a:lnTo>
                          <a:pt x="682" y="8"/>
                        </a:lnTo>
                        <a:lnTo>
                          <a:pt x="685" y="6"/>
                        </a:lnTo>
                        <a:lnTo>
                          <a:pt x="689" y="3"/>
                        </a:lnTo>
                        <a:lnTo>
                          <a:pt x="693" y="2"/>
                        </a:lnTo>
                        <a:lnTo>
                          <a:pt x="701" y="0"/>
                        </a:lnTo>
                        <a:lnTo>
                          <a:pt x="707" y="2"/>
                        </a:lnTo>
                        <a:lnTo>
                          <a:pt x="716" y="6"/>
                        </a:lnTo>
                        <a:lnTo>
                          <a:pt x="724" y="11"/>
                        </a:lnTo>
                        <a:lnTo>
                          <a:pt x="727" y="14"/>
                        </a:lnTo>
                        <a:lnTo>
                          <a:pt x="730" y="18"/>
                        </a:lnTo>
                        <a:lnTo>
                          <a:pt x="733" y="21"/>
                        </a:lnTo>
                        <a:lnTo>
                          <a:pt x="735" y="26"/>
                        </a:lnTo>
                        <a:lnTo>
                          <a:pt x="738" y="35"/>
                        </a:lnTo>
                        <a:lnTo>
                          <a:pt x="742" y="44"/>
                        </a:lnTo>
                        <a:lnTo>
                          <a:pt x="743" y="53"/>
                        </a:lnTo>
                        <a:lnTo>
                          <a:pt x="744" y="62"/>
                        </a:lnTo>
                        <a:lnTo>
                          <a:pt x="744" y="176"/>
                        </a:lnTo>
                        <a:lnTo>
                          <a:pt x="1551" y="176"/>
                        </a:lnTo>
                        <a:lnTo>
                          <a:pt x="2357" y="176"/>
                        </a:lnTo>
                        <a:lnTo>
                          <a:pt x="2357" y="62"/>
                        </a:lnTo>
                        <a:lnTo>
                          <a:pt x="2358" y="53"/>
                        </a:lnTo>
                        <a:lnTo>
                          <a:pt x="2359" y="44"/>
                        </a:lnTo>
                        <a:lnTo>
                          <a:pt x="2363" y="35"/>
                        </a:lnTo>
                        <a:lnTo>
                          <a:pt x="2366" y="26"/>
                        </a:lnTo>
                        <a:lnTo>
                          <a:pt x="2368" y="21"/>
                        </a:lnTo>
                        <a:lnTo>
                          <a:pt x="2371" y="18"/>
                        </a:lnTo>
                        <a:lnTo>
                          <a:pt x="2374" y="14"/>
                        </a:lnTo>
                        <a:lnTo>
                          <a:pt x="2377" y="11"/>
                        </a:lnTo>
                        <a:lnTo>
                          <a:pt x="2385" y="6"/>
                        </a:lnTo>
                        <a:lnTo>
                          <a:pt x="2394" y="2"/>
                        </a:lnTo>
                        <a:lnTo>
                          <a:pt x="2399" y="0"/>
                        </a:lnTo>
                        <a:lnTo>
                          <a:pt x="2406" y="2"/>
                        </a:lnTo>
                        <a:lnTo>
                          <a:pt x="2414" y="6"/>
                        </a:lnTo>
                        <a:lnTo>
                          <a:pt x="2423" y="11"/>
                        </a:lnTo>
                        <a:lnTo>
                          <a:pt x="2426" y="14"/>
                        </a:lnTo>
                        <a:lnTo>
                          <a:pt x="2429" y="18"/>
                        </a:lnTo>
                        <a:lnTo>
                          <a:pt x="2431" y="21"/>
                        </a:lnTo>
                        <a:lnTo>
                          <a:pt x="2433" y="26"/>
                        </a:lnTo>
                        <a:lnTo>
                          <a:pt x="2437" y="35"/>
                        </a:lnTo>
                        <a:lnTo>
                          <a:pt x="2439" y="44"/>
                        </a:lnTo>
                        <a:lnTo>
                          <a:pt x="2441" y="53"/>
                        </a:lnTo>
                        <a:lnTo>
                          <a:pt x="2443" y="62"/>
                        </a:lnTo>
                        <a:lnTo>
                          <a:pt x="2443" y="195"/>
                        </a:lnTo>
                        <a:lnTo>
                          <a:pt x="2437" y="195"/>
                        </a:lnTo>
                        <a:lnTo>
                          <a:pt x="2437" y="197"/>
                        </a:lnTo>
                        <a:lnTo>
                          <a:pt x="2437" y="195"/>
                        </a:lnTo>
                        <a:lnTo>
                          <a:pt x="2495" y="271"/>
                        </a:lnTo>
                        <a:lnTo>
                          <a:pt x="3023" y="883"/>
                        </a:lnTo>
                        <a:lnTo>
                          <a:pt x="3101" y="883"/>
                        </a:lnTo>
                        <a:lnTo>
                          <a:pt x="3101" y="997"/>
                        </a:lnTo>
                        <a:lnTo>
                          <a:pt x="2774" y="99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82" name="Rectangle 4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405" y="2026"/>
                    <a:ext cx="5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083" name="Rectangle 4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405" y="2026"/>
                    <a:ext cx="5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084" name="Rectangle 4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98" y="1954"/>
                    <a:ext cx="64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085" name="Rectangle 4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98" y="1954"/>
                    <a:ext cx="64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086" name="Freeform 48"/>
                  <p:cNvSpPr>
                    <a:spLocks noChangeAspect="1"/>
                  </p:cNvSpPr>
                  <p:nvPr/>
                </p:nvSpPr>
                <p:spPr bwMode="auto">
                  <a:xfrm>
                    <a:off x="2112" y="1110"/>
                    <a:ext cx="157" cy="301"/>
                  </a:xfrm>
                  <a:custGeom>
                    <a:avLst/>
                    <a:gdLst>
                      <a:gd name="T0" fmla="*/ 93 w 519"/>
                      <a:gd name="T1" fmla="*/ 84 h 1005"/>
                      <a:gd name="T2" fmla="*/ 93 w 519"/>
                      <a:gd name="T3" fmla="*/ 72 h 1005"/>
                      <a:gd name="T4" fmla="*/ 87 w 519"/>
                      <a:gd name="T5" fmla="*/ 72 h 1005"/>
                      <a:gd name="T6" fmla="*/ 87 w 519"/>
                      <a:gd name="T7" fmla="*/ 36 h 1005"/>
                      <a:gd name="T8" fmla="*/ 85 w 519"/>
                      <a:gd name="T9" fmla="*/ 23 h 1005"/>
                      <a:gd name="T10" fmla="*/ 78 w 519"/>
                      <a:gd name="T11" fmla="*/ 0 h 1005"/>
                      <a:gd name="T12" fmla="*/ 72 w 519"/>
                      <a:gd name="T13" fmla="*/ 23 h 1005"/>
                      <a:gd name="T14" fmla="*/ 70 w 519"/>
                      <a:gd name="T15" fmla="*/ 36 h 1005"/>
                      <a:gd name="T16" fmla="*/ 70 w 519"/>
                      <a:gd name="T17" fmla="*/ 72 h 1005"/>
                      <a:gd name="T18" fmla="*/ 64 w 519"/>
                      <a:gd name="T19" fmla="*/ 72 h 1005"/>
                      <a:gd name="T20" fmla="*/ 64 w 519"/>
                      <a:gd name="T21" fmla="*/ 84 h 1005"/>
                      <a:gd name="T22" fmla="*/ 0 w 519"/>
                      <a:gd name="T23" fmla="*/ 277 h 1005"/>
                      <a:gd name="T24" fmla="*/ 2 w 519"/>
                      <a:gd name="T25" fmla="*/ 281 h 1005"/>
                      <a:gd name="T26" fmla="*/ 3 w 519"/>
                      <a:gd name="T27" fmla="*/ 284 h 1005"/>
                      <a:gd name="T28" fmla="*/ 4 w 519"/>
                      <a:gd name="T29" fmla="*/ 287 h 1005"/>
                      <a:gd name="T30" fmla="*/ 5 w 519"/>
                      <a:gd name="T31" fmla="*/ 290 h 1005"/>
                      <a:gd name="T32" fmla="*/ 6 w 519"/>
                      <a:gd name="T33" fmla="*/ 295 h 1005"/>
                      <a:gd name="T34" fmla="*/ 7 w 519"/>
                      <a:gd name="T35" fmla="*/ 301 h 1005"/>
                      <a:gd name="T36" fmla="*/ 150 w 519"/>
                      <a:gd name="T37" fmla="*/ 301 h 1005"/>
                      <a:gd name="T38" fmla="*/ 151 w 519"/>
                      <a:gd name="T39" fmla="*/ 294 h 1005"/>
                      <a:gd name="T40" fmla="*/ 152 w 519"/>
                      <a:gd name="T41" fmla="*/ 288 h 1005"/>
                      <a:gd name="T42" fmla="*/ 154 w 519"/>
                      <a:gd name="T43" fmla="*/ 282 h 1005"/>
                      <a:gd name="T44" fmla="*/ 157 w 519"/>
                      <a:gd name="T45" fmla="*/ 277 h 1005"/>
                      <a:gd name="T46" fmla="*/ 93 w 519"/>
                      <a:gd name="T47" fmla="*/ 84 h 100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519" h="1005">
                        <a:moveTo>
                          <a:pt x="307" y="281"/>
                        </a:moveTo>
                        <a:lnTo>
                          <a:pt x="307" y="240"/>
                        </a:lnTo>
                        <a:lnTo>
                          <a:pt x="288" y="240"/>
                        </a:lnTo>
                        <a:lnTo>
                          <a:pt x="288" y="121"/>
                        </a:lnTo>
                        <a:lnTo>
                          <a:pt x="280" y="76"/>
                        </a:lnTo>
                        <a:lnTo>
                          <a:pt x="259" y="0"/>
                        </a:lnTo>
                        <a:lnTo>
                          <a:pt x="237" y="76"/>
                        </a:lnTo>
                        <a:lnTo>
                          <a:pt x="230" y="121"/>
                        </a:lnTo>
                        <a:lnTo>
                          <a:pt x="230" y="240"/>
                        </a:lnTo>
                        <a:lnTo>
                          <a:pt x="210" y="240"/>
                        </a:lnTo>
                        <a:lnTo>
                          <a:pt x="210" y="281"/>
                        </a:lnTo>
                        <a:lnTo>
                          <a:pt x="0" y="925"/>
                        </a:lnTo>
                        <a:lnTo>
                          <a:pt x="5" y="937"/>
                        </a:lnTo>
                        <a:lnTo>
                          <a:pt x="9" y="948"/>
                        </a:lnTo>
                        <a:lnTo>
                          <a:pt x="13" y="957"/>
                        </a:lnTo>
                        <a:lnTo>
                          <a:pt x="15" y="967"/>
                        </a:lnTo>
                        <a:lnTo>
                          <a:pt x="20" y="984"/>
                        </a:lnTo>
                        <a:lnTo>
                          <a:pt x="23" y="1005"/>
                        </a:lnTo>
                        <a:lnTo>
                          <a:pt x="496" y="1005"/>
                        </a:lnTo>
                        <a:lnTo>
                          <a:pt x="500" y="982"/>
                        </a:lnTo>
                        <a:lnTo>
                          <a:pt x="504" y="961"/>
                        </a:lnTo>
                        <a:lnTo>
                          <a:pt x="510" y="942"/>
                        </a:lnTo>
                        <a:lnTo>
                          <a:pt x="519" y="925"/>
                        </a:lnTo>
                        <a:lnTo>
                          <a:pt x="307" y="28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87" name="Freeform 49"/>
                  <p:cNvSpPr>
                    <a:spLocks noChangeAspect="1"/>
                  </p:cNvSpPr>
                  <p:nvPr/>
                </p:nvSpPr>
                <p:spPr bwMode="auto">
                  <a:xfrm>
                    <a:off x="2112" y="1661"/>
                    <a:ext cx="36" cy="79"/>
                  </a:xfrm>
                  <a:custGeom>
                    <a:avLst/>
                    <a:gdLst>
                      <a:gd name="T0" fmla="*/ 36 w 105"/>
                      <a:gd name="T1" fmla="*/ 11 h 246"/>
                      <a:gd name="T2" fmla="*/ 34 w 105"/>
                      <a:gd name="T3" fmla="*/ 8 h 246"/>
                      <a:gd name="T4" fmla="*/ 32 w 105"/>
                      <a:gd name="T5" fmla="*/ 6 h 246"/>
                      <a:gd name="T6" fmla="*/ 29 w 105"/>
                      <a:gd name="T7" fmla="*/ 4 h 246"/>
                      <a:gd name="T8" fmla="*/ 27 w 105"/>
                      <a:gd name="T9" fmla="*/ 2 h 246"/>
                      <a:gd name="T10" fmla="*/ 25 w 105"/>
                      <a:gd name="T11" fmla="*/ 1 h 246"/>
                      <a:gd name="T12" fmla="*/ 22 w 105"/>
                      <a:gd name="T13" fmla="*/ 0 h 246"/>
                      <a:gd name="T14" fmla="*/ 19 w 105"/>
                      <a:gd name="T15" fmla="*/ 0 h 246"/>
                      <a:gd name="T16" fmla="*/ 16 w 105"/>
                      <a:gd name="T17" fmla="*/ 0 h 246"/>
                      <a:gd name="T18" fmla="*/ 14 w 105"/>
                      <a:gd name="T19" fmla="*/ 0 h 246"/>
                      <a:gd name="T20" fmla="*/ 11 w 105"/>
                      <a:gd name="T21" fmla="*/ 1 h 246"/>
                      <a:gd name="T22" fmla="*/ 9 w 105"/>
                      <a:gd name="T23" fmla="*/ 2 h 246"/>
                      <a:gd name="T24" fmla="*/ 7 w 105"/>
                      <a:gd name="T25" fmla="*/ 3 h 246"/>
                      <a:gd name="T26" fmla="*/ 4 w 105"/>
                      <a:gd name="T27" fmla="*/ 4 h 246"/>
                      <a:gd name="T28" fmla="*/ 3 w 105"/>
                      <a:gd name="T29" fmla="*/ 6 h 246"/>
                      <a:gd name="T30" fmla="*/ 1 w 105"/>
                      <a:gd name="T31" fmla="*/ 8 h 246"/>
                      <a:gd name="T32" fmla="*/ 0 w 105"/>
                      <a:gd name="T33" fmla="*/ 11 h 246"/>
                      <a:gd name="T34" fmla="*/ 0 w 105"/>
                      <a:gd name="T35" fmla="*/ 79 h 246"/>
                      <a:gd name="T36" fmla="*/ 36 w 105"/>
                      <a:gd name="T37" fmla="*/ 79 h 246"/>
                      <a:gd name="T38" fmla="*/ 36 w 105"/>
                      <a:gd name="T39" fmla="*/ 11 h 24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0" t="0" r="r" b="b"/>
                    <a:pathLst>
                      <a:path w="105" h="246">
                        <a:moveTo>
                          <a:pt x="105" y="33"/>
                        </a:moveTo>
                        <a:lnTo>
                          <a:pt x="99" y="25"/>
                        </a:lnTo>
                        <a:lnTo>
                          <a:pt x="93" y="18"/>
                        </a:lnTo>
                        <a:lnTo>
                          <a:pt x="86" y="11"/>
                        </a:lnTo>
                        <a:lnTo>
                          <a:pt x="79" y="7"/>
                        </a:lnTo>
                        <a:lnTo>
                          <a:pt x="72" y="3"/>
                        </a:lnTo>
                        <a:lnTo>
                          <a:pt x="63" y="1"/>
                        </a:lnTo>
                        <a:lnTo>
                          <a:pt x="56" y="0"/>
                        </a:lnTo>
                        <a:lnTo>
                          <a:pt x="48" y="0"/>
                        </a:lnTo>
                        <a:lnTo>
                          <a:pt x="40" y="1"/>
                        </a:lnTo>
                        <a:lnTo>
                          <a:pt x="33" y="3"/>
                        </a:lnTo>
                        <a:lnTo>
                          <a:pt x="25" y="6"/>
                        </a:lnTo>
                        <a:lnTo>
                          <a:pt x="19" y="9"/>
                        </a:lnTo>
                        <a:lnTo>
                          <a:pt x="13" y="14"/>
                        </a:lnTo>
                        <a:lnTo>
                          <a:pt x="8" y="20"/>
                        </a:lnTo>
                        <a:lnTo>
                          <a:pt x="3" y="26"/>
                        </a:lnTo>
                        <a:lnTo>
                          <a:pt x="0" y="33"/>
                        </a:lnTo>
                        <a:lnTo>
                          <a:pt x="0" y="246"/>
                        </a:lnTo>
                        <a:lnTo>
                          <a:pt x="105" y="246"/>
                        </a:lnTo>
                        <a:lnTo>
                          <a:pt x="105" y="3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88" name="Freeform 50"/>
                  <p:cNvSpPr>
                    <a:spLocks noChangeAspect="1"/>
                  </p:cNvSpPr>
                  <p:nvPr/>
                </p:nvSpPr>
                <p:spPr bwMode="auto">
                  <a:xfrm>
                    <a:off x="3278" y="1661"/>
                    <a:ext cx="29" cy="79"/>
                  </a:xfrm>
                  <a:custGeom>
                    <a:avLst/>
                    <a:gdLst>
                      <a:gd name="T0" fmla="*/ 29 w 105"/>
                      <a:gd name="T1" fmla="*/ 11 h 246"/>
                      <a:gd name="T2" fmla="*/ 28 w 105"/>
                      <a:gd name="T3" fmla="*/ 8 h 246"/>
                      <a:gd name="T4" fmla="*/ 26 w 105"/>
                      <a:gd name="T5" fmla="*/ 6 h 246"/>
                      <a:gd name="T6" fmla="*/ 24 w 105"/>
                      <a:gd name="T7" fmla="*/ 4 h 246"/>
                      <a:gd name="T8" fmla="*/ 22 w 105"/>
                      <a:gd name="T9" fmla="*/ 2 h 246"/>
                      <a:gd name="T10" fmla="*/ 20 w 105"/>
                      <a:gd name="T11" fmla="*/ 1 h 246"/>
                      <a:gd name="T12" fmla="*/ 18 w 105"/>
                      <a:gd name="T13" fmla="*/ 0 h 246"/>
                      <a:gd name="T14" fmla="*/ 16 w 105"/>
                      <a:gd name="T15" fmla="*/ 0 h 246"/>
                      <a:gd name="T16" fmla="*/ 13 w 105"/>
                      <a:gd name="T17" fmla="*/ 0 h 246"/>
                      <a:gd name="T18" fmla="*/ 11 w 105"/>
                      <a:gd name="T19" fmla="*/ 0 h 246"/>
                      <a:gd name="T20" fmla="*/ 9 w 105"/>
                      <a:gd name="T21" fmla="*/ 1 h 246"/>
                      <a:gd name="T22" fmla="*/ 7 w 105"/>
                      <a:gd name="T23" fmla="*/ 2 h 246"/>
                      <a:gd name="T24" fmla="*/ 5 w 105"/>
                      <a:gd name="T25" fmla="*/ 3 h 246"/>
                      <a:gd name="T26" fmla="*/ 4 w 105"/>
                      <a:gd name="T27" fmla="*/ 4 h 246"/>
                      <a:gd name="T28" fmla="*/ 2 w 105"/>
                      <a:gd name="T29" fmla="*/ 6 h 246"/>
                      <a:gd name="T30" fmla="*/ 1 w 105"/>
                      <a:gd name="T31" fmla="*/ 8 h 246"/>
                      <a:gd name="T32" fmla="*/ 0 w 105"/>
                      <a:gd name="T33" fmla="*/ 11 h 246"/>
                      <a:gd name="T34" fmla="*/ 0 w 105"/>
                      <a:gd name="T35" fmla="*/ 79 h 246"/>
                      <a:gd name="T36" fmla="*/ 29 w 105"/>
                      <a:gd name="T37" fmla="*/ 79 h 246"/>
                      <a:gd name="T38" fmla="*/ 29 w 105"/>
                      <a:gd name="T39" fmla="*/ 11 h 24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0" t="0" r="r" b="b"/>
                    <a:pathLst>
                      <a:path w="105" h="246">
                        <a:moveTo>
                          <a:pt x="105" y="33"/>
                        </a:moveTo>
                        <a:lnTo>
                          <a:pt x="100" y="25"/>
                        </a:lnTo>
                        <a:lnTo>
                          <a:pt x="93" y="18"/>
                        </a:lnTo>
                        <a:lnTo>
                          <a:pt x="87" y="11"/>
                        </a:lnTo>
                        <a:lnTo>
                          <a:pt x="80" y="7"/>
                        </a:lnTo>
                        <a:lnTo>
                          <a:pt x="72" y="3"/>
                        </a:lnTo>
                        <a:lnTo>
                          <a:pt x="64" y="1"/>
                        </a:lnTo>
                        <a:lnTo>
                          <a:pt x="57" y="0"/>
                        </a:lnTo>
                        <a:lnTo>
                          <a:pt x="48" y="0"/>
                        </a:lnTo>
                        <a:lnTo>
                          <a:pt x="41" y="1"/>
                        </a:lnTo>
                        <a:lnTo>
                          <a:pt x="33" y="3"/>
                        </a:lnTo>
                        <a:lnTo>
                          <a:pt x="26" y="6"/>
                        </a:lnTo>
                        <a:lnTo>
                          <a:pt x="19" y="9"/>
                        </a:lnTo>
                        <a:lnTo>
                          <a:pt x="13" y="14"/>
                        </a:lnTo>
                        <a:lnTo>
                          <a:pt x="8" y="20"/>
                        </a:lnTo>
                        <a:lnTo>
                          <a:pt x="4" y="26"/>
                        </a:lnTo>
                        <a:lnTo>
                          <a:pt x="0" y="33"/>
                        </a:lnTo>
                        <a:lnTo>
                          <a:pt x="0" y="246"/>
                        </a:lnTo>
                        <a:lnTo>
                          <a:pt x="105" y="246"/>
                        </a:lnTo>
                        <a:lnTo>
                          <a:pt x="105" y="3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89" name="Freeform 51"/>
                  <p:cNvSpPr>
                    <a:spLocks noChangeAspect="1"/>
                  </p:cNvSpPr>
                  <p:nvPr/>
                </p:nvSpPr>
                <p:spPr bwMode="auto">
                  <a:xfrm>
                    <a:off x="2177" y="1661"/>
                    <a:ext cx="29" cy="79"/>
                  </a:xfrm>
                  <a:custGeom>
                    <a:avLst/>
                    <a:gdLst>
                      <a:gd name="T0" fmla="*/ 29 w 104"/>
                      <a:gd name="T1" fmla="*/ 11 h 248"/>
                      <a:gd name="T2" fmla="*/ 28 w 104"/>
                      <a:gd name="T3" fmla="*/ 9 h 248"/>
                      <a:gd name="T4" fmla="*/ 26 w 104"/>
                      <a:gd name="T5" fmla="*/ 6 h 248"/>
                      <a:gd name="T6" fmla="*/ 25 w 104"/>
                      <a:gd name="T7" fmla="*/ 4 h 248"/>
                      <a:gd name="T8" fmla="*/ 23 w 104"/>
                      <a:gd name="T9" fmla="*/ 3 h 248"/>
                      <a:gd name="T10" fmla="*/ 21 w 104"/>
                      <a:gd name="T11" fmla="*/ 1 h 248"/>
                      <a:gd name="T12" fmla="*/ 18 w 104"/>
                      <a:gd name="T13" fmla="*/ 1 h 248"/>
                      <a:gd name="T14" fmla="*/ 16 w 104"/>
                      <a:gd name="T15" fmla="*/ 0 h 248"/>
                      <a:gd name="T16" fmla="*/ 14 w 104"/>
                      <a:gd name="T17" fmla="*/ 0 h 248"/>
                      <a:gd name="T18" fmla="*/ 11 w 104"/>
                      <a:gd name="T19" fmla="*/ 0 h 248"/>
                      <a:gd name="T20" fmla="*/ 9 w 104"/>
                      <a:gd name="T21" fmla="*/ 1 h 248"/>
                      <a:gd name="T22" fmla="*/ 7 w 104"/>
                      <a:gd name="T23" fmla="*/ 1 h 248"/>
                      <a:gd name="T24" fmla="*/ 5 w 104"/>
                      <a:gd name="T25" fmla="*/ 3 h 248"/>
                      <a:gd name="T26" fmla="*/ 3 w 104"/>
                      <a:gd name="T27" fmla="*/ 4 h 248"/>
                      <a:gd name="T28" fmla="*/ 2 w 104"/>
                      <a:gd name="T29" fmla="*/ 6 h 248"/>
                      <a:gd name="T30" fmla="*/ 1 w 104"/>
                      <a:gd name="T31" fmla="*/ 9 h 248"/>
                      <a:gd name="T32" fmla="*/ 0 w 104"/>
                      <a:gd name="T33" fmla="*/ 11 h 248"/>
                      <a:gd name="T34" fmla="*/ 0 w 104"/>
                      <a:gd name="T35" fmla="*/ 79 h 248"/>
                      <a:gd name="T36" fmla="*/ 29 w 104"/>
                      <a:gd name="T37" fmla="*/ 79 h 248"/>
                      <a:gd name="T38" fmla="*/ 29 w 104"/>
                      <a:gd name="T39" fmla="*/ 11 h 248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0" t="0" r="r" b="b"/>
                    <a:pathLst>
                      <a:path w="104" h="248">
                        <a:moveTo>
                          <a:pt x="104" y="35"/>
                        </a:moveTo>
                        <a:lnTo>
                          <a:pt x="100" y="27"/>
                        </a:lnTo>
                        <a:lnTo>
                          <a:pt x="95" y="20"/>
                        </a:lnTo>
                        <a:lnTo>
                          <a:pt x="89" y="13"/>
                        </a:lnTo>
                        <a:lnTo>
                          <a:pt x="81" y="8"/>
                        </a:lnTo>
                        <a:lnTo>
                          <a:pt x="74" y="4"/>
                        </a:lnTo>
                        <a:lnTo>
                          <a:pt x="65" y="2"/>
                        </a:lnTo>
                        <a:lnTo>
                          <a:pt x="57" y="0"/>
                        </a:lnTo>
                        <a:lnTo>
                          <a:pt x="49" y="0"/>
                        </a:lnTo>
                        <a:lnTo>
                          <a:pt x="40" y="0"/>
                        </a:lnTo>
                        <a:lnTo>
                          <a:pt x="33" y="2"/>
                        </a:lnTo>
                        <a:lnTo>
                          <a:pt x="25" y="4"/>
                        </a:lnTo>
                        <a:lnTo>
                          <a:pt x="18" y="8"/>
                        </a:lnTo>
                        <a:lnTo>
                          <a:pt x="12" y="13"/>
                        </a:lnTo>
                        <a:lnTo>
                          <a:pt x="8" y="20"/>
                        </a:lnTo>
                        <a:lnTo>
                          <a:pt x="3" y="27"/>
                        </a:lnTo>
                        <a:lnTo>
                          <a:pt x="0" y="35"/>
                        </a:lnTo>
                        <a:lnTo>
                          <a:pt x="0" y="248"/>
                        </a:lnTo>
                        <a:lnTo>
                          <a:pt x="104" y="248"/>
                        </a:lnTo>
                        <a:lnTo>
                          <a:pt x="104" y="3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90" name="Freeform 52"/>
                  <p:cNvSpPr>
                    <a:spLocks noChangeAspect="1"/>
                  </p:cNvSpPr>
                  <p:nvPr/>
                </p:nvSpPr>
                <p:spPr bwMode="auto">
                  <a:xfrm>
                    <a:off x="3335" y="1661"/>
                    <a:ext cx="29" cy="79"/>
                  </a:xfrm>
                  <a:custGeom>
                    <a:avLst/>
                    <a:gdLst>
                      <a:gd name="T0" fmla="*/ 29 w 103"/>
                      <a:gd name="T1" fmla="*/ 11 h 248"/>
                      <a:gd name="T2" fmla="*/ 28 w 103"/>
                      <a:gd name="T3" fmla="*/ 9 h 248"/>
                      <a:gd name="T4" fmla="*/ 26 w 103"/>
                      <a:gd name="T5" fmla="*/ 6 h 248"/>
                      <a:gd name="T6" fmla="*/ 25 w 103"/>
                      <a:gd name="T7" fmla="*/ 4 h 248"/>
                      <a:gd name="T8" fmla="*/ 23 w 103"/>
                      <a:gd name="T9" fmla="*/ 3 h 248"/>
                      <a:gd name="T10" fmla="*/ 21 w 103"/>
                      <a:gd name="T11" fmla="*/ 1 h 248"/>
                      <a:gd name="T12" fmla="*/ 18 w 103"/>
                      <a:gd name="T13" fmla="*/ 1 h 248"/>
                      <a:gd name="T14" fmla="*/ 16 w 103"/>
                      <a:gd name="T15" fmla="*/ 0 h 248"/>
                      <a:gd name="T16" fmla="*/ 14 w 103"/>
                      <a:gd name="T17" fmla="*/ 0 h 248"/>
                      <a:gd name="T18" fmla="*/ 12 w 103"/>
                      <a:gd name="T19" fmla="*/ 0 h 248"/>
                      <a:gd name="T20" fmla="*/ 9 w 103"/>
                      <a:gd name="T21" fmla="*/ 1 h 248"/>
                      <a:gd name="T22" fmla="*/ 7 w 103"/>
                      <a:gd name="T23" fmla="*/ 1 h 248"/>
                      <a:gd name="T24" fmla="*/ 5 w 103"/>
                      <a:gd name="T25" fmla="*/ 3 h 248"/>
                      <a:gd name="T26" fmla="*/ 3 w 103"/>
                      <a:gd name="T27" fmla="*/ 4 h 248"/>
                      <a:gd name="T28" fmla="*/ 2 w 103"/>
                      <a:gd name="T29" fmla="*/ 6 h 248"/>
                      <a:gd name="T30" fmla="*/ 1 w 103"/>
                      <a:gd name="T31" fmla="*/ 9 h 248"/>
                      <a:gd name="T32" fmla="*/ 0 w 103"/>
                      <a:gd name="T33" fmla="*/ 11 h 248"/>
                      <a:gd name="T34" fmla="*/ 0 w 103"/>
                      <a:gd name="T35" fmla="*/ 79 h 248"/>
                      <a:gd name="T36" fmla="*/ 29 w 103"/>
                      <a:gd name="T37" fmla="*/ 79 h 248"/>
                      <a:gd name="T38" fmla="*/ 29 w 103"/>
                      <a:gd name="T39" fmla="*/ 11 h 248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0" t="0" r="r" b="b"/>
                    <a:pathLst>
                      <a:path w="103" h="248">
                        <a:moveTo>
                          <a:pt x="103" y="35"/>
                        </a:moveTo>
                        <a:lnTo>
                          <a:pt x="99" y="27"/>
                        </a:lnTo>
                        <a:lnTo>
                          <a:pt x="93" y="20"/>
                        </a:lnTo>
                        <a:lnTo>
                          <a:pt x="88" y="13"/>
                        </a:lnTo>
                        <a:lnTo>
                          <a:pt x="81" y="8"/>
                        </a:lnTo>
                        <a:lnTo>
                          <a:pt x="73" y="4"/>
                        </a:lnTo>
                        <a:lnTo>
                          <a:pt x="65" y="2"/>
                        </a:lnTo>
                        <a:lnTo>
                          <a:pt x="58" y="0"/>
                        </a:lnTo>
                        <a:lnTo>
                          <a:pt x="49" y="0"/>
                        </a:lnTo>
                        <a:lnTo>
                          <a:pt x="41" y="0"/>
                        </a:lnTo>
                        <a:lnTo>
                          <a:pt x="32" y="2"/>
                        </a:lnTo>
                        <a:lnTo>
                          <a:pt x="25" y="4"/>
                        </a:lnTo>
                        <a:lnTo>
                          <a:pt x="19" y="8"/>
                        </a:lnTo>
                        <a:lnTo>
                          <a:pt x="12" y="13"/>
                        </a:lnTo>
                        <a:lnTo>
                          <a:pt x="7" y="20"/>
                        </a:lnTo>
                        <a:lnTo>
                          <a:pt x="3" y="27"/>
                        </a:lnTo>
                        <a:lnTo>
                          <a:pt x="0" y="35"/>
                        </a:lnTo>
                        <a:lnTo>
                          <a:pt x="0" y="248"/>
                        </a:lnTo>
                        <a:lnTo>
                          <a:pt x="103" y="248"/>
                        </a:lnTo>
                        <a:lnTo>
                          <a:pt x="103" y="3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91" name="Freeform 53"/>
                  <p:cNvSpPr>
                    <a:spLocks noChangeAspect="1"/>
                  </p:cNvSpPr>
                  <p:nvPr/>
                </p:nvSpPr>
                <p:spPr bwMode="auto">
                  <a:xfrm>
                    <a:off x="2227" y="1661"/>
                    <a:ext cx="36" cy="79"/>
                  </a:xfrm>
                  <a:custGeom>
                    <a:avLst/>
                    <a:gdLst>
                      <a:gd name="T0" fmla="*/ 36 w 104"/>
                      <a:gd name="T1" fmla="*/ 11 h 247"/>
                      <a:gd name="T2" fmla="*/ 35 w 104"/>
                      <a:gd name="T3" fmla="*/ 9 h 247"/>
                      <a:gd name="T4" fmla="*/ 33 w 104"/>
                      <a:gd name="T5" fmla="*/ 6 h 247"/>
                      <a:gd name="T6" fmla="*/ 31 w 104"/>
                      <a:gd name="T7" fmla="*/ 4 h 247"/>
                      <a:gd name="T8" fmla="*/ 29 w 104"/>
                      <a:gd name="T9" fmla="*/ 3 h 247"/>
                      <a:gd name="T10" fmla="*/ 27 w 104"/>
                      <a:gd name="T11" fmla="*/ 2 h 247"/>
                      <a:gd name="T12" fmla="*/ 24 w 104"/>
                      <a:gd name="T13" fmla="*/ 1 h 247"/>
                      <a:gd name="T14" fmla="*/ 22 w 104"/>
                      <a:gd name="T15" fmla="*/ 0 h 247"/>
                      <a:gd name="T16" fmla="*/ 19 w 104"/>
                      <a:gd name="T17" fmla="*/ 0 h 247"/>
                      <a:gd name="T18" fmla="*/ 16 w 104"/>
                      <a:gd name="T19" fmla="*/ 0 h 247"/>
                      <a:gd name="T20" fmla="*/ 14 w 104"/>
                      <a:gd name="T21" fmla="*/ 1 h 247"/>
                      <a:gd name="T22" fmla="*/ 11 w 104"/>
                      <a:gd name="T23" fmla="*/ 1 h 247"/>
                      <a:gd name="T24" fmla="*/ 9 w 104"/>
                      <a:gd name="T25" fmla="*/ 3 h 247"/>
                      <a:gd name="T26" fmla="*/ 6 w 104"/>
                      <a:gd name="T27" fmla="*/ 4 h 247"/>
                      <a:gd name="T28" fmla="*/ 4 w 104"/>
                      <a:gd name="T29" fmla="*/ 6 h 247"/>
                      <a:gd name="T30" fmla="*/ 2 w 104"/>
                      <a:gd name="T31" fmla="*/ 8 h 247"/>
                      <a:gd name="T32" fmla="*/ 0 w 104"/>
                      <a:gd name="T33" fmla="*/ 11 h 247"/>
                      <a:gd name="T34" fmla="*/ 0 w 104"/>
                      <a:gd name="T35" fmla="*/ 79 h 247"/>
                      <a:gd name="T36" fmla="*/ 36 w 104"/>
                      <a:gd name="T37" fmla="*/ 79 h 247"/>
                      <a:gd name="T38" fmla="*/ 36 w 104"/>
                      <a:gd name="T39" fmla="*/ 11 h 247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0" t="0" r="r" b="b"/>
                    <a:pathLst>
                      <a:path w="104" h="247">
                        <a:moveTo>
                          <a:pt x="104" y="34"/>
                        </a:moveTo>
                        <a:lnTo>
                          <a:pt x="101" y="27"/>
                        </a:lnTo>
                        <a:lnTo>
                          <a:pt x="95" y="20"/>
                        </a:lnTo>
                        <a:lnTo>
                          <a:pt x="90" y="14"/>
                        </a:lnTo>
                        <a:lnTo>
                          <a:pt x="84" y="9"/>
                        </a:lnTo>
                        <a:lnTo>
                          <a:pt x="77" y="6"/>
                        </a:lnTo>
                        <a:lnTo>
                          <a:pt x="70" y="3"/>
                        </a:lnTo>
                        <a:lnTo>
                          <a:pt x="63" y="1"/>
                        </a:lnTo>
                        <a:lnTo>
                          <a:pt x="54" y="0"/>
                        </a:lnTo>
                        <a:lnTo>
                          <a:pt x="47" y="1"/>
                        </a:lnTo>
                        <a:lnTo>
                          <a:pt x="39" y="2"/>
                        </a:lnTo>
                        <a:lnTo>
                          <a:pt x="31" y="4"/>
                        </a:lnTo>
                        <a:lnTo>
                          <a:pt x="25" y="8"/>
                        </a:lnTo>
                        <a:lnTo>
                          <a:pt x="17" y="13"/>
                        </a:lnTo>
                        <a:lnTo>
                          <a:pt x="11" y="19"/>
                        </a:lnTo>
                        <a:lnTo>
                          <a:pt x="5" y="26"/>
                        </a:lnTo>
                        <a:lnTo>
                          <a:pt x="0" y="34"/>
                        </a:lnTo>
                        <a:lnTo>
                          <a:pt x="0" y="247"/>
                        </a:lnTo>
                        <a:lnTo>
                          <a:pt x="104" y="247"/>
                        </a:lnTo>
                        <a:lnTo>
                          <a:pt x="104" y="3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92" name="Freeform 54"/>
                  <p:cNvSpPr>
                    <a:spLocks noChangeAspect="1"/>
                  </p:cNvSpPr>
                  <p:nvPr/>
                </p:nvSpPr>
                <p:spPr bwMode="auto">
                  <a:xfrm>
                    <a:off x="3392" y="1661"/>
                    <a:ext cx="29" cy="79"/>
                  </a:xfrm>
                  <a:custGeom>
                    <a:avLst/>
                    <a:gdLst>
                      <a:gd name="T0" fmla="*/ 29 w 103"/>
                      <a:gd name="T1" fmla="*/ 11 h 247"/>
                      <a:gd name="T2" fmla="*/ 28 w 103"/>
                      <a:gd name="T3" fmla="*/ 9 h 247"/>
                      <a:gd name="T4" fmla="*/ 27 w 103"/>
                      <a:gd name="T5" fmla="*/ 6 h 247"/>
                      <a:gd name="T6" fmla="*/ 25 w 103"/>
                      <a:gd name="T7" fmla="*/ 4 h 247"/>
                      <a:gd name="T8" fmla="*/ 23 w 103"/>
                      <a:gd name="T9" fmla="*/ 3 h 247"/>
                      <a:gd name="T10" fmla="*/ 22 w 103"/>
                      <a:gd name="T11" fmla="*/ 2 h 247"/>
                      <a:gd name="T12" fmla="*/ 20 w 103"/>
                      <a:gd name="T13" fmla="*/ 1 h 247"/>
                      <a:gd name="T14" fmla="*/ 17 w 103"/>
                      <a:gd name="T15" fmla="*/ 0 h 247"/>
                      <a:gd name="T16" fmla="*/ 15 w 103"/>
                      <a:gd name="T17" fmla="*/ 0 h 247"/>
                      <a:gd name="T18" fmla="*/ 13 w 103"/>
                      <a:gd name="T19" fmla="*/ 0 h 247"/>
                      <a:gd name="T20" fmla="*/ 11 w 103"/>
                      <a:gd name="T21" fmla="*/ 1 h 247"/>
                      <a:gd name="T22" fmla="*/ 9 w 103"/>
                      <a:gd name="T23" fmla="*/ 1 h 247"/>
                      <a:gd name="T24" fmla="*/ 6 w 103"/>
                      <a:gd name="T25" fmla="*/ 3 h 247"/>
                      <a:gd name="T26" fmla="*/ 5 w 103"/>
                      <a:gd name="T27" fmla="*/ 4 h 247"/>
                      <a:gd name="T28" fmla="*/ 3 w 103"/>
                      <a:gd name="T29" fmla="*/ 6 h 247"/>
                      <a:gd name="T30" fmla="*/ 1 w 103"/>
                      <a:gd name="T31" fmla="*/ 8 h 247"/>
                      <a:gd name="T32" fmla="*/ 0 w 103"/>
                      <a:gd name="T33" fmla="*/ 11 h 247"/>
                      <a:gd name="T34" fmla="*/ 0 w 103"/>
                      <a:gd name="T35" fmla="*/ 79 h 247"/>
                      <a:gd name="T36" fmla="*/ 29 w 103"/>
                      <a:gd name="T37" fmla="*/ 79 h 247"/>
                      <a:gd name="T38" fmla="*/ 29 w 103"/>
                      <a:gd name="T39" fmla="*/ 11 h 247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</a:gdLst>
                    <a:ahLst/>
                    <a:cxnLst>
                      <a:cxn ang="T40">
                        <a:pos x="T0" y="T1"/>
                      </a:cxn>
                      <a:cxn ang="T41">
                        <a:pos x="T2" y="T3"/>
                      </a:cxn>
                      <a:cxn ang="T42">
                        <a:pos x="T4" y="T5"/>
                      </a:cxn>
                      <a:cxn ang="T43">
                        <a:pos x="T6" y="T7"/>
                      </a:cxn>
                      <a:cxn ang="T44">
                        <a:pos x="T8" y="T9"/>
                      </a:cxn>
                      <a:cxn ang="T45">
                        <a:pos x="T10" y="T11"/>
                      </a:cxn>
                      <a:cxn ang="T46">
                        <a:pos x="T12" y="T13"/>
                      </a:cxn>
                      <a:cxn ang="T47">
                        <a:pos x="T14" y="T15"/>
                      </a:cxn>
                      <a:cxn ang="T48">
                        <a:pos x="T16" y="T17"/>
                      </a:cxn>
                      <a:cxn ang="T49">
                        <a:pos x="T18" y="T19"/>
                      </a:cxn>
                      <a:cxn ang="T50">
                        <a:pos x="T20" y="T21"/>
                      </a:cxn>
                      <a:cxn ang="T51">
                        <a:pos x="T22" y="T23"/>
                      </a:cxn>
                      <a:cxn ang="T52">
                        <a:pos x="T24" y="T25"/>
                      </a:cxn>
                      <a:cxn ang="T53">
                        <a:pos x="T26" y="T27"/>
                      </a:cxn>
                      <a:cxn ang="T54">
                        <a:pos x="T28" y="T29"/>
                      </a:cxn>
                      <a:cxn ang="T55">
                        <a:pos x="T30" y="T31"/>
                      </a:cxn>
                      <a:cxn ang="T56">
                        <a:pos x="T32" y="T33"/>
                      </a:cxn>
                      <a:cxn ang="T57">
                        <a:pos x="T34" y="T35"/>
                      </a:cxn>
                      <a:cxn ang="T58">
                        <a:pos x="T36" y="T37"/>
                      </a:cxn>
                      <a:cxn ang="T59">
                        <a:pos x="T38" y="T39"/>
                      </a:cxn>
                    </a:cxnLst>
                    <a:rect l="0" t="0" r="r" b="b"/>
                    <a:pathLst>
                      <a:path w="103" h="247">
                        <a:moveTo>
                          <a:pt x="103" y="34"/>
                        </a:moveTo>
                        <a:lnTo>
                          <a:pt x="99" y="27"/>
                        </a:lnTo>
                        <a:lnTo>
                          <a:pt x="95" y="20"/>
                        </a:lnTo>
                        <a:lnTo>
                          <a:pt x="90" y="14"/>
                        </a:lnTo>
                        <a:lnTo>
                          <a:pt x="83" y="9"/>
                        </a:lnTo>
                        <a:lnTo>
                          <a:pt x="77" y="6"/>
                        </a:lnTo>
                        <a:lnTo>
                          <a:pt x="70" y="3"/>
                        </a:lnTo>
                        <a:lnTo>
                          <a:pt x="62" y="1"/>
                        </a:lnTo>
                        <a:lnTo>
                          <a:pt x="54" y="0"/>
                        </a:lnTo>
                        <a:lnTo>
                          <a:pt x="46" y="1"/>
                        </a:lnTo>
                        <a:lnTo>
                          <a:pt x="38" y="2"/>
                        </a:lnTo>
                        <a:lnTo>
                          <a:pt x="31" y="4"/>
                        </a:lnTo>
                        <a:lnTo>
                          <a:pt x="23" y="8"/>
                        </a:lnTo>
                        <a:lnTo>
                          <a:pt x="17" y="13"/>
                        </a:lnTo>
                        <a:lnTo>
                          <a:pt x="11" y="19"/>
                        </a:lnTo>
                        <a:lnTo>
                          <a:pt x="4" y="26"/>
                        </a:lnTo>
                        <a:lnTo>
                          <a:pt x="0" y="34"/>
                        </a:lnTo>
                        <a:lnTo>
                          <a:pt x="0" y="247"/>
                        </a:lnTo>
                        <a:lnTo>
                          <a:pt x="103" y="247"/>
                        </a:lnTo>
                        <a:lnTo>
                          <a:pt x="103" y="3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93" name="Rectangle 5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112" y="1797"/>
                    <a:ext cx="36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094" name="Rectangle 5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278" y="1797"/>
                    <a:ext cx="29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095" name="Rectangle 5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177" y="1797"/>
                    <a:ext cx="29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096" name="Rectangle 5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35" y="1797"/>
                    <a:ext cx="29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097" name="Rectangle 5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227" y="1797"/>
                    <a:ext cx="36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098" name="Rectangle 6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92" y="1797"/>
                    <a:ext cx="29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099" name="Rectangle 6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112" y="1947"/>
                    <a:ext cx="36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100" name="Rectangle 6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278" y="1947"/>
                    <a:ext cx="29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101" name="Rectangle 6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177" y="1947"/>
                    <a:ext cx="29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102" name="Rectangle 6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35" y="1947"/>
                    <a:ext cx="29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103" name="Rectangle 6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227" y="1947"/>
                    <a:ext cx="36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104" name="Rectangle 6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92" y="1947"/>
                    <a:ext cx="29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105" name="Rectangle 6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112" y="2083"/>
                    <a:ext cx="36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106" name="Rectangle 6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278" y="2083"/>
                    <a:ext cx="29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107" name="Rectangle 6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177" y="2083"/>
                    <a:ext cx="29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108" name="Rectangle 7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35" y="2083"/>
                    <a:ext cx="36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109" name="Rectangle 7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227" y="2083"/>
                    <a:ext cx="36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110" name="Rectangle 7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92" y="2083"/>
                    <a:ext cx="36" cy="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111" name="Rectangle 7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632" y="2090"/>
                    <a:ext cx="43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112" name="Rectangle 7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137" y="2090"/>
                    <a:ext cx="36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113" name="Rectangle 7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03" y="2090"/>
                    <a:ext cx="43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114" name="Rectangle 7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001" y="2090"/>
                    <a:ext cx="43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115" name="Rectangle 7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68" y="2090"/>
                    <a:ext cx="36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116" name="Rectangle 7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865" y="2090"/>
                    <a:ext cx="43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117" name="Freeform 79"/>
                  <p:cNvSpPr>
                    <a:spLocks noChangeAspect="1"/>
                  </p:cNvSpPr>
                  <p:nvPr/>
                </p:nvSpPr>
                <p:spPr bwMode="auto">
                  <a:xfrm>
                    <a:off x="725" y="1425"/>
                    <a:ext cx="1351" cy="107"/>
                  </a:xfrm>
                  <a:custGeom>
                    <a:avLst/>
                    <a:gdLst>
                      <a:gd name="T0" fmla="*/ 12 w 4493"/>
                      <a:gd name="T1" fmla="*/ 18 h 361"/>
                      <a:gd name="T2" fmla="*/ 7 w 4493"/>
                      <a:gd name="T3" fmla="*/ 4 h 361"/>
                      <a:gd name="T4" fmla="*/ 1351 w 4493"/>
                      <a:gd name="T5" fmla="*/ 81 h 361"/>
                      <a:gd name="T6" fmla="*/ 1276 w 4493"/>
                      <a:gd name="T7" fmla="*/ 105 h 361"/>
                      <a:gd name="T8" fmla="*/ 1270 w 4493"/>
                      <a:gd name="T9" fmla="*/ 98 h 361"/>
                      <a:gd name="T10" fmla="*/ 1258 w 4493"/>
                      <a:gd name="T11" fmla="*/ 95 h 361"/>
                      <a:gd name="T12" fmla="*/ 1248 w 4493"/>
                      <a:gd name="T13" fmla="*/ 101 h 361"/>
                      <a:gd name="T14" fmla="*/ 1179 w 4493"/>
                      <a:gd name="T15" fmla="*/ 107 h 361"/>
                      <a:gd name="T16" fmla="*/ 1171 w 4493"/>
                      <a:gd name="T17" fmla="*/ 99 h 361"/>
                      <a:gd name="T18" fmla="*/ 1159 w 4493"/>
                      <a:gd name="T19" fmla="*/ 95 h 361"/>
                      <a:gd name="T20" fmla="*/ 1148 w 4493"/>
                      <a:gd name="T21" fmla="*/ 99 h 361"/>
                      <a:gd name="T22" fmla="*/ 1143 w 4493"/>
                      <a:gd name="T23" fmla="*/ 106 h 361"/>
                      <a:gd name="T24" fmla="*/ 1066 w 4493"/>
                      <a:gd name="T25" fmla="*/ 105 h 361"/>
                      <a:gd name="T26" fmla="*/ 1057 w 4493"/>
                      <a:gd name="T27" fmla="*/ 96 h 361"/>
                      <a:gd name="T28" fmla="*/ 1045 w 4493"/>
                      <a:gd name="T29" fmla="*/ 96 h 361"/>
                      <a:gd name="T30" fmla="*/ 1035 w 4493"/>
                      <a:gd name="T31" fmla="*/ 105 h 361"/>
                      <a:gd name="T32" fmla="*/ 961 w 4493"/>
                      <a:gd name="T33" fmla="*/ 106 h 361"/>
                      <a:gd name="T34" fmla="*/ 952 w 4493"/>
                      <a:gd name="T35" fmla="*/ 97 h 361"/>
                      <a:gd name="T36" fmla="*/ 940 w 4493"/>
                      <a:gd name="T37" fmla="*/ 96 h 361"/>
                      <a:gd name="T38" fmla="*/ 930 w 4493"/>
                      <a:gd name="T39" fmla="*/ 103 h 361"/>
                      <a:gd name="T40" fmla="*/ 857 w 4493"/>
                      <a:gd name="T41" fmla="*/ 107 h 361"/>
                      <a:gd name="T42" fmla="*/ 852 w 4493"/>
                      <a:gd name="T43" fmla="*/ 101 h 361"/>
                      <a:gd name="T44" fmla="*/ 841 w 4493"/>
                      <a:gd name="T45" fmla="*/ 95 h 361"/>
                      <a:gd name="T46" fmla="*/ 829 w 4493"/>
                      <a:gd name="T47" fmla="*/ 98 h 361"/>
                      <a:gd name="T48" fmla="*/ 823 w 4493"/>
                      <a:gd name="T49" fmla="*/ 105 h 361"/>
                      <a:gd name="T50" fmla="*/ 750 w 4493"/>
                      <a:gd name="T51" fmla="*/ 106 h 361"/>
                      <a:gd name="T52" fmla="*/ 745 w 4493"/>
                      <a:gd name="T53" fmla="*/ 99 h 361"/>
                      <a:gd name="T54" fmla="*/ 734 w 4493"/>
                      <a:gd name="T55" fmla="*/ 95 h 361"/>
                      <a:gd name="T56" fmla="*/ 722 w 4493"/>
                      <a:gd name="T57" fmla="*/ 99 h 361"/>
                      <a:gd name="T58" fmla="*/ 714 w 4493"/>
                      <a:gd name="T59" fmla="*/ 107 h 361"/>
                      <a:gd name="T60" fmla="*/ 639 w 4493"/>
                      <a:gd name="T61" fmla="*/ 104 h 361"/>
                      <a:gd name="T62" fmla="*/ 630 w 4493"/>
                      <a:gd name="T63" fmla="*/ 96 h 361"/>
                      <a:gd name="T64" fmla="*/ 618 w 4493"/>
                      <a:gd name="T65" fmla="*/ 96 h 361"/>
                      <a:gd name="T66" fmla="*/ 609 w 4493"/>
                      <a:gd name="T67" fmla="*/ 104 h 361"/>
                      <a:gd name="T68" fmla="*/ 538 w 4493"/>
                      <a:gd name="T69" fmla="*/ 107 h 361"/>
                      <a:gd name="T70" fmla="*/ 533 w 4493"/>
                      <a:gd name="T71" fmla="*/ 103 h 361"/>
                      <a:gd name="T72" fmla="*/ 522 w 4493"/>
                      <a:gd name="T73" fmla="*/ 96 h 361"/>
                      <a:gd name="T74" fmla="*/ 510 w 4493"/>
                      <a:gd name="T75" fmla="*/ 97 h 361"/>
                      <a:gd name="T76" fmla="*/ 503 w 4493"/>
                      <a:gd name="T77" fmla="*/ 105 h 361"/>
                      <a:gd name="T78" fmla="*/ 427 w 4493"/>
                      <a:gd name="T79" fmla="*/ 107 h 361"/>
                      <a:gd name="T80" fmla="*/ 419 w 4493"/>
                      <a:gd name="T81" fmla="*/ 98 h 361"/>
                      <a:gd name="T82" fmla="*/ 407 w 4493"/>
                      <a:gd name="T83" fmla="*/ 95 h 361"/>
                      <a:gd name="T84" fmla="*/ 396 w 4493"/>
                      <a:gd name="T85" fmla="*/ 101 h 361"/>
                      <a:gd name="T86" fmla="*/ 322 w 4493"/>
                      <a:gd name="T87" fmla="*/ 107 h 361"/>
                      <a:gd name="T88" fmla="*/ 316 w 4493"/>
                      <a:gd name="T89" fmla="*/ 103 h 361"/>
                      <a:gd name="T90" fmla="*/ 306 w 4493"/>
                      <a:gd name="T91" fmla="*/ 96 h 361"/>
                      <a:gd name="T92" fmla="*/ 294 w 4493"/>
                      <a:gd name="T93" fmla="*/ 97 h 361"/>
                      <a:gd name="T94" fmla="*/ 285 w 4493"/>
                      <a:gd name="T95" fmla="*/ 106 h 361"/>
                      <a:gd name="T96" fmla="*/ 213 w 4493"/>
                      <a:gd name="T97" fmla="*/ 105 h 361"/>
                      <a:gd name="T98" fmla="*/ 207 w 4493"/>
                      <a:gd name="T99" fmla="*/ 98 h 361"/>
                      <a:gd name="T100" fmla="*/ 195 w 4493"/>
                      <a:gd name="T101" fmla="*/ 95 h 361"/>
                      <a:gd name="T102" fmla="*/ 184 w 4493"/>
                      <a:gd name="T103" fmla="*/ 101 h 361"/>
                      <a:gd name="T104" fmla="*/ 180 w 4493"/>
                      <a:gd name="T105" fmla="*/ 107 h 361"/>
                      <a:gd name="T106" fmla="*/ 108 w 4493"/>
                      <a:gd name="T107" fmla="*/ 105 h 361"/>
                      <a:gd name="T108" fmla="*/ 101 w 4493"/>
                      <a:gd name="T109" fmla="*/ 97 h 361"/>
                      <a:gd name="T110" fmla="*/ 88 w 4493"/>
                      <a:gd name="T111" fmla="*/ 96 h 361"/>
                      <a:gd name="T112" fmla="*/ 78 w 4493"/>
                      <a:gd name="T113" fmla="*/ 103 h 361"/>
                      <a:gd name="T114" fmla="*/ 73 w 4493"/>
                      <a:gd name="T115" fmla="*/ 107 h 361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</a:gdLst>
                    <a:ahLst/>
                    <a:cxnLst>
                      <a:cxn ang="T116">
                        <a:pos x="T0" y="T1"/>
                      </a:cxn>
                      <a:cxn ang="T117">
                        <a:pos x="T2" y="T3"/>
                      </a:cxn>
                      <a:cxn ang="T118">
                        <a:pos x="T4" y="T5"/>
                      </a:cxn>
                      <a:cxn ang="T119">
                        <a:pos x="T6" y="T7"/>
                      </a:cxn>
                      <a:cxn ang="T120">
                        <a:pos x="T8" y="T9"/>
                      </a:cxn>
                      <a:cxn ang="T121">
                        <a:pos x="T10" y="T11"/>
                      </a:cxn>
                      <a:cxn ang="T122">
                        <a:pos x="T12" y="T13"/>
                      </a:cxn>
                      <a:cxn ang="T123">
                        <a:pos x="T14" y="T15"/>
                      </a:cxn>
                      <a:cxn ang="T124">
                        <a:pos x="T16" y="T17"/>
                      </a:cxn>
                      <a:cxn ang="T125">
                        <a:pos x="T18" y="T19"/>
                      </a:cxn>
                      <a:cxn ang="T126">
                        <a:pos x="T20" y="T21"/>
                      </a:cxn>
                      <a:cxn ang="T127">
                        <a:pos x="T22" y="T23"/>
                      </a:cxn>
                      <a:cxn ang="T128">
                        <a:pos x="T24" y="T25"/>
                      </a:cxn>
                      <a:cxn ang="T129">
                        <a:pos x="T26" y="T27"/>
                      </a:cxn>
                      <a:cxn ang="T130">
                        <a:pos x="T28" y="T29"/>
                      </a:cxn>
                      <a:cxn ang="T131">
                        <a:pos x="T30" y="T31"/>
                      </a:cxn>
                      <a:cxn ang="T132">
                        <a:pos x="T32" y="T33"/>
                      </a:cxn>
                      <a:cxn ang="T133">
                        <a:pos x="T34" y="T35"/>
                      </a:cxn>
                      <a:cxn ang="T134">
                        <a:pos x="T36" y="T37"/>
                      </a:cxn>
                      <a:cxn ang="T135">
                        <a:pos x="T38" y="T39"/>
                      </a:cxn>
                      <a:cxn ang="T136">
                        <a:pos x="T40" y="T41"/>
                      </a:cxn>
                      <a:cxn ang="T137">
                        <a:pos x="T42" y="T43"/>
                      </a:cxn>
                      <a:cxn ang="T138">
                        <a:pos x="T44" y="T45"/>
                      </a:cxn>
                      <a:cxn ang="T139">
                        <a:pos x="T46" y="T47"/>
                      </a:cxn>
                      <a:cxn ang="T140">
                        <a:pos x="T48" y="T49"/>
                      </a:cxn>
                      <a:cxn ang="T141">
                        <a:pos x="T50" y="T51"/>
                      </a:cxn>
                      <a:cxn ang="T142">
                        <a:pos x="T52" y="T53"/>
                      </a:cxn>
                      <a:cxn ang="T143">
                        <a:pos x="T54" y="T55"/>
                      </a:cxn>
                      <a:cxn ang="T144">
                        <a:pos x="T56" y="T57"/>
                      </a:cxn>
                      <a:cxn ang="T145">
                        <a:pos x="T58" y="T59"/>
                      </a:cxn>
                      <a:cxn ang="T146">
                        <a:pos x="T60" y="T61"/>
                      </a:cxn>
                      <a:cxn ang="T147">
                        <a:pos x="T62" y="T63"/>
                      </a:cxn>
                      <a:cxn ang="T148">
                        <a:pos x="T64" y="T65"/>
                      </a:cxn>
                      <a:cxn ang="T149">
                        <a:pos x="T66" y="T67"/>
                      </a:cxn>
                      <a:cxn ang="T150">
                        <a:pos x="T68" y="T69"/>
                      </a:cxn>
                      <a:cxn ang="T151">
                        <a:pos x="T70" y="T71"/>
                      </a:cxn>
                      <a:cxn ang="T152">
                        <a:pos x="T72" y="T73"/>
                      </a:cxn>
                      <a:cxn ang="T153">
                        <a:pos x="T74" y="T75"/>
                      </a:cxn>
                      <a:cxn ang="T154">
                        <a:pos x="T76" y="T77"/>
                      </a:cxn>
                      <a:cxn ang="T155">
                        <a:pos x="T78" y="T79"/>
                      </a:cxn>
                      <a:cxn ang="T156">
                        <a:pos x="T80" y="T81"/>
                      </a:cxn>
                      <a:cxn ang="T157">
                        <a:pos x="T82" y="T83"/>
                      </a:cxn>
                      <a:cxn ang="T158">
                        <a:pos x="T84" y="T85"/>
                      </a:cxn>
                      <a:cxn ang="T159">
                        <a:pos x="T86" y="T87"/>
                      </a:cxn>
                      <a:cxn ang="T160">
                        <a:pos x="T88" y="T89"/>
                      </a:cxn>
                      <a:cxn ang="T161">
                        <a:pos x="T90" y="T91"/>
                      </a:cxn>
                      <a:cxn ang="T162">
                        <a:pos x="T92" y="T93"/>
                      </a:cxn>
                      <a:cxn ang="T163">
                        <a:pos x="T94" y="T95"/>
                      </a:cxn>
                      <a:cxn ang="T164">
                        <a:pos x="T96" y="T97"/>
                      </a:cxn>
                      <a:cxn ang="T165">
                        <a:pos x="T98" y="T99"/>
                      </a:cxn>
                      <a:cxn ang="T166">
                        <a:pos x="T100" y="T101"/>
                      </a:cxn>
                      <a:cxn ang="T167">
                        <a:pos x="T102" y="T103"/>
                      </a:cxn>
                      <a:cxn ang="T168">
                        <a:pos x="T104" y="T105"/>
                      </a:cxn>
                      <a:cxn ang="T169">
                        <a:pos x="T106" y="T107"/>
                      </a:cxn>
                      <a:cxn ang="T170">
                        <a:pos x="T108" y="T109"/>
                      </a:cxn>
                      <a:cxn ang="T171">
                        <a:pos x="T110" y="T111"/>
                      </a:cxn>
                      <a:cxn ang="T172">
                        <a:pos x="T112" y="T113"/>
                      </a:cxn>
                      <a:cxn ang="T173">
                        <a:pos x="T114" y="T115"/>
                      </a:cxn>
                    </a:cxnLst>
                    <a:rect l="0" t="0" r="r" b="b"/>
                    <a:pathLst>
                      <a:path w="4493" h="361">
                        <a:moveTo>
                          <a:pt x="59" y="361"/>
                        </a:moveTo>
                        <a:lnTo>
                          <a:pt x="59" y="180"/>
                        </a:lnTo>
                        <a:lnTo>
                          <a:pt x="43" y="171"/>
                        </a:lnTo>
                        <a:lnTo>
                          <a:pt x="43" y="75"/>
                        </a:lnTo>
                        <a:lnTo>
                          <a:pt x="42" y="69"/>
                        </a:lnTo>
                        <a:lnTo>
                          <a:pt x="41" y="60"/>
                        </a:lnTo>
                        <a:lnTo>
                          <a:pt x="38" y="48"/>
                        </a:lnTo>
                        <a:lnTo>
                          <a:pt x="34" y="36"/>
                        </a:lnTo>
                        <a:lnTo>
                          <a:pt x="32" y="30"/>
                        </a:lnTo>
                        <a:lnTo>
                          <a:pt x="29" y="24"/>
                        </a:lnTo>
                        <a:lnTo>
                          <a:pt x="26" y="19"/>
                        </a:lnTo>
                        <a:lnTo>
                          <a:pt x="22" y="13"/>
                        </a:lnTo>
                        <a:lnTo>
                          <a:pt x="17" y="9"/>
                        </a:lnTo>
                        <a:lnTo>
                          <a:pt x="13" y="5"/>
                        </a:lnTo>
                        <a:lnTo>
                          <a:pt x="7" y="2"/>
                        </a:lnTo>
                        <a:lnTo>
                          <a:pt x="0" y="0"/>
                        </a:lnTo>
                        <a:lnTo>
                          <a:pt x="4492" y="0"/>
                        </a:lnTo>
                        <a:lnTo>
                          <a:pt x="4493" y="272"/>
                        </a:lnTo>
                        <a:lnTo>
                          <a:pt x="4401" y="293"/>
                        </a:lnTo>
                        <a:lnTo>
                          <a:pt x="4401" y="361"/>
                        </a:lnTo>
                        <a:lnTo>
                          <a:pt x="4259" y="361"/>
                        </a:lnTo>
                        <a:lnTo>
                          <a:pt x="4252" y="360"/>
                        </a:lnTo>
                        <a:lnTo>
                          <a:pt x="4247" y="358"/>
                        </a:lnTo>
                        <a:lnTo>
                          <a:pt x="4244" y="355"/>
                        </a:lnTo>
                        <a:lnTo>
                          <a:pt x="4242" y="353"/>
                        </a:lnTo>
                        <a:lnTo>
                          <a:pt x="4241" y="350"/>
                        </a:lnTo>
                        <a:lnTo>
                          <a:pt x="4240" y="347"/>
                        </a:lnTo>
                        <a:lnTo>
                          <a:pt x="4235" y="341"/>
                        </a:lnTo>
                        <a:lnTo>
                          <a:pt x="4230" y="335"/>
                        </a:lnTo>
                        <a:lnTo>
                          <a:pt x="4224" y="331"/>
                        </a:lnTo>
                        <a:lnTo>
                          <a:pt x="4218" y="328"/>
                        </a:lnTo>
                        <a:lnTo>
                          <a:pt x="4212" y="325"/>
                        </a:lnTo>
                        <a:lnTo>
                          <a:pt x="4205" y="323"/>
                        </a:lnTo>
                        <a:lnTo>
                          <a:pt x="4198" y="322"/>
                        </a:lnTo>
                        <a:lnTo>
                          <a:pt x="4191" y="321"/>
                        </a:lnTo>
                        <a:lnTo>
                          <a:pt x="4185" y="322"/>
                        </a:lnTo>
                        <a:lnTo>
                          <a:pt x="4177" y="323"/>
                        </a:lnTo>
                        <a:lnTo>
                          <a:pt x="4171" y="325"/>
                        </a:lnTo>
                        <a:lnTo>
                          <a:pt x="4165" y="328"/>
                        </a:lnTo>
                        <a:lnTo>
                          <a:pt x="4160" y="331"/>
                        </a:lnTo>
                        <a:lnTo>
                          <a:pt x="4153" y="335"/>
                        </a:lnTo>
                        <a:lnTo>
                          <a:pt x="4149" y="341"/>
                        </a:lnTo>
                        <a:lnTo>
                          <a:pt x="4145" y="347"/>
                        </a:lnTo>
                        <a:lnTo>
                          <a:pt x="4142" y="353"/>
                        </a:lnTo>
                        <a:lnTo>
                          <a:pt x="4137" y="358"/>
                        </a:lnTo>
                        <a:lnTo>
                          <a:pt x="4132" y="360"/>
                        </a:lnTo>
                        <a:lnTo>
                          <a:pt x="4126" y="361"/>
                        </a:lnTo>
                        <a:lnTo>
                          <a:pt x="3922" y="361"/>
                        </a:lnTo>
                        <a:lnTo>
                          <a:pt x="3915" y="360"/>
                        </a:lnTo>
                        <a:lnTo>
                          <a:pt x="3910" y="358"/>
                        </a:lnTo>
                        <a:lnTo>
                          <a:pt x="3906" y="353"/>
                        </a:lnTo>
                        <a:lnTo>
                          <a:pt x="3903" y="347"/>
                        </a:lnTo>
                        <a:lnTo>
                          <a:pt x="3898" y="341"/>
                        </a:lnTo>
                        <a:lnTo>
                          <a:pt x="3893" y="335"/>
                        </a:lnTo>
                        <a:lnTo>
                          <a:pt x="3888" y="331"/>
                        </a:lnTo>
                        <a:lnTo>
                          <a:pt x="3883" y="328"/>
                        </a:lnTo>
                        <a:lnTo>
                          <a:pt x="3876" y="325"/>
                        </a:lnTo>
                        <a:lnTo>
                          <a:pt x="3869" y="323"/>
                        </a:lnTo>
                        <a:lnTo>
                          <a:pt x="3863" y="322"/>
                        </a:lnTo>
                        <a:lnTo>
                          <a:pt x="3856" y="321"/>
                        </a:lnTo>
                        <a:lnTo>
                          <a:pt x="3849" y="322"/>
                        </a:lnTo>
                        <a:lnTo>
                          <a:pt x="3843" y="323"/>
                        </a:lnTo>
                        <a:lnTo>
                          <a:pt x="3835" y="325"/>
                        </a:lnTo>
                        <a:lnTo>
                          <a:pt x="3829" y="328"/>
                        </a:lnTo>
                        <a:lnTo>
                          <a:pt x="3823" y="331"/>
                        </a:lnTo>
                        <a:lnTo>
                          <a:pt x="3817" y="335"/>
                        </a:lnTo>
                        <a:lnTo>
                          <a:pt x="3812" y="341"/>
                        </a:lnTo>
                        <a:lnTo>
                          <a:pt x="3808" y="347"/>
                        </a:lnTo>
                        <a:lnTo>
                          <a:pt x="3807" y="350"/>
                        </a:lnTo>
                        <a:lnTo>
                          <a:pt x="3805" y="353"/>
                        </a:lnTo>
                        <a:lnTo>
                          <a:pt x="3804" y="355"/>
                        </a:lnTo>
                        <a:lnTo>
                          <a:pt x="3800" y="358"/>
                        </a:lnTo>
                        <a:lnTo>
                          <a:pt x="3795" y="360"/>
                        </a:lnTo>
                        <a:lnTo>
                          <a:pt x="3789" y="361"/>
                        </a:lnTo>
                        <a:lnTo>
                          <a:pt x="3560" y="361"/>
                        </a:lnTo>
                        <a:lnTo>
                          <a:pt x="3554" y="360"/>
                        </a:lnTo>
                        <a:lnTo>
                          <a:pt x="3549" y="358"/>
                        </a:lnTo>
                        <a:lnTo>
                          <a:pt x="3544" y="353"/>
                        </a:lnTo>
                        <a:lnTo>
                          <a:pt x="3541" y="347"/>
                        </a:lnTo>
                        <a:lnTo>
                          <a:pt x="3537" y="341"/>
                        </a:lnTo>
                        <a:lnTo>
                          <a:pt x="3532" y="335"/>
                        </a:lnTo>
                        <a:lnTo>
                          <a:pt x="3527" y="331"/>
                        </a:lnTo>
                        <a:lnTo>
                          <a:pt x="3520" y="328"/>
                        </a:lnTo>
                        <a:lnTo>
                          <a:pt x="3514" y="325"/>
                        </a:lnTo>
                        <a:lnTo>
                          <a:pt x="3508" y="323"/>
                        </a:lnTo>
                        <a:lnTo>
                          <a:pt x="3500" y="322"/>
                        </a:lnTo>
                        <a:lnTo>
                          <a:pt x="3494" y="321"/>
                        </a:lnTo>
                        <a:lnTo>
                          <a:pt x="3488" y="322"/>
                        </a:lnTo>
                        <a:lnTo>
                          <a:pt x="3480" y="323"/>
                        </a:lnTo>
                        <a:lnTo>
                          <a:pt x="3474" y="325"/>
                        </a:lnTo>
                        <a:lnTo>
                          <a:pt x="3468" y="328"/>
                        </a:lnTo>
                        <a:lnTo>
                          <a:pt x="3461" y="331"/>
                        </a:lnTo>
                        <a:lnTo>
                          <a:pt x="3456" y="335"/>
                        </a:lnTo>
                        <a:lnTo>
                          <a:pt x="3451" y="341"/>
                        </a:lnTo>
                        <a:lnTo>
                          <a:pt x="3447" y="347"/>
                        </a:lnTo>
                        <a:lnTo>
                          <a:pt x="3443" y="353"/>
                        </a:lnTo>
                        <a:lnTo>
                          <a:pt x="3439" y="358"/>
                        </a:lnTo>
                        <a:lnTo>
                          <a:pt x="3434" y="360"/>
                        </a:lnTo>
                        <a:lnTo>
                          <a:pt x="3428" y="361"/>
                        </a:lnTo>
                        <a:lnTo>
                          <a:pt x="3206" y="361"/>
                        </a:lnTo>
                        <a:lnTo>
                          <a:pt x="3200" y="360"/>
                        </a:lnTo>
                        <a:lnTo>
                          <a:pt x="3195" y="358"/>
                        </a:lnTo>
                        <a:lnTo>
                          <a:pt x="3191" y="353"/>
                        </a:lnTo>
                        <a:lnTo>
                          <a:pt x="3187" y="347"/>
                        </a:lnTo>
                        <a:lnTo>
                          <a:pt x="3183" y="341"/>
                        </a:lnTo>
                        <a:lnTo>
                          <a:pt x="3178" y="335"/>
                        </a:lnTo>
                        <a:lnTo>
                          <a:pt x="3172" y="331"/>
                        </a:lnTo>
                        <a:lnTo>
                          <a:pt x="3166" y="328"/>
                        </a:lnTo>
                        <a:lnTo>
                          <a:pt x="3160" y="325"/>
                        </a:lnTo>
                        <a:lnTo>
                          <a:pt x="3154" y="323"/>
                        </a:lnTo>
                        <a:lnTo>
                          <a:pt x="3146" y="322"/>
                        </a:lnTo>
                        <a:lnTo>
                          <a:pt x="3140" y="321"/>
                        </a:lnTo>
                        <a:lnTo>
                          <a:pt x="3133" y="322"/>
                        </a:lnTo>
                        <a:lnTo>
                          <a:pt x="3126" y="323"/>
                        </a:lnTo>
                        <a:lnTo>
                          <a:pt x="3120" y="325"/>
                        </a:lnTo>
                        <a:lnTo>
                          <a:pt x="3114" y="328"/>
                        </a:lnTo>
                        <a:lnTo>
                          <a:pt x="3107" y="331"/>
                        </a:lnTo>
                        <a:lnTo>
                          <a:pt x="3102" y="335"/>
                        </a:lnTo>
                        <a:lnTo>
                          <a:pt x="3097" y="341"/>
                        </a:lnTo>
                        <a:lnTo>
                          <a:pt x="3093" y="347"/>
                        </a:lnTo>
                        <a:lnTo>
                          <a:pt x="3089" y="353"/>
                        </a:lnTo>
                        <a:lnTo>
                          <a:pt x="3084" y="358"/>
                        </a:lnTo>
                        <a:lnTo>
                          <a:pt x="3079" y="360"/>
                        </a:lnTo>
                        <a:lnTo>
                          <a:pt x="3074" y="361"/>
                        </a:lnTo>
                        <a:lnTo>
                          <a:pt x="2856" y="361"/>
                        </a:lnTo>
                        <a:lnTo>
                          <a:pt x="2849" y="360"/>
                        </a:lnTo>
                        <a:lnTo>
                          <a:pt x="2844" y="358"/>
                        </a:lnTo>
                        <a:lnTo>
                          <a:pt x="2842" y="355"/>
                        </a:lnTo>
                        <a:lnTo>
                          <a:pt x="2841" y="353"/>
                        </a:lnTo>
                        <a:lnTo>
                          <a:pt x="2839" y="350"/>
                        </a:lnTo>
                        <a:lnTo>
                          <a:pt x="2838" y="347"/>
                        </a:lnTo>
                        <a:lnTo>
                          <a:pt x="2834" y="341"/>
                        </a:lnTo>
                        <a:lnTo>
                          <a:pt x="2828" y="335"/>
                        </a:lnTo>
                        <a:lnTo>
                          <a:pt x="2823" y="331"/>
                        </a:lnTo>
                        <a:lnTo>
                          <a:pt x="2817" y="328"/>
                        </a:lnTo>
                        <a:lnTo>
                          <a:pt x="2810" y="325"/>
                        </a:lnTo>
                        <a:lnTo>
                          <a:pt x="2804" y="323"/>
                        </a:lnTo>
                        <a:lnTo>
                          <a:pt x="2797" y="322"/>
                        </a:lnTo>
                        <a:lnTo>
                          <a:pt x="2789" y="321"/>
                        </a:lnTo>
                        <a:lnTo>
                          <a:pt x="2783" y="322"/>
                        </a:lnTo>
                        <a:lnTo>
                          <a:pt x="2776" y="323"/>
                        </a:lnTo>
                        <a:lnTo>
                          <a:pt x="2769" y="325"/>
                        </a:lnTo>
                        <a:lnTo>
                          <a:pt x="2763" y="328"/>
                        </a:lnTo>
                        <a:lnTo>
                          <a:pt x="2757" y="331"/>
                        </a:lnTo>
                        <a:lnTo>
                          <a:pt x="2751" y="335"/>
                        </a:lnTo>
                        <a:lnTo>
                          <a:pt x="2746" y="341"/>
                        </a:lnTo>
                        <a:lnTo>
                          <a:pt x="2742" y="347"/>
                        </a:lnTo>
                        <a:lnTo>
                          <a:pt x="2741" y="350"/>
                        </a:lnTo>
                        <a:lnTo>
                          <a:pt x="2739" y="353"/>
                        </a:lnTo>
                        <a:lnTo>
                          <a:pt x="2737" y="355"/>
                        </a:lnTo>
                        <a:lnTo>
                          <a:pt x="2735" y="358"/>
                        </a:lnTo>
                        <a:lnTo>
                          <a:pt x="2729" y="360"/>
                        </a:lnTo>
                        <a:lnTo>
                          <a:pt x="2724" y="361"/>
                        </a:lnTo>
                        <a:lnTo>
                          <a:pt x="2506" y="361"/>
                        </a:lnTo>
                        <a:lnTo>
                          <a:pt x="2500" y="360"/>
                        </a:lnTo>
                        <a:lnTo>
                          <a:pt x="2494" y="358"/>
                        </a:lnTo>
                        <a:lnTo>
                          <a:pt x="2492" y="355"/>
                        </a:lnTo>
                        <a:lnTo>
                          <a:pt x="2490" y="353"/>
                        </a:lnTo>
                        <a:lnTo>
                          <a:pt x="2488" y="350"/>
                        </a:lnTo>
                        <a:lnTo>
                          <a:pt x="2487" y="347"/>
                        </a:lnTo>
                        <a:lnTo>
                          <a:pt x="2483" y="341"/>
                        </a:lnTo>
                        <a:lnTo>
                          <a:pt x="2478" y="335"/>
                        </a:lnTo>
                        <a:lnTo>
                          <a:pt x="2472" y="331"/>
                        </a:lnTo>
                        <a:lnTo>
                          <a:pt x="2466" y="328"/>
                        </a:lnTo>
                        <a:lnTo>
                          <a:pt x="2460" y="325"/>
                        </a:lnTo>
                        <a:lnTo>
                          <a:pt x="2453" y="323"/>
                        </a:lnTo>
                        <a:lnTo>
                          <a:pt x="2446" y="322"/>
                        </a:lnTo>
                        <a:lnTo>
                          <a:pt x="2440" y="321"/>
                        </a:lnTo>
                        <a:lnTo>
                          <a:pt x="2432" y="322"/>
                        </a:lnTo>
                        <a:lnTo>
                          <a:pt x="2426" y="323"/>
                        </a:lnTo>
                        <a:lnTo>
                          <a:pt x="2419" y="325"/>
                        </a:lnTo>
                        <a:lnTo>
                          <a:pt x="2413" y="328"/>
                        </a:lnTo>
                        <a:lnTo>
                          <a:pt x="2407" y="331"/>
                        </a:lnTo>
                        <a:lnTo>
                          <a:pt x="2402" y="335"/>
                        </a:lnTo>
                        <a:lnTo>
                          <a:pt x="2396" y="341"/>
                        </a:lnTo>
                        <a:lnTo>
                          <a:pt x="2392" y="347"/>
                        </a:lnTo>
                        <a:lnTo>
                          <a:pt x="2389" y="353"/>
                        </a:lnTo>
                        <a:lnTo>
                          <a:pt x="2385" y="358"/>
                        </a:lnTo>
                        <a:lnTo>
                          <a:pt x="2380" y="360"/>
                        </a:lnTo>
                        <a:lnTo>
                          <a:pt x="2373" y="361"/>
                        </a:lnTo>
                        <a:lnTo>
                          <a:pt x="2142" y="361"/>
                        </a:lnTo>
                        <a:lnTo>
                          <a:pt x="2135" y="360"/>
                        </a:lnTo>
                        <a:lnTo>
                          <a:pt x="2131" y="358"/>
                        </a:lnTo>
                        <a:lnTo>
                          <a:pt x="2129" y="355"/>
                        </a:lnTo>
                        <a:lnTo>
                          <a:pt x="2127" y="353"/>
                        </a:lnTo>
                        <a:lnTo>
                          <a:pt x="2126" y="350"/>
                        </a:lnTo>
                        <a:lnTo>
                          <a:pt x="2125" y="347"/>
                        </a:lnTo>
                        <a:lnTo>
                          <a:pt x="2119" y="341"/>
                        </a:lnTo>
                        <a:lnTo>
                          <a:pt x="2115" y="335"/>
                        </a:lnTo>
                        <a:lnTo>
                          <a:pt x="2109" y="331"/>
                        </a:lnTo>
                        <a:lnTo>
                          <a:pt x="2103" y="328"/>
                        </a:lnTo>
                        <a:lnTo>
                          <a:pt x="2096" y="325"/>
                        </a:lnTo>
                        <a:lnTo>
                          <a:pt x="2090" y="323"/>
                        </a:lnTo>
                        <a:lnTo>
                          <a:pt x="2083" y="322"/>
                        </a:lnTo>
                        <a:lnTo>
                          <a:pt x="2076" y="321"/>
                        </a:lnTo>
                        <a:lnTo>
                          <a:pt x="2069" y="322"/>
                        </a:lnTo>
                        <a:lnTo>
                          <a:pt x="2063" y="323"/>
                        </a:lnTo>
                        <a:lnTo>
                          <a:pt x="2055" y="325"/>
                        </a:lnTo>
                        <a:lnTo>
                          <a:pt x="2049" y="328"/>
                        </a:lnTo>
                        <a:lnTo>
                          <a:pt x="2043" y="331"/>
                        </a:lnTo>
                        <a:lnTo>
                          <a:pt x="2037" y="335"/>
                        </a:lnTo>
                        <a:lnTo>
                          <a:pt x="2032" y="341"/>
                        </a:lnTo>
                        <a:lnTo>
                          <a:pt x="2028" y="347"/>
                        </a:lnTo>
                        <a:lnTo>
                          <a:pt x="2027" y="350"/>
                        </a:lnTo>
                        <a:lnTo>
                          <a:pt x="2026" y="353"/>
                        </a:lnTo>
                        <a:lnTo>
                          <a:pt x="2024" y="355"/>
                        </a:lnTo>
                        <a:lnTo>
                          <a:pt x="2022" y="358"/>
                        </a:lnTo>
                        <a:lnTo>
                          <a:pt x="2016" y="360"/>
                        </a:lnTo>
                        <a:lnTo>
                          <a:pt x="2011" y="361"/>
                        </a:lnTo>
                        <a:lnTo>
                          <a:pt x="1790" y="361"/>
                        </a:lnTo>
                        <a:lnTo>
                          <a:pt x="1784" y="360"/>
                        </a:lnTo>
                        <a:lnTo>
                          <a:pt x="1778" y="358"/>
                        </a:lnTo>
                        <a:lnTo>
                          <a:pt x="1776" y="355"/>
                        </a:lnTo>
                        <a:lnTo>
                          <a:pt x="1774" y="353"/>
                        </a:lnTo>
                        <a:lnTo>
                          <a:pt x="1773" y="350"/>
                        </a:lnTo>
                        <a:lnTo>
                          <a:pt x="1772" y="347"/>
                        </a:lnTo>
                        <a:lnTo>
                          <a:pt x="1768" y="341"/>
                        </a:lnTo>
                        <a:lnTo>
                          <a:pt x="1762" y="335"/>
                        </a:lnTo>
                        <a:lnTo>
                          <a:pt x="1757" y="331"/>
                        </a:lnTo>
                        <a:lnTo>
                          <a:pt x="1751" y="328"/>
                        </a:lnTo>
                        <a:lnTo>
                          <a:pt x="1745" y="325"/>
                        </a:lnTo>
                        <a:lnTo>
                          <a:pt x="1737" y="323"/>
                        </a:lnTo>
                        <a:lnTo>
                          <a:pt x="1731" y="322"/>
                        </a:lnTo>
                        <a:lnTo>
                          <a:pt x="1723" y="321"/>
                        </a:lnTo>
                        <a:lnTo>
                          <a:pt x="1717" y="322"/>
                        </a:lnTo>
                        <a:lnTo>
                          <a:pt x="1710" y="323"/>
                        </a:lnTo>
                        <a:lnTo>
                          <a:pt x="1703" y="325"/>
                        </a:lnTo>
                        <a:lnTo>
                          <a:pt x="1697" y="328"/>
                        </a:lnTo>
                        <a:lnTo>
                          <a:pt x="1691" y="331"/>
                        </a:lnTo>
                        <a:lnTo>
                          <a:pt x="1685" y="335"/>
                        </a:lnTo>
                        <a:lnTo>
                          <a:pt x="1680" y="341"/>
                        </a:lnTo>
                        <a:lnTo>
                          <a:pt x="1675" y="347"/>
                        </a:lnTo>
                        <a:lnTo>
                          <a:pt x="1674" y="350"/>
                        </a:lnTo>
                        <a:lnTo>
                          <a:pt x="1673" y="353"/>
                        </a:lnTo>
                        <a:lnTo>
                          <a:pt x="1671" y="355"/>
                        </a:lnTo>
                        <a:lnTo>
                          <a:pt x="1669" y="358"/>
                        </a:lnTo>
                        <a:lnTo>
                          <a:pt x="1662" y="360"/>
                        </a:lnTo>
                        <a:lnTo>
                          <a:pt x="1656" y="361"/>
                        </a:lnTo>
                        <a:lnTo>
                          <a:pt x="1426" y="361"/>
                        </a:lnTo>
                        <a:lnTo>
                          <a:pt x="1420" y="360"/>
                        </a:lnTo>
                        <a:lnTo>
                          <a:pt x="1415" y="358"/>
                        </a:lnTo>
                        <a:lnTo>
                          <a:pt x="1411" y="353"/>
                        </a:lnTo>
                        <a:lnTo>
                          <a:pt x="1408" y="347"/>
                        </a:lnTo>
                        <a:lnTo>
                          <a:pt x="1403" y="341"/>
                        </a:lnTo>
                        <a:lnTo>
                          <a:pt x="1398" y="335"/>
                        </a:lnTo>
                        <a:lnTo>
                          <a:pt x="1392" y="331"/>
                        </a:lnTo>
                        <a:lnTo>
                          <a:pt x="1386" y="328"/>
                        </a:lnTo>
                        <a:lnTo>
                          <a:pt x="1380" y="325"/>
                        </a:lnTo>
                        <a:lnTo>
                          <a:pt x="1374" y="323"/>
                        </a:lnTo>
                        <a:lnTo>
                          <a:pt x="1366" y="322"/>
                        </a:lnTo>
                        <a:lnTo>
                          <a:pt x="1360" y="321"/>
                        </a:lnTo>
                        <a:lnTo>
                          <a:pt x="1353" y="322"/>
                        </a:lnTo>
                        <a:lnTo>
                          <a:pt x="1346" y="323"/>
                        </a:lnTo>
                        <a:lnTo>
                          <a:pt x="1340" y="325"/>
                        </a:lnTo>
                        <a:lnTo>
                          <a:pt x="1334" y="328"/>
                        </a:lnTo>
                        <a:lnTo>
                          <a:pt x="1327" y="331"/>
                        </a:lnTo>
                        <a:lnTo>
                          <a:pt x="1322" y="335"/>
                        </a:lnTo>
                        <a:lnTo>
                          <a:pt x="1317" y="341"/>
                        </a:lnTo>
                        <a:lnTo>
                          <a:pt x="1313" y="347"/>
                        </a:lnTo>
                        <a:lnTo>
                          <a:pt x="1310" y="353"/>
                        </a:lnTo>
                        <a:lnTo>
                          <a:pt x="1305" y="358"/>
                        </a:lnTo>
                        <a:lnTo>
                          <a:pt x="1299" y="360"/>
                        </a:lnTo>
                        <a:lnTo>
                          <a:pt x="1294" y="361"/>
                        </a:lnTo>
                        <a:lnTo>
                          <a:pt x="1071" y="361"/>
                        </a:lnTo>
                        <a:lnTo>
                          <a:pt x="1064" y="360"/>
                        </a:lnTo>
                        <a:lnTo>
                          <a:pt x="1059" y="358"/>
                        </a:lnTo>
                        <a:lnTo>
                          <a:pt x="1056" y="355"/>
                        </a:lnTo>
                        <a:lnTo>
                          <a:pt x="1054" y="353"/>
                        </a:lnTo>
                        <a:lnTo>
                          <a:pt x="1053" y="350"/>
                        </a:lnTo>
                        <a:lnTo>
                          <a:pt x="1052" y="347"/>
                        </a:lnTo>
                        <a:lnTo>
                          <a:pt x="1047" y="341"/>
                        </a:lnTo>
                        <a:lnTo>
                          <a:pt x="1042" y="335"/>
                        </a:lnTo>
                        <a:lnTo>
                          <a:pt x="1037" y="331"/>
                        </a:lnTo>
                        <a:lnTo>
                          <a:pt x="1031" y="328"/>
                        </a:lnTo>
                        <a:lnTo>
                          <a:pt x="1024" y="325"/>
                        </a:lnTo>
                        <a:lnTo>
                          <a:pt x="1018" y="323"/>
                        </a:lnTo>
                        <a:lnTo>
                          <a:pt x="1010" y="322"/>
                        </a:lnTo>
                        <a:lnTo>
                          <a:pt x="1004" y="321"/>
                        </a:lnTo>
                        <a:lnTo>
                          <a:pt x="997" y="322"/>
                        </a:lnTo>
                        <a:lnTo>
                          <a:pt x="990" y="323"/>
                        </a:lnTo>
                        <a:lnTo>
                          <a:pt x="984" y="325"/>
                        </a:lnTo>
                        <a:lnTo>
                          <a:pt x="978" y="328"/>
                        </a:lnTo>
                        <a:lnTo>
                          <a:pt x="972" y="331"/>
                        </a:lnTo>
                        <a:lnTo>
                          <a:pt x="966" y="335"/>
                        </a:lnTo>
                        <a:lnTo>
                          <a:pt x="961" y="341"/>
                        </a:lnTo>
                        <a:lnTo>
                          <a:pt x="957" y="347"/>
                        </a:lnTo>
                        <a:lnTo>
                          <a:pt x="954" y="353"/>
                        </a:lnTo>
                        <a:lnTo>
                          <a:pt x="949" y="358"/>
                        </a:lnTo>
                        <a:lnTo>
                          <a:pt x="943" y="360"/>
                        </a:lnTo>
                        <a:lnTo>
                          <a:pt x="938" y="361"/>
                        </a:lnTo>
                        <a:lnTo>
                          <a:pt x="723" y="361"/>
                        </a:lnTo>
                        <a:lnTo>
                          <a:pt x="718" y="360"/>
                        </a:lnTo>
                        <a:lnTo>
                          <a:pt x="712" y="358"/>
                        </a:lnTo>
                        <a:lnTo>
                          <a:pt x="710" y="355"/>
                        </a:lnTo>
                        <a:lnTo>
                          <a:pt x="708" y="353"/>
                        </a:lnTo>
                        <a:lnTo>
                          <a:pt x="707" y="350"/>
                        </a:lnTo>
                        <a:lnTo>
                          <a:pt x="706" y="347"/>
                        </a:lnTo>
                        <a:lnTo>
                          <a:pt x="701" y="341"/>
                        </a:lnTo>
                        <a:lnTo>
                          <a:pt x="697" y="335"/>
                        </a:lnTo>
                        <a:lnTo>
                          <a:pt x="690" y="331"/>
                        </a:lnTo>
                        <a:lnTo>
                          <a:pt x="684" y="328"/>
                        </a:lnTo>
                        <a:lnTo>
                          <a:pt x="678" y="325"/>
                        </a:lnTo>
                        <a:lnTo>
                          <a:pt x="671" y="323"/>
                        </a:lnTo>
                        <a:lnTo>
                          <a:pt x="664" y="322"/>
                        </a:lnTo>
                        <a:lnTo>
                          <a:pt x="658" y="321"/>
                        </a:lnTo>
                        <a:lnTo>
                          <a:pt x="650" y="322"/>
                        </a:lnTo>
                        <a:lnTo>
                          <a:pt x="644" y="323"/>
                        </a:lnTo>
                        <a:lnTo>
                          <a:pt x="637" y="325"/>
                        </a:lnTo>
                        <a:lnTo>
                          <a:pt x="630" y="328"/>
                        </a:lnTo>
                        <a:lnTo>
                          <a:pt x="624" y="331"/>
                        </a:lnTo>
                        <a:lnTo>
                          <a:pt x="619" y="335"/>
                        </a:lnTo>
                        <a:lnTo>
                          <a:pt x="613" y="341"/>
                        </a:lnTo>
                        <a:lnTo>
                          <a:pt x="609" y="347"/>
                        </a:lnTo>
                        <a:lnTo>
                          <a:pt x="608" y="350"/>
                        </a:lnTo>
                        <a:lnTo>
                          <a:pt x="607" y="353"/>
                        </a:lnTo>
                        <a:lnTo>
                          <a:pt x="605" y="355"/>
                        </a:lnTo>
                        <a:lnTo>
                          <a:pt x="603" y="358"/>
                        </a:lnTo>
                        <a:lnTo>
                          <a:pt x="598" y="360"/>
                        </a:lnTo>
                        <a:lnTo>
                          <a:pt x="592" y="361"/>
                        </a:lnTo>
                        <a:lnTo>
                          <a:pt x="374" y="361"/>
                        </a:lnTo>
                        <a:lnTo>
                          <a:pt x="368" y="360"/>
                        </a:lnTo>
                        <a:lnTo>
                          <a:pt x="363" y="358"/>
                        </a:lnTo>
                        <a:lnTo>
                          <a:pt x="361" y="355"/>
                        </a:lnTo>
                        <a:lnTo>
                          <a:pt x="359" y="353"/>
                        </a:lnTo>
                        <a:lnTo>
                          <a:pt x="358" y="350"/>
                        </a:lnTo>
                        <a:lnTo>
                          <a:pt x="356" y="347"/>
                        </a:lnTo>
                        <a:lnTo>
                          <a:pt x="352" y="341"/>
                        </a:lnTo>
                        <a:lnTo>
                          <a:pt x="347" y="335"/>
                        </a:lnTo>
                        <a:lnTo>
                          <a:pt x="342" y="331"/>
                        </a:lnTo>
                        <a:lnTo>
                          <a:pt x="335" y="328"/>
                        </a:lnTo>
                        <a:lnTo>
                          <a:pt x="329" y="325"/>
                        </a:lnTo>
                        <a:lnTo>
                          <a:pt x="323" y="323"/>
                        </a:lnTo>
                        <a:lnTo>
                          <a:pt x="315" y="322"/>
                        </a:lnTo>
                        <a:lnTo>
                          <a:pt x="308" y="321"/>
                        </a:lnTo>
                        <a:lnTo>
                          <a:pt x="302" y="322"/>
                        </a:lnTo>
                        <a:lnTo>
                          <a:pt x="294" y="323"/>
                        </a:lnTo>
                        <a:lnTo>
                          <a:pt x="288" y="325"/>
                        </a:lnTo>
                        <a:lnTo>
                          <a:pt x="282" y="328"/>
                        </a:lnTo>
                        <a:lnTo>
                          <a:pt x="275" y="331"/>
                        </a:lnTo>
                        <a:lnTo>
                          <a:pt x="270" y="335"/>
                        </a:lnTo>
                        <a:lnTo>
                          <a:pt x="265" y="341"/>
                        </a:lnTo>
                        <a:lnTo>
                          <a:pt x="261" y="347"/>
                        </a:lnTo>
                        <a:lnTo>
                          <a:pt x="260" y="350"/>
                        </a:lnTo>
                        <a:lnTo>
                          <a:pt x="257" y="353"/>
                        </a:lnTo>
                        <a:lnTo>
                          <a:pt x="255" y="355"/>
                        </a:lnTo>
                        <a:lnTo>
                          <a:pt x="253" y="358"/>
                        </a:lnTo>
                        <a:lnTo>
                          <a:pt x="248" y="360"/>
                        </a:lnTo>
                        <a:lnTo>
                          <a:pt x="243" y="361"/>
                        </a:lnTo>
                        <a:lnTo>
                          <a:pt x="59" y="36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18" name="Freeform 80"/>
                  <p:cNvSpPr>
                    <a:spLocks noChangeAspect="1"/>
                  </p:cNvSpPr>
                  <p:nvPr/>
                </p:nvSpPr>
                <p:spPr bwMode="auto">
                  <a:xfrm>
                    <a:off x="3464" y="1425"/>
                    <a:ext cx="1351" cy="107"/>
                  </a:xfrm>
                  <a:custGeom>
                    <a:avLst/>
                    <a:gdLst>
                      <a:gd name="T0" fmla="*/ 1339 w 4493"/>
                      <a:gd name="T1" fmla="*/ 17 h 361"/>
                      <a:gd name="T2" fmla="*/ 1344 w 4493"/>
                      <a:gd name="T3" fmla="*/ 4 h 361"/>
                      <a:gd name="T4" fmla="*/ 0 w 4493"/>
                      <a:gd name="T5" fmla="*/ 81 h 361"/>
                      <a:gd name="T6" fmla="*/ 75 w 4493"/>
                      <a:gd name="T7" fmla="*/ 105 h 361"/>
                      <a:gd name="T8" fmla="*/ 84 w 4493"/>
                      <a:gd name="T9" fmla="*/ 96 h 361"/>
                      <a:gd name="T10" fmla="*/ 97 w 4493"/>
                      <a:gd name="T11" fmla="*/ 96 h 361"/>
                      <a:gd name="T12" fmla="*/ 106 w 4493"/>
                      <a:gd name="T13" fmla="*/ 105 h 361"/>
                      <a:gd name="T14" fmla="*/ 175 w 4493"/>
                      <a:gd name="T15" fmla="*/ 106 h 361"/>
                      <a:gd name="T16" fmla="*/ 180 w 4493"/>
                      <a:gd name="T17" fmla="*/ 99 h 361"/>
                      <a:gd name="T18" fmla="*/ 192 w 4493"/>
                      <a:gd name="T19" fmla="*/ 95 h 361"/>
                      <a:gd name="T20" fmla="*/ 203 w 4493"/>
                      <a:gd name="T21" fmla="*/ 99 h 361"/>
                      <a:gd name="T22" fmla="*/ 208 w 4493"/>
                      <a:gd name="T23" fmla="*/ 106 h 361"/>
                      <a:gd name="T24" fmla="*/ 285 w 4493"/>
                      <a:gd name="T25" fmla="*/ 105 h 361"/>
                      <a:gd name="T26" fmla="*/ 294 w 4493"/>
                      <a:gd name="T27" fmla="*/ 96 h 361"/>
                      <a:gd name="T28" fmla="*/ 306 w 4493"/>
                      <a:gd name="T29" fmla="*/ 96 h 361"/>
                      <a:gd name="T30" fmla="*/ 316 w 4493"/>
                      <a:gd name="T31" fmla="*/ 105 h 361"/>
                      <a:gd name="T32" fmla="*/ 390 w 4493"/>
                      <a:gd name="T33" fmla="*/ 106 h 361"/>
                      <a:gd name="T34" fmla="*/ 399 w 4493"/>
                      <a:gd name="T35" fmla="*/ 97 h 361"/>
                      <a:gd name="T36" fmla="*/ 411 w 4493"/>
                      <a:gd name="T37" fmla="*/ 96 h 361"/>
                      <a:gd name="T38" fmla="*/ 421 w 4493"/>
                      <a:gd name="T39" fmla="*/ 103 h 361"/>
                      <a:gd name="T40" fmla="*/ 427 w 4493"/>
                      <a:gd name="T41" fmla="*/ 107 h 361"/>
                      <a:gd name="T42" fmla="*/ 497 w 4493"/>
                      <a:gd name="T43" fmla="*/ 104 h 361"/>
                      <a:gd name="T44" fmla="*/ 506 w 4493"/>
                      <a:gd name="T45" fmla="*/ 96 h 361"/>
                      <a:gd name="T46" fmla="*/ 518 w 4493"/>
                      <a:gd name="T47" fmla="*/ 96 h 361"/>
                      <a:gd name="T48" fmla="*/ 527 w 4493"/>
                      <a:gd name="T49" fmla="*/ 104 h 361"/>
                      <a:gd name="T50" fmla="*/ 597 w 4493"/>
                      <a:gd name="T51" fmla="*/ 107 h 361"/>
                      <a:gd name="T52" fmla="*/ 606 w 4493"/>
                      <a:gd name="T53" fmla="*/ 99 h 361"/>
                      <a:gd name="T54" fmla="*/ 617 w 4493"/>
                      <a:gd name="T55" fmla="*/ 95 h 361"/>
                      <a:gd name="T56" fmla="*/ 629 w 4493"/>
                      <a:gd name="T57" fmla="*/ 99 h 361"/>
                      <a:gd name="T58" fmla="*/ 637 w 4493"/>
                      <a:gd name="T59" fmla="*/ 107 h 361"/>
                      <a:gd name="T60" fmla="*/ 712 w 4493"/>
                      <a:gd name="T61" fmla="*/ 104 h 361"/>
                      <a:gd name="T62" fmla="*/ 721 w 4493"/>
                      <a:gd name="T63" fmla="*/ 96 h 361"/>
                      <a:gd name="T64" fmla="*/ 733 w 4493"/>
                      <a:gd name="T65" fmla="*/ 96 h 361"/>
                      <a:gd name="T66" fmla="*/ 741 w 4493"/>
                      <a:gd name="T67" fmla="*/ 103 h 361"/>
                      <a:gd name="T68" fmla="*/ 746 w 4493"/>
                      <a:gd name="T69" fmla="*/ 107 h 361"/>
                      <a:gd name="T70" fmla="*/ 818 w 4493"/>
                      <a:gd name="T71" fmla="*/ 104 h 361"/>
                      <a:gd name="T72" fmla="*/ 826 w 4493"/>
                      <a:gd name="T73" fmla="*/ 96 h 361"/>
                      <a:gd name="T74" fmla="*/ 839 w 4493"/>
                      <a:gd name="T75" fmla="*/ 96 h 361"/>
                      <a:gd name="T76" fmla="*/ 848 w 4493"/>
                      <a:gd name="T77" fmla="*/ 104 h 361"/>
                      <a:gd name="T78" fmla="*/ 922 w 4493"/>
                      <a:gd name="T79" fmla="*/ 107 h 361"/>
                      <a:gd name="T80" fmla="*/ 931 w 4493"/>
                      <a:gd name="T81" fmla="*/ 99 h 361"/>
                      <a:gd name="T82" fmla="*/ 942 w 4493"/>
                      <a:gd name="T83" fmla="*/ 95 h 361"/>
                      <a:gd name="T84" fmla="*/ 953 w 4493"/>
                      <a:gd name="T85" fmla="*/ 99 h 361"/>
                      <a:gd name="T86" fmla="*/ 959 w 4493"/>
                      <a:gd name="T87" fmla="*/ 106 h 361"/>
                      <a:gd name="T88" fmla="*/ 1034 w 4493"/>
                      <a:gd name="T89" fmla="*/ 105 h 361"/>
                      <a:gd name="T90" fmla="*/ 1043 w 4493"/>
                      <a:gd name="T91" fmla="*/ 96 h 361"/>
                      <a:gd name="T92" fmla="*/ 1055 w 4493"/>
                      <a:gd name="T93" fmla="*/ 96 h 361"/>
                      <a:gd name="T94" fmla="*/ 1064 w 4493"/>
                      <a:gd name="T95" fmla="*/ 105 h 361"/>
                      <a:gd name="T96" fmla="*/ 1137 w 4493"/>
                      <a:gd name="T97" fmla="*/ 106 h 361"/>
                      <a:gd name="T98" fmla="*/ 1141 w 4493"/>
                      <a:gd name="T99" fmla="*/ 99 h 361"/>
                      <a:gd name="T100" fmla="*/ 1153 w 4493"/>
                      <a:gd name="T101" fmla="*/ 95 h 361"/>
                      <a:gd name="T102" fmla="*/ 1164 w 4493"/>
                      <a:gd name="T103" fmla="*/ 99 h 361"/>
                      <a:gd name="T104" fmla="*/ 1173 w 4493"/>
                      <a:gd name="T105" fmla="*/ 107 h 361"/>
                      <a:gd name="T106" fmla="*/ 1243 w 4493"/>
                      <a:gd name="T107" fmla="*/ 104 h 361"/>
                      <a:gd name="T108" fmla="*/ 1252 w 4493"/>
                      <a:gd name="T109" fmla="*/ 96 h 361"/>
                      <a:gd name="T110" fmla="*/ 1264 w 4493"/>
                      <a:gd name="T111" fmla="*/ 96 h 361"/>
                      <a:gd name="T112" fmla="*/ 1273 w 4493"/>
                      <a:gd name="T113" fmla="*/ 104 h 361"/>
                      <a:gd name="T114" fmla="*/ 1333 w 4493"/>
                      <a:gd name="T115" fmla="*/ 107 h 361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</a:gdLst>
                    <a:ahLst/>
                    <a:cxnLst>
                      <a:cxn ang="T116">
                        <a:pos x="T0" y="T1"/>
                      </a:cxn>
                      <a:cxn ang="T117">
                        <a:pos x="T2" y="T3"/>
                      </a:cxn>
                      <a:cxn ang="T118">
                        <a:pos x="T4" y="T5"/>
                      </a:cxn>
                      <a:cxn ang="T119">
                        <a:pos x="T6" y="T7"/>
                      </a:cxn>
                      <a:cxn ang="T120">
                        <a:pos x="T8" y="T9"/>
                      </a:cxn>
                      <a:cxn ang="T121">
                        <a:pos x="T10" y="T11"/>
                      </a:cxn>
                      <a:cxn ang="T122">
                        <a:pos x="T12" y="T13"/>
                      </a:cxn>
                      <a:cxn ang="T123">
                        <a:pos x="T14" y="T15"/>
                      </a:cxn>
                      <a:cxn ang="T124">
                        <a:pos x="T16" y="T17"/>
                      </a:cxn>
                      <a:cxn ang="T125">
                        <a:pos x="T18" y="T19"/>
                      </a:cxn>
                      <a:cxn ang="T126">
                        <a:pos x="T20" y="T21"/>
                      </a:cxn>
                      <a:cxn ang="T127">
                        <a:pos x="T22" y="T23"/>
                      </a:cxn>
                      <a:cxn ang="T128">
                        <a:pos x="T24" y="T25"/>
                      </a:cxn>
                      <a:cxn ang="T129">
                        <a:pos x="T26" y="T27"/>
                      </a:cxn>
                      <a:cxn ang="T130">
                        <a:pos x="T28" y="T29"/>
                      </a:cxn>
                      <a:cxn ang="T131">
                        <a:pos x="T30" y="T31"/>
                      </a:cxn>
                      <a:cxn ang="T132">
                        <a:pos x="T32" y="T33"/>
                      </a:cxn>
                      <a:cxn ang="T133">
                        <a:pos x="T34" y="T35"/>
                      </a:cxn>
                      <a:cxn ang="T134">
                        <a:pos x="T36" y="T37"/>
                      </a:cxn>
                      <a:cxn ang="T135">
                        <a:pos x="T38" y="T39"/>
                      </a:cxn>
                      <a:cxn ang="T136">
                        <a:pos x="T40" y="T41"/>
                      </a:cxn>
                      <a:cxn ang="T137">
                        <a:pos x="T42" y="T43"/>
                      </a:cxn>
                      <a:cxn ang="T138">
                        <a:pos x="T44" y="T45"/>
                      </a:cxn>
                      <a:cxn ang="T139">
                        <a:pos x="T46" y="T47"/>
                      </a:cxn>
                      <a:cxn ang="T140">
                        <a:pos x="T48" y="T49"/>
                      </a:cxn>
                      <a:cxn ang="T141">
                        <a:pos x="T50" y="T51"/>
                      </a:cxn>
                      <a:cxn ang="T142">
                        <a:pos x="T52" y="T53"/>
                      </a:cxn>
                      <a:cxn ang="T143">
                        <a:pos x="T54" y="T55"/>
                      </a:cxn>
                      <a:cxn ang="T144">
                        <a:pos x="T56" y="T57"/>
                      </a:cxn>
                      <a:cxn ang="T145">
                        <a:pos x="T58" y="T59"/>
                      </a:cxn>
                      <a:cxn ang="T146">
                        <a:pos x="T60" y="T61"/>
                      </a:cxn>
                      <a:cxn ang="T147">
                        <a:pos x="T62" y="T63"/>
                      </a:cxn>
                      <a:cxn ang="T148">
                        <a:pos x="T64" y="T65"/>
                      </a:cxn>
                      <a:cxn ang="T149">
                        <a:pos x="T66" y="T67"/>
                      </a:cxn>
                      <a:cxn ang="T150">
                        <a:pos x="T68" y="T69"/>
                      </a:cxn>
                      <a:cxn ang="T151">
                        <a:pos x="T70" y="T71"/>
                      </a:cxn>
                      <a:cxn ang="T152">
                        <a:pos x="T72" y="T73"/>
                      </a:cxn>
                      <a:cxn ang="T153">
                        <a:pos x="T74" y="T75"/>
                      </a:cxn>
                      <a:cxn ang="T154">
                        <a:pos x="T76" y="T77"/>
                      </a:cxn>
                      <a:cxn ang="T155">
                        <a:pos x="T78" y="T79"/>
                      </a:cxn>
                      <a:cxn ang="T156">
                        <a:pos x="T80" y="T81"/>
                      </a:cxn>
                      <a:cxn ang="T157">
                        <a:pos x="T82" y="T83"/>
                      </a:cxn>
                      <a:cxn ang="T158">
                        <a:pos x="T84" y="T85"/>
                      </a:cxn>
                      <a:cxn ang="T159">
                        <a:pos x="T86" y="T87"/>
                      </a:cxn>
                      <a:cxn ang="T160">
                        <a:pos x="T88" y="T89"/>
                      </a:cxn>
                      <a:cxn ang="T161">
                        <a:pos x="T90" y="T91"/>
                      </a:cxn>
                      <a:cxn ang="T162">
                        <a:pos x="T92" y="T93"/>
                      </a:cxn>
                      <a:cxn ang="T163">
                        <a:pos x="T94" y="T95"/>
                      </a:cxn>
                      <a:cxn ang="T164">
                        <a:pos x="T96" y="T97"/>
                      </a:cxn>
                      <a:cxn ang="T165">
                        <a:pos x="T98" y="T99"/>
                      </a:cxn>
                      <a:cxn ang="T166">
                        <a:pos x="T100" y="T101"/>
                      </a:cxn>
                      <a:cxn ang="T167">
                        <a:pos x="T102" y="T103"/>
                      </a:cxn>
                      <a:cxn ang="T168">
                        <a:pos x="T104" y="T105"/>
                      </a:cxn>
                      <a:cxn ang="T169">
                        <a:pos x="T106" y="T107"/>
                      </a:cxn>
                      <a:cxn ang="T170">
                        <a:pos x="T108" y="T109"/>
                      </a:cxn>
                      <a:cxn ang="T171">
                        <a:pos x="T110" y="T111"/>
                      </a:cxn>
                      <a:cxn ang="T172">
                        <a:pos x="T112" y="T113"/>
                      </a:cxn>
                      <a:cxn ang="T173">
                        <a:pos x="T114" y="T115"/>
                      </a:cxn>
                    </a:cxnLst>
                    <a:rect l="0" t="0" r="r" b="b"/>
                    <a:pathLst>
                      <a:path w="4493" h="361">
                        <a:moveTo>
                          <a:pt x="4434" y="361"/>
                        </a:moveTo>
                        <a:lnTo>
                          <a:pt x="4434" y="180"/>
                        </a:lnTo>
                        <a:lnTo>
                          <a:pt x="4450" y="171"/>
                        </a:lnTo>
                        <a:lnTo>
                          <a:pt x="4450" y="75"/>
                        </a:lnTo>
                        <a:lnTo>
                          <a:pt x="4451" y="68"/>
                        </a:lnTo>
                        <a:lnTo>
                          <a:pt x="4452" y="57"/>
                        </a:lnTo>
                        <a:lnTo>
                          <a:pt x="4455" y="47"/>
                        </a:lnTo>
                        <a:lnTo>
                          <a:pt x="4459" y="34"/>
                        </a:lnTo>
                        <a:lnTo>
                          <a:pt x="4462" y="29"/>
                        </a:lnTo>
                        <a:lnTo>
                          <a:pt x="4464" y="23"/>
                        </a:lnTo>
                        <a:lnTo>
                          <a:pt x="4468" y="17"/>
                        </a:lnTo>
                        <a:lnTo>
                          <a:pt x="4471" y="13"/>
                        </a:lnTo>
                        <a:lnTo>
                          <a:pt x="4476" y="9"/>
                        </a:lnTo>
                        <a:lnTo>
                          <a:pt x="4481" y="5"/>
                        </a:lnTo>
                        <a:lnTo>
                          <a:pt x="4486" y="2"/>
                        </a:lnTo>
                        <a:lnTo>
                          <a:pt x="4493" y="0"/>
                        </a:lnTo>
                        <a:lnTo>
                          <a:pt x="0" y="0"/>
                        </a:lnTo>
                        <a:lnTo>
                          <a:pt x="0" y="272"/>
                        </a:lnTo>
                        <a:lnTo>
                          <a:pt x="92" y="293"/>
                        </a:lnTo>
                        <a:lnTo>
                          <a:pt x="92" y="361"/>
                        </a:lnTo>
                        <a:lnTo>
                          <a:pt x="234" y="361"/>
                        </a:lnTo>
                        <a:lnTo>
                          <a:pt x="241" y="360"/>
                        </a:lnTo>
                        <a:lnTo>
                          <a:pt x="246" y="358"/>
                        </a:lnTo>
                        <a:lnTo>
                          <a:pt x="250" y="353"/>
                        </a:lnTo>
                        <a:lnTo>
                          <a:pt x="253" y="347"/>
                        </a:lnTo>
                        <a:lnTo>
                          <a:pt x="258" y="341"/>
                        </a:lnTo>
                        <a:lnTo>
                          <a:pt x="263" y="335"/>
                        </a:lnTo>
                        <a:lnTo>
                          <a:pt x="268" y="331"/>
                        </a:lnTo>
                        <a:lnTo>
                          <a:pt x="275" y="328"/>
                        </a:lnTo>
                        <a:lnTo>
                          <a:pt x="281" y="325"/>
                        </a:lnTo>
                        <a:lnTo>
                          <a:pt x="287" y="323"/>
                        </a:lnTo>
                        <a:lnTo>
                          <a:pt x="295" y="322"/>
                        </a:lnTo>
                        <a:lnTo>
                          <a:pt x="301" y="321"/>
                        </a:lnTo>
                        <a:lnTo>
                          <a:pt x="308" y="322"/>
                        </a:lnTo>
                        <a:lnTo>
                          <a:pt x="315" y="323"/>
                        </a:lnTo>
                        <a:lnTo>
                          <a:pt x="321" y="325"/>
                        </a:lnTo>
                        <a:lnTo>
                          <a:pt x="327" y="328"/>
                        </a:lnTo>
                        <a:lnTo>
                          <a:pt x="333" y="331"/>
                        </a:lnTo>
                        <a:lnTo>
                          <a:pt x="339" y="335"/>
                        </a:lnTo>
                        <a:lnTo>
                          <a:pt x="344" y="341"/>
                        </a:lnTo>
                        <a:lnTo>
                          <a:pt x="348" y="347"/>
                        </a:lnTo>
                        <a:lnTo>
                          <a:pt x="351" y="353"/>
                        </a:lnTo>
                        <a:lnTo>
                          <a:pt x="356" y="358"/>
                        </a:lnTo>
                        <a:lnTo>
                          <a:pt x="361" y="360"/>
                        </a:lnTo>
                        <a:lnTo>
                          <a:pt x="367" y="361"/>
                        </a:lnTo>
                        <a:lnTo>
                          <a:pt x="571" y="361"/>
                        </a:lnTo>
                        <a:lnTo>
                          <a:pt x="578" y="360"/>
                        </a:lnTo>
                        <a:lnTo>
                          <a:pt x="583" y="358"/>
                        </a:lnTo>
                        <a:lnTo>
                          <a:pt x="585" y="355"/>
                        </a:lnTo>
                        <a:lnTo>
                          <a:pt x="586" y="353"/>
                        </a:lnTo>
                        <a:lnTo>
                          <a:pt x="587" y="350"/>
                        </a:lnTo>
                        <a:lnTo>
                          <a:pt x="588" y="347"/>
                        </a:lnTo>
                        <a:lnTo>
                          <a:pt x="594" y="341"/>
                        </a:lnTo>
                        <a:lnTo>
                          <a:pt x="598" y="335"/>
                        </a:lnTo>
                        <a:lnTo>
                          <a:pt x="604" y="331"/>
                        </a:lnTo>
                        <a:lnTo>
                          <a:pt x="610" y="328"/>
                        </a:lnTo>
                        <a:lnTo>
                          <a:pt x="617" y="325"/>
                        </a:lnTo>
                        <a:lnTo>
                          <a:pt x="623" y="323"/>
                        </a:lnTo>
                        <a:lnTo>
                          <a:pt x="630" y="322"/>
                        </a:lnTo>
                        <a:lnTo>
                          <a:pt x="637" y="321"/>
                        </a:lnTo>
                        <a:lnTo>
                          <a:pt x="644" y="322"/>
                        </a:lnTo>
                        <a:lnTo>
                          <a:pt x="650" y="323"/>
                        </a:lnTo>
                        <a:lnTo>
                          <a:pt x="658" y="325"/>
                        </a:lnTo>
                        <a:lnTo>
                          <a:pt x="664" y="328"/>
                        </a:lnTo>
                        <a:lnTo>
                          <a:pt x="670" y="331"/>
                        </a:lnTo>
                        <a:lnTo>
                          <a:pt x="676" y="335"/>
                        </a:lnTo>
                        <a:lnTo>
                          <a:pt x="681" y="341"/>
                        </a:lnTo>
                        <a:lnTo>
                          <a:pt x="685" y="347"/>
                        </a:lnTo>
                        <a:lnTo>
                          <a:pt x="686" y="350"/>
                        </a:lnTo>
                        <a:lnTo>
                          <a:pt x="687" y="353"/>
                        </a:lnTo>
                        <a:lnTo>
                          <a:pt x="689" y="355"/>
                        </a:lnTo>
                        <a:lnTo>
                          <a:pt x="693" y="358"/>
                        </a:lnTo>
                        <a:lnTo>
                          <a:pt x="697" y="360"/>
                        </a:lnTo>
                        <a:lnTo>
                          <a:pt x="703" y="361"/>
                        </a:lnTo>
                        <a:lnTo>
                          <a:pt x="933" y="361"/>
                        </a:lnTo>
                        <a:lnTo>
                          <a:pt x="939" y="360"/>
                        </a:lnTo>
                        <a:lnTo>
                          <a:pt x="944" y="358"/>
                        </a:lnTo>
                        <a:lnTo>
                          <a:pt x="949" y="353"/>
                        </a:lnTo>
                        <a:lnTo>
                          <a:pt x="952" y="347"/>
                        </a:lnTo>
                        <a:lnTo>
                          <a:pt x="956" y="341"/>
                        </a:lnTo>
                        <a:lnTo>
                          <a:pt x="961" y="335"/>
                        </a:lnTo>
                        <a:lnTo>
                          <a:pt x="966" y="331"/>
                        </a:lnTo>
                        <a:lnTo>
                          <a:pt x="973" y="328"/>
                        </a:lnTo>
                        <a:lnTo>
                          <a:pt x="979" y="325"/>
                        </a:lnTo>
                        <a:lnTo>
                          <a:pt x="985" y="323"/>
                        </a:lnTo>
                        <a:lnTo>
                          <a:pt x="992" y="322"/>
                        </a:lnTo>
                        <a:lnTo>
                          <a:pt x="999" y="321"/>
                        </a:lnTo>
                        <a:lnTo>
                          <a:pt x="1005" y="322"/>
                        </a:lnTo>
                        <a:lnTo>
                          <a:pt x="1013" y="323"/>
                        </a:lnTo>
                        <a:lnTo>
                          <a:pt x="1019" y="325"/>
                        </a:lnTo>
                        <a:lnTo>
                          <a:pt x="1025" y="328"/>
                        </a:lnTo>
                        <a:lnTo>
                          <a:pt x="1032" y="331"/>
                        </a:lnTo>
                        <a:lnTo>
                          <a:pt x="1037" y="335"/>
                        </a:lnTo>
                        <a:lnTo>
                          <a:pt x="1042" y="341"/>
                        </a:lnTo>
                        <a:lnTo>
                          <a:pt x="1046" y="347"/>
                        </a:lnTo>
                        <a:lnTo>
                          <a:pt x="1050" y="353"/>
                        </a:lnTo>
                        <a:lnTo>
                          <a:pt x="1054" y="358"/>
                        </a:lnTo>
                        <a:lnTo>
                          <a:pt x="1059" y="360"/>
                        </a:lnTo>
                        <a:lnTo>
                          <a:pt x="1065" y="361"/>
                        </a:lnTo>
                        <a:lnTo>
                          <a:pt x="1287" y="361"/>
                        </a:lnTo>
                        <a:lnTo>
                          <a:pt x="1293" y="360"/>
                        </a:lnTo>
                        <a:lnTo>
                          <a:pt x="1298" y="358"/>
                        </a:lnTo>
                        <a:lnTo>
                          <a:pt x="1302" y="353"/>
                        </a:lnTo>
                        <a:lnTo>
                          <a:pt x="1306" y="347"/>
                        </a:lnTo>
                        <a:lnTo>
                          <a:pt x="1310" y="341"/>
                        </a:lnTo>
                        <a:lnTo>
                          <a:pt x="1315" y="335"/>
                        </a:lnTo>
                        <a:lnTo>
                          <a:pt x="1321" y="331"/>
                        </a:lnTo>
                        <a:lnTo>
                          <a:pt x="1327" y="328"/>
                        </a:lnTo>
                        <a:lnTo>
                          <a:pt x="1333" y="325"/>
                        </a:lnTo>
                        <a:lnTo>
                          <a:pt x="1339" y="323"/>
                        </a:lnTo>
                        <a:lnTo>
                          <a:pt x="1347" y="322"/>
                        </a:lnTo>
                        <a:lnTo>
                          <a:pt x="1353" y="321"/>
                        </a:lnTo>
                        <a:lnTo>
                          <a:pt x="1360" y="322"/>
                        </a:lnTo>
                        <a:lnTo>
                          <a:pt x="1367" y="323"/>
                        </a:lnTo>
                        <a:lnTo>
                          <a:pt x="1373" y="325"/>
                        </a:lnTo>
                        <a:lnTo>
                          <a:pt x="1379" y="328"/>
                        </a:lnTo>
                        <a:lnTo>
                          <a:pt x="1386" y="331"/>
                        </a:lnTo>
                        <a:lnTo>
                          <a:pt x="1391" y="335"/>
                        </a:lnTo>
                        <a:lnTo>
                          <a:pt x="1396" y="341"/>
                        </a:lnTo>
                        <a:lnTo>
                          <a:pt x="1400" y="347"/>
                        </a:lnTo>
                        <a:lnTo>
                          <a:pt x="1401" y="350"/>
                        </a:lnTo>
                        <a:lnTo>
                          <a:pt x="1404" y="353"/>
                        </a:lnTo>
                        <a:lnTo>
                          <a:pt x="1406" y="355"/>
                        </a:lnTo>
                        <a:lnTo>
                          <a:pt x="1408" y="358"/>
                        </a:lnTo>
                        <a:lnTo>
                          <a:pt x="1413" y="360"/>
                        </a:lnTo>
                        <a:lnTo>
                          <a:pt x="1419" y="361"/>
                        </a:lnTo>
                        <a:lnTo>
                          <a:pt x="1637" y="361"/>
                        </a:lnTo>
                        <a:lnTo>
                          <a:pt x="1643" y="360"/>
                        </a:lnTo>
                        <a:lnTo>
                          <a:pt x="1648" y="358"/>
                        </a:lnTo>
                        <a:lnTo>
                          <a:pt x="1650" y="355"/>
                        </a:lnTo>
                        <a:lnTo>
                          <a:pt x="1652" y="353"/>
                        </a:lnTo>
                        <a:lnTo>
                          <a:pt x="1654" y="350"/>
                        </a:lnTo>
                        <a:lnTo>
                          <a:pt x="1655" y="347"/>
                        </a:lnTo>
                        <a:lnTo>
                          <a:pt x="1659" y="341"/>
                        </a:lnTo>
                        <a:lnTo>
                          <a:pt x="1665" y="335"/>
                        </a:lnTo>
                        <a:lnTo>
                          <a:pt x="1670" y="331"/>
                        </a:lnTo>
                        <a:lnTo>
                          <a:pt x="1676" y="328"/>
                        </a:lnTo>
                        <a:lnTo>
                          <a:pt x="1683" y="325"/>
                        </a:lnTo>
                        <a:lnTo>
                          <a:pt x="1689" y="323"/>
                        </a:lnTo>
                        <a:lnTo>
                          <a:pt x="1696" y="322"/>
                        </a:lnTo>
                        <a:lnTo>
                          <a:pt x="1704" y="321"/>
                        </a:lnTo>
                        <a:lnTo>
                          <a:pt x="1710" y="322"/>
                        </a:lnTo>
                        <a:lnTo>
                          <a:pt x="1717" y="323"/>
                        </a:lnTo>
                        <a:lnTo>
                          <a:pt x="1724" y="325"/>
                        </a:lnTo>
                        <a:lnTo>
                          <a:pt x="1730" y="328"/>
                        </a:lnTo>
                        <a:lnTo>
                          <a:pt x="1736" y="331"/>
                        </a:lnTo>
                        <a:lnTo>
                          <a:pt x="1742" y="335"/>
                        </a:lnTo>
                        <a:lnTo>
                          <a:pt x="1747" y="341"/>
                        </a:lnTo>
                        <a:lnTo>
                          <a:pt x="1751" y="347"/>
                        </a:lnTo>
                        <a:lnTo>
                          <a:pt x="1752" y="350"/>
                        </a:lnTo>
                        <a:lnTo>
                          <a:pt x="1754" y="353"/>
                        </a:lnTo>
                        <a:lnTo>
                          <a:pt x="1755" y="355"/>
                        </a:lnTo>
                        <a:lnTo>
                          <a:pt x="1757" y="358"/>
                        </a:lnTo>
                        <a:lnTo>
                          <a:pt x="1763" y="360"/>
                        </a:lnTo>
                        <a:lnTo>
                          <a:pt x="1769" y="361"/>
                        </a:lnTo>
                        <a:lnTo>
                          <a:pt x="1987" y="361"/>
                        </a:lnTo>
                        <a:lnTo>
                          <a:pt x="1992" y="360"/>
                        </a:lnTo>
                        <a:lnTo>
                          <a:pt x="1998" y="358"/>
                        </a:lnTo>
                        <a:lnTo>
                          <a:pt x="2003" y="353"/>
                        </a:lnTo>
                        <a:lnTo>
                          <a:pt x="2006" y="347"/>
                        </a:lnTo>
                        <a:lnTo>
                          <a:pt x="2010" y="341"/>
                        </a:lnTo>
                        <a:lnTo>
                          <a:pt x="2015" y="335"/>
                        </a:lnTo>
                        <a:lnTo>
                          <a:pt x="2021" y="331"/>
                        </a:lnTo>
                        <a:lnTo>
                          <a:pt x="2027" y="328"/>
                        </a:lnTo>
                        <a:lnTo>
                          <a:pt x="2033" y="325"/>
                        </a:lnTo>
                        <a:lnTo>
                          <a:pt x="2040" y="323"/>
                        </a:lnTo>
                        <a:lnTo>
                          <a:pt x="2046" y="322"/>
                        </a:lnTo>
                        <a:lnTo>
                          <a:pt x="2053" y="321"/>
                        </a:lnTo>
                        <a:lnTo>
                          <a:pt x="2060" y="322"/>
                        </a:lnTo>
                        <a:lnTo>
                          <a:pt x="2067" y="323"/>
                        </a:lnTo>
                        <a:lnTo>
                          <a:pt x="2073" y="325"/>
                        </a:lnTo>
                        <a:lnTo>
                          <a:pt x="2080" y="328"/>
                        </a:lnTo>
                        <a:lnTo>
                          <a:pt x="2085" y="331"/>
                        </a:lnTo>
                        <a:lnTo>
                          <a:pt x="2091" y="335"/>
                        </a:lnTo>
                        <a:lnTo>
                          <a:pt x="2097" y="341"/>
                        </a:lnTo>
                        <a:lnTo>
                          <a:pt x="2101" y="347"/>
                        </a:lnTo>
                        <a:lnTo>
                          <a:pt x="2104" y="353"/>
                        </a:lnTo>
                        <a:lnTo>
                          <a:pt x="2108" y="358"/>
                        </a:lnTo>
                        <a:lnTo>
                          <a:pt x="2113" y="360"/>
                        </a:lnTo>
                        <a:lnTo>
                          <a:pt x="2120" y="361"/>
                        </a:lnTo>
                        <a:lnTo>
                          <a:pt x="2349" y="361"/>
                        </a:lnTo>
                        <a:lnTo>
                          <a:pt x="2356" y="360"/>
                        </a:lnTo>
                        <a:lnTo>
                          <a:pt x="2362" y="358"/>
                        </a:lnTo>
                        <a:lnTo>
                          <a:pt x="2364" y="355"/>
                        </a:lnTo>
                        <a:lnTo>
                          <a:pt x="2366" y="353"/>
                        </a:lnTo>
                        <a:lnTo>
                          <a:pt x="2367" y="350"/>
                        </a:lnTo>
                        <a:lnTo>
                          <a:pt x="2368" y="347"/>
                        </a:lnTo>
                        <a:lnTo>
                          <a:pt x="2372" y="341"/>
                        </a:lnTo>
                        <a:lnTo>
                          <a:pt x="2378" y="335"/>
                        </a:lnTo>
                        <a:lnTo>
                          <a:pt x="2384" y="331"/>
                        </a:lnTo>
                        <a:lnTo>
                          <a:pt x="2390" y="328"/>
                        </a:lnTo>
                        <a:lnTo>
                          <a:pt x="2397" y="325"/>
                        </a:lnTo>
                        <a:lnTo>
                          <a:pt x="2403" y="323"/>
                        </a:lnTo>
                        <a:lnTo>
                          <a:pt x="2409" y="322"/>
                        </a:lnTo>
                        <a:lnTo>
                          <a:pt x="2417" y="321"/>
                        </a:lnTo>
                        <a:lnTo>
                          <a:pt x="2423" y="322"/>
                        </a:lnTo>
                        <a:lnTo>
                          <a:pt x="2430" y="323"/>
                        </a:lnTo>
                        <a:lnTo>
                          <a:pt x="2437" y="325"/>
                        </a:lnTo>
                        <a:lnTo>
                          <a:pt x="2443" y="328"/>
                        </a:lnTo>
                        <a:lnTo>
                          <a:pt x="2449" y="331"/>
                        </a:lnTo>
                        <a:lnTo>
                          <a:pt x="2455" y="335"/>
                        </a:lnTo>
                        <a:lnTo>
                          <a:pt x="2459" y="341"/>
                        </a:lnTo>
                        <a:lnTo>
                          <a:pt x="2463" y="347"/>
                        </a:lnTo>
                        <a:lnTo>
                          <a:pt x="2465" y="347"/>
                        </a:lnTo>
                        <a:lnTo>
                          <a:pt x="2466" y="350"/>
                        </a:lnTo>
                        <a:lnTo>
                          <a:pt x="2467" y="353"/>
                        </a:lnTo>
                        <a:lnTo>
                          <a:pt x="2469" y="355"/>
                        </a:lnTo>
                        <a:lnTo>
                          <a:pt x="2471" y="358"/>
                        </a:lnTo>
                        <a:lnTo>
                          <a:pt x="2477" y="360"/>
                        </a:lnTo>
                        <a:lnTo>
                          <a:pt x="2482" y="361"/>
                        </a:lnTo>
                        <a:lnTo>
                          <a:pt x="2703" y="361"/>
                        </a:lnTo>
                        <a:lnTo>
                          <a:pt x="2709" y="360"/>
                        </a:lnTo>
                        <a:lnTo>
                          <a:pt x="2715" y="358"/>
                        </a:lnTo>
                        <a:lnTo>
                          <a:pt x="2717" y="355"/>
                        </a:lnTo>
                        <a:lnTo>
                          <a:pt x="2719" y="353"/>
                        </a:lnTo>
                        <a:lnTo>
                          <a:pt x="2720" y="350"/>
                        </a:lnTo>
                        <a:lnTo>
                          <a:pt x="2721" y="347"/>
                        </a:lnTo>
                        <a:lnTo>
                          <a:pt x="2725" y="341"/>
                        </a:lnTo>
                        <a:lnTo>
                          <a:pt x="2731" y="335"/>
                        </a:lnTo>
                        <a:lnTo>
                          <a:pt x="2736" y="331"/>
                        </a:lnTo>
                        <a:lnTo>
                          <a:pt x="2742" y="328"/>
                        </a:lnTo>
                        <a:lnTo>
                          <a:pt x="2748" y="325"/>
                        </a:lnTo>
                        <a:lnTo>
                          <a:pt x="2756" y="323"/>
                        </a:lnTo>
                        <a:lnTo>
                          <a:pt x="2762" y="322"/>
                        </a:lnTo>
                        <a:lnTo>
                          <a:pt x="2770" y="321"/>
                        </a:lnTo>
                        <a:lnTo>
                          <a:pt x="2776" y="322"/>
                        </a:lnTo>
                        <a:lnTo>
                          <a:pt x="2783" y="323"/>
                        </a:lnTo>
                        <a:lnTo>
                          <a:pt x="2790" y="325"/>
                        </a:lnTo>
                        <a:lnTo>
                          <a:pt x="2796" y="328"/>
                        </a:lnTo>
                        <a:lnTo>
                          <a:pt x="2802" y="331"/>
                        </a:lnTo>
                        <a:lnTo>
                          <a:pt x="2808" y="335"/>
                        </a:lnTo>
                        <a:lnTo>
                          <a:pt x="2813" y="341"/>
                        </a:lnTo>
                        <a:lnTo>
                          <a:pt x="2818" y="347"/>
                        </a:lnTo>
                        <a:lnTo>
                          <a:pt x="2819" y="350"/>
                        </a:lnTo>
                        <a:lnTo>
                          <a:pt x="2820" y="353"/>
                        </a:lnTo>
                        <a:lnTo>
                          <a:pt x="2822" y="355"/>
                        </a:lnTo>
                        <a:lnTo>
                          <a:pt x="2824" y="358"/>
                        </a:lnTo>
                        <a:lnTo>
                          <a:pt x="2828" y="360"/>
                        </a:lnTo>
                        <a:lnTo>
                          <a:pt x="2835" y="361"/>
                        </a:lnTo>
                        <a:lnTo>
                          <a:pt x="3067" y="361"/>
                        </a:lnTo>
                        <a:lnTo>
                          <a:pt x="3073" y="360"/>
                        </a:lnTo>
                        <a:lnTo>
                          <a:pt x="3078" y="358"/>
                        </a:lnTo>
                        <a:lnTo>
                          <a:pt x="3082" y="353"/>
                        </a:lnTo>
                        <a:lnTo>
                          <a:pt x="3085" y="347"/>
                        </a:lnTo>
                        <a:lnTo>
                          <a:pt x="3090" y="341"/>
                        </a:lnTo>
                        <a:lnTo>
                          <a:pt x="3095" y="335"/>
                        </a:lnTo>
                        <a:lnTo>
                          <a:pt x="3100" y="331"/>
                        </a:lnTo>
                        <a:lnTo>
                          <a:pt x="3105" y="328"/>
                        </a:lnTo>
                        <a:lnTo>
                          <a:pt x="3112" y="325"/>
                        </a:lnTo>
                        <a:lnTo>
                          <a:pt x="3119" y="323"/>
                        </a:lnTo>
                        <a:lnTo>
                          <a:pt x="3125" y="322"/>
                        </a:lnTo>
                        <a:lnTo>
                          <a:pt x="3133" y="321"/>
                        </a:lnTo>
                        <a:lnTo>
                          <a:pt x="3139" y="322"/>
                        </a:lnTo>
                        <a:lnTo>
                          <a:pt x="3147" y="323"/>
                        </a:lnTo>
                        <a:lnTo>
                          <a:pt x="3153" y="325"/>
                        </a:lnTo>
                        <a:lnTo>
                          <a:pt x="3159" y="328"/>
                        </a:lnTo>
                        <a:lnTo>
                          <a:pt x="3166" y="331"/>
                        </a:lnTo>
                        <a:lnTo>
                          <a:pt x="3171" y="335"/>
                        </a:lnTo>
                        <a:lnTo>
                          <a:pt x="3176" y="341"/>
                        </a:lnTo>
                        <a:lnTo>
                          <a:pt x="3180" y="347"/>
                        </a:lnTo>
                        <a:lnTo>
                          <a:pt x="3181" y="350"/>
                        </a:lnTo>
                        <a:lnTo>
                          <a:pt x="3183" y="353"/>
                        </a:lnTo>
                        <a:lnTo>
                          <a:pt x="3186" y="355"/>
                        </a:lnTo>
                        <a:lnTo>
                          <a:pt x="3188" y="358"/>
                        </a:lnTo>
                        <a:lnTo>
                          <a:pt x="3193" y="360"/>
                        </a:lnTo>
                        <a:lnTo>
                          <a:pt x="3199" y="361"/>
                        </a:lnTo>
                        <a:lnTo>
                          <a:pt x="3422" y="361"/>
                        </a:lnTo>
                        <a:lnTo>
                          <a:pt x="3429" y="360"/>
                        </a:lnTo>
                        <a:lnTo>
                          <a:pt x="3434" y="358"/>
                        </a:lnTo>
                        <a:lnTo>
                          <a:pt x="3438" y="353"/>
                        </a:lnTo>
                        <a:lnTo>
                          <a:pt x="3441" y="347"/>
                        </a:lnTo>
                        <a:lnTo>
                          <a:pt x="3446" y="341"/>
                        </a:lnTo>
                        <a:lnTo>
                          <a:pt x="3451" y="335"/>
                        </a:lnTo>
                        <a:lnTo>
                          <a:pt x="3456" y="331"/>
                        </a:lnTo>
                        <a:lnTo>
                          <a:pt x="3462" y="328"/>
                        </a:lnTo>
                        <a:lnTo>
                          <a:pt x="3469" y="325"/>
                        </a:lnTo>
                        <a:lnTo>
                          <a:pt x="3475" y="323"/>
                        </a:lnTo>
                        <a:lnTo>
                          <a:pt x="3483" y="322"/>
                        </a:lnTo>
                        <a:lnTo>
                          <a:pt x="3489" y="321"/>
                        </a:lnTo>
                        <a:lnTo>
                          <a:pt x="3496" y="322"/>
                        </a:lnTo>
                        <a:lnTo>
                          <a:pt x="3503" y="323"/>
                        </a:lnTo>
                        <a:lnTo>
                          <a:pt x="3509" y="325"/>
                        </a:lnTo>
                        <a:lnTo>
                          <a:pt x="3515" y="328"/>
                        </a:lnTo>
                        <a:lnTo>
                          <a:pt x="3521" y="331"/>
                        </a:lnTo>
                        <a:lnTo>
                          <a:pt x="3527" y="335"/>
                        </a:lnTo>
                        <a:lnTo>
                          <a:pt x="3532" y="341"/>
                        </a:lnTo>
                        <a:lnTo>
                          <a:pt x="3536" y="347"/>
                        </a:lnTo>
                        <a:lnTo>
                          <a:pt x="3539" y="353"/>
                        </a:lnTo>
                        <a:lnTo>
                          <a:pt x="3544" y="358"/>
                        </a:lnTo>
                        <a:lnTo>
                          <a:pt x="3550" y="360"/>
                        </a:lnTo>
                        <a:lnTo>
                          <a:pt x="3555" y="361"/>
                        </a:lnTo>
                        <a:lnTo>
                          <a:pt x="3768" y="361"/>
                        </a:lnTo>
                        <a:lnTo>
                          <a:pt x="3774" y="360"/>
                        </a:lnTo>
                        <a:lnTo>
                          <a:pt x="3781" y="358"/>
                        </a:lnTo>
                        <a:lnTo>
                          <a:pt x="3783" y="355"/>
                        </a:lnTo>
                        <a:lnTo>
                          <a:pt x="3785" y="353"/>
                        </a:lnTo>
                        <a:lnTo>
                          <a:pt x="3786" y="350"/>
                        </a:lnTo>
                        <a:lnTo>
                          <a:pt x="3787" y="347"/>
                        </a:lnTo>
                        <a:lnTo>
                          <a:pt x="3791" y="341"/>
                        </a:lnTo>
                        <a:lnTo>
                          <a:pt x="3796" y="335"/>
                        </a:lnTo>
                        <a:lnTo>
                          <a:pt x="3803" y="331"/>
                        </a:lnTo>
                        <a:lnTo>
                          <a:pt x="3808" y="328"/>
                        </a:lnTo>
                        <a:lnTo>
                          <a:pt x="3814" y="325"/>
                        </a:lnTo>
                        <a:lnTo>
                          <a:pt x="3821" y="323"/>
                        </a:lnTo>
                        <a:lnTo>
                          <a:pt x="3828" y="322"/>
                        </a:lnTo>
                        <a:lnTo>
                          <a:pt x="3834" y="321"/>
                        </a:lnTo>
                        <a:lnTo>
                          <a:pt x="3842" y="322"/>
                        </a:lnTo>
                        <a:lnTo>
                          <a:pt x="3848" y="323"/>
                        </a:lnTo>
                        <a:lnTo>
                          <a:pt x="3854" y="325"/>
                        </a:lnTo>
                        <a:lnTo>
                          <a:pt x="3861" y="328"/>
                        </a:lnTo>
                        <a:lnTo>
                          <a:pt x="3867" y="331"/>
                        </a:lnTo>
                        <a:lnTo>
                          <a:pt x="3872" y="335"/>
                        </a:lnTo>
                        <a:lnTo>
                          <a:pt x="3877" y="341"/>
                        </a:lnTo>
                        <a:lnTo>
                          <a:pt x="3882" y="347"/>
                        </a:lnTo>
                        <a:lnTo>
                          <a:pt x="3885" y="353"/>
                        </a:lnTo>
                        <a:lnTo>
                          <a:pt x="3890" y="358"/>
                        </a:lnTo>
                        <a:lnTo>
                          <a:pt x="3895" y="360"/>
                        </a:lnTo>
                        <a:lnTo>
                          <a:pt x="3901" y="361"/>
                        </a:lnTo>
                        <a:lnTo>
                          <a:pt x="4119" y="361"/>
                        </a:lnTo>
                        <a:lnTo>
                          <a:pt x="4124" y="360"/>
                        </a:lnTo>
                        <a:lnTo>
                          <a:pt x="4129" y="358"/>
                        </a:lnTo>
                        <a:lnTo>
                          <a:pt x="4131" y="355"/>
                        </a:lnTo>
                        <a:lnTo>
                          <a:pt x="4133" y="353"/>
                        </a:lnTo>
                        <a:lnTo>
                          <a:pt x="4135" y="350"/>
                        </a:lnTo>
                        <a:lnTo>
                          <a:pt x="4137" y="347"/>
                        </a:lnTo>
                        <a:lnTo>
                          <a:pt x="4141" y="341"/>
                        </a:lnTo>
                        <a:lnTo>
                          <a:pt x="4146" y="335"/>
                        </a:lnTo>
                        <a:lnTo>
                          <a:pt x="4151" y="331"/>
                        </a:lnTo>
                        <a:lnTo>
                          <a:pt x="4158" y="328"/>
                        </a:lnTo>
                        <a:lnTo>
                          <a:pt x="4164" y="325"/>
                        </a:lnTo>
                        <a:lnTo>
                          <a:pt x="4170" y="323"/>
                        </a:lnTo>
                        <a:lnTo>
                          <a:pt x="4178" y="322"/>
                        </a:lnTo>
                        <a:lnTo>
                          <a:pt x="4185" y="321"/>
                        </a:lnTo>
                        <a:lnTo>
                          <a:pt x="4191" y="322"/>
                        </a:lnTo>
                        <a:lnTo>
                          <a:pt x="4199" y="323"/>
                        </a:lnTo>
                        <a:lnTo>
                          <a:pt x="4205" y="325"/>
                        </a:lnTo>
                        <a:lnTo>
                          <a:pt x="4211" y="328"/>
                        </a:lnTo>
                        <a:lnTo>
                          <a:pt x="4218" y="331"/>
                        </a:lnTo>
                        <a:lnTo>
                          <a:pt x="4223" y="335"/>
                        </a:lnTo>
                        <a:lnTo>
                          <a:pt x="4228" y="341"/>
                        </a:lnTo>
                        <a:lnTo>
                          <a:pt x="4232" y="347"/>
                        </a:lnTo>
                        <a:lnTo>
                          <a:pt x="4233" y="350"/>
                        </a:lnTo>
                        <a:lnTo>
                          <a:pt x="4236" y="353"/>
                        </a:lnTo>
                        <a:lnTo>
                          <a:pt x="4237" y="355"/>
                        </a:lnTo>
                        <a:lnTo>
                          <a:pt x="4239" y="358"/>
                        </a:lnTo>
                        <a:lnTo>
                          <a:pt x="4244" y="360"/>
                        </a:lnTo>
                        <a:lnTo>
                          <a:pt x="4250" y="361"/>
                        </a:lnTo>
                        <a:lnTo>
                          <a:pt x="4434" y="36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19" name="Freeform 81"/>
                  <p:cNvSpPr>
                    <a:spLocks noChangeAspect="1"/>
                  </p:cNvSpPr>
                  <p:nvPr/>
                </p:nvSpPr>
                <p:spPr bwMode="auto">
                  <a:xfrm>
                    <a:off x="2763" y="1532"/>
                    <a:ext cx="7" cy="14"/>
                  </a:xfrm>
                  <a:custGeom>
                    <a:avLst/>
                    <a:gdLst>
                      <a:gd name="T0" fmla="*/ 7 w 25"/>
                      <a:gd name="T1" fmla="*/ 0 h 47"/>
                      <a:gd name="T2" fmla="*/ 5 w 25"/>
                      <a:gd name="T3" fmla="*/ 0 h 47"/>
                      <a:gd name="T4" fmla="*/ 4 w 25"/>
                      <a:gd name="T5" fmla="*/ 1 h 47"/>
                      <a:gd name="T6" fmla="*/ 3 w 25"/>
                      <a:gd name="T7" fmla="*/ 1 h 47"/>
                      <a:gd name="T8" fmla="*/ 2 w 25"/>
                      <a:gd name="T9" fmla="*/ 2 h 47"/>
                      <a:gd name="T10" fmla="*/ 1 w 25"/>
                      <a:gd name="T11" fmla="*/ 3 h 47"/>
                      <a:gd name="T12" fmla="*/ 1 w 25"/>
                      <a:gd name="T13" fmla="*/ 4 h 47"/>
                      <a:gd name="T14" fmla="*/ 0 w 25"/>
                      <a:gd name="T15" fmla="*/ 6 h 47"/>
                      <a:gd name="T16" fmla="*/ 0 w 25"/>
                      <a:gd name="T17" fmla="*/ 7 h 47"/>
                      <a:gd name="T18" fmla="*/ 0 w 25"/>
                      <a:gd name="T19" fmla="*/ 8 h 47"/>
                      <a:gd name="T20" fmla="*/ 1 w 25"/>
                      <a:gd name="T21" fmla="*/ 10 h 47"/>
                      <a:gd name="T22" fmla="*/ 1 w 25"/>
                      <a:gd name="T23" fmla="*/ 11 h 47"/>
                      <a:gd name="T24" fmla="*/ 2 w 25"/>
                      <a:gd name="T25" fmla="*/ 12 h 47"/>
                      <a:gd name="T26" fmla="*/ 3 w 25"/>
                      <a:gd name="T27" fmla="*/ 13 h 47"/>
                      <a:gd name="T28" fmla="*/ 4 w 25"/>
                      <a:gd name="T29" fmla="*/ 14 h 47"/>
                      <a:gd name="T30" fmla="*/ 5 w 25"/>
                      <a:gd name="T31" fmla="*/ 14 h 47"/>
                      <a:gd name="T32" fmla="*/ 7 w 25"/>
                      <a:gd name="T33" fmla="*/ 14 h 47"/>
                      <a:gd name="T34" fmla="*/ 7 w 25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7">
                        <a:moveTo>
                          <a:pt x="25" y="0"/>
                        </a:move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7" y="7"/>
                        </a:lnTo>
                        <a:lnTo>
                          <a:pt x="4" y="11"/>
                        </a:lnTo>
                        <a:lnTo>
                          <a:pt x="2" y="15"/>
                        </a:lnTo>
                        <a:lnTo>
                          <a:pt x="1" y="20"/>
                        </a:lnTo>
                        <a:lnTo>
                          <a:pt x="0" y="24"/>
                        </a:lnTo>
                        <a:lnTo>
                          <a:pt x="1" y="28"/>
                        </a:lnTo>
                        <a:lnTo>
                          <a:pt x="2" y="32"/>
                        </a:lnTo>
                        <a:lnTo>
                          <a:pt x="4" y="36"/>
                        </a:lnTo>
                        <a:lnTo>
                          <a:pt x="7" y="40"/>
                        </a:lnTo>
                        <a:lnTo>
                          <a:pt x="10" y="43"/>
                        </a:lnTo>
                        <a:lnTo>
                          <a:pt x="14" y="46"/>
                        </a:lnTo>
                        <a:lnTo>
                          <a:pt x="19" y="47"/>
                        </a:lnTo>
                        <a:lnTo>
                          <a:pt x="25" y="47"/>
                        </a:lnTo>
                        <a:lnTo>
                          <a:pt x="2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20" name="Rectangle 8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770" y="1532"/>
                    <a:ext cx="458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121" name="Freeform 83"/>
                  <p:cNvSpPr>
                    <a:spLocks noChangeAspect="1"/>
                  </p:cNvSpPr>
                  <p:nvPr/>
                </p:nvSpPr>
                <p:spPr bwMode="auto">
                  <a:xfrm>
                    <a:off x="3228" y="1532"/>
                    <a:ext cx="7" cy="14"/>
                  </a:xfrm>
                  <a:custGeom>
                    <a:avLst/>
                    <a:gdLst>
                      <a:gd name="T0" fmla="*/ 0 w 24"/>
                      <a:gd name="T1" fmla="*/ 14 h 47"/>
                      <a:gd name="T2" fmla="*/ 2 w 24"/>
                      <a:gd name="T3" fmla="*/ 14 h 47"/>
                      <a:gd name="T4" fmla="*/ 3 w 24"/>
                      <a:gd name="T5" fmla="*/ 14 h 47"/>
                      <a:gd name="T6" fmla="*/ 4 w 24"/>
                      <a:gd name="T7" fmla="*/ 13 h 47"/>
                      <a:gd name="T8" fmla="*/ 5 w 24"/>
                      <a:gd name="T9" fmla="*/ 12 h 47"/>
                      <a:gd name="T10" fmla="*/ 6 w 24"/>
                      <a:gd name="T11" fmla="*/ 11 h 47"/>
                      <a:gd name="T12" fmla="*/ 6 w 24"/>
                      <a:gd name="T13" fmla="*/ 10 h 47"/>
                      <a:gd name="T14" fmla="*/ 7 w 24"/>
                      <a:gd name="T15" fmla="*/ 8 h 47"/>
                      <a:gd name="T16" fmla="*/ 7 w 24"/>
                      <a:gd name="T17" fmla="*/ 7 h 47"/>
                      <a:gd name="T18" fmla="*/ 7 w 24"/>
                      <a:gd name="T19" fmla="*/ 6 h 47"/>
                      <a:gd name="T20" fmla="*/ 6 w 24"/>
                      <a:gd name="T21" fmla="*/ 4 h 47"/>
                      <a:gd name="T22" fmla="*/ 6 w 24"/>
                      <a:gd name="T23" fmla="*/ 3 h 47"/>
                      <a:gd name="T24" fmla="*/ 5 w 24"/>
                      <a:gd name="T25" fmla="*/ 2 h 47"/>
                      <a:gd name="T26" fmla="*/ 4 w 24"/>
                      <a:gd name="T27" fmla="*/ 1 h 47"/>
                      <a:gd name="T28" fmla="*/ 3 w 24"/>
                      <a:gd name="T29" fmla="*/ 1 h 47"/>
                      <a:gd name="T30" fmla="*/ 2 w 24"/>
                      <a:gd name="T31" fmla="*/ 0 h 47"/>
                      <a:gd name="T32" fmla="*/ 0 w 24"/>
                      <a:gd name="T33" fmla="*/ 0 h 47"/>
                      <a:gd name="T34" fmla="*/ 0 w 24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7">
                        <a:moveTo>
                          <a:pt x="0" y="47"/>
                        </a:moveTo>
                        <a:lnTo>
                          <a:pt x="6" y="47"/>
                        </a:lnTo>
                        <a:lnTo>
                          <a:pt x="10" y="46"/>
                        </a:lnTo>
                        <a:lnTo>
                          <a:pt x="15" y="43"/>
                        </a:lnTo>
                        <a:lnTo>
                          <a:pt x="18" y="40"/>
                        </a:lnTo>
                        <a:lnTo>
                          <a:pt x="21" y="36"/>
                        </a:lnTo>
                        <a:lnTo>
                          <a:pt x="22" y="32"/>
                        </a:lnTo>
                        <a:lnTo>
                          <a:pt x="24" y="28"/>
                        </a:lnTo>
                        <a:lnTo>
                          <a:pt x="24" y="24"/>
                        </a:lnTo>
                        <a:lnTo>
                          <a:pt x="24" y="20"/>
                        </a:lnTo>
                        <a:lnTo>
                          <a:pt x="22" y="15"/>
                        </a:lnTo>
                        <a:lnTo>
                          <a:pt x="21" y="11"/>
                        </a:lnTo>
                        <a:lnTo>
                          <a:pt x="18" y="7"/>
                        </a:lnTo>
                        <a:lnTo>
                          <a:pt x="15" y="4"/>
                        </a:lnTo>
                        <a:lnTo>
                          <a:pt x="10" y="2"/>
                        </a:lnTo>
                        <a:lnTo>
                          <a:pt x="6" y="1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22" name="Freeform 84"/>
                  <p:cNvSpPr>
                    <a:spLocks noChangeAspect="1"/>
                  </p:cNvSpPr>
                  <p:nvPr/>
                </p:nvSpPr>
                <p:spPr bwMode="auto">
                  <a:xfrm>
                    <a:off x="3349" y="1904"/>
                    <a:ext cx="7" cy="14"/>
                  </a:xfrm>
                  <a:custGeom>
                    <a:avLst/>
                    <a:gdLst>
                      <a:gd name="T0" fmla="*/ 0 w 23"/>
                      <a:gd name="T1" fmla="*/ 14 h 49"/>
                      <a:gd name="T2" fmla="*/ 2 w 23"/>
                      <a:gd name="T3" fmla="*/ 14 h 49"/>
                      <a:gd name="T4" fmla="*/ 3 w 23"/>
                      <a:gd name="T5" fmla="*/ 13 h 49"/>
                      <a:gd name="T6" fmla="*/ 4 w 23"/>
                      <a:gd name="T7" fmla="*/ 12 h 49"/>
                      <a:gd name="T8" fmla="*/ 5 w 23"/>
                      <a:gd name="T9" fmla="*/ 12 h 49"/>
                      <a:gd name="T10" fmla="*/ 6 w 23"/>
                      <a:gd name="T11" fmla="*/ 11 h 49"/>
                      <a:gd name="T12" fmla="*/ 7 w 23"/>
                      <a:gd name="T13" fmla="*/ 9 h 49"/>
                      <a:gd name="T14" fmla="*/ 7 w 23"/>
                      <a:gd name="T15" fmla="*/ 8 h 49"/>
                      <a:gd name="T16" fmla="*/ 7 w 23"/>
                      <a:gd name="T17" fmla="*/ 7 h 49"/>
                      <a:gd name="T18" fmla="*/ 7 w 23"/>
                      <a:gd name="T19" fmla="*/ 6 h 49"/>
                      <a:gd name="T20" fmla="*/ 7 w 23"/>
                      <a:gd name="T21" fmla="*/ 5 h 49"/>
                      <a:gd name="T22" fmla="*/ 6 w 23"/>
                      <a:gd name="T23" fmla="*/ 3 h 49"/>
                      <a:gd name="T24" fmla="*/ 5 w 23"/>
                      <a:gd name="T25" fmla="*/ 2 h 49"/>
                      <a:gd name="T26" fmla="*/ 4 w 23"/>
                      <a:gd name="T27" fmla="*/ 2 h 49"/>
                      <a:gd name="T28" fmla="*/ 3 w 23"/>
                      <a:gd name="T29" fmla="*/ 1 h 49"/>
                      <a:gd name="T30" fmla="*/ 2 w 23"/>
                      <a:gd name="T31" fmla="*/ 0 h 49"/>
                      <a:gd name="T32" fmla="*/ 0 w 23"/>
                      <a:gd name="T33" fmla="*/ 0 h 49"/>
                      <a:gd name="T34" fmla="*/ 0 w 23"/>
                      <a:gd name="T35" fmla="*/ 14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0" y="47"/>
                        </a:lnTo>
                        <a:lnTo>
                          <a:pt x="14" y="43"/>
                        </a:lnTo>
                        <a:lnTo>
                          <a:pt x="18" y="41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3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8"/>
                        </a:lnTo>
                        <a:lnTo>
                          <a:pt x="14" y="6"/>
                        </a:lnTo>
                        <a:lnTo>
                          <a:pt x="10" y="2"/>
                        </a:lnTo>
                        <a:lnTo>
                          <a:pt x="6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23" name="Rectangle 8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770" y="1904"/>
                    <a:ext cx="579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124" name="Freeform 86"/>
                  <p:cNvSpPr>
                    <a:spLocks noChangeAspect="1"/>
                  </p:cNvSpPr>
                  <p:nvPr/>
                </p:nvSpPr>
                <p:spPr bwMode="auto">
                  <a:xfrm>
                    <a:off x="2763" y="1904"/>
                    <a:ext cx="7" cy="14"/>
                  </a:xfrm>
                  <a:custGeom>
                    <a:avLst/>
                    <a:gdLst>
                      <a:gd name="T0" fmla="*/ 7 w 25"/>
                      <a:gd name="T1" fmla="*/ 0 h 49"/>
                      <a:gd name="T2" fmla="*/ 5 w 25"/>
                      <a:gd name="T3" fmla="*/ 0 h 49"/>
                      <a:gd name="T4" fmla="*/ 4 w 25"/>
                      <a:gd name="T5" fmla="*/ 1 h 49"/>
                      <a:gd name="T6" fmla="*/ 3 w 25"/>
                      <a:gd name="T7" fmla="*/ 2 h 49"/>
                      <a:gd name="T8" fmla="*/ 2 w 25"/>
                      <a:gd name="T9" fmla="*/ 2 h 49"/>
                      <a:gd name="T10" fmla="*/ 1 w 25"/>
                      <a:gd name="T11" fmla="*/ 3 h 49"/>
                      <a:gd name="T12" fmla="*/ 1 w 25"/>
                      <a:gd name="T13" fmla="*/ 5 h 49"/>
                      <a:gd name="T14" fmla="*/ 0 w 25"/>
                      <a:gd name="T15" fmla="*/ 6 h 49"/>
                      <a:gd name="T16" fmla="*/ 0 w 25"/>
                      <a:gd name="T17" fmla="*/ 7 h 49"/>
                      <a:gd name="T18" fmla="*/ 0 w 25"/>
                      <a:gd name="T19" fmla="*/ 8 h 49"/>
                      <a:gd name="T20" fmla="*/ 1 w 25"/>
                      <a:gd name="T21" fmla="*/ 9 h 49"/>
                      <a:gd name="T22" fmla="*/ 1 w 25"/>
                      <a:gd name="T23" fmla="*/ 11 h 49"/>
                      <a:gd name="T24" fmla="*/ 2 w 25"/>
                      <a:gd name="T25" fmla="*/ 12 h 49"/>
                      <a:gd name="T26" fmla="*/ 3 w 25"/>
                      <a:gd name="T27" fmla="*/ 12 h 49"/>
                      <a:gd name="T28" fmla="*/ 4 w 25"/>
                      <a:gd name="T29" fmla="*/ 13 h 49"/>
                      <a:gd name="T30" fmla="*/ 5 w 25"/>
                      <a:gd name="T31" fmla="*/ 14 h 49"/>
                      <a:gd name="T32" fmla="*/ 7 w 25"/>
                      <a:gd name="T33" fmla="*/ 14 h 49"/>
                      <a:gd name="T34" fmla="*/ 7 w 25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9">
                        <a:moveTo>
                          <a:pt x="25" y="0"/>
                        </a:move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6"/>
                        </a:lnTo>
                        <a:lnTo>
                          <a:pt x="7" y="8"/>
                        </a:lnTo>
                        <a:lnTo>
                          <a:pt x="4" y="12"/>
                        </a:lnTo>
                        <a:lnTo>
                          <a:pt x="2" y="16"/>
                        </a:lnTo>
                        <a:lnTo>
                          <a:pt x="1" y="20"/>
                        </a:lnTo>
                        <a:lnTo>
                          <a:pt x="0" y="25"/>
                        </a:lnTo>
                        <a:lnTo>
                          <a:pt x="1" y="29"/>
                        </a:lnTo>
                        <a:lnTo>
                          <a:pt x="2" y="33"/>
                        </a:lnTo>
                        <a:lnTo>
                          <a:pt x="4" y="37"/>
                        </a:lnTo>
                        <a:lnTo>
                          <a:pt x="7" y="41"/>
                        </a:lnTo>
                        <a:lnTo>
                          <a:pt x="10" y="43"/>
                        </a:lnTo>
                        <a:lnTo>
                          <a:pt x="14" y="47"/>
                        </a:lnTo>
                        <a:lnTo>
                          <a:pt x="19" y="48"/>
                        </a:lnTo>
                        <a:lnTo>
                          <a:pt x="25" y="49"/>
                        </a:lnTo>
                        <a:lnTo>
                          <a:pt x="2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25" name="Freeform 87"/>
                  <p:cNvSpPr>
                    <a:spLocks noChangeAspect="1"/>
                  </p:cNvSpPr>
                  <p:nvPr/>
                </p:nvSpPr>
                <p:spPr bwMode="auto">
                  <a:xfrm>
                    <a:off x="2763" y="1582"/>
                    <a:ext cx="7" cy="14"/>
                  </a:xfrm>
                  <a:custGeom>
                    <a:avLst/>
                    <a:gdLst>
                      <a:gd name="T0" fmla="*/ 7 w 25"/>
                      <a:gd name="T1" fmla="*/ 0 h 48"/>
                      <a:gd name="T2" fmla="*/ 5 w 25"/>
                      <a:gd name="T3" fmla="*/ 0 h 48"/>
                      <a:gd name="T4" fmla="*/ 4 w 25"/>
                      <a:gd name="T5" fmla="*/ 1 h 48"/>
                      <a:gd name="T6" fmla="*/ 3 w 25"/>
                      <a:gd name="T7" fmla="*/ 1 h 48"/>
                      <a:gd name="T8" fmla="*/ 2 w 25"/>
                      <a:gd name="T9" fmla="*/ 2 h 48"/>
                      <a:gd name="T10" fmla="*/ 1 w 25"/>
                      <a:gd name="T11" fmla="*/ 4 h 48"/>
                      <a:gd name="T12" fmla="*/ 1 w 25"/>
                      <a:gd name="T13" fmla="*/ 5 h 48"/>
                      <a:gd name="T14" fmla="*/ 0 w 25"/>
                      <a:gd name="T15" fmla="*/ 6 h 48"/>
                      <a:gd name="T16" fmla="*/ 0 w 25"/>
                      <a:gd name="T17" fmla="*/ 7 h 48"/>
                      <a:gd name="T18" fmla="*/ 0 w 25"/>
                      <a:gd name="T19" fmla="*/ 8 h 48"/>
                      <a:gd name="T20" fmla="*/ 1 w 25"/>
                      <a:gd name="T21" fmla="*/ 10 h 48"/>
                      <a:gd name="T22" fmla="*/ 1 w 25"/>
                      <a:gd name="T23" fmla="*/ 11 h 48"/>
                      <a:gd name="T24" fmla="*/ 2 w 25"/>
                      <a:gd name="T25" fmla="*/ 12 h 48"/>
                      <a:gd name="T26" fmla="*/ 3 w 25"/>
                      <a:gd name="T27" fmla="*/ 13 h 48"/>
                      <a:gd name="T28" fmla="*/ 4 w 25"/>
                      <a:gd name="T29" fmla="*/ 13 h 48"/>
                      <a:gd name="T30" fmla="*/ 5 w 25"/>
                      <a:gd name="T31" fmla="*/ 14 h 48"/>
                      <a:gd name="T32" fmla="*/ 7 w 25"/>
                      <a:gd name="T33" fmla="*/ 14 h 48"/>
                      <a:gd name="T34" fmla="*/ 7 w 25"/>
                      <a:gd name="T35" fmla="*/ 0 h 48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8">
                        <a:moveTo>
                          <a:pt x="25" y="0"/>
                        </a:move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5"/>
                        </a:lnTo>
                        <a:lnTo>
                          <a:pt x="7" y="7"/>
                        </a:lnTo>
                        <a:lnTo>
                          <a:pt x="4" y="12"/>
                        </a:lnTo>
                        <a:lnTo>
                          <a:pt x="2" y="16"/>
                        </a:lnTo>
                        <a:lnTo>
                          <a:pt x="1" y="20"/>
                        </a:lnTo>
                        <a:lnTo>
                          <a:pt x="0" y="24"/>
                        </a:lnTo>
                        <a:lnTo>
                          <a:pt x="1" y="28"/>
                        </a:lnTo>
                        <a:lnTo>
                          <a:pt x="2" y="33"/>
                        </a:lnTo>
                        <a:lnTo>
                          <a:pt x="4" y="37"/>
                        </a:lnTo>
                        <a:lnTo>
                          <a:pt x="7" y="41"/>
                        </a:lnTo>
                        <a:lnTo>
                          <a:pt x="10" y="43"/>
                        </a:lnTo>
                        <a:lnTo>
                          <a:pt x="14" y="46"/>
                        </a:lnTo>
                        <a:lnTo>
                          <a:pt x="19" y="47"/>
                        </a:lnTo>
                        <a:lnTo>
                          <a:pt x="25" y="48"/>
                        </a:lnTo>
                        <a:lnTo>
                          <a:pt x="2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26" name="Rectangle 8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770" y="1582"/>
                    <a:ext cx="465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127" name="Freeform 89"/>
                  <p:cNvSpPr>
                    <a:spLocks noChangeAspect="1"/>
                  </p:cNvSpPr>
                  <p:nvPr/>
                </p:nvSpPr>
                <p:spPr bwMode="auto">
                  <a:xfrm>
                    <a:off x="3235" y="1582"/>
                    <a:ext cx="0" cy="14"/>
                  </a:xfrm>
                  <a:custGeom>
                    <a:avLst/>
                    <a:gdLst>
                      <a:gd name="T0" fmla="*/ 0 w 23"/>
                      <a:gd name="T1" fmla="*/ 14 h 48"/>
                      <a:gd name="T2" fmla="*/ 0 w 23"/>
                      <a:gd name="T3" fmla="*/ 14 h 48"/>
                      <a:gd name="T4" fmla="*/ 0 w 23"/>
                      <a:gd name="T5" fmla="*/ 13 h 48"/>
                      <a:gd name="T6" fmla="*/ 1 w 23"/>
                      <a:gd name="T7" fmla="*/ 13 h 48"/>
                      <a:gd name="T8" fmla="*/ 1 w 23"/>
                      <a:gd name="T9" fmla="*/ 12 h 48"/>
                      <a:gd name="T10" fmla="*/ 1 w 23"/>
                      <a:gd name="T11" fmla="*/ 11 h 48"/>
                      <a:gd name="T12" fmla="*/ 1 w 23"/>
                      <a:gd name="T13" fmla="*/ 10 h 48"/>
                      <a:gd name="T14" fmla="*/ 1 w 23"/>
                      <a:gd name="T15" fmla="*/ 8 h 48"/>
                      <a:gd name="T16" fmla="*/ 1 w 23"/>
                      <a:gd name="T17" fmla="*/ 7 h 48"/>
                      <a:gd name="T18" fmla="*/ 1 w 23"/>
                      <a:gd name="T19" fmla="*/ 6 h 48"/>
                      <a:gd name="T20" fmla="*/ 1 w 23"/>
                      <a:gd name="T21" fmla="*/ 5 h 48"/>
                      <a:gd name="T22" fmla="*/ 1 w 23"/>
                      <a:gd name="T23" fmla="*/ 4 h 48"/>
                      <a:gd name="T24" fmla="*/ 1 w 23"/>
                      <a:gd name="T25" fmla="*/ 2 h 48"/>
                      <a:gd name="T26" fmla="*/ 1 w 23"/>
                      <a:gd name="T27" fmla="*/ 1 h 48"/>
                      <a:gd name="T28" fmla="*/ 0 w 23"/>
                      <a:gd name="T29" fmla="*/ 1 h 48"/>
                      <a:gd name="T30" fmla="*/ 0 w 23"/>
                      <a:gd name="T31" fmla="*/ 0 h 48"/>
                      <a:gd name="T32" fmla="*/ 0 w 23"/>
                      <a:gd name="T33" fmla="*/ 0 h 48"/>
                      <a:gd name="T34" fmla="*/ 0 w 23"/>
                      <a:gd name="T35" fmla="*/ 14 h 48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8">
                        <a:moveTo>
                          <a:pt x="0" y="48"/>
                        </a:moveTo>
                        <a:lnTo>
                          <a:pt x="5" y="47"/>
                        </a:lnTo>
                        <a:lnTo>
                          <a:pt x="10" y="46"/>
                        </a:lnTo>
                        <a:lnTo>
                          <a:pt x="14" y="43"/>
                        </a:lnTo>
                        <a:lnTo>
                          <a:pt x="18" y="41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8"/>
                        </a:lnTo>
                        <a:lnTo>
                          <a:pt x="23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7"/>
                        </a:lnTo>
                        <a:lnTo>
                          <a:pt x="14" y="5"/>
                        </a:lnTo>
                        <a:lnTo>
                          <a:pt x="10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28" name="Freeform 90"/>
                  <p:cNvSpPr>
                    <a:spLocks noChangeAspect="1"/>
                  </p:cNvSpPr>
                  <p:nvPr/>
                </p:nvSpPr>
                <p:spPr bwMode="auto">
                  <a:xfrm>
                    <a:off x="1283" y="2047"/>
                    <a:ext cx="7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1 w 24"/>
                      <a:gd name="T3" fmla="*/ 21 h 49"/>
                      <a:gd name="T4" fmla="*/ 3 w 24"/>
                      <a:gd name="T5" fmla="*/ 20 h 49"/>
                      <a:gd name="T6" fmla="*/ 4 w 24"/>
                      <a:gd name="T7" fmla="*/ 18 h 49"/>
                      <a:gd name="T8" fmla="*/ 5 w 24"/>
                      <a:gd name="T9" fmla="*/ 17 h 49"/>
                      <a:gd name="T10" fmla="*/ 6 w 24"/>
                      <a:gd name="T11" fmla="*/ 16 h 49"/>
                      <a:gd name="T12" fmla="*/ 6 w 24"/>
                      <a:gd name="T13" fmla="*/ 14 h 49"/>
                      <a:gd name="T14" fmla="*/ 7 w 24"/>
                      <a:gd name="T15" fmla="*/ 12 h 49"/>
                      <a:gd name="T16" fmla="*/ 7 w 24"/>
                      <a:gd name="T17" fmla="*/ 10 h 49"/>
                      <a:gd name="T18" fmla="*/ 7 w 24"/>
                      <a:gd name="T19" fmla="*/ 9 h 49"/>
                      <a:gd name="T20" fmla="*/ 6 w 24"/>
                      <a:gd name="T21" fmla="*/ 7 h 49"/>
                      <a:gd name="T22" fmla="*/ 6 w 24"/>
                      <a:gd name="T23" fmla="*/ 5 h 49"/>
                      <a:gd name="T24" fmla="*/ 5 w 24"/>
                      <a:gd name="T25" fmla="*/ 3 h 49"/>
                      <a:gd name="T26" fmla="*/ 4 w 24"/>
                      <a:gd name="T27" fmla="*/ 2 h 49"/>
                      <a:gd name="T28" fmla="*/ 3 w 24"/>
                      <a:gd name="T29" fmla="*/ 1 h 49"/>
                      <a:gd name="T30" fmla="*/ 1 w 24"/>
                      <a:gd name="T31" fmla="*/ 0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5" y="48"/>
                        </a:lnTo>
                        <a:lnTo>
                          <a:pt x="11" y="47"/>
                        </a:lnTo>
                        <a:lnTo>
                          <a:pt x="15" y="43"/>
                        </a:lnTo>
                        <a:lnTo>
                          <a:pt x="18" y="40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4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8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29" name="Rectangle 9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176" y="2047"/>
                    <a:ext cx="107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130" name="Freeform 92"/>
                  <p:cNvSpPr>
                    <a:spLocks noChangeAspect="1"/>
                  </p:cNvSpPr>
                  <p:nvPr/>
                </p:nvSpPr>
                <p:spPr bwMode="auto">
                  <a:xfrm>
                    <a:off x="1168" y="2047"/>
                    <a:ext cx="0" cy="21"/>
                  </a:xfrm>
                  <a:custGeom>
                    <a:avLst/>
                    <a:gdLst>
                      <a:gd name="T0" fmla="*/ 1 w 23"/>
                      <a:gd name="T1" fmla="*/ 0 h 49"/>
                      <a:gd name="T2" fmla="*/ 1 w 23"/>
                      <a:gd name="T3" fmla="*/ 0 h 49"/>
                      <a:gd name="T4" fmla="*/ 1 w 23"/>
                      <a:gd name="T5" fmla="*/ 1 h 49"/>
                      <a:gd name="T6" fmla="*/ 0 w 23"/>
                      <a:gd name="T7" fmla="*/ 2 h 49"/>
                      <a:gd name="T8" fmla="*/ 0 w 23"/>
                      <a:gd name="T9" fmla="*/ 3 h 49"/>
                      <a:gd name="T10" fmla="*/ 0 w 23"/>
                      <a:gd name="T11" fmla="*/ 5 h 49"/>
                      <a:gd name="T12" fmla="*/ 0 w 23"/>
                      <a:gd name="T13" fmla="*/ 7 h 49"/>
                      <a:gd name="T14" fmla="*/ 0 w 23"/>
                      <a:gd name="T15" fmla="*/ 9 h 49"/>
                      <a:gd name="T16" fmla="*/ 0 w 23"/>
                      <a:gd name="T17" fmla="*/ 10 h 49"/>
                      <a:gd name="T18" fmla="*/ 0 w 23"/>
                      <a:gd name="T19" fmla="*/ 12 h 49"/>
                      <a:gd name="T20" fmla="*/ 0 w 23"/>
                      <a:gd name="T21" fmla="*/ 14 h 49"/>
                      <a:gd name="T22" fmla="*/ 0 w 23"/>
                      <a:gd name="T23" fmla="*/ 16 h 49"/>
                      <a:gd name="T24" fmla="*/ 0 w 23"/>
                      <a:gd name="T25" fmla="*/ 17 h 49"/>
                      <a:gd name="T26" fmla="*/ 0 w 23"/>
                      <a:gd name="T27" fmla="*/ 18 h 49"/>
                      <a:gd name="T28" fmla="*/ 1 w 23"/>
                      <a:gd name="T29" fmla="*/ 20 h 49"/>
                      <a:gd name="T30" fmla="*/ 1 w 23"/>
                      <a:gd name="T31" fmla="*/ 21 h 49"/>
                      <a:gd name="T32" fmla="*/ 1 w 23"/>
                      <a:gd name="T33" fmla="*/ 21 h 49"/>
                      <a:gd name="T34" fmla="*/ 1 w 23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3" y="2"/>
                        </a:lnTo>
                        <a:lnTo>
                          <a:pt x="8" y="4"/>
                        </a:lnTo>
                        <a:lnTo>
                          <a:pt x="5" y="8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5" y="40"/>
                        </a:lnTo>
                        <a:lnTo>
                          <a:pt x="8" y="43"/>
                        </a:lnTo>
                        <a:lnTo>
                          <a:pt x="13" y="47"/>
                        </a:lnTo>
                        <a:lnTo>
                          <a:pt x="18" y="48"/>
                        </a:lnTo>
                        <a:lnTo>
                          <a:pt x="23" y="49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31" name="Freeform 93"/>
                  <p:cNvSpPr>
                    <a:spLocks noChangeAspect="1"/>
                  </p:cNvSpPr>
                  <p:nvPr/>
                </p:nvSpPr>
                <p:spPr bwMode="auto">
                  <a:xfrm>
                    <a:off x="1168" y="1618"/>
                    <a:ext cx="0" cy="21"/>
                  </a:xfrm>
                  <a:custGeom>
                    <a:avLst/>
                    <a:gdLst>
                      <a:gd name="T0" fmla="*/ 1 w 23"/>
                      <a:gd name="T1" fmla="*/ 0 h 49"/>
                      <a:gd name="T2" fmla="*/ 1 w 23"/>
                      <a:gd name="T3" fmla="*/ 1 h 49"/>
                      <a:gd name="T4" fmla="*/ 1 w 23"/>
                      <a:gd name="T5" fmla="*/ 1 h 49"/>
                      <a:gd name="T6" fmla="*/ 0 w 23"/>
                      <a:gd name="T7" fmla="*/ 3 h 49"/>
                      <a:gd name="T8" fmla="*/ 0 w 23"/>
                      <a:gd name="T9" fmla="*/ 4 h 49"/>
                      <a:gd name="T10" fmla="*/ 0 w 23"/>
                      <a:gd name="T11" fmla="*/ 5 h 49"/>
                      <a:gd name="T12" fmla="*/ 0 w 23"/>
                      <a:gd name="T13" fmla="*/ 7 h 49"/>
                      <a:gd name="T14" fmla="*/ 0 w 23"/>
                      <a:gd name="T15" fmla="*/ 9 h 49"/>
                      <a:gd name="T16" fmla="*/ 0 w 23"/>
                      <a:gd name="T17" fmla="*/ 11 h 49"/>
                      <a:gd name="T18" fmla="*/ 0 w 23"/>
                      <a:gd name="T19" fmla="*/ 12 h 49"/>
                      <a:gd name="T20" fmla="*/ 0 w 23"/>
                      <a:gd name="T21" fmla="*/ 14 h 49"/>
                      <a:gd name="T22" fmla="*/ 0 w 23"/>
                      <a:gd name="T23" fmla="*/ 16 h 49"/>
                      <a:gd name="T24" fmla="*/ 0 w 23"/>
                      <a:gd name="T25" fmla="*/ 18 h 49"/>
                      <a:gd name="T26" fmla="*/ 0 w 23"/>
                      <a:gd name="T27" fmla="*/ 19 h 49"/>
                      <a:gd name="T28" fmla="*/ 1 w 23"/>
                      <a:gd name="T29" fmla="*/ 20 h 49"/>
                      <a:gd name="T30" fmla="*/ 1 w 23"/>
                      <a:gd name="T31" fmla="*/ 21 h 49"/>
                      <a:gd name="T32" fmla="*/ 1 w 23"/>
                      <a:gd name="T33" fmla="*/ 21 h 49"/>
                      <a:gd name="T34" fmla="*/ 1 w 23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23" y="0"/>
                        </a:moveTo>
                        <a:lnTo>
                          <a:pt x="18" y="2"/>
                        </a:lnTo>
                        <a:lnTo>
                          <a:pt x="13" y="3"/>
                        </a:lnTo>
                        <a:lnTo>
                          <a:pt x="8" y="6"/>
                        </a:lnTo>
                        <a:lnTo>
                          <a:pt x="5" y="9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5" y="42"/>
                        </a:lnTo>
                        <a:lnTo>
                          <a:pt x="8" y="44"/>
                        </a:lnTo>
                        <a:lnTo>
                          <a:pt x="13" y="47"/>
                        </a:lnTo>
                        <a:lnTo>
                          <a:pt x="18" y="48"/>
                        </a:lnTo>
                        <a:lnTo>
                          <a:pt x="23" y="49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32" name="Rectangle 9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176" y="1618"/>
                    <a:ext cx="107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133" name="Freeform 95"/>
                  <p:cNvSpPr>
                    <a:spLocks noChangeAspect="1"/>
                  </p:cNvSpPr>
                  <p:nvPr/>
                </p:nvSpPr>
                <p:spPr bwMode="auto">
                  <a:xfrm>
                    <a:off x="1283" y="1618"/>
                    <a:ext cx="7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1 w 24"/>
                      <a:gd name="T3" fmla="*/ 21 h 49"/>
                      <a:gd name="T4" fmla="*/ 3 w 24"/>
                      <a:gd name="T5" fmla="*/ 20 h 49"/>
                      <a:gd name="T6" fmla="*/ 4 w 24"/>
                      <a:gd name="T7" fmla="*/ 19 h 49"/>
                      <a:gd name="T8" fmla="*/ 5 w 24"/>
                      <a:gd name="T9" fmla="*/ 18 h 49"/>
                      <a:gd name="T10" fmla="*/ 6 w 24"/>
                      <a:gd name="T11" fmla="*/ 16 h 49"/>
                      <a:gd name="T12" fmla="*/ 6 w 24"/>
                      <a:gd name="T13" fmla="*/ 14 h 49"/>
                      <a:gd name="T14" fmla="*/ 7 w 24"/>
                      <a:gd name="T15" fmla="*/ 12 h 49"/>
                      <a:gd name="T16" fmla="*/ 7 w 24"/>
                      <a:gd name="T17" fmla="*/ 11 h 49"/>
                      <a:gd name="T18" fmla="*/ 7 w 24"/>
                      <a:gd name="T19" fmla="*/ 9 h 49"/>
                      <a:gd name="T20" fmla="*/ 6 w 24"/>
                      <a:gd name="T21" fmla="*/ 7 h 49"/>
                      <a:gd name="T22" fmla="*/ 6 w 24"/>
                      <a:gd name="T23" fmla="*/ 5 h 49"/>
                      <a:gd name="T24" fmla="*/ 5 w 24"/>
                      <a:gd name="T25" fmla="*/ 4 h 49"/>
                      <a:gd name="T26" fmla="*/ 4 w 24"/>
                      <a:gd name="T27" fmla="*/ 3 h 49"/>
                      <a:gd name="T28" fmla="*/ 3 w 24"/>
                      <a:gd name="T29" fmla="*/ 1 h 49"/>
                      <a:gd name="T30" fmla="*/ 1 w 24"/>
                      <a:gd name="T31" fmla="*/ 1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5" y="48"/>
                        </a:lnTo>
                        <a:lnTo>
                          <a:pt x="11" y="47"/>
                        </a:lnTo>
                        <a:lnTo>
                          <a:pt x="15" y="44"/>
                        </a:lnTo>
                        <a:lnTo>
                          <a:pt x="18" y="42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4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9"/>
                        </a:lnTo>
                        <a:lnTo>
                          <a:pt x="15" y="6"/>
                        </a:lnTo>
                        <a:lnTo>
                          <a:pt x="11" y="3"/>
                        </a:lnTo>
                        <a:lnTo>
                          <a:pt x="5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34" name="Freeform 96"/>
                  <p:cNvSpPr>
                    <a:spLocks noChangeAspect="1"/>
                  </p:cNvSpPr>
                  <p:nvPr/>
                </p:nvSpPr>
                <p:spPr bwMode="auto">
                  <a:xfrm>
                    <a:off x="296" y="1618"/>
                    <a:ext cx="7" cy="21"/>
                  </a:xfrm>
                  <a:custGeom>
                    <a:avLst/>
                    <a:gdLst>
                      <a:gd name="T0" fmla="*/ 7 w 25"/>
                      <a:gd name="T1" fmla="*/ 0 h 49"/>
                      <a:gd name="T2" fmla="*/ 5 w 25"/>
                      <a:gd name="T3" fmla="*/ 1 h 49"/>
                      <a:gd name="T4" fmla="*/ 4 w 25"/>
                      <a:gd name="T5" fmla="*/ 1 h 49"/>
                      <a:gd name="T6" fmla="*/ 3 w 25"/>
                      <a:gd name="T7" fmla="*/ 3 h 49"/>
                      <a:gd name="T8" fmla="*/ 2 w 25"/>
                      <a:gd name="T9" fmla="*/ 4 h 49"/>
                      <a:gd name="T10" fmla="*/ 1 w 25"/>
                      <a:gd name="T11" fmla="*/ 5 h 49"/>
                      <a:gd name="T12" fmla="*/ 0 w 25"/>
                      <a:gd name="T13" fmla="*/ 7 h 49"/>
                      <a:gd name="T14" fmla="*/ 0 w 25"/>
                      <a:gd name="T15" fmla="*/ 9 h 49"/>
                      <a:gd name="T16" fmla="*/ 0 w 25"/>
                      <a:gd name="T17" fmla="*/ 11 h 49"/>
                      <a:gd name="T18" fmla="*/ 0 w 25"/>
                      <a:gd name="T19" fmla="*/ 12 h 49"/>
                      <a:gd name="T20" fmla="*/ 0 w 25"/>
                      <a:gd name="T21" fmla="*/ 14 h 49"/>
                      <a:gd name="T22" fmla="*/ 1 w 25"/>
                      <a:gd name="T23" fmla="*/ 16 h 49"/>
                      <a:gd name="T24" fmla="*/ 2 w 25"/>
                      <a:gd name="T25" fmla="*/ 18 h 49"/>
                      <a:gd name="T26" fmla="*/ 3 w 25"/>
                      <a:gd name="T27" fmla="*/ 19 h 49"/>
                      <a:gd name="T28" fmla="*/ 4 w 25"/>
                      <a:gd name="T29" fmla="*/ 20 h 49"/>
                      <a:gd name="T30" fmla="*/ 5 w 25"/>
                      <a:gd name="T31" fmla="*/ 21 h 49"/>
                      <a:gd name="T32" fmla="*/ 7 w 25"/>
                      <a:gd name="T33" fmla="*/ 21 h 49"/>
                      <a:gd name="T34" fmla="*/ 7 w 25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9">
                        <a:moveTo>
                          <a:pt x="25" y="0"/>
                        </a:moveTo>
                        <a:lnTo>
                          <a:pt x="18" y="2"/>
                        </a:lnTo>
                        <a:lnTo>
                          <a:pt x="14" y="3"/>
                        </a:lnTo>
                        <a:lnTo>
                          <a:pt x="10" y="6"/>
                        </a:lnTo>
                        <a:lnTo>
                          <a:pt x="7" y="9"/>
                        </a:lnTo>
                        <a:lnTo>
                          <a:pt x="4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4" y="37"/>
                        </a:lnTo>
                        <a:lnTo>
                          <a:pt x="7" y="42"/>
                        </a:lnTo>
                        <a:lnTo>
                          <a:pt x="10" y="44"/>
                        </a:lnTo>
                        <a:lnTo>
                          <a:pt x="14" y="47"/>
                        </a:lnTo>
                        <a:lnTo>
                          <a:pt x="18" y="48"/>
                        </a:lnTo>
                        <a:lnTo>
                          <a:pt x="25" y="49"/>
                        </a:lnTo>
                        <a:lnTo>
                          <a:pt x="2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35" name="Rectangle 9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03" y="1618"/>
                    <a:ext cx="200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136" name="Freeform 98"/>
                  <p:cNvSpPr>
                    <a:spLocks noChangeAspect="1"/>
                  </p:cNvSpPr>
                  <p:nvPr/>
                </p:nvSpPr>
                <p:spPr bwMode="auto">
                  <a:xfrm>
                    <a:off x="518" y="1618"/>
                    <a:ext cx="7" cy="21"/>
                  </a:xfrm>
                  <a:custGeom>
                    <a:avLst/>
                    <a:gdLst>
                      <a:gd name="T0" fmla="*/ 0 w 25"/>
                      <a:gd name="T1" fmla="*/ 21 h 49"/>
                      <a:gd name="T2" fmla="*/ 2 w 25"/>
                      <a:gd name="T3" fmla="*/ 21 h 49"/>
                      <a:gd name="T4" fmla="*/ 3 w 25"/>
                      <a:gd name="T5" fmla="*/ 20 h 49"/>
                      <a:gd name="T6" fmla="*/ 4 w 25"/>
                      <a:gd name="T7" fmla="*/ 19 h 49"/>
                      <a:gd name="T8" fmla="*/ 5 w 25"/>
                      <a:gd name="T9" fmla="*/ 18 h 49"/>
                      <a:gd name="T10" fmla="*/ 6 w 25"/>
                      <a:gd name="T11" fmla="*/ 16 h 49"/>
                      <a:gd name="T12" fmla="*/ 6 w 25"/>
                      <a:gd name="T13" fmla="*/ 14 h 49"/>
                      <a:gd name="T14" fmla="*/ 6 w 25"/>
                      <a:gd name="T15" fmla="*/ 12 h 49"/>
                      <a:gd name="T16" fmla="*/ 7 w 25"/>
                      <a:gd name="T17" fmla="*/ 11 h 49"/>
                      <a:gd name="T18" fmla="*/ 6 w 25"/>
                      <a:gd name="T19" fmla="*/ 9 h 49"/>
                      <a:gd name="T20" fmla="*/ 6 w 25"/>
                      <a:gd name="T21" fmla="*/ 7 h 49"/>
                      <a:gd name="T22" fmla="*/ 6 w 25"/>
                      <a:gd name="T23" fmla="*/ 5 h 49"/>
                      <a:gd name="T24" fmla="*/ 5 w 25"/>
                      <a:gd name="T25" fmla="*/ 4 h 49"/>
                      <a:gd name="T26" fmla="*/ 4 w 25"/>
                      <a:gd name="T27" fmla="*/ 3 h 49"/>
                      <a:gd name="T28" fmla="*/ 3 w 25"/>
                      <a:gd name="T29" fmla="*/ 1 h 49"/>
                      <a:gd name="T30" fmla="*/ 2 w 25"/>
                      <a:gd name="T31" fmla="*/ 1 h 49"/>
                      <a:gd name="T32" fmla="*/ 0 w 25"/>
                      <a:gd name="T33" fmla="*/ 0 h 49"/>
                      <a:gd name="T34" fmla="*/ 0 w 25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9">
                        <a:moveTo>
                          <a:pt x="0" y="49"/>
                        </a:moveTo>
                        <a:lnTo>
                          <a:pt x="7" y="48"/>
                        </a:lnTo>
                        <a:lnTo>
                          <a:pt x="11" y="47"/>
                        </a:lnTo>
                        <a:lnTo>
                          <a:pt x="15" y="44"/>
                        </a:lnTo>
                        <a:lnTo>
                          <a:pt x="18" y="42"/>
                        </a:lnTo>
                        <a:lnTo>
                          <a:pt x="21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5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1" y="12"/>
                        </a:lnTo>
                        <a:lnTo>
                          <a:pt x="18" y="9"/>
                        </a:lnTo>
                        <a:lnTo>
                          <a:pt x="15" y="6"/>
                        </a:lnTo>
                        <a:lnTo>
                          <a:pt x="11" y="3"/>
                        </a:lnTo>
                        <a:lnTo>
                          <a:pt x="7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37" name="Freeform 99"/>
                  <p:cNvSpPr>
                    <a:spLocks noChangeAspect="1"/>
                  </p:cNvSpPr>
                  <p:nvPr/>
                </p:nvSpPr>
                <p:spPr bwMode="auto">
                  <a:xfrm>
                    <a:off x="518" y="1561"/>
                    <a:ext cx="7" cy="14"/>
                  </a:xfrm>
                  <a:custGeom>
                    <a:avLst/>
                    <a:gdLst>
                      <a:gd name="T0" fmla="*/ 0 w 25"/>
                      <a:gd name="T1" fmla="*/ 14 h 47"/>
                      <a:gd name="T2" fmla="*/ 2 w 25"/>
                      <a:gd name="T3" fmla="*/ 14 h 47"/>
                      <a:gd name="T4" fmla="*/ 3 w 25"/>
                      <a:gd name="T5" fmla="*/ 14 h 47"/>
                      <a:gd name="T6" fmla="*/ 4 w 25"/>
                      <a:gd name="T7" fmla="*/ 13 h 47"/>
                      <a:gd name="T8" fmla="*/ 5 w 25"/>
                      <a:gd name="T9" fmla="*/ 12 h 47"/>
                      <a:gd name="T10" fmla="*/ 6 w 25"/>
                      <a:gd name="T11" fmla="*/ 11 h 47"/>
                      <a:gd name="T12" fmla="*/ 6 w 25"/>
                      <a:gd name="T13" fmla="*/ 10 h 47"/>
                      <a:gd name="T14" fmla="*/ 6 w 25"/>
                      <a:gd name="T15" fmla="*/ 8 h 47"/>
                      <a:gd name="T16" fmla="*/ 7 w 25"/>
                      <a:gd name="T17" fmla="*/ 7 h 47"/>
                      <a:gd name="T18" fmla="*/ 6 w 25"/>
                      <a:gd name="T19" fmla="*/ 6 h 47"/>
                      <a:gd name="T20" fmla="*/ 6 w 25"/>
                      <a:gd name="T21" fmla="*/ 5 h 47"/>
                      <a:gd name="T22" fmla="*/ 6 w 25"/>
                      <a:gd name="T23" fmla="*/ 3 h 47"/>
                      <a:gd name="T24" fmla="*/ 5 w 25"/>
                      <a:gd name="T25" fmla="*/ 2 h 47"/>
                      <a:gd name="T26" fmla="*/ 4 w 25"/>
                      <a:gd name="T27" fmla="*/ 1 h 47"/>
                      <a:gd name="T28" fmla="*/ 3 w 25"/>
                      <a:gd name="T29" fmla="*/ 1 h 47"/>
                      <a:gd name="T30" fmla="*/ 2 w 25"/>
                      <a:gd name="T31" fmla="*/ 0 h 47"/>
                      <a:gd name="T32" fmla="*/ 0 w 25"/>
                      <a:gd name="T33" fmla="*/ 0 h 47"/>
                      <a:gd name="T34" fmla="*/ 0 w 25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7">
                        <a:moveTo>
                          <a:pt x="0" y="47"/>
                        </a:moveTo>
                        <a:lnTo>
                          <a:pt x="7" y="47"/>
                        </a:lnTo>
                        <a:lnTo>
                          <a:pt x="11" y="46"/>
                        </a:lnTo>
                        <a:lnTo>
                          <a:pt x="15" y="43"/>
                        </a:lnTo>
                        <a:lnTo>
                          <a:pt x="18" y="40"/>
                        </a:lnTo>
                        <a:lnTo>
                          <a:pt x="21" y="37"/>
                        </a:lnTo>
                        <a:lnTo>
                          <a:pt x="22" y="33"/>
                        </a:lnTo>
                        <a:lnTo>
                          <a:pt x="23" y="28"/>
                        </a:lnTo>
                        <a:lnTo>
                          <a:pt x="25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1" y="11"/>
                        </a:lnTo>
                        <a:lnTo>
                          <a:pt x="18" y="7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7" y="1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38" name="Rectangle 10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9" y="1561"/>
                    <a:ext cx="179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139" name="Freeform 101"/>
                  <p:cNvSpPr>
                    <a:spLocks noChangeAspect="1"/>
                  </p:cNvSpPr>
                  <p:nvPr/>
                </p:nvSpPr>
                <p:spPr bwMode="auto">
                  <a:xfrm>
                    <a:off x="332" y="1561"/>
                    <a:ext cx="7" cy="14"/>
                  </a:xfrm>
                  <a:custGeom>
                    <a:avLst/>
                    <a:gdLst>
                      <a:gd name="T0" fmla="*/ 7 w 23"/>
                      <a:gd name="T1" fmla="*/ 0 h 47"/>
                      <a:gd name="T2" fmla="*/ 5 w 23"/>
                      <a:gd name="T3" fmla="*/ 0 h 47"/>
                      <a:gd name="T4" fmla="*/ 4 w 23"/>
                      <a:gd name="T5" fmla="*/ 1 h 47"/>
                      <a:gd name="T6" fmla="*/ 3 w 23"/>
                      <a:gd name="T7" fmla="*/ 1 h 47"/>
                      <a:gd name="T8" fmla="*/ 2 w 23"/>
                      <a:gd name="T9" fmla="*/ 2 h 47"/>
                      <a:gd name="T10" fmla="*/ 1 w 23"/>
                      <a:gd name="T11" fmla="*/ 3 h 47"/>
                      <a:gd name="T12" fmla="*/ 0 w 23"/>
                      <a:gd name="T13" fmla="*/ 5 h 47"/>
                      <a:gd name="T14" fmla="*/ 0 w 23"/>
                      <a:gd name="T15" fmla="*/ 6 h 47"/>
                      <a:gd name="T16" fmla="*/ 0 w 23"/>
                      <a:gd name="T17" fmla="*/ 7 h 47"/>
                      <a:gd name="T18" fmla="*/ 0 w 23"/>
                      <a:gd name="T19" fmla="*/ 8 h 47"/>
                      <a:gd name="T20" fmla="*/ 0 w 23"/>
                      <a:gd name="T21" fmla="*/ 10 h 47"/>
                      <a:gd name="T22" fmla="*/ 1 w 23"/>
                      <a:gd name="T23" fmla="*/ 11 h 47"/>
                      <a:gd name="T24" fmla="*/ 2 w 23"/>
                      <a:gd name="T25" fmla="*/ 12 h 47"/>
                      <a:gd name="T26" fmla="*/ 3 w 23"/>
                      <a:gd name="T27" fmla="*/ 13 h 47"/>
                      <a:gd name="T28" fmla="*/ 4 w 23"/>
                      <a:gd name="T29" fmla="*/ 14 h 47"/>
                      <a:gd name="T30" fmla="*/ 5 w 23"/>
                      <a:gd name="T31" fmla="*/ 14 h 47"/>
                      <a:gd name="T32" fmla="*/ 7 w 23"/>
                      <a:gd name="T33" fmla="*/ 14 h 47"/>
                      <a:gd name="T34" fmla="*/ 7 w 23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6" y="7"/>
                        </a:lnTo>
                        <a:lnTo>
                          <a:pt x="3" y="11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8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6" y="40"/>
                        </a:lnTo>
                        <a:lnTo>
                          <a:pt x="10" y="43"/>
                        </a:lnTo>
                        <a:lnTo>
                          <a:pt x="14" y="46"/>
                        </a:lnTo>
                        <a:lnTo>
                          <a:pt x="18" y="47"/>
                        </a:lnTo>
                        <a:lnTo>
                          <a:pt x="23" y="47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40" name="Freeform 102"/>
                  <p:cNvSpPr>
                    <a:spLocks noChangeAspect="1"/>
                  </p:cNvSpPr>
                  <p:nvPr/>
                </p:nvSpPr>
                <p:spPr bwMode="auto">
                  <a:xfrm>
                    <a:off x="518" y="2047"/>
                    <a:ext cx="7" cy="21"/>
                  </a:xfrm>
                  <a:custGeom>
                    <a:avLst/>
                    <a:gdLst>
                      <a:gd name="T0" fmla="*/ 0 w 25"/>
                      <a:gd name="T1" fmla="*/ 21 h 49"/>
                      <a:gd name="T2" fmla="*/ 2 w 25"/>
                      <a:gd name="T3" fmla="*/ 21 h 49"/>
                      <a:gd name="T4" fmla="*/ 3 w 25"/>
                      <a:gd name="T5" fmla="*/ 20 h 49"/>
                      <a:gd name="T6" fmla="*/ 4 w 25"/>
                      <a:gd name="T7" fmla="*/ 18 h 49"/>
                      <a:gd name="T8" fmla="*/ 5 w 25"/>
                      <a:gd name="T9" fmla="*/ 17 h 49"/>
                      <a:gd name="T10" fmla="*/ 6 w 25"/>
                      <a:gd name="T11" fmla="*/ 16 h 49"/>
                      <a:gd name="T12" fmla="*/ 6 w 25"/>
                      <a:gd name="T13" fmla="*/ 14 h 49"/>
                      <a:gd name="T14" fmla="*/ 6 w 25"/>
                      <a:gd name="T15" fmla="*/ 12 h 49"/>
                      <a:gd name="T16" fmla="*/ 7 w 25"/>
                      <a:gd name="T17" fmla="*/ 10 h 49"/>
                      <a:gd name="T18" fmla="*/ 6 w 25"/>
                      <a:gd name="T19" fmla="*/ 9 h 49"/>
                      <a:gd name="T20" fmla="*/ 6 w 25"/>
                      <a:gd name="T21" fmla="*/ 7 h 49"/>
                      <a:gd name="T22" fmla="*/ 6 w 25"/>
                      <a:gd name="T23" fmla="*/ 5 h 49"/>
                      <a:gd name="T24" fmla="*/ 5 w 25"/>
                      <a:gd name="T25" fmla="*/ 3 h 49"/>
                      <a:gd name="T26" fmla="*/ 4 w 25"/>
                      <a:gd name="T27" fmla="*/ 2 h 49"/>
                      <a:gd name="T28" fmla="*/ 3 w 25"/>
                      <a:gd name="T29" fmla="*/ 1 h 49"/>
                      <a:gd name="T30" fmla="*/ 2 w 25"/>
                      <a:gd name="T31" fmla="*/ 0 h 49"/>
                      <a:gd name="T32" fmla="*/ 0 w 25"/>
                      <a:gd name="T33" fmla="*/ 0 h 49"/>
                      <a:gd name="T34" fmla="*/ 0 w 25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9">
                        <a:moveTo>
                          <a:pt x="0" y="49"/>
                        </a:moveTo>
                        <a:lnTo>
                          <a:pt x="7" y="48"/>
                        </a:lnTo>
                        <a:lnTo>
                          <a:pt x="11" y="47"/>
                        </a:lnTo>
                        <a:lnTo>
                          <a:pt x="15" y="43"/>
                        </a:lnTo>
                        <a:lnTo>
                          <a:pt x="18" y="40"/>
                        </a:lnTo>
                        <a:lnTo>
                          <a:pt x="21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5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1" y="12"/>
                        </a:lnTo>
                        <a:lnTo>
                          <a:pt x="18" y="8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7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41" name="Rectangle 10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03" y="2047"/>
                    <a:ext cx="200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142" name="Freeform 104"/>
                  <p:cNvSpPr>
                    <a:spLocks noChangeAspect="1"/>
                  </p:cNvSpPr>
                  <p:nvPr/>
                </p:nvSpPr>
                <p:spPr bwMode="auto">
                  <a:xfrm>
                    <a:off x="296" y="2047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5 w 24"/>
                      <a:gd name="T3" fmla="*/ 0 h 49"/>
                      <a:gd name="T4" fmla="*/ 4 w 24"/>
                      <a:gd name="T5" fmla="*/ 1 h 49"/>
                      <a:gd name="T6" fmla="*/ 3 w 24"/>
                      <a:gd name="T7" fmla="*/ 2 h 49"/>
                      <a:gd name="T8" fmla="*/ 2 w 24"/>
                      <a:gd name="T9" fmla="*/ 3 h 49"/>
                      <a:gd name="T10" fmla="*/ 1 w 24"/>
                      <a:gd name="T11" fmla="*/ 5 h 49"/>
                      <a:gd name="T12" fmla="*/ 0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0 h 49"/>
                      <a:gd name="T18" fmla="*/ 0 w 24"/>
                      <a:gd name="T19" fmla="*/ 12 h 49"/>
                      <a:gd name="T20" fmla="*/ 0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7 h 49"/>
                      <a:gd name="T26" fmla="*/ 3 w 24"/>
                      <a:gd name="T27" fmla="*/ 18 h 49"/>
                      <a:gd name="T28" fmla="*/ 4 w 24"/>
                      <a:gd name="T29" fmla="*/ 20 h 49"/>
                      <a:gd name="T30" fmla="*/ 5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6" y="8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6" y="40"/>
                        </a:lnTo>
                        <a:lnTo>
                          <a:pt x="10" y="43"/>
                        </a:lnTo>
                        <a:lnTo>
                          <a:pt x="14" y="47"/>
                        </a:lnTo>
                        <a:lnTo>
                          <a:pt x="18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43" name="Freeform 105"/>
                  <p:cNvSpPr>
                    <a:spLocks noChangeAspect="1"/>
                  </p:cNvSpPr>
                  <p:nvPr/>
                </p:nvSpPr>
                <p:spPr bwMode="auto">
                  <a:xfrm>
                    <a:off x="739" y="2141"/>
                    <a:ext cx="7" cy="7"/>
                  </a:xfrm>
                  <a:custGeom>
                    <a:avLst/>
                    <a:gdLst>
                      <a:gd name="T0" fmla="*/ 0 w 46"/>
                      <a:gd name="T1" fmla="*/ 0 h 23"/>
                      <a:gd name="T2" fmla="*/ 0 w 46"/>
                      <a:gd name="T3" fmla="*/ 2 h 23"/>
                      <a:gd name="T4" fmla="*/ 0 w 46"/>
                      <a:gd name="T5" fmla="*/ 3 h 23"/>
                      <a:gd name="T6" fmla="*/ 1 w 46"/>
                      <a:gd name="T7" fmla="*/ 5 h 23"/>
                      <a:gd name="T8" fmla="*/ 1 w 46"/>
                      <a:gd name="T9" fmla="*/ 5 h 23"/>
                      <a:gd name="T10" fmla="*/ 2 w 46"/>
                      <a:gd name="T11" fmla="*/ 6 h 23"/>
                      <a:gd name="T12" fmla="*/ 2 w 46"/>
                      <a:gd name="T13" fmla="*/ 7 h 23"/>
                      <a:gd name="T14" fmla="*/ 3 w 46"/>
                      <a:gd name="T15" fmla="*/ 7 h 23"/>
                      <a:gd name="T16" fmla="*/ 4 w 46"/>
                      <a:gd name="T17" fmla="*/ 7 h 23"/>
                      <a:gd name="T18" fmla="*/ 4 w 46"/>
                      <a:gd name="T19" fmla="*/ 7 h 23"/>
                      <a:gd name="T20" fmla="*/ 5 w 46"/>
                      <a:gd name="T21" fmla="*/ 7 h 23"/>
                      <a:gd name="T22" fmla="*/ 5 w 46"/>
                      <a:gd name="T23" fmla="*/ 6 h 23"/>
                      <a:gd name="T24" fmla="*/ 6 w 46"/>
                      <a:gd name="T25" fmla="*/ 5 h 23"/>
                      <a:gd name="T26" fmla="*/ 6 w 46"/>
                      <a:gd name="T27" fmla="*/ 5 h 23"/>
                      <a:gd name="T28" fmla="*/ 7 w 46"/>
                      <a:gd name="T29" fmla="*/ 3 h 23"/>
                      <a:gd name="T30" fmla="*/ 7 w 46"/>
                      <a:gd name="T31" fmla="*/ 2 h 23"/>
                      <a:gd name="T32" fmla="*/ 7 w 46"/>
                      <a:gd name="T33" fmla="*/ 0 h 23"/>
                      <a:gd name="T34" fmla="*/ 0 w 46"/>
                      <a:gd name="T35" fmla="*/ 0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3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10"/>
                        </a:lnTo>
                        <a:lnTo>
                          <a:pt x="4" y="15"/>
                        </a:lnTo>
                        <a:lnTo>
                          <a:pt x="7" y="18"/>
                        </a:lnTo>
                        <a:lnTo>
                          <a:pt x="11" y="20"/>
                        </a:lnTo>
                        <a:lnTo>
                          <a:pt x="14" y="22"/>
                        </a:lnTo>
                        <a:lnTo>
                          <a:pt x="19" y="23"/>
                        </a:lnTo>
                        <a:lnTo>
                          <a:pt x="23" y="23"/>
                        </a:lnTo>
                        <a:lnTo>
                          <a:pt x="28" y="23"/>
                        </a:lnTo>
                        <a:lnTo>
                          <a:pt x="32" y="22"/>
                        </a:lnTo>
                        <a:lnTo>
                          <a:pt x="35" y="20"/>
                        </a:lnTo>
                        <a:lnTo>
                          <a:pt x="40" y="18"/>
                        </a:lnTo>
                        <a:lnTo>
                          <a:pt x="42" y="15"/>
                        </a:lnTo>
                        <a:lnTo>
                          <a:pt x="45" y="10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44" name="Rectangle 10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39" y="2062"/>
                    <a:ext cx="0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145" name="Freeform 107"/>
                  <p:cNvSpPr>
                    <a:spLocks noChangeAspect="1"/>
                  </p:cNvSpPr>
                  <p:nvPr/>
                </p:nvSpPr>
                <p:spPr bwMode="auto">
                  <a:xfrm>
                    <a:off x="739" y="2055"/>
                    <a:ext cx="7" cy="7"/>
                  </a:xfrm>
                  <a:custGeom>
                    <a:avLst/>
                    <a:gdLst>
                      <a:gd name="T0" fmla="*/ 7 w 46"/>
                      <a:gd name="T1" fmla="*/ 7 h 24"/>
                      <a:gd name="T2" fmla="*/ 7 w 46"/>
                      <a:gd name="T3" fmla="*/ 5 h 24"/>
                      <a:gd name="T4" fmla="*/ 7 w 46"/>
                      <a:gd name="T5" fmla="*/ 4 h 24"/>
                      <a:gd name="T6" fmla="*/ 6 w 46"/>
                      <a:gd name="T7" fmla="*/ 3 h 24"/>
                      <a:gd name="T8" fmla="*/ 6 w 46"/>
                      <a:gd name="T9" fmla="*/ 2 h 24"/>
                      <a:gd name="T10" fmla="*/ 5 w 46"/>
                      <a:gd name="T11" fmla="*/ 1 h 24"/>
                      <a:gd name="T12" fmla="*/ 5 w 46"/>
                      <a:gd name="T13" fmla="*/ 1 h 24"/>
                      <a:gd name="T14" fmla="*/ 4 w 46"/>
                      <a:gd name="T15" fmla="*/ 0 h 24"/>
                      <a:gd name="T16" fmla="*/ 4 w 46"/>
                      <a:gd name="T17" fmla="*/ 0 h 24"/>
                      <a:gd name="T18" fmla="*/ 3 w 46"/>
                      <a:gd name="T19" fmla="*/ 0 h 24"/>
                      <a:gd name="T20" fmla="*/ 2 w 46"/>
                      <a:gd name="T21" fmla="*/ 1 h 24"/>
                      <a:gd name="T22" fmla="*/ 2 w 46"/>
                      <a:gd name="T23" fmla="*/ 1 h 24"/>
                      <a:gd name="T24" fmla="*/ 1 w 46"/>
                      <a:gd name="T25" fmla="*/ 2 h 24"/>
                      <a:gd name="T26" fmla="*/ 1 w 46"/>
                      <a:gd name="T27" fmla="*/ 3 h 24"/>
                      <a:gd name="T28" fmla="*/ 0 w 46"/>
                      <a:gd name="T29" fmla="*/ 4 h 24"/>
                      <a:gd name="T30" fmla="*/ 0 w 46"/>
                      <a:gd name="T31" fmla="*/ 5 h 24"/>
                      <a:gd name="T32" fmla="*/ 0 w 46"/>
                      <a:gd name="T33" fmla="*/ 7 h 24"/>
                      <a:gd name="T34" fmla="*/ 7 w 46"/>
                      <a:gd name="T35" fmla="*/ 7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4">
                        <a:moveTo>
                          <a:pt x="46" y="24"/>
                        </a:moveTo>
                        <a:lnTo>
                          <a:pt x="46" y="18"/>
                        </a:lnTo>
                        <a:lnTo>
                          <a:pt x="45" y="14"/>
                        </a:lnTo>
                        <a:lnTo>
                          <a:pt x="42" y="10"/>
                        </a:lnTo>
                        <a:lnTo>
                          <a:pt x="40" y="7"/>
                        </a:lnTo>
                        <a:lnTo>
                          <a:pt x="35" y="4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1" y="4"/>
                        </a:lnTo>
                        <a:lnTo>
                          <a:pt x="7" y="7"/>
                        </a:lnTo>
                        <a:lnTo>
                          <a:pt x="4" y="10"/>
                        </a:lnTo>
                        <a:lnTo>
                          <a:pt x="2" y="14"/>
                        </a:lnTo>
                        <a:lnTo>
                          <a:pt x="1" y="18"/>
                        </a:lnTo>
                        <a:lnTo>
                          <a:pt x="0" y="24"/>
                        </a:lnTo>
                        <a:lnTo>
                          <a:pt x="46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46" name="Freeform 108"/>
                  <p:cNvSpPr>
                    <a:spLocks noChangeAspect="1"/>
                  </p:cNvSpPr>
                  <p:nvPr/>
                </p:nvSpPr>
                <p:spPr bwMode="auto">
                  <a:xfrm>
                    <a:off x="596" y="2055"/>
                    <a:ext cx="7" cy="7"/>
                  </a:xfrm>
                  <a:custGeom>
                    <a:avLst/>
                    <a:gdLst>
                      <a:gd name="T0" fmla="*/ 0 w 47"/>
                      <a:gd name="T1" fmla="*/ 0 h 24"/>
                      <a:gd name="T2" fmla="*/ 0 w 47"/>
                      <a:gd name="T3" fmla="*/ 2 h 24"/>
                      <a:gd name="T4" fmla="*/ 0 w 47"/>
                      <a:gd name="T5" fmla="*/ 3 h 24"/>
                      <a:gd name="T6" fmla="*/ 1 w 47"/>
                      <a:gd name="T7" fmla="*/ 4 h 24"/>
                      <a:gd name="T8" fmla="*/ 1 w 47"/>
                      <a:gd name="T9" fmla="*/ 5 h 24"/>
                      <a:gd name="T10" fmla="*/ 2 w 47"/>
                      <a:gd name="T11" fmla="*/ 6 h 24"/>
                      <a:gd name="T12" fmla="*/ 2 w 47"/>
                      <a:gd name="T13" fmla="*/ 7 h 24"/>
                      <a:gd name="T14" fmla="*/ 3 w 47"/>
                      <a:gd name="T15" fmla="*/ 7 h 24"/>
                      <a:gd name="T16" fmla="*/ 4 w 47"/>
                      <a:gd name="T17" fmla="*/ 7 h 24"/>
                      <a:gd name="T18" fmla="*/ 4 w 47"/>
                      <a:gd name="T19" fmla="*/ 7 h 24"/>
                      <a:gd name="T20" fmla="*/ 5 w 47"/>
                      <a:gd name="T21" fmla="*/ 7 h 24"/>
                      <a:gd name="T22" fmla="*/ 5 w 47"/>
                      <a:gd name="T23" fmla="*/ 6 h 24"/>
                      <a:gd name="T24" fmla="*/ 6 w 47"/>
                      <a:gd name="T25" fmla="*/ 5 h 24"/>
                      <a:gd name="T26" fmla="*/ 6 w 47"/>
                      <a:gd name="T27" fmla="*/ 4 h 24"/>
                      <a:gd name="T28" fmla="*/ 7 w 47"/>
                      <a:gd name="T29" fmla="*/ 3 h 24"/>
                      <a:gd name="T30" fmla="*/ 7 w 47"/>
                      <a:gd name="T31" fmla="*/ 2 h 24"/>
                      <a:gd name="T32" fmla="*/ 7 w 47"/>
                      <a:gd name="T33" fmla="*/ 0 h 24"/>
                      <a:gd name="T34" fmla="*/ 0 w 47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4">
                        <a:moveTo>
                          <a:pt x="0" y="0"/>
                        </a:moveTo>
                        <a:lnTo>
                          <a:pt x="1" y="6"/>
                        </a:lnTo>
                        <a:lnTo>
                          <a:pt x="3" y="11"/>
                        </a:lnTo>
                        <a:lnTo>
                          <a:pt x="5" y="14"/>
                        </a:lnTo>
                        <a:lnTo>
                          <a:pt x="8" y="17"/>
                        </a:lnTo>
                        <a:lnTo>
                          <a:pt x="11" y="20"/>
                        </a:lnTo>
                        <a:lnTo>
                          <a:pt x="15" y="23"/>
                        </a:lnTo>
                        <a:lnTo>
                          <a:pt x="19" y="24"/>
                        </a:lnTo>
                        <a:lnTo>
                          <a:pt x="24" y="24"/>
                        </a:lnTo>
                        <a:lnTo>
                          <a:pt x="28" y="24"/>
                        </a:lnTo>
                        <a:lnTo>
                          <a:pt x="32" y="23"/>
                        </a:lnTo>
                        <a:lnTo>
                          <a:pt x="36" y="20"/>
                        </a:lnTo>
                        <a:lnTo>
                          <a:pt x="39" y="17"/>
                        </a:lnTo>
                        <a:lnTo>
                          <a:pt x="43" y="14"/>
                        </a:lnTo>
                        <a:lnTo>
                          <a:pt x="45" y="11"/>
                        </a:lnTo>
                        <a:lnTo>
                          <a:pt x="47" y="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47" name="Rectangle 10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96" y="1625"/>
                    <a:ext cx="0" cy="430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148" name="Freeform 110"/>
                  <p:cNvSpPr>
                    <a:spLocks noChangeAspect="1"/>
                  </p:cNvSpPr>
                  <p:nvPr/>
                </p:nvSpPr>
                <p:spPr bwMode="auto">
                  <a:xfrm>
                    <a:off x="596" y="1625"/>
                    <a:ext cx="7" cy="0"/>
                  </a:xfrm>
                  <a:custGeom>
                    <a:avLst/>
                    <a:gdLst>
                      <a:gd name="T0" fmla="*/ 7 w 47"/>
                      <a:gd name="T1" fmla="*/ 1 h 23"/>
                      <a:gd name="T2" fmla="*/ 7 w 47"/>
                      <a:gd name="T3" fmla="*/ 1 h 23"/>
                      <a:gd name="T4" fmla="*/ 7 w 47"/>
                      <a:gd name="T5" fmla="*/ 1 h 23"/>
                      <a:gd name="T6" fmla="*/ 6 w 47"/>
                      <a:gd name="T7" fmla="*/ 0 h 23"/>
                      <a:gd name="T8" fmla="*/ 6 w 47"/>
                      <a:gd name="T9" fmla="*/ 0 h 23"/>
                      <a:gd name="T10" fmla="*/ 5 w 47"/>
                      <a:gd name="T11" fmla="*/ 0 h 23"/>
                      <a:gd name="T12" fmla="*/ 5 w 47"/>
                      <a:gd name="T13" fmla="*/ 0 h 23"/>
                      <a:gd name="T14" fmla="*/ 4 w 47"/>
                      <a:gd name="T15" fmla="*/ 0 h 23"/>
                      <a:gd name="T16" fmla="*/ 4 w 47"/>
                      <a:gd name="T17" fmla="*/ 0 h 23"/>
                      <a:gd name="T18" fmla="*/ 3 w 47"/>
                      <a:gd name="T19" fmla="*/ 0 h 23"/>
                      <a:gd name="T20" fmla="*/ 2 w 47"/>
                      <a:gd name="T21" fmla="*/ 0 h 23"/>
                      <a:gd name="T22" fmla="*/ 2 w 47"/>
                      <a:gd name="T23" fmla="*/ 0 h 23"/>
                      <a:gd name="T24" fmla="*/ 1 w 47"/>
                      <a:gd name="T25" fmla="*/ 0 h 23"/>
                      <a:gd name="T26" fmla="*/ 1 w 47"/>
                      <a:gd name="T27" fmla="*/ 0 h 23"/>
                      <a:gd name="T28" fmla="*/ 0 w 47"/>
                      <a:gd name="T29" fmla="*/ 1 h 23"/>
                      <a:gd name="T30" fmla="*/ 0 w 47"/>
                      <a:gd name="T31" fmla="*/ 1 h 23"/>
                      <a:gd name="T32" fmla="*/ 0 w 47"/>
                      <a:gd name="T33" fmla="*/ 1 h 23"/>
                      <a:gd name="T34" fmla="*/ 7 w 47"/>
                      <a:gd name="T35" fmla="*/ 1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3">
                        <a:moveTo>
                          <a:pt x="47" y="23"/>
                        </a:moveTo>
                        <a:lnTo>
                          <a:pt x="47" y="17"/>
                        </a:lnTo>
                        <a:lnTo>
                          <a:pt x="45" y="12"/>
                        </a:lnTo>
                        <a:lnTo>
                          <a:pt x="43" y="9"/>
                        </a:lnTo>
                        <a:lnTo>
                          <a:pt x="39" y="6"/>
                        </a:lnTo>
                        <a:lnTo>
                          <a:pt x="36" y="3"/>
                        </a:lnTo>
                        <a:lnTo>
                          <a:pt x="32" y="1"/>
                        </a:lnTo>
                        <a:lnTo>
                          <a:pt x="28" y="0"/>
                        </a:lnTo>
                        <a:lnTo>
                          <a:pt x="24" y="0"/>
                        </a:ln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11" y="3"/>
                        </a:lnTo>
                        <a:lnTo>
                          <a:pt x="8" y="6"/>
                        </a:lnTo>
                        <a:lnTo>
                          <a:pt x="5" y="9"/>
                        </a:lnTo>
                        <a:lnTo>
                          <a:pt x="3" y="12"/>
                        </a:lnTo>
                        <a:lnTo>
                          <a:pt x="1" y="17"/>
                        </a:lnTo>
                        <a:lnTo>
                          <a:pt x="0" y="23"/>
                        </a:lnTo>
                        <a:lnTo>
                          <a:pt x="47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49" name="Rectangle 11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32" y="1926"/>
                    <a:ext cx="7" cy="1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150" name="Rectangle 11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32" y="1596"/>
                    <a:ext cx="7" cy="315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151" name="Freeform 113"/>
                  <p:cNvSpPr>
                    <a:spLocks noChangeAspect="1"/>
                  </p:cNvSpPr>
                  <p:nvPr/>
                </p:nvSpPr>
                <p:spPr bwMode="auto">
                  <a:xfrm>
                    <a:off x="697" y="2055"/>
                    <a:ext cx="14" cy="7"/>
                  </a:xfrm>
                  <a:custGeom>
                    <a:avLst/>
                    <a:gdLst>
                      <a:gd name="T0" fmla="*/ 0 w 46"/>
                      <a:gd name="T1" fmla="*/ 0 h 24"/>
                      <a:gd name="T2" fmla="*/ 0 w 46"/>
                      <a:gd name="T3" fmla="*/ 2 h 24"/>
                      <a:gd name="T4" fmla="*/ 1 w 46"/>
                      <a:gd name="T5" fmla="*/ 3 h 24"/>
                      <a:gd name="T6" fmla="*/ 1 w 46"/>
                      <a:gd name="T7" fmla="*/ 4 h 24"/>
                      <a:gd name="T8" fmla="*/ 2 w 46"/>
                      <a:gd name="T9" fmla="*/ 5 h 24"/>
                      <a:gd name="T10" fmla="*/ 3 w 46"/>
                      <a:gd name="T11" fmla="*/ 6 h 24"/>
                      <a:gd name="T12" fmla="*/ 4 w 46"/>
                      <a:gd name="T13" fmla="*/ 7 h 24"/>
                      <a:gd name="T14" fmla="*/ 6 w 46"/>
                      <a:gd name="T15" fmla="*/ 7 h 24"/>
                      <a:gd name="T16" fmla="*/ 7 w 46"/>
                      <a:gd name="T17" fmla="*/ 7 h 24"/>
                      <a:gd name="T18" fmla="*/ 8 w 46"/>
                      <a:gd name="T19" fmla="*/ 7 h 24"/>
                      <a:gd name="T20" fmla="*/ 9 w 46"/>
                      <a:gd name="T21" fmla="*/ 7 h 24"/>
                      <a:gd name="T22" fmla="*/ 11 w 46"/>
                      <a:gd name="T23" fmla="*/ 6 h 24"/>
                      <a:gd name="T24" fmla="*/ 12 w 46"/>
                      <a:gd name="T25" fmla="*/ 5 h 24"/>
                      <a:gd name="T26" fmla="*/ 13 w 46"/>
                      <a:gd name="T27" fmla="*/ 4 h 24"/>
                      <a:gd name="T28" fmla="*/ 13 w 46"/>
                      <a:gd name="T29" fmla="*/ 3 h 24"/>
                      <a:gd name="T30" fmla="*/ 14 w 46"/>
                      <a:gd name="T31" fmla="*/ 2 h 24"/>
                      <a:gd name="T32" fmla="*/ 14 w 46"/>
                      <a:gd name="T33" fmla="*/ 0 h 24"/>
                      <a:gd name="T34" fmla="*/ 0 w 46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4">
                        <a:moveTo>
                          <a:pt x="0" y="0"/>
                        </a:moveTo>
                        <a:lnTo>
                          <a:pt x="0" y="6"/>
                        </a:lnTo>
                        <a:lnTo>
                          <a:pt x="2" y="11"/>
                        </a:lnTo>
                        <a:lnTo>
                          <a:pt x="4" y="14"/>
                        </a:lnTo>
                        <a:lnTo>
                          <a:pt x="7" y="17"/>
                        </a:lnTo>
                        <a:lnTo>
                          <a:pt x="10" y="20"/>
                        </a:lnTo>
                        <a:lnTo>
                          <a:pt x="14" y="23"/>
                        </a:lnTo>
                        <a:lnTo>
                          <a:pt x="19" y="24"/>
                        </a:lnTo>
                        <a:lnTo>
                          <a:pt x="23" y="24"/>
                        </a:lnTo>
                        <a:lnTo>
                          <a:pt x="27" y="24"/>
                        </a:lnTo>
                        <a:lnTo>
                          <a:pt x="31" y="23"/>
                        </a:lnTo>
                        <a:lnTo>
                          <a:pt x="35" y="20"/>
                        </a:lnTo>
                        <a:lnTo>
                          <a:pt x="39" y="17"/>
                        </a:lnTo>
                        <a:lnTo>
                          <a:pt x="42" y="14"/>
                        </a:lnTo>
                        <a:lnTo>
                          <a:pt x="44" y="11"/>
                        </a:lnTo>
                        <a:lnTo>
                          <a:pt x="45" y="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52" name="Rectangle 11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697" y="1625"/>
                    <a:ext cx="14" cy="430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153" name="Freeform 115"/>
                  <p:cNvSpPr>
                    <a:spLocks noChangeAspect="1"/>
                  </p:cNvSpPr>
                  <p:nvPr/>
                </p:nvSpPr>
                <p:spPr bwMode="auto">
                  <a:xfrm>
                    <a:off x="697" y="1625"/>
                    <a:ext cx="14" cy="0"/>
                  </a:xfrm>
                  <a:custGeom>
                    <a:avLst/>
                    <a:gdLst>
                      <a:gd name="T0" fmla="*/ 14 w 46"/>
                      <a:gd name="T1" fmla="*/ 1 h 23"/>
                      <a:gd name="T2" fmla="*/ 14 w 46"/>
                      <a:gd name="T3" fmla="*/ 1 h 23"/>
                      <a:gd name="T4" fmla="*/ 13 w 46"/>
                      <a:gd name="T5" fmla="*/ 1 h 23"/>
                      <a:gd name="T6" fmla="*/ 13 w 46"/>
                      <a:gd name="T7" fmla="*/ 0 h 23"/>
                      <a:gd name="T8" fmla="*/ 12 w 46"/>
                      <a:gd name="T9" fmla="*/ 0 h 23"/>
                      <a:gd name="T10" fmla="*/ 11 w 46"/>
                      <a:gd name="T11" fmla="*/ 0 h 23"/>
                      <a:gd name="T12" fmla="*/ 9 w 46"/>
                      <a:gd name="T13" fmla="*/ 0 h 23"/>
                      <a:gd name="T14" fmla="*/ 8 w 46"/>
                      <a:gd name="T15" fmla="*/ 0 h 23"/>
                      <a:gd name="T16" fmla="*/ 7 w 46"/>
                      <a:gd name="T17" fmla="*/ 0 h 23"/>
                      <a:gd name="T18" fmla="*/ 6 w 46"/>
                      <a:gd name="T19" fmla="*/ 0 h 23"/>
                      <a:gd name="T20" fmla="*/ 4 w 46"/>
                      <a:gd name="T21" fmla="*/ 0 h 23"/>
                      <a:gd name="T22" fmla="*/ 3 w 46"/>
                      <a:gd name="T23" fmla="*/ 0 h 23"/>
                      <a:gd name="T24" fmla="*/ 2 w 46"/>
                      <a:gd name="T25" fmla="*/ 0 h 23"/>
                      <a:gd name="T26" fmla="*/ 1 w 46"/>
                      <a:gd name="T27" fmla="*/ 0 h 23"/>
                      <a:gd name="T28" fmla="*/ 1 w 46"/>
                      <a:gd name="T29" fmla="*/ 1 h 23"/>
                      <a:gd name="T30" fmla="*/ 0 w 46"/>
                      <a:gd name="T31" fmla="*/ 1 h 23"/>
                      <a:gd name="T32" fmla="*/ 0 w 46"/>
                      <a:gd name="T33" fmla="*/ 1 h 23"/>
                      <a:gd name="T34" fmla="*/ 14 w 46"/>
                      <a:gd name="T35" fmla="*/ 1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3">
                        <a:moveTo>
                          <a:pt x="46" y="23"/>
                        </a:moveTo>
                        <a:lnTo>
                          <a:pt x="45" y="17"/>
                        </a:lnTo>
                        <a:lnTo>
                          <a:pt x="44" y="12"/>
                        </a:lnTo>
                        <a:lnTo>
                          <a:pt x="42" y="9"/>
                        </a:lnTo>
                        <a:lnTo>
                          <a:pt x="39" y="6"/>
                        </a:lnTo>
                        <a:lnTo>
                          <a:pt x="35" y="3"/>
                        </a:lnTo>
                        <a:lnTo>
                          <a:pt x="31" y="1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4" y="1"/>
                        </a:lnTo>
                        <a:lnTo>
                          <a:pt x="10" y="3"/>
                        </a:lnTo>
                        <a:lnTo>
                          <a:pt x="7" y="6"/>
                        </a:lnTo>
                        <a:lnTo>
                          <a:pt x="4" y="9"/>
                        </a:lnTo>
                        <a:lnTo>
                          <a:pt x="2" y="12"/>
                        </a:lnTo>
                        <a:lnTo>
                          <a:pt x="0" y="17"/>
                        </a:lnTo>
                        <a:lnTo>
                          <a:pt x="0" y="23"/>
                        </a:lnTo>
                        <a:lnTo>
                          <a:pt x="46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54" name="Freeform 116"/>
                  <p:cNvSpPr>
                    <a:spLocks noChangeAspect="1"/>
                  </p:cNvSpPr>
                  <p:nvPr/>
                </p:nvSpPr>
                <p:spPr bwMode="auto">
                  <a:xfrm>
                    <a:off x="561" y="2055"/>
                    <a:ext cx="14" cy="7"/>
                  </a:xfrm>
                  <a:custGeom>
                    <a:avLst/>
                    <a:gdLst>
                      <a:gd name="T0" fmla="*/ 0 w 46"/>
                      <a:gd name="T1" fmla="*/ 0 h 24"/>
                      <a:gd name="T2" fmla="*/ 0 w 46"/>
                      <a:gd name="T3" fmla="*/ 2 h 24"/>
                      <a:gd name="T4" fmla="*/ 1 w 46"/>
                      <a:gd name="T5" fmla="*/ 3 h 24"/>
                      <a:gd name="T6" fmla="*/ 1 w 46"/>
                      <a:gd name="T7" fmla="*/ 4 h 24"/>
                      <a:gd name="T8" fmla="*/ 2 w 46"/>
                      <a:gd name="T9" fmla="*/ 5 h 24"/>
                      <a:gd name="T10" fmla="*/ 3 w 46"/>
                      <a:gd name="T11" fmla="*/ 6 h 24"/>
                      <a:gd name="T12" fmla="*/ 5 w 46"/>
                      <a:gd name="T13" fmla="*/ 7 h 24"/>
                      <a:gd name="T14" fmla="*/ 6 w 46"/>
                      <a:gd name="T15" fmla="*/ 7 h 24"/>
                      <a:gd name="T16" fmla="*/ 7 w 46"/>
                      <a:gd name="T17" fmla="*/ 7 h 24"/>
                      <a:gd name="T18" fmla="*/ 9 w 46"/>
                      <a:gd name="T19" fmla="*/ 7 h 24"/>
                      <a:gd name="T20" fmla="*/ 10 w 46"/>
                      <a:gd name="T21" fmla="*/ 7 h 24"/>
                      <a:gd name="T22" fmla="*/ 11 w 46"/>
                      <a:gd name="T23" fmla="*/ 6 h 24"/>
                      <a:gd name="T24" fmla="*/ 12 w 46"/>
                      <a:gd name="T25" fmla="*/ 5 h 24"/>
                      <a:gd name="T26" fmla="*/ 13 w 46"/>
                      <a:gd name="T27" fmla="*/ 4 h 24"/>
                      <a:gd name="T28" fmla="*/ 13 w 46"/>
                      <a:gd name="T29" fmla="*/ 3 h 24"/>
                      <a:gd name="T30" fmla="*/ 14 w 46"/>
                      <a:gd name="T31" fmla="*/ 2 h 24"/>
                      <a:gd name="T32" fmla="*/ 14 w 46"/>
                      <a:gd name="T33" fmla="*/ 0 h 24"/>
                      <a:gd name="T34" fmla="*/ 0 w 46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4">
                        <a:moveTo>
                          <a:pt x="0" y="0"/>
                        </a:moveTo>
                        <a:lnTo>
                          <a:pt x="1" y="6"/>
                        </a:lnTo>
                        <a:lnTo>
                          <a:pt x="2" y="11"/>
                        </a:lnTo>
                        <a:lnTo>
                          <a:pt x="4" y="14"/>
                        </a:lnTo>
                        <a:lnTo>
                          <a:pt x="8" y="17"/>
                        </a:lnTo>
                        <a:lnTo>
                          <a:pt x="11" y="20"/>
                        </a:lnTo>
                        <a:lnTo>
                          <a:pt x="15" y="23"/>
                        </a:lnTo>
                        <a:lnTo>
                          <a:pt x="19" y="24"/>
                        </a:lnTo>
                        <a:lnTo>
                          <a:pt x="23" y="24"/>
                        </a:lnTo>
                        <a:lnTo>
                          <a:pt x="28" y="24"/>
                        </a:lnTo>
                        <a:lnTo>
                          <a:pt x="32" y="23"/>
                        </a:lnTo>
                        <a:lnTo>
                          <a:pt x="36" y="20"/>
                        </a:lnTo>
                        <a:lnTo>
                          <a:pt x="39" y="17"/>
                        </a:lnTo>
                        <a:lnTo>
                          <a:pt x="42" y="14"/>
                        </a:lnTo>
                        <a:lnTo>
                          <a:pt x="44" y="11"/>
                        </a:lnTo>
                        <a:lnTo>
                          <a:pt x="46" y="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55" name="Rectangle 11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61" y="1625"/>
                    <a:ext cx="14" cy="430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156" name="Freeform 118"/>
                  <p:cNvSpPr>
                    <a:spLocks noChangeAspect="1"/>
                  </p:cNvSpPr>
                  <p:nvPr/>
                </p:nvSpPr>
                <p:spPr bwMode="auto">
                  <a:xfrm>
                    <a:off x="561" y="1625"/>
                    <a:ext cx="14" cy="0"/>
                  </a:xfrm>
                  <a:custGeom>
                    <a:avLst/>
                    <a:gdLst>
                      <a:gd name="T0" fmla="*/ 14 w 46"/>
                      <a:gd name="T1" fmla="*/ 1 h 23"/>
                      <a:gd name="T2" fmla="*/ 14 w 46"/>
                      <a:gd name="T3" fmla="*/ 1 h 23"/>
                      <a:gd name="T4" fmla="*/ 13 w 46"/>
                      <a:gd name="T5" fmla="*/ 1 h 23"/>
                      <a:gd name="T6" fmla="*/ 13 w 46"/>
                      <a:gd name="T7" fmla="*/ 0 h 23"/>
                      <a:gd name="T8" fmla="*/ 12 w 46"/>
                      <a:gd name="T9" fmla="*/ 0 h 23"/>
                      <a:gd name="T10" fmla="*/ 11 w 46"/>
                      <a:gd name="T11" fmla="*/ 0 h 23"/>
                      <a:gd name="T12" fmla="*/ 10 w 46"/>
                      <a:gd name="T13" fmla="*/ 0 h 23"/>
                      <a:gd name="T14" fmla="*/ 9 w 46"/>
                      <a:gd name="T15" fmla="*/ 0 h 23"/>
                      <a:gd name="T16" fmla="*/ 7 w 46"/>
                      <a:gd name="T17" fmla="*/ 0 h 23"/>
                      <a:gd name="T18" fmla="*/ 6 w 46"/>
                      <a:gd name="T19" fmla="*/ 0 h 23"/>
                      <a:gd name="T20" fmla="*/ 5 w 46"/>
                      <a:gd name="T21" fmla="*/ 0 h 23"/>
                      <a:gd name="T22" fmla="*/ 3 w 46"/>
                      <a:gd name="T23" fmla="*/ 0 h 23"/>
                      <a:gd name="T24" fmla="*/ 2 w 46"/>
                      <a:gd name="T25" fmla="*/ 0 h 23"/>
                      <a:gd name="T26" fmla="*/ 1 w 46"/>
                      <a:gd name="T27" fmla="*/ 0 h 23"/>
                      <a:gd name="T28" fmla="*/ 1 w 46"/>
                      <a:gd name="T29" fmla="*/ 1 h 23"/>
                      <a:gd name="T30" fmla="*/ 0 w 46"/>
                      <a:gd name="T31" fmla="*/ 1 h 23"/>
                      <a:gd name="T32" fmla="*/ 0 w 46"/>
                      <a:gd name="T33" fmla="*/ 1 h 23"/>
                      <a:gd name="T34" fmla="*/ 14 w 46"/>
                      <a:gd name="T35" fmla="*/ 1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3">
                        <a:moveTo>
                          <a:pt x="46" y="23"/>
                        </a:moveTo>
                        <a:lnTo>
                          <a:pt x="46" y="17"/>
                        </a:lnTo>
                        <a:lnTo>
                          <a:pt x="44" y="12"/>
                        </a:lnTo>
                        <a:lnTo>
                          <a:pt x="42" y="9"/>
                        </a:lnTo>
                        <a:lnTo>
                          <a:pt x="39" y="6"/>
                        </a:lnTo>
                        <a:lnTo>
                          <a:pt x="36" y="3"/>
                        </a:lnTo>
                        <a:lnTo>
                          <a:pt x="32" y="1"/>
                        </a:lnTo>
                        <a:lnTo>
                          <a:pt x="28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11" y="3"/>
                        </a:lnTo>
                        <a:lnTo>
                          <a:pt x="8" y="6"/>
                        </a:lnTo>
                        <a:lnTo>
                          <a:pt x="4" y="9"/>
                        </a:lnTo>
                        <a:lnTo>
                          <a:pt x="2" y="12"/>
                        </a:lnTo>
                        <a:lnTo>
                          <a:pt x="1" y="17"/>
                        </a:lnTo>
                        <a:lnTo>
                          <a:pt x="0" y="23"/>
                        </a:lnTo>
                        <a:lnTo>
                          <a:pt x="46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57" name="Freeform 119"/>
                  <p:cNvSpPr>
                    <a:spLocks noChangeAspect="1"/>
                  </p:cNvSpPr>
                  <p:nvPr/>
                </p:nvSpPr>
                <p:spPr bwMode="auto">
                  <a:xfrm>
                    <a:off x="511" y="2047"/>
                    <a:ext cx="7" cy="14"/>
                  </a:xfrm>
                  <a:custGeom>
                    <a:avLst/>
                    <a:gdLst>
                      <a:gd name="T0" fmla="*/ 7 w 23"/>
                      <a:gd name="T1" fmla="*/ 0 h 47"/>
                      <a:gd name="T2" fmla="*/ 5 w 23"/>
                      <a:gd name="T3" fmla="*/ 0 h 47"/>
                      <a:gd name="T4" fmla="*/ 4 w 23"/>
                      <a:gd name="T5" fmla="*/ 1 h 47"/>
                      <a:gd name="T6" fmla="*/ 3 w 23"/>
                      <a:gd name="T7" fmla="*/ 1 h 47"/>
                      <a:gd name="T8" fmla="*/ 2 w 23"/>
                      <a:gd name="T9" fmla="*/ 2 h 47"/>
                      <a:gd name="T10" fmla="*/ 1 w 23"/>
                      <a:gd name="T11" fmla="*/ 3 h 47"/>
                      <a:gd name="T12" fmla="*/ 1 w 23"/>
                      <a:gd name="T13" fmla="*/ 4 h 47"/>
                      <a:gd name="T14" fmla="*/ 0 w 23"/>
                      <a:gd name="T15" fmla="*/ 6 h 47"/>
                      <a:gd name="T16" fmla="*/ 0 w 23"/>
                      <a:gd name="T17" fmla="*/ 7 h 47"/>
                      <a:gd name="T18" fmla="*/ 0 w 23"/>
                      <a:gd name="T19" fmla="*/ 8 h 47"/>
                      <a:gd name="T20" fmla="*/ 1 w 23"/>
                      <a:gd name="T21" fmla="*/ 10 h 47"/>
                      <a:gd name="T22" fmla="*/ 1 w 23"/>
                      <a:gd name="T23" fmla="*/ 11 h 47"/>
                      <a:gd name="T24" fmla="*/ 2 w 23"/>
                      <a:gd name="T25" fmla="*/ 12 h 47"/>
                      <a:gd name="T26" fmla="*/ 3 w 23"/>
                      <a:gd name="T27" fmla="*/ 13 h 47"/>
                      <a:gd name="T28" fmla="*/ 4 w 23"/>
                      <a:gd name="T29" fmla="*/ 13 h 47"/>
                      <a:gd name="T30" fmla="*/ 5 w 23"/>
                      <a:gd name="T31" fmla="*/ 14 h 47"/>
                      <a:gd name="T32" fmla="*/ 7 w 23"/>
                      <a:gd name="T33" fmla="*/ 14 h 47"/>
                      <a:gd name="T34" fmla="*/ 7 w 23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23" y="0"/>
                        </a:moveTo>
                        <a:lnTo>
                          <a:pt x="18" y="0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6" y="8"/>
                        </a:lnTo>
                        <a:lnTo>
                          <a:pt x="3" y="11"/>
                        </a:lnTo>
                        <a:lnTo>
                          <a:pt x="2" y="15"/>
                        </a:lnTo>
                        <a:lnTo>
                          <a:pt x="1" y="19"/>
                        </a:lnTo>
                        <a:lnTo>
                          <a:pt x="0" y="23"/>
                        </a:lnTo>
                        <a:lnTo>
                          <a:pt x="1" y="28"/>
                        </a:lnTo>
                        <a:lnTo>
                          <a:pt x="2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10" y="42"/>
                        </a:lnTo>
                        <a:lnTo>
                          <a:pt x="14" y="44"/>
                        </a:lnTo>
                        <a:lnTo>
                          <a:pt x="18" y="46"/>
                        </a:lnTo>
                        <a:lnTo>
                          <a:pt x="23" y="47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58" name="Rectangle 12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18" y="2047"/>
                    <a:ext cx="222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159" name="Freeform 121"/>
                  <p:cNvSpPr>
                    <a:spLocks noChangeAspect="1"/>
                  </p:cNvSpPr>
                  <p:nvPr/>
                </p:nvSpPr>
                <p:spPr bwMode="auto">
                  <a:xfrm>
                    <a:off x="739" y="2047"/>
                    <a:ext cx="0" cy="14"/>
                  </a:xfrm>
                  <a:custGeom>
                    <a:avLst/>
                    <a:gdLst>
                      <a:gd name="T0" fmla="*/ 0 w 24"/>
                      <a:gd name="T1" fmla="*/ 14 h 47"/>
                      <a:gd name="T2" fmla="*/ 0 w 24"/>
                      <a:gd name="T3" fmla="*/ 14 h 47"/>
                      <a:gd name="T4" fmla="*/ 0 w 24"/>
                      <a:gd name="T5" fmla="*/ 13 h 47"/>
                      <a:gd name="T6" fmla="*/ 1 w 24"/>
                      <a:gd name="T7" fmla="*/ 13 h 47"/>
                      <a:gd name="T8" fmla="*/ 1 w 24"/>
                      <a:gd name="T9" fmla="*/ 12 h 47"/>
                      <a:gd name="T10" fmla="*/ 1 w 24"/>
                      <a:gd name="T11" fmla="*/ 11 h 47"/>
                      <a:gd name="T12" fmla="*/ 1 w 24"/>
                      <a:gd name="T13" fmla="*/ 10 h 47"/>
                      <a:gd name="T14" fmla="*/ 1 w 24"/>
                      <a:gd name="T15" fmla="*/ 8 h 47"/>
                      <a:gd name="T16" fmla="*/ 1 w 24"/>
                      <a:gd name="T17" fmla="*/ 7 h 47"/>
                      <a:gd name="T18" fmla="*/ 1 w 24"/>
                      <a:gd name="T19" fmla="*/ 6 h 47"/>
                      <a:gd name="T20" fmla="*/ 1 w 24"/>
                      <a:gd name="T21" fmla="*/ 4 h 47"/>
                      <a:gd name="T22" fmla="*/ 1 w 24"/>
                      <a:gd name="T23" fmla="*/ 3 h 47"/>
                      <a:gd name="T24" fmla="*/ 1 w 24"/>
                      <a:gd name="T25" fmla="*/ 2 h 47"/>
                      <a:gd name="T26" fmla="*/ 1 w 24"/>
                      <a:gd name="T27" fmla="*/ 1 h 47"/>
                      <a:gd name="T28" fmla="*/ 0 w 24"/>
                      <a:gd name="T29" fmla="*/ 1 h 47"/>
                      <a:gd name="T30" fmla="*/ 0 w 24"/>
                      <a:gd name="T31" fmla="*/ 0 h 47"/>
                      <a:gd name="T32" fmla="*/ 0 w 24"/>
                      <a:gd name="T33" fmla="*/ 0 h 47"/>
                      <a:gd name="T34" fmla="*/ 0 w 24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7">
                        <a:moveTo>
                          <a:pt x="0" y="47"/>
                        </a:moveTo>
                        <a:lnTo>
                          <a:pt x="6" y="46"/>
                        </a:lnTo>
                        <a:lnTo>
                          <a:pt x="10" y="44"/>
                        </a:lnTo>
                        <a:lnTo>
                          <a:pt x="14" y="42"/>
                        </a:lnTo>
                        <a:lnTo>
                          <a:pt x="18" y="39"/>
                        </a:lnTo>
                        <a:lnTo>
                          <a:pt x="20" y="36"/>
                        </a:lnTo>
                        <a:lnTo>
                          <a:pt x="22" y="32"/>
                        </a:lnTo>
                        <a:lnTo>
                          <a:pt x="23" y="28"/>
                        </a:lnTo>
                        <a:lnTo>
                          <a:pt x="24" y="23"/>
                        </a:lnTo>
                        <a:lnTo>
                          <a:pt x="23" y="19"/>
                        </a:lnTo>
                        <a:lnTo>
                          <a:pt x="22" y="15"/>
                        </a:lnTo>
                        <a:lnTo>
                          <a:pt x="20" y="11"/>
                        </a:lnTo>
                        <a:lnTo>
                          <a:pt x="18" y="8"/>
                        </a:lnTo>
                        <a:lnTo>
                          <a:pt x="14" y="4"/>
                        </a:lnTo>
                        <a:lnTo>
                          <a:pt x="10" y="2"/>
                        </a:lnTo>
                        <a:lnTo>
                          <a:pt x="6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60" name="Freeform 122"/>
                  <p:cNvSpPr>
                    <a:spLocks noChangeAspect="1"/>
                  </p:cNvSpPr>
                  <p:nvPr/>
                </p:nvSpPr>
                <p:spPr bwMode="auto">
                  <a:xfrm>
                    <a:off x="511" y="1561"/>
                    <a:ext cx="7" cy="14"/>
                  </a:xfrm>
                  <a:custGeom>
                    <a:avLst/>
                    <a:gdLst>
                      <a:gd name="T0" fmla="*/ 7 w 23"/>
                      <a:gd name="T1" fmla="*/ 0 h 46"/>
                      <a:gd name="T2" fmla="*/ 5 w 23"/>
                      <a:gd name="T3" fmla="*/ 0 h 46"/>
                      <a:gd name="T4" fmla="*/ 4 w 23"/>
                      <a:gd name="T5" fmla="*/ 1 h 46"/>
                      <a:gd name="T6" fmla="*/ 3 w 23"/>
                      <a:gd name="T7" fmla="*/ 1 h 46"/>
                      <a:gd name="T8" fmla="*/ 2 w 23"/>
                      <a:gd name="T9" fmla="*/ 2 h 46"/>
                      <a:gd name="T10" fmla="*/ 1 w 23"/>
                      <a:gd name="T11" fmla="*/ 3 h 46"/>
                      <a:gd name="T12" fmla="*/ 1 w 23"/>
                      <a:gd name="T13" fmla="*/ 5 h 46"/>
                      <a:gd name="T14" fmla="*/ 0 w 23"/>
                      <a:gd name="T15" fmla="*/ 6 h 46"/>
                      <a:gd name="T16" fmla="*/ 0 w 23"/>
                      <a:gd name="T17" fmla="*/ 7 h 46"/>
                      <a:gd name="T18" fmla="*/ 0 w 23"/>
                      <a:gd name="T19" fmla="*/ 8 h 46"/>
                      <a:gd name="T20" fmla="*/ 1 w 23"/>
                      <a:gd name="T21" fmla="*/ 10 h 46"/>
                      <a:gd name="T22" fmla="*/ 1 w 23"/>
                      <a:gd name="T23" fmla="*/ 11 h 46"/>
                      <a:gd name="T24" fmla="*/ 2 w 23"/>
                      <a:gd name="T25" fmla="*/ 12 h 46"/>
                      <a:gd name="T26" fmla="*/ 3 w 23"/>
                      <a:gd name="T27" fmla="*/ 13 h 46"/>
                      <a:gd name="T28" fmla="*/ 4 w 23"/>
                      <a:gd name="T29" fmla="*/ 13 h 46"/>
                      <a:gd name="T30" fmla="*/ 5 w 23"/>
                      <a:gd name="T31" fmla="*/ 14 h 46"/>
                      <a:gd name="T32" fmla="*/ 7 w 23"/>
                      <a:gd name="T33" fmla="*/ 14 h 46"/>
                      <a:gd name="T34" fmla="*/ 7 w 23"/>
                      <a:gd name="T35" fmla="*/ 0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23" y="0"/>
                        </a:moveTo>
                        <a:lnTo>
                          <a:pt x="18" y="0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6" y="7"/>
                        </a:lnTo>
                        <a:lnTo>
                          <a:pt x="3" y="10"/>
                        </a:lnTo>
                        <a:lnTo>
                          <a:pt x="2" y="15"/>
                        </a:lnTo>
                        <a:lnTo>
                          <a:pt x="1" y="19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2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10" y="42"/>
                        </a:lnTo>
                        <a:lnTo>
                          <a:pt x="14" y="44"/>
                        </a:lnTo>
                        <a:lnTo>
                          <a:pt x="18" y="45"/>
                        </a:lnTo>
                        <a:lnTo>
                          <a:pt x="23" y="46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61" name="Rectangle 12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18" y="1561"/>
                    <a:ext cx="179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162" name="Freeform 124"/>
                  <p:cNvSpPr>
                    <a:spLocks noChangeAspect="1"/>
                  </p:cNvSpPr>
                  <p:nvPr/>
                </p:nvSpPr>
                <p:spPr bwMode="auto">
                  <a:xfrm>
                    <a:off x="697" y="1561"/>
                    <a:ext cx="7" cy="14"/>
                  </a:xfrm>
                  <a:custGeom>
                    <a:avLst/>
                    <a:gdLst>
                      <a:gd name="T0" fmla="*/ 0 w 23"/>
                      <a:gd name="T1" fmla="*/ 14 h 46"/>
                      <a:gd name="T2" fmla="*/ 2 w 23"/>
                      <a:gd name="T3" fmla="*/ 14 h 46"/>
                      <a:gd name="T4" fmla="*/ 3 w 23"/>
                      <a:gd name="T5" fmla="*/ 13 h 46"/>
                      <a:gd name="T6" fmla="*/ 4 w 23"/>
                      <a:gd name="T7" fmla="*/ 13 h 46"/>
                      <a:gd name="T8" fmla="*/ 5 w 23"/>
                      <a:gd name="T9" fmla="*/ 12 h 46"/>
                      <a:gd name="T10" fmla="*/ 6 w 23"/>
                      <a:gd name="T11" fmla="*/ 11 h 46"/>
                      <a:gd name="T12" fmla="*/ 7 w 23"/>
                      <a:gd name="T13" fmla="*/ 10 h 46"/>
                      <a:gd name="T14" fmla="*/ 7 w 23"/>
                      <a:gd name="T15" fmla="*/ 8 h 46"/>
                      <a:gd name="T16" fmla="*/ 7 w 23"/>
                      <a:gd name="T17" fmla="*/ 7 h 46"/>
                      <a:gd name="T18" fmla="*/ 7 w 23"/>
                      <a:gd name="T19" fmla="*/ 6 h 46"/>
                      <a:gd name="T20" fmla="*/ 7 w 23"/>
                      <a:gd name="T21" fmla="*/ 5 h 46"/>
                      <a:gd name="T22" fmla="*/ 6 w 23"/>
                      <a:gd name="T23" fmla="*/ 3 h 46"/>
                      <a:gd name="T24" fmla="*/ 5 w 23"/>
                      <a:gd name="T25" fmla="*/ 2 h 46"/>
                      <a:gd name="T26" fmla="*/ 4 w 23"/>
                      <a:gd name="T27" fmla="*/ 1 h 46"/>
                      <a:gd name="T28" fmla="*/ 3 w 23"/>
                      <a:gd name="T29" fmla="*/ 1 h 46"/>
                      <a:gd name="T30" fmla="*/ 2 w 23"/>
                      <a:gd name="T31" fmla="*/ 0 h 46"/>
                      <a:gd name="T32" fmla="*/ 0 w 23"/>
                      <a:gd name="T33" fmla="*/ 0 h 46"/>
                      <a:gd name="T34" fmla="*/ 0 w 23"/>
                      <a:gd name="T35" fmla="*/ 14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0" y="46"/>
                        </a:moveTo>
                        <a:lnTo>
                          <a:pt x="5" y="45"/>
                        </a:lnTo>
                        <a:lnTo>
                          <a:pt x="11" y="44"/>
                        </a:lnTo>
                        <a:lnTo>
                          <a:pt x="14" y="42"/>
                        </a:lnTo>
                        <a:lnTo>
                          <a:pt x="18" y="39"/>
                        </a:lnTo>
                        <a:lnTo>
                          <a:pt x="20" y="36"/>
                        </a:lnTo>
                        <a:lnTo>
                          <a:pt x="22" y="32"/>
                        </a:lnTo>
                        <a:lnTo>
                          <a:pt x="23" y="27"/>
                        </a:lnTo>
                        <a:lnTo>
                          <a:pt x="23" y="23"/>
                        </a:lnTo>
                        <a:lnTo>
                          <a:pt x="23" y="19"/>
                        </a:lnTo>
                        <a:lnTo>
                          <a:pt x="22" y="15"/>
                        </a:lnTo>
                        <a:lnTo>
                          <a:pt x="20" y="10"/>
                        </a:lnTo>
                        <a:lnTo>
                          <a:pt x="18" y="7"/>
                        </a:lnTo>
                        <a:lnTo>
                          <a:pt x="14" y="4"/>
                        </a:lnTo>
                        <a:lnTo>
                          <a:pt x="11" y="2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63" name="Freeform 125"/>
                  <p:cNvSpPr>
                    <a:spLocks noChangeAspect="1"/>
                  </p:cNvSpPr>
                  <p:nvPr/>
                </p:nvSpPr>
                <p:spPr bwMode="auto">
                  <a:xfrm>
                    <a:off x="739" y="1625"/>
                    <a:ext cx="0" cy="14"/>
                  </a:xfrm>
                  <a:custGeom>
                    <a:avLst/>
                    <a:gdLst>
                      <a:gd name="T0" fmla="*/ 0 w 23"/>
                      <a:gd name="T1" fmla="*/ 14 h 46"/>
                      <a:gd name="T2" fmla="*/ 0 w 23"/>
                      <a:gd name="T3" fmla="*/ 14 h 46"/>
                      <a:gd name="T4" fmla="*/ 0 w 23"/>
                      <a:gd name="T5" fmla="*/ 13 h 46"/>
                      <a:gd name="T6" fmla="*/ 1 w 23"/>
                      <a:gd name="T7" fmla="*/ 13 h 46"/>
                      <a:gd name="T8" fmla="*/ 1 w 23"/>
                      <a:gd name="T9" fmla="*/ 12 h 46"/>
                      <a:gd name="T10" fmla="*/ 1 w 23"/>
                      <a:gd name="T11" fmla="*/ 11 h 46"/>
                      <a:gd name="T12" fmla="*/ 1 w 23"/>
                      <a:gd name="T13" fmla="*/ 9 h 46"/>
                      <a:gd name="T14" fmla="*/ 1 w 23"/>
                      <a:gd name="T15" fmla="*/ 8 h 46"/>
                      <a:gd name="T16" fmla="*/ 1 w 23"/>
                      <a:gd name="T17" fmla="*/ 7 h 46"/>
                      <a:gd name="T18" fmla="*/ 1 w 23"/>
                      <a:gd name="T19" fmla="*/ 5 h 46"/>
                      <a:gd name="T20" fmla="*/ 1 w 23"/>
                      <a:gd name="T21" fmla="*/ 4 h 46"/>
                      <a:gd name="T22" fmla="*/ 1 w 23"/>
                      <a:gd name="T23" fmla="*/ 3 h 46"/>
                      <a:gd name="T24" fmla="*/ 1 w 23"/>
                      <a:gd name="T25" fmla="*/ 2 h 46"/>
                      <a:gd name="T26" fmla="*/ 1 w 23"/>
                      <a:gd name="T27" fmla="*/ 1 h 46"/>
                      <a:gd name="T28" fmla="*/ 0 w 23"/>
                      <a:gd name="T29" fmla="*/ 1 h 46"/>
                      <a:gd name="T30" fmla="*/ 0 w 23"/>
                      <a:gd name="T31" fmla="*/ 0 h 46"/>
                      <a:gd name="T32" fmla="*/ 0 w 23"/>
                      <a:gd name="T33" fmla="*/ 0 h 46"/>
                      <a:gd name="T34" fmla="*/ 0 w 23"/>
                      <a:gd name="T35" fmla="*/ 14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0" y="46"/>
                        </a:moveTo>
                        <a:lnTo>
                          <a:pt x="5" y="46"/>
                        </a:lnTo>
                        <a:lnTo>
                          <a:pt x="10" y="44"/>
                        </a:lnTo>
                        <a:lnTo>
                          <a:pt x="14" y="42"/>
                        </a:lnTo>
                        <a:lnTo>
                          <a:pt x="17" y="38"/>
                        </a:lnTo>
                        <a:lnTo>
                          <a:pt x="20" y="35"/>
                        </a:lnTo>
                        <a:lnTo>
                          <a:pt x="21" y="31"/>
                        </a:lnTo>
                        <a:lnTo>
                          <a:pt x="22" y="27"/>
                        </a:lnTo>
                        <a:lnTo>
                          <a:pt x="23" y="23"/>
                        </a:lnTo>
                        <a:lnTo>
                          <a:pt x="22" y="18"/>
                        </a:lnTo>
                        <a:lnTo>
                          <a:pt x="21" y="14"/>
                        </a:lnTo>
                        <a:lnTo>
                          <a:pt x="20" y="10"/>
                        </a:lnTo>
                        <a:lnTo>
                          <a:pt x="17" y="7"/>
                        </a:lnTo>
                        <a:lnTo>
                          <a:pt x="14" y="4"/>
                        </a:lnTo>
                        <a:lnTo>
                          <a:pt x="10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64" name="Rectangle 12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18" y="1625"/>
                    <a:ext cx="222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165" name="Freeform 127"/>
                  <p:cNvSpPr>
                    <a:spLocks noChangeAspect="1"/>
                  </p:cNvSpPr>
                  <p:nvPr/>
                </p:nvSpPr>
                <p:spPr bwMode="auto">
                  <a:xfrm>
                    <a:off x="511" y="1625"/>
                    <a:ext cx="7" cy="14"/>
                  </a:xfrm>
                  <a:custGeom>
                    <a:avLst/>
                    <a:gdLst>
                      <a:gd name="T0" fmla="*/ 7 w 23"/>
                      <a:gd name="T1" fmla="*/ 0 h 46"/>
                      <a:gd name="T2" fmla="*/ 5 w 23"/>
                      <a:gd name="T3" fmla="*/ 0 h 46"/>
                      <a:gd name="T4" fmla="*/ 4 w 23"/>
                      <a:gd name="T5" fmla="*/ 1 h 46"/>
                      <a:gd name="T6" fmla="*/ 3 w 23"/>
                      <a:gd name="T7" fmla="*/ 1 h 46"/>
                      <a:gd name="T8" fmla="*/ 2 w 23"/>
                      <a:gd name="T9" fmla="*/ 2 h 46"/>
                      <a:gd name="T10" fmla="*/ 1 w 23"/>
                      <a:gd name="T11" fmla="*/ 3 h 46"/>
                      <a:gd name="T12" fmla="*/ 1 w 23"/>
                      <a:gd name="T13" fmla="*/ 4 h 46"/>
                      <a:gd name="T14" fmla="*/ 0 w 23"/>
                      <a:gd name="T15" fmla="*/ 5 h 46"/>
                      <a:gd name="T16" fmla="*/ 0 w 23"/>
                      <a:gd name="T17" fmla="*/ 7 h 46"/>
                      <a:gd name="T18" fmla="*/ 0 w 23"/>
                      <a:gd name="T19" fmla="*/ 8 h 46"/>
                      <a:gd name="T20" fmla="*/ 1 w 23"/>
                      <a:gd name="T21" fmla="*/ 9 h 46"/>
                      <a:gd name="T22" fmla="*/ 1 w 23"/>
                      <a:gd name="T23" fmla="*/ 11 h 46"/>
                      <a:gd name="T24" fmla="*/ 2 w 23"/>
                      <a:gd name="T25" fmla="*/ 12 h 46"/>
                      <a:gd name="T26" fmla="*/ 3 w 23"/>
                      <a:gd name="T27" fmla="*/ 13 h 46"/>
                      <a:gd name="T28" fmla="*/ 4 w 23"/>
                      <a:gd name="T29" fmla="*/ 13 h 46"/>
                      <a:gd name="T30" fmla="*/ 5 w 23"/>
                      <a:gd name="T31" fmla="*/ 14 h 46"/>
                      <a:gd name="T32" fmla="*/ 7 w 23"/>
                      <a:gd name="T33" fmla="*/ 14 h 46"/>
                      <a:gd name="T34" fmla="*/ 7 w 23"/>
                      <a:gd name="T35" fmla="*/ 0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6" y="7"/>
                        </a:lnTo>
                        <a:lnTo>
                          <a:pt x="3" y="10"/>
                        </a:lnTo>
                        <a:lnTo>
                          <a:pt x="2" y="14"/>
                        </a:lnTo>
                        <a:lnTo>
                          <a:pt x="1" y="18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2" y="31"/>
                        </a:lnTo>
                        <a:lnTo>
                          <a:pt x="3" y="35"/>
                        </a:lnTo>
                        <a:lnTo>
                          <a:pt x="6" y="38"/>
                        </a:lnTo>
                        <a:lnTo>
                          <a:pt x="10" y="42"/>
                        </a:lnTo>
                        <a:lnTo>
                          <a:pt x="14" y="44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66" name="Freeform 128"/>
                  <p:cNvSpPr>
                    <a:spLocks noChangeAspect="1"/>
                  </p:cNvSpPr>
                  <p:nvPr/>
                </p:nvSpPr>
                <p:spPr bwMode="auto">
                  <a:xfrm>
                    <a:off x="732" y="1625"/>
                    <a:ext cx="7" cy="14"/>
                  </a:xfrm>
                  <a:custGeom>
                    <a:avLst/>
                    <a:gdLst>
                      <a:gd name="T0" fmla="*/ 7 w 23"/>
                      <a:gd name="T1" fmla="*/ 0 h 46"/>
                      <a:gd name="T2" fmla="*/ 5 w 23"/>
                      <a:gd name="T3" fmla="*/ 0 h 46"/>
                      <a:gd name="T4" fmla="*/ 4 w 23"/>
                      <a:gd name="T5" fmla="*/ 1 h 46"/>
                      <a:gd name="T6" fmla="*/ 3 w 23"/>
                      <a:gd name="T7" fmla="*/ 1 h 46"/>
                      <a:gd name="T8" fmla="*/ 2 w 23"/>
                      <a:gd name="T9" fmla="*/ 2 h 46"/>
                      <a:gd name="T10" fmla="*/ 1 w 23"/>
                      <a:gd name="T11" fmla="*/ 3 h 46"/>
                      <a:gd name="T12" fmla="*/ 0 w 23"/>
                      <a:gd name="T13" fmla="*/ 4 h 46"/>
                      <a:gd name="T14" fmla="*/ 0 w 23"/>
                      <a:gd name="T15" fmla="*/ 5 h 46"/>
                      <a:gd name="T16" fmla="*/ 0 w 23"/>
                      <a:gd name="T17" fmla="*/ 7 h 46"/>
                      <a:gd name="T18" fmla="*/ 0 w 23"/>
                      <a:gd name="T19" fmla="*/ 8 h 46"/>
                      <a:gd name="T20" fmla="*/ 0 w 23"/>
                      <a:gd name="T21" fmla="*/ 9 h 46"/>
                      <a:gd name="T22" fmla="*/ 1 w 23"/>
                      <a:gd name="T23" fmla="*/ 11 h 46"/>
                      <a:gd name="T24" fmla="*/ 2 w 23"/>
                      <a:gd name="T25" fmla="*/ 12 h 46"/>
                      <a:gd name="T26" fmla="*/ 3 w 23"/>
                      <a:gd name="T27" fmla="*/ 13 h 46"/>
                      <a:gd name="T28" fmla="*/ 4 w 23"/>
                      <a:gd name="T29" fmla="*/ 13 h 46"/>
                      <a:gd name="T30" fmla="*/ 5 w 23"/>
                      <a:gd name="T31" fmla="*/ 14 h 46"/>
                      <a:gd name="T32" fmla="*/ 7 w 23"/>
                      <a:gd name="T33" fmla="*/ 14 h 46"/>
                      <a:gd name="T34" fmla="*/ 7 w 23"/>
                      <a:gd name="T35" fmla="*/ 0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4"/>
                        </a:lnTo>
                        <a:lnTo>
                          <a:pt x="0" y="18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1"/>
                        </a:lnTo>
                        <a:lnTo>
                          <a:pt x="3" y="35"/>
                        </a:lnTo>
                        <a:lnTo>
                          <a:pt x="5" y="38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67" name="Rectangle 12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39" y="1625"/>
                    <a:ext cx="93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168" name="Freeform 130"/>
                  <p:cNvSpPr>
                    <a:spLocks noChangeAspect="1"/>
                  </p:cNvSpPr>
                  <p:nvPr/>
                </p:nvSpPr>
                <p:spPr bwMode="auto">
                  <a:xfrm>
                    <a:off x="832" y="1625"/>
                    <a:ext cx="0" cy="14"/>
                  </a:xfrm>
                  <a:custGeom>
                    <a:avLst/>
                    <a:gdLst>
                      <a:gd name="T0" fmla="*/ 0 w 23"/>
                      <a:gd name="T1" fmla="*/ 14 h 46"/>
                      <a:gd name="T2" fmla="*/ 0 w 23"/>
                      <a:gd name="T3" fmla="*/ 14 h 46"/>
                      <a:gd name="T4" fmla="*/ 0 w 23"/>
                      <a:gd name="T5" fmla="*/ 13 h 46"/>
                      <a:gd name="T6" fmla="*/ 1 w 23"/>
                      <a:gd name="T7" fmla="*/ 13 h 46"/>
                      <a:gd name="T8" fmla="*/ 1 w 23"/>
                      <a:gd name="T9" fmla="*/ 12 h 46"/>
                      <a:gd name="T10" fmla="*/ 1 w 23"/>
                      <a:gd name="T11" fmla="*/ 11 h 46"/>
                      <a:gd name="T12" fmla="*/ 1 w 23"/>
                      <a:gd name="T13" fmla="*/ 9 h 46"/>
                      <a:gd name="T14" fmla="*/ 1 w 23"/>
                      <a:gd name="T15" fmla="*/ 8 h 46"/>
                      <a:gd name="T16" fmla="*/ 1 w 23"/>
                      <a:gd name="T17" fmla="*/ 7 h 46"/>
                      <a:gd name="T18" fmla="*/ 1 w 23"/>
                      <a:gd name="T19" fmla="*/ 5 h 46"/>
                      <a:gd name="T20" fmla="*/ 1 w 23"/>
                      <a:gd name="T21" fmla="*/ 4 h 46"/>
                      <a:gd name="T22" fmla="*/ 1 w 23"/>
                      <a:gd name="T23" fmla="*/ 3 h 46"/>
                      <a:gd name="T24" fmla="*/ 1 w 23"/>
                      <a:gd name="T25" fmla="*/ 2 h 46"/>
                      <a:gd name="T26" fmla="*/ 1 w 23"/>
                      <a:gd name="T27" fmla="*/ 1 h 46"/>
                      <a:gd name="T28" fmla="*/ 0 w 23"/>
                      <a:gd name="T29" fmla="*/ 1 h 46"/>
                      <a:gd name="T30" fmla="*/ 0 w 23"/>
                      <a:gd name="T31" fmla="*/ 0 h 46"/>
                      <a:gd name="T32" fmla="*/ 0 w 23"/>
                      <a:gd name="T33" fmla="*/ 0 h 46"/>
                      <a:gd name="T34" fmla="*/ 0 w 23"/>
                      <a:gd name="T35" fmla="*/ 14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0" y="46"/>
                        </a:moveTo>
                        <a:lnTo>
                          <a:pt x="5" y="46"/>
                        </a:lnTo>
                        <a:lnTo>
                          <a:pt x="9" y="44"/>
                        </a:lnTo>
                        <a:lnTo>
                          <a:pt x="14" y="42"/>
                        </a:lnTo>
                        <a:lnTo>
                          <a:pt x="17" y="38"/>
                        </a:lnTo>
                        <a:lnTo>
                          <a:pt x="20" y="35"/>
                        </a:lnTo>
                        <a:lnTo>
                          <a:pt x="21" y="31"/>
                        </a:lnTo>
                        <a:lnTo>
                          <a:pt x="22" y="27"/>
                        </a:lnTo>
                        <a:lnTo>
                          <a:pt x="23" y="23"/>
                        </a:lnTo>
                        <a:lnTo>
                          <a:pt x="22" y="18"/>
                        </a:lnTo>
                        <a:lnTo>
                          <a:pt x="21" y="14"/>
                        </a:lnTo>
                        <a:lnTo>
                          <a:pt x="20" y="10"/>
                        </a:lnTo>
                        <a:lnTo>
                          <a:pt x="17" y="7"/>
                        </a:lnTo>
                        <a:lnTo>
                          <a:pt x="14" y="4"/>
                        </a:lnTo>
                        <a:lnTo>
                          <a:pt x="9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69" name="Freeform 131"/>
                  <p:cNvSpPr>
                    <a:spLocks noChangeAspect="1"/>
                  </p:cNvSpPr>
                  <p:nvPr/>
                </p:nvSpPr>
                <p:spPr bwMode="auto">
                  <a:xfrm>
                    <a:off x="832" y="2047"/>
                    <a:ext cx="0" cy="14"/>
                  </a:xfrm>
                  <a:custGeom>
                    <a:avLst/>
                    <a:gdLst>
                      <a:gd name="T0" fmla="*/ 0 w 23"/>
                      <a:gd name="T1" fmla="*/ 14 h 47"/>
                      <a:gd name="T2" fmla="*/ 0 w 23"/>
                      <a:gd name="T3" fmla="*/ 14 h 47"/>
                      <a:gd name="T4" fmla="*/ 0 w 23"/>
                      <a:gd name="T5" fmla="*/ 13 h 47"/>
                      <a:gd name="T6" fmla="*/ 1 w 23"/>
                      <a:gd name="T7" fmla="*/ 13 h 47"/>
                      <a:gd name="T8" fmla="*/ 1 w 23"/>
                      <a:gd name="T9" fmla="*/ 12 h 47"/>
                      <a:gd name="T10" fmla="*/ 1 w 23"/>
                      <a:gd name="T11" fmla="*/ 11 h 47"/>
                      <a:gd name="T12" fmla="*/ 1 w 23"/>
                      <a:gd name="T13" fmla="*/ 10 h 47"/>
                      <a:gd name="T14" fmla="*/ 1 w 23"/>
                      <a:gd name="T15" fmla="*/ 8 h 47"/>
                      <a:gd name="T16" fmla="*/ 1 w 23"/>
                      <a:gd name="T17" fmla="*/ 7 h 47"/>
                      <a:gd name="T18" fmla="*/ 1 w 23"/>
                      <a:gd name="T19" fmla="*/ 6 h 47"/>
                      <a:gd name="T20" fmla="*/ 1 w 23"/>
                      <a:gd name="T21" fmla="*/ 4 h 47"/>
                      <a:gd name="T22" fmla="*/ 1 w 23"/>
                      <a:gd name="T23" fmla="*/ 3 h 47"/>
                      <a:gd name="T24" fmla="*/ 1 w 23"/>
                      <a:gd name="T25" fmla="*/ 2 h 47"/>
                      <a:gd name="T26" fmla="*/ 1 w 23"/>
                      <a:gd name="T27" fmla="*/ 1 h 47"/>
                      <a:gd name="T28" fmla="*/ 0 w 23"/>
                      <a:gd name="T29" fmla="*/ 1 h 47"/>
                      <a:gd name="T30" fmla="*/ 0 w 23"/>
                      <a:gd name="T31" fmla="*/ 0 h 47"/>
                      <a:gd name="T32" fmla="*/ 0 w 23"/>
                      <a:gd name="T33" fmla="*/ 0 h 47"/>
                      <a:gd name="T34" fmla="*/ 0 w 23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0" y="47"/>
                        </a:moveTo>
                        <a:lnTo>
                          <a:pt x="5" y="46"/>
                        </a:lnTo>
                        <a:lnTo>
                          <a:pt x="9" y="44"/>
                        </a:lnTo>
                        <a:lnTo>
                          <a:pt x="14" y="42"/>
                        </a:lnTo>
                        <a:lnTo>
                          <a:pt x="17" y="39"/>
                        </a:lnTo>
                        <a:lnTo>
                          <a:pt x="20" y="36"/>
                        </a:lnTo>
                        <a:lnTo>
                          <a:pt x="21" y="32"/>
                        </a:lnTo>
                        <a:lnTo>
                          <a:pt x="22" y="28"/>
                        </a:lnTo>
                        <a:lnTo>
                          <a:pt x="23" y="23"/>
                        </a:lnTo>
                        <a:lnTo>
                          <a:pt x="22" y="19"/>
                        </a:lnTo>
                        <a:lnTo>
                          <a:pt x="21" y="15"/>
                        </a:lnTo>
                        <a:lnTo>
                          <a:pt x="20" y="11"/>
                        </a:lnTo>
                        <a:lnTo>
                          <a:pt x="17" y="8"/>
                        </a:lnTo>
                        <a:lnTo>
                          <a:pt x="14" y="4"/>
                        </a:lnTo>
                        <a:lnTo>
                          <a:pt x="9" y="2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70" name="Rectangle 13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18" y="2047"/>
                    <a:ext cx="114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171" name="Freeform 133"/>
                  <p:cNvSpPr>
                    <a:spLocks noChangeAspect="1"/>
                  </p:cNvSpPr>
                  <p:nvPr/>
                </p:nvSpPr>
                <p:spPr bwMode="auto">
                  <a:xfrm>
                    <a:off x="711" y="2047"/>
                    <a:ext cx="7" cy="14"/>
                  </a:xfrm>
                  <a:custGeom>
                    <a:avLst/>
                    <a:gdLst>
                      <a:gd name="T0" fmla="*/ 7 w 23"/>
                      <a:gd name="T1" fmla="*/ 0 h 47"/>
                      <a:gd name="T2" fmla="*/ 5 w 23"/>
                      <a:gd name="T3" fmla="*/ 0 h 47"/>
                      <a:gd name="T4" fmla="*/ 4 w 23"/>
                      <a:gd name="T5" fmla="*/ 1 h 47"/>
                      <a:gd name="T6" fmla="*/ 2 w 23"/>
                      <a:gd name="T7" fmla="*/ 1 h 47"/>
                      <a:gd name="T8" fmla="*/ 2 w 23"/>
                      <a:gd name="T9" fmla="*/ 2 h 47"/>
                      <a:gd name="T10" fmla="*/ 1 w 23"/>
                      <a:gd name="T11" fmla="*/ 3 h 47"/>
                      <a:gd name="T12" fmla="*/ 0 w 23"/>
                      <a:gd name="T13" fmla="*/ 4 h 47"/>
                      <a:gd name="T14" fmla="*/ 0 w 23"/>
                      <a:gd name="T15" fmla="*/ 6 h 47"/>
                      <a:gd name="T16" fmla="*/ 0 w 23"/>
                      <a:gd name="T17" fmla="*/ 7 h 47"/>
                      <a:gd name="T18" fmla="*/ 0 w 23"/>
                      <a:gd name="T19" fmla="*/ 8 h 47"/>
                      <a:gd name="T20" fmla="*/ 0 w 23"/>
                      <a:gd name="T21" fmla="*/ 10 h 47"/>
                      <a:gd name="T22" fmla="*/ 1 w 23"/>
                      <a:gd name="T23" fmla="*/ 11 h 47"/>
                      <a:gd name="T24" fmla="*/ 2 w 23"/>
                      <a:gd name="T25" fmla="*/ 12 h 47"/>
                      <a:gd name="T26" fmla="*/ 2 w 23"/>
                      <a:gd name="T27" fmla="*/ 13 h 47"/>
                      <a:gd name="T28" fmla="*/ 4 w 23"/>
                      <a:gd name="T29" fmla="*/ 13 h 47"/>
                      <a:gd name="T30" fmla="*/ 5 w 23"/>
                      <a:gd name="T31" fmla="*/ 14 h 47"/>
                      <a:gd name="T32" fmla="*/ 7 w 23"/>
                      <a:gd name="T33" fmla="*/ 14 h 47"/>
                      <a:gd name="T34" fmla="*/ 7 w 23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23" y="0"/>
                        </a:moveTo>
                        <a:lnTo>
                          <a:pt x="18" y="0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8"/>
                        </a:lnTo>
                        <a:lnTo>
                          <a:pt x="3" y="11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8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8" y="46"/>
                        </a:lnTo>
                        <a:lnTo>
                          <a:pt x="23" y="47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72" name="Freeform 134"/>
                  <p:cNvSpPr>
                    <a:spLocks noChangeAspect="1"/>
                  </p:cNvSpPr>
                  <p:nvPr/>
                </p:nvSpPr>
                <p:spPr bwMode="auto">
                  <a:xfrm>
                    <a:off x="832" y="2047"/>
                    <a:ext cx="0" cy="14"/>
                  </a:xfrm>
                  <a:custGeom>
                    <a:avLst/>
                    <a:gdLst>
                      <a:gd name="T0" fmla="*/ 0 w 23"/>
                      <a:gd name="T1" fmla="*/ 14 h 47"/>
                      <a:gd name="T2" fmla="*/ 0 w 23"/>
                      <a:gd name="T3" fmla="*/ 14 h 47"/>
                      <a:gd name="T4" fmla="*/ 0 w 23"/>
                      <a:gd name="T5" fmla="*/ 13 h 47"/>
                      <a:gd name="T6" fmla="*/ 1 w 23"/>
                      <a:gd name="T7" fmla="*/ 13 h 47"/>
                      <a:gd name="T8" fmla="*/ 1 w 23"/>
                      <a:gd name="T9" fmla="*/ 12 h 47"/>
                      <a:gd name="T10" fmla="*/ 1 w 23"/>
                      <a:gd name="T11" fmla="*/ 11 h 47"/>
                      <a:gd name="T12" fmla="*/ 1 w 23"/>
                      <a:gd name="T13" fmla="*/ 10 h 47"/>
                      <a:gd name="T14" fmla="*/ 1 w 23"/>
                      <a:gd name="T15" fmla="*/ 8 h 47"/>
                      <a:gd name="T16" fmla="*/ 1 w 23"/>
                      <a:gd name="T17" fmla="*/ 7 h 47"/>
                      <a:gd name="T18" fmla="*/ 1 w 23"/>
                      <a:gd name="T19" fmla="*/ 6 h 47"/>
                      <a:gd name="T20" fmla="*/ 1 w 23"/>
                      <a:gd name="T21" fmla="*/ 4 h 47"/>
                      <a:gd name="T22" fmla="*/ 1 w 23"/>
                      <a:gd name="T23" fmla="*/ 3 h 47"/>
                      <a:gd name="T24" fmla="*/ 1 w 23"/>
                      <a:gd name="T25" fmla="*/ 2 h 47"/>
                      <a:gd name="T26" fmla="*/ 1 w 23"/>
                      <a:gd name="T27" fmla="*/ 1 h 47"/>
                      <a:gd name="T28" fmla="*/ 0 w 23"/>
                      <a:gd name="T29" fmla="*/ 1 h 47"/>
                      <a:gd name="T30" fmla="*/ 0 w 23"/>
                      <a:gd name="T31" fmla="*/ 0 h 47"/>
                      <a:gd name="T32" fmla="*/ 0 w 23"/>
                      <a:gd name="T33" fmla="*/ 0 h 47"/>
                      <a:gd name="T34" fmla="*/ 0 w 23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0" y="47"/>
                        </a:moveTo>
                        <a:lnTo>
                          <a:pt x="5" y="46"/>
                        </a:lnTo>
                        <a:lnTo>
                          <a:pt x="9" y="44"/>
                        </a:lnTo>
                        <a:lnTo>
                          <a:pt x="14" y="42"/>
                        </a:lnTo>
                        <a:lnTo>
                          <a:pt x="17" y="39"/>
                        </a:lnTo>
                        <a:lnTo>
                          <a:pt x="20" y="36"/>
                        </a:lnTo>
                        <a:lnTo>
                          <a:pt x="21" y="32"/>
                        </a:lnTo>
                        <a:lnTo>
                          <a:pt x="22" y="28"/>
                        </a:lnTo>
                        <a:lnTo>
                          <a:pt x="23" y="23"/>
                        </a:lnTo>
                        <a:lnTo>
                          <a:pt x="22" y="19"/>
                        </a:lnTo>
                        <a:lnTo>
                          <a:pt x="21" y="15"/>
                        </a:lnTo>
                        <a:lnTo>
                          <a:pt x="20" y="11"/>
                        </a:lnTo>
                        <a:lnTo>
                          <a:pt x="17" y="8"/>
                        </a:lnTo>
                        <a:lnTo>
                          <a:pt x="14" y="4"/>
                        </a:lnTo>
                        <a:lnTo>
                          <a:pt x="9" y="2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73" name="Rectangle 13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39" y="2047"/>
                    <a:ext cx="93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174" name="Freeform 136"/>
                  <p:cNvSpPr>
                    <a:spLocks noChangeAspect="1"/>
                  </p:cNvSpPr>
                  <p:nvPr/>
                </p:nvSpPr>
                <p:spPr bwMode="auto">
                  <a:xfrm>
                    <a:off x="732" y="2047"/>
                    <a:ext cx="7" cy="14"/>
                  </a:xfrm>
                  <a:custGeom>
                    <a:avLst/>
                    <a:gdLst>
                      <a:gd name="T0" fmla="*/ 7 w 24"/>
                      <a:gd name="T1" fmla="*/ 0 h 47"/>
                      <a:gd name="T2" fmla="*/ 5 w 24"/>
                      <a:gd name="T3" fmla="*/ 0 h 47"/>
                      <a:gd name="T4" fmla="*/ 4 w 24"/>
                      <a:gd name="T5" fmla="*/ 1 h 47"/>
                      <a:gd name="T6" fmla="*/ 3 w 24"/>
                      <a:gd name="T7" fmla="*/ 1 h 47"/>
                      <a:gd name="T8" fmla="*/ 2 w 24"/>
                      <a:gd name="T9" fmla="*/ 2 h 47"/>
                      <a:gd name="T10" fmla="*/ 1 w 24"/>
                      <a:gd name="T11" fmla="*/ 3 h 47"/>
                      <a:gd name="T12" fmla="*/ 1 w 24"/>
                      <a:gd name="T13" fmla="*/ 4 h 47"/>
                      <a:gd name="T14" fmla="*/ 1 w 24"/>
                      <a:gd name="T15" fmla="*/ 6 h 47"/>
                      <a:gd name="T16" fmla="*/ 0 w 24"/>
                      <a:gd name="T17" fmla="*/ 7 h 47"/>
                      <a:gd name="T18" fmla="*/ 1 w 24"/>
                      <a:gd name="T19" fmla="*/ 8 h 47"/>
                      <a:gd name="T20" fmla="*/ 1 w 24"/>
                      <a:gd name="T21" fmla="*/ 10 h 47"/>
                      <a:gd name="T22" fmla="*/ 1 w 24"/>
                      <a:gd name="T23" fmla="*/ 11 h 47"/>
                      <a:gd name="T24" fmla="*/ 2 w 24"/>
                      <a:gd name="T25" fmla="*/ 12 h 47"/>
                      <a:gd name="T26" fmla="*/ 3 w 24"/>
                      <a:gd name="T27" fmla="*/ 13 h 47"/>
                      <a:gd name="T28" fmla="*/ 4 w 24"/>
                      <a:gd name="T29" fmla="*/ 13 h 47"/>
                      <a:gd name="T30" fmla="*/ 5 w 24"/>
                      <a:gd name="T31" fmla="*/ 14 h 47"/>
                      <a:gd name="T32" fmla="*/ 7 w 24"/>
                      <a:gd name="T33" fmla="*/ 14 h 47"/>
                      <a:gd name="T34" fmla="*/ 7 w 24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7">
                        <a:moveTo>
                          <a:pt x="24" y="0"/>
                        </a:moveTo>
                        <a:lnTo>
                          <a:pt x="18" y="0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7" y="8"/>
                        </a:lnTo>
                        <a:lnTo>
                          <a:pt x="5" y="11"/>
                        </a:lnTo>
                        <a:lnTo>
                          <a:pt x="3" y="15"/>
                        </a:lnTo>
                        <a:lnTo>
                          <a:pt x="2" y="19"/>
                        </a:lnTo>
                        <a:lnTo>
                          <a:pt x="0" y="23"/>
                        </a:lnTo>
                        <a:lnTo>
                          <a:pt x="2" y="28"/>
                        </a:lnTo>
                        <a:lnTo>
                          <a:pt x="3" y="32"/>
                        </a:lnTo>
                        <a:lnTo>
                          <a:pt x="5" y="36"/>
                        </a:lnTo>
                        <a:lnTo>
                          <a:pt x="7" y="39"/>
                        </a:lnTo>
                        <a:lnTo>
                          <a:pt x="10" y="42"/>
                        </a:lnTo>
                        <a:lnTo>
                          <a:pt x="14" y="44"/>
                        </a:lnTo>
                        <a:lnTo>
                          <a:pt x="18" y="46"/>
                        </a:lnTo>
                        <a:lnTo>
                          <a:pt x="24" y="47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75" name="Freeform 137"/>
                  <p:cNvSpPr>
                    <a:spLocks noChangeAspect="1"/>
                  </p:cNvSpPr>
                  <p:nvPr/>
                </p:nvSpPr>
                <p:spPr bwMode="auto">
                  <a:xfrm>
                    <a:off x="732" y="1625"/>
                    <a:ext cx="7" cy="0"/>
                  </a:xfrm>
                  <a:custGeom>
                    <a:avLst/>
                    <a:gdLst>
                      <a:gd name="T0" fmla="*/ 7 w 46"/>
                      <a:gd name="T1" fmla="*/ 1 h 23"/>
                      <a:gd name="T2" fmla="*/ 7 w 46"/>
                      <a:gd name="T3" fmla="*/ 1 h 23"/>
                      <a:gd name="T4" fmla="*/ 7 w 46"/>
                      <a:gd name="T5" fmla="*/ 1 h 23"/>
                      <a:gd name="T6" fmla="*/ 6 w 46"/>
                      <a:gd name="T7" fmla="*/ 0 h 23"/>
                      <a:gd name="T8" fmla="*/ 6 w 46"/>
                      <a:gd name="T9" fmla="*/ 0 h 23"/>
                      <a:gd name="T10" fmla="*/ 5 w 46"/>
                      <a:gd name="T11" fmla="*/ 0 h 23"/>
                      <a:gd name="T12" fmla="*/ 5 w 46"/>
                      <a:gd name="T13" fmla="*/ 0 h 23"/>
                      <a:gd name="T14" fmla="*/ 4 w 46"/>
                      <a:gd name="T15" fmla="*/ 0 h 23"/>
                      <a:gd name="T16" fmla="*/ 4 w 46"/>
                      <a:gd name="T17" fmla="*/ 0 h 23"/>
                      <a:gd name="T18" fmla="*/ 3 w 46"/>
                      <a:gd name="T19" fmla="*/ 0 h 23"/>
                      <a:gd name="T20" fmla="*/ 2 w 46"/>
                      <a:gd name="T21" fmla="*/ 0 h 23"/>
                      <a:gd name="T22" fmla="*/ 2 w 46"/>
                      <a:gd name="T23" fmla="*/ 0 h 23"/>
                      <a:gd name="T24" fmla="*/ 1 w 46"/>
                      <a:gd name="T25" fmla="*/ 0 h 23"/>
                      <a:gd name="T26" fmla="*/ 1 w 46"/>
                      <a:gd name="T27" fmla="*/ 0 h 23"/>
                      <a:gd name="T28" fmla="*/ 0 w 46"/>
                      <a:gd name="T29" fmla="*/ 1 h 23"/>
                      <a:gd name="T30" fmla="*/ 0 w 46"/>
                      <a:gd name="T31" fmla="*/ 1 h 23"/>
                      <a:gd name="T32" fmla="*/ 0 w 46"/>
                      <a:gd name="T33" fmla="*/ 1 h 23"/>
                      <a:gd name="T34" fmla="*/ 7 w 46"/>
                      <a:gd name="T35" fmla="*/ 1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3">
                        <a:moveTo>
                          <a:pt x="46" y="23"/>
                        </a:moveTo>
                        <a:lnTo>
                          <a:pt x="46" y="17"/>
                        </a:lnTo>
                        <a:lnTo>
                          <a:pt x="44" y="12"/>
                        </a:lnTo>
                        <a:lnTo>
                          <a:pt x="42" y="9"/>
                        </a:lnTo>
                        <a:lnTo>
                          <a:pt x="39" y="6"/>
                        </a:lnTo>
                        <a:lnTo>
                          <a:pt x="36" y="3"/>
                        </a:lnTo>
                        <a:lnTo>
                          <a:pt x="31" y="1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10" y="3"/>
                        </a:lnTo>
                        <a:lnTo>
                          <a:pt x="7" y="6"/>
                        </a:lnTo>
                        <a:lnTo>
                          <a:pt x="4" y="9"/>
                        </a:lnTo>
                        <a:lnTo>
                          <a:pt x="2" y="12"/>
                        </a:lnTo>
                        <a:lnTo>
                          <a:pt x="0" y="17"/>
                        </a:lnTo>
                        <a:lnTo>
                          <a:pt x="0" y="23"/>
                        </a:lnTo>
                        <a:lnTo>
                          <a:pt x="46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76" name="Rectangle 13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32" y="1625"/>
                    <a:ext cx="7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177" name="Freeform 139"/>
                  <p:cNvSpPr>
                    <a:spLocks noChangeAspect="1"/>
                  </p:cNvSpPr>
                  <p:nvPr/>
                </p:nvSpPr>
                <p:spPr bwMode="auto">
                  <a:xfrm>
                    <a:off x="732" y="1647"/>
                    <a:ext cx="7" cy="7"/>
                  </a:xfrm>
                  <a:custGeom>
                    <a:avLst/>
                    <a:gdLst>
                      <a:gd name="T0" fmla="*/ 0 w 46"/>
                      <a:gd name="T1" fmla="*/ 0 h 23"/>
                      <a:gd name="T2" fmla="*/ 0 w 46"/>
                      <a:gd name="T3" fmla="*/ 2 h 23"/>
                      <a:gd name="T4" fmla="*/ 0 w 46"/>
                      <a:gd name="T5" fmla="*/ 3 h 23"/>
                      <a:gd name="T6" fmla="*/ 1 w 46"/>
                      <a:gd name="T7" fmla="*/ 4 h 23"/>
                      <a:gd name="T8" fmla="*/ 1 w 46"/>
                      <a:gd name="T9" fmla="*/ 5 h 23"/>
                      <a:gd name="T10" fmla="*/ 2 w 46"/>
                      <a:gd name="T11" fmla="*/ 6 h 23"/>
                      <a:gd name="T12" fmla="*/ 2 w 46"/>
                      <a:gd name="T13" fmla="*/ 6 h 23"/>
                      <a:gd name="T14" fmla="*/ 3 w 46"/>
                      <a:gd name="T15" fmla="*/ 7 h 23"/>
                      <a:gd name="T16" fmla="*/ 4 w 46"/>
                      <a:gd name="T17" fmla="*/ 7 h 23"/>
                      <a:gd name="T18" fmla="*/ 4 w 46"/>
                      <a:gd name="T19" fmla="*/ 7 h 23"/>
                      <a:gd name="T20" fmla="*/ 5 w 46"/>
                      <a:gd name="T21" fmla="*/ 6 h 23"/>
                      <a:gd name="T22" fmla="*/ 5 w 46"/>
                      <a:gd name="T23" fmla="*/ 6 h 23"/>
                      <a:gd name="T24" fmla="*/ 6 w 46"/>
                      <a:gd name="T25" fmla="*/ 5 h 23"/>
                      <a:gd name="T26" fmla="*/ 6 w 46"/>
                      <a:gd name="T27" fmla="*/ 4 h 23"/>
                      <a:gd name="T28" fmla="*/ 7 w 46"/>
                      <a:gd name="T29" fmla="*/ 3 h 23"/>
                      <a:gd name="T30" fmla="*/ 7 w 46"/>
                      <a:gd name="T31" fmla="*/ 2 h 23"/>
                      <a:gd name="T32" fmla="*/ 7 w 46"/>
                      <a:gd name="T33" fmla="*/ 0 h 23"/>
                      <a:gd name="T34" fmla="*/ 0 w 46"/>
                      <a:gd name="T35" fmla="*/ 0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3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10"/>
                        </a:lnTo>
                        <a:lnTo>
                          <a:pt x="4" y="14"/>
                        </a:lnTo>
                        <a:lnTo>
                          <a:pt x="7" y="17"/>
                        </a:lnTo>
                        <a:lnTo>
                          <a:pt x="10" y="20"/>
                        </a:lnTo>
                        <a:lnTo>
                          <a:pt x="15" y="21"/>
                        </a:lnTo>
                        <a:lnTo>
                          <a:pt x="19" y="22"/>
                        </a:lnTo>
                        <a:lnTo>
                          <a:pt x="23" y="23"/>
                        </a:lnTo>
                        <a:lnTo>
                          <a:pt x="27" y="22"/>
                        </a:lnTo>
                        <a:lnTo>
                          <a:pt x="31" y="21"/>
                        </a:lnTo>
                        <a:lnTo>
                          <a:pt x="36" y="20"/>
                        </a:lnTo>
                        <a:lnTo>
                          <a:pt x="39" y="17"/>
                        </a:lnTo>
                        <a:lnTo>
                          <a:pt x="42" y="14"/>
                        </a:lnTo>
                        <a:lnTo>
                          <a:pt x="44" y="10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78" name="Freeform 140"/>
                  <p:cNvSpPr>
                    <a:spLocks noChangeAspect="1"/>
                  </p:cNvSpPr>
                  <p:nvPr/>
                </p:nvSpPr>
                <p:spPr bwMode="auto">
                  <a:xfrm>
                    <a:off x="1061" y="2047"/>
                    <a:ext cx="7" cy="14"/>
                  </a:xfrm>
                  <a:custGeom>
                    <a:avLst/>
                    <a:gdLst>
                      <a:gd name="T0" fmla="*/ 0 w 23"/>
                      <a:gd name="T1" fmla="*/ 14 h 47"/>
                      <a:gd name="T2" fmla="*/ 2 w 23"/>
                      <a:gd name="T3" fmla="*/ 14 h 47"/>
                      <a:gd name="T4" fmla="*/ 3 w 23"/>
                      <a:gd name="T5" fmla="*/ 13 h 47"/>
                      <a:gd name="T6" fmla="*/ 4 w 23"/>
                      <a:gd name="T7" fmla="*/ 13 h 47"/>
                      <a:gd name="T8" fmla="*/ 5 w 23"/>
                      <a:gd name="T9" fmla="*/ 12 h 47"/>
                      <a:gd name="T10" fmla="*/ 6 w 23"/>
                      <a:gd name="T11" fmla="*/ 11 h 47"/>
                      <a:gd name="T12" fmla="*/ 7 w 23"/>
                      <a:gd name="T13" fmla="*/ 10 h 47"/>
                      <a:gd name="T14" fmla="*/ 7 w 23"/>
                      <a:gd name="T15" fmla="*/ 8 h 47"/>
                      <a:gd name="T16" fmla="*/ 7 w 23"/>
                      <a:gd name="T17" fmla="*/ 7 h 47"/>
                      <a:gd name="T18" fmla="*/ 7 w 23"/>
                      <a:gd name="T19" fmla="*/ 6 h 47"/>
                      <a:gd name="T20" fmla="*/ 7 w 23"/>
                      <a:gd name="T21" fmla="*/ 4 h 47"/>
                      <a:gd name="T22" fmla="*/ 6 w 23"/>
                      <a:gd name="T23" fmla="*/ 3 h 47"/>
                      <a:gd name="T24" fmla="*/ 5 w 23"/>
                      <a:gd name="T25" fmla="*/ 2 h 47"/>
                      <a:gd name="T26" fmla="*/ 4 w 23"/>
                      <a:gd name="T27" fmla="*/ 1 h 47"/>
                      <a:gd name="T28" fmla="*/ 3 w 23"/>
                      <a:gd name="T29" fmla="*/ 1 h 47"/>
                      <a:gd name="T30" fmla="*/ 2 w 23"/>
                      <a:gd name="T31" fmla="*/ 0 h 47"/>
                      <a:gd name="T32" fmla="*/ 0 w 23"/>
                      <a:gd name="T33" fmla="*/ 0 h 47"/>
                      <a:gd name="T34" fmla="*/ 0 w 23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0" y="47"/>
                        </a:moveTo>
                        <a:lnTo>
                          <a:pt x="5" y="46"/>
                        </a:lnTo>
                        <a:lnTo>
                          <a:pt x="11" y="44"/>
                        </a:lnTo>
                        <a:lnTo>
                          <a:pt x="14" y="42"/>
                        </a:lnTo>
                        <a:lnTo>
                          <a:pt x="17" y="39"/>
                        </a:lnTo>
                        <a:lnTo>
                          <a:pt x="20" y="36"/>
                        </a:lnTo>
                        <a:lnTo>
                          <a:pt x="22" y="32"/>
                        </a:lnTo>
                        <a:lnTo>
                          <a:pt x="23" y="28"/>
                        </a:lnTo>
                        <a:lnTo>
                          <a:pt x="23" y="23"/>
                        </a:lnTo>
                        <a:lnTo>
                          <a:pt x="23" y="19"/>
                        </a:lnTo>
                        <a:lnTo>
                          <a:pt x="22" y="15"/>
                        </a:lnTo>
                        <a:lnTo>
                          <a:pt x="20" y="11"/>
                        </a:lnTo>
                        <a:lnTo>
                          <a:pt x="17" y="8"/>
                        </a:lnTo>
                        <a:lnTo>
                          <a:pt x="14" y="4"/>
                        </a:lnTo>
                        <a:lnTo>
                          <a:pt x="11" y="2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79" name="Rectangle 14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947" y="2047"/>
                    <a:ext cx="114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180" name="Freeform 142"/>
                  <p:cNvSpPr>
                    <a:spLocks noChangeAspect="1"/>
                  </p:cNvSpPr>
                  <p:nvPr/>
                </p:nvSpPr>
                <p:spPr bwMode="auto">
                  <a:xfrm>
                    <a:off x="940" y="2047"/>
                    <a:ext cx="7" cy="14"/>
                  </a:xfrm>
                  <a:custGeom>
                    <a:avLst/>
                    <a:gdLst>
                      <a:gd name="T0" fmla="*/ 7 w 23"/>
                      <a:gd name="T1" fmla="*/ 0 h 47"/>
                      <a:gd name="T2" fmla="*/ 5 w 23"/>
                      <a:gd name="T3" fmla="*/ 0 h 47"/>
                      <a:gd name="T4" fmla="*/ 4 w 23"/>
                      <a:gd name="T5" fmla="*/ 1 h 47"/>
                      <a:gd name="T6" fmla="*/ 3 w 23"/>
                      <a:gd name="T7" fmla="*/ 1 h 47"/>
                      <a:gd name="T8" fmla="*/ 2 w 23"/>
                      <a:gd name="T9" fmla="*/ 2 h 47"/>
                      <a:gd name="T10" fmla="*/ 1 w 23"/>
                      <a:gd name="T11" fmla="*/ 3 h 47"/>
                      <a:gd name="T12" fmla="*/ 1 w 23"/>
                      <a:gd name="T13" fmla="*/ 4 h 47"/>
                      <a:gd name="T14" fmla="*/ 0 w 23"/>
                      <a:gd name="T15" fmla="*/ 6 h 47"/>
                      <a:gd name="T16" fmla="*/ 0 w 23"/>
                      <a:gd name="T17" fmla="*/ 7 h 47"/>
                      <a:gd name="T18" fmla="*/ 0 w 23"/>
                      <a:gd name="T19" fmla="*/ 8 h 47"/>
                      <a:gd name="T20" fmla="*/ 1 w 23"/>
                      <a:gd name="T21" fmla="*/ 10 h 47"/>
                      <a:gd name="T22" fmla="*/ 1 w 23"/>
                      <a:gd name="T23" fmla="*/ 11 h 47"/>
                      <a:gd name="T24" fmla="*/ 2 w 23"/>
                      <a:gd name="T25" fmla="*/ 12 h 47"/>
                      <a:gd name="T26" fmla="*/ 3 w 23"/>
                      <a:gd name="T27" fmla="*/ 13 h 47"/>
                      <a:gd name="T28" fmla="*/ 4 w 23"/>
                      <a:gd name="T29" fmla="*/ 13 h 47"/>
                      <a:gd name="T30" fmla="*/ 5 w 23"/>
                      <a:gd name="T31" fmla="*/ 14 h 47"/>
                      <a:gd name="T32" fmla="*/ 7 w 23"/>
                      <a:gd name="T33" fmla="*/ 14 h 47"/>
                      <a:gd name="T34" fmla="*/ 7 w 23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23" y="0"/>
                        </a:move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6" y="8"/>
                        </a:lnTo>
                        <a:lnTo>
                          <a:pt x="3" y="11"/>
                        </a:lnTo>
                        <a:lnTo>
                          <a:pt x="2" y="15"/>
                        </a:lnTo>
                        <a:lnTo>
                          <a:pt x="1" y="19"/>
                        </a:lnTo>
                        <a:lnTo>
                          <a:pt x="0" y="23"/>
                        </a:lnTo>
                        <a:lnTo>
                          <a:pt x="1" y="28"/>
                        </a:lnTo>
                        <a:lnTo>
                          <a:pt x="2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8" y="46"/>
                        </a:lnTo>
                        <a:lnTo>
                          <a:pt x="23" y="47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81" name="Freeform 143"/>
                  <p:cNvSpPr>
                    <a:spLocks noChangeAspect="1"/>
                  </p:cNvSpPr>
                  <p:nvPr/>
                </p:nvSpPr>
                <p:spPr bwMode="auto">
                  <a:xfrm>
                    <a:off x="940" y="1625"/>
                    <a:ext cx="7" cy="14"/>
                  </a:xfrm>
                  <a:custGeom>
                    <a:avLst/>
                    <a:gdLst>
                      <a:gd name="T0" fmla="*/ 7 w 23"/>
                      <a:gd name="T1" fmla="*/ 0 h 46"/>
                      <a:gd name="T2" fmla="*/ 5 w 23"/>
                      <a:gd name="T3" fmla="*/ 0 h 46"/>
                      <a:gd name="T4" fmla="*/ 4 w 23"/>
                      <a:gd name="T5" fmla="*/ 1 h 46"/>
                      <a:gd name="T6" fmla="*/ 3 w 23"/>
                      <a:gd name="T7" fmla="*/ 1 h 46"/>
                      <a:gd name="T8" fmla="*/ 2 w 23"/>
                      <a:gd name="T9" fmla="*/ 2 h 46"/>
                      <a:gd name="T10" fmla="*/ 1 w 23"/>
                      <a:gd name="T11" fmla="*/ 3 h 46"/>
                      <a:gd name="T12" fmla="*/ 1 w 23"/>
                      <a:gd name="T13" fmla="*/ 4 h 46"/>
                      <a:gd name="T14" fmla="*/ 0 w 23"/>
                      <a:gd name="T15" fmla="*/ 5 h 46"/>
                      <a:gd name="T16" fmla="*/ 0 w 23"/>
                      <a:gd name="T17" fmla="*/ 7 h 46"/>
                      <a:gd name="T18" fmla="*/ 0 w 23"/>
                      <a:gd name="T19" fmla="*/ 8 h 46"/>
                      <a:gd name="T20" fmla="*/ 1 w 23"/>
                      <a:gd name="T21" fmla="*/ 9 h 46"/>
                      <a:gd name="T22" fmla="*/ 1 w 23"/>
                      <a:gd name="T23" fmla="*/ 11 h 46"/>
                      <a:gd name="T24" fmla="*/ 2 w 23"/>
                      <a:gd name="T25" fmla="*/ 12 h 46"/>
                      <a:gd name="T26" fmla="*/ 3 w 23"/>
                      <a:gd name="T27" fmla="*/ 13 h 46"/>
                      <a:gd name="T28" fmla="*/ 4 w 23"/>
                      <a:gd name="T29" fmla="*/ 13 h 46"/>
                      <a:gd name="T30" fmla="*/ 5 w 23"/>
                      <a:gd name="T31" fmla="*/ 14 h 46"/>
                      <a:gd name="T32" fmla="*/ 7 w 23"/>
                      <a:gd name="T33" fmla="*/ 14 h 46"/>
                      <a:gd name="T34" fmla="*/ 7 w 23"/>
                      <a:gd name="T35" fmla="*/ 0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6" y="7"/>
                        </a:lnTo>
                        <a:lnTo>
                          <a:pt x="3" y="10"/>
                        </a:lnTo>
                        <a:lnTo>
                          <a:pt x="2" y="14"/>
                        </a:lnTo>
                        <a:lnTo>
                          <a:pt x="1" y="18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2" y="31"/>
                        </a:lnTo>
                        <a:lnTo>
                          <a:pt x="3" y="35"/>
                        </a:lnTo>
                        <a:lnTo>
                          <a:pt x="6" y="38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82" name="Rectangle 14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947" y="1625"/>
                    <a:ext cx="114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183" name="Freeform 145"/>
                  <p:cNvSpPr>
                    <a:spLocks noChangeAspect="1"/>
                  </p:cNvSpPr>
                  <p:nvPr/>
                </p:nvSpPr>
                <p:spPr bwMode="auto">
                  <a:xfrm>
                    <a:off x="1061" y="1625"/>
                    <a:ext cx="7" cy="14"/>
                  </a:xfrm>
                  <a:custGeom>
                    <a:avLst/>
                    <a:gdLst>
                      <a:gd name="T0" fmla="*/ 0 w 23"/>
                      <a:gd name="T1" fmla="*/ 14 h 46"/>
                      <a:gd name="T2" fmla="*/ 2 w 23"/>
                      <a:gd name="T3" fmla="*/ 14 h 46"/>
                      <a:gd name="T4" fmla="*/ 3 w 23"/>
                      <a:gd name="T5" fmla="*/ 13 h 46"/>
                      <a:gd name="T6" fmla="*/ 4 w 23"/>
                      <a:gd name="T7" fmla="*/ 13 h 46"/>
                      <a:gd name="T8" fmla="*/ 5 w 23"/>
                      <a:gd name="T9" fmla="*/ 12 h 46"/>
                      <a:gd name="T10" fmla="*/ 6 w 23"/>
                      <a:gd name="T11" fmla="*/ 11 h 46"/>
                      <a:gd name="T12" fmla="*/ 7 w 23"/>
                      <a:gd name="T13" fmla="*/ 9 h 46"/>
                      <a:gd name="T14" fmla="*/ 7 w 23"/>
                      <a:gd name="T15" fmla="*/ 8 h 46"/>
                      <a:gd name="T16" fmla="*/ 7 w 23"/>
                      <a:gd name="T17" fmla="*/ 7 h 46"/>
                      <a:gd name="T18" fmla="*/ 7 w 23"/>
                      <a:gd name="T19" fmla="*/ 5 h 46"/>
                      <a:gd name="T20" fmla="*/ 7 w 23"/>
                      <a:gd name="T21" fmla="*/ 4 h 46"/>
                      <a:gd name="T22" fmla="*/ 6 w 23"/>
                      <a:gd name="T23" fmla="*/ 3 h 46"/>
                      <a:gd name="T24" fmla="*/ 5 w 23"/>
                      <a:gd name="T25" fmla="*/ 2 h 46"/>
                      <a:gd name="T26" fmla="*/ 4 w 23"/>
                      <a:gd name="T27" fmla="*/ 1 h 46"/>
                      <a:gd name="T28" fmla="*/ 3 w 23"/>
                      <a:gd name="T29" fmla="*/ 1 h 46"/>
                      <a:gd name="T30" fmla="*/ 2 w 23"/>
                      <a:gd name="T31" fmla="*/ 0 h 46"/>
                      <a:gd name="T32" fmla="*/ 0 w 23"/>
                      <a:gd name="T33" fmla="*/ 0 h 46"/>
                      <a:gd name="T34" fmla="*/ 0 w 23"/>
                      <a:gd name="T35" fmla="*/ 14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0" y="46"/>
                        </a:moveTo>
                        <a:lnTo>
                          <a:pt x="5" y="46"/>
                        </a:lnTo>
                        <a:lnTo>
                          <a:pt x="11" y="44"/>
                        </a:lnTo>
                        <a:lnTo>
                          <a:pt x="14" y="42"/>
                        </a:lnTo>
                        <a:lnTo>
                          <a:pt x="17" y="38"/>
                        </a:lnTo>
                        <a:lnTo>
                          <a:pt x="20" y="35"/>
                        </a:lnTo>
                        <a:lnTo>
                          <a:pt x="22" y="31"/>
                        </a:lnTo>
                        <a:lnTo>
                          <a:pt x="23" y="27"/>
                        </a:lnTo>
                        <a:lnTo>
                          <a:pt x="23" y="23"/>
                        </a:lnTo>
                        <a:lnTo>
                          <a:pt x="23" y="18"/>
                        </a:lnTo>
                        <a:lnTo>
                          <a:pt x="22" y="14"/>
                        </a:lnTo>
                        <a:lnTo>
                          <a:pt x="20" y="10"/>
                        </a:lnTo>
                        <a:lnTo>
                          <a:pt x="17" y="7"/>
                        </a:lnTo>
                        <a:lnTo>
                          <a:pt x="14" y="4"/>
                        </a:lnTo>
                        <a:lnTo>
                          <a:pt x="11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84" name="Freeform 146"/>
                  <p:cNvSpPr>
                    <a:spLocks noChangeAspect="1"/>
                  </p:cNvSpPr>
                  <p:nvPr/>
                </p:nvSpPr>
                <p:spPr bwMode="auto">
                  <a:xfrm>
                    <a:off x="947" y="2047"/>
                    <a:ext cx="7" cy="14"/>
                  </a:xfrm>
                  <a:custGeom>
                    <a:avLst/>
                    <a:gdLst>
                      <a:gd name="T0" fmla="*/ 0 w 23"/>
                      <a:gd name="T1" fmla="*/ 14 h 47"/>
                      <a:gd name="T2" fmla="*/ 2 w 23"/>
                      <a:gd name="T3" fmla="*/ 14 h 47"/>
                      <a:gd name="T4" fmla="*/ 3 w 23"/>
                      <a:gd name="T5" fmla="*/ 13 h 47"/>
                      <a:gd name="T6" fmla="*/ 5 w 23"/>
                      <a:gd name="T7" fmla="*/ 13 h 47"/>
                      <a:gd name="T8" fmla="*/ 5 w 23"/>
                      <a:gd name="T9" fmla="*/ 12 h 47"/>
                      <a:gd name="T10" fmla="*/ 6 w 23"/>
                      <a:gd name="T11" fmla="*/ 11 h 47"/>
                      <a:gd name="T12" fmla="*/ 7 w 23"/>
                      <a:gd name="T13" fmla="*/ 10 h 47"/>
                      <a:gd name="T14" fmla="*/ 7 w 23"/>
                      <a:gd name="T15" fmla="*/ 8 h 47"/>
                      <a:gd name="T16" fmla="*/ 7 w 23"/>
                      <a:gd name="T17" fmla="*/ 7 h 47"/>
                      <a:gd name="T18" fmla="*/ 7 w 23"/>
                      <a:gd name="T19" fmla="*/ 6 h 47"/>
                      <a:gd name="T20" fmla="*/ 7 w 23"/>
                      <a:gd name="T21" fmla="*/ 4 h 47"/>
                      <a:gd name="T22" fmla="*/ 6 w 23"/>
                      <a:gd name="T23" fmla="*/ 3 h 47"/>
                      <a:gd name="T24" fmla="*/ 5 w 23"/>
                      <a:gd name="T25" fmla="*/ 2 h 47"/>
                      <a:gd name="T26" fmla="*/ 5 w 23"/>
                      <a:gd name="T27" fmla="*/ 1 h 47"/>
                      <a:gd name="T28" fmla="*/ 3 w 23"/>
                      <a:gd name="T29" fmla="*/ 1 h 47"/>
                      <a:gd name="T30" fmla="*/ 2 w 23"/>
                      <a:gd name="T31" fmla="*/ 0 h 47"/>
                      <a:gd name="T32" fmla="*/ 0 w 23"/>
                      <a:gd name="T33" fmla="*/ 0 h 47"/>
                      <a:gd name="T34" fmla="*/ 0 w 23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0" y="47"/>
                        </a:moveTo>
                        <a:lnTo>
                          <a:pt x="5" y="46"/>
                        </a:lnTo>
                        <a:lnTo>
                          <a:pt x="10" y="44"/>
                        </a:lnTo>
                        <a:lnTo>
                          <a:pt x="15" y="42"/>
                        </a:lnTo>
                        <a:lnTo>
                          <a:pt x="18" y="39"/>
                        </a:lnTo>
                        <a:lnTo>
                          <a:pt x="20" y="36"/>
                        </a:lnTo>
                        <a:lnTo>
                          <a:pt x="22" y="32"/>
                        </a:lnTo>
                        <a:lnTo>
                          <a:pt x="23" y="28"/>
                        </a:lnTo>
                        <a:lnTo>
                          <a:pt x="23" y="23"/>
                        </a:lnTo>
                        <a:lnTo>
                          <a:pt x="23" y="19"/>
                        </a:lnTo>
                        <a:lnTo>
                          <a:pt x="22" y="15"/>
                        </a:lnTo>
                        <a:lnTo>
                          <a:pt x="20" y="11"/>
                        </a:lnTo>
                        <a:lnTo>
                          <a:pt x="18" y="8"/>
                        </a:lnTo>
                        <a:lnTo>
                          <a:pt x="15" y="4"/>
                        </a:lnTo>
                        <a:lnTo>
                          <a:pt x="10" y="2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85" name="Rectangle 14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832" y="2047"/>
                    <a:ext cx="100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186" name="Freeform 148"/>
                  <p:cNvSpPr>
                    <a:spLocks noChangeAspect="1"/>
                  </p:cNvSpPr>
                  <p:nvPr/>
                </p:nvSpPr>
                <p:spPr bwMode="auto">
                  <a:xfrm>
                    <a:off x="825" y="2047"/>
                    <a:ext cx="7" cy="14"/>
                  </a:xfrm>
                  <a:custGeom>
                    <a:avLst/>
                    <a:gdLst>
                      <a:gd name="T0" fmla="*/ 7 w 23"/>
                      <a:gd name="T1" fmla="*/ 0 h 47"/>
                      <a:gd name="T2" fmla="*/ 5 w 23"/>
                      <a:gd name="T3" fmla="*/ 0 h 47"/>
                      <a:gd name="T4" fmla="*/ 4 w 23"/>
                      <a:gd name="T5" fmla="*/ 1 h 47"/>
                      <a:gd name="T6" fmla="*/ 2 w 23"/>
                      <a:gd name="T7" fmla="*/ 1 h 47"/>
                      <a:gd name="T8" fmla="*/ 2 w 23"/>
                      <a:gd name="T9" fmla="*/ 2 h 47"/>
                      <a:gd name="T10" fmla="*/ 1 w 23"/>
                      <a:gd name="T11" fmla="*/ 3 h 47"/>
                      <a:gd name="T12" fmla="*/ 0 w 23"/>
                      <a:gd name="T13" fmla="*/ 4 h 47"/>
                      <a:gd name="T14" fmla="*/ 0 w 23"/>
                      <a:gd name="T15" fmla="*/ 6 h 47"/>
                      <a:gd name="T16" fmla="*/ 0 w 23"/>
                      <a:gd name="T17" fmla="*/ 7 h 47"/>
                      <a:gd name="T18" fmla="*/ 0 w 23"/>
                      <a:gd name="T19" fmla="*/ 8 h 47"/>
                      <a:gd name="T20" fmla="*/ 0 w 23"/>
                      <a:gd name="T21" fmla="*/ 10 h 47"/>
                      <a:gd name="T22" fmla="*/ 1 w 23"/>
                      <a:gd name="T23" fmla="*/ 11 h 47"/>
                      <a:gd name="T24" fmla="*/ 2 w 23"/>
                      <a:gd name="T25" fmla="*/ 12 h 47"/>
                      <a:gd name="T26" fmla="*/ 2 w 23"/>
                      <a:gd name="T27" fmla="*/ 13 h 47"/>
                      <a:gd name="T28" fmla="*/ 4 w 23"/>
                      <a:gd name="T29" fmla="*/ 13 h 47"/>
                      <a:gd name="T30" fmla="*/ 5 w 23"/>
                      <a:gd name="T31" fmla="*/ 14 h 47"/>
                      <a:gd name="T32" fmla="*/ 7 w 23"/>
                      <a:gd name="T33" fmla="*/ 14 h 47"/>
                      <a:gd name="T34" fmla="*/ 7 w 23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23" y="0"/>
                        </a:moveTo>
                        <a:lnTo>
                          <a:pt x="17" y="0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8"/>
                        </a:lnTo>
                        <a:lnTo>
                          <a:pt x="3" y="11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8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7" y="46"/>
                        </a:lnTo>
                        <a:lnTo>
                          <a:pt x="23" y="47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87" name="Freeform 149"/>
                  <p:cNvSpPr>
                    <a:spLocks noChangeAspect="1"/>
                  </p:cNvSpPr>
                  <p:nvPr/>
                </p:nvSpPr>
                <p:spPr bwMode="auto">
                  <a:xfrm>
                    <a:off x="825" y="1625"/>
                    <a:ext cx="7" cy="14"/>
                  </a:xfrm>
                  <a:custGeom>
                    <a:avLst/>
                    <a:gdLst>
                      <a:gd name="T0" fmla="*/ 7 w 23"/>
                      <a:gd name="T1" fmla="*/ 0 h 46"/>
                      <a:gd name="T2" fmla="*/ 5 w 23"/>
                      <a:gd name="T3" fmla="*/ 0 h 46"/>
                      <a:gd name="T4" fmla="*/ 4 w 23"/>
                      <a:gd name="T5" fmla="*/ 1 h 46"/>
                      <a:gd name="T6" fmla="*/ 2 w 23"/>
                      <a:gd name="T7" fmla="*/ 1 h 46"/>
                      <a:gd name="T8" fmla="*/ 2 w 23"/>
                      <a:gd name="T9" fmla="*/ 2 h 46"/>
                      <a:gd name="T10" fmla="*/ 1 w 23"/>
                      <a:gd name="T11" fmla="*/ 3 h 46"/>
                      <a:gd name="T12" fmla="*/ 0 w 23"/>
                      <a:gd name="T13" fmla="*/ 4 h 46"/>
                      <a:gd name="T14" fmla="*/ 0 w 23"/>
                      <a:gd name="T15" fmla="*/ 5 h 46"/>
                      <a:gd name="T16" fmla="*/ 0 w 23"/>
                      <a:gd name="T17" fmla="*/ 7 h 46"/>
                      <a:gd name="T18" fmla="*/ 0 w 23"/>
                      <a:gd name="T19" fmla="*/ 8 h 46"/>
                      <a:gd name="T20" fmla="*/ 0 w 23"/>
                      <a:gd name="T21" fmla="*/ 9 h 46"/>
                      <a:gd name="T22" fmla="*/ 1 w 23"/>
                      <a:gd name="T23" fmla="*/ 11 h 46"/>
                      <a:gd name="T24" fmla="*/ 2 w 23"/>
                      <a:gd name="T25" fmla="*/ 12 h 46"/>
                      <a:gd name="T26" fmla="*/ 2 w 23"/>
                      <a:gd name="T27" fmla="*/ 13 h 46"/>
                      <a:gd name="T28" fmla="*/ 4 w 23"/>
                      <a:gd name="T29" fmla="*/ 13 h 46"/>
                      <a:gd name="T30" fmla="*/ 5 w 23"/>
                      <a:gd name="T31" fmla="*/ 14 h 46"/>
                      <a:gd name="T32" fmla="*/ 7 w 23"/>
                      <a:gd name="T33" fmla="*/ 14 h 46"/>
                      <a:gd name="T34" fmla="*/ 7 w 23"/>
                      <a:gd name="T35" fmla="*/ 0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23" y="0"/>
                        </a:moveTo>
                        <a:lnTo>
                          <a:pt x="17" y="1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4"/>
                        </a:lnTo>
                        <a:lnTo>
                          <a:pt x="0" y="18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1"/>
                        </a:lnTo>
                        <a:lnTo>
                          <a:pt x="3" y="35"/>
                        </a:lnTo>
                        <a:lnTo>
                          <a:pt x="5" y="38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7" y="46"/>
                        </a:lnTo>
                        <a:lnTo>
                          <a:pt x="23" y="46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88" name="Rectangle 15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832" y="1625"/>
                    <a:ext cx="100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189" name="Freeform 151"/>
                  <p:cNvSpPr>
                    <a:spLocks noChangeAspect="1"/>
                  </p:cNvSpPr>
                  <p:nvPr/>
                </p:nvSpPr>
                <p:spPr bwMode="auto">
                  <a:xfrm>
                    <a:off x="947" y="1625"/>
                    <a:ext cx="7" cy="14"/>
                  </a:xfrm>
                  <a:custGeom>
                    <a:avLst/>
                    <a:gdLst>
                      <a:gd name="T0" fmla="*/ 0 w 23"/>
                      <a:gd name="T1" fmla="*/ 14 h 46"/>
                      <a:gd name="T2" fmla="*/ 2 w 23"/>
                      <a:gd name="T3" fmla="*/ 14 h 46"/>
                      <a:gd name="T4" fmla="*/ 3 w 23"/>
                      <a:gd name="T5" fmla="*/ 13 h 46"/>
                      <a:gd name="T6" fmla="*/ 5 w 23"/>
                      <a:gd name="T7" fmla="*/ 13 h 46"/>
                      <a:gd name="T8" fmla="*/ 5 w 23"/>
                      <a:gd name="T9" fmla="*/ 12 h 46"/>
                      <a:gd name="T10" fmla="*/ 6 w 23"/>
                      <a:gd name="T11" fmla="*/ 11 h 46"/>
                      <a:gd name="T12" fmla="*/ 7 w 23"/>
                      <a:gd name="T13" fmla="*/ 9 h 46"/>
                      <a:gd name="T14" fmla="*/ 7 w 23"/>
                      <a:gd name="T15" fmla="*/ 8 h 46"/>
                      <a:gd name="T16" fmla="*/ 7 w 23"/>
                      <a:gd name="T17" fmla="*/ 7 h 46"/>
                      <a:gd name="T18" fmla="*/ 7 w 23"/>
                      <a:gd name="T19" fmla="*/ 5 h 46"/>
                      <a:gd name="T20" fmla="*/ 7 w 23"/>
                      <a:gd name="T21" fmla="*/ 4 h 46"/>
                      <a:gd name="T22" fmla="*/ 6 w 23"/>
                      <a:gd name="T23" fmla="*/ 3 h 46"/>
                      <a:gd name="T24" fmla="*/ 5 w 23"/>
                      <a:gd name="T25" fmla="*/ 2 h 46"/>
                      <a:gd name="T26" fmla="*/ 5 w 23"/>
                      <a:gd name="T27" fmla="*/ 1 h 46"/>
                      <a:gd name="T28" fmla="*/ 3 w 23"/>
                      <a:gd name="T29" fmla="*/ 1 h 46"/>
                      <a:gd name="T30" fmla="*/ 2 w 23"/>
                      <a:gd name="T31" fmla="*/ 0 h 46"/>
                      <a:gd name="T32" fmla="*/ 0 w 23"/>
                      <a:gd name="T33" fmla="*/ 0 h 46"/>
                      <a:gd name="T34" fmla="*/ 0 w 23"/>
                      <a:gd name="T35" fmla="*/ 14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0" y="46"/>
                        </a:moveTo>
                        <a:lnTo>
                          <a:pt x="5" y="46"/>
                        </a:lnTo>
                        <a:lnTo>
                          <a:pt x="10" y="44"/>
                        </a:lnTo>
                        <a:lnTo>
                          <a:pt x="15" y="42"/>
                        </a:lnTo>
                        <a:lnTo>
                          <a:pt x="18" y="38"/>
                        </a:lnTo>
                        <a:lnTo>
                          <a:pt x="20" y="35"/>
                        </a:lnTo>
                        <a:lnTo>
                          <a:pt x="22" y="31"/>
                        </a:lnTo>
                        <a:lnTo>
                          <a:pt x="23" y="27"/>
                        </a:lnTo>
                        <a:lnTo>
                          <a:pt x="23" y="23"/>
                        </a:lnTo>
                        <a:lnTo>
                          <a:pt x="23" y="18"/>
                        </a:lnTo>
                        <a:lnTo>
                          <a:pt x="22" y="14"/>
                        </a:lnTo>
                        <a:lnTo>
                          <a:pt x="20" y="10"/>
                        </a:lnTo>
                        <a:lnTo>
                          <a:pt x="18" y="7"/>
                        </a:lnTo>
                        <a:lnTo>
                          <a:pt x="15" y="4"/>
                        </a:lnTo>
                        <a:lnTo>
                          <a:pt x="10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90" name="Freeform 152"/>
                  <p:cNvSpPr>
                    <a:spLocks noChangeAspect="1"/>
                  </p:cNvSpPr>
                  <p:nvPr/>
                </p:nvSpPr>
                <p:spPr bwMode="auto">
                  <a:xfrm>
                    <a:off x="1176" y="2047"/>
                    <a:ext cx="7" cy="14"/>
                  </a:xfrm>
                  <a:custGeom>
                    <a:avLst/>
                    <a:gdLst>
                      <a:gd name="T0" fmla="*/ 0 w 23"/>
                      <a:gd name="T1" fmla="*/ 14 h 47"/>
                      <a:gd name="T2" fmla="*/ 2 w 23"/>
                      <a:gd name="T3" fmla="*/ 14 h 47"/>
                      <a:gd name="T4" fmla="*/ 3 w 23"/>
                      <a:gd name="T5" fmla="*/ 13 h 47"/>
                      <a:gd name="T6" fmla="*/ 5 w 23"/>
                      <a:gd name="T7" fmla="*/ 13 h 47"/>
                      <a:gd name="T8" fmla="*/ 5 w 23"/>
                      <a:gd name="T9" fmla="*/ 12 h 47"/>
                      <a:gd name="T10" fmla="*/ 6 w 23"/>
                      <a:gd name="T11" fmla="*/ 11 h 47"/>
                      <a:gd name="T12" fmla="*/ 7 w 23"/>
                      <a:gd name="T13" fmla="*/ 10 h 47"/>
                      <a:gd name="T14" fmla="*/ 7 w 23"/>
                      <a:gd name="T15" fmla="*/ 8 h 47"/>
                      <a:gd name="T16" fmla="*/ 7 w 23"/>
                      <a:gd name="T17" fmla="*/ 7 h 47"/>
                      <a:gd name="T18" fmla="*/ 7 w 23"/>
                      <a:gd name="T19" fmla="*/ 6 h 47"/>
                      <a:gd name="T20" fmla="*/ 7 w 23"/>
                      <a:gd name="T21" fmla="*/ 4 h 47"/>
                      <a:gd name="T22" fmla="*/ 6 w 23"/>
                      <a:gd name="T23" fmla="*/ 3 h 47"/>
                      <a:gd name="T24" fmla="*/ 5 w 23"/>
                      <a:gd name="T25" fmla="*/ 2 h 47"/>
                      <a:gd name="T26" fmla="*/ 5 w 23"/>
                      <a:gd name="T27" fmla="*/ 1 h 47"/>
                      <a:gd name="T28" fmla="*/ 3 w 23"/>
                      <a:gd name="T29" fmla="*/ 1 h 47"/>
                      <a:gd name="T30" fmla="*/ 2 w 23"/>
                      <a:gd name="T31" fmla="*/ 0 h 47"/>
                      <a:gd name="T32" fmla="*/ 0 w 23"/>
                      <a:gd name="T33" fmla="*/ 0 h 47"/>
                      <a:gd name="T34" fmla="*/ 0 w 23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0" y="47"/>
                        </a:moveTo>
                        <a:lnTo>
                          <a:pt x="5" y="46"/>
                        </a:lnTo>
                        <a:lnTo>
                          <a:pt x="11" y="44"/>
                        </a:lnTo>
                        <a:lnTo>
                          <a:pt x="15" y="42"/>
                        </a:lnTo>
                        <a:lnTo>
                          <a:pt x="18" y="39"/>
                        </a:lnTo>
                        <a:lnTo>
                          <a:pt x="20" y="36"/>
                        </a:lnTo>
                        <a:lnTo>
                          <a:pt x="22" y="32"/>
                        </a:lnTo>
                        <a:lnTo>
                          <a:pt x="23" y="28"/>
                        </a:lnTo>
                        <a:lnTo>
                          <a:pt x="23" y="23"/>
                        </a:lnTo>
                        <a:lnTo>
                          <a:pt x="23" y="19"/>
                        </a:lnTo>
                        <a:lnTo>
                          <a:pt x="22" y="15"/>
                        </a:lnTo>
                        <a:lnTo>
                          <a:pt x="20" y="11"/>
                        </a:lnTo>
                        <a:lnTo>
                          <a:pt x="18" y="8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91" name="Rectangle 15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061" y="2047"/>
                    <a:ext cx="107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192" name="Freeform 154"/>
                  <p:cNvSpPr>
                    <a:spLocks noChangeAspect="1"/>
                  </p:cNvSpPr>
                  <p:nvPr/>
                </p:nvSpPr>
                <p:spPr bwMode="auto">
                  <a:xfrm>
                    <a:off x="1054" y="2047"/>
                    <a:ext cx="7" cy="14"/>
                  </a:xfrm>
                  <a:custGeom>
                    <a:avLst/>
                    <a:gdLst>
                      <a:gd name="T0" fmla="*/ 7 w 23"/>
                      <a:gd name="T1" fmla="*/ 0 h 47"/>
                      <a:gd name="T2" fmla="*/ 5 w 23"/>
                      <a:gd name="T3" fmla="*/ 0 h 47"/>
                      <a:gd name="T4" fmla="*/ 4 w 23"/>
                      <a:gd name="T5" fmla="*/ 1 h 47"/>
                      <a:gd name="T6" fmla="*/ 2 w 23"/>
                      <a:gd name="T7" fmla="*/ 1 h 47"/>
                      <a:gd name="T8" fmla="*/ 2 w 23"/>
                      <a:gd name="T9" fmla="*/ 2 h 47"/>
                      <a:gd name="T10" fmla="*/ 1 w 23"/>
                      <a:gd name="T11" fmla="*/ 3 h 47"/>
                      <a:gd name="T12" fmla="*/ 0 w 23"/>
                      <a:gd name="T13" fmla="*/ 4 h 47"/>
                      <a:gd name="T14" fmla="*/ 0 w 23"/>
                      <a:gd name="T15" fmla="*/ 6 h 47"/>
                      <a:gd name="T16" fmla="*/ 0 w 23"/>
                      <a:gd name="T17" fmla="*/ 7 h 47"/>
                      <a:gd name="T18" fmla="*/ 0 w 23"/>
                      <a:gd name="T19" fmla="*/ 8 h 47"/>
                      <a:gd name="T20" fmla="*/ 0 w 23"/>
                      <a:gd name="T21" fmla="*/ 10 h 47"/>
                      <a:gd name="T22" fmla="*/ 1 w 23"/>
                      <a:gd name="T23" fmla="*/ 11 h 47"/>
                      <a:gd name="T24" fmla="*/ 2 w 23"/>
                      <a:gd name="T25" fmla="*/ 12 h 47"/>
                      <a:gd name="T26" fmla="*/ 2 w 23"/>
                      <a:gd name="T27" fmla="*/ 13 h 47"/>
                      <a:gd name="T28" fmla="*/ 4 w 23"/>
                      <a:gd name="T29" fmla="*/ 13 h 47"/>
                      <a:gd name="T30" fmla="*/ 5 w 23"/>
                      <a:gd name="T31" fmla="*/ 14 h 47"/>
                      <a:gd name="T32" fmla="*/ 7 w 23"/>
                      <a:gd name="T33" fmla="*/ 14 h 47"/>
                      <a:gd name="T34" fmla="*/ 7 w 23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23" y="0"/>
                        </a:moveTo>
                        <a:lnTo>
                          <a:pt x="18" y="0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8"/>
                        </a:lnTo>
                        <a:lnTo>
                          <a:pt x="3" y="11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8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8" y="46"/>
                        </a:lnTo>
                        <a:lnTo>
                          <a:pt x="23" y="47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93" name="Freeform 155"/>
                  <p:cNvSpPr>
                    <a:spLocks noChangeAspect="1"/>
                  </p:cNvSpPr>
                  <p:nvPr/>
                </p:nvSpPr>
                <p:spPr bwMode="auto">
                  <a:xfrm>
                    <a:off x="1054" y="1625"/>
                    <a:ext cx="7" cy="14"/>
                  </a:xfrm>
                  <a:custGeom>
                    <a:avLst/>
                    <a:gdLst>
                      <a:gd name="T0" fmla="*/ 7 w 23"/>
                      <a:gd name="T1" fmla="*/ 0 h 46"/>
                      <a:gd name="T2" fmla="*/ 5 w 23"/>
                      <a:gd name="T3" fmla="*/ 0 h 46"/>
                      <a:gd name="T4" fmla="*/ 4 w 23"/>
                      <a:gd name="T5" fmla="*/ 1 h 46"/>
                      <a:gd name="T6" fmla="*/ 2 w 23"/>
                      <a:gd name="T7" fmla="*/ 1 h 46"/>
                      <a:gd name="T8" fmla="*/ 2 w 23"/>
                      <a:gd name="T9" fmla="*/ 2 h 46"/>
                      <a:gd name="T10" fmla="*/ 1 w 23"/>
                      <a:gd name="T11" fmla="*/ 3 h 46"/>
                      <a:gd name="T12" fmla="*/ 0 w 23"/>
                      <a:gd name="T13" fmla="*/ 4 h 46"/>
                      <a:gd name="T14" fmla="*/ 0 w 23"/>
                      <a:gd name="T15" fmla="*/ 5 h 46"/>
                      <a:gd name="T16" fmla="*/ 0 w 23"/>
                      <a:gd name="T17" fmla="*/ 7 h 46"/>
                      <a:gd name="T18" fmla="*/ 0 w 23"/>
                      <a:gd name="T19" fmla="*/ 8 h 46"/>
                      <a:gd name="T20" fmla="*/ 0 w 23"/>
                      <a:gd name="T21" fmla="*/ 9 h 46"/>
                      <a:gd name="T22" fmla="*/ 1 w 23"/>
                      <a:gd name="T23" fmla="*/ 11 h 46"/>
                      <a:gd name="T24" fmla="*/ 2 w 23"/>
                      <a:gd name="T25" fmla="*/ 12 h 46"/>
                      <a:gd name="T26" fmla="*/ 2 w 23"/>
                      <a:gd name="T27" fmla="*/ 13 h 46"/>
                      <a:gd name="T28" fmla="*/ 4 w 23"/>
                      <a:gd name="T29" fmla="*/ 13 h 46"/>
                      <a:gd name="T30" fmla="*/ 5 w 23"/>
                      <a:gd name="T31" fmla="*/ 14 h 46"/>
                      <a:gd name="T32" fmla="*/ 7 w 23"/>
                      <a:gd name="T33" fmla="*/ 14 h 46"/>
                      <a:gd name="T34" fmla="*/ 7 w 23"/>
                      <a:gd name="T35" fmla="*/ 0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4"/>
                        </a:lnTo>
                        <a:lnTo>
                          <a:pt x="0" y="18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1"/>
                        </a:lnTo>
                        <a:lnTo>
                          <a:pt x="3" y="35"/>
                        </a:lnTo>
                        <a:lnTo>
                          <a:pt x="5" y="38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94" name="Rectangle 15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061" y="1625"/>
                    <a:ext cx="107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195" name="Freeform 157"/>
                  <p:cNvSpPr>
                    <a:spLocks noChangeAspect="1"/>
                  </p:cNvSpPr>
                  <p:nvPr/>
                </p:nvSpPr>
                <p:spPr bwMode="auto">
                  <a:xfrm>
                    <a:off x="1176" y="1625"/>
                    <a:ext cx="7" cy="14"/>
                  </a:xfrm>
                  <a:custGeom>
                    <a:avLst/>
                    <a:gdLst>
                      <a:gd name="T0" fmla="*/ 0 w 23"/>
                      <a:gd name="T1" fmla="*/ 14 h 46"/>
                      <a:gd name="T2" fmla="*/ 2 w 23"/>
                      <a:gd name="T3" fmla="*/ 14 h 46"/>
                      <a:gd name="T4" fmla="*/ 3 w 23"/>
                      <a:gd name="T5" fmla="*/ 13 h 46"/>
                      <a:gd name="T6" fmla="*/ 5 w 23"/>
                      <a:gd name="T7" fmla="*/ 13 h 46"/>
                      <a:gd name="T8" fmla="*/ 5 w 23"/>
                      <a:gd name="T9" fmla="*/ 12 h 46"/>
                      <a:gd name="T10" fmla="*/ 6 w 23"/>
                      <a:gd name="T11" fmla="*/ 11 h 46"/>
                      <a:gd name="T12" fmla="*/ 7 w 23"/>
                      <a:gd name="T13" fmla="*/ 9 h 46"/>
                      <a:gd name="T14" fmla="*/ 7 w 23"/>
                      <a:gd name="T15" fmla="*/ 8 h 46"/>
                      <a:gd name="T16" fmla="*/ 7 w 23"/>
                      <a:gd name="T17" fmla="*/ 7 h 46"/>
                      <a:gd name="T18" fmla="*/ 7 w 23"/>
                      <a:gd name="T19" fmla="*/ 5 h 46"/>
                      <a:gd name="T20" fmla="*/ 7 w 23"/>
                      <a:gd name="T21" fmla="*/ 4 h 46"/>
                      <a:gd name="T22" fmla="*/ 6 w 23"/>
                      <a:gd name="T23" fmla="*/ 3 h 46"/>
                      <a:gd name="T24" fmla="*/ 5 w 23"/>
                      <a:gd name="T25" fmla="*/ 2 h 46"/>
                      <a:gd name="T26" fmla="*/ 5 w 23"/>
                      <a:gd name="T27" fmla="*/ 1 h 46"/>
                      <a:gd name="T28" fmla="*/ 3 w 23"/>
                      <a:gd name="T29" fmla="*/ 1 h 46"/>
                      <a:gd name="T30" fmla="*/ 2 w 23"/>
                      <a:gd name="T31" fmla="*/ 0 h 46"/>
                      <a:gd name="T32" fmla="*/ 0 w 23"/>
                      <a:gd name="T33" fmla="*/ 0 h 46"/>
                      <a:gd name="T34" fmla="*/ 0 w 23"/>
                      <a:gd name="T35" fmla="*/ 14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0" y="46"/>
                        </a:moveTo>
                        <a:lnTo>
                          <a:pt x="5" y="46"/>
                        </a:lnTo>
                        <a:lnTo>
                          <a:pt x="11" y="44"/>
                        </a:lnTo>
                        <a:lnTo>
                          <a:pt x="15" y="42"/>
                        </a:lnTo>
                        <a:lnTo>
                          <a:pt x="18" y="38"/>
                        </a:lnTo>
                        <a:lnTo>
                          <a:pt x="20" y="35"/>
                        </a:lnTo>
                        <a:lnTo>
                          <a:pt x="22" y="31"/>
                        </a:lnTo>
                        <a:lnTo>
                          <a:pt x="23" y="27"/>
                        </a:lnTo>
                        <a:lnTo>
                          <a:pt x="23" y="23"/>
                        </a:lnTo>
                        <a:lnTo>
                          <a:pt x="23" y="18"/>
                        </a:lnTo>
                        <a:lnTo>
                          <a:pt x="22" y="14"/>
                        </a:lnTo>
                        <a:lnTo>
                          <a:pt x="20" y="10"/>
                        </a:lnTo>
                        <a:lnTo>
                          <a:pt x="18" y="7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96" name="Freeform 158"/>
                  <p:cNvSpPr>
                    <a:spLocks noChangeAspect="1"/>
                  </p:cNvSpPr>
                  <p:nvPr/>
                </p:nvSpPr>
                <p:spPr bwMode="auto">
                  <a:xfrm>
                    <a:off x="1955" y="1618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5 w 24"/>
                      <a:gd name="T3" fmla="*/ 1 h 49"/>
                      <a:gd name="T4" fmla="*/ 4 w 24"/>
                      <a:gd name="T5" fmla="*/ 1 h 49"/>
                      <a:gd name="T6" fmla="*/ 3 w 24"/>
                      <a:gd name="T7" fmla="*/ 3 h 49"/>
                      <a:gd name="T8" fmla="*/ 2 w 24"/>
                      <a:gd name="T9" fmla="*/ 4 h 49"/>
                      <a:gd name="T10" fmla="*/ 1 w 24"/>
                      <a:gd name="T11" fmla="*/ 5 h 49"/>
                      <a:gd name="T12" fmla="*/ 0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1 h 49"/>
                      <a:gd name="T18" fmla="*/ 0 w 24"/>
                      <a:gd name="T19" fmla="*/ 12 h 49"/>
                      <a:gd name="T20" fmla="*/ 0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8 h 49"/>
                      <a:gd name="T26" fmla="*/ 3 w 24"/>
                      <a:gd name="T27" fmla="*/ 19 h 49"/>
                      <a:gd name="T28" fmla="*/ 4 w 24"/>
                      <a:gd name="T29" fmla="*/ 20 h 49"/>
                      <a:gd name="T30" fmla="*/ 5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8" y="2"/>
                        </a:lnTo>
                        <a:lnTo>
                          <a:pt x="14" y="3"/>
                        </a:lnTo>
                        <a:lnTo>
                          <a:pt x="10" y="6"/>
                        </a:lnTo>
                        <a:lnTo>
                          <a:pt x="6" y="9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6" y="42"/>
                        </a:lnTo>
                        <a:lnTo>
                          <a:pt x="10" y="44"/>
                        </a:lnTo>
                        <a:lnTo>
                          <a:pt x="14" y="47"/>
                        </a:lnTo>
                        <a:lnTo>
                          <a:pt x="18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97" name="Rectangle 15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962" y="1618"/>
                    <a:ext cx="107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198" name="Freeform 160"/>
                  <p:cNvSpPr>
                    <a:spLocks noChangeAspect="1"/>
                  </p:cNvSpPr>
                  <p:nvPr/>
                </p:nvSpPr>
                <p:spPr bwMode="auto">
                  <a:xfrm>
                    <a:off x="2069" y="1618"/>
                    <a:ext cx="7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2 w 24"/>
                      <a:gd name="T3" fmla="*/ 21 h 49"/>
                      <a:gd name="T4" fmla="*/ 3 w 24"/>
                      <a:gd name="T5" fmla="*/ 20 h 49"/>
                      <a:gd name="T6" fmla="*/ 4 w 24"/>
                      <a:gd name="T7" fmla="*/ 19 h 49"/>
                      <a:gd name="T8" fmla="*/ 5 w 24"/>
                      <a:gd name="T9" fmla="*/ 18 h 49"/>
                      <a:gd name="T10" fmla="*/ 6 w 24"/>
                      <a:gd name="T11" fmla="*/ 16 h 49"/>
                      <a:gd name="T12" fmla="*/ 7 w 24"/>
                      <a:gd name="T13" fmla="*/ 14 h 49"/>
                      <a:gd name="T14" fmla="*/ 7 w 24"/>
                      <a:gd name="T15" fmla="*/ 12 h 49"/>
                      <a:gd name="T16" fmla="*/ 7 w 24"/>
                      <a:gd name="T17" fmla="*/ 11 h 49"/>
                      <a:gd name="T18" fmla="*/ 7 w 24"/>
                      <a:gd name="T19" fmla="*/ 9 h 49"/>
                      <a:gd name="T20" fmla="*/ 7 w 24"/>
                      <a:gd name="T21" fmla="*/ 7 h 49"/>
                      <a:gd name="T22" fmla="*/ 6 w 24"/>
                      <a:gd name="T23" fmla="*/ 5 h 49"/>
                      <a:gd name="T24" fmla="*/ 5 w 24"/>
                      <a:gd name="T25" fmla="*/ 4 h 49"/>
                      <a:gd name="T26" fmla="*/ 4 w 24"/>
                      <a:gd name="T27" fmla="*/ 3 h 49"/>
                      <a:gd name="T28" fmla="*/ 3 w 24"/>
                      <a:gd name="T29" fmla="*/ 1 h 49"/>
                      <a:gd name="T30" fmla="*/ 2 w 24"/>
                      <a:gd name="T31" fmla="*/ 1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0" y="47"/>
                        </a:lnTo>
                        <a:lnTo>
                          <a:pt x="14" y="44"/>
                        </a:lnTo>
                        <a:lnTo>
                          <a:pt x="17" y="42"/>
                        </a:lnTo>
                        <a:lnTo>
                          <a:pt x="21" y="37"/>
                        </a:lnTo>
                        <a:lnTo>
                          <a:pt x="23" y="33"/>
                        </a:lnTo>
                        <a:lnTo>
                          <a:pt x="24" y="29"/>
                        </a:lnTo>
                        <a:lnTo>
                          <a:pt x="24" y="25"/>
                        </a:lnTo>
                        <a:lnTo>
                          <a:pt x="24" y="20"/>
                        </a:lnTo>
                        <a:lnTo>
                          <a:pt x="23" y="16"/>
                        </a:lnTo>
                        <a:lnTo>
                          <a:pt x="21" y="12"/>
                        </a:lnTo>
                        <a:lnTo>
                          <a:pt x="17" y="9"/>
                        </a:lnTo>
                        <a:lnTo>
                          <a:pt x="14" y="6"/>
                        </a:lnTo>
                        <a:lnTo>
                          <a:pt x="10" y="3"/>
                        </a:lnTo>
                        <a:lnTo>
                          <a:pt x="6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199" name="Freeform 161"/>
                  <p:cNvSpPr>
                    <a:spLocks noChangeAspect="1"/>
                  </p:cNvSpPr>
                  <p:nvPr/>
                </p:nvSpPr>
                <p:spPr bwMode="auto">
                  <a:xfrm>
                    <a:off x="2062" y="2047"/>
                    <a:ext cx="7" cy="21"/>
                  </a:xfrm>
                  <a:custGeom>
                    <a:avLst/>
                    <a:gdLst>
                      <a:gd name="T0" fmla="*/ 0 w 25"/>
                      <a:gd name="T1" fmla="*/ 21 h 49"/>
                      <a:gd name="T2" fmla="*/ 2 w 25"/>
                      <a:gd name="T3" fmla="*/ 21 h 49"/>
                      <a:gd name="T4" fmla="*/ 3 w 25"/>
                      <a:gd name="T5" fmla="*/ 20 h 49"/>
                      <a:gd name="T6" fmla="*/ 4 w 25"/>
                      <a:gd name="T7" fmla="*/ 18 h 49"/>
                      <a:gd name="T8" fmla="*/ 5 w 25"/>
                      <a:gd name="T9" fmla="*/ 17 h 49"/>
                      <a:gd name="T10" fmla="*/ 6 w 25"/>
                      <a:gd name="T11" fmla="*/ 16 h 49"/>
                      <a:gd name="T12" fmla="*/ 6 w 25"/>
                      <a:gd name="T13" fmla="*/ 14 h 49"/>
                      <a:gd name="T14" fmla="*/ 7 w 25"/>
                      <a:gd name="T15" fmla="*/ 12 h 49"/>
                      <a:gd name="T16" fmla="*/ 7 w 25"/>
                      <a:gd name="T17" fmla="*/ 10 h 49"/>
                      <a:gd name="T18" fmla="*/ 7 w 25"/>
                      <a:gd name="T19" fmla="*/ 9 h 49"/>
                      <a:gd name="T20" fmla="*/ 6 w 25"/>
                      <a:gd name="T21" fmla="*/ 7 h 49"/>
                      <a:gd name="T22" fmla="*/ 6 w 25"/>
                      <a:gd name="T23" fmla="*/ 5 h 49"/>
                      <a:gd name="T24" fmla="*/ 5 w 25"/>
                      <a:gd name="T25" fmla="*/ 3 h 49"/>
                      <a:gd name="T26" fmla="*/ 4 w 25"/>
                      <a:gd name="T27" fmla="*/ 2 h 49"/>
                      <a:gd name="T28" fmla="*/ 3 w 25"/>
                      <a:gd name="T29" fmla="*/ 1 h 49"/>
                      <a:gd name="T30" fmla="*/ 2 w 25"/>
                      <a:gd name="T31" fmla="*/ 0 h 49"/>
                      <a:gd name="T32" fmla="*/ 0 w 25"/>
                      <a:gd name="T33" fmla="*/ 0 h 49"/>
                      <a:gd name="T34" fmla="*/ 0 w 25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1" y="47"/>
                        </a:lnTo>
                        <a:lnTo>
                          <a:pt x="15" y="43"/>
                        </a:lnTo>
                        <a:lnTo>
                          <a:pt x="18" y="40"/>
                        </a:lnTo>
                        <a:lnTo>
                          <a:pt x="22" y="37"/>
                        </a:lnTo>
                        <a:lnTo>
                          <a:pt x="23" y="33"/>
                        </a:lnTo>
                        <a:lnTo>
                          <a:pt x="24" y="29"/>
                        </a:lnTo>
                        <a:lnTo>
                          <a:pt x="25" y="24"/>
                        </a:lnTo>
                        <a:lnTo>
                          <a:pt x="24" y="20"/>
                        </a:lnTo>
                        <a:lnTo>
                          <a:pt x="23" y="16"/>
                        </a:lnTo>
                        <a:lnTo>
                          <a:pt x="22" y="12"/>
                        </a:lnTo>
                        <a:lnTo>
                          <a:pt x="18" y="8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6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00" name="Rectangle 16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962" y="2047"/>
                    <a:ext cx="100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201" name="Freeform 163"/>
                  <p:cNvSpPr>
                    <a:spLocks noChangeAspect="1"/>
                  </p:cNvSpPr>
                  <p:nvPr/>
                </p:nvSpPr>
                <p:spPr bwMode="auto">
                  <a:xfrm>
                    <a:off x="1955" y="2047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5 w 24"/>
                      <a:gd name="T3" fmla="*/ 0 h 49"/>
                      <a:gd name="T4" fmla="*/ 4 w 24"/>
                      <a:gd name="T5" fmla="*/ 1 h 49"/>
                      <a:gd name="T6" fmla="*/ 3 w 24"/>
                      <a:gd name="T7" fmla="*/ 2 h 49"/>
                      <a:gd name="T8" fmla="*/ 2 w 24"/>
                      <a:gd name="T9" fmla="*/ 3 h 49"/>
                      <a:gd name="T10" fmla="*/ 1 w 24"/>
                      <a:gd name="T11" fmla="*/ 5 h 49"/>
                      <a:gd name="T12" fmla="*/ 0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0 h 49"/>
                      <a:gd name="T18" fmla="*/ 0 w 24"/>
                      <a:gd name="T19" fmla="*/ 12 h 49"/>
                      <a:gd name="T20" fmla="*/ 0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7 h 49"/>
                      <a:gd name="T26" fmla="*/ 3 w 24"/>
                      <a:gd name="T27" fmla="*/ 18 h 49"/>
                      <a:gd name="T28" fmla="*/ 4 w 24"/>
                      <a:gd name="T29" fmla="*/ 20 h 49"/>
                      <a:gd name="T30" fmla="*/ 5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6" y="8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6" y="40"/>
                        </a:lnTo>
                        <a:lnTo>
                          <a:pt x="10" y="43"/>
                        </a:lnTo>
                        <a:lnTo>
                          <a:pt x="14" y="47"/>
                        </a:lnTo>
                        <a:lnTo>
                          <a:pt x="18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02" name="Freeform 164"/>
                  <p:cNvSpPr>
                    <a:spLocks noChangeAspect="1"/>
                  </p:cNvSpPr>
                  <p:nvPr/>
                </p:nvSpPr>
                <p:spPr bwMode="auto">
                  <a:xfrm>
                    <a:off x="1626" y="2047"/>
                    <a:ext cx="7" cy="21"/>
                  </a:xfrm>
                  <a:custGeom>
                    <a:avLst/>
                    <a:gdLst>
                      <a:gd name="T0" fmla="*/ 0 w 23"/>
                      <a:gd name="T1" fmla="*/ 21 h 49"/>
                      <a:gd name="T2" fmla="*/ 2 w 23"/>
                      <a:gd name="T3" fmla="*/ 21 h 49"/>
                      <a:gd name="T4" fmla="*/ 3 w 23"/>
                      <a:gd name="T5" fmla="*/ 20 h 49"/>
                      <a:gd name="T6" fmla="*/ 4 w 23"/>
                      <a:gd name="T7" fmla="*/ 18 h 49"/>
                      <a:gd name="T8" fmla="*/ 5 w 23"/>
                      <a:gd name="T9" fmla="*/ 17 h 49"/>
                      <a:gd name="T10" fmla="*/ 6 w 23"/>
                      <a:gd name="T11" fmla="*/ 16 h 49"/>
                      <a:gd name="T12" fmla="*/ 7 w 23"/>
                      <a:gd name="T13" fmla="*/ 14 h 49"/>
                      <a:gd name="T14" fmla="*/ 7 w 23"/>
                      <a:gd name="T15" fmla="*/ 12 h 49"/>
                      <a:gd name="T16" fmla="*/ 7 w 23"/>
                      <a:gd name="T17" fmla="*/ 10 h 49"/>
                      <a:gd name="T18" fmla="*/ 7 w 23"/>
                      <a:gd name="T19" fmla="*/ 9 h 49"/>
                      <a:gd name="T20" fmla="*/ 7 w 23"/>
                      <a:gd name="T21" fmla="*/ 7 h 49"/>
                      <a:gd name="T22" fmla="*/ 6 w 23"/>
                      <a:gd name="T23" fmla="*/ 5 h 49"/>
                      <a:gd name="T24" fmla="*/ 5 w 23"/>
                      <a:gd name="T25" fmla="*/ 3 h 49"/>
                      <a:gd name="T26" fmla="*/ 4 w 23"/>
                      <a:gd name="T27" fmla="*/ 2 h 49"/>
                      <a:gd name="T28" fmla="*/ 3 w 23"/>
                      <a:gd name="T29" fmla="*/ 1 h 49"/>
                      <a:gd name="T30" fmla="*/ 2 w 23"/>
                      <a:gd name="T31" fmla="*/ 0 h 49"/>
                      <a:gd name="T32" fmla="*/ 0 w 23"/>
                      <a:gd name="T33" fmla="*/ 0 h 49"/>
                      <a:gd name="T34" fmla="*/ 0 w 23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0" y="47"/>
                        </a:lnTo>
                        <a:lnTo>
                          <a:pt x="14" y="43"/>
                        </a:lnTo>
                        <a:lnTo>
                          <a:pt x="18" y="40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3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8"/>
                        </a:lnTo>
                        <a:lnTo>
                          <a:pt x="14" y="4"/>
                        </a:lnTo>
                        <a:lnTo>
                          <a:pt x="10" y="2"/>
                        </a:lnTo>
                        <a:lnTo>
                          <a:pt x="6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03" name="Rectangle 16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512" y="2047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204" name="Freeform 166"/>
                  <p:cNvSpPr>
                    <a:spLocks noChangeAspect="1"/>
                  </p:cNvSpPr>
                  <p:nvPr/>
                </p:nvSpPr>
                <p:spPr bwMode="auto">
                  <a:xfrm>
                    <a:off x="1504" y="2047"/>
                    <a:ext cx="0" cy="21"/>
                  </a:xfrm>
                  <a:custGeom>
                    <a:avLst/>
                    <a:gdLst>
                      <a:gd name="T0" fmla="*/ 1 w 23"/>
                      <a:gd name="T1" fmla="*/ 0 h 49"/>
                      <a:gd name="T2" fmla="*/ 1 w 23"/>
                      <a:gd name="T3" fmla="*/ 0 h 49"/>
                      <a:gd name="T4" fmla="*/ 1 w 23"/>
                      <a:gd name="T5" fmla="*/ 1 h 49"/>
                      <a:gd name="T6" fmla="*/ 0 w 23"/>
                      <a:gd name="T7" fmla="*/ 2 h 49"/>
                      <a:gd name="T8" fmla="*/ 0 w 23"/>
                      <a:gd name="T9" fmla="*/ 3 h 49"/>
                      <a:gd name="T10" fmla="*/ 0 w 23"/>
                      <a:gd name="T11" fmla="*/ 5 h 49"/>
                      <a:gd name="T12" fmla="*/ 0 w 23"/>
                      <a:gd name="T13" fmla="*/ 7 h 49"/>
                      <a:gd name="T14" fmla="*/ 0 w 23"/>
                      <a:gd name="T15" fmla="*/ 9 h 49"/>
                      <a:gd name="T16" fmla="*/ 0 w 23"/>
                      <a:gd name="T17" fmla="*/ 10 h 49"/>
                      <a:gd name="T18" fmla="*/ 0 w 23"/>
                      <a:gd name="T19" fmla="*/ 12 h 49"/>
                      <a:gd name="T20" fmla="*/ 0 w 23"/>
                      <a:gd name="T21" fmla="*/ 14 h 49"/>
                      <a:gd name="T22" fmla="*/ 0 w 23"/>
                      <a:gd name="T23" fmla="*/ 16 h 49"/>
                      <a:gd name="T24" fmla="*/ 0 w 23"/>
                      <a:gd name="T25" fmla="*/ 17 h 49"/>
                      <a:gd name="T26" fmla="*/ 0 w 23"/>
                      <a:gd name="T27" fmla="*/ 18 h 49"/>
                      <a:gd name="T28" fmla="*/ 1 w 23"/>
                      <a:gd name="T29" fmla="*/ 20 h 49"/>
                      <a:gd name="T30" fmla="*/ 1 w 23"/>
                      <a:gd name="T31" fmla="*/ 21 h 49"/>
                      <a:gd name="T32" fmla="*/ 1 w 23"/>
                      <a:gd name="T33" fmla="*/ 21 h 49"/>
                      <a:gd name="T34" fmla="*/ 1 w 23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3" y="2"/>
                        </a:lnTo>
                        <a:lnTo>
                          <a:pt x="8" y="4"/>
                        </a:lnTo>
                        <a:lnTo>
                          <a:pt x="5" y="8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5" y="40"/>
                        </a:lnTo>
                        <a:lnTo>
                          <a:pt x="8" y="43"/>
                        </a:lnTo>
                        <a:lnTo>
                          <a:pt x="13" y="47"/>
                        </a:lnTo>
                        <a:lnTo>
                          <a:pt x="18" y="48"/>
                        </a:lnTo>
                        <a:lnTo>
                          <a:pt x="23" y="49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05" name="Freeform 167"/>
                  <p:cNvSpPr>
                    <a:spLocks noChangeAspect="1"/>
                  </p:cNvSpPr>
                  <p:nvPr/>
                </p:nvSpPr>
                <p:spPr bwMode="auto">
                  <a:xfrm>
                    <a:off x="1504" y="1618"/>
                    <a:ext cx="0" cy="21"/>
                  </a:xfrm>
                  <a:custGeom>
                    <a:avLst/>
                    <a:gdLst>
                      <a:gd name="T0" fmla="*/ 1 w 23"/>
                      <a:gd name="T1" fmla="*/ 0 h 49"/>
                      <a:gd name="T2" fmla="*/ 1 w 23"/>
                      <a:gd name="T3" fmla="*/ 1 h 49"/>
                      <a:gd name="T4" fmla="*/ 1 w 23"/>
                      <a:gd name="T5" fmla="*/ 1 h 49"/>
                      <a:gd name="T6" fmla="*/ 0 w 23"/>
                      <a:gd name="T7" fmla="*/ 3 h 49"/>
                      <a:gd name="T8" fmla="*/ 0 w 23"/>
                      <a:gd name="T9" fmla="*/ 4 h 49"/>
                      <a:gd name="T10" fmla="*/ 0 w 23"/>
                      <a:gd name="T11" fmla="*/ 5 h 49"/>
                      <a:gd name="T12" fmla="*/ 0 w 23"/>
                      <a:gd name="T13" fmla="*/ 7 h 49"/>
                      <a:gd name="T14" fmla="*/ 0 w 23"/>
                      <a:gd name="T15" fmla="*/ 9 h 49"/>
                      <a:gd name="T16" fmla="*/ 0 w 23"/>
                      <a:gd name="T17" fmla="*/ 11 h 49"/>
                      <a:gd name="T18" fmla="*/ 0 w 23"/>
                      <a:gd name="T19" fmla="*/ 12 h 49"/>
                      <a:gd name="T20" fmla="*/ 0 w 23"/>
                      <a:gd name="T21" fmla="*/ 14 h 49"/>
                      <a:gd name="T22" fmla="*/ 0 w 23"/>
                      <a:gd name="T23" fmla="*/ 16 h 49"/>
                      <a:gd name="T24" fmla="*/ 0 w 23"/>
                      <a:gd name="T25" fmla="*/ 18 h 49"/>
                      <a:gd name="T26" fmla="*/ 0 w 23"/>
                      <a:gd name="T27" fmla="*/ 19 h 49"/>
                      <a:gd name="T28" fmla="*/ 1 w 23"/>
                      <a:gd name="T29" fmla="*/ 20 h 49"/>
                      <a:gd name="T30" fmla="*/ 1 w 23"/>
                      <a:gd name="T31" fmla="*/ 21 h 49"/>
                      <a:gd name="T32" fmla="*/ 1 w 23"/>
                      <a:gd name="T33" fmla="*/ 21 h 49"/>
                      <a:gd name="T34" fmla="*/ 1 w 23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23" y="0"/>
                        </a:moveTo>
                        <a:lnTo>
                          <a:pt x="18" y="2"/>
                        </a:lnTo>
                        <a:lnTo>
                          <a:pt x="13" y="3"/>
                        </a:lnTo>
                        <a:lnTo>
                          <a:pt x="8" y="6"/>
                        </a:lnTo>
                        <a:lnTo>
                          <a:pt x="5" y="9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5" y="42"/>
                        </a:lnTo>
                        <a:lnTo>
                          <a:pt x="8" y="44"/>
                        </a:lnTo>
                        <a:lnTo>
                          <a:pt x="13" y="47"/>
                        </a:lnTo>
                        <a:lnTo>
                          <a:pt x="18" y="48"/>
                        </a:lnTo>
                        <a:lnTo>
                          <a:pt x="23" y="49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06" name="Rectangle 16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512" y="1618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207" name="Freeform 169"/>
                  <p:cNvSpPr>
                    <a:spLocks noChangeAspect="1"/>
                  </p:cNvSpPr>
                  <p:nvPr/>
                </p:nvSpPr>
                <p:spPr bwMode="auto">
                  <a:xfrm>
                    <a:off x="1626" y="1618"/>
                    <a:ext cx="7" cy="21"/>
                  </a:xfrm>
                  <a:custGeom>
                    <a:avLst/>
                    <a:gdLst>
                      <a:gd name="T0" fmla="*/ 0 w 23"/>
                      <a:gd name="T1" fmla="*/ 21 h 49"/>
                      <a:gd name="T2" fmla="*/ 2 w 23"/>
                      <a:gd name="T3" fmla="*/ 21 h 49"/>
                      <a:gd name="T4" fmla="*/ 3 w 23"/>
                      <a:gd name="T5" fmla="*/ 20 h 49"/>
                      <a:gd name="T6" fmla="*/ 4 w 23"/>
                      <a:gd name="T7" fmla="*/ 19 h 49"/>
                      <a:gd name="T8" fmla="*/ 5 w 23"/>
                      <a:gd name="T9" fmla="*/ 18 h 49"/>
                      <a:gd name="T10" fmla="*/ 6 w 23"/>
                      <a:gd name="T11" fmla="*/ 16 h 49"/>
                      <a:gd name="T12" fmla="*/ 7 w 23"/>
                      <a:gd name="T13" fmla="*/ 14 h 49"/>
                      <a:gd name="T14" fmla="*/ 7 w 23"/>
                      <a:gd name="T15" fmla="*/ 12 h 49"/>
                      <a:gd name="T16" fmla="*/ 7 w 23"/>
                      <a:gd name="T17" fmla="*/ 11 h 49"/>
                      <a:gd name="T18" fmla="*/ 7 w 23"/>
                      <a:gd name="T19" fmla="*/ 9 h 49"/>
                      <a:gd name="T20" fmla="*/ 7 w 23"/>
                      <a:gd name="T21" fmla="*/ 7 h 49"/>
                      <a:gd name="T22" fmla="*/ 6 w 23"/>
                      <a:gd name="T23" fmla="*/ 5 h 49"/>
                      <a:gd name="T24" fmla="*/ 5 w 23"/>
                      <a:gd name="T25" fmla="*/ 4 h 49"/>
                      <a:gd name="T26" fmla="*/ 4 w 23"/>
                      <a:gd name="T27" fmla="*/ 3 h 49"/>
                      <a:gd name="T28" fmla="*/ 3 w 23"/>
                      <a:gd name="T29" fmla="*/ 1 h 49"/>
                      <a:gd name="T30" fmla="*/ 2 w 23"/>
                      <a:gd name="T31" fmla="*/ 1 h 49"/>
                      <a:gd name="T32" fmla="*/ 0 w 23"/>
                      <a:gd name="T33" fmla="*/ 0 h 49"/>
                      <a:gd name="T34" fmla="*/ 0 w 23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0" y="47"/>
                        </a:lnTo>
                        <a:lnTo>
                          <a:pt x="14" y="44"/>
                        </a:lnTo>
                        <a:lnTo>
                          <a:pt x="18" y="42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3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9"/>
                        </a:lnTo>
                        <a:lnTo>
                          <a:pt x="14" y="6"/>
                        </a:lnTo>
                        <a:lnTo>
                          <a:pt x="10" y="3"/>
                        </a:lnTo>
                        <a:lnTo>
                          <a:pt x="6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08" name="Freeform 170"/>
                  <p:cNvSpPr>
                    <a:spLocks noChangeAspect="1"/>
                  </p:cNvSpPr>
                  <p:nvPr/>
                </p:nvSpPr>
                <p:spPr bwMode="auto">
                  <a:xfrm>
                    <a:off x="1397" y="2047"/>
                    <a:ext cx="7" cy="21"/>
                  </a:xfrm>
                  <a:custGeom>
                    <a:avLst/>
                    <a:gdLst>
                      <a:gd name="T0" fmla="*/ 0 w 23"/>
                      <a:gd name="T1" fmla="*/ 21 h 49"/>
                      <a:gd name="T2" fmla="*/ 2 w 23"/>
                      <a:gd name="T3" fmla="*/ 21 h 49"/>
                      <a:gd name="T4" fmla="*/ 3 w 23"/>
                      <a:gd name="T5" fmla="*/ 20 h 49"/>
                      <a:gd name="T6" fmla="*/ 4 w 23"/>
                      <a:gd name="T7" fmla="*/ 18 h 49"/>
                      <a:gd name="T8" fmla="*/ 5 w 23"/>
                      <a:gd name="T9" fmla="*/ 17 h 49"/>
                      <a:gd name="T10" fmla="*/ 6 w 23"/>
                      <a:gd name="T11" fmla="*/ 16 h 49"/>
                      <a:gd name="T12" fmla="*/ 7 w 23"/>
                      <a:gd name="T13" fmla="*/ 14 h 49"/>
                      <a:gd name="T14" fmla="*/ 7 w 23"/>
                      <a:gd name="T15" fmla="*/ 12 h 49"/>
                      <a:gd name="T16" fmla="*/ 7 w 23"/>
                      <a:gd name="T17" fmla="*/ 10 h 49"/>
                      <a:gd name="T18" fmla="*/ 7 w 23"/>
                      <a:gd name="T19" fmla="*/ 9 h 49"/>
                      <a:gd name="T20" fmla="*/ 7 w 23"/>
                      <a:gd name="T21" fmla="*/ 7 h 49"/>
                      <a:gd name="T22" fmla="*/ 6 w 23"/>
                      <a:gd name="T23" fmla="*/ 5 h 49"/>
                      <a:gd name="T24" fmla="*/ 5 w 23"/>
                      <a:gd name="T25" fmla="*/ 3 h 49"/>
                      <a:gd name="T26" fmla="*/ 4 w 23"/>
                      <a:gd name="T27" fmla="*/ 2 h 49"/>
                      <a:gd name="T28" fmla="*/ 3 w 23"/>
                      <a:gd name="T29" fmla="*/ 1 h 49"/>
                      <a:gd name="T30" fmla="*/ 2 w 23"/>
                      <a:gd name="T31" fmla="*/ 0 h 49"/>
                      <a:gd name="T32" fmla="*/ 0 w 23"/>
                      <a:gd name="T33" fmla="*/ 0 h 49"/>
                      <a:gd name="T34" fmla="*/ 0 w 23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0" y="49"/>
                        </a:moveTo>
                        <a:lnTo>
                          <a:pt x="5" y="48"/>
                        </a:lnTo>
                        <a:lnTo>
                          <a:pt x="10" y="47"/>
                        </a:lnTo>
                        <a:lnTo>
                          <a:pt x="14" y="43"/>
                        </a:lnTo>
                        <a:lnTo>
                          <a:pt x="18" y="40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3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8"/>
                        </a:lnTo>
                        <a:lnTo>
                          <a:pt x="14" y="4"/>
                        </a:lnTo>
                        <a:lnTo>
                          <a:pt x="10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09" name="Rectangle 17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283" y="2047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210" name="Freeform 172"/>
                  <p:cNvSpPr>
                    <a:spLocks noChangeAspect="1"/>
                  </p:cNvSpPr>
                  <p:nvPr/>
                </p:nvSpPr>
                <p:spPr bwMode="auto">
                  <a:xfrm>
                    <a:off x="1276" y="2047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6 w 24"/>
                      <a:gd name="T3" fmla="*/ 0 h 49"/>
                      <a:gd name="T4" fmla="*/ 4 w 24"/>
                      <a:gd name="T5" fmla="*/ 1 h 49"/>
                      <a:gd name="T6" fmla="*/ 3 w 24"/>
                      <a:gd name="T7" fmla="*/ 2 h 49"/>
                      <a:gd name="T8" fmla="*/ 2 w 24"/>
                      <a:gd name="T9" fmla="*/ 3 h 49"/>
                      <a:gd name="T10" fmla="*/ 1 w 24"/>
                      <a:gd name="T11" fmla="*/ 5 h 49"/>
                      <a:gd name="T12" fmla="*/ 1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0 h 49"/>
                      <a:gd name="T18" fmla="*/ 0 w 24"/>
                      <a:gd name="T19" fmla="*/ 12 h 49"/>
                      <a:gd name="T20" fmla="*/ 1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7 h 49"/>
                      <a:gd name="T26" fmla="*/ 3 w 24"/>
                      <a:gd name="T27" fmla="*/ 18 h 49"/>
                      <a:gd name="T28" fmla="*/ 4 w 24"/>
                      <a:gd name="T29" fmla="*/ 20 h 49"/>
                      <a:gd name="T30" fmla="*/ 6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9" y="4"/>
                        </a:lnTo>
                        <a:lnTo>
                          <a:pt x="6" y="8"/>
                        </a:lnTo>
                        <a:lnTo>
                          <a:pt x="3" y="12"/>
                        </a:lnTo>
                        <a:lnTo>
                          <a:pt x="2" y="16"/>
                        </a:lnTo>
                        <a:lnTo>
                          <a:pt x="1" y="20"/>
                        </a:lnTo>
                        <a:lnTo>
                          <a:pt x="0" y="24"/>
                        </a:lnTo>
                        <a:lnTo>
                          <a:pt x="1" y="29"/>
                        </a:lnTo>
                        <a:lnTo>
                          <a:pt x="2" y="33"/>
                        </a:lnTo>
                        <a:lnTo>
                          <a:pt x="3" y="37"/>
                        </a:lnTo>
                        <a:lnTo>
                          <a:pt x="6" y="40"/>
                        </a:lnTo>
                        <a:lnTo>
                          <a:pt x="9" y="43"/>
                        </a:lnTo>
                        <a:lnTo>
                          <a:pt x="14" y="47"/>
                        </a:lnTo>
                        <a:lnTo>
                          <a:pt x="19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11" name="Freeform 173"/>
                  <p:cNvSpPr>
                    <a:spLocks noChangeAspect="1"/>
                  </p:cNvSpPr>
                  <p:nvPr/>
                </p:nvSpPr>
                <p:spPr bwMode="auto">
                  <a:xfrm>
                    <a:off x="1276" y="1618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6 w 24"/>
                      <a:gd name="T3" fmla="*/ 1 h 49"/>
                      <a:gd name="T4" fmla="*/ 4 w 24"/>
                      <a:gd name="T5" fmla="*/ 1 h 49"/>
                      <a:gd name="T6" fmla="*/ 3 w 24"/>
                      <a:gd name="T7" fmla="*/ 3 h 49"/>
                      <a:gd name="T8" fmla="*/ 2 w 24"/>
                      <a:gd name="T9" fmla="*/ 4 h 49"/>
                      <a:gd name="T10" fmla="*/ 1 w 24"/>
                      <a:gd name="T11" fmla="*/ 5 h 49"/>
                      <a:gd name="T12" fmla="*/ 1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1 h 49"/>
                      <a:gd name="T18" fmla="*/ 0 w 24"/>
                      <a:gd name="T19" fmla="*/ 12 h 49"/>
                      <a:gd name="T20" fmla="*/ 1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8 h 49"/>
                      <a:gd name="T26" fmla="*/ 3 w 24"/>
                      <a:gd name="T27" fmla="*/ 19 h 49"/>
                      <a:gd name="T28" fmla="*/ 4 w 24"/>
                      <a:gd name="T29" fmla="*/ 20 h 49"/>
                      <a:gd name="T30" fmla="*/ 6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9" y="2"/>
                        </a:lnTo>
                        <a:lnTo>
                          <a:pt x="14" y="3"/>
                        </a:lnTo>
                        <a:lnTo>
                          <a:pt x="9" y="6"/>
                        </a:lnTo>
                        <a:lnTo>
                          <a:pt x="6" y="9"/>
                        </a:lnTo>
                        <a:lnTo>
                          <a:pt x="3" y="12"/>
                        </a:lnTo>
                        <a:lnTo>
                          <a:pt x="2" y="16"/>
                        </a:lnTo>
                        <a:lnTo>
                          <a:pt x="1" y="20"/>
                        </a:lnTo>
                        <a:lnTo>
                          <a:pt x="0" y="25"/>
                        </a:lnTo>
                        <a:lnTo>
                          <a:pt x="1" y="29"/>
                        </a:lnTo>
                        <a:lnTo>
                          <a:pt x="2" y="33"/>
                        </a:lnTo>
                        <a:lnTo>
                          <a:pt x="3" y="37"/>
                        </a:lnTo>
                        <a:lnTo>
                          <a:pt x="6" y="42"/>
                        </a:lnTo>
                        <a:lnTo>
                          <a:pt x="9" y="44"/>
                        </a:lnTo>
                        <a:lnTo>
                          <a:pt x="14" y="47"/>
                        </a:lnTo>
                        <a:lnTo>
                          <a:pt x="19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12" name="Rectangle 17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283" y="1618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213" name="Freeform 175"/>
                  <p:cNvSpPr>
                    <a:spLocks noChangeAspect="1"/>
                  </p:cNvSpPr>
                  <p:nvPr/>
                </p:nvSpPr>
                <p:spPr bwMode="auto">
                  <a:xfrm>
                    <a:off x="1397" y="1618"/>
                    <a:ext cx="7" cy="21"/>
                  </a:xfrm>
                  <a:custGeom>
                    <a:avLst/>
                    <a:gdLst>
                      <a:gd name="T0" fmla="*/ 0 w 23"/>
                      <a:gd name="T1" fmla="*/ 21 h 49"/>
                      <a:gd name="T2" fmla="*/ 2 w 23"/>
                      <a:gd name="T3" fmla="*/ 21 h 49"/>
                      <a:gd name="T4" fmla="*/ 3 w 23"/>
                      <a:gd name="T5" fmla="*/ 20 h 49"/>
                      <a:gd name="T6" fmla="*/ 4 w 23"/>
                      <a:gd name="T7" fmla="*/ 19 h 49"/>
                      <a:gd name="T8" fmla="*/ 5 w 23"/>
                      <a:gd name="T9" fmla="*/ 18 h 49"/>
                      <a:gd name="T10" fmla="*/ 6 w 23"/>
                      <a:gd name="T11" fmla="*/ 16 h 49"/>
                      <a:gd name="T12" fmla="*/ 7 w 23"/>
                      <a:gd name="T13" fmla="*/ 14 h 49"/>
                      <a:gd name="T14" fmla="*/ 7 w 23"/>
                      <a:gd name="T15" fmla="*/ 12 h 49"/>
                      <a:gd name="T16" fmla="*/ 7 w 23"/>
                      <a:gd name="T17" fmla="*/ 11 h 49"/>
                      <a:gd name="T18" fmla="*/ 7 w 23"/>
                      <a:gd name="T19" fmla="*/ 9 h 49"/>
                      <a:gd name="T20" fmla="*/ 7 w 23"/>
                      <a:gd name="T21" fmla="*/ 7 h 49"/>
                      <a:gd name="T22" fmla="*/ 6 w 23"/>
                      <a:gd name="T23" fmla="*/ 5 h 49"/>
                      <a:gd name="T24" fmla="*/ 5 w 23"/>
                      <a:gd name="T25" fmla="*/ 4 h 49"/>
                      <a:gd name="T26" fmla="*/ 4 w 23"/>
                      <a:gd name="T27" fmla="*/ 3 h 49"/>
                      <a:gd name="T28" fmla="*/ 3 w 23"/>
                      <a:gd name="T29" fmla="*/ 1 h 49"/>
                      <a:gd name="T30" fmla="*/ 2 w 23"/>
                      <a:gd name="T31" fmla="*/ 1 h 49"/>
                      <a:gd name="T32" fmla="*/ 0 w 23"/>
                      <a:gd name="T33" fmla="*/ 0 h 49"/>
                      <a:gd name="T34" fmla="*/ 0 w 23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0" y="49"/>
                        </a:moveTo>
                        <a:lnTo>
                          <a:pt x="5" y="48"/>
                        </a:lnTo>
                        <a:lnTo>
                          <a:pt x="10" y="47"/>
                        </a:lnTo>
                        <a:lnTo>
                          <a:pt x="14" y="44"/>
                        </a:lnTo>
                        <a:lnTo>
                          <a:pt x="18" y="42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3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9"/>
                        </a:lnTo>
                        <a:lnTo>
                          <a:pt x="14" y="6"/>
                        </a:lnTo>
                        <a:lnTo>
                          <a:pt x="10" y="3"/>
                        </a:lnTo>
                        <a:lnTo>
                          <a:pt x="5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14" name="Freeform 176"/>
                  <p:cNvSpPr>
                    <a:spLocks noChangeAspect="1"/>
                  </p:cNvSpPr>
                  <p:nvPr/>
                </p:nvSpPr>
                <p:spPr bwMode="auto">
                  <a:xfrm>
                    <a:off x="1512" y="2047"/>
                    <a:ext cx="7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2 w 24"/>
                      <a:gd name="T3" fmla="*/ 21 h 49"/>
                      <a:gd name="T4" fmla="*/ 3 w 24"/>
                      <a:gd name="T5" fmla="*/ 20 h 49"/>
                      <a:gd name="T6" fmla="*/ 4 w 24"/>
                      <a:gd name="T7" fmla="*/ 18 h 49"/>
                      <a:gd name="T8" fmla="*/ 5 w 24"/>
                      <a:gd name="T9" fmla="*/ 17 h 49"/>
                      <a:gd name="T10" fmla="*/ 6 w 24"/>
                      <a:gd name="T11" fmla="*/ 16 h 49"/>
                      <a:gd name="T12" fmla="*/ 6 w 24"/>
                      <a:gd name="T13" fmla="*/ 14 h 49"/>
                      <a:gd name="T14" fmla="*/ 7 w 24"/>
                      <a:gd name="T15" fmla="*/ 12 h 49"/>
                      <a:gd name="T16" fmla="*/ 7 w 24"/>
                      <a:gd name="T17" fmla="*/ 10 h 49"/>
                      <a:gd name="T18" fmla="*/ 7 w 24"/>
                      <a:gd name="T19" fmla="*/ 9 h 49"/>
                      <a:gd name="T20" fmla="*/ 6 w 24"/>
                      <a:gd name="T21" fmla="*/ 7 h 49"/>
                      <a:gd name="T22" fmla="*/ 6 w 24"/>
                      <a:gd name="T23" fmla="*/ 5 h 49"/>
                      <a:gd name="T24" fmla="*/ 5 w 24"/>
                      <a:gd name="T25" fmla="*/ 3 h 49"/>
                      <a:gd name="T26" fmla="*/ 4 w 24"/>
                      <a:gd name="T27" fmla="*/ 2 h 49"/>
                      <a:gd name="T28" fmla="*/ 3 w 24"/>
                      <a:gd name="T29" fmla="*/ 1 h 49"/>
                      <a:gd name="T30" fmla="*/ 2 w 24"/>
                      <a:gd name="T31" fmla="*/ 0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1" y="47"/>
                        </a:lnTo>
                        <a:lnTo>
                          <a:pt x="15" y="43"/>
                        </a:lnTo>
                        <a:lnTo>
                          <a:pt x="18" y="40"/>
                        </a:lnTo>
                        <a:lnTo>
                          <a:pt x="21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4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1" y="12"/>
                        </a:lnTo>
                        <a:lnTo>
                          <a:pt x="18" y="8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6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15" name="Rectangle 17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397" y="2047"/>
                    <a:ext cx="107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216" name="Freeform 178"/>
                  <p:cNvSpPr>
                    <a:spLocks noChangeAspect="1"/>
                  </p:cNvSpPr>
                  <p:nvPr/>
                </p:nvSpPr>
                <p:spPr bwMode="auto">
                  <a:xfrm>
                    <a:off x="1390" y="2047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5 w 24"/>
                      <a:gd name="T3" fmla="*/ 0 h 49"/>
                      <a:gd name="T4" fmla="*/ 4 w 24"/>
                      <a:gd name="T5" fmla="*/ 1 h 49"/>
                      <a:gd name="T6" fmla="*/ 3 w 24"/>
                      <a:gd name="T7" fmla="*/ 2 h 49"/>
                      <a:gd name="T8" fmla="*/ 2 w 24"/>
                      <a:gd name="T9" fmla="*/ 3 h 49"/>
                      <a:gd name="T10" fmla="*/ 1 w 24"/>
                      <a:gd name="T11" fmla="*/ 5 h 49"/>
                      <a:gd name="T12" fmla="*/ 0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0 h 49"/>
                      <a:gd name="T18" fmla="*/ 0 w 24"/>
                      <a:gd name="T19" fmla="*/ 12 h 49"/>
                      <a:gd name="T20" fmla="*/ 0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7 h 49"/>
                      <a:gd name="T26" fmla="*/ 3 w 24"/>
                      <a:gd name="T27" fmla="*/ 18 h 49"/>
                      <a:gd name="T28" fmla="*/ 4 w 24"/>
                      <a:gd name="T29" fmla="*/ 20 h 49"/>
                      <a:gd name="T30" fmla="*/ 5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9" y="4"/>
                        </a:lnTo>
                        <a:lnTo>
                          <a:pt x="6" y="8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6" y="40"/>
                        </a:lnTo>
                        <a:lnTo>
                          <a:pt x="9" y="43"/>
                        </a:lnTo>
                        <a:lnTo>
                          <a:pt x="14" y="47"/>
                        </a:lnTo>
                        <a:lnTo>
                          <a:pt x="18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17" name="Freeform 179"/>
                  <p:cNvSpPr>
                    <a:spLocks noChangeAspect="1"/>
                  </p:cNvSpPr>
                  <p:nvPr/>
                </p:nvSpPr>
                <p:spPr bwMode="auto">
                  <a:xfrm>
                    <a:off x="1390" y="1618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5 w 24"/>
                      <a:gd name="T3" fmla="*/ 1 h 49"/>
                      <a:gd name="T4" fmla="*/ 4 w 24"/>
                      <a:gd name="T5" fmla="*/ 1 h 49"/>
                      <a:gd name="T6" fmla="*/ 3 w 24"/>
                      <a:gd name="T7" fmla="*/ 3 h 49"/>
                      <a:gd name="T8" fmla="*/ 2 w 24"/>
                      <a:gd name="T9" fmla="*/ 4 h 49"/>
                      <a:gd name="T10" fmla="*/ 1 w 24"/>
                      <a:gd name="T11" fmla="*/ 5 h 49"/>
                      <a:gd name="T12" fmla="*/ 0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1 h 49"/>
                      <a:gd name="T18" fmla="*/ 0 w 24"/>
                      <a:gd name="T19" fmla="*/ 12 h 49"/>
                      <a:gd name="T20" fmla="*/ 0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8 h 49"/>
                      <a:gd name="T26" fmla="*/ 3 w 24"/>
                      <a:gd name="T27" fmla="*/ 19 h 49"/>
                      <a:gd name="T28" fmla="*/ 4 w 24"/>
                      <a:gd name="T29" fmla="*/ 20 h 49"/>
                      <a:gd name="T30" fmla="*/ 5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8" y="2"/>
                        </a:lnTo>
                        <a:lnTo>
                          <a:pt x="14" y="3"/>
                        </a:lnTo>
                        <a:lnTo>
                          <a:pt x="9" y="6"/>
                        </a:lnTo>
                        <a:lnTo>
                          <a:pt x="6" y="9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6" y="42"/>
                        </a:lnTo>
                        <a:lnTo>
                          <a:pt x="9" y="44"/>
                        </a:lnTo>
                        <a:lnTo>
                          <a:pt x="14" y="47"/>
                        </a:lnTo>
                        <a:lnTo>
                          <a:pt x="18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18" name="Rectangle 18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397" y="1618"/>
                    <a:ext cx="107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219" name="Freeform 181"/>
                  <p:cNvSpPr>
                    <a:spLocks noChangeAspect="1"/>
                  </p:cNvSpPr>
                  <p:nvPr/>
                </p:nvSpPr>
                <p:spPr bwMode="auto">
                  <a:xfrm>
                    <a:off x="1512" y="1618"/>
                    <a:ext cx="7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2 w 24"/>
                      <a:gd name="T3" fmla="*/ 21 h 49"/>
                      <a:gd name="T4" fmla="*/ 3 w 24"/>
                      <a:gd name="T5" fmla="*/ 20 h 49"/>
                      <a:gd name="T6" fmla="*/ 4 w 24"/>
                      <a:gd name="T7" fmla="*/ 19 h 49"/>
                      <a:gd name="T8" fmla="*/ 5 w 24"/>
                      <a:gd name="T9" fmla="*/ 18 h 49"/>
                      <a:gd name="T10" fmla="*/ 6 w 24"/>
                      <a:gd name="T11" fmla="*/ 16 h 49"/>
                      <a:gd name="T12" fmla="*/ 6 w 24"/>
                      <a:gd name="T13" fmla="*/ 14 h 49"/>
                      <a:gd name="T14" fmla="*/ 7 w 24"/>
                      <a:gd name="T15" fmla="*/ 12 h 49"/>
                      <a:gd name="T16" fmla="*/ 7 w 24"/>
                      <a:gd name="T17" fmla="*/ 11 h 49"/>
                      <a:gd name="T18" fmla="*/ 7 w 24"/>
                      <a:gd name="T19" fmla="*/ 9 h 49"/>
                      <a:gd name="T20" fmla="*/ 6 w 24"/>
                      <a:gd name="T21" fmla="*/ 7 h 49"/>
                      <a:gd name="T22" fmla="*/ 6 w 24"/>
                      <a:gd name="T23" fmla="*/ 5 h 49"/>
                      <a:gd name="T24" fmla="*/ 5 w 24"/>
                      <a:gd name="T25" fmla="*/ 4 h 49"/>
                      <a:gd name="T26" fmla="*/ 4 w 24"/>
                      <a:gd name="T27" fmla="*/ 3 h 49"/>
                      <a:gd name="T28" fmla="*/ 3 w 24"/>
                      <a:gd name="T29" fmla="*/ 1 h 49"/>
                      <a:gd name="T30" fmla="*/ 2 w 24"/>
                      <a:gd name="T31" fmla="*/ 1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1" y="47"/>
                        </a:lnTo>
                        <a:lnTo>
                          <a:pt x="15" y="44"/>
                        </a:lnTo>
                        <a:lnTo>
                          <a:pt x="18" y="42"/>
                        </a:lnTo>
                        <a:lnTo>
                          <a:pt x="21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4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1" y="12"/>
                        </a:lnTo>
                        <a:lnTo>
                          <a:pt x="18" y="9"/>
                        </a:lnTo>
                        <a:lnTo>
                          <a:pt x="15" y="6"/>
                        </a:lnTo>
                        <a:lnTo>
                          <a:pt x="11" y="3"/>
                        </a:lnTo>
                        <a:lnTo>
                          <a:pt x="6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20" name="Freeform 182"/>
                  <p:cNvSpPr>
                    <a:spLocks noChangeAspect="1"/>
                  </p:cNvSpPr>
                  <p:nvPr/>
                </p:nvSpPr>
                <p:spPr bwMode="auto">
                  <a:xfrm>
                    <a:off x="1855" y="2047"/>
                    <a:ext cx="7" cy="21"/>
                  </a:xfrm>
                  <a:custGeom>
                    <a:avLst/>
                    <a:gdLst>
                      <a:gd name="T0" fmla="*/ 0 w 25"/>
                      <a:gd name="T1" fmla="*/ 21 h 49"/>
                      <a:gd name="T2" fmla="*/ 2 w 25"/>
                      <a:gd name="T3" fmla="*/ 21 h 49"/>
                      <a:gd name="T4" fmla="*/ 3 w 25"/>
                      <a:gd name="T5" fmla="*/ 20 h 49"/>
                      <a:gd name="T6" fmla="*/ 4 w 25"/>
                      <a:gd name="T7" fmla="*/ 18 h 49"/>
                      <a:gd name="T8" fmla="*/ 5 w 25"/>
                      <a:gd name="T9" fmla="*/ 17 h 49"/>
                      <a:gd name="T10" fmla="*/ 6 w 25"/>
                      <a:gd name="T11" fmla="*/ 16 h 49"/>
                      <a:gd name="T12" fmla="*/ 6 w 25"/>
                      <a:gd name="T13" fmla="*/ 14 h 49"/>
                      <a:gd name="T14" fmla="*/ 6 w 25"/>
                      <a:gd name="T15" fmla="*/ 12 h 49"/>
                      <a:gd name="T16" fmla="*/ 7 w 25"/>
                      <a:gd name="T17" fmla="*/ 10 h 49"/>
                      <a:gd name="T18" fmla="*/ 6 w 25"/>
                      <a:gd name="T19" fmla="*/ 9 h 49"/>
                      <a:gd name="T20" fmla="*/ 6 w 25"/>
                      <a:gd name="T21" fmla="*/ 7 h 49"/>
                      <a:gd name="T22" fmla="*/ 6 w 25"/>
                      <a:gd name="T23" fmla="*/ 5 h 49"/>
                      <a:gd name="T24" fmla="*/ 5 w 25"/>
                      <a:gd name="T25" fmla="*/ 3 h 49"/>
                      <a:gd name="T26" fmla="*/ 4 w 25"/>
                      <a:gd name="T27" fmla="*/ 2 h 49"/>
                      <a:gd name="T28" fmla="*/ 3 w 25"/>
                      <a:gd name="T29" fmla="*/ 1 h 49"/>
                      <a:gd name="T30" fmla="*/ 2 w 25"/>
                      <a:gd name="T31" fmla="*/ 0 h 49"/>
                      <a:gd name="T32" fmla="*/ 0 w 25"/>
                      <a:gd name="T33" fmla="*/ 0 h 49"/>
                      <a:gd name="T34" fmla="*/ 0 w 25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1" y="47"/>
                        </a:lnTo>
                        <a:lnTo>
                          <a:pt x="15" y="43"/>
                        </a:lnTo>
                        <a:lnTo>
                          <a:pt x="18" y="40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5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8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6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21" name="Rectangle 18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740" y="2047"/>
                    <a:ext cx="100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222" name="Freeform 184"/>
                  <p:cNvSpPr>
                    <a:spLocks noChangeAspect="1"/>
                  </p:cNvSpPr>
                  <p:nvPr/>
                </p:nvSpPr>
                <p:spPr bwMode="auto">
                  <a:xfrm>
                    <a:off x="1733" y="2047"/>
                    <a:ext cx="7" cy="21"/>
                  </a:xfrm>
                  <a:custGeom>
                    <a:avLst/>
                    <a:gdLst>
                      <a:gd name="T0" fmla="*/ 7 w 23"/>
                      <a:gd name="T1" fmla="*/ 0 h 49"/>
                      <a:gd name="T2" fmla="*/ 5 w 23"/>
                      <a:gd name="T3" fmla="*/ 0 h 49"/>
                      <a:gd name="T4" fmla="*/ 4 w 23"/>
                      <a:gd name="T5" fmla="*/ 1 h 49"/>
                      <a:gd name="T6" fmla="*/ 3 w 23"/>
                      <a:gd name="T7" fmla="*/ 2 h 49"/>
                      <a:gd name="T8" fmla="*/ 2 w 23"/>
                      <a:gd name="T9" fmla="*/ 3 h 49"/>
                      <a:gd name="T10" fmla="*/ 1 w 23"/>
                      <a:gd name="T11" fmla="*/ 5 h 49"/>
                      <a:gd name="T12" fmla="*/ 0 w 23"/>
                      <a:gd name="T13" fmla="*/ 7 h 49"/>
                      <a:gd name="T14" fmla="*/ 0 w 23"/>
                      <a:gd name="T15" fmla="*/ 9 h 49"/>
                      <a:gd name="T16" fmla="*/ 0 w 23"/>
                      <a:gd name="T17" fmla="*/ 10 h 49"/>
                      <a:gd name="T18" fmla="*/ 0 w 23"/>
                      <a:gd name="T19" fmla="*/ 12 h 49"/>
                      <a:gd name="T20" fmla="*/ 0 w 23"/>
                      <a:gd name="T21" fmla="*/ 14 h 49"/>
                      <a:gd name="T22" fmla="*/ 1 w 23"/>
                      <a:gd name="T23" fmla="*/ 16 h 49"/>
                      <a:gd name="T24" fmla="*/ 2 w 23"/>
                      <a:gd name="T25" fmla="*/ 17 h 49"/>
                      <a:gd name="T26" fmla="*/ 3 w 23"/>
                      <a:gd name="T27" fmla="*/ 18 h 49"/>
                      <a:gd name="T28" fmla="*/ 4 w 23"/>
                      <a:gd name="T29" fmla="*/ 20 h 49"/>
                      <a:gd name="T30" fmla="*/ 5 w 23"/>
                      <a:gd name="T31" fmla="*/ 21 h 49"/>
                      <a:gd name="T32" fmla="*/ 7 w 23"/>
                      <a:gd name="T33" fmla="*/ 21 h 49"/>
                      <a:gd name="T34" fmla="*/ 7 w 23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5" y="8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5" y="40"/>
                        </a:lnTo>
                        <a:lnTo>
                          <a:pt x="9" y="43"/>
                        </a:lnTo>
                        <a:lnTo>
                          <a:pt x="13" y="47"/>
                        </a:lnTo>
                        <a:lnTo>
                          <a:pt x="18" y="48"/>
                        </a:lnTo>
                        <a:lnTo>
                          <a:pt x="23" y="49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23" name="Freeform 185"/>
                  <p:cNvSpPr>
                    <a:spLocks noChangeAspect="1"/>
                  </p:cNvSpPr>
                  <p:nvPr/>
                </p:nvSpPr>
                <p:spPr bwMode="auto">
                  <a:xfrm>
                    <a:off x="1733" y="1618"/>
                    <a:ext cx="7" cy="21"/>
                  </a:xfrm>
                  <a:custGeom>
                    <a:avLst/>
                    <a:gdLst>
                      <a:gd name="T0" fmla="*/ 7 w 23"/>
                      <a:gd name="T1" fmla="*/ 0 h 49"/>
                      <a:gd name="T2" fmla="*/ 5 w 23"/>
                      <a:gd name="T3" fmla="*/ 1 h 49"/>
                      <a:gd name="T4" fmla="*/ 4 w 23"/>
                      <a:gd name="T5" fmla="*/ 1 h 49"/>
                      <a:gd name="T6" fmla="*/ 3 w 23"/>
                      <a:gd name="T7" fmla="*/ 3 h 49"/>
                      <a:gd name="T8" fmla="*/ 2 w 23"/>
                      <a:gd name="T9" fmla="*/ 4 h 49"/>
                      <a:gd name="T10" fmla="*/ 1 w 23"/>
                      <a:gd name="T11" fmla="*/ 5 h 49"/>
                      <a:gd name="T12" fmla="*/ 0 w 23"/>
                      <a:gd name="T13" fmla="*/ 7 h 49"/>
                      <a:gd name="T14" fmla="*/ 0 w 23"/>
                      <a:gd name="T15" fmla="*/ 9 h 49"/>
                      <a:gd name="T16" fmla="*/ 0 w 23"/>
                      <a:gd name="T17" fmla="*/ 11 h 49"/>
                      <a:gd name="T18" fmla="*/ 0 w 23"/>
                      <a:gd name="T19" fmla="*/ 12 h 49"/>
                      <a:gd name="T20" fmla="*/ 0 w 23"/>
                      <a:gd name="T21" fmla="*/ 14 h 49"/>
                      <a:gd name="T22" fmla="*/ 1 w 23"/>
                      <a:gd name="T23" fmla="*/ 16 h 49"/>
                      <a:gd name="T24" fmla="*/ 2 w 23"/>
                      <a:gd name="T25" fmla="*/ 18 h 49"/>
                      <a:gd name="T26" fmla="*/ 3 w 23"/>
                      <a:gd name="T27" fmla="*/ 19 h 49"/>
                      <a:gd name="T28" fmla="*/ 4 w 23"/>
                      <a:gd name="T29" fmla="*/ 20 h 49"/>
                      <a:gd name="T30" fmla="*/ 5 w 23"/>
                      <a:gd name="T31" fmla="*/ 21 h 49"/>
                      <a:gd name="T32" fmla="*/ 7 w 23"/>
                      <a:gd name="T33" fmla="*/ 21 h 49"/>
                      <a:gd name="T34" fmla="*/ 7 w 23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23" y="0"/>
                        </a:moveTo>
                        <a:lnTo>
                          <a:pt x="18" y="2"/>
                        </a:lnTo>
                        <a:lnTo>
                          <a:pt x="13" y="3"/>
                        </a:lnTo>
                        <a:lnTo>
                          <a:pt x="9" y="6"/>
                        </a:lnTo>
                        <a:lnTo>
                          <a:pt x="5" y="9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5" y="42"/>
                        </a:lnTo>
                        <a:lnTo>
                          <a:pt x="9" y="44"/>
                        </a:lnTo>
                        <a:lnTo>
                          <a:pt x="13" y="47"/>
                        </a:lnTo>
                        <a:lnTo>
                          <a:pt x="18" y="48"/>
                        </a:lnTo>
                        <a:lnTo>
                          <a:pt x="23" y="49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24" name="Rectangle 18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740" y="1618"/>
                    <a:ext cx="100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225" name="Freeform 187"/>
                  <p:cNvSpPr>
                    <a:spLocks noChangeAspect="1"/>
                  </p:cNvSpPr>
                  <p:nvPr/>
                </p:nvSpPr>
                <p:spPr bwMode="auto">
                  <a:xfrm>
                    <a:off x="1855" y="1618"/>
                    <a:ext cx="7" cy="21"/>
                  </a:xfrm>
                  <a:custGeom>
                    <a:avLst/>
                    <a:gdLst>
                      <a:gd name="T0" fmla="*/ 0 w 25"/>
                      <a:gd name="T1" fmla="*/ 21 h 49"/>
                      <a:gd name="T2" fmla="*/ 2 w 25"/>
                      <a:gd name="T3" fmla="*/ 21 h 49"/>
                      <a:gd name="T4" fmla="*/ 3 w 25"/>
                      <a:gd name="T5" fmla="*/ 20 h 49"/>
                      <a:gd name="T6" fmla="*/ 4 w 25"/>
                      <a:gd name="T7" fmla="*/ 19 h 49"/>
                      <a:gd name="T8" fmla="*/ 5 w 25"/>
                      <a:gd name="T9" fmla="*/ 18 h 49"/>
                      <a:gd name="T10" fmla="*/ 6 w 25"/>
                      <a:gd name="T11" fmla="*/ 16 h 49"/>
                      <a:gd name="T12" fmla="*/ 6 w 25"/>
                      <a:gd name="T13" fmla="*/ 14 h 49"/>
                      <a:gd name="T14" fmla="*/ 6 w 25"/>
                      <a:gd name="T15" fmla="*/ 12 h 49"/>
                      <a:gd name="T16" fmla="*/ 7 w 25"/>
                      <a:gd name="T17" fmla="*/ 11 h 49"/>
                      <a:gd name="T18" fmla="*/ 6 w 25"/>
                      <a:gd name="T19" fmla="*/ 9 h 49"/>
                      <a:gd name="T20" fmla="*/ 6 w 25"/>
                      <a:gd name="T21" fmla="*/ 7 h 49"/>
                      <a:gd name="T22" fmla="*/ 6 w 25"/>
                      <a:gd name="T23" fmla="*/ 5 h 49"/>
                      <a:gd name="T24" fmla="*/ 5 w 25"/>
                      <a:gd name="T25" fmla="*/ 4 h 49"/>
                      <a:gd name="T26" fmla="*/ 4 w 25"/>
                      <a:gd name="T27" fmla="*/ 3 h 49"/>
                      <a:gd name="T28" fmla="*/ 3 w 25"/>
                      <a:gd name="T29" fmla="*/ 1 h 49"/>
                      <a:gd name="T30" fmla="*/ 2 w 25"/>
                      <a:gd name="T31" fmla="*/ 1 h 49"/>
                      <a:gd name="T32" fmla="*/ 0 w 25"/>
                      <a:gd name="T33" fmla="*/ 0 h 49"/>
                      <a:gd name="T34" fmla="*/ 0 w 25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1" y="47"/>
                        </a:lnTo>
                        <a:lnTo>
                          <a:pt x="15" y="44"/>
                        </a:lnTo>
                        <a:lnTo>
                          <a:pt x="18" y="42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5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9"/>
                        </a:lnTo>
                        <a:lnTo>
                          <a:pt x="15" y="6"/>
                        </a:lnTo>
                        <a:lnTo>
                          <a:pt x="11" y="3"/>
                        </a:lnTo>
                        <a:lnTo>
                          <a:pt x="6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26" name="Freeform 188"/>
                  <p:cNvSpPr>
                    <a:spLocks noChangeAspect="1"/>
                  </p:cNvSpPr>
                  <p:nvPr/>
                </p:nvSpPr>
                <p:spPr bwMode="auto">
                  <a:xfrm>
                    <a:off x="1740" y="2047"/>
                    <a:ext cx="0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0 w 24"/>
                      <a:gd name="T3" fmla="*/ 21 h 49"/>
                      <a:gd name="T4" fmla="*/ 0 w 24"/>
                      <a:gd name="T5" fmla="*/ 20 h 49"/>
                      <a:gd name="T6" fmla="*/ 1 w 24"/>
                      <a:gd name="T7" fmla="*/ 18 h 49"/>
                      <a:gd name="T8" fmla="*/ 1 w 24"/>
                      <a:gd name="T9" fmla="*/ 17 h 49"/>
                      <a:gd name="T10" fmla="*/ 1 w 24"/>
                      <a:gd name="T11" fmla="*/ 16 h 49"/>
                      <a:gd name="T12" fmla="*/ 1 w 24"/>
                      <a:gd name="T13" fmla="*/ 14 h 49"/>
                      <a:gd name="T14" fmla="*/ 1 w 24"/>
                      <a:gd name="T15" fmla="*/ 12 h 49"/>
                      <a:gd name="T16" fmla="*/ 1 w 24"/>
                      <a:gd name="T17" fmla="*/ 10 h 49"/>
                      <a:gd name="T18" fmla="*/ 1 w 24"/>
                      <a:gd name="T19" fmla="*/ 9 h 49"/>
                      <a:gd name="T20" fmla="*/ 1 w 24"/>
                      <a:gd name="T21" fmla="*/ 7 h 49"/>
                      <a:gd name="T22" fmla="*/ 1 w 24"/>
                      <a:gd name="T23" fmla="*/ 5 h 49"/>
                      <a:gd name="T24" fmla="*/ 1 w 24"/>
                      <a:gd name="T25" fmla="*/ 3 h 49"/>
                      <a:gd name="T26" fmla="*/ 1 w 24"/>
                      <a:gd name="T27" fmla="*/ 2 h 49"/>
                      <a:gd name="T28" fmla="*/ 0 w 24"/>
                      <a:gd name="T29" fmla="*/ 1 h 49"/>
                      <a:gd name="T30" fmla="*/ 0 w 24"/>
                      <a:gd name="T31" fmla="*/ 0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7" y="48"/>
                        </a:lnTo>
                        <a:lnTo>
                          <a:pt x="11" y="47"/>
                        </a:lnTo>
                        <a:lnTo>
                          <a:pt x="15" y="43"/>
                        </a:lnTo>
                        <a:lnTo>
                          <a:pt x="18" y="40"/>
                        </a:lnTo>
                        <a:lnTo>
                          <a:pt x="21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4" y="24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1" y="12"/>
                        </a:lnTo>
                        <a:lnTo>
                          <a:pt x="18" y="8"/>
                        </a:lnTo>
                        <a:lnTo>
                          <a:pt x="15" y="4"/>
                        </a:lnTo>
                        <a:lnTo>
                          <a:pt x="11" y="2"/>
                        </a:lnTo>
                        <a:lnTo>
                          <a:pt x="7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27" name="Rectangle 18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626" y="2047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228" name="Freeform 190"/>
                  <p:cNvSpPr>
                    <a:spLocks noChangeAspect="1"/>
                  </p:cNvSpPr>
                  <p:nvPr/>
                </p:nvSpPr>
                <p:spPr bwMode="auto">
                  <a:xfrm>
                    <a:off x="1619" y="2047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5 w 24"/>
                      <a:gd name="T3" fmla="*/ 0 h 49"/>
                      <a:gd name="T4" fmla="*/ 4 w 24"/>
                      <a:gd name="T5" fmla="*/ 1 h 49"/>
                      <a:gd name="T6" fmla="*/ 3 w 24"/>
                      <a:gd name="T7" fmla="*/ 2 h 49"/>
                      <a:gd name="T8" fmla="*/ 2 w 24"/>
                      <a:gd name="T9" fmla="*/ 3 h 49"/>
                      <a:gd name="T10" fmla="*/ 1 w 24"/>
                      <a:gd name="T11" fmla="*/ 5 h 49"/>
                      <a:gd name="T12" fmla="*/ 0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0 h 49"/>
                      <a:gd name="T18" fmla="*/ 0 w 24"/>
                      <a:gd name="T19" fmla="*/ 12 h 49"/>
                      <a:gd name="T20" fmla="*/ 0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7 h 49"/>
                      <a:gd name="T26" fmla="*/ 3 w 24"/>
                      <a:gd name="T27" fmla="*/ 18 h 49"/>
                      <a:gd name="T28" fmla="*/ 4 w 24"/>
                      <a:gd name="T29" fmla="*/ 20 h 49"/>
                      <a:gd name="T30" fmla="*/ 5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6" y="8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6" y="40"/>
                        </a:lnTo>
                        <a:lnTo>
                          <a:pt x="10" y="43"/>
                        </a:lnTo>
                        <a:lnTo>
                          <a:pt x="14" y="47"/>
                        </a:lnTo>
                        <a:lnTo>
                          <a:pt x="18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29" name="Freeform 191"/>
                  <p:cNvSpPr>
                    <a:spLocks noChangeAspect="1"/>
                  </p:cNvSpPr>
                  <p:nvPr/>
                </p:nvSpPr>
                <p:spPr bwMode="auto">
                  <a:xfrm>
                    <a:off x="1619" y="1618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5 w 24"/>
                      <a:gd name="T3" fmla="*/ 1 h 49"/>
                      <a:gd name="T4" fmla="*/ 4 w 24"/>
                      <a:gd name="T5" fmla="*/ 1 h 49"/>
                      <a:gd name="T6" fmla="*/ 3 w 24"/>
                      <a:gd name="T7" fmla="*/ 3 h 49"/>
                      <a:gd name="T8" fmla="*/ 2 w 24"/>
                      <a:gd name="T9" fmla="*/ 4 h 49"/>
                      <a:gd name="T10" fmla="*/ 1 w 24"/>
                      <a:gd name="T11" fmla="*/ 5 h 49"/>
                      <a:gd name="T12" fmla="*/ 0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1 h 49"/>
                      <a:gd name="T18" fmla="*/ 0 w 24"/>
                      <a:gd name="T19" fmla="*/ 12 h 49"/>
                      <a:gd name="T20" fmla="*/ 0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8 h 49"/>
                      <a:gd name="T26" fmla="*/ 3 w 24"/>
                      <a:gd name="T27" fmla="*/ 19 h 49"/>
                      <a:gd name="T28" fmla="*/ 4 w 24"/>
                      <a:gd name="T29" fmla="*/ 20 h 49"/>
                      <a:gd name="T30" fmla="*/ 5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8" y="2"/>
                        </a:lnTo>
                        <a:lnTo>
                          <a:pt x="14" y="3"/>
                        </a:lnTo>
                        <a:lnTo>
                          <a:pt x="10" y="6"/>
                        </a:lnTo>
                        <a:lnTo>
                          <a:pt x="6" y="9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6" y="42"/>
                        </a:lnTo>
                        <a:lnTo>
                          <a:pt x="10" y="44"/>
                        </a:lnTo>
                        <a:lnTo>
                          <a:pt x="14" y="47"/>
                        </a:lnTo>
                        <a:lnTo>
                          <a:pt x="18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30" name="Rectangle 19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626" y="1618"/>
                    <a:ext cx="114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231" name="Freeform 193"/>
                  <p:cNvSpPr>
                    <a:spLocks noChangeAspect="1"/>
                  </p:cNvSpPr>
                  <p:nvPr/>
                </p:nvSpPr>
                <p:spPr bwMode="auto">
                  <a:xfrm>
                    <a:off x="1740" y="1618"/>
                    <a:ext cx="0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0 w 24"/>
                      <a:gd name="T3" fmla="*/ 21 h 49"/>
                      <a:gd name="T4" fmla="*/ 0 w 24"/>
                      <a:gd name="T5" fmla="*/ 20 h 49"/>
                      <a:gd name="T6" fmla="*/ 1 w 24"/>
                      <a:gd name="T7" fmla="*/ 19 h 49"/>
                      <a:gd name="T8" fmla="*/ 1 w 24"/>
                      <a:gd name="T9" fmla="*/ 18 h 49"/>
                      <a:gd name="T10" fmla="*/ 1 w 24"/>
                      <a:gd name="T11" fmla="*/ 16 h 49"/>
                      <a:gd name="T12" fmla="*/ 1 w 24"/>
                      <a:gd name="T13" fmla="*/ 14 h 49"/>
                      <a:gd name="T14" fmla="*/ 1 w 24"/>
                      <a:gd name="T15" fmla="*/ 12 h 49"/>
                      <a:gd name="T16" fmla="*/ 1 w 24"/>
                      <a:gd name="T17" fmla="*/ 11 h 49"/>
                      <a:gd name="T18" fmla="*/ 1 w 24"/>
                      <a:gd name="T19" fmla="*/ 9 h 49"/>
                      <a:gd name="T20" fmla="*/ 1 w 24"/>
                      <a:gd name="T21" fmla="*/ 7 h 49"/>
                      <a:gd name="T22" fmla="*/ 1 w 24"/>
                      <a:gd name="T23" fmla="*/ 5 h 49"/>
                      <a:gd name="T24" fmla="*/ 1 w 24"/>
                      <a:gd name="T25" fmla="*/ 4 h 49"/>
                      <a:gd name="T26" fmla="*/ 1 w 24"/>
                      <a:gd name="T27" fmla="*/ 3 h 49"/>
                      <a:gd name="T28" fmla="*/ 0 w 24"/>
                      <a:gd name="T29" fmla="*/ 1 h 49"/>
                      <a:gd name="T30" fmla="*/ 0 w 24"/>
                      <a:gd name="T31" fmla="*/ 1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7" y="48"/>
                        </a:lnTo>
                        <a:lnTo>
                          <a:pt x="11" y="47"/>
                        </a:lnTo>
                        <a:lnTo>
                          <a:pt x="15" y="44"/>
                        </a:lnTo>
                        <a:lnTo>
                          <a:pt x="18" y="42"/>
                        </a:lnTo>
                        <a:lnTo>
                          <a:pt x="21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4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1" y="12"/>
                        </a:lnTo>
                        <a:lnTo>
                          <a:pt x="18" y="9"/>
                        </a:lnTo>
                        <a:lnTo>
                          <a:pt x="15" y="6"/>
                        </a:lnTo>
                        <a:lnTo>
                          <a:pt x="11" y="3"/>
                        </a:lnTo>
                        <a:lnTo>
                          <a:pt x="7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32" name="Freeform 194"/>
                  <p:cNvSpPr>
                    <a:spLocks noChangeAspect="1"/>
                  </p:cNvSpPr>
                  <p:nvPr/>
                </p:nvSpPr>
                <p:spPr bwMode="auto">
                  <a:xfrm>
                    <a:off x="1962" y="2047"/>
                    <a:ext cx="14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4 w 24"/>
                      <a:gd name="T3" fmla="*/ 21 h 49"/>
                      <a:gd name="T4" fmla="*/ 6 w 24"/>
                      <a:gd name="T5" fmla="*/ 20 h 49"/>
                      <a:gd name="T6" fmla="*/ 8 w 24"/>
                      <a:gd name="T7" fmla="*/ 18 h 49"/>
                      <a:gd name="T8" fmla="*/ 11 w 24"/>
                      <a:gd name="T9" fmla="*/ 17 h 49"/>
                      <a:gd name="T10" fmla="*/ 12 w 24"/>
                      <a:gd name="T11" fmla="*/ 16 h 49"/>
                      <a:gd name="T12" fmla="*/ 13 w 24"/>
                      <a:gd name="T13" fmla="*/ 14 h 49"/>
                      <a:gd name="T14" fmla="*/ 14 w 24"/>
                      <a:gd name="T15" fmla="*/ 12 h 49"/>
                      <a:gd name="T16" fmla="*/ 14 w 24"/>
                      <a:gd name="T17" fmla="*/ 10 h 49"/>
                      <a:gd name="T18" fmla="*/ 14 w 24"/>
                      <a:gd name="T19" fmla="*/ 9 h 49"/>
                      <a:gd name="T20" fmla="*/ 13 w 24"/>
                      <a:gd name="T21" fmla="*/ 7 h 49"/>
                      <a:gd name="T22" fmla="*/ 12 w 24"/>
                      <a:gd name="T23" fmla="*/ 5 h 49"/>
                      <a:gd name="T24" fmla="*/ 11 w 24"/>
                      <a:gd name="T25" fmla="*/ 3 h 49"/>
                      <a:gd name="T26" fmla="*/ 8 w 24"/>
                      <a:gd name="T27" fmla="*/ 2 h 49"/>
                      <a:gd name="T28" fmla="*/ 6 w 24"/>
                      <a:gd name="T29" fmla="*/ 1 h 49"/>
                      <a:gd name="T30" fmla="*/ 4 w 24"/>
                      <a:gd name="T31" fmla="*/ 0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0" y="47"/>
                        </a:lnTo>
                        <a:lnTo>
                          <a:pt x="14" y="43"/>
                        </a:lnTo>
                        <a:lnTo>
                          <a:pt x="18" y="40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4" y="29"/>
                        </a:lnTo>
                        <a:lnTo>
                          <a:pt x="24" y="24"/>
                        </a:lnTo>
                        <a:lnTo>
                          <a:pt x="24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8"/>
                        </a:lnTo>
                        <a:lnTo>
                          <a:pt x="14" y="4"/>
                        </a:lnTo>
                        <a:lnTo>
                          <a:pt x="10" y="2"/>
                        </a:lnTo>
                        <a:lnTo>
                          <a:pt x="6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33" name="Rectangle 19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855" y="2047"/>
                    <a:ext cx="107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234" name="Freeform 196"/>
                  <p:cNvSpPr>
                    <a:spLocks noChangeAspect="1"/>
                  </p:cNvSpPr>
                  <p:nvPr/>
                </p:nvSpPr>
                <p:spPr bwMode="auto">
                  <a:xfrm>
                    <a:off x="1848" y="2047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6 w 24"/>
                      <a:gd name="T3" fmla="*/ 0 h 49"/>
                      <a:gd name="T4" fmla="*/ 4 w 24"/>
                      <a:gd name="T5" fmla="*/ 1 h 49"/>
                      <a:gd name="T6" fmla="*/ 3 w 24"/>
                      <a:gd name="T7" fmla="*/ 2 h 49"/>
                      <a:gd name="T8" fmla="*/ 2 w 24"/>
                      <a:gd name="T9" fmla="*/ 3 h 49"/>
                      <a:gd name="T10" fmla="*/ 1 w 24"/>
                      <a:gd name="T11" fmla="*/ 5 h 49"/>
                      <a:gd name="T12" fmla="*/ 1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0 h 49"/>
                      <a:gd name="T18" fmla="*/ 0 w 24"/>
                      <a:gd name="T19" fmla="*/ 12 h 49"/>
                      <a:gd name="T20" fmla="*/ 1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7 h 49"/>
                      <a:gd name="T26" fmla="*/ 3 w 24"/>
                      <a:gd name="T27" fmla="*/ 18 h 49"/>
                      <a:gd name="T28" fmla="*/ 4 w 24"/>
                      <a:gd name="T29" fmla="*/ 20 h 49"/>
                      <a:gd name="T30" fmla="*/ 6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6" y="8"/>
                        </a:lnTo>
                        <a:lnTo>
                          <a:pt x="3" y="12"/>
                        </a:lnTo>
                        <a:lnTo>
                          <a:pt x="2" y="16"/>
                        </a:lnTo>
                        <a:lnTo>
                          <a:pt x="1" y="20"/>
                        </a:lnTo>
                        <a:lnTo>
                          <a:pt x="0" y="24"/>
                        </a:lnTo>
                        <a:lnTo>
                          <a:pt x="1" y="29"/>
                        </a:lnTo>
                        <a:lnTo>
                          <a:pt x="2" y="33"/>
                        </a:lnTo>
                        <a:lnTo>
                          <a:pt x="3" y="37"/>
                        </a:lnTo>
                        <a:lnTo>
                          <a:pt x="6" y="40"/>
                        </a:lnTo>
                        <a:lnTo>
                          <a:pt x="10" y="43"/>
                        </a:lnTo>
                        <a:lnTo>
                          <a:pt x="14" y="47"/>
                        </a:lnTo>
                        <a:lnTo>
                          <a:pt x="19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35" name="Freeform 197"/>
                  <p:cNvSpPr>
                    <a:spLocks noChangeAspect="1"/>
                  </p:cNvSpPr>
                  <p:nvPr/>
                </p:nvSpPr>
                <p:spPr bwMode="auto">
                  <a:xfrm>
                    <a:off x="1848" y="1618"/>
                    <a:ext cx="7" cy="21"/>
                  </a:xfrm>
                  <a:custGeom>
                    <a:avLst/>
                    <a:gdLst>
                      <a:gd name="T0" fmla="*/ 7 w 24"/>
                      <a:gd name="T1" fmla="*/ 0 h 49"/>
                      <a:gd name="T2" fmla="*/ 6 w 24"/>
                      <a:gd name="T3" fmla="*/ 1 h 49"/>
                      <a:gd name="T4" fmla="*/ 4 w 24"/>
                      <a:gd name="T5" fmla="*/ 1 h 49"/>
                      <a:gd name="T6" fmla="*/ 3 w 24"/>
                      <a:gd name="T7" fmla="*/ 3 h 49"/>
                      <a:gd name="T8" fmla="*/ 2 w 24"/>
                      <a:gd name="T9" fmla="*/ 4 h 49"/>
                      <a:gd name="T10" fmla="*/ 1 w 24"/>
                      <a:gd name="T11" fmla="*/ 5 h 49"/>
                      <a:gd name="T12" fmla="*/ 1 w 24"/>
                      <a:gd name="T13" fmla="*/ 7 h 49"/>
                      <a:gd name="T14" fmla="*/ 0 w 24"/>
                      <a:gd name="T15" fmla="*/ 9 h 49"/>
                      <a:gd name="T16" fmla="*/ 0 w 24"/>
                      <a:gd name="T17" fmla="*/ 11 h 49"/>
                      <a:gd name="T18" fmla="*/ 0 w 24"/>
                      <a:gd name="T19" fmla="*/ 12 h 49"/>
                      <a:gd name="T20" fmla="*/ 1 w 24"/>
                      <a:gd name="T21" fmla="*/ 14 h 49"/>
                      <a:gd name="T22" fmla="*/ 1 w 24"/>
                      <a:gd name="T23" fmla="*/ 16 h 49"/>
                      <a:gd name="T24" fmla="*/ 2 w 24"/>
                      <a:gd name="T25" fmla="*/ 18 h 49"/>
                      <a:gd name="T26" fmla="*/ 3 w 24"/>
                      <a:gd name="T27" fmla="*/ 19 h 49"/>
                      <a:gd name="T28" fmla="*/ 4 w 24"/>
                      <a:gd name="T29" fmla="*/ 20 h 49"/>
                      <a:gd name="T30" fmla="*/ 6 w 24"/>
                      <a:gd name="T31" fmla="*/ 21 h 49"/>
                      <a:gd name="T32" fmla="*/ 7 w 24"/>
                      <a:gd name="T33" fmla="*/ 21 h 49"/>
                      <a:gd name="T34" fmla="*/ 7 w 24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24" y="0"/>
                        </a:moveTo>
                        <a:lnTo>
                          <a:pt x="19" y="2"/>
                        </a:lnTo>
                        <a:lnTo>
                          <a:pt x="14" y="3"/>
                        </a:lnTo>
                        <a:lnTo>
                          <a:pt x="10" y="6"/>
                        </a:lnTo>
                        <a:lnTo>
                          <a:pt x="6" y="9"/>
                        </a:lnTo>
                        <a:lnTo>
                          <a:pt x="3" y="12"/>
                        </a:lnTo>
                        <a:lnTo>
                          <a:pt x="2" y="16"/>
                        </a:lnTo>
                        <a:lnTo>
                          <a:pt x="1" y="20"/>
                        </a:lnTo>
                        <a:lnTo>
                          <a:pt x="0" y="25"/>
                        </a:lnTo>
                        <a:lnTo>
                          <a:pt x="1" y="29"/>
                        </a:lnTo>
                        <a:lnTo>
                          <a:pt x="2" y="33"/>
                        </a:lnTo>
                        <a:lnTo>
                          <a:pt x="3" y="37"/>
                        </a:lnTo>
                        <a:lnTo>
                          <a:pt x="6" y="42"/>
                        </a:lnTo>
                        <a:lnTo>
                          <a:pt x="10" y="44"/>
                        </a:lnTo>
                        <a:lnTo>
                          <a:pt x="14" y="47"/>
                        </a:lnTo>
                        <a:lnTo>
                          <a:pt x="19" y="48"/>
                        </a:lnTo>
                        <a:lnTo>
                          <a:pt x="24" y="49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36" name="Rectangle 19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855" y="1618"/>
                    <a:ext cx="107" cy="21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237" name="Freeform 199"/>
                  <p:cNvSpPr>
                    <a:spLocks noChangeAspect="1"/>
                  </p:cNvSpPr>
                  <p:nvPr/>
                </p:nvSpPr>
                <p:spPr bwMode="auto">
                  <a:xfrm>
                    <a:off x="1962" y="1618"/>
                    <a:ext cx="14" cy="21"/>
                  </a:xfrm>
                  <a:custGeom>
                    <a:avLst/>
                    <a:gdLst>
                      <a:gd name="T0" fmla="*/ 0 w 24"/>
                      <a:gd name="T1" fmla="*/ 21 h 49"/>
                      <a:gd name="T2" fmla="*/ 4 w 24"/>
                      <a:gd name="T3" fmla="*/ 21 h 49"/>
                      <a:gd name="T4" fmla="*/ 6 w 24"/>
                      <a:gd name="T5" fmla="*/ 20 h 49"/>
                      <a:gd name="T6" fmla="*/ 8 w 24"/>
                      <a:gd name="T7" fmla="*/ 19 h 49"/>
                      <a:gd name="T8" fmla="*/ 11 w 24"/>
                      <a:gd name="T9" fmla="*/ 18 h 49"/>
                      <a:gd name="T10" fmla="*/ 12 w 24"/>
                      <a:gd name="T11" fmla="*/ 16 h 49"/>
                      <a:gd name="T12" fmla="*/ 13 w 24"/>
                      <a:gd name="T13" fmla="*/ 14 h 49"/>
                      <a:gd name="T14" fmla="*/ 14 w 24"/>
                      <a:gd name="T15" fmla="*/ 12 h 49"/>
                      <a:gd name="T16" fmla="*/ 14 w 24"/>
                      <a:gd name="T17" fmla="*/ 11 h 49"/>
                      <a:gd name="T18" fmla="*/ 14 w 24"/>
                      <a:gd name="T19" fmla="*/ 9 h 49"/>
                      <a:gd name="T20" fmla="*/ 13 w 24"/>
                      <a:gd name="T21" fmla="*/ 7 h 49"/>
                      <a:gd name="T22" fmla="*/ 12 w 24"/>
                      <a:gd name="T23" fmla="*/ 5 h 49"/>
                      <a:gd name="T24" fmla="*/ 11 w 24"/>
                      <a:gd name="T25" fmla="*/ 4 h 49"/>
                      <a:gd name="T26" fmla="*/ 8 w 24"/>
                      <a:gd name="T27" fmla="*/ 3 h 49"/>
                      <a:gd name="T28" fmla="*/ 6 w 24"/>
                      <a:gd name="T29" fmla="*/ 1 h 49"/>
                      <a:gd name="T30" fmla="*/ 4 w 24"/>
                      <a:gd name="T31" fmla="*/ 1 h 49"/>
                      <a:gd name="T32" fmla="*/ 0 w 24"/>
                      <a:gd name="T33" fmla="*/ 0 h 49"/>
                      <a:gd name="T34" fmla="*/ 0 w 24"/>
                      <a:gd name="T35" fmla="*/ 21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6" y="48"/>
                        </a:lnTo>
                        <a:lnTo>
                          <a:pt x="10" y="47"/>
                        </a:lnTo>
                        <a:lnTo>
                          <a:pt x="14" y="44"/>
                        </a:lnTo>
                        <a:lnTo>
                          <a:pt x="18" y="42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4" y="29"/>
                        </a:lnTo>
                        <a:lnTo>
                          <a:pt x="24" y="25"/>
                        </a:lnTo>
                        <a:lnTo>
                          <a:pt x="24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8" y="9"/>
                        </a:lnTo>
                        <a:lnTo>
                          <a:pt x="14" y="6"/>
                        </a:lnTo>
                        <a:lnTo>
                          <a:pt x="10" y="3"/>
                        </a:lnTo>
                        <a:lnTo>
                          <a:pt x="6" y="2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38" name="Freeform 200"/>
                  <p:cNvSpPr>
                    <a:spLocks noChangeAspect="1"/>
                  </p:cNvSpPr>
                  <p:nvPr/>
                </p:nvSpPr>
                <p:spPr bwMode="auto">
                  <a:xfrm>
                    <a:off x="2770" y="1532"/>
                    <a:ext cx="7" cy="14"/>
                  </a:xfrm>
                  <a:custGeom>
                    <a:avLst/>
                    <a:gdLst>
                      <a:gd name="T0" fmla="*/ 0 w 24"/>
                      <a:gd name="T1" fmla="*/ 14 h 47"/>
                      <a:gd name="T2" fmla="*/ 1 w 24"/>
                      <a:gd name="T3" fmla="*/ 14 h 47"/>
                      <a:gd name="T4" fmla="*/ 3 w 24"/>
                      <a:gd name="T5" fmla="*/ 14 h 47"/>
                      <a:gd name="T6" fmla="*/ 4 w 24"/>
                      <a:gd name="T7" fmla="*/ 13 h 47"/>
                      <a:gd name="T8" fmla="*/ 5 w 24"/>
                      <a:gd name="T9" fmla="*/ 12 h 47"/>
                      <a:gd name="T10" fmla="*/ 6 w 24"/>
                      <a:gd name="T11" fmla="*/ 11 h 47"/>
                      <a:gd name="T12" fmla="*/ 6 w 24"/>
                      <a:gd name="T13" fmla="*/ 10 h 47"/>
                      <a:gd name="T14" fmla="*/ 7 w 24"/>
                      <a:gd name="T15" fmla="*/ 8 h 47"/>
                      <a:gd name="T16" fmla="*/ 7 w 24"/>
                      <a:gd name="T17" fmla="*/ 7 h 47"/>
                      <a:gd name="T18" fmla="*/ 7 w 24"/>
                      <a:gd name="T19" fmla="*/ 6 h 47"/>
                      <a:gd name="T20" fmla="*/ 6 w 24"/>
                      <a:gd name="T21" fmla="*/ 4 h 47"/>
                      <a:gd name="T22" fmla="*/ 6 w 24"/>
                      <a:gd name="T23" fmla="*/ 3 h 47"/>
                      <a:gd name="T24" fmla="*/ 5 w 24"/>
                      <a:gd name="T25" fmla="*/ 2 h 47"/>
                      <a:gd name="T26" fmla="*/ 4 w 24"/>
                      <a:gd name="T27" fmla="*/ 1 h 47"/>
                      <a:gd name="T28" fmla="*/ 3 w 24"/>
                      <a:gd name="T29" fmla="*/ 1 h 47"/>
                      <a:gd name="T30" fmla="*/ 1 w 24"/>
                      <a:gd name="T31" fmla="*/ 0 h 47"/>
                      <a:gd name="T32" fmla="*/ 0 w 24"/>
                      <a:gd name="T33" fmla="*/ 0 h 47"/>
                      <a:gd name="T34" fmla="*/ 0 w 24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7">
                        <a:moveTo>
                          <a:pt x="0" y="47"/>
                        </a:moveTo>
                        <a:lnTo>
                          <a:pt x="5" y="47"/>
                        </a:lnTo>
                        <a:lnTo>
                          <a:pt x="10" y="46"/>
                        </a:lnTo>
                        <a:lnTo>
                          <a:pt x="14" y="43"/>
                        </a:lnTo>
                        <a:lnTo>
                          <a:pt x="17" y="40"/>
                        </a:lnTo>
                        <a:lnTo>
                          <a:pt x="20" y="36"/>
                        </a:lnTo>
                        <a:lnTo>
                          <a:pt x="22" y="32"/>
                        </a:lnTo>
                        <a:lnTo>
                          <a:pt x="23" y="28"/>
                        </a:lnTo>
                        <a:lnTo>
                          <a:pt x="24" y="24"/>
                        </a:lnTo>
                        <a:lnTo>
                          <a:pt x="23" y="20"/>
                        </a:lnTo>
                        <a:lnTo>
                          <a:pt x="22" y="15"/>
                        </a:lnTo>
                        <a:lnTo>
                          <a:pt x="20" y="11"/>
                        </a:lnTo>
                        <a:lnTo>
                          <a:pt x="17" y="7"/>
                        </a:lnTo>
                        <a:lnTo>
                          <a:pt x="14" y="4"/>
                        </a:lnTo>
                        <a:lnTo>
                          <a:pt x="10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39" name="Rectangle 20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12" y="1532"/>
                    <a:ext cx="458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240" name="Freeform 202"/>
                  <p:cNvSpPr>
                    <a:spLocks noChangeAspect="1"/>
                  </p:cNvSpPr>
                  <p:nvPr/>
                </p:nvSpPr>
                <p:spPr bwMode="auto">
                  <a:xfrm>
                    <a:off x="2305" y="1532"/>
                    <a:ext cx="7" cy="14"/>
                  </a:xfrm>
                  <a:custGeom>
                    <a:avLst/>
                    <a:gdLst>
                      <a:gd name="T0" fmla="*/ 7 w 24"/>
                      <a:gd name="T1" fmla="*/ 0 h 47"/>
                      <a:gd name="T2" fmla="*/ 5 w 24"/>
                      <a:gd name="T3" fmla="*/ 0 h 47"/>
                      <a:gd name="T4" fmla="*/ 4 w 24"/>
                      <a:gd name="T5" fmla="*/ 1 h 47"/>
                      <a:gd name="T6" fmla="*/ 3 w 24"/>
                      <a:gd name="T7" fmla="*/ 1 h 47"/>
                      <a:gd name="T8" fmla="*/ 2 w 24"/>
                      <a:gd name="T9" fmla="*/ 2 h 47"/>
                      <a:gd name="T10" fmla="*/ 1 w 24"/>
                      <a:gd name="T11" fmla="*/ 3 h 47"/>
                      <a:gd name="T12" fmla="*/ 1 w 24"/>
                      <a:gd name="T13" fmla="*/ 4 h 47"/>
                      <a:gd name="T14" fmla="*/ 0 w 24"/>
                      <a:gd name="T15" fmla="*/ 6 h 47"/>
                      <a:gd name="T16" fmla="*/ 0 w 24"/>
                      <a:gd name="T17" fmla="*/ 7 h 47"/>
                      <a:gd name="T18" fmla="*/ 0 w 24"/>
                      <a:gd name="T19" fmla="*/ 8 h 47"/>
                      <a:gd name="T20" fmla="*/ 1 w 24"/>
                      <a:gd name="T21" fmla="*/ 10 h 47"/>
                      <a:gd name="T22" fmla="*/ 1 w 24"/>
                      <a:gd name="T23" fmla="*/ 11 h 47"/>
                      <a:gd name="T24" fmla="*/ 2 w 24"/>
                      <a:gd name="T25" fmla="*/ 12 h 47"/>
                      <a:gd name="T26" fmla="*/ 3 w 24"/>
                      <a:gd name="T27" fmla="*/ 13 h 47"/>
                      <a:gd name="T28" fmla="*/ 4 w 24"/>
                      <a:gd name="T29" fmla="*/ 14 h 47"/>
                      <a:gd name="T30" fmla="*/ 5 w 24"/>
                      <a:gd name="T31" fmla="*/ 14 h 47"/>
                      <a:gd name="T32" fmla="*/ 7 w 24"/>
                      <a:gd name="T33" fmla="*/ 14 h 47"/>
                      <a:gd name="T34" fmla="*/ 7 w 24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7">
                        <a:moveTo>
                          <a:pt x="24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9" y="4"/>
                        </a:lnTo>
                        <a:lnTo>
                          <a:pt x="6" y="7"/>
                        </a:lnTo>
                        <a:lnTo>
                          <a:pt x="3" y="11"/>
                        </a:lnTo>
                        <a:lnTo>
                          <a:pt x="2" y="15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8"/>
                        </a:lnTo>
                        <a:lnTo>
                          <a:pt x="2" y="32"/>
                        </a:lnTo>
                        <a:lnTo>
                          <a:pt x="3" y="36"/>
                        </a:lnTo>
                        <a:lnTo>
                          <a:pt x="6" y="40"/>
                        </a:lnTo>
                        <a:lnTo>
                          <a:pt x="9" y="43"/>
                        </a:lnTo>
                        <a:lnTo>
                          <a:pt x="14" y="46"/>
                        </a:lnTo>
                        <a:lnTo>
                          <a:pt x="18" y="47"/>
                        </a:lnTo>
                        <a:lnTo>
                          <a:pt x="24" y="47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41" name="Freeform 203"/>
                  <p:cNvSpPr>
                    <a:spLocks noChangeAspect="1"/>
                  </p:cNvSpPr>
                  <p:nvPr/>
                </p:nvSpPr>
                <p:spPr bwMode="auto">
                  <a:xfrm>
                    <a:off x="282" y="1904"/>
                    <a:ext cx="7" cy="14"/>
                  </a:xfrm>
                  <a:custGeom>
                    <a:avLst/>
                    <a:gdLst>
                      <a:gd name="T0" fmla="*/ 7 w 23"/>
                      <a:gd name="T1" fmla="*/ 0 h 49"/>
                      <a:gd name="T2" fmla="*/ 5 w 23"/>
                      <a:gd name="T3" fmla="*/ 0 h 49"/>
                      <a:gd name="T4" fmla="*/ 4 w 23"/>
                      <a:gd name="T5" fmla="*/ 1 h 49"/>
                      <a:gd name="T6" fmla="*/ 2 w 23"/>
                      <a:gd name="T7" fmla="*/ 2 h 49"/>
                      <a:gd name="T8" fmla="*/ 2 w 23"/>
                      <a:gd name="T9" fmla="*/ 2 h 49"/>
                      <a:gd name="T10" fmla="*/ 1 w 23"/>
                      <a:gd name="T11" fmla="*/ 3 h 49"/>
                      <a:gd name="T12" fmla="*/ 0 w 23"/>
                      <a:gd name="T13" fmla="*/ 5 h 49"/>
                      <a:gd name="T14" fmla="*/ 0 w 23"/>
                      <a:gd name="T15" fmla="*/ 6 h 49"/>
                      <a:gd name="T16" fmla="*/ 0 w 23"/>
                      <a:gd name="T17" fmla="*/ 7 h 49"/>
                      <a:gd name="T18" fmla="*/ 0 w 23"/>
                      <a:gd name="T19" fmla="*/ 8 h 49"/>
                      <a:gd name="T20" fmla="*/ 0 w 23"/>
                      <a:gd name="T21" fmla="*/ 9 h 49"/>
                      <a:gd name="T22" fmla="*/ 1 w 23"/>
                      <a:gd name="T23" fmla="*/ 11 h 49"/>
                      <a:gd name="T24" fmla="*/ 2 w 23"/>
                      <a:gd name="T25" fmla="*/ 12 h 49"/>
                      <a:gd name="T26" fmla="*/ 2 w 23"/>
                      <a:gd name="T27" fmla="*/ 12 h 49"/>
                      <a:gd name="T28" fmla="*/ 4 w 23"/>
                      <a:gd name="T29" fmla="*/ 13 h 49"/>
                      <a:gd name="T30" fmla="*/ 5 w 23"/>
                      <a:gd name="T31" fmla="*/ 14 h 49"/>
                      <a:gd name="T32" fmla="*/ 7 w 23"/>
                      <a:gd name="T33" fmla="*/ 14 h 49"/>
                      <a:gd name="T34" fmla="*/ 7 w 23"/>
                      <a:gd name="T35" fmla="*/ 0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9">
                        <a:moveTo>
                          <a:pt x="23" y="0"/>
                        </a:moveTo>
                        <a:lnTo>
                          <a:pt x="18" y="1"/>
                        </a:lnTo>
                        <a:lnTo>
                          <a:pt x="13" y="2"/>
                        </a:lnTo>
                        <a:lnTo>
                          <a:pt x="8" y="6"/>
                        </a:lnTo>
                        <a:lnTo>
                          <a:pt x="5" y="8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7"/>
                        </a:lnTo>
                        <a:lnTo>
                          <a:pt x="5" y="41"/>
                        </a:lnTo>
                        <a:lnTo>
                          <a:pt x="8" y="43"/>
                        </a:lnTo>
                        <a:lnTo>
                          <a:pt x="13" y="47"/>
                        </a:lnTo>
                        <a:lnTo>
                          <a:pt x="18" y="48"/>
                        </a:lnTo>
                        <a:lnTo>
                          <a:pt x="23" y="49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42" name="Rectangle 20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89" y="1904"/>
                    <a:ext cx="2481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243" name="Freeform 205"/>
                  <p:cNvSpPr>
                    <a:spLocks noChangeAspect="1"/>
                  </p:cNvSpPr>
                  <p:nvPr/>
                </p:nvSpPr>
                <p:spPr bwMode="auto">
                  <a:xfrm>
                    <a:off x="2770" y="1904"/>
                    <a:ext cx="7" cy="14"/>
                  </a:xfrm>
                  <a:custGeom>
                    <a:avLst/>
                    <a:gdLst>
                      <a:gd name="T0" fmla="*/ 0 w 24"/>
                      <a:gd name="T1" fmla="*/ 14 h 49"/>
                      <a:gd name="T2" fmla="*/ 1 w 24"/>
                      <a:gd name="T3" fmla="*/ 14 h 49"/>
                      <a:gd name="T4" fmla="*/ 3 w 24"/>
                      <a:gd name="T5" fmla="*/ 13 h 49"/>
                      <a:gd name="T6" fmla="*/ 4 w 24"/>
                      <a:gd name="T7" fmla="*/ 12 h 49"/>
                      <a:gd name="T8" fmla="*/ 5 w 24"/>
                      <a:gd name="T9" fmla="*/ 12 h 49"/>
                      <a:gd name="T10" fmla="*/ 6 w 24"/>
                      <a:gd name="T11" fmla="*/ 11 h 49"/>
                      <a:gd name="T12" fmla="*/ 6 w 24"/>
                      <a:gd name="T13" fmla="*/ 9 h 49"/>
                      <a:gd name="T14" fmla="*/ 7 w 24"/>
                      <a:gd name="T15" fmla="*/ 8 h 49"/>
                      <a:gd name="T16" fmla="*/ 7 w 24"/>
                      <a:gd name="T17" fmla="*/ 7 h 49"/>
                      <a:gd name="T18" fmla="*/ 7 w 24"/>
                      <a:gd name="T19" fmla="*/ 6 h 49"/>
                      <a:gd name="T20" fmla="*/ 6 w 24"/>
                      <a:gd name="T21" fmla="*/ 5 h 49"/>
                      <a:gd name="T22" fmla="*/ 6 w 24"/>
                      <a:gd name="T23" fmla="*/ 3 h 49"/>
                      <a:gd name="T24" fmla="*/ 5 w 24"/>
                      <a:gd name="T25" fmla="*/ 2 h 49"/>
                      <a:gd name="T26" fmla="*/ 4 w 24"/>
                      <a:gd name="T27" fmla="*/ 2 h 49"/>
                      <a:gd name="T28" fmla="*/ 3 w 24"/>
                      <a:gd name="T29" fmla="*/ 1 h 49"/>
                      <a:gd name="T30" fmla="*/ 1 w 24"/>
                      <a:gd name="T31" fmla="*/ 0 h 49"/>
                      <a:gd name="T32" fmla="*/ 0 w 24"/>
                      <a:gd name="T33" fmla="*/ 0 h 49"/>
                      <a:gd name="T34" fmla="*/ 0 w 24"/>
                      <a:gd name="T35" fmla="*/ 14 h 49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9">
                        <a:moveTo>
                          <a:pt x="0" y="49"/>
                        </a:moveTo>
                        <a:lnTo>
                          <a:pt x="5" y="48"/>
                        </a:lnTo>
                        <a:lnTo>
                          <a:pt x="10" y="47"/>
                        </a:lnTo>
                        <a:lnTo>
                          <a:pt x="14" y="43"/>
                        </a:lnTo>
                        <a:lnTo>
                          <a:pt x="17" y="41"/>
                        </a:lnTo>
                        <a:lnTo>
                          <a:pt x="20" y="37"/>
                        </a:lnTo>
                        <a:lnTo>
                          <a:pt x="22" y="33"/>
                        </a:lnTo>
                        <a:lnTo>
                          <a:pt x="23" y="29"/>
                        </a:lnTo>
                        <a:lnTo>
                          <a:pt x="24" y="25"/>
                        </a:lnTo>
                        <a:lnTo>
                          <a:pt x="23" y="20"/>
                        </a:lnTo>
                        <a:lnTo>
                          <a:pt x="22" y="16"/>
                        </a:lnTo>
                        <a:lnTo>
                          <a:pt x="20" y="12"/>
                        </a:lnTo>
                        <a:lnTo>
                          <a:pt x="17" y="8"/>
                        </a:lnTo>
                        <a:lnTo>
                          <a:pt x="14" y="6"/>
                        </a:lnTo>
                        <a:lnTo>
                          <a:pt x="10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44" name="Freeform 206"/>
                  <p:cNvSpPr>
                    <a:spLocks noChangeAspect="1"/>
                  </p:cNvSpPr>
                  <p:nvPr/>
                </p:nvSpPr>
                <p:spPr bwMode="auto">
                  <a:xfrm>
                    <a:off x="2370" y="1582"/>
                    <a:ext cx="7" cy="7"/>
                  </a:xfrm>
                  <a:custGeom>
                    <a:avLst/>
                    <a:gdLst>
                      <a:gd name="T0" fmla="*/ 7 w 47"/>
                      <a:gd name="T1" fmla="*/ 7 h 24"/>
                      <a:gd name="T2" fmla="*/ 7 w 47"/>
                      <a:gd name="T3" fmla="*/ 6 h 24"/>
                      <a:gd name="T4" fmla="*/ 7 w 47"/>
                      <a:gd name="T5" fmla="*/ 4 h 24"/>
                      <a:gd name="T6" fmla="*/ 6 w 47"/>
                      <a:gd name="T7" fmla="*/ 3 h 24"/>
                      <a:gd name="T8" fmla="*/ 6 w 47"/>
                      <a:gd name="T9" fmla="*/ 2 h 24"/>
                      <a:gd name="T10" fmla="*/ 5 w 47"/>
                      <a:gd name="T11" fmla="*/ 1 h 24"/>
                      <a:gd name="T12" fmla="*/ 5 w 47"/>
                      <a:gd name="T13" fmla="*/ 1 h 24"/>
                      <a:gd name="T14" fmla="*/ 4 w 47"/>
                      <a:gd name="T15" fmla="*/ 0 h 24"/>
                      <a:gd name="T16" fmla="*/ 4 w 47"/>
                      <a:gd name="T17" fmla="*/ 0 h 24"/>
                      <a:gd name="T18" fmla="*/ 3 w 47"/>
                      <a:gd name="T19" fmla="*/ 0 h 24"/>
                      <a:gd name="T20" fmla="*/ 2 w 47"/>
                      <a:gd name="T21" fmla="*/ 1 h 24"/>
                      <a:gd name="T22" fmla="*/ 1 w 47"/>
                      <a:gd name="T23" fmla="*/ 1 h 24"/>
                      <a:gd name="T24" fmla="*/ 1 w 47"/>
                      <a:gd name="T25" fmla="*/ 2 h 24"/>
                      <a:gd name="T26" fmla="*/ 1 w 47"/>
                      <a:gd name="T27" fmla="*/ 3 h 24"/>
                      <a:gd name="T28" fmla="*/ 0 w 47"/>
                      <a:gd name="T29" fmla="*/ 4 h 24"/>
                      <a:gd name="T30" fmla="*/ 0 w 47"/>
                      <a:gd name="T31" fmla="*/ 6 h 24"/>
                      <a:gd name="T32" fmla="*/ 0 w 47"/>
                      <a:gd name="T33" fmla="*/ 7 h 24"/>
                      <a:gd name="T34" fmla="*/ 7 w 47"/>
                      <a:gd name="T35" fmla="*/ 7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4">
                        <a:moveTo>
                          <a:pt x="47" y="24"/>
                        </a:moveTo>
                        <a:lnTo>
                          <a:pt x="47" y="19"/>
                        </a:lnTo>
                        <a:lnTo>
                          <a:pt x="45" y="14"/>
                        </a:lnTo>
                        <a:lnTo>
                          <a:pt x="43" y="9"/>
                        </a:lnTo>
                        <a:lnTo>
                          <a:pt x="40" y="6"/>
                        </a:lnTo>
                        <a:lnTo>
                          <a:pt x="36" y="4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4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7" y="6"/>
                        </a:lnTo>
                        <a:lnTo>
                          <a:pt x="4" y="9"/>
                        </a:lnTo>
                        <a:lnTo>
                          <a:pt x="2" y="14"/>
                        </a:lnTo>
                        <a:lnTo>
                          <a:pt x="0" y="19"/>
                        </a:lnTo>
                        <a:lnTo>
                          <a:pt x="0" y="24"/>
                        </a:lnTo>
                        <a:lnTo>
                          <a:pt x="47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1245" name="Group 207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242" y="1489"/>
                    <a:ext cx="5062" cy="671"/>
                    <a:chOff x="71" y="1833"/>
                    <a:chExt cx="5617" cy="744"/>
                  </a:xfrm>
                </p:grpSpPr>
                <p:sp>
                  <p:nvSpPr>
                    <p:cNvPr id="1781" name="Rectangle 208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440" y="1944"/>
                      <a:ext cx="0" cy="0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1782" name="Freeform 20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432" y="1936"/>
                      <a:ext cx="8" cy="8"/>
                    </a:xfrm>
                    <a:custGeom>
                      <a:avLst/>
                      <a:gdLst>
                        <a:gd name="T0" fmla="*/ 8 w 47"/>
                        <a:gd name="T1" fmla="*/ 8 h 24"/>
                        <a:gd name="T2" fmla="*/ 8 w 47"/>
                        <a:gd name="T3" fmla="*/ 6 h 24"/>
                        <a:gd name="T4" fmla="*/ 8 w 47"/>
                        <a:gd name="T5" fmla="*/ 5 h 24"/>
                        <a:gd name="T6" fmla="*/ 7 w 47"/>
                        <a:gd name="T7" fmla="*/ 3 h 24"/>
                        <a:gd name="T8" fmla="*/ 7 w 47"/>
                        <a:gd name="T9" fmla="*/ 2 h 24"/>
                        <a:gd name="T10" fmla="*/ 6 w 47"/>
                        <a:gd name="T11" fmla="*/ 1 h 24"/>
                        <a:gd name="T12" fmla="*/ 5 w 47"/>
                        <a:gd name="T13" fmla="*/ 1 h 24"/>
                        <a:gd name="T14" fmla="*/ 5 w 47"/>
                        <a:gd name="T15" fmla="*/ 0 h 24"/>
                        <a:gd name="T16" fmla="*/ 4 w 47"/>
                        <a:gd name="T17" fmla="*/ 0 h 24"/>
                        <a:gd name="T18" fmla="*/ 3 w 47"/>
                        <a:gd name="T19" fmla="*/ 0 h 24"/>
                        <a:gd name="T20" fmla="*/ 2 w 47"/>
                        <a:gd name="T21" fmla="*/ 1 h 24"/>
                        <a:gd name="T22" fmla="*/ 2 w 47"/>
                        <a:gd name="T23" fmla="*/ 1 h 24"/>
                        <a:gd name="T24" fmla="*/ 1 w 47"/>
                        <a:gd name="T25" fmla="*/ 2 h 24"/>
                        <a:gd name="T26" fmla="*/ 1 w 47"/>
                        <a:gd name="T27" fmla="*/ 3 h 24"/>
                        <a:gd name="T28" fmla="*/ 0 w 47"/>
                        <a:gd name="T29" fmla="*/ 5 h 24"/>
                        <a:gd name="T30" fmla="*/ 0 w 47"/>
                        <a:gd name="T31" fmla="*/ 6 h 24"/>
                        <a:gd name="T32" fmla="*/ 0 w 47"/>
                        <a:gd name="T33" fmla="*/ 8 h 24"/>
                        <a:gd name="T34" fmla="*/ 8 w 47"/>
                        <a:gd name="T35" fmla="*/ 8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7" h="24">
                          <a:moveTo>
                            <a:pt x="47" y="24"/>
                          </a:moveTo>
                          <a:lnTo>
                            <a:pt x="47" y="19"/>
                          </a:lnTo>
                          <a:lnTo>
                            <a:pt x="45" y="14"/>
                          </a:lnTo>
                          <a:lnTo>
                            <a:pt x="43" y="9"/>
                          </a:lnTo>
                          <a:lnTo>
                            <a:pt x="40" y="6"/>
                          </a:lnTo>
                          <a:lnTo>
                            <a:pt x="36" y="4"/>
                          </a:lnTo>
                          <a:lnTo>
                            <a:pt x="32" y="2"/>
                          </a:lnTo>
                          <a:lnTo>
                            <a:pt x="28" y="1"/>
                          </a:lnTo>
                          <a:lnTo>
                            <a:pt x="24" y="0"/>
                          </a:lnTo>
                          <a:lnTo>
                            <a:pt x="19" y="1"/>
                          </a:lnTo>
                          <a:lnTo>
                            <a:pt x="14" y="2"/>
                          </a:lnTo>
                          <a:lnTo>
                            <a:pt x="10" y="4"/>
                          </a:lnTo>
                          <a:lnTo>
                            <a:pt x="7" y="6"/>
                          </a:lnTo>
                          <a:lnTo>
                            <a:pt x="4" y="9"/>
                          </a:lnTo>
                          <a:lnTo>
                            <a:pt x="2" y="14"/>
                          </a:lnTo>
                          <a:lnTo>
                            <a:pt x="0" y="19"/>
                          </a:lnTo>
                          <a:lnTo>
                            <a:pt x="0" y="24"/>
                          </a:lnTo>
                          <a:lnTo>
                            <a:pt x="47" y="24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783" name="Freeform 21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876" y="1936"/>
                      <a:ext cx="8" cy="16"/>
                    </a:xfrm>
                    <a:custGeom>
                      <a:avLst/>
                      <a:gdLst>
                        <a:gd name="T0" fmla="*/ 0 w 24"/>
                        <a:gd name="T1" fmla="*/ 16 h 48"/>
                        <a:gd name="T2" fmla="*/ 2 w 24"/>
                        <a:gd name="T3" fmla="*/ 16 h 48"/>
                        <a:gd name="T4" fmla="*/ 3 w 24"/>
                        <a:gd name="T5" fmla="*/ 15 h 48"/>
                        <a:gd name="T6" fmla="*/ 5 w 24"/>
                        <a:gd name="T7" fmla="*/ 14 h 48"/>
                        <a:gd name="T8" fmla="*/ 6 w 24"/>
                        <a:gd name="T9" fmla="*/ 14 h 48"/>
                        <a:gd name="T10" fmla="*/ 7 w 24"/>
                        <a:gd name="T11" fmla="*/ 12 h 48"/>
                        <a:gd name="T12" fmla="*/ 7 w 24"/>
                        <a:gd name="T13" fmla="*/ 11 h 48"/>
                        <a:gd name="T14" fmla="*/ 8 w 24"/>
                        <a:gd name="T15" fmla="*/ 9 h 48"/>
                        <a:gd name="T16" fmla="*/ 8 w 24"/>
                        <a:gd name="T17" fmla="*/ 8 h 48"/>
                        <a:gd name="T18" fmla="*/ 8 w 24"/>
                        <a:gd name="T19" fmla="*/ 7 h 48"/>
                        <a:gd name="T20" fmla="*/ 7 w 24"/>
                        <a:gd name="T21" fmla="*/ 5 h 48"/>
                        <a:gd name="T22" fmla="*/ 7 w 24"/>
                        <a:gd name="T23" fmla="*/ 4 h 48"/>
                        <a:gd name="T24" fmla="*/ 6 w 24"/>
                        <a:gd name="T25" fmla="*/ 2 h 48"/>
                        <a:gd name="T26" fmla="*/ 5 w 24"/>
                        <a:gd name="T27" fmla="*/ 2 h 48"/>
                        <a:gd name="T28" fmla="*/ 3 w 24"/>
                        <a:gd name="T29" fmla="*/ 1 h 48"/>
                        <a:gd name="T30" fmla="*/ 2 w 24"/>
                        <a:gd name="T31" fmla="*/ 0 h 48"/>
                        <a:gd name="T32" fmla="*/ 0 w 24"/>
                        <a:gd name="T33" fmla="*/ 0 h 48"/>
                        <a:gd name="T34" fmla="*/ 0 w 24"/>
                        <a:gd name="T35" fmla="*/ 16 h 48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8">
                          <a:moveTo>
                            <a:pt x="0" y="48"/>
                          </a:moveTo>
                          <a:lnTo>
                            <a:pt x="5" y="47"/>
                          </a:lnTo>
                          <a:lnTo>
                            <a:pt x="10" y="46"/>
                          </a:lnTo>
                          <a:lnTo>
                            <a:pt x="14" y="43"/>
                          </a:lnTo>
                          <a:lnTo>
                            <a:pt x="17" y="41"/>
                          </a:lnTo>
                          <a:lnTo>
                            <a:pt x="20" y="37"/>
                          </a:lnTo>
                          <a:lnTo>
                            <a:pt x="22" y="33"/>
                          </a:lnTo>
                          <a:lnTo>
                            <a:pt x="23" y="28"/>
                          </a:lnTo>
                          <a:lnTo>
                            <a:pt x="24" y="24"/>
                          </a:lnTo>
                          <a:lnTo>
                            <a:pt x="23" y="20"/>
                          </a:lnTo>
                          <a:lnTo>
                            <a:pt x="22" y="16"/>
                          </a:lnTo>
                          <a:lnTo>
                            <a:pt x="20" y="12"/>
                          </a:lnTo>
                          <a:lnTo>
                            <a:pt x="17" y="7"/>
                          </a:lnTo>
                          <a:lnTo>
                            <a:pt x="14" y="5"/>
                          </a:lnTo>
                          <a:lnTo>
                            <a:pt x="10" y="2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8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784" name="Rectangle 211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360" y="1936"/>
                      <a:ext cx="516" cy="1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1785" name="Freeform 21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353" y="1936"/>
                      <a:ext cx="8" cy="16"/>
                    </a:xfrm>
                    <a:custGeom>
                      <a:avLst/>
                      <a:gdLst>
                        <a:gd name="T0" fmla="*/ 8 w 24"/>
                        <a:gd name="T1" fmla="*/ 0 h 48"/>
                        <a:gd name="T2" fmla="*/ 6 w 24"/>
                        <a:gd name="T3" fmla="*/ 0 h 48"/>
                        <a:gd name="T4" fmla="*/ 4 w 24"/>
                        <a:gd name="T5" fmla="*/ 1 h 48"/>
                        <a:gd name="T6" fmla="*/ 3 w 24"/>
                        <a:gd name="T7" fmla="*/ 2 h 48"/>
                        <a:gd name="T8" fmla="*/ 2 w 24"/>
                        <a:gd name="T9" fmla="*/ 2 h 48"/>
                        <a:gd name="T10" fmla="*/ 1 w 24"/>
                        <a:gd name="T11" fmla="*/ 4 h 48"/>
                        <a:gd name="T12" fmla="*/ 1 w 24"/>
                        <a:gd name="T13" fmla="*/ 5 h 48"/>
                        <a:gd name="T14" fmla="*/ 0 w 24"/>
                        <a:gd name="T15" fmla="*/ 7 h 48"/>
                        <a:gd name="T16" fmla="*/ 0 w 24"/>
                        <a:gd name="T17" fmla="*/ 8 h 48"/>
                        <a:gd name="T18" fmla="*/ 0 w 24"/>
                        <a:gd name="T19" fmla="*/ 9 h 48"/>
                        <a:gd name="T20" fmla="*/ 1 w 24"/>
                        <a:gd name="T21" fmla="*/ 11 h 48"/>
                        <a:gd name="T22" fmla="*/ 1 w 24"/>
                        <a:gd name="T23" fmla="*/ 12 h 48"/>
                        <a:gd name="T24" fmla="*/ 2 w 24"/>
                        <a:gd name="T25" fmla="*/ 14 h 48"/>
                        <a:gd name="T26" fmla="*/ 3 w 24"/>
                        <a:gd name="T27" fmla="*/ 14 h 48"/>
                        <a:gd name="T28" fmla="*/ 4 w 24"/>
                        <a:gd name="T29" fmla="*/ 15 h 48"/>
                        <a:gd name="T30" fmla="*/ 6 w 24"/>
                        <a:gd name="T31" fmla="*/ 16 h 48"/>
                        <a:gd name="T32" fmla="*/ 8 w 24"/>
                        <a:gd name="T33" fmla="*/ 16 h 48"/>
                        <a:gd name="T34" fmla="*/ 8 w 24"/>
                        <a:gd name="T35" fmla="*/ 0 h 48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8">
                          <a:moveTo>
                            <a:pt x="24" y="0"/>
                          </a:moveTo>
                          <a:lnTo>
                            <a:pt x="18" y="1"/>
                          </a:lnTo>
                          <a:lnTo>
                            <a:pt x="13" y="2"/>
                          </a:lnTo>
                          <a:lnTo>
                            <a:pt x="9" y="5"/>
                          </a:lnTo>
                          <a:lnTo>
                            <a:pt x="6" y="7"/>
                          </a:lnTo>
                          <a:lnTo>
                            <a:pt x="3" y="12"/>
                          </a:lnTo>
                          <a:lnTo>
                            <a:pt x="2" y="16"/>
                          </a:lnTo>
                          <a:lnTo>
                            <a:pt x="1" y="20"/>
                          </a:lnTo>
                          <a:lnTo>
                            <a:pt x="0" y="24"/>
                          </a:lnTo>
                          <a:lnTo>
                            <a:pt x="1" y="28"/>
                          </a:lnTo>
                          <a:lnTo>
                            <a:pt x="2" y="33"/>
                          </a:lnTo>
                          <a:lnTo>
                            <a:pt x="3" y="37"/>
                          </a:lnTo>
                          <a:lnTo>
                            <a:pt x="6" y="41"/>
                          </a:lnTo>
                          <a:lnTo>
                            <a:pt x="9" y="43"/>
                          </a:lnTo>
                          <a:lnTo>
                            <a:pt x="13" y="46"/>
                          </a:lnTo>
                          <a:lnTo>
                            <a:pt x="18" y="47"/>
                          </a:lnTo>
                          <a:lnTo>
                            <a:pt x="24" y="48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786" name="Freeform 21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368" y="2452"/>
                      <a:ext cx="8" cy="16"/>
                    </a:xfrm>
                    <a:custGeom>
                      <a:avLst/>
                      <a:gdLst>
                        <a:gd name="T0" fmla="*/ 0 w 24"/>
                        <a:gd name="T1" fmla="*/ 16 h 48"/>
                        <a:gd name="T2" fmla="*/ 2 w 24"/>
                        <a:gd name="T3" fmla="*/ 16 h 48"/>
                        <a:gd name="T4" fmla="*/ 3 w 24"/>
                        <a:gd name="T5" fmla="*/ 15 h 48"/>
                        <a:gd name="T6" fmla="*/ 5 w 24"/>
                        <a:gd name="T7" fmla="*/ 14 h 48"/>
                        <a:gd name="T8" fmla="*/ 6 w 24"/>
                        <a:gd name="T9" fmla="*/ 13 h 48"/>
                        <a:gd name="T10" fmla="*/ 7 w 24"/>
                        <a:gd name="T11" fmla="*/ 12 h 48"/>
                        <a:gd name="T12" fmla="*/ 7 w 24"/>
                        <a:gd name="T13" fmla="*/ 11 h 48"/>
                        <a:gd name="T14" fmla="*/ 7 w 24"/>
                        <a:gd name="T15" fmla="*/ 10 h 48"/>
                        <a:gd name="T16" fmla="*/ 8 w 24"/>
                        <a:gd name="T17" fmla="*/ 8 h 48"/>
                        <a:gd name="T18" fmla="*/ 7 w 24"/>
                        <a:gd name="T19" fmla="*/ 6 h 48"/>
                        <a:gd name="T20" fmla="*/ 7 w 24"/>
                        <a:gd name="T21" fmla="*/ 5 h 48"/>
                        <a:gd name="T22" fmla="*/ 7 w 24"/>
                        <a:gd name="T23" fmla="*/ 4 h 48"/>
                        <a:gd name="T24" fmla="*/ 6 w 24"/>
                        <a:gd name="T25" fmla="*/ 3 h 48"/>
                        <a:gd name="T26" fmla="*/ 5 w 24"/>
                        <a:gd name="T27" fmla="*/ 2 h 48"/>
                        <a:gd name="T28" fmla="*/ 3 w 24"/>
                        <a:gd name="T29" fmla="*/ 1 h 48"/>
                        <a:gd name="T30" fmla="*/ 2 w 24"/>
                        <a:gd name="T31" fmla="*/ 0 h 48"/>
                        <a:gd name="T32" fmla="*/ 0 w 24"/>
                        <a:gd name="T33" fmla="*/ 0 h 48"/>
                        <a:gd name="T34" fmla="*/ 0 w 24"/>
                        <a:gd name="T35" fmla="*/ 16 h 48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8">
                          <a:moveTo>
                            <a:pt x="0" y="48"/>
                          </a:moveTo>
                          <a:lnTo>
                            <a:pt x="6" y="47"/>
                          </a:lnTo>
                          <a:lnTo>
                            <a:pt x="10" y="46"/>
                          </a:lnTo>
                          <a:lnTo>
                            <a:pt x="14" y="42"/>
                          </a:lnTo>
                          <a:lnTo>
                            <a:pt x="17" y="40"/>
                          </a:lnTo>
                          <a:lnTo>
                            <a:pt x="20" y="36"/>
                          </a:lnTo>
                          <a:lnTo>
                            <a:pt x="21" y="33"/>
                          </a:lnTo>
                          <a:lnTo>
                            <a:pt x="22" y="29"/>
                          </a:lnTo>
                          <a:lnTo>
                            <a:pt x="24" y="25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20" y="12"/>
                          </a:lnTo>
                          <a:lnTo>
                            <a:pt x="17" y="8"/>
                          </a:lnTo>
                          <a:lnTo>
                            <a:pt x="14" y="6"/>
                          </a:lnTo>
                          <a:lnTo>
                            <a:pt x="10" y="2"/>
                          </a:lnTo>
                          <a:lnTo>
                            <a:pt x="6" y="1"/>
                          </a:lnTo>
                          <a:lnTo>
                            <a:pt x="0" y="0"/>
                          </a:lnTo>
                          <a:lnTo>
                            <a:pt x="0" y="48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787" name="Rectangle 21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091" y="2452"/>
                      <a:ext cx="278" cy="1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1788" name="Freeform 21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083" y="2452"/>
                      <a:ext cx="8" cy="16"/>
                    </a:xfrm>
                    <a:custGeom>
                      <a:avLst/>
                      <a:gdLst>
                        <a:gd name="T0" fmla="*/ 8 w 23"/>
                        <a:gd name="T1" fmla="*/ 0 h 48"/>
                        <a:gd name="T2" fmla="*/ 6 w 23"/>
                        <a:gd name="T3" fmla="*/ 0 h 48"/>
                        <a:gd name="T4" fmla="*/ 5 w 23"/>
                        <a:gd name="T5" fmla="*/ 1 h 48"/>
                        <a:gd name="T6" fmla="*/ 3 w 23"/>
                        <a:gd name="T7" fmla="*/ 2 h 48"/>
                        <a:gd name="T8" fmla="*/ 2 w 23"/>
                        <a:gd name="T9" fmla="*/ 3 h 48"/>
                        <a:gd name="T10" fmla="*/ 1 w 23"/>
                        <a:gd name="T11" fmla="*/ 4 h 48"/>
                        <a:gd name="T12" fmla="*/ 0 w 23"/>
                        <a:gd name="T13" fmla="*/ 5 h 48"/>
                        <a:gd name="T14" fmla="*/ 0 w 23"/>
                        <a:gd name="T15" fmla="*/ 6 h 48"/>
                        <a:gd name="T16" fmla="*/ 0 w 23"/>
                        <a:gd name="T17" fmla="*/ 8 h 48"/>
                        <a:gd name="T18" fmla="*/ 0 w 23"/>
                        <a:gd name="T19" fmla="*/ 10 h 48"/>
                        <a:gd name="T20" fmla="*/ 0 w 23"/>
                        <a:gd name="T21" fmla="*/ 11 h 48"/>
                        <a:gd name="T22" fmla="*/ 1 w 23"/>
                        <a:gd name="T23" fmla="*/ 12 h 48"/>
                        <a:gd name="T24" fmla="*/ 2 w 23"/>
                        <a:gd name="T25" fmla="*/ 13 h 48"/>
                        <a:gd name="T26" fmla="*/ 3 w 23"/>
                        <a:gd name="T27" fmla="*/ 14 h 48"/>
                        <a:gd name="T28" fmla="*/ 5 w 23"/>
                        <a:gd name="T29" fmla="*/ 15 h 48"/>
                        <a:gd name="T30" fmla="*/ 6 w 23"/>
                        <a:gd name="T31" fmla="*/ 16 h 48"/>
                        <a:gd name="T32" fmla="*/ 8 w 23"/>
                        <a:gd name="T33" fmla="*/ 16 h 48"/>
                        <a:gd name="T34" fmla="*/ 8 w 23"/>
                        <a:gd name="T35" fmla="*/ 0 h 48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8">
                          <a:moveTo>
                            <a:pt x="23" y="0"/>
                          </a:moveTo>
                          <a:lnTo>
                            <a:pt x="17" y="1"/>
                          </a:lnTo>
                          <a:lnTo>
                            <a:pt x="13" y="2"/>
                          </a:lnTo>
                          <a:lnTo>
                            <a:pt x="8" y="6"/>
                          </a:lnTo>
                          <a:lnTo>
                            <a:pt x="5" y="8"/>
                          </a:lnTo>
                          <a:lnTo>
                            <a:pt x="3" y="12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5"/>
                          </a:lnTo>
                          <a:lnTo>
                            <a:pt x="0" y="29"/>
                          </a:lnTo>
                          <a:lnTo>
                            <a:pt x="1" y="33"/>
                          </a:lnTo>
                          <a:lnTo>
                            <a:pt x="3" y="36"/>
                          </a:lnTo>
                          <a:lnTo>
                            <a:pt x="5" y="40"/>
                          </a:lnTo>
                          <a:lnTo>
                            <a:pt x="8" y="42"/>
                          </a:lnTo>
                          <a:lnTo>
                            <a:pt x="13" y="46"/>
                          </a:lnTo>
                          <a:lnTo>
                            <a:pt x="17" y="47"/>
                          </a:lnTo>
                          <a:lnTo>
                            <a:pt x="23" y="48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789" name="Freeform 21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234" y="1976"/>
                      <a:ext cx="8" cy="16"/>
                    </a:xfrm>
                    <a:custGeom>
                      <a:avLst/>
                      <a:gdLst>
                        <a:gd name="T0" fmla="*/ 0 w 23"/>
                        <a:gd name="T1" fmla="*/ 16 h 46"/>
                        <a:gd name="T2" fmla="*/ 2 w 23"/>
                        <a:gd name="T3" fmla="*/ 16 h 46"/>
                        <a:gd name="T4" fmla="*/ 3 w 23"/>
                        <a:gd name="T5" fmla="*/ 15 h 46"/>
                        <a:gd name="T6" fmla="*/ 5 w 23"/>
                        <a:gd name="T7" fmla="*/ 15 h 46"/>
                        <a:gd name="T8" fmla="*/ 6 w 23"/>
                        <a:gd name="T9" fmla="*/ 14 h 46"/>
                        <a:gd name="T10" fmla="*/ 7 w 23"/>
                        <a:gd name="T11" fmla="*/ 13 h 46"/>
                        <a:gd name="T12" fmla="*/ 8 w 23"/>
                        <a:gd name="T13" fmla="*/ 11 h 46"/>
                        <a:gd name="T14" fmla="*/ 8 w 23"/>
                        <a:gd name="T15" fmla="*/ 9 h 46"/>
                        <a:gd name="T16" fmla="*/ 8 w 23"/>
                        <a:gd name="T17" fmla="*/ 8 h 46"/>
                        <a:gd name="T18" fmla="*/ 8 w 23"/>
                        <a:gd name="T19" fmla="*/ 7 h 46"/>
                        <a:gd name="T20" fmla="*/ 8 w 23"/>
                        <a:gd name="T21" fmla="*/ 5 h 46"/>
                        <a:gd name="T22" fmla="*/ 7 w 23"/>
                        <a:gd name="T23" fmla="*/ 4 h 46"/>
                        <a:gd name="T24" fmla="*/ 6 w 23"/>
                        <a:gd name="T25" fmla="*/ 2 h 46"/>
                        <a:gd name="T26" fmla="*/ 5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6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5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7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790" name="Rectangle 217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099" y="1976"/>
                      <a:ext cx="135" cy="1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1791" name="Freeform 21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091" y="1976"/>
                      <a:ext cx="8" cy="16"/>
                    </a:xfrm>
                    <a:custGeom>
                      <a:avLst/>
                      <a:gdLst>
                        <a:gd name="T0" fmla="*/ 8 w 23"/>
                        <a:gd name="T1" fmla="*/ 0 h 46"/>
                        <a:gd name="T2" fmla="*/ 6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4 h 46"/>
                        <a:gd name="T12" fmla="*/ 0 w 23"/>
                        <a:gd name="T13" fmla="*/ 5 h 46"/>
                        <a:gd name="T14" fmla="*/ 0 w 23"/>
                        <a:gd name="T15" fmla="*/ 7 h 46"/>
                        <a:gd name="T16" fmla="*/ 0 w 23"/>
                        <a:gd name="T17" fmla="*/ 8 h 46"/>
                        <a:gd name="T18" fmla="*/ 0 w 23"/>
                        <a:gd name="T19" fmla="*/ 9 h 46"/>
                        <a:gd name="T20" fmla="*/ 0 w 23"/>
                        <a:gd name="T21" fmla="*/ 11 h 46"/>
                        <a:gd name="T22" fmla="*/ 1 w 23"/>
                        <a:gd name="T23" fmla="*/ 13 h 46"/>
                        <a:gd name="T24" fmla="*/ 2 w 23"/>
                        <a:gd name="T25" fmla="*/ 14 h 46"/>
                        <a:gd name="T26" fmla="*/ 3 w 23"/>
                        <a:gd name="T27" fmla="*/ 15 h 46"/>
                        <a:gd name="T28" fmla="*/ 4 w 23"/>
                        <a:gd name="T29" fmla="*/ 15 h 46"/>
                        <a:gd name="T30" fmla="*/ 6 w 23"/>
                        <a:gd name="T31" fmla="*/ 16 h 46"/>
                        <a:gd name="T32" fmla="*/ 8 w 23"/>
                        <a:gd name="T33" fmla="*/ 16 h 46"/>
                        <a:gd name="T34" fmla="*/ 8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2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7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792" name="Freeform 21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091" y="1881"/>
                      <a:ext cx="8" cy="16"/>
                    </a:xfrm>
                    <a:custGeom>
                      <a:avLst/>
                      <a:gdLst>
                        <a:gd name="T0" fmla="*/ 8 w 24"/>
                        <a:gd name="T1" fmla="*/ 0 h 46"/>
                        <a:gd name="T2" fmla="*/ 6 w 24"/>
                        <a:gd name="T3" fmla="*/ 0 h 46"/>
                        <a:gd name="T4" fmla="*/ 4 w 24"/>
                        <a:gd name="T5" fmla="*/ 1 h 46"/>
                        <a:gd name="T6" fmla="*/ 3 w 24"/>
                        <a:gd name="T7" fmla="*/ 1 h 46"/>
                        <a:gd name="T8" fmla="*/ 2 w 24"/>
                        <a:gd name="T9" fmla="*/ 2 h 46"/>
                        <a:gd name="T10" fmla="*/ 1 w 24"/>
                        <a:gd name="T11" fmla="*/ 3 h 46"/>
                        <a:gd name="T12" fmla="*/ 0 w 24"/>
                        <a:gd name="T13" fmla="*/ 5 h 46"/>
                        <a:gd name="T14" fmla="*/ 0 w 24"/>
                        <a:gd name="T15" fmla="*/ 7 h 46"/>
                        <a:gd name="T16" fmla="*/ 0 w 24"/>
                        <a:gd name="T17" fmla="*/ 8 h 46"/>
                        <a:gd name="T18" fmla="*/ 0 w 24"/>
                        <a:gd name="T19" fmla="*/ 9 h 46"/>
                        <a:gd name="T20" fmla="*/ 0 w 24"/>
                        <a:gd name="T21" fmla="*/ 11 h 46"/>
                        <a:gd name="T22" fmla="*/ 1 w 24"/>
                        <a:gd name="T23" fmla="*/ 12 h 46"/>
                        <a:gd name="T24" fmla="*/ 2 w 24"/>
                        <a:gd name="T25" fmla="*/ 14 h 46"/>
                        <a:gd name="T26" fmla="*/ 3 w 24"/>
                        <a:gd name="T27" fmla="*/ 15 h 46"/>
                        <a:gd name="T28" fmla="*/ 4 w 24"/>
                        <a:gd name="T29" fmla="*/ 15 h 46"/>
                        <a:gd name="T30" fmla="*/ 6 w 24"/>
                        <a:gd name="T31" fmla="*/ 16 h 46"/>
                        <a:gd name="T32" fmla="*/ 8 w 24"/>
                        <a:gd name="T33" fmla="*/ 16 h 46"/>
                        <a:gd name="T34" fmla="*/ 8 w 24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6">
                          <a:moveTo>
                            <a:pt x="24" y="0"/>
                          </a:moveTo>
                          <a:lnTo>
                            <a:pt x="18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4" y="10"/>
                          </a:lnTo>
                          <a:lnTo>
                            <a:pt x="1" y="14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1"/>
                          </a:lnTo>
                          <a:lnTo>
                            <a:pt x="4" y="35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8" y="45"/>
                          </a:lnTo>
                          <a:lnTo>
                            <a:pt x="24" y="46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793" name="Rectangle 220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099" y="1881"/>
                      <a:ext cx="135" cy="1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1794" name="Freeform 22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234" y="1881"/>
                      <a:ext cx="8" cy="16"/>
                    </a:xfrm>
                    <a:custGeom>
                      <a:avLst/>
                      <a:gdLst>
                        <a:gd name="T0" fmla="*/ 0 w 23"/>
                        <a:gd name="T1" fmla="*/ 16 h 46"/>
                        <a:gd name="T2" fmla="*/ 2 w 23"/>
                        <a:gd name="T3" fmla="*/ 16 h 46"/>
                        <a:gd name="T4" fmla="*/ 3 w 23"/>
                        <a:gd name="T5" fmla="*/ 15 h 46"/>
                        <a:gd name="T6" fmla="*/ 5 w 23"/>
                        <a:gd name="T7" fmla="*/ 15 h 46"/>
                        <a:gd name="T8" fmla="*/ 6 w 23"/>
                        <a:gd name="T9" fmla="*/ 14 h 46"/>
                        <a:gd name="T10" fmla="*/ 7 w 23"/>
                        <a:gd name="T11" fmla="*/ 12 h 46"/>
                        <a:gd name="T12" fmla="*/ 8 w 23"/>
                        <a:gd name="T13" fmla="*/ 11 h 46"/>
                        <a:gd name="T14" fmla="*/ 8 w 23"/>
                        <a:gd name="T15" fmla="*/ 9 h 46"/>
                        <a:gd name="T16" fmla="*/ 8 w 23"/>
                        <a:gd name="T17" fmla="*/ 8 h 46"/>
                        <a:gd name="T18" fmla="*/ 8 w 23"/>
                        <a:gd name="T19" fmla="*/ 7 h 46"/>
                        <a:gd name="T20" fmla="*/ 8 w 23"/>
                        <a:gd name="T21" fmla="*/ 5 h 46"/>
                        <a:gd name="T22" fmla="*/ 7 w 23"/>
                        <a:gd name="T23" fmla="*/ 3 h 46"/>
                        <a:gd name="T24" fmla="*/ 6 w 23"/>
                        <a:gd name="T25" fmla="*/ 2 h 46"/>
                        <a:gd name="T26" fmla="*/ 5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6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5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8" y="39"/>
                          </a:lnTo>
                          <a:lnTo>
                            <a:pt x="20" y="35"/>
                          </a:lnTo>
                          <a:lnTo>
                            <a:pt x="22" y="31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4"/>
                          </a:lnTo>
                          <a:lnTo>
                            <a:pt x="20" y="10"/>
                          </a:lnTo>
                          <a:lnTo>
                            <a:pt x="18" y="7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795" name="Freeform 22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099" y="1841"/>
                      <a:ext cx="8" cy="16"/>
                    </a:xfrm>
                    <a:custGeom>
                      <a:avLst/>
                      <a:gdLst>
                        <a:gd name="T0" fmla="*/ 8 w 23"/>
                        <a:gd name="T1" fmla="*/ 0 h 47"/>
                        <a:gd name="T2" fmla="*/ 6 w 23"/>
                        <a:gd name="T3" fmla="*/ 0 h 47"/>
                        <a:gd name="T4" fmla="*/ 5 w 23"/>
                        <a:gd name="T5" fmla="*/ 1 h 47"/>
                        <a:gd name="T6" fmla="*/ 3 w 23"/>
                        <a:gd name="T7" fmla="*/ 1 h 47"/>
                        <a:gd name="T8" fmla="*/ 2 w 23"/>
                        <a:gd name="T9" fmla="*/ 2 h 47"/>
                        <a:gd name="T10" fmla="*/ 1 w 23"/>
                        <a:gd name="T11" fmla="*/ 4 h 47"/>
                        <a:gd name="T12" fmla="*/ 0 w 23"/>
                        <a:gd name="T13" fmla="*/ 5 h 47"/>
                        <a:gd name="T14" fmla="*/ 0 w 23"/>
                        <a:gd name="T15" fmla="*/ 6 h 47"/>
                        <a:gd name="T16" fmla="*/ 0 w 23"/>
                        <a:gd name="T17" fmla="*/ 8 h 47"/>
                        <a:gd name="T18" fmla="*/ 0 w 23"/>
                        <a:gd name="T19" fmla="*/ 10 h 47"/>
                        <a:gd name="T20" fmla="*/ 0 w 23"/>
                        <a:gd name="T21" fmla="*/ 11 h 47"/>
                        <a:gd name="T22" fmla="*/ 1 w 23"/>
                        <a:gd name="T23" fmla="*/ 13 h 47"/>
                        <a:gd name="T24" fmla="*/ 2 w 23"/>
                        <a:gd name="T25" fmla="*/ 14 h 47"/>
                        <a:gd name="T26" fmla="*/ 3 w 23"/>
                        <a:gd name="T27" fmla="*/ 15 h 47"/>
                        <a:gd name="T28" fmla="*/ 5 w 23"/>
                        <a:gd name="T29" fmla="*/ 15 h 47"/>
                        <a:gd name="T30" fmla="*/ 6 w 23"/>
                        <a:gd name="T31" fmla="*/ 16 h 47"/>
                        <a:gd name="T32" fmla="*/ 8 w 23"/>
                        <a:gd name="T33" fmla="*/ 16 h 47"/>
                        <a:gd name="T34" fmla="*/ 8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5" y="7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9"/>
                          </a:lnTo>
                          <a:lnTo>
                            <a:pt x="1" y="33"/>
                          </a:lnTo>
                          <a:lnTo>
                            <a:pt x="3" y="37"/>
                          </a:lnTo>
                          <a:lnTo>
                            <a:pt x="5" y="40"/>
                          </a:lnTo>
                          <a:lnTo>
                            <a:pt x="9" y="43"/>
                          </a:lnTo>
                          <a:lnTo>
                            <a:pt x="13" y="45"/>
                          </a:lnTo>
                          <a:lnTo>
                            <a:pt x="18" y="47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796" name="Rectangle 223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107" y="1841"/>
                      <a:ext cx="254" cy="1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1797" name="Freeform 22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360" y="1841"/>
                      <a:ext cx="8" cy="16"/>
                    </a:xfrm>
                    <a:custGeom>
                      <a:avLst/>
                      <a:gdLst>
                        <a:gd name="T0" fmla="*/ 0 w 23"/>
                        <a:gd name="T1" fmla="*/ 16 h 47"/>
                        <a:gd name="T2" fmla="*/ 2 w 23"/>
                        <a:gd name="T3" fmla="*/ 16 h 47"/>
                        <a:gd name="T4" fmla="*/ 3 w 23"/>
                        <a:gd name="T5" fmla="*/ 15 h 47"/>
                        <a:gd name="T6" fmla="*/ 5 w 23"/>
                        <a:gd name="T7" fmla="*/ 15 h 47"/>
                        <a:gd name="T8" fmla="*/ 6 w 23"/>
                        <a:gd name="T9" fmla="*/ 14 h 47"/>
                        <a:gd name="T10" fmla="*/ 7 w 23"/>
                        <a:gd name="T11" fmla="*/ 13 h 47"/>
                        <a:gd name="T12" fmla="*/ 8 w 23"/>
                        <a:gd name="T13" fmla="*/ 11 h 47"/>
                        <a:gd name="T14" fmla="*/ 8 w 23"/>
                        <a:gd name="T15" fmla="*/ 10 h 47"/>
                        <a:gd name="T16" fmla="*/ 8 w 23"/>
                        <a:gd name="T17" fmla="*/ 8 h 47"/>
                        <a:gd name="T18" fmla="*/ 8 w 23"/>
                        <a:gd name="T19" fmla="*/ 6 h 47"/>
                        <a:gd name="T20" fmla="*/ 8 w 23"/>
                        <a:gd name="T21" fmla="*/ 5 h 47"/>
                        <a:gd name="T22" fmla="*/ 7 w 23"/>
                        <a:gd name="T23" fmla="*/ 4 h 47"/>
                        <a:gd name="T24" fmla="*/ 6 w 23"/>
                        <a:gd name="T25" fmla="*/ 2 h 47"/>
                        <a:gd name="T26" fmla="*/ 5 w 23"/>
                        <a:gd name="T27" fmla="*/ 1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16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7"/>
                          </a:lnTo>
                          <a:lnTo>
                            <a:pt x="10" y="45"/>
                          </a:lnTo>
                          <a:lnTo>
                            <a:pt x="14" y="43"/>
                          </a:lnTo>
                          <a:lnTo>
                            <a:pt x="17" y="40"/>
                          </a:lnTo>
                          <a:lnTo>
                            <a:pt x="20" y="37"/>
                          </a:lnTo>
                          <a:lnTo>
                            <a:pt x="22" y="33"/>
                          </a:lnTo>
                          <a:lnTo>
                            <a:pt x="23" y="29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7" y="7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798" name="Freeform 22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234" y="1912"/>
                      <a:ext cx="8" cy="16"/>
                    </a:xfrm>
                    <a:custGeom>
                      <a:avLst/>
                      <a:gdLst>
                        <a:gd name="T0" fmla="*/ 0 w 23"/>
                        <a:gd name="T1" fmla="*/ 16 h 46"/>
                        <a:gd name="T2" fmla="*/ 2 w 23"/>
                        <a:gd name="T3" fmla="*/ 16 h 46"/>
                        <a:gd name="T4" fmla="*/ 3 w 23"/>
                        <a:gd name="T5" fmla="*/ 15 h 46"/>
                        <a:gd name="T6" fmla="*/ 5 w 23"/>
                        <a:gd name="T7" fmla="*/ 15 h 46"/>
                        <a:gd name="T8" fmla="*/ 6 w 23"/>
                        <a:gd name="T9" fmla="*/ 14 h 46"/>
                        <a:gd name="T10" fmla="*/ 7 w 23"/>
                        <a:gd name="T11" fmla="*/ 12 h 46"/>
                        <a:gd name="T12" fmla="*/ 8 w 23"/>
                        <a:gd name="T13" fmla="*/ 11 h 46"/>
                        <a:gd name="T14" fmla="*/ 8 w 23"/>
                        <a:gd name="T15" fmla="*/ 9 h 46"/>
                        <a:gd name="T16" fmla="*/ 8 w 23"/>
                        <a:gd name="T17" fmla="*/ 8 h 46"/>
                        <a:gd name="T18" fmla="*/ 8 w 23"/>
                        <a:gd name="T19" fmla="*/ 6 h 46"/>
                        <a:gd name="T20" fmla="*/ 8 w 23"/>
                        <a:gd name="T21" fmla="*/ 5 h 46"/>
                        <a:gd name="T22" fmla="*/ 7 w 23"/>
                        <a:gd name="T23" fmla="*/ 4 h 46"/>
                        <a:gd name="T24" fmla="*/ 6 w 23"/>
                        <a:gd name="T25" fmla="*/ 2 h 46"/>
                        <a:gd name="T26" fmla="*/ 5 w 23"/>
                        <a:gd name="T27" fmla="*/ 1 h 46"/>
                        <a:gd name="T28" fmla="*/ 3 w 23"/>
                        <a:gd name="T29" fmla="*/ 0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6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5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8" y="39"/>
                          </a:lnTo>
                          <a:lnTo>
                            <a:pt x="20" y="35"/>
                          </a:lnTo>
                          <a:lnTo>
                            <a:pt x="22" y="32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8"/>
                          </a:lnTo>
                          <a:lnTo>
                            <a:pt x="22" y="14"/>
                          </a:lnTo>
                          <a:lnTo>
                            <a:pt x="20" y="11"/>
                          </a:lnTo>
                          <a:lnTo>
                            <a:pt x="18" y="6"/>
                          </a:lnTo>
                          <a:lnTo>
                            <a:pt x="14" y="4"/>
                          </a:lnTo>
                          <a:lnTo>
                            <a:pt x="10" y="1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799" name="Rectangle 226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099" y="1912"/>
                      <a:ext cx="135" cy="1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1800" name="Freeform 22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091" y="1912"/>
                      <a:ext cx="8" cy="16"/>
                    </a:xfrm>
                    <a:custGeom>
                      <a:avLst/>
                      <a:gdLst>
                        <a:gd name="T0" fmla="*/ 8 w 23"/>
                        <a:gd name="T1" fmla="*/ 0 h 46"/>
                        <a:gd name="T2" fmla="*/ 6 w 23"/>
                        <a:gd name="T3" fmla="*/ 0 h 46"/>
                        <a:gd name="T4" fmla="*/ 4 w 23"/>
                        <a:gd name="T5" fmla="*/ 0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4 h 46"/>
                        <a:gd name="T12" fmla="*/ 0 w 23"/>
                        <a:gd name="T13" fmla="*/ 5 h 46"/>
                        <a:gd name="T14" fmla="*/ 0 w 23"/>
                        <a:gd name="T15" fmla="*/ 6 h 46"/>
                        <a:gd name="T16" fmla="*/ 0 w 23"/>
                        <a:gd name="T17" fmla="*/ 8 h 46"/>
                        <a:gd name="T18" fmla="*/ 0 w 23"/>
                        <a:gd name="T19" fmla="*/ 9 h 46"/>
                        <a:gd name="T20" fmla="*/ 0 w 23"/>
                        <a:gd name="T21" fmla="*/ 11 h 46"/>
                        <a:gd name="T22" fmla="*/ 1 w 23"/>
                        <a:gd name="T23" fmla="*/ 12 h 46"/>
                        <a:gd name="T24" fmla="*/ 2 w 23"/>
                        <a:gd name="T25" fmla="*/ 14 h 46"/>
                        <a:gd name="T26" fmla="*/ 3 w 23"/>
                        <a:gd name="T27" fmla="*/ 15 h 46"/>
                        <a:gd name="T28" fmla="*/ 4 w 23"/>
                        <a:gd name="T29" fmla="*/ 15 h 46"/>
                        <a:gd name="T30" fmla="*/ 6 w 23"/>
                        <a:gd name="T31" fmla="*/ 16 h 46"/>
                        <a:gd name="T32" fmla="*/ 8 w 23"/>
                        <a:gd name="T33" fmla="*/ 16 h 46"/>
                        <a:gd name="T34" fmla="*/ 8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2" y="1"/>
                          </a:lnTo>
                          <a:lnTo>
                            <a:pt x="9" y="4"/>
                          </a:lnTo>
                          <a:lnTo>
                            <a:pt x="6" y="6"/>
                          </a:lnTo>
                          <a:lnTo>
                            <a:pt x="3" y="11"/>
                          </a:lnTo>
                          <a:lnTo>
                            <a:pt x="1" y="14"/>
                          </a:lnTo>
                          <a:lnTo>
                            <a:pt x="0" y="18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2"/>
                          </a:lnTo>
                          <a:lnTo>
                            <a:pt x="3" y="35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7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801" name="Freeform 22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226" y="1976"/>
                      <a:ext cx="8" cy="16"/>
                    </a:xfrm>
                    <a:custGeom>
                      <a:avLst/>
                      <a:gdLst>
                        <a:gd name="T0" fmla="*/ 8 w 23"/>
                        <a:gd name="T1" fmla="*/ 0 h 46"/>
                        <a:gd name="T2" fmla="*/ 6 w 23"/>
                        <a:gd name="T3" fmla="*/ 0 h 46"/>
                        <a:gd name="T4" fmla="*/ 5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4 h 46"/>
                        <a:gd name="T12" fmla="*/ 1 w 23"/>
                        <a:gd name="T13" fmla="*/ 5 h 46"/>
                        <a:gd name="T14" fmla="*/ 0 w 23"/>
                        <a:gd name="T15" fmla="*/ 7 h 46"/>
                        <a:gd name="T16" fmla="*/ 0 w 23"/>
                        <a:gd name="T17" fmla="*/ 8 h 46"/>
                        <a:gd name="T18" fmla="*/ 0 w 23"/>
                        <a:gd name="T19" fmla="*/ 9 h 46"/>
                        <a:gd name="T20" fmla="*/ 1 w 23"/>
                        <a:gd name="T21" fmla="*/ 11 h 46"/>
                        <a:gd name="T22" fmla="*/ 1 w 23"/>
                        <a:gd name="T23" fmla="*/ 13 h 46"/>
                        <a:gd name="T24" fmla="*/ 2 w 23"/>
                        <a:gd name="T25" fmla="*/ 14 h 46"/>
                        <a:gd name="T26" fmla="*/ 3 w 23"/>
                        <a:gd name="T27" fmla="*/ 15 h 46"/>
                        <a:gd name="T28" fmla="*/ 5 w 23"/>
                        <a:gd name="T29" fmla="*/ 15 h 46"/>
                        <a:gd name="T30" fmla="*/ 6 w 23"/>
                        <a:gd name="T31" fmla="*/ 16 h 46"/>
                        <a:gd name="T32" fmla="*/ 8 w 23"/>
                        <a:gd name="T33" fmla="*/ 16 h 46"/>
                        <a:gd name="T34" fmla="*/ 8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7"/>
                          </a:lnTo>
                          <a:lnTo>
                            <a:pt x="2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802" name="Rectangle 229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234" y="1976"/>
                      <a:ext cx="127" cy="1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1803" name="Freeform 23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360" y="1976"/>
                      <a:ext cx="8" cy="16"/>
                    </a:xfrm>
                    <a:custGeom>
                      <a:avLst/>
                      <a:gdLst>
                        <a:gd name="T0" fmla="*/ 0 w 23"/>
                        <a:gd name="T1" fmla="*/ 16 h 46"/>
                        <a:gd name="T2" fmla="*/ 2 w 23"/>
                        <a:gd name="T3" fmla="*/ 16 h 46"/>
                        <a:gd name="T4" fmla="*/ 3 w 23"/>
                        <a:gd name="T5" fmla="*/ 15 h 46"/>
                        <a:gd name="T6" fmla="*/ 5 w 23"/>
                        <a:gd name="T7" fmla="*/ 15 h 46"/>
                        <a:gd name="T8" fmla="*/ 6 w 23"/>
                        <a:gd name="T9" fmla="*/ 14 h 46"/>
                        <a:gd name="T10" fmla="*/ 7 w 23"/>
                        <a:gd name="T11" fmla="*/ 13 h 46"/>
                        <a:gd name="T12" fmla="*/ 7 w 23"/>
                        <a:gd name="T13" fmla="*/ 11 h 46"/>
                        <a:gd name="T14" fmla="*/ 8 w 23"/>
                        <a:gd name="T15" fmla="*/ 9 h 46"/>
                        <a:gd name="T16" fmla="*/ 8 w 23"/>
                        <a:gd name="T17" fmla="*/ 8 h 46"/>
                        <a:gd name="T18" fmla="*/ 8 w 23"/>
                        <a:gd name="T19" fmla="*/ 7 h 46"/>
                        <a:gd name="T20" fmla="*/ 7 w 23"/>
                        <a:gd name="T21" fmla="*/ 5 h 46"/>
                        <a:gd name="T22" fmla="*/ 7 w 23"/>
                        <a:gd name="T23" fmla="*/ 4 h 46"/>
                        <a:gd name="T24" fmla="*/ 6 w 23"/>
                        <a:gd name="T25" fmla="*/ 2 h 46"/>
                        <a:gd name="T26" fmla="*/ 5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6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5"/>
                          </a:lnTo>
                          <a:lnTo>
                            <a:pt x="9" y="44"/>
                          </a:lnTo>
                          <a:lnTo>
                            <a:pt x="14" y="42"/>
                          </a:lnTo>
                          <a:lnTo>
                            <a:pt x="17" y="39"/>
                          </a:lnTo>
                          <a:lnTo>
                            <a:pt x="20" y="36"/>
                          </a:lnTo>
                          <a:lnTo>
                            <a:pt x="21" y="32"/>
                          </a:lnTo>
                          <a:lnTo>
                            <a:pt x="22" y="27"/>
                          </a:lnTo>
                          <a:lnTo>
                            <a:pt x="23" y="23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20" y="11"/>
                          </a:lnTo>
                          <a:lnTo>
                            <a:pt x="17" y="7"/>
                          </a:lnTo>
                          <a:lnTo>
                            <a:pt x="14" y="4"/>
                          </a:lnTo>
                          <a:lnTo>
                            <a:pt x="9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804" name="Freeform 23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368" y="1881"/>
                      <a:ext cx="8" cy="16"/>
                    </a:xfrm>
                    <a:custGeom>
                      <a:avLst/>
                      <a:gdLst>
                        <a:gd name="T0" fmla="*/ 0 w 23"/>
                        <a:gd name="T1" fmla="*/ 16 h 46"/>
                        <a:gd name="T2" fmla="*/ 2 w 23"/>
                        <a:gd name="T3" fmla="*/ 16 h 46"/>
                        <a:gd name="T4" fmla="*/ 4 w 23"/>
                        <a:gd name="T5" fmla="*/ 15 h 46"/>
                        <a:gd name="T6" fmla="*/ 5 w 23"/>
                        <a:gd name="T7" fmla="*/ 15 h 46"/>
                        <a:gd name="T8" fmla="*/ 6 w 23"/>
                        <a:gd name="T9" fmla="*/ 14 h 46"/>
                        <a:gd name="T10" fmla="*/ 7 w 23"/>
                        <a:gd name="T11" fmla="*/ 12 h 46"/>
                        <a:gd name="T12" fmla="*/ 8 w 23"/>
                        <a:gd name="T13" fmla="*/ 11 h 46"/>
                        <a:gd name="T14" fmla="*/ 8 w 23"/>
                        <a:gd name="T15" fmla="*/ 9 h 46"/>
                        <a:gd name="T16" fmla="*/ 8 w 23"/>
                        <a:gd name="T17" fmla="*/ 8 h 46"/>
                        <a:gd name="T18" fmla="*/ 8 w 23"/>
                        <a:gd name="T19" fmla="*/ 7 h 46"/>
                        <a:gd name="T20" fmla="*/ 8 w 23"/>
                        <a:gd name="T21" fmla="*/ 5 h 46"/>
                        <a:gd name="T22" fmla="*/ 7 w 23"/>
                        <a:gd name="T23" fmla="*/ 3 h 46"/>
                        <a:gd name="T24" fmla="*/ 6 w 23"/>
                        <a:gd name="T25" fmla="*/ 2 h 46"/>
                        <a:gd name="T26" fmla="*/ 5 w 23"/>
                        <a:gd name="T27" fmla="*/ 1 h 46"/>
                        <a:gd name="T28" fmla="*/ 4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6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5"/>
                          </a:lnTo>
                          <a:lnTo>
                            <a:pt x="11" y="44"/>
                          </a:lnTo>
                          <a:lnTo>
                            <a:pt x="14" y="42"/>
                          </a:lnTo>
                          <a:lnTo>
                            <a:pt x="18" y="39"/>
                          </a:lnTo>
                          <a:lnTo>
                            <a:pt x="20" y="35"/>
                          </a:lnTo>
                          <a:lnTo>
                            <a:pt x="22" y="31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4"/>
                          </a:lnTo>
                          <a:lnTo>
                            <a:pt x="20" y="10"/>
                          </a:lnTo>
                          <a:lnTo>
                            <a:pt x="18" y="7"/>
                          </a:lnTo>
                          <a:lnTo>
                            <a:pt x="14" y="4"/>
                          </a:lnTo>
                          <a:lnTo>
                            <a:pt x="11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805" name="Rectangle 232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234" y="1881"/>
                      <a:ext cx="135" cy="1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1806" name="Freeform 23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226" y="1881"/>
                      <a:ext cx="8" cy="16"/>
                    </a:xfrm>
                    <a:custGeom>
                      <a:avLst/>
                      <a:gdLst>
                        <a:gd name="T0" fmla="*/ 8 w 23"/>
                        <a:gd name="T1" fmla="*/ 0 h 46"/>
                        <a:gd name="T2" fmla="*/ 6 w 23"/>
                        <a:gd name="T3" fmla="*/ 0 h 46"/>
                        <a:gd name="T4" fmla="*/ 5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1 w 23"/>
                        <a:gd name="T13" fmla="*/ 5 h 46"/>
                        <a:gd name="T14" fmla="*/ 0 w 23"/>
                        <a:gd name="T15" fmla="*/ 7 h 46"/>
                        <a:gd name="T16" fmla="*/ 0 w 23"/>
                        <a:gd name="T17" fmla="*/ 8 h 46"/>
                        <a:gd name="T18" fmla="*/ 0 w 23"/>
                        <a:gd name="T19" fmla="*/ 9 h 46"/>
                        <a:gd name="T20" fmla="*/ 1 w 23"/>
                        <a:gd name="T21" fmla="*/ 11 h 46"/>
                        <a:gd name="T22" fmla="*/ 1 w 23"/>
                        <a:gd name="T23" fmla="*/ 12 h 46"/>
                        <a:gd name="T24" fmla="*/ 2 w 23"/>
                        <a:gd name="T25" fmla="*/ 14 h 46"/>
                        <a:gd name="T26" fmla="*/ 3 w 23"/>
                        <a:gd name="T27" fmla="*/ 15 h 46"/>
                        <a:gd name="T28" fmla="*/ 5 w 23"/>
                        <a:gd name="T29" fmla="*/ 15 h 46"/>
                        <a:gd name="T30" fmla="*/ 6 w 23"/>
                        <a:gd name="T31" fmla="*/ 16 h 46"/>
                        <a:gd name="T32" fmla="*/ 8 w 23"/>
                        <a:gd name="T33" fmla="*/ 16 h 46"/>
                        <a:gd name="T34" fmla="*/ 8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0"/>
                          </a:lnTo>
                          <a:lnTo>
                            <a:pt x="2" y="14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7"/>
                          </a:lnTo>
                          <a:lnTo>
                            <a:pt x="2" y="31"/>
                          </a:lnTo>
                          <a:lnTo>
                            <a:pt x="3" y="35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807" name="Freeform 23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226" y="1912"/>
                      <a:ext cx="8" cy="16"/>
                    </a:xfrm>
                    <a:custGeom>
                      <a:avLst/>
                      <a:gdLst>
                        <a:gd name="T0" fmla="*/ 8 w 23"/>
                        <a:gd name="T1" fmla="*/ 0 h 46"/>
                        <a:gd name="T2" fmla="*/ 6 w 23"/>
                        <a:gd name="T3" fmla="*/ 0 h 46"/>
                        <a:gd name="T4" fmla="*/ 5 w 23"/>
                        <a:gd name="T5" fmla="*/ 0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4 h 46"/>
                        <a:gd name="T12" fmla="*/ 1 w 23"/>
                        <a:gd name="T13" fmla="*/ 5 h 46"/>
                        <a:gd name="T14" fmla="*/ 0 w 23"/>
                        <a:gd name="T15" fmla="*/ 6 h 46"/>
                        <a:gd name="T16" fmla="*/ 0 w 23"/>
                        <a:gd name="T17" fmla="*/ 8 h 46"/>
                        <a:gd name="T18" fmla="*/ 0 w 23"/>
                        <a:gd name="T19" fmla="*/ 9 h 46"/>
                        <a:gd name="T20" fmla="*/ 1 w 23"/>
                        <a:gd name="T21" fmla="*/ 11 h 46"/>
                        <a:gd name="T22" fmla="*/ 1 w 23"/>
                        <a:gd name="T23" fmla="*/ 12 h 46"/>
                        <a:gd name="T24" fmla="*/ 2 w 23"/>
                        <a:gd name="T25" fmla="*/ 14 h 46"/>
                        <a:gd name="T26" fmla="*/ 3 w 23"/>
                        <a:gd name="T27" fmla="*/ 15 h 46"/>
                        <a:gd name="T28" fmla="*/ 5 w 23"/>
                        <a:gd name="T29" fmla="*/ 15 h 46"/>
                        <a:gd name="T30" fmla="*/ 6 w 23"/>
                        <a:gd name="T31" fmla="*/ 16 h 46"/>
                        <a:gd name="T32" fmla="*/ 8 w 23"/>
                        <a:gd name="T33" fmla="*/ 16 h 46"/>
                        <a:gd name="T34" fmla="*/ 8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3" y="1"/>
                          </a:lnTo>
                          <a:lnTo>
                            <a:pt x="9" y="4"/>
                          </a:lnTo>
                          <a:lnTo>
                            <a:pt x="6" y="6"/>
                          </a:lnTo>
                          <a:lnTo>
                            <a:pt x="3" y="11"/>
                          </a:lnTo>
                          <a:lnTo>
                            <a:pt x="2" y="14"/>
                          </a:lnTo>
                          <a:lnTo>
                            <a:pt x="1" y="18"/>
                          </a:lnTo>
                          <a:lnTo>
                            <a:pt x="0" y="23"/>
                          </a:lnTo>
                          <a:lnTo>
                            <a:pt x="1" y="27"/>
                          </a:lnTo>
                          <a:lnTo>
                            <a:pt x="2" y="32"/>
                          </a:lnTo>
                          <a:lnTo>
                            <a:pt x="3" y="35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808" name="Rectangle 235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234" y="1912"/>
                      <a:ext cx="127" cy="1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1809" name="Freeform 23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360" y="1912"/>
                      <a:ext cx="8" cy="16"/>
                    </a:xfrm>
                    <a:custGeom>
                      <a:avLst/>
                      <a:gdLst>
                        <a:gd name="T0" fmla="*/ 0 w 23"/>
                        <a:gd name="T1" fmla="*/ 16 h 46"/>
                        <a:gd name="T2" fmla="*/ 2 w 23"/>
                        <a:gd name="T3" fmla="*/ 16 h 46"/>
                        <a:gd name="T4" fmla="*/ 3 w 23"/>
                        <a:gd name="T5" fmla="*/ 15 h 46"/>
                        <a:gd name="T6" fmla="*/ 5 w 23"/>
                        <a:gd name="T7" fmla="*/ 15 h 46"/>
                        <a:gd name="T8" fmla="*/ 6 w 23"/>
                        <a:gd name="T9" fmla="*/ 14 h 46"/>
                        <a:gd name="T10" fmla="*/ 7 w 23"/>
                        <a:gd name="T11" fmla="*/ 12 h 46"/>
                        <a:gd name="T12" fmla="*/ 7 w 23"/>
                        <a:gd name="T13" fmla="*/ 11 h 46"/>
                        <a:gd name="T14" fmla="*/ 8 w 23"/>
                        <a:gd name="T15" fmla="*/ 9 h 46"/>
                        <a:gd name="T16" fmla="*/ 8 w 23"/>
                        <a:gd name="T17" fmla="*/ 8 h 46"/>
                        <a:gd name="T18" fmla="*/ 8 w 23"/>
                        <a:gd name="T19" fmla="*/ 6 h 46"/>
                        <a:gd name="T20" fmla="*/ 7 w 23"/>
                        <a:gd name="T21" fmla="*/ 5 h 46"/>
                        <a:gd name="T22" fmla="*/ 7 w 23"/>
                        <a:gd name="T23" fmla="*/ 4 h 46"/>
                        <a:gd name="T24" fmla="*/ 6 w 23"/>
                        <a:gd name="T25" fmla="*/ 2 h 46"/>
                        <a:gd name="T26" fmla="*/ 5 w 23"/>
                        <a:gd name="T27" fmla="*/ 1 h 46"/>
                        <a:gd name="T28" fmla="*/ 3 w 23"/>
                        <a:gd name="T29" fmla="*/ 0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6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5"/>
                          </a:lnTo>
                          <a:lnTo>
                            <a:pt x="9" y="44"/>
                          </a:lnTo>
                          <a:lnTo>
                            <a:pt x="14" y="42"/>
                          </a:lnTo>
                          <a:lnTo>
                            <a:pt x="17" y="39"/>
                          </a:lnTo>
                          <a:lnTo>
                            <a:pt x="20" y="35"/>
                          </a:lnTo>
                          <a:lnTo>
                            <a:pt x="21" y="32"/>
                          </a:lnTo>
                          <a:lnTo>
                            <a:pt x="22" y="27"/>
                          </a:lnTo>
                          <a:lnTo>
                            <a:pt x="23" y="23"/>
                          </a:lnTo>
                          <a:lnTo>
                            <a:pt x="22" y="18"/>
                          </a:lnTo>
                          <a:lnTo>
                            <a:pt x="21" y="14"/>
                          </a:lnTo>
                          <a:lnTo>
                            <a:pt x="20" y="11"/>
                          </a:lnTo>
                          <a:lnTo>
                            <a:pt x="17" y="6"/>
                          </a:lnTo>
                          <a:lnTo>
                            <a:pt x="14" y="4"/>
                          </a:lnTo>
                          <a:lnTo>
                            <a:pt x="9" y="1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810" name="Freeform 23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107" y="1912"/>
                      <a:ext cx="8" cy="16"/>
                    </a:xfrm>
                    <a:custGeom>
                      <a:avLst/>
                      <a:gdLst>
                        <a:gd name="T0" fmla="*/ 8 w 24"/>
                        <a:gd name="T1" fmla="*/ 0 h 46"/>
                        <a:gd name="T2" fmla="*/ 6 w 24"/>
                        <a:gd name="T3" fmla="*/ 0 h 46"/>
                        <a:gd name="T4" fmla="*/ 4 w 24"/>
                        <a:gd name="T5" fmla="*/ 0 h 46"/>
                        <a:gd name="T6" fmla="*/ 3 w 24"/>
                        <a:gd name="T7" fmla="*/ 1 h 46"/>
                        <a:gd name="T8" fmla="*/ 2 w 24"/>
                        <a:gd name="T9" fmla="*/ 2 h 46"/>
                        <a:gd name="T10" fmla="*/ 1 w 24"/>
                        <a:gd name="T11" fmla="*/ 4 h 46"/>
                        <a:gd name="T12" fmla="*/ 0 w 24"/>
                        <a:gd name="T13" fmla="*/ 5 h 46"/>
                        <a:gd name="T14" fmla="*/ 0 w 24"/>
                        <a:gd name="T15" fmla="*/ 6 h 46"/>
                        <a:gd name="T16" fmla="*/ 0 w 24"/>
                        <a:gd name="T17" fmla="*/ 8 h 46"/>
                        <a:gd name="T18" fmla="*/ 0 w 24"/>
                        <a:gd name="T19" fmla="*/ 9 h 46"/>
                        <a:gd name="T20" fmla="*/ 0 w 24"/>
                        <a:gd name="T21" fmla="*/ 11 h 46"/>
                        <a:gd name="T22" fmla="*/ 1 w 24"/>
                        <a:gd name="T23" fmla="*/ 12 h 46"/>
                        <a:gd name="T24" fmla="*/ 2 w 24"/>
                        <a:gd name="T25" fmla="*/ 14 h 46"/>
                        <a:gd name="T26" fmla="*/ 3 w 24"/>
                        <a:gd name="T27" fmla="*/ 15 h 46"/>
                        <a:gd name="T28" fmla="*/ 4 w 24"/>
                        <a:gd name="T29" fmla="*/ 15 h 46"/>
                        <a:gd name="T30" fmla="*/ 6 w 24"/>
                        <a:gd name="T31" fmla="*/ 16 h 46"/>
                        <a:gd name="T32" fmla="*/ 8 w 24"/>
                        <a:gd name="T33" fmla="*/ 16 h 46"/>
                        <a:gd name="T34" fmla="*/ 8 w 24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6">
                          <a:moveTo>
                            <a:pt x="24" y="0"/>
                          </a:moveTo>
                          <a:lnTo>
                            <a:pt x="17" y="0"/>
                          </a:lnTo>
                          <a:lnTo>
                            <a:pt x="13" y="1"/>
                          </a:lnTo>
                          <a:lnTo>
                            <a:pt x="9" y="4"/>
                          </a:lnTo>
                          <a:lnTo>
                            <a:pt x="6" y="6"/>
                          </a:lnTo>
                          <a:lnTo>
                            <a:pt x="3" y="11"/>
                          </a:lnTo>
                          <a:lnTo>
                            <a:pt x="1" y="14"/>
                          </a:lnTo>
                          <a:lnTo>
                            <a:pt x="0" y="18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2"/>
                          </a:lnTo>
                          <a:lnTo>
                            <a:pt x="3" y="35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5"/>
                          </a:lnTo>
                          <a:lnTo>
                            <a:pt x="24" y="46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811" name="Rectangle 238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115" y="1912"/>
                      <a:ext cx="8" cy="1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1812" name="Freeform 23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122" y="1912"/>
                      <a:ext cx="8" cy="16"/>
                    </a:xfrm>
                    <a:custGeom>
                      <a:avLst/>
                      <a:gdLst>
                        <a:gd name="T0" fmla="*/ 0 w 23"/>
                        <a:gd name="T1" fmla="*/ 16 h 46"/>
                        <a:gd name="T2" fmla="*/ 2 w 23"/>
                        <a:gd name="T3" fmla="*/ 16 h 46"/>
                        <a:gd name="T4" fmla="*/ 4 w 23"/>
                        <a:gd name="T5" fmla="*/ 15 h 46"/>
                        <a:gd name="T6" fmla="*/ 5 w 23"/>
                        <a:gd name="T7" fmla="*/ 15 h 46"/>
                        <a:gd name="T8" fmla="*/ 6 w 23"/>
                        <a:gd name="T9" fmla="*/ 14 h 46"/>
                        <a:gd name="T10" fmla="*/ 7 w 23"/>
                        <a:gd name="T11" fmla="*/ 12 h 46"/>
                        <a:gd name="T12" fmla="*/ 8 w 23"/>
                        <a:gd name="T13" fmla="*/ 11 h 46"/>
                        <a:gd name="T14" fmla="*/ 8 w 23"/>
                        <a:gd name="T15" fmla="*/ 9 h 46"/>
                        <a:gd name="T16" fmla="*/ 8 w 23"/>
                        <a:gd name="T17" fmla="*/ 8 h 46"/>
                        <a:gd name="T18" fmla="*/ 8 w 23"/>
                        <a:gd name="T19" fmla="*/ 6 h 46"/>
                        <a:gd name="T20" fmla="*/ 8 w 23"/>
                        <a:gd name="T21" fmla="*/ 5 h 46"/>
                        <a:gd name="T22" fmla="*/ 7 w 23"/>
                        <a:gd name="T23" fmla="*/ 4 h 46"/>
                        <a:gd name="T24" fmla="*/ 6 w 23"/>
                        <a:gd name="T25" fmla="*/ 2 h 46"/>
                        <a:gd name="T26" fmla="*/ 5 w 23"/>
                        <a:gd name="T27" fmla="*/ 1 h 46"/>
                        <a:gd name="T28" fmla="*/ 4 w 23"/>
                        <a:gd name="T29" fmla="*/ 0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6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5"/>
                          </a:lnTo>
                          <a:lnTo>
                            <a:pt x="11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5"/>
                          </a:lnTo>
                          <a:lnTo>
                            <a:pt x="22" y="32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8"/>
                          </a:lnTo>
                          <a:lnTo>
                            <a:pt x="22" y="14"/>
                          </a:lnTo>
                          <a:lnTo>
                            <a:pt x="20" y="11"/>
                          </a:lnTo>
                          <a:lnTo>
                            <a:pt x="18" y="6"/>
                          </a:lnTo>
                          <a:lnTo>
                            <a:pt x="15" y="4"/>
                          </a:lnTo>
                          <a:lnTo>
                            <a:pt x="11" y="1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813" name="Freeform 24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107" y="1912"/>
                      <a:ext cx="8" cy="16"/>
                    </a:xfrm>
                    <a:custGeom>
                      <a:avLst/>
                      <a:gdLst>
                        <a:gd name="T0" fmla="*/ 8 w 24"/>
                        <a:gd name="T1" fmla="*/ 0 h 46"/>
                        <a:gd name="T2" fmla="*/ 6 w 24"/>
                        <a:gd name="T3" fmla="*/ 0 h 46"/>
                        <a:gd name="T4" fmla="*/ 4 w 24"/>
                        <a:gd name="T5" fmla="*/ 0 h 46"/>
                        <a:gd name="T6" fmla="*/ 3 w 24"/>
                        <a:gd name="T7" fmla="*/ 1 h 46"/>
                        <a:gd name="T8" fmla="*/ 2 w 24"/>
                        <a:gd name="T9" fmla="*/ 2 h 46"/>
                        <a:gd name="T10" fmla="*/ 1 w 24"/>
                        <a:gd name="T11" fmla="*/ 4 h 46"/>
                        <a:gd name="T12" fmla="*/ 0 w 24"/>
                        <a:gd name="T13" fmla="*/ 5 h 46"/>
                        <a:gd name="T14" fmla="*/ 0 w 24"/>
                        <a:gd name="T15" fmla="*/ 6 h 46"/>
                        <a:gd name="T16" fmla="*/ 0 w 24"/>
                        <a:gd name="T17" fmla="*/ 8 h 46"/>
                        <a:gd name="T18" fmla="*/ 0 w 24"/>
                        <a:gd name="T19" fmla="*/ 9 h 46"/>
                        <a:gd name="T20" fmla="*/ 0 w 24"/>
                        <a:gd name="T21" fmla="*/ 11 h 46"/>
                        <a:gd name="T22" fmla="*/ 1 w 24"/>
                        <a:gd name="T23" fmla="*/ 12 h 46"/>
                        <a:gd name="T24" fmla="*/ 2 w 24"/>
                        <a:gd name="T25" fmla="*/ 14 h 46"/>
                        <a:gd name="T26" fmla="*/ 3 w 24"/>
                        <a:gd name="T27" fmla="*/ 15 h 46"/>
                        <a:gd name="T28" fmla="*/ 4 w 24"/>
                        <a:gd name="T29" fmla="*/ 15 h 46"/>
                        <a:gd name="T30" fmla="*/ 6 w 24"/>
                        <a:gd name="T31" fmla="*/ 16 h 46"/>
                        <a:gd name="T32" fmla="*/ 8 w 24"/>
                        <a:gd name="T33" fmla="*/ 16 h 46"/>
                        <a:gd name="T34" fmla="*/ 8 w 24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6">
                          <a:moveTo>
                            <a:pt x="24" y="0"/>
                          </a:moveTo>
                          <a:lnTo>
                            <a:pt x="17" y="0"/>
                          </a:lnTo>
                          <a:lnTo>
                            <a:pt x="13" y="1"/>
                          </a:lnTo>
                          <a:lnTo>
                            <a:pt x="9" y="4"/>
                          </a:lnTo>
                          <a:lnTo>
                            <a:pt x="6" y="6"/>
                          </a:lnTo>
                          <a:lnTo>
                            <a:pt x="3" y="11"/>
                          </a:lnTo>
                          <a:lnTo>
                            <a:pt x="1" y="14"/>
                          </a:lnTo>
                          <a:lnTo>
                            <a:pt x="0" y="18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2"/>
                          </a:lnTo>
                          <a:lnTo>
                            <a:pt x="3" y="35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5"/>
                          </a:lnTo>
                          <a:lnTo>
                            <a:pt x="24" y="46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814" name="Rectangle 241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115" y="1912"/>
                      <a:ext cx="8" cy="1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1815" name="Freeform 24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122" y="1912"/>
                      <a:ext cx="8" cy="16"/>
                    </a:xfrm>
                    <a:custGeom>
                      <a:avLst/>
                      <a:gdLst>
                        <a:gd name="T0" fmla="*/ 0 w 23"/>
                        <a:gd name="T1" fmla="*/ 16 h 46"/>
                        <a:gd name="T2" fmla="*/ 2 w 23"/>
                        <a:gd name="T3" fmla="*/ 16 h 46"/>
                        <a:gd name="T4" fmla="*/ 4 w 23"/>
                        <a:gd name="T5" fmla="*/ 15 h 46"/>
                        <a:gd name="T6" fmla="*/ 5 w 23"/>
                        <a:gd name="T7" fmla="*/ 15 h 46"/>
                        <a:gd name="T8" fmla="*/ 6 w 23"/>
                        <a:gd name="T9" fmla="*/ 14 h 46"/>
                        <a:gd name="T10" fmla="*/ 7 w 23"/>
                        <a:gd name="T11" fmla="*/ 12 h 46"/>
                        <a:gd name="T12" fmla="*/ 8 w 23"/>
                        <a:gd name="T13" fmla="*/ 11 h 46"/>
                        <a:gd name="T14" fmla="*/ 8 w 23"/>
                        <a:gd name="T15" fmla="*/ 9 h 46"/>
                        <a:gd name="T16" fmla="*/ 8 w 23"/>
                        <a:gd name="T17" fmla="*/ 8 h 46"/>
                        <a:gd name="T18" fmla="*/ 8 w 23"/>
                        <a:gd name="T19" fmla="*/ 6 h 46"/>
                        <a:gd name="T20" fmla="*/ 8 w 23"/>
                        <a:gd name="T21" fmla="*/ 5 h 46"/>
                        <a:gd name="T22" fmla="*/ 7 w 23"/>
                        <a:gd name="T23" fmla="*/ 4 h 46"/>
                        <a:gd name="T24" fmla="*/ 6 w 23"/>
                        <a:gd name="T25" fmla="*/ 2 h 46"/>
                        <a:gd name="T26" fmla="*/ 5 w 23"/>
                        <a:gd name="T27" fmla="*/ 1 h 46"/>
                        <a:gd name="T28" fmla="*/ 4 w 23"/>
                        <a:gd name="T29" fmla="*/ 0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6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5"/>
                          </a:lnTo>
                          <a:lnTo>
                            <a:pt x="11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5"/>
                          </a:lnTo>
                          <a:lnTo>
                            <a:pt x="22" y="32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8"/>
                          </a:lnTo>
                          <a:lnTo>
                            <a:pt x="22" y="14"/>
                          </a:lnTo>
                          <a:lnTo>
                            <a:pt x="20" y="11"/>
                          </a:lnTo>
                          <a:lnTo>
                            <a:pt x="18" y="6"/>
                          </a:lnTo>
                          <a:lnTo>
                            <a:pt x="15" y="4"/>
                          </a:lnTo>
                          <a:lnTo>
                            <a:pt x="11" y="1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816" name="Freeform 24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384" y="1936"/>
                      <a:ext cx="16" cy="8"/>
                    </a:xfrm>
                    <a:custGeom>
                      <a:avLst/>
                      <a:gdLst>
                        <a:gd name="T0" fmla="*/ 16 w 46"/>
                        <a:gd name="T1" fmla="*/ 8 h 23"/>
                        <a:gd name="T2" fmla="*/ 16 w 46"/>
                        <a:gd name="T3" fmla="*/ 6 h 23"/>
                        <a:gd name="T4" fmla="*/ 15 w 46"/>
                        <a:gd name="T5" fmla="*/ 5 h 23"/>
                        <a:gd name="T6" fmla="*/ 15 w 46"/>
                        <a:gd name="T7" fmla="*/ 3 h 23"/>
                        <a:gd name="T8" fmla="*/ 14 w 46"/>
                        <a:gd name="T9" fmla="*/ 2 h 23"/>
                        <a:gd name="T10" fmla="*/ 12 w 46"/>
                        <a:gd name="T11" fmla="*/ 1 h 23"/>
                        <a:gd name="T12" fmla="*/ 11 w 46"/>
                        <a:gd name="T13" fmla="*/ 0 h 23"/>
                        <a:gd name="T14" fmla="*/ 9 w 46"/>
                        <a:gd name="T15" fmla="*/ 0 h 23"/>
                        <a:gd name="T16" fmla="*/ 8 w 46"/>
                        <a:gd name="T17" fmla="*/ 0 h 23"/>
                        <a:gd name="T18" fmla="*/ 7 w 46"/>
                        <a:gd name="T19" fmla="*/ 0 h 23"/>
                        <a:gd name="T20" fmla="*/ 5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3 h 23"/>
                        <a:gd name="T28" fmla="*/ 1 w 46"/>
                        <a:gd name="T29" fmla="*/ 5 h 23"/>
                        <a:gd name="T30" fmla="*/ 0 w 46"/>
                        <a:gd name="T31" fmla="*/ 6 h 23"/>
                        <a:gd name="T32" fmla="*/ 0 w 46"/>
                        <a:gd name="T33" fmla="*/ 8 h 23"/>
                        <a:gd name="T34" fmla="*/ 16 w 46"/>
                        <a:gd name="T35" fmla="*/ 8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6" y="18"/>
                          </a:lnTo>
                          <a:lnTo>
                            <a:pt x="44" y="13"/>
                          </a:lnTo>
                          <a:lnTo>
                            <a:pt x="42" y="9"/>
                          </a:lnTo>
                          <a:lnTo>
                            <a:pt x="39" y="5"/>
                          </a:lnTo>
                          <a:lnTo>
                            <a:pt x="35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4" y="1"/>
                          </a:lnTo>
                          <a:lnTo>
                            <a:pt x="10" y="3"/>
                          </a:lnTo>
                          <a:lnTo>
                            <a:pt x="7" y="5"/>
                          </a:lnTo>
                          <a:lnTo>
                            <a:pt x="4" y="9"/>
                          </a:lnTo>
                          <a:lnTo>
                            <a:pt x="2" y="13"/>
                          </a:lnTo>
                          <a:lnTo>
                            <a:pt x="1" y="18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817" name="Rectangle 24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392" y="1944"/>
                      <a:ext cx="0" cy="0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1818" name="Freeform 24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384" y="1936"/>
                      <a:ext cx="16" cy="8"/>
                    </a:xfrm>
                    <a:custGeom>
                      <a:avLst/>
                      <a:gdLst>
                        <a:gd name="T0" fmla="*/ 16 w 46"/>
                        <a:gd name="T1" fmla="*/ 8 h 23"/>
                        <a:gd name="T2" fmla="*/ 16 w 46"/>
                        <a:gd name="T3" fmla="*/ 6 h 23"/>
                        <a:gd name="T4" fmla="*/ 15 w 46"/>
                        <a:gd name="T5" fmla="*/ 5 h 23"/>
                        <a:gd name="T6" fmla="*/ 15 w 46"/>
                        <a:gd name="T7" fmla="*/ 3 h 23"/>
                        <a:gd name="T8" fmla="*/ 14 w 46"/>
                        <a:gd name="T9" fmla="*/ 2 h 23"/>
                        <a:gd name="T10" fmla="*/ 12 w 46"/>
                        <a:gd name="T11" fmla="*/ 1 h 23"/>
                        <a:gd name="T12" fmla="*/ 11 w 46"/>
                        <a:gd name="T13" fmla="*/ 0 h 23"/>
                        <a:gd name="T14" fmla="*/ 9 w 46"/>
                        <a:gd name="T15" fmla="*/ 0 h 23"/>
                        <a:gd name="T16" fmla="*/ 8 w 46"/>
                        <a:gd name="T17" fmla="*/ 0 h 23"/>
                        <a:gd name="T18" fmla="*/ 7 w 46"/>
                        <a:gd name="T19" fmla="*/ 0 h 23"/>
                        <a:gd name="T20" fmla="*/ 5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3 h 23"/>
                        <a:gd name="T28" fmla="*/ 1 w 46"/>
                        <a:gd name="T29" fmla="*/ 5 h 23"/>
                        <a:gd name="T30" fmla="*/ 0 w 46"/>
                        <a:gd name="T31" fmla="*/ 6 h 23"/>
                        <a:gd name="T32" fmla="*/ 0 w 46"/>
                        <a:gd name="T33" fmla="*/ 8 h 23"/>
                        <a:gd name="T34" fmla="*/ 16 w 46"/>
                        <a:gd name="T35" fmla="*/ 8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6" y="18"/>
                          </a:lnTo>
                          <a:lnTo>
                            <a:pt x="44" y="13"/>
                          </a:lnTo>
                          <a:lnTo>
                            <a:pt x="42" y="9"/>
                          </a:lnTo>
                          <a:lnTo>
                            <a:pt x="39" y="5"/>
                          </a:lnTo>
                          <a:lnTo>
                            <a:pt x="35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4" y="1"/>
                          </a:lnTo>
                          <a:lnTo>
                            <a:pt x="10" y="3"/>
                          </a:lnTo>
                          <a:lnTo>
                            <a:pt x="7" y="5"/>
                          </a:lnTo>
                          <a:lnTo>
                            <a:pt x="4" y="9"/>
                          </a:lnTo>
                          <a:lnTo>
                            <a:pt x="2" y="13"/>
                          </a:lnTo>
                          <a:lnTo>
                            <a:pt x="1" y="18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819" name="Freeform 24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630" y="2508"/>
                      <a:ext cx="16" cy="8"/>
                    </a:xfrm>
                    <a:custGeom>
                      <a:avLst/>
                      <a:gdLst>
                        <a:gd name="T0" fmla="*/ 16 w 47"/>
                        <a:gd name="T1" fmla="*/ 8 h 24"/>
                        <a:gd name="T2" fmla="*/ 16 w 47"/>
                        <a:gd name="T3" fmla="*/ 6 h 24"/>
                        <a:gd name="T4" fmla="*/ 15 w 47"/>
                        <a:gd name="T5" fmla="*/ 4 h 24"/>
                        <a:gd name="T6" fmla="*/ 15 w 47"/>
                        <a:gd name="T7" fmla="*/ 3 h 24"/>
                        <a:gd name="T8" fmla="*/ 13 w 47"/>
                        <a:gd name="T9" fmla="*/ 2 h 24"/>
                        <a:gd name="T10" fmla="*/ 12 w 47"/>
                        <a:gd name="T11" fmla="*/ 1 h 24"/>
                        <a:gd name="T12" fmla="*/ 11 w 47"/>
                        <a:gd name="T13" fmla="*/ 0 h 24"/>
                        <a:gd name="T14" fmla="*/ 10 w 47"/>
                        <a:gd name="T15" fmla="*/ 0 h 24"/>
                        <a:gd name="T16" fmla="*/ 8 w 47"/>
                        <a:gd name="T17" fmla="*/ 0 h 24"/>
                        <a:gd name="T18" fmla="*/ 6 w 47"/>
                        <a:gd name="T19" fmla="*/ 0 h 24"/>
                        <a:gd name="T20" fmla="*/ 5 w 47"/>
                        <a:gd name="T21" fmla="*/ 0 h 24"/>
                        <a:gd name="T22" fmla="*/ 4 w 47"/>
                        <a:gd name="T23" fmla="*/ 1 h 24"/>
                        <a:gd name="T24" fmla="*/ 3 w 47"/>
                        <a:gd name="T25" fmla="*/ 2 h 24"/>
                        <a:gd name="T26" fmla="*/ 2 w 47"/>
                        <a:gd name="T27" fmla="*/ 3 h 24"/>
                        <a:gd name="T28" fmla="*/ 1 w 47"/>
                        <a:gd name="T29" fmla="*/ 4 h 24"/>
                        <a:gd name="T30" fmla="*/ 0 w 47"/>
                        <a:gd name="T31" fmla="*/ 6 h 24"/>
                        <a:gd name="T32" fmla="*/ 0 w 47"/>
                        <a:gd name="T33" fmla="*/ 8 h 24"/>
                        <a:gd name="T34" fmla="*/ 16 w 47"/>
                        <a:gd name="T35" fmla="*/ 8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7" h="24">
                          <a:moveTo>
                            <a:pt x="47" y="24"/>
                          </a:moveTo>
                          <a:lnTo>
                            <a:pt x="46" y="18"/>
                          </a:lnTo>
                          <a:lnTo>
                            <a:pt x="45" y="13"/>
                          </a:lnTo>
                          <a:lnTo>
                            <a:pt x="43" y="10"/>
                          </a:lnTo>
                          <a:lnTo>
                            <a:pt x="39" y="7"/>
                          </a:lnTo>
                          <a:lnTo>
                            <a:pt x="35" y="4"/>
                          </a:lnTo>
                          <a:lnTo>
                            <a:pt x="32" y="1"/>
                          </a:lnTo>
                          <a:lnTo>
                            <a:pt x="28" y="0"/>
                          </a:lnTo>
                          <a:lnTo>
                            <a:pt x="24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1" y="4"/>
                          </a:lnTo>
                          <a:lnTo>
                            <a:pt x="8" y="7"/>
                          </a:lnTo>
                          <a:lnTo>
                            <a:pt x="5" y="10"/>
                          </a:lnTo>
                          <a:lnTo>
                            <a:pt x="3" y="13"/>
                          </a:lnTo>
                          <a:lnTo>
                            <a:pt x="0" y="18"/>
                          </a:lnTo>
                          <a:lnTo>
                            <a:pt x="0" y="24"/>
                          </a:lnTo>
                          <a:lnTo>
                            <a:pt x="47" y="24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820" name="Rectangle 247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638" y="2516"/>
                      <a:ext cx="0" cy="0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1821" name="Freeform 24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630" y="2508"/>
                      <a:ext cx="16" cy="8"/>
                    </a:xfrm>
                    <a:custGeom>
                      <a:avLst/>
                      <a:gdLst>
                        <a:gd name="T0" fmla="*/ 16 w 47"/>
                        <a:gd name="T1" fmla="*/ 8 h 24"/>
                        <a:gd name="T2" fmla="*/ 16 w 47"/>
                        <a:gd name="T3" fmla="*/ 6 h 24"/>
                        <a:gd name="T4" fmla="*/ 15 w 47"/>
                        <a:gd name="T5" fmla="*/ 4 h 24"/>
                        <a:gd name="T6" fmla="*/ 15 w 47"/>
                        <a:gd name="T7" fmla="*/ 3 h 24"/>
                        <a:gd name="T8" fmla="*/ 13 w 47"/>
                        <a:gd name="T9" fmla="*/ 2 h 24"/>
                        <a:gd name="T10" fmla="*/ 12 w 47"/>
                        <a:gd name="T11" fmla="*/ 1 h 24"/>
                        <a:gd name="T12" fmla="*/ 11 w 47"/>
                        <a:gd name="T13" fmla="*/ 0 h 24"/>
                        <a:gd name="T14" fmla="*/ 10 w 47"/>
                        <a:gd name="T15" fmla="*/ 0 h 24"/>
                        <a:gd name="T16" fmla="*/ 8 w 47"/>
                        <a:gd name="T17" fmla="*/ 0 h 24"/>
                        <a:gd name="T18" fmla="*/ 6 w 47"/>
                        <a:gd name="T19" fmla="*/ 0 h 24"/>
                        <a:gd name="T20" fmla="*/ 5 w 47"/>
                        <a:gd name="T21" fmla="*/ 0 h 24"/>
                        <a:gd name="T22" fmla="*/ 4 w 47"/>
                        <a:gd name="T23" fmla="*/ 1 h 24"/>
                        <a:gd name="T24" fmla="*/ 3 w 47"/>
                        <a:gd name="T25" fmla="*/ 2 h 24"/>
                        <a:gd name="T26" fmla="*/ 2 w 47"/>
                        <a:gd name="T27" fmla="*/ 3 h 24"/>
                        <a:gd name="T28" fmla="*/ 1 w 47"/>
                        <a:gd name="T29" fmla="*/ 4 h 24"/>
                        <a:gd name="T30" fmla="*/ 0 w 47"/>
                        <a:gd name="T31" fmla="*/ 6 h 24"/>
                        <a:gd name="T32" fmla="*/ 0 w 47"/>
                        <a:gd name="T33" fmla="*/ 8 h 24"/>
                        <a:gd name="T34" fmla="*/ 16 w 47"/>
                        <a:gd name="T35" fmla="*/ 8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7" h="24">
                          <a:moveTo>
                            <a:pt x="47" y="24"/>
                          </a:moveTo>
                          <a:lnTo>
                            <a:pt x="46" y="18"/>
                          </a:lnTo>
                          <a:lnTo>
                            <a:pt x="45" y="13"/>
                          </a:lnTo>
                          <a:lnTo>
                            <a:pt x="43" y="10"/>
                          </a:lnTo>
                          <a:lnTo>
                            <a:pt x="39" y="7"/>
                          </a:lnTo>
                          <a:lnTo>
                            <a:pt x="35" y="4"/>
                          </a:lnTo>
                          <a:lnTo>
                            <a:pt x="32" y="1"/>
                          </a:lnTo>
                          <a:lnTo>
                            <a:pt x="28" y="0"/>
                          </a:lnTo>
                          <a:lnTo>
                            <a:pt x="24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1" y="4"/>
                          </a:lnTo>
                          <a:lnTo>
                            <a:pt x="8" y="7"/>
                          </a:lnTo>
                          <a:lnTo>
                            <a:pt x="5" y="10"/>
                          </a:lnTo>
                          <a:lnTo>
                            <a:pt x="3" y="13"/>
                          </a:lnTo>
                          <a:lnTo>
                            <a:pt x="0" y="18"/>
                          </a:lnTo>
                          <a:lnTo>
                            <a:pt x="0" y="24"/>
                          </a:lnTo>
                          <a:lnTo>
                            <a:pt x="47" y="24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822" name="Freeform 24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559" y="2555"/>
                      <a:ext cx="24" cy="8"/>
                    </a:xfrm>
                    <a:custGeom>
                      <a:avLst/>
                      <a:gdLst>
                        <a:gd name="T0" fmla="*/ 0 w 46"/>
                        <a:gd name="T1" fmla="*/ 0 h 23"/>
                        <a:gd name="T2" fmla="*/ 1 w 46"/>
                        <a:gd name="T3" fmla="*/ 2 h 23"/>
                        <a:gd name="T4" fmla="*/ 1 w 46"/>
                        <a:gd name="T5" fmla="*/ 3 h 23"/>
                        <a:gd name="T6" fmla="*/ 2 w 46"/>
                        <a:gd name="T7" fmla="*/ 5 h 23"/>
                        <a:gd name="T8" fmla="*/ 4 w 46"/>
                        <a:gd name="T9" fmla="*/ 6 h 23"/>
                        <a:gd name="T10" fmla="*/ 6 w 46"/>
                        <a:gd name="T11" fmla="*/ 7 h 23"/>
                        <a:gd name="T12" fmla="*/ 8 w 46"/>
                        <a:gd name="T13" fmla="*/ 8 h 23"/>
                        <a:gd name="T14" fmla="*/ 10 w 46"/>
                        <a:gd name="T15" fmla="*/ 8 h 23"/>
                        <a:gd name="T16" fmla="*/ 12 w 46"/>
                        <a:gd name="T17" fmla="*/ 8 h 23"/>
                        <a:gd name="T18" fmla="*/ 15 w 46"/>
                        <a:gd name="T19" fmla="*/ 8 h 23"/>
                        <a:gd name="T20" fmla="*/ 17 w 46"/>
                        <a:gd name="T21" fmla="*/ 8 h 23"/>
                        <a:gd name="T22" fmla="*/ 19 w 46"/>
                        <a:gd name="T23" fmla="*/ 7 h 23"/>
                        <a:gd name="T24" fmla="*/ 21 w 46"/>
                        <a:gd name="T25" fmla="*/ 6 h 23"/>
                        <a:gd name="T26" fmla="*/ 22 w 46"/>
                        <a:gd name="T27" fmla="*/ 5 h 23"/>
                        <a:gd name="T28" fmla="*/ 23 w 46"/>
                        <a:gd name="T29" fmla="*/ 3 h 23"/>
                        <a:gd name="T30" fmla="*/ 24 w 46"/>
                        <a:gd name="T31" fmla="*/ 2 h 23"/>
                        <a:gd name="T32" fmla="*/ 24 w 46"/>
                        <a:gd name="T33" fmla="*/ 0 h 23"/>
                        <a:gd name="T34" fmla="*/ 0 w 46"/>
                        <a:gd name="T35" fmla="*/ 0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0" y="0"/>
                          </a:moveTo>
                          <a:lnTo>
                            <a:pt x="1" y="5"/>
                          </a:lnTo>
                          <a:lnTo>
                            <a:pt x="2" y="10"/>
                          </a:lnTo>
                          <a:lnTo>
                            <a:pt x="4" y="15"/>
                          </a:lnTo>
                          <a:lnTo>
                            <a:pt x="7" y="18"/>
                          </a:lnTo>
                          <a:lnTo>
                            <a:pt x="12" y="20"/>
                          </a:lnTo>
                          <a:lnTo>
                            <a:pt x="15" y="22"/>
                          </a:lnTo>
                          <a:lnTo>
                            <a:pt x="19" y="23"/>
                          </a:lnTo>
                          <a:lnTo>
                            <a:pt x="23" y="23"/>
                          </a:lnTo>
                          <a:lnTo>
                            <a:pt x="28" y="23"/>
                          </a:lnTo>
                          <a:lnTo>
                            <a:pt x="33" y="22"/>
                          </a:lnTo>
                          <a:lnTo>
                            <a:pt x="36" y="20"/>
                          </a:lnTo>
                          <a:lnTo>
                            <a:pt x="40" y="18"/>
                          </a:lnTo>
                          <a:lnTo>
                            <a:pt x="42" y="15"/>
                          </a:lnTo>
                          <a:lnTo>
                            <a:pt x="45" y="10"/>
                          </a:lnTo>
                          <a:lnTo>
                            <a:pt x="46" y="5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823" name="Rectangle 250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559" y="2516"/>
                      <a:ext cx="24" cy="40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1824" name="Freeform 25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559" y="2508"/>
                      <a:ext cx="24" cy="8"/>
                    </a:xfrm>
                    <a:custGeom>
                      <a:avLst/>
                      <a:gdLst>
                        <a:gd name="T0" fmla="*/ 24 w 46"/>
                        <a:gd name="T1" fmla="*/ 8 h 24"/>
                        <a:gd name="T2" fmla="*/ 24 w 46"/>
                        <a:gd name="T3" fmla="*/ 6 h 24"/>
                        <a:gd name="T4" fmla="*/ 23 w 46"/>
                        <a:gd name="T5" fmla="*/ 4 h 24"/>
                        <a:gd name="T6" fmla="*/ 22 w 46"/>
                        <a:gd name="T7" fmla="*/ 3 h 24"/>
                        <a:gd name="T8" fmla="*/ 21 w 46"/>
                        <a:gd name="T9" fmla="*/ 2 h 24"/>
                        <a:gd name="T10" fmla="*/ 19 w 46"/>
                        <a:gd name="T11" fmla="*/ 1 h 24"/>
                        <a:gd name="T12" fmla="*/ 17 w 46"/>
                        <a:gd name="T13" fmla="*/ 0 h 24"/>
                        <a:gd name="T14" fmla="*/ 15 w 46"/>
                        <a:gd name="T15" fmla="*/ 0 h 24"/>
                        <a:gd name="T16" fmla="*/ 12 w 46"/>
                        <a:gd name="T17" fmla="*/ 0 h 24"/>
                        <a:gd name="T18" fmla="*/ 10 w 46"/>
                        <a:gd name="T19" fmla="*/ 0 h 24"/>
                        <a:gd name="T20" fmla="*/ 8 w 46"/>
                        <a:gd name="T21" fmla="*/ 0 h 24"/>
                        <a:gd name="T22" fmla="*/ 6 w 46"/>
                        <a:gd name="T23" fmla="*/ 1 h 24"/>
                        <a:gd name="T24" fmla="*/ 4 w 46"/>
                        <a:gd name="T25" fmla="*/ 2 h 24"/>
                        <a:gd name="T26" fmla="*/ 2 w 46"/>
                        <a:gd name="T27" fmla="*/ 3 h 24"/>
                        <a:gd name="T28" fmla="*/ 1 w 46"/>
                        <a:gd name="T29" fmla="*/ 4 h 24"/>
                        <a:gd name="T30" fmla="*/ 1 w 46"/>
                        <a:gd name="T31" fmla="*/ 6 h 24"/>
                        <a:gd name="T32" fmla="*/ 0 w 46"/>
                        <a:gd name="T33" fmla="*/ 8 h 24"/>
                        <a:gd name="T34" fmla="*/ 24 w 46"/>
                        <a:gd name="T35" fmla="*/ 8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46" y="24"/>
                          </a:moveTo>
                          <a:lnTo>
                            <a:pt x="46" y="18"/>
                          </a:lnTo>
                          <a:lnTo>
                            <a:pt x="45" y="13"/>
                          </a:lnTo>
                          <a:lnTo>
                            <a:pt x="42" y="10"/>
                          </a:lnTo>
                          <a:lnTo>
                            <a:pt x="40" y="7"/>
                          </a:lnTo>
                          <a:lnTo>
                            <a:pt x="36" y="4"/>
                          </a:lnTo>
                          <a:lnTo>
                            <a:pt x="33" y="1"/>
                          </a:lnTo>
                          <a:lnTo>
                            <a:pt x="28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2" y="4"/>
                          </a:lnTo>
                          <a:lnTo>
                            <a:pt x="7" y="7"/>
                          </a:lnTo>
                          <a:lnTo>
                            <a:pt x="4" y="10"/>
                          </a:lnTo>
                          <a:lnTo>
                            <a:pt x="2" y="13"/>
                          </a:lnTo>
                          <a:lnTo>
                            <a:pt x="1" y="18"/>
                          </a:lnTo>
                          <a:lnTo>
                            <a:pt x="0" y="24"/>
                          </a:lnTo>
                          <a:lnTo>
                            <a:pt x="46" y="24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825" name="Freeform 25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186" y="2508"/>
                      <a:ext cx="8" cy="16"/>
                    </a:xfrm>
                    <a:custGeom>
                      <a:avLst/>
                      <a:gdLst>
                        <a:gd name="T0" fmla="*/ 0 w 23"/>
                        <a:gd name="T1" fmla="*/ 16 h 47"/>
                        <a:gd name="T2" fmla="*/ 2 w 23"/>
                        <a:gd name="T3" fmla="*/ 16 h 47"/>
                        <a:gd name="T4" fmla="*/ 3 w 23"/>
                        <a:gd name="T5" fmla="*/ 15 h 47"/>
                        <a:gd name="T6" fmla="*/ 5 w 23"/>
                        <a:gd name="T7" fmla="*/ 15 h 47"/>
                        <a:gd name="T8" fmla="*/ 6 w 23"/>
                        <a:gd name="T9" fmla="*/ 13 h 47"/>
                        <a:gd name="T10" fmla="*/ 7 w 23"/>
                        <a:gd name="T11" fmla="*/ 12 h 47"/>
                        <a:gd name="T12" fmla="*/ 7 w 23"/>
                        <a:gd name="T13" fmla="*/ 11 h 47"/>
                        <a:gd name="T14" fmla="*/ 8 w 23"/>
                        <a:gd name="T15" fmla="*/ 10 h 47"/>
                        <a:gd name="T16" fmla="*/ 8 w 23"/>
                        <a:gd name="T17" fmla="*/ 8 h 47"/>
                        <a:gd name="T18" fmla="*/ 8 w 23"/>
                        <a:gd name="T19" fmla="*/ 6 h 47"/>
                        <a:gd name="T20" fmla="*/ 7 w 23"/>
                        <a:gd name="T21" fmla="*/ 5 h 47"/>
                        <a:gd name="T22" fmla="*/ 7 w 23"/>
                        <a:gd name="T23" fmla="*/ 4 h 47"/>
                        <a:gd name="T24" fmla="*/ 6 w 23"/>
                        <a:gd name="T25" fmla="*/ 3 h 47"/>
                        <a:gd name="T26" fmla="*/ 5 w 23"/>
                        <a:gd name="T27" fmla="*/ 2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16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7"/>
                          </a:lnTo>
                          <a:lnTo>
                            <a:pt x="9" y="45"/>
                          </a:lnTo>
                          <a:lnTo>
                            <a:pt x="13" y="43"/>
                          </a:lnTo>
                          <a:lnTo>
                            <a:pt x="17" y="39"/>
                          </a:lnTo>
                          <a:lnTo>
                            <a:pt x="19" y="36"/>
                          </a:lnTo>
                          <a:lnTo>
                            <a:pt x="21" y="32"/>
                          </a:lnTo>
                          <a:lnTo>
                            <a:pt x="22" y="28"/>
                          </a:lnTo>
                          <a:lnTo>
                            <a:pt x="23" y="24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19" y="11"/>
                          </a:lnTo>
                          <a:lnTo>
                            <a:pt x="17" y="8"/>
                          </a:lnTo>
                          <a:lnTo>
                            <a:pt x="13" y="5"/>
                          </a:lnTo>
                          <a:lnTo>
                            <a:pt x="9" y="3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826" name="Rectangle 253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567" y="2508"/>
                      <a:ext cx="619" cy="1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1827" name="Freeform 25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559" y="2508"/>
                      <a:ext cx="8" cy="16"/>
                    </a:xfrm>
                    <a:custGeom>
                      <a:avLst/>
                      <a:gdLst>
                        <a:gd name="T0" fmla="*/ 8 w 23"/>
                        <a:gd name="T1" fmla="*/ 0 h 47"/>
                        <a:gd name="T2" fmla="*/ 6 w 23"/>
                        <a:gd name="T3" fmla="*/ 0 h 47"/>
                        <a:gd name="T4" fmla="*/ 5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3 h 47"/>
                        <a:gd name="T10" fmla="*/ 1 w 23"/>
                        <a:gd name="T11" fmla="*/ 4 h 47"/>
                        <a:gd name="T12" fmla="*/ 1 w 23"/>
                        <a:gd name="T13" fmla="*/ 5 h 47"/>
                        <a:gd name="T14" fmla="*/ 0 w 23"/>
                        <a:gd name="T15" fmla="*/ 6 h 47"/>
                        <a:gd name="T16" fmla="*/ 0 w 23"/>
                        <a:gd name="T17" fmla="*/ 8 h 47"/>
                        <a:gd name="T18" fmla="*/ 0 w 23"/>
                        <a:gd name="T19" fmla="*/ 10 h 47"/>
                        <a:gd name="T20" fmla="*/ 1 w 23"/>
                        <a:gd name="T21" fmla="*/ 11 h 47"/>
                        <a:gd name="T22" fmla="*/ 1 w 23"/>
                        <a:gd name="T23" fmla="*/ 12 h 47"/>
                        <a:gd name="T24" fmla="*/ 2 w 23"/>
                        <a:gd name="T25" fmla="*/ 13 h 47"/>
                        <a:gd name="T26" fmla="*/ 3 w 23"/>
                        <a:gd name="T27" fmla="*/ 15 h 47"/>
                        <a:gd name="T28" fmla="*/ 5 w 23"/>
                        <a:gd name="T29" fmla="*/ 15 h 47"/>
                        <a:gd name="T30" fmla="*/ 6 w 23"/>
                        <a:gd name="T31" fmla="*/ 16 h 47"/>
                        <a:gd name="T32" fmla="*/ 8 w 23"/>
                        <a:gd name="T33" fmla="*/ 16 h 47"/>
                        <a:gd name="T34" fmla="*/ 8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1"/>
                          </a:lnTo>
                          <a:lnTo>
                            <a:pt x="14" y="3"/>
                          </a:lnTo>
                          <a:lnTo>
                            <a:pt x="10" y="5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4"/>
                          </a:lnTo>
                          <a:lnTo>
                            <a:pt x="1" y="28"/>
                          </a:lnTo>
                          <a:lnTo>
                            <a:pt x="2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10" y="43"/>
                          </a:lnTo>
                          <a:lnTo>
                            <a:pt x="14" y="45"/>
                          </a:lnTo>
                          <a:lnTo>
                            <a:pt x="18" y="47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828" name="Freeform 25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519" y="2452"/>
                      <a:ext cx="8" cy="16"/>
                    </a:xfrm>
                    <a:custGeom>
                      <a:avLst/>
                      <a:gdLst>
                        <a:gd name="T0" fmla="*/ 0 w 23"/>
                        <a:gd name="T1" fmla="*/ 16 h 48"/>
                        <a:gd name="T2" fmla="*/ 2 w 23"/>
                        <a:gd name="T3" fmla="*/ 16 h 48"/>
                        <a:gd name="T4" fmla="*/ 3 w 23"/>
                        <a:gd name="T5" fmla="*/ 15 h 48"/>
                        <a:gd name="T6" fmla="*/ 5 w 23"/>
                        <a:gd name="T7" fmla="*/ 14 h 48"/>
                        <a:gd name="T8" fmla="*/ 6 w 23"/>
                        <a:gd name="T9" fmla="*/ 13 h 48"/>
                        <a:gd name="T10" fmla="*/ 7 w 23"/>
                        <a:gd name="T11" fmla="*/ 12 h 48"/>
                        <a:gd name="T12" fmla="*/ 7 w 23"/>
                        <a:gd name="T13" fmla="*/ 11 h 48"/>
                        <a:gd name="T14" fmla="*/ 8 w 23"/>
                        <a:gd name="T15" fmla="*/ 10 h 48"/>
                        <a:gd name="T16" fmla="*/ 8 w 23"/>
                        <a:gd name="T17" fmla="*/ 8 h 48"/>
                        <a:gd name="T18" fmla="*/ 8 w 23"/>
                        <a:gd name="T19" fmla="*/ 6 h 48"/>
                        <a:gd name="T20" fmla="*/ 7 w 23"/>
                        <a:gd name="T21" fmla="*/ 5 h 48"/>
                        <a:gd name="T22" fmla="*/ 7 w 23"/>
                        <a:gd name="T23" fmla="*/ 4 h 48"/>
                        <a:gd name="T24" fmla="*/ 6 w 23"/>
                        <a:gd name="T25" fmla="*/ 3 h 48"/>
                        <a:gd name="T26" fmla="*/ 5 w 23"/>
                        <a:gd name="T27" fmla="*/ 2 h 48"/>
                        <a:gd name="T28" fmla="*/ 3 w 23"/>
                        <a:gd name="T29" fmla="*/ 1 h 48"/>
                        <a:gd name="T30" fmla="*/ 2 w 23"/>
                        <a:gd name="T31" fmla="*/ 0 h 48"/>
                        <a:gd name="T32" fmla="*/ 0 w 23"/>
                        <a:gd name="T33" fmla="*/ 0 h 48"/>
                        <a:gd name="T34" fmla="*/ 0 w 23"/>
                        <a:gd name="T35" fmla="*/ 16 h 48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8">
                          <a:moveTo>
                            <a:pt x="0" y="48"/>
                          </a:moveTo>
                          <a:lnTo>
                            <a:pt x="6" y="47"/>
                          </a:lnTo>
                          <a:lnTo>
                            <a:pt x="10" y="46"/>
                          </a:lnTo>
                          <a:lnTo>
                            <a:pt x="14" y="42"/>
                          </a:lnTo>
                          <a:lnTo>
                            <a:pt x="17" y="40"/>
                          </a:lnTo>
                          <a:lnTo>
                            <a:pt x="19" y="36"/>
                          </a:lnTo>
                          <a:lnTo>
                            <a:pt x="21" y="33"/>
                          </a:lnTo>
                          <a:lnTo>
                            <a:pt x="22" y="29"/>
                          </a:lnTo>
                          <a:lnTo>
                            <a:pt x="23" y="25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19" y="12"/>
                          </a:lnTo>
                          <a:lnTo>
                            <a:pt x="17" y="8"/>
                          </a:lnTo>
                          <a:lnTo>
                            <a:pt x="14" y="6"/>
                          </a:lnTo>
                          <a:lnTo>
                            <a:pt x="10" y="2"/>
                          </a:lnTo>
                          <a:lnTo>
                            <a:pt x="6" y="1"/>
                          </a:lnTo>
                          <a:lnTo>
                            <a:pt x="0" y="0"/>
                          </a:lnTo>
                          <a:lnTo>
                            <a:pt x="0" y="48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829" name="Rectangle 256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384" y="2452"/>
                      <a:ext cx="135" cy="1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1830" name="Freeform 25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376" y="2452"/>
                      <a:ext cx="8" cy="16"/>
                    </a:xfrm>
                    <a:custGeom>
                      <a:avLst/>
                      <a:gdLst>
                        <a:gd name="T0" fmla="*/ 8 w 24"/>
                        <a:gd name="T1" fmla="*/ 0 h 48"/>
                        <a:gd name="T2" fmla="*/ 6 w 24"/>
                        <a:gd name="T3" fmla="*/ 0 h 48"/>
                        <a:gd name="T4" fmla="*/ 4 w 24"/>
                        <a:gd name="T5" fmla="*/ 1 h 48"/>
                        <a:gd name="T6" fmla="*/ 3 w 24"/>
                        <a:gd name="T7" fmla="*/ 2 h 48"/>
                        <a:gd name="T8" fmla="*/ 2 w 24"/>
                        <a:gd name="T9" fmla="*/ 3 h 48"/>
                        <a:gd name="T10" fmla="*/ 1 w 24"/>
                        <a:gd name="T11" fmla="*/ 4 h 48"/>
                        <a:gd name="T12" fmla="*/ 0 w 24"/>
                        <a:gd name="T13" fmla="*/ 5 h 48"/>
                        <a:gd name="T14" fmla="*/ 0 w 24"/>
                        <a:gd name="T15" fmla="*/ 6 h 48"/>
                        <a:gd name="T16" fmla="*/ 0 w 24"/>
                        <a:gd name="T17" fmla="*/ 8 h 48"/>
                        <a:gd name="T18" fmla="*/ 0 w 24"/>
                        <a:gd name="T19" fmla="*/ 10 h 48"/>
                        <a:gd name="T20" fmla="*/ 0 w 24"/>
                        <a:gd name="T21" fmla="*/ 11 h 48"/>
                        <a:gd name="T22" fmla="*/ 1 w 24"/>
                        <a:gd name="T23" fmla="*/ 12 h 48"/>
                        <a:gd name="T24" fmla="*/ 2 w 24"/>
                        <a:gd name="T25" fmla="*/ 13 h 48"/>
                        <a:gd name="T26" fmla="*/ 3 w 24"/>
                        <a:gd name="T27" fmla="*/ 14 h 48"/>
                        <a:gd name="T28" fmla="*/ 4 w 24"/>
                        <a:gd name="T29" fmla="*/ 15 h 48"/>
                        <a:gd name="T30" fmla="*/ 6 w 24"/>
                        <a:gd name="T31" fmla="*/ 16 h 48"/>
                        <a:gd name="T32" fmla="*/ 8 w 24"/>
                        <a:gd name="T33" fmla="*/ 16 h 48"/>
                        <a:gd name="T34" fmla="*/ 8 w 24"/>
                        <a:gd name="T35" fmla="*/ 0 h 48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8">
                          <a:moveTo>
                            <a:pt x="24" y="0"/>
                          </a:moveTo>
                          <a:lnTo>
                            <a:pt x="18" y="1"/>
                          </a:lnTo>
                          <a:lnTo>
                            <a:pt x="13" y="2"/>
                          </a:lnTo>
                          <a:lnTo>
                            <a:pt x="9" y="6"/>
                          </a:lnTo>
                          <a:lnTo>
                            <a:pt x="6" y="8"/>
                          </a:lnTo>
                          <a:lnTo>
                            <a:pt x="4" y="12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5"/>
                          </a:lnTo>
                          <a:lnTo>
                            <a:pt x="0" y="29"/>
                          </a:lnTo>
                          <a:lnTo>
                            <a:pt x="1" y="33"/>
                          </a:lnTo>
                          <a:lnTo>
                            <a:pt x="4" y="36"/>
                          </a:lnTo>
                          <a:lnTo>
                            <a:pt x="6" y="40"/>
                          </a:lnTo>
                          <a:lnTo>
                            <a:pt x="9" y="42"/>
                          </a:lnTo>
                          <a:lnTo>
                            <a:pt x="13" y="46"/>
                          </a:lnTo>
                          <a:lnTo>
                            <a:pt x="18" y="47"/>
                          </a:lnTo>
                          <a:lnTo>
                            <a:pt x="24" y="48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831" name="Freeform 25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511" y="2452"/>
                      <a:ext cx="8" cy="16"/>
                    </a:xfrm>
                    <a:custGeom>
                      <a:avLst/>
                      <a:gdLst>
                        <a:gd name="T0" fmla="*/ 8 w 23"/>
                        <a:gd name="T1" fmla="*/ 0 h 48"/>
                        <a:gd name="T2" fmla="*/ 6 w 23"/>
                        <a:gd name="T3" fmla="*/ 0 h 48"/>
                        <a:gd name="T4" fmla="*/ 5 w 23"/>
                        <a:gd name="T5" fmla="*/ 1 h 48"/>
                        <a:gd name="T6" fmla="*/ 3 w 23"/>
                        <a:gd name="T7" fmla="*/ 2 h 48"/>
                        <a:gd name="T8" fmla="*/ 2 w 23"/>
                        <a:gd name="T9" fmla="*/ 3 h 48"/>
                        <a:gd name="T10" fmla="*/ 1 w 23"/>
                        <a:gd name="T11" fmla="*/ 4 h 48"/>
                        <a:gd name="T12" fmla="*/ 0 w 23"/>
                        <a:gd name="T13" fmla="*/ 5 h 48"/>
                        <a:gd name="T14" fmla="*/ 0 w 23"/>
                        <a:gd name="T15" fmla="*/ 6 h 48"/>
                        <a:gd name="T16" fmla="*/ 0 w 23"/>
                        <a:gd name="T17" fmla="*/ 8 h 48"/>
                        <a:gd name="T18" fmla="*/ 0 w 23"/>
                        <a:gd name="T19" fmla="*/ 10 h 48"/>
                        <a:gd name="T20" fmla="*/ 0 w 23"/>
                        <a:gd name="T21" fmla="*/ 11 h 48"/>
                        <a:gd name="T22" fmla="*/ 1 w 23"/>
                        <a:gd name="T23" fmla="*/ 12 h 48"/>
                        <a:gd name="T24" fmla="*/ 2 w 23"/>
                        <a:gd name="T25" fmla="*/ 13 h 48"/>
                        <a:gd name="T26" fmla="*/ 3 w 23"/>
                        <a:gd name="T27" fmla="*/ 14 h 48"/>
                        <a:gd name="T28" fmla="*/ 5 w 23"/>
                        <a:gd name="T29" fmla="*/ 15 h 48"/>
                        <a:gd name="T30" fmla="*/ 6 w 23"/>
                        <a:gd name="T31" fmla="*/ 16 h 48"/>
                        <a:gd name="T32" fmla="*/ 8 w 23"/>
                        <a:gd name="T33" fmla="*/ 16 h 48"/>
                        <a:gd name="T34" fmla="*/ 8 w 23"/>
                        <a:gd name="T35" fmla="*/ 0 h 48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8">
                          <a:moveTo>
                            <a:pt x="23" y="0"/>
                          </a:moveTo>
                          <a:lnTo>
                            <a:pt x="17" y="1"/>
                          </a:lnTo>
                          <a:lnTo>
                            <a:pt x="13" y="2"/>
                          </a:lnTo>
                          <a:lnTo>
                            <a:pt x="9" y="6"/>
                          </a:lnTo>
                          <a:lnTo>
                            <a:pt x="5" y="8"/>
                          </a:lnTo>
                          <a:lnTo>
                            <a:pt x="3" y="12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5"/>
                          </a:lnTo>
                          <a:lnTo>
                            <a:pt x="0" y="29"/>
                          </a:lnTo>
                          <a:lnTo>
                            <a:pt x="1" y="33"/>
                          </a:lnTo>
                          <a:lnTo>
                            <a:pt x="3" y="36"/>
                          </a:lnTo>
                          <a:lnTo>
                            <a:pt x="5" y="40"/>
                          </a:lnTo>
                          <a:lnTo>
                            <a:pt x="9" y="42"/>
                          </a:lnTo>
                          <a:lnTo>
                            <a:pt x="13" y="46"/>
                          </a:lnTo>
                          <a:lnTo>
                            <a:pt x="17" y="47"/>
                          </a:lnTo>
                          <a:lnTo>
                            <a:pt x="23" y="48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832" name="Rectangle 259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519" y="2452"/>
                      <a:ext cx="143" cy="1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1833" name="Freeform 26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62" y="2452"/>
                      <a:ext cx="8" cy="16"/>
                    </a:xfrm>
                    <a:custGeom>
                      <a:avLst/>
                      <a:gdLst>
                        <a:gd name="T0" fmla="*/ 0 w 23"/>
                        <a:gd name="T1" fmla="*/ 16 h 48"/>
                        <a:gd name="T2" fmla="*/ 2 w 23"/>
                        <a:gd name="T3" fmla="*/ 16 h 48"/>
                        <a:gd name="T4" fmla="*/ 3 w 23"/>
                        <a:gd name="T5" fmla="*/ 15 h 48"/>
                        <a:gd name="T6" fmla="*/ 5 w 23"/>
                        <a:gd name="T7" fmla="*/ 14 h 48"/>
                        <a:gd name="T8" fmla="*/ 6 w 23"/>
                        <a:gd name="T9" fmla="*/ 13 h 48"/>
                        <a:gd name="T10" fmla="*/ 7 w 23"/>
                        <a:gd name="T11" fmla="*/ 12 h 48"/>
                        <a:gd name="T12" fmla="*/ 8 w 23"/>
                        <a:gd name="T13" fmla="*/ 11 h 48"/>
                        <a:gd name="T14" fmla="*/ 8 w 23"/>
                        <a:gd name="T15" fmla="*/ 10 h 48"/>
                        <a:gd name="T16" fmla="*/ 8 w 23"/>
                        <a:gd name="T17" fmla="*/ 8 h 48"/>
                        <a:gd name="T18" fmla="*/ 8 w 23"/>
                        <a:gd name="T19" fmla="*/ 6 h 48"/>
                        <a:gd name="T20" fmla="*/ 8 w 23"/>
                        <a:gd name="T21" fmla="*/ 5 h 48"/>
                        <a:gd name="T22" fmla="*/ 7 w 23"/>
                        <a:gd name="T23" fmla="*/ 4 h 48"/>
                        <a:gd name="T24" fmla="*/ 6 w 23"/>
                        <a:gd name="T25" fmla="*/ 3 h 48"/>
                        <a:gd name="T26" fmla="*/ 5 w 23"/>
                        <a:gd name="T27" fmla="*/ 2 h 48"/>
                        <a:gd name="T28" fmla="*/ 3 w 23"/>
                        <a:gd name="T29" fmla="*/ 1 h 48"/>
                        <a:gd name="T30" fmla="*/ 2 w 23"/>
                        <a:gd name="T31" fmla="*/ 0 h 48"/>
                        <a:gd name="T32" fmla="*/ 0 w 23"/>
                        <a:gd name="T33" fmla="*/ 0 h 48"/>
                        <a:gd name="T34" fmla="*/ 0 w 23"/>
                        <a:gd name="T35" fmla="*/ 16 h 48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8">
                          <a:moveTo>
                            <a:pt x="0" y="48"/>
                          </a:moveTo>
                          <a:lnTo>
                            <a:pt x="6" y="47"/>
                          </a:lnTo>
                          <a:lnTo>
                            <a:pt x="10" y="46"/>
                          </a:lnTo>
                          <a:lnTo>
                            <a:pt x="15" y="42"/>
                          </a:lnTo>
                          <a:lnTo>
                            <a:pt x="18" y="40"/>
                          </a:lnTo>
                          <a:lnTo>
                            <a:pt x="20" y="36"/>
                          </a:lnTo>
                          <a:lnTo>
                            <a:pt x="22" y="33"/>
                          </a:lnTo>
                          <a:lnTo>
                            <a:pt x="23" y="29"/>
                          </a:lnTo>
                          <a:lnTo>
                            <a:pt x="23" y="25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2"/>
                          </a:lnTo>
                          <a:lnTo>
                            <a:pt x="18" y="8"/>
                          </a:lnTo>
                          <a:lnTo>
                            <a:pt x="15" y="6"/>
                          </a:lnTo>
                          <a:lnTo>
                            <a:pt x="10" y="2"/>
                          </a:lnTo>
                          <a:lnTo>
                            <a:pt x="6" y="1"/>
                          </a:lnTo>
                          <a:lnTo>
                            <a:pt x="0" y="0"/>
                          </a:lnTo>
                          <a:lnTo>
                            <a:pt x="0" y="48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834" name="Freeform 26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511" y="2286"/>
                      <a:ext cx="8" cy="24"/>
                    </a:xfrm>
                    <a:custGeom>
                      <a:avLst/>
                      <a:gdLst>
                        <a:gd name="T0" fmla="*/ 8 w 23"/>
                        <a:gd name="T1" fmla="*/ 0 h 47"/>
                        <a:gd name="T2" fmla="*/ 6 w 23"/>
                        <a:gd name="T3" fmla="*/ 0 h 47"/>
                        <a:gd name="T4" fmla="*/ 5 w 23"/>
                        <a:gd name="T5" fmla="*/ 1 h 47"/>
                        <a:gd name="T6" fmla="*/ 3 w 23"/>
                        <a:gd name="T7" fmla="*/ 3 h 47"/>
                        <a:gd name="T8" fmla="*/ 2 w 23"/>
                        <a:gd name="T9" fmla="*/ 4 h 47"/>
                        <a:gd name="T10" fmla="*/ 1 w 23"/>
                        <a:gd name="T11" fmla="*/ 6 h 47"/>
                        <a:gd name="T12" fmla="*/ 0 w 23"/>
                        <a:gd name="T13" fmla="*/ 8 h 47"/>
                        <a:gd name="T14" fmla="*/ 0 w 23"/>
                        <a:gd name="T15" fmla="*/ 10 h 47"/>
                        <a:gd name="T16" fmla="*/ 0 w 23"/>
                        <a:gd name="T17" fmla="*/ 12 h 47"/>
                        <a:gd name="T18" fmla="*/ 0 w 23"/>
                        <a:gd name="T19" fmla="*/ 14 h 47"/>
                        <a:gd name="T20" fmla="*/ 0 w 23"/>
                        <a:gd name="T21" fmla="*/ 16 h 47"/>
                        <a:gd name="T22" fmla="*/ 1 w 23"/>
                        <a:gd name="T23" fmla="*/ 18 h 47"/>
                        <a:gd name="T24" fmla="*/ 2 w 23"/>
                        <a:gd name="T25" fmla="*/ 20 h 47"/>
                        <a:gd name="T26" fmla="*/ 3 w 23"/>
                        <a:gd name="T27" fmla="*/ 21 h 47"/>
                        <a:gd name="T28" fmla="*/ 5 w 23"/>
                        <a:gd name="T29" fmla="*/ 23 h 47"/>
                        <a:gd name="T30" fmla="*/ 6 w 23"/>
                        <a:gd name="T31" fmla="*/ 24 h 47"/>
                        <a:gd name="T32" fmla="*/ 8 w 23"/>
                        <a:gd name="T33" fmla="*/ 24 h 47"/>
                        <a:gd name="T34" fmla="*/ 8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3" y="2"/>
                          </a:lnTo>
                          <a:lnTo>
                            <a:pt x="9" y="5"/>
                          </a:lnTo>
                          <a:lnTo>
                            <a:pt x="5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4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5" y="39"/>
                          </a:lnTo>
                          <a:lnTo>
                            <a:pt x="9" y="42"/>
                          </a:lnTo>
                          <a:lnTo>
                            <a:pt x="13" y="45"/>
                          </a:lnTo>
                          <a:lnTo>
                            <a:pt x="17" y="47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835" name="Rectangle 262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519" y="2286"/>
                      <a:ext cx="151" cy="2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1836" name="Freeform 26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70" y="2286"/>
                      <a:ext cx="8" cy="24"/>
                    </a:xfrm>
                    <a:custGeom>
                      <a:avLst/>
                      <a:gdLst>
                        <a:gd name="T0" fmla="*/ 0 w 23"/>
                        <a:gd name="T1" fmla="*/ 24 h 47"/>
                        <a:gd name="T2" fmla="*/ 2 w 23"/>
                        <a:gd name="T3" fmla="*/ 24 h 47"/>
                        <a:gd name="T4" fmla="*/ 3 w 23"/>
                        <a:gd name="T5" fmla="*/ 23 h 47"/>
                        <a:gd name="T6" fmla="*/ 5 w 23"/>
                        <a:gd name="T7" fmla="*/ 21 h 47"/>
                        <a:gd name="T8" fmla="*/ 6 w 23"/>
                        <a:gd name="T9" fmla="*/ 20 h 47"/>
                        <a:gd name="T10" fmla="*/ 7 w 23"/>
                        <a:gd name="T11" fmla="*/ 18 h 47"/>
                        <a:gd name="T12" fmla="*/ 7 w 23"/>
                        <a:gd name="T13" fmla="*/ 16 h 47"/>
                        <a:gd name="T14" fmla="*/ 8 w 23"/>
                        <a:gd name="T15" fmla="*/ 14 h 47"/>
                        <a:gd name="T16" fmla="*/ 8 w 23"/>
                        <a:gd name="T17" fmla="*/ 12 h 47"/>
                        <a:gd name="T18" fmla="*/ 8 w 23"/>
                        <a:gd name="T19" fmla="*/ 10 h 47"/>
                        <a:gd name="T20" fmla="*/ 7 w 23"/>
                        <a:gd name="T21" fmla="*/ 8 h 47"/>
                        <a:gd name="T22" fmla="*/ 7 w 23"/>
                        <a:gd name="T23" fmla="*/ 6 h 47"/>
                        <a:gd name="T24" fmla="*/ 6 w 23"/>
                        <a:gd name="T25" fmla="*/ 4 h 47"/>
                        <a:gd name="T26" fmla="*/ 5 w 23"/>
                        <a:gd name="T27" fmla="*/ 3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4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7"/>
                          </a:lnTo>
                          <a:lnTo>
                            <a:pt x="9" y="45"/>
                          </a:lnTo>
                          <a:lnTo>
                            <a:pt x="14" y="42"/>
                          </a:lnTo>
                          <a:lnTo>
                            <a:pt x="17" y="39"/>
                          </a:lnTo>
                          <a:lnTo>
                            <a:pt x="19" y="36"/>
                          </a:lnTo>
                          <a:lnTo>
                            <a:pt x="21" y="32"/>
                          </a:lnTo>
                          <a:lnTo>
                            <a:pt x="22" y="28"/>
                          </a:lnTo>
                          <a:lnTo>
                            <a:pt x="23" y="24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19" y="11"/>
                          </a:lnTo>
                          <a:lnTo>
                            <a:pt x="17" y="8"/>
                          </a:lnTo>
                          <a:lnTo>
                            <a:pt x="14" y="5"/>
                          </a:lnTo>
                          <a:lnTo>
                            <a:pt x="9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837" name="Freeform 26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511" y="1976"/>
                      <a:ext cx="8" cy="16"/>
                    </a:xfrm>
                    <a:custGeom>
                      <a:avLst/>
                      <a:gdLst>
                        <a:gd name="T0" fmla="*/ 8 w 23"/>
                        <a:gd name="T1" fmla="*/ 0 h 46"/>
                        <a:gd name="T2" fmla="*/ 6 w 23"/>
                        <a:gd name="T3" fmla="*/ 0 h 46"/>
                        <a:gd name="T4" fmla="*/ 5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4 h 46"/>
                        <a:gd name="T12" fmla="*/ 0 w 23"/>
                        <a:gd name="T13" fmla="*/ 5 h 46"/>
                        <a:gd name="T14" fmla="*/ 0 w 23"/>
                        <a:gd name="T15" fmla="*/ 7 h 46"/>
                        <a:gd name="T16" fmla="*/ 0 w 23"/>
                        <a:gd name="T17" fmla="*/ 8 h 46"/>
                        <a:gd name="T18" fmla="*/ 0 w 23"/>
                        <a:gd name="T19" fmla="*/ 9 h 46"/>
                        <a:gd name="T20" fmla="*/ 0 w 23"/>
                        <a:gd name="T21" fmla="*/ 11 h 46"/>
                        <a:gd name="T22" fmla="*/ 1 w 23"/>
                        <a:gd name="T23" fmla="*/ 13 h 46"/>
                        <a:gd name="T24" fmla="*/ 2 w 23"/>
                        <a:gd name="T25" fmla="*/ 14 h 46"/>
                        <a:gd name="T26" fmla="*/ 3 w 23"/>
                        <a:gd name="T27" fmla="*/ 15 h 46"/>
                        <a:gd name="T28" fmla="*/ 5 w 23"/>
                        <a:gd name="T29" fmla="*/ 15 h 46"/>
                        <a:gd name="T30" fmla="*/ 6 w 23"/>
                        <a:gd name="T31" fmla="*/ 16 h 46"/>
                        <a:gd name="T32" fmla="*/ 8 w 23"/>
                        <a:gd name="T33" fmla="*/ 16 h 46"/>
                        <a:gd name="T34" fmla="*/ 8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5" y="7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5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838" name="Rectangle 265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519" y="1976"/>
                      <a:ext cx="135" cy="1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1839" name="Freeform 26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54" y="1976"/>
                      <a:ext cx="8" cy="16"/>
                    </a:xfrm>
                    <a:custGeom>
                      <a:avLst/>
                      <a:gdLst>
                        <a:gd name="T0" fmla="*/ 0 w 23"/>
                        <a:gd name="T1" fmla="*/ 16 h 46"/>
                        <a:gd name="T2" fmla="*/ 2 w 23"/>
                        <a:gd name="T3" fmla="*/ 16 h 46"/>
                        <a:gd name="T4" fmla="*/ 4 w 23"/>
                        <a:gd name="T5" fmla="*/ 15 h 46"/>
                        <a:gd name="T6" fmla="*/ 5 w 23"/>
                        <a:gd name="T7" fmla="*/ 15 h 46"/>
                        <a:gd name="T8" fmla="*/ 6 w 23"/>
                        <a:gd name="T9" fmla="*/ 14 h 46"/>
                        <a:gd name="T10" fmla="*/ 7 w 23"/>
                        <a:gd name="T11" fmla="*/ 13 h 46"/>
                        <a:gd name="T12" fmla="*/ 8 w 23"/>
                        <a:gd name="T13" fmla="*/ 11 h 46"/>
                        <a:gd name="T14" fmla="*/ 8 w 23"/>
                        <a:gd name="T15" fmla="*/ 9 h 46"/>
                        <a:gd name="T16" fmla="*/ 8 w 23"/>
                        <a:gd name="T17" fmla="*/ 8 h 46"/>
                        <a:gd name="T18" fmla="*/ 8 w 23"/>
                        <a:gd name="T19" fmla="*/ 7 h 46"/>
                        <a:gd name="T20" fmla="*/ 8 w 23"/>
                        <a:gd name="T21" fmla="*/ 5 h 46"/>
                        <a:gd name="T22" fmla="*/ 7 w 23"/>
                        <a:gd name="T23" fmla="*/ 4 h 46"/>
                        <a:gd name="T24" fmla="*/ 6 w 23"/>
                        <a:gd name="T25" fmla="*/ 2 h 46"/>
                        <a:gd name="T26" fmla="*/ 5 w 23"/>
                        <a:gd name="T27" fmla="*/ 1 h 46"/>
                        <a:gd name="T28" fmla="*/ 4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6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5"/>
                          </a:lnTo>
                          <a:lnTo>
                            <a:pt x="11" y="44"/>
                          </a:lnTo>
                          <a:lnTo>
                            <a:pt x="14" y="42"/>
                          </a:lnTo>
                          <a:lnTo>
                            <a:pt x="17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7" y="7"/>
                          </a:lnTo>
                          <a:lnTo>
                            <a:pt x="14" y="4"/>
                          </a:lnTo>
                          <a:lnTo>
                            <a:pt x="11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840" name="Freeform 26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54" y="1881"/>
                      <a:ext cx="8" cy="16"/>
                    </a:xfrm>
                    <a:custGeom>
                      <a:avLst/>
                      <a:gdLst>
                        <a:gd name="T0" fmla="*/ 0 w 23"/>
                        <a:gd name="T1" fmla="*/ 16 h 46"/>
                        <a:gd name="T2" fmla="*/ 2 w 23"/>
                        <a:gd name="T3" fmla="*/ 16 h 46"/>
                        <a:gd name="T4" fmla="*/ 4 w 23"/>
                        <a:gd name="T5" fmla="*/ 15 h 46"/>
                        <a:gd name="T6" fmla="*/ 5 w 23"/>
                        <a:gd name="T7" fmla="*/ 15 h 46"/>
                        <a:gd name="T8" fmla="*/ 6 w 23"/>
                        <a:gd name="T9" fmla="*/ 14 h 46"/>
                        <a:gd name="T10" fmla="*/ 7 w 23"/>
                        <a:gd name="T11" fmla="*/ 12 h 46"/>
                        <a:gd name="T12" fmla="*/ 8 w 23"/>
                        <a:gd name="T13" fmla="*/ 11 h 46"/>
                        <a:gd name="T14" fmla="*/ 8 w 23"/>
                        <a:gd name="T15" fmla="*/ 9 h 46"/>
                        <a:gd name="T16" fmla="*/ 8 w 23"/>
                        <a:gd name="T17" fmla="*/ 8 h 46"/>
                        <a:gd name="T18" fmla="*/ 8 w 23"/>
                        <a:gd name="T19" fmla="*/ 7 h 46"/>
                        <a:gd name="T20" fmla="*/ 8 w 23"/>
                        <a:gd name="T21" fmla="*/ 5 h 46"/>
                        <a:gd name="T22" fmla="*/ 7 w 23"/>
                        <a:gd name="T23" fmla="*/ 3 h 46"/>
                        <a:gd name="T24" fmla="*/ 6 w 23"/>
                        <a:gd name="T25" fmla="*/ 2 h 46"/>
                        <a:gd name="T26" fmla="*/ 5 w 23"/>
                        <a:gd name="T27" fmla="*/ 1 h 46"/>
                        <a:gd name="T28" fmla="*/ 4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6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5"/>
                          </a:lnTo>
                          <a:lnTo>
                            <a:pt x="11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5"/>
                          </a:lnTo>
                          <a:lnTo>
                            <a:pt x="22" y="31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4"/>
                          </a:lnTo>
                          <a:lnTo>
                            <a:pt x="20" y="10"/>
                          </a:lnTo>
                          <a:lnTo>
                            <a:pt x="18" y="7"/>
                          </a:lnTo>
                          <a:lnTo>
                            <a:pt x="15" y="4"/>
                          </a:lnTo>
                          <a:lnTo>
                            <a:pt x="11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841" name="Rectangle 268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519" y="1881"/>
                      <a:ext cx="135" cy="1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1842" name="Freeform 26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511" y="1881"/>
                      <a:ext cx="8" cy="16"/>
                    </a:xfrm>
                    <a:custGeom>
                      <a:avLst/>
                      <a:gdLst>
                        <a:gd name="T0" fmla="*/ 8 w 23"/>
                        <a:gd name="T1" fmla="*/ 0 h 46"/>
                        <a:gd name="T2" fmla="*/ 6 w 23"/>
                        <a:gd name="T3" fmla="*/ 0 h 46"/>
                        <a:gd name="T4" fmla="*/ 5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5 h 46"/>
                        <a:gd name="T14" fmla="*/ 0 w 23"/>
                        <a:gd name="T15" fmla="*/ 7 h 46"/>
                        <a:gd name="T16" fmla="*/ 0 w 23"/>
                        <a:gd name="T17" fmla="*/ 8 h 46"/>
                        <a:gd name="T18" fmla="*/ 0 w 23"/>
                        <a:gd name="T19" fmla="*/ 9 h 46"/>
                        <a:gd name="T20" fmla="*/ 0 w 23"/>
                        <a:gd name="T21" fmla="*/ 11 h 46"/>
                        <a:gd name="T22" fmla="*/ 1 w 23"/>
                        <a:gd name="T23" fmla="*/ 12 h 46"/>
                        <a:gd name="T24" fmla="*/ 2 w 23"/>
                        <a:gd name="T25" fmla="*/ 14 h 46"/>
                        <a:gd name="T26" fmla="*/ 3 w 23"/>
                        <a:gd name="T27" fmla="*/ 15 h 46"/>
                        <a:gd name="T28" fmla="*/ 5 w 23"/>
                        <a:gd name="T29" fmla="*/ 15 h 46"/>
                        <a:gd name="T30" fmla="*/ 6 w 23"/>
                        <a:gd name="T31" fmla="*/ 16 h 46"/>
                        <a:gd name="T32" fmla="*/ 8 w 23"/>
                        <a:gd name="T33" fmla="*/ 16 h 46"/>
                        <a:gd name="T34" fmla="*/ 8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5" y="7"/>
                          </a:lnTo>
                          <a:lnTo>
                            <a:pt x="3" y="10"/>
                          </a:lnTo>
                          <a:lnTo>
                            <a:pt x="1" y="14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1"/>
                          </a:lnTo>
                          <a:lnTo>
                            <a:pt x="3" y="35"/>
                          </a:lnTo>
                          <a:lnTo>
                            <a:pt x="5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843" name="Freeform 27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54" y="1841"/>
                      <a:ext cx="8" cy="16"/>
                    </a:xfrm>
                    <a:custGeom>
                      <a:avLst/>
                      <a:gdLst>
                        <a:gd name="T0" fmla="*/ 0 w 23"/>
                        <a:gd name="T1" fmla="*/ 16 h 47"/>
                        <a:gd name="T2" fmla="*/ 2 w 23"/>
                        <a:gd name="T3" fmla="*/ 16 h 47"/>
                        <a:gd name="T4" fmla="*/ 4 w 23"/>
                        <a:gd name="T5" fmla="*/ 15 h 47"/>
                        <a:gd name="T6" fmla="*/ 5 w 23"/>
                        <a:gd name="T7" fmla="*/ 14 h 47"/>
                        <a:gd name="T8" fmla="*/ 6 w 23"/>
                        <a:gd name="T9" fmla="*/ 14 h 47"/>
                        <a:gd name="T10" fmla="*/ 7 w 23"/>
                        <a:gd name="T11" fmla="*/ 12 h 47"/>
                        <a:gd name="T12" fmla="*/ 8 w 23"/>
                        <a:gd name="T13" fmla="*/ 11 h 47"/>
                        <a:gd name="T14" fmla="*/ 8 w 23"/>
                        <a:gd name="T15" fmla="*/ 10 h 47"/>
                        <a:gd name="T16" fmla="*/ 8 w 23"/>
                        <a:gd name="T17" fmla="*/ 8 h 47"/>
                        <a:gd name="T18" fmla="*/ 8 w 23"/>
                        <a:gd name="T19" fmla="*/ 6 h 47"/>
                        <a:gd name="T20" fmla="*/ 8 w 23"/>
                        <a:gd name="T21" fmla="*/ 5 h 47"/>
                        <a:gd name="T22" fmla="*/ 7 w 23"/>
                        <a:gd name="T23" fmla="*/ 4 h 47"/>
                        <a:gd name="T24" fmla="*/ 6 w 23"/>
                        <a:gd name="T25" fmla="*/ 2 h 47"/>
                        <a:gd name="T26" fmla="*/ 5 w 23"/>
                        <a:gd name="T27" fmla="*/ 2 h 47"/>
                        <a:gd name="T28" fmla="*/ 4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16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11" y="45"/>
                          </a:lnTo>
                          <a:lnTo>
                            <a:pt x="14" y="42"/>
                          </a:lnTo>
                          <a:lnTo>
                            <a:pt x="18" y="40"/>
                          </a:lnTo>
                          <a:lnTo>
                            <a:pt x="20" y="36"/>
                          </a:lnTo>
                          <a:lnTo>
                            <a:pt x="22" y="33"/>
                          </a:lnTo>
                          <a:lnTo>
                            <a:pt x="23" y="29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2"/>
                          </a:lnTo>
                          <a:lnTo>
                            <a:pt x="18" y="7"/>
                          </a:lnTo>
                          <a:lnTo>
                            <a:pt x="14" y="5"/>
                          </a:lnTo>
                          <a:lnTo>
                            <a:pt x="11" y="2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844" name="Rectangle 271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392" y="1841"/>
                      <a:ext cx="262" cy="1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1845" name="Freeform 27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384" y="1841"/>
                      <a:ext cx="8" cy="16"/>
                    </a:xfrm>
                    <a:custGeom>
                      <a:avLst/>
                      <a:gdLst>
                        <a:gd name="T0" fmla="*/ 8 w 23"/>
                        <a:gd name="T1" fmla="*/ 0 h 47"/>
                        <a:gd name="T2" fmla="*/ 6 w 23"/>
                        <a:gd name="T3" fmla="*/ 0 h 47"/>
                        <a:gd name="T4" fmla="*/ 5 w 23"/>
                        <a:gd name="T5" fmla="*/ 1 h 47"/>
                        <a:gd name="T6" fmla="*/ 3 w 23"/>
                        <a:gd name="T7" fmla="*/ 2 h 47"/>
                        <a:gd name="T8" fmla="*/ 2 w 23"/>
                        <a:gd name="T9" fmla="*/ 2 h 47"/>
                        <a:gd name="T10" fmla="*/ 1 w 23"/>
                        <a:gd name="T11" fmla="*/ 4 h 47"/>
                        <a:gd name="T12" fmla="*/ 0 w 23"/>
                        <a:gd name="T13" fmla="*/ 5 h 47"/>
                        <a:gd name="T14" fmla="*/ 0 w 23"/>
                        <a:gd name="T15" fmla="*/ 6 h 47"/>
                        <a:gd name="T16" fmla="*/ 0 w 23"/>
                        <a:gd name="T17" fmla="*/ 8 h 47"/>
                        <a:gd name="T18" fmla="*/ 0 w 23"/>
                        <a:gd name="T19" fmla="*/ 10 h 47"/>
                        <a:gd name="T20" fmla="*/ 0 w 23"/>
                        <a:gd name="T21" fmla="*/ 11 h 47"/>
                        <a:gd name="T22" fmla="*/ 1 w 23"/>
                        <a:gd name="T23" fmla="*/ 12 h 47"/>
                        <a:gd name="T24" fmla="*/ 2 w 23"/>
                        <a:gd name="T25" fmla="*/ 14 h 47"/>
                        <a:gd name="T26" fmla="*/ 3 w 23"/>
                        <a:gd name="T27" fmla="*/ 14 h 47"/>
                        <a:gd name="T28" fmla="*/ 5 w 23"/>
                        <a:gd name="T29" fmla="*/ 15 h 47"/>
                        <a:gd name="T30" fmla="*/ 6 w 23"/>
                        <a:gd name="T31" fmla="*/ 16 h 47"/>
                        <a:gd name="T32" fmla="*/ 8 w 23"/>
                        <a:gd name="T33" fmla="*/ 16 h 47"/>
                        <a:gd name="T34" fmla="*/ 8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1"/>
                          </a:lnTo>
                          <a:lnTo>
                            <a:pt x="13" y="2"/>
                          </a:lnTo>
                          <a:lnTo>
                            <a:pt x="10" y="5"/>
                          </a:lnTo>
                          <a:lnTo>
                            <a:pt x="7" y="7"/>
                          </a:lnTo>
                          <a:lnTo>
                            <a:pt x="3" y="12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9"/>
                          </a:lnTo>
                          <a:lnTo>
                            <a:pt x="1" y="33"/>
                          </a:lnTo>
                          <a:lnTo>
                            <a:pt x="3" y="36"/>
                          </a:lnTo>
                          <a:lnTo>
                            <a:pt x="7" y="40"/>
                          </a:lnTo>
                          <a:lnTo>
                            <a:pt x="10" y="42"/>
                          </a:lnTo>
                          <a:lnTo>
                            <a:pt x="13" y="45"/>
                          </a:lnTo>
                          <a:lnTo>
                            <a:pt x="18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846" name="Freeform 27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384" y="1904"/>
                      <a:ext cx="8" cy="40"/>
                    </a:xfrm>
                    <a:custGeom>
                      <a:avLst/>
                      <a:gdLst>
                        <a:gd name="T0" fmla="*/ 8 w 24"/>
                        <a:gd name="T1" fmla="*/ 0 h 117"/>
                        <a:gd name="T2" fmla="*/ 7 w 24"/>
                        <a:gd name="T3" fmla="*/ 0 h 117"/>
                        <a:gd name="T4" fmla="*/ 6 w 24"/>
                        <a:gd name="T5" fmla="*/ 1 h 117"/>
                        <a:gd name="T6" fmla="*/ 5 w 24"/>
                        <a:gd name="T7" fmla="*/ 1 h 117"/>
                        <a:gd name="T8" fmla="*/ 5 w 24"/>
                        <a:gd name="T9" fmla="*/ 2 h 117"/>
                        <a:gd name="T10" fmla="*/ 3 w 24"/>
                        <a:gd name="T11" fmla="*/ 4 h 117"/>
                        <a:gd name="T12" fmla="*/ 2 w 24"/>
                        <a:gd name="T13" fmla="*/ 6 h 117"/>
                        <a:gd name="T14" fmla="*/ 1 w 24"/>
                        <a:gd name="T15" fmla="*/ 10 h 117"/>
                        <a:gd name="T16" fmla="*/ 1 w 24"/>
                        <a:gd name="T17" fmla="*/ 13 h 117"/>
                        <a:gd name="T18" fmla="*/ 0 w 24"/>
                        <a:gd name="T19" fmla="*/ 16 h 117"/>
                        <a:gd name="T20" fmla="*/ 0 w 24"/>
                        <a:gd name="T21" fmla="*/ 20 h 117"/>
                        <a:gd name="T22" fmla="*/ 0 w 24"/>
                        <a:gd name="T23" fmla="*/ 24 h 117"/>
                        <a:gd name="T24" fmla="*/ 1 w 24"/>
                        <a:gd name="T25" fmla="*/ 27 h 117"/>
                        <a:gd name="T26" fmla="*/ 1 w 24"/>
                        <a:gd name="T27" fmla="*/ 31 h 117"/>
                        <a:gd name="T28" fmla="*/ 2 w 24"/>
                        <a:gd name="T29" fmla="*/ 34 h 117"/>
                        <a:gd name="T30" fmla="*/ 3 w 24"/>
                        <a:gd name="T31" fmla="*/ 37 h 117"/>
                        <a:gd name="T32" fmla="*/ 5 w 24"/>
                        <a:gd name="T33" fmla="*/ 38 h 117"/>
                        <a:gd name="T34" fmla="*/ 5 w 24"/>
                        <a:gd name="T35" fmla="*/ 39 h 117"/>
                        <a:gd name="T36" fmla="*/ 6 w 24"/>
                        <a:gd name="T37" fmla="*/ 40 h 117"/>
                        <a:gd name="T38" fmla="*/ 7 w 24"/>
                        <a:gd name="T39" fmla="*/ 40 h 117"/>
                        <a:gd name="T40" fmla="*/ 8 w 24"/>
                        <a:gd name="T41" fmla="*/ 40 h 117"/>
                        <a:gd name="T42" fmla="*/ 8 w 24"/>
                        <a:gd name="T43" fmla="*/ 0 h 117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0" t="0" r="r" b="b"/>
                      <a:pathLst>
                        <a:path w="24" h="117">
                          <a:moveTo>
                            <a:pt x="24" y="0"/>
                          </a:moveTo>
                          <a:lnTo>
                            <a:pt x="21" y="1"/>
                          </a:lnTo>
                          <a:lnTo>
                            <a:pt x="18" y="2"/>
                          </a:lnTo>
                          <a:lnTo>
                            <a:pt x="16" y="3"/>
                          </a:lnTo>
                          <a:lnTo>
                            <a:pt x="14" y="5"/>
                          </a:lnTo>
                          <a:lnTo>
                            <a:pt x="9" y="12"/>
                          </a:lnTo>
                          <a:lnTo>
                            <a:pt x="6" y="19"/>
                          </a:lnTo>
                          <a:lnTo>
                            <a:pt x="4" y="28"/>
                          </a:lnTo>
                          <a:lnTo>
                            <a:pt x="2" y="37"/>
                          </a:lnTo>
                          <a:lnTo>
                            <a:pt x="1" y="48"/>
                          </a:lnTo>
                          <a:lnTo>
                            <a:pt x="0" y="59"/>
                          </a:lnTo>
                          <a:lnTo>
                            <a:pt x="1" y="70"/>
                          </a:lnTo>
                          <a:lnTo>
                            <a:pt x="2" y="80"/>
                          </a:lnTo>
                          <a:lnTo>
                            <a:pt x="4" y="90"/>
                          </a:lnTo>
                          <a:lnTo>
                            <a:pt x="6" y="99"/>
                          </a:lnTo>
                          <a:lnTo>
                            <a:pt x="9" y="107"/>
                          </a:lnTo>
                          <a:lnTo>
                            <a:pt x="14" y="112"/>
                          </a:lnTo>
                          <a:lnTo>
                            <a:pt x="16" y="114"/>
                          </a:lnTo>
                          <a:lnTo>
                            <a:pt x="18" y="116"/>
                          </a:lnTo>
                          <a:lnTo>
                            <a:pt x="21" y="117"/>
                          </a:lnTo>
                          <a:lnTo>
                            <a:pt x="24" y="117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847" name="Rectangle 27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392" y="1904"/>
                      <a:ext cx="262" cy="40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1848" name="Freeform 27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54" y="1904"/>
                      <a:ext cx="8" cy="40"/>
                    </a:xfrm>
                    <a:custGeom>
                      <a:avLst/>
                      <a:gdLst>
                        <a:gd name="T0" fmla="*/ 0 w 23"/>
                        <a:gd name="T1" fmla="*/ 40 h 117"/>
                        <a:gd name="T2" fmla="*/ 1 w 23"/>
                        <a:gd name="T3" fmla="*/ 40 h 117"/>
                        <a:gd name="T4" fmla="*/ 2 w 23"/>
                        <a:gd name="T5" fmla="*/ 40 h 117"/>
                        <a:gd name="T6" fmla="*/ 3 w 23"/>
                        <a:gd name="T7" fmla="*/ 39 h 117"/>
                        <a:gd name="T8" fmla="*/ 4 w 23"/>
                        <a:gd name="T9" fmla="*/ 38 h 117"/>
                        <a:gd name="T10" fmla="*/ 5 w 23"/>
                        <a:gd name="T11" fmla="*/ 37 h 117"/>
                        <a:gd name="T12" fmla="*/ 6 w 23"/>
                        <a:gd name="T13" fmla="*/ 34 h 117"/>
                        <a:gd name="T14" fmla="*/ 7 w 23"/>
                        <a:gd name="T15" fmla="*/ 31 h 117"/>
                        <a:gd name="T16" fmla="*/ 8 w 23"/>
                        <a:gd name="T17" fmla="*/ 27 h 117"/>
                        <a:gd name="T18" fmla="*/ 8 w 23"/>
                        <a:gd name="T19" fmla="*/ 24 h 117"/>
                        <a:gd name="T20" fmla="*/ 8 w 23"/>
                        <a:gd name="T21" fmla="*/ 20 h 117"/>
                        <a:gd name="T22" fmla="*/ 8 w 23"/>
                        <a:gd name="T23" fmla="*/ 16 h 117"/>
                        <a:gd name="T24" fmla="*/ 8 w 23"/>
                        <a:gd name="T25" fmla="*/ 13 h 117"/>
                        <a:gd name="T26" fmla="*/ 7 w 23"/>
                        <a:gd name="T27" fmla="*/ 10 h 117"/>
                        <a:gd name="T28" fmla="*/ 6 w 23"/>
                        <a:gd name="T29" fmla="*/ 6 h 117"/>
                        <a:gd name="T30" fmla="*/ 5 w 23"/>
                        <a:gd name="T31" fmla="*/ 4 h 117"/>
                        <a:gd name="T32" fmla="*/ 4 w 23"/>
                        <a:gd name="T33" fmla="*/ 2 h 117"/>
                        <a:gd name="T34" fmla="*/ 3 w 23"/>
                        <a:gd name="T35" fmla="*/ 1 h 117"/>
                        <a:gd name="T36" fmla="*/ 2 w 23"/>
                        <a:gd name="T37" fmla="*/ 1 h 117"/>
                        <a:gd name="T38" fmla="*/ 1 w 23"/>
                        <a:gd name="T39" fmla="*/ 0 h 117"/>
                        <a:gd name="T40" fmla="*/ 0 w 23"/>
                        <a:gd name="T41" fmla="*/ 0 h 117"/>
                        <a:gd name="T42" fmla="*/ 0 w 23"/>
                        <a:gd name="T43" fmla="*/ 40 h 117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0" t="0" r="r" b="b"/>
                      <a:pathLst>
                        <a:path w="23" h="117">
                          <a:moveTo>
                            <a:pt x="0" y="117"/>
                          </a:moveTo>
                          <a:lnTo>
                            <a:pt x="3" y="117"/>
                          </a:lnTo>
                          <a:lnTo>
                            <a:pt x="6" y="116"/>
                          </a:lnTo>
                          <a:lnTo>
                            <a:pt x="8" y="114"/>
                          </a:lnTo>
                          <a:lnTo>
                            <a:pt x="11" y="112"/>
                          </a:lnTo>
                          <a:lnTo>
                            <a:pt x="14" y="107"/>
                          </a:lnTo>
                          <a:lnTo>
                            <a:pt x="17" y="99"/>
                          </a:lnTo>
                          <a:lnTo>
                            <a:pt x="20" y="90"/>
                          </a:lnTo>
                          <a:lnTo>
                            <a:pt x="22" y="80"/>
                          </a:lnTo>
                          <a:lnTo>
                            <a:pt x="23" y="70"/>
                          </a:lnTo>
                          <a:lnTo>
                            <a:pt x="23" y="59"/>
                          </a:lnTo>
                          <a:lnTo>
                            <a:pt x="23" y="48"/>
                          </a:lnTo>
                          <a:lnTo>
                            <a:pt x="22" y="37"/>
                          </a:lnTo>
                          <a:lnTo>
                            <a:pt x="20" y="28"/>
                          </a:lnTo>
                          <a:lnTo>
                            <a:pt x="17" y="19"/>
                          </a:lnTo>
                          <a:lnTo>
                            <a:pt x="14" y="12"/>
                          </a:lnTo>
                          <a:lnTo>
                            <a:pt x="11" y="5"/>
                          </a:lnTo>
                          <a:lnTo>
                            <a:pt x="8" y="3"/>
                          </a:lnTo>
                          <a:lnTo>
                            <a:pt x="6" y="2"/>
                          </a:lnTo>
                          <a:lnTo>
                            <a:pt x="3" y="1"/>
                          </a:lnTo>
                          <a:lnTo>
                            <a:pt x="0" y="0"/>
                          </a:lnTo>
                          <a:lnTo>
                            <a:pt x="0" y="11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849" name="Freeform 27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170" y="2532"/>
                      <a:ext cx="24" cy="8"/>
                    </a:xfrm>
                    <a:custGeom>
                      <a:avLst/>
                      <a:gdLst>
                        <a:gd name="T0" fmla="*/ 0 w 46"/>
                        <a:gd name="T1" fmla="*/ 0 h 23"/>
                        <a:gd name="T2" fmla="*/ 0 w 46"/>
                        <a:gd name="T3" fmla="*/ 2 h 23"/>
                        <a:gd name="T4" fmla="*/ 1 w 46"/>
                        <a:gd name="T5" fmla="*/ 3 h 23"/>
                        <a:gd name="T6" fmla="*/ 2 w 46"/>
                        <a:gd name="T7" fmla="*/ 5 h 23"/>
                        <a:gd name="T8" fmla="*/ 3 w 46"/>
                        <a:gd name="T9" fmla="*/ 6 h 23"/>
                        <a:gd name="T10" fmla="*/ 5 w 46"/>
                        <a:gd name="T11" fmla="*/ 7 h 23"/>
                        <a:gd name="T12" fmla="*/ 7 w 46"/>
                        <a:gd name="T13" fmla="*/ 7 h 23"/>
                        <a:gd name="T14" fmla="*/ 9 w 46"/>
                        <a:gd name="T15" fmla="*/ 8 h 23"/>
                        <a:gd name="T16" fmla="*/ 12 w 46"/>
                        <a:gd name="T17" fmla="*/ 8 h 23"/>
                        <a:gd name="T18" fmla="*/ 14 w 46"/>
                        <a:gd name="T19" fmla="*/ 8 h 23"/>
                        <a:gd name="T20" fmla="*/ 16 w 46"/>
                        <a:gd name="T21" fmla="*/ 7 h 23"/>
                        <a:gd name="T22" fmla="*/ 18 w 46"/>
                        <a:gd name="T23" fmla="*/ 7 h 23"/>
                        <a:gd name="T24" fmla="*/ 20 w 46"/>
                        <a:gd name="T25" fmla="*/ 6 h 23"/>
                        <a:gd name="T26" fmla="*/ 22 w 46"/>
                        <a:gd name="T27" fmla="*/ 5 h 23"/>
                        <a:gd name="T28" fmla="*/ 23 w 46"/>
                        <a:gd name="T29" fmla="*/ 3 h 23"/>
                        <a:gd name="T30" fmla="*/ 23 w 46"/>
                        <a:gd name="T31" fmla="*/ 2 h 23"/>
                        <a:gd name="T32" fmla="*/ 24 w 46"/>
                        <a:gd name="T33" fmla="*/ 0 h 23"/>
                        <a:gd name="T34" fmla="*/ 0 w 46"/>
                        <a:gd name="T35" fmla="*/ 0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0" y="0"/>
                          </a:moveTo>
                          <a:lnTo>
                            <a:pt x="0" y="5"/>
                          </a:lnTo>
                          <a:lnTo>
                            <a:pt x="1" y="10"/>
                          </a:lnTo>
                          <a:lnTo>
                            <a:pt x="4" y="14"/>
                          </a:lnTo>
                          <a:lnTo>
                            <a:pt x="6" y="17"/>
                          </a:lnTo>
                          <a:lnTo>
                            <a:pt x="10" y="20"/>
                          </a:lnTo>
                          <a:lnTo>
                            <a:pt x="13" y="21"/>
                          </a:lnTo>
                          <a:lnTo>
                            <a:pt x="18" y="22"/>
                          </a:lnTo>
                          <a:lnTo>
                            <a:pt x="23" y="23"/>
                          </a:lnTo>
                          <a:lnTo>
                            <a:pt x="27" y="22"/>
                          </a:lnTo>
                          <a:lnTo>
                            <a:pt x="31" y="21"/>
                          </a:lnTo>
                          <a:lnTo>
                            <a:pt x="34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0"/>
                          </a:lnTo>
                          <a:lnTo>
                            <a:pt x="45" y="5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850" name="Rectangle 277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170" y="2516"/>
                      <a:ext cx="24" cy="1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1851" name="Freeform 27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170" y="2508"/>
                      <a:ext cx="24" cy="8"/>
                    </a:xfrm>
                    <a:custGeom>
                      <a:avLst/>
                      <a:gdLst>
                        <a:gd name="T0" fmla="*/ 24 w 46"/>
                        <a:gd name="T1" fmla="*/ 8 h 24"/>
                        <a:gd name="T2" fmla="*/ 23 w 46"/>
                        <a:gd name="T3" fmla="*/ 6 h 24"/>
                        <a:gd name="T4" fmla="*/ 23 w 46"/>
                        <a:gd name="T5" fmla="*/ 4 h 24"/>
                        <a:gd name="T6" fmla="*/ 22 w 46"/>
                        <a:gd name="T7" fmla="*/ 3 h 24"/>
                        <a:gd name="T8" fmla="*/ 20 w 46"/>
                        <a:gd name="T9" fmla="*/ 2 h 24"/>
                        <a:gd name="T10" fmla="*/ 18 w 46"/>
                        <a:gd name="T11" fmla="*/ 1 h 24"/>
                        <a:gd name="T12" fmla="*/ 16 w 46"/>
                        <a:gd name="T13" fmla="*/ 0 h 24"/>
                        <a:gd name="T14" fmla="*/ 14 w 46"/>
                        <a:gd name="T15" fmla="*/ 0 h 24"/>
                        <a:gd name="T16" fmla="*/ 12 w 46"/>
                        <a:gd name="T17" fmla="*/ 0 h 24"/>
                        <a:gd name="T18" fmla="*/ 9 w 46"/>
                        <a:gd name="T19" fmla="*/ 0 h 24"/>
                        <a:gd name="T20" fmla="*/ 7 w 46"/>
                        <a:gd name="T21" fmla="*/ 0 h 24"/>
                        <a:gd name="T22" fmla="*/ 5 w 46"/>
                        <a:gd name="T23" fmla="*/ 1 h 24"/>
                        <a:gd name="T24" fmla="*/ 3 w 46"/>
                        <a:gd name="T25" fmla="*/ 2 h 24"/>
                        <a:gd name="T26" fmla="*/ 2 w 46"/>
                        <a:gd name="T27" fmla="*/ 3 h 24"/>
                        <a:gd name="T28" fmla="*/ 1 w 46"/>
                        <a:gd name="T29" fmla="*/ 4 h 24"/>
                        <a:gd name="T30" fmla="*/ 0 w 46"/>
                        <a:gd name="T31" fmla="*/ 6 h 24"/>
                        <a:gd name="T32" fmla="*/ 0 w 46"/>
                        <a:gd name="T33" fmla="*/ 8 h 24"/>
                        <a:gd name="T34" fmla="*/ 24 w 46"/>
                        <a:gd name="T35" fmla="*/ 8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46" y="24"/>
                          </a:moveTo>
                          <a:lnTo>
                            <a:pt x="45" y="18"/>
                          </a:lnTo>
                          <a:lnTo>
                            <a:pt x="44" y="13"/>
                          </a:lnTo>
                          <a:lnTo>
                            <a:pt x="42" y="10"/>
                          </a:lnTo>
                          <a:lnTo>
                            <a:pt x="39" y="7"/>
                          </a:lnTo>
                          <a:lnTo>
                            <a:pt x="34" y="4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8" y="0"/>
                          </a:lnTo>
                          <a:lnTo>
                            <a:pt x="13" y="1"/>
                          </a:lnTo>
                          <a:lnTo>
                            <a:pt x="10" y="4"/>
                          </a:lnTo>
                          <a:lnTo>
                            <a:pt x="6" y="7"/>
                          </a:lnTo>
                          <a:lnTo>
                            <a:pt x="4" y="10"/>
                          </a:lnTo>
                          <a:lnTo>
                            <a:pt x="1" y="13"/>
                          </a:lnTo>
                          <a:lnTo>
                            <a:pt x="0" y="18"/>
                          </a:lnTo>
                          <a:lnTo>
                            <a:pt x="0" y="24"/>
                          </a:lnTo>
                          <a:lnTo>
                            <a:pt x="46" y="24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852" name="Freeform 27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170" y="2555"/>
                      <a:ext cx="24" cy="8"/>
                    </a:xfrm>
                    <a:custGeom>
                      <a:avLst/>
                      <a:gdLst>
                        <a:gd name="T0" fmla="*/ 0 w 46"/>
                        <a:gd name="T1" fmla="*/ 0 h 23"/>
                        <a:gd name="T2" fmla="*/ 0 w 46"/>
                        <a:gd name="T3" fmla="*/ 2 h 23"/>
                        <a:gd name="T4" fmla="*/ 1 w 46"/>
                        <a:gd name="T5" fmla="*/ 3 h 23"/>
                        <a:gd name="T6" fmla="*/ 2 w 46"/>
                        <a:gd name="T7" fmla="*/ 5 h 23"/>
                        <a:gd name="T8" fmla="*/ 3 w 46"/>
                        <a:gd name="T9" fmla="*/ 6 h 23"/>
                        <a:gd name="T10" fmla="*/ 5 w 46"/>
                        <a:gd name="T11" fmla="*/ 7 h 23"/>
                        <a:gd name="T12" fmla="*/ 7 w 46"/>
                        <a:gd name="T13" fmla="*/ 8 h 23"/>
                        <a:gd name="T14" fmla="*/ 9 w 46"/>
                        <a:gd name="T15" fmla="*/ 8 h 23"/>
                        <a:gd name="T16" fmla="*/ 12 w 46"/>
                        <a:gd name="T17" fmla="*/ 8 h 23"/>
                        <a:gd name="T18" fmla="*/ 14 w 46"/>
                        <a:gd name="T19" fmla="*/ 8 h 23"/>
                        <a:gd name="T20" fmla="*/ 16 w 46"/>
                        <a:gd name="T21" fmla="*/ 8 h 23"/>
                        <a:gd name="T22" fmla="*/ 18 w 46"/>
                        <a:gd name="T23" fmla="*/ 7 h 23"/>
                        <a:gd name="T24" fmla="*/ 20 w 46"/>
                        <a:gd name="T25" fmla="*/ 6 h 23"/>
                        <a:gd name="T26" fmla="*/ 22 w 46"/>
                        <a:gd name="T27" fmla="*/ 5 h 23"/>
                        <a:gd name="T28" fmla="*/ 23 w 46"/>
                        <a:gd name="T29" fmla="*/ 3 h 23"/>
                        <a:gd name="T30" fmla="*/ 23 w 46"/>
                        <a:gd name="T31" fmla="*/ 2 h 23"/>
                        <a:gd name="T32" fmla="*/ 24 w 46"/>
                        <a:gd name="T33" fmla="*/ 0 h 23"/>
                        <a:gd name="T34" fmla="*/ 0 w 46"/>
                        <a:gd name="T35" fmla="*/ 0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0" y="0"/>
                          </a:moveTo>
                          <a:lnTo>
                            <a:pt x="0" y="5"/>
                          </a:lnTo>
                          <a:lnTo>
                            <a:pt x="1" y="10"/>
                          </a:lnTo>
                          <a:lnTo>
                            <a:pt x="4" y="15"/>
                          </a:lnTo>
                          <a:lnTo>
                            <a:pt x="6" y="18"/>
                          </a:lnTo>
                          <a:lnTo>
                            <a:pt x="10" y="20"/>
                          </a:lnTo>
                          <a:lnTo>
                            <a:pt x="13" y="22"/>
                          </a:lnTo>
                          <a:lnTo>
                            <a:pt x="18" y="23"/>
                          </a:lnTo>
                          <a:lnTo>
                            <a:pt x="23" y="23"/>
                          </a:lnTo>
                          <a:lnTo>
                            <a:pt x="27" y="23"/>
                          </a:lnTo>
                          <a:lnTo>
                            <a:pt x="31" y="22"/>
                          </a:lnTo>
                          <a:lnTo>
                            <a:pt x="34" y="20"/>
                          </a:lnTo>
                          <a:lnTo>
                            <a:pt x="39" y="18"/>
                          </a:lnTo>
                          <a:lnTo>
                            <a:pt x="42" y="15"/>
                          </a:lnTo>
                          <a:lnTo>
                            <a:pt x="44" y="10"/>
                          </a:lnTo>
                          <a:lnTo>
                            <a:pt x="45" y="5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853" name="Rectangle 280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170" y="2524"/>
                      <a:ext cx="24" cy="32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1854" name="Freeform 28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170" y="2516"/>
                      <a:ext cx="24" cy="8"/>
                    </a:xfrm>
                    <a:custGeom>
                      <a:avLst/>
                      <a:gdLst>
                        <a:gd name="T0" fmla="*/ 24 w 46"/>
                        <a:gd name="T1" fmla="*/ 8 h 23"/>
                        <a:gd name="T2" fmla="*/ 23 w 46"/>
                        <a:gd name="T3" fmla="*/ 6 h 23"/>
                        <a:gd name="T4" fmla="*/ 23 w 46"/>
                        <a:gd name="T5" fmla="*/ 5 h 23"/>
                        <a:gd name="T6" fmla="*/ 22 w 46"/>
                        <a:gd name="T7" fmla="*/ 3 h 23"/>
                        <a:gd name="T8" fmla="*/ 20 w 46"/>
                        <a:gd name="T9" fmla="*/ 2 h 23"/>
                        <a:gd name="T10" fmla="*/ 18 w 46"/>
                        <a:gd name="T11" fmla="*/ 1 h 23"/>
                        <a:gd name="T12" fmla="*/ 16 w 46"/>
                        <a:gd name="T13" fmla="*/ 0 h 23"/>
                        <a:gd name="T14" fmla="*/ 14 w 46"/>
                        <a:gd name="T15" fmla="*/ 0 h 23"/>
                        <a:gd name="T16" fmla="*/ 12 w 46"/>
                        <a:gd name="T17" fmla="*/ 0 h 23"/>
                        <a:gd name="T18" fmla="*/ 9 w 46"/>
                        <a:gd name="T19" fmla="*/ 0 h 23"/>
                        <a:gd name="T20" fmla="*/ 7 w 46"/>
                        <a:gd name="T21" fmla="*/ 0 h 23"/>
                        <a:gd name="T22" fmla="*/ 5 w 46"/>
                        <a:gd name="T23" fmla="*/ 1 h 23"/>
                        <a:gd name="T24" fmla="*/ 3 w 46"/>
                        <a:gd name="T25" fmla="*/ 2 h 23"/>
                        <a:gd name="T26" fmla="*/ 2 w 46"/>
                        <a:gd name="T27" fmla="*/ 3 h 23"/>
                        <a:gd name="T28" fmla="*/ 1 w 46"/>
                        <a:gd name="T29" fmla="*/ 5 h 23"/>
                        <a:gd name="T30" fmla="*/ 0 w 46"/>
                        <a:gd name="T31" fmla="*/ 6 h 23"/>
                        <a:gd name="T32" fmla="*/ 0 w 46"/>
                        <a:gd name="T33" fmla="*/ 8 h 23"/>
                        <a:gd name="T34" fmla="*/ 24 w 46"/>
                        <a:gd name="T35" fmla="*/ 8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5" y="17"/>
                          </a:lnTo>
                          <a:lnTo>
                            <a:pt x="44" y="13"/>
                          </a:lnTo>
                          <a:lnTo>
                            <a:pt x="42" y="8"/>
                          </a:lnTo>
                          <a:lnTo>
                            <a:pt x="39" y="5"/>
                          </a:lnTo>
                          <a:lnTo>
                            <a:pt x="34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8" y="0"/>
                          </a:lnTo>
                          <a:lnTo>
                            <a:pt x="13" y="1"/>
                          </a:lnTo>
                          <a:lnTo>
                            <a:pt x="10" y="3"/>
                          </a:lnTo>
                          <a:lnTo>
                            <a:pt x="6" y="5"/>
                          </a:lnTo>
                          <a:lnTo>
                            <a:pt x="4" y="8"/>
                          </a:lnTo>
                          <a:lnTo>
                            <a:pt x="1" y="13"/>
                          </a:lnTo>
                          <a:lnTo>
                            <a:pt x="0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855" name="Freeform 28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519" y="1976"/>
                      <a:ext cx="8" cy="16"/>
                    </a:xfrm>
                    <a:custGeom>
                      <a:avLst/>
                      <a:gdLst>
                        <a:gd name="T0" fmla="*/ 0 w 23"/>
                        <a:gd name="T1" fmla="*/ 16 h 46"/>
                        <a:gd name="T2" fmla="*/ 2 w 23"/>
                        <a:gd name="T3" fmla="*/ 16 h 46"/>
                        <a:gd name="T4" fmla="*/ 3 w 23"/>
                        <a:gd name="T5" fmla="*/ 15 h 46"/>
                        <a:gd name="T6" fmla="*/ 5 w 23"/>
                        <a:gd name="T7" fmla="*/ 15 h 46"/>
                        <a:gd name="T8" fmla="*/ 6 w 23"/>
                        <a:gd name="T9" fmla="*/ 14 h 46"/>
                        <a:gd name="T10" fmla="*/ 7 w 23"/>
                        <a:gd name="T11" fmla="*/ 13 h 46"/>
                        <a:gd name="T12" fmla="*/ 7 w 23"/>
                        <a:gd name="T13" fmla="*/ 11 h 46"/>
                        <a:gd name="T14" fmla="*/ 8 w 23"/>
                        <a:gd name="T15" fmla="*/ 9 h 46"/>
                        <a:gd name="T16" fmla="*/ 8 w 23"/>
                        <a:gd name="T17" fmla="*/ 8 h 46"/>
                        <a:gd name="T18" fmla="*/ 8 w 23"/>
                        <a:gd name="T19" fmla="*/ 7 h 46"/>
                        <a:gd name="T20" fmla="*/ 7 w 23"/>
                        <a:gd name="T21" fmla="*/ 5 h 46"/>
                        <a:gd name="T22" fmla="*/ 7 w 23"/>
                        <a:gd name="T23" fmla="*/ 4 h 46"/>
                        <a:gd name="T24" fmla="*/ 6 w 23"/>
                        <a:gd name="T25" fmla="*/ 2 h 46"/>
                        <a:gd name="T26" fmla="*/ 5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6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5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7" y="39"/>
                          </a:lnTo>
                          <a:lnTo>
                            <a:pt x="19" y="36"/>
                          </a:lnTo>
                          <a:lnTo>
                            <a:pt x="21" y="32"/>
                          </a:lnTo>
                          <a:lnTo>
                            <a:pt x="22" y="27"/>
                          </a:lnTo>
                          <a:lnTo>
                            <a:pt x="23" y="23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19" y="11"/>
                          </a:lnTo>
                          <a:lnTo>
                            <a:pt x="17" y="7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856" name="Rectangle 283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392" y="1976"/>
                      <a:ext cx="127" cy="1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1857" name="Freeform 28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384" y="1976"/>
                      <a:ext cx="8" cy="16"/>
                    </a:xfrm>
                    <a:custGeom>
                      <a:avLst/>
                      <a:gdLst>
                        <a:gd name="T0" fmla="*/ 8 w 23"/>
                        <a:gd name="T1" fmla="*/ 0 h 46"/>
                        <a:gd name="T2" fmla="*/ 6 w 23"/>
                        <a:gd name="T3" fmla="*/ 0 h 46"/>
                        <a:gd name="T4" fmla="*/ 5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4 h 46"/>
                        <a:gd name="T12" fmla="*/ 1 w 23"/>
                        <a:gd name="T13" fmla="*/ 5 h 46"/>
                        <a:gd name="T14" fmla="*/ 0 w 23"/>
                        <a:gd name="T15" fmla="*/ 7 h 46"/>
                        <a:gd name="T16" fmla="*/ 0 w 23"/>
                        <a:gd name="T17" fmla="*/ 8 h 46"/>
                        <a:gd name="T18" fmla="*/ 0 w 23"/>
                        <a:gd name="T19" fmla="*/ 9 h 46"/>
                        <a:gd name="T20" fmla="*/ 1 w 23"/>
                        <a:gd name="T21" fmla="*/ 11 h 46"/>
                        <a:gd name="T22" fmla="*/ 1 w 23"/>
                        <a:gd name="T23" fmla="*/ 13 h 46"/>
                        <a:gd name="T24" fmla="*/ 2 w 23"/>
                        <a:gd name="T25" fmla="*/ 14 h 46"/>
                        <a:gd name="T26" fmla="*/ 3 w 23"/>
                        <a:gd name="T27" fmla="*/ 15 h 46"/>
                        <a:gd name="T28" fmla="*/ 5 w 23"/>
                        <a:gd name="T29" fmla="*/ 15 h 46"/>
                        <a:gd name="T30" fmla="*/ 6 w 23"/>
                        <a:gd name="T31" fmla="*/ 16 h 46"/>
                        <a:gd name="T32" fmla="*/ 8 w 23"/>
                        <a:gd name="T33" fmla="*/ 16 h 46"/>
                        <a:gd name="T34" fmla="*/ 8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4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7"/>
                          </a:lnTo>
                          <a:lnTo>
                            <a:pt x="2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4" y="44"/>
                          </a:lnTo>
                          <a:lnTo>
                            <a:pt x="18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858" name="Freeform 28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376" y="1881"/>
                      <a:ext cx="8" cy="16"/>
                    </a:xfrm>
                    <a:custGeom>
                      <a:avLst/>
                      <a:gdLst>
                        <a:gd name="T0" fmla="*/ 8 w 23"/>
                        <a:gd name="T1" fmla="*/ 0 h 46"/>
                        <a:gd name="T2" fmla="*/ 6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5 h 46"/>
                        <a:gd name="T14" fmla="*/ 0 w 23"/>
                        <a:gd name="T15" fmla="*/ 7 h 46"/>
                        <a:gd name="T16" fmla="*/ 0 w 23"/>
                        <a:gd name="T17" fmla="*/ 8 h 46"/>
                        <a:gd name="T18" fmla="*/ 0 w 23"/>
                        <a:gd name="T19" fmla="*/ 9 h 46"/>
                        <a:gd name="T20" fmla="*/ 0 w 23"/>
                        <a:gd name="T21" fmla="*/ 11 h 46"/>
                        <a:gd name="T22" fmla="*/ 1 w 23"/>
                        <a:gd name="T23" fmla="*/ 12 h 46"/>
                        <a:gd name="T24" fmla="*/ 2 w 23"/>
                        <a:gd name="T25" fmla="*/ 14 h 46"/>
                        <a:gd name="T26" fmla="*/ 3 w 23"/>
                        <a:gd name="T27" fmla="*/ 15 h 46"/>
                        <a:gd name="T28" fmla="*/ 4 w 23"/>
                        <a:gd name="T29" fmla="*/ 15 h 46"/>
                        <a:gd name="T30" fmla="*/ 6 w 23"/>
                        <a:gd name="T31" fmla="*/ 16 h 46"/>
                        <a:gd name="T32" fmla="*/ 8 w 23"/>
                        <a:gd name="T33" fmla="*/ 16 h 46"/>
                        <a:gd name="T34" fmla="*/ 8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2" y="2"/>
                          </a:lnTo>
                          <a:lnTo>
                            <a:pt x="8" y="4"/>
                          </a:lnTo>
                          <a:lnTo>
                            <a:pt x="5" y="7"/>
                          </a:lnTo>
                          <a:lnTo>
                            <a:pt x="3" y="10"/>
                          </a:lnTo>
                          <a:lnTo>
                            <a:pt x="1" y="14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1"/>
                          </a:lnTo>
                          <a:lnTo>
                            <a:pt x="3" y="35"/>
                          </a:lnTo>
                          <a:lnTo>
                            <a:pt x="5" y="39"/>
                          </a:lnTo>
                          <a:lnTo>
                            <a:pt x="8" y="42"/>
                          </a:lnTo>
                          <a:lnTo>
                            <a:pt x="12" y="44"/>
                          </a:lnTo>
                          <a:lnTo>
                            <a:pt x="18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859" name="Rectangle 286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384" y="1881"/>
                      <a:ext cx="135" cy="1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1860" name="Freeform 28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519" y="1881"/>
                      <a:ext cx="8" cy="16"/>
                    </a:xfrm>
                    <a:custGeom>
                      <a:avLst/>
                      <a:gdLst>
                        <a:gd name="T0" fmla="*/ 0 w 23"/>
                        <a:gd name="T1" fmla="*/ 16 h 46"/>
                        <a:gd name="T2" fmla="*/ 2 w 23"/>
                        <a:gd name="T3" fmla="*/ 16 h 46"/>
                        <a:gd name="T4" fmla="*/ 3 w 23"/>
                        <a:gd name="T5" fmla="*/ 15 h 46"/>
                        <a:gd name="T6" fmla="*/ 5 w 23"/>
                        <a:gd name="T7" fmla="*/ 15 h 46"/>
                        <a:gd name="T8" fmla="*/ 6 w 23"/>
                        <a:gd name="T9" fmla="*/ 14 h 46"/>
                        <a:gd name="T10" fmla="*/ 7 w 23"/>
                        <a:gd name="T11" fmla="*/ 12 h 46"/>
                        <a:gd name="T12" fmla="*/ 7 w 23"/>
                        <a:gd name="T13" fmla="*/ 11 h 46"/>
                        <a:gd name="T14" fmla="*/ 8 w 23"/>
                        <a:gd name="T15" fmla="*/ 9 h 46"/>
                        <a:gd name="T16" fmla="*/ 8 w 23"/>
                        <a:gd name="T17" fmla="*/ 8 h 46"/>
                        <a:gd name="T18" fmla="*/ 8 w 23"/>
                        <a:gd name="T19" fmla="*/ 7 h 46"/>
                        <a:gd name="T20" fmla="*/ 7 w 23"/>
                        <a:gd name="T21" fmla="*/ 5 h 46"/>
                        <a:gd name="T22" fmla="*/ 7 w 23"/>
                        <a:gd name="T23" fmla="*/ 3 h 46"/>
                        <a:gd name="T24" fmla="*/ 6 w 23"/>
                        <a:gd name="T25" fmla="*/ 2 h 46"/>
                        <a:gd name="T26" fmla="*/ 5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6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5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7" y="39"/>
                          </a:lnTo>
                          <a:lnTo>
                            <a:pt x="19" y="35"/>
                          </a:lnTo>
                          <a:lnTo>
                            <a:pt x="21" y="31"/>
                          </a:lnTo>
                          <a:lnTo>
                            <a:pt x="22" y="27"/>
                          </a:lnTo>
                          <a:lnTo>
                            <a:pt x="23" y="23"/>
                          </a:lnTo>
                          <a:lnTo>
                            <a:pt x="22" y="19"/>
                          </a:lnTo>
                          <a:lnTo>
                            <a:pt x="21" y="14"/>
                          </a:lnTo>
                          <a:lnTo>
                            <a:pt x="19" y="10"/>
                          </a:lnTo>
                          <a:lnTo>
                            <a:pt x="17" y="7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861" name="Rectangle 288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68" y="2555"/>
                      <a:ext cx="5617" cy="2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1862" name="Freeform 28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20" y="1833"/>
                      <a:ext cx="16" cy="8"/>
                    </a:xfrm>
                    <a:custGeom>
                      <a:avLst/>
                      <a:gdLst>
                        <a:gd name="T0" fmla="*/ 16 w 46"/>
                        <a:gd name="T1" fmla="*/ 8 h 23"/>
                        <a:gd name="T2" fmla="*/ 16 w 46"/>
                        <a:gd name="T3" fmla="*/ 6 h 23"/>
                        <a:gd name="T4" fmla="*/ 15 w 46"/>
                        <a:gd name="T5" fmla="*/ 4 h 23"/>
                        <a:gd name="T6" fmla="*/ 15 w 46"/>
                        <a:gd name="T7" fmla="*/ 3 h 23"/>
                        <a:gd name="T8" fmla="*/ 14 w 46"/>
                        <a:gd name="T9" fmla="*/ 2 h 23"/>
                        <a:gd name="T10" fmla="*/ 12 w 46"/>
                        <a:gd name="T11" fmla="*/ 1 h 23"/>
                        <a:gd name="T12" fmla="*/ 11 w 46"/>
                        <a:gd name="T13" fmla="*/ 0 h 23"/>
                        <a:gd name="T14" fmla="*/ 9 w 46"/>
                        <a:gd name="T15" fmla="*/ 0 h 23"/>
                        <a:gd name="T16" fmla="*/ 8 w 46"/>
                        <a:gd name="T17" fmla="*/ 0 h 23"/>
                        <a:gd name="T18" fmla="*/ 7 w 46"/>
                        <a:gd name="T19" fmla="*/ 0 h 23"/>
                        <a:gd name="T20" fmla="*/ 5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6 h 23"/>
                        <a:gd name="T32" fmla="*/ 0 w 46"/>
                        <a:gd name="T33" fmla="*/ 8 h 23"/>
                        <a:gd name="T34" fmla="*/ 16 w 46"/>
                        <a:gd name="T35" fmla="*/ 8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5" y="17"/>
                          </a:lnTo>
                          <a:lnTo>
                            <a:pt x="44" y="12"/>
                          </a:lnTo>
                          <a:lnTo>
                            <a:pt x="42" y="8"/>
                          </a:lnTo>
                          <a:lnTo>
                            <a:pt x="39" y="5"/>
                          </a:lnTo>
                          <a:lnTo>
                            <a:pt x="35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4" y="1"/>
                          </a:lnTo>
                          <a:lnTo>
                            <a:pt x="10" y="3"/>
                          </a:lnTo>
                          <a:lnTo>
                            <a:pt x="7" y="5"/>
                          </a:lnTo>
                          <a:lnTo>
                            <a:pt x="4" y="8"/>
                          </a:lnTo>
                          <a:lnTo>
                            <a:pt x="2" y="12"/>
                          </a:lnTo>
                          <a:lnTo>
                            <a:pt x="0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863" name="Rectangle 290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20" y="1841"/>
                      <a:ext cx="16" cy="7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1864" name="Freeform 29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20" y="1912"/>
                      <a:ext cx="16" cy="8"/>
                    </a:xfrm>
                    <a:custGeom>
                      <a:avLst/>
                      <a:gdLst>
                        <a:gd name="T0" fmla="*/ 0 w 46"/>
                        <a:gd name="T1" fmla="*/ 0 h 23"/>
                        <a:gd name="T2" fmla="*/ 0 w 46"/>
                        <a:gd name="T3" fmla="*/ 2 h 23"/>
                        <a:gd name="T4" fmla="*/ 1 w 46"/>
                        <a:gd name="T5" fmla="*/ 4 h 23"/>
                        <a:gd name="T6" fmla="*/ 1 w 46"/>
                        <a:gd name="T7" fmla="*/ 5 h 23"/>
                        <a:gd name="T8" fmla="*/ 2 w 46"/>
                        <a:gd name="T9" fmla="*/ 6 h 23"/>
                        <a:gd name="T10" fmla="*/ 3 w 46"/>
                        <a:gd name="T11" fmla="*/ 7 h 23"/>
                        <a:gd name="T12" fmla="*/ 5 w 46"/>
                        <a:gd name="T13" fmla="*/ 8 h 23"/>
                        <a:gd name="T14" fmla="*/ 7 w 46"/>
                        <a:gd name="T15" fmla="*/ 8 h 23"/>
                        <a:gd name="T16" fmla="*/ 8 w 46"/>
                        <a:gd name="T17" fmla="*/ 8 h 23"/>
                        <a:gd name="T18" fmla="*/ 9 w 46"/>
                        <a:gd name="T19" fmla="*/ 8 h 23"/>
                        <a:gd name="T20" fmla="*/ 11 w 46"/>
                        <a:gd name="T21" fmla="*/ 8 h 23"/>
                        <a:gd name="T22" fmla="*/ 12 w 46"/>
                        <a:gd name="T23" fmla="*/ 7 h 23"/>
                        <a:gd name="T24" fmla="*/ 14 w 46"/>
                        <a:gd name="T25" fmla="*/ 6 h 23"/>
                        <a:gd name="T26" fmla="*/ 15 w 46"/>
                        <a:gd name="T27" fmla="*/ 5 h 23"/>
                        <a:gd name="T28" fmla="*/ 15 w 46"/>
                        <a:gd name="T29" fmla="*/ 4 h 23"/>
                        <a:gd name="T30" fmla="*/ 16 w 46"/>
                        <a:gd name="T31" fmla="*/ 2 h 23"/>
                        <a:gd name="T32" fmla="*/ 16 w 46"/>
                        <a:gd name="T33" fmla="*/ 0 h 23"/>
                        <a:gd name="T34" fmla="*/ 0 w 46"/>
                        <a:gd name="T35" fmla="*/ 0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0" y="0"/>
                          </a:moveTo>
                          <a:lnTo>
                            <a:pt x="0" y="5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0" y="20"/>
                          </a:lnTo>
                          <a:lnTo>
                            <a:pt x="14" y="22"/>
                          </a:lnTo>
                          <a:lnTo>
                            <a:pt x="19" y="23"/>
                          </a:lnTo>
                          <a:lnTo>
                            <a:pt x="23" y="23"/>
                          </a:lnTo>
                          <a:lnTo>
                            <a:pt x="27" y="23"/>
                          </a:lnTo>
                          <a:lnTo>
                            <a:pt x="31" y="22"/>
                          </a:lnTo>
                          <a:lnTo>
                            <a:pt x="35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5" y="5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865" name="Freeform 29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9" y="1833"/>
                      <a:ext cx="16" cy="8"/>
                    </a:xfrm>
                    <a:custGeom>
                      <a:avLst/>
                      <a:gdLst>
                        <a:gd name="T0" fmla="*/ 16 w 46"/>
                        <a:gd name="T1" fmla="*/ 8 h 23"/>
                        <a:gd name="T2" fmla="*/ 16 w 46"/>
                        <a:gd name="T3" fmla="*/ 6 h 23"/>
                        <a:gd name="T4" fmla="*/ 15 w 46"/>
                        <a:gd name="T5" fmla="*/ 4 h 23"/>
                        <a:gd name="T6" fmla="*/ 15 w 46"/>
                        <a:gd name="T7" fmla="*/ 3 h 23"/>
                        <a:gd name="T8" fmla="*/ 14 w 46"/>
                        <a:gd name="T9" fmla="*/ 2 h 23"/>
                        <a:gd name="T10" fmla="*/ 13 w 46"/>
                        <a:gd name="T11" fmla="*/ 1 h 23"/>
                        <a:gd name="T12" fmla="*/ 11 w 46"/>
                        <a:gd name="T13" fmla="*/ 0 h 23"/>
                        <a:gd name="T14" fmla="*/ 9 w 46"/>
                        <a:gd name="T15" fmla="*/ 0 h 23"/>
                        <a:gd name="T16" fmla="*/ 8 w 46"/>
                        <a:gd name="T17" fmla="*/ 0 h 23"/>
                        <a:gd name="T18" fmla="*/ 7 w 46"/>
                        <a:gd name="T19" fmla="*/ 0 h 23"/>
                        <a:gd name="T20" fmla="*/ 5 w 46"/>
                        <a:gd name="T21" fmla="*/ 0 h 23"/>
                        <a:gd name="T22" fmla="*/ 4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6 h 23"/>
                        <a:gd name="T32" fmla="*/ 0 w 46"/>
                        <a:gd name="T33" fmla="*/ 8 h 23"/>
                        <a:gd name="T34" fmla="*/ 16 w 46"/>
                        <a:gd name="T35" fmla="*/ 8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6" y="17"/>
                          </a:lnTo>
                          <a:lnTo>
                            <a:pt x="44" y="12"/>
                          </a:lnTo>
                          <a:lnTo>
                            <a:pt x="42" y="8"/>
                          </a:lnTo>
                          <a:lnTo>
                            <a:pt x="39" y="5"/>
                          </a:lnTo>
                          <a:lnTo>
                            <a:pt x="36" y="3"/>
                          </a:lnTo>
                          <a:lnTo>
                            <a:pt x="32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1" y="3"/>
                          </a:lnTo>
                          <a:lnTo>
                            <a:pt x="7" y="5"/>
                          </a:lnTo>
                          <a:lnTo>
                            <a:pt x="4" y="8"/>
                          </a:lnTo>
                          <a:lnTo>
                            <a:pt x="2" y="12"/>
                          </a:lnTo>
                          <a:lnTo>
                            <a:pt x="1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866" name="Rectangle 293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69" y="1841"/>
                      <a:ext cx="16" cy="7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1867" name="Freeform 29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9" y="1912"/>
                      <a:ext cx="16" cy="8"/>
                    </a:xfrm>
                    <a:custGeom>
                      <a:avLst/>
                      <a:gdLst>
                        <a:gd name="T0" fmla="*/ 0 w 46"/>
                        <a:gd name="T1" fmla="*/ 0 h 23"/>
                        <a:gd name="T2" fmla="*/ 0 w 46"/>
                        <a:gd name="T3" fmla="*/ 2 h 23"/>
                        <a:gd name="T4" fmla="*/ 1 w 46"/>
                        <a:gd name="T5" fmla="*/ 4 h 23"/>
                        <a:gd name="T6" fmla="*/ 1 w 46"/>
                        <a:gd name="T7" fmla="*/ 5 h 23"/>
                        <a:gd name="T8" fmla="*/ 2 w 46"/>
                        <a:gd name="T9" fmla="*/ 6 h 23"/>
                        <a:gd name="T10" fmla="*/ 4 w 46"/>
                        <a:gd name="T11" fmla="*/ 7 h 23"/>
                        <a:gd name="T12" fmla="*/ 5 w 46"/>
                        <a:gd name="T13" fmla="*/ 8 h 23"/>
                        <a:gd name="T14" fmla="*/ 7 w 46"/>
                        <a:gd name="T15" fmla="*/ 8 h 23"/>
                        <a:gd name="T16" fmla="*/ 8 w 46"/>
                        <a:gd name="T17" fmla="*/ 8 h 23"/>
                        <a:gd name="T18" fmla="*/ 9 w 46"/>
                        <a:gd name="T19" fmla="*/ 8 h 23"/>
                        <a:gd name="T20" fmla="*/ 11 w 46"/>
                        <a:gd name="T21" fmla="*/ 8 h 23"/>
                        <a:gd name="T22" fmla="*/ 13 w 46"/>
                        <a:gd name="T23" fmla="*/ 7 h 23"/>
                        <a:gd name="T24" fmla="*/ 14 w 46"/>
                        <a:gd name="T25" fmla="*/ 6 h 23"/>
                        <a:gd name="T26" fmla="*/ 15 w 46"/>
                        <a:gd name="T27" fmla="*/ 5 h 23"/>
                        <a:gd name="T28" fmla="*/ 15 w 46"/>
                        <a:gd name="T29" fmla="*/ 4 h 23"/>
                        <a:gd name="T30" fmla="*/ 16 w 46"/>
                        <a:gd name="T31" fmla="*/ 2 h 23"/>
                        <a:gd name="T32" fmla="*/ 16 w 46"/>
                        <a:gd name="T33" fmla="*/ 0 h 23"/>
                        <a:gd name="T34" fmla="*/ 0 w 46"/>
                        <a:gd name="T35" fmla="*/ 0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0" y="0"/>
                          </a:moveTo>
                          <a:lnTo>
                            <a:pt x="1" y="5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1" y="20"/>
                          </a:lnTo>
                          <a:lnTo>
                            <a:pt x="15" y="22"/>
                          </a:lnTo>
                          <a:lnTo>
                            <a:pt x="19" y="23"/>
                          </a:lnTo>
                          <a:lnTo>
                            <a:pt x="23" y="23"/>
                          </a:lnTo>
                          <a:lnTo>
                            <a:pt x="27" y="23"/>
                          </a:lnTo>
                          <a:lnTo>
                            <a:pt x="32" y="22"/>
                          </a:lnTo>
                          <a:lnTo>
                            <a:pt x="36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6" y="5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868" name="Freeform 29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26" y="1833"/>
                      <a:ext cx="16" cy="8"/>
                    </a:xfrm>
                    <a:custGeom>
                      <a:avLst/>
                      <a:gdLst>
                        <a:gd name="T0" fmla="*/ 16 w 46"/>
                        <a:gd name="T1" fmla="*/ 8 h 23"/>
                        <a:gd name="T2" fmla="*/ 16 w 46"/>
                        <a:gd name="T3" fmla="*/ 6 h 23"/>
                        <a:gd name="T4" fmla="*/ 15 w 46"/>
                        <a:gd name="T5" fmla="*/ 4 h 23"/>
                        <a:gd name="T6" fmla="*/ 15 w 46"/>
                        <a:gd name="T7" fmla="*/ 3 h 23"/>
                        <a:gd name="T8" fmla="*/ 14 w 46"/>
                        <a:gd name="T9" fmla="*/ 2 h 23"/>
                        <a:gd name="T10" fmla="*/ 12 w 46"/>
                        <a:gd name="T11" fmla="*/ 1 h 23"/>
                        <a:gd name="T12" fmla="*/ 11 w 46"/>
                        <a:gd name="T13" fmla="*/ 0 h 23"/>
                        <a:gd name="T14" fmla="*/ 9 w 46"/>
                        <a:gd name="T15" fmla="*/ 0 h 23"/>
                        <a:gd name="T16" fmla="*/ 8 w 46"/>
                        <a:gd name="T17" fmla="*/ 0 h 23"/>
                        <a:gd name="T18" fmla="*/ 6 w 46"/>
                        <a:gd name="T19" fmla="*/ 0 h 23"/>
                        <a:gd name="T20" fmla="*/ 5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3 h 23"/>
                        <a:gd name="T28" fmla="*/ 0 w 46"/>
                        <a:gd name="T29" fmla="*/ 4 h 23"/>
                        <a:gd name="T30" fmla="*/ 0 w 46"/>
                        <a:gd name="T31" fmla="*/ 6 h 23"/>
                        <a:gd name="T32" fmla="*/ 0 w 46"/>
                        <a:gd name="T33" fmla="*/ 8 h 23"/>
                        <a:gd name="T34" fmla="*/ 16 w 46"/>
                        <a:gd name="T35" fmla="*/ 8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5" y="17"/>
                          </a:lnTo>
                          <a:lnTo>
                            <a:pt x="44" y="12"/>
                          </a:lnTo>
                          <a:lnTo>
                            <a:pt x="42" y="8"/>
                          </a:lnTo>
                          <a:lnTo>
                            <a:pt x="39" y="5"/>
                          </a:lnTo>
                          <a:lnTo>
                            <a:pt x="34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8" y="0"/>
                          </a:lnTo>
                          <a:lnTo>
                            <a:pt x="13" y="1"/>
                          </a:lnTo>
                          <a:lnTo>
                            <a:pt x="10" y="3"/>
                          </a:lnTo>
                          <a:lnTo>
                            <a:pt x="6" y="5"/>
                          </a:lnTo>
                          <a:lnTo>
                            <a:pt x="4" y="8"/>
                          </a:lnTo>
                          <a:lnTo>
                            <a:pt x="1" y="12"/>
                          </a:lnTo>
                          <a:lnTo>
                            <a:pt x="0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869" name="Rectangle 296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26" y="1841"/>
                      <a:ext cx="16" cy="7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1870" name="Freeform 29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26" y="1912"/>
                      <a:ext cx="16" cy="8"/>
                    </a:xfrm>
                    <a:custGeom>
                      <a:avLst/>
                      <a:gdLst>
                        <a:gd name="T0" fmla="*/ 0 w 46"/>
                        <a:gd name="T1" fmla="*/ 0 h 23"/>
                        <a:gd name="T2" fmla="*/ 0 w 46"/>
                        <a:gd name="T3" fmla="*/ 2 h 23"/>
                        <a:gd name="T4" fmla="*/ 0 w 46"/>
                        <a:gd name="T5" fmla="*/ 4 h 23"/>
                        <a:gd name="T6" fmla="*/ 1 w 46"/>
                        <a:gd name="T7" fmla="*/ 5 h 23"/>
                        <a:gd name="T8" fmla="*/ 2 w 46"/>
                        <a:gd name="T9" fmla="*/ 6 h 23"/>
                        <a:gd name="T10" fmla="*/ 3 w 46"/>
                        <a:gd name="T11" fmla="*/ 7 h 23"/>
                        <a:gd name="T12" fmla="*/ 5 w 46"/>
                        <a:gd name="T13" fmla="*/ 8 h 23"/>
                        <a:gd name="T14" fmla="*/ 6 w 46"/>
                        <a:gd name="T15" fmla="*/ 8 h 23"/>
                        <a:gd name="T16" fmla="*/ 8 w 46"/>
                        <a:gd name="T17" fmla="*/ 8 h 23"/>
                        <a:gd name="T18" fmla="*/ 9 w 46"/>
                        <a:gd name="T19" fmla="*/ 8 h 23"/>
                        <a:gd name="T20" fmla="*/ 11 w 46"/>
                        <a:gd name="T21" fmla="*/ 8 h 23"/>
                        <a:gd name="T22" fmla="*/ 12 w 46"/>
                        <a:gd name="T23" fmla="*/ 7 h 23"/>
                        <a:gd name="T24" fmla="*/ 14 w 46"/>
                        <a:gd name="T25" fmla="*/ 6 h 23"/>
                        <a:gd name="T26" fmla="*/ 15 w 46"/>
                        <a:gd name="T27" fmla="*/ 5 h 23"/>
                        <a:gd name="T28" fmla="*/ 15 w 46"/>
                        <a:gd name="T29" fmla="*/ 4 h 23"/>
                        <a:gd name="T30" fmla="*/ 16 w 46"/>
                        <a:gd name="T31" fmla="*/ 2 h 23"/>
                        <a:gd name="T32" fmla="*/ 16 w 46"/>
                        <a:gd name="T33" fmla="*/ 0 h 23"/>
                        <a:gd name="T34" fmla="*/ 0 w 46"/>
                        <a:gd name="T35" fmla="*/ 0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0" y="0"/>
                          </a:moveTo>
                          <a:lnTo>
                            <a:pt x="0" y="5"/>
                          </a:lnTo>
                          <a:lnTo>
                            <a:pt x="1" y="11"/>
                          </a:lnTo>
                          <a:lnTo>
                            <a:pt x="4" y="14"/>
                          </a:lnTo>
                          <a:lnTo>
                            <a:pt x="6" y="17"/>
                          </a:lnTo>
                          <a:lnTo>
                            <a:pt x="10" y="20"/>
                          </a:lnTo>
                          <a:lnTo>
                            <a:pt x="13" y="22"/>
                          </a:lnTo>
                          <a:lnTo>
                            <a:pt x="18" y="23"/>
                          </a:lnTo>
                          <a:lnTo>
                            <a:pt x="23" y="23"/>
                          </a:lnTo>
                          <a:lnTo>
                            <a:pt x="27" y="23"/>
                          </a:lnTo>
                          <a:lnTo>
                            <a:pt x="31" y="22"/>
                          </a:lnTo>
                          <a:lnTo>
                            <a:pt x="34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5" y="5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871" name="Freeform 29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74" y="2460"/>
                      <a:ext cx="16" cy="8"/>
                    </a:xfrm>
                    <a:custGeom>
                      <a:avLst/>
                      <a:gdLst>
                        <a:gd name="T0" fmla="*/ 0 w 46"/>
                        <a:gd name="T1" fmla="*/ 0 h 24"/>
                        <a:gd name="T2" fmla="*/ 0 w 46"/>
                        <a:gd name="T3" fmla="*/ 2 h 24"/>
                        <a:gd name="T4" fmla="*/ 1 w 46"/>
                        <a:gd name="T5" fmla="*/ 4 h 24"/>
                        <a:gd name="T6" fmla="*/ 1 w 46"/>
                        <a:gd name="T7" fmla="*/ 5 h 24"/>
                        <a:gd name="T8" fmla="*/ 2 w 46"/>
                        <a:gd name="T9" fmla="*/ 6 h 24"/>
                        <a:gd name="T10" fmla="*/ 3 w 46"/>
                        <a:gd name="T11" fmla="*/ 7 h 24"/>
                        <a:gd name="T12" fmla="*/ 5 w 46"/>
                        <a:gd name="T13" fmla="*/ 8 h 24"/>
                        <a:gd name="T14" fmla="*/ 7 w 46"/>
                        <a:gd name="T15" fmla="*/ 8 h 24"/>
                        <a:gd name="T16" fmla="*/ 8 w 46"/>
                        <a:gd name="T17" fmla="*/ 8 h 24"/>
                        <a:gd name="T18" fmla="*/ 9 w 46"/>
                        <a:gd name="T19" fmla="*/ 8 h 24"/>
                        <a:gd name="T20" fmla="*/ 11 w 46"/>
                        <a:gd name="T21" fmla="*/ 8 h 24"/>
                        <a:gd name="T22" fmla="*/ 13 w 46"/>
                        <a:gd name="T23" fmla="*/ 7 h 24"/>
                        <a:gd name="T24" fmla="*/ 14 w 46"/>
                        <a:gd name="T25" fmla="*/ 6 h 24"/>
                        <a:gd name="T26" fmla="*/ 15 w 46"/>
                        <a:gd name="T27" fmla="*/ 5 h 24"/>
                        <a:gd name="T28" fmla="*/ 15 w 46"/>
                        <a:gd name="T29" fmla="*/ 4 h 24"/>
                        <a:gd name="T30" fmla="*/ 16 w 46"/>
                        <a:gd name="T31" fmla="*/ 2 h 24"/>
                        <a:gd name="T32" fmla="*/ 16 w 46"/>
                        <a:gd name="T33" fmla="*/ 0 h 24"/>
                        <a:gd name="T34" fmla="*/ 0 w 46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0" y="0"/>
                          </a:moveTo>
                          <a:lnTo>
                            <a:pt x="1" y="6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0" y="20"/>
                          </a:lnTo>
                          <a:lnTo>
                            <a:pt x="15" y="23"/>
                          </a:lnTo>
                          <a:lnTo>
                            <a:pt x="19" y="24"/>
                          </a:lnTo>
                          <a:lnTo>
                            <a:pt x="23" y="24"/>
                          </a:lnTo>
                          <a:lnTo>
                            <a:pt x="27" y="24"/>
                          </a:lnTo>
                          <a:lnTo>
                            <a:pt x="31" y="23"/>
                          </a:lnTo>
                          <a:lnTo>
                            <a:pt x="36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6" y="6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872" name="Rectangle 299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74" y="1984"/>
                      <a:ext cx="16" cy="47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1873" name="Freeform 30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74" y="1976"/>
                      <a:ext cx="16" cy="8"/>
                    </a:xfrm>
                    <a:custGeom>
                      <a:avLst/>
                      <a:gdLst>
                        <a:gd name="T0" fmla="*/ 16 w 46"/>
                        <a:gd name="T1" fmla="*/ 8 h 23"/>
                        <a:gd name="T2" fmla="*/ 16 w 46"/>
                        <a:gd name="T3" fmla="*/ 6 h 23"/>
                        <a:gd name="T4" fmla="*/ 15 w 46"/>
                        <a:gd name="T5" fmla="*/ 4 h 23"/>
                        <a:gd name="T6" fmla="*/ 15 w 46"/>
                        <a:gd name="T7" fmla="*/ 3 h 23"/>
                        <a:gd name="T8" fmla="*/ 14 w 46"/>
                        <a:gd name="T9" fmla="*/ 2 h 23"/>
                        <a:gd name="T10" fmla="*/ 13 w 46"/>
                        <a:gd name="T11" fmla="*/ 1 h 23"/>
                        <a:gd name="T12" fmla="*/ 11 w 46"/>
                        <a:gd name="T13" fmla="*/ 0 h 23"/>
                        <a:gd name="T14" fmla="*/ 9 w 46"/>
                        <a:gd name="T15" fmla="*/ 0 h 23"/>
                        <a:gd name="T16" fmla="*/ 8 w 46"/>
                        <a:gd name="T17" fmla="*/ 0 h 23"/>
                        <a:gd name="T18" fmla="*/ 7 w 46"/>
                        <a:gd name="T19" fmla="*/ 0 h 23"/>
                        <a:gd name="T20" fmla="*/ 5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6 h 23"/>
                        <a:gd name="T32" fmla="*/ 0 w 46"/>
                        <a:gd name="T33" fmla="*/ 8 h 23"/>
                        <a:gd name="T34" fmla="*/ 16 w 46"/>
                        <a:gd name="T35" fmla="*/ 8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6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9" y="6"/>
                          </a:lnTo>
                          <a:lnTo>
                            <a:pt x="36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0" y="3"/>
                          </a:lnTo>
                          <a:lnTo>
                            <a:pt x="7" y="6"/>
                          </a:lnTo>
                          <a:lnTo>
                            <a:pt x="4" y="9"/>
                          </a:lnTo>
                          <a:lnTo>
                            <a:pt x="2" y="12"/>
                          </a:lnTo>
                          <a:lnTo>
                            <a:pt x="1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874" name="Freeform 30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21" y="2460"/>
                      <a:ext cx="16" cy="8"/>
                    </a:xfrm>
                    <a:custGeom>
                      <a:avLst/>
                      <a:gdLst>
                        <a:gd name="T0" fmla="*/ 0 w 46"/>
                        <a:gd name="T1" fmla="*/ 0 h 24"/>
                        <a:gd name="T2" fmla="*/ 0 w 46"/>
                        <a:gd name="T3" fmla="*/ 2 h 24"/>
                        <a:gd name="T4" fmla="*/ 1 w 46"/>
                        <a:gd name="T5" fmla="*/ 4 h 24"/>
                        <a:gd name="T6" fmla="*/ 1 w 46"/>
                        <a:gd name="T7" fmla="*/ 5 h 24"/>
                        <a:gd name="T8" fmla="*/ 2 w 46"/>
                        <a:gd name="T9" fmla="*/ 6 h 24"/>
                        <a:gd name="T10" fmla="*/ 4 w 46"/>
                        <a:gd name="T11" fmla="*/ 7 h 24"/>
                        <a:gd name="T12" fmla="*/ 5 w 46"/>
                        <a:gd name="T13" fmla="*/ 8 h 24"/>
                        <a:gd name="T14" fmla="*/ 7 w 46"/>
                        <a:gd name="T15" fmla="*/ 8 h 24"/>
                        <a:gd name="T16" fmla="*/ 8 w 46"/>
                        <a:gd name="T17" fmla="*/ 8 h 24"/>
                        <a:gd name="T18" fmla="*/ 9 w 46"/>
                        <a:gd name="T19" fmla="*/ 8 h 24"/>
                        <a:gd name="T20" fmla="*/ 11 w 46"/>
                        <a:gd name="T21" fmla="*/ 8 h 24"/>
                        <a:gd name="T22" fmla="*/ 13 w 46"/>
                        <a:gd name="T23" fmla="*/ 7 h 24"/>
                        <a:gd name="T24" fmla="*/ 14 w 46"/>
                        <a:gd name="T25" fmla="*/ 6 h 24"/>
                        <a:gd name="T26" fmla="*/ 15 w 46"/>
                        <a:gd name="T27" fmla="*/ 5 h 24"/>
                        <a:gd name="T28" fmla="*/ 15 w 46"/>
                        <a:gd name="T29" fmla="*/ 4 h 24"/>
                        <a:gd name="T30" fmla="*/ 16 w 46"/>
                        <a:gd name="T31" fmla="*/ 2 h 24"/>
                        <a:gd name="T32" fmla="*/ 16 w 46"/>
                        <a:gd name="T33" fmla="*/ 0 h 24"/>
                        <a:gd name="T34" fmla="*/ 0 w 46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0" y="0"/>
                          </a:moveTo>
                          <a:lnTo>
                            <a:pt x="1" y="6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1" y="20"/>
                          </a:lnTo>
                          <a:lnTo>
                            <a:pt x="15" y="23"/>
                          </a:lnTo>
                          <a:lnTo>
                            <a:pt x="19" y="24"/>
                          </a:lnTo>
                          <a:lnTo>
                            <a:pt x="23" y="24"/>
                          </a:lnTo>
                          <a:lnTo>
                            <a:pt x="27" y="24"/>
                          </a:lnTo>
                          <a:lnTo>
                            <a:pt x="32" y="23"/>
                          </a:lnTo>
                          <a:lnTo>
                            <a:pt x="36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6" y="6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875" name="Rectangle 302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21" y="1984"/>
                      <a:ext cx="16" cy="47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1876" name="Freeform 30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21" y="1976"/>
                      <a:ext cx="16" cy="8"/>
                    </a:xfrm>
                    <a:custGeom>
                      <a:avLst/>
                      <a:gdLst>
                        <a:gd name="T0" fmla="*/ 16 w 46"/>
                        <a:gd name="T1" fmla="*/ 8 h 23"/>
                        <a:gd name="T2" fmla="*/ 16 w 46"/>
                        <a:gd name="T3" fmla="*/ 6 h 23"/>
                        <a:gd name="T4" fmla="*/ 15 w 46"/>
                        <a:gd name="T5" fmla="*/ 4 h 23"/>
                        <a:gd name="T6" fmla="*/ 15 w 46"/>
                        <a:gd name="T7" fmla="*/ 3 h 23"/>
                        <a:gd name="T8" fmla="*/ 14 w 46"/>
                        <a:gd name="T9" fmla="*/ 2 h 23"/>
                        <a:gd name="T10" fmla="*/ 13 w 46"/>
                        <a:gd name="T11" fmla="*/ 1 h 23"/>
                        <a:gd name="T12" fmla="*/ 11 w 46"/>
                        <a:gd name="T13" fmla="*/ 0 h 23"/>
                        <a:gd name="T14" fmla="*/ 9 w 46"/>
                        <a:gd name="T15" fmla="*/ 0 h 23"/>
                        <a:gd name="T16" fmla="*/ 8 w 46"/>
                        <a:gd name="T17" fmla="*/ 0 h 23"/>
                        <a:gd name="T18" fmla="*/ 7 w 46"/>
                        <a:gd name="T19" fmla="*/ 0 h 23"/>
                        <a:gd name="T20" fmla="*/ 5 w 46"/>
                        <a:gd name="T21" fmla="*/ 0 h 23"/>
                        <a:gd name="T22" fmla="*/ 4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6 h 23"/>
                        <a:gd name="T32" fmla="*/ 0 w 46"/>
                        <a:gd name="T33" fmla="*/ 8 h 23"/>
                        <a:gd name="T34" fmla="*/ 16 w 46"/>
                        <a:gd name="T35" fmla="*/ 8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6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9" y="6"/>
                          </a:lnTo>
                          <a:lnTo>
                            <a:pt x="36" y="3"/>
                          </a:lnTo>
                          <a:lnTo>
                            <a:pt x="32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1" y="3"/>
                          </a:lnTo>
                          <a:lnTo>
                            <a:pt x="7" y="6"/>
                          </a:lnTo>
                          <a:lnTo>
                            <a:pt x="4" y="9"/>
                          </a:lnTo>
                          <a:lnTo>
                            <a:pt x="2" y="12"/>
                          </a:lnTo>
                          <a:lnTo>
                            <a:pt x="1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877" name="Freeform 30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171" y="2460"/>
                      <a:ext cx="16" cy="8"/>
                    </a:xfrm>
                    <a:custGeom>
                      <a:avLst/>
                      <a:gdLst>
                        <a:gd name="T0" fmla="*/ 0 w 46"/>
                        <a:gd name="T1" fmla="*/ 0 h 24"/>
                        <a:gd name="T2" fmla="*/ 0 w 46"/>
                        <a:gd name="T3" fmla="*/ 2 h 24"/>
                        <a:gd name="T4" fmla="*/ 0 w 46"/>
                        <a:gd name="T5" fmla="*/ 4 h 24"/>
                        <a:gd name="T6" fmla="*/ 1 w 46"/>
                        <a:gd name="T7" fmla="*/ 5 h 24"/>
                        <a:gd name="T8" fmla="*/ 2 w 46"/>
                        <a:gd name="T9" fmla="*/ 6 h 24"/>
                        <a:gd name="T10" fmla="*/ 3 w 46"/>
                        <a:gd name="T11" fmla="*/ 7 h 24"/>
                        <a:gd name="T12" fmla="*/ 5 w 46"/>
                        <a:gd name="T13" fmla="*/ 8 h 24"/>
                        <a:gd name="T14" fmla="*/ 7 w 46"/>
                        <a:gd name="T15" fmla="*/ 8 h 24"/>
                        <a:gd name="T16" fmla="*/ 8 w 46"/>
                        <a:gd name="T17" fmla="*/ 8 h 24"/>
                        <a:gd name="T18" fmla="*/ 9 w 46"/>
                        <a:gd name="T19" fmla="*/ 8 h 24"/>
                        <a:gd name="T20" fmla="*/ 11 w 46"/>
                        <a:gd name="T21" fmla="*/ 8 h 24"/>
                        <a:gd name="T22" fmla="*/ 12 w 46"/>
                        <a:gd name="T23" fmla="*/ 7 h 24"/>
                        <a:gd name="T24" fmla="*/ 14 w 46"/>
                        <a:gd name="T25" fmla="*/ 6 h 24"/>
                        <a:gd name="T26" fmla="*/ 15 w 46"/>
                        <a:gd name="T27" fmla="*/ 5 h 24"/>
                        <a:gd name="T28" fmla="*/ 15 w 46"/>
                        <a:gd name="T29" fmla="*/ 4 h 24"/>
                        <a:gd name="T30" fmla="*/ 16 w 46"/>
                        <a:gd name="T31" fmla="*/ 2 h 24"/>
                        <a:gd name="T32" fmla="*/ 16 w 46"/>
                        <a:gd name="T33" fmla="*/ 0 h 24"/>
                        <a:gd name="T34" fmla="*/ 0 w 46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0" y="0"/>
                          </a:moveTo>
                          <a:lnTo>
                            <a:pt x="0" y="6"/>
                          </a:lnTo>
                          <a:lnTo>
                            <a:pt x="1" y="11"/>
                          </a:lnTo>
                          <a:lnTo>
                            <a:pt x="4" y="14"/>
                          </a:lnTo>
                          <a:lnTo>
                            <a:pt x="6" y="17"/>
                          </a:lnTo>
                          <a:lnTo>
                            <a:pt x="10" y="20"/>
                          </a:lnTo>
                          <a:lnTo>
                            <a:pt x="14" y="23"/>
                          </a:lnTo>
                          <a:lnTo>
                            <a:pt x="19" y="24"/>
                          </a:lnTo>
                          <a:lnTo>
                            <a:pt x="23" y="24"/>
                          </a:lnTo>
                          <a:lnTo>
                            <a:pt x="27" y="24"/>
                          </a:lnTo>
                          <a:lnTo>
                            <a:pt x="31" y="23"/>
                          </a:lnTo>
                          <a:lnTo>
                            <a:pt x="34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5" y="6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878" name="Rectangle 305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171" y="1984"/>
                      <a:ext cx="16" cy="47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1879" name="Freeform 30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171" y="1976"/>
                      <a:ext cx="16" cy="8"/>
                    </a:xfrm>
                    <a:custGeom>
                      <a:avLst/>
                      <a:gdLst>
                        <a:gd name="T0" fmla="*/ 16 w 46"/>
                        <a:gd name="T1" fmla="*/ 8 h 23"/>
                        <a:gd name="T2" fmla="*/ 16 w 46"/>
                        <a:gd name="T3" fmla="*/ 6 h 23"/>
                        <a:gd name="T4" fmla="*/ 15 w 46"/>
                        <a:gd name="T5" fmla="*/ 4 h 23"/>
                        <a:gd name="T6" fmla="*/ 15 w 46"/>
                        <a:gd name="T7" fmla="*/ 3 h 23"/>
                        <a:gd name="T8" fmla="*/ 14 w 46"/>
                        <a:gd name="T9" fmla="*/ 2 h 23"/>
                        <a:gd name="T10" fmla="*/ 12 w 46"/>
                        <a:gd name="T11" fmla="*/ 1 h 23"/>
                        <a:gd name="T12" fmla="*/ 11 w 46"/>
                        <a:gd name="T13" fmla="*/ 0 h 23"/>
                        <a:gd name="T14" fmla="*/ 9 w 46"/>
                        <a:gd name="T15" fmla="*/ 0 h 23"/>
                        <a:gd name="T16" fmla="*/ 8 w 46"/>
                        <a:gd name="T17" fmla="*/ 0 h 23"/>
                        <a:gd name="T18" fmla="*/ 7 w 46"/>
                        <a:gd name="T19" fmla="*/ 0 h 23"/>
                        <a:gd name="T20" fmla="*/ 5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3 h 23"/>
                        <a:gd name="T28" fmla="*/ 0 w 46"/>
                        <a:gd name="T29" fmla="*/ 4 h 23"/>
                        <a:gd name="T30" fmla="*/ 0 w 46"/>
                        <a:gd name="T31" fmla="*/ 6 h 23"/>
                        <a:gd name="T32" fmla="*/ 0 w 46"/>
                        <a:gd name="T33" fmla="*/ 8 h 23"/>
                        <a:gd name="T34" fmla="*/ 16 w 46"/>
                        <a:gd name="T35" fmla="*/ 8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5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9" y="6"/>
                          </a:lnTo>
                          <a:lnTo>
                            <a:pt x="34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4" y="1"/>
                          </a:lnTo>
                          <a:lnTo>
                            <a:pt x="10" y="3"/>
                          </a:lnTo>
                          <a:lnTo>
                            <a:pt x="6" y="6"/>
                          </a:lnTo>
                          <a:lnTo>
                            <a:pt x="4" y="9"/>
                          </a:lnTo>
                          <a:lnTo>
                            <a:pt x="1" y="12"/>
                          </a:lnTo>
                          <a:lnTo>
                            <a:pt x="0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880" name="Freeform 30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629" y="2286"/>
                      <a:ext cx="8" cy="24"/>
                    </a:xfrm>
                    <a:custGeom>
                      <a:avLst/>
                      <a:gdLst>
                        <a:gd name="T0" fmla="*/ 0 w 23"/>
                        <a:gd name="T1" fmla="*/ 24 h 47"/>
                        <a:gd name="T2" fmla="*/ 2 w 23"/>
                        <a:gd name="T3" fmla="*/ 24 h 47"/>
                        <a:gd name="T4" fmla="*/ 3 w 23"/>
                        <a:gd name="T5" fmla="*/ 23 h 47"/>
                        <a:gd name="T6" fmla="*/ 5 w 23"/>
                        <a:gd name="T7" fmla="*/ 21 h 47"/>
                        <a:gd name="T8" fmla="*/ 6 w 23"/>
                        <a:gd name="T9" fmla="*/ 20 h 47"/>
                        <a:gd name="T10" fmla="*/ 7 w 23"/>
                        <a:gd name="T11" fmla="*/ 18 h 47"/>
                        <a:gd name="T12" fmla="*/ 8 w 23"/>
                        <a:gd name="T13" fmla="*/ 16 h 47"/>
                        <a:gd name="T14" fmla="*/ 8 w 23"/>
                        <a:gd name="T15" fmla="*/ 14 h 47"/>
                        <a:gd name="T16" fmla="*/ 8 w 23"/>
                        <a:gd name="T17" fmla="*/ 12 h 47"/>
                        <a:gd name="T18" fmla="*/ 8 w 23"/>
                        <a:gd name="T19" fmla="*/ 10 h 47"/>
                        <a:gd name="T20" fmla="*/ 8 w 23"/>
                        <a:gd name="T21" fmla="*/ 8 h 47"/>
                        <a:gd name="T22" fmla="*/ 7 w 23"/>
                        <a:gd name="T23" fmla="*/ 6 h 47"/>
                        <a:gd name="T24" fmla="*/ 6 w 23"/>
                        <a:gd name="T25" fmla="*/ 4 h 47"/>
                        <a:gd name="T26" fmla="*/ 5 w 23"/>
                        <a:gd name="T27" fmla="*/ 3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24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7"/>
                          </a:lnTo>
                          <a:lnTo>
                            <a:pt x="10" y="45"/>
                          </a:lnTo>
                          <a:lnTo>
                            <a:pt x="14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4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4" y="5"/>
                          </a:lnTo>
                          <a:lnTo>
                            <a:pt x="10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881" name="Rectangle 308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2876" y="2286"/>
                      <a:ext cx="2753" cy="24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1882" name="Freeform 30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2868" y="2286"/>
                      <a:ext cx="8" cy="24"/>
                    </a:xfrm>
                    <a:custGeom>
                      <a:avLst/>
                      <a:gdLst>
                        <a:gd name="T0" fmla="*/ 8 w 24"/>
                        <a:gd name="T1" fmla="*/ 0 h 47"/>
                        <a:gd name="T2" fmla="*/ 6 w 24"/>
                        <a:gd name="T3" fmla="*/ 0 h 47"/>
                        <a:gd name="T4" fmla="*/ 4 w 24"/>
                        <a:gd name="T5" fmla="*/ 1 h 47"/>
                        <a:gd name="T6" fmla="*/ 3 w 24"/>
                        <a:gd name="T7" fmla="*/ 3 h 47"/>
                        <a:gd name="T8" fmla="*/ 2 w 24"/>
                        <a:gd name="T9" fmla="*/ 4 h 47"/>
                        <a:gd name="T10" fmla="*/ 1 w 24"/>
                        <a:gd name="T11" fmla="*/ 6 h 47"/>
                        <a:gd name="T12" fmla="*/ 0 w 24"/>
                        <a:gd name="T13" fmla="*/ 8 h 47"/>
                        <a:gd name="T14" fmla="*/ 0 w 24"/>
                        <a:gd name="T15" fmla="*/ 10 h 47"/>
                        <a:gd name="T16" fmla="*/ 0 w 24"/>
                        <a:gd name="T17" fmla="*/ 12 h 47"/>
                        <a:gd name="T18" fmla="*/ 0 w 24"/>
                        <a:gd name="T19" fmla="*/ 14 h 47"/>
                        <a:gd name="T20" fmla="*/ 0 w 24"/>
                        <a:gd name="T21" fmla="*/ 16 h 47"/>
                        <a:gd name="T22" fmla="*/ 1 w 24"/>
                        <a:gd name="T23" fmla="*/ 18 h 47"/>
                        <a:gd name="T24" fmla="*/ 2 w 24"/>
                        <a:gd name="T25" fmla="*/ 20 h 47"/>
                        <a:gd name="T26" fmla="*/ 3 w 24"/>
                        <a:gd name="T27" fmla="*/ 21 h 47"/>
                        <a:gd name="T28" fmla="*/ 4 w 24"/>
                        <a:gd name="T29" fmla="*/ 23 h 47"/>
                        <a:gd name="T30" fmla="*/ 6 w 24"/>
                        <a:gd name="T31" fmla="*/ 24 h 47"/>
                        <a:gd name="T32" fmla="*/ 8 w 24"/>
                        <a:gd name="T33" fmla="*/ 24 h 47"/>
                        <a:gd name="T34" fmla="*/ 8 w 24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7">
                          <a:moveTo>
                            <a:pt x="24" y="0"/>
                          </a:moveTo>
                          <a:lnTo>
                            <a:pt x="18" y="0"/>
                          </a:lnTo>
                          <a:lnTo>
                            <a:pt x="13" y="2"/>
                          </a:lnTo>
                          <a:lnTo>
                            <a:pt x="10" y="5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4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10" y="42"/>
                          </a:lnTo>
                          <a:lnTo>
                            <a:pt x="13" y="45"/>
                          </a:lnTo>
                          <a:lnTo>
                            <a:pt x="18" y="47"/>
                          </a:lnTo>
                          <a:lnTo>
                            <a:pt x="24" y="47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883" name="Freeform 31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645" y="1976"/>
                      <a:ext cx="8" cy="16"/>
                    </a:xfrm>
                    <a:custGeom>
                      <a:avLst/>
                      <a:gdLst>
                        <a:gd name="T0" fmla="*/ 0 w 23"/>
                        <a:gd name="T1" fmla="*/ 16 h 46"/>
                        <a:gd name="T2" fmla="*/ 2 w 23"/>
                        <a:gd name="T3" fmla="*/ 16 h 46"/>
                        <a:gd name="T4" fmla="*/ 3 w 23"/>
                        <a:gd name="T5" fmla="*/ 15 h 46"/>
                        <a:gd name="T6" fmla="*/ 5 w 23"/>
                        <a:gd name="T7" fmla="*/ 15 h 46"/>
                        <a:gd name="T8" fmla="*/ 6 w 23"/>
                        <a:gd name="T9" fmla="*/ 13 h 46"/>
                        <a:gd name="T10" fmla="*/ 7 w 23"/>
                        <a:gd name="T11" fmla="*/ 12 h 46"/>
                        <a:gd name="T12" fmla="*/ 7 w 23"/>
                        <a:gd name="T13" fmla="*/ 11 h 46"/>
                        <a:gd name="T14" fmla="*/ 8 w 23"/>
                        <a:gd name="T15" fmla="*/ 9 h 46"/>
                        <a:gd name="T16" fmla="*/ 8 w 23"/>
                        <a:gd name="T17" fmla="*/ 8 h 46"/>
                        <a:gd name="T18" fmla="*/ 8 w 23"/>
                        <a:gd name="T19" fmla="*/ 6 h 46"/>
                        <a:gd name="T20" fmla="*/ 7 w 23"/>
                        <a:gd name="T21" fmla="*/ 5 h 46"/>
                        <a:gd name="T22" fmla="*/ 7 w 23"/>
                        <a:gd name="T23" fmla="*/ 3 h 46"/>
                        <a:gd name="T24" fmla="*/ 6 w 23"/>
                        <a:gd name="T25" fmla="*/ 2 h 46"/>
                        <a:gd name="T26" fmla="*/ 5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6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6"/>
                          </a:lnTo>
                          <a:lnTo>
                            <a:pt x="9" y="44"/>
                          </a:lnTo>
                          <a:lnTo>
                            <a:pt x="14" y="42"/>
                          </a:lnTo>
                          <a:lnTo>
                            <a:pt x="17" y="38"/>
                          </a:lnTo>
                          <a:lnTo>
                            <a:pt x="20" y="35"/>
                          </a:lnTo>
                          <a:lnTo>
                            <a:pt x="21" y="31"/>
                          </a:lnTo>
                          <a:lnTo>
                            <a:pt x="22" y="27"/>
                          </a:lnTo>
                          <a:lnTo>
                            <a:pt x="23" y="23"/>
                          </a:lnTo>
                          <a:lnTo>
                            <a:pt x="22" y="18"/>
                          </a:lnTo>
                          <a:lnTo>
                            <a:pt x="21" y="14"/>
                          </a:lnTo>
                          <a:lnTo>
                            <a:pt x="20" y="10"/>
                          </a:lnTo>
                          <a:lnTo>
                            <a:pt x="17" y="7"/>
                          </a:lnTo>
                          <a:lnTo>
                            <a:pt x="14" y="4"/>
                          </a:lnTo>
                          <a:lnTo>
                            <a:pt x="9" y="2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884" name="Rectangle 311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526" y="1976"/>
                      <a:ext cx="119" cy="1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1885" name="Freeform 31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518" y="1976"/>
                      <a:ext cx="8" cy="16"/>
                    </a:xfrm>
                    <a:custGeom>
                      <a:avLst/>
                      <a:gdLst>
                        <a:gd name="T0" fmla="*/ 8 w 23"/>
                        <a:gd name="T1" fmla="*/ 0 h 46"/>
                        <a:gd name="T2" fmla="*/ 6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5 h 46"/>
                        <a:gd name="T14" fmla="*/ 0 w 23"/>
                        <a:gd name="T15" fmla="*/ 6 h 46"/>
                        <a:gd name="T16" fmla="*/ 0 w 23"/>
                        <a:gd name="T17" fmla="*/ 8 h 46"/>
                        <a:gd name="T18" fmla="*/ 0 w 23"/>
                        <a:gd name="T19" fmla="*/ 9 h 46"/>
                        <a:gd name="T20" fmla="*/ 0 w 23"/>
                        <a:gd name="T21" fmla="*/ 11 h 46"/>
                        <a:gd name="T22" fmla="*/ 1 w 23"/>
                        <a:gd name="T23" fmla="*/ 12 h 46"/>
                        <a:gd name="T24" fmla="*/ 2 w 23"/>
                        <a:gd name="T25" fmla="*/ 13 h 46"/>
                        <a:gd name="T26" fmla="*/ 3 w 23"/>
                        <a:gd name="T27" fmla="*/ 15 h 46"/>
                        <a:gd name="T28" fmla="*/ 4 w 23"/>
                        <a:gd name="T29" fmla="*/ 15 h 46"/>
                        <a:gd name="T30" fmla="*/ 6 w 23"/>
                        <a:gd name="T31" fmla="*/ 16 h 46"/>
                        <a:gd name="T32" fmla="*/ 8 w 23"/>
                        <a:gd name="T33" fmla="*/ 16 h 46"/>
                        <a:gd name="T34" fmla="*/ 8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8" y="1"/>
                          </a:lnTo>
                          <a:lnTo>
                            <a:pt x="12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0"/>
                          </a:lnTo>
                          <a:lnTo>
                            <a:pt x="1" y="14"/>
                          </a:lnTo>
                          <a:lnTo>
                            <a:pt x="0" y="18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1"/>
                          </a:lnTo>
                          <a:lnTo>
                            <a:pt x="3" y="35"/>
                          </a:lnTo>
                          <a:lnTo>
                            <a:pt x="6" y="38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8" y="46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886" name="Freeform 31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518" y="2452"/>
                      <a:ext cx="8" cy="16"/>
                    </a:xfrm>
                    <a:custGeom>
                      <a:avLst/>
                      <a:gdLst>
                        <a:gd name="T0" fmla="*/ 8 w 23"/>
                        <a:gd name="T1" fmla="*/ 0 h 47"/>
                        <a:gd name="T2" fmla="*/ 6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1 h 47"/>
                        <a:gd name="T8" fmla="*/ 2 w 23"/>
                        <a:gd name="T9" fmla="*/ 3 h 47"/>
                        <a:gd name="T10" fmla="*/ 1 w 23"/>
                        <a:gd name="T11" fmla="*/ 4 h 47"/>
                        <a:gd name="T12" fmla="*/ 0 w 23"/>
                        <a:gd name="T13" fmla="*/ 5 h 47"/>
                        <a:gd name="T14" fmla="*/ 0 w 23"/>
                        <a:gd name="T15" fmla="*/ 6 h 47"/>
                        <a:gd name="T16" fmla="*/ 0 w 23"/>
                        <a:gd name="T17" fmla="*/ 8 h 47"/>
                        <a:gd name="T18" fmla="*/ 0 w 23"/>
                        <a:gd name="T19" fmla="*/ 10 h 47"/>
                        <a:gd name="T20" fmla="*/ 0 w 23"/>
                        <a:gd name="T21" fmla="*/ 11 h 47"/>
                        <a:gd name="T22" fmla="*/ 1 w 23"/>
                        <a:gd name="T23" fmla="*/ 12 h 47"/>
                        <a:gd name="T24" fmla="*/ 2 w 23"/>
                        <a:gd name="T25" fmla="*/ 13 h 47"/>
                        <a:gd name="T26" fmla="*/ 3 w 23"/>
                        <a:gd name="T27" fmla="*/ 14 h 47"/>
                        <a:gd name="T28" fmla="*/ 4 w 23"/>
                        <a:gd name="T29" fmla="*/ 15 h 47"/>
                        <a:gd name="T30" fmla="*/ 6 w 23"/>
                        <a:gd name="T31" fmla="*/ 16 h 47"/>
                        <a:gd name="T32" fmla="*/ 8 w 23"/>
                        <a:gd name="T33" fmla="*/ 16 h 47"/>
                        <a:gd name="T34" fmla="*/ 8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2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8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887" name="Rectangle 31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526" y="2452"/>
                      <a:ext cx="119" cy="1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1888" name="Freeform 31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645" y="2452"/>
                      <a:ext cx="8" cy="16"/>
                    </a:xfrm>
                    <a:custGeom>
                      <a:avLst/>
                      <a:gdLst>
                        <a:gd name="T0" fmla="*/ 0 w 23"/>
                        <a:gd name="T1" fmla="*/ 16 h 47"/>
                        <a:gd name="T2" fmla="*/ 2 w 23"/>
                        <a:gd name="T3" fmla="*/ 16 h 47"/>
                        <a:gd name="T4" fmla="*/ 3 w 23"/>
                        <a:gd name="T5" fmla="*/ 15 h 47"/>
                        <a:gd name="T6" fmla="*/ 5 w 23"/>
                        <a:gd name="T7" fmla="*/ 14 h 47"/>
                        <a:gd name="T8" fmla="*/ 6 w 23"/>
                        <a:gd name="T9" fmla="*/ 13 h 47"/>
                        <a:gd name="T10" fmla="*/ 7 w 23"/>
                        <a:gd name="T11" fmla="*/ 12 h 47"/>
                        <a:gd name="T12" fmla="*/ 7 w 23"/>
                        <a:gd name="T13" fmla="*/ 11 h 47"/>
                        <a:gd name="T14" fmla="*/ 8 w 23"/>
                        <a:gd name="T15" fmla="*/ 10 h 47"/>
                        <a:gd name="T16" fmla="*/ 8 w 23"/>
                        <a:gd name="T17" fmla="*/ 8 h 47"/>
                        <a:gd name="T18" fmla="*/ 8 w 23"/>
                        <a:gd name="T19" fmla="*/ 6 h 47"/>
                        <a:gd name="T20" fmla="*/ 7 w 23"/>
                        <a:gd name="T21" fmla="*/ 5 h 47"/>
                        <a:gd name="T22" fmla="*/ 7 w 23"/>
                        <a:gd name="T23" fmla="*/ 4 h 47"/>
                        <a:gd name="T24" fmla="*/ 6 w 23"/>
                        <a:gd name="T25" fmla="*/ 3 h 47"/>
                        <a:gd name="T26" fmla="*/ 5 w 23"/>
                        <a:gd name="T27" fmla="*/ 1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16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9" y="44"/>
                          </a:lnTo>
                          <a:lnTo>
                            <a:pt x="14" y="42"/>
                          </a:lnTo>
                          <a:lnTo>
                            <a:pt x="17" y="39"/>
                          </a:lnTo>
                          <a:lnTo>
                            <a:pt x="20" y="36"/>
                          </a:lnTo>
                          <a:lnTo>
                            <a:pt x="21" y="32"/>
                          </a:lnTo>
                          <a:lnTo>
                            <a:pt x="22" y="28"/>
                          </a:lnTo>
                          <a:lnTo>
                            <a:pt x="23" y="23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20" y="11"/>
                          </a:lnTo>
                          <a:lnTo>
                            <a:pt x="17" y="8"/>
                          </a:lnTo>
                          <a:lnTo>
                            <a:pt x="14" y="4"/>
                          </a:lnTo>
                          <a:lnTo>
                            <a:pt x="9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889" name="Freeform 31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367" y="2452"/>
                      <a:ext cx="8" cy="16"/>
                    </a:xfrm>
                    <a:custGeom>
                      <a:avLst/>
                      <a:gdLst>
                        <a:gd name="T0" fmla="*/ 8 w 23"/>
                        <a:gd name="T1" fmla="*/ 0 h 47"/>
                        <a:gd name="T2" fmla="*/ 6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1 h 47"/>
                        <a:gd name="T8" fmla="*/ 2 w 23"/>
                        <a:gd name="T9" fmla="*/ 3 h 47"/>
                        <a:gd name="T10" fmla="*/ 1 w 23"/>
                        <a:gd name="T11" fmla="*/ 4 h 47"/>
                        <a:gd name="T12" fmla="*/ 0 w 23"/>
                        <a:gd name="T13" fmla="*/ 5 h 47"/>
                        <a:gd name="T14" fmla="*/ 0 w 23"/>
                        <a:gd name="T15" fmla="*/ 6 h 47"/>
                        <a:gd name="T16" fmla="*/ 0 w 23"/>
                        <a:gd name="T17" fmla="*/ 8 h 47"/>
                        <a:gd name="T18" fmla="*/ 0 w 23"/>
                        <a:gd name="T19" fmla="*/ 10 h 47"/>
                        <a:gd name="T20" fmla="*/ 0 w 23"/>
                        <a:gd name="T21" fmla="*/ 11 h 47"/>
                        <a:gd name="T22" fmla="*/ 1 w 23"/>
                        <a:gd name="T23" fmla="*/ 12 h 47"/>
                        <a:gd name="T24" fmla="*/ 2 w 23"/>
                        <a:gd name="T25" fmla="*/ 13 h 47"/>
                        <a:gd name="T26" fmla="*/ 3 w 23"/>
                        <a:gd name="T27" fmla="*/ 14 h 47"/>
                        <a:gd name="T28" fmla="*/ 4 w 23"/>
                        <a:gd name="T29" fmla="*/ 15 h 47"/>
                        <a:gd name="T30" fmla="*/ 6 w 23"/>
                        <a:gd name="T31" fmla="*/ 16 h 47"/>
                        <a:gd name="T32" fmla="*/ 8 w 23"/>
                        <a:gd name="T33" fmla="*/ 16 h 47"/>
                        <a:gd name="T34" fmla="*/ 8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2" y="2"/>
                          </a:lnTo>
                          <a:lnTo>
                            <a:pt x="8" y="4"/>
                          </a:lnTo>
                          <a:lnTo>
                            <a:pt x="5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5" y="39"/>
                          </a:lnTo>
                          <a:lnTo>
                            <a:pt x="8" y="42"/>
                          </a:lnTo>
                          <a:lnTo>
                            <a:pt x="12" y="44"/>
                          </a:lnTo>
                          <a:lnTo>
                            <a:pt x="17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890" name="Rectangle 317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375" y="2452"/>
                      <a:ext cx="238" cy="1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1891" name="Freeform 31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613" y="2452"/>
                      <a:ext cx="8" cy="16"/>
                    </a:xfrm>
                    <a:custGeom>
                      <a:avLst/>
                      <a:gdLst>
                        <a:gd name="T0" fmla="*/ 0 w 23"/>
                        <a:gd name="T1" fmla="*/ 16 h 47"/>
                        <a:gd name="T2" fmla="*/ 2 w 23"/>
                        <a:gd name="T3" fmla="*/ 16 h 47"/>
                        <a:gd name="T4" fmla="*/ 3 w 23"/>
                        <a:gd name="T5" fmla="*/ 15 h 47"/>
                        <a:gd name="T6" fmla="*/ 5 w 23"/>
                        <a:gd name="T7" fmla="*/ 14 h 47"/>
                        <a:gd name="T8" fmla="*/ 6 w 23"/>
                        <a:gd name="T9" fmla="*/ 13 h 47"/>
                        <a:gd name="T10" fmla="*/ 7 w 23"/>
                        <a:gd name="T11" fmla="*/ 12 h 47"/>
                        <a:gd name="T12" fmla="*/ 8 w 23"/>
                        <a:gd name="T13" fmla="*/ 11 h 47"/>
                        <a:gd name="T14" fmla="*/ 8 w 23"/>
                        <a:gd name="T15" fmla="*/ 10 h 47"/>
                        <a:gd name="T16" fmla="*/ 8 w 23"/>
                        <a:gd name="T17" fmla="*/ 8 h 47"/>
                        <a:gd name="T18" fmla="*/ 8 w 23"/>
                        <a:gd name="T19" fmla="*/ 6 h 47"/>
                        <a:gd name="T20" fmla="*/ 8 w 23"/>
                        <a:gd name="T21" fmla="*/ 5 h 47"/>
                        <a:gd name="T22" fmla="*/ 7 w 23"/>
                        <a:gd name="T23" fmla="*/ 4 h 47"/>
                        <a:gd name="T24" fmla="*/ 6 w 23"/>
                        <a:gd name="T25" fmla="*/ 3 h 47"/>
                        <a:gd name="T26" fmla="*/ 5 w 23"/>
                        <a:gd name="T27" fmla="*/ 1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16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6" y="46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892" name="Freeform 31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367" y="1904"/>
                      <a:ext cx="8" cy="16"/>
                    </a:xfrm>
                    <a:custGeom>
                      <a:avLst/>
                      <a:gdLst>
                        <a:gd name="T0" fmla="*/ 8 w 23"/>
                        <a:gd name="T1" fmla="*/ 0 h 46"/>
                        <a:gd name="T2" fmla="*/ 6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5 h 46"/>
                        <a:gd name="T14" fmla="*/ 0 w 23"/>
                        <a:gd name="T15" fmla="*/ 7 h 46"/>
                        <a:gd name="T16" fmla="*/ 0 w 23"/>
                        <a:gd name="T17" fmla="*/ 8 h 46"/>
                        <a:gd name="T18" fmla="*/ 0 w 23"/>
                        <a:gd name="T19" fmla="*/ 9 h 46"/>
                        <a:gd name="T20" fmla="*/ 0 w 23"/>
                        <a:gd name="T21" fmla="*/ 11 h 46"/>
                        <a:gd name="T22" fmla="*/ 1 w 23"/>
                        <a:gd name="T23" fmla="*/ 13 h 46"/>
                        <a:gd name="T24" fmla="*/ 2 w 23"/>
                        <a:gd name="T25" fmla="*/ 14 h 46"/>
                        <a:gd name="T26" fmla="*/ 3 w 23"/>
                        <a:gd name="T27" fmla="*/ 15 h 46"/>
                        <a:gd name="T28" fmla="*/ 4 w 23"/>
                        <a:gd name="T29" fmla="*/ 15 h 46"/>
                        <a:gd name="T30" fmla="*/ 6 w 23"/>
                        <a:gd name="T31" fmla="*/ 16 h 46"/>
                        <a:gd name="T32" fmla="*/ 8 w 23"/>
                        <a:gd name="T33" fmla="*/ 16 h 46"/>
                        <a:gd name="T34" fmla="*/ 8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2" y="2"/>
                          </a:lnTo>
                          <a:lnTo>
                            <a:pt x="8" y="4"/>
                          </a:lnTo>
                          <a:lnTo>
                            <a:pt x="5" y="7"/>
                          </a:lnTo>
                          <a:lnTo>
                            <a:pt x="3" y="10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5" y="39"/>
                          </a:lnTo>
                          <a:lnTo>
                            <a:pt x="8" y="42"/>
                          </a:lnTo>
                          <a:lnTo>
                            <a:pt x="12" y="44"/>
                          </a:lnTo>
                          <a:lnTo>
                            <a:pt x="17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893" name="Rectangle 320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375" y="1904"/>
                      <a:ext cx="246" cy="1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1894" name="Freeform 32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621" y="1904"/>
                      <a:ext cx="8" cy="16"/>
                    </a:xfrm>
                    <a:custGeom>
                      <a:avLst/>
                      <a:gdLst>
                        <a:gd name="T0" fmla="*/ 0 w 23"/>
                        <a:gd name="T1" fmla="*/ 16 h 46"/>
                        <a:gd name="T2" fmla="*/ 2 w 23"/>
                        <a:gd name="T3" fmla="*/ 16 h 46"/>
                        <a:gd name="T4" fmla="*/ 4 w 23"/>
                        <a:gd name="T5" fmla="*/ 15 h 46"/>
                        <a:gd name="T6" fmla="*/ 5 w 23"/>
                        <a:gd name="T7" fmla="*/ 15 h 46"/>
                        <a:gd name="T8" fmla="*/ 6 w 23"/>
                        <a:gd name="T9" fmla="*/ 14 h 46"/>
                        <a:gd name="T10" fmla="*/ 7 w 23"/>
                        <a:gd name="T11" fmla="*/ 13 h 46"/>
                        <a:gd name="T12" fmla="*/ 8 w 23"/>
                        <a:gd name="T13" fmla="*/ 11 h 46"/>
                        <a:gd name="T14" fmla="*/ 8 w 23"/>
                        <a:gd name="T15" fmla="*/ 9 h 46"/>
                        <a:gd name="T16" fmla="*/ 8 w 23"/>
                        <a:gd name="T17" fmla="*/ 8 h 46"/>
                        <a:gd name="T18" fmla="*/ 8 w 23"/>
                        <a:gd name="T19" fmla="*/ 7 h 46"/>
                        <a:gd name="T20" fmla="*/ 8 w 23"/>
                        <a:gd name="T21" fmla="*/ 5 h 46"/>
                        <a:gd name="T22" fmla="*/ 7 w 23"/>
                        <a:gd name="T23" fmla="*/ 3 h 46"/>
                        <a:gd name="T24" fmla="*/ 6 w 23"/>
                        <a:gd name="T25" fmla="*/ 2 h 46"/>
                        <a:gd name="T26" fmla="*/ 5 w 23"/>
                        <a:gd name="T27" fmla="*/ 1 h 46"/>
                        <a:gd name="T28" fmla="*/ 4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6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5"/>
                          </a:lnTo>
                          <a:lnTo>
                            <a:pt x="11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0"/>
                          </a:lnTo>
                          <a:lnTo>
                            <a:pt x="18" y="7"/>
                          </a:lnTo>
                          <a:lnTo>
                            <a:pt x="15" y="4"/>
                          </a:lnTo>
                          <a:lnTo>
                            <a:pt x="11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895" name="Freeform 32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613" y="1976"/>
                      <a:ext cx="8" cy="16"/>
                    </a:xfrm>
                    <a:custGeom>
                      <a:avLst/>
                      <a:gdLst>
                        <a:gd name="T0" fmla="*/ 0 w 23"/>
                        <a:gd name="T1" fmla="*/ 16 h 46"/>
                        <a:gd name="T2" fmla="*/ 2 w 23"/>
                        <a:gd name="T3" fmla="*/ 16 h 46"/>
                        <a:gd name="T4" fmla="*/ 3 w 23"/>
                        <a:gd name="T5" fmla="*/ 15 h 46"/>
                        <a:gd name="T6" fmla="*/ 5 w 23"/>
                        <a:gd name="T7" fmla="*/ 15 h 46"/>
                        <a:gd name="T8" fmla="*/ 6 w 23"/>
                        <a:gd name="T9" fmla="*/ 13 h 46"/>
                        <a:gd name="T10" fmla="*/ 7 w 23"/>
                        <a:gd name="T11" fmla="*/ 12 h 46"/>
                        <a:gd name="T12" fmla="*/ 8 w 23"/>
                        <a:gd name="T13" fmla="*/ 11 h 46"/>
                        <a:gd name="T14" fmla="*/ 8 w 23"/>
                        <a:gd name="T15" fmla="*/ 9 h 46"/>
                        <a:gd name="T16" fmla="*/ 8 w 23"/>
                        <a:gd name="T17" fmla="*/ 8 h 46"/>
                        <a:gd name="T18" fmla="*/ 8 w 23"/>
                        <a:gd name="T19" fmla="*/ 6 h 46"/>
                        <a:gd name="T20" fmla="*/ 8 w 23"/>
                        <a:gd name="T21" fmla="*/ 5 h 46"/>
                        <a:gd name="T22" fmla="*/ 7 w 23"/>
                        <a:gd name="T23" fmla="*/ 3 h 46"/>
                        <a:gd name="T24" fmla="*/ 6 w 23"/>
                        <a:gd name="T25" fmla="*/ 2 h 46"/>
                        <a:gd name="T26" fmla="*/ 5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6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6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7" y="38"/>
                          </a:lnTo>
                          <a:lnTo>
                            <a:pt x="20" y="35"/>
                          </a:lnTo>
                          <a:lnTo>
                            <a:pt x="22" y="31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8"/>
                          </a:lnTo>
                          <a:lnTo>
                            <a:pt x="22" y="14"/>
                          </a:lnTo>
                          <a:lnTo>
                            <a:pt x="20" y="10"/>
                          </a:lnTo>
                          <a:lnTo>
                            <a:pt x="17" y="7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896" name="Rectangle 323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375" y="1976"/>
                      <a:ext cx="238" cy="1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1897" name="Freeform 32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367" y="1976"/>
                      <a:ext cx="8" cy="16"/>
                    </a:xfrm>
                    <a:custGeom>
                      <a:avLst/>
                      <a:gdLst>
                        <a:gd name="T0" fmla="*/ 8 w 23"/>
                        <a:gd name="T1" fmla="*/ 0 h 46"/>
                        <a:gd name="T2" fmla="*/ 6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5 h 46"/>
                        <a:gd name="T14" fmla="*/ 0 w 23"/>
                        <a:gd name="T15" fmla="*/ 6 h 46"/>
                        <a:gd name="T16" fmla="*/ 0 w 23"/>
                        <a:gd name="T17" fmla="*/ 8 h 46"/>
                        <a:gd name="T18" fmla="*/ 0 w 23"/>
                        <a:gd name="T19" fmla="*/ 9 h 46"/>
                        <a:gd name="T20" fmla="*/ 0 w 23"/>
                        <a:gd name="T21" fmla="*/ 11 h 46"/>
                        <a:gd name="T22" fmla="*/ 1 w 23"/>
                        <a:gd name="T23" fmla="*/ 12 h 46"/>
                        <a:gd name="T24" fmla="*/ 2 w 23"/>
                        <a:gd name="T25" fmla="*/ 13 h 46"/>
                        <a:gd name="T26" fmla="*/ 3 w 23"/>
                        <a:gd name="T27" fmla="*/ 15 h 46"/>
                        <a:gd name="T28" fmla="*/ 4 w 23"/>
                        <a:gd name="T29" fmla="*/ 15 h 46"/>
                        <a:gd name="T30" fmla="*/ 6 w 23"/>
                        <a:gd name="T31" fmla="*/ 16 h 46"/>
                        <a:gd name="T32" fmla="*/ 8 w 23"/>
                        <a:gd name="T33" fmla="*/ 16 h 46"/>
                        <a:gd name="T34" fmla="*/ 8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1"/>
                          </a:lnTo>
                          <a:lnTo>
                            <a:pt x="12" y="2"/>
                          </a:lnTo>
                          <a:lnTo>
                            <a:pt x="8" y="4"/>
                          </a:lnTo>
                          <a:lnTo>
                            <a:pt x="5" y="7"/>
                          </a:lnTo>
                          <a:lnTo>
                            <a:pt x="3" y="10"/>
                          </a:lnTo>
                          <a:lnTo>
                            <a:pt x="1" y="14"/>
                          </a:lnTo>
                          <a:lnTo>
                            <a:pt x="0" y="18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1"/>
                          </a:lnTo>
                          <a:lnTo>
                            <a:pt x="3" y="35"/>
                          </a:lnTo>
                          <a:lnTo>
                            <a:pt x="5" y="38"/>
                          </a:lnTo>
                          <a:lnTo>
                            <a:pt x="8" y="42"/>
                          </a:lnTo>
                          <a:lnTo>
                            <a:pt x="12" y="44"/>
                          </a:lnTo>
                          <a:lnTo>
                            <a:pt x="17" y="46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898" name="Freeform 32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566" y="2460"/>
                      <a:ext cx="16" cy="8"/>
                    </a:xfrm>
                    <a:custGeom>
                      <a:avLst/>
                      <a:gdLst>
                        <a:gd name="T0" fmla="*/ 0 w 46"/>
                        <a:gd name="T1" fmla="*/ 0 h 24"/>
                        <a:gd name="T2" fmla="*/ 0 w 46"/>
                        <a:gd name="T3" fmla="*/ 2 h 24"/>
                        <a:gd name="T4" fmla="*/ 1 w 46"/>
                        <a:gd name="T5" fmla="*/ 4 h 24"/>
                        <a:gd name="T6" fmla="*/ 1 w 46"/>
                        <a:gd name="T7" fmla="*/ 5 h 24"/>
                        <a:gd name="T8" fmla="*/ 2 w 46"/>
                        <a:gd name="T9" fmla="*/ 6 h 24"/>
                        <a:gd name="T10" fmla="*/ 4 w 46"/>
                        <a:gd name="T11" fmla="*/ 7 h 24"/>
                        <a:gd name="T12" fmla="*/ 5 w 46"/>
                        <a:gd name="T13" fmla="*/ 8 h 24"/>
                        <a:gd name="T14" fmla="*/ 7 w 46"/>
                        <a:gd name="T15" fmla="*/ 8 h 24"/>
                        <a:gd name="T16" fmla="*/ 8 w 46"/>
                        <a:gd name="T17" fmla="*/ 8 h 24"/>
                        <a:gd name="T18" fmla="*/ 9 w 46"/>
                        <a:gd name="T19" fmla="*/ 8 h 24"/>
                        <a:gd name="T20" fmla="*/ 11 w 46"/>
                        <a:gd name="T21" fmla="*/ 8 h 24"/>
                        <a:gd name="T22" fmla="*/ 13 w 46"/>
                        <a:gd name="T23" fmla="*/ 7 h 24"/>
                        <a:gd name="T24" fmla="*/ 14 w 46"/>
                        <a:gd name="T25" fmla="*/ 6 h 24"/>
                        <a:gd name="T26" fmla="*/ 15 w 46"/>
                        <a:gd name="T27" fmla="*/ 5 h 24"/>
                        <a:gd name="T28" fmla="*/ 15 w 46"/>
                        <a:gd name="T29" fmla="*/ 4 h 24"/>
                        <a:gd name="T30" fmla="*/ 16 w 46"/>
                        <a:gd name="T31" fmla="*/ 2 h 24"/>
                        <a:gd name="T32" fmla="*/ 16 w 46"/>
                        <a:gd name="T33" fmla="*/ 0 h 24"/>
                        <a:gd name="T34" fmla="*/ 0 w 46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0" y="0"/>
                          </a:moveTo>
                          <a:lnTo>
                            <a:pt x="1" y="6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2" y="20"/>
                          </a:lnTo>
                          <a:lnTo>
                            <a:pt x="15" y="23"/>
                          </a:lnTo>
                          <a:lnTo>
                            <a:pt x="19" y="24"/>
                          </a:lnTo>
                          <a:lnTo>
                            <a:pt x="23" y="24"/>
                          </a:lnTo>
                          <a:lnTo>
                            <a:pt x="27" y="24"/>
                          </a:lnTo>
                          <a:lnTo>
                            <a:pt x="32" y="23"/>
                          </a:lnTo>
                          <a:lnTo>
                            <a:pt x="36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6" y="6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899" name="Rectangle 326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566" y="1984"/>
                      <a:ext cx="16" cy="47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1900" name="Freeform 32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566" y="1976"/>
                      <a:ext cx="16" cy="8"/>
                    </a:xfrm>
                    <a:custGeom>
                      <a:avLst/>
                      <a:gdLst>
                        <a:gd name="T0" fmla="*/ 16 w 46"/>
                        <a:gd name="T1" fmla="*/ 8 h 23"/>
                        <a:gd name="T2" fmla="*/ 16 w 46"/>
                        <a:gd name="T3" fmla="*/ 6 h 23"/>
                        <a:gd name="T4" fmla="*/ 15 w 46"/>
                        <a:gd name="T5" fmla="*/ 4 h 23"/>
                        <a:gd name="T6" fmla="*/ 15 w 46"/>
                        <a:gd name="T7" fmla="*/ 3 h 23"/>
                        <a:gd name="T8" fmla="*/ 14 w 46"/>
                        <a:gd name="T9" fmla="*/ 2 h 23"/>
                        <a:gd name="T10" fmla="*/ 13 w 46"/>
                        <a:gd name="T11" fmla="*/ 1 h 23"/>
                        <a:gd name="T12" fmla="*/ 11 w 46"/>
                        <a:gd name="T13" fmla="*/ 0 h 23"/>
                        <a:gd name="T14" fmla="*/ 9 w 46"/>
                        <a:gd name="T15" fmla="*/ 0 h 23"/>
                        <a:gd name="T16" fmla="*/ 8 w 46"/>
                        <a:gd name="T17" fmla="*/ 0 h 23"/>
                        <a:gd name="T18" fmla="*/ 7 w 46"/>
                        <a:gd name="T19" fmla="*/ 0 h 23"/>
                        <a:gd name="T20" fmla="*/ 5 w 46"/>
                        <a:gd name="T21" fmla="*/ 0 h 23"/>
                        <a:gd name="T22" fmla="*/ 4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6 h 23"/>
                        <a:gd name="T32" fmla="*/ 0 w 46"/>
                        <a:gd name="T33" fmla="*/ 8 h 23"/>
                        <a:gd name="T34" fmla="*/ 16 w 46"/>
                        <a:gd name="T35" fmla="*/ 8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6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9" y="6"/>
                          </a:lnTo>
                          <a:lnTo>
                            <a:pt x="36" y="3"/>
                          </a:lnTo>
                          <a:lnTo>
                            <a:pt x="32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2" y="3"/>
                          </a:lnTo>
                          <a:lnTo>
                            <a:pt x="7" y="6"/>
                          </a:lnTo>
                          <a:lnTo>
                            <a:pt x="4" y="9"/>
                          </a:lnTo>
                          <a:lnTo>
                            <a:pt x="2" y="12"/>
                          </a:lnTo>
                          <a:lnTo>
                            <a:pt x="1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901" name="Freeform 32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375" y="2452"/>
                      <a:ext cx="8" cy="16"/>
                    </a:xfrm>
                    <a:custGeom>
                      <a:avLst/>
                      <a:gdLst>
                        <a:gd name="T0" fmla="*/ 0 w 23"/>
                        <a:gd name="T1" fmla="*/ 16 h 47"/>
                        <a:gd name="T2" fmla="*/ 2 w 23"/>
                        <a:gd name="T3" fmla="*/ 16 h 47"/>
                        <a:gd name="T4" fmla="*/ 3 w 23"/>
                        <a:gd name="T5" fmla="*/ 15 h 47"/>
                        <a:gd name="T6" fmla="*/ 5 w 23"/>
                        <a:gd name="T7" fmla="*/ 14 h 47"/>
                        <a:gd name="T8" fmla="*/ 6 w 23"/>
                        <a:gd name="T9" fmla="*/ 13 h 47"/>
                        <a:gd name="T10" fmla="*/ 7 w 23"/>
                        <a:gd name="T11" fmla="*/ 12 h 47"/>
                        <a:gd name="T12" fmla="*/ 7 w 23"/>
                        <a:gd name="T13" fmla="*/ 11 h 47"/>
                        <a:gd name="T14" fmla="*/ 8 w 23"/>
                        <a:gd name="T15" fmla="*/ 10 h 47"/>
                        <a:gd name="T16" fmla="*/ 8 w 23"/>
                        <a:gd name="T17" fmla="*/ 8 h 47"/>
                        <a:gd name="T18" fmla="*/ 8 w 23"/>
                        <a:gd name="T19" fmla="*/ 6 h 47"/>
                        <a:gd name="T20" fmla="*/ 7 w 23"/>
                        <a:gd name="T21" fmla="*/ 5 h 47"/>
                        <a:gd name="T22" fmla="*/ 7 w 23"/>
                        <a:gd name="T23" fmla="*/ 4 h 47"/>
                        <a:gd name="T24" fmla="*/ 6 w 23"/>
                        <a:gd name="T25" fmla="*/ 3 h 47"/>
                        <a:gd name="T26" fmla="*/ 5 w 23"/>
                        <a:gd name="T27" fmla="*/ 1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16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9" y="44"/>
                          </a:lnTo>
                          <a:lnTo>
                            <a:pt x="13" y="42"/>
                          </a:lnTo>
                          <a:lnTo>
                            <a:pt x="17" y="39"/>
                          </a:lnTo>
                          <a:lnTo>
                            <a:pt x="20" y="36"/>
                          </a:lnTo>
                          <a:lnTo>
                            <a:pt x="21" y="32"/>
                          </a:lnTo>
                          <a:lnTo>
                            <a:pt x="22" y="28"/>
                          </a:lnTo>
                          <a:lnTo>
                            <a:pt x="23" y="23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20" y="11"/>
                          </a:lnTo>
                          <a:lnTo>
                            <a:pt x="17" y="8"/>
                          </a:lnTo>
                          <a:lnTo>
                            <a:pt x="13" y="4"/>
                          </a:lnTo>
                          <a:lnTo>
                            <a:pt x="9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902" name="Rectangle 329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129" y="2452"/>
                      <a:ext cx="246" cy="1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1903" name="Freeform 33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21" y="2452"/>
                      <a:ext cx="8" cy="16"/>
                    </a:xfrm>
                    <a:custGeom>
                      <a:avLst/>
                      <a:gdLst>
                        <a:gd name="T0" fmla="*/ 8 w 24"/>
                        <a:gd name="T1" fmla="*/ 0 h 47"/>
                        <a:gd name="T2" fmla="*/ 6 w 24"/>
                        <a:gd name="T3" fmla="*/ 0 h 47"/>
                        <a:gd name="T4" fmla="*/ 5 w 24"/>
                        <a:gd name="T5" fmla="*/ 1 h 47"/>
                        <a:gd name="T6" fmla="*/ 3 w 24"/>
                        <a:gd name="T7" fmla="*/ 1 h 47"/>
                        <a:gd name="T8" fmla="*/ 2 w 24"/>
                        <a:gd name="T9" fmla="*/ 3 h 47"/>
                        <a:gd name="T10" fmla="*/ 1 w 24"/>
                        <a:gd name="T11" fmla="*/ 4 h 47"/>
                        <a:gd name="T12" fmla="*/ 1 w 24"/>
                        <a:gd name="T13" fmla="*/ 5 h 47"/>
                        <a:gd name="T14" fmla="*/ 0 w 24"/>
                        <a:gd name="T15" fmla="*/ 6 h 47"/>
                        <a:gd name="T16" fmla="*/ 0 w 24"/>
                        <a:gd name="T17" fmla="*/ 8 h 47"/>
                        <a:gd name="T18" fmla="*/ 0 w 24"/>
                        <a:gd name="T19" fmla="*/ 10 h 47"/>
                        <a:gd name="T20" fmla="*/ 1 w 24"/>
                        <a:gd name="T21" fmla="*/ 11 h 47"/>
                        <a:gd name="T22" fmla="*/ 1 w 24"/>
                        <a:gd name="T23" fmla="*/ 12 h 47"/>
                        <a:gd name="T24" fmla="*/ 2 w 24"/>
                        <a:gd name="T25" fmla="*/ 13 h 47"/>
                        <a:gd name="T26" fmla="*/ 3 w 24"/>
                        <a:gd name="T27" fmla="*/ 14 h 47"/>
                        <a:gd name="T28" fmla="*/ 5 w 24"/>
                        <a:gd name="T29" fmla="*/ 15 h 47"/>
                        <a:gd name="T30" fmla="*/ 6 w 24"/>
                        <a:gd name="T31" fmla="*/ 16 h 47"/>
                        <a:gd name="T32" fmla="*/ 8 w 24"/>
                        <a:gd name="T33" fmla="*/ 16 h 47"/>
                        <a:gd name="T34" fmla="*/ 8 w 24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7">
                          <a:moveTo>
                            <a:pt x="24" y="0"/>
                          </a:moveTo>
                          <a:lnTo>
                            <a:pt x="18" y="0"/>
                          </a:lnTo>
                          <a:lnTo>
                            <a:pt x="14" y="2"/>
                          </a:lnTo>
                          <a:lnTo>
                            <a:pt x="10" y="4"/>
                          </a:lnTo>
                          <a:lnTo>
                            <a:pt x="6" y="8"/>
                          </a:lnTo>
                          <a:lnTo>
                            <a:pt x="4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8"/>
                          </a:lnTo>
                          <a:lnTo>
                            <a:pt x="2" y="32"/>
                          </a:lnTo>
                          <a:lnTo>
                            <a:pt x="4" y="36"/>
                          </a:lnTo>
                          <a:lnTo>
                            <a:pt x="6" y="39"/>
                          </a:lnTo>
                          <a:lnTo>
                            <a:pt x="10" y="42"/>
                          </a:lnTo>
                          <a:lnTo>
                            <a:pt x="14" y="44"/>
                          </a:lnTo>
                          <a:lnTo>
                            <a:pt x="18" y="46"/>
                          </a:lnTo>
                          <a:lnTo>
                            <a:pt x="24" y="47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904" name="Freeform 33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463" y="2460"/>
                      <a:ext cx="16" cy="8"/>
                    </a:xfrm>
                    <a:custGeom>
                      <a:avLst/>
                      <a:gdLst>
                        <a:gd name="T0" fmla="*/ 0 w 46"/>
                        <a:gd name="T1" fmla="*/ 0 h 24"/>
                        <a:gd name="T2" fmla="*/ 0 w 46"/>
                        <a:gd name="T3" fmla="*/ 2 h 24"/>
                        <a:gd name="T4" fmla="*/ 1 w 46"/>
                        <a:gd name="T5" fmla="*/ 4 h 24"/>
                        <a:gd name="T6" fmla="*/ 1 w 46"/>
                        <a:gd name="T7" fmla="*/ 5 h 24"/>
                        <a:gd name="T8" fmla="*/ 2 w 46"/>
                        <a:gd name="T9" fmla="*/ 6 h 24"/>
                        <a:gd name="T10" fmla="*/ 3 w 46"/>
                        <a:gd name="T11" fmla="*/ 7 h 24"/>
                        <a:gd name="T12" fmla="*/ 5 w 46"/>
                        <a:gd name="T13" fmla="*/ 8 h 24"/>
                        <a:gd name="T14" fmla="*/ 7 w 46"/>
                        <a:gd name="T15" fmla="*/ 8 h 24"/>
                        <a:gd name="T16" fmla="*/ 8 w 46"/>
                        <a:gd name="T17" fmla="*/ 8 h 24"/>
                        <a:gd name="T18" fmla="*/ 9 w 46"/>
                        <a:gd name="T19" fmla="*/ 8 h 24"/>
                        <a:gd name="T20" fmla="*/ 11 w 46"/>
                        <a:gd name="T21" fmla="*/ 8 h 24"/>
                        <a:gd name="T22" fmla="*/ 13 w 46"/>
                        <a:gd name="T23" fmla="*/ 7 h 24"/>
                        <a:gd name="T24" fmla="*/ 14 w 46"/>
                        <a:gd name="T25" fmla="*/ 6 h 24"/>
                        <a:gd name="T26" fmla="*/ 15 w 46"/>
                        <a:gd name="T27" fmla="*/ 5 h 24"/>
                        <a:gd name="T28" fmla="*/ 15 w 46"/>
                        <a:gd name="T29" fmla="*/ 4 h 24"/>
                        <a:gd name="T30" fmla="*/ 16 w 46"/>
                        <a:gd name="T31" fmla="*/ 2 h 24"/>
                        <a:gd name="T32" fmla="*/ 16 w 46"/>
                        <a:gd name="T33" fmla="*/ 0 h 24"/>
                        <a:gd name="T34" fmla="*/ 0 w 46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0" y="0"/>
                          </a:moveTo>
                          <a:lnTo>
                            <a:pt x="0" y="6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0" y="20"/>
                          </a:lnTo>
                          <a:lnTo>
                            <a:pt x="15" y="23"/>
                          </a:lnTo>
                          <a:lnTo>
                            <a:pt x="19" y="24"/>
                          </a:lnTo>
                          <a:lnTo>
                            <a:pt x="23" y="24"/>
                          </a:lnTo>
                          <a:lnTo>
                            <a:pt x="27" y="24"/>
                          </a:lnTo>
                          <a:lnTo>
                            <a:pt x="31" y="23"/>
                          </a:lnTo>
                          <a:lnTo>
                            <a:pt x="36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5" y="6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905" name="Rectangle 332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463" y="1984"/>
                      <a:ext cx="16" cy="47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1906" name="Freeform 33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463" y="1976"/>
                      <a:ext cx="16" cy="8"/>
                    </a:xfrm>
                    <a:custGeom>
                      <a:avLst/>
                      <a:gdLst>
                        <a:gd name="T0" fmla="*/ 16 w 46"/>
                        <a:gd name="T1" fmla="*/ 8 h 23"/>
                        <a:gd name="T2" fmla="*/ 16 w 46"/>
                        <a:gd name="T3" fmla="*/ 6 h 23"/>
                        <a:gd name="T4" fmla="*/ 15 w 46"/>
                        <a:gd name="T5" fmla="*/ 4 h 23"/>
                        <a:gd name="T6" fmla="*/ 15 w 46"/>
                        <a:gd name="T7" fmla="*/ 3 h 23"/>
                        <a:gd name="T8" fmla="*/ 14 w 46"/>
                        <a:gd name="T9" fmla="*/ 2 h 23"/>
                        <a:gd name="T10" fmla="*/ 13 w 46"/>
                        <a:gd name="T11" fmla="*/ 1 h 23"/>
                        <a:gd name="T12" fmla="*/ 11 w 46"/>
                        <a:gd name="T13" fmla="*/ 0 h 23"/>
                        <a:gd name="T14" fmla="*/ 9 w 46"/>
                        <a:gd name="T15" fmla="*/ 0 h 23"/>
                        <a:gd name="T16" fmla="*/ 8 w 46"/>
                        <a:gd name="T17" fmla="*/ 0 h 23"/>
                        <a:gd name="T18" fmla="*/ 7 w 46"/>
                        <a:gd name="T19" fmla="*/ 0 h 23"/>
                        <a:gd name="T20" fmla="*/ 5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6 h 23"/>
                        <a:gd name="T32" fmla="*/ 0 w 46"/>
                        <a:gd name="T33" fmla="*/ 8 h 23"/>
                        <a:gd name="T34" fmla="*/ 16 w 46"/>
                        <a:gd name="T35" fmla="*/ 8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5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9" y="6"/>
                          </a:lnTo>
                          <a:lnTo>
                            <a:pt x="36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0" y="3"/>
                          </a:lnTo>
                          <a:lnTo>
                            <a:pt x="7" y="6"/>
                          </a:lnTo>
                          <a:lnTo>
                            <a:pt x="4" y="9"/>
                          </a:lnTo>
                          <a:lnTo>
                            <a:pt x="2" y="12"/>
                          </a:lnTo>
                          <a:lnTo>
                            <a:pt x="0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907" name="Freeform 33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415" y="2460"/>
                      <a:ext cx="16" cy="8"/>
                    </a:xfrm>
                    <a:custGeom>
                      <a:avLst/>
                      <a:gdLst>
                        <a:gd name="T0" fmla="*/ 0 w 46"/>
                        <a:gd name="T1" fmla="*/ 0 h 24"/>
                        <a:gd name="T2" fmla="*/ 0 w 46"/>
                        <a:gd name="T3" fmla="*/ 2 h 24"/>
                        <a:gd name="T4" fmla="*/ 1 w 46"/>
                        <a:gd name="T5" fmla="*/ 4 h 24"/>
                        <a:gd name="T6" fmla="*/ 1 w 46"/>
                        <a:gd name="T7" fmla="*/ 5 h 24"/>
                        <a:gd name="T8" fmla="*/ 2 w 46"/>
                        <a:gd name="T9" fmla="*/ 6 h 24"/>
                        <a:gd name="T10" fmla="*/ 3 w 46"/>
                        <a:gd name="T11" fmla="*/ 7 h 24"/>
                        <a:gd name="T12" fmla="*/ 5 w 46"/>
                        <a:gd name="T13" fmla="*/ 8 h 24"/>
                        <a:gd name="T14" fmla="*/ 7 w 46"/>
                        <a:gd name="T15" fmla="*/ 8 h 24"/>
                        <a:gd name="T16" fmla="*/ 8 w 46"/>
                        <a:gd name="T17" fmla="*/ 8 h 24"/>
                        <a:gd name="T18" fmla="*/ 9 w 46"/>
                        <a:gd name="T19" fmla="*/ 8 h 24"/>
                        <a:gd name="T20" fmla="*/ 11 w 46"/>
                        <a:gd name="T21" fmla="*/ 8 h 24"/>
                        <a:gd name="T22" fmla="*/ 12 w 46"/>
                        <a:gd name="T23" fmla="*/ 7 h 24"/>
                        <a:gd name="T24" fmla="*/ 14 w 46"/>
                        <a:gd name="T25" fmla="*/ 6 h 24"/>
                        <a:gd name="T26" fmla="*/ 15 w 46"/>
                        <a:gd name="T27" fmla="*/ 5 h 24"/>
                        <a:gd name="T28" fmla="*/ 15 w 46"/>
                        <a:gd name="T29" fmla="*/ 4 h 24"/>
                        <a:gd name="T30" fmla="*/ 16 w 46"/>
                        <a:gd name="T31" fmla="*/ 2 h 24"/>
                        <a:gd name="T32" fmla="*/ 16 w 46"/>
                        <a:gd name="T33" fmla="*/ 0 h 24"/>
                        <a:gd name="T34" fmla="*/ 0 w 46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0" y="0"/>
                          </a:moveTo>
                          <a:lnTo>
                            <a:pt x="0" y="6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0" y="20"/>
                          </a:lnTo>
                          <a:lnTo>
                            <a:pt x="14" y="23"/>
                          </a:lnTo>
                          <a:lnTo>
                            <a:pt x="19" y="24"/>
                          </a:lnTo>
                          <a:lnTo>
                            <a:pt x="23" y="24"/>
                          </a:lnTo>
                          <a:lnTo>
                            <a:pt x="27" y="24"/>
                          </a:lnTo>
                          <a:lnTo>
                            <a:pt x="31" y="23"/>
                          </a:lnTo>
                          <a:lnTo>
                            <a:pt x="34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5" y="6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908" name="Rectangle 335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415" y="1984"/>
                      <a:ext cx="16" cy="47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1909" name="Freeform 33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415" y="1976"/>
                      <a:ext cx="16" cy="8"/>
                    </a:xfrm>
                    <a:custGeom>
                      <a:avLst/>
                      <a:gdLst>
                        <a:gd name="T0" fmla="*/ 16 w 46"/>
                        <a:gd name="T1" fmla="*/ 8 h 23"/>
                        <a:gd name="T2" fmla="*/ 16 w 46"/>
                        <a:gd name="T3" fmla="*/ 6 h 23"/>
                        <a:gd name="T4" fmla="*/ 15 w 46"/>
                        <a:gd name="T5" fmla="*/ 4 h 23"/>
                        <a:gd name="T6" fmla="*/ 15 w 46"/>
                        <a:gd name="T7" fmla="*/ 3 h 23"/>
                        <a:gd name="T8" fmla="*/ 14 w 46"/>
                        <a:gd name="T9" fmla="*/ 2 h 23"/>
                        <a:gd name="T10" fmla="*/ 12 w 46"/>
                        <a:gd name="T11" fmla="*/ 1 h 23"/>
                        <a:gd name="T12" fmla="*/ 11 w 46"/>
                        <a:gd name="T13" fmla="*/ 0 h 23"/>
                        <a:gd name="T14" fmla="*/ 9 w 46"/>
                        <a:gd name="T15" fmla="*/ 0 h 23"/>
                        <a:gd name="T16" fmla="*/ 8 w 46"/>
                        <a:gd name="T17" fmla="*/ 0 h 23"/>
                        <a:gd name="T18" fmla="*/ 7 w 46"/>
                        <a:gd name="T19" fmla="*/ 0 h 23"/>
                        <a:gd name="T20" fmla="*/ 5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6 h 23"/>
                        <a:gd name="T32" fmla="*/ 0 w 46"/>
                        <a:gd name="T33" fmla="*/ 8 h 23"/>
                        <a:gd name="T34" fmla="*/ 16 w 46"/>
                        <a:gd name="T35" fmla="*/ 8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5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9" y="6"/>
                          </a:lnTo>
                          <a:lnTo>
                            <a:pt x="34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4" y="1"/>
                          </a:lnTo>
                          <a:lnTo>
                            <a:pt x="10" y="3"/>
                          </a:lnTo>
                          <a:lnTo>
                            <a:pt x="7" y="6"/>
                          </a:lnTo>
                          <a:lnTo>
                            <a:pt x="4" y="9"/>
                          </a:lnTo>
                          <a:lnTo>
                            <a:pt x="2" y="12"/>
                          </a:lnTo>
                          <a:lnTo>
                            <a:pt x="0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910" name="Freeform 33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312" y="2460"/>
                      <a:ext cx="16" cy="8"/>
                    </a:xfrm>
                    <a:custGeom>
                      <a:avLst/>
                      <a:gdLst>
                        <a:gd name="T0" fmla="*/ 0 w 46"/>
                        <a:gd name="T1" fmla="*/ 0 h 24"/>
                        <a:gd name="T2" fmla="*/ 0 w 46"/>
                        <a:gd name="T3" fmla="*/ 2 h 24"/>
                        <a:gd name="T4" fmla="*/ 1 w 46"/>
                        <a:gd name="T5" fmla="*/ 4 h 24"/>
                        <a:gd name="T6" fmla="*/ 1 w 46"/>
                        <a:gd name="T7" fmla="*/ 5 h 24"/>
                        <a:gd name="T8" fmla="*/ 2 w 46"/>
                        <a:gd name="T9" fmla="*/ 6 h 24"/>
                        <a:gd name="T10" fmla="*/ 3 w 46"/>
                        <a:gd name="T11" fmla="*/ 7 h 24"/>
                        <a:gd name="T12" fmla="*/ 5 w 46"/>
                        <a:gd name="T13" fmla="*/ 8 h 24"/>
                        <a:gd name="T14" fmla="*/ 6 w 46"/>
                        <a:gd name="T15" fmla="*/ 8 h 24"/>
                        <a:gd name="T16" fmla="*/ 8 w 46"/>
                        <a:gd name="T17" fmla="*/ 8 h 24"/>
                        <a:gd name="T18" fmla="*/ 9 w 46"/>
                        <a:gd name="T19" fmla="*/ 8 h 24"/>
                        <a:gd name="T20" fmla="*/ 11 w 46"/>
                        <a:gd name="T21" fmla="*/ 8 h 24"/>
                        <a:gd name="T22" fmla="*/ 12 w 46"/>
                        <a:gd name="T23" fmla="*/ 7 h 24"/>
                        <a:gd name="T24" fmla="*/ 13 w 46"/>
                        <a:gd name="T25" fmla="*/ 6 h 24"/>
                        <a:gd name="T26" fmla="*/ 15 w 46"/>
                        <a:gd name="T27" fmla="*/ 5 h 24"/>
                        <a:gd name="T28" fmla="*/ 15 w 46"/>
                        <a:gd name="T29" fmla="*/ 4 h 24"/>
                        <a:gd name="T30" fmla="*/ 16 w 46"/>
                        <a:gd name="T31" fmla="*/ 2 h 24"/>
                        <a:gd name="T32" fmla="*/ 16 w 46"/>
                        <a:gd name="T33" fmla="*/ 0 h 24"/>
                        <a:gd name="T34" fmla="*/ 0 w 46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0" y="0"/>
                          </a:moveTo>
                          <a:lnTo>
                            <a:pt x="0" y="6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0" y="20"/>
                          </a:lnTo>
                          <a:lnTo>
                            <a:pt x="14" y="23"/>
                          </a:lnTo>
                          <a:lnTo>
                            <a:pt x="18" y="24"/>
                          </a:lnTo>
                          <a:lnTo>
                            <a:pt x="23" y="24"/>
                          </a:lnTo>
                          <a:lnTo>
                            <a:pt x="27" y="24"/>
                          </a:lnTo>
                          <a:lnTo>
                            <a:pt x="31" y="23"/>
                          </a:lnTo>
                          <a:lnTo>
                            <a:pt x="35" y="20"/>
                          </a:lnTo>
                          <a:lnTo>
                            <a:pt x="38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5" y="6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911" name="Rectangle 338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312" y="1984"/>
                      <a:ext cx="16" cy="47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1912" name="Freeform 33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312" y="1976"/>
                      <a:ext cx="16" cy="8"/>
                    </a:xfrm>
                    <a:custGeom>
                      <a:avLst/>
                      <a:gdLst>
                        <a:gd name="T0" fmla="*/ 16 w 46"/>
                        <a:gd name="T1" fmla="*/ 8 h 23"/>
                        <a:gd name="T2" fmla="*/ 16 w 46"/>
                        <a:gd name="T3" fmla="*/ 6 h 23"/>
                        <a:gd name="T4" fmla="*/ 15 w 46"/>
                        <a:gd name="T5" fmla="*/ 4 h 23"/>
                        <a:gd name="T6" fmla="*/ 15 w 46"/>
                        <a:gd name="T7" fmla="*/ 3 h 23"/>
                        <a:gd name="T8" fmla="*/ 13 w 46"/>
                        <a:gd name="T9" fmla="*/ 2 h 23"/>
                        <a:gd name="T10" fmla="*/ 12 w 46"/>
                        <a:gd name="T11" fmla="*/ 1 h 23"/>
                        <a:gd name="T12" fmla="*/ 11 w 46"/>
                        <a:gd name="T13" fmla="*/ 0 h 23"/>
                        <a:gd name="T14" fmla="*/ 9 w 46"/>
                        <a:gd name="T15" fmla="*/ 0 h 23"/>
                        <a:gd name="T16" fmla="*/ 8 w 46"/>
                        <a:gd name="T17" fmla="*/ 0 h 23"/>
                        <a:gd name="T18" fmla="*/ 6 w 46"/>
                        <a:gd name="T19" fmla="*/ 0 h 23"/>
                        <a:gd name="T20" fmla="*/ 5 w 46"/>
                        <a:gd name="T21" fmla="*/ 0 h 23"/>
                        <a:gd name="T22" fmla="*/ 3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6 h 23"/>
                        <a:gd name="T32" fmla="*/ 0 w 46"/>
                        <a:gd name="T33" fmla="*/ 8 h 23"/>
                        <a:gd name="T34" fmla="*/ 16 w 46"/>
                        <a:gd name="T35" fmla="*/ 8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5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8" y="6"/>
                          </a:lnTo>
                          <a:lnTo>
                            <a:pt x="35" y="3"/>
                          </a:lnTo>
                          <a:lnTo>
                            <a:pt x="31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8" y="0"/>
                          </a:lnTo>
                          <a:lnTo>
                            <a:pt x="14" y="1"/>
                          </a:lnTo>
                          <a:lnTo>
                            <a:pt x="10" y="3"/>
                          </a:lnTo>
                          <a:lnTo>
                            <a:pt x="7" y="6"/>
                          </a:lnTo>
                          <a:lnTo>
                            <a:pt x="4" y="9"/>
                          </a:lnTo>
                          <a:lnTo>
                            <a:pt x="2" y="12"/>
                          </a:lnTo>
                          <a:lnTo>
                            <a:pt x="0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913" name="Freeform 34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272" y="2460"/>
                      <a:ext cx="16" cy="8"/>
                    </a:xfrm>
                    <a:custGeom>
                      <a:avLst/>
                      <a:gdLst>
                        <a:gd name="T0" fmla="*/ 0 w 47"/>
                        <a:gd name="T1" fmla="*/ 0 h 24"/>
                        <a:gd name="T2" fmla="*/ 0 w 47"/>
                        <a:gd name="T3" fmla="*/ 2 h 24"/>
                        <a:gd name="T4" fmla="*/ 1 w 47"/>
                        <a:gd name="T5" fmla="*/ 4 h 24"/>
                        <a:gd name="T6" fmla="*/ 1 w 47"/>
                        <a:gd name="T7" fmla="*/ 5 h 24"/>
                        <a:gd name="T8" fmla="*/ 3 w 47"/>
                        <a:gd name="T9" fmla="*/ 6 h 24"/>
                        <a:gd name="T10" fmla="*/ 4 w 47"/>
                        <a:gd name="T11" fmla="*/ 7 h 24"/>
                        <a:gd name="T12" fmla="*/ 5 w 47"/>
                        <a:gd name="T13" fmla="*/ 8 h 24"/>
                        <a:gd name="T14" fmla="*/ 6 w 47"/>
                        <a:gd name="T15" fmla="*/ 8 h 24"/>
                        <a:gd name="T16" fmla="*/ 8 w 47"/>
                        <a:gd name="T17" fmla="*/ 8 h 24"/>
                        <a:gd name="T18" fmla="*/ 10 w 47"/>
                        <a:gd name="T19" fmla="*/ 8 h 24"/>
                        <a:gd name="T20" fmla="*/ 11 w 47"/>
                        <a:gd name="T21" fmla="*/ 8 h 24"/>
                        <a:gd name="T22" fmla="*/ 12 w 47"/>
                        <a:gd name="T23" fmla="*/ 7 h 24"/>
                        <a:gd name="T24" fmla="*/ 13 w 47"/>
                        <a:gd name="T25" fmla="*/ 6 h 24"/>
                        <a:gd name="T26" fmla="*/ 14 w 47"/>
                        <a:gd name="T27" fmla="*/ 5 h 24"/>
                        <a:gd name="T28" fmla="*/ 15 w 47"/>
                        <a:gd name="T29" fmla="*/ 4 h 24"/>
                        <a:gd name="T30" fmla="*/ 16 w 47"/>
                        <a:gd name="T31" fmla="*/ 2 h 24"/>
                        <a:gd name="T32" fmla="*/ 16 w 47"/>
                        <a:gd name="T33" fmla="*/ 0 h 24"/>
                        <a:gd name="T34" fmla="*/ 0 w 47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7" h="24">
                          <a:moveTo>
                            <a:pt x="0" y="0"/>
                          </a:moveTo>
                          <a:lnTo>
                            <a:pt x="0" y="6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8" y="17"/>
                          </a:lnTo>
                          <a:lnTo>
                            <a:pt x="11" y="20"/>
                          </a:lnTo>
                          <a:lnTo>
                            <a:pt x="15" y="23"/>
                          </a:lnTo>
                          <a:lnTo>
                            <a:pt x="19" y="24"/>
                          </a:lnTo>
                          <a:lnTo>
                            <a:pt x="23" y="24"/>
                          </a:lnTo>
                          <a:lnTo>
                            <a:pt x="28" y="24"/>
                          </a:lnTo>
                          <a:lnTo>
                            <a:pt x="32" y="23"/>
                          </a:lnTo>
                          <a:lnTo>
                            <a:pt x="35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6" y="6"/>
                          </a:lnTo>
                          <a:lnTo>
                            <a:pt x="47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914" name="Rectangle 341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272" y="1984"/>
                      <a:ext cx="16" cy="47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1915" name="Freeform 34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272" y="1976"/>
                      <a:ext cx="16" cy="8"/>
                    </a:xfrm>
                    <a:custGeom>
                      <a:avLst/>
                      <a:gdLst>
                        <a:gd name="T0" fmla="*/ 16 w 47"/>
                        <a:gd name="T1" fmla="*/ 8 h 23"/>
                        <a:gd name="T2" fmla="*/ 16 w 47"/>
                        <a:gd name="T3" fmla="*/ 6 h 23"/>
                        <a:gd name="T4" fmla="*/ 15 w 47"/>
                        <a:gd name="T5" fmla="*/ 4 h 23"/>
                        <a:gd name="T6" fmla="*/ 14 w 47"/>
                        <a:gd name="T7" fmla="*/ 3 h 23"/>
                        <a:gd name="T8" fmla="*/ 13 w 47"/>
                        <a:gd name="T9" fmla="*/ 2 h 23"/>
                        <a:gd name="T10" fmla="*/ 12 w 47"/>
                        <a:gd name="T11" fmla="*/ 1 h 23"/>
                        <a:gd name="T12" fmla="*/ 11 w 47"/>
                        <a:gd name="T13" fmla="*/ 0 h 23"/>
                        <a:gd name="T14" fmla="*/ 10 w 47"/>
                        <a:gd name="T15" fmla="*/ 0 h 23"/>
                        <a:gd name="T16" fmla="*/ 8 w 47"/>
                        <a:gd name="T17" fmla="*/ 0 h 23"/>
                        <a:gd name="T18" fmla="*/ 6 w 47"/>
                        <a:gd name="T19" fmla="*/ 0 h 23"/>
                        <a:gd name="T20" fmla="*/ 5 w 47"/>
                        <a:gd name="T21" fmla="*/ 0 h 23"/>
                        <a:gd name="T22" fmla="*/ 4 w 47"/>
                        <a:gd name="T23" fmla="*/ 1 h 23"/>
                        <a:gd name="T24" fmla="*/ 3 w 47"/>
                        <a:gd name="T25" fmla="*/ 2 h 23"/>
                        <a:gd name="T26" fmla="*/ 1 w 47"/>
                        <a:gd name="T27" fmla="*/ 3 h 23"/>
                        <a:gd name="T28" fmla="*/ 1 w 47"/>
                        <a:gd name="T29" fmla="*/ 4 h 23"/>
                        <a:gd name="T30" fmla="*/ 0 w 47"/>
                        <a:gd name="T31" fmla="*/ 6 h 23"/>
                        <a:gd name="T32" fmla="*/ 0 w 47"/>
                        <a:gd name="T33" fmla="*/ 8 h 23"/>
                        <a:gd name="T34" fmla="*/ 16 w 47"/>
                        <a:gd name="T35" fmla="*/ 8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7" h="23">
                          <a:moveTo>
                            <a:pt x="47" y="23"/>
                          </a:moveTo>
                          <a:lnTo>
                            <a:pt x="46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9" y="6"/>
                          </a:lnTo>
                          <a:lnTo>
                            <a:pt x="35" y="3"/>
                          </a:lnTo>
                          <a:lnTo>
                            <a:pt x="32" y="1"/>
                          </a:lnTo>
                          <a:lnTo>
                            <a:pt x="28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1" y="3"/>
                          </a:lnTo>
                          <a:lnTo>
                            <a:pt x="8" y="6"/>
                          </a:lnTo>
                          <a:lnTo>
                            <a:pt x="4" y="9"/>
                          </a:lnTo>
                          <a:lnTo>
                            <a:pt x="2" y="12"/>
                          </a:lnTo>
                          <a:lnTo>
                            <a:pt x="0" y="17"/>
                          </a:lnTo>
                          <a:lnTo>
                            <a:pt x="0" y="23"/>
                          </a:lnTo>
                          <a:lnTo>
                            <a:pt x="47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916" name="Freeform 34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61" y="2460"/>
                      <a:ext cx="16" cy="8"/>
                    </a:xfrm>
                    <a:custGeom>
                      <a:avLst/>
                      <a:gdLst>
                        <a:gd name="T0" fmla="*/ 0 w 46"/>
                        <a:gd name="T1" fmla="*/ 0 h 24"/>
                        <a:gd name="T2" fmla="*/ 0 w 46"/>
                        <a:gd name="T3" fmla="*/ 2 h 24"/>
                        <a:gd name="T4" fmla="*/ 1 w 46"/>
                        <a:gd name="T5" fmla="*/ 4 h 24"/>
                        <a:gd name="T6" fmla="*/ 1 w 46"/>
                        <a:gd name="T7" fmla="*/ 5 h 24"/>
                        <a:gd name="T8" fmla="*/ 2 w 46"/>
                        <a:gd name="T9" fmla="*/ 6 h 24"/>
                        <a:gd name="T10" fmla="*/ 4 w 46"/>
                        <a:gd name="T11" fmla="*/ 7 h 24"/>
                        <a:gd name="T12" fmla="*/ 5 w 46"/>
                        <a:gd name="T13" fmla="*/ 8 h 24"/>
                        <a:gd name="T14" fmla="*/ 7 w 46"/>
                        <a:gd name="T15" fmla="*/ 8 h 24"/>
                        <a:gd name="T16" fmla="*/ 8 w 46"/>
                        <a:gd name="T17" fmla="*/ 8 h 24"/>
                        <a:gd name="T18" fmla="*/ 9 w 46"/>
                        <a:gd name="T19" fmla="*/ 8 h 24"/>
                        <a:gd name="T20" fmla="*/ 11 w 46"/>
                        <a:gd name="T21" fmla="*/ 8 h 24"/>
                        <a:gd name="T22" fmla="*/ 13 w 46"/>
                        <a:gd name="T23" fmla="*/ 7 h 24"/>
                        <a:gd name="T24" fmla="*/ 14 w 46"/>
                        <a:gd name="T25" fmla="*/ 6 h 24"/>
                        <a:gd name="T26" fmla="*/ 15 w 46"/>
                        <a:gd name="T27" fmla="*/ 5 h 24"/>
                        <a:gd name="T28" fmla="*/ 15 w 46"/>
                        <a:gd name="T29" fmla="*/ 4 h 24"/>
                        <a:gd name="T30" fmla="*/ 16 w 46"/>
                        <a:gd name="T31" fmla="*/ 2 h 24"/>
                        <a:gd name="T32" fmla="*/ 16 w 46"/>
                        <a:gd name="T33" fmla="*/ 0 h 24"/>
                        <a:gd name="T34" fmla="*/ 0 w 46"/>
                        <a:gd name="T35" fmla="*/ 0 h 24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4">
                          <a:moveTo>
                            <a:pt x="0" y="0"/>
                          </a:moveTo>
                          <a:lnTo>
                            <a:pt x="1" y="6"/>
                          </a:lnTo>
                          <a:lnTo>
                            <a:pt x="2" y="11"/>
                          </a:lnTo>
                          <a:lnTo>
                            <a:pt x="4" y="14"/>
                          </a:lnTo>
                          <a:lnTo>
                            <a:pt x="7" y="17"/>
                          </a:lnTo>
                          <a:lnTo>
                            <a:pt x="11" y="20"/>
                          </a:lnTo>
                          <a:lnTo>
                            <a:pt x="15" y="23"/>
                          </a:lnTo>
                          <a:lnTo>
                            <a:pt x="19" y="24"/>
                          </a:lnTo>
                          <a:lnTo>
                            <a:pt x="23" y="24"/>
                          </a:lnTo>
                          <a:lnTo>
                            <a:pt x="27" y="24"/>
                          </a:lnTo>
                          <a:lnTo>
                            <a:pt x="32" y="23"/>
                          </a:lnTo>
                          <a:lnTo>
                            <a:pt x="36" y="20"/>
                          </a:lnTo>
                          <a:lnTo>
                            <a:pt x="39" y="17"/>
                          </a:lnTo>
                          <a:lnTo>
                            <a:pt x="42" y="14"/>
                          </a:lnTo>
                          <a:lnTo>
                            <a:pt x="44" y="11"/>
                          </a:lnTo>
                          <a:lnTo>
                            <a:pt x="46" y="6"/>
                          </a:lnTo>
                          <a:lnTo>
                            <a:pt x="46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917" name="Rectangle 34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161" y="1984"/>
                      <a:ext cx="16" cy="47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1918" name="Freeform 34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61" y="1976"/>
                      <a:ext cx="16" cy="8"/>
                    </a:xfrm>
                    <a:custGeom>
                      <a:avLst/>
                      <a:gdLst>
                        <a:gd name="T0" fmla="*/ 16 w 46"/>
                        <a:gd name="T1" fmla="*/ 8 h 23"/>
                        <a:gd name="T2" fmla="*/ 16 w 46"/>
                        <a:gd name="T3" fmla="*/ 6 h 23"/>
                        <a:gd name="T4" fmla="*/ 15 w 46"/>
                        <a:gd name="T5" fmla="*/ 4 h 23"/>
                        <a:gd name="T6" fmla="*/ 15 w 46"/>
                        <a:gd name="T7" fmla="*/ 3 h 23"/>
                        <a:gd name="T8" fmla="*/ 14 w 46"/>
                        <a:gd name="T9" fmla="*/ 2 h 23"/>
                        <a:gd name="T10" fmla="*/ 13 w 46"/>
                        <a:gd name="T11" fmla="*/ 1 h 23"/>
                        <a:gd name="T12" fmla="*/ 11 w 46"/>
                        <a:gd name="T13" fmla="*/ 0 h 23"/>
                        <a:gd name="T14" fmla="*/ 9 w 46"/>
                        <a:gd name="T15" fmla="*/ 0 h 23"/>
                        <a:gd name="T16" fmla="*/ 8 w 46"/>
                        <a:gd name="T17" fmla="*/ 0 h 23"/>
                        <a:gd name="T18" fmla="*/ 7 w 46"/>
                        <a:gd name="T19" fmla="*/ 0 h 23"/>
                        <a:gd name="T20" fmla="*/ 5 w 46"/>
                        <a:gd name="T21" fmla="*/ 0 h 23"/>
                        <a:gd name="T22" fmla="*/ 4 w 46"/>
                        <a:gd name="T23" fmla="*/ 1 h 23"/>
                        <a:gd name="T24" fmla="*/ 2 w 46"/>
                        <a:gd name="T25" fmla="*/ 2 h 23"/>
                        <a:gd name="T26" fmla="*/ 1 w 46"/>
                        <a:gd name="T27" fmla="*/ 3 h 23"/>
                        <a:gd name="T28" fmla="*/ 1 w 46"/>
                        <a:gd name="T29" fmla="*/ 4 h 23"/>
                        <a:gd name="T30" fmla="*/ 0 w 46"/>
                        <a:gd name="T31" fmla="*/ 6 h 23"/>
                        <a:gd name="T32" fmla="*/ 0 w 46"/>
                        <a:gd name="T33" fmla="*/ 8 h 23"/>
                        <a:gd name="T34" fmla="*/ 16 w 46"/>
                        <a:gd name="T35" fmla="*/ 8 h 23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46" h="23">
                          <a:moveTo>
                            <a:pt x="46" y="23"/>
                          </a:moveTo>
                          <a:lnTo>
                            <a:pt x="46" y="17"/>
                          </a:lnTo>
                          <a:lnTo>
                            <a:pt x="44" y="12"/>
                          </a:lnTo>
                          <a:lnTo>
                            <a:pt x="42" y="9"/>
                          </a:lnTo>
                          <a:lnTo>
                            <a:pt x="39" y="6"/>
                          </a:lnTo>
                          <a:lnTo>
                            <a:pt x="36" y="3"/>
                          </a:lnTo>
                          <a:lnTo>
                            <a:pt x="32" y="1"/>
                          </a:lnTo>
                          <a:lnTo>
                            <a:pt x="27" y="0"/>
                          </a:lnTo>
                          <a:lnTo>
                            <a:pt x="23" y="0"/>
                          </a:lnTo>
                          <a:lnTo>
                            <a:pt x="19" y="0"/>
                          </a:lnTo>
                          <a:lnTo>
                            <a:pt x="15" y="1"/>
                          </a:lnTo>
                          <a:lnTo>
                            <a:pt x="11" y="3"/>
                          </a:lnTo>
                          <a:lnTo>
                            <a:pt x="7" y="6"/>
                          </a:lnTo>
                          <a:lnTo>
                            <a:pt x="4" y="9"/>
                          </a:lnTo>
                          <a:lnTo>
                            <a:pt x="2" y="12"/>
                          </a:lnTo>
                          <a:lnTo>
                            <a:pt x="1" y="17"/>
                          </a:lnTo>
                          <a:lnTo>
                            <a:pt x="0" y="23"/>
                          </a:lnTo>
                          <a:lnTo>
                            <a:pt x="46" y="23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919" name="Freeform 34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018" y="2452"/>
                      <a:ext cx="8" cy="16"/>
                    </a:xfrm>
                    <a:custGeom>
                      <a:avLst/>
                      <a:gdLst>
                        <a:gd name="T0" fmla="*/ 8 w 23"/>
                        <a:gd name="T1" fmla="*/ 0 h 47"/>
                        <a:gd name="T2" fmla="*/ 6 w 23"/>
                        <a:gd name="T3" fmla="*/ 0 h 47"/>
                        <a:gd name="T4" fmla="*/ 5 w 23"/>
                        <a:gd name="T5" fmla="*/ 1 h 47"/>
                        <a:gd name="T6" fmla="*/ 3 w 23"/>
                        <a:gd name="T7" fmla="*/ 1 h 47"/>
                        <a:gd name="T8" fmla="*/ 2 w 23"/>
                        <a:gd name="T9" fmla="*/ 3 h 47"/>
                        <a:gd name="T10" fmla="*/ 1 w 23"/>
                        <a:gd name="T11" fmla="*/ 4 h 47"/>
                        <a:gd name="T12" fmla="*/ 1 w 23"/>
                        <a:gd name="T13" fmla="*/ 5 h 47"/>
                        <a:gd name="T14" fmla="*/ 0 w 23"/>
                        <a:gd name="T15" fmla="*/ 6 h 47"/>
                        <a:gd name="T16" fmla="*/ 0 w 23"/>
                        <a:gd name="T17" fmla="*/ 8 h 47"/>
                        <a:gd name="T18" fmla="*/ 0 w 23"/>
                        <a:gd name="T19" fmla="*/ 10 h 47"/>
                        <a:gd name="T20" fmla="*/ 1 w 23"/>
                        <a:gd name="T21" fmla="*/ 11 h 47"/>
                        <a:gd name="T22" fmla="*/ 1 w 23"/>
                        <a:gd name="T23" fmla="*/ 12 h 47"/>
                        <a:gd name="T24" fmla="*/ 2 w 23"/>
                        <a:gd name="T25" fmla="*/ 13 h 47"/>
                        <a:gd name="T26" fmla="*/ 3 w 23"/>
                        <a:gd name="T27" fmla="*/ 14 h 47"/>
                        <a:gd name="T28" fmla="*/ 5 w 23"/>
                        <a:gd name="T29" fmla="*/ 15 h 47"/>
                        <a:gd name="T30" fmla="*/ 6 w 23"/>
                        <a:gd name="T31" fmla="*/ 16 h 47"/>
                        <a:gd name="T32" fmla="*/ 8 w 23"/>
                        <a:gd name="T33" fmla="*/ 16 h 47"/>
                        <a:gd name="T34" fmla="*/ 8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4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8"/>
                          </a:lnTo>
                          <a:lnTo>
                            <a:pt x="2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4" y="44"/>
                          </a:lnTo>
                          <a:lnTo>
                            <a:pt x="18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920" name="Rectangle 347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026" y="2452"/>
                      <a:ext cx="103" cy="1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1921" name="Freeform 34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29" y="2452"/>
                      <a:ext cx="8" cy="16"/>
                    </a:xfrm>
                    <a:custGeom>
                      <a:avLst/>
                      <a:gdLst>
                        <a:gd name="T0" fmla="*/ 0 w 24"/>
                        <a:gd name="T1" fmla="*/ 16 h 47"/>
                        <a:gd name="T2" fmla="*/ 2 w 24"/>
                        <a:gd name="T3" fmla="*/ 16 h 47"/>
                        <a:gd name="T4" fmla="*/ 3 w 24"/>
                        <a:gd name="T5" fmla="*/ 15 h 47"/>
                        <a:gd name="T6" fmla="*/ 5 w 24"/>
                        <a:gd name="T7" fmla="*/ 14 h 47"/>
                        <a:gd name="T8" fmla="*/ 6 w 24"/>
                        <a:gd name="T9" fmla="*/ 13 h 47"/>
                        <a:gd name="T10" fmla="*/ 6 w 24"/>
                        <a:gd name="T11" fmla="*/ 12 h 47"/>
                        <a:gd name="T12" fmla="*/ 7 w 24"/>
                        <a:gd name="T13" fmla="*/ 11 h 47"/>
                        <a:gd name="T14" fmla="*/ 7 w 24"/>
                        <a:gd name="T15" fmla="*/ 10 h 47"/>
                        <a:gd name="T16" fmla="*/ 8 w 24"/>
                        <a:gd name="T17" fmla="*/ 8 h 47"/>
                        <a:gd name="T18" fmla="*/ 7 w 24"/>
                        <a:gd name="T19" fmla="*/ 6 h 47"/>
                        <a:gd name="T20" fmla="*/ 7 w 24"/>
                        <a:gd name="T21" fmla="*/ 5 h 47"/>
                        <a:gd name="T22" fmla="*/ 6 w 24"/>
                        <a:gd name="T23" fmla="*/ 4 h 47"/>
                        <a:gd name="T24" fmla="*/ 6 w 24"/>
                        <a:gd name="T25" fmla="*/ 3 h 47"/>
                        <a:gd name="T26" fmla="*/ 5 w 24"/>
                        <a:gd name="T27" fmla="*/ 1 h 47"/>
                        <a:gd name="T28" fmla="*/ 3 w 24"/>
                        <a:gd name="T29" fmla="*/ 1 h 47"/>
                        <a:gd name="T30" fmla="*/ 2 w 24"/>
                        <a:gd name="T31" fmla="*/ 0 h 47"/>
                        <a:gd name="T32" fmla="*/ 0 w 24"/>
                        <a:gd name="T33" fmla="*/ 0 h 47"/>
                        <a:gd name="T34" fmla="*/ 0 w 24"/>
                        <a:gd name="T35" fmla="*/ 16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7">
                          <a:moveTo>
                            <a:pt x="0" y="47"/>
                          </a:moveTo>
                          <a:lnTo>
                            <a:pt x="6" y="46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7" y="39"/>
                          </a:lnTo>
                          <a:lnTo>
                            <a:pt x="19" y="36"/>
                          </a:lnTo>
                          <a:lnTo>
                            <a:pt x="21" y="32"/>
                          </a:lnTo>
                          <a:lnTo>
                            <a:pt x="22" y="28"/>
                          </a:lnTo>
                          <a:lnTo>
                            <a:pt x="24" y="23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19" y="11"/>
                          </a:lnTo>
                          <a:lnTo>
                            <a:pt x="17" y="8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922" name="Freeform 34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018" y="2452"/>
                      <a:ext cx="8" cy="16"/>
                    </a:xfrm>
                    <a:custGeom>
                      <a:avLst/>
                      <a:gdLst>
                        <a:gd name="T0" fmla="*/ 8 w 23"/>
                        <a:gd name="T1" fmla="*/ 0 h 47"/>
                        <a:gd name="T2" fmla="*/ 6 w 23"/>
                        <a:gd name="T3" fmla="*/ 0 h 47"/>
                        <a:gd name="T4" fmla="*/ 5 w 23"/>
                        <a:gd name="T5" fmla="*/ 1 h 47"/>
                        <a:gd name="T6" fmla="*/ 3 w 23"/>
                        <a:gd name="T7" fmla="*/ 1 h 47"/>
                        <a:gd name="T8" fmla="*/ 2 w 23"/>
                        <a:gd name="T9" fmla="*/ 3 h 47"/>
                        <a:gd name="T10" fmla="*/ 1 w 23"/>
                        <a:gd name="T11" fmla="*/ 4 h 47"/>
                        <a:gd name="T12" fmla="*/ 1 w 23"/>
                        <a:gd name="T13" fmla="*/ 5 h 47"/>
                        <a:gd name="T14" fmla="*/ 0 w 23"/>
                        <a:gd name="T15" fmla="*/ 6 h 47"/>
                        <a:gd name="T16" fmla="*/ 0 w 23"/>
                        <a:gd name="T17" fmla="*/ 8 h 47"/>
                        <a:gd name="T18" fmla="*/ 0 w 23"/>
                        <a:gd name="T19" fmla="*/ 10 h 47"/>
                        <a:gd name="T20" fmla="*/ 1 w 23"/>
                        <a:gd name="T21" fmla="*/ 11 h 47"/>
                        <a:gd name="T22" fmla="*/ 1 w 23"/>
                        <a:gd name="T23" fmla="*/ 12 h 47"/>
                        <a:gd name="T24" fmla="*/ 2 w 23"/>
                        <a:gd name="T25" fmla="*/ 13 h 47"/>
                        <a:gd name="T26" fmla="*/ 3 w 23"/>
                        <a:gd name="T27" fmla="*/ 14 h 47"/>
                        <a:gd name="T28" fmla="*/ 5 w 23"/>
                        <a:gd name="T29" fmla="*/ 15 h 47"/>
                        <a:gd name="T30" fmla="*/ 6 w 23"/>
                        <a:gd name="T31" fmla="*/ 16 h 47"/>
                        <a:gd name="T32" fmla="*/ 8 w 23"/>
                        <a:gd name="T33" fmla="*/ 16 h 47"/>
                        <a:gd name="T34" fmla="*/ 8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4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8"/>
                          </a:lnTo>
                          <a:lnTo>
                            <a:pt x="2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4" y="44"/>
                          </a:lnTo>
                          <a:lnTo>
                            <a:pt x="18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923" name="Rectangle 350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026" y="2452"/>
                      <a:ext cx="127" cy="1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1924" name="Freeform 35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53" y="2452"/>
                      <a:ext cx="8" cy="16"/>
                    </a:xfrm>
                    <a:custGeom>
                      <a:avLst/>
                      <a:gdLst>
                        <a:gd name="T0" fmla="*/ 0 w 23"/>
                        <a:gd name="T1" fmla="*/ 16 h 47"/>
                        <a:gd name="T2" fmla="*/ 2 w 23"/>
                        <a:gd name="T3" fmla="*/ 16 h 47"/>
                        <a:gd name="T4" fmla="*/ 4 w 23"/>
                        <a:gd name="T5" fmla="*/ 15 h 47"/>
                        <a:gd name="T6" fmla="*/ 5 w 23"/>
                        <a:gd name="T7" fmla="*/ 14 h 47"/>
                        <a:gd name="T8" fmla="*/ 6 w 23"/>
                        <a:gd name="T9" fmla="*/ 13 h 47"/>
                        <a:gd name="T10" fmla="*/ 7 w 23"/>
                        <a:gd name="T11" fmla="*/ 12 h 47"/>
                        <a:gd name="T12" fmla="*/ 8 w 23"/>
                        <a:gd name="T13" fmla="*/ 11 h 47"/>
                        <a:gd name="T14" fmla="*/ 8 w 23"/>
                        <a:gd name="T15" fmla="*/ 10 h 47"/>
                        <a:gd name="T16" fmla="*/ 8 w 23"/>
                        <a:gd name="T17" fmla="*/ 8 h 47"/>
                        <a:gd name="T18" fmla="*/ 8 w 23"/>
                        <a:gd name="T19" fmla="*/ 6 h 47"/>
                        <a:gd name="T20" fmla="*/ 8 w 23"/>
                        <a:gd name="T21" fmla="*/ 5 h 47"/>
                        <a:gd name="T22" fmla="*/ 7 w 23"/>
                        <a:gd name="T23" fmla="*/ 4 h 47"/>
                        <a:gd name="T24" fmla="*/ 6 w 23"/>
                        <a:gd name="T25" fmla="*/ 3 h 47"/>
                        <a:gd name="T26" fmla="*/ 5 w 23"/>
                        <a:gd name="T27" fmla="*/ 1 h 47"/>
                        <a:gd name="T28" fmla="*/ 4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16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11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5" y="4"/>
                          </a:lnTo>
                          <a:lnTo>
                            <a:pt x="11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925" name="Freeform 35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29" y="1976"/>
                      <a:ext cx="8" cy="16"/>
                    </a:xfrm>
                    <a:custGeom>
                      <a:avLst/>
                      <a:gdLst>
                        <a:gd name="T0" fmla="*/ 0 w 23"/>
                        <a:gd name="T1" fmla="*/ 16 h 46"/>
                        <a:gd name="T2" fmla="*/ 2 w 23"/>
                        <a:gd name="T3" fmla="*/ 16 h 46"/>
                        <a:gd name="T4" fmla="*/ 3 w 23"/>
                        <a:gd name="T5" fmla="*/ 15 h 46"/>
                        <a:gd name="T6" fmla="*/ 5 w 23"/>
                        <a:gd name="T7" fmla="*/ 15 h 46"/>
                        <a:gd name="T8" fmla="*/ 6 w 23"/>
                        <a:gd name="T9" fmla="*/ 13 h 46"/>
                        <a:gd name="T10" fmla="*/ 7 w 23"/>
                        <a:gd name="T11" fmla="*/ 12 h 46"/>
                        <a:gd name="T12" fmla="*/ 8 w 23"/>
                        <a:gd name="T13" fmla="*/ 11 h 46"/>
                        <a:gd name="T14" fmla="*/ 8 w 23"/>
                        <a:gd name="T15" fmla="*/ 9 h 46"/>
                        <a:gd name="T16" fmla="*/ 8 w 23"/>
                        <a:gd name="T17" fmla="*/ 8 h 46"/>
                        <a:gd name="T18" fmla="*/ 8 w 23"/>
                        <a:gd name="T19" fmla="*/ 6 h 46"/>
                        <a:gd name="T20" fmla="*/ 8 w 23"/>
                        <a:gd name="T21" fmla="*/ 5 h 46"/>
                        <a:gd name="T22" fmla="*/ 7 w 23"/>
                        <a:gd name="T23" fmla="*/ 3 h 46"/>
                        <a:gd name="T24" fmla="*/ 6 w 23"/>
                        <a:gd name="T25" fmla="*/ 2 h 46"/>
                        <a:gd name="T26" fmla="*/ 5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6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6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8" y="38"/>
                          </a:lnTo>
                          <a:lnTo>
                            <a:pt x="20" y="35"/>
                          </a:lnTo>
                          <a:lnTo>
                            <a:pt x="22" y="31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8"/>
                          </a:lnTo>
                          <a:lnTo>
                            <a:pt x="22" y="14"/>
                          </a:lnTo>
                          <a:lnTo>
                            <a:pt x="20" y="10"/>
                          </a:lnTo>
                          <a:lnTo>
                            <a:pt x="18" y="7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926" name="Rectangle 353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026" y="1976"/>
                      <a:ext cx="103" cy="1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1927" name="Freeform 35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018" y="1976"/>
                      <a:ext cx="8" cy="16"/>
                    </a:xfrm>
                    <a:custGeom>
                      <a:avLst/>
                      <a:gdLst>
                        <a:gd name="T0" fmla="*/ 8 w 23"/>
                        <a:gd name="T1" fmla="*/ 0 h 46"/>
                        <a:gd name="T2" fmla="*/ 6 w 23"/>
                        <a:gd name="T3" fmla="*/ 0 h 46"/>
                        <a:gd name="T4" fmla="*/ 5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1 w 23"/>
                        <a:gd name="T13" fmla="*/ 5 h 46"/>
                        <a:gd name="T14" fmla="*/ 0 w 23"/>
                        <a:gd name="T15" fmla="*/ 6 h 46"/>
                        <a:gd name="T16" fmla="*/ 0 w 23"/>
                        <a:gd name="T17" fmla="*/ 8 h 46"/>
                        <a:gd name="T18" fmla="*/ 0 w 23"/>
                        <a:gd name="T19" fmla="*/ 9 h 46"/>
                        <a:gd name="T20" fmla="*/ 1 w 23"/>
                        <a:gd name="T21" fmla="*/ 11 h 46"/>
                        <a:gd name="T22" fmla="*/ 1 w 23"/>
                        <a:gd name="T23" fmla="*/ 12 h 46"/>
                        <a:gd name="T24" fmla="*/ 2 w 23"/>
                        <a:gd name="T25" fmla="*/ 13 h 46"/>
                        <a:gd name="T26" fmla="*/ 3 w 23"/>
                        <a:gd name="T27" fmla="*/ 15 h 46"/>
                        <a:gd name="T28" fmla="*/ 5 w 23"/>
                        <a:gd name="T29" fmla="*/ 15 h 46"/>
                        <a:gd name="T30" fmla="*/ 6 w 23"/>
                        <a:gd name="T31" fmla="*/ 16 h 46"/>
                        <a:gd name="T32" fmla="*/ 8 w 23"/>
                        <a:gd name="T33" fmla="*/ 16 h 46"/>
                        <a:gd name="T34" fmla="*/ 8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8" y="1"/>
                          </a:lnTo>
                          <a:lnTo>
                            <a:pt x="14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0"/>
                          </a:lnTo>
                          <a:lnTo>
                            <a:pt x="2" y="14"/>
                          </a:lnTo>
                          <a:lnTo>
                            <a:pt x="1" y="18"/>
                          </a:lnTo>
                          <a:lnTo>
                            <a:pt x="0" y="23"/>
                          </a:lnTo>
                          <a:lnTo>
                            <a:pt x="1" y="27"/>
                          </a:lnTo>
                          <a:lnTo>
                            <a:pt x="2" y="31"/>
                          </a:lnTo>
                          <a:lnTo>
                            <a:pt x="3" y="35"/>
                          </a:lnTo>
                          <a:lnTo>
                            <a:pt x="6" y="38"/>
                          </a:lnTo>
                          <a:lnTo>
                            <a:pt x="9" y="42"/>
                          </a:lnTo>
                          <a:lnTo>
                            <a:pt x="14" y="44"/>
                          </a:lnTo>
                          <a:lnTo>
                            <a:pt x="18" y="46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928" name="Freeform 35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21" y="1976"/>
                      <a:ext cx="8" cy="16"/>
                    </a:xfrm>
                    <a:custGeom>
                      <a:avLst/>
                      <a:gdLst>
                        <a:gd name="T0" fmla="*/ 8 w 23"/>
                        <a:gd name="T1" fmla="*/ 0 h 46"/>
                        <a:gd name="T2" fmla="*/ 6 w 23"/>
                        <a:gd name="T3" fmla="*/ 0 h 46"/>
                        <a:gd name="T4" fmla="*/ 5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1 w 23"/>
                        <a:gd name="T13" fmla="*/ 5 h 46"/>
                        <a:gd name="T14" fmla="*/ 0 w 23"/>
                        <a:gd name="T15" fmla="*/ 6 h 46"/>
                        <a:gd name="T16" fmla="*/ 0 w 23"/>
                        <a:gd name="T17" fmla="*/ 8 h 46"/>
                        <a:gd name="T18" fmla="*/ 0 w 23"/>
                        <a:gd name="T19" fmla="*/ 9 h 46"/>
                        <a:gd name="T20" fmla="*/ 1 w 23"/>
                        <a:gd name="T21" fmla="*/ 11 h 46"/>
                        <a:gd name="T22" fmla="*/ 1 w 23"/>
                        <a:gd name="T23" fmla="*/ 12 h 46"/>
                        <a:gd name="T24" fmla="*/ 2 w 23"/>
                        <a:gd name="T25" fmla="*/ 13 h 46"/>
                        <a:gd name="T26" fmla="*/ 3 w 23"/>
                        <a:gd name="T27" fmla="*/ 15 h 46"/>
                        <a:gd name="T28" fmla="*/ 5 w 23"/>
                        <a:gd name="T29" fmla="*/ 15 h 46"/>
                        <a:gd name="T30" fmla="*/ 6 w 23"/>
                        <a:gd name="T31" fmla="*/ 16 h 46"/>
                        <a:gd name="T32" fmla="*/ 8 w 23"/>
                        <a:gd name="T33" fmla="*/ 16 h 46"/>
                        <a:gd name="T34" fmla="*/ 8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8" y="1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0"/>
                          </a:lnTo>
                          <a:lnTo>
                            <a:pt x="2" y="14"/>
                          </a:lnTo>
                          <a:lnTo>
                            <a:pt x="1" y="18"/>
                          </a:lnTo>
                          <a:lnTo>
                            <a:pt x="0" y="23"/>
                          </a:lnTo>
                          <a:lnTo>
                            <a:pt x="1" y="27"/>
                          </a:lnTo>
                          <a:lnTo>
                            <a:pt x="2" y="31"/>
                          </a:lnTo>
                          <a:lnTo>
                            <a:pt x="3" y="35"/>
                          </a:lnTo>
                          <a:lnTo>
                            <a:pt x="6" y="38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8" y="46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929" name="Rectangle 356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129" y="1976"/>
                      <a:ext cx="246" cy="1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1930" name="Freeform 35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375" y="1976"/>
                      <a:ext cx="8" cy="16"/>
                    </a:xfrm>
                    <a:custGeom>
                      <a:avLst/>
                      <a:gdLst>
                        <a:gd name="T0" fmla="*/ 0 w 23"/>
                        <a:gd name="T1" fmla="*/ 16 h 46"/>
                        <a:gd name="T2" fmla="*/ 2 w 23"/>
                        <a:gd name="T3" fmla="*/ 16 h 46"/>
                        <a:gd name="T4" fmla="*/ 3 w 23"/>
                        <a:gd name="T5" fmla="*/ 15 h 46"/>
                        <a:gd name="T6" fmla="*/ 5 w 23"/>
                        <a:gd name="T7" fmla="*/ 15 h 46"/>
                        <a:gd name="T8" fmla="*/ 6 w 23"/>
                        <a:gd name="T9" fmla="*/ 13 h 46"/>
                        <a:gd name="T10" fmla="*/ 7 w 23"/>
                        <a:gd name="T11" fmla="*/ 12 h 46"/>
                        <a:gd name="T12" fmla="*/ 7 w 23"/>
                        <a:gd name="T13" fmla="*/ 11 h 46"/>
                        <a:gd name="T14" fmla="*/ 8 w 23"/>
                        <a:gd name="T15" fmla="*/ 9 h 46"/>
                        <a:gd name="T16" fmla="*/ 8 w 23"/>
                        <a:gd name="T17" fmla="*/ 8 h 46"/>
                        <a:gd name="T18" fmla="*/ 8 w 23"/>
                        <a:gd name="T19" fmla="*/ 6 h 46"/>
                        <a:gd name="T20" fmla="*/ 7 w 23"/>
                        <a:gd name="T21" fmla="*/ 5 h 46"/>
                        <a:gd name="T22" fmla="*/ 7 w 23"/>
                        <a:gd name="T23" fmla="*/ 3 h 46"/>
                        <a:gd name="T24" fmla="*/ 6 w 23"/>
                        <a:gd name="T25" fmla="*/ 2 h 46"/>
                        <a:gd name="T26" fmla="*/ 5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6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6"/>
                          </a:lnTo>
                          <a:lnTo>
                            <a:pt x="9" y="44"/>
                          </a:lnTo>
                          <a:lnTo>
                            <a:pt x="13" y="42"/>
                          </a:lnTo>
                          <a:lnTo>
                            <a:pt x="17" y="38"/>
                          </a:lnTo>
                          <a:lnTo>
                            <a:pt x="20" y="35"/>
                          </a:lnTo>
                          <a:lnTo>
                            <a:pt x="21" y="31"/>
                          </a:lnTo>
                          <a:lnTo>
                            <a:pt x="22" y="27"/>
                          </a:lnTo>
                          <a:lnTo>
                            <a:pt x="23" y="23"/>
                          </a:lnTo>
                          <a:lnTo>
                            <a:pt x="22" y="18"/>
                          </a:lnTo>
                          <a:lnTo>
                            <a:pt x="21" y="14"/>
                          </a:lnTo>
                          <a:lnTo>
                            <a:pt x="20" y="10"/>
                          </a:lnTo>
                          <a:lnTo>
                            <a:pt x="17" y="7"/>
                          </a:lnTo>
                          <a:lnTo>
                            <a:pt x="13" y="4"/>
                          </a:lnTo>
                          <a:lnTo>
                            <a:pt x="9" y="2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931" name="Freeform 35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375" y="1904"/>
                      <a:ext cx="8" cy="16"/>
                    </a:xfrm>
                    <a:custGeom>
                      <a:avLst/>
                      <a:gdLst>
                        <a:gd name="T0" fmla="*/ 0 w 23"/>
                        <a:gd name="T1" fmla="*/ 16 h 46"/>
                        <a:gd name="T2" fmla="*/ 2 w 23"/>
                        <a:gd name="T3" fmla="*/ 16 h 46"/>
                        <a:gd name="T4" fmla="*/ 3 w 23"/>
                        <a:gd name="T5" fmla="*/ 15 h 46"/>
                        <a:gd name="T6" fmla="*/ 5 w 23"/>
                        <a:gd name="T7" fmla="*/ 15 h 46"/>
                        <a:gd name="T8" fmla="*/ 6 w 23"/>
                        <a:gd name="T9" fmla="*/ 14 h 46"/>
                        <a:gd name="T10" fmla="*/ 7 w 23"/>
                        <a:gd name="T11" fmla="*/ 13 h 46"/>
                        <a:gd name="T12" fmla="*/ 7 w 23"/>
                        <a:gd name="T13" fmla="*/ 11 h 46"/>
                        <a:gd name="T14" fmla="*/ 8 w 23"/>
                        <a:gd name="T15" fmla="*/ 9 h 46"/>
                        <a:gd name="T16" fmla="*/ 8 w 23"/>
                        <a:gd name="T17" fmla="*/ 8 h 46"/>
                        <a:gd name="T18" fmla="*/ 8 w 23"/>
                        <a:gd name="T19" fmla="*/ 7 h 46"/>
                        <a:gd name="T20" fmla="*/ 7 w 23"/>
                        <a:gd name="T21" fmla="*/ 5 h 46"/>
                        <a:gd name="T22" fmla="*/ 7 w 23"/>
                        <a:gd name="T23" fmla="*/ 3 h 46"/>
                        <a:gd name="T24" fmla="*/ 6 w 23"/>
                        <a:gd name="T25" fmla="*/ 2 h 46"/>
                        <a:gd name="T26" fmla="*/ 5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6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5"/>
                          </a:lnTo>
                          <a:lnTo>
                            <a:pt x="9" y="44"/>
                          </a:lnTo>
                          <a:lnTo>
                            <a:pt x="13" y="42"/>
                          </a:lnTo>
                          <a:lnTo>
                            <a:pt x="17" y="39"/>
                          </a:lnTo>
                          <a:lnTo>
                            <a:pt x="20" y="36"/>
                          </a:lnTo>
                          <a:lnTo>
                            <a:pt x="21" y="32"/>
                          </a:lnTo>
                          <a:lnTo>
                            <a:pt x="22" y="27"/>
                          </a:lnTo>
                          <a:lnTo>
                            <a:pt x="23" y="23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20" y="10"/>
                          </a:lnTo>
                          <a:lnTo>
                            <a:pt x="17" y="7"/>
                          </a:lnTo>
                          <a:lnTo>
                            <a:pt x="13" y="4"/>
                          </a:lnTo>
                          <a:lnTo>
                            <a:pt x="9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932" name="Rectangle 359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177" y="1904"/>
                      <a:ext cx="198" cy="1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1933" name="Freeform 36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69" y="1904"/>
                      <a:ext cx="8" cy="16"/>
                    </a:xfrm>
                    <a:custGeom>
                      <a:avLst/>
                      <a:gdLst>
                        <a:gd name="T0" fmla="*/ 8 w 23"/>
                        <a:gd name="T1" fmla="*/ 0 h 46"/>
                        <a:gd name="T2" fmla="*/ 6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5 h 46"/>
                        <a:gd name="T14" fmla="*/ 0 w 23"/>
                        <a:gd name="T15" fmla="*/ 7 h 46"/>
                        <a:gd name="T16" fmla="*/ 0 w 23"/>
                        <a:gd name="T17" fmla="*/ 8 h 46"/>
                        <a:gd name="T18" fmla="*/ 0 w 23"/>
                        <a:gd name="T19" fmla="*/ 9 h 46"/>
                        <a:gd name="T20" fmla="*/ 0 w 23"/>
                        <a:gd name="T21" fmla="*/ 11 h 46"/>
                        <a:gd name="T22" fmla="*/ 1 w 23"/>
                        <a:gd name="T23" fmla="*/ 13 h 46"/>
                        <a:gd name="T24" fmla="*/ 2 w 23"/>
                        <a:gd name="T25" fmla="*/ 14 h 46"/>
                        <a:gd name="T26" fmla="*/ 3 w 23"/>
                        <a:gd name="T27" fmla="*/ 15 h 46"/>
                        <a:gd name="T28" fmla="*/ 4 w 23"/>
                        <a:gd name="T29" fmla="*/ 15 h 46"/>
                        <a:gd name="T30" fmla="*/ 6 w 23"/>
                        <a:gd name="T31" fmla="*/ 16 h 46"/>
                        <a:gd name="T32" fmla="*/ 8 w 23"/>
                        <a:gd name="T33" fmla="*/ 16 h 46"/>
                        <a:gd name="T34" fmla="*/ 8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2" y="2"/>
                          </a:lnTo>
                          <a:lnTo>
                            <a:pt x="9" y="4"/>
                          </a:lnTo>
                          <a:lnTo>
                            <a:pt x="5" y="7"/>
                          </a:lnTo>
                          <a:lnTo>
                            <a:pt x="3" y="10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5" y="39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8" y="45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934" name="Freeform 36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13" y="2293"/>
                      <a:ext cx="24" cy="16"/>
                    </a:xfrm>
                    <a:custGeom>
                      <a:avLst/>
                      <a:gdLst>
                        <a:gd name="T0" fmla="*/ 0 w 74"/>
                        <a:gd name="T1" fmla="*/ 0 h 36"/>
                        <a:gd name="T2" fmla="*/ 0 w 74"/>
                        <a:gd name="T3" fmla="*/ 4 h 36"/>
                        <a:gd name="T4" fmla="*/ 1 w 74"/>
                        <a:gd name="T5" fmla="*/ 7 h 36"/>
                        <a:gd name="T6" fmla="*/ 3 w 74"/>
                        <a:gd name="T7" fmla="*/ 10 h 36"/>
                        <a:gd name="T8" fmla="*/ 4 w 74"/>
                        <a:gd name="T9" fmla="*/ 12 h 36"/>
                        <a:gd name="T10" fmla="*/ 6 w 74"/>
                        <a:gd name="T11" fmla="*/ 14 h 36"/>
                        <a:gd name="T12" fmla="*/ 7 w 74"/>
                        <a:gd name="T13" fmla="*/ 15 h 36"/>
                        <a:gd name="T14" fmla="*/ 10 w 74"/>
                        <a:gd name="T15" fmla="*/ 16 h 36"/>
                        <a:gd name="T16" fmla="*/ 12 w 74"/>
                        <a:gd name="T17" fmla="*/ 16 h 36"/>
                        <a:gd name="T18" fmla="*/ 15 w 74"/>
                        <a:gd name="T19" fmla="*/ 16 h 36"/>
                        <a:gd name="T20" fmla="*/ 17 w 74"/>
                        <a:gd name="T21" fmla="*/ 15 h 36"/>
                        <a:gd name="T22" fmla="*/ 18 w 74"/>
                        <a:gd name="T23" fmla="*/ 14 h 36"/>
                        <a:gd name="T24" fmla="*/ 20 w 74"/>
                        <a:gd name="T25" fmla="*/ 12 h 36"/>
                        <a:gd name="T26" fmla="*/ 22 w 74"/>
                        <a:gd name="T27" fmla="*/ 10 h 36"/>
                        <a:gd name="T28" fmla="*/ 23 w 74"/>
                        <a:gd name="T29" fmla="*/ 7 h 36"/>
                        <a:gd name="T30" fmla="*/ 24 w 74"/>
                        <a:gd name="T31" fmla="*/ 4 h 36"/>
                        <a:gd name="T32" fmla="*/ 24 w 74"/>
                        <a:gd name="T33" fmla="*/ 0 h 36"/>
                        <a:gd name="T34" fmla="*/ 0 w 74"/>
                        <a:gd name="T35" fmla="*/ 0 h 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74" h="36">
                          <a:moveTo>
                            <a:pt x="0" y="0"/>
                          </a:moveTo>
                          <a:lnTo>
                            <a:pt x="1" y="9"/>
                          </a:lnTo>
                          <a:lnTo>
                            <a:pt x="3" y="16"/>
                          </a:lnTo>
                          <a:lnTo>
                            <a:pt x="8" y="22"/>
                          </a:lnTo>
                          <a:lnTo>
                            <a:pt x="12" y="28"/>
                          </a:lnTo>
                          <a:lnTo>
                            <a:pt x="17" y="32"/>
                          </a:lnTo>
                          <a:lnTo>
                            <a:pt x="23" y="34"/>
                          </a:lnTo>
                          <a:lnTo>
                            <a:pt x="31" y="36"/>
                          </a:lnTo>
                          <a:lnTo>
                            <a:pt x="37" y="36"/>
                          </a:lnTo>
                          <a:lnTo>
                            <a:pt x="45" y="36"/>
                          </a:lnTo>
                          <a:lnTo>
                            <a:pt x="51" y="34"/>
                          </a:lnTo>
                          <a:lnTo>
                            <a:pt x="57" y="32"/>
                          </a:lnTo>
                          <a:lnTo>
                            <a:pt x="62" y="28"/>
                          </a:lnTo>
                          <a:lnTo>
                            <a:pt x="68" y="22"/>
                          </a:lnTo>
                          <a:lnTo>
                            <a:pt x="71" y="16"/>
                          </a:lnTo>
                          <a:lnTo>
                            <a:pt x="73" y="9"/>
                          </a:lnTo>
                          <a:lnTo>
                            <a:pt x="74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935" name="Rectangle 362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113" y="1952"/>
                      <a:ext cx="24" cy="34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1936" name="Freeform 36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13" y="1936"/>
                      <a:ext cx="24" cy="16"/>
                    </a:xfrm>
                    <a:custGeom>
                      <a:avLst/>
                      <a:gdLst>
                        <a:gd name="T0" fmla="*/ 24 w 74"/>
                        <a:gd name="T1" fmla="*/ 16 h 37"/>
                        <a:gd name="T2" fmla="*/ 24 w 74"/>
                        <a:gd name="T3" fmla="*/ 13 h 37"/>
                        <a:gd name="T4" fmla="*/ 23 w 74"/>
                        <a:gd name="T5" fmla="*/ 9 h 37"/>
                        <a:gd name="T6" fmla="*/ 22 w 74"/>
                        <a:gd name="T7" fmla="*/ 6 h 37"/>
                        <a:gd name="T8" fmla="*/ 20 w 74"/>
                        <a:gd name="T9" fmla="*/ 4 h 37"/>
                        <a:gd name="T10" fmla="*/ 18 w 74"/>
                        <a:gd name="T11" fmla="*/ 3 h 37"/>
                        <a:gd name="T12" fmla="*/ 17 w 74"/>
                        <a:gd name="T13" fmla="*/ 1 h 37"/>
                        <a:gd name="T14" fmla="*/ 15 w 74"/>
                        <a:gd name="T15" fmla="*/ 0 h 37"/>
                        <a:gd name="T16" fmla="*/ 12 w 74"/>
                        <a:gd name="T17" fmla="*/ 0 h 37"/>
                        <a:gd name="T18" fmla="*/ 10 w 74"/>
                        <a:gd name="T19" fmla="*/ 0 h 37"/>
                        <a:gd name="T20" fmla="*/ 7 w 74"/>
                        <a:gd name="T21" fmla="*/ 1 h 37"/>
                        <a:gd name="T22" fmla="*/ 6 w 74"/>
                        <a:gd name="T23" fmla="*/ 3 h 37"/>
                        <a:gd name="T24" fmla="*/ 4 w 74"/>
                        <a:gd name="T25" fmla="*/ 4 h 37"/>
                        <a:gd name="T26" fmla="*/ 3 w 74"/>
                        <a:gd name="T27" fmla="*/ 6 h 37"/>
                        <a:gd name="T28" fmla="*/ 1 w 74"/>
                        <a:gd name="T29" fmla="*/ 9 h 37"/>
                        <a:gd name="T30" fmla="*/ 0 w 74"/>
                        <a:gd name="T31" fmla="*/ 13 h 37"/>
                        <a:gd name="T32" fmla="*/ 0 w 74"/>
                        <a:gd name="T33" fmla="*/ 16 h 37"/>
                        <a:gd name="T34" fmla="*/ 24 w 74"/>
                        <a:gd name="T35" fmla="*/ 16 h 3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74" h="37">
                          <a:moveTo>
                            <a:pt x="74" y="37"/>
                          </a:moveTo>
                          <a:lnTo>
                            <a:pt x="73" y="29"/>
                          </a:lnTo>
                          <a:lnTo>
                            <a:pt x="71" y="21"/>
                          </a:lnTo>
                          <a:lnTo>
                            <a:pt x="68" y="15"/>
                          </a:lnTo>
                          <a:lnTo>
                            <a:pt x="62" y="10"/>
                          </a:lnTo>
                          <a:lnTo>
                            <a:pt x="57" y="6"/>
                          </a:lnTo>
                          <a:lnTo>
                            <a:pt x="51" y="3"/>
                          </a:lnTo>
                          <a:lnTo>
                            <a:pt x="45" y="1"/>
                          </a:lnTo>
                          <a:lnTo>
                            <a:pt x="37" y="0"/>
                          </a:lnTo>
                          <a:lnTo>
                            <a:pt x="31" y="1"/>
                          </a:lnTo>
                          <a:lnTo>
                            <a:pt x="23" y="3"/>
                          </a:lnTo>
                          <a:lnTo>
                            <a:pt x="17" y="6"/>
                          </a:lnTo>
                          <a:lnTo>
                            <a:pt x="12" y="10"/>
                          </a:lnTo>
                          <a:lnTo>
                            <a:pt x="8" y="15"/>
                          </a:lnTo>
                          <a:lnTo>
                            <a:pt x="3" y="21"/>
                          </a:lnTo>
                          <a:lnTo>
                            <a:pt x="1" y="29"/>
                          </a:lnTo>
                          <a:lnTo>
                            <a:pt x="0" y="37"/>
                          </a:lnTo>
                          <a:lnTo>
                            <a:pt x="74" y="3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937" name="Freeform 36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13" y="2460"/>
                      <a:ext cx="24" cy="16"/>
                    </a:xfrm>
                    <a:custGeom>
                      <a:avLst/>
                      <a:gdLst>
                        <a:gd name="T0" fmla="*/ 0 w 73"/>
                        <a:gd name="T1" fmla="*/ 0 h 37"/>
                        <a:gd name="T2" fmla="*/ 0 w 73"/>
                        <a:gd name="T3" fmla="*/ 4 h 37"/>
                        <a:gd name="T4" fmla="*/ 1 w 73"/>
                        <a:gd name="T5" fmla="*/ 7 h 37"/>
                        <a:gd name="T6" fmla="*/ 2 w 73"/>
                        <a:gd name="T7" fmla="*/ 10 h 37"/>
                        <a:gd name="T8" fmla="*/ 4 w 73"/>
                        <a:gd name="T9" fmla="*/ 12 h 37"/>
                        <a:gd name="T10" fmla="*/ 6 w 73"/>
                        <a:gd name="T11" fmla="*/ 14 h 37"/>
                        <a:gd name="T12" fmla="*/ 8 w 73"/>
                        <a:gd name="T13" fmla="*/ 15 h 37"/>
                        <a:gd name="T14" fmla="*/ 10 w 73"/>
                        <a:gd name="T15" fmla="*/ 16 h 37"/>
                        <a:gd name="T16" fmla="*/ 12 w 73"/>
                        <a:gd name="T17" fmla="*/ 16 h 37"/>
                        <a:gd name="T18" fmla="*/ 14 w 73"/>
                        <a:gd name="T19" fmla="*/ 16 h 37"/>
                        <a:gd name="T20" fmla="*/ 16 w 73"/>
                        <a:gd name="T21" fmla="*/ 15 h 37"/>
                        <a:gd name="T22" fmla="*/ 18 w 73"/>
                        <a:gd name="T23" fmla="*/ 14 h 37"/>
                        <a:gd name="T24" fmla="*/ 20 w 73"/>
                        <a:gd name="T25" fmla="*/ 12 h 37"/>
                        <a:gd name="T26" fmla="*/ 22 w 73"/>
                        <a:gd name="T27" fmla="*/ 10 h 37"/>
                        <a:gd name="T28" fmla="*/ 23 w 73"/>
                        <a:gd name="T29" fmla="*/ 7 h 37"/>
                        <a:gd name="T30" fmla="*/ 24 w 73"/>
                        <a:gd name="T31" fmla="*/ 4 h 37"/>
                        <a:gd name="T32" fmla="*/ 24 w 73"/>
                        <a:gd name="T33" fmla="*/ 0 h 37"/>
                        <a:gd name="T34" fmla="*/ 0 w 73"/>
                        <a:gd name="T35" fmla="*/ 0 h 3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73" h="37">
                          <a:moveTo>
                            <a:pt x="0" y="0"/>
                          </a:moveTo>
                          <a:lnTo>
                            <a:pt x="1" y="9"/>
                          </a:lnTo>
                          <a:lnTo>
                            <a:pt x="3" y="16"/>
                          </a:lnTo>
                          <a:lnTo>
                            <a:pt x="7" y="23"/>
                          </a:lnTo>
                          <a:lnTo>
                            <a:pt x="12" y="28"/>
                          </a:lnTo>
                          <a:lnTo>
                            <a:pt x="17" y="32"/>
                          </a:lnTo>
                          <a:lnTo>
                            <a:pt x="23" y="35"/>
                          </a:lnTo>
                          <a:lnTo>
                            <a:pt x="29" y="36"/>
                          </a:lnTo>
                          <a:lnTo>
                            <a:pt x="37" y="37"/>
                          </a:lnTo>
                          <a:lnTo>
                            <a:pt x="43" y="36"/>
                          </a:lnTo>
                          <a:lnTo>
                            <a:pt x="49" y="35"/>
                          </a:lnTo>
                          <a:lnTo>
                            <a:pt x="56" y="32"/>
                          </a:lnTo>
                          <a:lnTo>
                            <a:pt x="61" y="28"/>
                          </a:lnTo>
                          <a:lnTo>
                            <a:pt x="66" y="23"/>
                          </a:lnTo>
                          <a:lnTo>
                            <a:pt x="69" y="16"/>
                          </a:lnTo>
                          <a:lnTo>
                            <a:pt x="72" y="9"/>
                          </a:lnTo>
                          <a:lnTo>
                            <a:pt x="73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938" name="Rectangle 365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5113" y="2317"/>
                      <a:ext cx="24" cy="143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1939" name="Freeform 36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113" y="2309"/>
                      <a:ext cx="24" cy="8"/>
                    </a:xfrm>
                    <a:custGeom>
                      <a:avLst/>
                      <a:gdLst>
                        <a:gd name="T0" fmla="*/ 24 w 73"/>
                        <a:gd name="T1" fmla="*/ 8 h 37"/>
                        <a:gd name="T2" fmla="*/ 24 w 73"/>
                        <a:gd name="T3" fmla="*/ 6 h 37"/>
                        <a:gd name="T4" fmla="*/ 23 w 73"/>
                        <a:gd name="T5" fmla="*/ 4 h 37"/>
                        <a:gd name="T6" fmla="*/ 22 w 73"/>
                        <a:gd name="T7" fmla="*/ 3 h 37"/>
                        <a:gd name="T8" fmla="*/ 20 w 73"/>
                        <a:gd name="T9" fmla="*/ 2 h 37"/>
                        <a:gd name="T10" fmla="*/ 18 w 73"/>
                        <a:gd name="T11" fmla="*/ 1 h 37"/>
                        <a:gd name="T12" fmla="*/ 16 w 73"/>
                        <a:gd name="T13" fmla="*/ 0 h 37"/>
                        <a:gd name="T14" fmla="*/ 14 w 73"/>
                        <a:gd name="T15" fmla="*/ 0 h 37"/>
                        <a:gd name="T16" fmla="*/ 12 w 73"/>
                        <a:gd name="T17" fmla="*/ 0 h 37"/>
                        <a:gd name="T18" fmla="*/ 10 w 73"/>
                        <a:gd name="T19" fmla="*/ 0 h 37"/>
                        <a:gd name="T20" fmla="*/ 8 w 73"/>
                        <a:gd name="T21" fmla="*/ 0 h 37"/>
                        <a:gd name="T22" fmla="*/ 6 w 73"/>
                        <a:gd name="T23" fmla="*/ 1 h 37"/>
                        <a:gd name="T24" fmla="*/ 4 w 73"/>
                        <a:gd name="T25" fmla="*/ 2 h 37"/>
                        <a:gd name="T26" fmla="*/ 2 w 73"/>
                        <a:gd name="T27" fmla="*/ 3 h 37"/>
                        <a:gd name="T28" fmla="*/ 1 w 73"/>
                        <a:gd name="T29" fmla="*/ 4 h 37"/>
                        <a:gd name="T30" fmla="*/ 0 w 73"/>
                        <a:gd name="T31" fmla="*/ 6 h 37"/>
                        <a:gd name="T32" fmla="*/ 0 w 73"/>
                        <a:gd name="T33" fmla="*/ 8 h 37"/>
                        <a:gd name="T34" fmla="*/ 24 w 73"/>
                        <a:gd name="T35" fmla="*/ 8 h 3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73" h="37">
                          <a:moveTo>
                            <a:pt x="73" y="37"/>
                          </a:moveTo>
                          <a:lnTo>
                            <a:pt x="72" y="28"/>
                          </a:lnTo>
                          <a:lnTo>
                            <a:pt x="69" y="20"/>
                          </a:lnTo>
                          <a:lnTo>
                            <a:pt x="66" y="14"/>
                          </a:lnTo>
                          <a:lnTo>
                            <a:pt x="61" y="9"/>
                          </a:lnTo>
                          <a:lnTo>
                            <a:pt x="56" y="5"/>
                          </a:lnTo>
                          <a:lnTo>
                            <a:pt x="49" y="2"/>
                          </a:lnTo>
                          <a:lnTo>
                            <a:pt x="43" y="0"/>
                          </a:lnTo>
                          <a:lnTo>
                            <a:pt x="37" y="0"/>
                          </a:lnTo>
                          <a:lnTo>
                            <a:pt x="29" y="0"/>
                          </a:lnTo>
                          <a:lnTo>
                            <a:pt x="23" y="2"/>
                          </a:lnTo>
                          <a:lnTo>
                            <a:pt x="17" y="5"/>
                          </a:lnTo>
                          <a:lnTo>
                            <a:pt x="12" y="9"/>
                          </a:lnTo>
                          <a:lnTo>
                            <a:pt x="7" y="14"/>
                          </a:lnTo>
                          <a:lnTo>
                            <a:pt x="3" y="20"/>
                          </a:lnTo>
                          <a:lnTo>
                            <a:pt x="1" y="28"/>
                          </a:lnTo>
                          <a:lnTo>
                            <a:pt x="0" y="37"/>
                          </a:lnTo>
                          <a:lnTo>
                            <a:pt x="73" y="3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940" name="Freeform 36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764" y="2452"/>
                      <a:ext cx="8" cy="16"/>
                    </a:xfrm>
                    <a:custGeom>
                      <a:avLst/>
                      <a:gdLst>
                        <a:gd name="T0" fmla="*/ 8 w 23"/>
                        <a:gd name="T1" fmla="*/ 0 h 47"/>
                        <a:gd name="T2" fmla="*/ 6 w 23"/>
                        <a:gd name="T3" fmla="*/ 0 h 47"/>
                        <a:gd name="T4" fmla="*/ 5 w 23"/>
                        <a:gd name="T5" fmla="*/ 1 h 47"/>
                        <a:gd name="T6" fmla="*/ 3 w 23"/>
                        <a:gd name="T7" fmla="*/ 1 h 47"/>
                        <a:gd name="T8" fmla="*/ 2 w 23"/>
                        <a:gd name="T9" fmla="*/ 3 h 47"/>
                        <a:gd name="T10" fmla="*/ 1 w 23"/>
                        <a:gd name="T11" fmla="*/ 4 h 47"/>
                        <a:gd name="T12" fmla="*/ 1 w 23"/>
                        <a:gd name="T13" fmla="*/ 5 h 47"/>
                        <a:gd name="T14" fmla="*/ 0 w 23"/>
                        <a:gd name="T15" fmla="*/ 6 h 47"/>
                        <a:gd name="T16" fmla="*/ 0 w 23"/>
                        <a:gd name="T17" fmla="*/ 8 h 47"/>
                        <a:gd name="T18" fmla="*/ 0 w 23"/>
                        <a:gd name="T19" fmla="*/ 10 h 47"/>
                        <a:gd name="T20" fmla="*/ 1 w 23"/>
                        <a:gd name="T21" fmla="*/ 11 h 47"/>
                        <a:gd name="T22" fmla="*/ 1 w 23"/>
                        <a:gd name="T23" fmla="*/ 12 h 47"/>
                        <a:gd name="T24" fmla="*/ 2 w 23"/>
                        <a:gd name="T25" fmla="*/ 13 h 47"/>
                        <a:gd name="T26" fmla="*/ 3 w 23"/>
                        <a:gd name="T27" fmla="*/ 14 h 47"/>
                        <a:gd name="T28" fmla="*/ 5 w 23"/>
                        <a:gd name="T29" fmla="*/ 15 h 47"/>
                        <a:gd name="T30" fmla="*/ 6 w 23"/>
                        <a:gd name="T31" fmla="*/ 16 h 47"/>
                        <a:gd name="T32" fmla="*/ 8 w 23"/>
                        <a:gd name="T33" fmla="*/ 16 h 47"/>
                        <a:gd name="T34" fmla="*/ 8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8"/>
                          </a:lnTo>
                          <a:lnTo>
                            <a:pt x="2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8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941" name="Rectangle 368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772" y="2452"/>
                      <a:ext cx="127" cy="1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1942" name="Freeform 36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899" y="2452"/>
                      <a:ext cx="8" cy="16"/>
                    </a:xfrm>
                    <a:custGeom>
                      <a:avLst/>
                      <a:gdLst>
                        <a:gd name="T0" fmla="*/ 0 w 23"/>
                        <a:gd name="T1" fmla="*/ 16 h 47"/>
                        <a:gd name="T2" fmla="*/ 2 w 23"/>
                        <a:gd name="T3" fmla="*/ 16 h 47"/>
                        <a:gd name="T4" fmla="*/ 3 w 23"/>
                        <a:gd name="T5" fmla="*/ 15 h 47"/>
                        <a:gd name="T6" fmla="*/ 5 w 23"/>
                        <a:gd name="T7" fmla="*/ 14 h 47"/>
                        <a:gd name="T8" fmla="*/ 6 w 23"/>
                        <a:gd name="T9" fmla="*/ 13 h 47"/>
                        <a:gd name="T10" fmla="*/ 7 w 23"/>
                        <a:gd name="T11" fmla="*/ 12 h 47"/>
                        <a:gd name="T12" fmla="*/ 8 w 23"/>
                        <a:gd name="T13" fmla="*/ 11 h 47"/>
                        <a:gd name="T14" fmla="*/ 8 w 23"/>
                        <a:gd name="T15" fmla="*/ 10 h 47"/>
                        <a:gd name="T16" fmla="*/ 8 w 23"/>
                        <a:gd name="T17" fmla="*/ 8 h 47"/>
                        <a:gd name="T18" fmla="*/ 8 w 23"/>
                        <a:gd name="T19" fmla="*/ 6 h 47"/>
                        <a:gd name="T20" fmla="*/ 8 w 23"/>
                        <a:gd name="T21" fmla="*/ 5 h 47"/>
                        <a:gd name="T22" fmla="*/ 7 w 23"/>
                        <a:gd name="T23" fmla="*/ 4 h 47"/>
                        <a:gd name="T24" fmla="*/ 6 w 23"/>
                        <a:gd name="T25" fmla="*/ 3 h 47"/>
                        <a:gd name="T26" fmla="*/ 5 w 23"/>
                        <a:gd name="T27" fmla="*/ 1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16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10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5" y="4"/>
                          </a:lnTo>
                          <a:lnTo>
                            <a:pt x="10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943" name="Freeform 37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891" y="2452"/>
                      <a:ext cx="8" cy="16"/>
                    </a:xfrm>
                    <a:custGeom>
                      <a:avLst/>
                      <a:gdLst>
                        <a:gd name="T0" fmla="*/ 8 w 23"/>
                        <a:gd name="T1" fmla="*/ 0 h 47"/>
                        <a:gd name="T2" fmla="*/ 6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1 h 47"/>
                        <a:gd name="T8" fmla="*/ 2 w 23"/>
                        <a:gd name="T9" fmla="*/ 3 h 47"/>
                        <a:gd name="T10" fmla="*/ 1 w 23"/>
                        <a:gd name="T11" fmla="*/ 4 h 47"/>
                        <a:gd name="T12" fmla="*/ 0 w 23"/>
                        <a:gd name="T13" fmla="*/ 5 h 47"/>
                        <a:gd name="T14" fmla="*/ 0 w 23"/>
                        <a:gd name="T15" fmla="*/ 6 h 47"/>
                        <a:gd name="T16" fmla="*/ 0 w 23"/>
                        <a:gd name="T17" fmla="*/ 8 h 47"/>
                        <a:gd name="T18" fmla="*/ 0 w 23"/>
                        <a:gd name="T19" fmla="*/ 10 h 47"/>
                        <a:gd name="T20" fmla="*/ 0 w 23"/>
                        <a:gd name="T21" fmla="*/ 11 h 47"/>
                        <a:gd name="T22" fmla="*/ 1 w 23"/>
                        <a:gd name="T23" fmla="*/ 12 h 47"/>
                        <a:gd name="T24" fmla="*/ 2 w 23"/>
                        <a:gd name="T25" fmla="*/ 13 h 47"/>
                        <a:gd name="T26" fmla="*/ 3 w 23"/>
                        <a:gd name="T27" fmla="*/ 14 h 47"/>
                        <a:gd name="T28" fmla="*/ 4 w 23"/>
                        <a:gd name="T29" fmla="*/ 15 h 47"/>
                        <a:gd name="T30" fmla="*/ 6 w 23"/>
                        <a:gd name="T31" fmla="*/ 16 h 47"/>
                        <a:gd name="T32" fmla="*/ 8 w 23"/>
                        <a:gd name="T33" fmla="*/ 16 h 47"/>
                        <a:gd name="T34" fmla="*/ 8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2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8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944" name="Rectangle 371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899" y="2452"/>
                      <a:ext cx="127" cy="1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1945" name="Freeform 37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026" y="2452"/>
                      <a:ext cx="8" cy="16"/>
                    </a:xfrm>
                    <a:custGeom>
                      <a:avLst/>
                      <a:gdLst>
                        <a:gd name="T0" fmla="*/ 0 w 23"/>
                        <a:gd name="T1" fmla="*/ 16 h 47"/>
                        <a:gd name="T2" fmla="*/ 2 w 23"/>
                        <a:gd name="T3" fmla="*/ 16 h 47"/>
                        <a:gd name="T4" fmla="*/ 4 w 23"/>
                        <a:gd name="T5" fmla="*/ 15 h 47"/>
                        <a:gd name="T6" fmla="*/ 5 w 23"/>
                        <a:gd name="T7" fmla="*/ 14 h 47"/>
                        <a:gd name="T8" fmla="*/ 6 w 23"/>
                        <a:gd name="T9" fmla="*/ 13 h 47"/>
                        <a:gd name="T10" fmla="*/ 7 w 23"/>
                        <a:gd name="T11" fmla="*/ 12 h 47"/>
                        <a:gd name="T12" fmla="*/ 8 w 23"/>
                        <a:gd name="T13" fmla="*/ 11 h 47"/>
                        <a:gd name="T14" fmla="*/ 8 w 23"/>
                        <a:gd name="T15" fmla="*/ 10 h 47"/>
                        <a:gd name="T16" fmla="*/ 8 w 23"/>
                        <a:gd name="T17" fmla="*/ 8 h 47"/>
                        <a:gd name="T18" fmla="*/ 8 w 23"/>
                        <a:gd name="T19" fmla="*/ 6 h 47"/>
                        <a:gd name="T20" fmla="*/ 8 w 23"/>
                        <a:gd name="T21" fmla="*/ 5 h 47"/>
                        <a:gd name="T22" fmla="*/ 7 w 23"/>
                        <a:gd name="T23" fmla="*/ 4 h 47"/>
                        <a:gd name="T24" fmla="*/ 6 w 23"/>
                        <a:gd name="T25" fmla="*/ 3 h 47"/>
                        <a:gd name="T26" fmla="*/ 5 w 23"/>
                        <a:gd name="T27" fmla="*/ 1 h 47"/>
                        <a:gd name="T28" fmla="*/ 4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16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6" y="46"/>
                          </a:lnTo>
                          <a:lnTo>
                            <a:pt x="11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5" y="4"/>
                          </a:lnTo>
                          <a:lnTo>
                            <a:pt x="11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946" name="Freeform 37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637" y="2452"/>
                      <a:ext cx="8" cy="16"/>
                    </a:xfrm>
                    <a:custGeom>
                      <a:avLst/>
                      <a:gdLst>
                        <a:gd name="T0" fmla="*/ 8 w 23"/>
                        <a:gd name="T1" fmla="*/ 0 h 47"/>
                        <a:gd name="T2" fmla="*/ 6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1 h 47"/>
                        <a:gd name="T8" fmla="*/ 2 w 23"/>
                        <a:gd name="T9" fmla="*/ 3 h 47"/>
                        <a:gd name="T10" fmla="*/ 1 w 23"/>
                        <a:gd name="T11" fmla="*/ 4 h 47"/>
                        <a:gd name="T12" fmla="*/ 0 w 23"/>
                        <a:gd name="T13" fmla="*/ 5 h 47"/>
                        <a:gd name="T14" fmla="*/ 0 w 23"/>
                        <a:gd name="T15" fmla="*/ 6 h 47"/>
                        <a:gd name="T16" fmla="*/ 0 w 23"/>
                        <a:gd name="T17" fmla="*/ 8 h 47"/>
                        <a:gd name="T18" fmla="*/ 0 w 23"/>
                        <a:gd name="T19" fmla="*/ 10 h 47"/>
                        <a:gd name="T20" fmla="*/ 0 w 23"/>
                        <a:gd name="T21" fmla="*/ 11 h 47"/>
                        <a:gd name="T22" fmla="*/ 1 w 23"/>
                        <a:gd name="T23" fmla="*/ 12 h 47"/>
                        <a:gd name="T24" fmla="*/ 2 w 23"/>
                        <a:gd name="T25" fmla="*/ 13 h 47"/>
                        <a:gd name="T26" fmla="*/ 3 w 23"/>
                        <a:gd name="T27" fmla="*/ 14 h 47"/>
                        <a:gd name="T28" fmla="*/ 4 w 23"/>
                        <a:gd name="T29" fmla="*/ 15 h 47"/>
                        <a:gd name="T30" fmla="*/ 6 w 23"/>
                        <a:gd name="T31" fmla="*/ 16 h 47"/>
                        <a:gd name="T32" fmla="*/ 8 w 23"/>
                        <a:gd name="T33" fmla="*/ 16 h 47"/>
                        <a:gd name="T34" fmla="*/ 8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2" y="2"/>
                          </a:lnTo>
                          <a:lnTo>
                            <a:pt x="8" y="4"/>
                          </a:lnTo>
                          <a:lnTo>
                            <a:pt x="5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5" y="39"/>
                          </a:lnTo>
                          <a:lnTo>
                            <a:pt x="8" y="42"/>
                          </a:lnTo>
                          <a:lnTo>
                            <a:pt x="12" y="44"/>
                          </a:lnTo>
                          <a:lnTo>
                            <a:pt x="18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947" name="Rectangle 37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645" y="2452"/>
                      <a:ext cx="127" cy="1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1948" name="Freeform 37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772" y="2452"/>
                      <a:ext cx="8" cy="16"/>
                    </a:xfrm>
                    <a:custGeom>
                      <a:avLst/>
                      <a:gdLst>
                        <a:gd name="T0" fmla="*/ 0 w 23"/>
                        <a:gd name="T1" fmla="*/ 16 h 47"/>
                        <a:gd name="T2" fmla="*/ 2 w 23"/>
                        <a:gd name="T3" fmla="*/ 16 h 47"/>
                        <a:gd name="T4" fmla="*/ 3 w 23"/>
                        <a:gd name="T5" fmla="*/ 15 h 47"/>
                        <a:gd name="T6" fmla="*/ 5 w 23"/>
                        <a:gd name="T7" fmla="*/ 14 h 47"/>
                        <a:gd name="T8" fmla="*/ 6 w 23"/>
                        <a:gd name="T9" fmla="*/ 13 h 47"/>
                        <a:gd name="T10" fmla="*/ 7 w 23"/>
                        <a:gd name="T11" fmla="*/ 12 h 47"/>
                        <a:gd name="T12" fmla="*/ 8 w 23"/>
                        <a:gd name="T13" fmla="*/ 11 h 47"/>
                        <a:gd name="T14" fmla="*/ 8 w 23"/>
                        <a:gd name="T15" fmla="*/ 10 h 47"/>
                        <a:gd name="T16" fmla="*/ 8 w 23"/>
                        <a:gd name="T17" fmla="*/ 8 h 47"/>
                        <a:gd name="T18" fmla="*/ 8 w 23"/>
                        <a:gd name="T19" fmla="*/ 6 h 47"/>
                        <a:gd name="T20" fmla="*/ 8 w 23"/>
                        <a:gd name="T21" fmla="*/ 5 h 47"/>
                        <a:gd name="T22" fmla="*/ 7 w 23"/>
                        <a:gd name="T23" fmla="*/ 4 h 47"/>
                        <a:gd name="T24" fmla="*/ 6 w 23"/>
                        <a:gd name="T25" fmla="*/ 3 h 47"/>
                        <a:gd name="T26" fmla="*/ 5 w 23"/>
                        <a:gd name="T27" fmla="*/ 1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16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6" y="46"/>
                          </a:lnTo>
                          <a:lnTo>
                            <a:pt x="10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5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949" name="Freeform 37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899" y="1976"/>
                      <a:ext cx="40" cy="16"/>
                    </a:xfrm>
                    <a:custGeom>
                      <a:avLst/>
                      <a:gdLst>
                        <a:gd name="T0" fmla="*/ 0 w 116"/>
                        <a:gd name="T1" fmla="*/ 16 h 46"/>
                        <a:gd name="T2" fmla="*/ 9 w 116"/>
                        <a:gd name="T3" fmla="*/ 16 h 46"/>
                        <a:gd name="T4" fmla="*/ 18 w 116"/>
                        <a:gd name="T5" fmla="*/ 15 h 46"/>
                        <a:gd name="T6" fmla="*/ 24 w 116"/>
                        <a:gd name="T7" fmla="*/ 15 h 46"/>
                        <a:gd name="T8" fmla="*/ 30 w 116"/>
                        <a:gd name="T9" fmla="*/ 13 h 46"/>
                        <a:gd name="T10" fmla="*/ 34 w 116"/>
                        <a:gd name="T11" fmla="*/ 12 h 46"/>
                        <a:gd name="T12" fmla="*/ 37 w 116"/>
                        <a:gd name="T13" fmla="*/ 11 h 46"/>
                        <a:gd name="T14" fmla="*/ 39 w 116"/>
                        <a:gd name="T15" fmla="*/ 10 h 46"/>
                        <a:gd name="T16" fmla="*/ 39 w 116"/>
                        <a:gd name="T17" fmla="*/ 9 h 46"/>
                        <a:gd name="T18" fmla="*/ 40 w 116"/>
                        <a:gd name="T19" fmla="*/ 9 h 46"/>
                        <a:gd name="T20" fmla="*/ 40 w 116"/>
                        <a:gd name="T21" fmla="*/ 8 h 46"/>
                        <a:gd name="T22" fmla="*/ 40 w 116"/>
                        <a:gd name="T23" fmla="*/ 7 h 46"/>
                        <a:gd name="T24" fmla="*/ 39 w 116"/>
                        <a:gd name="T25" fmla="*/ 6 h 46"/>
                        <a:gd name="T26" fmla="*/ 39 w 116"/>
                        <a:gd name="T27" fmla="*/ 6 h 46"/>
                        <a:gd name="T28" fmla="*/ 37 w 116"/>
                        <a:gd name="T29" fmla="*/ 5 h 46"/>
                        <a:gd name="T30" fmla="*/ 34 w 116"/>
                        <a:gd name="T31" fmla="*/ 3 h 46"/>
                        <a:gd name="T32" fmla="*/ 30 w 116"/>
                        <a:gd name="T33" fmla="*/ 2 h 46"/>
                        <a:gd name="T34" fmla="*/ 24 w 116"/>
                        <a:gd name="T35" fmla="*/ 1 h 46"/>
                        <a:gd name="T36" fmla="*/ 18 w 116"/>
                        <a:gd name="T37" fmla="*/ 1 h 46"/>
                        <a:gd name="T38" fmla="*/ 9 w 116"/>
                        <a:gd name="T39" fmla="*/ 0 h 46"/>
                        <a:gd name="T40" fmla="*/ 0 w 116"/>
                        <a:gd name="T41" fmla="*/ 0 h 46"/>
                        <a:gd name="T42" fmla="*/ 0 w 116"/>
                        <a:gd name="T43" fmla="*/ 16 h 4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0" t="0" r="r" b="b"/>
                      <a:pathLst>
                        <a:path w="116" h="46">
                          <a:moveTo>
                            <a:pt x="0" y="46"/>
                          </a:moveTo>
                          <a:lnTo>
                            <a:pt x="27" y="46"/>
                          </a:lnTo>
                          <a:lnTo>
                            <a:pt x="51" y="44"/>
                          </a:lnTo>
                          <a:lnTo>
                            <a:pt x="71" y="42"/>
                          </a:lnTo>
                          <a:lnTo>
                            <a:pt x="86" y="38"/>
                          </a:lnTo>
                          <a:lnTo>
                            <a:pt x="99" y="35"/>
                          </a:lnTo>
                          <a:lnTo>
                            <a:pt x="108" y="31"/>
                          </a:lnTo>
                          <a:lnTo>
                            <a:pt x="112" y="29"/>
                          </a:lnTo>
                          <a:lnTo>
                            <a:pt x="114" y="27"/>
                          </a:lnTo>
                          <a:lnTo>
                            <a:pt x="116" y="25"/>
                          </a:lnTo>
                          <a:lnTo>
                            <a:pt x="116" y="23"/>
                          </a:lnTo>
                          <a:lnTo>
                            <a:pt x="116" y="21"/>
                          </a:lnTo>
                          <a:lnTo>
                            <a:pt x="114" y="18"/>
                          </a:lnTo>
                          <a:lnTo>
                            <a:pt x="112" y="16"/>
                          </a:lnTo>
                          <a:lnTo>
                            <a:pt x="108" y="14"/>
                          </a:lnTo>
                          <a:lnTo>
                            <a:pt x="99" y="10"/>
                          </a:lnTo>
                          <a:lnTo>
                            <a:pt x="86" y="7"/>
                          </a:lnTo>
                          <a:lnTo>
                            <a:pt x="71" y="4"/>
                          </a:lnTo>
                          <a:lnTo>
                            <a:pt x="51" y="2"/>
                          </a:lnTo>
                          <a:lnTo>
                            <a:pt x="27" y="1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950" name="Rectangle 377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273" y="1976"/>
                      <a:ext cx="627" cy="1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1951" name="Freeform 37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233" y="1976"/>
                      <a:ext cx="40" cy="16"/>
                    </a:xfrm>
                    <a:custGeom>
                      <a:avLst/>
                      <a:gdLst>
                        <a:gd name="T0" fmla="*/ 40 w 116"/>
                        <a:gd name="T1" fmla="*/ 0 h 46"/>
                        <a:gd name="T2" fmla="*/ 31 w 116"/>
                        <a:gd name="T3" fmla="*/ 0 h 46"/>
                        <a:gd name="T4" fmla="*/ 23 w 116"/>
                        <a:gd name="T5" fmla="*/ 1 h 46"/>
                        <a:gd name="T6" fmla="*/ 16 w 116"/>
                        <a:gd name="T7" fmla="*/ 1 h 46"/>
                        <a:gd name="T8" fmla="*/ 10 w 116"/>
                        <a:gd name="T9" fmla="*/ 2 h 46"/>
                        <a:gd name="T10" fmla="*/ 6 w 116"/>
                        <a:gd name="T11" fmla="*/ 3 h 46"/>
                        <a:gd name="T12" fmla="*/ 3 w 116"/>
                        <a:gd name="T13" fmla="*/ 5 h 46"/>
                        <a:gd name="T14" fmla="*/ 2 w 116"/>
                        <a:gd name="T15" fmla="*/ 6 h 46"/>
                        <a:gd name="T16" fmla="*/ 1 w 116"/>
                        <a:gd name="T17" fmla="*/ 6 h 46"/>
                        <a:gd name="T18" fmla="*/ 0 w 116"/>
                        <a:gd name="T19" fmla="*/ 7 h 46"/>
                        <a:gd name="T20" fmla="*/ 0 w 116"/>
                        <a:gd name="T21" fmla="*/ 8 h 46"/>
                        <a:gd name="T22" fmla="*/ 0 w 116"/>
                        <a:gd name="T23" fmla="*/ 9 h 46"/>
                        <a:gd name="T24" fmla="*/ 1 w 116"/>
                        <a:gd name="T25" fmla="*/ 9 h 46"/>
                        <a:gd name="T26" fmla="*/ 2 w 116"/>
                        <a:gd name="T27" fmla="*/ 10 h 46"/>
                        <a:gd name="T28" fmla="*/ 3 w 116"/>
                        <a:gd name="T29" fmla="*/ 11 h 46"/>
                        <a:gd name="T30" fmla="*/ 6 w 116"/>
                        <a:gd name="T31" fmla="*/ 12 h 46"/>
                        <a:gd name="T32" fmla="*/ 10 w 116"/>
                        <a:gd name="T33" fmla="*/ 13 h 46"/>
                        <a:gd name="T34" fmla="*/ 16 w 116"/>
                        <a:gd name="T35" fmla="*/ 15 h 46"/>
                        <a:gd name="T36" fmla="*/ 23 w 116"/>
                        <a:gd name="T37" fmla="*/ 15 h 46"/>
                        <a:gd name="T38" fmla="*/ 31 w 116"/>
                        <a:gd name="T39" fmla="*/ 16 h 46"/>
                        <a:gd name="T40" fmla="*/ 40 w 116"/>
                        <a:gd name="T41" fmla="*/ 16 h 46"/>
                        <a:gd name="T42" fmla="*/ 40 w 116"/>
                        <a:gd name="T43" fmla="*/ 0 h 4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0" t="0" r="r" b="b"/>
                      <a:pathLst>
                        <a:path w="116" h="46">
                          <a:moveTo>
                            <a:pt x="116" y="0"/>
                          </a:moveTo>
                          <a:lnTo>
                            <a:pt x="89" y="1"/>
                          </a:lnTo>
                          <a:lnTo>
                            <a:pt x="66" y="2"/>
                          </a:lnTo>
                          <a:lnTo>
                            <a:pt x="46" y="4"/>
                          </a:lnTo>
                          <a:lnTo>
                            <a:pt x="29" y="7"/>
                          </a:lnTo>
                          <a:lnTo>
                            <a:pt x="16" y="10"/>
                          </a:lnTo>
                          <a:lnTo>
                            <a:pt x="8" y="14"/>
                          </a:lnTo>
                          <a:lnTo>
                            <a:pt x="5" y="16"/>
                          </a:lnTo>
                          <a:lnTo>
                            <a:pt x="2" y="18"/>
                          </a:lnTo>
                          <a:lnTo>
                            <a:pt x="0" y="21"/>
                          </a:lnTo>
                          <a:lnTo>
                            <a:pt x="0" y="23"/>
                          </a:lnTo>
                          <a:lnTo>
                            <a:pt x="0" y="25"/>
                          </a:lnTo>
                          <a:lnTo>
                            <a:pt x="2" y="27"/>
                          </a:lnTo>
                          <a:lnTo>
                            <a:pt x="5" y="29"/>
                          </a:lnTo>
                          <a:lnTo>
                            <a:pt x="8" y="31"/>
                          </a:lnTo>
                          <a:lnTo>
                            <a:pt x="16" y="35"/>
                          </a:lnTo>
                          <a:lnTo>
                            <a:pt x="29" y="38"/>
                          </a:lnTo>
                          <a:lnTo>
                            <a:pt x="46" y="42"/>
                          </a:lnTo>
                          <a:lnTo>
                            <a:pt x="66" y="44"/>
                          </a:lnTo>
                          <a:lnTo>
                            <a:pt x="89" y="46"/>
                          </a:lnTo>
                          <a:lnTo>
                            <a:pt x="116" y="46"/>
                          </a:lnTo>
                          <a:lnTo>
                            <a:pt x="116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952" name="Freeform 37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5026" y="1976"/>
                      <a:ext cx="8" cy="16"/>
                    </a:xfrm>
                    <a:custGeom>
                      <a:avLst/>
                      <a:gdLst>
                        <a:gd name="T0" fmla="*/ 0 w 23"/>
                        <a:gd name="T1" fmla="*/ 16 h 46"/>
                        <a:gd name="T2" fmla="*/ 2 w 23"/>
                        <a:gd name="T3" fmla="*/ 16 h 46"/>
                        <a:gd name="T4" fmla="*/ 4 w 23"/>
                        <a:gd name="T5" fmla="*/ 15 h 46"/>
                        <a:gd name="T6" fmla="*/ 5 w 23"/>
                        <a:gd name="T7" fmla="*/ 15 h 46"/>
                        <a:gd name="T8" fmla="*/ 6 w 23"/>
                        <a:gd name="T9" fmla="*/ 13 h 46"/>
                        <a:gd name="T10" fmla="*/ 7 w 23"/>
                        <a:gd name="T11" fmla="*/ 12 h 46"/>
                        <a:gd name="T12" fmla="*/ 8 w 23"/>
                        <a:gd name="T13" fmla="*/ 11 h 46"/>
                        <a:gd name="T14" fmla="*/ 8 w 23"/>
                        <a:gd name="T15" fmla="*/ 9 h 46"/>
                        <a:gd name="T16" fmla="*/ 8 w 23"/>
                        <a:gd name="T17" fmla="*/ 8 h 46"/>
                        <a:gd name="T18" fmla="*/ 8 w 23"/>
                        <a:gd name="T19" fmla="*/ 6 h 46"/>
                        <a:gd name="T20" fmla="*/ 8 w 23"/>
                        <a:gd name="T21" fmla="*/ 5 h 46"/>
                        <a:gd name="T22" fmla="*/ 7 w 23"/>
                        <a:gd name="T23" fmla="*/ 3 h 46"/>
                        <a:gd name="T24" fmla="*/ 6 w 23"/>
                        <a:gd name="T25" fmla="*/ 2 h 46"/>
                        <a:gd name="T26" fmla="*/ 5 w 23"/>
                        <a:gd name="T27" fmla="*/ 1 h 46"/>
                        <a:gd name="T28" fmla="*/ 4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6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6" y="46"/>
                          </a:lnTo>
                          <a:lnTo>
                            <a:pt x="11" y="44"/>
                          </a:lnTo>
                          <a:lnTo>
                            <a:pt x="15" y="42"/>
                          </a:lnTo>
                          <a:lnTo>
                            <a:pt x="18" y="38"/>
                          </a:lnTo>
                          <a:lnTo>
                            <a:pt x="20" y="35"/>
                          </a:lnTo>
                          <a:lnTo>
                            <a:pt x="22" y="31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8"/>
                          </a:lnTo>
                          <a:lnTo>
                            <a:pt x="22" y="14"/>
                          </a:lnTo>
                          <a:lnTo>
                            <a:pt x="20" y="10"/>
                          </a:lnTo>
                          <a:lnTo>
                            <a:pt x="18" y="7"/>
                          </a:lnTo>
                          <a:lnTo>
                            <a:pt x="15" y="4"/>
                          </a:lnTo>
                          <a:lnTo>
                            <a:pt x="11" y="2"/>
                          </a:lnTo>
                          <a:lnTo>
                            <a:pt x="6" y="1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953" name="Rectangle 380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899" y="1976"/>
                      <a:ext cx="127" cy="1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1954" name="Freeform 38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891" y="1976"/>
                      <a:ext cx="8" cy="16"/>
                    </a:xfrm>
                    <a:custGeom>
                      <a:avLst/>
                      <a:gdLst>
                        <a:gd name="T0" fmla="*/ 8 w 23"/>
                        <a:gd name="T1" fmla="*/ 0 h 46"/>
                        <a:gd name="T2" fmla="*/ 6 w 23"/>
                        <a:gd name="T3" fmla="*/ 0 h 46"/>
                        <a:gd name="T4" fmla="*/ 4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5 h 46"/>
                        <a:gd name="T14" fmla="*/ 0 w 23"/>
                        <a:gd name="T15" fmla="*/ 6 h 46"/>
                        <a:gd name="T16" fmla="*/ 0 w 23"/>
                        <a:gd name="T17" fmla="*/ 8 h 46"/>
                        <a:gd name="T18" fmla="*/ 0 w 23"/>
                        <a:gd name="T19" fmla="*/ 9 h 46"/>
                        <a:gd name="T20" fmla="*/ 0 w 23"/>
                        <a:gd name="T21" fmla="*/ 11 h 46"/>
                        <a:gd name="T22" fmla="*/ 1 w 23"/>
                        <a:gd name="T23" fmla="*/ 12 h 46"/>
                        <a:gd name="T24" fmla="*/ 2 w 23"/>
                        <a:gd name="T25" fmla="*/ 13 h 46"/>
                        <a:gd name="T26" fmla="*/ 3 w 23"/>
                        <a:gd name="T27" fmla="*/ 15 h 46"/>
                        <a:gd name="T28" fmla="*/ 4 w 23"/>
                        <a:gd name="T29" fmla="*/ 15 h 46"/>
                        <a:gd name="T30" fmla="*/ 6 w 23"/>
                        <a:gd name="T31" fmla="*/ 16 h 46"/>
                        <a:gd name="T32" fmla="*/ 8 w 23"/>
                        <a:gd name="T33" fmla="*/ 16 h 46"/>
                        <a:gd name="T34" fmla="*/ 8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8" y="1"/>
                          </a:lnTo>
                          <a:lnTo>
                            <a:pt x="12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0"/>
                          </a:lnTo>
                          <a:lnTo>
                            <a:pt x="1" y="14"/>
                          </a:lnTo>
                          <a:lnTo>
                            <a:pt x="0" y="18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1"/>
                          </a:lnTo>
                          <a:lnTo>
                            <a:pt x="3" y="35"/>
                          </a:lnTo>
                          <a:lnTo>
                            <a:pt x="6" y="38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8" y="46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955" name="Freeform 38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54" y="2452"/>
                      <a:ext cx="8" cy="16"/>
                    </a:xfrm>
                    <a:custGeom>
                      <a:avLst/>
                      <a:gdLst>
                        <a:gd name="T0" fmla="*/ 8 w 24"/>
                        <a:gd name="T1" fmla="*/ 0 h 47"/>
                        <a:gd name="T2" fmla="*/ 6 w 24"/>
                        <a:gd name="T3" fmla="*/ 0 h 47"/>
                        <a:gd name="T4" fmla="*/ 4 w 24"/>
                        <a:gd name="T5" fmla="*/ 1 h 47"/>
                        <a:gd name="T6" fmla="*/ 3 w 24"/>
                        <a:gd name="T7" fmla="*/ 1 h 47"/>
                        <a:gd name="T8" fmla="*/ 2 w 24"/>
                        <a:gd name="T9" fmla="*/ 3 h 47"/>
                        <a:gd name="T10" fmla="*/ 1 w 24"/>
                        <a:gd name="T11" fmla="*/ 4 h 47"/>
                        <a:gd name="T12" fmla="*/ 0 w 24"/>
                        <a:gd name="T13" fmla="*/ 5 h 47"/>
                        <a:gd name="T14" fmla="*/ 0 w 24"/>
                        <a:gd name="T15" fmla="*/ 6 h 47"/>
                        <a:gd name="T16" fmla="*/ 0 w 24"/>
                        <a:gd name="T17" fmla="*/ 8 h 47"/>
                        <a:gd name="T18" fmla="*/ 0 w 24"/>
                        <a:gd name="T19" fmla="*/ 10 h 47"/>
                        <a:gd name="T20" fmla="*/ 0 w 24"/>
                        <a:gd name="T21" fmla="*/ 11 h 47"/>
                        <a:gd name="T22" fmla="*/ 1 w 24"/>
                        <a:gd name="T23" fmla="*/ 12 h 47"/>
                        <a:gd name="T24" fmla="*/ 2 w 24"/>
                        <a:gd name="T25" fmla="*/ 13 h 47"/>
                        <a:gd name="T26" fmla="*/ 3 w 24"/>
                        <a:gd name="T27" fmla="*/ 14 h 47"/>
                        <a:gd name="T28" fmla="*/ 4 w 24"/>
                        <a:gd name="T29" fmla="*/ 15 h 47"/>
                        <a:gd name="T30" fmla="*/ 6 w 24"/>
                        <a:gd name="T31" fmla="*/ 16 h 47"/>
                        <a:gd name="T32" fmla="*/ 8 w 24"/>
                        <a:gd name="T33" fmla="*/ 16 h 47"/>
                        <a:gd name="T34" fmla="*/ 8 w 24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7">
                          <a:moveTo>
                            <a:pt x="24" y="0"/>
                          </a:moveTo>
                          <a:lnTo>
                            <a:pt x="18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4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4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8" y="46"/>
                          </a:lnTo>
                          <a:lnTo>
                            <a:pt x="24" y="47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956" name="Rectangle 383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662" y="2452"/>
                      <a:ext cx="103" cy="1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1957" name="Freeform 38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765" y="2452"/>
                      <a:ext cx="8" cy="16"/>
                    </a:xfrm>
                    <a:custGeom>
                      <a:avLst/>
                      <a:gdLst>
                        <a:gd name="T0" fmla="*/ 0 w 23"/>
                        <a:gd name="T1" fmla="*/ 16 h 47"/>
                        <a:gd name="T2" fmla="*/ 2 w 23"/>
                        <a:gd name="T3" fmla="*/ 16 h 47"/>
                        <a:gd name="T4" fmla="*/ 3 w 23"/>
                        <a:gd name="T5" fmla="*/ 15 h 47"/>
                        <a:gd name="T6" fmla="*/ 5 w 23"/>
                        <a:gd name="T7" fmla="*/ 14 h 47"/>
                        <a:gd name="T8" fmla="*/ 6 w 23"/>
                        <a:gd name="T9" fmla="*/ 13 h 47"/>
                        <a:gd name="T10" fmla="*/ 7 w 23"/>
                        <a:gd name="T11" fmla="*/ 12 h 47"/>
                        <a:gd name="T12" fmla="*/ 7 w 23"/>
                        <a:gd name="T13" fmla="*/ 11 h 47"/>
                        <a:gd name="T14" fmla="*/ 8 w 23"/>
                        <a:gd name="T15" fmla="*/ 10 h 47"/>
                        <a:gd name="T16" fmla="*/ 8 w 23"/>
                        <a:gd name="T17" fmla="*/ 8 h 47"/>
                        <a:gd name="T18" fmla="*/ 8 w 23"/>
                        <a:gd name="T19" fmla="*/ 6 h 47"/>
                        <a:gd name="T20" fmla="*/ 7 w 23"/>
                        <a:gd name="T21" fmla="*/ 5 h 47"/>
                        <a:gd name="T22" fmla="*/ 7 w 23"/>
                        <a:gd name="T23" fmla="*/ 4 h 47"/>
                        <a:gd name="T24" fmla="*/ 6 w 23"/>
                        <a:gd name="T25" fmla="*/ 3 h 47"/>
                        <a:gd name="T26" fmla="*/ 5 w 23"/>
                        <a:gd name="T27" fmla="*/ 1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16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9" y="44"/>
                          </a:lnTo>
                          <a:lnTo>
                            <a:pt x="13" y="42"/>
                          </a:lnTo>
                          <a:lnTo>
                            <a:pt x="16" y="39"/>
                          </a:lnTo>
                          <a:lnTo>
                            <a:pt x="20" y="36"/>
                          </a:lnTo>
                          <a:lnTo>
                            <a:pt x="21" y="32"/>
                          </a:lnTo>
                          <a:lnTo>
                            <a:pt x="22" y="28"/>
                          </a:lnTo>
                          <a:lnTo>
                            <a:pt x="23" y="23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20" y="11"/>
                          </a:lnTo>
                          <a:lnTo>
                            <a:pt x="16" y="8"/>
                          </a:lnTo>
                          <a:lnTo>
                            <a:pt x="13" y="4"/>
                          </a:lnTo>
                          <a:lnTo>
                            <a:pt x="9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958" name="Freeform 38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765" y="1976"/>
                      <a:ext cx="8" cy="16"/>
                    </a:xfrm>
                    <a:custGeom>
                      <a:avLst/>
                      <a:gdLst>
                        <a:gd name="T0" fmla="*/ 0 w 23"/>
                        <a:gd name="T1" fmla="*/ 16 h 46"/>
                        <a:gd name="T2" fmla="*/ 2 w 23"/>
                        <a:gd name="T3" fmla="*/ 16 h 46"/>
                        <a:gd name="T4" fmla="*/ 3 w 23"/>
                        <a:gd name="T5" fmla="*/ 15 h 46"/>
                        <a:gd name="T6" fmla="*/ 5 w 23"/>
                        <a:gd name="T7" fmla="*/ 15 h 46"/>
                        <a:gd name="T8" fmla="*/ 6 w 23"/>
                        <a:gd name="T9" fmla="*/ 13 h 46"/>
                        <a:gd name="T10" fmla="*/ 7 w 23"/>
                        <a:gd name="T11" fmla="*/ 12 h 46"/>
                        <a:gd name="T12" fmla="*/ 7 w 23"/>
                        <a:gd name="T13" fmla="*/ 11 h 46"/>
                        <a:gd name="T14" fmla="*/ 8 w 23"/>
                        <a:gd name="T15" fmla="*/ 9 h 46"/>
                        <a:gd name="T16" fmla="*/ 8 w 23"/>
                        <a:gd name="T17" fmla="*/ 8 h 46"/>
                        <a:gd name="T18" fmla="*/ 8 w 23"/>
                        <a:gd name="T19" fmla="*/ 6 h 46"/>
                        <a:gd name="T20" fmla="*/ 7 w 23"/>
                        <a:gd name="T21" fmla="*/ 5 h 46"/>
                        <a:gd name="T22" fmla="*/ 7 w 23"/>
                        <a:gd name="T23" fmla="*/ 3 h 46"/>
                        <a:gd name="T24" fmla="*/ 6 w 23"/>
                        <a:gd name="T25" fmla="*/ 2 h 46"/>
                        <a:gd name="T26" fmla="*/ 5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6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6"/>
                          </a:lnTo>
                          <a:lnTo>
                            <a:pt x="9" y="44"/>
                          </a:lnTo>
                          <a:lnTo>
                            <a:pt x="13" y="42"/>
                          </a:lnTo>
                          <a:lnTo>
                            <a:pt x="16" y="38"/>
                          </a:lnTo>
                          <a:lnTo>
                            <a:pt x="20" y="35"/>
                          </a:lnTo>
                          <a:lnTo>
                            <a:pt x="21" y="31"/>
                          </a:lnTo>
                          <a:lnTo>
                            <a:pt x="22" y="27"/>
                          </a:lnTo>
                          <a:lnTo>
                            <a:pt x="23" y="23"/>
                          </a:lnTo>
                          <a:lnTo>
                            <a:pt x="22" y="18"/>
                          </a:lnTo>
                          <a:lnTo>
                            <a:pt x="21" y="14"/>
                          </a:lnTo>
                          <a:lnTo>
                            <a:pt x="20" y="10"/>
                          </a:lnTo>
                          <a:lnTo>
                            <a:pt x="16" y="7"/>
                          </a:lnTo>
                          <a:lnTo>
                            <a:pt x="13" y="4"/>
                          </a:lnTo>
                          <a:lnTo>
                            <a:pt x="9" y="2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959" name="Rectangle 386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654" y="1976"/>
                      <a:ext cx="111" cy="1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1960" name="Freeform 38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646" y="1976"/>
                      <a:ext cx="8" cy="16"/>
                    </a:xfrm>
                    <a:custGeom>
                      <a:avLst/>
                      <a:gdLst>
                        <a:gd name="T0" fmla="*/ 8 w 23"/>
                        <a:gd name="T1" fmla="*/ 0 h 46"/>
                        <a:gd name="T2" fmla="*/ 6 w 23"/>
                        <a:gd name="T3" fmla="*/ 0 h 46"/>
                        <a:gd name="T4" fmla="*/ 5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0 w 23"/>
                        <a:gd name="T13" fmla="*/ 5 h 46"/>
                        <a:gd name="T14" fmla="*/ 0 w 23"/>
                        <a:gd name="T15" fmla="*/ 6 h 46"/>
                        <a:gd name="T16" fmla="*/ 0 w 23"/>
                        <a:gd name="T17" fmla="*/ 8 h 46"/>
                        <a:gd name="T18" fmla="*/ 0 w 23"/>
                        <a:gd name="T19" fmla="*/ 9 h 46"/>
                        <a:gd name="T20" fmla="*/ 0 w 23"/>
                        <a:gd name="T21" fmla="*/ 11 h 46"/>
                        <a:gd name="T22" fmla="*/ 1 w 23"/>
                        <a:gd name="T23" fmla="*/ 12 h 46"/>
                        <a:gd name="T24" fmla="*/ 2 w 23"/>
                        <a:gd name="T25" fmla="*/ 13 h 46"/>
                        <a:gd name="T26" fmla="*/ 3 w 23"/>
                        <a:gd name="T27" fmla="*/ 15 h 46"/>
                        <a:gd name="T28" fmla="*/ 5 w 23"/>
                        <a:gd name="T29" fmla="*/ 15 h 46"/>
                        <a:gd name="T30" fmla="*/ 6 w 23"/>
                        <a:gd name="T31" fmla="*/ 16 h 46"/>
                        <a:gd name="T32" fmla="*/ 8 w 23"/>
                        <a:gd name="T33" fmla="*/ 16 h 46"/>
                        <a:gd name="T34" fmla="*/ 8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1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0"/>
                          </a:lnTo>
                          <a:lnTo>
                            <a:pt x="1" y="14"/>
                          </a:lnTo>
                          <a:lnTo>
                            <a:pt x="0" y="18"/>
                          </a:lnTo>
                          <a:lnTo>
                            <a:pt x="0" y="23"/>
                          </a:lnTo>
                          <a:lnTo>
                            <a:pt x="0" y="27"/>
                          </a:lnTo>
                          <a:lnTo>
                            <a:pt x="1" y="31"/>
                          </a:lnTo>
                          <a:lnTo>
                            <a:pt x="3" y="35"/>
                          </a:lnTo>
                          <a:lnTo>
                            <a:pt x="6" y="38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6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961" name="Freeform 388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273" y="1976"/>
                      <a:ext cx="8" cy="16"/>
                    </a:xfrm>
                    <a:custGeom>
                      <a:avLst/>
                      <a:gdLst>
                        <a:gd name="T0" fmla="*/ 0 w 23"/>
                        <a:gd name="T1" fmla="*/ 16 h 46"/>
                        <a:gd name="T2" fmla="*/ 2 w 23"/>
                        <a:gd name="T3" fmla="*/ 16 h 46"/>
                        <a:gd name="T4" fmla="*/ 3 w 23"/>
                        <a:gd name="T5" fmla="*/ 15 h 46"/>
                        <a:gd name="T6" fmla="*/ 5 w 23"/>
                        <a:gd name="T7" fmla="*/ 15 h 46"/>
                        <a:gd name="T8" fmla="*/ 6 w 23"/>
                        <a:gd name="T9" fmla="*/ 13 h 46"/>
                        <a:gd name="T10" fmla="*/ 7 w 23"/>
                        <a:gd name="T11" fmla="*/ 12 h 46"/>
                        <a:gd name="T12" fmla="*/ 8 w 23"/>
                        <a:gd name="T13" fmla="*/ 11 h 46"/>
                        <a:gd name="T14" fmla="*/ 8 w 23"/>
                        <a:gd name="T15" fmla="*/ 9 h 46"/>
                        <a:gd name="T16" fmla="*/ 8 w 23"/>
                        <a:gd name="T17" fmla="*/ 8 h 46"/>
                        <a:gd name="T18" fmla="*/ 8 w 23"/>
                        <a:gd name="T19" fmla="*/ 6 h 46"/>
                        <a:gd name="T20" fmla="*/ 8 w 23"/>
                        <a:gd name="T21" fmla="*/ 5 h 46"/>
                        <a:gd name="T22" fmla="*/ 7 w 23"/>
                        <a:gd name="T23" fmla="*/ 3 h 46"/>
                        <a:gd name="T24" fmla="*/ 6 w 23"/>
                        <a:gd name="T25" fmla="*/ 2 h 46"/>
                        <a:gd name="T26" fmla="*/ 5 w 23"/>
                        <a:gd name="T27" fmla="*/ 1 h 46"/>
                        <a:gd name="T28" fmla="*/ 3 w 23"/>
                        <a:gd name="T29" fmla="*/ 1 h 46"/>
                        <a:gd name="T30" fmla="*/ 2 w 23"/>
                        <a:gd name="T31" fmla="*/ 0 h 46"/>
                        <a:gd name="T32" fmla="*/ 0 w 23"/>
                        <a:gd name="T33" fmla="*/ 0 h 46"/>
                        <a:gd name="T34" fmla="*/ 0 w 23"/>
                        <a:gd name="T35" fmla="*/ 16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0" y="46"/>
                          </a:moveTo>
                          <a:lnTo>
                            <a:pt x="5" y="46"/>
                          </a:lnTo>
                          <a:lnTo>
                            <a:pt x="10" y="44"/>
                          </a:lnTo>
                          <a:lnTo>
                            <a:pt x="15" y="42"/>
                          </a:lnTo>
                          <a:lnTo>
                            <a:pt x="18" y="38"/>
                          </a:lnTo>
                          <a:lnTo>
                            <a:pt x="20" y="35"/>
                          </a:lnTo>
                          <a:lnTo>
                            <a:pt x="22" y="31"/>
                          </a:lnTo>
                          <a:lnTo>
                            <a:pt x="23" y="27"/>
                          </a:lnTo>
                          <a:lnTo>
                            <a:pt x="23" y="23"/>
                          </a:lnTo>
                          <a:lnTo>
                            <a:pt x="23" y="18"/>
                          </a:lnTo>
                          <a:lnTo>
                            <a:pt x="22" y="14"/>
                          </a:lnTo>
                          <a:lnTo>
                            <a:pt x="20" y="10"/>
                          </a:lnTo>
                          <a:lnTo>
                            <a:pt x="18" y="7"/>
                          </a:lnTo>
                          <a:lnTo>
                            <a:pt x="15" y="4"/>
                          </a:lnTo>
                          <a:lnTo>
                            <a:pt x="10" y="2"/>
                          </a:lnTo>
                          <a:lnTo>
                            <a:pt x="5" y="1"/>
                          </a:lnTo>
                          <a:lnTo>
                            <a:pt x="0" y="0"/>
                          </a:lnTo>
                          <a:lnTo>
                            <a:pt x="0" y="46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962" name="Rectangle 389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146" y="1976"/>
                      <a:ext cx="127" cy="1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1963" name="Freeform 39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138" y="1976"/>
                      <a:ext cx="8" cy="16"/>
                    </a:xfrm>
                    <a:custGeom>
                      <a:avLst/>
                      <a:gdLst>
                        <a:gd name="T0" fmla="*/ 8 w 23"/>
                        <a:gd name="T1" fmla="*/ 0 h 46"/>
                        <a:gd name="T2" fmla="*/ 6 w 23"/>
                        <a:gd name="T3" fmla="*/ 0 h 46"/>
                        <a:gd name="T4" fmla="*/ 5 w 23"/>
                        <a:gd name="T5" fmla="*/ 1 h 46"/>
                        <a:gd name="T6" fmla="*/ 3 w 23"/>
                        <a:gd name="T7" fmla="*/ 1 h 46"/>
                        <a:gd name="T8" fmla="*/ 2 w 23"/>
                        <a:gd name="T9" fmla="*/ 2 h 46"/>
                        <a:gd name="T10" fmla="*/ 1 w 23"/>
                        <a:gd name="T11" fmla="*/ 3 h 46"/>
                        <a:gd name="T12" fmla="*/ 1 w 23"/>
                        <a:gd name="T13" fmla="*/ 5 h 46"/>
                        <a:gd name="T14" fmla="*/ 0 w 23"/>
                        <a:gd name="T15" fmla="*/ 6 h 46"/>
                        <a:gd name="T16" fmla="*/ 0 w 23"/>
                        <a:gd name="T17" fmla="*/ 8 h 46"/>
                        <a:gd name="T18" fmla="*/ 0 w 23"/>
                        <a:gd name="T19" fmla="*/ 9 h 46"/>
                        <a:gd name="T20" fmla="*/ 1 w 23"/>
                        <a:gd name="T21" fmla="*/ 11 h 46"/>
                        <a:gd name="T22" fmla="*/ 1 w 23"/>
                        <a:gd name="T23" fmla="*/ 12 h 46"/>
                        <a:gd name="T24" fmla="*/ 2 w 23"/>
                        <a:gd name="T25" fmla="*/ 13 h 46"/>
                        <a:gd name="T26" fmla="*/ 3 w 23"/>
                        <a:gd name="T27" fmla="*/ 15 h 46"/>
                        <a:gd name="T28" fmla="*/ 5 w 23"/>
                        <a:gd name="T29" fmla="*/ 15 h 46"/>
                        <a:gd name="T30" fmla="*/ 6 w 23"/>
                        <a:gd name="T31" fmla="*/ 16 h 46"/>
                        <a:gd name="T32" fmla="*/ 8 w 23"/>
                        <a:gd name="T33" fmla="*/ 16 h 46"/>
                        <a:gd name="T34" fmla="*/ 8 w 23"/>
                        <a:gd name="T35" fmla="*/ 0 h 4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6">
                          <a:moveTo>
                            <a:pt x="23" y="0"/>
                          </a:moveTo>
                          <a:lnTo>
                            <a:pt x="17" y="1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7"/>
                          </a:lnTo>
                          <a:lnTo>
                            <a:pt x="3" y="10"/>
                          </a:lnTo>
                          <a:lnTo>
                            <a:pt x="2" y="14"/>
                          </a:lnTo>
                          <a:lnTo>
                            <a:pt x="1" y="18"/>
                          </a:lnTo>
                          <a:lnTo>
                            <a:pt x="0" y="23"/>
                          </a:lnTo>
                          <a:lnTo>
                            <a:pt x="1" y="27"/>
                          </a:lnTo>
                          <a:lnTo>
                            <a:pt x="2" y="31"/>
                          </a:lnTo>
                          <a:lnTo>
                            <a:pt x="3" y="35"/>
                          </a:lnTo>
                          <a:lnTo>
                            <a:pt x="6" y="38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6"/>
                          </a:lnTo>
                          <a:lnTo>
                            <a:pt x="23" y="46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964" name="Freeform 391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138" y="2452"/>
                      <a:ext cx="8" cy="16"/>
                    </a:xfrm>
                    <a:custGeom>
                      <a:avLst/>
                      <a:gdLst>
                        <a:gd name="T0" fmla="*/ 8 w 23"/>
                        <a:gd name="T1" fmla="*/ 0 h 47"/>
                        <a:gd name="T2" fmla="*/ 6 w 23"/>
                        <a:gd name="T3" fmla="*/ 0 h 47"/>
                        <a:gd name="T4" fmla="*/ 5 w 23"/>
                        <a:gd name="T5" fmla="*/ 1 h 47"/>
                        <a:gd name="T6" fmla="*/ 3 w 23"/>
                        <a:gd name="T7" fmla="*/ 1 h 47"/>
                        <a:gd name="T8" fmla="*/ 2 w 23"/>
                        <a:gd name="T9" fmla="*/ 3 h 47"/>
                        <a:gd name="T10" fmla="*/ 1 w 23"/>
                        <a:gd name="T11" fmla="*/ 4 h 47"/>
                        <a:gd name="T12" fmla="*/ 1 w 23"/>
                        <a:gd name="T13" fmla="*/ 5 h 47"/>
                        <a:gd name="T14" fmla="*/ 0 w 23"/>
                        <a:gd name="T15" fmla="*/ 6 h 47"/>
                        <a:gd name="T16" fmla="*/ 0 w 23"/>
                        <a:gd name="T17" fmla="*/ 8 h 47"/>
                        <a:gd name="T18" fmla="*/ 0 w 23"/>
                        <a:gd name="T19" fmla="*/ 10 h 47"/>
                        <a:gd name="T20" fmla="*/ 1 w 23"/>
                        <a:gd name="T21" fmla="*/ 11 h 47"/>
                        <a:gd name="T22" fmla="*/ 1 w 23"/>
                        <a:gd name="T23" fmla="*/ 12 h 47"/>
                        <a:gd name="T24" fmla="*/ 2 w 23"/>
                        <a:gd name="T25" fmla="*/ 13 h 47"/>
                        <a:gd name="T26" fmla="*/ 3 w 23"/>
                        <a:gd name="T27" fmla="*/ 14 h 47"/>
                        <a:gd name="T28" fmla="*/ 5 w 23"/>
                        <a:gd name="T29" fmla="*/ 15 h 47"/>
                        <a:gd name="T30" fmla="*/ 6 w 23"/>
                        <a:gd name="T31" fmla="*/ 16 h 47"/>
                        <a:gd name="T32" fmla="*/ 8 w 23"/>
                        <a:gd name="T33" fmla="*/ 16 h 47"/>
                        <a:gd name="T34" fmla="*/ 8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8"/>
                          </a:lnTo>
                          <a:lnTo>
                            <a:pt x="2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7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965" name="Rectangle 392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146" y="2452"/>
                      <a:ext cx="127" cy="1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1966" name="Freeform 39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273" y="2452"/>
                      <a:ext cx="8" cy="16"/>
                    </a:xfrm>
                    <a:custGeom>
                      <a:avLst/>
                      <a:gdLst>
                        <a:gd name="T0" fmla="*/ 0 w 23"/>
                        <a:gd name="T1" fmla="*/ 16 h 47"/>
                        <a:gd name="T2" fmla="*/ 2 w 23"/>
                        <a:gd name="T3" fmla="*/ 16 h 47"/>
                        <a:gd name="T4" fmla="*/ 3 w 23"/>
                        <a:gd name="T5" fmla="*/ 15 h 47"/>
                        <a:gd name="T6" fmla="*/ 5 w 23"/>
                        <a:gd name="T7" fmla="*/ 14 h 47"/>
                        <a:gd name="T8" fmla="*/ 6 w 23"/>
                        <a:gd name="T9" fmla="*/ 13 h 47"/>
                        <a:gd name="T10" fmla="*/ 7 w 23"/>
                        <a:gd name="T11" fmla="*/ 12 h 47"/>
                        <a:gd name="T12" fmla="*/ 8 w 23"/>
                        <a:gd name="T13" fmla="*/ 11 h 47"/>
                        <a:gd name="T14" fmla="*/ 8 w 23"/>
                        <a:gd name="T15" fmla="*/ 10 h 47"/>
                        <a:gd name="T16" fmla="*/ 8 w 23"/>
                        <a:gd name="T17" fmla="*/ 8 h 47"/>
                        <a:gd name="T18" fmla="*/ 8 w 23"/>
                        <a:gd name="T19" fmla="*/ 6 h 47"/>
                        <a:gd name="T20" fmla="*/ 8 w 23"/>
                        <a:gd name="T21" fmla="*/ 5 h 47"/>
                        <a:gd name="T22" fmla="*/ 7 w 23"/>
                        <a:gd name="T23" fmla="*/ 4 h 47"/>
                        <a:gd name="T24" fmla="*/ 6 w 23"/>
                        <a:gd name="T25" fmla="*/ 3 h 47"/>
                        <a:gd name="T26" fmla="*/ 5 w 23"/>
                        <a:gd name="T27" fmla="*/ 1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16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10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5" y="4"/>
                          </a:lnTo>
                          <a:lnTo>
                            <a:pt x="10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967" name="Freeform 394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392" y="2452"/>
                      <a:ext cx="8" cy="16"/>
                    </a:xfrm>
                    <a:custGeom>
                      <a:avLst/>
                      <a:gdLst>
                        <a:gd name="T0" fmla="*/ 8 w 23"/>
                        <a:gd name="T1" fmla="*/ 0 h 47"/>
                        <a:gd name="T2" fmla="*/ 6 w 23"/>
                        <a:gd name="T3" fmla="*/ 0 h 47"/>
                        <a:gd name="T4" fmla="*/ 5 w 23"/>
                        <a:gd name="T5" fmla="*/ 1 h 47"/>
                        <a:gd name="T6" fmla="*/ 3 w 23"/>
                        <a:gd name="T7" fmla="*/ 1 h 47"/>
                        <a:gd name="T8" fmla="*/ 2 w 23"/>
                        <a:gd name="T9" fmla="*/ 3 h 47"/>
                        <a:gd name="T10" fmla="*/ 1 w 23"/>
                        <a:gd name="T11" fmla="*/ 4 h 47"/>
                        <a:gd name="T12" fmla="*/ 1 w 23"/>
                        <a:gd name="T13" fmla="*/ 5 h 47"/>
                        <a:gd name="T14" fmla="*/ 0 w 23"/>
                        <a:gd name="T15" fmla="*/ 6 h 47"/>
                        <a:gd name="T16" fmla="*/ 0 w 23"/>
                        <a:gd name="T17" fmla="*/ 8 h 47"/>
                        <a:gd name="T18" fmla="*/ 0 w 23"/>
                        <a:gd name="T19" fmla="*/ 10 h 47"/>
                        <a:gd name="T20" fmla="*/ 1 w 23"/>
                        <a:gd name="T21" fmla="*/ 11 h 47"/>
                        <a:gd name="T22" fmla="*/ 1 w 23"/>
                        <a:gd name="T23" fmla="*/ 12 h 47"/>
                        <a:gd name="T24" fmla="*/ 2 w 23"/>
                        <a:gd name="T25" fmla="*/ 13 h 47"/>
                        <a:gd name="T26" fmla="*/ 3 w 23"/>
                        <a:gd name="T27" fmla="*/ 14 h 47"/>
                        <a:gd name="T28" fmla="*/ 5 w 23"/>
                        <a:gd name="T29" fmla="*/ 15 h 47"/>
                        <a:gd name="T30" fmla="*/ 6 w 23"/>
                        <a:gd name="T31" fmla="*/ 16 h 47"/>
                        <a:gd name="T32" fmla="*/ 8 w 23"/>
                        <a:gd name="T33" fmla="*/ 16 h 47"/>
                        <a:gd name="T34" fmla="*/ 8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8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2" y="15"/>
                          </a:lnTo>
                          <a:lnTo>
                            <a:pt x="1" y="19"/>
                          </a:lnTo>
                          <a:lnTo>
                            <a:pt x="0" y="23"/>
                          </a:lnTo>
                          <a:lnTo>
                            <a:pt x="1" y="28"/>
                          </a:lnTo>
                          <a:lnTo>
                            <a:pt x="2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8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968" name="Rectangle 395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399" y="2452"/>
                      <a:ext cx="127" cy="1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1969" name="Freeform 39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526" y="2452"/>
                      <a:ext cx="0" cy="16"/>
                    </a:xfrm>
                    <a:custGeom>
                      <a:avLst/>
                      <a:gdLst>
                        <a:gd name="T0" fmla="*/ 0 w 23"/>
                        <a:gd name="T1" fmla="*/ 16 h 47"/>
                        <a:gd name="T2" fmla="*/ 0 w 23"/>
                        <a:gd name="T3" fmla="*/ 16 h 47"/>
                        <a:gd name="T4" fmla="*/ 0 w 23"/>
                        <a:gd name="T5" fmla="*/ 15 h 47"/>
                        <a:gd name="T6" fmla="*/ 1 w 23"/>
                        <a:gd name="T7" fmla="*/ 14 h 47"/>
                        <a:gd name="T8" fmla="*/ 1 w 23"/>
                        <a:gd name="T9" fmla="*/ 13 h 47"/>
                        <a:gd name="T10" fmla="*/ 1 w 23"/>
                        <a:gd name="T11" fmla="*/ 12 h 47"/>
                        <a:gd name="T12" fmla="*/ 1 w 23"/>
                        <a:gd name="T13" fmla="*/ 11 h 47"/>
                        <a:gd name="T14" fmla="*/ 1 w 23"/>
                        <a:gd name="T15" fmla="*/ 10 h 47"/>
                        <a:gd name="T16" fmla="*/ 1 w 23"/>
                        <a:gd name="T17" fmla="*/ 8 h 47"/>
                        <a:gd name="T18" fmla="*/ 1 w 23"/>
                        <a:gd name="T19" fmla="*/ 6 h 47"/>
                        <a:gd name="T20" fmla="*/ 1 w 23"/>
                        <a:gd name="T21" fmla="*/ 5 h 47"/>
                        <a:gd name="T22" fmla="*/ 1 w 23"/>
                        <a:gd name="T23" fmla="*/ 4 h 47"/>
                        <a:gd name="T24" fmla="*/ 1 w 23"/>
                        <a:gd name="T25" fmla="*/ 3 h 47"/>
                        <a:gd name="T26" fmla="*/ 1 w 23"/>
                        <a:gd name="T27" fmla="*/ 1 h 47"/>
                        <a:gd name="T28" fmla="*/ 0 w 23"/>
                        <a:gd name="T29" fmla="*/ 1 h 47"/>
                        <a:gd name="T30" fmla="*/ 0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16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10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5" y="4"/>
                          </a:lnTo>
                          <a:lnTo>
                            <a:pt x="10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970" name="Freeform 397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265" y="2452"/>
                      <a:ext cx="8" cy="16"/>
                    </a:xfrm>
                    <a:custGeom>
                      <a:avLst/>
                      <a:gdLst>
                        <a:gd name="T0" fmla="*/ 8 w 23"/>
                        <a:gd name="T1" fmla="*/ 0 h 47"/>
                        <a:gd name="T2" fmla="*/ 6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1 h 47"/>
                        <a:gd name="T8" fmla="*/ 2 w 23"/>
                        <a:gd name="T9" fmla="*/ 3 h 47"/>
                        <a:gd name="T10" fmla="*/ 1 w 23"/>
                        <a:gd name="T11" fmla="*/ 4 h 47"/>
                        <a:gd name="T12" fmla="*/ 0 w 23"/>
                        <a:gd name="T13" fmla="*/ 5 h 47"/>
                        <a:gd name="T14" fmla="*/ 0 w 23"/>
                        <a:gd name="T15" fmla="*/ 6 h 47"/>
                        <a:gd name="T16" fmla="*/ 0 w 23"/>
                        <a:gd name="T17" fmla="*/ 8 h 47"/>
                        <a:gd name="T18" fmla="*/ 0 w 23"/>
                        <a:gd name="T19" fmla="*/ 10 h 47"/>
                        <a:gd name="T20" fmla="*/ 0 w 23"/>
                        <a:gd name="T21" fmla="*/ 11 h 47"/>
                        <a:gd name="T22" fmla="*/ 1 w 23"/>
                        <a:gd name="T23" fmla="*/ 12 h 47"/>
                        <a:gd name="T24" fmla="*/ 2 w 23"/>
                        <a:gd name="T25" fmla="*/ 13 h 47"/>
                        <a:gd name="T26" fmla="*/ 3 w 23"/>
                        <a:gd name="T27" fmla="*/ 14 h 47"/>
                        <a:gd name="T28" fmla="*/ 4 w 23"/>
                        <a:gd name="T29" fmla="*/ 15 h 47"/>
                        <a:gd name="T30" fmla="*/ 6 w 23"/>
                        <a:gd name="T31" fmla="*/ 16 h 47"/>
                        <a:gd name="T32" fmla="*/ 8 w 23"/>
                        <a:gd name="T33" fmla="*/ 16 h 47"/>
                        <a:gd name="T34" fmla="*/ 8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2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7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971" name="Rectangle 398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273" y="2452"/>
                      <a:ext cx="127" cy="1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1972" name="Freeform 399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399" y="2452"/>
                      <a:ext cx="8" cy="16"/>
                    </a:xfrm>
                    <a:custGeom>
                      <a:avLst/>
                      <a:gdLst>
                        <a:gd name="T0" fmla="*/ 0 w 23"/>
                        <a:gd name="T1" fmla="*/ 16 h 47"/>
                        <a:gd name="T2" fmla="*/ 2 w 23"/>
                        <a:gd name="T3" fmla="*/ 16 h 47"/>
                        <a:gd name="T4" fmla="*/ 3 w 23"/>
                        <a:gd name="T5" fmla="*/ 15 h 47"/>
                        <a:gd name="T6" fmla="*/ 5 w 23"/>
                        <a:gd name="T7" fmla="*/ 14 h 47"/>
                        <a:gd name="T8" fmla="*/ 6 w 23"/>
                        <a:gd name="T9" fmla="*/ 13 h 47"/>
                        <a:gd name="T10" fmla="*/ 7 w 23"/>
                        <a:gd name="T11" fmla="*/ 12 h 47"/>
                        <a:gd name="T12" fmla="*/ 8 w 23"/>
                        <a:gd name="T13" fmla="*/ 11 h 47"/>
                        <a:gd name="T14" fmla="*/ 8 w 23"/>
                        <a:gd name="T15" fmla="*/ 10 h 47"/>
                        <a:gd name="T16" fmla="*/ 8 w 23"/>
                        <a:gd name="T17" fmla="*/ 8 h 47"/>
                        <a:gd name="T18" fmla="*/ 8 w 23"/>
                        <a:gd name="T19" fmla="*/ 6 h 47"/>
                        <a:gd name="T20" fmla="*/ 8 w 23"/>
                        <a:gd name="T21" fmla="*/ 5 h 47"/>
                        <a:gd name="T22" fmla="*/ 7 w 23"/>
                        <a:gd name="T23" fmla="*/ 4 h 47"/>
                        <a:gd name="T24" fmla="*/ 6 w 23"/>
                        <a:gd name="T25" fmla="*/ 3 h 47"/>
                        <a:gd name="T26" fmla="*/ 5 w 23"/>
                        <a:gd name="T27" fmla="*/ 1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16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6" y="46"/>
                          </a:lnTo>
                          <a:lnTo>
                            <a:pt x="10" y="44"/>
                          </a:lnTo>
                          <a:lnTo>
                            <a:pt x="15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5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973" name="Freeform 400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884" y="2452"/>
                      <a:ext cx="8" cy="16"/>
                    </a:xfrm>
                    <a:custGeom>
                      <a:avLst/>
                      <a:gdLst>
                        <a:gd name="T0" fmla="*/ 8 w 23"/>
                        <a:gd name="T1" fmla="*/ 0 h 47"/>
                        <a:gd name="T2" fmla="*/ 6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1 h 47"/>
                        <a:gd name="T8" fmla="*/ 2 w 23"/>
                        <a:gd name="T9" fmla="*/ 3 h 47"/>
                        <a:gd name="T10" fmla="*/ 1 w 23"/>
                        <a:gd name="T11" fmla="*/ 4 h 47"/>
                        <a:gd name="T12" fmla="*/ 0 w 23"/>
                        <a:gd name="T13" fmla="*/ 5 h 47"/>
                        <a:gd name="T14" fmla="*/ 0 w 23"/>
                        <a:gd name="T15" fmla="*/ 6 h 47"/>
                        <a:gd name="T16" fmla="*/ 0 w 23"/>
                        <a:gd name="T17" fmla="*/ 8 h 47"/>
                        <a:gd name="T18" fmla="*/ 0 w 23"/>
                        <a:gd name="T19" fmla="*/ 10 h 47"/>
                        <a:gd name="T20" fmla="*/ 0 w 23"/>
                        <a:gd name="T21" fmla="*/ 11 h 47"/>
                        <a:gd name="T22" fmla="*/ 1 w 23"/>
                        <a:gd name="T23" fmla="*/ 12 h 47"/>
                        <a:gd name="T24" fmla="*/ 2 w 23"/>
                        <a:gd name="T25" fmla="*/ 13 h 47"/>
                        <a:gd name="T26" fmla="*/ 3 w 23"/>
                        <a:gd name="T27" fmla="*/ 14 h 47"/>
                        <a:gd name="T28" fmla="*/ 4 w 23"/>
                        <a:gd name="T29" fmla="*/ 15 h 47"/>
                        <a:gd name="T30" fmla="*/ 6 w 23"/>
                        <a:gd name="T31" fmla="*/ 16 h 47"/>
                        <a:gd name="T32" fmla="*/ 8 w 23"/>
                        <a:gd name="T33" fmla="*/ 16 h 47"/>
                        <a:gd name="T34" fmla="*/ 8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2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2" y="44"/>
                          </a:lnTo>
                          <a:lnTo>
                            <a:pt x="17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974" name="Rectangle 401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892" y="2452"/>
                      <a:ext cx="127" cy="1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1975" name="Freeform 402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019" y="2452"/>
                      <a:ext cx="8" cy="16"/>
                    </a:xfrm>
                    <a:custGeom>
                      <a:avLst/>
                      <a:gdLst>
                        <a:gd name="T0" fmla="*/ 0 w 23"/>
                        <a:gd name="T1" fmla="*/ 16 h 47"/>
                        <a:gd name="T2" fmla="*/ 2 w 23"/>
                        <a:gd name="T3" fmla="*/ 16 h 47"/>
                        <a:gd name="T4" fmla="*/ 3 w 23"/>
                        <a:gd name="T5" fmla="*/ 15 h 47"/>
                        <a:gd name="T6" fmla="*/ 5 w 23"/>
                        <a:gd name="T7" fmla="*/ 14 h 47"/>
                        <a:gd name="T8" fmla="*/ 6 w 23"/>
                        <a:gd name="T9" fmla="*/ 13 h 47"/>
                        <a:gd name="T10" fmla="*/ 7 w 23"/>
                        <a:gd name="T11" fmla="*/ 12 h 47"/>
                        <a:gd name="T12" fmla="*/ 7 w 23"/>
                        <a:gd name="T13" fmla="*/ 11 h 47"/>
                        <a:gd name="T14" fmla="*/ 8 w 23"/>
                        <a:gd name="T15" fmla="*/ 10 h 47"/>
                        <a:gd name="T16" fmla="*/ 8 w 23"/>
                        <a:gd name="T17" fmla="*/ 8 h 47"/>
                        <a:gd name="T18" fmla="*/ 8 w 23"/>
                        <a:gd name="T19" fmla="*/ 6 h 47"/>
                        <a:gd name="T20" fmla="*/ 7 w 23"/>
                        <a:gd name="T21" fmla="*/ 5 h 47"/>
                        <a:gd name="T22" fmla="*/ 7 w 23"/>
                        <a:gd name="T23" fmla="*/ 4 h 47"/>
                        <a:gd name="T24" fmla="*/ 6 w 23"/>
                        <a:gd name="T25" fmla="*/ 3 h 47"/>
                        <a:gd name="T26" fmla="*/ 5 w 23"/>
                        <a:gd name="T27" fmla="*/ 1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16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5" y="46"/>
                          </a:lnTo>
                          <a:lnTo>
                            <a:pt x="9" y="44"/>
                          </a:lnTo>
                          <a:lnTo>
                            <a:pt x="13" y="42"/>
                          </a:lnTo>
                          <a:lnTo>
                            <a:pt x="17" y="39"/>
                          </a:lnTo>
                          <a:lnTo>
                            <a:pt x="20" y="36"/>
                          </a:lnTo>
                          <a:lnTo>
                            <a:pt x="21" y="32"/>
                          </a:lnTo>
                          <a:lnTo>
                            <a:pt x="22" y="28"/>
                          </a:lnTo>
                          <a:lnTo>
                            <a:pt x="23" y="23"/>
                          </a:lnTo>
                          <a:lnTo>
                            <a:pt x="22" y="19"/>
                          </a:lnTo>
                          <a:lnTo>
                            <a:pt x="21" y="15"/>
                          </a:lnTo>
                          <a:lnTo>
                            <a:pt x="20" y="11"/>
                          </a:lnTo>
                          <a:lnTo>
                            <a:pt x="17" y="8"/>
                          </a:lnTo>
                          <a:lnTo>
                            <a:pt x="13" y="4"/>
                          </a:lnTo>
                          <a:lnTo>
                            <a:pt x="9" y="2"/>
                          </a:lnTo>
                          <a:lnTo>
                            <a:pt x="5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976" name="Freeform 403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011" y="2452"/>
                      <a:ext cx="8" cy="16"/>
                    </a:xfrm>
                    <a:custGeom>
                      <a:avLst/>
                      <a:gdLst>
                        <a:gd name="T0" fmla="*/ 8 w 23"/>
                        <a:gd name="T1" fmla="*/ 0 h 47"/>
                        <a:gd name="T2" fmla="*/ 6 w 23"/>
                        <a:gd name="T3" fmla="*/ 0 h 47"/>
                        <a:gd name="T4" fmla="*/ 4 w 23"/>
                        <a:gd name="T5" fmla="*/ 1 h 47"/>
                        <a:gd name="T6" fmla="*/ 3 w 23"/>
                        <a:gd name="T7" fmla="*/ 1 h 47"/>
                        <a:gd name="T8" fmla="*/ 2 w 23"/>
                        <a:gd name="T9" fmla="*/ 3 h 47"/>
                        <a:gd name="T10" fmla="*/ 1 w 23"/>
                        <a:gd name="T11" fmla="*/ 4 h 47"/>
                        <a:gd name="T12" fmla="*/ 0 w 23"/>
                        <a:gd name="T13" fmla="*/ 5 h 47"/>
                        <a:gd name="T14" fmla="*/ 0 w 23"/>
                        <a:gd name="T15" fmla="*/ 6 h 47"/>
                        <a:gd name="T16" fmla="*/ 0 w 23"/>
                        <a:gd name="T17" fmla="*/ 8 h 47"/>
                        <a:gd name="T18" fmla="*/ 0 w 23"/>
                        <a:gd name="T19" fmla="*/ 10 h 47"/>
                        <a:gd name="T20" fmla="*/ 0 w 23"/>
                        <a:gd name="T21" fmla="*/ 11 h 47"/>
                        <a:gd name="T22" fmla="*/ 1 w 23"/>
                        <a:gd name="T23" fmla="*/ 12 h 47"/>
                        <a:gd name="T24" fmla="*/ 2 w 23"/>
                        <a:gd name="T25" fmla="*/ 13 h 47"/>
                        <a:gd name="T26" fmla="*/ 3 w 23"/>
                        <a:gd name="T27" fmla="*/ 14 h 47"/>
                        <a:gd name="T28" fmla="*/ 4 w 23"/>
                        <a:gd name="T29" fmla="*/ 15 h 47"/>
                        <a:gd name="T30" fmla="*/ 6 w 23"/>
                        <a:gd name="T31" fmla="*/ 16 h 47"/>
                        <a:gd name="T32" fmla="*/ 8 w 23"/>
                        <a:gd name="T33" fmla="*/ 16 h 47"/>
                        <a:gd name="T34" fmla="*/ 8 w 23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23" y="0"/>
                          </a:moveTo>
                          <a:lnTo>
                            <a:pt x="17" y="0"/>
                          </a:lnTo>
                          <a:lnTo>
                            <a:pt x="12" y="2"/>
                          </a:lnTo>
                          <a:lnTo>
                            <a:pt x="8" y="4"/>
                          </a:lnTo>
                          <a:lnTo>
                            <a:pt x="5" y="8"/>
                          </a:lnTo>
                          <a:lnTo>
                            <a:pt x="3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3" y="36"/>
                          </a:lnTo>
                          <a:lnTo>
                            <a:pt x="5" y="39"/>
                          </a:lnTo>
                          <a:lnTo>
                            <a:pt x="8" y="42"/>
                          </a:lnTo>
                          <a:lnTo>
                            <a:pt x="12" y="44"/>
                          </a:lnTo>
                          <a:lnTo>
                            <a:pt x="17" y="46"/>
                          </a:lnTo>
                          <a:lnTo>
                            <a:pt x="23" y="47"/>
                          </a:lnTo>
                          <a:lnTo>
                            <a:pt x="23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977" name="Rectangle 40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019" y="2452"/>
                      <a:ext cx="127" cy="1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  <p:sp>
                  <p:nvSpPr>
                    <p:cNvPr id="1978" name="Freeform 405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4146" y="2452"/>
                      <a:ext cx="8" cy="16"/>
                    </a:xfrm>
                    <a:custGeom>
                      <a:avLst/>
                      <a:gdLst>
                        <a:gd name="T0" fmla="*/ 0 w 23"/>
                        <a:gd name="T1" fmla="*/ 16 h 47"/>
                        <a:gd name="T2" fmla="*/ 2 w 23"/>
                        <a:gd name="T3" fmla="*/ 16 h 47"/>
                        <a:gd name="T4" fmla="*/ 3 w 23"/>
                        <a:gd name="T5" fmla="*/ 15 h 47"/>
                        <a:gd name="T6" fmla="*/ 5 w 23"/>
                        <a:gd name="T7" fmla="*/ 14 h 47"/>
                        <a:gd name="T8" fmla="*/ 6 w 23"/>
                        <a:gd name="T9" fmla="*/ 13 h 47"/>
                        <a:gd name="T10" fmla="*/ 7 w 23"/>
                        <a:gd name="T11" fmla="*/ 12 h 47"/>
                        <a:gd name="T12" fmla="*/ 8 w 23"/>
                        <a:gd name="T13" fmla="*/ 11 h 47"/>
                        <a:gd name="T14" fmla="*/ 8 w 23"/>
                        <a:gd name="T15" fmla="*/ 10 h 47"/>
                        <a:gd name="T16" fmla="*/ 8 w 23"/>
                        <a:gd name="T17" fmla="*/ 8 h 47"/>
                        <a:gd name="T18" fmla="*/ 8 w 23"/>
                        <a:gd name="T19" fmla="*/ 6 h 47"/>
                        <a:gd name="T20" fmla="*/ 8 w 23"/>
                        <a:gd name="T21" fmla="*/ 5 h 47"/>
                        <a:gd name="T22" fmla="*/ 7 w 23"/>
                        <a:gd name="T23" fmla="*/ 4 h 47"/>
                        <a:gd name="T24" fmla="*/ 6 w 23"/>
                        <a:gd name="T25" fmla="*/ 3 h 47"/>
                        <a:gd name="T26" fmla="*/ 5 w 23"/>
                        <a:gd name="T27" fmla="*/ 1 h 47"/>
                        <a:gd name="T28" fmla="*/ 3 w 23"/>
                        <a:gd name="T29" fmla="*/ 1 h 47"/>
                        <a:gd name="T30" fmla="*/ 2 w 23"/>
                        <a:gd name="T31" fmla="*/ 0 h 47"/>
                        <a:gd name="T32" fmla="*/ 0 w 23"/>
                        <a:gd name="T33" fmla="*/ 0 h 47"/>
                        <a:gd name="T34" fmla="*/ 0 w 23"/>
                        <a:gd name="T35" fmla="*/ 16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3" h="47">
                          <a:moveTo>
                            <a:pt x="0" y="47"/>
                          </a:moveTo>
                          <a:lnTo>
                            <a:pt x="6" y="46"/>
                          </a:lnTo>
                          <a:lnTo>
                            <a:pt x="10" y="44"/>
                          </a:lnTo>
                          <a:lnTo>
                            <a:pt x="14" y="42"/>
                          </a:lnTo>
                          <a:lnTo>
                            <a:pt x="18" y="39"/>
                          </a:lnTo>
                          <a:lnTo>
                            <a:pt x="20" y="36"/>
                          </a:lnTo>
                          <a:lnTo>
                            <a:pt x="22" y="32"/>
                          </a:lnTo>
                          <a:lnTo>
                            <a:pt x="23" y="28"/>
                          </a:lnTo>
                          <a:lnTo>
                            <a:pt x="23" y="23"/>
                          </a:lnTo>
                          <a:lnTo>
                            <a:pt x="23" y="19"/>
                          </a:lnTo>
                          <a:lnTo>
                            <a:pt x="22" y="15"/>
                          </a:lnTo>
                          <a:lnTo>
                            <a:pt x="20" y="11"/>
                          </a:lnTo>
                          <a:lnTo>
                            <a:pt x="18" y="8"/>
                          </a:lnTo>
                          <a:lnTo>
                            <a:pt x="14" y="4"/>
                          </a:lnTo>
                          <a:lnTo>
                            <a:pt x="10" y="2"/>
                          </a:lnTo>
                          <a:lnTo>
                            <a:pt x="6" y="0"/>
                          </a:lnTo>
                          <a:lnTo>
                            <a:pt x="0" y="0"/>
                          </a:lnTo>
                          <a:lnTo>
                            <a:pt x="0" y="47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979" name="Freeform 406"/>
                    <p:cNvSpPr>
                      <a:spLocks noChangeAspect="1"/>
                    </p:cNvSpPr>
                    <p:nvPr/>
                  </p:nvSpPr>
                  <p:spPr bwMode="auto">
                    <a:xfrm>
                      <a:off x="3757" y="2452"/>
                      <a:ext cx="8" cy="16"/>
                    </a:xfrm>
                    <a:custGeom>
                      <a:avLst/>
                      <a:gdLst>
                        <a:gd name="T0" fmla="*/ 8 w 24"/>
                        <a:gd name="T1" fmla="*/ 0 h 47"/>
                        <a:gd name="T2" fmla="*/ 6 w 24"/>
                        <a:gd name="T3" fmla="*/ 0 h 47"/>
                        <a:gd name="T4" fmla="*/ 4 w 24"/>
                        <a:gd name="T5" fmla="*/ 1 h 47"/>
                        <a:gd name="T6" fmla="*/ 3 w 24"/>
                        <a:gd name="T7" fmla="*/ 1 h 47"/>
                        <a:gd name="T8" fmla="*/ 2 w 24"/>
                        <a:gd name="T9" fmla="*/ 3 h 47"/>
                        <a:gd name="T10" fmla="*/ 1 w 24"/>
                        <a:gd name="T11" fmla="*/ 4 h 47"/>
                        <a:gd name="T12" fmla="*/ 0 w 24"/>
                        <a:gd name="T13" fmla="*/ 5 h 47"/>
                        <a:gd name="T14" fmla="*/ 0 w 24"/>
                        <a:gd name="T15" fmla="*/ 6 h 47"/>
                        <a:gd name="T16" fmla="*/ 0 w 24"/>
                        <a:gd name="T17" fmla="*/ 8 h 47"/>
                        <a:gd name="T18" fmla="*/ 0 w 24"/>
                        <a:gd name="T19" fmla="*/ 10 h 47"/>
                        <a:gd name="T20" fmla="*/ 0 w 24"/>
                        <a:gd name="T21" fmla="*/ 11 h 47"/>
                        <a:gd name="T22" fmla="*/ 1 w 24"/>
                        <a:gd name="T23" fmla="*/ 12 h 47"/>
                        <a:gd name="T24" fmla="*/ 2 w 24"/>
                        <a:gd name="T25" fmla="*/ 13 h 47"/>
                        <a:gd name="T26" fmla="*/ 3 w 24"/>
                        <a:gd name="T27" fmla="*/ 14 h 47"/>
                        <a:gd name="T28" fmla="*/ 4 w 24"/>
                        <a:gd name="T29" fmla="*/ 15 h 47"/>
                        <a:gd name="T30" fmla="*/ 6 w 24"/>
                        <a:gd name="T31" fmla="*/ 16 h 47"/>
                        <a:gd name="T32" fmla="*/ 8 w 24"/>
                        <a:gd name="T33" fmla="*/ 16 h 47"/>
                        <a:gd name="T34" fmla="*/ 8 w 24"/>
                        <a:gd name="T35" fmla="*/ 0 h 47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</a:gdLst>
                      <a:ahLst/>
                      <a:cxnLst>
                        <a:cxn ang="T36">
                          <a:pos x="T0" y="T1"/>
                        </a:cxn>
                        <a:cxn ang="T37">
                          <a:pos x="T2" y="T3"/>
                        </a:cxn>
                        <a:cxn ang="T38">
                          <a:pos x="T4" y="T5"/>
                        </a:cxn>
                        <a:cxn ang="T39">
                          <a:pos x="T6" y="T7"/>
                        </a:cxn>
                        <a:cxn ang="T40">
                          <a:pos x="T8" y="T9"/>
                        </a:cxn>
                        <a:cxn ang="T41">
                          <a:pos x="T10" y="T11"/>
                        </a:cxn>
                        <a:cxn ang="T42">
                          <a:pos x="T12" y="T13"/>
                        </a:cxn>
                        <a:cxn ang="T43">
                          <a:pos x="T14" y="T15"/>
                        </a:cxn>
                        <a:cxn ang="T44">
                          <a:pos x="T16" y="T17"/>
                        </a:cxn>
                        <a:cxn ang="T45">
                          <a:pos x="T18" y="T19"/>
                        </a:cxn>
                        <a:cxn ang="T46">
                          <a:pos x="T20" y="T21"/>
                        </a:cxn>
                        <a:cxn ang="T47">
                          <a:pos x="T22" y="T23"/>
                        </a:cxn>
                        <a:cxn ang="T48">
                          <a:pos x="T24" y="T25"/>
                        </a:cxn>
                        <a:cxn ang="T49">
                          <a:pos x="T26" y="T27"/>
                        </a:cxn>
                        <a:cxn ang="T50">
                          <a:pos x="T28" y="T29"/>
                        </a:cxn>
                        <a:cxn ang="T51">
                          <a:pos x="T30" y="T31"/>
                        </a:cxn>
                        <a:cxn ang="T52">
                          <a:pos x="T32" y="T33"/>
                        </a:cxn>
                        <a:cxn ang="T53">
                          <a:pos x="T34" y="T35"/>
                        </a:cxn>
                      </a:cxnLst>
                      <a:rect l="0" t="0" r="r" b="b"/>
                      <a:pathLst>
                        <a:path w="24" h="47">
                          <a:moveTo>
                            <a:pt x="24" y="0"/>
                          </a:moveTo>
                          <a:lnTo>
                            <a:pt x="18" y="0"/>
                          </a:lnTo>
                          <a:lnTo>
                            <a:pt x="13" y="2"/>
                          </a:lnTo>
                          <a:lnTo>
                            <a:pt x="9" y="4"/>
                          </a:lnTo>
                          <a:lnTo>
                            <a:pt x="6" y="8"/>
                          </a:lnTo>
                          <a:lnTo>
                            <a:pt x="4" y="11"/>
                          </a:lnTo>
                          <a:lnTo>
                            <a:pt x="1" y="15"/>
                          </a:lnTo>
                          <a:lnTo>
                            <a:pt x="0" y="19"/>
                          </a:lnTo>
                          <a:lnTo>
                            <a:pt x="0" y="23"/>
                          </a:lnTo>
                          <a:lnTo>
                            <a:pt x="0" y="28"/>
                          </a:lnTo>
                          <a:lnTo>
                            <a:pt x="1" y="32"/>
                          </a:lnTo>
                          <a:lnTo>
                            <a:pt x="4" y="36"/>
                          </a:lnTo>
                          <a:lnTo>
                            <a:pt x="6" y="39"/>
                          </a:lnTo>
                          <a:lnTo>
                            <a:pt x="9" y="42"/>
                          </a:lnTo>
                          <a:lnTo>
                            <a:pt x="13" y="44"/>
                          </a:lnTo>
                          <a:lnTo>
                            <a:pt x="18" y="46"/>
                          </a:lnTo>
                          <a:lnTo>
                            <a:pt x="24" y="47"/>
                          </a:lnTo>
                          <a:lnTo>
                            <a:pt x="24" y="0"/>
                          </a:lnTo>
                          <a:close/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980" name="Rectangle 407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3765" y="2452"/>
                      <a:ext cx="127" cy="16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1pPr>
                      <a:lvl2pPr marL="742950" indent="-28575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2pPr>
                      <a:lvl3pPr marL="11430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3pPr>
                      <a:lvl4pPr marL="16002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4pPr>
                      <a:lvl5pPr marL="2057400" indent="-228600"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lnSpc>
                          <a:spcPct val="85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defRPr sz="2000">
                          <a:solidFill>
                            <a:srgbClr val="4D2885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>
                        <a:lnSpc>
                          <a:spcPct val="85000"/>
                        </a:lnSpc>
                        <a:spcBef>
                          <a:spcPct val="50000"/>
                        </a:spcBef>
                        <a:defRPr/>
                      </a:pPr>
                      <a:endParaRPr lang="hu-HU" altLang="hu-HU" smtClean="0"/>
                    </a:p>
                  </p:txBody>
                </p:sp>
              </p:grpSp>
              <p:sp>
                <p:nvSpPr>
                  <p:cNvPr id="1246" name="Freeform 408"/>
                  <p:cNvSpPr>
                    <a:spLocks noChangeAspect="1"/>
                  </p:cNvSpPr>
                  <p:nvPr/>
                </p:nvSpPr>
                <p:spPr bwMode="auto">
                  <a:xfrm>
                    <a:off x="3685" y="2047"/>
                    <a:ext cx="7" cy="14"/>
                  </a:xfrm>
                  <a:custGeom>
                    <a:avLst/>
                    <a:gdLst>
                      <a:gd name="T0" fmla="*/ 0 w 23"/>
                      <a:gd name="T1" fmla="*/ 14 h 47"/>
                      <a:gd name="T2" fmla="*/ 2 w 23"/>
                      <a:gd name="T3" fmla="*/ 14 h 47"/>
                      <a:gd name="T4" fmla="*/ 3 w 23"/>
                      <a:gd name="T5" fmla="*/ 13 h 47"/>
                      <a:gd name="T6" fmla="*/ 4 w 23"/>
                      <a:gd name="T7" fmla="*/ 13 h 47"/>
                      <a:gd name="T8" fmla="*/ 5 w 23"/>
                      <a:gd name="T9" fmla="*/ 12 h 47"/>
                      <a:gd name="T10" fmla="*/ 6 w 23"/>
                      <a:gd name="T11" fmla="*/ 11 h 47"/>
                      <a:gd name="T12" fmla="*/ 7 w 23"/>
                      <a:gd name="T13" fmla="*/ 10 h 47"/>
                      <a:gd name="T14" fmla="*/ 7 w 23"/>
                      <a:gd name="T15" fmla="*/ 8 h 47"/>
                      <a:gd name="T16" fmla="*/ 7 w 23"/>
                      <a:gd name="T17" fmla="*/ 7 h 47"/>
                      <a:gd name="T18" fmla="*/ 7 w 23"/>
                      <a:gd name="T19" fmla="*/ 6 h 47"/>
                      <a:gd name="T20" fmla="*/ 7 w 23"/>
                      <a:gd name="T21" fmla="*/ 4 h 47"/>
                      <a:gd name="T22" fmla="*/ 6 w 23"/>
                      <a:gd name="T23" fmla="*/ 3 h 47"/>
                      <a:gd name="T24" fmla="*/ 5 w 23"/>
                      <a:gd name="T25" fmla="*/ 2 h 47"/>
                      <a:gd name="T26" fmla="*/ 4 w 23"/>
                      <a:gd name="T27" fmla="*/ 1 h 47"/>
                      <a:gd name="T28" fmla="*/ 3 w 23"/>
                      <a:gd name="T29" fmla="*/ 1 h 47"/>
                      <a:gd name="T30" fmla="*/ 2 w 23"/>
                      <a:gd name="T31" fmla="*/ 0 h 47"/>
                      <a:gd name="T32" fmla="*/ 0 w 23"/>
                      <a:gd name="T33" fmla="*/ 0 h 47"/>
                      <a:gd name="T34" fmla="*/ 0 w 23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0" y="47"/>
                        </a:moveTo>
                        <a:lnTo>
                          <a:pt x="5" y="46"/>
                        </a:lnTo>
                        <a:lnTo>
                          <a:pt x="10" y="44"/>
                        </a:lnTo>
                        <a:lnTo>
                          <a:pt x="14" y="42"/>
                        </a:lnTo>
                        <a:lnTo>
                          <a:pt x="18" y="39"/>
                        </a:lnTo>
                        <a:lnTo>
                          <a:pt x="20" y="36"/>
                        </a:lnTo>
                        <a:lnTo>
                          <a:pt x="22" y="32"/>
                        </a:lnTo>
                        <a:lnTo>
                          <a:pt x="23" y="28"/>
                        </a:lnTo>
                        <a:lnTo>
                          <a:pt x="23" y="23"/>
                        </a:lnTo>
                        <a:lnTo>
                          <a:pt x="23" y="19"/>
                        </a:lnTo>
                        <a:lnTo>
                          <a:pt x="22" y="15"/>
                        </a:lnTo>
                        <a:lnTo>
                          <a:pt x="20" y="11"/>
                        </a:lnTo>
                        <a:lnTo>
                          <a:pt x="18" y="8"/>
                        </a:lnTo>
                        <a:lnTo>
                          <a:pt x="14" y="4"/>
                        </a:lnTo>
                        <a:lnTo>
                          <a:pt x="10" y="2"/>
                        </a:lnTo>
                        <a:lnTo>
                          <a:pt x="5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47" name="Freeform 409"/>
                  <p:cNvSpPr>
                    <a:spLocks noChangeAspect="1"/>
                  </p:cNvSpPr>
                  <p:nvPr/>
                </p:nvSpPr>
                <p:spPr bwMode="auto">
                  <a:xfrm>
                    <a:off x="3800" y="1625"/>
                    <a:ext cx="7" cy="7"/>
                  </a:xfrm>
                  <a:custGeom>
                    <a:avLst/>
                    <a:gdLst>
                      <a:gd name="T0" fmla="*/ 0 w 23"/>
                      <a:gd name="T1" fmla="*/ 7 h 46"/>
                      <a:gd name="T2" fmla="*/ 2 w 23"/>
                      <a:gd name="T3" fmla="*/ 7 h 46"/>
                      <a:gd name="T4" fmla="*/ 3 w 23"/>
                      <a:gd name="T5" fmla="*/ 7 h 46"/>
                      <a:gd name="T6" fmla="*/ 4 w 23"/>
                      <a:gd name="T7" fmla="*/ 6 h 46"/>
                      <a:gd name="T8" fmla="*/ 5 w 23"/>
                      <a:gd name="T9" fmla="*/ 6 h 46"/>
                      <a:gd name="T10" fmla="*/ 6 w 23"/>
                      <a:gd name="T11" fmla="*/ 5 h 46"/>
                      <a:gd name="T12" fmla="*/ 6 w 23"/>
                      <a:gd name="T13" fmla="*/ 5 h 46"/>
                      <a:gd name="T14" fmla="*/ 7 w 23"/>
                      <a:gd name="T15" fmla="*/ 4 h 46"/>
                      <a:gd name="T16" fmla="*/ 7 w 23"/>
                      <a:gd name="T17" fmla="*/ 4 h 46"/>
                      <a:gd name="T18" fmla="*/ 7 w 23"/>
                      <a:gd name="T19" fmla="*/ 3 h 46"/>
                      <a:gd name="T20" fmla="*/ 6 w 23"/>
                      <a:gd name="T21" fmla="*/ 2 h 46"/>
                      <a:gd name="T22" fmla="*/ 6 w 23"/>
                      <a:gd name="T23" fmla="*/ 2 h 46"/>
                      <a:gd name="T24" fmla="*/ 5 w 23"/>
                      <a:gd name="T25" fmla="*/ 1 h 46"/>
                      <a:gd name="T26" fmla="*/ 4 w 23"/>
                      <a:gd name="T27" fmla="*/ 1 h 46"/>
                      <a:gd name="T28" fmla="*/ 3 w 23"/>
                      <a:gd name="T29" fmla="*/ 0 h 46"/>
                      <a:gd name="T30" fmla="*/ 2 w 23"/>
                      <a:gd name="T31" fmla="*/ 0 h 46"/>
                      <a:gd name="T32" fmla="*/ 0 w 23"/>
                      <a:gd name="T33" fmla="*/ 0 h 46"/>
                      <a:gd name="T34" fmla="*/ 0 w 23"/>
                      <a:gd name="T35" fmla="*/ 7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0" y="46"/>
                        </a:moveTo>
                        <a:lnTo>
                          <a:pt x="5" y="46"/>
                        </a:lnTo>
                        <a:lnTo>
                          <a:pt x="9" y="44"/>
                        </a:lnTo>
                        <a:lnTo>
                          <a:pt x="13" y="42"/>
                        </a:lnTo>
                        <a:lnTo>
                          <a:pt x="17" y="38"/>
                        </a:lnTo>
                        <a:lnTo>
                          <a:pt x="20" y="35"/>
                        </a:lnTo>
                        <a:lnTo>
                          <a:pt x="21" y="31"/>
                        </a:lnTo>
                        <a:lnTo>
                          <a:pt x="22" y="27"/>
                        </a:lnTo>
                        <a:lnTo>
                          <a:pt x="23" y="23"/>
                        </a:lnTo>
                        <a:lnTo>
                          <a:pt x="22" y="18"/>
                        </a:lnTo>
                        <a:lnTo>
                          <a:pt x="21" y="14"/>
                        </a:lnTo>
                        <a:lnTo>
                          <a:pt x="20" y="10"/>
                        </a:lnTo>
                        <a:lnTo>
                          <a:pt x="17" y="7"/>
                        </a:lnTo>
                        <a:lnTo>
                          <a:pt x="13" y="4"/>
                        </a:lnTo>
                        <a:lnTo>
                          <a:pt x="9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48" name="Rectangle 41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571" y="1625"/>
                    <a:ext cx="229" cy="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249" name="Freeform 411"/>
                  <p:cNvSpPr>
                    <a:spLocks noChangeAspect="1"/>
                  </p:cNvSpPr>
                  <p:nvPr/>
                </p:nvSpPr>
                <p:spPr bwMode="auto">
                  <a:xfrm>
                    <a:off x="3564" y="1625"/>
                    <a:ext cx="7" cy="7"/>
                  </a:xfrm>
                  <a:custGeom>
                    <a:avLst/>
                    <a:gdLst>
                      <a:gd name="T0" fmla="*/ 7 w 24"/>
                      <a:gd name="T1" fmla="*/ 0 h 46"/>
                      <a:gd name="T2" fmla="*/ 5 w 24"/>
                      <a:gd name="T3" fmla="*/ 0 h 46"/>
                      <a:gd name="T4" fmla="*/ 4 w 24"/>
                      <a:gd name="T5" fmla="*/ 0 h 46"/>
                      <a:gd name="T6" fmla="*/ 3 w 24"/>
                      <a:gd name="T7" fmla="*/ 1 h 46"/>
                      <a:gd name="T8" fmla="*/ 2 w 24"/>
                      <a:gd name="T9" fmla="*/ 1 h 46"/>
                      <a:gd name="T10" fmla="*/ 1 w 24"/>
                      <a:gd name="T11" fmla="*/ 2 h 46"/>
                      <a:gd name="T12" fmla="*/ 1 w 24"/>
                      <a:gd name="T13" fmla="*/ 2 h 46"/>
                      <a:gd name="T14" fmla="*/ 0 w 24"/>
                      <a:gd name="T15" fmla="*/ 3 h 46"/>
                      <a:gd name="T16" fmla="*/ 0 w 24"/>
                      <a:gd name="T17" fmla="*/ 4 h 46"/>
                      <a:gd name="T18" fmla="*/ 0 w 24"/>
                      <a:gd name="T19" fmla="*/ 4 h 46"/>
                      <a:gd name="T20" fmla="*/ 1 w 24"/>
                      <a:gd name="T21" fmla="*/ 5 h 46"/>
                      <a:gd name="T22" fmla="*/ 1 w 24"/>
                      <a:gd name="T23" fmla="*/ 5 h 46"/>
                      <a:gd name="T24" fmla="*/ 2 w 24"/>
                      <a:gd name="T25" fmla="*/ 6 h 46"/>
                      <a:gd name="T26" fmla="*/ 3 w 24"/>
                      <a:gd name="T27" fmla="*/ 6 h 46"/>
                      <a:gd name="T28" fmla="*/ 4 w 24"/>
                      <a:gd name="T29" fmla="*/ 7 h 46"/>
                      <a:gd name="T30" fmla="*/ 5 w 24"/>
                      <a:gd name="T31" fmla="*/ 7 h 46"/>
                      <a:gd name="T32" fmla="*/ 7 w 24"/>
                      <a:gd name="T33" fmla="*/ 7 h 46"/>
                      <a:gd name="T34" fmla="*/ 7 w 24"/>
                      <a:gd name="T35" fmla="*/ 0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4" h="46">
                        <a:moveTo>
                          <a:pt x="24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7" y="7"/>
                        </a:lnTo>
                        <a:lnTo>
                          <a:pt x="4" y="10"/>
                        </a:lnTo>
                        <a:lnTo>
                          <a:pt x="2" y="14"/>
                        </a:lnTo>
                        <a:lnTo>
                          <a:pt x="1" y="18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2" y="31"/>
                        </a:lnTo>
                        <a:lnTo>
                          <a:pt x="4" y="35"/>
                        </a:lnTo>
                        <a:lnTo>
                          <a:pt x="7" y="38"/>
                        </a:lnTo>
                        <a:lnTo>
                          <a:pt x="10" y="42"/>
                        </a:lnTo>
                        <a:lnTo>
                          <a:pt x="14" y="44"/>
                        </a:lnTo>
                        <a:lnTo>
                          <a:pt x="18" y="46"/>
                        </a:lnTo>
                        <a:lnTo>
                          <a:pt x="24" y="46"/>
                        </a:lnTo>
                        <a:lnTo>
                          <a:pt x="2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50" name="Freeform 412"/>
                  <p:cNvSpPr>
                    <a:spLocks noChangeAspect="1"/>
                  </p:cNvSpPr>
                  <p:nvPr/>
                </p:nvSpPr>
                <p:spPr bwMode="auto">
                  <a:xfrm>
                    <a:off x="3914" y="1625"/>
                    <a:ext cx="7" cy="7"/>
                  </a:xfrm>
                  <a:custGeom>
                    <a:avLst/>
                    <a:gdLst>
                      <a:gd name="T0" fmla="*/ 0 w 23"/>
                      <a:gd name="T1" fmla="*/ 7 h 46"/>
                      <a:gd name="T2" fmla="*/ 2 w 23"/>
                      <a:gd name="T3" fmla="*/ 7 h 46"/>
                      <a:gd name="T4" fmla="*/ 3 w 23"/>
                      <a:gd name="T5" fmla="*/ 7 h 46"/>
                      <a:gd name="T6" fmla="*/ 4 w 23"/>
                      <a:gd name="T7" fmla="*/ 6 h 46"/>
                      <a:gd name="T8" fmla="*/ 5 w 23"/>
                      <a:gd name="T9" fmla="*/ 6 h 46"/>
                      <a:gd name="T10" fmla="*/ 6 w 23"/>
                      <a:gd name="T11" fmla="*/ 5 h 46"/>
                      <a:gd name="T12" fmla="*/ 7 w 23"/>
                      <a:gd name="T13" fmla="*/ 5 h 46"/>
                      <a:gd name="T14" fmla="*/ 7 w 23"/>
                      <a:gd name="T15" fmla="*/ 4 h 46"/>
                      <a:gd name="T16" fmla="*/ 7 w 23"/>
                      <a:gd name="T17" fmla="*/ 4 h 46"/>
                      <a:gd name="T18" fmla="*/ 7 w 23"/>
                      <a:gd name="T19" fmla="*/ 3 h 46"/>
                      <a:gd name="T20" fmla="*/ 7 w 23"/>
                      <a:gd name="T21" fmla="*/ 2 h 46"/>
                      <a:gd name="T22" fmla="*/ 6 w 23"/>
                      <a:gd name="T23" fmla="*/ 2 h 46"/>
                      <a:gd name="T24" fmla="*/ 5 w 23"/>
                      <a:gd name="T25" fmla="*/ 1 h 46"/>
                      <a:gd name="T26" fmla="*/ 4 w 23"/>
                      <a:gd name="T27" fmla="*/ 1 h 46"/>
                      <a:gd name="T28" fmla="*/ 3 w 23"/>
                      <a:gd name="T29" fmla="*/ 0 h 46"/>
                      <a:gd name="T30" fmla="*/ 2 w 23"/>
                      <a:gd name="T31" fmla="*/ 0 h 46"/>
                      <a:gd name="T32" fmla="*/ 0 w 23"/>
                      <a:gd name="T33" fmla="*/ 0 h 46"/>
                      <a:gd name="T34" fmla="*/ 0 w 23"/>
                      <a:gd name="T35" fmla="*/ 7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0" y="46"/>
                        </a:moveTo>
                        <a:lnTo>
                          <a:pt x="6" y="46"/>
                        </a:lnTo>
                        <a:lnTo>
                          <a:pt x="10" y="44"/>
                        </a:lnTo>
                        <a:lnTo>
                          <a:pt x="14" y="42"/>
                        </a:lnTo>
                        <a:lnTo>
                          <a:pt x="18" y="38"/>
                        </a:lnTo>
                        <a:lnTo>
                          <a:pt x="20" y="35"/>
                        </a:lnTo>
                        <a:lnTo>
                          <a:pt x="22" y="31"/>
                        </a:lnTo>
                        <a:lnTo>
                          <a:pt x="23" y="27"/>
                        </a:lnTo>
                        <a:lnTo>
                          <a:pt x="23" y="23"/>
                        </a:lnTo>
                        <a:lnTo>
                          <a:pt x="23" y="18"/>
                        </a:lnTo>
                        <a:lnTo>
                          <a:pt x="22" y="14"/>
                        </a:lnTo>
                        <a:lnTo>
                          <a:pt x="20" y="10"/>
                        </a:lnTo>
                        <a:lnTo>
                          <a:pt x="18" y="7"/>
                        </a:lnTo>
                        <a:lnTo>
                          <a:pt x="14" y="4"/>
                        </a:lnTo>
                        <a:lnTo>
                          <a:pt x="10" y="2"/>
                        </a:lnTo>
                        <a:lnTo>
                          <a:pt x="6" y="1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51" name="Rectangle 41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800" y="1625"/>
                    <a:ext cx="114" cy="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252" name="Freeform 414"/>
                  <p:cNvSpPr>
                    <a:spLocks noChangeAspect="1"/>
                  </p:cNvSpPr>
                  <p:nvPr/>
                </p:nvSpPr>
                <p:spPr bwMode="auto">
                  <a:xfrm>
                    <a:off x="3792" y="1625"/>
                    <a:ext cx="7" cy="7"/>
                  </a:xfrm>
                  <a:custGeom>
                    <a:avLst/>
                    <a:gdLst>
                      <a:gd name="T0" fmla="*/ 7 w 23"/>
                      <a:gd name="T1" fmla="*/ 0 h 46"/>
                      <a:gd name="T2" fmla="*/ 5 w 23"/>
                      <a:gd name="T3" fmla="*/ 0 h 46"/>
                      <a:gd name="T4" fmla="*/ 4 w 23"/>
                      <a:gd name="T5" fmla="*/ 0 h 46"/>
                      <a:gd name="T6" fmla="*/ 2 w 23"/>
                      <a:gd name="T7" fmla="*/ 1 h 46"/>
                      <a:gd name="T8" fmla="*/ 2 w 23"/>
                      <a:gd name="T9" fmla="*/ 1 h 46"/>
                      <a:gd name="T10" fmla="*/ 1 w 23"/>
                      <a:gd name="T11" fmla="*/ 2 h 46"/>
                      <a:gd name="T12" fmla="*/ 0 w 23"/>
                      <a:gd name="T13" fmla="*/ 2 h 46"/>
                      <a:gd name="T14" fmla="*/ 0 w 23"/>
                      <a:gd name="T15" fmla="*/ 3 h 46"/>
                      <a:gd name="T16" fmla="*/ 0 w 23"/>
                      <a:gd name="T17" fmla="*/ 4 h 46"/>
                      <a:gd name="T18" fmla="*/ 0 w 23"/>
                      <a:gd name="T19" fmla="*/ 4 h 46"/>
                      <a:gd name="T20" fmla="*/ 0 w 23"/>
                      <a:gd name="T21" fmla="*/ 5 h 46"/>
                      <a:gd name="T22" fmla="*/ 1 w 23"/>
                      <a:gd name="T23" fmla="*/ 5 h 46"/>
                      <a:gd name="T24" fmla="*/ 2 w 23"/>
                      <a:gd name="T25" fmla="*/ 6 h 46"/>
                      <a:gd name="T26" fmla="*/ 2 w 23"/>
                      <a:gd name="T27" fmla="*/ 6 h 46"/>
                      <a:gd name="T28" fmla="*/ 4 w 23"/>
                      <a:gd name="T29" fmla="*/ 7 h 46"/>
                      <a:gd name="T30" fmla="*/ 5 w 23"/>
                      <a:gd name="T31" fmla="*/ 7 h 46"/>
                      <a:gd name="T32" fmla="*/ 7 w 23"/>
                      <a:gd name="T33" fmla="*/ 7 h 46"/>
                      <a:gd name="T34" fmla="*/ 7 w 23"/>
                      <a:gd name="T35" fmla="*/ 0 h 4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6">
                        <a:moveTo>
                          <a:pt x="23" y="0"/>
                        </a:moveTo>
                        <a:lnTo>
                          <a:pt x="17" y="1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4"/>
                        </a:lnTo>
                        <a:lnTo>
                          <a:pt x="0" y="18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1"/>
                        </a:lnTo>
                        <a:lnTo>
                          <a:pt x="3" y="35"/>
                        </a:lnTo>
                        <a:lnTo>
                          <a:pt x="5" y="38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7" y="46"/>
                        </a:lnTo>
                        <a:lnTo>
                          <a:pt x="23" y="46"/>
                        </a:lnTo>
                        <a:lnTo>
                          <a:pt x="2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53" name="Freeform 415"/>
                  <p:cNvSpPr>
                    <a:spLocks noChangeAspect="1"/>
                  </p:cNvSpPr>
                  <p:nvPr/>
                </p:nvSpPr>
                <p:spPr bwMode="auto">
                  <a:xfrm>
                    <a:off x="3049" y="1453"/>
                    <a:ext cx="7" cy="7"/>
                  </a:xfrm>
                  <a:custGeom>
                    <a:avLst/>
                    <a:gdLst>
                      <a:gd name="T0" fmla="*/ 7 w 28"/>
                      <a:gd name="T1" fmla="*/ 7 h 23"/>
                      <a:gd name="T2" fmla="*/ 7 w 28"/>
                      <a:gd name="T3" fmla="*/ 5 h 23"/>
                      <a:gd name="T4" fmla="*/ 7 w 28"/>
                      <a:gd name="T5" fmla="*/ 4 h 23"/>
                      <a:gd name="T6" fmla="*/ 6 w 28"/>
                      <a:gd name="T7" fmla="*/ 3 h 23"/>
                      <a:gd name="T8" fmla="*/ 6 w 28"/>
                      <a:gd name="T9" fmla="*/ 2 h 23"/>
                      <a:gd name="T10" fmla="*/ 5 w 28"/>
                      <a:gd name="T11" fmla="*/ 1 h 23"/>
                      <a:gd name="T12" fmla="*/ 5 w 28"/>
                      <a:gd name="T13" fmla="*/ 0 h 23"/>
                      <a:gd name="T14" fmla="*/ 4 w 28"/>
                      <a:gd name="T15" fmla="*/ 0 h 23"/>
                      <a:gd name="T16" fmla="*/ 4 w 28"/>
                      <a:gd name="T17" fmla="*/ 0 h 23"/>
                      <a:gd name="T18" fmla="*/ 3 w 28"/>
                      <a:gd name="T19" fmla="*/ 0 h 23"/>
                      <a:gd name="T20" fmla="*/ 2 w 28"/>
                      <a:gd name="T21" fmla="*/ 0 h 23"/>
                      <a:gd name="T22" fmla="*/ 2 w 28"/>
                      <a:gd name="T23" fmla="*/ 1 h 23"/>
                      <a:gd name="T24" fmla="*/ 1 w 28"/>
                      <a:gd name="T25" fmla="*/ 2 h 23"/>
                      <a:gd name="T26" fmla="*/ 1 w 28"/>
                      <a:gd name="T27" fmla="*/ 3 h 23"/>
                      <a:gd name="T28" fmla="*/ 0 w 28"/>
                      <a:gd name="T29" fmla="*/ 4 h 23"/>
                      <a:gd name="T30" fmla="*/ 0 w 28"/>
                      <a:gd name="T31" fmla="*/ 5 h 23"/>
                      <a:gd name="T32" fmla="*/ 0 w 28"/>
                      <a:gd name="T33" fmla="*/ 7 h 23"/>
                      <a:gd name="T34" fmla="*/ 7 w 28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3">
                        <a:moveTo>
                          <a:pt x="28" y="23"/>
                        </a:moveTo>
                        <a:lnTo>
                          <a:pt x="27" y="17"/>
                        </a:lnTo>
                        <a:lnTo>
                          <a:pt x="26" y="13"/>
                        </a:lnTo>
                        <a:lnTo>
                          <a:pt x="25" y="9"/>
                        </a:lnTo>
                        <a:lnTo>
                          <a:pt x="22" y="5"/>
                        </a:lnTo>
                        <a:lnTo>
                          <a:pt x="20" y="3"/>
                        </a:lnTo>
                        <a:lnTo>
                          <a:pt x="18" y="1"/>
                        </a:lnTo>
                        <a:lnTo>
                          <a:pt x="16" y="0"/>
                        </a:lnTo>
                        <a:lnTo>
                          <a:pt x="14" y="0"/>
                        </a:lnTo>
                        <a:lnTo>
                          <a:pt x="11" y="0"/>
                        </a:lnTo>
                        <a:lnTo>
                          <a:pt x="9" y="1"/>
                        </a:lnTo>
                        <a:lnTo>
                          <a:pt x="7" y="3"/>
                        </a:lnTo>
                        <a:lnTo>
                          <a:pt x="5" y="5"/>
                        </a:lnTo>
                        <a:lnTo>
                          <a:pt x="2" y="9"/>
                        </a:lnTo>
                        <a:lnTo>
                          <a:pt x="1" y="13"/>
                        </a:lnTo>
                        <a:lnTo>
                          <a:pt x="0" y="17"/>
                        </a:lnTo>
                        <a:lnTo>
                          <a:pt x="0" y="23"/>
                        </a:lnTo>
                        <a:lnTo>
                          <a:pt x="2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54" name="Rectangle 41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049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255" name="Freeform 417"/>
                  <p:cNvSpPr>
                    <a:spLocks noChangeAspect="1"/>
                  </p:cNvSpPr>
                  <p:nvPr/>
                </p:nvSpPr>
                <p:spPr bwMode="auto">
                  <a:xfrm>
                    <a:off x="3049" y="1503"/>
                    <a:ext cx="7" cy="7"/>
                  </a:xfrm>
                  <a:custGeom>
                    <a:avLst/>
                    <a:gdLst>
                      <a:gd name="T0" fmla="*/ 0 w 28"/>
                      <a:gd name="T1" fmla="*/ 0 h 24"/>
                      <a:gd name="T2" fmla="*/ 0 w 28"/>
                      <a:gd name="T3" fmla="*/ 2 h 24"/>
                      <a:gd name="T4" fmla="*/ 0 w 28"/>
                      <a:gd name="T5" fmla="*/ 3 h 24"/>
                      <a:gd name="T6" fmla="*/ 1 w 28"/>
                      <a:gd name="T7" fmla="*/ 4 h 24"/>
                      <a:gd name="T8" fmla="*/ 1 w 28"/>
                      <a:gd name="T9" fmla="*/ 5 h 24"/>
                      <a:gd name="T10" fmla="*/ 2 w 28"/>
                      <a:gd name="T11" fmla="*/ 6 h 24"/>
                      <a:gd name="T12" fmla="*/ 2 w 28"/>
                      <a:gd name="T13" fmla="*/ 6 h 24"/>
                      <a:gd name="T14" fmla="*/ 3 w 28"/>
                      <a:gd name="T15" fmla="*/ 7 h 24"/>
                      <a:gd name="T16" fmla="*/ 4 w 28"/>
                      <a:gd name="T17" fmla="*/ 7 h 24"/>
                      <a:gd name="T18" fmla="*/ 4 w 28"/>
                      <a:gd name="T19" fmla="*/ 7 h 24"/>
                      <a:gd name="T20" fmla="*/ 5 w 28"/>
                      <a:gd name="T21" fmla="*/ 6 h 24"/>
                      <a:gd name="T22" fmla="*/ 5 w 28"/>
                      <a:gd name="T23" fmla="*/ 6 h 24"/>
                      <a:gd name="T24" fmla="*/ 6 w 28"/>
                      <a:gd name="T25" fmla="*/ 5 h 24"/>
                      <a:gd name="T26" fmla="*/ 6 w 28"/>
                      <a:gd name="T27" fmla="*/ 4 h 24"/>
                      <a:gd name="T28" fmla="*/ 7 w 28"/>
                      <a:gd name="T29" fmla="*/ 3 h 24"/>
                      <a:gd name="T30" fmla="*/ 7 w 28"/>
                      <a:gd name="T31" fmla="*/ 2 h 24"/>
                      <a:gd name="T32" fmla="*/ 7 w 28"/>
                      <a:gd name="T33" fmla="*/ 0 h 24"/>
                      <a:gd name="T34" fmla="*/ 0 w 28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4">
                        <a:moveTo>
                          <a:pt x="0" y="0"/>
                        </a:moveTo>
                        <a:lnTo>
                          <a:pt x="0" y="7"/>
                        </a:lnTo>
                        <a:lnTo>
                          <a:pt x="1" y="11"/>
                        </a:lnTo>
                        <a:lnTo>
                          <a:pt x="2" y="15"/>
                        </a:lnTo>
                        <a:lnTo>
                          <a:pt x="5" y="18"/>
                        </a:lnTo>
                        <a:lnTo>
                          <a:pt x="7" y="20"/>
                        </a:lnTo>
                        <a:lnTo>
                          <a:pt x="9" y="22"/>
                        </a:lnTo>
                        <a:lnTo>
                          <a:pt x="11" y="23"/>
                        </a:lnTo>
                        <a:lnTo>
                          <a:pt x="14" y="24"/>
                        </a:lnTo>
                        <a:lnTo>
                          <a:pt x="16" y="23"/>
                        </a:lnTo>
                        <a:lnTo>
                          <a:pt x="18" y="22"/>
                        </a:lnTo>
                        <a:lnTo>
                          <a:pt x="20" y="20"/>
                        </a:lnTo>
                        <a:lnTo>
                          <a:pt x="22" y="18"/>
                        </a:lnTo>
                        <a:lnTo>
                          <a:pt x="25" y="15"/>
                        </a:lnTo>
                        <a:lnTo>
                          <a:pt x="26" y="11"/>
                        </a:lnTo>
                        <a:lnTo>
                          <a:pt x="27" y="7"/>
                        </a:lnTo>
                        <a:lnTo>
                          <a:pt x="2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56" name="Freeform 418"/>
                  <p:cNvSpPr>
                    <a:spLocks noChangeAspect="1"/>
                  </p:cNvSpPr>
                  <p:nvPr/>
                </p:nvSpPr>
                <p:spPr bwMode="auto">
                  <a:xfrm>
                    <a:off x="3149" y="1453"/>
                    <a:ext cx="7" cy="7"/>
                  </a:xfrm>
                  <a:custGeom>
                    <a:avLst/>
                    <a:gdLst>
                      <a:gd name="T0" fmla="*/ 7 w 27"/>
                      <a:gd name="T1" fmla="*/ 7 h 23"/>
                      <a:gd name="T2" fmla="*/ 7 w 27"/>
                      <a:gd name="T3" fmla="*/ 5 h 23"/>
                      <a:gd name="T4" fmla="*/ 7 w 27"/>
                      <a:gd name="T5" fmla="*/ 4 h 23"/>
                      <a:gd name="T6" fmla="*/ 6 w 27"/>
                      <a:gd name="T7" fmla="*/ 3 h 23"/>
                      <a:gd name="T8" fmla="*/ 6 w 27"/>
                      <a:gd name="T9" fmla="*/ 2 h 23"/>
                      <a:gd name="T10" fmla="*/ 5 w 27"/>
                      <a:gd name="T11" fmla="*/ 1 h 23"/>
                      <a:gd name="T12" fmla="*/ 5 w 27"/>
                      <a:gd name="T13" fmla="*/ 0 h 23"/>
                      <a:gd name="T14" fmla="*/ 4 w 27"/>
                      <a:gd name="T15" fmla="*/ 0 h 23"/>
                      <a:gd name="T16" fmla="*/ 3 w 27"/>
                      <a:gd name="T17" fmla="*/ 0 h 23"/>
                      <a:gd name="T18" fmla="*/ 3 w 27"/>
                      <a:gd name="T19" fmla="*/ 0 h 23"/>
                      <a:gd name="T20" fmla="*/ 2 w 27"/>
                      <a:gd name="T21" fmla="*/ 0 h 23"/>
                      <a:gd name="T22" fmla="*/ 2 w 27"/>
                      <a:gd name="T23" fmla="*/ 1 h 23"/>
                      <a:gd name="T24" fmla="*/ 1 w 27"/>
                      <a:gd name="T25" fmla="*/ 2 h 23"/>
                      <a:gd name="T26" fmla="*/ 1 w 27"/>
                      <a:gd name="T27" fmla="*/ 3 h 23"/>
                      <a:gd name="T28" fmla="*/ 0 w 27"/>
                      <a:gd name="T29" fmla="*/ 4 h 23"/>
                      <a:gd name="T30" fmla="*/ 0 w 27"/>
                      <a:gd name="T31" fmla="*/ 5 h 23"/>
                      <a:gd name="T32" fmla="*/ 0 w 27"/>
                      <a:gd name="T33" fmla="*/ 7 h 23"/>
                      <a:gd name="T34" fmla="*/ 7 w 27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7" h="23">
                        <a:moveTo>
                          <a:pt x="27" y="23"/>
                        </a:moveTo>
                        <a:lnTo>
                          <a:pt x="27" y="17"/>
                        </a:lnTo>
                        <a:lnTo>
                          <a:pt x="26" y="13"/>
                        </a:lnTo>
                        <a:lnTo>
                          <a:pt x="25" y="9"/>
                        </a:lnTo>
                        <a:lnTo>
                          <a:pt x="23" y="5"/>
                        </a:lnTo>
                        <a:lnTo>
                          <a:pt x="21" y="3"/>
                        </a:lnTo>
                        <a:lnTo>
                          <a:pt x="18" y="1"/>
                        </a:lnTo>
                        <a:lnTo>
                          <a:pt x="16" y="0"/>
                        </a:lnTo>
                        <a:lnTo>
                          <a:pt x="13" y="0"/>
                        </a:lnTo>
                        <a:lnTo>
                          <a:pt x="11" y="0"/>
                        </a:lnTo>
                        <a:lnTo>
                          <a:pt x="9" y="1"/>
                        </a:lnTo>
                        <a:lnTo>
                          <a:pt x="6" y="3"/>
                        </a:lnTo>
                        <a:lnTo>
                          <a:pt x="4" y="5"/>
                        </a:lnTo>
                        <a:lnTo>
                          <a:pt x="3" y="9"/>
                        </a:lnTo>
                        <a:lnTo>
                          <a:pt x="1" y="13"/>
                        </a:lnTo>
                        <a:lnTo>
                          <a:pt x="1" y="17"/>
                        </a:lnTo>
                        <a:lnTo>
                          <a:pt x="0" y="23"/>
                        </a:lnTo>
                        <a:lnTo>
                          <a:pt x="27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57" name="Rectangle 41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149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258" name="Freeform 420"/>
                  <p:cNvSpPr>
                    <a:spLocks noChangeAspect="1"/>
                  </p:cNvSpPr>
                  <p:nvPr/>
                </p:nvSpPr>
                <p:spPr bwMode="auto">
                  <a:xfrm>
                    <a:off x="3149" y="1503"/>
                    <a:ext cx="7" cy="7"/>
                  </a:xfrm>
                  <a:custGeom>
                    <a:avLst/>
                    <a:gdLst>
                      <a:gd name="T0" fmla="*/ 0 w 27"/>
                      <a:gd name="T1" fmla="*/ 0 h 24"/>
                      <a:gd name="T2" fmla="*/ 0 w 27"/>
                      <a:gd name="T3" fmla="*/ 2 h 24"/>
                      <a:gd name="T4" fmla="*/ 0 w 27"/>
                      <a:gd name="T5" fmla="*/ 3 h 24"/>
                      <a:gd name="T6" fmla="*/ 1 w 27"/>
                      <a:gd name="T7" fmla="*/ 4 h 24"/>
                      <a:gd name="T8" fmla="*/ 1 w 27"/>
                      <a:gd name="T9" fmla="*/ 5 h 24"/>
                      <a:gd name="T10" fmla="*/ 2 w 27"/>
                      <a:gd name="T11" fmla="*/ 6 h 24"/>
                      <a:gd name="T12" fmla="*/ 2 w 27"/>
                      <a:gd name="T13" fmla="*/ 6 h 24"/>
                      <a:gd name="T14" fmla="*/ 3 w 27"/>
                      <a:gd name="T15" fmla="*/ 7 h 24"/>
                      <a:gd name="T16" fmla="*/ 3 w 27"/>
                      <a:gd name="T17" fmla="*/ 7 h 24"/>
                      <a:gd name="T18" fmla="*/ 4 w 27"/>
                      <a:gd name="T19" fmla="*/ 7 h 24"/>
                      <a:gd name="T20" fmla="*/ 5 w 27"/>
                      <a:gd name="T21" fmla="*/ 6 h 24"/>
                      <a:gd name="T22" fmla="*/ 5 w 27"/>
                      <a:gd name="T23" fmla="*/ 6 h 24"/>
                      <a:gd name="T24" fmla="*/ 6 w 27"/>
                      <a:gd name="T25" fmla="*/ 5 h 24"/>
                      <a:gd name="T26" fmla="*/ 6 w 27"/>
                      <a:gd name="T27" fmla="*/ 4 h 24"/>
                      <a:gd name="T28" fmla="*/ 7 w 27"/>
                      <a:gd name="T29" fmla="*/ 3 h 24"/>
                      <a:gd name="T30" fmla="*/ 7 w 27"/>
                      <a:gd name="T31" fmla="*/ 2 h 24"/>
                      <a:gd name="T32" fmla="*/ 7 w 27"/>
                      <a:gd name="T33" fmla="*/ 0 h 24"/>
                      <a:gd name="T34" fmla="*/ 0 w 27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7" h="24">
                        <a:moveTo>
                          <a:pt x="0" y="0"/>
                        </a:moveTo>
                        <a:lnTo>
                          <a:pt x="1" y="7"/>
                        </a:lnTo>
                        <a:lnTo>
                          <a:pt x="1" y="11"/>
                        </a:lnTo>
                        <a:lnTo>
                          <a:pt x="3" y="15"/>
                        </a:lnTo>
                        <a:lnTo>
                          <a:pt x="4" y="18"/>
                        </a:lnTo>
                        <a:lnTo>
                          <a:pt x="6" y="20"/>
                        </a:lnTo>
                        <a:lnTo>
                          <a:pt x="9" y="22"/>
                        </a:lnTo>
                        <a:lnTo>
                          <a:pt x="11" y="23"/>
                        </a:lnTo>
                        <a:lnTo>
                          <a:pt x="13" y="24"/>
                        </a:lnTo>
                        <a:lnTo>
                          <a:pt x="16" y="23"/>
                        </a:lnTo>
                        <a:lnTo>
                          <a:pt x="18" y="22"/>
                        </a:lnTo>
                        <a:lnTo>
                          <a:pt x="21" y="20"/>
                        </a:lnTo>
                        <a:lnTo>
                          <a:pt x="23" y="18"/>
                        </a:lnTo>
                        <a:lnTo>
                          <a:pt x="25" y="15"/>
                        </a:lnTo>
                        <a:lnTo>
                          <a:pt x="26" y="11"/>
                        </a:lnTo>
                        <a:lnTo>
                          <a:pt x="27" y="7"/>
                        </a:lnTo>
                        <a:lnTo>
                          <a:pt x="2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59" name="Freeform 421"/>
                  <p:cNvSpPr>
                    <a:spLocks noChangeAspect="1"/>
                  </p:cNvSpPr>
                  <p:nvPr/>
                </p:nvSpPr>
                <p:spPr bwMode="auto">
                  <a:xfrm>
                    <a:off x="2884" y="1453"/>
                    <a:ext cx="7" cy="7"/>
                  </a:xfrm>
                  <a:custGeom>
                    <a:avLst/>
                    <a:gdLst>
                      <a:gd name="T0" fmla="*/ 7 w 28"/>
                      <a:gd name="T1" fmla="*/ 7 h 23"/>
                      <a:gd name="T2" fmla="*/ 7 w 28"/>
                      <a:gd name="T3" fmla="*/ 5 h 23"/>
                      <a:gd name="T4" fmla="*/ 7 w 28"/>
                      <a:gd name="T5" fmla="*/ 4 h 23"/>
                      <a:gd name="T6" fmla="*/ 6 w 28"/>
                      <a:gd name="T7" fmla="*/ 3 h 23"/>
                      <a:gd name="T8" fmla="*/ 6 w 28"/>
                      <a:gd name="T9" fmla="*/ 2 h 23"/>
                      <a:gd name="T10" fmla="*/ 5 w 28"/>
                      <a:gd name="T11" fmla="*/ 1 h 23"/>
                      <a:gd name="T12" fmla="*/ 5 w 28"/>
                      <a:gd name="T13" fmla="*/ 0 h 23"/>
                      <a:gd name="T14" fmla="*/ 4 w 28"/>
                      <a:gd name="T15" fmla="*/ 0 h 23"/>
                      <a:gd name="T16" fmla="*/ 4 w 28"/>
                      <a:gd name="T17" fmla="*/ 0 h 23"/>
                      <a:gd name="T18" fmla="*/ 3 w 28"/>
                      <a:gd name="T19" fmla="*/ 0 h 23"/>
                      <a:gd name="T20" fmla="*/ 2 w 28"/>
                      <a:gd name="T21" fmla="*/ 0 h 23"/>
                      <a:gd name="T22" fmla="*/ 2 w 28"/>
                      <a:gd name="T23" fmla="*/ 1 h 23"/>
                      <a:gd name="T24" fmla="*/ 1 w 28"/>
                      <a:gd name="T25" fmla="*/ 2 h 23"/>
                      <a:gd name="T26" fmla="*/ 1 w 28"/>
                      <a:gd name="T27" fmla="*/ 3 h 23"/>
                      <a:gd name="T28" fmla="*/ 0 w 28"/>
                      <a:gd name="T29" fmla="*/ 4 h 23"/>
                      <a:gd name="T30" fmla="*/ 0 w 28"/>
                      <a:gd name="T31" fmla="*/ 5 h 23"/>
                      <a:gd name="T32" fmla="*/ 0 w 28"/>
                      <a:gd name="T33" fmla="*/ 7 h 23"/>
                      <a:gd name="T34" fmla="*/ 7 w 28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3">
                        <a:moveTo>
                          <a:pt x="28" y="23"/>
                        </a:moveTo>
                        <a:lnTo>
                          <a:pt x="28" y="17"/>
                        </a:lnTo>
                        <a:lnTo>
                          <a:pt x="26" y="13"/>
                        </a:lnTo>
                        <a:lnTo>
                          <a:pt x="25" y="9"/>
                        </a:lnTo>
                        <a:lnTo>
                          <a:pt x="23" y="5"/>
                        </a:lnTo>
                        <a:lnTo>
                          <a:pt x="21" y="3"/>
                        </a:lnTo>
                        <a:lnTo>
                          <a:pt x="19" y="1"/>
                        </a:lnTo>
                        <a:lnTo>
                          <a:pt x="17" y="0"/>
                        </a:lnTo>
                        <a:lnTo>
                          <a:pt x="14" y="0"/>
                        </a:lnTo>
                        <a:lnTo>
                          <a:pt x="12" y="0"/>
                        </a:lnTo>
                        <a:lnTo>
                          <a:pt x="9" y="1"/>
                        </a:lnTo>
                        <a:lnTo>
                          <a:pt x="6" y="3"/>
                        </a:lnTo>
                        <a:lnTo>
                          <a:pt x="4" y="5"/>
                        </a:lnTo>
                        <a:lnTo>
                          <a:pt x="3" y="9"/>
                        </a:lnTo>
                        <a:lnTo>
                          <a:pt x="1" y="13"/>
                        </a:lnTo>
                        <a:lnTo>
                          <a:pt x="1" y="17"/>
                        </a:lnTo>
                        <a:lnTo>
                          <a:pt x="0" y="23"/>
                        </a:lnTo>
                        <a:lnTo>
                          <a:pt x="2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60" name="Rectangle 42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884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261" name="Freeform 423"/>
                  <p:cNvSpPr>
                    <a:spLocks noChangeAspect="1"/>
                  </p:cNvSpPr>
                  <p:nvPr/>
                </p:nvSpPr>
                <p:spPr bwMode="auto">
                  <a:xfrm>
                    <a:off x="2884" y="1503"/>
                    <a:ext cx="7" cy="7"/>
                  </a:xfrm>
                  <a:custGeom>
                    <a:avLst/>
                    <a:gdLst>
                      <a:gd name="T0" fmla="*/ 0 w 28"/>
                      <a:gd name="T1" fmla="*/ 0 h 24"/>
                      <a:gd name="T2" fmla="*/ 0 w 28"/>
                      <a:gd name="T3" fmla="*/ 2 h 24"/>
                      <a:gd name="T4" fmla="*/ 0 w 28"/>
                      <a:gd name="T5" fmla="*/ 3 h 24"/>
                      <a:gd name="T6" fmla="*/ 1 w 28"/>
                      <a:gd name="T7" fmla="*/ 4 h 24"/>
                      <a:gd name="T8" fmla="*/ 1 w 28"/>
                      <a:gd name="T9" fmla="*/ 5 h 24"/>
                      <a:gd name="T10" fmla="*/ 2 w 28"/>
                      <a:gd name="T11" fmla="*/ 6 h 24"/>
                      <a:gd name="T12" fmla="*/ 2 w 28"/>
                      <a:gd name="T13" fmla="*/ 6 h 24"/>
                      <a:gd name="T14" fmla="*/ 3 w 28"/>
                      <a:gd name="T15" fmla="*/ 7 h 24"/>
                      <a:gd name="T16" fmla="*/ 4 w 28"/>
                      <a:gd name="T17" fmla="*/ 7 h 24"/>
                      <a:gd name="T18" fmla="*/ 4 w 28"/>
                      <a:gd name="T19" fmla="*/ 7 h 24"/>
                      <a:gd name="T20" fmla="*/ 5 w 28"/>
                      <a:gd name="T21" fmla="*/ 6 h 24"/>
                      <a:gd name="T22" fmla="*/ 5 w 28"/>
                      <a:gd name="T23" fmla="*/ 6 h 24"/>
                      <a:gd name="T24" fmla="*/ 6 w 28"/>
                      <a:gd name="T25" fmla="*/ 5 h 24"/>
                      <a:gd name="T26" fmla="*/ 6 w 28"/>
                      <a:gd name="T27" fmla="*/ 4 h 24"/>
                      <a:gd name="T28" fmla="*/ 7 w 28"/>
                      <a:gd name="T29" fmla="*/ 3 h 24"/>
                      <a:gd name="T30" fmla="*/ 7 w 28"/>
                      <a:gd name="T31" fmla="*/ 2 h 24"/>
                      <a:gd name="T32" fmla="*/ 7 w 28"/>
                      <a:gd name="T33" fmla="*/ 0 h 24"/>
                      <a:gd name="T34" fmla="*/ 0 w 28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4">
                        <a:moveTo>
                          <a:pt x="0" y="0"/>
                        </a:moveTo>
                        <a:lnTo>
                          <a:pt x="1" y="7"/>
                        </a:lnTo>
                        <a:lnTo>
                          <a:pt x="1" y="11"/>
                        </a:lnTo>
                        <a:lnTo>
                          <a:pt x="3" y="15"/>
                        </a:lnTo>
                        <a:lnTo>
                          <a:pt x="4" y="18"/>
                        </a:lnTo>
                        <a:lnTo>
                          <a:pt x="6" y="20"/>
                        </a:lnTo>
                        <a:lnTo>
                          <a:pt x="9" y="22"/>
                        </a:lnTo>
                        <a:lnTo>
                          <a:pt x="12" y="23"/>
                        </a:lnTo>
                        <a:lnTo>
                          <a:pt x="14" y="24"/>
                        </a:lnTo>
                        <a:lnTo>
                          <a:pt x="17" y="23"/>
                        </a:lnTo>
                        <a:lnTo>
                          <a:pt x="19" y="22"/>
                        </a:lnTo>
                        <a:lnTo>
                          <a:pt x="21" y="20"/>
                        </a:lnTo>
                        <a:lnTo>
                          <a:pt x="23" y="18"/>
                        </a:lnTo>
                        <a:lnTo>
                          <a:pt x="25" y="15"/>
                        </a:lnTo>
                        <a:lnTo>
                          <a:pt x="26" y="11"/>
                        </a:lnTo>
                        <a:lnTo>
                          <a:pt x="28" y="7"/>
                        </a:lnTo>
                        <a:lnTo>
                          <a:pt x="2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62" name="Freeform 424"/>
                  <p:cNvSpPr>
                    <a:spLocks noChangeAspect="1"/>
                  </p:cNvSpPr>
                  <p:nvPr/>
                </p:nvSpPr>
                <p:spPr bwMode="auto">
                  <a:xfrm>
                    <a:off x="2984" y="1453"/>
                    <a:ext cx="0" cy="7"/>
                  </a:xfrm>
                  <a:custGeom>
                    <a:avLst/>
                    <a:gdLst>
                      <a:gd name="T0" fmla="*/ 1 w 28"/>
                      <a:gd name="T1" fmla="*/ 7 h 23"/>
                      <a:gd name="T2" fmla="*/ 1 w 28"/>
                      <a:gd name="T3" fmla="*/ 5 h 23"/>
                      <a:gd name="T4" fmla="*/ 1 w 28"/>
                      <a:gd name="T5" fmla="*/ 4 h 23"/>
                      <a:gd name="T6" fmla="*/ 1 w 28"/>
                      <a:gd name="T7" fmla="*/ 3 h 23"/>
                      <a:gd name="T8" fmla="*/ 1 w 28"/>
                      <a:gd name="T9" fmla="*/ 2 h 23"/>
                      <a:gd name="T10" fmla="*/ 1 w 28"/>
                      <a:gd name="T11" fmla="*/ 1 h 23"/>
                      <a:gd name="T12" fmla="*/ 1 w 28"/>
                      <a:gd name="T13" fmla="*/ 0 h 23"/>
                      <a:gd name="T14" fmla="*/ 1 w 28"/>
                      <a:gd name="T15" fmla="*/ 0 h 23"/>
                      <a:gd name="T16" fmla="*/ 1 w 28"/>
                      <a:gd name="T17" fmla="*/ 0 h 23"/>
                      <a:gd name="T18" fmla="*/ 0 w 28"/>
                      <a:gd name="T19" fmla="*/ 0 h 23"/>
                      <a:gd name="T20" fmla="*/ 0 w 28"/>
                      <a:gd name="T21" fmla="*/ 0 h 23"/>
                      <a:gd name="T22" fmla="*/ 0 w 28"/>
                      <a:gd name="T23" fmla="*/ 1 h 23"/>
                      <a:gd name="T24" fmla="*/ 0 w 28"/>
                      <a:gd name="T25" fmla="*/ 2 h 23"/>
                      <a:gd name="T26" fmla="*/ 0 w 28"/>
                      <a:gd name="T27" fmla="*/ 3 h 23"/>
                      <a:gd name="T28" fmla="*/ 0 w 28"/>
                      <a:gd name="T29" fmla="*/ 4 h 23"/>
                      <a:gd name="T30" fmla="*/ 0 w 28"/>
                      <a:gd name="T31" fmla="*/ 5 h 23"/>
                      <a:gd name="T32" fmla="*/ 0 w 28"/>
                      <a:gd name="T33" fmla="*/ 7 h 23"/>
                      <a:gd name="T34" fmla="*/ 1 w 28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3">
                        <a:moveTo>
                          <a:pt x="28" y="23"/>
                        </a:moveTo>
                        <a:lnTo>
                          <a:pt x="28" y="17"/>
                        </a:lnTo>
                        <a:lnTo>
                          <a:pt x="27" y="13"/>
                        </a:lnTo>
                        <a:lnTo>
                          <a:pt x="26" y="9"/>
                        </a:lnTo>
                        <a:lnTo>
                          <a:pt x="24" y="5"/>
                        </a:lnTo>
                        <a:lnTo>
                          <a:pt x="22" y="3"/>
                        </a:lnTo>
                        <a:lnTo>
                          <a:pt x="19" y="1"/>
                        </a:lnTo>
                        <a:lnTo>
                          <a:pt x="17" y="0"/>
                        </a:lnTo>
                        <a:lnTo>
                          <a:pt x="14" y="0"/>
                        </a:lnTo>
                        <a:lnTo>
                          <a:pt x="12" y="0"/>
                        </a:lnTo>
                        <a:lnTo>
                          <a:pt x="9" y="1"/>
                        </a:lnTo>
                        <a:lnTo>
                          <a:pt x="7" y="3"/>
                        </a:lnTo>
                        <a:lnTo>
                          <a:pt x="5" y="5"/>
                        </a:lnTo>
                        <a:lnTo>
                          <a:pt x="3" y="9"/>
                        </a:lnTo>
                        <a:lnTo>
                          <a:pt x="2" y="13"/>
                        </a:lnTo>
                        <a:lnTo>
                          <a:pt x="0" y="17"/>
                        </a:lnTo>
                        <a:lnTo>
                          <a:pt x="0" y="23"/>
                        </a:lnTo>
                        <a:lnTo>
                          <a:pt x="2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63" name="Rectangle 42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984" y="1460"/>
                    <a:ext cx="0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264" name="Freeform 426"/>
                  <p:cNvSpPr>
                    <a:spLocks noChangeAspect="1"/>
                  </p:cNvSpPr>
                  <p:nvPr/>
                </p:nvSpPr>
                <p:spPr bwMode="auto">
                  <a:xfrm>
                    <a:off x="2984" y="1503"/>
                    <a:ext cx="0" cy="7"/>
                  </a:xfrm>
                  <a:custGeom>
                    <a:avLst/>
                    <a:gdLst>
                      <a:gd name="T0" fmla="*/ 0 w 28"/>
                      <a:gd name="T1" fmla="*/ 0 h 24"/>
                      <a:gd name="T2" fmla="*/ 0 w 28"/>
                      <a:gd name="T3" fmla="*/ 2 h 24"/>
                      <a:gd name="T4" fmla="*/ 0 w 28"/>
                      <a:gd name="T5" fmla="*/ 3 h 24"/>
                      <a:gd name="T6" fmla="*/ 0 w 28"/>
                      <a:gd name="T7" fmla="*/ 4 h 24"/>
                      <a:gd name="T8" fmla="*/ 0 w 28"/>
                      <a:gd name="T9" fmla="*/ 5 h 24"/>
                      <a:gd name="T10" fmla="*/ 0 w 28"/>
                      <a:gd name="T11" fmla="*/ 6 h 24"/>
                      <a:gd name="T12" fmla="*/ 0 w 28"/>
                      <a:gd name="T13" fmla="*/ 6 h 24"/>
                      <a:gd name="T14" fmla="*/ 0 w 28"/>
                      <a:gd name="T15" fmla="*/ 7 h 24"/>
                      <a:gd name="T16" fmla="*/ 1 w 28"/>
                      <a:gd name="T17" fmla="*/ 7 h 24"/>
                      <a:gd name="T18" fmla="*/ 1 w 28"/>
                      <a:gd name="T19" fmla="*/ 7 h 24"/>
                      <a:gd name="T20" fmla="*/ 1 w 28"/>
                      <a:gd name="T21" fmla="*/ 6 h 24"/>
                      <a:gd name="T22" fmla="*/ 1 w 28"/>
                      <a:gd name="T23" fmla="*/ 6 h 24"/>
                      <a:gd name="T24" fmla="*/ 1 w 28"/>
                      <a:gd name="T25" fmla="*/ 5 h 24"/>
                      <a:gd name="T26" fmla="*/ 1 w 28"/>
                      <a:gd name="T27" fmla="*/ 4 h 24"/>
                      <a:gd name="T28" fmla="*/ 1 w 28"/>
                      <a:gd name="T29" fmla="*/ 3 h 24"/>
                      <a:gd name="T30" fmla="*/ 1 w 28"/>
                      <a:gd name="T31" fmla="*/ 2 h 24"/>
                      <a:gd name="T32" fmla="*/ 1 w 28"/>
                      <a:gd name="T33" fmla="*/ 0 h 24"/>
                      <a:gd name="T34" fmla="*/ 0 w 28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4">
                        <a:moveTo>
                          <a:pt x="0" y="0"/>
                        </a:moveTo>
                        <a:lnTo>
                          <a:pt x="0" y="7"/>
                        </a:lnTo>
                        <a:lnTo>
                          <a:pt x="2" y="11"/>
                        </a:lnTo>
                        <a:lnTo>
                          <a:pt x="3" y="15"/>
                        </a:lnTo>
                        <a:lnTo>
                          <a:pt x="5" y="18"/>
                        </a:lnTo>
                        <a:lnTo>
                          <a:pt x="7" y="20"/>
                        </a:lnTo>
                        <a:lnTo>
                          <a:pt x="9" y="22"/>
                        </a:lnTo>
                        <a:lnTo>
                          <a:pt x="12" y="23"/>
                        </a:lnTo>
                        <a:lnTo>
                          <a:pt x="14" y="24"/>
                        </a:lnTo>
                        <a:lnTo>
                          <a:pt x="17" y="23"/>
                        </a:lnTo>
                        <a:lnTo>
                          <a:pt x="19" y="22"/>
                        </a:lnTo>
                        <a:lnTo>
                          <a:pt x="22" y="20"/>
                        </a:lnTo>
                        <a:lnTo>
                          <a:pt x="24" y="18"/>
                        </a:lnTo>
                        <a:lnTo>
                          <a:pt x="26" y="15"/>
                        </a:lnTo>
                        <a:lnTo>
                          <a:pt x="27" y="11"/>
                        </a:lnTo>
                        <a:lnTo>
                          <a:pt x="28" y="7"/>
                        </a:lnTo>
                        <a:lnTo>
                          <a:pt x="2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65" name="Freeform 427"/>
                  <p:cNvSpPr>
                    <a:spLocks noChangeAspect="1"/>
                  </p:cNvSpPr>
                  <p:nvPr/>
                </p:nvSpPr>
                <p:spPr bwMode="auto">
                  <a:xfrm>
                    <a:off x="2713" y="1453"/>
                    <a:ext cx="7" cy="7"/>
                  </a:xfrm>
                  <a:custGeom>
                    <a:avLst/>
                    <a:gdLst>
                      <a:gd name="T0" fmla="*/ 7 w 28"/>
                      <a:gd name="T1" fmla="*/ 7 h 23"/>
                      <a:gd name="T2" fmla="*/ 7 w 28"/>
                      <a:gd name="T3" fmla="*/ 5 h 23"/>
                      <a:gd name="T4" fmla="*/ 6 w 28"/>
                      <a:gd name="T5" fmla="*/ 4 h 23"/>
                      <a:gd name="T6" fmla="*/ 6 w 28"/>
                      <a:gd name="T7" fmla="*/ 3 h 23"/>
                      <a:gd name="T8" fmla="*/ 6 w 28"/>
                      <a:gd name="T9" fmla="*/ 2 h 23"/>
                      <a:gd name="T10" fmla="*/ 5 w 28"/>
                      <a:gd name="T11" fmla="*/ 1 h 23"/>
                      <a:gd name="T12" fmla="*/ 5 w 28"/>
                      <a:gd name="T13" fmla="*/ 0 h 23"/>
                      <a:gd name="T14" fmla="*/ 4 w 28"/>
                      <a:gd name="T15" fmla="*/ 0 h 23"/>
                      <a:gd name="T16" fmla="*/ 4 w 28"/>
                      <a:gd name="T17" fmla="*/ 0 h 23"/>
                      <a:gd name="T18" fmla="*/ 3 w 28"/>
                      <a:gd name="T19" fmla="*/ 0 h 23"/>
                      <a:gd name="T20" fmla="*/ 2 w 28"/>
                      <a:gd name="T21" fmla="*/ 0 h 23"/>
                      <a:gd name="T22" fmla="*/ 2 w 28"/>
                      <a:gd name="T23" fmla="*/ 1 h 23"/>
                      <a:gd name="T24" fmla="*/ 1 w 28"/>
                      <a:gd name="T25" fmla="*/ 2 h 23"/>
                      <a:gd name="T26" fmla="*/ 1 w 28"/>
                      <a:gd name="T27" fmla="*/ 3 h 23"/>
                      <a:gd name="T28" fmla="*/ 0 w 28"/>
                      <a:gd name="T29" fmla="*/ 4 h 23"/>
                      <a:gd name="T30" fmla="*/ 0 w 28"/>
                      <a:gd name="T31" fmla="*/ 5 h 23"/>
                      <a:gd name="T32" fmla="*/ 0 w 28"/>
                      <a:gd name="T33" fmla="*/ 7 h 23"/>
                      <a:gd name="T34" fmla="*/ 7 w 28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3">
                        <a:moveTo>
                          <a:pt x="28" y="23"/>
                        </a:moveTo>
                        <a:lnTo>
                          <a:pt x="27" y="17"/>
                        </a:lnTo>
                        <a:lnTo>
                          <a:pt x="25" y="13"/>
                        </a:lnTo>
                        <a:lnTo>
                          <a:pt x="24" y="9"/>
                        </a:lnTo>
                        <a:lnTo>
                          <a:pt x="23" y="5"/>
                        </a:lnTo>
                        <a:lnTo>
                          <a:pt x="21" y="3"/>
                        </a:lnTo>
                        <a:lnTo>
                          <a:pt x="18" y="1"/>
                        </a:lnTo>
                        <a:lnTo>
                          <a:pt x="16" y="0"/>
                        </a:lnTo>
                        <a:lnTo>
                          <a:pt x="14" y="0"/>
                        </a:lnTo>
                        <a:lnTo>
                          <a:pt x="11" y="0"/>
                        </a:lnTo>
                        <a:lnTo>
                          <a:pt x="9" y="1"/>
                        </a:lnTo>
                        <a:lnTo>
                          <a:pt x="7" y="3"/>
                        </a:lnTo>
                        <a:lnTo>
                          <a:pt x="4" y="5"/>
                        </a:lnTo>
                        <a:lnTo>
                          <a:pt x="2" y="9"/>
                        </a:lnTo>
                        <a:lnTo>
                          <a:pt x="1" y="13"/>
                        </a:lnTo>
                        <a:lnTo>
                          <a:pt x="0" y="17"/>
                        </a:lnTo>
                        <a:lnTo>
                          <a:pt x="0" y="23"/>
                        </a:lnTo>
                        <a:lnTo>
                          <a:pt x="2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66" name="Rectangle 42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713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267" name="Freeform 429"/>
                  <p:cNvSpPr>
                    <a:spLocks noChangeAspect="1"/>
                  </p:cNvSpPr>
                  <p:nvPr/>
                </p:nvSpPr>
                <p:spPr bwMode="auto">
                  <a:xfrm>
                    <a:off x="2713" y="1503"/>
                    <a:ext cx="7" cy="7"/>
                  </a:xfrm>
                  <a:custGeom>
                    <a:avLst/>
                    <a:gdLst>
                      <a:gd name="T0" fmla="*/ 0 w 28"/>
                      <a:gd name="T1" fmla="*/ 0 h 24"/>
                      <a:gd name="T2" fmla="*/ 0 w 28"/>
                      <a:gd name="T3" fmla="*/ 2 h 24"/>
                      <a:gd name="T4" fmla="*/ 0 w 28"/>
                      <a:gd name="T5" fmla="*/ 3 h 24"/>
                      <a:gd name="T6" fmla="*/ 1 w 28"/>
                      <a:gd name="T7" fmla="*/ 4 h 24"/>
                      <a:gd name="T8" fmla="*/ 1 w 28"/>
                      <a:gd name="T9" fmla="*/ 5 h 24"/>
                      <a:gd name="T10" fmla="*/ 2 w 28"/>
                      <a:gd name="T11" fmla="*/ 6 h 24"/>
                      <a:gd name="T12" fmla="*/ 2 w 28"/>
                      <a:gd name="T13" fmla="*/ 6 h 24"/>
                      <a:gd name="T14" fmla="*/ 3 w 28"/>
                      <a:gd name="T15" fmla="*/ 7 h 24"/>
                      <a:gd name="T16" fmla="*/ 4 w 28"/>
                      <a:gd name="T17" fmla="*/ 7 h 24"/>
                      <a:gd name="T18" fmla="*/ 4 w 28"/>
                      <a:gd name="T19" fmla="*/ 7 h 24"/>
                      <a:gd name="T20" fmla="*/ 5 w 28"/>
                      <a:gd name="T21" fmla="*/ 6 h 24"/>
                      <a:gd name="T22" fmla="*/ 5 w 28"/>
                      <a:gd name="T23" fmla="*/ 6 h 24"/>
                      <a:gd name="T24" fmla="*/ 6 w 28"/>
                      <a:gd name="T25" fmla="*/ 5 h 24"/>
                      <a:gd name="T26" fmla="*/ 6 w 28"/>
                      <a:gd name="T27" fmla="*/ 4 h 24"/>
                      <a:gd name="T28" fmla="*/ 6 w 28"/>
                      <a:gd name="T29" fmla="*/ 3 h 24"/>
                      <a:gd name="T30" fmla="*/ 7 w 28"/>
                      <a:gd name="T31" fmla="*/ 2 h 24"/>
                      <a:gd name="T32" fmla="*/ 7 w 28"/>
                      <a:gd name="T33" fmla="*/ 0 h 24"/>
                      <a:gd name="T34" fmla="*/ 0 w 28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4">
                        <a:moveTo>
                          <a:pt x="0" y="0"/>
                        </a:moveTo>
                        <a:lnTo>
                          <a:pt x="0" y="7"/>
                        </a:lnTo>
                        <a:lnTo>
                          <a:pt x="1" y="11"/>
                        </a:lnTo>
                        <a:lnTo>
                          <a:pt x="2" y="15"/>
                        </a:lnTo>
                        <a:lnTo>
                          <a:pt x="4" y="18"/>
                        </a:lnTo>
                        <a:lnTo>
                          <a:pt x="7" y="20"/>
                        </a:lnTo>
                        <a:lnTo>
                          <a:pt x="9" y="22"/>
                        </a:lnTo>
                        <a:lnTo>
                          <a:pt x="11" y="23"/>
                        </a:lnTo>
                        <a:lnTo>
                          <a:pt x="14" y="24"/>
                        </a:lnTo>
                        <a:lnTo>
                          <a:pt x="16" y="23"/>
                        </a:lnTo>
                        <a:lnTo>
                          <a:pt x="18" y="22"/>
                        </a:lnTo>
                        <a:lnTo>
                          <a:pt x="21" y="20"/>
                        </a:lnTo>
                        <a:lnTo>
                          <a:pt x="23" y="18"/>
                        </a:lnTo>
                        <a:lnTo>
                          <a:pt x="24" y="15"/>
                        </a:lnTo>
                        <a:lnTo>
                          <a:pt x="25" y="11"/>
                        </a:lnTo>
                        <a:lnTo>
                          <a:pt x="27" y="7"/>
                        </a:lnTo>
                        <a:lnTo>
                          <a:pt x="2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68" name="Freeform 430"/>
                  <p:cNvSpPr>
                    <a:spLocks noChangeAspect="1"/>
                  </p:cNvSpPr>
                  <p:nvPr/>
                </p:nvSpPr>
                <p:spPr bwMode="auto">
                  <a:xfrm>
                    <a:off x="2820" y="1453"/>
                    <a:ext cx="7" cy="7"/>
                  </a:xfrm>
                  <a:custGeom>
                    <a:avLst/>
                    <a:gdLst>
                      <a:gd name="T0" fmla="*/ 7 w 28"/>
                      <a:gd name="T1" fmla="*/ 7 h 23"/>
                      <a:gd name="T2" fmla="*/ 7 w 28"/>
                      <a:gd name="T3" fmla="*/ 5 h 23"/>
                      <a:gd name="T4" fmla="*/ 7 w 28"/>
                      <a:gd name="T5" fmla="*/ 4 h 23"/>
                      <a:gd name="T6" fmla="*/ 7 w 28"/>
                      <a:gd name="T7" fmla="*/ 3 h 23"/>
                      <a:gd name="T8" fmla="*/ 6 w 28"/>
                      <a:gd name="T9" fmla="*/ 2 h 23"/>
                      <a:gd name="T10" fmla="*/ 5 w 28"/>
                      <a:gd name="T11" fmla="*/ 1 h 23"/>
                      <a:gd name="T12" fmla="*/ 5 w 28"/>
                      <a:gd name="T13" fmla="*/ 0 h 23"/>
                      <a:gd name="T14" fmla="*/ 4 w 28"/>
                      <a:gd name="T15" fmla="*/ 0 h 23"/>
                      <a:gd name="T16" fmla="*/ 4 w 28"/>
                      <a:gd name="T17" fmla="*/ 0 h 23"/>
                      <a:gd name="T18" fmla="*/ 3 w 28"/>
                      <a:gd name="T19" fmla="*/ 0 h 23"/>
                      <a:gd name="T20" fmla="*/ 3 w 28"/>
                      <a:gd name="T21" fmla="*/ 0 h 23"/>
                      <a:gd name="T22" fmla="*/ 2 w 28"/>
                      <a:gd name="T23" fmla="*/ 1 h 23"/>
                      <a:gd name="T24" fmla="*/ 1 w 28"/>
                      <a:gd name="T25" fmla="*/ 2 h 23"/>
                      <a:gd name="T26" fmla="*/ 1 w 28"/>
                      <a:gd name="T27" fmla="*/ 3 h 23"/>
                      <a:gd name="T28" fmla="*/ 1 w 28"/>
                      <a:gd name="T29" fmla="*/ 4 h 23"/>
                      <a:gd name="T30" fmla="*/ 0 w 28"/>
                      <a:gd name="T31" fmla="*/ 5 h 23"/>
                      <a:gd name="T32" fmla="*/ 0 w 28"/>
                      <a:gd name="T33" fmla="*/ 7 h 23"/>
                      <a:gd name="T34" fmla="*/ 7 w 28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3">
                        <a:moveTo>
                          <a:pt x="28" y="23"/>
                        </a:moveTo>
                        <a:lnTo>
                          <a:pt x="28" y="17"/>
                        </a:lnTo>
                        <a:lnTo>
                          <a:pt x="27" y="13"/>
                        </a:lnTo>
                        <a:lnTo>
                          <a:pt x="26" y="9"/>
                        </a:lnTo>
                        <a:lnTo>
                          <a:pt x="24" y="5"/>
                        </a:lnTo>
                        <a:lnTo>
                          <a:pt x="21" y="3"/>
                        </a:lnTo>
                        <a:lnTo>
                          <a:pt x="19" y="1"/>
                        </a:lnTo>
                        <a:lnTo>
                          <a:pt x="17" y="0"/>
                        </a:lnTo>
                        <a:lnTo>
                          <a:pt x="14" y="0"/>
                        </a:lnTo>
                        <a:lnTo>
                          <a:pt x="12" y="0"/>
                        </a:lnTo>
                        <a:lnTo>
                          <a:pt x="10" y="1"/>
                        </a:lnTo>
                        <a:lnTo>
                          <a:pt x="7" y="3"/>
                        </a:lnTo>
                        <a:lnTo>
                          <a:pt x="5" y="5"/>
                        </a:lnTo>
                        <a:lnTo>
                          <a:pt x="4" y="9"/>
                        </a:lnTo>
                        <a:lnTo>
                          <a:pt x="3" y="13"/>
                        </a:lnTo>
                        <a:lnTo>
                          <a:pt x="1" y="17"/>
                        </a:lnTo>
                        <a:lnTo>
                          <a:pt x="0" y="23"/>
                        </a:lnTo>
                        <a:lnTo>
                          <a:pt x="2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69" name="Rectangle 43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820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270" name="Freeform 432"/>
                  <p:cNvSpPr>
                    <a:spLocks noChangeAspect="1"/>
                  </p:cNvSpPr>
                  <p:nvPr/>
                </p:nvSpPr>
                <p:spPr bwMode="auto">
                  <a:xfrm>
                    <a:off x="2820" y="1503"/>
                    <a:ext cx="7" cy="7"/>
                  </a:xfrm>
                  <a:custGeom>
                    <a:avLst/>
                    <a:gdLst>
                      <a:gd name="T0" fmla="*/ 0 w 28"/>
                      <a:gd name="T1" fmla="*/ 0 h 24"/>
                      <a:gd name="T2" fmla="*/ 0 w 28"/>
                      <a:gd name="T3" fmla="*/ 2 h 24"/>
                      <a:gd name="T4" fmla="*/ 1 w 28"/>
                      <a:gd name="T5" fmla="*/ 3 h 24"/>
                      <a:gd name="T6" fmla="*/ 1 w 28"/>
                      <a:gd name="T7" fmla="*/ 4 h 24"/>
                      <a:gd name="T8" fmla="*/ 1 w 28"/>
                      <a:gd name="T9" fmla="*/ 5 h 24"/>
                      <a:gd name="T10" fmla="*/ 2 w 28"/>
                      <a:gd name="T11" fmla="*/ 6 h 24"/>
                      <a:gd name="T12" fmla="*/ 3 w 28"/>
                      <a:gd name="T13" fmla="*/ 6 h 24"/>
                      <a:gd name="T14" fmla="*/ 3 w 28"/>
                      <a:gd name="T15" fmla="*/ 7 h 24"/>
                      <a:gd name="T16" fmla="*/ 4 w 28"/>
                      <a:gd name="T17" fmla="*/ 7 h 24"/>
                      <a:gd name="T18" fmla="*/ 4 w 28"/>
                      <a:gd name="T19" fmla="*/ 7 h 24"/>
                      <a:gd name="T20" fmla="*/ 5 w 28"/>
                      <a:gd name="T21" fmla="*/ 6 h 24"/>
                      <a:gd name="T22" fmla="*/ 5 w 28"/>
                      <a:gd name="T23" fmla="*/ 6 h 24"/>
                      <a:gd name="T24" fmla="*/ 6 w 28"/>
                      <a:gd name="T25" fmla="*/ 5 h 24"/>
                      <a:gd name="T26" fmla="*/ 7 w 28"/>
                      <a:gd name="T27" fmla="*/ 4 h 24"/>
                      <a:gd name="T28" fmla="*/ 7 w 28"/>
                      <a:gd name="T29" fmla="*/ 3 h 24"/>
                      <a:gd name="T30" fmla="*/ 7 w 28"/>
                      <a:gd name="T31" fmla="*/ 2 h 24"/>
                      <a:gd name="T32" fmla="*/ 7 w 28"/>
                      <a:gd name="T33" fmla="*/ 0 h 24"/>
                      <a:gd name="T34" fmla="*/ 0 w 28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4">
                        <a:moveTo>
                          <a:pt x="0" y="0"/>
                        </a:moveTo>
                        <a:lnTo>
                          <a:pt x="1" y="7"/>
                        </a:lnTo>
                        <a:lnTo>
                          <a:pt x="3" y="11"/>
                        </a:lnTo>
                        <a:lnTo>
                          <a:pt x="4" y="15"/>
                        </a:lnTo>
                        <a:lnTo>
                          <a:pt x="5" y="18"/>
                        </a:lnTo>
                        <a:lnTo>
                          <a:pt x="7" y="20"/>
                        </a:lnTo>
                        <a:lnTo>
                          <a:pt x="10" y="22"/>
                        </a:lnTo>
                        <a:lnTo>
                          <a:pt x="12" y="23"/>
                        </a:lnTo>
                        <a:lnTo>
                          <a:pt x="14" y="24"/>
                        </a:lnTo>
                        <a:lnTo>
                          <a:pt x="17" y="23"/>
                        </a:lnTo>
                        <a:lnTo>
                          <a:pt x="19" y="22"/>
                        </a:lnTo>
                        <a:lnTo>
                          <a:pt x="21" y="20"/>
                        </a:lnTo>
                        <a:lnTo>
                          <a:pt x="24" y="18"/>
                        </a:lnTo>
                        <a:lnTo>
                          <a:pt x="26" y="15"/>
                        </a:lnTo>
                        <a:lnTo>
                          <a:pt x="27" y="11"/>
                        </a:lnTo>
                        <a:lnTo>
                          <a:pt x="28" y="7"/>
                        </a:lnTo>
                        <a:lnTo>
                          <a:pt x="2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71" name="Freeform 433"/>
                  <p:cNvSpPr>
                    <a:spLocks noChangeAspect="1"/>
                  </p:cNvSpPr>
                  <p:nvPr/>
                </p:nvSpPr>
                <p:spPr bwMode="auto">
                  <a:xfrm>
                    <a:off x="2548" y="1453"/>
                    <a:ext cx="7" cy="7"/>
                  </a:xfrm>
                  <a:custGeom>
                    <a:avLst/>
                    <a:gdLst>
                      <a:gd name="T0" fmla="*/ 7 w 27"/>
                      <a:gd name="T1" fmla="*/ 7 h 23"/>
                      <a:gd name="T2" fmla="*/ 7 w 27"/>
                      <a:gd name="T3" fmla="*/ 5 h 23"/>
                      <a:gd name="T4" fmla="*/ 7 w 27"/>
                      <a:gd name="T5" fmla="*/ 4 h 23"/>
                      <a:gd name="T6" fmla="*/ 6 w 27"/>
                      <a:gd name="T7" fmla="*/ 3 h 23"/>
                      <a:gd name="T8" fmla="*/ 6 w 27"/>
                      <a:gd name="T9" fmla="*/ 2 h 23"/>
                      <a:gd name="T10" fmla="*/ 5 w 27"/>
                      <a:gd name="T11" fmla="*/ 1 h 23"/>
                      <a:gd name="T12" fmla="*/ 5 w 27"/>
                      <a:gd name="T13" fmla="*/ 0 h 23"/>
                      <a:gd name="T14" fmla="*/ 4 w 27"/>
                      <a:gd name="T15" fmla="*/ 0 h 23"/>
                      <a:gd name="T16" fmla="*/ 4 w 27"/>
                      <a:gd name="T17" fmla="*/ 0 h 23"/>
                      <a:gd name="T18" fmla="*/ 3 w 27"/>
                      <a:gd name="T19" fmla="*/ 0 h 23"/>
                      <a:gd name="T20" fmla="*/ 2 w 27"/>
                      <a:gd name="T21" fmla="*/ 0 h 23"/>
                      <a:gd name="T22" fmla="*/ 2 w 27"/>
                      <a:gd name="T23" fmla="*/ 1 h 23"/>
                      <a:gd name="T24" fmla="*/ 1 w 27"/>
                      <a:gd name="T25" fmla="*/ 2 h 23"/>
                      <a:gd name="T26" fmla="*/ 1 w 27"/>
                      <a:gd name="T27" fmla="*/ 3 h 23"/>
                      <a:gd name="T28" fmla="*/ 0 w 27"/>
                      <a:gd name="T29" fmla="*/ 4 h 23"/>
                      <a:gd name="T30" fmla="*/ 0 w 27"/>
                      <a:gd name="T31" fmla="*/ 5 h 23"/>
                      <a:gd name="T32" fmla="*/ 0 w 27"/>
                      <a:gd name="T33" fmla="*/ 7 h 23"/>
                      <a:gd name="T34" fmla="*/ 7 w 27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7" h="23">
                        <a:moveTo>
                          <a:pt x="27" y="23"/>
                        </a:moveTo>
                        <a:lnTo>
                          <a:pt x="27" y="17"/>
                        </a:lnTo>
                        <a:lnTo>
                          <a:pt x="26" y="13"/>
                        </a:lnTo>
                        <a:lnTo>
                          <a:pt x="25" y="9"/>
                        </a:lnTo>
                        <a:lnTo>
                          <a:pt x="23" y="5"/>
                        </a:lnTo>
                        <a:lnTo>
                          <a:pt x="21" y="3"/>
                        </a:lnTo>
                        <a:lnTo>
                          <a:pt x="19" y="1"/>
                        </a:lnTo>
                        <a:lnTo>
                          <a:pt x="17" y="0"/>
                        </a:lnTo>
                        <a:lnTo>
                          <a:pt x="14" y="0"/>
                        </a:lnTo>
                        <a:lnTo>
                          <a:pt x="12" y="0"/>
                        </a:lnTo>
                        <a:lnTo>
                          <a:pt x="8" y="1"/>
                        </a:lnTo>
                        <a:lnTo>
                          <a:pt x="6" y="3"/>
                        </a:lnTo>
                        <a:lnTo>
                          <a:pt x="4" y="5"/>
                        </a:lnTo>
                        <a:lnTo>
                          <a:pt x="3" y="9"/>
                        </a:lnTo>
                        <a:lnTo>
                          <a:pt x="1" y="13"/>
                        </a:lnTo>
                        <a:lnTo>
                          <a:pt x="1" y="17"/>
                        </a:lnTo>
                        <a:lnTo>
                          <a:pt x="0" y="23"/>
                        </a:lnTo>
                        <a:lnTo>
                          <a:pt x="27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72" name="Rectangle 43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548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273" name="Freeform 435"/>
                  <p:cNvSpPr>
                    <a:spLocks noChangeAspect="1"/>
                  </p:cNvSpPr>
                  <p:nvPr/>
                </p:nvSpPr>
                <p:spPr bwMode="auto">
                  <a:xfrm>
                    <a:off x="2548" y="1503"/>
                    <a:ext cx="7" cy="7"/>
                  </a:xfrm>
                  <a:custGeom>
                    <a:avLst/>
                    <a:gdLst>
                      <a:gd name="T0" fmla="*/ 0 w 27"/>
                      <a:gd name="T1" fmla="*/ 0 h 24"/>
                      <a:gd name="T2" fmla="*/ 0 w 27"/>
                      <a:gd name="T3" fmla="*/ 2 h 24"/>
                      <a:gd name="T4" fmla="*/ 0 w 27"/>
                      <a:gd name="T5" fmla="*/ 3 h 24"/>
                      <a:gd name="T6" fmla="*/ 1 w 27"/>
                      <a:gd name="T7" fmla="*/ 4 h 24"/>
                      <a:gd name="T8" fmla="*/ 1 w 27"/>
                      <a:gd name="T9" fmla="*/ 5 h 24"/>
                      <a:gd name="T10" fmla="*/ 2 w 27"/>
                      <a:gd name="T11" fmla="*/ 6 h 24"/>
                      <a:gd name="T12" fmla="*/ 2 w 27"/>
                      <a:gd name="T13" fmla="*/ 6 h 24"/>
                      <a:gd name="T14" fmla="*/ 3 w 27"/>
                      <a:gd name="T15" fmla="*/ 7 h 24"/>
                      <a:gd name="T16" fmla="*/ 4 w 27"/>
                      <a:gd name="T17" fmla="*/ 7 h 24"/>
                      <a:gd name="T18" fmla="*/ 4 w 27"/>
                      <a:gd name="T19" fmla="*/ 7 h 24"/>
                      <a:gd name="T20" fmla="*/ 5 w 27"/>
                      <a:gd name="T21" fmla="*/ 6 h 24"/>
                      <a:gd name="T22" fmla="*/ 5 w 27"/>
                      <a:gd name="T23" fmla="*/ 6 h 24"/>
                      <a:gd name="T24" fmla="*/ 6 w 27"/>
                      <a:gd name="T25" fmla="*/ 5 h 24"/>
                      <a:gd name="T26" fmla="*/ 6 w 27"/>
                      <a:gd name="T27" fmla="*/ 4 h 24"/>
                      <a:gd name="T28" fmla="*/ 7 w 27"/>
                      <a:gd name="T29" fmla="*/ 3 h 24"/>
                      <a:gd name="T30" fmla="*/ 7 w 27"/>
                      <a:gd name="T31" fmla="*/ 2 h 24"/>
                      <a:gd name="T32" fmla="*/ 7 w 27"/>
                      <a:gd name="T33" fmla="*/ 0 h 24"/>
                      <a:gd name="T34" fmla="*/ 0 w 27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7" h="24">
                        <a:moveTo>
                          <a:pt x="0" y="0"/>
                        </a:moveTo>
                        <a:lnTo>
                          <a:pt x="1" y="7"/>
                        </a:lnTo>
                        <a:lnTo>
                          <a:pt x="1" y="11"/>
                        </a:lnTo>
                        <a:lnTo>
                          <a:pt x="3" y="15"/>
                        </a:lnTo>
                        <a:lnTo>
                          <a:pt x="4" y="18"/>
                        </a:lnTo>
                        <a:lnTo>
                          <a:pt x="6" y="20"/>
                        </a:lnTo>
                        <a:lnTo>
                          <a:pt x="8" y="22"/>
                        </a:lnTo>
                        <a:lnTo>
                          <a:pt x="12" y="23"/>
                        </a:lnTo>
                        <a:lnTo>
                          <a:pt x="14" y="24"/>
                        </a:lnTo>
                        <a:lnTo>
                          <a:pt x="17" y="23"/>
                        </a:lnTo>
                        <a:lnTo>
                          <a:pt x="19" y="22"/>
                        </a:lnTo>
                        <a:lnTo>
                          <a:pt x="21" y="20"/>
                        </a:lnTo>
                        <a:lnTo>
                          <a:pt x="23" y="18"/>
                        </a:lnTo>
                        <a:lnTo>
                          <a:pt x="25" y="15"/>
                        </a:lnTo>
                        <a:lnTo>
                          <a:pt x="26" y="11"/>
                        </a:lnTo>
                        <a:lnTo>
                          <a:pt x="27" y="7"/>
                        </a:lnTo>
                        <a:lnTo>
                          <a:pt x="2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74" name="Freeform 436"/>
                  <p:cNvSpPr>
                    <a:spLocks noChangeAspect="1"/>
                  </p:cNvSpPr>
                  <p:nvPr/>
                </p:nvSpPr>
                <p:spPr bwMode="auto">
                  <a:xfrm>
                    <a:off x="2648" y="1453"/>
                    <a:ext cx="0" cy="7"/>
                  </a:xfrm>
                  <a:custGeom>
                    <a:avLst/>
                    <a:gdLst>
                      <a:gd name="T0" fmla="*/ 1 w 28"/>
                      <a:gd name="T1" fmla="*/ 7 h 23"/>
                      <a:gd name="T2" fmla="*/ 1 w 28"/>
                      <a:gd name="T3" fmla="*/ 5 h 23"/>
                      <a:gd name="T4" fmla="*/ 1 w 28"/>
                      <a:gd name="T5" fmla="*/ 4 h 23"/>
                      <a:gd name="T6" fmla="*/ 1 w 28"/>
                      <a:gd name="T7" fmla="*/ 3 h 23"/>
                      <a:gd name="T8" fmla="*/ 1 w 28"/>
                      <a:gd name="T9" fmla="*/ 2 h 23"/>
                      <a:gd name="T10" fmla="*/ 1 w 28"/>
                      <a:gd name="T11" fmla="*/ 1 h 23"/>
                      <a:gd name="T12" fmla="*/ 1 w 28"/>
                      <a:gd name="T13" fmla="*/ 0 h 23"/>
                      <a:gd name="T14" fmla="*/ 1 w 28"/>
                      <a:gd name="T15" fmla="*/ 0 h 23"/>
                      <a:gd name="T16" fmla="*/ 1 w 28"/>
                      <a:gd name="T17" fmla="*/ 0 h 23"/>
                      <a:gd name="T18" fmla="*/ 0 w 28"/>
                      <a:gd name="T19" fmla="*/ 0 h 23"/>
                      <a:gd name="T20" fmla="*/ 0 w 28"/>
                      <a:gd name="T21" fmla="*/ 0 h 23"/>
                      <a:gd name="T22" fmla="*/ 0 w 28"/>
                      <a:gd name="T23" fmla="*/ 1 h 23"/>
                      <a:gd name="T24" fmla="*/ 0 w 28"/>
                      <a:gd name="T25" fmla="*/ 2 h 23"/>
                      <a:gd name="T26" fmla="*/ 0 w 28"/>
                      <a:gd name="T27" fmla="*/ 3 h 23"/>
                      <a:gd name="T28" fmla="*/ 0 w 28"/>
                      <a:gd name="T29" fmla="*/ 4 h 23"/>
                      <a:gd name="T30" fmla="*/ 0 w 28"/>
                      <a:gd name="T31" fmla="*/ 5 h 23"/>
                      <a:gd name="T32" fmla="*/ 0 w 28"/>
                      <a:gd name="T33" fmla="*/ 7 h 23"/>
                      <a:gd name="T34" fmla="*/ 1 w 28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3">
                        <a:moveTo>
                          <a:pt x="28" y="23"/>
                        </a:moveTo>
                        <a:lnTo>
                          <a:pt x="28" y="17"/>
                        </a:lnTo>
                        <a:lnTo>
                          <a:pt x="27" y="13"/>
                        </a:lnTo>
                        <a:lnTo>
                          <a:pt x="26" y="9"/>
                        </a:lnTo>
                        <a:lnTo>
                          <a:pt x="24" y="5"/>
                        </a:lnTo>
                        <a:lnTo>
                          <a:pt x="21" y="3"/>
                        </a:lnTo>
                        <a:lnTo>
                          <a:pt x="19" y="1"/>
                        </a:lnTo>
                        <a:lnTo>
                          <a:pt x="17" y="0"/>
                        </a:lnTo>
                        <a:lnTo>
                          <a:pt x="14" y="0"/>
                        </a:lnTo>
                        <a:lnTo>
                          <a:pt x="12" y="0"/>
                        </a:lnTo>
                        <a:lnTo>
                          <a:pt x="9" y="1"/>
                        </a:lnTo>
                        <a:lnTo>
                          <a:pt x="7" y="3"/>
                        </a:lnTo>
                        <a:lnTo>
                          <a:pt x="5" y="5"/>
                        </a:lnTo>
                        <a:lnTo>
                          <a:pt x="4" y="9"/>
                        </a:lnTo>
                        <a:lnTo>
                          <a:pt x="1" y="13"/>
                        </a:lnTo>
                        <a:lnTo>
                          <a:pt x="0" y="17"/>
                        </a:lnTo>
                        <a:lnTo>
                          <a:pt x="0" y="23"/>
                        </a:lnTo>
                        <a:lnTo>
                          <a:pt x="2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75" name="Rectangle 43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648" y="1460"/>
                    <a:ext cx="0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276" name="Freeform 438"/>
                  <p:cNvSpPr>
                    <a:spLocks noChangeAspect="1"/>
                  </p:cNvSpPr>
                  <p:nvPr/>
                </p:nvSpPr>
                <p:spPr bwMode="auto">
                  <a:xfrm>
                    <a:off x="2648" y="1503"/>
                    <a:ext cx="0" cy="7"/>
                  </a:xfrm>
                  <a:custGeom>
                    <a:avLst/>
                    <a:gdLst>
                      <a:gd name="T0" fmla="*/ 0 w 28"/>
                      <a:gd name="T1" fmla="*/ 0 h 24"/>
                      <a:gd name="T2" fmla="*/ 0 w 28"/>
                      <a:gd name="T3" fmla="*/ 2 h 24"/>
                      <a:gd name="T4" fmla="*/ 0 w 28"/>
                      <a:gd name="T5" fmla="*/ 3 h 24"/>
                      <a:gd name="T6" fmla="*/ 0 w 28"/>
                      <a:gd name="T7" fmla="*/ 4 h 24"/>
                      <a:gd name="T8" fmla="*/ 0 w 28"/>
                      <a:gd name="T9" fmla="*/ 5 h 24"/>
                      <a:gd name="T10" fmla="*/ 0 w 28"/>
                      <a:gd name="T11" fmla="*/ 6 h 24"/>
                      <a:gd name="T12" fmla="*/ 0 w 28"/>
                      <a:gd name="T13" fmla="*/ 6 h 24"/>
                      <a:gd name="T14" fmla="*/ 0 w 28"/>
                      <a:gd name="T15" fmla="*/ 7 h 24"/>
                      <a:gd name="T16" fmla="*/ 1 w 28"/>
                      <a:gd name="T17" fmla="*/ 7 h 24"/>
                      <a:gd name="T18" fmla="*/ 1 w 28"/>
                      <a:gd name="T19" fmla="*/ 7 h 24"/>
                      <a:gd name="T20" fmla="*/ 1 w 28"/>
                      <a:gd name="T21" fmla="*/ 6 h 24"/>
                      <a:gd name="T22" fmla="*/ 1 w 28"/>
                      <a:gd name="T23" fmla="*/ 6 h 24"/>
                      <a:gd name="T24" fmla="*/ 1 w 28"/>
                      <a:gd name="T25" fmla="*/ 5 h 24"/>
                      <a:gd name="T26" fmla="*/ 1 w 28"/>
                      <a:gd name="T27" fmla="*/ 4 h 24"/>
                      <a:gd name="T28" fmla="*/ 1 w 28"/>
                      <a:gd name="T29" fmla="*/ 3 h 24"/>
                      <a:gd name="T30" fmla="*/ 1 w 28"/>
                      <a:gd name="T31" fmla="*/ 2 h 24"/>
                      <a:gd name="T32" fmla="*/ 1 w 28"/>
                      <a:gd name="T33" fmla="*/ 0 h 24"/>
                      <a:gd name="T34" fmla="*/ 0 w 28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4">
                        <a:moveTo>
                          <a:pt x="0" y="0"/>
                        </a:moveTo>
                        <a:lnTo>
                          <a:pt x="0" y="7"/>
                        </a:lnTo>
                        <a:lnTo>
                          <a:pt x="1" y="11"/>
                        </a:lnTo>
                        <a:lnTo>
                          <a:pt x="4" y="15"/>
                        </a:lnTo>
                        <a:lnTo>
                          <a:pt x="5" y="18"/>
                        </a:lnTo>
                        <a:lnTo>
                          <a:pt x="7" y="20"/>
                        </a:lnTo>
                        <a:lnTo>
                          <a:pt x="9" y="22"/>
                        </a:lnTo>
                        <a:lnTo>
                          <a:pt x="12" y="23"/>
                        </a:lnTo>
                        <a:lnTo>
                          <a:pt x="14" y="24"/>
                        </a:lnTo>
                        <a:lnTo>
                          <a:pt x="17" y="23"/>
                        </a:lnTo>
                        <a:lnTo>
                          <a:pt x="19" y="22"/>
                        </a:lnTo>
                        <a:lnTo>
                          <a:pt x="21" y="20"/>
                        </a:lnTo>
                        <a:lnTo>
                          <a:pt x="24" y="18"/>
                        </a:lnTo>
                        <a:lnTo>
                          <a:pt x="26" y="15"/>
                        </a:lnTo>
                        <a:lnTo>
                          <a:pt x="27" y="11"/>
                        </a:lnTo>
                        <a:lnTo>
                          <a:pt x="28" y="7"/>
                        </a:lnTo>
                        <a:lnTo>
                          <a:pt x="2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77" name="Freeform 439"/>
                  <p:cNvSpPr>
                    <a:spLocks noChangeAspect="1"/>
                  </p:cNvSpPr>
                  <p:nvPr/>
                </p:nvSpPr>
                <p:spPr bwMode="auto">
                  <a:xfrm>
                    <a:off x="2484" y="1453"/>
                    <a:ext cx="7" cy="7"/>
                  </a:xfrm>
                  <a:custGeom>
                    <a:avLst/>
                    <a:gdLst>
                      <a:gd name="T0" fmla="*/ 7 w 28"/>
                      <a:gd name="T1" fmla="*/ 7 h 23"/>
                      <a:gd name="T2" fmla="*/ 7 w 28"/>
                      <a:gd name="T3" fmla="*/ 5 h 23"/>
                      <a:gd name="T4" fmla="*/ 7 w 28"/>
                      <a:gd name="T5" fmla="*/ 4 h 23"/>
                      <a:gd name="T6" fmla="*/ 7 w 28"/>
                      <a:gd name="T7" fmla="*/ 3 h 23"/>
                      <a:gd name="T8" fmla="*/ 6 w 28"/>
                      <a:gd name="T9" fmla="*/ 2 h 23"/>
                      <a:gd name="T10" fmla="*/ 5 w 28"/>
                      <a:gd name="T11" fmla="*/ 1 h 23"/>
                      <a:gd name="T12" fmla="*/ 5 w 28"/>
                      <a:gd name="T13" fmla="*/ 0 h 23"/>
                      <a:gd name="T14" fmla="*/ 4 w 28"/>
                      <a:gd name="T15" fmla="*/ 0 h 23"/>
                      <a:gd name="T16" fmla="*/ 4 w 28"/>
                      <a:gd name="T17" fmla="*/ 0 h 23"/>
                      <a:gd name="T18" fmla="*/ 3 w 28"/>
                      <a:gd name="T19" fmla="*/ 0 h 23"/>
                      <a:gd name="T20" fmla="*/ 3 w 28"/>
                      <a:gd name="T21" fmla="*/ 0 h 23"/>
                      <a:gd name="T22" fmla="*/ 2 w 28"/>
                      <a:gd name="T23" fmla="*/ 1 h 23"/>
                      <a:gd name="T24" fmla="*/ 2 w 28"/>
                      <a:gd name="T25" fmla="*/ 2 h 23"/>
                      <a:gd name="T26" fmla="*/ 1 w 28"/>
                      <a:gd name="T27" fmla="*/ 3 h 23"/>
                      <a:gd name="T28" fmla="*/ 1 w 28"/>
                      <a:gd name="T29" fmla="*/ 4 h 23"/>
                      <a:gd name="T30" fmla="*/ 0 w 28"/>
                      <a:gd name="T31" fmla="*/ 5 h 23"/>
                      <a:gd name="T32" fmla="*/ 0 w 28"/>
                      <a:gd name="T33" fmla="*/ 7 h 23"/>
                      <a:gd name="T34" fmla="*/ 7 w 28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3">
                        <a:moveTo>
                          <a:pt x="28" y="23"/>
                        </a:moveTo>
                        <a:lnTo>
                          <a:pt x="28" y="17"/>
                        </a:lnTo>
                        <a:lnTo>
                          <a:pt x="27" y="13"/>
                        </a:lnTo>
                        <a:lnTo>
                          <a:pt x="26" y="9"/>
                        </a:lnTo>
                        <a:lnTo>
                          <a:pt x="23" y="5"/>
                        </a:lnTo>
                        <a:lnTo>
                          <a:pt x="21" y="3"/>
                        </a:lnTo>
                        <a:lnTo>
                          <a:pt x="19" y="1"/>
                        </a:lnTo>
                        <a:lnTo>
                          <a:pt x="17" y="0"/>
                        </a:lnTo>
                        <a:lnTo>
                          <a:pt x="14" y="0"/>
                        </a:lnTo>
                        <a:lnTo>
                          <a:pt x="12" y="0"/>
                        </a:lnTo>
                        <a:lnTo>
                          <a:pt x="10" y="1"/>
                        </a:lnTo>
                        <a:lnTo>
                          <a:pt x="7" y="3"/>
                        </a:lnTo>
                        <a:lnTo>
                          <a:pt x="6" y="5"/>
                        </a:lnTo>
                        <a:lnTo>
                          <a:pt x="3" y="9"/>
                        </a:lnTo>
                        <a:lnTo>
                          <a:pt x="2" y="13"/>
                        </a:lnTo>
                        <a:lnTo>
                          <a:pt x="1" y="17"/>
                        </a:lnTo>
                        <a:lnTo>
                          <a:pt x="0" y="23"/>
                        </a:lnTo>
                        <a:lnTo>
                          <a:pt x="2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78" name="Rectangle 44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484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279" name="Freeform 441"/>
                  <p:cNvSpPr>
                    <a:spLocks noChangeAspect="1"/>
                  </p:cNvSpPr>
                  <p:nvPr/>
                </p:nvSpPr>
                <p:spPr bwMode="auto">
                  <a:xfrm>
                    <a:off x="2484" y="1503"/>
                    <a:ext cx="7" cy="7"/>
                  </a:xfrm>
                  <a:custGeom>
                    <a:avLst/>
                    <a:gdLst>
                      <a:gd name="T0" fmla="*/ 0 w 28"/>
                      <a:gd name="T1" fmla="*/ 0 h 24"/>
                      <a:gd name="T2" fmla="*/ 0 w 28"/>
                      <a:gd name="T3" fmla="*/ 2 h 24"/>
                      <a:gd name="T4" fmla="*/ 1 w 28"/>
                      <a:gd name="T5" fmla="*/ 3 h 24"/>
                      <a:gd name="T6" fmla="*/ 1 w 28"/>
                      <a:gd name="T7" fmla="*/ 4 h 24"/>
                      <a:gd name="T8" fmla="*/ 2 w 28"/>
                      <a:gd name="T9" fmla="*/ 5 h 24"/>
                      <a:gd name="T10" fmla="*/ 2 w 28"/>
                      <a:gd name="T11" fmla="*/ 6 h 24"/>
                      <a:gd name="T12" fmla="*/ 3 w 28"/>
                      <a:gd name="T13" fmla="*/ 6 h 24"/>
                      <a:gd name="T14" fmla="*/ 3 w 28"/>
                      <a:gd name="T15" fmla="*/ 7 h 24"/>
                      <a:gd name="T16" fmla="*/ 4 w 28"/>
                      <a:gd name="T17" fmla="*/ 7 h 24"/>
                      <a:gd name="T18" fmla="*/ 4 w 28"/>
                      <a:gd name="T19" fmla="*/ 7 h 24"/>
                      <a:gd name="T20" fmla="*/ 5 w 28"/>
                      <a:gd name="T21" fmla="*/ 6 h 24"/>
                      <a:gd name="T22" fmla="*/ 5 w 28"/>
                      <a:gd name="T23" fmla="*/ 6 h 24"/>
                      <a:gd name="T24" fmla="*/ 6 w 28"/>
                      <a:gd name="T25" fmla="*/ 5 h 24"/>
                      <a:gd name="T26" fmla="*/ 7 w 28"/>
                      <a:gd name="T27" fmla="*/ 4 h 24"/>
                      <a:gd name="T28" fmla="*/ 7 w 28"/>
                      <a:gd name="T29" fmla="*/ 3 h 24"/>
                      <a:gd name="T30" fmla="*/ 7 w 28"/>
                      <a:gd name="T31" fmla="*/ 2 h 24"/>
                      <a:gd name="T32" fmla="*/ 7 w 28"/>
                      <a:gd name="T33" fmla="*/ 0 h 24"/>
                      <a:gd name="T34" fmla="*/ 0 w 28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8" h="24">
                        <a:moveTo>
                          <a:pt x="0" y="0"/>
                        </a:moveTo>
                        <a:lnTo>
                          <a:pt x="1" y="7"/>
                        </a:lnTo>
                        <a:lnTo>
                          <a:pt x="2" y="11"/>
                        </a:lnTo>
                        <a:lnTo>
                          <a:pt x="3" y="15"/>
                        </a:lnTo>
                        <a:lnTo>
                          <a:pt x="6" y="18"/>
                        </a:lnTo>
                        <a:lnTo>
                          <a:pt x="7" y="20"/>
                        </a:lnTo>
                        <a:lnTo>
                          <a:pt x="10" y="22"/>
                        </a:lnTo>
                        <a:lnTo>
                          <a:pt x="12" y="23"/>
                        </a:lnTo>
                        <a:lnTo>
                          <a:pt x="14" y="24"/>
                        </a:lnTo>
                        <a:lnTo>
                          <a:pt x="17" y="23"/>
                        </a:lnTo>
                        <a:lnTo>
                          <a:pt x="19" y="22"/>
                        </a:lnTo>
                        <a:lnTo>
                          <a:pt x="21" y="20"/>
                        </a:lnTo>
                        <a:lnTo>
                          <a:pt x="23" y="18"/>
                        </a:lnTo>
                        <a:lnTo>
                          <a:pt x="26" y="15"/>
                        </a:lnTo>
                        <a:lnTo>
                          <a:pt x="27" y="11"/>
                        </a:lnTo>
                        <a:lnTo>
                          <a:pt x="28" y="7"/>
                        </a:lnTo>
                        <a:lnTo>
                          <a:pt x="2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80" name="Freeform 442"/>
                  <p:cNvSpPr>
                    <a:spLocks noChangeAspect="1"/>
                  </p:cNvSpPr>
                  <p:nvPr/>
                </p:nvSpPr>
                <p:spPr bwMode="auto">
                  <a:xfrm>
                    <a:off x="2384" y="1453"/>
                    <a:ext cx="7" cy="7"/>
                  </a:xfrm>
                  <a:custGeom>
                    <a:avLst/>
                    <a:gdLst>
                      <a:gd name="T0" fmla="*/ 7 w 27"/>
                      <a:gd name="T1" fmla="*/ 7 h 23"/>
                      <a:gd name="T2" fmla="*/ 7 w 27"/>
                      <a:gd name="T3" fmla="*/ 5 h 23"/>
                      <a:gd name="T4" fmla="*/ 6 w 27"/>
                      <a:gd name="T5" fmla="*/ 4 h 23"/>
                      <a:gd name="T6" fmla="*/ 6 w 27"/>
                      <a:gd name="T7" fmla="*/ 3 h 23"/>
                      <a:gd name="T8" fmla="*/ 6 w 27"/>
                      <a:gd name="T9" fmla="*/ 2 h 23"/>
                      <a:gd name="T10" fmla="*/ 5 w 27"/>
                      <a:gd name="T11" fmla="*/ 1 h 23"/>
                      <a:gd name="T12" fmla="*/ 5 w 27"/>
                      <a:gd name="T13" fmla="*/ 0 h 23"/>
                      <a:gd name="T14" fmla="*/ 4 w 27"/>
                      <a:gd name="T15" fmla="*/ 0 h 23"/>
                      <a:gd name="T16" fmla="*/ 4 w 27"/>
                      <a:gd name="T17" fmla="*/ 0 h 23"/>
                      <a:gd name="T18" fmla="*/ 3 w 27"/>
                      <a:gd name="T19" fmla="*/ 0 h 23"/>
                      <a:gd name="T20" fmla="*/ 2 w 27"/>
                      <a:gd name="T21" fmla="*/ 0 h 23"/>
                      <a:gd name="T22" fmla="*/ 2 w 27"/>
                      <a:gd name="T23" fmla="*/ 1 h 23"/>
                      <a:gd name="T24" fmla="*/ 1 w 27"/>
                      <a:gd name="T25" fmla="*/ 2 h 23"/>
                      <a:gd name="T26" fmla="*/ 1 w 27"/>
                      <a:gd name="T27" fmla="*/ 3 h 23"/>
                      <a:gd name="T28" fmla="*/ 0 w 27"/>
                      <a:gd name="T29" fmla="*/ 4 h 23"/>
                      <a:gd name="T30" fmla="*/ 0 w 27"/>
                      <a:gd name="T31" fmla="*/ 5 h 23"/>
                      <a:gd name="T32" fmla="*/ 0 w 27"/>
                      <a:gd name="T33" fmla="*/ 7 h 23"/>
                      <a:gd name="T34" fmla="*/ 7 w 27"/>
                      <a:gd name="T35" fmla="*/ 7 h 23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7" h="23">
                        <a:moveTo>
                          <a:pt x="27" y="23"/>
                        </a:moveTo>
                        <a:lnTo>
                          <a:pt x="26" y="17"/>
                        </a:lnTo>
                        <a:lnTo>
                          <a:pt x="25" y="13"/>
                        </a:lnTo>
                        <a:lnTo>
                          <a:pt x="24" y="9"/>
                        </a:lnTo>
                        <a:lnTo>
                          <a:pt x="23" y="5"/>
                        </a:lnTo>
                        <a:lnTo>
                          <a:pt x="21" y="3"/>
                        </a:lnTo>
                        <a:lnTo>
                          <a:pt x="18" y="1"/>
                        </a:lnTo>
                        <a:lnTo>
                          <a:pt x="16" y="0"/>
                        </a:lnTo>
                        <a:lnTo>
                          <a:pt x="14" y="0"/>
                        </a:lnTo>
                        <a:lnTo>
                          <a:pt x="11" y="0"/>
                        </a:lnTo>
                        <a:lnTo>
                          <a:pt x="9" y="1"/>
                        </a:lnTo>
                        <a:lnTo>
                          <a:pt x="6" y="3"/>
                        </a:lnTo>
                        <a:lnTo>
                          <a:pt x="4" y="5"/>
                        </a:lnTo>
                        <a:lnTo>
                          <a:pt x="2" y="9"/>
                        </a:lnTo>
                        <a:lnTo>
                          <a:pt x="1" y="13"/>
                        </a:lnTo>
                        <a:lnTo>
                          <a:pt x="0" y="17"/>
                        </a:lnTo>
                        <a:lnTo>
                          <a:pt x="0" y="23"/>
                        </a:lnTo>
                        <a:lnTo>
                          <a:pt x="27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81" name="Rectangle 44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84" y="1460"/>
                    <a:ext cx="7" cy="43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282" name="Freeform 444"/>
                  <p:cNvSpPr>
                    <a:spLocks noChangeAspect="1"/>
                  </p:cNvSpPr>
                  <p:nvPr/>
                </p:nvSpPr>
                <p:spPr bwMode="auto">
                  <a:xfrm>
                    <a:off x="2384" y="1503"/>
                    <a:ext cx="7" cy="7"/>
                  </a:xfrm>
                  <a:custGeom>
                    <a:avLst/>
                    <a:gdLst>
                      <a:gd name="T0" fmla="*/ 0 w 27"/>
                      <a:gd name="T1" fmla="*/ 0 h 24"/>
                      <a:gd name="T2" fmla="*/ 0 w 27"/>
                      <a:gd name="T3" fmla="*/ 2 h 24"/>
                      <a:gd name="T4" fmla="*/ 0 w 27"/>
                      <a:gd name="T5" fmla="*/ 3 h 24"/>
                      <a:gd name="T6" fmla="*/ 1 w 27"/>
                      <a:gd name="T7" fmla="*/ 4 h 24"/>
                      <a:gd name="T8" fmla="*/ 1 w 27"/>
                      <a:gd name="T9" fmla="*/ 5 h 24"/>
                      <a:gd name="T10" fmla="*/ 2 w 27"/>
                      <a:gd name="T11" fmla="*/ 6 h 24"/>
                      <a:gd name="T12" fmla="*/ 2 w 27"/>
                      <a:gd name="T13" fmla="*/ 6 h 24"/>
                      <a:gd name="T14" fmla="*/ 3 w 27"/>
                      <a:gd name="T15" fmla="*/ 7 h 24"/>
                      <a:gd name="T16" fmla="*/ 4 w 27"/>
                      <a:gd name="T17" fmla="*/ 7 h 24"/>
                      <a:gd name="T18" fmla="*/ 4 w 27"/>
                      <a:gd name="T19" fmla="*/ 7 h 24"/>
                      <a:gd name="T20" fmla="*/ 5 w 27"/>
                      <a:gd name="T21" fmla="*/ 6 h 24"/>
                      <a:gd name="T22" fmla="*/ 5 w 27"/>
                      <a:gd name="T23" fmla="*/ 6 h 24"/>
                      <a:gd name="T24" fmla="*/ 6 w 27"/>
                      <a:gd name="T25" fmla="*/ 5 h 24"/>
                      <a:gd name="T26" fmla="*/ 6 w 27"/>
                      <a:gd name="T27" fmla="*/ 4 h 24"/>
                      <a:gd name="T28" fmla="*/ 6 w 27"/>
                      <a:gd name="T29" fmla="*/ 3 h 24"/>
                      <a:gd name="T30" fmla="*/ 7 w 27"/>
                      <a:gd name="T31" fmla="*/ 2 h 24"/>
                      <a:gd name="T32" fmla="*/ 7 w 27"/>
                      <a:gd name="T33" fmla="*/ 0 h 24"/>
                      <a:gd name="T34" fmla="*/ 0 w 27"/>
                      <a:gd name="T35" fmla="*/ 0 h 24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7" h="24">
                        <a:moveTo>
                          <a:pt x="0" y="0"/>
                        </a:moveTo>
                        <a:lnTo>
                          <a:pt x="0" y="7"/>
                        </a:lnTo>
                        <a:lnTo>
                          <a:pt x="1" y="11"/>
                        </a:lnTo>
                        <a:lnTo>
                          <a:pt x="2" y="15"/>
                        </a:lnTo>
                        <a:lnTo>
                          <a:pt x="4" y="18"/>
                        </a:lnTo>
                        <a:lnTo>
                          <a:pt x="6" y="20"/>
                        </a:lnTo>
                        <a:lnTo>
                          <a:pt x="9" y="22"/>
                        </a:lnTo>
                        <a:lnTo>
                          <a:pt x="11" y="23"/>
                        </a:lnTo>
                        <a:lnTo>
                          <a:pt x="14" y="24"/>
                        </a:lnTo>
                        <a:lnTo>
                          <a:pt x="16" y="23"/>
                        </a:lnTo>
                        <a:lnTo>
                          <a:pt x="18" y="22"/>
                        </a:lnTo>
                        <a:lnTo>
                          <a:pt x="21" y="20"/>
                        </a:lnTo>
                        <a:lnTo>
                          <a:pt x="23" y="18"/>
                        </a:lnTo>
                        <a:lnTo>
                          <a:pt x="24" y="15"/>
                        </a:lnTo>
                        <a:lnTo>
                          <a:pt x="25" y="11"/>
                        </a:lnTo>
                        <a:lnTo>
                          <a:pt x="26" y="7"/>
                        </a:lnTo>
                        <a:lnTo>
                          <a:pt x="2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83" name="Rectangle 44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141" y="1439"/>
                    <a:ext cx="21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284" name="Rectangle 44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219" y="1439"/>
                    <a:ext cx="0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285" name="Rectangle 44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184" y="1439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286" name="Rectangle 44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06" y="1439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287" name="Rectangle 44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78" y="1439"/>
                    <a:ext cx="21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288" name="Rectangle 45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42" y="1439"/>
                    <a:ext cx="21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289" name="Freeform 451"/>
                  <p:cNvSpPr>
                    <a:spLocks noChangeAspect="1"/>
                  </p:cNvSpPr>
                  <p:nvPr/>
                </p:nvSpPr>
                <p:spPr bwMode="auto">
                  <a:xfrm>
                    <a:off x="789" y="1661"/>
                    <a:ext cx="50" cy="79"/>
                  </a:xfrm>
                  <a:custGeom>
                    <a:avLst/>
                    <a:gdLst>
                      <a:gd name="T0" fmla="*/ 25 w 194"/>
                      <a:gd name="T1" fmla="*/ 0 h 266"/>
                      <a:gd name="T2" fmla="*/ 28 w 194"/>
                      <a:gd name="T3" fmla="*/ 0 h 266"/>
                      <a:gd name="T4" fmla="*/ 30 w 194"/>
                      <a:gd name="T5" fmla="*/ 1 h 266"/>
                      <a:gd name="T6" fmla="*/ 32 w 194"/>
                      <a:gd name="T7" fmla="*/ 1 h 266"/>
                      <a:gd name="T8" fmla="*/ 35 w 194"/>
                      <a:gd name="T9" fmla="*/ 2 h 266"/>
                      <a:gd name="T10" fmla="*/ 37 w 194"/>
                      <a:gd name="T11" fmla="*/ 3 h 266"/>
                      <a:gd name="T12" fmla="*/ 39 w 194"/>
                      <a:gd name="T13" fmla="*/ 5 h 266"/>
                      <a:gd name="T14" fmla="*/ 41 w 194"/>
                      <a:gd name="T15" fmla="*/ 7 h 266"/>
                      <a:gd name="T16" fmla="*/ 43 w 194"/>
                      <a:gd name="T17" fmla="*/ 8 h 266"/>
                      <a:gd name="T18" fmla="*/ 44 w 194"/>
                      <a:gd name="T19" fmla="*/ 10 h 266"/>
                      <a:gd name="T20" fmla="*/ 46 w 194"/>
                      <a:gd name="T21" fmla="*/ 12 h 266"/>
                      <a:gd name="T22" fmla="*/ 47 w 194"/>
                      <a:gd name="T23" fmla="*/ 15 h 266"/>
                      <a:gd name="T24" fmla="*/ 48 w 194"/>
                      <a:gd name="T25" fmla="*/ 18 h 266"/>
                      <a:gd name="T26" fmla="*/ 49 w 194"/>
                      <a:gd name="T27" fmla="*/ 20 h 266"/>
                      <a:gd name="T28" fmla="*/ 49 w 194"/>
                      <a:gd name="T29" fmla="*/ 22 h 266"/>
                      <a:gd name="T30" fmla="*/ 50 w 194"/>
                      <a:gd name="T31" fmla="*/ 25 h 266"/>
                      <a:gd name="T32" fmla="*/ 50 w 194"/>
                      <a:gd name="T33" fmla="*/ 28 h 266"/>
                      <a:gd name="T34" fmla="*/ 50 w 194"/>
                      <a:gd name="T35" fmla="*/ 79 h 266"/>
                      <a:gd name="T36" fmla="*/ 0 w 194"/>
                      <a:gd name="T37" fmla="*/ 79 h 266"/>
                      <a:gd name="T38" fmla="*/ 0 w 194"/>
                      <a:gd name="T39" fmla="*/ 28 h 266"/>
                      <a:gd name="T40" fmla="*/ 0 w 194"/>
                      <a:gd name="T41" fmla="*/ 25 h 266"/>
                      <a:gd name="T42" fmla="*/ 1 w 194"/>
                      <a:gd name="T43" fmla="*/ 22 h 266"/>
                      <a:gd name="T44" fmla="*/ 1 w 194"/>
                      <a:gd name="T45" fmla="*/ 20 h 266"/>
                      <a:gd name="T46" fmla="*/ 2 w 194"/>
                      <a:gd name="T47" fmla="*/ 18 h 266"/>
                      <a:gd name="T48" fmla="*/ 3 w 194"/>
                      <a:gd name="T49" fmla="*/ 15 h 266"/>
                      <a:gd name="T50" fmla="*/ 4 w 194"/>
                      <a:gd name="T51" fmla="*/ 12 h 266"/>
                      <a:gd name="T52" fmla="*/ 6 w 194"/>
                      <a:gd name="T53" fmla="*/ 10 h 266"/>
                      <a:gd name="T54" fmla="*/ 7 w 194"/>
                      <a:gd name="T55" fmla="*/ 8 h 266"/>
                      <a:gd name="T56" fmla="*/ 9 w 194"/>
                      <a:gd name="T57" fmla="*/ 7 h 266"/>
                      <a:gd name="T58" fmla="*/ 11 w 194"/>
                      <a:gd name="T59" fmla="*/ 5 h 266"/>
                      <a:gd name="T60" fmla="*/ 13 w 194"/>
                      <a:gd name="T61" fmla="*/ 3 h 266"/>
                      <a:gd name="T62" fmla="*/ 15 w 194"/>
                      <a:gd name="T63" fmla="*/ 2 h 266"/>
                      <a:gd name="T64" fmla="*/ 18 w 194"/>
                      <a:gd name="T65" fmla="*/ 1 h 266"/>
                      <a:gd name="T66" fmla="*/ 20 w 194"/>
                      <a:gd name="T67" fmla="*/ 1 h 266"/>
                      <a:gd name="T68" fmla="*/ 22 w 194"/>
                      <a:gd name="T69" fmla="*/ 0 h 266"/>
                      <a:gd name="T70" fmla="*/ 25 w 194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6">
                        <a:moveTo>
                          <a:pt x="97" y="0"/>
                        </a:moveTo>
                        <a:lnTo>
                          <a:pt x="107" y="1"/>
                        </a:lnTo>
                        <a:lnTo>
                          <a:pt x="117" y="2"/>
                        </a:lnTo>
                        <a:lnTo>
                          <a:pt x="126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2" y="17"/>
                        </a:lnTo>
                        <a:lnTo>
                          <a:pt x="159" y="22"/>
                        </a:lnTo>
                        <a:lnTo>
                          <a:pt x="165" y="28"/>
                        </a:lnTo>
                        <a:lnTo>
                          <a:pt x="172" y="34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90" y="67"/>
                        </a:lnTo>
                        <a:lnTo>
                          <a:pt x="192" y="75"/>
                        </a:lnTo>
                        <a:lnTo>
                          <a:pt x="194" y="85"/>
                        </a:lnTo>
                        <a:lnTo>
                          <a:pt x="194" y="94"/>
                        </a:lnTo>
                        <a:lnTo>
                          <a:pt x="194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6" y="22"/>
                        </a:lnTo>
                        <a:lnTo>
                          <a:pt x="43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8" y="2"/>
                        </a:lnTo>
                        <a:lnTo>
                          <a:pt x="87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90" name="Freeform 452"/>
                  <p:cNvSpPr>
                    <a:spLocks noChangeAspect="1"/>
                  </p:cNvSpPr>
                  <p:nvPr/>
                </p:nvSpPr>
                <p:spPr bwMode="auto">
                  <a:xfrm>
                    <a:off x="789" y="1783"/>
                    <a:ext cx="50" cy="86"/>
                  </a:xfrm>
                  <a:custGeom>
                    <a:avLst/>
                    <a:gdLst>
                      <a:gd name="T0" fmla="*/ 25 w 194"/>
                      <a:gd name="T1" fmla="*/ 0 h 267"/>
                      <a:gd name="T2" fmla="*/ 28 w 194"/>
                      <a:gd name="T3" fmla="*/ 0 h 267"/>
                      <a:gd name="T4" fmla="*/ 30 w 194"/>
                      <a:gd name="T5" fmla="*/ 0 h 267"/>
                      <a:gd name="T6" fmla="*/ 32 w 194"/>
                      <a:gd name="T7" fmla="*/ 1 h 267"/>
                      <a:gd name="T8" fmla="*/ 35 w 194"/>
                      <a:gd name="T9" fmla="*/ 2 h 267"/>
                      <a:gd name="T10" fmla="*/ 37 w 194"/>
                      <a:gd name="T11" fmla="*/ 4 h 267"/>
                      <a:gd name="T12" fmla="*/ 39 w 194"/>
                      <a:gd name="T13" fmla="*/ 5 h 267"/>
                      <a:gd name="T14" fmla="*/ 41 w 194"/>
                      <a:gd name="T15" fmla="*/ 7 h 267"/>
                      <a:gd name="T16" fmla="*/ 43 w 194"/>
                      <a:gd name="T17" fmla="*/ 9 h 267"/>
                      <a:gd name="T18" fmla="*/ 44 w 194"/>
                      <a:gd name="T19" fmla="*/ 11 h 267"/>
                      <a:gd name="T20" fmla="*/ 46 w 194"/>
                      <a:gd name="T21" fmla="*/ 14 h 267"/>
                      <a:gd name="T22" fmla="*/ 47 w 194"/>
                      <a:gd name="T23" fmla="*/ 16 h 267"/>
                      <a:gd name="T24" fmla="*/ 48 w 194"/>
                      <a:gd name="T25" fmla="*/ 19 h 267"/>
                      <a:gd name="T26" fmla="*/ 49 w 194"/>
                      <a:gd name="T27" fmla="*/ 22 h 267"/>
                      <a:gd name="T28" fmla="*/ 49 w 194"/>
                      <a:gd name="T29" fmla="*/ 25 h 267"/>
                      <a:gd name="T30" fmla="*/ 50 w 194"/>
                      <a:gd name="T31" fmla="*/ 28 h 267"/>
                      <a:gd name="T32" fmla="*/ 50 w 194"/>
                      <a:gd name="T33" fmla="*/ 31 h 267"/>
                      <a:gd name="T34" fmla="*/ 50 w 194"/>
                      <a:gd name="T35" fmla="*/ 86 h 267"/>
                      <a:gd name="T36" fmla="*/ 0 w 194"/>
                      <a:gd name="T37" fmla="*/ 86 h 267"/>
                      <a:gd name="T38" fmla="*/ 0 w 194"/>
                      <a:gd name="T39" fmla="*/ 31 h 267"/>
                      <a:gd name="T40" fmla="*/ 0 w 194"/>
                      <a:gd name="T41" fmla="*/ 28 h 267"/>
                      <a:gd name="T42" fmla="*/ 1 w 194"/>
                      <a:gd name="T43" fmla="*/ 25 h 267"/>
                      <a:gd name="T44" fmla="*/ 1 w 194"/>
                      <a:gd name="T45" fmla="*/ 22 h 267"/>
                      <a:gd name="T46" fmla="*/ 2 w 194"/>
                      <a:gd name="T47" fmla="*/ 19 h 267"/>
                      <a:gd name="T48" fmla="*/ 3 w 194"/>
                      <a:gd name="T49" fmla="*/ 16 h 267"/>
                      <a:gd name="T50" fmla="*/ 4 w 194"/>
                      <a:gd name="T51" fmla="*/ 14 h 267"/>
                      <a:gd name="T52" fmla="*/ 6 w 194"/>
                      <a:gd name="T53" fmla="*/ 11 h 267"/>
                      <a:gd name="T54" fmla="*/ 7 w 194"/>
                      <a:gd name="T55" fmla="*/ 9 h 267"/>
                      <a:gd name="T56" fmla="*/ 9 w 194"/>
                      <a:gd name="T57" fmla="*/ 7 h 267"/>
                      <a:gd name="T58" fmla="*/ 11 w 194"/>
                      <a:gd name="T59" fmla="*/ 5 h 267"/>
                      <a:gd name="T60" fmla="*/ 13 w 194"/>
                      <a:gd name="T61" fmla="*/ 4 h 267"/>
                      <a:gd name="T62" fmla="*/ 15 w 194"/>
                      <a:gd name="T63" fmla="*/ 2 h 267"/>
                      <a:gd name="T64" fmla="*/ 18 w 194"/>
                      <a:gd name="T65" fmla="*/ 1 h 267"/>
                      <a:gd name="T66" fmla="*/ 20 w 194"/>
                      <a:gd name="T67" fmla="*/ 0 h 267"/>
                      <a:gd name="T68" fmla="*/ 22 w 194"/>
                      <a:gd name="T69" fmla="*/ 0 h 267"/>
                      <a:gd name="T70" fmla="*/ 25 w 194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7">
                        <a:moveTo>
                          <a:pt x="97" y="0"/>
                        </a:moveTo>
                        <a:lnTo>
                          <a:pt x="107" y="0"/>
                        </a:lnTo>
                        <a:lnTo>
                          <a:pt x="117" y="1"/>
                        </a:lnTo>
                        <a:lnTo>
                          <a:pt x="126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2" y="16"/>
                        </a:lnTo>
                        <a:lnTo>
                          <a:pt x="159" y="21"/>
                        </a:lnTo>
                        <a:lnTo>
                          <a:pt x="165" y="27"/>
                        </a:lnTo>
                        <a:lnTo>
                          <a:pt x="172" y="35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90" y="67"/>
                        </a:lnTo>
                        <a:lnTo>
                          <a:pt x="192" y="77"/>
                        </a:lnTo>
                        <a:lnTo>
                          <a:pt x="194" y="86"/>
                        </a:lnTo>
                        <a:lnTo>
                          <a:pt x="194" y="96"/>
                        </a:lnTo>
                        <a:lnTo>
                          <a:pt x="194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6" y="21"/>
                        </a:lnTo>
                        <a:lnTo>
                          <a:pt x="43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8" y="1"/>
                        </a:lnTo>
                        <a:lnTo>
                          <a:pt x="87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91" name="Freeform 453"/>
                  <p:cNvSpPr>
                    <a:spLocks noChangeAspect="1"/>
                  </p:cNvSpPr>
                  <p:nvPr/>
                </p:nvSpPr>
                <p:spPr bwMode="auto">
                  <a:xfrm>
                    <a:off x="3521" y="1661"/>
                    <a:ext cx="57" cy="79"/>
                  </a:xfrm>
                  <a:custGeom>
                    <a:avLst/>
                    <a:gdLst>
                      <a:gd name="T0" fmla="*/ 29 w 194"/>
                      <a:gd name="T1" fmla="*/ 0 h 266"/>
                      <a:gd name="T2" fmla="*/ 31 w 194"/>
                      <a:gd name="T3" fmla="*/ 0 h 266"/>
                      <a:gd name="T4" fmla="*/ 34 w 194"/>
                      <a:gd name="T5" fmla="*/ 1 h 266"/>
                      <a:gd name="T6" fmla="*/ 37 w 194"/>
                      <a:gd name="T7" fmla="*/ 1 h 266"/>
                      <a:gd name="T8" fmla="*/ 40 w 194"/>
                      <a:gd name="T9" fmla="*/ 2 h 266"/>
                      <a:gd name="T10" fmla="*/ 42 w 194"/>
                      <a:gd name="T11" fmla="*/ 3 h 266"/>
                      <a:gd name="T12" fmla="*/ 44 w 194"/>
                      <a:gd name="T13" fmla="*/ 5 h 266"/>
                      <a:gd name="T14" fmla="*/ 46 w 194"/>
                      <a:gd name="T15" fmla="*/ 7 h 266"/>
                      <a:gd name="T16" fmla="*/ 49 w 194"/>
                      <a:gd name="T17" fmla="*/ 8 h 266"/>
                      <a:gd name="T18" fmla="*/ 51 w 194"/>
                      <a:gd name="T19" fmla="*/ 10 h 266"/>
                      <a:gd name="T20" fmla="*/ 52 w 194"/>
                      <a:gd name="T21" fmla="*/ 12 h 266"/>
                      <a:gd name="T22" fmla="*/ 54 w 194"/>
                      <a:gd name="T23" fmla="*/ 15 h 266"/>
                      <a:gd name="T24" fmla="*/ 55 w 194"/>
                      <a:gd name="T25" fmla="*/ 18 h 266"/>
                      <a:gd name="T26" fmla="*/ 56 w 194"/>
                      <a:gd name="T27" fmla="*/ 20 h 266"/>
                      <a:gd name="T28" fmla="*/ 56 w 194"/>
                      <a:gd name="T29" fmla="*/ 22 h 266"/>
                      <a:gd name="T30" fmla="*/ 57 w 194"/>
                      <a:gd name="T31" fmla="*/ 25 h 266"/>
                      <a:gd name="T32" fmla="*/ 57 w 194"/>
                      <a:gd name="T33" fmla="*/ 28 h 266"/>
                      <a:gd name="T34" fmla="*/ 57 w 194"/>
                      <a:gd name="T35" fmla="*/ 79 h 266"/>
                      <a:gd name="T36" fmla="*/ 0 w 194"/>
                      <a:gd name="T37" fmla="*/ 79 h 266"/>
                      <a:gd name="T38" fmla="*/ 0 w 194"/>
                      <a:gd name="T39" fmla="*/ 28 h 266"/>
                      <a:gd name="T40" fmla="*/ 0 w 194"/>
                      <a:gd name="T41" fmla="*/ 25 h 266"/>
                      <a:gd name="T42" fmla="*/ 1 w 194"/>
                      <a:gd name="T43" fmla="*/ 22 h 266"/>
                      <a:gd name="T44" fmla="*/ 1 w 194"/>
                      <a:gd name="T45" fmla="*/ 20 h 266"/>
                      <a:gd name="T46" fmla="*/ 2 w 194"/>
                      <a:gd name="T47" fmla="*/ 18 h 266"/>
                      <a:gd name="T48" fmla="*/ 4 w 194"/>
                      <a:gd name="T49" fmla="*/ 15 h 266"/>
                      <a:gd name="T50" fmla="*/ 5 w 194"/>
                      <a:gd name="T51" fmla="*/ 12 h 266"/>
                      <a:gd name="T52" fmla="*/ 6 w 194"/>
                      <a:gd name="T53" fmla="*/ 10 h 266"/>
                      <a:gd name="T54" fmla="*/ 9 w 194"/>
                      <a:gd name="T55" fmla="*/ 8 h 266"/>
                      <a:gd name="T56" fmla="*/ 10 w 194"/>
                      <a:gd name="T57" fmla="*/ 7 h 266"/>
                      <a:gd name="T58" fmla="*/ 12 w 194"/>
                      <a:gd name="T59" fmla="*/ 5 h 266"/>
                      <a:gd name="T60" fmla="*/ 15 w 194"/>
                      <a:gd name="T61" fmla="*/ 3 h 266"/>
                      <a:gd name="T62" fmla="*/ 17 w 194"/>
                      <a:gd name="T63" fmla="*/ 2 h 266"/>
                      <a:gd name="T64" fmla="*/ 20 w 194"/>
                      <a:gd name="T65" fmla="*/ 1 h 266"/>
                      <a:gd name="T66" fmla="*/ 23 w 194"/>
                      <a:gd name="T67" fmla="*/ 1 h 266"/>
                      <a:gd name="T68" fmla="*/ 26 w 194"/>
                      <a:gd name="T69" fmla="*/ 0 h 266"/>
                      <a:gd name="T70" fmla="*/ 29 w 194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6">
                        <a:moveTo>
                          <a:pt x="97" y="0"/>
                        </a:moveTo>
                        <a:lnTo>
                          <a:pt x="107" y="1"/>
                        </a:lnTo>
                        <a:lnTo>
                          <a:pt x="116" y="2"/>
                        </a:lnTo>
                        <a:lnTo>
                          <a:pt x="126" y="4"/>
                        </a:lnTo>
                        <a:lnTo>
                          <a:pt x="135" y="7"/>
                        </a:lnTo>
                        <a:lnTo>
                          <a:pt x="144" y="11"/>
                        </a:lnTo>
                        <a:lnTo>
                          <a:pt x="151" y="17"/>
                        </a:lnTo>
                        <a:lnTo>
                          <a:pt x="158" y="22"/>
                        </a:lnTo>
                        <a:lnTo>
                          <a:pt x="166" y="28"/>
                        </a:lnTo>
                        <a:lnTo>
                          <a:pt x="172" y="34"/>
                        </a:lnTo>
                        <a:lnTo>
                          <a:pt x="177" y="42"/>
                        </a:lnTo>
                        <a:lnTo>
                          <a:pt x="183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2" y="75"/>
                        </a:lnTo>
                        <a:lnTo>
                          <a:pt x="193" y="85"/>
                        </a:lnTo>
                        <a:lnTo>
                          <a:pt x="194" y="94"/>
                        </a:lnTo>
                        <a:lnTo>
                          <a:pt x="194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2" y="75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9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7" y="2"/>
                        </a:lnTo>
                        <a:lnTo>
                          <a:pt x="87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92" name="Freeform 454"/>
                  <p:cNvSpPr>
                    <a:spLocks noChangeAspect="1"/>
                  </p:cNvSpPr>
                  <p:nvPr/>
                </p:nvSpPr>
                <p:spPr bwMode="auto">
                  <a:xfrm>
                    <a:off x="3521" y="1783"/>
                    <a:ext cx="57" cy="86"/>
                  </a:xfrm>
                  <a:custGeom>
                    <a:avLst/>
                    <a:gdLst>
                      <a:gd name="T0" fmla="*/ 29 w 194"/>
                      <a:gd name="T1" fmla="*/ 0 h 267"/>
                      <a:gd name="T2" fmla="*/ 31 w 194"/>
                      <a:gd name="T3" fmla="*/ 0 h 267"/>
                      <a:gd name="T4" fmla="*/ 34 w 194"/>
                      <a:gd name="T5" fmla="*/ 0 h 267"/>
                      <a:gd name="T6" fmla="*/ 37 w 194"/>
                      <a:gd name="T7" fmla="*/ 1 h 267"/>
                      <a:gd name="T8" fmla="*/ 40 w 194"/>
                      <a:gd name="T9" fmla="*/ 2 h 267"/>
                      <a:gd name="T10" fmla="*/ 42 w 194"/>
                      <a:gd name="T11" fmla="*/ 4 h 267"/>
                      <a:gd name="T12" fmla="*/ 44 w 194"/>
                      <a:gd name="T13" fmla="*/ 5 h 267"/>
                      <a:gd name="T14" fmla="*/ 46 w 194"/>
                      <a:gd name="T15" fmla="*/ 7 h 267"/>
                      <a:gd name="T16" fmla="*/ 49 w 194"/>
                      <a:gd name="T17" fmla="*/ 9 h 267"/>
                      <a:gd name="T18" fmla="*/ 51 w 194"/>
                      <a:gd name="T19" fmla="*/ 11 h 267"/>
                      <a:gd name="T20" fmla="*/ 52 w 194"/>
                      <a:gd name="T21" fmla="*/ 14 h 267"/>
                      <a:gd name="T22" fmla="*/ 54 w 194"/>
                      <a:gd name="T23" fmla="*/ 16 h 267"/>
                      <a:gd name="T24" fmla="*/ 55 w 194"/>
                      <a:gd name="T25" fmla="*/ 19 h 267"/>
                      <a:gd name="T26" fmla="*/ 56 w 194"/>
                      <a:gd name="T27" fmla="*/ 22 h 267"/>
                      <a:gd name="T28" fmla="*/ 56 w 194"/>
                      <a:gd name="T29" fmla="*/ 25 h 267"/>
                      <a:gd name="T30" fmla="*/ 57 w 194"/>
                      <a:gd name="T31" fmla="*/ 28 h 267"/>
                      <a:gd name="T32" fmla="*/ 57 w 194"/>
                      <a:gd name="T33" fmla="*/ 31 h 267"/>
                      <a:gd name="T34" fmla="*/ 57 w 194"/>
                      <a:gd name="T35" fmla="*/ 86 h 267"/>
                      <a:gd name="T36" fmla="*/ 0 w 194"/>
                      <a:gd name="T37" fmla="*/ 86 h 267"/>
                      <a:gd name="T38" fmla="*/ 0 w 194"/>
                      <a:gd name="T39" fmla="*/ 31 h 267"/>
                      <a:gd name="T40" fmla="*/ 0 w 194"/>
                      <a:gd name="T41" fmla="*/ 28 h 267"/>
                      <a:gd name="T42" fmla="*/ 1 w 194"/>
                      <a:gd name="T43" fmla="*/ 25 h 267"/>
                      <a:gd name="T44" fmla="*/ 1 w 194"/>
                      <a:gd name="T45" fmla="*/ 22 h 267"/>
                      <a:gd name="T46" fmla="*/ 2 w 194"/>
                      <a:gd name="T47" fmla="*/ 19 h 267"/>
                      <a:gd name="T48" fmla="*/ 4 w 194"/>
                      <a:gd name="T49" fmla="*/ 16 h 267"/>
                      <a:gd name="T50" fmla="*/ 5 w 194"/>
                      <a:gd name="T51" fmla="*/ 14 h 267"/>
                      <a:gd name="T52" fmla="*/ 6 w 194"/>
                      <a:gd name="T53" fmla="*/ 11 h 267"/>
                      <a:gd name="T54" fmla="*/ 9 w 194"/>
                      <a:gd name="T55" fmla="*/ 9 h 267"/>
                      <a:gd name="T56" fmla="*/ 10 w 194"/>
                      <a:gd name="T57" fmla="*/ 7 h 267"/>
                      <a:gd name="T58" fmla="*/ 12 w 194"/>
                      <a:gd name="T59" fmla="*/ 5 h 267"/>
                      <a:gd name="T60" fmla="*/ 15 w 194"/>
                      <a:gd name="T61" fmla="*/ 4 h 267"/>
                      <a:gd name="T62" fmla="*/ 17 w 194"/>
                      <a:gd name="T63" fmla="*/ 2 h 267"/>
                      <a:gd name="T64" fmla="*/ 20 w 194"/>
                      <a:gd name="T65" fmla="*/ 1 h 267"/>
                      <a:gd name="T66" fmla="*/ 23 w 194"/>
                      <a:gd name="T67" fmla="*/ 0 h 267"/>
                      <a:gd name="T68" fmla="*/ 26 w 194"/>
                      <a:gd name="T69" fmla="*/ 0 h 267"/>
                      <a:gd name="T70" fmla="*/ 29 w 194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7">
                        <a:moveTo>
                          <a:pt x="97" y="0"/>
                        </a:moveTo>
                        <a:lnTo>
                          <a:pt x="107" y="0"/>
                        </a:lnTo>
                        <a:lnTo>
                          <a:pt x="116" y="1"/>
                        </a:lnTo>
                        <a:lnTo>
                          <a:pt x="126" y="4"/>
                        </a:lnTo>
                        <a:lnTo>
                          <a:pt x="135" y="7"/>
                        </a:lnTo>
                        <a:lnTo>
                          <a:pt x="144" y="11"/>
                        </a:lnTo>
                        <a:lnTo>
                          <a:pt x="151" y="16"/>
                        </a:lnTo>
                        <a:lnTo>
                          <a:pt x="158" y="21"/>
                        </a:lnTo>
                        <a:lnTo>
                          <a:pt x="166" y="27"/>
                        </a:lnTo>
                        <a:lnTo>
                          <a:pt x="172" y="35"/>
                        </a:lnTo>
                        <a:lnTo>
                          <a:pt x="177" y="42"/>
                        </a:lnTo>
                        <a:lnTo>
                          <a:pt x="183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2" y="77"/>
                        </a:lnTo>
                        <a:lnTo>
                          <a:pt x="193" y="86"/>
                        </a:lnTo>
                        <a:lnTo>
                          <a:pt x="194" y="96"/>
                        </a:lnTo>
                        <a:lnTo>
                          <a:pt x="194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2" y="77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9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7" y="1"/>
                        </a:lnTo>
                        <a:lnTo>
                          <a:pt x="87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93" name="Freeform 455"/>
                  <p:cNvSpPr>
                    <a:spLocks noChangeAspect="1"/>
                  </p:cNvSpPr>
                  <p:nvPr/>
                </p:nvSpPr>
                <p:spPr bwMode="auto">
                  <a:xfrm>
                    <a:off x="1426" y="1661"/>
                    <a:ext cx="57" cy="79"/>
                  </a:xfrm>
                  <a:custGeom>
                    <a:avLst/>
                    <a:gdLst>
                      <a:gd name="T0" fmla="*/ 29 w 191"/>
                      <a:gd name="T1" fmla="*/ 0 h 266"/>
                      <a:gd name="T2" fmla="*/ 32 w 191"/>
                      <a:gd name="T3" fmla="*/ 0 h 266"/>
                      <a:gd name="T4" fmla="*/ 35 w 191"/>
                      <a:gd name="T5" fmla="*/ 1 h 266"/>
                      <a:gd name="T6" fmla="*/ 37 w 191"/>
                      <a:gd name="T7" fmla="*/ 1 h 266"/>
                      <a:gd name="T8" fmla="*/ 40 w 191"/>
                      <a:gd name="T9" fmla="*/ 2 h 266"/>
                      <a:gd name="T10" fmla="*/ 42 w 191"/>
                      <a:gd name="T11" fmla="*/ 3 h 266"/>
                      <a:gd name="T12" fmla="*/ 44 w 191"/>
                      <a:gd name="T13" fmla="*/ 5 h 266"/>
                      <a:gd name="T14" fmla="*/ 47 w 191"/>
                      <a:gd name="T15" fmla="*/ 7 h 266"/>
                      <a:gd name="T16" fmla="*/ 49 w 191"/>
                      <a:gd name="T17" fmla="*/ 8 h 266"/>
                      <a:gd name="T18" fmla="*/ 50 w 191"/>
                      <a:gd name="T19" fmla="*/ 10 h 266"/>
                      <a:gd name="T20" fmla="*/ 52 w 191"/>
                      <a:gd name="T21" fmla="*/ 12 h 266"/>
                      <a:gd name="T22" fmla="*/ 54 w 191"/>
                      <a:gd name="T23" fmla="*/ 15 h 266"/>
                      <a:gd name="T24" fmla="*/ 55 w 191"/>
                      <a:gd name="T25" fmla="*/ 18 h 266"/>
                      <a:gd name="T26" fmla="*/ 56 w 191"/>
                      <a:gd name="T27" fmla="*/ 20 h 266"/>
                      <a:gd name="T28" fmla="*/ 56 w 191"/>
                      <a:gd name="T29" fmla="*/ 22 h 266"/>
                      <a:gd name="T30" fmla="*/ 57 w 191"/>
                      <a:gd name="T31" fmla="*/ 25 h 266"/>
                      <a:gd name="T32" fmla="*/ 57 w 191"/>
                      <a:gd name="T33" fmla="*/ 28 h 266"/>
                      <a:gd name="T34" fmla="*/ 57 w 191"/>
                      <a:gd name="T35" fmla="*/ 79 h 266"/>
                      <a:gd name="T36" fmla="*/ 0 w 191"/>
                      <a:gd name="T37" fmla="*/ 79 h 266"/>
                      <a:gd name="T38" fmla="*/ 0 w 191"/>
                      <a:gd name="T39" fmla="*/ 28 h 266"/>
                      <a:gd name="T40" fmla="*/ 0 w 191"/>
                      <a:gd name="T41" fmla="*/ 25 h 266"/>
                      <a:gd name="T42" fmla="*/ 1 w 191"/>
                      <a:gd name="T43" fmla="*/ 22 h 266"/>
                      <a:gd name="T44" fmla="*/ 1 w 191"/>
                      <a:gd name="T45" fmla="*/ 20 h 266"/>
                      <a:gd name="T46" fmla="*/ 2 w 191"/>
                      <a:gd name="T47" fmla="*/ 18 h 266"/>
                      <a:gd name="T48" fmla="*/ 3 w 191"/>
                      <a:gd name="T49" fmla="*/ 15 h 266"/>
                      <a:gd name="T50" fmla="*/ 5 w 191"/>
                      <a:gd name="T51" fmla="*/ 12 h 266"/>
                      <a:gd name="T52" fmla="*/ 7 w 191"/>
                      <a:gd name="T53" fmla="*/ 10 h 266"/>
                      <a:gd name="T54" fmla="*/ 8 w 191"/>
                      <a:gd name="T55" fmla="*/ 8 h 266"/>
                      <a:gd name="T56" fmla="*/ 10 w 191"/>
                      <a:gd name="T57" fmla="*/ 7 h 266"/>
                      <a:gd name="T58" fmla="*/ 13 w 191"/>
                      <a:gd name="T59" fmla="*/ 5 h 266"/>
                      <a:gd name="T60" fmla="*/ 15 w 191"/>
                      <a:gd name="T61" fmla="*/ 3 h 266"/>
                      <a:gd name="T62" fmla="*/ 18 w 191"/>
                      <a:gd name="T63" fmla="*/ 2 h 266"/>
                      <a:gd name="T64" fmla="*/ 20 w 191"/>
                      <a:gd name="T65" fmla="*/ 1 h 266"/>
                      <a:gd name="T66" fmla="*/ 23 w 191"/>
                      <a:gd name="T67" fmla="*/ 1 h 266"/>
                      <a:gd name="T68" fmla="*/ 26 w 191"/>
                      <a:gd name="T69" fmla="*/ 0 h 266"/>
                      <a:gd name="T70" fmla="*/ 29 w 191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1" h="266">
                        <a:moveTo>
                          <a:pt x="97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4" y="4"/>
                        </a:lnTo>
                        <a:lnTo>
                          <a:pt x="133" y="7"/>
                        </a:lnTo>
                        <a:lnTo>
                          <a:pt x="142" y="11"/>
                        </a:lnTo>
                        <a:lnTo>
                          <a:pt x="149" y="17"/>
                        </a:lnTo>
                        <a:lnTo>
                          <a:pt x="157" y="22"/>
                        </a:lnTo>
                        <a:lnTo>
                          <a:pt x="163" y="28"/>
                        </a:lnTo>
                        <a:lnTo>
                          <a:pt x="169" y="34"/>
                        </a:lnTo>
                        <a:lnTo>
                          <a:pt x="174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89" y="75"/>
                        </a:lnTo>
                        <a:lnTo>
                          <a:pt x="191" y="85"/>
                        </a:lnTo>
                        <a:lnTo>
                          <a:pt x="191" y="94"/>
                        </a:lnTo>
                        <a:lnTo>
                          <a:pt x="191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4" y="22"/>
                        </a:lnTo>
                        <a:lnTo>
                          <a:pt x="42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94" name="Freeform 456"/>
                  <p:cNvSpPr>
                    <a:spLocks noChangeAspect="1"/>
                  </p:cNvSpPr>
                  <p:nvPr/>
                </p:nvSpPr>
                <p:spPr bwMode="auto">
                  <a:xfrm>
                    <a:off x="1426" y="1783"/>
                    <a:ext cx="57" cy="86"/>
                  </a:xfrm>
                  <a:custGeom>
                    <a:avLst/>
                    <a:gdLst>
                      <a:gd name="T0" fmla="*/ 29 w 191"/>
                      <a:gd name="T1" fmla="*/ 0 h 267"/>
                      <a:gd name="T2" fmla="*/ 32 w 191"/>
                      <a:gd name="T3" fmla="*/ 0 h 267"/>
                      <a:gd name="T4" fmla="*/ 35 w 191"/>
                      <a:gd name="T5" fmla="*/ 0 h 267"/>
                      <a:gd name="T6" fmla="*/ 37 w 191"/>
                      <a:gd name="T7" fmla="*/ 1 h 267"/>
                      <a:gd name="T8" fmla="*/ 40 w 191"/>
                      <a:gd name="T9" fmla="*/ 2 h 267"/>
                      <a:gd name="T10" fmla="*/ 42 w 191"/>
                      <a:gd name="T11" fmla="*/ 4 h 267"/>
                      <a:gd name="T12" fmla="*/ 44 w 191"/>
                      <a:gd name="T13" fmla="*/ 5 h 267"/>
                      <a:gd name="T14" fmla="*/ 47 w 191"/>
                      <a:gd name="T15" fmla="*/ 7 h 267"/>
                      <a:gd name="T16" fmla="*/ 49 w 191"/>
                      <a:gd name="T17" fmla="*/ 9 h 267"/>
                      <a:gd name="T18" fmla="*/ 50 w 191"/>
                      <a:gd name="T19" fmla="*/ 11 h 267"/>
                      <a:gd name="T20" fmla="*/ 52 w 191"/>
                      <a:gd name="T21" fmla="*/ 14 h 267"/>
                      <a:gd name="T22" fmla="*/ 54 w 191"/>
                      <a:gd name="T23" fmla="*/ 16 h 267"/>
                      <a:gd name="T24" fmla="*/ 55 w 191"/>
                      <a:gd name="T25" fmla="*/ 19 h 267"/>
                      <a:gd name="T26" fmla="*/ 56 w 191"/>
                      <a:gd name="T27" fmla="*/ 22 h 267"/>
                      <a:gd name="T28" fmla="*/ 56 w 191"/>
                      <a:gd name="T29" fmla="*/ 25 h 267"/>
                      <a:gd name="T30" fmla="*/ 57 w 191"/>
                      <a:gd name="T31" fmla="*/ 28 h 267"/>
                      <a:gd name="T32" fmla="*/ 57 w 191"/>
                      <a:gd name="T33" fmla="*/ 31 h 267"/>
                      <a:gd name="T34" fmla="*/ 57 w 191"/>
                      <a:gd name="T35" fmla="*/ 86 h 267"/>
                      <a:gd name="T36" fmla="*/ 0 w 191"/>
                      <a:gd name="T37" fmla="*/ 86 h 267"/>
                      <a:gd name="T38" fmla="*/ 0 w 191"/>
                      <a:gd name="T39" fmla="*/ 31 h 267"/>
                      <a:gd name="T40" fmla="*/ 0 w 191"/>
                      <a:gd name="T41" fmla="*/ 28 h 267"/>
                      <a:gd name="T42" fmla="*/ 1 w 191"/>
                      <a:gd name="T43" fmla="*/ 25 h 267"/>
                      <a:gd name="T44" fmla="*/ 1 w 191"/>
                      <a:gd name="T45" fmla="*/ 22 h 267"/>
                      <a:gd name="T46" fmla="*/ 2 w 191"/>
                      <a:gd name="T47" fmla="*/ 19 h 267"/>
                      <a:gd name="T48" fmla="*/ 3 w 191"/>
                      <a:gd name="T49" fmla="*/ 16 h 267"/>
                      <a:gd name="T50" fmla="*/ 5 w 191"/>
                      <a:gd name="T51" fmla="*/ 14 h 267"/>
                      <a:gd name="T52" fmla="*/ 7 w 191"/>
                      <a:gd name="T53" fmla="*/ 11 h 267"/>
                      <a:gd name="T54" fmla="*/ 8 w 191"/>
                      <a:gd name="T55" fmla="*/ 9 h 267"/>
                      <a:gd name="T56" fmla="*/ 10 w 191"/>
                      <a:gd name="T57" fmla="*/ 7 h 267"/>
                      <a:gd name="T58" fmla="*/ 13 w 191"/>
                      <a:gd name="T59" fmla="*/ 5 h 267"/>
                      <a:gd name="T60" fmla="*/ 15 w 191"/>
                      <a:gd name="T61" fmla="*/ 4 h 267"/>
                      <a:gd name="T62" fmla="*/ 18 w 191"/>
                      <a:gd name="T63" fmla="*/ 2 h 267"/>
                      <a:gd name="T64" fmla="*/ 20 w 191"/>
                      <a:gd name="T65" fmla="*/ 1 h 267"/>
                      <a:gd name="T66" fmla="*/ 23 w 191"/>
                      <a:gd name="T67" fmla="*/ 0 h 267"/>
                      <a:gd name="T68" fmla="*/ 26 w 191"/>
                      <a:gd name="T69" fmla="*/ 0 h 267"/>
                      <a:gd name="T70" fmla="*/ 29 w 191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1" h="267">
                        <a:moveTo>
                          <a:pt x="97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4" y="4"/>
                        </a:lnTo>
                        <a:lnTo>
                          <a:pt x="133" y="7"/>
                        </a:lnTo>
                        <a:lnTo>
                          <a:pt x="142" y="11"/>
                        </a:lnTo>
                        <a:lnTo>
                          <a:pt x="149" y="16"/>
                        </a:lnTo>
                        <a:lnTo>
                          <a:pt x="157" y="21"/>
                        </a:lnTo>
                        <a:lnTo>
                          <a:pt x="163" y="27"/>
                        </a:lnTo>
                        <a:lnTo>
                          <a:pt x="169" y="35"/>
                        </a:lnTo>
                        <a:lnTo>
                          <a:pt x="174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89" y="77"/>
                        </a:lnTo>
                        <a:lnTo>
                          <a:pt x="191" y="86"/>
                        </a:lnTo>
                        <a:lnTo>
                          <a:pt x="191" y="96"/>
                        </a:lnTo>
                        <a:lnTo>
                          <a:pt x="191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4" y="21"/>
                        </a:lnTo>
                        <a:lnTo>
                          <a:pt x="42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95" name="Freeform 457"/>
                  <p:cNvSpPr>
                    <a:spLocks noChangeAspect="1"/>
                  </p:cNvSpPr>
                  <p:nvPr/>
                </p:nvSpPr>
                <p:spPr bwMode="auto">
                  <a:xfrm>
                    <a:off x="4157" y="1661"/>
                    <a:ext cx="57" cy="79"/>
                  </a:xfrm>
                  <a:custGeom>
                    <a:avLst/>
                    <a:gdLst>
                      <a:gd name="T0" fmla="*/ 28 w 193"/>
                      <a:gd name="T1" fmla="*/ 0 h 266"/>
                      <a:gd name="T2" fmla="*/ 31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40 w 193"/>
                      <a:gd name="T9" fmla="*/ 2 h 266"/>
                      <a:gd name="T10" fmla="*/ 42 w 193"/>
                      <a:gd name="T11" fmla="*/ 3 h 266"/>
                      <a:gd name="T12" fmla="*/ 44 w 193"/>
                      <a:gd name="T13" fmla="*/ 5 h 266"/>
                      <a:gd name="T14" fmla="*/ 46 w 193"/>
                      <a:gd name="T15" fmla="*/ 7 h 266"/>
                      <a:gd name="T16" fmla="*/ 48 w 193"/>
                      <a:gd name="T17" fmla="*/ 8 h 266"/>
                      <a:gd name="T18" fmla="*/ 51 w 193"/>
                      <a:gd name="T19" fmla="*/ 10 h 266"/>
                      <a:gd name="T20" fmla="*/ 52 w 193"/>
                      <a:gd name="T21" fmla="*/ 12 h 266"/>
                      <a:gd name="T22" fmla="*/ 53 w 193"/>
                      <a:gd name="T23" fmla="*/ 15 h 266"/>
                      <a:gd name="T24" fmla="*/ 54 w 193"/>
                      <a:gd name="T25" fmla="*/ 18 h 266"/>
                      <a:gd name="T26" fmla="*/ 55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1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4 w 193"/>
                      <a:gd name="T49" fmla="*/ 15 h 266"/>
                      <a:gd name="T50" fmla="*/ 5 w 193"/>
                      <a:gd name="T51" fmla="*/ 12 h 266"/>
                      <a:gd name="T52" fmla="*/ 6 w 193"/>
                      <a:gd name="T53" fmla="*/ 10 h 266"/>
                      <a:gd name="T54" fmla="*/ 8 w 193"/>
                      <a:gd name="T55" fmla="*/ 8 h 266"/>
                      <a:gd name="T56" fmla="*/ 11 w 193"/>
                      <a:gd name="T57" fmla="*/ 7 h 266"/>
                      <a:gd name="T58" fmla="*/ 13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3 w 193"/>
                      <a:gd name="T67" fmla="*/ 1 h 266"/>
                      <a:gd name="T68" fmla="*/ 25 w 193"/>
                      <a:gd name="T69" fmla="*/ 0 h 266"/>
                      <a:gd name="T70" fmla="*/ 28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5" y="1"/>
                        </a:lnTo>
                        <a:lnTo>
                          <a:pt x="115" y="2"/>
                        </a:lnTo>
                        <a:lnTo>
                          <a:pt x="124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0" y="17"/>
                        </a:lnTo>
                        <a:lnTo>
                          <a:pt x="157" y="22"/>
                        </a:lnTo>
                        <a:lnTo>
                          <a:pt x="164" y="28"/>
                        </a:lnTo>
                        <a:lnTo>
                          <a:pt x="171" y="34"/>
                        </a:lnTo>
                        <a:lnTo>
                          <a:pt x="176" y="42"/>
                        </a:lnTo>
                        <a:lnTo>
                          <a:pt x="181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91" y="75"/>
                        </a:lnTo>
                        <a:lnTo>
                          <a:pt x="192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6" y="22"/>
                        </a:lnTo>
                        <a:lnTo>
                          <a:pt x="43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96" name="Freeform 458"/>
                  <p:cNvSpPr>
                    <a:spLocks noChangeAspect="1"/>
                  </p:cNvSpPr>
                  <p:nvPr/>
                </p:nvSpPr>
                <p:spPr bwMode="auto">
                  <a:xfrm>
                    <a:off x="4157" y="1783"/>
                    <a:ext cx="57" cy="86"/>
                  </a:xfrm>
                  <a:custGeom>
                    <a:avLst/>
                    <a:gdLst>
                      <a:gd name="T0" fmla="*/ 28 w 193"/>
                      <a:gd name="T1" fmla="*/ 0 h 267"/>
                      <a:gd name="T2" fmla="*/ 31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40 w 193"/>
                      <a:gd name="T9" fmla="*/ 2 h 267"/>
                      <a:gd name="T10" fmla="*/ 42 w 193"/>
                      <a:gd name="T11" fmla="*/ 4 h 267"/>
                      <a:gd name="T12" fmla="*/ 44 w 193"/>
                      <a:gd name="T13" fmla="*/ 5 h 267"/>
                      <a:gd name="T14" fmla="*/ 46 w 193"/>
                      <a:gd name="T15" fmla="*/ 7 h 267"/>
                      <a:gd name="T16" fmla="*/ 48 w 193"/>
                      <a:gd name="T17" fmla="*/ 9 h 267"/>
                      <a:gd name="T18" fmla="*/ 51 w 193"/>
                      <a:gd name="T19" fmla="*/ 11 h 267"/>
                      <a:gd name="T20" fmla="*/ 52 w 193"/>
                      <a:gd name="T21" fmla="*/ 14 h 267"/>
                      <a:gd name="T22" fmla="*/ 53 w 193"/>
                      <a:gd name="T23" fmla="*/ 16 h 267"/>
                      <a:gd name="T24" fmla="*/ 54 w 193"/>
                      <a:gd name="T25" fmla="*/ 19 h 267"/>
                      <a:gd name="T26" fmla="*/ 55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1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4 w 193"/>
                      <a:gd name="T49" fmla="*/ 16 h 267"/>
                      <a:gd name="T50" fmla="*/ 5 w 193"/>
                      <a:gd name="T51" fmla="*/ 14 h 267"/>
                      <a:gd name="T52" fmla="*/ 6 w 193"/>
                      <a:gd name="T53" fmla="*/ 11 h 267"/>
                      <a:gd name="T54" fmla="*/ 8 w 193"/>
                      <a:gd name="T55" fmla="*/ 9 h 267"/>
                      <a:gd name="T56" fmla="*/ 11 w 193"/>
                      <a:gd name="T57" fmla="*/ 7 h 267"/>
                      <a:gd name="T58" fmla="*/ 13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3 w 193"/>
                      <a:gd name="T67" fmla="*/ 0 h 267"/>
                      <a:gd name="T68" fmla="*/ 25 w 193"/>
                      <a:gd name="T69" fmla="*/ 0 h 267"/>
                      <a:gd name="T70" fmla="*/ 28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5" y="0"/>
                        </a:lnTo>
                        <a:lnTo>
                          <a:pt x="115" y="1"/>
                        </a:lnTo>
                        <a:lnTo>
                          <a:pt x="124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0" y="16"/>
                        </a:lnTo>
                        <a:lnTo>
                          <a:pt x="157" y="21"/>
                        </a:lnTo>
                        <a:lnTo>
                          <a:pt x="164" y="27"/>
                        </a:lnTo>
                        <a:lnTo>
                          <a:pt x="171" y="35"/>
                        </a:lnTo>
                        <a:lnTo>
                          <a:pt x="176" y="42"/>
                        </a:lnTo>
                        <a:lnTo>
                          <a:pt x="181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91" y="77"/>
                        </a:lnTo>
                        <a:lnTo>
                          <a:pt x="192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6" y="21"/>
                        </a:lnTo>
                        <a:lnTo>
                          <a:pt x="43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97" name="Freeform 459"/>
                  <p:cNvSpPr>
                    <a:spLocks noChangeAspect="1"/>
                  </p:cNvSpPr>
                  <p:nvPr/>
                </p:nvSpPr>
                <p:spPr bwMode="auto">
                  <a:xfrm>
                    <a:off x="632" y="1654"/>
                    <a:ext cx="36" cy="79"/>
                  </a:xfrm>
                  <a:custGeom>
                    <a:avLst/>
                    <a:gdLst>
                      <a:gd name="T0" fmla="*/ 18 w 124"/>
                      <a:gd name="T1" fmla="*/ 0 h 267"/>
                      <a:gd name="T2" fmla="*/ 21 w 124"/>
                      <a:gd name="T3" fmla="*/ 0 h 267"/>
                      <a:gd name="T4" fmla="*/ 24 w 124"/>
                      <a:gd name="T5" fmla="*/ 1 h 267"/>
                      <a:gd name="T6" fmla="*/ 25 w 124"/>
                      <a:gd name="T7" fmla="*/ 2 h 267"/>
                      <a:gd name="T8" fmla="*/ 27 w 124"/>
                      <a:gd name="T9" fmla="*/ 3 h 267"/>
                      <a:gd name="T10" fmla="*/ 28 w 124"/>
                      <a:gd name="T11" fmla="*/ 4 h 267"/>
                      <a:gd name="T12" fmla="*/ 30 w 124"/>
                      <a:gd name="T13" fmla="*/ 5 h 267"/>
                      <a:gd name="T14" fmla="*/ 31 w 124"/>
                      <a:gd name="T15" fmla="*/ 6 h 267"/>
                      <a:gd name="T16" fmla="*/ 32 w 124"/>
                      <a:gd name="T17" fmla="*/ 8 h 267"/>
                      <a:gd name="T18" fmla="*/ 33 w 124"/>
                      <a:gd name="T19" fmla="*/ 9 h 267"/>
                      <a:gd name="T20" fmla="*/ 34 w 124"/>
                      <a:gd name="T21" fmla="*/ 12 h 267"/>
                      <a:gd name="T22" fmla="*/ 35 w 124"/>
                      <a:gd name="T23" fmla="*/ 14 h 267"/>
                      <a:gd name="T24" fmla="*/ 35 w 124"/>
                      <a:gd name="T25" fmla="*/ 16 h 267"/>
                      <a:gd name="T26" fmla="*/ 36 w 124"/>
                      <a:gd name="T27" fmla="*/ 19 h 267"/>
                      <a:gd name="T28" fmla="*/ 36 w 124"/>
                      <a:gd name="T29" fmla="*/ 21 h 267"/>
                      <a:gd name="T30" fmla="*/ 36 w 124"/>
                      <a:gd name="T31" fmla="*/ 79 h 267"/>
                      <a:gd name="T32" fmla="*/ 0 w 124"/>
                      <a:gd name="T33" fmla="*/ 79 h 267"/>
                      <a:gd name="T34" fmla="*/ 0 w 124"/>
                      <a:gd name="T35" fmla="*/ 21 h 267"/>
                      <a:gd name="T36" fmla="*/ 1 w 124"/>
                      <a:gd name="T37" fmla="*/ 19 h 267"/>
                      <a:gd name="T38" fmla="*/ 1 w 124"/>
                      <a:gd name="T39" fmla="*/ 16 h 267"/>
                      <a:gd name="T40" fmla="*/ 1 w 124"/>
                      <a:gd name="T41" fmla="*/ 14 h 267"/>
                      <a:gd name="T42" fmla="*/ 2 w 124"/>
                      <a:gd name="T43" fmla="*/ 12 h 267"/>
                      <a:gd name="T44" fmla="*/ 3 w 124"/>
                      <a:gd name="T45" fmla="*/ 9 h 267"/>
                      <a:gd name="T46" fmla="*/ 4 w 124"/>
                      <a:gd name="T47" fmla="*/ 8 h 267"/>
                      <a:gd name="T48" fmla="*/ 5 w 124"/>
                      <a:gd name="T49" fmla="*/ 6 h 267"/>
                      <a:gd name="T50" fmla="*/ 7 w 124"/>
                      <a:gd name="T51" fmla="*/ 5 h 267"/>
                      <a:gd name="T52" fmla="*/ 8 w 124"/>
                      <a:gd name="T53" fmla="*/ 4 h 267"/>
                      <a:gd name="T54" fmla="*/ 10 w 124"/>
                      <a:gd name="T55" fmla="*/ 3 h 267"/>
                      <a:gd name="T56" fmla="*/ 11 w 124"/>
                      <a:gd name="T57" fmla="*/ 2 h 267"/>
                      <a:gd name="T58" fmla="*/ 13 w 124"/>
                      <a:gd name="T59" fmla="*/ 1 h 267"/>
                      <a:gd name="T60" fmla="*/ 16 w 124"/>
                      <a:gd name="T61" fmla="*/ 0 h 267"/>
                      <a:gd name="T62" fmla="*/ 18 w 124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4" h="267">
                        <a:moveTo>
                          <a:pt x="63" y="0"/>
                        </a:moveTo>
                        <a:lnTo>
                          <a:pt x="72" y="1"/>
                        </a:lnTo>
                        <a:lnTo>
                          <a:pt x="82" y="4"/>
                        </a:lnTo>
                        <a:lnTo>
                          <a:pt x="87" y="6"/>
                        </a:lnTo>
                        <a:lnTo>
                          <a:pt x="92" y="9"/>
                        </a:lnTo>
                        <a:lnTo>
                          <a:pt x="96" y="12"/>
                        </a:lnTo>
                        <a:lnTo>
                          <a:pt x="102" y="17"/>
                        </a:lnTo>
                        <a:lnTo>
                          <a:pt x="106" y="21"/>
                        </a:lnTo>
                        <a:lnTo>
                          <a:pt x="110" y="26"/>
                        </a:lnTo>
                        <a:lnTo>
                          <a:pt x="114" y="32"/>
                        </a:lnTo>
                        <a:lnTo>
                          <a:pt x="117" y="39"/>
                        </a:lnTo>
                        <a:lnTo>
                          <a:pt x="119" y="46"/>
                        </a:lnTo>
                        <a:lnTo>
                          <a:pt x="122" y="54"/>
                        </a:lnTo>
                        <a:lnTo>
                          <a:pt x="123" y="63"/>
                        </a:lnTo>
                        <a:lnTo>
                          <a:pt x="124" y="72"/>
                        </a:lnTo>
                        <a:lnTo>
                          <a:pt x="124" y="267"/>
                        </a:lnTo>
                        <a:lnTo>
                          <a:pt x="0" y="267"/>
                        </a:lnTo>
                        <a:lnTo>
                          <a:pt x="0" y="72"/>
                        </a:lnTo>
                        <a:lnTo>
                          <a:pt x="2" y="63"/>
                        </a:lnTo>
                        <a:lnTo>
                          <a:pt x="3" y="54"/>
                        </a:lnTo>
                        <a:lnTo>
                          <a:pt x="5" y="46"/>
                        </a:lnTo>
                        <a:lnTo>
                          <a:pt x="7" y="39"/>
                        </a:lnTo>
                        <a:lnTo>
                          <a:pt x="11" y="32"/>
                        </a:lnTo>
                        <a:lnTo>
                          <a:pt x="14" y="26"/>
                        </a:lnTo>
                        <a:lnTo>
                          <a:pt x="18" y="21"/>
                        </a:lnTo>
                        <a:lnTo>
                          <a:pt x="24" y="17"/>
                        </a:lnTo>
                        <a:lnTo>
                          <a:pt x="28" y="12"/>
                        </a:lnTo>
                        <a:lnTo>
                          <a:pt x="33" y="9"/>
                        </a:lnTo>
                        <a:lnTo>
                          <a:pt x="38" y="6"/>
                        </a:lnTo>
                        <a:lnTo>
                          <a:pt x="44" y="4"/>
                        </a:lnTo>
                        <a:lnTo>
                          <a:pt x="54" y="1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98" name="Freeform 460"/>
                  <p:cNvSpPr>
                    <a:spLocks noChangeAspect="1"/>
                  </p:cNvSpPr>
                  <p:nvPr/>
                </p:nvSpPr>
                <p:spPr bwMode="auto">
                  <a:xfrm>
                    <a:off x="4865" y="1654"/>
                    <a:ext cx="36" cy="79"/>
                  </a:xfrm>
                  <a:custGeom>
                    <a:avLst/>
                    <a:gdLst>
                      <a:gd name="T0" fmla="*/ 18 w 123"/>
                      <a:gd name="T1" fmla="*/ 0 h 267"/>
                      <a:gd name="T2" fmla="*/ 21 w 123"/>
                      <a:gd name="T3" fmla="*/ 0 h 267"/>
                      <a:gd name="T4" fmla="*/ 24 w 123"/>
                      <a:gd name="T5" fmla="*/ 1 h 267"/>
                      <a:gd name="T6" fmla="*/ 25 w 123"/>
                      <a:gd name="T7" fmla="*/ 2 h 267"/>
                      <a:gd name="T8" fmla="*/ 27 w 123"/>
                      <a:gd name="T9" fmla="*/ 3 h 267"/>
                      <a:gd name="T10" fmla="*/ 28 w 123"/>
                      <a:gd name="T11" fmla="*/ 4 h 267"/>
                      <a:gd name="T12" fmla="*/ 30 w 123"/>
                      <a:gd name="T13" fmla="*/ 5 h 267"/>
                      <a:gd name="T14" fmla="*/ 31 w 123"/>
                      <a:gd name="T15" fmla="*/ 6 h 267"/>
                      <a:gd name="T16" fmla="*/ 32 w 123"/>
                      <a:gd name="T17" fmla="*/ 8 h 267"/>
                      <a:gd name="T18" fmla="*/ 33 w 123"/>
                      <a:gd name="T19" fmla="*/ 9 h 267"/>
                      <a:gd name="T20" fmla="*/ 34 w 123"/>
                      <a:gd name="T21" fmla="*/ 12 h 267"/>
                      <a:gd name="T22" fmla="*/ 35 w 123"/>
                      <a:gd name="T23" fmla="*/ 14 h 267"/>
                      <a:gd name="T24" fmla="*/ 35 w 123"/>
                      <a:gd name="T25" fmla="*/ 16 h 267"/>
                      <a:gd name="T26" fmla="*/ 36 w 123"/>
                      <a:gd name="T27" fmla="*/ 19 h 267"/>
                      <a:gd name="T28" fmla="*/ 36 w 123"/>
                      <a:gd name="T29" fmla="*/ 21 h 267"/>
                      <a:gd name="T30" fmla="*/ 36 w 123"/>
                      <a:gd name="T31" fmla="*/ 79 h 267"/>
                      <a:gd name="T32" fmla="*/ 0 w 123"/>
                      <a:gd name="T33" fmla="*/ 79 h 267"/>
                      <a:gd name="T34" fmla="*/ 0 w 123"/>
                      <a:gd name="T35" fmla="*/ 21 h 267"/>
                      <a:gd name="T36" fmla="*/ 0 w 123"/>
                      <a:gd name="T37" fmla="*/ 19 h 267"/>
                      <a:gd name="T38" fmla="*/ 1 w 123"/>
                      <a:gd name="T39" fmla="*/ 16 h 267"/>
                      <a:gd name="T40" fmla="*/ 1 w 123"/>
                      <a:gd name="T41" fmla="*/ 14 h 267"/>
                      <a:gd name="T42" fmla="*/ 2 w 123"/>
                      <a:gd name="T43" fmla="*/ 12 h 267"/>
                      <a:gd name="T44" fmla="*/ 3 w 123"/>
                      <a:gd name="T45" fmla="*/ 9 h 267"/>
                      <a:gd name="T46" fmla="*/ 4 w 123"/>
                      <a:gd name="T47" fmla="*/ 8 h 267"/>
                      <a:gd name="T48" fmla="*/ 6 w 123"/>
                      <a:gd name="T49" fmla="*/ 6 h 267"/>
                      <a:gd name="T50" fmla="*/ 7 w 123"/>
                      <a:gd name="T51" fmla="*/ 5 h 267"/>
                      <a:gd name="T52" fmla="*/ 8 w 123"/>
                      <a:gd name="T53" fmla="*/ 4 h 267"/>
                      <a:gd name="T54" fmla="*/ 9 w 123"/>
                      <a:gd name="T55" fmla="*/ 3 h 267"/>
                      <a:gd name="T56" fmla="*/ 11 w 123"/>
                      <a:gd name="T57" fmla="*/ 2 h 267"/>
                      <a:gd name="T58" fmla="*/ 13 w 123"/>
                      <a:gd name="T59" fmla="*/ 1 h 267"/>
                      <a:gd name="T60" fmla="*/ 16 w 123"/>
                      <a:gd name="T61" fmla="*/ 0 h 267"/>
                      <a:gd name="T62" fmla="*/ 18 w 123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3" h="267">
                        <a:moveTo>
                          <a:pt x="63" y="0"/>
                        </a:moveTo>
                        <a:lnTo>
                          <a:pt x="71" y="1"/>
                        </a:lnTo>
                        <a:lnTo>
                          <a:pt x="81" y="4"/>
                        </a:lnTo>
                        <a:lnTo>
                          <a:pt x="86" y="6"/>
                        </a:lnTo>
                        <a:lnTo>
                          <a:pt x="91" y="9"/>
                        </a:lnTo>
                        <a:lnTo>
                          <a:pt x="97" y="12"/>
                        </a:lnTo>
                        <a:lnTo>
                          <a:pt x="101" y="17"/>
                        </a:lnTo>
                        <a:lnTo>
                          <a:pt x="105" y="21"/>
                        </a:lnTo>
                        <a:lnTo>
                          <a:pt x="109" y="26"/>
                        </a:lnTo>
                        <a:lnTo>
                          <a:pt x="114" y="32"/>
                        </a:lnTo>
                        <a:lnTo>
                          <a:pt x="117" y="39"/>
                        </a:lnTo>
                        <a:lnTo>
                          <a:pt x="119" y="46"/>
                        </a:lnTo>
                        <a:lnTo>
                          <a:pt x="121" y="54"/>
                        </a:lnTo>
                        <a:lnTo>
                          <a:pt x="123" y="63"/>
                        </a:lnTo>
                        <a:lnTo>
                          <a:pt x="123" y="72"/>
                        </a:lnTo>
                        <a:lnTo>
                          <a:pt x="123" y="267"/>
                        </a:lnTo>
                        <a:lnTo>
                          <a:pt x="0" y="267"/>
                        </a:lnTo>
                        <a:lnTo>
                          <a:pt x="0" y="72"/>
                        </a:lnTo>
                        <a:lnTo>
                          <a:pt x="1" y="63"/>
                        </a:lnTo>
                        <a:lnTo>
                          <a:pt x="2" y="54"/>
                        </a:lnTo>
                        <a:lnTo>
                          <a:pt x="4" y="46"/>
                        </a:lnTo>
                        <a:lnTo>
                          <a:pt x="7" y="39"/>
                        </a:lnTo>
                        <a:lnTo>
                          <a:pt x="10" y="32"/>
                        </a:lnTo>
                        <a:lnTo>
                          <a:pt x="15" y="26"/>
                        </a:lnTo>
                        <a:lnTo>
                          <a:pt x="19" y="21"/>
                        </a:lnTo>
                        <a:lnTo>
                          <a:pt x="23" y="17"/>
                        </a:lnTo>
                        <a:lnTo>
                          <a:pt x="28" y="12"/>
                        </a:lnTo>
                        <a:lnTo>
                          <a:pt x="32" y="9"/>
                        </a:lnTo>
                        <a:lnTo>
                          <a:pt x="38" y="6"/>
                        </a:lnTo>
                        <a:lnTo>
                          <a:pt x="43" y="4"/>
                        </a:lnTo>
                        <a:lnTo>
                          <a:pt x="53" y="1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99" name="Freeform 461"/>
                  <p:cNvSpPr>
                    <a:spLocks noChangeAspect="1"/>
                  </p:cNvSpPr>
                  <p:nvPr/>
                </p:nvSpPr>
                <p:spPr bwMode="auto">
                  <a:xfrm>
                    <a:off x="5001" y="1654"/>
                    <a:ext cx="36" cy="79"/>
                  </a:xfrm>
                  <a:custGeom>
                    <a:avLst/>
                    <a:gdLst>
                      <a:gd name="T0" fmla="*/ 18 w 122"/>
                      <a:gd name="T1" fmla="*/ 0 h 267"/>
                      <a:gd name="T2" fmla="*/ 21 w 122"/>
                      <a:gd name="T3" fmla="*/ 0 h 267"/>
                      <a:gd name="T4" fmla="*/ 23 w 122"/>
                      <a:gd name="T5" fmla="*/ 1 h 267"/>
                      <a:gd name="T6" fmla="*/ 25 w 122"/>
                      <a:gd name="T7" fmla="*/ 2 h 267"/>
                      <a:gd name="T8" fmla="*/ 27 w 122"/>
                      <a:gd name="T9" fmla="*/ 3 h 267"/>
                      <a:gd name="T10" fmla="*/ 28 w 122"/>
                      <a:gd name="T11" fmla="*/ 4 h 267"/>
                      <a:gd name="T12" fmla="*/ 30 w 122"/>
                      <a:gd name="T13" fmla="*/ 5 h 267"/>
                      <a:gd name="T14" fmla="*/ 31 w 122"/>
                      <a:gd name="T15" fmla="*/ 6 h 267"/>
                      <a:gd name="T16" fmla="*/ 32 w 122"/>
                      <a:gd name="T17" fmla="*/ 8 h 267"/>
                      <a:gd name="T18" fmla="*/ 33 w 122"/>
                      <a:gd name="T19" fmla="*/ 9 h 267"/>
                      <a:gd name="T20" fmla="*/ 34 w 122"/>
                      <a:gd name="T21" fmla="*/ 12 h 267"/>
                      <a:gd name="T22" fmla="*/ 35 w 122"/>
                      <a:gd name="T23" fmla="*/ 14 h 267"/>
                      <a:gd name="T24" fmla="*/ 36 w 122"/>
                      <a:gd name="T25" fmla="*/ 16 h 267"/>
                      <a:gd name="T26" fmla="*/ 36 w 122"/>
                      <a:gd name="T27" fmla="*/ 19 h 267"/>
                      <a:gd name="T28" fmla="*/ 36 w 122"/>
                      <a:gd name="T29" fmla="*/ 21 h 267"/>
                      <a:gd name="T30" fmla="*/ 36 w 122"/>
                      <a:gd name="T31" fmla="*/ 79 h 267"/>
                      <a:gd name="T32" fmla="*/ 0 w 122"/>
                      <a:gd name="T33" fmla="*/ 79 h 267"/>
                      <a:gd name="T34" fmla="*/ 0 w 122"/>
                      <a:gd name="T35" fmla="*/ 21 h 267"/>
                      <a:gd name="T36" fmla="*/ 0 w 122"/>
                      <a:gd name="T37" fmla="*/ 19 h 267"/>
                      <a:gd name="T38" fmla="*/ 0 w 122"/>
                      <a:gd name="T39" fmla="*/ 16 h 267"/>
                      <a:gd name="T40" fmla="*/ 1 w 122"/>
                      <a:gd name="T41" fmla="*/ 14 h 267"/>
                      <a:gd name="T42" fmla="*/ 2 w 122"/>
                      <a:gd name="T43" fmla="*/ 12 h 267"/>
                      <a:gd name="T44" fmla="*/ 3 w 122"/>
                      <a:gd name="T45" fmla="*/ 9 h 267"/>
                      <a:gd name="T46" fmla="*/ 4 w 122"/>
                      <a:gd name="T47" fmla="*/ 8 h 267"/>
                      <a:gd name="T48" fmla="*/ 5 w 122"/>
                      <a:gd name="T49" fmla="*/ 6 h 267"/>
                      <a:gd name="T50" fmla="*/ 6 w 122"/>
                      <a:gd name="T51" fmla="*/ 5 h 267"/>
                      <a:gd name="T52" fmla="*/ 8 w 122"/>
                      <a:gd name="T53" fmla="*/ 4 h 267"/>
                      <a:gd name="T54" fmla="*/ 9 w 122"/>
                      <a:gd name="T55" fmla="*/ 3 h 267"/>
                      <a:gd name="T56" fmla="*/ 11 w 122"/>
                      <a:gd name="T57" fmla="*/ 2 h 267"/>
                      <a:gd name="T58" fmla="*/ 12 w 122"/>
                      <a:gd name="T59" fmla="*/ 1 h 267"/>
                      <a:gd name="T60" fmla="*/ 15 w 122"/>
                      <a:gd name="T61" fmla="*/ 0 h 267"/>
                      <a:gd name="T62" fmla="*/ 18 w 122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2" h="267">
                        <a:moveTo>
                          <a:pt x="60" y="0"/>
                        </a:moveTo>
                        <a:lnTo>
                          <a:pt x="70" y="1"/>
                        </a:lnTo>
                        <a:lnTo>
                          <a:pt x="79" y="4"/>
                        </a:lnTo>
                        <a:lnTo>
                          <a:pt x="85" y="6"/>
                        </a:lnTo>
                        <a:lnTo>
                          <a:pt x="90" y="9"/>
                        </a:lnTo>
                        <a:lnTo>
                          <a:pt x="95" y="12"/>
                        </a:lnTo>
                        <a:lnTo>
                          <a:pt x="100" y="17"/>
                        </a:lnTo>
                        <a:lnTo>
                          <a:pt x="105" y="21"/>
                        </a:lnTo>
                        <a:lnTo>
                          <a:pt x="109" y="26"/>
                        </a:lnTo>
                        <a:lnTo>
                          <a:pt x="113" y="32"/>
                        </a:lnTo>
                        <a:lnTo>
                          <a:pt x="116" y="39"/>
                        </a:lnTo>
                        <a:lnTo>
                          <a:pt x="119" y="46"/>
                        </a:lnTo>
                        <a:lnTo>
                          <a:pt x="121" y="54"/>
                        </a:lnTo>
                        <a:lnTo>
                          <a:pt x="122" y="63"/>
                        </a:lnTo>
                        <a:lnTo>
                          <a:pt x="122" y="72"/>
                        </a:lnTo>
                        <a:lnTo>
                          <a:pt x="122" y="267"/>
                        </a:lnTo>
                        <a:lnTo>
                          <a:pt x="0" y="267"/>
                        </a:lnTo>
                        <a:lnTo>
                          <a:pt x="0" y="72"/>
                        </a:lnTo>
                        <a:lnTo>
                          <a:pt x="0" y="63"/>
                        </a:lnTo>
                        <a:lnTo>
                          <a:pt x="1" y="54"/>
                        </a:lnTo>
                        <a:lnTo>
                          <a:pt x="3" y="46"/>
                        </a:lnTo>
                        <a:lnTo>
                          <a:pt x="7" y="39"/>
                        </a:lnTo>
                        <a:lnTo>
                          <a:pt x="10" y="32"/>
                        </a:lnTo>
                        <a:lnTo>
                          <a:pt x="14" y="26"/>
                        </a:lnTo>
                        <a:lnTo>
                          <a:pt x="18" y="21"/>
                        </a:lnTo>
                        <a:lnTo>
                          <a:pt x="22" y="17"/>
                        </a:lnTo>
                        <a:lnTo>
                          <a:pt x="28" y="12"/>
                        </a:lnTo>
                        <a:lnTo>
                          <a:pt x="32" y="9"/>
                        </a:lnTo>
                        <a:lnTo>
                          <a:pt x="37" y="6"/>
                        </a:lnTo>
                        <a:lnTo>
                          <a:pt x="42" y="4"/>
                        </a:lnTo>
                        <a:lnTo>
                          <a:pt x="52" y="1"/>
                        </a:lnTo>
                        <a:lnTo>
                          <a:pt x="6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00" name="Freeform 462"/>
                  <p:cNvSpPr>
                    <a:spLocks noChangeAspect="1"/>
                  </p:cNvSpPr>
                  <p:nvPr/>
                </p:nvSpPr>
                <p:spPr bwMode="auto">
                  <a:xfrm>
                    <a:off x="5137" y="1654"/>
                    <a:ext cx="36" cy="79"/>
                  </a:xfrm>
                  <a:custGeom>
                    <a:avLst/>
                    <a:gdLst>
                      <a:gd name="T0" fmla="*/ 18 w 121"/>
                      <a:gd name="T1" fmla="*/ 0 h 267"/>
                      <a:gd name="T2" fmla="*/ 21 w 121"/>
                      <a:gd name="T3" fmla="*/ 0 h 267"/>
                      <a:gd name="T4" fmla="*/ 24 w 121"/>
                      <a:gd name="T5" fmla="*/ 1 h 267"/>
                      <a:gd name="T6" fmla="*/ 25 w 121"/>
                      <a:gd name="T7" fmla="*/ 2 h 267"/>
                      <a:gd name="T8" fmla="*/ 26 w 121"/>
                      <a:gd name="T9" fmla="*/ 3 h 267"/>
                      <a:gd name="T10" fmla="*/ 28 w 121"/>
                      <a:gd name="T11" fmla="*/ 4 h 267"/>
                      <a:gd name="T12" fmla="*/ 29 w 121"/>
                      <a:gd name="T13" fmla="*/ 5 h 267"/>
                      <a:gd name="T14" fmla="*/ 31 w 121"/>
                      <a:gd name="T15" fmla="*/ 6 h 267"/>
                      <a:gd name="T16" fmla="*/ 32 w 121"/>
                      <a:gd name="T17" fmla="*/ 8 h 267"/>
                      <a:gd name="T18" fmla="*/ 33 w 121"/>
                      <a:gd name="T19" fmla="*/ 9 h 267"/>
                      <a:gd name="T20" fmla="*/ 34 w 121"/>
                      <a:gd name="T21" fmla="*/ 12 h 267"/>
                      <a:gd name="T22" fmla="*/ 35 w 121"/>
                      <a:gd name="T23" fmla="*/ 14 h 267"/>
                      <a:gd name="T24" fmla="*/ 35 w 121"/>
                      <a:gd name="T25" fmla="*/ 16 h 267"/>
                      <a:gd name="T26" fmla="*/ 36 w 121"/>
                      <a:gd name="T27" fmla="*/ 19 h 267"/>
                      <a:gd name="T28" fmla="*/ 36 w 121"/>
                      <a:gd name="T29" fmla="*/ 21 h 267"/>
                      <a:gd name="T30" fmla="*/ 36 w 121"/>
                      <a:gd name="T31" fmla="*/ 79 h 267"/>
                      <a:gd name="T32" fmla="*/ 0 w 121"/>
                      <a:gd name="T33" fmla="*/ 79 h 267"/>
                      <a:gd name="T34" fmla="*/ 0 w 121"/>
                      <a:gd name="T35" fmla="*/ 21 h 267"/>
                      <a:gd name="T36" fmla="*/ 0 w 121"/>
                      <a:gd name="T37" fmla="*/ 19 h 267"/>
                      <a:gd name="T38" fmla="*/ 1 w 121"/>
                      <a:gd name="T39" fmla="*/ 16 h 267"/>
                      <a:gd name="T40" fmla="*/ 1 w 121"/>
                      <a:gd name="T41" fmla="*/ 14 h 267"/>
                      <a:gd name="T42" fmla="*/ 2 w 121"/>
                      <a:gd name="T43" fmla="*/ 12 h 267"/>
                      <a:gd name="T44" fmla="*/ 3 w 121"/>
                      <a:gd name="T45" fmla="*/ 9 h 267"/>
                      <a:gd name="T46" fmla="*/ 4 w 121"/>
                      <a:gd name="T47" fmla="*/ 8 h 267"/>
                      <a:gd name="T48" fmla="*/ 5 w 121"/>
                      <a:gd name="T49" fmla="*/ 6 h 267"/>
                      <a:gd name="T50" fmla="*/ 7 w 121"/>
                      <a:gd name="T51" fmla="*/ 5 h 267"/>
                      <a:gd name="T52" fmla="*/ 8 w 121"/>
                      <a:gd name="T53" fmla="*/ 4 h 267"/>
                      <a:gd name="T54" fmla="*/ 9 w 121"/>
                      <a:gd name="T55" fmla="*/ 3 h 267"/>
                      <a:gd name="T56" fmla="*/ 11 w 121"/>
                      <a:gd name="T57" fmla="*/ 2 h 267"/>
                      <a:gd name="T58" fmla="*/ 12 w 121"/>
                      <a:gd name="T59" fmla="*/ 1 h 267"/>
                      <a:gd name="T60" fmla="*/ 15 w 121"/>
                      <a:gd name="T61" fmla="*/ 0 h 267"/>
                      <a:gd name="T62" fmla="*/ 18 w 121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1" h="267">
                        <a:moveTo>
                          <a:pt x="60" y="0"/>
                        </a:moveTo>
                        <a:lnTo>
                          <a:pt x="69" y="1"/>
                        </a:lnTo>
                        <a:lnTo>
                          <a:pt x="79" y="4"/>
                        </a:lnTo>
                        <a:lnTo>
                          <a:pt x="84" y="6"/>
                        </a:lnTo>
                        <a:lnTo>
                          <a:pt x="89" y="9"/>
                        </a:lnTo>
                        <a:lnTo>
                          <a:pt x="95" y="12"/>
                        </a:lnTo>
                        <a:lnTo>
                          <a:pt x="99" y="17"/>
                        </a:lnTo>
                        <a:lnTo>
                          <a:pt x="103" y="21"/>
                        </a:lnTo>
                        <a:lnTo>
                          <a:pt x="107" y="26"/>
                        </a:lnTo>
                        <a:lnTo>
                          <a:pt x="111" y="32"/>
                        </a:lnTo>
                        <a:lnTo>
                          <a:pt x="115" y="39"/>
                        </a:lnTo>
                        <a:lnTo>
                          <a:pt x="117" y="46"/>
                        </a:lnTo>
                        <a:lnTo>
                          <a:pt x="119" y="54"/>
                        </a:lnTo>
                        <a:lnTo>
                          <a:pt x="120" y="63"/>
                        </a:lnTo>
                        <a:lnTo>
                          <a:pt x="121" y="72"/>
                        </a:lnTo>
                        <a:lnTo>
                          <a:pt x="121" y="267"/>
                        </a:lnTo>
                        <a:lnTo>
                          <a:pt x="0" y="267"/>
                        </a:lnTo>
                        <a:lnTo>
                          <a:pt x="0" y="72"/>
                        </a:lnTo>
                        <a:lnTo>
                          <a:pt x="0" y="63"/>
                        </a:lnTo>
                        <a:lnTo>
                          <a:pt x="2" y="54"/>
                        </a:lnTo>
                        <a:lnTo>
                          <a:pt x="4" y="46"/>
                        </a:lnTo>
                        <a:lnTo>
                          <a:pt x="6" y="39"/>
                        </a:lnTo>
                        <a:lnTo>
                          <a:pt x="9" y="32"/>
                        </a:lnTo>
                        <a:lnTo>
                          <a:pt x="14" y="26"/>
                        </a:lnTo>
                        <a:lnTo>
                          <a:pt x="18" y="21"/>
                        </a:lnTo>
                        <a:lnTo>
                          <a:pt x="22" y="17"/>
                        </a:lnTo>
                        <a:lnTo>
                          <a:pt x="26" y="12"/>
                        </a:lnTo>
                        <a:lnTo>
                          <a:pt x="31" y="9"/>
                        </a:lnTo>
                        <a:lnTo>
                          <a:pt x="37" y="6"/>
                        </a:lnTo>
                        <a:lnTo>
                          <a:pt x="42" y="4"/>
                        </a:lnTo>
                        <a:lnTo>
                          <a:pt x="51" y="1"/>
                        </a:lnTo>
                        <a:lnTo>
                          <a:pt x="6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01" name="Freeform 463"/>
                  <p:cNvSpPr>
                    <a:spLocks noChangeAspect="1"/>
                  </p:cNvSpPr>
                  <p:nvPr/>
                </p:nvSpPr>
                <p:spPr bwMode="auto">
                  <a:xfrm>
                    <a:off x="4865" y="1783"/>
                    <a:ext cx="36" cy="86"/>
                  </a:xfrm>
                  <a:custGeom>
                    <a:avLst/>
                    <a:gdLst>
                      <a:gd name="T0" fmla="*/ 18 w 123"/>
                      <a:gd name="T1" fmla="*/ 0 h 267"/>
                      <a:gd name="T2" fmla="*/ 21 w 123"/>
                      <a:gd name="T3" fmla="*/ 0 h 267"/>
                      <a:gd name="T4" fmla="*/ 24 w 123"/>
                      <a:gd name="T5" fmla="*/ 1 h 267"/>
                      <a:gd name="T6" fmla="*/ 25 w 123"/>
                      <a:gd name="T7" fmla="*/ 2 h 267"/>
                      <a:gd name="T8" fmla="*/ 27 w 123"/>
                      <a:gd name="T9" fmla="*/ 3 h 267"/>
                      <a:gd name="T10" fmla="*/ 28 w 123"/>
                      <a:gd name="T11" fmla="*/ 4 h 267"/>
                      <a:gd name="T12" fmla="*/ 30 w 123"/>
                      <a:gd name="T13" fmla="*/ 5 h 267"/>
                      <a:gd name="T14" fmla="*/ 31 w 123"/>
                      <a:gd name="T15" fmla="*/ 6 h 267"/>
                      <a:gd name="T16" fmla="*/ 32 w 123"/>
                      <a:gd name="T17" fmla="*/ 8 h 267"/>
                      <a:gd name="T18" fmla="*/ 33 w 123"/>
                      <a:gd name="T19" fmla="*/ 10 h 267"/>
                      <a:gd name="T20" fmla="*/ 34 w 123"/>
                      <a:gd name="T21" fmla="*/ 12 h 267"/>
                      <a:gd name="T22" fmla="*/ 35 w 123"/>
                      <a:gd name="T23" fmla="*/ 14 h 267"/>
                      <a:gd name="T24" fmla="*/ 35 w 123"/>
                      <a:gd name="T25" fmla="*/ 17 h 267"/>
                      <a:gd name="T26" fmla="*/ 36 w 123"/>
                      <a:gd name="T27" fmla="*/ 20 h 267"/>
                      <a:gd name="T28" fmla="*/ 36 w 123"/>
                      <a:gd name="T29" fmla="*/ 23 h 267"/>
                      <a:gd name="T30" fmla="*/ 36 w 123"/>
                      <a:gd name="T31" fmla="*/ 86 h 267"/>
                      <a:gd name="T32" fmla="*/ 0 w 123"/>
                      <a:gd name="T33" fmla="*/ 86 h 267"/>
                      <a:gd name="T34" fmla="*/ 0 w 123"/>
                      <a:gd name="T35" fmla="*/ 23 h 267"/>
                      <a:gd name="T36" fmla="*/ 0 w 123"/>
                      <a:gd name="T37" fmla="*/ 20 h 267"/>
                      <a:gd name="T38" fmla="*/ 1 w 123"/>
                      <a:gd name="T39" fmla="*/ 17 h 267"/>
                      <a:gd name="T40" fmla="*/ 1 w 123"/>
                      <a:gd name="T41" fmla="*/ 14 h 267"/>
                      <a:gd name="T42" fmla="*/ 2 w 123"/>
                      <a:gd name="T43" fmla="*/ 12 h 267"/>
                      <a:gd name="T44" fmla="*/ 3 w 123"/>
                      <a:gd name="T45" fmla="*/ 10 h 267"/>
                      <a:gd name="T46" fmla="*/ 4 w 123"/>
                      <a:gd name="T47" fmla="*/ 8 h 267"/>
                      <a:gd name="T48" fmla="*/ 6 w 123"/>
                      <a:gd name="T49" fmla="*/ 6 h 267"/>
                      <a:gd name="T50" fmla="*/ 7 w 123"/>
                      <a:gd name="T51" fmla="*/ 5 h 267"/>
                      <a:gd name="T52" fmla="*/ 8 w 123"/>
                      <a:gd name="T53" fmla="*/ 4 h 267"/>
                      <a:gd name="T54" fmla="*/ 9 w 123"/>
                      <a:gd name="T55" fmla="*/ 3 h 267"/>
                      <a:gd name="T56" fmla="*/ 11 w 123"/>
                      <a:gd name="T57" fmla="*/ 2 h 267"/>
                      <a:gd name="T58" fmla="*/ 13 w 123"/>
                      <a:gd name="T59" fmla="*/ 1 h 267"/>
                      <a:gd name="T60" fmla="*/ 16 w 123"/>
                      <a:gd name="T61" fmla="*/ 0 h 267"/>
                      <a:gd name="T62" fmla="*/ 18 w 123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3" h="267">
                        <a:moveTo>
                          <a:pt x="63" y="0"/>
                        </a:moveTo>
                        <a:lnTo>
                          <a:pt x="71" y="0"/>
                        </a:lnTo>
                        <a:lnTo>
                          <a:pt x="81" y="3"/>
                        </a:lnTo>
                        <a:lnTo>
                          <a:pt x="86" y="5"/>
                        </a:lnTo>
                        <a:lnTo>
                          <a:pt x="91" y="8"/>
                        </a:lnTo>
                        <a:lnTo>
                          <a:pt x="97" y="11"/>
                        </a:lnTo>
                        <a:lnTo>
                          <a:pt x="101" y="16"/>
                        </a:lnTo>
                        <a:lnTo>
                          <a:pt x="105" y="20"/>
                        </a:lnTo>
                        <a:lnTo>
                          <a:pt x="109" y="25"/>
                        </a:lnTo>
                        <a:lnTo>
                          <a:pt x="114" y="31"/>
                        </a:lnTo>
                        <a:lnTo>
                          <a:pt x="117" y="38"/>
                        </a:lnTo>
                        <a:lnTo>
                          <a:pt x="119" y="45"/>
                        </a:lnTo>
                        <a:lnTo>
                          <a:pt x="121" y="54"/>
                        </a:lnTo>
                        <a:lnTo>
                          <a:pt x="123" y="62"/>
                        </a:lnTo>
                        <a:lnTo>
                          <a:pt x="123" y="71"/>
                        </a:lnTo>
                        <a:lnTo>
                          <a:pt x="123" y="267"/>
                        </a:lnTo>
                        <a:lnTo>
                          <a:pt x="0" y="267"/>
                        </a:lnTo>
                        <a:lnTo>
                          <a:pt x="0" y="71"/>
                        </a:lnTo>
                        <a:lnTo>
                          <a:pt x="1" y="62"/>
                        </a:lnTo>
                        <a:lnTo>
                          <a:pt x="2" y="54"/>
                        </a:lnTo>
                        <a:lnTo>
                          <a:pt x="4" y="45"/>
                        </a:lnTo>
                        <a:lnTo>
                          <a:pt x="7" y="38"/>
                        </a:lnTo>
                        <a:lnTo>
                          <a:pt x="10" y="31"/>
                        </a:lnTo>
                        <a:lnTo>
                          <a:pt x="15" y="25"/>
                        </a:lnTo>
                        <a:lnTo>
                          <a:pt x="19" y="20"/>
                        </a:lnTo>
                        <a:lnTo>
                          <a:pt x="23" y="16"/>
                        </a:lnTo>
                        <a:lnTo>
                          <a:pt x="28" y="11"/>
                        </a:lnTo>
                        <a:lnTo>
                          <a:pt x="32" y="8"/>
                        </a:lnTo>
                        <a:lnTo>
                          <a:pt x="38" y="5"/>
                        </a:lnTo>
                        <a:lnTo>
                          <a:pt x="43" y="3"/>
                        </a:lnTo>
                        <a:lnTo>
                          <a:pt x="53" y="0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02" name="Freeform 464"/>
                  <p:cNvSpPr>
                    <a:spLocks noChangeAspect="1"/>
                  </p:cNvSpPr>
                  <p:nvPr/>
                </p:nvSpPr>
                <p:spPr bwMode="auto">
                  <a:xfrm>
                    <a:off x="5001" y="1783"/>
                    <a:ext cx="36" cy="86"/>
                  </a:xfrm>
                  <a:custGeom>
                    <a:avLst/>
                    <a:gdLst>
                      <a:gd name="T0" fmla="*/ 18 w 122"/>
                      <a:gd name="T1" fmla="*/ 0 h 267"/>
                      <a:gd name="T2" fmla="*/ 21 w 122"/>
                      <a:gd name="T3" fmla="*/ 0 h 267"/>
                      <a:gd name="T4" fmla="*/ 23 w 122"/>
                      <a:gd name="T5" fmla="*/ 1 h 267"/>
                      <a:gd name="T6" fmla="*/ 25 w 122"/>
                      <a:gd name="T7" fmla="*/ 2 h 267"/>
                      <a:gd name="T8" fmla="*/ 27 w 122"/>
                      <a:gd name="T9" fmla="*/ 3 h 267"/>
                      <a:gd name="T10" fmla="*/ 28 w 122"/>
                      <a:gd name="T11" fmla="*/ 4 h 267"/>
                      <a:gd name="T12" fmla="*/ 30 w 122"/>
                      <a:gd name="T13" fmla="*/ 5 h 267"/>
                      <a:gd name="T14" fmla="*/ 31 w 122"/>
                      <a:gd name="T15" fmla="*/ 6 h 267"/>
                      <a:gd name="T16" fmla="*/ 32 w 122"/>
                      <a:gd name="T17" fmla="*/ 8 h 267"/>
                      <a:gd name="T18" fmla="*/ 33 w 122"/>
                      <a:gd name="T19" fmla="*/ 10 h 267"/>
                      <a:gd name="T20" fmla="*/ 34 w 122"/>
                      <a:gd name="T21" fmla="*/ 12 h 267"/>
                      <a:gd name="T22" fmla="*/ 35 w 122"/>
                      <a:gd name="T23" fmla="*/ 14 h 267"/>
                      <a:gd name="T24" fmla="*/ 36 w 122"/>
                      <a:gd name="T25" fmla="*/ 17 h 267"/>
                      <a:gd name="T26" fmla="*/ 36 w 122"/>
                      <a:gd name="T27" fmla="*/ 20 h 267"/>
                      <a:gd name="T28" fmla="*/ 36 w 122"/>
                      <a:gd name="T29" fmla="*/ 23 h 267"/>
                      <a:gd name="T30" fmla="*/ 36 w 122"/>
                      <a:gd name="T31" fmla="*/ 86 h 267"/>
                      <a:gd name="T32" fmla="*/ 0 w 122"/>
                      <a:gd name="T33" fmla="*/ 86 h 267"/>
                      <a:gd name="T34" fmla="*/ 0 w 122"/>
                      <a:gd name="T35" fmla="*/ 23 h 267"/>
                      <a:gd name="T36" fmla="*/ 0 w 122"/>
                      <a:gd name="T37" fmla="*/ 20 h 267"/>
                      <a:gd name="T38" fmla="*/ 0 w 122"/>
                      <a:gd name="T39" fmla="*/ 17 h 267"/>
                      <a:gd name="T40" fmla="*/ 1 w 122"/>
                      <a:gd name="T41" fmla="*/ 14 h 267"/>
                      <a:gd name="T42" fmla="*/ 2 w 122"/>
                      <a:gd name="T43" fmla="*/ 12 h 267"/>
                      <a:gd name="T44" fmla="*/ 3 w 122"/>
                      <a:gd name="T45" fmla="*/ 10 h 267"/>
                      <a:gd name="T46" fmla="*/ 4 w 122"/>
                      <a:gd name="T47" fmla="*/ 8 h 267"/>
                      <a:gd name="T48" fmla="*/ 5 w 122"/>
                      <a:gd name="T49" fmla="*/ 6 h 267"/>
                      <a:gd name="T50" fmla="*/ 6 w 122"/>
                      <a:gd name="T51" fmla="*/ 5 h 267"/>
                      <a:gd name="T52" fmla="*/ 8 w 122"/>
                      <a:gd name="T53" fmla="*/ 4 h 267"/>
                      <a:gd name="T54" fmla="*/ 9 w 122"/>
                      <a:gd name="T55" fmla="*/ 3 h 267"/>
                      <a:gd name="T56" fmla="*/ 11 w 122"/>
                      <a:gd name="T57" fmla="*/ 2 h 267"/>
                      <a:gd name="T58" fmla="*/ 12 w 122"/>
                      <a:gd name="T59" fmla="*/ 1 h 267"/>
                      <a:gd name="T60" fmla="*/ 15 w 122"/>
                      <a:gd name="T61" fmla="*/ 0 h 267"/>
                      <a:gd name="T62" fmla="*/ 18 w 122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2" h="267">
                        <a:moveTo>
                          <a:pt x="60" y="0"/>
                        </a:moveTo>
                        <a:lnTo>
                          <a:pt x="70" y="0"/>
                        </a:lnTo>
                        <a:lnTo>
                          <a:pt x="79" y="3"/>
                        </a:lnTo>
                        <a:lnTo>
                          <a:pt x="85" y="5"/>
                        </a:lnTo>
                        <a:lnTo>
                          <a:pt x="90" y="8"/>
                        </a:lnTo>
                        <a:lnTo>
                          <a:pt x="95" y="11"/>
                        </a:lnTo>
                        <a:lnTo>
                          <a:pt x="100" y="16"/>
                        </a:lnTo>
                        <a:lnTo>
                          <a:pt x="105" y="20"/>
                        </a:lnTo>
                        <a:lnTo>
                          <a:pt x="109" y="25"/>
                        </a:lnTo>
                        <a:lnTo>
                          <a:pt x="113" y="31"/>
                        </a:lnTo>
                        <a:lnTo>
                          <a:pt x="116" y="38"/>
                        </a:lnTo>
                        <a:lnTo>
                          <a:pt x="119" y="45"/>
                        </a:lnTo>
                        <a:lnTo>
                          <a:pt x="121" y="54"/>
                        </a:lnTo>
                        <a:lnTo>
                          <a:pt x="122" y="62"/>
                        </a:lnTo>
                        <a:lnTo>
                          <a:pt x="122" y="71"/>
                        </a:lnTo>
                        <a:lnTo>
                          <a:pt x="122" y="267"/>
                        </a:lnTo>
                        <a:lnTo>
                          <a:pt x="0" y="267"/>
                        </a:lnTo>
                        <a:lnTo>
                          <a:pt x="0" y="71"/>
                        </a:lnTo>
                        <a:lnTo>
                          <a:pt x="0" y="62"/>
                        </a:lnTo>
                        <a:lnTo>
                          <a:pt x="1" y="54"/>
                        </a:lnTo>
                        <a:lnTo>
                          <a:pt x="3" y="45"/>
                        </a:lnTo>
                        <a:lnTo>
                          <a:pt x="7" y="38"/>
                        </a:lnTo>
                        <a:lnTo>
                          <a:pt x="10" y="31"/>
                        </a:lnTo>
                        <a:lnTo>
                          <a:pt x="14" y="25"/>
                        </a:lnTo>
                        <a:lnTo>
                          <a:pt x="18" y="20"/>
                        </a:lnTo>
                        <a:lnTo>
                          <a:pt x="22" y="16"/>
                        </a:lnTo>
                        <a:lnTo>
                          <a:pt x="28" y="11"/>
                        </a:lnTo>
                        <a:lnTo>
                          <a:pt x="32" y="8"/>
                        </a:lnTo>
                        <a:lnTo>
                          <a:pt x="37" y="5"/>
                        </a:lnTo>
                        <a:lnTo>
                          <a:pt x="42" y="3"/>
                        </a:lnTo>
                        <a:lnTo>
                          <a:pt x="52" y="0"/>
                        </a:lnTo>
                        <a:lnTo>
                          <a:pt x="6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03" name="Freeform 465"/>
                  <p:cNvSpPr>
                    <a:spLocks noChangeAspect="1"/>
                  </p:cNvSpPr>
                  <p:nvPr/>
                </p:nvSpPr>
                <p:spPr bwMode="auto">
                  <a:xfrm>
                    <a:off x="5137" y="1783"/>
                    <a:ext cx="36" cy="86"/>
                  </a:xfrm>
                  <a:custGeom>
                    <a:avLst/>
                    <a:gdLst>
                      <a:gd name="T0" fmla="*/ 18 w 121"/>
                      <a:gd name="T1" fmla="*/ 0 h 267"/>
                      <a:gd name="T2" fmla="*/ 21 w 121"/>
                      <a:gd name="T3" fmla="*/ 0 h 267"/>
                      <a:gd name="T4" fmla="*/ 24 w 121"/>
                      <a:gd name="T5" fmla="*/ 1 h 267"/>
                      <a:gd name="T6" fmla="*/ 25 w 121"/>
                      <a:gd name="T7" fmla="*/ 2 h 267"/>
                      <a:gd name="T8" fmla="*/ 26 w 121"/>
                      <a:gd name="T9" fmla="*/ 3 h 267"/>
                      <a:gd name="T10" fmla="*/ 28 w 121"/>
                      <a:gd name="T11" fmla="*/ 4 h 267"/>
                      <a:gd name="T12" fmla="*/ 29 w 121"/>
                      <a:gd name="T13" fmla="*/ 5 h 267"/>
                      <a:gd name="T14" fmla="*/ 31 w 121"/>
                      <a:gd name="T15" fmla="*/ 6 h 267"/>
                      <a:gd name="T16" fmla="*/ 32 w 121"/>
                      <a:gd name="T17" fmla="*/ 8 h 267"/>
                      <a:gd name="T18" fmla="*/ 33 w 121"/>
                      <a:gd name="T19" fmla="*/ 10 h 267"/>
                      <a:gd name="T20" fmla="*/ 34 w 121"/>
                      <a:gd name="T21" fmla="*/ 12 h 267"/>
                      <a:gd name="T22" fmla="*/ 35 w 121"/>
                      <a:gd name="T23" fmla="*/ 14 h 267"/>
                      <a:gd name="T24" fmla="*/ 35 w 121"/>
                      <a:gd name="T25" fmla="*/ 17 h 267"/>
                      <a:gd name="T26" fmla="*/ 36 w 121"/>
                      <a:gd name="T27" fmla="*/ 20 h 267"/>
                      <a:gd name="T28" fmla="*/ 36 w 121"/>
                      <a:gd name="T29" fmla="*/ 23 h 267"/>
                      <a:gd name="T30" fmla="*/ 36 w 121"/>
                      <a:gd name="T31" fmla="*/ 86 h 267"/>
                      <a:gd name="T32" fmla="*/ 0 w 121"/>
                      <a:gd name="T33" fmla="*/ 86 h 267"/>
                      <a:gd name="T34" fmla="*/ 0 w 121"/>
                      <a:gd name="T35" fmla="*/ 23 h 267"/>
                      <a:gd name="T36" fmla="*/ 0 w 121"/>
                      <a:gd name="T37" fmla="*/ 20 h 267"/>
                      <a:gd name="T38" fmla="*/ 1 w 121"/>
                      <a:gd name="T39" fmla="*/ 17 h 267"/>
                      <a:gd name="T40" fmla="*/ 1 w 121"/>
                      <a:gd name="T41" fmla="*/ 14 h 267"/>
                      <a:gd name="T42" fmla="*/ 2 w 121"/>
                      <a:gd name="T43" fmla="*/ 12 h 267"/>
                      <a:gd name="T44" fmla="*/ 3 w 121"/>
                      <a:gd name="T45" fmla="*/ 10 h 267"/>
                      <a:gd name="T46" fmla="*/ 4 w 121"/>
                      <a:gd name="T47" fmla="*/ 8 h 267"/>
                      <a:gd name="T48" fmla="*/ 5 w 121"/>
                      <a:gd name="T49" fmla="*/ 6 h 267"/>
                      <a:gd name="T50" fmla="*/ 7 w 121"/>
                      <a:gd name="T51" fmla="*/ 5 h 267"/>
                      <a:gd name="T52" fmla="*/ 8 w 121"/>
                      <a:gd name="T53" fmla="*/ 4 h 267"/>
                      <a:gd name="T54" fmla="*/ 9 w 121"/>
                      <a:gd name="T55" fmla="*/ 3 h 267"/>
                      <a:gd name="T56" fmla="*/ 11 w 121"/>
                      <a:gd name="T57" fmla="*/ 2 h 267"/>
                      <a:gd name="T58" fmla="*/ 12 w 121"/>
                      <a:gd name="T59" fmla="*/ 1 h 267"/>
                      <a:gd name="T60" fmla="*/ 15 w 121"/>
                      <a:gd name="T61" fmla="*/ 0 h 267"/>
                      <a:gd name="T62" fmla="*/ 18 w 121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1" h="267">
                        <a:moveTo>
                          <a:pt x="60" y="0"/>
                        </a:moveTo>
                        <a:lnTo>
                          <a:pt x="69" y="0"/>
                        </a:lnTo>
                        <a:lnTo>
                          <a:pt x="79" y="3"/>
                        </a:lnTo>
                        <a:lnTo>
                          <a:pt x="84" y="5"/>
                        </a:lnTo>
                        <a:lnTo>
                          <a:pt x="89" y="8"/>
                        </a:lnTo>
                        <a:lnTo>
                          <a:pt x="95" y="11"/>
                        </a:lnTo>
                        <a:lnTo>
                          <a:pt x="99" y="16"/>
                        </a:lnTo>
                        <a:lnTo>
                          <a:pt x="103" y="20"/>
                        </a:lnTo>
                        <a:lnTo>
                          <a:pt x="107" y="25"/>
                        </a:lnTo>
                        <a:lnTo>
                          <a:pt x="111" y="31"/>
                        </a:lnTo>
                        <a:lnTo>
                          <a:pt x="115" y="38"/>
                        </a:lnTo>
                        <a:lnTo>
                          <a:pt x="117" y="45"/>
                        </a:lnTo>
                        <a:lnTo>
                          <a:pt x="119" y="54"/>
                        </a:lnTo>
                        <a:lnTo>
                          <a:pt x="120" y="62"/>
                        </a:lnTo>
                        <a:lnTo>
                          <a:pt x="121" y="71"/>
                        </a:lnTo>
                        <a:lnTo>
                          <a:pt x="121" y="267"/>
                        </a:lnTo>
                        <a:lnTo>
                          <a:pt x="0" y="267"/>
                        </a:lnTo>
                        <a:lnTo>
                          <a:pt x="0" y="71"/>
                        </a:lnTo>
                        <a:lnTo>
                          <a:pt x="0" y="62"/>
                        </a:lnTo>
                        <a:lnTo>
                          <a:pt x="2" y="54"/>
                        </a:lnTo>
                        <a:lnTo>
                          <a:pt x="4" y="45"/>
                        </a:lnTo>
                        <a:lnTo>
                          <a:pt x="6" y="38"/>
                        </a:lnTo>
                        <a:lnTo>
                          <a:pt x="9" y="31"/>
                        </a:lnTo>
                        <a:lnTo>
                          <a:pt x="14" y="25"/>
                        </a:lnTo>
                        <a:lnTo>
                          <a:pt x="18" y="20"/>
                        </a:lnTo>
                        <a:lnTo>
                          <a:pt x="22" y="16"/>
                        </a:lnTo>
                        <a:lnTo>
                          <a:pt x="26" y="11"/>
                        </a:lnTo>
                        <a:lnTo>
                          <a:pt x="31" y="8"/>
                        </a:lnTo>
                        <a:lnTo>
                          <a:pt x="37" y="5"/>
                        </a:lnTo>
                        <a:lnTo>
                          <a:pt x="42" y="3"/>
                        </a:lnTo>
                        <a:lnTo>
                          <a:pt x="51" y="0"/>
                        </a:lnTo>
                        <a:lnTo>
                          <a:pt x="6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04" name="Freeform 466"/>
                  <p:cNvSpPr>
                    <a:spLocks noChangeAspect="1"/>
                  </p:cNvSpPr>
                  <p:nvPr/>
                </p:nvSpPr>
                <p:spPr bwMode="auto">
                  <a:xfrm>
                    <a:off x="503" y="1654"/>
                    <a:ext cx="36" cy="79"/>
                  </a:xfrm>
                  <a:custGeom>
                    <a:avLst/>
                    <a:gdLst>
                      <a:gd name="T0" fmla="*/ 18 w 123"/>
                      <a:gd name="T1" fmla="*/ 0 h 267"/>
                      <a:gd name="T2" fmla="*/ 20 w 123"/>
                      <a:gd name="T3" fmla="*/ 0 h 267"/>
                      <a:gd name="T4" fmla="*/ 23 w 123"/>
                      <a:gd name="T5" fmla="*/ 1 h 267"/>
                      <a:gd name="T6" fmla="*/ 25 w 123"/>
                      <a:gd name="T7" fmla="*/ 2 h 267"/>
                      <a:gd name="T8" fmla="*/ 26 w 123"/>
                      <a:gd name="T9" fmla="*/ 3 h 267"/>
                      <a:gd name="T10" fmla="*/ 28 w 123"/>
                      <a:gd name="T11" fmla="*/ 4 h 267"/>
                      <a:gd name="T12" fmla="*/ 29 w 123"/>
                      <a:gd name="T13" fmla="*/ 5 h 267"/>
                      <a:gd name="T14" fmla="*/ 31 w 123"/>
                      <a:gd name="T15" fmla="*/ 6 h 267"/>
                      <a:gd name="T16" fmla="*/ 32 w 123"/>
                      <a:gd name="T17" fmla="*/ 8 h 267"/>
                      <a:gd name="T18" fmla="*/ 33 w 123"/>
                      <a:gd name="T19" fmla="*/ 9 h 267"/>
                      <a:gd name="T20" fmla="*/ 34 w 123"/>
                      <a:gd name="T21" fmla="*/ 12 h 267"/>
                      <a:gd name="T22" fmla="*/ 35 w 123"/>
                      <a:gd name="T23" fmla="*/ 14 h 267"/>
                      <a:gd name="T24" fmla="*/ 35 w 123"/>
                      <a:gd name="T25" fmla="*/ 16 h 267"/>
                      <a:gd name="T26" fmla="*/ 36 w 123"/>
                      <a:gd name="T27" fmla="*/ 19 h 267"/>
                      <a:gd name="T28" fmla="*/ 36 w 123"/>
                      <a:gd name="T29" fmla="*/ 21 h 267"/>
                      <a:gd name="T30" fmla="*/ 36 w 123"/>
                      <a:gd name="T31" fmla="*/ 79 h 267"/>
                      <a:gd name="T32" fmla="*/ 0 w 123"/>
                      <a:gd name="T33" fmla="*/ 79 h 267"/>
                      <a:gd name="T34" fmla="*/ 0 w 123"/>
                      <a:gd name="T35" fmla="*/ 21 h 267"/>
                      <a:gd name="T36" fmla="*/ 0 w 123"/>
                      <a:gd name="T37" fmla="*/ 19 h 267"/>
                      <a:gd name="T38" fmla="*/ 1 w 123"/>
                      <a:gd name="T39" fmla="*/ 16 h 267"/>
                      <a:gd name="T40" fmla="*/ 1 w 123"/>
                      <a:gd name="T41" fmla="*/ 14 h 267"/>
                      <a:gd name="T42" fmla="*/ 2 w 123"/>
                      <a:gd name="T43" fmla="*/ 12 h 267"/>
                      <a:gd name="T44" fmla="*/ 3 w 123"/>
                      <a:gd name="T45" fmla="*/ 9 h 267"/>
                      <a:gd name="T46" fmla="*/ 4 w 123"/>
                      <a:gd name="T47" fmla="*/ 8 h 267"/>
                      <a:gd name="T48" fmla="*/ 5 w 123"/>
                      <a:gd name="T49" fmla="*/ 6 h 267"/>
                      <a:gd name="T50" fmla="*/ 6 w 123"/>
                      <a:gd name="T51" fmla="*/ 5 h 267"/>
                      <a:gd name="T52" fmla="*/ 8 w 123"/>
                      <a:gd name="T53" fmla="*/ 4 h 267"/>
                      <a:gd name="T54" fmla="*/ 9 w 123"/>
                      <a:gd name="T55" fmla="*/ 3 h 267"/>
                      <a:gd name="T56" fmla="*/ 11 w 123"/>
                      <a:gd name="T57" fmla="*/ 2 h 267"/>
                      <a:gd name="T58" fmla="*/ 12 w 123"/>
                      <a:gd name="T59" fmla="*/ 1 h 267"/>
                      <a:gd name="T60" fmla="*/ 15 w 123"/>
                      <a:gd name="T61" fmla="*/ 0 h 267"/>
                      <a:gd name="T62" fmla="*/ 18 w 123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3" h="267">
                        <a:moveTo>
                          <a:pt x="61" y="0"/>
                        </a:moveTo>
                        <a:lnTo>
                          <a:pt x="69" y="1"/>
                        </a:lnTo>
                        <a:lnTo>
                          <a:pt x="80" y="4"/>
                        </a:lnTo>
                        <a:lnTo>
                          <a:pt x="85" y="6"/>
                        </a:lnTo>
                        <a:lnTo>
                          <a:pt x="90" y="9"/>
                        </a:lnTo>
                        <a:lnTo>
                          <a:pt x="95" y="12"/>
                        </a:lnTo>
                        <a:lnTo>
                          <a:pt x="100" y="17"/>
                        </a:lnTo>
                        <a:lnTo>
                          <a:pt x="105" y="21"/>
                        </a:lnTo>
                        <a:lnTo>
                          <a:pt x="109" y="26"/>
                        </a:lnTo>
                        <a:lnTo>
                          <a:pt x="112" y="32"/>
                        </a:lnTo>
                        <a:lnTo>
                          <a:pt x="116" y="39"/>
                        </a:lnTo>
                        <a:lnTo>
                          <a:pt x="119" y="46"/>
                        </a:lnTo>
                        <a:lnTo>
                          <a:pt x="121" y="54"/>
                        </a:lnTo>
                        <a:lnTo>
                          <a:pt x="122" y="63"/>
                        </a:lnTo>
                        <a:lnTo>
                          <a:pt x="123" y="72"/>
                        </a:lnTo>
                        <a:lnTo>
                          <a:pt x="123" y="267"/>
                        </a:lnTo>
                        <a:lnTo>
                          <a:pt x="0" y="267"/>
                        </a:lnTo>
                        <a:lnTo>
                          <a:pt x="0" y="72"/>
                        </a:lnTo>
                        <a:lnTo>
                          <a:pt x="1" y="63"/>
                        </a:lnTo>
                        <a:lnTo>
                          <a:pt x="2" y="54"/>
                        </a:lnTo>
                        <a:lnTo>
                          <a:pt x="4" y="46"/>
                        </a:lnTo>
                        <a:lnTo>
                          <a:pt x="6" y="39"/>
                        </a:lnTo>
                        <a:lnTo>
                          <a:pt x="9" y="32"/>
                        </a:lnTo>
                        <a:lnTo>
                          <a:pt x="13" y="26"/>
                        </a:lnTo>
                        <a:lnTo>
                          <a:pt x="17" y="21"/>
                        </a:lnTo>
                        <a:lnTo>
                          <a:pt x="22" y="17"/>
                        </a:lnTo>
                        <a:lnTo>
                          <a:pt x="27" y="12"/>
                        </a:lnTo>
                        <a:lnTo>
                          <a:pt x="31" y="9"/>
                        </a:lnTo>
                        <a:lnTo>
                          <a:pt x="36" y="6"/>
                        </a:lnTo>
                        <a:lnTo>
                          <a:pt x="42" y="4"/>
                        </a:lnTo>
                        <a:lnTo>
                          <a:pt x="51" y="1"/>
                        </a:lnTo>
                        <a:lnTo>
                          <a:pt x="61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05" name="Freeform 467"/>
                  <p:cNvSpPr>
                    <a:spLocks noChangeAspect="1"/>
                  </p:cNvSpPr>
                  <p:nvPr/>
                </p:nvSpPr>
                <p:spPr bwMode="auto">
                  <a:xfrm>
                    <a:off x="368" y="1654"/>
                    <a:ext cx="36" cy="79"/>
                  </a:xfrm>
                  <a:custGeom>
                    <a:avLst/>
                    <a:gdLst>
                      <a:gd name="T0" fmla="*/ 18 w 123"/>
                      <a:gd name="T1" fmla="*/ 0 h 267"/>
                      <a:gd name="T2" fmla="*/ 21 w 123"/>
                      <a:gd name="T3" fmla="*/ 0 h 267"/>
                      <a:gd name="T4" fmla="*/ 24 w 123"/>
                      <a:gd name="T5" fmla="*/ 1 h 267"/>
                      <a:gd name="T6" fmla="*/ 25 w 123"/>
                      <a:gd name="T7" fmla="*/ 2 h 267"/>
                      <a:gd name="T8" fmla="*/ 27 w 123"/>
                      <a:gd name="T9" fmla="*/ 3 h 267"/>
                      <a:gd name="T10" fmla="*/ 28 w 123"/>
                      <a:gd name="T11" fmla="*/ 4 h 267"/>
                      <a:gd name="T12" fmla="*/ 30 w 123"/>
                      <a:gd name="T13" fmla="*/ 5 h 267"/>
                      <a:gd name="T14" fmla="*/ 31 w 123"/>
                      <a:gd name="T15" fmla="*/ 6 h 267"/>
                      <a:gd name="T16" fmla="*/ 32 w 123"/>
                      <a:gd name="T17" fmla="*/ 8 h 267"/>
                      <a:gd name="T18" fmla="*/ 33 w 123"/>
                      <a:gd name="T19" fmla="*/ 9 h 267"/>
                      <a:gd name="T20" fmla="*/ 34 w 123"/>
                      <a:gd name="T21" fmla="*/ 12 h 267"/>
                      <a:gd name="T22" fmla="*/ 35 w 123"/>
                      <a:gd name="T23" fmla="*/ 14 h 267"/>
                      <a:gd name="T24" fmla="*/ 35 w 123"/>
                      <a:gd name="T25" fmla="*/ 16 h 267"/>
                      <a:gd name="T26" fmla="*/ 36 w 123"/>
                      <a:gd name="T27" fmla="*/ 19 h 267"/>
                      <a:gd name="T28" fmla="*/ 36 w 123"/>
                      <a:gd name="T29" fmla="*/ 21 h 267"/>
                      <a:gd name="T30" fmla="*/ 36 w 123"/>
                      <a:gd name="T31" fmla="*/ 79 h 267"/>
                      <a:gd name="T32" fmla="*/ 0 w 123"/>
                      <a:gd name="T33" fmla="*/ 79 h 267"/>
                      <a:gd name="T34" fmla="*/ 0 w 123"/>
                      <a:gd name="T35" fmla="*/ 21 h 267"/>
                      <a:gd name="T36" fmla="*/ 0 w 123"/>
                      <a:gd name="T37" fmla="*/ 19 h 267"/>
                      <a:gd name="T38" fmla="*/ 1 w 123"/>
                      <a:gd name="T39" fmla="*/ 16 h 267"/>
                      <a:gd name="T40" fmla="*/ 1 w 123"/>
                      <a:gd name="T41" fmla="*/ 14 h 267"/>
                      <a:gd name="T42" fmla="*/ 2 w 123"/>
                      <a:gd name="T43" fmla="*/ 12 h 267"/>
                      <a:gd name="T44" fmla="*/ 3 w 123"/>
                      <a:gd name="T45" fmla="*/ 9 h 267"/>
                      <a:gd name="T46" fmla="*/ 4 w 123"/>
                      <a:gd name="T47" fmla="*/ 8 h 267"/>
                      <a:gd name="T48" fmla="*/ 5 w 123"/>
                      <a:gd name="T49" fmla="*/ 6 h 267"/>
                      <a:gd name="T50" fmla="*/ 7 w 123"/>
                      <a:gd name="T51" fmla="*/ 5 h 267"/>
                      <a:gd name="T52" fmla="*/ 8 w 123"/>
                      <a:gd name="T53" fmla="*/ 4 h 267"/>
                      <a:gd name="T54" fmla="*/ 9 w 123"/>
                      <a:gd name="T55" fmla="*/ 3 h 267"/>
                      <a:gd name="T56" fmla="*/ 11 w 123"/>
                      <a:gd name="T57" fmla="*/ 2 h 267"/>
                      <a:gd name="T58" fmla="*/ 13 w 123"/>
                      <a:gd name="T59" fmla="*/ 1 h 267"/>
                      <a:gd name="T60" fmla="*/ 16 w 123"/>
                      <a:gd name="T61" fmla="*/ 0 h 267"/>
                      <a:gd name="T62" fmla="*/ 18 w 123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3" h="267">
                        <a:moveTo>
                          <a:pt x="62" y="0"/>
                        </a:moveTo>
                        <a:lnTo>
                          <a:pt x="71" y="1"/>
                        </a:lnTo>
                        <a:lnTo>
                          <a:pt x="81" y="4"/>
                        </a:lnTo>
                        <a:lnTo>
                          <a:pt x="86" y="6"/>
                        </a:lnTo>
                        <a:lnTo>
                          <a:pt x="91" y="9"/>
                        </a:lnTo>
                        <a:lnTo>
                          <a:pt x="96" y="12"/>
                        </a:lnTo>
                        <a:lnTo>
                          <a:pt x="101" y="17"/>
                        </a:lnTo>
                        <a:lnTo>
                          <a:pt x="105" y="21"/>
                        </a:lnTo>
                        <a:lnTo>
                          <a:pt x="109" y="26"/>
                        </a:lnTo>
                        <a:lnTo>
                          <a:pt x="113" y="32"/>
                        </a:lnTo>
                        <a:lnTo>
                          <a:pt x="116" y="39"/>
                        </a:lnTo>
                        <a:lnTo>
                          <a:pt x="119" y="46"/>
                        </a:lnTo>
                        <a:lnTo>
                          <a:pt x="121" y="54"/>
                        </a:lnTo>
                        <a:lnTo>
                          <a:pt x="122" y="63"/>
                        </a:lnTo>
                        <a:lnTo>
                          <a:pt x="123" y="72"/>
                        </a:lnTo>
                        <a:lnTo>
                          <a:pt x="123" y="267"/>
                        </a:lnTo>
                        <a:lnTo>
                          <a:pt x="0" y="267"/>
                        </a:lnTo>
                        <a:lnTo>
                          <a:pt x="0" y="72"/>
                        </a:lnTo>
                        <a:lnTo>
                          <a:pt x="1" y="63"/>
                        </a:lnTo>
                        <a:lnTo>
                          <a:pt x="2" y="54"/>
                        </a:lnTo>
                        <a:lnTo>
                          <a:pt x="4" y="46"/>
                        </a:lnTo>
                        <a:lnTo>
                          <a:pt x="6" y="39"/>
                        </a:lnTo>
                        <a:lnTo>
                          <a:pt x="10" y="32"/>
                        </a:lnTo>
                        <a:lnTo>
                          <a:pt x="13" y="26"/>
                        </a:lnTo>
                        <a:lnTo>
                          <a:pt x="17" y="21"/>
                        </a:lnTo>
                        <a:lnTo>
                          <a:pt x="23" y="17"/>
                        </a:lnTo>
                        <a:lnTo>
                          <a:pt x="27" y="12"/>
                        </a:lnTo>
                        <a:lnTo>
                          <a:pt x="32" y="9"/>
                        </a:lnTo>
                        <a:lnTo>
                          <a:pt x="37" y="6"/>
                        </a:lnTo>
                        <a:lnTo>
                          <a:pt x="43" y="4"/>
                        </a:lnTo>
                        <a:lnTo>
                          <a:pt x="53" y="1"/>
                        </a:lnTo>
                        <a:lnTo>
                          <a:pt x="62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06" name="Freeform 468"/>
                  <p:cNvSpPr>
                    <a:spLocks noChangeAspect="1"/>
                  </p:cNvSpPr>
                  <p:nvPr/>
                </p:nvSpPr>
                <p:spPr bwMode="auto">
                  <a:xfrm>
                    <a:off x="632" y="1783"/>
                    <a:ext cx="36" cy="86"/>
                  </a:xfrm>
                  <a:custGeom>
                    <a:avLst/>
                    <a:gdLst>
                      <a:gd name="T0" fmla="*/ 18 w 124"/>
                      <a:gd name="T1" fmla="*/ 0 h 267"/>
                      <a:gd name="T2" fmla="*/ 21 w 124"/>
                      <a:gd name="T3" fmla="*/ 0 h 267"/>
                      <a:gd name="T4" fmla="*/ 24 w 124"/>
                      <a:gd name="T5" fmla="*/ 1 h 267"/>
                      <a:gd name="T6" fmla="*/ 25 w 124"/>
                      <a:gd name="T7" fmla="*/ 2 h 267"/>
                      <a:gd name="T8" fmla="*/ 27 w 124"/>
                      <a:gd name="T9" fmla="*/ 3 h 267"/>
                      <a:gd name="T10" fmla="*/ 28 w 124"/>
                      <a:gd name="T11" fmla="*/ 4 h 267"/>
                      <a:gd name="T12" fmla="*/ 30 w 124"/>
                      <a:gd name="T13" fmla="*/ 5 h 267"/>
                      <a:gd name="T14" fmla="*/ 31 w 124"/>
                      <a:gd name="T15" fmla="*/ 6 h 267"/>
                      <a:gd name="T16" fmla="*/ 32 w 124"/>
                      <a:gd name="T17" fmla="*/ 8 h 267"/>
                      <a:gd name="T18" fmla="*/ 33 w 124"/>
                      <a:gd name="T19" fmla="*/ 10 h 267"/>
                      <a:gd name="T20" fmla="*/ 34 w 124"/>
                      <a:gd name="T21" fmla="*/ 12 h 267"/>
                      <a:gd name="T22" fmla="*/ 35 w 124"/>
                      <a:gd name="T23" fmla="*/ 14 h 267"/>
                      <a:gd name="T24" fmla="*/ 35 w 124"/>
                      <a:gd name="T25" fmla="*/ 17 h 267"/>
                      <a:gd name="T26" fmla="*/ 36 w 124"/>
                      <a:gd name="T27" fmla="*/ 20 h 267"/>
                      <a:gd name="T28" fmla="*/ 36 w 124"/>
                      <a:gd name="T29" fmla="*/ 23 h 267"/>
                      <a:gd name="T30" fmla="*/ 36 w 124"/>
                      <a:gd name="T31" fmla="*/ 86 h 267"/>
                      <a:gd name="T32" fmla="*/ 0 w 124"/>
                      <a:gd name="T33" fmla="*/ 86 h 267"/>
                      <a:gd name="T34" fmla="*/ 0 w 124"/>
                      <a:gd name="T35" fmla="*/ 23 h 267"/>
                      <a:gd name="T36" fmla="*/ 1 w 124"/>
                      <a:gd name="T37" fmla="*/ 20 h 267"/>
                      <a:gd name="T38" fmla="*/ 1 w 124"/>
                      <a:gd name="T39" fmla="*/ 17 h 267"/>
                      <a:gd name="T40" fmla="*/ 1 w 124"/>
                      <a:gd name="T41" fmla="*/ 14 h 267"/>
                      <a:gd name="T42" fmla="*/ 2 w 124"/>
                      <a:gd name="T43" fmla="*/ 12 h 267"/>
                      <a:gd name="T44" fmla="*/ 3 w 124"/>
                      <a:gd name="T45" fmla="*/ 10 h 267"/>
                      <a:gd name="T46" fmla="*/ 4 w 124"/>
                      <a:gd name="T47" fmla="*/ 8 h 267"/>
                      <a:gd name="T48" fmla="*/ 5 w 124"/>
                      <a:gd name="T49" fmla="*/ 6 h 267"/>
                      <a:gd name="T50" fmla="*/ 7 w 124"/>
                      <a:gd name="T51" fmla="*/ 5 h 267"/>
                      <a:gd name="T52" fmla="*/ 8 w 124"/>
                      <a:gd name="T53" fmla="*/ 4 h 267"/>
                      <a:gd name="T54" fmla="*/ 10 w 124"/>
                      <a:gd name="T55" fmla="*/ 3 h 267"/>
                      <a:gd name="T56" fmla="*/ 11 w 124"/>
                      <a:gd name="T57" fmla="*/ 2 h 267"/>
                      <a:gd name="T58" fmla="*/ 13 w 124"/>
                      <a:gd name="T59" fmla="*/ 1 h 267"/>
                      <a:gd name="T60" fmla="*/ 16 w 124"/>
                      <a:gd name="T61" fmla="*/ 0 h 267"/>
                      <a:gd name="T62" fmla="*/ 18 w 124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4" h="267">
                        <a:moveTo>
                          <a:pt x="63" y="0"/>
                        </a:moveTo>
                        <a:lnTo>
                          <a:pt x="72" y="0"/>
                        </a:lnTo>
                        <a:lnTo>
                          <a:pt x="82" y="3"/>
                        </a:lnTo>
                        <a:lnTo>
                          <a:pt x="87" y="5"/>
                        </a:lnTo>
                        <a:lnTo>
                          <a:pt x="92" y="8"/>
                        </a:lnTo>
                        <a:lnTo>
                          <a:pt x="96" y="11"/>
                        </a:lnTo>
                        <a:lnTo>
                          <a:pt x="102" y="16"/>
                        </a:lnTo>
                        <a:lnTo>
                          <a:pt x="106" y="20"/>
                        </a:lnTo>
                        <a:lnTo>
                          <a:pt x="110" y="25"/>
                        </a:lnTo>
                        <a:lnTo>
                          <a:pt x="114" y="31"/>
                        </a:lnTo>
                        <a:lnTo>
                          <a:pt x="117" y="38"/>
                        </a:lnTo>
                        <a:lnTo>
                          <a:pt x="119" y="45"/>
                        </a:lnTo>
                        <a:lnTo>
                          <a:pt x="122" y="54"/>
                        </a:lnTo>
                        <a:lnTo>
                          <a:pt x="123" y="62"/>
                        </a:lnTo>
                        <a:lnTo>
                          <a:pt x="124" y="71"/>
                        </a:lnTo>
                        <a:lnTo>
                          <a:pt x="124" y="267"/>
                        </a:lnTo>
                        <a:lnTo>
                          <a:pt x="0" y="267"/>
                        </a:lnTo>
                        <a:lnTo>
                          <a:pt x="0" y="71"/>
                        </a:lnTo>
                        <a:lnTo>
                          <a:pt x="2" y="62"/>
                        </a:lnTo>
                        <a:lnTo>
                          <a:pt x="3" y="54"/>
                        </a:lnTo>
                        <a:lnTo>
                          <a:pt x="5" y="45"/>
                        </a:lnTo>
                        <a:lnTo>
                          <a:pt x="7" y="38"/>
                        </a:lnTo>
                        <a:lnTo>
                          <a:pt x="11" y="31"/>
                        </a:lnTo>
                        <a:lnTo>
                          <a:pt x="14" y="25"/>
                        </a:lnTo>
                        <a:lnTo>
                          <a:pt x="18" y="20"/>
                        </a:lnTo>
                        <a:lnTo>
                          <a:pt x="24" y="16"/>
                        </a:lnTo>
                        <a:lnTo>
                          <a:pt x="28" y="11"/>
                        </a:lnTo>
                        <a:lnTo>
                          <a:pt x="33" y="8"/>
                        </a:lnTo>
                        <a:lnTo>
                          <a:pt x="38" y="5"/>
                        </a:lnTo>
                        <a:lnTo>
                          <a:pt x="44" y="3"/>
                        </a:lnTo>
                        <a:lnTo>
                          <a:pt x="54" y="0"/>
                        </a:lnTo>
                        <a:lnTo>
                          <a:pt x="6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07" name="Freeform 469"/>
                  <p:cNvSpPr>
                    <a:spLocks noChangeAspect="1"/>
                  </p:cNvSpPr>
                  <p:nvPr/>
                </p:nvSpPr>
                <p:spPr bwMode="auto">
                  <a:xfrm>
                    <a:off x="503" y="1783"/>
                    <a:ext cx="36" cy="86"/>
                  </a:xfrm>
                  <a:custGeom>
                    <a:avLst/>
                    <a:gdLst>
                      <a:gd name="T0" fmla="*/ 18 w 123"/>
                      <a:gd name="T1" fmla="*/ 0 h 267"/>
                      <a:gd name="T2" fmla="*/ 20 w 123"/>
                      <a:gd name="T3" fmla="*/ 0 h 267"/>
                      <a:gd name="T4" fmla="*/ 23 w 123"/>
                      <a:gd name="T5" fmla="*/ 1 h 267"/>
                      <a:gd name="T6" fmla="*/ 25 w 123"/>
                      <a:gd name="T7" fmla="*/ 2 h 267"/>
                      <a:gd name="T8" fmla="*/ 26 w 123"/>
                      <a:gd name="T9" fmla="*/ 3 h 267"/>
                      <a:gd name="T10" fmla="*/ 28 w 123"/>
                      <a:gd name="T11" fmla="*/ 4 h 267"/>
                      <a:gd name="T12" fmla="*/ 29 w 123"/>
                      <a:gd name="T13" fmla="*/ 5 h 267"/>
                      <a:gd name="T14" fmla="*/ 31 w 123"/>
                      <a:gd name="T15" fmla="*/ 6 h 267"/>
                      <a:gd name="T16" fmla="*/ 32 w 123"/>
                      <a:gd name="T17" fmla="*/ 8 h 267"/>
                      <a:gd name="T18" fmla="*/ 33 w 123"/>
                      <a:gd name="T19" fmla="*/ 10 h 267"/>
                      <a:gd name="T20" fmla="*/ 34 w 123"/>
                      <a:gd name="T21" fmla="*/ 12 h 267"/>
                      <a:gd name="T22" fmla="*/ 35 w 123"/>
                      <a:gd name="T23" fmla="*/ 14 h 267"/>
                      <a:gd name="T24" fmla="*/ 35 w 123"/>
                      <a:gd name="T25" fmla="*/ 17 h 267"/>
                      <a:gd name="T26" fmla="*/ 36 w 123"/>
                      <a:gd name="T27" fmla="*/ 20 h 267"/>
                      <a:gd name="T28" fmla="*/ 36 w 123"/>
                      <a:gd name="T29" fmla="*/ 23 h 267"/>
                      <a:gd name="T30" fmla="*/ 36 w 123"/>
                      <a:gd name="T31" fmla="*/ 86 h 267"/>
                      <a:gd name="T32" fmla="*/ 0 w 123"/>
                      <a:gd name="T33" fmla="*/ 86 h 267"/>
                      <a:gd name="T34" fmla="*/ 0 w 123"/>
                      <a:gd name="T35" fmla="*/ 23 h 267"/>
                      <a:gd name="T36" fmla="*/ 0 w 123"/>
                      <a:gd name="T37" fmla="*/ 20 h 267"/>
                      <a:gd name="T38" fmla="*/ 1 w 123"/>
                      <a:gd name="T39" fmla="*/ 17 h 267"/>
                      <a:gd name="T40" fmla="*/ 1 w 123"/>
                      <a:gd name="T41" fmla="*/ 14 h 267"/>
                      <a:gd name="T42" fmla="*/ 2 w 123"/>
                      <a:gd name="T43" fmla="*/ 12 h 267"/>
                      <a:gd name="T44" fmla="*/ 3 w 123"/>
                      <a:gd name="T45" fmla="*/ 10 h 267"/>
                      <a:gd name="T46" fmla="*/ 4 w 123"/>
                      <a:gd name="T47" fmla="*/ 8 h 267"/>
                      <a:gd name="T48" fmla="*/ 5 w 123"/>
                      <a:gd name="T49" fmla="*/ 6 h 267"/>
                      <a:gd name="T50" fmla="*/ 6 w 123"/>
                      <a:gd name="T51" fmla="*/ 5 h 267"/>
                      <a:gd name="T52" fmla="*/ 8 w 123"/>
                      <a:gd name="T53" fmla="*/ 4 h 267"/>
                      <a:gd name="T54" fmla="*/ 9 w 123"/>
                      <a:gd name="T55" fmla="*/ 3 h 267"/>
                      <a:gd name="T56" fmla="*/ 11 w 123"/>
                      <a:gd name="T57" fmla="*/ 2 h 267"/>
                      <a:gd name="T58" fmla="*/ 12 w 123"/>
                      <a:gd name="T59" fmla="*/ 1 h 267"/>
                      <a:gd name="T60" fmla="*/ 15 w 123"/>
                      <a:gd name="T61" fmla="*/ 0 h 267"/>
                      <a:gd name="T62" fmla="*/ 18 w 123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3" h="267">
                        <a:moveTo>
                          <a:pt x="61" y="0"/>
                        </a:moveTo>
                        <a:lnTo>
                          <a:pt x="69" y="0"/>
                        </a:lnTo>
                        <a:lnTo>
                          <a:pt x="80" y="3"/>
                        </a:lnTo>
                        <a:lnTo>
                          <a:pt x="85" y="5"/>
                        </a:lnTo>
                        <a:lnTo>
                          <a:pt x="90" y="8"/>
                        </a:lnTo>
                        <a:lnTo>
                          <a:pt x="95" y="11"/>
                        </a:lnTo>
                        <a:lnTo>
                          <a:pt x="100" y="16"/>
                        </a:lnTo>
                        <a:lnTo>
                          <a:pt x="105" y="20"/>
                        </a:lnTo>
                        <a:lnTo>
                          <a:pt x="109" y="25"/>
                        </a:lnTo>
                        <a:lnTo>
                          <a:pt x="112" y="31"/>
                        </a:lnTo>
                        <a:lnTo>
                          <a:pt x="116" y="38"/>
                        </a:lnTo>
                        <a:lnTo>
                          <a:pt x="119" y="45"/>
                        </a:lnTo>
                        <a:lnTo>
                          <a:pt x="121" y="54"/>
                        </a:lnTo>
                        <a:lnTo>
                          <a:pt x="122" y="62"/>
                        </a:lnTo>
                        <a:lnTo>
                          <a:pt x="123" y="71"/>
                        </a:lnTo>
                        <a:lnTo>
                          <a:pt x="123" y="267"/>
                        </a:lnTo>
                        <a:lnTo>
                          <a:pt x="0" y="267"/>
                        </a:lnTo>
                        <a:lnTo>
                          <a:pt x="0" y="71"/>
                        </a:lnTo>
                        <a:lnTo>
                          <a:pt x="1" y="62"/>
                        </a:lnTo>
                        <a:lnTo>
                          <a:pt x="2" y="54"/>
                        </a:lnTo>
                        <a:lnTo>
                          <a:pt x="4" y="45"/>
                        </a:lnTo>
                        <a:lnTo>
                          <a:pt x="6" y="38"/>
                        </a:lnTo>
                        <a:lnTo>
                          <a:pt x="9" y="31"/>
                        </a:lnTo>
                        <a:lnTo>
                          <a:pt x="13" y="25"/>
                        </a:lnTo>
                        <a:lnTo>
                          <a:pt x="17" y="20"/>
                        </a:lnTo>
                        <a:lnTo>
                          <a:pt x="22" y="16"/>
                        </a:lnTo>
                        <a:lnTo>
                          <a:pt x="27" y="11"/>
                        </a:lnTo>
                        <a:lnTo>
                          <a:pt x="31" y="8"/>
                        </a:lnTo>
                        <a:lnTo>
                          <a:pt x="36" y="5"/>
                        </a:lnTo>
                        <a:lnTo>
                          <a:pt x="42" y="3"/>
                        </a:lnTo>
                        <a:lnTo>
                          <a:pt x="51" y="0"/>
                        </a:lnTo>
                        <a:lnTo>
                          <a:pt x="61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08" name="Freeform 470"/>
                  <p:cNvSpPr>
                    <a:spLocks noChangeAspect="1"/>
                  </p:cNvSpPr>
                  <p:nvPr/>
                </p:nvSpPr>
                <p:spPr bwMode="auto">
                  <a:xfrm>
                    <a:off x="368" y="1783"/>
                    <a:ext cx="36" cy="86"/>
                  </a:xfrm>
                  <a:custGeom>
                    <a:avLst/>
                    <a:gdLst>
                      <a:gd name="T0" fmla="*/ 18 w 123"/>
                      <a:gd name="T1" fmla="*/ 0 h 267"/>
                      <a:gd name="T2" fmla="*/ 21 w 123"/>
                      <a:gd name="T3" fmla="*/ 0 h 267"/>
                      <a:gd name="T4" fmla="*/ 24 w 123"/>
                      <a:gd name="T5" fmla="*/ 1 h 267"/>
                      <a:gd name="T6" fmla="*/ 25 w 123"/>
                      <a:gd name="T7" fmla="*/ 2 h 267"/>
                      <a:gd name="T8" fmla="*/ 27 w 123"/>
                      <a:gd name="T9" fmla="*/ 3 h 267"/>
                      <a:gd name="T10" fmla="*/ 28 w 123"/>
                      <a:gd name="T11" fmla="*/ 4 h 267"/>
                      <a:gd name="T12" fmla="*/ 30 w 123"/>
                      <a:gd name="T13" fmla="*/ 5 h 267"/>
                      <a:gd name="T14" fmla="*/ 31 w 123"/>
                      <a:gd name="T15" fmla="*/ 6 h 267"/>
                      <a:gd name="T16" fmla="*/ 32 w 123"/>
                      <a:gd name="T17" fmla="*/ 8 h 267"/>
                      <a:gd name="T18" fmla="*/ 33 w 123"/>
                      <a:gd name="T19" fmla="*/ 10 h 267"/>
                      <a:gd name="T20" fmla="*/ 34 w 123"/>
                      <a:gd name="T21" fmla="*/ 12 h 267"/>
                      <a:gd name="T22" fmla="*/ 35 w 123"/>
                      <a:gd name="T23" fmla="*/ 14 h 267"/>
                      <a:gd name="T24" fmla="*/ 35 w 123"/>
                      <a:gd name="T25" fmla="*/ 17 h 267"/>
                      <a:gd name="T26" fmla="*/ 36 w 123"/>
                      <a:gd name="T27" fmla="*/ 20 h 267"/>
                      <a:gd name="T28" fmla="*/ 36 w 123"/>
                      <a:gd name="T29" fmla="*/ 23 h 267"/>
                      <a:gd name="T30" fmla="*/ 36 w 123"/>
                      <a:gd name="T31" fmla="*/ 86 h 267"/>
                      <a:gd name="T32" fmla="*/ 0 w 123"/>
                      <a:gd name="T33" fmla="*/ 86 h 267"/>
                      <a:gd name="T34" fmla="*/ 0 w 123"/>
                      <a:gd name="T35" fmla="*/ 23 h 267"/>
                      <a:gd name="T36" fmla="*/ 0 w 123"/>
                      <a:gd name="T37" fmla="*/ 20 h 267"/>
                      <a:gd name="T38" fmla="*/ 1 w 123"/>
                      <a:gd name="T39" fmla="*/ 17 h 267"/>
                      <a:gd name="T40" fmla="*/ 1 w 123"/>
                      <a:gd name="T41" fmla="*/ 14 h 267"/>
                      <a:gd name="T42" fmla="*/ 2 w 123"/>
                      <a:gd name="T43" fmla="*/ 12 h 267"/>
                      <a:gd name="T44" fmla="*/ 3 w 123"/>
                      <a:gd name="T45" fmla="*/ 10 h 267"/>
                      <a:gd name="T46" fmla="*/ 4 w 123"/>
                      <a:gd name="T47" fmla="*/ 8 h 267"/>
                      <a:gd name="T48" fmla="*/ 5 w 123"/>
                      <a:gd name="T49" fmla="*/ 6 h 267"/>
                      <a:gd name="T50" fmla="*/ 7 w 123"/>
                      <a:gd name="T51" fmla="*/ 5 h 267"/>
                      <a:gd name="T52" fmla="*/ 8 w 123"/>
                      <a:gd name="T53" fmla="*/ 4 h 267"/>
                      <a:gd name="T54" fmla="*/ 9 w 123"/>
                      <a:gd name="T55" fmla="*/ 3 h 267"/>
                      <a:gd name="T56" fmla="*/ 11 w 123"/>
                      <a:gd name="T57" fmla="*/ 2 h 267"/>
                      <a:gd name="T58" fmla="*/ 13 w 123"/>
                      <a:gd name="T59" fmla="*/ 1 h 267"/>
                      <a:gd name="T60" fmla="*/ 16 w 123"/>
                      <a:gd name="T61" fmla="*/ 0 h 267"/>
                      <a:gd name="T62" fmla="*/ 18 w 123"/>
                      <a:gd name="T63" fmla="*/ 0 h 26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23" h="267">
                        <a:moveTo>
                          <a:pt x="62" y="0"/>
                        </a:moveTo>
                        <a:lnTo>
                          <a:pt x="71" y="0"/>
                        </a:lnTo>
                        <a:lnTo>
                          <a:pt x="81" y="3"/>
                        </a:lnTo>
                        <a:lnTo>
                          <a:pt x="86" y="5"/>
                        </a:lnTo>
                        <a:lnTo>
                          <a:pt x="91" y="8"/>
                        </a:lnTo>
                        <a:lnTo>
                          <a:pt x="96" y="11"/>
                        </a:lnTo>
                        <a:lnTo>
                          <a:pt x="101" y="16"/>
                        </a:lnTo>
                        <a:lnTo>
                          <a:pt x="105" y="20"/>
                        </a:lnTo>
                        <a:lnTo>
                          <a:pt x="109" y="25"/>
                        </a:lnTo>
                        <a:lnTo>
                          <a:pt x="113" y="31"/>
                        </a:lnTo>
                        <a:lnTo>
                          <a:pt x="116" y="38"/>
                        </a:lnTo>
                        <a:lnTo>
                          <a:pt x="119" y="45"/>
                        </a:lnTo>
                        <a:lnTo>
                          <a:pt x="121" y="54"/>
                        </a:lnTo>
                        <a:lnTo>
                          <a:pt x="122" y="62"/>
                        </a:lnTo>
                        <a:lnTo>
                          <a:pt x="123" y="71"/>
                        </a:lnTo>
                        <a:lnTo>
                          <a:pt x="123" y="267"/>
                        </a:lnTo>
                        <a:lnTo>
                          <a:pt x="0" y="267"/>
                        </a:lnTo>
                        <a:lnTo>
                          <a:pt x="0" y="71"/>
                        </a:lnTo>
                        <a:lnTo>
                          <a:pt x="1" y="62"/>
                        </a:lnTo>
                        <a:lnTo>
                          <a:pt x="2" y="54"/>
                        </a:lnTo>
                        <a:lnTo>
                          <a:pt x="4" y="45"/>
                        </a:lnTo>
                        <a:lnTo>
                          <a:pt x="6" y="38"/>
                        </a:lnTo>
                        <a:lnTo>
                          <a:pt x="10" y="31"/>
                        </a:lnTo>
                        <a:lnTo>
                          <a:pt x="13" y="25"/>
                        </a:lnTo>
                        <a:lnTo>
                          <a:pt x="17" y="20"/>
                        </a:lnTo>
                        <a:lnTo>
                          <a:pt x="23" y="16"/>
                        </a:lnTo>
                        <a:lnTo>
                          <a:pt x="27" y="11"/>
                        </a:lnTo>
                        <a:lnTo>
                          <a:pt x="32" y="8"/>
                        </a:lnTo>
                        <a:lnTo>
                          <a:pt x="37" y="5"/>
                        </a:lnTo>
                        <a:lnTo>
                          <a:pt x="43" y="3"/>
                        </a:lnTo>
                        <a:lnTo>
                          <a:pt x="53" y="0"/>
                        </a:lnTo>
                        <a:lnTo>
                          <a:pt x="62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09" name="Freeform 471"/>
                  <p:cNvSpPr>
                    <a:spLocks noChangeAspect="1"/>
                  </p:cNvSpPr>
                  <p:nvPr/>
                </p:nvSpPr>
                <p:spPr bwMode="auto">
                  <a:xfrm>
                    <a:off x="890" y="1661"/>
                    <a:ext cx="64" cy="79"/>
                  </a:xfrm>
                  <a:custGeom>
                    <a:avLst/>
                    <a:gdLst>
                      <a:gd name="T0" fmla="*/ 32 w 192"/>
                      <a:gd name="T1" fmla="*/ 0 h 266"/>
                      <a:gd name="T2" fmla="*/ 35 w 192"/>
                      <a:gd name="T3" fmla="*/ 0 h 266"/>
                      <a:gd name="T4" fmla="*/ 39 w 192"/>
                      <a:gd name="T5" fmla="*/ 1 h 266"/>
                      <a:gd name="T6" fmla="*/ 42 w 192"/>
                      <a:gd name="T7" fmla="*/ 1 h 266"/>
                      <a:gd name="T8" fmla="*/ 45 w 192"/>
                      <a:gd name="T9" fmla="*/ 2 h 266"/>
                      <a:gd name="T10" fmla="*/ 47 w 192"/>
                      <a:gd name="T11" fmla="*/ 3 h 266"/>
                      <a:gd name="T12" fmla="*/ 50 w 192"/>
                      <a:gd name="T13" fmla="*/ 5 h 266"/>
                      <a:gd name="T14" fmla="*/ 52 w 192"/>
                      <a:gd name="T15" fmla="*/ 7 h 266"/>
                      <a:gd name="T16" fmla="*/ 55 w 192"/>
                      <a:gd name="T17" fmla="*/ 8 h 266"/>
                      <a:gd name="T18" fmla="*/ 57 w 192"/>
                      <a:gd name="T19" fmla="*/ 10 h 266"/>
                      <a:gd name="T20" fmla="*/ 59 w 192"/>
                      <a:gd name="T21" fmla="*/ 12 h 266"/>
                      <a:gd name="T22" fmla="*/ 60 w 192"/>
                      <a:gd name="T23" fmla="*/ 15 h 266"/>
                      <a:gd name="T24" fmla="*/ 61 w 192"/>
                      <a:gd name="T25" fmla="*/ 18 h 266"/>
                      <a:gd name="T26" fmla="*/ 62 w 192"/>
                      <a:gd name="T27" fmla="*/ 20 h 266"/>
                      <a:gd name="T28" fmla="*/ 64 w 192"/>
                      <a:gd name="T29" fmla="*/ 22 h 266"/>
                      <a:gd name="T30" fmla="*/ 64 w 192"/>
                      <a:gd name="T31" fmla="*/ 25 h 266"/>
                      <a:gd name="T32" fmla="*/ 64 w 192"/>
                      <a:gd name="T33" fmla="*/ 28 h 266"/>
                      <a:gd name="T34" fmla="*/ 64 w 192"/>
                      <a:gd name="T35" fmla="*/ 79 h 266"/>
                      <a:gd name="T36" fmla="*/ 0 w 192"/>
                      <a:gd name="T37" fmla="*/ 79 h 266"/>
                      <a:gd name="T38" fmla="*/ 0 w 192"/>
                      <a:gd name="T39" fmla="*/ 28 h 266"/>
                      <a:gd name="T40" fmla="*/ 0 w 192"/>
                      <a:gd name="T41" fmla="*/ 25 h 266"/>
                      <a:gd name="T42" fmla="*/ 1 w 192"/>
                      <a:gd name="T43" fmla="*/ 22 h 266"/>
                      <a:gd name="T44" fmla="*/ 1 w 192"/>
                      <a:gd name="T45" fmla="*/ 20 h 266"/>
                      <a:gd name="T46" fmla="*/ 2 w 192"/>
                      <a:gd name="T47" fmla="*/ 18 h 266"/>
                      <a:gd name="T48" fmla="*/ 4 w 192"/>
                      <a:gd name="T49" fmla="*/ 15 h 266"/>
                      <a:gd name="T50" fmla="*/ 6 w 192"/>
                      <a:gd name="T51" fmla="*/ 12 h 266"/>
                      <a:gd name="T52" fmla="*/ 7 w 192"/>
                      <a:gd name="T53" fmla="*/ 10 h 266"/>
                      <a:gd name="T54" fmla="*/ 9 w 192"/>
                      <a:gd name="T55" fmla="*/ 8 h 266"/>
                      <a:gd name="T56" fmla="*/ 12 w 192"/>
                      <a:gd name="T57" fmla="*/ 7 h 266"/>
                      <a:gd name="T58" fmla="*/ 14 w 192"/>
                      <a:gd name="T59" fmla="*/ 5 h 266"/>
                      <a:gd name="T60" fmla="*/ 17 w 192"/>
                      <a:gd name="T61" fmla="*/ 3 h 266"/>
                      <a:gd name="T62" fmla="*/ 20 w 192"/>
                      <a:gd name="T63" fmla="*/ 2 h 266"/>
                      <a:gd name="T64" fmla="*/ 23 w 192"/>
                      <a:gd name="T65" fmla="*/ 1 h 266"/>
                      <a:gd name="T66" fmla="*/ 26 w 192"/>
                      <a:gd name="T67" fmla="*/ 1 h 266"/>
                      <a:gd name="T68" fmla="*/ 29 w 192"/>
                      <a:gd name="T69" fmla="*/ 0 h 266"/>
                      <a:gd name="T70" fmla="*/ 32 w 192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6">
                        <a:moveTo>
                          <a:pt x="97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49" y="17"/>
                        </a:lnTo>
                        <a:lnTo>
                          <a:pt x="157" y="22"/>
                        </a:lnTo>
                        <a:lnTo>
                          <a:pt x="164" y="28"/>
                        </a:lnTo>
                        <a:lnTo>
                          <a:pt x="171" y="34"/>
                        </a:lnTo>
                        <a:lnTo>
                          <a:pt x="176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91" y="75"/>
                        </a:lnTo>
                        <a:lnTo>
                          <a:pt x="192" y="85"/>
                        </a:lnTo>
                        <a:lnTo>
                          <a:pt x="192" y="94"/>
                        </a:lnTo>
                        <a:lnTo>
                          <a:pt x="192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6" y="22"/>
                        </a:lnTo>
                        <a:lnTo>
                          <a:pt x="43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8" y="2"/>
                        </a:lnTo>
                        <a:lnTo>
                          <a:pt x="87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10" name="Freeform 472"/>
                  <p:cNvSpPr>
                    <a:spLocks noChangeAspect="1"/>
                  </p:cNvSpPr>
                  <p:nvPr/>
                </p:nvSpPr>
                <p:spPr bwMode="auto">
                  <a:xfrm>
                    <a:off x="890" y="1783"/>
                    <a:ext cx="64" cy="86"/>
                  </a:xfrm>
                  <a:custGeom>
                    <a:avLst/>
                    <a:gdLst>
                      <a:gd name="T0" fmla="*/ 32 w 192"/>
                      <a:gd name="T1" fmla="*/ 0 h 267"/>
                      <a:gd name="T2" fmla="*/ 35 w 192"/>
                      <a:gd name="T3" fmla="*/ 0 h 267"/>
                      <a:gd name="T4" fmla="*/ 39 w 192"/>
                      <a:gd name="T5" fmla="*/ 0 h 267"/>
                      <a:gd name="T6" fmla="*/ 42 w 192"/>
                      <a:gd name="T7" fmla="*/ 1 h 267"/>
                      <a:gd name="T8" fmla="*/ 45 w 192"/>
                      <a:gd name="T9" fmla="*/ 2 h 267"/>
                      <a:gd name="T10" fmla="*/ 47 w 192"/>
                      <a:gd name="T11" fmla="*/ 4 h 267"/>
                      <a:gd name="T12" fmla="*/ 50 w 192"/>
                      <a:gd name="T13" fmla="*/ 5 h 267"/>
                      <a:gd name="T14" fmla="*/ 52 w 192"/>
                      <a:gd name="T15" fmla="*/ 7 h 267"/>
                      <a:gd name="T16" fmla="*/ 55 w 192"/>
                      <a:gd name="T17" fmla="*/ 9 h 267"/>
                      <a:gd name="T18" fmla="*/ 57 w 192"/>
                      <a:gd name="T19" fmla="*/ 11 h 267"/>
                      <a:gd name="T20" fmla="*/ 59 w 192"/>
                      <a:gd name="T21" fmla="*/ 14 h 267"/>
                      <a:gd name="T22" fmla="*/ 60 w 192"/>
                      <a:gd name="T23" fmla="*/ 16 h 267"/>
                      <a:gd name="T24" fmla="*/ 61 w 192"/>
                      <a:gd name="T25" fmla="*/ 19 h 267"/>
                      <a:gd name="T26" fmla="*/ 62 w 192"/>
                      <a:gd name="T27" fmla="*/ 22 h 267"/>
                      <a:gd name="T28" fmla="*/ 64 w 192"/>
                      <a:gd name="T29" fmla="*/ 25 h 267"/>
                      <a:gd name="T30" fmla="*/ 64 w 192"/>
                      <a:gd name="T31" fmla="*/ 28 h 267"/>
                      <a:gd name="T32" fmla="*/ 64 w 192"/>
                      <a:gd name="T33" fmla="*/ 31 h 267"/>
                      <a:gd name="T34" fmla="*/ 64 w 192"/>
                      <a:gd name="T35" fmla="*/ 86 h 267"/>
                      <a:gd name="T36" fmla="*/ 0 w 192"/>
                      <a:gd name="T37" fmla="*/ 86 h 267"/>
                      <a:gd name="T38" fmla="*/ 0 w 192"/>
                      <a:gd name="T39" fmla="*/ 31 h 267"/>
                      <a:gd name="T40" fmla="*/ 0 w 192"/>
                      <a:gd name="T41" fmla="*/ 28 h 267"/>
                      <a:gd name="T42" fmla="*/ 1 w 192"/>
                      <a:gd name="T43" fmla="*/ 25 h 267"/>
                      <a:gd name="T44" fmla="*/ 1 w 192"/>
                      <a:gd name="T45" fmla="*/ 22 h 267"/>
                      <a:gd name="T46" fmla="*/ 2 w 192"/>
                      <a:gd name="T47" fmla="*/ 19 h 267"/>
                      <a:gd name="T48" fmla="*/ 4 w 192"/>
                      <a:gd name="T49" fmla="*/ 16 h 267"/>
                      <a:gd name="T50" fmla="*/ 6 w 192"/>
                      <a:gd name="T51" fmla="*/ 14 h 267"/>
                      <a:gd name="T52" fmla="*/ 7 w 192"/>
                      <a:gd name="T53" fmla="*/ 11 h 267"/>
                      <a:gd name="T54" fmla="*/ 9 w 192"/>
                      <a:gd name="T55" fmla="*/ 9 h 267"/>
                      <a:gd name="T56" fmla="*/ 12 w 192"/>
                      <a:gd name="T57" fmla="*/ 7 h 267"/>
                      <a:gd name="T58" fmla="*/ 14 w 192"/>
                      <a:gd name="T59" fmla="*/ 5 h 267"/>
                      <a:gd name="T60" fmla="*/ 17 w 192"/>
                      <a:gd name="T61" fmla="*/ 4 h 267"/>
                      <a:gd name="T62" fmla="*/ 20 w 192"/>
                      <a:gd name="T63" fmla="*/ 2 h 267"/>
                      <a:gd name="T64" fmla="*/ 23 w 192"/>
                      <a:gd name="T65" fmla="*/ 1 h 267"/>
                      <a:gd name="T66" fmla="*/ 26 w 192"/>
                      <a:gd name="T67" fmla="*/ 0 h 267"/>
                      <a:gd name="T68" fmla="*/ 29 w 192"/>
                      <a:gd name="T69" fmla="*/ 0 h 267"/>
                      <a:gd name="T70" fmla="*/ 32 w 192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7">
                        <a:moveTo>
                          <a:pt x="97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49" y="16"/>
                        </a:lnTo>
                        <a:lnTo>
                          <a:pt x="157" y="21"/>
                        </a:lnTo>
                        <a:lnTo>
                          <a:pt x="164" y="27"/>
                        </a:lnTo>
                        <a:lnTo>
                          <a:pt x="171" y="35"/>
                        </a:lnTo>
                        <a:lnTo>
                          <a:pt x="176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91" y="77"/>
                        </a:lnTo>
                        <a:lnTo>
                          <a:pt x="192" y="86"/>
                        </a:lnTo>
                        <a:lnTo>
                          <a:pt x="192" y="96"/>
                        </a:lnTo>
                        <a:lnTo>
                          <a:pt x="192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6" y="21"/>
                        </a:lnTo>
                        <a:lnTo>
                          <a:pt x="43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8" y="1"/>
                        </a:lnTo>
                        <a:lnTo>
                          <a:pt x="87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11" name="Freeform 473"/>
                  <p:cNvSpPr>
                    <a:spLocks noChangeAspect="1"/>
                  </p:cNvSpPr>
                  <p:nvPr/>
                </p:nvSpPr>
                <p:spPr bwMode="auto">
                  <a:xfrm>
                    <a:off x="3628" y="1661"/>
                    <a:ext cx="57" cy="79"/>
                  </a:xfrm>
                  <a:custGeom>
                    <a:avLst/>
                    <a:gdLst>
                      <a:gd name="T0" fmla="*/ 28 w 192"/>
                      <a:gd name="T1" fmla="*/ 0 h 266"/>
                      <a:gd name="T2" fmla="*/ 31 w 192"/>
                      <a:gd name="T3" fmla="*/ 0 h 266"/>
                      <a:gd name="T4" fmla="*/ 34 w 192"/>
                      <a:gd name="T5" fmla="*/ 1 h 266"/>
                      <a:gd name="T6" fmla="*/ 37 w 192"/>
                      <a:gd name="T7" fmla="*/ 1 h 266"/>
                      <a:gd name="T8" fmla="*/ 39 w 192"/>
                      <a:gd name="T9" fmla="*/ 2 h 266"/>
                      <a:gd name="T10" fmla="*/ 42 w 192"/>
                      <a:gd name="T11" fmla="*/ 3 h 266"/>
                      <a:gd name="T12" fmla="*/ 45 w 192"/>
                      <a:gd name="T13" fmla="*/ 5 h 266"/>
                      <a:gd name="T14" fmla="*/ 47 w 192"/>
                      <a:gd name="T15" fmla="*/ 7 h 266"/>
                      <a:gd name="T16" fmla="*/ 49 w 192"/>
                      <a:gd name="T17" fmla="*/ 8 h 266"/>
                      <a:gd name="T18" fmla="*/ 50 w 192"/>
                      <a:gd name="T19" fmla="*/ 10 h 266"/>
                      <a:gd name="T20" fmla="*/ 52 w 192"/>
                      <a:gd name="T21" fmla="*/ 12 h 266"/>
                      <a:gd name="T22" fmla="*/ 53 w 192"/>
                      <a:gd name="T23" fmla="*/ 15 h 266"/>
                      <a:gd name="T24" fmla="*/ 55 w 192"/>
                      <a:gd name="T25" fmla="*/ 18 h 266"/>
                      <a:gd name="T26" fmla="*/ 56 w 192"/>
                      <a:gd name="T27" fmla="*/ 20 h 266"/>
                      <a:gd name="T28" fmla="*/ 56 w 192"/>
                      <a:gd name="T29" fmla="*/ 22 h 266"/>
                      <a:gd name="T30" fmla="*/ 57 w 192"/>
                      <a:gd name="T31" fmla="*/ 25 h 266"/>
                      <a:gd name="T32" fmla="*/ 57 w 192"/>
                      <a:gd name="T33" fmla="*/ 28 h 266"/>
                      <a:gd name="T34" fmla="*/ 57 w 192"/>
                      <a:gd name="T35" fmla="*/ 79 h 266"/>
                      <a:gd name="T36" fmla="*/ 0 w 192"/>
                      <a:gd name="T37" fmla="*/ 79 h 266"/>
                      <a:gd name="T38" fmla="*/ 0 w 192"/>
                      <a:gd name="T39" fmla="*/ 28 h 266"/>
                      <a:gd name="T40" fmla="*/ 0 w 192"/>
                      <a:gd name="T41" fmla="*/ 25 h 266"/>
                      <a:gd name="T42" fmla="*/ 1 w 192"/>
                      <a:gd name="T43" fmla="*/ 22 h 266"/>
                      <a:gd name="T44" fmla="*/ 1 w 192"/>
                      <a:gd name="T45" fmla="*/ 20 h 266"/>
                      <a:gd name="T46" fmla="*/ 2 w 192"/>
                      <a:gd name="T47" fmla="*/ 18 h 266"/>
                      <a:gd name="T48" fmla="*/ 4 w 192"/>
                      <a:gd name="T49" fmla="*/ 15 h 266"/>
                      <a:gd name="T50" fmla="*/ 5 w 192"/>
                      <a:gd name="T51" fmla="*/ 12 h 266"/>
                      <a:gd name="T52" fmla="*/ 7 w 192"/>
                      <a:gd name="T53" fmla="*/ 10 h 266"/>
                      <a:gd name="T54" fmla="*/ 9 w 192"/>
                      <a:gd name="T55" fmla="*/ 8 h 266"/>
                      <a:gd name="T56" fmla="*/ 10 w 192"/>
                      <a:gd name="T57" fmla="*/ 7 h 266"/>
                      <a:gd name="T58" fmla="*/ 12 w 192"/>
                      <a:gd name="T59" fmla="*/ 5 h 266"/>
                      <a:gd name="T60" fmla="*/ 15 w 192"/>
                      <a:gd name="T61" fmla="*/ 3 h 266"/>
                      <a:gd name="T62" fmla="*/ 17 w 192"/>
                      <a:gd name="T63" fmla="*/ 2 h 266"/>
                      <a:gd name="T64" fmla="*/ 20 w 192"/>
                      <a:gd name="T65" fmla="*/ 1 h 266"/>
                      <a:gd name="T66" fmla="*/ 23 w 192"/>
                      <a:gd name="T67" fmla="*/ 1 h 266"/>
                      <a:gd name="T68" fmla="*/ 26 w 192"/>
                      <a:gd name="T69" fmla="*/ 0 h 266"/>
                      <a:gd name="T70" fmla="*/ 28 w 192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6">
                        <a:moveTo>
                          <a:pt x="95" y="0"/>
                        </a:moveTo>
                        <a:lnTo>
                          <a:pt x="105" y="1"/>
                        </a:lnTo>
                        <a:lnTo>
                          <a:pt x="115" y="2"/>
                        </a:lnTo>
                        <a:lnTo>
                          <a:pt x="124" y="4"/>
                        </a:lnTo>
                        <a:lnTo>
                          <a:pt x="133" y="7"/>
                        </a:lnTo>
                        <a:lnTo>
                          <a:pt x="141" y="11"/>
                        </a:lnTo>
                        <a:lnTo>
                          <a:pt x="150" y="17"/>
                        </a:lnTo>
                        <a:lnTo>
                          <a:pt x="157" y="22"/>
                        </a:lnTo>
                        <a:lnTo>
                          <a:pt x="164" y="28"/>
                        </a:lnTo>
                        <a:lnTo>
                          <a:pt x="170" y="34"/>
                        </a:lnTo>
                        <a:lnTo>
                          <a:pt x="175" y="42"/>
                        </a:lnTo>
                        <a:lnTo>
                          <a:pt x="180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0" y="75"/>
                        </a:lnTo>
                        <a:lnTo>
                          <a:pt x="191" y="85"/>
                        </a:lnTo>
                        <a:lnTo>
                          <a:pt x="192" y="94"/>
                        </a:lnTo>
                        <a:lnTo>
                          <a:pt x="192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2" y="75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6" y="42"/>
                        </a:lnTo>
                        <a:lnTo>
                          <a:pt x="22" y="34"/>
                        </a:lnTo>
                        <a:lnTo>
                          <a:pt x="29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50" y="11"/>
                        </a:lnTo>
                        <a:lnTo>
                          <a:pt x="58" y="7"/>
                        </a:lnTo>
                        <a:lnTo>
                          <a:pt x="67" y="4"/>
                        </a:lnTo>
                        <a:lnTo>
                          <a:pt x="76" y="2"/>
                        </a:lnTo>
                        <a:lnTo>
                          <a:pt x="86" y="1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12" name="Freeform 474"/>
                  <p:cNvSpPr>
                    <a:spLocks noChangeAspect="1"/>
                  </p:cNvSpPr>
                  <p:nvPr/>
                </p:nvSpPr>
                <p:spPr bwMode="auto">
                  <a:xfrm>
                    <a:off x="3628" y="1783"/>
                    <a:ext cx="57" cy="86"/>
                  </a:xfrm>
                  <a:custGeom>
                    <a:avLst/>
                    <a:gdLst>
                      <a:gd name="T0" fmla="*/ 28 w 192"/>
                      <a:gd name="T1" fmla="*/ 0 h 267"/>
                      <a:gd name="T2" fmla="*/ 31 w 192"/>
                      <a:gd name="T3" fmla="*/ 0 h 267"/>
                      <a:gd name="T4" fmla="*/ 34 w 192"/>
                      <a:gd name="T5" fmla="*/ 0 h 267"/>
                      <a:gd name="T6" fmla="*/ 37 w 192"/>
                      <a:gd name="T7" fmla="*/ 1 h 267"/>
                      <a:gd name="T8" fmla="*/ 39 w 192"/>
                      <a:gd name="T9" fmla="*/ 2 h 267"/>
                      <a:gd name="T10" fmla="*/ 42 w 192"/>
                      <a:gd name="T11" fmla="*/ 4 h 267"/>
                      <a:gd name="T12" fmla="*/ 45 w 192"/>
                      <a:gd name="T13" fmla="*/ 5 h 267"/>
                      <a:gd name="T14" fmla="*/ 47 w 192"/>
                      <a:gd name="T15" fmla="*/ 7 h 267"/>
                      <a:gd name="T16" fmla="*/ 49 w 192"/>
                      <a:gd name="T17" fmla="*/ 9 h 267"/>
                      <a:gd name="T18" fmla="*/ 50 w 192"/>
                      <a:gd name="T19" fmla="*/ 11 h 267"/>
                      <a:gd name="T20" fmla="*/ 52 w 192"/>
                      <a:gd name="T21" fmla="*/ 14 h 267"/>
                      <a:gd name="T22" fmla="*/ 53 w 192"/>
                      <a:gd name="T23" fmla="*/ 16 h 267"/>
                      <a:gd name="T24" fmla="*/ 55 w 192"/>
                      <a:gd name="T25" fmla="*/ 19 h 267"/>
                      <a:gd name="T26" fmla="*/ 56 w 192"/>
                      <a:gd name="T27" fmla="*/ 22 h 267"/>
                      <a:gd name="T28" fmla="*/ 56 w 192"/>
                      <a:gd name="T29" fmla="*/ 25 h 267"/>
                      <a:gd name="T30" fmla="*/ 57 w 192"/>
                      <a:gd name="T31" fmla="*/ 28 h 267"/>
                      <a:gd name="T32" fmla="*/ 57 w 192"/>
                      <a:gd name="T33" fmla="*/ 31 h 267"/>
                      <a:gd name="T34" fmla="*/ 57 w 192"/>
                      <a:gd name="T35" fmla="*/ 86 h 267"/>
                      <a:gd name="T36" fmla="*/ 0 w 192"/>
                      <a:gd name="T37" fmla="*/ 86 h 267"/>
                      <a:gd name="T38" fmla="*/ 0 w 192"/>
                      <a:gd name="T39" fmla="*/ 31 h 267"/>
                      <a:gd name="T40" fmla="*/ 0 w 192"/>
                      <a:gd name="T41" fmla="*/ 28 h 267"/>
                      <a:gd name="T42" fmla="*/ 1 w 192"/>
                      <a:gd name="T43" fmla="*/ 25 h 267"/>
                      <a:gd name="T44" fmla="*/ 1 w 192"/>
                      <a:gd name="T45" fmla="*/ 22 h 267"/>
                      <a:gd name="T46" fmla="*/ 2 w 192"/>
                      <a:gd name="T47" fmla="*/ 19 h 267"/>
                      <a:gd name="T48" fmla="*/ 4 w 192"/>
                      <a:gd name="T49" fmla="*/ 16 h 267"/>
                      <a:gd name="T50" fmla="*/ 5 w 192"/>
                      <a:gd name="T51" fmla="*/ 14 h 267"/>
                      <a:gd name="T52" fmla="*/ 7 w 192"/>
                      <a:gd name="T53" fmla="*/ 11 h 267"/>
                      <a:gd name="T54" fmla="*/ 9 w 192"/>
                      <a:gd name="T55" fmla="*/ 9 h 267"/>
                      <a:gd name="T56" fmla="*/ 10 w 192"/>
                      <a:gd name="T57" fmla="*/ 7 h 267"/>
                      <a:gd name="T58" fmla="*/ 12 w 192"/>
                      <a:gd name="T59" fmla="*/ 5 h 267"/>
                      <a:gd name="T60" fmla="*/ 15 w 192"/>
                      <a:gd name="T61" fmla="*/ 4 h 267"/>
                      <a:gd name="T62" fmla="*/ 17 w 192"/>
                      <a:gd name="T63" fmla="*/ 2 h 267"/>
                      <a:gd name="T64" fmla="*/ 20 w 192"/>
                      <a:gd name="T65" fmla="*/ 1 h 267"/>
                      <a:gd name="T66" fmla="*/ 23 w 192"/>
                      <a:gd name="T67" fmla="*/ 0 h 267"/>
                      <a:gd name="T68" fmla="*/ 26 w 192"/>
                      <a:gd name="T69" fmla="*/ 0 h 267"/>
                      <a:gd name="T70" fmla="*/ 28 w 192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7">
                        <a:moveTo>
                          <a:pt x="95" y="0"/>
                        </a:moveTo>
                        <a:lnTo>
                          <a:pt x="105" y="0"/>
                        </a:lnTo>
                        <a:lnTo>
                          <a:pt x="115" y="1"/>
                        </a:lnTo>
                        <a:lnTo>
                          <a:pt x="124" y="4"/>
                        </a:lnTo>
                        <a:lnTo>
                          <a:pt x="133" y="7"/>
                        </a:lnTo>
                        <a:lnTo>
                          <a:pt x="141" y="11"/>
                        </a:lnTo>
                        <a:lnTo>
                          <a:pt x="150" y="16"/>
                        </a:lnTo>
                        <a:lnTo>
                          <a:pt x="157" y="21"/>
                        </a:lnTo>
                        <a:lnTo>
                          <a:pt x="164" y="27"/>
                        </a:lnTo>
                        <a:lnTo>
                          <a:pt x="170" y="35"/>
                        </a:lnTo>
                        <a:lnTo>
                          <a:pt x="175" y="42"/>
                        </a:lnTo>
                        <a:lnTo>
                          <a:pt x="180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0" y="77"/>
                        </a:lnTo>
                        <a:lnTo>
                          <a:pt x="191" y="86"/>
                        </a:lnTo>
                        <a:lnTo>
                          <a:pt x="192" y="96"/>
                        </a:lnTo>
                        <a:lnTo>
                          <a:pt x="192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2" y="77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6" y="42"/>
                        </a:lnTo>
                        <a:lnTo>
                          <a:pt x="22" y="35"/>
                        </a:lnTo>
                        <a:lnTo>
                          <a:pt x="29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50" y="11"/>
                        </a:lnTo>
                        <a:lnTo>
                          <a:pt x="58" y="7"/>
                        </a:lnTo>
                        <a:lnTo>
                          <a:pt x="67" y="4"/>
                        </a:lnTo>
                        <a:lnTo>
                          <a:pt x="76" y="1"/>
                        </a:lnTo>
                        <a:lnTo>
                          <a:pt x="86" y="0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13" name="Freeform 475"/>
                  <p:cNvSpPr>
                    <a:spLocks noChangeAspect="1"/>
                  </p:cNvSpPr>
                  <p:nvPr/>
                </p:nvSpPr>
                <p:spPr bwMode="auto">
                  <a:xfrm>
                    <a:off x="1533" y="1661"/>
                    <a:ext cx="57" cy="79"/>
                  </a:xfrm>
                  <a:custGeom>
                    <a:avLst/>
                    <a:gdLst>
                      <a:gd name="T0" fmla="*/ 28 w 193"/>
                      <a:gd name="T1" fmla="*/ 0 h 266"/>
                      <a:gd name="T2" fmla="*/ 32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40 w 193"/>
                      <a:gd name="T9" fmla="*/ 2 h 266"/>
                      <a:gd name="T10" fmla="*/ 42 w 193"/>
                      <a:gd name="T11" fmla="*/ 3 h 266"/>
                      <a:gd name="T12" fmla="*/ 45 w 193"/>
                      <a:gd name="T13" fmla="*/ 5 h 266"/>
                      <a:gd name="T14" fmla="*/ 47 w 193"/>
                      <a:gd name="T15" fmla="*/ 7 h 266"/>
                      <a:gd name="T16" fmla="*/ 49 w 193"/>
                      <a:gd name="T17" fmla="*/ 8 h 266"/>
                      <a:gd name="T18" fmla="*/ 51 w 193"/>
                      <a:gd name="T19" fmla="*/ 10 h 266"/>
                      <a:gd name="T20" fmla="*/ 52 w 193"/>
                      <a:gd name="T21" fmla="*/ 12 h 266"/>
                      <a:gd name="T22" fmla="*/ 54 w 193"/>
                      <a:gd name="T23" fmla="*/ 15 h 266"/>
                      <a:gd name="T24" fmla="*/ 55 w 193"/>
                      <a:gd name="T25" fmla="*/ 18 h 266"/>
                      <a:gd name="T26" fmla="*/ 56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1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3 w 193"/>
                      <a:gd name="T49" fmla="*/ 15 h 266"/>
                      <a:gd name="T50" fmla="*/ 5 w 193"/>
                      <a:gd name="T51" fmla="*/ 12 h 266"/>
                      <a:gd name="T52" fmla="*/ 6 w 193"/>
                      <a:gd name="T53" fmla="*/ 10 h 266"/>
                      <a:gd name="T54" fmla="*/ 8 w 193"/>
                      <a:gd name="T55" fmla="*/ 8 h 266"/>
                      <a:gd name="T56" fmla="*/ 10 w 193"/>
                      <a:gd name="T57" fmla="*/ 7 h 266"/>
                      <a:gd name="T58" fmla="*/ 13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3 w 193"/>
                      <a:gd name="T67" fmla="*/ 1 h 266"/>
                      <a:gd name="T68" fmla="*/ 26 w 193"/>
                      <a:gd name="T69" fmla="*/ 0 h 266"/>
                      <a:gd name="T70" fmla="*/ 28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7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3" y="11"/>
                        </a:lnTo>
                        <a:lnTo>
                          <a:pt x="151" y="17"/>
                        </a:lnTo>
                        <a:lnTo>
                          <a:pt x="159" y="22"/>
                        </a:lnTo>
                        <a:lnTo>
                          <a:pt x="165" y="28"/>
                        </a:lnTo>
                        <a:lnTo>
                          <a:pt x="171" y="34"/>
                        </a:lnTo>
                        <a:lnTo>
                          <a:pt x="176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1" y="75"/>
                        </a:lnTo>
                        <a:lnTo>
                          <a:pt x="193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5" y="22"/>
                        </a:lnTo>
                        <a:lnTo>
                          <a:pt x="43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7" y="2"/>
                        </a:lnTo>
                        <a:lnTo>
                          <a:pt x="87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14" name="Freeform 476"/>
                  <p:cNvSpPr>
                    <a:spLocks noChangeAspect="1"/>
                  </p:cNvSpPr>
                  <p:nvPr/>
                </p:nvSpPr>
                <p:spPr bwMode="auto">
                  <a:xfrm>
                    <a:off x="1533" y="1783"/>
                    <a:ext cx="57" cy="86"/>
                  </a:xfrm>
                  <a:custGeom>
                    <a:avLst/>
                    <a:gdLst>
                      <a:gd name="T0" fmla="*/ 28 w 193"/>
                      <a:gd name="T1" fmla="*/ 0 h 267"/>
                      <a:gd name="T2" fmla="*/ 32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40 w 193"/>
                      <a:gd name="T9" fmla="*/ 2 h 267"/>
                      <a:gd name="T10" fmla="*/ 42 w 193"/>
                      <a:gd name="T11" fmla="*/ 4 h 267"/>
                      <a:gd name="T12" fmla="*/ 45 w 193"/>
                      <a:gd name="T13" fmla="*/ 5 h 267"/>
                      <a:gd name="T14" fmla="*/ 47 w 193"/>
                      <a:gd name="T15" fmla="*/ 7 h 267"/>
                      <a:gd name="T16" fmla="*/ 49 w 193"/>
                      <a:gd name="T17" fmla="*/ 9 h 267"/>
                      <a:gd name="T18" fmla="*/ 51 w 193"/>
                      <a:gd name="T19" fmla="*/ 11 h 267"/>
                      <a:gd name="T20" fmla="*/ 52 w 193"/>
                      <a:gd name="T21" fmla="*/ 14 h 267"/>
                      <a:gd name="T22" fmla="*/ 54 w 193"/>
                      <a:gd name="T23" fmla="*/ 16 h 267"/>
                      <a:gd name="T24" fmla="*/ 55 w 193"/>
                      <a:gd name="T25" fmla="*/ 19 h 267"/>
                      <a:gd name="T26" fmla="*/ 56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1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3 w 193"/>
                      <a:gd name="T49" fmla="*/ 16 h 267"/>
                      <a:gd name="T50" fmla="*/ 5 w 193"/>
                      <a:gd name="T51" fmla="*/ 14 h 267"/>
                      <a:gd name="T52" fmla="*/ 6 w 193"/>
                      <a:gd name="T53" fmla="*/ 11 h 267"/>
                      <a:gd name="T54" fmla="*/ 8 w 193"/>
                      <a:gd name="T55" fmla="*/ 9 h 267"/>
                      <a:gd name="T56" fmla="*/ 10 w 193"/>
                      <a:gd name="T57" fmla="*/ 7 h 267"/>
                      <a:gd name="T58" fmla="*/ 13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3 w 193"/>
                      <a:gd name="T67" fmla="*/ 0 h 267"/>
                      <a:gd name="T68" fmla="*/ 26 w 193"/>
                      <a:gd name="T69" fmla="*/ 0 h 267"/>
                      <a:gd name="T70" fmla="*/ 28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7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3" y="11"/>
                        </a:lnTo>
                        <a:lnTo>
                          <a:pt x="151" y="16"/>
                        </a:lnTo>
                        <a:lnTo>
                          <a:pt x="159" y="21"/>
                        </a:lnTo>
                        <a:lnTo>
                          <a:pt x="165" y="27"/>
                        </a:lnTo>
                        <a:lnTo>
                          <a:pt x="171" y="35"/>
                        </a:lnTo>
                        <a:lnTo>
                          <a:pt x="176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1" y="77"/>
                        </a:lnTo>
                        <a:lnTo>
                          <a:pt x="193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5" y="21"/>
                        </a:lnTo>
                        <a:lnTo>
                          <a:pt x="43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7" y="1"/>
                        </a:lnTo>
                        <a:lnTo>
                          <a:pt x="87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15" name="Freeform 477"/>
                  <p:cNvSpPr>
                    <a:spLocks noChangeAspect="1"/>
                  </p:cNvSpPr>
                  <p:nvPr/>
                </p:nvSpPr>
                <p:spPr bwMode="auto">
                  <a:xfrm>
                    <a:off x="4264" y="1661"/>
                    <a:ext cx="57" cy="79"/>
                  </a:xfrm>
                  <a:custGeom>
                    <a:avLst/>
                    <a:gdLst>
                      <a:gd name="T0" fmla="*/ 29 w 194"/>
                      <a:gd name="T1" fmla="*/ 0 h 266"/>
                      <a:gd name="T2" fmla="*/ 31 w 194"/>
                      <a:gd name="T3" fmla="*/ 0 h 266"/>
                      <a:gd name="T4" fmla="*/ 34 w 194"/>
                      <a:gd name="T5" fmla="*/ 1 h 266"/>
                      <a:gd name="T6" fmla="*/ 37 w 194"/>
                      <a:gd name="T7" fmla="*/ 1 h 266"/>
                      <a:gd name="T8" fmla="*/ 40 w 194"/>
                      <a:gd name="T9" fmla="*/ 2 h 266"/>
                      <a:gd name="T10" fmla="*/ 42 w 194"/>
                      <a:gd name="T11" fmla="*/ 3 h 266"/>
                      <a:gd name="T12" fmla="*/ 44 w 194"/>
                      <a:gd name="T13" fmla="*/ 5 h 266"/>
                      <a:gd name="T14" fmla="*/ 46 w 194"/>
                      <a:gd name="T15" fmla="*/ 7 h 266"/>
                      <a:gd name="T16" fmla="*/ 48 w 194"/>
                      <a:gd name="T17" fmla="*/ 8 h 266"/>
                      <a:gd name="T18" fmla="*/ 51 w 194"/>
                      <a:gd name="T19" fmla="*/ 10 h 266"/>
                      <a:gd name="T20" fmla="*/ 52 w 194"/>
                      <a:gd name="T21" fmla="*/ 12 h 266"/>
                      <a:gd name="T22" fmla="*/ 53 w 194"/>
                      <a:gd name="T23" fmla="*/ 15 h 266"/>
                      <a:gd name="T24" fmla="*/ 54 w 194"/>
                      <a:gd name="T25" fmla="*/ 18 h 266"/>
                      <a:gd name="T26" fmla="*/ 55 w 194"/>
                      <a:gd name="T27" fmla="*/ 20 h 266"/>
                      <a:gd name="T28" fmla="*/ 56 w 194"/>
                      <a:gd name="T29" fmla="*/ 22 h 266"/>
                      <a:gd name="T30" fmla="*/ 57 w 194"/>
                      <a:gd name="T31" fmla="*/ 25 h 266"/>
                      <a:gd name="T32" fmla="*/ 57 w 194"/>
                      <a:gd name="T33" fmla="*/ 28 h 266"/>
                      <a:gd name="T34" fmla="*/ 57 w 194"/>
                      <a:gd name="T35" fmla="*/ 79 h 266"/>
                      <a:gd name="T36" fmla="*/ 0 w 194"/>
                      <a:gd name="T37" fmla="*/ 79 h 266"/>
                      <a:gd name="T38" fmla="*/ 0 w 194"/>
                      <a:gd name="T39" fmla="*/ 28 h 266"/>
                      <a:gd name="T40" fmla="*/ 0 w 194"/>
                      <a:gd name="T41" fmla="*/ 25 h 266"/>
                      <a:gd name="T42" fmla="*/ 1 w 194"/>
                      <a:gd name="T43" fmla="*/ 22 h 266"/>
                      <a:gd name="T44" fmla="*/ 1 w 194"/>
                      <a:gd name="T45" fmla="*/ 20 h 266"/>
                      <a:gd name="T46" fmla="*/ 2 w 194"/>
                      <a:gd name="T47" fmla="*/ 18 h 266"/>
                      <a:gd name="T48" fmla="*/ 4 w 194"/>
                      <a:gd name="T49" fmla="*/ 15 h 266"/>
                      <a:gd name="T50" fmla="*/ 5 w 194"/>
                      <a:gd name="T51" fmla="*/ 12 h 266"/>
                      <a:gd name="T52" fmla="*/ 6 w 194"/>
                      <a:gd name="T53" fmla="*/ 10 h 266"/>
                      <a:gd name="T54" fmla="*/ 8 w 194"/>
                      <a:gd name="T55" fmla="*/ 8 h 266"/>
                      <a:gd name="T56" fmla="*/ 10 w 194"/>
                      <a:gd name="T57" fmla="*/ 7 h 266"/>
                      <a:gd name="T58" fmla="*/ 12 w 194"/>
                      <a:gd name="T59" fmla="*/ 5 h 266"/>
                      <a:gd name="T60" fmla="*/ 15 w 194"/>
                      <a:gd name="T61" fmla="*/ 3 h 266"/>
                      <a:gd name="T62" fmla="*/ 17 w 194"/>
                      <a:gd name="T63" fmla="*/ 2 h 266"/>
                      <a:gd name="T64" fmla="*/ 20 w 194"/>
                      <a:gd name="T65" fmla="*/ 1 h 266"/>
                      <a:gd name="T66" fmla="*/ 23 w 194"/>
                      <a:gd name="T67" fmla="*/ 1 h 266"/>
                      <a:gd name="T68" fmla="*/ 25 w 194"/>
                      <a:gd name="T69" fmla="*/ 0 h 266"/>
                      <a:gd name="T70" fmla="*/ 29 w 194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6">
                        <a:moveTo>
                          <a:pt x="97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1" y="17"/>
                        </a:lnTo>
                        <a:lnTo>
                          <a:pt x="158" y="22"/>
                        </a:lnTo>
                        <a:lnTo>
                          <a:pt x="165" y="28"/>
                        </a:lnTo>
                        <a:lnTo>
                          <a:pt x="172" y="34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2" y="75"/>
                        </a:lnTo>
                        <a:lnTo>
                          <a:pt x="193" y="85"/>
                        </a:lnTo>
                        <a:lnTo>
                          <a:pt x="194" y="94"/>
                        </a:lnTo>
                        <a:lnTo>
                          <a:pt x="194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6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16" name="Freeform 478"/>
                  <p:cNvSpPr>
                    <a:spLocks noChangeAspect="1"/>
                  </p:cNvSpPr>
                  <p:nvPr/>
                </p:nvSpPr>
                <p:spPr bwMode="auto">
                  <a:xfrm>
                    <a:off x="4264" y="1783"/>
                    <a:ext cx="57" cy="86"/>
                  </a:xfrm>
                  <a:custGeom>
                    <a:avLst/>
                    <a:gdLst>
                      <a:gd name="T0" fmla="*/ 29 w 194"/>
                      <a:gd name="T1" fmla="*/ 0 h 267"/>
                      <a:gd name="T2" fmla="*/ 31 w 194"/>
                      <a:gd name="T3" fmla="*/ 0 h 267"/>
                      <a:gd name="T4" fmla="*/ 34 w 194"/>
                      <a:gd name="T5" fmla="*/ 0 h 267"/>
                      <a:gd name="T6" fmla="*/ 37 w 194"/>
                      <a:gd name="T7" fmla="*/ 1 h 267"/>
                      <a:gd name="T8" fmla="*/ 40 w 194"/>
                      <a:gd name="T9" fmla="*/ 2 h 267"/>
                      <a:gd name="T10" fmla="*/ 42 w 194"/>
                      <a:gd name="T11" fmla="*/ 4 h 267"/>
                      <a:gd name="T12" fmla="*/ 44 w 194"/>
                      <a:gd name="T13" fmla="*/ 5 h 267"/>
                      <a:gd name="T14" fmla="*/ 46 w 194"/>
                      <a:gd name="T15" fmla="*/ 7 h 267"/>
                      <a:gd name="T16" fmla="*/ 48 w 194"/>
                      <a:gd name="T17" fmla="*/ 9 h 267"/>
                      <a:gd name="T18" fmla="*/ 51 w 194"/>
                      <a:gd name="T19" fmla="*/ 11 h 267"/>
                      <a:gd name="T20" fmla="*/ 52 w 194"/>
                      <a:gd name="T21" fmla="*/ 14 h 267"/>
                      <a:gd name="T22" fmla="*/ 53 w 194"/>
                      <a:gd name="T23" fmla="*/ 16 h 267"/>
                      <a:gd name="T24" fmla="*/ 54 w 194"/>
                      <a:gd name="T25" fmla="*/ 19 h 267"/>
                      <a:gd name="T26" fmla="*/ 55 w 194"/>
                      <a:gd name="T27" fmla="*/ 22 h 267"/>
                      <a:gd name="T28" fmla="*/ 56 w 194"/>
                      <a:gd name="T29" fmla="*/ 25 h 267"/>
                      <a:gd name="T30" fmla="*/ 57 w 194"/>
                      <a:gd name="T31" fmla="*/ 28 h 267"/>
                      <a:gd name="T32" fmla="*/ 57 w 194"/>
                      <a:gd name="T33" fmla="*/ 31 h 267"/>
                      <a:gd name="T34" fmla="*/ 57 w 194"/>
                      <a:gd name="T35" fmla="*/ 86 h 267"/>
                      <a:gd name="T36" fmla="*/ 0 w 194"/>
                      <a:gd name="T37" fmla="*/ 86 h 267"/>
                      <a:gd name="T38" fmla="*/ 0 w 194"/>
                      <a:gd name="T39" fmla="*/ 31 h 267"/>
                      <a:gd name="T40" fmla="*/ 0 w 194"/>
                      <a:gd name="T41" fmla="*/ 28 h 267"/>
                      <a:gd name="T42" fmla="*/ 1 w 194"/>
                      <a:gd name="T43" fmla="*/ 25 h 267"/>
                      <a:gd name="T44" fmla="*/ 1 w 194"/>
                      <a:gd name="T45" fmla="*/ 22 h 267"/>
                      <a:gd name="T46" fmla="*/ 2 w 194"/>
                      <a:gd name="T47" fmla="*/ 19 h 267"/>
                      <a:gd name="T48" fmla="*/ 4 w 194"/>
                      <a:gd name="T49" fmla="*/ 16 h 267"/>
                      <a:gd name="T50" fmla="*/ 5 w 194"/>
                      <a:gd name="T51" fmla="*/ 14 h 267"/>
                      <a:gd name="T52" fmla="*/ 6 w 194"/>
                      <a:gd name="T53" fmla="*/ 11 h 267"/>
                      <a:gd name="T54" fmla="*/ 8 w 194"/>
                      <a:gd name="T55" fmla="*/ 9 h 267"/>
                      <a:gd name="T56" fmla="*/ 10 w 194"/>
                      <a:gd name="T57" fmla="*/ 7 h 267"/>
                      <a:gd name="T58" fmla="*/ 12 w 194"/>
                      <a:gd name="T59" fmla="*/ 5 h 267"/>
                      <a:gd name="T60" fmla="*/ 15 w 194"/>
                      <a:gd name="T61" fmla="*/ 4 h 267"/>
                      <a:gd name="T62" fmla="*/ 17 w 194"/>
                      <a:gd name="T63" fmla="*/ 2 h 267"/>
                      <a:gd name="T64" fmla="*/ 20 w 194"/>
                      <a:gd name="T65" fmla="*/ 1 h 267"/>
                      <a:gd name="T66" fmla="*/ 23 w 194"/>
                      <a:gd name="T67" fmla="*/ 0 h 267"/>
                      <a:gd name="T68" fmla="*/ 25 w 194"/>
                      <a:gd name="T69" fmla="*/ 0 h 267"/>
                      <a:gd name="T70" fmla="*/ 29 w 194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7">
                        <a:moveTo>
                          <a:pt x="97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1" y="16"/>
                        </a:lnTo>
                        <a:lnTo>
                          <a:pt x="158" y="21"/>
                        </a:lnTo>
                        <a:lnTo>
                          <a:pt x="165" y="27"/>
                        </a:lnTo>
                        <a:lnTo>
                          <a:pt x="172" y="35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2" y="77"/>
                        </a:lnTo>
                        <a:lnTo>
                          <a:pt x="193" y="86"/>
                        </a:lnTo>
                        <a:lnTo>
                          <a:pt x="194" y="96"/>
                        </a:lnTo>
                        <a:lnTo>
                          <a:pt x="194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6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17" name="Freeform 479"/>
                  <p:cNvSpPr>
                    <a:spLocks noChangeAspect="1"/>
                  </p:cNvSpPr>
                  <p:nvPr/>
                </p:nvSpPr>
                <p:spPr bwMode="auto">
                  <a:xfrm>
                    <a:off x="997" y="1661"/>
                    <a:ext cx="57" cy="79"/>
                  </a:xfrm>
                  <a:custGeom>
                    <a:avLst/>
                    <a:gdLst>
                      <a:gd name="T0" fmla="*/ 28 w 193"/>
                      <a:gd name="T1" fmla="*/ 0 h 266"/>
                      <a:gd name="T2" fmla="*/ 31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40 w 193"/>
                      <a:gd name="T9" fmla="*/ 2 h 266"/>
                      <a:gd name="T10" fmla="*/ 42 w 193"/>
                      <a:gd name="T11" fmla="*/ 3 h 266"/>
                      <a:gd name="T12" fmla="*/ 44 w 193"/>
                      <a:gd name="T13" fmla="*/ 5 h 266"/>
                      <a:gd name="T14" fmla="*/ 47 w 193"/>
                      <a:gd name="T15" fmla="*/ 7 h 266"/>
                      <a:gd name="T16" fmla="*/ 48 w 193"/>
                      <a:gd name="T17" fmla="*/ 8 h 266"/>
                      <a:gd name="T18" fmla="*/ 50 w 193"/>
                      <a:gd name="T19" fmla="*/ 10 h 266"/>
                      <a:gd name="T20" fmla="*/ 52 w 193"/>
                      <a:gd name="T21" fmla="*/ 12 h 266"/>
                      <a:gd name="T22" fmla="*/ 53 w 193"/>
                      <a:gd name="T23" fmla="*/ 15 h 266"/>
                      <a:gd name="T24" fmla="*/ 55 w 193"/>
                      <a:gd name="T25" fmla="*/ 18 h 266"/>
                      <a:gd name="T26" fmla="*/ 56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0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3 w 193"/>
                      <a:gd name="T49" fmla="*/ 15 h 266"/>
                      <a:gd name="T50" fmla="*/ 5 w 193"/>
                      <a:gd name="T51" fmla="*/ 12 h 266"/>
                      <a:gd name="T52" fmla="*/ 6 w 193"/>
                      <a:gd name="T53" fmla="*/ 10 h 266"/>
                      <a:gd name="T54" fmla="*/ 8 w 193"/>
                      <a:gd name="T55" fmla="*/ 8 h 266"/>
                      <a:gd name="T56" fmla="*/ 10 w 193"/>
                      <a:gd name="T57" fmla="*/ 7 h 266"/>
                      <a:gd name="T58" fmla="*/ 12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3 w 193"/>
                      <a:gd name="T67" fmla="*/ 1 h 266"/>
                      <a:gd name="T68" fmla="*/ 25 w 193"/>
                      <a:gd name="T69" fmla="*/ 0 h 266"/>
                      <a:gd name="T70" fmla="*/ 28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0" y="17"/>
                        </a:lnTo>
                        <a:lnTo>
                          <a:pt x="158" y="22"/>
                        </a:lnTo>
                        <a:lnTo>
                          <a:pt x="164" y="28"/>
                        </a:lnTo>
                        <a:lnTo>
                          <a:pt x="170" y="34"/>
                        </a:lnTo>
                        <a:lnTo>
                          <a:pt x="177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0" y="75"/>
                        </a:lnTo>
                        <a:lnTo>
                          <a:pt x="193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1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4"/>
                        </a:lnTo>
                        <a:lnTo>
                          <a:pt x="27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18" name="Freeform 480"/>
                  <p:cNvSpPr>
                    <a:spLocks noChangeAspect="1"/>
                  </p:cNvSpPr>
                  <p:nvPr/>
                </p:nvSpPr>
                <p:spPr bwMode="auto">
                  <a:xfrm>
                    <a:off x="997" y="1783"/>
                    <a:ext cx="57" cy="86"/>
                  </a:xfrm>
                  <a:custGeom>
                    <a:avLst/>
                    <a:gdLst>
                      <a:gd name="T0" fmla="*/ 28 w 193"/>
                      <a:gd name="T1" fmla="*/ 0 h 267"/>
                      <a:gd name="T2" fmla="*/ 31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40 w 193"/>
                      <a:gd name="T9" fmla="*/ 2 h 267"/>
                      <a:gd name="T10" fmla="*/ 42 w 193"/>
                      <a:gd name="T11" fmla="*/ 4 h 267"/>
                      <a:gd name="T12" fmla="*/ 44 w 193"/>
                      <a:gd name="T13" fmla="*/ 5 h 267"/>
                      <a:gd name="T14" fmla="*/ 47 w 193"/>
                      <a:gd name="T15" fmla="*/ 7 h 267"/>
                      <a:gd name="T16" fmla="*/ 48 w 193"/>
                      <a:gd name="T17" fmla="*/ 9 h 267"/>
                      <a:gd name="T18" fmla="*/ 50 w 193"/>
                      <a:gd name="T19" fmla="*/ 11 h 267"/>
                      <a:gd name="T20" fmla="*/ 52 w 193"/>
                      <a:gd name="T21" fmla="*/ 14 h 267"/>
                      <a:gd name="T22" fmla="*/ 53 w 193"/>
                      <a:gd name="T23" fmla="*/ 16 h 267"/>
                      <a:gd name="T24" fmla="*/ 55 w 193"/>
                      <a:gd name="T25" fmla="*/ 19 h 267"/>
                      <a:gd name="T26" fmla="*/ 56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0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3 w 193"/>
                      <a:gd name="T49" fmla="*/ 16 h 267"/>
                      <a:gd name="T50" fmla="*/ 5 w 193"/>
                      <a:gd name="T51" fmla="*/ 14 h 267"/>
                      <a:gd name="T52" fmla="*/ 6 w 193"/>
                      <a:gd name="T53" fmla="*/ 11 h 267"/>
                      <a:gd name="T54" fmla="*/ 8 w 193"/>
                      <a:gd name="T55" fmla="*/ 9 h 267"/>
                      <a:gd name="T56" fmla="*/ 10 w 193"/>
                      <a:gd name="T57" fmla="*/ 7 h 267"/>
                      <a:gd name="T58" fmla="*/ 12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3 w 193"/>
                      <a:gd name="T67" fmla="*/ 0 h 267"/>
                      <a:gd name="T68" fmla="*/ 25 w 193"/>
                      <a:gd name="T69" fmla="*/ 0 h 267"/>
                      <a:gd name="T70" fmla="*/ 28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0" y="16"/>
                        </a:lnTo>
                        <a:lnTo>
                          <a:pt x="158" y="21"/>
                        </a:lnTo>
                        <a:lnTo>
                          <a:pt x="164" y="27"/>
                        </a:lnTo>
                        <a:lnTo>
                          <a:pt x="170" y="35"/>
                        </a:lnTo>
                        <a:lnTo>
                          <a:pt x="177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0" y="77"/>
                        </a:lnTo>
                        <a:lnTo>
                          <a:pt x="193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1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5"/>
                        </a:lnTo>
                        <a:lnTo>
                          <a:pt x="27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19" name="Freeform 481"/>
                  <p:cNvSpPr>
                    <a:spLocks noChangeAspect="1"/>
                  </p:cNvSpPr>
                  <p:nvPr/>
                </p:nvSpPr>
                <p:spPr bwMode="auto">
                  <a:xfrm>
                    <a:off x="3735" y="1661"/>
                    <a:ext cx="57" cy="79"/>
                  </a:xfrm>
                  <a:custGeom>
                    <a:avLst/>
                    <a:gdLst>
                      <a:gd name="T0" fmla="*/ 29 w 194"/>
                      <a:gd name="T1" fmla="*/ 0 h 266"/>
                      <a:gd name="T2" fmla="*/ 31 w 194"/>
                      <a:gd name="T3" fmla="*/ 0 h 266"/>
                      <a:gd name="T4" fmla="*/ 34 w 194"/>
                      <a:gd name="T5" fmla="*/ 1 h 266"/>
                      <a:gd name="T6" fmla="*/ 37 w 194"/>
                      <a:gd name="T7" fmla="*/ 1 h 266"/>
                      <a:gd name="T8" fmla="*/ 40 w 194"/>
                      <a:gd name="T9" fmla="*/ 2 h 266"/>
                      <a:gd name="T10" fmla="*/ 42 w 194"/>
                      <a:gd name="T11" fmla="*/ 3 h 266"/>
                      <a:gd name="T12" fmla="*/ 44 w 194"/>
                      <a:gd name="T13" fmla="*/ 5 h 266"/>
                      <a:gd name="T14" fmla="*/ 47 w 194"/>
                      <a:gd name="T15" fmla="*/ 7 h 266"/>
                      <a:gd name="T16" fmla="*/ 49 w 194"/>
                      <a:gd name="T17" fmla="*/ 8 h 266"/>
                      <a:gd name="T18" fmla="*/ 51 w 194"/>
                      <a:gd name="T19" fmla="*/ 10 h 266"/>
                      <a:gd name="T20" fmla="*/ 52 w 194"/>
                      <a:gd name="T21" fmla="*/ 12 h 266"/>
                      <a:gd name="T22" fmla="*/ 53 w 194"/>
                      <a:gd name="T23" fmla="*/ 15 h 266"/>
                      <a:gd name="T24" fmla="*/ 55 w 194"/>
                      <a:gd name="T25" fmla="*/ 18 h 266"/>
                      <a:gd name="T26" fmla="*/ 56 w 194"/>
                      <a:gd name="T27" fmla="*/ 20 h 266"/>
                      <a:gd name="T28" fmla="*/ 56 w 194"/>
                      <a:gd name="T29" fmla="*/ 22 h 266"/>
                      <a:gd name="T30" fmla="*/ 57 w 194"/>
                      <a:gd name="T31" fmla="*/ 25 h 266"/>
                      <a:gd name="T32" fmla="*/ 57 w 194"/>
                      <a:gd name="T33" fmla="*/ 28 h 266"/>
                      <a:gd name="T34" fmla="*/ 57 w 194"/>
                      <a:gd name="T35" fmla="*/ 79 h 266"/>
                      <a:gd name="T36" fmla="*/ 0 w 194"/>
                      <a:gd name="T37" fmla="*/ 79 h 266"/>
                      <a:gd name="T38" fmla="*/ 0 w 194"/>
                      <a:gd name="T39" fmla="*/ 28 h 266"/>
                      <a:gd name="T40" fmla="*/ 0 w 194"/>
                      <a:gd name="T41" fmla="*/ 25 h 266"/>
                      <a:gd name="T42" fmla="*/ 1 w 194"/>
                      <a:gd name="T43" fmla="*/ 22 h 266"/>
                      <a:gd name="T44" fmla="*/ 1 w 194"/>
                      <a:gd name="T45" fmla="*/ 20 h 266"/>
                      <a:gd name="T46" fmla="*/ 2 w 194"/>
                      <a:gd name="T47" fmla="*/ 18 h 266"/>
                      <a:gd name="T48" fmla="*/ 4 w 194"/>
                      <a:gd name="T49" fmla="*/ 15 h 266"/>
                      <a:gd name="T50" fmla="*/ 5 w 194"/>
                      <a:gd name="T51" fmla="*/ 12 h 266"/>
                      <a:gd name="T52" fmla="*/ 6 w 194"/>
                      <a:gd name="T53" fmla="*/ 10 h 266"/>
                      <a:gd name="T54" fmla="*/ 9 w 194"/>
                      <a:gd name="T55" fmla="*/ 8 h 266"/>
                      <a:gd name="T56" fmla="*/ 11 w 194"/>
                      <a:gd name="T57" fmla="*/ 7 h 266"/>
                      <a:gd name="T58" fmla="*/ 13 w 194"/>
                      <a:gd name="T59" fmla="*/ 5 h 266"/>
                      <a:gd name="T60" fmla="*/ 15 w 194"/>
                      <a:gd name="T61" fmla="*/ 3 h 266"/>
                      <a:gd name="T62" fmla="*/ 17 w 194"/>
                      <a:gd name="T63" fmla="*/ 2 h 266"/>
                      <a:gd name="T64" fmla="*/ 20 w 194"/>
                      <a:gd name="T65" fmla="*/ 1 h 266"/>
                      <a:gd name="T66" fmla="*/ 23 w 194"/>
                      <a:gd name="T67" fmla="*/ 1 h 266"/>
                      <a:gd name="T68" fmla="*/ 26 w 194"/>
                      <a:gd name="T69" fmla="*/ 0 h 266"/>
                      <a:gd name="T70" fmla="*/ 29 w 194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6">
                        <a:moveTo>
                          <a:pt x="97" y="0"/>
                        </a:moveTo>
                        <a:lnTo>
                          <a:pt x="107" y="1"/>
                        </a:lnTo>
                        <a:lnTo>
                          <a:pt x="117" y="2"/>
                        </a:lnTo>
                        <a:lnTo>
                          <a:pt x="126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1" y="17"/>
                        </a:lnTo>
                        <a:lnTo>
                          <a:pt x="159" y="22"/>
                        </a:lnTo>
                        <a:lnTo>
                          <a:pt x="166" y="28"/>
                        </a:lnTo>
                        <a:lnTo>
                          <a:pt x="172" y="34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7" y="59"/>
                        </a:lnTo>
                        <a:lnTo>
                          <a:pt x="190" y="67"/>
                        </a:lnTo>
                        <a:lnTo>
                          <a:pt x="192" y="75"/>
                        </a:lnTo>
                        <a:lnTo>
                          <a:pt x="193" y="85"/>
                        </a:lnTo>
                        <a:lnTo>
                          <a:pt x="194" y="94"/>
                        </a:lnTo>
                        <a:lnTo>
                          <a:pt x="194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9" y="28"/>
                        </a:lnTo>
                        <a:lnTo>
                          <a:pt x="36" y="22"/>
                        </a:lnTo>
                        <a:lnTo>
                          <a:pt x="43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9" y="4"/>
                        </a:lnTo>
                        <a:lnTo>
                          <a:pt x="78" y="2"/>
                        </a:lnTo>
                        <a:lnTo>
                          <a:pt x="88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20" name="Freeform 482"/>
                  <p:cNvSpPr>
                    <a:spLocks noChangeAspect="1"/>
                  </p:cNvSpPr>
                  <p:nvPr/>
                </p:nvSpPr>
                <p:spPr bwMode="auto">
                  <a:xfrm>
                    <a:off x="3735" y="1783"/>
                    <a:ext cx="57" cy="86"/>
                  </a:xfrm>
                  <a:custGeom>
                    <a:avLst/>
                    <a:gdLst>
                      <a:gd name="T0" fmla="*/ 29 w 194"/>
                      <a:gd name="T1" fmla="*/ 0 h 267"/>
                      <a:gd name="T2" fmla="*/ 31 w 194"/>
                      <a:gd name="T3" fmla="*/ 0 h 267"/>
                      <a:gd name="T4" fmla="*/ 34 w 194"/>
                      <a:gd name="T5" fmla="*/ 0 h 267"/>
                      <a:gd name="T6" fmla="*/ 37 w 194"/>
                      <a:gd name="T7" fmla="*/ 1 h 267"/>
                      <a:gd name="T8" fmla="*/ 40 w 194"/>
                      <a:gd name="T9" fmla="*/ 2 h 267"/>
                      <a:gd name="T10" fmla="*/ 42 w 194"/>
                      <a:gd name="T11" fmla="*/ 4 h 267"/>
                      <a:gd name="T12" fmla="*/ 44 w 194"/>
                      <a:gd name="T13" fmla="*/ 5 h 267"/>
                      <a:gd name="T14" fmla="*/ 47 w 194"/>
                      <a:gd name="T15" fmla="*/ 7 h 267"/>
                      <a:gd name="T16" fmla="*/ 49 w 194"/>
                      <a:gd name="T17" fmla="*/ 9 h 267"/>
                      <a:gd name="T18" fmla="*/ 51 w 194"/>
                      <a:gd name="T19" fmla="*/ 11 h 267"/>
                      <a:gd name="T20" fmla="*/ 52 w 194"/>
                      <a:gd name="T21" fmla="*/ 14 h 267"/>
                      <a:gd name="T22" fmla="*/ 53 w 194"/>
                      <a:gd name="T23" fmla="*/ 16 h 267"/>
                      <a:gd name="T24" fmla="*/ 55 w 194"/>
                      <a:gd name="T25" fmla="*/ 19 h 267"/>
                      <a:gd name="T26" fmla="*/ 56 w 194"/>
                      <a:gd name="T27" fmla="*/ 22 h 267"/>
                      <a:gd name="T28" fmla="*/ 56 w 194"/>
                      <a:gd name="T29" fmla="*/ 25 h 267"/>
                      <a:gd name="T30" fmla="*/ 57 w 194"/>
                      <a:gd name="T31" fmla="*/ 28 h 267"/>
                      <a:gd name="T32" fmla="*/ 57 w 194"/>
                      <a:gd name="T33" fmla="*/ 31 h 267"/>
                      <a:gd name="T34" fmla="*/ 57 w 194"/>
                      <a:gd name="T35" fmla="*/ 86 h 267"/>
                      <a:gd name="T36" fmla="*/ 0 w 194"/>
                      <a:gd name="T37" fmla="*/ 86 h 267"/>
                      <a:gd name="T38" fmla="*/ 0 w 194"/>
                      <a:gd name="T39" fmla="*/ 31 h 267"/>
                      <a:gd name="T40" fmla="*/ 0 w 194"/>
                      <a:gd name="T41" fmla="*/ 28 h 267"/>
                      <a:gd name="T42" fmla="*/ 1 w 194"/>
                      <a:gd name="T43" fmla="*/ 25 h 267"/>
                      <a:gd name="T44" fmla="*/ 1 w 194"/>
                      <a:gd name="T45" fmla="*/ 22 h 267"/>
                      <a:gd name="T46" fmla="*/ 2 w 194"/>
                      <a:gd name="T47" fmla="*/ 19 h 267"/>
                      <a:gd name="T48" fmla="*/ 4 w 194"/>
                      <a:gd name="T49" fmla="*/ 16 h 267"/>
                      <a:gd name="T50" fmla="*/ 5 w 194"/>
                      <a:gd name="T51" fmla="*/ 14 h 267"/>
                      <a:gd name="T52" fmla="*/ 6 w 194"/>
                      <a:gd name="T53" fmla="*/ 11 h 267"/>
                      <a:gd name="T54" fmla="*/ 9 w 194"/>
                      <a:gd name="T55" fmla="*/ 9 h 267"/>
                      <a:gd name="T56" fmla="*/ 11 w 194"/>
                      <a:gd name="T57" fmla="*/ 7 h 267"/>
                      <a:gd name="T58" fmla="*/ 13 w 194"/>
                      <a:gd name="T59" fmla="*/ 5 h 267"/>
                      <a:gd name="T60" fmla="*/ 15 w 194"/>
                      <a:gd name="T61" fmla="*/ 4 h 267"/>
                      <a:gd name="T62" fmla="*/ 17 w 194"/>
                      <a:gd name="T63" fmla="*/ 2 h 267"/>
                      <a:gd name="T64" fmla="*/ 20 w 194"/>
                      <a:gd name="T65" fmla="*/ 1 h 267"/>
                      <a:gd name="T66" fmla="*/ 23 w 194"/>
                      <a:gd name="T67" fmla="*/ 0 h 267"/>
                      <a:gd name="T68" fmla="*/ 26 w 194"/>
                      <a:gd name="T69" fmla="*/ 0 h 267"/>
                      <a:gd name="T70" fmla="*/ 29 w 194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7">
                        <a:moveTo>
                          <a:pt x="97" y="0"/>
                        </a:moveTo>
                        <a:lnTo>
                          <a:pt x="107" y="0"/>
                        </a:lnTo>
                        <a:lnTo>
                          <a:pt x="117" y="1"/>
                        </a:lnTo>
                        <a:lnTo>
                          <a:pt x="126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1" y="16"/>
                        </a:lnTo>
                        <a:lnTo>
                          <a:pt x="159" y="21"/>
                        </a:lnTo>
                        <a:lnTo>
                          <a:pt x="166" y="27"/>
                        </a:lnTo>
                        <a:lnTo>
                          <a:pt x="172" y="35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7" y="59"/>
                        </a:lnTo>
                        <a:lnTo>
                          <a:pt x="190" y="67"/>
                        </a:lnTo>
                        <a:lnTo>
                          <a:pt x="192" y="77"/>
                        </a:lnTo>
                        <a:lnTo>
                          <a:pt x="193" y="86"/>
                        </a:lnTo>
                        <a:lnTo>
                          <a:pt x="194" y="96"/>
                        </a:lnTo>
                        <a:lnTo>
                          <a:pt x="194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9" y="27"/>
                        </a:lnTo>
                        <a:lnTo>
                          <a:pt x="36" y="21"/>
                        </a:lnTo>
                        <a:lnTo>
                          <a:pt x="43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9" y="4"/>
                        </a:lnTo>
                        <a:lnTo>
                          <a:pt x="78" y="1"/>
                        </a:lnTo>
                        <a:lnTo>
                          <a:pt x="88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21" name="Freeform 483"/>
                  <p:cNvSpPr>
                    <a:spLocks noChangeAspect="1"/>
                  </p:cNvSpPr>
                  <p:nvPr/>
                </p:nvSpPr>
                <p:spPr bwMode="auto">
                  <a:xfrm>
                    <a:off x="1640" y="1661"/>
                    <a:ext cx="57" cy="79"/>
                  </a:xfrm>
                  <a:custGeom>
                    <a:avLst/>
                    <a:gdLst>
                      <a:gd name="T0" fmla="*/ 28 w 193"/>
                      <a:gd name="T1" fmla="*/ 0 h 266"/>
                      <a:gd name="T2" fmla="*/ 32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40 w 193"/>
                      <a:gd name="T9" fmla="*/ 2 h 266"/>
                      <a:gd name="T10" fmla="*/ 42 w 193"/>
                      <a:gd name="T11" fmla="*/ 3 h 266"/>
                      <a:gd name="T12" fmla="*/ 45 w 193"/>
                      <a:gd name="T13" fmla="*/ 5 h 266"/>
                      <a:gd name="T14" fmla="*/ 47 w 193"/>
                      <a:gd name="T15" fmla="*/ 7 h 266"/>
                      <a:gd name="T16" fmla="*/ 49 w 193"/>
                      <a:gd name="T17" fmla="*/ 8 h 266"/>
                      <a:gd name="T18" fmla="*/ 51 w 193"/>
                      <a:gd name="T19" fmla="*/ 10 h 266"/>
                      <a:gd name="T20" fmla="*/ 52 w 193"/>
                      <a:gd name="T21" fmla="*/ 12 h 266"/>
                      <a:gd name="T22" fmla="*/ 54 w 193"/>
                      <a:gd name="T23" fmla="*/ 15 h 266"/>
                      <a:gd name="T24" fmla="*/ 55 w 193"/>
                      <a:gd name="T25" fmla="*/ 18 h 266"/>
                      <a:gd name="T26" fmla="*/ 56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1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3 w 193"/>
                      <a:gd name="T49" fmla="*/ 15 h 266"/>
                      <a:gd name="T50" fmla="*/ 5 w 193"/>
                      <a:gd name="T51" fmla="*/ 12 h 266"/>
                      <a:gd name="T52" fmla="*/ 6 w 193"/>
                      <a:gd name="T53" fmla="*/ 10 h 266"/>
                      <a:gd name="T54" fmla="*/ 8 w 193"/>
                      <a:gd name="T55" fmla="*/ 8 h 266"/>
                      <a:gd name="T56" fmla="*/ 10 w 193"/>
                      <a:gd name="T57" fmla="*/ 7 h 266"/>
                      <a:gd name="T58" fmla="*/ 13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3 w 193"/>
                      <a:gd name="T67" fmla="*/ 1 h 266"/>
                      <a:gd name="T68" fmla="*/ 26 w 193"/>
                      <a:gd name="T69" fmla="*/ 0 h 266"/>
                      <a:gd name="T70" fmla="*/ 28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7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3" y="11"/>
                        </a:lnTo>
                        <a:lnTo>
                          <a:pt x="151" y="17"/>
                        </a:lnTo>
                        <a:lnTo>
                          <a:pt x="159" y="22"/>
                        </a:lnTo>
                        <a:lnTo>
                          <a:pt x="165" y="28"/>
                        </a:lnTo>
                        <a:lnTo>
                          <a:pt x="171" y="34"/>
                        </a:lnTo>
                        <a:lnTo>
                          <a:pt x="176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1" y="75"/>
                        </a:lnTo>
                        <a:lnTo>
                          <a:pt x="192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5" y="22"/>
                        </a:lnTo>
                        <a:lnTo>
                          <a:pt x="43" y="17"/>
                        </a:lnTo>
                        <a:lnTo>
                          <a:pt x="50" y="11"/>
                        </a:lnTo>
                        <a:lnTo>
                          <a:pt x="58" y="7"/>
                        </a:lnTo>
                        <a:lnTo>
                          <a:pt x="68" y="4"/>
                        </a:lnTo>
                        <a:lnTo>
                          <a:pt x="77" y="2"/>
                        </a:lnTo>
                        <a:lnTo>
                          <a:pt x="87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22" name="Freeform 484"/>
                  <p:cNvSpPr>
                    <a:spLocks noChangeAspect="1"/>
                  </p:cNvSpPr>
                  <p:nvPr/>
                </p:nvSpPr>
                <p:spPr bwMode="auto">
                  <a:xfrm>
                    <a:off x="1640" y="1783"/>
                    <a:ext cx="57" cy="86"/>
                  </a:xfrm>
                  <a:custGeom>
                    <a:avLst/>
                    <a:gdLst>
                      <a:gd name="T0" fmla="*/ 28 w 193"/>
                      <a:gd name="T1" fmla="*/ 0 h 267"/>
                      <a:gd name="T2" fmla="*/ 32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40 w 193"/>
                      <a:gd name="T9" fmla="*/ 2 h 267"/>
                      <a:gd name="T10" fmla="*/ 42 w 193"/>
                      <a:gd name="T11" fmla="*/ 4 h 267"/>
                      <a:gd name="T12" fmla="*/ 45 w 193"/>
                      <a:gd name="T13" fmla="*/ 5 h 267"/>
                      <a:gd name="T14" fmla="*/ 47 w 193"/>
                      <a:gd name="T15" fmla="*/ 7 h 267"/>
                      <a:gd name="T16" fmla="*/ 49 w 193"/>
                      <a:gd name="T17" fmla="*/ 9 h 267"/>
                      <a:gd name="T18" fmla="*/ 51 w 193"/>
                      <a:gd name="T19" fmla="*/ 11 h 267"/>
                      <a:gd name="T20" fmla="*/ 52 w 193"/>
                      <a:gd name="T21" fmla="*/ 14 h 267"/>
                      <a:gd name="T22" fmla="*/ 54 w 193"/>
                      <a:gd name="T23" fmla="*/ 16 h 267"/>
                      <a:gd name="T24" fmla="*/ 55 w 193"/>
                      <a:gd name="T25" fmla="*/ 19 h 267"/>
                      <a:gd name="T26" fmla="*/ 56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1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3 w 193"/>
                      <a:gd name="T49" fmla="*/ 16 h 267"/>
                      <a:gd name="T50" fmla="*/ 5 w 193"/>
                      <a:gd name="T51" fmla="*/ 14 h 267"/>
                      <a:gd name="T52" fmla="*/ 6 w 193"/>
                      <a:gd name="T53" fmla="*/ 11 h 267"/>
                      <a:gd name="T54" fmla="*/ 8 w 193"/>
                      <a:gd name="T55" fmla="*/ 9 h 267"/>
                      <a:gd name="T56" fmla="*/ 10 w 193"/>
                      <a:gd name="T57" fmla="*/ 7 h 267"/>
                      <a:gd name="T58" fmla="*/ 13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3 w 193"/>
                      <a:gd name="T67" fmla="*/ 0 h 267"/>
                      <a:gd name="T68" fmla="*/ 26 w 193"/>
                      <a:gd name="T69" fmla="*/ 0 h 267"/>
                      <a:gd name="T70" fmla="*/ 28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7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3" y="11"/>
                        </a:lnTo>
                        <a:lnTo>
                          <a:pt x="151" y="16"/>
                        </a:lnTo>
                        <a:lnTo>
                          <a:pt x="159" y="21"/>
                        </a:lnTo>
                        <a:lnTo>
                          <a:pt x="165" y="27"/>
                        </a:lnTo>
                        <a:lnTo>
                          <a:pt x="171" y="35"/>
                        </a:lnTo>
                        <a:lnTo>
                          <a:pt x="176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1" y="77"/>
                        </a:lnTo>
                        <a:lnTo>
                          <a:pt x="192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5" y="21"/>
                        </a:lnTo>
                        <a:lnTo>
                          <a:pt x="43" y="16"/>
                        </a:lnTo>
                        <a:lnTo>
                          <a:pt x="50" y="11"/>
                        </a:lnTo>
                        <a:lnTo>
                          <a:pt x="58" y="7"/>
                        </a:lnTo>
                        <a:lnTo>
                          <a:pt x="68" y="4"/>
                        </a:lnTo>
                        <a:lnTo>
                          <a:pt x="77" y="1"/>
                        </a:lnTo>
                        <a:lnTo>
                          <a:pt x="87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23" name="Freeform 485"/>
                  <p:cNvSpPr>
                    <a:spLocks noChangeAspect="1"/>
                  </p:cNvSpPr>
                  <p:nvPr/>
                </p:nvSpPr>
                <p:spPr bwMode="auto">
                  <a:xfrm>
                    <a:off x="4372" y="1661"/>
                    <a:ext cx="57" cy="79"/>
                  </a:xfrm>
                  <a:custGeom>
                    <a:avLst/>
                    <a:gdLst>
                      <a:gd name="T0" fmla="*/ 29 w 194"/>
                      <a:gd name="T1" fmla="*/ 0 h 266"/>
                      <a:gd name="T2" fmla="*/ 31 w 194"/>
                      <a:gd name="T3" fmla="*/ 0 h 266"/>
                      <a:gd name="T4" fmla="*/ 34 w 194"/>
                      <a:gd name="T5" fmla="*/ 1 h 266"/>
                      <a:gd name="T6" fmla="*/ 36 w 194"/>
                      <a:gd name="T7" fmla="*/ 1 h 266"/>
                      <a:gd name="T8" fmla="*/ 39 w 194"/>
                      <a:gd name="T9" fmla="*/ 2 h 266"/>
                      <a:gd name="T10" fmla="*/ 41 w 194"/>
                      <a:gd name="T11" fmla="*/ 3 h 266"/>
                      <a:gd name="T12" fmla="*/ 44 w 194"/>
                      <a:gd name="T13" fmla="*/ 5 h 266"/>
                      <a:gd name="T14" fmla="*/ 46 w 194"/>
                      <a:gd name="T15" fmla="*/ 7 h 266"/>
                      <a:gd name="T16" fmla="*/ 48 w 194"/>
                      <a:gd name="T17" fmla="*/ 8 h 266"/>
                      <a:gd name="T18" fmla="*/ 50 w 194"/>
                      <a:gd name="T19" fmla="*/ 10 h 266"/>
                      <a:gd name="T20" fmla="*/ 51 w 194"/>
                      <a:gd name="T21" fmla="*/ 12 h 266"/>
                      <a:gd name="T22" fmla="*/ 53 w 194"/>
                      <a:gd name="T23" fmla="*/ 15 h 266"/>
                      <a:gd name="T24" fmla="*/ 54 w 194"/>
                      <a:gd name="T25" fmla="*/ 18 h 266"/>
                      <a:gd name="T26" fmla="*/ 55 w 194"/>
                      <a:gd name="T27" fmla="*/ 20 h 266"/>
                      <a:gd name="T28" fmla="*/ 56 w 194"/>
                      <a:gd name="T29" fmla="*/ 22 h 266"/>
                      <a:gd name="T30" fmla="*/ 56 w 194"/>
                      <a:gd name="T31" fmla="*/ 25 h 266"/>
                      <a:gd name="T32" fmla="*/ 56 w 194"/>
                      <a:gd name="T33" fmla="*/ 28 h 266"/>
                      <a:gd name="T34" fmla="*/ 57 w 194"/>
                      <a:gd name="T35" fmla="*/ 79 h 266"/>
                      <a:gd name="T36" fmla="*/ 0 w 194"/>
                      <a:gd name="T37" fmla="*/ 79 h 266"/>
                      <a:gd name="T38" fmla="*/ 0 w 194"/>
                      <a:gd name="T39" fmla="*/ 28 h 266"/>
                      <a:gd name="T40" fmla="*/ 0 w 194"/>
                      <a:gd name="T41" fmla="*/ 25 h 266"/>
                      <a:gd name="T42" fmla="*/ 1 w 194"/>
                      <a:gd name="T43" fmla="*/ 22 h 266"/>
                      <a:gd name="T44" fmla="*/ 1 w 194"/>
                      <a:gd name="T45" fmla="*/ 20 h 266"/>
                      <a:gd name="T46" fmla="*/ 2 w 194"/>
                      <a:gd name="T47" fmla="*/ 18 h 266"/>
                      <a:gd name="T48" fmla="*/ 3 w 194"/>
                      <a:gd name="T49" fmla="*/ 15 h 266"/>
                      <a:gd name="T50" fmla="*/ 5 w 194"/>
                      <a:gd name="T51" fmla="*/ 12 h 266"/>
                      <a:gd name="T52" fmla="*/ 6 w 194"/>
                      <a:gd name="T53" fmla="*/ 10 h 266"/>
                      <a:gd name="T54" fmla="*/ 8 w 194"/>
                      <a:gd name="T55" fmla="*/ 8 h 266"/>
                      <a:gd name="T56" fmla="*/ 10 w 194"/>
                      <a:gd name="T57" fmla="*/ 7 h 266"/>
                      <a:gd name="T58" fmla="*/ 12 w 194"/>
                      <a:gd name="T59" fmla="*/ 5 h 266"/>
                      <a:gd name="T60" fmla="*/ 15 w 194"/>
                      <a:gd name="T61" fmla="*/ 3 h 266"/>
                      <a:gd name="T62" fmla="*/ 17 w 194"/>
                      <a:gd name="T63" fmla="*/ 2 h 266"/>
                      <a:gd name="T64" fmla="*/ 20 w 194"/>
                      <a:gd name="T65" fmla="*/ 1 h 266"/>
                      <a:gd name="T66" fmla="*/ 23 w 194"/>
                      <a:gd name="T67" fmla="*/ 1 h 266"/>
                      <a:gd name="T68" fmla="*/ 25 w 194"/>
                      <a:gd name="T69" fmla="*/ 0 h 266"/>
                      <a:gd name="T70" fmla="*/ 29 w 194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6">
                        <a:moveTo>
                          <a:pt x="97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4" y="4"/>
                        </a:lnTo>
                        <a:lnTo>
                          <a:pt x="134" y="7"/>
                        </a:lnTo>
                        <a:lnTo>
                          <a:pt x="141" y="11"/>
                        </a:lnTo>
                        <a:lnTo>
                          <a:pt x="149" y="17"/>
                        </a:lnTo>
                        <a:lnTo>
                          <a:pt x="157" y="22"/>
                        </a:lnTo>
                        <a:lnTo>
                          <a:pt x="163" y="28"/>
                        </a:lnTo>
                        <a:lnTo>
                          <a:pt x="169" y="34"/>
                        </a:lnTo>
                        <a:lnTo>
                          <a:pt x="175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89" y="75"/>
                        </a:lnTo>
                        <a:lnTo>
                          <a:pt x="191" y="85"/>
                        </a:lnTo>
                        <a:lnTo>
                          <a:pt x="192" y="94"/>
                        </a:lnTo>
                        <a:lnTo>
                          <a:pt x="194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24" name="Freeform 486"/>
                  <p:cNvSpPr>
                    <a:spLocks noChangeAspect="1"/>
                  </p:cNvSpPr>
                  <p:nvPr/>
                </p:nvSpPr>
                <p:spPr bwMode="auto">
                  <a:xfrm>
                    <a:off x="4372" y="1783"/>
                    <a:ext cx="57" cy="86"/>
                  </a:xfrm>
                  <a:custGeom>
                    <a:avLst/>
                    <a:gdLst>
                      <a:gd name="T0" fmla="*/ 29 w 194"/>
                      <a:gd name="T1" fmla="*/ 0 h 267"/>
                      <a:gd name="T2" fmla="*/ 31 w 194"/>
                      <a:gd name="T3" fmla="*/ 0 h 267"/>
                      <a:gd name="T4" fmla="*/ 34 w 194"/>
                      <a:gd name="T5" fmla="*/ 0 h 267"/>
                      <a:gd name="T6" fmla="*/ 36 w 194"/>
                      <a:gd name="T7" fmla="*/ 1 h 267"/>
                      <a:gd name="T8" fmla="*/ 39 w 194"/>
                      <a:gd name="T9" fmla="*/ 2 h 267"/>
                      <a:gd name="T10" fmla="*/ 41 w 194"/>
                      <a:gd name="T11" fmla="*/ 4 h 267"/>
                      <a:gd name="T12" fmla="*/ 44 w 194"/>
                      <a:gd name="T13" fmla="*/ 5 h 267"/>
                      <a:gd name="T14" fmla="*/ 46 w 194"/>
                      <a:gd name="T15" fmla="*/ 7 h 267"/>
                      <a:gd name="T16" fmla="*/ 48 w 194"/>
                      <a:gd name="T17" fmla="*/ 9 h 267"/>
                      <a:gd name="T18" fmla="*/ 50 w 194"/>
                      <a:gd name="T19" fmla="*/ 11 h 267"/>
                      <a:gd name="T20" fmla="*/ 51 w 194"/>
                      <a:gd name="T21" fmla="*/ 14 h 267"/>
                      <a:gd name="T22" fmla="*/ 53 w 194"/>
                      <a:gd name="T23" fmla="*/ 16 h 267"/>
                      <a:gd name="T24" fmla="*/ 54 w 194"/>
                      <a:gd name="T25" fmla="*/ 19 h 267"/>
                      <a:gd name="T26" fmla="*/ 55 w 194"/>
                      <a:gd name="T27" fmla="*/ 22 h 267"/>
                      <a:gd name="T28" fmla="*/ 56 w 194"/>
                      <a:gd name="T29" fmla="*/ 25 h 267"/>
                      <a:gd name="T30" fmla="*/ 56 w 194"/>
                      <a:gd name="T31" fmla="*/ 28 h 267"/>
                      <a:gd name="T32" fmla="*/ 56 w 194"/>
                      <a:gd name="T33" fmla="*/ 31 h 267"/>
                      <a:gd name="T34" fmla="*/ 57 w 194"/>
                      <a:gd name="T35" fmla="*/ 86 h 267"/>
                      <a:gd name="T36" fmla="*/ 0 w 194"/>
                      <a:gd name="T37" fmla="*/ 86 h 267"/>
                      <a:gd name="T38" fmla="*/ 0 w 194"/>
                      <a:gd name="T39" fmla="*/ 31 h 267"/>
                      <a:gd name="T40" fmla="*/ 0 w 194"/>
                      <a:gd name="T41" fmla="*/ 28 h 267"/>
                      <a:gd name="T42" fmla="*/ 1 w 194"/>
                      <a:gd name="T43" fmla="*/ 25 h 267"/>
                      <a:gd name="T44" fmla="*/ 1 w 194"/>
                      <a:gd name="T45" fmla="*/ 22 h 267"/>
                      <a:gd name="T46" fmla="*/ 2 w 194"/>
                      <a:gd name="T47" fmla="*/ 19 h 267"/>
                      <a:gd name="T48" fmla="*/ 3 w 194"/>
                      <a:gd name="T49" fmla="*/ 16 h 267"/>
                      <a:gd name="T50" fmla="*/ 5 w 194"/>
                      <a:gd name="T51" fmla="*/ 14 h 267"/>
                      <a:gd name="T52" fmla="*/ 6 w 194"/>
                      <a:gd name="T53" fmla="*/ 11 h 267"/>
                      <a:gd name="T54" fmla="*/ 8 w 194"/>
                      <a:gd name="T55" fmla="*/ 9 h 267"/>
                      <a:gd name="T56" fmla="*/ 10 w 194"/>
                      <a:gd name="T57" fmla="*/ 7 h 267"/>
                      <a:gd name="T58" fmla="*/ 12 w 194"/>
                      <a:gd name="T59" fmla="*/ 5 h 267"/>
                      <a:gd name="T60" fmla="*/ 15 w 194"/>
                      <a:gd name="T61" fmla="*/ 4 h 267"/>
                      <a:gd name="T62" fmla="*/ 17 w 194"/>
                      <a:gd name="T63" fmla="*/ 2 h 267"/>
                      <a:gd name="T64" fmla="*/ 20 w 194"/>
                      <a:gd name="T65" fmla="*/ 1 h 267"/>
                      <a:gd name="T66" fmla="*/ 23 w 194"/>
                      <a:gd name="T67" fmla="*/ 0 h 267"/>
                      <a:gd name="T68" fmla="*/ 25 w 194"/>
                      <a:gd name="T69" fmla="*/ 0 h 267"/>
                      <a:gd name="T70" fmla="*/ 29 w 194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7">
                        <a:moveTo>
                          <a:pt x="97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4" y="4"/>
                        </a:lnTo>
                        <a:lnTo>
                          <a:pt x="134" y="7"/>
                        </a:lnTo>
                        <a:lnTo>
                          <a:pt x="141" y="11"/>
                        </a:lnTo>
                        <a:lnTo>
                          <a:pt x="149" y="16"/>
                        </a:lnTo>
                        <a:lnTo>
                          <a:pt x="157" y="21"/>
                        </a:lnTo>
                        <a:lnTo>
                          <a:pt x="163" y="27"/>
                        </a:lnTo>
                        <a:lnTo>
                          <a:pt x="169" y="35"/>
                        </a:lnTo>
                        <a:lnTo>
                          <a:pt x="175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89" y="77"/>
                        </a:lnTo>
                        <a:lnTo>
                          <a:pt x="191" y="86"/>
                        </a:lnTo>
                        <a:lnTo>
                          <a:pt x="192" y="96"/>
                        </a:lnTo>
                        <a:lnTo>
                          <a:pt x="194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25" name="Freeform 487"/>
                  <p:cNvSpPr>
                    <a:spLocks noChangeAspect="1"/>
                  </p:cNvSpPr>
                  <p:nvPr/>
                </p:nvSpPr>
                <p:spPr bwMode="auto">
                  <a:xfrm>
                    <a:off x="1104" y="1661"/>
                    <a:ext cx="57" cy="79"/>
                  </a:xfrm>
                  <a:custGeom>
                    <a:avLst/>
                    <a:gdLst>
                      <a:gd name="T0" fmla="*/ 28 w 193"/>
                      <a:gd name="T1" fmla="*/ 0 h 266"/>
                      <a:gd name="T2" fmla="*/ 31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40 w 193"/>
                      <a:gd name="T9" fmla="*/ 2 h 266"/>
                      <a:gd name="T10" fmla="*/ 42 w 193"/>
                      <a:gd name="T11" fmla="*/ 3 h 266"/>
                      <a:gd name="T12" fmla="*/ 44 w 193"/>
                      <a:gd name="T13" fmla="*/ 5 h 266"/>
                      <a:gd name="T14" fmla="*/ 46 w 193"/>
                      <a:gd name="T15" fmla="*/ 7 h 266"/>
                      <a:gd name="T16" fmla="*/ 48 w 193"/>
                      <a:gd name="T17" fmla="*/ 8 h 266"/>
                      <a:gd name="T18" fmla="*/ 50 w 193"/>
                      <a:gd name="T19" fmla="*/ 10 h 266"/>
                      <a:gd name="T20" fmla="*/ 52 w 193"/>
                      <a:gd name="T21" fmla="*/ 12 h 266"/>
                      <a:gd name="T22" fmla="*/ 53 w 193"/>
                      <a:gd name="T23" fmla="*/ 15 h 266"/>
                      <a:gd name="T24" fmla="*/ 55 w 193"/>
                      <a:gd name="T25" fmla="*/ 18 h 266"/>
                      <a:gd name="T26" fmla="*/ 56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0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3 w 193"/>
                      <a:gd name="T49" fmla="*/ 15 h 266"/>
                      <a:gd name="T50" fmla="*/ 5 w 193"/>
                      <a:gd name="T51" fmla="*/ 12 h 266"/>
                      <a:gd name="T52" fmla="*/ 6 w 193"/>
                      <a:gd name="T53" fmla="*/ 10 h 266"/>
                      <a:gd name="T54" fmla="*/ 8 w 193"/>
                      <a:gd name="T55" fmla="*/ 8 h 266"/>
                      <a:gd name="T56" fmla="*/ 10 w 193"/>
                      <a:gd name="T57" fmla="*/ 7 h 266"/>
                      <a:gd name="T58" fmla="*/ 12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3 w 193"/>
                      <a:gd name="T67" fmla="*/ 1 h 266"/>
                      <a:gd name="T68" fmla="*/ 25 w 193"/>
                      <a:gd name="T69" fmla="*/ 0 h 266"/>
                      <a:gd name="T70" fmla="*/ 28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4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49" y="17"/>
                        </a:lnTo>
                        <a:lnTo>
                          <a:pt x="157" y="22"/>
                        </a:lnTo>
                        <a:lnTo>
                          <a:pt x="164" y="28"/>
                        </a:lnTo>
                        <a:lnTo>
                          <a:pt x="170" y="34"/>
                        </a:lnTo>
                        <a:lnTo>
                          <a:pt x="176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0" y="75"/>
                        </a:lnTo>
                        <a:lnTo>
                          <a:pt x="193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1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4"/>
                        </a:lnTo>
                        <a:lnTo>
                          <a:pt x="27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26" name="Freeform 488"/>
                  <p:cNvSpPr>
                    <a:spLocks noChangeAspect="1"/>
                  </p:cNvSpPr>
                  <p:nvPr/>
                </p:nvSpPr>
                <p:spPr bwMode="auto">
                  <a:xfrm>
                    <a:off x="1104" y="1783"/>
                    <a:ext cx="57" cy="86"/>
                  </a:xfrm>
                  <a:custGeom>
                    <a:avLst/>
                    <a:gdLst>
                      <a:gd name="T0" fmla="*/ 28 w 193"/>
                      <a:gd name="T1" fmla="*/ 0 h 267"/>
                      <a:gd name="T2" fmla="*/ 31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40 w 193"/>
                      <a:gd name="T9" fmla="*/ 2 h 267"/>
                      <a:gd name="T10" fmla="*/ 42 w 193"/>
                      <a:gd name="T11" fmla="*/ 4 h 267"/>
                      <a:gd name="T12" fmla="*/ 44 w 193"/>
                      <a:gd name="T13" fmla="*/ 5 h 267"/>
                      <a:gd name="T14" fmla="*/ 46 w 193"/>
                      <a:gd name="T15" fmla="*/ 7 h 267"/>
                      <a:gd name="T16" fmla="*/ 48 w 193"/>
                      <a:gd name="T17" fmla="*/ 9 h 267"/>
                      <a:gd name="T18" fmla="*/ 50 w 193"/>
                      <a:gd name="T19" fmla="*/ 11 h 267"/>
                      <a:gd name="T20" fmla="*/ 52 w 193"/>
                      <a:gd name="T21" fmla="*/ 14 h 267"/>
                      <a:gd name="T22" fmla="*/ 53 w 193"/>
                      <a:gd name="T23" fmla="*/ 16 h 267"/>
                      <a:gd name="T24" fmla="*/ 55 w 193"/>
                      <a:gd name="T25" fmla="*/ 19 h 267"/>
                      <a:gd name="T26" fmla="*/ 56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0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3 w 193"/>
                      <a:gd name="T49" fmla="*/ 16 h 267"/>
                      <a:gd name="T50" fmla="*/ 5 w 193"/>
                      <a:gd name="T51" fmla="*/ 14 h 267"/>
                      <a:gd name="T52" fmla="*/ 6 w 193"/>
                      <a:gd name="T53" fmla="*/ 11 h 267"/>
                      <a:gd name="T54" fmla="*/ 8 w 193"/>
                      <a:gd name="T55" fmla="*/ 9 h 267"/>
                      <a:gd name="T56" fmla="*/ 10 w 193"/>
                      <a:gd name="T57" fmla="*/ 7 h 267"/>
                      <a:gd name="T58" fmla="*/ 12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3 w 193"/>
                      <a:gd name="T67" fmla="*/ 0 h 267"/>
                      <a:gd name="T68" fmla="*/ 25 w 193"/>
                      <a:gd name="T69" fmla="*/ 0 h 267"/>
                      <a:gd name="T70" fmla="*/ 28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4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49" y="16"/>
                        </a:lnTo>
                        <a:lnTo>
                          <a:pt x="157" y="21"/>
                        </a:lnTo>
                        <a:lnTo>
                          <a:pt x="164" y="27"/>
                        </a:lnTo>
                        <a:lnTo>
                          <a:pt x="170" y="35"/>
                        </a:lnTo>
                        <a:lnTo>
                          <a:pt x="176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0" y="77"/>
                        </a:lnTo>
                        <a:lnTo>
                          <a:pt x="193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1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5"/>
                        </a:lnTo>
                        <a:lnTo>
                          <a:pt x="27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27" name="Freeform 489"/>
                  <p:cNvSpPr>
                    <a:spLocks noChangeAspect="1"/>
                  </p:cNvSpPr>
                  <p:nvPr/>
                </p:nvSpPr>
                <p:spPr bwMode="auto">
                  <a:xfrm>
                    <a:off x="3835" y="1661"/>
                    <a:ext cx="57" cy="79"/>
                  </a:xfrm>
                  <a:custGeom>
                    <a:avLst/>
                    <a:gdLst>
                      <a:gd name="T0" fmla="*/ 29 w 192"/>
                      <a:gd name="T1" fmla="*/ 0 h 266"/>
                      <a:gd name="T2" fmla="*/ 32 w 192"/>
                      <a:gd name="T3" fmla="*/ 0 h 266"/>
                      <a:gd name="T4" fmla="*/ 34 w 192"/>
                      <a:gd name="T5" fmla="*/ 1 h 266"/>
                      <a:gd name="T6" fmla="*/ 37 w 192"/>
                      <a:gd name="T7" fmla="*/ 1 h 266"/>
                      <a:gd name="T8" fmla="*/ 40 w 192"/>
                      <a:gd name="T9" fmla="*/ 2 h 266"/>
                      <a:gd name="T10" fmla="*/ 42 w 192"/>
                      <a:gd name="T11" fmla="*/ 3 h 266"/>
                      <a:gd name="T12" fmla="*/ 45 w 192"/>
                      <a:gd name="T13" fmla="*/ 5 h 266"/>
                      <a:gd name="T14" fmla="*/ 47 w 192"/>
                      <a:gd name="T15" fmla="*/ 7 h 266"/>
                      <a:gd name="T16" fmla="*/ 49 w 192"/>
                      <a:gd name="T17" fmla="*/ 8 h 266"/>
                      <a:gd name="T18" fmla="*/ 50 w 192"/>
                      <a:gd name="T19" fmla="*/ 10 h 266"/>
                      <a:gd name="T20" fmla="*/ 52 w 192"/>
                      <a:gd name="T21" fmla="*/ 12 h 266"/>
                      <a:gd name="T22" fmla="*/ 53 w 192"/>
                      <a:gd name="T23" fmla="*/ 15 h 266"/>
                      <a:gd name="T24" fmla="*/ 55 w 192"/>
                      <a:gd name="T25" fmla="*/ 18 h 266"/>
                      <a:gd name="T26" fmla="*/ 56 w 192"/>
                      <a:gd name="T27" fmla="*/ 20 h 266"/>
                      <a:gd name="T28" fmla="*/ 56 w 192"/>
                      <a:gd name="T29" fmla="*/ 22 h 266"/>
                      <a:gd name="T30" fmla="*/ 57 w 192"/>
                      <a:gd name="T31" fmla="*/ 25 h 266"/>
                      <a:gd name="T32" fmla="*/ 57 w 192"/>
                      <a:gd name="T33" fmla="*/ 28 h 266"/>
                      <a:gd name="T34" fmla="*/ 57 w 192"/>
                      <a:gd name="T35" fmla="*/ 79 h 266"/>
                      <a:gd name="T36" fmla="*/ 0 w 192"/>
                      <a:gd name="T37" fmla="*/ 79 h 266"/>
                      <a:gd name="T38" fmla="*/ 0 w 192"/>
                      <a:gd name="T39" fmla="*/ 28 h 266"/>
                      <a:gd name="T40" fmla="*/ 0 w 192"/>
                      <a:gd name="T41" fmla="*/ 25 h 266"/>
                      <a:gd name="T42" fmla="*/ 1 w 192"/>
                      <a:gd name="T43" fmla="*/ 22 h 266"/>
                      <a:gd name="T44" fmla="*/ 1 w 192"/>
                      <a:gd name="T45" fmla="*/ 20 h 266"/>
                      <a:gd name="T46" fmla="*/ 2 w 192"/>
                      <a:gd name="T47" fmla="*/ 18 h 266"/>
                      <a:gd name="T48" fmla="*/ 4 w 192"/>
                      <a:gd name="T49" fmla="*/ 15 h 266"/>
                      <a:gd name="T50" fmla="*/ 5 w 192"/>
                      <a:gd name="T51" fmla="*/ 12 h 266"/>
                      <a:gd name="T52" fmla="*/ 7 w 192"/>
                      <a:gd name="T53" fmla="*/ 10 h 266"/>
                      <a:gd name="T54" fmla="*/ 9 w 192"/>
                      <a:gd name="T55" fmla="*/ 8 h 266"/>
                      <a:gd name="T56" fmla="*/ 11 w 192"/>
                      <a:gd name="T57" fmla="*/ 7 h 266"/>
                      <a:gd name="T58" fmla="*/ 13 w 192"/>
                      <a:gd name="T59" fmla="*/ 5 h 266"/>
                      <a:gd name="T60" fmla="*/ 15 w 192"/>
                      <a:gd name="T61" fmla="*/ 3 h 266"/>
                      <a:gd name="T62" fmla="*/ 18 w 192"/>
                      <a:gd name="T63" fmla="*/ 2 h 266"/>
                      <a:gd name="T64" fmla="*/ 20 w 192"/>
                      <a:gd name="T65" fmla="*/ 1 h 266"/>
                      <a:gd name="T66" fmla="*/ 23 w 192"/>
                      <a:gd name="T67" fmla="*/ 1 h 266"/>
                      <a:gd name="T68" fmla="*/ 26 w 192"/>
                      <a:gd name="T69" fmla="*/ 0 h 266"/>
                      <a:gd name="T70" fmla="*/ 29 w 192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6">
                        <a:moveTo>
                          <a:pt x="97" y="0"/>
                        </a:moveTo>
                        <a:lnTo>
                          <a:pt x="107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0" y="17"/>
                        </a:lnTo>
                        <a:lnTo>
                          <a:pt x="157" y="22"/>
                        </a:lnTo>
                        <a:lnTo>
                          <a:pt x="164" y="28"/>
                        </a:lnTo>
                        <a:lnTo>
                          <a:pt x="170" y="34"/>
                        </a:lnTo>
                        <a:lnTo>
                          <a:pt x="176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8" y="67"/>
                        </a:lnTo>
                        <a:lnTo>
                          <a:pt x="190" y="75"/>
                        </a:lnTo>
                        <a:lnTo>
                          <a:pt x="192" y="85"/>
                        </a:lnTo>
                        <a:lnTo>
                          <a:pt x="192" y="94"/>
                        </a:lnTo>
                        <a:lnTo>
                          <a:pt x="192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9" y="28"/>
                        </a:lnTo>
                        <a:lnTo>
                          <a:pt x="36" y="22"/>
                        </a:lnTo>
                        <a:lnTo>
                          <a:pt x="43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9" y="4"/>
                        </a:lnTo>
                        <a:lnTo>
                          <a:pt x="77" y="2"/>
                        </a:lnTo>
                        <a:lnTo>
                          <a:pt x="88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28" name="Freeform 490"/>
                  <p:cNvSpPr>
                    <a:spLocks noChangeAspect="1"/>
                  </p:cNvSpPr>
                  <p:nvPr/>
                </p:nvSpPr>
                <p:spPr bwMode="auto">
                  <a:xfrm>
                    <a:off x="3835" y="1783"/>
                    <a:ext cx="57" cy="86"/>
                  </a:xfrm>
                  <a:custGeom>
                    <a:avLst/>
                    <a:gdLst>
                      <a:gd name="T0" fmla="*/ 29 w 192"/>
                      <a:gd name="T1" fmla="*/ 0 h 267"/>
                      <a:gd name="T2" fmla="*/ 32 w 192"/>
                      <a:gd name="T3" fmla="*/ 0 h 267"/>
                      <a:gd name="T4" fmla="*/ 34 w 192"/>
                      <a:gd name="T5" fmla="*/ 0 h 267"/>
                      <a:gd name="T6" fmla="*/ 37 w 192"/>
                      <a:gd name="T7" fmla="*/ 1 h 267"/>
                      <a:gd name="T8" fmla="*/ 40 w 192"/>
                      <a:gd name="T9" fmla="*/ 2 h 267"/>
                      <a:gd name="T10" fmla="*/ 42 w 192"/>
                      <a:gd name="T11" fmla="*/ 4 h 267"/>
                      <a:gd name="T12" fmla="*/ 45 w 192"/>
                      <a:gd name="T13" fmla="*/ 5 h 267"/>
                      <a:gd name="T14" fmla="*/ 47 w 192"/>
                      <a:gd name="T15" fmla="*/ 7 h 267"/>
                      <a:gd name="T16" fmla="*/ 49 w 192"/>
                      <a:gd name="T17" fmla="*/ 9 h 267"/>
                      <a:gd name="T18" fmla="*/ 50 w 192"/>
                      <a:gd name="T19" fmla="*/ 11 h 267"/>
                      <a:gd name="T20" fmla="*/ 52 w 192"/>
                      <a:gd name="T21" fmla="*/ 14 h 267"/>
                      <a:gd name="T22" fmla="*/ 53 w 192"/>
                      <a:gd name="T23" fmla="*/ 16 h 267"/>
                      <a:gd name="T24" fmla="*/ 55 w 192"/>
                      <a:gd name="T25" fmla="*/ 19 h 267"/>
                      <a:gd name="T26" fmla="*/ 56 w 192"/>
                      <a:gd name="T27" fmla="*/ 22 h 267"/>
                      <a:gd name="T28" fmla="*/ 56 w 192"/>
                      <a:gd name="T29" fmla="*/ 25 h 267"/>
                      <a:gd name="T30" fmla="*/ 57 w 192"/>
                      <a:gd name="T31" fmla="*/ 28 h 267"/>
                      <a:gd name="T32" fmla="*/ 57 w 192"/>
                      <a:gd name="T33" fmla="*/ 31 h 267"/>
                      <a:gd name="T34" fmla="*/ 57 w 192"/>
                      <a:gd name="T35" fmla="*/ 86 h 267"/>
                      <a:gd name="T36" fmla="*/ 0 w 192"/>
                      <a:gd name="T37" fmla="*/ 86 h 267"/>
                      <a:gd name="T38" fmla="*/ 0 w 192"/>
                      <a:gd name="T39" fmla="*/ 31 h 267"/>
                      <a:gd name="T40" fmla="*/ 0 w 192"/>
                      <a:gd name="T41" fmla="*/ 28 h 267"/>
                      <a:gd name="T42" fmla="*/ 1 w 192"/>
                      <a:gd name="T43" fmla="*/ 25 h 267"/>
                      <a:gd name="T44" fmla="*/ 1 w 192"/>
                      <a:gd name="T45" fmla="*/ 22 h 267"/>
                      <a:gd name="T46" fmla="*/ 2 w 192"/>
                      <a:gd name="T47" fmla="*/ 19 h 267"/>
                      <a:gd name="T48" fmla="*/ 4 w 192"/>
                      <a:gd name="T49" fmla="*/ 16 h 267"/>
                      <a:gd name="T50" fmla="*/ 5 w 192"/>
                      <a:gd name="T51" fmla="*/ 14 h 267"/>
                      <a:gd name="T52" fmla="*/ 7 w 192"/>
                      <a:gd name="T53" fmla="*/ 11 h 267"/>
                      <a:gd name="T54" fmla="*/ 9 w 192"/>
                      <a:gd name="T55" fmla="*/ 9 h 267"/>
                      <a:gd name="T56" fmla="*/ 11 w 192"/>
                      <a:gd name="T57" fmla="*/ 7 h 267"/>
                      <a:gd name="T58" fmla="*/ 13 w 192"/>
                      <a:gd name="T59" fmla="*/ 5 h 267"/>
                      <a:gd name="T60" fmla="*/ 15 w 192"/>
                      <a:gd name="T61" fmla="*/ 4 h 267"/>
                      <a:gd name="T62" fmla="*/ 18 w 192"/>
                      <a:gd name="T63" fmla="*/ 2 h 267"/>
                      <a:gd name="T64" fmla="*/ 20 w 192"/>
                      <a:gd name="T65" fmla="*/ 1 h 267"/>
                      <a:gd name="T66" fmla="*/ 23 w 192"/>
                      <a:gd name="T67" fmla="*/ 0 h 267"/>
                      <a:gd name="T68" fmla="*/ 26 w 192"/>
                      <a:gd name="T69" fmla="*/ 0 h 267"/>
                      <a:gd name="T70" fmla="*/ 29 w 192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7">
                        <a:moveTo>
                          <a:pt x="97" y="0"/>
                        </a:moveTo>
                        <a:lnTo>
                          <a:pt x="107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0" y="16"/>
                        </a:lnTo>
                        <a:lnTo>
                          <a:pt x="157" y="21"/>
                        </a:lnTo>
                        <a:lnTo>
                          <a:pt x="164" y="27"/>
                        </a:lnTo>
                        <a:lnTo>
                          <a:pt x="170" y="35"/>
                        </a:lnTo>
                        <a:lnTo>
                          <a:pt x="176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8" y="67"/>
                        </a:lnTo>
                        <a:lnTo>
                          <a:pt x="190" y="77"/>
                        </a:lnTo>
                        <a:lnTo>
                          <a:pt x="192" y="86"/>
                        </a:lnTo>
                        <a:lnTo>
                          <a:pt x="192" y="96"/>
                        </a:lnTo>
                        <a:lnTo>
                          <a:pt x="192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9" y="27"/>
                        </a:lnTo>
                        <a:lnTo>
                          <a:pt x="36" y="21"/>
                        </a:lnTo>
                        <a:lnTo>
                          <a:pt x="43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9" y="4"/>
                        </a:lnTo>
                        <a:lnTo>
                          <a:pt x="77" y="1"/>
                        </a:lnTo>
                        <a:lnTo>
                          <a:pt x="88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29" name="Freeform 491"/>
                  <p:cNvSpPr>
                    <a:spLocks noChangeAspect="1"/>
                  </p:cNvSpPr>
                  <p:nvPr/>
                </p:nvSpPr>
                <p:spPr bwMode="auto">
                  <a:xfrm>
                    <a:off x="1748" y="1661"/>
                    <a:ext cx="57" cy="79"/>
                  </a:xfrm>
                  <a:custGeom>
                    <a:avLst/>
                    <a:gdLst>
                      <a:gd name="T0" fmla="*/ 28 w 192"/>
                      <a:gd name="T1" fmla="*/ 0 h 266"/>
                      <a:gd name="T2" fmla="*/ 31 w 192"/>
                      <a:gd name="T3" fmla="*/ 0 h 266"/>
                      <a:gd name="T4" fmla="*/ 34 w 192"/>
                      <a:gd name="T5" fmla="*/ 1 h 266"/>
                      <a:gd name="T6" fmla="*/ 37 w 192"/>
                      <a:gd name="T7" fmla="*/ 1 h 266"/>
                      <a:gd name="T8" fmla="*/ 39 w 192"/>
                      <a:gd name="T9" fmla="*/ 2 h 266"/>
                      <a:gd name="T10" fmla="*/ 42 w 192"/>
                      <a:gd name="T11" fmla="*/ 3 h 266"/>
                      <a:gd name="T12" fmla="*/ 45 w 192"/>
                      <a:gd name="T13" fmla="*/ 5 h 266"/>
                      <a:gd name="T14" fmla="*/ 47 w 192"/>
                      <a:gd name="T15" fmla="*/ 7 h 266"/>
                      <a:gd name="T16" fmla="*/ 49 w 192"/>
                      <a:gd name="T17" fmla="*/ 8 h 266"/>
                      <a:gd name="T18" fmla="*/ 50 w 192"/>
                      <a:gd name="T19" fmla="*/ 10 h 266"/>
                      <a:gd name="T20" fmla="*/ 52 w 192"/>
                      <a:gd name="T21" fmla="*/ 12 h 266"/>
                      <a:gd name="T22" fmla="*/ 54 w 192"/>
                      <a:gd name="T23" fmla="*/ 15 h 266"/>
                      <a:gd name="T24" fmla="*/ 55 w 192"/>
                      <a:gd name="T25" fmla="*/ 18 h 266"/>
                      <a:gd name="T26" fmla="*/ 56 w 192"/>
                      <a:gd name="T27" fmla="*/ 20 h 266"/>
                      <a:gd name="T28" fmla="*/ 56 w 192"/>
                      <a:gd name="T29" fmla="*/ 22 h 266"/>
                      <a:gd name="T30" fmla="*/ 57 w 192"/>
                      <a:gd name="T31" fmla="*/ 25 h 266"/>
                      <a:gd name="T32" fmla="*/ 57 w 192"/>
                      <a:gd name="T33" fmla="*/ 28 h 266"/>
                      <a:gd name="T34" fmla="*/ 57 w 192"/>
                      <a:gd name="T35" fmla="*/ 79 h 266"/>
                      <a:gd name="T36" fmla="*/ 0 w 192"/>
                      <a:gd name="T37" fmla="*/ 79 h 266"/>
                      <a:gd name="T38" fmla="*/ 0 w 192"/>
                      <a:gd name="T39" fmla="*/ 28 h 266"/>
                      <a:gd name="T40" fmla="*/ 1 w 192"/>
                      <a:gd name="T41" fmla="*/ 25 h 266"/>
                      <a:gd name="T42" fmla="*/ 1 w 192"/>
                      <a:gd name="T43" fmla="*/ 22 h 266"/>
                      <a:gd name="T44" fmla="*/ 1 w 192"/>
                      <a:gd name="T45" fmla="*/ 20 h 266"/>
                      <a:gd name="T46" fmla="*/ 2 w 192"/>
                      <a:gd name="T47" fmla="*/ 18 h 266"/>
                      <a:gd name="T48" fmla="*/ 4 w 192"/>
                      <a:gd name="T49" fmla="*/ 15 h 266"/>
                      <a:gd name="T50" fmla="*/ 5 w 192"/>
                      <a:gd name="T51" fmla="*/ 12 h 266"/>
                      <a:gd name="T52" fmla="*/ 7 w 192"/>
                      <a:gd name="T53" fmla="*/ 10 h 266"/>
                      <a:gd name="T54" fmla="*/ 9 w 192"/>
                      <a:gd name="T55" fmla="*/ 8 h 266"/>
                      <a:gd name="T56" fmla="*/ 10 w 192"/>
                      <a:gd name="T57" fmla="*/ 7 h 266"/>
                      <a:gd name="T58" fmla="*/ 13 w 192"/>
                      <a:gd name="T59" fmla="*/ 5 h 266"/>
                      <a:gd name="T60" fmla="*/ 15 w 192"/>
                      <a:gd name="T61" fmla="*/ 3 h 266"/>
                      <a:gd name="T62" fmla="*/ 18 w 192"/>
                      <a:gd name="T63" fmla="*/ 2 h 266"/>
                      <a:gd name="T64" fmla="*/ 20 w 192"/>
                      <a:gd name="T65" fmla="*/ 1 h 266"/>
                      <a:gd name="T66" fmla="*/ 23 w 192"/>
                      <a:gd name="T67" fmla="*/ 1 h 266"/>
                      <a:gd name="T68" fmla="*/ 26 w 192"/>
                      <a:gd name="T69" fmla="*/ 0 h 266"/>
                      <a:gd name="T70" fmla="*/ 28 w 192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6">
                        <a:moveTo>
                          <a:pt x="95" y="0"/>
                        </a:moveTo>
                        <a:lnTo>
                          <a:pt x="106" y="1"/>
                        </a:lnTo>
                        <a:lnTo>
                          <a:pt x="115" y="2"/>
                        </a:lnTo>
                        <a:lnTo>
                          <a:pt x="125" y="4"/>
                        </a:lnTo>
                        <a:lnTo>
                          <a:pt x="133" y="7"/>
                        </a:lnTo>
                        <a:lnTo>
                          <a:pt x="142" y="11"/>
                        </a:lnTo>
                        <a:lnTo>
                          <a:pt x="150" y="17"/>
                        </a:lnTo>
                        <a:lnTo>
                          <a:pt x="157" y="22"/>
                        </a:lnTo>
                        <a:lnTo>
                          <a:pt x="164" y="28"/>
                        </a:lnTo>
                        <a:lnTo>
                          <a:pt x="170" y="34"/>
                        </a:lnTo>
                        <a:lnTo>
                          <a:pt x="176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0" y="75"/>
                        </a:lnTo>
                        <a:lnTo>
                          <a:pt x="192" y="85"/>
                        </a:lnTo>
                        <a:lnTo>
                          <a:pt x="192" y="94"/>
                        </a:lnTo>
                        <a:lnTo>
                          <a:pt x="192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2" y="85"/>
                        </a:lnTo>
                        <a:lnTo>
                          <a:pt x="3" y="75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3" y="34"/>
                        </a:lnTo>
                        <a:lnTo>
                          <a:pt x="29" y="28"/>
                        </a:lnTo>
                        <a:lnTo>
                          <a:pt x="35" y="22"/>
                        </a:lnTo>
                        <a:lnTo>
                          <a:pt x="43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6" y="2"/>
                        </a:lnTo>
                        <a:lnTo>
                          <a:pt x="86" y="1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30" name="Freeform 492"/>
                  <p:cNvSpPr>
                    <a:spLocks noChangeAspect="1"/>
                  </p:cNvSpPr>
                  <p:nvPr/>
                </p:nvSpPr>
                <p:spPr bwMode="auto">
                  <a:xfrm>
                    <a:off x="1748" y="1783"/>
                    <a:ext cx="57" cy="86"/>
                  </a:xfrm>
                  <a:custGeom>
                    <a:avLst/>
                    <a:gdLst>
                      <a:gd name="T0" fmla="*/ 28 w 192"/>
                      <a:gd name="T1" fmla="*/ 0 h 267"/>
                      <a:gd name="T2" fmla="*/ 31 w 192"/>
                      <a:gd name="T3" fmla="*/ 0 h 267"/>
                      <a:gd name="T4" fmla="*/ 34 w 192"/>
                      <a:gd name="T5" fmla="*/ 0 h 267"/>
                      <a:gd name="T6" fmla="*/ 37 w 192"/>
                      <a:gd name="T7" fmla="*/ 1 h 267"/>
                      <a:gd name="T8" fmla="*/ 39 w 192"/>
                      <a:gd name="T9" fmla="*/ 2 h 267"/>
                      <a:gd name="T10" fmla="*/ 42 w 192"/>
                      <a:gd name="T11" fmla="*/ 4 h 267"/>
                      <a:gd name="T12" fmla="*/ 45 w 192"/>
                      <a:gd name="T13" fmla="*/ 5 h 267"/>
                      <a:gd name="T14" fmla="*/ 47 w 192"/>
                      <a:gd name="T15" fmla="*/ 7 h 267"/>
                      <a:gd name="T16" fmla="*/ 49 w 192"/>
                      <a:gd name="T17" fmla="*/ 9 h 267"/>
                      <a:gd name="T18" fmla="*/ 50 w 192"/>
                      <a:gd name="T19" fmla="*/ 11 h 267"/>
                      <a:gd name="T20" fmla="*/ 52 w 192"/>
                      <a:gd name="T21" fmla="*/ 14 h 267"/>
                      <a:gd name="T22" fmla="*/ 54 w 192"/>
                      <a:gd name="T23" fmla="*/ 16 h 267"/>
                      <a:gd name="T24" fmla="*/ 55 w 192"/>
                      <a:gd name="T25" fmla="*/ 19 h 267"/>
                      <a:gd name="T26" fmla="*/ 56 w 192"/>
                      <a:gd name="T27" fmla="*/ 22 h 267"/>
                      <a:gd name="T28" fmla="*/ 56 w 192"/>
                      <a:gd name="T29" fmla="*/ 25 h 267"/>
                      <a:gd name="T30" fmla="*/ 57 w 192"/>
                      <a:gd name="T31" fmla="*/ 28 h 267"/>
                      <a:gd name="T32" fmla="*/ 57 w 192"/>
                      <a:gd name="T33" fmla="*/ 31 h 267"/>
                      <a:gd name="T34" fmla="*/ 57 w 192"/>
                      <a:gd name="T35" fmla="*/ 86 h 267"/>
                      <a:gd name="T36" fmla="*/ 0 w 192"/>
                      <a:gd name="T37" fmla="*/ 86 h 267"/>
                      <a:gd name="T38" fmla="*/ 0 w 192"/>
                      <a:gd name="T39" fmla="*/ 31 h 267"/>
                      <a:gd name="T40" fmla="*/ 1 w 192"/>
                      <a:gd name="T41" fmla="*/ 28 h 267"/>
                      <a:gd name="T42" fmla="*/ 1 w 192"/>
                      <a:gd name="T43" fmla="*/ 25 h 267"/>
                      <a:gd name="T44" fmla="*/ 1 w 192"/>
                      <a:gd name="T45" fmla="*/ 22 h 267"/>
                      <a:gd name="T46" fmla="*/ 2 w 192"/>
                      <a:gd name="T47" fmla="*/ 19 h 267"/>
                      <a:gd name="T48" fmla="*/ 4 w 192"/>
                      <a:gd name="T49" fmla="*/ 16 h 267"/>
                      <a:gd name="T50" fmla="*/ 5 w 192"/>
                      <a:gd name="T51" fmla="*/ 14 h 267"/>
                      <a:gd name="T52" fmla="*/ 7 w 192"/>
                      <a:gd name="T53" fmla="*/ 11 h 267"/>
                      <a:gd name="T54" fmla="*/ 9 w 192"/>
                      <a:gd name="T55" fmla="*/ 9 h 267"/>
                      <a:gd name="T56" fmla="*/ 10 w 192"/>
                      <a:gd name="T57" fmla="*/ 7 h 267"/>
                      <a:gd name="T58" fmla="*/ 13 w 192"/>
                      <a:gd name="T59" fmla="*/ 5 h 267"/>
                      <a:gd name="T60" fmla="*/ 15 w 192"/>
                      <a:gd name="T61" fmla="*/ 4 h 267"/>
                      <a:gd name="T62" fmla="*/ 18 w 192"/>
                      <a:gd name="T63" fmla="*/ 2 h 267"/>
                      <a:gd name="T64" fmla="*/ 20 w 192"/>
                      <a:gd name="T65" fmla="*/ 1 h 267"/>
                      <a:gd name="T66" fmla="*/ 23 w 192"/>
                      <a:gd name="T67" fmla="*/ 0 h 267"/>
                      <a:gd name="T68" fmla="*/ 26 w 192"/>
                      <a:gd name="T69" fmla="*/ 0 h 267"/>
                      <a:gd name="T70" fmla="*/ 28 w 192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7">
                        <a:moveTo>
                          <a:pt x="95" y="0"/>
                        </a:moveTo>
                        <a:lnTo>
                          <a:pt x="106" y="0"/>
                        </a:lnTo>
                        <a:lnTo>
                          <a:pt x="115" y="1"/>
                        </a:lnTo>
                        <a:lnTo>
                          <a:pt x="125" y="4"/>
                        </a:lnTo>
                        <a:lnTo>
                          <a:pt x="133" y="7"/>
                        </a:lnTo>
                        <a:lnTo>
                          <a:pt x="142" y="11"/>
                        </a:lnTo>
                        <a:lnTo>
                          <a:pt x="150" y="16"/>
                        </a:lnTo>
                        <a:lnTo>
                          <a:pt x="157" y="21"/>
                        </a:lnTo>
                        <a:lnTo>
                          <a:pt x="164" y="27"/>
                        </a:lnTo>
                        <a:lnTo>
                          <a:pt x="170" y="35"/>
                        </a:lnTo>
                        <a:lnTo>
                          <a:pt x="176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0" y="77"/>
                        </a:lnTo>
                        <a:lnTo>
                          <a:pt x="192" y="86"/>
                        </a:lnTo>
                        <a:lnTo>
                          <a:pt x="192" y="96"/>
                        </a:lnTo>
                        <a:lnTo>
                          <a:pt x="192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2" y="86"/>
                        </a:lnTo>
                        <a:lnTo>
                          <a:pt x="3" y="77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3" y="35"/>
                        </a:lnTo>
                        <a:lnTo>
                          <a:pt x="29" y="27"/>
                        </a:lnTo>
                        <a:lnTo>
                          <a:pt x="35" y="21"/>
                        </a:lnTo>
                        <a:lnTo>
                          <a:pt x="43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6" y="1"/>
                        </a:lnTo>
                        <a:lnTo>
                          <a:pt x="86" y="0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31" name="Freeform 493"/>
                  <p:cNvSpPr>
                    <a:spLocks noChangeAspect="1"/>
                  </p:cNvSpPr>
                  <p:nvPr/>
                </p:nvSpPr>
                <p:spPr bwMode="auto">
                  <a:xfrm>
                    <a:off x="4479" y="1661"/>
                    <a:ext cx="57" cy="79"/>
                  </a:xfrm>
                  <a:custGeom>
                    <a:avLst/>
                    <a:gdLst>
                      <a:gd name="T0" fmla="*/ 28 w 192"/>
                      <a:gd name="T1" fmla="*/ 0 h 266"/>
                      <a:gd name="T2" fmla="*/ 31 w 192"/>
                      <a:gd name="T3" fmla="*/ 0 h 266"/>
                      <a:gd name="T4" fmla="*/ 34 w 192"/>
                      <a:gd name="T5" fmla="*/ 1 h 266"/>
                      <a:gd name="T6" fmla="*/ 37 w 192"/>
                      <a:gd name="T7" fmla="*/ 1 h 266"/>
                      <a:gd name="T8" fmla="*/ 39 w 192"/>
                      <a:gd name="T9" fmla="*/ 2 h 266"/>
                      <a:gd name="T10" fmla="*/ 42 w 192"/>
                      <a:gd name="T11" fmla="*/ 3 h 266"/>
                      <a:gd name="T12" fmla="*/ 44 w 192"/>
                      <a:gd name="T13" fmla="*/ 5 h 266"/>
                      <a:gd name="T14" fmla="*/ 47 w 192"/>
                      <a:gd name="T15" fmla="*/ 7 h 266"/>
                      <a:gd name="T16" fmla="*/ 48 w 192"/>
                      <a:gd name="T17" fmla="*/ 8 h 266"/>
                      <a:gd name="T18" fmla="*/ 50 w 192"/>
                      <a:gd name="T19" fmla="*/ 10 h 266"/>
                      <a:gd name="T20" fmla="*/ 52 w 192"/>
                      <a:gd name="T21" fmla="*/ 12 h 266"/>
                      <a:gd name="T22" fmla="*/ 53 w 192"/>
                      <a:gd name="T23" fmla="*/ 15 h 266"/>
                      <a:gd name="T24" fmla="*/ 55 w 192"/>
                      <a:gd name="T25" fmla="*/ 18 h 266"/>
                      <a:gd name="T26" fmla="*/ 56 w 192"/>
                      <a:gd name="T27" fmla="*/ 20 h 266"/>
                      <a:gd name="T28" fmla="*/ 56 w 192"/>
                      <a:gd name="T29" fmla="*/ 22 h 266"/>
                      <a:gd name="T30" fmla="*/ 56 w 192"/>
                      <a:gd name="T31" fmla="*/ 25 h 266"/>
                      <a:gd name="T32" fmla="*/ 57 w 192"/>
                      <a:gd name="T33" fmla="*/ 28 h 266"/>
                      <a:gd name="T34" fmla="*/ 57 w 192"/>
                      <a:gd name="T35" fmla="*/ 79 h 266"/>
                      <a:gd name="T36" fmla="*/ 0 w 192"/>
                      <a:gd name="T37" fmla="*/ 79 h 266"/>
                      <a:gd name="T38" fmla="*/ 0 w 192"/>
                      <a:gd name="T39" fmla="*/ 28 h 266"/>
                      <a:gd name="T40" fmla="*/ 0 w 192"/>
                      <a:gd name="T41" fmla="*/ 25 h 266"/>
                      <a:gd name="T42" fmla="*/ 1 w 192"/>
                      <a:gd name="T43" fmla="*/ 22 h 266"/>
                      <a:gd name="T44" fmla="*/ 1 w 192"/>
                      <a:gd name="T45" fmla="*/ 20 h 266"/>
                      <a:gd name="T46" fmla="*/ 2 w 192"/>
                      <a:gd name="T47" fmla="*/ 18 h 266"/>
                      <a:gd name="T48" fmla="*/ 3 w 192"/>
                      <a:gd name="T49" fmla="*/ 15 h 266"/>
                      <a:gd name="T50" fmla="*/ 5 w 192"/>
                      <a:gd name="T51" fmla="*/ 12 h 266"/>
                      <a:gd name="T52" fmla="*/ 7 w 192"/>
                      <a:gd name="T53" fmla="*/ 10 h 266"/>
                      <a:gd name="T54" fmla="*/ 8 w 192"/>
                      <a:gd name="T55" fmla="*/ 8 h 266"/>
                      <a:gd name="T56" fmla="*/ 10 w 192"/>
                      <a:gd name="T57" fmla="*/ 7 h 266"/>
                      <a:gd name="T58" fmla="*/ 12 w 192"/>
                      <a:gd name="T59" fmla="*/ 5 h 266"/>
                      <a:gd name="T60" fmla="*/ 15 w 192"/>
                      <a:gd name="T61" fmla="*/ 3 h 266"/>
                      <a:gd name="T62" fmla="*/ 17 w 192"/>
                      <a:gd name="T63" fmla="*/ 2 h 266"/>
                      <a:gd name="T64" fmla="*/ 20 w 192"/>
                      <a:gd name="T65" fmla="*/ 1 h 266"/>
                      <a:gd name="T66" fmla="*/ 23 w 192"/>
                      <a:gd name="T67" fmla="*/ 1 h 266"/>
                      <a:gd name="T68" fmla="*/ 25 w 192"/>
                      <a:gd name="T69" fmla="*/ 0 h 266"/>
                      <a:gd name="T70" fmla="*/ 28 w 192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6">
                        <a:moveTo>
                          <a:pt x="95" y="0"/>
                        </a:moveTo>
                        <a:lnTo>
                          <a:pt x="104" y="1"/>
                        </a:lnTo>
                        <a:lnTo>
                          <a:pt x="115" y="2"/>
                        </a:lnTo>
                        <a:lnTo>
                          <a:pt x="123" y="4"/>
                        </a:lnTo>
                        <a:lnTo>
                          <a:pt x="133" y="7"/>
                        </a:lnTo>
                        <a:lnTo>
                          <a:pt x="141" y="11"/>
                        </a:lnTo>
                        <a:lnTo>
                          <a:pt x="148" y="17"/>
                        </a:lnTo>
                        <a:lnTo>
                          <a:pt x="157" y="22"/>
                        </a:lnTo>
                        <a:lnTo>
                          <a:pt x="163" y="28"/>
                        </a:lnTo>
                        <a:lnTo>
                          <a:pt x="169" y="34"/>
                        </a:lnTo>
                        <a:lnTo>
                          <a:pt x="175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89" y="75"/>
                        </a:lnTo>
                        <a:lnTo>
                          <a:pt x="190" y="85"/>
                        </a:lnTo>
                        <a:lnTo>
                          <a:pt x="192" y="94"/>
                        </a:lnTo>
                        <a:lnTo>
                          <a:pt x="192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4"/>
                        </a:lnTo>
                        <a:lnTo>
                          <a:pt x="27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49" y="11"/>
                        </a:lnTo>
                        <a:lnTo>
                          <a:pt x="58" y="7"/>
                        </a:lnTo>
                        <a:lnTo>
                          <a:pt x="66" y="4"/>
                        </a:lnTo>
                        <a:lnTo>
                          <a:pt x="76" y="2"/>
                        </a:lnTo>
                        <a:lnTo>
                          <a:pt x="85" y="1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32" name="Freeform 494"/>
                  <p:cNvSpPr>
                    <a:spLocks noChangeAspect="1"/>
                  </p:cNvSpPr>
                  <p:nvPr/>
                </p:nvSpPr>
                <p:spPr bwMode="auto">
                  <a:xfrm>
                    <a:off x="4479" y="1783"/>
                    <a:ext cx="57" cy="86"/>
                  </a:xfrm>
                  <a:custGeom>
                    <a:avLst/>
                    <a:gdLst>
                      <a:gd name="T0" fmla="*/ 28 w 192"/>
                      <a:gd name="T1" fmla="*/ 0 h 267"/>
                      <a:gd name="T2" fmla="*/ 31 w 192"/>
                      <a:gd name="T3" fmla="*/ 0 h 267"/>
                      <a:gd name="T4" fmla="*/ 34 w 192"/>
                      <a:gd name="T5" fmla="*/ 0 h 267"/>
                      <a:gd name="T6" fmla="*/ 37 w 192"/>
                      <a:gd name="T7" fmla="*/ 1 h 267"/>
                      <a:gd name="T8" fmla="*/ 39 w 192"/>
                      <a:gd name="T9" fmla="*/ 2 h 267"/>
                      <a:gd name="T10" fmla="*/ 42 w 192"/>
                      <a:gd name="T11" fmla="*/ 4 h 267"/>
                      <a:gd name="T12" fmla="*/ 44 w 192"/>
                      <a:gd name="T13" fmla="*/ 5 h 267"/>
                      <a:gd name="T14" fmla="*/ 47 w 192"/>
                      <a:gd name="T15" fmla="*/ 7 h 267"/>
                      <a:gd name="T16" fmla="*/ 48 w 192"/>
                      <a:gd name="T17" fmla="*/ 9 h 267"/>
                      <a:gd name="T18" fmla="*/ 50 w 192"/>
                      <a:gd name="T19" fmla="*/ 11 h 267"/>
                      <a:gd name="T20" fmla="*/ 52 w 192"/>
                      <a:gd name="T21" fmla="*/ 14 h 267"/>
                      <a:gd name="T22" fmla="*/ 53 w 192"/>
                      <a:gd name="T23" fmla="*/ 16 h 267"/>
                      <a:gd name="T24" fmla="*/ 55 w 192"/>
                      <a:gd name="T25" fmla="*/ 19 h 267"/>
                      <a:gd name="T26" fmla="*/ 56 w 192"/>
                      <a:gd name="T27" fmla="*/ 22 h 267"/>
                      <a:gd name="T28" fmla="*/ 56 w 192"/>
                      <a:gd name="T29" fmla="*/ 25 h 267"/>
                      <a:gd name="T30" fmla="*/ 56 w 192"/>
                      <a:gd name="T31" fmla="*/ 28 h 267"/>
                      <a:gd name="T32" fmla="*/ 57 w 192"/>
                      <a:gd name="T33" fmla="*/ 31 h 267"/>
                      <a:gd name="T34" fmla="*/ 57 w 192"/>
                      <a:gd name="T35" fmla="*/ 86 h 267"/>
                      <a:gd name="T36" fmla="*/ 0 w 192"/>
                      <a:gd name="T37" fmla="*/ 86 h 267"/>
                      <a:gd name="T38" fmla="*/ 0 w 192"/>
                      <a:gd name="T39" fmla="*/ 31 h 267"/>
                      <a:gd name="T40" fmla="*/ 0 w 192"/>
                      <a:gd name="T41" fmla="*/ 28 h 267"/>
                      <a:gd name="T42" fmla="*/ 1 w 192"/>
                      <a:gd name="T43" fmla="*/ 25 h 267"/>
                      <a:gd name="T44" fmla="*/ 1 w 192"/>
                      <a:gd name="T45" fmla="*/ 22 h 267"/>
                      <a:gd name="T46" fmla="*/ 2 w 192"/>
                      <a:gd name="T47" fmla="*/ 19 h 267"/>
                      <a:gd name="T48" fmla="*/ 3 w 192"/>
                      <a:gd name="T49" fmla="*/ 16 h 267"/>
                      <a:gd name="T50" fmla="*/ 5 w 192"/>
                      <a:gd name="T51" fmla="*/ 14 h 267"/>
                      <a:gd name="T52" fmla="*/ 7 w 192"/>
                      <a:gd name="T53" fmla="*/ 11 h 267"/>
                      <a:gd name="T54" fmla="*/ 8 w 192"/>
                      <a:gd name="T55" fmla="*/ 9 h 267"/>
                      <a:gd name="T56" fmla="*/ 10 w 192"/>
                      <a:gd name="T57" fmla="*/ 7 h 267"/>
                      <a:gd name="T58" fmla="*/ 12 w 192"/>
                      <a:gd name="T59" fmla="*/ 5 h 267"/>
                      <a:gd name="T60" fmla="*/ 15 w 192"/>
                      <a:gd name="T61" fmla="*/ 4 h 267"/>
                      <a:gd name="T62" fmla="*/ 17 w 192"/>
                      <a:gd name="T63" fmla="*/ 2 h 267"/>
                      <a:gd name="T64" fmla="*/ 20 w 192"/>
                      <a:gd name="T65" fmla="*/ 1 h 267"/>
                      <a:gd name="T66" fmla="*/ 23 w 192"/>
                      <a:gd name="T67" fmla="*/ 0 h 267"/>
                      <a:gd name="T68" fmla="*/ 25 w 192"/>
                      <a:gd name="T69" fmla="*/ 0 h 267"/>
                      <a:gd name="T70" fmla="*/ 28 w 192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2" h="267">
                        <a:moveTo>
                          <a:pt x="95" y="0"/>
                        </a:moveTo>
                        <a:lnTo>
                          <a:pt x="104" y="0"/>
                        </a:lnTo>
                        <a:lnTo>
                          <a:pt x="115" y="1"/>
                        </a:lnTo>
                        <a:lnTo>
                          <a:pt x="123" y="4"/>
                        </a:lnTo>
                        <a:lnTo>
                          <a:pt x="133" y="7"/>
                        </a:lnTo>
                        <a:lnTo>
                          <a:pt x="141" y="11"/>
                        </a:lnTo>
                        <a:lnTo>
                          <a:pt x="148" y="16"/>
                        </a:lnTo>
                        <a:lnTo>
                          <a:pt x="157" y="21"/>
                        </a:lnTo>
                        <a:lnTo>
                          <a:pt x="163" y="27"/>
                        </a:lnTo>
                        <a:lnTo>
                          <a:pt x="169" y="35"/>
                        </a:lnTo>
                        <a:lnTo>
                          <a:pt x="175" y="42"/>
                        </a:lnTo>
                        <a:lnTo>
                          <a:pt x="180" y="50"/>
                        </a:lnTo>
                        <a:lnTo>
                          <a:pt x="184" y="59"/>
                        </a:lnTo>
                        <a:lnTo>
                          <a:pt x="187" y="67"/>
                        </a:lnTo>
                        <a:lnTo>
                          <a:pt x="189" y="77"/>
                        </a:lnTo>
                        <a:lnTo>
                          <a:pt x="190" y="86"/>
                        </a:lnTo>
                        <a:lnTo>
                          <a:pt x="192" y="96"/>
                        </a:lnTo>
                        <a:lnTo>
                          <a:pt x="192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2" y="35"/>
                        </a:lnTo>
                        <a:lnTo>
                          <a:pt x="27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49" y="11"/>
                        </a:lnTo>
                        <a:lnTo>
                          <a:pt x="58" y="7"/>
                        </a:lnTo>
                        <a:lnTo>
                          <a:pt x="66" y="4"/>
                        </a:lnTo>
                        <a:lnTo>
                          <a:pt x="76" y="1"/>
                        </a:lnTo>
                        <a:lnTo>
                          <a:pt x="85" y="0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33" name="Freeform 495"/>
                  <p:cNvSpPr>
                    <a:spLocks noChangeAspect="1"/>
                  </p:cNvSpPr>
                  <p:nvPr/>
                </p:nvSpPr>
                <p:spPr bwMode="auto">
                  <a:xfrm>
                    <a:off x="1211" y="1661"/>
                    <a:ext cx="57" cy="79"/>
                  </a:xfrm>
                  <a:custGeom>
                    <a:avLst/>
                    <a:gdLst>
                      <a:gd name="T0" fmla="*/ 28 w 191"/>
                      <a:gd name="T1" fmla="*/ 0 h 266"/>
                      <a:gd name="T2" fmla="*/ 31 w 191"/>
                      <a:gd name="T3" fmla="*/ 0 h 266"/>
                      <a:gd name="T4" fmla="*/ 34 w 191"/>
                      <a:gd name="T5" fmla="*/ 1 h 266"/>
                      <a:gd name="T6" fmla="*/ 37 w 191"/>
                      <a:gd name="T7" fmla="*/ 1 h 266"/>
                      <a:gd name="T8" fmla="*/ 40 w 191"/>
                      <a:gd name="T9" fmla="*/ 2 h 266"/>
                      <a:gd name="T10" fmla="*/ 42 w 191"/>
                      <a:gd name="T11" fmla="*/ 3 h 266"/>
                      <a:gd name="T12" fmla="*/ 44 w 191"/>
                      <a:gd name="T13" fmla="*/ 5 h 266"/>
                      <a:gd name="T14" fmla="*/ 47 w 191"/>
                      <a:gd name="T15" fmla="*/ 7 h 266"/>
                      <a:gd name="T16" fmla="*/ 49 w 191"/>
                      <a:gd name="T17" fmla="*/ 8 h 266"/>
                      <a:gd name="T18" fmla="*/ 50 w 191"/>
                      <a:gd name="T19" fmla="*/ 10 h 266"/>
                      <a:gd name="T20" fmla="*/ 52 w 191"/>
                      <a:gd name="T21" fmla="*/ 12 h 266"/>
                      <a:gd name="T22" fmla="*/ 54 w 191"/>
                      <a:gd name="T23" fmla="*/ 15 h 266"/>
                      <a:gd name="T24" fmla="*/ 55 w 191"/>
                      <a:gd name="T25" fmla="*/ 18 h 266"/>
                      <a:gd name="T26" fmla="*/ 56 w 191"/>
                      <a:gd name="T27" fmla="*/ 20 h 266"/>
                      <a:gd name="T28" fmla="*/ 56 w 191"/>
                      <a:gd name="T29" fmla="*/ 22 h 266"/>
                      <a:gd name="T30" fmla="*/ 57 w 191"/>
                      <a:gd name="T31" fmla="*/ 25 h 266"/>
                      <a:gd name="T32" fmla="*/ 57 w 191"/>
                      <a:gd name="T33" fmla="*/ 28 h 266"/>
                      <a:gd name="T34" fmla="*/ 57 w 191"/>
                      <a:gd name="T35" fmla="*/ 79 h 266"/>
                      <a:gd name="T36" fmla="*/ 0 w 191"/>
                      <a:gd name="T37" fmla="*/ 79 h 266"/>
                      <a:gd name="T38" fmla="*/ 0 w 191"/>
                      <a:gd name="T39" fmla="*/ 28 h 266"/>
                      <a:gd name="T40" fmla="*/ 0 w 191"/>
                      <a:gd name="T41" fmla="*/ 25 h 266"/>
                      <a:gd name="T42" fmla="*/ 0 w 191"/>
                      <a:gd name="T43" fmla="*/ 22 h 266"/>
                      <a:gd name="T44" fmla="*/ 1 w 191"/>
                      <a:gd name="T45" fmla="*/ 20 h 266"/>
                      <a:gd name="T46" fmla="*/ 2 w 191"/>
                      <a:gd name="T47" fmla="*/ 18 h 266"/>
                      <a:gd name="T48" fmla="*/ 3 w 191"/>
                      <a:gd name="T49" fmla="*/ 15 h 266"/>
                      <a:gd name="T50" fmla="*/ 5 w 191"/>
                      <a:gd name="T51" fmla="*/ 12 h 266"/>
                      <a:gd name="T52" fmla="*/ 6 w 191"/>
                      <a:gd name="T53" fmla="*/ 10 h 266"/>
                      <a:gd name="T54" fmla="*/ 8 w 191"/>
                      <a:gd name="T55" fmla="*/ 8 h 266"/>
                      <a:gd name="T56" fmla="*/ 10 w 191"/>
                      <a:gd name="T57" fmla="*/ 7 h 266"/>
                      <a:gd name="T58" fmla="*/ 13 w 191"/>
                      <a:gd name="T59" fmla="*/ 5 h 266"/>
                      <a:gd name="T60" fmla="*/ 15 w 191"/>
                      <a:gd name="T61" fmla="*/ 3 h 266"/>
                      <a:gd name="T62" fmla="*/ 17 w 191"/>
                      <a:gd name="T63" fmla="*/ 2 h 266"/>
                      <a:gd name="T64" fmla="*/ 20 w 191"/>
                      <a:gd name="T65" fmla="*/ 1 h 266"/>
                      <a:gd name="T66" fmla="*/ 23 w 191"/>
                      <a:gd name="T67" fmla="*/ 1 h 266"/>
                      <a:gd name="T68" fmla="*/ 25 w 191"/>
                      <a:gd name="T69" fmla="*/ 0 h 266"/>
                      <a:gd name="T70" fmla="*/ 28 w 191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1" h="266">
                        <a:moveTo>
                          <a:pt x="95" y="0"/>
                        </a:moveTo>
                        <a:lnTo>
                          <a:pt x="104" y="1"/>
                        </a:lnTo>
                        <a:lnTo>
                          <a:pt x="114" y="2"/>
                        </a:lnTo>
                        <a:lnTo>
                          <a:pt x="123" y="4"/>
                        </a:lnTo>
                        <a:lnTo>
                          <a:pt x="133" y="7"/>
                        </a:lnTo>
                        <a:lnTo>
                          <a:pt x="141" y="11"/>
                        </a:lnTo>
                        <a:lnTo>
                          <a:pt x="148" y="17"/>
                        </a:lnTo>
                        <a:lnTo>
                          <a:pt x="156" y="22"/>
                        </a:lnTo>
                        <a:lnTo>
                          <a:pt x="163" y="28"/>
                        </a:lnTo>
                        <a:lnTo>
                          <a:pt x="169" y="34"/>
                        </a:lnTo>
                        <a:lnTo>
                          <a:pt x="175" y="42"/>
                        </a:lnTo>
                        <a:lnTo>
                          <a:pt x="180" y="50"/>
                        </a:lnTo>
                        <a:lnTo>
                          <a:pt x="183" y="59"/>
                        </a:lnTo>
                        <a:lnTo>
                          <a:pt x="187" y="67"/>
                        </a:lnTo>
                        <a:lnTo>
                          <a:pt x="189" y="75"/>
                        </a:lnTo>
                        <a:lnTo>
                          <a:pt x="190" y="85"/>
                        </a:lnTo>
                        <a:lnTo>
                          <a:pt x="191" y="94"/>
                        </a:lnTo>
                        <a:lnTo>
                          <a:pt x="191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1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1" y="34"/>
                        </a:lnTo>
                        <a:lnTo>
                          <a:pt x="27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49" y="11"/>
                        </a:lnTo>
                        <a:lnTo>
                          <a:pt x="58" y="7"/>
                        </a:lnTo>
                        <a:lnTo>
                          <a:pt x="66" y="4"/>
                        </a:lnTo>
                        <a:lnTo>
                          <a:pt x="76" y="2"/>
                        </a:lnTo>
                        <a:lnTo>
                          <a:pt x="85" y="1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34" name="Freeform 496"/>
                  <p:cNvSpPr>
                    <a:spLocks noChangeAspect="1"/>
                  </p:cNvSpPr>
                  <p:nvPr/>
                </p:nvSpPr>
                <p:spPr bwMode="auto">
                  <a:xfrm>
                    <a:off x="1211" y="1783"/>
                    <a:ext cx="57" cy="86"/>
                  </a:xfrm>
                  <a:custGeom>
                    <a:avLst/>
                    <a:gdLst>
                      <a:gd name="T0" fmla="*/ 28 w 191"/>
                      <a:gd name="T1" fmla="*/ 0 h 267"/>
                      <a:gd name="T2" fmla="*/ 31 w 191"/>
                      <a:gd name="T3" fmla="*/ 0 h 267"/>
                      <a:gd name="T4" fmla="*/ 34 w 191"/>
                      <a:gd name="T5" fmla="*/ 0 h 267"/>
                      <a:gd name="T6" fmla="*/ 37 w 191"/>
                      <a:gd name="T7" fmla="*/ 1 h 267"/>
                      <a:gd name="T8" fmla="*/ 40 w 191"/>
                      <a:gd name="T9" fmla="*/ 2 h 267"/>
                      <a:gd name="T10" fmla="*/ 42 w 191"/>
                      <a:gd name="T11" fmla="*/ 4 h 267"/>
                      <a:gd name="T12" fmla="*/ 44 w 191"/>
                      <a:gd name="T13" fmla="*/ 5 h 267"/>
                      <a:gd name="T14" fmla="*/ 47 w 191"/>
                      <a:gd name="T15" fmla="*/ 7 h 267"/>
                      <a:gd name="T16" fmla="*/ 49 w 191"/>
                      <a:gd name="T17" fmla="*/ 9 h 267"/>
                      <a:gd name="T18" fmla="*/ 50 w 191"/>
                      <a:gd name="T19" fmla="*/ 11 h 267"/>
                      <a:gd name="T20" fmla="*/ 52 w 191"/>
                      <a:gd name="T21" fmla="*/ 14 h 267"/>
                      <a:gd name="T22" fmla="*/ 54 w 191"/>
                      <a:gd name="T23" fmla="*/ 16 h 267"/>
                      <a:gd name="T24" fmla="*/ 55 w 191"/>
                      <a:gd name="T25" fmla="*/ 19 h 267"/>
                      <a:gd name="T26" fmla="*/ 56 w 191"/>
                      <a:gd name="T27" fmla="*/ 22 h 267"/>
                      <a:gd name="T28" fmla="*/ 56 w 191"/>
                      <a:gd name="T29" fmla="*/ 25 h 267"/>
                      <a:gd name="T30" fmla="*/ 57 w 191"/>
                      <a:gd name="T31" fmla="*/ 28 h 267"/>
                      <a:gd name="T32" fmla="*/ 57 w 191"/>
                      <a:gd name="T33" fmla="*/ 31 h 267"/>
                      <a:gd name="T34" fmla="*/ 57 w 191"/>
                      <a:gd name="T35" fmla="*/ 86 h 267"/>
                      <a:gd name="T36" fmla="*/ 0 w 191"/>
                      <a:gd name="T37" fmla="*/ 86 h 267"/>
                      <a:gd name="T38" fmla="*/ 0 w 191"/>
                      <a:gd name="T39" fmla="*/ 31 h 267"/>
                      <a:gd name="T40" fmla="*/ 0 w 191"/>
                      <a:gd name="T41" fmla="*/ 28 h 267"/>
                      <a:gd name="T42" fmla="*/ 0 w 191"/>
                      <a:gd name="T43" fmla="*/ 25 h 267"/>
                      <a:gd name="T44" fmla="*/ 1 w 191"/>
                      <a:gd name="T45" fmla="*/ 22 h 267"/>
                      <a:gd name="T46" fmla="*/ 2 w 191"/>
                      <a:gd name="T47" fmla="*/ 19 h 267"/>
                      <a:gd name="T48" fmla="*/ 3 w 191"/>
                      <a:gd name="T49" fmla="*/ 16 h 267"/>
                      <a:gd name="T50" fmla="*/ 5 w 191"/>
                      <a:gd name="T51" fmla="*/ 14 h 267"/>
                      <a:gd name="T52" fmla="*/ 6 w 191"/>
                      <a:gd name="T53" fmla="*/ 11 h 267"/>
                      <a:gd name="T54" fmla="*/ 8 w 191"/>
                      <a:gd name="T55" fmla="*/ 9 h 267"/>
                      <a:gd name="T56" fmla="*/ 10 w 191"/>
                      <a:gd name="T57" fmla="*/ 7 h 267"/>
                      <a:gd name="T58" fmla="*/ 13 w 191"/>
                      <a:gd name="T59" fmla="*/ 5 h 267"/>
                      <a:gd name="T60" fmla="*/ 15 w 191"/>
                      <a:gd name="T61" fmla="*/ 4 h 267"/>
                      <a:gd name="T62" fmla="*/ 17 w 191"/>
                      <a:gd name="T63" fmla="*/ 2 h 267"/>
                      <a:gd name="T64" fmla="*/ 20 w 191"/>
                      <a:gd name="T65" fmla="*/ 1 h 267"/>
                      <a:gd name="T66" fmla="*/ 23 w 191"/>
                      <a:gd name="T67" fmla="*/ 0 h 267"/>
                      <a:gd name="T68" fmla="*/ 25 w 191"/>
                      <a:gd name="T69" fmla="*/ 0 h 267"/>
                      <a:gd name="T70" fmla="*/ 28 w 191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1" h="267">
                        <a:moveTo>
                          <a:pt x="95" y="0"/>
                        </a:moveTo>
                        <a:lnTo>
                          <a:pt x="104" y="0"/>
                        </a:lnTo>
                        <a:lnTo>
                          <a:pt x="114" y="1"/>
                        </a:lnTo>
                        <a:lnTo>
                          <a:pt x="123" y="4"/>
                        </a:lnTo>
                        <a:lnTo>
                          <a:pt x="133" y="7"/>
                        </a:lnTo>
                        <a:lnTo>
                          <a:pt x="141" y="11"/>
                        </a:lnTo>
                        <a:lnTo>
                          <a:pt x="148" y="16"/>
                        </a:lnTo>
                        <a:lnTo>
                          <a:pt x="156" y="21"/>
                        </a:lnTo>
                        <a:lnTo>
                          <a:pt x="163" y="27"/>
                        </a:lnTo>
                        <a:lnTo>
                          <a:pt x="169" y="35"/>
                        </a:lnTo>
                        <a:lnTo>
                          <a:pt x="175" y="42"/>
                        </a:lnTo>
                        <a:lnTo>
                          <a:pt x="180" y="50"/>
                        </a:lnTo>
                        <a:lnTo>
                          <a:pt x="183" y="59"/>
                        </a:lnTo>
                        <a:lnTo>
                          <a:pt x="187" y="67"/>
                        </a:lnTo>
                        <a:lnTo>
                          <a:pt x="189" y="77"/>
                        </a:lnTo>
                        <a:lnTo>
                          <a:pt x="190" y="86"/>
                        </a:lnTo>
                        <a:lnTo>
                          <a:pt x="191" y="96"/>
                        </a:lnTo>
                        <a:lnTo>
                          <a:pt x="191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1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6" y="42"/>
                        </a:lnTo>
                        <a:lnTo>
                          <a:pt x="21" y="35"/>
                        </a:lnTo>
                        <a:lnTo>
                          <a:pt x="27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49" y="11"/>
                        </a:lnTo>
                        <a:lnTo>
                          <a:pt x="58" y="7"/>
                        </a:lnTo>
                        <a:lnTo>
                          <a:pt x="66" y="4"/>
                        </a:lnTo>
                        <a:lnTo>
                          <a:pt x="76" y="1"/>
                        </a:lnTo>
                        <a:lnTo>
                          <a:pt x="85" y="0"/>
                        </a:lnTo>
                        <a:lnTo>
                          <a:pt x="9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35" name="Freeform 497"/>
                  <p:cNvSpPr>
                    <a:spLocks noChangeAspect="1"/>
                  </p:cNvSpPr>
                  <p:nvPr/>
                </p:nvSpPr>
                <p:spPr bwMode="auto">
                  <a:xfrm>
                    <a:off x="3943" y="1661"/>
                    <a:ext cx="57" cy="79"/>
                  </a:xfrm>
                  <a:custGeom>
                    <a:avLst/>
                    <a:gdLst>
                      <a:gd name="T0" fmla="*/ 28 w 193"/>
                      <a:gd name="T1" fmla="*/ 0 h 266"/>
                      <a:gd name="T2" fmla="*/ 31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40 w 193"/>
                      <a:gd name="T9" fmla="*/ 2 h 266"/>
                      <a:gd name="T10" fmla="*/ 42 w 193"/>
                      <a:gd name="T11" fmla="*/ 3 h 266"/>
                      <a:gd name="T12" fmla="*/ 45 w 193"/>
                      <a:gd name="T13" fmla="*/ 5 h 266"/>
                      <a:gd name="T14" fmla="*/ 47 w 193"/>
                      <a:gd name="T15" fmla="*/ 7 h 266"/>
                      <a:gd name="T16" fmla="*/ 48 w 193"/>
                      <a:gd name="T17" fmla="*/ 8 h 266"/>
                      <a:gd name="T18" fmla="*/ 51 w 193"/>
                      <a:gd name="T19" fmla="*/ 10 h 266"/>
                      <a:gd name="T20" fmla="*/ 52 w 193"/>
                      <a:gd name="T21" fmla="*/ 12 h 266"/>
                      <a:gd name="T22" fmla="*/ 53 w 193"/>
                      <a:gd name="T23" fmla="*/ 15 h 266"/>
                      <a:gd name="T24" fmla="*/ 55 w 193"/>
                      <a:gd name="T25" fmla="*/ 18 h 266"/>
                      <a:gd name="T26" fmla="*/ 56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0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4 w 193"/>
                      <a:gd name="T49" fmla="*/ 15 h 266"/>
                      <a:gd name="T50" fmla="*/ 5 w 193"/>
                      <a:gd name="T51" fmla="*/ 12 h 266"/>
                      <a:gd name="T52" fmla="*/ 6 w 193"/>
                      <a:gd name="T53" fmla="*/ 10 h 266"/>
                      <a:gd name="T54" fmla="*/ 9 w 193"/>
                      <a:gd name="T55" fmla="*/ 8 h 266"/>
                      <a:gd name="T56" fmla="*/ 11 w 193"/>
                      <a:gd name="T57" fmla="*/ 7 h 266"/>
                      <a:gd name="T58" fmla="*/ 13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3 w 193"/>
                      <a:gd name="T67" fmla="*/ 1 h 266"/>
                      <a:gd name="T68" fmla="*/ 25 w 193"/>
                      <a:gd name="T69" fmla="*/ 0 h 266"/>
                      <a:gd name="T70" fmla="*/ 28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1" y="17"/>
                        </a:lnTo>
                        <a:lnTo>
                          <a:pt x="158" y="22"/>
                        </a:lnTo>
                        <a:lnTo>
                          <a:pt x="164" y="28"/>
                        </a:lnTo>
                        <a:lnTo>
                          <a:pt x="171" y="34"/>
                        </a:lnTo>
                        <a:lnTo>
                          <a:pt x="177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9" y="67"/>
                        </a:lnTo>
                        <a:lnTo>
                          <a:pt x="191" y="75"/>
                        </a:lnTo>
                        <a:lnTo>
                          <a:pt x="193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1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9" y="28"/>
                        </a:lnTo>
                        <a:lnTo>
                          <a:pt x="36" y="22"/>
                        </a:lnTo>
                        <a:lnTo>
                          <a:pt x="43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9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36" name="Freeform 498"/>
                  <p:cNvSpPr>
                    <a:spLocks noChangeAspect="1"/>
                  </p:cNvSpPr>
                  <p:nvPr/>
                </p:nvSpPr>
                <p:spPr bwMode="auto">
                  <a:xfrm>
                    <a:off x="3943" y="1783"/>
                    <a:ext cx="57" cy="86"/>
                  </a:xfrm>
                  <a:custGeom>
                    <a:avLst/>
                    <a:gdLst>
                      <a:gd name="T0" fmla="*/ 28 w 193"/>
                      <a:gd name="T1" fmla="*/ 0 h 267"/>
                      <a:gd name="T2" fmla="*/ 31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40 w 193"/>
                      <a:gd name="T9" fmla="*/ 2 h 267"/>
                      <a:gd name="T10" fmla="*/ 42 w 193"/>
                      <a:gd name="T11" fmla="*/ 4 h 267"/>
                      <a:gd name="T12" fmla="*/ 45 w 193"/>
                      <a:gd name="T13" fmla="*/ 5 h 267"/>
                      <a:gd name="T14" fmla="*/ 47 w 193"/>
                      <a:gd name="T15" fmla="*/ 7 h 267"/>
                      <a:gd name="T16" fmla="*/ 48 w 193"/>
                      <a:gd name="T17" fmla="*/ 9 h 267"/>
                      <a:gd name="T18" fmla="*/ 51 w 193"/>
                      <a:gd name="T19" fmla="*/ 11 h 267"/>
                      <a:gd name="T20" fmla="*/ 52 w 193"/>
                      <a:gd name="T21" fmla="*/ 14 h 267"/>
                      <a:gd name="T22" fmla="*/ 53 w 193"/>
                      <a:gd name="T23" fmla="*/ 16 h 267"/>
                      <a:gd name="T24" fmla="*/ 55 w 193"/>
                      <a:gd name="T25" fmla="*/ 19 h 267"/>
                      <a:gd name="T26" fmla="*/ 56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0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4 w 193"/>
                      <a:gd name="T49" fmla="*/ 16 h 267"/>
                      <a:gd name="T50" fmla="*/ 5 w 193"/>
                      <a:gd name="T51" fmla="*/ 14 h 267"/>
                      <a:gd name="T52" fmla="*/ 6 w 193"/>
                      <a:gd name="T53" fmla="*/ 11 h 267"/>
                      <a:gd name="T54" fmla="*/ 9 w 193"/>
                      <a:gd name="T55" fmla="*/ 9 h 267"/>
                      <a:gd name="T56" fmla="*/ 11 w 193"/>
                      <a:gd name="T57" fmla="*/ 7 h 267"/>
                      <a:gd name="T58" fmla="*/ 13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3 w 193"/>
                      <a:gd name="T67" fmla="*/ 0 h 267"/>
                      <a:gd name="T68" fmla="*/ 25 w 193"/>
                      <a:gd name="T69" fmla="*/ 0 h 267"/>
                      <a:gd name="T70" fmla="*/ 28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1" y="16"/>
                        </a:lnTo>
                        <a:lnTo>
                          <a:pt x="158" y="21"/>
                        </a:lnTo>
                        <a:lnTo>
                          <a:pt x="164" y="27"/>
                        </a:lnTo>
                        <a:lnTo>
                          <a:pt x="171" y="35"/>
                        </a:lnTo>
                        <a:lnTo>
                          <a:pt x="177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9" y="67"/>
                        </a:lnTo>
                        <a:lnTo>
                          <a:pt x="191" y="77"/>
                        </a:lnTo>
                        <a:lnTo>
                          <a:pt x="193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1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9" y="27"/>
                        </a:lnTo>
                        <a:lnTo>
                          <a:pt x="36" y="21"/>
                        </a:lnTo>
                        <a:lnTo>
                          <a:pt x="43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9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37" name="Freeform 499"/>
                  <p:cNvSpPr>
                    <a:spLocks noChangeAspect="1"/>
                  </p:cNvSpPr>
                  <p:nvPr/>
                </p:nvSpPr>
                <p:spPr bwMode="auto">
                  <a:xfrm>
                    <a:off x="1855" y="1661"/>
                    <a:ext cx="57" cy="79"/>
                  </a:xfrm>
                  <a:custGeom>
                    <a:avLst/>
                    <a:gdLst>
                      <a:gd name="T0" fmla="*/ 28 w 193"/>
                      <a:gd name="T1" fmla="*/ 0 h 266"/>
                      <a:gd name="T2" fmla="*/ 32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40 w 193"/>
                      <a:gd name="T9" fmla="*/ 2 h 266"/>
                      <a:gd name="T10" fmla="*/ 42 w 193"/>
                      <a:gd name="T11" fmla="*/ 3 h 266"/>
                      <a:gd name="T12" fmla="*/ 45 w 193"/>
                      <a:gd name="T13" fmla="*/ 5 h 266"/>
                      <a:gd name="T14" fmla="*/ 47 w 193"/>
                      <a:gd name="T15" fmla="*/ 7 h 266"/>
                      <a:gd name="T16" fmla="*/ 49 w 193"/>
                      <a:gd name="T17" fmla="*/ 8 h 266"/>
                      <a:gd name="T18" fmla="*/ 51 w 193"/>
                      <a:gd name="T19" fmla="*/ 10 h 266"/>
                      <a:gd name="T20" fmla="*/ 52 w 193"/>
                      <a:gd name="T21" fmla="*/ 12 h 266"/>
                      <a:gd name="T22" fmla="*/ 54 w 193"/>
                      <a:gd name="T23" fmla="*/ 15 h 266"/>
                      <a:gd name="T24" fmla="*/ 55 w 193"/>
                      <a:gd name="T25" fmla="*/ 18 h 266"/>
                      <a:gd name="T26" fmla="*/ 56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0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4 w 193"/>
                      <a:gd name="T49" fmla="*/ 15 h 266"/>
                      <a:gd name="T50" fmla="*/ 5 w 193"/>
                      <a:gd name="T51" fmla="*/ 12 h 266"/>
                      <a:gd name="T52" fmla="*/ 6 w 193"/>
                      <a:gd name="T53" fmla="*/ 10 h 266"/>
                      <a:gd name="T54" fmla="*/ 8 w 193"/>
                      <a:gd name="T55" fmla="*/ 8 h 266"/>
                      <a:gd name="T56" fmla="*/ 10 w 193"/>
                      <a:gd name="T57" fmla="*/ 7 h 266"/>
                      <a:gd name="T58" fmla="*/ 13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3 w 193"/>
                      <a:gd name="T67" fmla="*/ 1 h 266"/>
                      <a:gd name="T68" fmla="*/ 26 w 193"/>
                      <a:gd name="T69" fmla="*/ 0 h 266"/>
                      <a:gd name="T70" fmla="*/ 28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7" y="1"/>
                        </a:lnTo>
                        <a:lnTo>
                          <a:pt x="116" y="2"/>
                        </a:lnTo>
                        <a:lnTo>
                          <a:pt x="126" y="4"/>
                        </a:lnTo>
                        <a:lnTo>
                          <a:pt x="134" y="7"/>
                        </a:lnTo>
                        <a:lnTo>
                          <a:pt x="143" y="11"/>
                        </a:lnTo>
                        <a:lnTo>
                          <a:pt x="151" y="17"/>
                        </a:lnTo>
                        <a:lnTo>
                          <a:pt x="158" y="22"/>
                        </a:lnTo>
                        <a:lnTo>
                          <a:pt x="165" y="28"/>
                        </a:lnTo>
                        <a:lnTo>
                          <a:pt x="171" y="34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1" y="75"/>
                        </a:lnTo>
                        <a:lnTo>
                          <a:pt x="193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1" y="75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6" y="42"/>
                        </a:lnTo>
                        <a:lnTo>
                          <a:pt x="21" y="34"/>
                        </a:lnTo>
                        <a:lnTo>
                          <a:pt x="28" y="28"/>
                        </a:lnTo>
                        <a:lnTo>
                          <a:pt x="35" y="22"/>
                        </a:lnTo>
                        <a:lnTo>
                          <a:pt x="43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7" y="2"/>
                        </a:lnTo>
                        <a:lnTo>
                          <a:pt x="87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38" name="Freeform 500"/>
                  <p:cNvSpPr>
                    <a:spLocks noChangeAspect="1"/>
                  </p:cNvSpPr>
                  <p:nvPr/>
                </p:nvSpPr>
                <p:spPr bwMode="auto">
                  <a:xfrm>
                    <a:off x="1855" y="1783"/>
                    <a:ext cx="57" cy="86"/>
                  </a:xfrm>
                  <a:custGeom>
                    <a:avLst/>
                    <a:gdLst>
                      <a:gd name="T0" fmla="*/ 28 w 193"/>
                      <a:gd name="T1" fmla="*/ 0 h 267"/>
                      <a:gd name="T2" fmla="*/ 32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40 w 193"/>
                      <a:gd name="T9" fmla="*/ 2 h 267"/>
                      <a:gd name="T10" fmla="*/ 42 w 193"/>
                      <a:gd name="T11" fmla="*/ 4 h 267"/>
                      <a:gd name="T12" fmla="*/ 45 w 193"/>
                      <a:gd name="T13" fmla="*/ 5 h 267"/>
                      <a:gd name="T14" fmla="*/ 47 w 193"/>
                      <a:gd name="T15" fmla="*/ 7 h 267"/>
                      <a:gd name="T16" fmla="*/ 49 w 193"/>
                      <a:gd name="T17" fmla="*/ 9 h 267"/>
                      <a:gd name="T18" fmla="*/ 51 w 193"/>
                      <a:gd name="T19" fmla="*/ 11 h 267"/>
                      <a:gd name="T20" fmla="*/ 52 w 193"/>
                      <a:gd name="T21" fmla="*/ 14 h 267"/>
                      <a:gd name="T22" fmla="*/ 54 w 193"/>
                      <a:gd name="T23" fmla="*/ 16 h 267"/>
                      <a:gd name="T24" fmla="*/ 55 w 193"/>
                      <a:gd name="T25" fmla="*/ 19 h 267"/>
                      <a:gd name="T26" fmla="*/ 56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0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4 w 193"/>
                      <a:gd name="T49" fmla="*/ 16 h 267"/>
                      <a:gd name="T50" fmla="*/ 5 w 193"/>
                      <a:gd name="T51" fmla="*/ 14 h 267"/>
                      <a:gd name="T52" fmla="*/ 6 w 193"/>
                      <a:gd name="T53" fmla="*/ 11 h 267"/>
                      <a:gd name="T54" fmla="*/ 8 w 193"/>
                      <a:gd name="T55" fmla="*/ 9 h 267"/>
                      <a:gd name="T56" fmla="*/ 10 w 193"/>
                      <a:gd name="T57" fmla="*/ 7 h 267"/>
                      <a:gd name="T58" fmla="*/ 13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3 w 193"/>
                      <a:gd name="T67" fmla="*/ 0 h 267"/>
                      <a:gd name="T68" fmla="*/ 26 w 193"/>
                      <a:gd name="T69" fmla="*/ 0 h 267"/>
                      <a:gd name="T70" fmla="*/ 28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7" y="0"/>
                        </a:lnTo>
                        <a:lnTo>
                          <a:pt x="116" y="1"/>
                        </a:lnTo>
                        <a:lnTo>
                          <a:pt x="126" y="4"/>
                        </a:lnTo>
                        <a:lnTo>
                          <a:pt x="134" y="7"/>
                        </a:lnTo>
                        <a:lnTo>
                          <a:pt x="143" y="11"/>
                        </a:lnTo>
                        <a:lnTo>
                          <a:pt x="151" y="16"/>
                        </a:lnTo>
                        <a:lnTo>
                          <a:pt x="158" y="21"/>
                        </a:lnTo>
                        <a:lnTo>
                          <a:pt x="165" y="27"/>
                        </a:lnTo>
                        <a:lnTo>
                          <a:pt x="171" y="35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1" y="77"/>
                        </a:lnTo>
                        <a:lnTo>
                          <a:pt x="193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1" y="77"/>
                        </a:lnTo>
                        <a:lnTo>
                          <a:pt x="5" y="67"/>
                        </a:lnTo>
                        <a:lnTo>
                          <a:pt x="8" y="59"/>
                        </a:lnTo>
                        <a:lnTo>
                          <a:pt x="12" y="50"/>
                        </a:lnTo>
                        <a:lnTo>
                          <a:pt x="16" y="42"/>
                        </a:lnTo>
                        <a:lnTo>
                          <a:pt x="21" y="35"/>
                        </a:lnTo>
                        <a:lnTo>
                          <a:pt x="28" y="27"/>
                        </a:lnTo>
                        <a:lnTo>
                          <a:pt x="35" y="21"/>
                        </a:lnTo>
                        <a:lnTo>
                          <a:pt x="43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7" y="1"/>
                        </a:lnTo>
                        <a:lnTo>
                          <a:pt x="87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39" name="Freeform 501"/>
                  <p:cNvSpPr>
                    <a:spLocks noChangeAspect="1"/>
                  </p:cNvSpPr>
                  <p:nvPr/>
                </p:nvSpPr>
                <p:spPr bwMode="auto">
                  <a:xfrm>
                    <a:off x="4586" y="1661"/>
                    <a:ext cx="57" cy="79"/>
                  </a:xfrm>
                  <a:custGeom>
                    <a:avLst/>
                    <a:gdLst>
                      <a:gd name="T0" fmla="*/ 29 w 194"/>
                      <a:gd name="T1" fmla="*/ 0 h 266"/>
                      <a:gd name="T2" fmla="*/ 31 w 194"/>
                      <a:gd name="T3" fmla="*/ 0 h 266"/>
                      <a:gd name="T4" fmla="*/ 34 w 194"/>
                      <a:gd name="T5" fmla="*/ 1 h 266"/>
                      <a:gd name="T6" fmla="*/ 37 w 194"/>
                      <a:gd name="T7" fmla="*/ 1 h 266"/>
                      <a:gd name="T8" fmla="*/ 40 w 194"/>
                      <a:gd name="T9" fmla="*/ 2 h 266"/>
                      <a:gd name="T10" fmla="*/ 42 w 194"/>
                      <a:gd name="T11" fmla="*/ 3 h 266"/>
                      <a:gd name="T12" fmla="*/ 44 w 194"/>
                      <a:gd name="T13" fmla="*/ 5 h 266"/>
                      <a:gd name="T14" fmla="*/ 46 w 194"/>
                      <a:gd name="T15" fmla="*/ 7 h 266"/>
                      <a:gd name="T16" fmla="*/ 48 w 194"/>
                      <a:gd name="T17" fmla="*/ 8 h 266"/>
                      <a:gd name="T18" fmla="*/ 50 w 194"/>
                      <a:gd name="T19" fmla="*/ 10 h 266"/>
                      <a:gd name="T20" fmla="*/ 52 w 194"/>
                      <a:gd name="T21" fmla="*/ 12 h 266"/>
                      <a:gd name="T22" fmla="*/ 53 w 194"/>
                      <a:gd name="T23" fmla="*/ 15 h 266"/>
                      <a:gd name="T24" fmla="*/ 55 w 194"/>
                      <a:gd name="T25" fmla="*/ 18 h 266"/>
                      <a:gd name="T26" fmla="*/ 56 w 194"/>
                      <a:gd name="T27" fmla="*/ 20 h 266"/>
                      <a:gd name="T28" fmla="*/ 56 w 194"/>
                      <a:gd name="T29" fmla="*/ 22 h 266"/>
                      <a:gd name="T30" fmla="*/ 56 w 194"/>
                      <a:gd name="T31" fmla="*/ 25 h 266"/>
                      <a:gd name="T32" fmla="*/ 57 w 194"/>
                      <a:gd name="T33" fmla="*/ 28 h 266"/>
                      <a:gd name="T34" fmla="*/ 57 w 194"/>
                      <a:gd name="T35" fmla="*/ 79 h 266"/>
                      <a:gd name="T36" fmla="*/ 0 w 194"/>
                      <a:gd name="T37" fmla="*/ 79 h 266"/>
                      <a:gd name="T38" fmla="*/ 0 w 194"/>
                      <a:gd name="T39" fmla="*/ 28 h 266"/>
                      <a:gd name="T40" fmla="*/ 0 w 194"/>
                      <a:gd name="T41" fmla="*/ 25 h 266"/>
                      <a:gd name="T42" fmla="*/ 1 w 194"/>
                      <a:gd name="T43" fmla="*/ 22 h 266"/>
                      <a:gd name="T44" fmla="*/ 1 w 194"/>
                      <a:gd name="T45" fmla="*/ 20 h 266"/>
                      <a:gd name="T46" fmla="*/ 2 w 194"/>
                      <a:gd name="T47" fmla="*/ 18 h 266"/>
                      <a:gd name="T48" fmla="*/ 3 w 194"/>
                      <a:gd name="T49" fmla="*/ 15 h 266"/>
                      <a:gd name="T50" fmla="*/ 5 w 194"/>
                      <a:gd name="T51" fmla="*/ 12 h 266"/>
                      <a:gd name="T52" fmla="*/ 6 w 194"/>
                      <a:gd name="T53" fmla="*/ 10 h 266"/>
                      <a:gd name="T54" fmla="*/ 8 w 194"/>
                      <a:gd name="T55" fmla="*/ 8 h 266"/>
                      <a:gd name="T56" fmla="*/ 11 w 194"/>
                      <a:gd name="T57" fmla="*/ 7 h 266"/>
                      <a:gd name="T58" fmla="*/ 13 w 194"/>
                      <a:gd name="T59" fmla="*/ 5 h 266"/>
                      <a:gd name="T60" fmla="*/ 15 w 194"/>
                      <a:gd name="T61" fmla="*/ 3 h 266"/>
                      <a:gd name="T62" fmla="*/ 17 w 194"/>
                      <a:gd name="T63" fmla="*/ 2 h 266"/>
                      <a:gd name="T64" fmla="*/ 20 w 194"/>
                      <a:gd name="T65" fmla="*/ 1 h 266"/>
                      <a:gd name="T66" fmla="*/ 23 w 194"/>
                      <a:gd name="T67" fmla="*/ 1 h 266"/>
                      <a:gd name="T68" fmla="*/ 26 w 194"/>
                      <a:gd name="T69" fmla="*/ 0 h 266"/>
                      <a:gd name="T70" fmla="*/ 29 w 194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6">
                        <a:moveTo>
                          <a:pt x="97" y="0"/>
                        </a:moveTo>
                        <a:lnTo>
                          <a:pt x="106" y="1"/>
                        </a:lnTo>
                        <a:lnTo>
                          <a:pt x="117" y="2"/>
                        </a:lnTo>
                        <a:lnTo>
                          <a:pt x="125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0" y="17"/>
                        </a:lnTo>
                        <a:lnTo>
                          <a:pt x="158" y="22"/>
                        </a:lnTo>
                        <a:lnTo>
                          <a:pt x="165" y="28"/>
                        </a:lnTo>
                        <a:lnTo>
                          <a:pt x="171" y="34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1" y="75"/>
                        </a:lnTo>
                        <a:lnTo>
                          <a:pt x="192" y="85"/>
                        </a:lnTo>
                        <a:lnTo>
                          <a:pt x="194" y="94"/>
                        </a:lnTo>
                        <a:lnTo>
                          <a:pt x="194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6" y="22"/>
                        </a:lnTo>
                        <a:lnTo>
                          <a:pt x="43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7" y="2"/>
                        </a:lnTo>
                        <a:lnTo>
                          <a:pt x="87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40" name="Freeform 502"/>
                  <p:cNvSpPr>
                    <a:spLocks noChangeAspect="1"/>
                  </p:cNvSpPr>
                  <p:nvPr/>
                </p:nvSpPr>
                <p:spPr bwMode="auto">
                  <a:xfrm>
                    <a:off x="4586" y="1783"/>
                    <a:ext cx="57" cy="86"/>
                  </a:xfrm>
                  <a:custGeom>
                    <a:avLst/>
                    <a:gdLst>
                      <a:gd name="T0" fmla="*/ 29 w 194"/>
                      <a:gd name="T1" fmla="*/ 0 h 267"/>
                      <a:gd name="T2" fmla="*/ 31 w 194"/>
                      <a:gd name="T3" fmla="*/ 0 h 267"/>
                      <a:gd name="T4" fmla="*/ 34 w 194"/>
                      <a:gd name="T5" fmla="*/ 0 h 267"/>
                      <a:gd name="T6" fmla="*/ 37 w 194"/>
                      <a:gd name="T7" fmla="*/ 1 h 267"/>
                      <a:gd name="T8" fmla="*/ 40 w 194"/>
                      <a:gd name="T9" fmla="*/ 2 h 267"/>
                      <a:gd name="T10" fmla="*/ 42 w 194"/>
                      <a:gd name="T11" fmla="*/ 4 h 267"/>
                      <a:gd name="T12" fmla="*/ 44 w 194"/>
                      <a:gd name="T13" fmla="*/ 5 h 267"/>
                      <a:gd name="T14" fmla="*/ 46 w 194"/>
                      <a:gd name="T15" fmla="*/ 7 h 267"/>
                      <a:gd name="T16" fmla="*/ 48 w 194"/>
                      <a:gd name="T17" fmla="*/ 9 h 267"/>
                      <a:gd name="T18" fmla="*/ 50 w 194"/>
                      <a:gd name="T19" fmla="*/ 11 h 267"/>
                      <a:gd name="T20" fmla="*/ 52 w 194"/>
                      <a:gd name="T21" fmla="*/ 14 h 267"/>
                      <a:gd name="T22" fmla="*/ 53 w 194"/>
                      <a:gd name="T23" fmla="*/ 16 h 267"/>
                      <a:gd name="T24" fmla="*/ 55 w 194"/>
                      <a:gd name="T25" fmla="*/ 19 h 267"/>
                      <a:gd name="T26" fmla="*/ 56 w 194"/>
                      <a:gd name="T27" fmla="*/ 22 h 267"/>
                      <a:gd name="T28" fmla="*/ 56 w 194"/>
                      <a:gd name="T29" fmla="*/ 25 h 267"/>
                      <a:gd name="T30" fmla="*/ 56 w 194"/>
                      <a:gd name="T31" fmla="*/ 28 h 267"/>
                      <a:gd name="T32" fmla="*/ 57 w 194"/>
                      <a:gd name="T33" fmla="*/ 31 h 267"/>
                      <a:gd name="T34" fmla="*/ 57 w 194"/>
                      <a:gd name="T35" fmla="*/ 86 h 267"/>
                      <a:gd name="T36" fmla="*/ 0 w 194"/>
                      <a:gd name="T37" fmla="*/ 86 h 267"/>
                      <a:gd name="T38" fmla="*/ 0 w 194"/>
                      <a:gd name="T39" fmla="*/ 31 h 267"/>
                      <a:gd name="T40" fmla="*/ 0 w 194"/>
                      <a:gd name="T41" fmla="*/ 28 h 267"/>
                      <a:gd name="T42" fmla="*/ 1 w 194"/>
                      <a:gd name="T43" fmla="*/ 25 h 267"/>
                      <a:gd name="T44" fmla="*/ 1 w 194"/>
                      <a:gd name="T45" fmla="*/ 22 h 267"/>
                      <a:gd name="T46" fmla="*/ 2 w 194"/>
                      <a:gd name="T47" fmla="*/ 19 h 267"/>
                      <a:gd name="T48" fmla="*/ 3 w 194"/>
                      <a:gd name="T49" fmla="*/ 16 h 267"/>
                      <a:gd name="T50" fmla="*/ 5 w 194"/>
                      <a:gd name="T51" fmla="*/ 14 h 267"/>
                      <a:gd name="T52" fmla="*/ 6 w 194"/>
                      <a:gd name="T53" fmla="*/ 11 h 267"/>
                      <a:gd name="T54" fmla="*/ 8 w 194"/>
                      <a:gd name="T55" fmla="*/ 9 h 267"/>
                      <a:gd name="T56" fmla="*/ 11 w 194"/>
                      <a:gd name="T57" fmla="*/ 7 h 267"/>
                      <a:gd name="T58" fmla="*/ 13 w 194"/>
                      <a:gd name="T59" fmla="*/ 5 h 267"/>
                      <a:gd name="T60" fmla="*/ 15 w 194"/>
                      <a:gd name="T61" fmla="*/ 4 h 267"/>
                      <a:gd name="T62" fmla="*/ 17 w 194"/>
                      <a:gd name="T63" fmla="*/ 2 h 267"/>
                      <a:gd name="T64" fmla="*/ 20 w 194"/>
                      <a:gd name="T65" fmla="*/ 1 h 267"/>
                      <a:gd name="T66" fmla="*/ 23 w 194"/>
                      <a:gd name="T67" fmla="*/ 0 h 267"/>
                      <a:gd name="T68" fmla="*/ 26 w 194"/>
                      <a:gd name="T69" fmla="*/ 0 h 267"/>
                      <a:gd name="T70" fmla="*/ 29 w 194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7">
                        <a:moveTo>
                          <a:pt x="97" y="0"/>
                        </a:moveTo>
                        <a:lnTo>
                          <a:pt x="106" y="0"/>
                        </a:lnTo>
                        <a:lnTo>
                          <a:pt x="117" y="1"/>
                        </a:lnTo>
                        <a:lnTo>
                          <a:pt x="125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0" y="16"/>
                        </a:lnTo>
                        <a:lnTo>
                          <a:pt x="158" y="21"/>
                        </a:lnTo>
                        <a:lnTo>
                          <a:pt x="165" y="27"/>
                        </a:lnTo>
                        <a:lnTo>
                          <a:pt x="171" y="35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6" y="59"/>
                        </a:lnTo>
                        <a:lnTo>
                          <a:pt x="189" y="67"/>
                        </a:lnTo>
                        <a:lnTo>
                          <a:pt x="191" y="77"/>
                        </a:lnTo>
                        <a:lnTo>
                          <a:pt x="192" y="86"/>
                        </a:lnTo>
                        <a:lnTo>
                          <a:pt x="194" y="96"/>
                        </a:lnTo>
                        <a:lnTo>
                          <a:pt x="194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6" y="21"/>
                        </a:lnTo>
                        <a:lnTo>
                          <a:pt x="43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8" y="4"/>
                        </a:lnTo>
                        <a:lnTo>
                          <a:pt x="77" y="1"/>
                        </a:lnTo>
                        <a:lnTo>
                          <a:pt x="87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41" name="Freeform 503"/>
                  <p:cNvSpPr>
                    <a:spLocks noChangeAspect="1"/>
                  </p:cNvSpPr>
                  <p:nvPr/>
                </p:nvSpPr>
                <p:spPr bwMode="auto">
                  <a:xfrm>
                    <a:off x="1955" y="1661"/>
                    <a:ext cx="57" cy="79"/>
                  </a:xfrm>
                  <a:custGeom>
                    <a:avLst/>
                    <a:gdLst>
                      <a:gd name="T0" fmla="*/ 29 w 194"/>
                      <a:gd name="T1" fmla="*/ 0 h 266"/>
                      <a:gd name="T2" fmla="*/ 31 w 194"/>
                      <a:gd name="T3" fmla="*/ 0 h 266"/>
                      <a:gd name="T4" fmla="*/ 34 w 194"/>
                      <a:gd name="T5" fmla="*/ 1 h 266"/>
                      <a:gd name="T6" fmla="*/ 37 w 194"/>
                      <a:gd name="T7" fmla="*/ 1 h 266"/>
                      <a:gd name="T8" fmla="*/ 40 w 194"/>
                      <a:gd name="T9" fmla="*/ 2 h 266"/>
                      <a:gd name="T10" fmla="*/ 42 w 194"/>
                      <a:gd name="T11" fmla="*/ 3 h 266"/>
                      <a:gd name="T12" fmla="*/ 44 w 194"/>
                      <a:gd name="T13" fmla="*/ 5 h 266"/>
                      <a:gd name="T14" fmla="*/ 47 w 194"/>
                      <a:gd name="T15" fmla="*/ 7 h 266"/>
                      <a:gd name="T16" fmla="*/ 49 w 194"/>
                      <a:gd name="T17" fmla="*/ 8 h 266"/>
                      <a:gd name="T18" fmla="*/ 51 w 194"/>
                      <a:gd name="T19" fmla="*/ 10 h 266"/>
                      <a:gd name="T20" fmla="*/ 52 w 194"/>
                      <a:gd name="T21" fmla="*/ 12 h 266"/>
                      <a:gd name="T22" fmla="*/ 53 w 194"/>
                      <a:gd name="T23" fmla="*/ 15 h 266"/>
                      <a:gd name="T24" fmla="*/ 55 w 194"/>
                      <a:gd name="T25" fmla="*/ 18 h 266"/>
                      <a:gd name="T26" fmla="*/ 56 w 194"/>
                      <a:gd name="T27" fmla="*/ 20 h 266"/>
                      <a:gd name="T28" fmla="*/ 56 w 194"/>
                      <a:gd name="T29" fmla="*/ 22 h 266"/>
                      <a:gd name="T30" fmla="*/ 57 w 194"/>
                      <a:gd name="T31" fmla="*/ 25 h 266"/>
                      <a:gd name="T32" fmla="*/ 57 w 194"/>
                      <a:gd name="T33" fmla="*/ 28 h 266"/>
                      <a:gd name="T34" fmla="*/ 57 w 194"/>
                      <a:gd name="T35" fmla="*/ 79 h 266"/>
                      <a:gd name="T36" fmla="*/ 0 w 194"/>
                      <a:gd name="T37" fmla="*/ 79 h 266"/>
                      <a:gd name="T38" fmla="*/ 0 w 194"/>
                      <a:gd name="T39" fmla="*/ 28 h 266"/>
                      <a:gd name="T40" fmla="*/ 0 w 194"/>
                      <a:gd name="T41" fmla="*/ 25 h 266"/>
                      <a:gd name="T42" fmla="*/ 1 w 194"/>
                      <a:gd name="T43" fmla="*/ 22 h 266"/>
                      <a:gd name="T44" fmla="*/ 1 w 194"/>
                      <a:gd name="T45" fmla="*/ 20 h 266"/>
                      <a:gd name="T46" fmla="*/ 3 w 194"/>
                      <a:gd name="T47" fmla="*/ 18 h 266"/>
                      <a:gd name="T48" fmla="*/ 4 w 194"/>
                      <a:gd name="T49" fmla="*/ 15 h 266"/>
                      <a:gd name="T50" fmla="*/ 5 w 194"/>
                      <a:gd name="T51" fmla="*/ 12 h 266"/>
                      <a:gd name="T52" fmla="*/ 7 w 194"/>
                      <a:gd name="T53" fmla="*/ 10 h 266"/>
                      <a:gd name="T54" fmla="*/ 9 w 194"/>
                      <a:gd name="T55" fmla="*/ 8 h 266"/>
                      <a:gd name="T56" fmla="*/ 11 w 194"/>
                      <a:gd name="T57" fmla="*/ 7 h 266"/>
                      <a:gd name="T58" fmla="*/ 13 w 194"/>
                      <a:gd name="T59" fmla="*/ 5 h 266"/>
                      <a:gd name="T60" fmla="*/ 15 w 194"/>
                      <a:gd name="T61" fmla="*/ 3 h 266"/>
                      <a:gd name="T62" fmla="*/ 18 w 194"/>
                      <a:gd name="T63" fmla="*/ 2 h 266"/>
                      <a:gd name="T64" fmla="*/ 20 w 194"/>
                      <a:gd name="T65" fmla="*/ 1 h 266"/>
                      <a:gd name="T66" fmla="*/ 23 w 194"/>
                      <a:gd name="T67" fmla="*/ 1 h 266"/>
                      <a:gd name="T68" fmla="*/ 26 w 194"/>
                      <a:gd name="T69" fmla="*/ 0 h 266"/>
                      <a:gd name="T70" fmla="*/ 29 w 194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6">
                        <a:moveTo>
                          <a:pt x="97" y="0"/>
                        </a:moveTo>
                        <a:lnTo>
                          <a:pt x="107" y="1"/>
                        </a:lnTo>
                        <a:lnTo>
                          <a:pt x="117" y="2"/>
                        </a:lnTo>
                        <a:lnTo>
                          <a:pt x="126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1" y="17"/>
                        </a:lnTo>
                        <a:lnTo>
                          <a:pt x="159" y="22"/>
                        </a:lnTo>
                        <a:lnTo>
                          <a:pt x="166" y="28"/>
                        </a:lnTo>
                        <a:lnTo>
                          <a:pt x="172" y="34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7" y="59"/>
                        </a:lnTo>
                        <a:lnTo>
                          <a:pt x="190" y="67"/>
                        </a:lnTo>
                        <a:lnTo>
                          <a:pt x="192" y="75"/>
                        </a:lnTo>
                        <a:lnTo>
                          <a:pt x="193" y="85"/>
                        </a:lnTo>
                        <a:lnTo>
                          <a:pt x="194" y="94"/>
                        </a:lnTo>
                        <a:lnTo>
                          <a:pt x="194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1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9" y="59"/>
                        </a:lnTo>
                        <a:lnTo>
                          <a:pt x="13" y="50"/>
                        </a:lnTo>
                        <a:lnTo>
                          <a:pt x="17" y="42"/>
                        </a:lnTo>
                        <a:lnTo>
                          <a:pt x="23" y="34"/>
                        </a:lnTo>
                        <a:lnTo>
                          <a:pt x="30" y="28"/>
                        </a:lnTo>
                        <a:lnTo>
                          <a:pt x="36" y="22"/>
                        </a:lnTo>
                        <a:lnTo>
                          <a:pt x="43" y="17"/>
                        </a:lnTo>
                        <a:lnTo>
                          <a:pt x="52" y="11"/>
                        </a:lnTo>
                        <a:lnTo>
                          <a:pt x="60" y="7"/>
                        </a:lnTo>
                        <a:lnTo>
                          <a:pt x="69" y="4"/>
                        </a:lnTo>
                        <a:lnTo>
                          <a:pt x="78" y="2"/>
                        </a:lnTo>
                        <a:lnTo>
                          <a:pt x="88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42" name="Freeform 504"/>
                  <p:cNvSpPr>
                    <a:spLocks noChangeAspect="1"/>
                  </p:cNvSpPr>
                  <p:nvPr/>
                </p:nvSpPr>
                <p:spPr bwMode="auto">
                  <a:xfrm>
                    <a:off x="1955" y="1783"/>
                    <a:ext cx="57" cy="86"/>
                  </a:xfrm>
                  <a:custGeom>
                    <a:avLst/>
                    <a:gdLst>
                      <a:gd name="T0" fmla="*/ 29 w 194"/>
                      <a:gd name="T1" fmla="*/ 0 h 267"/>
                      <a:gd name="T2" fmla="*/ 31 w 194"/>
                      <a:gd name="T3" fmla="*/ 0 h 267"/>
                      <a:gd name="T4" fmla="*/ 34 w 194"/>
                      <a:gd name="T5" fmla="*/ 0 h 267"/>
                      <a:gd name="T6" fmla="*/ 37 w 194"/>
                      <a:gd name="T7" fmla="*/ 1 h 267"/>
                      <a:gd name="T8" fmla="*/ 40 w 194"/>
                      <a:gd name="T9" fmla="*/ 2 h 267"/>
                      <a:gd name="T10" fmla="*/ 42 w 194"/>
                      <a:gd name="T11" fmla="*/ 4 h 267"/>
                      <a:gd name="T12" fmla="*/ 44 w 194"/>
                      <a:gd name="T13" fmla="*/ 5 h 267"/>
                      <a:gd name="T14" fmla="*/ 47 w 194"/>
                      <a:gd name="T15" fmla="*/ 7 h 267"/>
                      <a:gd name="T16" fmla="*/ 49 w 194"/>
                      <a:gd name="T17" fmla="*/ 9 h 267"/>
                      <a:gd name="T18" fmla="*/ 51 w 194"/>
                      <a:gd name="T19" fmla="*/ 11 h 267"/>
                      <a:gd name="T20" fmla="*/ 52 w 194"/>
                      <a:gd name="T21" fmla="*/ 14 h 267"/>
                      <a:gd name="T22" fmla="*/ 53 w 194"/>
                      <a:gd name="T23" fmla="*/ 16 h 267"/>
                      <a:gd name="T24" fmla="*/ 55 w 194"/>
                      <a:gd name="T25" fmla="*/ 19 h 267"/>
                      <a:gd name="T26" fmla="*/ 56 w 194"/>
                      <a:gd name="T27" fmla="*/ 22 h 267"/>
                      <a:gd name="T28" fmla="*/ 56 w 194"/>
                      <a:gd name="T29" fmla="*/ 25 h 267"/>
                      <a:gd name="T30" fmla="*/ 57 w 194"/>
                      <a:gd name="T31" fmla="*/ 28 h 267"/>
                      <a:gd name="T32" fmla="*/ 57 w 194"/>
                      <a:gd name="T33" fmla="*/ 31 h 267"/>
                      <a:gd name="T34" fmla="*/ 57 w 194"/>
                      <a:gd name="T35" fmla="*/ 86 h 267"/>
                      <a:gd name="T36" fmla="*/ 0 w 194"/>
                      <a:gd name="T37" fmla="*/ 86 h 267"/>
                      <a:gd name="T38" fmla="*/ 0 w 194"/>
                      <a:gd name="T39" fmla="*/ 31 h 267"/>
                      <a:gd name="T40" fmla="*/ 0 w 194"/>
                      <a:gd name="T41" fmla="*/ 28 h 267"/>
                      <a:gd name="T42" fmla="*/ 1 w 194"/>
                      <a:gd name="T43" fmla="*/ 25 h 267"/>
                      <a:gd name="T44" fmla="*/ 1 w 194"/>
                      <a:gd name="T45" fmla="*/ 22 h 267"/>
                      <a:gd name="T46" fmla="*/ 3 w 194"/>
                      <a:gd name="T47" fmla="*/ 19 h 267"/>
                      <a:gd name="T48" fmla="*/ 4 w 194"/>
                      <a:gd name="T49" fmla="*/ 16 h 267"/>
                      <a:gd name="T50" fmla="*/ 5 w 194"/>
                      <a:gd name="T51" fmla="*/ 14 h 267"/>
                      <a:gd name="T52" fmla="*/ 7 w 194"/>
                      <a:gd name="T53" fmla="*/ 11 h 267"/>
                      <a:gd name="T54" fmla="*/ 9 w 194"/>
                      <a:gd name="T55" fmla="*/ 9 h 267"/>
                      <a:gd name="T56" fmla="*/ 11 w 194"/>
                      <a:gd name="T57" fmla="*/ 7 h 267"/>
                      <a:gd name="T58" fmla="*/ 13 w 194"/>
                      <a:gd name="T59" fmla="*/ 5 h 267"/>
                      <a:gd name="T60" fmla="*/ 15 w 194"/>
                      <a:gd name="T61" fmla="*/ 4 h 267"/>
                      <a:gd name="T62" fmla="*/ 18 w 194"/>
                      <a:gd name="T63" fmla="*/ 2 h 267"/>
                      <a:gd name="T64" fmla="*/ 20 w 194"/>
                      <a:gd name="T65" fmla="*/ 1 h 267"/>
                      <a:gd name="T66" fmla="*/ 23 w 194"/>
                      <a:gd name="T67" fmla="*/ 0 h 267"/>
                      <a:gd name="T68" fmla="*/ 26 w 194"/>
                      <a:gd name="T69" fmla="*/ 0 h 267"/>
                      <a:gd name="T70" fmla="*/ 29 w 194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4" h="267">
                        <a:moveTo>
                          <a:pt x="97" y="0"/>
                        </a:moveTo>
                        <a:lnTo>
                          <a:pt x="107" y="0"/>
                        </a:lnTo>
                        <a:lnTo>
                          <a:pt x="117" y="1"/>
                        </a:lnTo>
                        <a:lnTo>
                          <a:pt x="126" y="4"/>
                        </a:lnTo>
                        <a:lnTo>
                          <a:pt x="135" y="7"/>
                        </a:lnTo>
                        <a:lnTo>
                          <a:pt x="143" y="11"/>
                        </a:lnTo>
                        <a:lnTo>
                          <a:pt x="151" y="16"/>
                        </a:lnTo>
                        <a:lnTo>
                          <a:pt x="159" y="21"/>
                        </a:lnTo>
                        <a:lnTo>
                          <a:pt x="166" y="27"/>
                        </a:lnTo>
                        <a:lnTo>
                          <a:pt x="172" y="35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7" y="59"/>
                        </a:lnTo>
                        <a:lnTo>
                          <a:pt x="190" y="67"/>
                        </a:lnTo>
                        <a:lnTo>
                          <a:pt x="192" y="77"/>
                        </a:lnTo>
                        <a:lnTo>
                          <a:pt x="193" y="86"/>
                        </a:lnTo>
                        <a:lnTo>
                          <a:pt x="194" y="96"/>
                        </a:lnTo>
                        <a:lnTo>
                          <a:pt x="194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1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9" y="59"/>
                        </a:lnTo>
                        <a:lnTo>
                          <a:pt x="13" y="50"/>
                        </a:lnTo>
                        <a:lnTo>
                          <a:pt x="17" y="42"/>
                        </a:lnTo>
                        <a:lnTo>
                          <a:pt x="23" y="35"/>
                        </a:lnTo>
                        <a:lnTo>
                          <a:pt x="30" y="27"/>
                        </a:lnTo>
                        <a:lnTo>
                          <a:pt x="36" y="21"/>
                        </a:lnTo>
                        <a:lnTo>
                          <a:pt x="43" y="16"/>
                        </a:lnTo>
                        <a:lnTo>
                          <a:pt x="52" y="11"/>
                        </a:lnTo>
                        <a:lnTo>
                          <a:pt x="60" y="7"/>
                        </a:lnTo>
                        <a:lnTo>
                          <a:pt x="69" y="4"/>
                        </a:lnTo>
                        <a:lnTo>
                          <a:pt x="78" y="1"/>
                        </a:lnTo>
                        <a:lnTo>
                          <a:pt x="88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43" name="Freeform 505"/>
                  <p:cNvSpPr>
                    <a:spLocks noChangeAspect="1"/>
                  </p:cNvSpPr>
                  <p:nvPr/>
                </p:nvSpPr>
                <p:spPr bwMode="auto">
                  <a:xfrm>
                    <a:off x="4686" y="1661"/>
                    <a:ext cx="57" cy="79"/>
                  </a:xfrm>
                  <a:custGeom>
                    <a:avLst/>
                    <a:gdLst>
                      <a:gd name="T0" fmla="*/ 28 w 193"/>
                      <a:gd name="T1" fmla="*/ 0 h 266"/>
                      <a:gd name="T2" fmla="*/ 31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39 w 193"/>
                      <a:gd name="T9" fmla="*/ 2 h 266"/>
                      <a:gd name="T10" fmla="*/ 42 w 193"/>
                      <a:gd name="T11" fmla="*/ 3 h 266"/>
                      <a:gd name="T12" fmla="*/ 44 w 193"/>
                      <a:gd name="T13" fmla="*/ 5 h 266"/>
                      <a:gd name="T14" fmla="*/ 47 w 193"/>
                      <a:gd name="T15" fmla="*/ 7 h 266"/>
                      <a:gd name="T16" fmla="*/ 49 w 193"/>
                      <a:gd name="T17" fmla="*/ 8 h 266"/>
                      <a:gd name="T18" fmla="*/ 51 w 193"/>
                      <a:gd name="T19" fmla="*/ 10 h 266"/>
                      <a:gd name="T20" fmla="*/ 52 w 193"/>
                      <a:gd name="T21" fmla="*/ 12 h 266"/>
                      <a:gd name="T22" fmla="*/ 53 w 193"/>
                      <a:gd name="T23" fmla="*/ 15 h 266"/>
                      <a:gd name="T24" fmla="*/ 55 w 193"/>
                      <a:gd name="T25" fmla="*/ 18 h 266"/>
                      <a:gd name="T26" fmla="*/ 56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1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3 w 193"/>
                      <a:gd name="T49" fmla="*/ 15 h 266"/>
                      <a:gd name="T50" fmla="*/ 4 w 193"/>
                      <a:gd name="T51" fmla="*/ 12 h 266"/>
                      <a:gd name="T52" fmla="*/ 6 w 193"/>
                      <a:gd name="T53" fmla="*/ 10 h 266"/>
                      <a:gd name="T54" fmla="*/ 8 w 193"/>
                      <a:gd name="T55" fmla="*/ 8 h 266"/>
                      <a:gd name="T56" fmla="*/ 10 w 193"/>
                      <a:gd name="T57" fmla="*/ 7 h 266"/>
                      <a:gd name="T58" fmla="*/ 12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2 w 193"/>
                      <a:gd name="T67" fmla="*/ 1 h 266"/>
                      <a:gd name="T68" fmla="*/ 25 w 193"/>
                      <a:gd name="T69" fmla="*/ 0 h 266"/>
                      <a:gd name="T70" fmla="*/ 28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6" y="1"/>
                        </a:lnTo>
                        <a:lnTo>
                          <a:pt x="115" y="2"/>
                        </a:lnTo>
                        <a:lnTo>
                          <a:pt x="125" y="4"/>
                        </a:lnTo>
                        <a:lnTo>
                          <a:pt x="133" y="7"/>
                        </a:lnTo>
                        <a:lnTo>
                          <a:pt x="142" y="11"/>
                        </a:lnTo>
                        <a:lnTo>
                          <a:pt x="150" y="17"/>
                        </a:lnTo>
                        <a:lnTo>
                          <a:pt x="158" y="22"/>
                        </a:lnTo>
                        <a:lnTo>
                          <a:pt x="165" y="28"/>
                        </a:lnTo>
                        <a:lnTo>
                          <a:pt x="171" y="34"/>
                        </a:lnTo>
                        <a:lnTo>
                          <a:pt x="177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1" y="75"/>
                        </a:lnTo>
                        <a:lnTo>
                          <a:pt x="192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5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4" y="22"/>
                        </a:lnTo>
                        <a:lnTo>
                          <a:pt x="42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6" y="2"/>
                        </a:lnTo>
                        <a:lnTo>
                          <a:pt x="86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44" name="Freeform 506"/>
                  <p:cNvSpPr>
                    <a:spLocks noChangeAspect="1"/>
                  </p:cNvSpPr>
                  <p:nvPr/>
                </p:nvSpPr>
                <p:spPr bwMode="auto">
                  <a:xfrm>
                    <a:off x="4686" y="1783"/>
                    <a:ext cx="57" cy="86"/>
                  </a:xfrm>
                  <a:custGeom>
                    <a:avLst/>
                    <a:gdLst>
                      <a:gd name="T0" fmla="*/ 28 w 193"/>
                      <a:gd name="T1" fmla="*/ 0 h 267"/>
                      <a:gd name="T2" fmla="*/ 31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39 w 193"/>
                      <a:gd name="T9" fmla="*/ 2 h 267"/>
                      <a:gd name="T10" fmla="*/ 42 w 193"/>
                      <a:gd name="T11" fmla="*/ 4 h 267"/>
                      <a:gd name="T12" fmla="*/ 44 w 193"/>
                      <a:gd name="T13" fmla="*/ 5 h 267"/>
                      <a:gd name="T14" fmla="*/ 47 w 193"/>
                      <a:gd name="T15" fmla="*/ 7 h 267"/>
                      <a:gd name="T16" fmla="*/ 49 w 193"/>
                      <a:gd name="T17" fmla="*/ 9 h 267"/>
                      <a:gd name="T18" fmla="*/ 51 w 193"/>
                      <a:gd name="T19" fmla="*/ 11 h 267"/>
                      <a:gd name="T20" fmla="*/ 52 w 193"/>
                      <a:gd name="T21" fmla="*/ 14 h 267"/>
                      <a:gd name="T22" fmla="*/ 53 w 193"/>
                      <a:gd name="T23" fmla="*/ 16 h 267"/>
                      <a:gd name="T24" fmla="*/ 55 w 193"/>
                      <a:gd name="T25" fmla="*/ 19 h 267"/>
                      <a:gd name="T26" fmla="*/ 56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1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3 w 193"/>
                      <a:gd name="T49" fmla="*/ 16 h 267"/>
                      <a:gd name="T50" fmla="*/ 4 w 193"/>
                      <a:gd name="T51" fmla="*/ 14 h 267"/>
                      <a:gd name="T52" fmla="*/ 6 w 193"/>
                      <a:gd name="T53" fmla="*/ 11 h 267"/>
                      <a:gd name="T54" fmla="*/ 8 w 193"/>
                      <a:gd name="T55" fmla="*/ 9 h 267"/>
                      <a:gd name="T56" fmla="*/ 10 w 193"/>
                      <a:gd name="T57" fmla="*/ 7 h 267"/>
                      <a:gd name="T58" fmla="*/ 12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2 w 193"/>
                      <a:gd name="T67" fmla="*/ 0 h 267"/>
                      <a:gd name="T68" fmla="*/ 25 w 193"/>
                      <a:gd name="T69" fmla="*/ 0 h 267"/>
                      <a:gd name="T70" fmla="*/ 28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6" y="0"/>
                        </a:lnTo>
                        <a:lnTo>
                          <a:pt x="115" y="1"/>
                        </a:lnTo>
                        <a:lnTo>
                          <a:pt x="125" y="4"/>
                        </a:lnTo>
                        <a:lnTo>
                          <a:pt x="133" y="7"/>
                        </a:lnTo>
                        <a:lnTo>
                          <a:pt x="142" y="11"/>
                        </a:lnTo>
                        <a:lnTo>
                          <a:pt x="150" y="16"/>
                        </a:lnTo>
                        <a:lnTo>
                          <a:pt x="158" y="21"/>
                        </a:lnTo>
                        <a:lnTo>
                          <a:pt x="165" y="27"/>
                        </a:lnTo>
                        <a:lnTo>
                          <a:pt x="171" y="35"/>
                        </a:lnTo>
                        <a:lnTo>
                          <a:pt x="177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8" y="67"/>
                        </a:lnTo>
                        <a:lnTo>
                          <a:pt x="191" y="77"/>
                        </a:lnTo>
                        <a:lnTo>
                          <a:pt x="192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5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4" y="21"/>
                        </a:lnTo>
                        <a:lnTo>
                          <a:pt x="42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6" y="1"/>
                        </a:lnTo>
                        <a:lnTo>
                          <a:pt x="86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45" name="Freeform 507"/>
                  <p:cNvSpPr>
                    <a:spLocks noChangeAspect="1"/>
                  </p:cNvSpPr>
                  <p:nvPr/>
                </p:nvSpPr>
                <p:spPr bwMode="auto">
                  <a:xfrm>
                    <a:off x="1319" y="1661"/>
                    <a:ext cx="57" cy="79"/>
                  </a:xfrm>
                  <a:custGeom>
                    <a:avLst/>
                    <a:gdLst>
                      <a:gd name="T0" fmla="*/ 29 w 193"/>
                      <a:gd name="T1" fmla="*/ 0 h 266"/>
                      <a:gd name="T2" fmla="*/ 31 w 193"/>
                      <a:gd name="T3" fmla="*/ 0 h 266"/>
                      <a:gd name="T4" fmla="*/ 34 w 193"/>
                      <a:gd name="T5" fmla="*/ 1 h 266"/>
                      <a:gd name="T6" fmla="*/ 37 w 193"/>
                      <a:gd name="T7" fmla="*/ 1 h 266"/>
                      <a:gd name="T8" fmla="*/ 40 w 193"/>
                      <a:gd name="T9" fmla="*/ 2 h 266"/>
                      <a:gd name="T10" fmla="*/ 42 w 193"/>
                      <a:gd name="T11" fmla="*/ 3 h 266"/>
                      <a:gd name="T12" fmla="*/ 44 w 193"/>
                      <a:gd name="T13" fmla="*/ 5 h 266"/>
                      <a:gd name="T14" fmla="*/ 47 w 193"/>
                      <a:gd name="T15" fmla="*/ 7 h 266"/>
                      <a:gd name="T16" fmla="*/ 49 w 193"/>
                      <a:gd name="T17" fmla="*/ 8 h 266"/>
                      <a:gd name="T18" fmla="*/ 51 w 193"/>
                      <a:gd name="T19" fmla="*/ 10 h 266"/>
                      <a:gd name="T20" fmla="*/ 52 w 193"/>
                      <a:gd name="T21" fmla="*/ 12 h 266"/>
                      <a:gd name="T22" fmla="*/ 54 w 193"/>
                      <a:gd name="T23" fmla="*/ 15 h 266"/>
                      <a:gd name="T24" fmla="*/ 55 w 193"/>
                      <a:gd name="T25" fmla="*/ 18 h 266"/>
                      <a:gd name="T26" fmla="*/ 56 w 193"/>
                      <a:gd name="T27" fmla="*/ 20 h 266"/>
                      <a:gd name="T28" fmla="*/ 56 w 193"/>
                      <a:gd name="T29" fmla="*/ 22 h 266"/>
                      <a:gd name="T30" fmla="*/ 57 w 193"/>
                      <a:gd name="T31" fmla="*/ 25 h 266"/>
                      <a:gd name="T32" fmla="*/ 57 w 193"/>
                      <a:gd name="T33" fmla="*/ 28 h 266"/>
                      <a:gd name="T34" fmla="*/ 57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1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3 w 193"/>
                      <a:gd name="T49" fmla="*/ 15 h 266"/>
                      <a:gd name="T50" fmla="*/ 5 w 193"/>
                      <a:gd name="T51" fmla="*/ 12 h 266"/>
                      <a:gd name="T52" fmla="*/ 6 w 193"/>
                      <a:gd name="T53" fmla="*/ 10 h 266"/>
                      <a:gd name="T54" fmla="*/ 8 w 193"/>
                      <a:gd name="T55" fmla="*/ 8 h 266"/>
                      <a:gd name="T56" fmla="*/ 10 w 193"/>
                      <a:gd name="T57" fmla="*/ 7 h 266"/>
                      <a:gd name="T58" fmla="*/ 12 w 193"/>
                      <a:gd name="T59" fmla="*/ 5 h 266"/>
                      <a:gd name="T60" fmla="*/ 15 w 193"/>
                      <a:gd name="T61" fmla="*/ 3 h 266"/>
                      <a:gd name="T62" fmla="*/ 17 w 193"/>
                      <a:gd name="T63" fmla="*/ 2 h 266"/>
                      <a:gd name="T64" fmla="*/ 20 w 193"/>
                      <a:gd name="T65" fmla="*/ 1 h 266"/>
                      <a:gd name="T66" fmla="*/ 23 w 193"/>
                      <a:gd name="T67" fmla="*/ 1 h 266"/>
                      <a:gd name="T68" fmla="*/ 25 w 193"/>
                      <a:gd name="T69" fmla="*/ 0 h 266"/>
                      <a:gd name="T70" fmla="*/ 29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7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3" y="11"/>
                        </a:lnTo>
                        <a:lnTo>
                          <a:pt x="150" y="17"/>
                        </a:lnTo>
                        <a:lnTo>
                          <a:pt x="158" y="22"/>
                        </a:lnTo>
                        <a:lnTo>
                          <a:pt x="165" y="28"/>
                        </a:lnTo>
                        <a:lnTo>
                          <a:pt x="171" y="34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5" y="59"/>
                        </a:lnTo>
                        <a:lnTo>
                          <a:pt x="189" y="67"/>
                        </a:lnTo>
                        <a:lnTo>
                          <a:pt x="191" y="75"/>
                        </a:lnTo>
                        <a:lnTo>
                          <a:pt x="192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2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7" y="42"/>
                        </a:lnTo>
                        <a:lnTo>
                          <a:pt x="22" y="34"/>
                        </a:lnTo>
                        <a:lnTo>
                          <a:pt x="28" y="28"/>
                        </a:lnTo>
                        <a:lnTo>
                          <a:pt x="34" y="22"/>
                        </a:lnTo>
                        <a:lnTo>
                          <a:pt x="42" y="17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46" name="Freeform 508"/>
                  <p:cNvSpPr>
                    <a:spLocks noChangeAspect="1"/>
                  </p:cNvSpPr>
                  <p:nvPr/>
                </p:nvSpPr>
                <p:spPr bwMode="auto">
                  <a:xfrm>
                    <a:off x="1319" y="1783"/>
                    <a:ext cx="57" cy="86"/>
                  </a:xfrm>
                  <a:custGeom>
                    <a:avLst/>
                    <a:gdLst>
                      <a:gd name="T0" fmla="*/ 29 w 193"/>
                      <a:gd name="T1" fmla="*/ 0 h 267"/>
                      <a:gd name="T2" fmla="*/ 31 w 193"/>
                      <a:gd name="T3" fmla="*/ 0 h 267"/>
                      <a:gd name="T4" fmla="*/ 34 w 193"/>
                      <a:gd name="T5" fmla="*/ 0 h 267"/>
                      <a:gd name="T6" fmla="*/ 37 w 193"/>
                      <a:gd name="T7" fmla="*/ 1 h 267"/>
                      <a:gd name="T8" fmla="*/ 40 w 193"/>
                      <a:gd name="T9" fmla="*/ 2 h 267"/>
                      <a:gd name="T10" fmla="*/ 42 w 193"/>
                      <a:gd name="T11" fmla="*/ 4 h 267"/>
                      <a:gd name="T12" fmla="*/ 44 w 193"/>
                      <a:gd name="T13" fmla="*/ 5 h 267"/>
                      <a:gd name="T14" fmla="*/ 47 w 193"/>
                      <a:gd name="T15" fmla="*/ 7 h 267"/>
                      <a:gd name="T16" fmla="*/ 49 w 193"/>
                      <a:gd name="T17" fmla="*/ 9 h 267"/>
                      <a:gd name="T18" fmla="*/ 51 w 193"/>
                      <a:gd name="T19" fmla="*/ 11 h 267"/>
                      <a:gd name="T20" fmla="*/ 52 w 193"/>
                      <a:gd name="T21" fmla="*/ 14 h 267"/>
                      <a:gd name="T22" fmla="*/ 54 w 193"/>
                      <a:gd name="T23" fmla="*/ 16 h 267"/>
                      <a:gd name="T24" fmla="*/ 55 w 193"/>
                      <a:gd name="T25" fmla="*/ 19 h 267"/>
                      <a:gd name="T26" fmla="*/ 56 w 193"/>
                      <a:gd name="T27" fmla="*/ 22 h 267"/>
                      <a:gd name="T28" fmla="*/ 56 w 193"/>
                      <a:gd name="T29" fmla="*/ 25 h 267"/>
                      <a:gd name="T30" fmla="*/ 57 w 193"/>
                      <a:gd name="T31" fmla="*/ 28 h 267"/>
                      <a:gd name="T32" fmla="*/ 57 w 193"/>
                      <a:gd name="T33" fmla="*/ 31 h 267"/>
                      <a:gd name="T34" fmla="*/ 57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1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3 w 193"/>
                      <a:gd name="T49" fmla="*/ 16 h 267"/>
                      <a:gd name="T50" fmla="*/ 5 w 193"/>
                      <a:gd name="T51" fmla="*/ 14 h 267"/>
                      <a:gd name="T52" fmla="*/ 6 w 193"/>
                      <a:gd name="T53" fmla="*/ 11 h 267"/>
                      <a:gd name="T54" fmla="*/ 8 w 193"/>
                      <a:gd name="T55" fmla="*/ 9 h 267"/>
                      <a:gd name="T56" fmla="*/ 10 w 193"/>
                      <a:gd name="T57" fmla="*/ 7 h 267"/>
                      <a:gd name="T58" fmla="*/ 12 w 193"/>
                      <a:gd name="T59" fmla="*/ 5 h 267"/>
                      <a:gd name="T60" fmla="*/ 15 w 193"/>
                      <a:gd name="T61" fmla="*/ 4 h 267"/>
                      <a:gd name="T62" fmla="*/ 17 w 193"/>
                      <a:gd name="T63" fmla="*/ 2 h 267"/>
                      <a:gd name="T64" fmla="*/ 20 w 193"/>
                      <a:gd name="T65" fmla="*/ 1 h 267"/>
                      <a:gd name="T66" fmla="*/ 23 w 193"/>
                      <a:gd name="T67" fmla="*/ 0 h 267"/>
                      <a:gd name="T68" fmla="*/ 25 w 193"/>
                      <a:gd name="T69" fmla="*/ 0 h 267"/>
                      <a:gd name="T70" fmla="*/ 29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7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3" y="11"/>
                        </a:lnTo>
                        <a:lnTo>
                          <a:pt x="150" y="16"/>
                        </a:lnTo>
                        <a:lnTo>
                          <a:pt x="158" y="21"/>
                        </a:lnTo>
                        <a:lnTo>
                          <a:pt x="165" y="27"/>
                        </a:lnTo>
                        <a:lnTo>
                          <a:pt x="171" y="35"/>
                        </a:lnTo>
                        <a:lnTo>
                          <a:pt x="177" y="42"/>
                        </a:lnTo>
                        <a:lnTo>
                          <a:pt x="182" y="50"/>
                        </a:lnTo>
                        <a:lnTo>
                          <a:pt x="185" y="59"/>
                        </a:lnTo>
                        <a:lnTo>
                          <a:pt x="189" y="67"/>
                        </a:lnTo>
                        <a:lnTo>
                          <a:pt x="191" y="77"/>
                        </a:lnTo>
                        <a:lnTo>
                          <a:pt x="192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2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1" y="50"/>
                        </a:lnTo>
                        <a:lnTo>
                          <a:pt x="17" y="42"/>
                        </a:lnTo>
                        <a:lnTo>
                          <a:pt x="22" y="35"/>
                        </a:lnTo>
                        <a:lnTo>
                          <a:pt x="28" y="27"/>
                        </a:lnTo>
                        <a:lnTo>
                          <a:pt x="34" y="21"/>
                        </a:lnTo>
                        <a:lnTo>
                          <a:pt x="42" y="16"/>
                        </a:lnTo>
                        <a:lnTo>
                          <a:pt x="50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47" name="Freeform 509"/>
                  <p:cNvSpPr>
                    <a:spLocks noChangeAspect="1"/>
                  </p:cNvSpPr>
                  <p:nvPr/>
                </p:nvSpPr>
                <p:spPr bwMode="auto">
                  <a:xfrm>
                    <a:off x="4050" y="1661"/>
                    <a:ext cx="64" cy="79"/>
                  </a:xfrm>
                  <a:custGeom>
                    <a:avLst/>
                    <a:gdLst>
                      <a:gd name="T0" fmla="*/ 32 w 193"/>
                      <a:gd name="T1" fmla="*/ 0 h 266"/>
                      <a:gd name="T2" fmla="*/ 35 w 193"/>
                      <a:gd name="T3" fmla="*/ 0 h 266"/>
                      <a:gd name="T4" fmla="*/ 38 w 193"/>
                      <a:gd name="T5" fmla="*/ 1 h 266"/>
                      <a:gd name="T6" fmla="*/ 41 w 193"/>
                      <a:gd name="T7" fmla="*/ 1 h 266"/>
                      <a:gd name="T8" fmla="*/ 44 w 193"/>
                      <a:gd name="T9" fmla="*/ 2 h 266"/>
                      <a:gd name="T10" fmla="*/ 47 w 193"/>
                      <a:gd name="T11" fmla="*/ 3 h 266"/>
                      <a:gd name="T12" fmla="*/ 50 w 193"/>
                      <a:gd name="T13" fmla="*/ 5 h 266"/>
                      <a:gd name="T14" fmla="*/ 52 w 193"/>
                      <a:gd name="T15" fmla="*/ 7 h 266"/>
                      <a:gd name="T16" fmla="*/ 54 w 193"/>
                      <a:gd name="T17" fmla="*/ 8 h 266"/>
                      <a:gd name="T18" fmla="*/ 57 w 193"/>
                      <a:gd name="T19" fmla="*/ 10 h 266"/>
                      <a:gd name="T20" fmla="*/ 59 w 193"/>
                      <a:gd name="T21" fmla="*/ 12 h 266"/>
                      <a:gd name="T22" fmla="*/ 60 w 193"/>
                      <a:gd name="T23" fmla="*/ 15 h 266"/>
                      <a:gd name="T24" fmla="*/ 61 w 193"/>
                      <a:gd name="T25" fmla="*/ 18 h 266"/>
                      <a:gd name="T26" fmla="*/ 63 w 193"/>
                      <a:gd name="T27" fmla="*/ 20 h 266"/>
                      <a:gd name="T28" fmla="*/ 63 w 193"/>
                      <a:gd name="T29" fmla="*/ 22 h 266"/>
                      <a:gd name="T30" fmla="*/ 64 w 193"/>
                      <a:gd name="T31" fmla="*/ 25 h 266"/>
                      <a:gd name="T32" fmla="*/ 64 w 193"/>
                      <a:gd name="T33" fmla="*/ 28 h 266"/>
                      <a:gd name="T34" fmla="*/ 64 w 193"/>
                      <a:gd name="T35" fmla="*/ 79 h 266"/>
                      <a:gd name="T36" fmla="*/ 0 w 193"/>
                      <a:gd name="T37" fmla="*/ 79 h 266"/>
                      <a:gd name="T38" fmla="*/ 0 w 193"/>
                      <a:gd name="T39" fmla="*/ 28 h 266"/>
                      <a:gd name="T40" fmla="*/ 0 w 193"/>
                      <a:gd name="T41" fmla="*/ 25 h 266"/>
                      <a:gd name="T42" fmla="*/ 0 w 193"/>
                      <a:gd name="T43" fmla="*/ 22 h 266"/>
                      <a:gd name="T44" fmla="*/ 1 w 193"/>
                      <a:gd name="T45" fmla="*/ 20 h 266"/>
                      <a:gd name="T46" fmla="*/ 2 w 193"/>
                      <a:gd name="T47" fmla="*/ 18 h 266"/>
                      <a:gd name="T48" fmla="*/ 4 w 193"/>
                      <a:gd name="T49" fmla="*/ 15 h 266"/>
                      <a:gd name="T50" fmla="*/ 5 w 193"/>
                      <a:gd name="T51" fmla="*/ 12 h 266"/>
                      <a:gd name="T52" fmla="*/ 7 w 193"/>
                      <a:gd name="T53" fmla="*/ 10 h 266"/>
                      <a:gd name="T54" fmla="*/ 9 w 193"/>
                      <a:gd name="T55" fmla="*/ 8 h 266"/>
                      <a:gd name="T56" fmla="*/ 12 w 193"/>
                      <a:gd name="T57" fmla="*/ 7 h 266"/>
                      <a:gd name="T58" fmla="*/ 14 w 193"/>
                      <a:gd name="T59" fmla="*/ 5 h 266"/>
                      <a:gd name="T60" fmla="*/ 17 w 193"/>
                      <a:gd name="T61" fmla="*/ 3 h 266"/>
                      <a:gd name="T62" fmla="*/ 20 w 193"/>
                      <a:gd name="T63" fmla="*/ 2 h 266"/>
                      <a:gd name="T64" fmla="*/ 22 w 193"/>
                      <a:gd name="T65" fmla="*/ 1 h 266"/>
                      <a:gd name="T66" fmla="*/ 26 w 193"/>
                      <a:gd name="T67" fmla="*/ 1 h 266"/>
                      <a:gd name="T68" fmla="*/ 29 w 193"/>
                      <a:gd name="T69" fmla="*/ 0 h 266"/>
                      <a:gd name="T70" fmla="*/ 32 w 193"/>
                      <a:gd name="T71" fmla="*/ 0 h 26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6">
                        <a:moveTo>
                          <a:pt x="96" y="0"/>
                        </a:moveTo>
                        <a:lnTo>
                          <a:pt x="106" y="1"/>
                        </a:lnTo>
                        <a:lnTo>
                          <a:pt x="116" y="2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1" y="17"/>
                        </a:lnTo>
                        <a:lnTo>
                          <a:pt x="158" y="22"/>
                        </a:lnTo>
                        <a:lnTo>
                          <a:pt x="164" y="28"/>
                        </a:lnTo>
                        <a:lnTo>
                          <a:pt x="171" y="34"/>
                        </a:lnTo>
                        <a:lnTo>
                          <a:pt x="177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9" y="67"/>
                        </a:lnTo>
                        <a:lnTo>
                          <a:pt x="191" y="75"/>
                        </a:lnTo>
                        <a:lnTo>
                          <a:pt x="193" y="85"/>
                        </a:lnTo>
                        <a:lnTo>
                          <a:pt x="193" y="94"/>
                        </a:lnTo>
                        <a:lnTo>
                          <a:pt x="193" y="266"/>
                        </a:lnTo>
                        <a:lnTo>
                          <a:pt x="0" y="266"/>
                        </a:lnTo>
                        <a:lnTo>
                          <a:pt x="0" y="94"/>
                        </a:lnTo>
                        <a:lnTo>
                          <a:pt x="0" y="85"/>
                        </a:lnTo>
                        <a:lnTo>
                          <a:pt x="1" y="75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6" y="42"/>
                        </a:lnTo>
                        <a:lnTo>
                          <a:pt x="21" y="34"/>
                        </a:lnTo>
                        <a:lnTo>
                          <a:pt x="27" y="28"/>
                        </a:lnTo>
                        <a:lnTo>
                          <a:pt x="35" y="22"/>
                        </a:lnTo>
                        <a:lnTo>
                          <a:pt x="42" y="17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2"/>
                        </a:lnTo>
                        <a:lnTo>
                          <a:pt x="86" y="1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48" name="Freeform 510"/>
                  <p:cNvSpPr>
                    <a:spLocks noChangeAspect="1"/>
                  </p:cNvSpPr>
                  <p:nvPr/>
                </p:nvSpPr>
                <p:spPr bwMode="auto">
                  <a:xfrm>
                    <a:off x="4050" y="1783"/>
                    <a:ext cx="64" cy="86"/>
                  </a:xfrm>
                  <a:custGeom>
                    <a:avLst/>
                    <a:gdLst>
                      <a:gd name="T0" fmla="*/ 32 w 193"/>
                      <a:gd name="T1" fmla="*/ 0 h 267"/>
                      <a:gd name="T2" fmla="*/ 35 w 193"/>
                      <a:gd name="T3" fmla="*/ 0 h 267"/>
                      <a:gd name="T4" fmla="*/ 38 w 193"/>
                      <a:gd name="T5" fmla="*/ 0 h 267"/>
                      <a:gd name="T6" fmla="*/ 41 w 193"/>
                      <a:gd name="T7" fmla="*/ 1 h 267"/>
                      <a:gd name="T8" fmla="*/ 44 w 193"/>
                      <a:gd name="T9" fmla="*/ 2 h 267"/>
                      <a:gd name="T10" fmla="*/ 47 w 193"/>
                      <a:gd name="T11" fmla="*/ 4 h 267"/>
                      <a:gd name="T12" fmla="*/ 50 w 193"/>
                      <a:gd name="T13" fmla="*/ 5 h 267"/>
                      <a:gd name="T14" fmla="*/ 52 w 193"/>
                      <a:gd name="T15" fmla="*/ 7 h 267"/>
                      <a:gd name="T16" fmla="*/ 54 w 193"/>
                      <a:gd name="T17" fmla="*/ 9 h 267"/>
                      <a:gd name="T18" fmla="*/ 57 w 193"/>
                      <a:gd name="T19" fmla="*/ 11 h 267"/>
                      <a:gd name="T20" fmla="*/ 59 w 193"/>
                      <a:gd name="T21" fmla="*/ 14 h 267"/>
                      <a:gd name="T22" fmla="*/ 60 w 193"/>
                      <a:gd name="T23" fmla="*/ 16 h 267"/>
                      <a:gd name="T24" fmla="*/ 61 w 193"/>
                      <a:gd name="T25" fmla="*/ 19 h 267"/>
                      <a:gd name="T26" fmla="*/ 63 w 193"/>
                      <a:gd name="T27" fmla="*/ 22 h 267"/>
                      <a:gd name="T28" fmla="*/ 63 w 193"/>
                      <a:gd name="T29" fmla="*/ 25 h 267"/>
                      <a:gd name="T30" fmla="*/ 64 w 193"/>
                      <a:gd name="T31" fmla="*/ 28 h 267"/>
                      <a:gd name="T32" fmla="*/ 64 w 193"/>
                      <a:gd name="T33" fmla="*/ 31 h 267"/>
                      <a:gd name="T34" fmla="*/ 64 w 193"/>
                      <a:gd name="T35" fmla="*/ 86 h 267"/>
                      <a:gd name="T36" fmla="*/ 0 w 193"/>
                      <a:gd name="T37" fmla="*/ 86 h 267"/>
                      <a:gd name="T38" fmla="*/ 0 w 193"/>
                      <a:gd name="T39" fmla="*/ 31 h 267"/>
                      <a:gd name="T40" fmla="*/ 0 w 193"/>
                      <a:gd name="T41" fmla="*/ 28 h 267"/>
                      <a:gd name="T42" fmla="*/ 0 w 193"/>
                      <a:gd name="T43" fmla="*/ 25 h 267"/>
                      <a:gd name="T44" fmla="*/ 1 w 193"/>
                      <a:gd name="T45" fmla="*/ 22 h 267"/>
                      <a:gd name="T46" fmla="*/ 2 w 193"/>
                      <a:gd name="T47" fmla="*/ 19 h 267"/>
                      <a:gd name="T48" fmla="*/ 4 w 193"/>
                      <a:gd name="T49" fmla="*/ 16 h 267"/>
                      <a:gd name="T50" fmla="*/ 5 w 193"/>
                      <a:gd name="T51" fmla="*/ 14 h 267"/>
                      <a:gd name="T52" fmla="*/ 7 w 193"/>
                      <a:gd name="T53" fmla="*/ 11 h 267"/>
                      <a:gd name="T54" fmla="*/ 9 w 193"/>
                      <a:gd name="T55" fmla="*/ 9 h 267"/>
                      <a:gd name="T56" fmla="*/ 12 w 193"/>
                      <a:gd name="T57" fmla="*/ 7 h 267"/>
                      <a:gd name="T58" fmla="*/ 14 w 193"/>
                      <a:gd name="T59" fmla="*/ 5 h 267"/>
                      <a:gd name="T60" fmla="*/ 17 w 193"/>
                      <a:gd name="T61" fmla="*/ 4 h 267"/>
                      <a:gd name="T62" fmla="*/ 20 w 193"/>
                      <a:gd name="T63" fmla="*/ 2 h 267"/>
                      <a:gd name="T64" fmla="*/ 22 w 193"/>
                      <a:gd name="T65" fmla="*/ 1 h 267"/>
                      <a:gd name="T66" fmla="*/ 26 w 193"/>
                      <a:gd name="T67" fmla="*/ 0 h 267"/>
                      <a:gd name="T68" fmla="*/ 29 w 193"/>
                      <a:gd name="T69" fmla="*/ 0 h 267"/>
                      <a:gd name="T70" fmla="*/ 32 w 193"/>
                      <a:gd name="T71" fmla="*/ 0 h 267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93" h="267">
                        <a:moveTo>
                          <a:pt x="96" y="0"/>
                        </a:moveTo>
                        <a:lnTo>
                          <a:pt x="106" y="0"/>
                        </a:lnTo>
                        <a:lnTo>
                          <a:pt x="116" y="1"/>
                        </a:lnTo>
                        <a:lnTo>
                          <a:pt x="125" y="4"/>
                        </a:lnTo>
                        <a:lnTo>
                          <a:pt x="134" y="7"/>
                        </a:lnTo>
                        <a:lnTo>
                          <a:pt x="142" y="11"/>
                        </a:lnTo>
                        <a:lnTo>
                          <a:pt x="151" y="16"/>
                        </a:lnTo>
                        <a:lnTo>
                          <a:pt x="158" y="21"/>
                        </a:lnTo>
                        <a:lnTo>
                          <a:pt x="164" y="27"/>
                        </a:lnTo>
                        <a:lnTo>
                          <a:pt x="171" y="35"/>
                        </a:lnTo>
                        <a:lnTo>
                          <a:pt x="177" y="42"/>
                        </a:lnTo>
                        <a:lnTo>
                          <a:pt x="181" y="50"/>
                        </a:lnTo>
                        <a:lnTo>
                          <a:pt x="185" y="59"/>
                        </a:lnTo>
                        <a:lnTo>
                          <a:pt x="189" y="67"/>
                        </a:lnTo>
                        <a:lnTo>
                          <a:pt x="191" y="77"/>
                        </a:lnTo>
                        <a:lnTo>
                          <a:pt x="193" y="86"/>
                        </a:lnTo>
                        <a:lnTo>
                          <a:pt x="193" y="96"/>
                        </a:lnTo>
                        <a:lnTo>
                          <a:pt x="193" y="267"/>
                        </a:lnTo>
                        <a:lnTo>
                          <a:pt x="0" y="267"/>
                        </a:lnTo>
                        <a:lnTo>
                          <a:pt x="0" y="96"/>
                        </a:lnTo>
                        <a:lnTo>
                          <a:pt x="0" y="86"/>
                        </a:lnTo>
                        <a:lnTo>
                          <a:pt x="1" y="77"/>
                        </a:lnTo>
                        <a:lnTo>
                          <a:pt x="4" y="67"/>
                        </a:lnTo>
                        <a:lnTo>
                          <a:pt x="7" y="59"/>
                        </a:lnTo>
                        <a:lnTo>
                          <a:pt x="12" y="50"/>
                        </a:lnTo>
                        <a:lnTo>
                          <a:pt x="16" y="42"/>
                        </a:lnTo>
                        <a:lnTo>
                          <a:pt x="21" y="35"/>
                        </a:lnTo>
                        <a:lnTo>
                          <a:pt x="27" y="27"/>
                        </a:lnTo>
                        <a:lnTo>
                          <a:pt x="35" y="21"/>
                        </a:lnTo>
                        <a:lnTo>
                          <a:pt x="42" y="16"/>
                        </a:lnTo>
                        <a:lnTo>
                          <a:pt x="51" y="11"/>
                        </a:lnTo>
                        <a:lnTo>
                          <a:pt x="59" y="7"/>
                        </a:lnTo>
                        <a:lnTo>
                          <a:pt x="67" y="4"/>
                        </a:lnTo>
                        <a:lnTo>
                          <a:pt x="77" y="1"/>
                        </a:lnTo>
                        <a:lnTo>
                          <a:pt x="86" y="0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49" name="Freeform 511"/>
                  <p:cNvSpPr>
                    <a:spLocks noChangeAspect="1"/>
                  </p:cNvSpPr>
                  <p:nvPr/>
                </p:nvSpPr>
                <p:spPr bwMode="auto">
                  <a:xfrm>
                    <a:off x="789" y="1947"/>
                    <a:ext cx="43" cy="79"/>
                  </a:xfrm>
                  <a:custGeom>
                    <a:avLst/>
                    <a:gdLst>
                      <a:gd name="T0" fmla="*/ 22 w 157"/>
                      <a:gd name="T1" fmla="*/ 0 h 262"/>
                      <a:gd name="T2" fmla="*/ 24 w 157"/>
                      <a:gd name="T3" fmla="*/ 0 h 262"/>
                      <a:gd name="T4" fmla="*/ 27 w 157"/>
                      <a:gd name="T5" fmla="*/ 1 h 262"/>
                      <a:gd name="T6" fmla="*/ 29 w 157"/>
                      <a:gd name="T7" fmla="*/ 1 h 262"/>
                      <a:gd name="T8" fmla="*/ 31 w 157"/>
                      <a:gd name="T9" fmla="*/ 2 h 262"/>
                      <a:gd name="T10" fmla="*/ 33 w 157"/>
                      <a:gd name="T11" fmla="*/ 4 h 262"/>
                      <a:gd name="T12" fmla="*/ 35 w 157"/>
                      <a:gd name="T13" fmla="*/ 5 h 262"/>
                      <a:gd name="T14" fmla="*/ 36 w 157"/>
                      <a:gd name="T15" fmla="*/ 7 h 262"/>
                      <a:gd name="T16" fmla="*/ 38 w 157"/>
                      <a:gd name="T17" fmla="*/ 8 h 262"/>
                      <a:gd name="T18" fmla="*/ 39 w 157"/>
                      <a:gd name="T19" fmla="*/ 11 h 262"/>
                      <a:gd name="T20" fmla="*/ 40 w 157"/>
                      <a:gd name="T21" fmla="*/ 13 h 262"/>
                      <a:gd name="T22" fmla="*/ 41 w 157"/>
                      <a:gd name="T23" fmla="*/ 16 h 262"/>
                      <a:gd name="T24" fmla="*/ 42 w 157"/>
                      <a:gd name="T25" fmla="*/ 18 h 262"/>
                      <a:gd name="T26" fmla="*/ 42 w 157"/>
                      <a:gd name="T27" fmla="*/ 22 h 262"/>
                      <a:gd name="T28" fmla="*/ 43 w 157"/>
                      <a:gd name="T29" fmla="*/ 25 h 262"/>
                      <a:gd name="T30" fmla="*/ 43 w 157"/>
                      <a:gd name="T31" fmla="*/ 28 h 262"/>
                      <a:gd name="T32" fmla="*/ 43 w 157"/>
                      <a:gd name="T33" fmla="*/ 32 h 262"/>
                      <a:gd name="T34" fmla="*/ 43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4 w 157"/>
                      <a:gd name="T53" fmla="*/ 11 h 262"/>
                      <a:gd name="T54" fmla="*/ 5 w 157"/>
                      <a:gd name="T55" fmla="*/ 8 h 262"/>
                      <a:gd name="T56" fmla="*/ 7 w 157"/>
                      <a:gd name="T57" fmla="*/ 7 h 262"/>
                      <a:gd name="T58" fmla="*/ 8 w 157"/>
                      <a:gd name="T59" fmla="*/ 5 h 262"/>
                      <a:gd name="T60" fmla="*/ 10 w 157"/>
                      <a:gd name="T61" fmla="*/ 4 h 262"/>
                      <a:gd name="T62" fmla="*/ 12 w 157"/>
                      <a:gd name="T63" fmla="*/ 2 h 262"/>
                      <a:gd name="T64" fmla="*/ 14 w 157"/>
                      <a:gd name="T65" fmla="*/ 1 h 262"/>
                      <a:gd name="T66" fmla="*/ 16 w 157"/>
                      <a:gd name="T67" fmla="*/ 1 h 262"/>
                      <a:gd name="T68" fmla="*/ 19 w 157"/>
                      <a:gd name="T69" fmla="*/ 0 h 262"/>
                      <a:gd name="T70" fmla="*/ 22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8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4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3" y="22"/>
                        </a:lnTo>
                        <a:lnTo>
                          <a:pt x="138" y="28"/>
                        </a:lnTo>
                        <a:lnTo>
                          <a:pt x="142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3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2" y="72"/>
                        </a:lnTo>
                        <a:lnTo>
                          <a:pt x="4" y="61"/>
                        </a:lnTo>
                        <a:lnTo>
                          <a:pt x="7" y="52"/>
                        </a:lnTo>
                        <a:lnTo>
                          <a:pt x="10" y="43"/>
                        </a:lnTo>
                        <a:lnTo>
                          <a:pt x="15" y="36"/>
                        </a:lnTo>
                        <a:lnTo>
                          <a:pt x="19" y="28"/>
                        </a:lnTo>
                        <a:lnTo>
                          <a:pt x="24" y="22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1" y="4"/>
                        </a:lnTo>
                        <a:lnTo>
                          <a:pt x="60" y="2"/>
                        </a:lnTo>
                        <a:lnTo>
                          <a:pt x="69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50" name="Freeform 512"/>
                  <p:cNvSpPr>
                    <a:spLocks noChangeAspect="1"/>
                  </p:cNvSpPr>
                  <p:nvPr/>
                </p:nvSpPr>
                <p:spPr bwMode="auto">
                  <a:xfrm>
                    <a:off x="3521" y="1947"/>
                    <a:ext cx="50" cy="79"/>
                  </a:xfrm>
                  <a:custGeom>
                    <a:avLst/>
                    <a:gdLst>
                      <a:gd name="T0" fmla="*/ 25 w 158"/>
                      <a:gd name="T1" fmla="*/ 0 h 262"/>
                      <a:gd name="T2" fmla="*/ 28 w 158"/>
                      <a:gd name="T3" fmla="*/ 0 h 262"/>
                      <a:gd name="T4" fmla="*/ 31 w 158"/>
                      <a:gd name="T5" fmla="*/ 1 h 262"/>
                      <a:gd name="T6" fmla="*/ 34 w 158"/>
                      <a:gd name="T7" fmla="*/ 1 h 262"/>
                      <a:gd name="T8" fmla="*/ 36 w 158"/>
                      <a:gd name="T9" fmla="*/ 2 h 262"/>
                      <a:gd name="T10" fmla="*/ 38 w 158"/>
                      <a:gd name="T11" fmla="*/ 4 h 262"/>
                      <a:gd name="T12" fmla="*/ 41 w 158"/>
                      <a:gd name="T13" fmla="*/ 5 h 262"/>
                      <a:gd name="T14" fmla="*/ 42 w 158"/>
                      <a:gd name="T15" fmla="*/ 7 h 262"/>
                      <a:gd name="T16" fmla="*/ 44 w 158"/>
                      <a:gd name="T17" fmla="*/ 8 h 262"/>
                      <a:gd name="T18" fmla="*/ 45 w 158"/>
                      <a:gd name="T19" fmla="*/ 11 h 262"/>
                      <a:gd name="T20" fmla="*/ 47 w 158"/>
                      <a:gd name="T21" fmla="*/ 13 h 262"/>
                      <a:gd name="T22" fmla="*/ 48 w 158"/>
                      <a:gd name="T23" fmla="*/ 16 h 262"/>
                      <a:gd name="T24" fmla="*/ 48 w 158"/>
                      <a:gd name="T25" fmla="*/ 18 h 262"/>
                      <a:gd name="T26" fmla="*/ 49 w 158"/>
                      <a:gd name="T27" fmla="*/ 22 h 262"/>
                      <a:gd name="T28" fmla="*/ 49 w 158"/>
                      <a:gd name="T29" fmla="*/ 25 h 262"/>
                      <a:gd name="T30" fmla="*/ 50 w 158"/>
                      <a:gd name="T31" fmla="*/ 28 h 262"/>
                      <a:gd name="T32" fmla="*/ 50 w 158"/>
                      <a:gd name="T33" fmla="*/ 32 h 262"/>
                      <a:gd name="T34" fmla="*/ 50 w 158"/>
                      <a:gd name="T35" fmla="*/ 79 h 262"/>
                      <a:gd name="T36" fmla="*/ 0 w 158"/>
                      <a:gd name="T37" fmla="*/ 79 h 262"/>
                      <a:gd name="T38" fmla="*/ 0 w 158"/>
                      <a:gd name="T39" fmla="*/ 32 h 262"/>
                      <a:gd name="T40" fmla="*/ 0 w 158"/>
                      <a:gd name="T41" fmla="*/ 28 h 262"/>
                      <a:gd name="T42" fmla="*/ 0 w 158"/>
                      <a:gd name="T43" fmla="*/ 25 h 262"/>
                      <a:gd name="T44" fmla="*/ 1 w 158"/>
                      <a:gd name="T45" fmla="*/ 22 h 262"/>
                      <a:gd name="T46" fmla="*/ 2 w 158"/>
                      <a:gd name="T47" fmla="*/ 18 h 262"/>
                      <a:gd name="T48" fmla="*/ 3 w 158"/>
                      <a:gd name="T49" fmla="*/ 16 h 262"/>
                      <a:gd name="T50" fmla="*/ 4 w 158"/>
                      <a:gd name="T51" fmla="*/ 13 h 262"/>
                      <a:gd name="T52" fmla="*/ 5 w 158"/>
                      <a:gd name="T53" fmla="*/ 11 h 262"/>
                      <a:gd name="T54" fmla="*/ 6 w 158"/>
                      <a:gd name="T55" fmla="*/ 8 h 262"/>
                      <a:gd name="T56" fmla="*/ 8 w 158"/>
                      <a:gd name="T57" fmla="*/ 7 h 262"/>
                      <a:gd name="T58" fmla="*/ 10 w 158"/>
                      <a:gd name="T59" fmla="*/ 5 h 262"/>
                      <a:gd name="T60" fmla="*/ 12 w 158"/>
                      <a:gd name="T61" fmla="*/ 4 h 262"/>
                      <a:gd name="T62" fmla="*/ 14 w 158"/>
                      <a:gd name="T63" fmla="*/ 2 h 262"/>
                      <a:gd name="T64" fmla="*/ 17 w 158"/>
                      <a:gd name="T65" fmla="*/ 1 h 262"/>
                      <a:gd name="T66" fmla="*/ 19 w 158"/>
                      <a:gd name="T67" fmla="*/ 1 h 262"/>
                      <a:gd name="T68" fmla="*/ 22 w 158"/>
                      <a:gd name="T69" fmla="*/ 0 h 262"/>
                      <a:gd name="T70" fmla="*/ 25 w 158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8" h="262">
                        <a:moveTo>
                          <a:pt x="80" y="0"/>
                        </a:moveTo>
                        <a:lnTo>
                          <a:pt x="90" y="1"/>
                        </a:lnTo>
                        <a:lnTo>
                          <a:pt x="99" y="2"/>
                        </a:lnTo>
                        <a:lnTo>
                          <a:pt x="107" y="4"/>
                        </a:lnTo>
                        <a:lnTo>
                          <a:pt x="115" y="7"/>
                        </a:lnTo>
                        <a:lnTo>
                          <a:pt x="121" y="12"/>
                        </a:lnTo>
                        <a:lnTo>
                          <a:pt x="128" y="16"/>
                        </a:lnTo>
                        <a:lnTo>
                          <a:pt x="134" y="22"/>
                        </a:lnTo>
                        <a:lnTo>
                          <a:pt x="139" y="28"/>
                        </a:lnTo>
                        <a:lnTo>
                          <a:pt x="143" y="36"/>
                        </a:lnTo>
                        <a:lnTo>
                          <a:pt x="148" y="43"/>
                        </a:lnTo>
                        <a:lnTo>
                          <a:pt x="151" y="52"/>
                        </a:lnTo>
                        <a:lnTo>
                          <a:pt x="153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8" y="105"/>
                        </a:lnTo>
                        <a:lnTo>
                          <a:pt x="158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1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9" y="52"/>
                        </a:lnTo>
                        <a:lnTo>
                          <a:pt x="12" y="43"/>
                        </a:lnTo>
                        <a:lnTo>
                          <a:pt x="16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2" y="16"/>
                        </a:lnTo>
                        <a:lnTo>
                          <a:pt x="38" y="12"/>
                        </a:lnTo>
                        <a:lnTo>
                          <a:pt x="44" y="7"/>
                        </a:lnTo>
                        <a:lnTo>
                          <a:pt x="53" y="4"/>
                        </a:lnTo>
                        <a:lnTo>
                          <a:pt x="61" y="2"/>
                        </a:lnTo>
                        <a:lnTo>
                          <a:pt x="71" y="1"/>
                        </a:lnTo>
                        <a:lnTo>
                          <a:pt x="8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51" name="Freeform 513"/>
                  <p:cNvSpPr>
                    <a:spLocks noChangeAspect="1"/>
                  </p:cNvSpPr>
                  <p:nvPr/>
                </p:nvSpPr>
                <p:spPr bwMode="auto">
                  <a:xfrm>
                    <a:off x="1433" y="1947"/>
                    <a:ext cx="43" cy="79"/>
                  </a:xfrm>
                  <a:custGeom>
                    <a:avLst/>
                    <a:gdLst>
                      <a:gd name="T0" fmla="*/ 22 w 157"/>
                      <a:gd name="T1" fmla="*/ 0 h 262"/>
                      <a:gd name="T2" fmla="*/ 24 w 157"/>
                      <a:gd name="T3" fmla="*/ 0 h 262"/>
                      <a:gd name="T4" fmla="*/ 27 w 157"/>
                      <a:gd name="T5" fmla="*/ 1 h 262"/>
                      <a:gd name="T6" fmla="*/ 29 w 157"/>
                      <a:gd name="T7" fmla="*/ 1 h 262"/>
                      <a:gd name="T8" fmla="*/ 31 w 157"/>
                      <a:gd name="T9" fmla="*/ 2 h 262"/>
                      <a:gd name="T10" fmla="*/ 33 w 157"/>
                      <a:gd name="T11" fmla="*/ 4 h 262"/>
                      <a:gd name="T12" fmla="*/ 35 w 157"/>
                      <a:gd name="T13" fmla="*/ 5 h 262"/>
                      <a:gd name="T14" fmla="*/ 36 w 157"/>
                      <a:gd name="T15" fmla="*/ 7 h 262"/>
                      <a:gd name="T16" fmla="*/ 38 w 157"/>
                      <a:gd name="T17" fmla="*/ 8 h 262"/>
                      <a:gd name="T18" fmla="*/ 39 w 157"/>
                      <a:gd name="T19" fmla="*/ 11 h 262"/>
                      <a:gd name="T20" fmla="*/ 40 w 157"/>
                      <a:gd name="T21" fmla="*/ 13 h 262"/>
                      <a:gd name="T22" fmla="*/ 41 w 157"/>
                      <a:gd name="T23" fmla="*/ 16 h 262"/>
                      <a:gd name="T24" fmla="*/ 42 w 157"/>
                      <a:gd name="T25" fmla="*/ 18 h 262"/>
                      <a:gd name="T26" fmla="*/ 42 w 157"/>
                      <a:gd name="T27" fmla="*/ 22 h 262"/>
                      <a:gd name="T28" fmla="*/ 42 w 157"/>
                      <a:gd name="T29" fmla="*/ 25 h 262"/>
                      <a:gd name="T30" fmla="*/ 43 w 157"/>
                      <a:gd name="T31" fmla="*/ 28 h 262"/>
                      <a:gd name="T32" fmla="*/ 43 w 157"/>
                      <a:gd name="T33" fmla="*/ 32 h 262"/>
                      <a:gd name="T34" fmla="*/ 43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4 w 157"/>
                      <a:gd name="T53" fmla="*/ 11 h 262"/>
                      <a:gd name="T54" fmla="*/ 5 w 157"/>
                      <a:gd name="T55" fmla="*/ 8 h 262"/>
                      <a:gd name="T56" fmla="*/ 7 w 157"/>
                      <a:gd name="T57" fmla="*/ 7 h 262"/>
                      <a:gd name="T58" fmla="*/ 8 w 157"/>
                      <a:gd name="T59" fmla="*/ 5 h 262"/>
                      <a:gd name="T60" fmla="*/ 10 w 157"/>
                      <a:gd name="T61" fmla="*/ 4 h 262"/>
                      <a:gd name="T62" fmla="*/ 12 w 157"/>
                      <a:gd name="T63" fmla="*/ 2 h 262"/>
                      <a:gd name="T64" fmla="*/ 14 w 157"/>
                      <a:gd name="T65" fmla="*/ 1 h 262"/>
                      <a:gd name="T66" fmla="*/ 17 w 157"/>
                      <a:gd name="T67" fmla="*/ 1 h 262"/>
                      <a:gd name="T68" fmla="*/ 19 w 157"/>
                      <a:gd name="T69" fmla="*/ 0 h 262"/>
                      <a:gd name="T70" fmla="*/ 22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80" y="0"/>
                        </a:moveTo>
                        <a:lnTo>
                          <a:pt x="89" y="1"/>
                        </a:lnTo>
                        <a:lnTo>
                          <a:pt x="97" y="2"/>
                        </a:lnTo>
                        <a:lnTo>
                          <a:pt x="106" y="4"/>
                        </a:lnTo>
                        <a:lnTo>
                          <a:pt x="113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2" y="22"/>
                        </a:lnTo>
                        <a:lnTo>
                          <a:pt x="137" y="28"/>
                        </a:lnTo>
                        <a:lnTo>
                          <a:pt x="142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2" y="61"/>
                        </a:lnTo>
                        <a:lnTo>
                          <a:pt x="154" y="72"/>
                        </a:lnTo>
                        <a:lnTo>
                          <a:pt x="155" y="82"/>
                        </a:lnTo>
                        <a:lnTo>
                          <a:pt x="156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1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8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5" y="7"/>
                        </a:lnTo>
                        <a:lnTo>
                          <a:pt x="52" y="4"/>
                        </a:lnTo>
                        <a:lnTo>
                          <a:pt x="61" y="2"/>
                        </a:lnTo>
                        <a:lnTo>
                          <a:pt x="70" y="1"/>
                        </a:lnTo>
                        <a:lnTo>
                          <a:pt x="8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52" name="Freeform 514"/>
                  <p:cNvSpPr>
                    <a:spLocks noChangeAspect="1"/>
                  </p:cNvSpPr>
                  <p:nvPr/>
                </p:nvSpPr>
                <p:spPr bwMode="auto">
                  <a:xfrm>
                    <a:off x="4164" y="1947"/>
                    <a:ext cx="50" cy="79"/>
                  </a:xfrm>
                  <a:custGeom>
                    <a:avLst/>
                    <a:gdLst>
                      <a:gd name="T0" fmla="*/ 25 w 156"/>
                      <a:gd name="T1" fmla="*/ 0 h 262"/>
                      <a:gd name="T2" fmla="*/ 28 w 156"/>
                      <a:gd name="T3" fmla="*/ 0 h 262"/>
                      <a:gd name="T4" fmla="*/ 31 w 156"/>
                      <a:gd name="T5" fmla="*/ 1 h 262"/>
                      <a:gd name="T6" fmla="*/ 33 w 156"/>
                      <a:gd name="T7" fmla="*/ 1 h 262"/>
                      <a:gd name="T8" fmla="*/ 36 w 156"/>
                      <a:gd name="T9" fmla="*/ 2 h 262"/>
                      <a:gd name="T10" fmla="*/ 38 w 156"/>
                      <a:gd name="T11" fmla="*/ 4 h 262"/>
                      <a:gd name="T12" fmla="*/ 40 w 156"/>
                      <a:gd name="T13" fmla="*/ 5 h 262"/>
                      <a:gd name="T14" fmla="*/ 42 w 156"/>
                      <a:gd name="T15" fmla="*/ 7 h 262"/>
                      <a:gd name="T16" fmla="*/ 44 w 156"/>
                      <a:gd name="T17" fmla="*/ 8 h 262"/>
                      <a:gd name="T18" fmla="*/ 45 w 156"/>
                      <a:gd name="T19" fmla="*/ 11 h 262"/>
                      <a:gd name="T20" fmla="*/ 46 w 156"/>
                      <a:gd name="T21" fmla="*/ 13 h 262"/>
                      <a:gd name="T22" fmla="*/ 47 w 156"/>
                      <a:gd name="T23" fmla="*/ 16 h 262"/>
                      <a:gd name="T24" fmla="*/ 48 w 156"/>
                      <a:gd name="T25" fmla="*/ 18 h 262"/>
                      <a:gd name="T26" fmla="*/ 49 w 156"/>
                      <a:gd name="T27" fmla="*/ 22 h 262"/>
                      <a:gd name="T28" fmla="*/ 49 w 156"/>
                      <a:gd name="T29" fmla="*/ 25 h 262"/>
                      <a:gd name="T30" fmla="*/ 50 w 156"/>
                      <a:gd name="T31" fmla="*/ 28 h 262"/>
                      <a:gd name="T32" fmla="*/ 50 w 156"/>
                      <a:gd name="T33" fmla="*/ 32 h 262"/>
                      <a:gd name="T34" fmla="*/ 50 w 156"/>
                      <a:gd name="T35" fmla="*/ 79 h 262"/>
                      <a:gd name="T36" fmla="*/ 0 w 156"/>
                      <a:gd name="T37" fmla="*/ 79 h 262"/>
                      <a:gd name="T38" fmla="*/ 0 w 156"/>
                      <a:gd name="T39" fmla="*/ 32 h 262"/>
                      <a:gd name="T40" fmla="*/ 0 w 156"/>
                      <a:gd name="T41" fmla="*/ 28 h 262"/>
                      <a:gd name="T42" fmla="*/ 0 w 156"/>
                      <a:gd name="T43" fmla="*/ 25 h 262"/>
                      <a:gd name="T44" fmla="*/ 1 w 156"/>
                      <a:gd name="T45" fmla="*/ 22 h 262"/>
                      <a:gd name="T46" fmla="*/ 2 w 156"/>
                      <a:gd name="T47" fmla="*/ 18 h 262"/>
                      <a:gd name="T48" fmla="*/ 2 w 156"/>
                      <a:gd name="T49" fmla="*/ 16 h 262"/>
                      <a:gd name="T50" fmla="*/ 3 w 156"/>
                      <a:gd name="T51" fmla="*/ 13 h 262"/>
                      <a:gd name="T52" fmla="*/ 5 w 156"/>
                      <a:gd name="T53" fmla="*/ 11 h 262"/>
                      <a:gd name="T54" fmla="*/ 6 w 156"/>
                      <a:gd name="T55" fmla="*/ 8 h 262"/>
                      <a:gd name="T56" fmla="*/ 8 w 156"/>
                      <a:gd name="T57" fmla="*/ 7 h 262"/>
                      <a:gd name="T58" fmla="*/ 10 w 156"/>
                      <a:gd name="T59" fmla="*/ 5 h 262"/>
                      <a:gd name="T60" fmla="*/ 12 w 156"/>
                      <a:gd name="T61" fmla="*/ 4 h 262"/>
                      <a:gd name="T62" fmla="*/ 14 w 156"/>
                      <a:gd name="T63" fmla="*/ 2 h 262"/>
                      <a:gd name="T64" fmla="*/ 17 w 156"/>
                      <a:gd name="T65" fmla="*/ 1 h 262"/>
                      <a:gd name="T66" fmla="*/ 19 w 156"/>
                      <a:gd name="T67" fmla="*/ 1 h 262"/>
                      <a:gd name="T68" fmla="*/ 22 w 156"/>
                      <a:gd name="T69" fmla="*/ 0 h 262"/>
                      <a:gd name="T70" fmla="*/ 25 w 156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6" h="262">
                        <a:moveTo>
                          <a:pt x="78" y="0"/>
                        </a:moveTo>
                        <a:lnTo>
                          <a:pt x="87" y="1"/>
                        </a:lnTo>
                        <a:lnTo>
                          <a:pt x="96" y="2"/>
                        </a:lnTo>
                        <a:lnTo>
                          <a:pt x="104" y="4"/>
                        </a:lnTo>
                        <a:lnTo>
                          <a:pt x="113" y="7"/>
                        </a:lnTo>
                        <a:lnTo>
                          <a:pt x="119" y="12"/>
                        </a:lnTo>
                        <a:lnTo>
                          <a:pt x="125" y="16"/>
                        </a:lnTo>
                        <a:lnTo>
                          <a:pt x="132" y="22"/>
                        </a:lnTo>
                        <a:lnTo>
                          <a:pt x="137" y="28"/>
                        </a:lnTo>
                        <a:lnTo>
                          <a:pt x="141" y="36"/>
                        </a:lnTo>
                        <a:lnTo>
                          <a:pt x="145" y="43"/>
                        </a:lnTo>
                        <a:lnTo>
                          <a:pt x="148" y="52"/>
                        </a:lnTo>
                        <a:lnTo>
                          <a:pt x="151" y="61"/>
                        </a:lnTo>
                        <a:lnTo>
                          <a:pt x="153" y="72"/>
                        </a:lnTo>
                        <a:lnTo>
                          <a:pt x="154" y="82"/>
                        </a:lnTo>
                        <a:lnTo>
                          <a:pt x="155" y="94"/>
                        </a:lnTo>
                        <a:lnTo>
                          <a:pt x="156" y="105"/>
                        </a:lnTo>
                        <a:lnTo>
                          <a:pt x="156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2" y="72"/>
                        </a:lnTo>
                        <a:lnTo>
                          <a:pt x="5" y="61"/>
                        </a:lnTo>
                        <a:lnTo>
                          <a:pt x="7" y="52"/>
                        </a:lnTo>
                        <a:lnTo>
                          <a:pt x="10" y="43"/>
                        </a:lnTo>
                        <a:lnTo>
                          <a:pt x="15" y="36"/>
                        </a:lnTo>
                        <a:lnTo>
                          <a:pt x="19" y="28"/>
                        </a:lnTo>
                        <a:lnTo>
                          <a:pt x="24" y="22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3" y="7"/>
                        </a:lnTo>
                        <a:lnTo>
                          <a:pt x="52" y="4"/>
                        </a:lnTo>
                        <a:lnTo>
                          <a:pt x="59" y="2"/>
                        </a:lnTo>
                        <a:lnTo>
                          <a:pt x="68" y="1"/>
                        </a:lnTo>
                        <a:lnTo>
                          <a:pt x="78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53" name="Freeform 515"/>
                  <p:cNvSpPr>
                    <a:spLocks noChangeAspect="1"/>
                  </p:cNvSpPr>
                  <p:nvPr/>
                </p:nvSpPr>
                <p:spPr bwMode="auto">
                  <a:xfrm>
                    <a:off x="639" y="1940"/>
                    <a:ext cx="29" cy="86"/>
                  </a:xfrm>
                  <a:custGeom>
                    <a:avLst/>
                    <a:gdLst>
                      <a:gd name="T0" fmla="*/ 14 w 116"/>
                      <a:gd name="T1" fmla="*/ 0 h 277"/>
                      <a:gd name="T2" fmla="*/ 17 w 116"/>
                      <a:gd name="T3" fmla="*/ 0 h 277"/>
                      <a:gd name="T4" fmla="*/ 19 w 116"/>
                      <a:gd name="T5" fmla="*/ 1 h 277"/>
                      <a:gd name="T6" fmla="*/ 21 w 116"/>
                      <a:gd name="T7" fmla="*/ 1 h 277"/>
                      <a:gd name="T8" fmla="*/ 22 w 116"/>
                      <a:gd name="T9" fmla="*/ 2 h 277"/>
                      <a:gd name="T10" fmla="*/ 23 w 116"/>
                      <a:gd name="T11" fmla="*/ 2 h 277"/>
                      <a:gd name="T12" fmla="*/ 24 w 116"/>
                      <a:gd name="T13" fmla="*/ 3 h 277"/>
                      <a:gd name="T14" fmla="*/ 25 w 116"/>
                      <a:gd name="T15" fmla="*/ 5 h 277"/>
                      <a:gd name="T16" fmla="*/ 26 w 116"/>
                      <a:gd name="T17" fmla="*/ 6 h 277"/>
                      <a:gd name="T18" fmla="*/ 27 w 116"/>
                      <a:gd name="T19" fmla="*/ 7 h 277"/>
                      <a:gd name="T20" fmla="*/ 28 w 116"/>
                      <a:gd name="T21" fmla="*/ 9 h 277"/>
                      <a:gd name="T22" fmla="*/ 28 w 116"/>
                      <a:gd name="T23" fmla="*/ 12 h 277"/>
                      <a:gd name="T24" fmla="*/ 29 w 116"/>
                      <a:gd name="T25" fmla="*/ 15 h 277"/>
                      <a:gd name="T26" fmla="*/ 29 w 116"/>
                      <a:gd name="T27" fmla="*/ 18 h 277"/>
                      <a:gd name="T28" fmla="*/ 29 w 116"/>
                      <a:gd name="T29" fmla="*/ 21 h 277"/>
                      <a:gd name="T30" fmla="*/ 29 w 116"/>
                      <a:gd name="T31" fmla="*/ 86 h 277"/>
                      <a:gd name="T32" fmla="*/ 0 w 116"/>
                      <a:gd name="T33" fmla="*/ 86 h 277"/>
                      <a:gd name="T34" fmla="*/ 0 w 116"/>
                      <a:gd name="T35" fmla="*/ 21 h 277"/>
                      <a:gd name="T36" fmla="*/ 0 w 116"/>
                      <a:gd name="T37" fmla="*/ 18 h 277"/>
                      <a:gd name="T38" fmla="*/ 0 w 116"/>
                      <a:gd name="T39" fmla="*/ 15 h 277"/>
                      <a:gd name="T40" fmla="*/ 1 w 116"/>
                      <a:gd name="T41" fmla="*/ 12 h 277"/>
                      <a:gd name="T42" fmla="*/ 1 w 116"/>
                      <a:gd name="T43" fmla="*/ 9 h 277"/>
                      <a:gd name="T44" fmla="*/ 2 w 116"/>
                      <a:gd name="T45" fmla="*/ 7 h 277"/>
                      <a:gd name="T46" fmla="*/ 2 w 116"/>
                      <a:gd name="T47" fmla="*/ 6 h 277"/>
                      <a:gd name="T48" fmla="*/ 3 w 116"/>
                      <a:gd name="T49" fmla="*/ 5 h 277"/>
                      <a:gd name="T50" fmla="*/ 4 w 116"/>
                      <a:gd name="T51" fmla="*/ 3 h 277"/>
                      <a:gd name="T52" fmla="*/ 5 w 116"/>
                      <a:gd name="T53" fmla="*/ 2 h 277"/>
                      <a:gd name="T54" fmla="*/ 6 w 116"/>
                      <a:gd name="T55" fmla="*/ 2 h 277"/>
                      <a:gd name="T56" fmla="*/ 7 w 116"/>
                      <a:gd name="T57" fmla="*/ 1 h 277"/>
                      <a:gd name="T58" fmla="*/ 9 w 116"/>
                      <a:gd name="T59" fmla="*/ 1 h 277"/>
                      <a:gd name="T60" fmla="*/ 11 w 116"/>
                      <a:gd name="T61" fmla="*/ 0 h 277"/>
                      <a:gd name="T62" fmla="*/ 14 w 116"/>
                      <a:gd name="T63" fmla="*/ 0 h 27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16" h="277">
                        <a:moveTo>
                          <a:pt x="55" y="0"/>
                        </a:moveTo>
                        <a:lnTo>
                          <a:pt x="66" y="1"/>
                        </a:lnTo>
                        <a:lnTo>
                          <a:pt x="77" y="2"/>
                        </a:lnTo>
                        <a:lnTo>
                          <a:pt x="82" y="3"/>
                        </a:lnTo>
                        <a:lnTo>
                          <a:pt x="87" y="5"/>
                        </a:lnTo>
                        <a:lnTo>
                          <a:pt x="91" y="7"/>
                        </a:lnTo>
                        <a:lnTo>
                          <a:pt x="96" y="10"/>
                        </a:lnTo>
                        <a:lnTo>
                          <a:pt x="100" y="15"/>
                        </a:lnTo>
                        <a:lnTo>
                          <a:pt x="104" y="19"/>
                        </a:lnTo>
                        <a:lnTo>
                          <a:pt x="107" y="24"/>
                        </a:lnTo>
                        <a:lnTo>
                          <a:pt x="110" y="30"/>
                        </a:lnTo>
                        <a:lnTo>
                          <a:pt x="113" y="39"/>
                        </a:lnTo>
                        <a:lnTo>
                          <a:pt x="114" y="47"/>
                        </a:lnTo>
                        <a:lnTo>
                          <a:pt x="115" y="57"/>
                        </a:lnTo>
                        <a:lnTo>
                          <a:pt x="116" y="67"/>
                        </a:lnTo>
                        <a:lnTo>
                          <a:pt x="116" y="277"/>
                        </a:lnTo>
                        <a:lnTo>
                          <a:pt x="0" y="277"/>
                        </a:lnTo>
                        <a:lnTo>
                          <a:pt x="0" y="67"/>
                        </a:lnTo>
                        <a:lnTo>
                          <a:pt x="0" y="57"/>
                        </a:lnTo>
                        <a:lnTo>
                          <a:pt x="1" y="47"/>
                        </a:lnTo>
                        <a:lnTo>
                          <a:pt x="2" y="39"/>
                        </a:lnTo>
                        <a:lnTo>
                          <a:pt x="4" y="30"/>
                        </a:lnTo>
                        <a:lnTo>
                          <a:pt x="6" y="24"/>
                        </a:lnTo>
                        <a:lnTo>
                          <a:pt x="9" y="19"/>
                        </a:lnTo>
                        <a:lnTo>
                          <a:pt x="12" y="15"/>
                        </a:lnTo>
                        <a:lnTo>
                          <a:pt x="17" y="10"/>
                        </a:lnTo>
                        <a:lnTo>
                          <a:pt x="20" y="7"/>
                        </a:lnTo>
                        <a:lnTo>
                          <a:pt x="24" y="5"/>
                        </a:lnTo>
                        <a:lnTo>
                          <a:pt x="29" y="3"/>
                        </a:lnTo>
                        <a:lnTo>
                          <a:pt x="34" y="2"/>
                        </a:lnTo>
                        <a:lnTo>
                          <a:pt x="44" y="1"/>
                        </a:lnTo>
                        <a:lnTo>
                          <a:pt x="5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54" name="Freeform 516"/>
                  <p:cNvSpPr>
                    <a:spLocks noChangeAspect="1"/>
                  </p:cNvSpPr>
                  <p:nvPr/>
                </p:nvSpPr>
                <p:spPr bwMode="auto">
                  <a:xfrm>
                    <a:off x="4865" y="1940"/>
                    <a:ext cx="36" cy="72"/>
                  </a:xfrm>
                  <a:custGeom>
                    <a:avLst/>
                    <a:gdLst>
                      <a:gd name="T0" fmla="*/ 17 w 116"/>
                      <a:gd name="T1" fmla="*/ 0 h 234"/>
                      <a:gd name="T2" fmla="*/ 20 w 116"/>
                      <a:gd name="T3" fmla="*/ 0 h 234"/>
                      <a:gd name="T4" fmla="*/ 24 w 116"/>
                      <a:gd name="T5" fmla="*/ 1 h 234"/>
                      <a:gd name="T6" fmla="*/ 25 w 116"/>
                      <a:gd name="T7" fmla="*/ 2 h 234"/>
                      <a:gd name="T8" fmla="*/ 27 w 116"/>
                      <a:gd name="T9" fmla="*/ 2 h 234"/>
                      <a:gd name="T10" fmla="*/ 29 w 116"/>
                      <a:gd name="T11" fmla="*/ 3 h 234"/>
                      <a:gd name="T12" fmla="*/ 30 w 116"/>
                      <a:gd name="T13" fmla="*/ 4 h 234"/>
                      <a:gd name="T14" fmla="*/ 31 w 116"/>
                      <a:gd name="T15" fmla="*/ 5 h 234"/>
                      <a:gd name="T16" fmla="*/ 32 w 116"/>
                      <a:gd name="T17" fmla="*/ 7 h 234"/>
                      <a:gd name="T18" fmla="*/ 34 w 116"/>
                      <a:gd name="T19" fmla="*/ 8 h 234"/>
                      <a:gd name="T20" fmla="*/ 34 w 116"/>
                      <a:gd name="T21" fmla="*/ 10 h 234"/>
                      <a:gd name="T22" fmla="*/ 35 w 116"/>
                      <a:gd name="T23" fmla="*/ 12 h 234"/>
                      <a:gd name="T24" fmla="*/ 36 w 116"/>
                      <a:gd name="T25" fmla="*/ 14 h 234"/>
                      <a:gd name="T26" fmla="*/ 36 w 116"/>
                      <a:gd name="T27" fmla="*/ 18 h 234"/>
                      <a:gd name="T28" fmla="*/ 36 w 116"/>
                      <a:gd name="T29" fmla="*/ 20 h 234"/>
                      <a:gd name="T30" fmla="*/ 36 w 116"/>
                      <a:gd name="T31" fmla="*/ 72 h 234"/>
                      <a:gd name="T32" fmla="*/ 0 w 116"/>
                      <a:gd name="T33" fmla="*/ 72 h 234"/>
                      <a:gd name="T34" fmla="*/ 0 w 116"/>
                      <a:gd name="T35" fmla="*/ 20 h 234"/>
                      <a:gd name="T36" fmla="*/ 0 w 116"/>
                      <a:gd name="T37" fmla="*/ 18 h 234"/>
                      <a:gd name="T38" fmla="*/ 0 w 116"/>
                      <a:gd name="T39" fmla="*/ 14 h 234"/>
                      <a:gd name="T40" fmla="*/ 1 w 116"/>
                      <a:gd name="T41" fmla="*/ 12 h 234"/>
                      <a:gd name="T42" fmla="*/ 1 w 116"/>
                      <a:gd name="T43" fmla="*/ 10 h 234"/>
                      <a:gd name="T44" fmla="*/ 2 w 116"/>
                      <a:gd name="T45" fmla="*/ 8 h 234"/>
                      <a:gd name="T46" fmla="*/ 3 w 116"/>
                      <a:gd name="T47" fmla="*/ 7 h 234"/>
                      <a:gd name="T48" fmla="*/ 4 w 116"/>
                      <a:gd name="T49" fmla="*/ 5 h 234"/>
                      <a:gd name="T50" fmla="*/ 5 w 116"/>
                      <a:gd name="T51" fmla="*/ 4 h 234"/>
                      <a:gd name="T52" fmla="*/ 7 w 116"/>
                      <a:gd name="T53" fmla="*/ 3 h 234"/>
                      <a:gd name="T54" fmla="*/ 8 w 116"/>
                      <a:gd name="T55" fmla="*/ 2 h 234"/>
                      <a:gd name="T56" fmla="*/ 9 w 116"/>
                      <a:gd name="T57" fmla="*/ 2 h 234"/>
                      <a:gd name="T58" fmla="*/ 11 w 116"/>
                      <a:gd name="T59" fmla="*/ 1 h 234"/>
                      <a:gd name="T60" fmla="*/ 14 w 116"/>
                      <a:gd name="T61" fmla="*/ 0 h 234"/>
                      <a:gd name="T62" fmla="*/ 17 w 116"/>
                      <a:gd name="T63" fmla="*/ 0 h 234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16" h="234">
                        <a:moveTo>
                          <a:pt x="56" y="0"/>
                        </a:moveTo>
                        <a:lnTo>
                          <a:pt x="66" y="1"/>
                        </a:lnTo>
                        <a:lnTo>
                          <a:pt x="77" y="3"/>
                        </a:lnTo>
                        <a:lnTo>
                          <a:pt x="82" y="5"/>
                        </a:lnTo>
                        <a:lnTo>
                          <a:pt x="88" y="7"/>
                        </a:lnTo>
                        <a:lnTo>
                          <a:pt x="92" y="9"/>
                        </a:lnTo>
                        <a:lnTo>
                          <a:pt x="97" y="13"/>
                        </a:lnTo>
                        <a:lnTo>
                          <a:pt x="101" y="17"/>
                        </a:lnTo>
                        <a:lnTo>
                          <a:pt x="104" y="22"/>
                        </a:lnTo>
                        <a:lnTo>
                          <a:pt x="108" y="27"/>
                        </a:lnTo>
                        <a:lnTo>
                          <a:pt x="111" y="34"/>
                        </a:lnTo>
                        <a:lnTo>
                          <a:pt x="113" y="40"/>
                        </a:lnTo>
                        <a:lnTo>
                          <a:pt x="115" y="47"/>
                        </a:lnTo>
                        <a:lnTo>
                          <a:pt x="116" y="57"/>
                        </a:lnTo>
                        <a:lnTo>
                          <a:pt x="116" y="66"/>
                        </a:lnTo>
                        <a:lnTo>
                          <a:pt x="116" y="234"/>
                        </a:lnTo>
                        <a:lnTo>
                          <a:pt x="0" y="234"/>
                        </a:lnTo>
                        <a:lnTo>
                          <a:pt x="0" y="66"/>
                        </a:lnTo>
                        <a:lnTo>
                          <a:pt x="0" y="57"/>
                        </a:lnTo>
                        <a:lnTo>
                          <a:pt x="1" y="47"/>
                        </a:lnTo>
                        <a:lnTo>
                          <a:pt x="2" y="40"/>
                        </a:lnTo>
                        <a:lnTo>
                          <a:pt x="4" y="34"/>
                        </a:lnTo>
                        <a:lnTo>
                          <a:pt x="8" y="27"/>
                        </a:lnTo>
                        <a:lnTo>
                          <a:pt x="10" y="22"/>
                        </a:lnTo>
                        <a:lnTo>
                          <a:pt x="13" y="17"/>
                        </a:lnTo>
                        <a:lnTo>
                          <a:pt x="17" y="13"/>
                        </a:lnTo>
                        <a:lnTo>
                          <a:pt x="21" y="9"/>
                        </a:lnTo>
                        <a:lnTo>
                          <a:pt x="25" y="7"/>
                        </a:lnTo>
                        <a:lnTo>
                          <a:pt x="30" y="5"/>
                        </a:lnTo>
                        <a:lnTo>
                          <a:pt x="35" y="3"/>
                        </a:lnTo>
                        <a:lnTo>
                          <a:pt x="44" y="1"/>
                        </a:lnTo>
                        <a:lnTo>
                          <a:pt x="5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55" name="Freeform 517"/>
                  <p:cNvSpPr>
                    <a:spLocks noChangeAspect="1"/>
                  </p:cNvSpPr>
                  <p:nvPr/>
                </p:nvSpPr>
                <p:spPr bwMode="auto">
                  <a:xfrm>
                    <a:off x="5001" y="1940"/>
                    <a:ext cx="36" cy="72"/>
                  </a:xfrm>
                  <a:custGeom>
                    <a:avLst/>
                    <a:gdLst>
                      <a:gd name="T0" fmla="*/ 17 w 115"/>
                      <a:gd name="T1" fmla="*/ 0 h 234"/>
                      <a:gd name="T2" fmla="*/ 21 w 115"/>
                      <a:gd name="T3" fmla="*/ 0 h 234"/>
                      <a:gd name="T4" fmla="*/ 24 w 115"/>
                      <a:gd name="T5" fmla="*/ 1 h 234"/>
                      <a:gd name="T6" fmla="*/ 26 w 115"/>
                      <a:gd name="T7" fmla="*/ 2 h 234"/>
                      <a:gd name="T8" fmla="*/ 27 w 115"/>
                      <a:gd name="T9" fmla="*/ 2 h 234"/>
                      <a:gd name="T10" fmla="*/ 29 w 115"/>
                      <a:gd name="T11" fmla="*/ 3 h 234"/>
                      <a:gd name="T12" fmla="*/ 30 w 115"/>
                      <a:gd name="T13" fmla="*/ 4 h 234"/>
                      <a:gd name="T14" fmla="*/ 32 w 115"/>
                      <a:gd name="T15" fmla="*/ 5 h 234"/>
                      <a:gd name="T16" fmla="*/ 33 w 115"/>
                      <a:gd name="T17" fmla="*/ 7 h 234"/>
                      <a:gd name="T18" fmla="*/ 34 w 115"/>
                      <a:gd name="T19" fmla="*/ 8 h 234"/>
                      <a:gd name="T20" fmla="*/ 34 w 115"/>
                      <a:gd name="T21" fmla="*/ 10 h 234"/>
                      <a:gd name="T22" fmla="*/ 35 w 115"/>
                      <a:gd name="T23" fmla="*/ 12 h 234"/>
                      <a:gd name="T24" fmla="*/ 36 w 115"/>
                      <a:gd name="T25" fmla="*/ 14 h 234"/>
                      <a:gd name="T26" fmla="*/ 36 w 115"/>
                      <a:gd name="T27" fmla="*/ 18 h 234"/>
                      <a:gd name="T28" fmla="*/ 36 w 115"/>
                      <a:gd name="T29" fmla="*/ 20 h 234"/>
                      <a:gd name="T30" fmla="*/ 36 w 115"/>
                      <a:gd name="T31" fmla="*/ 72 h 234"/>
                      <a:gd name="T32" fmla="*/ 0 w 115"/>
                      <a:gd name="T33" fmla="*/ 72 h 234"/>
                      <a:gd name="T34" fmla="*/ 0 w 115"/>
                      <a:gd name="T35" fmla="*/ 20 h 234"/>
                      <a:gd name="T36" fmla="*/ 0 w 115"/>
                      <a:gd name="T37" fmla="*/ 18 h 234"/>
                      <a:gd name="T38" fmla="*/ 0 w 115"/>
                      <a:gd name="T39" fmla="*/ 14 h 234"/>
                      <a:gd name="T40" fmla="*/ 1 w 115"/>
                      <a:gd name="T41" fmla="*/ 12 h 234"/>
                      <a:gd name="T42" fmla="*/ 1 w 115"/>
                      <a:gd name="T43" fmla="*/ 10 h 234"/>
                      <a:gd name="T44" fmla="*/ 2 w 115"/>
                      <a:gd name="T45" fmla="*/ 8 h 234"/>
                      <a:gd name="T46" fmla="*/ 3 w 115"/>
                      <a:gd name="T47" fmla="*/ 7 h 234"/>
                      <a:gd name="T48" fmla="*/ 4 w 115"/>
                      <a:gd name="T49" fmla="*/ 5 h 234"/>
                      <a:gd name="T50" fmla="*/ 5 w 115"/>
                      <a:gd name="T51" fmla="*/ 4 h 234"/>
                      <a:gd name="T52" fmla="*/ 6 w 115"/>
                      <a:gd name="T53" fmla="*/ 3 h 234"/>
                      <a:gd name="T54" fmla="*/ 8 w 115"/>
                      <a:gd name="T55" fmla="*/ 2 h 234"/>
                      <a:gd name="T56" fmla="*/ 9 w 115"/>
                      <a:gd name="T57" fmla="*/ 2 h 234"/>
                      <a:gd name="T58" fmla="*/ 10 w 115"/>
                      <a:gd name="T59" fmla="*/ 1 h 234"/>
                      <a:gd name="T60" fmla="*/ 14 w 115"/>
                      <a:gd name="T61" fmla="*/ 0 h 234"/>
                      <a:gd name="T62" fmla="*/ 17 w 115"/>
                      <a:gd name="T63" fmla="*/ 0 h 234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15" h="234">
                        <a:moveTo>
                          <a:pt x="55" y="0"/>
                        </a:moveTo>
                        <a:lnTo>
                          <a:pt x="66" y="1"/>
                        </a:lnTo>
                        <a:lnTo>
                          <a:pt x="78" y="3"/>
                        </a:lnTo>
                        <a:lnTo>
                          <a:pt x="82" y="5"/>
                        </a:lnTo>
                        <a:lnTo>
                          <a:pt x="87" y="7"/>
                        </a:lnTo>
                        <a:lnTo>
                          <a:pt x="92" y="9"/>
                        </a:lnTo>
                        <a:lnTo>
                          <a:pt x="97" y="13"/>
                        </a:lnTo>
                        <a:lnTo>
                          <a:pt x="101" y="17"/>
                        </a:lnTo>
                        <a:lnTo>
                          <a:pt x="104" y="22"/>
                        </a:lnTo>
                        <a:lnTo>
                          <a:pt x="108" y="27"/>
                        </a:lnTo>
                        <a:lnTo>
                          <a:pt x="110" y="34"/>
                        </a:lnTo>
                        <a:lnTo>
                          <a:pt x="112" y="40"/>
                        </a:lnTo>
                        <a:lnTo>
                          <a:pt x="114" y="47"/>
                        </a:lnTo>
                        <a:lnTo>
                          <a:pt x="115" y="57"/>
                        </a:lnTo>
                        <a:lnTo>
                          <a:pt x="115" y="66"/>
                        </a:lnTo>
                        <a:lnTo>
                          <a:pt x="115" y="234"/>
                        </a:lnTo>
                        <a:lnTo>
                          <a:pt x="0" y="234"/>
                        </a:lnTo>
                        <a:lnTo>
                          <a:pt x="0" y="66"/>
                        </a:lnTo>
                        <a:lnTo>
                          <a:pt x="1" y="57"/>
                        </a:lnTo>
                        <a:lnTo>
                          <a:pt x="1" y="47"/>
                        </a:lnTo>
                        <a:lnTo>
                          <a:pt x="3" y="40"/>
                        </a:lnTo>
                        <a:lnTo>
                          <a:pt x="4" y="34"/>
                        </a:lnTo>
                        <a:lnTo>
                          <a:pt x="7" y="27"/>
                        </a:lnTo>
                        <a:lnTo>
                          <a:pt x="9" y="22"/>
                        </a:lnTo>
                        <a:lnTo>
                          <a:pt x="12" y="17"/>
                        </a:lnTo>
                        <a:lnTo>
                          <a:pt x="15" y="13"/>
                        </a:lnTo>
                        <a:lnTo>
                          <a:pt x="20" y="9"/>
                        </a:lnTo>
                        <a:lnTo>
                          <a:pt x="24" y="7"/>
                        </a:lnTo>
                        <a:lnTo>
                          <a:pt x="29" y="5"/>
                        </a:lnTo>
                        <a:lnTo>
                          <a:pt x="33" y="3"/>
                        </a:lnTo>
                        <a:lnTo>
                          <a:pt x="44" y="1"/>
                        </a:lnTo>
                        <a:lnTo>
                          <a:pt x="5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56" name="Freeform 518"/>
                  <p:cNvSpPr>
                    <a:spLocks noChangeAspect="1"/>
                  </p:cNvSpPr>
                  <p:nvPr/>
                </p:nvSpPr>
                <p:spPr bwMode="auto">
                  <a:xfrm>
                    <a:off x="5137" y="1940"/>
                    <a:ext cx="36" cy="72"/>
                  </a:xfrm>
                  <a:custGeom>
                    <a:avLst/>
                    <a:gdLst>
                      <a:gd name="T0" fmla="*/ 17 w 114"/>
                      <a:gd name="T1" fmla="*/ 0 h 234"/>
                      <a:gd name="T2" fmla="*/ 20 w 114"/>
                      <a:gd name="T3" fmla="*/ 0 h 234"/>
                      <a:gd name="T4" fmla="*/ 24 w 114"/>
                      <a:gd name="T5" fmla="*/ 1 h 234"/>
                      <a:gd name="T6" fmla="*/ 25 w 114"/>
                      <a:gd name="T7" fmla="*/ 2 h 234"/>
                      <a:gd name="T8" fmla="*/ 27 w 114"/>
                      <a:gd name="T9" fmla="*/ 2 h 234"/>
                      <a:gd name="T10" fmla="*/ 28 w 114"/>
                      <a:gd name="T11" fmla="*/ 3 h 234"/>
                      <a:gd name="T12" fmla="*/ 30 w 114"/>
                      <a:gd name="T13" fmla="*/ 4 h 234"/>
                      <a:gd name="T14" fmla="*/ 31 w 114"/>
                      <a:gd name="T15" fmla="*/ 5 h 234"/>
                      <a:gd name="T16" fmla="*/ 32 w 114"/>
                      <a:gd name="T17" fmla="*/ 7 h 234"/>
                      <a:gd name="T18" fmla="*/ 33 w 114"/>
                      <a:gd name="T19" fmla="*/ 8 h 234"/>
                      <a:gd name="T20" fmla="*/ 34 w 114"/>
                      <a:gd name="T21" fmla="*/ 10 h 234"/>
                      <a:gd name="T22" fmla="*/ 35 w 114"/>
                      <a:gd name="T23" fmla="*/ 12 h 234"/>
                      <a:gd name="T24" fmla="*/ 36 w 114"/>
                      <a:gd name="T25" fmla="*/ 14 h 234"/>
                      <a:gd name="T26" fmla="*/ 36 w 114"/>
                      <a:gd name="T27" fmla="*/ 18 h 234"/>
                      <a:gd name="T28" fmla="*/ 36 w 114"/>
                      <a:gd name="T29" fmla="*/ 20 h 234"/>
                      <a:gd name="T30" fmla="*/ 36 w 114"/>
                      <a:gd name="T31" fmla="*/ 72 h 234"/>
                      <a:gd name="T32" fmla="*/ 0 w 114"/>
                      <a:gd name="T33" fmla="*/ 72 h 234"/>
                      <a:gd name="T34" fmla="*/ 0 w 114"/>
                      <a:gd name="T35" fmla="*/ 20 h 234"/>
                      <a:gd name="T36" fmla="*/ 0 w 114"/>
                      <a:gd name="T37" fmla="*/ 18 h 234"/>
                      <a:gd name="T38" fmla="*/ 0 w 114"/>
                      <a:gd name="T39" fmla="*/ 14 h 234"/>
                      <a:gd name="T40" fmla="*/ 1 w 114"/>
                      <a:gd name="T41" fmla="*/ 12 h 234"/>
                      <a:gd name="T42" fmla="*/ 1 w 114"/>
                      <a:gd name="T43" fmla="*/ 10 h 234"/>
                      <a:gd name="T44" fmla="*/ 2 w 114"/>
                      <a:gd name="T45" fmla="*/ 8 h 234"/>
                      <a:gd name="T46" fmla="*/ 3 w 114"/>
                      <a:gd name="T47" fmla="*/ 7 h 234"/>
                      <a:gd name="T48" fmla="*/ 4 w 114"/>
                      <a:gd name="T49" fmla="*/ 5 h 234"/>
                      <a:gd name="T50" fmla="*/ 5 w 114"/>
                      <a:gd name="T51" fmla="*/ 4 h 234"/>
                      <a:gd name="T52" fmla="*/ 6 w 114"/>
                      <a:gd name="T53" fmla="*/ 3 h 234"/>
                      <a:gd name="T54" fmla="*/ 7 w 114"/>
                      <a:gd name="T55" fmla="*/ 2 h 234"/>
                      <a:gd name="T56" fmla="*/ 9 w 114"/>
                      <a:gd name="T57" fmla="*/ 2 h 234"/>
                      <a:gd name="T58" fmla="*/ 10 w 114"/>
                      <a:gd name="T59" fmla="*/ 1 h 234"/>
                      <a:gd name="T60" fmla="*/ 13 w 114"/>
                      <a:gd name="T61" fmla="*/ 0 h 234"/>
                      <a:gd name="T62" fmla="*/ 17 w 114"/>
                      <a:gd name="T63" fmla="*/ 0 h 234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14" h="234">
                        <a:moveTo>
                          <a:pt x="53" y="0"/>
                        </a:moveTo>
                        <a:lnTo>
                          <a:pt x="64" y="1"/>
                        </a:lnTo>
                        <a:lnTo>
                          <a:pt x="75" y="3"/>
                        </a:lnTo>
                        <a:lnTo>
                          <a:pt x="80" y="5"/>
                        </a:lnTo>
                        <a:lnTo>
                          <a:pt x="85" y="7"/>
                        </a:lnTo>
                        <a:lnTo>
                          <a:pt x="90" y="9"/>
                        </a:lnTo>
                        <a:lnTo>
                          <a:pt x="95" y="13"/>
                        </a:lnTo>
                        <a:lnTo>
                          <a:pt x="99" y="17"/>
                        </a:lnTo>
                        <a:lnTo>
                          <a:pt x="102" y="22"/>
                        </a:lnTo>
                        <a:lnTo>
                          <a:pt x="106" y="27"/>
                        </a:lnTo>
                        <a:lnTo>
                          <a:pt x="109" y="34"/>
                        </a:lnTo>
                        <a:lnTo>
                          <a:pt x="111" y="40"/>
                        </a:lnTo>
                        <a:lnTo>
                          <a:pt x="113" y="47"/>
                        </a:lnTo>
                        <a:lnTo>
                          <a:pt x="114" y="57"/>
                        </a:lnTo>
                        <a:lnTo>
                          <a:pt x="114" y="66"/>
                        </a:lnTo>
                        <a:lnTo>
                          <a:pt x="114" y="234"/>
                        </a:lnTo>
                        <a:lnTo>
                          <a:pt x="0" y="234"/>
                        </a:lnTo>
                        <a:lnTo>
                          <a:pt x="0" y="66"/>
                        </a:lnTo>
                        <a:lnTo>
                          <a:pt x="0" y="57"/>
                        </a:lnTo>
                        <a:lnTo>
                          <a:pt x="1" y="47"/>
                        </a:lnTo>
                        <a:lnTo>
                          <a:pt x="2" y="40"/>
                        </a:lnTo>
                        <a:lnTo>
                          <a:pt x="4" y="34"/>
                        </a:lnTo>
                        <a:lnTo>
                          <a:pt x="7" y="27"/>
                        </a:lnTo>
                        <a:lnTo>
                          <a:pt x="9" y="22"/>
                        </a:lnTo>
                        <a:lnTo>
                          <a:pt x="12" y="17"/>
                        </a:lnTo>
                        <a:lnTo>
                          <a:pt x="16" y="13"/>
                        </a:lnTo>
                        <a:lnTo>
                          <a:pt x="19" y="9"/>
                        </a:lnTo>
                        <a:lnTo>
                          <a:pt x="23" y="7"/>
                        </a:lnTo>
                        <a:lnTo>
                          <a:pt x="28" y="5"/>
                        </a:lnTo>
                        <a:lnTo>
                          <a:pt x="33" y="3"/>
                        </a:lnTo>
                        <a:lnTo>
                          <a:pt x="42" y="1"/>
                        </a:lnTo>
                        <a:lnTo>
                          <a:pt x="5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57" name="Freeform 519"/>
                  <p:cNvSpPr>
                    <a:spLocks noChangeAspect="1"/>
                  </p:cNvSpPr>
                  <p:nvPr/>
                </p:nvSpPr>
                <p:spPr bwMode="auto">
                  <a:xfrm>
                    <a:off x="503" y="1940"/>
                    <a:ext cx="36" cy="86"/>
                  </a:xfrm>
                  <a:custGeom>
                    <a:avLst/>
                    <a:gdLst>
                      <a:gd name="T0" fmla="*/ 17 w 116"/>
                      <a:gd name="T1" fmla="*/ 0 h 277"/>
                      <a:gd name="T2" fmla="*/ 20 w 116"/>
                      <a:gd name="T3" fmla="*/ 0 h 277"/>
                      <a:gd name="T4" fmla="*/ 24 w 116"/>
                      <a:gd name="T5" fmla="*/ 1 h 277"/>
                      <a:gd name="T6" fmla="*/ 25 w 116"/>
                      <a:gd name="T7" fmla="*/ 1 h 277"/>
                      <a:gd name="T8" fmla="*/ 27 w 116"/>
                      <a:gd name="T9" fmla="*/ 2 h 277"/>
                      <a:gd name="T10" fmla="*/ 29 w 116"/>
                      <a:gd name="T11" fmla="*/ 2 h 277"/>
                      <a:gd name="T12" fmla="*/ 30 w 116"/>
                      <a:gd name="T13" fmla="*/ 3 h 277"/>
                      <a:gd name="T14" fmla="*/ 31 w 116"/>
                      <a:gd name="T15" fmla="*/ 5 h 277"/>
                      <a:gd name="T16" fmla="*/ 32 w 116"/>
                      <a:gd name="T17" fmla="*/ 6 h 277"/>
                      <a:gd name="T18" fmla="*/ 33 w 116"/>
                      <a:gd name="T19" fmla="*/ 7 h 277"/>
                      <a:gd name="T20" fmla="*/ 34 w 116"/>
                      <a:gd name="T21" fmla="*/ 9 h 277"/>
                      <a:gd name="T22" fmla="*/ 35 w 116"/>
                      <a:gd name="T23" fmla="*/ 12 h 277"/>
                      <a:gd name="T24" fmla="*/ 36 w 116"/>
                      <a:gd name="T25" fmla="*/ 15 h 277"/>
                      <a:gd name="T26" fmla="*/ 36 w 116"/>
                      <a:gd name="T27" fmla="*/ 18 h 277"/>
                      <a:gd name="T28" fmla="*/ 36 w 116"/>
                      <a:gd name="T29" fmla="*/ 21 h 277"/>
                      <a:gd name="T30" fmla="*/ 36 w 116"/>
                      <a:gd name="T31" fmla="*/ 86 h 277"/>
                      <a:gd name="T32" fmla="*/ 0 w 116"/>
                      <a:gd name="T33" fmla="*/ 86 h 277"/>
                      <a:gd name="T34" fmla="*/ 0 w 116"/>
                      <a:gd name="T35" fmla="*/ 21 h 277"/>
                      <a:gd name="T36" fmla="*/ 0 w 116"/>
                      <a:gd name="T37" fmla="*/ 18 h 277"/>
                      <a:gd name="T38" fmla="*/ 0 w 116"/>
                      <a:gd name="T39" fmla="*/ 15 h 277"/>
                      <a:gd name="T40" fmla="*/ 1 w 116"/>
                      <a:gd name="T41" fmla="*/ 12 h 277"/>
                      <a:gd name="T42" fmla="*/ 1 w 116"/>
                      <a:gd name="T43" fmla="*/ 9 h 277"/>
                      <a:gd name="T44" fmla="*/ 2 w 116"/>
                      <a:gd name="T45" fmla="*/ 7 h 277"/>
                      <a:gd name="T46" fmla="*/ 3 w 116"/>
                      <a:gd name="T47" fmla="*/ 6 h 277"/>
                      <a:gd name="T48" fmla="*/ 4 w 116"/>
                      <a:gd name="T49" fmla="*/ 5 h 277"/>
                      <a:gd name="T50" fmla="*/ 5 w 116"/>
                      <a:gd name="T51" fmla="*/ 3 h 277"/>
                      <a:gd name="T52" fmla="*/ 6 w 116"/>
                      <a:gd name="T53" fmla="*/ 2 h 277"/>
                      <a:gd name="T54" fmla="*/ 7 w 116"/>
                      <a:gd name="T55" fmla="*/ 2 h 277"/>
                      <a:gd name="T56" fmla="*/ 9 w 116"/>
                      <a:gd name="T57" fmla="*/ 1 h 277"/>
                      <a:gd name="T58" fmla="*/ 10 w 116"/>
                      <a:gd name="T59" fmla="*/ 1 h 277"/>
                      <a:gd name="T60" fmla="*/ 13 w 116"/>
                      <a:gd name="T61" fmla="*/ 0 h 277"/>
                      <a:gd name="T62" fmla="*/ 17 w 116"/>
                      <a:gd name="T63" fmla="*/ 0 h 27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16" h="277">
                        <a:moveTo>
                          <a:pt x="54" y="0"/>
                        </a:moveTo>
                        <a:lnTo>
                          <a:pt x="65" y="1"/>
                        </a:lnTo>
                        <a:lnTo>
                          <a:pt x="77" y="2"/>
                        </a:lnTo>
                        <a:lnTo>
                          <a:pt x="82" y="3"/>
                        </a:lnTo>
                        <a:lnTo>
                          <a:pt x="86" y="5"/>
                        </a:lnTo>
                        <a:lnTo>
                          <a:pt x="92" y="7"/>
                        </a:lnTo>
                        <a:lnTo>
                          <a:pt x="96" y="10"/>
                        </a:lnTo>
                        <a:lnTo>
                          <a:pt x="100" y="15"/>
                        </a:lnTo>
                        <a:lnTo>
                          <a:pt x="104" y="19"/>
                        </a:lnTo>
                        <a:lnTo>
                          <a:pt x="107" y="24"/>
                        </a:lnTo>
                        <a:lnTo>
                          <a:pt x="111" y="30"/>
                        </a:lnTo>
                        <a:lnTo>
                          <a:pt x="113" y="39"/>
                        </a:lnTo>
                        <a:lnTo>
                          <a:pt x="115" y="47"/>
                        </a:lnTo>
                        <a:lnTo>
                          <a:pt x="116" y="57"/>
                        </a:lnTo>
                        <a:lnTo>
                          <a:pt x="116" y="67"/>
                        </a:lnTo>
                        <a:lnTo>
                          <a:pt x="116" y="277"/>
                        </a:lnTo>
                        <a:lnTo>
                          <a:pt x="0" y="277"/>
                        </a:lnTo>
                        <a:lnTo>
                          <a:pt x="0" y="67"/>
                        </a:lnTo>
                        <a:lnTo>
                          <a:pt x="0" y="57"/>
                        </a:lnTo>
                        <a:lnTo>
                          <a:pt x="1" y="47"/>
                        </a:lnTo>
                        <a:lnTo>
                          <a:pt x="2" y="39"/>
                        </a:lnTo>
                        <a:lnTo>
                          <a:pt x="4" y="30"/>
                        </a:lnTo>
                        <a:lnTo>
                          <a:pt x="6" y="24"/>
                        </a:lnTo>
                        <a:lnTo>
                          <a:pt x="9" y="19"/>
                        </a:lnTo>
                        <a:lnTo>
                          <a:pt x="13" y="15"/>
                        </a:lnTo>
                        <a:lnTo>
                          <a:pt x="16" y="10"/>
                        </a:lnTo>
                        <a:lnTo>
                          <a:pt x="20" y="7"/>
                        </a:lnTo>
                        <a:lnTo>
                          <a:pt x="23" y="5"/>
                        </a:lnTo>
                        <a:lnTo>
                          <a:pt x="28" y="3"/>
                        </a:lnTo>
                        <a:lnTo>
                          <a:pt x="33" y="2"/>
                        </a:lnTo>
                        <a:lnTo>
                          <a:pt x="43" y="1"/>
                        </a:lnTo>
                        <a:lnTo>
                          <a:pt x="5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58" name="Freeform 520"/>
                  <p:cNvSpPr>
                    <a:spLocks noChangeAspect="1"/>
                  </p:cNvSpPr>
                  <p:nvPr/>
                </p:nvSpPr>
                <p:spPr bwMode="auto">
                  <a:xfrm>
                    <a:off x="368" y="1940"/>
                    <a:ext cx="36" cy="86"/>
                  </a:xfrm>
                  <a:custGeom>
                    <a:avLst/>
                    <a:gdLst>
                      <a:gd name="T0" fmla="*/ 17 w 116"/>
                      <a:gd name="T1" fmla="*/ 0 h 277"/>
                      <a:gd name="T2" fmla="*/ 20 w 116"/>
                      <a:gd name="T3" fmla="*/ 0 h 277"/>
                      <a:gd name="T4" fmla="*/ 24 w 116"/>
                      <a:gd name="T5" fmla="*/ 1 h 277"/>
                      <a:gd name="T6" fmla="*/ 25 w 116"/>
                      <a:gd name="T7" fmla="*/ 1 h 277"/>
                      <a:gd name="T8" fmla="*/ 27 w 116"/>
                      <a:gd name="T9" fmla="*/ 2 h 277"/>
                      <a:gd name="T10" fmla="*/ 29 w 116"/>
                      <a:gd name="T11" fmla="*/ 2 h 277"/>
                      <a:gd name="T12" fmla="*/ 30 w 116"/>
                      <a:gd name="T13" fmla="*/ 4 h 277"/>
                      <a:gd name="T14" fmla="*/ 31 w 116"/>
                      <a:gd name="T15" fmla="*/ 5 h 277"/>
                      <a:gd name="T16" fmla="*/ 32 w 116"/>
                      <a:gd name="T17" fmla="*/ 6 h 277"/>
                      <a:gd name="T18" fmla="*/ 33 w 116"/>
                      <a:gd name="T19" fmla="*/ 8 h 277"/>
                      <a:gd name="T20" fmla="*/ 34 w 116"/>
                      <a:gd name="T21" fmla="*/ 10 h 277"/>
                      <a:gd name="T22" fmla="*/ 35 w 116"/>
                      <a:gd name="T23" fmla="*/ 12 h 277"/>
                      <a:gd name="T24" fmla="*/ 35 w 116"/>
                      <a:gd name="T25" fmla="*/ 15 h 277"/>
                      <a:gd name="T26" fmla="*/ 36 w 116"/>
                      <a:gd name="T27" fmla="*/ 18 h 277"/>
                      <a:gd name="T28" fmla="*/ 36 w 116"/>
                      <a:gd name="T29" fmla="*/ 21 h 277"/>
                      <a:gd name="T30" fmla="*/ 36 w 116"/>
                      <a:gd name="T31" fmla="*/ 86 h 277"/>
                      <a:gd name="T32" fmla="*/ 0 w 116"/>
                      <a:gd name="T33" fmla="*/ 86 h 277"/>
                      <a:gd name="T34" fmla="*/ 0 w 116"/>
                      <a:gd name="T35" fmla="*/ 21 h 277"/>
                      <a:gd name="T36" fmla="*/ 0 w 116"/>
                      <a:gd name="T37" fmla="*/ 18 h 277"/>
                      <a:gd name="T38" fmla="*/ 0 w 116"/>
                      <a:gd name="T39" fmla="*/ 15 h 277"/>
                      <a:gd name="T40" fmla="*/ 1 w 116"/>
                      <a:gd name="T41" fmla="*/ 12 h 277"/>
                      <a:gd name="T42" fmla="*/ 1 w 116"/>
                      <a:gd name="T43" fmla="*/ 10 h 277"/>
                      <a:gd name="T44" fmla="*/ 2 w 116"/>
                      <a:gd name="T45" fmla="*/ 8 h 277"/>
                      <a:gd name="T46" fmla="*/ 3 w 116"/>
                      <a:gd name="T47" fmla="*/ 6 h 277"/>
                      <a:gd name="T48" fmla="*/ 4 w 116"/>
                      <a:gd name="T49" fmla="*/ 5 h 277"/>
                      <a:gd name="T50" fmla="*/ 5 w 116"/>
                      <a:gd name="T51" fmla="*/ 4 h 277"/>
                      <a:gd name="T52" fmla="*/ 6 w 116"/>
                      <a:gd name="T53" fmla="*/ 2 h 277"/>
                      <a:gd name="T54" fmla="*/ 7 w 116"/>
                      <a:gd name="T55" fmla="*/ 2 h 277"/>
                      <a:gd name="T56" fmla="*/ 9 w 116"/>
                      <a:gd name="T57" fmla="*/ 1 h 277"/>
                      <a:gd name="T58" fmla="*/ 11 w 116"/>
                      <a:gd name="T59" fmla="*/ 1 h 277"/>
                      <a:gd name="T60" fmla="*/ 14 w 116"/>
                      <a:gd name="T61" fmla="*/ 0 h 277"/>
                      <a:gd name="T62" fmla="*/ 17 w 116"/>
                      <a:gd name="T63" fmla="*/ 0 h 277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16" h="277">
                        <a:moveTo>
                          <a:pt x="55" y="0"/>
                        </a:moveTo>
                        <a:lnTo>
                          <a:pt x="66" y="1"/>
                        </a:lnTo>
                        <a:lnTo>
                          <a:pt x="77" y="2"/>
                        </a:lnTo>
                        <a:lnTo>
                          <a:pt x="82" y="4"/>
                        </a:lnTo>
                        <a:lnTo>
                          <a:pt x="87" y="6"/>
                        </a:lnTo>
                        <a:lnTo>
                          <a:pt x="92" y="8"/>
                        </a:lnTo>
                        <a:lnTo>
                          <a:pt x="96" y="12"/>
                        </a:lnTo>
                        <a:lnTo>
                          <a:pt x="100" y="16"/>
                        </a:lnTo>
                        <a:lnTo>
                          <a:pt x="104" y="20"/>
                        </a:lnTo>
                        <a:lnTo>
                          <a:pt x="107" y="26"/>
                        </a:lnTo>
                        <a:lnTo>
                          <a:pt x="110" y="33"/>
                        </a:lnTo>
                        <a:lnTo>
                          <a:pt x="113" y="40"/>
                        </a:lnTo>
                        <a:lnTo>
                          <a:pt x="114" y="48"/>
                        </a:lnTo>
                        <a:lnTo>
                          <a:pt x="115" y="59"/>
                        </a:lnTo>
                        <a:lnTo>
                          <a:pt x="116" y="69"/>
                        </a:lnTo>
                        <a:lnTo>
                          <a:pt x="116" y="277"/>
                        </a:lnTo>
                        <a:lnTo>
                          <a:pt x="0" y="277"/>
                        </a:lnTo>
                        <a:lnTo>
                          <a:pt x="0" y="69"/>
                        </a:lnTo>
                        <a:lnTo>
                          <a:pt x="0" y="59"/>
                        </a:lnTo>
                        <a:lnTo>
                          <a:pt x="1" y="48"/>
                        </a:lnTo>
                        <a:lnTo>
                          <a:pt x="2" y="40"/>
                        </a:lnTo>
                        <a:lnTo>
                          <a:pt x="4" y="33"/>
                        </a:lnTo>
                        <a:lnTo>
                          <a:pt x="6" y="26"/>
                        </a:lnTo>
                        <a:lnTo>
                          <a:pt x="9" y="20"/>
                        </a:lnTo>
                        <a:lnTo>
                          <a:pt x="13" y="16"/>
                        </a:lnTo>
                        <a:lnTo>
                          <a:pt x="17" y="12"/>
                        </a:lnTo>
                        <a:lnTo>
                          <a:pt x="20" y="8"/>
                        </a:lnTo>
                        <a:lnTo>
                          <a:pt x="24" y="6"/>
                        </a:lnTo>
                        <a:lnTo>
                          <a:pt x="29" y="4"/>
                        </a:lnTo>
                        <a:lnTo>
                          <a:pt x="34" y="2"/>
                        </a:lnTo>
                        <a:lnTo>
                          <a:pt x="44" y="1"/>
                        </a:lnTo>
                        <a:lnTo>
                          <a:pt x="5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59" name="Freeform 521"/>
                  <p:cNvSpPr>
                    <a:spLocks noChangeAspect="1"/>
                  </p:cNvSpPr>
                  <p:nvPr/>
                </p:nvSpPr>
                <p:spPr bwMode="auto">
                  <a:xfrm>
                    <a:off x="897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3 w 157"/>
                      <a:gd name="T7" fmla="*/ 1 h 262"/>
                      <a:gd name="T8" fmla="*/ 36 w 157"/>
                      <a:gd name="T9" fmla="*/ 2 h 262"/>
                      <a:gd name="T10" fmla="*/ 38 w 157"/>
                      <a:gd name="T11" fmla="*/ 4 h 262"/>
                      <a:gd name="T12" fmla="*/ 40 w 157"/>
                      <a:gd name="T13" fmla="*/ 5 h 262"/>
                      <a:gd name="T14" fmla="*/ 42 w 157"/>
                      <a:gd name="T15" fmla="*/ 7 h 262"/>
                      <a:gd name="T16" fmla="*/ 44 w 157"/>
                      <a:gd name="T17" fmla="*/ 8 h 262"/>
                      <a:gd name="T18" fmla="*/ 45 w 157"/>
                      <a:gd name="T19" fmla="*/ 11 h 262"/>
                      <a:gd name="T20" fmla="*/ 46 w 157"/>
                      <a:gd name="T21" fmla="*/ 13 h 262"/>
                      <a:gd name="T22" fmla="*/ 47 w 157"/>
                      <a:gd name="T23" fmla="*/ 16 h 262"/>
                      <a:gd name="T24" fmla="*/ 48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5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6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8" y="1"/>
                        </a:lnTo>
                        <a:lnTo>
                          <a:pt x="97" y="2"/>
                        </a:lnTo>
                        <a:lnTo>
                          <a:pt x="105" y="4"/>
                        </a:lnTo>
                        <a:lnTo>
                          <a:pt x="113" y="7"/>
                        </a:lnTo>
                        <a:lnTo>
                          <a:pt x="120" y="12"/>
                        </a:lnTo>
                        <a:lnTo>
                          <a:pt x="126" y="16"/>
                        </a:lnTo>
                        <a:lnTo>
                          <a:pt x="133" y="22"/>
                        </a:lnTo>
                        <a:lnTo>
                          <a:pt x="138" y="28"/>
                        </a:lnTo>
                        <a:lnTo>
                          <a:pt x="142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2" y="61"/>
                        </a:lnTo>
                        <a:lnTo>
                          <a:pt x="154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2" y="72"/>
                        </a:lnTo>
                        <a:lnTo>
                          <a:pt x="4" y="61"/>
                        </a:lnTo>
                        <a:lnTo>
                          <a:pt x="7" y="52"/>
                        </a:lnTo>
                        <a:lnTo>
                          <a:pt x="10" y="43"/>
                        </a:lnTo>
                        <a:lnTo>
                          <a:pt x="15" y="36"/>
                        </a:lnTo>
                        <a:lnTo>
                          <a:pt x="19" y="28"/>
                        </a:lnTo>
                        <a:lnTo>
                          <a:pt x="24" y="22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1" y="4"/>
                        </a:lnTo>
                        <a:lnTo>
                          <a:pt x="60" y="2"/>
                        </a:lnTo>
                        <a:lnTo>
                          <a:pt x="69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60" name="Freeform 522"/>
                  <p:cNvSpPr>
                    <a:spLocks noChangeAspect="1"/>
                  </p:cNvSpPr>
                  <p:nvPr/>
                </p:nvSpPr>
                <p:spPr bwMode="auto">
                  <a:xfrm>
                    <a:off x="3628" y="1947"/>
                    <a:ext cx="50" cy="79"/>
                  </a:xfrm>
                  <a:custGeom>
                    <a:avLst/>
                    <a:gdLst>
                      <a:gd name="T0" fmla="*/ 25 w 156"/>
                      <a:gd name="T1" fmla="*/ 0 h 262"/>
                      <a:gd name="T2" fmla="*/ 28 w 156"/>
                      <a:gd name="T3" fmla="*/ 0 h 262"/>
                      <a:gd name="T4" fmla="*/ 31 w 156"/>
                      <a:gd name="T5" fmla="*/ 1 h 262"/>
                      <a:gd name="T6" fmla="*/ 34 w 156"/>
                      <a:gd name="T7" fmla="*/ 1 h 262"/>
                      <a:gd name="T8" fmla="*/ 36 w 156"/>
                      <a:gd name="T9" fmla="*/ 2 h 262"/>
                      <a:gd name="T10" fmla="*/ 38 w 156"/>
                      <a:gd name="T11" fmla="*/ 4 h 262"/>
                      <a:gd name="T12" fmla="*/ 41 w 156"/>
                      <a:gd name="T13" fmla="*/ 5 h 262"/>
                      <a:gd name="T14" fmla="*/ 42 w 156"/>
                      <a:gd name="T15" fmla="*/ 7 h 262"/>
                      <a:gd name="T16" fmla="*/ 44 w 156"/>
                      <a:gd name="T17" fmla="*/ 8 h 262"/>
                      <a:gd name="T18" fmla="*/ 45 w 156"/>
                      <a:gd name="T19" fmla="*/ 11 h 262"/>
                      <a:gd name="T20" fmla="*/ 47 w 156"/>
                      <a:gd name="T21" fmla="*/ 13 h 262"/>
                      <a:gd name="T22" fmla="*/ 48 w 156"/>
                      <a:gd name="T23" fmla="*/ 16 h 262"/>
                      <a:gd name="T24" fmla="*/ 49 w 156"/>
                      <a:gd name="T25" fmla="*/ 18 h 262"/>
                      <a:gd name="T26" fmla="*/ 49 w 156"/>
                      <a:gd name="T27" fmla="*/ 22 h 262"/>
                      <a:gd name="T28" fmla="*/ 50 w 156"/>
                      <a:gd name="T29" fmla="*/ 25 h 262"/>
                      <a:gd name="T30" fmla="*/ 50 w 156"/>
                      <a:gd name="T31" fmla="*/ 28 h 262"/>
                      <a:gd name="T32" fmla="*/ 50 w 156"/>
                      <a:gd name="T33" fmla="*/ 32 h 262"/>
                      <a:gd name="T34" fmla="*/ 50 w 156"/>
                      <a:gd name="T35" fmla="*/ 79 h 262"/>
                      <a:gd name="T36" fmla="*/ 0 w 156"/>
                      <a:gd name="T37" fmla="*/ 79 h 262"/>
                      <a:gd name="T38" fmla="*/ 0 w 156"/>
                      <a:gd name="T39" fmla="*/ 32 h 262"/>
                      <a:gd name="T40" fmla="*/ 0 w 156"/>
                      <a:gd name="T41" fmla="*/ 28 h 262"/>
                      <a:gd name="T42" fmla="*/ 0 w 156"/>
                      <a:gd name="T43" fmla="*/ 25 h 262"/>
                      <a:gd name="T44" fmla="*/ 1 w 156"/>
                      <a:gd name="T45" fmla="*/ 22 h 262"/>
                      <a:gd name="T46" fmla="*/ 2 w 156"/>
                      <a:gd name="T47" fmla="*/ 18 h 262"/>
                      <a:gd name="T48" fmla="*/ 3 w 156"/>
                      <a:gd name="T49" fmla="*/ 16 h 262"/>
                      <a:gd name="T50" fmla="*/ 4 w 156"/>
                      <a:gd name="T51" fmla="*/ 13 h 262"/>
                      <a:gd name="T52" fmla="*/ 5 w 156"/>
                      <a:gd name="T53" fmla="*/ 11 h 262"/>
                      <a:gd name="T54" fmla="*/ 6 w 156"/>
                      <a:gd name="T55" fmla="*/ 8 h 262"/>
                      <a:gd name="T56" fmla="*/ 8 w 156"/>
                      <a:gd name="T57" fmla="*/ 7 h 262"/>
                      <a:gd name="T58" fmla="*/ 10 w 156"/>
                      <a:gd name="T59" fmla="*/ 5 h 262"/>
                      <a:gd name="T60" fmla="*/ 12 w 156"/>
                      <a:gd name="T61" fmla="*/ 4 h 262"/>
                      <a:gd name="T62" fmla="*/ 14 w 156"/>
                      <a:gd name="T63" fmla="*/ 2 h 262"/>
                      <a:gd name="T64" fmla="*/ 17 w 156"/>
                      <a:gd name="T65" fmla="*/ 1 h 262"/>
                      <a:gd name="T66" fmla="*/ 19 w 156"/>
                      <a:gd name="T67" fmla="*/ 1 h 262"/>
                      <a:gd name="T68" fmla="*/ 22 w 156"/>
                      <a:gd name="T69" fmla="*/ 0 h 262"/>
                      <a:gd name="T70" fmla="*/ 25 w 156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6" h="262">
                        <a:moveTo>
                          <a:pt x="78" y="0"/>
                        </a:moveTo>
                        <a:lnTo>
                          <a:pt x="88" y="1"/>
                        </a:lnTo>
                        <a:lnTo>
                          <a:pt x="97" y="2"/>
                        </a:lnTo>
                        <a:lnTo>
                          <a:pt x="105" y="4"/>
                        </a:lnTo>
                        <a:lnTo>
                          <a:pt x="113" y="7"/>
                        </a:lnTo>
                        <a:lnTo>
                          <a:pt x="120" y="12"/>
                        </a:lnTo>
                        <a:lnTo>
                          <a:pt x="127" y="16"/>
                        </a:lnTo>
                        <a:lnTo>
                          <a:pt x="132" y="22"/>
                        </a:lnTo>
                        <a:lnTo>
                          <a:pt x="137" y="28"/>
                        </a:lnTo>
                        <a:lnTo>
                          <a:pt x="141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2" y="61"/>
                        </a:lnTo>
                        <a:lnTo>
                          <a:pt x="153" y="72"/>
                        </a:lnTo>
                        <a:lnTo>
                          <a:pt x="155" y="82"/>
                        </a:lnTo>
                        <a:lnTo>
                          <a:pt x="156" y="94"/>
                        </a:lnTo>
                        <a:lnTo>
                          <a:pt x="156" y="105"/>
                        </a:lnTo>
                        <a:lnTo>
                          <a:pt x="156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1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8" y="52"/>
                        </a:lnTo>
                        <a:lnTo>
                          <a:pt x="12" y="43"/>
                        </a:lnTo>
                        <a:lnTo>
                          <a:pt x="15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2" y="4"/>
                        </a:lnTo>
                        <a:lnTo>
                          <a:pt x="60" y="2"/>
                        </a:lnTo>
                        <a:lnTo>
                          <a:pt x="69" y="1"/>
                        </a:lnTo>
                        <a:lnTo>
                          <a:pt x="78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61" name="Freeform 523"/>
                  <p:cNvSpPr>
                    <a:spLocks noChangeAspect="1"/>
                  </p:cNvSpPr>
                  <p:nvPr/>
                </p:nvSpPr>
                <p:spPr bwMode="auto">
                  <a:xfrm>
                    <a:off x="1540" y="1947"/>
                    <a:ext cx="43" cy="79"/>
                  </a:xfrm>
                  <a:custGeom>
                    <a:avLst/>
                    <a:gdLst>
                      <a:gd name="T0" fmla="*/ 22 w 157"/>
                      <a:gd name="T1" fmla="*/ 0 h 262"/>
                      <a:gd name="T2" fmla="*/ 24 w 157"/>
                      <a:gd name="T3" fmla="*/ 0 h 262"/>
                      <a:gd name="T4" fmla="*/ 27 w 157"/>
                      <a:gd name="T5" fmla="*/ 1 h 262"/>
                      <a:gd name="T6" fmla="*/ 29 w 157"/>
                      <a:gd name="T7" fmla="*/ 1 h 262"/>
                      <a:gd name="T8" fmla="*/ 31 w 157"/>
                      <a:gd name="T9" fmla="*/ 2 h 262"/>
                      <a:gd name="T10" fmla="*/ 33 w 157"/>
                      <a:gd name="T11" fmla="*/ 4 h 262"/>
                      <a:gd name="T12" fmla="*/ 35 w 157"/>
                      <a:gd name="T13" fmla="*/ 5 h 262"/>
                      <a:gd name="T14" fmla="*/ 36 w 157"/>
                      <a:gd name="T15" fmla="*/ 7 h 262"/>
                      <a:gd name="T16" fmla="*/ 38 w 157"/>
                      <a:gd name="T17" fmla="*/ 8 h 262"/>
                      <a:gd name="T18" fmla="*/ 39 w 157"/>
                      <a:gd name="T19" fmla="*/ 11 h 262"/>
                      <a:gd name="T20" fmla="*/ 40 w 157"/>
                      <a:gd name="T21" fmla="*/ 13 h 262"/>
                      <a:gd name="T22" fmla="*/ 41 w 157"/>
                      <a:gd name="T23" fmla="*/ 16 h 262"/>
                      <a:gd name="T24" fmla="*/ 42 w 157"/>
                      <a:gd name="T25" fmla="*/ 18 h 262"/>
                      <a:gd name="T26" fmla="*/ 42 w 157"/>
                      <a:gd name="T27" fmla="*/ 22 h 262"/>
                      <a:gd name="T28" fmla="*/ 43 w 157"/>
                      <a:gd name="T29" fmla="*/ 25 h 262"/>
                      <a:gd name="T30" fmla="*/ 43 w 157"/>
                      <a:gd name="T31" fmla="*/ 28 h 262"/>
                      <a:gd name="T32" fmla="*/ 43 w 157"/>
                      <a:gd name="T33" fmla="*/ 32 h 262"/>
                      <a:gd name="T34" fmla="*/ 43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4 w 157"/>
                      <a:gd name="T53" fmla="*/ 11 h 262"/>
                      <a:gd name="T54" fmla="*/ 5 w 157"/>
                      <a:gd name="T55" fmla="*/ 8 h 262"/>
                      <a:gd name="T56" fmla="*/ 7 w 157"/>
                      <a:gd name="T57" fmla="*/ 7 h 262"/>
                      <a:gd name="T58" fmla="*/ 8 w 157"/>
                      <a:gd name="T59" fmla="*/ 5 h 262"/>
                      <a:gd name="T60" fmla="*/ 10 w 157"/>
                      <a:gd name="T61" fmla="*/ 4 h 262"/>
                      <a:gd name="T62" fmla="*/ 12 w 157"/>
                      <a:gd name="T63" fmla="*/ 2 h 262"/>
                      <a:gd name="T64" fmla="*/ 14 w 157"/>
                      <a:gd name="T65" fmla="*/ 1 h 262"/>
                      <a:gd name="T66" fmla="*/ 16 w 157"/>
                      <a:gd name="T67" fmla="*/ 1 h 262"/>
                      <a:gd name="T68" fmla="*/ 19 w 157"/>
                      <a:gd name="T69" fmla="*/ 0 h 262"/>
                      <a:gd name="T70" fmla="*/ 22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7" y="4"/>
                        </a:lnTo>
                        <a:lnTo>
                          <a:pt x="114" y="7"/>
                        </a:lnTo>
                        <a:lnTo>
                          <a:pt x="122" y="12"/>
                        </a:lnTo>
                        <a:lnTo>
                          <a:pt x="128" y="16"/>
                        </a:lnTo>
                        <a:lnTo>
                          <a:pt x="133" y="22"/>
                        </a:lnTo>
                        <a:lnTo>
                          <a:pt x="138" y="28"/>
                        </a:lnTo>
                        <a:lnTo>
                          <a:pt x="143" y="36"/>
                        </a:lnTo>
                        <a:lnTo>
                          <a:pt x="147" y="43"/>
                        </a:lnTo>
                        <a:lnTo>
                          <a:pt x="150" y="52"/>
                        </a:lnTo>
                        <a:lnTo>
                          <a:pt x="153" y="61"/>
                        </a:lnTo>
                        <a:lnTo>
                          <a:pt x="154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8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19" y="28"/>
                        </a:lnTo>
                        <a:lnTo>
                          <a:pt x="25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5" y="7"/>
                        </a:lnTo>
                        <a:lnTo>
                          <a:pt x="52" y="4"/>
                        </a:lnTo>
                        <a:lnTo>
                          <a:pt x="60" y="2"/>
                        </a:lnTo>
                        <a:lnTo>
                          <a:pt x="70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62" name="Freeform 524"/>
                  <p:cNvSpPr>
                    <a:spLocks noChangeAspect="1"/>
                  </p:cNvSpPr>
                  <p:nvPr/>
                </p:nvSpPr>
                <p:spPr bwMode="auto">
                  <a:xfrm>
                    <a:off x="4271" y="1947"/>
                    <a:ext cx="50" cy="79"/>
                  </a:xfrm>
                  <a:custGeom>
                    <a:avLst/>
                    <a:gdLst>
                      <a:gd name="T0" fmla="*/ 25 w 158"/>
                      <a:gd name="T1" fmla="*/ 0 h 262"/>
                      <a:gd name="T2" fmla="*/ 28 w 158"/>
                      <a:gd name="T3" fmla="*/ 0 h 262"/>
                      <a:gd name="T4" fmla="*/ 31 w 158"/>
                      <a:gd name="T5" fmla="*/ 1 h 262"/>
                      <a:gd name="T6" fmla="*/ 34 w 158"/>
                      <a:gd name="T7" fmla="*/ 1 h 262"/>
                      <a:gd name="T8" fmla="*/ 36 w 158"/>
                      <a:gd name="T9" fmla="*/ 2 h 262"/>
                      <a:gd name="T10" fmla="*/ 38 w 158"/>
                      <a:gd name="T11" fmla="*/ 4 h 262"/>
                      <a:gd name="T12" fmla="*/ 40 w 158"/>
                      <a:gd name="T13" fmla="*/ 5 h 262"/>
                      <a:gd name="T14" fmla="*/ 42 w 158"/>
                      <a:gd name="T15" fmla="*/ 7 h 262"/>
                      <a:gd name="T16" fmla="*/ 44 w 158"/>
                      <a:gd name="T17" fmla="*/ 8 h 262"/>
                      <a:gd name="T18" fmla="*/ 45 w 158"/>
                      <a:gd name="T19" fmla="*/ 11 h 262"/>
                      <a:gd name="T20" fmla="*/ 47 w 158"/>
                      <a:gd name="T21" fmla="*/ 13 h 262"/>
                      <a:gd name="T22" fmla="*/ 47 w 158"/>
                      <a:gd name="T23" fmla="*/ 16 h 262"/>
                      <a:gd name="T24" fmla="*/ 48 w 158"/>
                      <a:gd name="T25" fmla="*/ 18 h 262"/>
                      <a:gd name="T26" fmla="*/ 49 w 158"/>
                      <a:gd name="T27" fmla="*/ 22 h 262"/>
                      <a:gd name="T28" fmla="*/ 49 w 158"/>
                      <a:gd name="T29" fmla="*/ 25 h 262"/>
                      <a:gd name="T30" fmla="*/ 50 w 158"/>
                      <a:gd name="T31" fmla="*/ 28 h 262"/>
                      <a:gd name="T32" fmla="*/ 50 w 158"/>
                      <a:gd name="T33" fmla="*/ 32 h 262"/>
                      <a:gd name="T34" fmla="*/ 50 w 158"/>
                      <a:gd name="T35" fmla="*/ 79 h 262"/>
                      <a:gd name="T36" fmla="*/ 0 w 158"/>
                      <a:gd name="T37" fmla="*/ 79 h 262"/>
                      <a:gd name="T38" fmla="*/ 0 w 158"/>
                      <a:gd name="T39" fmla="*/ 32 h 262"/>
                      <a:gd name="T40" fmla="*/ 0 w 158"/>
                      <a:gd name="T41" fmla="*/ 28 h 262"/>
                      <a:gd name="T42" fmla="*/ 0 w 158"/>
                      <a:gd name="T43" fmla="*/ 25 h 262"/>
                      <a:gd name="T44" fmla="*/ 1 w 158"/>
                      <a:gd name="T45" fmla="*/ 22 h 262"/>
                      <a:gd name="T46" fmla="*/ 2 w 158"/>
                      <a:gd name="T47" fmla="*/ 18 h 262"/>
                      <a:gd name="T48" fmla="*/ 2 w 158"/>
                      <a:gd name="T49" fmla="*/ 16 h 262"/>
                      <a:gd name="T50" fmla="*/ 3 w 158"/>
                      <a:gd name="T51" fmla="*/ 13 h 262"/>
                      <a:gd name="T52" fmla="*/ 5 w 158"/>
                      <a:gd name="T53" fmla="*/ 11 h 262"/>
                      <a:gd name="T54" fmla="*/ 6 w 158"/>
                      <a:gd name="T55" fmla="*/ 8 h 262"/>
                      <a:gd name="T56" fmla="*/ 8 w 158"/>
                      <a:gd name="T57" fmla="*/ 7 h 262"/>
                      <a:gd name="T58" fmla="*/ 9 w 158"/>
                      <a:gd name="T59" fmla="*/ 5 h 262"/>
                      <a:gd name="T60" fmla="*/ 12 w 158"/>
                      <a:gd name="T61" fmla="*/ 4 h 262"/>
                      <a:gd name="T62" fmla="*/ 14 w 158"/>
                      <a:gd name="T63" fmla="*/ 2 h 262"/>
                      <a:gd name="T64" fmla="*/ 16 w 158"/>
                      <a:gd name="T65" fmla="*/ 1 h 262"/>
                      <a:gd name="T66" fmla="*/ 19 w 158"/>
                      <a:gd name="T67" fmla="*/ 1 h 262"/>
                      <a:gd name="T68" fmla="*/ 22 w 158"/>
                      <a:gd name="T69" fmla="*/ 0 h 262"/>
                      <a:gd name="T70" fmla="*/ 25 w 158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8" h="262">
                        <a:moveTo>
                          <a:pt x="80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5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4" y="22"/>
                        </a:lnTo>
                        <a:lnTo>
                          <a:pt x="139" y="28"/>
                        </a:lnTo>
                        <a:lnTo>
                          <a:pt x="143" y="36"/>
                        </a:lnTo>
                        <a:lnTo>
                          <a:pt x="147" y="43"/>
                        </a:lnTo>
                        <a:lnTo>
                          <a:pt x="150" y="52"/>
                        </a:lnTo>
                        <a:lnTo>
                          <a:pt x="152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8" y="105"/>
                        </a:lnTo>
                        <a:lnTo>
                          <a:pt x="158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1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7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0" y="16"/>
                        </a:lnTo>
                        <a:lnTo>
                          <a:pt x="38" y="12"/>
                        </a:lnTo>
                        <a:lnTo>
                          <a:pt x="44" y="7"/>
                        </a:lnTo>
                        <a:lnTo>
                          <a:pt x="52" y="4"/>
                        </a:lnTo>
                        <a:lnTo>
                          <a:pt x="61" y="2"/>
                        </a:lnTo>
                        <a:lnTo>
                          <a:pt x="69" y="1"/>
                        </a:lnTo>
                        <a:lnTo>
                          <a:pt x="8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63" name="Freeform 525"/>
                  <p:cNvSpPr>
                    <a:spLocks noChangeAspect="1"/>
                  </p:cNvSpPr>
                  <p:nvPr/>
                </p:nvSpPr>
                <p:spPr bwMode="auto">
                  <a:xfrm>
                    <a:off x="1004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4 w 157"/>
                      <a:gd name="T7" fmla="*/ 1 h 262"/>
                      <a:gd name="T8" fmla="*/ 36 w 157"/>
                      <a:gd name="T9" fmla="*/ 2 h 262"/>
                      <a:gd name="T10" fmla="*/ 39 w 157"/>
                      <a:gd name="T11" fmla="*/ 4 h 262"/>
                      <a:gd name="T12" fmla="*/ 40 w 157"/>
                      <a:gd name="T13" fmla="*/ 5 h 262"/>
                      <a:gd name="T14" fmla="*/ 42 w 157"/>
                      <a:gd name="T15" fmla="*/ 7 h 262"/>
                      <a:gd name="T16" fmla="*/ 44 w 157"/>
                      <a:gd name="T17" fmla="*/ 8 h 262"/>
                      <a:gd name="T18" fmla="*/ 46 w 157"/>
                      <a:gd name="T19" fmla="*/ 11 h 262"/>
                      <a:gd name="T20" fmla="*/ 46 w 157"/>
                      <a:gd name="T21" fmla="*/ 13 h 262"/>
                      <a:gd name="T22" fmla="*/ 47 w 157"/>
                      <a:gd name="T23" fmla="*/ 16 h 262"/>
                      <a:gd name="T24" fmla="*/ 48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2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4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7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3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3" y="22"/>
                        </a:lnTo>
                        <a:lnTo>
                          <a:pt x="138" y="28"/>
                        </a:lnTo>
                        <a:lnTo>
                          <a:pt x="143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2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7" y="52"/>
                        </a:lnTo>
                        <a:lnTo>
                          <a:pt x="10" y="43"/>
                        </a:lnTo>
                        <a:lnTo>
                          <a:pt x="14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2" y="4"/>
                        </a:lnTo>
                        <a:lnTo>
                          <a:pt x="61" y="2"/>
                        </a:lnTo>
                        <a:lnTo>
                          <a:pt x="69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64" name="Freeform 526"/>
                  <p:cNvSpPr>
                    <a:spLocks noChangeAspect="1"/>
                  </p:cNvSpPr>
                  <p:nvPr/>
                </p:nvSpPr>
                <p:spPr bwMode="auto">
                  <a:xfrm>
                    <a:off x="3735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4 w 157"/>
                      <a:gd name="T7" fmla="*/ 1 h 262"/>
                      <a:gd name="T8" fmla="*/ 36 w 157"/>
                      <a:gd name="T9" fmla="*/ 2 h 262"/>
                      <a:gd name="T10" fmla="*/ 39 w 157"/>
                      <a:gd name="T11" fmla="*/ 4 h 262"/>
                      <a:gd name="T12" fmla="*/ 41 w 157"/>
                      <a:gd name="T13" fmla="*/ 5 h 262"/>
                      <a:gd name="T14" fmla="*/ 42 w 157"/>
                      <a:gd name="T15" fmla="*/ 7 h 262"/>
                      <a:gd name="T16" fmla="*/ 44 w 157"/>
                      <a:gd name="T17" fmla="*/ 8 h 262"/>
                      <a:gd name="T18" fmla="*/ 45 w 157"/>
                      <a:gd name="T19" fmla="*/ 11 h 262"/>
                      <a:gd name="T20" fmla="*/ 46 w 157"/>
                      <a:gd name="T21" fmla="*/ 13 h 262"/>
                      <a:gd name="T22" fmla="*/ 48 w 157"/>
                      <a:gd name="T23" fmla="*/ 16 h 262"/>
                      <a:gd name="T24" fmla="*/ 49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4 w 157"/>
                      <a:gd name="T51" fmla="*/ 13 h 262"/>
                      <a:gd name="T52" fmla="*/ 5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7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4" y="7"/>
                        </a:lnTo>
                        <a:lnTo>
                          <a:pt x="121" y="12"/>
                        </a:lnTo>
                        <a:lnTo>
                          <a:pt x="128" y="16"/>
                        </a:lnTo>
                        <a:lnTo>
                          <a:pt x="133" y="22"/>
                        </a:lnTo>
                        <a:lnTo>
                          <a:pt x="138" y="28"/>
                        </a:lnTo>
                        <a:lnTo>
                          <a:pt x="142" y="36"/>
                        </a:lnTo>
                        <a:lnTo>
                          <a:pt x="146" y="43"/>
                        </a:lnTo>
                        <a:lnTo>
                          <a:pt x="150" y="52"/>
                        </a:lnTo>
                        <a:lnTo>
                          <a:pt x="153" y="61"/>
                        </a:lnTo>
                        <a:lnTo>
                          <a:pt x="154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2" y="72"/>
                        </a:lnTo>
                        <a:lnTo>
                          <a:pt x="4" y="61"/>
                        </a:lnTo>
                        <a:lnTo>
                          <a:pt x="7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19" y="28"/>
                        </a:lnTo>
                        <a:lnTo>
                          <a:pt x="24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2" y="4"/>
                        </a:lnTo>
                        <a:lnTo>
                          <a:pt x="60" y="2"/>
                        </a:lnTo>
                        <a:lnTo>
                          <a:pt x="70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65" name="Freeform 527"/>
                  <p:cNvSpPr>
                    <a:spLocks noChangeAspect="1"/>
                  </p:cNvSpPr>
                  <p:nvPr/>
                </p:nvSpPr>
                <p:spPr bwMode="auto">
                  <a:xfrm>
                    <a:off x="1647" y="1947"/>
                    <a:ext cx="43" cy="79"/>
                  </a:xfrm>
                  <a:custGeom>
                    <a:avLst/>
                    <a:gdLst>
                      <a:gd name="T0" fmla="*/ 22 w 157"/>
                      <a:gd name="T1" fmla="*/ 0 h 262"/>
                      <a:gd name="T2" fmla="*/ 24 w 157"/>
                      <a:gd name="T3" fmla="*/ 0 h 262"/>
                      <a:gd name="T4" fmla="*/ 27 w 157"/>
                      <a:gd name="T5" fmla="*/ 1 h 262"/>
                      <a:gd name="T6" fmla="*/ 29 w 157"/>
                      <a:gd name="T7" fmla="*/ 1 h 262"/>
                      <a:gd name="T8" fmla="*/ 31 w 157"/>
                      <a:gd name="T9" fmla="*/ 2 h 262"/>
                      <a:gd name="T10" fmla="*/ 33 w 157"/>
                      <a:gd name="T11" fmla="*/ 4 h 262"/>
                      <a:gd name="T12" fmla="*/ 35 w 157"/>
                      <a:gd name="T13" fmla="*/ 5 h 262"/>
                      <a:gd name="T14" fmla="*/ 36 w 157"/>
                      <a:gd name="T15" fmla="*/ 7 h 262"/>
                      <a:gd name="T16" fmla="*/ 38 w 157"/>
                      <a:gd name="T17" fmla="*/ 8 h 262"/>
                      <a:gd name="T18" fmla="*/ 39 w 157"/>
                      <a:gd name="T19" fmla="*/ 11 h 262"/>
                      <a:gd name="T20" fmla="*/ 40 w 157"/>
                      <a:gd name="T21" fmla="*/ 13 h 262"/>
                      <a:gd name="T22" fmla="*/ 41 w 157"/>
                      <a:gd name="T23" fmla="*/ 16 h 262"/>
                      <a:gd name="T24" fmla="*/ 42 w 157"/>
                      <a:gd name="T25" fmla="*/ 18 h 262"/>
                      <a:gd name="T26" fmla="*/ 42 w 157"/>
                      <a:gd name="T27" fmla="*/ 22 h 262"/>
                      <a:gd name="T28" fmla="*/ 43 w 157"/>
                      <a:gd name="T29" fmla="*/ 25 h 262"/>
                      <a:gd name="T30" fmla="*/ 43 w 157"/>
                      <a:gd name="T31" fmla="*/ 28 h 262"/>
                      <a:gd name="T32" fmla="*/ 43 w 157"/>
                      <a:gd name="T33" fmla="*/ 32 h 262"/>
                      <a:gd name="T34" fmla="*/ 43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4 w 157"/>
                      <a:gd name="T53" fmla="*/ 11 h 262"/>
                      <a:gd name="T54" fmla="*/ 5 w 157"/>
                      <a:gd name="T55" fmla="*/ 8 h 262"/>
                      <a:gd name="T56" fmla="*/ 7 w 157"/>
                      <a:gd name="T57" fmla="*/ 7 h 262"/>
                      <a:gd name="T58" fmla="*/ 8 w 157"/>
                      <a:gd name="T59" fmla="*/ 5 h 262"/>
                      <a:gd name="T60" fmla="*/ 10 w 157"/>
                      <a:gd name="T61" fmla="*/ 4 h 262"/>
                      <a:gd name="T62" fmla="*/ 12 w 157"/>
                      <a:gd name="T63" fmla="*/ 2 h 262"/>
                      <a:gd name="T64" fmla="*/ 14 w 157"/>
                      <a:gd name="T65" fmla="*/ 1 h 262"/>
                      <a:gd name="T66" fmla="*/ 16 w 157"/>
                      <a:gd name="T67" fmla="*/ 1 h 262"/>
                      <a:gd name="T68" fmla="*/ 19 w 157"/>
                      <a:gd name="T69" fmla="*/ 0 h 262"/>
                      <a:gd name="T70" fmla="*/ 22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7" y="4"/>
                        </a:lnTo>
                        <a:lnTo>
                          <a:pt x="114" y="7"/>
                        </a:lnTo>
                        <a:lnTo>
                          <a:pt x="122" y="12"/>
                        </a:lnTo>
                        <a:lnTo>
                          <a:pt x="128" y="16"/>
                        </a:lnTo>
                        <a:lnTo>
                          <a:pt x="133" y="22"/>
                        </a:lnTo>
                        <a:lnTo>
                          <a:pt x="138" y="28"/>
                        </a:lnTo>
                        <a:lnTo>
                          <a:pt x="143" y="36"/>
                        </a:lnTo>
                        <a:lnTo>
                          <a:pt x="147" y="43"/>
                        </a:lnTo>
                        <a:lnTo>
                          <a:pt x="150" y="52"/>
                        </a:lnTo>
                        <a:lnTo>
                          <a:pt x="153" y="61"/>
                        </a:lnTo>
                        <a:lnTo>
                          <a:pt x="154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8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19" y="28"/>
                        </a:lnTo>
                        <a:lnTo>
                          <a:pt x="25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5" y="7"/>
                        </a:lnTo>
                        <a:lnTo>
                          <a:pt x="52" y="4"/>
                        </a:lnTo>
                        <a:lnTo>
                          <a:pt x="60" y="2"/>
                        </a:lnTo>
                        <a:lnTo>
                          <a:pt x="70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66" name="Freeform 528"/>
                  <p:cNvSpPr>
                    <a:spLocks noChangeAspect="1"/>
                  </p:cNvSpPr>
                  <p:nvPr/>
                </p:nvSpPr>
                <p:spPr bwMode="auto">
                  <a:xfrm>
                    <a:off x="4379" y="1947"/>
                    <a:ext cx="43" cy="79"/>
                  </a:xfrm>
                  <a:custGeom>
                    <a:avLst/>
                    <a:gdLst>
                      <a:gd name="T0" fmla="*/ 22 w 158"/>
                      <a:gd name="T1" fmla="*/ 0 h 262"/>
                      <a:gd name="T2" fmla="*/ 24 w 158"/>
                      <a:gd name="T3" fmla="*/ 0 h 262"/>
                      <a:gd name="T4" fmla="*/ 27 w 158"/>
                      <a:gd name="T5" fmla="*/ 1 h 262"/>
                      <a:gd name="T6" fmla="*/ 29 w 158"/>
                      <a:gd name="T7" fmla="*/ 1 h 262"/>
                      <a:gd name="T8" fmla="*/ 31 w 158"/>
                      <a:gd name="T9" fmla="*/ 2 h 262"/>
                      <a:gd name="T10" fmla="*/ 33 w 158"/>
                      <a:gd name="T11" fmla="*/ 4 h 262"/>
                      <a:gd name="T12" fmla="*/ 35 w 158"/>
                      <a:gd name="T13" fmla="*/ 5 h 262"/>
                      <a:gd name="T14" fmla="*/ 36 w 158"/>
                      <a:gd name="T15" fmla="*/ 7 h 262"/>
                      <a:gd name="T16" fmla="*/ 38 w 158"/>
                      <a:gd name="T17" fmla="*/ 8 h 262"/>
                      <a:gd name="T18" fmla="*/ 39 w 158"/>
                      <a:gd name="T19" fmla="*/ 11 h 262"/>
                      <a:gd name="T20" fmla="*/ 40 w 158"/>
                      <a:gd name="T21" fmla="*/ 13 h 262"/>
                      <a:gd name="T22" fmla="*/ 41 w 158"/>
                      <a:gd name="T23" fmla="*/ 16 h 262"/>
                      <a:gd name="T24" fmla="*/ 41 w 158"/>
                      <a:gd name="T25" fmla="*/ 18 h 262"/>
                      <a:gd name="T26" fmla="*/ 42 w 158"/>
                      <a:gd name="T27" fmla="*/ 22 h 262"/>
                      <a:gd name="T28" fmla="*/ 42 w 158"/>
                      <a:gd name="T29" fmla="*/ 25 h 262"/>
                      <a:gd name="T30" fmla="*/ 43 w 158"/>
                      <a:gd name="T31" fmla="*/ 28 h 262"/>
                      <a:gd name="T32" fmla="*/ 43 w 158"/>
                      <a:gd name="T33" fmla="*/ 32 h 262"/>
                      <a:gd name="T34" fmla="*/ 43 w 158"/>
                      <a:gd name="T35" fmla="*/ 79 h 262"/>
                      <a:gd name="T36" fmla="*/ 0 w 158"/>
                      <a:gd name="T37" fmla="*/ 79 h 262"/>
                      <a:gd name="T38" fmla="*/ 0 w 158"/>
                      <a:gd name="T39" fmla="*/ 32 h 262"/>
                      <a:gd name="T40" fmla="*/ 0 w 158"/>
                      <a:gd name="T41" fmla="*/ 28 h 262"/>
                      <a:gd name="T42" fmla="*/ 0 w 158"/>
                      <a:gd name="T43" fmla="*/ 25 h 262"/>
                      <a:gd name="T44" fmla="*/ 1 w 158"/>
                      <a:gd name="T45" fmla="*/ 22 h 262"/>
                      <a:gd name="T46" fmla="*/ 1 w 158"/>
                      <a:gd name="T47" fmla="*/ 18 h 262"/>
                      <a:gd name="T48" fmla="*/ 2 w 158"/>
                      <a:gd name="T49" fmla="*/ 16 h 262"/>
                      <a:gd name="T50" fmla="*/ 3 w 158"/>
                      <a:gd name="T51" fmla="*/ 13 h 262"/>
                      <a:gd name="T52" fmla="*/ 4 w 158"/>
                      <a:gd name="T53" fmla="*/ 11 h 262"/>
                      <a:gd name="T54" fmla="*/ 5 w 158"/>
                      <a:gd name="T55" fmla="*/ 8 h 262"/>
                      <a:gd name="T56" fmla="*/ 7 w 158"/>
                      <a:gd name="T57" fmla="*/ 7 h 262"/>
                      <a:gd name="T58" fmla="*/ 8 w 158"/>
                      <a:gd name="T59" fmla="*/ 5 h 262"/>
                      <a:gd name="T60" fmla="*/ 10 w 158"/>
                      <a:gd name="T61" fmla="*/ 4 h 262"/>
                      <a:gd name="T62" fmla="*/ 12 w 158"/>
                      <a:gd name="T63" fmla="*/ 2 h 262"/>
                      <a:gd name="T64" fmla="*/ 14 w 158"/>
                      <a:gd name="T65" fmla="*/ 1 h 262"/>
                      <a:gd name="T66" fmla="*/ 17 w 158"/>
                      <a:gd name="T67" fmla="*/ 1 h 262"/>
                      <a:gd name="T68" fmla="*/ 19 w 158"/>
                      <a:gd name="T69" fmla="*/ 0 h 262"/>
                      <a:gd name="T70" fmla="*/ 22 w 158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8" h="262">
                        <a:moveTo>
                          <a:pt x="80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3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2" y="22"/>
                        </a:lnTo>
                        <a:lnTo>
                          <a:pt x="138" y="28"/>
                        </a:lnTo>
                        <a:lnTo>
                          <a:pt x="142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2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8" y="105"/>
                        </a:lnTo>
                        <a:lnTo>
                          <a:pt x="158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7" y="52"/>
                        </a:lnTo>
                        <a:lnTo>
                          <a:pt x="11" y="43"/>
                        </a:lnTo>
                        <a:lnTo>
                          <a:pt x="14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0" y="16"/>
                        </a:lnTo>
                        <a:lnTo>
                          <a:pt x="38" y="12"/>
                        </a:lnTo>
                        <a:lnTo>
                          <a:pt x="44" y="7"/>
                        </a:lnTo>
                        <a:lnTo>
                          <a:pt x="52" y="4"/>
                        </a:lnTo>
                        <a:lnTo>
                          <a:pt x="61" y="2"/>
                        </a:lnTo>
                        <a:lnTo>
                          <a:pt x="69" y="1"/>
                        </a:lnTo>
                        <a:lnTo>
                          <a:pt x="8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67" name="Freeform 529"/>
                  <p:cNvSpPr>
                    <a:spLocks noChangeAspect="1"/>
                  </p:cNvSpPr>
                  <p:nvPr/>
                </p:nvSpPr>
                <p:spPr bwMode="auto">
                  <a:xfrm>
                    <a:off x="1111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4 w 157"/>
                      <a:gd name="T7" fmla="*/ 1 h 262"/>
                      <a:gd name="T8" fmla="*/ 36 w 157"/>
                      <a:gd name="T9" fmla="*/ 2 h 262"/>
                      <a:gd name="T10" fmla="*/ 38 w 157"/>
                      <a:gd name="T11" fmla="*/ 4 h 262"/>
                      <a:gd name="T12" fmla="*/ 40 w 157"/>
                      <a:gd name="T13" fmla="*/ 5 h 262"/>
                      <a:gd name="T14" fmla="*/ 42 w 157"/>
                      <a:gd name="T15" fmla="*/ 7 h 262"/>
                      <a:gd name="T16" fmla="*/ 44 w 157"/>
                      <a:gd name="T17" fmla="*/ 8 h 262"/>
                      <a:gd name="T18" fmla="*/ 45 w 157"/>
                      <a:gd name="T19" fmla="*/ 11 h 262"/>
                      <a:gd name="T20" fmla="*/ 46 w 157"/>
                      <a:gd name="T21" fmla="*/ 13 h 262"/>
                      <a:gd name="T22" fmla="*/ 47 w 157"/>
                      <a:gd name="T23" fmla="*/ 16 h 262"/>
                      <a:gd name="T24" fmla="*/ 48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2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4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7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8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3" y="7"/>
                        </a:lnTo>
                        <a:lnTo>
                          <a:pt x="120" y="12"/>
                        </a:lnTo>
                        <a:lnTo>
                          <a:pt x="126" y="16"/>
                        </a:lnTo>
                        <a:lnTo>
                          <a:pt x="132" y="22"/>
                        </a:lnTo>
                        <a:lnTo>
                          <a:pt x="138" y="28"/>
                        </a:lnTo>
                        <a:lnTo>
                          <a:pt x="142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2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7" y="52"/>
                        </a:lnTo>
                        <a:lnTo>
                          <a:pt x="10" y="43"/>
                        </a:lnTo>
                        <a:lnTo>
                          <a:pt x="14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2" y="4"/>
                        </a:lnTo>
                        <a:lnTo>
                          <a:pt x="61" y="2"/>
                        </a:lnTo>
                        <a:lnTo>
                          <a:pt x="69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68" name="Freeform 530"/>
                  <p:cNvSpPr>
                    <a:spLocks noChangeAspect="1"/>
                  </p:cNvSpPr>
                  <p:nvPr/>
                </p:nvSpPr>
                <p:spPr bwMode="auto">
                  <a:xfrm>
                    <a:off x="3842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3 w 157"/>
                      <a:gd name="T7" fmla="*/ 1 h 262"/>
                      <a:gd name="T8" fmla="*/ 36 w 157"/>
                      <a:gd name="T9" fmla="*/ 2 h 262"/>
                      <a:gd name="T10" fmla="*/ 38 w 157"/>
                      <a:gd name="T11" fmla="*/ 4 h 262"/>
                      <a:gd name="T12" fmla="*/ 40 w 157"/>
                      <a:gd name="T13" fmla="*/ 5 h 262"/>
                      <a:gd name="T14" fmla="*/ 42 w 157"/>
                      <a:gd name="T15" fmla="*/ 7 h 262"/>
                      <a:gd name="T16" fmla="*/ 44 w 157"/>
                      <a:gd name="T17" fmla="*/ 8 h 262"/>
                      <a:gd name="T18" fmla="*/ 45 w 157"/>
                      <a:gd name="T19" fmla="*/ 11 h 262"/>
                      <a:gd name="T20" fmla="*/ 46 w 157"/>
                      <a:gd name="T21" fmla="*/ 13 h 262"/>
                      <a:gd name="T22" fmla="*/ 48 w 157"/>
                      <a:gd name="T23" fmla="*/ 16 h 262"/>
                      <a:gd name="T24" fmla="*/ 48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4 w 157"/>
                      <a:gd name="T51" fmla="*/ 13 h 262"/>
                      <a:gd name="T52" fmla="*/ 5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7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9" y="1"/>
                        </a:lnTo>
                        <a:lnTo>
                          <a:pt x="97" y="2"/>
                        </a:lnTo>
                        <a:lnTo>
                          <a:pt x="105" y="4"/>
                        </a:lnTo>
                        <a:lnTo>
                          <a:pt x="113" y="7"/>
                        </a:lnTo>
                        <a:lnTo>
                          <a:pt x="120" y="12"/>
                        </a:lnTo>
                        <a:lnTo>
                          <a:pt x="126" y="16"/>
                        </a:lnTo>
                        <a:lnTo>
                          <a:pt x="133" y="22"/>
                        </a:lnTo>
                        <a:lnTo>
                          <a:pt x="137" y="28"/>
                        </a:lnTo>
                        <a:lnTo>
                          <a:pt x="142" y="36"/>
                        </a:lnTo>
                        <a:lnTo>
                          <a:pt x="145" y="43"/>
                        </a:lnTo>
                        <a:lnTo>
                          <a:pt x="150" y="52"/>
                        </a:lnTo>
                        <a:lnTo>
                          <a:pt x="152" y="61"/>
                        </a:lnTo>
                        <a:lnTo>
                          <a:pt x="154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2" y="72"/>
                        </a:lnTo>
                        <a:lnTo>
                          <a:pt x="4" y="61"/>
                        </a:lnTo>
                        <a:lnTo>
                          <a:pt x="7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19" y="28"/>
                        </a:lnTo>
                        <a:lnTo>
                          <a:pt x="24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2" y="4"/>
                        </a:lnTo>
                        <a:lnTo>
                          <a:pt x="60" y="2"/>
                        </a:lnTo>
                        <a:lnTo>
                          <a:pt x="70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69" name="Freeform 531"/>
                  <p:cNvSpPr>
                    <a:spLocks noChangeAspect="1"/>
                  </p:cNvSpPr>
                  <p:nvPr/>
                </p:nvSpPr>
                <p:spPr bwMode="auto">
                  <a:xfrm>
                    <a:off x="1755" y="1947"/>
                    <a:ext cx="43" cy="79"/>
                  </a:xfrm>
                  <a:custGeom>
                    <a:avLst/>
                    <a:gdLst>
                      <a:gd name="T0" fmla="*/ 21 w 155"/>
                      <a:gd name="T1" fmla="*/ 0 h 262"/>
                      <a:gd name="T2" fmla="*/ 24 w 155"/>
                      <a:gd name="T3" fmla="*/ 0 h 262"/>
                      <a:gd name="T4" fmla="*/ 27 w 155"/>
                      <a:gd name="T5" fmla="*/ 1 h 262"/>
                      <a:gd name="T6" fmla="*/ 29 w 155"/>
                      <a:gd name="T7" fmla="*/ 1 h 262"/>
                      <a:gd name="T8" fmla="*/ 31 w 155"/>
                      <a:gd name="T9" fmla="*/ 2 h 262"/>
                      <a:gd name="T10" fmla="*/ 33 w 155"/>
                      <a:gd name="T11" fmla="*/ 4 h 262"/>
                      <a:gd name="T12" fmla="*/ 35 w 155"/>
                      <a:gd name="T13" fmla="*/ 5 h 262"/>
                      <a:gd name="T14" fmla="*/ 37 w 155"/>
                      <a:gd name="T15" fmla="*/ 7 h 262"/>
                      <a:gd name="T16" fmla="*/ 38 w 155"/>
                      <a:gd name="T17" fmla="*/ 8 h 262"/>
                      <a:gd name="T18" fmla="*/ 39 w 155"/>
                      <a:gd name="T19" fmla="*/ 11 h 262"/>
                      <a:gd name="T20" fmla="*/ 40 w 155"/>
                      <a:gd name="T21" fmla="*/ 13 h 262"/>
                      <a:gd name="T22" fmla="*/ 41 w 155"/>
                      <a:gd name="T23" fmla="*/ 16 h 262"/>
                      <a:gd name="T24" fmla="*/ 42 w 155"/>
                      <a:gd name="T25" fmla="*/ 18 h 262"/>
                      <a:gd name="T26" fmla="*/ 42 w 155"/>
                      <a:gd name="T27" fmla="*/ 22 h 262"/>
                      <a:gd name="T28" fmla="*/ 43 w 155"/>
                      <a:gd name="T29" fmla="*/ 25 h 262"/>
                      <a:gd name="T30" fmla="*/ 43 w 155"/>
                      <a:gd name="T31" fmla="*/ 28 h 262"/>
                      <a:gd name="T32" fmla="*/ 43 w 155"/>
                      <a:gd name="T33" fmla="*/ 32 h 262"/>
                      <a:gd name="T34" fmla="*/ 43 w 155"/>
                      <a:gd name="T35" fmla="*/ 79 h 262"/>
                      <a:gd name="T36" fmla="*/ 0 w 155"/>
                      <a:gd name="T37" fmla="*/ 79 h 262"/>
                      <a:gd name="T38" fmla="*/ 0 w 155"/>
                      <a:gd name="T39" fmla="*/ 32 h 262"/>
                      <a:gd name="T40" fmla="*/ 0 w 155"/>
                      <a:gd name="T41" fmla="*/ 28 h 262"/>
                      <a:gd name="T42" fmla="*/ 0 w 155"/>
                      <a:gd name="T43" fmla="*/ 25 h 262"/>
                      <a:gd name="T44" fmla="*/ 1 w 155"/>
                      <a:gd name="T45" fmla="*/ 22 h 262"/>
                      <a:gd name="T46" fmla="*/ 1 w 155"/>
                      <a:gd name="T47" fmla="*/ 18 h 262"/>
                      <a:gd name="T48" fmla="*/ 2 w 155"/>
                      <a:gd name="T49" fmla="*/ 16 h 262"/>
                      <a:gd name="T50" fmla="*/ 3 w 155"/>
                      <a:gd name="T51" fmla="*/ 13 h 262"/>
                      <a:gd name="T52" fmla="*/ 4 w 155"/>
                      <a:gd name="T53" fmla="*/ 11 h 262"/>
                      <a:gd name="T54" fmla="*/ 5 w 155"/>
                      <a:gd name="T55" fmla="*/ 8 h 262"/>
                      <a:gd name="T56" fmla="*/ 7 w 155"/>
                      <a:gd name="T57" fmla="*/ 7 h 262"/>
                      <a:gd name="T58" fmla="*/ 8 w 155"/>
                      <a:gd name="T59" fmla="*/ 5 h 262"/>
                      <a:gd name="T60" fmla="*/ 10 w 155"/>
                      <a:gd name="T61" fmla="*/ 4 h 262"/>
                      <a:gd name="T62" fmla="*/ 12 w 155"/>
                      <a:gd name="T63" fmla="*/ 2 h 262"/>
                      <a:gd name="T64" fmla="*/ 14 w 155"/>
                      <a:gd name="T65" fmla="*/ 1 h 262"/>
                      <a:gd name="T66" fmla="*/ 16 w 155"/>
                      <a:gd name="T67" fmla="*/ 1 h 262"/>
                      <a:gd name="T68" fmla="*/ 19 w 155"/>
                      <a:gd name="T69" fmla="*/ 0 h 262"/>
                      <a:gd name="T70" fmla="*/ 21 w 155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5" h="262">
                        <a:moveTo>
                          <a:pt x="77" y="0"/>
                        </a:moveTo>
                        <a:lnTo>
                          <a:pt x="88" y="1"/>
                        </a:lnTo>
                        <a:lnTo>
                          <a:pt x="96" y="2"/>
                        </a:lnTo>
                        <a:lnTo>
                          <a:pt x="105" y="4"/>
                        </a:lnTo>
                        <a:lnTo>
                          <a:pt x="112" y="7"/>
                        </a:lnTo>
                        <a:lnTo>
                          <a:pt x="119" y="12"/>
                        </a:lnTo>
                        <a:lnTo>
                          <a:pt x="126" y="16"/>
                        </a:lnTo>
                        <a:lnTo>
                          <a:pt x="132" y="22"/>
                        </a:lnTo>
                        <a:lnTo>
                          <a:pt x="136" y="28"/>
                        </a:lnTo>
                        <a:lnTo>
                          <a:pt x="142" y="36"/>
                        </a:lnTo>
                        <a:lnTo>
                          <a:pt x="145" y="43"/>
                        </a:lnTo>
                        <a:lnTo>
                          <a:pt x="148" y="52"/>
                        </a:lnTo>
                        <a:lnTo>
                          <a:pt x="151" y="61"/>
                        </a:lnTo>
                        <a:lnTo>
                          <a:pt x="153" y="72"/>
                        </a:lnTo>
                        <a:lnTo>
                          <a:pt x="154" y="82"/>
                        </a:lnTo>
                        <a:lnTo>
                          <a:pt x="155" y="94"/>
                        </a:lnTo>
                        <a:lnTo>
                          <a:pt x="155" y="105"/>
                        </a:lnTo>
                        <a:lnTo>
                          <a:pt x="155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8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19" y="28"/>
                        </a:lnTo>
                        <a:lnTo>
                          <a:pt x="25" y="22"/>
                        </a:lnTo>
                        <a:lnTo>
                          <a:pt x="30" y="16"/>
                        </a:lnTo>
                        <a:lnTo>
                          <a:pt x="36" y="12"/>
                        </a:lnTo>
                        <a:lnTo>
                          <a:pt x="44" y="7"/>
                        </a:lnTo>
                        <a:lnTo>
                          <a:pt x="51" y="4"/>
                        </a:lnTo>
                        <a:lnTo>
                          <a:pt x="59" y="2"/>
                        </a:lnTo>
                        <a:lnTo>
                          <a:pt x="68" y="1"/>
                        </a:lnTo>
                        <a:lnTo>
                          <a:pt x="7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70" name="Freeform 532"/>
                  <p:cNvSpPr>
                    <a:spLocks noChangeAspect="1"/>
                  </p:cNvSpPr>
                  <p:nvPr/>
                </p:nvSpPr>
                <p:spPr bwMode="auto">
                  <a:xfrm>
                    <a:off x="4486" y="1947"/>
                    <a:ext cx="43" cy="79"/>
                  </a:xfrm>
                  <a:custGeom>
                    <a:avLst/>
                    <a:gdLst>
                      <a:gd name="T0" fmla="*/ 22 w 157"/>
                      <a:gd name="T1" fmla="*/ 0 h 262"/>
                      <a:gd name="T2" fmla="*/ 24 w 157"/>
                      <a:gd name="T3" fmla="*/ 0 h 262"/>
                      <a:gd name="T4" fmla="*/ 27 w 157"/>
                      <a:gd name="T5" fmla="*/ 1 h 262"/>
                      <a:gd name="T6" fmla="*/ 29 w 157"/>
                      <a:gd name="T7" fmla="*/ 1 h 262"/>
                      <a:gd name="T8" fmla="*/ 31 w 157"/>
                      <a:gd name="T9" fmla="*/ 2 h 262"/>
                      <a:gd name="T10" fmla="*/ 33 w 157"/>
                      <a:gd name="T11" fmla="*/ 4 h 262"/>
                      <a:gd name="T12" fmla="*/ 35 w 157"/>
                      <a:gd name="T13" fmla="*/ 5 h 262"/>
                      <a:gd name="T14" fmla="*/ 36 w 157"/>
                      <a:gd name="T15" fmla="*/ 7 h 262"/>
                      <a:gd name="T16" fmla="*/ 38 w 157"/>
                      <a:gd name="T17" fmla="*/ 8 h 262"/>
                      <a:gd name="T18" fmla="*/ 39 w 157"/>
                      <a:gd name="T19" fmla="*/ 11 h 262"/>
                      <a:gd name="T20" fmla="*/ 40 w 157"/>
                      <a:gd name="T21" fmla="*/ 13 h 262"/>
                      <a:gd name="T22" fmla="*/ 41 w 157"/>
                      <a:gd name="T23" fmla="*/ 16 h 262"/>
                      <a:gd name="T24" fmla="*/ 41 w 157"/>
                      <a:gd name="T25" fmla="*/ 18 h 262"/>
                      <a:gd name="T26" fmla="*/ 42 w 157"/>
                      <a:gd name="T27" fmla="*/ 22 h 262"/>
                      <a:gd name="T28" fmla="*/ 43 w 157"/>
                      <a:gd name="T29" fmla="*/ 25 h 262"/>
                      <a:gd name="T30" fmla="*/ 43 w 157"/>
                      <a:gd name="T31" fmla="*/ 28 h 262"/>
                      <a:gd name="T32" fmla="*/ 43 w 157"/>
                      <a:gd name="T33" fmla="*/ 32 h 262"/>
                      <a:gd name="T34" fmla="*/ 43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4 w 157"/>
                      <a:gd name="T53" fmla="*/ 11 h 262"/>
                      <a:gd name="T54" fmla="*/ 5 w 157"/>
                      <a:gd name="T55" fmla="*/ 8 h 262"/>
                      <a:gd name="T56" fmla="*/ 7 w 157"/>
                      <a:gd name="T57" fmla="*/ 7 h 262"/>
                      <a:gd name="T58" fmla="*/ 8 w 157"/>
                      <a:gd name="T59" fmla="*/ 5 h 262"/>
                      <a:gd name="T60" fmla="*/ 10 w 157"/>
                      <a:gd name="T61" fmla="*/ 4 h 262"/>
                      <a:gd name="T62" fmla="*/ 12 w 157"/>
                      <a:gd name="T63" fmla="*/ 2 h 262"/>
                      <a:gd name="T64" fmla="*/ 14 w 157"/>
                      <a:gd name="T65" fmla="*/ 1 h 262"/>
                      <a:gd name="T66" fmla="*/ 17 w 157"/>
                      <a:gd name="T67" fmla="*/ 1 h 262"/>
                      <a:gd name="T68" fmla="*/ 19 w 157"/>
                      <a:gd name="T69" fmla="*/ 0 h 262"/>
                      <a:gd name="T70" fmla="*/ 22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8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3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2" y="22"/>
                        </a:lnTo>
                        <a:lnTo>
                          <a:pt x="138" y="28"/>
                        </a:lnTo>
                        <a:lnTo>
                          <a:pt x="142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1" y="61"/>
                        </a:lnTo>
                        <a:lnTo>
                          <a:pt x="153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2" y="72"/>
                        </a:lnTo>
                        <a:lnTo>
                          <a:pt x="4" y="61"/>
                        </a:lnTo>
                        <a:lnTo>
                          <a:pt x="7" y="52"/>
                        </a:lnTo>
                        <a:lnTo>
                          <a:pt x="10" y="43"/>
                        </a:lnTo>
                        <a:lnTo>
                          <a:pt x="14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1" y="16"/>
                        </a:lnTo>
                        <a:lnTo>
                          <a:pt x="38" y="12"/>
                        </a:lnTo>
                        <a:lnTo>
                          <a:pt x="44" y="7"/>
                        </a:lnTo>
                        <a:lnTo>
                          <a:pt x="52" y="4"/>
                        </a:lnTo>
                        <a:lnTo>
                          <a:pt x="61" y="2"/>
                        </a:lnTo>
                        <a:lnTo>
                          <a:pt x="69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71" name="Freeform 533"/>
                  <p:cNvSpPr>
                    <a:spLocks noChangeAspect="1"/>
                  </p:cNvSpPr>
                  <p:nvPr/>
                </p:nvSpPr>
                <p:spPr bwMode="auto">
                  <a:xfrm>
                    <a:off x="1218" y="1947"/>
                    <a:ext cx="50" cy="79"/>
                  </a:xfrm>
                  <a:custGeom>
                    <a:avLst/>
                    <a:gdLst>
                      <a:gd name="T0" fmla="*/ 25 w 158"/>
                      <a:gd name="T1" fmla="*/ 0 h 262"/>
                      <a:gd name="T2" fmla="*/ 28 w 158"/>
                      <a:gd name="T3" fmla="*/ 0 h 262"/>
                      <a:gd name="T4" fmla="*/ 31 w 158"/>
                      <a:gd name="T5" fmla="*/ 1 h 262"/>
                      <a:gd name="T6" fmla="*/ 34 w 158"/>
                      <a:gd name="T7" fmla="*/ 1 h 262"/>
                      <a:gd name="T8" fmla="*/ 36 w 158"/>
                      <a:gd name="T9" fmla="*/ 2 h 262"/>
                      <a:gd name="T10" fmla="*/ 38 w 158"/>
                      <a:gd name="T11" fmla="*/ 4 h 262"/>
                      <a:gd name="T12" fmla="*/ 41 w 158"/>
                      <a:gd name="T13" fmla="*/ 5 h 262"/>
                      <a:gd name="T14" fmla="*/ 42 w 158"/>
                      <a:gd name="T15" fmla="*/ 7 h 262"/>
                      <a:gd name="T16" fmla="*/ 44 w 158"/>
                      <a:gd name="T17" fmla="*/ 8 h 262"/>
                      <a:gd name="T18" fmla="*/ 45 w 158"/>
                      <a:gd name="T19" fmla="*/ 11 h 262"/>
                      <a:gd name="T20" fmla="*/ 47 w 158"/>
                      <a:gd name="T21" fmla="*/ 13 h 262"/>
                      <a:gd name="T22" fmla="*/ 47 w 158"/>
                      <a:gd name="T23" fmla="*/ 16 h 262"/>
                      <a:gd name="T24" fmla="*/ 48 w 158"/>
                      <a:gd name="T25" fmla="*/ 18 h 262"/>
                      <a:gd name="T26" fmla="*/ 49 w 158"/>
                      <a:gd name="T27" fmla="*/ 22 h 262"/>
                      <a:gd name="T28" fmla="*/ 49 w 158"/>
                      <a:gd name="T29" fmla="*/ 25 h 262"/>
                      <a:gd name="T30" fmla="*/ 49 w 158"/>
                      <a:gd name="T31" fmla="*/ 28 h 262"/>
                      <a:gd name="T32" fmla="*/ 50 w 158"/>
                      <a:gd name="T33" fmla="*/ 32 h 262"/>
                      <a:gd name="T34" fmla="*/ 50 w 158"/>
                      <a:gd name="T35" fmla="*/ 79 h 262"/>
                      <a:gd name="T36" fmla="*/ 0 w 158"/>
                      <a:gd name="T37" fmla="*/ 79 h 262"/>
                      <a:gd name="T38" fmla="*/ 0 w 158"/>
                      <a:gd name="T39" fmla="*/ 32 h 262"/>
                      <a:gd name="T40" fmla="*/ 0 w 158"/>
                      <a:gd name="T41" fmla="*/ 28 h 262"/>
                      <a:gd name="T42" fmla="*/ 1 w 158"/>
                      <a:gd name="T43" fmla="*/ 25 h 262"/>
                      <a:gd name="T44" fmla="*/ 1 w 158"/>
                      <a:gd name="T45" fmla="*/ 22 h 262"/>
                      <a:gd name="T46" fmla="*/ 2 w 158"/>
                      <a:gd name="T47" fmla="*/ 18 h 262"/>
                      <a:gd name="T48" fmla="*/ 3 w 158"/>
                      <a:gd name="T49" fmla="*/ 16 h 262"/>
                      <a:gd name="T50" fmla="*/ 3 w 158"/>
                      <a:gd name="T51" fmla="*/ 13 h 262"/>
                      <a:gd name="T52" fmla="*/ 5 w 158"/>
                      <a:gd name="T53" fmla="*/ 11 h 262"/>
                      <a:gd name="T54" fmla="*/ 7 w 158"/>
                      <a:gd name="T55" fmla="*/ 8 h 262"/>
                      <a:gd name="T56" fmla="*/ 8 w 158"/>
                      <a:gd name="T57" fmla="*/ 7 h 262"/>
                      <a:gd name="T58" fmla="*/ 10 w 158"/>
                      <a:gd name="T59" fmla="*/ 5 h 262"/>
                      <a:gd name="T60" fmla="*/ 12 w 158"/>
                      <a:gd name="T61" fmla="*/ 4 h 262"/>
                      <a:gd name="T62" fmla="*/ 14 w 158"/>
                      <a:gd name="T63" fmla="*/ 2 h 262"/>
                      <a:gd name="T64" fmla="*/ 17 w 158"/>
                      <a:gd name="T65" fmla="*/ 1 h 262"/>
                      <a:gd name="T66" fmla="*/ 19 w 158"/>
                      <a:gd name="T67" fmla="*/ 1 h 262"/>
                      <a:gd name="T68" fmla="*/ 22 w 158"/>
                      <a:gd name="T69" fmla="*/ 0 h 262"/>
                      <a:gd name="T70" fmla="*/ 25 w 158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8" h="262">
                        <a:moveTo>
                          <a:pt x="80" y="0"/>
                        </a:moveTo>
                        <a:lnTo>
                          <a:pt x="89" y="1"/>
                        </a:lnTo>
                        <a:lnTo>
                          <a:pt x="99" y="2"/>
                        </a:lnTo>
                        <a:lnTo>
                          <a:pt x="106" y="4"/>
                        </a:lnTo>
                        <a:lnTo>
                          <a:pt x="114" y="7"/>
                        </a:lnTo>
                        <a:lnTo>
                          <a:pt x="121" y="12"/>
                        </a:lnTo>
                        <a:lnTo>
                          <a:pt x="128" y="16"/>
                        </a:lnTo>
                        <a:lnTo>
                          <a:pt x="133" y="22"/>
                        </a:lnTo>
                        <a:lnTo>
                          <a:pt x="139" y="28"/>
                        </a:lnTo>
                        <a:lnTo>
                          <a:pt x="143" y="36"/>
                        </a:lnTo>
                        <a:lnTo>
                          <a:pt x="147" y="43"/>
                        </a:lnTo>
                        <a:lnTo>
                          <a:pt x="150" y="52"/>
                        </a:lnTo>
                        <a:lnTo>
                          <a:pt x="152" y="61"/>
                        </a:lnTo>
                        <a:lnTo>
                          <a:pt x="154" y="72"/>
                        </a:lnTo>
                        <a:lnTo>
                          <a:pt x="156" y="82"/>
                        </a:lnTo>
                        <a:lnTo>
                          <a:pt x="156" y="94"/>
                        </a:lnTo>
                        <a:lnTo>
                          <a:pt x="158" y="105"/>
                        </a:lnTo>
                        <a:lnTo>
                          <a:pt x="158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1" y="94"/>
                        </a:lnTo>
                        <a:lnTo>
                          <a:pt x="2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8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21" y="28"/>
                        </a:lnTo>
                        <a:lnTo>
                          <a:pt x="26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5" y="7"/>
                        </a:lnTo>
                        <a:lnTo>
                          <a:pt x="53" y="4"/>
                        </a:lnTo>
                        <a:lnTo>
                          <a:pt x="61" y="2"/>
                        </a:lnTo>
                        <a:lnTo>
                          <a:pt x="70" y="1"/>
                        </a:lnTo>
                        <a:lnTo>
                          <a:pt x="8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72" name="Freeform 534"/>
                  <p:cNvSpPr>
                    <a:spLocks noChangeAspect="1"/>
                  </p:cNvSpPr>
                  <p:nvPr/>
                </p:nvSpPr>
                <p:spPr bwMode="auto">
                  <a:xfrm>
                    <a:off x="3950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4 w 157"/>
                      <a:gd name="T7" fmla="*/ 1 h 262"/>
                      <a:gd name="T8" fmla="*/ 36 w 157"/>
                      <a:gd name="T9" fmla="*/ 2 h 262"/>
                      <a:gd name="T10" fmla="*/ 39 w 157"/>
                      <a:gd name="T11" fmla="*/ 4 h 262"/>
                      <a:gd name="T12" fmla="*/ 40 w 157"/>
                      <a:gd name="T13" fmla="*/ 5 h 262"/>
                      <a:gd name="T14" fmla="*/ 43 w 157"/>
                      <a:gd name="T15" fmla="*/ 7 h 262"/>
                      <a:gd name="T16" fmla="*/ 44 w 157"/>
                      <a:gd name="T17" fmla="*/ 8 h 262"/>
                      <a:gd name="T18" fmla="*/ 46 w 157"/>
                      <a:gd name="T19" fmla="*/ 11 h 262"/>
                      <a:gd name="T20" fmla="*/ 46 w 157"/>
                      <a:gd name="T21" fmla="*/ 13 h 262"/>
                      <a:gd name="T22" fmla="*/ 47 w 157"/>
                      <a:gd name="T23" fmla="*/ 16 h 262"/>
                      <a:gd name="T24" fmla="*/ 49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2 w 157"/>
                      <a:gd name="T47" fmla="*/ 18 h 262"/>
                      <a:gd name="T48" fmla="*/ 3 w 157"/>
                      <a:gd name="T49" fmla="*/ 16 h 262"/>
                      <a:gd name="T50" fmla="*/ 4 w 157"/>
                      <a:gd name="T51" fmla="*/ 13 h 262"/>
                      <a:gd name="T52" fmla="*/ 5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7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4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4" y="22"/>
                        </a:lnTo>
                        <a:lnTo>
                          <a:pt x="138" y="28"/>
                        </a:lnTo>
                        <a:lnTo>
                          <a:pt x="143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3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8" y="52"/>
                        </a:lnTo>
                        <a:lnTo>
                          <a:pt x="12" y="43"/>
                        </a:lnTo>
                        <a:lnTo>
                          <a:pt x="16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2" y="16"/>
                        </a:lnTo>
                        <a:lnTo>
                          <a:pt x="38" y="12"/>
                        </a:lnTo>
                        <a:lnTo>
                          <a:pt x="45" y="7"/>
                        </a:lnTo>
                        <a:lnTo>
                          <a:pt x="53" y="4"/>
                        </a:lnTo>
                        <a:lnTo>
                          <a:pt x="61" y="2"/>
                        </a:lnTo>
                        <a:lnTo>
                          <a:pt x="69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73" name="Freeform 535"/>
                  <p:cNvSpPr>
                    <a:spLocks noChangeAspect="1"/>
                  </p:cNvSpPr>
                  <p:nvPr/>
                </p:nvSpPr>
                <p:spPr bwMode="auto">
                  <a:xfrm>
                    <a:off x="1855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9 w 157"/>
                      <a:gd name="T3" fmla="*/ 0 h 262"/>
                      <a:gd name="T4" fmla="*/ 31 w 157"/>
                      <a:gd name="T5" fmla="*/ 1 h 262"/>
                      <a:gd name="T6" fmla="*/ 34 w 157"/>
                      <a:gd name="T7" fmla="*/ 1 h 262"/>
                      <a:gd name="T8" fmla="*/ 36 w 157"/>
                      <a:gd name="T9" fmla="*/ 2 h 262"/>
                      <a:gd name="T10" fmla="*/ 39 w 157"/>
                      <a:gd name="T11" fmla="*/ 4 h 262"/>
                      <a:gd name="T12" fmla="*/ 41 w 157"/>
                      <a:gd name="T13" fmla="*/ 5 h 262"/>
                      <a:gd name="T14" fmla="*/ 43 w 157"/>
                      <a:gd name="T15" fmla="*/ 7 h 262"/>
                      <a:gd name="T16" fmla="*/ 44 w 157"/>
                      <a:gd name="T17" fmla="*/ 8 h 262"/>
                      <a:gd name="T18" fmla="*/ 46 w 157"/>
                      <a:gd name="T19" fmla="*/ 11 h 262"/>
                      <a:gd name="T20" fmla="*/ 47 w 157"/>
                      <a:gd name="T21" fmla="*/ 13 h 262"/>
                      <a:gd name="T22" fmla="*/ 48 w 157"/>
                      <a:gd name="T23" fmla="*/ 16 h 262"/>
                      <a:gd name="T24" fmla="*/ 49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2 w 157"/>
                      <a:gd name="T47" fmla="*/ 18 h 262"/>
                      <a:gd name="T48" fmla="*/ 3 w 157"/>
                      <a:gd name="T49" fmla="*/ 16 h 262"/>
                      <a:gd name="T50" fmla="*/ 4 w 157"/>
                      <a:gd name="T51" fmla="*/ 13 h 262"/>
                      <a:gd name="T52" fmla="*/ 5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7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90" y="1"/>
                        </a:lnTo>
                        <a:lnTo>
                          <a:pt x="98" y="2"/>
                        </a:lnTo>
                        <a:lnTo>
                          <a:pt x="107" y="4"/>
                        </a:lnTo>
                        <a:lnTo>
                          <a:pt x="114" y="7"/>
                        </a:lnTo>
                        <a:lnTo>
                          <a:pt x="121" y="12"/>
                        </a:lnTo>
                        <a:lnTo>
                          <a:pt x="128" y="16"/>
                        </a:lnTo>
                        <a:lnTo>
                          <a:pt x="134" y="22"/>
                        </a:lnTo>
                        <a:lnTo>
                          <a:pt x="138" y="28"/>
                        </a:lnTo>
                        <a:lnTo>
                          <a:pt x="144" y="36"/>
                        </a:lnTo>
                        <a:lnTo>
                          <a:pt x="147" y="43"/>
                        </a:lnTo>
                        <a:lnTo>
                          <a:pt x="150" y="52"/>
                        </a:lnTo>
                        <a:lnTo>
                          <a:pt x="153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6" y="61"/>
                        </a:lnTo>
                        <a:lnTo>
                          <a:pt x="8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20" y="28"/>
                        </a:lnTo>
                        <a:lnTo>
                          <a:pt x="26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5" y="7"/>
                        </a:lnTo>
                        <a:lnTo>
                          <a:pt x="53" y="4"/>
                        </a:lnTo>
                        <a:lnTo>
                          <a:pt x="61" y="2"/>
                        </a:lnTo>
                        <a:lnTo>
                          <a:pt x="70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74" name="Freeform 536"/>
                  <p:cNvSpPr>
                    <a:spLocks noChangeAspect="1"/>
                  </p:cNvSpPr>
                  <p:nvPr/>
                </p:nvSpPr>
                <p:spPr bwMode="auto">
                  <a:xfrm>
                    <a:off x="4593" y="1947"/>
                    <a:ext cx="43" cy="79"/>
                  </a:xfrm>
                  <a:custGeom>
                    <a:avLst/>
                    <a:gdLst>
                      <a:gd name="T0" fmla="*/ 22 w 157"/>
                      <a:gd name="T1" fmla="*/ 0 h 262"/>
                      <a:gd name="T2" fmla="*/ 24 w 157"/>
                      <a:gd name="T3" fmla="*/ 0 h 262"/>
                      <a:gd name="T4" fmla="*/ 27 w 157"/>
                      <a:gd name="T5" fmla="*/ 1 h 262"/>
                      <a:gd name="T6" fmla="*/ 29 w 157"/>
                      <a:gd name="T7" fmla="*/ 1 h 262"/>
                      <a:gd name="T8" fmla="*/ 31 w 157"/>
                      <a:gd name="T9" fmla="*/ 2 h 262"/>
                      <a:gd name="T10" fmla="*/ 33 w 157"/>
                      <a:gd name="T11" fmla="*/ 4 h 262"/>
                      <a:gd name="T12" fmla="*/ 35 w 157"/>
                      <a:gd name="T13" fmla="*/ 5 h 262"/>
                      <a:gd name="T14" fmla="*/ 36 w 157"/>
                      <a:gd name="T15" fmla="*/ 7 h 262"/>
                      <a:gd name="T16" fmla="*/ 38 w 157"/>
                      <a:gd name="T17" fmla="*/ 8 h 262"/>
                      <a:gd name="T18" fmla="*/ 39 w 157"/>
                      <a:gd name="T19" fmla="*/ 11 h 262"/>
                      <a:gd name="T20" fmla="*/ 40 w 157"/>
                      <a:gd name="T21" fmla="*/ 13 h 262"/>
                      <a:gd name="T22" fmla="*/ 41 w 157"/>
                      <a:gd name="T23" fmla="*/ 16 h 262"/>
                      <a:gd name="T24" fmla="*/ 41 w 157"/>
                      <a:gd name="T25" fmla="*/ 18 h 262"/>
                      <a:gd name="T26" fmla="*/ 42 w 157"/>
                      <a:gd name="T27" fmla="*/ 22 h 262"/>
                      <a:gd name="T28" fmla="*/ 43 w 157"/>
                      <a:gd name="T29" fmla="*/ 25 h 262"/>
                      <a:gd name="T30" fmla="*/ 43 w 157"/>
                      <a:gd name="T31" fmla="*/ 28 h 262"/>
                      <a:gd name="T32" fmla="*/ 43 w 157"/>
                      <a:gd name="T33" fmla="*/ 32 h 262"/>
                      <a:gd name="T34" fmla="*/ 43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4 w 157"/>
                      <a:gd name="T53" fmla="*/ 11 h 262"/>
                      <a:gd name="T54" fmla="*/ 5 w 157"/>
                      <a:gd name="T55" fmla="*/ 8 h 262"/>
                      <a:gd name="T56" fmla="*/ 7 w 157"/>
                      <a:gd name="T57" fmla="*/ 7 h 262"/>
                      <a:gd name="T58" fmla="*/ 8 w 157"/>
                      <a:gd name="T59" fmla="*/ 5 h 262"/>
                      <a:gd name="T60" fmla="*/ 10 w 157"/>
                      <a:gd name="T61" fmla="*/ 4 h 262"/>
                      <a:gd name="T62" fmla="*/ 12 w 157"/>
                      <a:gd name="T63" fmla="*/ 2 h 262"/>
                      <a:gd name="T64" fmla="*/ 14 w 157"/>
                      <a:gd name="T65" fmla="*/ 1 h 262"/>
                      <a:gd name="T66" fmla="*/ 16 w 157"/>
                      <a:gd name="T67" fmla="*/ 1 h 262"/>
                      <a:gd name="T68" fmla="*/ 19 w 157"/>
                      <a:gd name="T69" fmla="*/ 0 h 262"/>
                      <a:gd name="T70" fmla="*/ 22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8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3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2" y="22"/>
                        </a:lnTo>
                        <a:lnTo>
                          <a:pt x="138" y="28"/>
                        </a:lnTo>
                        <a:lnTo>
                          <a:pt x="142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1" y="61"/>
                        </a:lnTo>
                        <a:lnTo>
                          <a:pt x="153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2" y="72"/>
                        </a:lnTo>
                        <a:lnTo>
                          <a:pt x="4" y="61"/>
                        </a:lnTo>
                        <a:lnTo>
                          <a:pt x="7" y="52"/>
                        </a:lnTo>
                        <a:lnTo>
                          <a:pt x="10" y="43"/>
                        </a:lnTo>
                        <a:lnTo>
                          <a:pt x="14" y="36"/>
                        </a:lnTo>
                        <a:lnTo>
                          <a:pt x="19" y="28"/>
                        </a:lnTo>
                        <a:lnTo>
                          <a:pt x="24" y="22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1" y="4"/>
                        </a:lnTo>
                        <a:lnTo>
                          <a:pt x="60" y="2"/>
                        </a:lnTo>
                        <a:lnTo>
                          <a:pt x="69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75" name="Freeform 537"/>
                  <p:cNvSpPr>
                    <a:spLocks noChangeAspect="1"/>
                  </p:cNvSpPr>
                  <p:nvPr/>
                </p:nvSpPr>
                <p:spPr bwMode="auto">
                  <a:xfrm>
                    <a:off x="1955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4 w 157"/>
                      <a:gd name="T7" fmla="*/ 1 h 262"/>
                      <a:gd name="T8" fmla="*/ 36 w 157"/>
                      <a:gd name="T9" fmla="*/ 2 h 262"/>
                      <a:gd name="T10" fmla="*/ 39 w 157"/>
                      <a:gd name="T11" fmla="*/ 4 h 262"/>
                      <a:gd name="T12" fmla="*/ 41 w 157"/>
                      <a:gd name="T13" fmla="*/ 5 h 262"/>
                      <a:gd name="T14" fmla="*/ 42 w 157"/>
                      <a:gd name="T15" fmla="*/ 7 h 262"/>
                      <a:gd name="T16" fmla="*/ 44 w 157"/>
                      <a:gd name="T17" fmla="*/ 8 h 262"/>
                      <a:gd name="T18" fmla="*/ 45 w 157"/>
                      <a:gd name="T19" fmla="*/ 11 h 262"/>
                      <a:gd name="T20" fmla="*/ 47 w 157"/>
                      <a:gd name="T21" fmla="*/ 13 h 262"/>
                      <a:gd name="T22" fmla="*/ 48 w 157"/>
                      <a:gd name="T23" fmla="*/ 16 h 262"/>
                      <a:gd name="T24" fmla="*/ 49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1 w 157"/>
                      <a:gd name="T47" fmla="*/ 18 h 262"/>
                      <a:gd name="T48" fmla="*/ 2 w 157"/>
                      <a:gd name="T49" fmla="*/ 16 h 262"/>
                      <a:gd name="T50" fmla="*/ 4 w 157"/>
                      <a:gd name="T51" fmla="*/ 13 h 262"/>
                      <a:gd name="T52" fmla="*/ 5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7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4" y="7"/>
                        </a:lnTo>
                        <a:lnTo>
                          <a:pt x="121" y="12"/>
                        </a:lnTo>
                        <a:lnTo>
                          <a:pt x="128" y="16"/>
                        </a:lnTo>
                        <a:lnTo>
                          <a:pt x="133" y="22"/>
                        </a:lnTo>
                        <a:lnTo>
                          <a:pt x="138" y="28"/>
                        </a:lnTo>
                        <a:lnTo>
                          <a:pt x="142" y="36"/>
                        </a:lnTo>
                        <a:lnTo>
                          <a:pt x="147" y="43"/>
                        </a:lnTo>
                        <a:lnTo>
                          <a:pt x="150" y="52"/>
                        </a:lnTo>
                        <a:lnTo>
                          <a:pt x="153" y="61"/>
                        </a:lnTo>
                        <a:lnTo>
                          <a:pt x="154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2" y="72"/>
                        </a:lnTo>
                        <a:lnTo>
                          <a:pt x="4" y="61"/>
                        </a:lnTo>
                        <a:lnTo>
                          <a:pt x="7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2" y="16"/>
                        </a:lnTo>
                        <a:lnTo>
                          <a:pt x="38" y="12"/>
                        </a:lnTo>
                        <a:lnTo>
                          <a:pt x="45" y="7"/>
                        </a:lnTo>
                        <a:lnTo>
                          <a:pt x="53" y="4"/>
                        </a:lnTo>
                        <a:lnTo>
                          <a:pt x="61" y="2"/>
                        </a:lnTo>
                        <a:lnTo>
                          <a:pt x="70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76" name="Freeform 538"/>
                  <p:cNvSpPr>
                    <a:spLocks noChangeAspect="1"/>
                  </p:cNvSpPr>
                  <p:nvPr/>
                </p:nvSpPr>
                <p:spPr bwMode="auto">
                  <a:xfrm>
                    <a:off x="4693" y="1947"/>
                    <a:ext cx="43" cy="79"/>
                  </a:xfrm>
                  <a:custGeom>
                    <a:avLst/>
                    <a:gdLst>
                      <a:gd name="T0" fmla="*/ 22 w 157"/>
                      <a:gd name="T1" fmla="*/ 0 h 262"/>
                      <a:gd name="T2" fmla="*/ 25 w 157"/>
                      <a:gd name="T3" fmla="*/ 0 h 262"/>
                      <a:gd name="T4" fmla="*/ 27 w 157"/>
                      <a:gd name="T5" fmla="*/ 1 h 262"/>
                      <a:gd name="T6" fmla="*/ 29 w 157"/>
                      <a:gd name="T7" fmla="*/ 1 h 262"/>
                      <a:gd name="T8" fmla="*/ 31 w 157"/>
                      <a:gd name="T9" fmla="*/ 2 h 262"/>
                      <a:gd name="T10" fmla="*/ 33 w 157"/>
                      <a:gd name="T11" fmla="*/ 4 h 262"/>
                      <a:gd name="T12" fmla="*/ 35 w 157"/>
                      <a:gd name="T13" fmla="*/ 5 h 262"/>
                      <a:gd name="T14" fmla="*/ 37 w 157"/>
                      <a:gd name="T15" fmla="*/ 7 h 262"/>
                      <a:gd name="T16" fmla="*/ 38 w 157"/>
                      <a:gd name="T17" fmla="*/ 8 h 262"/>
                      <a:gd name="T18" fmla="*/ 39 w 157"/>
                      <a:gd name="T19" fmla="*/ 11 h 262"/>
                      <a:gd name="T20" fmla="*/ 41 w 157"/>
                      <a:gd name="T21" fmla="*/ 13 h 262"/>
                      <a:gd name="T22" fmla="*/ 41 w 157"/>
                      <a:gd name="T23" fmla="*/ 16 h 262"/>
                      <a:gd name="T24" fmla="*/ 42 w 157"/>
                      <a:gd name="T25" fmla="*/ 18 h 262"/>
                      <a:gd name="T26" fmla="*/ 42 w 157"/>
                      <a:gd name="T27" fmla="*/ 22 h 262"/>
                      <a:gd name="T28" fmla="*/ 43 w 157"/>
                      <a:gd name="T29" fmla="*/ 25 h 262"/>
                      <a:gd name="T30" fmla="*/ 43 w 157"/>
                      <a:gd name="T31" fmla="*/ 28 h 262"/>
                      <a:gd name="T32" fmla="*/ 43 w 157"/>
                      <a:gd name="T33" fmla="*/ 32 h 262"/>
                      <a:gd name="T34" fmla="*/ 43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1 w 157"/>
                      <a:gd name="T43" fmla="*/ 25 h 262"/>
                      <a:gd name="T44" fmla="*/ 1 w 157"/>
                      <a:gd name="T45" fmla="*/ 22 h 262"/>
                      <a:gd name="T46" fmla="*/ 2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4 w 157"/>
                      <a:gd name="T53" fmla="*/ 11 h 262"/>
                      <a:gd name="T54" fmla="*/ 5 w 157"/>
                      <a:gd name="T55" fmla="*/ 8 h 262"/>
                      <a:gd name="T56" fmla="*/ 7 w 157"/>
                      <a:gd name="T57" fmla="*/ 7 h 262"/>
                      <a:gd name="T58" fmla="*/ 8 w 157"/>
                      <a:gd name="T59" fmla="*/ 5 h 262"/>
                      <a:gd name="T60" fmla="*/ 10 w 157"/>
                      <a:gd name="T61" fmla="*/ 4 h 262"/>
                      <a:gd name="T62" fmla="*/ 12 w 157"/>
                      <a:gd name="T63" fmla="*/ 2 h 262"/>
                      <a:gd name="T64" fmla="*/ 15 w 157"/>
                      <a:gd name="T65" fmla="*/ 1 h 262"/>
                      <a:gd name="T66" fmla="*/ 17 w 157"/>
                      <a:gd name="T67" fmla="*/ 1 h 262"/>
                      <a:gd name="T68" fmla="*/ 19 w 157"/>
                      <a:gd name="T69" fmla="*/ 0 h 262"/>
                      <a:gd name="T70" fmla="*/ 22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80" y="0"/>
                        </a:moveTo>
                        <a:lnTo>
                          <a:pt x="90" y="1"/>
                        </a:lnTo>
                        <a:lnTo>
                          <a:pt x="98" y="2"/>
                        </a:lnTo>
                        <a:lnTo>
                          <a:pt x="107" y="4"/>
                        </a:lnTo>
                        <a:lnTo>
                          <a:pt x="115" y="7"/>
                        </a:lnTo>
                        <a:lnTo>
                          <a:pt x="122" y="12"/>
                        </a:lnTo>
                        <a:lnTo>
                          <a:pt x="128" y="16"/>
                        </a:lnTo>
                        <a:lnTo>
                          <a:pt x="134" y="22"/>
                        </a:lnTo>
                        <a:lnTo>
                          <a:pt x="139" y="28"/>
                        </a:lnTo>
                        <a:lnTo>
                          <a:pt x="144" y="36"/>
                        </a:lnTo>
                        <a:lnTo>
                          <a:pt x="148" y="43"/>
                        </a:lnTo>
                        <a:lnTo>
                          <a:pt x="151" y="52"/>
                        </a:lnTo>
                        <a:lnTo>
                          <a:pt x="153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2" y="82"/>
                        </a:lnTo>
                        <a:lnTo>
                          <a:pt x="4" y="72"/>
                        </a:lnTo>
                        <a:lnTo>
                          <a:pt x="6" y="61"/>
                        </a:lnTo>
                        <a:lnTo>
                          <a:pt x="8" y="52"/>
                        </a:lnTo>
                        <a:lnTo>
                          <a:pt x="12" y="43"/>
                        </a:lnTo>
                        <a:lnTo>
                          <a:pt x="15" y="36"/>
                        </a:lnTo>
                        <a:lnTo>
                          <a:pt x="20" y="28"/>
                        </a:lnTo>
                        <a:lnTo>
                          <a:pt x="26" y="22"/>
                        </a:lnTo>
                        <a:lnTo>
                          <a:pt x="31" y="16"/>
                        </a:lnTo>
                        <a:lnTo>
                          <a:pt x="38" y="12"/>
                        </a:lnTo>
                        <a:lnTo>
                          <a:pt x="45" y="7"/>
                        </a:lnTo>
                        <a:lnTo>
                          <a:pt x="53" y="4"/>
                        </a:lnTo>
                        <a:lnTo>
                          <a:pt x="62" y="2"/>
                        </a:lnTo>
                        <a:lnTo>
                          <a:pt x="70" y="1"/>
                        </a:lnTo>
                        <a:lnTo>
                          <a:pt x="8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77" name="Freeform 539"/>
                  <p:cNvSpPr>
                    <a:spLocks noChangeAspect="1"/>
                  </p:cNvSpPr>
                  <p:nvPr/>
                </p:nvSpPr>
                <p:spPr bwMode="auto">
                  <a:xfrm>
                    <a:off x="1326" y="1947"/>
                    <a:ext cx="50" cy="79"/>
                  </a:xfrm>
                  <a:custGeom>
                    <a:avLst/>
                    <a:gdLst>
                      <a:gd name="T0" fmla="*/ 25 w 158"/>
                      <a:gd name="T1" fmla="*/ 0 h 262"/>
                      <a:gd name="T2" fmla="*/ 28 w 158"/>
                      <a:gd name="T3" fmla="*/ 0 h 262"/>
                      <a:gd name="T4" fmla="*/ 31 w 158"/>
                      <a:gd name="T5" fmla="*/ 1 h 262"/>
                      <a:gd name="T6" fmla="*/ 34 w 158"/>
                      <a:gd name="T7" fmla="*/ 1 h 262"/>
                      <a:gd name="T8" fmla="*/ 36 w 158"/>
                      <a:gd name="T9" fmla="*/ 2 h 262"/>
                      <a:gd name="T10" fmla="*/ 38 w 158"/>
                      <a:gd name="T11" fmla="*/ 4 h 262"/>
                      <a:gd name="T12" fmla="*/ 40 w 158"/>
                      <a:gd name="T13" fmla="*/ 5 h 262"/>
                      <a:gd name="T14" fmla="*/ 42 w 158"/>
                      <a:gd name="T15" fmla="*/ 7 h 262"/>
                      <a:gd name="T16" fmla="*/ 44 w 158"/>
                      <a:gd name="T17" fmla="*/ 8 h 262"/>
                      <a:gd name="T18" fmla="*/ 45 w 158"/>
                      <a:gd name="T19" fmla="*/ 11 h 262"/>
                      <a:gd name="T20" fmla="*/ 47 w 158"/>
                      <a:gd name="T21" fmla="*/ 13 h 262"/>
                      <a:gd name="T22" fmla="*/ 47 w 158"/>
                      <a:gd name="T23" fmla="*/ 16 h 262"/>
                      <a:gd name="T24" fmla="*/ 48 w 158"/>
                      <a:gd name="T25" fmla="*/ 18 h 262"/>
                      <a:gd name="T26" fmla="*/ 49 w 158"/>
                      <a:gd name="T27" fmla="*/ 22 h 262"/>
                      <a:gd name="T28" fmla="*/ 49 w 158"/>
                      <a:gd name="T29" fmla="*/ 25 h 262"/>
                      <a:gd name="T30" fmla="*/ 49 w 158"/>
                      <a:gd name="T31" fmla="*/ 28 h 262"/>
                      <a:gd name="T32" fmla="*/ 50 w 158"/>
                      <a:gd name="T33" fmla="*/ 32 h 262"/>
                      <a:gd name="T34" fmla="*/ 50 w 158"/>
                      <a:gd name="T35" fmla="*/ 79 h 262"/>
                      <a:gd name="T36" fmla="*/ 0 w 158"/>
                      <a:gd name="T37" fmla="*/ 79 h 262"/>
                      <a:gd name="T38" fmla="*/ 0 w 158"/>
                      <a:gd name="T39" fmla="*/ 32 h 262"/>
                      <a:gd name="T40" fmla="*/ 0 w 158"/>
                      <a:gd name="T41" fmla="*/ 28 h 262"/>
                      <a:gd name="T42" fmla="*/ 0 w 158"/>
                      <a:gd name="T43" fmla="*/ 25 h 262"/>
                      <a:gd name="T44" fmla="*/ 1 w 158"/>
                      <a:gd name="T45" fmla="*/ 22 h 262"/>
                      <a:gd name="T46" fmla="*/ 2 w 158"/>
                      <a:gd name="T47" fmla="*/ 18 h 262"/>
                      <a:gd name="T48" fmla="*/ 3 w 158"/>
                      <a:gd name="T49" fmla="*/ 16 h 262"/>
                      <a:gd name="T50" fmla="*/ 3 w 158"/>
                      <a:gd name="T51" fmla="*/ 13 h 262"/>
                      <a:gd name="T52" fmla="*/ 5 w 158"/>
                      <a:gd name="T53" fmla="*/ 11 h 262"/>
                      <a:gd name="T54" fmla="*/ 6 w 158"/>
                      <a:gd name="T55" fmla="*/ 8 h 262"/>
                      <a:gd name="T56" fmla="*/ 8 w 158"/>
                      <a:gd name="T57" fmla="*/ 7 h 262"/>
                      <a:gd name="T58" fmla="*/ 10 w 158"/>
                      <a:gd name="T59" fmla="*/ 5 h 262"/>
                      <a:gd name="T60" fmla="*/ 12 w 158"/>
                      <a:gd name="T61" fmla="*/ 4 h 262"/>
                      <a:gd name="T62" fmla="*/ 14 w 158"/>
                      <a:gd name="T63" fmla="*/ 2 h 262"/>
                      <a:gd name="T64" fmla="*/ 16 w 158"/>
                      <a:gd name="T65" fmla="*/ 1 h 262"/>
                      <a:gd name="T66" fmla="*/ 19 w 158"/>
                      <a:gd name="T67" fmla="*/ 1 h 262"/>
                      <a:gd name="T68" fmla="*/ 22 w 158"/>
                      <a:gd name="T69" fmla="*/ 0 h 262"/>
                      <a:gd name="T70" fmla="*/ 25 w 158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8" h="262">
                        <a:moveTo>
                          <a:pt x="80" y="0"/>
                        </a:moveTo>
                        <a:lnTo>
                          <a:pt x="89" y="1"/>
                        </a:lnTo>
                        <a:lnTo>
                          <a:pt x="99" y="2"/>
                        </a:lnTo>
                        <a:lnTo>
                          <a:pt x="106" y="4"/>
                        </a:lnTo>
                        <a:lnTo>
                          <a:pt x="114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3" y="22"/>
                        </a:lnTo>
                        <a:lnTo>
                          <a:pt x="139" y="28"/>
                        </a:lnTo>
                        <a:lnTo>
                          <a:pt x="143" y="36"/>
                        </a:lnTo>
                        <a:lnTo>
                          <a:pt x="147" y="43"/>
                        </a:lnTo>
                        <a:lnTo>
                          <a:pt x="150" y="52"/>
                        </a:lnTo>
                        <a:lnTo>
                          <a:pt x="152" y="61"/>
                        </a:lnTo>
                        <a:lnTo>
                          <a:pt x="154" y="72"/>
                        </a:lnTo>
                        <a:lnTo>
                          <a:pt x="156" y="82"/>
                        </a:lnTo>
                        <a:lnTo>
                          <a:pt x="156" y="94"/>
                        </a:lnTo>
                        <a:lnTo>
                          <a:pt x="158" y="105"/>
                        </a:lnTo>
                        <a:lnTo>
                          <a:pt x="158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1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8" y="52"/>
                        </a:lnTo>
                        <a:lnTo>
                          <a:pt x="11" y="43"/>
                        </a:lnTo>
                        <a:lnTo>
                          <a:pt x="15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1" y="16"/>
                        </a:lnTo>
                        <a:lnTo>
                          <a:pt x="37" y="12"/>
                        </a:lnTo>
                        <a:lnTo>
                          <a:pt x="45" y="7"/>
                        </a:lnTo>
                        <a:lnTo>
                          <a:pt x="52" y="4"/>
                        </a:lnTo>
                        <a:lnTo>
                          <a:pt x="61" y="2"/>
                        </a:lnTo>
                        <a:lnTo>
                          <a:pt x="70" y="1"/>
                        </a:lnTo>
                        <a:lnTo>
                          <a:pt x="8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78" name="Freeform 540"/>
                  <p:cNvSpPr>
                    <a:spLocks noChangeAspect="1"/>
                  </p:cNvSpPr>
                  <p:nvPr/>
                </p:nvSpPr>
                <p:spPr bwMode="auto">
                  <a:xfrm>
                    <a:off x="4057" y="1947"/>
                    <a:ext cx="50" cy="79"/>
                  </a:xfrm>
                  <a:custGeom>
                    <a:avLst/>
                    <a:gdLst>
                      <a:gd name="T0" fmla="*/ 25 w 157"/>
                      <a:gd name="T1" fmla="*/ 0 h 262"/>
                      <a:gd name="T2" fmla="*/ 28 w 157"/>
                      <a:gd name="T3" fmla="*/ 0 h 262"/>
                      <a:gd name="T4" fmla="*/ 31 w 157"/>
                      <a:gd name="T5" fmla="*/ 1 h 262"/>
                      <a:gd name="T6" fmla="*/ 34 w 157"/>
                      <a:gd name="T7" fmla="*/ 1 h 262"/>
                      <a:gd name="T8" fmla="*/ 36 w 157"/>
                      <a:gd name="T9" fmla="*/ 2 h 262"/>
                      <a:gd name="T10" fmla="*/ 39 w 157"/>
                      <a:gd name="T11" fmla="*/ 4 h 262"/>
                      <a:gd name="T12" fmla="*/ 40 w 157"/>
                      <a:gd name="T13" fmla="*/ 5 h 262"/>
                      <a:gd name="T14" fmla="*/ 43 w 157"/>
                      <a:gd name="T15" fmla="*/ 7 h 262"/>
                      <a:gd name="T16" fmla="*/ 44 w 157"/>
                      <a:gd name="T17" fmla="*/ 8 h 262"/>
                      <a:gd name="T18" fmla="*/ 46 w 157"/>
                      <a:gd name="T19" fmla="*/ 11 h 262"/>
                      <a:gd name="T20" fmla="*/ 46 w 157"/>
                      <a:gd name="T21" fmla="*/ 13 h 262"/>
                      <a:gd name="T22" fmla="*/ 47 w 157"/>
                      <a:gd name="T23" fmla="*/ 16 h 262"/>
                      <a:gd name="T24" fmla="*/ 49 w 157"/>
                      <a:gd name="T25" fmla="*/ 18 h 262"/>
                      <a:gd name="T26" fmla="*/ 49 w 157"/>
                      <a:gd name="T27" fmla="*/ 22 h 262"/>
                      <a:gd name="T28" fmla="*/ 50 w 157"/>
                      <a:gd name="T29" fmla="*/ 25 h 262"/>
                      <a:gd name="T30" fmla="*/ 50 w 157"/>
                      <a:gd name="T31" fmla="*/ 28 h 262"/>
                      <a:gd name="T32" fmla="*/ 50 w 157"/>
                      <a:gd name="T33" fmla="*/ 32 h 262"/>
                      <a:gd name="T34" fmla="*/ 50 w 157"/>
                      <a:gd name="T35" fmla="*/ 79 h 262"/>
                      <a:gd name="T36" fmla="*/ 0 w 157"/>
                      <a:gd name="T37" fmla="*/ 79 h 262"/>
                      <a:gd name="T38" fmla="*/ 0 w 157"/>
                      <a:gd name="T39" fmla="*/ 32 h 262"/>
                      <a:gd name="T40" fmla="*/ 0 w 157"/>
                      <a:gd name="T41" fmla="*/ 28 h 262"/>
                      <a:gd name="T42" fmla="*/ 0 w 157"/>
                      <a:gd name="T43" fmla="*/ 25 h 262"/>
                      <a:gd name="T44" fmla="*/ 1 w 157"/>
                      <a:gd name="T45" fmla="*/ 22 h 262"/>
                      <a:gd name="T46" fmla="*/ 2 w 157"/>
                      <a:gd name="T47" fmla="*/ 18 h 262"/>
                      <a:gd name="T48" fmla="*/ 2 w 157"/>
                      <a:gd name="T49" fmla="*/ 16 h 262"/>
                      <a:gd name="T50" fmla="*/ 3 w 157"/>
                      <a:gd name="T51" fmla="*/ 13 h 262"/>
                      <a:gd name="T52" fmla="*/ 5 w 157"/>
                      <a:gd name="T53" fmla="*/ 11 h 262"/>
                      <a:gd name="T54" fmla="*/ 6 w 157"/>
                      <a:gd name="T55" fmla="*/ 8 h 262"/>
                      <a:gd name="T56" fmla="*/ 8 w 157"/>
                      <a:gd name="T57" fmla="*/ 7 h 262"/>
                      <a:gd name="T58" fmla="*/ 10 w 157"/>
                      <a:gd name="T59" fmla="*/ 5 h 262"/>
                      <a:gd name="T60" fmla="*/ 12 w 157"/>
                      <a:gd name="T61" fmla="*/ 4 h 262"/>
                      <a:gd name="T62" fmla="*/ 14 w 157"/>
                      <a:gd name="T63" fmla="*/ 2 h 262"/>
                      <a:gd name="T64" fmla="*/ 17 w 157"/>
                      <a:gd name="T65" fmla="*/ 1 h 262"/>
                      <a:gd name="T66" fmla="*/ 19 w 157"/>
                      <a:gd name="T67" fmla="*/ 1 h 262"/>
                      <a:gd name="T68" fmla="*/ 22 w 157"/>
                      <a:gd name="T69" fmla="*/ 0 h 262"/>
                      <a:gd name="T70" fmla="*/ 25 w 157"/>
                      <a:gd name="T71" fmla="*/ 0 h 262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</a:gdLst>
                    <a:ahLst/>
                    <a:cxnLst>
                      <a:cxn ang="T72">
                        <a:pos x="T0" y="T1"/>
                      </a:cxn>
                      <a:cxn ang="T73">
                        <a:pos x="T2" y="T3"/>
                      </a:cxn>
                      <a:cxn ang="T74">
                        <a:pos x="T4" y="T5"/>
                      </a:cxn>
                      <a:cxn ang="T75">
                        <a:pos x="T6" y="T7"/>
                      </a:cxn>
                      <a:cxn ang="T76">
                        <a:pos x="T8" y="T9"/>
                      </a:cxn>
                      <a:cxn ang="T77">
                        <a:pos x="T10" y="T11"/>
                      </a:cxn>
                      <a:cxn ang="T78">
                        <a:pos x="T12" y="T13"/>
                      </a:cxn>
                      <a:cxn ang="T79">
                        <a:pos x="T14" y="T15"/>
                      </a:cxn>
                      <a:cxn ang="T80">
                        <a:pos x="T16" y="T17"/>
                      </a:cxn>
                      <a:cxn ang="T81">
                        <a:pos x="T18" y="T19"/>
                      </a:cxn>
                      <a:cxn ang="T82">
                        <a:pos x="T20" y="T21"/>
                      </a:cxn>
                      <a:cxn ang="T83">
                        <a:pos x="T22" y="T23"/>
                      </a:cxn>
                      <a:cxn ang="T84">
                        <a:pos x="T24" y="T25"/>
                      </a:cxn>
                      <a:cxn ang="T85">
                        <a:pos x="T26" y="T27"/>
                      </a:cxn>
                      <a:cxn ang="T86">
                        <a:pos x="T28" y="T29"/>
                      </a:cxn>
                      <a:cxn ang="T87">
                        <a:pos x="T30" y="T31"/>
                      </a:cxn>
                      <a:cxn ang="T88">
                        <a:pos x="T32" y="T33"/>
                      </a:cxn>
                      <a:cxn ang="T89">
                        <a:pos x="T34" y="T35"/>
                      </a:cxn>
                      <a:cxn ang="T90">
                        <a:pos x="T36" y="T37"/>
                      </a:cxn>
                      <a:cxn ang="T91">
                        <a:pos x="T38" y="T39"/>
                      </a:cxn>
                      <a:cxn ang="T92">
                        <a:pos x="T40" y="T41"/>
                      </a:cxn>
                      <a:cxn ang="T93">
                        <a:pos x="T42" y="T43"/>
                      </a:cxn>
                      <a:cxn ang="T94">
                        <a:pos x="T44" y="T45"/>
                      </a:cxn>
                      <a:cxn ang="T95">
                        <a:pos x="T46" y="T47"/>
                      </a:cxn>
                      <a:cxn ang="T96">
                        <a:pos x="T48" y="T49"/>
                      </a:cxn>
                      <a:cxn ang="T97">
                        <a:pos x="T50" y="T51"/>
                      </a:cxn>
                      <a:cxn ang="T98">
                        <a:pos x="T52" y="T53"/>
                      </a:cxn>
                      <a:cxn ang="T99">
                        <a:pos x="T54" y="T55"/>
                      </a:cxn>
                      <a:cxn ang="T100">
                        <a:pos x="T56" y="T57"/>
                      </a:cxn>
                      <a:cxn ang="T101">
                        <a:pos x="T58" y="T59"/>
                      </a:cxn>
                      <a:cxn ang="T102">
                        <a:pos x="T60" y="T61"/>
                      </a:cxn>
                      <a:cxn ang="T103">
                        <a:pos x="T62" y="T63"/>
                      </a:cxn>
                      <a:cxn ang="T104">
                        <a:pos x="T64" y="T65"/>
                      </a:cxn>
                      <a:cxn ang="T105">
                        <a:pos x="T66" y="T67"/>
                      </a:cxn>
                      <a:cxn ang="T106">
                        <a:pos x="T68" y="T69"/>
                      </a:cxn>
                      <a:cxn ang="T107">
                        <a:pos x="T70" y="T71"/>
                      </a:cxn>
                    </a:cxnLst>
                    <a:rect l="0" t="0" r="r" b="b"/>
                    <a:pathLst>
                      <a:path w="157" h="262">
                        <a:moveTo>
                          <a:pt x="79" y="0"/>
                        </a:moveTo>
                        <a:lnTo>
                          <a:pt x="89" y="1"/>
                        </a:lnTo>
                        <a:lnTo>
                          <a:pt x="98" y="2"/>
                        </a:lnTo>
                        <a:lnTo>
                          <a:pt x="106" y="4"/>
                        </a:lnTo>
                        <a:lnTo>
                          <a:pt x="114" y="7"/>
                        </a:lnTo>
                        <a:lnTo>
                          <a:pt x="121" y="12"/>
                        </a:lnTo>
                        <a:lnTo>
                          <a:pt x="127" y="16"/>
                        </a:lnTo>
                        <a:lnTo>
                          <a:pt x="134" y="22"/>
                        </a:lnTo>
                        <a:lnTo>
                          <a:pt x="138" y="28"/>
                        </a:lnTo>
                        <a:lnTo>
                          <a:pt x="143" y="36"/>
                        </a:lnTo>
                        <a:lnTo>
                          <a:pt x="146" y="43"/>
                        </a:lnTo>
                        <a:lnTo>
                          <a:pt x="149" y="52"/>
                        </a:lnTo>
                        <a:lnTo>
                          <a:pt x="153" y="61"/>
                        </a:lnTo>
                        <a:lnTo>
                          <a:pt x="155" y="72"/>
                        </a:lnTo>
                        <a:lnTo>
                          <a:pt x="156" y="82"/>
                        </a:lnTo>
                        <a:lnTo>
                          <a:pt x="157" y="94"/>
                        </a:lnTo>
                        <a:lnTo>
                          <a:pt x="157" y="105"/>
                        </a:lnTo>
                        <a:lnTo>
                          <a:pt x="157" y="262"/>
                        </a:lnTo>
                        <a:lnTo>
                          <a:pt x="0" y="262"/>
                        </a:lnTo>
                        <a:lnTo>
                          <a:pt x="0" y="105"/>
                        </a:lnTo>
                        <a:lnTo>
                          <a:pt x="0" y="94"/>
                        </a:lnTo>
                        <a:lnTo>
                          <a:pt x="1" y="82"/>
                        </a:lnTo>
                        <a:lnTo>
                          <a:pt x="3" y="72"/>
                        </a:lnTo>
                        <a:lnTo>
                          <a:pt x="5" y="61"/>
                        </a:lnTo>
                        <a:lnTo>
                          <a:pt x="7" y="52"/>
                        </a:lnTo>
                        <a:lnTo>
                          <a:pt x="10" y="43"/>
                        </a:lnTo>
                        <a:lnTo>
                          <a:pt x="15" y="36"/>
                        </a:lnTo>
                        <a:lnTo>
                          <a:pt x="20" y="28"/>
                        </a:lnTo>
                        <a:lnTo>
                          <a:pt x="25" y="22"/>
                        </a:lnTo>
                        <a:lnTo>
                          <a:pt x="30" y="16"/>
                        </a:lnTo>
                        <a:lnTo>
                          <a:pt x="37" y="12"/>
                        </a:lnTo>
                        <a:lnTo>
                          <a:pt x="44" y="7"/>
                        </a:lnTo>
                        <a:lnTo>
                          <a:pt x="53" y="4"/>
                        </a:lnTo>
                        <a:lnTo>
                          <a:pt x="61" y="2"/>
                        </a:lnTo>
                        <a:lnTo>
                          <a:pt x="69" y="1"/>
                        </a:lnTo>
                        <a:lnTo>
                          <a:pt x="79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79" name="Rectangle 54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47" y="1589"/>
                    <a:ext cx="1323" cy="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380" name="Rectangle 54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471" y="1589"/>
                    <a:ext cx="1323" cy="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381" name="Freeform 543"/>
                  <p:cNvSpPr>
                    <a:spLocks noChangeAspect="1"/>
                  </p:cNvSpPr>
                  <p:nvPr/>
                </p:nvSpPr>
                <p:spPr bwMode="auto">
                  <a:xfrm>
                    <a:off x="2298" y="1496"/>
                    <a:ext cx="7" cy="14"/>
                  </a:xfrm>
                  <a:custGeom>
                    <a:avLst/>
                    <a:gdLst>
                      <a:gd name="T0" fmla="*/ 7 w 25"/>
                      <a:gd name="T1" fmla="*/ 0 h 47"/>
                      <a:gd name="T2" fmla="*/ 5 w 25"/>
                      <a:gd name="T3" fmla="*/ 0 h 47"/>
                      <a:gd name="T4" fmla="*/ 4 w 25"/>
                      <a:gd name="T5" fmla="*/ 1 h 47"/>
                      <a:gd name="T6" fmla="*/ 3 w 25"/>
                      <a:gd name="T7" fmla="*/ 1 h 47"/>
                      <a:gd name="T8" fmla="*/ 2 w 25"/>
                      <a:gd name="T9" fmla="*/ 2 h 47"/>
                      <a:gd name="T10" fmla="*/ 1 w 25"/>
                      <a:gd name="T11" fmla="*/ 4 h 47"/>
                      <a:gd name="T12" fmla="*/ 1 w 25"/>
                      <a:gd name="T13" fmla="*/ 4 h 47"/>
                      <a:gd name="T14" fmla="*/ 1 w 25"/>
                      <a:gd name="T15" fmla="*/ 6 h 47"/>
                      <a:gd name="T16" fmla="*/ 0 w 25"/>
                      <a:gd name="T17" fmla="*/ 7 h 47"/>
                      <a:gd name="T18" fmla="*/ 1 w 25"/>
                      <a:gd name="T19" fmla="*/ 9 h 47"/>
                      <a:gd name="T20" fmla="*/ 1 w 25"/>
                      <a:gd name="T21" fmla="*/ 10 h 47"/>
                      <a:gd name="T22" fmla="*/ 1 w 25"/>
                      <a:gd name="T23" fmla="*/ 11 h 47"/>
                      <a:gd name="T24" fmla="*/ 2 w 25"/>
                      <a:gd name="T25" fmla="*/ 12 h 47"/>
                      <a:gd name="T26" fmla="*/ 3 w 25"/>
                      <a:gd name="T27" fmla="*/ 13 h 47"/>
                      <a:gd name="T28" fmla="*/ 4 w 25"/>
                      <a:gd name="T29" fmla="*/ 13 h 47"/>
                      <a:gd name="T30" fmla="*/ 5 w 25"/>
                      <a:gd name="T31" fmla="*/ 14 h 47"/>
                      <a:gd name="T32" fmla="*/ 7 w 25"/>
                      <a:gd name="T33" fmla="*/ 14 h 47"/>
                      <a:gd name="T34" fmla="*/ 7 w 25"/>
                      <a:gd name="T35" fmla="*/ 0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5" h="47">
                        <a:moveTo>
                          <a:pt x="25" y="0"/>
                        </a:move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5"/>
                        </a:lnTo>
                        <a:lnTo>
                          <a:pt x="7" y="7"/>
                        </a:lnTo>
                        <a:lnTo>
                          <a:pt x="5" y="12"/>
                        </a:lnTo>
                        <a:lnTo>
                          <a:pt x="3" y="15"/>
                        </a:lnTo>
                        <a:lnTo>
                          <a:pt x="2" y="19"/>
                        </a:lnTo>
                        <a:lnTo>
                          <a:pt x="0" y="23"/>
                        </a:lnTo>
                        <a:lnTo>
                          <a:pt x="2" y="29"/>
                        </a:lnTo>
                        <a:lnTo>
                          <a:pt x="3" y="33"/>
                        </a:lnTo>
                        <a:lnTo>
                          <a:pt x="5" y="36"/>
                        </a:lnTo>
                        <a:lnTo>
                          <a:pt x="7" y="40"/>
                        </a:lnTo>
                        <a:lnTo>
                          <a:pt x="10" y="42"/>
                        </a:lnTo>
                        <a:lnTo>
                          <a:pt x="14" y="45"/>
                        </a:lnTo>
                        <a:lnTo>
                          <a:pt x="18" y="46"/>
                        </a:lnTo>
                        <a:lnTo>
                          <a:pt x="25" y="47"/>
                        </a:lnTo>
                        <a:lnTo>
                          <a:pt x="25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82" name="Rectangle 54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05" y="1496"/>
                    <a:ext cx="915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383" name="Freeform 545"/>
                  <p:cNvSpPr>
                    <a:spLocks noChangeAspect="1"/>
                  </p:cNvSpPr>
                  <p:nvPr/>
                </p:nvSpPr>
                <p:spPr bwMode="auto">
                  <a:xfrm>
                    <a:off x="3235" y="1496"/>
                    <a:ext cx="7" cy="14"/>
                  </a:xfrm>
                  <a:custGeom>
                    <a:avLst/>
                    <a:gdLst>
                      <a:gd name="T0" fmla="*/ 0 w 23"/>
                      <a:gd name="T1" fmla="*/ 14 h 47"/>
                      <a:gd name="T2" fmla="*/ 2 w 23"/>
                      <a:gd name="T3" fmla="*/ 14 h 47"/>
                      <a:gd name="T4" fmla="*/ 3 w 23"/>
                      <a:gd name="T5" fmla="*/ 13 h 47"/>
                      <a:gd name="T6" fmla="*/ 4 w 23"/>
                      <a:gd name="T7" fmla="*/ 13 h 47"/>
                      <a:gd name="T8" fmla="*/ 5 w 23"/>
                      <a:gd name="T9" fmla="*/ 12 h 47"/>
                      <a:gd name="T10" fmla="*/ 6 w 23"/>
                      <a:gd name="T11" fmla="*/ 11 h 47"/>
                      <a:gd name="T12" fmla="*/ 6 w 23"/>
                      <a:gd name="T13" fmla="*/ 10 h 47"/>
                      <a:gd name="T14" fmla="*/ 7 w 23"/>
                      <a:gd name="T15" fmla="*/ 9 h 47"/>
                      <a:gd name="T16" fmla="*/ 7 w 23"/>
                      <a:gd name="T17" fmla="*/ 7 h 47"/>
                      <a:gd name="T18" fmla="*/ 7 w 23"/>
                      <a:gd name="T19" fmla="*/ 6 h 47"/>
                      <a:gd name="T20" fmla="*/ 6 w 23"/>
                      <a:gd name="T21" fmla="*/ 4 h 47"/>
                      <a:gd name="T22" fmla="*/ 6 w 23"/>
                      <a:gd name="T23" fmla="*/ 4 h 47"/>
                      <a:gd name="T24" fmla="*/ 5 w 23"/>
                      <a:gd name="T25" fmla="*/ 2 h 47"/>
                      <a:gd name="T26" fmla="*/ 4 w 23"/>
                      <a:gd name="T27" fmla="*/ 1 h 47"/>
                      <a:gd name="T28" fmla="*/ 3 w 23"/>
                      <a:gd name="T29" fmla="*/ 1 h 47"/>
                      <a:gd name="T30" fmla="*/ 2 w 23"/>
                      <a:gd name="T31" fmla="*/ 0 h 47"/>
                      <a:gd name="T32" fmla="*/ 0 w 23"/>
                      <a:gd name="T33" fmla="*/ 0 h 47"/>
                      <a:gd name="T34" fmla="*/ 0 w 23"/>
                      <a:gd name="T35" fmla="*/ 14 h 47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23" h="47">
                        <a:moveTo>
                          <a:pt x="0" y="47"/>
                        </a:moveTo>
                        <a:lnTo>
                          <a:pt x="5" y="46"/>
                        </a:lnTo>
                        <a:lnTo>
                          <a:pt x="9" y="45"/>
                        </a:lnTo>
                        <a:lnTo>
                          <a:pt x="13" y="42"/>
                        </a:lnTo>
                        <a:lnTo>
                          <a:pt x="16" y="40"/>
                        </a:lnTo>
                        <a:lnTo>
                          <a:pt x="20" y="36"/>
                        </a:lnTo>
                        <a:lnTo>
                          <a:pt x="21" y="33"/>
                        </a:lnTo>
                        <a:lnTo>
                          <a:pt x="22" y="29"/>
                        </a:lnTo>
                        <a:lnTo>
                          <a:pt x="23" y="23"/>
                        </a:lnTo>
                        <a:lnTo>
                          <a:pt x="22" y="19"/>
                        </a:lnTo>
                        <a:lnTo>
                          <a:pt x="21" y="15"/>
                        </a:lnTo>
                        <a:lnTo>
                          <a:pt x="20" y="12"/>
                        </a:lnTo>
                        <a:lnTo>
                          <a:pt x="16" y="7"/>
                        </a:lnTo>
                        <a:lnTo>
                          <a:pt x="13" y="5"/>
                        </a:lnTo>
                        <a:lnTo>
                          <a:pt x="9" y="2"/>
                        </a:lnTo>
                        <a:lnTo>
                          <a:pt x="5" y="1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84" name="Freeform 546"/>
                  <p:cNvSpPr>
                    <a:spLocks noChangeAspect="1"/>
                  </p:cNvSpPr>
                  <p:nvPr/>
                </p:nvSpPr>
                <p:spPr bwMode="auto">
                  <a:xfrm>
                    <a:off x="296" y="1425"/>
                    <a:ext cx="43" cy="143"/>
                  </a:xfrm>
                  <a:custGeom>
                    <a:avLst/>
                    <a:gdLst>
                      <a:gd name="T0" fmla="*/ 43 w 144"/>
                      <a:gd name="T1" fmla="*/ 143 h 469"/>
                      <a:gd name="T2" fmla="*/ 43 w 144"/>
                      <a:gd name="T3" fmla="*/ 55 h 469"/>
                      <a:gd name="T4" fmla="*/ 37 w 144"/>
                      <a:gd name="T5" fmla="*/ 52 h 469"/>
                      <a:gd name="T6" fmla="*/ 37 w 144"/>
                      <a:gd name="T7" fmla="*/ 23 h 469"/>
                      <a:gd name="T8" fmla="*/ 37 w 144"/>
                      <a:gd name="T9" fmla="*/ 20 h 469"/>
                      <a:gd name="T10" fmla="*/ 36 w 144"/>
                      <a:gd name="T11" fmla="*/ 16 h 469"/>
                      <a:gd name="T12" fmla="*/ 35 w 144"/>
                      <a:gd name="T13" fmla="*/ 12 h 469"/>
                      <a:gd name="T14" fmla="*/ 34 w 144"/>
                      <a:gd name="T15" fmla="*/ 8 h 469"/>
                      <a:gd name="T16" fmla="*/ 33 w 144"/>
                      <a:gd name="T17" fmla="*/ 7 h 469"/>
                      <a:gd name="T18" fmla="*/ 32 w 144"/>
                      <a:gd name="T19" fmla="*/ 5 h 469"/>
                      <a:gd name="T20" fmla="*/ 30 w 144"/>
                      <a:gd name="T21" fmla="*/ 3 h 469"/>
                      <a:gd name="T22" fmla="*/ 29 w 144"/>
                      <a:gd name="T23" fmla="*/ 2 h 469"/>
                      <a:gd name="T24" fmla="*/ 27 w 144"/>
                      <a:gd name="T25" fmla="*/ 1 h 469"/>
                      <a:gd name="T26" fmla="*/ 26 w 144"/>
                      <a:gd name="T27" fmla="*/ 1 h 469"/>
                      <a:gd name="T28" fmla="*/ 24 w 144"/>
                      <a:gd name="T29" fmla="*/ 0 h 469"/>
                      <a:gd name="T30" fmla="*/ 22 w 144"/>
                      <a:gd name="T31" fmla="*/ 0 h 469"/>
                      <a:gd name="T32" fmla="*/ 19 w 144"/>
                      <a:gd name="T33" fmla="*/ 0 h 469"/>
                      <a:gd name="T34" fmla="*/ 17 w 144"/>
                      <a:gd name="T35" fmla="*/ 1 h 469"/>
                      <a:gd name="T36" fmla="*/ 16 w 144"/>
                      <a:gd name="T37" fmla="*/ 1 h 469"/>
                      <a:gd name="T38" fmla="*/ 14 w 144"/>
                      <a:gd name="T39" fmla="*/ 2 h 469"/>
                      <a:gd name="T40" fmla="*/ 13 w 144"/>
                      <a:gd name="T41" fmla="*/ 3 h 469"/>
                      <a:gd name="T42" fmla="*/ 11 w 144"/>
                      <a:gd name="T43" fmla="*/ 5 h 469"/>
                      <a:gd name="T44" fmla="*/ 10 w 144"/>
                      <a:gd name="T45" fmla="*/ 6 h 469"/>
                      <a:gd name="T46" fmla="*/ 9 w 144"/>
                      <a:gd name="T47" fmla="*/ 8 h 469"/>
                      <a:gd name="T48" fmla="*/ 7 w 144"/>
                      <a:gd name="T49" fmla="*/ 11 h 469"/>
                      <a:gd name="T50" fmla="*/ 7 w 144"/>
                      <a:gd name="T51" fmla="*/ 16 h 469"/>
                      <a:gd name="T52" fmla="*/ 6 w 144"/>
                      <a:gd name="T53" fmla="*/ 20 h 469"/>
                      <a:gd name="T54" fmla="*/ 6 w 144"/>
                      <a:gd name="T55" fmla="*/ 23 h 469"/>
                      <a:gd name="T56" fmla="*/ 6 w 144"/>
                      <a:gd name="T57" fmla="*/ 52 h 469"/>
                      <a:gd name="T58" fmla="*/ 0 w 144"/>
                      <a:gd name="T59" fmla="*/ 54 h 469"/>
                      <a:gd name="T60" fmla="*/ 0 w 144"/>
                      <a:gd name="T61" fmla="*/ 143 h 469"/>
                      <a:gd name="T62" fmla="*/ 43 w 144"/>
                      <a:gd name="T63" fmla="*/ 143 h 469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44" h="469">
                        <a:moveTo>
                          <a:pt x="144" y="469"/>
                        </a:moveTo>
                        <a:lnTo>
                          <a:pt x="144" y="181"/>
                        </a:lnTo>
                        <a:lnTo>
                          <a:pt x="125" y="172"/>
                        </a:lnTo>
                        <a:lnTo>
                          <a:pt x="124" y="76"/>
                        </a:lnTo>
                        <a:lnTo>
                          <a:pt x="123" y="65"/>
                        </a:lnTo>
                        <a:lnTo>
                          <a:pt x="121" y="52"/>
                        </a:lnTo>
                        <a:lnTo>
                          <a:pt x="118" y="40"/>
                        </a:lnTo>
                        <a:lnTo>
                          <a:pt x="113" y="27"/>
                        </a:lnTo>
                        <a:lnTo>
                          <a:pt x="110" y="22"/>
                        </a:lnTo>
                        <a:lnTo>
                          <a:pt x="106" y="16"/>
                        </a:lnTo>
                        <a:lnTo>
                          <a:pt x="102" y="11"/>
                        </a:lnTo>
                        <a:lnTo>
                          <a:pt x="97" y="7"/>
                        </a:lnTo>
                        <a:lnTo>
                          <a:pt x="92" y="4"/>
                        </a:lnTo>
                        <a:lnTo>
                          <a:pt x="86" y="2"/>
                        </a:lnTo>
                        <a:lnTo>
                          <a:pt x="79" y="0"/>
                        </a:lnTo>
                        <a:lnTo>
                          <a:pt x="73" y="0"/>
                        </a:lnTo>
                        <a:lnTo>
                          <a:pt x="65" y="0"/>
                        </a:lnTo>
                        <a:lnTo>
                          <a:pt x="58" y="2"/>
                        </a:lnTo>
                        <a:lnTo>
                          <a:pt x="52" y="4"/>
                        </a:lnTo>
                        <a:lnTo>
                          <a:pt x="46" y="7"/>
                        </a:lnTo>
                        <a:lnTo>
                          <a:pt x="42" y="10"/>
                        </a:lnTo>
                        <a:lnTo>
                          <a:pt x="38" y="15"/>
                        </a:lnTo>
                        <a:lnTo>
                          <a:pt x="34" y="21"/>
                        </a:lnTo>
                        <a:lnTo>
                          <a:pt x="31" y="26"/>
                        </a:lnTo>
                        <a:lnTo>
                          <a:pt x="25" y="37"/>
                        </a:lnTo>
                        <a:lnTo>
                          <a:pt x="22" y="51"/>
                        </a:lnTo>
                        <a:lnTo>
                          <a:pt x="20" y="64"/>
                        </a:lnTo>
                        <a:lnTo>
                          <a:pt x="19" y="76"/>
                        </a:lnTo>
                        <a:lnTo>
                          <a:pt x="19" y="172"/>
                        </a:lnTo>
                        <a:lnTo>
                          <a:pt x="0" y="178"/>
                        </a:lnTo>
                        <a:lnTo>
                          <a:pt x="0" y="469"/>
                        </a:lnTo>
                        <a:lnTo>
                          <a:pt x="144" y="469"/>
                        </a:lnTo>
                        <a:close/>
                      </a:path>
                    </a:pathLst>
                  </a:custGeom>
                  <a:solidFill>
                    <a:srgbClr val="8C253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85" name="Freeform 547"/>
                  <p:cNvSpPr>
                    <a:spLocks noChangeAspect="1"/>
                  </p:cNvSpPr>
                  <p:nvPr/>
                </p:nvSpPr>
                <p:spPr bwMode="auto">
                  <a:xfrm>
                    <a:off x="332" y="1475"/>
                    <a:ext cx="21" cy="93"/>
                  </a:xfrm>
                  <a:custGeom>
                    <a:avLst/>
                    <a:gdLst>
                      <a:gd name="T0" fmla="*/ 15 w 48"/>
                      <a:gd name="T1" fmla="*/ 0 h 309"/>
                      <a:gd name="T2" fmla="*/ 0 w 48"/>
                      <a:gd name="T3" fmla="*/ 6 h 309"/>
                      <a:gd name="T4" fmla="*/ 0 w 48"/>
                      <a:gd name="T5" fmla="*/ 93 h 309"/>
                      <a:gd name="T6" fmla="*/ 21 w 48"/>
                      <a:gd name="T7" fmla="*/ 93 h 309"/>
                      <a:gd name="T8" fmla="*/ 21 w 48"/>
                      <a:gd name="T9" fmla="*/ 6 h 309"/>
                      <a:gd name="T10" fmla="*/ 15 w 48"/>
                      <a:gd name="T11" fmla="*/ 0 h 309"/>
                      <a:gd name="T12" fmla="*/ 21 w 48"/>
                      <a:gd name="T13" fmla="*/ 6 h 309"/>
                      <a:gd name="T14" fmla="*/ 21 w 48"/>
                      <a:gd name="T15" fmla="*/ 2 h 309"/>
                      <a:gd name="T16" fmla="*/ 15 w 48"/>
                      <a:gd name="T17" fmla="*/ 0 h 309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8" h="309">
                        <a:moveTo>
                          <a:pt x="34" y="0"/>
                        </a:moveTo>
                        <a:lnTo>
                          <a:pt x="0" y="21"/>
                        </a:lnTo>
                        <a:lnTo>
                          <a:pt x="0" y="309"/>
                        </a:lnTo>
                        <a:lnTo>
                          <a:pt x="48" y="309"/>
                        </a:lnTo>
                        <a:lnTo>
                          <a:pt x="48" y="21"/>
                        </a:lnTo>
                        <a:lnTo>
                          <a:pt x="34" y="0"/>
                        </a:lnTo>
                        <a:lnTo>
                          <a:pt x="48" y="21"/>
                        </a:lnTo>
                        <a:lnTo>
                          <a:pt x="48" y="6"/>
                        </a:lnTo>
                        <a:lnTo>
                          <a:pt x="3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86" name="Freeform 548"/>
                  <p:cNvSpPr>
                    <a:spLocks noChangeAspect="1"/>
                  </p:cNvSpPr>
                  <p:nvPr/>
                </p:nvSpPr>
                <p:spPr bwMode="auto">
                  <a:xfrm>
                    <a:off x="332" y="1468"/>
                    <a:ext cx="14" cy="14"/>
                  </a:xfrm>
                  <a:custGeom>
                    <a:avLst/>
                    <a:gdLst>
                      <a:gd name="T0" fmla="*/ 0 w 53"/>
                      <a:gd name="T1" fmla="*/ 6 h 51"/>
                      <a:gd name="T2" fmla="*/ 4 w 53"/>
                      <a:gd name="T3" fmla="*/ 12 h 51"/>
                      <a:gd name="T4" fmla="*/ 9 w 53"/>
                      <a:gd name="T5" fmla="*/ 14 h 51"/>
                      <a:gd name="T6" fmla="*/ 14 w 53"/>
                      <a:gd name="T7" fmla="*/ 2 h 51"/>
                      <a:gd name="T8" fmla="*/ 9 w 53"/>
                      <a:gd name="T9" fmla="*/ 0 h 51"/>
                      <a:gd name="T10" fmla="*/ 0 w 53"/>
                      <a:gd name="T11" fmla="*/ 6 h 51"/>
                      <a:gd name="T12" fmla="*/ 0 w 53"/>
                      <a:gd name="T13" fmla="*/ 6 h 51"/>
                      <a:gd name="T14" fmla="*/ 0 w 53"/>
                      <a:gd name="T15" fmla="*/ 10 h 51"/>
                      <a:gd name="T16" fmla="*/ 4 w 53"/>
                      <a:gd name="T17" fmla="*/ 12 h 51"/>
                      <a:gd name="T18" fmla="*/ 0 w 53"/>
                      <a:gd name="T19" fmla="*/ 6 h 5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53" h="51">
                        <a:moveTo>
                          <a:pt x="0" y="21"/>
                        </a:moveTo>
                        <a:lnTo>
                          <a:pt x="14" y="42"/>
                        </a:lnTo>
                        <a:lnTo>
                          <a:pt x="33" y="51"/>
                        </a:lnTo>
                        <a:lnTo>
                          <a:pt x="53" y="9"/>
                        </a:lnTo>
                        <a:lnTo>
                          <a:pt x="33" y="0"/>
                        </a:lnTo>
                        <a:lnTo>
                          <a:pt x="0" y="21"/>
                        </a:lnTo>
                        <a:lnTo>
                          <a:pt x="1" y="36"/>
                        </a:lnTo>
                        <a:lnTo>
                          <a:pt x="14" y="42"/>
                        </a:lnTo>
                        <a:lnTo>
                          <a:pt x="0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87" name="Freeform 549"/>
                  <p:cNvSpPr>
                    <a:spLocks noChangeAspect="1"/>
                  </p:cNvSpPr>
                  <p:nvPr/>
                </p:nvSpPr>
                <p:spPr bwMode="auto">
                  <a:xfrm>
                    <a:off x="332" y="1446"/>
                    <a:ext cx="14" cy="29"/>
                  </a:xfrm>
                  <a:custGeom>
                    <a:avLst/>
                    <a:gdLst>
                      <a:gd name="T0" fmla="*/ 0 w 48"/>
                      <a:gd name="T1" fmla="*/ 0 h 96"/>
                      <a:gd name="T2" fmla="*/ 0 w 48"/>
                      <a:gd name="T3" fmla="*/ 0 h 96"/>
                      <a:gd name="T4" fmla="*/ 0 w 48"/>
                      <a:gd name="T5" fmla="*/ 29 h 96"/>
                      <a:gd name="T6" fmla="*/ 14 w 48"/>
                      <a:gd name="T7" fmla="*/ 29 h 96"/>
                      <a:gd name="T8" fmla="*/ 13 w 48"/>
                      <a:gd name="T9" fmla="*/ 0 h 96"/>
                      <a:gd name="T10" fmla="*/ 0 w 48"/>
                      <a:gd name="T11" fmla="*/ 0 h 96"/>
                      <a:gd name="T12" fmla="*/ 0 w 48"/>
                      <a:gd name="T13" fmla="*/ 0 h 96"/>
                      <a:gd name="T14" fmla="*/ 0 w 48"/>
                      <a:gd name="T15" fmla="*/ 0 h 96"/>
                      <a:gd name="T16" fmla="*/ 0 w 48"/>
                      <a:gd name="T17" fmla="*/ 0 h 96"/>
                      <a:gd name="T18" fmla="*/ 0 w 48"/>
                      <a:gd name="T19" fmla="*/ 0 h 9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8" h="96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1" y="96"/>
                        </a:lnTo>
                        <a:lnTo>
                          <a:pt x="48" y="9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88" name="Freeform 550"/>
                  <p:cNvSpPr>
                    <a:spLocks noChangeAspect="1"/>
                  </p:cNvSpPr>
                  <p:nvPr/>
                </p:nvSpPr>
                <p:spPr bwMode="auto">
                  <a:xfrm>
                    <a:off x="318" y="1417"/>
                    <a:ext cx="21" cy="29"/>
                  </a:xfrm>
                  <a:custGeom>
                    <a:avLst/>
                    <a:gdLst>
                      <a:gd name="T0" fmla="*/ 0 w 74"/>
                      <a:gd name="T1" fmla="*/ 14 h 100"/>
                      <a:gd name="T2" fmla="*/ 0 w 74"/>
                      <a:gd name="T3" fmla="*/ 14 h 100"/>
                      <a:gd name="T4" fmla="*/ 1 w 74"/>
                      <a:gd name="T5" fmla="*/ 14 h 100"/>
                      <a:gd name="T6" fmla="*/ 2 w 74"/>
                      <a:gd name="T7" fmla="*/ 14 h 100"/>
                      <a:gd name="T8" fmla="*/ 2 w 74"/>
                      <a:gd name="T9" fmla="*/ 14 h 100"/>
                      <a:gd name="T10" fmla="*/ 3 w 74"/>
                      <a:gd name="T11" fmla="*/ 14 h 100"/>
                      <a:gd name="T12" fmla="*/ 3 w 74"/>
                      <a:gd name="T13" fmla="*/ 15 h 100"/>
                      <a:gd name="T14" fmla="*/ 5 w 74"/>
                      <a:gd name="T15" fmla="*/ 16 h 100"/>
                      <a:gd name="T16" fmla="*/ 5 w 74"/>
                      <a:gd name="T17" fmla="*/ 17 h 100"/>
                      <a:gd name="T18" fmla="*/ 5 w 74"/>
                      <a:gd name="T19" fmla="*/ 17 h 100"/>
                      <a:gd name="T20" fmla="*/ 7 w 74"/>
                      <a:gd name="T21" fmla="*/ 21 h 100"/>
                      <a:gd name="T22" fmla="*/ 7 w 74"/>
                      <a:gd name="T23" fmla="*/ 23 h 100"/>
                      <a:gd name="T24" fmla="*/ 8 w 74"/>
                      <a:gd name="T25" fmla="*/ 27 h 100"/>
                      <a:gd name="T26" fmla="*/ 8 w 74"/>
                      <a:gd name="T27" fmla="*/ 29 h 100"/>
                      <a:gd name="T28" fmla="*/ 21 w 74"/>
                      <a:gd name="T29" fmla="*/ 29 h 100"/>
                      <a:gd name="T30" fmla="*/ 21 w 74"/>
                      <a:gd name="T31" fmla="*/ 25 h 100"/>
                      <a:gd name="T32" fmla="*/ 20 w 74"/>
                      <a:gd name="T33" fmla="*/ 21 h 100"/>
                      <a:gd name="T34" fmla="*/ 19 w 74"/>
                      <a:gd name="T35" fmla="*/ 16 h 100"/>
                      <a:gd name="T36" fmla="*/ 17 w 74"/>
                      <a:gd name="T37" fmla="*/ 12 h 100"/>
                      <a:gd name="T38" fmla="*/ 16 w 74"/>
                      <a:gd name="T39" fmla="*/ 10 h 100"/>
                      <a:gd name="T40" fmla="*/ 14 w 74"/>
                      <a:gd name="T41" fmla="*/ 8 h 100"/>
                      <a:gd name="T42" fmla="*/ 13 w 74"/>
                      <a:gd name="T43" fmla="*/ 5 h 100"/>
                      <a:gd name="T44" fmla="*/ 11 w 74"/>
                      <a:gd name="T45" fmla="*/ 4 h 100"/>
                      <a:gd name="T46" fmla="*/ 8 w 74"/>
                      <a:gd name="T47" fmla="*/ 2 h 100"/>
                      <a:gd name="T48" fmla="*/ 6 w 74"/>
                      <a:gd name="T49" fmla="*/ 1 h 100"/>
                      <a:gd name="T50" fmla="*/ 3 w 74"/>
                      <a:gd name="T51" fmla="*/ 0 h 100"/>
                      <a:gd name="T52" fmla="*/ 0 w 74"/>
                      <a:gd name="T53" fmla="*/ 0 h 100"/>
                      <a:gd name="T54" fmla="*/ 0 w 74"/>
                      <a:gd name="T55" fmla="*/ 0 h 100"/>
                      <a:gd name="T56" fmla="*/ 0 w 74"/>
                      <a:gd name="T57" fmla="*/ 14 h 100"/>
                      <a:gd name="T58" fmla="*/ 0 w 74"/>
                      <a:gd name="T59" fmla="*/ 14 h 100"/>
                      <a:gd name="T60" fmla="*/ 0 w 74"/>
                      <a:gd name="T61" fmla="*/ 14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4" h="100">
                        <a:moveTo>
                          <a:pt x="0" y="47"/>
                        </a:moveTo>
                        <a:lnTo>
                          <a:pt x="0" y="47"/>
                        </a:lnTo>
                        <a:lnTo>
                          <a:pt x="3" y="47"/>
                        </a:lnTo>
                        <a:lnTo>
                          <a:pt x="6" y="48"/>
                        </a:lnTo>
                        <a:lnTo>
                          <a:pt x="8" y="49"/>
                        </a:lnTo>
                        <a:lnTo>
                          <a:pt x="10" y="50"/>
                        </a:lnTo>
                        <a:lnTo>
                          <a:pt x="12" y="52"/>
                        </a:lnTo>
                        <a:lnTo>
                          <a:pt x="16" y="54"/>
                        </a:lnTo>
                        <a:lnTo>
                          <a:pt x="18" y="57"/>
                        </a:lnTo>
                        <a:lnTo>
                          <a:pt x="19" y="60"/>
                        </a:lnTo>
                        <a:lnTo>
                          <a:pt x="23" y="71"/>
                        </a:lnTo>
                        <a:lnTo>
                          <a:pt x="26" y="81"/>
                        </a:lnTo>
                        <a:lnTo>
                          <a:pt x="27" y="92"/>
                        </a:lnTo>
                        <a:lnTo>
                          <a:pt x="28" y="100"/>
                        </a:lnTo>
                        <a:lnTo>
                          <a:pt x="74" y="100"/>
                        </a:lnTo>
                        <a:lnTo>
                          <a:pt x="73" y="87"/>
                        </a:lnTo>
                        <a:lnTo>
                          <a:pt x="71" y="72"/>
                        </a:lnTo>
                        <a:lnTo>
                          <a:pt x="67" y="56"/>
                        </a:lnTo>
                        <a:lnTo>
                          <a:pt x="61" y="41"/>
                        </a:lnTo>
                        <a:lnTo>
                          <a:pt x="57" y="33"/>
                        </a:lnTo>
                        <a:lnTo>
                          <a:pt x="51" y="26"/>
                        </a:lnTo>
                        <a:lnTo>
                          <a:pt x="45" y="18"/>
                        </a:lnTo>
                        <a:lnTo>
                          <a:pt x="38" y="13"/>
                        </a:lnTo>
                        <a:lnTo>
                          <a:pt x="29" y="8"/>
                        </a:lnTo>
                        <a:lnTo>
                          <a:pt x="20" y="4"/>
                        </a:lnTo>
                        <a:lnTo>
                          <a:pt x="10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89" name="Freeform 551"/>
                  <p:cNvSpPr>
                    <a:spLocks noChangeAspect="1"/>
                  </p:cNvSpPr>
                  <p:nvPr/>
                </p:nvSpPr>
                <p:spPr bwMode="auto">
                  <a:xfrm>
                    <a:off x="296" y="1417"/>
                    <a:ext cx="14" cy="29"/>
                  </a:xfrm>
                  <a:custGeom>
                    <a:avLst/>
                    <a:gdLst>
                      <a:gd name="T0" fmla="*/ 8 w 77"/>
                      <a:gd name="T1" fmla="*/ 29 h 100"/>
                      <a:gd name="T2" fmla="*/ 8 w 77"/>
                      <a:gd name="T3" fmla="*/ 29 h 100"/>
                      <a:gd name="T4" fmla="*/ 8 w 77"/>
                      <a:gd name="T5" fmla="*/ 26 h 100"/>
                      <a:gd name="T6" fmla="*/ 9 w 77"/>
                      <a:gd name="T7" fmla="*/ 23 h 100"/>
                      <a:gd name="T8" fmla="*/ 9 w 77"/>
                      <a:gd name="T9" fmla="*/ 20 h 100"/>
                      <a:gd name="T10" fmla="*/ 10 w 77"/>
                      <a:gd name="T11" fmla="*/ 17 h 100"/>
                      <a:gd name="T12" fmla="*/ 10 w 77"/>
                      <a:gd name="T13" fmla="*/ 17 h 100"/>
                      <a:gd name="T14" fmla="*/ 11 w 77"/>
                      <a:gd name="T15" fmla="*/ 16 h 100"/>
                      <a:gd name="T16" fmla="*/ 11 w 77"/>
                      <a:gd name="T17" fmla="*/ 15 h 100"/>
                      <a:gd name="T18" fmla="*/ 11 w 77"/>
                      <a:gd name="T19" fmla="*/ 14 h 100"/>
                      <a:gd name="T20" fmla="*/ 12 w 77"/>
                      <a:gd name="T21" fmla="*/ 14 h 100"/>
                      <a:gd name="T22" fmla="*/ 12 w 77"/>
                      <a:gd name="T23" fmla="*/ 14 h 100"/>
                      <a:gd name="T24" fmla="*/ 13 w 77"/>
                      <a:gd name="T25" fmla="*/ 14 h 100"/>
                      <a:gd name="T26" fmla="*/ 14 w 77"/>
                      <a:gd name="T27" fmla="*/ 14 h 100"/>
                      <a:gd name="T28" fmla="*/ 14 w 77"/>
                      <a:gd name="T29" fmla="*/ 0 h 100"/>
                      <a:gd name="T30" fmla="*/ 12 w 77"/>
                      <a:gd name="T31" fmla="*/ 0 h 100"/>
                      <a:gd name="T32" fmla="*/ 10 w 77"/>
                      <a:gd name="T33" fmla="*/ 1 h 100"/>
                      <a:gd name="T34" fmla="*/ 8 w 77"/>
                      <a:gd name="T35" fmla="*/ 2 h 100"/>
                      <a:gd name="T36" fmla="*/ 7 w 77"/>
                      <a:gd name="T37" fmla="*/ 3 h 100"/>
                      <a:gd name="T38" fmla="*/ 5 w 77"/>
                      <a:gd name="T39" fmla="*/ 5 h 100"/>
                      <a:gd name="T40" fmla="*/ 4 w 77"/>
                      <a:gd name="T41" fmla="*/ 7 h 100"/>
                      <a:gd name="T42" fmla="*/ 3 w 77"/>
                      <a:gd name="T43" fmla="*/ 9 h 100"/>
                      <a:gd name="T44" fmla="*/ 3 w 77"/>
                      <a:gd name="T45" fmla="*/ 11 h 100"/>
                      <a:gd name="T46" fmla="*/ 1 w 77"/>
                      <a:gd name="T47" fmla="*/ 16 h 100"/>
                      <a:gd name="T48" fmla="*/ 1 w 77"/>
                      <a:gd name="T49" fmla="*/ 20 h 100"/>
                      <a:gd name="T50" fmla="*/ 0 w 77"/>
                      <a:gd name="T51" fmla="*/ 25 h 100"/>
                      <a:gd name="T52" fmla="*/ 0 w 77"/>
                      <a:gd name="T53" fmla="*/ 29 h 100"/>
                      <a:gd name="T54" fmla="*/ 0 w 77"/>
                      <a:gd name="T55" fmla="*/ 29 h 100"/>
                      <a:gd name="T56" fmla="*/ 8 w 77"/>
                      <a:gd name="T57" fmla="*/ 29 h 100"/>
                      <a:gd name="T58" fmla="*/ 8 w 77"/>
                      <a:gd name="T59" fmla="*/ 29 h 100"/>
                      <a:gd name="T60" fmla="*/ 8 w 77"/>
                      <a:gd name="T61" fmla="*/ 29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46" y="100"/>
                        </a:moveTo>
                        <a:lnTo>
                          <a:pt x="46" y="100"/>
                        </a:lnTo>
                        <a:lnTo>
                          <a:pt x="46" y="90"/>
                        </a:lnTo>
                        <a:lnTo>
                          <a:pt x="48" y="79"/>
                        </a:lnTo>
                        <a:lnTo>
                          <a:pt x="50" y="70"/>
                        </a:lnTo>
                        <a:lnTo>
                          <a:pt x="55" y="59"/>
                        </a:lnTo>
                        <a:lnTo>
                          <a:pt x="57" y="57"/>
                        </a:lnTo>
                        <a:lnTo>
                          <a:pt x="59" y="54"/>
                        </a:lnTo>
                        <a:lnTo>
                          <a:pt x="61" y="52"/>
                        </a:lnTo>
                        <a:lnTo>
                          <a:pt x="63" y="50"/>
                        </a:lnTo>
                        <a:lnTo>
                          <a:pt x="66" y="49"/>
                        </a:lnTo>
                        <a:lnTo>
                          <a:pt x="68" y="48"/>
                        </a:lnTo>
                        <a:lnTo>
                          <a:pt x="73" y="47"/>
                        </a:lnTo>
                        <a:lnTo>
                          <a:pt x="77" y="47"/>
                        </a:lnTo>
                        <a:lnTo>
                          <a:pt x="77" y="0"/>
                        </a:lnTo>
                        <a:lnTo>
                          <a:pt x="66" y="0"/>
                        </a:lnTo>
                        <a:lnTo>
                          <a:pt x="56" y="2"/>
                        </a:lnTo>
                        <a:lnTo>
                          <a:pt x="46" y="7"/>
                        </a:lnTo>
                        <a:lnTo>
                          <a:pt x="38" y="12"/>
                        </a:lnTo>
                        <a:lnTo>
                          <a:pt x="30" y="17"/>
                        </a:lnTo>
                        <a:lnTo>
                          <a:pt x="23" y="24"/>
                        </a:lnTo>
                        <a:lnTo>
                          <a:pt x="18" y="31"/>
                        </a:lnTo>
                        <a:lnTo>
                          <a:pt x="14" y="39"/>
                        </a:lnTo>
                        <a:lnTo>
                          <a:pt x="7" y="54"/>
                        </a:lnTo>
                        <a:lnTo>
                          <a:pt x="3" y="70"/>
                        </a:lnTo>
                        <a:lnTo>
                          <a:pt x="0" y="86"/>
                        </a:lnTo>
                        <a:lnTo>
                          <a:pt x="0" y="100"/>
                        </a:lnTo>
                        <a:lnTo>
                          <a:pt x="46" y="10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90" name="Freeform 552"/>
                  <p:cNvSpPr>
                    <a:spLocks noChangeAspect="1"/>
                  </p:cNvSpPr>
                  <p:nvPr/>
                </p:nvSpPr>
                <p:spPr bwMode="auto">
                  <a:xfrm>
                    <a:off x="296" y="1446"/>
                    <a:ext cx="14" cy="36"/>
                  </a:xfrm>
                  <a:custGeom>
                    <a:avLst/>
                    <a:gdLst>
                      <a:gd name="T0" fmla="*/ 9 w 46"/>
                      <a:gd name="T1" fmla="*/ 36 h 117"/>
                      <a:gd name="T2" fmla="*/ 14 w 46"/>
                      <a:gd name="T3" fmla="*/ 30 h 117"/>
                      <a:gd name="T4" fmla="*/ 14 w 46"/>
                      <a:gd name="T5" fmla="*/ 0 h 117"/>
                      <a:gd name="T6" fmla="*/ 0 w 46"/>
                      <a:gd name="T7" fmla="*/ 0 h 117"/>
                      <a:gd name="T8" fmla="*/ 0 w 46"/>
                      <a:gd name="T9" fmla="*/ 30 h 117"/>
                      <a:gd name="T10" fmla="*/ 9 w 46"/>
                      <a:gd name="T11" fmla="*/ 36 h 117"/>
                      <a:gd name="T12" fmla="*/ 9 w 46"/>
                      <a:gd name="T13" fmla="*/ 36 h 117"/>
                      <a:gd name="T14" fmla="*/ 14 w 46"/>
                      <a:gd name="T15" fmla="*/ 34 h 117"/>
                      <a:gd name="T16" fmla="*/ 14 w 46"/>
                      <a:gd name="T17" fmla="*/ 30 h 117"/>
                      <a:gd name="T18" fmla="*/ 9 w 46"/>
                      <a:gd name="T19" fmla="*/ 36 h 117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117">
                        <a:moveTo>
                          <a:pt x="30" y="117"/>
                        </a:moveTo>
                        <a:lnTo>
                          <a:pt x="46" y="9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30" y="117"/>
                        </a:lnTo>
                        <a:lnTo>
                          <a:pt x="46" y="112"/>
                        </a:lnTo>
                        <a:lnTo>
                          <a:pt x="46" y="96"/>
                        </a:lnTo>
                        <a:lnTo>
                          <a:pt x="30" y="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91" name="Freeform 553"/>
                  <p:cNvSpPr>
                    <a:spLocks noChangeAspect="1"/>
                  </p:cNvSpPr>
                  <p:nvPr/>
                </p:nvSpPr>
                <p:spPr bwMode="auto">
                  <a:xfrm>
                    <a:off x="289" y="1468"/>
                    <a:ext cx="14" cy="14"/>
                  </a:xfrm>
                  <a:custGeom>
                    <a:avLst/>
                    <a:gdLst>
                      <a:gd name="T0" fmla="*/ 0 w 49"/>
                      <a:gd name="T1" fmla="*/ 8 h 51"/>
                      <a:gd name="T2" fmla="*/ 9 w 49"/>
                      <a:gd name="T3" fmla="*/ 14 h 51"/>
                      <a:gd name="T4" fmla="*/ 14 w 49"/>
                      <a:gd name="T5" fmla="*/ 12 h 51"/>
                      <a:gd name="T6" fmla="*/ 10 w 49"/>
                      <a:gd name="T7" fmla="*/ 0 h 51"/>
                      <a:gd name="T8" fmla="*/ 4 w 49"/>
                      <a:gd name="T9" fmla="*/ 2 h 51"/>
                      <a:gd name="T10" fmla="*/ 0 w 49"/>
                      <a:gd name="T11" fmla="*/ 8 h 51"/>
                      <a:gd name="T12" fmla="*/ 4 w 49"/>
                      <a:gd name="T13" fmla="*/ 2 h 51"/>
                      <a:gd name="T14" fmla="*/ 0 w 49"/>
                      <a:gd name="T15" fmla="*/ 4 h 51"/>
                      <a:gd name="T16" fmla="*/ 0 w 49"/>
                      <a:gd name="T17" fmla="*/ 8 h 5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9" h="51">
                        <a:moveTo>
                          <a:pt x="0" y="28"/>
                        </a:moveTo>
                        <a:lnTo>
                          <a:pt x="30" y="51"/>
                        </a:lnTo>
                        <a:lnTo>
                          <a:pt x="49" y="43"/>
                        </a:lnTo>
                        <a:lnTo>
                          <a:pt x="34" y="0"/>
                        </a:lnTo>
                        <a:lnTo>
                          <a:pt x="15" y="7"/>
                        </a:lnTo>
                        <a:lnTo>
                          <a:pt x="0" y="28"/>
                        </a:lnTo>
                        <a:lnTo>
                          <a:pt x="15" y="7"/>
                        </a:lnTo>
                        <a:lnTo>
                          <a:pt x="0" y="13"/>
                        </a:lnTo>
                        <a:lnTo>
                          <a:pt x="0" y="2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92" name="Freeform 554"/>
                  <p:cNvSpPr>
                    <a:spLocks noChangeAspect="1"/>
                  </p:cNvSpPr>
                  <p:nvPr/>
                </p:nvSpPr>
                <p:spPr bwMode="auto">
                  <a:xfrm>
                    <a:off x="289" y="1475"/>
                    <a:ext cx="14" cy="100"/>
                  </a:xfrm>
                  <a:custGeom>
                    <a:avLst/>
                    <a:gdLst>
                      <a:gd name="T0" fmla="*/ 7 w 46"/>
                      <a:gd name="T1" fmla="*/ 100 h 314"/>
                      <a:gd name="T2" fmla="*/ 14 w 46"/>
                      <a:gd name="T3" fmla="*/ 93 h 314"/>
                      <a:gd name="T4" fmla="*/ 14 w 46"/>
                      <a:gd name="T5" fmla="*/ 0 h 314"/>
                      <a:gd name="T6" fmla="*/ 0 w 46"/>
                      <a:gd name="T7" fmla="*/ 0 h 314"/>
                      <a:gd name="T8" fmla="*/ 0 w 46"/>
                      <a:gd name="T9" fmla="*/ 93 h 314"/>
                      <a:gd name="T10" fmla="*/ 7 w 46"/>
                      <a:gd name="T11" fmla="*/ 100 h 314"/>
                      <a:gd name="T12" fmla="*/ 0 w 46"/>
                      <a:gd name="T13" fmla="*/ 93 h 314"/>
                      <a:gd name="T14" fmla="*/ 0 w 46"/>
                      <a:gd name="T15" fmla="*/ 100 h 314"/>
                      <a:gd name="T16" fmla="*/ 7 w 46"/>
                      <a:gd name="T17" fmla="*/ 100 h 314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6" h="314">
                        <a:moveTo>
                          <a:pt x="23" y="314"/>
                        </a:moveTo>
                        <a:lnTo>
                          <a:pt x="46" y="29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3" y="314"/>
                        </a:lnTo>
                        <a:lnTo>
                          <a:pt x="0" y="291"/>
                        </a:lnTo>
                        <a:lnTo>
                          <a:pt x="0" y="314"/>
                        </a:lnTo>
                        <a:lnTo>
                          <a:pt x="23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93" name="Freeform 555"/>
                  <p:cNvSpPr>
                    <a:spLocks noChangeAspect="1"/>
                  </p:cNvSpPr>
                  <p:nvPr/>
                </p:nvSpPr>
                <p:spPr bwMode="auto">
                  <a:xfrm>
                    <a:off x="296" y="1561"/>
                    <a:ext cx="57" cy="14"/>
                  </a:xfrm>
                  <a:custGeom>
                    <a:avLst/>
                    <a:gdLst>
                      <a:gd name="T0" fmla="*/ 57 w 169"/>
                      <a:gd name="T1" fmla="*/ 7 h 46"/>
                      <a:gd name="T2" fmla="*/ 49 w 169"/>
                      <a:gd name="T3" fmla="*/ 0 h 46"/>
                      <a:gd name="T4" fmla="*/ 0 w 169"/>
                      <a:gd name="T5" fmla="*/ 0 h 46"/>
                      <a:gd name="T6" fmla="*/ 0 w 169"/>
                      <a:gd name="T7" fmla="*/ 14 h 46"/>
                      <a:gd name="T8" fmla="*/ 49 w 169"/>
                      <a:gd name="T9" fmla="*/ 14 h 46"/>
                      <a:gd name="T10" fmla="*/ 57 w 169"/>
                      <a:gd name="T11" fmla="*/ 7 h 46"/>
                      <a:gd name="T12" fmla="*/ 49 w 169"/>
                      <a:gd name="T13" fmla="*/ 14 h 46"/>
                      <a:gd name="T14" fmla="*/ 57 w 169"/>
                      <a:gd name="T15" fmla="*/ 14 h 46"/>
                      <a:gd name="T16" fmla="*/ 57 w 169"/>
                      <a:gd name="T17" fmla="*/ 7 h 4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69" h="46">
                        <a:moveTo>
                          <a:pt x="169" y="23"/>
                        </a:moveTo>
                        <a:lnTo>
                          <a:pt x="144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44" y="46"/>
                        </a:lnTo>
                        <a:lnTo>
                          <a:pt x="169" y="23"/>
                        </a:lnTo>
                        <a:lnTo>
                          <a:pt x="144" y="46"/>
                        </a:lnTo>
                        <a:lnTo>
                          <a:pt x="169" y="46"/>
                        </a:lnTo>
                        <a:lnTo>
                          <a:pt x="169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94" name="Freeform 556"/>
                  <p:cNvSpPr>
                    <a:spLocks noChangeAspect="1"/>
                  </p:cNvSpPr>
                  <p:nvPr/>
                </p:nvSpPr>
                <p:spPr bwMode="auto">
                  <a:xfrm>
                    <a:off x="5201" y="1425"/>
                    <a:ext cx="43" cy="143"/>
                  </a:xfrm>
                  <a:custGeom>
                    <a:avLst/>
                    <a:gdLst>
                      <a:gd name="T0" fmla="*/ 0 w 143"/>
                      <a:gd name="T1" fmla="*/ 143 h 469"/>
                      <a:gd name="T2" fmla="*/ 0 w 143"/>
                      <a:gd name="T3" fmla="*/ 55 h 469"/>
                      <a:gd name="T4" fmla="*/ 6 w 143"/>
                      <a:gd name="T5" fmla="*/ 52 h 469"/>
                      <a:gd name="T6" fmla="*/ 6 w 143"/>
                      <a:gd name="T7" fmla="*/ 23 h 469"/>
                      <a:gd name="T8" fmla="*/ 6 w 143"/>
                      <a:gd name="T9" fmla="*/ 20 h 469"/>
                      <a:gd name="T10" fmla="*/ 6 w 143"/>
                      <a:gd name="T11" fmla="*/ 16 h 469"/>
                      <a:gd name="T12" fmla="*/ 7 w 143"/>
                      <a:gd name="T13" fmla="*/ 12 h 469"/>
                      <a:gd name="T14" fmla="*/ 9 w 143"/>
                      <a:gd name="T15" fmla="*/ 8 h 469"/>
                      <a:gd name="T16" fmla="*/ 10 w 143"/>
                      <a:gd name="T17" fmla="*/ 7 h 469"/>
                      <a:gd name="T18" fmla="*/ 11 w 143"/>
                      <a:gd name="T19" fmla="*/ 5 h 469"/>
                      <a:gd name="T20" fmla="*/ 12 w 143"/>
                      <a:gd name="T21" fmla="*/ 3 h 469"/>
                      <a:gd name="T22" fmla="*/ 14 w 143"/>
                      <a:gd name="T23" fmla="*/ 2 h 469"/>
                      <a:gd name="T24" fmla="*/ 15 w 143"/>
                      <a:gd name="T25" fmla="*/ 1 h 469"/>
                      <a:gd name="T26" fmla="*/ 17 w 143"/>
                      <a:gd name="T27" fmla="*/ 1 h 469"/>
                      <a:gd name="T28" fmla="*/ 19 w 143"/>
                      <a:gd name="T29" fmla="*/ 0 h 469"/>
                      <a:gd name="T30" fmla="*/ 21 w 143"/>
                      <a:gd name="T31" fmla="*/ 0 h 469"/>
                      <a:gd name="T32" fmla="*/ 24 w 143"/>
                      <a:gd name="T33" fmla="*/ 0 h 469"/>
                      <a:gd name="T34" fmla="*/ 26 w 143"/>
                      <a:gd name="T35" fmla="*/ 1 h 469"/>
                      <a:gd name="T36" fmla="*/ 28 w 143"/>
                      <a:gd name="T37" fmla="*/ 1 h 469"/>
                      <a:gd name="T38" fmla="*/ 29 w 143"/>
                      <a:gd name="T39" fmla="*/ 2 h 469"/>
                      <a:gd name="T40" fmla="*/ 31 w 143"/>
                      <a:gd name="T41" fmla="*/ 3 h 469"/>
                      <a:gd name="T42" fmla="*/ 32 w 143"/>
                      <a:gd name="T43" fmla="*/ 5 h 469"/>
                      <a:gd name="T44" fmla="*/ 33 w 143"/>
                      <a:gd name="T45" fmla="*/ 6 h 469"/>
                      <a:gd name="T46" fmla="*/ 34 w 143"/>
                      <a:gd name="T47" fmla="*/ 8 h 469"/>
                      <a:gd name="T48" fmla="*/ 35 w 143"/>
                      <a:gd name="T49" fmla="*/ 11 h 469"/>
                      <a:gd name="T50" fmla="*/ 36 w 143"/>
                      <a:gd name="T51" fmla="*/ 16 h 469"/>
                      <a:gd name="T52" fmla="*/ 37 w 143"/>
                      <a:gd name="T53" fmla="*/ 20 h 469"/>
                      <a:gd name="T54" fmla="*/ 37 w 143"/>
                      <a:gd name="T55" fmla="*/ 23 h 469"/>
                      <a:gd name="T56" fmla="*/ 37 w 143"/>
                      <a:gd name="T57" fmla="*/ 52 h 469"/>
                      <a:gd name="T58" fmla="*/ 43 w 143"/>
                      <a:gd name="T59" fmla="*/ 54 h 469"/>
                      <a:gd name="T60" fmla="*/ 43 w 143"/>
                      <a:gd name="T61" fmla="*/ 143 h 469"/>
                      <a:gd name="T62" fmla="*/ 0 w 143"/>
                      <a:gd name="T63" fmla="*/ 143 h 469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43" h="469">
                        <a:moveTo>
                          <a:pt x="0" y="469"/>
                        </a:moveTo>
                        <a:lnTo>
                          <a:pt x="0" y="181"/>
                        </a:lnTo>
                        <a:lnTo>
                          <a:pt x="19" y="172"/>
                        </a:lnTo>
                        <a:lnTo>
                          <a:pt x="19" y="76"/>
                        </a:lnTo>
                        <a:lnTo>
                          <a:pt x="19" y="65"/>
                        </a:lnTo>
                        <a:lnTo>
                          <a:pt x="21" y="52"/>
                        </a:lnTo>
                        <a:lnTo>
                          <a:pt x="24" y="40"/>
                        </a:lnTo>
                        <a:lnTo>
                          <a:pt x="29" y="27"/>
                        </a:lnTo>
                        <a:lnTo>
                          <a:pt x="32" y="22"/>
                        </a:lnTo>
                        <a:lnTo>
                          <a:pt x="37" y="16"/>
                        </a:lnTo>
                        <a:lnTo>
                          <a:pt x="41" y="11"/>
                        </a:lnTo>
                        <a:lnTo>
                          <a:pt x="46" y="7"/>
                        </a:lnTo>
                        <a:lnTo>
                          <a:pt x="51" y="4"/>
                        </a:lnTo>
                        <a:lnTo>
                          <a:pt x="58" y="2"/>
                        </a:lnTo>
                        <a:lnTo>
                          <a:pt x="64" y="0"/>
                        </a:lnTo>
                        <a:lnTo>
                          <a:pt x="71" y="0"/>
                        </a:lnTo>
                        <a:lnTo>
                          <a:pt x="79" y="0"/>
                        </a:lnTo>
                        <a:lnTo>
                          <a:pt x="86" y="2"/>
                        </a:lnTo>
                        <a:lnTo>
                          <a:pt x="92" y="4"/>
                        </a:lnTo>
                        <a:lnTo>
                          <a:pt x="98" y="7"/>
                        </a:lnTo>
                        <a:lnTo>
                          <a:pt x="102" y="10"/>
                        </a:lnTo>
                        <a:lnTo>
                          <a:pt x="106" y="15"/>
                        </a:lnTo>
                        <a:lnTo>
                          <a:pt x="110" y="21"/>
                        </a:lnTo>
                        <a:lnTo>
                          <a:pt x="113" y="26"/>
                        </a:lnTo>
                        <a:lnTo>
                          <a:pt x="118" y="37"/>
                        </a:lnTo>
                        <a:lnTo>
                          <a:pt x="121" y="51"/>
                        </a:lnTo>
                        <a:lnTo>
                          <a:pt x="123" y="64"/>
                        </a:lnTo>
                        <a:lnTo>
                          <a:pt x="124" y="76"/>
                        </a:lnTo>
                        <a:lnTo>
                          <a:pt x="124" y="172"/>
                        </a:lnTo>
                        <a:lnTo>
                          <a:pt x="143" y="178"/>
                        </a:lnTo>
                        <a:lnTo>
                          <a:pt x="143" y="469"/>
                        </a:lnTo>
                        <a:lnTo>
                          <a:pt x="0" y="469"/>
                        </a:lnTo>
                        <a:close/>
                      </a:path>
                    </a:pathLst>
                  </a:custGeom>
                  <a:solidFill>
                    <a:srgbClr val="8C253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95" name="Freeform 557"/>
                  <p:cNvSpPr>
                    <a:spLocks noChangeAspect="1"/>
                  </p:cNvSpPr>
                  <p:nvPr/>
                </p:nvSpPr>
                <p:spPr bwMode="auto">
                  <a:xfrm>
                    <a:off x="5187" y="1475"/>
                    <a:ext cx="21" cy="93"/>
                  </a:xfrm>
                  <a:custGeom>
                    <a:avLst/>
                    <a:gdLst>
                      <a:gd name="T0" fmla="*/ 6 w 48"/>
                      <a:gd name="T1" fmla="*/ 0 h 309"/>
                      <a:gd name="T2" fmla="*/ 0 w 48"/>
                      <a:gd name="T3" fmla="*/ 6 h 309"/>
                      <a:gd name="T4" fmla="*/ 0 w 48"/>
                      <a:gd name="T5" fmla="*/ 93 h 309"/>
                      <a:gd name="T6" fmla="*/ 21 w 48"/>
                      <a:gd name="T7" fmla="*/ 93 h 309"/>
                      <a:gd name="T8" fmla="*/ 21 w 48"/>
                      <a:gd name="T9" fmla="*/ 6 h 309"/>
                      <a:gd name="T10" fmla="*/ 6 w 48"/>
                      <a:gd name="T11" fmla="*/ 0 h 309"/>
                      <a:gd name="T12" fmla="*/ 6 w 48"/>
                      <a:gd name="T13" fmla="*/ 0 h 309"/>
                      <a:gd name="T14" fmla="*/ 0 w 48"/>
                      <a:gd name="T15" fmla="*/ 2 h 309"/>
                      <a:gd name="T16" fmla="*/ 0 w 48"/>
                      <a:gd name="T17" fmla="*/ 6 h 309"/>
                      <a:gd name="T18" fmla="*/ 6 w 48"/>
                      <a:gd name="T19" fmla="*/ 0 h 309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8" h="309">
                        <a:moveTo>
                          <a:pt x="14" y="0"/>
                        </a:moveTo>
                        <a:lnTo>
                          <a:pt x="0" y="21"/>
                        </a:lnTo>
                        <a:lnTo>
                          <a:pt x="0" y="309"/>
                        </a:lnTo>
                        <a:lnTo>
                          <a:pt x="48" y="309"/>
                        </a:lnTo>
                        <a:lnTo>
                          <a:pt x="48" y="21"/>
                        </a:lnTo>
                        <a:lnTo>
                          <a:pt x="14" y="0"/>
                        </a:lnTo>
                        <a:lnTo>
                          <a:pt x="0" y="6"/>
                        </a:lnTo>
                        <a:lnTo>
                          <a:pt x="0" y="21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96" name="Freeform 558"/>
                  <p:cNvSpPr>
                    <a:spLocks noChangeAspect="1"/>
                  </p:cNvSpPr>
                  <p:nvPr/>
                </p:nvSpPr>
                <p:spPr bwMode="auto">
                  <a:xfrm>
                    <a:off x="5194" y="1468"/>
                    <a:ext cx="14" cy="14"/>
                  </a:xfrm>
                  <a:custGeom>
                    <a:avLst/>
                    <a:gdLst>
                      <a:gd name="T0" fmla="*/ 14 w 53"/>
                      <a:gd name="T1" fmla="*/ 6 h 51"/>
                      <a:gd name="T2" fmla="*/ 5 w 53"/>
                      <a:gd name="T3" fmla="*/ 0 h 51"/>
                      <a:gd name="T4" fmla="*/ 0 w 53"/>
                      <a:gd name="T5" fmla="*/ 2 h 51"/>
                      <a:gd name="T6" fmla="*/ 5 w 53"/>
                      <a:gd name="T7" fmla="*/ 14 h 51"/>
                      <a:gd name="T8" fmla="*/ 10 w 53"/>
                      <a:gd name="T9" fmla="*/ 12 h 51"/>
                      <a:gd name="T10" fmla="*/ 14 w 53"/>
                      <a:gd name="T11" fmla="*/ 6 h 51"/>
                      <a:gd name="T12" fmla="*/ 10 w 53"/>
                      <a:gd name="T13" fmla="*/ 12 h 51"/>
                      <a:gd name="T14" fmla="*/ 14 w 53"/>
                      <a:gd name="T15" fmla="*/ 10 h 51"/>
                      <a:gd name="T16" fmla="*/ 14 w 53"/>
                      <a:gd name="T17" fmla="*/ 6 h 5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53" h="51">
                        <a:moveTo>
                          <a:pt x="53" y="21"/>
                        </a:moveTo>
                        <a:lnTo>
                          <a:pt x="20" y="0"/>
                        </a:lnTo>
                        <a:lnTo>
                          <a:pt x="0" y="9"/>
                        </a:lnTo>
                        <a:lnTo>
                          <a:pt x="20" y="51"/>
                        </a:lnTo>
                        <a:lnTo>
                          <a:pt x="39" y="42"/>
                        </a:lnTo>
                        <a:lnTo>
                          <a:pt x="53" y="21"/>
                        </a:lnTo>
                        <a:lnTo>
                          <a:pt x="39" y="42"/>
                        </a:lnTo>
                        <a:lnTo>
                          <a:pt x="53" y="36"/>
                        </a:lnTo>
                        <a:lnTo>
                          <a:pt x="53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97" name="Freeform 559"/>
                  <p:cNvSpPr>
                    <a:spLocks noChangeAspect="1"/>
                  </p:cNvSpPr>
                  <p:nvPr/>
                </p:nvSpPr>
                <p:spPr bwMode="auto">
                  <a:xfrm>
                    <a:off x="5194" y="1446"/>
                    <a:ext cx="14" cy="29"/>
                  </a:xfrm>
                  <a:custGeom>
                    <a:avLst/>
                    <a:gdLst>
                      <a:gd name="T0" fmla="*/ 14 w 48"/>
                      <a:gd name="T1" fmla="*/ 0 h 96"/>
                      <a:gd name="T2" fmla="*/ 0 w 48"/>
                      <a:gd name="T3" fmla="*/ 0 h 96"/>
                      <a:gd name="T4" fmla="*/ 0 w 48"/>
                      <a:gd name="T5" fmla="*/ 29 h 96"/>
                      <a:gd name="T6" fmla="*/ 14 w 48"/>
                      <a:gd name="T7" fmla="*/ 29 h 96"/>
                      <a:gd name="T8" fmla="*/ 14 w 48"/>
                      <a:gd name="T9" fmla="*/ 0 h 96"/>
                      <a:gd name="T10" fmla="*/ 14 w 48"/>
                      <a:gd name="T11" fmla="*/ 0 h 96"/>
                      <a:gd name="T12" fmla="*/ 0 w 48"/>
                      <a:gd name="T13" fmla="*/ 0 h 96"/>
                      <a:gd name="T14" fmla="*/ 0 w 48"/>
                      <a:gd name="T15" fmla="*/ 0 h 96"/>
                      <a:gd name="T16" fmla="*/ 0 w 48"/>
                      <a:gd name="T17" fmla="*/ 0 h 96"/>
                      <a:gd name="T18" fmla="*/ 14 w 48"/>
                      <a:gd name="T19" fmla="*/ 0 h 9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8" h="96">
                        <a:moveTo>
                          <a:pt x="48" y="0"/>
                        </a:move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48" y="96"/>
                        </a:lnTo>
                        <a:lnTo>
                          <a:pt x="48" y="0"/>
                        </a:lnTo>
                        <a:lnTo>
                          <a:pt x="0" y="0"/>
                        </a:lnTo>
                        <a:lnTo>
                          <a:pt x="48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98" name="Freeform 560"/>
                  <p:cNvSpPr>
                    <a:spLocks noChangeAspect="1"/>
                  </p:cNvSpPr>
                  <p:nvPr/>
                </p:nvSpPr>
                <p:spPr bwMode="auto">
                  <a:xfrm>
                    <a:off x="5194" y="1417"/>
                    <a:ext cx="29" cy="29"/>
                  </a:xfrm>
                  <a:custGeom>
                    <a:avLst/>
                    <a:gdLst>
                      <a:gd name="T0" fmla="*/ 29 w 77"/>
                      <a:gd name="T1" fmla="*/ 0 h 100"/>
                      <a:gd name="T2" fmla="*/ 29 w 77"/>
                      <a:gd name="T3" fmla="*/ 0 h 100"/>
                      <a:gd name="T4" fmla="*/ 25 w 77"/>
                      <a:gd name="T5" fmla="*/ 0 h 100"/>
                      <a:gd name="T6" fmla="*/ 21 w 77"/>
                      <a:gd name="T7" fmla="*/ 1 h 100"/>
                      <a:gd name="T8" fmla="*/ 18 w 77"/>
                      <a:gd name="T9" fmla="*/ 2 h 100"/>
                      <a:gd name="T10" fmla="*/ 14 w 77"/>
                      <a:gd name="T11" fmla="*/ 3 h 100"/>
                      <a:gd name="T12" fmla="*/ 12 w 77"/>
                      <a:gd name="T13" fmla="*/ 5 h 100"/>
                      <a:gd name="T14" fmla="*/ 9 w 77"/>
                      <a:gd name="T15" fmla="*/ 8 h 100"/>
                      <a:gd name="T16" fmla="*/ 7 w 77"/>
                      <a:gd name="T17" fmla="*/ 10 h 100"/>
                      <a:gd name="T18" fmla="*/ 5 w 77"/>
                      <a:gd name="T19" fmla="*/ 12 h 100"/>
                      <a:gd name="T20" fmla="*/ 3 w 77"/>
                      <a:gd name="T21" fmla="*/ 16 h 100"/>
                      <a:gd name="T22" fmla="*/ 2 w 77"/>
                      <a:gd name="T23" fmla="*/ 21 h 100"/>
                      <a:gd name="T24" fmla="*/ 0 w 77"/>
                      <a:gd name="T25" fmla="*/ 25 h 100"/>
                      <a:gd name="T26" fmla="*/ 0 w 77"/>
                      <a:gd name="T27" fmla="*/ 29 h 100"/>
                      <a:gd name="T28" fmla="*/ 18 w 77"/>
                      <a:gd name="T29" fmla="*/ 29 h 100"/>
                      <a:gd name="T30" fmla="*/ 18 w 77"/>
                      <a:gd name="T31" fmla="*/ 27 h 100"/>
                      <a:gd name="T32" fmla="*/ 18 w 77"/>
                      <a:gd name="T33" fmla="*/ 23 h 100"/>
                      <a:gd name="T34" fmla="*/ 20 w 77"/>
                      <a:gd name="T35" fmla="*/ 21 h 100"/>
                      <a:gd name="T36" fmla="*/ 21 w 77"/>
                      <a:gd name="T37" fmla="*/ 17 h 100"/>
                      <a:gd name="T38" fmla="*/ 22 w 77"/>
                      <a:gd name="T39" fmla="*/ 17 h 100"/>
                      <a:gd name="T40" fmla="*/ 23 w 77"/>
                      <a:gd name="T41" fmla="*/ 16 h 100"/>
                      <a:gd name="T42" fmla="*/ 24 w 77"/>
                      <a:gd name="T43" fmla="*/ 15 h 100"/>
                      <a:gd name="T44" fmla="*/ 25 w 77"/>
                      <a:gd name="T45" fmla="*/ 14 h 100"/>
                      <a:gd name="T46" fmla="*/ 26 w 77"/>
                      <a:gd name="T47" fmla="*/ 14 h 100"/>
                      <a:gd name="T48" fmla="*/ 27 w 77"/>
                      <a:gd name="T49" fmla="*/ 14 h 100"/>
                      <a:gd name="T50" fmla="*/ 28 w 77"/>
                      <a:gd name="T51" fmla="*/ 14 h 100"/>
                      <a:gd name="T52" fmla="*/ 29 w 77"/>
                      <a:gd name="T53" fmla="*/ 14 h 100"/>
                      <a:gd name="T54" fmla="*/ 29 w 77"/>
                      <a:gd name="T55" fmla="*/ 14 h 100"/>
                      <a:gd name="T56" fmla="*/ 29 w 77"/>
                      <a:gd name="T57" fmla="*/ 0 h 100"/>
                      <a:gd name="T58" fmla="*/ 29 w 77"/>
                      <a:gd name="T59" fmla="*/ 0 h 100"/>
                      <a:gd name="T60" fmla="*/ 29 w 77"/>
                      <a:gd name="T61" fmla="*/ 0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77" y="0"/>
                        </a:moveTo>
                        <a:lnTo>
                          <a:pt x="77" y="0"/>
                        </a:lnTo>
                        <a:lnTo>
                          <a:pt x="67" y="0"/>
                        </a:lnTo>
                        <a:lnTo>
                          <a:pt x="56" y="4"/>
                        </a:lnTo>
                        <a:lnTo>
                          <a:pt x="47" y="7"/>
                        </a:lnTo>
                        <a:lnTo>
                          <a:pt x="38" y="12"/>
                        </a:lnTo>
                        <a:lnTo>
                          <a:pt x="31" y="18"/>
                        </a:lnTo>
                        <a:lnTo>
                          <a:pt x="25" y="26"/>
                        </a:lnTo>
                        <a:lnTo>
                          <a:pt x="19" y="33"/>
                        </a:lnTo>
                        <a:lnTo>
                          <a:pt x="14" y="41"/>
                        </a:lnTo>
                        <a:lnTo>
                          <a:pt x="8" y="56"/>
                        </a:lnTo>
                        <a:lnTo>
                          <a:pt x="4" y="72"/>
                        </a:lnTo>
                        <a:lnTo>
                          <a:pt x="1" y="87"/>
                        </a:lnTo>
                        <a:lnTo>
                          <a:pt x="0" y="100"/>
                        </a:lnTo>
                        <a:lnTo>
                          <a:pt x="48" y="100"/>
                        </a:lnTo>
                        <a:lnTo>
                          <a:pt x="48" y="92"/>
                        </a:lnTo>
                        <a:lnTo>
                          <a:pt x="49" y="81"/>
                        </a:lnTo>
                        <a:lnTo>
                          <a:pt x="52" y="71"/>
                        </a:lnTo>
                        <a:lnTo>
                          <a:pt x="56" y="60"/>
                        </a:lnTo>
                        <a:lnTo>
                          <a:pt x="58" y="58"/>
                        </a:lnTo>
                        <a:lnTo>
                          <a:pt x="60" y="55"/>
                        </a:lnTo>
                        <a:lnTo>
                          <a:pt x="63" y="52"/>
                        </a:lnTo>
                        <a:lnTo>
                          <a:pt x="66" y="50"/>
                        </a:lnTo>
                        <a:lnTo>
                          <a:pt x="68" y="49"/>
                        </a:lnTo>
                        <a:lnTo>
                          <a:pt x="71" y="48"/>
                        </a:lnTo>
                        <a:lnTo>
                          <a:pt x="74" y="47"/>
                        </a:lnTo>
                        <a:lnTo>
                          <a:pt x="77" y="47"/>
                        </a:lnTo>
                        <a:lnTo>
                          <a:pt x="7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99" name="Freeform 561"/>
                  <p:cNvSpPr>
                    <a:spLocks noChangeAspect="1"/>
                  </p:cNvSpPr>
                  <p:nvPr/>
                </p:nvSpPr>
                <p:spPr bwMode="auto">
                  <a:xfrm>
                    <a:off x="5222" y="1417"/>
                    <a:ext cx="14" cy="29"/>
                  </a:xfrm>
                  <a:custGeom>
                    <a:avLst/>
                    <a:gdLst>
                      <a:gd name="T0" fmla="*/ 14 w 76"/>
                      <a:gd name="T1" fmla="*/ 29 h 100"/>
                      <a:gd name="T2" fmla="*/ 14 w 76"/>
                      <a:gd name="T3" fmla="*/ 29 h 100"/>
                      <a:gd name="T4" fmla="*/ 14 w 76"/>
                      <a:gd name="T5" fmla="*/ 25 h 100"/>
                      <a:gd name="T6" fmla="*/ 13 w 76"/>
                      <a:gd name="T7" fmla="*/ 21 h 100"/>
                      <a:gd name="T8" fmla="*/ 13 w 76"/>
                      <a:gd name="T9" fmla="*/ 16 h 100"/>
                      <a:gd name="T10" fmla="*/ 12 w 76"/>
                      <a:gd name="T11" fmla="*/ 12 h 100"/>
                      <a:gd name="T12" fmla="*/ 11 w 76"/>
                      <a:gd name="T13" fmla="*/ 9 h 100"/>
                      <a:gd name="T14" fmla="*/ 10 w 76"/>
                      <a:gd name="T15" fmla="*/ 7 h 100"/>
                      <a:gd name="T16" fmla="*/ 9 w 76"/>
                      <a:gd name="T17" fmla="*/ 5 h 100"/>
                      <a:gd name="T18" fmla="*/ 7 w 76"/>
                      <a:gd name="T19" fmla="*/ 3 h 100"/>
                      <a:gd name="T20" fmla="*/ 6 w 76"/>
                      <a:gd name="T21" fmla="*/ 2 h 100"/>
                      <a:gd name="T22" fmla="*/ 4 w 76"/>
                      <a:gd name="T23" fmla="*/ 1 h 100"/>
                      <a:gd name="T24" fmla="*/ 2 w 76"/>
                      <a:gd name="T25" fmla="*/ 0 h 100"/>
                      <a:gd name="T26" fmla="*/ 0 w 76"/>
                      <a:gd name="T27" fmla="*/ 0 h 100"/>
                      <a:gd name="T28" fmla="*/ 0 w 76"/>
                      <a:gd name="T29" fmla="*/ 14 h 100"/>
                      <a:gd name="T30" fmla="*/ 1 w 76"/>
                      <a:gd name="T31" fmla="*/ 14 h 100"/>
                      <a:gd name="T32" fmla="*/ 1 w 76"/>
                      <a:gd name="T33" fmla="*/ 14 h 100"/>
                      <a:gd name="T34" fmla="*/ 2 w 76"/>
                      <a:gd name="T35" fmla="*/ 14 h 100"/>
                      <a:gd name="T36" fmla="*/ 2 w 76"/>
                      <a:gd name="T37" fmla="*/ 14 h 100"/>
                      <a:gd name="T38" fmla="*/ 3 w 76"/>
                      <a:gd name="T39" fmla="*/ 15 h 100"/>
                      <a:gd name="T40" fmla="*/ 3 w 76"/>
                      <a:gd name="T41" fmla="*/ 16 h 100"/>
                      <a:gd name="T42" fmla="*/ 4 w 76"/>
                      <a:gd name="T43" fmla="*/ 16 h 100"/>
                      <a:gd name="T44" fmla="*/ 4 w 76"/>
                      <a:gd name="T45" fmla="*/ 17 h 100"/>
                      <a:gd name="T46" fmla="*/ 5 w 76"/>
                      <a:gd name="T47" fmla="*/ 20 h 100"/>
                      <a:gd name="T48" fmla="*/ 5 w 76"/>
                      <a:gd name="T49" fmla="*/ 23 h 100"/>
                      <a:gd name="T50" fmla="*/ 5 w 76"/>
                      <a:gd name="T51" fmla="*/ 26 h 100"/>
                      <a:gd name="T52" fmla="*/ 6 w 76"/>
                      <a:gd name="T53" fmla="*/ 29 h 100"/>
                      <a:gd name="T54" fmla="*/ 6 w 76"/>
                      <a:gd name="T55" fmla="*/ 29 h 100"/>
                      <a:gd name="T56" fmla="*/ 14 w 76"/>
                      <a:gd name="T57" fmla="*/ 29 h 100"/>
                      <a:gd name="T58" fmla="*/ 14 w 76"/>
                      <a:gd name="T59" fmla="*/ 29 h 100"/>
                      <a:gd name="T60" fmla="*/ 14 w 76"/>
                      <a:gd name="T61" fmla="*/ 29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6" h="100">
                        <a:moveTo>
                          <a:pt x="76" y="100"/>
                        </a:moveTo>
                        <a:lnTo>
                          <a:pt x="76" y="100"/>
                        </a:lnTo>
                        <a:lnTo>
                          <a:pt x="75" y="86"/>
                        </a:lnTo>
                        <a:lnTo>
                          <a:pt x="73" y="71"/>
                        </a:lnTo>
                        <a:lnTo>
                          <a:pt x="69" y="55"/>
                        </a:lnTo>
                        <a:lnTo>
                          <a:pt x="63" y="40"/>
                        </a:lnTo>
                        <a:lnTo>
                          <a:pt x="58" y="32"/>
                        </a:lnTo>
                        <a:lnTo>
                          <a:pt x="53" y="25"/>
                        </a:lnTo>
                        <a:lnTo>
                          <a:pt x="47" y="17"/>
                        </a:lnTo>
                        <a:lnTo>
                          <a:pt x="39" y="12"/>
                        </a:lnTo>
                        <a:lnTo>
                          <a:pt x="31" y="7"/>
                        </a:lnTo>
                        <a:lnTo>
                          <a:pt x="21" y="2"/>
                        </a:lnTo>
                        <a:lnTo>
                          <a:pt x="11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4" y="47"/>
                        </a:lnTo>
                        <a:lnTo>
                          <a:pt x="8" y="48"/>
                        </a:lnTo>
                        <a:lnTo>
                          <a:pt x="11" y="49"/>
                        </a:lnTo>
                        <a:lnTo>
                          <a:pt x="13" y="50"/>
                        </a:lnTo>
                        <a:lnTo>
                          <a:pt x="15" y="52"/>
                        </a:lnTo>
                        <a:lnTo>
                          <a:pt x="17" y="54"/>
                        </a:lnTo>
                        <a:lnTo>
                          <a:pt x="19" y="56"/>
                        </a:lnTo>
                        <a:lnTo>
                          <a:pt x="21" y="59"/>
                        </a:lnTo>
                        <a:lnTo>
                          <a:pt x="25" y="69"/>
                        </a:lnTo>
                        <a:lnTo>
                          <a:pt x="28" y="79"/>
                        </a:lnTo>
                        <a:lnTo>
                          <a:pt x="29" y="90"/>
                        </a:lnTo>
                        <a:lnTo>
                          <a:pt x="30" y="100"/>
                        </a:lnTo>
                        <a:lnTo>
                          <a:pt x="76" y="10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00" name="Freeform 562"/>
                  <p:cNvSpPr>
                    <a:spLocks noChangeAspect="1"/>
                  </p:cNvSpPr>
                  <p:nvPr/>
                </p:nvSpPr>
                <p:spPr bwMode="auto">
                  <a:xfrm>
                    <a:off x="5230" y="1446"/>
                    <a:ext cx="14" cy="36"/>
                  </a:xfrm>
                  <a:custGeom>
                    <a:avLst/>
                    <a:gdLst>
                      <a:gd name="T0" fmla="*/ 5 w 46"/>
                      <a:gd name="T1" fmla="*/ 36 h 117"/>
                      <a:gd name="T2" fmla="*/ 14 w 46"/>
                      <a:gd name="T3" fmla="*/ 30 h 117"/>
                      <a:gd name="T4" fmla="*/ 14 w 46"/>
                      <a:gd name="T5" fmla="*/ 0 h 117"/>
                      <a:gd name="T6" fmla="*/ 0 w 46"/>
                      <a:gd name="T7" fmla="*/ 0 h 117"/>
                      <a:gd name="T8" fmla="*/ 0 w 46"/>
                      <a:gd name="T9" fmla="*/ 30 h 117"/>
                      <a:gd name="T10" fmla="*/ 5 w 46"/>
                      <a:gd name="T11" fmla="*/ 36 h 117"/>
                      <a:gd name="T12" fmla="*/ 0 w 46"/>
                      <a:gd name="T13" fmla="*/ 30 h 117"/>
                      <a:gd name="T14" fmla="*/ 0 w 46"/>
                      <a:gd name="T15" fmla="*/ 34 h 117"/>
                      <a:gd name="T16" fmla="*/ 5 w 46"/>
                      <a:gd name="T17" fmla="*/ 36 h 117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6" h="117">
                        <a:moveTo>
                          <a:pt x="15" y="117"/>
                        </a:moveTo>
                        <a:lnTo>
                          <a:pt x="46" y="9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15" y="117"/>
                        </a:lnTo>
                        <a:lnTo>
                          <a:pt x="0" y="96"/>
                        </a:lnTo>
                        <a:lnTo>
                          <a:pt x="0" y="112"/>
                        </a:lnTo>
                        <a:lnTo>
                          <a:pt x="15" y="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01" name="Freeform 563"/>
                  <p:cNvSpPr>
                    <a:spLocks noChangeAspect="1"/>
                  </p:cNvSpPr>
                  <p:nvPr/>
                </p:nvSpPr>
                <p:spPr bwMode="auto">
                  <a:xfrm>
                    <a:off x="5230" y="1468"/>
                    <a:ext cx="21" cy="14"/>
                  </a:xfrm>
                  <a:custGeom>
                    <a:avLst/>
                    <a:gdLst>
                      <a:gd name="T0" fmla="*/ 21 w 50"/>
                      <a:gd name="T1" fmla="*/ 8 h 51"/>
                      <a:gd name="T2" fmla="*/ 14 w 50"/>
                      <a:gd name="T3" fmla="*/ 2 h 51"/>
                      <a:gd name="T4" fmla="*/ 6 w 50"/>
                      <a:gd name="T5" fmla="*/ 0 h 51"/>
                      <a:gd name="T6" fmla="*/ 0 w 50"/>
                      <a:gd name="T7" fmla="*/ 12 h 51"/>
                      <a:gd name="T8" fmla="*/ 8 w 50"/>
                      <a:gd name="T9" fmla="*/ 14 h 51"/>
                      <a:gd name="T10" fmla="*/ 21 w 50"/>
                      <a:gd name="T11" fmla="*/ 8 h 51"/>
                      <a:gd name="T12" fmla="*/ 21 w 50"/>
                      <a:gd name="T13" fmla="*/ 8 h 51"/>
                      <a:gd name="T14" fmla="*/ 21 w 50"/>
                      <a:gd name="T15" fmla="*/ 4 h 51"/>
                      <a:gd name="T16" fmla="*/ 14 w 50"/>
                      <a:gd name="T17" fmla="*/ 2 h 51"/>
                      <a:gd name="T18" fmla="*/ 21 w 50"/>
                      <a:gd name="T19" fmla="*/ 8 h 5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50" h="51">
                        <a:moveTo>
                          <a:pt x="50" y="28"/>
                        </a:moveTo>
                        <a:lnTo>
                          <a:pt x="34" y="7"/>
                        </a:lnTo>
                        <a:lnTo>
                          <a:pt x="15" y="0"/>
                        </a:lnTo>
                        <a:lnTo>
                          <a:pt x="0" y="43"/>
                        </a:lnTo>
                        <a:lnTo>
                          <a:pt x="18" y="51"/>
                        </a:lnTo>
                        <a:lnTo>
                          <a:pt x="50" y="28"/>
                        </a:lnTo>
                        <a:lnTo>
                          <a:pt x="50" y="13"/>
                        </a:lnTo>
                        <a:lnTo>
                          <a:pt x="34" y="7"/>
                        </a:lnTo>
                        <a:lnTo>
                          <a:pt x="50" y="2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02" name="Freeform 564"/>
                  <p:cNvSpPr>
                    <a:spLocks noChangeAspect="1"/>
                  </p:cNvSpPr>
                  <p:nvPr/>
                </p:nvSpPr>
                <p:spPr bwMode="auto">
                  <a:xfrm>
                    <a:off x="5237" y="1475"/>
                    <a:ext cx="14" cy="100"/>
                  </a:xfrm>
                  <a:custGeom>
                    <a:avLst/>
                    <a:gdLst>
                      <a:gd name="T0" fmla="*/ 7 w 46"/>
                      <a:gd name="T1" fmla="*/ 100 h 314"/>
                      <a:gd name="T2" fmla="*/ 14 w 46"/>
                      <a:gd name="T3" fmla="*/ 93 h 314"/>
                      <a:gd name="T4" fmla="*/ 14 w 46"/>
                      <a:gd name="T5" fmla="*/ 0 h 314"/>
                      <a:gd name="T6" fmla="*/ 0 w 46"/>
                      <a:gd name="T7" fmla="*/ 0 h 314"/>
                      <a:gd name="T8" fmla="*/ 0 w 46"/>
                      <a:gd name="T9" fmla="*/ 93 h 314"/>
                      <a:gd name="T10" fmla="*/ 7 w 46"/>
                      <a:gd name="T11" fmla="*/ 100 h 314"/>
                      <a:gd name="T12" fmla="*/ 7 w 46"/>
                      <a:gd name="T13" fmla="*/ 100 h 314"/>
                      <a:gd name="T14" fmla="*/ 14 w 46"/>
                      <a:gd name="T15" fmla="*/ 100 h 314"/>
                      <a:gd name="T16" fmla="*/ 14 w 46"/>
                      <a:gd name="T17" fmla="*/ 93 h 314"/>
                      <a:gd name="T18" fmla="*/ 7 w 46"/>
                      <a:gd name="T19" fmla="*/ 100 h 314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314">
                        <a:moveTo>
                          <a:pt x="23" y="314"/>
                        </a:moveTo>
                        <a:lnTo>
                          <a:pt x="46" y="29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3" y="314"/>
                        </a:lnTo>
                        <a:lnTo>
                          <a:pt x="46" y="314"/>
                        </a:lnTo>
                        <a:lnTo>
                          <a:pt x="46" y="291"/>
                        </a:lnTo>
                        <a:lnTo>
                          <a:pt x="23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03" name="Freeform 565"/>
                  <p:cNvSpPr>
                    <a:spLocks noChangeAspect="1"/>
                  </p:cNvSpPr>
                  <p:nvPr/>
                </p:nvSpPr>
                <p:spPr bwMode="auto">
                  <a:xfrm>
                    <a:off x="5187" y="1561"/>
                    <a:ext cx="57" cy="14"/>
                  </a:xfrm>
                  <a:custGeom>
                    <a:avLst/>
                    <a:gdLst>
                      <a:gd name="T0" fmla="*/ 0 w 168"/>
                      <a:gd name="T1" fmla="*/ 7 h 46"/>
                      <a:gd name="T2" fmla="*/ 8 w 168"/>
                      <a:gd name="T3" fmla="*/ 14 h 46"/>
                      <a:gd name="T4" fmla="*/ 57 w 168"/>
                      <a:gd name="T5" fmla="*/ 14 h 46"/>
                      <a:gd name="T6" fmla="*/ 57 w 168"/>
                      <a:gd name="T7" fmla="*/ 0 h 46"/>
                      <a:gd name="T8" fmla="*/ 8 w 168"/>
                      <a:gd name="T9" fmla="*/ 0 h 46"/>
                      <a:gd name="T10" fmla="*/ 0 w 168"/>
                      <a:gd name="T11" fmla="*/ 7 h 46"/>
                      <a:gd name="T12" fmla="*/ 0 w 168"/>
                      <a:gd name="T13" fmla="*/ 7 h 46"/>
                      <a:gd name="T14" fmla="*/ 0 w 168"/>
                      <a:gd name="T15" fmla="*/ 14 h 46"/>
                      <a:gd name="T16" fmla="*/ 8 w 168"/>
                      <a:gd name="T17" fmla="*/ 14 h 46"/>
                      <a:gd name="T18" fmla="*/ 0 w 168"/>
                      <a:gd name="T19" fmla="*/ 7 h 4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68" h="46">
                        <a:moveTo>
                          <a:pt x="0" y="23"/>
                        </a:moveTo>
                        <a:lnTo>
                          <a:pt x="25" y="46"/>
                        </a:lnTo>
                        <a:lnTo>
                          <a:pt x="168" y="46"/>
                        </a:lnTo>
                        <a:lnTo>
                          <a:pt x="168" y="0"/>
                        </a:lnTo>
                        <a:lnTo>
                          <a:pt x="25" y="0"/>
                        </a:lnTo>
                        <a:lnTo>
                          <a:pt x="0" y="23"/>
                        </a:lnTo>
                        <a:lnTo>
                          <a:pt x="0" y="46"/>
                        </a:lnTo>
                        <a:lnTo>
                          <a:pt x="25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04" name="Freeform 566"/>
                  <p:cNvSpPr>
                    <a:spLocks noChangeAspect="1"/>
                  </p:cNvSpPr>
                  <p:nvPr/>
                </p:nvSpPr>
                <p:spPr bwMode="auto">
                  <a:xfrm>
                    <a:off x="432" y="1425"/>
                    <a:ext cx="43" cy="143"/>
                  </a:xfrm>
                  <a:custGeom>
                    <a:avLst/>
                    <a:gdLst>
                      <a:gd name="T0" fmla="*/ 43 w 145"/>
                      <a:gd name="T1" fmla="*/ 143 h 469"/>
                      <a:gd name="T2" fmla="*/ 43 w 145"/>
                      <a:gd name="T3" fmla="*/ 55 h 469"/>
                      <a:gd name="T4" fmla="*/ 37 w 145"/>
                      <a:gd name="T5" fmla="*/ 52 h 469"/>
                      <a:gd name="T6" fmla="*/ 37 w 145"/>
                      <a:gd name="T7" fmla="*/ 23 h 469"/>
                      <a:gd name="T8" fmla="*/ 37 w 145"/>
                      <a:gd name="T9" fmla="*/ 20 h 469"/>
                      <a:gd name="T10" fmla="*/ 36 w 145"/>
                      <a:gd name="T11" fmla="*/ 16 h 469"/>
                      <a:gd name="T12" fmla="*/ 35 w 145"/>
                      <a:gd name="T13" fmla="*/ 12 h 469"/>
                      <a:gd name="T14" fmla="*/ 34 w 145"/>
                      <a:gd name="T15" fmla="*/ 8 h 469"/>
                      <a:gd name="T16" fmla="*/ 33 w 145"/>
                      <a:gd name="T17" fmla="*/ 7 h 469"/>
                      <a:gd name="T18" fmla="*/ 32 w 145"/>
                      <a:gd name="T19" fmla="*/ 5 h 469"/>
                      <a:gd name="T20" fmla="*/ 31 w 145"/>
                      <a:gd name="T21" fmla="*/ 3 h 469"/>
                      <a:gd name="T22" fmla="*/ 29 w 145"/>
                      <a:gd name="T23" fmla="*/ 2 h 469"/>
                      <a:gd name="T24" fmla="*/ 27 w 145"/>
                      <a:gd name="T25" fmla="*/ 1 h 469"/>
                      <a:gd name="T26" fmla="*/ 26 w 145"/>
                      <a:gd name="T27" fmla="*/ 1 h 469"/>
                      <a:gd name="T28" fmla="*/ 23 w 145"/>
                      <a:gd name="T29" fmla="*/ 0 h 469"/>
                      <a:gd name="T30" fmla="*/ 21 w 145"/>
                      <a:gd name="T31" fmla="*/ 0 h 469"/>
                      <a:gd name="T32" fmla="*/ 19 w 145"/>
                      <a:gd name="T33" fmla="*/ 0 h 469"/>
                      <a:gd name="T34" fmla="*/ 17 w 145"/>
                      <a:gd name="T35" fmla="*/ 1 h 469"/>
                      <a:gd name="T36" fmla="*/ 15 w 145"/>
                      <a:gd name="T37" fmla="*/ 1 h 469"/>
                      <a:gd name="T38" fmla="*/ 14 w 145"/>
                      <a:gd name="T39" fmla="*/ 2 h 469"/>
                      <a:gd name="T40" fmla="*/ 12 w 145"/>
                      <a:gd name="T41" fmla="*/ 3 h 469"/>
                      <a:gd name="T42" fmla="*/ 11 w 145"/>
                      <a:gd name="T43" fmla="*/ 5 h 469"/>
                      <a:gd name="T44" fmla="*/ 10 w 145"/>
                      <a:gd name="T45" fmla="*/ 6 h 469"/>
                      <a:gd name="T46" fmla="*/ 9 w 145"/>
                      <a:gd name="T47" fmla="*/ 8 h 469"/>
                      <a:gd name="T48" fmla="*/ 8 w 145"/>
                      <a:gd name="T49" fmla="*/ 11 h 469"/>
                      <a:gd name="T50" fmla="*/ 7 w 145"/>
                      <a:gd name="T51" fmla="*/ 16 h 469"/>
                      <a:gd name="T52" fmla="*/ 6 w 145"/>
                      <a:gd name="T53" fmla="*/ 20 h 469"/>
                      <a:gd name="T54" fmla="*/ 6 w 145"/>
                      <a:gd name="T55" fmla="*/ 23 h 469"/>
                      <a:gd name="T56" fmla="*/ 6 w 145"/>
                      <a:gd name="T57" fmla="*/ 52 h 469"/>
                      <a:gd name="T58" fmla="*/ 0 w 145"/>
                      <a:gd name="T59" fmla="*/ 54 h 469"/>
                      <a:gd name="T60" fmla="*/ 0 w 145"/>
                      <a:gd name="T61" fmla="*/ 143 h 469"/>
                      <a:gd name="T62" fmla="*/ 43 w 145"/>
                      <a:gd name="T63" fmla="*/ 143 h 469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45" h="469">
                        <a:moveTo>
                          <a:pt x="145" y="469"/>
                        </a:moveTo>
                        <a:lnTo>
                          <a:pt x="145" y="181"/>
                        </a:lnTo>
                        <a:lnTo>
                          <a:pt x="125" y="172"/>
                        </a:lnTo>
                        <a:lnTo>
                          <a:pt x="125" y="76"/>
                        </a:lnTo>
                        <a:lnTo>
                          <a:pt x="125" y="65"/>
                        </a:lnTo>
                        <a:lnTo>
                          <a:pt x="123" y="52"/>
                        </a:lnTo>
                        <a:lnTo>
                          <a:pt x="119" y="40"/>
                        </a:lnTo>
                        <a:lnTo>
                          <a:pt x="114" y="27"/>
                        </a:lnTo>
                        <a:lnTo>
                          <a:pt x="111" y="22"/>
                        </a:lnTo>
                        <a:lnTo>
                          <a:pt x="107" y="16"/>
                        </a:lnTo>
                        <a:lnTo>
                          <a:pt x="103" y="11"/>
                        </a:lnTo>
                        <a:lnTo>
                          <a:pt x="97" y="7"/>
                        </a:lnTo>
                        <a:lnTo>
                          <a:pt x="92" y="4"/>
                        </a:lnTo>
                        <a:lnTo>
                          <a:pt x="86" y="2"/>
                        </a:lnTo>
                        <a:lnTo>
                          <a:pt x="79" y="0"/>
                        </a:lnTo>
                        <a:lnTo>
                          <a:pt x="72" y="0"/>
                        </a:lnTo>
                        <a:lnTo>
                          <a:pt x="65" y="0"/>
                        </a:lnTo>
                        <a:lnTo>
                          <a:pt x="57" y="2"/>
                        </a:lnTo>
                        <a:lnTo>
                          <a:pt x="51" y="4"/>
                        </a:lnTo>
                        <a:lnTo>
                          <a:pt x="46" y="7"/>
                        </a:lnTo>
                        <a:lnTo>
                          <a:pt x="42" y="10"/>
                        </a:lnTo>
                        <a:lnTo>
                          <a:pt x="37" y="15"/>
                        </a:lnTo>
                        <a:lnTo>
                          <a:pt x="33" y="21"/>
                        </a:lnTo>
                        <a:lnTo>
                          <a:pt x="30" y="26"/>
                        </a:lnTo>
                        <a:lnTo>
                          <a:pt x="26" y="37"/>
                        </a:lnTo>
                        <a:lnTo>
                          <a:pt x="23" y="51"/>
                        </a:lnTo>
                        <a:lnTo>
                          <a:pt x="20" y="64"/>
                        </a:lnTo>
                        <a:lnTo>
                          <a:pt x="19" y="76"/>
                        </a:lnTo>
                        <a:lnTo>
                          <a:pt x="19" y="172"/>
                        </a:lnTo>
                        <a:lnTo>
                          <a:pt x="0" y="178"/>
                        </a:lnTo>
                        <a:lnTo>
                          <a:pt x="0" y="469"/>
                        </a:lnTo>
                        <a:lnTo>
                          <a:pt x="145" y="469"/>
                        </a:lnTo>
                        <a:close/>
                      </a:path>
                    </a:pathLst>
                  </a:custGeom>
                  <a:solidFill>
                    <a:srgbClr val="8C253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05" name="Freeform 567"/>
                  <p:cNvSpPr>
                    <a:spLocks noChangeAspect="1"/>
                  </p:cNvSpPr>
                  <p:nvPr/>
                </p:nvSpPr>
                <p:spPr bwMode="auto">
                  <a:xfrm>
                    <a:off x="468" y="1475"/>
                    <a:ext cx="14" cy="93"/>
                  </a:xfrm>
                  <a:custGeom>
                    <a:avLst/>
                    <a:gdLst>
                      <a:gd name="T0" fmla="*/ 10 w 47"/>
                      <a:gd name="T1" fmla="*/ 0 h 309"/>
                      <a:gd name="T2" fmla="*/ 0 w 47"/>
                      <a:gd name="T3" fmla="*/ 6 h 309"/>
                      <a:gd name="T4" fmla="*/ 0 w 47"/>
                      <a:gd name="T5" fmla="*/ 93 h 309"/>
                      <a:gd name="T6" fmla="*/ 14 w 47"/>
                      <a:gd name="T7" fmla="*/ 93 h 309"/>
                      <a:gd name="T8" fmla="*/ 14 w 47"/>
                      <a:gd name="T9" fmla="*/ 6 h 309"/>
                      <a:gd name="T10" fmla="*/ 10 w 47"/>
                      <a:gd name="T11" fmla="*/ 0 h 309"/>
                      <a:gd name="T12" fmla="*/ 14 w 47"/>
                      <a:gd name="T13" fmla="*/ 6 h 309"/>
                      <a:gd name="T14" fmla="*/ 14 w 47"/>
                      <a:gd name="T15" fmla="*/ 2 h 309"/>
                      <a:gd name="T16" fmla="*/ 10 w 47"/>
                      <a:gd name="T17" fmla="*/ 0 h 309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7" h="309">
                        <a:moveTo>
                          <a:pt x="33" y="0"/>
                        </a:moveTo>
                        <a:lnTo>
                          <a:pt x="0" y="21"/>
                        </a:lnTo>
                        <a:lnTo>
                          <a:pt x="0" y="309"/>
                        </a:lnTo>
                        <a:lnTo>
                          <a:pt x="47" y="309"/>
                        </a:lnTo>
                        <a:lnTo>
                          <a:pt x="47" y="21"/>
                        </a:lnTo>
                        <a:lnTo>
                          <a:pt x="33" y="0"/>
                        </a:lnTo>
                        <a:lnTo>
                          <a:pt x="47" y="21"/>
                        </a:lnTo>
                        <a:lnTo>
                          <a:pt x="47" y="6"/>
                        </a:lnTo>
                        <a:lnTo>
                          <a:pt x="3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06" name="Freeform 568"/>
                  <p:cNvSpPr>
                    <a:spLocks noChangeAspect="1"/>
                  </p:cNvSpPr>
                  <p:nvPr/>
                </p:nvSpPr>
                <p:spPr bwMode="auto">
                  <a:xfrm>
                    <a:off x="461" y="1468"/>
                    <a:ext cx="14" cy="14"/>
                  </a:xfrm>
                  <a:custGeom>
                    <a:avLst/>
                    <a:gdLst>
                      <a:gd name="T0" fmla="*/ 0 w 52"/>
                      <a:gd name="T1" fmla="*/ 6 h 51"/>
                      <a:gd name="T2" fmla="*/ 4 w 52"/>
                      <a:gd name="T3" fmla="*/ 12 h 51"/>
                      <a:gd name="T4" fmla="*/ 9 w 52"/>
                      <a:gd name="T5" fmla="*/ 14 h 51"/>
                      <a:gd name="T6" fmla="*/ 14 w 52"/>
                      <a:gd name="T7" fmla="*/ 2 h 51"/>
                      <a:gd name="T8" fmla="*/ 9 w 52"/>
                      <a:gd name="T9" fmla="*/ 0 h 51"/>
                      <a:gd name="T10" fmla="*/ 0 w 52"/>
                      <a:gd name="T11" fmla="*/ 6 h 51"/>
                      <a:gd name="T12" fmla="*/ 0 w 52"/>
                      <a:gd name="T13" fmla="*/ 6 h 51"/>
                      <a:gd name="T14" fmla="*/ 0 w 52"/>
                      <a:gd name="T15" fmla="*/ 10 h 51"/>
                      <a:gd name="T16" fmla="*/ 4 w 52"/>
                      <a:gd name="T17" fmla="*/ 12 h 51"/>
                      <a:gd name="T18" fmla="*/ 0 w 52"/>
                      <a:gd name="T19" fmla="*/ 6 h 5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52" h="51">
                        <a:moveTo>
                          <a:pt x="0" y="21"/>
                        </a:moveTo>
                        <a:lnTo>
                          <a:pt x="13" y="42"/>
                        </a:lnTo>
                        <a:lnTo>
                          <a:pt x="32" y="51"/>
                        </a:lnTo>
                        <a:lnTo>
                          <a:pt x="52" y="9"/>
                        </a:lnTo>
                        <a:lnTo>
                          <a:pt x="33" y="0"/>
                        </a:lnTo>
                        <a:lnTo>
                          <a:pt x="0" y="21"/>
                        </a:lnTo>
                        <a:lnTo>
                          <a:pt x="0" y="36"/>
                        </a:lnTo>
                        <a:lnTo>
                          <a:pt x="13" y="42"/>
                        </a:lnTo>
                        <a:lnTo>
                          <a:pt x="0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07" name="Freeform 569"/>
                  <p:cNvSpPr>
                    <a:spLocks noChangeAspect="1"/>
                  </p:cNvSpPr>
                  <p:nvPr/>
                </p:nvSpPr>
                <p:spPr bwMode="auto">
                  <a:xfrm>
                    <a:off x="461" y="1446"/>
                    <a:ext cx="14" cy="29"/>
                  </a:xfrm>
                  <a:custGeom>
                    <a:avLst/>
                    <a:gdLst>
                      <a:gd name="T0" fmla="*/ 14 w 47"/>
                      <a:gd name="T1" fmla="*/ 0 h 96"/>
                      <a:gd name="T2" fmla="*/ 0 w 47"/>
                      <a:gd name="T3" fmla="*/ 0 h 96"/>
                      <a:gd name="T4" fmla="*/ 0 w 47"/>
                      <a:gd name="T5" fmla="*/ 29 h 96"/>
                      <a:gd name="T6" fmla="*/ 14 w 47"/>
                      <a:gd name="T7" fmla="*/ 29 h 96"/>
                      <a:gd name="T8" fmla="*/ 14 w 47"/>
                      <a:gd name="T9" fmla="*/ 0 h 96"/>
                      <a:gd name="T10" fmla="*/ 14 w 47"/>
                      <a:gd name="T11" fmla="*/ 0 h 96"/>
                      <a:gd name="T12" fmla="*/ 0 w 47"/>
                      <a:gd name="T13" fmla="*/ 0 h 96"/>
                      <a:gd name="T14" fmla="*/ 0 w 47"/>
                      <a:gd name="T15" fmla="*/ 0 h 96"/>
                      <a:gd name="T16" fmla="*/ 0 w 47"/>
                      <a:gd name="T17" fmla="*/ 0 h 96"/>
                      <a:gd name="T18" fmla="*/ 14 w 47"/>
                      <a:gd name="T19" fmla="*/ 0 h 9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" h="96">
                        <a:moveTo>
                          <a:pt x="47" y="0"/>
                        </a:move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47" y="9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4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08" name="Freeform 570"/>
                  <p:cNvSpPr>
                    <a:spLocks noChangeAspect="1"/>
                  </p:cNvSpPr>
                  <p:nvPr/>
                </p:nvSpPr>
                <p:spPr bwMode="auto">
                  <a:xfrm>
                    <a:off x="453" y="1417"/>
                    <a:ext cx="14" cy="29"/>
                  </a:xfrm>
                  <a:custGeom>
                    <a:avLst/>
                    <a:gdLst>
                      <a:gd name="T0" fmla="*/ 0 w 77"/>
                      <a:gd name="T1" fmla="*/ 14 h 100"/>
                      <a:gd name="T2" fmla="*/ 0 w 77"/>
                      <a:gd name="T3" fmla="*/ 14 h 100"/>
                      <a:gd name="T4" fmla="*/ 1 w 77"/>
                      <a:gd name="T5" fmla="*/ 14 h 100"/>
                      <a:gd name="T6" fmla="*/ 1 w 77"/>
                      <a:gd name="T7" fmla="*/ 14 h 100"/>
                      <a:gd name="T8" fmla="*/ 2 w 77"/>
                      <a:gd name="T9" fmla="*/ 14 h 100"/>
                      <a:gd name="T10" fmla="*/ 2 w 77"/>
                      <a:gd name="T11" fmla="*/ 14 h 100"/>
                      <a:gd name="T12" fmla="*/ 3 w 77"/>
                      <a:gd name="T13" fmla="*/ 15 h 100"/>
                      <a:gd name="T14" fmla="*/ 3 w 77"/>
                      <a:gd name="T15" fmla="*/ 16 h 100"/>
                      <a:gd name="T16" fmla="*/ 3 w 77"/>
                      <a:gd name="T17" fmla="*/ 17 h 100"/>
                      <a:gd name="T18" fmla="*/ 4 w 77"/>
                      <a:gd name="T19" fmla="*/ 17 h 100"/>
                      <a:gd name="T20" fmla="*/ 5 w 77"/>
                      <a:gd name="T21" fmla="*/ 21 h 100"/>
                      <a:gd name="T22" fmla="*/ 5 w 77"/>
                      <a:gd name="T23" fmla="*/ 23 h 100"/>
                      <a:gd name="T24" fmla="*/ 5 w 77"/>
                      <a:gd name="T25" fmla="*/ 27 h 100"/>
                      <a:gd name="T26" fmla="*/ 5 w 77"/>
                      <a:gd name="T27" fmla="*/ 29 h 100"/>
                      <a:gd name="T28" fmla="*/ 14 w 77"/>
                      <a:gd name="T29" fmla="*/ 29 h 100"/>
                      <a:gd name="T30" fmla="*/ 14 w 77"/>
                      <a:gd name="T31" fmla="*/ 25 h 100"/>
                      <a:gd name="T32" fmla="*/ 13 w 77"/>
                      <a:gd name="T33" fmla="*/ 21 h 100"/>
                      <a:gd name="T34" fmla="*/ 13 w 77"/>
                      <a:gd name="T35" fmla="*/ 16 h 100"/>
                      <a:gd name="T36" fmla="*/ 11 w 77"/>
                      <a:gd name="T37" fmla="*/ 12 h 100"/>
                      <a:gd name="T38" fmla="*/ 11 w 77"/>
                      <a:gd name="T39" fmla="*/ 10 h 100"/>
                      <a:gd name="T40" fmla="*/ 10 w 77"/>
                      <a:gd name="T41" fmla="*/ 8 h 100"/>
                      <a:gd name="T42" fmla="*/ 8 w 77"/>
                      <a:gd name="T43" fmla="*/ 5 h 100"/>
                      <a:gd name="T44" fmla="*/ 7 w 77"/>
                      <a:gd name="T45" fmla="*/ 3 h 100"/>
                      <a:gd name="T46" fmla="*/ 6 w 77"/>
                      <a:gd name="T47" fmla="*/ 2 h 100"/>
                      <a:gd name="T48" fmla="*/ 4 w 77"/>
                      <a:gd name="T49" fmla="*/ 1 h 100"/>
                      <a:gd name="T50" fmla="*/ 2 w 77"/>
                      <a:gd name="T51" fmla="*/ 0 h 100"/>
                      <a:gd name="T52" fmla="*/ 0 w 77"/>
                      <a:gd name="T53" fmla="*/ 0 h 100"/>
                      <a:gd name="T54" fmla="*/ 0 w 77"/>
                      <a:gd name="T55" fmla="*/ 0 h 100"/>
                      <a:gd name="T56" fmla="*/ 0 w 77"/>
                      <a:gd name="T57" fmla="*/ 14 h 100"/>
                      <a:gd name="T58" fmla="*/ 0 w 77"/>
                      <a:gd name="T59" fmla="*/ 14 h 100"/>
                      <a:gd name="T60" fmla="*/ 0 w 77"/>
                      <a:gd name="T61" fmla="*/ 14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0" y="47"/>
                        </a:moveTo>
                        <a:lnTo>
                          <a:pt x="0" y="47"/>
                        </a:lnTo>
                        <a:lnTo>
                          <a:pt x="3" y="47"/>
                        </a:lnTo>
                        <a:lnTo>
                          <a:pt x="6" y="48"/>
                        </a:lnTo>
                        <a:lnTo>
                          <a:pt x="10" y="49"/>
                        </a:lnTo>
                        <a:lnTo>
                          <a:pt x="12" y="50"/>
                        </a:lnTo>
                        <a:lnTo>
                          <a:pt x="15" y="52"/>
                        </a:lnTo>
                        <a:lnTo>
                          <a:pt x="17" y="55"/>
                        </a:lnTo>
                        <a:lnTo>
                          <a:pt x="19" y="58"/>
                        </a:lnTo>
                        <a:lnTo>
                          <a:pt x="21" y="60"/>
                        </a:lnTo>
                        <a:lnTo>
                          <a:pt x="25" y="71"/>
                        </a:lnTo>
                        <a:lnTo>
                          <a:pt x="28" y="81"/>
                        </a:lnTo>
                        <a:lnTo>
                          <a:pt x="30" y="92"/>
                        </a:lnTo>
                        <a:lnTo>
                          <a:pt x="30" y="100"/>
                        </a:lnTo>
                        <a:lnTo>
                          <a:pt x="77" y="100"/>
                        </a:lnTo>
                        <a:lnTo>
                          <a:pt x="76" y="87"/>
                        </a:lnTo>
                        <a:lnTo>
                          <a:pt x="74" y="72"/>
                        </a:lnTo>
                        <a:lnTo>
                          <a:pt x="70" y="56"/>
                        </a:lnTo>
                        <a:lnTo>
                          <a:pt x="63" y="41"/>
                        </a:lnTo>
                        <a:lnTo>
                          <a:pt x="58" y="33"/>
                        </a:lnTo>
                        <a:lnTo>
                          <a:pt x="53" y="26"/>
                        </a:lnTo>
                        <a:lnTo>
                          <a:pt x="46" y="18"/>
                        </a:lnTo>
                        <a:lnTo>
                          <a:pt x="39" y="12"/>
                        </a:lnTo>
                        <a:lnTo>
                          <a:pt x="31" y="7"/>
                        </a:lnTo>
                        <a:lnTo>
                          <a:pt x="21" y="4"/>
                        </a:lnTo>
                        <a:lnTo>
                          <a:pt x="11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09" name="Freeform 571"/>
                  <p:cNvSpPr>
                    <a:spLocks noChangeAspect="1"/>
                  </p:cNvSpPr>
                  <p:nvPr/>
                </p:nvSpPr>
                <p:spPr bwMode="auto">
                  <a:xfrm>
                    <a:off x="432" y="1417"/>
                    <a:ext cx="21" cy="29"/>
                  </a:xfrm>
                  <a:custGeom>
                    <a:avLst/>
                    <a:gdLst>
                      <a:gd name="T0" fmla="*/ 13 w 76"/>
                      <a:gd name="T1" fmla="*/ 29 h 100"/>
                      <a:gd name="T2" fmla="*/ 13 w 76"/>
                      <a:gd name="T3" fmla="*/ 29 h 100"/>
                      <a:gd name="T4" fmla="*/ 13 w 76"/>
                      <a:gd name="T5" fmla="*/ 26 h 100"/>
                      <a:gd name="T6" fmla="*/ 14 w 76"/>
                      <a:gd name="T7" fmla="*/ 23 h 100"/>
                      <a:gd name="T8" fmla="*/ 14 w 76"/>
                      <a:gd name="T9" fmla="*/ 20 h 100"/>
                      <a:gd name="T10" fmla="*/ 15 w 76"/>
                      <a:gd name="T11" fmla="*/ 17 h 100"/>
                      <a:gd name="T12" fmla="*/ 16 w 76"/>
                      <a:gd name="T13" fmla="*/ 16 h 100"/>
                      <a:gd name="T14" fmla="*/ 16 w 76"/>
                      <a:gd name="T15" fmla="*/ 16 h 100"/>
                      <a:gd name="T16" fmla="*/ 17 w 76"/>
                      <a:gd name="T17" fmla="*/ 15 h 100"/>
                      <a:gd name="T18" fmla="*/ 17 w 76"/>
                      <a:gd name="T19" fmla="*/ 14 h 100"/>
                      <a:gd name="T20" fmla="*/ 18 w 76"/>
                      <a:gd name="T21" fmla="*/ 14 h 100"/>
                      <a:gd name="T22" fmla="*/ 19 w 76"/>
                      <a:gd name="T23" fmla="*/ 14 h 100"/>
                      <a:gd name="T24" fmla="*/ 20 w 76"/>
                      <a:gd name="T25" fmla="*/ 14 h 100"/>
                      <a:gd name="T26" fmla="*/ 21 w 76"/>
                      <a:gd name="T27" fmla="*/ 14 h 100"/>
                      <a:gd name="T28" fmla="*/ 21 w 76"/>
                      <a:gd name="T29" fmla="*/ 0 h 100"/>
                      <a:gd name="T30" fmla="*/ 18 w 76"/>
                      <a:gd name="T31" fmla="*/ 0 h 100"/>
                      <a:gd name="T32" fmla="*/ 15 w 76"/>
                      <a:gd name="T33" fmla="*/ 1 h 100"/>
                      <a:gd name="T34" fmla="*/ 13 w 76"/>
                      <a:gd name="T35" fmla="*/ 2 h 100"/>
                      <a:gd name="T36" fmla="*/ 10 w 76"/>
                      <a:gd name="T37" fmla="*/ 3 h 100"/>
                      <a:gd name="T38" fmla="*/ 8 w 76"/>
                      <a:gd name="T39" fmla="*/ 5 h 100"/>
                      <a:gd name="T40" fmla="*/ 6 w 76"/>
                      <a:gd name="T41" fmla="*/ 7 h 100"/>
                      <a:gd name="T42" fmla="*/ 5 w 76"/>
                      <a:gd name="T43" fmla="*/ 9 h 100"/>
                      <a:gd name="T44" fmla="*/ 4 w 76"/>
                      <a:gd name="T45" fmla="*/ 12 h 100"/>
                      <a:gd name="T46" fmla="*/ 2 w 76"/>
                      <a:gd name="T47" fmla="*/ 16 h 100"/>
                      <a:gd name="T48" fmla="*/ 1 w 76"/>
                      <a:gd name="T49" fmla="*/ 21 h 100"/>
                      <a:gd name="T50" fmla="*/ 0 w 76"/>
                      <a:gd name="T51" fmla="*/ 25 h 100"/>
                      <a:gd name="T52" fmla="*/ 0 w 76"/>
                      <a:gd name="T53" fmla="*/ 29 h 100"/>
                      <a:gd name="T54" fmla="*/ 0 w 76"/>
                      <a:gd name="T55" fmla="*/ 29 h 100"/>
                      <a:gd name="T56" fmla="*/ 13 w 76"/>
                      <a:gd name="T57" fmla="*/ 29 h 100"/>
                      <a:gd name="T58" fmla="*/ 13 w 76"/>
                      <a:gd name="T59" fmla="*/ 29 h 100"/>
                      <a:gd name="T60" fmla="*/ 13 w 76"/>
                      <a:gd name="T61" fmla="*/ 29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6" h="100">
                        <a:moveTo>
                          <a:pt x="47" y="100"/>
                        </a:moveTo>
                        <a:lnTo>
                          <a:pt x="47" y="100"/>
                        </a:lnTo>
                        <a:lnTo>
                          <a:pt x="48" y="90"/>
                        </a:lnTo>
                        <a:lnTo>
                          <a:pt x="49" y="79"/>
                        </a:lnTo>
                        <a:lnTo>
                          <a:pt x="51" y="69"/>
                        </a:lnTo>
                        <a:lnTo>
                          <a:pt x="55" y="59"/>
                        </a:lnTo>
                        <a:lnTo>
                          <a:pt x="57" y="56"/>
                        </a:lnTo>
                        <a:lnTo>
                          <a:pt x="59" y="54"/>
                        </a:lnTo>
                        <a:lnTo>
                          <a:pt x="61" y="52"/>
                        </a:lnTo>
                        <a:lnTo>
                          <a:pt x="63" y="50"/>
                        </a:lnTo>
                        <a:lnTo>
                          <a:pt x="66" y="49"/>
                        </a:lnTo>
                        <a:lnTo>
                          <a:pt x="69" y="48"/>
                        </a:lnTo>
                        <a:lnTo>
                          <a:pt x="72" y="47"/>
                        </a:lnTo>
                        <a:lnTo>
                          <a:pt x="76" y="47"/>
                        </a:lnTo>
                        <a:lnTo>
                          <a:pt x="76" y="0"/>
                        </a:lnTo>
                        <a:lnTo>
                          <a:pt x="66" y="0"/>
                        </a:lnTo>
                        <a:lnTo>
                          <a:pt x="55" y="2"/>
                        </a:lnTo>
                        <a:lnTo>
                          <a:pt x="46" y="7"/>
                        </a:lnTo>
                        <a:lnTo>
                          <a:pt x="37" y="12"/>
                        </a:lnTo>
                        <a:lnTo>
                          <a:pt x="30" y="17"/>
                        </a:lnTo>
                        <a:lnTo>
                          <a:pt x="23" y="25"/>
                        </a:lnTo>
                        <a:lnTo>
                          <a:pt x="18" y="32"/>
                        </a:lnTo>
                        <a:lnTo>
                          <a:pt x="13" y="40"/>
                        </a:lnTo>
                        <a:lnTo>
                          <a:pt x="8" y="55"/>
                        </a:lnTo>
                        <a:lnTo>
                          <a:pt x="3" y="71"/>
                        </a:lnTo>
                        <a:lnTo>
                          <a:pt x="1" y="86"/>
                        </a:lnTo>
                        <a:lnTo>
                          <a:pt x="0" y="100"/>
                        </a:lnTo>
                        <a:lnTo>
                          <a:pt x="47" y="10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10" name="Freeform 572"/>
                  <p:cNvSpPr>
                    <a:spLocks noChangeAspect="1"/>
                  </p:cNvSpPr>
                  <p:nvPr/>
                </p:nvSpPr>
                <p:spPr bwMode="auto">
                  <a:xfrm>
                    <a:off x="432" y="1446"/>
                    <a:ext cx="14" cy="36"/>
                  </a:xfrm>
                  <a:custGeom>
                    <a:avLst/>
                    <a:gdLst>
                      <a:gd name="T0" fmla="*/ 10 w 47"/>
                      <a:gd name="T1" fmla="*/ 36 h 117"/>
                      <a:gd name="T2" fmla="*/ 14 w 47"/>
                      <a:gd name="T3" fmla="*/ 30 h 117"/>
                      <a:gd name="T4" fmla="*/ 14 w 47"/>
                      <a:gd name="T5" fmla="*/ 0 h 117"/>
                      <a:gd name="T6" fmla="*/ 0 w 47"/>
                      <a:gd name="T7" fmla="*/ 0 h 117"/>
                      <a:gd name="T8" fmla="*/ 0 w 47"/>
                      <a:gd name="T9" fmla="*/ 30 h 117"/>
                      <a:gd name="T10" fmla="*/ 10 w 47"/>
                      <a:gd name="T11" fmla="*/ 36 h 117"/>
                      <a:gd name="T12" fmla="*/ 10 w 47"/>
                      <a:gd name="T13" fmla="*/ 36 h 117"/>
                      <a:gd name="T14" fmla="*/ 14 w 47"/>
                      <a:gd name="T15" fmla="*/ 34 h 117"/>
                      <a:gd name="T16" fmla="*/ 14 w 47"/>
                      <a:gd name="T17" fmla="*/ 30 h 117"/>
                      <a:gd name="T18" fmla="*/ 10 w 47"/>
                      <a:gd name="T19" fmla="*/ 36 h 117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" h="117">
                        <a:moveTo>
                          <a:pt x="32" y="117"/>
                        </a:moveTo>
                        <a:lnTo>
                          <a:pt x="47" y="9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32" y="117"/>
                        </a:lnTo>
                        <a:lnTo>
                          <a:pt x="47" y="112"/>
                        </a:lnTo>
                        <a:lnTo>
                          <a:pt x="47" y="96"/>
                        </a:lnTo>
                        <a:lnTo>
                          <a:pt x="32" y="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11" name="Freeform 573"/>
                  <p:cNvSpPr>
                    <a:spLocks noChangeAspect="1"/>
                  </p:cNvSpPr>
                  <p:nvPr/>
                </p:nvSpPr>
                <p:spPr bwMode="auto">
                  <a:xfrm>
                    <a:off x="425" y="1468"/>
                    <a:ext cx="14" cy="14"/>
                  </a:xfrm>
                  <a:custGeom>
                    <a:avLst/>
                    <a:gdLst>
                      <a:gd name="T0" fmla="*/ 0 w 51"/>
                      <a:gd name="T1" fmla="*/ 8 h 51"/>
                      <a:gd name="T2" fmla="*/ 9 w 51"/>
                      <a:gd name="T3" fmla="*/ 14 h 51"/>
                      <a:gd name="T4" fmla="*/ 14 w 51"/>
                      <a:gd name="T5" fmla="*/ 12 h 51"/>
                      <a:gd name="T6" fmla="*/ 10 w 51"/>
                      <a:gd name="T7" fmla="*/ 0 h 51"/>
                      <a:gd name="T8" fmla="*/ 4 w 51"/>
                      <a:gd name="T9" fmla="*/ 2 h 51"/>
                      <a:gd name="T10" fmla="*/ 0 w 51"/>
                      <a:gd name="T11" fmla="*/ 8 h 51"/>
                      <a:gd name="T12" fmla="*/ 4 w 51"/>
                      <a:gd name="T13" fmla="*/ 2 h 51"/>
                      <a:gd name="T14" fmla="*/ 0 w 51"/>
                      <a:gd name="T15" fmla="*/ 4 h 51"/>
                      <a:gd name="T16" fmla="*/ 0 w 51"/>
                      <a:gd name="T17" fmla="*/ 8 h 5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51" h="51">
                        <a:moveTo>
                          <a:pt x="0" y="28"/>
                        </a:moveTo>
                        <a:lnTo>
                          <a:pt x="32" y="51"/>
                        </a:lnTo>
                        <a:lnTo>
                          <a:pt x="51" y="43"/>
                        </a:lnTo>
                        <a:lnTo>
                          <a:pt x="35" y="0"/>
                        </a:lnTo>
                        <a:lnTo>
                          <a:pt x="16" y="7"/>
                        </a:lnTo>
                        <a:lnTo>
                          <a:pt x="0" y="28"/>
                        </a:lnTo>
                        <a:lnTo>
                          <a:pt x="16" y="7"/>
                        </a:lnTo>
                        <a:lnTo>
                          <a:pt x="0" y="13"/>
                        </a:lnTo>
                        <a:lnTo>
                          <a:pt x="0" y="2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12" name="Freeform 574"/>
                  <p:cNvSpPr>
                    <a:spLocks noChangeAspect="1"/>
                  </p:cNvSpPr>
                  <p:nvPr/>
                </p:nvSpPr>
                <p:spPr bwMode="auto">
                  <a:xfrm>
                    <a:off x="425" y="1475"/>
                    <a:ext cx="14" cy="100"/>
                  </a:xfrm>
                  <a:custGeom>
                    <a:avLst/>
                    <a:gdLst>
                      <a:gd name="T0" fmla="*/ 7 w 47"/>
                      <a:gd name="T1" fmla="*/ 100 h 314"/>
                      <a:gd name="T2" fmla="*/ 14 w 47"/>
                      <a:gd name="T3" fmla="*/ 93 h 314"/>
                      <a:gd name="T4" fmla="*/ 14 w 47"/>
                      <a:gd name="T5" fmla="*/ 0 h 314"/>
                      <a:gd name="T6" fmla="*/ 0 w 47"/>
                      <a:gd name="T7" fmla="*/ 0 h 314"/>
                      <a:gd name="T8" fmla="*/ 0 w 47"/>
                      <a:gd name="T9" fmla="*/ 93 h 314"/>
                      <a:gd name="T10" fmla="*/ 7 w 47"/>
                      <a:gd name="T11" fmla="*/ 100 h 314"/>
                      <a:gd name="T12" fmla="*/ 0 w 47"/>
                      <a:gd name="T13" fmla="*/ 93 h 314"/>
                      <a:gd name="T14" fmla="*/ 0 w 47"/>
                      <a:gd name="T15" fmla="*/ 100 h 314"/>
                      <a:gd name="T16" fmla="*/ 7 w 47"/>
                      <a:gd name="T17" fmla="*/ 100 h 314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7" h="314">
                        <a:moveTo>
                          <a:pt x="23" y="314"/>
                        </a:moveTo>
                        <a:lnTo>
                          <a:pt x="47" y="291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3" y="314"/>
                        </a:lnTo>
                        <a:lnTo>
                          <a:pt x="0" y="291"/>
                        </a:lnTo>
                        <a:lnTo>
                          <a:pt x="0" y="314"/>
                        </a:lnTo>
                        <a:lnTo>
                          <a:pt x="23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13" name="Freeform 575"/>
                  <p:cNvSpPr>
                    <a:spLocks noChangeAspect="1"/>
                  </p:cNvSpPr>
                  <p:nvPr/>
                </p:nvSpPr>
                <p:spPr bwMode="auto">
                  <a:xfrm>
                    <a:off x="432" y="1561"/>
                    <a:ext cx="50" cy="14"/>
                  </a:xfrm>
                  <a:custGeom>
                    <a:avLst/>
                    <a:gdLst>
                      <a:gd name="T0" fmla="*/ 50 w 168"/>
                      <a:gd name="T1" fmla="*/ 7 h 46"/>
                      <a:gd name="T2" fmla="*/ 43 w 168"/>
                      <a:gd name="T3" fmla="*/ 0 h 46"/>
                      <a:gd name="T4" fmla="*/ 0 w 168"/>
                      <a:gd name="T5" fmla="*/ 0 h 46"/>
                      <a:gd name="T6" fmla="*/ 0 w 168"/>
                      <a:gd name="T7" fmla="*/ 14 h 46"/>
                      <a:gd name="T8" fmla="*/ 43 w 168"/>
                      <a:gd name="T9" fmla="*/ 14 h 46"/>
                      <a:gd name="T10" fmla="*/ 50 w 168"/>
                      <a:gd name="T11" fmla="*/ 7 h 46"/>
                      <a:gd name="T12" fmla="*/ 43 w 168"/>
                      <a:gd name="T13" fmla="*/ 14 h 46"/>
                      <a:gd name="T14" fmla="*/ 50 w 168"/>
                      <a:gd name="T15" fmla="*/ 14 h 46"/>
                      <a:gd name="T16" fmla="*/ 50 w 168"/>
                      <a:gd name="T17" fmla="*/ 7 h 4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68" h="46">
                        <a:moveTo>
                          <a:pt x="168" y="23"/>
                        </a:moveTo>
                        <a:lnTo>
                          <a:pt x="145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45" y="46"/>
                        </a:lnTo>
                        <a:lnTo>
                          <a:pt x="168" y="23"/>
                        </a:lnTo>
                        <a:lnTo>
                          <a:pt x="145" y="46"/>
                        </a:lnTo>
                        <a:lnTo>
                          <a:pt x="168" y="46"/>
                        </a:lnTo>
                        <a:lnTo>
                          <a:pt x="16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14" name="Freeform 576"/>
                  <p:cNvSpPr>
                    <a:spLocks noChangeAspect="1"/>
                  </p:cNvSpPr>
                  <p:nvPr/>
                </p:nvSpPr>
                <p:spPr bwMode="auto">
                  <a:xfrm>
                    <a:off x="5065" y="1425"/>
                    <a:ext cx="43" cy="143"/>
                  </a:xfrm>
                  <a:custGeom>
                    <a:avLst/>
                    <a:gdLst>
                      <a:gd name="T0" fmla="*/ 0 w 145"/>
                      <a:gd name="T1" fmla="*/ 143 h 469"/>
                      <a:gd name="T2" fmla="*/ 0 w 145"/>
                      <a:gd name="T3" fmla="*/ 55 h 469"/>
                      <a:gd name="T4" fmla="*/ 6 w 145"/>
                      <a:gd name="T5" fmla="*/ 52 h 469"/>
                      <a:gd name="T6" fmla="*/ 6 w 145"/>
                      <a:gd name="T7" fmla="*/ 23 h 469"/>
                      <a:gd name="T8" fmla="*/ 6 w 145"/>
                      <a:gd name="T9" fmla="*/ 20 h 469"/>
                      <a:gd name="T10" fmla="*/ 7 w 145"/>
                      <a:gd name="T11" fmla="*/ 16 h 469"/>
                      <a:gd name="T12" fmla="*/ 8 w 145"/>
                      <a:gd name="T13" fmla="*/ 12 h 469"/>
                      <a:gd name="T14" fmla="*/ 9 w 145"/>
                      <a:gd name="T15" fmla="*/ 8 h 469"/>
                      <a:gd name="T16" fmla="*/ 10 w 145"/>
                      <a:gd name="T17" fmla="*/ 7 h 469"/>
                      <a:gd name="T18" fmla="*/ 11 w 145"/>
                      <a:gd name="T19" fmla="*/ 5 h 469"/>
                      <a:gd name="T20" fmla="*/ 12 w 145"/>
                      <a:gd name="T21" fmla="*/ 3 h 469"/>
                      <a:gd name="T22" fmla="*/ 14 w 145"/>
                      <a:gd name="T23" fmla="*/ 2 h 469"/>
                      <a:gd name="T24" fmla="*/ 16 w 145"/>
                      <a:gd name="T25" fmla="*/ 1 h 469"/>
                      <a:gd name="T26" fmla="*/ 17 w 145"/>
                      <a:gd name="T27" fmla="*/ 1 h 469"/>
                      <a:gd name="T28" fmla="*/ 20 w 145"/>
                      <a:gd name="T29" fmla="*/ 0 h 469"/>
                      <a:gd name="T30" fmla="*/ 22 w 145"/>
                      <a:gd name="T31" fmla="*/ 0 h 469"/>
                      <a:gd name="T32" fmla="*/ 24 w 145"/>
                      <a:gd name="T33" fmla="*/ 0 h 469"/>
                      <a:gd name="T34" fmla="*/ 26 w 145"/>
                      <a:gd name="T35" fmla="*/ 1 h 469"/>
                      <a:gd name="T36" fmla="*/ 28 w 145"/>
                      <a:gd name="T37" fmla="*/ 1 h 469"/>
                      <a:gd name="T38" fmla="*/ 29 w 145"/>
                      <a:gd name="T39" fmla="*/ 2 h 469"/>
                      <a:gd name="T40" fmla="*/ 31 w 145"/>
                      <a:gd name="T41" fmla="*/ 3 h 469"/>
                      <a:gd name="T42" fmla="*/ 32 w 145"/>
                      <a:gd name="T43" fmla="*/ 5 h 469"/>
                      <a:gd name="T44" fmla="*/ 33 w 145"/>
                      <a:gd name="T45" fmla="*/ 6 h 469"/>
                      <a:gd name="T46" fmla="*/ 34 w 145"/>
                      <a:gd name="T47" fmla="*/ 8 h 469"/>
                      <a:gd name="T48" fmla="*/ 35 w 145"/>
                      <a:gd name="T49" fmla="*/ 11 h 469"/>
                      <a:gd name="T50" fmla="*/ 36 w 145"/>
                      <a:gd name="T51" fmla="*/ 16 h 469"/>
                      <a:gd name="T52" fmla="*/ 37 w 145"/>
                      <a:gd name="T53" fmla="*/ 20 h 469"/>
                      <a:gd name="T54" fmla="*/ 37 w 145"/>
                      <a:gd name="T55" fmla="*/ 23 h 469"/>
                      <a:gd name="T56" fmla="*/ 37 w 145"/>
                      <a:gd name="T57" fmla="*/ 52 h 469"/>
                      <a:gd name="T58" fmla="*/ 43 w 145"/>
                      <a:gd name="T59" fmla="*/ 54 h 469"/>
                      <a:gd name="T60" fmla="*/ 43 w 145"/>
                      <a:gd name="T61" fmla="*/ 143 h 469"/>
                      <a:gd name="T62" fmla="*/ 0 w 145"/>
                      <a:gd name="T63" fmla="*/ 143 h 469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45" h="469">
                        <a:moveTo>
                          <a:pt x="0" y="469"/>
                        </a:moveTo>
                        <a:lnTo>
                          <a:pt x="0" y="181"/>
                        </a:lnTo>
                        <a:lnTo>
                          <a:pt x="20" y="172"/>
                        </a:lnTo>
                        <a:lnTo>
                          <a:pt x="20" y="76"/>
                        </a:lnTo>
                        <a:lnTo>
                          <a:pt x="20" y="65"/>
                        </a:lnTo>
                        <a:lnTo>
                          <a:pt x="22" y="52"/>
                        </a:lnTo>
                        <a:lnTo>
                          <a:pt x="26" y="40"/>
                        </a:lnTo>
                        <a:lnTo>
                          <a:pt x="31" y="27"/>
                        </a:lnTo>
                        <a:lnTo>
                          <a:pt x="34" y="22"/>
                        </a:lnTo>
                        <a:lnTo>
                          <a:pt x="38" y="16"/>
                        </a:lnTo>
                        <a:lnTo>
                          <a:pt x="42" y="11"/>
                        </a:lnTo>
                        <a:lnTo>
                          <a:pt x="48" y="7"/>
                        </a:lnTo>
                        <a:lnTo>
                          <a:pt x="53" y="4"/>
                        </a:lnTo>
                        <a:lnTo>
                          <a:pt x="59" y="2"/>
                        </a:lnTo>
                        <a:lnTo>
                          <a:pt x="66" y="0"/>
                        </a:lnTo>
                        <a:lnTo>
                          <a:pt x="73" y="0"/>
                        </a:lnTo>
                        <a:lnTo>
                          <a:pt x="80" y="0"/>
                        </a:lnTo>
                        <a:lnTo>
                          <a:pt x="87" y="2"/>
                        </a:lnTo>
                        <a:lnTo>
                          <a:pt x="93" y="4"/>
                        </a:lnTo>
                        <a:lnTo>
                          <a:pt x="98" y="7"/>
                        </a:lnTo>
                        <a:lnTo>
                          <a:pt x="103" y="10"/>
                        </a:lnTo>
                        <a:lnTo>
                          <a:pt x="108" y="15"/>
                        </a:lnTo>
                        <a:lnTo>
                          <a:pt x="111" y="21"/>
                        </a:lnTo>
                        <a:lnTo>
                          <a:pt x="114" y="26"/>
                        </a:lnTo>
                        <a:lnTo>
                          <a:pt x="119" y="37"/>
                        </a:lnTo>
                        <a:lnTo>
                          <a:pt x="122" y="51"/>
                        </a:lnTo>
                        <a:lnTo>
                          <a:pt x="125" y="64"/>
                        </a:lnTo>
                        <a:lnTo>
                          <a:pt x="126" y="76"/>
                        </a:lnTo>
                        <a:lnTo>
                          <a:pt x="126" y="172"/>
                        </a:lnTo>
                        <a:lnTo>
                          <a:pt x="145" y="178"/>
                        </a:lnTo>
                        <a:lnTo>
                          <a:pt x="145" y="469"/>
                        </a:lnTo>
                        <a:lnTo>
                          <a:pt x="0" y="469"/>
                        </a:lnTo>
                        <a:close/>
                      </a:path>
                    </a:pathLst>
                  </a:custGeom>
                  <a:solidFill>
                    <a:srgbClr val="8C253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15" name="Freeform 577"/>
                  <p:cNvSpPr>
                    <a:spLocks noChangeAspect="1"/>
                  </p:cNvSpPr>
                  <p:nvPr/>
                </p:nvSpPr>
                <p:spPr bwMode="auto">
                  <a:xfrm>
                    <a:off x="5058" y="1475"/>
                    <a:ext cx="14" cy="93"/>
                  </a:xfrm>
                  <a:custGeom>
                    <a:avLst/>
                    <a:gdLst>
                      <a:gd name="T0" fmla="*/ 4 w 47"/>
                      <a:gd name="T1" fmla="*/ 0 h 309"/>
                      <a:gd name="T2" fmla="*/ 0 w 47"/>
                      <a:gd name="T3" fmla="*/ 6 h 309"/>
                      <a:gd name="T4" fmla="*/ 0 w 47"/>
                      <a:gd name="T5" fmla="*/ 93 h 309"/>
                      <a:gd name="T6" fmla="*/ 14 w 47"/>
                      <a:gd name="T7" fmla="*/ 93 h 309"/>
                      <a:gd name="T8" fmla="*/ 14 w 47"/>
                      <a:gd name="T9" fmla="*/ 6 h 309"/>
                      <a:gd name="T10" fmla="*/ 4 w 47"/>
                      <a:gd name="T11" fmla="*/ 0 h 309"/>
                      <a:gd name="T12" fmla="*/ 4 w 47"/>
                      <a:gd name="T13" fmla="*/ 0 h 309"/>
                      <a:gd name="T14" fmla="*/ 0 w 47"/>
                      <a:gd name="T15" fmla="*/ 2 h 309"/>
                      <a:gd name="T16" fmla="*/ 0 w 47"/>
                      <a:gd name="T17" fmla="*/ 6 h 309"/>
                      <a:gd name="T18" fmla="*/ 4 w 47"/>
                      <a:gd name="T19" fmla="*/ 0 h 309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" h="309">
                        <a:moveTo>
                          <a:pt x="14" y="0"/>
                        </a:moveTo>
                        <a:lnTo>
                          <a:pt x="0" y="21"/>
                        </a:lnTo>
                        <a:lnTo>
                          <a:pt x="0" y="309"/>
                        </a:lnTo>
                        <a:lnTo>
                          <a:pt x="47" y="309"/>
                        </a:lnTo>
                        <a:lnTo>
                          <a:pt x="47" y="21"/>
                        </a:lnTo>
                        <a:lnTo>
                          <a:pt x="14" y="0"/>
                        </a:lnTo>
                        <a:lnTo>
                          <a:pt x="0" y="6"/>
                        </a:lnTo>
                        <a:lnTo>
                          <a:pt x="0" y="21"/>
                        </a:lnTo>
                        <a:lnTo>
                          <a:pt x="1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16" name="Freeform 578"/>
                  <p:cNvSpPr>
                    <a:spLocks noChangeAspect="1"/>
                  </p:cNvSpPr>
                  <p:nvPr/>
                </p:nvSpPr>
                <p:spPr bwMode="auto">
                  <a:xfrm>
                    <a:off x="5065" y="1468"/>
                    <a:ext cx="14" cy="14"/>
                  </a:xfrm>
                  <a:custGeom>
                    <a:avLst/>
                    <a:gdLst>
                      <a:gd name="T0" fmla="*/ 14 w 52"/>
                      <a:gd name="T1" fmla="*/ 6 h 51"/>
                      <a:gd name="T2" fmla="*/ 5 w 52"/>
                      <a:gd name="T3" fmla="*/ 0 h 51"/>
                      <a:gd name="T4" fmla="*/ 0 w 52"/>
                      <a:gd name="T5" fmla="*/ 2 h 51"/>
                      <a:gd name="T6" fmla="*/ 5 w 52"/>
                      <a:gd name="T7" fmla="*/ 14 h 51"/>
                      <a:gd name="T8" fmla="*/ 11 w 52"/>
                      <a:gd name="T9" fmla="*/ 12 h 51"/>
                      <a:gd name="T10" fmla="*/ 14 w 52"/>
                      <a:gd name="T11" fmla="*/ 6 h 51"/>
                      <a:gd name="T12" fmla="*/ 11 w 52"/>
                      <a:gd name="T13" fmla="*/ 12 h 51"/>
                      <a:gd name="T14" fmla="*/ 14 w 52"/>
                      <a:gd name="T15" fmla="*/ 10 h 51"/>
                      <a:gd name="T16" fmla="*/ 14 w 52"/>
                      <a:gd name="T17" fmla="*/ 6 h 5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52" h="51">
                        <a:moveTo>
                          <a:pt x="52" y="21"/>
                        </a:moveTo>
                        <a:lnTo>
                          <a:pt x="19" y="0"/>
                        </a:lnTo>
                        <a:lnTo>
                          <a:pt x="0" y="9"/>
                        </a:lnTo>
                        <a:lnTo>
                          <a:pt x="20" y="51"/>
                        </a:lnTo>
                        <a:lnTo>
                          <a:pt x="39" y="42"/>
                        </a:lnTo>
                        <a:lnTo>
                          <a:pt x="52" y="21"/>
                        </a:lnTo>
                        <a:lnTo>
                          <a:pt x="39" y="42"/>
                        </a:lnTo>
                        <a:lnTo>
                          <a:pt x="52" y="36"/>
                        </a:lnTo>
                        <a:lnTo>
                          <a:pt x="52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17" name="Freeform 579"/>
                  <p:cNvSpPr>
                    <a:spLocks noChangeAspect="1"/>
                  </p:cNvSpPr>
                  <p:nvPr/>
                </p:nvSpPr>
                <p:spPr bwMode="auto">
                  <a:xfrm>
                    <a:off x="5065" y="1446"/>
                    <a:ext cx="14" cy="29"/>
                  </a:xfrm>
                  <a:custGeom>
                    <a:avLst/>
                    <a:gdLst>
                      <a:gd name="T0" fmla="*/ 14 w 47"/>
                      <a:gd name="T1" fmla="*/ 0 h 96"/>
                      <a:gd name="T2" fmla="*/ 0 w 47"/>
                      <a:gd name="T3" fmla="*/ 0 h 96"/>
                      <a:gd name="T4" fmla="*/ 0 w 47"/>
                      <a:gd name="T5" fmla="*/ 29 h 96"/>
                      <a:gd name="T6" fmla="*/ 14 w 47"/>
                      <a:gd name="T7" fmla="*/ 29 h 96"/>
                      <a:gd name="T8" fmla="*/ 14 w 47"/>
                      <a:gd name="T9" fmla="*/ 0 h 96"/>
                      <a:gd name="T10" fmla="*/ 14 w 47"/>
                      <a:gd name="T11" fmla="*/ 0 h 96"/>
                      <a:gd name="T12" fmla="*/ 0 w 47"/>
                      <a:gd name="T13" fmla="*/ 0 h 96"/>
                      <a:gd name="T14" fmla="*/ 0 w 47"/>
                      <a:gd name="T15" fmla="*/ 0 h 96"/>
                      <a:gd name="T16" fmla="*/ 0 w 47"/>
                      <a:gd name="T17" fmla="*/ 0 h 96"/>
                      <a:gd name="T18" fmla="*/ 14 w 47"/>
                      <a:gd name="T19" fmla="*/ 0 h 9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" h="96">
                        <a:moveTo>
                          <a:pt x="47" y="0"/>
                        </a:move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47" y="9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4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18" name="Freeform 580"/>
                  <p:cNvSpPr>
                    <a:spLocks noChangeAspect="1"/>
                  </p:cNvSpPr>
                  <p:nvPr/>
                </p:nvSpPr>
                <p:spPr bwMode="auto">
                  <a:xfrm>
                    <a:off x="5065" y="1417"/>
                    <a:ext cx="21" cy="29"/>
                  </a:xfrm>
                  <a:custGeom>
                    <a:avLst/>
                    <a:gdLst>
                      <a:gd name="T0" fmla="*/ 21 w 77"/>
                      <a:gd name="T1" fmla="*/ 0 h 100"/>
                      <a:gd name="T2" fmla="*/ 21 w 77"/>
                      <a:gd name="T3" fmla="*/ 0 h 100"/>
                      <a:gd name="T4" fmla="*/ 18 w 77"/>
                      <a:gd name="T5" fmla="*/ 0 h 100"/>
                      <a:gd name="T6" fmla="*/ 15 w 77"/>
                      <a:gd name="T7" fmla="*/ 1 h 100"/>
                      <a:gd name="T8" fmla="*/ 13 w 77"/>
                      <a:gd name="T9" fmla="*/ 2 h 100"/>
                      <a:gd name="T10" fmla="*/ 10 w 77"/>
                      <a:gd name="T11" fmla="*/ 3 h 100"/>
                      <a:gd name="T12" fmla="*/ 8 w 77"/>
                      <a:gd name="T13" fmla="*/ 5 h 100"/>
                      <a:gd name="T14" fmla="*/ 7 w 77"/>
                      <a:gd name="T15" fmla="*/ 8 h 100"/>
                      <a:gd name="T16" fmla="*/ 5 w 77"/>
                      <a:gd name="T17" fmla="*/ 10 h 100"/>
                      <a:gd name="T18" fmla="*/ 4 w 77"/>
                      <a:gd name="T19" fmla="*/ 12 h 100"/>
                      <a:gd name="T20" fmla="*/ 2 w 77"/>
                      <a:gd name="T21" fmla="*/ 16 h 100"/>
                      <a:gd name="T22" fmla="*/ 1 w 77"/>
                      <a:gd name="T23" fmla="*/ 21 h 100"/>
                      <a:gd name="T24" fmla="*/ 0 w 77"/>
                      <a:gd name="T25" fmla="*/ 25 h 100"/>
                      <a:gd name="T26" fmla="*/ 0 w 77"/>
                      <a:gd name="T27" fmla="*/ 29 h 100"/>
                      <a:gd name="T28" fmla="*/ 13 w 77"/>
                      <a:gd name="T29" fmla="*/ 29 h 100"/>
                      <a:gd name="T30" fmla="*/ 13 w 77"/>
                      <a:gd name="T31" fmla="*/ 27 h 100"/>
                      <a:gd name="T32" fmla="*/ 13 w 77"/>
                      <a:gd name="T33" fmla="*/ 23 h 100"/>
                      <a:gd name="T34" fmla="*/ 14 w 77"/>
                      <a:gd name="T35" fmla="*/ 21 h 100"/>
                      <a:gd name="T36" fmla="*/ 15 w 77"/>
                      <a:gd name="T37" fmla="*/ 17 h 100"/>
                      <a:gd name="T38" fmla="*/ 16 w 77"/>
                      <a:gd name="T39" fmla="*/ 17 h 100"/>
                      <a:gd name="T40" fmla="*/ 16 w 77"/>
                      <a:gd name="T41" fmla="*/ 16 h 100"/>
                      <a:gd name="T42" fmla="*/ 17 w 77"/>
                      <a:gd name="T43" fmla="*/ 15 h 100"/>
                      <a:gd name="T44" fmla="*/ 18 w 77"/>
                      <a:gd name="T45" fmla="*/ 14 h 100"/>
                      <a:gd name="T46" fmla="*/ 18 w 77"/>
                      <a:gd name="T47" fmla="*/ 14 h 100"/>
                      <a:gd name="T48" fmla="*/ 19 w 77"/>
                      <a:gd name="T49" fmla="*/ 14 h 100"/>
                      <a:gd name="T50" fmla="*/ 20 w 77"/>
                      <a:gd name="T51" fmla="*/ 14 h 100"/>
                      <a:gd name="T52" fmla="*/ 21 w 77"/>
                      <a:gd name="T53" fmla="*/ 14 h 100"/>
                      <a:gd name="T54" fmla="*/ 21 w 77"/>
                      <a:gd name="T55" fmla="*/ 14 h 100"/>
                      <a:gd name="T56" fmla="*/ 21 w 77"/>
                      <a:gd name="T57" fmla="*/ 0 h 100"/>
                      <a:gd name="T58" fmla="*/ 21 w 77"/>
                      <a:gd name="T59" fmla="*/ 0 h 100"/>
                      <a:gd name="T60" fmla="*/ 21 w 77"/>
                      <a:gd name="T61" fmla="*/ 0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77" y="0"/>
                        </a:moveTo>
                        <a:lnTo>
                          <a:pt x="77" y="0"/>
                        </a:lnTo>
                        <a:lnTo>
                          <a:pt x="66" y="0"/>
                        </a:lnTo>
                        <a:lnTo>
                          <a:pt x="56" y="4"/>
                        </a:lnTo>
                        <a:lnTo>
                          <a:pt x="46" y="7"/>
                        </a:lnTo>
                        <a:lnTo>
                          <a:pt x="38" y="12"/>
                        </a:lnTo>
                        <a:lnTo>
                          <a:pt x="31" y="18"/>
                        </a:lnTo>
                        <a:lnTo>
                          <a:pt x="24" y="26"/>
                        </a:lnTo>
                        <a:lnTo>
                          <a:pt x="19" y="33"/>
                        </a:lnTo>
                        <a:lnTo>
                          <a:pt x="14" y="41"/>
                        </a:lnTo>
                        <a:lnTo>
                          <a:pt x="7" y="56"/>
                        </a:lnTo>
                        <a:lnTo>
                          <a:pt x="3" y="72"/>
                        </a:lnTo>
                        <a:lnTo>
                          <a:pt x="1" y="87"/>
                        </a:lnTo>
                        <a:lnTo>
                          <a:pt x="0" y="100"/>
                        </a:lnTo>
                        <a:lnTo>
                          <a:pt x="47" y="100"/>
                        </a:lnTo>
                        <a:lnTo>
                          <a:pt x="47" y="92"/>
                        </a:lnTo>
                        <a:lnTo>
                          <a:pt x="49" y="81"/>
                        </a:lnTo>
                        <a:lnTo>
                          <a:pt x="52" y="71"/>
                        </a:lnTo>
                        <a:lnTo>
                          <a:pt x="56" y="60"/>
                        </a:lnTo>
                        <a:lnTo>
                          <a:pt x="58" y="58"/>
                        </a:lnTo>
                        <a:lnTo>
                          <a:pt x="60" y="55"/>
                        </a:lnTo>
                        <a:lnTo>
                          <a:pt x="62" y="52"/>
                        </a:lnTo>
                        <a:lnTo>
                          <a:pt x="65" y="50"/>
                        </a:lnTo>
                        <a:lnTo>
                          <a:pt x="67" y="49"/>
                        </a:lnTo>
                        <a:lnTo>
                          <a:pt x="71" y="48"/>
                        </a:lnTo>
                        <a:lnTo>
                          <a:pt x="74" y="47"/>
                        </a:lnTo>
                        <a:lnTo>
                          <a:pt x="77" y="47"/>
                        </a:lnTo>
                        <a:lnTo>
                          <a:pt x="7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19" name="Freeform 581"/>
                  <p:cNvSpPr>
                    <a:spLocks noChangeAspect="1"/>
                  </p:cNvSpPr>
                  <p:nvPr/>
                </p:nvSpPr>
                <p:spPr bwMode="auto">
                  <a:xfrm>
                    <a:off x="5087" y="1417"/>
                    <a:ext cx="21" cy="29"/>
                  </a:xfrm>
                  <a:custGeom>
                    <a:avLst/>
                    <a:gdLst>
                      <a:gd name="T0" fmla="*/ 21 w 76"/>
                      <a:gd name="T1" fmla="*/ 29 h 100"/>
                      <a:gd name="T2" fmla="*/ 21 w 76"/>
                      <a:gd name="T3" fmla="*/ 29 h 100"/>
                      <a:gd name="T4" fmla="*/ 21 w 76"/>
                      <a:gd name="T5" fmla="*/ 25 h 100"/>
                      <a:gd name="T6" fmla="*/ 20 w 76"/>
                      <a:gd name="T7" fmla="*/ 20 h 100"/>
                      <a:gd name="T8" fmla="*/ 19 w 76"/>
                      <a:gd name="T9" fmla="*/ 16 h 100"/>
                      <a:gd name="T10" fmla="*/ 17 w 76"/>
                      <a:gd name="T11" fmla="*/ 12 h 100"/>
                      <a:gd name="T12" fmla="*/ 16 w 76"/>
                      <a:gd name="T13" fmla="*/ 9 h 100"/>
                      <a:gd name="T14" fmla="*/ 15 w 76"/>
                      <a:gd name="T15" fmla="*/ 7 h 100"/>
                      <a:gd name="T16" fmla="*/ 13 w 76"/>
                      <a:gd name="T17" fmla="*/ 5 h 100"/>
                      <a:gd name="T18" fmla="*/ 11 w 76"/>
                      <a:gd name="T19" fmla="*/ 3 h 100"/>
                      <a:gd name="T20" fmla="*/ 8 w 76"/>
                      <a:gd name="T21" fmla="*/ 2 h 100"/>
                      <a:gd name="T22" fmla="*/ 6 w 76"/>
                      <a:gd name="T23" fmla="*/ 1 h 100"/>
                      <a:gd name="T24" fmla="*/ 3 w 76"/>
                      <a:gd name="T25" fmla="*/ 0 h 100"/>
                      <a:gd name="T26" fmla="*/ 0 w 76"/>
                      <a:gd name="T27" fmla="*/ 0 h 100"/>
                      <a:gd name="T28" fmla="*/ 0 w 76"/>
                      <a:gd name="T29" fmla="*/ 14 h 100"/>
                      <a:gd name="T30" fmla="*/ 1 w 76"/>
                      <a:gd name="T31" fmla="*/ 14 h 100"/>
                      <a:gd name="T32" fmla="*/ 2 w 76"/>
                      <a:gd name="T33" fmla="*/ 14 h 100"/>
                      <a:gd name="T34" fmla="*/ 2 w 76"/>
                      <a:gd name="T35" fmla="*/ 14 h 100"/>
                      <a:gd name="T36" fmla="*/ 3 w 76"/>
                      <a:gd name="T37" fmla="*/ 14 h 100"/>
                      <a:gd name="T38" fmla="*/ 4 w 76"/>
                      <a:gd name="T39" fmla="*/ 15 h 100"/>
                      <a:gd name="T40" fmla="*/ 5 w 76"/>
                      <a:gd name="T41" fmla="*/ 16 h 100"/>
                      <a:gd name="T42" fmla="*/ 5 w 76"/>
                      <a:gd name="T43" fmla="*/ 17 h 100"/>
                      <a:gd name="T44" fmla="*/ 6 w 76"/>
                      <a:gd name="T45" fmla="*/ 17 h 100"/>
                      <a:gd name="T46" fmla="*/ 7 w 76"/>
                      <a:gd name="T47" fmla="*/ 20 h 100"/>
                      <a:gd name="T48" fmla="*/ 7 w 76"/>
                      <a:gd name="T49" fmla="*/ 23 h 100"/>
                      <a:gd name="T50" fmla="*/ 8 w 76"/>
                      <a:gd name="T51" fmla="*/ 26 h 100"/>
                      <a:gd name="T52" fmla="*/ 8 w 76"/>
                      <a:gd name="T53" fmla="*/ 29 h 100"/>
                      <a:gd name="T54" fmla="*/ 8 w 76"/>
                      <a:gd name="T55" fmla="*/ 29 h 100"/>
                      <a:gd name="T56" fmla="*/ 21 w 76"/>
                      <a:gd name="T57" fmla="*/ 29 h 100"/>
                      <a:gd name="T58" fmla="*/ 21 w 76"/>
                      <a:gd name="T59" fmla="*/ 29 h 100"/>
                      <a:gd name="T60" fmla="*/ 21 w 76"/>
                      <a:gd name="T61" fmla="*/ 29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6" h="100">
                        <a:moveTo>
                          <a:pt x="76" y="100"/>
                        </a:moveTo>
                        <a:lnTo>
                          <a:pt x="76" y="100"/>
                        </a:lnTo>
                        <a:lnTo>
                          <a:pt x="75" y="86"/>
                        </a:lnTo>
                        <a:lnTo>
                          <a:pt x="73" y="70"/>
                        </a:lnTo>
                        <a:lnTo>
                          <a:pt x="68" y="54"/>
                        </a:lnTo>
                        <a:lnTo>
                          <a:pt x="62" y="40"/>
                        </a:lnTo>
                        <a:lnTo>
                          <a:pt x="58" y="32"/>
                        </a:lnTo>
                        <a:lnTo>
                          <a:pt x="53" y="25"/>
                        </a:lnTo>
                        <a:lnTo>
                          <a:pt x="46" y="17"/>
                        </a:lnTo>
                        <a:lnTo>
                          <a:pt x="39" y="12"/>
                        </a:lnTo>
                        <a:lnTo>
                          <a:pt x="30" y="7"/>
                        </a:lnTo>
                        <a:lnTo>
                          <a:pt x="21" y="2"/>
                        </a:lnTo>
                        <a:lnTo>
                          <a:pt x="10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4" y="47"/>
                        </a:lnTo>
                        <a:lnTo>
                          <a:pt x="7" y="48"/>
                        </a:lnTo>
                        <a:lnTo>
                          <a:pt x="9" y="48"/>
                        </a:lnTo>
                        <a:lnTo>
                          <a:pt x="12" y="50"/>
                        </a:lnTo>
                        <a:lnTo>
                          <a:pt x="14" y="52"/>
                        </a:lnTo>
                        <a:lnTo>
                          <a:pt x="17" y="54"/>
                        </a:lnTo>
                        <a:lnTo>
                          <a:pt x="19" y="57"/>
                        </a:lnTo>
                        <a:lnTo>
                          <a:pt x="20" y="59"/>
                        </a:lnTo>
                        <a:lnTo>
                          <a:pt x="24" y="69"/>
                        </a:lnTo>
                        <a:lnTo>
                          <a:pt x="27" y="79"/>
                        </a:lnTo>
                        <a:lnTo>
                          <a:pt x="28" y="90"/>
                        </a:lnTo>
                        <a:lnTo>
                          <a:pt x="29" y="100"/>
                        </a:lnTo>
                        <a:lnTo>
                          <a:pt x="76" y="10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20" name="Freeform 582"/>
                  <p:cNvSpPr>
                    <a:spLocks noChangeAspect="1"/>
                  </p:cNvSpPr>
                  <p:nvPr/>
                </p:nvSpPr>
                <p:spPr bwMode="auto">
                  <a:xfrm>
                    <a:off x="5094" y="1446"/>
                    <a:ext cx="14" cy="36"/>
                  </a:xfrm>
                  <a:custGeom>
                    <a:avLst/>
                    <a:gdLst>
                      <a:gd name="T0" fmla="*/ 4 w 47"/>
                      <a:gd name="T1" fmla="*/ 36 h 117"/>
                      <a:gd name="T2" fmla="*/ 14 w 47"/>
                      <a:gd name="T3" fmla="*/ 30 h 117"/>
                      <a:gd name="T4" fmla="*/ 14 w 47"/>
                      <a:gd name="T5" fmla="*/ 0 h 117"/>
                      <a:gd name="T6" fmla="*/ 0 w 47"/>
                      <a:gd name="T7" fmla="*/ 0 h 117"/>
                      <a:gd name="T8" fmla="*/ 0 w 47"/>
                      <a:gd name="T9" fmla="*/ 30 h 117"/>
                      <a:gd name="T10" fmla="*/ 4 w 47"/>
                      <a:gd name="T11" fmla="*/ 36 h 117"/>
                      <a:gd name="T12" fmla="*/ 0 w 47"/>
                      <a:gd name="T13" fmla="*/ 30 h 117"/>
                      <a:gd name="T14" fmla="*/ 0 w 47"/>
                      <a:gd name="T15" fmla="*/ 34 h 117"/>
                      <a:gd name="T16" fmla="*/ 4 w 47"/>
                      <a:gd name="T17" fmla="*/ 36 h 117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7" h="117">
                        <a:moveTo>
                          <a:pt x="15" y="117"/>
                        </a:moveTo>
                        <a:lnTo>
                          <a:pt x="47" y="9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15" y="117"/>
                        </a:lnTo>
                        <a:lnTo>
                          <a:pt x="0" y="96"/>
                        </a:lnTo>
                        <a:lnTo>
                          <a:pt x="0" y="112"/>
                        </a:lnTo>
                        <a:lnTo>
                          <a:pt x="15" y="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21" name="Freeform 583"/>
                  <p:cNvSpPr>
                    <a:spLocks noChangeAspect="1"/>
                  </p:cNvSpPr>
                  <p:nvPr/>
                </p:nvSpPr>
                <p:spPr bwMode="auto">
                  <a:xfrm>
                    <a:off x="5101" y="1468"/>
                    <a:ext cx="14" cy="14"/>
                  </a:xfrm>
                  <a:custGeom>
                    <a:avLst/>
                    <a:gdLst>
                      <a:gd name="T0" fmla="*/ 14 w 51"/>
                      <a:gd name="T1" fmla="*/ 8 h 51"/>
                      <a:gd name="T2" fmla="*/ 10 w 51"/>
                      <a:gd name="T3" fmla="*/ 2 h 51"/>
                      <a:gd name="T4" fmla="*/ 4 w 51"/>
                      <a:gd name="T5" fmla="*/ 0 h 51"/>
                      <a:gd name="T6" fmla="*/ 0 w 51"/>
                      <a:gd name="T7" fmla="*/ 12 h 51"/>
                      <a:gd name="T8" fmla="*/ 5 w 51"/>
                      <a:gd name="T9" fmla="*/ 14 h 51"/>
                      <a:gd name="T10" fmla="*/ 14 w 51"/>
                      <a:gd name="T11" fmla="*/ 8 h 51"/>
                      <a:gd name="T12" fmla="*/ 14 w 51"/>
                      <a:gd name="T13" fmla="*/ 8 h 51"/>
                      <a:gd name="T14" fmla="*/ 14 w 51"/>
                      <a:gd name="T15" fmla="*/ 4 h 51"/>
                      <a:gd name="T16" fmla="*/ 10 w 51"/>
                      <a:gd name="T17" fmla="*/ 2 h 51"/>
                      <a:gd name="T18" fmla="*/ 14 w 51"/>
                      <a:gd name="T19" fmla="*/ 8 h 5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51" h="51">
                        <a:moveTo>
                          <a:pt x="51" y="28"/>
                        </a:moveTo>
                        <a:lnTo>
                          <a:pt x="35" y="7"/>
                        </a:lnTo>
                        <a:lnTo>
                          <a:pt x="16" y="0"/>
                        </a:lnTo>
                        <a:lnTo>
                          <a:pt x="0" y="43"/>
                        </a:lnTo>
                        <a:lnTo>
                          <a:pt x="19" y="51"/>
                        </a:lnTo>
                        <a:lnTo>
                          <a:pt x="51" y="28"/>
                        </a:lnTo>
                        <a:lnTo>
                          <a:pt x="51" y="13"/>
                        </a:lnTo>
                        <a:lnTo>
                          <a:pt x="35" y="7"/>
                        </a:lnTo>
                        <a:lnTo>
                          <a:pt x="51" y="2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22" name="Freeform 584"/>
                  <p:cNvSpPr>
                    <a:spLocks noChangeAspect="1"/>
                  </p:cNvSpPr>
                  <p:nvPr/>
                </p:nvSpPr>
                <p:spPr bwMode="auto">
                  <a:xfrm>
                    <a:off x="5101" y="1475"/>
                    <a:ext cx="14" cy="100"/>
                  </a:xfrm>
                  <a:custGeom>
                    <a:avLst/>
                    <a:gdLst>
                      <a:gd name="T0" fmla="*/ 7 w 47"/>
                      <a:gd name="T1" fmla="*/ 100 h 314"/>
                      <a:gd name="T2" fmla="*/ 14 w 47"/>
                      <a:gd name="T3" fmla="*/ 93 h 314"/>
                      <a:gd name="T4" fmla="*/ 14 w 47"/>
                      <a:gd name="T5" fmla="*/ 0 h 314"/>
                      <a:gd name="T6" fmla="*/ 0 w 47"/>
                      <a:gd name="T7" fmla="*/ 0 h 314"/>
                      <a:gd name="T8" fmla="*/ 0 w 47"/>
                      <a:gd name="T9" fmla="*/ 93 h 314"/>
                      <a:gd name="T10" fmla="*/ 7 w 47"/>
                      <a:gd name="T11" fmla="*/ 100 h 314"/>
                      <a:gd name="T12" fmla="*/ 7 w 47"/>
                      <a:gd name="T13" fmla="*/ 100 h 314"/>
                      <a:gd name="T14" fmla="*/ 14 w 47"/>
                      <a:gd name="T15" fmla="*/ 100 h 314"/>
                      <a:gd name="T16" fmla="*/ 14 w 47"/>
                      <a:gd name="T17" fmla="*/ 93 h 314"/>
                      <a:gd name="T18" fmla="*/ 7 w 47"/>
                      <a:gd name="T19" fmla="*/ 100 h 314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" h="314">
                        <a:moveTo>
                          <a:pt x="24" y="314"/>
                        </a:moveTo>
                        <a:lnTo>
                          <a:pt x="47" y="291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4" y="314"/>
                        </a:lnTo>
                        <a:lnTo>
                          <a:pt x="47" y="314"/>
                        </a:lnTo>
                        <a:lnTo>
                          <a:pt x="47" y="291"/>
                        </a:lnTo>
                        <a:lnTo>
                          <a:pt x="24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23" name="Freeform 585"/>
                  <p:cNvSpPr>
                    <a:spLocks noChangeAspect="1"/>
                  </p:cNvSpPr>
                  <p:nvPr/>
                </p:nvSpPr>
                <p:spPr bwMode="auto">
                  <a:xfrm>
                    <a:off x="5058" y="1561"/>
                    <a:ext cx="50" cy="14"/>
                  </a:xfrm>
                  <a:custGeom>
                    <a:avLst/>
                    <a:gdLst>
                      <a:gd name="T0" fmla="*/ 0 w 168"/>
                      <a:gd name="T1" fmla="*/ 7 h 46"/>
                      <a:gd name="T2" fmla="*/ 7 w 168"/>
                      <a:gd name="T3" fmla="*/ 14 h 46"/>
                      <a:gd name="T4" fmla="*/ 50 w 168"/>
                      <a:gd name="T5" fmla="*/ 14 h 46"/>
                      <a:gd name="T6" fmla="*/ 50 w 168"/>
                      <a:gd name="T7" fmla="*/ 0 h 46"/>
                      <a:gd name="T8" fmla="*/ 7 w 168"/>
                      <a:gd name="T9" fmla="*/ 0 h 46"/>
                      <a:gd name="T10" fmla="*/ 0 w 168"/>
                      <a:gd name="T11" fmla="*/ 7 h 46"/>
                      <a:gd name="T12" fmla="*/ 0 w 168"/>
                      <a:gd name="T13" fmla="*/ 7 h 46"/>
                      <a:gd name="T14" fmla="*/ 0 w 168"/>
                      <a:gd name="T15" fmla="*/ 14 h 46"/>
                      <a:gd name="T16" fmla="*/ 7 w 168"/>
                      <a:gd name="T17" fmla="*/ 14 h 46"/>
                      <a:gd name="T18" fmla="*/ 0 w 168"/>
                      <a:gd name="T19" fmla="*/ 7 h 4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68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168" y="46"/>
                        </a:lnTo>
                        <a:lnTo>
                          <a:pt x="168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0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24" name="Freeform 586"/>
                  <p:cNvSpPr>
                    <a:spLocks noChangeAspect="1"/>
                  </p:cNvSpPr>
                  <p:nvPr/>
                </p:nvSpPr>
                <p:spPr bwMode="auto">
                  <a:xfrm>
                    <a:off x="568" y="1425"/>
                    <a:ext cx="43" cy="143"/>
                  </a:xfrm>
                  <a:custGeom>
                    <a:avLst/>
                    <a:gdLst>
                      <a:gd name="T0" fmla="*/ 43 w 145"/>
                      <a:gd name="T1" fmla="*/ 143 h 469"/>
                      <a:gd name="T2" fmla="*/ 43 w 145"/>
                      <a:gd name="T3" fmla="*/ 55 h 469"/>
                      <a:gd name="T4" fmla="*/ 37 w 145"/>
                      <a:gd name="T5" fmla="*/ 52 h 469"/>
                      <a:gd name="T6" fmla="*/ 37 w 145"/>
                      <a:gd name="T7" fmla="*/ 23 h 469"/>
                      <a:gd name="T8" fmla="*/ 37 w 145"/>
                      <a:gd name="T9" fmla="*/ 20 h 469"/>
                      <a:gd name="T10" fmla="*/ 36 w 145"/>
                      <a:gd name="T11" fmla="*/ 16 h 469"/>
                      <a:gd name="T12" fmla="*/ 36 w 145"/>
                      <a:gd name="T13" fmla="*/ 12 h 469"/>
                      <a:gd name="T14" fmla="*/ 34 w 145"/>
                      <a:gd name="T15" fmla="*/ 8 h 469"/>
                      <a:gd name="T16" fmla="*/ 33 w 145"/>
                      <a:gd name="T17" fmla="*/ 7 h 469"/>
                      <a:gd name="T18" fmla="*/ 32 w 145"/>
                      <a:gd name="T19" fmla="*/ 5 h 469"/>
                      <a:gd name="T20" fmla="*/ 31 w 145"/>
                      <a:gd name="T21" fmla="*/ 3 h 469"/>
                      <a:gd name="T22" fmla="*/ 29 w 145"/>
                      <a:gd name="T23" fmla="*/ 2 h 469"/>
                      <a:gd name="T24" fmla="*/ 27 w 145"/>
                      <a:gd name="T25" fmla="*/ 1 h 469"/>
                      <a:gd name="T26" fmla="*/ 26 w 145"/>
                      <a:gd name="T27" fmla="*/ 1 h 469"/>
                      <a:gd name="T28" fmla="*/ 24 w 145"/>
                      <a:gd name="T29" fmla="*/ 0 h 469"/>
                      <a:gd name="T30" fmla="*/ 21 w 145"/>
                      <a:gd name="T31" fmla="*/ 0 h 469"/>
                      <a:gd name="T32" fmla="*/ 19 w 145"/>
                      <a:gd name="T33" fmla="*/ 0 h 469"/>
                      <a:gd name="T34" fmla="*/ 17 w 145"/>
                      <a:gd name="T35" fmla="*/ 1 h 469"/>
                      <a:gd name="T36" fmla="*/ 15 w 145"/>
                      <a:gd name="T37" fmla="*/ 1 h 469"/>
                      <a:gd name="T38" fmla="*/ 14 w 145"/>
                      <a:gd name="T39" fmla="*/ 2 h 469"/>
                      <a:gd name="T40" fmla="*/ 12 w 145"/>
                      <a:gd name="T41" fmla="*/ 3 h 469"/>
                      <a:gd name="T42" fmla="*/ 11 w 145"/>
                      <a:gd name="T43" fmla="*/ 5 h 469"/>
                      <a:gd name="T44" fmla="*/ 10 w 145"/>
                      <a:gd name="T45" fmla="*/ 6 h 469"/>
                      <a:gd name="T46" fmla="*/ 9 w 145"/>
                      <a:gd name="T47" fmla="*/ 8 h 469"/>
                      <a:gd name="T48" fmla="*/ 7 w 145"/>
                      <a:gd name="T49" fmla="*/ 11 h 469"/>
                      <a:gd name="T50" fmla="*/ 7 w 145"/>
                      <a:gd name="T51" fmla="*/ 16 h 469"/>
                      <a:gd name="T52" fmla="*/ 6 w 145"/>
                      <a:gd name="T53" fmla="*/ 20 h 469"/>
                      <a:gd name="T54" fmla="*/ 6 w 145"/>
                      <a:gd name="T55" fmla="*/ 23 h 469"/>
                      <a:gd name="T56" fmla="*/ 6 w 145"/>
                      <a:gd name="T57" fmla="*/ 52 h 469"/>
                      <a:gd name="T58" fmla="*/ 0 w 145"/>
                      <a:gd name="T59" fmla="*/ 54 h 469"/>
                      <a:gd name="T60" fmla="*/ 0 w 145"/>
                      <a:gd name="T61" fmla="*/ 143 h 469"/>
                      <a:gd name="T62" fmla="*/ 43 w 145"/>
                      <a:gd name="T63" fmla="*/ 143 h 469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45" h="469">
                        <a:moveTo>
                          <a:pt x="145" y="469"/>
                        </a:moveTo>
                        <a:lnTo>
                          <a:pt x="145" y="181"/>
                        </a:lnTo>
                        <a:lnTo>
                          <a:pt x="126" y="172"/>
                        </a:lnTo>
                        <a:lnTo>
                          <a:pt x="126" y="76"/>
                        </a:lnTo>
                        <a:lnTo>
                          <a:pt x="125" y="65"/>
                        </a:lnTo>
                        <a:lnTo>
                          <a:pt x="123" y="52"/>
                        </a:lnTo>
                        <a:lnTo>
                          <a:pt x="120" y="40"/>
                        </a:lnTo>
                        <a:lnTo>
                          <a:pt x="115" y="27"/>
                        </a:lnTo>
                        <a:lnTo>
                          <a:pt x="111" y="22"/>
                        </a:lnTo>
                        <a:lnTo>
                          <a:pt x="107" y="16"/>
                        </a:lnTo>
                        <a:lnTo>
                          <a:pt x="103" y="11"/>
                        </a:lnTo>
                        <a:lnTo>
                          <a:pt x="98" y="7"/>
                        </a:lnTo>
                        <a:lnTo>
                          <a:pt x="92" y="4"/>
                        </a:lnTo>
                        <a:lnTo>
                          <a:pt x="86" y="2"/>
                        </a:lnTo>
                        <a:lnTo>
                          <a:pt x="80" y="0"/>
                        </a:lnTo>
                        <a:lnTo>
                          <a:pt x="72" y="0"/>
                        </a:lnTo>
                        <a:lnTo>
                          <a:pt x="65" y="0"/>
                        </a:lnTo>
                        <a:lnTo>
                          <a:pt x="59" y="2"/>
                        </a:lnTo>
                        <a:lnTo>
                          <a:pt x="52" y="4"/>
                        </a:lnTo>
                        <a:lnTo>
                          <a:pt x="47" y="7"/>
                        </a:lnTo>
                        <a:lnTo>
                          <a:pt x="42" y="10"/>
                        </a:lnTo>
                        <a:lnTo>
                          <a:pt x="38" y="15"/>
                        </a:lnTo>
                        <a:lnTo>
                          <a:pt x="33" y="21"/>
                        </a:lnTo>
                        <a:lnTo>
                          <a:pt x="30" y="26"/>
                        </a:lnTo>
                        <a:lnTo>
                          <a:pt x="25" y="37"/>
                        </a:lnTo>
                        <a:lnTo>
                          <a:pt x="22" y="51"/>
                        </a:lnTo>
                        <a:lnTo>
                          <a:pt x="20" y="64"/>
                        </a:lnTo>
                        <a:lnTo>
                          <a:pt x="19" y="76"/>
                        </a:lnTo>
                        <a:lnTo>
                          <a:pt x="19" y="172"/>
                        </a:lnTo>
                        <a:lnTo>
                          <a:pt x="0" y="178"/>
                        </a:lnTo>
                        <a:lnTo>
                          <a:pt x="0" y="469"/>
                        </a:lnTo>
                        <a:lnTo>
                          <a:pt x="145" y="469"/>
                        </a:lnTo>
                        <a:close/>
                      </a:path>
                    </a:pathLst>
                  </a:custGeom>
                  <a:solidFill>
                    <a:srgbClr val="8C253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25" name="Freeform 587"/>
                  <p:cNvSpPr>
                    <a:spLocks noChangeAspect="1"/>
                  </p:cNvSpPr>
                  <p:nvPr/>
                </p:nvSpPr>
                <p:spPr bwMode="auto">
                  <a:xfrm>
                    <a:off x="604" y="1475"/>
                    <a:ext cx="14" cy="93"/>
                  </a:xfrm>
                  <a:custGeom>
                    <a:avLst/>
                    <a:gdLst>
                      <a:gd name="T0" fmla="*/ 10 w 46"/>
                      <a:gd name="T1" fmla="*/ 0 h 309"/>
                      <a:gd name="T2" fmla="*/ 0 w 46"/>
                      <a:gd name="T3" fmla="*/ 6 h 309"/>
                      <a:gd name="T4" fmla="*/ 0 w 46"/>
                      <a:gd name="T5" fmla="*/ 93 h 309"/>
                      <a:gd name="T6" fmla="*/ 14 w 46"/>
                      <a:gd name="T7" fmla="*/ 93 h 309"/>
                      <a:gd name="T8" fmla="*/ 14 w 46"/>
                      <a:gd name="T9" fmla="*/ 6 h 309"/>
                      <a:gd name="T10" fmla="*/ 10 w 46"/>
                      <a:gd name="T11" fmla="*/ 0 h 309"/>
                      <a:gd name="T12" fmla="*/ 14 w 46"/>
                      <a:gd name="T13" fmla="*/ 6 h 309"/>
                      <a:gd name="T14" fmla="*/ 14 w 46"/>
                      <a:gd name="T15" fmla="*/ 2 h 309"/>
                      <a:gd name="T16" fmla="*/ 10 w 46"/>
                      <a:gd name="T17" fmla="*/ 0 h 309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6" h="309">
                        <a:moveTo>
                          <a:pt x="33" y="0"/>
                        </a:moveTo>
                        <a:lnTo>
                          <a:pt x="0" y="21"/>
                        </a:lnTo>
                        <a:lnTo>
                          <a:pt x="0" y="309"/>
                        </a:lnTo>
                        <a:lnTo>
                          <a:pt x="46" y="309"/>
                        </a:lnTo>
                        <a:lnTo>
                          <a:pt x="46" y="21"/>
                        </a:lnTo>
                        <a:lnTo>
                          <a:pt x="33" y="0"/>
                        </a:lnTo>
                        <a:lnTo>
                          <a:pt x="46" y="21"/>
                        </a:lnTo>
                        <a:lnTo>
                          <a:pt x="46" y="6"/>
                        </a:lnTo>
                        <a:lnTo>
                          <a:pt x="3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26" name="Freeform 588"/>
                  <p:cNvSpPr>
                    <a:spLocks noChangeAspect="1"/>
                  </p:cNvSpPr>
                  <p:nvPr/>
                </p:nvSpPr>
                <p:spPr bwMode="auto">
                  <a:xfrm>
                    <a:off x="596" y="1468"/>
                    <a:ext cx="7" cy="14"/>
                  </a:xfrm>
                  <a:custGeom>
                    <a:avLst/>
                    <a:gdLst>
                      <a:gd name="T0" fmla="*/ 0 w 52"/>
                      <a:gd name="T1" fmla="*/ 6 h 51"/>
                      <a:gd name="T2" fmla="*/ 2 w 52"/>
                      <a:gd name="T3" fmla="*/ 12 h 51"/>
                      <a:gd name="T4" fmla="*/ 4 w 52"/>
                      <a:gd name="T5" fmla="*/ 14 h 51"/>
                      <a:gd name="T6" fmla="*/ 7 w 52"/>
                      <a:gd name="T7" fmla="*/ 2 h 51"/>
                      <a:gd name="T8" fmla="*/ 4 w 52"/>
                      <a:gd name="T9" fmla="*/ 0 h 51"/>
                      <a:gd name="T10" fmla="*/ 0 w 52"/>
                      <a:gd name="T11" fmla="*/ 6 h 51"/>
                      <a:gd name="T12" fmla="*/ 0 w 52"/>
                      <a:gd name="T13" fmla="*/ 6 h 51"/>
                      <a:gd name="T14" fmla="*/ 0 w 52"/>
                      <a:gd name="T15" fmla="*/ 10 h 51"/>
                      <a:gd name="T16" fmla="*/ 2 w 52"/>
                      <a:gd name="T17" fmla="*/ 12 h 51"/>
                      <a:gd name="T18" fmla="*/ 0 w 52"/>
                      <a:gd name="T19" fmla="*/ 6 h 5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52" h="51">
                        <a:moveTo>
                          <a:pt x="0" y="21"/>
                        </a:moveTo>
                        <a:lnTo>
                          <a:pt x="14" y="42"/>
                        </a:lnTo>
                        <a:lnTo>
                          <a:pt x="33" y="51"/>
                        </a:lnTo>
                        <a:lnTo>
                          <a:pt x="52" y="9"/>
                        </a:lnTo>
                        <a:lnTo>
                          <a:pt x="33" y="0"/>
                        </a:lnTo>
                        <a:lnTo>
                          <a:pt x="0" y="21"/>
                        </a:lnTo>
                        <a:lnTo>
                          <a:pt x="0" y="36"/>
                        </a:lnTo>
                        <a:lnTo>
                          <a:pt x="14" y="42"/>
                        </a:lnTo>
                        <a:lnTo>
                          <a:pt x="0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27" name="Freeform 589"/>
                  <p:cNvSpPr>
                    <a:spLocks noChangeAspect="1"/>
                  </p:cNvSpPr>
                  <p:nvPr/>
                </p:nvSpPr>
                <p:spPr bwMode="auto">
                  <a:xfrm>
                    <a:off x="596" y="1446"/>
                    <a:ext cx="7" cy="29"/>
                  </a:xfrm>
                  <a:custGeom>
                    <a:avLst/>
                    <a:gdLst>
                      <a:gd name="T0" fmla="*/ 7 w 46"/>
                      <a:gd name="T1" fmla="*/ 0 h 96"/>
                      <a:gd name="T2" fmla="*/ 0 w 46"/>
                      <a:gd name="T3" fmla="*/ 0 h 96"/>
                      <a:gd name="T4" fmla="*/ 0 w 46"/>
                      <a:gd name="T5" fmla="*/ 29 h 96"/>
                      <a:gd name="T6" fmla="*/ 7 w 46"/>
                      <a:gd name="T7" fmla="*/ 29 h 96"/>
                      <a:gd name="T8" fmla="*/ 7 w 46"/>
                      <a:gd name="T9" fmla="*/ 0 h 96"/>
                      <a:gd name="T10" fmla="*/ 7 w 46"/>
                      <a:gd name="T11" fmla="*/ 0 h 96"/>
                      <a:gd name="T12" fmla="*/ 0 w 46"/>
                      <a:gd name="T13" fmla="*/ 0 h 96"/>
                      <a:gd name="T14" fmla="*/ 0 w 46"/>
                      <a:gd name="T15" fmla="*/ 0 h 96"/>
                      <a:gd name="T16" fmla="*/ 0 w 46"/>
                      <a:gd name="T17" fmla="*/ 0 h 96"/>
                      <a:gd name="T18" fmla="*/ 7 w 46"/>
                      <a:gd name="T19" fmla="*/ 0 h 9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96">
                        <a:moveTo>
                          <a:pt x="46" y="0"/>
                        </a:move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46" y="9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4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28" name="Freeform 590"/>
                  <p:cNvSpPr>
                    <a:spLocks noChangeAspect="1"/>
                  </p:cNvSpPr>
                  <p:nvPr/>
                </p:nvSpPr>
                <p:spPr bwMode="auto">
                  <a:xfrm>
                    <a:off x="589" y="1417"/>
                    <a:ext cx="14" cy="29"/>
                  </a:xfrm>
                  <a:custGeom>
                    <a:avLst/>
                    <a:gdLst>
                      <a:gd name="T0" fmla="*/ 0 w 77"/>
                      <a:gd name="T1" fmla="*/ 14 h 100"/>
                      <a:gd name="T2" fmla="*/ 0 w 77"/>
                      <a:gd name="T3" fmla="*/ 14 h 100"/>
                      <a:gd name="T4" fmla="*/ 1 w 77"/>
                      <a:gd name="T5" fmla="*/ 14 h 100"/>
                      <a:gd name="T6" fmla="*/ 1 w 77"/>
                      <a:gd name="T7" fmla="*/ 14 h 100"/>
                      <a:gd name="T8" fmla="*/ 2 w 77"/>
                      <a:gd name="T9" fmla="*/ 14 h 100"/>
                      <a:gd name="T10" fmla="*/ 2 w 77"/>
                      <a:gd name="T11" fmla="*/ 14 h 100"/>
                      <a:gd name="T12" fmla="*/ 3 w 77"/>
                      <a:gd name="T13" fmla="*/ 15 h 100"/>
                      <a:gd name="T14" fmla="*/ 3 w 77"/>
                      <a:gd name="T15" fmla="*/ 16 h 100"/>
                      <a:gd name="T16" fmla="*/ 3 w 77"/>
                      <a:gd name="T17" fmla="*/ 17 h 100"/>
                      <a:gd name="T18" fmla="*/ 4 w 77"/>
                      <a:gd name="T19" fmla="*/ 18 h 100"/>
                      <a:gd name="T20" fmla="*/ 5 w 77"/>
                      <a:gd name="T21" fmla="*/ 21 h 100"/>
                      <a:gd name="T22" fmla="*/ 5 w 77"/>
                      <a:gd name="T23" fmla="*/ 23 h 100"/>
                      <a:gd name="T24" fmla="*/ 6 w 77"/>
                      <a:gd name="T25" fmla="*/ 27 h 100"/>
                      <a:gd name="T26" fmla="*/ 6 w 77"/>
                      <a:gd name="T27" fmla="*/ 29 h 100"/>
                      <a:gd name="T28" fmla="*/ 14 w 77"/>
                      <a:gd name="T29" fmla="*/ 29 h 100"/>
                      <a:gd name="T30" fmla="*/ 14 w 77"/>
                      <a:gd name="T31" fmla="*/ 25 h 100"/>
                      <a:gd name="T32" fmla="*/ 13 w 77"/>
                      <a:gd name="T33" fmla="*/ 21 h 100"/>
                      <a:gd name="T34" fmla="*/ 13 w 77"/>
                      <a:gd name="T35" fmla="*/ 16 h 100"/>
                      <a:gd name="T36" fmla="*/ 12 w 77"/>
                      <a:gd name="T37" fmla="*/ 12 h 100"/>
                      <a:gd name="T38" fmla="*/ 11 w 77"/>
                      <a:gd name="T39" fmla="*/ 9 h 100"/>
                      <a:gd name="T40" fmla="*/ 10 w 77"/>
                      <a:gd name="T41" fmla="*/ 8 h 100"/>
                      <a:gd name="T42" fmla="*/ 9 w 77"/>
                      <a:gd name="T43" fmla="*/ 5 h 100"/>
                      <a:gd name="T44" fmla="*/ 7 w 77"/>
                      <a:gd name="T45" fmla="*/ 3 h 100"/>
                      <a:gd name="T46" fmla="*/ 6 w 77"/>
                      <a:gd name="T47" fmla="*/ 2 h 100"/>
                      <a:gd name="T48" fmla="*/ 4 w 77"/>
                      <a:gd name="T49" fmla="*/ 1 h 100"/>
                      <a:gd name="T50" fmla="*/ 2 w 77"/>
                      <a:gd name="T51" fmla="*/ 0 h 100"/>
                      <a:gd name="T52" fmla="*/ 0 w 77"/>
                      <a:gd name="T53" fmla="*/ 0 h 100"/>
                      <a:gd name="T54" fmla="*/ 0 w 77"/>
                      <a:gd name="T55" fmla="*/ 0 h 100"/>
                      <a:gd name="T56" fmla="*/ 0 w 77"/>
                      <a:gd name="T57" fmla="*/ 14 h 100"/>
                      <a:gd name="T58" fmla="*/ 0 w 77"/>
                      <a:gd name="T59" fmla="*/ 14 h 100"/>
                      <a:gd name="T60" fmla="*/ 0 w 77"/>
                      <a:gd name="T61" fmla="*/ 14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0" y="47"/>
                        </a:moveTo>
                        <a:lnTo>
                          <a:pt x="0" y="47"/>
                        </a:lnTo>
                        <a:lnTo>
                          <a:pt x="5" y="47"/>
                        </a:lnTo>
                        <a:lnTo>
                          <a:pt x="7" y="48"/>
                        </a:lnTo>
                        <a:lnTo>
                          <a:pt x="10" y="49"/>
                        </a:lnTo>
                        <a:lnTo>
                          <a:pt x="12" y="50"/>
                        </a:lnTo>
                        <a:lnTo>
                          <a:pt x="15" y="52"/>
                        </a:lnTo>
                        <a:lnTo>
                          <a:pt x="17" y="55"/>
                        </a:lnTo>
                        <a:lnTo>
                          <a:pt x="19" y="58"/>
                        </a:lnTo>
                        <a:lnTo>
                          <a:pt x="22" y="61"/>
                        </a:lnTo>
                        <a:lnTo>
                          <a:pt x="26" y="71"/>
                        </a:lnTo>
                        <a:lnTo>
                          <a:pt x="29" y="81"/>
                        </a:lnTo>
                        <a:lnTo>
                          <a:pt x="31" y="92"/>
                        </a:lnTo>
                        <a:lnTo>
                          <a:pt x="31" y="100"/>
                        </a:lnTo>
                        <a:lnTo>
                          <a:pt x="77" y="100"/>
                        </a:lnTo>
                        <a:lnTo>
                          <a:pt x="76" y="87"/>
                        </a:lnTo>
                        <a:lnTo>
                          <a:pt x="74" y="71"/>
                        </a:lnTo>
                        <a:lnTo>
                          <a:pt x="70" y="55"/>
                        </a:lnTo>
                        <a:lnTo>
                          <a:pt x="64" y="40"/>
                        </a:lnTo>
                        <a:lnTo>
                          <a:pt x="58" y="32"/>
                        </a:lnTo>
                        <a:lnTo>
                          <a:pt x="53" y="26"/>
                        </a:lnTo>
                        <a:lnTo>
                          <a:pt x="47" y="18"/>
                        </a:lnTo>
                        <a:lnTo>
                          <a:pt x="39" y="12"/>
                        </a:lnTo>
                        <a:lnTo>
                          <a:pt x="31" y="7"/>
                        </a:lnTo>
                        <a:lnTo>
                          <a:pt x="22" y="4"/>
                        </a:lnTo>
                        <a:lnTo>
                          <a:pt x="11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29" name="Freeform 591"/>
                  <p:cNvSpPr>
                    <a:spLocks noChangeAspect="1"/>
                  </p:cNvSpPr>
                  <p:nvPr/>
                </p:nvSpPr>
                <p:spPr bwMode="auto">
                  <a:xfrm>
                    <a:off x="561" y="1417"/>
                    <a:ext cx="29" cy="29"/>
                  </a:xfrm>
                  <a:custGeom>
                    <a:avLst/>
                    <a:gdLst>
                      <a:gd name="T0" fmla="*/ 18 w 76"/>
                      <a:gd name="T1" fmla="*/ 29 h 100"/>
                      <a:gd name="T2" fmla="*/ 18 w 76"/>
                      <a:gd name="T3" fmla="*/ 29 h 100"/>
                      <a:gd name="T4" fmla="*/ 18 w 76"/>
                      <a:gd name="T5" fmla="*/ 26 h 100"/>
                      <a:gd name="T6" fmla="*/ 18 w 76"/>
                      <a:gd name="T7" fmla="*/ 23 h 100"/>
                      <a:gd name="T8" fmla="*/ 19 w 76"/>
                      <a:gd name="T9" fmla="*/ 20 h 100"/>
                      <a:gd name="T10" fmla="*/ 21 w 76"/>
                      <a:gd name="T11" fmla="*/ 17 h 100"/>
                      <a:gd name="T12" fmla="*/ 21 w 76"/>
                      <a:gd name="T13" fmla="*/ 17 h 100"/>
                      <a:gd name="T14" fmla="*/ 23 w 76"/>
                      <a:gd name="T15" fmla="*/ 16 h 100"/>
                      <a:gd name="T16" fmla="*/ 24 w 76"/>
                      <a:gd name="T17" fmla="*/ 15 h 100"/>
                      <a:gd name="T18" fmla="*/ 24 w 76"/>
                      <a:gd name="T19" fmla="*/ 14 h 100"/>
                      <a:gd name="T20" fmla="*/ 25 w 76"/>
                      <a:gd name="T21" fmla="*/ 14 h 100"/>
                      <a:gd name="T22" fmla="*/ 26 w 76"/>
                      <a:gd name="T23" fmla="*/ 14 h 100"/>
                      <a:gd name="T24" fmla="*/ 27 w 76"/>
                      <a:gd name="T25" fmla="*/ 14 h 100"/>
                      <a:gd name="T26" fmla="*/ 29 w 76"/>
                      <a:gd name="T27" fmla="*/ 14 h 100"/>
                      <a:gd name="T28" fmla="*/ 29 w 76"/>
                      <a:gd name="T29" fmla="*/ 0 h 100"/>
                      <a:gd name="T30" fmla="*/ 25 w 76"/>
                      <a:gd name="T31" fmla="*/ 0 h 100"/>
                      <a:gd name="T32" fmla="*/ 21 w 76"/>
                      <a:gd name="T33" fmla="*/ 1 h 100"/>
                      <a:gd name="T34" fmla="*/ 18 w 76"/>
                      <a:gd name="T35" fmla="*/ 2 h 100"/>
                      <a:gd name="T36" fmla="*/ 14 w 76"/>
                      <a:gd name="T37" fmla="*/ 3 h 100"/>
                      <a:gd name="T38" fmla="*/ 11 w 76"/>
                      <a:gd name="T39" fmla="*/ 5 h 100"/>
                      <a:gd name="T40" fmla="*/ 9 w 76"/>
                      <a:gd name="T41" fmla="*/ 7 h 100"/>
                      <a:gd name="T42" fmla="*/ 7 w 76"/>
                      <a:gd name="T43" fmla="*/ 9 h 100"/>
                      <a:gd name="T44" fmla="*/ 5 w 76"/>
                      <a:gd name="T45" fmla="*/ 11 h 100"/>
                      <a:gd name="T46" fmla="*/ 3 w 76"/>
                      <a:gd name="T47" fmla="*/ 16 h 100"/>
                      <a:gd name="T48" fmla="*/ 1 w 76"/>
                      <a:gd name="T49" fmla="*/ 20 h 100"/>
                      <a:gd name="T50" fmla="*/ 0 w 76"/>
                      <a:gd name="T51" fmla="*/ 25 h 100"/>
                      <a:gd name="T52" fmla="*/ 0 w 76"/>
                      <a:gd name="T53" fmla="*/ 29 h 100"/>
                      <a:gd name="T54" fmla="*/ 0 w 76"/>
                      <a:gd name="T55" fmla="*/ 29 h 100"/>
                      <a:gd name="T56" fmla="*/ 18 w 76"/>
                      <a:gd name="T57" fmla="*/ 29 h 100"/>
                      <a:gd name="T58" fmla="*/ 18 w 76"/>
                      <a:gd name="T59" fmla="*/ 29 h 100"/>
                      <a:gd name="T60" fmla="*/ 18 w 76"/>
                      <a:gd name="T61" fmla="*/ 29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6" h="100">
                        <a:moveTo>
                          <a:pt x="46" y="100"/>
                        </a:moveTo>
                        <a:lnTo>
                          <a:pt x="46" y="100"/>
                        </a:lnTo>
                        <a:lnTo>
                          <a:pt x="47" y="90"/>
                        </a:lnTo>
                        <a:lnTo>
                          <a:pt x="48" y="79"/>
                        </a:lnTo>
                        <a:lnTo>
                          <a:pt x="51" y="70"/>
                        </a:lnTo>
                        <a:lnTo>
                          <a:pt x="55" y="59"/>
                        </a:lnTo>
                        <a:lnTo>
                          <a:pt x="56" y="57"/>
                        </a:lnTo>
                        <a:lnTo>
                          <a:pt x="60" y="54"/>
                        </a:lnTo>
                        <a:lnTo>
                          <a:pt x="62" y="52"/>
                        </a:lnTo>
                        <a:lnTo>
                          <a:pt x="64" y="50"/>
                        </a:lnTo>
                        <a:lnTo>
                          <a:pt x="66" y="49"/>
                        </a:lnTo>
                        <a:lnTo>
                          <a:pt x="69" y="48"/>
                        </a:lnTo>
                        <a:lnTo>
                          <a:pt x="72" y="47"/>
                        </a:lnTo>
                        <a:lnTo>
                          <a:pt x="76" y="47"/>
                        </a:lnTo>
                        <a:lnTo>
                          <a:pt x="76" y="0"/>
                        </a:lnTo>
                        <a:lnTo>
                          <a:pt x="66" y="0"/>
                        </a:lnTo>
                        <a:lnTo>
                          <a:pt x="55" y="2"/>
                        </a:lnTo>
                        <a:lnTo>
                          <a:pt x="47" y="7"/>
                        </a:lnTo>
                        <a:lnTo>
                          <a:pt x="37" y="12"/>
                        </a:lnTo>
                        <a:lnTo>
                          <a:pt x="30" y="17"/>
                        </a:lnTo>
                        <a:lnTo>
                          <a:pt x="24" y="24"/>
                        </a:lnTo>
                        <a:lnTo>
                          <a:pt x="19" y="31"/>
                        </a:lnTo>
                        <a:lnTo>
                          <a:pt x="13" y="39"/>
                        </a:lnTo>
                        <a:lnTo>
                          <a:pt x="7" y="54"/>
                        </a:lnTo>
                        <a:lnTo>
                          <a:pt x="3" y="70"/>
                        </a:lnTo>
                        <a:lnTo>
                          <a:pt x="1" y="86"/>
                        </a:lnTo>
                        <a:lnTo>
                          <a:pt x="0" y="100"/>
                        </a:lnTo>
                        <a:lnTo>
                          <a:pt x="46" y="10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30" name="Freeform 592"/>
                  <p:cNvSpPr>
                    <a:spLocks noChangeAspect="1"/>
                  </p:cNvSpPr>
                  <p:nvPr/>
                </p:nvSpPr>
                <p:spPr bwMode="auto">
                  <a:xfrm>
                    <a:off x="561" y="1446"/>
                    <a:ext cx="14" cy="36"/>
                  </a:xfrm>
                  <a:custGeom>
                    <a:avLst/>
                    <a:gdLst>
                      <a:gd name="T0" fmla="*/ 9 w 46"/>
                      <a:gd name="T1" fmla="*/ 36 h 117"/>
                      <a:gd name="T2" fmla="*/ 14 w 46"/>
                      <a:gd name="T3" fmla="*/ 30 h 117"/>
                      <a:gd name="T4" fmla="*/ 14 w 46"/>
                      <a:gd name="T5" fmla="*/ 0 h 117"/>
                      <a:gd name="T6" fmla="*/ 0 w 46"/>
                      <a:gd name="T7" fmla="*/ 0 h 117"/>
                      <a:gd name="T8" fmla="*/ 0 w 46"/>
                      <a:gd name="T9" fmla="*/ 30 h 117"/>
                      <a:gd name="T10" fmla="*/ 9 w 46"/>
                      <a:gd name="T11" fmla="*/ 36 h 117"/>
                      <a:gd name="T12" fmla="*/ 9 w 46"/>
                      <a:gd name="T13" fmla="*/ 36 h 117"/>
                      <a:gd name="T14" fmla="*/ 14 w 46"/>
                      <a:gd name="T15" fmla="*/ 34 h 117"/>
                      <a:gd name="T16" fmla="*/ 14 w 46"/>
                      <a:gd name="T17" fmla="*/ 30 h 117"/>
                      <a:gd name="T18" fmla="*/ 9 w 46"/>
                      <a:gd name="T19" fmla="*/ 36 h 117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117">
                        <a:moveTo>
                          <a:pt x="31" y="117"/>
                        </a:moveTo>
                        <a:lnTo>
                          <a:pt x="46" y="9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31" y="117"/>
                        </a:lnTo>
                        <a:lnTo>
                          <a:pt x="46" y="112"/>
                        </a:lnTo>
                        <a:lnTo>
                          <a:pt x="46" y="96"/>
                        </a:lnTo>
                        <a:lnTo>
                          <a:pt x="31" y="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31" name="Freeform 593"/>
                  <p:cNvSpPr>
                    <a:spLocks noChangeAspect="1"/>
                  </p:cNvSpPr>
                  <p:nvPr/>
                </p:nvSpPr>
                <p:spPr bwMode="auto">
                  <a:xfrm>
                    <a:off x="561" y="1468"/>
                    <a:ext cx="14" cy="14"/>
                  </a:xfrm>
                  <a:custGeom>
                    <a:avLst/>
                    <a:gdLst>
                      <a:gd name="T0" fmla="*/ 0 w 50"/>
                      <a:gd name="T1" fmla="*/ 8 h 51"/>
                      <a:gd name="T2" fmla="*/ 9 w 50"/>
                      <a:gd name="T3" fmla="*/ 14 h 51"/>
                      <a:gd name="T4" fmla="*/ 14 w 50"/>
                      <a:gd name="T5" fmla="*/ 12 h 51"/>
                      <a:gd name="T6" fmla="*/ 10 w 50"/>
                      <a:gd name="T7" fmla="*/ 0 h 51"/>
                      <a:gd name="T8" fmla="*/ 4 w 50"/>
                      <a:gd name="T9" fmla="*/ 2 h 51"/>
                      <a:gd name="T10" fmla="*/ 0 w 50"/>
                      <a:gd name="T11" fmla="*/ 8 h 51"/>
                      <a:gd name="T12" fmla="*/ 4 w 50"/>
                      <a:gd name="T13" fmla="*/ 2 h 51"/>
                      <a:gd name="T14" fmla="*/ 0 w 50"/>
                      <a:gd name="T15" fmla="*/ 4 h 51"/>
                      <a:gd name="T16" fmla="*/ 0 w 50"/>
                      <a:gd name="T17" fmla="*/ 8 h 5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50" h="51">
                        <a:moveTo>
                          <a:pt x="0" y="28"/>
                        </a:moveTo>
                        <a:lnTo>
                          <a:pt x="31" y="51"/>
                        </a:lnTo>
                        <a:lnTo>
                          <a:pt x="50" y="43"/>
                        </a:lnTo>
                        <a:lnTo>
                          <a:pt x="34" y="0"/>
                        </a:lnTo>
                        <a:lnTo>
                          <a:pt x="15" y="7"/>
                        </a:lnTo>
                        <a:lnTo>
                          <a:pt x="0" y="28"/>
                        </a:lnTo>
                        <a:lnTo>
                          <a:pt x="15" y="7"/>
                        </a:lnTo>
                        <a:lnTo>
                          <a:pt x="0" y="13"/>
                        </a:lnTo>
                        <a:lnTo>
                          <a:pt x="0" y="2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32" name="Freeform 594"/>
                  <p:cNvSpPr>
                    <a:spLocks noChangeAspect="1"/>
                  </p:cNvSpPr>
                  <p:nvPr/>
                </p:nvSpPr>
                <p:spPr bwMode="auto">
                  <a:xfrm>
                    <a:off x="561" y="1475"/>
                    <a:ext cx="7" cy="100"/>
                  </a:xfrm>
                  <a:custGeom>
                    <a:avLst/>
                    <a:gdLst>
                      <a:gd name="T0" fmla="*/ 4 w 46"/>
                      <a:gd name="T1" fmla="*/ 100 h 314"/>
                      <a:gd name="T2" fmla="*/ 7 w 46"/>
                      <a:gd name="T3" fmla="*/ 93 h 314"/>
                      <a:gd name="T4" fmla="*/ 7 w 46"/>
                      <a:gd name="T5" fmla="*/ 0 h 314"/>
                      <a:gd name="T6" fmla="*/ 0 w 46"/>
                      <a:gd name="T7" fmla="*/ 0 h 314"/>
                      <a:gd name="T8" fmla="*/ 0 w 46"/>
                      <a:gd name="T9" fmla="*/ 93 h 314"/>
                      <a:gd name="T10" fmla="*/ 4 w 46"/>
                      <a:gd name="T11" fmla="*/ 100 h 314"/>
                      <a:gd name="T12" fmla="*/ 0 w 46"/>
                      <a:gd name="T13" fmla="*/ 93 h 314"/>
                      <a:gd name="T14" fmla="*/ 0 w 46"/>
                      <a:gd name="T15" fmla="*/ 100 h 314"/>
                      <a:gd name="T16" fmla="*/ 4 w 46"/>
                      <a:gd name="T17" fmla="*/ 100 h 314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6" h="314">
                        <a:moveTo>
                          <a:pt x="23" y="314"/>
                        </a:moveTo>
                        <a:lnTo>
                          <a:pt x="46" y="29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3" y="314"/>
                        </a:lnTo>
                        <a:lnTo>
                          <a:pt x="0" y="291"/>
                        </a:lnTo>
                        <a:lnTo>
                          <a:pt x="0" y="314"/>
                        </a:lnTo>
                        <a:lnTo>
                          <a:pt x="23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33" name="Freeform 595"/>
                  <p:cNvSpPr>
                    <a:spLocks noChangeAspect="1"/>
                  </p:cNvSpPr>
                  <p:nvPr/>
                </p:nvSpPr>
                <p:spPr bwMode="auto">
                  <a:xfrm>
                    <a:off x="568" y="1561"/>
                    <a:ext cx="50" cy="14"/>
                  </a:xfrm>
                  <a:custGeom>
                    <a:avLst/>
                    <a:gdLst>
                      <a:gd name="T0" fmla="*/ 50 w 168"/>
                      <a:gd name="T1" fmla="*/ 7 h 46"/>
                      <a:gd name="T2" fmla="*/ 43 w 168"/>
                      <a:gd name="T3" fmla="*/ 0 h 46"/>
                      <a:gd name="T4" fmla="*/ 0 w 168"/>
                      <a:gd name="T5" fmla="*/ 0 h 46"/>
                      <a:gd name="T6" fmla="*/ 0 w 168"/>
                      <a:gd name="T7" fmla="*/ 14 h 46"/>
                      <a:gd name="T8" fmla="*/ 43 w 168"/>
                      <a:gd name="T9" fmla="*/ 14 h 46"/>
                      <a:gd name="T10" fmla="*/ 50 w 168"/>
                      <a:gd name="T11" fmla="*/ 7 h 46"/>
                      <a:gd name="T12" fmla="*/ 43 w 168"/>
                      <a:gd name="T13" fmla="*/ 14 h 46"/>
                      <a:gd name="T14" fmla="*/ 50 w 168"/>
                      <a:gd name="T15" fmla="*/ 14 h 46"/>
                      <a:gd name="T16" fmla="*/ 50 w 168"/>
                      <a:gd name="T17" fmla="*/ 7 h 4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68" h="46">
                        <a:moveTo>
                          <a:pt x="168" y="23"/>
                        </a:moveTo>
                        <a:lnTo>
                          <a:pt x="145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45" y="46"/>
                        </a:lnTo>
                        <a:lnTo>
                          <a:pt x="168" y="23"/>
                        </a:lnTo>
                        <a:lnTo>
                          <a:pt x="145" y="46"/>
                        </a:lnTo>
                        <a:lnTo>
                          <a:pt x="168" y="46"/>
                        </a:lnTo>
                        <a:lnTo>
                          <a:pt x="168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34" name="Freeform 596"/>
                  <p:cNvSpPr>
                    <a:spLocks noChangeAspect="1"/>
                  </p:cNvSpPr>
                  <p:nvPr/>
                </p:nvSpPr>
                <p:spPr bwMode="auto">
                  <a:xfrm>
                    <a:off x="4929" y="1425"/>
                    <a:ext cx="43" cy="143"/>
                  </a:xfrm>
                  <a:custGeom>
                    <a:avLst/>
                    <a:gdLst>
                      <a:gd name="T0" fmla="*/ 0 w 143"/>
                      <a:gd name="T1" fmla="*/ 143 h 469"/>
                      <a:gd name="T2" fmla="*/ 0 w 143"/>
                      <a:gd name="T3" fmla="*/ 55 h 469"/>
                      <a:gd name="T4" fmla="*/ 6 w 143"/>
                      <a:gd name="T5" fmla="*/ 52 h 469"/>
                      <a:gd name="T6" fmla="*/ 6 w 143"/>
                      <a:gd name="T7" fmla="*/ 23 h 469"/>
                      <a:gd name="T8" fmla="*/ 6 w 143"/>
                      <a:gd name="T9" fmla="*/ 20 h 469"/>
                      <a:gd name="T10" fmla="*/ 7 w 143"/>
                      <a:gd name="T11" fmla="*/ 16 h 469"/>
                      <a:gd name="T12" fmla="*/ 8 w 143"/>
                      <a:gd name="T13" fmla="*/ 12 h 469"/>
                      <a:gd name="T14" fmla="*/ 9 w 143"/>
                      <a:gd name="T15" fmla="*/ 8 h 469"/>
                      <a:gd name="T16" fmla="*/ 10 w 143"/>
                      <a:gd name="T17" fmla="*/ 7 h 469"/>
                      <a:gd name="T18" fmla="*/ 11 w 143"/>
                      <a:gd name="T19" fmla="*/ 5 h 469"/>
                      <a:gd name="T20" fmla="*/ 13 w 143"/>
                      <a:gd name="T21" fmla="*/ 3 h 469"/>
                      <a:gd name="T22" fmla="*/ 14 w 143"/>
                      <a:gd name="T23" fmla="*/ 2 h 469"/>
                      <a:gd name="T24" fmla="*/ 16 w 143"/>
                      <a:gd name="T25" fmla="*/ 1 h 469"/>
                      <a:gd name="T26" fmla="*/ 18 w 143"/>
                      <a:gd name="T27" fmla="*/ 1 h 469"/>
                      <a:gd name="T28" fmla="*/ 20 w 143"/>
                      <a:gd name="T29" fmla="*/ 0 h 469"/>
                      <a:gd name="T30" fmla="*/ 22 w 143"/>
                      <a:gd name="T31" fmla="*/ 0 h 469"/>
                      <a:gd name="T32" fmla="*/ 24 w 143"/>
                      <a:gd name="T33" fmla="*/ 0 h 469"/>
                      <a:gd name="T34" fmla="*/ 26 w 143"/>
                      <a:gd name="T35" fmla="*/ 1 h 469"/>
                      <a:gd name="T36" fmla="*/ 28 w 143"/>
                      <a:gd name="T37" fmla="*/ 1 h 469"/>
                      <a:gd name="T38" fmla="*/ 29 w 143"/>
                      <a:gd name="T39" fmla="*/ 2 h 469"/>
                      <a:gd name="T40" fmla="*/ 31 w 143"/>
                      <a:gd name="T41" fmla="*/ 3 h 469"/>
                      <a:gd name="T42" fmla="*/ 32 w 143"/>
                      <a:gd name="T43" fmla="*/ 5 h 469"/>
                      <a:gd name="T44" fmla="*/ 33 w 143"/>
                      <a:gd name="T45" fmla="*/ 6 h 469"/>
                      <a:gd name="T46" fmla="*/ 34 w 143"/>
                      <a:gd name="T47" fmla="*/ 8 h 469"/>
                      <a:gd name="T48" fmla="*/ 36 w 143"/>
                      <a:gd name="T49" fmla="*/ 11 h 469"/>
                      <a:gd name="T50" fmla="*/ 37 w 143"/>
                      <a:gd name="T51" fmla="*/ 16 h 469"/>
                      <a:gd name="T52" fmla="*/ 38 w 143"/>
                      <a:gd name="T53" fmla="*/ 20 h 469"/>
                      <a:gd name="T54" fmla="*/ 38 w 143"/>
                      <a:gd name="T55" fmla="*/ 23 h 469"/>
                      <a:gd name="T56" fmla="*/ 38 w 143"/>
                      <a:gd name="T57" fmla="*/ 52 h 469"/>
                      <a:gd name="T58" fmla="*/ 43 w 143"/>
                      <a:gd name="T59" fmla="*/ 54 h 469"/>
                      <a:gd name="T60" fmla="*/ 43 w 143"/>
                      <a:gd name="T61" fmla="*/ 143 h 469"/>
                      <a:gd name="T62" fmla="*/ 0 w 143"/>
                      <a:gd name="T63" fmla="*/ 143 h 469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43" h="469">
                        <a:moveTo>
                          <a:pt x="0" y="469"/>
                        </a:moveTo>
                        <a:lnTo>
                          <a:pt x="0" y="181"/>
                        </a:lnTo>
                        <a:lnTo>
                          <a:pt x="19" y="172"/>
                        </a:lnTo>
                        <a:lnTo>
                          <a:pt x="19" y="76"/>
                        </a:lnTo>
                        <a:lnTo>
                          <a:pt x="20" y="65"/>
                        </a:lnTo>
                        <a:lnTo>
                          <a:pt x="22" y="52"/>
                        </a:lnTo>
                        <a:lnTo>
                          <a:pt x="25" y="40"/>
                        </a:lnTo>
                        <a:lnTo>
                          <a:pt x="30" y="27"/>
                        </a:lnTo>
                        <a:lnTo>
                          <a:pt x="34" y="22"/>
                        </a:lnTo>
                        <a:lnTo>
                          <a:pt x="38" y="16"/>
                        </a:lnTo>
                        <a:lnTo>
                          <a:pt x="42" y="11"/>
                        </a:lnTo>
                        <a:lnTo>
                          <a:pt x="47" y="7"/>
                        </a:lnTo>
                        <a:lnTo>
                          <a:pt x="53" y="4"/>
                        </a:lnTo>
                        <a:lnTo>
                          <a:pt x="59" y="2"/>
                        </a:lnTo>
                        <a:lnTo>
                          <a:pt x="65" y="0"/>
                        </a:lnTo>
                        <a:lnTo>
                          <a:pt x="73" y="0"/>
                        </a:lnTo>
                        <a:lnTo>
                          <a:pt x="80" y="0"/>
                        </a:lnTo>
                        <a:lnTo>
                          <a:pt x="86" y="2"/>
                        </a:lnTo>
                        <a:lnTo>
                          <a:pt x="93" y="4"/>
                        </a:lnTo>
                        <a:lnTo>
                          <a:pt x="98" y="7"/>
                        </a:lnTo>
                        <a:lnTo>
                          <a:pt x="103" y="10"/>
                        </a:lnTo>
                        <a:lnTo>
                          <a:pt x="107" y="15"/>
                        </a:lnTo>
                        <a:lnTo>
                          <a:pt x="110" y="21"/>
                        </a:lnTo>
                        <a:lnTo>
                          <a:pt x="114" y="26"/>
                        </a:lnTo>
                        <a:lnTo>
                          <a:pt x="119" y="37"/>
                        </a:lnTo>
                        <a:lnTo>
                          <a:pt x="122" y="51"/>
                        </a:lnTo>
                        <a:lnTo>
                          <a:pt x="125" y="64"/>
                        </a:lnTo>
                        <a:lnTo>
                          <a:pt x="126" y="76"/>
                        </a:lnTo>
                        <a:lnTo>
                          <a:pt x="126" y="172"/>
                        </a:lnTo>
                        <a:lnTo>
                          <a:pt x="143" y="178"/>
                        </a:lnTo>
                        <a:lnTo>
                          <a:pt x="143" y="469"/>
                        </a:lnTo>
                        <a:lnTo>
                          <a:pt x="0" y="469"/>
                        </a:lnTo>
                        <a:close/>
                      </a:path>
                    </a:pathLst>
                  </a:custGeom>
                  <a:solidFill>
                    <a:srgbClr val="8C253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35" name="Freeform 597"/>
                  <p:cNvSpPr>
                    <a:spLocks noChangeAspect="1"/>
                  </p:cNvSpPr>
                  <p:nvPr/>
                </p:nvSpPr>
                <p:spPr bwMode="auto">
                  <a:xfrm>
                    <a:off x="4922" y="1475"/>
                    <a:ext cx="14" cy="93"/>
                  </a:xfrm>
                  <a:custGeom>
                    <a:avLst/>
                    <a:gdLst>
                      <a:gd name="T0" fmla="*/ 4 w 46"/>
                      <a:gd name="T1" fmla="*/ 0 h 309"/>
                      <a:gd name="T2" fmla="*/ 0 w 46"/>
                      <a:gd name="T3" fmla="*/ 6 h 309"/>
                      <a:gd name="T4" fmla="*/ 0 w 46"/>
                      <a:gd name="T5" fmla="*/ 93 h 309"/>
                      <a:gd name="T6" fmla="*/ 14 w 46"/>
                      <a:gd name="T7" fmla="*/ 93 h 309"/>
                      <a:gd name="T8" fmla="*/ 14 w 46"/>
                      <a:gd name="T9" fmla="*/ 6 h 309"/>
                      <a:gd name="T10" fmla="*/ 4 w 46"/>
                      <a:gd name="T11" fmla="*/ 0 h 309"/>
                      <a:gd name="T12" fmla="*/ 4 w 46"/>
                      <a:gd name="T13" fmla="*/ 0 h 309"/>
                      <a:gd name="T14" fmla="*/ 0 w 46"/>
                      <a:gd name="T15" fmla="*/ 2 h 309"/>
                      <a:gd name="T16" fmla="*/ 0 w 46"/>
                      <a:gd name="T17" fmla="*/ 6 h 309"/>
                      <a:gd name="T18" fmla="*/ 4 w 46"/>
                      <a:gd name="T19" fmla="*/ 0 h 309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309">
                        <a:moveTo>
                          <a:pt x="13" y="0"/>
                        </a:moveTo>
                        <a:lnTo>
                          <a:pt x="0" y="21"/>
                        </a:lnTo>
                        <a:lnTo>
                          <a:pt x="0" y="309"/>
                        </a:lnTo>
                        <a:lnTo>
                          <a:pt x="46" y="309"/>
                        </a:lnTo>
                        <a:lnTo>
                          <a:pt x="46" y="21"/>
                        </a:lnTo>
                        <a:lnTo>
                          <a:pt x="13" y="0"/>
                        </a:lnTo>
                        <a:lnTo>
                          <a:pt x="0" y="6"/>
                        </a:lnTo>
                        <a:lnTo>
                          <a:pt x="0" y="21"/>
                        </a:lnTo>
                        <a:lnTo>
                          <a:pt x="1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36" name="Freeform 598"/>
                  <p:cNvSpPr>
                    <a:spLocks noChangeAspect="1"/>
                  </p:cNvSpPr>
                  <p:nvPr/>
                </p:nvSpPr>
                <p:spPr bwMode="auto">
                  <a:xfrm>
                    <a:off x="4929" y="1468"/>
                    <a:ext cx="14" cy="14"/>
                  </a:xfrm>
                  <a:custGeom>
                    <a:avLst/>
                    <a:gdLst>
                      <a:gd name="T0" fmla="*/ 14 w 52"/>
                      <a:gd name="T1" fmla="*/ 6 h 51"/>
                      <a:gd name="T2" fmla="*/ 5 w 52"/>
                      <a:gd name="T3" fmla="*/ 0 h 51"/>
                      <a:gd name="T4" fmla="*/ 0 w 52"/>
                      <a:gd name="T5" fmla="*/ 2 h 51"/>
                      <a:gd name="T6" fmla="*/ 5 w 52"/>
                      <a:gd name="T7" fmla="*/ 14 h 51"/>
                      <a:gd name="T8" fmla="*/ 10 w 52"/>
                      <a:gd name="T9" fmla="*/ 12 h 51"/>
                      <a:gd name="T10" fmla="*/ 14 w 52"/>
                      <a:gd name="T11" fmla="*/ 6 h 51"/>
                      <a:gd name="T12" fmla="*/ 10 w 52"/>
                      <a:gd name="T13" fmla="*/ 12 h 51"/>
                      <a:gd name="T14" fmla="*/ 14 w 52"/>
                      <a:gd name="T15" fmla="*/ 10 h 51"/>
                      <a:gd name="T16" fmla="*/ 14 w 52"/>
                      <a:gd name="T17" fmla="*/ 6 h 5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52" h="51">
                        <a:moveTo>
                          <a:pt x="52" y="21"/>
                        </a:moveTo>
                        <a:lnTo>
                          <a:pt x="19" y="0"/>
                        </a:lnTo>
                        <a:lnTo>
                          <a:pt x="0" y="9"/>
                        </a:lnTo>
                        <a:lnTo>
                          <a:pt x="19" y="51"/>
                        </a:lnTo>
                        <a:lnTo>
                          <a:pt x="38" y="42"/>
                        </a:lnTo>
                        <a:lnTo>
                          <a:pt x="52" y="21"/>
                        </a:lnTo>
                        <a:lnTo>
                          <a:pt x="38" y="42"/>
                        </a:lnTo>
                        <a:lnTo>
                          <a:pt x="52" y="36"/>
                        </a:lnTo>
                        <a:lnTo>
                          <a:pt x="52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37" name="Freeform 599"/>
                  <p:cNvSpPr>
                    <a:spLocks noChangeAspect="1"/>
                  </p:cNvSpPr>
                  <p:nvPr/>
                </p:nvSpPr>
                <p:spPr bwMode="auto">
                  <a:xfrm>
                    <a:off x="4929" y="1446"/>
                    <a:ext cx="14" cy="29"/>
                  </a:xfrm>
                  <a:custGeom>
                    <a:avLst/>
                    <a:gdLst>
                      <a:gd name="T0" fmla="*/ 14 w 46"/>
                      <a:gd name="T1" fmla="*/ 0 h 96"/>
                      <a:gd name="T2" fmla="*/ 0 w 46"/>
                      <a:gd name="T3" fmla="*/ 0 h 96"/>
                      <a:gd name="T4" fmla="*/ 0 w 46"/>
                      <a:gd name="T5" fmla="*/ 29 h 96"/>
                      <a:gd name="T6" fmla="*/ 14 w 46"/>
                      <a:gd name="T7" fmla="*/ 29 h 96"/>
                      <a:gd name="T8" fmla="*/ 14 w 46"/>
                      <a:gd name="T9" fmla="*/ 0 h 96"/>
                      <a:gd name="T10" fmla="*/ 14 w 46"/>
                      <a:gd name="T11" fmla="*/ 0 h 96"/>
                      <a:gd name="T12" fmla="*/ 0 w 46"/>
                      <a:gd name="T13" fmla="*/ 0 h 96"/>
                      <a:gd name="T14" fmla="*/ 0 w 46"/>
                      <a:gd name="T15" fmla="*/ 0 h 96"/>
                      <a:gd name="T16" fmla="*/ 0 w 46"/>
                      <a:gd name="T17" fmla="*/ 0 h 96"/>
                      <a:gd name="T18" fmla="*/ 14 w 46"/>
                      <a:gd name="T19" fmla="*/ 0 h 9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96">
                        <a:moveTo>
                          <a:pt x="46" y="0"/>
                        </a:move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46" y="9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46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38" name="Freeform 600"/>
                  <p:cNvSpPr>
                    <a:spLocks noChangeAspect="1"/>
                  </p:cNvSpPr>
                  <p:nvPr/>
                </p:nvSpPr>
                <p:spPr bwMode="auto">
                  <a:xfrm>
                    <a:off x="4929" y="1417"/>
                    <a:ext cx="14" cy="29"/>
                  </a:xfrm>
                  <a:custGeom>
                    <a:avLst/>
                    <a:gdLst>
                      <a:gd name="T0" fmla="*/ 14 w 77"/>
                      <a:gd name="T1" fmla="*/ 0 h 100"/>
                      <a:gd name="T2" fmla="*/ 14 w 77"/>
                      <a:gd name="T3" fmla="*/ 0 h 100"/>
                      <a:gd name="T4" fmla="*/ 12 w 77"/>
                      <a:gd name="T5" fmla="*/ 0 h 100"/>
                      <a:gd name="T6" fmla="*/ 10 w 77"/>
                      <a:gd name="T7" fmla="*/ 1 h 100"/>
                      <a:gd name="T8" fmla="*/ 8 w 77"/>
                      <a:gd name="T9" fmla="*/ 2 h 100"/>
                      <a:gd name="T10" fmla="*/ 7 w 77"/>
                      <a:gd name="T11" fmla="*/ 3 h 100"/>
                      <a:gd name="T12" fmla="*/ 5 w 77"/>
                      <a:gd name="T13" fmla="*/ 5 h 100"/>
                      <a:gd name="T14" fmla="*/ 4 w 77"/>
                      <a:gd name="T15" fmla="*/ 8 h 100"/>
                      <a:gd name="T16" fmla="*/ 3 w 77"/>
                      <a:gd name="T17" fmla="*/ 9 h 100"/>
                      <a:gd name="T18" fmla="*/ 2 w 77"/>
                      <a:gd name="T19" fmla="*/ 12 h 100"/>
                      <a:gd name="T20" fmla="*/ 1 w 77"/>
                      <a:gd name="T21" fmla="*/ 16 h 100"/>
                      <a:gd name="T22" fmla="*/ 1 w 77"/>
                      <a:gd name="T23" fmla="*/ 21 h 100"/>
                      <a:gd name="T24" fmla="*/ 0 w 77"/>
                      <a:gd name="T25" fmla="*/ 25 h 100"/>
                      <a:gd name="T26" fmla="*/ 0 w 77"/>
                      <a:gd name="T27" fmla="*/ 29 h 100"/>
                      <a:gd name="T28" fmla="*/ 8 w 77"/>
                      <a:gd name="T29" fmla="*/ 29 h 100"/>
                      <a:gd name="T30" fmla="*/ 8 w 77"/>
                      <a:gd name="T31" fmla="*/ 27 h 100"/>
                      <a:gd name="T32" fmla="*/ 9 w 77"/>
                      <a:gd name="T33" fmla="*/ 23 h 100"/>
                      <a:gd name="T34" fmla="*/ 9 w 77"/>
                      <a:gd name="T35" fmla="*/ 21 h 100"/>
                      <a:gd name="T36" fmla="*/ 10 w 77"/>
                      <a:gd name="T37" fmla="*/ 18 h 100"/>
                      <a:gd name="T38" fmla="*/ 11 w 77"/>
                      <a:gd name="T39" fmla="*/ 17 h 100"/>
                      <a:gd name="T40" fmla="*/ 11 w 77"/>
                      <a:gd name="T41" fmla="*/ 16 h 100"/>
                      <a:gd name="T42" fmla="*/ 11 w 77"/>
                      <a:gd name="T43" fmla="*/ 15 h 100"/>
                      <a:gd name="T44" fmla="*/ 12 w 77"/>
                      <a:gd name="T45" fmla="*/ 14 h 100"/>
                      <a:gd name="T46" fmla="*/ 12 w 77"/>
                      <a:gd name="T47" fmla="*/ 14 h 100"/>
                      <a:gd name="T48" fmla="*/ 13 w 77"/>
                      <a:gd name="T49" fmla="*/ 14 h 100"/>
                      <a:gd name="T50" fmla="*/ 13 w 77"/>
                      <a:gd name="T51" fmla="*/ 14 h 100"/>
                      <a:gd name="T52" fmla="*/ 14 w 77"/>
                      <a:gd name="T53" fmla="*/ 14 h 100"/>
                      <a:gd name="T54" fmla="*/ 14 w 77"/>
                      <a:gd name="T55" fmla="*/ 14 h 100"/>
                      <a:gd name="T56" fmla="*/ 14 w 77"/>
                      <a:gd name="T57" fmla="*/ 0 h 100"/>
                      <a:gd name="T58" fmla="*/ 14 w 77"/>
                      <a:gd name="T59" fmla="*/ 0 h 100"/>
                      <a:gd name="T60" fmla="*/ 14 w 77"/>
                      <a:gd name="T61" fmla="*/ 0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77" y="0"/>
                        </a:moveTo>
                        <a:lnTo>
                          <a:pt x="77" y="0"/>
                        </a:lnTo>
                        <a:lnTo>
                          <a:pt x="66" y="0"/>
                        </a:lnTo>
                        <a:lnTo>
                          <a:pt x="55" y="4"/>
                        </a:lnTo>
                        <a:lnTo>
                          <a:pt x="46" y="7"/>
                        </a:lnTo>
                        <a:lnTo>
                          <a:pt x="38" y="12"/>
                        </a:lnTo>
                        <a:lnTo>
                          <a:pt x="30" y="18"/>
                        </a:lnTo>
                        <a:lnTo>
                          <a:pt x="24" y="26"/>
                        </a:lnTo>
                        <a:lnTo>
                          <a:pt x="19" y="32"/>
                        </a:lnTo>
                        <a:lnTo>
                          <a:pt x="13" y="41"/>
                        </a:lnTo>
                        <a:lnTo>
                          <a:pt x="7" y="55"/>
                        </a:lnTo>
                        <a:lnTo>
                          <a:pt x="3" y="71"/>
                        </a:lnTo>
                        <a:lnTo>
                          <a:pt x="1" y="87"/>
                        </a:lnTo>
                        <a:lnTo>
                          <a:pt x="0" y="100"/>
                        </a:lnTo>
                        <a:lnTo>
                          <a:pt x="46" y="100"/>
                        </a:lnTo>
                        <a:lnTo>
                          <a:pt x="46" y="92"/>
                        </a:lnTo>
                        <a:lnTo>
                          <a:pt x="48" y="81"/>
                        </a:lnTo>
                        <a:lnTo>
                          <a:pt x="51" y="71"/>
                        </a:lnTo>
                        <a:lnTo>
                          <a:pt x="55" y="61"/>
                        </a:lnTo>
                        <a:lnTo>
                          <a:pt x="58" y="58"/>
                        </a:lnTo>
                        <a:lnTo>
                          <a:pt x="60" y="55"/>
                        </a:lnTo>
                        <a:lnTo>
                          <a:pt x="62" y="52"/>
                        </a:lnTo>
                        <a:lnTo>
                          <a:pt x="65" y="50"/>
                        </a:lnTo>
                        <a:lnTo>
                          <a:pt x="67" y="49"/>
                        </a:lnTo>
                        <a:lnTo>
                          <a:pt x="70" y="48"/>
                        </a:lnTo>
                        <a:lnTo>
                          <a:pt x="72" y="47"/>
                        </a:lnTo>
                        <a:lnTo>
                          <a:pt x="77" y="47"/>
                        </a:lnTo>
                        <a:lnTo>
                          <a:pt x="7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39" name="Freeform 601"/>
                  <p:cNvSpPr>
                    <a:spLocks noChangeAspect="1"/>
                  </p:cNvSpPr>
                  <p:nvPr/>
                </p:nvSpPr>
                <p:spPr bwMode="auto">
                  <a:xfrm>
                    <a:off x="4951" y="1417"/>
                    <a:ext cx="29" cy="29"/>
                  </a:xfrm>
                  <a:custGeom>
                    <a:avLst/>
                    <a:gdLst>
                      <a:gd name="T0" fmla="*/ 29 w 76"/>
                      <a:gd name="T1" fmla="*/ 29 h 100"/>
                      <a:gd name="T2" fmla="*/ 29 w 76"/>
                      <a:gd name="T3" fmla="*/ 29 h 100"/>
                      <a:gd name="T4" fmla="*/ 29 w 76"/>
                      <a:gd name="T5" fmla="*/ 25 h 100"/>
                      <a:gd name="T6" fmla="*/ 28 w 76"/>
                      <a:gd name="T7" fmla="*/ 20 h 100"/>
                      <a:gd name="T8" fmla="*/ 26 w 76"/>
                      <a:gd name="T9" fmla="*/ 16 h 100"/>
                      <a:gd name="T10" fmla="*/ 24 w 76"/>
                      <a:gd name="T11" fmla="*/ 11 h 100"/>
                      <a:gd name="T12" fmla="*/ 22 w 76"/>
                      <a:gd name="T13" fmla="*/ 9 h 100"/>
                      <a:gd name="T14" fmla="*/ 20 w 76"/>
                      <a:gd name="T15" fmla="*/ 7 h 100"/>
                      <a:gd name="T16" fmla="*/ 18 w 76"/>
                      <a:gd name="T17" fmla="*/ 5 h 100"/>
                      <a:gd name="T18" fmla="*/ 15 w 76"/>
                      <a:gd name="T19" fmla="*/ 3 h 100"/>
                      <a:gd name="T20" fmla="*/ 11 w 76"/>
                      <a:gd name="T21" fmla="*/ 2 h 100"/>
                      <a:gd name="T22" fmla="*/ 8 w 76"/>
                      <a:gd name="T23" fmla="*/ 1 h 100"/>
                      <a:gd name="T24" fmla="*/ 4 w 76"/>
                      <a:gd name="T25" fmla="*/ 0 h 100"/>
                      <a:gd name="T26" fmla="*/ 0 w 76"/>
                      <a:gd name="T27" fmla="*/ 0 h 100"/>
                      <a:gd name="T28" fmla="*/ 0 w 76"/>
                      <a:gd name="T29" fmla="*/ 14 h 100"/>
                      <a:gd name="T30" fmla="*/ 2 w 76"/>
                      <a:gd name="T31" fmla="*/ 14 h 100"/>
                      <a:gd name="T32" fmla="*/ 3 w 76"/>
                      <a:gd name="T33" fmla="*/ 14 h 100"/>
                      <a:gd name="T34" fmla="*/ 4 w 76"/>
                      <a:gd name="T35" fmla="*/ 14 h 100"/>
                      <a:gd name="T36" fmla="*/ 5 w 76"/>
                      <a:gd name="T37" fmla="*/ 14 h 100"/>
                      <a:gd name="T38" fmla="*/ 5 w 76"/>
                      <a:gd name="T39" fmla="*/ 15 h 100"/>
                      <a:gd name="T40" fmla="*/ 6 w 76"/>
                      <a:gd name="T41" fmla="*/ 16 h 100"/>
                      <a:gd name="T42" fmla="*/ 7 w 76"/>
                      <a:gd name="T43" fmla="*/ 17 h 100"/>
                      <a:gd name="T44" fmla="*/ 8 w 76"/>
                      <a:gd name="T45" fmla="*/ 17 h 100"/>
                      <a:gd name="T46" fmla="*/ 10 w 76"/>
                      <a:gd name="T47" fmla="*/ 20 h 100"/>
                      <a:gd name="T48" fmla="*/ 11 w 76"/>
                      <a:gd name="T49" fmla="*/ 23 h 100"/>
                      <a:gd name="T50" fmla="*/ 11 w 76"/>
                      <a:gd name="T51" fmla="*/ 26 h 100"/>
                      <a:gd name="T52" fmla="*/ 11 w 76"/>
                      <a:gd name="T53" fmla="*/ 29 h 100"/>
                      <a:gd name="T54" fmla="*/ 11 w 76"/>
                      <a:gd name="T55" fmla="*/ 29 h 100"/>
                      <a:gd name="T56" fmla="*/ 29 w 76"/>
                      <a:gd name="T57" fmla="*/ 29 h 100"/>
                      <a:gd name="T58" fmla="*/ 29 w 76"/>
                      <a:gd name="T59" fmla="*/ 29 h 100"/>
                      <a:gd name="T60" fmla="*/ 29 w 76"/>
                      <a:gd name="T61" fmla="*/ 29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6" h="100">
                        <a:moveTo>
                          <a:pt x="76" y="100"/>
                        </a:moveTo>
                        <a:lnTo>
                          <a:pt x="76" y="100"/>
                        </a:lnTo>
                        <a:lnTo>
                          <a:pt x="75" y="86"/>
                        </a:lnTo>
                        <a:lnTo>
                          <a:pt x="73" y="70"/>
                        </a:lnTo>
                        <a:lnTo>
                          <a:pt x="69" y="54"/>
                        </a:lnTo>
                        <a:lnTo>
                          <a:pt x="63" y="39"/>
                        </a:lnTo>
                        <a:lnTo>
                          <a:pt x="57" y="31"/>
                        </a:lnTo>
                        <a:lnTo>
                          <a:pt x="52" y="24"/>
                        </a:lnTo>
                        <a:lnTo>
                          <a:pt x="46" y="17"/>
                        </a:lnTo>
                        <a:lnTo>
                          <a:pt x="39" y="12"/>
                        </a:lnTo>
                        <a:lnTo>
                          <a:pt x="29" y="7"/>
                        </a:lnTo>
                        <a:lnTo>
                          <a:pt x="21" y="2"/>
                        </a:lnTo>
                        <a:lnTo>
                          <a:pt x="10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4" y="47"/>
                        </a:lnTo>
                        <a:lnTo>
                          <a:pt x="7" y="48"/>
                        </a:lnTo>
                        <a:lnTo>
                          <a:pt x="10" y="49"/>
                        </a:lnTo>
                        <a:lnTo>
                          <a:pt x="12" y="50"/>
                        </a:lnTo>
                        <a:lnTo>
                          <a:pt x="14" y="52"/>
                        </a:lnTo>
                        <a:lnTo>
                          <a:pt x="16" y="54"/>
                        </a:lnTo>
                        <a:lnTo>
                          <a:pt x="19" y="57"/>
                        </a:lnTo>
                        <a:lnTo>
                          <a:pt x="21" y="59"/>
                        </a:lnTo>
                        <a:lnTo>
                          <a:pt x="25" y="70"/>
                        </a:lnTo>
                        <a:lnTo>
                          <a:pt x="28" y="79"/>
                        </a:lnTo>
                        <a:lnTo>
                          <a:pt x="29" y="90"/>
                        </a:lnTo>
                        <a:lnTo>
                          <a:pt x="30" y="100"/>
                        </a:lnTo>
                        <a:lnTo>
                          <a:pt x="76" y="10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40" name="Freeform 602"/>
                  <p:cNvSpPr>
                    <a:spLocks noChangeAspect="1"/>
                  </p:cNvSpPr>
                  <p:nvPr/>
                </p:nvSpPr>
                <p:spPr bwMode="auto">
                  <a:xfrm>
                    <a:off x="4965" y="1446"/>
                    <a:ext cx="14" cy="36"/>
                  </a:xfrm>
                  <a:custGeom>
                    <a:avLst/>
                    <a:gdLst>
                      <a:gd name="T0" fmla="*/ 4 w 46"/>
                      <a:gd name="T1" fmla="*/ 36 h 117"/>
                      <a:gd name="T2" fmla="*/ 14 w 46"/>
                      <a:gd name="T3" fmla="*/ 30 h 117"/>
                      <a:gd name="T4" fmla="*/ 14 w 46"/>
                      <a:gd name="T5" fmla="*/ 0 h 117"/>
                      <a:gd name="T6" fmla="*/ 0 w 46"/>
                      <a:gd name="T7" fmla="*/ 0 h 117"/>
                      <a:gd name="T8" fmla="*/ 0 w 46"/>
                      <a:gd name="T9" fmla="*/ 30 h 117"/>
                      <a:gd name="T10" fmla="*/ 4 w 46"/>
                      <a:gd name="T11" fmla="*/ 36 h 117"/>
                      <a:gd name="T12" fmla="*/ 0 w 46"/>
                      <a:gd name="T13" fmla="*/ 30 h 117"/>
                      <a:gd name="T14" fmla="*/ 0 w 46"/>
                      <a:gd name="T15" fmla="*/ 34 h 117"/>
                      <a:gd name="T16" fmla="*/ 4 w 46"/>
                      <a:gd name="T17" fmla="*/ 36 h 117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6" h="117">
                        <a:moveTo>
                          <a:pt x="14" y="117"/>
                        </a:moveTo>
                        <a:lnTo>
                          <a:pt x="46" y="9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14" y="117"/>
                        </a:lnTo>
                        <a:lnTo>
                          <a:pt x="0" y="96"/>
                        </a:lnTo>
                        <a:lnTo>
                          <a:pt x="0" y="112"/>
                        </a:lnTo>
                        <a:lnTo>
                          <a:pt x="14" y="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41" name="Freeform 603"/>
                  <p:cNvSpPr>
                    <a:spLocks noChangeAspect="1"/>
                  </p:cNvSpPr>
                  <p:nvPr/>
                </p:nvSpPr>
                <p:spPr bwMode="auto">
                  <a:xfrm>
                    <a:off x="4965" y="1468"/>
                    <a:ext cx="14" cy="14"/>
                  </a:xfrm>
                  <a:custGeom>
                    <a:avLst/>
                    <a:gdLst>
                      <a:gd name="T0" fmla="*/ 14 w 49"/>
                      <a:gd name="T1" fmla="*/ 8 h 51"/>
                      <a:gd name="T2" fmla="*/ 10 w 49"/>
                      <a:gd name="T3" fmla="*/ 2 h 51"/>
                      <a:gd name="T4" fmla="*/ 5 w 49"/>
                      <a:gd name="T5" fmla="*/ 0 h 51"/>
                      <a:gd name="T6" fmla="*/ 0 w 49"/>
                      <a:gd name="T7" fmla="*/ 12 h 51"/>
                      <a:gd name="T8" fmla="*/ 5 w 49"/>
                      <a:gd name="T9" fmla="*/ 14 h 51"/>
                      <a:gd name="T10" fmla="*/ 14 w 49"/>
                      <a:gd name="T11" fmla="*/ 8 h 51"/>
                      <a:gd name="T12" fmla="*/ 14 w 49"/>
                      <a:gd name="T13" fmla="*/ 8 h 51"/>
                      <a:gd name="T14" fmla="*/ 14 w 49"/>
                      <a:gd name="T15" fmla="*/ 4 h 51"/>
                      <a:gd name="T16" fmla="*/ 10 w 49"/>
                      <a:gd name="T17" fmla="*/ 2 h 51"/>
                      <a:gd name="T18" fmla="*/ 14 w 49"/>
                      <a:gd name="T19" fmla="*/ 8 h 5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9" h="51">
                        <a:moveTo>
                          <a:pt x="49" y="28"/>
                        </a:moveTo>
                        <a:lnTo>
                          <a:pt x="35" y="7"/>
                        </a:lnTo>
                        <a:lnTo>
                          <a:pt x="18" y="0"/>
                        </a:lnTo>
                        <a:lnTo>
                          <a:pt x="0" y="43"/>
                        </a:lnTo>
                        <a:lnTo>
                          <a:pt x="18" y="51"/>
                        </a:lnTo>
                        <a:lnTo>
                          <a:pt x="49" y="28"/>
                        </a:lnTo>
                        <a:lnTo>
                          <a:pt x="49" y="13"/>
                        </a:lnTo>
                        <a:lnTo>
                          <a:pt x="35" y="7"/>
                        </a:lnTo>
                        <a:lnTo>
                          <a:pt x="49" y="2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42" name="Freeform 604"/>
                  <p:cNvSpPr>
                    <a:spLocks noChangeAspect="1"/>
                  </p:cNvSpPr>
                  <p:nvPr/>
                </p:nvSpPr>
                <p:spPr bwMode="auto">
                  <a:xfrm>
                    <a:off x="4965" y="1475"/>
                    <a:ext cx="14" cy="100"/>
                  </a:xfrm>
                  <a:custGeom>
                    <a:avLst/>
                    <a:gdLst>
                      <a:gd name="T0" fmla="*/ 7 w 46"/>
                      <a:gd name="T1" fmla="*/ 100 h 314"/>
                      <a:gd name="T2" fmla="*/ 14 w 46"/>
                      <a:gd name="T3" fmla="*/ 93 h 314"/>
                      <a:gd name="T4" fmla="*/ 14 w 46"/>
                      <a:gd name="T5" fmla="*/ 0 h 314"/>
                      <a:gd name="T6" fmla="*/ 0 w 46"/>
                      <a:gd name="T7" fmla="*/ 0 h 314"/>
                      <a:gd name="T8" fmla="*/ 0 w 46"/>
                      <a:gd name="T9" fmla="*/ 93 h 314"/>
                      <a:gd name="T10" fmla="*/ 7 w 46"/>
                      <a:gd name="T11" fmla="*/ 100 h 314"/>
                      <a:gd name="T12" fmla="*/ 7 w 46"/>
                      <a:gd name="T13" fmla="*/ 100 h 314"/>
                      <a:gd name="T14" fmla="*/ 14 w 46"/>
                      <a:gd name="T15" fmla="*/ 100 h 314"/>
                      <a:gd name="T16" fmla="*/ 14 w 46"/>
                      <a:gd name="T17" fmla="*/ 93 h 314"/>
                      <a:gd name="T18" fmla="*/ 7 w 46"/>
                      <a:gd name="T19" fmla="*/ 100 h 314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314">
                        <a:moveTo>
                          <a:pt x="23" y="314"/>
                        </a:moveTo>
                        <a:lnTo>
                          <a:pt x="46" y="29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3" y="314"/>
                        </a:lnTo>
                        <a:lnTo>
                          <a:pt x="46" y="314"/>
                        </a:lnTo>
                        <a:lnTo>
                          <a:pt x="46" y="291"/>
                        </a:lnTo>
                        <a:lnTo>
                          <a:pt x="23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43" name="Freeform 605"/>
                  <p:cNvSpPr>
                    <a:spLocks noChangeAspect="1"/>
                  </p:cNvSpPr>
                  <p:nvPr/>
                </p:nvSpPr>
                <p:spPr bwMode="auto">
                  <a:xfrm>
                    <a:off x="4922" y="1561"/>
                    <a:ext cx="50" cy="14"/>
                  </a:xfrm>
                  <a:custGeom>
                    <a:avLst/>
                    <a:gdLst>
                      <a:gd name="T0" fmla="*/ 0 w 166"/>
                      <a:gd name="T1" fmla="*/ 7 h 46"/>
                      <a:gd name="T2" fmla="*/ 7 w 166"/>
                      <a:gd name="T3" fmla="*/ 14 h 46"/>
                      <a:gd name="T4" fmla="*/ 50 w 166"/>
                      <a:gd name="T5" fmla="*/ 14 h 46"/>
                      <a:gd name="T6" fmla="*/ 50 w 166"/>
                      <a:gd name="T7" fmla="*/ 0 h 46"/>
                      <a:gd name="T8" fmla="*/ 7 w 166"/>
                      <a:gd name="T9" fmla="*/ 0 h 46"/>
                      <a:gd name="T10" fmla="*/ 0 w 166"/>
                      <a:gd name="T11" fmla="*/ 7 h 46"/>
                      <a:gd name="T12" fmla="*/ 0 w 166"/>
                      <a:gd name="T13" fmla="*/ 7 h 46"/>
                      <a:gd name="T14" fmla="*/ 0 w 166"/>
                      <a:gd name="T15" fmla="*/ 14 h 46"/>
                      <a:gd name="T16" fmla="*/ 7 w 166"/>
                      <a:gd name="T17" fmla="*/ 14 h 46"/>
                      <a:gd name="T18" fmla="*/ 0 w 166"/>
                      <a:gd name="T19" fmla="*/ 7 h 4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66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166" y="46"/>
                        </a:lnTo>
                        <a:lnTo>
                          <a:pt x="166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0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44" name="Freeform 606"/>
                  <p:cNvSpPr>
                    <a:spLocks noChangeAspect="1"/>
                  </p:cNvSpPr>
                  <p:nvPr/>
                </p:nvSpPr>
                <p:spPr bwMode="auto">
                  <a:xfrm>
                    <a:off x="697" y="1425"/>
                    <a:ext cx="43" cy="143"/>
                  </a:xfrm>
                  <a:custGeom>
                    <a:avLst/>
                    <a:gdLst>
                      <a:gd name="T0" fmla="*/ 43 w 143"/>
                      <a:gd name="T1" fmla="*/ 143 h 469"/>
                      <a:gd name="T2" fmla="*/ 43 w 143"/>
                      <a:gd name="T3" fmla="*/ 55 h 469"/>
                      <a:gd name="T4" fmla="*/ 38 w 143"/>
                      <a:gd name="T5" fmla="*/ 52 h 469"/>
                      <a:gd name="T6" fmla="*/ 38 w 143"/>
                      <a:gd name="T7" fmla="*/ 23 h 469"/>
                      <a:gd name="T8" fmla="*/ 38 w 143"/>
                      <a:gd name="T9" fmla="*/ 20 h 469"/>
                      <a:gd name="T10" fmla="*/ 37 w 143"/>
                      <a:gd name="T11" fmla="*/ 16 h 469"/>
                      <a:gd name="T12" fmla="*/ 36 w 143"/>
                      <a:gd name="T13" fmla="*/ 12 h 469"/>
                      <a:gd name="T14" fmla="*/ 34 w 143"/>
                      <a:gd name="T15" fmla="*/ 8 h 469"/>
                      <a:gd name="T16" fmla="*/ 33 w 143"/>
                      <a:gd name="T17" fmla="*/ 7 h 469"/>
                      <a:gd name="T18" fmla="*/ 32 w 143"/>
                      <a:gd name="T19" fmla="*/ 5 h 469"/>
                      <a:gd name="T20" fmla="*/ 31 w 143"/>
                      <a:gd name="T21" fmla="*/ 3 h 469"/>
                      <a:gd name="T22" fmla="*/ 29 w 143"/>
                      <a:gd name="T23" fmla="*/ 2 h 469"/>
                      <a:gd name="T24" fmla="*/ 28 w 143"/>
                      <a:gd name="T25" fmla="*/ 1 h 469"/>
                      <a:gd name="T26" fmla="*/ 26 w 143"/>
                      <a:gd name="T27" fmla="*/ 1 h 469"/>
                      <a:gd name="T28" fmla="*/ 24 w 143"/>
                      <a:gd name="T29" fmla="*/ 0 h 469"/>
                      <a:gd name="T30" fmla="*/ 22 w 143"/>
                      <a:gd name="T31" fmla="*/ 0 h 469"/>
                      <a:gd name="T32" fmla="*/ 20 w 143"/>
                      <a:gd name="T33" fmla="*/ 0 h 469"/>
                      <a:gd name="T34" fmla="*/ 17 w 143"/>
                      <a:gd name="T35" fmla="*/ 1 h 469"/>
                      <a:gd name="T36" fmla="*/ 16 w 143"/>
                      <a:gd name="T37" fmla="*/ 1 h 469"/>
                      <a:gd name="T38" fmla="*/ 14 w 143"/>
                      <a:gd name="T39" fmla="*/ 2 h 469"/>
                      <a:gd name="T40" fmla="*/ 13 w 143"/>
                      <a:gd name="T41" fmla="*/ 3 h 469"/>
                      <a:gd name="T42" fmla="*/ 11 w 143"/>
                      <a:gd name="T43" fmla="*/ 5 h 469"/>
                      <a:gd name="T44" fmla="*/ 10 w 143"/>
                      <a:gd name="T45" fmla="*/ 6 h 469"/>
                      <a:gd name="T46" fmla="*/ 9 w 143"/>
                      <a:gd name="T47" fmla="*/ 8 h 469"/>
                      <a:gd name="T48" fmla="*/ 8 w 143"/>
                      <a:gd name="T49" fmla="*/ 11 h 469"/>
                      <a:gd name="T50" fmla="*/ 6 w 143"/>
                      <a:gd name="T51" fmla="*/ 16 h 469"/>
                      <a:gd name="T52" fmla="*/ 6 w 143"/>
                      <a:gd name="T53" fmla="*/ 20 h 469"/>
                      <a:gd name="T54" fmla="*/ 6 w 143"/>
                      <a:gd name="T55" fmla="*/ 23 h 469"/>
                      <a:gd name="T56" fmla="*/ 6 w 143"/>
                      <a:gd name="T57" fmla="*/ 52 h 469"/>
                      <a:gd name="T58" fmla="*/ 0 w 143"/>
                      <a:gd name="T59" fmla="*/ 54 h 469"/>
                      <a:gd name="T60" fmla="*/ 0 w 143"/>
                      <a:gd name="T61" fmla="*/ 143 h 469"/>
                      <a:gd name="T62" fmla="*/ 43 w 143"/>
                      <a:gd name="T63" fmla="*/ 143 h 469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43" h="469">
                        <a:moveTo>
                          <a:pt x="143" y="469"/>
                        </a:moveTo>
                        <a:lnTo>
                          <a:pt x="143" y="181"/>
                        </a:lnTo>
                        <a:lnTo>
                          <a:pt x="127" y="172"/>
                        </a:lnTo>
                        <a:lnTo>
                          <a:pt x="127" y="76"/>
                        </a:lnTo>
                        <a:lnTo>
                          <a:pt x="126" y="65"/>
                        </a:lnTo>
                        <a:lnTo>
                          <a:pt x="123" y="52"/>
                        </a:lnTo>
                        <a:lnTo>
                          <a:pt x="120" y="40"/>
                        </a:lnTo>
                        <a:lnTo>
                          <a:pt x="114" y="27"/>
                        </a:lnTo>
                        <a:lnTo>
                          <a:pt x="111" y="22"/>
                        </a:lnTo>
                        <a:lnTo>
                          <a:pt x="108" y="16"/>
                        </a:lnTo>
                        <a:lnTo>
                          <a:pt x="102" y="11"/>
                        </a:lnTo>
                        <a:lnTo>
                          <a:pt x="98" y="7"/>
                        </a:lnTo>
                        <a:lnTo>
                          <a:pt x="93" y="4"/>
                        </a:lnTo>
                        <a:lnTo>
                          <a:pt x="87" y="2"/>
                        </a:lnTo>
                        <a:lnTo>
                          <a:pt x="80" y="0"/>
                        </a:lnTo>
                        <a:lnTo>
                          <a:pt x="73" y="0"/>
                        </a:lnTo>
                        <a:lnTo>
                          <a:pt x="66" y="0"/>
                        </a:lnTo>
                        <a:lnTo>
                          <a:pt x="58" y="2"/>
                        </a:lnTo>
                        <a:lnTo>
                          <a:pt x="53" y="4"/>
                        </a:lnTo>
                        <a:lnTo>
                          <a:pt x="47" y="7"/>
                        </a:lnTo>
                        <a:lnTo>
                          <a:pt x="42" y="10"/>
                        </a:lnTo>
                        <a:lnTo>
                          <a:pt x="38" y="15"/>
                        </a:lnTo>
                        <a:lnTo>
                          <a:pt x="34" y="21"/>
                        </a:lnTo>
                        <a:lnTo>
                          <a:pt x="31" y="26"/>
                        </a:lnTo>
                        <a:lnTo>
                          <a:pt x="26" y="37"/>
                        </a:lnTo>
                        <a:lnTo>
                          <a:pt x="21" y="51"/>
                        </a:lnTo>
                        <a:lnTo>
                          <a:pt x="20" y="64"/>
                        </a:lnTo>
                        <a:lnTo>
                          <a:pt x="19" y="76"/>
                        </a:lnTo>
                        <a:lnTo>
                          <a:pt x="19" y="172"/>
                        </a:lnTo>
                        <a:lnTo>
                          <a:pt x="0" y="178"/>
                        </a:lnTo>
                        <a:lnTo>
                          <a:pt x="0" y="469"/>
                        </a:lnTo>
                        <a:lnTo>
                          <a:pt x="143" y="469"/>
                        </a:lnTo>
                        <a:close/>
                      </a:path>
                    </a:pathLst>
                  </a:custGeom>
                  <a:solidFill>
                    <a:srgbClr val="8C253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45" name="Freeform 607"/>
                  <p:cNvSpPr>
                    <a:spLocks noChangeAspect="1"/>
                  </p:cNvSpPr>
                  <p:nvPr/>
                </p:nvSpPr>
                <p:spPr bwMode="auto">
                  <a:xfrm>
                    <a:off x="732" y="1475"/>
                    <a:ext cx="7" cy="93"/>
                  </a:xfrm>
                  <a:custGeom>
                    <a:avLst/>
                    <a:gdLst>
                      <a:gd name="T0" fmla="*/ 5 w 47"/>
                      <a:gd name="T1" fmla="*/ 0 h 309"/>
                      <a:gd name="T2" fmla="*/ 0 w 47"/>
                      <a:gd name="T3" fmla="*/ 6 h 309"/>
                      <a:gd name="T4" fmla="*/ 0 w 47"/>
                      <a:gd name="T5" fmla="*/ 93 h 309"/>
                      <a:gd name="T6" fmla="*/ 7 w 47"/>
                      <a:gd name="T7" fmla="*/ 93 h 309"/>
                      <a:gd name="T8" fmla="*/ 7 w 47"/>
                      <a:gd name="T9" fmla="*/ 6 h 309"/>
                      <a:gd name="T10" fmla="*/ 5 w 47"/>
                      <a:gd name="T11" fmla="*/ 0 h 309"/>
                      <a:gd name="T12" fmla="*/ 7 w 47"/>
                      <a:gd name="T13" fmla="*/ 6 h 309"/>
                      <a:gd name="T14" fmla="*/ 7 w 47"/>
                      <a:gd name="T15" fmla="*/ 2 h 309"/>
                      <a:gd name="T16" fmla="*/ 5 w 47"/>
                      <a:gd name="T17" fmla="*/ 0 h 309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7" h="309">
                        <a:moveTo>
                          <a:pt x="34" y="0"/>
                        </a:moveTo>
                        <a:lnTo>
                          <a:pt x="0" y="21"/>
                        </a:lnTo>
                        <a:lnTo>
                          <a:pt x="0" y="309"/>
                        </a:lnTo>
                        <a:lnTo>
                          <a:pt x="47" y="309"/>
                        </a:lnTo>
                        <a:lnTo>
                          <a:pt x="47" y="21"/>
                        </a:lnTo>
                        <a:lnTo>
                          <a:pt x="34" y="0"/>
                        </a:lnTo>
                        <a:lnTo>
                          <a:pt x="47" y="21"/>
                        </a:lnTo>
                        <a:lnTo>
                          <a:pt x="47" y="6"/>
                        </a:lnTo>
                        <a:lnTo>
                          <a:pt x="34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46" name="Freeform 608"/>
                  <p:cNvSpPr>
                    <a:spLocks noChangeAspect="1"/>
                  </p:cNvSpPr>
                  <p:nvPr/>
                </p:nvSpPr>
                <p:spPr bwMode="auto">
                  <a:xfrm>
                    <a:off x="732" y="1468"/>
                    <a:ext cx="7" cy="14"/>
                  </a:xfrm>
                  <a:custGeom>
                    <a:avLst/>
                    <a:gdLst>
                      <a:gd name="T0" fmla="*/ 0 w 51"/>
                      <a:gd name="T1" fmla="*/ 6 h 51"/>
                      <a:gd name="T2" fmla="*/ 2 w 51"/>
                      <a:gd name="T3" fmla="*/ 11 h 51"/>
                      <a:gd name="T4" fmla="*/ 4 w 51"/>
                      <a:gd name="T5" fmla="*/ 14 h 51"/>
                      <a:gd name="T6" fmla="*/ 7 w 51"/>
                      <a:gd name="T7" fmla="*/ 2 h 51"/>
                      <a:gd name="T8" fmla="*/ 5 w 51"/>
                      <a:gd name="T9" fmla="*/ 0 h 51"/>
                      <a:gd name="T10" fmla="*/ 0 w 51"/>
                      <a:gd name="T11" fmla="*/ 6 h 51"/>
                      <a:gd name="T12" fmla="*/ 0 w 51"/>
                      <a:gd name="T13" fmla="*/ 6 h 51"/>
                      <a:gd name="T14" fmla="*/ 0 w 51"/>
                      <a:gd name="T15" fmla="*/ 10 h 51"/>
                      <a:gd name="T16" fmla="*/ 2 w 51"/>
                      <a:gd name="T17" fmla="*/ 11 h 51"/>
                      <a:gd name="T18" fmla="*/ 0 w 51"/>
                      <a:gd name="T19" fmla="*/ 6 h 5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51" h="51">
                        <a:moveTo>
                          <a:pt x="0" y="21"/>
                        </a:moveTo>
                        <a:lnTo>
                          <a:pt x="13" y="41"/>
                        </a:lnTo>
                        <a:lnTo>
                          <a:pt x="30" y="51"/>
                        </a:lnTo>
                        <a:lnTo>
                          <a:pt x="51" y="9"/>
                        </a:lnTo>
                        <a:lnTo>
                          <a:pt x="34" y="0"/>
                        </a:lnTo>
                        <a:lnTo>
                          <a:pt x="0" y="21"/>
                        </a:lnTo>
                        <a:lnTo>
                          <a:pt x="0" y="35"/>
                        </a:lnTo>
                        <a:lnTo>
                          <a:pt x="13" y="41"/>
                        </a:lnTo>
                        <a:lnTo>
                          <a:pt x="0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47" name="Freeform 609"/>
                  <p:cNvSpPr>
                    <a:spLocks noChangeAspect="1"/>
                  </p:cNvSpPr>
                  <p:nvPr/>
                </p:nvSpPr>
                <p:spPr bwMode="auto">
                  <a:xfrm>
                    <a:off x="732" y="1446"/>
                    <a:ext cx="7" cy="29"/>
                  </a:xfrm>
                  <a:custGeom>
                    <a:avLst/>
                    <a:gdLst>
                      <a:gd name="T0" fmla="*/ 7 w 47"/>
                      <a:gd name="T1" fmla="*/ 0 h 96"/>
                      <a:gd name="T2" fmla="*/ 0 w 47"/>
                      <a:gd name="T3" fmla="*/ 0 h 96"/>
                      <a:gd name="T4" fmla="*/ 0 w 47"/>
                      <a:gd name="T5" fmla="*/ 29 h 96"/>
                      <a:gd name="T6" fmla="*/ 7 w 47"/>
                      <a:gd name="T7" fmla="*/ 29 h 96"/>
                      <a:gd name="T8" fmla="*/ 7 w 47"/>
                      <a:gd name="T9" fmla="*/ 0 h 96"/>
                      <a:gd name="T10" fmla="*/ 7 w 47"/>
                      <a:gd name="T11" fmla="*/ 0 h 96"/>
                      <a:gd name="T12" fmla="*/ 0 w 47"/>
                      <a:gd name="T13" fmla="*/ 0 h 96"/>
                      <a:gd name="T14" fmla="*/ 0 w 47"/>
                      <a:gd name="T15" fmla="*/ 0 h 96"/>
                      <a:gd name="T16" fmla="*/ 0 w 47"/>
                      <a:gd name="T17" fmla="*/ 0 h 96"/>
                      <a:gd name="T18" fmla="*/ 7 w 47"/>
                      <a:gd name="T19" fmla="*/ 0 h 9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" h="96">
                        <a:moveTo>
                          <a:pt x="47" y="0"/>
                        </a:move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47" y="9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4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48" name="Freeform 610"/>
                  <p:cNvSpPr>
                    <a:spLocks noChangeAspect="1"/>
                  </p:cNvSpPr>
                  <p:nvPr/>
                </p:nvSpPr>
                <p:spPr bwMode="auto">
                  <a:xfrm>
                    <a:off x="718" y="1417"/>
                    <a:ext cx="21" cy="29"/>
                  </a:xfrm>
                  <a:custGeom>
                    <a:avLst/>
                    <a:gdLst>
                      <a:gd name="T0" fmla="*/ 0 w 77"/>
                      <a:gd name="T1" fmla="*/ 14 h 100"/>
                      <a:gd name="T2" fmla="*/ 0 w 77"/>
                      <a:gd name="T3" fmla="*/ 14 h 100"/>
                      <a:gd name="T4" fmla="*/ 1 w 77"/>
                      <a:gd name="T5" fmla="*/ 14 h 100"/>
                      <a:gd name="T6" fmla="*/ 2 w 77"/>
                      <a:gd name="T7" fmla="*/ 14 h 100"/>
                      <a:gd name="T8" fmla="*/ 2 w 77"/>
                      <a:gd name="T9" fmla="*/ 14 h 100"/>
                      <a:gd name="T10" fmla="*/ 3 w 77"/>
                      <a:gd name="T11" fmla="*/ 14 h 100"/>
                      <a:gd name="T12" fmla="*/ 4 w 77"/>
                      <a:gd name="T13" fmla="*/ 15 h 100"/>
                      <a:gd name="T14" fmla="*/ 5 w 77"/>
                      <a:gd name="T15" fmla="*/ 16 h 100"/>
                      <a:gd name="T16" fmla="*/ 5 w 77"/>
                      <a:gd name="T17" fmla="*/ 17 h 100"/>
                      <a:gd name="T18" fmla="*/ 6 w 77"/>
                      <a:gd name="T19" fmla="*/ 18 h 100"/>
                      <a:gd name="T20" fmla="*/ 7 w 77"/>
                      <a:gd name="T21" fmla="*/ 21 h 100"/>
                      <a:gd name="T22" fmla="*/ 8 w 77"/>
                      <a:gd name="T23" fmla="*/ 23 h 100"/>
                      <a:gd name="T24" fmla="*/ 8 w 77"/>
                      <a:gd name="T25" fmla="*/ 27 h 100"/>
                      <a:gd name="T26" fmla="*/ 8 w 77"/>
                      <a:gd name="T27" fmla="*/ 29 h 100"/>
                      <a:gd name="T28" fmla="*/ 21 w 77"/>
                      <a:gd name="T29" fmla="*/ 29 h 100"/>
                      <a:gd name="T30" fmla="*/ 21 w 77"/>
                      <a:gd name="T31" fmla="*/ 25 h 100"/>
                      <a:gd name="T32" fmla="*/ 20 w 77"/>
                      <a:gd name="T33" fmla="*/ 21 h 100"/>
                      <a:gd name="T34" fmla="*/ 19 w 77"/>
                      <a:gd name="T35" fmla="*/ 16 h 100"/>
                      <a:gd name="T36" fmla="*/ 17 w 77"/>
                      <a:gd name="T37" fmla="*/ 12 h 100"/>
                      <a:gd name="T38" fmla="*/ 16 w 77"/>
                      <a:gd name="T39" fmla="*/ 9 h 100"/>
                      <a:gd name="T40" fmla="*/ 14 w 77"/>
                      <a:gd name="T41" fmla="*/ 8 h 100"/>
                      <a:gd name="T42" fmla="*/ 13 w 77"/>
                      <a:gd name="T43" fmla="*/ 5 h 100"/>
                      <a:gd name="T44" fmla="*/ 11 w 77"/>
                      <a:gd name="T45" fmla="*/ 3 h 100"/>
                      <a:gd name="T46" fmla="*/ 8 w 77"/>
                      <a:gd name="T47" fmla="*/ 2 h 100"/>
                      <a:gd name="T48" fmla="*/ 6 w 77"/>
                      <a:gd name="T49" fmla="*/ 1 h 100"/>
                      <a:gd name="T50" fmla="*/ 3 w 77"/>
                      <a:gd name="T51" fmla="*/ 0 h 100"/>
                      <a:gd name="T52" fmla="*/ 0 w 77"/>
                      <a:gd name="T53" fmla="*/ 0 h 100"/>
                      <a:gd name="T54" fmla="*/ 0 w 77"/>
                      <a:gd name="T55" fmla="*/ 0 h 100"/>
                      <a:gd name="T56" fmla="*/ 0 w 77"/>
                      <a:gd name="T57" fmla="*/ 14 h 100"/>
                      <a:gd name="T58" fmla="*/ 0 w 77"/>
                      <a:gd name="T59" fmla="*/ 14 h 100"/>
                      <a:gd name="T60" fmla="*/ 0 w 77"/>
                      <a:gd name="T61" fmla="*/ 14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0" y="47"/>
                        </a:moveTo>
                        <a:lnTo>
                          <a:pt x="0" y="47"/>
                        </a:lnTo>
                        <a:lnTo>
                          <a:pt x="3" y="47"/>
                        </a:lnTo>
                        <a:lnTo>
                          <a:pt x="6" y="48"/>
                        </a:lnTo>
                        <a:lnTo>
                          <a:pt x="9" y="49"/>
                        </a:lnTo>
                        <a:lnTo>
                          <a:pt x="11" y="50"/>
                        </a:lnTo>
                        <a:lnTo>
                          <a:pt x="14" y="52"/>
                        </a:lnTo>
                        <a:lnTo>
                          <a:pt x="17" y="55"/>
                        </a:lnTo>
                        <a:lnTo>
                          <a:pt x="19" y="58"/>
                        </a:lnTo>
                        <a:lnTo>
                          <a:pt x="21" y="61"/>
                        </a:lnTo>
                        <a:lnTo>
                          <a:pt x="25" y="71"/>
                        </a:lnTo>
                        <a:lnTo>
                          <a:pt x="28" y="81"/>
                        </a:lnTo>
                        <a:lnTo>
                          <a:pt x="29" y="92"/>
                        </a:lnTo>
                        <a:lnTo>
                          <a:pt x="30" y="100"/>
                        </a:lnTo>
                        <a:lnTo>
                          <a:pt x="77" y="100"/>
                        </a:lnTo>
                        <a:lnTo>
                          <a:pt x="76" y="87"/>
                        </a:lnTo>
                        <a:lnTo>
                          <a:pt x="74" y="71"/>
                        </a:lnTo>
                        <a:lnTo>
                          <a:pt x="68" y="55"/>
                        </a:lnTo>
                        <a:lnTo>
                          <a:pt x="62" y="40"/>
                        </a:lnTo>
                        <a:lnTo>
                          <a:pt x="58" y="32"/>
                        </a:lnTo>
                        <a:lnTo>
                          <a:pt x="53" y="26"/>
                        </a:lnTo>
                        <a:lnTo>
                          <a:pt x="46" y="18"/>
                        </a:lnTo>
                        <a:lnTo>
                          <a:pt x="39" y="12"/>
                        </a:lnTo>
                        <a:lnTo>
                          <a:pt x="30" y="7"/>
                        </a:lnTo>
                        <a:lnTo>
                          <a:pt x="21" y="4"/>
                        </a:lnTo>
                        <a:lnTo>
                          <a:pt x="10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49" name="Freeform 611"/>
                  <p:cNvSpPr>
                    <a:spLocks noChangeAspect="1"/>
                  </p:cNvSpPr>
                  <p:nvPr/>
                </p:nvSpPr>
                <p:spPr bwMode="auto">
                  <a:xfrm>
                    <a:off x="697" y="1417"/>
                    <a:ext cx="21" cy="29"/>
                  </a:xfrm>
                  <a:custGeom>
                    <a:avLst/>
                    <a:gdLst>
                      <a:gd name="T0" fmla="*/ 13 w 77"/>
                      <a:gd name="T1" fmla="*/ 29 h 100"/>
                      <a:gd name="T2" fmla="*/ 13 w 77"/>
                      <a:gd name="T3" fmla="*/ 29 h 100"/>
                      <a:gd name="T4" fmla="*/ 13 w 77"/>
                      <a:gd name="T5" fmla="*/ 26 h 100"/>
                      <a:gd name="T6" fmla="*/ 13 w 77"/>
                      <a:gd name="T7" fmla="*/ 23 h 100"/>
                      <a:gd name="T8" fmla="*/ 14 w 77"/>
                      <a:gd name="T9" fmla="*/ 20 h 100"/>
                      <a:gd name="T10" fmla="*/ 15 w 77"/>
                      <a:gd name="T11" fmla="*/ 17 h 100"/>
                      <a:gd name="T12" fmla="*/ 16 w 77"/>
                      <a:gd name="T13" fmla="*/ 17 h 100"/>
                      <a:gd name="T14" fmla="*/ 16 w 77"/>
                      <a:gd name="T15" fmla="*/ 16 h 100"/>
                      <a:gd name="T16" fmla="*/ 17 w 77"/>
                      <a:gd name="T17" fmla="*/ 15 h 100"/>
                      <a:gd name="T18" fmla="*/ 17 w 77"/>
                      <a:gd name="T19" fmla="*/ 14 h 100"/>
                      <a:gd name="T20" fmla="*/ 18 w 77"/>
                      <a:gd name="T21" fmla="*/ 14 h 100"/>
                      <a:gd name="T22" fmla="*/ 19 w 77"/>
                      <a:gd name="T23" fmla="*/ 14 h 100"/>
                      <a:gd name="T24" fmla="*/ 20 w 77"/>
                      <a:gd name="T25" fmla="*/ 14 h 100"/>
                      <a:gd name="T26" fmla="*/ 21 w 77"/>
                      <a:gd name="T27" fmla="*/ 14 h 100"/>
                      <a:gd name="T28" fmla="*/ 21 w 77"/>
                      <a:gd name="T29" fmla="*/ 0 h 100"/>
                      <a:gd name="T30" fmla="*/ 18 w 77"/>
                      <a:gd name="T31" fmla="*/ 0 h 100"/>
                      <a:gd name="T32" fmla="*/ 15 w 77"/>
                      <a:gd name="T33" fmla="*/ 1 h 100"/>
                      <a:gd name="T34" fmla="*/ 13 w 77"/>
                      <a:gd name="T35" fmla="*/ 2 h 100"/>
                      <a:gd name="T36" fmla="*/ 10 w 77"/>
                      <a:gd name="T37" fmla="*/ 3 h 100"/>
                      <a:gd name="T38" fmla="*/ 8 w 77"/>
                      <a:gd name="T39" fmla="*/ 5 h 100"/>
                      <a:gd name="T40" fmla="*/ 7 w 77"/>
                      <a:gd name="T41" fmla="*/ 7 h 100"/>
                      <a:gd name="T42" fmla="*/ 5 w 77"/>
                      <a:gd name="T43" fmla="*/ 9 h 100"/>
                      <a:gd name="T44" fmla="*/ 4 w 77"/>
                      <a:gd name="T45" fmla="*/ 11 h 100"/>
                      <a:gd name="T46" fmla="*/ 2 w 77"/>
                      <a:gd name="T47" fmla="*/ 16 h 100"/>
                      <a:gd name="T48" fmla="*/ 1 w 77"/>
                      <a:gd name="T49" fmla="*/ 20 h 100"/>
                      <a:gd name="T50" fmla="*/ 0 w 77"/>
                      <a:gd name="T51" fmla="*/ 25 h 100"/>
                      <a:gd name="T52" fmla="*/ 0 w 77"/>
                      <a:gd name="T53" fmla="*/ 29 h 100"/>
                      <a:gd name="T54" fmla="*/ 0 w 77"/>
                      <a:gd name="T55" fmla="*/ 29 h 100"/>
                      <a:gd name="T56" fmla="*/ 13 w 77"/>
                      <a:gd name="T57" fmla="*/ 29 h 100"/>
                      <a:gd name="T58" fmla="*/ 13 w 77"/>
                      <a:gd name="T59" fmla="*/ 29 h 100"/>
                      <a:gd name="T60" fmla="*/ 13 w 77"/>
                      <a:gd name="T61" fmla="*/ 29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46" y="100"/>
                        </a:moveTo>
                        <a:lnTo>
                          <a:pt x="46" y="100"/>
                        </a:lnTo>
                        <a:lnTo>
                          <a:pt x="47" y="90"/>
                        </a:lnTo>
                        <a:lnTo>
                          <a:pt x="48" y="79"/>
                        </a:lnTo>
                        <a:lnTo>
                          <a:pt x="52" y="70"/>
                        </a:lnTo>
                        <a:lnTo>
                          <a:pt x="56" y="59"/>
                        </a:lnTo>
                        <a:lnTo>
                          <a:pt x="57" y="57"/>
                        </a:lnTo>
                        <a:lnTo>
                          <a:pt x="59" y="54"/>
                        </a:lnTo>
                        <a:lnTo>
                          <a:pt x="61" y="52"/>
                        </a:lnTo>
                        <a:lnTo>
                          <a:pt x="64" y="50"/>
                        </a:lnTo>
                        <a:lnTo>
                          <a:pt x="66" y="49"/>
                        </a:lnTo>
                        <a:lnTo>
                          <a:pt x="70" y="48"/>
                        </a:lnTo>
                        <a:lnTo>
                          <a:pt x="73" y="47"/>
                        </a:lnTo>
                        <a:lnTo>
                          <a:pt x="77" y="47"/>
                        </a:lnTo>
                        <a:lnTo>
                          <a:pt x="77" y="0"/>
                        </a:lnTo>
                        <a:lnTo>
                          <a:pt x="66" y="0"/>
                        </a:lnTo>
                        <a:lnTo>
                          <a:pt x="56" y="2"/>
                        </a:lnTo>
                        <a:lnTo>
                          <a:pt x="46" y="7"/>
                        </a:lnTo>
                        <a:lnTo>
                          <a:pt x="38" y="12"/>
                        </a:lnTo>
                        <a:lnTo>
                          <a:pt x="31" y="17"/>
                        </a:lnTo>
                        <a:lnTo>
                          <a:pt x="24" y="24"/>
                        </a:lnTo>
                        <a:lnTo>
                          <a:pt x="19" y="31"/>
                        </a:lnTo>
                        <a:lnTo>
                          <a:pt x="14" y="39"/>
                        </a:lnTo>
                        <a:lnTo>
                          <a:pt x="7" y="54"/>
                        </a:lnTo>
                        <a:lnTo>
                          <a:pt x="3" y="70"/>
                        </a:lnTo>
                        <a:lnTo>
                          <a:pt x="1" y="86"/>
                        </a:lnTo>
                        <a:lnTo>
                          <a:pt x="0" y="100"/>
                        </a:lnTo>
                        <a:lnTo>
                          <a:pt x="46" y="10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50" name="Freeform 612"/>
                  <p:cNvSpPr>
                    <a:spLocks noChangeAspect="1"/>
                  </p:cNvSpPr>
                  <p:nvPr/>
                </p:nvSpPr>
                <p:spPr bwMode="auto">
                  <a:xfrm>
                    <a:off x="697" y="1446"/>
                    <a:ext cx="14" cy="36"/>
                  </a:xfrm>
                  <a:custGeom>
                    <a:avLst/>
                    <a:gdLst>
                      <a:gd name="T0" fmla="*/ 10 w 46"/>
                      <a:gd name="T1" fmla="*/ 36 h 117"/>
                      <a:gd name="T2" fmla="*/ 14 w 46"/>
                      <a:gd name="T3" fmla="*/ 30 h 117"/>
                      <a:gd name="T4" fmla="*/ 14 w 46"/>
                      <a:gd name="T5" fmla="*/ 0 h 117"/>
                      <a:gd name="T6" fmla="*/ 0 w 46"/>
                      <a:gd name="T7" fmla="*/ 0 h 117"/>
                      <a:gd name="T8" fmla="*/ 0 w 46"/>
                      <a:gd name="T9" fmla="*/ 30 h 117"/>
                      <a:gd name="T10" fmla="*/ 10 w 46"/>
                      <a:gd name="T11" fmla="*/ 36 h 117"/>
                      <a:gd name="T12" fmla="*/ 10 w 46"/>
                      <a:gd name="T13" fmla="*/ 36 h 117"/>
                      <a:gd name="T14" fmla="*/ 14 w 46"/>
                      <a:gd name="T15" fmla="*/ 34 h 117"/>
                      <a:gd name="T16" fmla="*/ 14 w 46"/>
                      <a:gd name="T17" fmla="*/ 30 h 117"/>
                      <a:gd name="T18" fmla="*/ 10 w 46"/>
                      <a:gd name="T19" fmla="*/ 36 h 117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117">
                        <a:moveTo>
                          <a:pt x="32" y="117"/>
                        </a:moveTo>
                        <a:lnTo>
                          <a:pt x="46" y="9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32" y="117"/>
                        </a:lnTo>
                        <a:lnTo>
                          <a:pt x="46" y="112"/>
                        </a:lnTo>
                        <a:lnTo>
                          <a:pt x="46" y="96"/>
                        </a:lnTo>
                        <a:lnTo>
                          <a:pt x="32" y="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51" name="Freeform 613"/>
                  <p:cNvSpPr>
                    <a:spLocks noChangeAspect="1"/>
                  </p:cNvSpPr>
                  <p:nvPr/>
                </p:nvSpPr>
                <p:spPr bwMode="auto">
                  <a:xfrm>
                    <a:off x="689" y="1468"/>
                    <a:ext cx="7" cy="14"/>
                  </a:xfrm>
                  <a:custGeom>
                    <a:avLst/>
                    <a:gdLst>
                      <a:gd name="T0" fmla="*/ 0 w 51"/>
                      <a:gd name="T1" fmla="*/ 8 h 51"/>
                      <a:gd name="T2" fmla="*/ 4 w 51"/>
                      <a:gd name="T3" fmla="*/ 14 h 51"/>
                      <a:gd name="T4" fmla="*/ 7 w 51"/>
                      <a:gd name="T5" fmla="*/ 12 h 51"/>
                      <a:gd name="T6" fmla="*/ 5 w 51"/>
                      <a:gd name="T7" fmla="*/ 0 h 51"/>
                      <a:gd name="T8" fmla="*/ 2 w 51"/>
                      <a:gd name="T9" fmla="*/ 2 h 51"/>
                      <a:gd name="T10" fmla="*/ 0 w 51"/>
                      <a:gd name="T11" fmla="*/ 8 h 51"/>
                      <a:gd name="T12" fmla="*/ 2 w 51"/>
                      <a:gd name="T13" fmla="*/ 2 h 51"/>
                      <a:gd name="T14" fmla="*/ 0 w 51"/>
                      <a:gd name="T15" fmla="*/ 4 h 51"/>
                      <a:gd name="T16" fmla="*/ 0 w 51"/>
                      <a:gd name="T17" fmla="*/ 8 h 5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51" h="51">
                        <a:moveTo>
                          <a:pt x="0" y="28"/>
                        </a:moveTo>
                        <a:lnTo>
                          <a:pt x="32" y="51"/>
                        </a:lnTo>
                        <a:lnTo>
                          <a:pt x="51" y="43"/>
                        </a:lnTo>
                        <a:lnTo>
                          <a:pt x="35" y="0"/>
                        </a:lnTo>
                        <a:lnTo>
                          <a:pt x="16" y="7"/>
                        </a:lnTo>
                        <a:lnTo>
                          <a:pt x="0" y="28"/>
                        </a:lnTo>
                        <a:lnTo>
                          <a:pt x="16" y="7"/>
                        </a:lnTo>
                        <a:lnTo>
                          <a:pt x="0" y="13"/>
                        </a:lnTo>
                        <a:lnTo>
                          <a:pt x="0" y="2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52" name="Freeform 614"/>
                  <p:cNvSpPr>
                    <a:spLocks noChangeAspect="1"/>
                  </p:cNvSpPr>
                  <p:nvPr/>
                </p:nvSpPr>
                <p:spPr bwMode="auto">
                  <a:xfrm>
                    <a:off x="689" y="1475"/>
                    <a:ext cx="7" cy="100"/>
                  </a:xfrm>
                  <a:custGeom>
                    <a:avLst/>
                    <a:gdLst>
                      <a:gd name="T0" fmla="*/ 4 w 46"/>
                      <a:gd name="T1" fmla="*/ 100 h 314"/>
                      <a:gd name="T2" fmla="*/ 7 w 46"/>
                      <a:gd name="T3" fmla="*/ 93 h 314"/>
                      <a:gd name="T4" fmla="*/ 7 w 46"/>
                      <a:gd name="T5" fmla="*/ 0 h 314"/>
                      <a:gd name="T6" fmla="*/ 0 w 46"/>
                      <a:gd name="T7" fmla="*/ 0 h 314"/>
                      <a:gd name="T8" fmla="*/ 0 w 46"/>
                      <a:gd name="T9" fmla="*/ 93 h 314"/>
                      <a:gd name="T10" fmla="*/ 4 w 46"/>
                      <a:gd name="T11" fmla="*/ 100 h 314"/>
                      <a:gd name="T12" fmla="*/ 0 w 46"/>
                      <a:gd name="T13" fmla="*/ 93 h 314"/>
                      <a:gd name="T14" fmla="*/ 0 w 46"/>
                      <a:gd name="T15" fmla="*/ 100 h 314"/>
                      <a:gd name="T16" fmla="*/ 4 w 46"/>
                      <a:gd name="T17" fmla="*/ 100 h 314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6" h="314">
                        <a:moveTo>
                          <a:pt x="23" y="314"/>
                        </a:moveTo>
                        <a:lnTo>
                          <a:pt x="46" y="29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3" y="314"/>
                        </a:lnTo>
                        <a:lnTo>
                          <a:pt x="0" y="291"/>
                        </a:lnTo>
                        <a:lnTo>
                          <a:pt x="0" y="314"/>
                        </a:lnTo>
                        <a:lnTo>
                          <a:pt x="23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53" name="Freeform 615"/>
                  <p:cNvSpPr>
                    <a:spLocks noChangeAspect="1"/>
                  </p:cNvSpPr>
                  <p:nvPr/>
                </p:nvSpPr>
                <p:spPr bwMode="auto">
                  <a:xfrm>
                    <a:off x="697" y="1561"/>
                    <a:ext cx="50" cy="14"/>
                  </a:xfrm>
                  <a:custGeom>
                    <a:avLst/>
                    <a:gdLst>
                      <a:gd name="T0" fmla="*/ 50 w 167"/>
                      <a:gd name="T1" fmla="*/ 7 h 46"/>
                      <a:gd name="T2" fmla="*/ 43 w 167"/>
                      <a:gd name="T3" fmla="*/ 0 h 46"/>
                      <a:gd name="T4" fmla="*/ 0 w 167"/>
                      <a:gd name="T5" fmla="*/ 0 h 46"/>
                      <a:gd name="T6" fmla="*/ 0 w 167"/>
                      <a:gd name="T7" fmla="*/ 14 h 46"/>
                      <a:gd name="T8" fmla="*/ 43 w 167"/>
                      <a:gd name="T9" fmla="*/ 14 h 46"/>
                      <a:gd name="T10" fmla="*/ 50 w 167"/>
                      <a:gd name="T11" fmla="*/ 7 h 46"/>
                      <a:gd name="T12" fmla="*/ 43 w 167"/>
                      <a:gd name="T13" fmla="*/ 14 h 46"/>
                      <a:gd name="T14" fmla="*/ 50 w 167"/>
                      <a:gd name="T15" fmla="*/ 14 h 46"/>
                      <a:gd name="T16" fmla="*/ 50 w 167"/>
                      <a:gd name="T17" fmla="*/ 7 h 4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67" h="46">
                        <a:moveTo>
                          <a:pt x="167" y="23"/>
                        </a:moveTo>
                        <a:lnTo>
                          <a:pt x="143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43" y="46"/>
                        </a:lnTo>
                        <a:lnTo>
                          <a:pt x="167" y="23"/>
                        </a:lnTo>
                        <a:lnTo>
                          <a:pt x="143" y="46"/>
                        </a:lnTo>
                        <a:lnTo>
                          <a:pt x="167" y="46"/>
                        </a:lnTo>
                        <a:lnTo>
                          <a:pt x="167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54" name="Freeform 616"/>
                  <p:cNvSpPr>
                    <a:spLocks noChangeAspect="1"/>
                  </p:cNvSpPr>
                  <p:nvPr/>
                </p:nvSpPr>
                <p:spPr bwMode="auto">
                  <a:xfrm>
                    <a:off x="4801" y="1425"/>
                    <a:ext cx="43" cy="143"/>
                  </a:xfrm>
                  <a:custGeom>
                    <a:avLst/>
                    <a:gdLst>
                      <a:gd name="T0" fmla="*/ 0 w 143"/>
                      <a:gd name="T1" fmla="*/ 143 h 469"/>
                      <a:gd name="T2" fmla="*/ 0 w 143"/>
                      <a:gd name="T3" fmla="*/ 55 h 469"/>
                      <a:gd name="T4" fmla="*/ 5 w 143"/>
                      <a:gd name="T5" fmla="*/ 52 h 469"/>
                      <a:gd name="T6" fmla="*/ 5 w 143"/>
                      <a:gd name="T7" fmla="*/ 23 h 469"/>
                      <a:gd name="T8" fmla="*/ 5 w 143"/>
                      <a:gd name="T9" fmla="*/ 20 h 469"/>
                      <a:gd name="T10" fmla="*/ 6 w 143"/>
                      <a:gd name="T11" fmla="*/ 16 h 469"/>
                      <a:gd name="T12" fmla="*/ 7 w 143"/>
                      <a:gd name="T13" fmla="*/ 12 h 469"/>
                      <a:gd name="T14" fmla="*/ 8 w 143"/>
                      <a:gd name="T15" fmla="*/ 8 h 469"/>
                      <a:gd name="T16" fmla="*/ 10 w 143"/>
                      <a:gd name="T17" fmla="*/ 7 h 469"/>
                      <a:gd name="T18" fmla="*/ 11 w 143"/>
                      <a:gd name="T19" fmla="*/ 5 h 469"/>
                      <a:gd name="T20" fmla="*/ 12 w 143"/>
                      <a:gd name="T21" fmla="*/ 3 h 469"/>
                      <a:gd name="T22" fmla="*/ 14 w 143"/>
                      <a:gd name="T23" fmla="*/ 2 h 469"/>
                      <a:gd name="T24" fmla="*/ 15 w 143"/>
                      <a:gd name="T25" fmla="*/ 1 h 469"/>
                      <a:gd name="T26" fmla="*/ 17 w 143"/>
                      <a:gd name="T27" fmla="*/ 1 h 469"/>
                      <a:gd name="T28" fmla="*/ 19 w 143"/>
                      <a:gd name="T29" fmla="*/ 0 h 469"/>
                      <a:gd name="T30" fmla="*/ 21 w 143"/>
                      <a:gd name="T31" fmla="*/ 0 h 469"/>
                      <a:gd name="T32" fmla="*/ 23 w 143"/>
                      <a:gd name="T33" fmla="*/ 0 h 469"/>
                      <a:gd name="T34" fmla="*/ 26 w 143"/>
                      <a:gd name="T35" fmla="*/ 1 h 469"/>
                      <a:gd name="T36" fmla="*/ 27 w 143"/>
                      <a:gd name="T37" fmla="*/ 1 h 469"/>
                      <a:gd name="T38" fmla="*/ 29 w 143"/>
                      <a:gd name="T39" fmla="*/ 2 h 469"/>
                      <a:gd name="T40" fmla="*/ 30 w 143"/>
                      <a:gd name="T41" fmla="*/ 3 h 469"/>
                      <a:gd name="T42" fmla="*/ 32 w 143"/>
                      <a:gd name="T43" fmla="*/ 5 h 469"/>
                      <a:gd name="T44" fmla="*/ 33 w 143"/>
                      <a:gd name="T45" fmla="*/ 6 h 469"/>
                      <a:gd name="T46" fmla="*/ 34 w 143"/>
                      <a:gd name="T47" fmla="*/ 8 h 469"/>
                      <a:gd name="T48" fmla="*/ 35 w 143"/>
                      <a:gd name="T49" fmla="*/ 11 h 469"/>
                      <a:gd name="T50" fmla="*/ 37 w 143"/>
                      <a:gd name="T51" fmla="*/ 16 h 469"/>
                      <a:gd name="T52" fmla="*/ 37 w 143"/>
                      <a:gd name="T53" fmla="*/ 20 h 469"/>
                      <a:gd name="T54" fmla="*/ 37 w 143"/>
                      <a:gd name="T55" fmla="*/ 23 h 469"/>
                      <a:gd name="T56" fmla="*/ 37 w 143"/>
                      <a:gd name="T57" fmla="*/ 52 h 469"/>
                      <a:gd name="T58" fmla="*/ 43 w 143"/>
                      <a:gd name="T59" fmla="*/ 54 h 469"/>
                      <a:gd name="T60" fmla="*/ 43 w 143"/>
                      <a:gd name="T61" fmla="*/ 143 h 469"/>
                      <a:gd name="T62" fmla="*/ 0 w 143"/>
                      <a:gd name="T63" fmla="*/ 143 h 469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0" t="0" r="r" b="b"/>
                    <a:pathLst>
                      <a:path w="143" h="469">
                        <a:moveTo>
                          <a:pt x="0" y="469"/>
                        </a:moveTo>
                        <a:lnTo>
                          <a:pt x="0" y="181"/>
                        </a:lnTo>
                        <a:lnTo>
                          <a:pt x="16" y="172"/>
                        </a:lnTo>
                        <a:lnTo>
                          <a:pt x="16" y="76"/>
                        </a:lnTo>
                        <a:lnTo>
                          <a:pt x="17" y="65"/>
                        </a:lnTo>
                        <a:lnTo>
                          <a:pt x="20" y="52"/>
                        </a:lnTo>
                        <a:lnTo>
                          <a:pt x="23" y="40"/>
                        </a:lnTo>
                        <a:lnTo>
                          <a:pt x="28" y="27"/>
                        </a:lnTo>
                        <a:lnTo>
                          <a:pt x="32" y="22"/>
                        </a:lnTo>
                        <a:lnTo>
                          <a:pt x="35" y="16"/>
                        </a:lnTo>
                        <a:lnTo>
                          <a:pt x="41" y="11"/>
                        </a:lnTo>
                        <a:lnTo>
                          <a:pt x="45" y="7"/>
                        </a:lnTo>
                        <a:lnTo>
                          <a:pt x="50" y="4"/>
                        </a:lnTo>
                        <a:lnTo>
                          <a:pt x="56" y="2"/>
                        </a:lnTo>
                        <a:lnTo>
                          <a:pt x="63" y="0"/>
                        </a:lnTo>
                        <a:lnTo>
                          <a:pt x="70" y="0"/>
                        </a:lnTo>
                        <a:lnTo>
                          <a:pt x="77" y="0"/>
                        </a:lnTo>
                        <a:lnTo>
                          <a:pt x="85" y="2"/>
                        </a:lnTo>
                        <a:lnTo>
                          <a:pt x="90" y="4"/>
                        </a:lnTo>
                        <a:lnTo>
                          <a:pt x="96" y="7"/>
                        </a:lnTo>
                        <a:lnTo>
                          <a:pt x="101" y="10"/>
                        </a:lnTo>
                        <a:lnTo>
                          <a:pt x="105" y="15"/>
                        </a:lnTo>
                        <a:lnTo>
                          <a:pt x="109" y="21"/>
                        </a:lnTo>
                        <a:lnTo>
                          <a:pt x="112" y="26"/>
                        </a:lnTo>
                        <a:lnTo>
                          <a:pt x="117" y="37"/>
                        </a:lnTo>
                        <a:lnTo>
                          <a:pt x="122" y="51"/>
                        </a:lnTo>
                        <a:lnTo>
                          <a:pt x="123" y="64"/>
                        </a:lnTo>
                        <a:lnTo>
                          <a:pt x="124" y="76"/>
                        </a:lnTo>
                        <a:lnTo>
                          <a:pt x="124" y="172"/>
                        </a:lnTo>
                        <a:lnTo>
                          <a:pt x="143" y="178"/>
                        </a:lnTo>
                        <a:lnTo>
                          <a:pt x="143" y="469"/>
                        </a:lnTo>
                        <a:lnTo>
                          <a:pt x="0" y="469"/>
                        </a:lnTo>
                        <a:close/>
                      </a:path>
                    </a:pathLst>
                  </a:custGeom>
                  <a:solidFill>
                    <a:srgbClr val="8C253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55" name="Freeform 617"/>
                  <p:cNvSpPr>
                    <a:spLocks noChangeAspect="1"/>
                  </p:cNvSpPr>
                  <p:nvPr/>
                </p:nvSpPr>
                <p:spPr bwMode="auto">
                  <a:xfrm>
                    <a:off x="4793" y="1475"/>
                    <a:ext cx="7" cy="93"/>
                  </a:xfrm>
                  <a:custGeom>
                    <a:avLst/>
                    <a:gdLst>
                      <a:gd name="T0" fmla="*/ 2 w 47"/>
                      <a:gd name="T1" fmla="*/ 0 h 309"/>
                      <a:gd name="T2" fmla="*/ 0 w 47"/>
                      <a:gd name="T3" fmla="*/ 6 h 309"/>
                      <a:gd name="T4" fmla="*/ 0 w 47"/>
                      <a:gd name="T5" fmla="*/ 93 h 309"/>
                      <a:gd name="T6" fmla="*/ 7 w 47"/>
                      <a:gd name="T7" fmla="*/ 93 h 309"/>
                      <a:gd name="T8" fmla="*/ 7 w 47"/>
                      <a:gd name="T9" fmla="*/ 6 h 309"/>
                      <a:gd name="T10" fmla="*/ 2 w 47"/>
                      <a:gd name="T11" fmla="*/ 0 h 309"/>
                      <a:gd name="T12" fmla="*/ 2 w 47"/>
                      <a:gd name="T13" fmla="*/ 0 h 309"/>
                      <a:gd name="T14" fmla="*/ 0 w 47"/>
                      <a:gd name="T15" fmla="*/ 2 h 309"/>
                      <a:gd name="T16" fmla="*/ 0 w 47"/>
                      <a:gd name="T17" fmla="*/ 6 h 309"/>
                      <a:gd name="T18" fmla="*/ 2 w 47"/>
                      <a:gd name="T19" fmla="*/ 0 h 309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" h="309">
                        <a:moveTo>
                          <a:pt x="13" y="0"/>
                        </a:moveTo>
                        <a:lnTo>
                          <a:pt x="0" y="21"/>
                        </a:lnTo>
                        <a:lnTo>
                          <a:pt x="0" y="309"/>
                        </a:lnTo>
                        <a:lnTo>
                          <a:pt x="47" y="309"/>
                        </a:lnTo>
                        <a:lnTo>
                          <a:pt x="47" y="21"/>
                        </a:lnTo>
                        <a:lnTo>
                          <a:pt x="13" y="0"/>
                        </a:lnTo>
                        <a:lnTo>
                          <a:pt x="0" y="6"/>
                        </a:lnTo>
                        <a:lnTo>
                          <a:pt x="0" y="21"/>
                        </a:lnTo>
                        <a:lnTo>
                          <a:pt x="13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56" name="Freeform 618"/>
                  <p:cNvSpPr>
                    <a:spLocks noChangeAspect="1"/>
                  </p:cNvSpPr>
                  <p:nvPr/>
                </p:nvSpPr>
                <p:spPr bwMode="auto">
                  <a:xfrm>
                    <a:off x="4793" y="1468"/>
                    <a:ext cx="7" cy="14"/>
                  </a:xfrm>
                  <a:custGeom>
                    <a:avLst/>
                    <a:gdLst>
                      <a:gd name="T0" fmla="*/ 7 w 51"/>
                      <a:gd name="T1" fmla="*/ 6 h 51"/>
                      <a:gd name="T2" fmla="*/ 2 w 51"/>
                      <a:gd name="T3" fmla="*/ 0 h 51"/>
                      <a:gd name="T4" fmla="*/ 0 w 51"/>
                      <a:gd name="T5" fmla="*/ 2 h 51"/>
                      <a:gd name="T6" fmla="*/ 3 w 51"/>
                      <a:gd name="T7" fmla="*/ 14 h 51"/>
                      <a:gd name="T8" fmla="*/ 5 w 51"/>
                      <a:gd name="T9" fmla="*/ 11 h 51"/>
                      <a:gd name="T10" fmla="*/ 7 w 51"/>
                      <a:gd name="T11" fmla="*/ 6 h 51"/>
                      <a:gd name="T12" fmla="*/ 5 w 51"/>
                      <a:gd name="T13" fmla="*/ 11 h 51"/>
                      <a:gd name="T14" fmla="*/ 7 w 51"/>
                      <a:gd name="T15" fmla="*/ 10 h 51"/>
                      <a:gd name="T16" fmla="*/ 7 w 51"/>
                      <a:gd name="T17" fmla="*/ 6 h 5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51" h="51">
                        <a:moveTo>
                          <a:pt x="51" y="21"/>
                        </a:moveTo>
                        <a:lnTo>
                          <a:pt x="17" y="0"/>
                        </a:lnTo>
                        <a:lnTo>
                          <a:pt x="0" y="9"/>
                        </a:lnTo>
                        <a:lnTo>
                          <a:pt x="21" y="51"/>
                        </a:lnTo>
                        <a:lnTo>
                          <a:pt x="38" y="41"/>
                        </a:lnTo>
                        <a:lnTo>
                          <a:pt x="51" y="21"/>
                        </a:lnTo>
                        <a:lnTo>
                          <a:pt x="38" y="41"/>
                        </a:lnTo>
                        <a:lnTo>
                          <a:pt x="51" y="35"/>
                        </a:lnTo>
                        <a:lnTo>
                          <a:pt x="51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57" name="Freeform 619"/>
                  <p:cNvSpPr>
                    <a:spLocks noChangeAspect="1"/>
                  </p:cNvSpPr>
                  <p:nvPr/>
                </p:nvSpPr>
                <p:spPr bwMode="auto">
                  <a:xfrm>
                    <a:off x="4801" y="1446"/>
                    <a:ext cx="7" cy="29"/>
                  </a:xfrm>
                  <a:custGeom>
                    <a:avLst/>
                    <a:gdLst>
                      <a:gd name="T0" fmla="*/ 7 w 47"/>
                      <a:gd name="T1" fmla="*/ 0 h 96"/>
                      <a:gd name="T2" fmla="*/ 0 w 47"/>
                      <a:gd name="T3" fmla="*/ 0 h 96"/>
                      <a:gd name="T4" fmla="*/ 0 w 47"/>
                      <a:gd name="T5" fmla="*/ 29 h 96"/>
                      <a:gd name="T6" fmla="*/ 7 w 47"/>
                      <a:gd name="T7" fmla="*/ 29 h 96"/>
                      <a:gd name="T8" fmla="*/ 7 w 47"/>
                      <a:gd name="T9" fmla="*/ 0 h 96"/>
                      <a:gd name="T10" fmla="*/ 7 w 47"/>
                      <a:gd name="T11" fmla="*/ 0 h 96"/>
                      <a:gd name="T12" fmla="*/ 0 w 47"/>
                      <a:gd name="T13" fmla="*/ 0 h 96"/>
                      <a:gd name="T14" fmla="*/ 0 w 47"/>
                      <a:gd name="T15" fmla="*/ 0 h 96"/>
                      <a:gd name="T16" fmla="*/ 0 w 47"/>
                      <a:gd name="T17" fmla="*/ 0 h 96"/>
                      <a:gd name="T18" fmla="*/ 7 w 47"/>
                      <a:gd name="T19" fmla="*/ 0 h 9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" h="96">
                        <a:moveTo>
                          <a:pt x="47" y="0"/>
                        </a:move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47" y="9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4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58" name="Freeform 620"/>
                  <p:cNvSpPr>
                    <a:spLocks noChangeAspect="1"/>
                  </p:cNvSpPr>
                  <p:nvPr/>
                </p:nvSpPr>
                <p:spPr bwMode="auto">
                  <a:xfrm>
                    <a:off x="4801" y="1417"/>
                    <a:ext cx="21" cy="29"/>
                  </a:xfrm>
                  <a:custGeom>
                    <a:avLst/>
                    <a:gdLst>
                      <a:gd name="T0" fmla="*/ 21 w 77"/>
                      <a:gd name="T1" fmla="*/ 0 h 100"/>
                      <a:gd name="T2" fmla="*/ 21 w 77"/>
                      <a:gd name="T3" fmla="*/ 0 h 100"/>
                      <a:gd name="T4" fmla="*/ 18 w 77"/>
                      <a:gd name="T5" fmla="*/ 0 h 100"/>
                      <a:gd name="T6" fmla="*/ 15 w 77"/>
                      <a:gd name="T7" fmla="*/ 1 h 100"/>
                      <a:gd name="T8" fmla="*/ 13 w 77"/>
                      <a:gd name="T9" fmla="*/ 2 h 100"/>
                      <a:gd name="T10" fmla="*/ 10 w 77"/>
                      <a:gd name="T11" fmla="*/ 3 h 100"/>
                      <a:gd name="T12" fmla="*/ 8 w 77"/>
                      <a:gd name="T13" fmla="*/ 5 h 100"/>
                      <a:gd name="T14" fmla="*/ 7 w 77"/>
                      <a:gd name="T15" fmla="*/ 8 h 100"/>
                      <a:gd name="T16" fmla="*/ 5 w 77"/>
                      <a:gd name="T17" fmla="*/ 9 h 100"/>
                      <a:gd name="T18" fmla="*/ 4 w 77"/>
                      <a:gd name="T19" fmla="*/ 12 h 100"/>
                      <a:gd name="T20" fmla="*/ 2 w 77"/>
                      <a:gd name="T21" fmla="*/ 16 h 100"/>
                      <a:gd name="T22" fmla="*/ 1 w 77"/>
                      <a:gd name="T23" fmla="*/ 21 h 100"/>
                      <a:gd name="T24" fmla="*/ 0 w 77"/>
                      <a:gd name="T25" fmla="*/ 25 h 100"/>
                      <a:gd name="T26" fmla="*/ 0 w 77"/>
                      <a:gd name="T27" fmla="*/ 29 h 100"/>
                      <a:gd name="T28" fmla="*/ 13 w 77"/>
                      <a:gd name="T29" fmla="*/ 29 h 100"/>
                      <a:gd name="T30" fmla="*/ 13 w 77"/>
                      <a:gd name="T31" fmla="*/ 27 h 100"/>
                      <a:gd name="T32" fmla="*/ 13 w 77"/>
                      <a:gd name="T33" fmla="*/ 23 h 100"/>
                      <a:gd name="T34" fmla="*/ 14 w 77"/>
                      <a:gd name="T35" fmla="*/ 21 h 100"/>
                      <a:gd name="T36" fmla="*/ 15 w 77"/>
                      <a:gd name="T37" fmla="*/ 18 h 100"/>
                      <a:gd name="T38" fmla="*/ 16 w 77"/>
                      <a:gd name="T39" fmla="*/ 17 h 100"/>
                      <a:gd name="T40" fmla="*/ 16 w 77"/>
                      <a:gd name="T41" fmla="*/ 16 h 100"/>
                      <a:gd name="T42" fmla="*/ 17 w 77"/>
                      <a:gd name="T43" fmla="*/ 15 h 100"/>
                      <a:gd name="T44" fmla="*/ 18 w 77"/>
                      <a:gd name="T45" fmla="*/ 14 h 100"/>
                      <a:gd name="T46" fmla="*/ 19 w 77"/>
                      <a:gd name="T47" fmla="*/ 14 h 100"/>
                      <a:gd name="T48" fmla="*/ 19 w 77"/>
                      <a:gd name="T49" fmla="*/ 14 h 100"/>
                      <a:gd name="T50" fmla="*/ 20 w 77"/>
                      <a:gd name="T51" fmla="*/ 14 h 100"/>
                      <a:gd name="T52" fmla="*/ 21 w 77"/>
                      <a:gd name="T53" fmla="*/ 14 h 100"/>
                      <a:gd name="T54" fmla="*/ 21 w 77"/>
                      <a:gd name="T55" fmla="*/ 14 h 100"/>
                      <a:gd name="T56" fmla="*/ 21 w 77"/>
                      <a:gd name="T57" fmla="*/ 0 h 100"/>
                      <a:gd name="T58" fmla="*/ 21 w 77"/>
                      <a:gd name="T59" fmla="*/ 0 h 100"/>
                      <a:gd name="T60" fmla="*/ 21 w 77"/>
                      <a:gd name="T61" fmla="*/ 0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77" y="0"/>
                        </a:moveTo>
                        <a:lnTo>
                          <a:pt x="77" y="0"/>
                        </a:lnTo>
                        <a:lnTo>
                          <a:pt x="67" y="0"/>
                        </a:lnTo>
                        <a:lnTo>
                          <a:pt x="56" y="4"/>
                        </a:lnTo>
                        <a:lnTo>
                          <a:pt x="47" y="7"/>
                        </a:lnTo>
                        <a:lnTo>
                          <a:pt x="38" y="12"/>
                        </a:lnTo>
                        <a:lnTo>
                          <a:pt x="31" y="18"/>
                        </a:lnTo>
                        <a:lnTo>
                          <a:pt x="24" y="26"/>
                        </a:lnTo>
                        <a:lnTo>
                          <a:pt x="19" y="32"/>
                        </a:lnTo>
                        <a:lnTo>
                          <a:pt x="15" y="41"/>
                        </a:lnTo>
                        <a:lnTo>
                          <a:pt x="9" y="55"/>
                        </a:lnTo>
                        <a:lnTo>
                          <a:pt x="3" y="71"/>
                        </a:lnTo>
                        <a:lnTo>
                          <a:pt x="1" y="87"/>
                        </a:lnTo>
                        <a:lnTo>
                          <a:pt x="0" y="100"/>
                        </a:lnTo>
                        <a:lnTo>
                          <a:pt x="47" y="100"/>
                        </a:lnTo>
                        <a:lnTo>
                          <a:pt x="48" y="92"/>
                        </a:lnTo>
                        <a:lnTo>
                          <a:pt x="49" y="81"/>
                        </a:lnTo>
                        <a:lnTo>
                          <a:pt x="52" y="71"/>
                        </a:lnTo>
                        <a:lnTo>
                          <a:pt x="56" y="61"/>
                        </a:lnTo>
                        <a:lnTo>
                          <a:pt x="58" y="58"/>
                        </a:lnTo>
                        <a:lnTo>
                          <a:pt x="60" y="55"/>
                        </a:lnTo>
                        <a:lnTo>
                          <a:pt x="63" y="52"/>
                        </a:lnTo>
                        <a:lnTo>
                          <a:pt x="66" y="50"/>
                        </a:lnTo>
                        <a:lnTo>
                          <a:pt x="68" y="49"/>
                        </a:lnTo>
                        <a:lnTo>
                          <a:pt x="71" y="48"/>
                        </a:lnTo>
                        <a:lnTo>
                          <a:pt x="74" y="47"/>
                        </a:lnTo>
                        <a:lnTo>
                          <a:pt x="77" y="47"/>
                        </a:lnTo>
                        <a:lnTo>
                          <a:pt x="77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59" name="Freeform 621"/>
                  <p:cNvSpPr>
                    <a:spLocks noChangeAspect="1"/>
                  </p:cNvSpPr>
                  <p:nvPr/>
                </p:nvSpPr>
                <p:spPr bwMode="auto">
                  <a:xfrm>
                    <a:off x="4822" y="1417"/>
                    <a:ext cx="21" cy="29"/>
                  </a:xfrm>
                  <a:custGeom>
                    <a:avLst/>
                    <a:gdLst>
                      <a:gd name="T0" fmla="*/ 21 w 77"/>
                      <a:gd name="T1" fmla="*/ 29 h 100"/>
                      <a:gd name="T2" fmla="*/ 21 w 77"/>
                      <a:gd name="T3" fmla="*/ 29 h 100"/>
                      <a:gd name="T4" fmla="*/ 21 w 77"/>
                      <a:gd name="T5" fmla="*/ 25 h 100"/>
                      <a:gd name="T6" fmla="*/ 20 w 77"/>
                      <a:gd name="T7" fmla="*/ 20 h 100"/>
                      <a:gd name="T8" fmla="*/ 19 w 77"/>
                      <a:gd name="T9" fmla="*/ 16 h 100"/>
                      <a:gd name="T10" fmla="*/ 17 w 77"/>
                      <a:gd name="T11" fmla="*/ 11 h 100"/>
                      <a:gd name="T12" fmla="*/ 16 w 77"/>
                      <a:gd name="T13" fmla="*/ 9 h 100"/>
                      <a:gd name="T14" fmla="*/ 14 w 77"/>
                      <a:gd name="T15" fmla="*/ 7 h 100"/>
                      <a:gd name="T16" fmla="*/ 13 w 77"/>
                      <a:gd name="T17" fmla="*/ 5 h 100"/>
                      <a:gd name="T18" fmla="*/ 11 w 77"/>
                      <a:gd name="T19" fmla="*/ 3 h 100"/>
                      <a:gd name="T20" fmla="*/ 8 w 77"/>
                      <a:gd name="T21" fmla="*/ 2 h 100"/>
                      <a:gd name="T22" fmla="*/ 6 w 77"/>
                      <a:gd name="T23" fmla="*/ 1 h 100"/>
                      <a:gd name="T24" fmla="*/ 3 w 77"/>
                      <a:gd name="T25" fmla="*/ 0 h 100"/>
                      <a:gd name="T26" fmla="*/ 0 w 77"/>
                      <a:gd name="T27" fmla="*/ 0 h 100"/>
                      <a:gd name="T28" fmla="*/ 0 w 77"/>
                      <a:gd name="T29" fmla="*/ 14 h 100"/>
                      <a:gd name="T30" fmla="*/ 1 w 77"/>
                      <a:gd name="T31" fmla="*/ 14 h 100"/>
                      <a:gd name="T32" fmla="*/ 2 w 77"/>
                      <a:gd name="T33" fmla="*/ 14 h 100"/>
                      <a:gd name="T34" fmla="*/ 3 w 77"/>
                      <a:gd name="T35" fmla="*/ 14 h 100"/>
                      <a:gd name="T36" fmla="*/ 4 w 77"/>
                      <a:gd name="T37" fmla="*/ 14 h 100"/>
                      <a:gd name="T38" fmla="*/ 4 w 77"/>
                      <a:gd name="T39" fmla="*/ 15 h 100"/>
                      <a:gd name="T40" fmla="*/ 5 w 77"/>
                      <a:gd name="T41" fmla="*/ 16 h 100"/>
                      <a:gd name="T42" fmla="*/ 5 w 77"/>
                      <a:gd name="T43" fmla="*/ 17 h 100"/>
                      <a:gd name="T44" fmla="*/ 6 w 77"/>
                      <a:gd name="T45" fmla="*/ 17 h 100"/>
                      <a:gd name="T46" fmla="*/ 7 w 77"/>
                      <a:gd name="T47" fmla="*/ 20 h 100"/>
                      <a:gd name="T48" fmla="*/ 8 w 77"/>
                      <a:gd name="T49" fmla="*/ 23 h 100"/>
                      <a:gd name="T50" fmla="*/ 8 w 77"/>
                      <a:gd name="T51" fmla="*/ 26 h 100"/>
                      <a:gd name="T52" fmla="*/ 8 w 77"/>
                      <a:gd name="T53" fmla="*/ 29 h 100"/>
                      <a:gd name="T54" fmla="*/ 8 w 77"/>
                      <a:gd name="T55" fmla="*/ 29 h 100"/>
                      <a:gd name="T56" fmla="*/ 21 w 77"/>
                      <a:gd name="T57" fmla="*/ 29 h 100"/>
                      <a:gd name="T58" fmla="*/ 21 w 77"/>
                      <a:gd name="T59" fmla="*/ 29 h 100"/>
                      <a:gd name="T60" fmla="*/ 21 w 77"/>
                      <a:gd name="T61" fmla="*/ 29 h 100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0" t="0" r="r" b="b"/>
                    <a:pathLst>
                      <a:path w="77" h="100">
                        <a:moveTo>
                          <a:pt x="77" y="100"/>
                        </a:moveTo>
                        <a:lnTo>
                          <a:pt x="77" y="100"/>
                        </a:lnTo>
                        <a:lnTo>
                          <a:pt x="76" y="86"/>
                        </a:lnTo>
                        <a:lnTo>
                          <a:pt x="74" y="70"/>
                        </a:lnTo>
                        <a:lnTo>
                          <a:pt x="70" y="54"/>
                        </a:lnTo>
                        <a:lnTo>
                          <a:pt x="63" y="39"/>
                        </a:lnTo>
                        <a:lnTo>
                          <a:pt x="58" y="31"/>
                        </a:lnTo>
                        <a:lnTo>
                          <a:pt x="53" y="24"/>
                        </a:lnTo>
                        <a:lnTo>
                          <a:pt x="46" y="17"/>
                        </a:lnTo>
                        <a:lnTo>
                          <a:pt x="39" y="12"/>
                        </a:lnTo>
                        <a:lnTo>
                          <a:pt x="31" y="7"/>
                        </a:lnTo>
                        <a:lnTo>
                          <a:pt x="21" y="2"/>
                        </a:lnTo>
                        <a:lnTo>
                          <a:pt x="11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4" y="47"/>
                        </a:lnTo>
                        <a:lnTo>
                          <a:pt x="7" y="48"/>
                        </a:lnTo>
                        <a:lnTo>
                          <a:pt x="11" y="49"/>
                        </a:lnTo>
                        <a:lnTo>
                          <a:pt x="13" y="50"/>
                        </a:lnTo>
                        <a:lnTo>
                          <a:pt x="16" y="52"/>
                        </a:lnTo>
                        <a:lnTo>
                          <a:pt x="18" y="54"/>
                        </a:lnTo>
                        <a:lnTo>
                          <a:pt x="20" y="57"/>
                        </a:lnTo>
                        <a:lnTo>
                          <a:pt x="21" y="59"/>
                        </a:lnTo>
                        <a:lnTo>
                          <a:pt x="25" y="70"/>
                        </a:lnTo>
                        <a:lnTo>
                          <a:pt x="29" y="79"/>
                        </a:lnTo>
                        <a:lnTo>
                          <a:pt x="30" y="90"/>
                        </a:lnTo>
                        <a:lnTo>
                          <a:pt x="31" y="100"/>
                        </a:lnTo>
                        <a:lnTo>
                          <a:pt x="77" y="10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60" name="Freeform 622"/>
                  <p:cNvSpPr>
                    <a:spLocks noChangeAspect="1"/>
                  </p:cNvSpPr>
                  <p:nvPr/>
                </p:nvSpPr>
                <p:spPr bwMode="auto">
                  <a:xfrm>
                    <a:off x="4829" y="1446"/>
                    <a:ext cx="14" cy="36"/>
                  </a:xfrm>
                  <a:custGeom>
                    <a:avLst/>
                    <a:gdLst>
                      <a:gd name="T0" fmla="*/ 4 w 46"/>
                      <a:gd name="T1" fmla="*/ 36 h 117"/>
                      <a:gd name="T2" fmla="*/ 14 w 46"/>
                      <a:gd name="T3" fmla="*/ 30 h 117"/>
                      <a:gd name="T4" fmla="*/ 14 w 46"/>
                      <a:gd name="T5" fmla="*/ 0 h 117"/>
                      <a:gd name="T6" fmla="*/ 0 w 46"/>
                      <a:gd name="T7" fmla="*/ 0 h 117"/>
                      <a:gd name="T8" fmla="*/ 0 w 46"/>
                      <a:gd name="T9" fmla="*/ 30 h 117"/>
                      <a:gd name="T10" fmla="*/ 4 w 46"/>
                      <a:gd name="T11" fmla="*/ 36 h 117"/>
                      <a:gd name="T12" fmla="*/ 0 w 46"/>
                      <a:gd name="T13" fmla="*/ 30 h 117"/>
                      <a:gd name="T14" fmla="*/ 0 w 46"/>
                      <a:gd name="T15" fmla="*/ 34 h 117"/>
                      <a:gd name="T16" fmla="*/ 4 w 46"/>
                      <a:gd name="T17" fmla="*/ 36 h 117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46" h="117">
                        <a:moveTo>
                          <a:pt x="14" y="117"/>
                        </a:moveTo>
                        <a:lnTo>
                          <a:pt x="46" y="96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96"/>
                        </a:lnTo>
                        <a:lnTo>
                          <a:pt x="14" y="117"/>
                        </a:lnTo>
                        <a:lnTo>
                          <a:pt x="0" y="96"/>
                        </a:lnTo>
                        <a:lnTo>
                          <a:pt x="0" y="112"/>
                        </a:lnTo>
                        <a:lnTo>
                          <a:pt x="14" y="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61" name="Freeform 623"/>
                  <p:cNvSpPr>
                    <a:spLocks noChangeAspect="1"/>
                  </p:cNvSpPr>
                  <p:nvPr/>
                </p:nvSpPr>
                <p:spPr bwMode="auto">
                  <a:xfrm>
                    <a:off x="4836" y="1468"/>
                    <a:ext cx="14" cy="14"/>
                  </a:xfrm>
                  <a:custGeom>
                    <a:avLst/>
                    <a:gdLst>
                      <a:gd name="T0" fmla="*/ 14 w 51"/>
                      <a:gd name="T1" fmla="*/ 8 h 51"/>
                      <a:gd name="T2" fmla="*/ 10 w 51"/>
                      <a:gd name="T3" fmla="*/ 2 h 51"/>
                      <a:gd name="T4" fmla="*/ 4 w 51"/>
                      <a:gd name="T5" fmla="*/ 0 h 51"/>
                      <a:gd name="T6" fmla="*/ 0 w 51"/>
                      <a:gd name="T7" fmla="*/ 12 h 51"/>
                      <a:gd name="T8" fmla="*/ 5 w 51"/>
                      <a:gd name="T9" fmla="*/ 14 h 51"/>
                      <a:gd name="T10" fmla="*/ 14 w 51"/>
                      <a:gd name="T11" fmla="*/ 8 h 51"/>
                      <a:gd name="T12" fmla="*/ 14 w 51"/>
                      <a:gd name="T13" fmla="*/ 8 h 51"/>
                      <a:gd name="T14" fmla="*/ 14 w 51"/>
                      <a:gd name="T15" fmla="*/ 4 h 51"/>
                      <a:gd name="T16" fmla="*/ 10 w 51"/>
                      <a:gd name="T17" fmla="*/ 2 h 51"/>
                      <a:gd name="T18" fmla="*/ 14 w 51"/>
                      <a:gd name="T19" fmla="*/ 8 h 51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51" h="51">
                        <a:moveTo>
                          <a:pt x="51" y="28"/>
                        </a:moveTo>
                        <a:lnTo>
                          <a:pt x="35" y="7"/>
                        </a:lnTo>
                        <a:lnTo>
                          <a:pt x="16" y="0"/>
                        </a:lnTo>
                        <a:lnTo>
                          <a:pt x="0" y="43"/>
                        </a:lnTo>
                        <a:lnTo>
                          <a:pt x="19" y="51"/>
                        </a:lnTo>
                        <a:lnTo>
                          <a:pt x="51" y="28"/>
                        </a:lnTo>
                        <a:lnTo>
                          <a:pt x="51" y="13"/>
                        </a:lnTo>
                        <a:lnTo>
                          <a:pt x="35" y="7"/>
                        </a:lnTo>
                        <a:lnTo>
                          <a:pt x="51" y="2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62" name="Freeform 624"/>
                  <p:cNvSpPr>
                    <a:spLocks noChangeAspect="1"/>
                  </p:cNvSpPr>
                  <p:nvPr/>
                </p:nvSpPr>
                <p:spPr bwMode="auto">
                  <a:xfrm>
                    <a:off x="4836" y="1475"/>
                    <a:ext cx="14" cy="100"/>
                  </a:xfrm>
                  <a:custGeom>
                    <a:avLst/>
                    <a:gdLst>
                      <a:gd name="T0" fmla="*/ 7 w 46"/>
                      <a:gd name="T1" fmla="*/ 100 h 314"/>
                      <a:gd name="T2" fmla="*/ 14 w 46"/>
                      <a:gd name="T3" fmla="*/ 93 h 314"/>
                      <a:gd name="T4" fmla="*/ 14 w 46"/>
                      <a:gd name="T5" fmla="*/ 0 h 314"/>
                      <a:gd name="T6" fmla="*/ 0 w 46"/>
                      <a:gd name="T7" fmla="*/ 0 h 314"/>
                      <a:gd name="T8" fmla="*/ 0 w 46"/>
                      <a:gd name="T9" fmla="*/ 93 h 314"/>
                      <a:gd name="T10" fmla="*/ 7 w 46"/>
                      <a:gd name="T11" fmla="*/ 100 h 314"/>
                      <a:gd name="T12" fmla="*/ 7 w 46"/>
                      <a:gd name="T13" fmla="*/ 100 h 314"/>
                      <a:gd name="T14" fmla="*/ 14 w 46"/>
                      <a:gd name="T15" fmla="*/ 100 h 314"/>
                      <a:gd name="T16" fmla="*/ 14 w 46"/>
                      <a:gd name="T17" fmla="*/ 93 h 314"/>
                      <a:gd name="T18" fmla="*/ 7 w 46"/>
                      <a:gd name="T19" fmla="*/ 100 h 314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6" h="314">
                        <a:moveTo>
                          <a:pt x="23" y="314"/>
                        </a:moveTo>
                        <a:lnTo>
                          <a:pt x="46" y="29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3" y="314"/>
                        </a:lnTo>
                        <a:lnTo>
                          <a:pt x="46" y="314"/>
                        </a:lnTo>
                        <a:lnTo>
                          <a:pt x="46" y="291"/>
                        </a:lnTo>
                        <a:lnTo>
                          <a:pt x="23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63" name="Freeform 625"/>
                  <p:cNvSpPr>
                    <a:spLocks noChangeAspect="1"/>
                  </p:cNvSpPr>
                  <p:nvPr/>
                </p:nvSpPr>
                <p:spPr bwMode="auto">
                  <a:xfrm>
                    <a:off x="4793" y="1561"/>
                    <a:ext cx="50" cy="14"/>
                  </a:xfrm>
                  <a:custGeom>
                    <a:avLst/>
                    <a:gdLst>
                      <a:gd name="T0" fmla="*/ 0 w 167"/>
                      <a:gd name="T1" fmla="*/ 7 h 46"/>
                      <a:gd name="T2" fmla="*/ 7 w 167"/>
                      <a:gd name="T3" fmla="*/ 14 h 46"/>
                      <a:gd name="T4" fmla="*/ 50 w 167"/>
                      <a:gd name="T5" fmla="*/ 14 h 46"/>
                      <a:gd name="T6" fmla="*/ 50 w 167"/>
                      <a:gd name="T7" fmla="*/ 0 h 46"/>
                      <a:gd name="T8" fmla="*/ 7 w 167"/>
                      <a:gd name="T9" fmla="*/ 0 h 46"/>
                      <a:gd name="T10" fmla="*/ 0 w 167"/>
                      <a:gd name="T11" fmla="*/ 7 h 46"/>
                      <a:gd name="T12" fmla="*/ 0 w 167"/>
                      <a:gd name="T13" fmla="*/ 7 h 46"/>
                      <a:gd name="T14" fmla="*/ 0 w 167"/>
                      <a:gd name="T15" fmla="*/ 14 h 46"/>
                      <a:gd name="T16" fmla="*/ 7 w 167"/>
                      <a:gd name="T17" fmla="*/ 14 h 46"/>
                      <a:gd name="T18" fmla="*/ 0 w 167"/>
                      <a:gd name="T19" fmla="*/ 7 h 4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167" h="46">
                        <a:moveTo>
                          <a:pt x="0" y="23"/>
                        </a:moveTo>
                        <a:lnTo>
                          <a:pt x="24" y="46"/>
                        </a:lnTo>
                        <a:lnTo>
                          <a:pt x="167" y="46"/>
                        </a:lnTo>
                        <a:lnTo>
                          <a:pt x="167" y="0"/>
                        </a:lnTo>
                        <a:lnTo>
                          <a:pt x="24" y="0"/>
                        </a:lnTo>
                        <a:lnTo>
                          <a:pt x="0" y="23"/>
                        </a:lnTo>
                        <a:lnTo>
                          <a:pt x="0" y="46"/>
                        </a:lnTo>
                        <a:lnTo>
                          <a:pt x="24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64" name="Freeform 626"/>
                  <p:cNvSpPr>
                    <a:spLocks noChangeAspect="1"/>
                  </p:cNvSpPr>
                  <p:nvPr/>
                </p:nvSpPr>
                <p:spPr bwMode="auto">
                  <a:xfrm>
                    <a:off x="289" y="1561"/>
                    <a:ext cx="7" cy="14"/>
                  </a:xfrm>
                  <a:custGeom>
                    <a:avLst/>
                    <a:gdLst>
                      <a:gd name="T0" fmla="*/ 0 w 31"/>
                      <a:gd name="T1" fmla="*/ 7 h 46"/>
                      <a:gd name="T2" fmla="*/ 5 w 31"/>
                      <a:gd name="T3" fmla="*/ 14 h 46"/>
                      <a:gd name="T4" fmla="*/ 7 w 31"/>
                      <a:gd name="T5" fmla="*/ 14 h 46"/>
                      <a:gd name="T6" fmla="*/ 7 w 31"/>
                      <a:gd name="T7" fmla="*/ 0 h 46"/>
                      <a:gd name="T8" fmla="*/ 5 w 31"/>
                      <a:gd name="T9" fmla="*/ 0 h 46"/>
                      <a:gd name="T10" fmla="*/ 0 w 31"/>
                      <a:gd name="T11" fmla="*/ 7 h 46"/>
                      <a:gd name="T12" fmla="*/ 5 w 31"/>
                      <a:gd name="T13" fmla="*/ 0 h 46"/>
                      <a:gd name="T14" fmla="*/ 4 w 31"/>
                      <a:gd name="T15" fmla="*/ 0 h 46"/>
                      <a:gd name="T16" fmla="*/ 3 w 31"/>
                      <a:gd name="T17" fmla="*/ 1 h 46"/>
                      <a:gd name="T18" fmla="*/ 2 w 31"/>
                      <a:gd name="T19" fmla="*/ 1 h 46"/>
                      <a:gd name="T20" fmla="*/ 1 w 31"/>
                      <a:gd name="T21" fmla="*/ 2 h 46"/>
                      <a:gd name="T22" fmla="*/ 1 w 31"/>
                      <a:gd name="T23" fmla="*/ 3 h 46"/>
                      <a:gd name="T24" fmla="*/ 0 w 31"/>
                      <a:gd name="T25" fmla="*/ 5 h 46"/>
                      <a:gd name="T26" fmla="*/ 0 w 31"/>
                      <a:gd name="T27" fmla="*/ 6 h 46"/>
                      <a:gd name="T28" fmla="*/ 0 w 31"/>
                      <a:gd name="T29" fmla="*/ 7 h 46"/>
                      <a:gd name="T30" fmla="*/ 0 w 31"/>
                      <a:gd name="T31" fmla="*/ 8 h 46"/>
                      <a:gd name="T32" fmla="*/ 0 w 31"/>
                      <a:gd name="T33" fmla="*/ 10 h 46"/>
                      <a:gd name="T34" fmla="*/ 1 w 31"/>
                      <a:gd name="T35" fmla="*/ 11 h 46"/>
                      <a:gd name="T36" fmla="*/ 1 w 31"/>
                      <a:gd name="T37" fmla="*/ 12 h 46"/>
                      <a:gd name="T38" fmla="*/ 2 w 31"/>
                      <a:gd name="T39" fmla="*/ 13 h 46"/>
                      <a:gd name="T40" fmla="*/ 3 w 31"/>
                      <a:gd name="T41" fmla="*/ 13 h 46"/>
                      <a:gd name="T42" fmla="*/ 4 w 31"/>
                      <a:gd name="T43" fmla="*/ 14 h 46"/>
                      <a:gd name="T44" fmla="*/ 5 w 31"/>
                      <a:gd name="T45" fmla="*/ 14 h 46"/>
                      <a:gd name="T46" fmla="*/ 0 w 3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1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31" y="46"/>
                        </a:lnTo>
                        <a:lnTo>
                          <a:pt x="31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12" y="2"/>
                        </a:lnTo>
                        <a:lnTo>
                          <a:pt x="9" y="4"/>
                        </a:lnTo>
                        <a:lnTo>
                          <a:pt x="6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9" y="42"/>
                        </a:lnTo>
                        <a:lnTo>
                          <a:pt x="12" y="44"/>
                        </a:lnTo>
                        <a:lnTo>
                          <a:pt x="17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65" name="Freeform 627"/>
                  <p:cNvSpPr>
                    <a:spLocks noChangeAspect="1"/>
                  </p:cNvSpPr>
                  <p:nvPr/>
                </p:nvSpPr>
                <p:spPr bwMode="auto">
                  <a:xfrm>
                    <a:off x="289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4 w 46"/>
                      <a:gd name="T25" fmla="*/ 36 h 123"/>
                      <a:gd name="T26" fmla="*/ 5 w 46"/>
                      <a:gd name="T27" fmla="*/ 36 h 123"/>
                      <a:gd name="T28" fmla="*/ 7 w 46"/>
                      <a:gd name="T29" fmla="*/ 36 h 123"/>
                      <a:gd name="T30" fmla="*/ 8 w 46"/>
                      <a:gd name="T31" fmla="*/ 36 h 123"/>
                      <a:gd name="T32" fmla="*/ 9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1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0" y="120"/>
                        </a:lnTo>
                        <a:lnTo>
                          <a:pt x="14" y="122"/>
                        </a:lnTo>
                        <a:lnTo>
                          <a:pt x="18" y="123"/>
                        </a:lnTo>
                        <a:lnTo>
                          <a:pt x="23" y="123"/>
                        </a:lnTo>
                        <a:lnTo>
                          <a:pt x="27" y="123"/>
                        </a:lnTo>
                        <a:lnTo>
                          <a:pt x="31" y="122"/>
                        </a:lnTo>
                        <a:lnTo>
                          <a:pt x="35" y="120"/>
                        </a:lnTo>
                        <a:lnTo>
                          <a:pt x="38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6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66" name="Freeform 628"/>
                  <p:cNvSpPr>
                    <a:spLocks noChangeAspect="1"/>
                  </p:cNvSpPr>
                  <p:nvPr/>
                </p:nvSpPr>
                <p:spPr bwMode="auto">
                  <a:xfrm>
                    <a:off x="296" y="1589"/>
                    <a:ext cx="14" cy="14"/>
                  </a:xfrm>
                  <a:custGeom>
                    <a:avLst/>
                    <a:gdLst>
                      <a:gd name="T0" fmla="*/ 14 w 41"/>
                      <a:gd name="T1" fmla="*/ 7 h 46"/>
                      <a:gd name="T2" fmla="*/ 6 w 41"/>
                      <a:gd name="T3" fmla="*/ 0 h 46"/>
                      <a:gd name="T4" fmla="*/ 0 w 41"/>
                      <a:gd name="T5" fmla="*/ 0 h 46"/>
                      <a:gd name="T6" fmla="*/ 0 w 41"/>
                      <a:gd name="T7" fmla="*/ 14 h 46"/>
                      <a:gd name="T8" fmla="*/ 6 w 41"/>
                      <a:gd name="T9" fmla="*/ 14 h 46"/>
                      <a:gd name="T10" fmla="*/ 14 w 41"/>
                      <a:gd name="T11" fmla="*/ 7 h 46"/>
                      <a:gd name="T12" fmla="*/ 6 w 41"/>
                      <a:gd name="T13" fmla="*/ 14 h 46"/>
                      <a:gd name="T14" fmla="*/ 8 w 41"/>
                      <a:gd name="T15" fmla="*/ 14 h 46"/>
                      <a:gd name="T16" fmla="*/ 9 w 41"/>
                      <a:gd name="T17" fmla="*/ 13 h 46"/>
                      <a:gd name="T18" fmla="*/ 11 w 41"/>
                      <a:gd name="T19" fmla="*/ 13 h 46"/>
                      <a:gd name="T20" fmla="*/ 12 w 41"/>
                      <a:gd name="T21" fmla="*/ 12 h 46"/>
                      <a:gd name="T22" fmla="*/ 13 w 41"/>
                      <a:gd name="T23" fmla="*/ 11 h 46"/>
                      <a:gd name="T24" fmla="*/ 13 w 41"/>
                      <a:gd name="T25" fmla="*/ 10 h 46"/>
                      <a:gd name="T26" fmla="*/ 14 w 41"/>
                      <a:gd name="T27" fmla="*/ 8 h 46"/>
                      <a:gd name="T28" fmla="*/ 14 w 41"/>
                      <a:gd name="T29" fmla="*/ 7 h 46"/>
                      <a:gd name="T30" fmla="*/ 14 w 41"/>
                      <a:gd name="T31" fmla="*/ 6 h 46"/>
                      <a:gd name="T32" fmla="*/ 13 w 41"/>
                      <a:gd name="T33" fmla="*/ 5 h 46"/>
                      <a:gd name="T34" fmla="*/ 13 w 41"/>
                      <a:gd name="T35" fmla="*/ 3 h 46"/>
                      <a:gd name="T36" fmla="*/ 12 w 41"/>
                      <a:gd name="T37" fmla="*/ 2 h 46"/>
                      <a:gd name="T38" fmla="*/ 11 w 41"/>
                      <a:gd name="T39" fmla="*/ 1 h 46"/>
                      <a:gd name="T40" fmla="*/ 9 w 41"/>
                      <a:gd name="T41" fmla="*/ 1 h 46"/>
                      <a:gd name="T42" fmla="*/ 8 w 41"/>
                      <a:gd name="T43" fmla="*/ 0 h 46"/>
                      <a:gd name="T44" fmla="*/ 6 w 41"/>
                      <a:gd name="T45" fmla="*/ 0 h 46"/>
                      <a:gd name="T46" fmla="*/ 14 w 4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1" h="46">
                        <a:moveTo>
                          <a:pt x="41" y="23"/>
                        </a:moveTo>
                        <a:lnTo>
                          <a:pt x="18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8" y="46"/>
                        </a:lnTo>
                        <a:lnTo>
                          <a:pt x="41" y="23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27" y="44"/>
                        </a:lnTo>
                        <a:lnTo>
                          <a:pt x="31" y="42"/>
                        </a:lnTo>
                        <a:lnTo>
                          <a:pt x="34" y="39"/>
                        </a:lnTo>
                        <a:lnTo>
                          <a:pt x="37" y="36"/>
                        </a:lnTo>
                        <a:lnTo>
                          <a:pt x="39" y="32"/>
                        </a:lnTo>
                        <a:lnTo>
                          <a:pt x="40" y="27"/>
                        </a:lnTo>
                        <a:lnTo>
                          <a:pt x="41" y="23"/>
                        </a:lnTo>
                        <a:lnTo>
                          <a:pt x="40" y="19"/>
                        </a:lnTo>
                        <a:lnTo>
                          <a:pt x="39" y="15"/>
                        </a:lnTo>
                        <a:lnTo>
                          <a:pt x="37" y="10"/>
                        </a:lnTo>
                        <a:lnTo>
                          <a:pt x="34" y="7"/>
                        </a:lnTo>
                        <a:lnTo>
                          <a:pt x="31" y="4"/>
                        </a:lnTo>
                        <a:lnTo>
                          <a:pt x="27" y="2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41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67" name="Freeform 629"/>
                  <p:cNvSpPr>
                    <a:spLocks noChangeAspect="1"/>
                  </p:cNvSpPr>
                  <p:nvPr/>
                </p:nvSpPr>
                <p:spPr bwMode="auto">
                  <a:xfrm>
                    <a:off x="296" y="1596"/>
                    <a:ext cx="14" cy="315"/>
                  </a:xfrm>
                  <a:custGeom>
                    <a:avLst/>
                    <a:gdLst>
                      <a:gd name="T0" fmla="*/ 7 w 48"/>
                      <a:gd name="T1" fmla="*/ 315 h 1067"/>
                      <a:gd name="T2" fmla="*/ 14 w 48"/>
                      <a:gd name="T3" fmla="*/ 308 h 1067"/>
                      <a:gd name="T4" fmla="*/ 14 w 48"/>
                      <a:gd name="T5" fmla="*/ 0 h 1067"/>
                      <a:gd name="T6" fmla="*/ 0 w 48"/>
                      <a:gd name="T7" fmla="*/ 0 h 1067"/>
                      <a:gd name="T8" fmla="*/ 0 w 48"/>
                      <a:gd name="T9" fmla="*/ 308 h 1067"/>
                      <a:gd name="T10" fmla="*/ 7 w 48"/>
                      <a:gd name="T11" fmla="*/ 315 h 1067"/>
                      <a:gd name="T12" fmla="*/ 0 w 48"/>
                      <a:gd name="T13" fmla="*/ 308 h 1067"/>
                      <a:gd name="T14" fmla="*/ 0 w 48"/>
                      <a:gd name="T15" fmla="*/ 310 h 1067"/>
                      <a:gd name="T16" fmla="*/ 1 w 48"/>
                      <a:gd name="T17" fmla="*/ 311 h 1067"/>
                      <a:gd name="T18" fmla="*/ 2 w 48"/>
                      <a:gd name="T19" fmla="*/ 312 h 1067"/>
                      <a:gd name="T20" fmla="*/ 2 w 48"/>
                      <a:gd name="T21" fmla="*/ 313 h 1067"/>
                      <a:gd name="T22" fmla="*/ 4 w 48"/>
                      <a:gd name="T23" fmla="*/ 314 h 1067"/>
                      <a:gd name="T24" fmla="*/ 4 w 48"/>
                      <a:gd name="T25" fmla="*/ 315 h 1067"/>
                      <a:gd name="T26" fmla="*/ 6 w 48"/>
                      <a:gd name="T27" fmla="*/ 315 h 1067"/>
                      <a:gd name="T28" fmla="*/ 7 w 48"/>
                      <a:gd name="T29" fmla="*/ 315 h 1067"/>
                      <a:gd name="T30" fmla="*/ 8 w 48"/>
                      <a:gd name="T31" fmla="*/ 315 h 1067"/>
                      <a:gd name="T32" fmla="*/ 10 w 48"/>
                      <a:gd name="T33" fmla="*/ 315 h 1067"/>
                      <a:gd name="T34" fmla="*/ 11 w 48"/>
                      <a:gd name="T35" fmla="*/ 314 h 1067"/>
                      <a:gd name="T36" fmla="*/ 12 w 48"/>
                      <a:gd name="T37" fmla="*/ 313 h 1067"/>
                      <a:gd name="T38" fmla="*/ 12 w 48"/>
                      <a:gd name="T39" fmla="*/ 312 h 1067"/>
                      <a:gd name="T40" fmla="*/ 13 w 48"/>
                      <a:gd name="T41" fmla="*/ 311 h 1067"/>
                      <a:gd name="T42" fmla="*/ 14 w 48"/>
                      <a:gd name="T43" fmla="*/ 310 h 1067"/>
                      <a:gd name="T44" fmla="*/ 14 w 48"/>
                      <a:gd name="T45" fmla="*/ 308 h 1067"/>
                      <a:gd name="T46" fmla="*/ 7 w 48"/>
                      <a:gd name="T47" fmla="*/ 315 h 106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8" h="1067">
                        <a:moveTo>
                          <a:pt x="25" y="1067"/>
                        </a:moveTo>
                        <a:lnTo>
                          <a:pt x="48" y="1044"/>
                        </a:lnTo>
                        <a:lnTo>
                          <a:pt x="48" y="0"/>
                        </a:lnTo>
                        <a:lnTo>
                          <a:pt x="0" y="0"/>
                        </a:lnTo>
                        <a:lnTo>
                          <a:pt x="0" y="1044"/>
                        </a:lnTo>
                        <a:lnTo>
                          <a:pt x="25" y="1067"/>
                        </a:lnTo>
                        <a:lnTo>
                          <a:pt x="0" y="1044"/>
                        </a:lnTo>
                        <a:lnTo>
                          <a:pt x="1" y="1049"/>
                        </a:lnTo>
                        <a:lnTo>
                          <a:pt x="2" y="1054"/>
                        </a:lnTo>
                        <a:lnTo>
                          <a:pt x="6" y="1057"/>
                        </a:lnTo>
                        <a:lnTo>
                          <a:pt x="8" y="1061"/>
                        </a:lnTo>
                        <a:lnTo>
                          <a:pt x="12" y="1064"/>
                        </a:lnTo>
                        <a:lnTo>
                          <a:pt x="15" y="1066"/>
                        </a:lnTo>
                        <a:lnTo>
                          <a:pt x="19" y="1067"/>
                        </a:lnTo>
                        <a:lnTo>
                          <a:pt x="25" y="1067"/>
                        </a:lnTo>
                        <a:lnTo>
                          <a:pt x="29" y="1067"/>
                        </a:lnTo>
                        <a:lnTo>
                          <a:pt x="33" y="1066"/>
                        </a:lnTo>
                        <a:lnTo>
                          <a:pt x="36" y="1064"/>
                        </a:lnTo>
                        <a:lnTo>
                          <a:pt x="40" y="1061"/>
                        </a:lnTo>
                        <a:lnTo>
                          <a:pt x="42" y="1057"/>
                        </a:lnTo>
                        <a:lnTo>
                          <a:pt x="46" y="1054"/>
                        </a:lnTo>
                        <a:lnTo>
                          <a:pt x="47" y="1049"/>
                        </a:lnTo>
                        <a:lnTo>
                          <a:pt x="48" y="1044"/>
                        </a:lnTo>
                        <a:lnTo>
                          <a:pt x="25" y="106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68" name="Freeform 630"/>
                  <p:cNvSpPr>
                    <a:spLocks noChangeAspect="1"/>
                  </p:cNvSpPr>
                  <p:nvPr/>
                </p:nvSpPr>
                <p:spPr bwMode="auto">
                  <a:xfrm>
                    <a:off x="282" y="1904"/>
                    <a:ext cx="21" cy="7"/>
                  </a:xfrm>
                  <a:custGeom>
                    <a:avLst/>
                    <a:gdLst>
                      <a:gd name="T0" fmla="*/ 0 w 71"/>
                      <a:gd name="T1" fmla="*/ 4 h 47"/>
                      <a:gd name="T2" fmla="*/ 7 w 71"/>
                      <a:gd name="T3" fmla="*/ 7 h 47"/>
                      <a:gd name="T4" fmla="*/ 21 w 71"/>
                      <a:gd name="T5" fmla="*/ 7 h 47"/>
                      <a:gd name="T6" fmla="*/ 21 w 71"/>
                      <a:gd name="T7" fmla="*/ 0 h 47"/>
                      <a:gd name="T8" fmla="*/ 7 w 71"/>
                      <a:gd name="T9" fmla="*/ 0 h 47"/>
                      <a:gd name="T10" fmla="*/ 0 w 71"/>
                      <a:gd name="T11" fmla="*/ 4 h 47"/>
                      <a:gd name="T12" fmla="*/ 7 w 71"/>
                      <a:gd name="T13" fmla="*/ 0 h 47"/>
                      <a:gd name="T14" fmla="*/ 5 w 71"/>
                      <a:gd name="T15" fmla="*/ 0 h 47"/>
                      <a:gd name="T16" fmla="*/ 4 w 71"/>
                      <a:gd name="T17" fmla="*/ 0 h 47"/>
                      <a:gd name="T18" fmla="*/ 3 w 71"/>
                      <a:gd name="T19" fmla="*/ 1 h 47"/>
                      <a:gd name="T20" fmla="*/ 2 w 71"/>
                      <a:gd name="T21" fmla="*/ 1 h 47"/>
                      <a:gd name="T22" fmla="*/ 1 w 71"/>
                      <a:gd name="T23" fmla="*/ 2 h 47"/>
                      <a:gd name="T24" fmla="*/ 1 w 71"/>
                      <a:gd name="T25" fmla="*/ 2 h 47"/>
                      <a:gd name="T26" fmla="*/ 0 w 71"/>
                      <a:gd name="T27" fmla="*/ 3 h 47"/>
                      <a:gd name="T28" fmla="*/ 0 w 71"/>
                      <a:gd name="T29" fmla="*/ 4 h 47"/>
                      <a:gd name="T30" fmla="*/ 0 w 71"/>
                      <a:gd name="T31" fmla="*/ 4 h 47"/>
                      <a:gd name="T32" fmla="*/ 1 w 71"/>
                      <a:gd name="T33" fmla="*/ 5 h 47"/>
                      <a:gd name="T34" fmla="*/ 1 w 71"/>
                      <a:gd name="T35" fmla="*/ 5 h 47"/>
                      <a:gd name="T36" fmla="*/ 2 w 71"/>
                      <a:gd name="T37" fmla="*/ 6 h 47"/>
                      <a:gd name="T38" fmla="*/ 3 w 71"/>
                      <a:gd name="T39" fmla="*/ 6 h 47"/>
                      <a:gd name="T40" fmla="*/ 4 w 71"/>
                      <a:gd name="T41" fmla="*/ 7 h 47"/>
                      <a:gd name="T42" fmla="*/ 5 w 71"/>
                      <a:gd name="T43" fmla="*/ 7 h 47"/>
                      <a:gd name="T44" fmla="*/ 7 w 71"/>
                      <a:gd name="T45" fmla="*/ 7 h 47"/>
                      <a:gd name="T46" fmla="*/ 0 w 71"/>
                      <a:gd name="T47" fmla="*/ 4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71" h="47">
                        <a:moveTo>
                          <a:pt x="0" y="24"/>
                        </a:moveTo>
                        <a:lnTo>
                          <a:pt x="23" y="47"/>
                        </a:lnTo>
                        <a:lnTo>
                          <a:pt x="71" y="47"/>
                        </a:lnTo>
                        <a:lnTo>
                          <a:pt x="71" y="0"/>
                        </a:lnTo>
                        <a:lnTo>
                          <a:pt x="23" y="0"/>
                        </a:lnTo>
                        <a:lnTo>
                          <a:pt x="0" y="24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4" y="2"/>
                        </a:lnTo>
                        <a:lnTo>
                          <a:pt x="9" y="5"/>
                        </a:lnTo>
                        <a:lnTo>
                          <a:pt x="6" y="8"/>
                        </a:lnTo>
                        <a:lnTo>
                          <a:pt x="3" y="11"/>
                        </a:lnTo>
                        <a:lnTo>
                          <a:pt x="2" y="15"/>
                        </a:lnTo>
                        <a:lnTo>
                          <a:pt x="1" y="19"/>
                        </a:lnTo>
                        <a:lnTo>
                          <a:pt x="0" y="24"/>
                        </a:lnTo>
                        <a:lnTo>
                          <a:pt x="1" y="28"/>
                        </a:lnTo>
                        <a:lnTo>
                          <a:pt x="2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9" y="42"/>
                        </a:lnTo>
                        <a:lnTo>
                          <a:pt x="14" y="45"/>
                        </a:lnTo>
                        <a:lnTo>
                          <a:pt x="18" y="47"/>
                        </a:lnTo>
                        <a:lnTo>
                          <a:pt x="23" y="47"/>
                        </a:ln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69" name="Freeform 631"/>
                  <p:cNvSpPr>
                    <a:spLocks noChangeAspect="1"/>
                  </p:cNvSpPr>
                  <p:nvPr/>
                </p:nvSpPr>
                <p:spPr bwMode="auto">
                  <a:xfrm>
                    <a:off x="282" y="1911"/>
                    <a:ext cx="14" cy="21"/>
                  </a:xfrm>
                  <a:custGeom>
                    <a:avLst/>
                    <a:gdLst>
                      <a:gd name="T0" fmla="*/ 7 w 46"/>
                      <a:gd name="T1" fmla="*/ 21 h 87"/>
                      <a:gd name="T2" fmla="*/ 14 w 46"/>
                      <a:gd name="T3" fmla="*/ 15 h 87"/>
                      <a:gd name="T4" fmla="*/ 14 w 46"/>
                      <a:gd name="T5" fmla="*/ 0 h 87"/>
                      <a:gd name="T6" fmla="*/ 0 w 46"/>
                      <a:gd name="T7" fmla="*/ 0 h 87"/>
                      <a:gd name="T8" fmla="*/ 0 w 46"/>
                      <a:gd name="T9" fmla="*/ 15 h 87"/>
                      <a:gd name="T10" fmla="*/ 7 w 46"/>
                      <a:gd name="T11" fmla="*/ 21 h 87"/>
                      <a:gd name="T12" fmla="*/ 0 w 46"/>
                      <a:gd name="T13" fmla="*/ 15 h 87"/>
                      <a:gd name="T14" fmla="*/ 0 w 46"/>
                      <a:gd name="T15" fmla="*/ 17 h 87"/>
                      <a:gd name="T16" fmla="*/ 1 w 46"/>
                      <a:gd name="T17" fmla="*/ 18 h 87"/>
                      <a:gd name="T18" fmla="*/ 1 w 46"/>
                      <a:gd name="T19" fmla="*/ 19 h 87"/>
                      <a:gd name="T20" fmla="*/ 2 w 46"/>
                      <a:gd name="T21" fmla="*/ 20 h 87"/>
                      <a:gd name="T22" fmla="*/ 3 w 46"/>
                      <a:gd name="T23" fmla="*/ 20 h 87"/>
                      <a:gd name="T24" fmla="*/ 5 w 46"/>
                      <a:gd name="T25" fmla="*/ 21 h 87"/>
                      <a:gd name="T26" fmla="*/ 6 w 46"/>
                      <a:gd name="T27" fmla="*/ 21 h 87"/>
                      <a:gd name="T28" fmla="*/ 7 w 46"/>
                      <a:gd name="T29" fmla="*/ 21 h 87"/>
                      <a:gd name="T30" fmla="*/ 8 w 46"/>
                      <a:gd name="T31" fmla="*/ 21 h 87"/>
                      <a:gd name="T32" fmla="*/ 10 w 46"/>
                      <a:gd name="T33" fmla="*/ 21 h 87"/>
                      <a:gd name="T34" fmla="*/ 11 w 46"/>
                      <a:gd name="T35" fmla="*/ 20 h 87"/>
                      <a:gd name="T36" fmla="*/ 12 w 46"/>
                      <a:gd name="T37" fmla="*/ 20 h 87"/>
                      <a:gd name="T38" fmla="*/ 13 w 46"/>
                      <a:gd name="T39" fmla="*/ 19 h 87"/>
                      <a:gd name="T40" fmla="*/ 13 w 46"/>
                      <a:gd name="T41" fmla="*/ 18 h 87"/>
                      <a:gd name="T42" fmla="*/ 14 w 46"/>
                      <a:gd name="T43" fmla="*/ 17 h 87"/>
                      <a:gd name="T44" fmla="*/ 14 w 46"/>
                      <a:gd name="T45" fmla="*/ 15 h 87"/>
                      <a:gd name="T46" fmla="*/ 7 w 46"/>
                      <a:gd name="T47" fmla="*/ 21 h 8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87">
                        <a:moveTo>
                          <a:pt x="23" y="87"/>
                        </a:moveTo>
                        <a:lnTo>
                          <a:pt x="46" y="64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64"/>
                        </a:lnTo>
                        <a:lnTo>
                          <a:pt x="23" y="87"/>
                        </a:lnTo>
                        <a:lnTo>
                          <a:pt x="0" y="64"/>
                        </a:lnTo>
                        <a:lnTo>
                          <a:pt x="1" y="69"/>
                        </a:lnTo>
                        <a:lnTo>
                          <a:pt x="2" y="73"/>
                        </a:lnTo>
                        <a:lnTo>
                          <a:pt x="4" y="77"/>
                        </a:lnTo>
                        <a:lnTo>
                          <a:pt x="7" y="81"/>
                        </a:lnTo>
                        <a:lnTo>
                          <a:pt x="11" y="84"/>
                        </a:lnTo>
                        <a:lnTo>
                          <a:pt x="15" y="85"/>
                        </a:lnTo>
                        <a:lnTo>
                          <a:pt x="19" y="86"/>
                        </a:lnTo>
                        <a:lnTo>
                          <a:pt x="23" y="87"/>
                        </a:lnTo>
                        <a:lnTo>
                          <a:pt x="27" y="86"/>
                        </a:lnTo>
                        <a:lnTo>
                          <a:pt x="32" y="85"/>
                        </a:lnTo>
                        <a:lnTo>
                          <a:pt x="36" y="84"/>
                        </a:lnTo>
                        <a:lnTo>
                          <a:pt x="39" y="81"/>
                        </a:lnTo>
                        <a:lnTo>
                          <a:pt x="42" y="77"/>
                        </a:lnTo>
                        <a:lnTo>
                          <a:pt x="44" y="73"/>
                        </a:lnTo>
                        <a:lnTo>
                          <a:pt x="46" y="69"/>
                        </a:lnTo>
                        <a:lnTo>
                          <a:pt x="46" y="64"/>
                        </a:lnTo>
                        <a:lnTo>
                          <a:pt x="23" y="8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70" name="Freeform 632"/>
                  <p:cNvSpPr>
                    <a:spLocks noChangeAspect="1"/>
                  </p:cNvSpPr>
                  <p:nvPr/>
                </p:nvSpPr>
                <p:spPr bwMode="auto">
                  <a:xfrm>
                    <a:off x="289" y="1919"/>
                    <a:ext cx="21" cy="14"/>
                  </a:xfrm>
                  <a:custGeom>
                    <a:avLst/>
                    <a:gdLst>
                      <a:gd name="T0" fmla="*/ 21 w 65"/>
                      <a:gd name="T1" fmla="*/ 7 h 46"/>
                      <a:gd name="T2" fmla="*/ 14 w 65"/>
                      <a:gd name="T3" fmla="*/ 0 h 46"/>
                      <a:gd name="T4" fmla="*/ 0 w 65"/>
                      <a:gd name="T5" fmla="*/ 0 h 46"/>
                      <a:gd name="T6" fmla="*/ 0 w 65"/>
                      <a:gd name="T7" fmla="*/ 14 h 46"/>
                      <a:gd name="T8" fmla="*/ 14 w 65"/>
                      <a:gd name="T9" fmla="*/ 14 h 46"/>
                      <a:gd name="T10" fmla="*/ 21 w 65"/>
                      <a:gd name="T11" fmla="*/ 7 h 46"/>
                      <a:gd name="T12" fmla="*/ 14 w 65"/>
                      <a:gd name="T13" fmla="*/ 14 h 46"/>
                      <a:gd name="T14" fmla="*/ 16 w 65"/>
                      <a:gd name="T15" fmla="*/ 14 h 46"/>
                      <a:gd name="T16" fmla="*/ 17 w 65"/>
                      <a:gd name="T17" fmla="*/ 13 h 46"/>
                      <a:gd name="T18" fmla="*/ 18 w 65"/>
                      <a:gd name="T19" fmla="*/ 13 h 46"/>
                      <a:gd name="T20" fmla="*/ 19 w 65"/>
                      <a:gd name="T21" fmla="*/ 12 h 46"/>
                      <a:gd name="T22" fmla="*/ 20 w 65"/>
                      <a:gd name="T23" fmla="*/ 11 h 46"/>
                      <a:gd name="T24" fmla="*/ 20 w 65"/>
                      <a:gd name="T25" fmla="*/ 9 h 46"/>
                      <a:gd name="T26" fmla="*/ 21 w 65"/>
                      <a:gd name="T27" fmla="*/ 8 h 46"/>
                      <a:gd name="T28" fmla="*/ 21 w 65"/>
                      <a:gd name="T29" fmla="*/ 7 h 46"/>
                      <a:gd name="T30" fmla="*/ 21 w 65"/>
                      <a:gd name="T31" fmla="*/ 6 h 46"/>
                      <a:gd name="T32" fmla="*/ 20 w 65"/>
                      <a:gd name="T33" fmla="*/ 4 h 46"/>
                      <a:gd name="T34" fmla="*/ 20 w 65"/>
                      <a:gd name="T35" fmla="*/ 3 h 46"/>
                      <a:gd name="T36" fmla="*/ 19 w 65"/>
                      <a:gd name="T37" fmla="*/ 2 h 46"/>
                      <a:gd name="T38" fmla="*/ 18 w 65"/>
                      <a:gd name="T39" fmla="*/ 1 h 46"/>
                      <a:gd name="T40" fmla="*/ 17 w 65"/>
                      <a:gd name="T41" fmla="*/ 1 h 46"/>
                      <a:gd name="T42" fmla="*/ 16 w 65"/>
                      <a:gd name="T43" fmla="*/ 0 h 46"/>
                      <a:gd name="T44" fmla="*/ 14 w 65"/>
                      <a:gd name="T45" fmla="*/ 0 h 46"/>
                      <a:gd name="T46" fmla="*/ 21 w 65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5" h="46">
                        <a:moveTo>
                          <a:pt x="65" y="23"/>
                        </a:moveTo>
                        <a:lnTo>
                          <a:pt x="42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42" y="46"/>
                        </a:lnTo>
                        <a:lnTo>
                          <a:pt x="65" y="23"/>
                        </a:lnTo>
                        <a:lnTo>
                          <a:pt x="42" y="46"/>
                        </a:lnTo>
                        <a:lnTo>
                          <a:pt x="48" y="45"/>
                        </a:lnTo>
                        <a:lnTo>
                          <a:pt x="52" y="44"/>
                        </a:lnTo>
                        <a:lnTo>
                          <a:pt x="56" y="42"/>
                        </a:lnTo>
                        <a:lnTo>
                          <a:pt x="59" y="39"/>
                        </a:lnTo>
                        <a:lnTo>
                          <a:pt x="62" y="35"/>
                        </a:lnTo>
                        <a:lnTo>
                          <a:pt x="63" y="31"/>
                        </a:lnTo>
                        <a:lnTo>
                          <a:pt x="64" y="27"/>
                        </a:lnTo>
                        <a:lnTo>
                          <a:pt x="65" y="23"/>
                        </a:lnTo>
                        <a:lnTo>
                          <a:pt x="64" y="19"/>
                        </a:lnTo>
                        <a:lnTo>
                          <a:pt x="63" y="14"/>
                        </a:lnTo>
                        <a:lnTo>
                          <a:pt x="62" y="10"/>
                        </a:lnTo>
                        <a:lnTo>
                          <a:pt x="59" y="7"/>
                        </a:lnTo>
                        <a:lnTo>
                          <a:pt x="56" y="4"/>
                        </a:lnTo>
                        <a:lnTo>
                          <a:pt x="52" y="2"/>
                        </a:lnTo>
                        <a:lnTo>
                          <a:pt x="48" y="0"/>
                        </a:lnTo>
                        <a:lnTo>
                          <a:pt x="42" y="0"/>
                        </a:lnTo>
                        <a:lnTo>
                          <a:pt x="65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71" name="Freeform 633"/>
                  <p:cNvSpPr>
                    <a:spLocks noChangeAspect="1"/>
                  </p:cNvSpPr>
                  <p:nvPr/>
                </p:nvSpPr>
                <p:spPr bwMode="auto">
                  <a:xfrm>
                    <a:off x="296" y="1926"/>
                    <a:ext cx="14" cy="136"/>
                  </a:xfrm>
                  <a:custGeom>
                    <a:avLst/>
                    <a:gdLst>
                      <a:gd name="T0" fmla="*/ 11 w 46"/>
                      <a:gd name="T1" fmla="*/ 135 h 455"/>
                      <a:gd name="T2" fmla="*/ 14 w 46"/>
                      <a:gd name="T3" fmla="*/ 129 h 455"/>
                      <a:gd name="T4" fmla="*/ 14 w 46"/>
                      <a:gd name="T5" fmla="*/ 0 h 455"/>
                      <a:gd name="T6" fmla="*/ 0 w 46"/>
                      <a:gd name="T7" fmla="*/ 0 h 455"/>
                      <a:gd name="T8" fmla="*/ 0 w 46"/>
                      <a:gd name="T9" fmla="*/ 129 h 455"/>
                      <a:gd name="T10" fmla="*/ 11 w 46"/>
                      <a:gd name="T11" fmla="*/ 135 h 455"/>
                      <a:gd name="T12" fmla="*/ 0 w 46"/>
                      <a:gd name="T13" fmla="*/ 129 h 455"/>
                      <a:gd name="T14" fmla="*/ 0 w 46"/>
                      <a:gd name="T15" fmla="*/ 131 h 455"/>
                      <a:gd name="T16" fmla="*/ 0 w 46"/>
                      <a:gd name="T17" fmla="*/ 132 h 455"/>
                      <a:gd name="T18" fmla="*/ 1 w 46"/>
                      <a:gd name="T19" fmla="*/ 133 h 455"/>
                      <a:gd name="T20" fmla="*/ 2 w 46"/>
                      <a:gd name="T21" fmla="*/ 134 h 455"/>
                      <a:gd name="T22" fmla="*/ 3 w 46"/>
                      <a:gd name="T23" fmla="*/ 135 h 455"/>
                      <a:gd name="T24" fmla="*/ 4 w 46"/>
                      <a:gd name="T25" fmla="*/ 136 h 455"/>
                      <a:gd name="T26" fmla="*/ 5 w 46"/>
                      <a:gd name="T27" fmla="*/ 136 h 455"/>
                      <a:gd name="T28" fmla="*/ 7 w 46"/>
                      <a:gd name="T29" fmla="*/ 136 h 455"/>
                      <a:gd name="T30" fmla="*/ 9 w 46"/>
                      <a:gd name="T31" fmla="*/ 136 h 455"/>
                      <a:gd name="T32" fmla="*/ 10 w 46"/>
                      <a:gd name="T33" fmla="*/ 136 h 455"/>
                      <a:gd name="T34" fmla="*/ 11 w 46"/>
                      <a:gd name="T35" fmla="*/ 135 h 455"/>
                      <a:gd name="T36" fmla="*/ 12 w 46"/>
                      <a:gd name="T37" fmla="*/ 134 h 455"/>
                      <a:gd name="T38" fmla="*/ 13 w 46"/>
                      <a:gd name="T39" fmla="*/ 133 h 455"/>
                      <a:gd name="T40" fmla="*/ 13 w 46"/>
                      <a:gd name="T41" fmla="*/ 132 h 455"/>
                      <a:gd name="T42" fmla="*/ 14 w 46"/>
                      <a:gd name="T43" fmla="*/ 131 h 455"/>
                      <a:gd name="T44" fmla="*/ 14 w 46"/>
                      <a:gd name="T45" fmla="*/ 129 h 455"/>
                      <a:gd name="T46" fmla="*/ 11 w 46"/>
                      <a:gd name="T47" fmla="*/ 135 h 45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455">
                        <a:moveTo>
                          <a:pt x="36" y="450"/>
                        </a:moveTo>
                        <a:lnTo>
                          <a:pt x="46" y="43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431"/>
                        </a:lnTo>
                        <a:lnTo>
                          <a:pt x="36" y="450"/>
                        </a:lnTo>
                        <a:lnTo>
                          <a:pt x="0" y="431"/>
                        </a:lnTo>
                        <a:lnTo>
                          <a:pt x="0" y="437"/>
                        </a:lnTo>
                        <a:lnTo>
                          <a:pt x="1" y="442"/>
                        </a:lnTo>
                        <a:lnTo>
                          <a:pt x="4" y="445"/>
                        </a:lnTo>
                        <a:lnTo>
                          <a:pt x="6" y="448"/>
                        </a:lnTo>
                        <a:lnTo>
                          <a:pt x="11" y="451"/>
                        </a:lnTo>
                        <a:lnTo>
                          <a:pt x="14" y="454"/>
                        </a:lnTo>
                        <a:lnTo>
                          <a:pt x="18" y="455"/>
                        </a:lnTo>
                        <a:lnTo>
                          <a:pt x="23" y="455"/>
                        </a:lnTo>
                        <a:lnTo>
                          <a:pt x="28" y="455"/>
                        </a:lnTo>
                        <a:lnTo>
                          <a:pt x="32" y="454"/>
                        </a:lnTo>
                        <a:lnTo>
                          <a:pt x="35" y="451"/>
                        </a:lnTo>
                        <a:lnTo>
                          <a:pt x="39" y="448"/>
                        </a:lnTo>
                        <a:lnTo>
                          <a:pt x="42" y="445"/>
                        </a:lnTo>
                        <a:lnTo>
                          <a:pt x="44" y="442"/>
                        </a:lnTo>
                        <a:lnTo>
                          <a:pt x="45" y="437"/>
                        </a:lnTo>
                        <a:lnTo>
                          <a:pt x="46" y="431"/>
                        </a:lnTo>
                        <a:lnTo>
                          <a:pt x="36" y="45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72" name="Freeform 634"/>
                  <p:cNvSpPr>
                    <a:spLocks noChangeAspect="1"/>
                  </p:cNvSpPr>
                  <p:nvPr/>
                </p:nvSpPr>
                <p:spPr bwMode="auto">
                  <a:xfrm>
                    <a:off x="282" y="2055"/>
                    <a:ext cx="21" cy="14"/>
                  </a:xfrm>
                  <a:custGeom>
                    <a:avLst/>
                    <a:gdLst>
                      <a:gd name="T0" fmla="*/ 0 w 67"/>
                      <a:gd name="T1" fmla="*/ 9 h 66"/>
                      <a:gd name="T2" fmla="*/ 11 w 67"/>
                      <a:gd name="T3" fmla="*/ 13 h 66"/>
                      <a:gd name="T4" fmla="*/ 21 w 67"/>
                      <a:gd name="T5" fmla="*/ 8 h 66"/>
                      <a:gd name="T6" fmla="*/ 13 w 67"/>
                      <a:gd name="T7" fmla="*/ 0 h 66"/>
                      <a:gd name="T8" fmla="*/ 3 w 67"/>
                      <a:gd name="T9" fmla="*/ 5 h 66"/>
                      <a:gd name="T10" fmla="*/ 0 w 67"/>
                      <a:gd name="T11" fmla="*/ 9 h 66"/>
                      <a:gd name="T12" fmla="*/ 3 w 67"/>
                      <a:gd name="T13" fmla="*/ 5 h 66"/>
                      <a:gd name="T14" fmla="*/ 2 w 67"/>
                      <a:gd name="T15" fmla="*/ 6 h 66"/>
                      <a:gd name="T16" fmla="*/ 1 w 67"/>
                      <a:gd name="T17" fmla="*/ 7 h 66"/>
                      <a:gd name="T18" fmla="*/ 0 w 67"/>
                      <a:gd name="T19" fmla="*/ 7 h 66"/>
                      <a:gd name="T20" fmla="*/ 0 w 67"/>
                      <a:gd name="T21" fmla="*/ 8 h 66"/>
                      <a:gd name="T22" fmla="*/ 0 w 67"/>
                      <a:gd name="T23" fmla="*/ 9 h 66"/>
                      <a:gd name="T24" fmla="*/ 0 w 67"/>
                      <a:gd name="T25" fmla="*/ 10 h 66"/>
                      <a:gd name="T26" fmla="*/ 1 w 67"/>
                      <a:gd name="T27" fmla="*/ 11 h 66"/>
                      <a:gd name="T28" fmla="*/ 1 w 67"/>
                      <a:gd name="T29" fmla="*/ 12 h 66"/>
                      <a:gd name="T30" fmla="*/ 2 w 67"/>
                      <a:gd name="T31" fmla="*/ 12 h 66"/>
                      <a:gd name="T32" fmla="*/ 3 w 67"/>
                      <a:gd name="T33" fmla="*/ 13 h 66"/>
                      <a:gd name="T34" fmla="*/ 4 w 67"/>
                      <a:gd name="T35" fmla="*/ 14 h 66"/>
                      <a:gd name="T36" fmla="*/ 6 w 67"/>
                      <a:gd name="T37" fmla="*/ 14 h 66"/>
                      <a:gd name="T38" fmla="*/ 7 w 67"/>
                      <a:gd name="T39" fmla="*/ 14 h 66"/>
                      <a:gd name="T40" fmla="*/ 8 w 67"/>
                      <a:gd name="T41" fmla="*/ 14 h 66"/>
                      <a:gd name="T42" fmla="*/ 10 w 67"/>
                      <a:gd name="T43" fmla="*/ 14 h 66"/>
                      <a:gd name="T44" fmla="*/ 11 w 67"/>
                      <a:gd name="T45" fmla="*/ 13 h 66"/>
                      <a:gd name="T46" fmla="*/ 0 w 67"/>
                      <a:gd name="T47" fmla="*/ 9 h 6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7" h="66">
                        <a:moveTo>
                          <a:pt x="0" y="42"/>
                        </a:moveTo>
                        <a:lnTo>
                          <a:pt x="36" y="60"/>
                        </a:lnTo>
                        <a:lnTo>
                          <a:pt x="67" y="38"/>
                        </a:lnTo>
                        <a:lnTo>
                          <a:pt x="41" y="0"/>
                        </a:lnTo>
                        <a:lnTo>
                          <a:pt x="9" y="23"/>
                        </a:lnTo>
                        <a:lnTo>
                          <a:pt x="0" y="42"/>
                        </a:lnTo>
                        <a:lnTo>
                          <a:pt x="9" y="23"/>
                        </a:lnTo>
                        <a:lnTo>
                          <a:pt x="5" y="27"/>
                        </a:lnTo>
                        <a:lnTo>
                          <a:pt x="3" y="31"/>
                        </a:lnTo>
                        <a:lnTo>
                          <a:pt x="1" y="35"/>
                        </a:lnTo>
                        <a:lnTo>
                          <a:pt x="0" y="39"/>
                        </a:lnTo>
                        <a:lnTo>
                          <a:pt x="0" y="44"/>
                        </a:lnTo>
                        <a:lnTo>
                          <a:pt x="1" y="48"/>
                        </a:lnTo>
                        <a:lnTo>
                          <a:pt x="2" y="52"/>
                        </a:lnTo>
                        <a:lnTo>
                          <a:pt x="4" y="55"/>
                        </a:lnTo>
                        <a:lnTo>
                          <a:pt x="7" y="58"/>
                        </a:lnTo>
                        <a:lnTo>
                          <a:pt x="10" y="62"/>
                        </a:lnTo>
                        <a:lnTo>
                          <a:pt x="14" y="64"/>
                        </a:lnTo>
                        <a:lnTo>
                          <a:pt x="19" y="65"/>
                        </a:lnTo>
                        <a:lnTo>
                          <a:pt x="23" y="66"/>
                        </a:lnTo>
                        <a:lnTo>
                          <a:pt x="27" y="65"/>
                        </a:lnTo>
                        <a:lnTo>
                          <a:pt x="31" y="64"/>
                        </a:lnTo>
                        <a:lnTo>
                          <a:pt x="36" y="60"/>
                        </a:lnTo>
                        <a:lnTo>
                          <a:pt x="0" y="4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73" name="Rectangle 63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82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474" name="Freeform 636"/>
                  <p:cNvSpPr>
                    <a:spLocks noChangeAspect="1"/>
                  </p:cNvSpPr>
                  <p:nvPr/>
                </p:nvSpPr>
                <p:spPr bwMode="auto">
                  <a:xfrm>
                    <a:off x="5244" y="1561"/>
                    <a:ext cx="7" cy="14"/>
                  </a:xfrm>
                  <a:custGeom>
                    <a:avLst/>
                    <a:gdLst>
                      <a:gd name="T0" fmla="*/ 7 w 31"/>
                      <a:gd name="T1" fmla="*/ 7 h 46"/>
                      <a:gd name="T2" fmla="*/ 2 w 31"/>
                      <a:gd name="T3" fmla="*/ 0 h 46"/>
                      <a:gd name="T4" fmla="*/ 0 w 31"/>
                      <a:gd name="T5" fmla="*/ 0 h 46"/>
                      <a:gd name="T6" fmla="*/ 0 w 31"/>
                      <a:gd name="T7" fmla="*/ 14 h 46"/>
                      <a:gd name="T8" fmla="*/ 2 w 31"/>
                      <a:gd name="T9" fmla="*/ 14 h 46"/>
                      <a:gd name="T10" fmla="*/ 7 w 31"/>
                      <a:gd name="T11" fmla="*/ 7 h 46"/>
                      <a:gd name="T12" fmla="*/ 2 w 31"/>
                      <a:gd name="T13" fmla="*/ 14 h 46"/>
                      <a:gd name="T14" fmla="*/ 3 w 31"/>
                      <a:gd name="T15" fmla="*/ 14 h 46"/>
                      <a:gd name="T16" fmla="*/ 4 w 31"/>
                      <a:gd name="T17" fmla="*/ 13 h 46"/>
                      <a:gd name="T18" fmla="*/ 5 w 31"/>
                      <a:gd name="T19" fmla="*/ 13 h 46"/>
                      <a:gd name="T20" fmla="*/ 6 w 31"/>
                      <a:gd name="T21" fmla="*/ 12 h 46"/>
                      <a:gd name="T22" fmla="*/ 6 w 31"/>
                      <a:gd name="T23" fmla="*/ 11 h 46"/>
                      <a:gd name="T24" fmla="*/ 7 w 31"/>
                      <a:gd name="T25" fmla="*/ 10 h 46"/>
                      <a:gd name="T26" fmla="*/ 7 w 31"/>
                      <a:gd name="T27" fmla="*/ 8 h 46"/>
                      <a:gd name="T28" fmla="*/ 7 w 31"/>
                      <a:gd name="T29" fmla="*/ 7 h 46"/>
                      <a:gd name="T30" fmla="*/ 7 w 31"/>
                      <a:gd name="T31" fmla="*/ 6 h 46"/>
                      <a:gd name="T32" fmla="*/ 7 w 31"/>
                      <a:gd name="T33" fmla="*/ 5 h 46"/>
                      <a:gd name="T34" fmla="*/ 6 w 31"/>
                      <a:gd name="T35" fmla="*/ 3 h 46"/>
                      <a:gd name="T36" fmla="*/ 6 w 31"/>
                      <a:gd name="T37" fmla="*/ 2 h 46"/>
                      <a:gd name="T38" fmla="*/ 5 w 31"/>
                      <a:gd name="T39" fmla="*/ 1 h 46"/>
                      <a:gd name="T40" fmla="*/ 4 w 31"/>
                      <a:gd name="T41" fmla="*/ 1 h 46"/>
                      <a:gd name="T42" fmla="*/ 3 w 31"/>
                      <a:gd name="T43" fmla="*/ 0 h 46"/>
                      <a:gd name="T44" fmla="*/ 2 w 31"/>
                      <a:gd name="T45" fmla="*/ 0 h 46"/>
                      <a:gd name="T46" fmla="*/ 7 w 3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1" h="46">
                        <a:moveTo>
                          <a:pt x="31" y="23"/>
                        </a:moveTo>
                        <a:lnTo>
                          <a:pt x="8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8" y="46"/>
                        </a:lnTo>
                        <a:lnTo>
                          <a:pt x="31" y="23"/>
                        </a:lnTo>
                        <a:lnTo>
                          <a:pt x="8" y="46"/>
                        </a:lnTo>
                        <a:lnTo>
                          <a:pt x="14" y="45"/>
                        </a:lnTo>
                        <a:lnTo>
                          <a:pt x="19" y="44"/>
                        </a:lnTo>
                        <a:lnTo>
                          <a:pt x="22" y="42"/>
                        </a:lnTo>
                        <a:lnTo>
                          <a:pt x="25" y="39"/>
                        </a:lnTo>
                        <a:lnTo>
                          <a:pt x="28" y="36"/>
                        </a:lnTo>
                        <a:lnTo>
                          <a:pt x="30" y="32"/>
                        </a:lnTo>
                        <a:lnTo>
                          <a:pt x="31" y="27"/>
                        </a:lnTo>
                        <a:lnTo>
                          <a:pt x="31" y="23"/>
                        </a:lnTo>
                        <a:lnTo>
                          <a:pt x="31" y="19"/>
                        </a:lnTo>
                        <a:lnTo>
                          <a:pt x="30" y="15"/>
                        </a:lnTo>
                        <a:lnTo>
                          <a:pt x="28" y="10"/>
                        </a:lnTo>
                        <a:lnTo>
                          <a:pt x="25" y="7"/>
                        </a:lnTo>
                        <a:lnTo>
                          <a:pt x="22" y="4"/>
                        </a:lnTo>
                        <a:lnTo>
                          <a:pt x="19" y="2"/>
                        </a:lnTo>
                        <a:lnTo>
                          <a:pt x="14" y="0"/>
                        </a:lnTo>
                        <a:lnTo>
                          <a:pt x="8" y="0"/>
                        </a:lnTo>
                        <a:lnTo>
                          <a:pt x="31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75" name="Freeform 637"/>
                  <p:cNvSpPr>
                    <a:spLocks noChangeAspect="1"/>
                  </p:cNvSpPr>
                  <p:nvPr/>
                </p:nvSpPr>
                <p:spPr bwMode="auto">
                  <a:xfrm>
                    <a:off x="5237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5 w 46"/>
                      <a:gd name="T25" fmla="*/ 36 h 123"/>
                      <a:gd name="T26" fmla="*/ 6 w 46"/>
                      <a:gd name="T27" fmla="*/ 36 h 123"/>
                      <a:gd name="T28" fmla="*/ 7 w 46"/>
                      <a:gd name="T29" fmla="*/ 36 h 123"/>
                      <a:gd name="T30" fmla="*/ 9 w 46"/>
                      <a:gd name="T31" fmla="*/ 36 h 123"/>
                      <a:gd name="T32" fmla="*/ 10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8" y="118"/>
                        </a:lnTo>
                        <a:lnTo>
                          <a:pt x="11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8" y="123"/>
                        </a:lnTo>
                        <a:lnTo>
                          <a:pt x="32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5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76" name="Freeform 638"/>
                  <p:cNvSpPr>
                    <a:spLocks noChangeAspect="1"/>
                  </p:cNvSpPr>
                  <p:nvPr/>
                </p:nvSpPr>
                <p:spPr bwMode="auto">
                  <a:xfrm>
                    <a:off x="5230" y="1589"/>
                    <a:ext cx="14" cy="14"/>
                  </a:xfrm>
                  <a:custGeom>
                    <a:avLst/>
                    <a:gdLst>
                      <a:gd name="T0" fmla="*/ 0 w 41"/>
                      <a:gd name="T1" fmla="*/ 7 h 46"/>
                      <a:gd name="T2" fmla="*/ 8 w 41"/>
                      <a:gd name="T3" fmla="*/ 14 h 46"/>
                      <a:gd name="T4" fmla="*/ 14 w 41"/>
                      <a:gd name="T5" fmla="*/ 14 h 46"/>
                      <a:gd name="T6" fmla="*/ 14 w 41"/>
                      <a:gd name="T7" fmla="*/ 0 h 46"/>
                      <a:gd name="T8" fmla="*/ 8 w 41"/>
                      <a:gd name="T9" fmla="*/ 0 h 46"/>
                      <a:gd name="T10" fmla="*/ 0 w 41"/>
                      <a:gd name="T11" fmla="*/ 7 h 46"/>
                      <a:gd name="T12" fmla="*/ 8 w 41"/>
                      <a:gd name="T13" fmla="*/ 0 h 46"/>
                      <a:gd name="T14" fmla="*/ 6 w 41"/>
                      <a:gd name="T15" fmla="*/ 0 h 46"/>
                      <a:gd name="T16" fmla="*/ 5 w 41"/>
                      <a:gd name="T17" fmla="*/ 1 h 46"/>
                      <a:gd name="T18" fmla="*/ 3 w 41"/>
                      <a:gd name="T19" fmla="*/ 1 h 46"/>
                      <a:gd name="T20" fmla="*/ 2 w 41"/>
                      <a:gd name="T21" fmla="*/ 2 h 46"/>
                      <a:gd name="T22" fmla="*/ 1 w 41"/>
                      <a:gd name="T23" fmla="*/ 3 h 46"/>
                      <a:gd name="T24" fmla="*/ 1 w 41"/>
                      <a:gd name="T25" fmla="*/ 5 h 46"/>
                      <a:gd name="T26" fmla="*/ 0 w 41"/>
                      <a:gd name="T27" fmla="*/ 6 h 46"/>
                      <a:gd name="T28" fmla="*/ 0 w 41"/>
                      <a:gd name="T29" fmla="*/ 7 h 46"/>
                      <a:gd name="T30" fmla="*/ 0 w 41"/>
                      <a:gd name="T31" fmla="*/ 8 h 46"/>
                      <a:gd name="T32" fmla="*/ 1 w 41"/>
                      <a:gd name="T33" fmla="*/ 10 h 46"/>
                      <a:gd name="T34" fmla="*/ 1 w 41"/>
                      <a:gd name="T35" fmla="*/ 11 h 46"/>
                      <a:gd name="T36" fmla="*/ 2 w 41"/>
                      <a:gd name="T37" fmla="*/ 12 h 46"/>
                      <a:gd name="T38" fmla="*/ 3 w 41"/>
                      <a:gd name="T39" fmla="*/ 13 h 46"/>
                      <a:gd name="T40" fmla="*/ 5 w 41"/>
                      <a:gd name="T41" fmla="*/ 13 h 46"/>
                      <a:gd name="T42" fmla="*/ 6 w 41"/>
                      <a:gd name="T43" fmla="*/ 14 h 46"/>
                      <a:gd name="T44" fmla="*/ 8 w 41"/>
                      <a:gd name="T45" fmla="*/ 14 h 46"/>
                      <a:gd name="T46" fmla="*/ 0 w 4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1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41" y="46"/>
                        </a:lnTo>
                        <a:lnTo>
                          <a:pt x="41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7" y="7"/>
                        </a:lnTo>
                        <a:lnTo>
                          <a:pt x="4" y="10"/>
                        </a:lnTo>
                        <a:lnTo>
                          <a:pt x="2" y="15"/>
                        </a:lnTo>
                        <a:lnTo>
                          <a:pt x="1" y="19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2" y="32"/>
                        </a:lnTo>
                        <a:lnTo>
                          <a:pt x="4" y="36"/>
                        </a:lnTo>
                        <a:lnTo>
                          <a:pt x="7" y="39"/>
                        </a:lnTo>
                        <a:lnTo>
                          <a:pt x="10" y="42"/>
                        </a:lnTo>
                        <a:lnTo>
                          <a:pt x="14" y="44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77" name="Freeform 639"/>
                  <p:cNvSpPr>
                    <a:spLocks noChangeAspect="1"/>
                  </p:cNvSpPr>
                  <p:nvPr/>
                </p:nvSpPr>
                <p:spPr bwMode="auto">
                  <a:xfrm>
                    <a:off x="5230" y="1596"/>
                    <a:ext cx="14" cy="315"/>
                  </a:xfrm>
                  <a:custGeom>
                    <a:avLst/>
                    <a:gdLst>
                      <a:gd name="T0" fmla="*/ 7 w 48"/>
                      <a:gd name="T1" fmla="*/ 315 h 1067"/>
                      <a:gd name="T2" fmla="*/ 14 w 48"/>
                      <a:gd name="T3" fmla="*/ 308 h 1067"/>
                      <a:gd name="T4" fmla="*/ 14 w 48"/>
                      <a:gd name="T5" fmla="*/ 0 h 1067"/>
                      <a:gd name="T6" fmla="*/ 0 w 48"/>
                      <a:gd name="T7" fmla="*/ 0 h 1067"/>
                      <a:gd name="T8" fmla="*/ 0 w 48"/>
                      <a:gd name="T9" fmla="*/ 308 h 1067"/>
                      <a:gd name="T10" fmla="*/ 7 w 48"/>
                      <a:gd name="T11" fmla="*/ 315 h 1067"/>
                      <a:gd name="T12" fmla="*/ 0 w 48"/>
                      <a:gd name="T13" fmla="*/ 308 h 1067"/>
                      <a:gd name="T14" fmla="*/ 0 w 48"/>
                      <a:gd name="T15" fmla="*/ 310 h 1067"/>
                      <a:gd name="T16" fmla="*/ 1 w 48"/>
                      <a:gd name="T17" fmla="*/ 311 h 1067"/>
                      <a:gd name="T18" fmla="*/ 1 w 48"/>
                      <a:gd name="T19" fmla="*/ 312 h 1067"/>
                      <a:gd name="T20" fmla="*/ 2 w 48"/>
                      <a:gd name="T21" fmla="*/ 313 h 1067"/>
                      <a:gd name="T22" fmla="*/ 4 w 48"/>
                      <a:gd name="T23" fmla="*/ 314 h 1067"/>
                      <a:gd name="T24" fmla="*/ 4 w 48"/>
                      <a:gd name="T25" fmla="*/ 315 h 1067"/>
                      <a:gd name="T26" fmla="*/ 6 w 48"/>
                      <a:gd name="T27" fmla="*/ 315 h 1067"/>
                      <a:gd name="T28" fmla="*/ 7 w 48"/>
                      <a:gd name="T29" fmla="*/ 315 h 1067"/>
                      <a:gd name="T30" fmla="*/ 8 w 48"/>
                      <a:gd name="T31" fmla="*/ 315 h 1067"/>
                      <a:gd name="T32" fmla="*/ 10 w 48"/>
                      <a:gd name="T33" fmla="*/ 315 h 1067"/>
                      <a:gd name="T34" fmla="*/ 11 w 48"/>
                      <a:gd name="T35" fmla="*/ 314 h 1067"/>
                      <a:gd name="T36" fmla="*/ 12 w 48"/>
                      <a:gd name="T37" fmla="*/ 313 h 1067"/>
                      <a:gd name="T38" fmla="*/ 12 w 48"/>
                      <a:gd name="T39" fmla="*/ 312 h 1067"/>
                      <a:gd name="T40" fmla="*/ 13 w 48"/>
                      <a:gd name="T41" fmla="*/ 311 h 1067"/>
                      <a:gd name="T42" fmla="*/ 14 w 48"/>
                      <a:gd name="T43" fmla="*/ 310 h 1067"/>
                      <a:gd name="T44" fmla="*/ 14 w 48"/>
                      <a:gd name="T45" fmla="*/ 308 h 1067"/>
                      <a:gd name="T46" fmla="*/ 7 w 48"/>
                      <a:gd name="T47" fmla="*/ 315 h 106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8" h="1067">
                        <a:moveTo>
                          <a:pt x="23" y="1067"/>
                        </a:moveTo>
                        <a:lnTo>
                          <a:pt x="48" y="1044"/>
                        </a:lnTo>
                        <a:lnTo>
                          <a:pt x="48" y="0"/>
                        </a:lnTo>
                        <a:lnTo>
                          <a:pt x="0" y="0"/>
                        </a:lnTo>
                        <a:lnTo>
                          <a:pt x="0" y="1044"/>
                        </a:lnTo>
                        <a:lnTo>
                          <a:pt x="23" y="1067"/>
                        </a:lnTo>
                        <a:lnTo>
                          <a:pt x="0" y="1044"/>
                        </a:lnTo>
                        <a:lnTo>
                          <a:pt x="1" y="1049"/>
                        </a:lnTo>
                        <a:lnTo>
                          <a:pt x="2" y="1054"/>
                        </a:lnTo>
                        <a:lnTo>
                          <a:pt x="4" y="1057"/>
                        </a:lnTo>
                        <a:lnTo>
                          <a:pt x="8" y="1061"/>
                        </a:lnTo>
                        <a:lnTo>
                          <a:pt x="12" y="1064"/>
                        </a:lnTo>
                        <a:lnTo>
                          <a:pt x="15" y="1066"/>
                        </a:lnTo>
                        <a:lnTo>
                          <a:pt x="19" y="1067"/>
                        </a:lnTo>
                        <a:lnTo>
                          <a:pt x="23" y="1067"/>
                        </a:lnTo>
                        <a:lnTo>
                          <a:pt x="29" y="1067"/>
                        </a:lnTo>
                        <a:lnTo>
                          <a:pt x="33" y="1066"/>
                        </a:lnTo>
                        <a:lnTo>
                          <a:pt x="36" y="1064"/>
                        </a:lnTo>
                        <a:lnTo>
                          <a:pt x="40" y="1061"/>
                        </a:lnTo>
                        <a:lnTo>
                          <a:pt x="42" y="1057"/>
                        </a:lnTo>
                        <a:lnTo>
                          <a:pt x="46" y="1054"/>
                        </a:lnTo>
                        <a:lnTo>
                          <a:pt x="47" y="1049"/>
                        </a:lnTo>
                        <a:lnTo>
                          <a:pt x="48" y="1044"/>
                        </a:lnTo>
                        <a:lnTo>
                          <a:pt x="23" y="106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78" name="Freeform 640"/>
                  <p:cNvSpPr>
                    <a:spLocks noChangeAspect="1"/>
                  </p:cNvSpPr>
                  <p:nvPr/>
                </p:nvSpPr>
                <p:spPr bwMode="auto">
                  <a:xfrm>
                    <a:off x="5237" y="1904"/>
                    <a:ext cx="21" cy="7"/>
                  </a:xfrm>
                  <a:custGeom>
                    <a:avLst/>
                    <a:gdLst>
                      <a:gd name="T0" fmla="*/ 21 w 71"/>
                      <a:gd name="T1" fmla="*/ 4 h 47"/>
                      <a:gd name="T2" fmla="*/ 14 w 71"/>
                      <a:gd name="T3" fmla="*/ 0 h 47"/>
                      <a:gd name="T4" fmla="*/ 0 w 71"/>
                      <a:gd name="T5" fmla="*/ 0 h 47"/>
                      <a:gd name="T6" fmla="*/ 0 w 71"/>
                      <a:gd name="T7" fmla="*/ 7 h 47"/>
                      <a:gd name="T8" fmla="*/ 14 w 71"/>
                      <a:gd name="T9" fmla="*/ 7 h 47"/>
                      <a:gd name="T10" fmla="*/ 21 w 71"/>
                      <a:gd name="T11" fmla="*/ 4 h 47"/>
                      <a:gd name="T12" fmla="*/ 14 w 71"/>
                      <a:gd name="T13" fmla="*/ 7 h 47"/>
                      <a:gd name="T14" fmla="*/ 16 w 71"/>
                      <a:gd name="T15" fmla="*/ 7 h 47"/>
                      <a:gd name="T16" fmla="*/ 17 w 71"/>
                      <a:gd name="T17" fmla="*/ 7 h 47"/>
                      <a:gd name="T18" fmla="*/ 18 w 71"/>
                      <a:gd name="T19" fmla="*/ 6 h 47"/>
                      <a:gd name="T20" fmla="*/ 19 w 71"/>
                      <a:gd name="T21" fmla="*/ 6 h 47"/>
                      <a:gd name="T22" fmla="*/ 20 w 71"/>
                      <a:gd name="T23" fmla="*/ 5 h 47"/>
                      <a:gd name="T24" fmla="*/ 20 w 71"/>
                      <a:gd name="T25" fmla="*/ 5 h 47"/>
                      <a:gd name="T26" fmla="*/ 21 w 71"/>
                      <a:gd name="T27" fmla="*/ 4 h 47"/>
                      <a:gd name="T28" fmla="*/ 21 w 71"/>
                      <a:gd name="T29" fmla="*/ 4 h 47"/>
                      <a:gd name="T30" fmla="*/ 21 w 71"/>
                      <a:gd name="T31" fmla="*/ 3 h 47"/>
                      <a:gd name="T32" fmla="*/ 20 w 71"/>
                      <a:gd name="T33" fmla="*/ 2 h 47"/>
                      <a:gd name="T34" fmla="*/ 20 w 71"/>
                      <a:gd name="T35" fmla="*/ 2 h 47"/>
                      <a:gd name="T36" fmla="*/ 19 w 71"/>
                      <a:gd name="T37" fmla="*/ 1 h 47"/>
                      <a:gd name="T38" fmla="*/ 18 w 71"/>
                      <a:gd name="T39" fmla="*/ 1 h 47"/>
                      <a:gd name="T40" fmla="*/ 17 w 71"/>
                      <a:gd name="T41" fmla="*/ 0 h 47"/>
                      <a:gd name="T42" fmla="*/ 16 w 71"/>
                      <a:gd name="T43" fmla="*/ 0 h 47"/>
                      <a:gd name="T44" fmla="*/ 14 w 71"/>
                      <a:gd name="T45" fmla="*/ 0 h 47"/>
                      <a:gd name="T46" fmla="*/ 21 w 71"/>
                      <a:gd name="T47" fmla="*/ 4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71" h="47">
                        <a:moveTo>
                          <a:pt x="71" y="24"/>
                        </a:moveTo>
                        <a:lnTo>
                          <a:pt x="48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48" y="47"/>
                        </a:lnTo>
                        <a:lnTo>
                          <a:pt x="71" y="24"/>
                        </a:lnTo>
                        <a:lnTo>
                          <a:pt x="48" y="47"/>
                        </a:lnTo>
                        <a:lnTo>
                          <a:pt x="53" y="47"/>
                        </a:lnTo>
                        <a:lnTo>
                          <a:pt x="57" y="45"/>
                        </a:lnTo>
                        <a:lnTo>
                          <a:pt x="62" y="42"/>
                        </a:lnTo>
                        <a:lnTo>
                          <a:pt x="65" y="39"/>
                        </a:lnTo>
                        <a:lnTo>
                          <a:pt x="68" y="36"/>
                        </a:lnTo>
                        <a:lnTo>
                          <a:pt x="69" y="32"/>
                        </a:lnTo>
                        <a:lnTo>
                          <a:pt x="70" y="28"/>
                        </a:lnTo>
                        <a:lnTo>
                          <a:pt x="71" y="24"/>
                        </a:lnTo>
                        <a:lnTo>
                          <a:pt x="70" y="19"/>
                        </a:lnTo>
                        <a:lnTo>
                          <a:pt x="69" y="15"/>
                        </a:lnTo>
                        <a:lnTo>
                          <a:pt x="68" y="11"/>
                        </a:lnTo>
                        <a:lnTo>
                          <a:pt x="65" y="8"/>
                        </a:lnTo>
                        <a:lnTo>
                          <a:pt x="62" y="5"/>
                        </a:lnTo>
                        <a:lnTo>
                          <a:pt x="57" y="2"/>
                        </a:lnTo>
                        <a:lnTo>
                          <a:pt x="53" y="0"/>
                        </a:lnTo>
                        <a:lnTo>
                          <a:pt x="48" y="0"/>
                        </a:lnTo>
                        <a:lnTo>
                          <a:pt x="71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79" name="Freeform 641"/>
                  <p:cNvSpPr>
                    <a:spLocks noChangeAspect="1"/>
                  </p:cNvSpPr>
                  <p:nvPr/>
                </p:nvSpPr>
                <p:spPr bwMode="auto">
                  <a:xfrm>
                    <a:off x="5244" y="1911"/>
                    <a:ext cx="14" cy="21"/>
                  </a:xfrm>
                  <a:custGeom>
                    <a:avLst/>
                    <a:gdLst>
                      <a:gd name="T0" fmla="*/ 7 w 46"/>
                      <a:gd name="T1" fmla="*/ 21 h 87"/>
                      <a:gd name="T2" fmla="*/ 14 w 46"/>
                      <a:gd name="T3" fmla="*/ 15 h 87"/>
                      <a:gd name="T4" fmla="*/ 14 w 46"/>
                      <a:gd name="T5" fmla="*/ 0 h 87"/>
                      <a:gd name="T6" fmla="*/ 0 w 46"/>
                      <a:gd name="T7" fmla="*/ 0 h 87"/>
                      <a:gd name="T8" fmla="*/ 0 w 46"/>
                      <a:gd name="T9" fmla="*/ 15 h 87"/>
                      <a:gd name="T10" fmla="*/ 7 w 46"/>
                      <a:gd name="T11" fmla="*/ 21 h 87"/>
                      <a:gd name="T12" fmla="*/ 0 w 46"/>
                      <a:gd name="T13" fmla="*/ 15 h 87"/>
                      <a:gd name="T14" fmla="*/ 0 w 46"/>
                      <a:gd name="T15" fmla="*/ 17 h 87"/>
                      <a:gd name="T16" fmla="*/ 1 w 46"/>
                      <a:gd name="T17" fmla="*/ 18 h 87"/>
                      <a:gd name="T18" fmla="*/ 1 w 46"/>
                      <a:gd name="T19" fmla="*/ 19 h 87"/>
                      <a:gd name="T20" fmla="*/ 2 w 46"/>
                      <a:gd name="T21" fmla="*/ 20 h 87"/>
                      <a:gd name="T22" fmla="*/ 3 w 46"/>
                      <a:gd name="T23" fmla="*/ 20 h 87"/>
                      <a:gd name="T24" fmla="*/ 4 w 46"/>
                      <a:gd name="T25" fmla="*/ 21 h 87"/>
                      <a:gd name="T26" fmla="*/ 6 w 46"/>
                      <a:gd name="T27" fmla="*/ 21 h 87"/>
                      <a:gd name="T28" fmla="*/ 7 w 46"/>
                      <a:gd name="T29" fmla="*/ 21 h 87"/>
                      <a:gd name="T30" fmla="*/ 8 w 46"/>
                      <a:gd name="T31" fmla="*/ 21 h 87"/>
                      <a:gd name="T32" fmla="*/ 9 w 46"/>
                      <a:gd name="T33" fmla="*/ 21 h 87"/>
                      <a:gd name="T34" fmla="*/ 11 w 46"/>
                      <a:gd name="T35" fmla="*/ 20 h 87"/>
                      <a:gd name="T36" fmla="*/ 12 w 46"/>
                      <a:gd name="T37" fmla="*/ 20 h 87"/>
                      <a:gd name="T38" fmla="*/ 13 w 46"/>
                      <a:gd name="T39" fmla="*/ 19 h 87"/>
                      <a:gd name="T40" fmla="*/ 13 w 46"/>
                      <a:gd name="T41" fmla="*/ 18 h 87"/>
                      <a:gd name="T42" fmla="*/ 14 w 46"/>
                      <a:gd name="T43" fmla="*/ 17 h 87"/>
                      <a:gd name="T44" fmla="*/ 14 w 46"/>
                      <a:gd name="T45" fmla="*/ 15 h 87"/>
                      <a:gd name="T46" fmla="*/ 7 w 46"/>
                      <a:gd name="T47" fmla="*/ 21 h 8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87">
                        <a:moveTo>
                          <a:pt x="23" y="87"/>
                        </a:moveTo>
                        <a:lnTo>
                          <a:pt x="46" y="64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64"/>
                        </a:lnTo>
                        <a:lnTo>
                          <a:pt x="23" y="87"/>
                        </a:lnTo>
                        <a:lnTo>
                          <a:pt x="0" y="64"/>
                        </a:lnTo>
                        <a:lnTo>
                          <a:pt x="0" y="69"/>
                        </a:lnTo>
                        <a:lnTo>
                          <a:pt x="2" y="73"/>
                        </a:lnTo>
                        <a:lnTo>
                          <a:pt x="4" y="77"/>
                        </a:lnTo>
                        <a:lnTo>
                          <a:pt x="7" y="81"/>
                        </a:lnTo>
                        <a:lnTo>
                          <a:pt x="10" y="84"/>
                        </a:lnTo>
                        <a:lnTo>
                          <a:pt x="14" y="85"/>
                        </a:lnTo>
                        <a:lnTo>
                          <a:pt x="19" y="86"/>
                        </a:lnTo>
                        <a:lnTo>
                          <a:pt x="23" y="87"/>
                        </a:lnTo>
                        <a:lnTo>
                          <a:pt x="27" y="86"/>
                        </a:lnTo>
                        <a:lnTo>
                          <a:pt x="31" y="85"/>
                        </a:lnTo>
                        <a:lnTo>
                          <a:pt x="35" y="84"/>
                        </a:lnTo>
                        <a:lnTo>
                          <a:pt x="39" y="81"/>
                        </a:lnTo>
                        <a:lnTo>
                          <a:pt x="42" y="77"/>
                        </a:lnTo>
                        <a:lnTo>
                          <a:pt x="44" y="73"/>
                        </a:lnTo>
                        <a:lnTo>
                          <a:pt x="45" y="69"/>
                        </a:lnTo>
                        <a:lnTo>
                          <a:pt x="46" y="64"/>
                        </a:lnTo>
                        <a:lnTo>
                          <a:pt x="23" y="8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80" name="Freeform 642"/>
                  <p:cNvSpPr>
                    <a:spLocks noChangeAspect="1"/>
                  </p:cNvSpPr>
                  <p:nvPr/>
                </p:nvSpPr>
                <p:spPr bwMode="auto">
                  <a:xfrm>
                    <a:off x="5230" y="1919"/>
                    <a:ext cx="21" cy="14"/>
                  </a:xfrm>
                  <a:custGeom>
                    <a:avLst/>
                    <a:gdLst>
                      <a:gd name="T0" fmla="*/ 0 w 65"/>
                      <a:gd name="T1" fmla="*/ 7 h 46"/>
                      <a:gd name="T2" fmla="*/ 7 w 65"/>
                      <a:gd name="T3" fmla="*/ 14 h 46"/>
                      <a:gd name="T4" fmla="*/ 21 w 65"/>
                      <a:gd name="T5" fmla="*/ 14 h 46"/>
                      <a:gd name="T6" fmla="*/ 21 w 65"/>
                      <a:gd name="T7" fmla="*/ 0 h 46"/>
                      <a:gd name="T8" fmla="*/ 7 w 65"/>
                      <a:gd name="T9" fmla="*/ 0 h 46"/>
                      <a:gd name="T10" fmla="*/ 0 w 65"/>
                      <a:gd name="T11" fmla="*/ 7 h 46"/>
                      <a:gd name="T12" fmla="*/ 7 w 65"/>
                      <a:gd name="T13" fmla="*/ 0 h 46"/>
                      <a:gd name="T14" fmla="*/ 5 w 65"/>
                      <a:gd name="T15" fmla="*/ 0 h 46"/>
                      <a:gd name="T16" fmla="*/ 4 w 65"/>
                      <a:gd name="T17" fmla="*/ 1 h 46"/>
                      <a:gd name="T18" fmla="*/ 3 w 65"/>
                      <a:gd name="T19" fmla="*/ 1 h 46"/>
                      <a:gd name="T20" fmla="*/ 2 w 65"/>
                      <a:gd name="T21" fmla="*/ 2 h 46"/>
                      <a:gd name="T22" fmla="*/ 1 w 65"/>
                      <a:gd name="T23" fmla="*/ 3 h 46"/>
                      <a:gd name="T24" fmla="*/ 1 w 65"/>
                      <a:gd name="T25" fmla="*/ 4 h 46"/>
                      <a:gd name="T26" fmla="*/ 0 w 65"/>
                      <a:gd name="T27" fmla="*/ 6 h 46"/>
                      <a:gd name="T28" fmla="*/ 0 w 65"/>
                      <a:gd name="T29" fmla="*/ 7 h 46"/>
                      <a:gd name="T30" fmla="*/ 0 w 65"/>
                      <a:gd name="T31" fmla="*/ 8 h 46"/>
                      <a:gd name="T32" fmla="*/ 1 w 65"/>
                      <a:gd name="T33" fmla="*/ 9 h 46"/>
                      <a:gd name="T34" fmla="*/ 1 w 65"/>
                      <a:gd name="T35" fmla="*/ 11 h 46"/>
                      <a:gd name="T36" fmla="*/ 2 w 65"/>
                      <a:gd name="T37" fmla="*/ 12 h 46"/>
                      <a:gd name="T38" fmla="*/ 3 w 65"/>
                      <a:gd name="T39" fmla="*/ 13 h 46"/>
                      <a:gd name="T40" fmla="*/ 4 w 65"/>
                      <a:gd name="T41" fmla="*/ 13 h 46"/>
                      <a:gd name="T42" fmla="*/ 5 w 65"/>
                      <a:gd name="T43" fmla="*/ 14 h 46"/>
                      <a:gd name="T44" fmla="*/ 7 w 65"/>
                      <a:gd name="T45" fmla="*/ 14 h 46"/>
                      <a:gd name="T46" fmla="*/ 0 w 65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5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65" y="46"/>
                        </a:lnTo>
                        <a:lnTo>
                          <a:pt x="65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6" y="7"/>
                        </a:lnTo>
                        <a:lnTo>
                          <a:pt x="3" y="10"/>
                        </a:lnTo>
                        <a:lnTo>
                          <a:pt x="2" y="14"/>
                        </a:lnTo>
                        <a:lnTo>
                          <a:pt x="1" y="19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2" y="31"/>
                        </a:lnTo>
                        <a:lnTo>
                          <a:pt x="3" y="35"/>
                        </a:lnTo>
                        <a:lnTo>
                          <a:pt x="6" y="39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7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81" name="Freeform 643"/>
                  <p:cNvSpPr>
                    <a:spLocks noChangeAspect="1"/>
                  </p:cNvSpPr>
                  <p:nvPr/>
                </p:nvSpPr>
                <p:spPr bwMode="auto">
                  <a:xfrm>
                    <a:off x="5230" y="1926"/>
                    <a:ext cx="14" cy="136"/>
                  </a:xfrm>
                  <a:custGeom>
                    <a:avLst/>
                    <a:gdLst>
                      <a:gd name="T0" fmla="*/ 3 w 46"/>
                      <a:gd name="T1" fmla="*/ 135 h 455"/>
                      <a:gd name="T2" fmla="*/ 14 w 46"/>
                      <a:gd name="T3" fmla="*/ 129 h 455"/>
                      <a:gd name="T4" fmla="*/ 14 w 46"/>
                      <a:gd name="T5" fmla="*/ 0 h 455"/>
                      <a:gd name="T6" fmla="*/ 0 w 46"/>
                      <a:gd name="T7" fmla="*/ 0 h 455"/>
                      <a:gd name="T8" fmla="*/ 0 w 46"/>
                      <a:gd name="T9" fmla="*/ 129 h 455"/>
                      <a:gd name="T10" fmla="*/ 3 w 46"/>
                      <a:gd name="T11" fmla="*/ 135 h 455"/>
                      <a:gd name="T12" fmla="*/ 0 w 46"/>
                      <a:gd name="T13" fmla="*/ 129 h 455"/>
                      <a:gd name="T14" fmla="*/ 0 w 46"/>
                      <a:gd name="T15" fmla="*/ 131 h 455"/>
                      <a:gd name="T16" fmla="*/ 1 w 46"/>
                      <a:gd name="T17" fmla="*/ 132 h 455"/>
                      <a:gd name="T18" fmla="*/ 1 w 46"/>
                      <a:gd name="T19" fmla="*/ 133 h 455"/>
                      <a:gd name="T20" fmla="*/ 2 w 46"/>
                      <a:gd name="T21" fmla="*/ 134 h 455"/>
                      <a:gd name="T22" fmla="*/ 3 w 46"/>
                      <a:gd name="T23" fmla="*/ 135 h 455"/>
                      <a:gd name="T24" fmla="*/ 4 w 46"/>
                      <a:gd name="T25" fmla="*/ 136 h 455"/>
                      <a:gd name="T26" fmla="*/ 5 w 46"/>
                      <a:gd name="T27" fmla="*/ 136 h 455"/>
                      <a:gd name="T28" fmla="*/ 7 w 46"/>
                      <a:gd name="T29" fmla="*/ 136 h 455"/>
                      <a:gd name="T30" fmla="*/ 9 w 46"/>
                      <a:gd name="T31" fmla="*/ 136 h 455"/>
                      <a:gd name="T32" fmla="*/ 9 w 46"/>
                      <a:gd name="T33" fmla="*/ 136 h 455"/>
                      <a:gd name="T34" fmla="*/ 11 w 46"/>
                      <a:gd name="T35" fmla="*/ 135 h 455"/>
                      <a:gd name="T36" fmla="*/ 12 w 46"/>
                      <a:gd name="T37" fmla="*/ 134 h 455"/>
                      <a:gd name="T38" fmla="*/ 13 w 46"/>
                      <a:gd name="T39" fmla="*/ 133 h 455"/>
                      <a:gd name="T40" fmla="*/ 14 w 46"/>
                      <a:gd name="T41" fmla="*/ 132 h 455"/>
                      <a:gd name="T42" fmla="*/ 14 w 46"/>
                      <a:gd name="T43" fmla="*/ 131 h 455"/>
                      <a:gd name="T44" fmla="*/ 14 w 46"/>
                      <a:gd name="T45" fmla="*/ 129 h 455"/>
                      <a:gd name="T46" fmla="*/ 3 w 46"/>
                      <a:gd name="T47" fmla="*/ 135 h 45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455">
                        <a:moveTo>
                          <a:pt x="10" y="450"/>
                        </a:moveTo>
                        <a:lnTo>
                          <a:pt x="46" y="43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431"/>
                        </a:lnTo>
                        <a:lnTo>
                          <a:pt x="10" y="450"/>
                        </a:lnTo>
                        <a:lnTo>
                          <a:pt x="0" y="431"/>
                        </a:lnTo>
                        <a:lnTo>
                          <a:pt x="1" y="437"/>
                        </a:lnTo>
                        <a:lnTo>
                          <a:pt x="2" y="442"/>
                        </a:lnTo>
                        <a:lnTo>
                          <a:pt x="4" y="445"/>
                        </a:lnTo>
                        <a:lnTo>
                          <a:pt x="7" y="448"/>
                        </a:lnTo>
                        <a:lnTo>
                          <a:pt x="11" y="451"/>
                        </a:lnTo>
                        <a:lnTo>
                          <a:pt x="14" y="454"/>
                        </a:lnTo>
                        <a:lnTo>
                          <a:pt x="18" y="455"/>
                        </a:lnTo>
                        <a:lnTo>
                          <a:pt x="23" y="455"/>
                        </a:lnTo>
                        <a:lnTo>
                          <a:pt x="28" y="455"/>
                        </a:lnTo>
                        <a:lnTo>
                          <a:pt x="31" y="454"/>
                        </a:lnTo>
                        <a:lnTo>
                          <a:pt x="35" y="451"/>
                        </a:lnTo>
                        <a:lnTo>
                          <a:pt x="40" y="448"/>
                        </a:lnTo>
                        <a:lnTo>
                          <a:pt x="42" y="445"/>
                        </a:lnTo>
                        <a:lnTo>
                          <a:pt x="45" y="442"/>
                        </a:lnTo>
                        <a:lnTo>
                          <a:pt x="46" y="437"/>
                        </a:lnTo>
                        <a:lnTo>
                          <a:pt x="46" y="431"/>
                        </a:lnTo>
                        <a:lnTo>
                          <a:pt x="10" y="45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82" name="Freeform 644"/>
                  <p:cNvSpPr>
                    <a:spLocks noChangeAspect="1"/>
                  </p:cNvSpPr>
                  <p:nvPr/>
                </p:nvSpPr>
                <p:spPr bwMode="auto">
                  <a:xfrm>
                    <a:off x="5237" y="2055"/>
                    <a:ext cx="21" cy="14"/>
                  </a:xfrm>
                  <a:custGeom>
                    <a:avLst/>
                    <a:gdLst>
                      <a:gd name="T0" fmla="*/ 21 w 67"/>
                      <a:gd name="T1" fmla="*/ 9 h 66"/>
                      <a:gd name="T2" fmla="*/ 18 w 67"/>
                      <a:gd name="T3" fmla="*/ 5 h 66"/>
                      <a:gd name="T4" fmla="*/ 8 w 67"/>
                      <a:gd name="T5" fmla="*/ 0 h 66"/>
                      <a:gd name="T6" fmla="*/ 0 w 67"/>
                      <a:gd name="T7" fmla="*/ 8 h 66"/>
                      <a:gd name="T8" fmla="*/ 10 w 67"/>
                      <a:gd name="T9" fmla="*/ 13 h 66"/>
                      <a:gd name="T10" fmla="*/ 21 w 67"/>
                      <a:gd name="T11" fmla="*/ 9 h 66"/>
                      <a:gd name="T12" fmla="*/ 10 w 67"/>
                      <a:gd name="T13" fmla="*/ 13 h 66"/>
                      <a:gd name="T14" fmla="*/ 11 w 67"/>
                      <a:gd name="T15" fmla="*/ 14 h 66"/>
                      <a:gd name="T16" fmla="*/ 13 w 67"/>
                      <a:gd name="T17" fmla="*/ 14 h 66"/>
                      <a:gd name="T18" fmla="*/ 14 w 67"/>
                      <a:gd name="T19" fmla="*/ 14 h 66"/>
                      <a:gd name="T20" fmla="*/ 15 w 67"/>
                      <a:gd name="T21" fmla="*/ 14 h 66"/>
                      <a:gd name="T22" fmla="*/ 17 w 67"/>
                      <a:gd name="T23" fmla="*/ 14 h 66"/>
                      <a:gd name="T24" fmla="*/ 18 w 67"/>
                      <a:gd name="T25" fmla="*/ 13 h 66"/>
                      <a:gd name="T26" fmla="*/ 19 w 67"/>
                      <a:gd name="T27" fmla="*/ 12 h 66"/>
                      <a:gd name="T28" fmla="*/ 20 w 67"/>
                      <a:gd name="T29" fmla="*/ 12 h 66"/>
                      <a:gd name="T30" fmla="*/ 20 w 67"/>
                      <a:gd name="T31" fmla="*/ 11 h 66"/>
                      <a:gd name="T32" fmla="*/ 21 w 67"/>
                      <a:gd name="T33" fmla="*/ 10 h 66"/>
                      <a:gd name="T34" fmla="*/ 21 w 67"/>
                      <a:gd name="T35" fmla="*/ 9 h 66"/>
                      <a:gd name="T36" fmla="*/ 21 w 67"/>
                      <a:gd name="T37" fmla="*/ 8 h 66"/>
                      <a:gd name="T38" fmla="*/ 21 w 67"/>
                      <a:gd name="T39" fmla="*/ 7 h 66"/>
                      <a:gd name="T40" fmla="*/ 20 w 67"/>
                      <a:gd name="T41" fmla="*/ 7 h 66"/>
                      <a:gd name="T42" fmla="*/ 19 w 67"/>
                      <a:gd name="T43" fmla="*/ 6 h 66"/>
                      <a:gd name="T44" fmla="*/ 18 w 67"/>
                      <a:gd name="T45" fmla="*/ 5 h 66"/>
                      <a:gd name="T46" fmla="*/ 21 w 67"/>
                      <a:gd name="T47" fmla="*/ 9 h 6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7" h="66">
                        <a:moveTo>
                          <a:pt x="67" y="42"/>
                        </a:moveTo>
                        <a:lnTo>
                          <a:pt x="58" y="23"/>
                        </a:lnTo>
                        <a:lnTo>
                          <a:pt x="26" y="0"/>
                        </a:lnTo>
                        <a:lnTo>
                          <a:pt x="0" y="38"/>
                        </a:lnTo>
                        <a:lnTo>
                          <a:pt x="31" y="60"/>
                        </a:lnTo>
                        <a:lnTo>
                          <a:pt x="67" y="42"/>
                        </a:lnTo>
                        <a:lnTo>
                          <a:pt x="31" y="60"/>
                        </a:lnTo>
                        <a:lnTo>
                          <a:pt x="36" y="64"/>
                        </a:lnTo>
                        <a:lnTo>
                          <a:pt x="40" y="65"/>
                        </a:lnTo>
                        <a:lnTo>
                          <a:pt x="44" y="66"/>
                        </a:lnTo>
                        <a:lnTo>
                          <a:pt x="48" y="65"/>
                        </a:lnTo>
                        <a:lnTo>
                          <a:pt x="53" y="64"/>
                        </a:lnTo>
                        <a:lnTo>
                          <a:pt x="57" y="62"/>
                        </a:lnTo>
                        <a:lnTo>
                          <a:pt x="60" y="58"/>
                        </a:lnTo>
                        <a:lnTo>
                          <a:pt x="63" y="55"/>
                        </a:lnTo>
                        <a:lnTo>
                          <a:pt x="65" y="52"/>
                        </a:lnTo>
                        <a:lnTo>
                          <a:pt x="66" y="48"/>
                        </a:lnTo>
                        <a:lnTo>
                          <a:pt x="67" y="44"/>
                        </a:lnTo>
                        <a:lnTo>
                          <a:pt x="67" y="39"/>
                        </a:lnTo>
                        <a:lnTo>
                          <a:pt x="66" y="35"/>
                        </a:lnTo>
                        <a:lnTo>
                          <a:pt x="64" y="31"/>
                        </a:lnTo>
                        <a:lnTo>
                          <a:pt x="62" y="27"/>
                        </a:lnTo>
                        <a:lnTo>
                          <a:pt x="58" y="23"/>
                        </a:lnTo>
                        <a:lnTo>
                          <a:pt x="67" y="4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83" name="Rectangle 64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244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484" name="Freeform 646"/>
                  <p:cNvSpPr>
                    <a:spLocks noChangeAspect="1"/>
                  </p:cNvSpPr>
                  <p:nvPr/>
                </p:nvSpPr>
                <p:spPr bwMode="auto">
                  <a:xfrm>
                    <a:off x="339" y="1561"/>
                    <a:ext cx="14" cy="14"/>
                  </a:xfrm>
                  <a:custGeom>
                    <a:avLst/>
                    <a:gdLst>
                      <a:gd name="T0" fmla="*/ 14 w 31"/>
                      <a:gd name="T1" fmla="*/ 7 h 46"/>
                      <a:gd name="T2" fmla="*/ 4 w 31"/>
                      <a:gd name="T3" fmla="*/ 0 h 46"/>
                      <a:gd name="T4" fmla="*/ 0 w 31"/>
                      <a:gd name="T5" fmla="*/ 0 h 46"/>
                      <a:gd name="T6" fmla="*/ 0 w 31"/>
                      <a:gd name="T7" fmla="*/ 14 h 46"/>
                      <a:gd name="T8" fmla="*/ 4 w 31"/>
                      <a:gd name="T9" fmla="*/ 14 h 46"/>
                      <a:gd name="T10" fmla="*/ 14 w 31"/>
                      <a:gd name="T11" fmla="*/ 7 h 46"/>
                      <a:gd name="T12" fmla="*/ 4 w 31"/>
                      <a:gd name="T13" fmla="*/ 14 h 46"/>
                      <a:gd name="T14" fmla="*/ 6 w 31"/>
                      <a:gd name="T15" fmla="*/ 14 h 46"/>
                      <a:gd name="T16" fmla="*/ 8 w 31"/>
                      <a:gd name="T17" fmla="*/ 13 h 46"/>
                      <a:gd name="T18" fmla="*/ 9 w 31"/>
                      <a:gd name="T19" fmla="*/ 13 h 46"/>
                      <a:gd name="T20" fmla="*/ 12 w 31"/>
                      <a:gd name="T21" fmla="*/ 12 h 46"/>
                      <a:gd name="T22" fmla="*/ 13 w 31"/>
                      <a:gd name="T23" fmla="*/ 11 h 46"/>
                      <a:gd name="T24" fmla="*/ 14 w 31"/>
                      <a:gd name="T25" fmla="*/ 10 h 46"/>
                      <a:gd name="T26" fmla="*/ 14 w 31"/>
                      <a:gd name="T27" fmla="*/ 8 h 46"/>
                      <a:gd name="T28" fmla="*/ 14 w 31"/>
                      <a:gd name="T29" fmla="*/ 7 h 46"/>
                      <a:gd name="T30" fmla="*/ 14 w 31"/>
                      <a:gd name="T31" fmla="*/ 6 h 46"/>
                      <a:gd name="T32" fmla="*/ 14 w 31"/>
                      <a:gd name="T33" fmla="*/ 5 h 46"/>
                      <a:gd name="T34" fmla="*/ 13 w 31"/>
                      <a:gd name="T35" fmla="*/ 3 h 46"/>
                      <a:gd name="T36" fmla="*/ 12 w 31"/>
                      <a:gd name="T37" fmla="*/ 2 h 46"/>
                      <a:gd name="T38" fmla="*/ 9 w 31"/>
                      <a:gd name="T39" fmla="*/ 1 h 46"/>
                      <a:gd name="T40" fmla="*/ 8 w 31"/>
                      <a:gd name="T41" fmla="*/ 1 h 46"/>
                      <a:gd name="T42" fmla="*/ 6 w 31"/>
                      <a:gd name="T43" fmla="*/ 0 h 46"/>
                      <a:gd name="T44" fmla="*/ 4 w 31"/>
                      <a:gd name="T45" fmla="*/ 0 h 46"/>
                      <a:gd name="T46" fmla="*/ 14 w 3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1" h="46">
                        <a:moveTo>
                          <a:pt x="31" y="23"/>
                        </a:moveTo>
                        <a:lnTo>
                          <a:pt x="8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8" y="46"/>
                        </a:lnTo>
                        <a:lnTo>
                          <a:pt x="31" y="23"/>
                        </a:lnTo>
                        <a:lnTo>
                          <a:pt x="8" y="46"/>
                        </a:lnTo>
                        <a:lnTo>
                          <a:pt x="13" y="45"/>
                        </a:lnTo>
                        <a:lnTo>
                          <a:pt x="18" y="44"/>
                        </a:lnTo>
                        <a:lnTo>
                          <a:pt x="21" y="42"/>
                        </a:lnTo>
                        <a:lnTo>
                          <a:pt x="26" y="39"/>
                        </a:lnTo>
                        <a:lnTo>
                          <a:pt x="28" y="36"/>
                        </a:lnTo>
                        <a:lnTo>
                          <a:pt x="30" y="32"/>
                        </a:lnTo>
                        <a:lnTo>
                          <a:pt x="31" y="27"/>
                        </a:lnTo>
                        <a:lnTo>
                          <a:pt x="31" y="23"/>
                        </a:lnTo>
                        <a:lnTo>
                          <a:pt x="31" y="19"/>
                        </a:lnTo>
                        <a:lnTo>
                          <a:pt x="30" y="15"/>
                        </a:lnTo>
                        <a:lnTo>
                          <a:pt x="28" y="10"/>
                        </a:lnTo>
                        <a:lnTo>
                          <a:pt x="26" y="7"/>
                        </a:lnTo>
                        <a:lnTo>
                          <a:pt x="21" y="4"/>
                        </a:lnTo>
                        <a:lnTo>
                          <a:pt x="18" y="2"/>
                        </a:lnTo>
                        <a:lnTo>
                          <a:pt x="13" y="0"/>
                        </a:lnTo>
                        <a:lnTo>
                          <a:pt x="8" y="0"/>
                        </a:lnTo>
                        <a:lnTo>
                          <a:pt x="31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85" name="Freeform 647"/>
                  <p:cNvSpPr>
                    <a:spLocks noChangeAspect="1"/>
                  </p:cNvSpPr>
                  <p:nvPr/>
                </p:nvSpPr>
                <p:spPr bwMode="auto">
                  <a:xfrm>
                    <a:off x="339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4 w 46"/>
                      <a:gd name="T25" fmla="*/ 36 h 123"/>
                      <a:gd name="T26" fmla="*/ 5 w 46"/>
                      <a:gd name="T27" fmla="*/ 36 h 123"/>
                      <a:gd name="T28" fmla="*/ 7 w 46"/>
                      <a:gd name="T29" fmla="*/ 36 h 123"/>
                      <a:gd name="T30" fmla="*/ 8 w 46"/>
                      <a:gd name="T31" fmla="*/ 36 h 123"/>
                      <a:gd name="T32" fmla="*/ 9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0" y="120"/>
                        </a:lnTo>
                        <a:lnTo>
                          <a:pt x="14" y="122"/>
                        </a:lnTo>
                        <a:lnTo>
                          <a:pt x="18" y="123"/>
                        </a:lnTo>
                        <a:lnTo>
                          <a:pt x="23" y="123"/>
                        </a:lnTo>
                        <a:lnTo>
                          <a:pt x="27" y="123"/>
                        </a:lnTo>
                        <a:lnTo>
                          <a:pt x="31" y="122"/>
                        </a:lnTo>
                        <a:lnTo>
                          <a:pt x="35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6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86" name="Freeform 648"/>
                  <p:cNvSpPr>
                    <a:spLocks noChangeAspect="1"/>
                  </p:cNvSpPr>
                  <p:nvPr/>
                </p:nvSpPr>
                <p:spPr bwMode="auto">
                  <a:xfrm>
                    <a:off x="332" y="1589"/>
                    <a:ext cx="14" cy="14"/>
                  </a:xfrm>
                  <a:custGeom>
                    <a:avLst/>
                    <a:gdLst>
                      <a:gd name="T0" fmla="*/ 0 w 40"/>
                      <a:gd name="T1" fmla="*/ 7 h 46"/>
                      <a:gd name="T2" fmla="*/ 8 w 40"/>
                      <a:gd name="T3" fmla="*/ 14 h 46"/>
                      <a:gd name="T4" fmla="*/ 14 w 40"/>
                      <a:gd name="T5" fmla="*/ 14 h 46"/>
                      <a:gd name="T6" fmla="*/ 14 w 40"/>
                      <a:gd name="T7" fmla="*/ 0 h 46"/>
                      <a:gd name="T8" fmla="*/ 8 w 40"/>
                      <a:gd name="T9" fmla="*/ 0 h 46"/>
                      <a:gd name="T10" fmla="*/ 0 w 40"/>
                      <a:gd name="T11" fmla="*/ 7 h 46"/>
                      <a:gd name="T12" fmla="*/ 8 w 40"/>
                      <a:gd name="T13" fmla="*/ 0 h 46"/>
                      <a:gd name="T14" fmla="*/ 6 w 40"/>
                      <a:gd name="T15" fmla="*/ 0 h 46"/>
                      <a:gd name="T16" fmla="*/ 4 w 40"/>
                      <a:gd name="T17" fmla="*/ 1 h 46"/>
                      <a:gd name="T18" fmla="*/ 3 w 40"/>
                      <a:gd name="T19" fmla="*/ 1 h 46"/>
                      <a:gd name="T20" fmla="*/ 2 w 40"/>
                      <a:gd name="T21" fmla="*/ 2 h 46"/>
                      <a:gd name="T22" fmla="*/ 1 w 40"/>
                      <a:gd name="T23" fmla="*/ 3 h 46"/>
                      <a:gd name="T24" fmla="*/ 0 w 40"/>
                      <a:gd name="T25" fmla="*/ 5 h 46"/>
                      <a:gd name="T26" fmla="*/ 0 w 40"/>
                      <a:gd name="T27" fmla="*/ 6 h 46"/>
                      <a:gd name="T28" fmla="*/ 0 w 40"/>
                      <a:gd name="T29" fmla="*/ 7 h 46"/>
                      <a:gd name="T30" fmla="*/ 0 w 40"/>
                      <a:gd name="T31" fmla="*/ 8 h 46"/>
                      <a:gd name="T32" fmla="*/ 0 w 40"/>
                      <a:gd name="T33" fmla="*/ 10 h 46"/>
                      <a:gd name="T34" fmla="*/ 1 w 40"/>
                      <a:gd name="T35" fmla="*/ 11 h 46"/>
                      <a:gd name="T36" fmla="*/ 2 w 40"/>
                      <a:gd name="T37" fmla="*/ 12 h 46"/>
                      <a:gd name="T38" fmla="*/ 3 w 40"/>
                      <a:gd name="T39" fmla="*/ 13 h 46"/>
                      <a:gd name="T40" fmla="*/ 4 w 40"/>
                      <a:gd name="T41" fmla="*/ 13 h 46"/>
                      <a:gd name="T42" fmla="*/ 6 w 40"/>
                      <a:gd name="T43" fmla="*/ 14 h 46"/>
                      <a:gd name="T44" fmla="*/ 8 w 40"/>
                      <a:gd name="T45" fmla="*/ 14 h 46"/>
                      <a:gd name="T46" fmla="*/ 0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40" y="46"/>
                        </a:lnTo>
                        <a:lnTo>
                          <a:pt x="40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7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87" name="Rectangle 64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32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488" name="Freeform 650"/>
                  <p:cNvSpPr>
                    <a:spLocks noChangeAspect="1"/>
                  </p:cNvSpPr>
                  <p:nvPr/>
                </p:nvSpPr>
                <p:spPr bwMode="auto">
                  <a:xfrm>
                    <a:off x="5187" y="1561"/>
                    <a:ext cx="14" cy="14"/>
                  </a:xfrm>
                  <a:custGeom>
                    <a:avLst/>
                    <a:gdLst>
                      <a:gd name="T0" fmla="*/ 0 w 31"/>
                      <a:gd name="T1" fmla="*/ 7 h 46"/>
                      <a:gd name="T2" fmla="*/ 10 w 31"/>
                      <a:gd name="T3" fmla="*/ 14 h 46"/>
                      <a:gd name="T4" fmla="*/ 14 w 31"/>
                      <a:gd name="T5" fmla="*/ 14 h 46"/>
                      <a:gd name="T6" fmla="*/ 14 w 31"/>
                      <a:gd name="T7" fmla="*/ 0 h 46"/>
                      <a:gd name="T8" fmla="*/ 10 w 31"/>
                      <a:gd name="T9" fmla="*/ 0 h 46"/>
                      <a:gd name="T10" fmla="*/ 0 w 31"/>
                      <a:gd name="T11" fmla="*/ 7 h 46"/>
                      <a:gd name="T12" fmla="*/ 10 w 31"/>
                      <a:gd name="T13" fmla="*/ 0 h 46"/>
                      <a:gd name="T14" fmla="*/ 8 w 31"/>
                      <a:gd name="T15" fmla="*/ 0 h 46"/>
                      <a:gd name="T16" fmla="*/ 6 w 31"/>
                      <a:gd name="T17" fmla="*/ 1 h 46"/>
                      <a:gd name="T18" fmla="*/ 4 w 31"/>
                      <a:gd name="T19" fmla="*/ 1 h 46"/>
                      <a:gd name="T20" fmla="*/ 2 w 31"/>
                      <a:gd name="T21" fmla="*/ 2 h 46"/>
                      <a:gd name="T22" fmla="*/ 1 w 31"/>
                      <a:gd name="T23" fmla="*/ 3 h 46"/>
                      <a:gd name="T24" fmla="*/ 0 w 31"/>
                      <a:gd name="T25" fmla="*/ 5 h 46"/>
                      <a:gd name="T26" fmla="*/ 0 w 31"/>
                      <a:gd name="T27" fmla="*/ 6 h 46"/>
                      <a:gd name="T28" fmla="*/ 0 w 31"/>
                      <a:gd name="T29" fmla="*/ 7 h 46"/>
                      <a:gd name="T30" fmla="*/ 0 w 31"/>
                      <a:gd name="T31" fmla="*/ 8 h 46"/>
                      <a:gd name="T32" fmla="*/ 0 w 31"/>
                      <a:gd name="T33" fmla="*/ 10 h 46"/>
                      <a:gd name="T34" fmla="*/ 1 w 31"/>
                      <a:gd name="T35" fmla="*/ 11 h 46"/>
                      <a:gd name="T36" fmla="*/ 2 w 31"/>
                      <a:gd name="T37" fmla="*/ 12 h 46"/>
                      <a:gd name="T38" fmla="*/ 4 w 31"/>
                      <a:gd name="T39" fmla="*/ 13 h 46"/>
                      <a:gd name="T40" fmla="*/ 6 w 31"/>
                      <a:gd name="T41" fmla="*/ 13 h 46"/>
                      <a:gd name="T42" fmla="*/ 8 w 31"/>
                      <a:gd name="T43" fmla="*/ 14 h 46"/>
                      <a:gd name="T44" fmla="*/ 10 w 31"/>
                      <a:gd name="T45" fmla="*/ 14 h 46"/>
                      <a:gd name="T46" fmla="*/ 0 w 3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1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31" y="46"/>
                        </a:lnTo>
                        <a:lnTo>
                          <a:pt x="31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8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89" name="Freeform 651"/>
                  <p:cNvSpPr>
                    <a:spLocks noChangeAspect="1"/>
                  </p:cNvSpPr>
                  <p:nvPr/>
                </p:nvSpPr>
                <p:spPr bwMode="auto">
                  <a:xfrm>
                    <a:off x="5187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5 w 46"/>
                      <a:gd name="T25" fmla="*/ 36 h 123"/>
                      <a:gd name="T26" fmla="*/ 6 w 46"/>
                      <a:gd name="T27" fmla="*/ 36 h 123"/>
                      <a:gd name="T28" fmla="*/ 7 w 46"/>
                      <a:gd name="T29" fmla="*/ 36 h 123"/>
                      <a:gd name="T30" fmla="*/ 9 w 46"/>
                      <a:gd name="T31" fmla="*/ 36 h 123"/>
                      <a:gd name="T32" fmla="*/ 10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1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8" y="123"/>
                        </a:lnTo>
                        <a:lnTo>
                          <a:pt x="32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5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90" name="Freeform 652"/>
                  <p:cNvSpPr>
                    <a:spLocks noChangeAspect="1"/>
                  </p:cNvSpPr>
                  <p:nvPr/>
                </p:nvSpPr>
                <p:spPr bwMode="auto">
                  <a:xfrm>
                    <a:off x="5194" y="1589"/>
                    <a:ext cx="14" cy="14"/>
                  </a:xfrm>
                  <a:custGeom>
                    <a:avLst/>
                    <a:gdLst>
                      <a:gd name="T0" fmla="*/ 14 w 40"/>
                      <a:gd name="T1" fmla="*/ 7 h 46"/>
                      <a:gd name="T2" fmla="*/ 6 w 40"/>
                      <a:gd name="T3" fmla="*/ 0 h 46"/>
                      <a:gd name="T4" fmla="*/ 0 w 40"/>
                      <a:gd name="T5" fmla="*/ 0 h 46"/>
                      <a:gd name="T6" fmla="*/ 0 w 40"/>
                      <a:gd name="T7" fmla="*/ 14 h 46"/>
                      <a:gd name="T8" fmla="*/ 6 w 40"/>
                      <a:gd name="T9" fmla="*/ 14 h 46"/>
                      <a:gd name="T10" fmla="*/ 14 w 40"/>
                      <a:gd name="T11" fmla="*/ 7 h 46"/>
                      <a:gd name="T12" fmla="*/ 6 w 40"/>
                      <a:gd name="T13" fmla="*/ 14 h 46"/>
                      <a:gd name="T14" fmla="*/ 8 w 40"/>
                      <a:gd name="T15" fmla="*/ 14 h 46"/>
                      <a:gd name="T16" fmla="*/ 10 w 40"/>
                      <a:gd name="T17" fmla="*/ 13 h 46"/>
                      <a:gd name="T18" fmla="*/ 11 w 40"/>
                      <a:gd name="T19" fmla="*/ 13 h 46"/>
                      <a:gd name="T20" fmla="*/ 12 w 40"/>
                      <a:gd name="T21" fmla="*/ 12 h 46"/>
                      <a:gd name="T22" fmla="*/ 13 w 40"/>
                      <a:gd name="T23" fmla="*/ 11 h 46"/>
                      <a:gd name="T24" fmla="*/ 14 w 40"/>
                      <a:gd name="T25" fmla="*/ 10 h 46"/>
                      <a:gd name="T26" fmla="*/ 14 w 40"/>
                      <a:gd name="T27" fmla="*/ 8 h 46"/>
                      <a:gd name="T28" fmla="*/ 14 w 40"/>
                      <a:gd name="T29" fmla="*/ 7 h 46"/>
                      <a:gd name="T30" fmla="*/ 14 w 40"/>
                      <a:gd name="T31" fmla="*/ 6 h 46"/>
                      <a:gd name="T32" fmla="*/ 14 w 40"/>
                      <a:gd name="T33" fmla="*/ 5 h 46"/>
                      <a:gd name="T34" fmla="*/ 13 w 40"/>
                      <a:gd name="T35" fmla="*/ 3 h 46"/>
                      <a:gd name="T36" fmla="*/ 12 w 40"/>
                      <a:gd name="T37" fmla="*/ 2 h 46"/>
                      <a:gd name="T38" fmla="*/ 11 w 40"/>
                      <a:gd name="T39" fmla="*/ 1 h 46"/>
                      <a:gd name="T40" fmla="*/ 10 w 40"/>
                      <a:gd name="T41" fmla="*/ 1 h 46"/>
                      <a:gd name="T42" fmla="*/ 8 w 40"/>
                      <a:gd name="T43" fmla="*/ 0 h 46"/>
                      <a:gd name="T44" fmla="*/ 6 w 40"/>
                      <a:gd name="T45" fmla="*/ 0 h 46"/>
                      <a:gd name="T46" fmla="*/ 14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40" y="23"/>
                        </a:moveTo>
                        <a:lnTo>
                          <a:pt x="17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7" y="46"/>
                        </a:lnTo>
                        <a:lnTo>
                          <a:pt x="40" y="23"/>
                        </a:lnTo>
                        <a:lnTo>
                          <a:pt x="17" y="46"/>
                        </a:lnTo>
                        <a:lnTo>
                          <a:pt x="23" y="46"/>
                        </a:lnTo>
                        <a:lnTo>
                          <a:pt x="28" y="44"/>
                        </a:lnTo>
                        <a:lnTo>
                          <a:pt x="32" y="42"/>
                        </a:lnTo>
                        <a:lnTo>
                          <a:pt x="35" y="39"/>
                        </a:lnTo>
                        <a:lnTo>
                          <a:pt x="37" y="36"/>
                        </a:lnTo>
                        <a:lnTo>
                          <a:pt x="39" y="32"/>
                        </a:lnTo>
                        <a:lnTo>
                          <a:pt x="40" y="27"/>
                        </a:lnTo>
                        <a:lnTo>
                          <a:pt x="40" y="23"/>
                        </a:lnTo>
                        <a:lnTo>
                          <a:pt x="40" y="19"/>
                        </a:lnTo>
                        <a:lnTo>
                          <a:pt x="39" y="15"/>
                        </a:lnTo>
                        <a:lnTo>
                          <a:pt x="37" y="10"/>
                        </a:lnTo>
                        <a:lnTo>
                          <a:pt x="35" y="7"/>
                        </a:lnTo>
                        <a:lnTo>
                          <a:pt x="32" y="4"/>
                        </a:lnTo>
                        <a:lnTo>
                          <a:pt x="28" y="2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4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91" name="Rectangle 65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194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492" name="Freeform 654"/>
                  <p:cNvSpPr>
                    <a:spLocks noChangeAspect="1"/>
                  </p:cNvSpPr>
                  <p:nvPr/>
                </p:nvSpPr>
                <p:spPr bwMode="auto">
                  <a:xfrm>
                    <a:off x="475" y="1561"/>
                    <a:ext cx="7" cy="14"/>
                  </a:xfrm>
                  <a:custGeom>
                    <a:avLst/>
                    <a:gdLst>
                      <a:gd name="T0" fmla="*/ 7 w 29"/>
                      <a:gd name="T1" fmla="*/ 7 h 46"/>
                      <a:gd name="T2" fmla="*/ 1 w 29"/>
                      <a:gd name="T3" fmla="*/ 0 h 46"/>
                      <a:gd name="T4" fmla="*/ 0 w 29"/>
                      <a:gd name="T5" fmla="*/ 0 h 46"/>
                      <a:gd name="T6" fmla="*/ 0 w 29"/>
                      <a:gd name="T7" fmla="*/ 14 h 46"/>
                      <a:gd name="T8" fmla="*/ 1 w 29"/>
                      <a:gd name="T9" fmla="*/ 14 h 46"/>
                      <a:gd name="T10" fmla="*/ 7 w 29"/>
                      <a:gd name="T11" fmla="*/ 7 h 46"/>
                      <a:gd name="T12" fmla="*/ 1 w 29"/>
                      <a:gd name="T13" fmla="*/ 14 h 46"/>
                      <a:gd name="T14" fmla="*/ 3 w 29"/>
                      <a:gd name="T15" fmla="*/ 14 h 46"/>
                      <a:gd name="T16" fmla="*/ 4 w 29"/>
                      <a:gd name="T17" fmla="*/ 13 h 46"/>
                      <a:gd name="T18" fmla="*/ 5 w 29"/>
                      <a:gd name="T19" fmla="*/ 13 h 46"/>
                      <a:gd name="T20" fmla="*/ 6 w 29"/>
                      <a:gd name="T21" fmla="*/ 12 h 46"/>
                      <a:gd name="T22" fmla="*/ 6 w 29"/>
                      <a:gd name="T23" fmla="*/ 11 h 46"/>
                      <a:gd name="T24" fmla="*/ 7 w 29"/>
                      <a:gd name="T25" fmla="*/ 10 h 46"/>
                      <a:gd name="T26" fmla="*/ 7 w 29"/>
                      <a:gd name="T27" fmla="*/ 8 h 46"/>
                      <a:gd name="T28" fmla="*/ 7 w 29"/>
                      <a:gd name="T29" fmla="*/ 7 h 46"/>
                      <a:gd name="T30" fmla="*/ 7 w 29"/>
                      <a:gd name="T31" fmla="*/ 6 h 46"/>
                      <a:gd name="T32" fmla="*/ 7 w 29"/>
                      <a:gd name="T33" fmla="*/ 5 h 46"/>
                      <a:gd name="T34" fmla="*/ 6 w 29"/>
                      <a:gd name="T35" fmla="*/ 3 h 46"/>
                      <a:gd name="T36" fmla="*/ 6 w 29"/>
                      <a:gd name="T37" fmla="*/ 2 h 46"/>
                      <a:gd name="T38" fmla="*/ 5 w 29"/>
                      <a:gd name="T39" fmla="*/ 1 h 46"/>
                      <a:gd name="T40" fmla="*/ 4 w 29"/>
                      <a:gd name="T41" fmla="*/ 1 h 46"/>
                      <a:gd name="T42" fmla="*/ 3 w 29"/>
                      <a:gd name="T43" fmla="*/ 0 h 46"/>
                      <a:gd name="T44" fmla="*/ 1 w 29"/>
                      <a:gd name="T45" fmla="*/ 0 h 46"/>
                      <a:gd name="T46" fmla="*/ 7 w 29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29" h="46">
                        <a:moveTo>
                          <a:pt x="29" y="23"/>
                        </a:moveTo>
                        <a:lnTo>
                          <a:pt x="6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6" y="46"/>
                        </a:lnTo>
                        <a:lnTo>
                          <a:pt x="29" y="23"/>
                        </a:lnTo>
                        <a:lnTo>
                          <a:pt x="6" y="46"/>
                        </a:lnTo>
                        <a:lnTo>
                          <a:pt x="11" y="45"/>
                        </a:lnTo>
                        <a:lnTo>
                          <a:pt x="17" y="44"/>
                        </a:lnTo>
                        <a:lnTo>
                          <a:pt x="21" y="42"/>
                        </a:lnTo>
                        <a:lnTo>
                          <a:pt x="24" y="39"/>
                        </a:lnTo>
                        <a:lnTo>
                          <a:pt x="26" y="36"/>
                        </a:lnTo>
                        <a:lnTo>
                          <a:pt x="28" y="32"/>
                        </a:lnTo>
                        <a:lnTo>
                          <a:pt x="29" y="27"/>
                        </a:lnTo>
                        <a:lnTo>
                          <a:pt x="29" y="23"/>
                        </a:lnTo>
                        <a:lnTo>
                          <a:pt x="29" y="19"/>
                        </a:lnTo>
                        <a:lnTo>
                          <a:pt x="28" y="15"/>
                        </a:lnTo>
                        <a:lnTo>
                          <a:pt x="26" y="10"/>
                        </a:lnTo>
                        <a:lnTo>
                          <a:pt x="24" y="7"/>
                        </a:lnTo>
                        <a:lnTo>
                          <a:pt x="21" y="4"/>
                        </a:lnTo>
                        <a:lnTo>
                          <a:pt x="17" y="2"/>
                        </a:lnTo>
                        <a:lnTo>
                          <a:pt x="11" y="0"/>
                        </a:lnTo>
                        <a:lnTo>
                          <a:pt x="6" y="0"/>
                        </a:lnTo>
                        <a:lnTo>
                          <a:pt x="29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93" name="Freeform 655"/>
                  <p:cNvSpPr>
                    <a:spLocks noChangeAspect="1"/>
                  </p:cNvSpPr>
                  <p:nvPr/>
                </p:nvSpPr>
                <p:spPr bwMode="auto">
                  <a:xfrm>
                    <a:off x="468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5 w 46"/>
                      <a:gd name="T25" fmla="*/ 36 h 123"/>
                      <a:gd name="T26" fmla="*/ 6 w 46"/>
                      <a:gd name="T27" fmla="*/ 36 h 123"/>
                      <a:gd name="T28" fmla="*/ 7 w 46"/>
                      <a:gd name="T29" fmla="*/ 36 h 123"/>
                      <a:gd name="T30" fmla="*/ 8 w 46"/>
                      <a:gd name="T31" fmla="*/ 36 h 123"/>
                      <a:gd name="T32" fmla="*/ 9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1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0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7" y="123"/>
                        </a:lnTo>
                        <a:lnTo>
                          <a:pt x="31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6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94" name="Freeform 656"/>
                  <p:cNvSpPr>
                    <a:spLocks noChangeAspect="1"/>
                  </p:cNvSpPr>
                  <p:nvPr/>
                </p:nvSpPr>
                <p:spPr bwMode="auto">
                  <a:xfrm>
                    <a:off x="468" y="1589"/>
                    <a:ext cx="7" cy="14"/>
                  </a:xfrm>
                  <a:custGeom>
                    <a:avLst/>
                    <a:gdLst>
                      <a:gd name="T0" fmla="*/ 0 w 40"/>
                      <a:gd name="T1" fmla="*/ 7 h 46"/>
                      <a:gd name="T2" fmla="*/ 4 w 40"/>
                      <a:gd name="T3" fmla="*/ 14 h 46"/>
                      <a:gd name="T4" fmla="*/ 7 w 40"/>
                      <a:gd name="T5" fmla="*/ 14 h 46"/>
                      <a:gd name="T6" fmla="*/ 7 w 40"/>
                      <a:gd name="T7" fmla="*/ 0 h 46"/>
                      <a:gd name="T8" fmla="*/ 4 w 40"/>
                      <a:gd name="T9" fmla="*/ 0 h 46"/>
                      <a:gd name="T10" fmla="*/ 0 w 40"/>
                      <a:gd name="T11" fmla="*/ 7 h 46"/>
                      <a:gd name="T12" fmla="*/ 4 w 40"/>
                      <a:gd name="T13" fmla="*/ 0 h 46"/>
                      <a:gd name="T14" fmla="*/ 3 w 40"/>
                      <a:gd name="T15" fmla="*/ 0 h 46"/>
                      <a:gd name="T16" fmla="*/ 2 w 40"/>
                      <a:gd name="T17" fmla="*/ 1 h 46"/>
                      <a:gd name="T18" fmla="*/ 1 w 40"/>
                      <a:gd name="T19" fmla="*/ 1 h 46"/>
                      <a:gd name="T20" fmla="*/ 1 w 40"/>
                      <a:gd name="T21" fmla="*/ 2 h 46"/>
                      <a:gd name="T22" fmla="*/ 1 w 40"/>
                      <a:gd name="T23" fmla="*/ 3 h 46"/>
                      <a:gd name="T24" fmla="*/ 0 w 40"/>
                      <a:gd name="T25" fmla="*/ 5 h 46"/>
                      <a:gd name="T26" fmla="*/ 0 w 40"/>
                      <a:gd name="T27" fmla="*/ 6 h 46"/>
                      <a:gd name="T28" fmla="*/ 0 w 40"/>
                      <a:gd name="T29" fmla="*/ 7 h 46"/>
                      <a:gd name="T30" fmla="*/ 0 w 40"/>
                      <a:gd name="T31" fmla="*/ 8 h 46"/>
                      <a:gd name="T32" fmla="*/ 0 w 40"/>
                      <a:gd name="T33" fmla="*/ 10 h 46"/>
                      <a:gd name="T34" fmla="*/ 1 w 40"/>
                      <a:gd name="T35" fmla="*/ 11 h 46"/>
                      <a:gd name="T36" fmla="*/ 1 w 40"/>
                      <a:gd name="T37" fmla="*/ 12 h 46"/>
                      <a:gd name="T38" fmla="*/ 1 w 40"/>
                      <a:gd name="T39" fmla="*/ 13 h 46"/>
                      <a:gd name="T40" fmla="*/ 2 w 40"/>
                      <a:gd name="T41" fmla="*/ 13 h 46"/>
                      <a:gd name="T42" fmla="*/ 3 w 40"/>
                      <a:gd name="T43" fmla="*/ 14 h 46"/>
                      <a:gd name="T44" fmla="*/ 4 w 40"/>
                      <a:gd name="T45" fmla="*/ 14 h 46"/>
                      <a:gd name="T46" fmla="*/ 0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40" y="46"/>
                        </a:lnTo>
                        <a:lnTo>
                          <a:pt x="40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13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3" y="44"/>
                        </a:lnTo>
                        <a:lnTo>
                          <a:pt x="17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95" name="Rectangle 65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68" y="1596"/>
                    <a:ext cx="7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496" name="Freeform 658"/>
                  <p:cNvSpPr>
                    <a:spLocks noChangeAspect="1"/>
                  </p:cNvSpPr>
                  <p:nvPr/>
                </p:nvSpPr>
                <p:spPr bwMode="auto">
                  <a:xfrm>
                    <a:off x="5058" y="1561"/>
                    <a:ext cx="7" cy="14"/>
                  </a:xfrm>
                  <a:custGeom>
                    <a:avLst/>
                    <a:gdLst>
                      <a:gd name="T0" fmla="*/ 0 w 29"/>
                      <a:gd name="T1" fmla="*/ 7 h 46"/>
                      <a:gd name="T2" fmla="*/ 6 w 29"/>
                      <a:gd name="T3" fmla="*/ 14 h 46"/>
                      <a:gd name="T4" fmla="*/ 7 w 29"/>
                      <a:gd name="T5" fmla="*/ 14 h 46"/>
                      <a:gd name="T6" fmla="*/ 7 w 29"/>
                      <a:gd name="T7" fmla="*/ 0 h 46"/>
                      <a:gd name="T8" fmla="*/ 6 w 29"/>
                      <a:gd name="T9" fmla="*/ 0 h 46"/>
                      <a:gd name="T10" fmla="*/ 0 w 29"/>
                      <a:gd name="T11" fmla="*/ 7 h 46"/>
                      <a:gd name="T12" fmla="*/ 6 w 29"/>
                      <a:gd name="T13" fmla="*/ 0 h 46"/>
                      <a:gd name="T14" fmla="*/ 4 w 29"/>
                      <a:gd name="T15" fmla="*/ 0 h 46"/>
                      <a:gd name="T16" fmla="*/ 3 w 29"/>
                      <a:gd name="T17" fmla="*/ 1 h 46"/>
                      <a:gd name="T18" fmla="*/ 2 w 29"/>
                      <a:gd name="T19" fmla="*/ 1 h 46"/>
                      <a:gd name="T20" fmla="*/ 1 w 29"/>
                      <a:gd name="T21" fmla="*/ 2 h 46"/>
                      <a:gd name="T22" fmla="*/ 1 w 29"/>
                      <a:gd name="T23" fmla="*/ 3 h 46"/>
                      <a:gd name="T24" fmla="*/ 0 w 29"/>
                      <a:gd name="T25" fmla="*/ 5 h 46"/>
                      <a:gd name="T26" fmla="*/ 0 w 29"/>
                      <a:gd name="T27" fmla="*/ 6 h 46"/>
                      <a:gd name="T28" fmla="*/ 0 w 29"/>
                      <a:gd name="T29" fmla="*/ 7 h 46"/>
                      <a:gd name="T30" fmla="*/ 0 w 29"/>
                      <a:gd name="T31" fmla="*/ 8 h 46"/>
                      <a:gd name="T32" fmla="*/ 0 w 29"/>
                      <a:gd name="T33" fmla="*/ 10 h 46"/>
                      <a:gd name="T34" fmla="*/ 1 w 29"/>
                      <a:gd name="T35" fmla="*/ 11 h 46"/>
                      <a:gd name="T36" fmla="*/ 1 w 29"/>
                      <a:gd name="T37" fmla="*/ 12 h 46"/>
                      <a:gd name="T38" fmla="*/ 2 w 29"/>
                      <a:gd name="T39" fmla="*/ 13 h 46"/>
                      <a:gd name="T40" fmla="*/ 3 w 29"/>
                      <a:gd name="T41" fmla="*/ 13 h 46"/>
                      <a:gd name="T42" fmla="*/ 4 w 29"/>
                      <a:gd name="T43" fmla="*/ 14 h 46"/>
                      <a:gd name="T44" fmla="*/ 6 w 29"/>
                      <a:gd name="T45" fmla="*/ 14 h 46"/>
                      <a:gd name="T46" fmla="*/ 0 w 29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29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29" y="46"/>
                        </a:lnTo>
                        <a:lnTo>
                          <a:pt x="29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8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97" name="Freeform 659"/>
                  <p:cNvSpPr>
                    <a:spLocks noChangeAspect="1"/>
                  </p:cNvSpPr>
                  <p:nvPr/>
                </p:nvSpPr>
                <p:spPr bwMode="auto">
                  <a:xfrm>
                    <a:off x="5058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5 w 46"/>
                      <a:gd name="T25" fmla="*/ 36 h 123"/>
                      <a:gd name="T26" fmla="*/ 6 w 46"/>
                      <a:gd name="T27" fmla="*/ 36 h 123"/>
                      <a:gd name="T28" fmla="*/ 7 w 46"/>
                      <a:gd name="T29" fmla="*/ 36 h 123"/>
                      <a:gd name="T30" fmla="*/ 8 w 46"/>
                      <a:gd name="T31" fmla="*/ 36 h 123"/>
                      <a:gd name="T32" fmla="*/ 9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0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7" y="123"/>
                        </a:lnTo>
                        <a:lnTo>
                          <a:pt x="31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5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98" name="Freeform 660"/>
                  <p:cNvSpPr>
                    <a:spLocks noChangeAspect="1"/>
                  </p:cNvSpPr>
                  <p:nvPr/>
                </p:nvSpPr>
                <p:spPr bwMode="auto">
                  <a:xfrm>
                    <a:off x="5065" y="1589"/>
                    <a:ext cx="7" cy="14"/>
                  </a:xfrm>
                  <a:custGeom>
                    <a:avLst/>
                    <a:gdLst>
                      <a:gd name="T0" fmla="*/ 7 w 40"/>
                      <a:gd name="T1" fmla="*/ 7 h 46"/>
                      <a:gd name="T2" fmla="*/ 3 w 40"/>
                      <a:gd name="T3" fmla="*/ 0 h 46"/>
                      <a:gd name="T4" fmla="*/ 0 w 40"/>
                      <a:gd name="T5" fmla="*/ 0 h 46"/>
                      <a:gd name="T6" fmla="*/ 0 w 40"/>
                      <a:gd name="T7" fmla="*/ 14 h 46"/>
                      <a:gd name="T8" fmla="*/ 3 w 40"/>
                      <a:gd name="T9" fmla="*/ 14 h 46"/>
                      <a:gd name="T10" fmla="*/ 7 w 40"/>
                      <a:gd name="T11" fmla="*/ 7 h 46"/>
                      <a:gd name="T12" fmla="*/ 3 w 40"/>
                      <a:gd name="T13" fmla="*/ 14 h 46"/>
                      <a:gd name="T14" fmla="*/ 4 w 40"/>
                      <a:gd name="T15" fmla="*/ 14 h 46"/>
                      <a:gd name="T16" fmla="*/ 5 w 40"/>
                      <a:gd name="T17" fmla="*/ 13 h 46"/>
                      <a:gd name="T18" fmla="*/ 6 w 40"/>
                      <a:gd name="T19" fmla="*/ 13 h 46"/>
                      <a:gd name="T20" fmla="*/ 6 w 40"/>
                      <a:gd name="T21" fmla="*/ 12 h 46"/>
                      <a:gd name="T22" fmla="*/ 6 w 40"/>
                      <a:gd name="T23" fmla="*/ 11 h 46"/>
                      <a:gd name="T24" fmla="*/ 7 w 40"/>
                      <a:gd name="T25" fmla="*/ 10 h 46"/>
                      <a:gd name="T26" fmla="*/ 7 w 40"/>
                      <a:gd name="T27" fmla="*/ 8 h 46"/>
                      <a:gd name="T28" fmla="*/ 7 w 40"/>
                      <a:gd name="T29" fmla="*/ 7 h 46"/>
                      <a:gd name="T30" fmla="*/ 7 w 40"/>
                      <a:gd name="T31" fmla="*/ 6 h 46"/>
                      <a:gd name="T32" fmla="*/ 7 w 40"/>
                      <a:gd name="T33" fmla="*/ 5 h 46"/>
                      <a:gd name="T34" fmla="*/ 6 w 40"/>
                      <a:gd name="T35" fmla="*/ 3 h 46"/>
                      <a:gd name="T36" fmla="*/ 6 w 40"/>
                      <a:gd name="T37" fmla="*/ 2 h 46"/>
                      <a:gd name="T38" fmla="*/ 6 w 40"/>
                      <a:gd name="T39" fmla="*/ 1 h 46"/>
                      <a:gd name="T40" fmla="*/ 5 w 40"/>
                      <a:gd name="T41" fmla="*/ 1 h 46"/>
                      <a:gd name="T42" fmla="*/ 4 w 40"/>
                      <a:gd name="T43" fmla="*/ 0 h 46"/>
                      <a:gd name="T44" fmla="*/ 3 w 40"/>
                      <a:gd name="T45" fmla="*/ 0 h 46"/>
                      <a:gd name="T46" fmla="*/ 7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40" y="23"/>
                        </a:moveTo>
                        <a:lnTo>
                          <a:pt x="17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7" y="46"/>
                        </a:lnTo>
                        <a:lnTo>
                          <a:pt x="40" y="23"/>
                        </a:lnTo>
                        <a:lnTo>
                          <a:pt x="17" y="46"/>
                        </a:lnTo>
                        <a:lnTo>
                          <a:pt x="22" y="46"/>
                        </a:lnTo>
                        <a:lnTo>
                          <a:pt x="27" y="44"/>
                        </a:lnTo>
                        <a:lnTo>
                          <a:pt x="32" y="42"/>
                        </a:lnTo>
                        <a:lnTo>
                          <a:pt x="35" y="39"/>
                        </a:lnTo>
                        <a:lnTo>
                          <a:pt x="37" y="36"/>
                        </a:lnTo>
                        <a:lnTo>
                          <a:pt x="39" y="32"/>
                        </a:lnTo>
                        <a:lnTo>
                          <a:pt x="40" y="27"/>
                        </a:lnTo>
                        <a:lnTo>
                          <a:pt x="40" y="23"/>
                        </a:lnTo>
                        <a:lnTo>
                          <a:pt x="40" y="19"/>
                        </a:lnTo>
                        <a:lnTo>
                          <a:pt x="39" y="15"/>
                        </a:lnTo>
                        <a:lnTo>
                          <a:pt x="37" y="10"/>
                        </a:lnTo>
                        <a:lnTo>
                          <a:pt x="35" y="7"/>
                        </a:lnTo>
                        <a:lnTo>
                          <a:pt x="32" y="4"/>
                        </a:lnTo>
                        <a:lnTo>
                          <a:pt x="27" y="2"/>
                        </a:lnTo>
                        <a:lnTo>
                          <a:pt x="22" y="0"/>
                        </a:lnTo>
                        <a:lnTo>
                          <a:pt x="17" y="0"/>
                        </a:lnTo>
                        <a:lnTo>
                          <a:pt x="4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99" name="Rectangle 66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065" y="1596"/>
                    <a:ext cx="7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500" name="Freeform 662"/>
                  <p:cNvSpPr>
                    <a:spLocks noChangeAspect="1"/>
                  </p:cNvSpPr>
                  <p:nvPr/>
                </p:nvSpPr>
                <p:spPr bwMode="auto">
                  <a:xfrm>
                    <a:off x="611" y="1561"/>
                    <a:ext cx="7" cy="14"/>
                  </a:xfrm>
                  <a:custGeom>
                    <a:avLst/>
                    <a:gdLst>
                      <a:gd name="T0" fmla="*/ 7 w 31"/>
                      <a:gd name="T1" fmla="*/ 7 h 46"/>
                      <a:gd name="T2" fmla="*/ 2 w 31"/>
                      <a:gd name="T3" fmla="*/ 0 h 46"/>
                      <a:gd name="T4" fmla="*/ 0 w 31"/>
                      <a:gd name="T5" fmla="*/ 0 h 46"/>
                      <a:gd name="T6" fmla="*/ 0 w 31"/>
                      <a:gd name="T7" fmla="*/ 14 h 46"/>
                      <a:gd name="T8" fmla="*/ 2 w 31"/>
                      <a:gd name="T9" fmla="*/ 14 h 46"/>
                      <a:gd name="T10" fmla="*/ 7 w 31"/>
                      <a:gd name="T11" fmla="*/ 7 h 46"/>
                      <a:gd name="T12" fmla="*/ 2 w 31"/>
                      <a:gd name="T13" fmla="*/ 14 h 46"/>
                      <a:gd name="T14" fmla="*/ 3 w 31"/>
                      <a:gd name="T15" fmla="*/ 14 h 46"/>
                      <a:gd name="T16" fmla="*/ 4 w 31"/>
                      <a:gd name="T17" fmla="*/ 13 h 46"/>
                      <a:gd name="T18" fmla="*/ 5 w 31"/>
                      <a:gd name="T19" fmla="*/ 13 h 46"/>
                      <a:gd name="T20" fmla="*/ 5 w 31"/>
                      <a:gd name="T21" fmla="*/ 12 h 46"/>
                      <a:gd name="T22" fmla="*/ 6 w 31"/>
                      <a:gd name="T23" fmla="*/ 11 h 46"/>
                      <a:gd name="T24" fmla="*/ 7 w 31"/>
                      <a:gd name="T25" fmla="*/ 10 h 46"/>
                      <a:gd name="T26" fmla="*/ 7 w 31"/>
                      <a:gd name="T27" fmla="*/ 8 h 46"/>
                      <a:gd name="T28" fmla="*/ 7 w 31"/>
                      <a:gd name="T29" fmla="*/ 7 h 46"/>
                      <a:gd name="T30" fmla="*/ 7 w 31"/>
                      <a:gd name="T31" fmla="*/ 6 h 46"/>
                      <a:gd name="T32" fmla="*/ 7 w 31"/>
                      <a:gd name="T33" fmla="*/ 5 h 46"/>
                      <a:gd name="T34" fmla="*/ 6 w 31"/>
                      <a:gd name="T35" fmla="*/ 3 h 46"/>
                      <a:gd name="T36" fmla="*/ 5 w 31"/>
                      <a:gd name="T37" fmla="*/ 2 h 46"/>
                      <a:gd name="T38" fmla="*/ 5 w 31"/>
                      <a:gd name="T39" fmla="*/ 1 h 46"/>
                      <a:gd name="T40" fmla="*/ 4 w 31"/>
                      <a:gd name="T41" fmla="*/ 1 h 46"/>
                      <a:gd name="T42" fmla="*/ 3 w 31"/>
                      <a:gd name="T43" fmla="*/ 0 h 46"/>
                      <a:gd name="T44" fmla="*/ 2 w 31"/>
                      <a:gd name="T45" fmla="*/ 0 h 46"/>
                      <a:gd name="T46" fmla="*/ 7 w 3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1" h="46">
                        <a:moveTo>
                          <a:pt x="31" y="23"/>
                        </a:moveTo>
                        <a:lnTo>
                          <a:pt x="7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7" y="46"/>
                        </a:lnTo>
                        <a:lnTo>
                          <a:pt x="31" y="23"/>
                        </a:lnTo>
                        <a:lnTo>
                          <a:pt x="7" y="46"/>
                        </a:lnTo>
                        <a:lnTo>
                          <a:pt x="13" y="45"/>
                        </a:lnTo>
                        <a:lnTo>
                          <a:pt x="17" y="44"/>
                        </a:lnTo>
                        <a:lnTo>
                          <a:pt x="21" y="42"/>
                        </a:lnTo>
                        <a:lnTo>
                          <a:pt x="24" y="39"/>
                        </a:lnTo>
                        <a:lnTo>
                          <a:pt x="28" y="36"/>
                        </a:lnTo>
                        <a:lnTo>
                          <a:pt x="29" y="32"/>
                        </a:lnTo>
                        <a:lnTo>
                          <a:pt x="30" y="27"/>
                        </a:lnTo>
                        <a:lnTo>
                          <a:pt x="31" y="23"/>
                        </a:lnTo>
                        <a:lnTo>
                          <a:pt x="30" y="19"/>
                        </a:lnTo>
                        <a:lnTo>
                          <a:pt x="29" y="15"/>
                        </a:lnTo>
                        <a:lnTo>
                          <a:pt x="28" y="10"/>
                        </a:lnTo>
                        <a:lnTo>
                          <a:pt x="24" y="7"/>
                        </a:lnTo>
                        <a:lnTo>
                          <a:pt x="21" y="4"/>
                        </a:lnTo>
                        <a:lnTo>
                          <a:pt x="17" y="2"/>
                        </a:lnTo>
                        <a:lnTo>
                          <a:pt x="13" y="0"/>
                        </a:lnTo>
                        <a:lnTo>
                          <a:pt x="7" y="0"/>
                        </a:lnTo>
                        <a:lnTo>
                          <a:pt x="31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01" name="Freeform 663"/>
                  <p:cNvSpPr>
                    <a:spLocks noChangeAspect="1"/>
                  </p:cNvSpPr>
                  <p:nvPr/>
                </p:nvSpPr>
                <p:spPr bwMode="auto">
                  <a:xfrm>
                    <a:off x="604" y="1568"/>
                    <a:ext cx="14" cy="36"/>
                  </a:xfrm>
                  <a:custGeom>
                    <a:avLst/>
                    <a:gdLst>
                      <a:gd name="T0" fmla="*/ 7 w 47"/>
                      <a:gd name="T1" fmla="*/ 36 h 123"/>
                      <a:gd name="T2" fmla="*/ 14 w 47"/>
                      <a:gd name="T3" fmla="*/ 29 h 123"/>
                      <a:gd name="T4" fmla="*/ 14 w 47"/>
                      <a:gd name="T5" fmla="*/ 0 h 123"/>
                      <a:gd name="T6" fmla="*/ 0 w 47"/>
                      <a:gd name="T7" fmla="*/ 0 h 123"/>
                      <a:gd name="T8" fmla="*/ 0 w 47"/>
                      <a:gd name="T9" fmla="*/ 29 h 123"/>
                      <a:gd name="T10" fmla="*/ 7 w 47"/>
                      <a:gd name="T11" fmla="*/ 36 h 123"/>
                      <a:gd name="T12" fmla="*/ 0 w 47"/>
                      <a:gd name="T13" fmla="*/ 29 h 123"/>
                      <a:gd name="T14" fmla="*/ 0 w 47"/>
                      <a:gd name="T15" fmla="*/ 31 h 123"/>
                      <a:gd name="T16" fmla="*/ 1 w 47"/>
                      <a:gd name="T17" fmla="*/ 32 h 123"/>
                      <a:gd name="T18" fmla="*/ 1 w 47"/>
                      <a:gd name="T19" fmla="*/ 34 h 123"/>
                      <a:gd name="T20" fmla="*/ 2 w 47"/>
                      <a:gd name="T21" fmla="*/ 35 h 123"/>
                      <a:gd name="T22" fmla="*/ 3 w 47"/>
                      <a:gd name="T23" fmla="*/ 35 h 123"/>
                      <a:gd name="T24" fmla="*/ 4 w 47"/>
                      <a:gd name="T25" fmla="*/ 36 h 123"/>
                      <a:gd name="T26" fmla="*/ 6 w 47"/>
                      <a:gd name="T27" fmla="*/ 36 h 123"/>
                      <a:gd name="T28" fmla="*/ 7 w 47"/>
                      <a:gd name="T29" fmla="*/ 36 h 123"/>
                      <a:gd name="T30" fmla="*/ 8 w 47"/>
                      <a:gd name="T31" fmla="*/ 36 h 123"/>
                      <a:gd name="T32" fmla="*/ 10 w 47"/>
                      <a:gd name="T33" fmla="*/ 36 h 123"/>
                      <a:gd name="T34" fmla="*/ 11 w 47"/>
                      <a:gd name="T35" fmla="*/ 35 h 123"/>
                      <a:gd name="T36" fmla="*/ 12 w 47"/>
                      <a:gd name="T37" fmla="*/ 35 h 123"/>
                      <a:gd name="T38" fmla="*/ 13 w 47"/>
                      <a:gd name="T39" fmla="*/ 34 h 123"/>
                      <a:gd name="T40" fmla="*/ 13 w 47"/>
                      <a:gd name="T41" fmla="*/ 32 h 123"/>
                      <a:gd name="T42" fmla="*/ 14 w 47"/>
                      <a:gd name="T43" fmla="*/ 31 h 123"/>
                      <a:gd name="T44" fmla="*/ 14 w 47"/>
                      <a:gd name="T45" fmla="*/ 29 h 123"/>
                      <a:gd name="T46" fmla="*/ 7 w 47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123">
                        <a:moveTo>
                          <a:pt x="23" y="123"/>
                        </a:moveTo>
                        <a:lnTo>
                          <a:pt x="47" y="100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2" y="111"/>
                        </a:lnTo>
                        <a:lnTo>
                          <a:pt x="5" y="115"/>
                        </a:lnTo>
                        <a:lnTo>
                          <a:pt x="8" y="118"/>
                        </a:lnTo>
                        <a:lnTo>
                          <a:pt x="11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8" y="123"/>
                        </a:lnTo>
                        <a:lnTo>
                          <a:pt x="32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5" y="111"/>
                        </a:lnTo>
                        <a:lnTo>
                          <a:pt x="46" y="105"/>
                        </a:lnTo>
                        <a:lnTo>
                          <a:pt x="47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02" name="Freeform 664"/>
                  <p:cNvSpPr>
                    <a:spLocks noChangeAspect="1"/>
                  </p:cNvSpPr>
                  <p:nvPr/>
                </p:nvSpPr>
                <p:spPr bwMode="auto">
                  <a:xfrm>
                    <a:off x="596" y="1589"/>
                    <a:ext cx="7" cy="14"/>
                  </a:xfrm>
                  <a:custGeom>
                    <a:avLst/>
                    <a:gdLst>
                      <a:gd name="T0" fmla="*/ 0 w 41"/>
                      <a:gd name="T1" fmla="*/ 7 h 46"/>
                      <a:gd name="T2" fmla="*/ 4 w 41"/>
                      <a:gd name="T3" fmla="*/ 14 h 46"/>
                      <a:gd name="T4" fmla="*/ 7 w 41"/>
                      <a:gd name="T5" fmla="*/ 14 h 46"/>
                      <a:gd name="T6" fmla="*/ 7 w 41"/>
                      <a:gd name="T7" fmla="*/ 0 h 46"/>
                      <a:gd name="T8" fmla="*/ 4 w 41"/>
                      <a:gd name="T9" fmla="*/ 0 h 46"/>
                      <a:gd name="T10" fmla="*/ 0 w 41"/>
                      <a:gd name="T11" fmla="*/ 7 h 46"/>
                      <a:gd name="T12" fmla="*/ 4 w 41"/>
                      <a:gd name="T13" fmla="*/ 0 h 46"/>
                      <a:gd name="T14" fmla="*/ 3 w 41"/>
                      <a:gd name="T15" fmla="*/ 0 h 46"/>
                      <a:gd name="T16" fmla="*/ 2 w 41"/>
                      <a:gd name="T17" fmla="*/ 1 h 46"/>
                      <a:gd name="T18" fmla="*/ 2 w 41"/>
                      <a:gd name="T19" fmla="*/ 1 h 46"/>
                      <a:gd name="T20" fmla="*/ 1 w 41"/>
                      <a:gd name="T21" fmla="*/ 2 h 46"/>
                      <a:gd name="T22" fmla="*/ 1 w 41"/>
                      <a:gd name="T23" fmla="*/ 3 h 46"/>
                      <a:gd name="T24" fmla="*/ 1 w 41"/>
                      <a:gd name="T25" fmla="*/ 5 h 46"/>
                      <a:gd name="T26" fmla="*/ 0 w 41"/>
                      <a:gd name="T27" fmla="*/ 6 h 46"/>
                      <a:gd name="T28" fmla="*/ 0 w 41"/>
                      <a:gd name="T29" fmla="*/ 7 h 46"/>
                      <a:gd name="T30" fmla="*/ 0 w 41"/>
                      <a:gd name="T31" fmla="*/ 8 h 46"/>
                      <a:gd name="T32" fmla="*/ 1 w 41"/>
                      <a:gd name="T33" fmla="*/ 10 h 46"/>
                      <a:gd name="T34" fmla="*/ 1 w 41"/>
                      <a:gd name="T35" fmla="*/ 11 h 46"/>
                      <a:gd name="T36" fmla="*/ 1 w 41"/>
                      <a:gd name="T37" fmla="*/ 12 h 46"/>
                      <a:gd name="T38" fmla="*/ 2 w 41"/>
                      <a:gd name="T39" fmla="*/ 13 h 46"/>
                      <a:gd name="T40" fmla="*/ 2 w 41"/>
                      <a:gd name="T41" fmla="*/ 13 h 46"/>
                      <a:gd name="T42" fmla="*/ 3 w 41"/>
                      <a:gd name="T43" fmla="*/ 14 h 46"/>
                      <a:gd name="T44" fmla="*/ 4 w 41"/>
                      <a:gd name="T45" fmla="*/ 14 h 46"/>
                      <a:gd name="T46" fmla="*/ 0 w 4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1" h="46">
                        <a:moveTo>
                          <a:pt x="0" y="23"/>
                        </a:moveTo>
                        <a:lnTo>
                          <a:pt x="24" y="46"/>
                        </a:lnTo>
                        <a:lnTo>
                          <a:pt x="41" y="46"/>
                        </a:lnTo>
                        <a:lnTo>
                          <a:pt x="41" y="0"/>
                        </a:lnTo>
                        <a:lnTo>
                          <a:pt x="24" y="0"/>
                        </a:lnTo>
                        <a:lnTo>
                          <a:pt x="0" y="23"/>
                        </a:lnTo>
                        <a:lnTo>
                          <a:pt x="24" y="0"/>
                        </a:lnTo>
                        <a:lnTo>
                          <a:pt x="18" y="0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7" y="7"/>
                        </a:lnTo>
                        <a:lnTo>
                          <a:pt x="4" y="10"/>
                        </a:lnTo>
                        <a:lnTo>
                          <a:pt x="3" y="15"/>
                        </a:lnTo>
                        <a:lnTo>
                          <a:pt x="1" y="19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3" y="32"/>
                        </a:lnTo>
                        <a:lnTo>
                          <a:pt x="4" y="36"/>
                        </a:lnTo>
                        <a:lnTo>
                          <a:pt x="7" y="39"/>
                        </a:lnTo>
                        <a:lnTo>
                          <a:pt x="10" y="42"/>
                        </a:lnTo>
                        <a:lnTo>
                          <a:pt x="14" y="44"/>
                        </a:lnTo>
                        <a:lnTo>
                          <a:pt x="18" y="46"/>
                        </a:lnTo>
                        <a:lnTo>
                          <a:pt x="24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03" name="Rectangle 66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96" y="1596"/>
                    <a:ext cx="0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504" name="Freeform 666"/>
                  <p:cNvSpPr>
                    <a:spLocks noChangeAspect="1"/>
                  </p:cNvSpPr>
                  <p:nvPr/>
                </p:nvSpPr>
                <p:spPr bwMode="auto">
                  <a:xfrm>
                    <a:off x="4922" y="1561"/>
                    <a:ext cx="7" cy="14"/>
                  </a:xfrm>
                  <a:custGeom>
                    <a:avLst/>
                    <a:gdLst>
                      <a:gd name="T0" fmla="*/ 0 w 31"/>
                      <a:gd name="T1" fmla="*/ 7 h 46"/>
                      <a:gd name="T2" fmla="*/ 5 w 31"/>
                      <a:gd name="T3" fmla="*/ 14 h 46"/>
                      <a:gd name="T4" fmla="*/ 7 w 31"/>
                      <a:gd name="T5" fmla="*/ 14 h 46"/>
                      <a:gd name="T6" fmla="*/ 7 w 31"/>
                      <a:gd name="T7" fmla="*/ 0 h 46"/>
                      <a:gd name="T8" fmla="*/ 5 w 31"/>
                      <a:gd name="T9" fmla="*/ 0 h 46"/>
                      <a:gd name="T10" fmla="*/ 0 w 31"/>
                      <a:gd name="T11" fmla="*/ 7 h 46"/>
                      <a:gd name="T12" fmla="*/ 5 w 31"/>
                      <a:gd name="T13" fmla="*/ 0 h 46"/>
                      <a:gd name="T14" fmla="*/ 4 w 31"/>
                      <a:gd name="T15" fmla="*/ 0 h 46"/>
                      <a:gd name="T16" fmla="*/ 3 w 31"/>
                      <a:gd name="T17" fmla="*/ 1 h 46"/>
                      <a:gd name="T18" fmla="*/ 2 w 31"/>
                      <a:gd name="T19" fmla="*/ 1 h 46"/>
                      <a:gd name="T20" fmla="*/ 2 w 31"/>
                      <a:gd name="T21" fmla="*/ 2 h 46"/>
                      <a:gd name="T22" fmla="*/ 1 w 31"/>
                      <a:gd name="T23" fmla="*/ 3 h 46"/>
                      <a:gd name="T24" fmla="*/ 0 w 31"/>
                      <a:gd name="T25" fmla="*/ 5 h 46"/>
                      <a:gd name="T26" fmla="*/ 0 w 31"/>
                      <a:gd name="T27" fmla="*/ 6 h 46"/>
                      <a:gd name="T28" fmla="*/ 0 w 31"/>
                      <a:gd name="T29" fmla="*/ 7 h 46"/>
                      <a:gd name="T30" fmla="*/ 0 w 31"/>
                      <a:gd name="T31" fmla="*/ 8 h 46"/>
                      <a:gd name="T32" fmla="*/ 0 w 31"/>
                      <a:gd name="T33" fmla="*/ 10 h 46"/>
                      <a:gd name="T34" fmla="*/ 1 w 31"/>
                      <a:gd name="T35" fmla="*/ 11 h 46"/>
                      <a:gd name="T36" fmla="*/ 2 w 31"/>
                      <a:gd name="T37" fmla="*/ 12 h 46"/>
                      <a:gd name="T38" fmla="*/ 2 w 31"/>
                      <a:gd name="T39" fmla="*/ 13 h 46"/>
                      <a:gd name="T40" fmla="*/ 3 w 31"/>
                      <a:gd name="T41" fmla="*/ 13 h 46"/>
                      <a:gd name="T42" fmla="*/ 4 w 31"/>
                      <a:gd name="T43" fmla="*/ 14 h 46"/>
                      <a:gd name="T44" fmla="*/ 5 w 31"/>
                      <a:gd name="T45" fmla="*/ 14 h 46"/>
                      <a:gd name="T46" fmla="*/ 0 w 3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1" h="46">
                        <a:moveTo>
                          <a:pt x="0" y="23"/>
                        </a:moveTo>
                        <a:lnTo>
                          <a:pt x="24" y="46"/>
                        </a:lnTo>
                        <a:lnTo>
                          <a:pt x="31" y="46"/>
                        </a:lnTo>
                        <a:lnTo>
                          <a:pt x="31" y="0"/>
                        </a:lnTo>
                        <a:lnTo>
                          <a:pt x="24" y="0"/>
                        </a:lnTo>
                        <a:lnTo>
                          <a:pt x="0" y="23"/>
                        </a:lnTo>
                        <a:lnTo>
                          <a:pt x="24" y="0"/>
                        </a:lnTo>
                        <a:lnTo>
                          <a:pt x="18" y="0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7" y="7"/>
                        </a:lnTo>
                        <a:lnTo>
                          <a:pt x="3" y="10"/>
                        </a:lnTo>
                        <a:lnTo>
                          <a:pt x="2" y="15"/>
                        </a:lnTo>
                        <a:lnTo>
                          <a:pt x="1" y="19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2" y="32"/>
                        </a:lnTo>
                        <a:lnTo>
                          <a:pt x="3" y="36"/>
                        </a:lnTo>
                        <a:lnTo>
                          <a:pt x="7" y="39"/>
                        </a:lnTo>
                        <a:lnTo>
                          <a:pt x="10" y="42"/>
                        </a:lnTo>
                        <a:lnTo>
                          <a:pt x="14" y="44"/>
                        </a:lnTo>
                        <a:lnTo>
                          <a:pt x="18" y="45"/>
                        </a:lnTo>
                        <a:lnTo>
                          <a:pt x="24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05" name="Freeform 667"/>
                  <p:cNvSpPr>
                    <a:spLocks noChangeAspect="1"/>
                  </p:cNvSpPr>
                  <p:nvPr/>
                </p:nvSpPr>
                <p:spPr bwMode="auto">
                  <a:xfrm>
                    <a:off x="4922" y="1568"/>
                    <a:ext cx="14" cy="36"/>
                  </a:xfrm>
                  <a:custGeom>
                    <a:avLst/>
                    <a:gdLst>
                      <a:gd name="T0" fmla="*/ 7 w 47"/>
                      <a:gd name="T1" fmla="*/ 36 h 123"/>
                      <a:gd name="T2" fmla="*/ 14 w 47"/>
                      <a:gd name="T3" fmla="*/ 29 h 123"/>
                      <a:gd name="T4" fmla="*/ 14 w 47"/>
                      <a:gd name="T5" fmla="*/ 0 h 123"/>
                      <a:gd name="T6" fmla="*/ 0 w 47"/>
                      <a:gd name="T7" fmla="*/ 0 h 123"/>
                      <a:gd name="T8" fmla="*/ 0 w 47"/>
                      <a:gd name="T9" fmla="*/ 29 h 123"/>
                      <a:gd name="T10" fmla="*/ 7 w 47"/>
                      <a:gd name="T11" fmla="*/ 36 h 123"/>
                      <a:gd name="T12" fmla="*/ 0 w 47"/>
                      <a:gd name="T13" fmla="*/ 29 h 123"/>
                      <a:gd name="T14" fmla="*/ 0 w 47"/>
                      <a:gd name="T15" fmla="*/ 31 h 123"/>
                      <a:gd name="T16" fmla="*/ 1 w 47"/>
                      <a:gd name="T17" fmla="*/ 32 h 123"/>
                      <a:gd name="T18" fmla="*/ 1 w 47"/>
                      <a:gd name="T19" fmla="*/ 34 h 123"/>
                      <a:gd name="T20" fmla="*/ 2 w 47"/>
                      <a:gd name="T21" fmla="*/ 35 h 123"/>
                      <a:gd name="T22" fmla="*/ 3 w 47"/>
                      <a:gd name="T23" fmla="*/ 35 h 123"/>
                      <a:gd name="T24" fmla="*/ 4 w 47"/>
                      <a:gd name="T25" fmla="*/ 36 h 123"/>
                      <a:gd name="T26" fmla="*/ 6 w 47"/>
                      <a:gd name="T27" fmla="*/ 36 h 123"/>
                      <a:gd name="T28" fmla="*/ 7 w 47"/>
                      <a:gd name="T29" fmla="*/ 36 h 123"/>
                      <a:gd name="T30" fmla="*/ 8 w 47"/>
                      <a:gd name="T31" fmla="*/ 36 h 123"/>
                      <a:gd name="T32" fmla="*/ 10 w 47"/>
                      <a:gd name="T33" fmla="*/ 36 h 123"/>
                      <a:gd name="T34" fmla="*/ 11 w 47"/>
                      <a:gd name="T35" fmla="*/ 35 h 123"/>
                      <a:gd name="T36" fmla="*/ 12 w 47"/>
                      <a:gd name="T37" fmla="*/ 35 h 123"/>
                      <a:gd name="T38" fmla="*/ 13 w 47"/>
                      <a:gd name="T39" fmla="*/ 34 h 123"/>
                      <a:gd name="T40" fmla="*/ 13 w 47"/>
                      <a:gd name="T41" fmla="*/ 32 h 123"/>
                      <a:gd name="T42" fmla="*/ 14 w 47"/>
                      <a:gd name="T43" fmla="*/ 31 h 123"/>
                      <a:gd name="T44" fmla="*/ 14 w 47"/>
                      <a:gd name="T45" fmla="*/ 29 h 123"/>
                      <a:gd name="T46" fmla="*/ 7 w 47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123">
                        <a:moveTo>
                          <a:pt x="24" y="123"/>
                        </a:moveTo>
                        <a:lnTo>
                          <a:pt x="47" y="100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4" y="123"/>
                        </a:lnTo>
                        <a:lnTo>
                          <a:pt x="0" y="100"/>
                        </a:lnTo>
                        <a:lnTo>
                          <a:pt x="1" y="105"/>
                        </a:lnTo>
                        <a:lnTo>
                          <a:pt x="2" y="111"/>
                        </a:lnTo>
                        <a:lnTo>
                          <a:pt x="5" y="115"/>
                        </a:lnTo>
                        <a:lnTo>
                          <a:pt x="8" y="118"/>
                        </a:lnTo>
                        <a:lnTo>
                          <a:pt x="11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4" y="123"/>
                        </a:lnTo>
                        <a:lnTo>
                          <a:pt x="28" y="123"/>
                        </a:lnTo>
                        <a:lnTo>
                          <a:pt x="32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5" y="111"/>
                        </a:lnTo>
                        <a:lnTo>
                          <a:pt x="47" y="105"/>
                        </a:lnTo>
                        <a:lnTo>
                          <a:pt x="47" y="100"/>
                        </a:lnTo>
                        <a:lnTo>
                          <a:pt x="24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06" name="Freeform 668"/>
                  <p:cNvSpPr>
                    <a:spLocks noChangeAspect="1"/>
                  </p:cNvSpPr>
                  <p:nvPr/>
                </p:nvSpPr>
                <p:spPr bwMode="auto">
                  <a:xfrm>
                    <a:off x="4929" y="1589"/>
                    <a:ext cx="14" cy="14"/>
                  </a:xfrm>
                  <a:custGeom>
                    <a:avLst/>
                    <a:gdLst>
                      <a:gd name="T0" fmla="*/ 14 w 41"/>
                      <a:gd name="T1" fmla="*/ 7 h 46"/>
                      <a:gd name="T2" fmla="*/ 6 w 41"/>
                      <a:gd name="T3" fmla="*/ 0 h 46"/>
                      <a:gd name="T4" fmla="*/ 0 w 41"/>
                      <a:gd name="T5" fmla="*/ 0 h 46"/>
                      <a:gd name="T6" fmla="*/ 0 w 41"/>
                      <a:gd name="T7" fmla="*/ 14 h 46"/>
                      <a:gd name="T8" fmla="*/ 6 w 41"/>
                      <a:gd name="T9" fmla="*/ 14 h 46"/>
                      <a:gd name="T10" fmla="*/ 14 w 41"/>
                      <a:gd name="T11" fmla="*/ 7 h 46"/>
                      <a:gd name="T12" fmla="*/ 6 w 41"/>
                      <a:gd name="T13" fmla="*/ 14 h 46"/>
                      <a:gd name="T14" fmla="*/ 8 w 41"/>
                      <a:gd name="T15" fmla="*/ 14 h 46"/>
                      <a:gd name="T16" fmla="*/ 9 w 41"/>
                      <a:gd name="T17" fmla="*/ 13 h 46"/>
                      <a:gd name="T18" fmla="*/ 11 w 41"/>
                      <a:gd name="T19" fmla="*/ 13 h 46"/>
                      <a:gd name="T20" fmla="*/ 12 w 41"/>
                      <a:gd name="T21" fmla="*/ 12 h 46"/>
                      <a:gd name="T22" fmla="*/ 13 w 41"/>
                      <a:gd name="T23" fmla="*/ 11 h 46"/>
                      <a:gd name="T24" fmla="*/ 13 w 41"/>
                      <a:gd name="T25" fmla="*/ 10 h 46"/>
                      <a:gd name="T26" fmla="*/ 14 w 41"/>
                      <a:gd name="T27" fmla="*/ 8 h 46"/>
                      <a:gd name="T28" fmla="*/ 14 w 41"/>
                      <a:gd name="T29" fmla="*/ 7 h 46"/>
                      <a:gd name="T30" fmla="*/ 14 w 41"/>
                      <a:gd name="T31" fmla="*/ 6 h 46"/>
                      <a:gd name="T32" fmla="*/ 13 w 41"/>
                      <a:gd name="T33" fmla="*/ 5 h 46"/>
                      <a:gd name="T34" fmla="*/ 13 w 41"/>
                      <a:gd name="T35" fmla="*/ 3 h 46"/>
                      <a:gd name="T36" fmla="*/ 12 w 41"/>
                      <a:gd name="T37" fmla="*/ 2 h 46"/>
                      <a:gd name="T38" fmla="*/ 11 w 41"/>
                      <a:gd name="T39" fmla="*/ 1 h 46"/>
                      <a:gd name="T40" fmla="*/ 9 w 41"/>
                      <a:gd name="T41" fmla="*/ 1 h 46"/>
                      <a:gd name="T42" fmla="*/ 8 w 41"/>
                      <a:gd name="T43" fmla="*/ 0 h 46"/>
                      <a:gd name="T44" fmla="*/ 6 w 41"/>
                      <a:gd name="T45" fmla="*/ 0 h 46"/>
                      <a:gd name="T46" fmla="*/ 14 w 4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1" h="46">
                        <a:moveTo>
                          <a:pt x="41" y="23"/>
                        </a:moveTo>
                        <a:lnTo>
                          <a:pt x="17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7" y="46"/>
                        </a:lnTo>
                        <a:lnTo>
                          <a:pt x="41" y="23"/>
                        </a:lnTo>
                        <a:lnTo>
                          <a:pt x="17" y="46"/>
                        </a:lnTo>
                        <a:lnTo>
                          <a:pt x="23" y="46"/>
                        </a:lnTo>
                        <a:lnTo>
                          <a:pt x="27" y="44"/>
                        </a:lnTo>
                        <a:lnTo>
                          <a:pt x="31" y="42"/>
                        </a:lnTo>
                        <a:lnTo>
                          <a:pt x="34" y="39"/>
                        </a:lnTo>
                        <a:lnTo>
                          <a:pt x="37" y="36"/>
                        </a:lnTo>
                        <a:lnTo>
                          <a:pt x="38" y="32"/>
                        </a:lnTo>
                        <a:lnTo>
                          <a:pt x="40" y="27"/>
                        </a:lnTo>
                        <a:lnTo>
                          <a:pt x="41" y="23"/>
                        </a:lnTo>
                        <a:lnTo>
                          <a:pt x="40" y="19"/>
                        </a:lnTo>
                        <a:lnTo>
                          <a:pt x="38" y="15"/>
                        </a:lnTo>
                        <a:lnTo>
                          <a:pt x="37" y="10"/>
                        </a:lnTo>
                        <a:lnTo>
                          <a:pt x="34" y="7"/>
                        </a:lnTo>
                        <a:lnTo>
                          <a:pt x="31" y="4"/>
                        </a:lnTo>
                        <a:lnTo>
                          <a:pt x="27" y="2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41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07" name="Rectangle 66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929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508" name="Freeform 670"/>
                  <p:cNvSpPr>
                    <a:spLocks noChangeAspect="1"/>
                  </p:cNvSpPr>
                  <p:nvPr/>
                </p:nvSpPr>
                <p:spPr bwMode="auto">
                  <a:xfrm>
                    <a:off x="425" y="1561"/>
                    <a:ext cx="7" cy="14"/>
                  </a:xfrm>
                  <a:custGeom>
                    <a:avLst/>
                    <a:gdLst>
                      <a:gd name="T0" fmla="*/ 0 w 29"/>
                      <a:gd name="T1" fmla="*/ 7 h 46"/>
                      <a:gd name="T2" fmla="*/ 6 w 29"/>
                      <a:gd name="T3" fmla="*/ 14 h 46"/>
                      <a:gd name="T4" fmla="*/ 7 w 29"/>
                      <a:gd name="T5" fmla="*/ 14 h 46"/>
                      <a:gd name="T6" fmla="*/ 7 w 29"/>
                      <a:gd name="T7" fmla="*/ 0 h 46"/>
                      <a:gd name="T8" fmla="*/ 6 w 29"/>
                      <a:gd name="T9" fmla="*/ 0 h 46"/>
                      <a:gd name="T10" fmla="*/ 0 w 29"/>
                      <a:gd name="T11" fmla="*/ 7 h 46"/>
                      <a:gd name="T12" fmla="*/ 6 w 29"/>
                      <a:gd name="T13" fmla="*/ 0 h 46"/>
                      <a:gd name="T14" fmla="*/ 4 w 29"/>
                      <a:gd name="T15" fmla="*/ 0 h 46"/>
                      <a:gd name="T16" fmla="*/ 3 w 29"/>
                      <a:gd name="T17" fmla="*/ 1 h 46"/>
                      <a:gd name="T18" fmla="*/ 2 w 29"/>
                      <a:gd name="T19" fmla="*/ 1 h 46"/>
                      <a:gd name="T20" fmla="*/ 1 w 29"/>
                      <a:gd name="T21" fmla="*/ 2 h 46"/>
                      <a:gd name="T22" fmla="*/ 1 w 29"/>
                      <a:gd name="T23" fmla="*/ 3 h 46"/>
                      <a:gd name="T24" fmla="*/ 0 w 29"/>
                      <a:gd name="T25" fmla="*/ 5 h 46"/>
                      <a:gd name="T26" fmla="*/ 0 w 29"/>
                      <a:gd name="T27" fmla="*/ 6 h 46"/>
                      <a:gd name="T28" fmla="*/ 0 w 29"/>
                      <a:gd name="T29" fmla="*/ 7 h 46"/>
                      <a:gd name="T30" fmla="*/ 0 w 29"/>
                      <a:gd name="T31" fmla="*/ 8 h 46"/>
                      <a:gd name="T32" fmla="*/ 0 w 29"/>
                      <a:gd name="T33" fmla="*/ 10 h 46"/>
                      <a:gd name="T34" fmla="*/ 1 w 29"/>
                      <a:gd name="T35" fmla="*/ 11 h 46"/>
                      <a:gd name="T36" fmla="*/ 1 w 29"/>
                      <a:gd name="T37" fmla="*/ 12 h 46"/>
                      <a:gd name="T38" fmla="*/ 2 w 29"/>
                      <a:gd name="T39" fmla="*/ 13 h 46"/>
                      <a:gd name="T40" fmla="*/ 3 w 29"/>
                      <a:gd name="T41" fmla="*/ 13 h 46"/>
                      <a:gd name="T42" fmla="*/ 4 w 29"/>
                      <a:gd name="T43" fmla="*/ 14 h 46"/>
                      <a:gd name="T44" fmla="*/ 6 w 29"/>
                      <a:gd name="T45" fmla="*/ 14 h 46"/>
                      <a:gd name="T46" fmla="*/ 0 w 29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29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29" y="46"/>
                        </a:lnTo>
                        <a:lnTo>
                          <a:pt x="29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3" y="44"/>
                        </a:lnTo>
                        <a:lnTo>
                          <a:pt x="18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09" name="Freeform 671"/>
                  <p:cNvSpPr>
                    <a:spLocks noChangeAspect="1"/>
                  </p:cNvSpPr>
                  <p:nvPr/>
                </p:nvSpPr>
                <p:spPr bwMode="auto">
                  <a:xfrm>
                    <a:off x="425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5 w 46"/>
                      <a:gd name="T25" fmla="*/ 36 h 123"/>
                      <a:gd name="T26" fmla="*/ 6 w 46"/>
                      <a:gd name="T27" fmla="*/ 36 h 123"/>
                      <a:gd name="T28" fmla="*/ 7 w 46"/>
                      <a:gd name="T29" fmla="*/ 36 h 123"/>
                      <a:gd name="T30" fmla="*/ 8 w 46"/>
                      <a:gd name="T31" fmla="*/ 36 h 123"/>
                      <a:gd name="T32" fmla="*/ 10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0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7" y="123"/>
                        </a:lnTo>
                        <a:lnTo>
                          <a:pt x="32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5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10" name="Freeform 672"/>
                  <p:cNvSpPr>
                    <a:spLocks noChangeAspect="1"/>
                  </p:cNvSpPr>
                  <p:nvPr/>
                </p:nvSpPr>
                <p:spPr bwMode="auto">
                  <a:xfrm>
                    <a:off x="432" y="1589"/>
                    <a:ext cx="7" cy="14"/>
                  </a:xfrm>
                  <a:custGeom>
                    <a:avLst/>
                    <a:gdLst>
                      <a:gd name="T0" fmla="*/ 7 w 40"/>
                      <a:gd name="T1" fmla="*/ 7 h 46"/>
                      <a:gd name="T2" fmla="*/ 3 w 40"/>
                      <a:gd name="T3" fmla="*/ 0 h 46"/>
                      <a:gd name="T4" fmla="*/ 0 w 40"/>
                      <a:gd name="T5" fmla="*/ 0 h 46"/>
                      <a:gd name="T6" fmla="*/ 0 w 40"/>
                      <a:gd name="T7" fmla="*/ 14 h 46"/>
                      <a:gd name="T8" fmla="*/ 3 w 40"/>
                      <a:gd name="T9" fmla="*/ 14 h 46"/>
                      <a:gd name="T10" fmla="*/ 7 w 40"/>
                      <a:gd name="T11" fmla="*/ 7 h 46"/>
                      <a:gd name="T12" fmla="*/ 3 w 40"/>
                      <a:gd name="T13" fmla="*/ 14 h 46"/>
                      <a:gd name="T14" fmla="*/ 4 w 40"/>
                      <a:gd name="T15" fmla="*/ 14 h 46"/>
                      <a:gd name="T16" fmla="*/ 5 w 40"/>
                      <a:gd name="T17" fmla="*/ 13 h 46"/>
                      <a:gd name="T18" fmla="*/ 6 w 40"/>
                      <a:gd name="T19" fmla="*/ 13 h 46"/>
                      <a:gd name="T20" fmla="*/ 6 w 40"/>
                      <a:gd name="T21" fmla="*/ 12 h 46"/>
                      <a:gd name="T22" fmla="*/ 6 w 40"/>
                      <a:gd name="T23" fmla="*/ 11 h 46"/>
                      <a:gd name="T24" fmla="*/ 7 w 40"/>
                      <a:gd name="T25" fmla="*/ 10 h 46"/>
                      <a:gd name="T26" fmla="*/ 7 w 40"/>
                      <a:gd name="T27" fmla="*/ 8 h 46"/>
                      <a:gd name="T28" fmla="*/ 7 w 40"/>
                      <a:gd name="T29" fmla="*/ 7 h 46"/>
                      <a:gd name="T30" fmla="*/ 7 w 40"/>
                      <a:gd name="T31" fmla="*/ 6 h 46"/>
                      <a:gd name="T32" fmla="*/ 7 w 40"/>
                      <a:gd name="T33" fmla="*/ 5 h 46"/>
                      <a:gd name="T34" fmla="*/ 6 w 40"/>
                      <a:gd name="T35" fmla="*/ 3 h 46"/>
                      <a:gd name="T36" fmla="*/ 6 w 40"/>
                      <a:gd name="T37" fmla="*/ 2 h 46"/>
                      <a:gd name="T38" fmla="*/ 6 w 40"/>
                      <a:gd name="T39" fmla="*/ 1 h 46"/>
                      <a:gd name="T40" fmla="*/ 5 w 40"/>
                      <a:gd name="T41" fmla="*/ 1 h 46"/>
                      <a:gd name="T42" fmla="*/ 4 w 40"/>
                      <a:gd name="T43" fmla="*/ 0 h 46"/>
                      <a:gd name="T44" fmla="*/ 3 w 40"/>
                      <a:gd name="T45" fmla="*/ 0 h 46"/>
                      <a:gd name="T46" fmla="*/ 7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40" y="23"/>
                        </a:moveTo>
                        <a:lnTo>
                          <a:pt x="17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7" y="46"/>
                        </a:lnTo>
                        <a:lnTo>
                          <a:pt x="40" y="23"/>
                        </a:lnTo>
                        <a:lnTo>
                          <a:pt x="17" y="46"/>
                        </a:lnTo>
                        <a:lnTo>
                          <a:pt x="22" y="46"/>
                        </a:lnTo>
                        <a:lnTo>
                          <a:pt x="28" y="44"/>
                        </a:lnTo>
                        <a:lnTo>
                          <a:pt x="32" y="42"/>
                        </a:lnTo>
                        <a:lnTo>
                          <a:pt x="35" y="39"/>
                        </a:lnTo>
                        <a:lnTo>
                          <a:pt x="37" y="36"/>
                        </a:lnTo>
                        <a:lnTo>
                          <a:pt x="39" y="32"/>
                        </a:lnTo>
                        <a:lnTo>
                          <a:pt x="40" y="27"/>
                        </a:lnTo>
                        <a:lnTo>
                          <a:pt x="40" y="23"/>
                        </a:lnTo>
                        <a:lnTo>
                          <a:pt x="40" y="19"/>
                        </a:lnTo>
                        <a:lnTo>
                          <a:pt x="39" y="15"/>
                        </a:lnTo>
                        <a:lnTo>
                          <a:pt x="37" y="10"/>
                        </a:lnTo>
                        <a:lnTo>
                          <a:pt x="35" y="7"/>
                        </a:lnTo>
                        <a:lnTo>
                          <a:pt x="32" y="4"/>
                        </a:lnTo>
                        <a:lnTo>
                          <a:pt x="28" y="2"/>
                        </a:lnTo>
                        <a:lnTo>
                          <a:pt x="22" y="0"/>
                        </a:lnTo>
                        <a:lnTo>
                          <a:pt x="17" y="0"/>
                        </a:lnTo>
                        <a:lnTo>
                          <a:pt x="4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11" name="Rectangle 67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25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512" name="Freeform 674"/>
                  <p:cNvSpPr>
                    <a:spLocks noChangeAspect="1"/>
                  </p:cNvSpPr>
                  <p:nvPr/>
                </p:nvSpPr>
                <p:spPr bwMode="auto">
                  <a:xfrm>
                    <a:off x="5108" y="1561"/>
                    <a:ext cx="7" cy="14"/>
                  </a:xfrm>
                  <a:custGeom>
                    <a:avLst/>
                    <a:gdLst>
                      <a:gd name="T0" fmla="*/ 7 w 29"/>
                      <a:gd name="T1" fmla="*/ 7 h 46"/>
                      <a:gd name="T2" fmla="*/ 1 w 29"/>
                      <a:gd name="T3" fmla="*/ 0 h 46"/>
                      <a:gd name="T4" fmla="*/ 0 w 29"/>
                      <a:gd name="T5" fmla="*/ 0 h 46"/>
                      <a:gd name="T6" fmla="*/ 0 w 29"/>
                      <a:gd name="T7" fmla="*/ 14 h 46"/>
                      <a:gd name="T8" fmla="*/ 1 w 29"/>
                      <a:gd name="T9" fmla="*/ 14 h 46"/>
                      <a:gd name="T10" fmla="*/ 7 w 29"/>
                      <a:gd name="T11" fmla="*/ 7 h 46"/>
                      <a:gd name="T12" fmla="*/ 1 w 29"/>
                      <a:gd name="T13" fmla="*/ 14 h 46"/>
                      <a:gd name="T14" fmla="*/ 3 w 29"/>
                      <a:gd name="T15" fmla="*/ 14 h 46"/>
                      <a:gd name="T16" fmla="*/ 4 w 29"/>
                      <a:gd name="T17" fmla="*/ 13 h 46"/>
                      <a:gd name="T18" fmla="*/ 5 w 29"/>
                      <a:gd name="T19" fmla="*/ 13 h 46"/>
                      <a:gd name="T20" fmla="*/ 6 w 29"/>
                      <a:gd name="T21" fmla="*/ 12 h 46"/>
                      <a:gd name="T22" fmla="*/ 6 w 29"/>
                      <a:gd name="T23" fmla="*/ 11 h 46"/>
                      <a:gd name="T24" fmla="*/ 7 w 29"/>
                      <a:gd name="T25" fmla="*/ 10 h 46"/>
                      <a:gd name="T26" fmla="*/ 7 w 29"/>
                      <a:gd name="T27" fmla="*/ 8 h 46"/>
                      <a:gd name="T28" fmla="*/ 7 w 29"/>
                      <a:gd name="T29" fmla="*/ 7 h 46"/>
                      <a:gd name="T30" fmla="*/ 7 w 29"/>
                      <a:gd name="T31" fmla="*/ 6 h 46"/>
                      <a:gd name="T32" fmla="*/ 7 w 29"/>
                      <a:gd name="T33" fmla="*/ 5 h 46"/>
                      <a:gd name="T34" fmla="*/ 6 w 29"/>
                      <a:gd name="T35" fmla="*/ 3 h 46"/>
                      <a:gd name="T36" fmla="*/ 6 w 29"/>
                      <a:gd name="T37" fmla="*/ 2 h 46"/>
                      <a:gd name="T38" fmla="*/ 5 w 29"/>
                      <a:gd name="T39" fmla="*/ 1 h 46"/>
                      <a:gd name="T40" fmla="*/ 4 w 29"/>
                      <a:gd name="T41" fmla="*/ 1 h 46"/>
                      <a:gd name="T42" fmla="*/ 3 w 29"/>
                      <a:gd name="T43" fmla="*/ 0 h 46"/>
                      <a:gd name="T44" fmla="*/ 1 w 29"/>
                      <a:gd name="T45" fmla="*/ 0 h 46"/>
                      <a:gd name="T46" fmla="*/ 7 w 29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29" h="46">
                        <a:moveTo>
                          <a:pt x="29" y="23"/>
                        </a:moveTo>
                        <a:lnTo>
                          <a:pt x="6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6" y="46"/>
                        </a:lnTo>
                        <a:lnTo>
                          <a:pt x="29" y="23"/>
                        </a:lnTo>
                        <a:lnTo>
                          <a:pt x="6" y="46"/>
                        </a:lnTo>
                        <a:lnTo>
                          <a:pt x="11" y="45"/>
                        </a:lnTo>
                        <a:lnTo>
                          <a:pt x="16" y="44"/>
                        </a:lnTo>
                        <a:lnTo>
                          <a:pt x="21" y="42"/>
                        </a:lnTo>
                        <a:lnTo>
                          <a:pt x="24" y="39"/>
                        </a:lnTo>
                        <a:lnTo>
                          <a:pt x="26" y="36"/>
                        </a:lnTo>
                        <a:lnTo>
                          <a:pt x="28" y="32"/>
                        </a:lnTo>
                        <a:lnTo>
                          <a:pt x="29" y="27"/>
                        </a:lnTo>
                        <a:lnTo>
                          <a:pt x="29" y="23"/>
                        </a:lnTo>
                        <a:lnTo>
                          <a:pt x="29" y="19"/>
                        </a:lnTo>
                        <a:lnTo>
                          <a:pt x="28" y="15"/>
                        </a:lnTo>
                        <a:lnTo>
                          <a:pt x="26" y="10"/>
                        </a:lnTo>
                        <a:lnTo>
                          <a:pt x="24" y="7"/>
                        </a:lnTo>
                        <a:lnTo>
                          <a:pt x="21" y="4"/>
                        </a:lnTo>
                        <a:lnTo>
                          <a:pt x="16" y="2"/>
                        </a:lnTo>
                        <a:lnTo>
                          <a:pt x="11" y="0"/>
                        </a:lnTo>
                        <a:lnTo>
                          <a:pt x="6" y="0"/>
                        </a:lnTo>
                        <a:lnTo>
                          <a:pt x="29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13" name="Freeform 675"/>
                  <p:cNvSpPr>
                    <a:spLocks noChangeAspect="1"/>
                  </p:cNvSpPr>
                  <p:nvPr/>
                </p:nvSpPr>
                <p:spPr bwMode="auto">
                  <a:xfrm>
                    <a:off x="5101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1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4 w 46"/>
                      <a:gd name="T25" fmla="*/ 36 h 123"/>
                      <a:gd name="T26" fmla="*/ 6 w 46"/>
                      <a:gd name="T27" fmla="*/ 36 h 123"/>
                      <a:gd name="T28" fmla="*/ 7 w 46"/>
                      <a:gd name="T29" fmla="*/ 36 h 123"/>
                      <a:gd name="T30" fmla="*/ 8 w 46"/>
                      <a:gd name="T31" fmla="*/ 36 h 123"/>
                      <a:gd name="T32" fmla="*/ 9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1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0" y="120"/>
                        </a:lnTo>
                        <a:lnTo>
                          <a:pt x="14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7" y="123"/>
                        </a:lnTo>
                        <a:lnTo>
                          <a:pt x="31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6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14" name="Freeform 676"/>
                  <p:cNvSpPr>
                    <a:spLocks noChangeAspect="1"/>
                  </p:cNvSpPr>
                  <p:nvPr/>
                </p:nvSpPr>
                <p:spPr bwMode="auto">
                  <a:xfrm>
                    <a:off x="5101" y="1589"/>
                    <a:ext cx="7" cy="14"/>
                  </a:xfrm>
                  <a:custGeom>
                    <a:avLst/>
                    <a:gdLst>
                      <a:gd name="T0" fmla="*/ 0 w 40"/>
                      <a:gd name="T1" fmla="*/ 7 h 46"/>
                      <a:gd name="T2" fmla="*/ 4 w 40"/>
                      <a:gd name="T3" fmla="*/ 14 h 46"/>
                      <a:gd name="T4" fmla="*/ 7 w 40"/>
                      <a:gd name="T5" fmla="*/ 14 h 46"/>
                      <a:gd name="T6" fmla="*/ 7 w 40"/>
                      <a:gd name="T7" fmla="*/ 0 h 46"/>
                      <a:gd name="T8" fmla="*/ 4 w 40"/>
                      <a:gd name="T9" fmla="*/ 0 h 46"/>
                      <a:gd name="T10" fmla="*/ 0 w 40"/>
                      <a:gd name="T11" fmla="*/ 7 h 46"/>
                      <a:gd name="T12" fmla="*/ 4 w 40"/>
                      <a:gd name="T13" fmla="*/ 0 h 46"/>
                      <a:gd name="T14" fmla="*/ 3 w 40"/>
                      <a:gd name="T15" fmla="*/ 0 h 46"/>
                      <a:gd name="T16" fmla="*/ 2 w 40"/>
                      <a:gd name="T17" fmla="*/ 1 h 46"/>
                      <a:gd name="T18" fmla="*/ 1 w 40"/>
                      <a:gd name="T19" fmla="*/ 1 h 46"/>
                      <a:gd name="T20" fmla="*/ 1 w 40"/>
                      <a:gd name="T21" fmla="*/ 2 h 46"/>
                      <a:gd name="T22" fmla="*/ 1 w 40"/>
                      <a:gd name="T23" fmla="*/ 3 h 46"/>
                      <a:gd name="T24" fmla="*/ 0 w 40"/>
                      <a:gd name="T25" fmla="*/ 5 h 46"/>
                      <a:gd name="T26" fmla="*/ 0 w 40"/>
                      <a:gd name="T27" fmla="*/ 6 h 46"/>
                      <a:gd name="T28" fmla="*/ 0 w 40"/>
                      <a:gd name="T29" fmla="*/ 7 h 46"/>
                      <a:gd name="T30" fmla="*/ 0 w 40"/>
                      <a:gd name="T31" fmla="*/ 8 h 46"/>
                      <a:gd name="T32" fmla="*/ 0 w 40"/>
                      <a:gd name="T33" fmla="*/ 10 h 46"/>
                      <a:gd name="T34" fmla="*/ 1 w 40"/>
                      <a:gd name="T35" fmla="*/ 11 h 46"/>
                      <a:gd name="T36" fmla="*/ 1 w 40"/>
                      <a:gd name="T37" fmla="*/ 12 h 46"/>
                      <a:gd name="T38" fmla="*/ 1 w 40"/>
                      <a:gd name="T39" fmla="*/ 13 h 46"/>
                      <a:gd name="T40" fmla="*/ 2 w 40"/>
                      <a:gd name="T41" fmla="*/ 13 h 46"/>
                      <a:gd name="T42" fmla="*/ 3 w 40"/>
                      <a:gd name="T43" fmla="*/ 14 h 46"/>
                      <a:gd name="T44" fmla="*/ 4 w 40"/>
                      <a:gd name="T45" fmla="*/ 14 h 46"/>
                      <a:gd name="T46" fmla="*/ 0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40" y="46"/>
                        </a:lnTo>
                        <a:lnTo>
                          <a:pt x="40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15" name="Rectangle 67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101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516" name="Freeform 678"/>
                  <p:cNvSpPr>
                    <a:spLocks noChangeAspect="1"/>
                  </p:cNvSpPr>
                  <p:nvPr/>
                </p:nvSpPr>
                <p:spPr bwMode="auto">
                  <a:xfrm>
                    <a:off x="554" y="1561"/>
                    <a:ext cx="14" cy="14"/>
                  </a:xfrm>
                  <a:custGeom>
                    <a:avLst/>
                    <a:gdLst>
                      <a:gd name="T0" fmla="*/ 0 w 32"/>
                      <a:gd name="T1" fmla="*/ 7 h 46"/>
                      <a:gd name="T2" fmla="*/ 10 w 32"/>
                      <a:gd name="T3" fmla="*/ 14 h 46"/>
                      <a:gd name="T4" fmla="*/ 14 w 32"/>
                      <a:gd name="T5" fmla="*/ 14 h 46"/>
                      <a:gd name="T6" fmla="*/ 14 w 32"/>
                      <a:gd name="T7" fmla="*/ 0 h 46"/>
                      <a:gd name="T8" fmla="*/ 10 w 32"/>
                      <a:gd name="T9" fmla="*/ 0 h 46"/>
                      <a:gd name="T10" fmla="*/ 0 w 32"/>
                      <a:gd name="T11" fmla="*/ 7 h 46"/>
                      <a:gd name="T12" fmla="*/ 10 w 32"/>
                      <a:gd name="T13" fmla="*/ 0 h 46"/>
                      <a:gd name="T14" fmla="*/ 8 w 32"/>
                      <a:gd name="T15" fmla="*/ 0 h 46"/>
                      <a:gd name="T16" fmla="*/ 6 w 32"/>
                      <a:gd name="T17" fmla="*/ 1 h 46"/>
                      <a:gd name="T18" fmla="*/ 4 w 32"/>
                      <a:gd name="T19" fmla="*/ 1 h 46"/>
                      <a:gd name="T20" fmla="*/ 3 w 32"/>
                      <a:gd name="T21" fmla="*/ 2 h 46"/>
                      <a:gd name="T22" fmla="*/ 1 w 32"/>
                      <a:gd name="T23" fmla="*/ 3 h 46"/>
                      <a:gd name="T24" fmla="*/ 0 w 32"/>
                      <a:gd name="T25" fmla="*/ 5 h 46"/>
                      <a:gd name="T26" fmla="*/ 0 w 32"/>
                      <a:gd name="T27" fmla="*/ 6 h 46"/>
                      <a:gd name="T28" fmla="*/ 0 w 32"/>
                      <a:gd name="T29" fmla="*/ 7 h 46"/>
                      <a:gd name="T30" fmla="*/ 0 w 32"/>
                      <a:gd name="T31" fmla="*/ 8 h 46"/>
                      <a:gd name="T32" fmla="*/ 0 w 32"/>
                      <a:gd name="T33" fmla="*/ 10 h 46"/>
                      <a:gd name="T34" fmla="*/ 1 w 32"/>
                      <a:gd name="T35" fmla="*/ 11 h 46"/>
                      <a:gd name="T36" fmla="*/ 3 w 32"/>
                      <a:gd name="T37" fmla="*/ 12 h 46"/>
                      <a:gd name="T38" fmla="*/ 4 w 32"/>
                      <a:gd name="T39" fmla="*/ 13 h 46"/>
                      <a:gd name="T40" fmla="*/ 6 w 32"/>
                      <a:gd name="T41" fmla="*/ 13 h 46"/>
                      <a:gd name="T42" fmla="*/ 8 w 32"/>
                      <a:gd name="T43" fmla="*/ 14 h 46"/>
                      <a:gd name="T44" fmla="*/ 10 w 32"/>
                      <a:gd name="T45" fmla="*/ 14 h 46"/>
                      <a:gd name="T46" fmla="*/ 0 w 32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2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32" y="46"/>
                        </a:lnTo>
                        <a:lnTo>
                          <a:pt x="32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6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8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17" name="Freeform 679"/>
                  <p:cNvSpPr>
                    <a:spLocks noChangeAspect="1"/>
                  </p:cNvSpPr>
                  <p:nvPr/>
                </p:nvSpPr>
                <p:spPr bwMode="auto">
                  <a:xfrm>
                    <a:off x="554" y="1568"/>
                    <a:ext cx="14" cy="36"/>
                  </a:xfrm>
                  <a:custGeom>
                    <a:avLst/>
                    <a:gdLst>
                      <a:gd name="T0" fmla="*/ 7 w 47"/>
                      <a:gd name="T1" fmla="*/ 36 h 123"/>
                      <a:gd name="T2" fmla="*/ 14 w 47"/>
                      <a:gd name="T3" fmla="*/ 29 h 123"/>
                      <a:gd name="T4" fmla="*/ 14 w 47"/>
                      <a:gd name="T5" fmla="*/ 0 h 123"/>
                      <a:gd name="T6" fmla="*/ 0 w 47"/>
                      <a:gd name="T7" fmla="*/ 0 h 123"/>
                      <a:gd name="T8" fmla="*/ 0 w 47"/>
                      <a:gd name="T9" fmla="*/ 29 h 123"/>
                      <a:gd name="T10" fmla="*/ 7 w 47"/>
                      <a:gd name="T11" fmla="*/ 36 h 123"/>
                      <a:gd name="T12" fmla="*/ 0 w 47"/>
                      <a:gd name="T13" fmla="*/ 29 h 123"/>
                      <a:gd name="T14" fmla="*/ 0 w 47"/>
                      <a:gd name="T15" fmla="*/ 31 h 123"/>
                      <a:gd name="T16" fmla="*/ 1 w 47"/>
                      <a:gd name="T17" fmla="*/ 32 h 123"/>
                      <a:gd name="T18" fmla="*/ 1 w 47"/>
                      <a:gd name="T19" fmla="*/ 34 h 123"/>
                      <a:gd name="T20" fmla="*/ 2 w 47"/>
                      <a:gd name="T21" fmla="*/ 35 h 123"/>
                      <a:gd name="T22" fmla="*/ 3 w 47"/>
                      <a:gd name="T23" fmla="*/ 35 h 123"/>
                      <a:gd name="T24" fmla="*/ 4 w 47"/>
                      <a:gd name="T25" fmla="*/ 36 h 123"/>
                      <a:gd name="T26" fmla="*/ 6 w 47"/>
                      <a:gd name="T27" fmla="*/ 36 h 123"/>
                      <a:gd name="T28" fmla="*/ 7 w 47"/>
                      <a:gd name="T29" fmla="*/ 36 h 123"/>
                      <a:gd name="T30" fmla="*/ 8 w 47"/>
                      <a:gd name="T31" fmla="*/ 36 h 123"/>
                      <a:gd name="T32" fmla="*/ 10 w 47"/>
                      <a:gd name="T33" fmla="*/ 36 h 123"/>
                      <a:gd name="T34" fmla="*/ 11 w 47"/>
                      <a:gd name="T35" fmla="*/ 35 h 123"/>
                      <a:gd name="T36" fmla="*/ 12 w 47"/>
                      <a:gd name="T37" fmla="*/ 35 h 123"/>
                      <a:gd name="T38" fmla="*/ 13 w 47"/>
                      <a:gd name="T39" fmla="*/ 34 h 123"/>
                      <a:gd name="T40" fmla="*/ 13 w 47"/>
                      <a:gd name="T41" fmla="*/ 32 h 123"/>
                      <a:gd name="T42" fmla="*/ 14 w 47"/>
                      <a:gd name="T43" fmla="*/ 31 h 123"/>
                      <a:gd name="T44" fmla="*/ 14 w 47"/>
                      <a:gd name="T45" fmla="*/ 29 h 123"/>
                      <a:gd name="T46" fmla="*/ 7 w 47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123">
                        <a:moveTo>
                          <a:pt x="23" y="123"/>
                        </a:moveTo>
                        <a:lnTo>
                          <a:pt x="47" y="100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2" y="111"/>
                        </a:lnTo>
                        <a:lnTo>
                          <a:pt x="5" y="115"/>
                        </a:lnTo>
                        <a:lnTo>
                          <a:pt x="8" y="118"/>
                        </a:lnTo>
                        <a:lnTo>
                          <a:pt x="11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8" y="123"/>
                        </a:lnTo>
                        <a:lnTo>
                          <a:pt x="32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5" y="111"/>
                        </a:lnTo>
                        <a:lnTo>
                          <a:pt x="46" y="105"/>
                        </a:lnTo>
                        <a:lnTo>
                          <a:pt x="47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18" name="Freeform 680"/>
                  <p:cNvSpPr>
                    <a:spLocks noChangeAspect="1"/>
                  </p:cNvSpPr>
                  <p:nvPr/>
                </p:nvSpPr>
                <p:spPr bwMode="auto">
                  <a:xfrm>
                    <a:off x="561" y="1589"/>
                    <a:ext cx="14" cy="14"/>
                  </a:xfrm>
                  <a:custGeom>
                    <a:avLst/>
                    <a:gdLst>
                      <a:gd name="T0" fmla="*/ 14 w 40"/>
                      <a:gd name="T1" fmla="*/ 7 h 46"/>
                      <a:gd name="T2" fmla="*/ 6 w 40"/>
                      <a:gd name="T3" fmla="*/ 0 h 46"/>
                      <a:gd name="T4" fmla="*/ 0 w 40"/>
                      <a:gd name="T5" fmla="*/ 0 h 46"/>
                      <a:gd name="T6" fmla="*/ 0 w 40"/>
                      <a:gd name="T7" fmla="*/ 14 h 46"/>
                      <a:gd name="T8" fmla="*/ 6 w 40"/>
                      <a:gd name="T9" fmla="*/ 14 h 46"/>
                      <a:gd name="T10" fmla="*/ 14 w 40"/>
                      <a:gd name="T11" fmla="*/ 7 h 46"/>
                      <a:gd name="T12" fmla="*/ 6 w 40"/>
                      <a:gd name="T13" fmla="*/ 14 h 46"/>
                      <a:gd name="T14" fmla="*/ 8 w 40"/>
                      <a:gd name="T15" fmla="*/ 14 h 46"/>
                      <a:gd name="T16" fmla="*/ 10 w 40"/>
                      <a:gd name="T17" fmla="*/ 13 h 46"/>
                      <a:gd name="T18" fmla="*/ 11 w 40"/>
                      <a:gd name="T19" fmla="*/ 13 h 46"/>
                      <a:gd name="T20" fmla="*/ 12 w 40"/>
                      <a:gd name="T21" fmla="*/ 12 h 46"/>
                      <a:gd name="T22" fmla="*/ 13 w 40"/>
                      <a:gd name="T23" fmla="*/ 11 h 46"/>
                      <a:gd name="T24" fmla="*/ 14 w 40"/>
                      <a:gd name="T25" fmla="*/ 10 h 46"/>
                      <a:gd name="T26" fmla="*/ 14 w 40"/>
                      <a:gd name="T27" fmla="*/ 8 h 46"/>
                      <a:gd name="T28" fmla="*/ 14 w 40"/>
                      <a:gd name="T29" fmla="*/ 7 h 46"/>
                      <a:gd name="T30" fmla="*/ 14 w 40"/>
                      <a:gd name="T31" fmla="*/ 6 h 46"/>
                      <a:gd name="T32" fmla="*/ 14 w 40"/>
                      <a:gd name="T33" fmla="*/ 5 h 46"/>
                      <a:gd name="T34" fmla="*/ 13 w 40"/>
                      <a:gd name="T35" fmla="*/ 3 h 46"/>
                      <a:gd name="T36" fmla="*/ 12 w 40"/>
                      <a:gd name="T37" fmla="*/ 2 h 46"/>
                      <a:gd name="T38" fmla="*/ 11 w 40"/>
                      <a:gd name="T39" fmla="*/ 1 h 46"/>
                      <a:gd name="T40" fmla="*/ 10 w 40"/>
                      <a:gd name="T41" fmla="*/ 1 h 46"/>
                      <a:gd name="T42" fmla="*/ 8 w 40"/>
                      <a:gd name="T43" fmla="*/ 0 h 46"/>
                      <a:gd name="T44" fmla="*/ 6 w 40"/>
                      <a:gd name="T45" fmla="*/ 0 h 46"/>
                      <a:gd name="T46" fmla="*/ 14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40" y="23"/>
                        </a:moveTo>
                        <a:lnTo>
                          <a:pt x="17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7" y="46"/>
                        </a:lnTo>
                        <a:lnTo>
                          <a:pt x="40" y="23"/>
                        </a:lnTo>
                        <a:lnTo>
                          <a:pt x="17" y="46"/>
                        </a:lnTo>
                        <a:lnTo>
                          <a:pt x="23" y="46"/>
                        </a:lnTo>
                        <a:lnTo>
                          <a:pt x="28" y="44"/>
                        </a:lnTo>
                        <a:lnTo>
                          <a:pt x="32" y="42"/>
                        </a:lnTo>
                        <a:lnTo>
                          <a:pt x="35" y="39"/>
                        </a:lnTo>
                        <a:lnTo>
                          <a:pt x="37" y="36"/>
                        </a:lnTo>
                        <a:lnTo>
                          <a:pt x="39" y="32"/>
                        </a:lnTo>
                        <a:lnTo>
                          <a:pt x="40" y="27"/>
                        </a:lnTo>
                        <a:lnTo>
                          <a:pt x="40" y="23"/>
                        </a:lnTo>
                        <a:lnTo>
                          <a:pt x="40" y="19"/>
                        </a:lnTo>
                        <a:lnTo>
                          <a:pt x="39" y="15"/>
                        </a:lnTo>
                        <a:lnTo>
                          <a:pt x="37" y="10"/>
                        </a:lnTo>
                        <a:lnTo>
                          <a:pt x="35" y="7"/>
                        </a:lnTo>
                        <a:lnTo>
                          <a:pt x="32" y="4"/>
                        </a:lnTo>
                        <a:lnTo>
                          <a:pt x="28" y="2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4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19" name="Rectangle 68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61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520" name="Freeform 682"/>
                  <p:cNvSpPr>
                    <a:spLocks noChangeAspect="1"/>
                  </p:cNvSpPr>
                  <p:nvPr/>
                </p:nvSpPr>
                <p:spPr bwMode="auto">
                  <a:xfrm>
                    <a:off x="4972" y="1561"/>
                    <a:ext cx="14" cy="14"/>
                  </a:xfrm>
                  <a:custGeom>
                    <a:avLst/>
                    <a:gdLst>
                      <a:gd name="T0" fmla="*/ 14 w 32"/>
                      <a:gd name="T1" fmla="*/ 7 h 46"/>
                      <a:gd name="T2" fmla="*/ 4 w 32"/>
                      <a:gd name="T3" fmla="*/ 0 h 46"/>
                      <a:gd name="T4" fmla="*/ 0 w 32"/>
                      <a:gd name="T5" fmla="*/ 0 h 46"/>
                      <a:gd name="T6" fmla="*/ 0 w 32"/>
                      <a:gd name="T7" fmla="*/ 14 h 46"/>
                      <a:gd name="T8" fmla="*/ 4 w 32"/>
                      <a:gd name="T9" fmla="*/ 14 h 46"/>
                      <a:gd name="T10" fmla="*/ 14 w 32"/>
                      <a:gd name="T11" fmla="*/ 7 h 46"/>
                      <a:gd name="T12" fmla="*/ 4 w 32"/>
                      <a:gd name="T13" fmla="*/ 14 h 46"/>
                      <a:gd name="T14" fmla="*/ 6 w 32"/>
                      <a:gd name="T15" fmla="*/ 14 h 46"/>
                      <a:gd name="T16" fmla="*/ 8 w 32"/>
                      <a:gd name="T17" fmla="*/ 13 h 46"/>
                      <a:gd name="T18" fmla="*/ 10 w 32"/>
                      <a:gd name="T19" fmla="*/ 13 h 46"/>
                      <a:gd name="T20" fmla="*/ 11 w 32"/>
                      <a:gd name="T21" fmla="*/ 12 h 46"/>
                      <a:gd name="T22" fmla="*/ 13 w 32"/>
                      <a:gd name="T23" fmla="*/ 11 h 46"/>
                      <a:gd name="T24" fmla="*/ 14 w 32"/>
                      <a:gd name="T25" fmla="*/ 10 h 46"/>
                      <a:gd name="T26" fmla="*/ 14 w 32"/>
                      <a:gd name="T27" fmla="*/ 8 h 46"/>
                      <a:gd name="T28" fmla="*/ 14 w 32"/>
                      <a:gd name="T29" fmla="*/ 7 h 46"/>
                      <a:gd name="T30" fmla="*/ 14 w 32"/>
                      <a:gd name="T31" fmla="*/ 6 h 46"/>
                      <a:gd name="T32" fmla="*/ 14 w 32"/>
                      <a:gd name="T33" fmla="*/ 5 h 46"/>
                      <a:gd name="T34" fmla="*/ 13 w 32"/>
                      <a:gd name="T35" fmla="*/ 3 h 46"/>
                      <a:gd name="T36" fmla="*/ 11 w 32"/>
                      <a:gd name="T37" fmla="*/ 2 h 46"/>
                      <a:gd name="T38" fmla="*/ 10 w 32"/>
                      <a:gd name="T39" fmla="*/ 1 h 46"/>
                      <a:gd name="T40" fmla="*/ 8 w 32"/>
                      <a:gd name="T41" fmla="*/ 1 h 46"/>
                      <a:gd name="T42" fmla="*/ 6 w 32"/>
                      <a:gd name="T43" fmla="*/ 0 h 46"/>
                      <a:gd name="T44" fmla="*/ 4 w 32"/>
                      <a:gd name="T45" fmla="*/ 0 h 46"/>
                      <a:gd name="T46" fmla="*/ 14 w 32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2" h="46">
                        <a:moveTo>
                          <a:pt x="32" y="23"/>
                        </a:moveTo>
                        <a:lnTo>
                          <a:pt x="9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9" y="46"/>
                        </a:lnTo>
                        <a:lnTo>
                          <a:pt x="32" y="23"/>
                        </a:lnTo>
                        <a:lnTo>
                          <a:pt x="9" y="46"/>
                        </a:lnTo>
                        <a:lnTo>
                          <a:pt x="14" y="45"/>
                        </a:lnTo>
                        <a:lnTo>
                          <a:pt x="19" y="44"/>
                        </a:lnTo>
                        <a:lnTo>
                          <a:pt x="23" y="42"/>
                        </a:lnTo>
                        <a:lnTo>
                          <a:pt x="26" y="39"/>
                        </a:lnTo>
                        <a:lnTo>
                          <a:pt x="29" y="36"/>
                        </a:lnTo>
                        <a:lnTo>
                          <a:pt x="31" y="32"/>
                        </a:lnTo>
                        <a:lnTo>
                          <a:pt x="32" y="27"/>
                        </a:lnTo>
                        <a:lnTo>
                          <a:pt x="32" y="23"/>
                        </a:lnTo>
                        <a:lnTo>
                          <a:pt x="32" y="19"/>
                        </a:lnTo>
                        <a:lnTo>
                          <a:pt x="31" y="15"/>
                        </a:lnTo>
                        <a:lnTo>
                          <a:pt x="29" y="10"/>
                        </a:lnTo>
                        <a:lnTo>
                          <a:pt x="26" y="7"/>
                        </a:lnTo>
                        <a:lnTo>
                          <a:pt x="23" y="4"/>
                        </a:lnTo>
                        <a:lnTo>
                          <a:pt x="19" y="2"/>
                        </a:lnTo>
                        <a:lnTo>
                          <a:pt x="14" y="0"/>
                        </a:lnTo>
                        <a:lnTo>
                          <a:pt x="9" y="0"/>
                        </a:lnTo>
                        <a:lnTo>
                          <a:pt x="32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21" name="Freeform 683"/>
                  <p:cNvSpPr>
                    <a:spLocks noChangeAspect="1"/>
                  </p:cNvSpPr>
                  <p:nvPr/>
                </p:nvSpPr>
                <p:spPr bwMode="auto">
                  <a:xfrm>
                    <a:off x="4972" y="1568"/>
                    <a:ext cx="14" cy="36"/>
                  </a:xfrm>
                  <a:custGeom>
                    <a:avLst/>
                    <a:gdLst>
                      <a:gd name="T0" fmla="*/ 7 w 47"/>
                      <a:gd name="T1" fmla="*/ 36 h 123"/>
                      <a:gd name="T2" fmla="*/ 14 w 47"/>
                      <a:gd name="T3" fmla="*/ 29 h 123"/>
                      <a:gd name="T4" fmla="*/ 14 w 47"/>
                      <a:gd name="T5" fmla="*/ 0 h 123"/>
                      <a:gd name="T6" fmla="*/ 0 w 47"/>
                      <a:gd name="T7" fmla="*/ 0 h 123"/>
                      <a:gd name="T8" fmla="*/ 0 w 47"/>
                      <a:gd name="T9" fmla="*/ 29 h 123"/>
                      <a:gd name="T10" fmla="*/ 7 w 47"/>
                      <a:gd name="T11" fmla="*/ 36 h 123"/>
                      <a:gd name="T12" fmla="*/ 0 w 47"/>
                      <a:gd name="T13" fmla="*/ 29 h 123"/>
                      <a:gd name="T14" fmla="*/ 0 w 47"/>
                      <a:gd name="T15" fmla="*/ 31 h 123"/>
                      <a:gd name="T16" fmla="*/ 1 w 47"/>
                      <a:gd name="T17" fmla="*/ 32 h 123"/>
                      <a:gd name="T18" fmla="*/ 1 w 47"/>
                      <a:gd name="T19" fmla="*/ 34 h 123"/>
                      <a:gd name="T20" fmla="*/ 2 w 47"/>
                      <a:gd name="T21" fmla="*/ 35 h 123"/>
                      <a:gd name="T22" fmla="*/ 3 w 47"/>
                      <a:gd name="T23" fmla="*/ 35 h 123"/>
                      <a:gd name="T24" fmla="*/ 4 w 47"/>
                      <a:gd name="T25" fmla="*/ 36 h 123"/>
                      <a:gd name="T26" fmla="*/ 6 w 47"/>
                      <a:gd name="T27" fmla="*/ 36 h 123"/>
                      <a:gd name="T28" fmla="*/ 7 w 47"/>
                      <a:gd name="T29" fmla="*/ 36 h 123"/>
                      <a:gd name="T30" fmla="*/ 8 w 47"/>
                      <a:gd name="T31" fmla="*/ 36 h 123"/>
                      <a:gd name="T32" fmla="*/ 10 w 47"/>
                      <a:gd name="T33" fmla="*/ 36 h 123"/>
                      <a:gd name="T34" fmla="*/ 11 w 47"/>
                      <a:gd name="T35" fmla="*/ 35 h 123"/>
                      <a:gd name="T36" fmla="*/ 12 w 47"/>
                      <a:gd name="T37" fmla="*/ 35 h 123"/>
                      <a:gd name="T38" fmla="*/ 13 w 47"/>
                      <a:gd name="T39" fmla="*/ 34 h 123"/>
                      <a:gd name="T40" fmla="*/ 13 w 47"/>
                      <a:gd name="T41" fmla="*/ 32 h 123"/>
                      <a:gd name="T42" fmla="*/ 14 w 47"/>
                      <a:gd name="T43" fmla="*/ 31 h 123"/>
                      <a:gd name="T44" fmla="*/ 14 w 47"/>
                      <a:gd name="T45" fmla="*/ 29 h 123"/>
                      <a:gd name="T46" fmla="*/ 7 w 47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123">
                        <a:moveTo>
                          <a:pt x="24" y="123"/>
                        </a:moveTo>
                        <a:lnTo>
                          <a:pt x="47" y="100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4" y="123"/>
                        </a:lnTo>
                        <a:lnTo>
                          <a:pt x="0" y="100"/>
                        </a:lnTo>
                        <a:lnTo>
                          <a:pt x="1" y="105"/>
                        </a:lnTo>
                        <a:lnTo>
                          <a:pt x="2" y="111"/>
                        </a:lnTo>
                        <a:lnTo>
                          <a:pt x="5" y="115"/>
                        </a:lnTo>
                        <a:lnTo>
                          <a:pt x="8" y="118"/>
                        </a:lnTo>
                        <a:lnTo>
                          <a:pt x="11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4" y="123"/>
                        </a:lnTo>
                        <a:lnTo>
                          <a:pt x="28" y="123"/>
                        </a:lnTo>
                        <a:lnTo>
                          <a:pt x="32" y="122"/>
                        </a:lnTo>
                        <a:lnTo>
                          <a:pt x="36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5" y="111"/>
                        </a:lnTo>
                        <a:lnTo>
                          <a:pt x="47" y="105"/>
                        </a:lnTo>
                        <a:lnTo>
                          <a:pt x="47" y="100"/>
                        </a:lnTo>
                        <a:lnTo>
                          <a:pt x="24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22" name="Freeform 684"/>
                  <p:cNvSpPr>
                    <a:spLocks noChangeAspect="1"/>
                  </p:cNvSpPr>
                  <p:nvPr/>
                </p:nvSpPr>
                <p:spPr bwMode="auto">
                  <a:xfrm>
                    <a:off x="4965" y="1589"/>
                    <a:ext cx="14" cy="14"/>
                  </a:xfrm>
                  <a:custGeom>
                    <a:avLst/>
                    <a:gdLst>
                      <a:gd name="T0" fmla="*/ 0 w 40"/>
                      <a:gd name="T1" fmla="*/ 7 h 46"/>
                      <a:gd name="T2" fmla="*/ 8 w 40"/>
                      <a:gd name="T3" fmla="*/ 14 h 46"/>
                      <a:gd name="T4" fmla="*/ 14 w 40"/>
                      <a:gd name="T5" fmla="*/ 14 h 46"/>
                      <a:gd name="T6" fmla="*/ 14 w 40"/>
                      <a:gd name="T7" fmla="*/ 0 h 46"/>
                      <a:gd name="T8" fmla="*/ 8 w 40"/>
                      <a:gd name="T9" fmla="*/ 0 h 46"/>
                      <a:gd name="T10" fmla="*/ 0 w 40"/>
                      <a:gd name="T11" fmla="*/ 7 h 46"/>
                      <a:gd name="T12" fmla="*/ 8 w 40"/>
                      <a:gd name="T13" fmla="*/ 0 h 46"/>
                      <a:gd name="T14" fmla="*/ 6 w 40"/>
                      <a:gd name="T15" fmla="*/ 0 h 46"/>
                      <a:gd name="T16" fmla="*/ 4 w 40"/>
                      <a:gd name="T17" fmla="*/ 1 h 46"/>
                      <a:gd name="T18" fmla="*/ 3 w 40"/>
                      <a:gd name="T19" fmla="*/ 1 h 46"/>
                      <a:gd name="T20" fmla="*/ 2 w 40"/>
                      <a:gd name="T21" fmla="*/ 2 h 46"/>
                      <a:gd name="T22" fmla="*/ 1 w 40"/>
                      <a:gd name="T23" fmla="*/ 3 h 46"/>
                      <a:gd name="T24" fmla="*/ 0 w 40"/>
                      <a:gd name="T25" fmla="*/ 5 h 46"/>
                      <a:gd name="T26" fmla="*/ 0 w 40"/>
                      <a:gd name="T27" fmla="*/ 6 h 46"/>
                      <a:gd name="T28" fmla="*/ 0 w 40"/>
                      <a:gd name="T29" fmla="*/ 7 h 46"/>
                      <a:gd name="T30" fmla="*/ 0 w 40"/>
                      <a:gd name="T31" fmla="*/ 8 h 46"/>
                      <a:gd name="T32" fmla="*/ 0 w 40"/>
                      <a:gd name="T33" fmla="*/ 10 h 46"/>
                      <a:gd name="T34" fmla="*/ 1 w 40"/>
                      <a:gd name="T35" fmla="*/ 11 h 46"/>
                      <a:gd name="T36" fmla="*/ 2 w 40"/>
                      <a:gd name="T37" fmla="*/ 12 h 46"/>
                      <a:gd name="T38" fmla="*/ 3 w 40"/>
                      <a:gd name="T39" fmla="*/ 13 h 46"/>
                      <a:gd name="T40" fmla="*/ 4 w 40"/>
                      <a:gd name="T41" fmla="*/ 13 h 46"/>
                      <a:gd name="T42" fmla="*/ 6 w 40"/>
                      <a:gd name="T43" fmla="*/ 14 h 46"/>
                      <a:gd name="T44" fmla="*/ 8 w 40"/>
                      <a:gd name="T45" fmla="*/ 14 h 46"/>
                      <a:gd name="T46" fmla="*/ 0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40" y="46"/>
                        </a:lnTo>
                        <a:lnTo>
                          <a:pt x="40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7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23" name="Rectangle 68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965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524" name="Freeform 686"/>
                  <p:cNvSpPr>
                    <a:spLocks noChangeAspect="1"/>
                  </p:cNvSpPr>
                  <p:nvPr/>
                </p:nvSpPr>
                <p:spPr bwMode="auto">
                  <a:xfrm>
                    <a:off x="689" y="1561"/>
                    <a:ext cx="0" cy="14"/>
                  </a:xfrm>
                  <a:custGeom>
                    <a:avLst/>
                    <a:gdLst>
                      <a:gd name="T0" fmla="*/ 0 w 30"/>
                      <a:gd name="T1" fmla="*/ 7 h 46"/>
                      <a:gd name="T2" fmla="*/ 1 w 30"/>
                      <a:gd name="T3" fmla="*/ 14 h 46"/>
                      <a:gd name="T4" fmla="*/ 1 w 30"/>
                      <a:gd name="T5" fmla="*/ 14 h 46"/>
                      <a:gd name="T6" fmla="*/ 1 w 30"/>
                      <a:gd name="T7" fmla="*/ 0 h 46"/>
                      <a:gd name="T8" fmla="*/ 1 w 30"/>
                      <a:gd name="T9" fmla="*/ 0 h 46"/>
                      <a:gd name="T10" fmla="*/ 0 w 30"/>
                      <a:gd name="T11" fmla="*/ 7 h 46"/>
                      <a:gd name="T12" fmla="*/ 1 w 30"/>
                      <a:gd name="T13" fmla="*/ 0 h 46"/>
                      <a:gd name="T14" fmla="*/ 1 w 30"/>
                      <a:gd name="T15" fmla="*/ 0 h 46"/>
                      <a:gd name="T16" fmla="*/ 0 w 30"/>
                      <a:gd name="T17" fmla="*/ 1 h 46"/>
                      <a:gd name="T18" fmla="*/ 0 w 30"/>
                      <a:gd name="T19" fmla="*/ 1 h 46"/>
                      <a:gd name="T20" fmla="*/ 0 w 30"/>
                      <a:gd name="T21" fmla="*/ 2 h 46"/>
                      <a:gd name="T22" fmla="*/ 0 w 30"/>
                      <a:gd name="T23" fmla="*/ 3 h 46"/>
                      <a:gd name="T24" fmla="*/ 0 w 30"/>
                      <a:gd name="T25" fmla="*/ 5 h 46"/>
                      <a:gd name="T26" fmla="*/ 0 w 30"/>
                      <a:gd name="T27" fmla="*/ 6 h 46"/>
                      <a:gd name="T28" fmla="*/ 0 w 30"/>
                      <a:gd name="T29" fmla="*/ 7 h 46"/>
                      <a:gd name="T30" fmla="*/ 0 w 30"/>
                      <a:gd name="T31" fmla="*/ 8 h 46"/>
                      <a:gd name="T32" fmla="*/ 0 w 30"/>
                      <a:gd name="T33" fmla="*/ 10 h 46"/>
                      <a:gd name="T34" fmla="*/ 0 w 30"/>
                      <a:gd name="T35" fmla="*/ 11 h 46"/>
                      <a:gd name="T36" fmla="*/ 0 w 30"/>
                      <a:gd name="T37" fmla="*/ 12 h 46"/>
                      <a:gd name="T38" fmla="*/ 0 w 30"/>
                      <a:gd name="T39" fmla="*/ 13 h 46"/>
                      <a:gd name="T40" fmla="*/ 0 w 30"/>
                      <a:gd name="T41" fmla="*/ 13 h 46"/>
                      <a:gd name="T42" fmla="*/ 1 w 30"/>
                      <a:gd name="T43" fmla="*/ 14 h 46"/>
                      <a:gd name="T44" fmla="*/ 1 w 30"/>
                      <a:gd name="T45" fmla="*/ 14 h 46"/>
                      <a:gd name="T46" fmla="*/ 0 w 3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0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30" y="46"/>
                        </a:lnTo>
                        <a:lnTo>
                          <a:pt x="30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6" y="7"/>
                        </a:lnTo>
                        <a:lnTo>
                          <a:pt x="3" y="10"/>
                        </a:lnTo>
                        <a:lnTo>
                          <a:pt x="2" y="15"/>
                        </a:lnTo>
                        <a:lnTo>
                          <a:pt x="1" y="19"/>
                        </a:lnTo>
                        <a:lnTo>
                          <a:pt x="0" y="23"/>
                        </a:lnTo>
                        <a:lnTo>
                          <a:pt x="1" y="27"/>
                        </a:lnTo>
                        <a:lnTo>
                          <a:pt x="2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8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25" name="Freeform 687"/>
                  <p:cNvSpPr>
                    <a:spLocks noChangeAspect="1"/>
                  </p:cNvSpPr>
                  <p:nvPr/>
                </p:nvSpPr>
                <p:spPr bwMode="auto">
                  <a:xfrm>
                    <a:off x="689" y="1568"/>
                    <a:ext cx="7" cy="36"/>
                  </a:xfrm>
                  <a:custGeom>
                    <a:avLst/>
                    <a:gdLst>
                      <a:gd name="T0" fmla="*/ 3 w 47"/>
                      <a:gd name="T1" fmla="*/ 36 h 123"/>
                      <a:gd name="T2" fmla="*/ 7 w 47"/>
                      <a:gd name="T3" fmla="*/ 29 h 123"/>
                      <a:gd name="T4" fmla="*/ 7 w 47"/>
                      <a:gd name="T5" fmla="*/ 0 h 123"/>
                      <a:gd name="T6" fmla="*/ 0 w 47"/>
                      <a:gd name="T7" fmla="*/ 0 h 123"/>
                      <a:gd name="T8" fmla="*/ 0 w 47"/>
                      <a:gd name="T9" fmla="*/ 29 h 123"/>
                      <a:gd name="T10" fmla="*/ 3 w 47"/>
                      <a:gd name="T11" fmla="*/ 36 h 123"/>
                      <a:gd name="T12" fmla="*/ 0 w 47"/>
                      <a:gd name="T13" fmla="*/ 29 h 123"/>
                      <a:gd name="T14" fmla="*/ 0 w 47"/>
                      <a:gd name="T15" fmla="*/ 31 h 123"/>
                      <a:gd name="T16" fmla="*/ 0 w 47"/>
                      <a:gd name="T17" fmla="*/ 32 h 123"/>
                      <a:gd name="T18" fmla="*/ 1 w 47"/>
                      <a:gd name="T19" fmla="*/ 34 h 123"/>
                      <a:gd name="T20" fmla="*/ 1 w 47"/>
                      <a:gd name="T21" fmla="*/ 35 h 123"/>
                      <a:gd name="T22" fmla="*/ 2 w 47"/>
                      <a:gd name="T23" fmla="*/ 35 h 123"/>
                      <a:gd name="T24" fmla="*/ 2 w 47"/>
                      <a:gd name="T25" fmla="*/ 36 h 123"/>
                      <a:gd name="T26" fmla="*/ 3 w 47"/>
                      <a:gd name="T27" fmla="*/ 36 h 123"/>
                      <a:gd name="T28" fmla="*/ 3 w 47"/>
                      <a:gd name="T29" fmla="*/ 36 h 123"/>
                      <a:gd name="T30" fmla="*/ 4 w 47"/>
                      <a:gd name="T31" fmla="*/ 36 h 123"/>
                      <a:gd name="T32" fmla="*/ 5 w 47"/>
                      <a:gd name="T33" fmla="*/ 36 h 123"/>
                      <a:gd name="T34" fmla="*/ 5 w 47"/>
                      <a:gd name="T35" fmla="*/ 35 h 123"/>
                      <a:gd name="T36" fmla="*/ 6 w 47"/>
                      <a:gd name="T37" fmla="*/ 35 h 123"/>
                      <a:gd name="T38" fmla="*/ 6 w 47"/>
                      <a:gd name="T39" fmla="*/ 34 h 123"/>
                      <a:gd name="T40" fmla="*/ 7 w 47"/>
                      <a:gd name="T41" fmla="*/ 32 h 123"/>
                      <a:gd name="T42" fmla="*/ 7 w 47"/>
                      <a:gd name="T43" fmla="*/ 31 h 123"/>
                      <a:gd name="T44" fmla="*/ 7 w 47"/>
                      <a:gd name="T45" fmla="*/ 29 h 123"/>
                      <a:gd name="T46" fmla="*/ 3 w 47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123">
                        <a:moveTo>
                          <a:pt x="23" y="123"/>
                        </a:moveTo>
                        <a:lnTo>
                          <a:pt x="47" y="100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1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1" y="120"/>
                        </a:lnTo>
                        <a:lnTo>
                          <a:pt x="14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8" y="123"/>
                        </a:lnTo>
                        <a:lnTo>
                          <a:pt x="32" y="122"/>
                        </a:lnTo>
                        <a:lnTo>
                          <a:pt x="35" y="120"/>
                        </a:lnTo>
                        <a:lnTo>
                          <a:pt x="40" y="118"/>
                        </a:lnTo>
                        <a:lnTo>
                          <a:pt x="42" y="115"/>
                        </a:lnTo>
                        <a:lnTo>
                          <a:pt x="45" y="111"/>
                        </a:lnTo>
                        <a:lnTo>
                          <a:pt x="46" y="105"/>
                        </a:lnTo>
                        <a:lnTo>
                          <a:pt x="47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26" name="Freeform 688"/>
                  <p:cNvSpPr>
                    <a:spLocks noChangeAspect="1"/>
                  </p:cNvSpPr>
                  <p:nvPr/>
                </p:nvSpPr>
                <p:spPr bwMode="auto">
                  <a:xfrm>
                    <a:off x="697" y="1589"/>
                    <a:ext cx="14" cy="14"/>
                  </a:xfrm>
                  <a:custGeom>
                    <a:avLst/>
                    <a:gdLst>
                      <a:gd name="T0" fmla="*/ 14 w 41"/>
                      <a:gd name="T1" fmla="*/ 7 h 46"/>
                      <a:gd name="T2" fmla="*/ 6 w 41"/>
                      <a:gd name="T3" fmla="*/ 0 h 46"/>
                      <a:gd name="T4" fmla="*/ 0 w 41"/>
                      <a:gd name="T5" fmla="*/ 0 h 46"/>
                      <a:gd name="T6" fmla="*/ 0 w 41"/>
                      <a:gd name="T7" fmla="*/ 14 h 46"/>
                      <a:gd name="T8" fmla="*/ 6 w 41"/>
                      <a:gd name="T9" fmla="*/ 14 h 46"/>
                      <a:gd name="T10" fmla="*/ 14 w 41"/>
                      <a:gd name="T11" fmla="*/ 7 h 46"/>
                      <a:gd name="T12" fmla="*/ 6 w 41"/>
                      <a:gd name="T13" fmla="*/ 14 h 46"/>
                      <a:gd name="T14" fmla="*/ 8 w 41"/>
                      <a:gd name="T15" fmla="*/ 14 h 46"/>
                      <a:gd name="T16" fmla="*/ 9 w 41"/>
                      <a:gd name="T17" fmla="*/ 13 h 46"/>
                      <a:gd name="T18" fmla="*/ 11 w 41"/>
                      <a:gd name="T19" fmla="*/ 13 h 46"/>
                      <a:gd name="T20" fmla="*/ 12 w 41"/>
                      <a:gd name="T21" fmla="*/ 12 h 46"/>
                      <a:gd name="T22" fmla="*/ 13 w 41"/>
                      <a:gd name="T23" fmla="*/ 11 h 46"/>
                      <a:gd name="T24" fmla="*/ 14 w 41"/>
                      <a:gd name="T25" fmla="*/ 10 h 46"/>
                      <a:gd name="T26" fmla="*/ 14 w 41"/>
                      <a:gd name="T27" fmla="*/ 8 h 46"/>
                      <a:gd name="T28" fmla="*/ 14 w 41"/>
                      <a:gd name="T29" fmla="*/ 7 h 46"/>
                      <a:gd name="T30" fmla="*/ 14 w 41"/>
                      <a:gd name="T31" fmla="*/ 6 h 46"/>
                      <a:gd name="T32" fmla="*/ 14 w 41"/>
                      <a:gd name="T33" fmla="*/ 5 h 46"/>
                      <a:gd name="T34" fmla="*/ 13 w 41"/>
                      <a:gd name="T35" fmla="*/ 3 h 46"/>
                      <a:gd name="T36" fmla="*/ 12 w 41"/>
                      <a:gd name="T37" fmla="*/ 2 h 46"/>
                      <a:gd name="T38" fmla="*/ 11 w 41"/>
                      <a:gd name="T39" fmla="*/ 1 h 46"/>
                      <a:gd name="T40" fmla="*/ 9 w 41"/>
                      <a:gd name="T41" fmla="*/ 1 h 46"/>
                      <a:gd name="T42" fmla="*/ 8 w 41"/>
                      <a:gd name="T43" fmla="*/ 0 h 46"/>
                      <a:gd name="T44" fmla="*/ 6 w 41"/>
                      <a:gd name="T45" fmla="*/ 0 h 46"/>
                      <a:gd name="T46" fmla="*/ 14 w 4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1" h="46">
                        <a:moveTo>
                          <a:pt x="41" y="23"/>
                        </a:moveTo>
                        <a:lnTo>
                          <a:pt x="18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8" y="46"/>
                        </a:lnTo>
                        <a:lnTo>
                          <a:pt x="41" y="23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27" y="44"/>
                        </a:lnTo>
                        <a:lnTo>
                          <a:pt x="31" y="42"/>
                        </a:lnTo>
                        <a:lnTo>
                          <a:pt x="35" y="39"/>
                        </a:lnTo>
                        <a:lnTo>
                          <a:pt x="38" y="36"/>
                        </a:lnTo>
                        <a:lnTo>
                          <a:pt x="40" y="32"/>
                        </a:lnTo>
                        <a:lnTo>
                          <a:pt x="41" y="27"/>
                        </a:lnTo>
                        <a:lnTo>
                          <a:pt x="41" y="23"/>
                        </a:lnTo>
                        <a:lnTo>
                          <a:pt x="41" y="19"/>
                        </a:lnTo>
                        <a:lnTo>
                          <a:pt x="40" y="15"/>
                        </a:lnTo>
                        <a:lnTo>
                          <a:pt x="38" y="10"/>
                        </a:lnTo>
                        <a:lnTo>
                          <a:pt x="35" y="7"/>
                        </a:lnTo>
                        <a:lnTo>
                          <a:pt x="31" y="4"/>
                        </a:lnTo>
                        <a:lnTo>
                          <a:pt x="27" y="2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41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27" name="Rectangle 68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697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528" name="Freeform 690"/>
                  <p:cNvSpPr>
                    <a:spLocks noChangeAspect="1"/>
                  </p:cNvSpPr>
                  <p:nvPr/>
                </p:nvSpPr>
                <p:spPr bwMode="auto">
                  <a:xfrm>
                    <a:off x="4843" y="1561"/>
                    <a:ext cx="7" cy="14"/>
                  </a:xfrm>
                  <a:custGeom>
                    <a:avLst/>
                    <a:gdLst>
                      <a:gd name="T0" fmla="*/ 7 w 30"/>
                      <a:gd name="T1" fmla="*/ 7 h 46"/>
                      <a:gd name="T2" fmla="*/ 2 w 30"/>
                      <a:gd name="T3" fmla="*/ 0 h 46"/>
                      <a:gd name="T4" fmla="*/ 0 w 30"/>
                      <a:gd name="T5" fmla="*/ 0 h 46"/>
                      <a:gd name="T6" fmla="*/ 0 w 30"/>
                      <a:gd name="T7" fmla="*/ 14 h 46"/>
                      <a:gd name="T8" fmla="*/ 2 w 30"/>
                      <a:gd name="T9" fmla="*/ 14 h 46"/>
                      <a:gd name="T10" fmla="*/ 7 w 30"/>
                      <a:gd name="T11" fmla="*/ 7 h 46"/>
                      <a:gd name="T12" fmla="*/ 2 w 30"/>
                      <a:gd name="T13" fmla="*/ 14 h 46"/>
                      <a:gd name="T14" fmla="*/ 3 w 30"/>
                      <a:gd name="T15" fmla="*/ 14 h 46"/>
                      <a:gd name="T16" fmla="*/ 4 w 30"/>
                      <a:gd name="T17" fmla="*/ 13 h 46"/>
                      <a:gd name="T18" fmla="*/ 5 w 30"/>
                      <a:gd name="T19" fmla="*/ 13 h 46"/>
                      <a:gd name="T20" fmla="*/ 6 w 30"/>
                      <a:gd name="T21" fmla="*/ 12 h 46"/>
                      <a:gd name="T22" fmla="*/ 6 w 30"/>
                      <a:gd name="T23" fmla="*/ 11 h 46"/>
                      <a:gd name="T24" fmla="*/ 7 w 30"/>
                      <a:gd name="T25" fmla="*/ 10 h 46"/>
                      <a:gd name="T26" fmla="*/ 7 w 30"/>
                      <a:gd name="T27" fmla="*/ 8 h 46"/>
                      <a:gd name="T28" fmla="*/ 7 w 30"/>
                      <a:gd name="T29" fmla="*/ 7 h 46"/>
                      <a:gd name="T30" fmla="*/ 7 w 30"/>
                      <a:gd name="T31" fmla="*/ 6 h 46"/>
                      <a:gd name="T32" fmla="*/ 7 w 30"/>
                      <a:gd name="T33" fmla="*/ 5 h 46"/>
                      <a:gd name="T34" fmla="*/ 6 w 30"/>
                      <a:gd name="T35" fmla="*/ 3 h 46"/>
                      <a:gd name="T36" fmla="*/ 6 w 30"/>
                      <a:gd name="T37" fmla="*/ 2 h 46"/>
                      <a:gd name="T38" fmla="*/ 5 w 30"/>
                      <a:gd name="T39" fmla="*/ 1 h 46"/>
                      <a:gd name="T40" fmla="*/ 4 w 30"/>
                      <a:gd name="T41" fmla="*/ 1 h 46"/>
                      <a:gd name="T42" fmla="*/ 3 w 30"/>
                      <a:gd name="T43" fmla="*/ 0 h 46"/>
                      <a:gd name="T44" fmla="*/ 2 w 30"/>
                      <a:gd name="T45" fmla="*/ 0 h 46"/>
                      <a:gd name="T46" fmla="*/ 7 w 3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0" h="46">
                        <a:moveTo>
                          <a:pt x="30" y="23"/>
                        </a:moveTo>
                        <a:lnTo>
                          <a:pt x="7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7" y="46"/>
                        </a:lnTo>
                        <a:lnTo>
                          <a:pt x="30" y="23"/>
                        </a:lnTo>
                        <a:lnTo>
                          <a:pt x="7" y="46"/>
                        </a:lnTo>
                        <a:lnTo>
                          <a:pt x="12" y="45"/>
                        </a:lnTo>
                        <a:lnTo>
                          <a:pt x="17" y="44"/>
                        </a:lnTo>
                        <a:lnTo>
                          <a:pt x="21" y="42"/>
                        </a:lnTo>
                        <a:lnTo>
                          <a:pt x="24" y="39"/>
                        </a:lnTo>
                        <a:lnTo>
                          <a:pt x="26" y="36"/>
                        </a:lnTo>
                        <a:lnTo>
                          <a:pt x="28" y="32"/>
                        </a:lnTo>
                        <a:lnTo>
                          <a:pt x="29" y="27"/>
                        </a:lnTo>
                        <a:lnTo>
                          <a:pt x="30" y="23"/>
                        </a:lnTo>
                        <a:lnTo>
                          <a:pt x="29" y="19"/>
                        </a:lnTo>
                        <a:lnTo>
                          <a:pt x="28" y="15"/>
                        </a:lnTo>
                        <a:lnTo>
                          <a:pt x="26" y="10"/>
                        </a:lnTo>
                        <a:lnTo>
                          <a:pt x="24" y="7"/>
                        </a:lnTo>
                        <a:lnTo>
                          <a:pt x="21" y="4"/>
                        </a:lnTo>
                        <a:lnTo>
                          <a:pt x="17" y="2"/>
                        </a:lnTo>
                        <a:lnTo>
                          <a:pt x="12" y="0"/>
                        </a:lnTo>
                        <a:lnTo>
                          <a:pt x="7" y="0"/>
                        </a:lnTo>
                        <a:lnTo>
                          <a:pt x="3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29" name="Freeform 691"/>
                  <p:cNvSpPr>
                    <a:spLocks noChangeAspect="1"/>
                  </p:cNvSpPr>
                  <p:nvPr/>
                </p:nvSpPr>
                <p:spPr bwMode="auto">
                  <a:xfrm>
                    <a:off x="4836" y="1568"/>
                    <a:ext cx="14" cy="36"/>
                  </a:xfrm>
                  <a:custGeom>
                    <a:avLst/>
                    <a:gdLst>
                      <a:gd name="T0" fmla="*/ 7 w 47"/>
                      <a:gd name="T1" fmla="*/ 36 h 123"/>
                      <a:gd name="T2" fmla="*/ 14 w 47"/>
                      <a:gd name="T3" fmla="*/ 29 h 123"/>
                      <a:gd name="T4" fmla="*/ 14 w 47"/>
                      <a:gd name="T5" fmla="*/ 0 h 123"/>
                      <a:gd name="T6" fmla="*/ 0 w 47"/>
                      <a:gd name="T7" fmla="*/ 0 h 123"/>
                      <a:gd name="T8" fmla="*/ 0 w 47"/>
                      <a:gd name="T9" fmla="*/ 29 h 123"/>
                      <a:gd name="T10" fmla="*/ 7 w 47"/>
                      <a:gd name="T11" fmla="*/ 36 h 123"/>
                      <a:gd name="T12" fmla="*/ 0 w 47"/>
                      <a:gd name="T13" fmla="*/ 29 h 123"/>
                      <a:gd name="T14" fmla="*/ 0 w 47"/>
                      <a:gd name="T15" fmla="*/ 31 h 123"/>
                      <a:gd name="T16" fmla="*/ 1 w 47"/>
                      <a:gd name="T17" fmla="*/ 32 h 123"/>
                      <a:gd name="T18" fmla="*/ 1 w 47"/>
                      <a:gd name="T19" fmla="*/ 34 h 123"/>
                      <a:gd name="T20" fmla="*/ 2 w 47"/>
                      <a:gd name="T21" fmla="*/ 35 h 123"/>
                      <a:gd name="T22" fmla="*/ 4 w 47"/>
                      <a:gd name="T23" fmla="*/ 35 h 123"/>
                      <a:gd name="T24" fmla="*/ 4 w 47"/>
                      <a:gd name="T25" fmla="*/ 36 h 123"/>
                      <a:gd name="T26" fmla="*/ 6 w 47"/>
                      <a:gd name="T27" fmla="*/ 36 h 123"/>
                      <a:gd name="T28" fmla="*/ 7 w 47"/>
                      <a:gd name="T29" fmla="*/ 36 h 123"/>
                      <a:gd name="T30" fmla="*/ 8 w 47"/>
                      <a:gd name="T31" fmla="*/ 36 h 123"/>
                      <a:gd name="T32" fmla="*/ 10 w 47"/>
                      <a:gd name="T33" fmla="*/ 36 h 123"/>
                      <a:gd name="T34" fmla="*/ 11 w 47"/>
                      <a:gd name="T35" fmla="*/ 35 h 123"/>
                      <a:gd name="T36" fmla="*/ 12 w 47"/>
                      <a:gd name="T37" fmla="*/ 35 h 123"/>
                      <a:gd name="T38" fmla="*/ 13 w 47"/>
                      <a:gd name="T39" fmla="*/ 34 h 123"/>
                      <a:gd name="T40" fmla="*/ 13 w 47"/>
                      <a:gd name="T41" fmla="*/ 32 h 123"/>
                      <a:gd name="T42" fmla="*/ 14 w 47"/>
                      <a:gd name="T43" fmla="*/ 31 h 123"/>
                      <a:gd name="T44" fmla="*/ 14 w 47"/>
                      <a:gd name="T45" fmla="*/ 29 h 123"/>
                      <a:gd name="T46" fmla="*/ 7 w 47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123">
                        <a:moveTo>
                          <a:pt x="24" y="123"/>
                        </a:moveTo>
                        <a:lnTo>
                          <a:pt x="47" y="100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4" y="123"/>
                        </a:lnTo>
                        <a:lnTo>
                          <a:pt x="0" y="100"/>
                        </a:lnTo>
                        <a:lnTo>
                          <a:pt x="1" y="105"/>
                        </a:lnTo>
                        <a:lnTo>
                          <a:pt x="2" y="111"/>
                        </a:lnTo>
                        <a:lnTo>
                          <a:pt x="5" y="115"/>
                        </a:lnTo>
                        <a:lnTo>
                          <a:pt x="7" y="118"/>
                        </a:lnTo>
                        <a:lnTo>
                          <a:pt x="12" y="120"/>
                        </a:lnTo>
                        <a:lnTo>
                          <a:pt x="15" y="122"/>
                        </a:lnTo>
                        <a:lnTo>
                          <a:pt x="19" y="123"/>
                        </a:lnTo>
                        <a:lnTo>
                          <a:pt x="24" y="123"/>
                        </a:lnTo>
                        <a:lnTo>
                          <a:pt x="28" y="123"/>
                        </a:lnTo>
                        <a:lnTo>
                          <a:pt x="33" y="122"/>
                        </a:lnTo>
                        <a:lnTo>
                          <a:pt x="36" y="120"/>
                        </a:lnTo>
                        <a:lnTo>
                          <a:pt x="40" y="118"/>
                        </a:lnTo>
                        <a:lnTo>
                          <a:pt x="43" y="115"/>
                        </a:lnTo>
                        <a:lnTo>
                          <a:pt x="45" y="111"/>
                        </a:lnTo>
                        <a:lnTo>
                          <a:pt x="46" y="105"/>
                        </a:lnTo>
                        <a:lnTo>
                          <a:pt x="47" y="100"/>
                        </a:lnTo>
                        <a:lnTo>
                          <a:pt x="24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30" name="Freeform 692"/>
                  <p:cNvSpPr>
                    <a:spLocks noChangeAspect="1"/>
                  </p:cNvSpPr>
                  <p:nvPr/>
                </p:nvSpPr>
                <p:spPr bwMode="auto">
                  <a:xfrm>
                    <a:off x="4829" y="1589"/>
                    <a:ext cx="14" cy="14"/>
                  </a:xfrm>
                  <a:custGeom>
                    <a:avLst/>
                    <a:gdLst>
                      <a:gd name="T0" fmla="*/ 0 w 41"/>
                      <a:gd name="T1" fmla="*/ 7 h 46"/>
                      <a:gd name="T2" fmla="*/ 8 w 41"/>
                      <a:gd name="T3" fmla="*/ 14 h 46"/>
                      <a:gd name="T4" fmla="*/ 14 w 41"/>
                      <a:gd name="T5" fmla="*/ 14 h 46"/>
                      <a:gd name="T6" fmla="*/ 14 w 41"/>
                      <a:gd name="T7" fmla="*/ 0 h 46"/>
                      <a:gd name="T8" fmla="*/ 8 w 41"/>
                      <a:gd name="T9" fmla="*/ 0 h 46"/>
                      <a:gd name="T10" fmla="*/ 0 w 41"/>
                      <a:gd name="T11" fmla="*/ 7 h 46"/>
                      <a:gd name="T12" fmla="*/ 8 w 41"/>
                      <a:gd name="T13" fmla="*/ 0 h 46"/>
                      <a:gd name="T14" fmla="*/ 6 w 41"/>
                      <a:gd name="T15" fmla="*/ 0 h 46"/>
                      <a:gd name="T16" fmla="*/ 4 w 41"/>
                      <a:gd name="T17" fmla="*/ 1 h 46"/>
                      <a:gd name="T18" fmla="*/ 3 w 41"/>
                      <a:gd name="T19" fmla="*/ 1 h 46"/>
                      <a:gd name="T20" fmla="*/ 2 w 41"/>
                      <a:gd name="T21" fmla="*/ 2 h 46"/>
                      <a:gd name="T22" fmla="*/ 1 w 41"/>
                      <a:gd name="T23" fmla="*/ 3 h 46"/>
                      <a:gd name="T24" fmla="*/ 0 w 41"/>
                      <a:gd name="T25" fmla="*/ 5 h 46"/>
                      <a:gd name="T26" fmla="*/ 0 w 41"/>
                      <a:gd name="T27" fmla="*/ 6 h 46"/>
                      <a:gd name="T28" fmla="*/ 0 w 41"/>
                      <a:gd name="T29" fmla="*/ 7 h 46"/>
                      <a:gd name="T30" fmla="*/ 0 w 41"/>
                      <a:gd name="T31" fmla="*/ 8 h 46"/>
                      <a:gd name="T32" fmla="*/ 0 w 41"/>
                      <a:gd name="T33" fmla="*/ 10 h 46"/>
                      <a:gd name="T34" fmla="*/ 1 w 41"/>
                      <a:gd name="T35" fmla="*/ 11 h 46"/>
                      <a:gd name="T36" fmla="*/ 2 w 41"/>
                      <a:gd name="T37" fmla="*/ 12 h 46"/>
                      <a:gd name="T38" fmla="*/ 3 w 41"/>
                      <a:gd name="T39" fmla="*/ 13 h 46"/>
                      <a:gd name="T40" fmla="*/ 4 w 41"/>
                      <a:gd name="T41" fmla="*/ 13 h 46"/>
                      <a:gd name="T42" fmla="*/ 6 w 41"/>
                      <a:gd name="T43" fmla="*/ 14 h 46"/>
                      <a:gd name="T44" fmla="*/ 8 w 41"/>
                      <a:gd name="T45" fmla="*/ 14 h 46"/>
                      <a:gd name="T46" fmla="*/ 0 w 4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1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41" y="46"/>
                        </a:lnTo>
                        <a:lnTo>
                          <a:pt x="41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10" y="4"/>
                        </a:lnTo>
                        <a:lnTo>
                          <a:pt x="6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10" y="42"/>
                        </a:lnTo>
                        <a:lnTo>
                          <a:pt x="13" y="44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31" name="Rectangle 69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829" y="1596"/>
                    <a:ext cx="14" cy="36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532" name="Freeform 694"/>
                  <p:cNvSpPr>
                    <a:spLocks noChangeAspect="1"/>
                  </p:cNvSpPr>
                  <p:nvPr/>
                </p:nvSpPr>
                <p:spPr bwMode="auto">
                  <a:xfrm>
                    <a:off x="739" y="1561"/>
                    <a:ext cx="7" cy="14"/>
                  </a:xfrm>
                  <a:custGeom>
                    <a:avLst/>
                    <a:gdLst>
                      <a:gd name="T0" fmla="*/ 7 w 31"/>
                      <a:gd name="T1" fmla="*/ 7 h 46"/>
                      <a:gd name="T2" fmla="*/ 2 w 31"/>
                      <a:gd name="T3" fmla="*/ 0 h 46"/>
                      <a:gd name="T4" fmla="*/ 0 w 31"/>
                      <a:gd name="T5" fmla="*/ 0 h 46"/>
                      <a:gd name="T6" fmla="*/ 0 w 31"/>
                      <a:gd name="T7" fmla="*/ 14 h 46"/>
                      <a:gd name="T8" fmla="*/ 2 w 31"/>
                      <a:gd name="T9" fmla="*/ 14 h 46"/>
                      <a:gd name="T10" fmla="*/ 7 w 31"/>
                      <a:gd name="T11" fmla="*/ 7 h 46"/>
                      <a:gd name="T12" fmla="*/ 2 w 31"/>
                      <a:gd name="T13" fmla="*/ 14 h 46"/>
                      <a:gd name="T14" fmla="*/ 3 w 31"/>
                      <a:gd name="T15" fmla="*/ 14 h 46"/>
                      <a:gd name="T16" fmla="*/ 4 w 31"/>
                      <a:gd name="T17" fmla="*/ 13 h 46"/>
                      <a:gd name="T18" fmla="*/ 5 w 31"/>
                      <a:gd name="T19" fmla="*/ 13 h 46"/>
                      <a:gd name="T20" fmla="*/ 6 w 31"/>
                      <a:gd name="T21" fmla="*/ 12 h 46"/>
                      <a:gd name="T22" fmla="*/ 6 w 31"/>
                      <a:gd name="T23" fmla="*/ 11 h 46"/>
                      <a:gd name="T24" fmla="*/ 7 w 31"/>
                      <a:gd name="T25" fmla="*/ 10 h 46"/>
                      <a:gd name="T26" fmla="*/ 7 w 31"/>
                      <a:gd name="T27" fmla="*/ 8 h 46"/>
                      <a:gd name="T28" fmla="*/ 7 w 31"/>
                      <a:gd name="T29" fmla="*/ 7 h 46"/>
                      <a:gd name="T30" fmla="*/ 7 w 31"/>
                      <a:gd name="T31" fmla="*/ 6 h 46"/>
                      <a:gd name="T32" fmla="*/ 7 w 31"/>
                      <a:gd name="T33" fmla="*/ 5 h 46"/>
                      <a:gd name="T34" fmla="*/ 6 w 31"/>
                      <a:gd name="T35" fmla="*/ 3 h 46"/>
                      <a:gd name="T36" fmla="*/ 6 w 31"/>
                      <a:gd name="T37" fmla="*/ 2 h 46"/>
                      <a:gd name="T38" fmla="*/ 5 w 31"/>
                      <a:gd name="T39" fmla="*/ 1 h 46"/>
                      <a:gd name="T40" fmla="*/ 4 w 31"/>
                      <a:gd name="T41" fmla="*/ 1 h 46"/>
                      <a:gd name="T42" fmla="*/ 3 w 31"/>
                      <a:gd name="T43" fmla="*/ 0 h 46"/>
                      <a:gd name="T44" fmla="*/ 2 w 31"/>
                      <a:gd name="T45" fmla="*/ 0 h 46"/>
                      <a:gd name="T46" fmla="*/ 7 w 31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1" h="46">
                        <a:moveTo>
                          <a:pt x="31" y="23"/>
                        </a:moveTo>
                        <a:lnTo>
                          <a:pt x="8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8" y="46"/>
                        </a:lnTo>
                        <a:lnTo>
                          <a:pt x="31" y="23"/>
                        </a:lnTo>
                        <a:lnTo>
                          <a:pt x="8" y="46"/>
                        </a:lnTo>
                        <a:lnTo>
                          <a:pt x="13" y="45"/>
                        </a:lnTo>
                        <a:lnTo>
                          <a:pt x="17" y="44"/>
                        </a:lnTo>
                        <a:lnTo>
                          <a:pt x="22" y="42"/>
                        </a:lnTo>
                        <a:lnTo>
                          <a:pt x="25" y="39"/>
                        </a:lnTo>
                        <a:lnTo>
                          <a:pt x="28" y="36"/>
                        </a:lnTo>
                        <a:lnTo>
                          <a:pt x="29" y="32"/>
                        </a:lnTo>
                        <a:lnTo>
                          <a:pt x="30" y="27"/>
                        </a:lnTo>
                        <a:lnTo>
                          <a:pt x="31" y="23"/>
                        </a:lnTo>
                        <a:lnTo>
                          <a:pt x="30" y="19"/>
                        </a:lnTo>
                        <a:lnTo>
                          <a:pt x="29" y="15"/>
                        </a:lnTo>
                        <a:lnTo>
                          <a:pt x="28" y="10"/>
                        </a:lnTo>
                        <a:lnTo>
                          <a:pt x="25" y="7"/>
                        </a:lnTo>
                        <a:lnTo>
                          <a:pt x="22" y="4"/>
                        </a:lnTo>
                        <a:lnTo>
                          <a:pt x="17" y="2"/>
                        </a:lnTo>
                        <a:lnTo>
                          <a:pt x="13" y="0"/>
                        </a:lnTo>
                        <a:lnTo>
                          <a:pt x="8" y="0"/>
                        </a:lnTo>
                        <a:lnTo>
                          <a:pt x="31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33" name="Freeform 695"/>
                  <p:cNvSpPr>
                    <a:spLocks noChangeAspect="1"/>
                  </p:cNvSpPr>
                  <p:nvPr/>
                </p:nvSpPr>
                <p:spPr bwMode="auto">
                  <a:xfrm>
                    <a:off x="739" y="1568"/>
                    <a:ext cx="7" cy="36"/>
                  </a:xfrm>
                  <a:custGeom>
                    <a:avLst/>
                    <a:gdLst>
                      <a:gd name="T0" fmla="*/ 4 w 46"/>
                      <a:gd name="T1" fmla="*/ 36 h 123"/>
                      <a:gd name="T2" fmla="*/ 7 w 46"/>
                      <a:gd name="T3" fmla="*/ 29 h 123"/>
                      <a:gd name="T4" fmla="*/ 7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4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0 w 46"/>
                      <a:gd name="T17" fmla="*/ 32 h 123"/>
                      <a:gd name="T18" fmla="*/ 1 w 46"/>
                      <a:gd name="T19" fmla="*/ 34 h 123"/>
                      <a:gd name="T20" fmla="*/ 1 w 46"/>
                      <a:gd name="T21" fmla="*/ 35 h 123"/>
                      <a:gd name="T22" fmla="*/ 2 w 46"/>
                      <a:gd name="T23" fmla="*/ 35 h 123"/>
                      <a:gd name="T24" fmla="*/ 2 w 46"/>
                      <a:gd name="T25" fmla="*/ 36 h 123"/>
                      <a:gd name="T26" fmla="*/ 3 w 46"/>
                      <a:gd name="T27" fmla="*/ 36 h 123"/>
                      <a:gd name="T28" fmla="*/ 4 w 46"/>
                      <a:gd name="T29" fmla="*/ 36 h 123"/>
                      <a:gd name="T30" fmla="*/ 4 w 46"/>
                      <a:gd name="T31" fmla="*/ 36 h 123"/>
                      <a:gd name="T32" fmla="*/ 5 w 46"/>
                      <a:gd name="T33" fmla="*/ 36 h 123"/>
                      <a:gd name="T34" fmla="*/ 5 w 46"/>
                      <a:gd name="T35" fmla="*/ 35 h 123"/>
                      <a:gd name="T36" fmla="*/ 6 w 46"/>
                      <a:gd name="T37" fmla="*/ 35 h 123"/>
                      <a:gd name="T38" fmla="*/ 6 w 46"/>
                      <a:gd name="T39" fmla="*/ 34 h 123"/>
                      <a:gd name="T40" fmla="*/ 7 w 46"/>
                      <a:gd name="T41" fmla="*/ 32 h 123"/>
                      <a:gd name="T42" fmla="*/ 7 w 46"/>
                      <a:gd name="T43" fmla="*/ 31 h 123"/>
                      <a:gd name="T44" fmla="*/ 7 w 46"/>
                      <a:gd name="T45" fmla="*/ 29 h 123"/>
                      <a:gd name="T46" fmla="*/ 4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2" y="111"/>
                        </a:lnTo>
                        <a:lnTo>
                          <a:pt x="4" y="115"/>
                        </a:lnTo>
                        <a:lnTo>
                          <a:pt x="7" y="118"/>
                        </a:lnTo>
                        <a:lnTo>
                          <a:pt x="10" y="120"/>
                        </a:lnTo>
                        <a:lnTo>
                          <a:pt x="14" y="122"/>
                        </a:lnTo>
                        <a:lnTo>
                          <a:pt x="19" y="123"/>
                        </a:lnTo>
                        <a:lnTo>
                          <a:pt x="23" y="123"/>
                        </a:lnTo>
                        <a:lnTo>
                          <a:pt x="27" y="123"/>
                        </a:lnTo>
                        <a:lnTo>
                          <a:pt x="31" y="122"/>
                        </a:lnTo>
                        <a:lnTo>
                          <a:pt x="35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5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34" name="Freeform 696"/>
                  <p:cNvSpPr>
                    <a:spLocks noChangeAspect="1"/>
                  </p:cNvSpPr>
                  <p:nvPr/>
                </p:nvSpPr>
                <p:spPr bwMode="auto">
                  <a:xfrm>
                    <a:off x="732" y="1589"/>
                    <a:ext cx="7" cy="14"/>
                  </a:xfrm>
                  <a:custGeom>
                    <a:avLst/>
                    <a:gdLst>
                      <a:gd name="T0" fmla="*/ 0 w 39"/>
                      <a:gd name="T1" fmla="*/ 7 h 46"/>
                      <a:gd name="T2" fmla="*/ 4 w 39"/>
                      <a:gd name="T3" fmla="*/ 14 h 46"/>
                      <a:gd name="T4" fmla="*/ 7 w 39"/>
                      <a:gd name="T5" fmla="*/ 14 h 46"/>
                      <a:gd name="T6" fmla="*/ 7 w 39"/>
                      <a:gd name="T7" fmla="*/ 0 h 46"/>
                      <a:gd name="T8" fmla="*/ 4 w 39"/>
                      <a:gd name="T9" fmla="*/ 0 h 46"/>
                      <a:gd name="T10" fmla="*/ 0 w 39"/>
                      <a:gd name="T11" fmla="*/ 7 h 46"/>
                      <a:gd name="T12" fmla="*/ 4 w 39"/>
                      <a:gd name="T13" fmla="*/ 0 h 46"/>
                      <a:gd name="T14" fmla="*/ 3 w 39"/>
                      <a:gd name="T15" fmla="*/ 0 h 46"/>
                      <a:gd name="T16" fmla="*/ 2 w 39"/>
                      <a:gd name="T17" fmla="*/ 1 h 46"/>
                      <a:gd name="T18" fmla="*/ 2 w 39"/>
                      <a:gd name="T19" fmla="*/ 1 h 46"/>
                      <a:gd name="T20" fmla="*/ 1 w 39"/>
                      <a:gd name="T21" fmla="*/ 2 h 46"/>
                      <a:gd name="T22" fmla="*/ 1 w 39"/>
                      <a:gd name="T23" fmla="*/ 3 h 46"/>
                      <a:gd name="T24" fmla="*/ 0 w 39"/>
                      <a:gd name="T25" fmla="*/ 5 h 46"/>
                      <a:gd name="T26" fmla="*/ 0 w 39"/>
                      <a:gd name="T27" fmla="*/ 6 h 46"/>
                      <a:gd name="T28" fmla="*/ 0 w 39"/>
                      <a:gd name="T29" fmla="*/ 7 h 46"/>
                      <a:gd name="T30" fmla="*/ 0 w 39"/>
                      <a:gd name="T31" fmla="*/ 8 h 46"/>
                      <a:gd name="T32" fmla="*/ 0 w 39"/>
                      <a:gd name="T33" fmla="*/ 10 h 46"/>
                      <a:gd name="T34" fmla="*/ 1 w 39"/>
                      <a:gd name="T35" fmla="*/ 11 h 46"/>
                      <a:gd name="T36" fmla="*/ 1 w 39"/>
                      <a:gd name="T37" fmla="*/ 12 h 46"/>
                      <a:gd name="T38" fmla="*/ 2 w 39"/>
                      <a:gd name="T39" fmla="*/ 13 h 46"/>
                      <a:gd name="T40" fmla="*/ 2 w 39"/>
                      <a:gd name="T41" fmla="*/ 13 h 46"/>
                      <a:gd name="T42" fmla="*/ 3 w 39"/>
                      <a:gd name="T43" fmla="*/ 14 h 46"/>
                      <a:gd name="T44" fmla="*/ 4 w 39"/>
                      <a:gd name="T45" fmla="*/ 14 h 46"/>
                      <a:gd name="T46" fmla="*/ 0 w 39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9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39" y="46"/>
                        </a:lnTo>
                        <a:lnTo>
                          <a:pt x="39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8" y="46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35" name="Freeform 697"/>
                  <p:cNvSpPr>
                    <a:spLocks noChangeAspect="1"/>
                  </p:cNvSpPr>
                  <p:nvPr/>
                </p:nvSpPr>
                <p:spPr bwMode="auto">
                  <a:xfrm>
                    <a:off x="732" y="1596"/>
                    <a:ext cx="7" cy="315"/>
                  </a:xfrm>
                  <a:custGeom>
                    <a:avLst/>
                    <a:gdLst>
                      <a:gd name="T0" fmla="*/ 4 w 46"/>
                      <a:gd name="T1" fmla="*/ 315 h 1067"/>
                      <a:gd name="T2" fmla="*/ 7 w 46"/>
                      <a:gd name="T3" fmla="*/ 308 h 1067"/>
                      <a:gd name="T4" fmla="*/ 7 w 46"/>
                      <a:gd name="T5" fmla="*/ 0 h 1067"/>
                      <a:gd name="T6" fmla="*/ 0 w 46"/>
                      <a:gd name="T7" fmla="*/ 0 h 1067"/>
                      <a:gd name="T8" fmla="*/ 0 w 46"/>
                      <a:gd name="T9" fmla="*/ 308 h 1067"/>
                      <a:gd name="T10" fmla="*/ 4 w 46"/>
                      <a:gd name="T11" fmla="*/ 315 h 1067"/>
                      <a:gd name="T12" fmla="*/ 0 w 46"/>
                      <a:gd name="T13" fmla="*/ 308 h 1067"/>
                      <a:gd name="T14" fmla="*/ 0 w 46"/>
                      <a:gd name="T15" fmla="*/ 310 h 1067"/>
                      <a:gd name="T16" fmla="*/ 0 w 46"/>
                      <a:gd name="T17" fmla="*/ 311 h 1067"/>
                      <a:gd name="T18" fmla="*/ 1 w 46"/>
                      <a:gd name="T19" fmla="*/ 312 h 1067"/>
                      <a:gd name="T20" fmla="*/ 1 w 46"/>
                      <a:gd name="T21" fmla="*/ 313 h 1067"/>
                      <a:gd name="T22" fmla="*/ 2 w 46"/>
                      <a:gd name="T23" fmla="*/ 314 h 1067"/>
                      <a:gd name="T24" fmla="*/ 2 w 46"/>
                      <a:gd name="T25" fmla="*/ 315 h 1067"/>
                      <a:gd name="T26" fmla="*/ 3 w 46"/>
                      <a:gd name="T27" fmla="*/ 315 h 1067"/>
                      <a:gd name="T28" fmla="*/ 4 w 46"/>
                      <a:gd name="T29" fmla="*/ 315 h 1067"/>
                      <a:gd name="T30" fmla="*/ 4 w 46"/>
                      <a:gd name="T31" fmla="*/ 315 h 1067"/>
                      <a:gd name="T32" fmla="*/ 5 w 46"/>
                      <a:gd name="T33" fmla="*/ 315 h 1067"/>
                      <a:gd name="T34" fmla="*/ 5 w 46"/>
                      <a:gd name="T35" fmla="*/ 314 h 1067"/>
                      <a:gd name="T36" fmla="*/ 6 w 46"/>
                      <a:gd name="T37" fmla="*/ 313 h 1067"/>
                      <a:gd name="T38" fmla="*/ 6 w 46"/>
                      <a:gd name="T39" fmla="*/ 312 h 1067"/>
                      <a:gd name="T40" fmla="*/ 7 w 46"/>
                      <a:gd name="T41" fmla="*/ 311 h 1067"/>
                      <a:gd name="T42" fmla="*/ 7 w 46"/>
                      <a:gd name="T43" fmla="*/ 310 h 1067"/>
                      <a:gd name="T44" fmla="*/ 7 w 46"/>
                      <a:gd name="T45" fmla="*/ 308 h 1067"/>
                      <a:gd name="T46" fmla="*/ 4 w 46"/>
                      <a:gd name="T47" fmla="*/ 315 h 106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067">
                        <a:moveTo>
                          <a:pt x="23" y="1067"/>
                        </a:moveTo>
                        <a:lnTo>
                          <a:pt x="46" y="1044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44"/>
                        </a:lnTo>
                        <a:lnTo>
                          <a:pt x="23" y="1067"/>
                        </a:lnTo>
                        <a:lnTo>
                          <a:pt x="0" y="1044"/>
                        </a:lnTo>
                        <a:lnTo>
                          <a:pt x="0" y="1049"/>
                        </a:lnTo>
                        <a:lnTo>
                          <a:pt x="2" y="1054"/>
                        </a:lnTo>
                        <a:lnTo>
                          <a:pt x="4" y="1057"/>
                        </a:lnTo>
                        <a:lnTo>
                          <a:pt x="7" y="1061"/>
                        </a:lnTo>
                        <a:lnTo>
                          <a:pt x="10" y="1064"/>
                        </a:lnTo>
                        <a:lnTo>
                          <a:pt x="15" y="1066"/>
                        </a:lnTo>
                        <a:lnTo>
                          <a:pt x="19" y="1067"/>
                        </a:lnTo>
                        <a:lnTo>
                          <a:pt x="23" y="1067"/>
                        </a:lnTo>
                        <a:lnTo>
                          <a:pt x="27" y="1067"/>
                        </a:lnTo>
                        <a:lnTo>
                          <a:pt x="31" y="1066"/>
                        </a:lnTo>
                        <a:lnTo>
                          <a:pt x="36" y="1064"/>
                        </a:lnTo>
                        <a:lnTo>
                          <a:pt x="39" y="1061"/>
                        </a:lnTo>
                        <a:lnTo>
                          <a:pt x="42" y="1057"/>
                        </a:lnTo>
                        <a:lnTo>
                          <a:pt x="44" y="1054"/>
                        </a:lnTo>
                        <a:lnTo>
                          <a:pt x="46" y="1049"/>
                        </a:lnTo>
                        <a:lnTo>
                          <a:pt x="46" y="1044"/>
                        </a:lnTo>
                        <a:lnTo>
                          <a:pt x="23" y="106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36" name="Freeform 698"/>
                  <p:cNvSpPr>
                    <a:spLocks noChangeAspect="1"/>
                  </p:cNvSpPr>
                  <p:nvPr/>
                </p:nvSpPr>
                <p:spPr bwMode="auto">
                  <a:xfrm>
                    <a:off x="739" y="1904"/>
                    <a:ext cx="14" cy="7"/>
                  </a:xfrm>
                  <a:custGeom>
                    <a:avLst/>
                    <a:gdLst>
                      <a:gd name="T0" fmla="*/ 14 w 68"/>
                      <a:gd name="T1" fmla="*/ 4 h 47"/>
                      <a:gd name="T2" fmla="*/ 9 w 68"/>
                      <a:gd name="T3" fmla="*/ 0 h 47"/>
                      <a:gd name="T4" fmla="*/ 0 w 68"/>
                      <a:gd name="T5" fmla="*/ 0 h 47"/>
                      <a:gd name="T6" fmla="*/ 0 w 68"/>
                      <a:gd name="T7" fmla="*/ 7 h 47"/>
                      <a:gd name="T8" fmla="*/ 9 w 68"/>
                      <a:gd name="T9" fmla="*/ 7 h 47"/>
                      <a:gd name="T10" fmla="*/ 14 w 68"/>
                      <a:gd name="T11" fmla="*/ 4 h 47"/>
                      <a:gd name="T12" fmla="*/ 9 w 68"/>
                      <a:gd name="T13" fmla="*/ 7 h 47"/>
                      <a:gd name="T14" fmla="*/ 11 w 68"/>
                      <a:gd name="T15" fmla="*/ 7 h 47"/>
                      <a:gd name="T16" fmla="*/ 11 w 68"/>
                      <a:gd name="T17" fmla="*/ 7 h 47"/>
                      <a:gd name="T18" fmla="*/ 12 w 68"/>
                      <a:gd name="T19" fmla="*/ 6 h 47"/>
                      <a:gd name="T20" fmla="*/ 13 w 68"/>
                      <a:gd name="T21" fmla="*/ 6 h 47"/>
                      <a:gd name="T22" fmla="*/ 13 w 68"/>
                      <a:gd name="T23" fmla="*/ 5 h 47"/>
                      <a:gd name="T24" fmla="*/ 14 w 68"/>
                      <a:gd name="T25" fmla="*/ 5 h 47"/>
                      <a:gd name="T26" fmla="*/ 14 w 68"/>
                      <a:gd name="T27" fmla="*/ 4 h 47"/>
                      <a:gd name="T28" fmla="*/ 14 w 68"/>
                      <a:gd name="T29" fmla="*/ 4 h 47"/>
                      <a:gd name="T30" fmla="*/ 14 w 68"/>
                      <a:gd name="T31" fmla="*/ 3 h 47"/>
                      <a:gd name="T32" fmla="*/ 14 w 68"/>
                      <a:gd name="T33" fmla="*/ 2 h 47"/>
                      <a:gd name="T34" fmla="*/ 13 w 68"/>
                      <a:gd name="T35" fmla="*/ 2 h 47"/>
                      <a:gd name="T36" fmla="*/ 13 w 68"/>
                      <a:gd name="T37" fmla="*/ 1 h 47"/>
                      <a:gd name="T38" fmla="*/ 12 w 68"/>
                      <a:gd name="T39" fmla="*/ 1 h 47"/>
                      <a:gd name="T40" fmla="*/ 11 w 68"/>
                      <a:gd name="T41" fmla="*/ 0 h 47"/>
                      <a:gd name="T42" fmla="*/ 11 w 68"/>
                      <a:gd name="T43" fmla="*/ 0 h 47"/>
                      <a:gd name="T44" fmla="*/ 9 w 68"/>
                      <a:gd name="T45" fmla="*/ 0 h 47"/>
                      <a:gd name="T46" fmla="*/ 14 w 68"/>
                      <a:gd name="T47" fmla="*/ 4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8" h="47">
                        <a:moveTo>
                          <a:pt x="68" y="24"/>
                        </a:moveTo>
                        <a:lnTo>
                          <a:pt x="45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45" y="47"/>
                        </a:lnTo>
                        <a:lnTo>
                          <a:pt x="68" y="24"/>
                        </a:lnTo>
                        <a:lnTo>
                          <a:pt x="45" y="47"/>
                        </a:lnTo>
                        <a:lnTo>
                          <a:pt x="51" y="47"/>
                        </a:lnTo>
                        <a:lnTo>
                          <a:pt x="55" y="45"/>
                        </a:lnTo>
                        <a:lnTo>
                          <a:pt x="59" y="42"/>
                        </a:lnTo>
                        <a:lnTo>
                          <a:pt x="62" y="39"/>
                        </a:lnTo>
                        <a:lnTo>
                          <a:pt x="65" y="36"/>
                        </a:lnTo>
                        <a:lnTo>
                          <a:pt x="66" y="32"/>
                        </a:lnTo>
                        <a:lnTo>
                          <a:pt x="67" y="28"/>
                        </a:lnTo>
                        <a:lnTo>
                          <a:pt x="68" y="24"/>
                        </a:lnTo>
                        <a:lnTo>
                          <a:pt x="67" y="19"/>
                        </a:lnTo>
                        <a:lnTo>
                          <a:pt x="66" y="15"/>
                        </a:lnTo>
                        <a:lnTo>
                          <a:pt x="65" y="11"/>
                        </a:lnTo>
                        <a:lnTo>
                          <a:pt x="62" y="8"/>
                        </a:lnTo>
                        <a:lnTo>
                          <a:pt x="59" y="5"/>
                        </a:lnTo>
                        <a:lnTo>
                          <a:pt x="55" y="2"/>
                        </a:lnTo>
                        <a:lnTo>
                          <a:pt x="51" y="0"/>
                        </a:lnTo>
                        <a:lnTo>
                          <a:pt x="45" y="0"/>
                        </a:lnTo>
                        <a:lnTo>
                          <a:pt x="68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37" name="Freeform 699"/>
                  <p:cNvSpPr>
                    <a:spLocks noChangeAspect="1"/>
                  </p:cNvSpPr>
                  <p:nvPr/>
                </p:nvSpPr>
                <p:spPr bwMode="auto">
                  <a:xfrm>
                    <a:off x="747" y="1911"/>
                    <a:ext cx="14" cy="21"/>
                  </a:xfrm>
                  <a:custGeom>
                    <a:avLst/>
                    <a:gdLst>
                      <a:gd name="T0" fmla="*/ 7 w 46"/>
                      <a:gd name="T1" fmla="*/ 21 h 87"/>
                      <a:gd name="T2" fmla="*/ 14 w 46"/>
                      <a:gd name="T3" fmla="*/ 15 h 87"/>
                      <a:gd name="T4" fmla="*/ 14 w 46"/>
                      <a:gd name="T5" fmla="*/ 0 h 87"/>
                      <a:gd name="T6" fmla="*/ 0 w 46"/>
                      <a:gd name="T7" fmla="*/ 0 h 87"/>
                      <a:gd name="T8" fmla="*/ 0 w 46"/>
                      <a:gd name="T9" fmla="*/ 15 h 87"/>
                      <a:gd name="T10" fmla="*/ 7 w 46"/>
                      <a:gd name="T11" fmla="*/ 21 h 87"/>
                      <a:gd name="T12" fmla="*/ 0 w 46"/>
                      <a:gd name="T13" fmla="*/ 15 h 87"/>
                      <a:gd name="T14" fmla="*/ 0 w 46"/>
                      <a:gd name="T15" fmla="*/ 17 h 87"/>
                      <a:gd name="T16" fmla="*/ 0 w 46"/>
                      <a:gd name="T17" fmla="*/ 18 h 87"/>
                      <a:gd name="T18" fmla="*/ 1 w 46"/>
                      <a:gd name="T19" fmla="*/ 19 h 87"/>
                      <a:gd name="T20" fmla="*/ 2 w 46"/>
                      <a:gd name="T21" fmla="*/ 20 h 87"/>
                      <a:gd name="T22" fmla="*/ 3 w 46"/>
                      <a:gd name="T23" fmla="*/ 20 h 87"/>
                      <a:gd name="T24" fmla="*/ 5 w 46"/>
                      <a:gd name="T25" fmla="*/ 21 h 87"/>
                      <a:gd name="T26" fmla="*/ 6 w 46"/>
                      <a:gd name="T27" fmla="*/ 21 h 87"/>
                      <a:gd name="T28" fmla="*/ 7 w 46"/>
                      <a:gd name="T29" fmla="*/ 21 h 87"/>
                      <a:gd name="T30" fmla="*/ 9 w 46"/>
                      <a:gd name="T31" fmla="*/ 21 h 87"/>
                      <a:gd name="T32" fmla="*/ 10 w 46"/>
                      <a:gd name="T33" fmla="*/ 21 h 87"/>
                      <a:gd name="T34" fmla="*/ 11 w 46"/>
                      <a:gd name="T35" fmla="*/ 20 h 87"/>
                      <a:gd name="T36" fmla="*/ 12 w 46"/>
                      <a:gd name="T37" fmla="*/ 20 h 87"/>
                      <a:gd name="T38" fmla="*/ 13 w 46"/>
                      <a:gd name="T39" fmla="*/ 19 h 87"/>
                      <a:gd name="T40" fmla="*/ 13 w 46"/>
                      <a:gd name="T41" fmla="*/ 18 h 87"/>
                      <a:gd name="T42" fmla="*/ 14 w 46"/>
                      <a:gd name="T43" fmla="*/ 17 h 87"/>
                      <a:gd name="T44" fmla="*/ 14 w 46"/>
                      <a:gd name="T45" fmla="*/ 15 h 87"/>
                      <a:gd name="T46" fmla="*/ 7 w 46"/>
                      <a:gd name="T47" fmla="*/ 21 h 8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87">
                        <a:moveTo>
                          <a:pt x="23" y="87"/>
                        </a:moveTo>
                        <a:lnTo>
                          <a:pt x="46" y="64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64"/>
                        </a:lnTo>
                        <a:lnTo>
                          <a:pt x="23" y="87"/>
                        </a:lnTo>
                        <a:lnTo>
                          <a:pt x="0" y="64"/>
                        </a:lnTo>
                        <a:lnTo>
                          <a:pt x="0" y="69"/>
                        </a:lnTo>
                        <a:lnTo>
                          <a:pt x="1" y="73"/>
                        </a:lnTo>
                        <a:lnTo>
                          <a:pt x="4" y="77"/>
                        </a:lnTo>
                        <a:lnTo>
                          <a:pt x="6" y="81"/>
                        </a:lnTo>
                        <a:lnTo>
                          <a:pt x="11" y="84"/>
                        </a:lnTo>
                        <a:lnTo>
                          <a:pt x="15" y="85"/>
                        </a:lnTo>
                        <a:lnTo>
                          <a:pt x="19" y="86"/>
                        </a:lnTo>
                        <a:lnTo>
                          <a:pt x="23" y="87"/>
                        </a:lnTo>
                        <a:lnTo>
                          <a:pt x="28" y="86"/>
                        </a:lnTo>
                        <a:lnTo>
                          <a:pt x="32" y="85"/>
                        </a:lnTo>
                        <a:lnTo>
                          <a:pt x="35" y="84"/>
                        </a:lnTo>
                        <a:lnTo>
                          <a:pt x="39" y="81"/>
                        </a:lnTo>
                        <a:lnTo>
                          <a:pt x="42" y="77"/>
                        </a:lnTo>
                        <a:lnTo>
                          <a:pt x="44" y="73"/>
                        </a:lnTo>
                        <a:lnTo>
                          <a:pt x="45" y="69"/>
                        </a:lnTo>
                        <a:lnTo>
                          <a:pt x="46" y="64"/>
                        </a:lnTo>
                        <a:lnTo>
                          <a:pt x="23" y="8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38" name="Freeform 700"/>
                  <p:cNvSpPr>
                    <a:spLocks noChangeAspect="1"/>
                  </p:cNvSpPr>
                  <p:nvPr/>
                </p:nvSpPr>
                <p:spPr bwMode="auto">
                  <a:xfrm>
                    <a:off x="732" y="1919"/>
                    <a:ext cx="14" cy="14"/>
                  </a:xfrm>
                  <a:custGeom>
                    <a:avLst/>
                    <a:gdLst>
                      <a:gd name="T0" fmla="*/ 0 w 63"/>
                      <a:gd name="T1" fmla="*/ 7 h 46"/>
                      <a:gd name="T2" fmla="*/ 5 w 63"/>
                      <a:gd name="T3" fmla="*/ 14 h 46"/>
                      <a:gd name="T4" fmla="*/ 14 w 63"/>
                      <a:gd name="T5" fmla="*/ 14 h 46"/>
                      <a:gd name="T6" fmla="*/ 14 w 63"/>
                      <a:gd name="T7" fmla="*/ 0 h 46"/>
                      <a:gd name="T8" fmla="*/ 5 w 63"/>
                      <a:gd name="T9" fmla="*/ 0 h 46"/>
                      <a:gd name="T10" fmla="*/ 0 w 63"/>
                      <a:gd name="T11" fmla="*/ 7 h 46"/>
                      <a:gd name="T12" fmla="*/ 5 w 63"/>
                      <a:gd name="T13" fmla="*/ 0 h 46"/>
                      <a:gd name="T14" fmla="*/ 4 w 63"/>
                      <a:gd name="T15" fmla="*/ 0 h 46"/>
                      <a:gd name="T16" fmla="*/ 3 w 63"/>
                      <a:gd name="T17" fmla="*/ 1 h 46"/>
                      <a:gd name="T18" fmla="*/ 2 w 63"/>
                      <a:gd name="T19" fmla="*/ 1 h 46"/>
                      <a:gd name="T20" fmla="*/ 1 w 63"/>
                      <a:gd name="T21" fmla="*/ 2 h 46"/>
                      <a:gd name="T22" fmla="*/ 1 w 63"/>
                      <a:gd name="T23" fmla="*/ 3 h 46"/>
                      <a:gd name="T24" fmla="*/ 0 w 63"/>
                      <a:gd name="T25" fmla="*/ 4 h 46"/>
                      <a:gd name="T26" fmla="*/ 0 w 63"/>
                      <a:gd name="T27" fmla="*/ 6 h 46"/>
                      <a:gd name="T28" fmla="*/ 0 w 63"/>
                      <a:gd name="T29" fmla="*/ 7 h 46"/>
                      <a:gd name="T30" fmla="*/ 0 w 63"/>
                      <a:gd name="T31" fmla="*/ 8 h 46"/>
                      <a:gd name="T32" fmla="*/ 0 w 63"/>
                      <a:gd name="T33" fmla="*/ 9 h 46"/>
                      <a:gd name="T34" fmla="*/ 1 w 63"/>
                      <a:gd name="T35" fmla="*/ 11 h 46"/>
                      <a:gd name="T36" fmla="*/ 1 w 63"/>
                      <a:gd name="T37" fmla="*/ 12 h 46"/>
                      <a:gd name="T38" fmla="*/ 2 w 63"/>
                      <a:gd name="T39" fmla="*/ 13 h 46"/>
                      <a:gd name="T40" fmla="*/ 3 w 63"/>
                      <a:gd name="T41" fmla="*/ 13 h 46"/>
                      <a:gd name="T42" fmla="*/ 4 w 63"/>
                      <a:gd name="T43" fmla="*/ 14 h 46"/>
                      <a:gd name="T44" fmla="*/ 5 w 63"/>
                      <a:gd name="T45" fmla="*/ 14 h 46"/>
                      <a:gd name="T46" fmla="*/ 0 w 63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3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63" y="46"/>
                        </a:lnTo>
                        <a:lnTo>
                          <a:pt x="63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9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4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1"/>
                        </a:lnTo>
                        <a:lnTo>
                          <a:pt x="3" y="35"/>
                        </a:lnTo>
                        <a:lnTo>
                          <a:pt x="5" y="39"/>
                        </a:lnTo>
                        <a:lnTo>
                          <a:pt x="9" y="42"/>
                        </a:lnTo>
                        <a:lnTo>
                          <a:pt x="13" y="44"/>
                        </a:lnTo>
                        <a:lnTo>
                          <a:pt x="18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39" name="Freeform 701"/>
                  <p:cNvSpPr>
                    <a:spLocks noChangeAspect="1"/>
                  </p:cNvSpPr>
                  <p:nvPr/>
                </p:nvSpPr>
                <p:spPr bwMode="auto">
                  <a:xfrm>
                    <a:off x="732" y="1926"/>
                    <a:ext cx="7" cy="136"/>
                  </a:xfrm>
                  <a:custGeom>
                    <a:avLst/>
                    <a:gdLst>
                      <a:gd name="T0" fmla="*/ 2 w 46"/>
                      <a:gd name="T1" fmla="*/ 135 h 455"/>
                      <a:gd name="T2" fmla="*/ 7 w 46"/>
                      <a:gd name="T3" fmla="*/ 129 h 455"/>
                      <a:gd name="T4" fmla="*/ 7 w 46"/>
                      <a:gd name="T5" fmla="*/ 0 h 455"/>
                      <a:gd name="T6" fmla="*/ 0 w 46"/>
                      <a:gd name="T7" fmla="*/ 0 h 455"/>
                      <a:gd name="T8" fmla="*/ 0 w 46"/>
                      <a:gd name="T9" fmla="*/ 129 h 455"/>
                      <a:gd name="T10" fmla="*/ 2 w 46"/>
                      <a:gd name="T11" fmla="*/ 135 h 455"/>
                      <a:gd name="T12" fmla="*/ 0 w 46"/>
                      <a:gd name="T13" fmla="*/ 129 h 455"/>
                      <a:gd name="T14" fmla="*/ 0 w 46"/>
                      <a:gd name="T15" fmla="*/ 131 h 455"/>
                      <a:gd name="T16" fmla="*/ 0 w 46"/>
                      <a:gd name="T17" fmla="*/ 132 h 455"/>
                      <a:gd name="T18" fmla="*/ 1 w 46"/>
                      <a:gd name="T19" fmla="*/ 133 h 455"/>
                      <a:gd name="T20" fmla="*/ 1 w 46"/>
                      <a:gd name="T21" fmla="*/ 134 h 455"/>
                      <a:gd name="T22" fmla="*/ 2 w 46"/>
                      <a:gd name="T23" fmla="*/ 135 h 455"/>
                      <a:gd name="T24" fmla="*/ 2 w 46"/>
                      <a:gd name="T25" fmla="*/ 136 h 455"/>
                      <a:gd name="T26" fmla="*/ 3 w 46"/>
                      <a:gd name="T27" fmla="*/ 136 h 455"/>
                      <a:gd name="T28" fmla="*/ 4 w 46"/>
                      <a:gd name="T29" fmla="*/ 136 h 455"/>
                      <a:gd name="T30" fmla="*/ 4 w 46"/>
                      <a:gd name="T31" fmla="*/ 136 h 455"/>
                      <a:gd name="T32" fmla="*/ 5 w 46"/>
                      <a:gd name="T33" fmla="*/ 136 h 455"/>
                      <a:gd name="T34" fmla="*/ 5 w 46"/>
                      <a:gd name="T35" fmla="*/ 135 h 455"/>
                      <a:gd name="T36" fmla="*/ 6 w 46"/>
                      <a:gd name="T37" fmla="*/ 134 h 455"/>
                      <a:gd name="T38" fmla="*/ 6 w 46"/>
                      <a:gd name="T39" fmla="*/ 133 h 455"/>
                      <a:gd name="T40" fmla="*/ 7 w 46"/>
                      <a:gd name="T41" fmla="*/ 132 h 455"/>
                      <a:gd name="T42" fmla="*/ 7 w 46"/>
                      <a:gd name="T43" fmla="*/ 131 h 455"/>
                      <a:gd name="T44" fmla="*/ 7 w 46"/>
                      <a:gd name="T45" fmla="*/ 129 h 455"/>
                      <a:gd name="T46" fmla="*/ 2 w 46"/>
                      <a:gd name="T47" fmla="*/ 135 h 45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455">
                        <a:moveTo>
                          <a:pt x="10" y="450"/>
                        </a:moveTo>
                        <a:lnTo>
                          <a:pt x="46" y="43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431"/>
                        </a:lnTo>
                        <a:lnTo>
                          <a:pt x="10" y="450"/>
                        </a:lnTo>
                        <a:lnTo>
                          <a:pt x="0" y="431"/>
                        </a:lnTo>
                        <a:lnTo>
                          <a:pt x="0" y="437"/>
                        </a:lnTo>
                        <a:lnTo>
                          <a:pt x="2" y="442"/>
                        </a:lnTo>
                        <a:lnTo>
                          <a:pt x="4" y="445"/>
                        </a:lnTo>
                        <a:lnTo>
                          <a:pt x="8" y="448"/>
                        </a:lnTo>
                        <a:lnTo>
                          <a:pt x="11" y="451"/>
                        </a:lnTo>
                        <a:lnTo>
                          <a:pt x="15" y="454"/>
                        </a:lnTo>
                        <a:lnTo>
                          <a:pt x="19" y="455"/>
                        </a:lnTo>
                        <a:lnTo>
                          <a:pt x="23" y="455"/>
                        </a:lnTo>
                        <a:lnTo>
                          <a:pt x="28" y="455"/>
                        </a:lnTo>
                        <a:lnTo>
                          <a:pt x="32" y="454"/>
                        </a:lnTo>
                        <a:lnTo>
                          <a:pt x="36" y="451"/>
                        </a:lnTo>
                        <a:lnTo>
                          <a:pt x="39" y="448"/>
                        </a:lnTo>
                        <a:lnTo>
                          <a:pt x="42" y="445"/>
                        </a:lnTo>
                        <a:lnTo>
                          <a:pt x="44" y="442"/>
                        </a:lnTo>
                        <a:lnTo>
                          <a:pt x="45" y="437"/>
                        </a:lnTo>
                        <a:lnTo>
                          <a:pt x="46" y="431"/>
                        </a:lnTo>
                        <a:lnTo>
                          <a:pt x="10" y="45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40" name="Freeform 702"/>
                  <p:cNvSpPr>
                    <a:spLocks noChangeAspect="1"/>
                  </p:cNvSpPr>
                  <p:nvPr/>
                </p:nvSpPr>
                <p:spPr bwMode="auto">
                  <a:xfrm>
                    <a:off x="739" y="2055"/>
                    <a:ext cx="7" cy="14"/>
                  </a:xfrm>
                  <a:custGeom>
                    <a:avLst/>
                    <a:gdLst>
                      <a:gd name="T0" fmla="*/ 7 w 68"/>
                      <a:gd name="T1" fmla="*/ 9 h 66"/>
                      <a:gd name="T2" fmla="*/ 6 w 68"/>
                      <a:gd name="T3" fmla="*/ 5 h 66"/>
                      <a:gd name="T4" fmla="*/ 3 w 68"/>
                      <a:gd name="T5" fmla="*/ 0 h 66"/>
                      <a:gd name="T6" fmla="*/ 0 w 68"/>
                      <a:gd name="T7" fmla="*/ 8 h 66"/>
                      <a:gd name="T8" fmla="*/ 3 w 68"/>
                      <a:gd name="T9" fmla="*/ 13 h 66"/>
                      <a:gd name="T10" fmla="*/ 7 w 68"/>
                      <a:gd name="T11" fmla="*/ 9 h 66"/>
                      <a:gd name="T12" fmla="*/ 3 w 68"/>
                      <a:gd name="T13" fmla="*/ 13 h 66"/>
                      <a:gd name="T14" fmla="*/ 4 w 68"/>
                      <a:gd name="T15" fmla="*/ 14 h 66"/>
                      <a:gd name="T16" fmla="*/ 4 w 68"/>
                      <a:gd name="T17" fmla="*/ 14 h 66"/>
                      <a:gd name="T18" fmla="*/ 5 w 68"/>
                      <a:gd name="T19" fmla="*/ 14 h 66"/>
                      <a:gd name="T20" fmla="*/ 5 w 68"/>
                      <a:gd name="T21" fmla="*/ 14 h 66"/>
                      <a:gd name="T22" fmla="*/ 5 w 68"/>
                      <a:gd name="T23" fmla="*/ 14 h 66"/>
                      <a:gd name="T24" fmla="*/ 6 w 68"/>
                      <a:gd name="T25" fmla="*/ 13 h 66"/>
                      <a:gd name="T26" fmla="*/ 6 w 68"/>
                      <a:gd name="T27" fmla="*/ 12 h 66"/>
                      <a:gd name="T28" fmla="*/ 6 w 68"/>
                      <a:gd name="T29" fmla="*/ 12 h 66"/>
                      <a:gd name="T30" fmla="*/ 7 w 68"/>
                      <a:gd name="T31" fmla="*/ 11 h 66"/>
                      <a:gd name="T32" fmla="*/ 7 w 68"/>
                      <a:gd name="T33" fmla="*/ 10 h 66"/>
                      <a:gd name="T34" fmla="*/ 7 w 68"/>
                      <a:gd name="T35" fmla="*/ 9 h 66"/>
                      <a:gd name="T36" fmla="*/ 7 w 68"/>
                      <a:gd name="T37" fmla="*/ 8 h 66"/>
                      <a:gd name="T38" fmla="*/ 7 w 68"/>
                      <a:gd name="T39" fmla="*/ 7 h 66"/>
                      <a:gd name="T40" fmla="*/ 7 w 68"/>
                      <a:gd name="T41" fmla="*/ 7 h 66"/>
                      <a:gd name="T42" fmla="*/ 6 w 68"/>
                      <a:gd name="T43" fmla="*/ 6 h 66"/>
                      <a:gd name="T44" fmla="*/ 6 w 68"/>
                      <a:gd name="T45" fmla="*/ 5 h 66"/>
                      <a:gd name="T46" fmla="*/ 7 w 68"/>
                      <a:gd name="T47" fmla="*/ 9 h 6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8" h="66">
                        <a:moveTo>
                          <a:pt x="67" y="42"/>
                        </a:moveTo>
                        <a:lnTo>
                          <a:pt x="58" y="23"/>
                        </a:lnTo>
                        <a:lnTo>
                          <a:pt x="27" y="0"/>
                        </a:lnTo>
                        <a:lnTo>
                          <a:pt x="0" y="38"/>
                        </a:lnTo>
                        <a:lnTo>
                          <a:pt x="31" y="60"/>
                        </a:lnTo>
                        <a:lnTo>
                          <a:pt x="67" y="42"/>
                        </a:lnTo>
                        <a:lnTo>
                          <a:pt x="31" y="60"/>
                        </a:lnTo>
                        <a:lnTo>
                          <a:pt x="35" y="64"/>
                        </a:lnTo>
                        <a:lnTo>
                          <a:pt x="40" y="65"/>
                        </a:lnTo>
                        <a:lnTo>
                          <a:pt x="45" y="66"/>
                        </a:lnTo>
                        <a:lnTo>
                          <a:pt x="49" y="65"/>
                        </a:lnTo>
                        <a:lnTo>
                          <a:pt x="53" y="64"/>
                        </a:lnTo>
                        <a:lnTo>
                          <a:pt x="56" y="62"/>
                        </a:lnTo>
                        <a:lnTo>
                          <a:pt x="61" y="58"/>
                        </a:lnTo>
                        <a:lnTo>
                          <a:pt x="63" y="55"/>
                        </a:lnTo>
                        <a:lnTo>
                          <a:pt x="65" y="52"/>
                        </a:lnTo>
                        <a:lnTo>
                          <a:pt x="67" y="48"/>
                        </a:lnTo>
                        <a:lnTo>
                          <a:pt x="68" y="44"/>
                        </a:lnTo>
                        <a:lnTo>
                          <a:pt x="68" y="39"/>
                        </a:lnTo>
                        <a:lnTo>
                          <a:pt x="67" y="35"/>
                        </a:lnTo>
                        <a:lnTo>
                          <a:pt x="65" y="31"/>
                        </a:lnTo>
                        <a:lnTo>
                          <a:pt x="62" y="27"/>
                        </a:lnTo>
                        <a:lnTo>
                          <a:pt x="58" y="23"/>
                        </a:lnTo>
                        <a:lnTo>
                          <a:pt x="67" y="4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41" name="Rectangle 70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39" y="2062"/>
                    <a:ext cx="0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542" name="Freeform 704"/>
                  <p:cNvSpPr>
                    <a:spLocks noChangeAspect="1"/>
                  </p:cNvSpPr>
                  <p:nvPr/>
                </p:nvSpPr>
                <p:spPr bwMode="auto">
                  <a:xfrm>
                    <a:off x="4786" y="1561"/>
                    <a:ext cx="14" cy="14"/>
                  </a:xfrm>
                  <a:custGeom>
                    <a:avLst/>
                    <a:gdLst>
                      <a:gd name="T0" fmla="*/ 0 w 32"/>
                      <a:gd name="T1" fmla="*/ 7 h 46"/>
                      <a:gd name="T2" fmla="*/ 10 w 32"/>
                      <a:gd name="T3" fmla="*/ 14 h 46"/>
                      <a:gd name="T4" fmla="*/ 14 w 32"/>
                      <a:gd name="T5" fmla="*/ 14 h 46"/>
                      <a:gd name="T6" fmla="*/ 14 w 32"/>
                      <a:gd name="T7" fmla="*/ 0 h 46"/>
                      <a:gd name="T8" fmla="*/ 10 w 32"/>
                      <a:gd name="T9" fmla="*/ 0 h 46"/>
                      <a:gd name="T10" fmla="*/ 0 w 32"/>
                      <a:gd name="T11" fmla="*/ 7 h 46"/>
                      <a:gd name="T12" fmla="*/ 10 w 32"/>
                      <a:gd name="T13" fmla="*/ 0 h 46"/>
                      <a:gd name="T14" fmla="*/ 7 w 32"/>
                      <a:gd name="T15" fmla="*/ 0 h 46"/>
                      <a:gd name="T16" fmla="*/ 6 w 32"/>
                      <a:gd name="T17" fmla="*/ 1 h 46"/>
                      <a:gd name="T18" fmla="*/ 4 w 32"/>
                      <a:gd name="T19" fmla="*/ 1 h 46"/>
                      <a:gd name="T20" fmla="*/ 2 w 32"/>
                      <a:gd name="T21" fmla="*/ 2 h 46"/>
                      <a:gd name="T22" fmla="*/ 1 w 32"/>
                      <a:gd name="T23" fmla="*/ 3 h 46"/>
                      <a:gd name="T24" fmla="*/ 0 w 32"/>
                      <a:gd name="T25" fmla="*/ 5 h 46"/>
                      <a:gd name="T26" fmla="*/ 0 w 32"/>
                      <a:gd name="T27" fmla="*/ 6 h 46"/>
                      <a:gd name="T28" fmla="*/ 0 w 32"/>
                      <a:gd name="T29" fmla="*/ 7 h 46"/>
                      <a:gd name="T30" fmla="*/ 0 w 32"/>
                      <a:gd name="T31" fmla="*/ 8 h 46"/>
                      <a:gd name="T32" fmla="*/ 0 w 32"/>
                      <a:gd name="T33" fmla="*/ 10 h 46"/>
                      <a:gd name="T34" fmla="*/ 1 w 32"/>
                      <a:gd name="T35" fmla="*/ 11 h 46"/>
                      <a:gd name="T36" fmla="*/ 2 w 32"/>
                      <a:gd name="T37" fmla="*/ 12 h 46"/>
                      <a:gd name="T38" fmla="*/ 4 w 32"/>
                      <a:gd name="T39" fmla="*/ 13 h 46"/>
                      <a:gd name="T40" fmla="*/ 6 w 32"/>
                      <a:gd name="T41" fmla="*/ 13 h 46"/>
                      <a:gd name="T42" fmla="*/ 7 w 32"/>
                      <a:gd name="T43" fmla="*/ 14 h 46"/>
                      <a:gd name="T44" fmla="*/ 10 w 32"/>
                      <a:gd name="T45" fmla="*/ 14 h 46"/>
                      <a:gd name="T46" fmla="*/ 0 w 32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32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32" y="46"/>
                        </a:lnTo>
                        <a:lnTo>
                          <a:pt x="32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7" y="0"/>
                        </a:lnTo>
                        <a:lnTo>
                          <a:pt x="13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3" y="44"/>
                        </a:lnTo>
                        <a:lnTo>
                          <a:pt x="17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43" name="Freeform 705"/>
                  <p:cNvSpPr>
                    <a:spLocks noChangeAspect="1"/>
                  </p:cNvSpPr>
                  <p:nvPr/>
                </p:nvSpPr>
                <p:spPr bwMode="auto">
                  <a:xfrm>
                    <a:off x="4786" y="1568"/>
                    <a:ext cx="14" cy="36"/>
                  </a:xfrm>
                  <a:custGeom>
                    <a:avLst/>
                    <a:gdLst>
                      <a:gd name="T0" fmla="*/ 7 w 46"/>
                      <a:gd name="T1" fmla="*/ 36 h 123"/>
                      <a:gd name="T2" fmla="*/ 14 w 46"/>
                      <a:gd name="T3" fmla="*/ 29 h 123"/>
                      <a:gd name="T4" fmla="*/ 14 w 46"/>
                      <a:gd name="T5" fmla="*/ 0 h 123"/>
                      <a:gd name="T6" fmla="*/ 0 w 46"/>
                      <a:gd name="T7" fmla="*/ 0 h 123"/>
                      <a:gd name="T8" fmla="*/ 0 w 46"/>
                      <a:gd name="T9" fmla="*/ 29 h 123"/>
                      <a:gd name="T10" fmla="*/ 7 w 46"/>
                      <a:gd name="T11" fmla="*/ 36 h 123"/>
                      <a:gd name="T12" fmla="*/ 0 w 46"/>
                      <a:gd name="T13" fmla="*/ 29 h 123"/>
                      <a:gd name="T14" fmla="*/ 0 w 46"/>
                      <a:gd name="T15" fmla="*/ 31 h 123"/>
                      <a:gd name="T16" fmla="*/ 0 w 46"/>
                      <a:gd name="T17" fmla="*/ 32 h 123"/>
                      <a:gd name="T18" fmla="*/ 1 w 46"/>
                      <a:gd name="T19" fmla="*/ 34 h 123"/>
                      <a:gd name="T20" fmla="*/ 2 w 46"/>
                      <a:gd name="T21" fmla="*/ 35 h 123"/>
                      <a:gd name="T22" fmla="*/ 3 w 46"/>
                      <a:gd name="T23" fmla="*/ 35 h 123"/>
                      <a:gd name="T24" fmla="*/ 4 w 46"/>
                      <a:gd name="T25" fmla="*/ 36 h 123"/>
                      <a:gd name="T26" fmla="*/ 5 w 46"/>
                      <a:gd name="T27" fmla="*/ 36 h 123"/>
                      <a:gd name="T28" fmla="*/ 7 w 46"/>
                      <a:gd name="T29" fmla="*/ 36 h 123"/>
                      <a:gd name="T30" fmla="*/ 8 w 46"/>
                      <a:gd name="T31" fmla="*/ 36 h 123"/>
                      <a:gd name="T32" fmla="*/ 10 w 46"/>
                      <a:gd name="T33" fmla="*/ 36 h 123"/>
                      <a:gd name="T34" fmla="*/ 11 w 46"/>
                      <a:gd name="T35" fmla="*/ 35 h 123"/>
                      <a:gd name="T36" fmla="*/ 12 w 46"/>
                      <a:gd name="T37" fmla="*/ 35 h 123"/>
                      <a:gd name="T38" fmla="*/ 13 w 46"/>
                      <a:gd name="T39" fmla="*/ 34 h 123"/>
                      <a:gd name="T40" fmla="*/ 13 w 46"/>
                      <a:gd name="T41" fmla="*/ 32 h 123"/>
                      <a:gd name="T42" fmla="*/ 14 w 46"/>
                      <a:gd name="T43" fmla="*/ 31 h 123"/>
                      <a:gd name="T44" fmla="*/ 14 w 46"/>
                      <a:gd name="T45" fmla="*/ 29 h 123"/>
                      <a:gd name="T46" fmla="*/ 7 w 46"/>
                      <a:gd name="T47" fmla="*/ 36 h 12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23">
                        <a:moveTo>
                          <a:pt x="23" y="123"/>
                        </a:moveTo>
                        <a:lnTo>
                          <a:pt x="46" y="10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0"/>
                        </a:lnTo>
                        <a:lnTo>
                          <a:pt x="23" y="123"/>
                        </a:lnTo>
                        <a:lnTo>
                          <a:pt x="0" y="100"/>
                        </a:lnTo>
                        <a:lnTo>
                          <a:pt x="0" y="105"/>
                        </a:lnTo>
                        <a:lnTo>
                          <a:pt x="1" y="111"/>
                        </a:lnTo>
                        <a:lnTo>
                          <a:pt x="4" y="115"/>
                        </a:lnTo>
                        <a:lnTo>
                          <a:pt x="6" y="118"/>
                        </a:lnTo>
                        <a:lnTo>
                          <a:pt x="10" y="120"/>
                        </a:lnTo>
                        <a:lnTo>
                          <a:pt x="14" y="122"/>
                        </a:lnTo>
                        <a:lnTo>
                          <a:pt x="18" y="123"/>
                        </a:lnTo>
                        <a:lnTo>
                          <a:pt x="23" y="123"/>
                        </a:lnTo>
                        <a:lnTo>
                          <a:pt x="27" y="123"/>
                        </a:lnTo>
                        <a:lnTo>
                          <a:pt x="32" y="122"/>
                        </a:lnTo>
                        <a:lnTo>
                          <a:pt x="35" y="120"/>
                        </a:lnTo>
                        <a:lnTo>
                          <a:pt x="39" y="118"/>
                        </a:lnTo>
                        <a:lnTo>
                          <a:pt x="42" y="115"/>
                        </a:lnTo>
                        <a:lnTo>
                          <a:pt x="44" y="111"/>
                        </a:lnTo>
                        <a:lnTo>
                          <a:pt x="45" y="105"/>
                        </a:lnTo>
                        <a:lnTo>
                          <a:pt x="46" y="100"/>
                        </a:lnTo>
                        <a:lnTo>
                          <a:pt x="23" y="1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44" name="Freeform 706"/>
                  <p:cNvSpPr>
                    <a:spLocks noChangeAspect="1"/>
                  </p:cNvSpPr>
                  <p:nvPr/>
                </p:nvSpPr>
                <p:spPr bwMode="auto">
                  <a:xfrm>
                    <a:off x="4801" y="1589"/>
                    <a:ext cx="7" cy="14"/>
                  </a:xfrm>
                  <a:custGeom>
                    <a:avLst/>
                    <a:gdLst>
                      <a:gd name="T0" fmla="*/ 7 w 40"/>
                      <a:gd name="T1" fmla="*/ 7 h 46"/>
                      <a:gd name="T2" fmla="*/ 3 w 40"/>
                      <a:gd name="T3" fmla="*/ 0 h 46"/>
                      <a:gd name="T4" fmla="*/ 0 w 40"/>
                      <a:gd name="T5" fmla="*/ 0 h 46"/>
                      <a:gd name="T6" fmla="*/ 0 w 40"/>
                      <a:gd name="T7" fmla="*/ 14 h 46"/>
                      <a:gd name="T8" fmla="*/ 3 w 40"/>
                      <a:gd name="T9" fmla="*/ 14 h 46"/>
                      <a:gd name="T10" fmla="*/ 7 w 40"/>
                      <a:gd name="T11" fmla="*/ 7 h 46"/>
                      <a:gd name="T12" fmla="*/ 3 w 40"/>
                      <a:gd name="T13" fmla="*/ 14 h 46"/>
                      <a:gd name="T14" fmla="*/ 4 w 40"/>
                      <a:gd name="T15" fmla="*/ 14 h 46"/>
                      <a:gd name="T16" fmla="*/ 5 w 40"/>
                      <a:gd name="T17" fmla="*/ 13 h 46"/>
                      <a:gd name="T18" fmla="*/ 5 w 40"/>
                      <a:gd name="T19" fmla="*/ 13 h 46"/>
                      <a:gd name="T20" fmla="*/ 6 w 40"/>
                      <a:gd name="T21" fmla="*/ 12 h 46"/>
                      <a:gd name="T22" fmla="*/ 6 w 40"/>
                      <a:gd name="T23" fmla="*/ 11 h 46"/>
                      <a:gd name="T24" fmla="*/ 7 w 40"/>
                      <a:gd name="T25" fmla="*/ 10 h 46"/>
                      <a:gd name="T26" fmla="*/ 7 w 40"/>
                      <a:gd name="T27" fmla="*/ 8 h 46"/>
                      <a:gd name="T28" fmla="*/ 7 w 40"/>
                      <a:gd name="T29" fmla="*/ 7 h 46"/>
                      <a:gd name="T30" fmla="*/ 7 w 40"/>
                      <a:gd name="T31" fmla="*/ 6 h 46"/>
                      <a:gd name="T32" fmla="*/ 7 w 40"/>
                      <a:gd name="T33" fmla="*/ 5 h 46"/>
                      <a:gd name="T34" fmla="*/ 6 w 40"/>
                      <a:gd name="T35" fmla="*/ 3 h 46"/>
                      <a:gd name="T36" fmla="*/ 6 w 40"/>
                      <a:gd name="T37" fmla="*/ 2 h 46"/>
                      <a:gd name="T38" fmla="*/ 5 w 40"/>
                      <a:gd name="T39" fmla="*/ 1 h 46"/>
                      <a:gd name="T40" fmla="*/ 5 w 40"/>
                      <a:gd name="T41" fmla="*/ 1 h 46"/>
                      <a:gd name="T42" fmla="*/ 4 w 40"/>
                      <a:gd name="T43" fmla="*/ 0 h 46"/>
                      <a:gd name="T44" fmla="*/ 3 w 40"/>
                      <a:gd name="T45" fmla="*/ 0 h 46"/>
                      <a:gd name="T46" fmla="*/ 7 w 40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0" h="46">
                        <a:moveTo>
                          <a:pt x="40" y="23"/>
                        </a:moveTo>
                        <a:lnTo>
                          <a:pt x="17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17" y="46"/>
                        </a:lnTo>
                        <a:lnTo>
                          <a:pt x="40" y="23"/>
                        </a:lnTo>
                        <a:lnTo>
                          <a:pt x="17" y="46"/>
                        </a:lnTo>
                        <a:lnTo>
                          <a:pt x="22" y="46"/>
                        </a:lnTo>
                        <a:lnTo>
                          <a:pt x="27" y="44"/>
                        </a:lnTo>
                        <a:lnTo>
                          <a:pt x="31" y="42"/>
                        </a:lnTo>
                        <a:lnTo>
                          <a:pt x="35" y="39"/>
                        </a:lnTo>
                        <a:lnTo>
                          <a:pt x="37" y="36"/>
                        </a:lnTo>
                        <a:lnTo>
                          <a:pt x="39" y="32"/>
                        </a:lnTo>
                        <a:lnTo>
                          <a:pt x="40" y="27"/>
                        </a:lnTo>
                        <a:lnTo>
                          <a:pt x="40" y="23"/>
                        </a:lnTo>
                        <a:lnTo>
                          <a:pt x="40" y="19"/>
                        </a:lnTo>
                        <a:lnTo>
                          <a:pt x="39" y="15"/>
                        </a:lnTo>
                        <a:lnTo>
                          <a:pt x="37" y="10"/>
                        </a:lnTo>
                        <a:lnTo>
                          <a:pt x="35" y="7"/>
                        </a:lnTo>
                        <a:lnTo>
                          <a:pt x="31" y="4"/>
                        </a:lnTo>
                        <a:lnTo>
                          <a:pt x="27" y="2"/>
                        </a:lnTo>
                        <a:lnTo>
                          <a:pt x="22" y="0"/>
                        </a:lnTo>
                        <a:lnTo>
                          <a:pt x="17" y="0"/>
                        </a:lnTo>
                        <a:lnTo>
                          <a:pt x="4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45" name="Freeform 707"/>
                  <p:cNvSpPr>
                    <a:spLocks noChangeAspect="1"/>
                  </p:cNvSpPr>
                  <p:nvPr/>
                </p:nvSpPr>
                <p:spPr bwMode="auto">
                  <a:xfrm>
                    <a:off x="4793" y="1596"/>
                    <a:ext cx="7" cy="315"/>
                  </a:xfrm>
                  <a:custGeom>
                    <a:avLst/>
                    <a:gdLst>
                      <a:gd name="T0" fmla="*/ 4 w 46"/>
                      <a:gd name="T1" fmla="*/ 315 h 1067"/>
                      <a:gd name="T2" fmla="*/ 7 w 46"/>
                      <a:gd name="T3" fmla="*/ 308 h 1067"/>
                      <a:gd name="T4" fmla="*/ 7 w 46"/>
                      <a:gd name="T5" fmla="*/ 0 h 1067"/>
                      <a:gd name="T6" fmla="*/ 0 w 46"/>
                      <a:gd name="T7" fmla="*/ 0 h 1067"/>
                      <a:gd name="T8" fmla="*/ 0 w 46"/>
                      <a:gd name="T9" fmla="*/ 308 h 1067"/>
                      <a:gd name="T10" fmla="*/ 4 w 46"/>
                      <a:gd name="T11" fmla="*/ 315 h 1067"/>
                      <a:gd name="T12" fmla="*/ 0 w 46"/>
                      <a:gd name="T13" fmla="*/ 308 h 1067"/>
                      <a:gd name="T14" fmla="*/ 0 w 46"/>
                      <a:gd name="T15" fmla="*/ 310 h 1067"/>
                      <a:gd name="T16" fmla="*/ 0 w 46"/>
                      <a:gd name="T17" fmla="*/ 311 h 1067"/>
                      <a:gd name="T18" fmla="*/ 1 w 46"/>
                      <a:gd name="T19" fmla="*/ 312 h 1067"/>
                      <a:gd name="T20" fmla="*/ 1 w 46"/>
                      <a:gd name="T21" fmla="*/ 313 h 1067"/>
                      <a:gd name="T22" fmla="*/ 2 w 46"/>
                      <a:gd name="T23" fmla="*/ 314 h 1067"/>
                      <a:gd name="T24" fmla="*/ 2 w 46"/>
                      <a:gd name="T25" fmla="*/ 315 h 1067"/>
                      <a:gd name="T26" fmla="*/ 3 w 46"/>
                      <a:gd name="T27" fmla="*/ 315 h 1067"/>
                      <a:gd name="T28" fmla="*/ 4 w 46"/>
                      <a:gd name="T29" fmla="*/ 315 h 1067"/>
                      <a:gd name="T30" fmla="*/ 4 w 46"/>
                      <a:gd name="T31" fmla="*/ 315 h 1067"/>
                      <a:gd name="T32" fmla="*/ 5 w 46"/>
                      <a:gd name="T33" fmla="*/ 315 h 1067"/>
                      <a:gd name="T34" fmla="*/ 5 w 46"/>
                      <a:gd name="T35" fmla="*/ 314 h 1067"/>
                      <a:gd name="T36" fmla="*/ 6 w 46"/>
                      <a:gd name="T37" fmla="*/ 313 h 1067"/>
                      <a:gd name="T38" fmla="*/ 6 w 46"/>
                      <a:gd name="T39" fmla="*/ 312 h 1067"/>
                      <a:gd name="T40" fmla="*/ 7 w 46"/>
                      <a:gd name="T41" fmla="*/ 311 h 1067"/>
                      <a:gd name="T42" fmla="*/ 7 w 46"/>
                      <a:gd name="T43" fmla="*/ 310 h 1067"/>
                      <a:gd name="T44" fmla="*/ 7 w 46"/>
                      <a:gd name="T45" fmla="*/ 308 h 1067"/>
                      <a:gd name="T46" fmla="*/ 4 w 46"/>
                      <a:gd name="T47" fmla="*/ 315 h 106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067">
                        <a:moveTo>
                          <a:pt x="23" y="1067"/>
                        </a:moveTo>
                        <a:lnTo>
                          <a:pt x="46" y="1044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44"/>
                        </a:lnTo>
                        <a:lnTo>
                          <a:pt x="23" y="1067"/>
                        </a:lnTo>
                        <a:lnTo>
                          <a:pt x="0" y="1044"/>
                        </a:lnTo>
                        <a:lnTo>
                          <a:pt x="0" y="1049"/>
                        </a:lnTo>
                        <a:lnTo>
                          <a:pt x="2" y="1054"/>
                        </a:lnTo>
                        <a:lnTo>
                          <a:pt x="4" y="1057"/>
                        </a:lnTo>
                        <a:lnTo>
                          <a:pt x="7" y="1061"/>
                        </a:lnTo>
                        <a:lnTo>
                          <a:pt x="10" y="1064"/>
                        </a:lnTo>
                        <a:lnTo>
                          <a:pt x="15" y="1066"/>
                        </a:lnTo>
                        <a:lnTo>
                          <a:pt x="19" y="1067"/>
                        </a:lnTo>
                        <a:lnTo>
                          <a:pt x="23" y="1067"/>
                        </a:lnTo>
                        <a:lnTo>
                          <a:pt x="27" y="1067"/>
                        </a:lnTo>
                        <a:lnTo>
                          <a:pt x="31" y="1066"/>
                        </a:lnTo>
                        <a:lnTo>
                          <a:pt x="36" y="1064"/>
                        </a:lnTo>
                        <a:lnTo>
                          <a:pt x="39" y="1061"/>
                        </a:lnTo>
                        <a:lnTo>
                          <a:pt x="42" y="1057"/>
                        </a:lnTo>
                        <a:lnTo>
                          <a:pt x="44" y="1054"/>
                        </a:lnTo>
                        <a:lnTo>
                          <a:pt x="46" y="1049"/>
                        </a:lnTo>
                        <a:lnTo>
                          <a:pt x="46" y="1044"/>
                        </a:lnTo>
                        <a:lnTo>
                          <a:pt x="23" y="106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46" name="Freeform 708"/>
                  <p:cNvSpPr>
                    <a:spLocks noChangeAspect="1"/>
                  </p:cNvSpPr>
                  <p:nvPr/>
                </p:nvSpPr>
                <p:spPr bwMode="auto">
                  <a:xfrm>
                    <a:off x="4779" y="1904"/>
                    <a:ext cx="21" cy="7"/>
                  </a:xfrm>
                  <a:custGeom>
                    <a:avLst/>
                    <a:gdLst>
                      <a:gd name="T0" fmla="*/ 0 w 70"/>
                      <a:gd name="T1" fmla="*/ 4 h 47"/>
                      <a:gd name="T2" fmla="*/ 7 w 70"/>
                      <a:gd name="T3" fmla="*/ 7 h 47"/>
                      <a:gd name="T4" fmla="*/ 21 w 70"/>
                      <a:gd name="T5" fmla="*/ 7 h 47"/>
                      <a:gd name="T6" fmla="*/ 21 w 70"/>
                      <a:gd name="T7" fmla="*/ 0 h 47"/>
                      <a:gd name="T8" fmla="*/ 7 w 70"/>
                      <a:gd name="T9" fmla="*/ 0 h 47"/>
                      <a:gd name="T10" fmla="*/ 0 w 70"/>
                      <a:gd name="T11" fmla="*/ 4 h 47"/>
                      <a:gd name="T12" fmla="*/ 7 w 70"/>
                      <a:gd name="T13" fmla="*/ 0 h 47"/>
                      <a:gd name="T14" fmla="*/ 5 w 70"/>
                      <a:gd name="T15" fmla="*/ 0 h 47"/>
                      <a:gd name="T16" fmla="*/ 4 w 70"/>
                      <a:gd name="T17" fmla="*/ 0 h 47"/>
                      <a:gd name="T18" fmla="*/ 3 w 70"/>
                      <a:gd name="T19" fmla="*/ 1 h 47"/>
                      <a:gd name="T20" fmla="*/ 2 w 70"/>
                      <a:gd name="T21" fmla="*/ 1 h 47"/>
                      <a:gd name="T22" fmla="*/ 1 w 70"/>
                      <a:gd name="T23" fmla="*/ 2 h 47"/>
                      <a:gd name="T24" fmla="*/ 1 w 70"/>
                      <a:gd name="T25" fmla="*/ 2 h 47"/>
                      <a:gd name="T26" fmla="*/ 0 w 70"/>
                      <a:gd name="T27" fmla="*/ 3 h 47"/>
                      <a:gd name="T28" fmla="*/ 0 w 70"/>
                      <a:gd name="T29" fmla="*/ 4 h 47"/>
                      <a:gd name="T30" fmla="*/ 0 w 70"/>
                      <a:gd name="T31" fmla="*/ 4 h 47"/>
                      <a:gd name="T32" fmla="*/ 1 w 70"/>
                      <a:gd name="T33" fmla="*/ 5 h 47"/>
                      <a:gd name="T34" fmla="*/ 1 w 70"/>
                      <a:gd name="T35" fmla="*/ 5 h 47"/>
                      <a:gd name="T36" fmla="*/ 2 w 70"/>
                      <a:gd name="T37" fmla="*/ 6 h 47"/>
                      <a:gd name="T38" fmla="*/ 3 w 70"/>
                      <a:gd name="T39" fmla="*/ 6 h 47"/>
                      <a:gd name="T40" fmla="*/ 4 w 70"/>
                      <a:gd name="T41" fmla="*/ 7 h 47"/>
                      <a:gd name="T42" fmla="*/ 5 w 70"/>
                      <a:gd name="T43" fmla="*/ 7 h 47"/>
                      <a:gd name="T44" fmla="*/ 7 w 70"/>
                      <a:gd name="T45" fmla="*/ 7 h 47"/>
                      <a:gd name="T46" fmla="*/ 0 w 70"/>
                      <a:gd name="T47" fmla="*/ 4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70" h="47">
                        <a:moveTo>
                          <a:pt x="0" y="24"/>
                        </a:moveTo>
                        <a:lnTo>
                          <a:pt x="24" y="47"/>
                        </a:lnTo>
                        <a:lnTo>
                          <a:pt x="70" y="47"/>
                        </a:lnTo>
                        <a:lnTo>
                          <a:pt x="70" y="0"/>
                        </a:lnTo>
                        <a:lnTo>
                          <a:pt x="24" y="0"/>
                        </a:lnTo>
                        <a:lnTo>
                          <a:pt x="0" y="24"/>
                        </a:lnTo>
                        <a:lnTo>
                          <a:pt x="24" y="0"/>
                        </a:lnTo>
                        <a:lnTo>
                          <a:pt x="18" y="0"/>
                        </a:lnTo>
                        <a:lnTo>
                          <a:pt x="13" y="2"/>
                        </a:lnTo>
                        <a:lnTo>
                          <a:pt x="9" y="5"/>
                        </a:lnTo>
                        <a:lnTo>
                          <a:pt x="6" y="8"/>
                        </a:lnTo>
                        <a:lnTo>
                          <a:pt x="4" y="11"/>
                        </a:lnTo>
                        <a:lnTo>
                          <a:pt x="2" y="15"/>
                        </a:lnTo>
                        <a:lnTo>
                          <a:pt x="0" y="19"/>
                        </a:lnTo>
                        <a:lnTo>
                          <a:pt x="0" y="24"/>
                        </a:lnTo>
                        <a:lnTo>
                          <a:pt x="0" y="28"/>
                        </a:lnTo>
                        <a:lnTo>
                          <a:pt x="2" y="32"/>
                        </a:lnTo>
                        <a:lnTo>
                          <a:pt x="4" y="36"/>
                        </a:lnTo>
                        <a:lnTo>
                          <a:pt x="6" y="39"/>
                        </a:lnTo>
                        <a:lnTo>
                          <a:pt x="9" y="42"/>
                        </a:lnTo>
                        <a:lnTo>
                          <a:pt x="13" y="45"/>
                        </a:lnTo>
                        <a:lnTo>
                          <a:pt x="18" y="47"/>
                        </a:lnTo>
                        <a:lnTo>
                          <a:pt x="24" y="47"/>
                        </a:ln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47" name="Freeform 709"/>
                  <p:cNvSpPr>
                    <a:spLocks noChangeAspect="1"/>
                  </p:cNvSpPr>
                  <p:nvPr/>
                </p:nvSpPr>
                <p:spPr bwMode="auto">
                  <a:xfrm>
                    <a:off x="4779" y="1911"/>
                    <a:ext cx="14" cy="21"/>
                  </a:xfrm>
                  <a:custGeom>
                    <a:avLst/>
                    <a:gdLst>
                      <a:gd name="T0" fmla="*/ 7 w 47"/>
                      <a:gd name="T1" fmla="*/ 21 h 87"/>
                      <a:gd name="T2" fmla="*/ 14 w 47"/>
                      <a:gd name="T3" fmla="*/ 15 h 87"/>
                      <a:gd name="T4" fmla="*/ 14 w 47"/>
                      <a:gd name="T5" fmla="*/ 0 h 87"/>
                      <a:gd name="T6" fmla="*/ 0 w 47"/>
                      <a:gd name="T7" fmla="*/ 0 h 87"/>
                      <a:gd name="T8" fmla="*/ 0 w 47"/>
                      <a:gd name="T9" fmla="*/ 15 h 87"/>
                      <a:gd name="T10" fmla="*/ 7 w 47"/>
                      <a:gd name="T11" fmla="*/ 21 h 87"/>
                      <a:gd name="T12" fmla="*/ 0 w 47"/>
                      <a:gd name="T13" fmla="*/ 15 h 87"/>
                      <a:gd name="T14" fmla="*/ 0 w 47"/>
                      <a:gd name="T15" fmla="*/ 17 h 87"/>
                      <a:gd name="T16" fmla="*/ 1 w 47"/>
                      <a:gd name="T17" fmla="*/ 18 h 87"/>
                      <a:gd name="T18" fmla="*/ 1 w 47"/>
                      <a:gd name="T19" fmla="*/ 19 h 87"/>
                      <a:gd name="T20" fmla="*/ 2 w 47"/>
                      <a:gd name="T21" fmla="*/ 20 h 87"/>
                      <a:gd name="T22" fmla="*/ 3 w 47"/>
                      <a:gd name="T23" fmla="*/ 20 h 87"/>
                      <a:gd name="T24" fmla="*/ 4 w 47"/>
                      <a:gd name="T25" fmla="*/ 21 h 87"/>
                      <a:gd name="T26" fmla="*/ 6 w 47"/>
                      <a:gd name="T27" fmla="*/ 21 h 87"/>
                      <a:gd name="T28" fmla="*/ 7 w 47"/>
                      <a:gd name="T29" fmla="*/ 21 h 87"/>
                      <a:gd name="T30" fmla="*/ 8 w 47"/>
                      <a:gd name="T31" fmla="*/ 21 h 87"/>
                      <a:gd name="T32" fmla="*/ 10 w 47"/>
                      <a:gd name="T33" fmla="*/ 21 h 87"/>
                      <a:gd name="T34" fmla="*/ 11 w 47"/>
                      <a:gd name="T35" fmla="*/ 20 h 87"/>
                      <a:gd name="T36" fmla="*/ 12 w 47"/>
                      <a:gd name="T37" fmla="*/ 20 h 87"/>
                      <a:gd name="T38" fmla="*/ 13 w 47"/>
                      <a:gd name="T39" fmla="*/ 19 h 87"/>
                      <a:gd name="T40" fmla="*/ 13 w 47"/>
                      <a:gd name="T41" fmla="*/ 18 h 87"/>
                      <a:gd name="T42" fmla="*/ 14 w 47"/>
                      <a:gd name="T43" fmla="*/ 17 h 87"/>
                      <a:gd name="T44" fmla="*/ 14 w 47"/>
                      <a:gd name="T45" fmla="*/ 15 h 87"/>
                      <a:gd name="T46" fmla="*/ 7 w 47"/>
                      <a:gd name="T47" fmla="*/ 21 h 8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87">
                        <a:moveTo>
                          <a:pt x="24" y="87"/>
                        </a:moveTo>
                        <a:lnTo>
                          <a:pt x="47" y="64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64"/>
                        </a:lnTo>
                        <a:lnTo>
                          <a:pt x="24" y="87"/>
                        </a:lnTo>
                        <a:lnTo>
                          <a:pt x="0" y="64"/>
                        </a:lnTo>
                        <a:lnTo>
                          <a:pt x="0" y="69"/>
                        </a:lnTo>
                        <a:lnTo>
                          <a:pt x="3" y="73"/>
                        </a:lnTo>
                        <a:lnTo>
                          <a:pt x="5" y="77"/>
                        </a:lnTo>
                        <a:lnTo>
                          <a:pt x="8" y="81"/>
                        </a:lnTo>
                        <a:lnTo>
                          <a:pt x="11" y="84"/>
                        </a:lnTo>
                        <a:lnTo>
                          <a:pt x="15" y="85"/>
                        </a:lnTo>
                        <a:lnTo>
                          <a:pt x="19" y="86"/>
                        </a:lnTo>
                        <a:lnTo>
                          <a:pt x="24" y="87"/>
                        </a:lnTo>
                        <a:lnTo>
                          <a:pt x="28" y="86"/>
                        </a:lnTo>
                        <a:lnTo>
                          <a:pt x="32" y="85"/>
                        </a:lnTo>
                        <a:lnTo>
                          <a:pt x="36" y="84"/>
                        </a:lnTo>
                        <a:lnTo>
                          <a:pt x="39" y="81"/>
                        </a:lnTo>
                        <a:lnTo>
                          <a:pt x="43" y="77"/>
                        </a:lnTo>
                        <a:lnTo>
                          <a:pt x="45" y="73"/>
                        </a:lnTo>
                        <a:lnTo>
                          <a:pt x="46" y="69"/>
                        </a:lnTo>
                        <a:lnTo>
                          <a:pt x="47" y="64"/>
                        </a:lnTo>
                        <a:lnTo>
                          <a:pt x="24" y="8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48" name="Freeform 710"/>
                  <p:cNvSpPr>
                    <a:spLocks noChangeAspect="1"/>
                  </p:cNvSpPr>
                  <p:nvPr/>
                </p:nvSpPr>
                <p:spPr bwMode="auto">
                  <a:xfrm>
                    <a:off x="4786" y="1919"/>
                    <a:ext cx="14" cy="14"/>
                  </a:xfrm>
                  <a:custGeom>
                    <a:avLst/>
                    <a:gdLst>
                      <a:gd name="T0" fmla="*/ 14 w 64"/>
                      <a:gd name="T1" fmla="*/ 7 h 46"/>
                      <a:gd name="T2" fmla="*/ 9 w 64"/>
                      <a:gd name="T3" fmla="*/ 0 h 46"/>
                      <a:gd name="T4" fmla="*/ 0 w 64"/>
                      <a:gd name="T5" fmla="*/ 0 h 46"/>
                      <a:gd name="T6" fmla="*/ 0 w 64"/>
                      <a:gd name="T7" fmla="*/ 14 h 46"/>
                      <a:gd name="T8" fmla="*/ 9 w 64"/>
                      <a:gd name="T9" fmla="*/ 14 h 46"/>
                      <a:gd name="T10" fmla="*/ 14 w 64"/>
                      <a:gd name="T11" fmla="*/ 7 h 46"/>
                      <a:gd name="T12" fmla="*/ 9 w 64"/>
                      <a:gd name="T13" fmla="*/ 14 h 46"/>
                      <a:gd name="T14" fmla="*/ 10 w 64"/>
                      <a:gd name="T15" fmla="*/ 14 h 46"/>
                      <a:gd name="T16" fmla="*/ 11 w 64"/>
                      <a:gd name="T17" fmla="*/ 13 h 46"/>
                      <a:gd name="T18" fmla="*/ 12 w 64"/>
                      <a:gd name="T19" fmla="*/ 13 h 46"/>
                      <a:gd name="T20" fmla="*/ 13 w 64"/>
                      <a:gd name="T21" fmla="*/ 12 h 46"/>
                      <a:gd name="T22" fmla="*/ 13 w 64"/>
                      <a:gd name="T23" fmla="*/ 11 h 46"/>
                      <a:gd name="T24" fmla="*/ 14 w 64"/>
                      <a:gd name="T25" fmla="*/ 9 h 46"/>
                      <a:gd name="T26" fmla="*/ 14 w 64"/>
                      <a:gd name="T27" fmla="*/ 8 h 46"/>
                      <a:gd name="T28" fmla="*/ 14 w 64"/>
                      <a:gd name="T29" fmla="*/ 7 h 46"/>
                      <a:gd name="T30" fmla="*/ 14 w 64"/>
                      <a:gd name="T31" fmla="*/ 6 h 46"/>
                      <a:gd name="T32" fmla="*/ 14 w 64"/>
                      <a:gd name="T33" fmla="*/ 4 h 46"/>
                      <a:gd name="T34" fmla="*/ 13 w 64"/>
                      <a:gd name="T35" fmla="*/ 3 h 46"/>
                      <a:gd name="T36" fmla="*/ 13 w 64"/>
                      <a:gd name="T37" fmla="*/ 2 h 46"/>
                      <a:gd name="T38" fmla="*/ 12 w 64"/>
                      <a:gd name="T39" fmla="*/ 1 h 46"/>
                      <a:gd name="T40" fmla="*/ 11 w 64"/>
                      <a:gd name="T41" fmla="*/ 1 h 46"/>
                      <a:gd name="T42" fmla="*/ 10 w 64"/>
                      <a:gd name="T43" fmla="*/ 0 h 46"/>
                      <a:gd name="T44" fmla="*/ 9 w 64"/>
                      <a:gd name="T45" fmla="*/ 0 h 46"/>
                      <a:gd name="T46" fmla="*/ 14 w 64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4" h="46">
                        <a:moveTo>
                          <a:pt x="64" y="23"/>
                        </a:moveTo>
                        <a:lnTo>
                          <a:pt x="41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41" y="46"/>
                        </a:lnTo>
                        <a:lnTo>
                          <a:pt x="64" y="23"/>
                        </a:lnTo>
                        <a:lnTo>
                          <a:pt x="41" y="46"/>
                        </a:lnTo>
                        <a:lnTo>
                          <a:pt x="46" y="45"/>
                        </a:lnTo>
                        <a:lnTo>
                          <a:pt x="51" y="44"/>
                        </a:lnTo>
                        <a:lnTo>
                          <a:pt x="55" y="42"/>
                        </a:lnTo>
                        <a:lnTo>
                          <a:pt x="59" y="39"/>
                        </a:lnTo>
                        <a:lnTo>
                          <a:pt x="61" y="35"/>
                        </a:lnTo>
                        <a:lnTo>
                          <a:pt x="63" y="31"/>
                        </a:lnTo>
                        <a:lnTo>
                          <a:pt x="64" y="27"/>
                        </a:lnTo>
                        <a:lnTo>
                          <a:pt x="64" y="23"/>
                        </a:lnTo>
                        <a:lnTo>
                          <a:pt x="64" y="19"/>
                        </a:lnTo>
                        <a:lnTo>
                          <a:pt x="63" y="14"/>
                        </a:lnTo>
                        <a:lnTo>
                          <a:pt x="61" y="10"/>
                        </a:lnTo>
                        <a:lnTo>
                          <a:pt x="59" y="7"/>
                        </a:lnTo>
                        <a:lnTo>
                          <a:pt x="55" y="4"/>
                        </a:lnTo>
                        <a:lnTo>
                          <a:pt x="51" y="2"/>
                        </a:lnTo>
                        <a:lnTo>
                          <a:pt x="46" y="0"/>
                        </a:lnTo>
                        <a:lnTo>
                          <a:pt x="41" y="0"/>
                        </a:lnTo>
                        <a:lnTo>
                          <a:pt x="64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49" name="Freeform 711"/>
                  <p:cNvSpPr>
                    <a:spLocks noChangeAspect="1"/>
                  </p:cNvSpPr>
                  <p:nvPr/>
                </p:nvSpPr>
                <p:spPr bwMode="auto">
                  <a:xfrm>
                    <a:off x="4793" y="1926"/>
                    <a:ext cx="7" cy="136"/>
                  </a:xfrm>
                  <a:custGeom>
                    <a:avLst/>
                    <a:gdLst>
                      <a:gd name="T0" fmla="*/ 5 w 46"/>
                      <a:gd name="T1" fmla="*/ 135 h 455"/>
                      <a:gd name="T2" fmla="*/ 7 w 46"/>
                      <a:gd name="T3" fmla="*/ 129 h 455"/>
                      <a:gd name="T4" fmla="*/ 7 w 46"/>
                      <a:gd name="T5" fmla="*/ 0 h 455"/>
                      <a:gd name="T6" fmla="*/ 0 w 46"/>
                      <a:gd name="T7" fmla="*/ 0 h 455"/>
                      <a:gd name="T8" fmla="*/ 0 w 46"/>
                      <a:gd name="T9" fmla="*/ 129 h 455"/>
                      <a:gd name="T10" fmla="*/ 5 w 46"/>
                      <a:gd name="T11" fmla="*/ 135 h 455"/>
                      <a:gd name="T12" fmla="*/ 0 w 46"/>
                      <a:gd name="T13" fmla="*/ 129 h 455"/>
                      <a:gd name="T14" fmla="*/ 0 w 46"/>
                      <a:gd name="T15" fmla="*/ 131 h 455"/>
                      <a:gd name="T16" fmla="*/ 0 w 46"/>
                      <a:gd name="T17" fmla="*/ 132 h 455"/>
                      <a:gd name="T18" fmla="*/ 1 w 46"/>
                      <a:gd name="T19" fmla="*/ 133 h 455"/>
                      <a:gd name="T20" fmla="*/ 1 w 46"/>
                      <a:gd name="T21" fmla="*/ 134 h 455"/>
                      <a:gd name="T22" fmla="*/ 2 w 46"/>
                      <a:gd name="T23" fmla="*/ 135 h 455"/>
                      <a:gd name="T24" fmla="*/ 2 w 46"/>
                      <a:gd name="T25" fmla="*/ 136 h 455"/>
                      <a:gd name="T26" fmla="*/ 3 w 46"/>
                      <a:gd name="T27" fmla="*/ 136 h 455"/>
                      <a:gd name="T28" fmla="*/ 4 w 46"/>
                      <a:gd name="T29" fmla="*/ 136 h 455"/>
                      <a:gd name="T30" fmla="*/ 4 w 46"/>
                      <a:gd name="T31" fmla="*/ 136 h 455"/>
                      <a:gd name="T32" fmla="*/ 5 w 46"/>
                      <a:gd name="T33" fmla="*/ 136 h 455"/>
                      <a:gd name="T34" fmla="*/ 5 w 46"/>
                      <a:gd name="T35" fmla="*/ 135 h 455"/>
                      <a:gd name="T36" fmla="*/ 6 w 46"/>
                      <a:gd name="T37" fmla="*/ 134 h 455"/>
                      <a:gd name="T38" fmla="*/ 6 w 46"/>
                      <a:gd name="T39" fmla="*/ 133 h 455"/>
                      <a:gd name="T40" fmla="*/ 7 w 46"/>
                      <a:gd name="T41" fmla="*/ 132 h 455"/>
                      <a:gd name="T42" fmla="*/ 7 w 46"/>
                      <a:gd name="T43" fmla="*/ 131 h 455"/>
                      <a:gd name="T44" fmla="*/ 7 w 46"/>
                      <a:gd name="T45" fmla="*/ 129 h 455"/>
                      <a:gd name="T46" fmla="*/ 5 w 46"/>
                      <a:gd name="T47" fmla="*/ 135 h 45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455">
                        <a:moveTo>
                          <a:pt x="36" y="450"/>
                        </a:moveTo>
                        <a:lnTo>
                          <a:pt x="46" y="43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431"/>
                        </a:lnTo>
                        <a:lnTo>
                          <a:pt x="36" y="450"/>
                        </a:lnTo>
                        <a:lnTo>
                          <a:pt x="0" y="431"/>
                        </a:lnTo>
                        <a:lnTo>
                          <a:pt x="1" y="437"/>
                        </a:lnTo>
                        <a:lnTo>
                          <a:pt x="2" y="442"/>
                        </a:lnTo>
                        <a:lnTo>
                          <a:pt x="4" y="445"/>
                        </a:lnTo>
                        <a:lnTo>
                          <a:pt x="7" y="448"/>
                        </a:lnTo>
                        <a:lnTo>
                          <a:pt x="10" y="451"/>
                        </a:lnTo>
                        <a:lnTo>
                          <a:pt x="14" y="454"/>
                        </a:lnTo>
                        <a:lnTo>
                          <a:pt x="18" y="455"/>
                        </a:lnTo>
                        <a:lnTo>
                          <a:pt x="23" y="455"/>
                        </a:lnTo>
                        <a:lnTo>
                          <a:pt x="27" y="455"/>
                        </a:lnTo>
                        <a:lnTo>
                          <a:pt x="31" y="454"/>
                        </a:lnTo>
                        <a:lnTo>
                          <a:pt x="35" y="451"/>
                        </a:lnTo>
                        <a:lnTo>
                          <a:pt x="38" y="448"/>
                        </a:lnTo>
                        <a:lnTo>
                          <a:pt x="42" y="445"/>
                        </a:lnTo>
                        <a:lnTo>
                          <a:pt x="44" y="442"/>
                        </a:lnTo>
                        <a:lnTo>
                          <a:pt x="46" y="437"/>
                        </a:lnTo>
                        <a:lnTo>
                          <a:pt x="46" y="431"/>
                        </a:lnTo>
                        <a:lnTo>
                          <a:pt x="36" y="45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50" name="Freeform 712"/>
                  <p:cNvSpPr>
                    <a:spLocks noChangeAspect="1"/>
                  </p:cNvSpPr>
                  <p:nvPr/>
                </p:nvSpPr>
                <p:spPr bwMode="auto">
                  <a:xfrm>
                    <a:off x="4786" y="2055"/>
                    <a:ext cx="14" cy="14"/>
                  </a:xfrm>
                  <a:custGeom>
                    <a:avLst/>
                    <a:gdLst>
                      <a:gd name="T0" fmla="*/ 0 w 68"/>
                      <a:gd name="T1" fmla="*/ 9 h 66"/>
                      <a:gd name="T2" fmla="*/ 8 w 68"/>
                      <a:gd name="T3" fmla="*/ 13 h 66"/>
                      <a:gd name="T4" fmla="*/ 14 w 68"/>
                      <a:gd name="T5" fmla="*/ 8 h 66"/>
                      <a:gd name="T6" fmla="*/ 8 w 68"/>
                      <a:gd name="T7" fmla="*/ 0 h 66"/>
                      <a:gd name="T8" fmla="*/ 2 w 68"/>
                      <a:gd name="T9" fmla="*/ 5 h 66"/>
                      <a:gd name="T10" fmla="*/ 0 w 68"/>
                      <a:gd name="T11" fmla="*/ 9 h 66"/>
                      <a:gd name="T12" fmla="*/ 2 w 68"/>
                      <a:gd name="T13" fmla="*/ 5 h 66"/>
                      <a:gd name="T14" fmla="*/ 1 w 68"/>
                      <a:gd name="T15" fmla="*/ 6 h 66"/>
                      <a:gd name="T16" fmla="*/ 1 w 68"/>
                      <a:gd name="T17" fmla="*/ 7 h 66"/>
                      <a:gd name="T18" fmla="*/ 0 w 68"/>
                      <a:gd name="T19" fmla="*/ 7 h 66"/>
                      <a:gd name="T20" fmla="*/ 0 w 68"/>
                      <a:gd name="T21" fmla="*/ 8 h 66"/>
                      <a:gd name="T22" fmla="*/ 0 w 68"/>
                      <a:gd name="T23" fmla="*/ 9 h 66"/>
                      <a:gd name="T24" fmla="*/ 0 w 68"/>
                      <a:gd name="T25" fmla="*/ 10 h 66"/>
                      <a:gd name="T26" fmla="*/ 1 w 68"/>
                      <a:gd name="T27" fmla="*/ 11 h 66"/>
                      <a:gd name="T28" fmla="*/ 1 w 68"/>
                      <a:gd name="T29" fmla="*/ 12 h 66"/>
                      <a:gd name="T30" fmla="*/ 1 w 68"/>
                      <a:gd name="T31" fmla="*/ 12 h 66"/>
                      <a:gd name="T32" fmla="*/ 2 w 68"/>
                      <a:gd name="T33" fmla="*/ 13 h 66"/>
                      <a:gd name="T34" fmla="*/ 3 w 68"/>
                      <a:gd name="T35" fmla="*/ 14 h 66"/>
                      <a:gd name="T36" fmla="*/ 4 w 68"/>
                      <a:gd name="T37" fmla="*/ 14 h 66"/>
                      <a:gd name="T38" fmla="*/ 5 w 68"/>
                      <a:gd name="T39" fmla="*/ 14 h 66"/>
                      <a:gd name="T40" fmla="*/ 6 w 68"/>
                      <a:gd name="T41" fmla="*/ 14 h 66"/>
                      <a:gd name="T42" fmla="*/ 7 w 68"/>
                      <a:gd name="T43" fmla="*/ 14 h 66"/>
                      <a:gd name="T44" fmla="*/ 8 w 68"/>
                      <a:gd name="T45" fmla="*/ 13 h 66"/>
                      <a:gd name="T46" fmla="*/ 0 w 68"/>
                      <a:gd name="T47" fmla="*/ 9 h 6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68" h="66">
                        <a:moveTo>
                          <a:pt x="1" y="42"/>
                        </a:moveTo>
                        <a:lnTo>
                          <a:pt x="37" y="60"/>
                        </a:lnTo>
                        <a:lnTo>
                          <a:pt x="68" y="38"/>
                        </a:lnTo>
                        <a:lnTo>
                          <a:pt x="41" y="0"/>
                        </a:lnTo>
                        <a:lnTo>
                          <a:pt x="10" y="23"/>
                        </a:lnTo>
                        <a:lnTo>
                          <a:pt x="1" y="42"/>
                        </a:lnTo>
                        <a:lnTo>
                          <a:pt x="10" y="23"/>
                        </a:lnTo>
                        <a:lnTo>
                          <a:pt x="6" y="27"/>
                        </a:lnTo>
                        <a:lnTo>
                          <a:pt x="3" y="31"/>
                        </a:lnTo>
                        <a:lnTo>
                          <a:pt x="1" y="35"/>
                        </a:lnTo>
                        <a:lnTo>
                          <a:pt x="0" y="39"/>
                        </a:lnTo>
                        <a:lnTo>
                          <a:pt x="0" y="44"/>
                        </a:lnTo>
                        <a:lnTo>
                          <a:pt x="1" y="48"/>
                        </a:lnTo>
                        <a:lnTo>
                          <a:pt x="3" y="52"/>
                        </a:lnTo>
                        <a:lnTo>
                          <a:pt x="5" y="55"/>
                        </a:lnTo>
                        <a:lnTo>
                          <a:pt x="7" y="58"/>
                        </a:lnTo>
                        <a:lnTo>
                          <a:pt x="12" y="62"/>
                        </a:lnTo>
                        <a:lnTo>
                          <a:pt x="15" y="64"/>
                        </a:lnTo>
                        <a:lnTo>
                          <a:pt x="19" y="65"/>
                        </a:lnTo>
                        <a:lnTo>
                          <a:pt x="23" y="66"/>
                        </a:lnTo>
                        <a:lnTo>
                          <a:pt x="27" y="65"/>
                        </a:lnTo>
                        <a:lnTo>
                          <a:pt x="33" y="64"/>
                        </a:lnTo>
                        <a:lnTo>
                          <a:pt x="37" y="60"/>
                        </a:lnTo>
                        <a:lnTo>
                          <a:pt x="1" y="4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51" name="Rectangle 71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786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552" name="Rectangle 71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015" y="1496"/>
                    <a:ext cx="14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553" name="Rectangle 71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5144" y="1496"/>
                    <a:ext cx="14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554" name="Rectangle 71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879" y="1496"/>
                    <a:ext cx="14" cy="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555" name="Freeform 717"/>
                  <p:cNvSpPr>
                    <a:spLocks noChangeAspect="1"/>
                  </p:cNvSpPr>
                  <p:nvPr/>
                </p:nvSpPr>
                <p:spPr bwMode="auto">
                  <a:xfrm>
                    <a:off x="2112" y="1410"/>
                    <a:ext cx="14" cy="93"/>
                  </a:xfrm>
                  <a:custGeom>
                    <a:avLst/>
                    <a:gdLst>
                      <a:gd name="T0" fmla="*/ 14 w 46"/>
                      <a:gd name="T1" fmla="*/ 7 h 315"/>
                      <a:gd name="T2" fmla="*/ 0 w 46"/>
                      <a:gd name="T3" fmla="*/ 7 h 315"/>
                      <a:gd name="T4" fmla="*/ 0 w 46"/>
                      <a:gd name="T5" fmla="*/ 93 h 315"/>
                      <a:gd name="T6" fmla="*/ 14 w 46"/>
                      <a:gd name="T7" fmla="*/ 93 h 315"/>
                      <a:gd name="T8" fmla="*/ 14 w 46"/>
                      <a:gd name="T9" fmla="*/ 7 h 315"/>
                      <a:gd name="T10" fmla="*/ 14 w 46"/>
                      <a:gd name="T11" fmla="*/ 7 h 315"/>
                      <a:gd name="T12" fmla="*/ 14 w 46"/>
                      <a:gd name="T13" fmla="*/ 7 h 315"/>
                      <a:gd name="T14" fmla="*/ 14 w 46"/>
                      <a:gd name="T15" fmla="*/ 5 h 315"/>
                      <a:gd name="T16" fmla="*/ 13 w 46"/>
                      <a:gd name="T17" fmla="*/ 4 h 315"/>
                      <a:gd name="T18" fmla="*/ 13 w 46"/>
                      <a:gd name="T19" fmla="*/ 3 h 315"/>
                      <a:gd name="T20" fmla="*/ 12 w 46"/>
                      <a:gd name="T21" fmla="*/ 2 h 315"/>
                      <a:gd name="T22" fmla="*/ 11 w 46"/>
                      <a:gd name="T23" fmla="*/ 1 h 315"/>
                      <a:gd name="T24" fmla="*/ 9 w 46"/>
                      <a:gd name="T25" fmla="*/ 1 h 315"/>
                      <a:gd name="T26" fmla="*/ 8 w 46"/>
                      <a:gd name="T27" fmla="*/ 0 h 315"/>
                      <a:gd name="T28" fmla="*/ 7 w 46"/>
                      <a:gd name="T29" fmla="*/ 0 h 315"/>
                      <a:gd name="T30" fmla="*/ 6 w 46"/>
                      <a:gd name="T31" fmla="*/ 0 h 315"/>
                      <a:gd name="T32" fmla="*/ 4 w 46"/>
                      <a:gd name="T33" fmla="*/ 1 h 315"/>
                      <a:gd name="T34" fmla="*/ 3 w 46"/>
                      <a:gd name="T35" fmla="*/ 1 h 315"/>
                      <a:gd name="T36" fmla="*/ 2 w 46"/>
                      <a:gd name="T37" fmla="*/ 2 h 315"/>
                      <a:gd name="T38" fmla="*/ 1 w 46"/>
                      <a:gd name="T39" fmla="*/ 3 h 315"/>
                      <a:gd name="T40" fmla="*/ 1 w 46"/>
                      <a:gd name="T41" fmla="*/ 4 h 315"/>
                      <a:gd name="T42" fmla="*/ 0 w 46"/>
                      <a:gd name="T43" fmla="*/ 5 h 315"/>
                      <a:gd name="T44" fmla="*/ 0 w 46"/>
                      <a:gd name="T45" fmla="*/ 7 h 315"/>
                      <a:gd name="T46" fmla="*/ 14 w 46"/>
                      <a:gd name="T47" fmla="*/ 7 h 31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315">
                        <a:moveTo>
                          <a:pt x="46" y="24"/>
                        </a:moveTo>
                        <a:lnTo>
                          <a:pt x="0" y="24"/>
                        </a:lnTo>
                        <a:lnTo>
                          <a:pt x="0" y="315"/>
                        </a:lnTo>
                        <a:lnTo>
                          <a:pt x="46" y="315"/>
                        </a:lnTo>
                        <a:lnTo>
                          <a:pt x="46" y="24"/>
                        </a:lnTo>
                        <a:lnTo>
                          <a:pt x="46" y="18"/>
                        </a:lnTo>
                        <a:lnTo>
                          <a:pt x="44" y="14"/>
                        </a:lnTo>
                        <a:lnTo>
                          <a:pt x="42" y="10"/>
                        </a:lnTo>
                        <a:lnTo>
                          <a:pt x="39" y="7"/>
                        </a:lnTo>
                        <a:lnTo>
                          <a:pt x="36" y="4"/>
                        </a:lnTo>
                        <a:lnTo>
                          <a:pt x="31" y="3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3"/>
                        </a:lnTo>
                        <a:lnTo>
                          <a:pt x="10" y="4"/>
                        </a:lnTo>
                        <a:lnTo>
                          <a:pt x="7" y="7"/>
                        </a:lnTo>
                        <a:lnTo>
                          <a:pt x="4" y="10"/>
                        </a:lnTo>
                        <a:lnTo>
                          <a:pt x="2" y="14"/>
                        </a:lnTo>
                        <a:lnTo>
                          <a:pt x="1" y="18"/>
                        </a:lnTo>
                        <a:lnTo>
                          <a:pt x="0" y="24"/>
                        </a:lnTo>
                        <a:lnTo>
                          <a:pt x="46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56" name="Freeform 718"/>
                  <p:cNvSpPr>
                    <a:spLocks noChangeAspect="1"/>
                  </p:cNvSpPr>
                  <p:nvPr/>
                </p:nvSpPr>
                <p:spPr bwMode="auto">
                  <a:xfrm>
                    <a:off x="2091" y="1360"/>
                    <a:ext cx="36" cy="57"/>
                  </a:xfrm>
                  <a:custGeom>
                    <a:avLst/>
                    <a:gdLst>
                      <a:gd name="T0" fmla="*/ 12 w 122"/>
                      <a:gd name="T1" fmla="*/ 12 h 191"/>
                      <a:gd name="T2" fmla="*/ 2 w 122"/>
                      <a:gd name="T3" fmla="*/ 12 h 191"/>
                      <a:gd name="T4" fmla="*/ 5 w 122"/>
                      <a:gd name="T5" fmla="*/ 15 h 191"/>
                      <a:gd name="T6" fmla="*/ 8 w 122"/>
                      <a:gd name="T7" fmla="*/ 18 h 191"/>
                      <a:gd name="T8" fmla="*/ 10 w 122"/>
                      <a:gd name="T9" fmla="*/ 21 h 191"/>
                      <a:gd name="T10" fmla="*/ 12 w 122"/>
                      <a:gd name="T11" fmla="*/ 24 h 191"/>
                      <a:gd name="T12" fmla="*/ 14 w 122"/>
                      <a:gd name="T13" fmla="*/ 27 h 191"/>
                      <a:gd name="T14" fmla="*/ 16 w 122"/>
                      <a:gd name="T15" fmla="*/ 29 h 191"/>
                      <a:gd name="T16" fmla="*/ 17 w 122"/>
                      <a:gd name="T17" fmla="*/ 32 h 191"/>
                      <a:gd name="T18" fmla="*/ 18 w 122"/>
                      <a:gd name="T19" fmla="*/ 35 h 191"/>
                      <a:gd name="T20" fmla="*/ 19 w 122"/>
                      <a:gd name="T21" fmla="*/ 37 h 191"/>
                      <a:gd name="T22" fmla="*/ 20 w 122"/>
                      <a:gd name="T23" fmla="*/ 40 h 191"/>
                      <a:gd name="T24" fmla="*/ 21 w 122"/>
                      <a:gd name="T25" fmla="*/ 43 h 191"/>
                      <a:gd name="T26" fmla="*/ 22 w 122"/>
                      <a:gd name="T27" fmla="*/ 45 h 191"/>
                      <a:gd name="T28" fmla="*/ 22 w 122"/>
                      <a:gd name="T29" fmla="*/ 51 h 191"/>
                      <a:gd name="T30" fmla="*/ 22 w 122"/>
                      <a:gd name="T31" fmla="*/ 57 h 191"/>
                      <a:gd name="T32" fmla="*/ 36 w 122"/>
                      <a:gd name="T33" fmla="*/ 57 h 191"/>
                      <a:gd name="T34" fmla="*/ 36 w 122"/>
                      <a:gd name="T35" fmla="*/ 50 h 191"/>
                      <a:gd name="T36" fmla="*/ 35 w 122"/>
                      <a:gd name="T37" fmla="*/ 43 h 191"/>
                      <a:gd name="T38" fmla="*/ 34 w 122"/>
                      <a:gd name="T39" fmla="*/ 40 h 191"/>
                      <a:gd name="T40" fmla="*/ 33 w 122"/>
                      <a:gd name="T41" fmla="*/ 36 h 191"/>
                      <a:gd name="T42" fmla="*/ 32 w 122"/>
                      <a:gd name="T43" fmla="*/ 33 h 191"/>
                      <a:gd name="T44" fmla="*/ 31 w 122"/>
                      <a:gd name="T45" fmla="*/ 29 h 191"/>
                      <a:gd name="T46" fmla="*/ 30 w 122"/>
                      <a:gd name="T47" fmla="*/ 26 h 191"/>
                      <a:gd name="T48" fmla="*/ 28 w 122"/>
                      <a:gd name="T49" fmla="*/ 22 h 191"/>
                      <a:gd name="T50" fmla="*/ 26 w 122"/>
                      <a:gd name="T51" fmla="*/ 19 h 191"/>
                      <a:gd name="T52" fmla="*/ 24 w 122"/>
                      <a:gd name="T53" fmla="*/ 16 h 191"/>
                      <a:gd name="T54" fmla="*/ 21 w 122"/>
                      <a:gd name="T55" fmla="*/ 12 h 191"/>
                      <a:gd name="T56" fmla="*/ 18 w 122"/>
                      <a:gd name="T57" fmla="*/ 9 h 191"/>
                      <a:gd name="T58" fmla="*/ 15 w 122"/>
                      <a:gd name="T59" fmla="*/ 5 h 191"/>
                      <a:gd name="T60" fmla="*/ 12 w 122"/>
                      <a:gd name="T61" fmla="*/ 2 h 191"/>
                      <a:gd name="T62" fmla="*/ 2 w 122"/>
                      <a:gd name="T63" fmla="*/ 2 h 191"/>
                      <a:gd name="T64" fmla="*/ 12 w 122"/>
                      <a:gd name="T65" fmla="*/ 2 h 191"/>
                      <a:gd name="T66" fmla="*/ 10 w 122"/>
                      <a:gd name="T67" fmla="*/ 1 h 191"/>
                      <a:gd name="T68" fmla="*/ 9 w 122"/>
                      <a:gd name="T69" fmla="*/ 0 h 191"/>
                      <a:gd name="T70" fmla="*/ 7 w 122"/>
                      <a:gd name="T71" fmla="*/ 0 h 191"/>
                      <a:gd name="T72" fmla="*/ 6 w 122"/>
                      <a:gd name="T73" fmla="*/ 0 h 191"/>
                      <a:gd name="T74" fmla="*/ 5 w 122"/>
                      <a:gd name="T75" fmla="*/ 0 h 191"/>
                      <a:gd name="T76" fmla="*/ 4 w 122"/>
                      <a:gd name="T77" fmla="*/ 1 h 191"/>
                      <a:gd name="T78" fmla="*/ 3 w 122"/>
                      <a:gd name="T79" fmla="*/ 1 h 191"/>
                      <a:gd name="T80" fmla="*/ 2 w 122"/>
                      <a:gd name="T81" fmla="*/ 3 h 191"/>
                      <a:gd name="T82" fmla="*/ 1 w 122"/>
                      <a:gd name="T83" fmla="*/ 4 h 191"/>
                      <a:gd name="T84" fmla="*/ 0 w 122"/>
                      <a:gd name="T85" fmla="*/ 5 h 191"/>
                      <a:gd name="T86" fmla="*/ 0 w 122"/>
                      <a:gd name="T87" fmla="*/ 6 h 191"/>
                      <a:gd name="T88" fmla="*/ 0 w 122"/>
                      <a:gd name="T89" fmla="*/ 7 h 191"/>
                      <a:gd name="T90" fmla="*/ 0 w 122"/>
                      <a:gd name="T91" fmla="*/ 9 h 191"/>
                      <a:gd name="T92" fmla="*/ 1 w 122"/>
                      <a:gd name="T93" fmla="*/ 10 h 191"/>
                      <a:gd name="T94" fmla="*/ 1 w 122"/>
                      <a:gd name="T95" fmla="*/ 11 h 191"/>
                      <a:gd name="T96" fmla="*/ 2 w 122"/>
                      <a:gd name="T97" fmla="*/ 12 h 191"/>
                      <a:gd name="T98" fmla="*/ 12 w 122"/>
                      <a:gd name="T99" fmla="*/ 12 h 191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</a:gdLst>
                    <a:ahLst/>
                    <a:cxnLst>
                      <a:cxn ang="T100">
                        <a:pos x="T0" y="T1"/>
                      </a:cxn>
                      <a:cxn ang="T101">
                        <a:pos x="T2" y="T3"/>
                      </a:cxn>
                      <a:cxn ang="T102">
                        <a:pos x="T4" y="T5"/>
                      </a:cxn>
                      <a:cxn ang="T103">
                        <a:pos x="T6" y="T7"/>
                      </a:cxn>
                      <a:cxn ang="T104">
                        <a:pos x="T8" y="T9"/>
                      </a:cxn>
                      <a:cxn ang="T105">
                        <a:pos x="T10" y="T11"/>
                      </a:cxn>
                      <a:cxn ang="T106">
                        <a:pos x="T12" y="T13"/>
                      </a:cxn>
                      <a:cxn ang="T107">
                        <a:pos x="T14" y="T15"/>
                      </a:cxn>
                      <a:cxn ang="T108">
                        <a:pos x="T16" y="T17"/>
                      </a:cxn>
                      <a:cxn ang="T109">
                        <a:pos x="T18" y="T19"/>
                      </a:cxn>
                      <a:cxn ang="T110">
                        <a:pos x="T20" y="T21"/>
                      </a:cxn>
                      <a:cxn ang="T111">
                        <a:pos x="T22" y="T23"/>
                      </a:cxn>
                      <a:cxn ang="T112">
                        <a:pos x="T24" y="T25"/>
                      </a:cxn>
                      <a:cxn ang="T113">
                        <a:pos x="T26" y="T27"/>
                      </a:cxn>
                      <a:cxn ang="T114">
                        <a:pos x="T28" y="T29"/>
                      </a:cxn>
                      <a:cxn ang="T115">
                        <a:pos x="T30" y="T31"/>
                      </a:cxn>
                      <a:cxn ang="T116">
                        <a:pos x="T32" y="T33"/>
                      </a:cxn>
                      <a:cxn ang="T117">
                        <a:pos x="T34" y="T35"/>
                      </a:cxn>
                      <a:cxn ang="T118">
                        <a:pos x="T36" y="T37"/>
                      </a:cxn>
                      <a:cxn ang="T119">
                        <a:pos x="T38" y="T39"/>
                      </a:cxn>
                      <a:cxn ang="T120">
                        <a:pos x="T40" y="T41"/>
                      </a:cxn>
                      <a:cxn ang="T121">
                        <a:pos x="T42" y="T43"/>
                      </a:cxn>
                      <a:cxn ang="T122">
                        <a:pos x="T44" y="T45"/>
                      </a:cxn>
                      <a:cxn ang="T123">
                        <a:pos x="T46" y="T47"/>
                      </a:cxn>
                      <a:cxn ang="T124">
                        <a:pos x="T48" y="T49"/>
                      </a:cxn>
                      <a:cxn ang="T125">
                        <a:pos x="T50" y="T51"/>
                      </a:cxn>
                      <a:cxn ang="T126">
                        <a:pos x="T52" y="T53"/>
                      </a:cxn>
                      <a:cxn ang="T127">
                        <a:pos x="T54" y="T55"/>
                      </a:cxn>
                      <a:cxn ang="T128">
                        <a:pos x="T56" y="T57"/>
                      </a:cxn>
                      <a:cxn ang="T129">
                        <a:pos x="T58" y="T59"/>
                      </a:cxn>
                      <a:cxn ang="T130">
                        <a:pos x="T60" y="T61"/>
                      </a:cxn>
                      <a:cxn ang="T131">
                        <a:pos x="T62" y="T63"/>
                      </a:cxn>
                      <a:cxn ang="T132">
                        <a:pos x="T64" y="T65"/>
                      </a:cxn>
                      <a:cxn ang="T133">
                        <a:pos x="T66" y="T67"/>
                      </a:cxn>
                      <a:cxn ang="T134">
                        <a:pos x="T68" y="T69"/>
                      </a:cxn>
                      <a:cxn ang="T135">
                        <a:pos x="T70" y="T71"/>
                      </a:cxn>
                      <a:cxn ang="T136">
                        <a:pos x="T72" y="T73"/>
                      </a:cxn>
                      <a:cxn ang="T137">
                        <a:pos x="T74" y="T75"/>
                      </a:cxn>
                      <a:cxn ang="T138">
                        <a:pos x="T76" y="T77"/>
                      </a:cxn>
                      <a:cxn ang="T139">
                        <a:pos x="T78" y="T79"/>
                      </a:cxn>
                      <a:cxn ang="T140">
                        <a:pos x="T80" y="T81"/>
                      </a:cxn>
                      <a:cxn ang="T141">
                        <a:pos x="T82" y="T83"/>
                      </a:cxn>
                      <a:cxn ang="T142">
                        <a:pos x="T84" y="T85"/>
                      </a:cxn>
                      <a:cxn ang="T143">
                        <a:pos x="T86" y="T87"/>
                      </a:cxn>
                      <a:cxn ang="T144">
                        <a:pos x="T88" y="T89"/>
                      </a:cxn>
                      <a:cxn ang="T145">
                        <a:pos x="T90" y="T91"/>
                      </a:cxn>
                      <a:cxn ang="T146">
                        <a:pos x="T92" y="T93"/>
                      </a:cxn>
                      <a:cxn ang="T147">
                        <a:pos x="T94" y="T95"/>
                      </a:cxn>
                      <a:cxn ang="T148">
                        <a:pos x="T96" y="T97"/>
                      </a:cxn>
                      <a:cxn ang="T149">
                        <a:pos x="T98" y="T99"/>
                      </a:cxn>
                    </a:cxnLst>
                    <a:rect l="0" t="0" r="r" b="b"/>
                    <a:pathLst>
                      <a:path w="122" h="191">
                        <a:moveTo>
                          <a:pt x="40" y="40"/>
                        </a:moveTo>
                        <a:lnTo>
                          <a:pt x="7" y="41"/>
                        </a:lnTo>
                        <a:lnTo>
                          <a:pt x="18" y="51"/>
                        </a:lnTo>
                        <a:lnTo>
                          <a:pt x="27" y="60"/>
                        </a:lnTo>
                        <a:lnTo>
                          <a:pt x="35" y="70"/>
                        </a:lnTo>
                        <a:lnTo>
                          <a:pt x="42" y="79"/>
                        </a:lnTo>
                        <a:lnTo>
                          <a:pt x="48" y="89"/>
                        </a:lnTo>
                        <a:lnTo>
                          <a:pt x="54" y="97"/>
                        </a:lnTo>
                        <a:lnTo>
                          <a:pt x="59" y="106"/>
                        </a:lnTo>
                        <a:lnTo>
                          <a:pt x="62" y="116"/>
                        </a:lnTo>
                        <a:lnTo>
                          <a:pt x="65" y="124"/>
                        </a:lnTo>
                        <a:lnTo>
                          <a:pt x="68" y="134"/>
                        </a:lnTo>
                        <a:lnTo>
                          <a:pt x="70" y="143"/>
                        </a:lnTo>
                        <a:lnTo>
                          <a:pt x="73" y="152"/>
                        </a:lnTo>
                        <a:lnTo>
                          <a:pt x="75" y="172"/>
                        </a:lnTo>
                        <a:lnTo>
                          <a:pt x="76" y="191"/>
                        </a:lnTo>
                        <a:lnTo>
                          <a:pt x="122" y="190"/>
                        </a:lnTo>
                        <a:lnTo>
                          <a:pt x="121" y="167"/>
                        </a:lnTo>
                        <a:lnTo>
                          <a:pt x="118" y="145"/>
                        </a:lnTo>
                        <a:lnTo>
                          <a:pt x="116" y="133"/>
                        </a:lnTo>
                        <a:lnTo>
                          <a:pt x="113" y="121"/>
                        </a:lnTo>
                        <a:lnTo>
                          <a:pt x="109" y="110"/>
                        </a:lnTo>
                        <a:lnTo>
                          <a:pt x="105" y="98"/>
                        </a:lnTo>
                        <a:lnTo>
                          <a:pt x="100" y="86"/>
                        </a:lnTo>
                        <a:lnTo>
                          <a:pt x="95" y="75"/>
                        </a:lnTo>
                        <a:lnTo>
                          <a:pt x="87" y="63"/>
                        </a:lnTo>
                        <a:lnTo>
                          <a:pt x="80" y="52"/>
                        </a:lnTo>
                        <a:lnTo>
                          <a:pt x="71" y="40"/>
                        </a:lnTo>
                        <a:lnTo>
                          <a:pt x="61" y="30"/>
                        </a:lnTo>
                        <a:lnTo>
                          <a:pt x="50" y="18"/>
                        </a:lnTo>
                        <a:lnTo>
                          <a:pt x="39" y="6"/>
                        </a:lnTo>
                        <a:lnTo>
                          <a:pt x="7" y="7"/>
                        </a:lnTo>
                        <a:lnTo>
                          <a:pt x="39" y="6"/>
                        </a:lnTo>
                        <a:lnTo>
                          <a:pt x="35" y="3"/>
                        </a:lnTo>
                        <a:lnTo>
                          <a:pt x="29" y="1"/>
                        </a:lnTo>
                        <a:lnTo>
                          <a:pt x="25" y="0"/>
                        </a:lnTo>
                        <a:lnTo>
                          <a:pt x="21" y="0"/>
                        </a:lnTo>
                        <a:lnTo>
                          <a:pt x="17" y="1"/>
                        </a:lnTo>
                        <a:lnTo>
                          <a:pt x="13" y="3"/>
                        </a:lnTo>
                        <a:lnTo>
                          <a:pt x="9" y="5"/>
                        </a:lnTo>
                        <a:lnTo>
                          <a:pt x="6" y="9"/>
                        </a:lnTo>
                        <a:lnTo>
                          <a:pt x="3" y="12"/>
                        </a:lnTo>
                        <a:lnTo>
                          <a:pt x="1" y="16"/>
                        </a:lnTo>
                        <a:lnTo>
                          <a:pt x="0" y="20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2" y="33"/>
                        </a:lnTo>
                        <a:lnTo>
                          <a:pt x="4" y="37"/>
                        </a:lnTo>
                        <a:lnTo>
                          <a:pt x="7" y="41"/>
                        </a:lnTo>
                        <a:lnTo>
                          <a:pt x="40" y="4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57" name="Freeform 719"/>
                  <p:cNvSpPr>
                    <a:spLocks noChangeAspect="1"/>
                  </p:cNvSpPr>
                  <p:nvPr/>
                </p:nvSpPr>
                <p:spPr bwMode="auto">
                  <a:xfrm>
                    <a:off x="2069" y="1360"/>
                    <a:ext cx="29" cy="64"/>
                  </a:xfrm>
                  <a:custGeom>
                    <a:avLst/>
                    <a:gdLst>
                      <a:gd name="T0" fmla="*/ 12 w 115"/>
                      <a:gd name="T1" fmla="*/ 57 h 206"/>
                      <a:gd name="T2" fmla="*/ 12 w 115"/>
                      <a:gd name="T3" fmla="*/ 57 h 206"/>
                      <a:gd name="T4" fmla="*/ 12 w 115"/>
                      <a:gd name="T5" fmla="*/ 51 h 206"/>
                      <a:gd name="T6" fmla="*/ 13 w 115"/>
                      <a:gd name="T7" fmla="*/ 45 h 206"/>
                      <a:gd name="T8" fmla="*/ 13 w 115"/>
                      <a:gd name="T9" fmla="*/ 42 h 206"/>
                      <a:gd name="T10" fmla="*/ 14 w 115"/>
                      <a:gd name="T11" fmla="*/ 40 h 206"/>
                      <a:gd name="T12" fmla="*/ 15 w 115"/>
                      <a:gd name="T13" fmla="*/ 37 h 206"/>
                      <a:gd name="T14" fmla="*/ 15 w 115"/>
                      <a:gd name="T15" fmla="*/ 34 h 206"/>
                      <a:gd name="T16" fmla="*/ 16 w 115"/>
                      <a:gd name="T17" fmla="*/ 31 h 206"/>
                      <a:gd name="T18" fmla="*/ 18 w 115"/>
                      <a:gd name="T19" fmla="*/ 28 h 206"/>
                      <a:gd name="T20" fmla="*/ 19 w 115"/>
                      <a:gd name="T21" fmla="*/ 25 h 206"/>
                      <a:gd name="T22" fmla="*/ 21 w 115"/>
                      <a:gd name="T23" fmla="*/ 22 h 206"/>
                      <a:gd name="T24" fmla="*/ 23 w 115"/>
                      <a:gd name="T25" fmla="*/ 20 h 206"/>
                      <a:gd name="T26" fmla="*/ 24 w 115"/>
                      <a:gd name="T27" fmla="*/ 16 h 206"/>
                      <a:gd name="T28" fmla="*/ 26 w 115"/>
                      <a:gd name="T29" fmla="*/ 13 h 206"/>
                      <a:gd name="T30" fmla="*/ 29 w 115"/>
                      <a:gd name="T31" fmla="*/ 10 h 206"/>
                      <a:gd name="T32" fmla="*/ 21 w 115"/>
                      <a:gd name="T33" fmla="*/ 0 h 206"/>
                      <a:gd name="T34" fmla="*/ 18 w 115"/>
                      <a:gd name="T35" fmla="*/ 4 h 206"/>
                      <a:gd name="T36" fmla="*/ 15 w 115"/>
                      <a:gd name="T37" fmla="*/ 7 h 206"/>
                      <a:gd name="T38" fmla="*/ 13 w 115"/>
                      <a:gd name="T39" fmla="*/ 11 h 206"/>
                      <a:gd name="T40" fmla="*/ 11 w 115"/>
                      <a:gd name="T41" fmla="*/ 14 h 206"/>
                      <a:gd name="T42" fmla="*/ 9 w 115"/>
                      <a:gd name="T43" fmla="*/ 17 h 206"/>
                      <a:gd name="T44" fmla="*/ 8 w 115"/>
                      <a:gd name="T45" fmla="*/ 21 h 206"/>
                      <a:gd name="T46" fmla="*/ 6 w 115"/>
                      <a:gd name="T47" fmla="*/ 25 h 206"/>
                      <a:gd name="T48" fmla="*/ 5 w 115"/>
                      <a:gd name="T49" fmla="*/ 28 h 206"/>
                      <a:gd name="T50" fmla="*/ 4 w 115"/>
                      <a:gd name="T51" fmla="*/ 32 h 206"/>
                      <a:gd name="T52" fmla="*/ 3 w 115"/>
                      <a:gd name="T53" fmla="*/ 35 h 206"/>
                      <a:gd name="T54" fmla="*/ 2 w 115"/>
                      <a:gd name="T55" fmla="*/ 39 h 206"/>
                      <a:gd name="T56" fmla="*/ 1 w 115"/>
                      <a:gd name="T57" fmla="*/ 43 h 206"/>
                      <a:gd name="T58" fmla="*/ 1 w 115"/>
                      <a:gd name="T59" fmla="*/ 50 h 206"/>
                      <a:gd name="T60" fmla="*/ 0 w 115"/>
                      <a:gd name="T61" fmla="*/ 57 h 206"/>
                      <a:gd name="T62" fmla="*/ 0 w 115"/>
                      <a:gd name="T63" fmla="*/ 57 h 206"/>
                      <a:gd name="T64" fmla="*/ 0 w 115"/>
                      <a:gd name="T65" fmla="*/ 57 h 206"/>
                      <a:gd name="T66" fmla="*/ 0 w 115"/>
                      <a:gd name="T67" fmla="*/ 58 h 206"/>
                      <a:gd name="T68" fmla="*/ 1 w 115"/>
                      <a:gd name="T69" fmla="*/ 60 h 206"/>
                      <a:gd name="T70" fmla="*/ 1 w 115"/>
                      <a:gd name="T71" fmla="*/ 61 h 206"/>
                      <a:gd name="T72" fmla="*/ 2 w 115"/>
                      <a:gd name="T73" fmla="*/ 62 h 206"/>
                      <a:gd name="T74" fmla="*/ 3 w 115"/>
                      <a:gd name="T75" fmla="*/ 63 h 206"/>
                      <a:gd name="T76" fmla="*/ 4 w 115"/>
                      <a:gd name="T77" fmla="*/ 64 h 206"/>
                      <a:gd name="T78" fmla="*/ 5 w 115"/>
                      <a:gd name="T79" fmla="*/ 64 h 206"/>
                      <a:gd name="T80" fmla="*/ 6 w 115"/>
                      <a:gd name="T81" fmla="*/ 64 h 206"/>
                      <a:gd name="T82" fmla="*/ 7 w 115"/>
                      <a:gd name="T83" fmla="*/ 64 h 206"/>
                      <a:gd name="T84" fmla="*/ 8 w 115"/>
                      <a:gd name="T85" fmla="*/ 64 h 206"/>
                      <a:gd name="T86" fmla="*/ 9 w 115"/>
                      <a:gd name="T87" fmla="*/ 63 h 206"/>
                      <a:gd name="T88" fmla="*/ 10 w 115"/>
                      <a:gd name="T89" fmla="*/ 62 h 206"/>
                      <a:gd name="T90" fmla="*/ 11 w 115"/>
                      <a:gd name="T91" fmla="*/ 61 h 206"/>
                      <a:gd name="T92" fmla="*/ 11 w 115"/>
                      <a:gd name="T93" fmla="*/ 60 h 206"/>
                      <a:gd name="T94" fmla="*/ 12 w 115"/>
                      <a:gd name="T95" fmla="*/ 58 h 206"/>
                      <a:gd name="T96" fmla="*/ 12 w 115"/>
                      <a:gd name="T97" fmla="*/ 57 h 20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</a:gdLst>
                    <a:ahLst/>
                    <a:cxnLst>
                      <a:cxn ang="T98">
                        <a:pos x="T0" y="T1"/>
                      </a:cxn>
                      <a:cxn ang="T99">
                        <a:pos x="T2" y="T3"/>
                      </a:cxn>
                      <a:cxn ang="T100">
                        <a:pos x="T4" y="T5"/>
                      </a:cxn>
                      <a:cxn ang="T101">
                        <a:pos x="T6" y="T7"/>
                      </a:cxn>
                      <a:cxn ang="T102">
                        <a:pos x="T8" y="T9"/>
                      </a:cxn>
                      <a:cxn ang="T103">
                        <a:pos x="T10" y="T11"/>
                      </a:cxn>
                      <a:cxn ang="T104">
                        <a:pos x="T12" y="T13"/>
                      </a:cxn>
                      <a:cxn ang="T105">
                        <a:pos x="T14" y="T15"/>
                      </a:cxn>
                      <a:cxn ang="T106">
                        <a:pos x="T16" y="T17"/>
                      </a:cxn>
                      <a:cxn ang="T107">
                        <a:pos x="T18" y="T19"/>
                      </a:cxn>
                      <a:cxn ang="T108">
                        <a:pos x="T20" y="T21"/>
                      </a:cxn>
                      <a:cxn ang="T109">
                        <a:pos x="T22" y="T23"/>
                      </a:cxn>
                      <a:cxn ang="T110">
                        <a:pos x="T24" y="T25"/>
                      </a:cxn>
                      <a:cxn ang="T111">
                        <a:pos x="T26" y="T27"/>
                      </a:cxn>
                      <a:cxn ang="T112">
                        <a:pos x="T28" y="T29"/>
                      </a:cxn>
                      <a:cxn ang="T113">
                        <a:pos x="T30" y="T31"/>
                      </a:cxn>
                      <a:cxn ang="T114">
                        <a:pos x="T32" y="T33"/>
                      </a:cxn>
                      <a:cxn ang="T115">
                        <a:pos x="T34" y="T35"/>
                      </a:cxn>
                      <a:cxn ang="T116">
                        <a:pos x="T36" y="T37"/>
                      </a:cxn>
                      <a:cxn ang="T117">
                        <a:pos x="T38" y="T39"/>
                      </a:cxn>
                      <a:cxn ang="T118">
                        <a:pos x="T40" y="T41"/>
                      </a:cxn>
                      <a:cxn ang="T119">
                        <a:pos x="T42" y="T43"/>
                      </a:cxn>
                      <a:cxn ang="T120">
                        <a:pos x="T44" y="T45"/>
                      </a:cxn>
                      <a:cxn ang="T121">
                        <a:pos x="T46" y="T47"/>
                      </a:cxn>
                      <a:cxn ang="T122">
                        <a:pos x="T48" y="T49"/>
                      </a:cxn>
                      <a:cxn ang="T123">
                        <a:pos x="T50" y="T51"/>
                      </a:cxn>
                      <a:cxn ang="T124">
                        <a:pos x="T52" y="T53"/>
                      </a:cxn>
                      <a:cxn ang="T125">
                        <a:pos x="T54" y="T55"/>
                      </a:cxn>
                      <a:cxn ang="T126">
                        <a:pos x="T56" y="T57"/>
                      </a:cxn>
                      <a:cxn ang="T127">
                        <a:pos x="T58" y="T59"/>
                      </a:cxn>
                      <a:cxn ang="T128">
                        <a:pos x="T60" y="T61"/>
                      </a:cxn>
                      <a:cxn ang="T129">
                        <a:pos x="T62" y="T63"/>
                      </a:cxn>
                      <a:cxn ang="T130">
                        <a:pos x="T64" y="T65"/>
                      </a:cxn>
                      <a:cxn ang="T131">
                        <a:pos x="T66" y="T67"/>
                      </a:cxn>
                      <a:cxn ang="T132">
                        <a:pos x="T68" y="T69"/>
                      </a:cxn>
                      <a:cxn ang="T133">
                        <a:pos x="T70" y="T71"/>
                      </a:cxn>
                      <a:cxn ang="T134">
                        <a:pos x="T72" y="T73"/>
                      </a:cxn>
                      <a:cxn ang="T135">
                        <a:pos x="T74" y="T75"/>
                      </a:cxn>
                      <a:cxn ang="T136">
                        <a:pos x="T76" y="T77"/>
                      </a:cxn>
                      <a:cxn ang="T137">
                        <a:pos x="T78" y="T79"/>
                      </a:cxn>
                      <a:cxn ang="T138">
                        <a:pos x="T80" y="T81"/>
                      </a:cxn>
                      <a:cxn ang="T139">
                        <a:pos x="T82" y="T83"/>
                      </a:cxn>
                      <a:cxn ang="T140">
                        <a:pos x="T84" y="T85"/>
                      </a:cxn>
                      <a:cxn ang="T141">
                        <a:pos x="T86" y="T87"/>
                      </a:cxn>
                      <a:cxn ang="T142">
                        <a:pos x="T88" y="T89"/>
                      </a:cxn>
                      <a:cxn ang="T143">
                        <a:pos x="T90" y="T91"/>
                      </a:cxn>
                      <a:cxn ang="T144">
                        <a:pos x="T92" y="T93"/>
                      </a:cxn>
                      <a:cxn ang="T145">
                        <a:pos x="T94" y="T95"/>
                      </a:cxn>
                      <a:cxn ang="T146">
                        <a:pos x="T96" y="T97"/>
                      </a:cxn>
                    </a:cxnLst>
                    <a:rect l="0" t="0" r="r" b="b"/>
                    <a:pathLst>
                      <a:path w="115" h="206">
                        <a:moveTo>
                          <a:pt x="47" y="183"/>
                        </a:moveTo>
                        <a:lnTo>
                          <a:pt x="47" y="183"/>
                        </a:lnTo>
                        <a:lnTo>
                          <a:pt x="47" y="165"/>
                        </a:lnTo>
                        <a:lnTo>
                          <a:pt x="51" y="145"/>
                        </a:lnTo>
                        <a:lnTo>
                          <a:pt x="53" y="136"/>
                        </a:lnTo>
                        <a:lnTo>
                          <a:pt x="55" y="128"/>
                        </a:lnTo>
                        <a:lnTo>
                          <a:pt x="58" y="118"/>
                        </a:lnTo>
                        <a:lnTo>
                          <a:pt x="61" y="109"/>
                        </a:lnTo>
                        <a:lnTo>
                          <a:pt x="65" y="99"/>
                        </a:lnTo>
                        <a:lnTo>
                          <a:pt x="71" y="90"/>
                        </a:lnTo>
                        <a:lnTo>
                          <a:pt x="76" y="82"/>
                        </a:lnTo>
                        <a:lnTo>
                          <a:pt x="82" y="72"/>
                        </a:lnTo>
                        <a:lnTo>
                          <a:pt x="90" y="63"/>
                        </a:lnTo>
                        <a:lnTo>
                          <a:pt x="97" y="53"/>
                        </a:lnTo>
                        <a:lnTo>
                          <a:pt x="105" y="43"/>
                        </a:lnTo>
                        <a:lnTo>
                          <a:pt x="115" y="33"/>
                        </a:lnTo>
                        <a:lnTo>
                          <a:pt x="82" y="0"/>
                        </a:lnTo>
                        <a:lnTo>
                          <a:pt x="71" y="12"/>
                        </a:lnTo>
                        <a:lnTo>
                          <a:pt x="61" y="23"/>
                        </a:lnTo>
                        <a:lnTo>
                          <a:pt x="53" y="34"/>
                        </a:lnTo>
                        <a:lnTo>
                          <a:pt x="44" y="46"/>
                        </a:lnTo>
                        <a:lnTo>
                          <a:pt x="37" y="56"/>
                        </a:lnTo>
                        <a:lnTo>
                          <a:pt x="30" y="68"/>
                        </a:lnTo>
                        <a:lnTo>
                          <a:pt x="24" y="79"/>
                        </a:lnTo>
                        <a:lnTo>
                          <a:pt x="19" y="91"/>
                        </a:lnTo>
                        <a:lnTo>
                          <a:pt x="15" y="103"/>
                        </a:lnTo>
                        <a:lnTo>
                          <a:pt x="11" y="114"/>
                        </a:lnTo>
                        <a:lnTo>
                          <a:pt x="7" y="126"/>
                        </a:lnTo>
                        <a:lnTo>
                          <a:pt x="4" y="137"/>
                        </a:lnTo>
                        <a:lnTo>
                          <a:pt x="2" y="160"/>
                        </a:lnTo>
                        <a:lnTo>
                          <a:pt x="0" y="183"/>
                        </a:lnTo>
                        <a:lnTo>
                          <a:pt x="1" y="188"/>
                        </a:lnTo>
                        <a:lnTo>
                          <a:pt x="2" y="193"/>
                        </a:lnTo>
                        <a:lnTo>
                          <a:pt x="5" y="197"/>
                        </a:lnTo>
                        <a:lnTo>
                          <a:pt x="7" y="201"/>
                        </a:lnTo>
                        <a:lnTo>
                          <a:pt x="12" y="203"/>
                        </a:lnTo>
                        <a:lnTo>
                          <a:pt x="15" y="205"/>
                        </a:lnTo>
                        <a:lnTo>
                          <a:pt x="19" y="206"/>
                        </a:lnTo>
                        <a:lnTo>
                          <a:pt x="24" y="206"/>
                        </a:lnTo>
                        <a:lnTo>
                          <a:pt x="29" y="206"/>
                        </a:lnTo>
                        <a:lnTo>
                          <a:pt x="33" y="205"/>
                        </a:lnTo>
                        <a:lnTo>
                          <a:pt x="36" y="203"/>
                        </a:lnTo>
                        <a:lnTo>
                          <a:pt x="40" y="201"/>
                        </a:lnTo>
                        <a:lnTo>
                          <a:pt x="43" y="197"/>
                        </a:lnTo>
                        <a:lnTo>
                          <a:pt x="45" y="193"/>
                        </a:lnTo>
                        <a:lnTo>
                          <a:pt x="46" y="188"/>
                        </a:lnTo>
                        <a:lnTo>
                          <a:pt x="47" y="18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58" name="Freeform 720"/>
                  <p:cNvSpPr>
                    <a:spLocks noChangeAspect="1"/>
                  </p:cNvSpPr>
                  <p:nvPr/>
                </p:nvSpPr>
                <p:spPr bwMode="auto">
                  <a:xfrm>
                    <a:off x="2069" y="1417"/>
                    <a:ext cx="7" cy="93"/>
                  </a:xfrm>
                  <a:custGeom>
                    <a:avLst/>
                    <a:gdLst>
                      <a:gd name="T0" fmla="*/ 4 w 47"/>
                      <a:gd name="T1" fmla="*/ 93 h 315"/>
                      <a:gd name="T2" fmla="*/ 7 w 47"/>
                      <a:gd name="T3" fmla="*/ 86 h 315"/>
                      <a:gd name="T4" fmla="*/ 7 w 47"/>
                      <a:gd name="T5" fmla="*/ 0 h 315"/>
                      <a:gd name="T6" fmla="*/ 0 w 47"/>
                      <a:gd name="T7" fmla="*/ 0 h 315"/>
                      <a:gd name="T8" fmla="*/ 0 w 47"/>
                      <a:gd name="T9" fmla="*/ 86 h 315"/>
                      <a:gd name="T10" fmla="*/ 4 w 47"/>
                      <a:gd name="T11" fmla="*/ 93 h 315"/>
                      <a:gd name="T12" fmla="*/ 0 w 47"/>
                      <a:gd name="T13" fmla="*/ 86 h 315"/>
                      <a:gd name="T14" fmla="*/ 0 w 47"/>
                      <a:gd name="T15" fmla="*/ 88 h 315"/>
                      <a:gd name="T16" fmla="*/ 0 w 47"/>
                      <a:gd name="T17" fmla="*/ 89 h 315"/>
                      <a:gd name="T18" fmla="*/ 1 w 47"/>
                      <a:gd name="T19" fmla="*/ 90 h 315"/>
                      <a:gd name="T20" fmla="*/ 1 w 47"/>
                      <a:gd name="T21" fmla="*/ 91 h 315"/>
                      <a:gd name="T22" fmla="*/ 2 w 47"/>
                      <a:gd name="T23" fmla="*/ 92 h 315"/>
                      <a:gd name="T24" fmla="*/ 2 w 47"/>
                      <a:gd name="T25" fmla="*/ 92 h 315"/>
                      <a:gd name="T26" fmla="*/ 3 w 47"/>
                      <a:gd name="T27" fmla="*/ 93 h 315"/>
                      <a:gd name="T28" fmla="*/ 4 w 47"/>
                      <a:gd name="T29" fmla="*/ 93 h 315"/>
                      <a:gd name="T30" fmla="*/ 4 w 47"/>
                      <a:gd name="T31" fmla="*/ 93 h 315"/>
                      <a:gd name="T32" fmla="*/ 5 w 47"/>
                      <a:gd name="T33" fmla="*/ 92 h 315"/>
                      <a:gd name="T34" fmla="*/ 5 w 47"/>
                      <a:gd name="T35" fmla="*/ 92 h 315"/>
                      <a:gd name="T36" fmla="*/ 6 w 47"/>
                      <a:gd name="T37" fmla="*/ 91 h 315"/>
                      <a:gd name="T38" fmla="*/ 6 w 47"/>
                      <a:gd name="T39" fmla="*/ 90 h 315"/>
                      <a:gd name="T40" fmla="*/ 7 w 47"/>
                      <a:gd name="T41" fmla="*/ 89 h 315"/>
                      <a:gd name="T42" fmla="*/ 7 w 47"/>
                      <a:gd name="T43" fmla="*/ 88 h 315"/>
                      <a:gd name="T44" fmla="*/ 7 w 47"/>
                      <a:gd name="T45" fmla="*/ 86 h 315"/>
                      <a:gd name="T46" fmla="*/ 4 w 47"/>
                      <a:gd name="T47" fmla="*/ 93 h 31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315">
                        <a:moveTo>
                          <a:pt x="29" y="314"/>
                        </a:moveTo>
                        <a:lnTo>
                          <a:pt x="47" y="291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29" y="314"/>
                        </a:lnTo>
                        <a:lnTo>
                          <a:pt x="0" y="291"/>
                        </a:lnTo>
                        <a:lnTo>
                          <a:pt x="1" y="298"/>
                        </a:lnTo>
                        <a:lnTo>
                          <a:pt x="2" y="302"/>
                        </a:lnTo>
                        <a:lnTo>
                          <a:pt x="5" y="306"/>
                        </a:lnTo>
                        <a:lnTo>
                          <a:pt x="7" y="309"/>
                        </a:lnTo>
                        <a:lnTo>
                          <a:pt x="12" y="311"/>
                        </a:lnTo>
                        <a:lnTo>
                          <a:pt x="15" y="313"/>
                        </a:lnTo>
                        <a:lnTo>
                          <a:pt x="19" y="314"/>
                        </a:lnTo>
                        <a:lnTo>
                          <a:pt x="24" y="315"/>
                        </a:lnTo>
                        <a:lnTo>
                          <a:pt x="29" y="314"/>
                        </a:lnTo>
                        <a:lnTo>
                          <a:pt x="33" y="313"/>
                        </a:lnTo>
                        <a:lnTo>
                          <a:pt x="36" y="311"/>
                        </a:lnTo>
                        <a:lnTo>
                          <a:pt x="40" y="309"/>
                        </a:lnTo>
                        <a:lnTo>
                          <a:pt x="43" y="306"/>
                        </a:lnTo>
                        <a:lnTo>
                          <a:pt x="45" y="302"/>
                        </a:lnTo>
                        <a:lnTo>
                          <a:pt x="46" y="298"/>
                        </a:lnTo>
                        <a:lnTo>
                          <a:pt x="47" y="291"/>
                        </a:lnTo>
                        <a:lnTo>
                          <a:pt x="29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59" name="Freeform 721"/>
                  <p:cNvSpPr>
                    <a:spLocks noChangeAspect="1"/>
                  </p:cNvSpPr>
                  <p:nvPr/>
                </p:nvSpPr>
                <p:spPr bwMode="auto">
                  <a:xfrm>
                    <a:off x="2041" y="1496"/>
                    <a:ext cx="36" cy="21"/>
                  </a:xfrm>
                  <a:custGeom>
                    <a:avLst/>
                    <a:gdLst>
                      <a:gd name="T0" fmla="*/ 0 w 119"/>
                      <a:gd name="T1" fmla="*/ 14 h 66"/>
                      <a:gd name="T2" fmla="*/ 8 w 119"/>
                      <a:gd name="T3" fmla="*/ 21 h 66"/>
                      <a:gd name="T4" fmla="*/ 36 w 119"/>
                      <a:gd name="T5" fmla="*/ 14 h 66"/>
                      <a:gd name="T6" fmla="*/ 33 w 119"/>
                      <a:gd name="T7" fmla="*/ 0 h 66"/>
                      <a:gd name="T8" fmla="*/ 5 w 119"/>
                      <a:gd name="T9" fmla="*/ 7 h 66"/>
                      <a:gd name="T10" fmla="*/ 0 w 119"/>
                      <a:gd name="T11" fmla="*/ 14 h 66"/>
                      <a:gd name="T12" fmla="*/ 5 w 119"/>
                      <a:gd name="T13" fmla="*/ 7 h 66"/>
                      <a:gd name="T14" fmla="*/ 4 w 119"/>
                      <a:gd name="T15" fmla="*/ 7 h 66"/>
                      <a:gd name="T16" fmla="*/ 2 w 119"/>
                      <a:gd name="T17" fmla="*/ 8 h 66"/>
                      <a:gd name="T18" fmla="*/ 2 w 119"/>
                      <a:gd name="T19" fmla="*/ 9 h 66"/>
                      <a:gd name="T20" fmla="*/ 1 w 119"/>
                      <a:gd name="T21" fmla="*/ 10 h 66"/>
                      <a:gd name="T22" fmla="*/ 0 w 119"/>
                      <a:gd name="T23" fmla="*/ 11 h 66"/>
                      <a:gd name="T24" fmla="*/ 0 w 119"/>
                      <a:gd name="T25" fmla="*/ 13 h 66"/>
                      <a:gd name="T26" fmla="*/ 0 w 119"/>
                      <a:gd name="T27" fmla="*/ 14 h 66"/>
                      <a:gd name="T28" fmla="*/ 0 w 119"/>
                      <a:gd name="T29" fmla="*/ 16 h 66"/>
                      <a:gd name="T30" fmla="*/ 0 w 119"/>
                      <a:gd name="T31" fmla="*/ 17 h 66"/>
                      <a:gd name="T32" fmla="*/ 1 w 119"/>
                      <a:gd name="T33" fmla="*/ 18 h 66"/>
                      <a:gd name="T34" fmla="*/ 2 w 119"/>
                      <a:gd name="T35" fmla="*/ 19 h 66"/>
                      <a:gd name="T36" fmla="*/ 3 w 119"/>
                      <a:gd name="T37" fmla="*/ 20 h 66"/>
                      <a:gd name="T38" fmla="*/ 4 w 119"/>
                      <a:gd name="T39" fmla="*/ 21 h 66"/>
                      <a:gd name="T40" fmla="*/ 5 w 119"/>
                      <a:gd name="T41" fmla="*/ 21 h 66"/>
                      <a:gd name="T42" fmla="*/ 7 w 119"/>
                      <a:gd name="T43" fmla="*/ 21 h 66"/>
                      <a:gd name="T44" fmla="*/ 8 w 119"/>
                      <a:gd name="T45" fmla="*/ 21 h 66"/>
                      <a:gd name="T46" fmla="*/ 0 w 119"/>
                      <a:gd name="T47" fmla="*/ 14 h 6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119" h="66">
                        <a:moveTo>
                          <a:pt x="0" y="43"/>
                        </a:moveTo>
                        <a:lnTo>
                          <a:pt x="27" y="66"/>
                        </a:lnTo>
                        <a:lnTo>
                          <a:pt x="119" y="45"/>
                        </a:lnTo>
                        <a:lnTo>
                          <a:pt x="109" y="0"/>
                        </a:lnTo>
                        <a:lnTo>
                          <a:pt x="17" y="21"/>
                        </a:lnTo>
                        <a:lnTo>
                          <a:pt x="0" y="43"/>
                        </a:lnTo>
                        <a:lnTo>
                          <a:pt x="17" y="21"/>
                        </a:lnTo>
                        <a:lnTo>
                          <a:pt x="12" y="22"/>
                        </a:lnTo>
                        <a:lnTo>
                          <a:pt x="8" y="25"/>
                        </a:lnTo>
                        <a:lnTo>
                          <a:pt x="5" y="29"/>
                        </a:lnTo>
                        <a:lnTo>
                          <a:pt x="2" y="32"/>
                        </a:lnTo>
                        <a:lnTo>
                          <a:pt x="1" y="36"/>
                        </a:lnTo>
                        <a:lnTo>
                          <a:pt x="0" y="40"/>
                        </a:lnTo>
                        <a:lnTo>
                          <a:pt x="0" y="44"/>
                        </a:lnTo>
                        <a:lnTo>
                          <a:pt x="0" y="49"/>
                        </a:lnTo>
                        <a:lnTo>
                          <a:pt x="1" y="53"/>
                        </a:lnTo>
                        <a:lnTo>
                          <a:pt x="3" y="57"/>
                        </a:lnTo>
                        <a:lnTo>
                          <a:pt x="6" y="60"/>
                        </a:lnTo>
                        <a:lnTo>
                          <a:pt x="9" y="63"/>
                        </a:lnTo>
                        <a:lnTo>
                          <a:pt x="12" y="65"/>
                        </a:lnTo>
                        <a:lnTo>
                          <a:pt x="17" y="66"/>
                        </a:lnTo>
                        <a:lnTo>
                          <a:pt x="22" y="66"/>
                        </a:lnTo>
                        <a:lnTo>
                          <a:pt x="27" y="66"/>
                        </a:lnTo>
                        <a:lnTo>
                          <a:pt x="0" y="4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60" name="Freeform 722"/>
                  <p:cNvSpPr>
                    <a:spLocks noChangeAspect="1"/>
                  </p:cNvSpPr>
                  <p:nvPr/>
                </p:nvSpPr>
                <p:spPr bwMode="auto">
                  <a:xfrm>
                    <a:off x="2041" y="1511"/>
                    <a:ext cx="14" cy="36"/>
                  </a:xfrm>
                  <a:custGeom>
                    <a:avLst/>
                    <a:gdLst>
                      <a:gd name="T0" fmla="*/ 7 w 46"/>
                      <a:gd name="T1" fmla="*/ 36 h 112"/>
                      <a:gd name="T2" fmla="*/ 14 w 46"/>
                      <a:gd name="T3" fmla="*/ 29 h 112"/>
                      <a:gd name="T4" fmla="*/ 14 w 46"/>
                      <a:gd name="T5" fmla="*/ 0 h 112"/>
                      <a:gd name="T6" fmla="*/ 0 w 46"/>
                      <a:gd name="T7" fmla="*/ 0 h 112"/>
                      <a:gd name="T8" fmla="*/ 0 w 46"/>
                      <a:gd name="T9" fmla="*/ 29 h 112"/>
                      <a:gd name="T10" fmla="*/ 7 w 46"/>
                      <a:gd name="T11" fmla="*/ 36 h 112"/>
                      <a:gd name="T12" fmla="*/ 0 w 46"/>
                      <a:gd name="T13" fmla="*/ 29 h 112"/>
                      <a:gd name="T14" fmla="*/ 0 w 46"/>
                      <a:gd name="T15" fmla="*/ 30 h 112"/>
                      <a:gd name="T16" fmla="*/ 0 w 46"/>
                      <a:gd name="T17" fmla="*/ 32 h 112"/>
                      <a:gd name="T18" fmla="*/ 1 w 46"/>
                      <a:gd name="T19" fmla="*/ 33 h 112"/>
                      <a:gd name="T20" fmla="*/ 2 w 46"/>
                      <a:gd name="T21" fmla="*/ 34 h 112"/>
                      <a:gd name="T22" fmla="*/ 3 w 46"/>
                      <a:gd name="T23" fmla="*/ 35 h 112"/>
                      <a:gd name="T24" fmla="*/ 4 w 46"/>
                      <a:gd name="T25" fmla="*/ 36 h 112"/>
                      <a:gd name="T26" fmla="*/ 5 w 46"/>
                      <a:gd name="T27" fmla="*/ 36 h 112"/>
                      <a:gd name="T28" fmla="*/ 7 w 46"/>
                      <a:gd name="T29" fmla="*/ 36 h 112"/>
                      <a:gd name="T30" fmla="*/ 8 w 46"/>
                      <a:gd name="T31" fmla="*/ 36 h 112"/>
                      <a:gd name="T32" fmla="*/ 9 w 46"/>
                      <a:gd name="T33" fmla="*/ 36 h 112"/>
                      <a:gd name="T34" fmla="*/ 10 w 46"/>
                      <a:gd name="T35" fmla="*/ 35 h 112"/>
                      <a:gd name="T36" fmla="*/ 12 w 46"/>
                      <a:gd name="T37" fmla="*/ 34 h 112"/>
                      <a:gd name="T38" fmla="*/ 13 w 46"/>
                      <a:gd name="T39" fmla="*/ 33 h 112"/>
                      <a:gd name="T40" fmla="*/ 13 w 46"/>
                      <a:gd name="T41" fmla="*/ 32 h 112"/>
                      <a:gd name="T42" fmla="*/ 14 w 46"/>
                      <a:gd name="T43" fmla="*/ 30 h 112"/>
                      <a:gd name="T44" fmla="*/ 14 w 46"/>
                      <a:gd name="T45" fmla="*/ 29 h 112"/>
                      <a:gd name="T46" fmla="*/ 7 w 46"/>
                      <a:gd name="T47" fmla="*/ 36 h 112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12">
                        <a:moveTo>
                          <a:pt x="23" y="112"/>
                        </a:moveTo>
                        <a:lnTo>
                          <a:pt x="46" y="89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89"/>
                        </a:lnTo>
                        <a:lnTo>
                          <a:pt x="23" y="112"/>
                        </a:lnTo>
                        <a:lnTo>
                          <a:pt x="0" y="89"/>
                        </a:lnTo>
                        <a:lnTo>
                          <a:pt x="0" y="94"/>
                        </a:lnTo>
                        <a:lnTo>
                          <a:pt x="1" y="99"/>
                        </a:lnTo>
                        <a:lnTo>
                          <a:pt x="4" y="102"/>
                        </a:lnTo>
                        <a:lnTo>
                          <a:pt x="6" y="106"/>
                        </a:lnTo>
                        <a:lnTo>
                          <a:pt x="10" y="109"/>
                        </a:lnTo>
                        <a:lnTo>
                          <a:pt x="13" y="111"/>
                        </a:lnTo>
                        <a:lnTo>
                          <a:pt x="17" y="112"/>
                        </a:lnTo>
                        <a:lnTo>
                          <a:pt x="23" y="112"/>
                        </a:lnTo>
                        <a:lnTo>
                          <a:pt x="27" y="112"/>
                        </a:lnTo>
                        <a:lnTo>
                          <a:pt x="31" y="111"/>
                        </a:lnTo>
                        <a:lnTo>
                          <a:pt x="34" y="109"/>
                        </a:lnTo>
                        <a:lnTo>
                          <a:pt x="38" y="106"/>
                        </a:lnTo>
                        <a:lnTo>
                          <a:pt x="42" y="102"/>
                        </a:lnTo>
                        <a:lnTo>
                          <a:pt x="44" y="99"/>
                        </a:lnTo>
                        <a:lnTo>
                          <a:pt x="45" y="94"/>
                        </a:lnTo>
                        <a:lnTo>
                          <a:pt x="46" y="89"/>
                        </a:lnTo>
                        <a:lnTo>
                          <a:pt x="23" y="11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61" name="Freeform 723"/>
                  <p:cNvSpPr>
                    <a:spLocks noChangeAspect="1"/>
                  </p:cNvSpPr>
                  <p:nvPr/>
                </p:nvSpPr>
                <p:spPr bwMode="auto">
                  <a:xfrm>
                    <a:off x="2048" y="1532"/>
                    <a:ext cx="29" cy="14"/>
                  </a:xfrm>
                  <a:custGeom>
                    <a:avLst/>
                    <a:gdLst>
                      <a:gd name="T0" fmla="*/ 29 w 102"/>
                      <a:gd name="T1" fmla="*/ 7 h 46"/>
                      <a:gd name="T2" fmla="*/ 22 w 102"/>
                      <a:gd name="T3" fmla="*/ 0 h 46"/>
                      <a:gd name="T4" fmla="*/ 0 w 102"/>
                      <a:gd name="T5" fmla="*/ 0 h 46"/>
                      <a:gd name="T6" fmla="*/ 0 w 102"/>
                      <a:gd name="T7" fmla="*/ 14 h 46"/>
                      <a:gd name="T8" fmla="*/ 22 w 102"/>
                      <a:gd name="T9" fmla="*/ 14 h 46"/>
                      <a:gd name="T10" fmla="*/ 29 w 102"/>
                      <a:gd name="T11" fmla="*/ 7 h 46"/>
                      <a:gd name="T12" fmla="*/ 22 w 102"/>
                      <a:gd name="T13" fmla="*/ 14 h 46"/>
                      <a:gd name="T14" fmla="*/ 24 w 102"/>
                      <a:gd name="T15" fmla="*/ 14 h 46"/>
                      <a:gd name="T16" fmla="*/ 25 w 102"/>
                      <a:gd name="T17" fmla="*/ 13 h 46"/>
                      <a:gd name="T18" fmla="*/ 26 w 102"/>
                      <a:gd name="T19" fmla="*/ 13 h 46"/>
                      <a:gd name="T20" fmla="*/ 28 w 102"/>
                      <a:gd name="T21" fmla="*/ 12 h 46"/>
                      <a:gd name="T22" fmla="*/ 28 w 102"/>
                      <a:gd name="T23" fmla="*/ 11 h 46"/>
                      <a:gd name="T24" fmla="*/ 29 w 102"/>
                      <a:gd name="T25" fmla="*/ 9 h 46"/>
                      <a:gd name="T26" fmla="*/ 29 w 102"/>
                      <a:gd name="T27" fmla="*/ 8 h 46"/>
                      <a:gd name="T28" fmla="*/ 29 w 102"/>
                      <a:gd name="T29" fmla="*/ 7 h 46"/>
                      <a:gd name="T30" fmla="*/ 29 w 102"/>
                      <a:gd name="T31" fmla="*/ 6 h 46"/>
                      <a:gd name="T32" fmla="*/ 29 w 102"/>
                      <a:gd name="T33" fmla="*/ 4 h 46"/>
                      <a:gd name="T34" fmla="*/ 28 w 102"/>
                      <a:gd name="T35" fmla="*/ 3 h 46"/>
                      <a:gd name="T36" fmla="*/ 28 w 102"/>
                      <a:gd name="T37" fmla="*/ 2 h 46"/>
                      <a:gd name="T38" fmla="*/ 26 w 102"/>
                      <a:gd name="T39" fmla="*/ 1 h 46"/>
                      <a:gd name="T40" fmla="*/ 25 w 102"/>
                      <a:gd name="T41" fmla="*/ 1 h 46"/>
                      <a:gd name="T42" fmla="*/ 24 w 102"/>
                      <a:gd name="T43" fmla="*/ 0 h 46"/>
                      <a:gd name="T44" fmla="*/ 22 w 102"/>
                      <a:gd name="T45" fmla="*/ 0 h 46"/>
                      <a:gd name="T46" fmla="*/ 29 w 102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102" h="46">
                        <a:moveTo>
                          <a:pt x="102" y="23"/>
                        </a:moveTo>
                        <a:lnTo>
                          <a:pt x="79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79" y="46"/>
                        </a:lnTo>
                        <a:lnTo>
                          <a:pt x="102" y="23"/>
                        </a:lnTo>
                        <a:lnTo>
                          <a:pt x="79" y="46"/>
                        </a:lnTo>
                        <a:lnTo>
                          <a:pt x="84" y="45"/>
                        </a:lnTo>
                        <a:lnTo>
                          <a:pt x="89" y="44"/>
                        </a:lnTo>
                        <a:lnTo>
                          <a:pt x="92" y="42"/>
                        </a:lnTo>
                        <a:lnTo>
                          <a:pt x="97" y="39"/>
                        </a:lnTo>
                        <a:lnTo>
                          <a:pt x="99" y="35"/>
                        </a:lnTo>
                        <a:lnTo>
                          <a:pt x="101" y="31"/>
                        </a:lnTo>
                        <a:lnTo>
                          <a:pt x="102" y="27"/>
                        </a:lnTo>
                        <a:lnTo>
                          <a:pt x="102" y="23"/>
                        </a:lnTo>
                        <a:lnTo>
                          <a:pt x="102" y="19"/>
                        </a:lnTo>
                        <a:lnTo>
                          <a:pt x="101" y="14"/>
                        </a:lnTo>
                        <a:lnTo>
                          <a:pt x="99" y="10"/>
                        </a:lnTo>
                        <a:lnTo>
                          <a:pt x="97" y="7"/>
                        </a:lnTo>
                        <a:lnTo>
                          <a:pt x="92" y="4"/>
                        </a:lnTo>
                        <a:lnTo>
                          <a:pt x="89" y="2"/>
                        </a:lnTo>
                        <a:lnTo>
                          <a:pt x="84" y="0"/>
                        </a:lnTo>
                        <a:lnTo>
                          <a:pt x="79" y="0"/>
                        </a:lnTo>
                        <a:lnTo>
                          <a:pt x="102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62" name="Freeform 724"/>
                  <p:cNvSpPr>
                    <a:spLocks noChangeAspect="1"/>
                  </p:cNvSpPr>
                  <p:nvPr/>
                </p:nvSpPr>
                <p:spPr bwMode="auto">
                  <a:xfrm>
                    <a:off x="2062" y="1539"/>
                    <a:ext cx="14" cy="336"/>
                  </a:xfrm>
                  <a:custGeom>
                    <a:avLst/>
                    <a:gdLst>
                      <a:gd name="T0" fmla="*/ 7 w 46"/>
                      <a:gd name="T1" fmla="*/ 336 h 1116"/>
                      <a:gd name="T2" fmla="*/ 14 w 46"/>
                      <a:gd name="T3" fmla="*/ 329 h 1116"/>
                      <a:gd name="T4" fmla="*/ 14 w 46"/>
                      <a:gd name="T5" fmla="*/ 0 h 1116"/>
                      <a:gd name="T6" fmla="*/ 0 w 46"/>
                      <a:gd name="T7" fmla="*/ 0 h 1116"/>
                      <a:gd name="T8" fmla="*/ 0 w 46"/>
                      <a:gd name="T9" fmla="*/ 329 h 1116"/>
                      <a:gd name="T10" fmla="*/ 7 w 46"/>
                      <a:gd name="T11" fmla="*/ 336 h 1116"/>
                      <a:gd name="T12" fmla="*/ 0 w 46"/>
                      <a:gd name="T13" fmla="*/ 329 h 1116"/>
                      <a:gd name="T14" fmla="*/ 0 w 46"/>
                      <a:gd name="T15" fmla="*/ 331 h 1116"/>
                      <a:gd name="T16" fmla="*/ 1 w 46"/>
                      <a:gd name="T17" fmla="*/ 332 h 1116"/>
                      <a:gd name="T18" fmla="*/ 1 w 46"/>
                      <a:gd name="T19" fmla="*/ 333 h 1116"/>
                      <a:gd name="T20" fmla="*/ 2 w 46"/>
                      <a:gd name="T21" fmla="*/ 334 h 1116"/>
                      <a:gd name="T22" fmla="*/ 3 w 46"/>
                      <a:gd name="T23" fmla="*/ 335 h 1116"/>
                      <a:gd name="T24" fmla="*/ 4 w 46"/>
                      <a:gd name="T25" fmla="*/ 336 h 1116"/>
                      <a:gd name="T26" fmla="*/ 5 w 46"/>
                      <a:gd name="T27" fmla="*/ 336 h 1116"/>
                      <a:gd name="T28" fmla="*/ 7 w 46"/>
                      <a:gd name="T29" fmla="*/ 336 h 1116"/>
                      <a:gd name="T30" fmla="*/ 8 w 46"/>
                      <a:gd name="T31" fmla="*/ 336 h 1116"/>
                      <a:gd name="T32" fmla="*/ 9 w 46"/>
                      <a:gd name="T33" fmla="*/ 336 h 1116"/>
                      <a:gd name="T34" fmla="*/ 11 w 46"/>
                      <a:gd name="T35" fmla="*/ 335 h 1116"/>
                      <a:gd name="T36" fmla="*/ 12 w 46"/>
                      <a:gd name="T37" fmla="*/ 334 h 1116"/>
                      <a:gd name="T38" fmla="*/ 13 w 46"/>
                      <a:gd name="T39" fmla="*/ 333 h 1116"/>
                      <a:gd name="T40" fmla="*/ 13 w 46"/>
                      <a:gd name="T41" fmla="*/ 332 h 1116"/>
                      <a:gd name="T42" fmla="*/ 14 w 46"/>
                      <a:gd name="T43" fmla="*/ 331 h 1116"/>
                      <a:gd name="T44" fmla="*/ 14 w 46"/>
                      <a:gd name="T45" fmla="*/ 329 h 1116"/>
                      <a:gd name="T46" fmla="*/ 7 w 46"/>
                      <a:gd name="T47" fmla="*/ 336 h 111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116">
                        <a:moveTo>
                          <a:pt x="23" y="1116"/>
                        </a:moveTo>
                        <a:lnTo>
                          <a:pt x="46" y="1093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93"/>
                        </a:lnTo>
                        <a:lnTo>
                          <a:pt x="23" y="1116"/>
                        </a:lnTo>
                        <a:lnTo>
                          <a:pt x="0" y="1093"/>
                        </a:lnTo>
                        <a:lnTo>
                          <a:pt x="1" y="1099"/>
                        </a:lnTo>
                        <a:lnTo>
                          <a:pt x="2" y="1103"/>
                        </a:lnTo>
                        <a:lnTo>
                          <a:pt x="4" y="1107"/>
                        </a:lnTo>
                        <a:lnTo>
                          <a:pt x="7" y="1111"/>
                        </a:lnTo>
                        <a:lnTo>
                          <a:pt x="10" y="1113"/>
                        </a:lnTo>
                        <a:lnTo>
                          <a:pt x="14" y="1115"/>
                        </a:lnTo>
                        <a:lnTo>
                          <a:pt x="18" y="1116"/>
                        </a:lnTo>
                        <a:lnTo>
                          <a:pt x="23" y="1116"/>
                        </a:lnTo>
                        <a:lnTo>
                          <a:pt x="27" y="1116"/>
                        </a:lnTo>
                        <a:lnTo>
                          <a:pt x="31" y="1115"/>
                        </a:lnTo>
                        <a:lnTo>
                          <a:pt x="35" y="1113"/>
                        </a:lnTo>
                        <a:lnTo>
                          <a:pt x="38" y="1111"/>
                        </a:lnTo>
                        <a:lnTo>
                          <a:pt x="42" y="1107"/>
                        </a:lnTo>
                        <a:lnTo>
                          <a:pt x="44" y="1103"/>
                        </a:lnTo>
                        <a:lnTo>
                          <a:pt x="46" y="1099"/>
                        </a:lnTo>
                        <a:lnTo>
                          <a:pt x="46" y="1093"/>
                        </a:lnTo>
                        <a:lnTo>
                          <a:pt x="23" y="111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63" name="Freeform 725"/>
                  <p:cNvSpPr>
                    <a:spLocks noChangeAspect="1"/>
                  </p:cNvSpPr>
                  <p:nvPr/>
                </p:nvSpPr>
                <p:spPr bwMode="auto">
                  <a:xfrm>
                    <a:off x="2055" y="1861"/>
                    <a:ext cx="14" cy="14"/>
                  </a:xfrm>
                  <a:custGeom>
                    <a:avLst/>
                    <a:gdLst>
                      <a:gd name="T0" fmla="*/ 0 w 56"/>
                      <a:gd name="T1" fmla="*/ 7 h 47"/>
                      <a:gd name="T2" fmla="*/ 6 w 56"/>
                      <a:gd name="T3" fmla="*/ 14 h 47"/>
                      <a:gd name="T4" fmla="*/ 14 w 56"/>
                      <a:gd name="T5" fmla="*/ 14 h 47"/>
                      <a:gd name="T6" fmla="*/ 14 w 56"/>
                      <a:gd name="T7" fmla="*/ 0 h 47"/>
                      <a:gd name="T8" fmla="*/ 6 w 56"/>
                      <a:gd name="T9" fmla="*/ 0 h 47"/>
                      <a:gd name="T10" fmla="*/ 0 w 56"/>
                      <a:gd name="T11" fmla="*/ 7 h 47"/>
                      <a:gd name="T12" fmla="*/ 6 w 56"/>
                      <a:gd name="T13" fmla="*/ 0 h 47"/>
                      <a:gd name="T14" fmla="*/ 5 w 56"/>
                      <a:gd name="T15" fmla="*/ 1 h 47"/>
                      <a:gd name="T16" fmla="*/ 3 w 56"/>
                      <a:gd name="T17" fmla="*/ 1 h 47"/>
                      <a:gd name="T18" fmla="*/ 2 w 56"/>
                      <a:gd name="T19" fmla="*/ 1 h 47"/>
                      <a:gd name="T20" fmla="*/ 1 w 56"/>
                      <a:gd name="T21" fmla="*/ 2 h 47"/>
                      <a:gd name="T22" fmla="*/ 1 w 56"/>
                      <a:gd name="T23" fmla="*/ 4 h 47"/>
                      <a:gd name="T24" fmla="*/ 0 w 56"/>
                      <a:gd name="T25" fmla="*/ 4 h 47"/>
                      <a:gd name="T26" fmla="*/ 0 w 56"/>
                      <a:gd name="T27" fmla="*/ 6 h 47"/>
                      <a:gd name="T28" fmla="*/ 0 w 56"/>
                      <a:gd name="T29" fmla="*/ 7 h 47"/>
                      <a:gd name="T30" fmla="*/ 0 w 56"/>
                      <a:gd name="T31" fmla="*/ 9 h 47"/>
                      <a:gd name="T32" fmla="*/ 0 w 56"/>
                      <a:gd name="T33" fmla="*/ 10 h 47"/>
                      <a:gd name="T34" fmla="*/ 1 w 56"/>
                      <a:gd name="T35" fmla="*/ 11 h 47"/>
                      <a:gd name="T36" fmla="*/ 1 w 56"/>
                      <a:gd name="T37" fmla="*/ 12 h 47"/>
                      <a:gd name="T38" fmla="*/ 2 w 56"/>
                      <a:gd name="T39" fmla="*/ 13 h 47"/>
                      <a:gd name="T40" fmla="*/ 3 w 56"/>
                      <a:gd name="T41" fmla="*/ 14 h 47"/>
                      <a:gd name="T42" fmla="*/ 5 w 56"/>
                      <a:gd name="T43" fmla="*/ 14 h 47"/>
                      <a:gd name="T44" fmla="*/ 6 w 56"/>
                      <a:gd name="T45" fmla="*/ 14 h 47"/>
                      <a:gd name="T46" fmla="*/ 0 w 56"/>
                      <a:gd name="T47" fmla="*/ 7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56" h="47">
                        <a:moveTo>
                          <a:pt x="0" y="24"/>
                        </a:moveTo>
                        <a:lnTo>
                          <a:pt x="23" y="47"/>
                        </a:lnTo>
                        <a:lnTo>
                          <a:pt x="56" y="47"/>
                        </a:lnTo>
                        <a:lnTo>
                          <a:pt x="56" y="0"/>
                        </a:lnTo>
                        <a:lnTo>
                          <a:pt x="23" y="0"/>
                        </a:lnTo>
                        <a:lnTo>
                          <a:pt x="0" y="24"/>
                        </a:lnTo>
                        <a:lnTo>
                          <a:pt x="23" y="0"/>
                        </a:lnTo>
                        <a:lnTo>
                          <a:pt x="18" y="2"/>
                        </a:lnTo>
                        <a:lnTo>
                          <a:pt x="13" y="3"/>
                        </a:lnTo>
                        <a:lnTo>
                          <a:pt x="8" y="5"/>
                        </a:lnTo>
                        <a:lnTo>
                          <a:pt x="5" y="8"/>
                        </a:lnTo>
                        <a:lnTo>
                          <a:pt x="3" y="12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4"/>
                        </a:lnTo>
                        <a:lnTo>
                          <a:pt x="0" y="29"/>
                        </a:lnTo>
                        <a:lnTo>
                          <a:pt x="1" y="33"/>
                        </a:lnTo>
                        <a:lnTo>
                          <a:pt x="3" y="36"/>
                        </a:lnTo>
                        <a:lnTo>
                          <a:pt x="5" y="40"/>
                        </a:lnTo>
                        <a:lnTo>
                          <a:pt x="8" y="43"/>
                        </a:lnTo>
                        <a:lnTo>
                          <a:pt x="13" y="46"/>
                        </a:lnTo>
                        <a:lnTo>
                          <a:pt x="18" y="47"/>
                        </a:lnTo>
                        <a:lnTo>
                          <a:pt x="23" y="47"/>
                        </a:ln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64" name="Freeform 726"/>
                  <p:cNvSpPr>
                    <a:spLocks noChangeAspect="1"/>
                  </p:cNvSpPr>
                  <p:nvPr/>
                </p:nvSpPr>
                <p:spPr bwMode="auto">
                  <a:xfrm>
                    <a:off x="2055" y="1868"/>
                    <a:ext cx="14" cy="64"/>
                  </a:xfrm>
                  <a:custGeom>
                    <a:avLst/>
                    <a:gdLst>
                      <a:gd name="T0" fmla="*/ 7 w 46"/>
                      <a:gd name="T1" fmla="*/ 64 h 221"/>
                      <a:gd name="T2" fmla="*/ 14 w 46"/>
                      <a:gd name="T3" fmla="*/ 57 h 221"/>
                      <a:gd name="T4" fmla="*/ 14 w 46"/>
                      <a:gd name="T5" fmla="*/ 0 h 221"/>
                      <a:gd name="T6" fmla="*/ 0 w 46"/>
                      <a:gd name="T7" fmla="*/ 0 h 221"/>
                      <a:gd name="T8" fmla="*/ 0 w 46"/>
                      <a:gd name="T9" fmla="*/ 57 h 221"/>
                      <a:gd name="T10" fmla="*/ 7 w 46"/>
                      <a:gd name="T11" fmla="*/ 64 h 221"/>
                      <a:gd name="T12" fmla="*/ 0 w 46"/>
                      <a:gd name="T13" fmla="*/ 57 h 221"/>
                      <a:gd name="T14" fmla="*/ 0 w 46"/>
                      <a:gd name="T15" fmla="*/ 59 h 221"/>
                      <a:gd name="T16" fmla="*/ 1 w 46"/>
                      <a:gd name="T17" fmla="*/ 60 h 221"/>
                      <a:gd name="T18" fmla="*/ 1 w 46"/>
                      <a:gd name="T19" fmla="*/ 61 h 221"/>
                      <a:gd name="T20" fmla="*/ 2 w 46"/>
                      <a:gd name="T21" fmla="*/ 62 h 221"/>
                      <a:gd name="T22" fmla="*/ 3 w 46"/>
                      <a:gd name="T23" fmla="*/ 63 h 221"/>
                      <a:gd name="T24" fmla="*/ 5 w 46"/>
                      <a:gd name="T25" fmla="*/ 63 h 221"/>
                      <a:gd name="T26" fmla="*/ 6 w 46"/>
                      <a:gd name="T27" fmla="*/ 64 h 221"/>
                      <a:gd name="T28" fmla="*/ 7 w 46"/>
                      <a:gd name="T29" fmla="*/ 64 h 221"/>
                      <a:gd name="T30" fmla="*/ 8 w 46"/>
                      <a:gd name="T31" fmla="*/ 64 h 221"/>
                      <a:gd name="T32" fmla="*/ 9 w 46"/>
                      <a:gd name="T33" fmla="*/ 63 h 221"/>
                      <a:gd name="T34" fmla="*/ 11 w 46"/>
                      <a:gd name="T35" fmla="*/ 63 h 221"/>
                      <a:gd name="T36" fmla="*/ 12 w 46"/>
                      <a:gd name="T37" fmla="*/ 62 h 221"/>
                      <a:gd name="T38" fmla="*/ 13 w 46"/>
                      <a:gd name="T39" fmla="*/ 61 h 221"/>
                      <a:gd name="T40" fmla="*/ 13 w 46"/>
                      <a:gd name="T41" fmla="*/ 60 h 221"/>
                      <a:gd name="T42" fmla="*/ 14 w 46"/>
                      <a:gd name="T43" fmla="*/ 59 h 221"/>
                      <a:gd name="T44" fmla="*/ 14 w 46"/>
                      <a:gd name="T45" fmla="*/ 57 h 221"/>
                      <a:gd name="T46" fmla="*/ 7 w 46"/>
                      <a:gd name="T47" fmla="*/ 64 h 221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221">
                        <a:moveTo>
                          <a:pt x="23" y="221"/>
                        </a:moveTo>
                        <a:lnTo>
                          <a:pt x="46" y="197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97"/>
                        </a:lnTo>
                        <a:lnTo>
                          <a:pt x="23" y="221"/>
                        </a:lnTo>
                        <a:lnTo>
                          <a:pt x="0" y="197"/>
                        </a:lnTo>
                        <a:lnTo>
                          <a:pt x="0" y="203"/>
                        </a:lnTo>
                        <a:lnTo>
                          <a:pt x="2" y="207"/>
                        </a:lnTo>
                        <a:lnTo>
                          <a:pt x="4" y="211"/>
                        </a:lnTo>
                        <a:lnTo>
                          <a:pt x="7" y="214"/>
                        </a:lnTo>
                        <a:lnTo>
                          <a:pt x="10" y="217"/>
                        </a:lnTo>
                        <a:lnTo>
                          <a:pt x="15" y="219"/>
                        </a:lnTo>
                        <a:lnTo>
                          <a:pt x="19" y="220"/>
                        </a:lnTo>
                        <a:lnTo>
                          <a:pt x="23" y="221"/>
                        </a:lnTo>
                        <a:lnTo>
                          <a:pt x="27" y="220"/>
                        </a:lnTo>
                        <a:lnTo>
                          <a:pt x="31" y="219"/>
                        </a:lnTo>
                        <a:lnTo>
                          <a:pt x="36" y="217"/>
                        </a:lnTo>
                        <a:lnTo>
                          <a:pt x="39" y="214"/>
                        </a:lnTo>
                        <a:lnTo>
                          <a:pt x="42" y="211"/>
                        </a:lnTo>
                        <a:lnTo>
                          <a:pt x="44" y="207"/>
                        </a:lnTo>
                        <a:lnTo>
                          <a:pt x="45" y="203"/>
                        </a:lnTo>
                        <a:lnTo>
                          <a:pt x="46" y="197"/>
                        </a:lnTo>
                        <a:lnTo>
                          <a:pt x="23" y="2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65" name="Freeform 727"/>
                  <p:cNvSpPr>
                    <a:spLocks noChangeAspect="1"/>
                  </p:cNvSpPr>
                  <p:nvPr/>
                </p:nvSpPr>
                <p:spPr bwMode="auto">
                  <a:xfrm>
                    <a:off x="2062" y="1919"/>
                    <a:ext cx="14" cy="14"/>
                  </a:xfrm>
                  <a:custGeom>
                    <a:avLst/>
                    <a:gdLst>
                      <a:gd name="T0" fmla="*/ 14 w 44"/>
                      <a:gd name="T1" fmla="*/ 7 h 48"/>
                      <a:gd name="T2" fmla="*/ 7 w 44"/>
                      <a:gd name="T3" fmla="*/ 0 h 48"/>
                      <a:gd name="T4" fmla="*/ 0 w 44"/>
                      <a:gd name="T5" fmla="*/ 0 h 48"/>
                      <a:gd name="T6" fmla="*/ 0 w 44"/>
                      <a:gd name="T7" fmla="*/ 14 h 48"/>
                      <a:gd name="T8" fmla="*/ 7 w 44"/>
                      <a:gd name="T9" fmla="*/ 14 h 48"/>
                      <a:gd name="T10" fmla="*/ 14 w 44"/>
                      <a:gd name="T11" fmla="*/ 7 h 48"/>
                      <a:gd name="T12" fmla="*/ 7 w 44"/>
                      <a:gd name="T13" fmla="*/ 14 h 48"/>
                      <a:gd name="T14" fmla="*/ 8 w 44"/>
                      <a:gd name="T15" fmla="*/ 14 h 48"/>
                      <a:gd name="T16" fmla="*/ 10 w 44"/>
                      <a:gd name="T17" fmla="*/ 13 h 48"/>
                      <a:gd name="T18" fmla="*/ 11 w 44"/>
                      <a:gd name="T19" fmla="*/ 12 h 48"/>
                      <a:gd name="T20" fmla="*/ 12 w 44"/>
                      <a:gd name="T21" fmla="*/ 12 h 48"/>
                      <a:gd name="T22" fmla="*/ 13 w 44"/>
                      <a:gd name="T23" fmla="*/ 11 h 48"/>
                      <a:gd name="T24" fmla="*/ 13 w 44"/>
                      <a:gd name="T25" fmla="*/ 10 h 48"/>
                      <a:gd name="T26" fmla="*/ 14 w 44"/>
                      <a:gd name="T27" fmla="*/ 8 h 48"/>
                      <a:gd name="T28" fmla="*/ 14 w 44"/>
                      <a:gd name="T29" fmla="*/ 7 h 48"/>
                      <a:gd name="T30" fmla="*/ 14 w 44"/>
                      <a:gd name="T31" fmla="*/ 6 h 48"/>
                      <a:gd name="T32" fmla="*/ 13 w 44"/>
                      <a:gd name="T33" fmla="*/ 4 h 48"/>
                      <a:gd name="T34" fmla="*/ 13 w 44"/>
                      <a:gd name="T35" fmla="*/ 4 h 48"/>
                      <a:gd name="T36" fmla="*/ 12 w 44"/>
                      <a:gd name="T37" fmla="*/ 2 h 48"/>
                      <a:gd name="T38" fmla="*/ 11 w 44"/>
                      <a:gd name="T39" fmla="*/ 1 h 48"/>
                      <a:gd name="T40" fmla="*/ 10 w 44"/>
                      <a:gd name="T41" fmla="*/ 1 h 48"/>
                      <a:gd name="T42" fmla="*/ 8 w 44"/>
                      <a:gd name="T43" fmla="*/ 0 h 48"/>
                      <a:gd name="T44" fmla="*/ 7 w 44"/>
                      <a:gd name="T45" fmla="*/ 0 h 48"/>
                      <a:gd name="T46" fmla="*/ 14 w 44"/>
                      <a:gd name="T47" fmla="*/ 7 h 48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4" h="48">
                        <a:moveTo>
                          <a:pt x="44" y="24"/>
                        </a:moveTo>
                        <a:lnTo>
                          <a:pt x="21" y="0"/>
                        </a:lnTo>
                        <a:lnTo>
                          <a:pt x="0" y="0"/>
                        </a:lnTo>
                        <a:lnTo>
                          <a:pt x="0" y="48"/>
                        </a:lnTo>
                        <a:lnTo>
                          <a:pt x="21" y="48"/>
                        </a:lnTo>
                        <a:lnTo>
                          <a:pt x="44" y="24"/>
                        </a:lnTo>
                        <a:lnTo>
                          <a:pt x="21" y="48"/>
                        </a:lnTo>
                        <a:lnTo>
                          <a:pt x="26" y="47"/>
                        </a:lnTo>
                        <a:lnTo>
                          <a:pt x="31" y="46"/>
                        </a:lnTo>
                        <a:lnTo>
                          <a:pt x="35" y="42"/>
                        </a:lnTo>
                        <a:lnTo>
                          <a:pt x="38" y="40"/>
                        </a:lnTo>
                        <a:lnTo>
                          <a:pt x="41" y="36"/>
                        </a:lnTo>
                        <a:lnTo>
                          <a:pt x="42" y="33"/>
                        </a:lnTo>
                        <a:lnTo>
                          <a:pt x="43" y="29"/>
                        </a:lnTo>
                        <a:lnTo>
                          <a:pt x="44" y="24"/>
                        </a:lnTo>
                        <a:lnTo>
                          <a:pt x="43" y="19"/>
                        </a:lnTo>
                        <a:lnTo>
                          <a:pt x="42" y="15"/>
                        </a:lnTo>
                        <a:lnTo>
                          <a:pt x="41" y="12"/>
                        </a:lnTo>
                        <a:lnTo>
                          <a:pt x="38" y="8"/>
                        </a:lnTo>
                        <a:lnTo>
                          <a:pt x="35" y="5"/>
                        </a:lnTo>
                        <a:lnTo>
                          <a:pt x="31" y="2"/>
                        </a:lnTo>
                        <a:lnTo>
                          <a:pt x="26" y="1"/>
                        </a:lnTo>
                        <a:lnTo>
                          <a:pt x="21" y="0"/>
                        </a:lnTo>
                        <a:lnTo>
                          <a:pt x="44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66" name="Freeform 728"/>
                  <p:cNvSpPr>
                    <a:spLocks noChangeAspect="1"/>
                  </p:cNvSpPr>
                  <p:nvPr/>
                </p:nvSpPr>
                <p:spPr bwMode="auto">
                  <a:xfrm>
                    <a:off x="2055" y="1926"/>
                    <a:ext cx="21" cy="136"/>
                  </a:xfrm>
                  <a:custGeom>
                    <a:avLst/>
                    <a:gdLst>
                      <a:gd name="T0" fmla="*/ 19 w 46"/>
                      <a:gd name="T1" fmla="*/ 133 h 442"/>
                      <a:gd name="T2" fmla="*/ 21 w 46"/>
                      <a:gd name="T3" fmla="*/ 129 h 442"/>
                      <a:gd name="T4" fmla="*/ 21 w 46"/>
                      <a:gd name="T5" fmla="*/ 0 h 442"/>
                      <a:gd name="T6" fmla="*/ 0 w 46"/>
                      <a:gd name="T7" fmla="*/ 0 h 442"/>
                      <a:gd name="T8" fmla="*/ 0 w 46"/>
                      <a:gd name="T9" fmla="*/ 129 h 442"/>
                      <a:gd name="T10" fmla="*/ 19 w 46"/>
                      <a:gd name="T11" fmla="*/ 133 h 442"/>
                      <a:gd name="T12" fmla="*/ 0 w 46"/>
                      <a:gd name="T13" fmla="*/ 129 h 442"/>
                      <a:gd name="T14" fmla="*/ 0 w 46"/>
                      <a:gd name="T15" fmla="*/ 130 h 442"/>
                      <a:gd name="T16" fmla="*/ 0 w 46"/>
                      <a:gd name="T17" fmla="*/ 132 h 442"/>
                      <a:gd name="T18" fmla="*/ 2 w 46"/>
                      <a:gd name="T19" fmla="*/ 133 h 442"/>
                      <a:gd name="T20" fmla="*/ 3 w 46"/>
                      <a:gd name="T21" fmla="*/ 134 h 442"/>
                      <a:gd name="T22" fmla="*/ 5 w 46"/>
                      <a:gd name="T23" fmla="*/ 135 h 442"/>
                      <a:gd name="T24" fmla="*/ 6 w 46"/>
                      <a:gd name="T25" fmla="*/ 135 h 442"/>
                      <a:gd name="T26" fmla="*/ 8 w 46"/>
                      <a:gd name="T27" fmla="*/ 136 h 442"/>
                      <a:gd name="T28" fmla="*/ 11 w 46"/>
                      <a:gd name="T29" fmla="*/ 136 h 442"/>
                      <a:gd name="T30" fmla="*/ 12 w 46"/>
                      <a:gd name="T31" fmla="*/ 136 h 442"/>
                      <a:gd name="T32" fmla="*/ 15 w 46"/>
                      <a:gd name="T33" fmla="*/ 135 h 442"/>
                      <a:gd name="T34" fmla="*/ 16 w 46"/>
                      <a:gd name="T35" fmla="*/ 135 h 442"/>
                      <a:gd name="T36" fmla="*/ 18 w 46"/>
                      <a:gd name="T37" fmla="*/ 134 h 442"/>
                      <a:gd name="T38" fmla="*/ 19 w 46"/>
                      <a:gd name="T39" fmla="*/ 133 h 442"/>
                      <a:gd name="T40" fmla="*/ 20 w 46"/>
                      <a:gd name="T41" fmla="*/ 132 h 442"/>
                      <a:gd name="T42" fmla="*/ 21 w 46"/>
                      <a:gd name="T43" fmla="*/ 130 h 442"/>
                      <a:gd name="T44" fmla="*/ 21 w 46"/>
                      <a:gd name="T45" fmla="*/ 129 h 442"/>
                      <a:gd name="T46" fmla="*/ 19 w 46"/>
                      <a:gd name="T47" fmla="*/ 133 h 442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442">
                        <a:moveTo>
                          <a:pt x="41" y="431"/>
                        </a:moveTo>
                        <a:lnTo>
                          <a:pt x="46" y="418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418"/>
                        </a:lnTo>
                        <a:lnTo>
                          <a:pt x="41" y="431"/>
                        </a:lnTo>
                        <a:lnTo>
                          <a:pt x="0" y="418"/>
                        </a:lnTo>
                        <a:lnTo>
                          <a:pt x="0" y="424"/>
                        </a:lnTo>
                        <a:lnTo>
                          <a:pt x="1" y="428"/>
                        </a:lnTo>
                        <a:lnTo>
                          <a:pt x="4" y="432"/>
                        </a:lnTo>
                        <a:lnTo>
                          <a:pt x="6" y="435"/>
                        </a:lnTo>
                        <a:lnTo>
                          <a:pt x="10" y="438"/>
                        </a:lnTo>
                        <a:lnTo>
                          <a:pt x="14" y="440"/>
                        </a:lnTo>
                        <a:lnTo>
                          <a:pt x="18" y="441"/>
                        </a:lnTo>
                        <a:lnTo>
                          <a:pt x="23" y="442"/>
                        </a:lnTo>
                        <a:lnTo>
                          <a:pt x="27" y="441"/>
                        </a:lnTo>
                        <a:lnTo>
                          <a:pt x="32" y="440"/>
                        </a:lnTo>
                        <a:lnTo>
                          <a:pt x="35" y="438"/>
                        </a:lnTo>
                        <a:lnTo>
                          <a:pt x="39" y="435"/>
                        </a:lnTo>
                        <a:lnTo>
                          <a:pt x="42" y="432"/>
                        </a:lnTo>
                        <a:lnTo>
                          <a:pt x="44" y="428"/>
                        </a:lnTo>
                        <a:lnTo>
                          <a:pt x="45" y="424"/>
                        </a:lnTo>
                        <a:lnTo>
                          <a:pt x="46" y="418"/>
                        </a:lnTo>
                        <a:lnTo>
                          <a:pt x="41" y="43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67" name="Freeform 729"/>
                  <p:cNvSpPr>
                    <a:spLocks noChangeAspect="1"/>
                  </p:cNvSpPr>
                  <p:nvPr/>
                </p:nvSpPr>
                <p:spPr bwMode="auto">
                  <a:xfrm>
                    <a:off x="2048" y="2047"/>
                    <a:ext cx="21" cy="21"/>
                  </a:xfrm>
                  <a:custGeom>
                    <a:avLst/>
                    <a:gdLst>
                      <a:gd name="T0" fmla="*/ 0 w 70"/>
                      <a:gd name="T1" fmla="*/ 14 h 75"/>
                      <a:gd name="T2" fmla="*/ 13 w 70"/>
                      <a:gd name="T3" fmla="*/ 18 h 75"/>
                      <a:gd name="T4" fmla="*/ 21 w 70"/>
                      <a:gd name="T5" fmla="*/ 7 h 75"/>
                      <a:gd name="T6" fmla="*/ 10 w 70"/>
                      <a:gd name="T7" fmla="*/ 0 h 75"/>
                      <a:gd name="T8" fmla="*/ 2 w 70"/>
                      <a:gd name="T9" fmla="*/ 11 h 75"/>
                      <a:gd name="T10" fmla="*/ 0 w 70"/>
                      <a:gd name="T11" fmla="*/ 14 h 75"/>
                      <a:gd name="T12" fmla="*/ 2 w 70"/>
                      <a:gd name="T13" fmla="*/ 11 h 75"/>
                      <a:gd name="T14" fmla="*/ 1 w 70"/>
                      <a:gd name="T15" fmla="*/ 12 h 75"/>
                      <a:gd name="T16" fmla="*/ 0 w 70"/>
                      <a:gd name="T17" fmla="*/ 13 h 75"/>
                      <a:gd name="T18" fmla="*/ 0 w 70"/>
                      <a:gd name="T19" fmla="*/ 14 h 75"/>
                      <a:gd name="T20" fmla="*/ 0 w 70"/>
                      <a:gd name="T21" fmla="*/ 16 h 75"/>
                      <a:gd name="T22" fmla="*/ 1 w 70"/>
                      <a:gd name="T23" fmla="*/ 17 h 75"/>
                      <a:gd name="T24" fmla="*/ 2 w 70"/>
                      <a:gd name="T25" fmla="*/ 18 h 75"/>
                      <a:gd name="T26" fmla="*/ 2 w 70"/>
                      <a:gd name="T27" fmla="*/ 19 h 75"/>
                      <a:gd name="T28" fmla="*/ 3 w 70"/>
                      <a:gd name="T29" fmla="*/ 19 h 75"/>
                      <a:gd name="T30" fmla="*/ 4 w 70"/>
                      <a:gd name="T31" fmla="*/ 20 h 75"/>
                      <a:gd name="T32" fmla="*/ 5 w 70"/>
                      <a:gd name="T33" fmla="*/ 21 h 75"/>
                      <a:gd name="T34" fmla="*/ 7 w 70"/>
                      <a:gd name="T35" fmla="*/ 21 h 75"/>
                      <a:gd name="T36" fmla="*/ 8 w 70"/>
                      <a:gd name="T37" fmla="*/ 21 h 75"/>
                      <a:gd name="T38" fmla="*/ 9 w 70"/>
                      <a:gd name="T39" fmla="*/ 21 h 75"/>
                      <a:gd name="T40" fmla="*/ 11 w 70"/>
                      <a:gd name="T41" fmla="*/ 20 h 75"/>
                      <a:gd name="T42" fmla="*/ 12 w 70"/>
                      <a:gd name="T43" fmla="*/ 19 h 75"/>
                      <a:gd name="T44" fmla="*/ 13 w 70"/>
                      <a:gd name="T45" fmla="*/ 18 h 75"/>
                      <a:gd name="T46" fmla="*/ 0 w 70"/>
                      <a:gd name="T47" fmla="*/ 14 h 7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70" h="75">
                        <a:moveTo>
                          <a:pt x="0" y="51"/>
                        </a:moveTo>
                        <a:lnTo>
                          <a:pt x="43" y="65"/>
                        </a:lnTo>
                        <a:lnTo>
                          <a:pt x="70" y="26"/>
                        </a:lnTo>
                        <a:lnTo>
                          <a:pt x="33" y="0"/>
                        </a:lnTo>
                        <a:lnTo>
                          <a:pt x="5" y="38"/>
                        </a:lnTo>
                        <a:lnTo>
                          <a:pt x="0" y="51"/>
                        </a:lnTo>
                        <a:lnTo>
                          <a:pt x="5" y="38"/>
                        </a:lnTo>
                        <a:lnTo>
                          <a:pt x="3" y="42"/>
                        </a:lnTo>
                        <a:lnTo>
                          <a:pt x="0" y="47"/>
                        </a:lnTo>
                        <a:lnTo>
                          <a:pt x="0" y="51"/>
                        </a:lnTo>
                        <a:lnTo>
                          <a:pt x="0" y="56"/>
                        </a:lnTo>
                        <a:lnTo>
                          <a:pt x="3" y="60"/>
                        </a:lnTo>
                        <a:lnTo>
                          <a:pt x="5" y="64"/>
                        </a:lnTo>
                        <a:lnTo>
                          <a:pt x="7" y="67"/>
                        </a:lnTo>
                        <a:lnTo>
                          <a:pt x="10" y="69"/>
                        </a:lnTo>
                        <a:lnTo>
                          <a:pt x="14" y="73"/>
                        </a:lnTo>
                        <a:lnTo>
                          <a:pt x="18" y="74"/>
                        </a:lnTo>
                        <a:lnTo>
                          <a:pt x="23" y="75"/>
                        </a:lnTo>
                        <a:lnTo>
                          <a:pt x="27" y="75"/>
                        </a:lnTo>
                        <a:lnTo>
                          <a:pt x="31" y="74"/>
                        </a:lnTo>
                        <a:lnTo>
                          <a:pt x="35" y="71"/>
                        </a:lnTo>
                        <a:lnTo>
                          <a:pt x="39" y="68"/>
                        </a:lnTo>
                        <a:lnTo>
                          <a:pt x="43" y="65"/>
                        </a:lnTo>
                        <a:lnTo>
                          <a:pt x="0" y="5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68" name="Rectangle 73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048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569" name="Freeform 731"/>
                  <p:cNvSpPr>
                    <a:spLocks noChangeAspect="1"/>
                  </p:cNvSpPr>
                  <p:nvPr/>
                </p:nvSpPr>
                <p:spPr bwMode="auto">
                  <a:xfrm>
                    <a:off x="3270" y="1410"/>
                    <a:ext cx="7" cy="93"/>
                  </a:xfrm>
                  <a:custGeom>
                    <a:avLst/>
                    <a:gdLst>
                      <a:gd name="T0" fmla="*/ 7 w 47"/>
                      <a:gd name="T1" fmla="*/ 6 h 316"/>
                      <a:gd name="T2" fmla="*/ 0 w 47"/>
                      <a:gd name="T3" fmla="*/ 7 h 316"/>
                      <a:gd name="T4" fmla="*/ 0 w 47"/>
                      <a:gd name="T5" fmla="*/ 93 h 316"/>
                      <a:gd name="T6" fmla="*/ 7 w 47"/>
                      <a:gd name="T7" fmla="*/ 93 h 316"/>
                      <a:gd name="T8" fmla="*/ 7 w 47"/>
                      <a:gd name="T9" fmla="*/ 7 h 316"/>
                      <a:gd name="T10" fmla="*/ 7 w 47"/>
                      <a:gd name="T11" fmla="*/ 6 h 316"/>
                      <a:gd name="T12" fmla="*/ 7 w 47"/>
                      <a:gd name="T13" fmla="*/ 7 h 316"/>
                      <a:gd name="T14" fmla="*/ 7 w 47"/>
                      <a:gd name="T15" fmla="*/ 5 h 316"/>
                      <a:gd name="T16" fmla="*/ 7 w 47"/>
                      <a:gd name="T17" fmla="*/ 4 h 316"/>
                      <a:gd name="T18" fmla="*/ 6 w 47"/>
                      <a:gd name="T19" fmla="*/ 3 h 316"/>
                      <a:gd name="T20" fmla="*/ 6 w 47"/>
                      <a:gd name="T21" fmla="*/ 2 h 316"/>
                      <a:gd name="T22" fmla="*/ 5 w 47"/>
                      <a:gd name="T23" fmla="*/ 1 h 316"/>
                      <a:gd name="T24" fmla="*/ 5 w 47"/>
                      <a:gd name="T25" fmla="*/ 0 h 316"/>
                      <a:gd name="T26" fmla="*/ 4 w 47"/>
                      <a:gd name="T27" fmla="*/ 0 h 316"/>
                      <a:gd name="T28" fmla="*/ 3 w 47"/>
                      <a:gd name="T29" fmla="*/ 0 h 316"/>
                      <a:gd name="T30" fmla="*/ 3 w 47"/>
                      <a:gd name="T31" fmla="*/ 0 h 316"/>
                      <a:gd name="T32" fmla="*/ 2 w 47"/>
                      <a:gd name="T33" fmla="*/ 0 h 316"/>
                      <a:gd name="T34" fmla="*/ 2 w 47"/>
                      <a:gd name="T35" fmla="*/ 1 h 316"/>
                      <a:gd name="T36" fmla="*/ 1 w 47"/>
                      <a:gd name="T37" fmla="*/ 2 h 316"/>
                      <a:gd name="T38" fmla="*/ 1 w 47"/>
                      <a:gd name="T39" fmla="*/ 3 h 316"/>
                      <a:gd name="T40" fmla="*/ 0 w 47"/>
                      <a:gd name="T41" fmla="*/ 4 h 316"/>
                      <a:gd name="T42" fmla="*/ 0 w 47"/>
                      <a:gd name="T43" fmla="*/ 5 h 316"/>
                      <a:gd name="T44" fmla="*/ 0 w 47"/>
                      <a:gd name="T45" fmla="*/ 7 h 316"/>
                      <a:gd name="T46" fmla="*/ 7 w 47"/>
                      <a:gd name="T47" fmla="*/ 6 h 31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316">
                        <a:moveTo>
                          <a:pt x="47" y="21"/>
                        </a:moveTo>
                        <a:lnTo>
                          <a:pt x="0" y="24"/>
                        </a:lnTo>
                        <a:lnTo>
                          <a:pt x="0" y="316"/>
                        </a:lnTo>
                        <a:lnTo>
                          <a:pt x="47" y="316"/>
                        </a:lnTo>
                        <a:lnTo>
                          <a:pt x="47" y="24"/>
                        </a:lnTo>
                        <a:lnTo>
                          <a:pt x="47" y="21"/>
                        </a:lnTo>
                        <a:lnTo>
                          <a:pt x="47" y="24"/>
                        </a:lnTo>
                        <a:lnTo>
                          <a:pt x="47" y="17"/>
                        </a:lnTo>
                        <a:lnTo>
                          <a:pt x="45" y="13"/>
                        </a:lnTo>
                        <a:lnTo>
                          <a:pt x="42" y="9"/>
                        </a:lnTo>
                        <a:lnTo>
                          <a:pt x="40" y="6"/>
                        </a:lnTo>
                        <a:lnTo>
                          <a:pt x="36" y="4"/>
                        </a:lnTo>
                        <a:lnTo>
                          <a:pt x="33" y="1"/>
                        </a:lnTo>
                        <a:lnTo>
                          <a:pt x="29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12" y="4"/>
                        </a:lnTo>
                        <a:lnTo>
                          <a:pt x="8" y="6"/>
                        </a:lnTo>
                        <a:lnTo>
                          <a:pt x="4" y="9"/>
                        </a:lnTo>
                        <a:lnTo>
                          <a:pt x="2" y="13"/>
                        </a:lnTo>
                        <a:lnTo>
                          <a:pt x="1" y="17"/>
                        </a:lnTo>
                        <a:lnTo>
                          <a:pt x="0" y="24"/>
                        </a:lnTo>
                        <a:lnTo>
                          <a:pt x="47" y="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70" name="Freeform 732"/>
                  <p:cNvSpPr>
                    <a:spLocks noChangeAspect="1"/>
                  </p:cNvSpPr>
                  <p:nvPr/>
                </p:nvSpPr>
                <p:spPr bwMode="auto">
                  <a:xfrm>
                    <a:off x="3249" y="1360"/>
                    <a:ext cx="36" cy="57"/>
                  </a:xfrm>
                  <a:custGeom>
                    <a:avLst/>
                    <a:gdLst>
                      <a:gd name="T0" fmla="*/ 12 w 123"/>
                      <a:gd name="T1" fmla="*/ 12 h 191"/>
                      <a:gd name="T2" fmla="*/ 3 w 123"/>
                      <a:gd name="T3" fmla="*/ 12 h 191"/>
                      <a:gd name="T4" fmla="*/ 5 w 123"/>
                      <a:gd name="T5" fmla="*/ 15 h 191"/>
                      <a:gd name="T6" fmla="*/ 8 w 123"/>
                      <a:gd name="T7" fmla="*/ 18 h 191"/>
                      <a:gd name="T8" fmla="*/ 10 w 123"/>
                      <a:gd name="T9" fmla="*/ 20 h 191"/>
                      <a:gd name="T10" fmla="*/ 12 w 123"/>
                      <a:gd name="T11" fmla="*/ 23 h 191"/>
                      <a:gd name="T12" fmla="*/ 14 w 123"/>
                      <a:gd name="T13" fmla="*/ 26 h 191"/>
                      <a:gd name="T14" fmla="*/ 16 w 123"/>
                      <a:gd name="T15" fmla="*/ 29 h 191"/>
                      <a:gd name="T16" fmla="*/ 17 w 123"/>
                      <a:gd name="T17" fmla="*/ 31 h 191"/>
                      <a:gd name="T18" fmla="*/ 18 w 123"/>
                      <a:gd name="T19" fmla="*/ 34 h 191"/>
                      <a:gd name="T20" fmla="*/ 19 w 123"/>
                      <a:gd name="T21" fmla="*/ 37 h 191"/>
                      <a:gd name="T22" fmla="*/ 20 w 123"/>
                      <a:gd name="T23" fmla="*/ 40 h 191"/>
                      <a:gd name="T24" fmla="*/ 21 w 123"/>
                      <a:gd name="T25" fmla="*/ 42 h 191"/>
                      <a:gd name="T26" fmla="*/ 21 w 123"/>
                      <a:gd name="T27" fmla="*/ 45 h 191"/>
                      <a:gd name="T28" fmla="*/ 22 w 123"/>
                      <a:gd name="T29" fmla="*/ 51 h 191"/>
                      <a:gd name="T30" fmla="*/ 22 w 123"/>
                      <a:gd name="T31" fmla="*/ 57 h 191"/>
                      <a:gd name="T32" fmla="*/ 36 w 123"/>
                      <a:gd name="T33" fmla="*/ 56 h 191"/>
                      <a:gd name="T34" fmla="*/ 35 w 123"/>
                      <a:gd name="T35" fmla="*/ 49 h 191"/>
                      <a:gd name="T36" fmla="*/ 35 w 123"/>
                      <a:gd name="T37" fmla="*/ 43 h 191"/>
                      <a:gd name="T38" fmla="*/ 34 w 123"/>
                      <a:gd name="T39" fmla="*/ 40 h 191"/>
                      <a:gd name="T40" fmla="*/ 33 w 123"/>
                      <a:gd name="T41" fmla="*/ 36 h 191"/>
                      <a:gd name="T42" fmla="*/ 32 w 123"/>
                      <a:gd name="T43" fmla="*/ 33 h 191"/>
                      <a:gd name="T44" fmla="*/ 31 w 123"/>
                      <a:gd name="T45" fmla="*/ 29 h 191"/>
                      <a:gd name="T46" fmla="*/ 29 w 123"/>
                      <a:gd name="T47" fmla="*/ 26 h 191"/>
                      <a:gd name="T48" fmla="*/ 28 w 123"/>
                      <a:gd name="T49" fmla="*/ 22 h 191"/>
                      <a:gd name="T50" fmla="*/ 26 w 123"/>
                      <a:gd name="T51" fmla="*/ 19 h 191"/>
                      <a:gd name="T52" fmla="*/ 23 w 123"/>
                      <a:gd name="T53" fmla="*/ 16 h 191"/>
                      <a:gd name="T54" fmla="*/ 21 w 123"/>
                      <a:gd name="T55" fmla="*/ 12 h 191"/>
                      <a:gd name="T56" fmla="*/ 18 w 123"/>
                      <a:gd name="T57" fmla="*/ 8 h 191"/>
                      <a:gd name="T58" fmla="*/ 15 w 123"/>
                      <a:gd name="T59" fmla="*/ 5 h 191"/>
                      <a:gd name="T60" fmla="*/ 11 w 123"/>
                      <a:gd name="T61" fmla="*/ 2 h 191"/>
                      <a:gd name="T62" fmla="*/ 2 w 123"/>
                      <a:gd name="T63" fmla="*/ 2 h 191"/>
                      <a:gd name="T64" fmla="*/ 11 w 123"/>
                      <a:gd name="T65" fmla="*/ 2 h 191"/>
                      <a:gd name="T66" fmla="*/ 10 w 123"/>
                      <a:gd name="T67" fmla="*/ 1 h 191"/>
                      <a:gd name="T68" fmla="*/ 9 w 123"/>
                      <a:gd name="T69" fmla="*/ 0 h 191"/>
                      <a:gd name="T70" fmla="*/ 8 w 123"/>
                      <a:gd name="T71" fmla="*/ 0 h 191"/>
                      <a:gd name="T72" fmla="*/ 6 w 123"/>
                      <a:gd name="T73" fmla="*/ 0 h 191"/>
                      <a:gd name="T74" fmla="*/ 5 w 123"/>
                      <a:gd name="T75" fmla="*/ 0 h 191"/>
                      <a:gd name="T76" fmla="*/ 4 w 123"/>
                      <a:gd name="T77" fmla="*/ 1 h 191"/>
                      <a:gd name="T78" fmla="*/ 3 w 123"/>
                      <a:gd name="T79" fmla="*/ 1 h 191"/>
                      <a:gd name="T80" fmla="*/ 2 w 123"/>
                      <a:gd name="T81" fmla="*/ 2 h 191"/>
                      <a:gd name="T82" fmla="*/ 1 w 123"/>
                      <a:gd name="T83" fmla="*/ 4 h 191"/>
                      <a:gd name="T84" fmla="*/ 0 w 123"/>
                      <a:gd name="T85" fmla="*/ 4 h 191"/>
                      <a:gd name="T86" fmla="*/ 0 w 123"/>
                      <a:gd name="T87" fmla="*/ 6 h 191"/>
                      <a:gd name="T88" fmla="*/ 0 w 123"/>
                      <a:gd name="T89" fmla="*/ 7 h 191"/>
                      <a:gd name="T90" fmla="*/ 0 w 123"/>
                      <a:gd name="T91" fmla="*/ 8 h 191"/>
                      <a:gd name="T92" fmla="*/ 1 w 123"/>
                      <a:gd name="T93" fmla="*/ 10 h 191"/>
                      <a:gd name="T94" fmla="*/ 1 w 123"/>
                      <a:gd name="T95" fmla="*/ 11 h 191"/>
                      <a:gd name="T96" fmla="*/ 3 w 123"/>
                      <a:gd name="T97" fmla="*/ 12 h 191"/>
                      <a:gd name="T98" fmla="*/ 12 w 123"/>
                      <a:gd name="T99" fmla="*/ 12 h 191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</a:gdLst>
                    <a:ahLst/>
                    <a:cxnLst>
                      <a:cxn ang="T100">
                        <a:pos x="T0" y="T1"/>
                      </a:cxn>
                      <a:cxn ang="T101">
                        <a:pos x="T2" y="T3"/>
                      </a:cxn>
                      <a:cxn ang="T102">
                        <a:pos x="T4" y="T5"/>
                      </a:cxn>
                      <a:cxn ang="T103">
                        <a:pos x="T6" y="T7"/>
                      </a:cxn>
                      <a:cxn ang="T104">
                        <a:pos x="T8" y="T9"/>
                      </a:cxn>
                      <a:cxn ang="T105">
                        <a:pos x="T10" y="T11"/>
                      </a:cxn>
                      <a:cxn ang="T106">
                        <a:pos x="T12" y="T13"/>
                      </a:cxn>
                      <a:cxn ang="T107">
                        <a:pos x="T14" y="T15"/>
                      </a:cxn>
                      <a:cxn ang="T108">
                        <a:pos x="T16" y="T17"/>
                      </a:cxn>
                      <a:cxn ang="T109">
                        <a:pos x="T18" y="T19"/>
                      </a:cxn>
                      <a:cxn ang="T110">
                        <a:pos x="T20" y="T21"/>
                      </a:cxn>
                      <a:cxn ang="T111">
                        <a:pos x="T22" y="T23"/>
                      </a:cxn>
                      <a:cxn ang="T112">
                        <a:pos x="T24" y="T25"/>
                      </a:cxn>
                      <a:cxn ang="T113">
                        <a:pos x="T26" y="T27"/>
                      </a:cxn>
                      <a:cxn ang="T114">
                        <a:pos x="T28" y="T29"/>
                      </a:cxn>
                      <a:cxn ang="T115">
                        <a:pos x="T30" y="T31"/>
                      </a:cxn>
                      <a:cxn ang="T116">
                        <a:pos x="T32" y="T33"/>
                      </a:cxn>
                      <a:cxn ang="T117">
                        <a:pos x="T34" y="T35"/>
                      </a:cxn>
                      <a:cxn ang="T118">
                        <a:pos x="T36" y="T37"/>
                      </a:cxn>
                      <a:cxn ang="T119">
                        <a:pos x="T38" y="T39"/>
                      </a:cxn>
                      <a:cxn ang="T120">
                        <a:pos x="T40" y="T41"/>
                      </a:cxn>
                      <a:cxn ang="T121">
                        <a:pos x="T42" y="T43"/>
                      </a:cxn>
                      <a:cxn ang="T122">
                        <a:pos x="T44" y="T45"/>
                      </a:cxn>
                      <a:cxn ang="T123">
                        <a:pos x="T46" y="T47"/>
                      </a:cxn>
                      <a:cxn ang="T124">
                        <a:pos x="T48" y="T49"/>
                      </a:cxn>
                      <a:cxn ang="T125">
                        <a:pos x="T50" y="T51"/>
                      </a:cxn>
                      <a:cxn ang="T126">
                        <a:pos x="T52" y="T53"/>
                      </a:cxn>
                      <a:cxn ang="T127">
                        <a:pos x="T54" y="T55"/>
                      </a:cxn>
                      <a:cxn ang="T128">
                        <a:pos x="T56" y="T57"/>
                      </a:cxn>
                      <a:cxn ang="T129">
                        <a:pos x="T58" y="T59"/>
                      </a:cxn>
                      <a:cxn ang="T130">
                        <a:pos x="T60" y="T61"/>
                      </a:cxn>
                      <a:cxn ang="T131">
                        <a:pos x="T62" y="T63"/>
                      </a:cxn>
                      <a:cxn ang="T132">
                        <a:pos x="T64" y="T65"/>
                      </a:cxn>
                      <a:cxn ang="T133">
                        <a:pos x="T66" y="T67"/>
                      </a:cxn>
                      <a:cxn ang="T134">
                        <a:pos x="T68" y="T69"/>
                      </a:cxn>
                      <a:cxn ang="T135">
                        <a:pos x="T70" y="T71"/>
                      </a:cxn>
                      <a:cxn ang="T136">
                        <a:pos x="T72" y="T73"/>
                      </a:cxn>
                      <a:cxn ang="T137">
                        <a:pos x="T74" y="T75"/>
                      </a:cxn>
                      <a:cxn ang="T138">
                        <a:pos x="T76" y="T77"/>
                      </a:cxn>
                      <a:cxn ang="T139">
                        <a:pos x="T78" y="T79"/>
                      </a:cxn>
                      <a:cxn ang="T140">
                        <a:pos x="T80" y="T81"/>
                      </a:cxn>
                      <a:cxn ang="T141">
                        <a:pos x="T82" y="T83"/>
                      </a:cxn>
                      <a:cxn ang="T142">
                        <a:pos x="T84" y="T85"/>
                      </a:cxn>
                      <a:cxn ang="T143">
                        <a:pos x="T86" y="T87"/>
                      </a:cxn>
                      <a:cxn ang="T144">
                        <a:pos x="T88" y="T89"/>
                      </a:cxn>
                      <a:cxn ang="T145">
                        <a:pos x="T90" y="T91"/>
                      </a:cxn>
                      <a:cxn ang="T146">
                        <a:pos x="T92" y="T93"/>
                      </a:cxn>
                      <a:cxn ang="T147">
                        <a:pos x="T94" y="T95"/>
                      </a:cxn>
                      <a:cxn ang="T148">
                        <a:pos x="T96" y="T97"/>
                      </a:cxn>
                      <a:cxn ang="T149">
                        <a:pos x="T98" y="T99"/>
                      </a:cxn>
                    </a:cxnLst>
                    <a:rect l="0" t="0" r="r" b="b"/>
                    <a:pathLst>
                      <a:path w="123" h="191">
                        <a:moveTo>
                          <a:pt x="40" y="40"/>
                        </a:moveTo>
                        <a:lnTo>
                          <a:pt x="9" y="41"/>
                        </a:lnTo>
                        <a:lnTo>
                          <a:pt x="18" y="51"/>
                        </a:lnTo>
                        <a:lnTo>
                          <a:pt x="28" y="59"/>
                        </a:lnTo>
                        <a:lnTo>
                          <a:pt x="35" y="68"/>
                        </a:lnTo>
                        <a:lnTo>
                          <a:pt x="42" y="78"/>
                        </a:lnTo>
                        <a:lnTo>
                          <a:pt x="49" y="87"/>
                        </a:lnTo>
                        <a:lnTo>
                          <a:pt x="54" y="97"/>
                        </a:lnTo>
                        <a:lnTo>
                          <a:pt x="58" y="105"/>
                        </a:lnTo>
                        <a:lnTo>
                          <a:pt x="62" y="115"/>
                        </a:lnTo>
                        <a:lnTo>
                          <a:pt x="66" y="123"/>
                        </a:lnTo>
                        <a:lnTo>
                          <a:pt x="68" y="133"/>
                        </a:lnTo>
                        <a:lnTo>
                          <a:pt x="71" y="142"/>
                        </a:lnTo>
                        <a:lnTo>
                          <a:pt x="72" y="152"/>
                        </a:lnTo>
                        <a:lnTo>
                          <a:pt x="75" y="171"/>
                        </a:lnTo>
                        <a:lnTo>
                          <a:pt x="76" y="191"/>
                        </a:lnTo>
                        <a:lnTo>
                          <a:pt x="123" y="187"/>
                        </a:lnTo>
                        <a:lnTo>
                          <a:pt x="121" y="165"/>
                        </a:lnTo>
                        <a:lnTo>
                          <a:pt x="118" y="144"/>
                        </a:lnTo>
                        <a:lnTo>
                          <a:pt x="116" y="133"/>
                        </a:lnTo>
                        <a:lnTo>
                          <a:pt x="113" y="121"/>
                        </a:lnTo>
                        <a:lnTo>
                          <a:pt x="110" y="110"/>
                        </a:lnTo>
                        <a:lnTo>
                          <a:pt x="106" y="98"/>
                        </a:lnTo>
                        <a:lnTo>
                          <a:pt x="100" y="86"/>
                        </a:lnTo>
                        <a:lnTo>
                          <a:pt x="95" y="75"/>
                        </a:lnTo>
                        <a:lnTo>
                          <a:pt x="88" y="63"/>
                        </a:lnTo>
                        <a:lnTo>
                          <a:pt x="80" y="52"/>
                        </a:lnTo>
                        <a:lnTo>
                          <a:pt x="72" y="40"/>
                        </a:lnTo>
                        <a:lnTo>
                          <a:pt x="61" y="28"/>
                        </a:lnTo>
                        <a:lnTo>
                          <a:pt x="51" y="17"/>
                        </a:lnTo>
                        <a:lnTo>
                          <a:pt x="39" y="6"/>
                        </a:lnTo>
                        <a:lnTo>
                          <a:pt x="8" y="6"/>
                        </a:lnTo>
                        <a:lnTo>
                          <a:pt x="39" y="6"/>
                        </a:lnTo>
                        <a:lnTo>
                          <a:pt x="35" y="3"/>
                        </a:lnTo>
                        <a:lnTo>
                          <a:pt x="30" y="1"/>
                        </a:lnTo>
                        <a:lnTo>
                          <a:pt x="26" y="0"/>
                        </a:lnTo>
                        <a:lnTo>
                          <a:pt x="21" y="0"/>
                        </a:lnTo>
                        <a:lnTo>
                          <a:pt x="17" y="1"/>
                        </a:lnTo>
                        <a:lnTo>
                          <a:pt x="13" y="2"/>
                        </a:lnTo>
                        <a:lnTo>
                          <a:pt x="10" y="5"/>
                        </a:lnTo>
                        <a:lnTo>
                          <a:pt x="7" y="7"/>
                        </a:lnTo>
                        <a:lnTo>
                          <a:pt x="4" y="12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8"/>
                        </a:lnTo>
                        <a:lnTo>
                          <a:pt x="2" y="33"/>
                        </a:lnTo>
                        <a:lnTo>
                          <a:pt x="5" y="37"/>
                        </a:lnTo>
                        <a:lnTo>
                          <a:pt x="9" y="41"/>
                        </a:lnTo>
                        <a:lnTo>
                          <a:pt x="40" y="4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71" name="Freeform 733"/>
                  <p:cNvSpPr>
                    <a:spLocks noChangeAspect="1"/>
                  </p:cNvSpPr>
                  <p:nvPr/>
                </p:nvSpPr>
                <p:spPr bwMode="auto">
                  <a:xfrm>
                    <a:off x="3228" y="1360"/>
                    <a:ext cx="36" cy="64"/>
                  </a:xfrm>
                  <a:custGeom>
                    <a:avLst/>
                    <a:gdLst>
                      <a:gd name="T0" fmla="*/ 15 w 113"/>
                      <a:gd name="T1" fmla="*/ 57 h 207"/>
                      <a:gd name="T2" fmla="*/ 15 w 113"/>
                      <a:gd name="T3" fmla="*/ 57 h 207"/>
                      <a:gd name="T4" fmla="*/ 15 w 113"/>
                      <a:gd name="T5" fmla="*/ 51 h 207"/>
                      <a:gd name="T6" fmla="*/ 16 w 113"/>
                      <a:gd name="T7" fmla="*/ 45 h 207"/>
                      <a:gd name="T8" fmla="*/ 16 w 113"/>
                      <a:gd name="T9" fmla="*/ 42 h 207"/>
                      <a:gd name="T10" fmla="*/ 17 w 113"/>
                      <a:gd name="T11" fmla="*/ 40 h 207"/>
                      <a:gd name="T12" fmla="*/ 18 w 113"/>
                      <a:gd name="T13" fmla="*/ 36 h 207"/>
                      <a:gd name="T14" fmla="*/ 19 w 113"/>
                      <a:gd name="T15" fmla="*/ 34 h 207"/>
                      <a:gd name="T16" fmla="*/ 21 w 113"/>
                      <a:gd name="T17" fmla="*/ 31 h 207"/>
                      <a:gd name="T18" fmla="*/ 22 w 113"/>
                      <a:gd name="T19" fmla="*/ 28 h 207"/>
                      <a:gd name="T20" fmla="*/ 24 w 113"/>
                      <a:gd name="T21" fmla="*/ 25 h 207"/>
                      <a:gd name="T22" fmla="*/ 26 w 113"/>
                      <a:gd name="T23" fmla="*/ 22 h 207"/>
                      <a:gd name="T24" fmla="*/ 28 w 113"/>
                      <a:gd name="T25" fmla="*/ 19 h 207"/>
                      <a:gd name="T26" fmla="*/ 30 w 113"/>
                      <a:gd name="T27" fmla="*/ 16 h 207"/>
                      <a:gd name="T28" fmla="*/ 33 w 113"/>
                      <a:gd name="T29" fmla="*/ 14 h 207"/>
                      <a:gd name="T30" fmla="*/ 36 w 113"/>
                      <a:gd name="T31" fmla="*/ 11 h 207"/>
                      <a:gd name="T32" fmla="*/ 26 w 113"/>
                      <a:gd name="T33" fmla="*/ 0 h 207"/>
                      <a:gd name="T34" fmla="*/ 22 w 113"/>
                      <a:gd name="T35" fmla="*/ 4 h 207"/>
                      <a:gd name="T36" fmla="*/ 19 w 113"/>
                      <a:gd name="T37" fmla="*/ 7 h 207"/>
                      <a:gd name="T38" fmla="*/ 16 w 113"/>
                      <a:gd name="T39" fmla="*/ 11 h 207"/>
                      <a:gd name="T40" fmla="*/ 14 w 113"/>
                      <a:gd name="T41" fmla="*/ 14 h 207"/>
                      <a:gd name="T42" fmla="*/ 11 w 113"/>
                      <a:gd name="T43" fmla="*/ 18 h 207"/>
                      <a:gd name="T44" fmla="*/ 9 w 113"/>
                      <a:gd name="T45" fmla="*/ 21 h 207"/>
                      <a:gd name="T46" fmla="*/ 7 w 113"/>
                      <a:gd name="T47" fmla="*/ 24 h 207"/>
                      <a:gd name="T48" fmla="*/ 6 w 113"/>
                      <a:gd name="T49" fmla="*/ 28 h 207"/>
                      <a:gd name="T50" fmla="*/ 4 w 113"/>
                      <a:gd name="T51" fmla="*/ 32 h 207"/>
                      <a:gd name="T52" fmla="*/ 3 w 113"/>
                      <a:gd name="T53" fmla="*/ 35 h 207"/>
                      <a:gd name="T54" fmla="*/ 2 w 113"/>
                      <a:gd name="T55" fmla="*/ 39 h 207"/>
                      <a:gd name="T56" fmla="*/ 1 w 113"/>
                      <a:gd name="T57" fmla="*/ 43 h 207"/>
                      <a:gd name="T58" fmla="*/ 0 w 113"/>
                      <a:gd name="T59" fmla="*/ 49 h 207"/>
                      <a:gd name="T60" fmla="*/ 0 w 113"/>
                      <a:gd name="T61" fmla="*/ 57 h 207"/>
                      <a:gd name="T62" fmla="*/ 0 w 113"/>
                      <a:gd name="T63" fmla="*/ 57 h 207"/>
                      <a:gd name="T64" fmla="*/ 0 w 113"/>
                      <a:gd name="T65" fmla="*/ 57 h 207"/>
                      <a:gd name="T66" fmla="*/ 0 w 113"/>
                      <a:gd name="T67" fmla="*/ 58 h 207"/>
                      <a:gd name="T68" fmla="*/ 1 w 113"/>
                      <a:gd name="T69" fmla="*/ 60 h 207"/>
                      <a:gd name="T70" fmla="*/ 1 w 113"/>
                      <a:gd name="T71" fmla="*/ 61 h 207"/>
                      <a:gd name="T72" fmla="*/ 2 w 113"/>
                      <a:gd name="T73" fmla="*/ 62 h 207"/>
                      <a:gd name="T74" fmla="*/ 3 w 113"/>
                      <a:gd name="T75" fmla="*/ 63 h 207"/>
                      <a:gd name="T76" fmla="*/ 4 w 113"/>
                      <a:gd name="T77" fmla="*/ 63 h 207"/>
                      <a:gd name="T78" fmla="*/ 6 w 113"/>
                      <a:gd name="T79" fmla="*/ 64 h 207"/>
                      <a:gd name="T80" fmla="*/ 7 w 113"/>
                      <a:gd name="T81" fmla="*/ 64 h 207"/>
                      <a:gd name="T82" fmla="*/ 9 w 113"/>
                      <a:gd name="T83" fmla="*/ 64 h 207"/>
                      <a:gd name="T84" fmla="*/ 10 w 113"/>
                      <a:gd name="T85" fmla="*/ 63 h 207"/>
                      <a:gd name="T86" fmla="*/ 11 w 113"/>
                      <a:gd name="T87" fmla="*/ 63 h 207"/>
                      <a:gd name="T88" fmla="*/ 12 w 113"/>
                      <a:gd name="T89" fmla="*/ 62 h 207"/>
                      <a:gd name="T90" fmla="*/ 13 w 113"/>
                      <a:gd name="T91" fmla="*/ 61 h 207"/>
                      <a:gd name="T92" fmla="*/ 14 w 113"/>
                      <a:gd name="T93" fmla="*/ 60 h 207"/>
                      <a:gd name="T94" fmla="*/ 14 w 113"/>
                      <a:gd name="T95" fmla="*/ 58 h 207"/>
                      <a:gd name="T96" fmla="*/ 15 w 113"/>
                      <a:gd name="T97" fmla="*/ 57 h 207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</a:gdLst>
                    <a:ahLst/>
                    <a:cxnLst>
                      <a:cxn ang="T98">
                        <a:pos x="T0" y="T1"/>
                      </a:cxn>
                      <a:cxn ang="T99">
                        <a:pos x="T2" y="T3"/>
                      </a:cxn>
                      <a:cxn ang="T100">
                        <a:pos x="T4" y="T5"/>
                      </a:cxn>
                      <a:cxn ang="T101">
                        <a:pos x="T6" y="T7"/>
                      </a:cxn>
                      <a:cxn ang="T102">
                        <a:pos x="T8" y="T9"/>
                      </a:cxn>
                      <a:cxn ang="T103">
                        <a:pos x="T10" y="T11"/>
                      </a:cxn>
                      <a:cxn ang="T104">
                        <a:pos x="T12" y="T13"/>
                      </a:cxn>
                      <a:cxn ang="T105">
                        <a:pos x="T14" y="T15"/>
                      </a:cxn>
                      <a:cxn ang="T106">
                        <a:pos x="T16" y="T17"/>
                      </a:cxn>
                      <a:cxn ang="T107">
                        <a:pos x="T18" y="T19"/>
                      </a:cxn>
                      <a:cxn ang="T108">
                        <a:pos x="T20" y="T21"/>
                      </a:cxn>
                      <a:cxn ang="T109">
                        <a:pos x="T22" y="T23"/>
                      </a:cxn>
                      <a:cxn ang="T110">
                        <a:pos x="T24" y="T25"/>
                      </a:cxn>
                      <a:cxn ang="T111">
                        <a:pos x="T26" y="T27"/>
                      </a:cxn>
                      <a:cxn ang="T112">
                        <a:pos x="T28" y="T29"/>
                      </a:cxn>
                      <a:cxn ang="T113">
                        <a:pos x="T30" y="T31"/>
                      </a:cxn>
                      <a:cxn ang="T114">
                        <a:pos x="T32" y="T33"/>
                      </a:cxn>
                      <a:cxn ang="T115">
                        <a:pos x="T34" y="T35"/>
                      </a:cxn>
                      <a:cxn ang="T116">
                        <a:pos x="T36" y="T37"/>
                      </a:cxn>
                      <a:cxn ang="T117">
                        <a:pos x="T38" y="T39"/>
                      </a:cxn>
                      <a:cxn ang="T118">
                        <a:pos x="T40" y="T41"/>
                      </a:cxn>
                      <a:cxn ang="T119">
                        <a:pos x="T42" y="T43"/>
                      </a:cxn>
                      <a:cxn ang="T120">
                        <a:pos x="T44" y="T45"/>
                      </a:cxn>
                      <a:cxn ang="T121">
                        <a:pos x="T46" y="T47"/>
                      </a:cxn>
                      <a:cxn ang="T122">
                        <a:pos x="T48" y="T49"/>
                      </a:cxn>
                      <a:cxn ang="T123">
                        <a:pos x="T50" y="T51"/>
                      </a:cxn>
                      <a:cxn ang="T124">
                        <a:pos x="T52" y="T53"/>
                      </a:cxn>
                      <a:cxn ang="T125">
                        <a:pos x="T54" y="T55"/>
                      </a:cxn>
                      <a:cxn ang="T126">
                        <a:pos x="T56" y="T57"/>
                      </a:cxn>
                      <a:cxn ang="T127">
                        <a:pos x="T58" y="T59"/>
                      </a:cxn>
                      <a:cxn ang="T128">
                        <a:pos x="T60" y="T61"/>
                      </a:cxn>
                      <a:cxn ang="T129">
                        <a:pos x="T62" y="T63"/>
                      </a:cxn>
                      <a:cxn ang="T130">
                        <a:pos x="T64" y="T65"/>
                      </a:cxn>
                      <a:cxn ang="T131">
                        <a:pos x="T66" y="T67"/>
                      </a:cxn>
                      <a:cxn ang="T132">
                        <a:pos x="T68" y="T69"/>
                      </a:cxn>
                      <a:cxn ang="T133">
                        <a:pos x="T70" y="T71"/>
                      </a:cxn>
                      <a:cxn ang="T134">
                        <a:pos x="T72" y="T73"/>
                      </a:cxn>
                      <a:cxn ang="T135">
                        <a:pos x="T74" y="T75"/>
                      </a:cxn>
                      <a:cxn ang="T136">
                        <a:pos x="T76" y="T77"/>
                      </a:cxn>
                      <a:cxn ang="T137">
                        <a:pos x="T78" y="T79"/>
                      </a:cxn>
                      <a:cxn ang="T138">
                        <a:pos x="T80" y="T81"/>
                      </a:cxn>
                      <a:cxn ang="T139">
                        <a:pos x="T82" y="T83"/>
                      </a:cxn>
                      <a:cxn ang="T140">
                        <a:pos x="T84" y="T85"/>
                      </a:cxn>
                      <a:cxn ang="T141">
                        <a:pos x="T86" y="T87"/>
                      </a:cxn>
                      <a:cxn ang="T142">
                        <a:pos x="T88" y="T89"/>
                      </a:cxn>
                      <a:cxn ang="T143">
                        <a:pos x="T90" y="T91"/>
                      </a:cxn>
                      <a:cxn ang="T144">
                        <a:pos x="T92" y="T93"/>
                      </a:cxn>
                      <a:cxn ang="T145">
                        <a:pos x="T94" y="T95"/>
                      </a:cxn>
                      <a:cxn ang="T146">
                        <a:pos x="T96" y="T97"/>
                      </a:cxn>
                    </a:cxnLst>
                    <a:rect l="0" t="0" r="r" b="b"/>
                    <a:pathLst>
                      <a:path w="113" h="207">
                        <a:moveTo>
                          <a:pt x="46" y="184"/>
                        </a:moveTo>
                        <a:lnTo>
                          <a:pt x="46" y="184"/>
                        </a:lnTo>
                        <a:lnTo>
                          <a:pt x="46" y="165"/>
                        </a:lnTo>
                        <a:lnTo>
                          <a:pt x="49" y="146"/>
                        </a:lnTo>
                        <a:lnTo>
                          <a:pt x="51" y="137"/>
                        </a:lnTo>
                        <a:lnTo>
                          <a:pt x="53" y="128"/>
                        </a:lnTo>
                        <a:lnTo>
                          <a:pt x="56" y="118"/>
                        </a:lnTo>
                        <a:lnTo>
                          <a:pt x="61" y="109"/>
                        </a:lnTo>
                        <a:lnTo>
                          <a:pt x="65" y="100"/>
                        </a:lnTo>
                        <a:lnTo>
                          <a:pt x="69" y="91"/>
                        </a:lnTo>
                        <a:lnTo>
                          <a:pt x="74" y="81"/>
                        </a:lnTo>
                        <a:lnTo>
                          <a:pt x="81" y="72"/>
                        </a:lnTo>
                        <a:lnTo>
                          <a:pt x="88" y="62"/>
                        </a:lnTo>
                        <a:lnTo>
                          <a:pt x="95" y="53"/>
                        </a:lnTo>
                        <a:lnTo>
                          <a:pt x="104" y="44"/>
                        </a:lnTo>
                        <a:lnTo>
                          <a:pt x="113" y="34"/>
                        </a:lnTo>
                        <a:lnTo>
                          <a:pt x="81" y="0"/>
                        </a:lnTo>
                        <a:lnTo>
                          <a:pt x="70" y="12"/>
                        </a:lnTo>
                        <a:lnTo>
                          <a:pt x="60" y="24"/>
                        </a:lnTo>
                        <a:lnTo>
                          <a:pt x="51" y="34"/>
                        </a:lnTo>
                        <a:lnTo>
                          <a:pt x="43" y="46"/>
                        </a:lnTo>
                        <a:lnTo>
                          <a:pt x="35" y="57"/>
                        </a:lnTo>
                        <a:lnTo>
                          <a:pt x="29" y="69"/>
                        </a:lnTo>
                        <a:lnTo>
                          <a:pt x="23" y="79"/>
                        </a:lnTo>
                        <a:lnTo>
                          <a:pt x="18" y="91"/>
                        </a:lnTo>
                        <a:lnTo>
                          <a:pt x="13" y="102"/>
                        </a:lnTo>
                        <a:lnTo>
                          <a:pt x="9" y="114"/>
                        </a:lnTo>
                        <a:lnTo>
                          <a:pt x="6" y="126"/>
                        </a:lnTo>
                        <a:lnTo>
                          <a:pt x="4" y="138"/>
                        </a:lnTo>
                        <a:lnTo>
                          <a:pt x="1" y="160"/>
                        </a:lnTo>
                        <a:lnTo>
                          <a:pt x="0" y="184"/>
                        </a:lnTo>
                        <a:lnTo>
                          <a:pt x="0" y="189"/>
                        </a:lnTo>
                        <a:lnTo>
                          <a:pt x="2" y="193"/>
                        </a:lnTo>
                        <a:lnTo>
                          <a:pt x="4" y="197"/>
                        </a:lnTo>
                        <a:lnTo>
                          <a:pt x="7" y="200"/>
                        </a:lnTo>
                        <a:lnTo>
                          <a:pt x="10" y="204"/>
                        </a:lnTo>
                        <a:lnTo>
                          <a:pt x="14" y="205"/>
                        </a:lnTo>
                        <a:lnTo>
                          <a:pt x="19" y="206"/>
                        </a:lnTo>
                        <a:lnTo>
                          <a:pt x="23" y="207"/>
                        </a:lnTo>
                        <a:lnTo>
                          <a:pt x="27" y="206"/>
                        </a:lnTo>
                        <a:lnTo>
                          <a:pt x="31" y="205"/>
                        </a:lnTo>
                        <a:lnTo>
                          <a:pt x="35" y="204"/>
                        </a:lnTo>
                        <a:lnTo>
                          <a:pt x="39" y="200"/>
                        </a:lnTo>
                        <a:lnTo>
                          <a:pt x="42" y="197"/>
                        </a:lnTo>
                        <a:lnTo>
                          <a:pt x="44" y="193"/>
                        </a:lnTo>
                        <a:lnTo>
                          <a:pt x="45" y="189"/>
                        </a:lnTo>
                        <a:lnTo>
                          <a:pt x="46" y="18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72" name="Freeform 734"/>
                  <p:cNvSpPr>
                    <a:spLocks noChangeAspect="1"/>
                  </p:cNvSpPr>
                  <p:nvPr/>
                </p:nvSpPr>
                <p:spPr bwMode="auto">
                  <a:xfrm>
                    <a:off x="3228" y="1417"/>
                    <a:ext cx="14" cy="93"/>
                  </a:xfrm>
                  <a:custGeom>
                    <a:avLst/>
                    <a:gdLst>
                      <a:gd name="T0" fmla="*/ 8 w 46"/>
                      <a:gd name="T1" fmla="*/ 93 h 316"/>
                      <a:gd name="T2" fmla="*/ 14 w 46"/>
                      <a:gd name="T3" fmla="*/ 86 h 316"/>
                      <a:gd name="T4" fmla="*/ 14 w 46"/>
                      <a:gd name="T5" fmla="*/ 0 h 316"/>
                      <a:gd name="T6" fmla="*/ 0 w 46"/>
                      <a:gd name="T7" fmla="*/ 0 h 316"/>
                      <a:gd name="T8" fmla="*/ 0 w 46"/>
                      <a:gd name="T9" fmla="*/ 86 h 316"/>
                      <a:gd name="T10" fmla="*/ 8 w 46"/>
                      <a:gd name="T11" fmla="*/ 93 h 316"/>
                      <a:gd name="T12" fmla="*/ 0 w 46"/>
                      <a:gd name="T13" fmla="*/ 86 h 316"/>
                      <a:gd name="T14" fmla="*/ 0 w 46"/>
                      <a:gd name="T15" fmla="*/ 88 h 316"/>
                      <a:gd name="T16" fmla="*/ 1 w 46"/>
                      <a:gd name="T17" fmla="*/ 89 h 316"/>
                      <a:gd name="T18" fmla="*/ 1 w 46"/>
                      <a:gd name="T19" fmla="*/ 90 h 316"/>
                      <a:gd name="T20" fmla="*/ 2 w 46"/>
                      <a:gd name="T21" fmla="*/ 91 h 316"/>
                      <a:gd name="T22" fmla="*/ 3 w 46"/>
                      <a:gd name="T23" fmla="*/ 92 h 316"/>
                      <a:gd name="T24" fmla="*/ 4 w 46"/>
                      <a:gd name="T25" fmla="*/ 92 h 316"/>
                      <a:gd name="T26" fmla="*/ 6 w 46"/>
                      <a:gd name="T27" fmla="*/ 93 h 316"/>
                      <a:gd name="T28" fmla="*/ 7 w 46"/>
                      <a:gd name="T29" fmla="*/ 93 h 316"/>
                      <a:gd name="T30" fmla="*/ 8 w 46"/>
                      <a:gd name="T31" fmla="*/ 93 h 316"/>
                      <a:gd name="T32" fmla="*/ 9 w 46"/>
                      <a:gd name="T33" fmla="*/ 92 h 316"/>
                      <a:gd name="T34" fmla="*/ 11 w 46"/>
                      <a:gd name="T35" fmla="*/ 92 h 316"/>
                      <a:gd name="T36" fmla="*/ 12 w 46"/>
                      <a:gd name="T37" fmla="*/ 91 h 316"/>
                      <a:gd name="T38" fmla="*/ 13 w 46"/>
                      <a:gd name="T39" fmla="*/ 90 h 316"/>
                      <a:gd name="T40" fmla="*/ 13 w 46"/>
                      <a:gd name="T41" fmla="*/ 89 h 316"/>
                      <a:gd name="T42" fmla="*/ 14 w 46"/>
                      <a:gd name="T43" fmla="*/ 88 h 316"/>
                      <a:gd name="T44" fmla="*/ 14 w 46"/>
                      <a:gd name="T45" fmla="*/ 86 h 316"/>
                      <a:gd name="T46" fmla="*/ 8 w 46"/>
                      <a:gd name="T47" fmla="*/ 93 h 31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316">
                        <a:moveTo>
                          <a:pt x="27" y="315"/>
                        </a:moveTo>
                        <a:lnTo>
                          <a:pt x="46" y="292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292"/>
                        </a:lnTo>
                        <a:lnTo>
                          <a:pt x="27" y="315"/>
                        </a:lnTo>
                        <a:lnTo>
                          <a:pt x="0" y="292"/>
                        </a:lnTo>
                        <a:lnTo>
                          <a:pt x="0" y="299"/>
                        </a:lnTo>
                        <a:lnTo>
                          <a:pt x="2" y="303"/>
                        </a:lnTo>
                        <a:lnTo>
                          <a:pt x="4" y="307"/>
                        </a:lnTo>
                        <a:lnTo>
                          <a:pt x="7" y="310"/>
                        </a:lnTo>
                        <a:lnTo>
                          <a:pt x="10" y="312"/>
                        </a:lnTo>
                        <a:lnTo>
                          <a:pt x="14" y="314"/>
                        </a:lnTo>
                        <a:lnTo>
                          <a:pt x="19" y="315"/>
                        </a:lnTo>
                        <a:lnTo>
                          <a:pt x="23" y="316"/>
                        </a:lnTo>
                        <a:lnTo>
                          <a:pt x="27" y="315"/>
                        </a:lnTo>
                        <a:lnTo>
                          <a:pt x="31" y="314"/>
                        </a:lnTo>
                        <a:lnTo>
                          <a:pt x="35" y="312"/>
                        </a:lnTo>
                        <a:lnTo>
                          <a:pt x="39" y="310"/>
                        </a:lnTo>
                        <a:lnTo>
                          <a:pt x="42" y="307"/>
                        </a:lnTo>
                        <a:lnTo>
                          <a:pt x="44" y="303"/>
                        </a:lnTo>
                        <a:lnTo>
                          <a:pt x="45" y="299"/>
                        </a:lnTo>
                        <a:lnTo>
                          <a:pt x="46" y="292"/>
                        </a:lnTo>
                        <a:lnTo>
                          <a:pt x="27" y="31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73" name="Freeform 735"/>
                  <p:cNvSpPr>
                    <a:spLocks noChangeAspect="1"/>
                  </p:cNvSpPr>
                  <p:nvPr/>
                </p:nvSpPr>
                <p:spPr bwMode="auto">
                  <a:xfrm>
                    <a:off x="3199" y="1496"/>
                    <a:ext cx="36" cy="21"/>
                  </a:xfrm>
                  <a:custGeom>
                    <a:avLst/>
                    <a:gdLst>
                      <a:gd name="T0" fmla="*/ 0 w 119"/>
                      <a:gd name="T1" fmla="*/ 14 h 65"/>
                      <a:gd name="T2" fmla="*/ 8 w 119"/>
                      <a:gd name="T3" fmla="*/ 21 h 65"/>
                      <a:gd name="T4" fmla="*/ 36 w 119"/>
                      <a:gd name="T5" fmla="*/ 15 h 65"/>
                      <a:gd name="T6" fmla="*/ 33 w 119"/>
                      <a:gd name="T7" fmla="*/ 0 h 65"/>
                      <a:gd name="T8" fmla="*/ 5 w 119"/>
                      <a:gd name="T9" fmla="*/ 6 h 65"/>
                      <a:gd name="T10" fmla="*/ 0 w 119"/>
                      <a:gd name="T11" fmla="*/ 14 h 65"/>
                      <a:gd name="T12" fmla="*/ 5 w 119"/>
                      <a:gd name="T13" fmla="*/ 6 h 65"/>
                      <a:gd name="T14" fmla="*/ 4 w 119"/>
                      <a:gd name="T15" fmla="*/ 7 h 65"/>
                      <a:gd name="T16" fmla="*/ 2 w 119"/>
                      <a:gd name="T17" fmla="*/ 7 h 65"/>
                      <a:gd name="T18" fmla="*/ 2 w 119"/>
                      <a:gd name="T19" fmla="*/ 8 h 65"/>
                      <a:gd name="T20" fmla="*/ 1 w 119"/>
                      <a:gd name="T21" fmla="*/ 10 h 65"/>
                      <a:gd name="T22" fmla="*/ 0 w 119"/>
                      <a:gd name="T23" fmla="*/ 11 h 65"/>
                      <a:gd name="T24" fmla="*/ 0 w 119"/>
                      <a:gd name="T25" fmla="*/ 12 h 65"/>
                      <a:gd name="T26" fmla="*/ 0 w 119"/>
                      <a:gd name="T27" fmla="*/ 14 h 65"/>
                      <a:gd name="T28" fmla="*/ 0 w 119"/>
                      <a:gd name="T29" fmla="*/ 15 h 65"/>
                      <a:gd name="T30" fmla="*/ 0 w 119"/>
                      <a:gd name="T31" fmla="*/ 16 h 65"/>
                      <a:gd name="T32" fmla="*/ 1 w 119"/>
                      <a:gd name="T33" fmla="*/ 18 h 65"/>
                      <a:gd name="T34" fmla="*/ 2 w 119"/>
                      <a:gd name="T35" fmla="*/ 19 h 65"/>
                      <a:gd name="T36" fmla="*/ 3 w 119"/>
                      <a:gd name="T37" fmla="*/ 20 h 65"/>
                      <a:gd name="T38" fmla="*/ 4 w 119"/>
                      <a:gd name="T39" fmla="*/ 20 h 65"/>
                      <a:gd name="T40" fmla="*/ 5 w 119"/>
                      <a:gd name="T41" fmla="*/ 21 h 65"/>
                      <a:gd name="T42" fmla="*/ 7 w 119"/>
                      <a:gd name="T43" fmla="*/ 21 h 65"/>
                      <a:gd name="T44" fmla="*/ 8 w 119"/>
                      <a:gd name="T45" fmla="*/ 21 h 65"/>
                      <a:gd name="T46" fmla="*/ 0 w 119"/>
                      <a:gd name="T47" fmla="*/ 14 h 6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119" h="65">
                        <a:moveTo>
                          <a:pt x="0" y="42"/>
                        </a:moveTo>
                        <a:lnTo>
                          <a:pt x="27" y="64"/>
                        </a:lnTo>
                        <a:lnTo>
                          <a:pt x="119" y="45"/>
                        </a:lnTo>
                        <a:lnTo>
                          <a:pt x="110" y="0"/>
                        </a:lnTo>
                        <a:lnTo>
                          <a:pt x="18" y="19"/>
                        </a:lnTo>
                        <a:lnTo>
                          <a:pt x="0" y="42"/>
                        </a:lnTo>
                        <a:lnTo>
                          <a:pt x="18" y="19"/>
                        </a:lnTo>
                        <a:lnTo>
                          <a:pt x="13" y="21"/>
                        </a:lnTo>
                        <a:lnTo>
                          <a:pt x="8" y="23"/>
                        </a:lnTo>
                        <a:lnTo>
                          <a:pt x="5" y="26"/>
                        </a:lnTo>
                        <a:lnTo>
                          <a:pt x="2" y="30"/>
                        </a:lnTo>
                        <a:lnTo>
                          <a:pt x="1" y="34"/>
                        </a:lnTo>
                        <a:lnTo>
                          <a:pt x="0" y="38"/>
                        </a:lnTo>
                        <a:lnTo>
                          <a:pt x="0" y="42"/>
                        </a:lnTo>
                        <a:lnTo>
                          <a:pt x="0" y="46"/>
                        </a:lnTo>
                        <a:lnTo>
                          <a:pt x="1" y="51"/>
                        </a:lnTo>
                        <a:lnTo>
                          <a:pt x="3" y="55"/>
                        </a:lnTo>
                        <a:lnTo>
                          <a:pt x="6" y="58"/>
                        </a:lnTo>
                        <a:lnTo>
                          <a:pt x="9" y="61"/>
                        </a:lnTo>
                        <a:lnTo>
                          <a:pt x="13" y="63"/>
                        </a:lnTo>
                        <a:lnTo>
                          <a:pt x="17" y="64"/>
                        </a:lnTo>
                        <a:lnTo>
                          <a:pt x="22" y="65"/>
                        </a:lnTo>
                        <a:lnTo>
                          <a:pt x="27" y="64"/>
                        </a:lnTo>
                        <a:lnTo>
                          <a:pt x="0" y="4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74" name="Freeform 736"/>
                  <p:cNvSpPr>
                    <a:spLocks noChangeAspect="1"/>
                  </p:cNvSpPr>
                  <p:nvPr/>
                </p:nvSpPr>
                <p:spPr bwMode="auto">
                  <a:xfrm>
                    <a:off x="3199" y="1511"/>
                    <a:ext cx="14" cy="36"/>
                  </a:xfrm>
                  <a:custGeom>
                    <a:avLst/>
                    <a:gdLst>
                      <a:gd name="T0" fmla="*/ 7 w 46"/>
                      <a:gd name="T1" fmla="*/ 36 h 113"/>
                      <a:gd name="T2" fmla="*/ 14 w 46"/>
                      <a:gd name="T3" fmla="*/ 29 h 113"/>
                      <a:gd name="T4" fmla="*/ 14 w 46"/>
                      <a:gd name="T5" fmla="*/ 0 h 113"/>
                      <a:gd name="T6" fmla="*/ 0 w 46"/>
                      <a:gd name="T7" fmla="*/ 0 h 113"/>
                      <a:gd name="T8" fmla="*/ 0 w 46"/>
                      <a:gd name="T9" fmla="*/ 29 h 113"/>
                      <a:gd name="T10" fmla="*/ 7 w 46"/>
                      <a:gd name="T11" fmla="*/ 36 h 113"/>
                      <a:gd name="T12" fmla="*/ 0 w 46"/>
                      <a:gd name="T13" fmla="*/ 29 h 113"/>
                      <a:gd name="T14" fmla="*/ 0 w 46"/>
                      <a:gd name="T15" fmla="*/ 30 h 113"/>
                      <a:gd name="T16" fmla="*/ 1 w 46"/>
                      <a:gd name="T17" fmla="*/ 32 h 113"/>
                      <a:gd name="T18" fmla="*/ 1 w 46"/>
                      <a:gd name="T19" fmla="*/ 33 h 113"/>
                      <a:gd name="T20" fmla="*/ 2 w 46"/>
                      <a:gd name="T21" fmla="*/ 34 h 113"/>
                      <a:gd name="T22" fmla="*/ 3 w 46"/>
                      <a:gd name="T23" fmla="*/ 35 h 113"/>
                      <a:gd name="T24" fmla="*/ 5 w 46"/>
                      <a:gd name="T25" fmla="*/ 36 h 113"/>
                      <a:gd name="T26" fmla="*/ 6 w 46"/>
                      <a:gd name="T27" fmla="*/ 36 h 113"/>
                      <a:gd name="T28" fmla="*/ 7 w 46"/>
                      <a:gd name="T29" fmla="*/ 36 h 113"/>
                      <a:gd name="T30" fmla="*/ 8 w 46"/>
                      <a:gd name="T31" fmla="*/ 36 h 113"/>
                      <a:gd name="T32" fmla="*/ 10 w 46"/>
                      <a:gd name="T33" fmla="*/ 36 h 113"/>
                      <a:gd name="T34" fmla="*/ 11 w 46"/>
                      <a:gd name="T35" fmla="*/ 35 h 113"/>
                      <a:gd name="T36" fmla="*/ 12 w 46"/>
                      <a:gd name="T37" fmla="*/ 34 h 113"/>
                      <a:gd name="T38" fmla="*/ 13 w 46"/>
                      <a:gd name="T39" fmla="*/ 33 h 113"/>
                      <a:gd name="T40" fmla="*/ 13 w 46"/>
                      <a:gd name="T41" fmla="*/ 32 h 113"/>
                      <a:gd name="T42" fmla="*/ 14 w 46"/>
                      <a:gd name="T43" fmla="*/ 30 h 113"/>
                      <a:gd name="T44" fmla="*/ 14 w 46"/>
                      <a:gd name="T45" fmla="*/ 29 h 113"/>
                      <a:gd name="T46" fmla="*/ 7 w 46"/>
                      <a:gd name="T47" fmla="*/ 36 h 11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13">
                        <a:moveTo>
                          <a:pt x="23" y="113"/>
                        </a:moveTo>
                        <a:lnTo>
                          <a:pt x="46" y="90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90"/>
                        </a:lnTo>
                        <a:lnTo>
                          <a:pt x="23" y="113"/>
                        </a:lnTo>
                        <a:lnTo>
                          <a:pt x="0" y="90"/>
                        </a:lnTo>
                        <a:lnTo>
                          <a:pt x="0" y="95"/>
                        </a:lnTo>
                        <a:lnTo>
                          <a:pt x="2" y="100"/>
                        </a:lnTo>
                        <a:lnTo>
                          <a:pt x="4" y="103"/>
                        </a:lnTo>
                        <a:lnTo>
                          <a:pt x="7" y="107"/>
                        </a:lnTo>
                        <a:lnTo>
                          <a:pt x="11" y="110"/>
                        </a:lnTo>
                        <a:lnTo>
                          <a:pt x="15" y="112"/>
                        </a:lnTo>
                        <a:lnTo>
                          <a:pt x="19" y="113"/>
                        </a:lnTo>
                        <a:lnTo>
                          <a:pt x="23" y="113"/>
                        </a:lnTo>
                        <a:lnTo>
                          <a:pt x="27" y="113"/>
                        </a:lnTo>
                        <a:lnTo>
                          <a:pt x="32" y="112"/>
                        </a:lnTo>
                        <a:lnTo>
                          <a:pt x="36" y="110"/>
                        </a:lnTo>
                        <a:lnTo>
                          <a:pt x="39" y="107"/>
                        </a:lnTo>
                        <a:lnTo>
                          <a:pt x="42" y="103"/>
                        </a:lnTo>
                        <a:lnTo>
                          <a:pt x="44" y="100"/>
                        </a:lnTo>
                        <a:lnTo>
                          <a:pt x="45" y="95"/>
                        </a:lnTo>
                        <a:lnTo>
                          <a:pt x="46" y="90"/>
                        </a:lnTo>
                        <a:lnTo>
                          <a:pt x="23" y="11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75" name="Freeform 737"/>
                  <p:cNvSpPr>
                    <a:spLocks noChangeAspect="1"/>
                  </p:cNvSpPr>
                  <p:nvPr/>
                </p:nvSpPr>
                <p:spPr bwMode="auto">
                  <a:xfrm>
                    <a:off x="3206" y="1532"/>
                    <a:ext cx="36" cy="14"/>
                  </a:xfrm>
                  <a:custGeom>
                    <a:avLst/>
                    <a:gdLst>
                      <a:gd name="T0" fmla="*/ 36 w 102"/>
                      <a:gd name="T1" fmla="*/ 7 h 46"/>
                      <a:gd name="T2" fmla="*/ 28 w 102"/>
                      <a:gd name="T3" fmla="*/ 0 h 46"/>
                      <a:gd name="T4" fmla="*/ 0 w 102"/>
                      <a:gd name="T5" fmla="*/ 0 h 46"/>
                      <a:gd name="T6" fmla="*/ 0 w 102"/>
                      <a:gd name="T7" fmla="*/ 14 h 46"/>
                      <a:gd name="T8" fmla="*/ 28 w 102"/>
                      <a:gd name="T9" fmla="*/ 14 h 46"/>
                      <a:gd name="T10" fmla="*/ 36 w 102"/>
                      <a:gd name="T11" fmla="*/ 7 h 46"/>
                      <a:gd name="T12" fmla="*/ 28 w 102"/>
                      <a:gd name="T13" fmla="*/ 14 h 46"/>
                      <a:gd name="T14" fmla="*/ 30 w 102"/>
                      <a:gd name="T15" fmla="*/ 14 h 46"/>
                      <a:gd name="T16" fmla="*/ 32 w 102"/>
                      <a:gd name="T17" fmla="*/ 13 h 46"/>
                      <a:gd name="T18" fmla="*/ 33 w 102"/>
                      <a:gd name="T19" fmla="*/ 13 h 46"/>
                      <a:gd name="T20" fmla="*/ 34 w 102"/>
                      <a:gd name="T21" fmla="*/ 12 h 46"/>
                      <a:gd name="T22" fmla="*/ 35 w 102"/>
                      <a:gd name="T23" fmla="*/ 11 h 46"/>
                      <a:gd name="T24" fmla="*/ 36 w 102"/>
                      <a:gd name="T25" fmla="*/ 9 h 46"/>
                      <a:gd name="T26" fmla="*/ 36 w 102"/>
                      <a:gd name="T27" fmla="*/ 8 h 46"/>
                      <a:gd name="T28" fmla="*/ 36 w 102"/>
                      <a:gd name="T29" fmla="*/ 7 h 46"/>
                      <a:gd name="T30" fmla="*/ 36 w 102"/>
                      <a:gd name="T31" fmla="*/ 6 h 46"/>
                      <a:gd name="T32" fmla="*/ 36 w 102"/>
                      <a:gd name="T33" fmla="*/ 4 h 46"/>
                      <a:gd name="T34" fmla="*/ 35 w 102"/>
                      <a:gd name="T35" fmla="*/ 3 h 46"/>
                      <a:gd name="T36" fmla="*/ 34 w 102"/>
                      <a:gd name="T37" fmla="*/ 2 h 46"/>
                      <a:gd name="T38" fmla="*/ 33 w 102"/>
                      <a:gd name="T39" fmla="*/ 1 h 46"/>
                      <a:gd name="T40" fmla="*/ 32 w 102"/>
                      <a:gd name="T41" fmla="*/ 1 h 46"/>
                      <a:gd name="T42" fmla="*/ 30 w 102"/>
                      <a:gd name="T43" fmla="*/ 0 h 46"/>
                      <a:gd name="T44" fmla="*/ 28 w 102"/>
                      <a:gd name="T45" fmla="*/ 0 h 46"/>
                      <a:gd name="T46" fmla="*/ 36 w 102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102" h="46">
                        <a:moveTo>
                          <a:pt x="102" y="23"/>
                        </a:moveTo>
                        <a:lnTo>
                          <a:pt x="79" y="0"/>
                        </a:lnTo>
                        <a:lnTo>
                          <a:pt x="0" y="0"/>
                        </a:lnTo>
                        <a:lnTo>
                          <a:pt x="0" y="46"/>
                        </a:lnTo>
                        <a:lnTo>
                          <a:pt x="79" y="46"/>
                        </a:lnTo>
                        <a:lnTo>
                          <a:pt x="102" y="23"/>
                        </a:lnTo>
                        <a:lnTo>
                          <a:pt x="79" y="46"/>
                        </a:lnTo>
                        <a:lnTo>
                          <a:pt x="84" y="45"/>
                        </a:lnTo>
                        <a:lnTo>
                          <a:pt x="90" y="44"/>
                        </a:lnTo>
                        <a:lnTo>
                          <a:pt x="94" y="42"/>
                        </a:lnTo>
                        <a:lnTo>
                          <a:pt x="97" y="39"/>
                        </a:lnTo>
                        <a:lnTo>
                          <a:pt x="99" y="35"/>
                        </a:lnTo>
                        <a:lnTo>
                          <a:pt x="101" y="31"/>
                        </a:lnTo>
                        <a:lnTo>
                          <a:pt x="102" y="27"/>
                        </a:lnTo>
                        <a:lnTo>
                          <a:pt x="102" y="23"/>
                        </a:lnTo>
                        <a:lnTo>
                          <a:pt x="102" y="19"/>
                        </a:lnTo>
                        <a:lnTo>
                          <a:pt x="101" y="14"/>
                        </a:lnTo>
                        <a:lnTo>
                          <a:pt x="99" y="10"/>
                        </a:lnTo>
                        <a:lnTo>
                          <a:pt x="97" y="7"/>
                        </a:lnTo>
                        <a:lnTo>
                          <a:pt x="94" y="4"/>
                        </a:lnTo>
                        <a:lnTo>
                          <a:pt x="90" y="2"/>
                        </a:lnTo>
                        <a:lnTo>
                          <a:pt x="84" y="0"/>
                        </a:lnTo>
                        <a:lnTo>
                          <a:pt x="79" y="0"/>
                        </a:lnTo>
                        <a:lnTo>
                          <a:pt x="102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76" name="Freeform 738"/>
                  <p:cNvSpPr>
                    <a:spLocks noChangeAspect="1"/>
                  </p:cNvSpPr>
                  <p:nvPr/>
                </p:nvSpPr>
                <p:spPr bwMode="auto">
                  <a:xfrm>
                    <a:off x="3228" y="1539"/>
                    <a:ext cx="14" cy="336"/>
                  </a:xfrm>
                  <a:custGeom>
                    <a:avLst/>
                    <a:gdLst>
                      <a:gd name="T0" fmla="*/ 7 w 46"/>
                      <a:gd name="T1" fmla="*/ 336 h 1115"/>
                      <a:gd name="T2" fmla="*/ 14 w 46"/>
                      <a:gd name="T3" fmla="*/ 329 h 1115"/>
                      <a:gd name="T4" fmla="*/ 14 w 46"/>
                      <a:gd name="T5" fmla="*/ 0 h 1115"/>
                      <a:gd name="T6" fmla="*/ 0 w 46"/>
                      <a:gd name="T7" fmla="*/ 0 h 1115"/>
                      <a:gd name="T8" fmla="*/ 0 w 46"/>
                      <a:gd name="T9" fmla="*/ 329 h 1115"/>
                      <a:gd name="T10" fmla="*/ 7 w 46"/>
                      <a:gd name="T11" fmla="*/ 336 h 1115"/>
                      <a:gd name="T12" fmla="*/ 0 w 46"/>
                      <a:gd name="T13" fmla="*/ 329 h 1115"/>
                      <a:gd name="T14" fmla="*/ 0 w 46"/>
                      <a:gd name="T15" fmla="*/ 331 h 1115"/>
                      <a:gd name="T16" fmla="*/ 1 w 46"/>
                      <a:gd name="T17" fmla="*/ 332 h 1115"/>
                      <a:gd name="T18" fmla="*/ 1 w 46"/>
                      <a:gd name="T19" fmla="*/ 333 h 1115"/>
                      <a:gd name="T20" fmla="*/ 2 w 46"/>
                      <a:gd name="T21" fmla="*/ 334 h 1115"/>
                      <a:gd name="T22" fmla="*/ 3 w 46"/>
                      <a:gd name="T23" fmla="*/ 335 h 1115"/>
                      <a:gd name="T24" fmla="*/ 5 w 46"/>
                      <a:gd name="T25" fmla="*/ 335 h 1115"/>
                      <a:gd name="T26" fmla="*/ 6 w 46"/>
                      <a:gd name="T27" fmla="*/ 336 h 1115"/>
                      <a:gd name="T28" fmla="*/ 7 w 46"/>
                      <a:gd name="T29" fmla="*/ 336 h 1115"/>
                      <a:gd name="T30" fmla="*/ 8 w 46"/>
                      <a:gd name="T31" fmla="*/ 336 h 1115"/>
                      <a:gd name="T32" fmla="*/ 10 w 46"/>
                      <a:gd name="T33" fmla="*/ 335 h 1115"/>
                      <a:gd name="T34" fmla="*/ 11 w 46"/>
                      <a:gd name="T35" fmla="*/ 335 h 1115"/>
                      <a:gd name="T36" fmla="*/ 12 w 46"/>
                      <a:gd name="T37" fmla="*/ 334 h 1115"/>
                      <a:gd name="T38" fmla="*/ 13 w 46"/>
                      <a:gd name="T39" fmla="*/ 333 h 1115"/>
                      <a:gd name="T40" fmla="*/ 13 w 46"/>
                      <a:gd name="T41" fmla="*/ 332 h 1115"/>
                      <a:gd name="T42" fmla="*/ 14 w 46"/>
                      <a:gd name="T43" fmla="*/ 331 h 1115"/>
                      <a:gd name="T44" fmla="*/ 14 w 46"/>
                      <a:gd name="T45" fmla="*/ 329 h 1115"/>
                      <a:gd name="T46" fmla="*/ 7 w 46"/>
                      <a:gd name="T47" fmla="*/ 336 h 111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115">
                        <a:moveTo>
                          <a:pt x="23" y="1115"/>
                        </a:moveTo>
                        <a:lnTo>
                          <a:pt x="46" y="1092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92"/>
                        </a:lnTo>
                        <a:lnTo>
                          <a:pt x="23" y="1115"/>
                        </a:lnTo>
                        <a:lnTo>
                          <a:pt x="0" y="1092"/>
                        </a:lnTo>
                        <a:lnTo>
                          <a:pt x="1" y="1097"/>
                        </a:lnTo>
                        <a:lnTo>
                          <a:pt x="2" y="1101"/>
                        </a:lnTo>
                        <a:lnTo>
                          <a:pt x="4" y="1105"/>
                        </a:lnTo>
                        <a:lnTo>
                          <a:pt x="7" y="1108"/>
                        </a:lnTo>
                        <a:lnTo>
                          <a:pt x="11" y="1112"/>
                        </a:lnTo>
                        <a:lnTo>
                          <a:pt x="15" y="1113"/>
                        </a:lnTo>
                        <a:lnTo>
                          <a:pt x="19" y="1114"/>
                        </a:lnTo>
                        <a:lnTo>
                          <a:pt x="23" y="1115"/>
                        </a:lnTo>
                        <a:lnTo>
                          <a:pt x="27" y="1114"/>
                        </a:lnTo>
                        <a:lnTo>
                          <a:pt x="32" y="1113"/>
                        </a:lnTo>
                        <a:lnTo>
                          <a:pt x="36" y="1112"/>
                        </a:lnTo>
                        <a:lnTo>
                          <a:pt x="39" y="1108"/>
                        </a:lnTo>
                        <a:lnTo>
                          <a:pt x="42" y="1105"/>
                        </a:lnTo>
                        <a:lnTo>
                          <a:pt x="44" y="1101"/>
                        </a:lnTo>
                        <a:lnTo>
                          <a:pt x="46" y="1097"/>
                        </a:lnTo>
                        <a:lnTo>
                          <a:pt x="46" y="1092"/>
                        </a:lnTo>
                        <a:lnTo>
                          <a:pt x="23" y="111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77" name="Freeform 739"/>
                  <p:cNvSpPr>
                    <a:spLocks noChangeAspect="1"/>
                  </p:cNvSpPr>
                  <p:nvPr/>
                </p:nvSpPr>
                <p:spPr bwMode="auto">
                  <a:xfrm>
                    <a:off x="3213" y="1861"/>
                    <a:ext cx="14" cy="14"/>
                  </a:xfrm>
                  <a:custGeom>
                    <a:avLst/>
                    <a:gdLst>
                      <a:gd name="T0" fmla="*/ 0 w 56"/>
                      <a:gd name="T1" fmla="*/ 7 h 47"/>
                      <a:gd name="T2" fmla="*/ 6 w 56"/>
                      <a:gd name="T3" fmla="*/ 14 h 47"/>
                      <a:gd name="T4" fmla="*/ 14 w 56"/>
                      <a:gd name="T5" fmla="*/ 14 h 47"/>
                      <a:gd name="T6" fmla="*/ 14 w 56"/>
                      <a:gd name="T7" fmla="*/ 0 h 47"/>
                      <a:gd name="T8" fmla="*/ 6 w 56"/>
                      <a:gd name="T9" fmla="*/ 0 h 47"/>
                      <a:gd name="T10" fmla="*/ 0 w 56"/>
                      <a:gd name="T11" fmla="*/ 7 h 47"/>
                      <a:gd name="T12" fmla="*/ 6 w 56"/>
                      <a:gd name="T13" fmla="*/ 0 h 47"/>
                      <a:gd name="T14" fmla="*/ 5 w 56"/>
                      <a:gd name="T15" fmla="*/ 0 h 47"/>
                      <a:gd name="T16" fmla="*/ 3 w 56"/>
                      <a:gd name="T17" fmla="*/ 1 h 47"/>
                      <a:gd name="T18" fmla="*/ 3 w 56"/>
                      <a:gd name="T19" fmla="*/ 1 h 47"/>
                      <a:gd name="T20" fmla="*/ 2 w 56"/>
                      <a:gd name="T21" fmla="*/ 2 h 47"/>
                      <a:gd name="T22" fmla="*/ 1 w 56"/>
                      <a:gd name="T23" fmla="*/ 3 h 47"/>
                      <a:gd name="T24" fmla="*/ 0 w 56"/>
                      <a:gd name="T25" fmla="*/ 4 h 47"/>
                      <a:gd name="T26" fmla="*/ 0 w 56"/>
                      <a:gd name="T27" fmla="*/ 6 h 47"/>
                      <a:gd name="T28" fmla="*/ 0 w 56"/>
                      <a:gd name="T29" fmla="*/ 7 h 47"/>
                      <a:gd name="T30" fmla="*/ 0 w 56"/>
                      <a:gd name="T31" fmla="*/ 8 h 47"/>
                      <a:gd name="T32" fmla="*/ 0 w 56"/>
                      <a:gd name="T33" fmla="*/ 10 h 47"/>
                      <a:gd name="T34" fmla="*/ 1 w 56"/>
                      <a:gd name="T35" fmla="*/ 11 h 47"/>
                      <a:gd name="T36" fmla="*/ 2 w 56"/>
                      <a:gd name="T37" fmla="*/ 12 h 47"/>
                      <a:gd name="T38" fmla="*/ 3 w 56"/>
                      <a:gd name="T39" fmla="*/ 13 h 47"/>
                      <a:gd name="T40" fmla="*/ 3 w 56"/>
                      <a:gd name="T41" fmla="*/ 13 h 47"/>
                      <a:gd name="T42" fmla="*/ 5 w 56"/>
                      <a:gd name="T43" fmla="*/ 14 h 47"/>
                      <a:gd name="T44" fmla="*/ 6 w 56"/>
                      <a:gd name="T45" fmla="*/ 14 h 47"/>
                      <a:gd name="T46" fmla="*/ 0 w 56"/>
                      <a:gd name="T47" fmla="*/ 7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56" h="47">
                        <a:moveTo>
                          <a:pt x="0" y="24"/>
                        </a:moveTo>
                        <a:lnTo>
                          <a:pt x="24" y="47"/>
                        </a:lnTo>
                        <a:lnTo>
                          <a:pt x="56" y="47"/>
                        </a:lnTo>
                        <a:lnTo>
                          <a:pt x="56" y="0"/>
                        </a:lnTo>
                        <a:lnTo>
                          <a:pt x="24" y="0"/>
                        </a:lnTo>
                        <a:lnTo>
                          <a:pt x="0" y="24"/>
                        </a:lnTo>
                        <a:lnTo>
                          <a:pt x="24" y="0"/>
                        </a:lnTo>
                        <a:lnTo>
                          <a:pt x="18" y="0"/>
                        </a:lnTo>
                        <a:lnTo>
                          <a:pt x="13" y="3"/>
                        </a:lnTo>
                        <a:lnTo>
                          <a:pt x="10" y="5"/>
                        </a:lnTo>
                        <a:lnTo>
                          <a:pt x="6" y="8"/>
                        </a:lnTo>
                        <a:lnTo>
                          <a:pt x="3" y="11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4"/>
                        </a:lnTo>
                        <a:lnTo>
                          <a:pt x="0" y="28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6" y="39"/>
                        </a:lnTo>
                        <a:lnTo>
                          <a:pt x="10" y="43"/>
                        </a:lnTo>
                        <a:lnTo>
                          <a:pt x="13" y="45"/>
                        </a:lnTo>
                        <a:lnTo>
                          <a:pt x="18" y="46"/>
                        </a:lnTo>
                        <a:lnTo>
                          <a:pt x="24" y="47"/>
                        </a:ln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78" name="Freeform 740"/>
                  <p:cNvSpPr>
                    <a:spLocks noChangeAspect="1"/>
                  </p:cNvSpPr>
                  <p:nvPr/>
                </p:nvSpPr>
                <p:spPr bwMode="auto">
                  <a:xfrm>
                    <a:off x="3213" y="1868"/>
                    <a:ext cx="7" cy="64"/>
                  </a:xfrm>
                  <a:custGeom>
                    <a:avLst/>
                    <a:gdLst>
                      <a:gd name="T0" fmla="*/ 4 w 47"/>
                      <a:gd name="T1" fmla="*/ 64 h 220"/>
                      <a:gd name="T2" fmla="*/ 7 w 47"/>
                      <a:gd name="T3" fmla="*/ 57 h 220"/>
                      <a:gd name="T4" fmla="*/ 7 w 47"/>
                      <a:gd name="T5" fmla="*/ 0 h 220"/>
                      <a:gd name="T6" fmla="*/ 0 w 47"/>
                      <a:gd name="T7" fmla="*/ 0 h 220"/>
                      <a:gd name="T8" fmla="*/ 0 w 47"/>
                      <a:gd name="T9" fmla="*/ 57 h 220"/>
                      <a:gd name="T10" fmla="*/ 4 w 47"/>
                      <a:gd name="T11" fmla="*/ 64 h 220"/>
                      <a:gd name="T12" fmla="*/ 0 w 47"/>
                      <a:gd name="T13" fmla="*/ 57 h 220"/>
                      <a:gd name="T14" fmla="*/ 0 w 47"/>
                      <a:gd name="T15" fmla="*/ 59 h 220"/>
                      <a:gd name="T16" fmla="*/ 0 w 47"/>
                      <a:gd name="T17" fmla="*/ 60 h 220"/>
                      <a:gd name="T18" fmla="*/ 1 w 47"/>
                      <a:gd name="T19" fmla="*/ 61 h 220"/>
                      <a:gd name="T20" fmla="*/ 1 w 47"/>
                      <a:gd name="T21" fmla="*/ 62 h 220"/>
                      <a:gd name="T22" fmla="*/ 2 w 47"/>
                      <a:gd name="T23" fmla="*/ 63 h 220"/>
                      <a:gd name="T24" fmla="*/ 2 w 47"/>
                      <a:gd name="T25" fmla="*/ 63 h 220"/>
                      <a:gd name="T26" fmla="*/ 3 w 47"/>
                      <a:gd name="T27" fmla="*/ 64 h 220"/>
                      <a:gd name="T28" fmla="*/ 4 w 47"/>
                      <a:gd name="T29" fmla="*/ 64 h 220"/>
                      <a:gd name="T30" fmla="*/ 4 w 47"/>
                      <a:gd name="T31" fmla="*/ 64 h 220"/>
                      <a:gd name="T32" fmla="*/ 5 w 47"/>
                      <a:gd name="T33" fmla="*/ 63 h 220"/>
                      <a:gd name="T34" fmla="*/ 5 w 47"/>
                      <a:gd name="T35" fmla="*/ 63 h 220"/>
                      <a:gd name="T36" fmla="*/ 6 w 47"/>
                      <a:gd name="T37" fmla="*/ 62 h 220"/>
                      <a:gd name="T38" fmla="*/ 6 w 47"/>
                      <a:gd name="T39" fmla="*/ 61 h 220"/>
                      <a:gd name="T40" fmla="*/ 7 w 47"/>
                      <a:gd name="T41" fmla="*/ 60 h 220"/>
                      <a:gd name="T42" fmla="*/ 7 w 47"/>
                      <a:gd name="T43" fmla="*/ 59 h 220"/>
                      <a:gd name="T44" fmla="*/ 7 w 47"/>
                      <a:gd name="T45" fmla="*/ 57 h 220"/>
                      <a:gd name="T46" fmla="*/ 4 w 47"/>
                      <a:gd name="T47" fmla="*/ 64 h 220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220">
                        <a:moveTo>
                          <a:pt x="24" y="220"/>
                        </a:moveTo>
                        <a:lnTo>
                          <a:pt x="47" y="19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96"/>
                        </a:lnTo>
                        <a:lnTo>
                          <a:pt x="24" y="220"/>
                        </a:lnTo>
                        <a:lnTo>
                          <a:pt x="0" y="196"/>
                        </a:lnTo>
                        <a:lnTo>
                          <a:pt x="0" y="202"/>
                        </a:lnTo>
                        <a:lnTo>
                          <a:pt x="2" y="206"/>
                        </a:lnTo>
                        <a:lnTo>
                          <a:pt x="5" y="210"/>
                        </a:lnTo>
                        <a:lnTo>
                          <a:pt x="8" y="213"/>
                        </a:lnTo>
                        <a:lnTo>
                          <a:pt x="11" y="216"/>
                        </a:lnTo>
                        <a:lnTo>
                          <a:pt x="15" y="218"/>
                        </a:lnTo>
                        <a:lnTo>
                          <a:pt x="19" y="220"/>
                        </a:lnTo>
                        <a:lnTo>
                          <a:pt x="24" y="220"/>
                        </a:lnTo>
                        <a:lnTo>
                          <a:pt x="28" y="220"/>
                        </a:lnTo>
                        <a:lnTo>
                          <a:pt x="32" y="218"/>
                        </a:lnTo>
                        <a:lnTo>
                          <a:pt x="36" y="216"/>
                        </a:lnTo>
                        <a:lnTo>
                          <a:pt x="39" y="213"/>
                        </a:lnTo>
                        <a:lnTo>
                          <a:pt x="42" y="210"/>
                        </a:lnTo>
                        <a:lnTo>
                          <a:pt x="45" y="206"/>
                        </a:lnTo>
                        <a:lnTo>
                          <a:pt x="47" y="202"/>
                        </a:lnTo>
                        <a:lnTo>
                          <a:pt x="47" y="196"/>
                        </a:lnTo>
                        <a:lnTo>
                          <a:pt x="24" y="2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79" name="Freeform 741"/>
                  <p:cNvSpPr>
                    <a:spLocks noChangeAspect="1"/>
                  </p:cNvSpPr>
                  <p:nvPr/>
                </p:nvSpPr>
                <p:spPr bwMode="auto">
                  <a:xfrm>
                    <a:off x="3220" y="1919"/>
                    <a:ext cx="7" cy="14"/>
                  </a:xfrm>
                  <a:custGeom>
                    <a:avLst/>
                    <a:gdLst>
                      <a:gd name="T0" fmla="*/ 7 w 44"/>
                      <a:gd name="T1" fmla="*/ 7 h 47"/>
                      <a:gd name="T2" fmla="*/ 3 w 44"/>
                      <a:gd name="T3" fmla="*/ 0 h 47"/>
                      <a:gd name="T4" fmla="*/ 0 w 44"/>
                      <a:gd name="T5" fmla="*/ 0 h 47"/>
                      <a:gd name="T6" fmla="*/ 0 w 44"/>
                      <a:gd name="T7" fmla="*/ 14 h 47"/>
                      <a:gd name="T8" fmla="*/ 3 w 44"/>
                      <a:gd name="T9" fmla="*/ 14 h 47"/>
                      <a:gd name="T10" fmla="*/ 7 w 44"/>
                      <a:gd name="T11" fmla="*/ 7 h 47"/>
                      <a:gd name="T12" fmla="*/ 3 w 44"/>
                      <a:gd name="T13" fmla="*/ 14 h 47"/>
                      <a:gd name="T14" fmla="*/ 4 w 44"/>
                      <a:gd name="T15" fmla="*/ 14 h 47"/>
                      <a:gd name="T16" fmla="*/ 5 w 44"/>
                      <a:gd name="T17" fmla="*/ 13 h 47"/>
                      <a:gd name="T18" fmla="*/ 5 w 44"/>
                      <a:gd name="T19" fmla="*/ 13 h 47"/>
                      <a:gd name="T20" fmla="*/ 6 w 44"/>
                      <a:gd name="T21" fmla="*/ 12 h 47"/>
                      <a:gd name="T22" fmla="*/ 7 w 44"/>
                      <a:gd name="T23" fmla="*/ 11 h 47"/>
                      <a:gd name="T24" fmla="*/ 7 w 44"/>
                      <a:gd name="T25" fmla="*/ 10 h 47"/>
                      <a:gd name="T26" fmla="*/ 7 w 44"/>
                      <a:gd name="T27" fmla="*/ 8 h 47"/>
                      <a:gd name="T28" fmla="*/ 7 w 44"/>
                      <a:gd name="T29" fmla="*/ 7 h 47"/>
                      <a:gd name="T30" fmla="*/ 7 w 44"/>
                      <a:gd name="T31" fmla="*/ 6 h 47"/>
                      <a:gd name="T32" fmla="*/ 7 w 44"/>
                      <a:gd name="T33" fmla="*/ 4 h 47"/>
                      <a:gd name="T34" fmla="*/ 7 w 44"/>
                      <a:gd name="T35" fmla="*/ 3 h 47"/>
                      <a:gd name="T36" fmla="*/ 6 w 44"/>
                      <a:gd name="T37" fmla="*/ 2 h 47"/>
                      <a:gd name="T38" fmla="*/ 5 w 44"/>
                      <a:gd name="T39" fmla="*/ 1 h 47"/>
                      <a:gd name="T40" fmla="*/ 5 w 44"/>
                      <a:gd name="T41" fmla="*/ 1 h 47"/>
                      <a:gd name="T42" fmla="*/ 4 w 44"/>
                      <a:gd name="T43" fmla="*/ 0 h 47"/>
                      <a:gd name="T44" fmla="*/ 3 w 44"/>
                      <a:gd name="T45" fmla="*/ 0 h 47"/>
                      <a:gd name="T46" fmla="*/ 7 w 44"/>
                      <a:gd name="T47" fmla="*/ 7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4" h="47">
                        <a:moveTo>
                          <a:pt x="44" y="23"/>
                        </a:moveTo>
                        <a:lnTo>
                          <a:pt x="21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21" y="47"/>
                        </a:lnTo>
                        <a:lnTo>
                          <a:pt x="44" y="23"/>
                        </a:lnTo>
                        <a:lnTo>
                          <a:pt x="21" y="47"/>
                        </a:lnTo>
                        <a:lnTo>
                          <a:pt x="26" y="46"/>
                        </a:lnTo>
                        <a:lnTo>
                          <a:pt x="30" y="45"/>
                        </a:lnTo>
                        <a:lnTo>
                          <a:pt x="34" y="42"/>
                        </a:lnTo>
                        <a:lnTo>
                          <a:pt x="37" y="39"/>
                        </a:lnTo>
                        <a:lnTo>
                          <a:pt x="41" y="36"/>
                        </a:lnTo>
                        <a:lnTo>
                          <a:pt x="42" y="32"/>
                        </a:lnTo>
                        <a:lnTo>
                          <a:pt x="43" y="28"/>
                        </a:lnTo>
                        <a:lnTo>
                          <a:pt x="44" y="23"/>
                        </a:lnTo>
                        <a:lnTo>
                          <a:pt x="43" y="19"/>
                        </a:lnTo>
                        <a:lnTo>
                          <a:pt x="42" y="15"/>
                        </a:lnTo>
                        <a:lnTo>
                          <a:pt x="41" y="11"/>
                        </a:lnTo>
                        <a:lnTo>
                          <a:pt x="37" y="8"/>
                        </a:lnTo>
                        <a:lnTo>
                          <a:pt x="34" y="5"/>
                        </a:lnTo>
                        <a:lnTo>
                          <a:pt x="30" y="2"/>
                        </a:lnTo>
                        <a:lnTo>
                          <a:pt x="26" y="0"/>
                        </a:lnTo>
                        <a:lnTo>
                          <a:pt x="21" y="0"/>
                        </a:lnTo>
                        <a:lnTo>
                          <a:pt x="44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80" name="Freeform 742"/>
                  <p:cNvSpPr>
                    <a:spLocks noChangeAspect="1"/>
                  </p:cNvSpPr>
                  <p:nvPr/>
                </p:nvSpPr>
                <p:spPr bwMode="auto">
                  <a:xfrm>
                    <a:off x="3220" y="1926"/>
                    <a:ext cx="7" cy="136"/>
                  </a:xfrm>
                  <a:custGeom>
                    <a:avLst/>
                    <a:gdLst>
                      <a:gd name="T0" fmla="*/ 6 w 47"/>
                      <a:gd name="T1" fmla="*/ 133 h 442"/>
                      <a:gd name="T2" fmla="*/ 7 w 47"/>
                      <a:gd name="T3" fmla="*/ 129 h 442"/>
                      <a:gd name="T4" fmla="*/ 7 w 47"/>
                      <a:gd name="T5" fmla="*/ 0 h 442"/>
                      <a:gd name="T6" fmla="*/ 0 w 47"/>
                      <a:gd name="T7" fmla="*/ 0 h 442"/>
                      <a:gd name="T8" fmla="*/ 0 w 47"/>
                      <a:gd name="T9" fmla="*/ 129 h 442"/>
                      <a:gd name="T10" fmla="*/ 6 w 47"/>
                      <a:gd name="T11" fmla="*/ 133 h 442"/>
                      <a:gd name="T12" fmla="*/ 0 w 47"/>
                      <a:gd name="T13" fmla="*/ 129 h 442"/>
                      <a:gd name="T14" fmla="*/ 0 w 47"/>
                      <a:gd name="T15" fmla="*/ 130 h 442"/>
                      <a:gd name="T16" fmla="*/ 0 w 47"/>
                      <a:gd name="T17" fmla="*/ 132 h 442"/>
                      <a:gd name="T18" fmla="*/ 1 w 47"/>
                      <a:gd name="T19" fmla="*/ 133 h 442"/>
                      <a:gd name="T20" fmla="*/ 1 w 47"/>
                      <a:gd name="T21" fmla="*/ 134 h 442"/>
                      <a:gd name="T22" fmla="*/ 2 w 47"/>
                      <a:gd name="T23" fmla="*/ 135 h 442"/>
                      <a:gd name="T24" fmla="*/ 2 w 47"/>
                      <a:gd name="T25" fmla="*/ 136 h 442"/>
                      <a:gd name="T26" fmla="*/ 3 w 47"/>
                      <a:gd name="T27" fmla="*/ 136 h 442"/>
                      <a:gd name="T28" fmla="*/ 4 w 47"/>
                      <a:gd name="T29" fmla="*/ 136 h 442"/>
                      <a:gd name="T30" fmla="*/ 4 w 47"/>
                      <a:gd name="T31" fmla="*/ 136 h 442"/>
                      <a:gd name="T32" fmla="*/ 5 w 47"/>
                      <a:gd name="T33" fmla="*/ 136 h 442"/>
                      <a:gd name="T34" fmla="*/ 5 w 47"/>
                      <a:gd name="T35" fmla="*/ 135 h 442"/>
                      <a:gd name="T36" fmla="*/ 6 w 47"/>
                      <a:gd name="T37" fmla="*/ 134 h 442"/>
                      <a:gd name="T38" fmla="*/ 6 w 47"/>
                      <a:gd name="T39" fmla="*/ 133 h 442"/>
                      <a:gd name="T40" fmla="*/ 7 w 47"/>
                      <a:gd name="T41" fmla="*/ 132 h 442"/>
                      <a:gd name="T42" fmla="*/ 7 w 47"/>
                      <a:gd name="T43" fmla="*/ 130 h 442"/>
                      <a:gd name="T44" fmla="*/ 7 w 47"/>
                      <a:gd name="T45" fmla="*/ 129 h 442"/>
                      <a:gd name="T46" fmla="*/ 6 w 47"/>
                      <a:gd name="T47" fmla="*/ 133 h 442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442">
                        <a:moveTo>
                          <a:pt x="43" y="432"/>
                        </a:moveTo>
                        <a:lnTo>
                          <a:pt x="47" y="418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418"/>
                        </a:lnTo>
                        <a:lnTo>
                          <a:pt x="43" y="432"/>
                        </a:lnTo>
                        <a:lnTo>
                          <a:pt x="0" y="418"/>
                        </a:lnTo>
                        <a:lnTo>
                          <a:pt x="0" y="424"/>
                        </a:lnTo>
                        <a:lnTo>
                          <a:pt x="3" y="429"/>
                        </a:lnTo>
                        <a:lnTo>
                          <a:pt x="5" y="432"/>
                        </a:lnTo>
                        <a:lnTo>
                          <a:pt x="8" y="435"/>
                        </a:lnTo>
                        <a:lnTo>
                          <a:pt x="11" y="438"/>
                        </a:lnTo>
                        <a:lnTo>
                          <a:pt x="15" y="441"/>
                        </a:lnTo>
                        <a:lnTo>
                          <a:pt x="19" y="442"/>
                        </a:lnTo>
                        <a:lnTo>
                          <a:pt x="24" y="442"/>
                        </a:lnTo>
                        <a:lnTo>
                          <a:pt x="28" y="442"/>
                        </a:lnTo>
                        <a:lnTo>
                          <a:pt x="32" y="441"/>
                        </a:lnTo>
                        <a:lnTo>
                          <a:pt x="36" y="438"/>
                        </a:lnTo>
                        <a:lnTo>
                          <a:pt x="39" y="435"/>
                        </a:lnTo>
                        <a:lnTo>
                          <a:pt x="43" y="432"/>
                        </a:lnTo>
                        <a:lnTo>
                          <a:pt x="45" y="429"/>
                        </a:lnTo>
                        <a:lnTo>
                          <a:pt x="46" y="424"/>
                        </a:lnTo>
                        <a:lnTo>
                          <a:pt x="47" y="418"/>
                        </a:lnTo>
                        <a:lnTo>
                          <a:pt x="43" y="43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81" name="Freeform 743"/>
                  <p:cNvSpPr>
                    <a:spLocks noChangeAspect="1"/>
                  </p:cNvSpPr>
                  <p:nvPr/>
                </p:nvSpPr>
                <p:spPr bwMode="auto">
                  <a:xfrm>
                    <a:off x="3213" y="2047"/>
                    <a:ext cx="14" cy="21"/>
                  </a:xfrm>
                  <a:custGeom>
                    <a:avLst/>
                    <a:gdLst>
                      <a:gd name="T0" fmla="*/ 0 w 71"/>
                      <a:gd name="T1" fmla="*/ 14 h 75"/>
                      <a:gd name="T2" fmla="*/ 8 w 71"/>
                      <a:gd name="T3" fmla="*/ 18 h 75"/>
                      <a:gd name="T4" fmla="*/ 14 w 71"/>
                      <a:gd name="T5" fmla="*/ 8 h 75"/>
                      <a:gd name="T6" fmla="*/ 7 w 71"/>
                      <a:gd name="T7" fmla="*/ 0 h 75"/>
                      <a:gd name="T8" fmla="*/ 1 w 71"/>
                      <a:gd name="T9" fmla="*/ 11 h 75"/>
                      <a:gd name="T10" fmla="*/ 0 w 71"/>
                      <a:gd name="T11" fmla="*/ 14 h 75"/>
                      <a:gd name="T12" fmla="*/ 1 w 71"/>
                      <a:gd name="T13" fmla="*/ 11 h 75"/>
                      <a:gd name="T14" fmla="*/ 0 w 71"/>
                      <a:gd name="T15" fmla="*/ 12 h 75"/>
                      <a:gd name="T16" fmla="*/ 0 w 71"/>
                      <a:gd name="T17" fmla="*/ 13 h 75"/>
                      <a:gd name="T18" fmla="*/ 0 w 71"/>
                      <a:gd name="T19" fmla="*/ 14 h 75"/>
                      <a:gd name="T20" fmla="*/ 0 w 71"/>
                      <a:gd name="T21" fmla="*/ 16 h 75"/>
                      <a:gd name="T22" fmla="*/ 0 w 71"/>
                      <a:gd name="T23" fmla="*/ 17 h 75"/>
                      <a:gd name="T24" fmla="*/ 1 w 71"/>
                      <a:gd name="T25" fmla="*/ 18 h 75"/>
                      <a:gd name="T26" fmla="*/ 1 w 71"/>
                      <a:gd name="T27" fmla="*/ 19 h 75"/>
                      <a:gd name="T28" fmla="*/ 2 w 71"/>
                      <a:gd name="T29" fmla="*/ 20 h 75"/>
                      <a:gd name="T30" fmla="*/ 3 w 71"/>
                      <a:gd name="T31" fmla="*/ 20 h 75"/>
                      <a:gd name="T32" fmla="*/ 4 w 71"/>
                      <a:gd name="T33" fmla="*/ 20 h 75"/>
                      <a:gd name="T34" fmla="*/ 4 w 71"/>
                      <a:gd name="T35" fmla="*/ 21 h 75"/>
                      <a:gd name="T36" fmla="*/ 5 w 71"/>
                      <a:gd name="T37" fmla="*/ 21 h 75"/>
                      <a:gd name="T38" fmla="*/ 6 w 71"/>
                      <a:gd name="T39" fmla="*/ 20 h 75"/>
                      <a:gd name="T40" fmla="*/ 7 w 71"/>
                      <a:gd name="T41" fmla="*/ 20 h 75"/>
                      <a:gd name="T42" fmla="*/ 8 w 71"/>
                      <a:gd name="T43" fmla="*/ 19 h 75"/>
                      <a:gd name="T44" fmla="*/ 8 w 71"/>
                      <a:gd name="T45" fmla="*/ 18 h 75"/>
                      <a:gd name="T46" fmla="*/ 0 w 71"/>
                      <a:gd name="T47" fmla="*/ 14 h 7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71" h="75">
                        <a:moveTo>
                          <a:pt x="0" y="51"/>
                        </a:moveTo>
                        <a:lnTo>
                          <a:pt x="42" y="65"/>
                        </a:lnTo>
                        <a:lnTo>
                          <a:pt x="71" y="27"/>
                        </a:lnTo>
                        <a:lnTo>
                          <a:pt x="33" y="0"/>
                        </a:lnTo>
                        <a:lnTo>
                          <a:pt x="5" y="38"/>
                        </a:lnTo>
                        <a:lnTo>
                          <a:pt x="0" y="51"/>
                        </a:lnTo>
                        <a:lnTo>
                          <a:pt x="5" y="38"/>
                        </a:lnTo>
                        <a:lnTo>
                          <a:pt x="2" y="43"/>
                        </a:lnTo>
                        <a:lnTo>
                          <a:pt x="1" y="47"/>
                        </a:lnTo>
                        <a:lnTo>
                          <a:pt x="0" y="51"/>
                        </a:lnTo>
                        <a:lnTo>
                          <a:pt x="1" y="56"/>
                        </a:lnTo>
                        <a:lnTo>
                          <a:pt x="2" y="60"/>
                        </a:lnTo>
                        <a:lnTo>
                          <a:pt x="4" y="64"/>
                        </a:lnTo>
                        <a:lnTo>
                          <a:pt x="6" y="67"/>
                        </a:lnTo>
                        <a:lnTo>
                          <a:pt x="10" y="70"/>
                        </a:lnTo>
                        <a:lnTo>
                          <a:pt x="14" y="72"/>
                        </a:lnTo>
                        <a:lnTo>
                          <a:pt x="18" y="73"/>
                        </a:lnTo>
                        <a:lnTo>
                          <a:pt x="22" y="75"/>
                        </a:lnTo>
                        <a:lnTo>
                          <a:pt x="26" y="75"/>
                        </a:lnTo>
                        <a:lnTo>
                          <a:pt x="31" y="73"/>
                        </a:lnTo>
                        <a:lnTo>
                          <a:pt x="35" y="72"/>
                        </a:lnTo>
                        <a:lnTo>
                          <a:pt x="39" y="69"/>
                        </a:lnTo>
                        <a:lnTo>
                          <a:pt x="42" y="65"/>
                        </a:lnTo>
                        <a:lnTo>
                          <a:pt x="0" y="5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82" name="Rectangle 74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213" y="2062"/>
                    <a:ext cx="7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583" name="Freeform 745"/>
                  <p:cNvSpPr>
                    <a:spLocks noChangeAspect="1"/>
                  </p:cNvSpPr>
                  <p:nvPr/>
                </p:nvSpPr>
                <p:spPr bwMode="auto">
                  <a:xfrm>
                    <a:off x="2255" y="1410"/>
                    <a:ext cx="14" cy="93"/>
                  </a:xfrm>
                  <a:custGeom>
                    <a:avLst/>
                    <a:gdLst>
                      <a:gd name="T0" fmla="*/ 0 w 47"/>
                      <a:gd name="T1" fmla="*/ 7 h 315"/>
                      <a:gd name="T2" fmla="*/ 0 w 47"/>
                      <a:gd name="T3" fmla="*/ 7 h 315"/>
                      <a:gd name="T4" fmla="*/ 0 w 47"/>
                      <a:gd name="T5" fmla="*/ 93 h 315"/>
                      <a:gd name="T6" fmla="*/ 14 w 47"/>
                      <a:gd name="T7" fmla="*/ 93 h 315"/>
                      <a:gd name="T8" fmla="*/ 14 w 47"/>
                      <a:gd name="T9" fmla="*/ 7 h 315"/>
                      <a:gd name="T10" fmla="*/ 0 w 47"/>
                      <a:gd name="T11" fmla="*/ 7 h 315"/>
                      <a:gd name="T12" fmla="*/ 14 w 47"/>
                      <a:gd name="T13" fmla="*/ 7 h 315"/>
                      <a:gd name="T14" fmla="*/ 14 w 47"/>
                      <a:gd name="T15" fmla="*/ 5 h 315"/>
                      <a:gd name="T16" fmla="*/ 13 w 47"/>
                      <a:gd name="T17" fmla="*/ 4 h 315"/>
                      <a:gd name="T18" fmla="*/ 13 w 47"/>
                      <a:gd name="T19" fmla="*/ 3 h 315"/>
                      <a:gd name="T20" fmla="*/ 12 w 47"/>
                      <a:gd name="T21" fmla="*/ 2 h 315"/>
                      <a:gd name="T22" fmla="*/ 10 w 47"/>
                      <a:gd name="T23" fmla="*/ 1 h 315"/>
                      <a:gd name="T24" fmla="*/ 10 w 47"/>
                      <a:gd name="T25" fmla="*/ 1 h 315"/>
                      <a:gd name="T26" fmla="*/ 8 w 47"/>
                      <a:gd name="T27" fmla="*/ 0 h 315"/>
                      <a:gd name="T28" fmla="*/ 7 w 47"/>
                      <a:gd name="T29" fmla="*/ 0 h 315"/>
                      <a:gd name="T30" fmla="*/ 5 w 47"/>
                      <a:gd name="T31" fmla="*/ 0 h 315"/>
                      <a:gd name="T32" fmla="*/ 4 w 47"/>
                      <a:gd name="T33" fmla="*/ 1 h 315"/>
                      <a:gd name="T34" fmla="*/ 3 w 47"/>
                      <a:gd name="T35" fmla="*/ 1 h 315"/>
                      <a:gd name="T36" fmla="*/ 2 w 47"/>
                      <a:gd name="T37" fmla="*/ 2 h 315"/>
                      <a:gd name="T38" fmla="*/ 1 w 47"/>
                      <a:gd name="T39" fmla="*/ 3 h 315"/>
                      <a:gd name="T40" fmla="*/ 1 w 47"/>
                      <a:gd name="T41" fmla="*/ 4 h 315"/>
                      <a:gd name="T42" fmla="*/ 0 w 47"/>
                      <a:gd name="T43" fmla="*/ 5 h 315"/>
                      <a:gd name="T44" fmla="*/ 0 w 47"/>
                      <a:gd name="T45" fmla="*/ 7 h 315"/>
                      <a:gd name="T46" fmla="*/ 0 w 47"/>
                      <a:gd name="T47" fmla="*/ 7 h 31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315">
                        <a:moveTo>
                          <a:pt x="0" y="23"/>
                        </a:moveTo>
                        <a:lnTo>
                          <a:pt x="0" y="24"/>
                        </a:lnTo>
                        <a:lnTo>
                          <a:pt x="0" y="315"/>
                        </a:lnTo>
                        <a:lnTo>
                          <a:pt x="47" y="315"/>
                        </a:lnTo>
                        <a:lnTo>
                          <a:pt x="47" y="24"/>
                        </a:lnTo>
                        <a:lnTo>
                          <a:pt x="0" y="23"/>
                        </a:lnTo>
                        <a:lnTo>
                          <a:pt x="47" y="24"/>
                        </a:lnTo>
                        <a:lnTo>
                          <a:pt x="46" y="18"/>
                        </a:lnTo>
                        <a:lnTo>
                          <a:pt x="45" y="14"/>
                        </a:lnTo>
                        <a:lnTo>
                          <a:pt x="43" y="10"/>
                        </a:lnTo>
                        <a:lnTo>
                          <a:pt x="39" y="7"/>
                        </a:lnTo>
                        <a:lnTo>
                          <a:pt x="35" y="4"/>
                        </a:lnTo>
                        <a:lnTo>
                          <a:pt x="32" y="3"/>
                        </a:lnTo>
                        <a:lnTo>
                          <a:pt x="28" y="1"/>
                        </a:lnTo>
                        <a:lnTo>
                          <a:pt x="24" y="0"/>
                        </a:lnTo>
                        <a:lnTo>
                          <a:pt x="18" y="1"/>
                        </a:lnTo>
                        <a:lnTo>
                          <a:pt x="14" y="3"/>
                        </a:lnTo>
                        <a:lnTo>
                          <a:pt x="11" y="4"/>
                        </a:lnTo>
                        <a:lnTo>
                          <a:pt x="7" y="7"/>
                        </a:lnTo>
                        <a:lnTo>
                          <a:pt x="5" y="10"/>
                        </a:lnTo>
                        <a:lnTo>
                          <a:pt x="2" y="14"/>
                        </a:lnTo>
                        <a:lnTo>
                          <a:pt x="0" y="18"/>
                        </a:lnTo>
                        <a:lnTo>
                          <a:pt x="0" y="24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84" name="Freeform 746"/>
                  <p:cNvSpPr>
                    <a:spLocks noChangeAspect="1"/>
                  </p:cNvSpPr>
                  <p:nvPr/>
                </p:nvSpPr>
                <p:spPr bwMode="auto">
                  <a:xfrm>
                    <a:off x="2255" y="1360"/>
                    <a:ext cx="36" cy="57"/>
                  </a:xfrm>
                  <a:custGeom>
                    <a:avLst/>
                    <a:gdLst>
                      <a:gd name="T0" fmla="*/ 34 w 123"/>
                      <a:gd name="T1" fmla="*/ 2 h 192"/>
                      <a:gd name="T2" fmla="*/ 25 w 123"/>
                      <a:gd name="T3" fmla="*/ 2 h 192"/>
                      <a:gd name="T4" fmla="*/ 21 w 123"/>
                      <a:gd name="T5" fmla="*/ 5 h 192"/>
                      <a:gd name="T6" fmla="*/ 18 w 123"/>
                      <a:gd name="T7" fmla="*/ 9 h 192"/>
                      <a:gd name="T8" fmla="*/ 15 w 123"/>
                      <a:gd name="T9" fmla="*/ 12 h 192"/>
                      <a:gd name="T10" fmla="*/ 13 w 123"/>
                      <a:gd name="T11" fmla="*/ 15 h 192"/>
                      <a:gd name="T12" fmla="*/ 10 w 123"/>
                      <a:gd name="T13" fmla="*/ 19 h 192"/>
                      <a:gd name="T14" fmla="*/ 8 w 123"/>
                      <a:gd name="T15" fmla="*/ 22 h 192"/>
                      <a:gd name="T16" fmla="*/ 7 w 123"/>
                      <a:gd name="T17" fmla="*/ 26 h 192"/>
                      <a:gd name="T18" fmla="*/ 5 w 123"/>
                      <a:gd name="T19" fmla="*/ 29 h 192"/>
                      <a:gd name="T20" fmla="*/ 4 w 123"/>
                      <a:gd name="T21" fmla="*/ 33 h 192"/>
                      <a:gd name="T22" fmla="*/ 3 w 123"/>
                      <a:gd name="T23" fmla="*/ 36 h 192"/>
                      <a:gd name="T24" fmla="*/ 2 w 123"/>
                      <a:gd name="T25" fmla="*/ 39 h 192"/>
                      <a:gd name="T26" fmla="*/ 1 w 123"/>
                      <a:gd name="T27" fmla="*/ 43 h 192"/>
                      <a:gd name="T28" fmla="*/ 1 w 123"/>
                      <a:gd name="T29" fmla="*/ 49 h 192"/>
                      <a:gd name="T30" fmla="*/ 0 w 123"/>
                      <a:gd name="T31" fmla="*/ 56 h 192"/>
                      <a:gd name="T32" fmla="*/ 14 w 123"/>
                      <a:gd name="T33" fmla="*/ 57 h 192"/>
                      <a:gd name="T34" fmla="*/ 14 w 123"/>
                      <a:gd name="T35" fmla="*/ 51 h 192"/>
                      <a:gd name="T36" fmla="*/ 15 w 123"/>
                      <a:gd name="T37" fmla="*/ 45 h 192"/>
                      <a:gd name="T38" fmla="*/ 15 w 123"/>
                      <a:gd name="T39" fmla="*/ 42 h 192"/>
                      <a:gd name="T40" fmla="*/ 16 w 123"/>
                      <a:gd name="T41" fmla="*/ 40 h 192"/>
                      <a:gd name="T42" fmla="*/ 17 w 123"/>
                      <a:gd name="T43" fmla="*/ 37 h 192"/>
                      <a:gd name="T44" fmla="*/ 18 w 123"/>
                      <a:gd name="T45" fmla="*/ 34 h 192"/>
                      <a:gd name="T46" fmla="*/ 19 w 123"/>
                      <a:gd name="T47" fmla="*/ 31 h 192"/>
                      <a:gd name="T48" fmla="*/ 20 w 123"/>
                      <a:gd name="T49" fmla="*/ 29 h 192"/>
                      <a:gd name="T50" fmla="*/ 22 w 123"/>
                      <a:gd name="T51" fmla="*/ 26 h 192"/>
                      <a:gd name="T52" fmla="*/ 24 w 123"/>
                      <a:gd name="T53" fmla="*/ 23 h 192"/>
                      <a:gd name="T54" fmla="*/ 26 w 123"/>
                      <a:gd name="T55" fmla="*/ 21 h 192"/>
                      <a:gd name="T56" fmla="*/ 28 w 123"/>
                      <a:gd name="T57" fmla="*/ 18 h 192"/>
                      <a:gd name="T58" fmla="*/ 31 w 123"/>
                      <a:gd name="T59" fmla="*/ 15 h 192"/>
                      <a:gd name="T60" fmla="*/ 33 w 123"/>
                      <a:gd name="T61" fmla="*/ 12 h 192"/>
                      <a:gd name="T62" fmla="*/ 24 w 123"/>
                      <a:gd name="T63" fmla="*/ 12 h 192"/>
                      <a:gd name="T64" fmla="*/ 33 w 123"/>
                      <a:gd name="T65" fmla="*/ 12 h 192"/>
                      <a:gd name="T66" fmla="*/ 35 w 123"/>
                      <a:gd name="T67" fmla="*/ 11 h 192"/>
                      <a:gd name="T68" fmla="*/ 35 w 123"/>
                      <a:gd name="T69" fmla="*/ 10 h 192"/>
                      <a:gd name="T70" fmla="*/ 36 w 123"/>
                      <a:gd name="T71" fmla="*/ 9 h 192"/>
                      <a:gd name="T72" fmla="*/ 36 w 123"/>
                      <a:gd name="T73" fmla="*/ 7 h 192"/>
                      <a:gd name="T74" fmla="*/ 36 w 123"/>
                      <a:gd name="T75" fmla="*/ 6 h 192"/>
                      <a:gd name="T76" fmla="*/ 36 w 123"/>
                      <a:gd name="T77" fmla="*/ 5 h 192"/>
                      <a:gd name="T78" fmla="*/ 35 w 123"/>
                      <a:gd name="T79" fmla="*/ 4 h 192"/>
                      <a:gd name="T80" fmla="*/ 34 w 123"/>
                      <a:gd name="T81" fmla="*/ 3 h 192"/>
                      <a:gd name="T82" fmla="*/ 33 w 123"/>
                      <a:gd name="T83" fmla="*/ 1 h 192"/>
                      <a:gd name="T84" fmla="*/ 32 w 123"/>
                      <a:gd name="T85" fmla="*/ 1 h 192"/>
                      <a:gd name="T86" fmla="*/ 31 w 123"/>
                      <a:gd name="T87" fmla="*/ 0 h 192"/>
                      <a:gd name="T88" fmla="*/ 30 w 123"/>
                      <a:gd name="T89" fmla="*/ 0 h 192"/>
                      <a:gd name="T90" fmla="*/ 28 w 123"/>
                      <a:gd name="T91" fmla="*/ 0 h 192"/>
                      <a:gd name="T92" fmla="*/ 27 w 123"/>
                      <a:gd name="T93" fmla="*/ 0 h 192"/>
                      <a:gd name="T94" fmla="*/ 26 w 123"/>
                      <a:gd name="T95" fmla="*/ 1 h 192"/>
                      <a:gd name="T96" fmla="*/ 25 w 123"/>
                      <a:gd name="T97" fmla="*/ 2 h 192"/>
                      <a:gd name="T98" fmla="*/ 34 w 123"/>
                      <a:gd name="T99" fmla="*/ 2 h 192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</a:gdLst>
                    <a:ahLst/>
                    <a:cxnLst>
                      <a:cxn ang="T100">
                        <a:pos x="T0" y="T1"/>
                      </a:cxn>
                      <a:cxn ang="T101">
                        <a:pos x="T2" y="T3"/>
                      </a:cxn>
                      <a:cxn ang="T102">
                        <a:pos x="T4" y="T5"/>
                      </a:cxn>
                      <a:cxn ang="T103">
                        <a:pos x="T6" y="T7"/>
                      </a:cxn>
                      <a:cxn ang="T104">
                        <a:pos x="T8" y="T9"/>
                      </a:cxn>
                      <a:cxn ang="T105">
                        <a:pos x="T10" y="T11"/>
                      </a:cxn>
                      <a:cxn ang="T106">
                        <a:pos x="T12" y="T13"/>
                      </a:cxn>
                      <a:cxn ang="T107">
                        <a:pos x="T14" y="T15"/>
                      </a:cxn>
                      <a:cxn ang="T108">
                        <a:pos x="T16" y="T17"/>
                      </a:cxn>
                      <a:cxn ang="T109">
                        <a:pos x="T18" y="T19"/>
                      </a:cxn>
                      <a:cxn ang="T110">
                        <a:pos x="T20" y="T21"/>
                      </a:cxn>
                      <a:cxn ang="T111">
                        <a:pos x="T22" y="T23"/>
                      </a:cxn>
                      <a:cxn ang="T112">
                        <a:pos x="T24" y="T25"/>
                      </a:cxn>
                      <a:cxn ang="T113">
                        <a:pos x="T26" y="T27"/>
                      </a:cxn>
                      <a:cxn ang="T114">
                        <a:pos x="T28" y="T29"/>
                      </a:cxn>
                      <a:cxn ang="T115">
                        <a:pos x="T30" y="T31"/>
                      </a:cxn>
                      <a:cxn ang="T116">
                        <a:pos x="T32" y="T33"/>
                      </a:cxn>
                      <a:cxn ang="T117">
                        <a:pos x="T34" y="T35"/>
                      </a:cxn>
                      <a:cxn ang="T118">
                        <a:pos x="T36" y="T37"/>
                      </a:cxn>
                      <a:cxn ang="T119">
                        <a:pos x="T38" y="T39"/>
                      </a:cxn>
                      <a:cxn ang="T120">
                        <a:pos x="T40" y="T41"/>
                      </a:cxn>
                      <a:cxn ang="T121">
                        <a:pos x="T42" y="T43"/>
                      </a:cxn>
                      <a:cxn ang="T122">
                        <a:pos x="T44" y="T45"/>
                      </a:cxn>
                      <a:cxn ang="T123">
                        <a:pos x="T46" y="T47"/>
                      </a:cxn>
                      <a:cxn ang="T124">
                        <a:pos x="T48" y="T49"/>
                      </a:cxn>
                      <a:cxn ang="T125">
                        <a:pos x="T50" y="T51"/>
                      </a:cxn>
                      <a:cxn ang="T126">
                        <a:pos x="T52" y="T53"/>
                      </a:cxn>
                      <a:cxn ang="T127">
                        <a:pos x="T54" y="T55"/>
                      </a:cxn>
                      <a:cxn ang="T128">
                        <a:pos x="T56" y="T57"/>
                      </a:cxn>
                      <a:cxn ang="T129">
                        <a:pos x="T58" y="T59"/>
                      </a:cxn>
                      <a:cxn ang="T130">
                        <a:pos x="T60" y="T61"/>
                      </a:cxn>
                      <a:cxn ang="T131">
                        <a:pos x="T62" y="T63"/>
                      </a:cxn>
                      <a:cxn ang="T132">
                        <a:pos x="T64" y="T65"/>
                      </a:cxn>
                      <a:cxn ang="T133">
                        <a:pos x="T66" y="T67"/>
                      </a:cxn>
                      <a:cxn ang="T134">
                        <a:pos x="T68" y="T69"/>
                      </a:cxn>
                      <a:cxn ang="T135">
                        <a:pos x="T70" y="T71"/>
                      </a:cxn>
                      <a:cxn ang="T136">
                        <a:pos x="T72" y="T73"/>
                      </a:cxn>
                      <a:cxn ang="T137">
                        <a:pos x="T74" y="T75"/>
                      </a:cxn>
                      <a:cxn ang="T138">
                        <a:pos x="T76" y="T77"/>
                      </a:cxn>
                      <a:cxn ang="T139">
                        <a:pos x="T78" y="T79"/>
                      </a:cxn>
                      <a:cxn ang="T140">
                        <a:pos x="T80" y="T81"/>
                      </a:cxn>
                      <a:cxn ang="T141">
                        <a:pos x="T82" y="T83"/>
                      </a:cxn>
                      <a:cxn ang="T142">
                        <a:pos x="T84" y="T85"/>
                      </a:cxn>
                      <a:cxn ang="T143">
                        <a:pos x="T86" y="T87"/>
                      </a:cxn>
                      <a:cxn ang="T144">
                        <a:pos x="T88" y="T89"/>
                      </a:cxn>
                      <a:cxn ang="T145">
                        <a:pos x="T90" y="T91"/>
                      </a:cxn>
                      <a:cxn ang="T146">
                        <a:pos x="T92" y="T93"/>
                      </a:cxn>
                      <a:cxn ang="T147">
                        <a:pos x="T94" y="T95"/>
                      </a:cxn>
                      <a:cxn ang="T148">
                        <a:pos x="T96" y="T97"/>
                      </a:cxn>
                      <a:cxn ang="T149">
                        <a:pos x="T98" y="T99"/>
                      </a:cxn>
                    </a:cxnLst>
                    <a:rect l="0" t="0" r="r" b="b"/>
                    <a:pathLst>
                      <a:path w="123" h="192">
                        <a:moveTo>
                          <a:pt x="115" y="7"/>
                        </a:moveTo>
                        <a:lnTo>
                          <a:pt x="84" y="6"/>
                        </a:lnTo>
                        <a:lnTo>
                          <a:pt x="72" y="18"/>
                        </a:lnTo>
                        <a:lnTo>
                          <a:pt x="62" y="30"/>
                        </a:lnTo>
                        <a:lnTo>
                          <a:pt x="51" y="40"/>
                        </a:lnTo>
                        <a:lnTo>
                          <a:pt x="43" y="52"/>
                        </a:lnTo>
                        <a:lnTo>
                          <a:pt x="35" y="63"/>
                        </a:lnTo>
                        <a:lnTo>
                          <a:pt x="28" y="75"/>
                        </a:lnTo>
                        <a:lnTo>
                          <a:pt x="23" y="86"/>
                        </a:lnTo>
                        <a:lnTo>
                          <a:pt x="17" y="98"/>
                        </a:lnTo>
                        <a:lnTo>
                          <a:pt x="13" y="110"/>
                        </a:lnTo>
                        <a:lnTo>
                          <a:pt x="10" y="121"/>
                        </a:lnTo>
                        <a:lnTo>
                          <a:pt x="7" y="133"/>
                        </a:lnTo>
                        <a:lnTo>
                          <a:pt x="5" y="144"/>
                        </a:lnTo>
                        <a:lnTo>
                          <a:pt x="2" y="166"/>
                        </a:lnTo>
                        <a:lnTo>
                          <a:pt x="0" y="189"/>
                        </a:lnTo>
                        <a:lnTo>
                          <a:pt x="47" y="192"/>
                        </a:lnTo>
                        <a:lnTo>
                          <a:pt x="48" y="172"/>
                        </a:lnTo>
                        <a:lnTo>
                          <a:pt x="51" y="152"/>
                        </a:lnTo>
                        <a:lnTo>
                          <a:pt x="52" y="143"/>
                        </a:lnTo>
                        <a:lnTo>
                          <a:pt x="55" y="134"/>
                        </a:lnTo>
                        <a:lnTo>
                          <a:pt x="57" y="124"/>
                        </a:lnTo>
                        <a:lnTo>
                          <a:pt x="61" y="115"/>
                        </a:lnTo>
                        <a:lnTo>
                          <a:pt x="65" y="106"/>
                        </a:lnTo>
                        <a:lnTo>
                          <a:pt x="69" y="97"/>
                        </a:lnTo>
                        <a:lnTo>
                          <a:pt x="74" y="87"/>
                        </a:lnTo>
                        <a:lnTo>
                          <a:pt x="81" y="79"/>
                        </a:lnTo>
                        <a:lnTo>
                          <a:pt x="88" y="70"/>
                        </a:lnTo>
                        <a:lnTo>
                          <a:pt x="95" y="60"/>
                        </a:lnTo>
                        <a:lnTo>
                          <a:pt x="105" y="51"/>
                        </a:lnTo>
                        <a:lnTo>
                          <a:pt x="114" y="41"/>
                        </a:lnTo>
                        <a:lnTo>
                          <a:pt x="83" y="40"/>
                        </a:lnTo>
                        <a:lnTo>
                          <a:pt x="114" y="41"/>
                        </a:lnTo>
                        <a:lnTo>
                          <a:pt x="118" y="37"/>
                        </a:lnTo>
                        <a:lnTo>
                          <a:pt x="121" y="33"/>
                        </a:lnTo>
                        <a:lnTo>
                          <a:pt x="123" y="29"/>
                        </a:lnTo>
                        <a:lnTo>
                          <a:pt x="123" y="24"/>
                        </a:lnTo>
                        <a:lnTo>
                          <a:pt x="123" y="20"/>
                        </a:lnTo>
                        <a:lnTo>
                          <a:pt x="122" y="16"/>
                        </a:lnTo>
                        <a:lnTo>
                          <a:pt x="119" y="12"/>
                        </a:lnTo>
                        <a:lnTo>
                          <a:pt x="116" y="9"/>
                        </a:lnTo>
                        <a:lnTo>
                          <a:pt x="113" y="5"/>
                        </a:lnTo>
                        <a:lnTo>
                          <a:pt x="110" y="3"/>
                        </a:lnTo>
                        <a:lnTo>
                          <a:pt x="106" y="1"/>
                        </a:lnTo>
                        <a:lnTo>
                          <a:pt x="102" y="0"/>
                        </a:lnTo>
                        <a:lnTo>
                          <a:pt x="97" y="0"/>
                        </a:lnTo>
                        <a:lnTo>
                          <a:pt x="93" y="1"/>
                        </a:lnTo>
                        <a:lnTo>
                          <a:pt x="88" y="3"/>
                        </a:lnTo>
                        <a:lnTo>
                          <a:pt x="84" y="6"/>
                        </a:lnTo>
                        <a:lnTo>
                          <a:pt x="115" y="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85" name="Freeform 747"/>
                  <p:cNvSpPr>
                    <a:spLocks noChangeAspect="1"/>
                  </p:cNvSpPr>
                  <p:nvPr/>
                </p:nvSpPr>
                <p:spPr bwMode="auto">
                  <a:xfrm>
                    <a:off x="2277" y="1360"/>
                    <a:ext cx="36" cy="64"/>
                  </a:xfrm>
                  <a:custGeom>
                    <a:avLst/>
                    <a:gdLst>
                      <a:gd name="T0" fmla="*/ 36 w 113"/>
                      <a:gd name="T1" fmla="*/ 57 h 206"/>
                      <a:gd name="T2" fmla="*/ 36 w 113"/>
                      <a:gd name="T3" fmla="*/ 57 h 206"/>
                      <a:gd name="T4" fmla="*/ 36 w 113"/>
                      <a:gd name="T5" fmla="*/ 50 h 206"/>
                      <a:gd name="T6" fmla="*/ 35 w 113"/>
                      <a:gd name="T7" fmla="*/ 43 h 206"/>
                      <a:gd name="T8" fmla="*/ 34 w 113"/>
                      <a:gd name="T9" fmla="*/ 39 h 206"/>
                      <a:gd name="T10" fmla="*/ 33 w 113"/>
                      <a:gd name="T11" fmla="*/ 35 h 206"/>
                      <a:gd name="T12" fmla="*/ 32 w 113"/>
                      <a:gd name="T13" fmla="*/ 32 h 206"/>
                      <a:gd name="T14" fmla="*/ 30 w 113"/>
                      <a:gd name="T15" fmla="*/ 28 h 206"/>
                      <a:gd name="T16" fmla="*/ 29 w 113"/>
                      <a:gd name="T17" fmla="*/ 25 h 206"/>
                      <a:gd name="T18" fmla="*/ 27 w 113"/>
                      <a:gd name="T19" fmla="*/ 21 h 206"/>
                      <a:gd name="T20" fmla="*/ 25 w 113"/>
                      <a:gd name="T21" fmla="*/ 17 h 206"/>
                      <a:gd name="T22" fmla="*/ 22 w 113"/>
                      <a:gd name="T23" fmla="*/ 14 h 206"/>
                      <a:gd name="T24" fmla="*/ 20 w 113"/>
                      <a:gd name="T25" fmla="*/ 11 h 206"/>
                      <a:gd name="T26" fmla="*/ 17 w 113"/>
                      <a:gd name="T27" fmla="*/ 7 h 206"/>
                      <a:gd name="T28" fmla="*/ 14 w 113"/>
                      <a:gd name="T29" fmla="*/ 4 h 206"/>
                      <a:gd name="T30" fmla="*/ 10 w 113"/>
                      <a:gd name="T31" fmla="*/ 0 h 206"/>
                      <a:gd name="T32" fmla="*/ 0 w 113"/>
                      <a:gd name="T33" fmla="*/ 10 h 206"/>
                      <a:gd name="T34" fmla="*/ 3 w 113"/>
                      <a:gd name="T35" fmla="*/ 13 h 206"/>
                      <a:gd name="T36" fmla="*/ 6 w 113"/>
                      <a:gd name="T37" fmla="*/ 16 h 206"/>
                      <a:gd name="T38" fmla="*/ 8 w 113"/>
                      <a:gd name="T39" fmla="*/ 20 h 206"/>
                      <a:gd name="T40" fmla="*/ 10 w 113"/>
                      <a:gd name="T41" fmla="*/ 22 h 206"/>
                      <a:gd name="T42" fmla="*/ 12 w 113"/>
                      <a:gd name="T43" fmla="*/ 25 h 206"/>
                      <a:gd name="T44" fmla="*/ 14 w 113"/>
                      <a:gd name="T45" fmla="*/ 28 h 206"/>
                      <a:gd name="T46" fmla="*/ 15 w 113"/>
                      <a:gd name="T47" fmla="*/ 31 h 206"/>
                      <a:gd name="T48" fmla="*/ 17 w 113"/>
                      <a:gd name="T49" fmla="*/ 34 h 206"/>
                      <a:gd name="T50" fmla="*/ 18 w 113"/>
                      <a:gd name="T51" fmla="*/ 37 h 206"/>
                      <a:gd name="T52" fmla="*/ 19 w 113"/>
                      <a:gd name="T53" fmla="*/ 39 h 206"/>
                      <a:gd name="T54" fmla="*/ 20 w 113"/>
                      <a:gd name="T55" fmla="*/ 42 h 206"/>
                      <a:gd name="T56" fmla="*/ 20 w 113"/>
                      <a:gd name="T57" fmla="*/ 45 h 206"/>
                      <a:gd name="T58" fmla="*/ 21 w 113"/>
                      <a:gd name="T59" fmla="*/ 51 h 206"/>
                      <a:gd name="T60" fmla="*/ 21 w 113"/>
                      <a:gd name="T61" fmla="*/ 57 h 206"/>
                      <a:gd name="T62" fmla="*/ 21 w 113"/>
                      <a:gd name="T63" fmla="*/ 57 h 206"/>
                      <a:gd name="T64" fmla="*/ 21 w 113"/>
                      <a:gd name="T65" fmla="*/ 57 h 206"/>
                      <a:gd name="T66" fmla="*/ 22 w 113"/>
                      <a:gd name="T67" fmla="*/ 58 h 206"/>
                      <a:gd name="T68" fmla="*/ 22 w 113"/>
                      <a:gd name="T69" fmla="*/ 60 h 206"/>
                      <a:gd name="T70" fmla="*/ 23 w 113"/>
                      <a:gd name="T71" fmla="*/ 61 h 206"/>
                      <a:gd name="T72" fmla="*/ 24 w 113"/>
                      <a:gd name="T73" fmla="*/ 62 h 206"/>
                      <a:gd name="T74" fmla="*/ 25 w 113"/>
                      <a:gd name="T75" fmla="*/ 63 h 206"/>
                      <a:gd name="T76" fmla="*/ 26 w 113"/>
                      <a:gd name="T77" fmla="*/ 64 h 206"/>
                      <a:gd name="T78" fmla="*/ 27 w 113"/>
                      <a:gd name="T79" fmla="*/ 64 h 206"/>
                      <a:gd name="T80" fmla="*/ 29 w 113"/>
                      <a:gd name="T81" fmla="*/ 64 h 206"/>
                      <a:gd name="T82" fmla="*/ 30 w 113"/>
                      <a:gd name="T83" fmla="*/ 64 h 206"/>
                      <a:gd name="T84" fmla="*/ 32 w 113"/>
                      <a:gd name="T85" fmla="*/ 64 h 206"/>
                      <a:gd name="T86" fmla="*/ 33 w 113"/>
                      <a:gd name="T87" fmla="*/ 63 h 206"/>
                      <a:gd name="T88" fmla="*/ 34 w 113"/>
                      <a:gd name="T89" fmla="*/ 62 h 206"/>
                      <a:gd name="T90" fmla="*/ 35 w 113"/>
                      <a:gd name="T91" fmla="*/ 61 h 206"/>
                      <a:gd name="T92" fmla="*/ 35 w 113"/>
                      <a:gd name="T93" fmla="*/ 60 h 206"/>
                      <a:gd name="T94" fmla="*/ 36 w 113"/>
                      <a:gd name="T95" fmla="*/ 58 h 206"/>
                      <a:gd name="T96" fmla="*/ 36 w 113"/>
                      <a:gd name="T97" fmla="*/ 57 h 20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</a:gdLst>
                    <a:ahLst/>
                    <a:cxnLst>
                      <a:cxn ang="T98">
                        <a:pos x="T0" y="T1"/>
                      </a:cxn>
                      <a:cxn ang="T99">
                        <a:pos x="T2" y="T3"/>
                      </a:cxn>
                      <a:cxn ang="T100">
                        <a:pos x="T4" y="T5"/>
                      </a:cxn>
                      <a:cxn ang="T101">
                        <a:pos x="T6" y="T7"/>
                      </a:cxn>
                      <a:cxn ang="T102">
                        <a:pos x="T8" y="T9"/>
                      </a:cxn>
                      <a:cxn ang="T103">
                        <a:pos x="T10" y="T11"/>
                      </a:cxn>
                      <a:cxn ang="T104">
                        <a:pos x="T12" y="T13"/>
                      </a:cxn>
                      <a:cxn ang="T105">
                        <a:pos x="T14" y="T15"/>
                      </a:cxn>
                      <a:cxn ang="T106">
                        <a:pos x="T16" y="T17"/>
                      </a:cxn>
                      <a:cxn ang="T107">
                        <a:pos x="T18" y="T19"/>
                      </a:cxn>
                      <a:cxn ang="T108">
                        <a:pos x="T20" y="T21"/>
                      </a:cxn>
                      <a:cxn ang="T109">
                        <a:pos x="T22" y="T23"/>
                      </a:cxn>
                      <a:cxn ang="T110">
                        <a:pos x="T24" y="T25"/>
                      </a:cxn>
                      <a:cxn ang="T111">
                        <a:pos x="T26" y="T27"/>
                      </a:cxn>
                      <a:cxn ang="T112">
                        <a:pos x="T28" y="T29"/>
                      </a:cxn>
                      <a:cxn ang="T113">
                        <a:pos x="T30" y="T31"/>
                      </a:cxn>
                      <a:cxn ang="T114">
                        <a:pos x="T32" y="T33"/>
                      </a:cxn>
                      <a:cxn ang="T115">
                        <a:pos x="T34" y="T35"/>
                      </a:cxn>
                      <a:cxn ang="T116">
                        <a:pos x="T36" y="T37"/>
                      </a:cxn>
                      <a:cxn ang="T117">
                        <a:pos x="T38" y="T39"/>
                      </a:cxn>
                      <a:cxn ang="T118">
                        <a:pos x="T40" y="T41"/>
                      </a:cxn>
                      <a:cxn ang="T119">
                        <a:pos x="T42" y="T43"/>
                      </a:cxn>
                      <a:cxn ang="T120">
                        <a:pos x="T44" y="T45"/>
                      </a:cxn>
                      <a:cxn ang="T121">
                        <a:pos x="T46" y="T47"/>
                      </a:cxn>
                      <a:cxn ang="T122">
                        <a:pos x="T48" y="T49"/>
                      </a:cxn>
                      <a:cxn ang="T123">
                        <a:pos x="T50" y="T51"/>
                      </a:cxn>
                      <a:cxn ang="T124">
                        <a:pos x="T52" y="T53"/>
                      </a:cxn>
                      <a:cxn ang="T125">
                        <a:pos x="T54" y="T55"/>
                      </a:cxn>
                      <a:cxn ang="T126">
                        <a:pos x="T56" y="T57"/>
                      </a:cxn>
                      <a:cxn ang="T127">
                        <a:pos x="T58" y="T59"/>
                      </a:cxn>
                      <a:cxn ang="T128">
                        <a:pos x="T60" y="T61"/>
                      </a:cxn>
                      <a:cxn ang="T129">
                        <a:pos x="T62" y="T63"/>
                      </a:cxn>
                      <a:cxn ang="T130">
                        <a:pos x="T64" y="T65"/>
                      </a:cxn>
                      <a:cxn ang="T131">
                        <a:pos x="T66" y="T67"/>
                      </a:cxn>
                      <a:cxn ang="T132">
                        <a:pos x="T68" y="T69"/>
                      </a:cxn>
                      <a:cxn ang="T133">
                        <a:pos x="T70" y="T71"/>
                      </a:cxn>
                      <a:cxn ang="T134">
                        <a:pos x="T72" y="T73"/>
                      </a:cxn>
                      <a:cxn ang="T135">
                        <a:pos x="T74" y="T75"/>
                      </a:cxn>
                      <a:cxn ang="T136">
                        <a:pos x="T76" y="T77"/>
                      </a:cxn>
                      <a:cxn ang="T137">
                        <a:pos x="T78" y="T79"/>
                      </a:cxn>
                      <a:cxn ang="T138">
                        <a:pos x="T80" y="T81"/>
                      </a:cxn>
                      <a:cxn ang="T139">
                        <a:pos x="T82" y="T83"/>
                      </a:cxn>
                      <a:cxn ang="T140">
                        <a:pos x="T84" y="T85"/>
                      </a:cxn>
                      <a:cxn ang="T141">
                        <a:pos x="T86" y="T87"/>
                      </a:cxn>
                      <a:cxn ang="T142">
                        <a:pos x="T88" y="T89"/>
                      </a:cxn>
                      <a:cxn ang="T143">
                        <a:pos x="T90" y="T91"/>
                      </a:cxn>
                      <a:cxn ang="T144">
                        <a:pos x="T92" y="T93"/>
                      </a:cxn>
                      <a:cxn ang="T145">
                        <a:pos x="T94" y="T95"/>
                      </a:cxn>
                      <a:cxn ang="T146">
                        <a:pos x="T96" y="T97"/>
                      </a:cxn>
                    </a:cxnLst>
                    <a:rect l="0" t="0" r="r" b="b"/>
                    <a:pathLst>
                      <a:path w="113" h="206">
                        <a:moveTo>
                          <a:pt x="113" y="183"/>
                        </a:moveTo>
                        <a:lnTo>
                          <a:pt x="113" y="183"/>
                        </a:lnTo>
                        <a:lnTo>
                          <a:pt x="112" y="160"/>
                        </a:lnTo>
                        <a:lnTo>
                          <a:pt x="109" y="137"/>
                        </a:lnTo>
                        <a:lnTo>
                          <a:pt x="107" y="126"/>
                        </a:lnTo>
                        <a:lnTo>
                          <a:pt x="104" y="114"/>
                        </a:lnTo>
                        <a:lnTo>
                          <a:pt x="100" y="103"/>
                        </a:lnTo>
                        <a:lnTo>
                          <a:pt x="95" y="91"/>
                        </a:lnTo>
                        <a:lnTo>
                          <a:pt x="90" y="79"/>
                        </a:lnTo>
                        <a:lnTo>
                          <a:pt x="84" y="68"/>
                        </a:lnTo>
                        <a:lnTo>
                          <a:pt x="78" y="56"/>
                        </a:lnTo>
                        <a:lnTo>
                          <a:pt x="70" y="46"/>
                        </a:lnTo>
                        <a:lnTo>
                          <a:pt x="62" y="34"/>
                        </a:lnTo>
                        <a:lnTo>
                          <a:pt x="53" y="23"/>
                        </a:lnTo>
                        <a:lnTo>
                          <a:pt x="43" y="12"/>
                        </a:lnTo>
                        <a:lnTo>
                          <a:pt x="32" y="0"/>
                        </a:lnTo>
                        <a:lnTo>
                          <a:pt x="0" y="33"/>
                        </a:lnTo>
                        <a:lnTo>
                          <a:pt x="9" y="43"/>
                        </a:lnTo>
                        <a:lnTo>
                          <a:pt x="18" y="53"/>
                        </a:lnTo>
                        <a:lnTo>
                          <a:pt x="25" y="63"/>
                        </a:lnTo>
                        <a:lnTo>
                          <a:pt x="32" y="72"/>
                        </a:lnTo>
                        <a:lnTo>
                          <a:pt x="39" y="80"/>
                        </a:lnTo>
                        <a:lnTo>
                          <a:pt x="44" y="90"/>
                        </a:lnTo>
                        <a:lnTo>
                          <a:pt x="48" y="99"/>
                        </a:lnTo>
                        <a:lnTo>
                          <a:pt x="52" y="109"/>
                        </a:lnTo>
                        <a:lnTo>
                          <a:pt x="57" y="118"/>
                        </a:lnTo>
                        <a:lnTo>
                          <a:pt x="60" y="127"/>
                        </a:lnTo>
                        <a:lnTo>
                          <a:pt x="62" y="136"/>
                        </a:lnTo>
                        <a:lnTo>
                          <a:pt x="64" y="145"/>
                        </a:lnTo>
                        <a:lnTo>
                          <a:pt x="67" y="165"/>
                        </a:lnTo>
                        <a:lnTo>
                          <a:pt x="67" y="183"/>
                        </a:lnTo>
                        <a:lnTo>
                          <a:pt x="68" y="188"/>
                        </a:lnTo>
                        <a:lnTo>
                          <a:pt x="69" y="193"/>
                        </a:lnTo>
                        <a:lnTo>
                          <a:pt x="71" y="197"/>
                        </a:lnTo>
                        <a:lnTo>
                          <a:pt x="74" y="201"/>
                        </a:lnTo>
                        <a:lnTo>
                          <a:pt x="78" y="203"/>
                        </a:lnTo>
                        <a:lnTo>
                          <a:pt x="82" y="205"/>
                        </a:lnTo>
                        <a:lnTo>
                          <a:pt x="86" y="206"/>
                        </a:lnTo>
                        <a:lnTo>
                          <a:pt x="90" y="206"/>
                        </a:lnTo>
                        <a:lnTo>
                          <a:pt x="94" y="206"/>
                        </a:lnTo>
                        <a:lnTo>
                          <a:pt x="99" y="205"/>
                        </a:lnTo>
                        <a:lnTo>
                          <a:pt x="103" y="203"/>
                        </a:lnTo>
                        <a:lnTo>
                          <a:pt x="106" y="201"/>
                        </a:lnTo>
                        <a:lnTo>
                          <a:pt x="109" y="197"/>
                        </a:lnTo>
                        <a:lnTo>
                          <a:pt x="111" y="193"/>
                        </a:lnTo>
                        <a:lnTo>
                          <a:pt x="113" y="188"/>
                        </a:lnTo>
                        <a:lnTo>
                          <a:pt x="113" y="18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86" name="Freeform 748"/>
                  <p:cNvSpPr>
                    <a:spLocks noChangeAspect="1"/>
                  </p:cNvSpPr>
                  <p:nvPr/>
                </p:nvSpPr>
                <p:spPr bwMode="auto">
                  <a:xfrm>
                    <a:off x="2298" y="1417"/>
                    <a:ext cx="14" cy="93"/>
                  </a:xfrm>
                  <a:custGeom>
                    <a:avLst/>
                    <a:gdLst>
                      <a:gd name="T0" fmla="*/ 5 w 46"/>
                      <a:gd name="T1" fmla="*/ 93 h 315"/>
                      <a:gd name="T2" fmla="*/ 14 w 46"/>
                      <a:gd name="T3" fmla="*/ 86 h 315"/>
                      <a:gd name="T4" fmla="*/ 14 w 46"/>
                      <a:gd name="T5" fmla="*/ 0 h 315"/>
                      <a:gd name="T6" fmla="*/ 0 w 46"/>
                      <a:gd name="T7" fmla="*/ 0 h 315"/>
                      <a:gd name="T8" fmla="*/ 0 w 46"/>
                      <a:gd name="T9" fmla="*/ 86 h 315"/>
                      <a:gd name="T10" fmla="*/ 5 w 46"/>
                      <a:gd name="T11" fmla="*/ 93 h 315"/>
                      <a:gd name="T12" fmla="*/ 0 w 46"/>
                      <a:gd name="T13" fmla="*/ 86 h 315"/>
                      <a:gd name="T14" fmla="*/ 0 w 46"/>
                      <a:gd name="T15" fmla="*/ 88 h 315"/>
                      <a:gd name="T16" fmla="*/ 1 w 46"/>
                      <a:gd name="T17" fmla="*/ 89 h 315"/>
                      <a:gd name="T18" fmla="*/ 1 w 46"/>
                      <a:gd name="T19" fmla="*/ 90 h 315"/>
                      <a:gd name="T20" fmla="*/ 2 w 46"/>
                      <a:gd name="T21" fmla="*/ 91 h 315"/>
                      <a:gd name="T22" fmla="*/ 3 w 46"/>
                      <a:gd name="T23" fmla="*/ 92 h 315"/>
                      <a:gd name="T24" fmla="*/ 5 w 46"/>
                      <a:gd name="T25" fmla="*/ 92 h 315"/>
                      <a:gd name="T26" fmla="*/ 6 w 46"/>
                      <a:gd name="T27" fmla="*/ 93 h 315"/>
                      <a:gd name="T28" fmla="*/ 7 w 46"/>
                      <a:gd name="T29" fmla="*/ 93 h 315"/>
                      <a:gd name="T30" fmla="*/ 8 w 46"/>
                      <a:gd name="T31" fmla="*/ 93 h 315"/>
                      <a:gd name="T32" fmla="*/ 10 w 46"/>
                      <a:gd name="T33" fmla="*/ 92 h 315"/>
                      <a:gd name="T34" fmla="*/ 11 w 46"/>
                      <a:gd name="T35" fmla="*/ 92 h 315"/>
                      <a:gd name="T36" fmla="*/ 12 w 46"/>
                      <a:gd name="T37" fmla="*/ 91 h 315"/>
                      <a:gd name="T38" fmla="*/ 13 w 46"/>
                      <a:gd name="T39" fmla="*/ 90 h 315"/>
                      <a:gd name="T40" fmla="*/ 13 w 46"/>
                      <a:gd name="T41" fmla="*/ 89 h 315"/>
                      <a:gd name="T42" fmla="*/ 14 w 46"/>
                      <a:gd name="T43" fmla="*/ 88 h 315"/>
                      <a:gd name="T44" fmla="*/ 14 w 46"/>
                      <a:gd name="T45" fmla="*/ 86 h 315"/>
                      <a:gd name="T46" fmla="*/ 5 w 46"/>
                      <a:gd name="T47" fmla="*/ 93 h 31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315">
                        <a:moveTo>
                          <a:pt x="18" y="314"/>
                        </a:moveTo>
                        <a:lnTo>
                          <a:pt x="46" y="291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291"/>
                        </a:lnTo>
                        <a:lnTo>
                          <a:pt x="18" y="314"/>
                        </a:lnTo>
                        <a:lnTo>
                          <a:pt x="0" y="291"/>
                        </a:lnTo>
                        <a:lnTo>
                          <a:pt x="1" y="298"/>
                        </a:lnTo>
                        <a:lnTo>
                          <a:pt x="2" y="302"/>
                        </a:lnTo>
                        <a:lnTo>
                          <a:pt x="4" y="306"/>
                        </a:lnTo>
                        <a:lnTo>
                          <a:pt x="7" y="309"/>
                        </a:lnTo>
                        <a:lnTo>
                          <a:pt x="11" y="311"/>
                        </a:lnTo>
                        <a:lnTo>
                          <a:pt x="15" y="313"/>
                        </a:lnTo>
                        <a:lnTo>
                          <a:pt x="19" y="314"/>
                        </a:lnTo>
                        <a:lnTo>
                          <a:pt x="23" y="315"/>
                        </a:lnTo>
                        <a:lnTo>
                          <a:pt x="27" y="314"/>
                        </a:lnTo>
                        <a:lnTo>
                          <a:pt x="32" y="313"/>
                        </a:lnTo>
                        <a:lnTo>
                          <a:pt x="36" y="311"/>
                        </a:lnTo>
                        <a:lnTo>
                          <a:pt x="39" y="309"/>
                        </a:lnTo>
                        <a:lnTo>
                          <a:pt x="42" y="306"/>
                        </a:lnTo>
                        <a:lnTo>
                          <a:pt x="44" y="302"/>
                        </a:lnTo>
                        <a:lnTo>
                          <a:pt x="46" y="298"/>
                        </a:lnTo>
                        <a:lnTo>
                          <a:pt x="46" y="291"/>
                        </a:lnTo>
                        <a:lnTo>
                          <a:pt x="18" y="31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87" name="Freeform 749"/>
                  <p:cNvSpPr>
                    <a:spLocks noChangeAspect="1"/>
                  </p:cNvSpPr>
                  <p:nvPr/>
                </p:nvSpPr>
                <p:spPr bwMode="auto">
                  <a:xfrm>
                    <a:off x="2305" y="1496"/>
                    <a:ext cx="36" cy="21"/>
                  </a:xfrm>
                  <a:custGeom>
                    <a:avLst/>
                    <a:gdLst>
                      <a:gd name="T0" fmla="*/ 36 w 120"/>
                      <a:gd name="T1" fmla="*/ 14 h 66"/>
                      <a:gd name="T2" fmla="*/ 31 w 120"/>
                      <a:gd name="T3" fmla="*/ 7 h 66"/>
                      <a:gd name="T4" fmla="*/ 3 w 120"/>
                      <a:gd name="T5" fmla="*/ 0 h 66"/>
                      <a:gd name="T6" fmla="*/ 0 w 120"/>
                      <a:gd name="T7" fmla="*/ 14 h 66"/>
                      <a:gd name="T8" fmla="*/ 28 w 120"/>
                      <a:gd name="T9" fmla="*/ 21 h 66"/>
                      <a:gd name="T10" fmla="*/ 36 w 120"/>
                      <a:gd name="T11" fmla="*/ 14 h 66"/>
                      <a:gd name="T12" fmla="*/ 28 w 120"/>
                      <a:gd name="T13" fmla="*/ 21 h 66"/>
                      <a:gd name="T14" fmla="*/ 29 w 120"/>
                      <a:gd name="T15" fmla="*/ 21 h 66"/>
                      <a:gd name="T16" fmla="*/ 31 w 120"/>
                      <a:gd name="T17" fmla="*/ 21 h 66"/>
                      <a:gd name="T18" fmla="*/ 32 w 120"/>
                      <a:gd name="T19" fmla="*/ 21 h 66"/>
                      <a:gd name="T20" fmla="*/ 33 w 120"/>
                      <a:gd name="T21" fmla="*/ 20 h 66"/>
                      <a:gd name="T22" fmla="*/ 34 w 120"/>
                      <a:gd name="T23" fmla="*/ 19 h 66"/>
                      <a:gd name="T24" fmla="*/ 35 w 120"/>
                      <a:gd name="T25" fmla="*/ 18 h 66"/>
                      <a:gd name="T26" fmla="*/ 35 w 120"/>
                      <a:gd name="T27" fmla="*/ 17 h 66"/>
                      <a:gd name="T28" fmla="*/ 36 w 120"/>
                      <a:gd name="T29" fmla="*/ 16 h 66"/>
                      <a:gd name="T30" fmla="*/ 36 w 120"/>
                      <a:gd name="T31" fmla="*/ 14 h 66"/>
                      <a:gd name="T32" fmla="*/ 36 w 120"/>
                      <a:gd name="T33" fmla="*/ 13 h 66"/>
                      <a:gd name="T34" fmla="*/ 36 w 120"/>
                      <a:gd name="T35" fmla="*/ 11 h 66"/>
                      <a:gd name="T36" fmla="*/ 35 w 120"/>
                      <a:gd name="T37" fmla="*/ 10 h 66"/>
                      <a:gd name="T38" fmla="*/ 35 w 120"/>
                      <a:gd name="T39" fmla="*/ 9 h 66"/>
                      <a:gd name="T40" fmla="*/ 34 w 120"/>
                      <a:gd name="T41" fmla="*/ 8 h 66"/>
                      <a:gd name="T42" fmla="*/ 32 w 120"/>
                      <a:gd name="T43" fmla="*/ 7 h 66"/>
                      <a:gd name="T44" fmla="*/ 31 w 120"/>
                      <a:gd name="T45" fmla="*/ 7 h 66"/>
                      <a:gd name="T46" fmla="*/ 36 w 120"/>
                      <a:gd name="T47" fmla="*/ 14 h 6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120" h="66">
                        <a:moveTo>
                          <a:pt x="120" y="43"/>
                        </a:moveTo>
                        <a:lnTo>
                          <a:pt x="102" y="21"/>
                        </a:lnTo>
                        <a:lnTo>
                          <a:pt x="10" y="0"/>
                        </a:lnTo>
                        <a:lnTo>
                          <a:pt x="0" y="45"/>
                        </a:lnTo>
                        <a:lnTo>
                          <a:pt x="92" y="66"/>
                        </a:lnTo>
                        <a:lnTo>
                          <a:pt x="120" y="43"/>
                        </a:lnTo>
                        <a:lnTo>
                          <a:pt x="92" y="66"/>
                        </a:lnTo>
                        <a:lnTo>
                          <a:pt x="98" y="66"/>
                        </a:lnTo>
                        <a:lnTo>
                          <a:pt x="102" y="66"/>
                        </a:lnTo>
                        <a:lnTo>
                          <a:pt x="106" y="65"/>
                        </a:lnTo>
                        <a:lnTo>
                          <a:pt x="111" y="63"/>
                        </a:lnTo>
                        <a:lnTo>
                          <a:pt x="114" y="60"/>
                        </a:lnTo>
                        <a:lnTo>
                          <a:pt x="117" y="57"/>
                        </a:lnTo>
                        <a:lnTo>
                          <a:pt x="118" y="53"/>
                        </a:lnTo>
                        <a:lnTo>
                          <a:pt x="120" y="49"/>
                        </a:lnTo>
                        <a:lnTo>
                          <a:pt x="120" y="44"/>
                        </a:lnTo>
                        <a:lnTo>
                          <a:pt x="120" y="40"/>
                        </a:lnTo>
                        <a:lnTo>
                          <a:pt x="119" y="36"/>
                        </a:lnTo>
                        <a:lnTo>
                          <a:pt x="118" y="32"/>
                        </a:lnTo>
                        <a:lnTo>
                          <a:pt x="115" y="29"/>
                        </a:lnTo>
                        <a:lnTo>
                          <a:pt x="112" y="25"/>
                        </a:lnTo>
                        <a:lnTo>
                          <a:pt x="107" y="22"/>
                        </a:lnTo>
                        <a:lnTo>
                          <a:pt x="102" y="21"/>
                        </a:lnTo>
                        <a:lnTo>
                          <a:pt x="120" y="4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88" name="Freeform 750"/>
                  <p:cNvSpPr>
                    <a:spLocks noChangeAspect="1"/>
                  </p:cNvSpPr>
                  <p:nvPr/>
                </p:nvSpPr>
                <p:spPr bwMode="auto">
                  <a:xfrm>
                    <a:off x="2327" y="1511"/>
                    <a:ext cx="14" cy="36"/>
                  </a:xfrm>
                  <a:custGeom>
                    <a:avLst/>
                    <a:gdLst>
                      <a:gd name="T0" fmla="*/ 7 w 46"/>
                      <a:gd name="T1" fmla="*/ 36 h 112"/>
                      <a:gd name="T2" fmla="*/ 14 w 46"/>
                      <a:gd name="T3" fmla="*/ 29 h 112"/>
                      <a:gd name="T4" fmla="*/ 14 w 46"/>
                      <a:gd name="T5" fmla="*/ 0 h 112"/>
                      <a:gd name="T6" fmla="*/ 0 w 46"/>
                      <a:gd name="T7" fmla="*/ 0 h 112"/>
                      <a:gd name="T8" fmla="*/ 0 w 46"/>
                      <a:gd name="T9" fmla="*/ 29 h 112"/>
                      <a:gd name="T10" fmla="*/ 7 w 46"/>
                      <a:gd name="T11" fmla="*/ 36 h 112"/>
                      <a:gd name="T12" fmla="*/ 0 w 46"/>
                      <a:gd name="T13" fmla="*/ 29 h 112"/>
                      <a:gd name="T14" fmla="*/ 0 w 46"/>
                      <a:gd name="T15" fmla="*/ 30 h 112"/>
                      <a:gd name="T16" fmla="*/ 1 w 46"/>
                      <a:gd name="T17" fmla="*/ 32 h 112"/>
                      <a:gd name="T18" fmla="*/ 1 w 46"/>
                      <a:gd name="T19" fmla="*/ 33 h 112"/>
                      <a:gd name="T20" fmla="*/ 2 w 46"/>
                      <a:gd name="T21" fmla="*/ 34 h 112"/>
                      <a:gd name="T22" fmla="*/ 3 w 46"/>
                      <a:gd name="T23" fmla="*/ 35 h 112"/>
                      <a:gd name="T24" fmla="*/ 4 w 46"/>
                      <a:gd name="T25" fmla="*/ 36 h 112"/>
                      <a:gd name="T26" fmla="*/ 6 w 46"/>
                      <a:gd name="T27" fmla="*/ 36 h 112"/>
                      <a:gd name="T28" fmla="*/ 7 w 46"/>
                      <a:gd name="T29" fmla="*/ 36 h 112"/>
                      <a:gd name="T30" fmla="*/ 8 w 46"/>
                      <a:gd name="T31" fmla="*/ 36 h 112"/>
                      <a:gd name="T32" fmla="*/ 9 w 46"/>
                      <a:gd name="T33" fmla="*/ 36 h 112"/>
                      <a:gd name="T34" fmla="*/ 11 w 46"/>
                      <a:gd name="T35" fmla="*/ 35 h 112"/>
                      <a:gd name="T36" fmla="*/ 12 w 46"/>
                      <a:gd name="T37" fmla="*/ 34 h 112"/>
                      <a:gd name="T38" fmla="*/ 13 w 46"/>
                      <a:gd name="T39" fmla="*/ 33 h 112"/>
                      <a:gd name="T40" fmla="*/ 13 w 46"/>
                      <a:gd name="T41" fmla="*/ 32 h 112"/>
                      <a:gd name="T42" fmla="*/ 14 w 46"/>
                      <a:gd name="T43" fmla="*/ 30 h 112"/>
                      <a:gd name="T44" fmla="*/ 14 w 46"/>
                      <a:gd name="T45" fmla="*/ 29 h 112"/>
                      <a:gd name="T46" fmla="*/ 7 w 46"/>
                      <a:gd name="T47" fmla="*/ 36 h 112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12">
                        <a:moveTo>
                          <a:pt x="23" y="112"/>
                        </a:moveTo>
                        <a:lnTo>
                          <a:pt x="46" y="89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89"/>
                        </a:lnTo>
                        <a:lnTo>
                          <a:pt x="23" y="112"/>
                        </a:lnTo>
                        <a:lnTo>
                          <a:pt x="0" y="89"/>
                        </a:lnTo>
                        <a:lnTo>
                          <a:pt x="1" y="94"/>
                        </a:lnTo>
                        <a:lnTo>
                          <a:pt x="2" y="99"/>
                        </a:lnTo>
                        <a:lnTo>
                          <a:pt x="4" y="102"/>
                        </a:lnTo>
                        <a:lnTo>
                          <a:pt x="7" y="106"/>
                        </a:lnTo>
                        <a:lnTo>
                          <a:pt x="10" y="109"/>
                        </a:lnTo>
                        <a:lnTo>
                          <a:pt x="14" y="111"/>
                        </a:lnTo>
                        <a:lnTo>
                          <a:pt x="19" y="112"/>
                        </a:lnTo>
                        <a:lnTo>
                          <a:pt x="23" y="112"/>
                        </a:lnTo>
                        <a:lnTo>
                          <a:pt x="27" y="112"/>
                        </a:lnTo>
                        <a:lnTo>
                          <a:pt x="31" y="111"/>
                        </a:lnTo>
                        <a:lnTo>
                          <a:pt x="35" y="109"/>
                        </a:lnTo>
                        <a:lnTo>
                          <a:pt x="39" y="106"/>
                        </a:lnTo>
                        <a:lnTo>
                          <a:pt x="42" y="102"/>
                        </a:lnTo>
                        <a:lnTo>
                          <a:pt x="44" y="99"/>
                        </a:lnTo>
                        <a:lnTo>
                          <a:pt x="46" y="94"/>
                        </a:lnTo>
                        <a:lnTo>
                          <a:pt x="46" y="89"/>
                        </a:lnTo>
                        <a:lnTo>
                          <a:pt x="23" y="11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89" name="Freeform 751"/>
                  <p:cNvSpPr>
                    <a:spLocks noChangeAspect="1"/>
                  </p:cNvSpPr>
                  <p:nvPr/>
                </p:nvSpPr>
                <p:spPr bwMode="auto">
                  <a:xfrm>
                    <a:off x="2298" y="1532"/>
                    <a:ext cx="36" cy="14"/>
                  </a:xfrm>
                  <a:custGeom>
                    <a:avLst/>
                    <a:gdLst>
                      <a:gd name="T0" fmla="*/ 0 w 102"/>
                      <a:gd name="T1" fmla="*/ 7 h 46"/>
                      <a:gd name="T2" fmla="*/ 8 w 102"/>
                      <a:gd name="T3" fmla="*/ 14 h 46"/>
                      <a:gd name="T4" fmla="*/ 36 w 102"/>
                      <a:gd name="T5" fmla="*/ 14 h 46"/>
                      <a:gd name="T6" fmla="*/ 36 w 102"/>
                      <a:gd name="T7" fmla="*/ 0 h 46"/>
                      <a:gd name="T8" fmla="*/ 8 w 102"/>
                      <a:gd name="T9" fmla="*/ 0 h 46"/>
                      <a:gd name="T10" fmla="*/ 0 w 102"/>
                      <a:gd name="T11" fmla="*/ 7 h 46"/>
                      <a:gd name="T12" fmla="*/ 8 w 102"/>
                      <a:gd name="T13" fmla="*/ 0 h 46"/>
                      <a:gd name="T14" fmla="*/ 6 w 102"/>
                      <a:gd name="T15" fmla="*/ 0 h 46"/>
                      <a:gd name="T16" fmla="*/ 4 w 102"/>
                      <a:gd name="T17" fmla="*/ 1 h 46"/>
                      <a:gd name="T18" fmla="*/ 3 w 102"/>
                      <a:gd name="T19" fmla="*/ 1 h 46"/>
                      <a:gd name="T20" fmla="*/ 2 w 102"/>
                      <a:gd name="T21" fmla="*/ 2 h 46"/>
                      <a:gd name="T22" fmla="*/ 1 w 102"/>
                      <a:gd name="T23" fmla="*/ 3 h 46"/>
                      <a:gd name="T24" fmla="*/ 0 w 102"/>
                      <a:gd name="T25" fmla="*/ 4 h 46"/>
                      <a:gd name="T26" fmla="*/ 0 w 102"/>
                      <a:gd name="T27" fmla="*/ 6 h 46"/>
                      <a:gd name="T28" fmla="*/ 0 w 102"/>
                      <a:gd name="T29" fmla="*/ 7 h 46"/>
                      <a:gd name="T30" fmla="*/ 0 w 102"/>
                      <a:gd name="T31" fmla="*/ 8 h 46"/>
                      <a:gd name="T32" fmla="*/ 0 w 102"/>
                      <a:gd name="T33" fmla="*/ 9 h 46"/>
                      <a:gd name="T34" fmla="*/ 1 w 102"/>
                      <a:gd name="T35" fmla="*/ 11 h 46"/>
                      <a:gd name="T36" fmla="*/ 2 w 102"/>
                      <a:gd name="T37" fmla="*/ 12 h 46"/>
                      <a:gd name="T38" fmla="*/ 3 w 102"/>
                      <a:gd name="T39" fmla="*/ 13 h 46"/>
                      <a:gd name="T40" fmla="*/ 4 w 102"/>
                      <a:gd name="T41" fmla="*/ 13 h 46"/>
                      <a:gd name="T42" fmla="*/ 6 w 102"/>
                      <a:gd name="T43" fmla="*/ 14 h 46"/>
                      <a:gd name="T44" fmla="*/ 8 w 102"/>
                      <a:gd name="T45" fmla="*/ 14 h 46"/>
                      <a:gd name="T46" fmla="*/ 0 w 102"/>
                      <a:gd name="T47" fmla="*/ 7 h 4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102" h="46">
                        <a:moveTo>
                          <a:pt x="0" y="23"/>
                        </a:moveTo>
                        <a:lnTo>
                          <a:pt x="23" y="46"/>
                        </a:lnTo>
                        <a:lnTo>
                          <a:pt x="102" y="46"/>
                        </a:lnTo>
                        <a:lnTo>
                          <a:pt x="102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2" y="2"/>
                        </a:lnTo>
                        <a:lnTo>
                          <a:pt x="8" y="4"/>
                        </a:lnTo>
                        <a:lnTo>
                          <a:pt x="5" y="7"/>
                        </a:lnTo>
                        <a:lnTo>
                          <a:pt x="3" y="10"/>
                        </a:lnTo>
                        <a:lnTo>
                          <a:pt x="1" y="14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7"/>
                        </a:lnTo>
                        <a:lnTo>
                          <a:pt x="1" y="31"/>
                        </a:lnTo>
                        <a:lnTo>
                          <a:pt x="3" y="35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4"/>
                        </a:lnTo>
                        <a:lnTo>
                          <a:pt x="18" y="45"/>
                        </a:lnTo>
                        <a:lnTo>
                          <a:pt x="23" y="46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90" name="Freeform 752"/>
                  <p:cNvSpPr>
                    <a:spLocks noChangeAspect="1"/>
                  </p:cNvSpPr>
                  <p:nvPr/>
                </p:nvSpPr>
                <p:spPr bwMode="auto">
                  <a:xfrm>
                    <a:off x="2298" y="1539"/>
                    <a:ext cx="14" cy="336"/>
                  </a:xfrm>
                  <a:custGeom>
                    <a:avLst/>
                    <a:gdLst>
                      <a:gd name="T0" fmla="*/ 7 w 46"/>
                      <a:gd name="T1" fmla="*/ 336 h 1116"/>
                      <a:gd name="T2" fmla="*/ 14 w 46"/>
                      <a:gd name="T3" fmla="*/ 329 h 1116"/>
                      <a:gd name="T4" fmla="*/ 14 w 46"/>
                      <a:gd name="T5" fmla="*/ 0 h 1116"/>
                      <a:gd name="T6" fmla="*/ 0 w 46"/>
                      <a:gd name="T7" fmla="*/ 0 h 1116"/>
                      <a:gd name="T8" fmla="*/ 0 w 46"/>
                      <a:gd name="T9" fmla="*/ 329 h 1116"/>
                      <a:gd name="T10" fmla="*/ 7 w 46"/>
                      <a:gd name="T11" fmla="*/ 336 h 1116"/>
                      <a:gd name="T12" fmla="*/ 0 w 46"/>
                      <a:gd name="T13" fmla="*/ 329 h 1116"/>
                      <a:gd name="T14" fmla="*/ 0 w 46"/>
                      <a:gd name="T15" fmla="*/ 331 h 1116"/>
                      <a:gd name="T16" fmla="*/ 1 w 46"/>
                      <a:gd name="T17" fmla="*/ 332 h 1116"/>
                      <a:gd name="T18" fmla="*/ 1 w 46"/>
                      <a:gd name="T19" fmla="*/ 333 h 1116"/>
                      <a:gd name="T20" fmla="*/ 2 w 46"/>
                      <a:gd name="T21" fmla="*/ 334 h 1116"/>
                      <a:gd name="T22" fmla="*/ 3 w 46"/>
                      <a:gd name="T23" fmla="*/ 335 h 1116"/>
                      <a:gd name="T24" fmla="*/ 4 w 46"/>
                      <a:gd name="T25" fmla="*/ 336 h 1116"/>
                      <a:gd name="T26" fmla="*/ 6 w 46"/>
                      <a:gd name="T27" fmla="*/ 336 h 1116"/>
                      <a:gd name="T28" fmla="*/ 7 w 46"/>
                      <a:gd name="T29" fmla="*/ 336 h 1116"/>
                      <a:gd name="T30" fmla="*/ 8 w 46"/>
                      <a:gd name="T31" fmla="*/ 336 h 1116"/>
                      <a:gd name="T32" fmla="*/ 9 w 46"/>
                      <a:gd name="T33" fmla="*/ 336 h 1116"/>
                      <a:gd name="T34" fmla="*/ 11 w 46"/>
                      <a:gd name="T35" fmla="*/ 335 h 1116"/>
                      <a:gd name="T36" fmla="*/ 12 w 46"/>
                      <a:gd name="T37" fmla="*/ 334 h 1116"/>
                      <a:gd name="T38" fmla="*/ 13 w 46"/>
                      <a:gd name="T39" fmla="*/ 333 h 1116"/>
                      <a:gd name="T40" fmla="*/ 13 w 46"/>
                      <a:gd name="T41" fmla="*/ 332 h 1116"/>
                      <a:gd name="T42" fmla="*/ 14 w 46"/>
                      <a:gd name="T43" fmla="*/ 331 h 1116"/>
                      <a:gd name="T44" fmla="*/ 14 w 46"/>
                      <a:gd name="T45" fmla="*/ 329 h 1116"/>
                      <a:gd name="T46" fmla="*/ 7 w 46"/>
                      <a:gd name="T47" fmla="*/ 336 h 111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116">
                        <a:moveTo>
                          <a:pt x="23" y="1116"/>
                        </a:moveTo>
                        <a:lnTo>
                          <a:pt x="46" y="1093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93"/>
                        </a:lnTo>
                        <a:lnTo>
                          <a:pt x="23" y="1116"/>
                        </a:lnTo>
                        <a:lnTo>
                          <a:pt x="0" y="1093"/>
                        </a:lnTo>
                        <a:lnTo>
                          <a:pt x="0" y="1099"/>
                        </a:lnTo>
                        <a:lnTo>
                          <a:pt x="2" y="1103"/>
                        </a:lnTo>
                        <a:lnTo>
                          <a:pt x="4" y="1107"/>
                        </a:lnTo>
                        <a:lnTo>
                          <a:pt x="7" y="1111"/>
                        </a:lnTo>
                        <a:lnTo>
                          <a:pt x="10" y="1113"/>
                        </a:lnTo>
                        <a:lnTo>
                          <a:pt x="14" y="1115"/>
                        </a:lnTo>
                        <a:lnTo>
                          <a:pt x="19" y="1116"/>
                        </a:lnTo>
                        <a:lnTo>
                          <a:pt x="23" y="1116"/>
                        </a:lnTo>
                        <a:lnTo>
                          <a:pt x="27" y="1116"/>
                        </a:lnTo>
                        <a:lnTo>
                          <a:pt x="31" y="1115"/>
                        </a:lnTo>
                        <a:lnTo>
                          <a:pt x="35" y="1113"/>
                        </a:lnTo>
                        <a:lnTo>
                          <a:pt x="39" y="1111"/>
                        </a:lnTo>
                        <a:lnTo>
                          <a:pt x="42" y="1107"/>
                        </a:lnTo>
                        <a:lnTo>
                          <a:pt x="44" y="1103"/>
                        </a:lnTo>
                        <a:lnTo>
                          <a:pt x="45" y="1099"/>
                        </a:lnTo>
                        <a:lnTo>
                          <a:pt x="46" y="1093"/>
                        </a:lnTo>
                        <a:lnTo>
                          <a:pt x="23" y="111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91" name="Freeform 753"/>
                  <p:cNvSpPr>
                    <a:spLocks noChangeAspect="1"/>
                  </p:cNvSpPr>
                  <p:nvPr/>
                </p:nvSpPr>
                <p:spPr bwMode="auto">
                  <a:xfrm>
                    <a:off x="2305" y="1861"/>
                    <a:ext cx="14" cy="14"/>
                  </a:xfrm>
                  <a:custGeom>
                    <a:avLst/>
                    <a:gdLst>
                      <a:gd name="T0" fmla="*/ 14 w 56"/>
                      <a:gd name="T1" fmla="*/ 7 h 47"/>
                      <a:gd name="T2" fmla="*/ 8 w 56"/>
                      <a:gd name="T3" fmla="*/ 0 h 47"/>
                      <a:gd name="T4" fmla="*/ 0 w 56"/>
                      <a:gd name="T5" fmla="*/ 0 h 47"/>
                      <a:gd name="T6" fmla="*/ 0 w 56"/>
                      <a:gd name="T7" fmla="*/ 14 h 47"/>
                      <a:gd name="T8" fmla="*/ 8 w 56"/>
                      <a:gd name="T9" fmla="*/ 14 h 47"/>
                      <a:gd name="T10" fmla="*/ 14 w 56"/>
                      <a:gd name="T11" fmla="*/ 7 h 47"/>
                      <a:gd name="T12" fmla="*/ 8 w 56"/>
                      <a:gd name="T13" fmla="*/ 14 h 47"/>
                      <a:gd name="T14" fmla="*/ 10 w 56"/>
                      <a:gd name="T15" fmla="*/ 14 h 47"/>
                      <a:gd name="T16" fmla="*/ 11 w 56"/>
                      <a:gd name="T17" fmla="*/ 14 h 47"/>
                      <a:gd name="T18" fmla="*/ 12 w 56"/>
                      <a:gd name="T19" fmla="*/ 13 h 47"/>
                      <a:gd name="T20" fmla="*/ 12 w 56"/>
                      <a:gd name="T21" fmla="*/ 12 h 47"/>
                      <a:gd name="T22" fmla="*/ 13 w 56"/>
                      <a:gd name="T23" fmla="*/ 11 h 47"/>
                      <a:gd name="T24" fmla="*/ 14 w 56"/>
                      <a:gd name="T25" fmla="*/ 10 h 47"/>
                      <a:gd name="T26" fmla="*/ 14 w 56"/>
                      <a:gd name="T27" fmla="*/ 9 h 47"/>
                      <a:gd name="T28" fmla="*/ 14 w 56"/>
                      <a:gd name="T29" fmla="*/ 7 h 47"/>
                      <a:gd name="T30" fmla="*/ 14 w 56"/>
                      <a:gd name="T31" fmla="*/ 6 h 47"/>
                      <a:gd name="T32" fmla="*/ 14 w 56"/>
                      <a:gd name="T33" fmla="*/ 4 h 47"/>
                      <a:gd name="T34" fmla="*/ 13 w 56"/>
                      <a:gd name="T35" fmla="*/ 4 h 47"/>
                      <a:gd name="T36" fmla="*/ 12 w 56"/>
                      <a:gd name="T37" fmla="*/ 2 h 47"/>
                      <a:gd name="T38" fmla="*/ 12 w 56"/>
                      <a:gd name="T39" fmla="*/ 1 h 47"/>
                      <a:gd name="T40" fmla="*/ 11 w 56"/>
                      <a:gd name="T41" fmla="*/ 1 h 47"/>
                      <a:gd name="T42" fmla="*/ 10 w 56"/>
                      <a:gd name="T43" fmla="*/ 1 h 47"/>
                      <a:gd name="T44" fmla="*/ 8 w 56"/>
                      <a:gd name="T45" fmla="*/ 0 h 47"/>
                      <a:gd name="T46" fmla="*/ 14 w 56"/>
                      <a:gd name="T47" fmla="*/ 7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56" h="47">
                        <a:moveTo>
                          <a:pt x="56" y="24"/>
                        </a:moveTo>
                        <a:lnTo>
                          <a:pt x="32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32" y="47"/>
                        </a:lnTo>
                        <a:lnTo>
                          <a:pt x="56" y="24"/>
                        </a:lnTo>
                        <a:lnTo>
                          <a:pt x="32" y="47"/>
                        </a:lnTo>
                        <a:lnTo>
                          <a:pt x="38" y="47"/>
                        </a:lnTo>
                        <a:lnTo>
                          <a:pt x="43" y="46"/>
                        </a:lnTo>
                        <a:lnTo>
                          <a:pt x="46" y="43"/>
                        </a:lnTo>
                        <a:lnTo>
                          <a:pt x="49" y="40"/>
                        </a:lnTo>
                        <a:lnTo>
                          <a:pt x="53" y="36"/>
                        </a:lnTo>
                        <a:lnTo>
                          <a:pt x="55" y="33"/>
                        </a:lnTo>
                        <a:lnTo>
                          <a:pt x="56" y="29"/>
                        </a:lnTo>
                        <a:lnTo>
                          <a:pt x="56" y="24"/>
                        </a:lnTo>
                        <a:lnTo>
                          <a:pt x="56" y="19"/>
                        </a:lnTo>
                        <a:lnTo>
                          <a:pt x="55" y="15"/>
                        </a:lnTo>
                        <a:lnTo>
                          <a:pt x="53" y="12"/>
                        </a:lnTo>
                        <a:lnTo>
                          <a:pt x="49" y="8"/>
                        </a:lnTo>
                        <a:lnTo>
                          <a:pt x="46" y="5"/>
                        </a:lnTo>
                        <a:lnTo>
                          <a:pt x="43" y="3"/>
                        </a:lnTo>
                        <a:lnTo>
                          <a:pt x="38" y="2"/>
                        </a:lnTo>
                        <a:lnTo>
                          <a:pt x="32" y="0"/>
                        </a:lnTo>
                        <a:lnTo>
                          <a:pt x="56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92" name="Freeform 754"/>
                  <p:cNvSpPr>
                    <a:spLocks noChangeAspect="1"/>
                  </p:cNvSpPr>
                  <p:nvPr/>
                </p:nvSpPr>
                <p:spPr bwMode="auto">
                  <a:xfrm>
                    <a:off x="2312" y="1868"/>
                    <a:ext cx="7" cy="64"/>
                  </a:xfrm>
                  <a:custGeom>
                    <a:avLst/>
                    <a:gdLst>
                      <a:gd name="T0" fmla="*/ 3 w 47"/>
                      <a:gd name="T1" fmla="*/ 64 h 221"/>
                      <a:gd name="T2" fmla="*/ 7 w 47"/>
                      <a:gd name="T3" fmla="*/ 57 h 221"/>
                      <a:gd name="T4" fmla="*/ 7 w 47"/>
                      <a:gd name="T5" fmla="*/ 0 h 221"/>
                      <a:gd name="T6" fmla="*/ 0 w 47"/>
                      <a:gd name="T7" fmla="*/ 0 h 221"/>
                      <a:gd name="T8" fmla="*/ 0 w 47"/>
                      <a:gd name="T9" fmla="*/ 57 h 221"/>
                      <a:gd name="T10" fmla="*/ 3 w 47"/>
                      <a:gd name="T11" fmla="*/ 64 h 221"/>
                      <a:gd name="T12" fmla="*/ 0 w 47"/>
                      <a:gd name="T13" fmla="*/ 57 h 221"/>
                      <a:gd name="T14" fmla="*/ 0 w 47"/>
                      <a:gd name="T15" fmla="*/ 59 h 221"/>
                      <a:gd name="T16" fmla="*/ 0 w 47"/>
                      <a:gd name="T17" fmla="*/ 60 h 221"/>
                      <a:gd name="T18" fmla="*/ 1 w 47"/>
                      <a:gd name="T19" fmla="*/ 61 h 221"/>
                      <a:gd name="T20" fmla="*/ 1 w 47"/>
                      <a:gd name="T21" fmla="*/ 62 h 221"/>
                      <a:gd name="T22" fmla="*/ 2 w 47"/>
                      <a:gd name="T23" fmla="*/ 63 h 221"/>
                      <a:gd name="T24" fmla="*/ 2 w 47"/>
                      <a:gd name="T25" fmla="*/ 63 h 221"/>
                      <a:gd name="T26" fmla="*/ 3 w 47"/>
                      <a:gd name="T27" fmla="*/ 64 h 221"/>
                      <a:gd name="T28" fmla="*/ 3 w 47"/>
                      <a:gd name="T29" fmla="*/ 64 h 221"/>
                      <a:gd name="T30" fmla="*/ 4 w 47"/>
                      <a:gd name="T31" fmla="*/ 64 h 221"/>
                      <a:gd name="T32" fmla="*/ 5 w 47"/>
                      <a:gd name="T33" fmla="*/ 63 h 221"/>
                      <a:gd name="T34" fmla="*/ 5 w 47"/>
                      <a:gd name="T35" fmla="*/ 63 h 221"/>
                      <a:gd name="T36" fmla="*/ 6 w 47"/>
                      <a:gd name="T37" fmla="*/ 62 h 221"/>
                      <a:gd name="T38" fmla="*/ 6 w 47"/>
                      <a:gd name="T39" fmla="*/ 61 h 221"/>
                      <a:gd name="T40" fmla="*/ 7 w 47"/>
                      <a:gd name="T41" fmla="*/ 60 h 221"/>
                      <a:gd name="T42" fmla="*/ 7 w 47"/>
                      <a:gd name="T43" fmla="*/ 59 h 221"/>
                      <a:gd name="T44" fmla="*/ 7 w 47"/>
                      <a:gd name="T45" fmla="*/ 57 h 221"/>
                      <a:gd name="T46" fmla="*/ 3 w 47"/>
                      <a:gd name="T47" fmla="*/ 64 h 221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221">
                        <a:moveTo>
                          <a:pt x="23" y="221"/>
                        </a:moveTo>
                        <a:lnTo>
                          <a:pt x="47" y="197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97"/>
                        </a:lnTo>
                        <a:lnTo>
                          <a:pt x="23" y="221"/>
                        </a:lnTo>
                        <a:lnTo>
                          <a:pt x="0" y="197"/>
                        </a:lnTo>
                        <a:lnTo>
                          <a:pt x="0" y="203"/>
                        </a:lnTo>
                        <a:lnTo>
                          <a:pt x="2" y="207"/>
                        </a:lnTo>
                        <a:lnTo>
                          <a:pt x="5" y="211"/>
                        </a:lnTo>
                        <a:lnTo>
                          <a:pt x="8" y="214"/>
                        </a:lnTo>
                        <a:lnTo>
                          <a:pt x="11" y="217"/>
                        </a:lnTo>
                        <a:lnTo>
                          <a:pt x="15" y="219"/>
                        </a:lnTo>
                        <a:lnTo>
                          <a:pt x="19" y="220"/>
                        </a:lnTo>
                        <a:lnTo>
                          <a:pt x="23" y="221"/>
                        </a:lnTo>
                        <a:lnTo>
                          <a:pt x="28" y="220"/>
                        </a:lnTo>
                        <a:lnTo>
                          <a:pt x="32" y="219"/>
                        </a:lnTo>
                        <a:lnTo>
                          <a:pt x="36" y="217"/>
                        </a:lnTo>
                        <a:lnTo>
                          <a:pt x="39" y="214"/>
                        </a:lnTo>
                        <a:lnTo>
                          <a:pt x="42" y="211"/>
                        </a:lnTo>
                        <a:lnTo>
                          <a:pt x="45" y="207"/>
                        </a:lnTo>
                        <a:lnTo>
                          <a:pt x="47" y="203"/>
                        </a:lnTo>
                        <a:lnTo>
                          <a:pt x="47" y="197"/>
                        </a:lnTo>
                        <a:lnTo>
                          <a:pt x="23" y="22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93" name="Freeform 755"/>
                  <p:cNvSpPr>
                    <a:spLocks noChangeAspect="1"/>
                  </p:cNvSpPr>
                  <p:nvPr/>
                </p:nvSpPr>
                <p:spPr bwMode="auto">
                  <a:xfrm>
                    <a:off x="2305" y="1919"/>
                    <a:ext cx="14" cy="14"/>
                  </a:xfrm>
                  <a:custGeom>
                    <a:avLst/>
                    <a:gdLst>
                      <a:gd name="T0" fmla="*/ 0 w 44"/>
                      <a:gd name="T1" fmla="*/ 7 h 48"/>
                      <a:gd name="T2" fmla="*/ 7 w 44"/>
                      <a:gd name="T3" fmla="*/ 14 h 48"/>
                      <a:gd name="T4" fmla="*/ 14 w 44"/>
                      <a:gd name="T5" fmla="*/ 14 h 48"/>
                      <a:gd name="T6" fmla="*/ 14 w 44"/>
                      <a:gd name="T7" fmla="*/ 0 h 48"/>
                      <a:gd name="T8" fmla="*/ 7 w 44"/>
                      <a:gd name="T9" fmla="*/ 0 h 48"/>
                      <a:gd name="T10" fmla="*/ 0 w 44"/>
                      <a:gd name="T11" fmla="*/ 7 h 48"/>
                      <a:gd name="T12" fmla="*/ 7 w 44"/>
                      <a:gd name="T13" fmla="*/ 0 h 48"/>
                      <a:gd name="T14" fmla="*/ 6 w 44"/>
                      <a:gd name="T15" fmla="*/ 0 h 48"/>
                      <a:gd name="T16" fmla="*/ 4 w 44"/>
                      <a:gd name="T17" fmla="*/ 1 h 48"/>
                      <a:gd name="T18" fmla="*/ 3 w 44"/>
                      <a:gd name="T19" fmla="*/ 1 h 48"/>
                      <a:gd name="T20" fmla="*/ 2 w 44"/>
                      <a:gd name="T21" fmla="*/ 2 h 48"/>
                      <a:gd name="T22" fmla="*/ 1 w 44"/>
                      <a:gd name="T23" fmla="*/ 4 h 48"/>
                      <a:gd name="T24" fmla="*/ 1 w 44"/>
                      <a:gd name="T25" fmla="*/ 4 h 48"/>
                      <a:gd name="T26" fmla="*/ 0 w 44"/>
                      <a:gd name="T27" fmla="*/ 6 h 48"/>
                      <a:gd name="T28" fmla="*/ 0 w 44"/>
                      <a:gd name="T29" fmla="*/ 7 h 48"/>
                      <a:gd name="T30" fmla="*/ 0 w 44"/>
                      <a:gd name="T31" fmla="*/ 8 h 48"/>
                      <a:gd name="T32" fmla="*/ 1 w 44"/>
                      <a:gd name="T33" fmla="*/ 10 h 48"/>
                      <a:gd name="T34" fmla="*/ 1 w 44"/>
                      <a:gd name="T35" fmla="*/ 11 h 48"/>
                      <a:gd name="T36" fmla="*/ 2 w 44"/>
                      <a:gd name="T37" fmla="*/ 12 h 48"/>
                      <a:gd name="T38" fmla="*/ 3 w 44"/>
                      <a:gd name="T39" fmla="*/ 12 h 48"/>
                      <a:gd name="T40" fmla="*/ 4 w 44"/>
                      <a:gd name="T41" fmla="*/ 13 h 48"/>
                      <a:gd name="T42" fmla="*/ 6 w 44"/>
                      <a:gd name="T43" fmla="*/ 14 h 48"/>
                      <a:gd name="T44" fmla="*/ 7 w 44"/>
                      <a:gd name="T45" fmla="*/ 14 h 48"/>
                      <a:gd name="T46" fmla="*/ 0 w 44"/>
                      <a:gd name="T47" fmla="*/ 7 h 48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4" h="48">
                        <a:moveTo>
                          <a:pt x="0" y="24"/>
                        </a:moveTo>
                        <a:lnTo>
                          <a:pt x="23" y="48"/>
                        </a:lnTo>
                        <a:lnTo>
                          <a:pt x="44" y="48"/>
                        </a:lnTo>
                        <a:lnTo>
                          <a:pt x="44" y="0"/>
                        </a:lnTo>
                        <a:lnTo>
                          <a:pt x="23" y="0"/>
                        </a:lnTo>
                        <a:lnTo>
                          <a:pt x="0" y="24"/>
                        </a:lnTo>
                        <a:lnTo>
                          <a:pt x="23" y="0"/>
                        </a:ln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5"/>
                        </a:lnTo>
                        <a:lnTo>
                          <a:pt x="7" y="8"/>
                        </a:lnTo>
                        <a:lnTo>
                          <a:pt x="3" y="12"/>
                        </a:lnTo>
                        <a:lnTo>
                          <a:pt x="2" y="15"/>
                        </a:lnTo>
                        <a:lnTo>
                          <a:pt x="1" y="19"/>
                        </a:lnTo>
                        <a:lnTo>
                          <a:pt x="0" y="24"/>
                        </a:lnTo>
                        <a:lnTo>
                          <a:pt x="1" y="29"/>
                        </a:lnTo>
                        <a:lnTo>
                          <a:pt x="2" y="33"/>
                        </a:lnTo>
                        <a:lnTo>
                          <a:pt x="3" y="36"/>
                        </a:lnTo>
                        <a:lnTo>
                          <a:pt x="7" y="40"/>
                        </a:lnTo>
                        <a:lnTo>
                          <a:pt x="10" y="42"/>
                        </a:lnTo>
                        <a:lnTo>
                          <a:pt x="14" y="46"/>
                        </a:lnTo>
                        <a:lnTo>
                          <a:pt x="18" y="47"/>
                        </a:lnTo>
                        <a:lnTo>
                          <a:pt x="23" y="48"/>
                        </a:ln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94" name="Freeform 756"/>
                  <p:cNvSpPr>
                    <a:spLocks noChangeAspect="1"/>
                  </p:cNvSpPr>
                  <p:nvPr/>
                </p:nvSpPr>
                <p:spPr bwMode="auto">
                  <a:xfrm>
                    <a:off x="2305" y="1926"/>
                    <a:ext cx="14" cy="136"/>
                  </a:xfrm>
                  <a:custGeom>
                    <a:avLst/>
                    <a:gdLst>
                      <a:gd name="T0" fmla="*/ 1 w 47"/>
                      <a:gd name="T1" fmla="*/ 133 h 442"/>
                      <a:gd name="T2" fmla="*/ 14 w 47"/>
                      <a:gd name="T3" fmla="*/ 129 h 442"/>
                      <a:gd name="T4" fmla="*/ 14 w 47"/>
                      <a:gd name="T5" fmla="*/ 0 h 442"/>
                      <a:gd name="T6" fmla="*/ 0 w 47"/>
                      <a:gd name="T7" fmla="*/ 0 h 442"/>
                      <a:gd name="T8" fmla="*/ 0 w 47"/>
                      <a:gd name="T9" fmla="*/ 129 h 442"/>
                      <a:gd name="T10" fmla="*/ 1 w 47"/>
                      <a:gd name="T11" fmla="*/ 133 h 442"/>
                      <a:gd name="T12" fmla="*/ 0 w 47"/>
                      <a:gd name="T13" fmla="*/ 129 h 442"/>
                      <a:gd name="T14" fmla="*/ 0 w 47"/>
                      <a:gd name="T15" fmla="*/ 130 h 442"/>
                      <a:gd name="T16" fmla="*/ 1 w 47"/>
                      <a:gd name="T17" fmla="*/ 132 h 442"/>
                      <a:gd name="T18" fmla="*/ 1 w 47"/>
                      <a:gd name="T19" fmla="*/ 133 h 442"/>
                      <a:gd name="T20" fmla="*/ 2 w 47"/>
                      <a:gd name="T21" fmla="*/ 134 h 442"/>
                      <a:gd name="T22" fmla="*/ 3 w 47"/>
                      <a:gd name="T23" fmla="*/ 135 h 442"/>
                      <a:gd name="T24" fmla="*/ 4 w 47"/>
                      <a:gd name="T25" fmla="*/ 135 h 442"/>
                      <a:gd name="T26" fmla="*/ 6 w 47"/>
                      <a:gd name="T27" fmla="*/ 136 h 442"/>
                      <a:gd name="T28" fmla="*/ 7 w 47"/>
                      <a:gd name="T29" fmla="*/ 136 h 442"/>
                      <a:gd name="T30" fmla="*/ 8 w 47"/>
                      <a:gd name="T31" fmla="*/ 136 h 442"/>
                      <a:gd name="T32" fmla="*/ 10 w 47"/>
                      <a:gd name="T33" fmla="*/ 135 h 442"/>
                      <a:gd name="T34" fmla="*/ 11 w 47"/>
                      <a:gd name="T35" fmla="*/ 135 h 442"/>
                      <a:gd name="T36" fmla="*/ 12 w 47"/>
                      <a:gd name="T37" fmla="*/ 134 h 442"/>
                      <a:gd name="T38" fmla="*/ 13 w 47"/>
                      <a:gd name="T39" fmla="*/ 133 h 442"/>
                      <a:gd name="T40" fmla="*/ 13 w 47"/>
                      <a:gd name="T41" fmla="*/ 132 h 442"/>
                      <a:gd name="T42" fmla="*/ 14 w 47"/>
                      <a:gd name="T43" fmla="*/ 130 h 442"/>
                      <a:gd name="T44" fmla="*/ 14 w 47"/>
                      <a:gd name="T45" fmla="*/ 129 h 442"/>
                      <a:gd name="T46" fmla="*/ 1 w 47"/>
                      <a:gd name="T47" fmla="*/ 133 h 442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442">
                        <a:moveTo>
                          <a:pt x="4" y="431"/>
                        </a:moveTo>
                        <a:lnTo>
                          <a:pt x="47" y="418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418"/>
                        </a:lnTo>
                        <a:lnTo>
                          <a:pt x="4" y="431"/>
                        </a:lnTo>
                        <a:lnTo>
                          <a:pt x="0" y="418"/>
                        </a:lnTo>
                        <a:lnTo>
                          <a:pt x="1" y="424"/>
                        </a:lnTo>
                        <a:lnTo>
                          <a:pt x="2" y="428"/>
                        </a:lnTo>
                        <a:lnTo>
                          <a:pt x="4" y="432"/>
                        </a:lnTo>
                        <a:lnTo>
                          <a:pt x="8" y="435"/>
                        </a:lnTo>
                        <a:lnTo>
                          <a:pt x="11" y="438"/>
                        </a:lnTo>
                        <a:lnTo>
                          <a:pt x="15" y="440"/>
                        </a:lnTo>
                        <a:lnTo>
                          <a:pt x="19" y="441"/>
                        </a:lnTo>
                        <a:lnTo>
                          <a:pt x="23" y="442"/>
                        </a:lnTo>
                        <a:lnTo>
                          <a:pt x="28" y="441"/>
                        </a:lnTo>
                        <a:lnTo>
                          <a:pt x="32" y="440"/>
                        </a:lnTo>
                        <a:lnTo>
                          <a:pt x="36" y="438"/>
                        </a:lnTo>
                        <a:lnTo>
                          <a:pt x="39" y="435"/>
                        </a:lnTo>
                        <a:lnTo>
                          <a:pt x="42" y="432"/>
                        </a:lnTo>
                        <a:lnTo>
                          <a:pt x="44" y="428"/>
                        </a:lnTo>
                        <a:lnTo>
                          <a:pt x="47" y="424"/>
                        </a:lnTo>
                        <a:lnTo>
                          <a:pt x="47" y="418"/>
                        </a:lnTo>
                        <a:lnTo>
                          <a:pt x="4" y="43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95" name="Freeform 757"/>
                  <p:cNvSpPr>
                    <a:spLocks noChangeAspect="1"/>
                  </p:cNvSpPr>
                  <p:nvPr/>
                </p:nvSpPr>
                <p:spPr bwMode="auto">
                  <a:xfrm>
                    <a:off x="2305" y="2047"/>
                    <a:ext cx="14" cy="21"/>
                  </a:xfrm>
                  <a:custGeom>
                    <a:avLst/>
                    <a:gdLst>
                      <a:gd name="T0" fmla="*/ 14 w 71"/>
                      <a:gd name="T1" fmla="*/ 14 h 75"/>
                      <a:gd name="T2" fmla="*/ 13 w 71"/>
                      <a:gd name="T3" fmla="*/ 11 h 75"/>
                      <a:gd name="T4" fmla="*/ 7 w 71"/>
                      <a:gd name="T5" fmla="*/ 0 h 75"/>
                      <a:gd name="T6" fmla="*/ 0 w 71"/>
                      <a:gd name="T7" fmla="*/ 7 h 75"/>
                      <a:gd name="T8" fmla="*/ 6 w 71"/>
                      <a:gd name="T9" fmla="*/ 18 h 75"/>
                      <a:gd name="T10" fmla="*/ 14 w 71"/>
                      <a:gd name="T11" fmla="*/ 14 h 75"/>
                      <a:gd name="T12" fmla="*/ 6 w 71"/>
                      <a:gd name="T13" fmla="*/ 18 h 75"/>
                      <a:gd name="T14" fmla="*/ 6 w 71"/>
                      <a:gd name="T15" fmla="*/ 19 h 75"/>
                      <a:gd name="T16" fmla="*/ 7 w 71"/>
                      <a:gd name="T17" fmla="*/ 20 h 75"/>
                      <a:gd name="T18" fmla="*/ 8 w 71"/>
                      <a:gd name="T19" fmla="*/ 21 h 75"/>
                      <a:gd name="T20" fmla="*/ 9 w 71"/>
                      <a:gd name="T21" fmla="*/ 21 h 75"/>
                      <a:gd name="T22" fmla="*/ 10 w 71"/>
                      <a:gd name="T23" fmla="*/ 21 h 75"/>
                      <a:gd name="T24" fmla="*/ 10 w 71"/>
                      <a:gd name="T25" fmla="*/ 21 h 75"/>
                      <a:gd name="T26" fmla="*/ 11 w 71"/>
                      <a:gd name="T27" fmla="*/ 20 h 75"/>
                      <a:gd name="T28" fmla="*/ 12 w 71"/>
                      <a:gd name="T29" fmla="*/ 19 h 75"/>
                      <a:gd name="T30" fmla="*/ 13 w 71"/>
                      <a:gd name="T31" fmla="*/ 19 h 75"/>
                      <a:gd name="T32" fmla="*/ 13 w 71"/>
                      <a:gd name="T33" fmla="*/ 18 h 75"/>
                      <a:gd name="T34" fmla="*/ 14 w 71"/>
                      <a:gd name="T35" fmla="*/ 17 h 75"/>
                      <a:gd name="T36" fmla="*/ 14 w 71"/>
                      <a:gd name="T37" fmla="*/ 16 h 75"/>
                      <a:gd name="T38" fmla="*/ 14 w 71"/>
                      <a:gd name="T39" fmla="*/ 14 h 75"/>
                      <a:gd name="T40" fmla="*/ 14 w 71"/>
                      <a:gd name="T41" fmla="*/ 13 h 75"/>
                      <a:gd name="T42" fmla="*/ 14 w 71"/>
                      <a:gd name="T43" fmla="*/ 12 h 75"/>
                      <a:gd name="T44" fmla="*/ 13 w 71"/>
                      <a:gd name="T45" fmla="*/ 11 h 75"/>
                      <a:gd name="T46" fmla="*/ 14 w 71"/>
                      <a:gd name="T47" fmla="*/ 14 h 7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71" h="75">
                        <a:moveTo>
                          <a:pt x="71" y="51"/>
                        </a:moveTo>
                        <a:lnTo>
                          <a:pt x="66" y="38"/>
                        </a:lnTo>
                        <a:lnTo>
                          <a:pt x="38" y="0"/>
                        </a:lnTo>
                        <a:lnTo>
                          <a:pt x="0" y="26"/>
                        </a:lnTo>
                        <a:lnTo>
                          <a:pt x="29" y="65"/>
                        </a:lnTo>
                        <a:lnTo>
                          <a:pt x="71" y="51"/>
                        </a:lnTo>
                        <a:lnTo>
                          <a:pt x="29" y="65"/>
                        </a:lnTo>
                        <a:lnTo>
                          <a:pt x="32" y="68"/>
                        </a:lnTo>
                        <a:lnTo>
                          <a:pt x="36" y="71"/>
                        </a:lnTo>
                        <a:lnTo>
                          <a:pt x="40" y="74"/>
                        </a:lnTo>
                        <a:lnTo>
                          <a:pt x="45" y="75"/>
                        </a:lnTo>
                        <a:lnTo>
                          <a:pt x="49" y="75"/>
                        </a:lnTo>
                        <a:lnTo>
                          <a:pt x="53" y="74"/>
                        </a:lnTo>
                        <a:lnTo>
                          <a:pt x="57" y="73"/>
                        </a:lnTo>
                        <a:lnTo>
                          <a:pt x="61" y="69"/>
                        </a:lnTo>
                        <a:lnTo>
                          <a:pt x="65" y="67"/>
                        </a:lnTo>
                        <a:lnTo>
                          <a:pt x="67" y="64"/>
                        </a:lnTo>
                        <a:lnTo>
                          <a:pt x="69" y="60"/>
                        </a:lnTo>
                        <a:lnTo>
                          <a:pt x="70" y="56"/>
                        </a:lnTo>
                        <a:lnTo>
                          <a:pt x="71" y="51"/>
                        </a:lnTo>
                        <a:lnTo>
                          <a:pt x="70" y="47"/>
                        </a:lnTo>
                        <a:lnTo>
                          <a:pt x="69" y="42"/>
                        </a:lnTo>
                        <a:lnTo>
                          <a:pt x="66" y="38"/>
                        </a:lnTo>
                        <a:lnTo>
                          <a:pt x="71" y="5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96" name="Rectangle 75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12" y="2062"/>
                    <a:ext cx="7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597" name="Freeform 759"/>
                  <p:cNvSpPr>
                    <a:spLocks noChangeAspect="1"/>
                  </p:cNvSpPr>
                  <p:nvPr/>
                </p:nvSpPr>
                <p:spPr bwMode="auto">
                  <a:xfrm>
                    <a:off x="3413" y="1410"/>
                    <a:ext cx="7" cy="93"/>
                  </a:xfrm>
                  <a:custGeom>
                    <a:avLst/>
                    <a:gdLst>
                      <a:gd name="T0" fmla="*/ 0 w 46"/>
                      <a:gd name="T1" fmla="*/ 7 h 315"/>
                      <a:gd name="T2" fmla="*/ 0 w 46"/>
                      <a:gd name="T3" fmla="*/ 7 h 315"/>
                      <a:gd name="T4" fmla="*/ 0 w 46"/>
                      <a:gd name="T5" fmla="*/ 93 h 315"/>
                      <a:gd name="T6" fmla="*/ 7 w 46"/>
                      <a:gd name="T7" fmla="*/ 93 h 315"/>
                      <a:gd name="T8" fmla="*/ 7 w 46"/>
                      <a:gd name="T9" fmla="*/ 7 h 315"/>
                      <a:gd name="T10" fmla="*/ 0 w 46"/>
                      <a:gd name="T11" fmla="*/ 7 h 315"/>
                      <a:gd name="T12" fmla="*/ 7 w 46"/>
                      <a:gd name="T13" fmla="*/ 7 h 315"/>
                      <a:gd name="T14" fmla="*/ 7 w 46"/>
                      <a:gd name="T15" fmla="*/ 5 h 315"/>
                      <a:gd name="T16" fmla="*/ 7 w 46"/>
                      <a:gd name="T17" fmla="*/ 4 h 315"/>
                      <a:gd name="T18" fmla="*/ 6 w 46"/>
                      <a:gd name="T19" fmla="*/ 3 h 315"/>
                      <a:gd name="T20" fmla="*/ 6 w 46"/>
                      <a:gd name="T21" fmla="*/ 2 h 315"/>
                      <a:gd name="T22" fmla="*/ 5 w 46"/>
                      <a:gd name="T23" fmla="*/ 1 h 315"/>
                      <a:gd name="T24" fmla="*/ 5 w 46"/>
                      <a:gd name="T25" fmla="*/ 0 h 315"/>
                      <a:gd name="T26" fmla="*/ 4 w 46"/>
                      <a:gd name="T27" fmla="*/ 0 h 315"/>
                      <a:gd name="T28" fmla="*/ 4 w 46"/>
                      <a:gd name="T29" fmla="*/ 0 h 315"/>
                      <a:gd name="T30" fmla="*/ 3 w 46"/>
                      <a:gd name="T31" fmla="*/ 0 h 315"/>
                      <a:gd name="T32" fmla="*/ 2 w 46"/>
                      <a:gd name="T33" fmla="*/ 0 h 315"/>
                      <a:gd name="T34" fmla="*/ 2 w 46"/>
                      <a:gd name="T35" fmla="*/ 1 h 315"/>
                      <a:gd name="T36" fmla="*/ 1 w 46"/>
                      <a:gd name="T37" fmla="*/ 2 h 315"/>
                      <a:gd name="T38" fmla="*/ 1 w 46"/>
                      <a:gd name="T39" fmla="*/ 3 h 315"/>
                      <a:gd name="T40" fmla="*/ 0 w 46"/>
                      <a:gd name="T41" fmla="*/ 4 h 315"/>
                      <a:gd name="T42" fmla="*/ 0 w 46"/>
                      <a:gd name="T43" fmla="*/ 5 h 315"/>
                      <a:gd name="T44" fmla="*/ 0 w 46"/>
                      <a:gd name="T45" fmla="*/ 7 h 315"/>
                      <a:gd name="T46" fmla="*/ 0 w 46"/>
                      <a:gd name="T47" fmla="*/ 7 h 315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315">
                        <a:moveTo>
                          <a:pt x="0" y="23"/>
                        </a:moveTo>
                        <a:lnTo>
                          <a:pt x="0" y="24"/>
                        </a:lnTo>
                        <a:lnTo>
                          <a:pt x="0" y="315"/>
                        </a:lnTo>
                        <a:lnTo>
                          <a:pt x="46" y="315"/>
                        </a:lnTo>
                        <a:lnTo>
                          <a:pt x="46" y="24"/>
                        </a:lnTo>
                        <a:lnTo>
                          <a:pt x="0" y="23"/>
                        </a:lnTo>
                        <a:lnTo>
                          <a:pt x="46" y="24"/>
                        </a:lnTo>
                        <a:lnTo>
                          <a:pt x="45" y="17"/>
                        </a:lnTo>
                        <a:lnTo>
                          <a:pt x="44" y="13"/>
                        </a:lnTo>
                        <a:lnTo>
                          <a:pt x="42" y="9"/>
                        </a:lnTo>
                        <a:lnTo>
                          <a:pt x="39" y="6"/>
                        </a:lnTo>
                        <a:lnTo>
                          <a:pt x="36" y="4"/>
                        </a:lnTo>
                        <a:lnTo>
                          <a:pt x="32" y="1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10" y="4"/>
                        </a:lnTo>
                        <a:lnTo>
                          <a:pt x="7" y="6"/>
                        </a:lnTo>
                        <a:lnTo>
                          <a:pt x="4" y="9"/>
                        </a:lnTo>
                        <a:lnTo>
                          <a:pt x="2" y="13"/>
                        </a:lnTo>
                        <a:lnTo>
                          <a:pt x="0" y="17"/>
                        </a:lnTo>
                        <a:lnTo>
                          <a:pt x="0" y="24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98" name="Freeform 760"/>
                  <p:cNvSpPr>
                    <a:spLocks noChangeAspect="1"/>
                  </p:cNvSpPr>
                  <p:nvPr/>
                </p:nvSpPr>
                <p:spPr bwMode="auto">
                  <a:xfrm>
                    <a:off x="3413" y="1360"/>
                    <a:ext cx="36" cy="57"/>
                  </a:xfrm>
                  <a:custGeom>
                    <a:avLst/>
                    <a:gdLst>
                      <a:gd name="T0" fmla="*/ 34 w 121"/>
                      <a:gd name="T1" fmla="*/ 2 h 190"/>
                      <a:gd name="T2" fmla="*/ 24 w 121"/>
                      <a:gd name="T3" fmla="*/ 2 h 190"/>
                      <a:gd name="T4" fmla="*/ 21 w 121"/>
                      <a:gd name="T5" fmla="*/ 5 h 190"/>
                      <a:gd name="T6" fmla="*/ 18 w 121"/>
                      <a:gd name="T7" fmla="*/ 8 h 190"/>
                      <a:gd name="T8" fmla="*/ 15 w 121"/>
                      <a:gd name="T9" fmla="*/ 12 h 190"/>
                      <a:gd name="T10" fmla="*/ 12 w 121"/>
                      <a:gd name="T11" fmla="*/ 16 h 190"/>
                      <a:gd name="T12" fmla="*/ 10 w 121"/>
                      <a:gd name="T13" fmla="*/ 19 h 190"/>
                      <a:gd name="T14" fmla="*/ 8 w 121"/>
                      <a:gd name="T15" fmla="*/ 23 h 190"/>
                      <a:gd name="T16" fmla="*/ 6 w 121"/>
                      <a:gd name="T17" fmla="*/ 26 h 190"/>
                      <a:gd name="T18" fmla="*/ 5 w 121"/>
                      <a:gd name="T19" fmla="*/ 29 h 190"/>
                      <a:gd name="T20" fmla="*/ 4 w 121"/>
                      <a:gd name="T21" fmla="*/ 33 h 190"/>
                      <a:gd name="T22" fmla="*/ 2 w 121"/>
                      <a:gd name="T23" fmla="*/ 36 h 190"/>
                      <a:gd name="T24" fmla="*/ 1 w 121"/>
                      <a:gd name="T25" fmla="*/ 40 h 190"/>
                      <a:gd name="T26" fmla="*/ 1 w 121"/>
                      <a:gd name="T27" fmla="*/ 43 h 190"/>
                      <a:gd name="T28" fmla="*/ 0 w 121"/>
                      <a:gd name="T29" fmla="*/ 50 h 190"/>
                      <a:gd name="T30" fmla="*/ 0 w 121"/>
                      <a:gd name="T31" fmla="*/ 57 h 190"/>
                      <a:gd name="T32" fmla="*/ 14 w 121"/>
                      <a:gd name="T33" fmla="*/ 57 h 190"/>
                      <a:gd name="T34" fmla="*/ 14 w 121"/>
                      <a:gd name="T35" fmla="*/ 51 h 190"/>
                      <a:gd name="T36" fmla="*/ 15 w 121"/>
                      <a:gd name="T37" fmla="*/ 45 h 190"/>
                      <a:gd name="T38" fmla="*/ 15 w 121"/>
                      <a:gd name="T39" fmla="*/ 43 h 190"/>
                      <a:gd name="T40" fmla="*/ 16 w 121"/>
                      <a:gd name="T41" fmla="*/ 40 h 190"/>
                      <a:gd name="T42" fmla="*/ 17 w 121"/>
                      <a:gd name="T43" fmla="*/ 37 h 190"/>
                      <a:gd name="T44" fmla="*/ 18 w 121"/>
                      <a:gd name="T45" fmla="*/ 35 h 190"/>
                      <a:gd name="T46" fmla="*/ 19 w 121"/>
                      <a:gd name="T47" fmla="*/ 32 h 190"/>
                      <a:gd name="T48" fmla="*/ 20 w 121"/>
                      <a:gd name="T49" fmla="*/ 29 h 190"/>
                      <a:gd name="T50" fmla="*/ 22 w 121"/>
                      <a:gd name="T51" fmla="*/ 26 h 190"/>
                      <a:gd name="T52" fmla="*/ 24 w 121"/>
                      <a:gd name="T53" fmla="*/ 23 h 190"/>
                      <a:gd name="T54" fmla="*/ 25 w 121"/>
                      <a:gd name="T55" fmla="*/ 20 h 190"/>
                      <a:gd name="T56" fmla="*/ 28 w 121"/>
                      <a:gd name="T57" fmla="*/ 18 h 190"/>
                      <a:gd name="T58" fmla="*/ 30 w 121"/>
                      <a:gd name="T59" fmla="*/ 15 h 190"/>
                      <a:gd name="T60" fmla="*/ 34 w 121"/>
                      <a:gd name="T61" fmla="*/ 12 h 190"/>
                      <a:gd name="T62" fmla="*/ 24 w 121"/>
                      <a:gd name="T63" fmla="*/ 12 h 190"/>
                      <a:gd name="T64" fmla="*/ 34 w 121"/>
                      <a:gd name="T65" fmla="*/ 12 h 190"/>
                      <a:gd name="T66" fmla="*/ 35 w 121"/>
                      <a:gd name="T67" fmla="*/ 11 h 190"/>
                      <a:gd name="T68" fmla="*/ 35 w 121"/>
                      <a:gd name="T69" fmla="*/ 10 h 190"/>
                      <a:gd name="T70" fmla="*/ 36 w 121"/>
                      <a:gd name="T71" fmla="*/ 8 h 190"/>
                      <a:gd name="T72" fmla="*/ 36 w 121"/>
                      <a:gd name="T73" fmla="*/ 7 h 190"/>
                      <a:gd name="T74" fmla="*/ 36 w 121"/>
                      <a:gd name="T75" fmla="*/ 6 h 190"/>
                      <a:gd name="T76" fmla="*/ 35 w 121"/>
                      <a:gd name="T77" fmla="*/ 5 h 190"/>
                      <a:gd name="T78" fmla="*/ 35 w 121"/>
                      <a:gd name="T79" fmla="*/ 4 h 190"/>
                      <a:gd name="T80" fmla="*/ 34 w 121"/>
                      <a:gd name="T81" fmla="*/ 2 h 190"/>
                      <a:gd name="T82" fmla="*/ 33 w 121"/>
                      <a:gd name="T83" fmla="*/ 2 h 190"/>
                      <a:gd name="T84" fmla="*/ 32 w 121"/>
                      <a:gd name="T85" fmla="*/ 1 h 190"/>
                      <a:gd name="T86" fmla="*/ 31 w 121"/>
                      <a:gd name="T87" fmla="*/ 0 h 190"/>
                      <a:gd name="T88" fmla="*/ 30 w 121"/>
                      <a:gd name="T89" fmla="*/ 0 h 190"/>
                      <a:gd name="T90" fmla="*/ 28 w 121"/>
                      <a:gd name="T91" fmla="*/ 0 h 190"/>
                      <a:gd name="T92" fmla="*/ 27 w 121"/>
                      <a:gd name="T93" fmla="*/ 0 h 190"/>
                      <a:gd name="T94" fmla="*/ 26 w 121"/>
                      <a:gd name="T95" fmla="*/ 1 h 190"/>
                      <a:gd name="T96" fmla="*/ 24 w 121"/>
                      <a:gd name="T97" fmla="*/ 2 h 190"/>
                      <a:gd name="T98" fmla="*/ 34 w 121"/>
                      <a:gd name="T99" fmla="*/ 2 h 190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</a:gdLst>
                    <a:ahLst/>
                    <a:cxnLst>
                      <a:cxn ang="T100">
                        <a:pos x="T0" y="T1"/>
                      </a:cxn>
                      <a:cxn ang="T101">
                        <a:pos x="T2" y="T3"/>
                      </a:cxn>
                      <a:cxn ang="T102">
                        <a:pos x="T4" y="T5"/>
                      </a:cxn>
                      <a:cxn ang="T103">
                        <a:pos x="T6" y="T7"/>
                      </a:cxn>
                      <a:cxn ang="T104">
                        <a:pos x="T8" y="T9"/>
                      </a:cxn>
                      <a:cxn ang="T105">
                        <a:pos x="T10" y="T11"/>
                      </a:cxn>
                      <a:cxn ang="T106">
                        <a:pos x="T12" y="T13"/>
                      </a:cxn>
                      <a:cxn ang="T107">
                        <a:pos x="T14" y="T15"/>
                      </a:cxn>
                      <a:cxn ang="T108">
                        <a:pos x="T16" y="T17"/>
                      </a:cxn>
                      <a:cxn ang="T109">
                        <a:pos x="T18" y="T19"/>
                      </a:cxn>
                      <a:cxn ang="T110">
                        <a:pos x="T20" y="T21"/>
                      </a:cxn>
                      <a:cxn ang="T111">
                        <a:pos x="T22" y="T23"/>
                      </a:cxn>
                      <a:cxn ang="T112">
                        <a:pos x="T24" y="T25"/>
                      </a:cxn>
                      <a:cxn ang="T113">
                        <a:pos x="T26" y="T27"/>
                      </a:cxn>
                      <a:cxn ang="T114">
                        <a:pos x="T28" y="T29"/>
                      </a:cxn>
                      <a:cxn ang="T115">
                        <a:pos x="T30" y="T31"/>
                      </a:cxn>
                      <a:cxn ang="T116">
                        <a:pos x="T32" y="T33"/>
                      </a:cxn>
                      <a:cxn ang="T117">
                        <a:pos x="T34" y="T35"/>
                      </a:cxn>
                      <a:cxn ang="T118">
                        <a:pos x="T36" y="T37"/>
                      </a:cxn>
                      <a:cxn ang="T119">
                        <a:pos x="T38" y="T39"/>
                      </a:cxn>
                      <a:cxn ang="T120">
                        <a:pos x="T40" y="T41"/>
                      </a:cxn>
                      <a:cxn ang="T121">
                        <a:pos x="T42" y="T43"/>
                      </a:cxn>
                      <a:cxn ang="T122">
                        <a:pos x="T44" y="T45"/>
                      </a:cxn>
                      <a:cxn ang="T123">
                        <a:pos x="T46" y="T47"/>
                      </a:cxn>
                      <a:cxn ang="T124">
                        <a:pos x="T48" y="T49"/>
                      </a:cxn>
                      <a:cxn ang="T125">
                        <a:pos x="T50" y="T51"/>
                      </a:cxn>
                      <a:cxn ang="T126">
                        <a:pos x="T52" y="T53"/>
                      </a:cxn>
                      <a:cxn ang="T127">
                        <a:pos x="T54" y="T55"/>
                      </a:cxn>
                      <a:cxn ang="T128">
                        <a:pos x="T56" y="T57"/>
                      </a:cxn>
                      <a:cxn ang="T129">
                        <a:pos x="T58" y="T59"/>
                      </a:cxn>
                      <a:cxn ang="T130">
                        <a:pos x="T60" y="T61"/>
                      </a:cxn>
                      <a:cxn ang="T131">
                        <a:pos x="T62" y="T63"/>
                      </a:cxn>
                      <a:cxn ang="T132">
                        <a:pos x="T64" y="T65"/>
                      </a:cxn>
                      <a:cxn ang="T133">
                        <a:pos x="T66" y="T67"/>
                      </a:cxn>
                      <a:cxn ang="T134">
                        <a:pos x="T68" y="T69"/>
                      </a:cxn>
                      <a:cxn ang="T135">
                        <a:pos x="T70" y="T71"/>
                      </a:cxn>
                      <a:cxn ang="T136">
                        <a:pos x="T72" y="T73"/>
                      </a:cxn>
                      <a:cxn ang="T137">
                        <a:pos x="T74" y="T75"/>
                      </a:cxn>
                      <a:cxn ang="T138">
                        <a:pos x="T76" y="T77"/>
                      </a:cxn>
                      <a:cxn ang="T139">
                        <a:pos x="T78" y="T79"/>
                      </a:cxn>
                      <a:cxn ang="T140">
                        <a:pos x="T80" y="T81"/>
                      </a:cxn>
                      <a:cxn ang="T141">
                        <a:pos x="T82" y="T83"/>
                      </a:cxn>
                      <a:cxn ang="T142">
                        <a:pos x="T84" y="T85"/>
                      </a:cxn>
                      <a:cxn ang="T143">
                        <a:pos x="T86" y="T87"/>
                      </a:cxn>
                      <a:cxn ang="T144">
                        <a:pos x="T88" y="T89"/>
                      </a:cxn>
                      <a:cxn ang="T145">
                        <a:pos x="T90" y="T91"/>
                      </a:cxn>
                      <a:cxn ang="T146">
                        <a:pos x="T92" y="T93"/>
                      </a:cxn>
                      <a:cxn ang="T147">
                        <a:pos x="T94" y="T95"/>
                      </a:cxn>
                      <a:cxn ang="T148">
                        <a:pos x="T96" y="T97"/>
                      </a:cxn>
                      <a:cxn ang="T149">
                        <a:pos x="T98" y="T99"/>
                      </a:cxn>
                    </a:cxnLst>
                    <a:rect l="0" t="0" r="r" b="b"/>
                    <a:pathLst>
                      <a:path w="121" h="190">
                        <a:moveTo>
                          <a:pt x="114" y="6"/>
                        </a:moveTo>
                        <a:lnTo>
                          <a:pt x="82" y="6"/>
                        </a:lnTo>
                        <a:lnTo>
                          <a:pt x="69" y="17"/>
                        </a:lnTo>
                        <a:lnTo>
                          <a:pt x="59" y="28"/>
                        </a:lnTo>
                        <a:lnTo>
                          <a:pt x="49" y="40"/>
                        </a:lnTo>
                        <a:lnTo>
                          <a:pt x="41" y="52"/>
                        </a:lnTo>
                        <a:lnTo>
                          <a:pt x="33" y="63"/>
                        </a:lnTo>
                        <a:lnTo>
                          <a:pt x="26" y="75"/>
                        </a:lnTo>
                        <a:lnTo>
                          <a:pt x="20" y="86"/>
                        </a:lnTo>
                        <a:lnTo>
                          <a:pt x="16" y="98"/>
                        </a:lnTo>
                        <a:lnTo>
                          <a:pt x="12" y="110"/>
                        </a:lnTo>
                        <a:lnTo>
                          <a:pt x="8" y="121"/>
                        </a:lnTo>
                        <a:lnTo>
                          <a:pt x="5" y="133"/>
                        </a:lnTo>
                        <a:lnTo>
                          <a:pt x="3" y="144"/>
                        </a:lnTo>
                        <a:lnTo>
                          <a:pt x="1" y="166"/>
                        </a:lnTo>
                        <a:lnTo>
                          <a:pt x="0" y="189"/>
                        </a:lnTo>
                        <a:lnTo>
                          <a:pt x="46" y="190"/>
                        </a:lnTo>
                        <a:lnTo>
                          <a:pt x="47" y="171"/>
                        </a:lnTo>
                        <a:lnTo>
                          <a:pt x="49" y="151"/>
                        </a:lnTo>
                        <a:lnTo>
                          <a:pt x="51" y="142"/>
                        </a:lnTo>
                        <a:lnTo>
                          <a:pt x="53" y="133"/>
                        </a:lnTo>
                        <a:lnTo>
                          <a:pt x="56" y="123"/>
                        </a:lnTo>
                        <a:lnTo>
                          <a:pt x="59" y="115"/>
                        </a:lnTo>
                        <a:lnTo>
                          <a:pt x="63" y="105"/>
                        </a:lnTo>
                        <a:lnTo>
                          <a:pt x="67" y="96"/>
                        </a:lnTo>
                        <a:lnTo>
                          <a:pt x="73" y="87"/>
                        </a:lnTo>
                        <a:lnTo>
                          <a:pt x="79" y="78"/>
                        </a:lnTo>
                        <a:lnTo>
                          <a:pt x="85" y="68"/>
                        </a:lnTo>
                        <a:lnTo>
                          <a:pt x="94" y="59"/>
                        </a:lnTo>
                        <a:lnTo>
                          <a:pt x="102" y="51"/>
                        </a:lnTo>
                        <a:lnTo>
                          <a:pt x="113" y="41"/>
                        </a:lnTo>
                        <a:lnTo>
                          <a:pt x="81" y="40"/>
                        </a:lnTo>
                        <a:lnTo>
                          <a:pt x="113" y="41"/>
                        </a:lnTo>
                        <a:lnTo>
                          <a:pt x="116" y="37"/>
                        </a:lnTo>
                        <a:lnTo>
                          <a:pt x="119" y="33"/>
                        </a:lnTo>
                        <a:lnTo>
                          <a:pt x="120" y="28"/>
                        </a:lnTo>
                        <a:lnTo>
                          <a:pt x="121" y="23"/>
                        </a:lnTo>
                        <a:lnTo>
                          <a:pt x="120" y="19"/>
                        </a:lnTo>
                        <a:lnTo>
                          <a:pt x="119" y="15"/>
                        </a:lnTo>
                        <a:lnTo>
                          <a:pt x="117" y="12"/>
                        </a:lnTo>
                        <a:lnTo>
                          <a:pt x="115" y="7"/>
                        </a:lnTo>
                        <a:lnTo>
                          <a:pt x="112" y="5"/>
                        </a:lnTo>
                        <a:lnTo>
                          <a:pt x="107" y="2"/>
                        </a:lnTo>
                        <a:lnTo>
                          <a:pt x="104" y="1"/>
                        </a:lnTo>
                        <a:lnTo>
                          <a:pt x="100" y="0"/>
                        </a:lnTo>
                        <a:lnTo>
                          <a:pt x="95" y="0"/>
                        </a:lnTo>
                        <a:lnTo>
                          <a:pt x="91" y="1"/>
                        </a:lnTo>
                        <a:lnTo>
                          <a:pt x="86" y="3"/>
                        </a:lnTo>
                        <a:lnTo>
                          <a:pt x="82" y="6"/>
                        </a:lnTo>
                        <a:lnTo>
                          <a:pt x="114" y="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99" name="Freeform 761"/>
                  <p:cNvSpPr>
                    <a:spLocks noChangeAspect="1"/>
                  </p:cNvSpPr>
                  <p:nvPr/>
                </p:nvSpPr>
                <p:spPr bwMode="auto">
                  <a:xfrm>
                    <a:off x="3442" y="1360"/>
                    <a:ext cx="29" cy="64"/>
                  </a:xfrm>
                  <a:custGeom>
                    <a:avLst/>
                    <a:gdLst>
                      <a:gd name="T0" fmla="*/ 29 w 114"/>
                      <a:gd name="T1" fmla="*/ 57 h 207"/>
                      <a:gd name="T2" fmla="*/ 29 w 114"/>
                      <a:gd name="T3" fmla="*/ 57 h 207"/>
                      <a:gd name="T4" fmla="*/ 29 w 114"/>
                      <a:gd name="T5" fmla="*/ 49 h 207"/>
                      <a:gd name="T6" fmla="*/ 28 w 114"/>
                      <a:gd name="T7" fmla="*/ 43 h 207"/>
                      <a:gd name="T8" fmla="*/ 27 w 114"/>
                      <a:gd name="T9" fmla="*/ 39 h 207"/>
                      <a:gd name="T10" fmla="*/ 26 w 114"/>
                      <a:gd name="T11" fmla="*/ 35 h 207"/>
                      <a:gd name="T12" fmla="*/ 25 w 114"/>
                      <a:gd name="T13" fmla="*/ 32 h 207"/>
                      <a:gd name="T14" fmla="*/ 24 w 114"/>
                      <a:gd name="T15" fmla="*/ 28 h 207"/>
                      <a:gd name="T16" fmla="*/ 23 w 114"/>
                      <a:gd name="T17" fmla="*/ 24 h 207"/>
                      <a:gd name="T18" fmla="*/ 22 w 114"/>
                      <a:gd name="T19" fmla="*/ 21 h 207"/>
                      <a:gd name="T20" fmla="*/ 20 w 114"/>
                      <a:gd name="T21" fmla="*/ 18 h 207"/>
                      <a:gd name="T22" fmla="*/ 18 w 114"/>
                      <a:gd name="T23" fmla="*/ 14 h 207"/>
                      <a:gd name="T24" fmla="*/ 16 w 114"/>
                      <a:gd name="T25" fmla="*/ 11 h 207"/>
                      <a:gd name="T26" fmla="*/ 14 w 114"/>
                      <a:gd name="T27" fmla="*/ 7 h 207"/>
                      <a:gd name="T28" fmla="*/ 11 w 114"/>
                      <a:gd name="T29" fmla="*/ 4 h 207"/>
                      <a:gd name="T30" fmla="*/ 8 w 114"/>
                      <a:gd name="T31" fmla="*/ 0 h 207"/>
                      <a:gd name="T32" fmla="*/ 0 w 114"/>
                      <a:gd name="T33" fmla="*/ 11 h 207"/>
                      <a:gd name="T34" fmla="*/ 3 w 114"/>
                      <a:gd name="T35" fmla="*/ 14 h 207"/>
                      <a:gd name="T36" fmla="*/ 5 w 114"/>
                      <a:gd name="T37" fmla="*/ 16 h 207"/>
                      <a:gd name="T38" fmla="*/ 6 w 114"/>
                      <a:gd name="T39" fmla="*/ 19 h 207"/>
                      <a:gd name="T40" fmla="*/ 8 w 114"/>
                      <a:gd name="T41" fmla="*/ 22 h 207"/>
                      <a:gd name="T42" fmla="*/ 10 w 114"/>
                      <a:gd name="T43" fmla="*/ 25 h 207"/>
                      <a:gd name="T44" fmla="*/ 11 w 114"/>
                      <a:gd name="T45" fmla="*/ 28 h 207"/>
                      <a:gd name="T46" fmla="*/ 13 w 114"/>
                      <a:gd name="T47" fmla="*/ 31 h 207"/>
                      <a:gd name="T48" fmla="*/ 13 w 114"/>
                      <a:gd name="T49" fmla="*/ 34 h 207"/>
                      <a:gd name="T50" fmla="*/ 15 w 114"/>
                      <a:gd name="T51" fmla="*/ 36 h 207"/>
                      <a:gd name="T52" fmla="*/ 15 w 114"/>
                      <a:gd name="T53" fmla="*/ 40 h 207"/>
                      <a:gd name="T54" fmla="*/ 16 w 114"/>
                      <a:gd name="T55" fmla="*/ 42 h 207"/>
                      <a:gd name="T56" fmla="*/ 16 w 114"/>
                      <a:gd name="T57" fmla="*/ 45 h 207"/>
                      <a:gd name="T58" fmla="*/ 17 w 114"/>
                      <a:gd name="T59" fmla="*/ 51 h 207"/>
                      <a:gd name="T60" fmla="*/ 17 w 114"/>
                      <a:gd name="T61" fmla="*/ 57 h 207"/>
                      <a:gd name="T62" fmla="*/ 17 w 114"/>
                      <a:gd name="T63" fmla="*/ 57 h 207"/>
                      <a:gd name="T64" fmla="*/ 17 w 114"/>
                      <a:gd name="T65" fmla="*/ 57 h 207"/>
                      <a:gd name="T66" fmla="*/ 17 w 114"/>
                      <a:gd name="T67" fmla="*/ 58 h 207"/>
                      <a:gd name="T68" fmla="*/ 18 w 114"/>
                      <a:gd name="T69" fmla="*/ 60 h 207"/>
                      <a:gd name="T70" fmla="*/ 18 w 114"/>
                      <a:gd name="T71" fmla="*/ 61 h 207"/>
                      <a:gd name="T72" fmla="*/ 19 w 114"/>
                      <a:gd name="T73" fmla="*/ 62 h 207"/>
                      <a:gd name="T74" fmla="*/ 20 w 114"/>
                      <a:gd name="T75" fmla="*/ 63 h 207"/>
                      <a:gd name="T76" fmla="*/ 21 w 114"/>
                      <a:gd name="T77" fmla="*/ 63 h 207"/>
                      <a:gd name="T78" fmla="*/ 22 w 114"/>
                      <a:gd name="T79" fmla="*/ 64 h 207"/>
                      <a:gd name="T80" fmla="*/ 23 w 114"/>
                      <a:gd name="T81" fmla="*/ 64 h 207"/>
                      <a:gd name="T82" fmla="*/ 24 w 114"/>
                      <a:gd name="T83" fmla="*/ 64 h 207"/>
                      <a:gd name="T84" fmla="*/ 25 w 114"/>
                      <a:gd name="T85" fmla="*/ 63 h 207"/>
                      <a:gd name="T86" fmla="*/ 26 w 114"/>
                      <a:gd name="T87" fmla="*/ 63 h 207"/>
                      <a:gd name="T88" fmla="*/ 27 w 114"/>
                      <a:gd name="T89" fmla="*/ 62 h 207"/>
                      <a:gd name="T90" fmla="*/ 28 w 114"/>
                      <a:gd name="T91" fmla="*/ 61 h 207"/>
                      <a:gd name="T92" fmla="*/ 28 w 114"/>
                      <a:gd name="T93" fmla="*/ 60 h 207"/>
                      <a:gd name="T94" fmla="*/ 29 w 114"/>
                      <a:gd name="T95" fmla="*/ 58 h 207"/>
                      <a:gd name="T96" fmla="*/ 29 w 114"/>
                      <a:gd name="T97" fmla="*/ 57 h 207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</a:gdLst>
                    <a:ahLst/>
                    <a:cxnLst>
                      <a:cxn ang="T98">
                        <a:pos x="T0" y="T1"/>
                      </a:cxn>
                      <a:cxn ang="T99">
                        <a:pos x="T2" y="T3"/>
                      </a:cxn>
                      <a:cxn ang="T100">
                        <a:pos x="T4" y="T5"/>
                      </a:cxn>
                      <a:cxn ang="T101">
                        <a:pos x="T6" y="T7"/>
                      </a:cxn>
                      <a:cxn ang="T102">
                        <a:pos x="T8" y="T9"/>
                      </a:cxn>
                      <a:cxn ang="T103">
                        <a:pos x="T10" y="T11"/>
                      </a:cxn>
                      <a:cxn ang="T104">
                        <a:pos x="T12" y="T13"/>
                      </a:cxn>
                      <a:cxn ang="T105">
                        <a:pos x="T14" y="T15"/>
                      </a:cxn>
                      <a:cxn ang="T106">
                        <a:pos x="T16" y="T17"/>
                      </a:cxn>
                      <a:cxn ang="T107">
                        <a:pos x="T18" y="T19"/>
                      </a:cxn>
                      <a:cxn ang="T108">
                        <a:pos x="T20" y="T21"/>
                      </a:cxn>
                      <a:cxn ang="T109">
                        <a:pos x="T22" y="T23"/>
                      </a:cxn>
                      <a:cxn ang="T110">
                        <a:pos x="T24" y="T25"/>
                      </a:cxn>
                      <a:cxn ang="T111">
                        <a:pos x="T26" y="T27"/>
                      </a:cxn>
                      <a:cxn ang="T112">
                        <a:pos x="T28" y="T29"/>
                      </a:cxn>
                      <a:cxn ang="T113">
                        <a:pos x="T30" y="T31"/>
                      </a:cxn>
                      <a:cxn ang="T114">
                        <a:pos x="T32" y="T33"/>
                      </a:cxn>
                      <a:cxn ang="T115">
                        <a:pos x="T34" y="T35"/>
                      </a:cxn>
                      <a:cxn ang="T116">
                        <a:pos x="T36" y="T37"/>
                      </a:cxn>
                      <a:cxn ang="T117">
                        <a:pos x="T38" y="T39"/>
                      </a:cxn>
                      <a:cxn ang="T118">
                        <a:pos x="T40" y="T41"/>
                      </a:cxn>
                      <a:cxn ang="T119">
                        <a:pos x="T42" y="T43"/>
                      </a:cxn>
                      <a:cxn ang="T120">
                        <a:pos x="T44" y="T45"/>
                      </a:cxn>
                      <a:cxn ang="T121">
                        <a:pos x="T46" y="T47"/>
                      </a:cxn>
                      <a:cxn ang="T122">
                        <a:pos x="T48" y="T49"/>
                      </a:cxn>
                      <a:cxn ang="T123">
                        <a:pos x="T50" y="T51"/>
                      </a:cxn>
                      <a:cxn ang="T124">
                        <a:pos x="T52" y="T53"/>
                      </a:cxn>
                      <a:cxn ang="T125">
                        <a:pos x="T54" y="T55"/>
                      </a:cxn>
                      <a:cxn ang="T126">
                        <a:pos x="T56" y="T57"/>
                      </a:cxn>
                      <a:cxn ang="T127">
                        <a:pos x="T58" y="T59"/>
                      </a:cxn>
                      <a:cxn ang="T128">
                        <a:pos x="T60" y="T61"/>
                      </a:cxn>
                      <a:cxn ang="T129">
                        <a:pos x="T62" y="T63"/>
                      </a:cxn>
                      <a:cxn ang="T130">
                        <a:pos x="T64" y="T65"/>
                      </a:cxn>
                      <a:cxn ang="T131">
                        <a:pos x="T66" y="T67"/>
                      </a:cxn>
                      <a:cxn ang="T132">
                        <a:pos x="T68" y="T69"/>
                      </a:cxn>
                      <a:cxn ang="T133">
                        <a:pos x="T70" y="T71"/>
                      </a:cxn>
                      <a:cxn ang="T134">
                        <a:pos x="T72" y="T73"/>
                      </a:cxn>
                      <a:cxn ang="T135">
                        <a:pos x="T74" y="T75"/>
                      </a:cxn>
                      <a:cxn ang="T136">
                        <a:pos x="T76" y="T77"/>
                      </a:cxn>
                      <a:cxn ang="T137">
                        <a:pos x="T78" y="T79"/>
                      </a:cxn>
                      <a:cxn ang="T138">
                        <a:pos x="T80" y="T81"/>
                      </a:cxn>
                      <a:cxn ang="T139">
                        <a:pos x="T82" y="T83"/>
                      </a:cxn>
                      <a:cxn ang="T140">
                        <a:pos x="T84" y="T85"/>
                      </a:cxn>
                      <a:cxn ang="T141">
                        <a:pos x="T86" y="T87"/>
                      </a:cxn>
                      <a:cxn ang="T142">
                        <a:pos x="T88" y="T89"/>
                      </a:cxn>
                      <a:cxn ang="T143">
                        <a:pos x="T90" y="T91"/>
                      </a:cxn>
                      <a:cxn ang="T144">
                        <a:pos x="T92" y="T93"/>
                      </a:cxn>
                      <a:cxn ang="T145">
                        <a:pos x="T94" y="T95"/>
                      </a:cxn>
                      <a:cxn ang="T146">
                        <a:pos x="T96" y="T97"/>
                      </a:cxn>
                    </a:cxnLst>
                    <a:rect l="0" t="0" r="r" b="b"/>
                    <a:pathLst>
                      <a:path w="114" h="207">
                        <a:moveTo>
                          <a:pt x="114" y="184"/>
                        </a:moveTo>
                        <a:lnTo>
                          <a:pt x="114" y="184"/>
                        </a:lnTo>
                        <a:lnTo>
                          <a:pt x="113" y="160"/>
                        </a:lnTo>
                        <a:lnTo>
                          <a:pt x="110" y="138"/>
                        </a:lnTo>
                        <a:lnTo>
                          <a:pt x="107" y="126"/>
                        </a:lnTo>
                        <a:lnTo>
                          <a:pt x="104" y="114"/>
                        </a:lnTo>
                        <a:lnTo>
                          <a:pt x="100" y="102"/>
                        </a:lnTo>
                        <a:lnTo>
                          <a:pt x="96" y="91"/>
                        </a:lnTo>
                        <a:lnTo>
                          <a:pt x="91" y="79"/>
                        </a:lnTo>
                        <a:lnTo>
                          <a:pt x="85" y="69"/>
                        </a:lnTo>
                        <a:lnTo>
                          <a:pt x="78" y="57"/>
                        </a:lnTo>
                        <a:lnTo>
                          <a:pt x="71" y="46"/>
                        </a:lnTo>
                        <a:lnTo>
                          <a:pt x="62" y="34"/>
                        </a:lnTo>
                        <a:lnTo>
                          <a:pt x="54" y="22"/>
                        </a:lnTo>
                        <a:lnTo>
                          <a:pt x="43" y="12"/>
                        </a:lnTo>
                        <a:lnTo>
                          <a:pt x="33" y="0"/>
                        </a:lnTo>
                        <a:lnTo>
                          <a:pt x="0" y="34"/>
                        </a:lnTo>
                        <a:lnTo>
                          <a:pt x="10" y="44"/>
                        </a:lnTo>
                        <a:lnTo>
                          <a:pt x="18" y="53"/>
                        </a:lnTo>
                        <a:lnTo>
                          <a:pt x="25" y="62"/>
                        </a:lnTo>
                        <a:lnTo>
                          <a:pt x="33" y="72"/>
                        </a:lnTo>
                        <a:lnTo>
                          <a:pt x="39" y="81"/>
                        </a:lnTo>
                        <a:lnTo>
                          <a:pt x="44" y="91"/>
                        </a:lnTo>
                        <a:lnTo>
                          <a:pt x="50" y="99"/>
                        </a:lnTo>
                        <a:lnTo>
                          <a:pt x="53" y="109"/>
                        </a:lnTo>
                        <a:lnTo>
                          <a:pt x="57" y="118"/>
                        </a:lnTo>
                        <a:lnTo>
                          <a:pt x="60" y="128"/>
                        </a:lnTo>
                        <a:lnTo>
                          <a:pt x="62" y="136"/>
                        </a:lnTo>
                        <a:lnTo>
                          <a:pt x="64" y="146"/>
                        </a:lnTo>
                        <a:lnTo>
                          <a:pt x="66" y="165"/>
                        </a:lnTo>
                        <a:lnTo>
                          <a:pt x="67" y="184"/>
                        </a:lnTo>
                        <a:lnTo>
                          <a:pt x="67" y="189"/>
                        </a:lnTo>
                        <a:lnTo>
                          <a:pt x="70" y="193"/>
                        </a:lnTo>
                        <a:lnTo>
                          <a:pt x="72" y="197"/>
                        </a:lnTo>
                        <a:lnTo>
                          <a:pt x="75" y="200"/>
                        </a:lnTo>
                        <a:lnTo>
                          <a:pt x="78" y="204"/>
                        </a:lnTo>
                        <a:lnTo>
                          <a:pt x="82" y="205"/>
                        </a:lnTo>
                        <a:lnTo>
                          <a:pt x="86" y="206"/>
                        </a:lnTo>
                        <a:lnTo>
                          <a:pt x="91" y="207"/>
                        </a:lnTo>
                        <a:lnTo>
                          <a:pt x="95" y="206"/>
                        </a:lnTo>
                        <a:lnTo>
                          <a:pt x="99" y="205"/>
                        </a:lnTo>
                        <a:lnTo>
                          <a:pt x="103" y="204"/>
                        </a:lnTo>
                        <a:lnTo>
                          <a:pt x="106" y="200"/>
                        </a:lnTo>
                        <a:lnTo>
                          <a:pt x="110" y="197"/>
                        </a:lnTo>
                        <a:lnTo>
                          <a:pt x="112" y="193"/>
                        </a:lnTo>
                        <a:lnTo>
                          <a:pt x="113" y="189"/>
                        </a:lnTo>
                        <a:lnTo>
                          <a:pt x="114" y="18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00" name="Freeform 762"/>
                  <p:cNvSpPr>
                    <a:spLocks noChangeAspect="1"/>
                  </p:cNvSpPr>
                  <p:nvPr/>
                </p:nvSpPr>
                <p:spPr bwMode="auto">
                  <a:xfrm>
                    <a:off x="3464" y="1417"/>
                    <a:ext cx="7" cy="93"/>
                  </a:xfrm>
                  <a:custGeom>
                    <a:avLst/>
                    <a:gdLst>
                      <a:gd name="T0" fmla="*/ 3 w 47"/>
                      <a:gd name="T1" fmla="*/ 93 h 316"/>
                      <a:gd name="T2" fmla="*/ 7 w 47"/>
                      <a:gd name="T3" fmla="*/ 86 h 316"/>
                      <a:gd name="T4" fmla="*/ 7 w 47"/>
                      <a:gd name="T5" fmla="*/ 0 h 316"/>
                      <a:gd name="T6" fmla="*/ 0 w 47"/>
                      <a:gd name="T7" fmla="*/ 0 h 316"/>
                      <a:gd name="T8" fmla="*/ 0 w 47"/>
                      <a:gd name="T9" fmla="*/ 86 h 316"/>
                      <a:gd name="T10" fmla="*/ 3 w 47"/>
                      <a:gd name="T11" fmla="*/ 93 h 316"/>
                      <a:gd name="T12" fmla="*/ 0 w 47"/>
                      <a:gd name="T13" fmla="*/ 86 h 316"/>
                      <a:gd name="T14" fmla="*/ 0 w 47"/>
                      <a:gd name="T15" fmla="*/ 88 h 316"/>
                      <a:gd name="T16" fmla="*/ 0 w 47"/>
                      <a:gd name="T17" fmla="*/ 89 h 316"/>
                      <a:gd name="T18" fmla="*/ 1 w 47"/>
                      <a:gd name="T19" fmla="*/ 90 h 316"/>
                      <a:gd name="T20" fmla="*/ 1 w 47"/>
                      <a:gd name="T21" fmla="*/ 91 h 316"/>
                      <a:gd name="T22" fmla="*/ 2 w 47"/>
                      <a:gd name="T23" fmla="*/ 92 h 316"/>
                      <a:gd name="T24" fmla="*/ 2 w 47"/>
                      <a:gd name="T25" fmla="*/ 92 h 316"/>
                      <a:gd name="T26" fmla="*/ 3 w 47"/>
                      <a:gd name="T27" fmla="*/ 93 h 316"/>
                      <a:gd name="T28" fmla="*/ 4 w 47"/>
                      <a:gd name="T29" fmla="*/ 93 h 316"/>
                      <a:gd name="T30" fmla="*/ 4 w 47"/>
                      <a:gd name="T31" fmla="*/ 93 h 316"/>
                      <a:gd name="T32" fmla="*/ 5 w 47"/>
                      <a:gd name="T33" fmla="*/ 92 h 316"/>
                      <a:gd name="T34" fmla="*/ 5 w 47"/>
                      <a:gd name="T35" fmla="*/ 92 h 316"/>
                      <a:gd name="T36" fmla="*/ 6 w 47"/>
                      <a:gd name="T37" fmla="*/ 91 h 316"/>
                      <a:gd name="T38" fmla="*/ 6 w 47"/>
                      <a:gd name="T39" fmla="*/ 90 h 316"/>
                      <a:gd name="T40" fmla="*/ 7 w 47"/>
                      <a:gd name="T41" fmla="*/ 89 h 316"/>
                      <a:gd name="T42" fmla="*/ 7 w 47"/>
                      <a:gd name="T43" fmla="*/ 88 h 316"/>
                      <a:gd name="T44" fmla="*/ 7 w 47"/>
                      <a:gd name="T45" fmla="*/ 86 h 316"/>
                      <a:gd name="T46" fmla="*/ 3 w 47"/>
                      <a:gd name="T47" fmla="*/ 93 h 31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316">
                        <a:moveTo>
                          <a:pt x="18" y="315"/>
                        </a:moveTo>
                        <a:lnTo>
                          <a:pt x="47" y="292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292"/>
                        </a:lnTo>
                        <a:lnTo>
                          <a:pt x="18" y="315"/>
                        </a:lnTo>
                        <a:lnTo>
                          <a:pt x="0" y="292"/>
                        </a:lnTo>
                        <a:lnTo>
                          <a:pt x="0" y="299"/>
                        </a:lnTo>
                        <a:lnTo>
                          <a:pt x="3" y="303"/>
                        </a:lnTo>
                        <a:lnTo>
                          <a:pt x="5" y="307"/>
                        </a:lnTo>
                        <a:lnTo>
                          <a:pt x="8" y="310"/>
                        </a:lnTo>
                        <a:lnTo>
                          <a:pt x="11" y="312"/>
                        </a:lnTo>
                        <a:lnTo>
                          <a:pt x="15" y="314"/>
                        </a:lnTo>
                        <a:lnTo>
                          <a:pt x="19" y="315"/>
                        </a:lnTo>
                        <a:lnTo>
                          <a:pt x="24" y="316"/>
                        </a:lnTo>
                        <a:lnTo>
                          <a:pt x="28" y="315"/>
                        </a:lnTo>
                        <a:lnTo>
                          <a:pt x="32" y="314"/>
                        </a:lnTo>
                        <a:lnTo>
                          <a:pt x="36" y="312"/>
                        </a:lnTo>
                        <a:lnTo>
                          <a:pt x="39" y="310"/>
                        </a:lnTo>
                        <a:lnTo>
                          <a:pt x="43" y="307"/>
                        </a:lnTo>
                        <a:lnTo>
                          <a:pt x="45" y="303"/>
                        </a:lnTo>
                        <a:lnTo>
                          <a:pt x="46" y="299"/>
                        </a:lnTo>
                        <a:lnTo>
                          <a:pt x="47" y="292"/>
                        </a:lnTo>
                        <a:lnTo>
                          <a:pt x="18" y="31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01" name="Freeform 763"/>
                  <p:cNvSpPr>
                    <a:spLocks noChangeAspect="1"/>
                  </p:cNvSpPr>
                  <p:nvPr/>
                </p:nvSpPr>
                <p:spPr bwMode="auto">
                  <a:xfrm>
                    <a:off x="3464" y="1496"/>
                    <a:ext cx="36" cy="21"/>
                  </a:xfrm>
                  <a:custGeom>
                    <a:avLst/>
                    <a:gdLst>
                      <a:gd name="T0" fmla="*/ 36 w 121"/>
                      <a:gd name="T1" fmla="*/ 14 h 66"/>
                      <a:gd name="T2" fmla="*/ 31 w 121"/>
                      <a:gd name="T3" fmla="*/ 7 h 66"/>
                      <a:gd name="T4" fmla="*/ 3 w 121"/>
                      <a:gd name="T5" fmla="*/ 0 h 66"/>
                      <a:gd name="T6" fmla="*/ 0 w 121"/>
                      <a:gd name="T7" fmla="*/ 14 h 66"/>
                      <a:gd name="T8" fmla="*/ 28 w 121"/>
                      <a:gd name="T9" fmla="*/ 21 h 66"/>
                      <a:gd name="T10" fmla="*/ 36 w 121"/>
                      <a:gd name="T11" fmla="*/ 14 h 66"/>
                      <a:gd name="T12" fmla="*/ 28 w 121"/>
                      <a:gd name="T13" fmla="*/ 21 h 66"/>
                      <a:gd name="T14" fmla="*/ 29 w 121"/>
                      <a:gd name="T15" fmla="*/ 21 h 66"/>
                      <a:gd name="T16" fmla="*/ 31 w 121"/>
                      <a:gd name="T17" fmla="*/ 21 h 66"/>
                      <a:gd name="T18" fmla="*/ 32 w 121"/>
                      <a:gd name="T19" fmla="*/ 21 h 66"/>
                      <a:gd name="T20" fmla="*/ 33 w 121"/>
                      <a:gd name="T21" fmla="*/ 20 h 66"/>
                      <a:gd name="T22" fmla="*/ 34 w 121"/>
                      <a:gd name="T23" fmla="*/ 19 h 66"/>
                      <a:gd name="T24" fmla="*/ 35 w 121"/>
                      <a:gd name="T25" fmla="*/ 18 h 66"/>
                      <a:gd name="T26" fmla="*/ 36 w 121"/>
                      <a:gd name="T27" fmla="*/ 17 h 66"/>
                      <a:gd name="T28" fmla="*/ 36 w 121"/>
                      <a:gd name="T29" fmla="*/ 16 h 66"/>
                      <a:gd name="T30" fmla="*/ 36 w 121"/>
                      <a:gd name="T31" fmla="*/ 14 h 66"/>
                      <a:gd name="T32" fmla="*/ 36 w 121"/>
                      <a:gd name="T33" fmla="*/ 13 h 66"/>
                      <a:gd name="T34" fmla="*/ 36 w 121"/>
                      <a:gd name="T35" fmla="*/ 11 h 66"/>
                      <a:gd name="T36" fmla="*/ 35 w 121"/>
                      <a:gd name="T37" fmla="*/ 10 h 66"/>
                      <a:gd name="T38" fmla="*/ 35 w 121"/>
                      <a:gd name="T39" fmla="*/ 9 h 66"/>
                      <a:gd name="T40" fmla="*/ 34 w 121"/>
                      <a:gd name="T41" fmla="*/ 8 h 66"/>
                      <a:gd name="T42" fmla="*/ 32 w 121"/>
                      <a:gd name="T43" fmla="*/ 7 h 66"/>
                      <a:gd name="T44" fmla="*/ 31 w 121"/>
                      <a:gd name="T45" fmla="*/ 7 h 66"/>
                      <a:gd name="T46" fmla="*/ 36 w 121"/>
                      <a:gd name="T47" fmla="*/ 14 h 6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121" h="66">
                        <a:moveTo>
                          <a:pt x="121" y="43"/>
                        </a:moveTo>
                        <a:lnTo>
                          <a:pt x="104" y="21"/>
                        </a:lnTo>
                        <a:lnTo>
                          <a:pt x="11" y="0"/>
                        </a:lnTo>
                        <a:lnTo>
                          <a:pt x="0" y="45"/>
                        </a:lnTo>
                        <a:lnTo>
                          <a:pt x="94" y="66"/>
                        </a:lnTo>
                        <a:lnTo>
                          <a:pt x="121" y="43"/>
                        </a:lnTo>
                        <a:lnTo>
                          <a:pt x="94" y="66"/>
                        </a:lnTo>
                        <a:lnTo>
                          <a:pt x="99" y="66"/>
                        </a:lnTo>
                        <a:lnTo>
                          <a:pt x="104" y="66"/>
                        </a:lnTo>
                        <a:lnTo>
                          <a:pt x="109" y="65"/>
                        </a:lnTo>
                        <a:lnTo>
                          <a:pt x="112" y="62"/>
                        </a:lnTo>
                        <a:lnTo>
                          <a:pt x="115" y="60"/>
                        </a:lnTo>
                        <a:lnTo>
                          <a:pt x="118" y="57"/>
                        </a:lnTo>
                        <a:lnTo>
                          <a:pt x="120" y="53"/>
                        </a:lnTo>
                        <a:lnTo>
                          <a:pt x="121" y="49"/>
                        </a:lnTo>
                        <a:lnTo>
                          <a:pt x="121" y="44"/>
                        </a:lnTo>
                        <a:lnTo>
                          <a:pt x="121" y="40"/>
                        </a:lnTo>
                        <a:lnTo>
                          <a:pt x="120" y="36"/>
                        </a:lnTo>
                        <a:lnTo>
                          <a:pt x="119" y="32"/>
                        </a:lnTo>
                        <a:lnTo>
                          <a:pt x="116" y="29"/>
                        </a:lnTo>
                        <a:lnTo>
                          <a:pt x="113" y="25"/>
                        </a:lnTo>
                        <a:lnTo>
                          <a:pt x="109" y="22"/>
                        </a:lnTo>
                        <a:lnTo>
                          <a:pt x="104" y="21"/>
                        </a:lnTo>
                        <a:lnTo>
                          <a:pt x="121" y="4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02" name="Freeform 764"/>
                  <p:cNvSpPr>
                    <a:spLocks noChangeAspect="1"/>
                  </p:cNvSpPr>
                  <p:nvPr/>
                </p:nvSpPr>
                <p:spPr bwMode="auto">
                  <a:xfrm>
                    <a:off x="3485" y="1511"/>
                    <a:ext cx="14" cy="36"/>
                  </a:xfrm>
                  <a:custGeom>
                    <a:avLst/>
                    <a:gdLst>
                      <a:gd name="T0" fmla="*/ 7 w 46"/>
                      <a:gd name="T1" fmla="*/ 36 h 110"/>
                      <a:gd name="T2" fmla="*/ 14 w 46"/>
                      <a:gd name="T3" fmla="*/ 28 h 110"/>
                      <a:gd name="T4" fmla="*/ 14 w 46"/>
                      <a:gd name="T5" fmla="*/ 0 h 110"/>
                      <a:gd name="T6" fmla="*/ 0 w 46"/>
                      <a:gd name="T7" fmla="*/ 0 h 110"/>
                      <a:gd name="T8" fmla="*/ 0 w 46"/>
                      <a:gd name="T9" fmla="*/ 28 h 110"/>
                      <a:gd name="T10" fmla="*/ 7 w 46"/>
                      <a:gd name="T11" fmla="*/ 36 h 110"/>
                      <a:gd name="T12" fmla="*/ 0 w 46"/>
                      <a:gd name="T13" fmla="*/ 28 h 110"/>
                      <a:gd name="T14" fmla="*/ 0 w 46"/>
                      <a:gd name="T15" fmla="*/ 30 h 110"/>
                      <a:gd name="T16" fmla="*/ 1 w 46"/>
                      <a:gd name="T17" fmla="*/ 32 h 110"/>
                      <a:gd name="T18" fmla="*/ 1 w 46"/>
                      <a:gd name="T19" fmla="*/ 33 h 110"/>
                      <a:gd name="T20" fmla="*/ 2 w 46"/>
                      <a:gd name="T21" fmla="*/ 34 h 110"/>
                      <a:gd name="T22" fmla="*/ 4 w 46"/>
                      <a:gd name="T23" fmla="*/ 35 h 110"/>
                      <a:gd name="T24" fmla="*/ 5 w 46"/>
                      <a:gd name="T25" fmla="*/ 36 h 110"/>
                      <a:gd name="T26" fmla="*/ 6 w 46"/>
                      <a:gd name="T27" fmla="*/ 36 h 110"/>
                      <a:gd name="T28" fmla="*/ 7 w 46"/>
                      <a:gd name="T29" fmla="*/ 36 h 110"/>
                      <a:gd name="T30" fmla="*/ 9 w 46"/>
                      <a:gd name="T31" fmla="*/ 36 h 110"/>
                      <a:gd name="T32" fmla="*/ 10 w 46"/>
                      <a:gd name="T33" fmla="*/ 36 h 110"/>
                      <a:gd name="T34" fmla="*/ 11 w 46"/>
                      <a:gd name="T35" fmla="*/ 35 h 110"/>
                      <a:gd name="T36" fmla="*/ 12 w 46"/>
                      <a:gd name="T37" fmla="*/ 34 h 110"/>
                      <a:gd name="T38" fmla="*/ 13 w 46"/>
                      <a:gd name="T39" fmla="*/ 33 h 110"/>
                      <a:gd name="T40" fmla="*/ 14 w 46"/>
                      <a:gd name="T41" fmla="*/ 32 h 110"/>
                      <a:gd name="T42" fmla="*/ 14 w 46"/>
                      <a:gd name="T43" fmla="*/ 30 h 110"/>
                      <a:gd name="T44" fmla="*/ 14 w 46"/>
                      <a:gd name="T45" fmla="*/ 28 h 110"/>
                      <a:gd name="T46" fmla="*/ 7 w 46"/>
                      <a:gd name="T47" fmla="*/ 36 h 110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10">
                        <a:moveTo>
                          <a:pt x="23" y="110"/>
                        </a:moveTo>
                        <a:lnTo>
                          <a:pt x="46" y="87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87"/>
                        </a:lnTo>
                        <a:lnTo>
                          <a:pt x="23" y="110"/>
                        </a:lnTo>
                        <a:lnTo>
                          <a:pt x="0" y="87"/>
                        </a:lnTo>
                        <a:lnTo>
                          <a:pt x="1" y="92"/>
                        </a:lnTo>
                        <a:lnTo>
                          <a:pt x="2" y="97"/>
                        </a:lnTo>
                        <a:lnTo>
                          <a:pt x="4" y="101"/>
                        </a:lnTo>
                        <a:lnTo>
                          <a:pt x="8" y="105"/>
                        </a:lnTo>
                        <a:lnTo>
                          <a:pt x="12" y="107"/>
                        </a:lnTo>
                        <a:lnTo>
                          <a:pt x="15" y="109"/>
                        </a:lnTo>
                        <a:lnTo>
                          <a:pt x="19" y="110"/>
                        </a:lnTo>
                        <a:lnTo>
                          <a:pt x="23" y="110"/>
                        </a:lnTo>
                        <a:lnTo>
                          <a:pt x="29" y="110"/>
                        </a:lnTo>
                        <a:lnTo>
                          <a:pt x="32" y="109"/>
                        </a:lnTo>
                        <a:lnTo>
                          <a:pt x="36" y="107"/>
                        </a:lnTo>
                        <a:lnTo>
                          <a:pt x="40" y="105"/>
                        </a:lnTo>
                        <a:lnTo>
                          <a:pt x="42" y="101"/>
                        </a:lnTo>
                        <a:lnTo>
                          <a:pt x="45" y="97"/>
                        </a:lnTo>
                        <a:lnTo>
                          <a:pt x="46" y="92"/>
                        </a:lnTo>
                        <a:lnTo>
                          <a:pt x="46" y="87"/>
                        </a:lnTo>
                        <a:lnTo>
                          <a:pt x="23" y="11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03" name="Freeform 765"/>
                  <p:cNvSpPr>
                    <a:spLocks noChangeAspect="1"/>
                  </p:cNvSpPr>
                  <p:nvPr/>
                </p:nvSpPr>
                <p:spPr bwMode="auto">
                  <a:xfrm>
                    <a:off x="3464" y="1532"/>
                    <a:ext cx="29" cy="14"/>
                  </a:xfrm>
                  <a:custGeom>
                    <a:avLst/>
                    <a:gdLst>
                      <a:gd name="T0" fmla="*/ 0 w 102"/>
                      <a:gd name="T1" fmla="*/ 7 h 47"/>
                      <a:gd name="T2" fmla="*/ 7 w 102"/>
                      <a:gd name="T3" fmla="*/ 14 h 47"/>
                      <a:gd name="T4" fmla="*/ 29 w 102"/>
                      <a:gd name="T5" fmla="*/ 14 h 47"/>
                      <a:gd name="T6" fmla="*/ 29 w 102"/>
                      <a:gd name="T7" fmla="*/ 0 h 47"/>
                      <a:gd name="T8" fmla="*/ 7 w 102"/>
                      <a:gd name="T9" fmla="*/ 0 h 47"/>
                      <a:gd name="T10" fmla="*/ 0 w 102"/>
                      <a:gd name="T11" fmla="*/ 7 h 47"/>
                      <a:gd name="T12" fmla="*/ 7 w 102"/>
                      <a:gd name="T13" fmla="*/ 0 h 47"/>
                      <a:gd name="T14" fmla="*/ 5 w 102"/>
                      <a:gd name="T15" fmla="*/ 1 h 47"/>
                      <a:gd name="T16" fmla="*/ 4 w 102"/>
                      <a:gd name="T17" fmla="*/ 1 h 47"/>
                      <a:gd name="T18" fmla="*/ 3 w 102"/>
                      <a:gd name="T19" fmla="*/ 1 h 47"/>
                      <a:gd name="T20" fmla="*/ 1 w 102"/>
                      <a:gd name="T21" fmla="*/ 2 h 47"/>
                      <a:gd name="T22" fmla="*/ 1 w 102"/>
                      <a:gd name="T23" fmla="*/ 3 h 47"/>
                      <a:gd name="T24" fmla="*/ 0 w 102"/>
                      <a:gd name="T25" fmla="*/ 4 h 47"/>
                      <a:gd name="T26" fmla="*/ 0 w 102"/>
                      <a:gd name="T27" fmla="*/ 6 h 47"/>
                      <a:gd name="T28" fmla="*/ 0 w 102"/>
                      <a:gd name="T29" fmla="*/ 7 h 47"/>
                      <a:gd name="T30" fmla="*/ 0 w 102"/>
                      <a:gd name="T31" fmla="*/ 8 h 47"/>
                      <a:gd name="T32" fmla="*/ 0 w 102"/>
                      <a:gd name="T33" fmla="*/ 10 h 47"/>
                      <a:gd name="T34" fmla="*/ 1 w 102"/>
                      <a:gd name="T35" fmla="*/ 11 h 47"/>
                      <a:gd name="T36" fmla="*/ 1 w 102"/>
                      <a:gd name="T37" fmla="*/ 12 h 47"/>
                      <a:gd name="T38" fmla="*/ 3 w 102"/>
                      <a:gd name="T39" fmla="*/ 13 h 47"/>
                      <a:gd name="T40" fmla="*/ 4 w 102"/>
                      <a:gd name="T41" fmla="*/ 13 h 47"/>
                      <a:gd name="T42" fmla="*/ 5 w 102"/>
                      <a:gd name="T43" fmla="*/ 14 h 47"/>
                      <a:gd name="T44" fmla="*/ 7 w 102"/>
                      <a:gd name="T45" fmla="*/ 14 h 47"/>
                      <a:gd name="T46" fmla="*/ 0 w 102"/>
                      <a:gd name="T47" fmla="*/ 7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102" h="47">
                        <a:moveTo>
                          <a:pt x="0" y="24"/>
                        </a:moveTo>
                        <a:lnTo>
                          <a:pt x="23" y="47"/>
                        </a:lnTo>
                        <a:lnTo>
                          <a:pt x="102" y="47"/>
                        </a:lnTo>
                        <a:lnTo>
                          <a:pt x="102" y="0"/>
                        </a:lnTo>
                        <a:lnTo>
                          <a:pt x="23" y="0"/>
                        </a:lnTo>
                        <a:lnTo>
                          <a:pt x="0" y="24"/>
                        </a:lnTo>
                        <a:lnTo>
                          <a:pt x="23" y="0"/>
                        </a:lnTo>
                        <a:lnTo>
                          <a:pt x="18" y="2"/>
                        </a:lnTo>
                        <a:lnTo>
                          <a:pt x="13" y="3"/>
                        </a:lnTo>
                        <a:lnTo>
                          <a:pt x="9" y="5"/>
                        </a:lnTo>
                        <a:lnTo>
                          <a:pt x="5" y="8"/>
                        </a:lnTo>
                        <a:lnTo>
                          <a:pt x="3" y="11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4"/>
                        </a:lnTo>
                        <a:lnTo>
                          <a:pt x="0" y="28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9" y="43"/>
                        </a:lnTo>
                        <a:lnTo>
                          <a:pt x="13" y="45"/>
                        </a:lnTo>
                        <a:lnTo>
                          <a:pt x="18" y="47"/>
                        </a:lnTo>
                        <a:lnTo>
                          <a:pt x="23" y="47"/>
                        </a:lnTo>
                        <a:lnTo>
                          <a:pt x="0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04" name="Freeform 766"/>
                  <p:cNvSpPr>
                    <a:spLocks noChangeAspect="1"/>
                  </p:cNvSpPr>
                  <p:nvPr/>
                </p:nvSpPr>
                <p:spPr bwMode="auto">
                  <a:xfrm>
                    <a:off x="3464" y="1539"/>
                    <a:ext cx="14" cy="336"/>
                  </a:xfrm>
                  <a:custGeom>
                    <a:avLst/>
                    <a:gdLst>
                      <a:gd name="T0" fmla="*/ 7 w 46"/>
                      <a:gd name="T1" fmla="*/ 336 h 1117"/>
                      <a:gd name="T2" fmla="*/ 14 w 46"/>
                      <a:gd name="T3" fmla="*/ 329 h 1117"/>
                      <a:gd name="T4" fmla="*/ 14 w 46"/>
                      <a:gd name="T5" fmla="*/ 0 h 1117"/>
                      <a:gd name="T6" fmla="*/ 0 w 46"/>
                      <a:gd name="T7" fmla="*/ 0 h 1117"/>
                      <a:gd name="T8" fmla="*/ 0 w 46"/>
                      <a:gd name="T9" fmla="*/ 329 h 1117"/>
                      <a:gd name="T10" fmla="*/ 7 w 46"/>
                      <a:gd name="T11" fmla="*/ 336 h 1117"/>
                      <a:gd name="T12" fmla="*/ 0 w 46"/>
                      <a:gd name="T13" fmla="*/ 329 h 1117"/>
                      <a:gd name="T14" fmla="*/ 0 w 46"/>
                      <a:gd name="T15" fmla="*/ 331 h 1117"/>
                      <a:gd name="T16" fmla="*/ 1 w 46"/>
                      <a:gd name="T17" fmla="*/ 332 h 1117"/>
                      <a:gd name="T18" fmla="*/ 1 w 46"/>
                      <a:gd name="T19" fmla="*/ 333 h 1117"/>
                      <a:gd name="T20" fmla="*/ 2 w 46"/>
                      <a:gd name="T21" fmla="*/ 334 h 1117"/>
                      <a:gd name="T22" fmla="*/ 3 w 46"/>
                      <a:gd name="T23" fmla="*/ 335 h 1117"/>
                      <a:gd name="T24" fmla="*/ 5 w 46"/>
                      <a:gd name="T25" fmla="*/ 335 h 1117"/>
                      <a:gd name="T26" fmla="*/ 6 w 46"/>
                      <a:gd name="T27" fmla="*/ 336 h 1117"/>
                      <a:gd name="T28" fmla="*/ 7 w 46"/>
                      <a:gd name="T29" fmla="*/ 336 h 1117"/>
                      <a:gd name="T30" fmla="*/ 9 w 46"/>
                      <a:gd name="T31" fmla="*/ 336 h 1117"/>
                      <a:gd name="T32" fmla="*/ 10 w 46"/>
                      <a:gd name="T33" fmla="*/ 335 h 1117"/>
                      <a:gd name="T34" fmla="*/ 11 w 46"/>
                      <a:gd name="T35" fmla="*/ 335 h 1117"/>
                      <a:gd name="T36" fmla="*/ 12 w 46"/>
                      <a:gd name="T37" fmla="*/ 334 h 1117"/>
                      <a:gd name="T38" fmla="*/ 13 w 46"/>
                      <a:gd name="T39" fmla="*/ 333 h 1117"/>
                      <a:gd name="T40" fmla="*/ 13 w 46"/>
                      <a:gd name="T41" fmla="*/ 332 h 1117"/>
                      <a:gd name="T42" fmla="*/ 14 w 46"/>
                      <a:gd name="T43" fmla="*/ 331 h 1117"/>
                      <a:gd name="T44" fmla="*/ 14 w 46"/>
                      <a:gd name="T45" fmla="*/ 329 h 1117"/>
                      <a:gd name="T46" fmla="*/ 7 w 46"/>
                      <a:gd name="T47" fmla="*/ 336 h 111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1117">
                        <a:moveTo>
                          <a:pt x="23" y="1117"/>
                        </a:moveTo>
                        <a:lnTo>
                          <a:pt x="46" y="1094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1094"/>
                        </a:lnTo>
                        <a:lnTo>
                          <a:pt x="23" y="1117"/>
                        </a:lnTo>
                        <a:lnTo>
                          <a:pt x="0" y="1094"/>
                        </a:lnTo>
                        <a:lnTo>
                          <a:pt x="0" y="1099"/>
                        </a:lnTo>
                        <a:lnTo>
                          <a:pt x="2" y="1103"/>
                        </a:lnTo>
                        <a:lnTo>
                          <a:pt x="4" y="1107"/>
                        </a:lnTo>
                        <a:lnTo>
                          <a:pt x="8" y="1110"/>
                        </a:lnTo>
                        <a:lnTo>
                          <a:pt x="11" y="1114"/>
                        </a:lnTo>
                        <a:lnTo>
                          <a:pt x="15" y="1115"/>
                        </a:lnTo>
                        <a:lnTo>
                          <a:pt x="19" y="1116"/>
                        </a:lnTo>
                        <a:lnTo>
                          <a:pt x="23" y="1117"/>
                        </a:lnTo>
                        <a:lnTo>
                          <a:pt x="28" y="1116"/>
                        </a:lnTo>
                        <a:lnTo>
                          <a:pt x="32" y="1115"/>
                        </a:lnTo>
                        <a:lnTo>
                          <a:pt x="36" y="1114"/>
                        </a:lnTo>
                        <a:lnTo>
                          <a:pt x="39" y="1110"/>
                        </a:lnTo>
                        <a:lnTo>
                          <a:pt x="42" y="1107"/>
                        </a:lnTo>
                        <a:lnTo>
                          <a:pt x="44" y="1103"/>
                        </a:lnTo>
                        <a:lnTo>
                          <a:pt x="45" y="1099"/>
                        </a:lnTo>
                        <a:lnTo>
                          <a:pt x="46" y="1094"/>
                        </a:lnTo>
                        <a:lnTo>
                          <a:pt x="23" y="1117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05" name="Freeform 767"/>
                  <p:cNvSpPr>
                    <a:spLocks noChangeAspect="1"/>
                  </p:cNvSpPr>
                  <p:nvPr/>
                </p:nvSpPr>
                <p:spPr bwMode="auto">
                  <a:xfrm>
                    <a:off x="3471" y="1861"/>
                    <a:ext cx="14" cy="14"/>
                  </a:xfrm>
                  <a:custGeom>
                    <a:avLst/>
                    <a:gdLst>
                      <a:gd name="T0" fmla="*/ 14 w 55"/>
                      <a:gd name="T1" fmla="*/ 7 h 47"/>
                      <a:gd name="T2" fmla="*/ 8 w 55"/>
                      <a:gd name="T3" fmla="*/ 0 h 47"/>
                      <a:gd name="T4" fmla="*/ 0 w 55"/>
                      <a:gd name="T5" fmla="*/ 0 h 47"/>
                      <a:gd name="T6" fmla="*/ 0 w 55"/>
                      <a:gd name="T7" fmla="*/ 14 h 47"/>
                      <a:gd name="T8" fmla="*/ 8 w 55"/>
                      <a:gd name="T9" fmla="*/ 14 h 47"/>
                      <a:gd name="T10" fmla="*/ 14 w 55"/>
                      <a:gd name="T11" fmla="*/ 7 h 47"/>
                      <a:gd name="T12" fmla="*/ 8 w 55"/>
                      <a:gd name="T13" fmla="*/ 14 h 47"/>
                      <a:gd name="T14" fmla="*/ 9 w 55"/>
                      <a:gd name="T15" fmla="*/ 14 h 47"/>
                      <a:gd name="T16" fmla="*/ 10 w 55"/>
                      <a:gd name="T17" fmla="*/ 13 h 47"/>
                      <a:gd name="T18" fmla="*/ 12 w 55"/>
                      <a:gd name="T19" fmla="*/ 13 h 47"/>
                      <a:gd name="T20" fmla="*/ 12 w 55"/>
                      <a:gd name="T21" fmla="*/ 12 h 47"/>
                      <a:gd name="T22" fmla="*/ 13 w 55"/>
                      <a:gd name="T23" fmla="*/ 11 h 47"/>
                      <a:gd name="T24" fmla="*/ 13 w 55"/>
                      <a:gd name="T25" fmla="*/ 10 h 47"/>
                      <a:gd name="T26" fmla="*/ 14 w 55"/>
                      <a:gd name="T27" fmla="*/ 8 h 47"/>
                      <a:gd name="T28" fmla="*/ 14 w 55"/>
                      <a:gd name="T29" fmla="*/ 7 h 47"/>
                      <a:gd name="T30" fmla="*/ 14 w 55"/>
                      <a:gd name="T31" fmla="*/ 6 h 47"/>
                      <a:gd name="T32" fmla="*/ 13 w 55"/>
                      <a:gd name="T33" fmla="*/ 4 h 47"/>
                      <a:gd name="T34" fmla="*/ 13 w 55"/>
                      <a:gd name="T35" fmla="*/ 3 h 47"/>
                      <a:gd name="T36" fmla="*/ 12 w 55"/>
                      <a:gd name="T37" fmla="*/ 2 h 47"/>
                      <a:gd name="T38" fmla="*/ 12 w 55"/>
                      <a:gd name="T39" fmla="*/ 1 h 47"/>
                      <a:gd name="T40" fmla="*/ 10 w 55"/>
                      <a:gd name="T41" fmla="*/ 1 h 47"/>
                      <a:gd name="T42" fmla="*/ 9 w 55"/>
                      <a:gd name="T43" fmla="*/ 0 h 47"/>
                      <a:gd name="T44" fmla="*/ 8 w 55"/>
                      <a:gd name="T45" fmla="*/ 0 h 47"/>
                      <a:gd name="T46" fmla="*/ 14 w 55"/>
                      <a:gd name="T47" fmla="*/ 7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55" h="47">
                        <a:moveTo>
                          <a:pt x="55" y="24"/>
                        </a:moveTo>
                        <a:lnTo>
                          <a:pt x="31" y="0"/>
                        </a:lnTo>
                        <a:lnTo>
                          <a:pt x="0" y="0"/>
                        </a:lnTo>
                        <a:lnTo>
                          <a:pt x="0" y="47"/>
                        </a:lnTo>
                        <a:lnTo>
                          <a:pt x="31" y="47"/>
                        </a:lnTo>
                        <a:lnTo>
                          <a:pt x="55" y="24"/>
                        </a:lnTo>
                        <a:lnTo>
                          <a:pt x="31" y="47"/>
                        </a:lnTo>
                        <a:lnTo>
                          <a:pt x="37" y="46"/>
                        </a:lnTo>
                        <a:lnTo>
                          <a:pt x="41" y="45"/>
                        </a:lnTo>
                        <a:lnTo>
                          <a:pt x="46" y="43"/>
                        </a:lnTo>
                        <a:lnTo>
                          <a:pt x="49" y="39"/>
                        </a:lnTo>
                        <a:lnTo>
                          <a:pt x="51" y="36"/>
                        </a:lnTo>
                        <a:lnTo>
                          <a:pt x="53" y="32"/>
                        </a:lnTo>
                        <a:lnTo>
                          <a:pt x="54" y="28"/>
                        </a:lnTo>
                        <a:lnTo>
                          <a:pt x="55" y="24"/>
                        </a:lnTo>
                        <a:lnTo>
                          <a:pt x="54" y="19"/>
                        </a:lnTo>
                        <a:lnTo>
                          <a:pt x="53" y="15"/>
                        </a:lnTo>
                        <a:lnTo>
                          <a:pt x="51" y="11"/>
                        </a:lnTo>
                        <a:lnTo>
                          <a:pt x="49" y="8"/>
                        </a:lnTo>
                        <a:lnTo>
                          <a:pt x="46" y="5"/>
                        </a:lnTo>
                        <a:lnTo>
                          <a:pt x="41" y="3"/>
                        </a:lnTo>
                        <a:lnTo>
                          <a:pt x="37" y="0"/>
                        </a:lnTo>
                        <a:lnTo>
                          <a:pt x="31" y="0"/>
                        </a:lnTo>
                        <a:lnTo>
                          <a:pt x="55" y="2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06" name="Freeform 768"/>
                  <p:cNvSpPr>
                    <a:spLocks noChangeAspect="1"/>
                  </p:cNvSpPr>
                  <p:nvPr/>
                </p:nvSpPr>
                <p:spPr bwMode="auto">
                  <a:xfrm>
                    <a:off x="3471" y="1868"/>
                    <a:ext cx="14" cy="64"/>
                  </a:xfrm>
                  <a:custGeom>
                    <a:avLst/>
                    <a:gdLst>
                      <a:gd name="T0" fmla="*/ 7 w 47"/>
                      <a:gd name="T1" fmla="*/ 64 h 220"/>
                      <a:gd name="T2" fmla="*/ 14 w 47"/>
                      <a:gd name="T3" fmla="*/ 57 h 220"/>
                      <a:gd name="T4" fmla="*/ 14 w 47"/>
                      <a:gd name="T5" fmla="*/ 0 h 220"/>
                      <a:gd name="T6" fmla="*/ 0 w 47"/>
                      <a:gd name="T7" fmla="*/ 0 h 220"/>
                      <a:gd name="T8" fmla="*/ 0 w 47"/>
                      <a:gd name="T9" fmla="*/ 57 h 220"/>
                      <a:gd name="T10" fmla="*/ 7 w 47"/>
                      <a:gd name="T11" fmla="*/ 64 h 220"/>
                      <a:gd name="T12" fmla="*/ 0 w 47"/>
                      <a:gd name="T13" fmla="*/ 57 h 220"/>
                      <a:gd name="T14" fmla="*/ 0 w 47"/>
                      <a:gd name="T15" fmla="*/ 59 h 220"/>
                      <a:gd name="T16" fmla="*/ 1 w 47"/>
                      <a:gd name="T17" fmla="*/ 60 h 220"/>
                      <a:gd name="T18" fmla="*/ 1 w 47"/>
                      <a:gd name="T19" fmla="*/ 61 h 220"/>
                      <a:gd name="T20" fmla="*/ 2 w 47"/>
                      <a:gd name="T21" fmla="*/ 62 h 220"/>
                      <a:gd name="T22" fmla="*/ 3 w 47"/>
                      <a:gd name="T23" fmla="*/ 63 h 220"/>
                      <a:gd name="T24" fmla="*/ 4 w 47"/>
                      <a:gd name="T25" fmla="*/ 63 h 220"/>
                      <a:gd name="T26" fmla="*/ 6 w 47"/>
                      <a:gd name="T27" fmla="*/ 64 h 220"/>
                      <a:gd name="T28" fmla="*/ 7 w 47"/>
                      <a:gd name="T29" fmla="*/ 64 h 220"/>
                      <a:gd name="T30" fmla="*/ 8 w 47"/>
                      <a:gd name="T31" fmla="*/ 64 h 220"/>
                      <a:gd name="T32" fmla="*/ 10 w 47"/>
                      <a:gd name="T33" fmla="*/ 63 h 220"/>
                      <a:gd name="T34" fmla="*/ 10 w 47"/>
                      <a:gd name="T35" fmla="*/ 63 h 220"/>
                      <a:gd name="T36" fmla="*/ 12 w 47"/>
                      <a:gd name="T37" fmla="*/ 62 h 220"/>
                      <a:gd name="T38" fmla="*/ 13 w 47"/>
                      <a:gd name="T39" fmla="*/ 61 h 220"/>
                      <a:gd name="T40" fmla="*/ 13 w 47"/>
                      <a:gd name="T41" fmla="*/ 60 h 220"/>
                      <a:gd name="T42" fmla="*/ 14 w 47"/>
                      <a:gd name="T43" fmla="*/ 59 h 220"/>
                      <a:gd name="T44" fmla="*/ 14 w 47"/>
                      <a:gd name="T45" fmla="*/ 57 h 220"/>
                      <a:gd name="T46" fmla="*/ 7 w 47"/>
                      <a:gd name="T47" fmla="*/ 64 h 220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7" h="220">
                        <a:moveTo>
                          <a:pt x="23" y="220"/>
                        </a:moveTo>
                        <a:lnTo>
                          <a:pt x="47" y="196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lnTo>
                          <a:pt x="0" y="196"/>
                        </a:lnTo>
                        <a:lnTo>
                          <a:pt x="23" y="220"/>
                        </a:lnTo>
                        <a:lnTo>
                          <a:pt x="0" y="196"/>
                        </a:lnTo>
                        <a:lnTo>
                          <a:pt x="1" y="202"/>
                        </a:lnTo>
                        <a:lnTo>
                          <a:pt x="2" y="206"/>
                        </a:lnTo>
                        <a:lnTo>
                          <a:pt x="4" y="210"/>
                        </a:lnTo>
                        <a:lnTo>
                          <a:pt x="7" y="213"/>
                        </a:lnTo>
                        <a:lnTo>
                          <a:pt x="11" y="216"/>
                        </a:lnTo>
                        <a:lnTo>
                          <a:pt x="14" y="218"/>
                        </a:lnTo>
                        <a:lnTo>
                          <a:pt x="19" y="220"/>
                        </a:lnTo>
                        <a:lnTo>
                          <a:pt x="23" y="220"/>
                        </a:lnTo>
                        <a:lnTo>
                          <a:pt x="28" y="220"/>
                        </a:lnTo>
                        <a:lnTo>
                          <a:pt x="32" y="218"/>
                        </a:lnTo>
                        <a:lnTo>
                          <a:pt x="35" y="216"/>
                        </a:lnTo>
                        <a:lnTo>
                          <a:pt x="40" y="213"/>
                        </a:lnTo>
                        <a:lnTo>
                          <a:pt x="42" y="210"/>
                        </a:lnTo>
                        <a:lnTo>
                          <a:pt x="45" y="206"/>
                        </a:lnTo>
                        <a:lnTo>
                          <a:pt x="46" y="202"/>
                        </a:lnTo>
                        <a:lnTo>
                          <a:pt x="47" y="196"/>
                        </a:lnTo>
                        <a:lnTo>
                          <a:pt x="23" y="2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07" name="Freeform 769"/>
                  <p:cNvSpPr>
                    <a:spLocks noChangeAspect="1"/>
                  </p:cNvSpPr>
                  <p:nvPr/>
                </p:nvSpPr>
                <p:spPr bwMode="auto">
                  <a:xfrm>
                    <a:off x="3464" y="1919"/>
                    <a:ext cx="14" cy="14"/>
                  </a:xfrm>
                  <a:custGeom>
                    <a:avLst/>
                    <a:gdLst>
                      <a:gd name="T0" fmla="*/ 0 w 43"/>
                      <a:gd name="T1" fmla="*/ 7 h 47"/>
                      <a:gd name="T2" fmla="*/ 7 w 43"/>
                      <a:gd name="T3" fmla="*/ 14 h 47"/>
                      <a:gd name="T4" fmla="*/ 14 w 43"/>
                      <a:gd name="T5" fmla="*/ 14 h 47"/>
                      <a:gd name="T6" fmla="*/ 14 w 43"/>
                      <a:gd name="T7" fmla="*/ 0 h 47"/>
                      <a:gd name="T8" fmla="*/ 7 w 43"/>
                      <a:gd name="T9" fmla="*/ 0 h 47"/>
                      <a:gd name="T10" fmla="*/ 0 w 43"/>
                      <a:gd name="T11" fmla="*/ 7 h 47"/>
                      <a:gd name="T12" fmla="*/ 7 w 43"/>
                      <a:gd name="T13" fmla="*/ 0 h 47"/>
                      <a:gd name="T14" fmla="*/ 6 w 43"/>
                      <a:gd name="T15" fmla="*/ 0 h 47"/>
                      <a:gd name="T16" fmla="*/ 4 w 43"/>
                      <a:gd name="T17" fmla="*/ 1 h 47"/>
                      <a:gd name="T18" fmla="*/ 3 w 43"/>
                      <a:gd name="T19" fmla="*/ 1 h 47"/>
                      <a:gd name="T20" fmla="*/ 2 w 43"/>
                      <a:gd name="T21" fmla="*/ 2 h 47"/>
                      <a:gd name="T22" fmla="*/ 1 w 43"/>
                      <a:gd name="T23" fmla="*/ 3 h 47"/>
                      <a:gd name="T24" fmla="*/ 0 w 43"/>
                      <a:gd name="T25" fmla="*/ 4 h 47"/>
                      <a:gd name="T26" fmla="*/ 0 w 43"/>
                      <a:gd name="T27" fmla="*/ 6 h 47"/>
                      <a:gd name="T28" fmla="*/ 0 w 43"/>
                      <a:gd name="T29" fmla="*/ 7 h 47"/>
                      <a:gd name="T30" fmla="*/ 0 w 43"/>
                      <a:gd name="T31" fmla="*/ 8 h 47"/>
                      <a:gd name="T32" fmla="*/ 0 w 43"/>
                      <a:gd name="T33" fmla="*/ 10 h 47"/>
                      <a:gd name="T34" fmla="*/ 1 w 43"/>
                      <a:gd name="T35" fmla="*/ 11 h 47"/>
                      <a:gd name="T36" fmla="*/ 2 w 43"/>
                      <a:gd name="T37" fmla="*/ 12 h 47"/>
                      <a:gd name="T38" fmla="*/ 3 w 43"/>
                      <a:gd name="T39" fmla="*/ 13 h 47"/>
                      <a:gd name="T40" fmla="*/ 4 w 43"/>
                      <a:gd name="T41" fmla="*/ 13 h 47"/>
                      <a:gd name="T42" fmla="*/ 6 w 43"/>
                      <a:gd name="T43" fmla="*/ 14 h 47"/>
                      <a:gd name="T44" fmla="*/ 7 w 43"/>
                      <a:gd name="T45" fmla="*/ 14 h 47"/>
                      <a:gd name="T46" fmla="*/ 0 w 43"/>
                      <a:gd name="T47" fmla="*/ 7 h 47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3" h="47">
                        <a:moveTo>
                          <a:pt x="0" y="23"/>
                        </a:moveTo>
                        <a:lnTo>
                          <a:pt x="23" y="47"/>
                        </a:lnTo>
                        <a:lnTo>
                          <a:pt x="43" y="47"/>
                        </a:lnTo>
                        <a:lnTo>
                          <a:pt x="43" y="0"/>
                        </a:lnTo>
                        <a:lnTo>
                          <a:pt x="23" y="0"/>
                        </a:lnTo>
                        <a:lnTo>
                          <a:pt x="0" y="23"/>
                        </a:lnTo>
                        <a:lnTo>
                          <a:pt x="23" y="0"/>
                        </a:lnTo>
                        <a:lnTo>
                          <a:pt x="18" y="0"/>
                        </a:lnTo>
                        <a:lnTo>
                          <a:pt x="12" y="2"/>
                        </a:lnTo>
                        <a:lnTo>
                          <a:pt x="8" y="5"/>
                        </a:lnTo>
                        <a:lnTo>
                          <a:pt x="5" y="8"/>
                        </a:lnTo>
                        <a:lnTo>
                          <a:pt x="3" y="11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8"/>
                        </a:lnTo>
                        <a:lnTo>
                          <a:pt x="1" y="32"/>
                        </a:lnTo>
                        <a:lnTo>
                          <a:pt x="3" y="36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2" y="45"/>
                        </a:lnTo>
                        <a:lnTo>
                          <a:pt x="18" y="46"/>
                        </a:lnTo>
                        <a:lnTo>
                          <a:pt x="23" y="47"/>
                        </a:lnTo>
                        <a:lnTo>
                          <a:pt x="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08" name="Freeform 770"/>
                  <p:cNvSpPr>
                    <a:spLocks noChangeAspect="1"/>
                  </p:cNvSpPr>
                  <p:nvPr/>
                </p:nvSpPr>
                <p:spPr bwMode="auto">
                  <a:xfrm>
                    <a:off x="3464" y="1926"/>
                    <a:ext cx="14" cy="136"/>
                  </a:xfrm>
                  <a:custGeom>
                    <a:avLst/>
                    <a:gdLst>
                      <a:gd name="T0" fmla="*/ 1 w 46"/>
                      <a:gd name="T1" fmla="*/ 133 h 442"/>
                      <a:gd name="T2" fmla="*/ 14 w 46"/>
                      <a:gd name="T3" fmla="*/ 129 h 442"/>
                      <a:gd name="T4" fmla="*/ 14 w 46"/>
                      <a:gd name="T5" fmla="*/ 0 h 442"/>
                      <a:gd name="T6" fmla="*/ 0 w 46"/>
                      <a:gd name="T7" fmla="*/ 0 h 442"/>
                      <a:gd name="T8" fmla="*/ 0 w 46"/>
                      <a:gd name="T9" fmla="*/ 129 h 442"/>
                      <a:gd name="T10" fmla="*/ 1 w 46"/>
                      <a:gd name="T11" fmla="*/ 133 h 442"/>
                      <a:gd name="T12" fmla="*/ 0 w 46"/>
                      <a:gd name="T13" fmla="*/ 129 h 442"/>
                      <a:gd name="T14" fmla="*/ 0 w 46"/>
                      <a:gd name="T15" fmla="*/ 130 h 442"/>
                      <a:gd name="T16" fmla="*/ 1 w 46"/>
                      <a:gd name="T17" fmla="*/ 132 h 442"/>
                      <a:gd name="T18" fmla="*/ 1 w 46"/>
                      <a:gd name="T19" fmla="*/ 133 h 442"/>
                      <a:gd name="T20" fmla="*/ 2 w 46"/>
                      <a:gd name="T21" fmla="*/ 134 h 442"/>
                      <a:gd name="T22" fmla="*/ 3 w 46"/>
                      <a:gd name="T23" fmla="*/ 135 h 442"/>
                      <a:gd name="T24" fmla="*/ 4 w 46"/>
                      <a:gd name="T25" fmla="*/ 136 h 442"/>
                      <a:gd name="T26" fmla="*/ 6 w 46"/>
                      <a:gd name="T27" fmla="*/ 136 h 442"/>
                      <a:gd name="T28" fmla="*/ 7 w 46"/>
                      <a:gd name="T29" fmla="*/ 136 h 442"/>
                      <a:gd name="T30" fmla="*/ 8 w 46"/>
                      <a:gd name="T31" fmla="*/ 136 h 442"/>
                      <a:gd name="T32" fmla="*/ 9 w 46"/>
                      <a:gd name="T33" fmla="*/ 136 h 442"/>
                      <a:gd name="T34" fmla="*/ 11 w 46"/>
                      <a:gd name="T35" fmla="*/ 135 h 442"/>
                      <a:gd name="T36" fmla="*/ 12 w 46"/>
                      <a:gd name="T37" fmla="*/ 134 h 442"/>
                      <a:gd name="T38" fmla="*/ 13 w 46"/>
                      <a:gd name="T39" fmla="*/ 133 h 442"/>
                      <a:gd name="T40" fmla="*/ 13 w 46"/>
                      <a:gd name="T41" fmla="*/ 132 h 442"/>
                      <a:gd name="T42" fmla="*/ 14 w 46"/>
                      <a:gd name="T43" fmla="*/ 130 h 442"/>
                      <a:gd name="T44" fmla="*/ 14 w 46"/>
                      <a:gd name="T45" fmla="*/ 129 h 442"/>
                      <a:gd name="T46" fmla="*/ 1 w 46"/>
                      <a:gd name="T47" fmla="*/ 133 h 442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46" h="442">
                        <a:moveTo>
                          <a:pt x="4" y="432"/>
                        </a:moveTo>
                        <a:lnTo>
                          <a:pt x="46" y="418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lnTo>
                          <a:pt x="0" y="418"/>
                        </a:lnTo>
                        <a:lnTo>
                          <a:pt x="4" y="432"/>
                        </a:lnTo>
                        <a:lnTo>
                          <a:pt x="0" y="418"/>
                        </a:lnTo>
                        <a:lnTo>
                          <a:pt x="0" y="424"/>
                        </a:lnTo>
                        <a:lnTo>
                          <a:pt x="2" y="429"/>
                        </a:lnTo>
                        <a:lnTo>
                          <a:pt x="4" y="432"/>
                        </a:lnTo>
                        <a:lnTo>
                          <a:pt x="7" y="435"/>
                        </a:lnTo>
                        <a:lnTo>
                          <a:pt x="10" y="438"/>
                        </a:lnTo>
                        <a:lnTo>
                          <a:pt x="14" y="441"/>
                        </a:lnTo>
                        <a:lnTo>
                          <a:pt x="19" y="442"/>
                        </a:lnTo>
                        <a:lnTo>
                          <a:pt x="23" y="442"/>
                        </a:lnTo>
                        <a:lnTo>
                          <a:pt x="27" y="442"/>
                        </a:lnTo>
                        <a:lnTo>
                          <a:pt x="31" y="441"/>
                        </a:lnTo>
                        <a:lnTo>
                          <a:pt x="35" y="438"/>
                        </a:lnTo>
                        <a:lnTo>
                          <a:pt x="39" y="435"/>
                        </a:lnTo>
                        <a:lnTo>
                          <a:pt x="42" y="432"/>
                        </a:lnTo>
                        <a:lnTo>
                          <a:pt x="44" y="429"/>
                        </a:lnTo>
                        <a:lnTo>
                          <a:pt x="45" y="424"/>
                        </a:lnTo>
                        <a:lnTo>
                          <a:pt x="46" y="418"/>
                        </a:lnTo>
                        <a:lnTo>
                          <a:pt x="4" y="43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09" name="Freeform 771"/>
                  <p:cNvSpPr>
                    <a:spLocks noChangeAspect="1"/>
                  </p:cNvSpPr>
                  <p:nvPr/>
                </p:nvSpPr>
                <p:spPr bwMode="auto">
                  <a:xfrm>
                    <a:off x="3471" y="2047"/>
                    <a:ext cx="21" cy="21"/>
                  </a:xfrm>
                  <a:custGeom>
                    <a:avLst/>
                    <a:gdLst>
                      <a:gd name="T0" fmla="*/ 21 w 72"/>
                      <a:gd name="T1" fmla="*/ 14 h 76"/>
                      <a:gd name="T2" fmla="*/ 19 w 72"/>
                      <a:gd name="T3" fmla="*/ 11 h 76"/>
                      <a:gd name="T4" fmla="*/ 11 w 72"/>
                      <a:gd name="T5" fmla="*/ 0 h 76"/>
                      <a:gd name="T6" fmla="*/ 0 w 72"/>
                      <a:gd name="T7" fmla="*/ 8 h 76"/>
                      <a:gd name="T8" fmla="*/ 8 w 72"/>
                      <a:gd name="T9" fmla="*/ 18 h 76"/>
                      <a:gd name="T10" fmla="*/ 21 w 72"/>
                      <a:gd name="T11" fmla="*/ 14 h 76"/>
                      <a:gd name="T12" fmla="*/ 8 w 72"/>
                      <a:gd name="T13" fmla="*/ 18 h 76"/>
                      <a:gd name="T14" fmla="*/ 10 w 72"/>
                      <a:gd name="T15" fmla="*/ 19 h 76"/>
                      <a:gd name="T16" fmla="*/ 11 w 72"/>
                      <a:gd name="T17" fmla="*/ 20 h 76"/>
                      <a:gd name="T18" fmla="*/ 12 w 72"/>
                      <a:gd name="T19" fmla="*/ 21 h 76"/>
                      <a:gd name="T20" fmla="*/ 13 w 72"/>
                      <a:gd name="T21" fmla="*/ 21 h 76"/>
                      <a:gd name="T22" fmla="*/ 15 w 72"/>
                      <a:gd name="T23" fmla="*/ 21 h 76"/>
                      <a:gd name="T24" fmla="*/ 16 w 72"/>
                      <a:gd name="T25" fmla="*/ 20 h 76"/>
                      <a:gd name="T26" fmla="*/ 17 w 72"/>
                      <a:gd name="T27" fmla="*/ 20 h 76"/>
                      <a:gd name="T28" fmla="*/ 18 w 72"/>
                      <a:gd name="T29" fmla="*/ 19 h 76"/>
                      <a:gd name="T30" fmla="*/ 19 w 72"/>
                      <a:gd name="T31" fmla="*/ 19 h 76"/>
                      <a:gd name="T32" fmla="*/ 20 w 72"/>
                      <a:gd name="T33" fmla="*/ 18 h 76"/>
                      <a:gd name="T34" fmla="*/ 20 w 72"/>
                      <a:gd name="T35" fmla="*/ 17 h 76"/>
                      <a:gd name="T36" fmla="*/ 21 w 72"/>
                      <a:gd name="T37" fmla="*/ 16 h 76"/>
                      <a:gd name="T38" fmla="*/ 21 w 72"/>
                      <a:gd name="T39" fmla="*/ 14 h 76"/>
                      <a:gd name="T40" fmla="*/ 20 w 72"/>
                      <a:gd name="T41" fmla="*/ 13 h 76"/>
                      <a:gd name="T42" fmla="*/ 20 w 72"/>
                      <a:gd name="T43" fmla="*/ 12 h 76"/>
                      <a:gd name="T44" fmla="*/ 19 w 72"/>
                      <a:gd name="T45" fmla="*/ 11 h 76"/>
                      <a:gd name="T46" fmla="*/ 21 w 72"/>
                      <a:gd name="T47" fmla="*/ 14 h 7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0" t="0" r="r" b="b"/>
                    <a:pathLst>
                      <a:path w="72" h="76">
                        <a:moveTo>
                          <a:pt x="72" y="52"/>
                        </a:moveTo>
                        <a:lnTo>
                          <a:pt x="66" y="39"/>
                        </a:lnTo>
                        <a:lnTo>
                          <a:pt x="37" y="0"/>
                        </a:lnTo>
                        <a:lnTo>
                          <a:pt x="0" y="28"/>
                        </a:lnTo>
                        <a:lnTo>
                          <a:pt x="29" y="66"/>
                        </a:lnTo>
                        <a:lnTo>
                          <a:pt x="72" y="52"/>
                        </a:lnTo>
                        <a:lnTo>
                          <a:pt x="29" y="66"/>
                        </a:lnTo>
                        <a:lnTo>
                          <a:pt x="34" y="70"/>
                        </a:lnTo>
                        <a:lnTo>
                          <a:pt x="38" y="73"/>
                        </a:lnTo>
                        <a:lnTo>
                          <a:pt x="42" y="76"/>
                        </a:lnTo>
                        <a:lnTo>
                          <a:pt x="46" y="76"/>
                        </a:lnTo>
                        <a:lnTo>
                          <a:pt x="50" y="76"/>
                        </a:lnTo>
                        <a:lnTo>
                          <a:pt x="55" y="74"/>
                        </a:lnTo>
                        <a:lnTo>
                          <a:pt x="59" y="73"/>
                        </a:lnTo>
                        <a:lnTo>
                          <a:pt x="62" y="70"/>
                        </a:lnTo>
                        <a:lnTo>
                          <a:pt x="65" y="68"/>
                        </a:lnTo>
                        <a:lnTo>
                          <a:pt x="68" y="64"/>
                        </a:lnTo>
                        <a:lnTo>
                          <a:pt x="70" y="61"/>
                        </a:lnTo>
                        <a:lnTo>
                          <a:pt x="72" y="57"/>
                        </a:lnTo>
                        <a:lnTo>
                          <a:pt x="72" y="52"/>
                        </a:lnTo>
                        <a:lnTo>
                          <a:pt x="70" y="47"/>
                        </a:lnTo>
                        <a:lnTo>
                          <a:pt x="69" y="43"/>
                        </a:lnTo>
                        <a:lnTo>
                          <a:pt x="66" y="39"/>
                        </a:lnTo>
                        <a:lnTo>
                          <a:pt x="72" y="5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10" name="Rectangle 77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478" y="2062"/>
                    <a:ext cx="14" cy="7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611" name="Freeform 773"/>
                  <p:cNvSpPr>
                    <a:spLocks noChangeAspect="1"/>
                  </p:cNvSpPr>
                  <p:nvPr/>
                </p:nvSpPr>
                <p:spPr bwMode="auto">
                  <a:xfrm>
                    <a:off x="2327" y="1639"/>
                    <a:ext cx="50" cy="272"/>
                  </a:xfrm>
                  <a:custGeom>
                    <a:avLst/>
                    <a:gdLst>
                      <a:gd name="T0" fmla="*/ 0 w 151"/>
                      <a:gd name="T1" fmla="*/ 240 h 896"/>
                      <a:gd name="T2" fmla="*/ 0 w 151"/>
                      <a:gd name="T3" fmla="*/ 272 h 896"/>
                      <a:gd name="T4" fmla="*/ 50 w 151"/>
                      <a:gd name="T5" fmla="*/ 272 h 896"/>
                      <a:gd name="T6" fmla="*/ 50 w 151"/>
                      <a:gd name="T7" fmla="*/ 240 h 896"/>
                      <a:gd name="T8" fmla="*/ 43 w 151"/>
                      <a:gd name="T9" fmla="*/ 223 h 896"/>
                      <a:gd name="T10" fmla="*/ 41 w 151"/>
                      <a:gd name="T11" fmla="*/ 0 h 896"/>
                      <a:gd name="T12" fmla="*/ 10 w 151"/>
                      <a:gd name="T13" fmla="*/ 0 h 896"/>
                      <a:gd name="T14" fmla="*/ 8 w 151"/>
                      <a:gd name="T15" fmla="*/ 224 h 896"/>
                      <a:gd name="T16" fmla="*/ 0 w 151"/>
                      <a:gd name="T17" fmla="*/ 240 h 89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51" h="896">
                        <a:moveTo>
                          <a:pt x="0" y="792"/>
                        </a:moveTo>
                        <a:lnTo>
                          <a:pt x="0" y="896"/>
                        </a:lnTo>
                        <a:lnTo>
                          <a:pt x="151" y="896"/>
                        </a:lnTo>
                        <a:lnTo>
                          <a:pt x="151" y="792"/>
                        </a:lnTo>
                        <a:lnTo>
                          <a:pt x="129" y="734"/>
                        </a:lnTo>
                        <a:lnTo>
                          <a:pt x="124" y="0"/>
                        </a:lnTo>
                        <a:lnTo>
                          <a:pt x="29" y="0"/>
                        </a:lnTo>
                        <a:lnTo>
                          <a:pt x="24" y="737"/>
                        </a:lnTo>
                        <a:lnTo>
                          <a:pt x="0" y="79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12" name="Freeform 774"/>
                  <p:cNvSpPr>
                    <a:spLocks noChangeAspect="1"/>
                  </p:cNvSpPr>
                  <p:nvPr/>
                </p:nvSpPr>
                <p:spPr bwMode="auto">
                  <a:xfrm>
                    <a:off x="2498" y="1639"/>
                    <a:ext cx="43" cy="272"/>
                  </a:xfrm>
                  <a:custGeom>
                    <a:avLst/>
                    <a:gdLst>
                      <a:gd name="T0" fmla="*/ 0 w 151"/>
                      <a:gd name="T1" fmla="*/ 240 h 896"/>
                      <a:gd name="T2" fmla="*/ 0 w 151"/>
                      <a:gd name="T3" fmla="*/ 272 h 896"/>
                      <a:gd name="T4" fmla="*/ 43 w 151"/>
                      <a:gd name="T5" fmla="*/ 272 h 896"/>
                      <a:gd name="T6" fmla="*/ 43 w 151"/>
                      <a:gd name="T7" fmla="*/ 240 h 896"/>
                      <a:gd name="T8" fmla="*/ 37 w 151"/>
                      <a:gd name="T9" fmla="*/ 223 h 896"/>
                      <a:gd name="T10" fmla="*/ 35 w 151"/>
                      <a:gd name="T11" fmla="*/ 0 h 896"/>
                      <a:gd name="T12" fmla="*/ 8 w 151"/>
                      <a:gd name="T13" fmla="*/ 0 h 896"/>
                      <a:gd name="T14" fmla="*/ 7 w 151"/>
                      <a:gd name="T15" fmla="*/ 224 h 896"/>
                      <a:gd name="T16" fmla="*/ 0 w 151"/>
                      <a:gd name="T17" fmla="*/ 240 h 89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51" h="896">
                        <a:moveTo>
                          <a:pt x="0" y="792"/>
                        </a:moveTo>
                        <a:lnTo>
                          <a:pt x="0" y="896"/>
                        </a:lnTo>
                        <a:lnTo>
                          <a:pt x="151" y="896"/>
                        </a:lnTo>
                        <a:lnTo>
                          <a:pt x="151" y="792"/>
                        </a:lnTo>
                        <a:lnTo>
                          <a:pt x="129" y="734"/>
                        </a:lnTo>
                        <a:lnTo>
                          <a:pt x="124" y="0"/>
                        </a:lnTo>
                        <a:lnTo>
                          <a:pt x="27" y="0"/>
                        </a:lnTo>
                        <a:lnTo>
                          <a:pt x="24" y="737"/>
                        </a:lnTo>
                        <a:lnTo>
                          <a:pt x="0" y="79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13" name="Freeform 775"/>
                  <p:cNvSpPr>
                    <a:spLocks noChangeAspect="1"/>
                  </p:cNvSpPr>
                  <p:nvPr/>
                </p:nvSpPr>
                <p:spPr bwMode="auto">
                  <a:xfrm>
                    <a:off x="2663" y="1639"/>
                    <a:ext cx="43" cy="272"/>
                  </a:xfrm>
                  <a:custGeom>
                    <a:avLst/>
                    <a:gdLst>
                      <a:gd name="T0" fmla="*/ 0 w 151"/>
                      <a:gd name="T1" fmla="*/ 240 h 896"/>
                      <a:gd name="T2" fmla="*/ 0 w 151"/>
                      <a:gd name="T3" fmla="*/ 272 h 896"/>
                      <a:gd name="T4" fmla="*/ 43 w 151"/>
                      <a:gd name="T5" fmla="*/ 272 h 896"/>
                      <a:gd name="T6" fmla="*/ 43 w 151"/>
                      <a:gd name="T7" fmla="*/ 240 h 896"/>
                      <a:gd name="T8" fmla="*/ 37 w 151"/>
                      <a:gd name="T9" fmla="*/ 223 h 896"/>
                      <a:gd name="T10" fmla="*/ 35 w 151"/>
                      <a:gd name="T11" fmla="*/ 0 h 896"/>
                      <a:gd name="T12" fmla="*/ 8 w 151"/>
                      <a:gd name="T13" fmla="*/ 0 h 896"/>
                      <a:gd name="T14" fmla="*/ 7 w 151"/>
                      <a:gd name="T15" fmla="*/ 224 h 896"/>
                      <a:gd name="T16" fmla="*/ 0 w 151"/>
                      <a:gd name="T17" fmla="*/ 240 h 89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51" h="896">
                        <a:moveTo>
                          <a:pt x="0" y="792"/>
                        </a:moveTo>
                        <a:lnTo>
                          <a:pt x="0" y="896"/>
                        </a:lnTo>
                        <a:lnTo>
                          <a:pt x="151" y="896"/>
                        </a:lnTo>
                        <a:lnTo>
                          <a:pt x="151" y="792"/>
                        </a:lnTo>
                        <a:lnTo>
                          <a:pt x="129" y="734"/>
                        </a:lnTo>
                        <a:lnTo>
                          <a:pt x="124" y="0"/>
                        </a:lnTo>
                        <a:lnTo>
                          <a:pt x="29" y="0"/>
                        </a:lnTo>
                        <a:lnTo>
                          <a:pt x="24" y="737"/>
                        </a:lnTo>
                        <a:lnTo>
                          <a:pt x="0" y="79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14" name="Freeform 776"/>
                  <p:cNvSpPr>
                    <a:spLocks noChangeAspect="1"/>
                  </p:cNvSpPr>
                  <p:nvPr/>
                </p:nvSpPr>
                <p:spPr bwMode="auto">
                  <a:xfrm>
                    <a:off x="2834" y="1639"/>
                    <a:ext cx="43" cy="272"/>
                  </a:xfrm>
                  <a:custGeom>
                    <a:avLst/>
                    <a:gdLst>
                      <a:gd name="T0" fmla="*/ 0 w 151"/>
                      <a:gd name="T1" fmla="*/ 240 h 896"/>
                      <a:gd name="T2" fmla="*/ 0 w 151"/>
                      <a:gd name="T3" fmla="*/ 272 h 896"/>
                      <a:gd name="T4" fmla="*/ 43 w 151"/>
                      <a:gd name="T5" fmla="*/ 272 h 896"/>
                      <a:gd name="T6" fmla="*/ 43 w 151"/>
                      <a:gd name="T7" fmla="*/ 240 h 896"/>
                      <a:gd name="T8" fmla="*/ 37 w 151"/>
                      <a:gd name="T9" fmla="*/ 223 h 896"/>
                      <a:gd name="T10" fmla="*/ 36 w 151"/>
                      <a:gd name="T11" fmla="*/ 0 h 896"/>
                      <a:gd name="T12" fmla="*/ 8 w 151"/>
                      <a:gd name="T13" fmla="*/ 0 h 896"/>
                      <a:gd name="T14" fmla="*/ 7 w 151"/>
                      <a:gd name="T15" fmla="*/ 224 h 896"/>
                      <a:gd name="T16" fmla="*/ 0 w 151"/>
                      <a:gd name="T17" fmla="*/ 240 h 89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51" h="896">
                        <a:moveTo>
                          <a:pt x="0" y="792"/>
                        </a:moveTo>
                        <a:lnTo>
                          <a:pt x="0" y="896"/>
                        </a:lnTo>
                        <a:lnTo>
                          <a:pt x="151" y="896"/>
                        </a:lnTo>
                        <a:lnTo>
                          <a:pt x="151" y="792"/>
                        </a:lnTo>
                        <a:lnTo>
                          <a:pt x="129" y="734"/>
                        </a:lnTo>
                        <a:lnTo>
                          <a:pt x="126" y="0"/>
                        </a:lnTo>
                        <a:lnTo>
                          <a:pt x="29" y="0"/>
                        </a:lnTo>
                        <a:lnTo>
                          <a:pt x="24" y="737"/>
                        </a:lnTo>
                        <a:lnTo>
                          <a:pt x="0" y="79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15" name="Freeform 777"/>
                  <p:cNvSpPr>
                    <a:spLocks noChangeAspect="1"/>
                  </p:cNvSpPr>
                  <p:nvPr/>
                </p:nvSpPr>
                <p:spPr bwMode="auto">
                  <a:xfrm>
                    <a:off x="2999" y="1639"/>
                    <a:ext cx="43" cy="272"/>
                  </a:xfrm>
                  <a:custGeom>
                    <a:avLst/>
                    <a:gdLst>
                      <a:gd name="T0" fmla="*/ 0 w 153"/>
                      <a:gd name="T1" fmla="*/ 240 h 896"/>
                      <a:gd name="T2" fmla="*/ 0 w 153"/>
                      <a:gd name="T3" fmla="*/ 272 h 896"/>
                      <a:gd name="T4" fmla="*/ 43 w 153"/>
                      <a:gd name="T5" fmla="*/ 272 h 896"/>
                      <a:gd name="T6" fmla="*/ 43 w 153"/>
                      <a:gd name="T7" fmla="*/ 240 h 896"/>
                      <a:gd name="T8" fmla="*/ 36 w 153"/>
                      <a:gd name="T9" fmla="*/ 223 h 896"/>
                      <a:gd name="T10" fmla="*/ 35 w 153"/>
                      <a:gd name="T11" fmla="*/ 0 h 896"/>
                      <a:gd name="T12" fmla="*/ 8 w 153"/>
                      <a:gd name="T13" fmla="*/ 0 h 896"/>
                      <a:gd name="T14" fmla="*/ 7 w 153"/>
                      <a:gd name="T15" fmla="*/ 224 h 896"/>
                      <a:gd name="T16" fmla="*/ 0 w 153"/>
                      <a:gd name="T17" fmla="*/ 240 h 89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53" h="896">
                        <a:moveTo>
                          <a:pt x="0" y="792"/>
                        </a:moveTo>
                        <a:lnTo>
                          <a:pt x="0" y="896"/>
                        </a:lnTo>
                        <a:lnTo>
                          <a:pt x="153" y="896"/>
                        </a:lnTo>
                        <a:lnTo>
                          <a:pt x="153" y="792"/>
                        </a:lnTo>
                        <a:lnTo>
                          <a:pt x="129" y="734"/>
                        </a:lnTo>
                        <a:lnTo>
                          <a:pt x="124" y="0"/>
                        </a:lnTo>
                        <a:lnTo>
                          <a:pt x="29" y="0"/>
                        </a:lnTo>
                        <a:lnTo>
                          <a:pt x="24" y="737"/>
                        </a:lnTo>
                        <a:lnTo>
                          <a:pt x="0" y="79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16" name="Freeform 778"/>
                  <p:cNvSpPr>
                    <a:spLocks noChangeAspect="1"/>
                  </p:cNvSpPr>
                  <p:nvPr/>
                </p:nvSpPr>
                <p:spPr bwMode="auto">
                  <a:xfrm>
                    <a:off x="3163" y="1639"/>
                    <a:ext cx="50" cy="272"/>
                  </a:xfrm>
                  <a:custGeom>
                    <a:avLst/>
                    <a:gdLst>
                      <a:gd name="T0" fmla="*/ 0 w 151"/>
                      <a:gd name="T1" fmla="*/ 240 h 896"/>
                      <a:gd name="T2" fmla="*/ 0 w 151"/>
                      <a:gd name="T3" fmla="*/ 272 h 896"/>
                      <a:gd name="T4" fmla="*/ 50 w 151"/>
                      <a:gd name="T5" fmla="*/ 272 h 896"/>
                      <a:gd name="T6" fmla="*/ 50 w 151"/>
                      <a:gd name="T7" fmla="*/ 240 h 896"/>
                      <a:gd name="T8" fmla="*/ 43 w 151"/>
                      <a:gd name="T9" fmla="*/ 223 h 896"/>
                      <a:gd name="T10" fmla="*/ 41 w 151"/>
                      <a:gd name="T11" fmla="*/ 0 h 896"/>
                      <a:gd name="T12" fmla="*/ 10 w 151"/>
                      <a:gd name="T13" fmla="*/ 0 h 896"/>
                      <a:gd name="T14" fmla="*/ 8 w 151"/>
                      <a:gd name="T15" fmla="*/ 224 h 896"/>
                      <a:gd name="T16" fmla="*/ 0 w 151"/>
                      <a:gd name="T17" fmla="*/ 240 h 89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151" h="896">
                        <a:moveTo>
                          <a:pt x="0" y="792"/>
                        </a:moveTo>
                        <a:lnTo>
                          <a:pt x="0" y="896"/>
                        </a:lnTo>
                        <a:lnTo>
                          <a:pt x="151" y="896"/>
                        </a:lnTo>
                        <a:lnTo>
                          <a:pt x="151" y="792"/>
                        </a:lnTo>
                        <a:lnTo>
                          <a:pt x="129" y="734"/>
                        </a:lnTo>
                        <a:lnTo>
                          <a:pt x="124" y="0"/>
                        </a:lnTo>
                        <a:lnTo>
                          <a:pt x="29" y="0"/>
                        </a:lnTo>
                        <a:lnTo>
                          <a:pt x="24" y="737"/>
                        </a:lnTo>
                        <a:lnTo>
                          <a:pt x="0" y="79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17" name="Freeform 779"/>
                  <p:cNvSpPr>
                    <a:spLocks noChangeAspect="1"/>
                  </p:cNvSpPr>
                  <p:nvPr/>
                </p:nvSpPr>
                <p:spPr bwMode="auto">
                  <a:xfrm>
                    <a:off x="339" y="1246"/>
                    <a:ext cx="379" cy="251"/>
                  </a:xfrm>
                  <a:custGeom>
                    <a:avLst/>
                    <a:gdLst>
                      <a:gd name="T0" fmla="*/ 342 w 1264"/>
                      <a:gd name="T1" fmla="*/ 179 h 847"/>
                      <a:gd name="T2" fmla="*/ 252 w 1264"/>
                      <a:gd name="T3" fmla="*/ 18 h 847"/>
                      <a:gd name="T4" fmla="*/ 242 w 1264"/>
                      <a:gd name="T5" fmla="*/ 2 h 847"/>
                      <a:gd name="T6" fmla="*/ 240 w 1264"/>
                      <a:gd name="T7" fmla="*/ 0 h 847"/>
                      <a:gd name="T8" fmla="*/ 238 w 1264"/>
                      <a:gd name="T9" fmla="*/ 2 h 847"/>
                      <a:gd name="T10" fmla="*/ 229 w 1264"/>
                      <a:gd name="T11" fmla="*/ 16 h 847"/>
                      <a:gd name="T12" fmla="*/ 136 w 1264"/>
                      <a:gd name="T13" fmla="*/ 8 h 847"/>
                      <a:gd name="T14" fmla="*/ 128 w 1264"/>
                      <a:gd name="T15" fmla="*/ 1 h 847"/>
                      <a:gd name="T16" fmla="*/ 125 w 1264"/>
                      <a:gd name="T17" fmla="*/ 1 h 847"/>
                      <a:gd name="T18" fmla="*/ 118 w 1264"/>
                      <a:gd name="T19" fmla="*/ 8 h 847"/>
                      <a:gd name="T20" fmla="*/ 115 w 1264"/>
                      <a:gd name="T21" fmla="*/ 57 h 847"/>
                      <a:gd name="T22" fmla="*/ 0 w 1264"/>
                      <a:gd name="T23" fmla="*/ 213 h 847"/>
                      <a:gd name="T24" fmla="*/ 6 w 1264"/>
                      <a:gd name="T25" fmla="*/ 232 h 847"/>
                      <a:gd name="T26" fmla="*/ 95 w 1264"/>
                      <a:gd name="T27" fmla="*/ 251 h 847"/>
                      <a:gd name="T28" fmla="*/ 101 w 1264"/>
                      <a:gd name="T29" fmla="*/ 229 h 847"/>
                      <a:gd name="T30" fmla="*/ 101 w 1264"/>
                      <a:gd name="T31" fmla="*/ 197 h 847"/>
                      <a:gd name="T32" fmla="*/ 103 w 1264"/>
                      <a:gd name="T33" fmla="*/ 191 h 847"/>
                      <a:gd name="T34" fmla="*/ 104 w 1264"/>
                      <a:gd name="T35" fmla="*/ 186 h 847"/>
                      <a:gd name="T36" fmla="*/ 106 w 1264"/>
                      <a:gd name="T37" fmla="*/ 183 h 847"/>
                      <a:gd name="T38" fmla="*/ 109 w 1264"/>
                      <a:gd name="T39" fmla="*/ 180 h 847"/>
                      <a:gd name="T40" fmla="*/ 112 w 1264"/>
                      <a:gd name="T41" fmla="*/ 179 h 847"/>
                      <a:gd name="T42" fmla="*/ 115 w 1264"/>
                      <a:gd name="T43" fmla="*/ 178 h 847"/>
                      <a:gd name="T44" fmla="*/ 118 w 1264"/>
                      <a:gd name="T45" fmla="*/ 178 h 847"/>
                      <a:gd name="T46" fmla="*/ 122 w 1264"/>
                      <a:gd name="T47" fmla="*/ 179 h 847"/>
                      <a:gd name="T48" fmla="*/ 124 w 1264"/>
                      <a:gd name="T49" fmla="*/ 180 h 847"/>
                      <a:gd name="T50" fmla="*/ 127 w 1264"/>
                      <a:gd name="T51" fmla="*/ 183 h 847"/>
                      <a:gd name="T52" fmla="*/ 130 w 1264"/>
                      <a:gd name="T53" fmla="*/ 186 h 847"/>
                      <a:gd name="T54" fmla="*/ 132 w 1264"/>
                      <a:gd name="T55" fmla="*/ 191 h 847"/>
                      <a:gd name="T56" fmla="*/ 133 w 1264"/>
                      <a:gd name="T57" fmla="*/ 198 h 847"/>
                      <a:gd name="T58" fmla="*/ 133 w 1264"/>
                      <a:gd name="T59" fmla="*/ 229 h 847"/>
                      <a:gd name="T60" fmla="*/ 139 w 1264"/>
                      <a:gd name="T61" fmla="*/ 251 h 847"/>
                      <a:gd name="T62" fmla="*/ 228 w 1264"/>
                      <a:gd name="T63" fmla="*/ 231 h 847"/>
                      <a:gd name="T64" fmla="*/ 234 w 1264"/>
                      <a:gd name="T65" fmla="*/ 201 h 847"/>
                      <a:gd name="T66" fmla="*/ 235 w 1264"/>
                      <a:gd name="T67" fmla="*/ 194 h 847"/>
                      <a:gd name="T68" fmla="*/ 236 w 1264"/>
                      <a:gd name="T69" fmla="*/ 188 h 847"/>
                      <a:gd name="T70" fmla="*/ 238 w 1264"/>
                      <a:gd name="T71" fmla="*/ 185 h 847"/>
                      <a:gd name="T72" fmla="*/ 241 w 1264"/>
                      <a:gd name="T73" fmla="*/ 182 h 847"/>
                      <a:gd name="T74" fmla="*/ 243 w 1264"/>
                      <a:gd name="T75" fmla="*/ 180 h 847"/>
                      <a:gd name="T76" fmla="*/ 246 w 1264"/>
                      <a:gd name="T77" fmla="*/ 179 h 847"/>
                      <a:gd name="T78" fmla="*/ 250 w 1264"/>
                      <a:gd name="T79" fmla="*/ 178 h 847"/>
                      <a:gd name="T80" fmla="*/ 254 w 1264"/>
                      <a:gd name="T81" fmla="*/ 179 h 847"/>
                      <a:gd name="T82" fmla="*/ 257 w 1264"/>
                      <a:gd name="T83" fmla="*/ 180 h 847"/>
                      <a:gd name="T84" fmla="*/ 259 w 1264"/>
                      <a:gd name="T85" fmla="*/ 182 h 847"/>
                      <a:gd name="T86" fmla="*/ 261 w 1264"/>
                      <a:gd name="T87" fmla="*/ 185 h 847"/>
                      <a:gd name="T88" fmla="*/ 264 w 1264"/>
                      <a:gd name="T89" fmla="*/ 188 h 847"/>
                      <a:gd name="T90" fmla="*/ 265 w 1264"/>
                      <a:gd name="T91" fmla="*/ 194 h 847"/>
                      <a:gd name="T92" fmla="*/ 266 w 1264"/>
                      <a:gd name="T93" fmla="*/ 201 h 847"/>
                      <a:gd name="T94" fmla="*/ 272 w 1264"/>
                      <a:gd name="T95" fmla="*/ 232 h 847"/>
                      <a:gd name="T96" fmla="*/ 361 w 1264"/>
                      <a:gd name="T97" fmla="*/ 251 h 847"/>
                      <a:gd name="T98" fmla="*/ 367 w 1264"/>
                      <a:gd name="T99" fmla="*/ 229 h 847"/>
                      <a:gd name="T100" fmla="*/ 367 w 1264"/>
                      <a:gd name="T101" fmla="*/ 201 h 847"/>
                      <a:gd name="T102" fmla="*/ 367 w 1264"/>
                      <a:gd name="T103" fmla="*/ 195 h 847"/>
                      <a:gd name="T104" fmla="*/ 369 w 1264"/>
                      <a:gd name="T105" fmla="*/ 189 h 847"/>
                      <a:gd name="T106" fmla="*/ 371 w 1264"/>
                      <a:gd name="T107" fmla="*/ 186 h 847"/>
                      <a:gd name="T108" fmla="*/ 373 w 1264"/>
                      <a:gd name="T109" fmla="*/ 183 h 847"/>
                      <a:gd name="T110" fmla="*/ 376 w 1264"/>
                      <a:gd name="T111" fmla="*/ 180 h 847"/>
                      <a:gd name="T112" fmla="*/ 379 w 1264"/>
                      <a:gd name="T113" fmla="*/ 179 h 847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</a:gdLst>
                    <a:ahLst/>
                    <a:cxnLst>
                      <a:cxn ang="T114">
                        <a:pos x="T0" y="T1"/>
                      </a:cxn>
                      <a:cxn ang="T115">
                        <a:pos x="T2" y="T3"/>
                      </a:cxn>
                      <a:cxn ang="T116">
                        <a:pos x="T4" y="T5"/>
                      </a:cxn>
                      <a:cxn ang="T117">
                        <a:pos x="T6" y="T7"/>
                      </a:cxn>
                      <a:cxn ang="T118">
                        <a:pos x="T8" y="T9"/>
                      </a:cxn>
                      <a:cxn ang="T119">
                        <a:pos x="T10" y="T11"/>
                      </a:cxn>
                      <a:cxn ang="T120">
                        <a:pos x="T12" y="T13"/>
                      </a:cxn>
                      <a:cxn ang="T121">
                        <a:pos x="T14" y="T15"/>
                      </a:cxn>
                      <a:cxn ang="T122">
                        <a:pos x="T16" y="T17"/>
                      </a:cxn>
                      <a:cxn ang="T123">
                        <a:pos x="T18" y="T19"/>
                      </a:cxn>
                      <a:cxn ang="T124">
                        <a:pos x="T20" y="T21"/>
                      </a:cxn>
                      <a:cxn ang="T125">
                        <a:pos x="T22" y="T23"/>
                      </a:cxn>
                      <a:cxn ang="T126">
                        <a:pos x="T24" y="T25"/>
                      </a:cxn>
                      <a:cxn ang="T127">
                        <a:pos x="T26" y="T27"/>
                      </a:cxn>
                      <a:cxn ang="T128">
                        <a:pos x="T28" y="T29"/>
                      </a:cxn>
                      <a:cxn ang="T129">
                        <a:pos x="T30" y="T31"/>
                      </a:cxn>
                      <a:cxn ang="T130">
                        <a:pos x="T32" y="T33"/>
                      </a:cxn>
                      <a:cxn ang="T131">
                        <a:pos x="T34" y="T35"/>
                      </a:cxn>
                      <a:cxn ang="T132">
                        <a:pos x="T36" y="T37"/>
                      </a:cxn>
                      <a:cxn ang="T133">
                        <a:pos x="T38" y="T39"/>
                      </a:cxn>
                      <a:cxn ang="T134">
                        <a:pos x="T40" y="T41"/>
                      </a:cxn>
                      <a:cxn ang="T135">
                        <a:pos x="T42" y="T43"/>
                      </a:cxn>
                      <a:cxn ang="T136">
                        <a:pos x="T44" y="T45"/>
                      </a:cxn>
                      <a:cxn ang="T137">
                        <a:pos x="T46" y="T47"/>
                      </a:cxn>
                      <a:cxn ang="T138">
                        <a:pos x="T48" y="T49"/>
                      </a:cxn>
                      <a:cxn ang="T139">
                        <a:pos x="T50" y="T51"/>
                      </a:cxn>
                      <a:cxn ang="T140">
                        <a:pos x="T52" y="T53"/>
                      </a:cxn>
                      <a:cxn ang="T141">
                        <a:pos x="T54" y="T55"/>
                      </a:cxn>
                      <a:cxn ang="T142">
                        <a:pos x="T56" y="T57"/>
                      </a:cxn>
                      <a:cxn ang="T143">
                        <a:pos x="T58" y="T59"/>
                      </a:cxn>
                      <a:cxn ang="T144">
                        <a:pos x="T60" y="T61"/>
                      </a:cxn>
                      <a:cxn ang="T145">
                        <a:pos x="T62" y="T63"/>
                      </a:cxn>
                      <a:cxn ang="T146">
                        <a:pos x="T64" y="T65"/>
                      </a:cxn>
                      <a:cxn ang="T147">
                        <a:pos x="T66" y="T67"/>
                      </a:cxn>
                      <a:cxn ang="T148">
                        <a:pos x="T68" y="T69"/>
                      </a:cxn>
                      <a:cxn ang="T149">
                        <a:pos x="T70" y="T71"/>
                      </a:cxn>
                      <a:cxn ang="T150">
                        <a:pos x="T72" y="T73"/>
                      </a:cxn>
                      <a:cxn ang="T151">
                        <a:pos x="T74" y="T75"/>
                      </a:cxn>
                      <a:cxn ang="T152">
                        <a:pos x="T76" y="T77"/>
                      </a:cxn>
                      <a:cxn ang="T153">
                        <a:pos x="T78" y="T79"/>
                      </a:cxn>
                      <a:cxn ang="T154">
                        <a:pos x="T80" y="T81"/>
                      </a:cxn>
                      <a:cxn ang="T155">
                        <a:pos x="T82" y="T83"/>
                      </a:cxn>
                      <a:cxn ang="T156">
                        <a:pos x="T84" y="T85"/>
                      </a:cxn>
                      <a:cxn ang="T157">
                        <a:pos x="T86" y="T87"/>
                      </a:cxn>
                      <a:cxn ang="T158">
                        <a:pos x="T88" y="T89"/>
                      </a:cxn>
                      <a:cxn ang="T159">
                        <a:pos x="T90" y="T91"/>
                      </a:cxn>
                      <a:cxn ang="T160">
                        <a:pos x="T92" y="T93"/>
                      </a:cxn>
                      <a:cxn ang="T161">
                        <a:pos x="T94" y="T95"/>
                      </a:cxn>
                      <a:cxn ang="T162">
                        <a:pos x="T96" y="T97"/>
                      </a:cxn>
                      <a:cxn ang="T163">
                        <a:pos x="T98" y="T99"/>
                      </a:cxn>
                      <a:cxn ang="T164">
                        <a:pos x="T100" y="T101"/>
                      </a:cxn>
                      <a:cxn ang="T165">
                        <a:pos x="T102" y="T103"/>
                      </a:cxn>
                      <a:cxn ang="T166">
                        <a:pos x="T104" y="T105"/>
                      </a:cxn>
                      <a:cxn ang="T167">
                        <a:pos x="T106" y="T107"/>
                      </a:cxn>
                      <a:cxn ang="T168">
                        <a:pos x="T108" y="T109"/>
                      </a:cxn>
                      <a:cxn ang="T169">
                        <a:pos x="T110" y="T111"/>
                      </a:cxn>
                      <a:cxn ang="T170">
                        <a:pos x="T112" y="T113"/>
                      </a:cxn>
                    </a:cxnLst>
                    <a:rect l="0" t="0" r="r" b="b"/>
                    <a:pathLst>
                      <a:path w="1264" h="847">
                        <a:moveTo>
                          <a:pt x="1264" y="603"/>
                        </a:moveTo>
                        <a:lnTo>
                          <a:pt x="1141" y="603"/>
                        </a:lnTo>
                        <a:lnTo>
                          <a:pt x="841" y="192"/>
                        </a:lnTo>
                        <a:lnTo>
                          <a:pt x="841" y="60"/>
                        </a:lnTo>
                        <a:lnTo>
                          <a:pt x="832" y="28"/>
                        </a:lnTo>
                        <a:lnTo>
                          <a:pt x="808" y="6"/>
                        </a:lnTo>
                        <a:lnTo>
                          <a:pt x="806" y="3"/>
                        </a:lnTo>
                        <a:lnTo>
                          <a:pt x="801" y="0"/>
                        </a:lnTo>
                        <a:lnTo>
                          <a:pt x="798" y="3"/>
                        </a:lnTo>
                        <a:lnTo>
                          <a:pt x="794" y="6"/>
                        </a:lnTo>
                        <a:lnTo>
                          <a:pt x="773" y="26"/>
                        </a:lnTo>
                        <a:lnTo>
                          <a:pt x="763" y="54"/>
                        </a:lnTo>
                        <a:lnTo>
                          <a:pt x="463" y="54"/>
                        </a:lnTo>
                        <a:lnTo>
                          <a:pt x="452" y="26"/>
                        </a:lnTo>
                        <a:lnTo>
                          <a:pt x="429" y="6"/>
                        </a:lnTo>
                        <a:lnTo>
                          <a:pt x="428" y="3"/>
                        </a:lnTo>
                        <a:lnTo>
                          <a:pt x="423" y="0"/>
                        </a:lnTo>
                        <a:lnTo>
                          <a:pt x="418" y="3"/>
                        </a:lnTo>
                        <a:lnTo>
                          <a:pt x="417" y="6"/>
                        </a:lnTo>
                        <a:lnTo>
                          <a:pt x="393" y="28"/>
                        </a:lnTo>
                        <a:lnTo>
                          <a:pt x="385" y="60"/>
                        </a:lnTo>
                        <a:lnTo>
                          <a:pt x="385" y="192"/>
                        </a:lnTo>
                        <a:lnTo>
                          <a:pt x="383" y="192"/>
                        </a:lnTo>
                        <a:lnTo>
                          <a:pt x="0" y="718"/>
                        </a:lnTo>
                        <a:lnTo>
                          <a:pt x="0" y="774"/>
                        </a:lnTo>
                        <a:lnTo>
                          <a:pt x="19" y="783"/>
                        </a:lnTo>
                        <a:lnTo>
                          <a:pt x="19" y="847"/>
                        </a:lnTo>
                        <a:lnTo>
                          <a:pt x="318" y="847"/>
                        </a:lnTo>
                        <a:lnTo>
                          <a:pt x="318" y="780"/>
                        </a:lnTo>
                        <a:lnTo>
                          <a:pt x="337" y="774"/>
                        </a:lnTo>
                        <a:lnTo>
                          <a:pt x="337" y="678"/>
                        </a:lnTo>
                        <a:lnTo>
                          <a:pt x="338" y="666"/>
                        </a:lnTo>
                        <a:lnTo>
                          <a:pt x="340" y="655"/>
                        </a:lnTo>
                        <a:lnTo>
                          <a:pt x="343" y="645"/>
                        </a:lnTo>
                        <a:lnTo>
                          <a:pt x="345" y="636"/>
                        </a:lnTo>
                        <a:lnTo>
                          <a:pt x="348" y="629"/>
                        </a:lnTo>
                        <a:lnTo>
                          <a:pt x="352" y="623"/>
                        </a:lnTo>
                        <a:lnTo>
                          <a:pt x="355" y="617"/>
                        </a:lnTo>
                        <a:lnTo>
                          <a:pt x="360" y="613"/>
                        </a:lnTo>
                        <a:lnTo>
                          <a:pt x="364" y="609"/>
                        </a:lnTo>
                        <a:lnTo>
                          <a:pt x="368" y="607"/>
                        </a:lnTo>
                        <a:lnTo>
                          <a:pt x="372" y="605"/>
                        </a:lnTo>
                        <a:lnTo>
                          <a:pt x="376" y="603"/>
                        </a:lnTo>
                        <a:lnTo>
                          <a:pt x="384" y="602"/>
                        </a:lnTo>
                        <a:lnTo>
                          <a:pt x="390" y="602"/>
                        </a:lnTo>
                        <a:lnTo>
                          <a:pt x="395" y="602"/>
                        </a:lnTo>
                        <a:lnTo>
                          <a:pt x="403" y="603"/>
                        </a:lnTo>
                        <a:lnTo>
                          <a:pt x="407" y="604"/>
                        </a:lnTo>
                        <a:lnTo>
                          <a:pt x="411" y="607"/>
                        </a:lnTo>
                        <a:lnTo>
                          <a:pt x="415" y="609"/>
                        </a:lnTo>
                        <a:lnTo>
                          <a:pt x="420" y="613"/>
                        </a:lnTo>
                        <a:lnTo>
                          <a:pt x="424" y="617"/>
                        </a:lnTo>
                        <a:lnTo>
                          <a:pt x="428" y="623"/>
                        </a:lnTo>
                        <a:lnTo>
                          <a:pt x="432" y="629"/>
                        </a:lnTo>
                        <a:lnTo>
                          <a:pt x="435" y="636"/>
                        </a:lnTo>
                        <a:lnTo>
                          <a:pt x="439" y="646"/>
                        </a:lnTo>
                        <a:lnTo>
                          <a:pt x="441" y="655"/>
                        </a:lnTo>
                        <a:lnTo>
                          <a:pt x="442" y="667"/>
                        </a:lnTo>
                        <a:lnTo>
                          <a:pt x="443" y="678"/>
                        </a:lnTo>
                        <a:lnTo>
                          <a:pt x="443" y="774"/>
                        </a:lnTo>
                        <a:lnTo>
                          <a:pt x="463" y="783"/>
                        </a:lnTo>
                        <a:lnTo>
                          <a:pt x="463" y="847"/>
                        </a:lnTo>
                        <a:lnTo>
                          <a:pt x="761" y="847"/>
                        </a:lnTo>
                        <a:lnTo>
                          <a:pt x="761" y="780"/>
                        </a:lnTo>
                        <a:lnTo>
                          <a:pt x="780" y="774"/>
                        </a:lnTo>
                        <a:lnTo>
                          <a:pt x="780" y="678"/>
                        </a:lnTo>
                        <a:lnTo>
                          <a:pt x="781" y="667"/>
                        </a:lnTo>
                        <a:lnTo>
                          <a:pt x="783" y="655"/>
                        </a:lnTo>
                        <a:lnTo>
                          <a:pt x="785" y="646"/>
                        </a:lnTo>
                        <a:lnTo>
                          <a:pt x="787" y="636"/>
                        </a:lnTo>
                        <a:lnTo>
                          <a:pt x="790" y="629"/>
                        </a:lnTo>
                        <a:lnTo>
                          <a:pt x="794" y="623"/>
                        </a:lnTo>
                        <a:lnTo>
                          <a:pt x="799" y="617"/>
                        </a:lnTo>
                        <a:lnTo>
                          <a:pt x="803" y="613"/>
                        </a:lnTo>
                        <a:lnTo>
                          <a:pt x="807" y="609"/>
                        </a:lnTo>
                        <a:lnTo>
                          <a:pt x="811" y="607"/>
                        </a:lnTo>
                        <a:lnTo>
                          <a:pt x="816" y="604"/>
                        </a:lnTo>
                        <a:lnTo>
                          <a:pt x="820" y="603"/>
                        </a:lnTo>
                        <a:lnTo>
                          <a:pt x="827" y="602"/>
                        </a:lnTo>
                        <a:lnTo>
                          <a:pt x="833" y="602"/>
                        </a:lnTo>
                        <a:lnTo>
                          <a:pt x="840" y="602"/>
                        </a:lnTo>
                        <a:lnTo>
                          <a:pt x="847" y="603"/>
                        </a:lnTo>
                        <a:lnTo>
                          <a:pt x="851" y="604"/>
                        </a:lnTo>
                        <a:lnTo>
                          <a:pt x="856" y="607"/>
                        </a:lnTo>
                        <a:lnTo>
                          <a:pt x="860" y="609"/>
                        </a:lnTo>
                        <a:lnTo>
                          <a:pt x="864" y="613"/>
                        </a:lnTo>
                        <a:lnTo>
                          <a:pt x="868" y="617"/>
                        </a:lnTo>
                        <a:lnTo>
                          <a:pt x="872" y="623"/>
                        </a:lnTo>
                        <a:lnTo>
                          <a:pt x="877" y="629"/>
                        </a:lnTo>
                        <a:lnTo>
                          <a:pt x="880" y="636"/>
                        </a:lnTo>
                        <a:lnTo>
                          <a:pt x="883" y="646"/>
                        </a:lnTo>
                        <a:lnTo>
                          <a:pt x="885" y="655"/>
                        </a:lnTo>
                        <a:lnTo>
                          <a:pt x="886" y="667"/>
                        </a:lnTo>
                        <a:lnTo>
                          <a:pt x="887" y="678"/>
                        </a:lnTo>
                        <a:lnTo>
                          <a:pt x="887" y="774"/>
                        </a:lnTo>
                        <a:lnTo>
                          <a:pt x="906" y="783"/>
                        </a:lnTo>
                        <a:lnTo>
                          <a:pt x="906" y="847"/>
                        </a:lnTo>
                        <a:lnTo>
                          <a:pt x="1205" y="847"/>
                        </a:lnTo>
                        <a:lnTo>
                          <a:pt x="1205" y="780"/>
                        </a:lnTo>
                        <a:lnTo>
                          <a:pt x="1224" y="774"/>
                        </a:lnTo>
                        <a:lnTo>
                          <a:pt x="1224" y="727"/>
                        </a:lnTo>
                        <a:lnTo>
                          <a:pt x="1224" y="678"/>
                        </a:lnTo>
                        <a:lnTo>
                          <a:pt x="1224" y="670"/>
                        </a:lnTo>
                        <a:lnTo>
                          <a:pt x="1225" y="659"/>
                        </a:lnTo>
                        <a:lnTo>
                          <a:pt x="1227" y="649"/>
                        </a:lnTo>
                        <a:lnTo>
                          <a:pt x="1232" y="637"/>
                        </a:lnTo>
                        <a:lnTo>
                          <a:pt x="1234" y="631"/>
                        </a:lnTo>
                        <a:lnTo>
                          <a:pt x="1236" y="626"/>
                        </a:lnTo>
                        <a:lnTo>
                          <a:pt x="1239" y="620"/>
                        </a:lnTo>
                        <a:lnTo>
                          <a:pt x="1243" y="616"/>
                        </a:lnTo>
                        <a:lnTo>
                          <a:pt x="1247" y="612"/>
                        </a:lnTo>
                        <a:lnTo>
                          <a:pt x="1253" y="608"/>
                        </a:lnTo>
                        <a:lnTo>
                          <a:pt x="1258" y="605"/>
                        </a:lnTo>
                        <a:lnTo>
                          <a:pt x="1264" y="60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18" name="Freeform 780"/>
                  <p:cNvSpPr>
                    <a:spLocks noChangeAspect="1"/>
                  </p:cNvSpPr>
                  <p:nvPr/>
                </p:nvSpPr>
                <p:spPr bwMode="auto">
                  <a:xfrm>
                    <a:off x="4822" y="1246"/>
                    <a:ext cx="379" cy="251"/>
                  </a:xfrm>
                  <a:custGeom>
                    <a:avLst/>
                    <a:gdLst>
                      <a:gd name="T0" fmla="*/ 37 w 1264"/>
                      <a:gd name="T1" fmla="*/ 179 h 847"/>
                      <a:gd name="T2" fmla="*/ 127 w 1264"/>
                      <a:gd name="T3" fmla="*/ 18 h 847"/>
                      <a:gd name="T4" fmla="*/ 137 w 1264"/>
                      <a:gd name="T5" fmla="*/ 2 h 847"/>
                      <a:gd name="T6" fmla="*/ 139 w 1264"/>
                      <a:gd name="T7" fmla="*/ 0 h 847"/>
                      <a:gd name="T8" fmla="*/ 140 w 1264"/>
                      <a:gd name="T9" fmla="*/ 2 h 847"/>
                      <a:gd name="T10" fmla="*/ 150 w 1264"/>
                      <a:gd name="T11" fmla="*/ 16 h 847"/>
                      <a:gd name="T12" fmla="*/ 243 w 1264"/>
                      <a:gd name="T13" fmla="*/ 8 h 847"/>
                      <a:gd name="T14" fmla="*/ 251 w 1264"/>
                      <a:gd name="T15" fmla="*/ 1 h 847"/>
                      <a:gd name="T16" fmla="*/ 254 w 1264"/>
                      <a:gd name="T17" fmla="*/ 1 h 847"/>
                      <a:gd name="T18" fmla="*/ 261 w 1264"/>
                      <a:gd name="T19" fmla="*/ 8 h 847"/>
                      <a:gd name="T20" fmla="*/ 264 w 1264"/>
                      <a:gd name="T21" fmla="*/ 57 h 847"/>
                      <a:gd name="T22" fmla="*/ 379 w 1264"/>
                      <a:gd name="T23" fmla="*/ 213 h 847"/>
                      <a:gd name="T24" fmla="*/ 373 w 1264"/>
                      <a:gd name="T25" fmla="*/ 232 h 847"/>
                      <a:gd name="T26" fmla="*/ 284 w 1264"/>
                      <a:gd name="T27" fmla="*/ 251 h 847"/>
                      <a:gd name="T28" fmla="*/ 278 w 1264"/>
                      <a:gd name="T29" fmla="*/ 229 h 847"/>
                      <a:gd name="T30" fmla="*/ 278 w 1264"/>
                      <a:gd name="T31" fmla="*/ 197 h 847"/>
                      <a:gd name="T32" fmla="*/ 276 w 1264"/>
                      <a:gd name="T33" fmla="*/ 191 h 847"/>
                      <a:gd name="T34" fmla="*/ 275 w 1264"/>
                      <a:gd name="T35" fmla="*/ 186 h 847"/>
                      <a:gd name="T36" fmla="*/ 273 w 1264"/>
                      <a:gd name="T37" fmla="*/ 183 h 847"/>
                      <a:gd name="T38" fmla="*/ 270 w 1264"/>
                      <a:gd name="T39" fmla="*/ 180 h 847"/>
                      <a:gd name="T40" fmla="*/ 267 w 1264"/>
                      <a:gd name="T41" fmla="*/ 179 h 847"/>
                      <a:gd name="T42" fmla="*/ 264 w 1264"/>
                      <a:gd name="T43" fmla="*/ 178 h 847"/>
                      <a:gd name="T44" fmla="*/ 261 w 1264"/>
                      <a:gd name="T45" fmla="*/ 178 h 847"/>
                      <a:gd name="T46" fmla="*/ 257 w 1264"/>
                      <a:gd name="T47" fmla="*/ 179 h 847"/>
                      <a:gd name="T48" fmla="*/ 255 w 1264"/>
                      <a:gd name="T49" fmla="*/ 180 h 847"/>
                      <a:gd name="T50" fmla="*/ 252 w 1264"/>
                      <a:gd name="T51" fmla="*/ 183 h 847"/>
                      <a:gd name="T52" fmla="*/ 249 w 1264"/>
                      <a:gd name="T53" fmla="*/ 186 h 847"/>
                      <a:gd name="T54" fmla="*/ 247 w 1264"/>
                      <a:gd name="T55" fmla="*/ 191 h 847"/>
                      <a:gd name="T56" fmla="*/ 246 w 1264"/>
                      <a:gd name="T57" fmla="*/ 198 h 847"/>
                      <a:gd name="T58" fmla="*/ 246 w 1264"/>
                      <a:gd name="T59" fmla="*/ 229 h 847"/>
                      <a:gd name="T60" fmla="*/ 240 w 1264"/>
                      <a:gd name="T61" fmla="*/ 251 h 847"/>
                      <a:gd name="T62" fmla="*/ 150 w 1264"/>
                      <a:gd name="T63" fmla="*/ 231 h 847"/>
                      <a:gd name="T64" fmla="*/ 145 w 1264"/>
                      <a:gd name="T65" fmla="*/ 201 h 847"/>
                      <a:gd name="T66" fmla="*/ 144 w 1264"/>
                      <a:gd name="T67" fmla="*/ 194 h 847"/>
                      <a:gd name="T68" fmla="*/ 143 w 1264"/>
                      <a:gd name="T69" fmla="*/ 188 h 847"/>
                      <a:gd name="T70" fmla="*/ 141 w 1264"/>
                      <a:gd name="T71" fmla="*/ 185 h 847"/>
                      <a:gd name="T72" fmla="*/ 138 w 1264"/>
                      <a:gd name="T73" fmla="*/ 182 h 847"/>
                      <a:gd name="T74" fmla="*/ 136 w 1264"/>
                      <a:gd name="T75" fmla="*/ 180 h 847"/>
                      <a:gd name="T76" fmla="*/ 133 w 1264"/>
                      <a:gd name="T77" fmla="*/ 179 h 847"/>
                      <a:gd name="T78" fmla="*/ 129 w 1264"/>
                      <a:gd name="T79" fmla="*/ 178 h 847"/>
                      <a:gd name="T80" fmla="*/ 125 w 1264"/>
                      <a:gd name="T81" fmla="*/ 179 h 847"/>
                      <a:gd name="T82" fmla="*/ 122 w 1264"/>
                      <a:gd name="T83" fmla="*/ 180 h 847"/>
                      <a:gd name="T84" fmla="*/ 120 w 1264"/>
                      <a:gd name="T85" fmla="*/ 182 h 847"/>
                      <a:gd name="T86" fmla="*/ 118 w 1264"/>
                      <a:gd name="T87" fmla="*/ 185 h 847"/>
                      <a:gd name="T88" fmla="*/ 115 w 1264"/>
                      <a:gd name="T89" fmla="*/ 188 h 847"/>
                      <a:gd name="T90" fmla="*/ 114 w 1264"/>
                      <a:gd name="T91" fmla="*/ 194 h 847"/>
                      <a:gd name="T92" fmla="*/ 113 w 1264"/>
                      <a:gd name="T93" fmla="*/ 201 h 847"/>
                      <a:gd name="T94" fmla="*/ 107 w 1264"/>
                      <a:gd name="T95" fmla="*/ 232 h 847"/>
                      <a:gd name="T96" fmla="*/ 18 w 1264"/>
                      <a:gd name="T97" fmla="*/ 251 h 847"/>
                      <a:gd name="T98" fmla="*/ 12 w 1264"/>
                      <a:gd name="T99" fmla="*/ 229 h 847"/>
                      <a:gd name="T100" fmla="*/ 12 w 1264"/>
                      <a:gd name="T101" fmla="*/ 201 h 847"/>
                      <a:gd name="T102" fmla="*/ 12 w 1264"/>
                      <a:gd name="T103" fmla="*/ 195 h 847"/>
                      <a:gd name="T104" fmla="*/ 10 w 1264"/>
                      <a:gd name="T105" fmla="*/ 189 h 847"/>
                      <a:gd name="T106" fmla="*/ 8 w 1264"/>
                      <a:gd name="T107" fmla="*/ 186 h 847"/>
                      <a:gd name="T108" fmla="*/ 6 w 1264"/>
                      <a:gd name="T109" fmla="*/ 183 h 847"/>
                      <a:gd name="T110" fmla="*/ 3 w 1264"/>
                      <a:gd name="T111" fmla="*/ 180 h 847"/>
                      <a:gd name="T112" fmla="*/ 0 w 1264"/>
                      <a:gd name="T113" fmla="*/ 179 h 847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</a:gdLst>
                    <a:ahLst/>
                    <a:cxnLst>
                      <a:cxn ang="T114">
                        <a:pos x="T0" y="T1"/>
                      </a:cxn>
                      <a:cxn ang="T115">
                        <a:pos x="T2" y="T3"/>
                      </a:cxn>
                      <a:cxn ang="T116">
                        <a:pos x="T4" y="T5"/>
                      </a:cxn>
                      <a:cxn ang="T117">
                        <a:pos x="T6" y="T7"/>
                      </a:cxn>
                      <a:cxn ang="T118">
                        <a:pos x="T8" y="T9"/>
                      </a:cxn>
                      <a:cxn ang="T119">
                        <a:pos x="T10" y="T11"/>
                      </a:cxn>
                      <a:cxn ang="T120">
                        <a:pos x="T12" y="T13"/>
                      </a:cxn>
                      <a:cxn ang="T121">
                        <a:pos x="T14" y="T15"/>
                      </a:cxn>
                      <a:cxn ang="T122">
                        <a:pos x="T16" y="T17"/>
                      </a:cxn>
                      <a:cxn ang="T123">
                        <a:pos x="T18" y="T19"/>
                      </a:cxn>
                      <a:cxn ang="T124">
                        <a:pos x="T20" y="T21"/>
                      </a:cxn>
                      <a:cxn ang="T125">
                        <a:pos x="T22" y="T23"/>
                      </a:cxn>
                      <a:cxn ang="T126">
                        <a:pos x="T24" y="T25"/>
                      </a:cxn>
                      <a:cxn ang="T127">
                        <a:pos x="T26" y="T27"/>
                      </a:cxn>
                      <a:cxn ang="T128">
                        <a:pos x="T28" y="T29"/>
                      </a:cxn>
                      <a:cxn ang="T129">
                        <a:pos x="T30" y="T31"/>
                      </a:cxn>
                      <a:cxn ang="T130">
                        <a:pos x="T32" y="T33"/>
                      </a:cxn>
                      <a:cxn ang="T131">
                        <a:pos x="T34" y="T35"/>
                      </a:cxn>
                      <a:cxn ang="T132">
                        <a:pos x="T36" y="T37"/>
                      </a:cxn>
                      <a:cxn ang="T133">
                        <a:pos x="T38" y="T39"/>
                      </a:cxn>
                      <a:cxn ang="T134">
                        <a:pos x="T40" y="T41"/>
                      </a:cxn>
                      <a:cxn ang="T135">
                        <a:pos x="T42" y="T43"/>
                      </a:cxn>
                      <a:cxn ang="T136">
                        <a:pos x="T44" y="T45"/>
                      </a:cxn>
                      <a:cxn ang="T137">
                        <a:pos x="T46" y="T47"/>
                      </a:cxn>
                      <a:cxn ang="T138">
                        <a:pos x="T48" y="T49"/>
                      </a:cxn>
                      <a:cxn ang="T139">
                        <a:pos x="T50" y="T51"/>
                      </a:cxn>
                      <a:cxn ang="T140">
                        <a:pos x="T52" y="T53"/>
                      </a:cxn>
                      <a:cxn ang="T141">
                        <a:pos x="T54" y="T55"/>
                      </a:cxn>
                      <a:cxn ang="T142">
                        <a:pos x="T56" y="T57"/>
                      </a:cxn>
                      <a:cxn ang="T143">
                        <a:pos x="T58" y="T59"/>
                      </a:cxn>
                      <a:cxn ang="T144">
                        <a:pos x="T60" y="T61"/>
                      </a:cxn>
                      <a:cxn ang="T145">
                        <a:pos x="T62" y="T63"/>
                      </a:cxn>
                      <a:cxn ang="T146">
                        <a:pos x="T64" y="T65"/>
                      </a:cxn>
                      <a:cxn ang="T147">
                        <a:pos x="T66" y="T67"/>
                      </a:cxn>
                      <a:cxn ang="T148">
                        <a:pos x="T68" y="T69"/>
                      </a:cxn>
                      <a:cxn ang="T149">
                        <a:pos x="T70" y="T71"/>
                      </a:cxn>
                      <a:cxn ang="T150">
                        <a:pos x="T72" y="T73"/>
                      </a:cxn>
                      <a:cxn ang="T151">
                        <a:pos x="T74" y="T75"/>
                      </a:cxn>
                      <a:cxn ang="T152">
                        <a:pos x="T76" y="T77"/>
                      </a:cxn>
                      <a:cxn ang="T153">
                        <a:pos x="T78" y="T79"/>
                      </a:cxn>
                      <a:cxn ang="T154">
                        <a:pos x="T80" y="T81"/>
                      </a:cxn>
                      <a:cxn ang="T155">
                        <a:pos x="T82" y="T83"/>
                      </a:cxn>
                      <a:cxn ang="T156">
                        <a:pos x="T84" y="T85"/>
                      </a:cxn>
                      <a:cxn ang="T157">
                        <a:pos x="T86" y="T87"/>
                      </a:cxn>
                      <a:cxn ang="T158">
                        <a:pos x="T88" y="T89"/>
                      </a:cxn>
                      <a:cxn ang="T159">
                        <a:pos x="T90" y="T91"/>
                      </a:cxn>
                      <a:cxn ang="T160">
                        <a:pos x="T92" y="T93"/>
                      </a:cxn>
                      <a:cxn ang="T161">
                        <a:pos x="T94" y="T95"/>
                      </a:cxn>
                      <a:cxn ang="T162">
                        <a:pos x="T96" y="T97"/>
                      </a:cxn>
                      <a:cxn ang="T163">
                        <a:pos x="T98" y="T99"/>
                      </a:cxn>
                      <a:cxn ang="T164">
                        <a:pos x="T100" y="T101"/>
                      </a:cxn>
                      <a:cxn ang="T165">
                        <a:pos x="T102" y="T103"/>
                      </a:cxn>
                      <a:cxn ang="T166">
                        <a:pos x="T104" y="T105"/>
                      </a:cxn>
                      <a:cxn ang="T167">
                        <a:pos x="T106" y="T107"/>
                      </a:cxn>
                      <a:cxn ang="T168">
                        <a:pos x="T108" y="T109"/>
                      </a:cxn>
                      <a:cxn ang="T169">
                        <a:pos x="T110" y="T111"/>
                      </a:cxn>
                      <a:cxn ang="T170">
                        <a:pos x="T112" y="T113"/>
                      </a:cxn>
                    </a:cxnLst>
                    <a:rect l="0" t="0" r="r" b="b"/>
                    <a:pathLst>
                      <a:path w="1264" h="847">
                        <a:moveTo>
                          <a:pt x="0" y="603"/>
                        </a:moveTo>
                        <a:lnTo>
                          <a:pt x="123" y="603"/>
                        </a:lnTo>
                        <a:lnTo>
                          <a:pt x="423" y="192"/>
                        </a:lnTo>
                        <a:lnTo>
                          <a:pt x="423" y="60"/>
                        </a:lnTo>
                        <a:lnTo>
                          <a:pt x="432" y="28"/>
                        </a:lnTo>
                        <a:lnTo>
                          <a:pt x="456" y="6"/>
                        </a:lnTo>
                        <a:lnTo>
                          <a:pt x="458" y="3"/>
                        </a:lnTo>
                        <a:lnTo>
                          <a:pt x="463" y="0"/>
                        </a:lnTo>
                        <a:lnTo>
                          <a:pt x="466" y="3"/>
                        </a:lnTo>
                        <a:lnTo>
                          <a:pt x="468" y="6"/>
                        </a:lnTo>
                        <a:lnTo>
                          <a:pt x="491" y="26"/>
                        </a:lnTo>
                        <a:lnTo>
                          <a:pt x="501" y="54"/>
                        </a:lnTo>
                        <a:lnTo>
                          <a:pt x="801" y="54"/>
                        </a:lnTo>
                        <a:lnTo>
                          <a:pt x="812" y="26"/>
                        </a:lnTo>
                        <a:lnTo>
                          <a:pt x="835" y="6"/>
                        </a:lnTo>
                        <a:lnTo>
                          <a:pt x="836" y="3"/>
                        </a:lnTo>
                        <a:lnTo>
                          <a:pt x="840" y="0"/>
                        </a:lnTo>
                        <a:lnTo>
                          <a:pt x="846" y="3"/>
                        </a:lnTo>
                        <a:lnTo>
                          <a:pt x="847" y="6"/>
                        </a:lnTo>
                        <a:lnTo>
                          <a:pt x="871" y="28"/>
                        </a:lnTo>
                        <a:lnTo>
                          <a:pt x="879" y="60"/>
                        </a:lnTo>
                        <a:lnTo>
                          <a:pt x="879" y="192"/>
                        </a:lnTo>
                        <a:lnTo>
                          <a:pt x="881" y="192"/>
                        </a:lnTo>
                        <a:lnTo>
                          <a:pt x="1264" y="718"/>
                        </a:lnTo>
                        <a:lnTo>
                          <a:pt x="1264" y="774"/>
                        </a:lnTo>
                        <a:lnTo>
                          <a:pt x="1245" y="783"/>
                        </a:lnTo>
                        <a:lnTo>
                          <a:pt x="1245" y="847"/>
                        </a:lnTo>
                        <a:lnTo>
                          <a:pt x="946" y="847"/>
                        </a:lnTo>
                        <a:lnTo>
                          <a:pt x="946" y="780"/>
                        </a:lnTo>
                        <a:lnTo>
                          <a:pt x="927" y="774"/>
                        </a:lnTo>
                        <a:lnTo>
                          <a:pt x="927" y="678"/>
                        </a:lnTo>
                        <a:lnTo>
                          <a:pt x="926" y="666"/>
                        </a:lnTo>
                        <a:lnTo>
                          <a:pt x="923" y="655"/>
                        </a:lnTo>
                        <a:lnTo>
                          <a:pt x="921" y="645"/>
                        </a:lnTo>
                        <a:lnTo>
                          <a:pt x="919" y="636"/>
                        </a:lnTo>
                        <a:lnTo>
                          <a:pt x="916" y="629"/>
                        </a:lnTo>
                        <a:lnTo>
                          <a:pt x="912" y="623"/>
                        </a:lnTo>
                        <a:lnTo>
                          <a:pt x="909" y="617"/>
                        </a:lnTo>
                        <a:lnTo>
                          <a:pt x="904" y="613"/>
                        </a:lnTo>
                        <a:lnTo>
                          <a:pt x="900" y="609"/>
                        </a:lnTo>
                        <a:lnTo>
                          <a:pt x="896" y="607"/>
                        </a:lnTo>
                        <a:lnTo>
                          <a:pt x="892" y="605"/>
                        </a:lnTo>
                        <a:lnTo>
                          <a:pt x="888" y="603"/>
                        </a:lnTo>
                        <a:lnTo>
                          <a:pt x="880" y="602"/>
                        </a:lnTo>
                        <a:lnTo>
                          <a:pt x="874" y="602"/>
                        </a:lnTo>
                        <a:lnTo>
                          <a:pt x="869" y="602"/>
                        </a:lnTo>
                        <a:lnTo>
                          <a:pt x="861" y="603"/>
                        </a:lnTo>
                        <a:lnTo>
                          <a:pt x="857" y="604"/>
                        </a:lnTo>
                        <a:lnTo>
                          <a:pt x="853" y="607"/>
                        </a:lnTo>
                        <a:lnTo>
                          <a:pt x="849" y="609"/>
                        </a:lnTo>
                        <a:lnTo>
                          <a:pt x="844" y="613"/>
                        </a:lnTo>
                        <a:lnTo>
                          <a:pt x="840" y="617"/>
                        </a:lnTo>
                        <a:lnTo>
                          <a:pt x="836" y="623"/>
                        </a:lnTo>
                        <a:lnTo>
                          <a:pt x="832" y="629"/>
                        </a:lnTo>
                        <a:lnTo>
                          <a:pt x="829" y="636"/>
                        </a:lnTo>
                        <a:lnTo>
                          <a:pt x="825" y="646"/>
                        </a:lnTo>
                        <a:lnTo>
                          <a:pt x="823" y="655"/>
                        </a:lnTo>
                        <a:lnTo>
                          <a:pt x="822" y="667"/>
                        </a:lnTo>
                        <a:lnTo>
                          <a:pt x="821" y="678"/>
                        </a:lnTo>
                        <a:lnTo>
                          <a:pt x="821" y="774"/>
                        </a:lnTo>
                        <a:lnTo>
                          <a:pt x="801" y="783"/>
                        </a:lnTo>
                        <a:lnTo>
                          <a:pt x="801" y="847"/>
                        </a:lnTo>
                        <a:lnTo>
                          <a:pt x="503" y="847"/>
                        </a:lnTo>
                        <a:lnTo>
                          <a:pt x="501" y="780"/>
                        </a:lnTo>
                        <a:lnTo>
                          <a:pt x="482" y="774"/>
                        </a:lnTo>
                        <a:lnTo>
                          <a:pt x="484" y="678"/>
                        </a:lnTo>
                        <a:lnTo>
                          <a:pt x="483" y="667"/>
                        </a:lnTo>
                        <a:lnTo>
                          <a:pt x="481" y="655"/>
                        </a:lnTo>
                        <a:lnTo>
                          <a:pt x="479" y="646"/>
                        </a:lnTo>
                        <a:lnTo>
                          <a:pt x="477" y="636"/>
                        </a:lnTo>
                        <a:lnTo>
                          <a:pt x="474" y="629"/>
                        </a:lnTo>
                        <a:lnTo>
                          <a:pt x="470" y="623"/>
                        </a:lnTo>
                        <a:lnTo>
                          <a:pt x="465" y="617"/>
                        </a:lnTo>
                        <a:lnTo>
                          <a:pt x="461" y="613"/>
                        </a:lnTo>
                        <a:lnTo>
                          <a:pt x="457" y="609"/>
                        </a:lnTo>
                        <a:lnTo>
                          <a:pt x="453" y="607"/>
                        </a:lnTo>
                        <a:lnTo>
                          <a:pt x="448" y="604"/>
                        </a:lnTo>
                        <a:lnTo>
                          <a:pt x="444" y="603"/>
                        </a:lnTo>
                        <a:lnTo>
                          <a:pt x="437" y="602"/>
                        </a:lnTo>
                        <a:lnTo>
                          <a:pt x="431" y="602"/>
                        </a:lnTo>
                        <a:lnTo>
                          <a:pt x="424" y="602"/>
                        </a:lnTo>
                        <a:lnTo>
                          <a:pt x="417" y="603"/>
                        </a:lnTo>
                        <a:lnTo>
                          <a:pt x="413" y="604"/>
                        </a:lnTo>
                        <a:lnTo>
                          <a:pt x="408" y="607"/>
                        </a:lnTo>
                        <a:lnTo>
                          <a:pt x="404" y="609"/>
                        </a:lnTo>
                        <a:lnTo>
                          <a:pt x="400" y="613"/>
                        </a:lnTo>
                        <a:lnTo>
                          <a:pt x="396" y="617"/>
                        </a:lnTo>
                        <a:lnTo>
                          <a:pt x="392" y="623"/>
                        </a:lnTo>
                        <a:lnTo>
                          <a:pt x="387" y="629"/>
                        </a:lnTo>
                        <a:lnTo>
                          <a:pt x="384" y="636"/>
                        </a:lnTo>
                        <a:lnTo>
                          <a:pt x="381" y="646"/>
                        </a:lnTo>
                        <a:lnTo>
                          <a:pt x="379" y="655"/>
                        </a:lnTo>
                        <a:lnTo>
                          <a:pt x="378" y="667"/>
                        </a:lnTo>
                        <a:lnTo>
                          <a:pt x="377" y="678"/>
                        </a:lnTo>
                        <a:lnTo>
                          <a:pt x="377" y="774"/>
                        </a:lnTo>
                        <a:lnTo>
                          <a:pt x="358" y="783"/>
                        </a:lnTo>
                        <a:lnTo>
                          <a:pt x="358" y="847"/>
                        </a:lnTo>
                        <a:lnTo>
                          <a:pt x="59" y="847"/>
                        </a:lnTo>
                        <a:lnTo>
                          <a:pt x="59" y="780"/>
                        </a:lnTo>
                        <a:lnTo>
                          <a:pt x="40" y="774"/>
                        </a:lnTo>
                        <a:lnTo>
                          <a:pt x="40" y="727"/>
                        </a:lnTo>
                        <a:lnTo>
                          <a:pt x="40" y="678"/>
                        </a:lnTo>
                        <a:lnTo>
                          <a:pt x="40" y="670"/>
                        </a:lnTo>
                        <a:lnTo>
                          <a:pt x="39" y="659"/>
                        </a:lnTo>
                        <a:lnTo>
                          <a:pt x="37" y="649"/>
                        </a:lnTo>
                        <a:lnTo>
                          <a:pt x="32" y="637"/>
                        </a:lnTo>
                        <a:lnTo>
                          <a:pt x="30" y="631"/>
                        </a:lnTo>
                        <a:lnTo>
                          <a:pt x="28" y="626"/>
                        </a:lnTo>
                        <a:lnTo>
                          <a:pt x="24" y="620"/>
                        </a:lnTo>
                        <a:lnTo>
                          <a:pt x="21" y="616"/>
                        </a:lnTo>
                        <a:lnTo>
                          <a:pt x="17" y="612"/>
                        </a:lnTo>
                        <a:lnTo>
                          <a:pt x="11" y="608"/>
                        </a:lnTo>
                        <a:lnTo>
                          <a:pt x="6" y="605"/>
                        </a:lnTo>
                        <a:lnTo>
                          <a:pt x="0" y="60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19" name="Freeform 781"/>
                  <p:cNvSpPr>
                    <a:spLocks noChangeAspect="1"/>
                  </p:cNvSpPr>
                  <p:nvPr/>
                </p:nvSpPr>
                <p:spPr bwMode="auto">
                  <a:xfrm>
                    <a:off x="3006" y="1983"/>
                    <a:ext cx="29" cy="14"/>
                  </a:xfrm>
                  <a:custGeom>
                    <a:avLst/>
                    <a:gdLst>
                      <a:gd name="T0" fmla="*/ 0 w 97"/>
                      <a:gd name="T1" fmla="*/ 8 h 40"/>
                      <a:gd name="T2" fmla="*/ 7 w 97"/>
                      <a:gd name="T3" fmla="*/ 14 h 40"/>
                      <a:gd name="T4" fmla="*/ 29 w 97"/>
                      <a:gd name="T5" fmla="*/ 14 h 40"/>
                      <a:gd name="T6" fmla="*/ 29 w 97"/>
                      <a:gd name="T7" fmla="*/ 0 h 40"/>
                      <a:gd name="T8" fmla="*/ 7 w 97"/>
                      <a:gd name="T9" fmla="*/ 0 h 40"/>
                      <a:gd name="T10" fmla="*/ 0 w 97"/>
                      <a:gd name="T11" fmla="*/ 8 h 40"/>
                      <a:gd name="T12" fmla="*/ 0 w 97"/>
                      <a:gd name="T13" fmla="*/ 8 h 40"/>
                      <a:gd name="T14" fmla="*/ 1 w 97"/>
                      <a:gd name="T15" fmla="*/ 14 h 40"/>
                      <a:gd name="T16" fmla="*/ 7 w 97"/>
                      <a:gd name="T17" fmla="*/ 14 h 40"/>
                      <a:gd name="T18" fmla="*/ 0 w 97"/>
                      <a:gd name="T19" fmla="*/ 8 h 40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97" h="40">
                        <a:moveTo>
                          <a:pt x="0" y="22"/>
                        </a:moveTo>
                        <a:lnTo>
                          <a:pt x="23" y="40"/>
                        </a:lnTo>
                        <a:lnTo>
                          <a:pt x="97" y="40"/>
                        </a:lnTo>
                        <a:lnTo>
                          <a:pt x="97" y="0"/>
                        </a:lnTo>
                        <a:lnTo>
                          <a:pt x="23" y="0"/>
                        </a:lnTo>
                        <a:lnTo>
                          <a:pt x="0" y="22"/>
                        </a:lnTo>
                        <a:lnTo>
                          <a:pt x="2" y="40"/>
                        </a:lnTo>
                        <a:lnTo>
                          <a:pt x="23" y="40"/>
                        </a:lnTo>
                        <a:lnTo>
                          <a:pt x="0" y="2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20" name="Freeform 782"/>
                  <p:cNvSpPr>
                    <a:spLocks noChangeAspect="1"/>
                  </p:cNvSpPr>
                  <p:nvPr/>
                </p:nvSpPr>
                <p:spPr bwMode="auto">
                  <a:xfrm>
                    <a:off x="2934" y="1919"/>
                    <a:ext cx="86" cy="72"/>
                  </a:xfrm>
                  <a:custGeom>
                    <a:avLst/>
                    <a:gdLst>
                      <a:gd name="T0" fmla="*/ 0 w 271"/>
                      <a:gd name="T1" fmla="*/ 12 h 243"/>
                      <a:gd name="T2" fmla="*/ 0 w 271"/>
                      <a:gd name="T3" fmla="*/ 12 h 243"/>
                      <a:gd name="T4" fmla="*/ 3 w 271"/>
                      <a:gd name="T5" fmla="*/ 12 h 243"/>
                      <a:gd name="T6" fmla="*/ 7 w 271"/>
                      <a:gd name="T7" fmla="*/ 12 h 243"/>
                      <a:gd name="T8" fmla="*/ 10 w 271"/>
                      <a:gd name="T9" fmla="*/ 12 h 243"/>
                      <a:gd name="T10" fmla="*/ 13 w 271"/>
                      <a:gd name="T11" fmla="*/ 13 h 243"/>
                      <a:gd name="T12" fmla="*/ 20 w 271"/>
                      <a:gd name="T13" fmla="*/ 15 h 243"/>
                      <a:gd name="T14" fmla="*/ 26 w 271"/>
                      <a:gd name="T15" fmla="*/ 17 h 243"/>
                      <a:gd name="T16" fmla="*/ 32 w 271"/>
                      <a:gd name="T17" fmla="*/ 19 h 243"/>
                      <a:gd name="T18" fmla="*/ 37 w 271"/>
                      <a:gd name="T19" fmla="*/ 22 h 243"/>
                      <a:gd name="T20" fmla="*/ 43 w 271"/>
                      <a:gd name="T21" fmla="*/ 25 h 243"/>
                      <a:gd name="T22" fmla="*/ 48 w 271"/>
                      <a:gd name="T23" fmla="*/ 29 h 243"/>
                      <a:gd name="T24" fmla="*/ 52 w 271"/>
                      <a:gd name="T25" fmla="*/ 33 h 243"/>
                      <a:gd name="T26" fmla="*/ 57 w 271"/>
                      <a:gd name="T27" fmla="*/ 38 h 243"/>
                      <a:gd name="T28" fmla="*/ 60 w 271"/>
                      <a:gd name="T29" fmla="*/ 43 h 243"/>
                      <a:gd name="T30" fmla="*/ 64 w 271"/>
                      <a:gd name="T31" fmla="*/ 48 h 243"/>
                      <a:gd name="T32" fmla="*/ 66 w 271"/>
                      <a:gd name="T33" fmla="*/ 54 h 243"/>
                      <a:gd name="T34" fmla="*/ 69 w 271"/>
                      <a:gd name="T35" fmla="*/ 60 h 243"/>
                      <a:gd name="T36" fmla="*/ 70 w 271"/>
                      <a:gd name="T37" fmla="*/ 63 h 243"/>
                      <a:gd name="T38" fmla="*/ 70 w 271"/>
                      <a:gd name="T39" fmla="*/ 66 h 243"/>
                      <a:gd name="T40" fmla="*/ 71 w 271"/>
                      <a:gd name="T41" fmla="*/ 69 h 243"/>
                      <a:gd name="T42" fmla="*/ 71 w 271"/>
                      <a:gd name="T43" fmla="*/ 72 h 243"/>
                      <a:gd name="T44" fmla="*/ 86 w 271"/>
                      <a:gd name="T45" fmla="*/ 71 h 243"/>
                      <a:gd name="T46" fmla="*/ 85 w 271"/>
                      <a:gd name="T47" fmla="*/ 67 h 243"/>
                      <a:gd name="T48" fmla="*/ 85 w 271"/>
                      <a:gd name="T49" fmla="*/ 64 h 243"/>
                      <a:gd name="T50" fmla="*/ 84 w 271"/>
                      <a:gd name="T51" fmla="*/ 60 h 243"/>
                      <a:gd name="T52" fmla="*/ 83 w 271"/>
                      <a:gd name="T53" fmla="*/ 56 h 243"/>
                      <a:gd name="T54" fmla="*/ 80 w 271"/>
                      <a:gd name="T55" fmla="*/ 49 h 243"/>
                      <a:gd name="T56" fmla="*/ 77 w 271"/>
                      <a:gd name="T57" fmla="*/ 43 h 243"/>
                      <a:gd name="T58" fmla="*/ 73 w 271"/>
                      <a:gd name="T59" fmla="*/ 37 h 243"/>
                      <a:gd name="T60" fmla="*/ 68 w 271"/>
                      <a:gd name="T61" fmla="*/ 31 h 243"/>
                      <a:gd name="T62" fmla="*/ 63 w 271"/>
                      <a:gd name="T63" fmla="*/ 25 h 243"/>
                      <a:gd name="T64" fmla="*/ 58 w 271"/>
                      <a:gd name="T65" fmla="*/ 20 h 243"/>
                      <a:gd name="T66" fmla="*/ 52 w 271"/>
                      <a:gd name="T67" fmla="*/ 16 h 243"/>
                      <a:gd name="T68" fmla="*/ 46 w 271"/>
                      <a:gd name="T69" fmla="*/ 12 h 243"/>
                      <a:gd name="T70" fmla="*/ 39 w 271"/>
                      <a:gd name="T71" fmla="*/ 8 h 243"/>
                      <a:gd name="T72" fmla="*/ 32 w 271"/>
                      <a:gd name="T73" fmla="*/ 5 h 243"/>
                      <a:gd name="T74" fmla="*/ 24 w 271"/>
                      <a:gd name="T75" fmla="*/ 3 h 243"/>
                      <a:gd name="T76" fmla="*/ 16 w 271"/>
                      <a:gd name="T77" fmla="*/ 1 h 243"/>
                      <a:gd name="T78" fmla="*/ 12 w 271"/>
                      <a:gd name="T79" fmla="*/ 1 h 243"/>
                      <a:gd name="T80" fmla="*/ 8 w 271"/>
                      <a:gd name="T81" fmla="*/ 0 h 243"/>
                      <a:gd name="T82" fmla="*/ 4 w 271"/>
                      <a:gd name="T83" fmla="*/ 0 h 243"/>
                      <a:gd name="T84" fmla="*/ 0 w 271"/>
                      <a:gd name="T85" fmla="*/ 0 h 243"/>
                      <a:gd name="T86" fmla="*/ 0 w 271"/>
                      <a:gd name="T87" fmla="*/ 0 h 243"/>
                      <a:gd name="T88" fmla="*/ 0 w 271"/>
                      <a:gd name="T89" fmla="*/ 12 h 243"/>
                      <a:gd name="T90" fmla="*/ 0 w 271"/>
                      <a:gd name="T91" fmla="*/ 12 h 243"/>
                      <a:gd name="T92" fmla="*/ 0 w 271"/>
                      <a:gd name="T93" fmla="*/ 12 h 243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</a:gdLst>
                    <a:ahLst/>
                    <a:cxnLst>
                      <a:cxn ang="T94">
                        <a:pos x="T0" y="T1"/>
                      </a:cxn>
                      <a:cxn ang="T95">
                        <a:pos x="T2" y="T3"/>
                      </a:cxn>
                      <a:cxn ang="T96">
                        <a:pos x="T4" y="T5"/>
                      </a:cxn>
                      <a:cxn ang="T97">
                        <a:pos x="T6" y="T7"/>
                      </a:cxn>
                      <a:cxn ang="T98">
                        <a:pos x="T8" y="T9"/>
                      </a:cxn>
                      <a:cxn ang="T99">
                        <a:pos x="T10" y="T11"/>
                      </a:cxn>
                      <a:cxn ang="T100">
                        <a:pos x="T12" y="T13"/>
                      </a:cxn>
                      <a:cxn ang="T101">
                        <a:pos x="T14" y="T15"/>
                      </a:cxn>
                      <a:cxn ang="T102">
                        <a:pos x="T16" y="T17"/>
                      </a:cxn>
                      <a:cxn ang="T103">
                        <a:pos x="T18" y="T19"/>
                      </a:cxn>
                      <a:cxn ang="T104">
                        <a:pos x="T20" y="T21"/>
                      </a:cxn>
                      <a:cxn ang="T105">
                        <a:pos x="T22" y="T23"/>
                      </a:cxn>
                      <a:cxn ang="T106">
                        <a:pos x="T24" y="T25"/>
                      </a:cxn>
                      <a:cxn ang="T107">
                        <a:pos x="T26" y="T27"/>
                      </a:cxn>
                      <a:cxn ang="T108">
                        <a:pos x="T28" y="T29"/>
                      </a:cxn>
                      <a:cxn ang="T109">
                        <a:pos x="T30" y="T31"/>
                      </a:cxn>
                      <a:cxn ang="T110">
                        <a:pos x="T32" y="T33"/>
                      </a:cxn>
                      <a:cxn ang="T111">
                        <a:pos x="T34" y="T35"/>
                      </a:cxn>
                      <a:cxn ang="T112">
                        <a:pos x="T36" y="T37"/>
                      </a:cxn>
                      <a:cxn ang="T113">
                        <a:pos x="T38" y="T39"/>
                      </a:cxn>
                      <a:cxn ang="T114">
                        <a:pos x="T40" y="T41"/>
                      </a:cxn>
                      <a:cxn ang="T115">
                        <a:pos x="T42" y="T43"/>
                      </a:cxn>
                      <a:cxn ang="T116">
                        <a:pos x="T44" y="T45"/>
                      </a:cxn>
                      <a:cxn ang="T117">
                        <a:pos x="T46" y="T47"/>
                      </a:cxn>
                      <a:cxn ang="T118">
                        <a:pos x="T48" y="T49"/>
                      </a:cxn>
                      <a:cxn ang="T119">
                        <a:pos x="T50" y="T51"/>
                      </a:cxn>
                      <a:cxn ang="T120">
                        <a:pos x="T52" y="T53"/>
                      </a:cxn>
                      <a:cxn ang="T121">
                        <a:pos x="T54" y="T55"/>
                      </a:cxn>
                      <a:cxn ang="T122">
                        <a:pos x="T56" y="T57"/>
                      </a:cxn>
                      <a:cxn ang="T123">
                        <a:pos x="T58" y="T59"/>
                      </a:cxn>
                      <a:cxn ang="T124">
                        <a:pos x="T60" y="T61"/>
                      </a:cxn>
                      <a:cxn ang="T125">
                        <a:pos x="T62" y="T63"/>
                      </a:cxn>
                      <a:cxn ang="T126">
                        <a:pos x="T64" y="T65"/>
                      </a:cxn>
                      <a:cxn ang="T127">
                        <a:pos x="T66" y="T67"/>
                      </a:cxn>
                      <a:cxn ang="T128">
                        <a:pos x="T68" y="T69"/>
                      </a:cxn>
                      <a:cxn ang="T129">
                        <a:pos x="T70" y="T71"/>
                      </a:cxn>
                      <a:cxn ang="T130">
                        <a:pos x="T72" y="T73"/>
                      </a:cxn>
                      <a:cxn ang="T131">
                        <a:pos x="T74" y="T75"/>
                      </a:cxn>
                      <a:cxn ang="T132">
                        <a:pos x="T76" y="T77"/>
                      </a:cxn>
                      <a:cxn ang="T133">
                        <a:pos x="T78" y="T79"/>
                      </a:cxn>
                      <a:cxn ang="T134">
                        <a:pos x="T80" y="T81"/>
                      </a:cxn>
                      <a:cxn ang="T135">
                        <a:pos x="T82" y="T83"/>
                      </a:cxn>
                      <a:cxn ang="T136">
                        <a:pos x="T84" y="T85"/>
                      </a:cxn>
                      <a:cxn ang="T137">
                        <a:pos x="T86" y="T87"/>
                      </a:cxn>
                      <a:cxn ang="T138">
                        <a:pos x="T88" y="T89"/>
                      </a:cxn>
                      <a:cxn ang="T139">
                        <a:pos x="T90" y="T91"/>
                      </a:cxn>
                      <a:cxn ang="T140">
                        <a:pos x="T92" y="T93"/>
                      </a:cxn>
                    </a:cxnLst>
                    <a:rect l="0" t="0" r="r" b="b"/>
                    <a:pathLst>
                      <a:path w="271" h="243">
                        <a:moveTo>
                          <a:pt x="0" y="40"/>
                        </a:moveTo>
                        <a:lnTo>
                          <a:pt x="0" y="40"/>
                        </a:lnTo>
                        <a:lnTo>
                          <a:pt x="10" y="41"/>
                        </a:lnTo>
                        <a:lnTo>
                          <a:pt x="21" y="41"/>
                        </a:lnTo>
                        <a:lnTo>
                          <a:pt x="31" y="42"/>
                        </a:lnTo>
                        <a:lnTo>
                          <a:pt x="41" y="44"/>
                        </a:lnTo>
                        <a:lnTo>
                          <a:pt x="62" y="49"/>
                        </a:lnTo>
                        <a:lnTo>
                          <a:pt x="81" y="56"/>
                        </a:lnTo>
                        <a:lnTo>
                          <a:pt x="100" y="64"/>
                        </a:lnTo>
                        <a:lnTo>
                          <a:pt x="117" y="74"/>
                        </a:lnTo>
                        <a:lnTo>
                          <a:pt x="134" y="85"/>
                        </a:lnTo>
                        <a:lnTo>
                          <a:pt x="150" y="98"/>
                        </a:lnTo>
                        <a:lnTo>
                          <a:pt x="165" y="113"/>
                        </a:lnTo>
                        <a:lnTo>
                          <a:pt x="179" y="128"/>
                        </a:lnTo>
                        <a:lnTo>
                          <a:pt x="190" y="145"/>
                        </a:lnTo>
                        <a:lnTo>
                          <a:pt x="201" y="163"/>
                        </a:lnTo>
                        <a:lnTo>
                          <a:pt x="209" y="181"/>
                        </a:lnTo>
                        <a:lnTo>
                          <a:pt x="216" y="202"/>
                        </a:lnTo>
                        <a:lnTo>
                          <a:pt x="220" y="212"/>
                        </a:lnTo>
                        <a:lnTo>
                          <a:pt x="222" y="222"/>
                        </a:lnTo>
                        <a:lnTo>
                          <a:pt x="224" y="233"/>
                        </a:lnTo>
                        <a:lnTo>
                          <a:pt x="225" y="243"/>
                        </a:lnTo>
                        <a:lnTo>
                          <a:pt x="271" y="239"/>
                        </a:lnTo>
                        <a:lnTo>
                          <a:pt x="269" y="226"/>
                        </a:lnTo>
                        <a:lnTo>
                          <a:pt x="267" y="215"/>
                        </a:lnTo>
                        <a:lnTo>
                          <a:pt x="264" y="202"/>
                        </a:lnTo>
                        <a:lnTo>
                          <a:pt x="261" y="189"/>
                        </a:lnTo>
                        <a:lnTo>
                          <a:pt x="252" y="167"/>
                        </a:lnTo>
                        <a:lnTo>
                          <a:pt x="242" y="145"/>
                        </a:lnTo>
                        <a:lnTo>
                          <a:pt x="230" y="124"/>
                        </a:lnTo>
                        <a:lnTo>
                          <a:pt x="215" y="105"/>
                        </a:lnTo>
                        <a:lnTo>
                          <a:pt x="200" y="86"/>
                        </a:lnTo>
                        <a:lnTo>
                          <a:pt x="183" y="69"/>
                        </a:lnTo>
                        <a:lnTo>
                          <a:pt x="164" y="54"/>
                        </a:lnTo>
                        <a:lnTo>
                          <a:pt x="144" y="40"/>
                        </a:lnTo>
                        <a:lnTo>
                          <a:pt x="122" y="28"/>
                        </a:lnTo>
                        <a:lnTo>
                          <a:pt x="100" y="18"/>
                        </a:lnTo>
                        <a:lnTo>
                          <a:pt x="75" y="10"/>
                        </a:lnTo>
                        <a:lnTo>
                          <a:pt x="51" y="4"/>
                        </a:lnTo>
                        <a:lnTo>
                          <a:pt x="38" y="2"/>
                        </a:lnTo>
                        <a:lnTo>
                          <a:pt x="25" y="1"/>
                        </a:lnTo>
                        <a:lnTo>
                          <a:pt x="12" y="0"/>
                        </a:lnTo>
                        <a:lnTo>
                          <a:pt x="0" y="0"/>
                        </a:lnTo>
                        <a:lnTo>
                          <a:pt x="0" y="4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21" name="Freeform 783"/>
                  <p:cNvSpPr>
                    <a:spLocks noChangeAspect="1"/>
                  </p:cNvSpPr>
                  <p:nvPr/>
                </p:nvSpPr>
                <p:spPr bwMode="auto">
                  <a:xfrm>
                    <a:off x="2856" y="1919"/>
                    <a:ext cx="79" cy="79"/>
                  </a:xfrm>
                  <a:custGeom>
                    <a:avLst/>
                    <a:gdLst>
                      <a:gd name="T0" fmla="*/ 7 w 271"/>
                      <a:gd name="T1" fmla="*/ 79 h 261"/>
                      <a:gd name="T2" fmla="*/ 13 w 271"/>
                      <a:gd name="T3" fmla="*/ 74 h 261"/>
                      <a:gd name="T4" fmla="*/ 14 w 271"/>
                      <a:gd name="T5" fmla="*/ 71 h 261"/>
                      <a:gd name="T6" fmla="*/ 14 w 271"/>
                      <a:gd name="T7" fmla="*/ 67 h 261"/>
                      <a:gd name="T8" fmla="*/ 15 w 271"/>
                      <a:gd name="T9" fmla="*/ 64 h 261"/>
                      <a:gd name="T10" fmla="*/ 16 w 271"/>
                      <a:gd name="T11" fmla="*/ 61 h 261"/>
                      <a:gd name="T12" fmla="*/ 18 w 271"/>
                      <a:gd name="T13" fmla="*/ 55 h 261"/>
                      <a:gd name="T14" fmla="*/ 20 w 271"/>
                      <a:gd name="T15" fmla="*/ 49 h 261"/>
                      <a:gd name="T16" fmla="*/ 24 w 271"/>
                      <a:gd name="T17" fmla="*/ 44 h 261"/>
                      <a:gd name="T18" fmla="*/ 27 w 271"/>
                      <a:gd name="T19" fmla="*/ 39 h 261"/>
                      <a:gd name="T20" fmla="*/ 31 w 271"/>
                      <a:gd name="T21" fmla="*/ 34 h 261"/>
                      <a:gd name="T22" fmla="*/ 35 w 271"/>
                      <a:gd name="T23" fmla="*/ 30 h 261"/>
                      <a:gd name="T24" fmla="*/ 40 w 271"/>
                      <a:gd name="T25" fmla="*/ 26 h 261"/>
                      <a:gd name="T26" fmla="*/ 45 w 271"/>
                      <a:gd name="T27" fmla="*/ 22 h 261"/>
                      <a:gd name="T28" fmla="*/ 50 w 271"/>
                      <a:gd name="T29" fmla="*/ 19 h 261"/>
                      <a:gd name="T30" fmla="*/ 55 w 271"/>
                      <a:gd name="T31" fmla="*/ 17 h 261"/>
                      <a:gd name="T32" fmla="*/ 61 w 271"/>
                      <a:gd name="T33" fmla="*/ 15 h 261"/>
                      <a:gd name="T34" fmla="*/ 67 w 271"/>
                      <a:gd name="T35" fmla="*/ 13 h 261"/>
                      <a:gd name="T36" fmla="*/ 70 w 271"/>
                      <a:gd name="T37" fmla="*/ 13 h 261"/>
                      <a:gd name="T38" fmla="*/ 73 w 271"/>
                      <a:gd name="T39" fmla="*/ 12 h 261"/>
                      <a:gd name="T40" fmla="*/ 76 w 271"/>
                      <a:gd name="T41" fmla="*/ 12 h 261"/>
                      <a:gd name="T42" fmla="*/ 79 w 271"/>
                      <a:gd name="T43" fmla="*/ 12 h 261"/>
                      <a:gd name="T44" fmla="*/ 79 w 271"/>
                      <a:gd name="T45" fmla="*/ 0 h 261"/>
                      <a:gd name="T46" fmla="*/ 75 w 271"/>
                      <a:gd name="T47" fmla="*/ 0 h 261"/>
                      <a:gd name="T48" fmla="*/ 71 w 271"/>
                      <a:gd name="T49" fmla="*/ 0 h 261"/>
                      <a:gd name="T50" fmla="*/ 68 w 271"/>
                      <a:gd name="T51" fmla="*/ 1 h 261"/>
                      <a:gd name="T52" fmla="*/ 64 w 271"/>
                      <a:gd name="T53" fmla="*/ 1 h 261"/>
                      <a:gd name="T54" fmla="*/ 57 w 271"/>
                      <a:gd name="T55" fmla="*/ 3 h 261"/>
                      <a:gd name="T56" fmla="*/ 50 w 271"/>
                      <a:gd name="T57" fmla="*/ 5 h 261"/>
                      <a:gd name="T58" fmla="*/ 43 w 271"/>
                      <a:gd name="T59" fmla="*/ 8 h 261"/>
                      <a:gd name="T60" fmla="*/ 37 w 271"/>
                      <a:gd name="T61" fmla="*/ 12 h 261"/>
                      <a:gd name="T62" fmla="*/ 31 w 271"/>
                      <a:gd name="T63" fmla="*/ 16 h 261"/>
                      <a:gd name="T64" fmla="*/ 26 w 271"/>
                      <a:gd name="T65" fmla="*/ 21 h 261"/>
                      <a:gd name="T66" fmla="*/ 21 w 271"/>
                      <a:gd name="T67" fmla="*/ 26 h 261"/>
                      <a:gd name="T68" fmla="*/ 16 w 271"/>
                      <a:gd name="T69" fmla="*/ 32 h 261"/>
                      <a:gd name="T70" fmla="*/ 12 w 271"/>
                      <a:gd name="T71" fmla="*/ 38 h 261"/>
                      <a:gd name="T72" fmla="*/ 8 w 271"/>
                      <a:gd name="T73" fmla="*/ 44 h 261"/>
                      <a:gd name="T74" fmla="*/ 6 w 271"/>
                      <a:gd name="T75" fmla="*/ 51 h 261"/>
                      <a:gd name="T76" fmla="*/ 3 w 271"/>
                      <a:gd name="T77" fmla="*/ 57 h 261"/>
                      <a:gd name="T78" fmla="*/ 2 w 271"/>
                      <a:gd name="T79" fmla="*/ 61 h 261"/>
                      <a:gd name="T80" fmla="*/ 1 w 271"/>
                      <a:gd name="T81" fmla="*/ 65 h 261"/>
                      <a:gd name="T82" fmla="*/ 1 w 271"/>
                      <a:gd name="T83" fmla="*/ 68 h 261"/>
                      <a:gd name="T84" fmla="*/ 0 w 271"/>
                      <a:gd name="T85" fmla="*/ 72 h 261"/>
                      <a:gd name="T86" fmla="*/ 7 w 271"/>
                      <a:gd name="T87" fmla="*/ 67 h 261"/>
                      <a:gd name="T88" fmla="*/ 7 w 271"/>
                      <a:gd name="T89" fmla="*/ 79 h 261"/>
                      <a:gd name="T90" fmla="*/ 13 w 271"/>
                      <a:gd name="T91" fmla="*/ 79 h 261"/>
                      <a:gd name="T92" fmla="*/ 13 w 271"/>
                      <a:gd name="T93" fmla="*/ 74 h 261"/>
                      <a:gd name="T94" fmla="*/ 7 w 271"/>
                      <a:gd name="T95" fmla="*/ 79 h 261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</a:gdLst>
                    <a:ahLst/>
                    <a:cxnLst>
                      <a:cxn ang="T96">
                        <a:pos x="T0" y="T1"/>
                      </a:cxn>
                      <a:cxn ang="T97">
                        <a:pos x="T2" y="T3"/>
                      </a:cxn>
                      <a:cxn ang="T98">
                        <a:pos x="T4" y="T5"/>
                      </a:cxn>
                      <a:cxn ang="T99">
                        <a:pos x="T6" y="T7"/>
                      </a:cxn>
                      <a:cxn ang="T100">
                        <a:pos x="T8" y="T9"/>
                      </a:cxn>
                      <a:cxn ang="T101">
                        <a:pos x="T10" y="T11"/>
                      </a:cxn>
                      <a:cxn ang="T102">
                        <a:pos x="T12" y="T13"/>
                      </a:cxn>
                      <a:cxn ang="T103">
                        <a:pos x="T14" y="T15"/>
                      </a:cxn>
                      <a:cxn ang="T104">
                        <a:pos x="T16" y="T17"/>
                      </a:cxn>
                      <a:cxn ang="T105">
                        <a:pos x="T18" y="T19"/>
                      </a:cxn>
                      <a:cxn ang="T106">
                        <a:pos x="T20" y="T21"/>
                      </a:cxn>
                      <a:cxn ang="T107">
                        <a:pos x="T22" y="T23"/>
                      </a:cxn>
                      <a:cxn ang="T108">
                        <a:pos x="T24" y="T25"/>
                      </a:cxn>
                      <a:cxn ang="T109">
                        <a:pos x="T26" y="T27"/>
                      </a:cxn>
                      <a:cxn ang="T110">
                        <a:pos x="T28" y="T29"/>
                      </a:cxn>
                      <a:cxn ang="T111">
                        <a:pos x="T30" y="T31"/>
                      </a:cxn>
                      <a:cxn ang="T112">
                        <a:pos x="T32" y="T33"/>
                      </a:cxn>
                      <a:cxn ang="T113">
                        <a:pos x="T34" y="T35"/>
                      </a:cxn>
                      <a:cxn ang="T114">
                        <a:pos x="T36" y="T37"/>
                      </a:cxn>
                      <a:cxn ang="T115">
                        <a:pos x="T38" y="T39"/>
                      </a:cxn>
                      <a:cxn ang="T116">
                        <a:pos x="T40" y="T41"/>
                      </a:cxn>
                      <a:cxn ang="T117">
                        <a:pos x="T42" y="T43"/>
                      </a:cxn>
                      <a:cxn ang="T118">
                        <a:pos x="T44" y="T45"/>
                      </a:cxn>
                      <a:cxn ang="T119">
                        <a:pos x="T46" y="T47"/>
                      </a:cxn>
                      <a:cxn ang="T120">
                        <a:pos x="T48" y="T49"/>
                      </a:cxn>
                      <a:cxn ang="T121">
                        <a:pos x="T50" y="T51"/>
                      </a:cxn>
                      <a:cxn ang="T122">
                        <a:pos x="T52" y="T53"/>
                      </a:cxn>
                      <a:cxn ang="T123">
                        <a:pos x="T54" y="T55"/>
                      </a:cxn>
                      <a:cxn ang="T124">
                        <a:pos x="T56" y="T57"/>
                      </a:cxn>
                      <a:cxn ang="T125">
                        <a:pos x="T58" y="T59"/>
                      </a:cxn>
                      <a:cxn ang="T126">
                        <a:pos x="T60" y="T61"/>
                      </a:cxn>
                      <a:cxn ang="T127">
                        <a:pos x="T62" y="T63"/>
                      </a:cxn>
                      <a:cxn ang="T128">
                        <a:pos x="T64" y="T65"/>
                      </a:cxn>
                      <a:cxn ang="T129">
                        <a:pos x="T66" y="T67"/>
                      </a:cxn>
                      <a:cxn ang="T130">
                        <a:pos x="T68" y="T69"/>
                      </a:cxn>
                      <a:cxn ang="T131">
                        <a:pos x="T70" y="T71"/>
                      </a:cxn>
                      <a:cxn ang="T132">
                        <a:pos x="T72" y="T73"/>
                      </a:cxn>
                      <a:cxn ang="T133">
                        <a:pos x="T74" y="T75"/>
                      </a:cxn>
                      <a:cxn ang="T134">
                        <a:pos x="T76" y="T77"/>
                      </a:cxn>
                      <a:cxn ang="T135">
                        <a:pos x="T78" y="T79"/>
                      </a:cxn>
                      <a:cxn ang="T136">
                        <a:pos x="T80" y="T81"/>
                      </a:cxn>
                      <a:cxn ang="T137">
                        <a:pos x="T82" y="T83"/>
                      </a:cxn>
                      <a:cxn ang="T138">
                        <a:pos x="T84" y="T85"/>
                      </a:cxn>
                      <a:cxn ang="T139">
                        <a:pos x="T86" y="T87"/>
                      </a:cxn>
                      <a:cxn ang="T140">
                        <a:pos x="T88" y="T89"/>
                      </a:cxn>
                      <a:cxn ang="T141">
                        <a:pos x="T90" y="T91"/>
                      </a:cxn>
                      <a:cxn ang="T142">
                        <a:pos x="T92" y="T93"/>
                      </a:cxn>
                      <a:cxn ang="T143">
                        <a:pos x="T94" y="T95"/>
                      </a:cxn>
                    </a:cxnLst>
                    <a:rect l="0" t="0" r="r" b="b"/>
                    <a:pathLst>
                      <a:path w="271" h="261">
                        <a:moveTo>
                          <a:pt x="23" y="261"/>
                        </a:moveTo>
                        <a:lnTo>
                          <a:pt x="46" y="243"/>
                        </a:lnTo>
                        <a:lnTo>
                          <a:pt x="47" y="233"/>
                        </a:lnTo>
                        <a:lnTo>
                          <a:pt x="49" y="222"/>
                        </a:lnTo>
                        <a:lnTo>
                          <a:pt x="51" y="212"/>
                        </a:lnTo>
                        <a:lnTo>
                          <a:pt x="55" y="202"/>
                        </a:lnTo>
                        <a:lnTo>
                          <a:pt x="62" y="181"/>
                        </a:lnTo>
                        <a:lnTo>
                          <a:pt x="70" y="163"/>
                        </a:lnTo>
                        <a:lnTo>
                          <a:pt x="81" y="145"/>
                        </a:lnTo>
                        <a:lnTo>
                          <a:pt x="93" y="128"/>
                        </a:lnTo>
                        <a:lnTo>
                          <a:pt x="106" y="113"/>
                        </a:lnTo>
                        <a:lnTo>
                          <a:pt x="121" y="98"/>
                        </a:lnTo>
                        <a:lnTo>
                          <a:pt x="137" y="85"/>
                        </a:lnTo>
                        <a:lnTo>
                          <a:pt x="154" y="74"/>
                        </a:lnTo>
                        <a:lnTo>
                          <a:pt x="170" y="64"/>
                        </a:lnTo>
                        <a:lnTo>
                          <a:pt x="189" y="56"/>
                        </a:lnTo>
                        <a:lnTo>
                          <a:pt x="208" y="49"/>
                        </a:lnTo>
                        <a:lnTo>
                          <a:pt x="229" y="44"/>
                        </a:lnTo>
                        <a:lnTo>
                          <a:pt x="239" y="42"/>
                        </a:lnTo>
                        <a:lnTo>
                          <a:pt x="249" y="41"/>
                        </a:lnTo>
                        <a:lnTo>
                          <a:pt x="260" y="41"/>
                        </a:lnTo>
                        <a:lnTo>
                          <a:pt x="271" y="40"/>
                        </a:lnTo>
                        <a:lnTo>
                          <a:pt x="271" y="0"/>
                        </a:lnTo>
                        <a:lnTo>
                          <a:pt x="257" y="0"/>
                        </a:lnTo>
                        <a:lnTo>
                          <a:pt x="244" y="1"/>
                        </a:lnTo>
                        <a:lnTo>
                          <a:pt x="232" y="2"/>
                        </a:lnTo>
                        <a:lnTo>
                          <a:pt x="219" y="4"/>
                        </a:lnTo>
                        <a:lnTo>
                          <a:pt x="195" y="10"/>
                        </a:lnTo>
                        <a:lnTo>
                          <a:pt x="172" y="18"/>
                        </a:lnTo>
                        <a:lnTo>
                          <a:pt x="148" y="28"/>
                        </a:lnTo>
                        <a:lnTo>
                          <a:pt x="127" y="40"/>
                        </a:lnTo>
                        <a:lnTo>
                          <a:pt x="107" y="54"/>
                        </a:lnTo>
                        <a:lnTo>
                          <a:pt x="88" y="69"/>
                        </a:lnTo>
                        <a:lnTo>
                          <a:pt x="71" y="86"/>
                        </a:lnTo>
                        <a:lnTo>
                          <a:pt x="56" y="105"/>
                        </a:lnTo>
                        <a:lnTo>
                          <a:pt x="41" y="124"/>
                        </a:lnTo>
                        <a:lnTo>
                          <a:pt x="29" y="145"/>
                        </a:lnTo>
                        <a:lnTo>
                          <a:pt x="19" y="167"/>
                        </a:lnTo>
                        <a:lnTo>
                          <a:pt x="10" y="189"/>
                        </a:lnTo>
                        <a:lnTo>
                          <a:pt x="7" y="202"/>
                        </a:lnTo>
                        <a:lnTo>
                          <a:pt x="4" y="215"/>
                        </a:lnTo>
                        <a:lnTo>
                          <a:pt x="2" y="226"/>
                        </a:lnTo>
                        <a:lnTo>
                          <a:pt x="0" y="239"/>
                        </a:lnTo>
                        <a:lnTo>
                          <a:pt x="23" y="221"/>
                        </a:lnTo>
                        <a:lnTo>
                          <a:pt x="23" y="261"/>
                        </a:lnTo>
                        <a:lnTo>
                          <a:pt x="44" y="261"/>
                        </a:lnTo>
                        <a:lnTo>
                          <a:pt x="46" y="243"/>
                        </a:lnTo>
                        <a:lnTo>
                          <a:pt x="23" y="26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22" name="Freeform 784"/>
                  <p:cNvSpPr>
                    <a:spLocks noChangeAspect="1"/>
                  </p:cNvSpPr>
                  <p:nvPr/>
                </p:nvSpPr>
                <p:spPr bwMode="auto">
                  <a:xfrm>
                    <a:off x="2834" y="1983"/>
                    <a:ext cx="29" cy="14"/>
                  </a:xfrm>
                  <a:custGeom>
                    <a:avLst/>
                    <a:gdLst>
                      <a:gd name="T0" fmla="*/ 0 w 83"/>
                      <a:gd name="T1" fmla="*/ 8 h 40"/>
                      <a:gd name="T2" fmla="*/ 8 w 83"/>
                      <a:gd name="T3" fmla="*/ 14 h 40"/>
                      <a:gd name="T4" fmla="*/ 29 w 83"/>
                      <a:gd name="T5" fmla="*/ 14 h 40"/>
                      <a:gd name="T6" fmla="*/ 29 w 83"/>
                      <a:gd name="T7" fmla="*/ 0 h 40"/>
                      <a:gd name="T8" fmla="*/ 8 w 83"/>
                      <a:gd name="T9" fmla="*/ 0 h 40"/>
                      <a:gd name="T10" fmla="*/ 0 w 83"/>
                      <a:gd name="T11" fmla="*/ 8 h 40"/>
                      <a:gd name="T12" fmla="*/ 0 w 83"/>
                      <a:gd name="T13" fmla="*/ 8 h 40"/>
                      <a:gd name="T14" fmla="*/ 1 w 83"/>
                      <a:gd name="T15" fmla="*/ 14 h 40"/>
                      <a:gd name="T16" fmla="*/ 8 w 83"/>
                      <a:gd name="T17" fmla="*/ 14 h 40"/>
                      <a:gd name="T18" fmla="*/ 0 w 83"/>
                      <a:gd name="T19" fmla="*/ 8 h 40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83" h="40">
                        <a:moveTo>
                          <a:pt x="0" y="22"/>
                        </a:moveTo>
                        <a:lnTo>
                          <a:pt x="23" y="40"/>
                        </a:lnTo>
                        <a:lnTo>
                          <a:pt x="83" y="40"/>
                        </a:lnTo>
                        <a:lnTo>
                          <a:pt x="83" y="0"/>
                        </a:lnTo>
                        <a:lnTo>
                          <a:pt x="23" y="0"/>
                        </a:lnTo>
                        <a:lnTo>
                          <a:pt x="0" y="22"/>
                        </a:lnTo>
                        <a:lnTo>
                          <a:pt x="2" y="40"/>
                        </a:lnTo>
                        <a:lnTo>
                          <a:pt x="23" y="40"/>
                        </a:lnTo>
                        <a:lnTo>
                          <a:pt x="0" y="2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23" name="Freeform 785"/>
                  <p:cNvSpPr>
                    <a:spLocks noChangeAspect="1"/>
                  </p:cNvSpPr>
                  <p:nvPr/>
                </p:nvSpPr>
                <p:spPr bwMode="auto">
                  <a:xfrm>
                    <a:off x="2770" y="1919"/>
                    <a:ext cx="79" cy="72"/>
                  </a:xfrm>
                  <a:custGeom>
                    <a:avLst/>
                    <a:gdLst>
                      <a:gd name="T0" fmla="*/ 0 w 269"/>
                      <a:gd name="T1" fmla="*/ 12 h 243"/>
                      <a:gd name="T2" fmla="*/ 0 w 269"/>
                      <a:gd name="T3" fmla="*/ 12 h 243"/>
                      <a:gd name="T4" fmla="*/ 3 w 269"/>
                      <a:gd name="T5" fmla="*/ 12 h 243"/>
                      <a:gd name="T6" fmla="*/ 6 w 269"/>
                      <a:gd name="T7" fmla="*/ 12 h 243"/>
                      <a:gd name="T8" fmla="*/ 9 w 269"/>
                      <a:gd name="T9" fmla="*/ 12 h 243"/>
                      <a:gd name="T10" fmla="*/ 12 w 269"/>
                      <a:gd name="T11" fmla="*/ 13 h 243"/>
                      <a:gd name="T12" fmla="*/ 18 w 269"/>
                      <a:gd name="T13" fmla="*/ 15 h 243"/>
                      <a:gd name="T14" fmla="*/ 24 w 269"/>
                      <a:gd name="T15" fmla="*/ 17 h 243"/>
                      <a:gd name="T16" fmla="*/ 29 w 269"/>
                      <a:gd name="T17" fmla="*/ 19 h 243"/>
                      <a:gd name="T18" fmla="*/ 34 w 269"/>
                      <a:gd name="T19" fmla="*/ 22 h 243"/>
                      <a:gd name="T20" fmla="*/ 39 w 269"/>
                      <a:gd name="T21" fmla="*/ 25 h 243"/>
                      <a:gd name="T22" fmla="*/ 44 w 269"/>
                      <a:gd name="T23" fmla="*/ 29 h 243"/>
                      <a:gd name="T24" fmla="*/ 48 w 269"/>
                      <a:gd name="T25" fmla="*/ 33 h 243"/>
                      <a:gd name="T26" fmla="*/ 52 w 269"/>
                      <a:gd name="T27" fmla="*/ 38 h 243"/>
                      <a:gd name="T28" fmla="*/ 56 w 269"/>
                      <a:gd name="T29" fmla="*/ 43 h 243"/>
                      <a:gd name="T30" fmla="*/ 59 w 269"/>
                      <a:gd name="T31" fmla="*/ 48 h 243"/>
                      <a:gd name="T32" fmla="*/ 61 w 269"/>
                      <a:gd name="T33" fmla="*/ 54 h 243"/>
                      <a:gd name="T34" fmla="*/ 63 w 269"/>
                      <a:gd name="T35" fmla="*/ 60 h 243"/>
                      <a:gd name="T36" fmla="*/ 64 w 269"/>
                      <a:gd name="T37" fmla="*/ 63 h 243"/>
                      <a:gd name="T38" fmla="*/ 65 w 269"/>
                      <a:gd name="T39" fmla="*/ 66 h 243"/>
                      <a:gd name="T40" fmla="*/ 65 w 269"/>
                      <a:gd name="T41" fmla="*/ 69 h 243"/>
                      <a:gd name="T42" fmla="*/ 66 w 269"/>
                      <a:gd name="T43" fmla="*/ 72 h 243"/>
                      <a:gd name="T44" fmla="*/ 79 w 269"/>
                      <a:gd name="T45" fmla="*/ 71 h 243"/>
                      <a:gd name="T46" fmla="*/ 79 w 269"/>
                      <a:gd name="T47" fmla="*/ 67 h 243"/>
                      <a:gd name="T48" fmla="*/ 78 w 269"/>
                      <a:gd name="T49" fmla="*/ 64 h 243"/>
                      <a:gd name="T50" fmla="*/ 77 w 269"/>
                      <a:gd name="T51" fmla="*/ 60 h 243"/>
                      <a:gd name="T52" fmla="*/ 76 w 269"/>
                      <a:gd name="T53" fmla="*/ 56 h 243"/>
                      <a:gd name="T54" fmla="*/ 74 w 269"/>
                      <a:gd name="T55" fmla="*/ 49 h 243"/>
                      <a:gd name="T56" fmla="*/ 71 w 269"/>
                      <a:gd name="T57" fmla="*/ 43 h 243"/>
                      <a:gd name="T58" fmla="*/ 67 w 269"/>
                      <a:gd name="T59" fmla="*/ 37 h 243"/>
                      <a:gd name="T60" fmla="*/ 63 w 269"/>
                      <a:gd name="T61" fmla="*/ 31 h 243"/>
                      <a:gd name="T62" fmla="*/ 58 w 269"/>
                      <a:gd name="T63" fmla="*/ 25 h 243"/>
                      <a:gd name="T64" fmla="*/ 53 w 269"/>
                      <a:gd name="T65" fmla="*/ 20 h 243"/>
                      <a:gd name="T66" fmla="*/ 48 w 269"/>
                      <a:gd name="T67" fmla="*/ 16 h 243"/>
                      <a:gd name="T68" fmla="*/ 42 w 269"/>
                      <a:gd name="T69" fmla="*/ 12 h 243"/>
                      <a:gd name="T70" fmla="*/ 36 w 269"/>
                      <a:gd name="T71" fmla="*/ 8 h 243"/>
                      <a:gd name="T72" fmla="*/ 29 w 269"/>
                      <a:gd name="T73" fmla="*/ 5 h 243"/>
                      <a:gd name="T74" fmla="*/ 22 w 269"/>
                      <a:gd name="T75" fmla="*/ 3 h 243"/>
                      <a:gd name="T76" fmla="*/ 15 w 269"/>
                      <a:gd name="T77" fmla="*/ 1 h 243"/>
                      <a:gd name="T78" fmla="*/ 11 w 269"/>
                      <a:gd name="T79" fmla="*/ 1 h 243"/>
                      <a:gd name="T80" fmla="*/ 8 w 269"/>
                      <a:gd name="T81" fmla="*/ 0 h 243"/>
                      <a:gd name="T82" fmla="*/ 4 w 269"/>
                      <a:gd name="T83" fmla="*/ 0 h 243"/>
                      <a:gd name="T84" fmla="*/ 0 w 269"/>
                      <a:gd name="T85" fmla="*/ 0 h 243"/>
                      <a:gd name="T86" fmla="*/ 0 w 269"/>
                      <a:gd name="T87" fmla="*/ 0 h 243"/>
                      <a:gd name="T88" fmla="*/ 0 w 269"/>
                      <a:gd name="T89" fmla="*/ 12 h 243"/>
                      <a:gd name="T90" fmla="*/ 0 w 269"/>
                      <a:gd name="T91" fmla="*/ 12 h 243"/>
                      <a:gd name="T92" fmla="*/ 0 w 269"/>
                      <a:gd name="T93" fmla="*/ 12 h 243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</a:gdLst>
                    <a:ahLst/>
                    <a:cxnLst>
                      <a:cxn ang="T94">
                        <a:pos x="T0" y="T1"/>
                      </a:cxn>
                      <a:cxn ang="T95">
                        <a:pos x="T2" y="T3"/>
                      </a:cxn>
                      <a:cxn ang="T96">
                        <a:pos x="T4" y="T5"/>
                      </a:cxn>
                      <a:cxn ang="T97">
                        <a:pos x="T6" y="T7"/>
                      </a:cxn>
                      <a:cxn ang="T98">
                        <a:pos x="T8" y="T9"/>
                      </a:cxn>
                      <a:cxn ang="T99">
                        <a:pos x="T10" y="T11"/>
                      </a:cxn>
                      <a:cxn ang="T100">
                        <a:pos x="T12" y="T13"/>
                      </a:cxn>
                      <a:cxn ang="T101">
                        <a:pos x="T14" y="T15"/>
                      </a:cxn>
                      <a:cxn ang="T102">
                        <a:pos x="T16" y="T17"/>
                      </a:cxn>
                      <a:cxn ang="T103">
                        <a:pos x="T18" y="T19"/>
                      </a:cxn>
                      <a:cxn ang="T104">
                        <a:pos x="T20" y="T21"/>
                      </a:cxn>
                      <a:cxn ang="T105">
                        <a:pos x="T22" y="T23"/>
                      </a:cxn>
                      <a:cxn ang="T106">
                        <a:pos x="T24" y="T25"/>
                      </a:cxn>
                      <a:cxn ang="T107">
                        <a:pos x="T26" y="T27"/>
                      </a:cxn>
                      <a:cxn ang="T108">
                        <a:pos x="T28" y="T29"/>
                      </a:cxn>
                      <a:cxn ang="T109">
                        <a:pos x="T30" y="T31"/>
                      </a:cxn>
                      <a:cxn ang="T110">
                        <a:pos x="T32" y="T33"/>
                      </a:cxn>
                      <a:cxn ang="T111">
                        <a:pos x="T34" y="T35"/>
                      </a:cxn>
                      <a:cxn ang="T112">
                        <a:pos x="T36" y="T37"/>
                      </a:cxn>
                      <a:cxn ang="T113">
                        <a:pos x="T38" y="T39"/>
                      </a:cxn>
                      <a:cxn ang="T114">
                        <a:pos x="T40" y="T41"/>
                      </a:cxn>
                      <a:cxn ang="T115">
                        <a:pos x="T42" y="T43"/>
                      </a:cxn>
                      <a:cxn ang="T116">
                        <a:pos x="T44" y="T45"/>
                      </a:cxn>
                      <a:cxn ang="T117">
                        <a:pos x="T46" y="T47"/>
                      </a:cxn>
                      <a:cxn ang="T118">
                        <a:pos x="T48" y="T49"/>
                      </a:cxn>
                      <a:cxn ang="T119">
                        <a:pos x="T50" y="T51"/>
                      </a:cxn>
                      <a:cxn ang="T120">
                        <a:pos x="T52" y="T53"/>
                      </a:cxn>
                      <a:cxn ang="T121">
                        <a:pos x="T54" y="T55"/>
                      </a:cxn>
                      <a:cxn ang="T122">
                        <a:pos x="T56" y="T57"/>
                      </a:cxn>
                      <a:cxn ang="T123">
                        <a:pos x="T58" y="T59"/>
                      </a:cxn>
                      <a:cxn ang="T124">
                        <a:pos x="T60" y="T61"/>
                      </a:cxn>
                      <a:cxn ang="T125">
                        <a:pos x="T62" y="T63"/>
                      </a:cxn>
                      <a:cxn ang="T126">
                        <a:pos x="T64" y="T65"/>
                      </a:cxn>
                      <a:cxn ang="T127">
                        <a:pos x="T66" y="T67"/>
                      </a:cxn>
                      <a:cxn ang="T128">
                        <a:pos x="T68" y="T69"/>
                      </a:cxn>
                      <a:cxn ang="T129">
                        <a:pos x="T70" y="T71"/>
                      </a:cxn>
                      <a:cxn ang="T130">
                        <a:pos x="T72" y="T73"/>
                      </a:cxn>
                      <a:cxn ang="T131">
                        <a:pos x="T74" y="T75"/>
                      </a:cxn>
                      <a:cxn ang="T132">
                        <a:pos x="T76" y="T77"/>
                      </a:cxn>
                      <a:cxn ang="T133">
                        <a:pos x="T78" y="T79"/>
                      </a:cxn>
                      <a:cxn ang="T134">
                        <a:pos x="T80" y="T81"/>
                      </a:cxn>
                      <a:cxn ang="T135">
                        <a:pos x="T82" y="T83"/>
                      </a:cxn>
                      <a:cxn ang="T136">
                        <a:pos x="T84" y="T85"/>
                      </a:cxn>
                      <a:cxn ang="T137">
                        <a:pos x="T86" y="T87"/>
                      </a:cxn>
                      <a:cxn ang="T138">
                        <a:pos x="T88" y="T89"/>
                      </a:cxn>
                      <a:cxn ang="T139">
                        <a:pos x="T90" y="T91"/>
                      </a:cxn>
                      <a:cxn ang="T140">
                        <a:pos x="T92" y="T93"/>
                      </a:cxn>
                    </a:cxnLst>
                    <a:rect l="0" t="0" r="r" b="b"/>
                    <a:pathLst>
                      <a:path w="269" h="243">
                        <a:moveTo>
                          <a:pt x="0" y="40"/>
                        </a:moveTo>
                        <a:lnTo>
                          <a:pt x="0" y="40"/>
                        </a:lnTo>
                        <a:lnTo>
                          <a:pt x="10" y="41"/>
                        </a:lnTo>
                        <a:lnTo>
                          <a:pt x="21" y="41"/>
                        </a:lnTo>
                        <a:lnTo>
                          <a:pt x="31" y="42"/>
                        </a:lnTo>
                        <a:lnTo>
                          <a:pt x="41" y="44"/>
                        </a:lnTo>
                        <a:lnTo>
                          <a:pt x="61" y="49"/>
                        </a:lnTo>
                        <a:lnTo>
                          <a:pt x="81" y="56"/>
                        </a:lnTo>
                        <a:lnTo>
                          <a:pt x="98" y="64"/>
                        </a:lnTo>
                        <a:lnTo>
                          <a:pt x="116" y="74"/>
                        </a:lnTo>
                        <a:lnTo>
                          <a:pt x="133" y="85"/>
                        </a:lnTo>
                        <a:lnTo>
                          <a:pt x="149" y="98"/>
                        </a:lnTo>
                        <a:lnTo>
                          <a:pt x="164" y="113"/>
                        </a:lnTo>
                        <a:lnTo>
                          <a:pt x="176" y="128"/>
                        </a:lnTo>
                        <a:lnTo>
                          <a:pt x="189" y="145"/>
                        </a:lnTo>
                        <a:lnTo>
                          <a:pt x="200" y="163"/>
                        </a:lnTo>
                        <a:lnTo>
                          <a:pt x="208" y="181"/>
                        </a:lnTo>
                        <a:lnTo>
                          <a:pt x="215" y="202"/>
                        </a:lnTo>
                        <a:lnTo>
                          <a:pt x="218" y="212"/>
                        </a:lnTo>
                        <a:lnTo>
                          <a:pt x="221" y="222"/>
                        </a:lnTo>
                        <a:lnTo>
                          <a:pt x="223" y="233"/>
                        </a:lnTo>
                        <a:lnTo>
                          <a:pt x="224" y="243"/>
                        </a:lnTo>
                        <a:lnTo>
                          <a:pt x="269" y="239"/>
                        </a:lnTo>
                        <a:lnTo>
                          <a:pt x="268" y="226"/>
                        </a:lnTo>
                        <a:lnTo>
                          <a:pt x="266" y="215"/>
                        </a:lnTo>
                        <a:lnTo>
                          <a:pt x="263" y="202"/>
                        </a:lnTo>
                        <a:lnTo>
                          <a:pt x="260" y="189"/>
                        </a:lnTo>
                        <a:lnTo>
                          <a:pt x="251" y="167"/>
                        </a:lnTo>
                        <a:lnTo>
                          <a:pt x="241" y="145"/>
                        </a:lnTo>
                        <a:lnTo>
                          <a:pt x="228" y="124"/>
                        </a:lnTo>
                        <a:lnTo>
                          <a:pt x="214" y="105"/>
                        </a:lnTo>
                        <a:lnTo>
                          <a:pt x="199" y="86"/>
                        </a:lnTo>
                        <a:lnTo>
                          <a:pt x="182" y="69"/>
                        </a:lnTo>
                        <a:lnTo>
                          <a:pt x="163" y="54"/>
                        </a:lnTo>
                        <a:lnTo>
                          <a:pt x="143" y="40"/>
                        </a:lnTo>
                        <a:lnTo>
                          <a:pt x="121" y="28"/>
                        </a:lnTo>
                        <a:lnTo>
                          <a:pt x="98" y="18"/>
                        </a:lnTo>
                        <a:lnTo>
                          <a:pt x="75" y="10"/>
                        </a:lnTo>
                        <a:lnTo>
                          <a:pt x="51" y="4"/>
                        </a:lnTo>
                        <a:lnTo>
                          <a:pt x="38" y="2"/>
                        </a:lnTo>
                        <a:lnTo>
                          <a:pt x="26" y="1"/>
                        </a:lnTo>
                        <a:lnTo>
                          <a:pt x="12" y="0"/>
                        </a:lnTo>
                        <a:lnTo>
                          <a:pt x="0" y="0"/>
                        </a:lnTo>
                        <a:lnTo>
                          <a:pt x="0" y="4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24" name="Freeform 786"/>
                  <p:cNvSpPr>
                    <a:spLocks noChangeAspect="1"/>
                  </p:cNvSpPr>
                  <p:nvPr/>
                </p:nvSpPr>
                <p:spPr bwMode="auto">
                  <a:xfrm>
                    <a:off x="2691" y="1919"/>
                    <a:ext cx="79" cy="79"/>
                  </a:xfrm>
                  <a:custGeom>
                    <a:avLst/>
                    <a:gdLst>
                      <a:gd name="T0" fmla="*/ 6 w 270"/>
                      <a:gd name="T1" fmla="*/ 79 h 261"/>
                      <a:gd name="T2" fmla="*/ 13 w 270"/>
                      <a:gd name="T3" fmla="*/ 74 h 261"/>
                      <a:gd name="T4" fmla="*/ 13 w 270"/>
                      <a:gd name="T5" fmla="*/ 70 h 261"/>
                      <a:gd name="T6" fmla="*/ 14 w 270"/>
                      <a:gd name="T7" fmla="*/ 67 h 261"/>
                      <a:gd name="T8" fmla="*/ 15 w 270"/>
                      <a:gd name="T9" fmla="*/ 64 h 261"/>
                      <a:gd name="T10" fmla="*/ 16 w 270"/>
                      <a:gd name="T11" fmla="*/ 61 h 261"/>
                      <a:gd name="T12" fmla="*/ 17 w 270"/>
                      <a:gd name="T13" fmla="*/ 58 h 261"/>
                      <a:gd name="T14" fmla="*/ 18 w 270"/>
                      <a:gd name="T15" fmla="*/ 55 h 261"/>
                      <a:gd name="T16" fmla="*/ 19 w 270"/>
                      <a:gd name="T17" fmla="*/ 52 h 261"/>
                      <a:gd name="T18" fmla="*/ 20 w 270"/>
                      <a:gd name="T19" fmla="*/ 49 h 261"/>
                      <a:gd name="T20" fmla="*/ 23 w 270"/>
                      <a:gd name="T21" fmla="*/ 44 h 261"/>
                      <a:gd name="T22" fmla="*/ 27 w 270"/>
                      <a:gd name="T23" fmla="*/ 39 h 261"/>
                      <a:gd name="T24" fmla="*/ 30 w 270"/>
                      <a:gd name="T25" fmla="*/ 34 h 261"/>
                      <a:gd name="T26" fmla="*/ 35 w 270"/>
                      <a:gd name="T27" fmla="*/ 30 h 261"/>
                      <a:gd name="T28" fmla="*/ 40 w 270"/>
                      <a:gd name="T29" fmla="*/ 26 h 261"/>
                      <a:gd name="T30" fmla="*/ 44 w 270"/>
                      <a:gd name="T31" fmla="*/ 22 h 261"/>
                      <a:gd name="T32" fmla="*/ 49 w 270"/>
                      <a:gd name="T33" fmla="*/ 19 h 261"/>
                      <a:gd name="T34" fmla="*/ 55 w 270"/>
                      <a:gd name="T35" fmla="*/ 17 h 261"/>
                      <a:gd name="T36" fmla="*/ 58 w 270"/>
                      <a:gd name="T37" fmla="*/ 16 h 261"/>
                      <a:gd name="T38" fmla="*/ 61 w 270"/>
                      <a:gd name="T39" fmla="*/ 15 h 261"/>
                      <a:gd name="T40" fmla="*/ 63 w 270"/>
                      <a:gd name="T41" fmla="*/ 14 h 261"/>
                      <a:gd name="T42" fmla="*/ 66 w 270"/>
                      <a:gd name="T43" fmla="*/ 13 h 261"/>
                      <a:gd name="T44" fmla="*/ 70 w 270"/>
                      <a:gd name="T45" fmla="*/ 13 h 261"/>
                      <a:gd name="T46" fmla="*/ 73 w 270"/>
                      <a:gd name="T47" fmla="*/ 12 h 261"/>
                      <a:gd name="T48" fmla="*/ 76 w 270"/>
                      <a:gd name="T49" fmla="*/ 12 h 261"/>
                      <a:gd name="T50" fmla="*/ 79 w 270"/>
                      <a:gd name="T51" fmla="*/ 12 h 261"/>
                      <a:gd name="T52" fmla="*/ 79 w 270"/>
                      <a:gd name="T53" fmla="*/ 0 h 261"/>
                      <a:gd name="T54" fmla="*/ 75 w 270"/>
                      <a:gd name="T55" fmla="*/ 0 h 261"/>
                      <a:gd name="T56" fmla="*/ 71 w 270"/>
                      <a:gd name="T57" fmla="*/ 0 h 261"/>
                      <a:gd name="T58" fmla="*/ 68 w 270"/>
                      <a:gd name="T59" fmla="*/ 1 h 261"/>
                      <a:gd name="T60" fmla="*/ 64 w 270"/>
                      <a:gd name="T61" fmla="*/ 1 h 261"/>
                      <a:gd name="T62" fmla="*/ 60 w 270"/>
                      <a:gd name="T63" fmla="*/ 2 h 261"/>
                      <a:gd name="T64" fmla="*/ 57 w 270"/>
                      <a:gd name="T65" fmla="*/ 3 h 261"/>
                      <a:gd name="T66" fmla="*/ 53 w 270"/>
                      <a:gd name="T67" fmla="*/ 4 h 261"/>
                      <a:gd name="T68" fmla="*/ 49 w 270"/>
                      <a:gd name="T69" fmla="*/ 6 h 261"/>
                      <a:gd name="T70" fmla="*/ 43 w 270"/>
                      <a:gd name="T71" fmla="*/ 8 h 261"/>
                      <a:gd name="T72" fmla="*/ 37 w 270"/>
                      <a:gd name="T73" fmla="*/ 12 h 261"/>
                      <a:gd name="T74" fmla="*/ 31 w 270"/>
                      <a:gd name="T75" fmla="*/ 16 h 261"/>
                      <a:gd name="T76" fmla="*/ 25 w 270"/>
                      <a:gd name="T77" fmla="*/ 21 h 261"/>
                      <a:gd name="T78" fmla="*/ 20 w 270"/>
                      <a:gd name="T79" fmla="*/ 26 h 261"/>
                      <a:gd name="T80" fmla="*/ 16 w 270"/>
                      <a:gd name="T81" fmla="*/ 32 h 261"/>
                      <a:gd name="T82" fmla="*/ 11 w 270"/>
                      <a:gd name="T83" fmla="*/ 38 h 261"/>
                      <a:gd name="T84" fmla="*/ 8 w 270"/>
                      <a:gd name="T85" fmla="*/ 44 h 261"/>
                      <a:gd name="T86" fmla="*/ 6 w 270"/>
                      <a:gd name="T87" fmla="*/ 48 h 261"/>
                      <a:gd name="T88" fmla="*/ 5 w 270"/>
                      <a:gd name="T89" fmla="*/ 51 h 261"/>
                      <a:gd name="T90" fmla="*/ 4 w 270"/>
                      <a:gd name="T91" fmla="*/ 54 h 261"/>
                      <a:gd name="T92" fmla="*/ 3 w 270"/>
                      <a:gd name="T93" fmla="*/ 58 h 261"/>
                      <a:gd name="T94" fmla="*/ 2 w 270"/>
                      <a:gd name="T95" fmla="*/ 61 h 261"/>
                      <a:gd name="T96" fmla="*/ 1 w 270"/>
                      <a:gd name="T97" fmla="*/ 65 h 261"/>
                      <a:gd name="T98" fmla="*/ 0 w 270"/>
                      <a:gd name="T99" fmla="*/ 69 h 261"/>
                      <a:gd name="T100" fmla="*/ 0 w 270"/>
                      <a:gd name="T101" fmla="*/ 72 h 261"/>
                      <a:gd name="T102" fmla="*/ 6 w 270"/>
                      <a:gd name="T103" fmla="*/ 67 h 261"/>
                      <a:gd name="T104" fmla="*/ 6 w 270"/>
                      <a:gd name="T105" fmla="*/ 79 h 261"/>
                      <a:gd name="T106" fmla="*/ 13 w 270"/>
                      <a:gd name="T107" fmla="*/ 79 h 261"/>
                      <a:gd name="T108" fmla="*/ 13 w 270"/>
                      <a:gd name="T109" fmla="*/ 74 h 261"/>
                      <a:gd name="T110" fmla="*/ 6 w 270"/>
                      <a:gd name="T111" fmla="*/ 79 h 261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</a:gdLst>
                    <a:ahLst/>
                    <a:cxnLst>
                      <a:cxn ang="T112">
                        <a:pos x="T0" y="T1"/>
                      </a:cxn>
                      <a:cxn ang="T113">
                        <a:pos x="T2" y="T3"/>
                      </a:cxn>
                      <a:cxn ang="T114">
                        <a:pos x="T4" y="T5"/>
                      </a:cxn>
                      <a:cxn ang="T115">
                        <a:pos x="T6" y="T7"/>
                      </a:cxn>
                      <a:cxn ang="T116">
                        <a:pos x="T8" y="T9"/>
                      </a:cxn>
                      <a:cxn ang="T117">
                        <a:pos x="T10" y="T11"/>
                      </a:cxn>
                      <a:cxn ang="T118">
                        <a:pos x="T12" y="T13"/>
                      </a:cxn>
                      <a:cxn ang="T119">
                        <a:pos x="T14" y="T15"/>
                      </a:cxn>
                      <a:cxn ang="T120">
                        <a:pos x="T16" y="T17"/>
                      </a:cxn>
                      <a:cxn ang="T121">
                        <a:pos x="T18" y="T19"/>
                      </a:cxn>
                      <a:cxn ang="T122">
                        <a:pos x="T20" y="T21"/>
                      </a:cxn>
                      <a:cxn ang="T123">
                        <a:pos x="T22" y="T23"/>
                      </a:cxn>
                      <a:cxn ang="T124">
                        <a:pos x="T24" y="T25"/>
                      </a:cxn>
                      <a:cxn ang="T125">
                        <a:pos x="T26" y="T27"/>
                      </a:cxn>
                      <a:cxn ang="T126">
                        <a:pos x="T28" y="T29"/>
                      </a:cxn>
                      <a:cxn ang="T127">
                        <a:pos x="T30" y="T31"/>
                      </a:cxn>
                      <a:cxn ang="T128">
                        <a:pos x="T32" y="T33"/>
                      </a:cxn>
                      <a:cxn ang="T129">
                        <a:pos x="T34" y="T35"/>
                      </a:cxn>
                      <a:cxn ang="T130">
                        <a:pos x="T36" y="T37"/>
                      </a:cxn>
                      <a:cxn ang="T131">
                        <a:pos x="T38" y="T39"/>
                      </a:cxn>
                      <a:cxn ang="T132">
                        <a:pos x="T40" y="T41"/>
                      </a:cxn>
                      <a:cxn ang="T133">
                        <a:pos x="T42" y="T43"/>
                      </a:cxn>
                      <a:cxn ang="T134">
                        <a:pos x="T44" y="T45"/>
                      </a:cxn>
                      <a:cxn ang="T135">
                        <a:pos x="T46" y="T47"/>
                      </a:cxn>
                      <a:cxn ang="T136">
                        <a:pos x="T48" y="T49"/>
                      </a:cxn>
                      <a:cxn ang="T137">
                        <a:pos x="T50" y="T51"/>
                      </a:cxn>
                      <a:cxn ang="T138">
                        <a:pos x="T52" y="T53"/>
                      </a:cxn>
                      <a:cxn ang="T139">
                        <a:pos x="T54" y="T55"/>
                      </a:cxn>
                      <a:cxn ang="T140">
                        <a:pos x="T56" y="T57"/>
                      </a:cxn>
                      <a:cxn ang="T141">
                        <a:pos x="T58" y="T59"/>
                      </a:cxn>
                      <a:cxn ang="T142">
                        <a:pos x="T60" y="T61"/>
                      </a:cxn>
                      <a:cxn ang="T143">
                        <a:pos x="T62" y="T63"/>
                      </a:cxn>
                      <a:cxn ang="T144">
                        <a:pos x="T64" y="T65"/>
                      </a:cxn>
                      <a:cxn ang="T145">
                        <a:pos x="T66" y="T67"/>
                      </a:cxn>
                      <a:cxn ang="T146">
                        <a:pos x="T68" y="T69"/>
                      </a:cxn>
                      <a:cxn ang="T147">
                        <a:pos x="T70" y="T71"/>
                      </a:cxn>
                      <a:cxn ang="T148">
                        <a:pos x="T72" y="T73"/>
                      </a:cxn>
                      <a:cxn ang="T149">
                        <a:pos x="T74" y="T75"/>
                      </a:cxn>
                      <a:cxn ang="T150">
                        <a:pos x="T76" y="T77"/>
                      </a:cxn>
                      <a:cxn ang="T151">
                        <a:pos x="T78" y="T79"/>
                      </a:cxn>
                      <a:cxn ang="T152">
                        <a:pos x="T80" y="T81"/>
                      </a:cxn>
                      <a:cxn ang="T153">
                        <a:pos x="T82" y="T83"/>
                      </a:cxn>
                      <a:cxn ang="T154">
                        <a:pos x="T84" y="T85"/>
                      </a:cxn>
                      <a:cxn ang="T155">
                        <a:pos x="T86" y="T87"/>
                      </a:cxn>
                      <a:cxn ang="T156">
                        <a:pos x="T88" y="T89"/>
                      </a:cxn>
                      <a:cxn ang="T157">
                        <a:pos x="T90" y="T91"/>
                      </a:cxn>
                      <a:cxn ang="T158">
                        <a:pos x="T92" y="T93"/>
                      </a:cxn>
                      <a:cxn ang="T159">
                        <a:pos x="T94" y="T95"/>
                      </a:cxn>
                      <a:cxn ang="T160">
                        <a:pos x="T96" y="T97"/>
                      </a:cxn>
                      <a:cxn ang="T161">
                        <a:pos x="T98" y="T99"/>
                      </a:cxn>
                      <a:cxn ang="T162">
                        <a:pos x="T100" y="T101"/>
                      </a:cxn>
                      <a:cxn ang="T163">
                        <a:pos x="T102" y="T103"/>
                      </a:cxn>
                      <a:cxn ang="T164">
                        <a:pos x="T104" y="T105"/>
                      </a:cxn>
                      <a:cxn ang="T165">
                        <a:pos x="T106" y="T107"/>
                      </a:cxn>
                      <a:cxn ang="T166">
                        <a:pos x="T108" y="T109"/>
                      </a:cxn>
                      <a:cxn ang="T167">
                        <a:pos x="T110" y="T111"/>
                      </a:cxn>
                    </a:cxnLst>
                    <a:rect l="0" t="0" r="r" b="b"/>
                    <a:pathLst>
                      <a:path w="270" h="261">
                        <a:moveTo>
                          <a:pt x="22" y="261"/>
                        </a:moveTo>
                        <a:lnTo>
                          <a:pt x="45" y="243"/>
                        </a:lnTo>
                        <a:lnTo>
                          <a:pt x="46" y="232"/>
                        </a:lnTo>
                        <a:lnTo>
                          <a:pt x="48" y="221"/>
                        </a:lnTo>
                        <a:lnTo>
                          <a:pt x="50" y="212"/>
                        </a:lnTo>
                        <a:lnTo>
                          <a:pt x="54" y="201"/>
                        </a:lnTo>
                        <a:lnTo>
                          <a:pt x="57" y="192"/>
                        </a:lnTo>
                        <a:lnTo>
                          <a:pt x="60" y="181"/>
                        </a:lnTo>
                        <a:lnTo>
                          <a:pt x="64" y="172"/>
                        </a:lnTo>
                        <a:lnTo>
                          <a:pt x="68" y="163"/>
                        </a:lnTo>
                        <a:lnTo>
                          <a:pt x="79" y="144"/>
                        </a:lnTo>
                        <a:lnTo>
                          <a:pt x="92" y="128"/>
                        </a:lnTo>
                        <a:lnTo>
                          <a:pt x="104" y="113"/>
                        </a:lnTo>
                        <a:lnTo>
                          <a:pt x="119" y="98"/>
                        </a:lnTo>
                        <a:lnTo>
                          <a:pt x="135" y="85"/>
                        </a:lnTo>
                        <a:lnTo>
                          <a:pt x="152" y="74"/>
                        </a:lnTo>
                        <a:lnTo>
                          <a:pt x="169" y="64"/>
                        </a:lnTo>
                        <a:lnTo>
                          <a:pt x="188" y="56"/>
                        </a:lnTo>
                        <a:lnTo>
                          <a:pt x="198" y="53"/>
                        </a:lnTo>
                        <a:lnTo>
                          <a:pt x="207" y="49"/>
                        </a:lnTo>
                        <a:lnTo>
                          <a:pt x="217" y="46"/>
                        </a:lnTo>
                        <a:lnTo>
                          <a:pt x="227" y="44"/>
                        </a:lnTo>
                        <a:lnTo>
                          <a:pt x="238" y="42"/>
                        </a:lnTo>
                        <a:lnTo>
                          <a:pt x="248" y="41"/>
                        </a:lnTo>
                        <a:lnTo>
                          <a:pt x="259" y="41"/>
                        </a:lnTo>
                        <a:lnTo>
                          <a:pt x="270" y="40"/>
                        </a:lnTo>
                        <a:lnTo>
                          <a:pt x="270" y="0"/>
                        </a:lnTo>
                        <a:lnTo>
                          <a:pt x="257" y="0"/>
                        </a:lnTo>
                        <a:lnTo>
                          <a:pt x="243" y="1"/>
                        </a:lnTo>
                        <a:lnTo>
                          <a:pt x="231" y="2"/>
                        </a:lnTo>
                        <a:lnTo>
                          <a:pt x="218" y="4"/>
                        </a:lnTo>
                        <a:lnTo>
                          <a:pt x="205" y="7"/>
                        </a:lnTo>
                        <a:lnTo>
                          <a:pt x="194" y="10"/>
                        </a:lnTo>
                        <a:lnTo>
                          <a:pt x="181" y="14"/>
                        </a:lnTo>
                        <a:lnTo>
                          <a:pt x="169" y="19"/>
                        </a:lnTo>
                        <a:lnTo>
                          <a:pt x="146" y="28"/>
                        </a:lnTo>
                        <a:lnTo>
                          <a:pt x="125" y="40"/>
                        </a:lnTo>
                        <a:lnTo>
                          <a:pt x="105" y="54"/>
                        </a:lnTo>
                        <a:lnTo>
                          <a:pt x="86" y="69"/>
                        </a:lnTo>
                        <a:lnTo>
                          <a:pt x="69" y="86"/>
                        </a:lnTo>
                        <a:lnTo>
                          <a:pt x="54" y="105"/>
                        </a:lnTo>
                        <a:lnTo>
                          <a:pt x="39" y="124"/>
                        </a:lnTo>
                        <a:lnTo>
                          <a:pt x="27" y="145"/>
                        </a:lnTo>
                        <a:lnTo>
                          <a:pt x="22" y="157"/>
                        </a:lnTo>
                        <a:lnTo>
                          <a:pt x="17" y="167"/>
                        </a:lnTo>
                        <a:lnTo>
                          <a:pt x="13" y="179"/>
                        </a:lnTo>
                        <a:lnTo>
                          <a:pt x="9" y="191"/>
                        </a:lnTo>
                        <a:lnTo>
                          <a:pt x="6" y="202"/>
                        </a:lnTo>
                        <a:lnTo>
                          <a:pt x="3" y="215"/>
                        </a:lnTo>
                        <a:lnTo>
                          <a:pt x="1" y="227"/>
                        </a:lnTo>
                        <a:lnTo>
                          <a:pt x="0" y="239"/>
                        </a:lnTo>
                        <a:lnTo>
                          <a:pt x="22" y="221"/>
                        </a:lnTo>
                        <a:lnTo>
                          <a:pt x="22" y="261"/>
                        </a:lnTo>
                        <a:lnTo>
                          <a:pt x="43" y="261"/>
                        </a:lnTo>
                        <a:lnTo>
                          <a:pt x="45" y="243"/>
                        </a:lnTo>
                        <a:lnTo>
                          <a:pt x="22" y="26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25" name="Freeform 787"/>
                  <p:cNvSpPr>
                    <a:spLocks noChangeAspect="1"/>
                  </p:cNvSpPr>
                  <p:nvPr/>
                </p:nvSpPr>
                <p:spPr bwMode="auto">
                  <a:xfrm>
                    <a:off x="2670" y="1983"/>
                    <a:ext cx="29" cy="14"/>
                  </a:xfrm>
                  <a:custGeom>
                    <a:avLst/>
                    <a:gdLst>
                      <a:gd name="T0" fmla="*/ 0 w 84"/>
                      <a:gd name="T1" fmla="*/ 8 h 40"/>
                      <a:gd name="T2" fmla="*/ 8 w 84"/>
                      <a:gd name="T3" fmla="*/ 14 h 40"/>
                      <a:gd name="T4" fmla="*/ 29 w 84"/>
                      <a:gd name="T5" fmla="*/ 14 h 40"/>
                      <a:gd name="T6" fmla="*/ 29 w 84"/>
                      <a:gd name="T7" fmla="*/ 0 h 40"/>
                      <a:gd name="T8" fmla="*/ 8 w 84"/>
                      <a:gd name="T9" fmla="*/ 0 h 40"/>
                      <a:gd name="T10" fmla="*/ 0 w 84"/>
                      <a:gd name="T11" fmla="*/ 8 h 40"/>
                      <a:gd name="T12" fmla="*/ 0 w 84"/>
                      <a:gd name="T13" fmla="*/ 8 h 40"/>
                      <a:gd name="T14" fmla="*/ 1 w 84"/>
                      <a:gd name="T15" fmla="*/ 14 h 40"/>
                      <a:gd name="T16" fmla="*/ 8 w 84"/>
                      <a:gd name="T17" fmla="*/ 14 h 40"/>
                      <a:gd name="T18" fmla="*/ 0 w 84"/>
                      <a:gd name="T19" fmla="*/ 8 h 40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84" h="40">
                        <a:moveTo>
                          <a:pt x="0" y="22"/>
                        </a:moveTo>
                        <a:lnTo>
                          <a:pt x="22" y="40"/>
                        </a:lnTo>
                        <a:lnTo>
                          <a:pt x="84" y="40"/>
                        </a:lnTo>
                        <a:lnTo>
                          <a:pt x="84" y="0"/>
                        </a:lnTo>
                        <a:lnTo>
                          <a:pt x="22" y="0"/>
                        </a:lnTo>
                        <a:lnTo>
                          <a:pt x="0" y="22"/>
                        </a:lnTo>
                        <a:lnTo>
                          <a:pt x="2" y="40"/>
                        </a:lnTo>
                        <a:lnTo>
                          <a:pt x="22" y="40"/>
                        </a:lnTo>
                        <a:lnTo>
                          <a:pt x="0" y="22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26" name="Freeform 788"/>
                  <p:cNvSpPr>
                    <a:spLocks noChangeAspect="1"/>
                  </p:cNvSpPr>
                  <p:nvPr/>
                </p:nvSpPr>
                <p:spPr bwMode="auto">
                  <a:xfrm>
                    <a:off x="2606" y="1919"/>
                    <a:ext cx="79" cy="72"/>
                  </a:xfrm>
                  <a:custGeom>
                    <a:avLst/>
                    <a:gdLst>
                      <a:gd name="T0" fmla="*/ 0 w 270"/>
                      <a:gd name="T1" fmla="*/ 12 h 243"/>
                      <a:gd name="T2" fmla="*/ 0 w 270"/>
                      <a:gd name="T3" fmla="*/ 12 h 243"/>
                      <a:gd name="T4" fmla="*/ 3 w 270"/>
                      <a:gd name="T5" fmla="*/ 12 h 243"/>
                      <a:gd name="T6" fmla="*/ 6 w 270"/>
                      <a:gd name="T7" fmla="*/ 12 h 243"/>
                      <a:gd name="T8" fmla="*/ 9 w 270"/>
                      <a:gd name="T9" fmla="*/ 12 h 243"/>
                      <a:gd name="T10" fmla="*/ 12 w 270"/>
                      <a:gd name="T11" fmla="*/ 13 h 243"/>
                      <a:gd name="T12" fmla="*/ 18 w 270"/>
                      <a:gd name="T13" fmla="*/ 15 h 243"/>
                      <a:gd name="T14" fmla="*/ 23 w 270"/>
                      <a:gd name="T15" fmla="*/ 17 h 243"/>
                      <a:gd name="T16" fmla="*/ 29 w 270"/>
                      <a:gd name="T17" fmla="*/ 19 h 243"/>
                      <a:gd name="T18" fmla="*/ 34 w 270"/>
                      <a:gd name="T19" fmla="*/ 22 h 243"/>
                      <a:gd name="T20" fmla="*/ 39 w 270"/>
                      <a:gd name="T21" fmla="*/ 25 h 243"/>
                      <a:gd name="T22" fmla="*/ 44 w 270"/>
                      <a:gd name="T23" fmla="*/ 29 h 243"/>
                      <a:gd name="T24" fmla="*/ 48 w 270"/>
                      <a:gd name="T25" fmla="*/ 33 h 243"/>
                      <a:gd name="T26" fmla="*/ 52 w 270"/>
                      <a:gd name="T27" fmla="*/ 38 h 243"/>
                      <a:gd name="T28" fmla="*/ 55 w 270"/>
                      <a:gd name="T29" fmla="*/ 43 h 243"/>
                      <a:gd name="T30" fmla="*/ 58 w 270"/>
                      <a:gd name="T31" fmla="*/ 48 h 243"/>
                      <a:gd name="T32" fmla="*/ 61 w 270"/>
                      <a:gd name="T33" fmla="*/ 54 h 243"/>
                      <a:gd name="T34" fmla="*/ 63 w 270"/>
                      <a:gd name="T35" fmla="*/ 60 h 243"/>
                      <a:gd name="T36" fmla="*/ 64 w 270"/>
                      <a:gd name="T37" fmla="*/ 63 h 243"/>
                      <a:gd name="T38" fmla="*/ 65 w 270"/>
                      <a:gd name="T39" fmla="*/ 66 h 243"/>
                      <a:gd name="T40" fmla="*/ 65 w 270"/>
                      <a:gd name="T41" fmla="*/ 69 h 243"/>
                      <a:gd name="T42" fmla="*/ 66 w 270"/>
                      <a:gd name="T43" fmla="*/ 72 h 243"/>
                      <a:gd name="T44" fmla="*/ 79 w 270"/>
                      <a:gd name="T45" fmla="*/ 71 h 243"/>
                      <a:gd name="T46" fmla="*/ 78 w 270"/>
                      <a:gd name="T47" fmla="*/ 67 h 243"/>
                      <a:gd name="T48" fmla="*/ 78 w 270"/>
                      <a:gd name="T49" fmla="*/ 64 h 243"/>
                      <a:gd name="T50" fmla="*/ 77 w 270"/>
                      <a:gd name="T51" fmla="*/ 60 h 243"/>
                      <a:gd name="T52" fmla="*/ 76 w 270"/>
                      <a:gd name="T53" fmla="*/ 56 h 243"/>
                      <a:gd name="T54" fmla="*/ 74 w 270"/>
                      <a:gd name="T55" fmla="*/ 49 h 243"/>
                      <a:gd name="T56" fmla="*/ 71 w 270"/>
                      <a:gd name="T57" fmla="*/ 43 h 243"/>
                      <a:gd name="T58" fmla="*/ 67 w 270"/>
                      <a:gd name="T59" fmla="*/ 37 h 243"/>
                      <a:gd name="T60" fmla="*/ 63 w 270"/>
                      <a:gd name="T61" fmla="*/ 31 h 243"/>
                      <a:gd name="T62" fmla="*/ 58 w 270"/>
                      <a:gd name="T63" fmla="*/ 25 h 243"/>
                      <a:gd name="T64" fmla="*/ 53 w 270"/>
                      <a:gd name="T65" fmla="*/ 20 h 243"/>
                      <a:gd name="T66" fmla="*/ 48 w 270"/>
                      <a:gd name="T67" fmla="*/ 16 h 243"/>
                      <a:gd name="T68" fmla="*/ 42 w 270"/>
                      <a:gd name="T69" fmla="*/ 12 h 243"/>
                      <a:gd name="T70" fmla="*/ 36 w 270"/>
                      <a:gd name="T71" fmla="*/ 8 h 243"/>
                      <a:gd name="T72" fmla="*/ 29 w 270"/>
                      <a:gd name="T73" fmla="*/ 5 h 243"/>
                      <a:gd name="T74" fmla="*/ 22 w 270"/>
                      <a:gd name="T75" fmla="*/ 3 h 243"/>
                      <a:gd name="T76" fmla="*/ 15 w 270"/>
                      <a:gd name="T77" fmla="*/ 1 h 243"/>
                      <a:gd name="T78" fmla="*/ 11 w 270"/>
                      <a:gd name="T79" fmla="*/ 1 h 243"/>
                      <a:gd name="T80" fmla="*/ 8 w 270"/>
                      <a:gd name="T81" fmla="*/ 0 h 243"/>
                      <a:gd name="T82" fmla="*/ 4 w 270"/>
                      <a:gd name="T83" fmla="*/ 0 h 243"/>
                      <a:gd name="T84" fmla="*/ 0 w 270"/>
                      <a:gd name="T85" fmla="*/ 0 h 243"/>
                      <a:gd name="T86" fmla="*/ 0 w 270"/>
                      <a:gd name="T87" fmla="*/ 0 h 243"/>
                      <a:gd name="T88" fmla="*/ 0 w 270"/>
                      <a:gd name="T89" fmla="*/ 12 h 243"/>
                      <a:gd name="T90" fmla="*/ 0 w 270"/>
                      <a:gd name="T91" fmla="*/ 12 h 243"/>
                      <a:gd name="T92" fmla="*/ 0 w 270"/>
                      <a:gd name="T93" fmla="*/ 12 h 243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</a:gdLst>
                    <a:ahLst/>
                    <a:cxnLst>
                      <a:cxn ang="T94">
                        <a:pos x="T0" y="T1"/>
                      </a:cxn>
                      <a:cxn ang="T95">
                        <a:pos x="T2" y="T3"/>
                      </a:cxn>
                      <a:cxn ang="T96">
                        <a:pos x="T4" y="T5"/>
                      </a:cxn>
                      <a:cxn ang="T97">
                        <a:pos x="T6" y="T7"/>
                      </a:cxn>
                      <a:cxn ang="T98">
                        <a:pos x="T8" y="T9"/>
                      </a:cxn>
                      <a:cxn ang="T99">
                        <a:pos x="T10" y="T11"/>
                      </a:cxn>
                      <a:cxn ang="T100">
                        <a:pos x="T12" y="T13"/>
                      </a:cxn>
                      <a:cxn ang="T101">
                        <a:pos x="T14" y="T15"/>
                      </a:cxn>
                      <a:cxn ang="T102">
                        <a:pos x="T16" y="T17"/>
                      </a:cxn>
                      <a:cxn ang="T103">
                        <a:pos x="T18" y="T19"/>
                      </a:cxn>
                      <a:cxn ang="T104">
                        <a:pos x="T20" y="T21"/>
                      </a:cxn>
                      <a:cxn ang="T105">
                        <a:pos x="T22" y="T23"/>
                      </a:cxn>
                      <a:cxn ang="T106">
                        <a:pos x="T24" y="T25"/>
                      </a:cxn>
                      <a:cxn ang="T107">
                        <a:pos x="T26" y="T27"/>
                      </a:cxn>
                      <a:cxn ang="T108">
                        <a:pos x="T28" y="T29"/>
                      </a:cxn>
                      <a:cxn ang="T109">
                        <a:pos x="T30" y="T31"/>
                      </a:cxn>
                      <a:cxn ang="T110">
                        <a:pos x="T32" y="T33"/>
                      </a:cxn>
                      <a:cxn ang="T111">
                        <a:pos x="T34" y="T35"/>
                      </a:cxn>
                      <a:cxn ang="T112">
                        <a:pos x="T36" y="T37"/>
                      </a:cxn>
                      <a:cxn ang="T113">
                        <a:pos x="T38" y="T39"/>
                      </a:cxn>
                      <a:cxn ang="T114">
                        <a:pos x="T40" y="T41"/>
                      </a:cxn>
                      <a:cxn ang="T115">
                        <a:pos x="T42" y="T43"/>
                      </a:cxn>
                      <a:cxn ang="T116">
                        <a:pos x="T44" y="T45"/>
                      </a:cxn>
                      <a:cxn ang="T117">
                        <a:pos x="T46" y="T47"/>
                      </a:cxn>
                      <a:cxn ang="T118">
                        <a:pos x="T48" y="T49"/>
                      </a:cxn>
                      <a:cxn ang="T119">
                        <a:pos x="T50" y="T51"/>
                      </a:cxn>
                      <a:cxn ang="T120">
                        <a:pos x="T52" y="T53"/>
                      </a:cxn>
                      <a:cxn ang="T121">
                        <a:pos x="T54" y="T55"/>
                      </a:cxn>
                      <a:cxn ang="T122">
                        <a:pos x="T56" y="T57"/>
                      </a:cxn>
                      <a:cxn ang="T123">
                        <a:pos x="T58" y="T59"/>
                      </a:cxn>
                      <a:cxn ang="T124">
                        <a:pos x="T60" y="T61"/>
                      </a:cxn>
                      <a:cxn ang="T125">
                        <a:pos x="T62" y="T63"/>
                      </a:cxn>
                      <a:cxn ang="T126">
                        <a:pos x="T64" y="T65"/>
                      </a:cxn>
                      <a:cxn ang="T127">
                        <a:pos x="T66" y="T67"/>
                      </a:cxn>
                      <a:cxn ang="T128">
                        <a:pos x="T68" y="T69"/>
                      </a:cxn>
                      <a:cxn ang="T129">
                        <a:pos x="T70" y="T71"/>
                      </a:cxn>
                      <a:cxn ang="T130">
                        <a:pos x="T72" y="T73"/>
                      </a:cxn>
                      <a:cxn ang="T131">
                        <a:pos x="T74" y="T75"/>
                      </a:cxn>
                      <a:cxn ang="T132">
                        <a:pos x="T76" y="T77"/>
                      </a:cxn>
                      <a:cxn ang="T133">
                        <a:pos x="T78" y="T79"/>
                      </a:cxn>
                      <a:cxn ang="T134">
                        <a:pos x="T80" y="T81"/>
                      </a:cxn>
                      <a:cxn ang="T135">
                        <a:pos x="T82" y="T83"/>
                      </a:cxn>
                      <a:cxn ang="T136">
                        <a:pos x="T84" y="T85"/>
                      </a:cxn>
                      <a:cxn ang="T137">
                        <a:pos x="T86" y="T87"/>
                      </a:cxn>
                      <a:cxn ang="T138">
                        <a:pos x="T88" y="T89"/>
                      </a:cxn>
                      <a:cxn ang="T139">
                        <a:pos x="T90" y="T91"/>
                      </a:cxn>
                      <a:cxn ang="T140">
                        <a:pos x="T92" y="T93"/>
                      </a:cxn>
                    </a:cxnLst>
                    <a:rect l="0" t="0" r="r" b="b"/>
                    <a:pathLst>
                      <a:path w="270" h="243">
                        <a:moveTo>
                          <a:pt x="0" y="40"/>
                        </a:moveTo>
                        <a:lnTo>
                          <a:pt x="0" y="40"/>
                        </a:lnTo>
                        <a:lnTo>
                          <a:pt x="11" y="41"/>
                        </a:lnTo>
                        <a:lnTo>
                          <a:pt x="21" y="41"/>
                        </a:lnTo>
                        <a:lnTo>
                          <a:pt x="31" y="42"/>
                        </a:lnTo>
                        <a:lnTo>
                          <a:pt x="41" y="44"/>
                        </a:lnTo>
                        <a:lnTo>
                          <a:pt x="62" y="49"/>
                        </a:lnTo>
                        <a:lnTo>
                          <a:pt x="80" y="56"/>
                        </a:lnTo>
                        <a:lnTo>
                          <a:pt x="99" y="64"/>
                        </a:lnTo>
                        <a:lnTo>
                          <a:pt x="117" y="74"/>
                        </a:lnTo>
                        <a:lnTo>
                          <a:pt x="134" y="85"/>
                        </a:lnTo>
                        <a:lnTo>
                          <a:pt x="150" y="98"/>
                        </a:lnTo>
                        <a:lnTo>
                          <a:pt x="164" y="113"/>
                        </a:lnTo>
                        <a:lnTo>
                          <a:pt x="177" y="128"/>
                        </a:lnTo>
                        <a:lnTo>
                          <a:pt x="189" y="145"/>
                        </a:lnTo>
                        <a:lnTo>
                          <a:pt x="199" y="163"/>
                        </a:lnTo>
                        <a:lnTo>
                          <a:pt x="209" y="181"/>
                        </a:lnTo>
                        <a:lnTo>
                          <a:pt x="215" y="202"/>
                        </a:lnTo>
                        <a:lnTo>
                          <a:pt x="218" y="212"/>
                        </a:lnTo>
                        <a:lnTo>
                          <a:pt x="221" y="222"/>
                        </a:lnTo>
                        <a:lnTo>
                          <a:pt x="223" y="233"/>
                        </a:lnTo>
                        <a:lnTo>
                          <a:pt x="225" y="243"/>
                        </a:lnTo>
                        <a:lnTo>
                          <a:pt x="270" y="239"/>
                        </a:lnTo>
                        <a:lnTo>
                          <a:pt x="268" y="226"/>
                        </a:lnTo>
                        <a:lnTo>
                          <a:pt x="266" y="215"/>
                        </a:lnTo>
                        <a:lnTo>
                          <a:pt x="264" y="202"/>
                        </a:lnTo>
                        <a:lnTo>
                          <a:pt x="260" y="189"/>
                        </a:lnTo>
                        <a:lnTo>
                          <a:pt x="252" y="167"/>
                        </a:lnTo>
                        <a:lnTo>
                          <a:pt x="242" y="145"/>
                        </a:lnTo>
                        <a:lnTo>
                          <a:pt x="229" y="124"/>
                        </a:lnTo>
                        <a:lnTo>
                          <a:pt x="215" y="105"/>
                        </a:lnTo>
                        <a:lnTo>
                          <a:pt x="199" y="86"/>
                        </a:lnTo>
                        <a:lnTo>
                          <a:pt x="182" y="69"/>
                        </a:lnTo>
                        <a:lnTo>
                          <a:pt x="164" y="54"/>
                        </a:lnTo>
                        <a:lnTo>
                          <a:pt x="144" y="40"/>
                        </a:lnTo>
                        <a:lnTo>
                          <a:pt x="122" y="28"/>
                        </a:lnTo>
                        <a:lnTo>
                          <a:pt x="99" y="18"/>
                        </a:lnTo>
                        <a:lnTo>
                          <a:pt x="75" y="10"/>
                        </a:lnTo>
                        <a:lnTo>
                          <a:pt x="52" y="4"/>
                        </a:lnTo>
                        <a:lnTo>
                          <a:pt x="38" y="2"/>
                        </a:lnTo>
                        <a:lnTo>
                          <a:pt x="26" y="1"/>
                        </a:lnTo>
                        <a:lnTo>
                          <a:pt x="13" y="0"/>
                        </a:lnTo>
                        <a:lnTo>
                          <a:pt x="0" y="0"/>
                        </a:lnTo>
                        <a:lnTo>
                          <a:pt x="0" y="4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27" name="Freeform 789"/>
                  <p:cNvSpPr>
                    <a:spLocks noChangeAspect="1"/>
                  </p:cNvSpPr>
                  <p:nvPr/>
                </p:nvSpPr>
                <p:spPr bwMode="auto">
                  <a:xfrm>
                    <a:off x="2520" y="1919"/>
                    <a:ext cx="86" cy="79"/>
                  </a:xfrm>
                  <a:custGeom>
                    <a:avLst/>
                    <a:gdLst>
                      <a:gd name="T0" fmla="*/ 7 w 270"/>
                      <a:gd name="T1" fmla="*/ 79 h 263"/>
                      <a:gd name="T2" fmla="*/ 15 w 270"/>
                      <a:gd name="T3" fmla="*/ 74 h 263"/>
                      <a:gd name="T4" fmla="*/ 15 w 270"/>
                      <a:gd name="T5" fmla="*/ 70 h 263"/>
                      <a:gd name="T6" fmla="*/ 16 w 270"/>
                      <a:gd name="T7" fmla="*/ 67 h 263"/>
                      <a:gd name="T8" fmla="*/ 16 w 270"/>
                      <a:gd name="T9" fmla="*/ 64 h 263"/>
                      <a:gd name="T10" fmla="*/ 18 w 270"/>
                      <a:gd name="T11" fmla="*/ 61 h 263"/>
                      <a:gd name="T12" fmla="*/ 20 w 270"/>
                      <a:gd name="T13" fmla="*/ 55 h 263"/>
                      <a:gd name="T14" fmla="*/ 22 w 270"/>
                      <a:gd name="T15" fmla="*/ 49 h 263"/>
                      <a:gd name="T16" fmla="*/ 26 w 270"/>
                      <a:gd name="T17" fmla="*/ 44 h 263"/>
                      <a:gd name="T18" fmla="*/ 29 w 270"/>
                      <a:gd name="T19" fmla="*/ 39 h 263"/>
                      <a:gd name="T20" fmla="*/ 34 w 270"/>
                      <a:gd name="T21" fmla="*/ 34 h 263"/>
                      <a:gd name="T22" fmla="*/ 39 w 270"/>
                      <a:gd name="T23" fmla="*/ 30 h 263"/>
                      <a:gd name="T24" fmla="*/ 44 w 270"/>
                      <a:gd name="T25" fmla="*/ 26 h 263"/>
                      <a:gd name="T26" fmla="*/ 49 w 270"/>
                      <a:gd name="T27" fmla="*/ 23 h 263"/>
                      <a:gd name="T28" fmla="*/ 54 w 270"/>
                      <a:gd name="T29" fmla="*/ 19 h 263"/>
                      <a:gd name="T30" fmla="*/ 61 w 270"/>
                      <a:gd name="T31" fmla="*/ 17 h 263"/>
                      <a:gd name="T32" fmla="*/ 63 w 270"/>
                      <a:gd name="T33" fmla="*/ 16 h 263"/>
                      <a:gd name="T34" fmla="*/ 67 w 270"/>
                      <a:gd name="T35" fmla="*/ 15 h 263"/>
                      <a:gd name="T36" fmla="*/ 70 w 270"/>
                      <a:gd name="T37" fmla="*/ 14 h 263"/>
                      <a:gd name="T38" fmla="*/ 73 w 270"/>
                      <a:gd name="T39" fmla="*/ 13 h 263"/>
                      <a:gd name="T40" fmla="*/ 76 w 270"/>
                      <a:gd name="T41" fmla="*/ 13 h 263"/>
                      <a:gd name="T42" fmla="*/ 79 w 270"/>
                      <a:gd name="T43" fmla="*/ 12 h 263"/>
                      <a:gd name="T44" fmla="*/ 83 w 270"/>
                      <a:gd name="T45" fmla="*/ 12 h 263"/>
                      <a:gd name="T46" fmla="*/ 86 w 270"/>
                      <a:gd name="T47" fmla="*/ 12 h 263"/>
                      <a:gd name="T48" fmla="*/ 86 w 270"/>
                      <a:gd name="T49" fmla="*/ 0 h 263"/>
                      <a:gd name="T50" fmla="*/ 82 w 270"/>
                      <a:gd name="T51" fmla="*/ 0 h 263"/>
                      <a:gd name="T52" fmla="*/ 78 w 270"/>
                      <a:gd name="T53" fmla="*/ 0 h 263"/>
                      <a:gd name="T54" fmla="*/ 74 w 270"/>
                      <a:gd name="T55" fmla="*/ 1 h 263"/>
                      <a:gd name="T56" fmla="*/ 70 w 270"/>
                      <a:gd name="T57" fmla="*/ 1 h 263"/>
                      <a:gd name="T58" fmla="*/ 66 w 270"/>
                      <a:gd name="T59" fmla="*/ 2 h 263"/>
                      <a:gd name="T60" fmla="*/ 62 w 270"/>
                      <a:gd name="T61" fmla="*/ 3 h 263"/>
                      <a:gd name="T62" fmla="*/ 58 w 270"/>
                      <a:gd name="T63" fmla="*/ 5 h 263"/>
                      <a:gd name="T64" fmla="*/ 54 w 270"/>
                      <a:gd name="T65" fmla="*/ 6 h 263"/>
                      <a:gd name="T66" fmla="*/ 47 w 270"/>
                      <a:gd name="T67" fmla="*/ 8 h 263"/>
                      <a:gd name="T68" fmla="*/ 40 w 270"/>
                      <a:gd name="T69" fmla="*/ 12 h 263"/>
                      <a:gd name="T70" fmla="*/ 34 w 270"/>
                      <a:gd name="T71" fmla="*/ 17 h 263"/>
                      <a:gd name="T72" fmla="*/ 28 w 270"/>
                      <a:gd name="T73" fmla="*/ 21 h 263"/>
                      <a:gd name="T74" fmla="*/ 22 w 270"/>
                      <a:gd name="T75" fmla="*/ 26 h 263"/>
                      <a:gd name="T76" fmla="*/ 18 w 270"/>
                      <a:gd name="T77" fmla="*/ 32 h 263"/>
                      <a:gd name="T78" fmla="*/ 13 w 270"/>
                      <a:gd name="T79" fmla="*/ 38 h 263"/>
                      <a:gd name="T80" fmla="*/ 9 w 270"/>
                      <a:gd name="T81" fmla="*/ 44 h 263"/>
                      <a:gd name="T82" fmla="*/ 6 w 270"/>
                      <a:gd name="T83" fmla="*/ 51 h 263"/>
                      <a:gd name="T84" fmla="*/ 3 w 270"/>
                      <a:gd name="T85" fmla="*/ 58 h 263"/>
                      <a:gd name="T86" fmla="*/ 2 w 270"/>
                      <a:gd name="T87" fmla="*/ 61 h 263"/>
                      <a:gd name="T88" fmla="*/ 1 w 270"/>
                      <a:gd name="T89" fmla="*/ 65 h 263"/>
                      <a:gd name="T90" fmla="*/ 1 w 270"/>
                      <a:gd name="T91" fmla="*/ 68 h 263"/>
                      <a:gd name="T92" fmla="*/ 0 w 270"/>
                      <a:gd name="T93" fmla="*/ 72 h 263"/>
                      <a:gd name="T94" fmla="*/ 7 w 270"/>
                      <a:gd name="T95" fmla="*/ 67 h 263"/>
                      <a:gd name="T96" fmla="*/ 7 w 270"/>
                      <a:gd name="T97" fmla="*/ 79 h 263"/>
                      <a:gd name="T98" fmla="*/ 14 w 270"/>
                      <a:gd name="T99" fmla="*/ 79 h 263"/>
                      <a:gd name="T100" fmla="*/ 15 w 270"/>
                      <a:gd name="T101" fmla="*/ 74 h 263"/>
                      <a:gd name="T102" fmla="*/ 7 w 270"/>
                      <a:gd name="T103" fmla="*/ 79 h 263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</a:gdLst>
                    <a:ahLst/>
                    <a:cxnLst>
                      <a:cxn ang="T104">
                        <a:pos x="T0" y="T1"/>
                      </a:cxn>
                      <a:cxn ang="T105">
                        <a:pos x="T2" y="T3"/>
                      </a:cxn>
                      <a:cxn ang="T106">
                        <a:pos x="T4" y="T5"/>
                      </a:cxn>
                      <a:cxn ang="T107">
                        <a:pos x="T6" y="T7"/>
                      </a:cxn>
                      <a:cxn ang="T108">
                        <a:pos x="T8" y="T9"/>
                      </a:cxn>
                      <a:cxn ang="T109">
                        <a:pos x="T10" y="T11"/>
                      </a:cxn>
                      <a:cxn ang="T110">
                        <a:pos x="T12" y="T13"/>
                      </a:cxn>
                      <a:cxn ang="T111">
                        <a:pos x="T14" y="T15"/>
                      </a:cxn>
                      <a:cxn ang="T112">
                        <a:pos x="T16" y="T17"/>
                      </a:cxn>
                      <a:cxn ang="T113">
                        <a:pos x="T18" y="T19"/>
                      </a:cxn>
                      <a:cxn ang="T114">
                        <a:pos x="T20" y="T21"/>
                      </a:cxn>
                      <a:cxn ang="T115">
                        <a:pos x="T22" y="T23"/>
                      </a:cxn>
                      <a:cxn ang="T116">
                        <a:pos x="T24" y="T25"/>
                      </a:cxn>
                      <a:cxn ang="T117">
                        <a:pos x="T26" y="T27"/>
                      </a:cxn>
                      <a:cxn ang="T118">
                        <a:pos x="T28" y="T29"/>
                      </a:cxn>
                      <a:cxn ang="T119">
                        <a:pos x="T30" y="T31"/>
                      </a:cxn>
                      <a:cxn ang="T120">
                        <a:pos x="T32" y="T33"/>
                      </a:cxn>
                      <a:cxn ang="T121">
                        <a:pos x="T34" y="T35"/>
                      </a:cxn>
                      <a:cxn ang="T122">
                        <a:pos x="T36" y="T37"/>
                      </a:cxn>
                      <a:cxn ang="T123">
                        <a:pos x="T38" y="T39"/>
                      </a:cxn>
                      <a:cxn ang="T124">
                        <a:pos x="T40" y="T41"/>
                      </a:cxn>
                      <a:cxn ang="T125">
                        <a:pos x="T42" y="T43"/>
                      </a:cxn>
                      <a:cxn ang="T126">
                        <a:pos x="T44" y="T45"/>
                      </a:cxn>
                      <a:cxn ang="T127">
                        <a:pos x="T46" y="T47"/>
                      </a:cxn>
                      <a:cxn ang="T128">
                        <a:pos x="T48" y="T49"/>
                      </a:cxn>
                      <a:cxn ang="T129">
                        <a:pos x="T50" y="T51"/>
                      </a:cxn>
                      <a:cxn ang="T130">
                        <a:pos x="T52" y="T53"/>
                      </a:cxn>
                      <a:cxn ang="T131">
                        <a:pos x="T54" y="T55"/>
                      </a:cxn>
                      <a:cxn ang="T132">
                        <a:pos x="T56" y="T57"/>
                      </a:cxn>
                      <a:cxn ang="T133">
                        <a:pos x="T58" y="T59"/>
                      </a:cxn>
                      <a:cxn ang="T134">
                        <a:pos x="T60" y="T61"/>
                      </a:cxn>
                      <a:cxn ang="T135">
                        <a:pos x="T62" y="T63"/>
                      </a:cxn>
                      <a:cxn ang="T136">
                        <a:pos x="T64" y="T65"/>
                      </a:cxn>
                      <a:cxn ang="T137">
                        <a:pos x="T66" y="T67"/>
                      </a:cxn>
                      <a:cxn ang="T138">
                        <a:pos x="T68" y="T69"/>
                      </a:cxn>
                      <a:cxn ang="T139">
                        <a:pos x="T70" y="T71"/>
                      </a:cxn>
                      <a:cxn ang="T140">
                        <a:pos x="T72" y="T73"/>
                      </a:cxn>
                      <a:cxn ang="T141">
                        <a:pos x="T74" y="T75"/>
                      </a:cxn>
                      <a:cxn ang="T142">
                        <a:pos x="T76" y="T77"/>
                      </a:cxn>
                      <a:cxn ang="T143">
                        <a:pos x="T78" y="T79"/>
                      </a:cxn>
                      <a:cxn ang="T144">
                        <a:pos x="T80" y="T81"/>
                      </a:cxn>
                      <a:cxn ang="T145">
                        <a:pos x="T82" y="T83"/>
                      </a:cxn>
                      <a:cxn ang="T146">
                        <a:pos x="T84" y="T85"/>
                      </a:cxn>
                      <a:cxn ang="T147">
                        <a:pos x="T86" y="T87"/>
                      </a:cxn>
                      <a:cxn ang="T148">
                        <a:pos x="T88" y="T89"/>
                      </a:cxn>
                      <a:cxn ang="T149">
                        <a:pos x="T90" y="T91"/>
                      </a:cxn>
                      <a:cxn ang="T150">
                        <a:pos x="T92" y="T93"/>
                      </a:cxn>
                      <a:cxn ang="T151">
                        <a:pos x="T94" y="T95"/>
                      </a:cxn>
                      <a:cxn ang="T152">
                        <a:pos x="T96" y="T97"/>
                      </a:cxn>
                      <a:cxn ang="T153">
                        <a:pos x="T98" y="T99"/>
                      </a:cxn>
                      <a:cxn ang="T154">
                        <a:pos x="T100" y="T101"/>
                      </a:cxn>
                      <a:cxn ang="T155">
                        <a:pos x="T102" y="T103"/>
                      </a:cxn>
                    </a:cxnLst>
                    <a:rect l="0" t="0" r="r" b="b"/>
                    <a:pathLst>
                      <a:path w="270" h="263">
                        <a:moveTo>
                          <a:pt x="23" y="263"/>
                        </a:moveTo>
                        <a:lnTo>
                          <a:pt x="46" y="245"/>
                        </a:lnTo>
                        <a:lnTo>
                          <a:pt x="47" y="234"/>
                        </a:lnTo>
                        <a:lnTo>
                          <a:pt x="49" y="223"/>
                        </a:lnTo>
                        <a:lnTo>
                          <a:pt x="51" y="213"/>
                        </a:lnTo>
                        <a:lnTo>
                          <a:pt x="55" y="203"/>
                        </a:lnTo>
                        <a:lnTo>
                          <a:pt x="62" y="183"/>
                        </a:lnTo>
                        <a:lnTo>
                          <a:pt x="70" y="164"/>
                        </a:lnTo>
                        <a:lnTo>
                          <a:pt x="81" y="146"/>
                        </a:lnTo>
                        <a:lnTo>
                          <a:pt x="92" y="129"/>
                        </a:lnTo>
                        <a:lnTo>
                          <a:pt x="106" y="114"/>
                        </a:lnTo>
                        <a:lnTo>
                          <a:pt x="121" y="99"/>
                        </a:lnTo>
                        <a:lnTo>
                          <a:pt x="137" y="86"/>
                        </a:lnTo>
                        <a:lnTo>
                          <a:pt x="154" y="75"/>
                        </a:lnTo>
                        <a:lnTo>
                          <a:pt x="171" y="64"/>
                        </a:lnTo>
                        <a:lnTo>
                          <a:pt x="190" y="56"/>
                        </a:lnTo>
                        <a:lnTo>
                          <a:pt x="199" y="53"/>
                        </a:lnTo>
                        <a:lnTo>
                          <a:pt x="209" y="49"/>
                        </a:lnTo>
                        <a:lnTo>
                          <a:pt x="219" y="46"/>
                        </a:lnTo>
                        <a:lnTo>
                          <a:pt x="228" y="44"/>
                        </a:lnTo>
                        <a:lnTo>
                          <a:pt x="239" y="43"/>
                        </a:lnTo>
                        <a:lnTo>
                          <a:pt x="249" y="41"/>
                        </a:lnTo>
                        <a:lnTo>
                          <a:pt x="260" y="41"/>
                        </a:lnTo>
                        <a:lnTo>
                          <a:pt x="270" y="40"/>
                        </a:lnTo>
                        <a:lnTo>
                          <a:pt x="270" y="0"/>
                        </a:lnTo>
                        <a:lnTo>
                          <a:pt x="257" y="0"/>
                        </a:lnTo>
                        <a:lnTo>
                          <a:pt x="244" y="1"/>
                        </a:lnTo>
                        <a:lnTo>
                          <a:pt x="231" y="2"/>
                        </a:lnTo>
                        <a:lnTo>
                          <a:pt x="219" y="4"/>
                        </a:lnTo>
                        <a:lnTo>
                          <a:pt x="206" y="7"/>
                        </a:lnTo>
                        <a:lnTo>
                          <a:pt x="195" y="10"/>
                        </a:lnTo>
                        <a:lnTo>
                          <a:pt x="183" y="15"/>
                        </a:lnTo>
                        <a:lnTo>
                          <a:pt x="170" y="19"/>
                        </a:lnTo>
                        <a:lnTo>
                          <a:pt x="148" y="28"/>
                        </a:lnTo>
                        <a:lnTo>
                          <a:pt x="127" y="41"/>
                        </a:lnTo>
                        <a:lnTo>
                          <a:pt x="107" y="55"/>
                        </a:lnTo>
                        <a:lnTo>
                          <a:pt x="88" y="70"/>
                        </a:lnTo>
                        <a:lnTo>
                          <a:pt x="70" y="87"/>
                        </a:lnTo>
                        <a:lnTo>
                          <a:pt x="56" y="106"/>
                        </a:lnTo>
                        <a:lnTo>
                          <a:pt x="41" y="126"/>
                        </a:lnTo>
                        <a:lnTo>
                          <a:pt x="29" y="147"/>
                        </a:lnTo>
                        <a:lnTo>
                          <a:pt x="19" y="169"/>
                        </a:lnTo>
                        <a:lnTo>
                          <a:pt x="10" y="192"/>
                        </a:lnTo>
                        <a:lnTo>
                          <a:pt x="7" y="204"/>
                        </a:lnTo>
                        <a:lnTo>
                          <a:pt x="4" y="216"/>
                        </a:lnTo>
                        <a:lnTo>
                          <a:pt x="2" y="228"/>
                        </a:lnTo>
                        <a:lnTo>
                          <a:pt x="0" y="241"/>
                        </a:lnTo>
                        <a:lnTo>
                          <a:pt x="23" y="222"/>
                        </a:lnTo>
                        <a:lnTo>
                          <a:pt x="23" y="263"/>
                        </a:lnTo>
                        <a:lnTo>
                          <a:pt x="44" y="263"/>
                        </a:lnTo>
                        <a:lnTo>
                          <a:pt x="46" y="245"/>
                        </a:lnTo>
                        <a:lnTo>
                          <a:pt x="23" y="26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28" name="Rectangle 79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505" y="1983"/>
                    <a:ext cx="7" cy="1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629" name="Rectangle 79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213" y="1911"/>
                    <a:ext cx="7" cy="2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630" name="Rectangle 79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471" y="1911"/>
                    <a:ext cx="14" cy="2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631" name="Rectangle 79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220" y="1589"/>
                    <a:ext cx="0" cy="315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632" name="Rectangle 79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478" y="1539"/>
                    <a:ext cx="7" cy="3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633" name="Rectangle 79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12" y="1911"/>
                    <a:ext cx="7" cy="2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634" name="Rectangle 79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048" y="1911"/>
                    <a:ext cx="21" cy="229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635" name="Rectangle 79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312" y="1589"/>
                    <a:ext cx="7" cy="315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636" name="Rectangle 79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2055" y="1539"/>
                    <a:ext cx="7" cy="372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637" name="Freeform 799"/>
                  <p:cNvSpPr>
                    <a:spLocks noChangeAspect="1"/>
                  </p:cNvSpPr>
                  <p:nvPr/>
                </p:nvSpPr>
                <p:spPr bwMode="auto">
                  <a:xfrm>
                    <a:off x="3842" y="1525"/>
                    <a:ext cx="7" cy="7"/>
                  </a:xfrm>
                  <a:custGeom>
                    <a:avLst/>
                    <a:gdLst>
                      <a:gd name="T0" fmla="*/ 7 w 46"/>
                      <a:gd name="T1" fmla="*/ 7 h 20"/>
                      <a:gd name="T2" fmla="*/ 7 w 46"/>
                      <a:gd name="T3" fmla="*/ 5 h 20"/>
                      <a:gd name="T4" fmla="*/ 7 w 46"/>
                      <a:gd name="T5" fmla="*/ 4 h 20"/>
                      <a:gd name="T6" fmla="*/ 6 w 46"/>
                      <a:gd name="T7" fmla="*/ 3 h 20"/>
                      <a:gd name="T8" fmla="*/ 6 w 46"/>
                      <a:gd name="T9" fmla="*/ 2 h 20"/>
                      <a:gd name="T10" fmla="*/ 5 w 46"/>
                      <a:gd name="T11" fmla="*/ 1 h 20"/>
                      <a:gd name="T12" fmla="*/ 5 w 46"/>
                      <a:gd name="T13" fmla="*/ 1 h 20"/>
                      <a:gd name="T14" fmla="*/ 4 w 46"/>
                      <a:gd name="T15" fmla="*/ 0 h 20"/>
                      <a:gd name="T16" fmla="*/ 4 w 46"/>
                      <a:gd name="T17" fmla="*/ 0 h 20"/>
                      <a:gd name="T18" fmla="*/ 3 w 46"/>
                      <a:gd name="T19" fmla="*/ 0 h 20"/>
                      <a:gd name="T20" fmla="*/ 2 w 46"/>
                      <a:gd name="T21" fmla="*/ 1 h 20"/>
                      <a:gd name="T22" fmla="*/ 2 w 46"/>
                      <a:gd name="T23" fmla="*/ 1 h 20"/>
                      <a:gd name="T24" fmla="*/ 1 w 46"/>
                      <a:gd name="T25" fmla="*/ 2 h 20"/>
                      <a:gd name="T26" fmla="*/ 1 w 46"/>
                      <a:gd name="T27" fmla="*/ 3 h 20"/>
                      <a:gd name="T28" fmla="*/ 0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7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38" name="Rectangle 80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842" y="1532"/>
                    <a:ext cx="0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639" name="Freeform 801"/>
                  <p:cNvSpPr>
                    <a:spLocks noChangeAspect="1"/>
                  </p:cNvSpPr>
                  <p:nvPr/>
                </p:nvSpPr>
                <p:spPr bwMode="auto">
                  <a:xfrm>
                    <a:off x="3842" y="1596"/>
                    <a:ext cx="7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0 w 46"/>
                      <a:gd name="T5" fmla="*/ 0 h 20"/>
                      <a:gd name="T6" fmla="*/ 1 w 46"/>
                      <a:gd name="T7" fmla="*/ 1 h 20"/>
                      <a:gd name="T8" fmla="*/ 1 w 46"/>
                      <a:gd name="T9" fmla="*/ 1 h 20"/>
                      <a:gd name="T10" fmla="*/ 2 w 46"/>
                      <a:gd name="T11" fmla="*/ 1 h 20"/>
                      <a:gd name="T12" fmla="*/ 2 w 46"/>
                      <a:gd name="T13" fmla="*/ 1 h 20"/>
                      <a:gd name="T14" fmla="*/ 3 w 46"/>
                      <a:gd name="T15" fmla="*/ 1 h 20"/>
                      <a:gd name="T16" fmla="*/ 4 w 46"/>
                      <a:gd name="T17" fmla="*/ 1 h 20"/>
                      <a:gd name="T18" fmla="*/ 4 w 46"/>
                      <a:gd name="T19" fmla="*/ 1 h 20"/>
                      <a:gd name="T20" fmla="*/ 5 w 46"/>
                      <a:gd name="T21" fmla="*/ 1 h 20"/>
                      <a:gd name="T22" fmla="*/ 5 w 46"/>
                      <a:gd name="T23" fmla="*/ 1 h 20"/>
                      <a:gd name="T24" fmla="*/ 6 w 46"/>
                      <a:gd name="T25" fmla="*/ 1 h 20"/>
                      <a:gd name="T26" fmla="*/ 6 w 46"/>
                      <a:gd name="T27" fmla="*/ 1 h 20"/>
                      <a:gd name="T28" fmla="*/ 7 w 46"/>
                      <a:gd name="T29" fmla="*/ 0 h 20"/>
                      <a:gd name="T30" fmla="*/ 7 w 46"/>
                      <a:gd name="T31" fmla="*/ 0 h 20"/>
                      <a:gd name="T32" fmla="*/ 7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40" name="Freeform 802"/>
                  <p:cNvSpPr>
                    <a:spLocks noChangeAspect="1"/>
                  </p:cNvSpPr>
                  <p:nvPr/>
                </p:nvSpPr>
                <p:spPr bwMode="auto">
                  <a:xfrm>
                    <a:off x="3950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4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1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1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6" y="15"/>
                        </a:lnTo>
                        <a:lnTo>
                          <a:pt x="45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8" y="5"/>
                        </a:lnTo>
                        <a:lnTo>
                          <a:pt x="5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41" name="Rectangle 80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950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642" name="Freeform 804"/>
                  <p:cNvSpPr>
                    <a:spLocks noChangeAspect="1"/>
                  </p:cNvSpPr>
                  <p:nvPr/>
                </p:nvSpPr>
                <p:spPr bwMode="auto">
                  <a:xfrm>
                    <a:off x="3950" y="1596"/>
                    <a:ext cx="14" cy="0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0 h 20"/>
                      <a:gd name="T4" fmla="*/ 1 w 47"/>
                      <a:gd name="T5" fmla="*/ 0 h 20"/>
                      <a:gd name="T6" fmla="*/ 1 w 47"/>
                      <a:gd name="T7" fmla="*/ 1 h 20"/>
                      <a:gd name="T8" fmla="*/ 2 w 47"/>
                      <a:gd name="T9" fmla="*/ 1 h 20"/>
                      <a:gd name="T10" fmla="*/ 3 w 47"/>
                      <a:gd name="T11" fmla="*/ 1 h 20"/>
                      <a:gd name="T12" fmla="*/ 4 w 47"/>
                      <a:gd name="T13" fmla="*/ 1 h 20"/>
                      <a:gd name="T14" fmla="*/ 6 w 47"/>
                      <a:gd name="T15" fmla="*/ 1 h 20"/>
                      <a:gd name="T16" fmla="*/ 7 w 47"/>
                      <a:gd name="T17" fmla="*/ 1 h 20"/>
                      <a:gd name="T18" fmla="*/ 8 w 47"/>
                      <a:gd name="T19" fmla="*/ 1 h 20"/>
                      <a:gd name="T20" fmla="*/ 10 w 47"/>
                      <a:gd name="T21" fmla="*/ 1 h 20"/>
                      <a:gd name="T22" fmla="*/ 11 w 47"/>
                      <a:gd name="T23" fmla="*/ 1 h 20"/>
                      <a:gd name="T24" fmla="*/ 12 w 47"/>
                      <a:gd name="T25" fmla="*/ 1 h 20"/>
                      <a:gd name="T26" fmla="*/ 13 w 47"/>
                      <a:gd name="T27" fmla="*/ 1 h 20"/>
                      <a:gd name="T28" fmla="*/ 13 w 47"/>
                      <a:gd name="T29" fmla="*/ 0 h 20"/>
                      <a:gd name="T30" fmla="*/ 14 w 47"/>
                      <a:gd name="T31" fmla="*/ 0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5" y="12"/>
                        </a:lnTo>
                        <a:lnTo>
                          <a:pt x="8" y="15"/>
                        </a:lnTo>
                        <a:lnTo>
                          <a:pt x="11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5" y="8"/>
                        </a:lnTo>
                        <a:lnTo>
                          <a:pt x="46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43" name="Freeform 805"/>
                  <p:cNvSpPr>
                    <a:spLocks noChangeAspect="1"/>
                  </p:cNvSpPr>
                  <p:nvPr/>
                </p:nvSpPr>
                <p:spPr bwMode="auto">
                  <a:xfrm>
                    <a:off x="4050" y="1525"/>
                    <a:ext cx="21" cy="7"/>
                  </a:xfrm>
                  <a:custGeom>
                    <a:avLst/>
                    <a:gdLst>
                      <a:gd name="T0" fmla="*/ 21 w 47"/>
                      <a:gd name="T1" fmla="*/ 7 h 20"/>
                      <a:gd name="T2" fmla="*/ 21 w 47"/>
                      <a:gd name="T3" fmla="*/ 5 h 20"/>
                      <a:gd name="T4" fmla="*/ 20 w 47"/>
                      <a:gd name="T5" fmla="*/ 4 h 20"/>
                      <a:gd name="T6" fmla="*/ 19 w 47"/>
                      <a:gd name="T7" fmla="*/ 3 h 20"/>
                      <a:gd name="T8" fmla="*/ 17 w 47"/>
                      <a:gd name="T9" fmla="*/ 2 h 20"/>
                      <a:gd name="T10" fmla="*/ 16 w 47"/>
                      <a:gd name="T11" fmla="*/ 1 h 20"/>
                      <a:gd name="T12" fmla="*/ 14 w 47"/>
                      <a:gd name="T13" fmla="*/ 1 h 20"/>
                      <a:gd name="T14" fmla="*/ 13 w 47"/>
                      <a:gd name="T15" fmla="*/ 0 h 20"/>
                      <a:gd name="T16" fmla="*/ 10 w 47"/>
                      <a:gd name="T17" fmla="*/ 0 h 20"/>
                      <a:gd name="T18" fmla="*/ 8 w 47"/>
                      <a:gd name="T19" fmla="*/ 0 h 20"/>
                      <a:gd name="T20" fmla="*/ 7 w 47"/>
                      <a:gd name="T21" fmla="*/ 1 h 20"/>
                      <a:gd name="T22" fmla="*/ 5 w 47"/>
                      <a:gd name="T23" fmla="*/ 1 h 20"/>
                      <a:gd name="T24" fmla="*/ 4 w 47"/>
                      <a:gd name="T25" fmla="*/ 2 h 20"/>
                      <a:gd name="T26" fmla="*/ 2 w 47"/>
                      <a:gd name="T27" fmla="*/ 3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21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7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8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44" name="Rectangle 80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050" y="1532"/>
                    <a:ext cx="21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645" name="Freeform 807"/>
                  <p:cNvSpPr>
                    <a:spLocks noChangeAspect="1"/>
                  </p:cNvSpPr>
                  <p:nvPr/>
                </p:nvSpPr>
                <p:spPr bwMode="auto">
                  <a:xfrm>
                    <a:off x="4050" y="1596"/>
                    <a:ext cx="21" cy="0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0 h 20"/>
                      <a:gd name="T4" fmla="*/ 1 w 47"/>
                      <a:gd name="T5" fmla="*/ 0 h 20"/>
                      <a:gd name="T6" fmla="*/ 2 w 47"/>
                      <a:gd name="T7" fmla="*/ 1 h 20"/>
                      <a:gd name="T8" fmla="*/ 4 w 47"/>
                      <a:gd name="T9" fmla="*/ 1 h 20"/>
                      <a:gd name="T10" fmla="*/ 5 w 47"/>
                      <a:gd name="T11" fmla="*/ 1 h 20"/>
                      <a:gd name="T12" fmla="*/ 7 w 47"/>
                      <a:gd name="T13" fmla="*/ 1 h 20"/>
                      <a:gd name="T14" fmla="*/ 8 w 47"/>
                      <a:gd name="T15" fmla="*/ 1 h 20"/>
                      <a:gd name="T16" fmla="*/ 10 w 47"/>
                      <a:gd name="T17" fmla="*/ 1 h 20"/>
                      <a:gd name="T18" fmla="*/ 13 w 47"/>
                      <a:gd name="T19" fmla="*/ 1 h 20"/>
                      <a:gd name="T20" fmla="*/ 14 w 47"/>
                      <a:gd name="T21" fmla="*/ 1 h 20"/>
                      <a:gd name="T22" fmla="*/ 16 w 47"/>
                      <a:gd name="T23" fmla="*/ 1 h 20"/>
                      <a:gd name="T24" fmla="*/ 17 w 47"/>
                      <a:gd name="T25" fmla="*/ 1 h 20"/>
                      <a:gd name="T26" fmla="*/ 19 w 47"/>
                      <a:gd name="T27" fmla="*/ 1 h 20"/>
                      <a:gd name="T28" fmla="*/ 20 w 47"/>
                      <a:gd name="T29" fmla="*/ 0 h 20"/>
                      <a:gd name="T30" fmla="*/ 21 w 47"/>
                      <a:gd name="T31" fmla="*/ 0 h 20"/>
                      <a:gd name="T32" fmla="*/ 21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8" y="15"/>
                        </a:lnTo>
                        <a:lnTo>
                          <a:pt x="11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7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46" name="Freeform 808"/>
                  <p:cNvSpPr>
                    <a:spLocks noChangeAspect="1"/>
                  </p:cNvSpPr>
                  <p:nvPr/>
                </p:nvSpPr>
                <p:spPr bwMode="auto">
                  <a:xfrm>
                    <a:off x="4164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47" name="Rectangle 80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164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648" name="Freeform 810"/>
                  <p:cNvSpPr>
                    <a:spLocks noChangeAspect="1"/>
                  </p:cNvSpPr>
                  <p:nvPr/>
                </p:nvSpPr>
                <p:spPr bwMode="auto">
                  <a:xfrm>
                    <a:off x="4164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49" name="Freeform 811"/>
                  <p:cNvSpPr>
                    <a:spLocks noChangeAspect="1"/>
                  </p:cNvSpPr>
                  <p:nvPr/>
                </p:nvSpPr>
                <p:spPr bwMode="auto">
                  <a:xfrm>
                    <a:off x="4264" y="1525"/>
                    <a:ext cx="7" cy="7"/>
                  </a:xfrm>
                  <a:custGeom>
                    <a:avLst/>
                    <a:gdLst>
                      <a:gd name="T0" fmla="*/ 7 w 47"/>
                      <a:gd name="T1" fmla="*/ 7 h 20"/>
                      <a:gd name="T2" fmla="*/ 7 w 47"/>
                      <a:gd name="T3" fmla="*/ 5 h 20"/>
                      <a:gd name="T4" fmla="*/ 7 w 47"/>
                      <a:gd name="T5" fmla="*/ 4 h 20"/>
                      <a:gd name="T6" fmla="*/ 6 w 47"/>
                      <a:gd name="T7" fmla="*/ 3 h 20"/>
                      <a:gd name="T8" fmla="*/ 6 w 47"/>
                      <a:gd name="T9" fmla="*/ 2 h 20"/>
                      <a:gd name="T10" fmla="*/ 5 w 47"/>
                      <a:gd name="T11" fmla="*/ 1 h 20"/>
                      <a:gd name="T12" fmla="*/ 5 w 47"/>
                      <a:gd name="T13" fmla="*/ 1 h 20"/>
                      <a:gd name="T14" fmla="*/ 4 w 47"/>
                      <a:gd name="T15" fmla="*/ 0 h 20"/>
                      <a:gd name="T16" fmla="*/ 3 w 47"/>
                      <a:gd name="T17" fmla="*/ 0 h 20"/>
                      <a:gd name="T18" fmla="*/ 3 w 47"/>
                      <a:gd name="T19" fmla="*/ 0 h 20"/>
                      <a:gd name="T20" fmla="*/ 2 w 47"/>
                      <a:gd name="T21" fmla="*/ 1 h 20"/>
                      <a:gd name="T22" fmla="*/ 2 w 47"/>
                      <a:gd name="T23" fmla="*/ 1 h 20"/>
                      <a:gd name="T24" fmla="*/ 1 w 47"/>
                      <a:gd name="T25" fmla="*/ 2 h 20"/>
                      <a:gd name="T26" fmla="*/ 1 w 47"/>
                      <a:gd name="T27" fmla="*/ 3 h 20"/>
                      <a:gd name="T28" fmla="*/ 0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7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7" y="15"/>
                        </a:lnTo>
                        <a:lnTo>
                          <a:pt x="46" y="11"/>
                        </a:lnTo>
                        <a:lnTo>
                          <a:pt x="42" y="8"/>
                        </a:lnTo>
                        <a:lnTo>
                          <a:pt x="40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2" y="3"/>
                        </a:lnTo>
                        <a:lnTo>
                          <a:pt x="8" y="5"/>
                        </a:lnTo>
                        <a:lnTo>
                          <a:pt x="5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50" name="Rectangle 81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264" y="1532"/>
                    <a:ext cx="7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651" name="Freeform 813"/>
                  <p:cNvSpPr>
                    <a:spLocks noChangeAspect="1"/>
                  </p:cNvSpPr>
                  <p:nvPr/>
                </p:nvSpPr>
                <p:spPr bwMode="auto">
                  <a:xfrm>
                    <a:off x="4264" y="1596"/>
                    <a:ext cx="7" cy="0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0 h 20"/>
                      <a:gd name="T4" fmla="*/ 0 w 47"/>
                      <a:gd name="T5" fmla="*/ 0 h 20"/>
                      <a:gd name="T6" fmla="*/ 1 w 47"/>
                      <a:gd name="T7" fmla="*/ 1 h 20"/>
                      <a:gd name="T8" fmla="*/ 1 w 47"/>
                      <a:gd name="T9" fmla="*/ 1 h 20"/>
                      <a:gd name="T10" fmla="*/ 2 w 47"/>
                      <a:gd name="T11" fmla="*/ 1 h 20"/>
                      <a:gd name="T12" fmla="*/ 2 w 47"/>
                      <a:gd name="T13" fmla="*/ 1 h 20"/>
                      <a:gd name="T14" fmla="*/ 3 w 47"/>
                      <a:gd name="T15" fmla="*/ 1 h 20"/>
                      <a:gd name="T16" fmla="*/ 3 w 47"/>
                      <a:gd name="T17" fmla="*/ 1 h 20"/>
                      <a:gd name="T18" fmla="*/ 4 w 47"/>
                      <a:gd name="T19" fmla="*/ 1 h 20"/>
                      <a:gd name="T20" fmla="*/ 5 w 47"/>
                      <a:gd name="T21" fmla="*/ 1 h 20"/>
                      <a:gd name="T22" fmla="*/ 5 w 47"/>
                      <a:gd name="T23" fmla="*/ 1 h 20"/>
                      <a:gd name="T24" fmla="*/ 6 w 47"/>
                      <a:gd name="T25" fmla="*/ 1 h 20"/>
                      <a:gd name="T26" fmla="*/ 6 w 47"/>
                      <a:gd name="T27" fmla="*/ 1 h 20"/>
                      <a:gd name="T28" fmla="*/ 7 w 47"/>
                      <a:gd name="T29" fmla="*/ 0 h 20"/>
                      <a:gd name="T30" fmla="*/ 7 w 47"/>
                      <a:gd name="T31" fmla="*/ 0 h 20"/>
                      <a:gd name="T32" fmla="*/ 7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8"/>
                        </a:lnTo>
                        <a:lnTo>
                          <a:pt x="5" y="12"/>
                        </a:lnTo>
                        <a:lnTo>
                          <a:pt x="8" y="15"/>
                        </a:lnTo>
                        <a:lnTo>
                          <a:pt x="12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7"/>
                        </a:lnTo>
                        <a:lnTo>
                          <a:pt x="40" y="15"/>
                        </a:lnTo>
                        <a:lnTo>
                          <a:pt x="42" y="12"/>
                        </a:lnTo>
                        <a:lnTo>
                          <a:pt x="46" y="8"/>
                        </a:lnTo>
                        <a:lnTo>
                          <a:pt x="47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52" name="Freeform 814"/>
                  <p:cNvSpPr>
                    <a:spLocks noChangeAspect="1"/>
                  </p:cNvSpPr>
                  <p:nvPr/>
                </p:nvSpPr>
                <p:spPr bwMode="auto">
                  <a:xfrm>
                    <a:off x="4379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5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53" name="Rectangle 81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379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654" name="Freeform 816"/>
                  <p:cNvSpPr>
                    <a:spLocks noChangeAspect="1"/>
                  </p:cNvSpPr>
                  <p:nvPr/>
                </p:nvSpPr>
                <p:spPr bwMode="auto">
                  <a:xfrm>
                    <a:off x="4379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5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8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55" name="Freeform 817"/>
                  <p:cNvSpPr>
                    <a:spLocks noChangeAspect="1"/>
                  </p:cNvSpPr>
                  <p:nvPr/>
                </p:nvSpPr>
                <p:spPr bwMode="auto">
                  <a:xfrm>
                    <a:off x="4486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56" name="Rectangle 81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486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657" name="Freeform 819"/>
                  <p:cNvSpPr>
                    <a:spLocks noChangeAspect="1"/>
                  </p:cNvSpPr>
                  <p:nvPr/>
                </p:nvSpPr>
                <p:spPr bwMode="auto">
                  <a:xfrm>
                    <a:off x="4486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58" name="Freeform 820"/>
                  <p:cNvSpPr>
                    <a:spLocks noChangeAspect="1"/>
                  </p:cNvSpPr>
                  <p:nvPr/>
                </p:nvSpPr>
                <p:spPr bwMode="auto">
                  <a:xfrm>
                    <a:off x="4586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3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0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1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0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6" y="5"/>
                        </a:lnTo>
                        <a:lnTo>
                          <a:pt x="4" y="8"/>
                        </a:lnTo>
                        <a:lnTo>
                          <a:pt x="1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59" name="Rectangle 82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586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660" name="Freeform 822"/>
                  <p:cNvSpPr>
                    <a:spLocks noChangeAspect="1"/>
                  </p:cNvSpPr>
                  <p:nvPr/>
                </p:nvSpPr>
                <p:spPr bwMode="auto">
                  <a:xfrm>
                    <a:off x="4586" y="1596"/>
                    <a:ext cx="14" cy="0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0 h 20"/>
                      <a:gd name="T4" fmla="*/ 0 w 47"/>
                      <a:gd name="T5" fmla="*/ 0 h 20"/>
                      <a:gd name="T6" fmla="*/ 1 w 47"/>
                      <a:gd name="T7" fmla="*/ 1 h 20"/>
                      <a:gd name="T8" fmla="*/ 2 w 47"/>
                      <a:gd name="T9" fmla="*/ 1 h 20"/>
                      <a:gd name="T10" fmla="*/ 3 w 47"/>
                      <a:gd name="T11" fmla="*/ 1 h 20"/>
                      <a:gd name="T12" fmla="*/ 4 w 47"/>
                      <a:gd name="T13" fmla="*/ 1 h 20"/>
                      <a:gd name="T14" fmla="*/ 6 w 47"/>
                      <a:gd name="T15" fmla="*/ 1 h 20"/>
                      <a:gd name="T16" fmla="*/ 7 w 47"/>
                      <a:gd name="T17" fmla="*/ 1 h 20"/>
                      <a:gd name="T18" fmla="*/ 8 w 47"/>
                      <a:gd name="T19" fmla="*/ 1 h 20"/>
                      <a:gd name="T20" fmla="*/ 10 w 47"/>
                      <a:gd name="T21" fmla="*/ 1 h 20"/>
                      <a:gd name="T22" fmla="*/ 10 w 47"/>
                      <a:gd name="T23" fmla="*/ 1 h 20"/>
                      <a:gd name="T24" fmla="*/ 12 w 47"/>
                      <a:gd name="T25" fmla="*/ 1 h 20"/>
                      <a:gd name="T26" fmla="*/ 13 w 47"/>
                      <a:gd name="T27" fmla="*/ 1 h 20"/>
                      <a:gd name="T28" fmla="*/ 13 w 47"/>
                      <a:gd name="T29" fmla="*/ 0 h 20"/>
                      <a:gd name="T30" fmla="*/ 13 w 47"/>
                      <a:gd name="T31" fmla="*/ 0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1" y="8"/>
                        </a:lnTo>
                        <a:lnTo>
                          <a:pt x="4" y="12"/>
                        </a:lnTo>
                        <a:lnTo>
                          <a:pt x="6" y="15"/>
                        </a:lnTo>
                        <a:lnTo>
                          <a:pt x="11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61" name="Freeform 823"/>
                  <p:cNvSpPr>
                    <a:spLocks noChangeAspect="1"/>
                  </p:cNvSpPr>
                  <p:nvPr/>
                </p:nvSpPr>
                <p:spPr bwMode="auto">
                  <a:xfrm>
                    <a:off x="4693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62" name="Rectangle 82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693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663" name="Freeform 825"/>
                  <p:cNvSpPr>
                    <a:spLocks noChangeAspect="1"/>
                  </p:cNvSpPr>
                  <p:nvPr/>
                </p:nvSpPr>
                <p:spPr bwMode="auto">
                  <a:xfrm>
                    <a:off x="4693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5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64" name="Freeform 826"/>
                  <p:cNvSpPr>
                    <a:spLocks noChangeAspect="1"/>
                  </p:cNvSpPr>
                  <p:nvPr/>
                </p:nvSpPr>
                <p:spPr bwMode="auto">
                  <a:xfrm>
                    <a:off x="3735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65" name="Rectangle 82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735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666" name="Freeform 828"/>
                  <p:cNvSpPr>
                    <a:spLocks noChangeAspect="1"/>
                  </p:cNvSpPr>
                  <p:nvPr/>
                </p:nvSpPr>
                <p:spPr bwMode="auto">
                  <a:xfrm>
                    <a:off x="3735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5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67" name="Freeform 829"/>
                  <p:cNvSpPr>
                    <a:spLocks noChangeAspect="1"/>
                  </p:cNvSpPr>
                  <p:nvPr/>
                </p:nvSpPr>
                <p:spPr bwMode="auto">
                  <a:xfrm>
                    <a:off x="3628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68" name="Rectangle 83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628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669" name="Freeform 831"/>
                  <p:cNvSpPr>
                    <a:spLocks noChangeAspect="1"/>
                  </p:cNvSpPr>
                  <p:nvPr/>
                </p:nvSpPr>
                <p:spPr bwMode="auto">
                  <a:xfrm>
                    <a:off x="3628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70" name="Freeform 832"/>
                  <p:cNvSpPr>
                    <a:spLocks noChangeAspect="1"/>
                  </p:cNvSpPr>
                  <p:nvPr/>
                </p:nvSpPr>
                <p:spPr bwMode="auto">
                  <a:xfrm>
                    <a:off x="3528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71" name="Rectangle 83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528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672" name="Freeform 834"/>
                  <p:cNvSpPr>
                    <a:spLocks noChangeAspect="1"/>
                  </p:cNvSpPr>
                  <p:nvPr/>
                </p:nvSpPr>
                <p:spPr bwMode="auto">
                  <a:xfrm>
                    <a:off x="3528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73" name="Freeform 835"/>
                  <p:cNvSpPr>
                    <a:spLocks noChangeAspect="1"/>
                  </p:cNvSpPr>
                  <p:nvPr/>
                </p:nvSpPr>
                <p:spPr bwMode="auto">
                  <a:xfrm>
                    <a:off x="3893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74" name="Rectangle 83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893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675" name="Freeform 837"/>
                  <p:cNvSpPr>
                    <a:spLocks noChangeAspect="1"/>
                  </p:cNvSpPr>
                  <p:nvPr/>
                </p:nvSpPr>
                <p:spPr bwMode="auto">
                  <a:xfrm>
                    <a:off x="3893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5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76" name="Freeform 838"/>
                  <p:cNvSpPr>
                    <a:spLocks noChangeAspect="1"/>
                  </p:cNvSpPr>
                  <p:nvPr/>
                </p:nvSpPr>
                <p:spPr bwMode="auto">
                  <a:xfrm>
                    <a:off x="3993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4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1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1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6" y="15"/>
                        </a:lnTo>
                        <a:lnTo>
                          <a:pt x="45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4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8" y="5"/>
                        </a:lnTo>
                        <a:lnTo>
                          <a:pt x="5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77" name="Rectangle 83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993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678" name="Freeform 840"/>
                  <p:cNvSpPr>
                    <a:spLocks noChangeAspect="1"/>
                  </p:cNvSpPr>
                  <p:nvPr/>
                </p:nvSpPr>
                <p:spPr bwMode="auto">
                  <a:xfrm>
                    <a:off x="3993" y="1596"/>
                    <a:ext cx="14" cy="0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0 h 20"/>
                      <a:gd name="T4" fmla="*/ 1 w 47"/>
                      <a:gd name="T5" fmla="*/ 0 h 20"/>
                      <a:gd name="T6" fmla="*/ 1 w 47"/>
                      <a:gd name="T7" fmla="*/ 1 h 20"/>
                      <a:gd name="T8" fmla="*/ 2 w 47"/>
                      <a:gd name="T9" fmla="*/ 1 h 20"/>
                      <a:gd name="T10" fmla="*/ 3 w 47"/>
                      <a:gd name="T11" fmla="*/ 1 h 20"/>
                      <a:gd name="T12" fmla="*/ 4 w 47"/>
                      <a:gd name="T13" fmla="*/ 1 h 20"/>
                      <a:gd name="T14" fmla="*/ 6 w 47"/>
                      <a:gd name="T15" fmla="*/ 1 h 20"/>
                      <a:gd name="T16" fmla="*/ 7 w 47"/>
                      <a:gd name="T17" fmla="*/ 1 h 20"/>
                      <a:gd name="T18" fmla="*/ 8 w 47"/>
                      <a:gd name="T19" fmla="*/ 1 h 20"/>
                      <a:gd name="T20" fmla="*/ 10 w 47"/>
                      <a:gd name="T21" fmla="*/ 1 h 20"/>
                      <a:gd name="T22" fmla="*/ 11 w 47"/>
                      <a:gd name="T23" fmla="*/ 1 h 20"/>
                      <a:gd name="T24" fmla="*/ 12 w 47"/>
                      <a:gd name="T25" fmla="*/ 1 h 20"/>
                      <a:gd name="T26" fmla="*/ 13 w 47"/>
                      <a:gd name="T27" fmla="*/ 1 h 20"/>
                      <a:gd name="T28" fmla="*/ 13 w 47"/>
                      <a:gd name="T29" fmla="*/ 0 h 20"/>
                      <a:gd name="T30" fmla="*/ 14 w 47"/>
                      <a:gd name="T31" fmla="*/ 0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5" y="12"/>
                        </a:lnTo>
                        <a:lnTo>
                          <a:pt x="8" y="15"/>
                        </a:lnTo>
                        <a:lnTo>
                          <a:pt x="11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4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5" y="8"/>
                        </a:lnTo>
                        <a:lnTo>
                          <a:pt x="46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79" name="Freeform 841"/>
                  <p:cNvSpPr>
                    <a:spLocks noChangeAspect="1"/>
                  </p:cNvSpPr>
                  <p:nvPr/>
                </p:nvSpPr>
                <p:spPr bwMode="auto">
                  <a:xfrm>
                    <a:off x="4100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4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1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1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7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8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80" name="Rectangle 84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100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681" name="Freeform 843"/>
                  <p:cNvSpPr>
                    <a:spLocks noChangeAspect="1"/>
                  </p:cNvSpPr>
                  <p:nvPr/>
                </p:nvSpPr>
                <p:spPr bwMode="auto">
                  <a:xfrm>
                    <a:off x="4100" y="1596"/>
                    <a:ext cx="14" cy="0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0 h 20"/>
                      <a:gd name="T4" fmla="*/ 1 w 47"/>
                      <a:gd name="T5" fmla="*/ 0 h 20"/>
                      <a:gd name="T6" fmla="*/ 1 w 47"/>
                      <a:gd name="T7" fmla="*/ 1 h 20"/>
                      <a:gd name="T8" fmla="*/ 2 w 47"/>
                      <a:gd name="T9" fmla="*/ 1 h 20"/>
                      <a:gd name="T10" fmla="*/ 3 w 47"/>
                      <a:gd name="T11" fmla="*/ 1 h 20"/>
                      <a:gd name="T12" fmla="*/ 4 w 47"/>
                      <a:gd name="T13" fmla="*/ 1 h 20"/>
                      <a:gd name="T14" fmla="*/ 6 w 47"/>
                      <a:gd name="T15" fmla="*/ 1 h 20"/>
                      <a:gd name="T16" fmla="*/ 7 w 47"/>
                      <a:gd name="T17" fmla="*/ 1 h 20"/>
                      <a:gd name="T18" fmla="*/ 8 w 47"/>
                      <a:gd name="T19" fmla="*/ 1 h 20"/>
                      <a:gd name="T20" fmla="*/ 10 w 47"/>
                      <a:gd name="T21" fmla="*/ 1 h 20"/>
                      <a:gd name="T22" fmla="*/ 11 w 47"/>
                      <a:gd name="T23" fmla="*/ 1 h 20"/>
                      <a:gd name="T24" fmla="*/ 12 w 47"/>
                      <a:gd name="T25" fmla="*/ 1 h 20"/>
                      <a:gd name="T26" fmla="*/ 13 w 47"/>
                      <a:gd name="T27" fmla="*/ 1 h 20"/>
                      <a:gd name="T28" fmla="*/ 13 w 47"/>
                      <a:gd name="T29" fmla="*/ 0 h 20"/>
                      <a:gd name="T30" fmla="*/ 14 w 47"/>
                      <a:gd name="T31" fmla="*/ 0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8" y="15"/>
                        </a:lnTo>
                        <a:lnTo>
                          <a:pt x="11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7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82" name="Freeform 844"/>
                  <p:cNvSpPr>
                    <a:spLocks noChangeAspect="1"/>
                  </p:cNvSpPr>
                  <p:nvPr/>
                </p:nvSpPr>
                <p:spPr bwMode="auto">
                  <a:xfrm>
                    <a:off x="4214" y="1525"/>
                    <a:ext cx="7" cy="7"/>
                  </a:xfrm>
                  <a:custGeom>
                    <a:avLst/>
                    <a:gdLst>
                      <a:gd name="T0" fmla="*/ 7 w 46"/>
                      <a:gd name="T1" fmla="*/ 7 h 20"/>
                      <a:gd name="T2" fmla="*/ 7 w 46"/>
                      <a:gd name="T3" fmla="*/ 5 h 20"/>
                      <a:gd name="T4" fmla="*/ 7 w 46"/>
                      <a:gd name="T5" fmla="*/ 4 h 20"/>
                      <a:gd name="T6" fmla="*/ 6 w 46"/>
                      <a:gd name="T7" fmla="*/ 3 h 20"/>
                      <a:gd name="T8" fmla="*/ 6 w 46"/>
                      <a:gd name="T9" fmla="*/ 2 h 20"/>
                      <a:gd name="T10" fmla="*/ 5 w 46"/>
                      <a:gd name="T11" fmla="*/ 1 h 20"/>
                      <a:gd name="T12" fmla="*/ 5 w 46"/>
                      <a:gd name="T13" fmla="*/ 1 h 20"/>
                      <a:gd name="T14" fmla="*/ 4 w 46"/>
                      <a:gd name="T15" fmla="*/ 0 h 20"/>
                      <a:gd name="T16" fmla="*/ 4 w 46"/>
                      <a:gd name="T17" fmla="*/ 0 h 20"/>
                      <a:gd name="T18" fmla="*/ 3 w 46"/>
                      <a:gd name="T19" fmla="*/ 0 h 20"/>
                      <a:gd name="T20" fmla="*/ 2 w 46"/>
                      <a:gd name="T21" fmla="*/ 1 h 20"/>
                      <a:gd name="T22" fmla="*/ 2 w 46"/>
                      <a:gd name="T23" fmla="*/ 1 h 20"/>
                      <a:gd name="T24" fmla="*/ 1 w 46"/>
                      <a:gd name="T25" fmla="*/ 2 h 20"/>
                      <a:gd name="T26" fmla="*/ 1 w 46"/>
                      <a:gd name="T27" fmla="*/ 3 h 20"/>
                      <a:gd name="T28" fmla="*/ 0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7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83" name="Rectangle 84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214" y="1532"/>
                    <a:ext cx="7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684" name="Freeform 846"/>
                  <p:cNvSpPr>
                    <a:spLocks noChangeAspect="1"/>
                  </p:cNvSpPr>
                  <p:nvPr/>
                </p:nvSpPr>
                <p:spPr bwMode="auto">
                  <a:xfrm>
                    <a:off x="4214" y="1596"/>
                    <a:ext cx="7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0 w 46"/>
                      <a:gd name="T5" fmla="*/ 0 h 20"/>
                      <a:gd name="T6" fmla="*/ 1 w 46"/>
                      <a:gd name="T7" fmla="*/ 1 h 20"/>
                      <a:gd name="T8" fmla="*/ 1 w 46"/>
                      <a:gd name="T9" fmla="*/ 1 h 20"/>
                      <a:gd name="T10" fmla="*/ 2 w 46"/>
                      <a:gd name="T11" fmla="*/ 1 h 20"/>
                      <a:gd name="T12" fmla="*/ 2 w 46"/>
                      <a:gd name="T13" fmla="*/ 1 h 20"/>
                      <a:gd name="T14" fmla="*/ 3 w 46"/>
                      <a:gd name="T15" fmla="*/ 1 h 20"/>
                      <a:gd name="T16" fmla="*/ 4 w 46"/>
                      <a:gd name="T17" fmla="*/ 1 h 20"/>
                      <a:gd name="T18" fmla="*/ 4 w 46"/>
                      <a:gd name="T19" fmla="*/ 1 h 20"/>
                      <a:gd name="T20" fmla="*/ 5 w 46"/>
                      <a:gd name="T21" fmla="*/ 1 h 20"/>
                      <a:gd name="T22" fmla="*/ 5 w 46"/>
                      <a:gd name="T23" fmla="*/ 1 h 20"/>
                      <a:gd name="T24" fmla="*/ 6 w 46"/>
                      <a:gd name="T25" fmla="*/ 1 h 20"/>
                      <a:gd name="T26" fmla="*/ 6 w 46"/>
                      <a:gd name="T27" fmla="*/ 1 h 20"/>
                      <a:gd name="T28" fmla="*/ 7 w 46"/>
                      <a:gd name="T29" fmla="*/ 0 h 20"/>
                      <a:gd name="T30" fmla="*/ 7 w 46"/>
                      <a:gd name="T31" fmla="*/ 0 h 20"/>
                      <a:gd name="T32" fmla="*/ 7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85" name="Freeform 847"/>
                  <p:cNvSpPr>
                    <a:spLocks noChangeAspect="1"/>
                  </p:cNvSpPr>
                  <p:nvPr/>
                </p:nvSpPr>
                <p:spPr bwMode="auto">
                  <a:xfrm>
                    <a:off x="4314" y="1525"/>
                    <a:ext cx="7" cy="7"/>
                  </a:xfrm>
                  <a:custGeom>
                    <a:avLst/>
                    <a:gdLst>
                      <a:gd name="T0" fmla="*/ 7 w 47"/>
                      <a:gd name="T1" fmla="*/ 7 h 20"/>
                      <a:gd name="T2" fmla="*/ 7 w 47"/>
                      <a:gd name="T3" fmla="*/ 5 h 20"/>
                      <a:gd name="T4" fmla="*/ 7 w 47"/>
                      <a:gd name="T5" fmla="*/ 4 h 20"/>
                      <a:gd name="T6" fmla="*/ 6 w 47"/>
                      <a:gd name="T7" fmla="*/ 3 h 20"/>
                      <a:gd name="T8" fmla="*/ 6 w 47"/>
                      <a:gd name="T9" fmla="*/ 2 h 20"/>
                      <a:gd name="T10" fmla="*/ 5 w 47"/>
                      <a:gd name="T11" fmla="*/ 1 h 20"/>
                      <a:gd name="T12" fmla="*/ 5 w 47"/>
                      <a:gd name="T13" fmla="*/ 1 h 20"/>
                      <a:gd name="T14" fmla="*/ 4 w 47"/>
                      <a:gd name="T15" fmla="*/ 0 h 20"/>
                      <a:gd name="T16" fmla="*/ 3 w 47"/>
                      <a:gd name="T17" fmla="*/ 0 h 20"/>
                      <a:gd name="T18" fmla="*/ 3 w 47"/>
                      <a:gd name="T19" fmla="*/ 0 h 20"/>
                      <a:gd name="T20" fmla="*/ 2 w 47"/>
                      <a:gd name="T21" fmla="*/ 1 h 20"/>
                      <a:gd name="T22" fmla="*/ 2 w 47"/>
                      <a:gd name="T23" fmla="*/ 1 h 20"/>
                      <a:gd name="T24" fmla="*/ 1 w 47"/>
                      <a:gd name="T25" fmla="*/ 2 h 20"/>
                      <a:gd name="T26" fmla="*/ 1 w 47"/>
                      <a:gd name="T27" fmla="*/ 3 h 20"/>
                      <a:gd name="T28" fmla="*/ 0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7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7" y="15"/>
                        </a:lnTo>
                        <a:lnTo>
                          <a:pt x="45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8" y="5"/>
                        </a:lnTo>
                        <a:lnTo>
                          <a:pt x="5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86" name="Rectangle 84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314" y="1532"/>
                    <a:ext cx="7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687" name="Freeform 849"/>
                  <p:cNvSpPr>
                    <a:spLocks noChangeAspect="1"/>
                  </p:cNvSpPr>
                  <p:nvPr/>
                </p:nvSpPr>
                <p:spPr bwMode="auto">
                  <a:xfrm>
                    <a:off x="4314" y="1596"/>
                    <a:ext cx="7" cy="0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0 h 20"/>
                      <a:gd name="T4" fmla="*/ 0 w 47"/>
                      <a:gd name="T5" fmla="*/ 0 h 20"/>
                      <a:gd name="T6" fmla="*/ 1 w 47"/>
                      <a:gd name="T7" fmla="*/ 1 h 20"/>
                      <a:gd name="T8" fmla="*/ 1 w 47"/>
                      <a:gd name="T9" fmla="*/ 1 h 20"/>
                      <a:gd name="T10" fmla="*/ 2 w 47"/>
                      <a:gd name="T11" fmla="*/ 1 h 20"/>
                      <a:gd name="T12" fmla="*/ 2 w 47"/>
                      <a:gd name="T13" fmla="*/ 1 h 20"/>
                      <a:gd name="T14" fmla="*/ 3 w 47"/>
                      <a:gd name="T15" fmla="*/ 1 h 20"/>
                      <a:gd name="T16" fmla="*/ 3 w 47"/>
                      <a:gd name="T17" fmla="*/ 1 h 20"/>
                      <a:gd name="T18" fmla="*/ 4 w 47"/>
                      <a:gd name="T19" fmla="*/ 1 h 20"/>
                      <a:gd name="T20" fmla="*/ 5 w 47"/>
                      <a:gd name="T21" fmla="*/ 1 h 20"/>
                      <a:gd name="T22" fmla="*/ 5 w 47"/>
                      <a:gd name="T23" fmla="*/ 1 h 20"/>
                      <a:gd name="T24" fmla="*/ 6 w 47"/>
                      <a:gd name="T25" fmla="*/ 1 h 20"/>
                      <a:gd name="T26" fmla="*/ 6 w 47"/>
                      <a:gd name="T27" fmla="*/ 1 h 20"/>
                      <a:gd name="T28" fmla="*/ 7 w 47"/>
                      <a:gd name="T29" fmla="*/ 0 h 20"/>
                      <a:gd name="T30" fmla="*/ 7 w 47"/>
                      <a:gd name="T31" fmla="*/ 0 h 20"/>
                      <a:gd name="T32" fmla="*/ 7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8"/>
                        </a:lnTo>
                        <a:lnTo>
                          <a:pt x="5" y="12"/>
                        </a:lnTo>
                        <a:lnTo>
                          <a:pt x="8" y="15"/>
                        </a:lnTo>
                        <a:lnTo>
                          <a:pt x="11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5" y="8"/>
                        </a:lnTo>
                        <a:lnTo>
                          <a:pt x="47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88" name="Freeform 850"/>
                  <p:cNvSpPr>
                    <a:spLocks noChangeAspect="1"/>
                  </p:cNvSpPr>
                  <p:nvPr/>
                </p:nvSpPr>
                <p:spPr bwMode="auto">
                  <a:xfrm>
                    <a:off x="4422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89" name="Rectangle 85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422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690" name="Freeform 852"/>
                  <p:cNvSpPr>
                    <a:spLocks noChangeAspect="1"/>
                  </p:cNvSpPr>
                  <p:nvPr/>
                </p:nvSpPr>
                <p:spPr bwMode="auto">
                  <a:xfrm>
                    <a:off x="4422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91" name="Freeform 853"/>
                  <p:cNvSpPr>
                    <a:spLocks noChangeAspect="1"/>
                  </p:cNvSpPr>
                  <p:nvPr/>
                </p:nvSpPr>
                <p:spPr bwMode="auto">
                  <a:xfrm>
                    <a:off x="4529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92" name="Rectangle 85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529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693" name="Freeform 855"/>
                  <p:cNvSpPr>
                    <a:spLocks noChangeAspect="1"/>
                  </p:cNvSpPr>
                  <p:nvPr/>
                </p:nvSpPr>
                <p:spPr bwMode="auto">
                  <a:xfrm>
                    <a:off x="4529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94" name="Freeform 856"/>
                  <p:cNvSpPr>
                    <a:spLocks noChangeAspect="1"/>
                  </p:cNvSpPr>
                  <p:nvPr/>
                </p:nvSpPr>
                <p:spPr bwMode="auto">
                  <a:xfrm>
                    <a:off x="4636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3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0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5 w 47"/>
                      <a:gd name="T19" fmla="*/ 0 h 20"/>
                      <a:gd name="T20" fmla="*/ 4 w 47"/>
                      <a:gd name="T21" fmla="*/ 1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0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1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1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95" name="Rectangle 85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636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696" name="Freeform 858"/>
                  <p:cNvSpPr>
                    <a:spLocks noChangeAspect="1"/>
                  </p:cNvSpPr>
                  <p:nvPr/>
                </p:nvSpPr>
                <p:spPr bwMode="auto">
                  <a:xfrm>
                    <a:off x="4636" y="1596"/>
                    <a:ext cx="14" cy="0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0 h 20"/>
                      <a:gd name="T4" fmla="*/ 0 w 47"/>
                      <a:gd name="T5" fmla="*/ 0 h 20"/>
                      <a:gd name="T6" fmla="*/ 1 w 47"/>
                      <a:gd name="T7" fmla="*/ 1 h 20"/>
                      <a:gd name="T8" fmla="*/ 2 w 47"/>
                      <a:gd name="T9" fmla="*/ 1 h 20"/>
                      <a:gd name="T10" fmla="*/ 3 w 47"/>
                      <a:gd name="T11" fmla="*/ 1 h 20"/>
                      <a:gd name="T12" fmla="*/ 4 w 47"/>
                      <a:gd name="T13" fmla="*/ 1 h 20"/>
                      <a:gd name="T14" fmla="*/ 5 w 47"/>
                      <a:gd name="T15" fmla="*/ 1 h 20"/>
                      <a:gd name="T16" fmla="*/ 7 w 47"/>
                      <a:gd name="T17" fmla="*/ 1 h 20"/>
                      <a:gd name="T18" fmla="*/ 8 w 47"/>
                      <a:gd name="T19" fmla="*/ 1 h 20"/>
                      <a:gd name="T20" fmla="*/ 10 w 47"/>
                      <a:gd name="T21" fmla="*/ 1 h 20"/>
                      <a:gd name="T22" fmla="*/ 10 w 47"/>
                      <a:gd name="T23" fmla="*/ 1 h 20"/>
                      <a:gd name="T24" fmla="*/ 12 w 47"/>
                      <a:gd name="T25" fmla="*/ 1 h 20"/>
                      <a:gd name="T26" fmla="*/ 13 w 47"/>
                      <a:gd name="T27" fmla="*/ 1 h 20"/>
                      <a:gd name="T28" fmla="*/ 13 w 47"/>
                      <a:gd name="T29" fmla="*/ 0 h 20"/>
                      <a:gd name="T30" fmla="*/ 13 w 47"/>
                      <a:gd name="T31" fmla="*/ 0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1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1" y="17"/>
                        </a:lnTo>
                        <a:lnTo>
                          <a:pt x="14" y="19"/>
                        </a:lnTo>
                        <a:lnTo>
                          <a:pt x="18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97" name="Freeform 859"/>
                  <p:cNvSpPr>
                    <a:spLocks noChangeAspect="1"/>
                  </p:cNvSpPr>
                  <p:nvPr/>
                </p:nvSpPr>
                <p:spPr bwMode="auto">
                  <a:xfrm>
                    <a:off x="4743" y="1525"/>
                    <a:ext cx="7" cy="7"/>
                  </a:xfrm>
                  <a:custGeom>
                    <a:avLst/>
                    <a:gdLst>
                      <a:gd name="T0" fmla="*/ 7 w 46"/>
                      <a:gd name="T1" fmla="*/ 7 h 20"/>
                      <a:gd name="T2" fmla="*/ 7 w 46"/>
                      <a:gd name="T3" fmla="*/ 5 h 20"/>
                      <a:gd name="T4" fmla="*/ 7 w 46"/>
                      <a:gd name="T5" fmla="*/ 4 h 20"/>
                      <a:gd name="T6" fmla="*/ 6 w 46"/>
                      <a:gd name="T7" fmla="*/ 3 h 20"/>
                      <a:gd name="T8" fmla="*/ 6 w 46"/>
                      <a:gd name="T9" fmla="*/ 2 h 20"/>
                      <a:gd name="T10" fmla="*/ 5 w 46"/>
                      <a:gd name="T11" fmla="*/ 1 h 20"/>
                      <a:gd name="T12" fmla="*/ 5 w 46"/>
                      <a:gd name="T13" fmla="*/ 1 h 20"/>
                      <a:gd name="T14" fmla="*/ 4 w 46"/>
                      <a:gd name="T15" fmla="*/ 0 h 20"/>
                      <a:gd name="T16" fmla="*/ 4 w 46"/>
                      <a:gd name="T17" fmla="*/ 0 h 20"/>
                      <a:gd name="T18" fmla="*/ 3 w 46"/>
                      <a:gd name="T19" fmla="*/ 0 h 20"/>
                      <a:gd name="T20" fmla="*/ 2 w 46"/>
                      <a:gd name="T21" fmla="*/ 1 h 20"/>
                      <a:gd name="T22" fmla="*/ 2 w 46"/>
                      <a:gd name="T23" fmla="*/ 1 h 20"/>
                      <a:gd name="T24" fmla="*/ 1 w 46"/>
                      <a:gd name="T25" fmla="*/ 2 h 20"/>
                      <a:gd name="T26" fmla="*/ 1 w 46"/>
                      <a:gd name="T27" fmla="*/ 3 h 20"/>
                      <a:gd name="T28" fmla="*/ 0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7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98" name="Rectangle 86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4743" y="1532"/>
                    <a:ext cx="7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699" name="Freeform 861"/>
                  <p:cNvSpPr>
                    <a:spLocks noChangeAspect="1"/>
                  </p:cNvSpPr>
                  <p:nvPr/>
                </p:nvSpPr>
                <p:spPr bwMode="auto">
                  <a:xfrm>
                    <a:off x="4743" y="1596"/>
                    <a:ext cx="7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0 w 46"/>
                      <a:gd name="T5" fmla="*/ 0 h 20"/>
                      <a:gd name="T6" fmla="*/ 1 w 46"/>
                      <a:gd name="T7" fmla="*/ 1 h 20"/>
                      <a:gd name="T8" fmla="*/ 1 w 46"/>
                      <a:gd name="T9" fmla="*/ 1 h 20"/>
                      <a:gd name="T10" fmla="*/ 2 w 46"/>
                      <a:gd name="T11" fmla="*/ 1 h 20"/>
                      <a:gd name="T12" fmla="*/ 2 w 46"/>
                      <a:gd name="T13" fmla="*/ 1 h 20"/>
                      <a:gd name="T14" fmla="*/ 3 w 46"/>
                      <a:gd name="T15" fmla="*/ 1 h 20"/>
                      <a:gd name="T16" fmla="*/ 4 w 46"/>
                      <a:gd name="T17" fmla="*/ 1 h 20"/>
                      <a:gd name="T18" fmla="*/ 4 w 46"/>
                      <a:gd name="T19" fmla="*/ 1 h 20"/>
                      <a:gd name="T20" fmla="*/ 5 w 46"/>
                      <a:gd name="T21" fmla="*/ 1 h 20"/>
                      <a:gd name="T22" fmla="*/ 5 w 46"/>
                      <a:gd name="T23" fmla="*/ 1 h 20"/>
                      <a:gd name="T24" fmla="*/ 6 w 46"/>
                      <a:gd name="T25" fmla="*/ 1 h 20"/>
                      <a:gd name="T26" fmla="*/ 6 w 46"/>
                      <a:gd name="T27" fmla="*/ 1 h 20"/>
                      <a:gd name="T28" fmla="*/ 7 w 46"/>
                      <a:gd name="T29" fmla="*/ 0 h 20"/>
                      <a:gd name="T30" fmla="*/ 7 w 46"/>
                      <a:gd name="T31" fmla="*/ 0 h 20"/>
                      <a:gd name="T32" fmla="*/ 7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00" name="Freeform 862"/>
                  <p:cNvSpPr>
                    <a:spLocks noChangeAspect="1"/>
                  </p:cNvSpPr>
                  <p:nvPr/>
                </p:nvSpPr>
                <p:spPr bwMode="auto">
                  <a:xfrm>
                    <a:off x="3785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01" name="Rectangle 86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785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702" name="Freeform 864"/>
                  <p:cNvSpPr>
                    <a:spLocks noChangeAspect="1"/>
                  </p:cNvSpPr>
                  <p:nvPr/>
                </p:nvSpPr>
                <p:spPr bwMode="auto">
                  <a:xfrm>
                    <a:off x="3785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5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03" name="Freeform 865"/>
                  <p:cNvSpPr>
                    <a:spLocks noChangeAspect="1"/>
                  </p:cNvSpPr>
                  <p:nvPr/>
                </p:nvSpPr>
                <p:spPr bwMode="auto">
                  <a:xfrm>
                    <a:off x="3678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04" name="Rectangle 86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678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705" name="Freeform 867"/>
                  <p:cNvSpPr>
                    <a:spLocks noChangeAspect="1"/>
                  </p:cNvSpPr>
                  <p:nvPr/>
                </p:nvSpPr>
                <p:spPr bwMode="auto">
                  <a:xfrm>
                    <a:off x="3678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06" name="Freeform 868"/>
                  <p:cNvSpPr>
                    <a:spLocks noChangeAspect="1"/>
                  </p:cNvSpPr>
                  <p:nvPr/>
                </p:nvSpPr>
                <p:spPr bwMode="auto">
                  <a:xfrm>
                    <a:off x="3571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07" name="Rectangle 86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3571" y="1532"/>
                    <a:ext cx="14" cy="64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708" name="Freeform 870"/>
                  <p:cNvSpPr>
                    <a:spLocks noChangeAspect="1"/>
                  </p:cNvSpPr>
                  <p:nvPr/>
                </p:nvSpPr>
                <p:spPr bwMode="auto">
                  <a:xfrm>
                    <a:off x="3571" y="1596"/>
                    <a:ext cx="14" cy="0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0 h 20"/>
                      <a:gd name="T4" fmla="*/ 1 w 46"/>
                      <a:gd name="T5" fmla="*/ 0 h 20"/>
                      <a:gd name="T6" fmla="*/ 1 w 46"/>
                      <a:gd name="T7" fmla="*/ 1 h 20"/>
                      <a:gd name="T8" fmla="*/ 2 w 46"/>
                      <a:gd name="T9" fmla="*/ 1 h 20"/>
                      <a:gd name="T10" fmla="*/ 3 w 46"/>
                      <a:gd name="T11" fmla="*/ 1 h 20"/>
                      <a:gd name="T12" fmla="*/ 4 w 46"/>
                      <a:gd name="T13" fmla="*/ 1 h 20"/>
                      <a:gd name="T14" fmla="*/ 6 w 46"/>
                      <a:gd name="T15" fmla="*/ 1 h 20"/>
                      <a:gd name="T16" fmla="*/ 7 w 46"/>
                      <a:gd name="T17" fmla="*/ 1 h 20"/>
                      <a:gd name="T18" fmla="*/ 8 w 46"/>
                      <a:gd name="T19" fmla="*/ 1 h 20"/>
                      <a:gd name="T20" fmla="*/ 9 w 46"/>
                      <a:gd name="T21" fmla="*/ 1 h 20"/>
                      <a:gd name="T22" fmla="*/ 11 w 46"/>
                      <a:gd name="T23" fmla="*/ 1 h 20"/>
                      <a:gd name="T24" fmla="*/ 12 w 46"/>
                      <a:gd name="T25" fmla="*/ 1 h 20"/>
                      <a:gd name="T26" fmla="*/ 13 w 46"/>
                      <a:gd name="T27" fmla="*/ 1 h 20"/>
                      <a:gd name="T28" fmla="*/ 13 w 46"/>
                      <a:gd name="T29" fmla="*/ 0 h 20"/>
                      <a:gd name="T30" fmla="*/ 14 w 46"/>
                      <a:gd name="T31" fmla="*/ 0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8"/>
                        </a:lnTo>
                        <a:lnTo>
                          <a:pt x="4" y="12"/>
                        </a:lnTo>
                        <a:lnTo>
                          <a:pt x="7" y="15"/>
                        </a:lnTo>
                        <a:lnTo>
                          <a:pt x="10" y="17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7"/>
                        </a:lnTo>
                        <a:lnTo>
                          <a:pt x="39" y="15"/>
                        </a:lnTo>
                        <a:lnTo>
                          <a:pt x="42" y="12"/>
                        </a:lnTo>
                        <a:lnTo>
                          <a:pt x="44" y="8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09" name="Freeform 871"/>
                  <p:cNvSpPr>
                    <a:spLocks noChangeAspect="1"/>
                  </p:cNvSpPr>
                  <p:nvPr/>
                </p:nvSpPr>
                <p:spPr bwMode="auto">
                  <a:xfrm>
                    <a:off x="1104" y="1525"/>
                    <a:ext cx="7" cy="7"/>
                  </a:xfrm>
                  <a:custGeom>
                    <a:avLst/>
                    <a:gdLst>
                      <a:gd name="T0" fmla="*/ 7 w 46"/>
                      <a:gd name="T1" fmla="*/ 7 h 20"/>
                      <a:gd name="T2" fmla="*/ 7 w 46"/>
                      <a:gd name="T3" fmla="*/ 5 h 20"/>
                      <a:gd name="T4" fmla="*/ 7 w 46"/>
                      <a:gd name="T5" fmla="*/ 4 h 20"/>
                      <a:gd name="T6" fmla="*/ 6 w 46"/>
                      <a:gd name="T7" fmla="*/ 3 h 20"/>
                      <a:gd name="T8" fmla="*/ 6 w 46"/>
                      <a:gd name="T9" fmla="*/ 2 h 20"/>
                      <a:gd name="T10" fmla="*/ 5 w 46"/>
                      <a:gd name="T11" fmla="*/ 1 h 20"/>
                      <a:gd name="T12" fmla="*/ 5 w 46"/>
                      <a:gd name="T13" fmla="*/ 1 h 20"/>
                      <a:gd name="T14" fmla="*/ 4 w 46"/>
                      <a:gd name="T15" fmla="*/ 0 h 20"/>
                      <a:gd name="T16" fmla="*/ 4 w 46"/>
                      <a:gd name="T17" fmla="*/ 0 h 20"/>
                      <a:gd name="T18" fmla="*/ 3 w 46"/>
                      <a:gd name="T19" fmla="*/ 0 h 20"/>
                      <a:gd name="T20" fmla="*/ 2 w 46"/>
                      <a:gd name="T21" fmla="*/ 1 h 20"/>
                      <a:gd name="T22" fmla="*/ 2 w 46"/>
                      <a:gd name="T23" fmla="*/ 1 h 20"/>
                      <a:gd name="T24" fmla="*/ 1 w 46"/>
                      <a:gd name="T25" fmla="*/ 2 h 20"/>
                      <a:gd name="T26" fmla="*/ 1 w 46"/>
                      <a:gd name="T27" fmla="*/ 3 h 20"/>
                      <a:gd name="T28" fmla="*/ 0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7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10" name="Rectangle 87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104" y="1532"/>
                    <a:ext cx="7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711" name="Freeform 873"/>
                  <p:cNvSpPr>
                    <a:spLocks noChangeAspect="1"/>
                  </p:cNvSpPr>
                  <p:nvPr/>
                </p:nvSpPr>
                <p:spPr bwMode="auto">
                  <a:xfrm>
                    <a:off x="1104" y="1589"/>
                    <a:ext cx="7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0 w 46"/>
                      <a:gd name="T5" fmla="*/ 3 h 20"/>
                      <a:gd name="T6" fmla="*/ 1 w 46"/>
                      <a:gd name="T7" fmla="*/ 4 h 20"/>
                      <a:gd name="T8" fmla="*/ 1 w 46"/>
                      <a:gd name="T9" fmla="*/ 6 h 20"/>
                      <a:gd name="T10" fmla="*/ 2 w 46"/>
                      <a:gd name="T11" fmla="*/ 6 h 20"/>
                      <a:gd name="T12" fmla="*/ 2 w 46"/>
                      <a:gd name="T13" fmla="*/ 7 h 20"/>
                      <a:gd name="T14" fmla="*/ 3 w 46"/>
                      <a:gd name="T15" fmla="*/ 7 h 20"/>
                      <a:gd name="T16" fmla="*/ 4 w 46"/>
                      <a:gd name="T17" fmla="*/ 7 h 20"/>
                      <a:gd name="T18" fmla="*/ 4 w 46"/>
                      <a:gd name="T19" fmla="*/ 7 h 20"/>
                      <a:gd name="T20" fmla="*/ 5 w 46"/>
                      <a:gd name="T21" fmla="*/ 7 h 20"/>
                      <a:gd name="T22" fmla="*/ 5 w 46"/>
                      <a:gd name="T23" fmla="*/ 6 h 20"/>
                      <a:gd name="T24" fmla="*/ 6 w 46"/>
                      <a:gd name="T25" fmla="*/ 6 h 20"/>
                      <a:gd name="T26" fmla="*/ 6 w 46"/>
                      <a:gd name="T27" fmla="*/ 4 h 20"/>
                      <a:gd name="T28" fmla="*/ 7 w 46"/>
                      <a:gd name="T29" fmla="*/ 3 h 20"/>
                      <a:gd name="T30" fmla="*/ 7 w 46"/>
                      <a:gd name="T31" fmla="*/ 2 h 20"/>
                      <a:gd name="T32" fmla="*/ 7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12" name="Freeform 874"/>
                  <p:cNvSpPr>
                    <a:spLocks noChangeAspect="1"/>
                  </p:cNvSpPr>
                  <p:nvPr/>
                </p:nvSpPr>
                <p:spPr bwMode="auto">
                  <a:xfrm>
                    <a:off x="1211" y="1525"/>
                    <a:ext cx="7" cy="7"/>
                  </a:xfrm>
                  <a:custGeom>
                    <a:avLst/>
                    <a:gdLst>
                      <a:gd name="T0" fmla="*/ 7 w 47"/>
                      <a:gd name="T1" fmla="*/ 7 h 20"/>
                      <a:gd name="T2" fmla="*/ 7 w 47"/>
                      <a:gd name="T3" fmla="*/ 5 h 20"/>
                      <a:gd name="T4" fmla="*/ 7 w 47"/>
                      <a:gd name="T5" fmla="*/ 4 h 20"/>
                      <a:gd name="T6" fmla="*/ 6 w 47"/>
                      <a:gd name="T7" fmla="*/ 3 h 20"/>
                      <a:gd name="T8" fmla="*/ 6 w 47"/>
                      <a:gd name="T9" fmla="*/ 2 h 20"/>
                      <a:gd name="T10" fmla="*/ 5 w 47"/>
                      <a:gd name="T11" fmla="*/ 1 h 20"/>
                      <a:gd name="T12" fmla="*/ 5 w 47"/>
                      <a:gd name="T13" fmla="*/ 1 h 20"/>
                      <a:gd name="T14" fmla="*/ 4 w 47"/>
                      <a:gd name="T15" fmla="*/ 0 h 20"/>
                      <a:gd name="T16" fmla="*/ 4 w 47"/>
                      <a:gd name="T17" fmla="*/ 0 h 20"/>
                      <a:gd name="T18" fmla="*/ 3 w 47"/>
                      <a:gd name="T19" fmla="*/ 0 h 20"/>
                      <a:gd name="T20" fmla="*/ 2 w 47"/>
                      <a:gd name="T21" fmla="*/ 1 h 20"/>
                      <a:gd name="T22" fmla="*/ 2 w 47"/>
                      <a:gd name="T23" fmla="*/ 1 h 20"/>
                      <a:gd name="T24" fmla="*/ 1 w 47"/>
                      <a:gd name="T25" fmla="*/ 2 h 20"/>
                      <a:gd name="T26" fmla="*/ 1 w 47"/>
                      <a:gd name="T27" fmla="*/ 3 h 20"/>
                      <a:gd name="T28" fmla="*/ 0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7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7" y="15"/>
                        </a:lnTo>
                        <a:lnTo>
                          <a:pt x="45" y="11"/>
                        </a:lnTo>
                        <a:lnTo>
                          <a:pt x="43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4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8" y="5"/>
                        </a:lnTo>
                        <a:lnTo>
                          <a:pt x="5" y="8"/>
                        </a:lnTo>
                        <a:lnTo>
                          <a:pt x="3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13" name="Rectangle 87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211" y="1532"/>
                    <a:ext cx="7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714" name="Freeform 876"/>
                  <p:cNvSpPr>
                    <a:spLocks noChangeAspect="1"/>
                  </p:cNvSpPr>
                  <p:nvPr/>
                </p:nvSpPr>
                <p:spPr bwMode="auto">
                  <a:xfrm>
                    <a:off x="1211" y="1589"/>
                    <a:ext cx="7" cy="7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2 h 20"/>
                      <a:gd name="T4" fmla="*/ 0 w 47"/>
                      <a:gd name="T5" fmla="*/ 3 h 20"/>
                      <a:gd name="T6" fmla="*/ 1 w 47"/>
                      <a:gd name="T7" fmla="*/ 4 h 20"/>
                      <a:gd name="T8" fmla="*/ 1 w 47"/>
                      <a:gd name="T9" fmla="*/ 6 h 20"/>
                      <a:gd name="T10" fmla="*/ 2 w 47"/>
                      <a:gd name="T11" fmla="*/ 6 h 20"/>
                      <a:gd name="T12" fmla="*/ 2 w 47"/>
                      <a:gd name="T13" fmla="*/ 7 h 20"/>
                      <a:gd name="T14" fmla="*/ 3 w 47"/>
                      <a:gd name="T15" fmla="*/ 7 h 20"/>
                      <a:gd name="T16" fmla="*/ 4 w 47"/>
                      <a:gd name="T17" fmla="*/ 7 h 20"/>
                      <a:gd name="T18" fmla="*/ 4 w 47"/>
                      <a:gd name="T19" fmla="*/ 7 h 20"/>
                      <a:gd name="T20" fmla="*/ 5 w 47"/>
                      <a:gd name="T21" fmla="*/ 7 h 20"/>
                      <a:gd name="T22" fmla="*/ 5 w 47"/>
                      <a:gd name="T23" fmla="*/ 6 h 20"/>
                      <a:gd name="T24" fmla="*/ 6 w 47"/>
                      <a:gd name="T25" fmla="*/ 6 h 20"/>
                      <a:gd name="T26" fmla="*/ 6 w 47"/>
                      <a:gd name="T27" fmla="*/ 4 h 20"/>
                      <a:gd name="T28" fmla="*/ 7 w 47"/>
                      <a:gd name="T29" fmla="*/ 3 h 20"/>
                      <a:gd name="T30" fmla="*/ 7 w 47"/>
                      <a:gd name="T31" fmla="*/ 2 h 20"/>
                      <a:gd name="T32" fmla="*/ 7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3" y="9"/>
                        </a:lnTo>
                        <a:lnTo>
                          <a:pt x="5" y="12"/>
                        </a:lnTo>
                        <a:lnTo>
                          <a:pt x="8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4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3" y="12"/>
                        </a:lnTo>
                        <a:lnTo>
                          <a:pt x="45" y="9"/>
                        </a:lnTo>
                        <a:lnTo>
                          <a:pt x="47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15" name="Freeform 877"/>
                  <p:cNvSpPr>
                    <a:spLocks noChangeAspect="1"/>
                  </p:cNvSpPr>
                  <p:nvPr/>
                </p:nvSpPr>
                <p:spPr bwMode="auto">
                  <a:xfrm>
                    <a:off x="1319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4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1 h 20"/>
                      <a:gd name="T14" fmla="*/ 9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4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5" y="11"/>
                        </a:lnTo>
                        <a:lnTo>
                          <a:pt x="42" y="8"/>
                        </a:lnTo>
                        <a:lnTo>
                          <a:pt x="40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9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2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16" name="Rectangle 87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319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717" name="Freeform 879"/>
                  <p:cNvSpPr>
                    <a:spLocks noChangeAspect="1"/>
                  </p:cNvSpPr>
                  <p:nvPr/>
                </p:nvSpPr>
                <p:spPr bwMode="auto">
                  <a:xfrm>
                    <a:off x="1319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4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9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4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2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9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40" y="16"/>
                        </a:lnTo>
                        <a:lnTo>
                          <a:pt x="42" y="12"/>
                        </a:lnTo>
                        <a:lnTo>
                          <a:pt x="45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18" name="Freeform 880"/>
                  <p:cNvSpPr>
                    <a:spLocks noChangeAspect="1"/>
                  </p:cNvSpPr>
                  <p:nvPr/>
                </p:nvSpPr>
                <p:spPr bwMode="auto">
                  <a:xfrm>
                    <a:off x="1426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19" name="Rectangle 88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426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720" name="Freeform 882"/>
                  <p:cNvSpPr>
                    <a:spLocks noChangeAspect="1"/>
                  </p:cNvSpPr>
                  <p:nvPr/>
                </p:nvSpPr>
                <p:spPr bwMode="auto">
                  <a:xfrm>
                    <a:off x="1426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21" name="Freeform 883"/>
                  <p:cNvSpPr>
                    <a:spLocks noChangeAspect="1"/>
                  </p:cNvSpPr>
                  <p:nvPr/>
                </p:nvSpPr>
                <p:spPr bwMode="auto">
                  <a:xfrm>
                    <a:off x="1533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4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3 h 20"/>
                      <a:gd name="T8" fmla="*/ 12 w 47"/>
                      <a:gd name="T9" fmla="*/ 2 h 20"/>
                      <a:gd name="T10" fmla="*/ 11 w 47"/>
                      <a:gd name="T11" fmla="*/ 1 h 20"/>
                      <a:gd name="T12" fmla="*/ 10 w 47"/>
                      <a:gd name="T13" fmla="*/ 1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1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3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7" y="15"/>
                        </a:lnTo>
                        <a:lnTo>
                          <a:pt x="45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8" y="5"/>
                        </a:lnTo>
                        <a:lnTo>
                          <a:pt x="5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22" name="Rectangle 88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533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723" name="Freeform 885"/>
                  <p:cNvSpPr>
                    <a:spLocks noChangeAspect="1"/>
                  </p:cNvSpPr>
                  <p:nvPr/>
                </p:nvSpPr>
                <p:spPr bwMode="auto">
                  <a:xfrm>
                    <a:off x="1533" y="1589"/>
                    <a:ext cx="14" cy="7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2 h 20"/>
                      <a:gd name="T4" fmla="*/ 1 w 47"/>
                      <a:gd name="T5" fmla="*/ 3 h 20"/>
                      <a:gd name="T6" fmla="*/ 1 w 47"/>
                      <a:gd name="T7" fmla="*/ 4 h 20"/>
                      <a:gd name="T8" fmla="*/ 2 w 47"/>
                      <a:gd name="T9" fmla="*/ 6 h 20"/>
                      <a:gd name="T10" fmla="*/ 3 w 47"/>
                      <a:gd name="T11" fmla="*/ 6 h 20"/>
                      <a:gd name="T12" fmla="*/ 4 w 47"/>
                      <a:gd name="T13" fmla="*/ 7 h 20"/>
                      <a:gd name="T14" fmla="*/ 6 w 47"/>
                      <a:gd name="T15" fmla="*/ 7 h 20"/>
                      <a:gd name="T16" fmla="*/ 7 w 47"/>
                      <a:gd name="T17" fmla="*/ 7 h 20"/>
                      <a:gd name="T18" fmla="*/ 8 w 47"/>
                      <a:gd name="T19" fmla="*/ 7 h 20"/>
                      <a:gd name="T20" fmla="*/ 10 w 47"/>
                      <a:gd name="T21" fmla="*/ 7 h 20"/>
                      <a:gd name="T22" fmla="*/ 11 w 47"/>
                      <a:gd name="T23" fmla="*/ 6 h 20"/>
                      <a:gd name="T24" fmla="*/ 12 w 47"/>
                      <a:gd name="T25" fmla="*/ 6 h 20"/>
                      <a:gd name="T26" fmla="*/ 13 w 47"/>
                      <a:gd name="T27" fmla="*/ 4 h 20"/>
                      <a:gd name="T28" fmla="*/ 13 w 47"/>
                      <a:gd name="T29" fmla="*/ 3 h 20"/>
                      <a:gd name="T30" fmla="*/ 14 w 47"/>
                      <a:gd name="T31" fmla="*/ 2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5" y="12"/>
                        </a:lnTo>
                        <a:lnTo>
                          <a:pt x="8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5" y="9"/>
                        </a:lnTo>
                        <a:lnTo>
                          <a:pt x="47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24" name="Freeform 886"/>
                  <p:cNvSpPr>
                    <a:spLocks noChangeAspect="1"/>
                  </p:cNvSpPr>
                  <p:nvPr/>
                </p:nvSpPr>
                <p:spPr bwMode="auto">
                  <a:xfrm>
                    <a:off x="1640" y="1525"/>
                    <a:ext cx="7" cy="7"/>
                  </a:xfrm>
                  <a:custGeom>
                    <a:avLst/>
                    <a:gdLst>
                      <a:gd name="T0" fmla="*/ 7 w 46"/>
                      <a:gd name="T1" fmla="*/ 7 h 20"/>
                      <a:gd name="T2" fmla="*/ 7 w 46"/>
                      <a:gd name="T3" fmla="*/ 5 h 20"/>
                      <a:gd name="T4" fmla="*/ 7 w 46"/>
                      <a:gd name="T5" fmla="*/ 4 h 20"/>
                      <a:gd name="T6" fmla="*/ 6 w 46"/>
                      <a:gd name="T7" fmla="*/ 2 h 20"/>
                      <a:gd name="T8" fmla="*/ 6 w 46"/>
                      <a:gd name="T9" fmla="*/ 2 h 20"/>
                      <a:gd name="T10" fmla="*/ 5 w 46"/>
                      <a:gd name="T11" fmla="*/ 1 h 20"/>
                      <a:gd name="T12" fmla="*/ 5 w 46"/>
                      <a:gd name="T13" fmla="*/ 0 h 20"/>
                      <a:gd name="T14" fmla="*/ 4 w 46"/>
                      <a:gd name="T15" fmla="*/ 0 h 20"/>
                      <a:gd name="T16" fmla="*/ 4 w 46"/>
                      <a:gd name="T17" fmla="*/ 0 h 20"/>
                      <a:gd name="T18" fmla="*/ 3 w 46"/>
                      <a:gd name="T19" fmla="*/ 0 h 20"/>
                      <a:gd name="T20" fmla="*/ 2 w 46"/>
                      <a:gd name="T21" fmla="*/ 0 h 20"/>
                      <a:gd name="T22" fmla="*/ 2 w 46"/>
                      <a:gd name="T23" fmla="*/ 1 h 20"/>
                      <a:gd name="T24" fmla="*/ 1 w 46"/>
                      <a:gd name="T25" fmla="*/ 2 h 20"/>
                      <a:gd name="T26" fmla="*/ 1 w 46"/>
                      <a:gd name="T27" fmla="*/ 2 h 20"/>
                      <a:gd name="T28" fmla="*/ 0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7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7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1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11" y="3"/>
                        </a:lnTo>
                        <a:lnTo>
                          <a:pt x="7" y="5"/>
                        </a:lnTo>
                        <a:lnTo>
                          <a:pt x="4" y="7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25" name="Rectangle 88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640" y="1532"/>
                    <a:ext cx="7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726" name="Freeform 888"/>
                  <p:cNvSpPr>
                    <a:spLocks noChangeAspect="1"/>
                  </p:cNvSpPr>
                  <p:nvPr/>
                </p:nvSpPr>
                <p:spPr bwMode="auto">
                  <a:xfrm>
                    <a:off x="1640" y="1589"/>
                    <a:ext cx="7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0 w 46"/>
                      <a:gd name="T5" fmla="*/ 3 h 20"/>
                      <a:gd name="T6" fmla="*/ 1 w 46"/>
                      <a:gd name="T7" fmla="*/ 4 h 20"/>
                      <a:gd name="T8" fmla="*/ 1 w 46"/>
                      <a:gd name="T9" fmla="*/ 6 h 20"/>
                      <a:gd name="T10" fmla="*/ 2 w 46"/>
                      <a:gd name="T11" fmla="*/ 6 h 20"/>
                      <a:gd name="T12" fmla="*/ 2 w 46"/>
                      <a:gd name="T13" fmla="*/ 7 h 20"/>
                      <a:gd name="T14" fmla="*/ 3 w 46"/>
                      <a:gd name="T15" fmla="*/ 7 h 20"/>
                      <a:gd name="T16" fmla="*/ 4 w 46"/>
                      <a:gd name="T17" fmla="*/ 7 h 20"/>
                      <a:gd name="T18" fmla="*/ 4 w 46"/>
                      <a:gd name="T19" fmla="*/ 7 h 20"/>
                      <a:gd name="T20" fmla="*/ 5 w 46"/>
                      <a:gd name="T21" fmla="*/ 7 h 20"/>
                      <a:gd name="T22" fmla="*/ 5 w 46"/>
                      <a:gd name="T23" fmla="*/ 6 h 20"/>
                      <a:gd name="T24" fmla="*/ 6 w 46"/>
                      <a:gd name="T25" fmla="*/ 6 h 20"/>
                      <a:gd name="T26" fmla="*/ 6 w 46"/>
                      <a:gd name="T27" fmla="*/ 4 h 20"/>
                      <a:gd name="T28" fmla="*/ 7 w 46"/>
                      <a:gd name="T29" fmla="*/ 3 h 20"/>
                      <a:gd name="T30" fmla="*/ 7 w 46"/>
                      <a:gd name="T31" fmla="*/ 2 h 20"/>
                      <a:gd name="T32" fmla="*/ 7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27" name="Freeform 889"/>
                  <p:cNvSpPr>
                    <a:spLocks noChangeAspect="1"/>
                  </p:cNvSpPr>
                  <p:nvPr/>
                </p:nvSpPr>
                <p:spPr bwMode="auto">
                  <a:xfrm>
                    <a:off x="1740" y="1525"/>
                    <a:ext cx="7" cy="7"/>
                  </a:xfrm>
                  <a:custGeom>
                    <a:avLst/>
                    <a:gdLst>
                      <a:gd name="T0" fmla="*/ 7 w 46"/>
                      <a:gd name="T1" fmla="*/ 7 h 20"/>
                      <a:gd name="T2" fmla="*/ 7 w 46"/>
                      <a:gd name="T3" fmla="*/ 5 h 20"/>
                      <a:gd name="T4" fmla="*/ 7 w 46"/>
                      <a:gd name="T5" fmla="*/ 4 h 20"/>
                      <a:gd name="T6" fmla="*/ 6 w 46"/>
                      <a:gd name="T7" fmla="*/ 2 h 20"/>
                      <a:gd name="T8" fmla="*/ 6 w 46"/>
                      <a:gd name="T9" fmla="*/ 2 h 20"/>
                      <a:gd name="T10" fmla="*/ 5 w 46"/>
                      <a:gd name="T11" fmla="*/ 1 h 20"/>
                      <a:gd name="T12" fmla="*/ 5 w 46"/>
                      <a:gd name="T13" fmla="*/ 0 h 20"/>
                      <a:gd name="T14" fmla="*/ 4 w 46"/>
                      <a:gd name="T15" fmla="*/ 0 h 20"/>
                      <a:gd name="T16" fmla="*/ 4 w 46"/>
                      <a:gd name="T17" fmla="*/ 0 h 20"/>
                      <a:gd name="T18" fmla="*/ 3 w 46"/>
                      <a:gd name="T19" fmla="*/ 0 h 20"/>
                      <a:gd name="T20" fmla="*/ 2 w 46"/>
                      <a:gd name="T21" fmla="*/ 0 h 20"/>
                      <a:gd name="T22" fmla="*/ 2 w 46"/>
                      <a:gd name="T23" fmla="*/ 1 h 20"/>
                      <a:gd name="T24" fmla="*/ 1 w 46"/>
                      <a:gd name="T25" fmla="*/ 2 h 20"/>
                      <a:gd name="T26" fmla="*/ 1 w 46"/>
                      <a:gd name="T27" fmla="*/ 2 h 20"/>
                      <a:gd name="T28" fmla="*/ 0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7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7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1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4" y="1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7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28" name="Rectangle 89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740" y="1532"/>
                    <a:ext cx="0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729" name="Freeform 891"/>
                  <p:cNvSpPr>
                    <a:spLocks noChangeAspect="1"/>
                  </p:cNvSpPr>
                  <p:nvPr/>
                </p:nvSpPr>
                <p:spPr bwMode="auto">
                  <a:xfrm>
                    <a:off x="1740" y="1589"/>
                    <a:ext cx="7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0 w 46"/>
                      <a:gd name="T5" fmla="*/ 3 h 20"/>
                      <a:gd name="T6" fmla="*/ 1 w 46"/>
                      <a:gd name="T7" fmla="*/ 4 h 20"/>
                      <a:gd name="T8" fmla="*/ 1 w 46"/>
                      <a:gd name="T9" fmla="*/ 6 h 20"/>
                      <a:gd name="T10" fmla="*/ 2 w 46"/>
                      <a:gd name="T11" fmla="*/ 6 h 20"/>
                      <a:gd name="T12" fmla="*/ 2 w 46"/>
                      <a:gd name="T13" fmla="*/ 7 h 20"/>
                      <a:gd name="T14" fmla="*/ 3 w 46"/>
                      <a:gd name="T15" fmla="*/ 7 h 20"/>
                      <a:gd name="T16" fmla="*/ 4 w 46"/>
                      <a:gd name="T17" fmla="*/ 7 h 20"/>
                      <a:gd name="T18" fmla="*/ 4 w 46"/>
                      <a:gd name="T19" fmla="*/ 7 h 20"/>
                      <a:gd name="T20" fmla="*/ 5 w 46"/>
                      <a:gd name="T21" fmla="*/ 7 h 20"/>
                      <a:gd name="T22" fmla="*/ 5 w 46"/>
                      <a:gd name="T23" fmla="*/ 6 h 20"/>
                      <a:gd name="T24" fmla="*/ 6 w 46"/>
                      <a:gd name="T25" fmla="*/ 6 h 20"/>
                      <a:gd name="T26" fmla="*/ 6 w 46"/>
                      <a:gd name="T27" fmla="*/ 4 h 20"/>
                      <a:gd name="T28" fmla="*/ 7 w 46"/>
                      <a:gd name="T29" fmla="*/ 3 h 20"/>
                      <a:gd name="T30" fmla="*/ 7 w 46"/>
                      <a:gd name="T31" fmla="*/ 2 h 20"/>
                      <a:gd name="T32" fmla="*/ 7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30" name="Freeform 892"/>
                  <p:cNvSpPr>
                    <a:spLocks noChangeAspect="1"/>
                  </p:cNvSpPr>
                  <p:nvPr/>
                </p:nvSpPr>
                <p:spPr bwMode="auto">
                  <a:xfrm>
                    <a:off x="1848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0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2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6" y="5"/>
                        </a:lnTo>
                        <a:lnTo>
                          <a:pt x="4" y="8"/>
                        </a:lnTo>
                        <a:lnTo>
                          <a:pt x="1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31" name="Rectangle 89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848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732" name="Freeform 894"/>
                  <p:cNvSpPr>
                    <a:spLocks noChangeAspect="1"/>
                  </p:cNvSpPr>
                  <p:nvPr/>
                </p:nvSpPr>
                <p:spPr bwMode="auto">
                  <a:xfrm>
                    <a:off x="1848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0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1" y="9"/>
                        </a:lnTo>
                        <a:lnTo>
                          <a:pt x="4" y="12"/>
                        </a:lnTo>
                        <a:lnTo>
                          <a:pt x="6" y="16"/>
                        </a:lnTo>
                        <a:lnTo>
                          <a:pt x="10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2" y="19"/>
                        </a:lnTo>
                        <a:lnTo>
                          <a:pt x="35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33" name="Freeform 895"/>
                  <p:cNvSpPr>
                    <a:spLocks noChangeAspect="1"/>
                  </p:cNvSpPr>
                  <p:nvPr/>
                </p:nvSpPr>
                <p:spPr bwMode="auto">
                  <a:xfrm>
                    <a:off x="1955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34" name="Rectangle 89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955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735" name="Freeform 897"/>
                  <p:cNvSpPr>
                    <a:spLocks noChangeAspect="1"/>
                  </p:cNvSpPr>
                  <p:nvPr/>
                </p:nvSpPr>
                <p:spPr bwMode="auto">
                  <a:xfrm>
                    <a:off x="1955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36" name="Freeform 898"/>
                  <p:cNvSpPr>
                    <a:spLocks noChangeAspect="1"/>
                  </p:cNvSpPr>
                  <p:nvPr/>
                </p:nvSpPr>
                <p:spPr bwMode="auto">
                  <a:xfrm>
                    <a:off x="997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37" name="Rectangle 89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997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738" name="Freeform 900"/>
                  <p:cNvSpPr>
                    <a:spLocks noChangeAspect="1"/>
                  </p:cNvSpPr>
                  <p:nvPr/>
                </p:nvSpPr>
                <p:spPr bwMode="auto">
                  <a:xfrm>
                    <a:off x="997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39" name="Freeform 901"/>
                  <p:cNvSpPr>
                    <a:spLocks noChangeAspect="1"/>
                  </p:cNvSpPr>
                  <p:nvPr/>
                </p:nvSpPr>
                <p:spPr bwMode="auto">
                  <a:xfrm>
                    <a:off x="890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40" name="Rectangle 90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890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741" name="Freeform 903"/>
                  <p:cNvSpPr>
                    <a:spLocks noChangeAspect="1"/>
                  </p:cNvSpPr>
                  <p:nvPr/>
                </p:nvSpPr>
                <p:spPr bwMode="auto">
                  <a:xfrm>
                    <a:off x="890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42" name="Freeform 904"/>
                  <p:cNvSpPr>
                    <a:spLocks noChangeAspect="1"/>
                  </p:cNvSpPr>
                  <p:nvPr/>
                </p:nvSpPr>
                <p:spPr bwMode="auto">
                  <a:xfrm>
                    <a:off x="782" y="1525"/>
                    <a:ext cx="7" cy="7"/>
                  </a:xfrm>
                  <a:custGeom>
                    <a:avLst/>
                    <a:gdLst>
                      <a:gd name="T0" fmla="*/ 7 w 46"/>
                      <a:gd name="T1" fmla="*/ 7 h 20"/>
                      <a:gd name="T2" fmla="*/ 7 w 46"/>
                      <a:gd name="T3" fmla="*/ 5 h 20"/>
                      <a:gd name="T4" fmla="*/ 7 w 46"/>
                      <a:gd name="T5" fmla="*/ 4 h 20"/>
                      <a:gd name="T6" fmla="*/ 6 w 46"/>
                      <a:gd name="T7" fmla="*/ 3 h 20"/>
                      <a:gd name="T8" fmla="*/ 6 w 46"/>
                      <a:gd name="T9" fmla="*/ 2 h 20"/>
                      <a:gd name="T10" fmla="*/ 5 w 46"/>
                      <a:gd name="T11" fmla="*/ 1 h 20"/>
                      <a:gd name="T12" fmla="*/ 5 w 46"/>
                      <a:gd name="T13" fmla="*/ 1 h 20"/>
                      <a:gd name="T14" fmla="*/ 4 w 46"/>
                      <a:gd name="T15" fmla="*/ 0 h 20"/>
                      <a:gd name="T16" fmla="*/ 4 w 46"/>
                      <a:gd name="T17" fmla="*/ 0 h 20"/>
                      <a:gd name="T18" fmla="*/ 3 w 46"/>
                      <a:gd name="T19" fmla="*/ 0 h 20"/>
                      <a:gd name="T20" fmla="*/ 2 w 46"/>
                      <a:gd name="T21" fmla="*/ 1 h 20"/>
                      <a:gd name="T22" fmla="*/ 2 w 46"/>
                      <a:gd name="T23" fmla="*/ 1 h 20"/>
                      <a:gd name="T24" fmla="*/ 1 w 46"/>
                      <a:gd name="T25" fmla="*/ 2 h 20"/>
                      <a:gd name="T26" fmla="*/ 1 w 46"/>
                      <a:gd name="T27" fmla="*/ 3 h 20"/>
                      <a:gd name="T28" fmla="*/ 0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7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43" name="Rectangle 90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782" y="1532"/>
                    <a:ext cx="7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744" name="Freeform 906"/>
                  <p:cNvSpPr>
                    <a:spLocks noChangeAspect="1"/>
                  </p:cNvSpPr>
                  <p:nvPr/>
                </p:nvSpPr>
                <p:spPr bwMode="auto">
                  <a:xfrm>
                    <a:off x="782" y="1589"/>
                    <a:ext cx="7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0 w 46"/>
                      <a:gd name="T5" fmla="*/ 3 h 20"/>
                      <a:gd name="T6" fmla="*/ 1 w 46"/>
                      <a:gd name="T7" fmla="*/ 4 h 20"/>
                      <a:gd name="T8" fmla="*/ 1 w 46"/>
                      <a:gd name="T9" fmla="*/ 6 h 20"/>
                      <a:gd name="T10" fmla="*/ 2 w 46"/>
                      <a:gd name="T11" fmla="*/ 6 h 20"/>
                      <a:gd name="T12" fmla="*/ 2 w 46"/>
                      <a:gd name="T13" fmla="*/ 7 h 20"/>
                      <a:gd name="T14" fmla="*/ 3 w 46"/>
                      <a:gd name="T15" fmla="*/ 7 h 20"/>
                      <a:gd name="T16" fmla="*/ 4 w 46"/>
                      <a:gd name="T17" fmla="*/ 7 h 20"/>
                      <a:gd name="T18" fmla="*/ 4 w 46"/>
                      <a:gd name="T19" fmla="*/ 7 h 20"/>
                      <a:gd name="T20" fmla="*/ 5 w 46"/>
                      <a:gd name="T21" fmla="*/ 7 h 20"/>
                      <a:gd name="T22" fmla="*/ 5 w 46"/>
                      <a:gd name="T23" fmla="*/ 6 h 20"/>
                      <a:gd name="T24" fmla="*/ 6 w 46"/>
                      <a:gd name="T25" fmla="*/ 6 h 20"/>
                      <a:gd name="T26" fmla="*/ 6 w 46"/>
                      <a:gd name="T27" fmla="*/ 4 h 20"/>
                      <a:gd name="T28" fmla="*/ 7 w 46"/>
                      <a:gd name="T29" fmla="*/ 3 h 20"/>
                      <a:gd name="T30" fmla="*/ 7 w 46"/>
                      <a:gd name="T31" fmla="*/ 2 h 20"/>
                      <a:gd name="T32" fmla="*/ 7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45" name="Freeform 907"/>
                  <p:cNvSpPr>
                    <a:spLocks noChangeAspect="1"/>
                  </p:cNvSpPr>
                  <p:nvPr/>
                </p:nvSpPr>
                <p:spPr bwMode="auto">
                  <a:xfrm>
                    <a:off x="1147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46" name="Rectangle 90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147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747" name="Freeform 909"/>
                  <p:cNvSpPr>
                    <a:spLocks noChangeAspect="1"/>
                  </p:cNvSpPr>
                  <p:nvPr/>
                </p:nvSpPr>
                <p:spPr bwMode="auto">
                  <a:xfrm>
                    <a:off x="1147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48" name="Freeform 910"/>
                  <p:cNvSpPr>
                    <a:spLocks noChangeAspect="1"/>
                  </p:cNvSpPr>
                  <p:nvPr/>
                </p:nvSpPr>
                <p:spPr bwMode="auto">
                  <a:xfrm>
                    <a:off x="1261" y="1525"/>
                    <a:ext cx="7" cy="7"/>
                  </a:xfrm>
                  <a:custGeom>
                    <a:avLst/>
                    <a:gdLst>
                      <a:gd name="T0" fmla="*/ 7 w 46"/>
                      <a:gd name="T1" fmla="*/ 7 h 20"/>
                      <a:gd name="T2" fmla="*/ 7 w 46"/>
                      <a:gd name="T3" fmla="*/ 5 h 20"/>
                      <a:gd name="T4" fmla="*/ 7 w 46"/>
                      <a:gd name="T5" fmla="*/ 4 h 20"/>
                      <a:gd name="T6" fmla="*/ 6 w 46"/>
                      <a:gd name="T7" fmla="*/ 3 h 20"/>
                      <a:gd name="T8" fmla="*/ 6 w 46"/>
                      <a:gd name="T9" fmla="*/ 2 h 20"/>
                      <a:gd name="T10" fmla="*/ 5 w 46"/>
                      <a:gd name="T11" fmla="*/ 1 h 20"/>
                      <a:gd name="T12" fmla="*/ 5 w 46"/>
                      <a:gd name="T13" fmla="*/ 1 h 20"/>
                      <a:gd name="T14" fmla="*/ 4 w 46"/>
                      <a:gd name="T15" fmla="*/ 0 h 20"/>
                      <a:gd name="T16" fmla="*/ 4 w 46"/>
                      <a:gd name="T17" fmla="*/ 0 h 20"/>
                      <a:gd name="T18" fmla="*/ 3 w 46"/>
                      <a:gd name="T19" fmla="*/ 0 h 20"/>
                      <a:gd name="T20" fmla="*/ 2 w 46"/>
                      <a:gd name="T21" fmla="*/ 1 h 20"/>
                      <a:gd name="T22" fmla="*/ 2 w 46"/>
                      <a:gd name="T23" fmla="*/ 1 h 20"/>
                      <a:gd name="T24" fmla="*/ 1 w 46"/>
                      <a:gd name="T25" fmla="*/ 2 h 20"/>
                      <a:gd name="T26" fmla="*/ 1 w 46"/>
                      <a:gd name="T27" fmla="*/ 3 h 20"/>
                      <a:gd name="T28" fmla="*/ 0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7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8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49" name="Rectangle 91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261" y="1532"/>
                    <a:ext cx="7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750" name="Freeform 912"/>
                  <p:cNvSpPr>
                    <a:spLocks noChangeAspect="1"/>
                  </p:cNvSpPr>
                  <p:nvPr/>
                </p:nvSpPr>
                <p:spPr bwMode="auto">
                  <a:xfrm>
                    <a:off x="1261" y="1589"/>
                    <a:ext cx="7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0 w 46"/>
                      <a:gd name="T5" fmla="*/ 3 h 20"/>
                      <a:gd name="T6" fmla="*/ 1 w 46"/>
                      <a:gd name="T7" fmla="*/ 4 h 20"/>
                      <a:gd name="T8" fmla="*/ 1 w 46"/>
                      <a:gd name="T9" fmla="*/ 6 h 20"/>
                      <a:gd name="T10" fmla="*/ 2 w 46"/>
                      <a:gd name="T11" fmla="*/ 6 h 20"/>
                      <a:gd name="T12" fmla="*/ 2 w 46"/>
                      <a:gd name="T13" fmla="*/ 7 h 20"/>
                      <a:gd name="T14" fmla="*/ 3 w 46"/>
                      <a:gd name="T15" fmla="*/ 7 h 20"/>
                      <a:gd name="T16" fmla="*/ 4 w 46"/>
                      <a:gd name="T17" fmla="*/ 7 h 20"/>
                      <a:gd name="T18" fmla="*/ 4 w 46"/>
                      <a:gd name="T19" fmla="*/ 7 h 20"/>
                      <a:gd name="T20" fmla="*/ 5 w 46"/>
                      <a:gd name="T21" fmla="*/ 7 h 20"/>
                      <a:gd name="T22" fmla="*/ 5 w 46"/>
                      <a:gd name="T23" fmla="*/ 6 h 20"/>
                      <a:gd name="T24" fmla="*/ 6 w 46"/>
                      <a:gd name="T25" fmla="*/ 6 h 20"/>
                      <a:gd name="T26" fmla="*/ 6 w 46"/>
                      <a:gd name="T27" fmla="*/ 4 h 20"/>
                      <a:gd name="T28" fmla="*/ 7 w 46"/>
                      <a:gd name="T29" fmla="*/ 3 h 20"/>
                      <a:gd name="T30" fmla="*/ 7 w 46"/>
                      <a:gd name="T31" fmla="*/ 2 h 20"/>
                      <a:gd name="T32" fmla="*/ 7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4" y="19"/>
                        </a:lnTo>
                        <a:lnTo>
                          <a:pt x="18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8"/>
                        </a:lnTo>
                        <a:lnTo>
                          <a:pt x="38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51" name="Freeform 913"/>
                  <p:cNvSpPr>
                    <a:spLocks noChangeAspect="1"/>
                  </p:cNvSpPr>
                  <p:nvPr/>
                </p:nvSpPr>
                <p:spPr bwMode="auto">
                  <a:xfrm>
                    <a:off x="1361" y="1525"/>
                    <a:ext cx="7" cy="7"/>
                  </a:xfrm>
                  <a:custGeom>
                    <a:avLst/>
                    <a:gdLst>
                      <a:gd name="T0" fmla="*/ 7 w 46"/>
                      <a:gd name="T1" fmla="*/ 7 h 20"/>
                      <a:gd name="T2" fmla="*/ 7 w 46"/>
                      <a:gd name="T3" fmla="*/ 5 h 20"/>
                      <a:gd name="T4" fmla="*/ 7 w 46"/>
                      <a:gd name="T5" fmla="*/ 4 h 20"/>
                      <a:gd name="T6" fmla="*/ 6 w 46"/>
                      <a:gd name="T7" fmla="*/ 3 h 20"/>
                      <a:gd name="T8" fmla="*/ 6 w 46"/>
                      <a:gd name="T9" fmla="*/ 2 h 20"/>
                      <a:gd name="T10" fmla="*/ 5 w 46"/>
                      <a:gd name="T11" fmla="*/ 1 h 20"/>
                      <a:gd name="T12" fmla="*/ 5 w 46"/>
                      <a:gd name="T13" fmla="*/ 1 h 20"/>
                      <a:gd name="T14" fmla="*/ 4 w 46"/>
                      <a:gd name="T15" fmla="*/ 0 h 20"/>
                      <a:gd name="T16" fmla="*/ 4 w 46"/>
                      <a:gd name="T17" fmla="*/ 0 h 20"/>
                      <a:gd name="T18" fmla="*/ 3 w 46"/>
                      <a:gd name="T19" fmla="*/ 0 h 20"/>
                      <a:gd name="T20" fmla="*/ 2 w 46"/>
                      <a:gd name="T21" fmla="*/ 1 h 20"/>
                      <a:gd name="T22" fmla="*/ 2 w 46"/>
                      <a:gd name="T23" fmla="*/ 1 h 20"/>
                      <a:gd name="T24" fmla="*/ 1 w 46"/>
                      <a:gd name="T25" fmla="*/ 2 h 20"/>
                      <a:gd name="T26" fmla="*/ 1 w 46"/>
                      <a:gd name="T27" fmla="*/ 3 h 20"/>
                      <a:gd name="T28" fmla="*/ 0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7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5" y="11"/>
                        </a:lnTo>
                        <a:lnTo>
                          <a:pt x="42" y="8"/>
                        </a:lnTo>
                        <a:lnTo>
                          <a:pt x="40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2" y="3"/>
                        </a:lnTo>
                        <a:lnTo>
                          <a:pt x="8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52" name="Rectangle 914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361" y="1532"/>
                    <a:ext cx="0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753" name="Freeform 915"/>
                  <p:cNvSpPr>
                    <a:spLocks noChangeAspect="1"/>
                  </p:cNvSpPr>
                  <p:nvPr/>
                </p:nvSpPr>
                <p:spPr bwMode="auto">
                  <a:xfrm>
                    <a:off x="1361" y="1589"/>
                    <a:ext cx="7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0 w 46"/>
                      <a:gd name="T5" fmla="*/ 3 h 20"/>
                      <a:gd name="T6" fmla="*/ 1 w 46"/>
                      <a:gd name="T7" fmla="*/ 4 h 20"/>
                      <a:gd name="T8" fmla="*/ 1 w 46"/>
                      <a:gd name="T9" fmla="*/ 6 h 20"/>
                      <a:gd name="T10" fmla="*/ 2 w 46"/>
                      <a:gd name="T11" fmla="*/ 6 h 20"/>
                      <a:gd name="T12" fmla="*/ 2 w 46"/>
                      <a:gd name="T13" fmla="*/ 7 h 20"/>
                      <a:gd name="T14" fmla="*/ 3 w 46"/>
                      <a:gd name="T15" fmla="*/ 7 h 20"/>
                      <a:gd name="T16" fmla="*/ 4 w 46"/>
                      <a:gd name="T17" fmla="*/ 7 h 20"/>
                      <a:gd name="T18" fmla="*/ 4 w 46"/>
                      <a:gd name="T19" fmla="*/ 7 h 20"/>
                      <a:gd name="T20" fmla="*/ 5 w 46"/>
                      <a:gd name="T21" fmla="*/ 7 h 20"/>
                      <a:gd name="T22" fmla="*/ 5 w 46"/>
                      <a:gd name="T23" fmla="*/ 6 h 20"/>
                      <a:gd name="T24" fmla="*/ 6 w 46"/>
                      <a:gd name="T25" fmla="*/ 6 h 20"/>
                      <a:gd name="T26" fmla="*/ 6 w 46"/>
                      <a:gd name="T27" fmla="*/ 4 h 20"/>
                      <a:gd name="T28" fmla="*/ 7 w 46"/>
                      <a:gd name="T29" fmla="*/ 3 h 20"/>
                      <a:gd name="T30" fmla="*/ 7 w 46"/>
                      <a:gd name="T31" fmla="*/ 2 h 20"/>
                      <a:gd name="T32" fmla="*/ 7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8" y="16"/>
                        </a:lnTo>
                        <a:lnTo>
                          <a:pt x="12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40" y="16"/>
                        </a:lnTo>
                        <a:lnTo>
                          <a:pt x="42" y="12"/>
                        </a:lnTo>
                        <a:lnTo>
                          <a:pt x="45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54" name="Freeform 916"/>
                  <p:cNvSpPr>
                    <a:spLocks noChangeAspect="1"/>
                  </p:cNvSpPr>
                  <p:nvPr/>
                </p:nvSpPr>
                <p:spPr bwMode="auto">
                  <a:xfrm>
                    <a:off x="1476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55" name="Rectangle 917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476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756" name="Freeform 918"/>
                  <p:cNvSpPr>
                    <a:spLocks noChangeAspect="1"/>
                  </p:cNvSpPr>
                  <p:nvPr/>
                </p:nvSpPr>
                <p:spPr bwMode="auto">
                  <a:xfrm>
                    <a:off x="1476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57" name="Freeform 919"/>
                  <p:cNvSpPr>
                    <a:spLocks noChangeAspect="1"/>
                  </p:cNvSpPr>
                  <p:nvPr/>
                </p:nvSpPr>
                <p:spPr bwMode="auto">
                  <a:xfrm>
                    <a:off x="1576" y="1525"/>
                    <a:ext cx="14" cy="7"/>
                  </a:xfrm>
                  <a:custGeom>
                    <a:avLst/>
                    <a:gdLst>
                      <a:gd name="T0" fmla="*/ 14 w 47"/>
                      <a:gd name="T1" fmla="*/ 7 h 20"/>
                      <a:gd name="T2" fmla="*/ 14 w 47"/>
                      <a:gd name="T3" fmla="*/ 5 h 20"/>
                      <a:gd name="T4" fmla="*/ 13 w 47"/>
                      <a:gd name="T5" fmla="*/ 4 h 20"/>
                      <a:gd name="T6" fmla="*/ 13 w 47"/>
                      <a:gd name="T7" fmla="*/ 2 h 20"/>
                      <a:gd name="T8" fmla="*/ 12 w 47"/>
                      <a:gd name="T9" fmla="*/ 2 h 20"/>
                      <a:gd name="T10" fmla="*/ 11 w 47"/>
                      <a:gd name="T11" fmla="*/ 1 h 20"/>
                      <a:gd name="T12" fmla="*/ 10 w 47"/>
                      <a:gd name="T13" fmla="*/ 0 h 20"/>
                      <a:gd name="T14" fmla="*/ 8 w 47"/>
                      <a:gd name="T15" fmla="*/ 0 h 20"/>
                      <a:gd name="T16" fmla="*/ 7 w 47"/>
                      <a:gd name="T17" fmla="*/ 0 h 20"/>
                      <a:gd name="T18" fmla="*/ 6 w 47"/>
                      <a:gd name="T19" fmla="*/ 0 h 20"/>
                      <a:gd name="T20" fmla="*/ 4 w 47"/>
                      <a:gd name="T21" fmla="*/ 0 h 20"/>
                      <a:gd name="T22" fmla="*/ 3 w 47"/>
                      <a:gd name="T23" fmla="*/ 1 h 20"/>
                      <a:gd name="T24" fmla="*/ 2 w 47"/>
                      <a:gd name="T25" fmla="*/ 2 h 20"/>
                      <a:gd name="T26" fmla="*/ 1 w 47"/>
                      <a:gd name="T27" fmla="*/ 2 h 20"/>
                      <a:gd name="T28" fmla="*/ 1 w 47"/>
                      <a:gd name="T29" fmla="*/ 4 h 20"/>
                      <a:gd name="T30" fmla="*/ 0 w 47"/>
                      <a:gd name="T31" fmla="*/ 5 h 20"/>
                      <a:gd name="T32" fmla="*/ 0 w 47"/>
                      <a:gd name="T33" fmla="*/ 7 h 20"/>
                      <a:gd name="T34" fmla="*/ 14 w 47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47" y="20"/>
                        </a:moveTo>
                        <a:lnTo>
                          <a:pt x="47" y="15"/>
                        </a:lnTo>
                        <a:lnTo>
                          <a:pt x="45" y="11"/>
                        </a:lnTo>
                        <a:lnTo>
                          <a:pt x="42" y="7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1"/>
                        </a:lnTo>
                        <a:lnTo>
                          <a:pt x="28" y="0"/>
                        </a:lnTo>
                        <a:lnTo>
                          <a:pt x="24" y="0"/>
                        </a:ln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11" y="3"/>
                        </a:lnTo>
                        <a:lnTo>
                          <a:pt x="8" y="5"/>
                        </a:lnTo>
                        <a:lnTo>
                          <a:pt x="5" y="7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7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58" name="Rectangle 920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576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759" name="Freeform 921"/>
                  <p:cNvSpPr>
                    <a:spLocks noChangeAspect="1"/>
                  </p:cNvSpPr>
                  <p:nvPr/>
                </p:nvSpPr>
                <p:spPr bwMode="auto">
                  <a:xfrm>
                    <a:off x="1576" y="1589"/>
                    <a:ext cx="14" cy="7"/>
                  </a:xfrm>
                  <a:custGeom>
                    <a:avLst/>
                    <a:gdLst>
                      <a:gd name="T0" fmla="*/ 0 w 47"/>
                      <a:gd name="T1" fmla="*/ 0 h 20"/>
                      <a:gd name="T2" fmla="*/ 0 w 47"/>
                      <a:gd name="T3" fmla="*/ 2 h 20"/>
                      <a:gd name="T4" fmla="*/ 1 w 47"/>
                      <a:gd name="T5" fmla="*/ 3 h 20"/>
                      <a:gd name="T6" fmla="*/ 1 w 47"/>
                      <a:gd name="T7" fmla="*/ 4 h 20"/>
                      <a:gd name="T8" fmla="*/ 2 w 47"/>
                      <a:gd name="T9" fmla="*/ 6 h 20"/>
                      <a:gd name="T10" fmla="*/ 3 w 47"/>
                      <a:gd name="T11" fmla="*/ 6 h 20"/>
                      <a:gd name="T12" fmla="*/ 4 w 47"/>
                      <a:gd name="T13" fmla="*/ 7 h 20"/>
                      <a:gd name="T14" fmla="*/ 6 w 47"/>
                      <a:gd name="T15" fmla="*/ 7 h 20"/>
                      <a:gd name="T16" fmla="*/ 7 w 47"/>
                      <a:gd name="T17" fmla="*/ 7 h 20"/>
                      <a:gd name="T18" fmla="*/ 8 w 47"/>
                      <a:gd name="T19" fmla="*/ 7 h 20"/>
                      <a:gd name="T20" fmla="*/ 10 w 47"/>
                      <a:gd name="T21" fmla="*/ 7 h 20"/>
                      <a:gd name="T22" fmla="*/ 11 w 47"/>
                      <a:gd name="T23" fmla="*/ 6 h 20"/>
                      <a:gd name="T24" fmla="*/ 12 w 47"/>
                      <a:gd name="T25" fmla="*/ 6 h 20"/>
                      <a:gd name="T26" fmla="*/ 13 w 47"/>
                      <a:gd name="T27" fmla="*/ 4 h 20"/>
                      <a:gd name="T28" fmla="*/ 13 w 47"/>
                      <a:gd name="T29" fmla="*/ 3 h 20"/>
                      <a:gd name="T30" fmla="*/ 14 w 47"/>
                      <a:gd name="T31" fmla="*/ 2 h 20"/>
                      <a:gd name="T32" fmla="*/ 14 w 47"/>
                      <a:gd name="T33" fmla="*/ 0 h 20"/>
                      <a:gd name="T34" fmla="*/ 0 w 47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7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5" y="12"/>
                        </a:lnTo>
                        <a:lnTo>
                          <a:pt x="8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4" y="20"/>
                        </a:lnTo>
                        <a:lnTo>
                          <a:pt x="28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5" y="9"/>
                        </a:lnTo>
                        <a:lnTo>
                          <a:pt x="47" y="5"/>
                        </a:lnTo>
                        <a:lnTo>
                          <a:pt x="47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60" name="Freeform 922"/>
                  <p:cNvSpPr>
                    <a:spLocks noChangeAspect="1"/>
                  </p:cNvSpPr>
                  <p:nvPr/>
                </p:nvSpPr>
                <p:spPr bwMode="auto">
                  <a:xfrm>
                    <a:off x="1683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2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0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0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2 h 20"/>
                      <a:gd name="T28" fmla="*/ 0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7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2" y="1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5" y="1"/>
                        </a:lnTo>
                        <a:lnTo>
                          <a:pt x="11" y="3"/>
                        </a:lnTo>
                        <a:lnTo>
                          <a:pt x="6" y="5"/>
                        </a:lnTo>
                        <a:lnTo>
                          <a:pt x="4" y="7"/>
                        </a:lnTo>
                        <a:lnTo>
                          <a:pt x="1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61" name="Rectangle 923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683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762" name="Freeform 924"/>
                  <p:cNvSpPr>
                    <a:spLocks noChangeAspect="1"/>
                  </p:cNvSpPr>
                  <p:nvPr/>
                </p:nvSpPr>
                <p:spPr bwMode="auto">
                  <a:xfrm>
                    <a:off x="1683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0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1" y="9"/>
                        </a:lnTo>
                        <a:lnTo>
                          <a:pt x="4" y="12"/>
                        </a:lnTo>
                        <a:lnTo>
                          <a:pt x="6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2" y="19"/>
                        </a:lnTo>
                        <a:lnTo>
                          <a:pt x="35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63" name="Freeform 925"/>
                  <p:cNvSpPr>
                    <a:spLocks noChangeAspect="1"/>
                  </p:cNvSpPr>
                  <p:nvPr/>
                </p:nvSpPr>
                <p:spPr bwMode="auto">
                  <a:xfrm>
                    <a:off x="1790" y="1525"/>
                    <a:ext cx="7" cy="7"/>
                  </a:xfrm>
                  <a:custGeom>
                    <a:avLst/>
                    <a:gdLst>
                      <a:gd name="T0" fmla="*/ 7 w 46"/>
                      <a:gd name="T1" fmla="*/ 7 h 20"/>
                      <a:gd name="T2" fmla="*/ 7 w 46"/>
                      <a:gd name="T3" fmla="*/ 5 h 20"/>
                      <a:gd name="T4" fmla="*/ 7 w 46"/>
                      <a:gd name="T5" fmla="*/ 4 h 20"/>
                      <a:gd name="T6" fmla="*/ 6 w 46"/>
                      <a:gd name="T7" fmla="*/ 3 h 20"/>
                      <a:gd name="T8" fmla="*/ 6 w 46"/>
                      <a:gd name="T9" fmla="*/ 2 h 20"/>
                      <a:gd name="T10" fmla="*/ 5 w 46"/>
                      <a:gd name="T11" fmla="*/ 1 h 20"/>
                      <a:gd name="T12" fmla="*/ 5 w 46"/>
                      <a:gd name="T13" fmla="*/ 1 h 20"/>
                      <a:gd name="T14" fmla="*/ 4 w 46"/>
                      <a:gd name="T15" fmla="*/ 0 h 20"/>
                      <a:gd name="T16" fmla="*/ 4 w 46"/>
                      <a:gd name="T17" fmla="*/ 0 h 20"/>
                      <a:gd name="T18" fmla="*/ 3 w 46"/>
                      <a:gd name="T19" fmla="*/ 0 h 20"/>
                      <a:gd name="T20" fmla="*/ 2 w 46"/>
                      <a:gd name="T21" fmla="*/ 1 h 20"/>
                      <a:gd name="T22" fmla="*/ 2 w 46"/>
                      <a:gd name="T23" fmla="*/ 1 h 20"/>
                      <a:gd name="T24" fmla="*/ 1 w 46"/>
                      <a:gd name="T25" fmla="*/ 2 h 20"/>
                      <a:gd name="T26" fmla="*/ 1 w 46"/>
                      <a:gd name="T27" fmla="*/ 3 h 20"/>
                      <a:gd name="T28" fmla="*/ 0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7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64" name="Rectangle 926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790" y="1532"/>
                    <a:ext cx="0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765" name="Freeform 927"/>
                  <p:cNvSpPr>
                    <a:spLocks noChangeAspect="1"/>
                  </p:cNvSpPr>
                  <p:nvPr/>
                </p:nvSpPr>
                <p:spPr bwMode="auto">
                  <a:xfrm>
                    <a:off x="1790" y="1589"/>
                    <a:ext cx="7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0 w 46"/>
                      <a:gd name="T5" fmla="*/ 3 h 20"/>
                      <a:gd name="T6" fmla="*/ 1 w 46"/>
                      <a:gd name="T7" fmla="*/ 4 h 20"/>
                      <a:gd name="T8" fmla="*/ 1 w 46"/>
                      <a:gd name="T9" fmla="*/ 6 h 20"/>
                      <a:gd name="T10" fmla="*/ 2 w 46"/>
                      <a:gd name="T11" fmla="*/ 6 h 20"/>
                      <a:gd name="T12" fmla="*/ 2 w 46"/>
                      <a:gd name="T13" fmla="*/ 7 h 20"/>
                      <a:gd name="T14" fmla="*/ 3 w 46"/>
                      <a:gd name="T15" fmla="*/ 7 h 20"/>
                      <a:gd name="T16" fmla="*/ 4 w 46"/>
                      <a:gd name="T17" fmla="*/ 7 h 20"/>
                      <a:gd name="T18" fmla="*/ 4 w 46"/>
                      <a:gd name="T19" fmla="*/ 7 h 20"/>
                      <a:gd name="T20" fmla="*/ 5 w 46"/>
                      <a:gd name="T21" fmla="*/ 7 h 20"/>
                      <a:gd name="T22" fmla="*/ 5 w 46"/>
                      <a:gd name="T23" fmla="*/ 6 h 20"/>
                      <a:gd name="T24" fmla="*/ 6 w 46"/>
                      <a:gd name="T25" fmla="*/ 6 h 20"/>
                      <a:gd name="T26" fmla="*/ 6 w 46"/>
                      <a:gd name="T27" fmla="*/ 4 h 20"/>
                      <a:gd name="T28" fmla="*/ 7 w 46"/>
                      <a:gd name="T29" fmla="*/ 3 h 20"/>
                      <a:gd name="T30" fmla="*/ 7 w 46"/>
                      <a:gd name="T31" fmla="*/ 2 h 20"/>
                      <a:gd name="T32" fmla="*/ 7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66" name="Freeform 928"/>
                  <p:cNvSpPr>
                    <a:spLocks noChangeAspect="1"/>
                  </p:cNvSpPr>
                  <p:nvPr/>
                </p:nvSpPr>
                <p:spPr bwMode="auto">
                  <a:xfrm>
                    <a:off x="1898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5 w 46"/>
                      <a:gd name="T19" fmla="*/ 0 h 20"/>
                      <a:gd name="T20" fmla="*/ 4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0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5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2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1" y="3"/>
                        </a:lnTo>
                        <a:lnTo>
                          <a:pt x="6" y="5"/>
                        </a:lnTo>
                        <a:lnTo>
                          <a:pt x="4" y="8"/>
                        </a:lnTo>
                        <a:lnTo>
                          <a:pt x="1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67" name="Rectangle 929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898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768" name="Freeform 930"/>
                  <p:cNvSpPr>
                    <a:spLocks noChangeAspect="1"/>
                  </p:cNvSpPr>
                  <p:nvPr/>
                </p:nvSpPr>
                <p:spPr bwMode="auto">
                  <a:xfrm>
                    <a:off x="1898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0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5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1" y="9"/>
                        </a:lnTo>
                        <a:lnTo>
                          <a:pt x="4" y="12"/>
                        </a:lnTo>
                        <a:lnTo>
                          <a:pt x="6" y="16"/>
                        </a:lnTo>
                        <a:lnTo>
                          <a:pt x="11" y="18"/>
                        </a:lnTo>
                        <a:lnTo>
                          <a:pt x="14" y="19"/>
                        </a:lnTo>
                        <a:lnTo>
                          <a:pt x="18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2" y="19"/>
                        </a:lnTo>
                        <a:lnTo>
                          <a:pt x="35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5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69" name="Freeform 931"/>
                  <p:cNvSpPr>
                    <a:spLocks noChangeAspect="1"/>
                  </p:cNvSpPr>
                  <p:nvPr/>
                </p:nvSpPr>
                <p:spPr bwMode="auto">
                  <a:xfrm>
                    <a:off x="1998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70" name="Rectangle 932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998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771" name="Freeform 933"/>
                  <p:cNvSpPr>
                    <a:spLocks noChangeAspect="1"/>
                  </p:cNvSpPr>
                  <p:nvPr/>
                </p:nvSpPr>
                <p:spPr bwMode="auto">
                  <a:xfrm>
                    <a:off x="1998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72" name="Freeform 934"/>
                  <p:cNvSpPr>
                    <a:spLocks noChangeAspect="1"/>
                  </p:cNvSpPr>
                  <p:nvPr/>
                </p:nvSpPr>
                <p:spPr bwMode="auto">
                  <a:xfrm>
                    <a:off x="1040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3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10 w 46"/>
                      <a:gd name="T13" fmla="*/ 1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5 w 46"/>
                      <a:gd name="T21" fmla="*/ 1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3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2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1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73" name="Rectangle 935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040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774" name="Freeform 936"/>
                  <p:cNvSpPr>
                    <a:spLocks noChangeAspect="1"/>
                  </p:cNvSpPr>
                  <p:nvPr/>
                </p:nvSpPr>
                <p:spPr bwMode="auto">
                  <a:xfrm>
                    <a:off x="1040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5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10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1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2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75" name="Freeform 937"/>
                  <p:cNvSpPr>
                    <a:spLocks noChangeAspect="1"/>
                  </p:cNvSpPr>
                  <p:nvPr/>
                </p:nvSpPr>
                <p:spPr bwMode="auto">
                  <a:xfrm>
                    <a:off x="940" y="1525"/>
                    <a:ext cx="14" cy="7"/>
                  </a:xfrm>
                  <a:custGeom>
                    <a:avLst/>
                    <a:gdLst>
                      <a:gd name="T0" fmla="*/ 14 w 46"/>
                      <a:gd name="T1" fmla="*/ 7 h 20"/>
                      <a:gd name="T2" fmla="*/ 14 w 46"/>
                      <a:gd name="T3" fmla="*/ 5 h 20"/>
                      <a:gd name="T4" fmla="*/ 13 w 46"/>
                      <a:gd name="T5" fmla="*/ 4 h 20"/>
                      <a:gd name="T6" fmla="*/ 13 w 46"/>
                      <a:gd name="T7" fmla="*/ 2 h 20"/>
                      <a:gd name="T8" fmla="*/ 12 w 46"/>
                      <a:gd name="T9" fmla="*/ 2 h 20"/>
                      <a:gd name="T10" fmla="*/ 11 w 46"/>
                      <a:gd name="T11" fmla="*/ 1 h 20"/>
                      <a:gd name="T12" fmla="*/ 9 w 46"/>
                      <a:gd name="T13" fmla="*/ 0 h 20"/>
                      <a:gd name="T14" fmla="*/ 8 w 46"/>
                      <a:gd name="T15" fmla="*/ 0 h 20"/>
                      <a:gd name="T16" fmla="*/ 7 w 46"/>
                      <a:gd name="T17" fmla="*/ 0 h 20"/>
                      <a:gd name="T18" fmla="*/ 6 w 46"/>
                      <a:gd name="T19" fmla="*/ 0 h 20"/>
                      <a:gd name="T20" fmla="*/ 4 w 46"/>
                      <a:gd name="T21" fmla="*/ 0 h 20"/>
                      <a:gd name="T22" fmla="*/ 3 w 46"/>
                      <a:gd name="T23" fmla="*/ 1 h 20"/>
                      <a:gd name="T24" fmla="*/ 2 w 46"/>
                      <a:gd name="T25" fmla="*/ 2 h 20"/>
                      <a:gd name="T26" fmla="*/ 1 w 46"/>
                      <a:gd name="T27" fmla="*/ 2 h 20"/>
                      <a:gd name="T28" fmla="*/ 1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14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7"/>
                        </a:lnTo>
                        <a:lnTo>
                          <a:pt x="39" y="5"/>
                        </a:lnTo>
                        <a:lnTo>
                          <a:pt x="35" y="3"/>
                        </a:lnTo>
                        <a:lnTo>
                          <a:pt x="31" y="1"/>
                        </a:lnTo>
                        <a:lnTo>
                          <a:pt x="27" y="0"/>
                        </a:lnTo>
                        <a:lnTo>
                          <a:pt x="23" y="0"/>
                        </a:lnTo>
                        <a:lnTo>
                          <a:pt x="19" y="0"/>
                        </a:lnTo>
                        <a:lnTo>
                          <a:pt x="14" y="1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7"/>
                        </a:lnTo>
                        <a:lnTo>
                          <a:pt x="2" y="11"/>
                        </a:lnTo>
                        <a:lnTo>
                          <a:pt x="0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76" name="Rectangle 938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940" y="1532"/>
                    <a:ext cx="14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777" name="Freeform 939"/>
                  <p:cNvSpPr>
                    <a:spLocks noChangeAspect="1"/>
                  </p:cNvSpPr>
                  <p:nvPr/>
                </p:nvSpPr>
                <p:spPr bwMode="auto">
                  <a:xfrm>
                    <a:off x="940" y="1589"/>
                    <a:ext cx="14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1 w 46"/>
                      <a:gd name="T5" fmla="*/ 3 h 20"/>
                      <a:gd name="T6" fmla="*/ 1 w 46"/>
                      <a:gd name="T7" fmla="*/ 4 h 20"/>
                      <a:gd name="T8" fmla="*/ 2 w 46"/>
                      <a:gd name="T9" fmla="*/ 6 h 20"/>
                      <a:gd name="T10" fmla="*/ 3 w 46"/>
                      <a:gd name="T11" fmla="*/ 6 h 20"/>
                      <a:gd name="T12" fmla="*/ 4 w 46"/>
                      <a:gd name="T13" fmla="*/ 7 h 20"/>
                      <a:gd name="T14" fmla="*/ 6 w 46"/>
                      <a:gd name="T15" fmla="*/ 7 h 20"/>
                      <a:gd name="T16" fmla="*/ 7 w 46"/>
                      <a:gd name="T17" fmla="*/ 7 h 20"/>
                      <a:gd name="T18" fmla="*/ 8 w 46"/>
                      <a:gd name="T19" fmla="*/ 7 h 20"/>
                      <a:gd name="T20" fmla="*/ 9 w 46"/>
                      <a:gd name="T21" fmla="*/ 7 h 20"/>
                      <a:gd name="T22" fmla="*/ 11 w 46"/>
                      <a:gd name="T23" fmla="*/ 6 h 20"/>
                      <a:gd name="T24" fmla="*/ 12 w 46"/>
                      <a:gd name="T25" fmla="*/ 6 h 20"/>
                      <a:gd name="T26" fmla="*/ 13 w 46"/>
                      <a:gd name="T27" fmla="*/ 4 h 20"/>
                      <a:gd name="T28" fmla="*/ 13 w 46"/>
                      <a:gd name="T29" fmla="*/ 3 h 20"/>
                      <a:gd name="T30" fmla="*/ 14 w 46"/>
                      <a:gd name="T31" fmla="*/ 2 h 20"/>
                      <a:gd name="T32" fmla="*/ 14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0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4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5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78" name="Freeform 940"/>
                  <p:cNvSpPr>
                    <a:spLocks noChangeAspect="1"/>
                  </p:cNvSpPr>
                  <p:nvPr/>
                </p:nvSpPr>
                <p:spPr bwMode="auto">
                  <a:xfrm>
                    <a:off x="832" y="1525"/>
                    <a:ext cx="7" cy="7"/>
                  </a:xfrm>
                  <a:custGeom>
                    <a:avLst/>
                    <a:gdLst>
                      <a:gd name="T0" fmla="*/ 7 w 46"/>
                      <a:gd name="T1" fmla="*/ 7 h 20"/>
                      <a:gd name="T2" fmla="*/ 7 w 46"/>
                      <a:gd name="T3" fmla="*/ 5 h 20"/>
                      <a:gd name="T4" fmla="*/ 7 w 46"/>
                      <a:gd name="T5" fmla="*/ 4 h 20"/>
                      <a:gd name="T6" fmla="*/ 6 w 46"/>
                      <a:gd name="T7" fmla="*/ 3 h 20"/>
                      <a:gd name="T8" fmla="*/ 6 w 46"/>
                      <a:gd name="T9" fmla="*/ 2 h 20"/>
                      <a:gd name="T10" fmla="*/ 5 w 46"/>
                      <a:gd name="T11" fmla="*/ 1 h 20"/>
                      <a:gd name="T12" fmla="*/ 5 w 46"/>
                      <a:gd name="T13" fmla="*/ 1 h 20"/>
                      <a:gd name="T14" fmla="*/ 4 w 46"/>
                      <a:gd name="T15" fmla="*/ 0 h 20"/>
                      <a:gd name="T16" fmla="*/ 4 w 46"/>
                      <a:gd name="T17" fmla="*/ 0 h 20"/>
                      <a:gd name="T18" fmla="*/ 3 w 46"/>
                      <a:gd name="T19" fmla="*/ 0 h 20"/>
                      <a:gd name="T20" fmla="*/ 2 w 46"/>
                      <a:gd name="T21" fmla="*/ 1 h 20"/>
                      <a:gd name="T22" fmla="*/ 2 w 46"/>
                      <a:gd name="T23" fmla="*/ 1 h 20"/>
                      <a:gd name="T24" fmla="*/ 1 w 46"/>
                      <a:gd name="T25" fmla="*/ 2 h 20"/>
                      <a:gd name="T26" fmla="*/ 1 w 46"/>
                      <a:gd name="T27" fmla="*/ 3 h 20"/>
                      <a:gd name="T28" fmla="*/ 0 w 46"/>
                      <a:gd name="T29" fmla="*/ 4 h 20"/>
                      <a:gd name="T30" fmla="*/ 0 w 46"/>
                      <a:gd name="T31" fmla="*/ 5 h 20"/>
                      <a:gd name="T32" fmla="*/ 0 w 46"/>
                      <a:gd name="T33" fmla="*/ 7 h 20"/>
                      <a:gd name="T34" fmla="*/ 7 w 46"/>
                      <a:gd name="T35" fmla="*/ 7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46" y="20"/>
                        </a:move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2" y="8"/>
                        </a:lnTo>
                        <a:lnTo>
                          <a:pt x="39" y="5"/>
                        </a:lnTo>
                        <a:lnTo>
                          <a:pt x="36" y="3"/>
                        </a:lnTo>
                        <a:lnTo>
                          <a:pt x="31" y="2"/>
                        </a:lnTo>
                        <a:lnTo>
                          <a:pt x="27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5" y="2"/>
                        </a:lnTo>
                        <a:lnTo>
                          <a:pt x="10" y="3"/>
                        </a:lnTo>
                        <a:lnTo>
                          <a:pt x="7" y="5"/>
                        </a:lnTo>
                        <a:lnTo>
                          <a:pt x="4" y="8"/>
                        </a:lnTo>
                        <a:lnTo>
                          <a:pt x="2" y="11"/>
                        </a:lnTo>
                        <a:lnTo>
                          <a:pt x="1" y="15"/>
                        </a:lnTo>
                        <a:lnTo>
                          <a:pt x="0" y="20"/>
                        </a:lnTo>
                        <a:lnTo>
                          <a:pt x="46" y="2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79" name="Rectangle 94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832" y="1532"/>
                    <a:ext cx="0" cy="57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1pPr>
                    <a:lvl2pPr marL="742950" indent="-28575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2pPr>
                    <a:lvl3pPr marL="11430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3pPr>
                    <a:lvl4pPr marL="16002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4pPr>
                    <a:lvl5pPr marL="2057400" indent="-228600"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lnSpc>
                        <a:spcPct val="85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defRPr sz="2000">
                        <a:solidFill>
                          <a:srgbClr val="4D2885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>
                      <a:lnSpc>
                        <a:spcPct val="85000"/>
                      </a:lnSpc>
                      <a:spcBef>
                        <a:spcPct val="50000"/>
                      </a:spcBef>
                      <a:defRPr/>
                    </a:pPr>
                    <a:endParaRPr lang="hu-HU" altLang="hu-HU" smtClean="0"/>
                  </a:p>
                </p:txBody>
              </p:sp>
              <p:sp>
                <p:nvSpPr>
                  <p:cNvPr id="1780" name="Freeform 942"/>
                  <p:cNvSpPr>
                    <a:spLocks noChangeAspect="1"/>
                  </p:cNvSpPr>
                  <p:nvPr/>
                </p:nvSpPr>
                <p:spPr bwMode="auto">
                  <a:xfrm>
                    <a:off x="832" y="1589"/>
                    <a:ext cx="7" cy="7"/>
                  </a:xfrm>
                  <a:custGeom>
                    <a:avLst/>
                    <a:gdLst>
                      <a:gd name="T0" fmla="*/ 0 w 46"/>
                      <a:gd name="T1" fmla="*/ 0 h 20"/>
                      <a:gd name="T2" fmla="*/ 0 w 46"/>
                      <a:gd name="T3" fmla="*/ 2 h 20"/>
                      <a:gd name="T4" fmla="*/ 0 w 46"/>
                      <a:gd name="T5" fmla="*/ 3 h 20"/>
                      <a:gd name="T6" fmla="*/ 1 w 46"/>
                      <a:gd name="T7" fmla="*/ 4 h 20"/>
                      <a:gd name="T8" fmla="*/ 1 w 46"/>
                      <a:gd name="T9" fmla="*/ 6 h 20"/>
                      <a:gd name="T10" fmla="*/ 2 w 46"/>
                      <a:gd name="T11" fmla="*/ 6 h 20"/>
                      <a:gd name="T12" fmla="*/ 2 w 46"/>
                      <a:gd name="T13" fmla="*/ 7 h 20"/>
                      <a:gd name="T14" fmla="*/ 3 w 46"/>
                      <a:gd name="T15" fmla="*/ 7 h 20"/>
                      <a:gd name="T16" fmla="*/ 4 w 46"/>
                      <a:gd name="T17" fmla="*/ 7 h 20"/>
                      <a:gd name="T18" fmla="*/ 4 w 46"/>
                      <a:gd name="T19" fmla="*/ 7 h 20"/>
                      <a:gd name="T20" fmla="*/ 5 w 46"/>
                      <a:gd name="T21" fmla="*/ 7 h 20"/>
                      <a:gd name="T22" fmla="*/ 5 w 46"/>
                      <a:gd name="T23" fmla="*/ 6 h 20"/>
                      <a:gd name="T24" fmla="*/ 6 w 46"/>
                      <a:gd name="T25" fmla="*/ 6 h 20"/>
                      <a:gd name="T26" fmla="*/ 6 w 46"/>
                      <a:gd name="T27" fmla="*/ 4 h 20"/>
                      <a:gd name="T28" fmla="*/ 7 w 46"/>
                      <a:gd name="T29" fmla="*/ 3 h 20"/>
                      <a:gd name="T30" fmla="*/ 7 w 46"/>
                      <a:gd name="T31" fmla="*/ 2 h 20"/>
                      <a:gd name="T32" fmla="*/ 7 w 46"/>
                      <a:gd name="T33" fmla="*/ 0 h 20"/>
                      <a:gd name="T34" fmla="*/ 0 w 46"/>
                      <a:gd name="T35" fmla="*/ 0 h 20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</a:gdLst>
                    <a:ahLst/>
                    <a:cxnLst>
                      <a:cxn ang="T36">
                        <a:pos x="T0" y="T1"/>
                      </a:cxn>
                      <a:cxn ang="T37">
                        <a:pos x="T2" y="T3"/>
                      </a:cxn>
                      <a:cxn ang="T38">
                        <a:pos x="T4" y="T5"/>
                      </a:cxn>
                      <a:cxn ang="T39">
                        <a:pos x="T6" y="T7"/>
                      </a:cxn>
                      <a:cxn ang="T40">
                        <a:pos x="T8" y="T9"/>
                      </a:cxn>
                      <a:cxn ang="T41">
                        <a:pos x="T10" y="T11"/>
                      </a:cxn>
                      <a:cxn ang="T42">
                        <a:pos x="T12" y="T13"/>
                      </a:cxn>
                      <a:cxn ang="T43">
                        <a:pos x="T14" y="T15"/>
                      </a:cxn>
                      <a:cxn ang="T44">
                        <a:pos x="T16" y="T17"/>
                      </a:cxn>
                      <a:cxn ang="T45">
                        <a:pos x="T18" y="T19"/>
                      </a:cxn>
                      <a:cxn ang="T46">
                        <a:pos x="T20" y="T21"/>
                      </a:cxn>
                      <a:cxn ang="T47">
                        <a:pos x="T22" y="T23"/>
                      </a:cxn>
                      <a:cxn ang="T48">
                        <a:pos x="T24" y="T25"/>
                      </a:cxn>
                      <a:cxn ang="T49">
                        <a:pos x="T26" y="T27"/>
                      </a:cxn>
                      <a:cxn ang="T50">
                        <a:pos x="T28" y="T29"/>
                      </a:cxn>
                      <a:cxn ang="T51">
                        <a:pos x="T30" y="T31"/>
                      </a:cxn>
                      <a:cxn ang="T52">
                        <a:pos x="T32" y="T33"/>
                      </a:cxn>
                      <a:cxn ang="T53">
                        <a:pos x="T34" y="T35"/>
                      </a:cxn>
                    </a:cxnLst>
                    <a:rect l="0" t="0" r="r" b="b"/>
                    <a:pathLst>
                      <a:path w="46" h="20">
                        <a:moveTo>
                          <a:pt x="0" y="0"/>
                        </a:moveTo>
                        <a:lnTo>
                          <a:pt x="1" y="5"/>
                        </a:lnTo>
                        <a:lnTo>
                          <a:pt x="2" y="9"/>
                        </a:lnTo>
                        <a:lnTo>
                          <a:pt x="4" y="12"/>
                        </a:lnTo>
                        <a:lnTo>
                          <a:pt x="7" y="16"/>
                        </a:lnTo>
                        <a:lnTo>
                          <a:pt x="10" y="18"/>
                        </a:lnTo>
                        <a:lnTo>
                          <a:pt x="15" y="19"/>
                        </a:lnTo>
                        <a:lnTo>
                          <a:pt x="19" y="20"/>
                        </a:lnTo>
                        <a:lnTo>
                          <a:pt x="23" y="20"/>
                        </a:lnTo>
                        <a:lnTo>
                          <a:pt x="27" y="20"/>
                        </a:lnTo>
                        <a:lnTo>
                          <a:pt x="31" y="19"/>
                        </a:lnTo>
                        <a:lnTo>
                          <a:pt x="36" y="18"/>
                        </a:lnTo>
                        <a:lnTo>
                          <a:pt x="39" y="16"/>
                        </a:lnTo>
                        <a:lnTo>
                          <a:pt x="42" y="12"/>
                        </a:lnTo>
                        <a:lnTo>
                          <a:pt x="44" y="9"/>
                        </a:lnTo>
                        <a:lnTo>
                          <a:pt x="46" y="5"/>
                        </a:lnTo>
                        <a:lnTo>
                          <a:pt x="46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1041" name="Group 943"/>
                <p:cNvGrpSpPr>
                  <a:grpSpLocks noChangeAspect="1"/>
                </p:cNvGrpSpPr>
                <p:nvPr/>
              </p:nvGrpSpPr>
              <p:grpSpPr bwMode="auto">
                <a:xfrm>
                  <a:off x="288" y="2195"/>
                  <a:ext cx="4969" cy="265"/>
                  <a:chOff x="288" y="2195"/>
                  <a:chExt cx="4969" cy="265"/>
                </a:xfrm>
              </p:grpSpPr>
              <p:sp>
                <p:nvSpPr>
                  <p:cNvPr id="1042" name="Freeform 944"/>
                  <p:cNvSpPr>
                    <a:spLocks noChangeAspect="1"/>
                  </p:cNvSpPr>
                  <p:nvPr/>
                </p:nvSpPr>
                <p:spPr bwMode="auto">
                  <a:xfrm>
                    <a:off x="275" y="2262"/>
                    <a:ext cx="207" cy="193"/>
                  </a:xfrm>
                  <a:custGeom>
                    <a:avLst/>
                    <a:gdLst>
                      <a:gd name="T0" fmla="*/ 158 w 687"/>
                      <a:gd name="T1" fmla="*/ 190 h 635"/>
                      <a:gd name="T2" fmla="*/ 164 w 687"/>
                      <a:gd name="T3" fmla="*/ 183 h 635"/>
                      <a:gd name="T4" fmla="*/ 167 w 687"/>
                      <a:gd name="T5" fmla="*/ 175 h 635"/>
                      <a:gd name="T6" fmla="*/ 168 w 687"/>
                      <a:gd name="T7" fmla="*/ 165 h 635"/>
                      <a:gd name="T8" fmla="*/ 169 w 687"/>
                      <a:gd name="T9" fmla="*/ 53 h 635"/>
                      <a:gd name="T10" fmla="*/ 169 w 687"/>
                      <a:gd name="T11" fmla="*/ 36 h 635"/>
                      <a:gd name="T12" fmla="*/ 171 w 687"/>
                      <a:gd name="T13" fmla="*/ 21 h 635"/>
                      <a:gd name="T14" fmla="*/ 166 w 687"/>
                      <a:gd name="T15" fmla="*/ 38 h 635"/>
                      <a:gd name="T16" fmla="*/ 161 w 687"/>
                      <a:gd name="T17" fmla="*/ 53 h 635"/>
                      <a:gd name="T18" fmla="*/ 118 w 687"/>
                      <a:gd name="T19" fmla="*/ 183 h 635"/>
                      <a:gd name="T20" fmla="*/ 117 w 687"/>
                      <a:gd name="T21" fmla="*/ 191 h 635"/>
                      <a:gd name="T22" fmla="*/ 87 w 687"/>
                      <a:gd name="T23" fmla="*/ 193 h 635"/>
                      <a:gd name="T24" fmla="*/ 87 w 687"/>
                      <a:gd name="T25" fmla="*/ 187 h 635"/>
                      <a:gd name="T26" fmla="*/ 86 w 687"/>
                      <a:gd name="T27" fmla="*/ 180 h 635"/>
                      <a:gd name="T28" fmla="*/ 40 w 687"/>
                      <a:gd name="T29" fmla="*/ 46 h 635"/>
                      <a:gd name="T30" fmla="*/ 36 w 687"/>
                      <a:gd name="T31" fmla="*/ 29 h 635"/>
                      <a:gd name="T32" fmla="*/ 35 w 687"/>
                      <a:gd name="T33" fmla="*/ 28 h 635"/>
                      <a:gd name="T34" fmla="*/ 36 w 687"/>
                      <a:gd name="T35" fmla="*/ 43 h 635"/>
                      <a:gd name="T36" fmla="*/ 36 w 687"/>
                      <a:gd name="T37" fmla="*/ 160 h 635"/>
                      <a:gd name="T38" fmla="*/ 37 w 687"/>
                      <a:gd name="T39" fmla="*/ 170 h 635"/>
                      <a:gd name="T40" fmla="*/ 39 w 687"/>
                      <a:gd name="T41" fmla="*/ 179 h 635"/>
                      <a:gd name="T42" fmla="*/ 44 w 687"/>
                      <a:gd name="T43" fmla="*/ 186 h 635"/>
                      <a:gd name="T44" fmla="*/ 50 w 687"/>
                      <a:gd name="T45" fmla="*/ 193 h 635"/>
                      <a:gd name="T46" fmla="*/ 3 w 687"/>
                      <a:gd name="T47" fmla="*/ 190 h 635"/>
                      <a:gd name="T48" fmla="*/ 8 w 687"/>
                      <a:gd name="T49" fmla="*/ 183 h 635"/>
                      <a:gd name="T50" fmla="*/ 12 w 687"/>
                      <a:gd name="T51" fmla="*/ 175 h 635"/>
                      <a:gd name="T52" fmla="*/ 13 w 687"/>
                      <a:gd name="T53" fmla="*/ 165 h 635"/>
                      <a:gd name="T54" fmla="*/ 14 w 687"/>
                      <a:gd name="T55" fmla="*/ 33 h 635"/>
                      <a:gd name="T56" fmla="*/ 13 w 687"/>
                      <a:gd name="T57" fmla="*/ 23 h 635"/>
                      <a:gd name="T58" fmla="*/ 10 w 687"/>
                      <a:gd name="T59" fmla="*/ 14 h 635"/>
                      <a:gd name="T60" fmla="*/ 6 w 687"/>
                      <a:gd name="T61" fmla="*/ 7 h 635"/>
                      <a:gd name="T62" fmla="*/ 0 w 687"/>
                      <a:gd name="T63" fmla="*/ 0 h 635"/>
                      <a:gd name="T64" fmla="*/ 52 w 687"/>
                      <a:gd name="T65" fmla="*/ 3 h 635"/>
                      <a:gd name="T66" fmla="*/ 52 w 687"/>
                      <a:gd name="T67" fmla="*/ 7 h 635"/>
                      <a:gd name="T68" fmla="*/ 94 w 687"/>
                      <a:gd name="T69" fmla="*/ 130 h 635"/>
                      <a:gd name="T70" fmla="*/ 99 w 687"/>
                      <a:gd name="T71" fmla="*/ 147 h 635"/>
                      <a:gd name="T72" fmla="*/ 103 w 687"/>
                      <a:gd name="T73" fmla="*/ 167 h 635"/>
                      <a:gd name="T74" fmla="*/ 108 w 687"/>
                      <a:gd name="T75" fmla="*/ 146 h 635"/>
                      <a:gd name="T76" fmla="*/ 112 w 687"/>
                      <a:gd name="T77" fmla="*/ 130 h 635"/>
                      <a:gd name="T78" fmla="*/ 153 w 687"/>
                      <a:gd name="T79" fmla="*/ 7 h 635"/>
                      <a:gd name="T80" fmla="*/ 153 w 687"/>
                      <a:gd name="T81" fmla="*/ 6 h 635"/>
                      <a:gd name="T82" fmla="*/ 153 w 687"/>
                      <a:gd name="T83" fmla="*/ 4 h 635"/>
                      <a:gd name="T84" fmla="*/ 207 w 687"/>
                      <a:gd name="T85" fmla="*/ 0 h 635"/>
                      <a:gd name="T86" fmla="*/ 201 w 687"/>
                      <a:gd name="T87" fmla="*/ 6 h 635"/>
                      <a:gd name="T88" fmla="*/ 197 w 687"/>
                      <a:gd name="T89" fmla="*/ 14 h 635"/>
                      <a:gd name="T90" fmla="*/ 194 w 687"/>
                      <a:gd name="T91" fmla="*/ 23 h 635"/>
                      <a:gd name="T92" fmla="*/ 194 w 687"/>
                      <a:gd name="T93" fmla="*/ 33 h 635"/>
                      <a:gd name="T94" fmla="*/ 194 w 687"/>
                      <a:gd name="T95" fmla="*/ 165 h 635"/>
                      <a:gd name="T96" fmla="*/ 196 w 687"/>
                      <a:gd name="T97" fmla="*/ 175 h 635"/>
                      <a:gd name="T98" fmla="*/ 199 w 687"/>
                      <a:gd name="T99" fmla="*/ 183 h 635"/>
                      <a:gd name="T100" fmla="*/ 204 w 687"/>
                      <a:gd name="T101" fmla="*/ 190 h 635"/>
                      <a:gd name="T102" fmla="*/ 155 w 687"/>
                      <a:gd name="T103" fmla="*/ 193 h 635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</a:gdLst>
                    <a:ahLst/>
                    <a:cxnLst>
                      <a:cxn ang="T104">
                        <a:pos x="T0" y="T1"/>
                      </a:cxn>
                      <a:cxn ang="T105">
                        <a:pos x="T2" y="T3"/>
                      </a:cxn>
                      <a:cxn ang="T106">
                        <a:pos x="T4" y="T5"/>
                      </a:cxn>
                      <a:cxn ang="T107">
                        <a:pos x="T6" y="T7"/>
                      </a:cxn>
                      <a:cxn ang="T108">
                        <a:pos x="T8" y="T9"/>
                      </a:cxn>
                      <a:cxn ang="T109">
                        <a:pos x="T10" y="T11"/>
                      </a:cxn>
                      <a:cxn ang="T110">
                        <a:pos x="T12" y="T13"/>
                      </a:cxn>
                      <a:cxn ang="T111">
                        <a:pos x="T14" y="T15"/>
                      </a:cxn>
                      <a:cxn ang="T112">
                        <a:pos x="T16" y="T17"/>
                      </a:cxn>
                      <a:cxn ang="T113">
                        <a:pos x="T18" y="T19"/>
                      </a:cxn>
                      <a:cxn ang="T114">
                        <a:pos x="T20" y="T21"/>
                      </a:cxn>
                      <a:cxn ang="T115">
                        <a:pos x="T22" y="T23"/>
                      </a:cxn>
                      <a:cxn ang="T116">
                        <a:pos x="T24" y="T25"/>
                      </a:cxn>
                      <a:cxn ang="T117">
                        <a:pos x="T26" y="T27"/>
                      </a:cxn>
                      <a:cxn ang="T118">
                        <a:pos x="T28" y="T29"/>
                      </a:cxn>
                      <a:cxn ang="T119">
                        <a:pos x="T30" y="T31"/>
                      </a:cxn>
                      <a:cxn ang="T120">
                        <a:pos x="T32" y="T33"/>
                      </a:cxn>
                      <a:cxn ang="T121">
                        <a:pos x="T34" y="T35"/>
                      </a:cxn>
                      <a:cxn ang="T122">
                        <a:pos x="T36" y="T37"/>
                      </a:cxn>
                      <a:cxn ang="T123">
                        <a:pos x="T38" y="T39"/>
                      </a:cxn>
                      <a:cxn ang="T124">
                        <a:pos x="T40" y="T41"/>
                      </a:cxn>
                      <a:cxn ang="T125">
                        <a:pos x="T42" y="T43"/>
                      </a:cxn>
                      <a:cxn ang="T126">
                        <a:pos x="T44" y="T45"/>
                      </a:cxn>
                      <a:cxn ang="T127">
                        <a:pos x="T46" y="T47"/>
                      </a:cxn>
                      <a:cxn ang="T128">
                        <a:pos x="T48" y="T49"/>
                      </a:cxn>
                      <a:cxn ang="T129">
                        <a:pos x="T50" y="T51"/>
                      </a:cxn>
                      <a:cxn ang="T130">
                        <a:pos x="T52" y="T53"/>
                      </a:cxn>
                      <a:cxn ang="T131">
                        <a:pos x="T54" y="T55"/>
                      </a:cxn>
                      <a:cxn ang="T132">
                        <a:pos x="T56" y="T57"/>
                      </a:cxn>
                      <a:cxn ang="T133">
                        <a:pos x="T58" y="T59"/>
                      </a:cxn>
                      <a:cxn ang="T134">
                        <a:pos x="T60" y="T61"/>
                      </a:cxn>
                      <a:cxn ang="T135">
                        <a:pos x="T62" y="T63"/>
                      </a:cxn>
                      <a:cxn ang="T136">
                        <a:pos x="T64" y="T65"/>
                      </a:cxn>
                      <a:cxn ang="T137">
                        <a:pos x="T66" y="T67"/>
                      </a:cxn>
                      <a:cxn ang="T138">
                        <a:pos x="T68" y="T69"/>
                      </a:cxn>
                      <a:cxn ang="T139">
                        <a:pos x="T70" y="T71"/>
                      </a:cxn>
                      <a:cxn ang="T140">
                        <a:pos x="T72" y="T73"/>
                      </a:cxn>
                      <a:cxn ang="T141">
                        <a:pos x="T74" y="T75"/>
                      </a:cxn>
                      <a:cxn ang="T142">
                        <a:pos x="T76" y="T77"/>
                      </a:cxn>
                      <a:cxn ang="T143">
                        <a:pos x="T78" y="T79"/>
                      </a:cxn>
                      <a:cxn ang="T144">
                        <a:pos x="T80" y="T81"/>
                      </a:cxn>
                      <a:cxn ang="T145">
                        <a:pos x="T82" y="T83"/>
                      </a:cxn>
                      <a:cxn ang="T146">
                        <a:pos x="T84" y="T85"/>
                      </a:cxn>
                      <a:cxn ang="T147">
                        <a:pos x="T86" y="T87"/>
                      </a:cxn>
                      <a:cxn ang="T148">
                        <a:pos x="T88" y="T89"/>
                      </a:cxn>
                      <a:cxn ang="T149">
                        <a:pos x="T90" y="T91"/>
                      </a:cxn>
                      <a:cxn ang="T150">
                        <a:pos x="T92" y="T93"/>
                      </a:cxn>
                      <a:cxn ang="T151">
                        <a:pos x="T94" y="T95"/>
                      </a:cxn>
                      <a:cxn ang="T152">
                        <a:pos x="T96" y="T97"/>
                      </a:cxn>
                      <a:cxn ang="T153">
                        <a:pos x="T98" y="T99"/>
                      </a:cxn>
                      <a:cxn ang="T154">
                        <a:pos x="T100" y="T101"/>
                      </a:cxn>
                      <a:cxn ang="T155">
                        <a:pos x="T102" y="T103"/>
                      </a:cxn>
                    </a:cxnLst>
                    <a:rect l="0" t="0" r="r" b="b"/>
                    <a:pathLst>
                      <a:path w="687" h="635">
                        <a:moveTo>
                          <a:pt x="515" y="635"/>
                        </a:moveTo>
                        <a:lnTo>
                          <a:pt x="526" y="625"/>
                        </a:lnTo>
                        <a:lnTo>
                          <a:pt x="535" y="614"/>
                        </a:lnTo>
                        <a:lnTo>
                          <a:pt x="543" y="601"/>
                        </a:lnTo>
                        <a:lnTo>
                          <a:pt x="549" y="589"/>
                        </a:lnTo>
                        <a:lnTo>
                          <a:pt x="554" y="575"/>
                        </a:lnTo>
                        <a:lnTo>
                          <a:pt x="557" y="559"/>
                        </a:lnTo>
                        <a:lnTo>
                          <a:pt x="559" y="543"/>
                        </a:lnTo>
                        <a:lnTo>
                          <a:pt x="560" y="526"/>
                        </a:lnTo>
                        <a:lnTo>
                          <a:pt x="560" y="174"/>
                        </a:lnTo>
                        <a:lnTo>
                          <a:pt x="561" y="146"/>
                        </a:lnTo>
                        <a:lnTo>
                          <a:pt x="562" y="120"/>
                        </a:lnTo>
                        <a:lnTo>
                          <a:pt x="565" y="94"/>
                        </a:lnTo>
                        <a:lnTo>
                          <a:pt x="568" y="68"/>
                        </a:lnTo>
                        <a:lnTo>
                          <a:pt x="560" y="97"/>
                        </a:lnTo>
                        <a:lnTo>
                          <a:pt x="552" y="124"/>
                        </a:lnTo>
                        <a:lnTo>
                          <a:pt x="543" y="151"/>
                        </a:lnTo>
                        <a:lnTo>
                          <a:pt x="534" y="176"/>
                        </a:lnTo>
                        <a:lnTo>
                          <a:pt x="392" y="591"/>
                        </a:lnTo>
                        <a:lnTo>
                          <a:pt x="390" y="602"/>
                        </a:lnTo>
                        <a:lnTo>
                          <a:pt x="389" y="616"/>
                        </a:lnTo>
                        <a:lnTo>
                          <a:pt x="389" y="628"/>
                        </a:lnTo>
                        <a:lnTo>
                          <a:pt x="390" y="635"/>
                        </a:lnTo>
                        <a:lnTo>
                          <a:pt x="288" y="635"/>
                        </a:lnTo>
                        <a:lnTo>
                          <a:pt x="289" y="627"/>
                        </a:lnTo>
                        <a:lnTo>
                          <a:pt x="290" y="616"/>
                        </a:lnTo>
                        <a:lnTo>
                          <a:pt x="289" y="602"/>
                        </a:lnTo>
                        <a:lnTo>
                          <a:pt x="287" y="591"/>
                        </a:lnTo>
                        <a:lnTo>
                          <a:pt x="144" y="176"/>
                        </a:lnTo>
                        <a:lnTo>
                          <a:pt x="134" y="150"/>
                        </a:lnTo>
                        <a:lnTo>
                          <a:pt x="126" y="123"/>
                        </a:lnTo>
                        <a:lnTo>
                          <a:pt x="119" y="96"/>
                        </a:lnTo>
                        <a:lnTo>
                          <a:pt x="110" y="68"/>
                        </a:lnTo>
                        <a:lnTo>
                          <a:pt x="116" y="91"/>
                        </a:lnTo>
                        <a:lnTo>
                          <a:pt x="119" y="116"/>
                        </a:lnTo>
                        <a:lnTo>
                          <a:pt x="121" y="143"/>
                        </a:lnTo>
                        <a:lnTo>
                          <a:pt x="121" y="174"/>
                        </a:lnTo>
                        <a:lnTo>
                          <a:pt x="121" y="526"/>
                        </a:lnTo>
                        <a:lnTo>
                          <a:pt x="122" y="543"/>
                        </a:lnTo>
                        <a:lnTo>
                          <a:pt x="124" y="558"/>
                        </a:lnTo>
                        <a:lnTo>
                          <a:pt x="127" y="573"/>
                        </a:lnTo>
                        <a:lnTo>
                          <a:pt x="131" y="588"/>
                        </a:lnTo>
                        <a:lnTo>
                          <a:pt x="138" y="600"/>
                        </a:lnTo>
                        <a:lnTo>
                          <a:pt x="146" y="613"/>
                        </a:lnTo>
                        <a:lnTo>
                          <a:pt x="156" y="624"/>
                        </a:lnTo>
                        <a:lnTo>
                          <a:pt x="166" y="635"/>
                        </a:lnTo>
                        <a:lnTo>
                          <a:pt x="0" y="635"/>
                        </a:lnTo>
                        <a:lnTo>
                          <a:pt x="10" y="625"/>
                        </a:lnTo>
                        <a:lnTo>
                          <a:pt x="20" y="614"/>
                        </a:lnTo>
                        <a:lnTo>
                          <a:pt x="27" y="601"/>
                        </a:lnTo>
                        <a:lnTo>
                          <a:pt x="33" y="589"/>
                        </a:lnTo>
                        <a:lnTo>
                          <a:pt x="39" y="575"/>
                        </a:lnTo>
                        <a:lnTo>
                          <a:pt x="42" y="559"/>
                        </a:lnTo>
                        <a:lnTo>
                          <a:pt x="44" y="543"/>
                        </a:lnTo>
                        <a:lnTo>
                          <a:pt x="45" y="526"/>
                        </a:lnTo>
                        <a:lnTo>
                          <a:pt x="45" y="109"/>
                        </a:lnTo>
                        <a:lnTo>
                          <a:pt x="44" y="92"/>
                        </a:lnTo>
                        <a:lnTo>
                          <a:pt x="42" y="76"/>
                        </a:lnTo>
                        <a:lnTo>
                          <a:pt x="39" y="61"/>
                        </a:lnTo>
                        <a:lnTo>
                          <a:pt x="33" y="46"/>
                        </a:lnTo>
                        <a:lnTo>
                          <a:pt x="27" y="34"/>
                        </a:lnTo>
                        <a:lnTo>
                          <a:pt x="20" y="22"/>
                        </a:lnTo>
                        <a:lnTo>
                          <a:pt x="10" y="11"/>
                        </a:lnTo>
                        <a:lnTo>
                          <a:pt x="0" y="0"/>
                        </a:lnTo>
                        <a:lnTo>
                          <a:pt x="180" y="0"/>
                        </a:lnTo>
                        <a:lnTo>
                          <a:pt x="174" y="10"/>
                        </a:lnTo>
                        <a:lnTo>
                          <a:pt x="172" y="19"/>
                        </a:lnTo>
                        <a:lnTo>
                          <a:pt x="173" y="22"/>
                        </a:lnTo>
                        <a:lnTo>
                          <a:pt x="174" y="25"/>
                        </a:lnTo>
                        <a:lnTo>
                          <a:pt x="312" y="428"/>
                        </a:lnTo>
                        <a:lnTo>
                          <a:pt x="321" y="455"/>
                        </a:lnTo>
                        <a:lnTo>
                          <a:pt x="329" y="483"/>
                        </a:lnTo>
                        <a:lnTo>
                          <a:pt x="336" y="514"/>
                        </a:lnTo>
                        <a:lnTo>
                          <a:pt x="342" y="548"/>
                        </a:lnTo>
                        <a:lnTo>
                          <a:pt x="349" y="512"/>
                        </a:lnTo>
                        <a:lnTo>
                          <a:pt x="357" y="480"/>
                        </a:lnTo>
                        <a:lnTo>
                          <a:pt x="364" y="453"/>
                        </a:lnTo>
                        <a:lnTo>
                          <a:pt x="371" y="428"/>
                        </a:lnTo>
                        <a:lnTo>
                          <a:pt x="508" y="25"/>
                        </a:lnTo>
                        <a:lnTo>
                          <a:pt x="508" y="24"/>
                        </a:lnTo>
                        <a:lnTo>
                          <a:pt x="509" y="20"/>
                        </a:lnTo>
                        <a:lnTo>
                          <a:pt x="509" y="17"/>
                        </a:lnTo>
                        <a:lnTo>
                          <a:pt x="508" y="12"/>
                        </a:lnTo>
                        <a:lnTo>
                          <a:pt x="504" y="0"/>
                        </a:lnTo>
                        <a:lnTo>
                          <a:pt x="687" y="0"/>
                        </a:lnTo>
                        <a:lnTo>
                          <a:pt x="678" y="10"/>
                        </a:lnTo>
                        <a:lnTo>
                          <a:pt x="668" y="21"/>
                        </a:lnTo>
                        <a:lnTo>
                          <a:pt x="661" y="33"/>
                        </a:lnTo>
                        <a:lnTo>
                          <a:pt x="655" y="46"/>
                        </a:lnTo>
                        <a:lnTo>
                          <a:pt x="649" y="60"/>
                        </a:lnTo>
                        <a:lnTo>
                          <a:pt x="645" y="76"/>
                        </a:lnTo>
                        <a:lnTo>
                          <a:pt x="643" y="92"/>
                        </a:lnTo>
                        <a:lnTo>
                          <a:pt x="643" y="109"/>
                        </a:lnTo>
                        <a:lnTo>
                          <a:pt x="643" y="526"/>
                        </a:lnTo>
                        <a:lnTo>
                          <a:pt x="643" y="543"/>
                        </a:lnTo>
                        <a:lnTo>
                          <a:pt x="645" y="559"/>
                        </a:lnTo>
                        <a:lnTo>
                          <a:pt x="649" y="575"/>
                        </a:lnTo>
                        <a:lnTo>
                          <a:pt x="655" y="589"/>
                        </a:lnTo>
                        <a:lnTo>
                          <a:pt x="661" y="601"/>
                        </a:lnTo>
                        <a:lnTo>
                          <a:pt x="668" y="614"/>
                        </a:lnTo>
                        <a:lnTo>
                          <a:pt x="678" y="625"/>
                        </a:lnTo>
                        <a:lnTo>
                          <a:pt x="687" y="635"/>
                        </a:lnTo>
                        <a:lnTo>
                          <a:pt x="515" y="63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43" name="Freeform 945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718" y="2198"/>
                    <a:ext cx="157" cy="265"/>
                  </a:xfrm>
                  <a:custGeom>
                    <a:avLst/>
                    <a:gdLst>
                      <a:gd name="T0" fmla="*/ 13 w 519"/>
                      <a:gd name="T1" fmla="*/ 91 h 874"/>
                      <a:gd name="T2" fmla="*/ 8 w 519"/>
                      <a:gd name="T3" fmla="*/ 79 h 874"/>
                      <a:gd name="T4" fmla="*/ 0 w 519"/>
                      <a:gd name="T5" fmla="*/ 68 h 874"/>
                      <a:gd name="T6" fmla="*/ 47 w 519"/>
                      <a:gd name="T7" fmla="*/ 75 h 874"/>
                      <a:gd name="T8" fmla="*/ 41 w 519"/>
                      <a:gd name="T9" fmla="*/ 87 h 874"/>
                      <a:gd name="T10" fmla="*/ 39 w 519"/>
                      <a:gd name="T11" fmla="*/ 101 h 874"/>
                      <a:gd name="T12" fmla="*/ 40 w 519"/>
                      <a:gd name="T13" fmla="*/ 206 h 874"/>
                      <a:gd name="T14" fmla="*/ 42 w 519"/>
                      <a:gd name="T15" fmla="*/ 220 h 874"/>
                      <a:gd name="T16" fmla="*/ 47 w 519"/>
                      <a:gd name="T17" fmla="*/ 230 h 874"/>
                      <a:gd name="T18" fmla="*/ 56 w 519"/>
                      <a:gd name="T19" fmla="*/ 238 h 874"/>
                      <a:gd name="T20" fmla="*/ 69 w 519"/>
                      <a:gd name="T21" fmla="*/ 242 h 874"/>
                      <a:gd name="T22" fmla="*/ 85 w 519"/>
                      <a:gd name="T23" fmla="*/ 242 h 874"/>
                      <a:gd name="T24" fmla="*/ 100 w 519"/>
                      <a:gd name="T25" fmla="*/ 239 h 874"/>
                      <a:gd name="T26" fmla="*/ 110 w 519"/>
                      <a:gd name="T27" fmla="*/ 233 h 874"/>
                      <a:gd name="T28" fmla="*/ 116 w 519"/>
                      <a:gd name="T29" fmla="*/ 224 h 874"/>
                      <a:gd name="T30" fmla="*/ 119 w 519"/>
                      <a:gd name="T31" fmla="*/ 211 h 874"/>
                      <a:gd name="T32" fmla="*/ 120 w 519"/>
                      <a:gd name="T33" fmla="*/ 194 h 874"/>
                      <a:gd name="T34" fmla="*/ 119 w 519"/>
                      <a:gd name="T35" fmla="*/ 91 h 874"/>
                      <a:gd name="T36" fmla="*/ 115 w 519"/>
                      <a:gd name="T37" fmla="*/ 79 h 874"/>
                      <a:gd name="T38" fmla="*/ 106 w 519"/>
                      <a:gd name="T39" fmla="*/ 68 h 874"/>
                      <a:gd name="T40" fmla="*/ 151 w 519"/>
                      <a:gd name="T41" fmla="*/ 75 h 874"/>
                      <a:gd name="T42" fmla="*/ 146 w 519"/>
                      <a:gd name="T43" fmla="*/ 86 h 874"/>
                      <a:gd name="T44" fmla="*/ 144 w 519"/>
                      <a:gd name="T45" fmla="*/ 101 h 874"/>
                      <a:gd name="T46" fmla="*/ 143 w 519"/>
                      <a:gd name="T47" fmla="*/ 209 h 874"/>
                      <a:gd name="T48" fmla="*/ 140 w 519"/>
                      <a:gd name="T49" fmla="*/ 229 h 874"/>
                      <a:gd name="T50" fmla="*/ 134 w 519"/>
                      <a:gd name="T51" fmla="*/ 243 h 874"/>
                      <a:gd name="T52" fmla="*/ 127 w 519"/>
                      <a:gd name="T53" fmla="*/ 250 h 874"/>
                      <a:gd name="T54" fmla="*/ 119 w 519"/>
                      <a:gd name="T55" fmla="*/ 256 h 874"/>
                      <a:gd name="T56" fmla="*/ 109 w 519"/>
                      <a:gd name="T57" fmla="*/ 261 h 874"/>
                      <a:gd name="T58" fmla="*/ 97 w 519"/>
                      <a:gd name="T59" fmla="*/ 263 h 874"/>
                      <a:gd name="T60" fmla="*/ 83 w 519"/>
                      <a:gd name="T61" fmla="*/ 265 h 874"/>
                      <a:gd name="T62" fmla="*/ 69 w 519"/>
                      <a:gd name="T63" fmla="*/ 265 h 874"/>
                      <a:gd name="T64" fmla="*/ 56 w 519"/>
                      <a:gd name="T65" fmla="*/ 263 h 874"/>
                      <a:gd name="T66" fmla="*/ 44 w 519"/>
                      <a:gd name="T67" fmla="*/ 260 h 874"/>
                      <a:gd name="T68" fmla="*/ 35 w 519"/>
                      <a:gd name="T69" fmla="*/ 254 h 874"/>
                      <a:gd name="T70" fmla="*/ 27 w 519"/>
                      <a:gd name="T71" fmla="*/ 248 h 874"/>
                      <a:gd name="T72" fmla="*/ 21 w 519"/>
                      <a:gd name="T73" fmla="*/ 239 h 874"/>
                      <a:gd name="T74" fmla="*/ 16 w 519"/>
                      <a:gd name="T75" fmla="*/ 223 h 874"/>
                      <a:gd name="T76" fmla="*/ 14 w 519"/>
                      <a:gd name="T77" fmla="*/ 201 h 874"/>
                      <a:gd name="T78" fmla="*/ 90 w 519"/>
                      <a:gd name="T79" fmla="*/ 49 h 874"/>
                      <a:gd name="T80" fmla="*/ 116 w 519"/>
                      <a:gd name="T81" fmla="*/ 6 h 874"/>
                      <a:gd name="T82" fmla="*/ 122 w 519"/>
                      <a:gd name="T83" fmla="*/ 1 h 874"/>
                      <a:gd name="T84" fmla="*/ 127 w 519"/>
                      <a:gd name="T85" fmla="*/ 0 h 874"/>
                      <a:gd name="T86" fmla="*/ 133 w 519"/>
                      <a:gd name="T87" fmla="*/ 1 h 874"/>
                      <a:gd name="T88" fmla="*/ 136 w 519"/>
                      <a:gd name="T89" fmla="*/ 6 h 874"/>
                      <a:gd name="T90" fmla="*/ 136 w 519"/>
                      <a:gd name="T91" fmla="*/ 12 h 874"/>
                      <a:gd name="T92" fmla="*/ 134 w 519"/>
                      <a:gd name="T93" fmla="*/ 16 h 874"/>
                      <a:gd name="T94" fmla="*/ 98 w 519"/>
                      <a:gd name="T95" fmla="*/ 49 h 874"/>
                      <a:gd name="T96" fmla="*/ 75 w 519"/>
                      <a:gd name="T97" fmla="*/ 12 h 874"/>
                      <a:gd name="T98" fmla="*/ 79 w 519"/>
                      <a:gd name="T99" fmla="*/ 4 h 874"/>
                      <a:gd name="T100" fmla="*/ 84 w 519"/>
                      <a:gd name="T101" fmla="*/ 1 h 874"/>
                      <a:gd name="T102" fmla="*/ 90 w 519"/>
                      <a:gd name="T103" fmla="*/ 0 h 874"/>
                      <a:gd name="T104" fmla="*/ 95 w 519"/>
                      <a:gd name="T105" fmla="*/ 2 h 874"/>
                      <a:gd name="T106" fmla="*/ 97 w 519"/>
                      <a:gd name="T107" fmla="*/ 8 h 874"/>
                      <a:gd name="T108" fmla="*/ 97 w 519"/>
                      <a:gd name="T109" fmla="*/ 12 h 874"/>
                      <a:gd name="T110" fmla="*/ 93 w 519"/>
                      <a:gd name="T111" fmla="*/ 19 h 874"/>
                      <a:gd name="T112" fmla="*/ 57 w 519"/>
                      <a:gd name="T113" fmla="*/ 49 h 874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</a:gdLst>
                    <a:ahLst/>
                    <a:cxnLst>
                      <a:cxn ang="T114">
                        <a:pos x="T0" y="T1"/>
                      </a:cxn>
                      <a:cxn ang="T115">
                        <a:pos x="T2" y="T3"/>
                      </a:cxn>
                      <a:cxn ang="T116">
                        <a:pos x="T4" y="T5"/>
                      </a:cxn>
                      <a:cxn ang="T117">
                        <a:pos x="T6" y="T7"/>
                      </a:cxn>
                      <a:cxn ang="T118">
                        <a:pos x="T8" y="T9"/>
                      </a:cxn>
                      <a:cxn ang="T119">
                        <a:pos x="T10" y="T11"/>
                      </a:cxn>
                      <a:cxn ang="T120">
                        <a:pos x="T12" y="T13"/>
                      </a:cxn>
                      <a:cxn ang="T121">
                        <a:pos x="T14" y="T15"/>
                      </a:cxn>
                      <a:cxn ang="T122">
                        <a:pos x="T16" y="T17"/>
                      </a:cxn>
                      <a:cxn ang="T123">
                        <a:pos x="T18" y="T19"/>
                      </a:cxn>
                      <a:cxn ang="T124">
                        <a:pos x="T20" y="T21"/>
                      </a:cxn>
                      <a:cxn ang="T125">
                        <a:pos x="T22" y="T23"/>
                      </a:cxn>
                      <a:cxn ang="T126">
                        <a:pos x="T24" y="T25"/>
                      </a:cxn>
                      <a:cxn ang="T127">
                        <a:pos x="T26" y="T27"/>
                      </a:cxn>
                      <a:cxn ang="T128">
                        <a:pos x="T28" y="T29"/>
                      </a:cxn>
                      <a:cxn ang="T129">
                        <a:pos x="T30" y="T31"/>
                      </a:cxn>
                      <a:cxn ang="T130">
                        <a:pos x="T32" y="T33"/>
                      </a:cxn>
                      <a:cxn ang="T131">
                        <a:pos x="T34" y="T35"/>
                      </a:cxn>
                      <a:cxn ang="T132">
                        <a:pos x="T36" y="T37"/>
                      </a:cxn>
                      <a:cxn ang="T133">
                        <a:pos x="T38" y="T39"/>
                      </a:cxn>
                      <a:cxn ang="T134">
                        <a:pos x="T40" y="T41"/>
                      </a:cxn>
                      <a:cxn ang="T135">
                        <a:pos x="T42" y="T43"/>
                      </a:cxn>
                      <a:cxn ang="T136">
                        <a:pos x="T44" y="T45"/>
                      </a:cxn>
                      <a:cxn ang="T137">
                        <a:pos x="T46" y="T47"/>
                      </a:cxn>
                      <a:cxn ang="T138">
                        <a:pos x="T48" y="T49"/>
                      </a:cxn>
                      <a:cxn ang="T139">
                        <a:pos x="T50" y="T51"/>
                      </a:cxn>
                      <a:cxn ang="T140">
                        <a:pos x="T52" y="T53"/>
                      </a:cxn>
                      <a:cxn ang="T141">
                        <a:pos x="T54" y="T55"/>
                      </a:cxn>
                      <a:cxn ang="T142">
                        <a:pos x="T56" y="T57"/>
                      </a:cxn>
                      <a:cxn ang="T143">
                        <a:pos x="T58" y="T59"/>
                      </a:cxn>
                      <a:cxn ang="T144">
                        <a:pos x="T60" y="T61"/>
                      </a:cxn>
                      <a:cxn ang="T145">
                        <a:pos x="T62" y="T63"/>
                      </a:cxn>
                      <a:cxn ang="T146">
                        <a:pos x="T64" y="T65"/>
                      </a:cxn>
                      <a:cxn ang="T147">
                        <a:pos x="T66" y="T67"/>
                      </a:cxn>
                      <a:cxn ang="T148">
                        <a:pos x="T68" y="T69"/>
                      </a:cxn>
                      <a:cxn ang="T149">
                        <a:pos x="T70" y="T71"/>
                      </a:cxn>
                      <a:cxn ang="T150">
                        <a:pos x="T72" y="T73"/>
                      </a:cxn>
                      <a:cxn ang="T151">
                        <a:pos x="T74" y="T75"/>
                      </a:cxn>
                      <a:cxn ang="T152">
                        <a:pos x="T76" y="T77"/>
                      </a:cxn>
                      <a:cxn ang="T153">
                        <a:pos x="T78" y="T79"/>
                      </a:cxn>
                      <a:cxn ang="T154">
                        <a:pos x="T80" y="T81"/>
                      </a:cxn>
                      <a:cxn ang="T155">
                        <a:pos x="T82" y="T83"/>
                      </a:cxn>
                      <a:cxn ang="T156">
                        <a:pos x="T84" y="T85"/>
                      </a:cxn>
                      <a:cxn ang="T157">
                        <a:pos x="T86" y="T87"/>
                      </a:cxn>
                      <a:cxn ang="T158">
                        <a:pos x="T88" y="T89"/>
                      </a:cxn>
                      <a:cxn ang="T159">
                        <a:pos x="T90" y="T91"/>
                      </a:cxn>
                      <a:cxn ang="T160">
                        <a:pos x="T92" y="T93"/>
                      </a:cxn>
                      <a:cxn ang="T161">
                        <a:pos x="T94" y="T95"/>
                      </a:cxn>
                      <a:cxn ang="T162">
                        <a:pos x="T96" y="T97"/>
                      </a:cxn>
                      <a:cxn ang="T163">
                        <a:pos x="T98" y="T99"/>
                      </a:cxn>
                      <a:cxn ang="T164">
                        <a:pos x="T100" y="T101"/>
                      </a:cxn>
                      <a:cxn ang="T165">
                        <a:pos x="T102" y="T103"/>
                      </a:cxn>
                      <a:cxn ang="T166">
                        <a:pos x="T104" y="T105"/>
                      </a:cxn>
                      <a:cxn ang="T167">
                        <a:pos x="T106" y="T107"/>
                      </a:cxn>
                      <a:cxn ang="T168">
                        <a:pos x="T108" y="T109"/>
                      </a:cxn>
                      <a:cxn ang="T169">
                        <a:pos x="T110" y="T111"/>
                      </a:cxn>
                      <a:cxn ang="T170">
                        <a:pos x="T112" y="T113"/>
                      </a:cxn>
                    </a:cxnLst>
                    <a:rect l="0" t="0" r="r" b="b"/>
                    <a:pathLst>
                      <a:path w="519" h="874">
                        <a:moveTo>
                          <a:pt x="45" y="334"/>
                        </a:moveTo>
                        <a:lnTo>
                          <a:pt x="44" y="317"/>
                        </a:lnTo>
                        <a:lnTo>
                          <a:pt x="42" y="301"/>
                        </a:lnTo>
                        <a:lnTo>
                          <a:pt x="39" y="286"/>
                        </a:lnTo>
                        <a:lnTo>
                          <a:pt x="33" y="271"/>
                        </a:lnTo>
                        <a:lnTo>
                          <a:pt x="27" y="259"/>
                        </a:lnTo>
                        <a:lnTo>
                          <a:pt x="20" y="247"/>
                        </a:lnTo>
                        <a:lnTo>
                          <a:pt x="10" y="236"/>
                        </a:lnTo>
                        <a:lnTo>
                          <a:pt x="0" y="225"/>
                        </a:lnTo>
                        <a:lnTo>
                          <a:pt x="175" y="225"/>
                        </a:lnTo>
                        <a:lnTo>
                          <a:pt x="164" y="236"/>
                        </a:lnTo>
                        <a:lnTo>
                          <a:pt x="156" y="247"/>
                        </a:lnTo>
                        <a:lnTo>
                          <a:pt x="147" y="259"/>
                        </a:lnTo>
                        <a:lnTo>
                          <a:pt x="141" y="271"/>
                        </a:lnTo>
                        <a:lnTo>
                          <a:pt x="137" y="286"/>
                        </a:lnTo>
                        <a:lnTo>
                          <a:pt x="132" y="301"/>
                        </a:lnTo>
                        <a:lnTo>
                          <a:pt x="130" y="317"/>
                        </a:lnTo>
                        <a:lnTo>
                          <a:pt x="129" y="334"/>
                        </a:lnTo>
                        <a:lnTo>
                          <a:pt x="129" y="641"/>
                        </a:lnTo>
                        <a:lnTo>
                          <a:pt x="130" y="661"/>
                        </a:lnTo>
                        <a:lnTo>
                          <a:pt x="131" y="680"/>
                        </a:lnTo>
                        <a:lnTo>
                          <a:pt x="134" y="697"/>
                        </a:lnTo>
                        <a:lnTo>
                          <a:pt x="136" y="711"/>
                        </a:lnTo>
                        <a:lnTo>
                          <a:pt x="140" y="726"/>
                        </a:lnTo>
                        <a:lnTo>
                          <a:pt x="144" y="738"/>
                        </a:lnTo>
                        <a:lnTo>
                          <a:pt x="148" y="749"/>
                        </a:lnTo>
                        <a:lnTo>
                          <a:pt x="154" y="759"/>
                        </a:lnTo>
                        <a:lnTo>
                          <a:pt x="162" y="768"/>
                        </a:lnTo>
                        <a:lnTo>
                          <a:pt x="172" y="777"/>
                        </a:lnTo>
                        <a:lnTo>
                          <a:pt x="184" y="784"/>
                        </a:lnTo>
                        <a:lnTo>
                          <a:pt x="197" y="789"/>
                        </a:lnTo>
                        <a:lnTo>
                          <a:pt x="211" y="794"/>
                        </a:lnTo>
                        <a:lnTo>
                          <a:pt x="227" y="797"/>
                        </a:lnTo>
                        <a:lnTo>
                          <a:pt x="244" y="799"/>
                        </a:lnTo>
                        <a:lnTo>
                          <a:pt x="263" y="800"/>
                        </a:lnTo>
                        <a:lnTo>
                          <a:pt x="282" y="799"/>
                        </a:lnTo>
                        <a:lnTo>
                          <a:pt x="300" y="797"/>
                        </a:lnTo>
                        <a:lnTo>
                          <a:pt x="316" y="794"/>
                        </a:lnTo>
                        <a:lnTo>
                          <a:pt x="330" y="789"/>
                        </a:lnTo>
                        <a:lnTo>
                          <a:pt x="343" y="784"/>
                        </a:lnTo>
                        <a:lnTo>
                          <a:pt x="354" y="777"/>
                        </a:lnTo>
                        <a:lnTo>
                          <a:pt x="364" y="768"/>
                        </a:lnTo>
                        <a:lnTo>
                          <a:pt x="372" y="759"/>
                        </a:lnTo>
                        <a:lnTo>
                          <a:pt x="378" y="749"/>
                        </a:lnTo>
                        <a:lnTo>
                          <a:pt x="383" y="738"/>
                        </a:lnTo>
                        <a:lnTo>
                          <a:pt x="387" y="726"/>
                        </a:lnTo>
                        <a:lnTo>
                          <a:pt x="390" y="711"/>
                        </a:lnTo>
                        <a:lnTo>
                          <a:pt x="393" y="697"/>
                        </a:lnTo>
                        <a:lnTo>
                          <a:pt x="395" y="680"/>
                        </a:lnTo>
                        <a:lnTo>
                          <a:pt x="396" y="661"/>
                        </a:lnTo>
                        <a:lnTo>
                          <a:pt x="396" y="641"/>
                        </a:lnTo>
                        <a:lnTo>
                          <a:pt x="396" y="334"/>
                        </a:lnTo>
                        <a:lnTo>
                          <a:pt x="395" y="317"/>
                        </a:lnTo>
                        <a:lnTo>
                          <a:pt x="394" y="301"/>
                        </a:lnTo>
                        <a:lnTo>
                          <a:pt x="389" y="286"/>
                        </a:lnTo>
                        <a:lnTo>
                          <a:pt x="385" y="272"/>
                        </a:lnTo>
                        <a:lnTo>
                          <a:pt x="379" y="260"/>
                        </a:lnTo>
                        <a:lnTo>
                          <a:pt x="372" y="247"/>
                        </a:lnTo>
                        <a:lnTo>
                          <a:pt x="362" y="236"/>
                        </a:lnTo>
                        <a:lnTo>
                          <a:pt x="350" y="225"/>
                        </a:lnTo>
                        <a:lnTo>
                          <a:pt x="519" y="225"/>
                        </a:lnTo>
                        <a:lnTo>
                          <a:pt x="508" y="235"/>
                        </a:lnTo>
                        <a:lnTo>
                          <a:pt x="499" y="246"/>
                        </a:lnTo>
                        <a:lnTo>
                          <a:pt x="492" y="258"/>
                        </a:lnTo>
                        <a:lnTo>
                          <a:pt x="486" y="271"/>
                        </a:lnTo>
                        <a:lnTo>
                          <a:pt x="481" y="285"/>
                        </a:lnTo>
                        <a:lnTo>
                          <a:pt x="478" y="301"/>
                        </a:lnTo>
                        <a:lnTo>
                          <a:pt x="476" y="317"/>
                        </a:lnTo>
                        <a:lnTo>
                          <a:pt x="476" y="334"/>
                        </a:lnTo>
                        <a:lnTo>
                          <a:pt x="476" y="634"/>
                        </a:lnTo>
                        <a:lnTo>
                          <a:pt x="475" y="663"/>
                        </a:lnTo>
                        <a:lnTo>
                          <a:pt x="474" y="690"/>
                        </a:lnTo>
                        <a:lnTo>
                          <a:pt x="471" y="715"/>
                        </a:lnTo>
                        <a:lnTo>
                          <a:pt x="467" y="737"/>
                        </a:lnTo>
                        <a:lnTo>
                          <a:pt x="463" y="756"/>
                        </a:lnTo>
                        <a:lnTo>
                          <a:pt x="458" y="773"/>
                        </a:lnTo>
                        <a:lnTo>
                          <a:pt x="452" y="787"/>
                        </a:lnTo>
                        <a:lnTo>
                          <a:pt x="444" y="800"/>
                        </a:lnTo>
                        <a:lnTo>
                          <a:pt x="437" y="809"/>
                        </a:lnTo>
                        <a:lnTo>
                          <a:pt x="429" y="818"/>
                        </a:lnTo>
                        <a:lnTo>
                          <a:pt x="421" y="825"/>
                        </a:lnTo>
                        <a:lnTo>
                          <a:pt x="413" y="833"/>
                        </a:lnTo>
                        <a:lnTo>
                          <a:pt x="403" y="839"/>
                        </a:lnTo>
                        <a:lnTo>
                          <a:pt x="393" y="845"/>
                        </a:lnTo>
                        <a:lnTo>
                          <a:pt x="382" y="850"/>
                        </a:lnTo>
                        <a:lnTo>
                          <a:pt x="372" y="856"/>
                        </a:lnTo>
                        <a:lnTo>
                          <a:pt x="359" y="860"/>
                        </a:lnTo>
                        <a:lnTo>
                          <a:pt x="347" y="864"/>
                        </a:lnTo>
                        <a:lnTo>
                          <a:pt x="334" y="867"/>
                        </a:lnTo>
                        <a:lnTo>
                          <a:pt x="320" y="869"/>
                        </a:lnTo>
                        <a:lnTo>
                          <a:pt x="306" y="872"/>
                        </a:lnTo>
                        <a:lnTo>
                          <a:pt x="291" y="873"/>
                        </a:lnTo>
                        <a:lnTo>
                          <a:pt x="276" y="874"/>
                        </a:lnTo>
                        <a:lnTo>
                          <a:pt x="259" y="874"/>
                        </a:lnTo>
                        <a:lnTo>
                          <a:pt x="243" y="874"/>
                        </a:lnTo>
                        <a:lnTo>
                          <a:pt x="227" y="873"/>
                        </a:lnTo>
                        <a:lnTo>
                          <a:pt x="212" y="872"/>
                        </a:lnTo>
                        <a:lnTo>
                          <a:pt x="199" y="869"/>
                        </a:lnTo>
                        <a:lnTo>
                          <a:pt x="185" y="867"/>
                        </a:lnTo>
                        <a:lnTo>
                          <a:pt x="171" y="864"/>
                        </a:lnTo>
                        <a:lnTo>
                          <a:pt x="160" y="860"/>
                        </a:lnTo>
                        <a:lnTo>
                          <a:pt x="147" y="856"/>
                        </a:lnTo>
                        <a:lnTo>
                          <a:pt x="137" y="850"/>
                        </a:lnTo>
                        <a:lnTo>
                          <a:pt x="126" y="845"/>
                        </a:lnTo>
                        <a:lnTo>
                          <a:pt x="117" y="839"/>
                        </a:lnTo>
                        <a:lnTo>
                          <a:pt x="107" y="833"/>
                        </a:lnTo>
                        <a:lnTo>
                          <a:pt x="99" y="825"/>
                        </a:lnTo>
                        <a:lnTo>
                          <a:pt x="90" y="818"/>
                        </a:lnTo>
                        <a:lnTo>
                          <a:pt x="83" y="809"/>
                        </a:lnTo>
                        <a:lnTo>
                          <a:pt x="77" y="800"/>
                        </a:lnTo>
                        <a:lnTo>
                          <a:pt x="69" y="787"/>
                        </a:lnTo>
                        <a:lnTo>
                          <a:pt x="63" y="773"/>
                        </a:lnTo>
                        <a:lnTo>
                          <a:pt x="58" y="756"/>
                        </a:lnTo>
                        <a:lnTo>
                          <a:pt x="52" y="737"/>
                        </a:lnTo>
                        <a:lnTo>
                          <a:pt x="49" y="715"/>
                        </a:lnTo>
                        <a:lnTo>
                          <a:pt x="47" y="690"/>
                        </a:lnTo>
                        <a:lnTo>
                          <a:pt x="45" y="663"/>
                        </a:lnTo>
                        <a:lnTo>
                          <a:pt x="45" y="634"/>
                        </a:lnTo>
                        <a:lnTo>
                          <a:pt x="45" y="334"/>
                        </a:lnTo>
                        <a:close/>
                        <a:moveTo>
                          <a:pt x="298" y="161"/>
                        </a:moveTo>
                        <a:lnTo>
                          <a:pt x="375" y="32"/>
                        </a:lnTo>
                        <a:lnTo>
                          <a:pt x="380" y="25"/>
                        </a:lnTo>
                        <a:lnTo>
                          <a:pt x="385" y="19"/>
                        </a:lnTo>
                        <a:lnTo>
                          <a:pt x="392" y="12"/>
                        </a:lnTo>
                        <a:lnTo>
                          <a:pt x="397" y="8"/>
                        </a:lnTo>
                        <a:lnTo>
                          <a:pt x="402" y="4"/>
                        </a:lnTo>
                        <a:lnTo>
                          <a:pt x="408" y="2"/>
                        </a:lnTo>
                        <a:lnTo>
                          <a:pt x="414" y="1"/>
                        </a:lnTo>
                        <a:lnTo>
                          <a:pt x="420" y="0"/>
                        </a:lnTo>
                        <a:lnTo>
                          <a:pt x="427" y="1"/>
                        </a:lnTo>
                        <a:lnTo>
                          <a:pt x="434" y="2"/>
                        </a:lnTo>
                        <a:lnTo>
                          <a:pt x="439" y="4"/>
                        </a:lnTo>
                        <a:lnTo>
                          <a:pt x="443" y="8"/>
                        </a:lnTo>
                        <a:lnTo>
                          <a:pt x="446" y="12"/>
                        </a:lnTo>
                        <a:lnTo>
                          <a:pt x="449" y="19"/>
                        </a:lnTo>
                        <a:lnTo>
                          <a:pt x="451" y="25"/>
                        </a:lnTo>
                        <a:lnTo>
                          <a:pt x="452" y="32"/>
                        </a:lnTo>
                        <a:lnTo>
                          <a:pt x="451" y="38"/>
                        </a:lnTo>
                        <a:lnTo>
                          <a:pt x="449" y="42"/>
                        </a:lnTo>
                        <a:lnTo>
                          <a:pt x="447" y="47"/>
                        </a:lnTo>
                        <a:lnTo>
                          <a:pt x="444" y="52"/>
                        </a:lnTo>
                        <a:lnTo>
                          <a:pt x="435" y="64"/>
                        </a:lnTo>
                        <a:lnTo>
                          <a:pt x="423" y="76"/>
                        </a:lnTo>
                        <a:lnTo>
                          <a:pt x="323" y="161"/>
                        </a:lnTo>
                        <a:lnTo>
                          <a:pt x="298" y="161"/>
                        </a:lnTo>
                        <a:close/>
                        <a:moveTo>
                          <a:pt x="187" y="161"/>
                        </a:moveTo>
                        <a:lnTo>
                          <a:pt x="247" y="38"/>
                        </a:lnTo>
                        <a:lnTo>
                          <a:pt x="251" y="29"/>
                        </a:lnTo>
                        <a:lnTo>
                          <a:pt x="257" y="21"/>
                        </a:lnTo>
                        <a:lnTo>
                          <a:pt x="262" y="14"/>
                        </a:lnTo>
                        <a:lnTo>
                          <a:pt x="267" y="9"/>
                        </a:lnTo>
                        <a:lnTo>
                          <a:pt x="273" y="5"/>
                        </a:lnTo>
                        <a:lnTo>
                          <a:pt x="278" y="2"/>
                        </a:lnTo>
                        <a:lnTo>
                          <a:pt x="284" y="1"/>
                        </a:lnTo>
                        <a:lnTo>
                          <a:pt x="290" y="0"/>
                        </a:lnTo>
                        <a:lnTo>
                          <a:pt x="297" y="1"/>
                        </a:lnTo>
                        <a:lnTo>
                          <a:pt x="302" y="2"/>
                        </a:lnTo>
                        <a:lnTo>
                          <a:pt x="307" y="4"/>
                        </a:lnTo>
                        <a:lnTo>
                          <a:pt x="313" y="8"/>
                        </a:lnTo>
                        <a:lnTo>
                          <a:pt x="317" y="14"/>
                        </a:lnTo>
                        <a:lnTo>
                          <a:pt x="319" y="20"/>
                        </a:lnTo>
                        <a:lnTo>
                          <a:pt x="321" y="26"/>
                        </a:lnTo>
                        <a:lnTo>
                          <a:pt x="321" y="31"/>
                        </a:lnTo>
                        <a:lnTo>
                          <a:pt x="321" y="36"/>
                        </a:lnTo>
                        <a:lnTo>
                          <a:pt x="320" y="41"/>
                        </a:lnTo>
                        <a:lnTo>
                          <a:pt x="319" y="45"/>
                        </a:lnTo>
                        <a:lnTo>
                          <a:pt x="316" y="50"/>
                        </a:lnTo>
                        <a:lnTo>
                          <a:pt x="308" y="62"/>
                        </a:lnTo>
                        <a:lnTo>
                          <a:pt x="298" y="74"/>
                        </a:lnTo>
                        <a:lnTo>
                          <a:pt x="215" y="161"/>
                        </a:lnTo>
                        <a:lnTo>
                          <a:pt x="187" y="161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44" name="Freeform 946"/>
                  <p:cNvSpPr>
                    <a:spLocks noChangeAspect="1"/>
                  </p:cNvSpPr>
                  <p:nvPr/>
                </p:nvSpPr>
                <p:spPr bwMode="auto">
                  <a:xfrm>
                    <a:off x="1104" y="2262"/>
                    <a:ext cx="143" cy="200"/>
                  </a:xfrm>
                  <a:custGeom>
                    <a:avLst/>
                    <a:gdLst>
                      <a:gd name="T0" fmla="*/ 121 w 474"/>
                      <a:gd name="T1" fmla="*/ 6 h 679"/>
                      <a:gd name="T2" fmla="*/ 126 w 474"/>
                      <a:gd name="T3" fmla="*/ 6 h 679"/>
                      <a:gd name="T4" fmla="*/ 130 w 474"/>
                      <a:gd name="T5" fmla="*/ 4 h 679"/>
                      <a:gd name="T6" fmla="*/ 135 w 474"/>
                      <a:gd name="T7" fmla="*/ 1 h 679"/>
                      <a:gd name="T8" fmla="*/ 137 w 474"/>
                      <a:gd name="T9" fmla="*/ 62 h 679"/>
                      <a:gd name="T10" fmla="*/ 132 w 474"/>
                      <a:gd name="T11" fmla="*/ 52 h 679"/>
                      <a:gd name="T12" fmla="*/ 126 w 474"/>
                      <a:gd name="T13" fmla="*/ 44 h 679"/>
                      <a:gd name="T14" fmla="*/ 118 w 474"/>
                      <a:gd name="T15" fmla="*/ 37 h 679"/>
                      <a:gd name="T16" fmla="*/ 110 w 474"/>
                      <a:gd name="T17" fmla="*/ 32 h 679"/>
                      <a:gd name="T18" fmla="*/ 101 w 474"/>
                      <a:gd name="T19" fmla="*/ 30 h 679"/>
                      <a:gd name="T20" fmla="*/ 92 w 474"/>
                      <a:gd name="T21" fmla="*/ 28 h 679"/>
                      <a:gd name="T22" fmla="*/ 81 w 474"/>
                      <a:gd name="T23" fmla="*/ 26 h 679"/>
                      <a:gd name="T24" fmla="*/ 68 w 474"/>
                      <a:gd name="T25" fmla="*/ 26 h 679"/>
                      <a:gd name="T26" fmla="*/ 56 w 474"/>
                      <a:gd name="T27" fmla="*/ 27 h 679"/>
                      <a:gd name="T28" fmla="*/ 52 w 474"/>
                      <a:gd name="T29" fmla="*/ 28 h 679"/>
                      <a:gd name="T30" fmla="*/ 48 w 474"/>
                      <a:gd name="T31" fmla="*/ 29 h 679"/>
                      <a:gd name="T32" fmla="*/ 44 w 474"/>
                      <a:gd name="T33" fmla="*/ 32 h 679"/>
                      <a:gd name="T34" fmla="*/ 42 w 474"/>
                      <a:gd name="T35" fmla="*/ 36 h 679"/>
                      <a:gd name="T36" fmla="*/ 40 w 474"/>
                      <a:gd name="T37" fmla="*/ 40 h 679"/>
                      <a:gd name="T38" fmla="*/ 40 w 474"/>
                      <a:gd name="T39" fmla="*/ 46 h 679"/>
                      <a:gd name="T40" fmla="*/ 74 w 474"/>
                      <a:gd name="T41" fmla="*/ 85 h 679"/>
                      <a:gd name="T42" fmla="*/ 85 w 474"/>
                      <a:gd name="T43" fmla="*/ 84 h 679"/>
                      <a:gd name="T44" fmla="*/ 94 w 474"/>
                      <a:gd name="T45" fmla="*/ 81 h 679"/>
                      <a:gd name="T46" fmla="*/ 99 w 474"/>
                      <a:gd name="T47" fmla="*/ 79 h 679"/>
                      <a:gd name="T48" fmla="*/ 103 w 474"/>
                      <a:gd name="T49" fmla="*/ 76 h 679"/>
                      <a:gd name="T50" fmla="*/ 110 w 474"/>
                      <a:gd name="T51" fmla="*/ 69 h 679"/>
                      <a:gd name="T52" fmla="*/ 106 w 474"/>
                      <a:gd name="T53" fmla="*/ 118 h 679"/>
                      <a:gd name="T54" fmla="*/ 99 w 474"/>
                      <a:gd name="T55" fmla="*/ 112 h 679"/>
                      <a:gd name="T56" fmla="*/ 90 w 474"/>
                      <a:gd name="T57" fmla="*/ 108 h 679"/>
                      <a:gd name="T58" fmla="*/ 80 w 474"/>
                      <a:gd name="T59" fmla="*/ 106 h 679"/>
                      <a:gd name="T60" fmla="*/ 40 w 474"/>
                      <a:gd name="T61" fmla="*/ 105 h 679"/>
                      <a:gd name="T62" fmla="*/ 40 w 474"/>
                      <a:gd name="T63" fmla="*/ 157 h 679"/>
                      <a:gd name="T64" fmla="*/ 41 w 474"/>
                      <a:gd name="T65" fmla="*/ 163 h 679"/>
                      <a:gd name="T66" fmla="*/ 43 w 474"/>
                      <a:gd name="T67" fmla="*/ 167 h 679"/>
                      <a:gd name="T68" fmla="*/ 47 w 474"/>
                      <a:gd name="T69" fmla="*/ 170 h 679"/>
                      <a:gd name="T70" fmla="*/ 53 w 474"/>
                      <a:gd name="T71" fmla="*/ 173 h 679"/>
                      <a:gd name="T72" fmla="*/ 64 w 474"/>
                      <a:gd name="T73" fmla="*/ 174 h 679"/>
                      <a:gd name="T74" fmla="*/ 78 w 474"/>
                      <a:gd name="T75" fmla="*/ 175 h 679"/>
                      <a:gd name="T76" fmla="*/ 91 w 474"/>
                      <a:gd name="T77" fmla="*/ 174 h 679"/>
                      <a:gd name="T78" fmla="*/ 101 w 474"/>
                      <a:gd name="T79" fmla="*/ 172 h 679"/>
                      <a:gd name="T80" fmla="*/ 110 w 474"/>
                      <a:gd name="T81" fmla="*/ 169 h 679"/>
                      <a:gd name="T82" fmla="*/ 119 w 474"/>
                      <a:gd name="T83" fmla="*/ 165 h 679"/>
                      <a:gd name="T84" fmla="*/ 127 w 474"/>
                      <a:gd name="T85" fmla="*/ 159 h 679"/>
                      <a:gd name="T86" fmla="*/ 134 w 474"/>
                      <a:gd name="T87" fmla="*/ 152 h 679"/>
                      <a:gd name="T88" fmla="*/ 140 w 474"/>
                      <a:gd name="T89" fmla="*/ 142 h 679"/>
                      <a:gd name="T90" fmla="*/ 143 w 474"/>
                      <a:gd name="T91" fmla="*/ 200 h 679"/>
                      <a:gd name="T92" fmla="*/ 138 w 474"/>
                      <a:gd name="T93" fmla="*/ 197 h 679"/>
                      <a:gd name="T94" fmla="*/ 134 w 474"/>
                      <a:gd name="T95" fmla="*/ 195 h 679"/>
                      <a:gd name="T96" fmla="*/ 129 w 474"/>
                      <a:gd name="T97" fmla="*/ 194 h 679"/>
                      <a:gd name="T98" fmla="*/ 123 w 474"/>
                      <a:gd name="T99" fmla="*/ 194 h 679"/>
                      <a:gd name="T100" fmla="*/ 3 w 474"/>
                      <a:gd name="T101" fmla="*/ 191 h 679"/>
                      <a:gd name="T102" fmla="*/ 8 w 474"/>
                      <a:gd name="T103" fmla="*/ 184 h 679"/>
                      <a:gd name="T104" fmla="*/ 12 w 474"/>
                      <a:gd name="T105" fmla="*/ 176 h 679"/>
                      <a:gd name="T106" fmla="*/ 14 w 474"/>
                      <a:gd name="T107" fmla="*/ 167 h 679"/>
                      <a:gd name="T108" fmla="*/ 14 w 474"/>
                      <a:gd name="T109" fmla="*/ 39 h 679"/>
                      <a:gd name="T110" fmla="*/ 13 w 474"/>
                      <a:gd name="T111" fmla="*/ 29 h 679"/>
                      <a:gd name="T112" fmla="*/ 10 w 474"/>
                      <a:gd name="T113" fmla="*/ 20 h 679"/>
                      <a:gd name="T114" fmla="*/ 6 w 474"/>
                      <a:gd name="T115" fmla="*/ 13 h 679"/>
                      <a:gd name="T116" fmla="*/ 0 w 474"/>
                      <a:gd name="T117" fmla="*/ 7 h 679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</a:gdLst>
                    <a:ahLst/>
                    <a:cxnLst>
                      <a:cxn ang="T118">
                        <a:pos x="T0" y="T1"/>
                      </a:cxn>
                      <a:cxn ang="T119">
                        <a:pos x="T2" y="T3"/>
                      </a:cxn>
                      <a:cxn ang="T120">
                        <a:pos x="T4" y="T5"/>
                      </a:cxn>
                      <a:cxn ang="T121">
                        <a:pos x="T6" y="T7"/>
                      </a:cxn>
                      <a:cxn ang="T122">
                        <a:pos x="T8" y="T9"/>
                      </a:cxn>
                      <a:cxn ang="T123">
                        <a:pos x="T10" y="T11"/>
                      </a:cxn>
                      <a:cxn ang="T124">
                        <a:pos x="T12" y="T13"/>
                      </a:cxn>
                      <a:cxn ang="T125">
                        <a:pos x="T14" y="T15"/>
                      </a:cxn>
                      <a:cxn ang="T126">
                        <a:pos x="T16" y="T17"/>
                      </a:cxn>
                      <a:cxn ang="T127">
                        <a:pos x="T18" y="T19"/>
                      </a:cxn>
                      <a:cxn ang="T128">
                        <a:pos x="T20" y="T21"/>
                      </a:cxn>
                      <a:cxn ang="T129">
                        <a:pos x="T22" y="T23"/>
                      </a:cxn>
                      <a:cxn ang="T130">
                        <a:pos x="T24" y="T25"/>
                      </a:cxn>
                      <a:cxn ang="T131">
                        <a:pos x="T26" y="T27"/>
                      </a:cxn>
                      <a:cxn ang="T132">
                        <a:pos x="T28" y="T29"/>
                      </a:cxn>
                      <a:cxn ang="T133">
                        <a:pos x="T30" y="T31"/>
                      </a:cxn>
                      <a:cxn ang="T134">
                        <a:pos x="T32" y="T33"/>
                      </a:cxn>
                      <a:cxn ang="T135">
                        <a:pos x="T34" y="T35"/>
                      </a:cxn>
                      <a:cxn ang="T136">
                        <a:pos x="T36" y="T37"/>
                      </a:cxn>
                      <a:cxn ang="T137">
                        <a:pos x="T38" y="T39"/>
                      </a:cxn>
                      <a:cxn ang="T138">
                        <a:pos x="T40" y="T41"/>
                      </a:cxn>
                      <a:cxn ang="T139">
                        <a:pos x="T42" y="T43"/>
                      </a:cxn>
                      <a:cxn ang="T140">
                        <a:pos x="T44" y="T45"/>
                      </a:cxn>
                      <a:cxn ang="T141">
                        <a:pos x="T46" y="T47"/>
                      </a:cxn>
                      <a:cxn ang="T142">
                        <a:pos x="T48" y="T49"/>
                      </a:cxn>
                      <a:cxn ang="T143">
                        <a:pos x="T50" y="T51"/>
                      </a:cxn>
                      <a:cxn ang="T144">
                        <a:pos x="T52" y="T53"/>
                      </a:cxn>
                      <a:cxn ang="T145">
                        <a:pos x="T54" y="T55"/>
                      </a:cxn>
                      <a:cxn ang="T146">
                        <a:pos x="T56" y="T57"/>
                      </a:cxn>
                      <a:cxn ang="T147">
                        <a:pos x="T58" y="T59"/>
                      </a:cxn>
                      <a:cxn ang="T148">
                        <a:pos x="T60" y="T61"/>
                      </a:cxn>
                      <a:cxn ang="T149">
                        <a:pos x="T62" y="T63"/>
                      </a:cxn>
                      <a:cxn ang="T150">
                        <a:pos x="T64" y="T65"/>
                      </a:cxn>
                      <a:cxn ang="T151">
                        <a:pos x="T66" y="T67"/>
                      </a:cxn>
                      <a:cxn ang="T152">
                        <a:pos x="T68" y="T69"/>
                      </a:cxn>
                      <a:cxn ang="T153">
                        <a:pos x="T70" y="T71"/>
                      </a:cxn>
                      <a:cxn ang="T154">
                        <a:pos x="T72" y="T73"/>
                      </a:cxn>
                      <a:cxn ang="T155">
                        <a:pos x="T74" y="T75"/>
                      </a:cxn>
                      <a:cxn ang="T156">
                        <a:pos x="T76" y="T77"/>
                      </a:cxn>
                      <a:cxn ang="T157">
                        <a:pos x="T78" y="T79"/>
                      </a:cxn>
                      <a:cxn ang="T158">
                        <a:pos x="T80" y="T81"/>
                      </a:cxn>
                      <a:cxn ang="T159">
                        <a:pos x="T82" y="T83"/>
                      </a:cxn>
                      <a:cxn ang="T160">
                        <a:pos x="T84" y="T85"/>
                      </a:cxn>
                      <a:cxn ang="T161">
                        <a:pos x="T86" y="T87"/>
                      </a:cxn>
                      <a:cxn ang="T162">
                        <a:pos x="T88" y="T89"/>
                      </a:cxn>
                      <a:cxn ang="T163">
                        <a:pos x="T90" y="T91"/>
                      </a:cxn>
                      <a:cxn ang="T164">
                        <a:pos x="T92" y="T93"/>
                      </a:cxn>
                      <a:cxn ang="T165">
                        <a:pos x="T94" y="T95"/>
                      </a:cxn>
                      <a:cxn ang="T166">
                        <a:pos x="T96" y="T97"/>
                      </a:cxn>
                      <a:cxn ang="T167">
                        <a:pos x="T98" y="T99"/>
                      </a:cxn>
                      <a:cxn ang="T168">
                        <a:pos x="T100" y="T101"/>
                      </a:cxn>
                      <a:cxn ang="T169">
                        <a:pos x="T102" y="T103"/>
                      </a:cxn>
                      <a:cxn ang="T170">
                        <a:pos x="T104" y="T105"/>
                      </a:cxn>
                      <a:cxn ang="T171">
                        <a:pos x="T106" y="T107"/>
                      </a:cxn>
                      <a:cxn ang="T172">
                        <a:pos x="T108" y="T109"/>
                      </a:cxn>
                      <a:cxn ang="T173">
                        <a:pos x="T110" y="T111"/>
                      </a:cxn>
                      <a:cxn ang="T174">
                        <a:pos x="T112" y="T113"/>
                      </a:cxn>
                      <a:cxn ang="T175">
                        <a:pos x="T114" y="T115"/>
                      </a:cxn>
                      <a:cxn ang="T176">
                        <a:pos x="T116" y="T117"/>
                      </a:cxn>
                    </a:cxnLst>
                    <a:rect l="0" t="0" r="r" b="b"/>
                    <a:pathLst>
                      <a:path w="474" h="679">
                        <a:moveTo>
                          <a:pt x="393" y="23"/>
                        </a:moveTo>
                        <a:lnTo>
                          <a:pt x="400" y="22"/>
                        </a:lnTo>
                        <a:lnTo>
                          <a:pt x="409" y="21"/>
                        </a:lnTo>
                        <a:lnTo>
                          <a:pt x="416" y="20"/>
                        </a:lnTo>
                        <a:lnTo>
                          <a:pt x="424" y="17"/>
                        </a:lnTo>
                        <a:lnTo>
                          <a:pt x="432" y="14"/>
                        </a:lnTo>
                        <a:lnTo>
                          <a:pt x="439" y="10"/>
                        </a:lnTo>
                        <a:lnTo>
                          <a:pt x="448" y="5"/>
                        </a:lnTo>
                        <a:lnTo>
                          <a:pt x="455" y="0"/>
                        </a:lnTo>
                        <a:lnTo>
                          <a:pt x="455" y="209"/>
                        </a:lnTo>
                        <a:lnTo>
                          <a:pt x="447" y="193"/>
                        </a:lnTo>
                        <a:lnTo>
                          <a:pt x="437" y="177"/>
                        </a:lnTo>
                        <a:lnTo>
                          <a:pt x="428" y="162"/>
                        </a:lnTo>
                        <a:lnTo>
                          <a:pt x="416" y="149"/>
                        </a:lnTo>
                        <a:lnTo>
                          <a:pt x="405" y="138"/>
                        </a:lnTo>
                        <a:lnTo>
                          <a:pt x="392" y="127"/>
                        </a:lnTo>
                        <a:lnTo>
                          <a:pt x="378" y="119"/>
                        </a:lnTo>
                        <a:lnTo>
                          <a:pt x="364" y="110"/>
                        </a:lnTo>
                        <a:lnTo>
                          <a:pt x="350" y="105"/>
                        </a:lnTo>
                        <a:lnTo>
                          <a:pt x="336" y="101"/>
                        </a:lnTo>
                        <a:lnTo>
                          <a:pt x="320" y="97"/>
                        </a:lnTo>
                        <a:lnTo>
                          <a:pt x="304" y="94"/>
                        </a:lnTo>
                        <a:lnTo>
                          <a:pt x="287" y="91"/>
                        </a:lnTo>
                        <a:lnTo>
                          <a:pt x="268" y="89"/>
                        </a:lnTo>
                        <a:lnTo>
                          <a:pt x="248" y="88"/>
                        </a:lnTo>
                        <a:lnTo>
                          <a:pt x="227" y="88"/>
                        </a:lnTo>
                        <a:lnTo>
                          <a:pt x="206" y="89"/>
                        </a:lnTo>
                        <a:lnTo>
                          <a:pt x="187" y="90"/>
                        </a:lnTo>
                        <a:lnTo>
                          <a:pt x="179" y="93"/>
                        </a:lnTo>
                        <a:lnTo>
                          <a:pt x="172" y="94"/>
                        </a:lnTo>
                        <a:lnTo>
                          <a:pt x="166" y="96"/>
                        </a:lnTo>
                        <a:lnTo>
                          <a:pt x="159" y="99"/>
                        </a:lnTo>
                        <a:lnTo>
                          <a:pt x="153" y="103"/>
                        </a:lnTo>
                        <a:lnTo>
                          <a:pt x="147" y="108"/>
                        </a:lnTo>
                        <a:lnTo>
                          <a:pt x="142" y="114"/>
                        </a:lnTo>
                        <a:lnTo>
                          <a:pt x="138" y="121"/>
                        </a:lnTo>
                        <a:lnTo>
                          <a:pt x="135" y="128"/>
                        </a:lnTo>
                        <a:lnTo>
                          <a:pt x="132" y="137"/>
                        </a:lnTo>
                        <a:lnTo>
                          <a:pt x="131" y="145"/>
                        </a:lnTo>
                        <a:lnTo>
                          <a:pt x="131" y="156"/>
                        </a:lnTo>
                        <a:lnTo>
                          <a:pt x="131" y="290"/>
                        </a:lnTo>
                        <a:lnTo>
                          <a:pt x="245" y="290"/>
                        </a:lnTo>
                        <a:lnTo>
                          <a:pt x="264" y="289"/>
                        </a:lnTo>
                        <a:lnTo>
                          <a:pt x="281" y="286"/>
                        </a:lnTo>
                        <a:lnTo>
                          <a:pt x="297" y="282"/>
                        </a:lnTo>
                        <a:lnTo>
                          <a:pt x="313" y="276"/>
                        </a:lnTo>
                        <a:lnTo>
                          <a:pt x="320" y="273"/>
                        </a:lnTo>
                        <a:lnTo>
                          <a:pt x="328" y="268"/>
                        </a:lnTo>
                        <a:lnTo>
                          <a:pt x="334" y="263"/>
                        </a:lnTo>
                        <a:lnTo>
                          <a:pt x="340" y="258"/>
                        </a:lnTo>
                        <a:lnTo>
                          <a:pt x="353" y="246"/>
                        </a:lnTo>
                        <a:lnTo>
                          <a:pt x="364" y="234"/>
                        </a:lnTo>
                        <a:lnTo>
                          <a:pt x="364" y="413"/>
                        </a:lnTo>
                        <a:lnTo>
                          <a:pt x="353" y="400"/>
                        </a:lnTo>
                        <a:lnTo>
                          <a:pt x="340" y="389"/>
                        </a:lnTo>
                        <a:lnTo>
                          <a:pt x="328" y="380"/>
                        </a:lnTo>
                        <a:lnTo>
                          <a:pt x="313" y="372"/>
                        </a:lnTo>
                        <a:lnTo>
                          <a:pt x="297" y="365"/>
                        </a:lnTo>
                        <a:lnTo>
                          <a:pt x="281" y="361"/>
                        </a:lnTo>
                        <a:lnTo>
                          <a:pt x="264" y="359"/>
                        </a:lnTo>
                        <a:lnTo>
                          <a:pt x="245" y="358"/>
                        </a:lnTo>
                        <a:lnTo>
                          <a:pt x="131" y="358"/>
                        </a:lnTo>
                        <a:lnTo>
                          <a:pt x="131" y="522"/>
                        </a:lnTo>
                        <a:lnTo>
                          <a:pt x="131" y="533"/>
                        </a:lnTo>
                        <a:lnTo>
                          <a:pt x="132" y="542"/>
                        </a:lnTo>
                        <a:lnTo>
                          <a:pt x="135" y="552"/>
                        </a:lnTo>
                        <a:lnTo>
                          <a:pt x="138" y="559"/>
                        </a:lnTo>
                        <a:lnTo>
                          <a:pt x="142" y="566"/>
                        </a:lnTo>
                        <a:lnTo>
                          <a:pt x="149" y="573"/>
                        </a:lnTo>
                        <a:lnTo>
                          <a:pt x="155" y="578"/>
                        </a:lnTo>
                        <a:lnTo>
                          <a:pt x="164" y="582"/>
                        </a:lnTo>
                        <a:lnTo>
                          <a:pt x="176" y="586"/>
                        </a:lnTo>
                        <a:lnTo>
                          <a:pt x="193" y="591"/>
                        </a:lnTo>
                        <a:lnTo>
                          <a:pt x="213" y="592"/>
                        </a:lnTo>
                        <a:lnTo>
                          <a:pt x="236" y="593"/>
                        </a:lnTo>
                        <a:lnTo>
                          <a:pt x="259" y="593"/>
                        </a:lnTo>
                        <a:lnTo>
                          <a:pt x="280" y="592"/>
                        </a:lnTo>
                        <a:lnTo>
                          <a:pt x="300" y="590"/>
                        </a:lnTo>
                        <a:lnTo>
                          <a:pt x="319" y="587"/>
                        </a:lnTo>
                        <a:lnTo>
                          <a:pt x="336" y="583"/>
                        </a:lnTo>
                        <a:lnTo>
                          <a:pt x="352" y="580"/>
                        </a:lnTo>
                        <a:lnTo>
                          <a:pt x="366" y="575"/>
                        </a:lnTo>
                        <a:lnTo>
                          <a:pt x="379" y="568"/>
                        </a:lnTo>
                        <a:lnTo>
                          <a:pt x="394" y="561"/>
                        </a:lnTo>
                        <a:lnTo>
                          <a:pt x="408" y="552"/>
                        </a:lnTo>
                        <a:lnTo>
                          <a:pt x="420" y="541"/>
                        </a:lnTo>
                        <a:lnTo>
                          <a:pt x="432" y="528"/>
                        </a:lnTo>
                        <a:lnTo>
                          <a:pt x="444" y="515"/>
                        </a:lnTo>
                        <a:lnTo>
                          <a:pt x="455" y="499"/>
                        </a:lnTo>
                        <a:lnTo>
                          <a:pt x="465" y="482"/>
                        </a:lnTo>
                        <a:lnTo>
                          <a:pt x="474" y="463"/>
                        </a:lnTo>
                        <a:lnTo>
                          <a:pt x="474" y="679"/>
                        </a:lnTo>
                        <a:lnTo>
                          <a:pt x="467" y="674"/>
                        </a:lnTo>
                        <a:lnTo>
                          <a:pt x="459" y="670"/>
                        </a:lnTo>
                        <a:lnTo>
                          <a:pt x="451" y="666"/>
                        </a:lnTo>
                        <a:lnTo>
                          <a:pt x="443" y="663"/>
                        </a:lnTo>
                        <a:lnTo>
                          <a:pt x="434" y="661"/>
                        </a:lnTo>
                        <a:lnTo>
                          <a:pt x="426" y="660"/>
                        </a:lnTo>
                        <a:lnTo>
                          <a:pt x="416" y="659"/>
                        </a:lnTo>
                        <a:lnTo>
                          <a:pt x="407" y="658"/>
                        </a:lnTo>
                        <a:lnTo>
                          <a:pt x="0" y="658"/>
                        </a:lnTo>
                        <a:lnTo>
                          <a:pt x="11" y="648"/>
                        </a:lnTo>
                        <a:lnTo>
                          <a:pt x="20" y="637"/>
                        </a:lnTo>
                        <a:lnTo>
                          <a:pt x="28" y="624"/>
                        </a:lnTo>
                        <a:lnTo>
                          <a:pt x="34" y="612"/>
                        </a:lnTo>
                        <a:lnTo>
                          <a:pt x="39" y="598"/>
                        </a:lnTo>
                        <a:lnTo>
                          <a:pt x="42" y="582"/>
                        </a:lnTo>
                        <a:lnTo>
                          <a:pt x="45" y="566"/>
                        </a:lnTo>
                        <a:lnTo>
                          <a:pt x="46" y="549"/>
                        </a:lnTo>
                        <a:lnTo>
                          <a:pt x="46" y="132"/>
                        </a:lnTo>
                        <a:lnTo>
                          <a:pt x="45" y="115"/>
                        </a:lnTo>
                        <a:lnTo>
                          <a:pt x="42" y="99"/>
                        </a:lnTo>
                        <a:lnTo>
                          <a:pt x="39" y="84"/>
                        </a:lnTo>
                        <a:lnTo>
                          <a:pt x="34" y="69"/>
                        </a:lnTo>
                        <a:lnTo>
                          <a:pt x="28" y="57"/>
                        </a:lnTo>
                        <a:lnTo>
                          <a:pt x="20" y="45"/>
                        </a:lnTo>
                        <a:lnTo>
                          <a:pt x="11" y="34"/>
                        </a:lnTo>
                        <a:lnTo>
                          <a:pt x="0" y="23"/>
                        </a:lnTo>
                        <a:lnTo>
                          <a:pt x="393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45" name="Freeform 947"/>
                  <p:cNvSpPr>
                    <a:spLocks noChangeAspect="1"/>
                  </p:cNvSpPr>
                  <p:nvPr/>
                </p:nvSpPr>
                <p:spPr bwMode="auto">
                  <a:xfrm>
                    <a:off x="1483" y="2262"/>
                    <a:ext cx="150" cy="200"/>
                  </a:xfrm>
                  <a:custGeom>
                    <a:avLst/>
                    <a:gdLst>
                      <a:gd name="T0" fmla="*/ 136 w 509"/>
                      <a:gd name="T1" fmla="*/ 194 h 674"/>
                      <a:gd name="T2" fmla="*/ 127 w 509"/>
                      <a:gd name="T3" fmla="*/ 190 h 674"/>
                      <a:gd name="T4" fmla="*/ 109 w 509"/>
                      <a:gd name="T5" fmla="*/ 193 h 674"/>
                      <a:gd name="T6" fmla="*/ 83 w 509"/>
                      <a:gd name="T7" fmla="*/ 198 h 674"/>
                      <a:gd name="T8" fmla="*/ 65 w 509"/>
                      <a:gd name="T9" fmla="*/ 197 h 674"/>
                      <a:gd name="T10" fmla="*/ 48 w 509"/>
                      <a:gd name="T11" fmla="*/ 193 h 674"/>
                      <a:gd name="T12" fmla="*/ 34 w 509"/>
                      <a:gd name="T13" fmla="*/ 187 h 674"/>
                      <a:gd name="T14" fmla="*/ 22 w 509"/>
                      <a:gd name="T15" fmla="*/ 177 h 674"/>
                      <a:gd name="T16" fmla="*/ 13 w 509"/>
                      <a:gd name="T17" fmla="*/ 165 h 674"/>
                      <a:gd name="T18" fmla="*/ 6 w 509"/>
                      <a:gd name="T19" fmla="*/ 149 h 674"/>
                      <a:gd name="T20" fmla="*/ 2 w 509"/>
                      <a:gd name="T21" fmla="*/ 131 h 674"/>
                      <a:gd name="T22" fmla="*/ 0 w 509"/>
                      <a:gd name="T23" fmla="*/ 110 h 674"/>
                      <a:gd name="T24" fmla="*/ 2 w 509"/>
                      <a:gd name="T25" fmla="*/ 78 h 674"/>
                      <a:gd name="T26" fmla="*/ 6 w 509"/>
                      <a:gd name="T27" fmla="*/ 60 h 674"/>
                      <a:gd name="T28" fmla="*/ 11 w 509"/>
                      <a:gd name="T29" fmla="*/ 44 h 674"/>
                      <a:gd name="T30" fmla="*/ 20 w 509"/>
                      <a:gd name="T31" fmla="*/ 29 h 674"/>
                      <a:gd name="T32" fmla="*/ 32 w 509"/>
                      <a:gd name="T33" fmla="*/ 17 h 674"/>
                      <a:gd name="T34" fmla="*/ 47 w 509"/>
                      <a:gd name="T35" fmla="*/ 7 h 674"/>
                      <a:gd name="T36" fmla="*/ 65 w 509"/>
                      <a:gd name="T37" fmla="*/ 3 h 674"/>
                      <a:gd name="T38" fmla="*/ 83 w 509"/>
                      <a:gd name="T39" fmla="*/ 2 h 674"/>
                      <a:gd name="T40" fmla="*/ 106 w 509"/>
                      <a:gd name="T41" fmla="*/ 6 h 674"/>
                      <a:gd name="T42" fmla="*/ 122 w 509"/>
                      <a:gd name="T43" fmla="*/ 7 h 674"/>
                      <a:gd name="T44" fmla="*/ 130 w 509"/>
                      <a:gd name="T45" fmla="*/ 5 h 674"/>
                      <a:gd name="T46" fmla="*/ 136 w 509"/>
                      <a:gd name="T47" fmla="*/ 73 h 674"/>
                      <a:gd name="T48" fmla="*/ 125 w 509"/>
                      <a:gd name="T49" fmla="*/ 53 h 674"/>
                      <a:gd name="T50" fmla="*/ 113 w 509"/>
                      <a:gd name="T51" fmla="*/ 39 h 674"/>
                      <a:gd name="T52" fmla="*/ 97 w 509"/>
                      <a:gd name="T53" fmla="*/ 27 h 674"/>
                      <a:gd name="T54" fmla="*/ 78 w 509"/>
                      <a:gd name="T55" fmla="*/ 24 h 674"/>
                      <a:gd name="T56" fmla="*/ 65 w 509"/>
                      <a:gd name="T57" fmla="*/ 25 h 674"/>
                      <a:gd name="T58" fmla="*/ 53 w 509"/>
                      <a:gd name="T59" fmla="*/ 30 h 674"/>
                      <a:gd name="T60" fmla="*/ 44 w 509"/>
                      <a:gd name="T61" fmla="*/ 39 h 674"/>
                      <a:gd name="T62" fmla="*/ 36 w 509"/>
                      <a:gd name="T63" fmla="*/ 50 h 674"/>
                      <a:gd name="T64" fmla="*/ 29 w 509"/>
                      <a:gd name="T65" fmla="*/ 73 h 674"/>
                      <a:gd name="T66" fmla="*/ 26 w 509"/>
                      <a:gd name="T67" fmla="*/ 101 h 674"/>
                      <a:gd name="T68" fmla="*/ 29 w 509"/>
                      <a:gd name="T69" fmla="*/ 129 h 674"/>
                      <a:gd name="T70" fmla="*/ 36 w 509"/>
                      <a:gd name="T71" fmla="*/ 151 h 674"/>
                      <a:gd name="T72" fmla="*/ 44 w 509"/>
                      <a:gd name="T73" fmla="*/ 163 h 674"/>
                      <a:gd name="T74" fmla="*/ 53 w 509"/>
                      <a:gd name="T75" fmla="*/ 171 h 674"/>
                      <a:gd name="T76" fmla="*/ 64 w 509"/>
                      <a:gd name="T77" fmla="*/ 175 h 674"/>
                      <a:gd name="T78" fmla="*/ 76 w 509"/>
                      <a:gd name="T79" fmla="*/ 177 h 674"/>
                      <a:gd name="T80" fmla="*/ 92 w 509"/>
                      <a:gd name="T81" fmla="*/ 175 h 674"/>
                      <a:gd name="T82" fmla="*/ 105 w 509"/>
                      <a:gd name="T83" fmla="*/ 169 h 674"/>
                      <a:gd name="T84" fmla="*/ 114 w 509"/>
                      <a:gd name="T85" fmla="*/ 159 h 674"/>
                      <a:gd name="T86" fmla="*/ 118 w 509"/>
                      <a:gd name="T87" fmla="*/ 145 h 674"/>
                      <a:gd name="T88" fmla="*/ 116 w 509"/>
                      <a:gd name="T89" fmla="*/ 113 h 674"/>
                      <a:gd name="T90" fmla="*/ 106 w 509"/>
                      <a:gd name="T91" fmla="*/ 98 h 674"/>
                      <a:gd name="T92" fmla="*/ 147 w 509"/>
                      <a:gd name="T93" fmla="*/ 100 h 674"/>
                      <a:gd name="T94" fmla="*/ 143 w 509"/>
                      <a:gd name="T95" fmla="*/ 117 h 674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</a:gdLst>
                    <a:ahLst/>
                    <a:cxnLst>
                      <a:cxn ang="T96">
                        <a:pos x="T0" y="T1"/>
                      </a:cxn>
                      <a:cxn ang="T97">
                        <a:pos x="T2" y="T3"/>
                      </a:cxn>
                      <a:cxn ang="T98">
                        <a:pos x="T4" y="T5"/>
                      </a:cxn>
                      <a:cxn ang="T99">
                        <a:pos x="T6" y="T7"/>
                      </a:cxn>
                      <a:cxn ang="T100">
                        <a:pos x="T8" y="T9"/>
                      </a:cxn>
                      <a:cxn ang="T101">
                        <a:pos x="T10" y="T11"/>
                      </a:cxn>
                      <a:cxn ang="T102">
                        <a:pos x="T12" y="T13"/>
                      </a:cxn>
                      <a:cxn ang="T103">
                        <a:pos x="T14" y="T15"/>
                      </a:cxn>
                      <a:cxn ang="T104">
                        <a:pos x="T16" y="T17"/>
                      </a:cxn>
                      <a:cxn ang="T105">
                        <a:pos x="T18" y="T19"/>
                      </a:cxn>
                      <a:cxn ang="T106">
                        <a:pos x="T20" y="T21"/>
                      </a:cxn>
                      <a:cxn ang="T107">
                        <a:pos x="T22" y="T23"/>
                      </a:cxn>
                      <a:cxn ang="T108">
                        <a:pos x="T24" y="T25"/>
                      </a:cxn>
                      <a:cxn ang="T109">
                        <a:pos x="T26" y="T27"/>
                      </a:cxn>
                      <a:cxn ang="T110">
                        <a:pos x="T28" y="T29"/>
                      </a:cxn>
                      <a:cxn ang="T111">
                        <a:pos x="T30" y="T31"/>
                      </a:cxn>
                      <a:cxn ang="T112">
                        <a:pos x="T32" y="T33"/>
                      </a:cxn>
                      <a:cxn ang="T113">
                        <a:pos x="T34" y="T35"/>
                      </a:cxn>
                      <a:cxn ang="T114">
                        <a:pos x="T36" y="T37"/>
                      </a:cxn>
                      <a:cxn ang="T115">
                        <a:pos x="T38" y="T39"/>
                      </a:cxn>
                      <a:cxn ang="T116">
                        <a:pos x="T40" y="T41"/>
                      </a:cxn>
                      <a:cxn ang="T117">
                        <a:pos x="T42" y="T43"/>
                      </a:cxn>
                      <a:cxn ang="T118">
                        <a:pos x="T44" y="T45"/>
                      </a:cxn>
                      <a:cxn ang="T119">
                        <a:pos x="T46" y="T47"/>
                      </a:cxn>
                      <a:cxn ang="T120">
                        <a:pos x="T48" y="T49"/>
                      </a:cxn>
                      <a:cxn ang="T121">
                        <a:pos x="T50" y="T51"/>
                      </a:cxn>
                      <a:cxn ang="T122">
                        <a:pos x="T52" y="T53"/>
                      </a:cxn>
                      <a:cxn ang="T123">
                        <a:pos x="T54" y="T55"/>
                      </a:cxn>
                      <a:cxn ang="T124">
                        <a:pos x="T56" y="T57"/>
                      </a:cxn>
                      <a:cxn ang="T125">
                        <a:pos x="T58" y="T59"/>
                      </a:cxn>
                      <a:cxn ang="T126">
                        <a:pos x="T60" y="T61"/>
                      </a:cxn>
                      <a:cxn ang="T127">
                        <a:pos x="T62" y="T63"/>
                      </a:cxn>
                      <a:cxn ang="T128">
                        <a:pos x="T64" y="T65"/>
                      </a:cxn>
                      <a:cxn ang="T129">
                        <a:pos x="T66" y="T67"/>
                      </a:cxn>
                      <a:cxn ang="T130">
                        <a:pos x="T68" y="T69"/>
                      </a:cxn>
                      <a:cxn ang="T131">
                        <a:pos x="T70" y="T71"/>
                      </a:cxn>
                      <a:cxn ang="T132">
                        <a:pos x="T72" y="T73"/>
                      </a:cxn>
                      <a:cxn ang="T133">
                        <a:pos x="T74" y="T75"/>
                      </a:cxn>
                      <a:cxn ang="T134">
                        <a:pos x="T76" y="T77"/>
                      </a:cxn>
                      <a:cxn ang="T135">
                        <a:pos x="T78" y="T79"/>
                      </a:cxn>
                      <a:cxn ang="T136">
                        <a:pos x="T80" y="T81"/>
                      </a:cxn>
                      <a:cxn ang="T137">
                        <a:pos x="T82" y="T83"/>
                      </a:cxn>
                      <a:cxn ang="T138">
                        <a:pos x="T84" y="T85"/>
                      </a:cxn>
                      <a:cxn ang="T139">
                        <a:pos x="T86" y="T87"/>
                      </a:cxn>
                      <a:cxn ang="T140">
                        <a:pos x="T88" y="T89"/>
                      </a:cxn>
                      <a:cxn ang="T141">
                        <a:pos x="T90" y="T91"/>
                      </a:cxn>
                      <a:cxn ang="T142">
                        <a:pos x="T92" y="T93"/>
                      </a:cxn>
                      <a:cxn ang="T143">
                        <a:pos x="T94" y="T95"/>
                      </a:cxn>
                    </a:cxnLst>
                    <a:rect l="0" t="0" r="r" b="b"/>
                    <a:pathLst>
                      <a:path w="509" h="674">
                        <a:moveTo>
                          <a:pt x="484" y="674"/>
                        </a:moveTo>
                        <a:lnTo>
                          <a:pt x="477" y="667"/>
                        </a:lnTo>
                        <a:lnTo>
                          <a:pt x="471" y="660"/>
                        </a:lnTo>
                        <a:lnTo>
                          <a:pt x="463" y="654"/>
                        </a:lnTo>
                        <a:lnTo>
                          <a:pt x="456" y="650"/>
                        </a:lnTo>
                        <a:lnTo>
                          <a:pt x="448" y="647"/>
                        </a:lnTo>
                        <a:lnTo>
                          <a:pt x="439" y="643"/>
                        </a:lnTo>
                        <a:lnTo>
                          <a:pt x="431" y="641"/>
                        </a:lnTo>
                        <a:lnTo>
                          <a:pt x="422" y="641"/>
                        </a:lnTo>
                        <a:lnTo>
                          <a:pt x="408" y="642"/>
                        </a:lnTo>
                        <a:lnTo>
                          <a:pt x="390" y="645"/>
                        </a:lnTo>
                        <a:lnTo>
                          <a:pt x="369" y="649"/>
                        </a:lnTo>
                        <a:lnTo>
                          <a:pt x="344" y="655"/>
                        </a:lnTo>
                        <a:lnTo>
                          <a:pt x="320" y="660"/>
                        </a:lnTo>
                        <a:lnTo>
                          <a:pt x="299" y="663"/>
                        </a:lnTo>
                        <a:lnTo>
                          <a:pt x="281" y="667"/>
                        </a:lnTo>
                        <a:lnTo>
                          <a:pt x="266" y="667"/>
                        </a:lnTo>
                        <a:lnTo>
                          <a:pt x="250" y="667"/>
                        </a:lnTo>
                        <a:lnTo>
                          <a:pt x="234" y="666"/>
                        </a:lnTo>
                        <a:lnTo>
                          <a:pt x="219" y="665"/>
                        </a:lnTo>
                        <a:lnTo>
                          <a:pt x="203" y="662"/>
                        </a:lnTo>
                        <a:lnTo>
                          <a:pt x="190" y="659"/>
                        </a:lnTo>
                        <a:lnTo>
                          <a:pt x="176" y="656"/>
                        </a:lnTo>
                        <a:lnTo>
                          <a:pt x="162" y="652"/>
                        </a:lnTo>
                        <a:lnTo>
                          <a:pt x="150" y="648"/>
                        </a:lnTo>
                        <a:lnTo>
                          <a:pt x="137" y="642"/>
                        </a:lnTo>
                        <a:lnTo>
                          <a:pt x="125" y="636"/>
                        </a:lnTo>
                        <a:lnTo>
                          <a:pt x="115" y="630"/>
                        </a:lnTo>
                        <a:lnTo>
                          <a:pt x="104" y="622"/>
                        </a:lnTo>
                        <a:lnTo>
                          <a:pt x="94" y="615"/>
                        </a:lnTo>
                        <a:lnTo>
                          <a:pt x="84" y="607"/>
                        </a:lnTo>
                        <a:lnTo>
                          <a:pt x="75" y="597"/>
                        </a:lnTo>
                        <a:lnTo>
                          <a:pt x="66" y="588"/>
                        </a:lnTo>
                        <a:lnTo>
                          <a:pt x="58" y="578"/>
                        </a:lnTo>
                        <a:lnTo>
                          <a:pt x="51" y="567"/>
                        </a:lnTo>
                        <a:lnTo>
                          <a:pt x="44" y="556"/>
                        </a:lnTo>
                        <a:lnTo>
                          <a:pt x="38" y="543"/>
                        </a:lnTo>
                        <a:lnTo>
                          <a:pt x="32" y="531"/>
                        </a:lnTo>
                        <a:lnTo>
                          <a:pt x="26" y="518"/>
                        </a:lnTo>
                        <a:lnTo>
                          <a:pt x="21" y="503"/>
                        </a:lnTo>
                        <a:lnTo>
                          <a:pt x="17" y="490"/>
                        </a:lnTo>
                        <a:lnTo>
                          <a:pt x="13" y="474"/>
                        </a:lnTo>
                        <a:lnTo>
                          <a:pt x="9" y="458"/>
                        </a:lnTo>
                        <a:lnTo>
                          <a:pt x="6" y="442"/>
                        </a:lnTo>
                        <a:lnTo>
                          <a:pt x="4" y="426"/>
                        </a:lnTo>
                        <a:lnTo>
                          <a:pt x="2" y="408"/>
                        </a:lnTo>
                        <a:lnTo>
                          <a:pt x="1" y="390"/>
                        </a:lnTo>
                        <a:lnTo>
                          <a:pt x="0" y="371"/>
                        </a:lnTo>
                        <a:lnTo>
                          <a:pt x="0" y="351"/>
                        </a:lnTo>
                        <a:lnTo>
                          <a:pt x="1" y="314"/>
                        </a:lnTo>
                        <a:lnTo>
                          <a:pt x="4" y="280"/>
                        </a:lnTo>
                        <a:lnTo>
                          <a:pt x="6" y="263"/>
                        </a:lnTo>
                        <a:lnTo>
                          <a:pt x="8" y="247"/>
                        </a:lnTo>
                        <a:lnTo>
                          <a:pt x="12" y="232"/>
                        </a:lnTo>
                        <a:lnTo>
                          <a:pt x="15" y="216"/>
                        </a:lnTo>
                        <a:lnTo>
                          <a:pt x="19" y="201"/>
                        </a:lnTo>
                        <a:lnTo>
                          <a:pt x="23" y="188"/>
                        </a:lnTo>
                        <a:lnTo>
                          <a:pt x="27" y="174"/>
                        </a:lnTo>
                        <a:lnTo>
                          <a:pt x="33" y="160"/>
                        </a:lnTo>
                        <a:lnTo>
                          <a:pt x="39" y="148"/>
                        </a:lnTo>
                        <a:lnTo>
                          <a:pt x="45" y="136"/>
                        </a:lnTo>
                        <a:lnTo>
                          <a:pt x="52" y="123"/>
                        </a:lnTo>
                        <a:lnTo>
                          <a:pt x="59" y="113"/>
                        </a:lnTo>
                        <a:lnTo>
                          <a:pt x="67" y="99"/>
                        </a:lnTo>
                        <a:lnTo>
                          <a:pt x="77" y="88"/>
                        </a:lnTo>
                        <a:lnTo>
                          <a:pt x="87" y="76"/>
                        </a:lnTo>
                        <a:lnTo>
                          <a:pt x="98" y="65"/>
                        </a:lnTo>
                        <a:lnTo>
                          <a:pt x="108" y="56"/>
                        </a:lnTo>
                        <a:lnTo>
                          <a:pt x="120" y="46"/>
                        </a:lnTo>
                        <a:lnTo>
                          <a:pt x="133" y="39"/>
                        </a:lnTo>
                        <a:lnTo>
                          <a:pt x="145" y="32"/>
                        </a:lnTo>
                        <a:lnTo>
                          <a:pt x="159" y="25"/>
                        </a:lnTo>
                        <a:lnTo>
                          <a:pt x="173" y="20"/>
                        </a:lnTo>
                        <a:lnTo>
                          <a:pt x="187" y="16"/>
                        </a:lnTo>
                        <a:lnTo>
                          <a:pt x="203" y="12"/>
                        </a:lnTo>
                        <a:lnTo>
                          <a:pt x="219" y="10"/>
                        </a:lnTo>
                        <a:lnTo>
                          <a:pt x="235" y="8"/>
                        </a:lnTo>
                        <a:lnTo>
                          <a:pt x="252" y="5"/>
                        </a:lnTo>
                        <a:lnTo>
                          <a:pt x="270" y="5"/>
                        </a:lnTo>
                        <a:lnTo>
                          <a:pt x="282" y="6"/>
                        </a:lnTo>
                        <a:lnTo>
                          <a:pt x="298" y="8"/>
                        </a:lnTo>
                        <a:lnTo>
                          <a:pt x="317" y="11"/>
                        </a:lnTo>
                        <a:lnTo>
                          <a:pt x="339" y="14"/>
                        </a:lnTo>
                        <a:lnTo>
                          <a:pt x="360" y="19"/>
                        </a:lnTo>
                        <a:lnTo>
                          <a:pt x="379" y="22"/>
                        </a:lnTo>
                        <a:lnTo>
                          <a:pt x="395" y="23"/>
                        </a:lnTo>
                        <a:lnTo>
                          <a:pt x="408" y="24"/>
                        </a:lnTo>
                        <a:lnTo>
                          <a:pt x="415" y="24"/>
                        </a:lnTo>
                        <a:lnTo>
                          <a:pt x="421" y="23"/>
                        </a:lnTo>
                        <a:lnTo>
                          <a:pt x="428" y="21"/>
                        </a:lnTo>
                        <a:lnTo>
                          <a:pt x="435" y="19"/>
                        </a:lnTo>
                        <a:lnTo>
                          <a:pt x="442" y="16"/>
                        </a:lnTo>
                        <a:lnTo>
                          <a:pt x="449" y="12"/>
                        </a:lnTo>
                        <a:lnTo>
                          <a:pt x="456" y="6"/>
                        </a:lnTo>
                        <a:lnTo>
                          <a:pt x="463" y="0"/>
                        </a:lnTo>
                        <a:lnTo>
                          <a:pt x="463" y="245"/>
                        </a:lnTo>
                        <a:lnTo>
                          <a:pt x="453" y="227"/>
                        </a:lnTo>
                        <a:lnTo>
                          <a:pt x="442" y="209"/>
                        </a:lnTo>
                        <a:lnTo>
                          <a:pt x="433" y="192"/>
                        </a:lnTo>
                        <a:lnTo>
                          <a:pt x="423" y="177"/>
                        </a:lnTo>
                        <a:lnTo>
                          <a:pt x="414" y="163"/>
                        </a:lnTo>
                        <a:lnTo>
                          <a:pt x="404" y="151"/>
                        </a:lnTo>
                        <a:lnTo>
                          <a:pt x="395" y="139"/>
                        </a:lnTo>
                        <a:lnTo>
                          <a:pt x="385" y="130"/>
                        </a:lnTo>
                        <a:lnTo>
                          <a:pt x="373" y="118"/>
                        </a:lnTo>
                        <a:lnTo>
                          <a:pt x="358" y="108"/>
                        </a:lnTo>
                        <a:lnTo>
                          <a:pt x="344" y="99"/>
                        </a:lnTo>
                        <a:lnTo>
                          <a:pt x="330" y="92"/>
                        </a:lnTo>
                        <a:lnTo>
                          <a:pt x="314" y="86"/>
                        </a:lnTo>
                        <a:lnTo>
                          <a:pt x="298" y="82"/>
                        </a:lnTo>
                        <a:lnTo>
                          <a:pt x="280" y="80"/>
                        </a:lnTo>
                        <a:lnTo>
                          <a:pt x="263" y="80"/>
                        </a:lnTo>
                        <a:lnTo>
                          <a:pt x="252" y="80"/>
                        </a:lnTo>
                        <a:lnTo>
                          <a:pt x="240" y="81"/>
                        </a:lnTo>
                        <a:lnTo>
                          <a:pt x="230" y="83"/>
                        </a:lnTo>
                        <a:lnTo>
                          <a:pt x="219" y="85"/>
                        </a:lnTo>
                        <a:lnTo>
                          <a:pt x="210" y="89"/>
                        </a:lnTo>
                        <a:lnTo>
                          <a:pt x="199" y="92"/>
                        </a:lnTo>
                        <a:lnTo>
                          <a:pt x="191" y="97"/>
                        </a:lnTo>
                        <a:lnTo>
                          <a:pt x="181" y="102"/>
                        </a:lnTo>
                        <a:lnTo>
                          <a:pt x="173" y="108"/>
                        </a:lnTo>
                        <a:lnTo>
                          <a:pt x="164" y="115"/>
                        </a:lnTo>
                        <a:lnTo>
                          <a:pt x="157" y="122"/>
                        </a:lnTo>
                        <a:lnTo>
                          <a:pt x="150" y="130"/>
                        </a:lnTo>
                        <a:lnTo>
                          <a:pt x="142" y="139"/>
                        </a:lnTo>
                        <a:lnTo>
                          <a:pt x="135" y="149"/>
                        </a:lnTo>
                        <a:lnTo>
                          <a:pt x="128" y="159"/>
                        </a:lnTo>
                        <a:lnTo>
                          <a:pt x="123" y="170"/>
                        </a:lnTo>
                        <a:lnTo>
                          <a:pt x="115" y="188"/>
                        </a:lnTo>
                        <a:lnTo>
                          <a:pt x="108" y="205"/>
                        </a:lnTo>
                        <a:lnTo>
                          <a:pt x="102" y="225"/>
                        </a:lnTo>
                        <a:lnTo>
                          <a:pt x="97" y="247"/>
                        </a:lnTo>
                        <a:lnTo>
                          <a:pt x="94" y="269"/>
                        </a:lnTo>
                        <a:lnTo>
                          <a:pt x="91" y="293"/>
                        </a:lnTo>
                        <a:lnTo>
                          <a:pt x="88" y="317"/>
                        </a:lnTo>
                        <a:lnTo>
                          <a:pt x="88" y="342"/>
                        </a:lnTo>
                        <a:lnTo>
                          <a:pt x="88" y="367"/>
                        </a:lnTo>
                        <a:lnTo>
                          <a:pt x="91" y="391"/>
                        </a:lnTo>
                        <a:lnTo>
                          <a:pt x="94" y="413"/>
                        </a:lnTo>
                        <a:lnTo>
                          <a:pt x="97" y="435"/>
                        </a:lnTo>
                        <a:lnTo>
                          <a:pt x="102" y="455"/>
                        </a:lnTo>
                        <a:lnTo>
                          <a:pt x="108" y="474"/>
                        </a:lnTo>
                        <a:lnTo>
                          <a:pt x="115" y="493"/>
                        </a:lnTo>
                        <a:lnTo>
                          <a:pt x="123" y="510"/>
                        </a:lnTo>
                        <a:lnTo>
                          <a:pt x="128" y="520"/>
                        </a:lnTo>
                        <a:lnTo>
                          <a:pt x="135" y="531"/>
                        </a:lnTo>
                        <a:lnTo>
                          <a:pt x="142" y="539"/>
                        </a:lnTo>
                        <a:lnTo>
                          <a:pt x="148" y="548"/>
                        </a:lnTo>
                        <a:lnTo>
                          <a:pt x="156" y="556"/>
                        </a:lnTo>
                        <a:lnTo>
                          <a:pt x="164" y="563"/>
                        </a:lnTo>
                        <a:lnTo>
                          <a:pt x="172" y="570"/>
                        </a:lnTo>
                        <a:lnTo>
                          <a:pt x="180" y="575"/>
                        </a:lnTo>
                        <a:lnTo>
                          <a:pt x="189" y="580"/>
                        </a:lnTo>
                        <a:lnTo>
                          <a:pt x="198" y="585"/>
                        </a:lnTo>
                        <a:lnTo>
                          <a:pt x="207" y="588"/>
                        </a:lnTo>
                        <a:lnTo>
                          <a:pt x="217" y="591"/>
                        </a:lnTo>
                        <a:lnTo>
                          <a:pt x="227" y="593"/>
                        </a:lnTo>
                        <a:lnTo>
                          <a:pt x="237" y="595"/>
                        </a:lnTo>
                        <a:lnTo>
                          <a:pt x="249" y="596"/>
                        </a:lnTo>
                        <a:lnTo>
                          <a:pt x="259" y="596"/>
                        </a:lnTo>
                        <a:lnTo>
                          <a:pt x="274" y="596"/>
                        </a:lnTo>
                        <a:lnTo>
                          <a:pt x="286" y="595"/>
                        </a:lnTo>
                        <a:lnTo>
                          <a:pt x="299" y="593"/>
                        </a:lnTo>
                        <a:lnTo>
                          <a:pt x="312" y="590"/>
                        </a:lnTo>
                        <a:lnTo>
                          <a:pt x="323" y="587"/>
                        </a:lnTo>
                        <a:lnTo>
                          <a:pt x="334" y="581"/>
                        </a:lnTo>
                        <a:lnTo>
                          <a:pt x="344" y="576"/>
                        </a:lnTo>
                        <a:lnTo>
                          <a:pt x="355" y="571"/>
                        </a:lnTo>
                        <a:lnTo>
                          <a:pt x="364" y="562"/>
                        </a:lnTo>
                        <a:lnTo>
                          <a:pt x="374" y="554"/>
                        </a:lnTo>
                        <a:lnTo>
                          <a:pt x="381" y="546"/>
                        </a:lnTo>
                        <a:lnTo>
                          <a:pt x="388" y="535"/>
                        </a:lnTo>
                        <a:lnTo>
                          <a:pt x="393" y="524"/>
                        </a:lnTo>
                        <a:lnTo>
                          <a:pt x="396" y="513"/>
                        </a:lnTo>
                        <a:lnTo>
                          <a:pt x="398" y="500"/>
                        </a:lnTo>
                        <a:lnTo>
                          <a:pt x="399" y="488"/>
                        </a:lnTo>
                        <a:lnTo>
                          <a:pt x="399" y="429"/>
                        </a:lnTo>
                        <a:lnTo>
                          <a:pt x="398" y="412"/>
                        </a:lnTo>
                        <a:lnTo>
                          <a:pt x="396" y="397"/>
                        </a:lnTo>
                        <a:lnTo>
                          <a:pt x="392" y="382"/>
                        </a:lnTo>
                        <a:lnTo>
                          <a:pt x="387" y="368"/>
                        </a:lnTo>
                        <a:lnTo>
                          <a:pt x="379" y="355"/>
                        </a:lnTo>
                        <a:lnTo>
                          <a:pt x="370" y="342"/>
                        </a:lnTo>
                        <a:lnTo>
                          <a:pt x="358" y="331"/>
                        </a:lnTo>
                        <a:lnTo>
                          <a:pt x="345" y="320"/>
                        </a:lnTo>
                        <a:lnTo>
                          <a:pt x="509" y="320"/>
                        </a:lnTo>
                        <a:lnTo>
                          <a:pt x="502" y="329"/>
                        </a:lnTo>
                        <a:lnTo>
                          <a:pt x="498" y="338"/>
                        </a:lnTo>
                        <a:lnTo>
                          <a:pt x="494" y="350"/>
                        </a:lnTo>
                        <a:lnTo>
                          <a:pt x="491" y="362"/>
                        </a:lnTo>
                        <a:lnTo>
                          <a:pt x="488" y="377"/>
                        </a:lnTo>
                        <a:lnTo>
                          <a:pt x="486" y="393"/>
                        </a:lnTo>
                        <a:lnTo>
                          <a:pt x="484" y="410"/>
                        </a:lnTo>
                        <a:lnTo>
                          <a:pt x="484" y="429"/>
                        </a:lnTo>
                        <a:lnTo>
                          <a:pt x="484" y="674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46" name="Freeform 948"/>
                  <p:cNvSpPr>
                    <a:spLocks noChangeAspect="1"/>
                  </p:cNvSpPr>
                  <p:nvPr/>
                </p:nvSpPr>
                <p:spPr bwMode="auto">
                  <a:xfrm>
                    <a:off x="1855" y="2262"/>
                    <a:ext cx="164" cy="193"/>
                  </a:xfrm>
                  <a:custGeom>
                    <a:avLst/>
                    <a:gdLst>
                      <a:gd name="T0" fmla="*/ 117 w 558"/>
                      <a:gd name="T1" fmla="*/ 30 h 635"/>
                      <a:gd name="T2" fmla="*/ 119 w 558"/>
                      <a:gd name="T3" fmla="*/ 25 h 635"/>
                      <a:gd name="T4" fmla="*/ 121 w 558"/>
                      <a:gd name="T5" fmla="*/ 20 h 635"/>
                      <a:gd name="T6" fmla="*/ 122 w 558"/>
                      <a:gd name="T7" fmla="*/ 16 h 635"/>
                      <a:gd name="T8" fmla="*/ 123 w 558"/>
                      <a:gd name="T9" fmla="*/ 12 h 635"/>
                      <a:gd name="T10" fmla="*/ 122 w 558"/>
                      <a:gd name="T11" fmla="*/ 11 h 635"/>
                      <a:gd name="T12" fmla="*/ 122 w 558"/>
                      <a:gd name="T13" fmla="*/ 10 h 635"/>
                      <a:gd name="T14" fmla="*/ 122 w 558"/>
                      <a:gd name="T15" fmla="*/ 8 h 635"/>
                      <a:gd name="T16" fmla="*/ 121 w 558"/>
                      <a:gd name="T17" fmla="*/ 6 h 635"/>
                      <a:gd name="T18" fmla="*/ 118 w 558"/>
                      <a:gd name="T19" fmla="*/ 3 h 635"/>
                      <a:gd name="T20" fmla="*/ 116 w 558"/>
                      <a:gd name="T21" fmla="*/ 0 h 635"/>
                      <a:gd name="T22" fmla="*/ 164 w 558"/>
                      <a:gd name="T23" fmla="*/ 0 h 635"/>
                      <a:gd name="T24" fmla="*/ 159 w 558"/>
                      <a:gd name="T25" fmla="*/ 6 h 635"/>
                      <a:gd name="T26" fmla="*/ 153 w 558"/>
                      <a:gd name="T27" fmla="*/ 12 h 635"/>
                      <a:gd name="T28" fmla="*/ 151 w 558"/>
                      <a:gd name="T29" fmla="*/ 16 h 635"/>
                      <a:gd name="T30" fmla="*/ 149 w 558"/>
                      <a:gd name="T31" fmla="*/ 19 h 635"/>
                      <a:gd name="T32" fmla="*/ 147 w 558"/>
                      <a:gd name="T33" fmla="*/ 23 h 635"/>
                      <a:gd name="T34" fmla="*/ 145 w 558"/>
                      <a:gd name="T35" fmla="*/ 26 h 635"/>
                      <a:gd name="T36" fmla="*/ 95 w 558"/>
                      <a:gd name="T37" fmla="*/ 125 h 635"/>
                      <a:gd name="T38" fmla="*/ 95 w 558"/>
                      <a:gd name="T39" fmla="*/ 160 h 635"/>
                      <a:gd name="T40" fmla="*/ 95 w 558"/>
                      <a:gd name="T41" fmla="*/ 165 h 635"/>
                      <a:gd name="T42" fmla="*/ 95 w 558"/>
                      <a:gd name="T43" fmla="*/ 170 h 635"/>
                      <a:gd name="T44" fmla="*/ 96 w 558"/>
                      <a:gd name="T45" fmla="*/ 175 h 635"/>
                      <a:gd name="T46" fmla="*/ 98 w 558"/>
                      <a:gd name="T47" fmla="*/ 179 h 635"/>
                      <a:gd name="T48" fmla="*/ 99 w 558"/>
                      <a:gd name="T49" fmla="*/ 183 h 635"/>
                      <a:gd name="T50" fmla="*/ 101 w 558"/>
                      <a:gd name="T51" fmla="*/ 187 h 635"/>
                      <a:gd name="T52" fmla="*/ 104 w 558"/>
                      <a:gd name="T53" fmla="*/ 190 h 635"/>
                      <a:gd name="T54" fmla="*/ 107 w 558"/>
                      <a:gd name="T55" fmla="*/ 193 h 635"/>
                      <a:gd name="T56" fmla="*/ 56 w 558"/>
                      <a:gd name="T57" fmla="*/ 193 h 635"/>
                      <a:gd name="T58" fmla="*/ 59 w 558"/>
                      <a:gd name="T59" fmla="*/ 190 h 635"/>
                      <a:gd name="T60" fmla="*/ 62 w 558"/>
                      <a:gd name="T61" fmla="*/ 187 h 635"/>
                      <a:gd name="T62" fmla="*/ 64 w 558"/>
                      <a:gd name="T63" fmla="*/ 183 h 635"/>
                      <a:gd name="T64" fmla="*/ 66 w 558"/>
                      <a:gd name="T65" fmla="*/ 179 h 635"/>
                      <a:gd name="T66" fmla="*/ 67 w 558"/>
                      <a:gd name="T67" fmla="*/ 175 h 635"/>
                      <a:gd name="T68" fmla="*/ 68 w 558"/>
                      <a:gd name="T69" fmla="*/ 170 h 635"/>
                      <a:gd name="T70" fmla="*/ 69 w 558"/>
                      <a:gd name="T71" fmla="*/ 165 h 635"/>
                      <a:gd name="T72" fmla="*/ 69 w 558"/>
                      <a:gd name="T73" fmla="*/ 160 h 635"/>
                      <a:gd name="T74" fmla="*/ 69 w 558"/>
                      <a:gd name="T75" fmla="*/ 126 h 635"/>
                      <a:gd name="T76" fmla="*/ 19 w 558"/>
                      <a:gd name="T77" fmla="*/ 26 h 635"/>
                      <a:gd name="T78" fmla="*/ 14 w 558"/>
                      <a:gd name="T79" fmla="*/ 19 h 635"/>
                      <a:gd name="T80" fmla="*/ 10 w 558"/>
                      <a:gd name="T81" fmla="*/ 12 h 635"/>
                      <a:gd name="T82" fmla="*/ 5 w 558"/>
                      <a:gd name="T83" fmla="*/ 6 h 635"/>
                      <a:gd name="T84" fmla="*/ 0 w 558"/>
                      <a:gd name="T85" fmla="*/ 0 h 635"/>
                      <a:gd name="T86" fmla="*/ 51 w 558"/>
                      <a:gd name="T87" fmla="*/ 0 h 635"/>
                      <a:gd name="T88" fmla="*/ 48 w 558"/>
                      <a:gd name="T89" fmla="*/ 3 h 635"/>
                      <a:gd name="T90" fmla="*/ 47 w 558"/>
                      <a:gd name="T91" fmla="*/ 6 h 635"/>
                      <a:gd name="T92" fmla="*/ 46 w 558"/>
                      <a:gd name="T93" fmla="*/ 8 h 635"/>
                      <a:gd name="T94" fmla="*/ 46 w 558"/>
                      <a:gd name="T95" fmla="*/ 9 h 635"/>
                      <a:gd name="T96" fmla="*/ 46 w 558"/>
                      <a:gd name="T97" fmla="*/ 11 h 635"/>
                      <a:gd name="T98" fmla="*/ 45 w 558"/>
                      <a:gd name="T99" fmla="*/ 12 h 635"/>
                      <a:gd name="T100" fmla="*/ 46 w 558"/>
                      <a:gd name="T101" fmla="*/ 16 h 635"/>
                      <a:gd name="T102" fmla="*/ 46 w 558"/>
                      <a:gd name="T103" fmla="*/ 20 h 635"/>
                      <a:gd name="T104" fmla="*/ 48 w 558"/>
                      <a:gd name="T105" fmla="*/ 25 h 635"/>
                      <a:gd name="T106" fmla="*/ 51 w 558"/>
                      <a:gd name="T107" fmla="*/ 30 h 635"/>
                      <a:gd name="T108" fmla="*/ 83 w 558"/>
                      <a:gd name="T109" fmla="*/ 98 h 635"/>
                      <a:gd name="T110" fmla="*/ 117 w 558"/>
                      <a:gd name="T111" fmla="*/ 30 h 635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</a:gdLst>
                    <a:ahLst/>
                    <a:cxnLst>
                      <a:cxn ang="T112">
                        <a:pos x="T0" y="T1"/>
                      </a:cxn>
                      <a:cxn ang="T113">
                        <a:pos x="T2" y="T3"/>
                      </a:cxn>
                      <a:cxn ang="T114">
                        <a:pos x="T4" y="T5"/>
                      </a:cxn>
                      <a:cxn ang="T115">
                        <a:pos x="T6" y="T7"/>
                      </a:cxn>
                      <a:cxn ang="T116">
                        <a:pos x="T8" y="T9"/>
                      </a:cxn>
                      <a:cxn ang="T117">
                        <a:pos x="T10" y="T11"/>
                      </a:cxn>
                      <a:cxn ang="T118">
                        <a:pos x="T12" y="T13"/>
                      </a:cxn>
                      <a:cxn ang="T119">
                        <a:pos x="T14" y="T15"/>
                      </a:cxn>
                      <a:cxn ang="T120">
                        <a:pos x="T16" y="T17"/>
                      </a:cxn>
                      <a:cxn ang="T121">
                        <a:pos x="T18" y="T19"/>
                      </a:cxn>
                      <a:cxn ang="T122">
                        <a:pos x="T20" y="T21"/>
                      </a:cxn>
                      <a:cxn ang="T123">
                        <a:pos x="T22" y="T23"/>
                      </a:cxn>
                      <a:cxn ang="T124">
                        <a:pos x="T24" y="T25"/>
                      </a:cxn>
                      <a:cxn ang="T125">
                        <a:pos x="T26" y="T27"/>
                      </a:cxn>
                      <a:cxn ang="T126">
                        <a:pos x="T28" y="T29"/>
                      </a:cxn>
                      <a:cxn ang="T127">
                        <a:pos x="T30" y="T31"/>
                      </a:cxn>
                      <a:cxn ang="T128">
                        <a:pos x="T32" y="T33"/>
                      </a:cxn>
                      <a:cxn ang="T129">
                        <a:pos x="T34" y="T35"/>
                      </a:cxn>
                      <a:cxn ang="T130">
                        <a:pos x="T36" y="T37"/>
                      </a:cxn>
                      <a:cxn ang="T131">
                        <a:pos x="T38" y="T39"/>
                      </a:cxn>
                      <a:cxn ang="T132">
                        <a:pos x="T40" y="T41"/>
                      </a:cxn>
                      <a:cxn ang="T133">
                        <a:pos x="T42" y="T43"/>
                      </a:cxn>
                      <a:cxn ang="T134">
                        <a:pos x="T44" y="T45"/>
                      </a:cxn>
                      <a:cxn ang="T135">
                        <a:pos x="T46" y="T47"/>
                      </a:cxn>
                      <a:cxn ang="T136">
                        <a:pos x="T48" y="T49"/>
                      </a:cxn>
                      <a:cxn ang="T137">
                        <a:pos x="T50" y="T51"/>
                      </a:cxn>
                      <a:cxn ang="T138">
                        <a:pos x="T52" y="T53"/>
                      </a:cxn>
                      <a:cxn ang="T139">
                        <a:pos x="T54" y="T55"/>
                      </a:cxn>
                      <a:cxn ang="T140">
                        <a:pos x="T56" y="T57"/>
                      </a:cxn>
                      <a:cxn ang="T141">
                        <a:pos x="T58" y="T59"/>
                      </a:cxn>
                      <a:cxn ang="T142">
                        <a:pos x="T60" y="T61"/>
                      </a:cxn>
                      <a:cxn ang="T143">
                        <a:pos x="T62" y="T63"/>
                      </a:cxn>
                      <a:cxn ang="T144">
                        <a:pos x="T64" y="T65"/>
                      </a:cxn>
                      <a:cxn ang="T145">
                        <a:pos x="T66" y="T67"/>
                      </a:cxn>
                      <a:cxn ang="T146">
                        <a:pos x="T68" y="T69"/>
                      </a:cxn>
                      <a:cxn ang="T147">
                        <a:pos x="T70" y="T71"/>
                      </a:cxn>
                      <a:cxn ang="T148">
                        <a:pos x="T72" y="T73"/>
                      </a:cxn>
                      <a:cxn ang="T149">
                        <a:pos x="T74" y="T75"/>
                      </a:cxn>
                      <a:cxn ang="T150">
                        <a:pos x="T76" y="T77"/>
                      </a:cxn>
                      <a:cxn ang="T151">
                        <a:pos x="T78" y="T79"/>
                      </a:cxn>
                      <a:cxn ang="T152">
                        <a:pos x="T80" y="T81"/>
                      </a:cxn>
                      <a:cxn ang="T153">
                        <a:pos x="T82" y="T83"/>
                      </a:cxn>
                      <a:cxn ang="T154">
                        <a:pos x="T84" y="T85"/>
                      </a:cxn>
                      <a:cxn ang="T155">
                        <a:pos x="T86" y="T87"/>
                      </a:cxn>
                      <a:cxn ang="T156">
                        <a:pos x="T88" y="T89"/>
                      </a:cxn>
                      <a:cxn ang="T157">
                        <a:pos x="T90" y="T91"/>
                      </a:cxn>
                      <a:cxn ang="T158">
                        <a:pos x="T92" y="T93"/>
                      </a:cxn>
                      <a:cxn ang="T159">
                        <a:pos x="T94" y="T95"/>
                      </a:cxn>
                      <a:cxn ang="T160">
                        <a:pos x="T96" y="T97"/>
                      </a:cxn>
                      <a:cxn ang="T161">
                        <a:pos x="T98" y="T99"/>
                      </a:cxn>
                      <a:cxn ang="T162">
                        <a:pos x="T100" y="T101"/>
                      </a:cxn>
                      <a:cxn ang="T163">
                        <a:pos x="T102" y="T103"/>
                      </a:cxn>
                      <a:cxn ang="T164">
                        <a:pos x="T104" y="T105"/>
                      </a:cxn>
                      <a:cxn ang="T165">
                        <a:pos x="T106" y="T107"/>
                      </a:cxn>
                      <a:cxn ang="T166">
                        <a:pos x="T108" y="T109"/>
                      </a:cxn>
                      <a:cxn ang="T167">
                        <a:pos x="T110" y="T111"/>
                      </a:cxn>
                    </a:cxnLst>
                    <a:rect l="0" t="0" r="r" b="b"/>
                    <a:pathLst>
                      <a:path w="558" h="635">
                        <a:moveTo>
                          <a:pt x="398" y="98"/>
                        </a:moveTo>
                        <a:lnTo>
                          <a:pt x="405" y="81"/>
                        </a:lnTo>
                        <a:lnTo>
                          <a:pt x="412" y="65"/>
                        </a:lnTo>
                        <a:lnTo>
                          <a:pt x="416" y="53"/>
                        </a:lnTo>
                        <a:lnTo>
                          <a:pt x="417" y="41"/>
                        </a:lnTo>
                        <a:lnTo>
                          <a:pt x="416" y="37"/>
                        </a:lnTo>
                        <a:lnTo>
                          <a:pt x="415" y="32"/>
                        </a:lnTo>
                        <a:lnTo>
                          <a:pt x="414" y="26"/>
                        </a:lnTo>
                        <a:lnTo>
                          <a:pt x="411" y="21"/>
                        </a:lnTo>
                        <a:lnTo>
                          <a:pt x="403" y="11"/>
                        </a:lnTo>
                        <a:lnTo>
                          <a:pt x="395" y="0"/>
                        </a:lnTo>
                        <a:lnTo>
                          <a:pt x="558" y="0"/>
                        </a:lnTo>
                        <a:lnTo>
                          <a:pt x="540" y="20"/>
                        </a:lnTo>
                        <a:lnTo>
                          <a:pt x="522" y="41"/>
                        </a:lnTo>
                        <a:lnTo>
                          <a:pt x="514" y="53"/>
                        </a:lnTo>
                        <a:lnTo>
                          <a:pt x="506" y="63"/>
                        </a:lnTo>
                        <a:lnTo>
                          <a:pt x="499" y="76"/>
                        </a:lnTo>
                        <a:lnTo>
                          <a:pt x="493" y="87"/>
                        </a:lnTo>
                        <a:lnTo>
                          <a:pt x="322" y="411"/>
                        </a:lnTo>
                        <a:lnTo>
                          <a:pt x="322" y="526"/>
                        </a:lnTo>
                        <a:lnTo>
                          <a:pt x="322" y="543"/>
                        </a:lnTo>
                        <a:lnTo>
                          <a:pt x="324" y="559"/>
                        </a:lnTo>
                        <a:lnTo>
                          <a:pt x="327" y="575"/>
                        </a:lnTo>
                        <a:lnTo>
                          <a:pt x="333" y="589"/>
                        </a:lnTo>
                        <a:lnTo>
                          <a:pt x="338" y="601"/>
                        </a:lnTo>
                        <a:lnTo>
                          <a:pt x="345" y="614"/>
                        </a:lnTo>
                        <a:lnTo>
                          <a:pt x="355" y="625"/>
                        </a:lnTo>
                        <a:lnTo>
                          <a:pt x="365" y="635"/>
                        </a:lnTo>
                        <a:lnTo>
                          <a:pt x="190" y="635"/>
                        </a:lnTo>
                        <a:lnTo>
                          <a:pt x="201" y="625"/>
                        </a:lnTo>
                        <a:lnTo>
                          <a:pt x="210" y="614"/>
                        </a:lnTo>
                        <a:lnTo>
                          <a:pt x="218" y="601"/>
                        </a:lnTo>
                        <a:lnTo>
                          <a:pt x="224" y="589"/>
                        </a:lnTo>
                        <a:lnTo>
                          <a:pt x="229" y="575"/>
                        </a:lnTo>
                        <a:lnTo>
                          <a:pt x="233" y="559"/>
                        </a:lnTo>
                        <a:lnTo>
                          <a:pt x="235" y="543"/>
                        </a:lnTo>
                        <a:lnTo>
                          <a:pt x="236" y="526"/>
                        </a:lnTo>
                        <a:lnTo>
                          <a:pt x="236" y="414"/>
                        </a:lnTo>
                        <a:lnTo>
                          <a:pt x="64" y="87"/>
                        </a:lnTo>
                        <a:lnTo>
                          <a:pt x="49" y="63"/>
                        </a:lnTo>
                        <a:lnTo>
                          <a:pt x="35" y="41"/>
                        </a:lnTo>
                        <a:lnTo>
                          <a:pt x="18" y="20"/>
                        </a:lnTo>
                        <a:lnTo>
                          <a:pt x="0" y="0"/>
                        </a:lnTo>
                        <a:lnTo>
                          <a:pt x="174" y="0"/>
                        </a:lnTo>
                        <a:lnTo>
                          <a:pt x="165" y="10"/>
                        </a:lnTo>
                        <a:lnTo>
                          <a:pt x="159" y="20"/>
                        </a:lnTo>
                        <a:lnTo>
                          <a:pt x="157" y="25"/>
                        </a:lnTo>
                        <a:lnTo>
                          <a:pt x="156" y="31"/>
                        </a:lnTo>
                        <a:lnTo>
                          <a:pt x="155" y="36"/>
                        </a:lnTo>
                        <a:lnTo>
                          <a:pt x="154" y="41"/>
                        </a:lnTo>
                        <a:lnTo>
                          <a:pt x="155" y="54"/>
                        </a:lnTo>
                        <a:lnTo>
                          <a:pt x="158" y="67"/>
                        </a:lnTo>
                        <a:lnTo>
                          <a:pt x="163" y="82"/>
                        </a:lnTo>
                        <a:lnTo>
                          <a:pt x="172" y="98"/>
                        </a:lnTo>
                        <a:lnTo>
                          <a:pt x="284" y="324"/>
                        </a:lnTo>
                        <a:lnTo>
                          <a:pt x="398" y="98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47" name="Freeform 949"/>
                  <p:cNvSpPr>
                    <a:spLocks noChangeAspect="1"/>
                  </p:cNvSpPr>
                  <p:nvPr/>
                </p:nvSpPr>
                <p:spPr bwMode="auto">
                  <a:xfrm>
                    <a:off x="2234" y="2262"/>
                    <a:ext cx="143" cy="200"/>
                  </a:xfrm>
                  <a:custGeom>
                    <a:avLst/>
                    <a:gdLst>
                      <a:gd name="T0" fmla="*/ 121 w 471"/>
                      <a:gd name="T1" fmla="*/ 6 h 679"/>
                      <a:gd name="T2" fmla="*/ 125 w 471"/>
                      <a:gd name="T3" fmla="*/ 6 h 679"/>
                      <a:gd name="T4" fmla="*/ 130 w 471"/>
                      <a:gd name="T5" fmla="*/ 4 h 679"/>
                      <a:gd name="T6" fmla="*/ 135 w 471"/>
                      <a:gd name="T7" fmla="*/ 1 h 679"/>
                      <a:gd name="T8" fmla="*/ 137 w 471"/>
                      <a:gd name="T9" fmla="*/ 62 h 679"/>
                      <a:gd name="T10" fmla="*/ 132 w 471"/>
                      <a:gd name="T11" fmla="*/ 52 h 679"/>
                      <a:gd name="T12" fmla="*/ 126 w 471"/>
                      <a:gd name="T13" fmla="*/ 44 h 679"/>
                      <a:gd name="T14" fmla="*/ 118 w 471"/>
                      <a:gd name="T15" fmla="*/ 37 h 679"/>
                      <a:gd name="T16" fmla="*/ 110 w 471"/>
                      <a:gd name="T17" fmla="*/ 32 h 679"/>
                      <a:gd name="T18" fmla="*/ 101 w 471"/>
                      <a:gd name="T19" fmla="*/ 30 h 679"/>
                      <a:gd name="T20" fmla="*/ 92 w 471"/>
                      <a:gd name="T21" fmla="*/ 28 h 679"/>
                      <a:gd name="T22" fmla="*/ 81 w 471"/>
                      <a:gd name="T23" fmla="*/ 26 h 679"/>
                      <a:gd name="T24" fmla="*/ 69 w 471"/>
                      <a:gd name="T25" fmla="*/ 26 h 679"/>
                      <a:gd name="T26" fmla="*/ 56 w 471"/>
                      <a:gd name="T27" fmla="*/ 27 h 679"/>
                      <a:gd name="T28" fmla="*/ 52 w 471"/>
                      <a:gd name="T29" fmla="*/ 28 h 679"/>
                      <a:gd name="T30" fmla="*/ 48 w 471"/>
                      <a:gd name="T31" fmla="*/ 29 h 679"/>
                      <a:gd name="T32" fmla="*/ 44 w 471"/>
                      <a:gd name="T33" fmla="*/ 32 h 679"/>
                      <a:gd name="T34" fmla="*/ 41 w 471"/>
                      <a:gd name="T35" fmla="*/ 36 h 679"/>
                      <a:gd name="T36" fmla="*/ 39 w 471"/>
                      <a:gd name="T37" fmla="*/ 40 h 679"/>
                      <a:gd name="T38" fmla="*/ 39 w 471"/>
                      <a:gd name="T39" fmla="*/ 46 h 679"/>
                      <a:gd name="T40" fmla="*/ 73 w 471"/>
                      <a:gd name="T41" fmla="*/ 85 h 679"/>
                      <a:gd name="T42" fmla="*/ 85 w 471"/>
                      <a:gd name="T43" fmla="*/ 84 h 679"/>
                      <a:gd name="T44" fmla="*/ 94 w 471"/>
                      <a:gd name="T45" fmla="*/ 81 h 679"/>
                      <a:gd name="T46" fmla="*/ 99 w 471"/>
                      <a:gd name="T47" fmla="*/ 79 h 679"/>
                      <a:gd name="T48" fmla="*/ 103 w 471"/>
                      <a:gd name="T49" fmla="*/ 76 h 679"/>
                      <a:gd name="T50" fmla="*/ 110 w 471"/>
                      <a:gd name="T51" fmla="*/ 69 h 679"/>
                      <a:gd name="T52" fmla="*/ 106 w 471"/>
                      <a:gd name="T53" fmla="*/ 118 h 679"/>
                      <a:gd name="T54" fmla="*/ 99 w 471"/>
                      <a:gd name="T55" fmla="*/ 112 h 679"/>
                      <a:gd name="T56" fmla="*/ 89 w 471"/>
                      <a:gd name="T57" fmla="*/ 108 h 679"/>
                      <a:gd name="T58" fmla="*/ 79 w 471"/>
                      <a:gd name="T59" fmla="*/ 106 h 679"/>
                      <a:gd name="T60" fmla="*/ 39 w 471"/>
                      <a:gd name="T61" fmla="*/ 105 h 679"/>
                      <a:gd name="T62" fmla="*/ 39 w 471"/>
                      <a:gd name="T63" fmla="*/ 157 h 679"/>
                      <a:gd name="T64" fmla="*/ 40 w 471"/>
                      <a:gd name="T65" fmla="*/ 163 h 679"/>
                      <a:gd name="T66" fmla="*/ 43 w 471"/>
                      <a:gd name="T67" fmla="*/ 167 h 679"/>
                      <a:gd name="T68" fmla="*/ 46 w 471"/>
                      <a:gd name="T69" fmla="*/ 170 h 679"/>
                      <a:gd name="T70" fmla="*/ 51 w 471"/>
                      <a:gd name="T71" fmla="*/ 172 h 679"/>
                      <a:gd name="T72" fmla="*/ 55 w 471"/>
                      <a:gd name="T73" fmla="*/ 173 h 679"/>
                      <a:gd name="T74" fmla="*/ 64 w 471"/>
                      <a:gd name="T75" fmla="*/ 174 h 679"/>
                      <a:gd name="T76" fmla="*/ 78 w 471"/>
                      <a:gd name="T77" fmla="*/ 175 h 679"/>
                      <a:gd name="T78" fmla="*/ 91 w 471"/>
                      <a:gd name="T79" fmla="*/ 174 h 679"/>
                      <a:gd name="T80" fmla="*/ 101 w 471"/>
                      <a:gd name="T81" fmla="*/ 172 h 679"/>
                      <a:gd name="T82" fmla="*/ 111 w 471"/>
                      <a:gd name="T83" fmla="*/ 169 h 679"/>
                      <a:gd name="T84" fmla="*/ 119 w 471"/>
                      <a:gd name="T85" fmla="*/ 165 h 679"/>
                      <a:gd name="T86" fmla="*/ 127 w 471"/>
                      <a:gd name="T87" fmla="*/ 159 h 679"/>
                      <a:gd name="T88" fmla="*/ 134 w 471"/>
                      <a:gd name="T89" fmla="*/ 152 h 679"/>
                      <a:gd name="T90" fmla="*/ 140 w 471"/>
                      <a:gd name="T91" fmla="*/ 142 h 679"/>
                      <a:gd name="T92" fmla="*/ 143 w 471"/>
                      <a:gd name="T93" fmla="*/ 200 h 679"/>
                      <a:gd name="T94" fmla="*/ 139 w 471"/>
                      <a:gd name="T95" fmla="*/ 197 h 679"/>
                      <a:gd name="T96" fmla="*/ 134 w 471"/>
                      <a:gd name="T97" fmla="*/ 195 h 679"/>
                      <a:gd name="T98" fmla="*/ 128 w 471"/>
                      <a:gd name="T99" fmla="*/ 194 h 679"/>
                      <a:gd name="T100" fmla="*/ 123 w 471"/>
                      <a:gd name="T101" fmla="*/ 194 h 679"/>
                      <a:gd name="T102" fmla="*/ 3 w 471"/>
                      <a:gd name="T103" fmla="*/ 191 h 679"/>
                      <a:gd name="T104" fmla="*/ 8 w 471"/>
                      <a:gd name="T105" fmla="*/ 184 h 679"/>
                      <a:gd name="T106" fmla="*/ 11 w 471"/>
                      <a:gd name="T107" fmla="*/ 176 h 679"/>
                      <a:gd name="T108" fmla="*/ 13 w 471"/>
                      <a:gd name="T109" fmla="*/ 167 h 679"/>
                      <a:gd name="T110" fmla="*/ 13 w 471"/>
                      <a:gd name="T111" fmla="*/ 39 h 679"/>
                      <a:gd name="T112" fmla="*/ 12 w 471"/>
                      <a:gd name="T113" fmla="*/ 29 h 679"/>
                      <a:gd name="T114" fmla="*/ 10 w 471"/>
                      <a:gd name="T115" fmla="*/ 20 h 679"/>
                      <a:gd name="T116" fmla="*/ 5 w 471"/>
                      <a:gd name="T117" fmla="*/ 13 h 679"/>
                      <a:gd name="T118" fmla="*/ 0 w 471"/>
                      <a:gd name="T119" fmla="*/ 7 h 679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</a:gdLst>
                    <a:ahLst/>
                    <a:cxnLst>
                      <a:cxn ang="T120">
                        <a:pos x="T0" y="T1"/>
                      </a:cxn>
                      <a:cxn ang="T121">
                        <a:pos x="T2" y="T3"/>
                      </a:cxn>
                      <a:cxn ang="T122">
                        <a:pos x="T4" y="T5"/>
                      </a:cxn>
                      <a:cxn ang="T123">
                        <a:pos x="T6" y="T7"/>
                      </a:cxn>
                      <a:cxn ang="T124">
                        <a:pos x="T8" y="T9"/>
                      </a:cxn>
                      <a:cxn ang="T125">
                        <a:pos x="T10" y="T11"/>
                      </a:cxn>
                      <a:cxn ang="T126">
                        <a:pos x="T12" y="T13"/>
                      </a:cxn>
                      <a:cxn ang="T127">
                        <a:pos x="T14" y="T15"/>
                      </a:cxn>
                      <a:cxn ang="T128">
                        <a:pos x="T16" y="T17"/>
                      </a:cxn>
                      <a:cxn ang="T129">
                        <a:pos x="T18" y="T19"/>
                      </a:cxn>
                      <a:cxn ang="T130">
                        <a:pos x="T20" y="T21"/>
                      </a:cxn>
                      <a:cxn ang="T131">
                        <a:pos x="T22" y="T23"/>
                      </a:cxn>
                      <a:cxn ang="T132">
                        <a:pos x="T24" y="T25"/>
                      </a:cxn>
                      <a:cxn ang="T133">
                        <a:pos x="T26" y="T27"/>
                      </a:cxn>
                      <a:cxn ang="T134">
                        <a:pos x="T28" y="T29"/>
                      </a:cxn>
                      <a:cxn ang="T135">
                        <a:pos x="T30" y="T31"/>
                      </a:cxn>
                      <a:cxn ang="T136">
                        <a:pos x="T32" y="T33"/>
                      </a:cxn>
                      <a:cxn ang="T137">
                        <a:pos x="T34" y="T35"/>
                      </a:cxn>
                      <a:cxn ang="T138">
                        <a:pos x="T36" y="T37"/>
                      </a:cxn>
                      <a:cxn ang="T139">
                        <a:pos x="T38" y="T39"/>
                      </a:cxn>
                      <a:cxn ang="T140">
                        <a:pos x="T40" y="T41"/>
                      </a:cxn>
                      <a:cxn ang="T141">
                        <a:pos x="T42" y="T43"/>
                      </a:cxn>
                      <a:cxn ang="T142">
                        <a:pos x="T44" y="T45"/>
                      </a:cxn>
                      <a:cxn ang="T143">
                        <a:pos x="T46" y="T47"/>
                      </a:cxn>
                      <a:cxn ang="T144">
                        <a:pos x="T48" y="T49"/>
                      </a:cxn>
                      <a:cxn ang="T145">
                        <a:pos x="T50" y="T51"/>
                      </a:cxn>
                      <a:cxn ang="T146">
                        <a:pos x="T52" y="T53"/>
                      </a:cxn>
                      <a:cxn ang="T147">
                        <a:pos x="T54" y="T55"/>
                      </a:cxn>
                      <a:cxn ang="T148">
                        <a:pos x="T56" y="T57"/>
                      </a:cxn>
                      <a:cxn ang="T149">
                        <a:pos x="T58" y="T59"/>
                      </a:cxn>
                      <a:cxn ang="T150">
                        <a:pos x="T60" y="T61"/>
                      </a:cxn>
                      <a:cxn ang="T151">
                        <a:pos x="T62" y="T63"/>
                      </a:cxn>
                      <a:cxn ang="T152">
                        <a:pos x="T64" y="T65"/>
                      </a:cxn>
                      <a:cxn ang="T153">
                        <a:pos x="T66" y="T67"/>
                      </a:cxn>
                      <a:cxn ang="T154">
                        <a:pos x="T68" y="T69"/>
                      </a:cxn>
                      <a:cxn ang="T155">
                        <a:pos x="T70" y="T71"/>
                      </a:cxn>
                      <a:cxn ang="T156">
                        <a:pos x="T72" y="T73"/>
                      </a:cxn>
                      <a:cxn ang="T157">
                        <a:pos x="T74" y="T75"/>
                      </a:cxn>
                      <a:cxn ang="T158">
                        <a:pos x="T76" y="T77"/>
                      </a:cxn>
                      <a:cxn ang="T159">
                        <a:pos x="T78" y="T79"/>
                      </a:cxn>
                      <a:cxn ang="T160">
                        <a:pos x="T80" y="T81"/>
                      </a:cxn>
                      <a:cxn ang="T161">
                        <a:pos x="T82" y="T83"/>
                      </a:cxn>
                      <a:cxn ang="T162">
                        <a:pos x="T84" y="T85"/>
                      </a:cxn>
                      <a:cxn ang="T163">
                        <a:pos x="T86" y="T87"/>
                      </a:cxn>
                      <a:cxn ang="T164">
                        <a:pos x="T88" y="T89"/>
                      </a:cxn>
                      <a:cxn ang="T165">
                        <a:pos x="T90" y="T91"/>
                      </a:cxn>
                      <a:cxn ang="T166">
                        <a:pos x="T92" y="T93"/>
                      </a:cxn>
                      <a:cxn ang="T167">
                        <a:pos x="T94" y="T95"/>
                      </a:cxn>
                      <a:cxn ang="T168">
                        <a:pos x="T96" y="T97"/>
                      </a:cxn>
                      <a:cxn ang="T169">
                        <a:pos x="T98" y="T99"/>
                      </a:cxn>
                      <a:cxn ang="T170">
                        <a:pos x="T100" y="T101"/>
                      </a:cxn>
                      <a:cxn ang="T171">
                        <a:pos x="T102" y="T103"/>
                      </a:cxn>
                      <a:cxn ang="T172">
                        <a:pos x="T104" y="T105"/>
                      </a:cxn>
                      <a:cxn ang="T173">
                        <a:pos x="T106" y="T107"/>
                      </a:cxn>
                      <a:cxn ang="T174">
                        <a:pos x="T108" y="T109"/>
                      </a:cxn>
                      <a:cxn ang="T175">
                        <a:pos x="T110" y="T111"/>
                      </a:cxn>
                      <a:cxn ang="T176">
                        <a:pos x="T112" y="T113"/>
                      </a:cxn>
                      <a:cxn ang="T177">
                        <a:pos x="T114" y="T115"/>
                      </a:cxn>
                      <a:cxn ang="T178">
                        <a:pos x="T116" y="T117"/>
                      </a:cxn>
                      <a:cxn ang="T179">
                        <a:pos x="T118" y="T119"/>
                      </a:cxn>
                    </a:cxnLst>
                    <a:rect l="0" t="0" r="r" b="b"/>
                    <a:pathLst>
                      <a:path w="471" h="679">
                        <a:moveTo>
                          <a:pt x="390" y="23"/>
                        </a:moveTo>
                        <a:lnTo>
                          <a:pt x="398" y="22"/>
                        </a:lnTo>
                        <a:lnTo>
                          <a:pt x="406" y="21"/>
                        </a:lnTo>
                        <a:lnTo>
                          <a:pt x="413" y="20"/>
                        </a:lnTo>
                        <a:lnTo>
                          <a:pt x="422" y="17"/>
                        </a:lnTo>
                        <a:lnTo>
                          <a:pt x="429" y="14"/>
                        </a:lnTo>
                        <a:lnTo>
                          <a:pt x="437" y="10"/>
                        </a:lnTo>
                        <a:lnTo>
                          <a:pt x="445" y="5"/>
                        </a:lnTo>
                        <a:lnTo>
                          <a:pt x="452" y="0"/>
                        </a:lnTo>
                        <a:lnTo>
                          <a:pt x="452" y="209"/>
                        </a:lnTo>
                        <a:lnTo>
                          <a:pt x="445" y="193"/>
                        </a:lnTo>
                        <a:lnTo>
                          <a:pt x="436" y="177"/>
                        </a:lnTo>
                        <a:lnTo>
                          <a:pt x="426" y="162"/>
                        </a:lnTo>
                        <a:lnTo>
                          <a:pt x="416" y="149"/>
                        </a:lnTo>
                        <a:lnTo>
                          <a:pt x="403" y="138"/>
                        </a:lnTo>
                        <a:lnTo>
                          <a:pt x="390" y="127"/>
                        </a:lnTo>
                        <a:lnTo>
                          <a:pt x="376" y="119"/>
                        </a:lnTo>
                        <a:lnTo>
                          <a:pt x="361" y="110"/>
                        </a:lnTo>
                        <a:lnTo>
                          <a:pt x="348" y="105"/>
                        </a:lnTo>
                        <a:lnTo>
                          <a:pt x="333" y="101"/>
                        </a:lnTo>
                        <a:lnTo>
                          <a:pt x="319" y="97"/>
                        </a:lnTo>
                        <a:lnTo>
                          <a:pt x="302" y="94"/>
                        </a:lnTo>
                        <a:lnTo>
                          <a:pt x="284" y="91"/>
                        </a:lnTo>
                        <a:lnTo>
                          <a:pt x="266" y="89"/>
                        </a:lnTo>
                        <a:lnTo>
                          <a:pt x="246" y="88"/>
                        </a:lnTo>
                        <a:lnTo>
                          <a:pt x="226" y="88"/>
                        </a:lnTo>
                        <a:lnTo>
                          <a:pt x="204" y="89"/>
                        </a:lnTo>
                        <a:lnTo>
                          <a:pt x="186" y="90"/>
                        </a:lnTo>
                        <a:lnTo>
                          <a:pt x="178" y="93"/>
                        </a:lnTo>
                        <a:lnTo>
                          <a:pt x="171" y="94"/>
                        </a:lnTo>
                        <a:lnTo>
                          <a:pt x="164" y="96"/>
                        </a:lnTo>
                        <a:lnTo>
                          <a:pt x="159" y="99"/>
                        </a:lnTo>
                        <a:lnTo>
                          <a:pt x="151" y="103"/>
                        </a:lnTo>
                        <a:lnTo>
                          <a:pt x="145" y="108"/>
                        </a:lnTo>
                        <a:lnTo>
                          <a:pt x="140" y="114"/>
                        </a:lnTo>
                        <a:lnTo>
                          <a:pt x="135" y="121"/>
                        </a:lnTo>
                        <a:lnTo>
                          <a:pt x="132" y="128"/>
                        </a:lnTo>
                        <a:lnTo>
                          <a:pt x="129" y="137"/>
                        </a:lnTo>
                        <a:lnTo>
                          <a:pt x="128" y="145"/>
                        </a:lnTo>
                        <a:lnTo>
                          <a:pt x="128" y="156"/>
                        </a:lnTo>
                        <a:lnTo>
                          <a:pt x="128" y="290"/>
                        </a:lnTo>
                        <a:lnTo>
                          <a:pt x="242" y="290"/>
                        </a:lnTo>
                        <a:lnTo>
                          <a:pt x="261" y="289"/>
                        </a:lnTo>
                        <a:lnTo>
                          <a:pt x="279" y="286"/>
                        </a:lnTo>
                        <a:lnTo>
                          <a:pt x="294" y="282"/>
                        </a:lnTo>
                        <a:lnTo>
                          <a:pt x="310" y="276"/>
                        </a:lnTo>
                        <a:lnTo>
                          <a:pt x="318" y="273"/>
                        </a:lnTo>
                        <a:lnTo>
                          <a:pt x="325" y="268"/>
                        </a:lnTo>
                        <a:lnTo>
                          <a:pt x="331" y="263"/>
                        </a:lnTo>
                        <a:lnTo>
                          <a:pt x="338" y="258"/>
                        </a:lnTo>
                        <a:lnTo>
                          <a:pt x="350" y="246"/>
                        </a:lnTo>
                        <a:lnTo>
                          <a:pt x="361" y="234"/>
                        </a:lnTo>
                        <a:lnTo>
                          <a:pt x="361" y="413"/>
                        </a:lnTo>
                        <a:lnTo>
                          <a:pt x="350" y="400"/>
                        </a:lnTo>
                        <a:lnTo>
                          <a:pt x="338" y="389"/>
                        </a:lnTo>
                        <a:lnTo>
                          <a:pt x="325" y="380"/>
                        </a:lnTo>
                        <a:lnTo>
                          <a:pt x="310" y="372"/>
                        </a:lnTo>
                        <a:lnTo>
                          <a:pt x="294" y="365"/>
                        </a:lnTo>
                        <a:lnTo>
                          <a:pt x="279" y="361"/>
                        </a:lnTo>
                        <a:lnTo>
                          <a:pt x="261" y="359"/>
                        </a:lnTo>
                        <a:lnTo>
                          <a:pt x="242" y="358"/>
                        </a:lnTo>
                        <a:lnTo>
                          <a:pt x="128" y="358"/>
                        </a:lnTo>
                        <a:lnTo>
                          <a:pt x="128" y="522"/>
                        </a:lnTo>
                        <a:lnTo>
                          <a:pt x="128" y="533"/>
                        </a:lnTo>
                        <a:lnTo>
                          <a:pt x="130" y="542"/>
                        </a:lnTo>
                        <a:lnTo>
                          <a:pt x="132" y="552"/>
                        </a:lnTo>
                        <a:lnTo>
                          <a:pt x="136" y="559"/>
                        </a:lnTo>
                        <a:lnTo>
                          <a:pt x="141" y="566"/>
                        </a:lnTo>
                        <a:lnTo>
                          <a:pt x="147" y="573"/>
                        </a:lnTo>
                        <a:lnTo>
                          <a:pt x="153" y="578"/>
                        </a:lnTo>
                        <a:lnTo>
                          <a:pt x="161" y="582"/>
                        </a:lnTo>
                        <a:lnTo>
                          <a:pt x="167" y="584"/>
                        </a:lnTo>
                        <a:lnTo>
                          <a:pt x="173" y="586"/>
                        </a:lnTo>
                        <a:lnTo>
                          <a:pt x="182" y="588"/>
                        </a:lnTo>
                        <a:lnTo>
                          <a:pt x="190" y="591"/>
                        </a:lnTo>
                        <a:lnTo>
                          <a:pt x="211" y="592"/>
                        </a:lnTo>
                        <a:lnTo>
                          <a:pt x="234" y="593"/>
                        </a:lnTo>
                        <a:lnTo>
                          <a:pt x="258" y="593"/>
                        </a:lnTo>
                        <a:lnTo>
                          <a:pt x="279" y="592"/>
                        </a:lnTo>
                        <a:lnTo>
                          <a:pt x="299" y="590"/>
                        </a:lnTo>
                        <a:lnTo>
                          <a:pt x="318" y="587"/>
                        </a:lnTo>
                        <a:lnTo>
                          <a:pt x="334" y="583"/>
                        </a:lnTo>
                        <a:lnTo>
                          <a:pt x="350" y="580"/>
                        </a:lnTo>
                        <a:lnTo>
                          <a:pt x="364" y="575"/>
                        </a:lnTo>
                        <a:lnTo>
                          <a:pt x="377" y="568"/>
                        </a:lnTo>
                        <a:lnTo>
                          <a:pt x="391" y="561"/>
                        </a:lnTo>
                        <a:lnTo>
                          <a:pt x="405" y="552"/>
                        </a:lnTo>
                        <a:lnTo>
                          <a:pt x="418" y="541"/>
                        </a:lnTo>
                        <a:lnTo>
                          <a:pt x="430" y="528"/>
                        </a:lnTo>
                        <a:lnTo>
                          <a:pt x="441" y="515"/>
                        </a:lnTo>
                        <a:lnTo>
                          <a:pt x="452" y="499"/>
                        </a:lnTo>
                        <a:lnTo>
                          <a:pt x="462" y="482"/>
                        </a:lnTo>
                        <a:lnTo>
                          <a:pt x="471" y="463"/>
                        </a:lnTo>
                        <a:lnTo>
                          <a:pt x="471" y="679"/>
                        </a:lnTo>
                        <a:lnTo>
                          <a:pt x="464" y="674"/>
                        </a:lnTo>
                        <a:lnTo>
                          <a:pt x="457" y="670"/>
                        </a:lnTo>
                        <a:lnTo>
                          <a:pt x="448" y="666"/>
                        </a:lnTo>
                        <a:lnTo>
                          <a:pt x="441" y="663"/>
                        </a:lnTo>
                        <a:lnTo>
                          <a:pt x="431" y="661"/>
                        </a:lnTo>
                        <a:lnTo>
                          <a:pt x="423" y="660"/>
                        </a:lnTo>
                        <a:lnTo>
                          <a:pt x="413" y="659"/>
                        </a:lnTo>
                        <a:lnTo>
                          <a:pt x="404" y="658"/>
                        </a:lnTo>
                        <a:lnTo>
                          <a:pt x="0" y="658"/>
                        </a:lnTo>
                        <a:lnTo>
                          <a:pt x="10" y="648"/>
                        </a:lnTo>
                        <a:lnTo>
                          <a:pt x="18" y="637"/>
                        </a:lnTo>
                        <a:lnTo>
                          <a:pt x="26" y="624"/>
                        </a:lnTo>
                        <a:lnTo>
                          <a:pt x="32" y="612"/>
                        </a:lnTo>
                        <a:lnTo>
                          <a:pt x="37" y="598"/>
                        </a:lnTo>
                        <a:lnTo>
                          <a:pt x="41" y="582"/>
                        </a:lnTo>
                        <a:lnTo>
                          <a:pt x="43" y="566"/>
                        </a:lnTo>
                        <a:lnTo>
                          <a:pt x="43" y="549"/>
                        </a:lnTo>
                        <a:lnTo>
                          <a:pt x="43" y="132"/>
                        </a:lnTo>
                        <a:lnTo>
                          <a:pt x="43" y="115"/>
                        </a:lnTo>
                        <a:lnTo>
                          <a:pt x="41" y="99"/>
                        </a:lnTo>
                        <a:lnTo>
                          <a:pt x="37" y="84"/>
                        </a:lnTo>
                        <a:lnTo>
                          <a:pt x="32" y="69"/>
                        </a:lnTo>
                        <a:lnTo>
                          <a:pt x="26" y="57"/>
                        </a:lnTo>
                        <a:lnTo>
                          <a:pt x="18" y="45"/>
                        </a:lnTo>
                        <a:lnTo>
                          <a:pt x="10" y="34"/>
                        </a:lnTo>
                        <a:lnTo>
                          <a:pt x="0" y="23"/>
                        </a:lnTo>
                        <a:lnTo>
                          <a:pt x="390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48" name="Freeform 950"/>
                  <p:cNvSpPr>
                    <a:spLocks noChangeAspect="1"/>
                  </p:cNvSpPr>
                  <p:nvPr/>
                </p:nvSpPr>
                <p:spPr bwMode="auto">
                  <a:xfrm>
                    <a:off x="2613" y="2262"/>
                    <a:ext cx="143" cy="193"/>
                  </a:xfrm>
                  <a:custGeom>
                    <a:avLst/>
                    <a:gdLst>
                      <a:gd name="T0" fmla="*/ 85 w 477"/>
                      <a:gd name="T1" fmla="*/ 166 h 658"/>
                      <a:gd name="T2" fmla="*/ 86 w 477"/>
                      <a:gd name="T3" fmla="*/ 175 h 658"/>
                      <a:gd name="T4" fmla="*/ 89 w 477"/>
                      <a:gd name="T5" fmla="*/ 183 h 658"/>
                      <a:gd name="T6" fmla="*/ 94 w 477"/>
                      <a:gd name="T7" fmla="*/ 190 h 658"/>
                      <a:gd name="T8" fmla="*/ 46 w 477"/>
                      <a:gd name="T9" fmla="*/ 193 h 658"/>
                      <a:gd name="T10" fmla="*/ 51 w 477"/>
                      <a:gd name="T11" fmla="*/ 187 h 658"/>
                      <a:gd name="T12" fmla="*/ 55 w 477"/>
                      <a:gd name="T13" fmla="*/ 180 h 658"/>
                      <a:gd name="T14" fmla="*/ 58 w 477"/>
                      <a:gd name="T15" fmla="*/ 171 h 658"/>
                      <a:gd name="T16" fmla="*/ 58 w 477"/>
                      <a:gd name="T17" fmla="*/ 161 h 658"/>
                      <a:gd name="T18" fmla="*/ 58 w 477"/>
                      <a:gd name="T19" fmla="*/ 39 h 658"/>
                      <a:gd name="T20" fmla="*/ 57 w 477"/>
                      <a:gd name="T21" fmla="*/ 33 h 658"/>
                      <a:gd name="T22" fmla="*/ 56 w 477"/>
                      <a:gd name="T23" fmla="*/ 31 h 658"/>
                      <a:gd name="T24" fmla="*/ 54 w 477"/>
                      <a:gd name="T25" fmla="*/ 29 h 658"/>
                      <a:gd name="T26" fmla="*/ 52 w 477"/>
                      <a:gd name="T27" fmla="*/ 27 h 658"/>
                      <a:gd name="T28" fmla="*/ 47 w 477"/>
                      <a:gd name="T29" fmla="*/ 26 h 658"/>
                      <a:gd name="T30" fmla="*/ 40 w 477"/>
                      <a:gd name="T31" fmla="*/ 26 h 658"/>
                      <a:gd name="T32" fmla="*/ 33 w 477"/>
                      <a:gd name="T33" fmla="*/ 27 h 658"/>
                      <a:gd name="T34" fmla="*/ 26 w 477"/>
                      <a:gd name="T35" fmla="*/ 30 h 658"/>
                      <a:gd name="T36" fmla="*/ 20 w 477"/>
                      <a:gd name="T37" fmla="*/ 34 h 658"/>
                      <a:gd name="T38" fmla="*/ 15 w 477"/>
                      <a:gd name="T39" fmla="*/ 39 h 658"/>
                      <a:gd name="T40" fmla="*/ 10 w 477"/>
                      <a:gd name="T41" fmla="*/ 45 h 658"/>
                      <a:gd name="T42" fmla="*/ 5 w 477"/>
                      <a:gd name="T43" fmla="*/ 53 h 658"/>
                      <a:gd name="T44" fmla="*/ 2 w 477"/>
                      <a:gd name="T45" fmla="*/ 63 h 658"/>
                      <a:gd name="T46" fmla="*/ 0 w 477"/>
                      <a:gd name="T47" fmla="*/ 0 h 658"/>
                      <a:gd name="T48" fmla="*/ 4 w 477"/>
                      <a:gd name="T49" fmla="*/ 3 h 658"/>
                      <a:gd name="T50" fmla="*/ 7 w 477"/>
                      <a:gd name="T51" fmla="*/ 5 h 658"/>
                      <a:gd name="T52" fmla="*/ 11 w 477"/>
                      <a:gd name="T53" fmla="*/ 6 h 658"/>
                      <a:gd name="T54" fmla="*/ 15 w 477"/>
                      <a:gd name="T55" fmla="*/ 7 h 658"/>
                      <a:gd name="T56" fmla="*/ 131 w 477"/>
                      <a:gd name="T57" fmla="*/ 6 h 658"/>
                      <a:gd name="T58" fmla="*/ 134 w 477"/>
                      <a:gd name="T59" fmla="*/ 6 h 658"/>
                      <a:gd name="T60" fmla="*/ 138 w 477"/>
                      <a:gd name="T61" fmla="*/ 4 h 658"/>
                      <a:gd name="T62" fmla="*/ 141 w 477"/>
                      <a:gd name="T63" fmla="*/ 1 h 658"/>
                      <a:gd name="T64" fmla="*/ 143 w 477"/>
                      <a:gd name="T65" fmla="*/ 68 h 658"/>
                      <a:gd name="T66" fmla="*/ 140 w 477"/>
                      <a:gd name="T67" fmla="*/ 58 h 658"/>
                      <a:gd name="T68" fmla="*/ 136 w 477"/>
                      <a:gd name="T69" fmla="*/ 49 h 658"/>
                      <a:gd name="T70" fmla="*/ 131 w 477"/>
                      <a:gd name="T71" fmla="*/ 42 h 658"/>
                      <a:gd name="T72" fmla="*/ 126 w 477"/>
                      <a:gd name="T73" fmla="*/ 36 h 658"/>
                      <a:gd name="T74" fmla="*/ 121 w 477"/>
                      <a:gd name="T75" fmla="*/ 31 h 658"/>
                      <a:gd name="T76" fmla="*/ 114 w 477"/>
                      <a:gd name="T77" fmla="*/ 28 h 658"/>
                      <a:gd name="T78" fmla="*/ 107 w 477"/>
                      <a:gd name="T79" fmla="*/ 26 h 658"/>
                      <a:gd name="T80" fmla="*/ 100 w 477"/>
                      <a:gd name="T81" fmla="*/ 25 h 658"/>
                      <a:gd name="T82" fmla="*/ 93 w 477"/>
                      <a:gd name="T83" fmla="*/ 26 h 658"/>
                      <a:gd name="T84" fmla="*/ 91 w 477"/>
                      <a:gd name="T85" fmla="*/ 28 h 658"/>
                      <a:gd name="T86" fmla="*/ 88 w 477"/>
                      <a:gd name="T87" fmla="*/ 30 h 658"/>
                      <a:gd name="T88" fmla="*/ 87 w 477"/>
                      <a:gd name="T89" fmla="*/ 32 h 658"/>
                      <a:gd name="T90" fmla="*/ 85 w 477"/>
                      <a:gd name="T91" fmla="*/ 35 h 658"/>
                      <a:gd name="T92" fmla="*/ 84 w 477"/>
                      <a:gd name="T93" fmla="*/ 43 h 658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</a:gdLst>
                    <a:ahLst/>
                    <a:cxnLst>
                      <a:cxn ang="T94">
                        <a:pos x="T0" y="T1"/>
                      </a:cxn>
                      <a:cxn ang="T95">
                        <a:pos x="T2" y="T3"/>
                      </a:cxn>
                      <a:cxn ang="T96">
                        <a:pos x="T4" y="T5"/>
                      </a:cxn>
                      <a:cxn ang="T97">
                        <a:pos x="T6" y="T7"/>
                      </a:cxn>
                      <a:cxn ang="T98">
                        <a:pos x="T8" y="T9"/>
                      </a:cxn>
                      <a:cxn ang="T99">
                        <a:pos x="T10" y="T11"/>
                      </a:cxn>
                      <a:cxn ang="T100">
                        <a:pos x="T12" y="T13"/>
                      </a:cxn>
                      <a:cxn ang="T101">
                        <a:pos x="T14" y="T15"/>
                      </a:cxn>
                      <a:cxn ang="T102">
                        <a:pos x="T16" y="T17"/>
                      </a:cxn>
                      <a:cxn ang="T103">
                        <a:pos x="T18" y="T19"/>
                      </a:cxn>
                      <a:cxn ang="T104">
                        <a:pos x="T20" y="T21"/>
                      </a:cxn>
                      <a:cxn ang="T105">
                        <a:pos x="T22" y="T23"/>
                      </a:cxn>
                      <a:cxn ang="T106">
                        <a:pos x="T24" y="T25"/>
                      </a:cxn>
                      <a:cxn ang="T107">
                        <a:pos x="T26" y="T27"/>
                      </a:cxn>
                      <a:cxn ang="T108">
                        <a:pos x="T28" y="T29"/>
                      </a:cxn>
                      <a:cxn ang="T109">
                        <a:pos x="T30" y="T31"/>
                      </a:cxn>
                      <a:cxn ang="T110">
                        <a:pos x="T32" y="T33"/>
                      </a:cxn>
                      <a:cxn ang="T111">
                        <a:pos x="T34" y="T35"/>
                      </a:cxn>
                      <a:cxn ang="T112">
                        <a:pos x="T36" y="T37"/>
                      </a:cxn>
                      <a:cxn ang="T113">
                        <a:pos x="T38" y="T39"/>
                      </a:cxn>
                      <a:cxn ang="T114">
                        <a:pos x="T40" y="T41"/>
                      </a:cxn>
                      <a:cxn ang="T115">
                        <a:pos x="T42" y="T43"/>
                      </a:cxn>
                      <a:cxn ang="T116">
                        <a:pos x="T44" y="T45"/>
                      </a:cxn>
                      <a:cxn ang="T117">
                        <a:pos x="T46" y="T47"/>
                      </a:cxn>
                      <a:cxn ang="T118">
                        <a:pos x="T48" y="T49"/>
                      </a:cxn>
                      <a:cxn ang="T119">
                        <a:pos x="T50" y="T51"/>
                      </a:cxn>
                      <a:cxn ang="T120">
                        <a:pos x="T52" y="T53"/>
                      </a:cxn>
                      <a:cxn ang="T121">
                        <a:pos x="T54" y="T55"/>
                      </a:cxn>
                      <a:cxn ang="T122">
                        <a:pos x="T56" y="T57"/>
                      </a:cxn>
                      <a:cxn ang="T123">
                        <a:pos x="T58" y="T59"/>
                      </a:cxn>
                      <a:cxn ang="T124">
                        <a:pos x="T60" y="T61"/>
                      </a:cxn>
                      <a:cxn ang="T125">
                        <a:pos x="T62" y="T63"/>
                      </a:cxn>
                      <a:cxn ang="T126">
                        <a:pos x="T64" y="T65"/>
                      </a:cxn>
                      <a:cxn ang="T127">
                        <a:pos x="T66" y="T67"/>
                      </a:cxn>
                      <a:cxn ang="T128">
                        <a:pos x="T68" y="T69"/>
                      </a:cxn>
                      <a:cxn ang="T129">
                        <a:pos x="T70" y="T71"/>
                      </a:cxn>
                      <a:cxn ang="T130">
                        <a:pos x="T72" y="T73"/>
                      </a:cxn>
                      <a:cxn ang="T131">
                        <a:pos x="T74" y="T75"/>
                      </a:cxn>
                      <a:cxn ang="T132">
                        <a:pos x="T76" y="T77"/>
                      </a:cxn>
                      <a:cxn ang="T133">
                        <a:pos x="T78" y="T79"/>
                      </a:cxn>
                      <a:cxn ang="T134">
                        <a:pos x="T80" y="T81"/>
                      </a:cxn>
                      <a:cxn ang="T135">
                        <a:pos x="T82" y="T83"/>
                      </a:cxn>
                      <a:cxn ang="T136">
                        <a:pos x="T84" y="T85"/>
                      </a:cxn>
                      <a:cxn ang="T137">
                        <a:pos x="T86" y="T87"/>
                      </a:cxn>
                      <a:cxn ang="T138">
                        <a:pos x="T88" y="T89"/>
                      </a:cxn>
                      <a:cxn ang="T139">
                        <a:pos x="T90" y="T91"/>
                      </a:cxn>
                      <a:cxn ang="T140">
                        <a:pos x="T92" y="T93"/>
                      </a:cxn>
                    </a:cxnLst>
                    <a:rect l="0" t="0" r="r" b="b"/>
                    <a:pathLst>
                      <a:path w="477" h="658">
                        <a:moveTo>
                          <a:pt x="281" y="549"/>
                        </a:moveTo>
                        <a:lnTo>
                          <a:pt x="283" y="566"/>
                        </a:lnTo>
                        <a:lnTo>
                          <a:pt x="285" y="582"/>
                        </a:lnTo>
                        <a:lnTo>
                          <a:pt x="288" y="598"/>
                        </a:lnTo>
                        <a:lnTo>
                          <a:pt x="292" y="612"/>
                        </a:lnTo>
                        <a:lnTo>
                          <a:pt x="298" y="624"/>
                        </a:lnTo>
                        <a:lnTo>
                          <a:pt x="306" y="637"/>
                        </a:lnTo>
                        <a:lnTo>
                          <a:pt x="315" y="648"/>
                        </a:lnTo>
                        <a:lnTo>
                          <a:pt x="325" y="658"/>
                        </a:lnTo>
                        <a:lnTo>
                          <a:pt x="152" y="658"/>
                        </a:lnTo>
                        <a:lnTo>
                          <a:pt x="162" y="648"/>
                        </a:lnTo>
                        <a:lnTo>
                          <a:pt x="171" y="637"/>
                        </a:lnTo>
                        <a:lnTo>
                          <a:pt x="178" y="624"/>
                        </a:lnTo>
                        <a:lnTo>
                          <a:pt x="185" y="612"/>
                        </a:lnTo>
                        <a:lnTo>
                          <a:pt x="190" y="598"/>
                        </a:lnTo>
                        <a:lnTo>
                          <a:pt x="193" y="582"/>
                        </a:lnTo>
                        <a:lnTo>
                          <a:pt x="195" y="566"/>
                        </a:lnTo>
                        <a:lnTo>
                          <a:pt x="195" y="549"/>
                        </a:lnTo>
                        <a:lnTo>
                          <a:pt x="195" y="145"/>
                        </a:lnTo>
                        <a:lnTo>
                          <a:pt x="195" y="132"/>
                        </a:lnTo>
                        <a:lnTo>
                          <a:pt x="192" y="119"/>
                        </a:lnTo>
                        <a:lnTo>
                          <a:pt x="191" y="114"/>
                        </a:lnTo>
                        <a:lnTo>
                          <a:pt x="189" y="109"/>
                        </a:lnTo>
                        <a:lnTo>
                          <a:pt x="186" y="105"/>
                        </a:lnTo>
                        <a:lnTo>
                          <a:pt x="184" y="101"/>
                        </a:lnTo>
                        <a:lnTo>
                          <a:pt x="180" y="98"/>
                        </a:lnTo>
                        <a:lnTo>
                          <a:pt x="176" y="95"/>
                        </a:lnTo>
                        <a:lnTo>
                          <a:pt x="172" y="93"/>
                        </a:lnTo>
                        <a:lnTo>
                          <a:pt x="168" y="90"/>
                        </a:lnTo>
                        <a:lnTo>
                          <a:pt x="157" y="87"/>
                        </a:lnTo>
                        <a:lnTo>
                          <a:pt x="146" y="86"/>
                        </a:lnTo>
                        <a:lnTo>
                          <a:pt x="133" y="87"/>
                        </a:lnTo>
                        <a:lnTo>
                          <a:pt x="121" y="88"/>
                        </a:lnTo>
                        <a:lnTo>
                          <a:pt x="110" y="91"/>
                        </a:lnTo>
                        <a:lnTo>
                          <a:pt x="98" y="96"/>
                        </a:lnTo>
                        <a:lnTo>
                          <a:pt x="88" y="101"/>
                        </a:lnTo>
                        <a:lnTo>
                          <a:pt x="77" y="107"/>
                        </a:lnTo>
                        <a:lnTo>
                          <a:pt x="68" y="115"/>
                        </a:lnTo>
                        <a:lnTo>
                          <a:pt x="58" y="123"/>
                        </a:lnTo>
                        <a:lnTo>
                          <a:pt x="50" y="133"/>
                        </a:lnTo>
                        <a:lnTo>
                          <a:pt x="41" y="143"/>
                        </a:lnTo>
                        <a:lnTo>
                          <a:pt x="33" y="155"/>
                        </a:lnTo>
                        <a:lnTo>
                          <a:pt x="26" y="168"/>
                        </a:lnTo>
                        <a:lnTo>
                          <a:pt x="18" y="182"/>
                        </a:lnTo>
                        <a:lnTo>
                          <a:pt x="12" y="198"/>
                        </a:lnTo>
                        <a:lnTo>
                          <a:pt x="6" y="214"/>
                        </a:lnTo>
                        <a:lnTo>
                          <a:pt x="0" y="232"/>
                        </a:lnTo>
                        <a:lnTo>
                          <a:pt x="0" y="0"/>
                        </a:lnTo>
                        <a:lnTo>
                          <a:pt x="6" y="5"/>
                        </a:lnTo>
                        <a:lnTo>
                          <a:pt x="12" y="10"/>
                        </a:lnTo>
                        <a:lnTo>
                          <a:pt x="18" y="14"/>
                        </a:lnTo>
                        <a:lnTo>
                          <a:pt x="25" y="17"/>
                        </a:lnTo>
                        <a:lnTo>
                          <a:pt x="31" y="20"/>
                        </a:lnTo>
                        <a:lnTo>
                          <a:pt x="36" y="21"/>
                        </a:lnTo>
                        <a:lnTo>
                          <a:pt x="42" y="22"/>
                        </a:lnTo>
                        <a:lnTo>
                          <a:pt x="49" y="23"/>
                        </a:lnTo>
                        <a:lnTo>
                          <a:pt x="430" y="23"/>
                        </a:lnTo>
                        <a:lnTo>
                          <a:pt x="436" y="22"/>
                        </a:lnTo>
                        <a:lnTo>
                          <a:pt x="442" y="21"/>
                        </a:lnTo>
                        <a:lnTo>
                          <a:pt x="448" y="20"/>
                        </a:lnTo>
                        <a:lnTo>
                          <a:pt x="454" y="17"/>
                        </a:lnTo>
                        <a:lnTo>
                          <a:pt x="459" y="14"/>
                        </a:lnTo>
                        <a:lnTo>
                          <a:pt x="466" y="10"/>
                        </a:lnTo>
                        <a:lnTo>
                          <a:pt x="471" y="5"/>
                        </a:lnTo>
                        <a:lnTo>
                          <a:pt x="477" y="0"/>
                        </a:lnTo>
                        <a:lnTo>
                          <a:pt x="477" y="232"/>
                        </a:lnTo>
                        <a:lnTo>
                          <a:pt x="472" y="214"/>
                        </a:lnTo>
                        <a:lnTo>
                          <a:pt x="466" y="198"/>
                        </a:lnTo>
                        <a:lnTo>
                          <a:pt x="459" y="182"/>
                        </a:lnTo>
                        <a:lnTo>
                          <a:pt x="452" y="168"/>
                        </a:lnTo>
                        <a:lnTo>
                          <a:pt x="445" y="155"/>
                        </a:lnTo>
                        <a:lnTo>
                          <a:pt x="437" y="143"/>
                        </a:lnTo>
                        <a:lnTo>
                          <a:pt x="429" y="133"/>
                        </a:lnTo>
                        <a:lnTo>
                          <a:pt x="421" y="123"/>
                        </a:lnTo>
                        <a:lnTo>
                          <a:pt x="411" y="115"/>
                        </a:lnTo>
                        <a:lnTo>
                          <a:pt x="402" y="107"/>
                        </a:lnTo>
                        <a:lnTo>
                          <a:pt x="391" y="101"/>
                        </a:lnTo>
                        <a:lnTo>
                          <a:pt x="380" y="96"/>
                        </a:lnTo>
                        <a:lnTo>
                          <a:pt x="370" y="91"/>
                        </a:lnTo>
                        <a:lnTo>
                          <a:pt x="358" y="88"/>
                        </a:lnTo>
                        <a:lnTo>
                          <a:pt x="346" y="87"/>
                        </a:lnTo>
                        <a:lnTo>
                          <a:pt x="333" y="86"/>
                        </a:lnTo>
                        <a:lnTo>
                          <a:pt x="322" y="87"/>
                        </a:lnTo>
                        <a:lnTo>
                          <a:pt x="311" y="90"/>
                        </a:lnTo>
                        <a:lnTo>
                          <a:pt x="307" y="93"/>
                        </a:lnTo>
                        <a:lnTo>
                          <a:pt x="302" y="95"/>
                        </a:lnTo>
                        <a:lnTo>
                          <a:pt x="298" y="98"/>
                        </a:lnTo>
                        <a:lnTo>
                          <a:pt x="295" y="101"/>
                        </a:lnTo>
                        <a:lnTo>
                          <a:pt x="292" y="105"/>
                        </a:lnTo>
                        <a:lnTo>
                          <a:pt x="289" y="109"/>
                        </a:lnTo>
                        <a:lnTo>
                          <a:pt x="287" y="114"/>
                        </a:lnTo>
                        <a:lnTo>
                          <a:pt x="285" y="119"/>
                        </a:lnTo>
                        <a:lnTo>
                          <a:pt x="283" y="132"/>
                        </a:lnTo>
                        <a:lnTo>
                          <a:pt x="281" y="145"/>
                        </a:lnTo>
                        <a:lnTo>
                          <a:pt x="281" y="54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49" name="Freeform 951"/>
                  <p:cNvSpPr>
                    <a:spLocks noChangeAspect="1"/>
                  </p:cNvSpPr>
                  <p:nvPr/>
                </p:nvSpPr>
                <p:spPr bwMode="auto">
                  <a:xfrm>
                    <a:off x="2984" y="2262"/>
                    <a:ext cx="143" cy="200"/>
                  </a:xfrm>
                  <a:custGeom>
                    <a:avLst/>
                    <a:gdLst>
                      <a:gd name="T0" fmla="*/ 120 w 473"/>
                      <a:gd name="T1" fmla="*/ 6 h 679"/>
                      <a:gd name="T2" fmla="*/ 125 w 473"/>
                      <a:gd name="T3" fmla="*/ 6 h 679"/>
                      <a:gd name="T4" fmla="*/ 130 w 473"/>
                      <a:gd name="T5" fmla="*/ 4 h 679"/>
                      <a:gd name="T6" fmla="*/ 134 w 473"/>
                      <a:gd name="T7" fmla="*/ 1 h 679"/>
                      <a:gd name="T8" fmla="*/ 137 w 473"/>
                      <a:gd name="T9" fmla="*/ 62 h 679"/>
                      <a:gd name="T10" fmla="*/ 132 w 473"/>
                      <a:gd name="T11" fmla="*/ 52 h 679"/>
                      <a:gd name="T12" fmla="*/ 125 w 473"/>
                      <a:gd name="T13" fmla="*/ 44 h 679"/>
                      <a:gd name="T14" fmla="*/ 118 w 473"/>
                      <a:gd name="T15" fmla="*/ 37 h 679"/>
                      <a:gd name="T16" fmla="*/ 109 w 473"/>
                      <a:gd name="T17" fmla="*/ 32 h 679"/>
                      <a:gd name="T18" fmla="*/ 101 w 473"/>
                      <a:gd name="T19" fmla="*/ 30 h 679"/>
                      <a:gd name="T20" fmla="*/ 91 w 473"/>
                      <a:gd name="T21" fmla="*/ 28 h 679"/>
                      <a:gd name="T22" fmla="*/ 80 w 473"/>
                      <a:gd name="T23" fmla="*/ 26 h 679"/>
                      <a:gd name="T24" fmla="*/ 68 w 473"/>
                      <a:gd name="T25" fmla="*/ 26 h 679"/>
                      <a:gd name="T26" fmla="*/ 56 w 473"/>
                      <a:gd name="T27" fmla="*/ 27 h 679"/>
                      <a:gd name="T28" fmla="*/ 52 w 473"/>
                      <a:gd name="T29" fmla="*/ 28 h 679"/>
                      <a:gd name="T30" fmla="*/ 48 w 473"/>
                      <a:gd name="T31" fmla="*/ 29 h 679"/>
                      <a:gd name="T32" fmla="*/ 44 w 473"/>
                      <a:gd name="T33" fmla="*/ 32 h 679"/>
                      <a:gd name="T34" fmla="*/ 41 w 473"/>
                      <a:gd name="T35" fmla="*/ 36 h 679"/>
                      <a:gd name="T36" fmla="*/ 40 w 473"/>
                      <a:gd name="T37" fmla="*/ 40 h 679"/>
                      <a:gd name="T38" fmla="*/ 39 w 473"/>
                      <a:gd name="T39" fmla="*/ 46 h 679"/>
                      <a:gd name="T40" fmla="*/ 73 w 473"/>
                      <a:gd name="T41" fmla="*/ 85 h 679"/>
                      <a:gd name="T42" fmla="*/ 84 w 473"/>
                      <a:gd name="T43" fmla="*/ 84 h 679"/>
                      <a:gd name="T44" fmla="*/ 94 w 473"/>
                      <a:gd name="T45" fmla="*/ 81 h 679"/>
                      <a:gd name="T46" fmla="*/ 98 w 473"/>
                      <a:gd name="T47" fmla="*/ 79 h 679"/>
                      <a:gd name="T48" fmla="*/ 102 w 473"/>
                      <a:gd name="T49" fmla="*/ 76 h 679"/>
                      <a:gd name="T50" fmla="*/ 109 w 473"/>
                      <a:gd name="T51" fmla="*/ 69 h 679"/>
                      <a:gd name="T52" fmla="*/ 106 w 473"/>
                      <a:gd name="T53" fmla="*/ 118 h 679"/>
                      <a:gd name="T54" fmla="*/ 98 w 473"/>
                      <a:gd name="T55" fmla="*/ 112 h 679"/>
                      <a:gd name="T56" fmla="*/ 89 w 473"/>
                      <a:gd name="T57" fmla="*/ 108 h 679"/>
                      <a:gd name="T58" fmla="*/ 79 w 473"/>
                      <a:gd name="T59" fmla="*/ 106 h 679"/>
                      <a:gd name="T60" fmla="*/ 39 w 473"/>
                      <a:gd name="T61" fmla="*/ 105 h 679"/>
                      <a:gd name="T62" fmla="*/ 39 w 473"/>
                      <a:gd name="T63" fmla="*/ 157 h 679"/>
                      <a:gd name="T64" fmla="*/ 41 w 473"/>
                      <a:gd name="T65" fmla="*/ 163 h 679"/>
                      <a:gd name="T66" fmla="*/ 43 w 473"/>
                      <a:gd name="T67" fmla="*/ 167 h 679"/>
                      <a:gd name="T68" fmla="*/ 47 w 473"/>
                      <a:gd name="T69" fmla="*/ 170 h 679"/>
                      <a:gd name="T70" fmla="*/ 50 w 473"/>
                      <a:gd name="T71" fmla="*/ 172 h 679"/>
                      <a:gd name="T72" fmla="*/ 55 w 473"/>
                      <a:gd name="T73" fmla="*/ 173 h 679"/>
                      <a:gd name="T74" fmla="*/ 64 w 473"/>
                      <a:gd name="T75" fmla="*/ 174 h 679"/>
                      <a:gd name="T76" fmla="*/ 78 w 473"/>
                      <a:gd name="T77" fmla="*/ 175 h 679"/>
                      <a:gd name="T78" fmla="*/ 90 w 473"/>
                      <a:gd name="T79" fmla="*/ 174 h 679"/>
                      <a:gd name="T80" fmla="*/ 101 w 473"/>
                      <a:gd name="T81" fmla="*/ 172 h 679"/>
                      <a:gd name="T82" fmla="*/ 110 w 473"/>
                      <a:gd name="T83" fmla="*/ 169 h 679"/>
                      <a:gd name="T84" fmla="*/ 119 w 473"/>
                      <a:gd name="T85" fmla="*/ 165 h 679"/>
                      <a:gd name="T86" fmla="*/ 127 w 473"/>
                      <a:gd name="T87" fmla="*/ 159 h 679"/>
                      <a:gd name="T88" fmla="*/ 134 w 473"/>
                      <a:gd name="T89" fmla="*/ 152 h 679"/>
                      <a:gd name="T90" fmla="*/ 140 w 473"/>
                      <a:gd name="T91" fmla="*/ 142 h 679"/>
                      <a:gd name="T92" fmla="*/ 143 w 473"/>
                      <a:gd name="T93" fmla="*/ 200 h 679"/>
                      <a:gd name="T94" fmla="*/ 138 w 473"/>
                      <a:gd name="T95" fmla="*/ 197 h 679"/>
                      <a:gd name="T96" fmla="*/ 133 w 473"/>
                      <a:gd name="T97" fmla="*/ 195 h 679"/>
                      <a:gd name="T98" fmla="*/ 128 w 473"/>
                      <a:gd name="T99" fmla="*/ 194 h 679"/>
                      <a:gd name="T100" fmla="*/ 122 w 473"/>
                      <a:gd name="T101" fmla="*/ 194 h 679"/>
                      <a:gd name="T102" fmla="*/ 3 w 473"/>
                      <a:gd name="T103" fmla="*/ 191 h 679"/>
                      <a:gd name="T104" fmla="*/ 8 w 473"/>
                      <a:gd name="T105" fmla="*/ 184 h 679"/>
                      <a:gd name="T106" fmla="*/ 11 w 473"/>
                      <a:gd name="T107" fmla="*/ 176 h 679"/>
                      <a:gd name="T108" fmla="*/ 13 w 473"/>
                      <a:gd name="T109" fmla="*/ 167 h 679"/>
                      <a:gd name="T110" fmla="*/ 14 w 473"/>
                      <a:gd name="T111" fmla="*/ 39 h 679"/>
                      <a:gd name="T112" fmla="*/ 13 w 473"/>
                      <a:gd name="T113" fmla="*/ 29 h 679"/>
                      <a:gd name="T114" fmla="*/ 10 w 473"/>
                      <a:gd name="T115" fmla="*/ 20 h 679"/>
                      <a:gd name="T116" fmla="*/ 6 w 473"/>
                      <a:gd name="T117" fmla="*/ 13 h 679"/>
                      <a:gd name="T118" fmla="*/ 0 w 473"/>
                      <a:gd name="T119" fmla="*/ 7 h 679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</a:gdLst>
                    <a:ahLst/>
                    <a:cxnLst>
                      <a:cxn ang="T120">
                        <a:pos x="T0" y="T1"/>
                      </a:cxn>
                      <a:cxn ang="T121">
                        <a:pos x="T2" y="T3"/>
                      </a:cxn>
                      <a:cxn ang="T122">
                        <a:pos x="T4" y="T5"/>
                      </a:cxn>
                      <a:cxn ang="T123">
                        <a:pos x="T6" y="T7"/>
                      </a:cxn>
                      <a:cxn ang="T124">
                        <a:pos x="T8" y="T9"/>
                      </a:cxn>
                      <a:cxn ang="T125">
                        <a:pos x="T10" y="T11"/>
                      </a:cxn>
                      <a:cxn ang="T126">
                        <a:pos x="T12" y="T13"/>
                      </a:cxn>
                      <a:cxn ang="T127">
                        <a:pos x="T14" y="T15"/>
                      </a:cxn>
                      <a:cxn ang="T128">
                        <a:pos x="T16" y="T17"/>
                      </a:cxn>
                      <a:cxn ang="T129">
                        <a:pos x="T18" y="T19"/>
                      </a:cxn>
                      <a:cxn ang="T130">
                        <a:pos x="T20" y="T21"/>
                      </a:cxn>
                      <a:cxn ang="T131">
                        <a:pos x="T22" y="T23"/>
                      </a:cxn>
                      <a:cxn ang="T132">
                        <a:pos x="T24" y="T25"/>
                      </a:cxn>
                      <a:cxn ang="T133">
                        <a:pos x="T26" y="T27"/>
                      </a:cxn>
                      <a:cxn ang="T134">
                        <a:pos x="T28" y="T29"/>
                      </a:cxn>
                      <a:cxn ang="T135">
                        <a:pos x="T30" y="T31"/>
                      </a:cxn>
                      <a:cxn ang="T136">
                        <a:pos x="T32" y="T33"/>
                      </a:cxn>
                      <a:cxn ang="T137">
                        <a:pos x="T34" y="T35"/>
                      </a:cxn>
                      <a:cxn ang="T138">
                        <a:pos x="T36" y="T37"/>
                      </a:cxn>
                      <a:cxn ang="T139">
                        <a:pos x="T38" y="T39"/>
                      </a:cxn>
                      <a:cxn ang="T140">
                        <a:pos x="T40" y="T41"/>
                      </a:cxn>
                      <a:cxn ang="T141">
                        <a:pos x="T42" y="T43"/>
                      </a:cxn>
                      <a:cxn ang="T142">
                        <a:pos x="T44" y="T45"/>
                      </a:cxn>
                      <a:cxn ang="T143">
                        <a:pos x="T46" y="T47"/>
                      </a:cxn>
                      <a:cxn ang="T144">
                        <a:pos x="T48" y="T49"/>
                      </a:cxn>
                      <a:cxn ang="T145">
                        <a:pos x="T50" y="T51"/>
                      </a:cxn>
                      <a:cxn ang="T146">
                        <a:pos x="T52" y="T53"/>
                      </a:cxn>
                      <a:cxn ang="T147">
                        <a:pos x="T54" y="T55"/>
                      </a:cxn>
                      <a:cxn ang="T148">
                        <a:pos x="T56" y="T57"/>
                      </a:cxn>
                      <a:cxn ang="T149">
                        <a:pos x="T58" y="T59"/>
                      </a:cxn>
                      <a:cxn ang="T150">
                        <a:pos x="T60" y="T61"/>
                      </a:cxn>
                      <a:cxn ang="T151">
                        <a:pos x="T62" y="T63"/>
                      </a:cxn>
                      <a:cxn ang="T152">
                        <a:pos x="T64" y="T65"/>
                      </a:cxn>
                      <a:cxn ang="T153">
                        <a:pos x="T66" y="T67"/>
                      </a:cxn>
                      <a:cxn ang="T154">
                        <a:pos x="T68" y="T69"/>
                      </a:cxn>
                      <a:cxn ang="T155">
                        <a:pos x="T70" y="T71"/>
                      </a:cxn>
                      <a:cxn ang="T156">
                        <a:pos x="T72" y="T73"/>
                      </a:cxn>
                      <a:cxn ang="T157">
                        <a:pos x="T74" y="T75"/>
                      </a:cxn>
                      <a:cxn ang="T158">
                        <a:pos x="T76" y="T77"/>
                      </a:cxn>
                      <a:cxn ang="T159">
                        <a:pos x="T78" y="T79"/>
                      </a:cxn>
                      <a:cxn ang="T160">
                        <a:pos x="T80" y="T81"/>
                      </a:cxn>
                      <a:cxn ang="T161">
                        <a:pos x="T82" y="T83"/>
                      </a:cxn>
                      <a:cxn ang="T162">
                        <a:pos x="T84" y="T85"/>
                      </a:cxn>
                      <a:cxn ang="T163">
                        <a:pos x="T86" y="T87"/>
                      </a:cxn>
                      <a:cxn ang="T164">
                        <a:pos x="T88" y="T89"/>
                      </a:cxn>
                      <a:cxn ang="T165">
                        <a:pos x="T90" y="T91"/>
                      </a:cxn>
                      <a:cxn ang="T166">
                        <a:pos x="T92" y="T93"/>
                      </a:cxn>
                      <a:cxn ang="T167">
                        <a:pos x="T94" y="T95"/>
                      </a:cxn>
                      <a:cxn ang="T168">
                        <a:pos x="T96" y="T97"/>
                      </a:cxn>
                      <a:cxn ang="T169">
                        <a:pos x="T98" y="T99"/>
                      </a:cxn>
                      <a:cxn ang="T170">
                        <a:pos x="T100" y="T101"/>
                      </a:cxn>
                      <a:cxn ang="T171">
                        <a:pos x="T102" y="T103"/>
                      </a:cxn>
                      <a:cxn ang="T172">
                        <a:pos x="T104" y="T105"/>
                      </a:cxn>
                      <a:cxn ang="T173">
                        <a:pos x="T106" y="T107"/>
                      </a:cxn>
                      <a:cxn ang="T174">
                        <a:pos x="T108" y="T109"/>
                      </a:cxn>
                      <a:cxn ang="T175">
                        <a:pos x="T110" y="T111"/>
                      </a:cxn>
                      <a:cxn ang="T176">
                        <a:pos x="T112" y="T113"/>
                      </a:cxn>
                      <a:cxn ang="T177">
                        <a:pos x="T114" y="T115"/>
                      </a:cxn>
                      <a:cxn ang="T178">
                        <a:pos x="T116" y="T117"/>
                      </a:cxn>
                      <a:cxn ang="T179">
                        <a:pos x="T118" y="T119"/>
                      </a:cxn>
                    </a:cxnLst>
                    <a:rect l="0" t="0" r="r" b="b"/>
                    <a:pathLst>
                      <a:path w="473" h="679">
                        <a:moveTo>
                          <a:pt x="391" y="23"/>
                        </a:moveTo>
                        <a:lnTo>
                          <a:pt x="398" y="22"/>
                        </a:lnTo>
                        <a:lnTo>
                          <a:pt x="405" y="21"/>
                        </a:lnTo>
                        <a:lnTo>
                          <a:pt x="414" y="20"/>
                        </a:lnTo>
                        <a:lnTo>
                          <a:pt x="421" y="17"/>
                        </a:lnTo>
                        <a:lnTo>
                          <a:pt x="430" y="14"/>
                        </a:lnTo>
                        <a:lnTo>
                          <a:pt x="437" y="10"/>
                        </a:lnTo>
                        <a:lnTo>
                          <a:pt x="444" y="5"/>
                        </a:lnTo>
                        <a:lnTo>
                          <a:pt x="453" y="0"/>
                        </a:lnTo>
                        <a:lnTo>
                          <a:pt x="453" y="209"/>
                        </a:lnTo>
                        <a:lnTo>
                          <a:pt x="444" y="193"/>
                        </a:lnTo>
                        <a:lnTo>
                          <a:pt x="436" y="177"/>
                        </a:lnTo>
                        <a:lnTo>
                          <a:pt x="426" y="162"/>
                        </a:lnTo>
                        <a:lnTo>
                          <a:pt x="415" y="149"/>
                        </a:lnTo>
                        <a:lnTo>
                          <a:pt x="403" y="138"/>
                        </a:lnTo>
                        <a:lnTo>
                          <a:pt x="390" y="127"/>
                        </a:lnTo>
                        <a:lnTo>
                          <a:pt x="376" y="119"/>
                        </a:lnTo>
                        <a:lnTo>
                          <a:pt x="361" y="110"/>
                        </a:lnTo>
                        <a:lnTo>
                          <a:pt x="349" y="105"/>
                        </a:lnTo>
                        <a:lnTo>
                          <a:pt x="334" y="101"/>
                        </a:lnTo>
                        <a:lnTo>
                          <a:pt x="319" y="97"/>
                        </a:lnTo>
                        <a:lnTo>
                          <a:pt x="302" y="94"/>
                        </a:lnTo>
                        <a:lnTo>
                          <a:pt x="285" y="91"/>
                        </a:lnTo>
                        <a:lnTo>
                          <a:pt x="266" y="89"/>
                        </a:lnTo>
                        <a:lnTo>
                          <a:pt x="247" y="88"/>
                        </a:lnTo>
                        <a:lnTo>
                          <a:pt x="226" y="88"/>
                        </a:lnTo>
                        <a:lnTo>
                          <a:pt x="204" y="89"/>
                        </a:lnTo>
                        <a:lnTo>
                          <a:pt x="186" y="90"/>
                        </a:lnTo>
                        <a:lnTo>
                          <a:pt x="178" y="93"/>
                        </a:lnTo>
                        <a:lnTo>
                          <a:pt x="171" y="94"/>
                        </a:lnTo>
                        <a:lnTo>
                          <a:pt x="164" y="96"/>
                        </a:lnTo>
                        <a:lnTo>
                          <a:pt x="159" y="99"/>
                        </a:lnTo>
                        <a:lnTo>
                          <a:pt x="152" y="103"/>
                        </a:lnTo>
                        <a:lnTo>
                          <a:pt x="145" y="108"/>
                        </a:lnTo>
                        <a:lnTo>
                          <a:pt x="140" y="114"/>
                        </a:lnTo>
                        <a:lnTo>
                          <a:pt x="136" y="121"/>
                        </a:lnTo>
                        <a:lnTo>
                          <a:pt x="134" y="128"/>
                        </a:lnTo>
                        <a:lnTo>
                          <a:pt x="131" y="137"/>
                        </a:lnTo>
                        <a:lnTo>
                          <a:pt x="129" y="145"/>
                        </a:lnTo>
                        <a:lnTo>
                          <a:pt x="129" y="156"/>
                        </a:lnTo>
                        <a:lnTo>
                          <a:pt x="129" y="290"/>
                        </a:lnTo>
                        <a:lnTo>
                          <a:pt x="242" y="290"/>
                        </a:lnTo>
                        <a:lnTo>
                          <a:pt x="260" y="289"/>
                        </a:lnTo>
                        <a:lnTo>
                          <a:pt x="278" y="286"/>
                        </a:lnTo>
                        <a:lnTo>
                          <a:pt x="295" y="282"/>
                        </a:lnTo>
                        <a:lnTo>
                          <a:pt x="311" y="276"/>
                        </a:lnTo>
                        <a:lnTo>
                          <a:pt x="318" y="273"/>
                        </a:lnTo>
                        <a:lnTo>
                          <a:pt x="324" y="268"/>
                        </a:lnTo>
                        <a:lnTo>
                          <a:pt x="332" y="263"/>
                        </a:lnTo>
                        <a:lnTo>
                          <a:pt x="338" y="258"/>
                        </a:lnTo>
                        <a:lnTo>
                          <a:pt x="350" y="246"/>
                        </a:lnTo>
                        <a:lnTo>
                          <a:pt x="361" y="234"/>
                        </a:lnTo>
                        <a:lnTo>
                          <a:pt x="361" y="413"/>
                        </a:lnTo>
                        <a:lnTo>
                          <a:pt x="350" y="400"/>
                        </a:lnTo>
                        <a:lnTo>
                          <a:pt x="338" y="389"/>
                        </a:lnTo>
                        <a:lnTo>
                          <a:pt x="324" y="380"/>
                        </a:lnTo>
                        <a:lnTo>
                          <a:pt x="311" y="372"/>
                        </a:lnTo>
                        <a:lnTo>
                          <a:pt x="295" y="365"/>
                        </a:lnTo>
                        <a:lnTo>
                          <a:pt x="278" y="361"/>
                        </a:lnTo>
                        <a:lnTo>
                          <a:pt x="260" y="359"/>
                        </a:lnTo>
                        <a:lnTo>
                          <a:pt x="242" y="358"/>
                        </a:lnTo>
                        <a:lnTo>
                          <a:pt x="129" y="358"/>
                        </a:lnTo>
                        <a:lnTo>
                          <a:pt x="129" y="522"/>
                        </a:lnTo>
                        <a:lnTo>
                          <a:pt x="129" y="533"/>
                        </a:lnTo>
                        <a:lnTo>
                          <a:pt x="132" y="542"/>
                        </a:lnTo>
                        <a:lnTo>
                          <a:pt x="134" y="552"/>
                        </a:lnTo>
                        <a:lnTo>
                          <a:pt x="137" y="559"/>
                        </a:lnTo>
                        <a:lnTo>
                          <a:pt x="142" y="566"/>
                        </a:lnTo>
                        <a:lnTo>
                          <a:pt x="147" y="573"/>
                        </a:lnTo>
                        <a:lnTo>
                          <a:pt x="155" y="578"/>
                        </a:lnTo>
                        <a:lnTo>
                          <a:pt x="162" y="582"/>
                        </a:lnTo>
                        <a:lnTo>
                          <a:pt x="167" y="584"/>
                        </a:lnTo>
                        <a:lnTo>
                          <a:pt x="175" y="586"/>
                        </a:lnTo>
                        <a:lnTo>
                          <a:pt x="182" y="588"/>
                        </a:lnTo>
                        <a:lnTo>
                          <a:pt x="191" y="591"/>
                        </a:lnTo>
                        <a:lnTo>
                          <a:pt x="211" y="592"/>
                        </a:lnTo>
                        <a:lnTo>
                          <a:pt x="235" y="593"/>
                        </a:lnTo>
                        <a:lnTo>
                          <a:pt x="258" y="593"/>
                        </a:lnTo>
                        <a:lnTo>
                          <a:pt x="279" y="592"/>
                        </a:lnTo>
                        <a:lnTo>
                          <a:pt x="299" y="590"/>
                        </a:lnTo>
                        <a:lnTo>
                          <a:pt x="318" y="587"/>
                        </a:lnTo>
                        <a:lnTo>
                          <a:pt x="335" y="583"/>
                        </a:lnTo>
                        <a:lnTo>
                          <a:pt x="351" y="580"/>
                        </a:lnTo>
                        <a:lnTo>
                          <a:pt x="365" y="575"/>
                        </a:lnTo>
                        <a:lnTo>
                          <a:pt x="378" y="568"/>
                        </a:lnTo>
                        <a:lnTo>
                          <a:pt x="392" y="561"/>
                        </a:lnTo>
                        <a:lnTo>
                          <a:pt x="405" y="552"/>
                        </a:lnTo>
                        <a:lnTo>
                          <a:pt x="419" y="541"/>
                        </a:lnTo>
                        <a:lnTo>
                          <a:pt x="431" y="528"/>
                        </a:lnTo>
                        <a:lnTo>
                          <a:pt x="442" y="515"/>
                        </a:lnTo>
                        <a:lnTo>
                          <a:pt x="454" y="499"/>
                        </a:lnTo>
                        <a:lnTo>
                          <a:pt x="463" y="482"/>
                        </a:lnTo>
                        <a:lnTo>
                          <a:pt x="473" y="463"/>
                        </a:lnTo>
                        <a:lnTo>
                          <a:pt x="473" y="679"/>
                        </a:lnTo>
                        <a:lnTo>
                          <a:pt x="465" y="674"/>
                        </a:lnTo>
                        <a:lnTo>
                          <a:pt x="457" y="670"/>
                        </a:lnTo>
                        <a:lnTo>
                          <a:pt x="450" y="666"/>
                        </a:lnTo>
                        <a:lnTo>
                          <a:pt x="441" y="663"/>
                        </a:lnTo>
                        <a:lnTo>
                          <a:pt x="433" y="661"/>
                        </a:lnTo>
                        <a:lnTo>
                          <a:pt x="423" y="660"/>
                        </a:lnTo>
                        <a:lnTo>
                          <a:pt x="415" y="659"/>
                        </a:lnTo>
                        <a:lnTo>
                          <a:pt x="405" y="658"/>
                        </a:lnTo>
                        <a:lnTo>
                          <a:pt x="0" y="658"/>
                        </a:lnTo>
                        <a:lnTo>
                          <a:pt x="10" y="648"/>
                        </a:lnTo>
                        <a:lnTo>
                          <a:pt x="19" y="637"/>
                        </a:lnTo>
                        <a:lnTo>
                          <a:pt x="27" y="624"/>
                        </a:lnTo>
                        <a:lnTo>
                          <a:pt x="34" y="612"/>
                        </a:lnTo>
                        <a:lnTo>
                          <a:pt x="38" y="598"/>
                        </a:lnTo>
                        <a:lnTo>
                          <a:pt x="42" y="582"/>
                        </a:lnTo>
                        <a:lnTo>
                          <a:pt x="44" y="566"/>
                        </a:lnTo>
                        <a:lnTo>
                          <a:pt x="45" y="549"/>
                        </a:lnTo>
                        <a:lnTo>
                          <a:pt x="45" y="132"/>
                        </a:lnTo>
                        <a:lnTo>
                          <a:pt x="44" y="115"/>
                        </a:lnTo>
                        <a:lnTo>
                          <a:pt x="42" y="99"/>
                        </a:lnTo>
                        <a:lnTo>
                          <a:pt x="38" y="84"/>
                        </a:lnTo>
                        <a:lnTo>
                          <a:pt x="34" y="69"/>
                        </a:lnTo>
                        <a:lnTo>
                          <a:pt x="27" y="57"/>
                        </a:lnTo>
                        <a:lnTo>
                          <a:pt x="19" y="45"/>
                        </a:lnTo>
                        <a:lnTo>
                          <a:pt x="10" y="34"/>
                        </a:lnTo>
                        <a:lnTo>
                          <a:pt x="0" y="23"/>
                        </a:lnTo>
                        <a:lnTo>
                          <a:pt x="391" y="2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50" name="Freeform 952"/>
                  <p:cNvSpPr>
                    <a:spLocks noChangeAspect="1"/>
                  </p:cNvSpPr>
                  <p:nvPr/>
                </p:nvSpPr>
                <p:spPr bwMode="auto">
                  <a:xfrm>
                    <a:off x="3363" y="2262"/>
                    <a:ext cx="207" cy="193"/>
                  </a:xfrm>
                  <a:custGeom>
                    <a:avLst/>
                    <a:gdLst>
                      <a:gd name="T0" fmla="*/ 158 w 688"/>
                      <a:gd name="T1" fmla="*/ 190 h 635"/>
                      <a:gd name="T2" fmla="*/ 163 w 688"/>
                      <a:gd name="T3" fmla="*/ 183 h 635"/>
                      <a:gd name="T4" fmla="*/ 167 w 688"/>
                      <a:gd name="T5" fmla="*/ 175 h 635"/>
                      <a:gd name="T6" fmla="*/ 168 w 688"/>
                      <a:gd name="T7" fmla="*/ 165 h 635"/>
                      <a:gd name="T8" fmla="*/ 168 w 688"/>
                      <a:gd name="T9" fmla="*/ 53 h 635"/>
                      <a:gd name="T10" fmla="*/ 169 w 688"/>
                      <a:gd name="T11" fmla="*/ 36 h 635"/>
                      <a:gd name="T12" fmla="*/ 171 w 688"/>
                      <a:gd name="T13" fmla="*/ 21 h 635"/>
                      <a:gd name="T14" fmla="*/ 166 w 688"/>
                      <a:gd name="T15" fmla="*/ 38 h 635"/>
                      <a:gd name="T16" fmla="*/ 161 w 688"/>
                      <a:gd name="T17" fmla="*/ 53 h 635"/>
                      <a:gd name="T18" fmla="*/ 118 w 688"/>
                      <a:gd name="T19" fmla="*/ 183 h 635"/>
                      <a:gd name="T20" fmla="*/ 117 w 688"/>
                      <a:gd name="T21" fmla="*/ 191 h 635"/>
                      <a:gd name="T22" fmla="*/ 87 w 688"/>
                      <a:gd name="T23" fmla="*/ 193 h 635"/>
                      <a:gd name="T24" fmla="*/ 88 w 688"/>
                      <a:gd name="T25" fmla="*/ 187 h 635"/>
                      <a:gd name="T26" fmla="*/ 86 w 688"/>
                      <a:gd name="T27" fmla="*/ 180 h 635"/>
                      <a:gd name="T28" fmla="*/ 41 w 688"/>
                      <a:gd name="T29" fmla="*/ 46 h 635"/>
                      <a:gd name="T30" fmla="*/ 36 w 688"/>
                      <a:gd name="T31" fmla="*/ 29 h 635"/>
                      <a:gd name="T32" fmla="*/ 35 w 688"/>
                      <a:gd name="T33" fmla="*/ 28 h 635"/>
                      <a:gd name="T34" fmla="*/ 36 w 688"/>
                      <a:gd name="T35" fmla="*/ 43 h 635"/>
                      <a:gd name="T36" fmla="*/ 36 w 688"/>
                      <a:gd name="T37" fmla="*/ 160 h 635"/>
                      <a:gd name="T38" fmla="*/ 37 w 688"/>
                      <a:gd name="T39" fmla="*/ 170 h 635"/>
                      <a:gd name="T40" fmla="*/ 40 w 688"/>
                      <a:gd name="T41" fmla="*/ 179 h 635"/>
                      <a:gd name="T42" fmla="*/ 44 w 688"/>
                      <a:gd name="T43" fmla="*/ 186 h 635"/>
                      <a:gd name="T44" fmla="*/ 50 w 688"/>
                      <a:gd name="T45" fmla="*/ 193 h 635"/>
                      <a:gd name="T46" fmla="*/ 3 w 688"/>
                      <a:gd name="T47" fmla="*/ 190 h 635"/>
                      <a:gd name="T48" fmla="*/ 8 w 688"/>
                      <a:gd name="T49" fmla="*/ 183 h 635"/>
                      <a:gd name="T50" fmla="*/ 12 w 688"/>
                      <a:gd name="T51" fmla="*/ 175 h 635"/>
                      <a:gd name="T52" fmla="*/ 13 w 688"/>
                      <a:gd name="T53" fmla="*/ 165 h 635"/>
                      <a:gd name="T54" fmla="*/ 14 w 688"/>
                      <a:gd name="T55" fmla="*/ 33 h 635"/>
                      <a:gd name="T56" fmla="*/ 13 w 688"/>
                      <a:gd name="T57" fmla="*/ 23 h 635"/>
                      <a:gd name="T58" fmla="*/ 10 w 688"/>
                      <a:gd name="T59" fmla="*/ 14 h 635"/>
                      <a:gd name="T60" fmla="*/ 6 w 688"/>
                      <a:gd name="T61" fmla="*/ 7 h 635"/>
                      <a:gd name="T62" fmla="*/ 0 w 688"/>
                      <a:gd name="T63" fmla="*/ 0 h 635"/>
                      <a:gd name="T64" fmla="*/ 54 w 688"/>
                      <a:gd name="T65" fmla="*/ 1 h 635"/>
                      <a:gd name="T66" fmla="*/ 53 w 688"/>
                      <a:gd name="T67" fmla="*/ 5 h 635"/>
                      <a:gd name="T68" fmla="*/ 53 w 688"/>
                      <a:gd name="T69" fmla="*/ 7 h 635"/>
                      <a:gd name="T70" fmla="*/ 94 w 688"/>
                      <a:gd name="T71" fmla="*/ 130 h 635"/>
                      <a:gd name="T72" fmla="*/ 99 w 688"/>
                      <a:gd name="T73" fmla="*/ 147 h 635"/>
                      <a:gd name="T74" fmla="*/ 103 w 688"/>
                      <a:gd name="T75" fmla="*/ 167 h 635"/>
                      <a:gd name="T76" fmla="*/ 107 w 688"/>
                      <a:gd name="T77" fmla="*/ 146 h 635"/>
                      <a:gd name="T78" fmla="*/ 112 w 688"/>
                      <a:gd name="T79" fmla="*/ 130 h 635"/>
                      <a:gd name="T80" fmla="*/ 153 w 688"/>
                      <a:gd name="T81" fmla="*/ 7 h 635"/>
                      <a:gd name="T82" fmla="*/ 153 w 688"/>
                      <a:gd name="T83" fmla="*/ 6 h 635"/>
                      <a:gd name="T84" fmla="*/ 153 w 688"/>
                      <a:gd name="T85" fmla="*/ 4 h 635"/>
                      <a:gd name="T86" fmla="*/ 207 w 688"/>
                      <a:gd name="T87" fmla="*/ 0 h 635"/>
                      <a:gd name="T88" fmla="*/ 201 w 688"/>
                      <a:gd name="T89" fmla="*/ 6 h 635"/>
                      <a:gd name="T90" fmla="*/ 197 w 688"/>
                      <a:gd name="T91" fmla="*/ 14 h 635"/>
                      <a:gd name="T92" fmla="*/ 195 w 688"/>
                      <a:gd name="T93" fmla="*/ 23 h 635"/>
                      <a:gd name="T94" fmla="*/ 193 w 688"/>
                      <a:gd name="T95" fmla="*/ 33 h 635"/>
                      <a:gd name="T96" fmla="*/ 193 w 688"/>
                      <a:gd name="T97" fmla="*/ 165 h 635"/>
                      <a:gd name="T98" fmla="*/ 196 w 688"/>
                      <a:gd name="T99" fmla="*/ 175 h 635"/>
                      <a:gd name="T100" fmla="*/ 199 w 688"/>
                      <a:gd name="T101" fmla="*/ 183 h 635"/>
                      <a:gd name="T102" fmla="*/ 204 w 688"/>
                      <a:gd name="T103" fmla="*/ 190 h 635"/>
                      <a:gd name="T104" fmla="*/ 155 w 688"/>
                      <a:gd name="T105" fmla="*/ 193 h 635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</a:gdLst>
                    <a:ahLst/>
                    <a:cxnLst>
                      <a:cxn ang="T106">
                        <a:pos x="T0" y="T1"/>
                      </a:cxn>
                      <a:cxn ang="T107">
                        <a:pos x="T2" y="T3"/>
                      </a:cxn>
                      <a:cxn ang="T108">
                        <a:pos x="T4" y="T5"/>
                      </a:cxn>
                      <a:cxn ang="T109">
                        <a:pos x="T6" y="T7"/>
                      </a:cxn>
                      <a:cxn ang="T110">
                        <a:pos x="T8" y="T9"/>
                      </a:cxn>
                      <a:cxn ang="T111">
                        <a:pos x="T10" y="T11"/>
                      </a:cxn>
                      <a:cxn ang="T112">
                        <a:pos x="T12" y="T13"/>
                      </a:cxn>
                      <a:cxn ang="T113">
                        <a:pos x="T14" y="T15"/>
                      </a:cxn>
                      <a:cxn ang="T114">
                        <a:pos x="T16" y="T17"/>
                      </a:cxn>
                      <a:cxn ang="T115">
                        <a:pos x="T18" y="T19"/>
                      </a:cxn>
                      <a:cxn ang="T116">
                        <a:pos x="T20" y="T21"/>
                      </a:cxn>
                      <a:cxn ang="T117">
                        <a:pos x="T22" y="T23"/>
                      </a:cxn>
                      <a:cxn ang="T118">
                        <a:pos x="T24" y="T25"/>
                      </a:cxn>
                      <a:cxn ang="T119">
                        <a:pos x="T26" y="T27"/>
                      </a:cxn>
                      <a:cxn ang="T120">
                        <a:pos x="T28" y="T29"/>
                      </a:cxn>
                      <a:cxn ang="T121">
                        <a:pos x="T30" y="T31"/>
                      </a:cxn>
                      <a:cxn ang="T122">
                        <a:pos x="T32" y="T33"/>
                      </a:cxn>
                      <a:cxn ang="T123">
                        <a:pos x="T34" y="T35"/>
                      </a:cxn>
                      <a:cxn ang="T124">
                        <a:pos x="T36" y="T37"/>
                      </a:cxn>
                      <a:cxn ang="T125">
                        <a:pos x="T38" y="T39"/>
                      </a:cxn>
                      <a:cxn ang="T126">
                        <a:pos x="T40" y="T41"/>
                      </a:cxn>
                      <a:cxn ang="T127">
                        <a:pos x="T42" y="T43"/>
                      </a:cxn>
                      <a:cxn ang="T128">
                        <a:pos x="T44" y="T45"/>
                      </a:cxn>
                      <a:cxn ang="T129">
                        <a:pos x="T46" y="T47"/>
                      </a:cxn>
                      <a:cxn ang="T130">
                        <a:pos x="T48" y="T49"/>
                      </a:cxn>
                      <a:cxn ang="T131">
                        <a:pos x="T50" y="T51"/>
                      </a:cxn>
                      <a:cxn ang="T132">
                        <a:pos x="T52" y="T53"/>
                      </a:cxn>
                      <a:cxn ang="T133">
                        <a:pos x="T54" y="T55"/>
                      </a:cxn>
                      <a:cxn ang="T134">
                        <a:pos x="T56" y="T57"/>
                      </a:cxn>
                      <a:cxn ang="T135">
                        <a:pos x="T58" y="T59"/>
                      </a:cxn>
                      <a:cxn ang="T136">
                        <a:pos x="T60" y="T61"/>
                      </a:cxn>
                      <a:cxn ang="T137">
                        <a:pos x="T62" y="T63"/>
                      </a:cxn>
                      <a:cxn ang="T138">
                        <a:pos x="T64" y="T65"/>
                      </a:cxn>
                      <a:cxn ang="T139">
                        <a:pos x="T66" y="T67"/>
                      </a:cxn>
                      <a:cxn ang="T140">
                        <a:pos x="T68" y="T69"/>
                      </a:cxn>
                      <a:cxn ang="T141">
                        <a:pos x="T70" y="T71"/>
                      </a:cxn>
                      <a:cxn ang="T142">
                        <a:pos x="T72" y="T73"/>
                      </a:cxn>
                      <a:cxn ang="T143">
                        <a:pos x="T74" y="T75"/>
                      </a:cxn>
                      <a:cxn ang="T144">
                        <a:pos x="T76" y="T77"/>
                      </a:cxn>
                      <a:cxn ang="T145">
                        <a:pos x="T78" y="T79"/>
                      </a:cxn>
                      <a:cxn ang="T146">
                        <a:pos x="T80" y="T81"/>
                      </a:cxn>
                      <a:cxn ang="T147">
                        <a:pos x="T82" y="T83"/>
                      </a:cxn>
                      <a:cxn ang="T148">
                        <a:pos x="T84" y="T85"/>
                      </a:cxn>
                      <a:cxn ang="T149">
                        <a:pos x="T86" y="T87"/>
                      </a:cxn>
                      <a:cxn ang="T150">
                        <a:pos x="T88" y="T89"/>
                      </a:cxn>
                      <a:cxn ang="T151">
                        <a:pos x="T90" y="T91"/>
                      </a:cxn>
                      <a:cxn ang="T152">
                        <a:pos x="T92" y="T93"/>
                      </a:cxn>
                      <a:cxn ang="T153">
                        <a:pos x="T94" y="T95"/>
                      </a:cxn>
                      <a:cxn ang="T154">
                        <a:pos x="T96" y="T97"/>
                      </a:cxn>
                      <a:cxn ang="T155">
                        <a:pos x="T98" y="T99"/>
                      </a:cxn>
                      <a:cxn ang="T156">
                        <a:pos x="T100" y="T101"/>
                      </a:cxn>
                      <a:cxn ang="T157">
                        <a:pos x="T102" y="T103"/>
                      </a:cxn>
                      <a:cxn ang="T158">
                        <a:pos x="T104" y="T105"/>
                      </a:cxn>
                    </a:cxnLst>
                    <a:rect l="0" t="0" r="r" b="b"/>
                    <a:pathLst>
                      <a:path w="688" h="635">
                        <a:moveTo>
                          <a:pt x="515" y="635"/>
                        </a:moveTo>
                        <a:lnTo>
                          <a:pt x="526" y="625"/>
                        </a:lnTo>
                        <a:lnTo>
                          <a:pt x="536" y="614"/>
                        </a:lnTo>
                        <a:lnTo>
                          <a:pt x="543" y="601"/>
                        </a:lnTo>
                        <a:lnTo>
                          <a:pt x="550" y="589"/>
                        </a:lnTo>
                        <a:lnTo>
                          <a:pt x="554" y="575"/>
                        </a:lnTo>
                        <a:lnTo>
                          <a:pt x="558" y="559"/>
                        </a:lnTo>
                        <a:lnTo>
                          <a:pt x="559" y="543"/>
                        </a:lnTo>
                        <a:lnTo>
                          <a:pt x="560" y="526"/>
                        </a:lnTo>
                        <a:lnTo>
                          <a:pt x="560" y="174"/>
                        </a:lnTo>
                        <a:lnTo>
                          <a:pt x="561" y="146"/>
                        </a:lnTo>
                        <a:lnTo>
                          <a:pt x="562" y="120"/>
                        </a:lnTo>
                        <a:lnTo>
                          <a:pt x="565" y="94"/>
                        </a:lnTo>
                        <a:lnTo>
                          <a:pt x="569" y="68"/>
                        </a:lnTo>
                        <a:lnTo>
                          <a:pt x="561" y="97"/>
                        </a:lnTo>
                        <a:lnTo>
                          <a:pt x="553" y="124"/>
                        </a:lnTo>
                        <a:lnTo>
                          <a:pt x="544" y="151"/>
                        </a:lnTo>
                        <a:lnTo>
                          <a:pt x="536" y="176"/>
                        </a:lnTo>
                        <a:lnTo>
                          <a:pt x="393" y="591"/>
                        </a:lnTo>
                        <a:lnTo>
                          <a:pt x="391" y="602"/>
                        </a:lnTo>
                        <a:lnTo>
                          <a:pt x="390" y="616"/>
                        </a:lnTo>
                        <a:lnTo>
                          <a:pt x="390" y="628"/>
                        </a:lnTo>
                        <a:lnTo>
                          <a:pt x="391" y="635"/>
                        </a:lnTo>
                        <a:lnTo>
                          <a:pt x="288" y="635"/>
                        </a:lnTo>
                        <a:lnTo>
                          <a:pt x="291" y="627"/>
                        </a:lnTo>
                        <a:lnTo>
                          <a:pt x="291" y="616"/>
                        </a:lnTo>
                        <a:lnTo>
                          <a:pt x="290" y="602"/>
                        </a:lnTo>
                        <a:lnTo>
                          <a:pt x="287" y="591"/>
                        </a:lnTo>
                        <a:lnTo>
                          <a:pt x="144" y="176"/>
                        </a:lnTo>
                        <a:lnTo>
                          <a:pt x="135" y="150"/>
                        </a:lnTo>
                        <a:lnTo>
                          <a:pt x="126" y="123"/>
                        </a:lnTo>
                        <a:lnTo>
                          <a:pt x="119" y="96"/>
                        </a:lnTo>
                        <a:lnTo>
                          <a:pt x="110" y="68"/>
                        </a:lnTo>
                        <a:lnTo>
                          <a:pt x="116" y="91"/>
                        </a:lnTo>
                        <a:lnTo>
                          <a:pt x="119" y="116"/>
                        </a:lnTo>
                        <a:lnTo>
                          <a:pt x="121" y="143"/>
                        </a:lnTo>
                        <a:lnTo>
                          <a:pt x="121" y="174"/>
                        </a:lnTo>
                        <a:lnTo>
                          <a:pt x="121" y="526"/>
                        </a:lnTo>
                        <a:lnTo>
                          <a:pt x="122" y="543"/>
                        </a:lnTo>
                        <a:lnTo>
                          <a:pt x="124" y="558"/>
                        </a:lnTo>
                        <a:lnTo>
                          <a:pt x="127" y="573"/>
                        </a:lnTo>
                        <a:lnTo>
                          <a:pt x="133" y="588"/>
                        </a:lnTo>
                        <a:lnTo>
                          <a:pt x="139" y="600"/>
                        </a:lnTo>
                        <a:lnTo>
                          <a:pt x="146" y="613"/>
                        </a:lnTo>
                        <a:lnTo>
                          <a:pt x="156" y="624"/>
                        </a:lnTo>
                        <a:lnTo>
                          <a:pt x="166" y="635"/>
                        </a:lnTo>
                        <a:lnTo>
                          <a:pt x="0" y="635"/>
                        </a:lnTo>
                        <a:lnTo>
                          <a:pt x="10" y="625"/>
                        </a:lnTo>
                        <a:lnTo>
                          <a:pt x="20" y="614"/>
                        </a:lnTo>
                        <a:lnTo>
                          <a:pt x="27" y="601"/>
                        </a:lnTo>
                        <a:lnTo>
                          <a:pt x="34" y="589"/>
                        </a:lnTo>
                        <a:lnTo>
                          <a:pt x="39" y="575"/>
                        </a:lnTo>
                        <a:lnTo>
                          <a:pt x="42" y="559"/>
                        </a:lnTo>
                        <a:lnTo>
                          <a:pt x="44" y="543"/>
                        </a:lnTo>
                        <a:lnTo>
                          <a:pt x="45" y="526"/>
                        </a:lnTo>
                        <a:lnTo>
                          <a:pt x="45" y="109"/>
                        </a:lnTo>
                        <a:lnTo>
                          <a:pt x="44" y="92"/>
                        </a:lnTo>
                        <a:lnTo>
                          <a:pt x="42" y="76"/>
                        </a:lnTo>
                        <a:lnTo>
                          <a:pt x="39" y="61"/>
                        </a:lnTo>
                        <a:lnTo>
                          <a:pt x="34" y="46"/>
                        </a:lnTo>
                        <a:lnTo>
                          <a:pt x="27" y="34"/>
                        </a:lnTo>
                        <a:lnTo>
                          <a:pt x="20" y="22"/>
                        </a:lnTo>
                        <a:lnTo>
                          <a:pt x="10" y="11"/>
                        </a:lnTo>
                        <a:lnTo>
                          <a:pt x="0" y="0"/>
                        </a:lnTo>
                        <a:lnTo>
                          <a:pt x="180" y="0"/>
                        </a:lnTo>
                        <a:lnTo>
                          <a:pt x="178" y="4"/>
                        </a:lnTo>
                        <a:lnTo>
                          <a:pt x="176" y="10"/>
                        </a:lnTo>
                        <a:lnTo>
                          <a:pt x="175" y="15"/>
                        </a:lnTo>
                        <a:lnTo>
                          <a:pt x="175" y="19"/>
                        </a:lnTo>
                        <a:lnTo>
                          <a:pt x="175" y="22"/>
                        </a:lnTo>
                        <a:lnTo>
                          <a:pt x="175" y="25"/>
                        </a:lnTo>
                        <a:lnTo>
                          <a:pt x="313" y="428"/>
                        </a:lnTo>
                        <a:lnTo>
                          <a:pt x="322" y="455"/>
                        </a:lnTo>
                        <a:lnTo>
                          <a:pt x="330" y="483"/>
                        </a:lnTo>
                        <a:lnTo>
                          <a:pt x="337" y="514"/>
                        </a:lnTo>
                        <a:lnTo>
                          <a:pt x="342" y="548"/>
                        </a:lnTo>
                        <a:lnTo>
                          <a:pt x="350" y="512"/>
                        </a:lnTo>
                        <a:lnTo>
                          <a:pt x="357" y="480"/>
                        </a:lnTo>
                        <a:lnTo>
                          <a:pt x="364" y="453"/>
                        </a:lnTo>
                        <a:lnTo>
                          <a:pt x="372" y="428"/>
                        </a:lnTo>
                        <a:lnTo>
                          <a:pt x="509" y="25"/>
                        </a:lnTo>
                        <a:lnTo>
                          <a:pt x="509" y="24"/>
                        </a:lnTo>
                        <a:lnTo>
                          <a:pt x="510" y="24"/>
                        </a:lnTo>
                        <a:lnTo>
                          <a:pt x="510" y="20"/>
                        </a:lnTo>
                        <a:lnTo>
                          <a:pt x="510" y="17"/>
                        </a:lnTo>
                        <a:lnTo>
                          <a:pt x="509" y="12"/>
                        </a:lnTo>
                        <a:lnTo>
                          <a:pt x="505" y="0"/>
                        </a:lnTo>
                        <a:lnTo>
                          <a:pt x="688" y="0"/>
                        </a:lnTo>
                        <a:lnTo>
                          <a:pt x="678" y="10"/>
                        </a:lnTo>
                        <a:lnTo>
                          <a:pt x="669" y="21"/>
                        </a:lnTo>
                        <a:lnTo>
                          <a:pt x="661" y="33"/>
                        </a:lnTo>
                        <a:lnTo>
                          <a:pt x="655" y="46"/>
                        </a:lnTo>
                        <a:lnTo>
                          <a:pt x="650" y="60"/>
                        </a:lnTo>
                        <a:lnTo>
                          <a:pt x="647" y="76"/>
                        </a:lnTo>
                        <a:lnTo>
                          <a:pt x="643" y="92"/>
                        </a:lnTo>
                        <a:lnTo>
                          <a:pt x="643" y="109"/>
                        </a:lnTo>
                        <a:lnTo>
                          <a:pt x="643" y="526"/>
                        </a:lnTo>
                        <a:lnTo>
                          <a:pt x="643" y="543"/>
                        </a:lnTo>
                        <a:lnTo>
                          <a:pt x="647" y="559"/>
                        </a:lnTo>
                        <a:lnTo>
                          <a:pt x="650" y="575"/>
                        </a:lnTo>
                        <a:lnTo>
                          <a:pt x="655" y="589"/>
                        </a:lnTo>
                        <a:lnTo>
                          <a:pt x="661" y="601"/>
                        </a:lnTo>
                        <a:lnTo>
                          <a:pt x="669" y="614"/>
                        </a:lnTo>
                        <a:lnTo>
                          <a:pt x="678" y="625"/>
                        </a:lnTo>
                        <a:lnTo>
                          <a:pt x="688" y="635"/>
                        </a:lnTo>
                        <a:lnTo>
                          <a:pt x="515" y="635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51" name="Freeform 953"/>
                  <p:cNvSpPr>
                    <a:spLocks noChangeAspect="1"/>
                  </p:cNvSpPr>
                  <p:nvPr/>
                </p:nvSpPr>
                <p:spPr bwMode="auto">
                  <a:xfrm>
                    <a:off x="4028" y="2262"/>
                    <a:ext cx="64" cy="193"/>
                  </a:xfrm>
                  <a:custGeom>
                    <a:avLst/>
                    <a:gdLst>
                      <a:gd name="T0" fmla="*/ 29 w 232"/>
                      <a:gd name="T1" fmla="*/ 59 h 648"/>
                      <a:gd name="T2" fmla="*/ 13 w 232"/>
                      <a:gd name="T3" fmla="*/ 59 h 648"/>
                      <a:gd name="T4" fmla="*/ 9 w 232"/>
                      <a:gd name="T5" fmla="*/ 59 h 648"/>
                      <a:gd name="T6" fmla="*/ 6 w 232"/>
                      <a:gd name="T7" fmla="*/ 60 h 648"/>
                      <a:gd name="T8" fmla="*/ 4 w 232"/>
                      <a:gd name="T9" fmla="*/ 61 h 648"/>
                      <a:gd name="T10" fmla="*/ 3 w 232"/>
                      <a:gd name="T11" fmla="*/ 62 h 648"/>
                      <a:gd name="T12" fmla="*/ 2 w 232"/>
                      <a:gd name="T13" fmla="*/ 62 h 648"/>
                      <a:gd name="T14" fmla="*/ 0 w 232"/>
                      <a:gd name="T15" fmla="*/ 63 h 648"/>
                      <a:gd name="T16" fmla="*/ 0 w 232"/>
                      <a:gd name="T17" fmla="*/ 35 h 648"/>
                      <a:gd name="T18" fmla="*/ 4 w 232"/>
                      <a:gd name="T19" fmla="*/ 38 h 648"/>
                      <a:gd name="T20" fmla="*/ 7 w 232"/>
                      <a:gd name="T21" fmla="*/ 38 h 648"/>
                      <a:gd name="T22" fmla="*/ 10 w 232"/>
                      <a:gd name="T23" fmla="*/ 39 h 648"/>
                      <a:gd name="T24" fmla="*/ 14 w 232"/>
                      <a:gd name="T25" fmla="*/ 39 h 648"/>
                      <a:gd name="T26" fmla="*/ 16 w 232"/>
                      <a:gd name="T27" fmla="*/ 39 h 648"/>
                      <a:gd name="T28" fmla="*/ 19 w 232"/>
                      <a:gd name="T29" fmla="*/ 39 h 648"/>
                      <a:gd name="T30" fmla="*/ 21 w 232"/>
                      <a:gd name="T31" fmla="*/ 38 h 648"/>
                      <a:gd name="T32" fmla="*/ 23 w 232"/>
                      <a:gd name="T33" fmla="*/ 38 h 648"/>
                      <a:gd name="T34" fmla="*/ 25 w 232"/>
                      <a:gd name="T35" fmla="*/ 37 h 648"/>
                      <a:gd name="T36" fmla="*/ 26 w 232"/>
                      <a:gd name="T37" fmla="*/ 35 h 648"/>
                      <a:gd name="T38" fmla="*/ 28 w 232"/>
                      <a:gd name="T39" fmla="*/ 34 h 648"/>
                      <a:gd name="T40" fmla="*/ 30 w 232"/>
                      <a:gd name="T41" fmla="*/ 33 h 648"/>
                      <a:gd name="T42" fmla="*/ 31 w 232"/>
                      <a:gd name="T43" fmla="*/ 31 h 648"/>
                      <a:gd name="T44" fmla="*/ 32 w 232"/>
                      <a:gd name="T45" fmla="*/ 29 h 648"/>
                      <a:gd name="T46" fmla="*/ 33 w 232"/>
                      <a:gd name="T47" fmla="*/ 27 h 648"/>
                      <a:gd name="T48" fmla="*/ 34 w 232"/>
                      <a:gd name="T49" fmla="*/ 25 h 648"/>
                      <a:gd name="T50" fmla="*/ 34 w 232"/>
                      <a:gd name="T51" fmla="*/ 22 h 648"/>
                      <a:gd name="T52" fmla="*/ 35 w 232"/>
                      <a:gd name="T53" fmla="*/ 20 h 648"/>
                      <a:gd name="T54" fmla="*/ 35 w 232"/>
                      <a:gd name="T55" fmla="*/ 17 h 648"/>
                      <a:gd name="T56" fmla="*/ 35 w 232"/>
                      <a:gd name="T57" fmla="*/ 14 h 648"/>
                      <a:gd name="T58" fmla="*/ 35 w 232"/>
                      <a:gd name="T59" fmla="*/ 10 h 648"/>
                      <a:gd name="T60" fmla="*/ 34 w 232"/>
                      <a:gd name="T61" fmla="*/ 6 h 648"/>
                      <a:gd name="T62" fmla="*/ 34 w 232"/>
                      <a:gd name="T63" fmla="*/ 3 h 648"/>
                      <a:gd name="T64" fmla="*/ 32 w 232"/>
                      <a:gd name="T65" fmla="*/ 0 h 648"/>
                      <a:gd name="T66" fmla="*/ 54 w 232"/>
                      <a:gd name="T67" fmla="*/ 0 h 648"/>
                      <a:gd name="T68" fmla="*/ 53 w 232"/>
                      <a:gd name="T69" fmla="*/ 4 h 648"/>
                      <a:gd name="T70" fmla="*/ 53 w 232"/>
                      <a:gd name="T71" fmla="*/ 10 h 648"/>
                      <a:gd name="T72" fmla="*/ 52 w 232"/>
                      <a:gd name="T73" fmla="*/ 15 h 648"/>
                      <a:gd name="T74" fmla="*/ 52 w 232"/>
                      <a:gd name="T75" fmla="*/ 21 h 648"/>
                      <a:gd name="T76" fmla="*/ 52 w 232"/>
                      <a:gd name="T77" fmla="*/ 161 h 648"/>
                      <a:gd name="T78" fmla="*/ 52 w 232"/>
                      <a:gd name="T79" fmla="*/ 166 h 648"/>
                      <a:gd name="T80" fmla="*/ 53 w 232"/>
                      <a:gd name="T81" fmla="*/ 170 h 648"/>
                      <a:gd name="T82" fmla="*/ 54 w 232"/>
                      <a:gd name="T83" fmla="*/ 175 h 648"/>
                      <a:gd name="T84" fmla="*/ 55 w 232"/>
                      <a:gd name="T85" fmla="*/ 179 h 648"/>
                      <a:gd name="T86" fmla="*/ 57 w 232"/>
                      <a:gd name="T87" fmla="*/ 183 h 648"/>
                      <a:gd name="T88" fmla="*/ 59 w 232"/>
                      <a:gd name="T89" fmla="*/ 187 h 648"/>
                      <a:gd name="T90" fmla="*/ 61 w 232"/>
                      <a:gd name="T91" fmla="*/ 190 h 648"/>
                      <a:gd name="T92" fmla="*/ 64 w 232"/>
                      <a:gd name="T93" fmla="*/ 193 h 648"/>
                      <a:gd name="T94" fmla="*/ 17 w 232"/>
                      <a:gd name="T95" fmla="*/ 193 h 648"/>
                      <a:gd name="T96" fmla="*/ 20 w 232"/>
                      <a:gd name="T97" fmla="*/ 190 h 648"/>
                      <a:gd name="T98" fmla="*/ 22 w 232"/>
                      <a:gd name="T99" fmla="*/ 187 h 648"/>
                      <a:gd name="T100" fmla="*/ 24 w 232"/>
                      <a:gd name="T101" fmla="*/ 183 h 648"/>
                      <a:gd name="T102" fmla="*/ 26 w 232"/>
                      <a:gd name="T103" fmla="*/ 179 h 648"/>
                      <a:gd name="T104" fmla="*/ 27 w 232"/>
                      <a:gd name="T105" fmla="*/ 175 h 648"/>
                      <a:gd name="T106" fmla="*/ 28 w 232"/>
                      <a:gd name="T107" fmla="*/ 170 h 648"/>
                      <a:gd name="T108" fmla="*/ 29 w 232"/>
                      <a:gd name="T109" fmla="*/ 166 h 648"/>
                      <a:gd name="T110" fmla="*/ 29 w 232"/>
                      <a:gd name="T111" fmla="*/ 161 h 648"/>
                      <a:gd name="T112" fmla="*/ 29 w 232"/>
                      <a:gd name="T113" fmla="*/ 59 h 648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</a:gdLst>
                    <a:ahLst/>
                    <a:cxnLst>
                      <a:cxn ang="T114">
                        <a:pos x="T0" y="T1"/>
                      </a:cxn>
                      <a:cxn ang="T115">
                        <a:pos x="T2" y="T3"/>
                      </a:cxn>
                      <a:cxn ang="T116">
                        <a:pos x="T4" y="T5"/>
                      </a:cxn>
                      <a:cxn ang="T117">
                        <a:pos x="T6" y="T7"/>
                      </a:cxn>
                      <a:cxn ang="T118">
                        <a:pos x="T8" y="T9"/>
                      </a:cxn>
                      <a:cxn ang="T119">
                        <a:pos x="T10" y="T11"/>
                      </a:cxn>
                      <a:cxn ang="T120">
                        <a:pos x="T12" y="T13"/>
                      </a:cxn>
                      <a:cxn ang="T121">
                        <a:pos x="T14" y="T15"/>
                      </a:cxn>
                      <a:cxn ang="T122">
                        <a:pos x="T16" y="T17"/>
                      </a:cxn>
                      <a:cxn ang="T123">
                        <a:pos x="T18" y="T19"/>
                      </a:cxn>
                      <a:cxn ang="T124">
                        <a:pos x="T20" y="T21"/>
                      </a:cxn>
                      <a:cxn ang="T125">
                        <a:pos x="T22" y="T23"/>
                      </a:cxn>
                      <a:cxn ang="T126">
                        <a:pos x="T24" y="T25"/>
                      </a:cxn>
                      <a:cxn ang="T127">
                        <a:pos x="T26" y="T27"/>
                      </a:cxn>
                      <a:cxn ang="T128">
                        <a:pos x="T28" y="T29"/>
                      </a:cxn>
                      <a:cxn ang="T129">
                        <a:pos x="T30" y="T31"/>
                      </a:cxn>
                      <a:cxn ang="T130">
                        <a:pos x="T32" y="T33"/>
                      </a:cxn>
                      <a:cxn ang="T131">
                        <a:pos x="T34" y="T35"/>
                      </a:cxn>
                      <a:cxn ang="T132">
                        <a:pos x="T36" y="T37"/>
                      </a:cxn>
                      <a:cxn ang="T133">
                        <a:pos x="T38" y="T39"/>
                      </a:cxn>
                      <a:cxn ang="T134">
                        <a:pos x="T40" y="T41"/>
                      </a:cxn>
                      <a:cxn ang="T135">
                        <a:pos x="T42" y="T43"/>
                      </a:cxn>
                      <a:cxn ang="T136">
                        <a:pos x="T44" y="T45"/>
                      </a:cxn>
                      <a:cxn ang="T137">
                        <a:pos x="T46" y="T47"/>
                      </a:cxn>
                      <a:cxn ang="T138">
                        <a:pos x="T48" y="T49"/>
                      </a:cxn>
                      <a:cxn ang="T139">
                        <a:pos x="T50" y="T51"/>
                      </a:cxn>
                      <a:cxn ang="T140">
                        <a:pos x="T52" y="T53"/>
                      </a:cxn>
                      <a:cxn ang="T141">
                        <a:pos x="T54" y="T55"/>
                      </a:cxn>
                      <a:cxn ang="T142">
                        <a:pos x="T56" y="T57"/>
                      </a:cxn>
                      <a:cxn ang="T143">
                        <a:pos x="T58" y="T59"/>
                      </a:cxn>
                      <a:cxn ang="T144">
                        <a:pos x="T60" y="T61"/>
                      </a:cxn>
                      <a:cxn ang="T145">
                        <a:pos x="T62" y="T63"/>
                      </a:cxn>
                      <a:cxn ang="T146">
                        <a:pos x="T64" y="T65"/>
                      </a:cxn>
                      <a:cxn ang="T147">
                        <a:pos x="T66" y="T67"/>
                      </a:cxn>
                      <a:cxn ang="T148">
                        <a:pos x="T68" y="T69"/>
                      </a:cxn>
                      <a:cxn ang="T149">
                        <a:pos x="T70" y="T71"/>
                      </a:cxn>
                      <a:cxn ang="T150">
                        <a:pos x="T72" y="T73"/>
                      </a:cxn>
                      <a:cxn ang="T151">
                        <a:pos x="T74" y="T75"/>
                      </a:cxn>
                      <a:cxn ang="T152">
                        <a:pos x="T76" y="T77"/>
                      </a:cxn>
                      <a:cxn ang="T153">
                        <a:pos x="T78" y="T79"/>
                      </a:cxn>
                      <a:cxn ang="T154">
                        <a:pos x="T80" y="T81"/>
                      </a:cxn>
                      <a:cxn ang="T155">
                        <a:pos x="T82" y="T83"/>
                      </a:cxn>
                      <a:cxn ang="T156">
                        <a:pos x="T84" y="T85"/>
                      </a:cxn>
                      <a:cxn ang="T157">
                        <a:pos x="T86" y="T87"/>
                      </a:cxn>
                      <a:cxn ang="T158">
                        <a:pos x="T88" y="T89"/>
                      </a:cxn>
                      <a:cxn ang="T159">
                        <a:pos x="T90" y="T91"/>
                      </a:cxn>
                      <a:cxn ang="T160">
                        <a:pos x="T92" y="T93"/>
                      </a:cxn>
                      <a:cxn ang="T161">
                        <a:pos x="T94" y="T95"/>
                      </a:cxn>
                      <a:cxn ang="T162">
                        <a:pos x="T96" y="T97"/>
                      </a:cxn>
                      <a:cxn ang="T163">
                        <a:pos x="T98" y="T99"/>
                      </a:cxn>
                      <a:cxn ang="T164">
                        <a:pos x="T100" y="T101"/>
                      </a:cxn>
                      <a:cxn ang="T165">
                        <a:pos x="T102" y="T103"/>
                      </a:cxn>
                      <a:cxn ang="T166">
                        <a:pos x="T104" y="T105"/>
                      </a:cxn>
                      <a:cxn ang="T167">
                        <a:pos x="T106" y="T107"/>
                      </a:cxn>
                      <a:cxn ang="T168">
                        <a:pos x="T108" y="T109"/>
                      </a:cxn>
                      <a:cxn ang="T169">
                        <a:pos x="T110" y="T111"/>
                      </a:cxn>
                      <a:cxn ang="T170">
                        <a:pos x="T112" y="T113"/>
                      </a:cxn>
                    </a:cxnLst>
                    <a:rect l="0" t="0" r="r" b="b"/>
                    <a:pathLst>
                      <a:path w="232" h="648">
                        <a:moveTo>
                          <a:pt x="105" y="199"/>
                        </a:moveTo>
                        <a:lnTo>
                          <a:pt x="48" y="199"/>
                        </a:lnTo>
                        <a:lnTo>
                          <a:pt x="34" y="199"/>
                        </a:lnTo>
                        <a:lnTo>
                          <a:pt x="21" y="203"/>
                        </a:lnTo>
                        <a:lnTo>
                          <a:pt x="16" y="204"/>
                        </a:lnTo>
                        <a:lnTo>
                          <a:pt x="11" y="207"/>
                        </a:lnTo>
                        <a:lnTo>
                          <a:pt x="6" y="209"/>
                        </a:lnTo>
                        <a:lnTo>
                          <a:pt x="0" y="213"/>
                        </a:lnTo>
                        <a:lnTo>
                          <a:pt x="0" y="119"/>
                        </a:lnTo>
                        <a:lnTo>
                          <a:pt x="13" y="126"/>
                        </a:lnTo>
                        <a:lnTo>
                          <a:pt x="26" y="129"/>
                        </a:lnTo>
                        <a:lnTo>
                          <a:pt x="37" y="131"/>
                        </a:lnTo>
                        <a:lnTo>
                          <a:pt x="49" y="132"/>
                        </a:lnTo>
                        <a:lnTo>
                          <a:pt x="58" y="131"/>
                        </a:lnTo>
                        <a:lnTo>
                          <a:pt x="68" y="130"/>
                        </a:lnTo>
                        <a:lnTo>
                          <a:pt x="75" y="129"/>
                        </a:lnTo>
                        <a:lnTo>
                          <a:pt x="84" y="127"/>
                        </a:lnTo>
                        <a:lnTo>
                          <a:pt x="90" y="124"/>
                        </a:lnTo>
                        <a:lnTo>
                          <a:pt x="96" y="119"/>
                        </a:lnTo>
                        <a:lnTo>
                          <a:pt x="103" y="115"/>
                        </a:lnTo>
                        <a:lnTo>
                          <a:pt x="108" y="110"/>
                        </a:lnTo>
                        <a:lnTo>
                          <a:pt x="112" y="105"/>
                        </a:lnTo>
                        <a:lnTo>
                          <a:pt x="116" y="97"/>
                        </a:lnTo>
                        <a:lnTo>
                          <a:pt x="119" y="91"/>
                        </a:lnTo>
                        <a:lnTo>
                          <a:pt x="122" y="83"/>
                        </a:lnTo>
                        <a:lnTo>
                          <a:pt x="124" y="74"/>
                        </a:lnTo>
                        <a:lnTo>
                          <a:pt x="126" y="66"/>
                        </a:lnTo>
                        <a:lnTo>
                          <a:pt x="127" y="56"/>
                        </a:lnTo>
                        <a:lnTo>
                          <a:pt x="127" y="46"/>
                        </a:lnTo>
                        <a:lnTo>
                          <a:pt x="126" y="33"/>
                        </a:lnTo>
                        <a:lnTo>
                          <a:pt x="125" y="21"/>
                        </a:lnTo>
                        <a:lnTo>
                          <a:pt x="122" y="11"/>
                        </a:lnTo>
                        <a:lnTo>
                          <a:pt x="116" y="0"/>
                        </a:lnTo>
                        <a:lnTo>
                          <a:pt x="197" y="0"/>
                        </a:lnTo>
                        <a:lnTo>
                          <a:pt x="193" y="15"/>
                        </a:lnTo>
                        <a:lnTo>
                          <a:pt x="191" y="32"/>
                        </a:lnTo>
                        <a:lnTo>
                          <a:pt x="189" y="51"/>
                        </a:lnTo>
                        <a:lnTo>
                          <a:pt x="189" y="71"/>
                        </a:lnTo>
                        <a:lnTo>
                          <a:pt x="189" y="539"/>
                        </a:lnTo>
                        <a:lnTo>
                          <a:pt x="190" y="556"/>
                        </a:lnTo>
                        <a:lnTo>
                          <a:pt x="192" y="572"/>
                        </a:lnTo>
                        <a:lnTo>
                          <a:pt x="195" y="588"/>
                        </a:lnTo>
                        <a:lnTo>
                          <a:pt x="199" y="602"/>
                        </a:lnTo>
                        <a:lnTo>
                          <a:pt x="206" y="614"/>
                        </a:lnTo>
                        <a:lnTo>
                          <a:pt x="213" y="627"/>
                        </a:lnTo>
                        <a:lnTo>
                          <a:pt x="222" y="638"/>
                        </a:lnTo>
                        <a:lnTo>
                          <a:pt x="232" y="648"/>
                        </a:lnTo>
                        <a:lnTo>
                          <a:pt x="61" y="648"/>
                        </a:lnTo>
                        <a:lnTo>
                          <a:pt x="71" y="638"/>
                        </a:lnTo>
                        <a:lnTo>
                          <a:pt x="80" y="627"/>
                        </a:lnTo>
                        <a:lnTo>
                          <a:pt x="88" y="614"/>
                        </a:lnTo>
                        <a:lnTo>
                          <a:pt x="94" y="602"/>
                        </a:lnTo>
                        <a:lnTo>
                          <a:pt x="98" y="588"/>
                        </a:lnTo>
                        <a:lnTo>
                          <a:pt x="102" y="572"/>
                        </a:lnTo>
                        <a:lnTo>
                          <a:pt x="104" y="556"/>
                        </a:lnTo>
                        <a:lnTo>
                          <a:pt x="105" y="539"/>
                        </a:lnTo>
                        <a:lnTo>
                          <a:pt x="105" y="19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52" name="Freeform 954"/>
                  <p:cNvSpPr>
                    <a:spLocks noChangeAspect="1"/>
                  </p:cNvSpPr>
                  <p:nvPr/>
                </p:nvSpPr>
                <p:spPr bwMode="auto">
                  <a:xfrm>
                    <a:off x="4372" y="2262"/>
                    <a:ext cx="143" cy="193"/>
                  </a:xfrm>
                  <a:custGeom>
                    <a:avLst/>
                    <a:gdLst>
                      <a:gd name="T0" fmla="*/ 30 w 474"/>
                      <a:gd name="T1" fmla="*/ 188 h 656"/>
                      <a:gd name="T2" fmla="*/ 39 w 474"/>
                      <a:gd name="T3" fmla="*/ 177 h 656"/>
                      <a:gd name="T4" fmla="*/ 47 w 474"/>
                      <a:gd name="T5" fmla="*/ 165 h 656"/>
                      <a:gd name="T6" fmla="*/ 54 w 474"/>
                      <a:gd name="T7" fmla="*/ 150 h 656"/>
                      <a:gd name="T8" fmla="*/ 92 w 474"/>
                      <a:gd name="T9" fmla="*/ 48 h 656"/>
                      <a:gd name="T10" fmla="*/ 93 w 474"/>
                      <a:gd name="T11" fmla="*/ 41 h 656"/>
                      <a:gd name="T12" fmla="*/ 94 w 474"/>
                      <a:gd name="T13" fmla="*/ 37 h 656"/>
                      <a:gd name="T14" fmla="*/ 93 w 474"/>
                      <a:gd name="T15" fmla="*/ 34 h 656"/>
                      <a:gd name="T16" fmla="*/ 92 w 474"/>
                      <a:gd name="T17" fmla="*/ 31 h 656"/>
                      <a:gd name="T18" fmla="*/ 91 w 474"/>
                      <a:gd name="T19" fmla="*/ 28 h 656"/>
                      <a:gd name="T20" fmla="*/ 88 w 474"/>
                      <a:gd name="T21" fmla="*/ 26 h 656"/>
                      <a:gd name="T22" fmla="*/ 85 w 474"/>
                      <a:gd name="T23" fmla="*/ 25 h 656"/>
                      <a:gd name="T24" fmla="*/ 81 w 474"/>
                      <a:gd name="T25" fmla="*/ 24 h 656"/>
                      <a:gd name="T26" fmla="*/ 71 w 474"/>
                      <a:gd name="T27" fmla="*/ 23 h 656"/>
                      <a:gd name="T28" fmla="*/ 59 w 474"/>
                      <a:gd name="T29" fmla="*/ 24 h 656"/>
                      <a:gd name="T30" fmla="*/ 49 w 474"/>
                      <a:gd name="T31" fmla="*/ 26 h 656"/>
                      <a:gd name="T32" fmla="*/ 39 w 474"/>
                      <a:gd name="T33" fmla="*/ 29 h 656"/>
                      <a:gd name="T34" fmla="*/ 30 w 474"/>
                      <a:gd name="T35" fmla="*/ 34 h 656"/>
                      <a:gd name="T36" fmla="*/ 21 w 474"/>
                      <a:gd name="T37" fmla="*/ 40 h 656"/>
                      <a:gd name="T38" fmla="*/ 13 w 474"/>
                      <a:gd name="T39" fmla="*/ 47 h 656"/>
                      <a:gd name="T40" fmla="*/ 6 w 474"/>
                      <a:gd name="T41" fmla="*/ 56 h 656"/>
                      <a:gd name="T42" fmla="*/ 0 w 474"/>
                      <a:gd name="T43" fmla="*/ 66 h 656"/>
                      <a:gd name="T44" fmla="*/ 2 w 474"/>
                      <a:gd name="T45" fmla="*/ 1 h 656"/>
                      <a:gd name="T46" fmla="*/ 7 w 474"/>
                      <a:gd name="T47" fmla="*/ 4 h 656"/>
                      <a:gd name="T48" fmla="*/ 12 w 474"/>
                      <a:gd name="T49" fmla="*/ 5 h 656"/>
                      <a:gd name="T50" fmla="*/ 18 w 474"/>
                      <a:gd name="T51" fmla="*/ 6 h 656"/>
                      <a:gd name="T52" fmla="*/ 143 w 474"/>
                      <a:gd name="T53" fmla="*/ 6 h 656"/>
                      <a:gd name="T54" fmla="*/ 135 w 474"/>
                      <a:gd name="T55" fmla="*/ 14 h 656"/>
                      <a:gd name="T56" fmla="*/ 129 w 474"/>
                      <a:gd name="T57" fmla="*/ 23 h 656"/>
                      <a:gd name="T58" fmla="*/ 123 w 474"/>
                      <a:gd name="T59" fmla="*/ 34 h 656"/>
                      <a:gd name="T60" fmla="*/ 119 w 474"/>
                      <a:gd name="T61" fmla="*/ 45 h 656"/>
                      <a:gd name="T62" fmla="*/ 77 w 474"/>
                      <a:gd name="T63" fmla="*/ 159 h 656"/>
                      <a:gd name="T64" fmla="*/ 75 w 474"/>
                      <a:gd name="T65" fmla="*/ 169 h 656"/>
                      <a:gd name="T66" fmla="*/ 75 w 474"/>
                      <a:gd name="T67" fmla="*/ 176 h 656"/>
                      <a:gd name="T68" fmla="*/ 76 w 474"/>
                      <a:gd name="T69" fmla="*/ 181 h 656"/>
                      <a:gd name="T70" fmla="*/ 78 w 474"/>
                      <a:gd name="T71" fmla="*/ 186 h 656"/>
                      <a:gd name="T72" fmla="*/ 81 w 474"/>
                      <a:gd name="T73" fmla="*/ 191 h 656"/>
                      <a:gd name="T74" fmla="*/ 26 w 474"/>
                      <a:gd name="T75" fmla="*/ 193 h 65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</a:gdLst>
                    <a:ahLst/>
                    <a:cxnLst>
                      <a:cxn ang="T76">
                        <a:pos x="T0" y="T1"/>
                      </a:cxn>
                      <a:cxn ang="T77">
                        <a:pos x="T2" y="T3"/>
                      </a:cxn>
                      <a:cxn ang="T78">
                        <a:pos x="T4" y="T5"/>
                      </a:cxn>
                      <a:cxn ang="T79">
                        <a:pos x="T6" y="T7"/>
                      </a:cxn>
                      <a:cxn ang="T80">
                        <a:pos x="T8" y="T9"/>
                      </a:cxn>
                      <a:cxn ang="T81">
                        <a:pos x="T10" y="T11"/>
                      </a:cxn>
                      <a:cxn ang="T82">
                        <a:pos x="T12" y="T13"/>
                      </a:cxn>
                      <a:cxn ang="T83">
                        <a:pos x="T14" y="T15"/>
                      </a:cxn>
                      <a:cxn ang="T84">
                        <a:pos x="T16" y="T17"/>
                      </a:cxn>
                      <a:cxn ang="T85">
                        <a:pos x="T18" y="T19"/>
                      </a:cxn>
                      <a:cxn ang="T86">
                        <a:pos x="T20" y="T21"/>
                      </a:cxn>
                      <a:cxn ang="T87">
                        <a:pos x="T22" y="T23"/>
                      </a:cxn>
                      <a:cxn ang="T88">
                        <a:pos x="T24" y="T25"/>
                      </a:cxn>
                      <a:cxn ang="T89">
                        <a:pos x="T26" y="T27"/>
                      </a:cxn>
                      <a:cxn ang="T90">
                        <a:pos x="T28" y="T29"/>
                      </a:cxn>
                      <a:cxn ang="T91">
                        <a:pos x="T30" y="T31"/>
                      </a:cxn>
                      <a:cxn ang="T92">
                        <a:pos x="T32" y="T33"/>
                      </a:cxn>
                      <a:cxn ang="T93">
                        <a:pos x="T34" y="T35"/>
                      </a:cxn>
                      <a:cxn ang="T94">
                        <a:pos x="T36" y="T37"/>
                      </a:cxn>
                      <a:cxn ang="T95">
                        <a:pos x="T38" y="T39"/>
                      </a:cxn>
                      <a:cxn ang="T96">
                        <a:pos x="T40" y="T41"/>
                      </a:cxn>
                      <a:cxn ang="T97">
                        <a:pos x="T42" y="T43"/>
                      </a:cxn>
                      <a:cxn ang="T98">
                        <a:pos x="T44" y="T45"/>
                      </a:cxn>
                      <a:cxn ang="T99">
                        <a:pos x="T46" y="T47"/>
                      </a:cxn>
                      <a:cxn ang="T100">
                        <a:pos x="T48" y="T49"/>
                      </a:cxn>
                      <a:cxn ang="T101">
                        <a:pos x="T50" y="T51"/>
                      </a:cxn>
                      <a:cxn ang="T102">
                        <a:pos x="T52" y="T53"/>
                      </a:cxn>
                      <a:cxn ang="T103">
                        <a:pos x="T54" y="T55"/>
                      </a:cxn>
                      <a:cxn ang="T104">
                        <a:pos x="T56" y="T57"/>
                      </a:cxn>
                      <a:cxn ang="T105">
                        <a:pos x="T58" y="T59"/>
                      </a:cxn>
                      <a:cxn ang="T106">
                        <a:pos x="T60" y="T61"/>
                      </a:cxn>
                      <a:cxn ang="T107">
                        <a:pos x="T62" y="T63"/>
                      </a:cxn>
                      <a:cxn ang="T108">
                        <a:pos x="T64" y="T65"/>
                      </a:cxn>
                      <a:cxn ang="T109">
                        <a:pos x="T66" y="T67"/>
                      </a:cxn>
                      <a:cxn ang="T110">
                        <a:pos x="T68" y="T69"/>
                      </a:cxn>
                      <a:cxn ang="T111">
                        <a:pos x="T70" y="T71"/>
                      </a:cxn>
                      <a:cxn ang="T112">
                        <a:pos x="T72" y="T73"/>
                      </a:cxn>
                      <a:cxn ang="T113">
                        <a:pos x="T74" y="T75"/>
                      </a:cxn>
                    </a:cxnLst>
                    <a:rect l="0" t="0" r="r" b="b"/>
                    <a:pathLst>
                      <a:path w="474" h="656">
                        <a:moveTo>
                          <a:pt x="85" y="656"/>
                        </a:moveTo>
                        <a:lnTo>
                          <a:pt x="100" y="640"/>
                        </a:lnTo>
                        <a:lnTo>
                          <a:pt x="115" y="623"/>
                        </a:lnTo>
                        <a:lnTo>
                          <a:pt x="128" y="603"/>
                        </a:lnTo>
                        <a:lnTo>
                          <a:pt x="142" y="582"/>
                        </a:lnTo>
                        <a:lnTo>
                          <a:pt x="155" y="560"/>
                        </a:lnTo>
                        <a:lnTo>
                          <a:pt x="166" y="536"/>
                        </a:lnTo>
                        <a:lnTo>
                          <a:pt x="178" y="510"/>
                        </a:lnTo>
                        <a:lnTo>
                          <a:pt x="188" y="482"/>
                        </a:lnTo>
                        <a:lnTo>
                          <a:pt x="304" y="162"/>
                        </a:lnTo>
                        <a:lnTo>
                          <a:pt x="307" y="152"/>
                        </a:lnTo>
                        <a:lnTo>
                          <a:pt x="309" y="141"/>
                        </a:lnTo>
                        <a:lnTo>
                          <a:pt x="310" y="133"/>
                        </a:lnTo>
                        <a:lnTo>
                          <a:pt x="311" y="126"/>
                        </a:lnTo>
                        <a:lnTo>
                          <a:pt x="310" y="120"/>
                        </a:lnTo>
                        <a:lnTo>
                          <a:pt x="309" y="115"/>
                        </a:lnTo>
                        <a:lnTo>
                          <a:pt x="308" y="109"/>
                        </a:lnTo>
                        <a:lnTo>
                          <a:pt x="306" y="104"/>
                        </a:lnTo>
                        <a:lnTo>
                          <a:pt x="303" y="100"/>
                        </a:lnTo>
                        <a:lnTo>
                          <a:pt x="300" y="96"/>
                        </a:lnTo>
                        <a:lnTo>
                          <a:pt x="297" y="93"/>
                        </a:lnTo>
                        <a:lnTo>
                          <a:pt x="291" y="89"/>
                        </a:lnTo>
                        <a:lnTo>
                          <a:pt x="287" y="86"/>
                        </a:lnTo>
                        <a:lnTo>
                          <a:pt x="281" y="84"/>
                        </a:lnTo>
                        <a:lnTo>
                          <a:pt x="275" y="82"/>
                        </a:lnTo>
                        <a:lnTo>
                          <a:pt x="268" y="80"/>
                        </a:lnTo>
                        <a:lnTo>
                          <a:pt x="252" y="78"/>
                        </a:lnTo>
                        <a:lnTo>
                          <a:pt x="235" y="78"/>
                        </a:lnTo>
                        <a:lnTo>
                          <a:pt x="216" y="78"/>
                        </a:lnTo>
                        <a:lnTo>
                          <a:pt x="197" y="80"/>
                        </a:lnTo>
                        <a:lnTo>
                          <a:pt x="179" y="83"/>
                        </a:lnTo>
                        <a:lnTo>
                          <a:pt x="161" y="87"/>
                        </a:lnTo>
                        <a:lnTo>
                          <a:pt x="144" y="93"/>
                        </a:lnTo>
                        <a:lnTo>
                          <a:pt x="128" y="99"/>
                        </a:lnTo>
                        <a:lnTo>
                          <a:pt x="112" y="106"/>
                        </a:lnTo>
                        <a:lnTo>
                          <a:pt x="98" y="115"/>
                        </a:lnTo>
                        <a:lnTo>
                          <a:pt x="83" y="125"/>
                        </a:lnTo>
                        <a:lnTo>
                          <a:pt x="69" y="136"/>
                        </a:lnTo>
                        <a:lnTo>
                          <a:pt x="57" y="148"/>
                        </a:lnTo>
                        <a:lnTo>
                          <a:pt x="44" y="161"/>
                        </a:lnTo>
                        <a:lnTo>
                          <a:pt x="32" y="176"/>
                        </a:lnTo>
                        <a:lnTo>
                          <a:pt x="21" y="192"/>
                        </a:lnTo>
                        <a:lnTo>
                          <a:pt x="10" y="208"/>
                        </a:lnTo>
                        <a:lnTo>
                          <a:pt x="0" y="226"/>
                        </a:lnTo>
                        <a:lnTo>
                          <a:pt x="0" y="0"/>
                        </a:lnTo>
                        <a:lnTo>
                          <a:pt x="8" y="4"/>
                        </a:lnTo>
                        <a:lnTo>
                          <a:pt x="16" y="8"/>
                        </a:lnTo>
                        <a:lnTo>
                          <a:pt x="24" y="13"/>
                        </a:lnTo>
                        <a:lnTo>
                          <a:pt x="32" y="16"/>
                        </a:lnTo>
                        <a:lnTo>
                          <a:pt x="41" y="18"/>
                        </a:lnTo>
                        <a:lnTo>
                          <a:pt x="49" y="19"/>
                        </a:lnTo>
                        <a:lnTo>
                          <a:pt x="59" y="20"/>
                        </a:lnTo>
                        <a:lnTo>
                          <a:pt x="67" y="21"/>
                        </a:lnTo>
                        <a:lnTo>
                          <a:pt x="474" y="21"/>
                        </a:lnTo>
                        <a:lnTo>
                          <a:pt x="461" y="34"/>
                        </a:lnTo>
                        <a:lnTo>
                          <a:pt x="449" y="47"/>
                        </a:lnTo>
                        <a:lnTo>
                          <a:pt x="439" y="62"/>
                        </a:lnTo>
                        <a:lnTo>
                          <a:pt x="428" y="79"/>
                        </a:lnTo>
                        <a:lnTo>
                          <a:pt x="419" y="96"/>
                        </a:lnTo>
                        <a:lnTo>
                          <a:pt x="409" y="114"/>
                        </a:lnTo>
                        <a:lnTo>
                          <a:pt x="401" y="134"/>
                        </a:lnTo>
                        <a:lnTo>
                          <a:pt x="394" y="154"/>
                        </a:lnTo>
                        <a:lnTo>
                          <a:pt x="261" y="520"/>
                        </a:lnTo>
                        <a:lnTo>
                          <a:pt x="255" y="539"/>
                        </a:lnTo>
                        <a:lnTo>
                          <a:pt x="250" y="557"/>
                        </a:lnTo>
                        <a:lnTo>
                          <a:pt x="248" y="573"/>
                        </a:lnTo>
                        <a:lnTo>
                          <a:pt x="247" y="588"/>
                        </a:lnTo>
                        <a:lnTo>
                          <a:pt x="247" y="597"/>
                        </a:lnTo>
                        <a:lnTo>
                          <a:pt x="249" y="606"/>
                        </a:lnTo>
                        <a:lnTo>
                          <a:pt x="251" y="615"/>
                        </a:lnTo>
                        <a:lnTo>
                          <a:pt x="255" y="623"/>
                        </a:lnTo>
                        <a:lnTo>
                          <a:pt x="259" y="632"/>
                        </a:lnTo>
                        <a:lnTo>
                          <a:pt x="264" y="640"/>
                        </a:lnTo>
                        <a:lnTo>
                          <a:pt x="270" y="649"/>
                        </a:lnTo>
                        <a:lnTo>
                          <a:pt x="278" y="656"/>
                        </a:lnTo>
                        <a:lnTo>
                          <a:pt x="85" y="656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53" name="Freeform 955"/>
                  <p:cNvSpPr>
                    <a:spLocks noChangeAspect="1" noEditPoints="1"/>
                  </p:cNvSpPr>
                  <p:nvPr/>
                </p:nvSpPr>
                <p:spPr bwMode="auto">
                  <a:xfrm>
                    <a:off x="4736" y="2262"/>
                    <a:ext cx="143" cy="200"/>
                  </a:xfrm>
                  <a:custGeom>
                    <a:avLst/>
                    <a:gdLst>
                      <a:gd name="T0" fmla="*/ 125 w 477"/>
                      <a:gd name="T1" fmla="*/ 100 h 662"/>
                      <a:gd name="T2" fmla="*/ 137 w 477"/>
                      <a:gd name="T3" fmla="*/ 114 h 662"/>
                      <a:gd name="T4" fmla="*/ 143 w 477"/>
                      <a:gd name="T5" fmla="*/ 132 h 662"/>
                      <a:gd name="T6" fmla="*/ 142 w 477"/>
                      <a:gd name="T7" fmla="*/ 152 h 662"/>
                      <a:gd name="T8" fmla="*/ 138 w 477"/>
                      <a:gd name="T9" fmla="*/ 167 h 662"/>
                      <a:gd name="T10" fmla="*/ 129 w 477"/>
                      <a:gd name="T11" fmla="*/ 180 h 662"/>
                      <a:gd name="T12" fmla="*/ 111 w 477"/>
                      <a:gd name="T13" fmla="*/ 192 h 662"/>
                      <a:gd name="T14" fmla="*/ 79 w 477"/>
                      <a:gd name="T15" fmla="*/ 200 h 662"/>
                      <a:gd name="T16" fmla="*/ 43 w 477"/>
                      <a:gd name="T17" fmla="*/ 197 h 662"/>
                      <a:gd name="T18" fmla="*/ 19 w 477"/>
                      <a:gd name="T19" fmla="*/ 185 h 662"/>
                      <a:gd name="T20" fmla="*/ 8 w 477"/>
                      <a:gd name="T21" fmla="*/ 173 h 662"/>
                      <a:gd name="T22" fmla="*/ 2 w 477"/>
                      <a:gd name="T23" fmla="*/ 159 h 662"/>
                      <a:gd name="T24" fmla="*/ 0 w 477"/>
                      <a:gd name="T25" fmla="*/ 141 h 662"/>
                      <a:gd name="T26" fmla="*/ 3 w 477"/>
                      <a:gd name="T27" fmla="*/ 121 h 662"/>
                      <a:gd name="T28" fmla="*/ 12 w 477"/>
                      <a:gd name="T29" fmla="*/ 105 h 662"/>
                      <a:gd name="T30" fmla="*/ 28 w 477"/>
                      <a:gd name="T31" fmla="*/ 94 h 662"/>
                      <a:gd name="T32" fmla="*/ 21 w 477"/>
                      <a:gd name="T33" fmla="*/ 85 h 662"/>
                      <a:gd name="T34" fmla="*/ 12 w 477"/>
                      <a:gd name="T35" fmla="*/ 73 h 662"/>
                      <a:gd name="T36" fmla="*/ 8 w 477"/>
                      <a:gd name="T37" fmla="*/ 58 h 662"/>
                      <a:gd name="T38" fmla="*/ 8 w 477"/>
                      <a:gd name="T39" fmla="*/ 42 h 662"/>
                      <a:gd name="T40" fmla="*/ 12 w 477"/>
                      <a:gd name="T41" fmla="*/ 28 h 662"/>
                      <a:gd name="T42" fmla="*/ 20 w 477"/>
                      <a:gd name="T43" fmla="*/ 17 h 662"/>
                      <a:gd name="T44" fmla="*/ 36 w 477"/>
                      <a:gd name="T45" fmla="*/ 6 h 662"/>
                      <a:gd name="T46" fmla="*/ 65 w 477"/>
                      <a:gd name="T47" fmla="*/ 0 h 662"/>
                      <a:gd name="T48" fmla="*/ 96 w 477"/>
                      <a:gd name="T49" fmla="*/ 3 h 662"/>
                      <a:gd name="T50" fmla="*/ 118 w 477"/>
                      <a:gd name="T51" fmla="*/ 14 h 662"/>
                      <a:gd name="T52" fmla="*/ 128 w 477"/>
                      <a:gd name="T53" fmla="*/ 23 h 662"/>
                      <a:gd name="T54" fmla="*/ 134 w 477"/>
                      <a:gd name="T55" fmla="*/ 36 h 662"/>
                      <a:gd name="T56" fmla="*/ 136 w 477"/>
                      <a:gd name="T57" fmla="*/ 51 h 662"/>
                      <a:gd name="T58" fmla="*/ 133 w 477"/>
                      <a:gd name="T59" fmla="*/ 68 h 662"/>
                      <a:gd name="T60" fmla="*/ 126 w 477"/>
                      <a:gd name="T61" fmla="*/ 81 h 662"/>
                      <a:gd name="T62" fmla="*/ 114 w 477"/>
                      <a:gd name="T63" fmla="*/ 90 h 662"/>
                      <a:gd name="T64" fmla="*/ 60 w 477"/>
                      <a:gd name="T65" fmla="*/ 21 h 662"/>
                      <a:gd name="T66" fmla="*/ 44 w 477"/>
                      <a:gd name="T67" fmla="*/ 27 h 662"/>
                      <a:gd name="T68" fmla="*/ 34 w 477"/>
                      <a:gd name="T69" fmla="*/ 41 h 662"/>
                      <a:gd name="T70" fmla="*/ 34 w 477"/>
                      <a:gd name="T71" fmla="*/ 60 h 662"/>
                      <a:gd name="T72" fmla="*/ 42 w 477"/>
                      <a:gd name="T73" fmla="*/ 74 h 662"/>
                      <a:gd name="T74" fmla="*/ 56 w 477"/>
                      <a:gd name="T75" fmla="*/ 82 h 662"/>
                      <a:gd name="T76" fmla="*/ 76 w 477"/>
                      <a:gd name="T77" fmla="*/ 83 h 662"/>
                      <a:gd name="T78" fmla="*/ 93 w 477"/>
                      <a:gd name="T79" fmla="*/ 80 h 662"/>
                      <a:gd name="T80" fmla="*/ 106 w 477"/>
                      <a:gd name="T81" fmla="*/ 69 h 662"/>
                      <a:gd name="T82" fmla="*/ 110 w 477"/>
                      <a:gd name="T83" fmla="*/ 52 h 662"/>
                      <a:gd name="T84" fmla="*/ 106 w 477"/>
                      <a:gd name="T85" fmla="*/ 35 h 662"/>
                      <a:gd name="T86" fmla="*/ 93 w 477"/>
                      <a:gd name="T87" fmla="*/ 24 h 662"/>
                      <a:gd name="T88" fmla="*/ 76 w 477"/>
                      <a:gd name="T89" fmla="*/ 20 h 662"/>
                      <a:gd name="T90" fmla="*/ 58 w 477"/>
                      <a:gd name="T91" fmla="*/ 105 h 662"/>
                      <a:gd name="T92" fmla="*/ 39 w 477"/>
                      <a:gd name="T93" fmla="*/ 112 h 662"/>
                      <a:gd name="T94" fmla="*/ 27 w 477"/>
                      <a:gd name="T95" fmla="*/ 128 h 662"/>
                      <a:gd name="T96" fmla="*/ 26 w 477"/>
                      <a:gd name="T97" fmla="*/ 151 h 662"/>
                      <a:gd name="T98" fmla="*/ 36 w 477"/>
                      <a:gd name="T99" fmla="*/ 168 h 662"/>
                      <a:gd name="T100" fmla="*/ 53 w 477"/>
                      <a:gd name="T101" fmla="*/ 177 h 662"/>
                      <a:gd name="T102" fmla="*/ 76 w 477"/>
                      <a:gd name="T103" fmla="*/ 179 h 662"/>
                      <a:gd name="T104" fmla="*/ 97 w 477"/>
                      <a:gd name="T105" fmla="*/ 175 h 662"/>
                      <a:gd name="T106" fmla="*/ 112 w 477"/>
                      <a:gd name="T107" fmla="*/ 162 h 662"/>
                      <a:gd name="T108" fmla="*/ 118 w 477"/>
                      <a:gd name="T109" fmla="*/ 142 h 662"/>
                      <a:gd name="T110" fmla="*/ 112 w 477"/>
                      <a:gd name="T111" fmla="*/ 121 h 662"/>
                      <a:gd name="T112" fmla="*/ 97 w 477"/>
                      <a:gd name="T113" fmla="*/ 108 h 662"/>
                      <a:gd name="T114" fmla="*/ 76 w 477"/>
                      <a:gd name="T115" fmla="*/ 104 h 662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</a:gdLst>
                    <a:ahLst/>
                    <a:cxnLst>
                      <a:cxn ang="T116">
                        <a:pos x="T0" y="T1"/>
                      </a:cxn>
                      <a:cxn ang="T117">
                        <a:pos x="T2" y="T3"/>
                      </a:cxn>
                      <a:cxn ang="T118">
                        <a:pos x="T4" y="T5"/>
                      </a:cxn>
                      <a:cxn ang="T119">
                        <a:pos x="T6" y="T7"/>
                      </a:cxn>
                      <a:cxn ang="T120">
                        <a:pos x="T8" y="T9"/>
                      </a:cxn>
                      <a:cxn ang="T121">
                        <a:pos x="T10" y="T11"/>
                      </a:cxn>
                      <a:cxn ang="T122">
                        <a:pos x="T12" y="T13"/>
                      </a:cxn>
                      <a:cxn ang="T123">
                        <a:pos x="T14" y="T15"/>
                      </a:cxn>
                      <a:cxn ang="T124">
                        <a:pos x="T16" y="T17"/>
                      </a:cxn>
                      <a:cxn ang="T125">
                        <a:pos x="T18" y="T19"/>
                      </a:cxn>
                      <a:cxn ang="T126">
                        <a:pos x="T20" y="T21"/>
                      </a:cxn>
                      <a:cxn ang="T127">
                        <a:pos x="T22" y="T23"/>
                      </a:cxn>
                      <a:cxn ang="T128">
                        <a:pos x="T24" y="T25"/>
                      </a:cxn>
                      <a:cxn ang="T129">
                        <a:pos x="T26" y="T27"/>
                      </a:cxn>
                      <a:cxn ang="T130">
                        <a:pos x="T28" y="T29"/>
                      </a:cxn>
                      <a:cxn ang="T131">
                        <a:pos x="T30" y="T31"/>
                      </a:cxn>
                      <a:cxn ang="T132">
                        <a:pos x="T32" y="T33"/>
                      </a:cxn>
                      <a:cxn ang="T133">
                        <a:pos x="T34" y="T35"/>
                      </a:cxn>
                      <a:cxn ang="T134">
                        <a:pos x="T36" y="T37"/>
                      </a:cxn>
                      <a:cxn ang="T135">
                        <a:pos x="T38" y="T39"/>
                      </a:cxn>
                      <a:cxn ang="T136">
                        <a:pos x="T40" y="T41"/>
                      </a:cxn>
                      <a:cxn ang="T137">
                        <a:pos x="T42" y="T43"/>
                      </a:cxn>
                      <a:cxn ang="T138">
                        <a:pos x="T44" y="T45"/>
                      </a:cxn>
                      <a:cxn ang="T139">
                        <a:pos x="T46" y="T47"/>
                      </a:cxn>
                      <a:cxn ang="T140">
                        <a:pos x="T48" y="T49"/>
                      </a:cxn>
                      <a:cxn ang="T141">
                        <a:pos x="T50" y="T51"/>
                      </a:cxn>
                      <a:cxn ang="T142">
                        <a:pos x="T52" y="T53"/>
                      </a:cxn>
                      <a:cxn ang="T143">
                        <a:pos x="T54" y="T55"/>
                      </a:cxn>
                      <a:cxn ang="T144">
                        <a:pos x="T56" y="T57"/>
                      </a:cxn>
                      <a:cxn ang="T145">
                        <a:pos x="T58" y="T59"/>
                      </a:cxn>
                      <a:cxn ang="T146">
                        <a:pos x="T60" y="T61"/>
                      </a:cxn>
                      <a:cxn ang="T147">
                        <a:pos x="T62" y="T63"/>
                      </a:cxn>
                      <a:cxn ang="T148">
                        <a:pos x="T64" y="T65"/>
                      </a:cxn>
                      <a:cxn ang="T149">
                        <a:pos x="T66" y="T67"/>
                      </a:cxn>
                      <a:cxn ang="T150">
                        <a:pos x="T68" y="T69"/>
                      </a:cxn>
                      <a:cxn ang="T151">
                        <a:pos x="T70" y="T71"/>
                      </a:cxn>
                      <a:cxn ang="T152">
                        <a:pos x="T72" y="T73"/>
                      </a:cxn>
                      <a:cxn ang="T153">
                        <a:pos x="T74" y="T75"/>
                      </a:cxn>
                      <a:cxn ang="T154">
                        <a:pos x="T76" y="T77"/>
                      </a:cxn>
                      <a:cxn ang="T155">
                        <a:pos x="T78" y="T79"/>
                      </a:cxn>
                      <a:cxn ang="T156">
                        <a:pos x="T80" y="T81"/>
                      </a:cxn>
                      <a:cxn ang="T157">
                        <a:pos x="T82" y="T83"/>
                      </a:cxn>
                      <a:cxn ang="T158">
                        <a:pos x="T84" y="T85"/>
                      </a:cxn>
                      <a:cxn ang="T159">
                        <a:pos x="T86" y="T87"/>
                      </a:cxn>
                      <a:cxn ang="T160">
                        <a:pos x="T88" y="T89"/>
                      </a:cxn>
                      <a:cxn ang="T161">
                        <a:pos x="T90" y="T91"/>
                      </a:cxn>
                      <a:cxn ang="T162">
                        <a:pos x="T92" y="T93"/>
                      </a:cxn>
                      <a:cxn ang="T163">
                        <a:pos x="T94" y="T95"/>
                      </a:cxn>
                      <a:cxn ang="T164">
                        <a:pos x="T96" y="T97"/>
                      </a:cxn>
                      <a:cxn ang="T165">
                        <a:pos x="T98" y="T99"/>
                      </a:cxn>
                      <a:cxn ang="T166">
                        <a:pos x="T100" y="T101"/>
                      </a:cxn>
                      <a:cxn ang="T167">
                        <a:pos x="T102" y="T103"/>
                      </a:cxn>
                      <a:cxn ang="T168">
                        <a:pos x="T104" y="T105"/>
                      </a:cxn>
                      <a:cxn ang="T169">
                        <a:pos x="T106" y="T107"/>
                      </a:cxn>
                      <a:cxn ang="T170">
                        <a:pos x="T108" y="T109"/>
                      </a:cxn>
                      <a:cxn ang="T171">
                        <a:pos x="T110" y="T111"/>
                      </a:cxn>
                      <a:cxn ang="T172">
                        <a:pos x="T112" y="T113"/>
                      </a:cxn>
                      <a:cxn ang="T173">
                        <a:pos x="T114" y="T115"/>
                      </a:cxn>
                    </a:cxnLst>
                    <a:rect l="0" t="0" r="r" b="b"/>
                    <a:pathLst>
                      <a:path w="477" h="662">
                        <a:moveTo>
                          <a:pt x="370" y="305"/>
                        </a:moveTo>
                        <a:lnTo>
                          <a:pt x="383" y="310"/>
                        </a:lnTo>
                        <a:lnTo>
                          <a:pt x="395" y="316"/>
                        </a:lnTo>
                        <a:lnTo>
                          <a:pt x="406" y="324"/>
                        </a:lnTo>
                        <a:lnTo>
                          <a:pt x="417" y="331"/>
                        </a:lnTo>
                        <a:lnTo>
                          <a:pt x="426" y="339"/>
                        </a:lnTo>
                        <a:lnTo>
                          <a:pt x="435" y="348"/>
                        </a:lnTo>
                        <a:lnTo>
                          <a:pt x="443" y="357"/>
                        </a:lnTo>
                        <a:lnTo>
                          <a:pt x="451" y="367"/>
                        </a:lnTo>
                        <a:lnTo>
                          <a:pt x="457" y="377"/>
                        </a:lnTo>
                        <a:lnTo>
                          <a:pt x="462" y="388"/>
                        </a:lnTo>
                        <a:lnTo>
                          <a:pt x="466" y="399"/>
                        </a:lnTo>
                        <a:lnTo>
                          <a:pt x="471" y="412"/>
                        </a:lnTo>
                        <a:lnTo>
                          <a:pt x="474" y="425"/>
                        </a:lnTo>
                        <a:lnTo>
                          <a:pt x="476" y="438"/>
                        </a:lnTo>
                        <a:lnTo>
                          <a:pt x="477" y="452"/>
                        </a:lnTo>
                        <a:lnTo>
                          <a:pt x="477" y="467"/>
                        </a:lnTo>
                        <a:lnTo>
                          <a:pt x="477" y="479"/>
                        </a:lnTo>
                        <a:lnTo>
                          <a:pt x="476" y="491"/>
                        </a:lnTo>
                        <a:lnTo>
                          <a:pt x="475" y="503"/>
                        </a:lnTo>
                        <a:lnTo>
                          <a:pt x="473" y="513"/>
                        </a:lnTo>
                        <a:lnTo>
                          <a:pt x="470" y="525"/>
                        </a:lnTo>
                        <a:lnTo>
                          <a:pt x="467" y="534"/>
                        </a:lnTo>
                        <a:lnTo>
                          <a:pt x="463" y="545"/>
                        </a:lnTo>
                        <a:lnTo>
                          <a:pt x="459" y="554"/>
                        </a:lnTo>
                        <a:lnTo>
                          <a:pt x="454" y="564"/>
                        </a:lnTo>
                        <a:lnTo>
                          <a:pt x="449" y="572"/>
                        </a:lnTo>
                        <a:lnTo>
                          <a:pt x="443" y="581"/>
                        </a:lnTo>
                        <a:lnTo>
                          <a:pt x="436" y="589"/>
                        </a:lnTo>
                        <a:lnTo>
                          <a:pt x="430" y="596"/>
                        </a:lnTo>
                        <a:lnTo>
                          <a:pt x="421" y="604"/>
                        </a:lnTo>
                        <a:lnTo>
                          <a:pt x="414" y="611"/>
                        </a:lnTo>
                        <a:lnTo>
                          <a:pt x="404" y="617"/>
                        </a:lnTo>
                        <a:lnTo>
                          <a:pt x="388" y="628"/>
                        </a:lnTo>
                        <a:lnTo>
                          <a:pt x="371" y="636"/>
                        </a:lnTo>
                        <a:lnTo>
                          <a:pt x="352" y="645"/>
                        </a:lnTo>
                        <a:lnTo>
                          <a:pt x="332" y="651"/>
                        </a:lnTo>
                        <a:lnTo>
                          <a:pt x="311" y="655"/>
                        </a:lnTo>
                        <a:lnTo>
                          <a:pt x="288" y="660"/>
                        </a:lnTo>
                        <a:lnTo>
                          <a:pt x="264" y="662"/>
                        </a:lnTo>
                        <a:lnTo>
                          <a:pt x="239" y="662"/>
                        </a:lnTo>
                        <a:lnTo>
                          <a:pt x="213" y="662"/>
                        </a:lnTo>
                        <a:lnTo>
                          <a:pt x="188" y="660"/>
                        </a:lnTo>
                        <a:lnTo>
                          <a:pt x="165" y="655"/>
                        </a:lnTo>
                        <a:lnTo>
                          <a:pt x="144" y="651"/>
                        </a:lnTo>
                        <a:lnTo>
                          <a:pt x="124" y="645"/>
                        </a:lnTo>
                        <a:lnTo>
                          <a:pt x="105" y="636"/>
                        </a:lnTo>
                        <a:lnTo>
                          <a:pt x="87" y="628"/>
                        </a:lnTo>
                        <a:lnTo>
                          <a:pt x="71" y="617"/>
                        </a:lnTo>
                        <a:lnTo>
                          <a:pt x="62" y="611"/>
                        </a:lnTo>
                        <a:lnTo>
                          <a:pt x="55" y="604"/>
                        </a:lnTo>
                        <a:lnTo>
                          <a:pt x="46" y="596"/>
                        </a:lnTo>
                        <a:lnTo>
                          <a:pt x="40" y="589"/>
                        </a:lnTo>
                        <a:lnTo>
                          <a:pt x="34" y="581"/>
                        </a:lnTo>
                        <a:lnTo>
                          <a:pt x="27" y="572"/>
                        </a:lnTo>
                        <a:lnTo>
                          <a:pt x="22" y="564"/>
                        </a:lnTo>
                        <a:lnTo>
                          <a:pt x="18" y="554"/>
                        </a:lnTo>
                        <a:lnTo>
                          <a:pt x="14" y="545"/>
                        </a:lnTo>
                        <a:lnTo>
                          <a:pt x="10" y="534"/>
                        </a:lnTo>
                        <a:lnTo>
                          <a:pt x="7" y="525"/>
                        </a:lnTo>
                        <a:lnTo>
                          <a:pt x="4" y="513"/>
                        </a:lnTo>
                        <a:lnTo>
                          <a:pt x="3" y="503"/>
                        </a:lnTo>
                        <a:lnTo>
                          <a:pt x="1" y="491"/>
                        </a:lnTo>
                        <a:lnTo>
                          <a:pt x="1" y="479"/>
                        </a:lnTo>
                        <a:lnTo>
                          <a:pt x="0" y="467"/>
                        </a:lnTo>
                        <a:lnTo>
                          <a:pt x="1" y="452"/>
                        </a:lnTo>
                        <a:lnTo>
                          <a:pt x="2" y="438"/>
                        </a:lnTo>
                        <a:lnTo>
                          <a:pt x="4" y="425"/>
                        </a:lnTo>
                        <a:lnTo>
                          <a:pt x="7" y="412"/>
                        </a:lnTo>
                        <a:lnTo>
                          <a:pt x="10" y="399"/>
                        </a:lnTo>
                        <a:lnTo>
                          <a:pt x="15" y="388"/>
                        </a:lnTo>
                        <a:lnTo>
                          <a:pt x="20" y="377"/>
                        </a:lnTo>
                        <a:lnTo>
                          <a:pt x="26" y="367"/>
                        </a:lnTo>
                        <a:lnTo>
                          <a:pt x="34" y="357"/>
                        </a:lnTo>
                        <a:lnTo>
                          <a:pt x="41" y="348"/>
                        </a:lnTo>
                        <a:lnTo>
                          <a:pt x="49" y="339"/>
                        </a:lnTo>
                        <a:lnTo>
                          <a:pt x="59" y="331"/>
                        </a:lnTo>
                        <a:lnTo>
                          <a:pt x="69" y="324"/>
                        </a:lnTo>
                        <a:lnTo>
                          <a:pt x="81" y="316"/>
                        </a:lnTo>
                        <a:lnTo>
                          <a:pt x="93" y="310"/>
                        </a:lnTo>
                        <a:lnTo>
                          <a:pt x="105" y="305"/>
                        </a:lnTo>
                        <a:lnTo>
                          <a:pt x="96" y="299"/>
                        </a:lnTo>
                        <a:lnTo>
                          <a:pt x="87" y="294"/>
                        </a:lnTo>
                        <a:lnTo>
                          <a:pt x="78" y="288"/>
                        </a:lnTo>
                        <a:lnTo>
                          <a:pt x="70" y="282"/>
                        </a:lnTo>
                        <a:lnTo>
                          <a:pt x="63" y="274"/>
                        </a:lnTo>
                        <a:lnTo>
                          <a:pt x="57" y="268"/>
                        </a:lnTo>
                        <a:lnTo>
                          <a:pt x="50" y="259"/>
                        </a:lnTo>
                        <a:lnTo>
                          <a:pt x="45" y="251"/>
                        </a:lnTo>
                        <a:lnTo>
                          <a:pt x="40" y="243"/>
                        </a:lnTo>
                        <a:lnTo>
                          <a:pt x="36" y="234"/>
                        </a:lnTo>
                        <a:lnTo>
                          <a:pt x="33" y="224"/>
                        </a:lnTo>
                        <a:lnTo>
                          <a:pt x="29" y="214"/>
                        </a:lnTo>
                        <a:lnTo>
                          <a:pt x="27" y="204"/>
                        </a:lnTo>
                        <a:lnTo>
                          <a:pt x="26" y="193"/>
                        </a:lnTo>
                        <a:lnTo>
                          <a:pt x="25" y="182"/>
                        </a:lnTo>
                        <a:lnTo>
                          <a:pt x="24" y="170"/>
                        </a:lnTo>
                        <a:lnTo>
                          <a:pt x="25" y="159"/>
                        </a:lnTo>
                        <a:lnTo>
                          <a:pt x="25" y="149"/>
                        </a:lnTo>
                        <a:lnTo>
                          <a:pt x="27" y="138"/>
                        </a:lnTo>
                        <a:lnTo>
                          <a:pt x="28" y="129"/>
                        </a:lnTo>
                        <a:lnTo>
                          <a:pt x="31" y="119"/>
                        </a:lnTo>
                        <a:lnTo>
                          <a:pt x="34" y="110"/>
                        </a:lnTo>
                        <a:lnTo>
                          <a:pt x="37" y="101"/>
                        </a:lnTo>
                        <a:lnTo>
                          <a:pt x="41" y="93"/>
                        </a:lnTo>
                        <a:lnTo>
                          <a:pt x="45" y="85"/>
                        </a:lnTo>
                        <a:lnTo>
                          <a:pt x="50" y="77"/>
                        </a:lnTo>
                        <a:lnTo>
                          <a:pt x="56" y="70"/>
                        </a:lnTo>
                        <a:lnTo>
                          <a:pt x="62" y="64"/>
                        </a:lnTo>
                        <a:lnTo>
                          <a:pt x="68" y="56"/>
                        </a:lnTo>
                        <a:lnTo>
                          <a:pt x="75" y="50"/>
                        </a:lnTo>
                        <a:lnTo>
                          <a:pt x="82" y="45"/>
                        </a:lnTo>
                        <a:lnTo>
                          <a:pt x="90" y="38"/>
                        </a:lnTo>
                        <a:lnTo>
                          <a:pt x="105" y="30"/>
                        </a:lnTo>
                        <a:lnTo>
                          <a:pt x="121" y="21"/>
                        </a:lnTo>
                        <a:lnTo>
                          <a:pt x="138" y="15"/>
                        </a:lnTo>
                        <a:lnTo>
                          <a:pt x="156" y="10"/>
                        </a:lnTo>
                        <a:lnTo>
                          <a:pt x="175" y="6"/>
                        </a:lnTo>
                        <a:lnTo>
                          <a:pt x="195" y="3"/>
                        </a:lnTo>
                        <a:lnTo>
                          <a:pt x="216" y="1"/>
                        </a:lnTo>
                        <a:lnTo>
                          <a:pt x="239" y="0"/>
                        </a:lnTo>
                        <a:lnTo>
                          <a:pt x="261" y="1"/>
                        </a:lnTo>
                        <a:lnTo>
                          <a:pt x="282" y="3"/>
                        </a:lnTo>
                        <a:lnTo>
                          <a:pt x="302" y="6"/>
                        </a:lnTo>
                        <a:lnTo>
                          <a:pt x="321" y="10"/>
                        </a:lnTo>
                        <a:lnTo>
                          <a:pt x="340" y="15"/>
                        </a:lnTo>
                        <a:lnTo>
                          <a:pt x="357" y="21"/>
                        </a:lnTo>
                        <a:lnTo>
                          <a:pt x="373" y="30"/>
                        </a:lnTo>
                        <a:lnTo>
                          <a:pt x="387" y="38"/>
                        </a:lnTo>
                        <a:lnTo>
                          <a:pt x="395" y="45"/>
                        </a:lnTo>
                        <a:lnTo>
                          <a:pt x="402" y="50"/>
                        </a:lnTo>
                        <a:lnTo>
                          <a:pt x="410" y="56"/>
                        </a:lnTo>
                        <a:lnTo>
                          <a:pt x="416" y="64"/>
                        </a:lnTo>
                        <a:lnTo>
                          <a:pt x="422" y="70"/>
                        </a:lnTo>
                        <a:lnTo>
                          <a:pt x="427" y="77"/>
                        </a:lnTo>
                        <a:lnTo>
                          <a:pt x="432" y="85"/>
                        </a:lnTo>
                        <a:lnTo>
                          <a:pt x="436" y="93"/>
                        </a:lnTo>
                        <a:lnTo>
                          <a:pt x="440" y="101"/>
                        </a:lnTo>
                        <a:lnTo>
                          <a:pt x="443" y="110"/>
                        </a:lnTo>
                        <a:lnTo>
                          <a:pt x="446" y="119"/>
                        </a:lnTo>
                        <a:lnTo>
                          <a:pt x="449" y="129"/>
                        </a:lnTo>
                        <a:lnTo>
                          <a:pt x="451" y="138"/>
                        </a:lnTo>
                        <a:lnTo>
                          <a:pt x="452" y="149"/>
                        </a:lnTo>
                        <a:lnTo>
                          <a:pt x="453" y="159"/>
                        </a:lnTo>
                        <a:lnTo>
                          <a:pt x="453" y="170"/>
                        </a:lnTo>
                        <a:lnTo>
                          <a:pt x="453" y="182"/>
                        </a:lnTo>
                        <a:lnTo>
                          <a:pt x="452" y="193"/>
                        </a:lnTo>
                        <a:lnTo>
                          <a:pt x="450" y="204"/>
                        </a:lnTo>
                        <a:lnTo>
                          <a:pt x="447" y="214"/>
                        </a:lnTo>
                        <a:lnTo>
                          <a:pt x="445" y="224"/>
                        </a:lnTo>
                        <a:lnTo>
                          <a:pt x="441" y="234"/>
                        </a:lnTo>
                        <a:lnTo>
                          <a:pt x="437" y="243"/>
                        </a:lnTo>
                        <a:lnTo>
                          <a:pt x="433" y="251"/>
                        </a:lnTo>
                        <a:lnTo>
                          <a:pt x="426" y="259"/>
                        </a:lnTo>
                        <a:lnTo>
                          <a:pt x="420" y="268"/>
                        </a:lnTo>
                        <a:lnTo>
                          <a:pt x="414" y="274"/>
                        </a:lnTo>
                        <a:lnTo>
                          <a:pt x="406" y="282"/>
                        </a:lnTo>
                        <a:lnTo>
                          <a:pt x="398" y="288"/>
                        </a:lnTo>
                        <a:lnTo>
                          <a:pt x="390" y="294"/>
                        </a:lnTo>
                        <a:lnTo>
                          <a:pt x="380" y="299"/>
                        </a:lnTo>
                        <a:lnTo>
                          <a:pt x="370" y="305"/>
                        </a:lnTo>
                        <a:close/>
                        <a:moveTo>
                          <a:pt x="239" y="66"/>
                        </a:moveTo>
                        <a:lnTo>
                          <a:pt x="225" y="67"/>
                        </a:lnTo>
                        <a:lnTo>
                          <a:pt x="212" y="68"/>
                        </a:lnTo>
                        <a:lnTo>
                          <a:pt x="200" y="70"/>
                        </a:lnTo>
                        <a:lnTo>
                          <a:pt x="188" y="72"/>
                        </a:lnTo>
                        <a:lnTo>
                          <a:pt x="177" y="76"/>
                        </a:lnTo>
                        <a:lnTo>
                          <a:pt x="167" y="80"/>
                        </a:lnTo>
                        <a:lnTo>
                          <a:pt x="158" y="85"/>
                        </a:lnTo>
                        <a:lnTo>
                          <a:pt x="148" y="90"/>
                        </a:lnTo>
                        <a:lnTo>
                          <a:pt x="140" y="97"/>
                        </a:lnTo>
                        <a:lnTo>
                          <a:pt x="132" y="106"/>
                        </a:lnTo>
                        <a:lnTo>
                          <a:pt x="125" y="115"/>
                        </a:lnTo>
                        <a:lnTo>
                          <a:pt x="119" y="125"/>
                        </a:lnTo>
                        <a:lnTo>
                          <a:pt x="115" y="135"/>
                        </a:lnTo>
                        <a:lnTo>
                          <a:pt x="112" y="146"/>
                        </a:lnTo>
                        <a:lnTo>
                          <a:pt x="109" y="158"/>
                        </a:lnTo>
                        <a:lnTo>
                          <a:pt x="109" y="171"/>
                        </a:lnTo>
                        <a:lnTo>
                          <a:pt x="109" y="185"/>
                        </a:lnTo>
                        <a:lnTo>
                          <a:pt x="112" y="197"/>
                        </a:lnTo>
                        <a:lnTo>
                          <a:pt x="115" y="209"/>
                        </a:lnTo>
                        <a:lnTo>
                          <a:pt x="119" y="219"/>
                        </a:lnTo>
                        <a:lnTo>
                          <a:pt x="125" y="229"/>
                        </a:lnTo>
                        <a:lnTo>
                          <a:pt x="132" y="237"/>
                        </a:lnTo>
                        <a:lnTo>
                          <a:pt x="140" y="246"/>
                        </a:lnTo>
                        <a:lnTo>
                          <a:pt x="148" y="253"/>
                        </a:lnTo>
                        <a:lnTo>
                          <a:pt x="158" y="258"/>
                        </a:lnTo>
                        <a:lnTo>
                          <a:pt x="167" y="264"/>
                        </a:lnTo>
                        <a:lnTo>
                          <a:pt x="177" y="268"/>
                        </a:lnTo>
                        <a:lnTo>
                          <a:pt x="188" y="271"/>
                        </a:lnTo>
                        <a:lnTo>
                          <a:pt x="200" y="274"/>
                        </a:lnTo>
                        <a:lnTo>
                          <a:pt x="212" y="275"/>
                        </a:lnTo>
                        <a:lnTo>
                          <a:pt x="225" y="276"/>
                        </a:lnTo>
                        <a:lnTo>
                          <a:pt x="239" y="277"/>
                        </a:lnTo>
                        <a:lnTo>
                          <a:pt x="252" y="276"/>
                        </a:lnTo>
                        <a:lnTo>
                          <a:pt x="265" y="275"/>
                        </a:lnTo>
                        <a:lnTo>
                          <a:pt x="277" y="274"/>
                        </a:lnTo>
                        <a:lnTo>
                          <a:pt x="288" y="271"/>
                        </a:lnTo>
                        <a:lnTo>
                          <a:pt x="300" y="268"/>
                        </a:lnTo>
                        <a:lnTo>
                          <a:pt x="311" y="264"/>
                        </a:lnTo>
                        <a:lnTo>
                          <a:pt x="320" y="258"/>
                        </a:lnTo>
                        <a:lnTo>
                          <a:pt x="328" y="253"/>
                        </a:lnTo>
                        <a:lnTo>
                          <a:pt x="338" y="246"/>
                        </a:lnTo>
                        <a:lnTo>
                          <a:pt x="345" y="237"/>
                        </a:lnTo>
                        <a:lnTo>
                          <a:pt x="352" y="229"/>
                        </a:lnTo>
                        <a:lnTo>
                          <a:pt x="357" y="219"/>
                        </a:lnTo>
                        <a:lnTo>
                          <a:pt x="361" y="209"/>
                        </a:lnTo>
                        <a:lnTo>
                          <a:pt x="364" y="197"/>
                        </a:lnTo>
                        <a:lnTo>
                          <a:pt x="366" y="185"/>
                        </a:lnTo>
                        <a:lnTo>
                          <a:pt x="366" y="171"/>
                        </a:lnTo>
                        <a:lnTo>
                          <a:pt x="366" y="158"/>
                        </a:lnTo>
                        <a:lnTo>
                          <a:pt x="364" y="146"/>
                        </a:lnTo>
                        <a:lnTo>
                          <a:pt x="361" y="135"/>
                        </a:lnTo>
                        <a:lnTo>
                          <a:pt x="357" y="125"/>
                        </a:lnTo>
                        <a:lnTo>
                          <a:pt x="352" y="115"/>
                        </a:lnTo>
                        <a:lnTo>
                          <a:pt x="345" y="106"/>
                        </a:lnTo>
                        <a:lnTo>
                          <a:pt x="338" y="97"/>
                        </a:lnTo>
                        <a:lnTo>
                          <a:pt x="328" y="90"/>
                        </a:lnTo>
                        <a:lnTo>
                          <a:pt x="320" y="85"/>
                        </a:lnTo>
                        <a:lnTo>
                          <a:pt x="311" y="80"/>
                        </a:lnTo>
                        <a:lnTo>
                          <a:pt x="300" y="76"/>
                        </a:lnTo>
                        <a:lnTo>
                          <a:pt x="288" y="72"/>
                        </a:lnTo>
                        <a:lnTo>
                          <a:pt x="277" y="70"/>
                        </a:lnTo>
                        <a:lnTo>
                          <a:pt x="265" y="68"/>
                        </a:lnTo>
                        <a:lnTo>
                          <a:pt x="252" y="67"/>
                        </a:lnTo>
                        <a:lnTo>
                          <a:pt x="239" y="66"/>
                        </a:lnTo>
                        <a:close/>
                        <a:moveTo>
                          <a:pt x="239" y="343"/>
                        </a:moveTo>
                        <a:lnTo>
                          <a:pt x="222" y="343"/>
                        </a:lnTo>
                        <a:lnTo>
                          <a:pt x="206" y="345"/>
                        </a:lnTo>
                        <a:lnTo>
                          <a:pt x="192" y="347"/>
                        </a:lnTo>
                        <a:lnTo>
                          <a:pt x="178" y="350"/>
                        </a:lnTo>
                        <a:lnTo>
                          <a:pt x="164" y="354"/>
                        </a:lnTo>
                        <a:lnTo>
                          <a:pt x="153" y="358"/>
                        </a:lnTo>
                        <a:lnTo>
                          <a:pt x="141" y="364"/>
                        </a:lnTo>
                        <a:lnTo>
                          <a:pt x="129" y="370"/>
                        </a:lnTo>
                        <a:lnTo>
                          <a:pt x="120" y="379"/>
                        </a:lnTo>
                        <a:lnTo>
                          <a:pt x="110" y="389"/>
                        </a:lnTo>
                        <a:lnTo>
                          <a:pt x="103" y="399"/>
                        </a:lnTo>
                        <a:lnTo>
                          <a:pt x="97" y="412"/>
                        </a:lnTo>
                        <a:lnTo>
                          <a:pt x="91" y="425"/>
                        </a:lnTo>
                        <a:lnTo>
                          <a:pt x="88" y="438"/>
                        </a:lnTo>
                        <a:lnTo>
                          <a:pt x="85" y="453"/>
                        </a:lnTo>
                        <a:lnTo>
                          <a:pt x="85" y="469"/>
                        </a:lnTo>
                        <a:lnTo>
                          <a:pt x="85" y="485"/>
                        </a:lnTo>
                        <a:lnTo>
                          <a:pt x="87" y="499"/>
                        </a:lnTo>
                        <a:lnTo>
                          <a:pt x="90" y="513"/>
                        </a:lnTo>
                        <a:lnTo>
                          <a:pt x="96" y="526"/>
                        </a:lnTo>
                        <a:lnTo>
                          <a:pt x="102" y="537"/>
                        </a:lnTo>
                        <a:lnTo>
                          <a:pt x="109" y="548"/>
                        </a:lnTo>
                        <a:lnTo>
                          <a:pt x="119" y="557"/>
                        </a:lnTo>
                        <a:lnTo>
                          <a:pt x="129" y="566"/>
                        </a:lnTo>
                        <a:lnTo>
                          <a:pt x="141" y="572"/>
                        </a:lnTo>
                        <a:lnTo>
                          <a:pt x="153" y="578"/>
                        </a:lnTo>
                        <a:lnTo>
                          <a:pt x="164" y="583"/>
                        </a:lnTo>
                        <a:lnTo>
                          <a:pt x="178" y="587"/>
                        </a:lnTo>
                        <a:lnTo>
                          <a:pt x="192" y="590"/>
                        </a:lnTo>
                        <a:lnTo>
                          <a:pt x="206" y="593"/>
                        </a:lnTo>
                        <a:lnTo>
                          <a:pt x="222" y="594"/>
                        </a:lnTo>
                        <a:lnTo>
                          <a:pt x="239" y="594"/>
                        </a:lnTo>
                        <a:lnTo>
                          <a:pt x="255" y="594"/>
                        </a:lnTo>
                        <a:lnTo>
                          <a:pt x="271" y="593"/>
                        </a:lnTo>
                        <a:lnTo>
                          <a:pt x="285" y="590"/>
                        </a:lnTo>
                        <a:lnTo>
                          <a:pt x="299" y="587"/>
                        </a:lnTo>
                        <a:lnTo>
                          <a:pt x="313" y="583"/>
                        </a:lnTo>
                        <a:lnTo>
                          <a:pt x="324" y="578"/>
                        </a:lnTo>
                        <a:lnTo>
                          <a:pt x="336" y="572"/>
                        </a:lnTo>
                        <a:lnTo>
                          <a:pt x="346" y="566"/>
                        </a:lnTo>
                        <a:lnTo>
                          <a:pt x="357" y="557"/>
                        </a:lnTo>
                        <a:lnTo>
                          <a:pt x="366" y="548"/>
                        </a:lnTo>
                        <a:lnTo>
                          <a:pt x="375" y="537"/>
                        </a:lnTo>
                        <a:lnTo>
                          <a:pt x="381" y="526"/>
                        </a:lnTo>
                        <a:lnTo>
                          <a:pt x="386" y="513"/>
                        </a:lnTo>
                        <a:lnTo>
                          <a:pt x="390" y="499"/>
                        </a:lnTo>
                        <a:lnTo>
                          <a:pt x="392" y="485"/>
                        </a:lnTo>
                        <a:lnTo>
                          <a:pt x="393" y="469"/>
                        </a:lnTo>
                        <a:lnTo>
                          <a:pt x="392" y="453"/>
                        </a:lnTo>
                        <a:lnTo>
                          <a:pt x="390" y="438"/>
                        </a:lnTo>
                        <a:lnTo>
                          <a:pt x="386" y="425"/>
                        </a:lnTo>
                        <a:lnTo>
                          <a:pt x="381" y="412"/>
                        </a:lnTo>
                        <a:lnTo>
                          <a:pt x="375" y="401"/>
                        </a:lnTo>
                        <a:lnTo>
                          <a:pt x="366" y="390"/>
                        </a:lnTo>
                        <a:lnTo>
                          <a:pt x="357" y="381"/>
                        </a:lnTo>
                        <a:lnTo>
                          <a:pt x="346" y="372"/>
                        </a:lnTo>
                        <a:lnTo>
                          <a:pt x="335" y="365"/>
                        </a:lnTo>
                        <a:lnTo>
                          <a:pt x="323" y="359"/>
                        </a:lnTo>
                        <a:lnTo>
                          <a:pt x="312" y="354"/>
                        </a:lnTo>
                        <a:lnTo>
                          <a:pt x="298" y="350"/>
                        </a:lnTo>
                        <a:lnTo>
                          <a:pt x="284" y="347"/>
                        </a:lnTo>
                        <a:lnTo>
                          <a:pt x="269" y="345"/>
                        </a:lnTo>
                        <a:lnTo>
                          <a:pt x="255" y="343"/>
                        </a:lnTo>
                        <a:lnTo>
                          <a:pt x="239" y="343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054" name="Freeform 956"/>
                  <p:cNvSpPr>
                    <a:spLocks noChangeAspect="1"/>
                  </p:cNvSpPr>
                  <p:nvPr/>
                </p:nvSpPr>
                <p:spPr bwMode="auto">
                  <a:xfrm>
                    <a:off x="5108" y="2262"/>
                    <a:ext cx="136" cy="200"/>
                  </a:xfrm>
                  <a:custGeom>
                    <a:avLst/>
                    <a:gdLst>
                      <a:gd name="T0" fmla="*/ 0 w 443"/>
                      <a:gd name="T1" fmla="*/ 198 h 674"/>
                      <a:gd name="T2" fmla="*/ 0 w 443"/>
                      <a:gd name="T3" fmla="*/ 189 h 674"/>
                      <a:gd name="T4" fmla="*/ 1 w 443"/>
                      <a:gd name="T5" fmla="*/ 176 h 674"/>
                      <a:gd name="T6" fmla="*/ 4 w 443"/>
                      <a:gd name="T7" fmla="*/ 160 h 674"/>
                      <a:gd name="T8" fmla="*/ 10 w 443"/>
                      <a:gd name="T9" fmla="*/ 145 h 674"/>
                      <a:gd name="T10" fmla="*/ 19 w 443"/>
                      <a:gd name="T11" fmla="*/ 131 h 674"/>
                      <a:gd name="T12" fmla="*/ 31 w 443"/>
                      <a:gd name="T13" fmla="*/ 118 h 674"/>
                      <a:gd name="T14" fmla="*/ 49 w 443"/>
                      <a:gd name="T15" fmla="*/ 105 h 674"/>
                      <a:gd name="T16" fmla="*/ 86 w 443"/>
                      <a:gd name="T17" fmla="*/ 77 h 674"/>
                      <a:gd name="T18" fmla="*/ 97 w 443"/>
                      <a:gd name="T19" fmla="*/ 67 h 674"/>
                      <a:gd name="T20" fmla="*/ 103 w 443"/>
                      <a:gd name="T21" fmla="*/ 56 h 674"/>
                      <a:gd name="T22" fmla="*/ 104 w 443"/>
                      <a:gd name="T23" fmla="*/ 45 h 674"/>
                      <a:gd name="T24" fmla="*/ 102 w 443"/>
                      <a:gd name="T25" fmla="*/ 36 h 674"/>
                      <a:gd name="T26" fmla="*/ 97 w 443"/>
                      <a:gd name="T27" fmla="*/ 30 h 674"/>
                      <a:gd name="T28" fmla="*/ 91 w 443"/>
                      <a:gd name="T29" fmla="*/ 26 h 674"/>
                      <a:gd name="T30" fmla="*/ 82 w 443"/>
                      <a:gd name="T31" fmla="*/ 23 h 674"/>
                      <a:gd name="T32" fmla="*/ 73 w 443"/>
                      <a:gd name="T33" fmla="*/ 22 h 674"/>
                      <a:gd name="T34" fmla="*/ 58 w 443"/>
                      <a:gd name="T35" fmla="*/ 24 h 674"/>
                      <a:gd name="T36" fmla="*/ 45 w 443"/>
                      <a:gd name="T37" fmla="*/ 29 h 674"/>
                      <a:gd name="T38" fmla="*/ 32 w 443"/>
                      <a:gd name="T39" fmla="*/ 37 h 674"/>
                      <a:gd name="T40" fmla="*/ 20 w 443"/>
                      <a:gd name="T41" fmla="*/ 49 h 674"/>
                      <a:gd name="T42" fmla="*/ 10 w 443"/>
                      <a:gd name="T43" fmla="*/ 64 h 674"/>
                      <a:gd name="T44" fmla="*/ 8 w 443"/>
                      <a:gd name="T45" fmla="*/ 2 h 674"/>
                      <a:gd name="T46" fmla="*/ 15 w 443"/>
                      <a:gd name="T47" fmla="*/ 6 h 674"/>
                      <a:gd name="T48" fmla="*/ 23 w 443"/>
                      <a:gd name="T49" fmla="*/ 7 h 674"/>
                      <a:gd name="T50" fmla="*/ 36 w 443"/>
                      <a:gd name="T51" fmla="*/ 7 h 674"/>
                      <a:gd name="T52" fmla="*/ 58 w 443"/>
                      <a:gd name="T53" fmla="*/ 3 h 674"/>
                      <a:gd name="T54" fmla="*/ 76 w 443"/>
                      <a:gd name="T55" fmla="*/ 1 h 674"/>
                      <a:gd name="T56" fmla="*/ 93 w 443"/>
                      <a:gd name="T57" fmla="*/ 3 h 674"/>
                      <a:gd name="T58" fmla="*/ 107 w 443"/>
                      <a:gd name="T59" fmla="*/ 8 h 674"/>
                      <a:gd name="T60" fmla="*/ 118 w 443"/>
                      <a:gd name="T61" fmla="*/ 16 h 674"/>
                      <a:gd name="T62" fmla="*/ 126 w 443"/>
                      <a:gd name="T63" fmla="*/ 28 h 674"/>
                      <a:gd name="T64" fmla="*/ 130 w 443"/>
                      <a:gd name="T65" fmla="*/ 42 h 674"/>
                      <a:gd name="T66" fmla="*/ 130 w 443"/>
                      <a:gd name="T67" fmla="*/ 56 h 674"/>
                      <a:gd name="T68" fmla="*/ 127 w 443"/>
                      <a:gd name="T69" fmla="*/ 66 h 674"/>
                      <a:gd name="T70" fmla="*/ 122 w 443"/>
                      <a:gd name="T71" fmla="*/ 77 h 674"/>
                      <a:gd name="T72" fmla="*/ 113 w 443"/>
                      <a:gd name="T73" fmla="*/ 86 h 674"/>
                      <a:gd name="T74" fmla="*/ 97 w 443"/>
                      <a:gd name="T75" fmla="*/ 99 h 674"/>
                      <a:gd name="T76" fmla="*/ 80 w 443"/>
                      <a:gd name="T77" fmla="*/ 111 h 674"/>
                      <a:gd name="T78" fmla="*/ 54 w 443"/>
                      <a:gd name="T79" fmla="*/ 132 h 674"/>
                      <a:gd name="T80" fmla="*/ 37 w 443"/>
                      <a:gd name="T81" fmla="*/ 147 h 674"/>
                      <a:gd name="T82" fmla="*/ 33 w 443"/>
                      <a:gd name="T83" fmla="*/ 155 h 674"/>
                      <a:gd name="T84" fmla="*/ 31 w 443"/>
                      <a:gd name="T85" fmla="*/ 162 h 674"/>
                      <a:gd name="T86" fmla="*/ 33 w 443"/>
                      <a:gd name="T87" fmla="*/ 169 h 674"/>
                      <a:gd name="T88" fmla="*/ 39 w 443"/>
                      <a:gd name="T89" fmla="*/ 173 h 674"/>
                      <a:gd name="T90" fmla="*/ 48 w 443"/>
                      <a:gd name="T91" fmla="*/ 175 h 674"/>
                      <a:gd name="T92" fmla="*/ 65 w 443"/>
                      <a:gd name="T93" fmla="*/ 175 h 674"/>
                      <a:gd name="T94" fmla="*/ 87 w 443"/>
                      <a:gd name="T95" fmla="*/ 174 h 674"/>
                      <a:gd name="T96" fmla="*/ 104 w 443"/>
                      <a:gd name="T97" fmla="*/ 169 h 674"/>
                      <a:gd name="T98" fmla="*/ 110 w 443"/>
                      <a:gd name="T99" fmla="*/ 166 h 674"/>
                      <a:gd name="T100" fmla="*/ 118 w 443"/>
                      <a:gd name="T101" fmla="*/ 158 h 674"/>
                      <a:gd name="T102" fmla="*/ 127 w 443"/>
                      <a:gd name="T103" fmla="*/ 143 h 674"/>
                      <a:gd name="T104" fmla="*/ 136 w 443"/>
                      <a:gd name="T105" fmla="*/ 123 h 674"/>
                      <a:gd name="T106" fmla="*/ 132 w 443"/>
                      <a:gd name="T107" fmla="*/ 197 h 674"/>
                      <a:gd name="T108" fmla="*/ 126 w 443"/>
                      <a:gd name="T109" fmla="*/ 195 h 674"/>
                      <a:gd name="T110" fmla="*/ 119 w 443"/>
                      <a:gd name="T111" fmla="*/ 194 h 674"/>
                      <a:gd name="T112" fmla="*/ 11 w 443"/>
                      <a:gd name="T113" fmla="*/ 194 h 674"/>
                      <a:gd name="T114" fmla="*/ 6 w 443"/>
                      <a:gd name="T115" fmla="*/ 196 h 674"/>
                      <a:gd name="T116" fmla="*/ 0 w 443"/>
                      <a:gd name="T117" fmla="*/ 199 h 674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</a:gdLst>
                    <a:ahLst/>
                    <a:cxnLst>
                      <a:cxn ang="T118">
                        <a:pos x="T0" y="T1"/>
                      </a:cxn>
                      <a:cxn ang="T119">
                        <a:pos x="T2" y="T3"/>
                      </a:cxn>
                      <a:cxn ang="T120">
                        <a:pos x="T4" y="T5"/>
                      </a:cxn>
                      <a:cxn ang="T121">
                        <a:pos x="T6" y="T7"/>
                      </a:cxn>
                      <a:cxn ang="T122">
                        <a:pos x="T8" y="T9"/>
                      </a:cxn>
                      <a:cxn ang="T123">
                        <a:pos x="T10" y="T11"/>
                      </a:cxn>
                      <a:cxn ang="T124">
                        <a:pos x="T12" y="T13"/>
                      </a:cxn>
                      <a:cxn ang="T125">
                        <a:pos x="T14" y="T15"/>
                      </a:cxn>
                      <a:cxn ang="T126">
                        <a:pos x="T16" y="T17"/>
                      </a:cxn>
                      <a:cxn ang="T127">
                        <a:pos x="T18" y="T19"/>
                      </a:cxn>
                      <a:cxn ang="T128">
                        <a:pos x="T20" y="T21"/>
                      </a:cxn>
                      <a:cxn ang="T129">
                        <a:pos x="T22" y="T23"/>
                      </a:cxn>
                      <a:cxn ang="T130">
                        <a:pos x="T24" y="T25"/>
                      </a:cxn>
                      <a:cxn ang="T131">
                        <a:pos x="T26" y="T27"/>
                      </a:cxn>
                      <a:cxn ang="T132">
                        <a:pos x="T28" y="T29"/>
                      </a:cxn>
                      <a:cxn ang="T133">
                        <a:pos x="T30" y="T31"/>
                      </a:cxn>
                      <a:cxn ang="T134">
                        <a:pos x="T32" y="T33"/>
                      </a:cxn>
                      <a:cxn ang="T135">
                        <a:pos x="T34" y="T35"/>
                      </a:cxn>
                      <a:cxn ang="T136">
                        <a:pos x="T36" y="T37"/>
                      </a:cxn>
                      <a:cxn ang="T137">
                        <a:pos x="T38" y="T39"/>
                      </a:cxn>
                      <a:cxn ang="T138">
                        <a:pos x="T40" y="T41"/>
                      </a:cxn>
                      <a:cxn ang="T139">
                        <a:pos x="T42" y="T43"/>
                      </a:cxn>
                      <a:cxn ang="T140">
                        <a:pos x="T44" y="T45"/>
                      </a:cxn>
                      <a:cxn ang="T141">
                        <a:pos x="T46" y="T47"/>
                      </a:cxn>
                      <a:cxn ang="T142">
                        <a:pos x="T48" y="T49"/>
                      </a:cxn>
                      <a:cxn ang="T143">
                        <a:pos x="T50" y="T51"/>
                      </a:cxn>
                      <a:cxn ang="T144">
                        <a:pos x="T52" y="T53"/>
                      </a:cxn>
                      <a:cxn ang="T145">
                        <a:pos x="T54" y="T55"/>
                      </a:cxn>
                      <a:cxn ang="T146">
                        <a:pos x="T56" y="T57"/>
                      </a:cxn>
                      <a:cxn ang="T147">
                        <a:pos x="T58" y="T59"/>
                      </a:cxn>
                      <a:cxn ang="T148">
                        <a:pos x="T60" y="T61"/>
                      </a:cxn>
                      <a:cxn ang="T149">
                        <a:pos x="T62" y="T63"/>
                      </a:cxn>
                      <a:cxn ang="T150">
                        <a:pos x="T64" y="T65"/>
                      </a:cxn>
                      <a:cxn ang="T151">
                        <a:pos x="T66" y="T67"/>
                      </a:cxn>
                      <a:cxn ang="T152">
                        <a:pos x="T68" y="T69"/>
                      </a:cxn>
                      <a:cxn ang="T153">
                        <a:pos x="T70" y="T71"/>
                      </a:cxn>
                      <a:cxn ang="T154">
                        <a:pos x="T72" y="T73"/>
                      </a:cxn>
                      <a:cxn ang="T155">
                        <a:pos x="T74" y="T75"/>
                      </a:cxn>
                      <a:cxn ang="T156">
                        <a:pos x="T76" y="T77"/>
                      </a:cxn>
                      <a:cxn ang="T157">
                        <a:pos x="T78" y="T79"/>
                      </a:cxn>
                      <a:cxn ang="T158">
                        <a:pos x="T80" y="T81"/>
                      </a:cxn>
                      <a:cxn ang="T159">
                        <a:pos x="T82" y="T83"/>
                      </a:cxn>
                      <a:cxn ang="T160">
                        <a:pos x="T84" y="T85"/>
                      </a:cxn>
                      <a:cxn ang="T161">
                        <a:pos x="T86" y="T87"/>
                      </a:cxn>
                      <a:cxn ang="T162">
                        <a:pos x="T88" y="T89"/>
                      </a:cxn>
                      <a:cxn ang="T163">
                        <a:pos x="T90" y="T91"/>
                      </a:cxn>
                      <a:cxn ang="T164">
                        <a:pos x="T92" y="T93"/>
                      </a:cxn>
                      <a:cxn ang="T165">
                        <a:pos x="T94" y="T95"/>
                      </a:cxn>
                      <a:cxn ang="T166">
                        <a:pos x="T96" y="T97"/>
                      </a:cxn>
                      <a:cxn ang="T167">
                        <a:pos x="T98" y="T99"/>
                      </a:cxn>
                      <a:cxn ang="T168">
                        <a:pos x="T100" y="T101"/>
                      </a:cxn>
                      <a:cxn ang="T169">
                        <a:pos x="T102" y="T103"/>
                      </a:cxn>
                      <a:cxn ang="T170">
                        <a:pos x="T104" y="T105"/>
                      </a:cxn>
                      <a:cxn ang="T171">
                        <a:pos x="T106" y="T107"/>
                      </a:cxn>
                      <a:cxn ang="T172">
                        <a:pos x="T108" y="T109"/>
                      </a:cxn>
                      <a:cxn ang="T173">
                        <a:pos x="T110" y="T111"/>
                      </a:cxn>
                      <a:cxn ang="T174">
                        <a:pos x="T112" y="T113"/>
                      </a:cxn>
                      <a:cxn ang="T175">
                        <a:pos x="T114" y="T115"/>
                      </a:cxn>
                      <a:cxn ang="T176">
                        <a:pos x="T116" y="T117"/>
                      </a:cxn>
                    </a:cxnLst>
                    <a:rect l="0" t="0" r="r" b="b"/>
                    <a:pathLst>
                      <a:path w="443" h="674">
                        <a:moveTo>
                          <a:pt x="1" y="669"/>
                        </a:moveTo>
                        <a:lnTo>
                          <a:pt x="1" y="667"/>
                        </a:lnTo>
                        <a:lnTo>
                          <a:pt x="1" y="666"/>
                        </a:lnTo>
                        <a:lnTo>
                          <a:pt x="0" y="655"/>
                        </a:lnTo>
                        <a:lnTo>
                          <a:pt x="0" y="646"/>
                        </a:lnTo>
                        <a:lnTo>
                          <a:pt x="0" y="638"/>
                        </a:lnTo>
                        <a:lnTo>
                          <a:pt x="0" y="633"/>
                        </a:lnTo>
                        <a:lnTo>
                          <a:pt x="0" y="613"/>
                        </a:lnTo>
                        <a:lnTo>
                          <a:pt x="2" y="593"/>
                        </a:lnTo>
                        <a:lnTo>
                          <a:pt x="4" y="574"/>
                        </a:lnTo>
                        <a:lnTo>
                          <a:pt x="8" y="556"/>
                        </a:lnTo>
                        <a:lnTo>
                          <a:pt x="12" y="538"/>
                        </a:lnTo>
                        <a:lnTo>
                          <a:pt x="19" y="520"/>
                        </a:lnTo>
                        <a:lnTo>
                          <a:pt x="25" y="503"/>
                        </a:lnTo>
                        <a:lnTo>
                          <a:pt x="32" y="488"/>
                        </a:lnTo>
                        <a:lnTo>
                          <a:pt x="42" y="471"/>
                        </a:lnTo>
                        <a:lnTo>
                          <a:pt x="51" y="456"/>
                        </a:lnTo>
                        <a:lnTo>
                          <a:pt x="63" y="440"/>
                        </a:lnTo>
                        <a:lnTo>
                          <a:pt x="75" y="426"/>
                        </a:lnTo>
                        <a:lnTo>
                          <a:pt x="87" y="412"/>
                        </a:lnTo>
                        <a:lnTo>
                          <a:pt x="102" y="398"/>
                        </a:lnTo>
                        <a:lnTo>
                          <a:pt x="117" y="384"/>
                        </a:lnTo>
                        <a:lnTo>
                          <a:pt x="132" y="372"/>
                        </a:lnTo>
                        <a:lnTo>
                          <a:pt x="158" y="354"/>
                        </a:lnTo>
                        <a:lnTo>
                          <a:pt x="190" y="330"/>
                        </a:lnTo>
                        <a:lnTo>
                          <a:pt x="231" y="298"/>
                        </a:lnTo>
                        <a:lnTo>
                          <a:pt x="281" y="261"/>
                        </a:lnTo>
                        <a:lnTo>
                          <a:pt x="295" y="250"/>
                        </a:lnTo>
                        <a:lnTo>
                          <a:pt x="306" y="237"/>
                        </a:lnTo>
                        <a:lnTo>
                          <a:pt x="316" y="225"/>
                        </a:lnTo>
                        <a:lnTo>
                          <a:pt x="324" y="213"/>
                        </a:lnTo>
                        <a:lnTo>
                          <a:pt x="330" y="201"/>
                        </a:lnTo>
                        <a:lnTo>
                          <a:pt x="335" y="189"/>
                        </a:lnTo>
                        <a:lnTo>
                          <a:pt x="337" y="176"/>
                        </a:lnTo>
                        <a:lnTo>
                          <a:pt x="338" y="162"/>
                        </a:lnTo>
                        <a:lnTo>
                          <a:pt x="338" y="152"/>
                        </a:lnTo>
                        <a:lnTo>
                          <a:pt x="337" y="142"/>
                        </a:lnTo>
                        <a:lnTo>
                          <a:pt x="335" y="133"/>
                        </a:lnTo>
                        <a:lnTo>
                          <a:pt x="331" y="123"/>
                        </a:lnTo>
                        <a:lnTo>
                          <a:pt x="327" y="116"/>
                        </a:lnTo>
                        <a:lnTo>
                          <a:pt x="322" y="109"/>
                        </a:lnTo>
                        <a:lnTo>
                          <a:pt x="316" y="101"/>
                        </a:lnTo>
                        <a:lnTo>
                          <a:pt x="308" y="95"/>
                        </a:lnTo>
                        <a:lnTo>
                          <a:pt x="302" y="91"/>
                        </a:lnTo>
                        <a:lnTo>
                          <a:pt x="295" y="86"/>
                        </a:lnTo>
                        <a:lnTo>
                          <a:pt x="286" y="82"/>
                        </a:lnTo>
                        <a:lnTo>
                          <a:pt x="278" y="80"/>
                        </a:lnTo>
                        <a:lnTo>
                          <a:pt x="268" y="77"/>
                        </a:lnTo>
                        <a:lnTo>
                          <a:pt x="259" y="76"/>
                        </a:lnTo>
                        <a:lnTo>
                          <a:pt x="248" y="75"/>
                        </a:lnTo>
                        <a:lnTo>
                          <a:pt x="238" y="75"/>
                        </a:lnTo>
                        <a:lnTo>
                          <a:pt x="222" y="75"/>
                        </a:lnTo>
                        <a:lnTo>
                          <a:pt x="205" y="77"/>
                        </a:lnTo>
                        <a:lnTo>
                          <a:pt x="190" y="80"/>
                        </a:lnTo>
                        <a:lnTo>
                          <a:pt x="175" y="84"/>
                        </a:lnTo>
                        <a:lnTo>
                          <a:pt x="160" y="91"/>
                        </a:lnTo>
                        <a:lnTo>
                          <a:pt x="145" y="97"/>
                        </a:lnTo>
                        <a:lnTo>
                          <a:pt x="131" y="105"/>
                        </a:lnTo>
                        <a:lnTo>
                          <a:pt x="118" y="115"/>
                        </a:lnTo>
                        <a:lnTo>
                          <a:pt x="104" y="125"/>
                        </a:lnTo>
                        <a:lnTo>
                          <a:pt x="91" y="138"/>
                        </a:lnTo>
                        <a:lnTo>
                          <a:pt x="78" y="151"/>
                        </a:lnTo>
                        <a:lnTo>
                          <a:pt x="66" y="165"/>
                        </a:lnTo>
                        <a:lnTo>
                          <a:pt x="53" y="181"/>
                        </a:lnTo>
                        <a:lnTo>
                          <a:pt x="42" y="199"/>
                        </a:lnTo>
                        <a:lnTo>
                          <a:pt x="31" y="217"/>
                        </a:lnTo>
                        <a:lnTo>
                          <a:pt x="20" y="237"/>
                        </a:lnTo>
                        <a:lnTo>
                          <a:pt x="20" y="0"/>
                        </a:lnTo>
                        <a:lnTo>
                          <a:pt x="27" y="6"/>
                        </a:lnTo>
                        <a:lnTo>
                          <a:pt x="34" y="12"/>
                        </a:lnTo>
                        <a:lnTo>
                          <a:pt x="42" y="16"/>
                        </a:lnTo>
                        <a:lnTo>
                          <a:pt x="49" y="20"/>
                        </a:lnTo>
                        <a:lnTo>
                          <a:pt x="58" y="22"/>
                        </a:lnTo>
                        <a:lnTo>
                          <a:pt x="66" y="24"/>
                        </a:lnTo>
                        <a:lnTo>
                          <a:pt x="76" y="25"/>
                        </a:lnTo>
                        <a:lnTo>
                          <a:pt x="84" y="26"/>
                        </a:lnTo>
                        <a:lnTo>
                          <a:pt x="99" y="25"/>
                        </a:lnTo>
                        <a:lnTo>
                          <a:pt x="118" y="23"/>
                        </a:lnTo>
                        <a:lnTo>
                          <a:pt x="140" y="20"/>
                        </a:lnTo>
                        <a:lnTo>
                          <a:pt x="165" y="14"/>
                        </a:lnTo>
                        <a:lnTo>
                          <a:pt x="190" y="10"/>
                        </a:lnTo>
                        <a:lnTo>
                          <a:pt x="214" y="6"/>
                        </a:lnTo>
                        <a:lnTo>
                          <a:pt x="232" y="4"/>
                        </a:lnTo>
                        <a:lnTo>
                          <a:pt x="248" y="3"/>
                        </a:lnTo>
                        <a:lnTo>
                          <a:pt x="267" y="4"/>
                        </a:lnTo>
                        <a:lnTo>
                          <a:pt x="285" y="6"/>
                        </a:lnTo>
                        <a:lnTo>
                          <a:pt x="302" y="10"/>
                        </a:lnTo>
                        <a:lnTo>
                          <a:pt x="318" y="14"/>
                        </a:lnTo>
                        <a:lnTo>
                          <a:pt x="334" y="19"/>
                        </a:lnTo>
                        <a:lnTo>
                          <a:pt x="347" y="26"/>
                        </a:lnTo>
                        <a:lnTo>
                          <a:pt x="361" y="34"/>
                        </a:lnTo>
                        <a:lnTo>
                          <a:pt x="373" y="43"/>
                        </a:lnTo>
                        <a:lnTo>
                          <a:pt x="385" y="55"/>
                        </a:lnTo>
                        <a:lnTo>
                          <a:pt x="396" y="66"/>
                        </a:lnTo>
                        <a:lnTo>
                          <a:pt x="404" y="80"/>
                        </a:lnTo>
                        <a:lnTo>
                          <a:pt x="412" y="94"/>
                        </a:lnTo>
                        <a:lnTo>
                          <a:pt x="417" y="110"/>
                        </a:lnTo>
                        <a:lnTo>
                          <a:pt x="421" y="127"/>
                        </a:lnTo>
                        <a:lnTo>
                          <a:pt x="424" y="143"/>
                        </a:lnTo>
                        <a:lnTo>
                          <a:pt x="424" y="162"/>
                        </a:lnTo>
                        <a:lnTo>
                          <a:pt x="424" y="176"/>
                        </a:lnTo>
                        <a:lnTo>
                          <a:pt x="422" y="188"/>
                        </a:lnTo>
                        <a:lnTo>
                          <a:pt x="420" y="200"/>
                        </a:lnTo>
                        <a:lnTo>
                          <a:pt x="417" y="212"/>
                        </a:lnTo>
                        <a:lnTo>
                          <a:pt x="414" y="223"/>
                        </a:lnTo>
                        <a:lnTo>
                          <a:pt x="408" y="235"/>
                        </a:lnTo>
                        <a:lnTo>
                          <a:pt x="403" y="247"/>
                        </a:lnTo>
                        <a:lnTo>
                          <a:pt x="397" y="258"/>
                        </a:lnTo>
                        <a:lnTo>
                          <a:pt x="392" y="267"/>
                        </a:lnTo>
                        <a:lnTo>
                          <a:pt x="381" y="276"/>
                        </a:lnTo>
                        <a:lnTo>
                          <a:pt x="368" y="289"/>
                        </a:lnTo>
                        <a:lnTo>
                          <a:pt x="352" y="302"/>
                        </a:lnTo>
                        <a:lnTo>
                          <a:pt x="336" y="316"/>
                        </a:lnTo>
                        <a:lnTo>
                          <a:pt x="316" y="332"/>
                        </a:lnTo>
                        <a:lnTo>
                          <a:pt x="293" y="350"/>
                        </a:lnTo>
                        <a:lnTo>
                          <a:pt x="265" y="372"/>
                        </a:lnTo>
                        <a:lnTo>
                          <a:pt x="262" y="374"/>
                        </a:lnTo>
                        <a:lnTo>
                          <a:pt x="240" y="392"/>
                        </a:lnTo>
                        <a:lnTo>
                          <a:pt x="211" y="415"/>
                        </a:lnTo>
                        <a:lnTo>
                          <a:pt x="176" y="444"/>
                        </a:lnTo>
                        <a:lnTo>
                          <a:pt x="135" y="479"/>
                        </a:lnTo>
                        <a:lnTo>
                          <a:pt x="127" y="488"/>
                        </a:lnTo>
                        <a:lnTo>
                          <a:pt x="120" y="497"/>
                        </a:lnTo>
                        <a:lnTo>
                          <a:pt x="115" y="506"/>
                        </a:lnTo>
                        <a:lnTo>
                          <a:pt x="110" y="514"/>
                        </a:lnTo>
                        <a:lnTo>
                          <a:pt x="106" y="522"/>
                        </a:lnTo>
                        <a:lnTo>
                          <a:pt x="104" y="531"/>
                        </a:lnTo>
                        <a:lnTo>
                          <a:pt x="102" y="538"/>
                        </a:lnTo>
                        <a:lnTo>
                          <a:pt x="101" y="547"/>
                        </a:lnTo>
                        <a:lnTo>
                          <a:pt x="102" y="554"/>
                        </a:lnTo>
                        <a:lnTo>
                          <a:pt x="104" y="561"/>
                        </a:lnTo>
                        <a:lnTo>
                          <a:pt x="108" y="568"/>
                        </a:lnTo>
                        <a:lnTo>
                          <a:pt x="112" y="573"/>
                        </a:lnTo>
                        <a:lnTo>
                          <a:pt x="119" y="578"/>
                        </a:lnTo>
                        <a:lnTo>
                          <a:pt x="126" y="582"/>
                        </a:lnTo>
                        <a:lnTo>
                          <a:pt x="135" y="586"/>
                        </a:lnTo>
                        <a:lnTo>
                          <a:pt x="144" y="588"/>
                        </a:lnTo>
                        <a:lnTo>
                          <a:pt x="155" y="590"/>
                        </a:lnTo>
                        <a:lnTo>
                          <a:pt x="169" y="591"/>
                        </a:lnTo>
                        <a:lnTo>
                          <a:pt x="188" y="591"/>
                        </a:lnTo>
                        <a:lnTo>
                          <a:pt x="211" y="591"/>
                        </a:lnTo>
                        <a:lnTo>
                          <a:pt x="238" y="591"/>
                        </a:lnTo>
                        <a:lnTo>
                          <a:pt x="261" y="589"/>
                        </a:lnTo>
                        <a:lnTo>
                          <a:pt x="283" y="586"/>
                        </a:lnTo>
                        <a:lnTo>
                          <a:pt x="303" y="581"/>
                        </a:lnTo>
                        <a:lnTo>
                          <a:pt x="322" y="576"/>
                        </a:lnTo>
                        <a:lnTo>
                          <a:pt x="338" y="570"/>
                        </a:lnTo>
                        <a:lnTo>
                          <a:pt x="345" y="567"/>
                        </a:lnTo>
                        <a:lnTo>
                          <a:pt x="352" y="562"/>
                        </a:lnTo>
                        <a:lnTo>
                          <a:pt x="358" y="558"/>
                        </a:lnTo>
                        <a:lnTo>
                          <a:pt x="364" y="553"/>
                        </a:lnTo>
                        <a:lnTo>
                          <a:pt x="374" y="543"/>
                        </a:lnTo>
                        <a:lnTo>
                          <a:pt x="383" y="532"/>
                        </a:lnTo>
                        <a:lnTo>
                          <a:pt x="393" y="518"/>
                        </a:lnTo>
                        <a:lnTo>
                          <a:pt x="402" y="502"/>
                        </a:lnTo>
                        <a:lnTo>
                          <a:pt x="413" y="483"/>
                        </a:lnTo>
                        <a:lnTo>
                          <a:pt x="423" y="463"/>
                        </a:lnTo>
                        <a:lnTo>
                          <a:pt x="433" y="440"/>
                        </a:lnTo>
                        <a:lnTo>
                          <a:pt x="443" y="415"/>
                        </a:lnTo>
                        <a:lnTo>
                          <a:pt x="443" y="674"/>
                        </a:lnTo>
                        <a:lnTo>
                          <a:pt x="437" y="669"/>
                        </a:lnTo>
                        <a:lnTo>
                          <a:pt x="430" y="665"/>
                        </a:lnTo>
                        <a:lnTo>
                          <a:pt x="423" y="661"/>
                        </a:lnTo>
                        <a:lnTo>
                          <a:pt x="417" y="658"/>
                        </a:lnTo>
                        <a:lnTo>
                          <a:pt x="409" y="656"/>
                        </a:lnTo>
                        <a:lnTo>
                          <a:pt x="402" y="655"/>
                        </a:lnTo>
                        <a:lnTo>
                          <a:pt x="396" y="654"/>
                        </a:lnTo>
                        <a:lnTo>
                          <a:pt x="388" y="653"/>
                        </a:lnTo>
                        <a:lnTo>
                          <a:pt x="51" y="653"/>
                        </a:lnTo>
                        <a:lnTo>
                          <a:pt x="44" y="654"/>
                        </a:lnTo>
                        <a:lnTo>
                          <a:pt x="37" y="654"/>
                        </a:lnTo>
                        <a:lnTo>
                          <a:pt x="30" y="655"/>
                        </a:lnTo>
                        <a:lnTo>
                          <a:pt x="24" y="657"/>
                        </a:lnTo>
                        <a:lnTo>
                          <a:pt x="18" y="659"/>
                        </a:lnTo>
                        <a:lnTo>
                          <a:pt x="12" y="662"/>
                        </a:lnTo>
                        <a:lnTo>
                          <a:pt x="6" y="666"/>
                        </a:lnTo>
                        <a:lnTo>
                          <a:pt x="1" y="669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</p:grpSp>
        </p:grpSp>
        <p:sp>
          <p:nvSpPr>
            <p:cNvPr id="1037" name="Text Box 957"/>
            <p:cNvSpPr txBox="1">
              <a:spLocks noChangeArrowheads="1"/>
            </p:cNvSpPr>
            <p:nvPr userDrawn="1"/>
          </p:nvSpPr>
          <p:spPr bwMode="auto">
            <a:xfrm>
              <a:off x="839" y="18"/>
              <a:ext cx="1805" cy="2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1pPr>
              <a:lvl2pPr marL="742950" indent="-285750"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2pPr>
              <a:lvl3pPr marL="1143000" indent="-228600"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3pPr>
              <a:lvl4pPr marL="1600200" indent="-228600"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4pPr>
              <a:lvl5pPr marL="2057400" indent="-228600"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85000"/>
                </a:lnSpc>
                <a:spcBef>
                  <a:spcPct val="50000"/>
                </a:spcBef>
                <a:spcAft>
                  <a:spcPct val="0"/>
                </a:spcAft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85000"/>
                </a:lnSpc>
                <a:spcBef>
                  <a:spcPct val="50000"/>
                </a:spcBef>
                <a:spcAft>
                  <a:spcPct val="0"/>
                </a:spcAft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85000"/>
                </a:lnSpc>
                <a:spcBef>
                  <a:spcPct val="50000"/>
                </a:spcBef>
                <a:spcAft>
                  <a:spcPct val="0"/>
                </a:spcAft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85000"/>
                </a:lnSpc>
                <a:spcBef>
                  <a:spcPct val="50000"/>
                </a:spcBef>
                <a:spcAft>
                  <a:spcPct val="0"/>
                </a:spcAft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lnSpc>
                  <a:spcPct val="85000"/>
                </a:lnSpc>
                <a:spcBef>
                  <a:spcPct val="20000"/>
                </a:spcBef>
                <a:defRPr/>
              </a:pPr>
              <a:r>
                <a:rPr lang="hu-HU" altLang="hu-HU" sz="700" b="1" smtClean="0">
                  <a:solidFill>
                    <a:schemeClr val="bg1"/>
                  </a:solidFill>
                </a:rPr>
                <a:t>Budapesti Műszaki és Gazdaságtudomanyi Egyetem</a:t>
              </a:r>
              <a:endParaRPr lang="en-US" altLang="hu-HU" sz="700" b="1" smtClean="0">
                <a:solidFill>
                  <a:schemeClr val="bg1"/>
                </a:solidFill>
              </a:endParaRPr>
            </a:p>
            <a:p>
              <a:pPr>
                <a:lnSpc>
                  <a:spcPct val="85000"/>
                </a:lnSpc>
                <a:spcBef>
                  <a:spcPct val="20000"/>
                </a:spcBef>
                <a:defRPr/>
              </a:pPr>
              <a:r>
                <a:rPr lang="hu-HU" altLang="hu-HU" sz="1200" smtClean="0">
                  <a:solidFill>
                    <a:schemeClr val="bg1"/>
                  </a:solidFill>
                </a:rPr>
                <a:t>Elektronikus Eszközök Tanszéke</a:t>
              </a:r>
              <a:endParaRPr lang="en-US" altLang="hu-HU" sz="1200" smtClean="0">
                <a:solidFill>
                  <a:schemeClr val="bg1"/>
                </a:solidFill>
              </a:endParaRPr>
            </a:p>
          </p:txBody>
        </p:sp>
      </p:grpSp>
    </p:spTree>
  </p:cSld>
  <p:clrMap bg1="lt1" tx1="dk1" bg2="lt2" tx2="dk2" accent1="accent1" accent2="accent2" accent3="accent3" accent4="accent4" accent5="accent5" accent6="accent6" hlink="hlink" folHlink="folHlink"/>
  <p:sldLayoutIdLst>
    <p:sldLayoutId id="2147483741" r:id="rId1"/>
    <p:sldLayoutId id="2147483742" r:id="rId2"/>
    <p:sldLayoutId id="2147483743" r:id="rId3"/>
    <p:sldLayoutId id="2147483744" r:id="rId4"/>
    <p:sldLayoutId id="2147483745" r:id="rId5"/>
    <p:sldLayoutId id="2147483746" r:id="rId6"/>
    <p:sldLayoutId id="2147483747" r:id="rId7"/>
    <p:sldLayoutId id="2147483748" r:id="rId8"/>
    <p:sldLayoutId id="2147483749" r:id="rId9"/>
    <p:sldLayoutId id="2147483750" r:id="rId10"/>
    <p:sldLayoutId id="2147483751" r:id="rId11"/>
  </p:sldLayoutIdLst>
  <p:hf hdr="0"/>
  <p:txStyles>
    <p:titleStyle>
      <a:lvl1pPr algn="l" rtl="0" eaLnBrk="0" fontAlgn="base" hangingPunct="0">
        <a:spcBef>
          <a:spcPct val="0"/>
        </a:spcBef>
        <a:spcAft>
          <a:spcPct val="0"/>
        </a:spcAft>
        <a:defRPr sz="4000" b="1">
          <a:solidFill>
            <a:srgbClr val="8C2532"/>
          </a:solidFill>
          <a:latin typeface="+mj-lt"/>
          <a:ea typeface="+mj-ea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000" b="1">
          <a:solidFill>
            <a:srgbClr val="8C2532"/>
          </a:solidFill>
          <a:latin typeface="Arial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000" b="1">
          <a:solidFill>
            <a:srgbClr val="8C2532"/>
          </a:solidFill>
          <a:latin typeface="Arial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000" b="1">
          <a:solidFill>
            <a:srgbClr val="8C2532"/>
          </a:solidFill>
          <a:latin typeface="Arial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000" b="1">
          <a:solidFill>
            <a:srgbClr val="8C2532"/>
          </a:solidFill>
          <a:latin typeface="Arial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4000" b="1">
          <a:solidFill>
            <a:srgbClr val="8C2532"/>
          </a:solidFill>
          <a:latin typeface="Arial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4000" b="1">
          <a:solidFill>
            <a:srgbClr val="8C2532"/>
          </a:solidFill>
          <a:latin typeface="Arial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4000" b="1">
          <a:solidFill>
            <a:srgbClr val="8C2532"/>
          </a:solidFill>
          <a:latin typeface="Arial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4000" b="1">
          <a:solidFill>
            <a:srgbClr val="8C2532"/>
          </a:solidFill>
          <a:latin typeface="Arial" charset="0"/>
        </a:defRPr>
      </a:lvl9pPr>
    </p:titleStyle>
    <p:bodyStyle>
      <a:lvl1pPr marL="342900" indent="-342900" algn="l" rtl="0" eaLnBrk="0" fontAlgn="base" hangingPunct="0">
        <a:lnSpc>
          <a:spcPct val="90000"/>
        </a:lnSpc>
        <a:spcBef>
          <a:spcPct val="20000"/>
        </a:spcBef>
        <a:spcAft>
          <a:spcPct val="0"/>
        </a:spcAft>
        <a:buClr>
          <a:srgbClr val="8C2532"/>
        </a:buClr>
        <a:buSzPct val="80000"/>
        <a:buFont typeface="Arial" panose="020B0604020202020204" pitchFamily="34" charset="0"/>
        <a:buChar char="►"/>
        <a:defRPr sz="2800">
          <a:solidFill>
            <a:srgbClr val="4D2885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lnSpc>
          <a:spcPct val="90000"/>
        </a:lnSpc>
        <a:spcBef>
          <a:spcPct val="20000"/>
        </a:spcBef>
        <a:spcAft>
          <a:spcPct val="0"/>
        </a:spcAft>
        <a:buClr>
          <a:srgbClr val="8C2532"/>
        </a:buClr>
        <a:buFont typeface="Wingdings" panose="05000000000000000000" pitchFamily="2" charset="2"/>
        <a:buChar char="§"/>
        <a:defRPr sz="2400">
          <a:solidFill>
            <a:srgbClr val="4D2885"/>
          </a:solidFill>
          <a:latin typeface="+mn-lt"/>
        </a:defRPr>
      </a:lvl2pPr>
      <a:lvl3pPr marL="1143000" indent="-228600" algn="l" rtl="0" eaLnBrk="0" fontAlgn="base" hangingPunct="0">
        <a:lnSpc>
          <a:spcPct val="90000"/>
        </a:lnSpc>
        <a:spcBef>
          <a:spcPct val="20000"/>
        </a:spcBef>
        <a:spcAft>
          <a:spcPct val="0"/>
        </a:spcAft>
        <a:buClr>
          <a:srgbClr val="8C2532"/>
        </a:buClr>
        <a:buChar char="•"/>
        <a:defRPr sz="2000">
          <a:solidFill>
            <a:srgbClr val="4D2885"/>
          </a:solidFill>
          <a:latin typeface="+mn-lt"/>
        </a:defRPr>
      </a:lvl3pPr>
      <a:lvl4pPr marL="1600200" indent="-228600" algn="l" rtl="0" eaLnBrk="0" fontAlgn="base" hangingPunct="0">
        <a:lnSpc>
          <a:spcPct val="90000"/>
        </a:lnSpc>
        <a:spcBef>
          <a:spcPct val="20000"/>
        </a:spcBef>
        <a:spcAft>
          <a:spcPct val="0"/>
        </a:spcAft>
        <a:buClr>
          <a:srgbClr val="8C2532"/>
        </a:buClr>
        <a:buChar char="–"/>
        <a:defRPr sz="2000">
          <a:solidFill>
            <a:srgbClr val="4D2885"/>
          </a:solidFill>
          <a:latin typeface="+mn-lt"/>
        </a:defRPr>
      </a:lvl4pPr>
      <a:lvl5pPr marL="2057400" indent="-228600" algn="l" rtl="0" eaLnBrk="0" fontAlgn="base" hangingPunct="0">
        <a:lnSpc>
          <a:spcPct val="90000"/>
        </a:lnSpc>
        <a:spcBef>
          <a:spcPct val="20000"/>
        </a:spcBef>
        <a:spcAft>
          <a:spcPct val="0"/>
        </a:spcAft>
        <a:buClr>
          <a:srgbClr val="8C2532"/>
        </a:buClr>
        <a:buChar char="»"/>
        <a:defRPr sz="2000">
          <a:solidFill>
            <a:srgbClr val="4D2885"/>
          </a:solidFill>
          <a:latin typeface="+mn-lt"/>
        </a:defRPr>
      </a:lvl5pPr>
      <a:lvl6pPr marL="2514600" indent="-228600" algn="l" rtl="0" fontAlgn="base">
        <a:lnSpc>
          <a:spcPct val="90000"/>
        </a:lnSpc>
        <a:spcBef>
          <a:spcPct val="20000"/>
        </a:spcBef>
        <a:spcAft>
          <a:spcPct val="0"/>
        </a:spcAft>
        <a:buClr>
          <a:srgbClr val="8C2532"/>
        </a:buClr>
        <a:buChar char="»"/>
        <a:defRPr>
          <a:solidFill>
            <a:srgbClr val="4D2885"/>
          </a:solidFill>
          <a:latin typeface="+mn-lt"/>
        </a:defRPr>
      </a:lvl6pPr>
      <a:lvl7pPr marL="2971800" indent="-228600" algn="l" rtl="0" fontAlgn="base">
        <a:lnSpc>
          <a:spcPct val="90000"/>
        </a:lnSpc>
        <a:spcBef>
          <a:spcPct val="20000"/>
        </a:spcBef>
        <a:spcAft>
          <a:spcPct val="0"/>
        </a:spcAft>
        <a:buClr>
          <a:srgbClr val="8C2532"/>
        </a:buClr>
        <a:buChar char="»"/>
        <a:defRPr>
          <a:solidFill>
            <a:srgbClr val="4D2885"/>
          </a:solidFill>
          <a:latin typeface="+mn-lt"/>
        </a:defRPr>
      </a:lvl7pPr>
      <a:lvl8pPr marL="3429000" indent="-228600" algn="l" rtl="0" fontAlgn="base">
        <a:lnSpc>
          <a:spcPct val="90000"/>
        </a:lnSpc>
        <a:spcBef>
          <a:spcPct val="20000"/>
        </a:spcBef>
        <a:spcAft>
          <a:spcPct val="0"/>
        </a:spcAft>
        <a:buClr>
          <a:srgbClr val="8C2532"/>
        </a:buClr>
        <a:buChar char="»"/>
        <a:defRPr>
          <a:solidFill>
            <a:srgbClr val="4D2885"/>
          </a:solidFill>
          <a:latin typeface="+mn-lt"/>
        </a:defRPr>
      </a:lvl8pPr>
      <a:lvl9pPr marL="3886200" indent="-228600" algn="l" rtl="0" fontAlgn="base">
        <a:lnSpc>
          <a:spcPct val="90000"/>
        </a:lnSpc>
        <a:spcBef>
          <a:spcPct val="20000"/>
        </a:spcBef>
        <a:spcAft>
          <a:spcPct val="0"/>
        </a:spcAft>
        <a:buClr>
          <a:srgbClr val="8C2532"/>
        </a:buClr>
        <a:buChar char="»"/>
        <a:defRPr>
          <a:solidFill>
            <a:srgbClr val="4D2885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3.jpe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.wmf"/><Relationship Id="rId3" Type="http://schemas.openxmlformats.org/officeDocument/2006/relationships/notesSlide" Target="../notesSlides/notesSlide14.xml"/><Relationship Id="rId7" Type="http://schemas.openxmlformats.org/officeDocument/2006/relationships/oleObject" Target="../embeddings/oleObject15.bin"/><Relationship Id="rId12" Type="http://schemas.openxmlformats.org/officeDocument/2006/relationships/image" Target="../media/image18.wmf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13.vml"/><Relationship Id="rId6" Type="http://schemas.openxmlformats.org/officeDocument/2006/relationships/image" Target="../media/image15.wmf"/><Relationship Id="rId11" Type="http://schemas.openxmlformats.org/officeDocument/2006/relationships/oleObject" Target="../embeddings/oleObject17.bin"/><Relationship Id="rId5" Type="http://schemas.openxmlformats.org/officeDocument/2006/relationships/oleObject" Target="../embeddings/oleObject14.bin"/><Relationship Id="rId10" Type="http://schemas.openxmlformats.org/officeDocument/2006/relationships/image" Target="../media/image17.wmf"/><Relationship Id="rId4" Type="http://schemas.openxmlformats.org/officeDocument/2006/relationships/image" Target="../media/image14.png"/><Relationship Id="rId9" Type="http://schemas.openxmlformats.org/officeDocument/2006/relationships/oleObject" Target="../embeddings/oleObject16.bin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19.bin"/><Relationship Id="rId3" Type="http://schemas.openxmlformats.org/officeDocument/2006/relationships/notesSlide" Target="../notesSlides/notesSlide15.xml"/><Relationship Id="rId7" Type="http://schemas.openxmlformats.org/officeDocument/2006/relationships/image" Target="../media/image19.wmf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14.vml"/><Relationship Id="rId6" Type="http://schemas.openxmlformats.org/officeDocument/2006/relationships/oleObject" Target="../embeddings/oleObject18.bin"/><Relationship Id="rId5" Type="http://schemas.openxmlformats.org/officeDocument/2006/relationships/image" Target="../media/image22.png"/><Relationship Id="rId4" Type="http://schemas.openxmlformats.org/officeDocument/2006/relationships/image" Target="../media/image21.png"/><Relationship Id="rId9" Type="http://schemas.openxmlformats.org/officeDocument/2006/relationships/image" Target="../media/image20.wmf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2.pn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7.xml"/><Relationship Id="rId7" Type="http://schemas.openxmlformats.org/officeDocument/2006/relationships/image" Target="../media/image24.png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15.vml"/><Relationship Id="rId6" Type="http://schemas.openxmlformats.org/officeDocument/2006/relationships/oleObject" Target="../embeddings/oleObject21.bin"/><Relationship Id="rId5" Type="http://schemas.openxmlformats.org/officeDocument/2006/relationships/image" Target="../media/image23.png"/><Relationship Id="rId4" Type="http://schemas.openxmlformats.org/officeDocument/2006/relationships/oleObject" Target="../embeddings/oleObject20.bin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8.xml"/><Relationship Id="rId7" Type="http://schemas.openxmlformats.org/officeDocument/2006/relationships/image" Target="../media/image26.png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16.vml"/><Relationship Id="rId6" Type="http://schemas.openxmlformats.org/officeDocument/2006/relationships/oleObject" Target="../embeddings/oleObject23.bin"/><Relationship Id="rId5" Type="http://schemas.openxmlformats.org/officeDocument/2006/relationships/image" Target="../media/image25.png"/><Relationship Id="rId4" Type="http://schemas.openxmlformats.org/officeDocument/2006/relationships/oleObject" Target="../embeddings/oleObject22.bin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9.xml"/><Relationship Id="rId7" Type="http://schemas.openxmlformats.org/officeDocument/2006/relationships/image" Target="../media/image28.png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17.vml"/><Relationship Id="rId6" Type="http://schemas.openxmlformats.org/officeDocument/2006/relationships/oleObject" Target="../embeddings/oleObject25.bin"/><Relationship Id="rId5" Type="http://schemas.openxmlformats.org/officeDocument/2006/relationships/image" Target="../media/image27.png"/><Relationship Id="rId4" Type="http://schemas.openxmlformats.org/officeDocument/2006/relationships/oleObject" Target="../embeddings/oleObject24.bin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30.wmf"/><Relationship Id="rId3" Type="http://schemas.openxmlformats.org/officeDocument/2006/relationships/notesSlide" Target="../notesSlides/notesSlide21.xml"/><Relationship Id="rId7" Type="http://schemas.openxmlformats.org/officeDocument/2006/relationships/oleObject" Target="../embeddings/oleObject27.bin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18.vml"/><Relationship Id="rId6" Type="http://schemas.openxmlformats.org/officeDocument/2006/relationships/image" Target="../media/image29.wmf"/><Relationship Id="rId5" Type="http://schemas.openxmlformats.org/officeDocument/2006/relationships/oleObject" Target="../embeddings/oleObject26.bin"/><Relationship Id="rId10" Type="http://schemas.openxmlformats.org/officeDocument/2006/relationships/image" Target="../media/image31.wmf"/><Relationship Id="rId4" Type="http://schemas.openxmlformats.org/officeDocument/2006/relationships/image" Target="../media/image32.png"/><Relationship Id="rId9" Type="http://schemas.openxmlformats.org/officeDocument/2006/relationships/oleObject" Target="../embeddings/oleObject28.bin"/></Relationships>
</file>

<file path=ppt/slides/_rels/slide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34.wmf"/><Relationship Id="rId3" Type="http://schemas.openxmlformats.org/officeDocument/2006/relationships/notesSlide" Target="../notesSlides/notesSlide22.xml"/><Relationship Id="rId7" Type="http://schemas.openxmlformats.org/officeDocument/2006/relationships/oleObject" Target="../embeddings/oleObject30.bin"/><Relationship Id="rId12" Type="http://schemas.openxmlformats.org/officeDocument/2006/relationships/image" Target="../media/image36.wmf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19.vml"/><Relationship Id="rId6" Type="http://schemas.openxmlformats.org/officeDocument/2006/relationships/image" Target="../media/image33.wmf"/><Relationship Id="rId11" Type="http://schemas.openxmlformats.org/officeDocument/2006/relationships/oleObject" Target="../embeddings/oleObject32.bin"/><Relationship Id="rId5" Type="http://schemas.openxmlformats.org/officeDocument/2006/relationships/oleObject" Target="../embeddings/oleObject29.bin"/><Relationship Id="rId10" Type="http://schemas.openxmlformats.org/officeDocument/2006/relationships/image" Target="../media/image35.wmf"/><Relationship Id="rId4" Type="http://schemas.openxmlformats.org/officeDocument/2006/relationships/image" Target="../media/image37.png"/><Relationship Id="rId9" Type="http://schemas.openxmlformats.org/officeDocument/2006/relationships/oleObject" Target="../embeddings/oleObject31.bin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35.bin"/><Relationship Id="rId3" Type="http://schemas.openxmlformats.org/officeDocument/2006/relationships/notesSlide" Target="../notesSlides/notesSlide23.xml"/><Relationship Id="rId7" Type="http://schemas.openxmlformats.org/officeDocument/2006/relationships/image" Target="../media/image39.png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20.vml"/><Relationship Id="rId6" Type="http://schemas.openxmlformats.org/officeDocument/2006/relationships/oleObject" Target="../embeddings/oleObject34.bin"/><Relationship Id="rId5" Type="http://schemas.openxmlformats.org/officeDocument/2006/relationships/image" Target="../media/image38.wmf"/><Relationship Id="rId4" Type="http://schemas.openxmlformats.org/officeDocument/2006/relationships/oleObject" Target="../embeddings/oleObject33.bin"/><Relationship Id="rId9" Type="http://schemas.openxmlformats.org/officeDocument/2006/relationships/image" Target="../media/image36.wmf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38.bin"/><Relationship Id="rId3" Type="http://schemas.openxmlformats.org/officeDocument/2006/relationships/notesSlide" Target="../notesSlides/notesSlide24.xml"/><Relationship Id="rId7" Type="http://schemas.openxmlformats.org/officeDocument/2006/relationships/image" Target="../media/image34.wmf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21.vml"/><Relationship Id="rId6" Type="http://schemas.openxmlformats.org/officeDocument/2006/relationships/oleObject" Target="../embeddings/oleObject37.bin"/><Relationship Id="rId11" Type="http://schemas.openxmlformats.org/officeDocument/2006/relationships/image" Target="../media/image41.wmf"/><Relationship Id="rId5" Type="http://schemas.openxmlformats.org/officeDocument/2006/relationships/image" Target="../media/image33.wmf"/><Relationship Id="rId10" Type="http://schemas.openxmlformats.org/officeDocument/2006/relationships/oleObject" Target="../embeddings/oleObject39.bin"/><Relationship Id="rId4" Type="http://schemas.openxmlformats.org/officeDocument/2006/relationships/oleObject" Target="../embeddings/oleObject36.bin"/><Relationship Id="rId9" Type="http://schemas.openxmlformats.org/officeDocument/2006/relationships/image" Target="../media/image40.wmf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42.bin"/><Relationship Id="rId13" Type="http://schemas.openxmlformats.org/officeDocument/2006/relationships/image" Target="../media/image45.wmf"/><Relationship Id="rId3" Type="http://schemas.openxmlformats.org/officeDocument/2006/relationships/notesSlide" Target="../notesSlides/notesSlide26.xml"/><Relationship Id="rId7" Type="http://schemas.openxmlformats.org/officeDocument/2006/relationships/image" Target="../media/image42.wmf"/><Relationship Id="rId12" Type="http://schemas.openxmlformats.org/officeDocument/2006/relationships/oleObject" Target="../embeddings/oleObject44.bin"/><Relationship Id="rId2" Type="http://schemas.openxmlformats.org/officeDocument/2006/relationships/slideLayout" Target="../slideLayouts/slideLayout4.xml"/><Relationship Id="rId1" Type="http://schemas.openxmlformats.org/officeDocument/2006/relationships/vmlDrawing" Target="../drawings/vmlDrawing22.vml"/><Relationship Id="rId6" Type="http://schemas.openxmlformats.org/officeDocument/2006/relationships/oleObject" Target="../embeddings/oleObject41.bin"/><Relationship Id="rId11" Type="http://schemas.openxmlformats.org/officeDocument/2006/relationships/image" Target="../media/image44.wmf"/><Relationship Id="rId5" Type="http://schemas.openxmlformats.org/officeDocument/2006/relationships/image" Target="../media/image33.wmf"/><Relationship Id="rId15" Type="http://schemas.openxmlformats.org/officeDocument/2006/relationships/image" Target="../media/image46.png"/><Relationship Id="rId10" Type="http://schemas.openxmlformats.org/officeDocument/2006/relationships/oleObject" Target="../embeddings/oleObject43.bin"/><Relationship Id="rId4" Type="http://schemas.openxmlformats.org/officeDocument/2006/relationships/oleObject" Target="../embeddings/oleObject40.bin"/><Relationship Id="rId9" Type="http://schemas.openxmlformats.org/officeDocument/2006/relationships/image" Target="../media/image43.wmf"/><Relationship Id="rId14" Type="http://schemas.openxmlformats.org/officeDocument/2006/relationships/oleObject" Target="../embeddings/oleObject45.bin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48.bin"/><Relationship Id="rId3" Type="http://schemas.openxmlformats.org/officeDocument/2006/relationships/notesSlide" Target="../notesSlides/notesSlide27.xml"/><Relationship Id="rId7" Type="http://schemas.openxmlformats.org/officeDocument/2006/relationships/image" Target="../media/image48.wmf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23.vml"/><Relationship Id="rId6" Type="http://schemas.openxmlformats.org/officeDocument/2006/relationships/oleObject" Target="../embeddings/oleObject47.bin"/><Relationship Id="rId11" Type="http://schemas.openxmlformats.org/officeDocument/2006/relationships/image" Target="../media/image50.wmf"/><Relationship Id="rId5" Type="http://schemas.openxmlformats.org/officeDocument/2006/relationships/image" Target="../media/image47.wmf"/><Relationship Id="rId10" Type="http://schemas.openxmlformats.org/officeDocument/2006/relationships/oleObject" Target="../embeddings/oleObject49.bin"/><Relationship Id="rId4" Type="http://schemas.openxmlformats.org/officeDocument/2006/relationships/oleObject" Target="../embeddings/oleObject46.bin"/><Relationship Id="rId9" Type="http://schemas.openxmlformats.org/officeDocument/2006/relationships/image" Target="../media/image49.wmf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8.xml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24.vml"/><Relationship Id="rId5" Type="http://schemas.openxmlformats.org/officeDocument/2006/relationships/image" Target="../media/image41.wmf"/><Relationship Id="rId4" Type="http://schemas.openxmlformats.org/officeDocument/2006/relationships/oleObject" Target="../embeddings/oleObject50.bin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0.xml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25.vml"/><Relationship Id="rId6" Type="http://schemas.openxmlformats.org/officeDocument/2006/relationships/image" Target="../media/image51.wmf"/><Relationship Id="rId5" Type="http://schemas.openxmlformats.org/officeDocument/2006/relationships/oleObject" Target="../embeddings/oleObject51.bin"/><Relationship Id="rId4" Type="http://schemas.openxmlformats.org/officeDocument/2006/relationships/image" Target="../media/image52.png"/></Relationships>
</file>

<file path=ppt/slides/_rels/slide31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54.bin"/><Relationship Id="rId13" Type="http://schemas.openxmlformats.org/officeDocument/2006/relationships/image" Target="../media/image56.wmf"/><Relationship Id="rId18" Type="http://schemas.openxmlformats.org/officeDocument/2006/relationships/oleObject" Target="../embeddings/oleObject59.bin"/><Relationship Id="rId3" Type="http://schemas.openxmlformats.org/officeDocument/2006/relationships/notesSlide" Target="../notesSlides/notesSlide31.xml"/><Relationship Id="rId7" Type="http://schemas.openxmlformats.org/officeDocument/2006/relationships/image" Target="../media/image53.wmf"/><Relationship Id="rId12" Type="http://schemas.openxmlformats.org/officeDocument/2006/relationships/oleObject" Target="../embeddings/oleObject56.bin"/><Relationship Id="rId17" Type="http://schemas.openxmlformats.org/officeDocument/2006/relationships/image" Target="../media/image58.wmf"/><Relationship Id="rId2" Type="http://schemas.openxmlformats.org/officeDocument/2006/relationships/slideLayout" Target="../slideLayouts/slideLayout2.xml"/><Relationship Id="rId16" Type="http://schemas.openxmlformats.org/officeDocument/2006/relationships/oleObject" Target="../embeddings/oleObject58.bin"/><Relationship Id="rId1" Type="http://schemas.openxmlformats.org/officeDocument/2006/relationships/vmlDrawing" Target="../drawings/vmlDrawing26.vml"/><Relationship Id="rId6" Type="http://schemas.openxmlformats.org/officeDocument/2006/relationships/oleObject" Target="../embeddings/oleObject53.bin"/><Relationship Id="rId11" Type="http://schemas.openxmlformats.org/officeDocument/2006/relationships/image" Target="../media/image55.wmf"/><Relationship Id="rId5" Type="http://schemas.openxmlformats.org/officeDocument/2006/relationships/image" Target="../media/image51.wmf"/><Relationship Id="rId15" Type="http://schemas.openxmlformats.org/officeDocument/2006/relationships/image" Target="../media/image57.wmf"/><Relationship Id="rId10" Type="http://schemas.openxmlformats.org/officeDocument/2006/relationships/oleObject" Target="../embeddings/oleObject55.bin"/><Relationship Id="rId19" Type="http://schemas.openxmlformats.org/officeDocument/2006/relationships/image" Target="../media/image59.wmf"/><Relationship Id="rId4" Type="http://schemas.openxmlformats.org/officeDocument/2006/relationships/oleObject" Target="../embeddings/oleObject52.bin"/><Relationship Id="rId9" Type="http://schemas.openxmlformats.org/officeDocument/2006/relationships/image" Target="../media/image54.wmf"/><Relationship Id="rId14" Type="http://schemas.openxmlformats.org/officeDocument/2006/relationships/oleObject" Target="../embeddings/oleObject57.bin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2.xml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27.vml"/><Relationship Id="rId5" Type="http://schemas.openxmlformats.org/officeDocument/2006/relationships/image" Target="../media/image60.png"/><Relationship Id="rId4" Type="http://schemas.openxmlformats.org/officeDocument/2006/relationships/oleObject" Target="../embeddings/oleObject60.bin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.pn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4.xml"/></Relationships>
</file>

<file path=ppt/slides/_rels/slide34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wmf"/><Relationship Id="rId3" Type="http://schemas.openxmlformats.org/officeDocument/2006/relationships/notesSlide" Target="../notesSlides/notesSlide34.xml"/><Relationship Id="rId7" Type="http://schemas.openxmlformats.org/officeDocument/2006/relationships/oleObject" Target="../embeddings/oleObject62.bin"/><Relationship Id="rId2" Type="http://schemas.openxmlformats.org/officeDocument/2006/relationships/slideLayout" Target="../slideLayouts/slideLayout4.xml"/><Relationship Id="rId1" Type="http://schemas.openxmlformats.org/officeDocument/2006/relationships/vmlDrawing" Target="../drawings/vmlDrawing28.vml"/><Relationship Id="rId6" Type="http://schemas.openxmlformats.org/officeDocument/2006/relationships/image" Target="../media/image62.wmf"/><Relationship Id="rId5" Type="http://schemas.openxmlformats.org/officeDocument/2006/relationships/oleObject" Target="../embeddings/oleObject61.bin"/><Relationship Id="rId4" Type="http://schemas.openxmlformats.org/officeDocument/2006/relationships/image" Target="../media/image64.png"/></Relationships>
</file>

<file path=ppt/slides/_rels/slide35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65.bin"/><Relationship Id="rId3" Type="http://schemas.openxmlformats.org/officeDocument/2006/relationships/notesSlide" Target="../notesSlides/notesSlide35.xml"/><Relationship Id="rId7" Type="http://schemas.openxmlformats.org/officeDocument/2006/relationships/image" Target="../media/image66.wmf"/><Relationship Id="rId2" Type="http://schemas.openxmlformats.org/officeDocument/2006/relationships/slideLayout" Target="../slideLayouts/slideLayout2.xml"/><Relationship Id="rId1" Type="http://schemas.openxmlformats.org/officeDocument/2006/relationships/vmlDrawing" Target="../drawings/vmlDrawing29.vml"/><Relationship Id="rId6" Type="http://schemas.openxmlformats.org/officeDocument/2006/relationships/oleObject" Target="../embeddings/oleObject64.bin"/><Relationship Id="rId11" Type="http://schemas.openxmlformats.org/officeDocument/2006/relationships/image" Target="../media/image68.wmf"/><Relationship Id="rId5" Type="http://schemas.openxmlformats.org/officeDocument/2006/relationships/image" Target="../media/image65.wmf"/><Relationship Id="rId10" Type="http://schemas.openxmlformats.org/officeDocument/2006/relationships/oleObject" Target="../embeddings/oleObject66.bin"/><Relationship Id="rId4" Type="http://schemas.openxmlformats.org/officeDocument/2006/relationships/oleObject" Target="../embeddings/oleObject63.bin"/><Relationship Id="rId9" Type="http://schemas.openxmlformats.org/officeDocument/2006/relationships/image" Target="../media/image67.wmf"/></Relationships>
</file>

<file path=ppt/slides/_rels/slide36.xml.rels><?xml version="1.0" encoding="UTF-8" standalone="yes"?>
<Relationships xmlns="http://schemas.openxmlformats.org/package/2006/relationships"><Relationship Id="rId8" Type="http://schemas.openxmlformats.org/officeDocument/2006/relationships/image" Target="../media/image70.wmf"/><Relationship Id="rId3" Type="http://schemas.openxmlformats.org/officeDocument/2006/relationships/notesSlide" Target="../notesSlides/notesSlide36.xml"/><Relationship Id="rId7" Type="http://schemas.openxmlformats.org/officeDocument/2006/relationships/oleObject" Target="../embeddings/oleObject68.bin"/><Relationship Id="rId2" Type="http://schemas.openxmlformats.org/officeDocument/2006/relationships/slideLayout" Target="../slideLayouts/slideLayout4.xml"/><Relationship Id="rId1" Type="http://schemas.openxmlformats.org/officeDocument/2006/relationships/vmlDrawing" Target="../drawings/vmlDrawing30.vml"/><Relationship Id="rId6" Type="http://schemas.openxmlformats.org/officeDocument/2006/relationships/image" Target="../media/image69.wmf"/><Relationship Id="rId5" Type="http://schemas.openxmlformats.org/officeDocument/2006/relationships/oleObject" Target="../embeddings/oleObject67.bin"/><Relationship Id="rId4" Type="http://schemas.openxmlformats.org/officeDocument/2006/relationships/image" Target="../media/image10.png"/></Relationships>
</file>

<file path=ppt/slides/_rels/slide37.xml.rels><?xml version="1.0" encoding="UTF-8" standalone="yes"?>
<Relationships xmlns="http://schemas.openxmlformats.org/package/2006/relationships"><Relationship Id="rId8" Type="http://schemas.openxmlformats.org/officeDocument/2006/relationships/image" Target="../media/image72.wmf"/><Relationship Id="rId3" Type="http://schemas.openxmlformats.org/officeDocument/2006/relationships/notesSlide" Target="../notesSlides/notesSlide37.xml"/><Relationship Id="rId7" Type="http://schemas.openxmlformats.org/officeDocument/2006/relationships/oleObject" Target="../embeddings/oleObject70.bin"/><Relationship Id="rId2" Type="http://schemas.openxmlformats.org/officeDocument/2006/relationships/slideLayout" Target="../slideLayouts/slideLayout4.xml"/><Relationship Id="rId1" Type="http://schemas.openxmlformats.org/officeDocument/2006/relationships/vmlDrawing" Target="../drawings/vmlDrawing31.vml"/><Relationship Id="rId6" Type="http://schemas.openxmlformats.org/officeDocument/2006/relationships/image" Target="../media/image71.wmf"/><Relationship Id="rId5" Type="http://schemas.openxmlformats.org/officeDocument/2006/relationships/oleObject" Target="../embeddings/oleObject69.bin"/><Relationship Id="rId10" Type="http://schemas.openxmlformats.org/officeDocument/2006/relationships/image" Target="../media/image73.wmf"/><Relationship Id="rId4" Type="http://schemas.openxmlformats.org/officeDocument/2006/relationships/image" Target="../media/image10.png"/><Relationship Id="rId9" Type="http://schemas.openxmlformats.org/officeDocument/2006/relationships/oleObject" Target="../embeddings/oleObject71.bin"/></Relationships>
</file>

<file path=ppt/slides/_rels/slide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75.wmf"/><Relationship Id="rId3" Type="http://schemas.openxmlformats.org/officeDocument/2006/relationships/notesSlide" Target="../notesSlides/notesSlide38.xml"/><Relationship Id="rId7" Type="http://schemas.openxmlformats.org/officeDocument/2006/relationships/oleObject" Target="../embeddings/oleObject73.bin"/><Relationship Id="rId12" Type="http://schemas.openxmlformats.org/officeDocument/2006/relationships/image" Target="../media/image77.wmf"/><Relationship Id="rId2" Type="http://schemas.openxmlformats.org/officeDocument/2006/relationships/slideLayout" Target="../slideLayouts/slideLayout6.xml"/><Relationship Id="rId1" Type="http://schemas.openxmlformats.org/officeDocument/2006/relationships/vmlDrawing" Target="../drawings/vmlDrawing32.vml"/><Relationship Id="rId6" Type="http://schemas.openxmlformats.org/officeDocument/2006/relationships/image" Target="../media/image74.wmf"/><Relationship Id="rId11" Type="http://schemas.openxmlformats.org/officeDocument/2006/relationships/oleObject" Target="../embeddings/oleObject75.bin"/><Relationship Id="rId5" Type="http://schemas.openxmlformats.org/officeDocument/2006/relationships/oleObject" Target="../embeddings/oleObject72.bin"/><Relationship Id="rId10" Type="http://schemas.openxmlformats.org/officeDocument/2006/relationships/image" Target="../media/image76.wmf"/><Relationship Id="rId4" Type="http://schemas.openxmlformats.org/officeDocument/2006/relationships/image" Target="../media/image78.png"/><Relationship Id="rId9" Type="http://schemas.openxmlformats.org/officeDocument/2006/relationships/oleObject" Target="../embeddings/oleObject74.bin"/></Relationships>
</file>

<file path=ppt/slides/_rels/slide39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78.bin"/><Relationship Id="rId3" Type="http://schemas.openxmlformats.org/officeDocument/2006/relationships/notesSlide" Target="../notesSlides/notesSlide39.xml"/><Relationship Id="rId7" Type="http://schemas.openxmlformats.org/officeDocument/2006/relationships/image" Target="../media/image65.wmf"/><Relationship Id="rId2" Type="http://schemas.openxmlformats.org/officeDocument/2006/relationships/slideLayout" Target="../slideLayouts/slideLayout6.xml"/><Relationship Id="rId1" Type="http://schemas.openxmlformats.org/officeDocument/2006/relationships/vmlDrawing" Target="../drawings/vmlDrawing33.vml"/><Relationship Id="rId6" Type="http://schemas.openxmlformats.org/officeDocument/2006/relationships/oleObject" Target="../embeddings/oleObject77.bin"/><Relationship Id="rId11" Type="http://schemas.openxmlformats.org/officeDocument/2006/relationships/image" Target="../media/image80.wmf"/><Relationship Id="rId5" Type="http://schemas.openxmlformats.org/officeDocument/2006/relationships/image" Target="../media/image76.wmf"/><Relationship Id="rId10" Type="http://schemas.openxmlformats.org/officeDocument/2006/relationships/oleObject" Target="../embeddings/oleObject79.bin"/><Relationship Id="rId4" Type="http://schemas.openxmlformats.org/officeDocument/2006/relationships/oleObject" Target="../embeddings/oleObject76.bin"/><Relationship Id="rId9" Type="http://schemas.openxmlformats.org/officeDocument/2006/relationships/image" Target="../media/image79.wmf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8.png"/><Relationship Id="rId4" Type="http://schemas.openxmlformats.org/officeDocument/2006/relationships/image" Target="../media/image6.png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0.xml"/><Relationship Id="rId2" Type="http://schemas.openxmlformats.org/officeDocument/2006/relationships/slideLayout" Target="../slideLayouts/slideLayout6.xml"/><Relationship Id="rId1" Type="http://schemas.openxmlformats.org/officeDocument/2006/relationships/vmlDrawing" Target="../drawings/vmlDrawing34.vml"/><Relationship Id="rId6" Type="http://schemas.openxmlformats.org/officeDocument/2006/relationships/image" Target="../media/image79.wmf"/><Relationship Id="rId5" Type="http://schemas.openxmlformats.org/officeDocument/2006/relationships/oleObject" Target="../embeddings/oleObject80.bin"/><Relationship Id="rId4" Type="http://schemas.openxmlformats.org/officeDocument/2006/relationships/image" Target="../media/image81.png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1.xml"/><Relationship Id="rId2" Type="http://schemas.openxmlformats.org/officeDocument/2006/relationships/slideLayout" Target="../slideLayouts/slideLayout4.xml"/><Relationship Id="rId1" Type="http://schemas.openxmlformats.org/officeDocument/2006/relationships/vmlDrawing" Target="../drawings/vmlDrawing35.vml"/><Relationship Id="rId6" Type="http://schemas.openxmlformats.org/officeDocument/2006/relationships/image" Target="../media/image81.png"/><Relationship Id="rId5" Type="http://schemas.openxmlformats.org/officeDocument/2006/relationships/image" Target="../media/image82.png"/><Relationship Id="rId4" Type="http://schemas.openxmlformats.org/officeDocument/2006/relationships/oleObject" Target="../embeddings/oleObject81.bin"/></Relationships>
</file>

<file path=ppt/slides/_rels/slide42.xml.rels><?xml version="1.0" encoding="UTF-8" standalone="yes"?>
<Relationships xmlns="http://schemas.openxmlformats.org/package/2006/relationships"><Relationship Id="rId8" Type="http://schemas.openxmlformats.org/officeDocument/2006/relationships/image" Target="../media/image79.wmf"/><Relationship Id="rId13" Type="http://schemas.openxmlformats.org/officeDocument/2006/relationships/oleObject" Target="../embeddings/oleObject86.bin"/><Relationship Id="rId3" Type="http://schemas.openxmlformats.org/officeDocument/2006/relationships/notesSlide" Target="../notesSlides/notesSlide42.xml"/><Relationship Id="rId7" Type="http://schemas.openxmlformats.org/officeDocument/2006/relationships/oleObject" Target="../embeddings/oleObject83.bin"/><Relationship Id="rId12" Type="http://schemas.openxmlformats.org/officeDocument/2006/relationships/image" Target="../media/image85.wmf"/><Relationship Id="rId2" Type="http://schemas.openxmlformats.org/officeDocument/2006/relationships/slideLayout" Target="../slideLayouts/slideLayout6.xml"/><Relationship Id="rId1" Type="http://schemas.openxmlformats.org/officeDocument/2006/relationships/vmlDrawing" Target="../drawings/vmlDrawing36.vml"/><Relationship Id="rId6" Type="http://schemas.openxmlformats.org/officeDocument/2006/relationships/image" Target="../media/image81.png"/><Relationship Id="rId11" Type="http://schemas.openxmlformats.org/officeDocument/2006/relationships/oleObject" Target="../embeddings/oleObject85.bin"/><Relationship Id="rId5" Type="http://schemas.openxmlformats.org/officeDocument/2006/relationships/image" Target="../media/image83.wmf"/><Relationship Id="rId10" Type="http://schemas.openxmlformats.org/officeDocument/2006/relationships/image" Target="../media/image84.wmf"/><Relationship Id="rId4" Type="http://schemas.openxmlformats.org/officeDocument/2006/relationships/oleObject" Target="../embeddings/oleObject82.bin"/><Relationship Id="rId9" Type="http://schemas.openxmlformats.org/officeDocument/2006/relationships/oleObject" Target="../embeddings/oleObject84.bin"/><Relationship Id="rId14" Type="http://schemas.openxmlformats.org/officeDocument/2006/relationships/image" Target="../media/image86.wmf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87.bin"/><Relationship Id="rId2" Type="http://schemas.openxmlformats.org/officeDocument/2006/relationships/slideLayout" Target="../slideLayouts/slideLayout6.xml"/><Relationship Id="rId1" Type="http://schemas.openxmlformats.org/officeDocument/2006/relationships/vmlDrawing" Target="../drawings/vmlDrawing37.vml"/><Relationship Id="rId6" Type="http://schemas.openxmlformats.org/officeDocument/2006/relationships/image" Target="../media/image86.wmf"/><Relationship Id="rId5" Type="http://schemas.openxmlformats.org/officeDocument/2006/relationships/oleObject" Target="../embeddings/oleObject88.bin"/><Relationship Id="rId4" Type="http://schemas.openxmlformats.org/officeDocument/2006/relationships/image" Target="../media/image80.wmf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4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10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8" name="Rectangle 4"/>
          <p:cNvSpPr>
            <a:spLocks noGrp="1" noChangeArrowheads="1"/>
          </p:cNvSpPr>
          <p:nvPr>
            <p:ph type="ctrTitle"/>
          </p:nvPr>
        </p:nvSpPr>
        <p:spPr/>
        <p:txBody>
          <a:bodyPr/>
          <a:lstStyle/>
          <a:p>
            <a:pPr eaLnBrk="1" hangingPunct="1"/>
            <a:r>
              <a:rPr lang="en-US" altLang="en-US" dirty="0" smtClean="0"/>
              <a:t>MIKROELEKTRONIKA, VIEEA</a:t>
            </a:r>
            <a:r>
              <a:rPr lang="hu-HU" altLang="en-US" smtClean="0"/>
              <a:t>B00</a:t>
            </a:r>
            <a:endParaRPr lang="en-US" altLang="en-US" dirty="0" smtClean="0"/>
          </a:p>
        </p:txBody>
      </p:sp>
      <p:sp>
        <p:nvSpPr>
          <p:cNvPr id="14339" name="Rectangle 5"/>
          <p:cNvSpPr>
            <a:spLocks noGrp="1" noChangeArrowheads="1"/>
          </p:cNvSpPr>
          <p:nvPr>
            <p:ph type="subTitle" idx="1"/>
          </p:nvPr>
        </p:nvSpPr>
        <p:spPr/>
        <p:txBody>
          <a:bodyPr/>
          <a:lstStyle/>
          <a:p>
            <a:pPr eaLnBrk="1" hangingPunct="1">
              <a:buFont typeface="Arial" panose="020B0604020202020204" pitchFamily="34" charset="0"/>
              <a:buNone/>
            </a:pPr>
            <a:r>
              <a:rPr lang="en-US" altLang="en-US" smtClean="0"/>
              <a:t>F</a:t>
            </a:r>
            <a:r>
              <a:rPr lang="hu-HU" altLang="en-US" smtClean="0"/>
              <a:t>élvezető fizikai alapok</a:t>
            </a:r>
            <a:endParaRPr lang="en-US" altLang="en-US" smtClean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Date Placeholder 3"/>
          <p:cNvSpPr>
            <a:spLocks noGrp="1"/>
          </p:cNvSpPr>
          <p:nvPr>
            <p:ph type="dt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hu-HU" altLang="en-US" sz="1000" dirty="0" smtClean="0"/>
              <a:t>2017.02.21.</a:t>
            </a:r>
            <a:endParaRPr lang="en-US" altLang="en-US" sz="1000" dirty="0" smtClean="0"/>
          </a:p>
        </p:txBody>
      </p:sp>
      <p:sp>
        <p:nvSpPr>
          <p:cNvPr id="26627" name="Footer Placeholder 4"/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hu-HU" altLang="en-US" sz="1000" dirty="0" smtClean="0">
                <a:solidFill>
                  <a:srgbClr val="8C2532"/>
                </a:solidFill>
                <a:latin typeface="Arial Narrow" panose="020B0606020202030204" pitchFamily="34" charset="0"/>
              </a:rPr>
              <a:t>Mikroelektronika - Félvezető fizikai alapok © </a:t>
            </a:r>
            <a:r>
              <a:rPr lang="hu-HU" altLang="en-US" sz="1000" dirty="0" err="1" smtClean="0">
                <a:solidFill>
                  <a:srgbClr val="8C2532"/>
                </a:solidFill>
                <a:latin typeface="Arial Narrow" panose="020B0606020202030204" pitchFamily="34" charset="0"/>
              </a:rPr>
              <a:t>Poppe</a:t>
            </a:r>
            <a:r>
              <a:rPr lang="hu-HU" altLang="en-US" sz="1000" dirty="0" smtClean="0">
                <a:solidFill>
                  <a:srgbClr val="8C2532"/>
                </a:solidFill>
                <a:latin typeface="Arial Narrow" panose="020B0606020202030204" pitchFamily="34" charset="0"/>
              </a:rPr>
              <a:t> András, Székely Vladimír, Bognár György, BME-EET 2017</a:t>
            </a:r>
            <a:endParaRPr lang="en-US" altLang="en-US" sz="900" b="0" dirty="0" smtClean="0">
              <a:solidFill>
                <a:srgbClr val="8C2532"/>
              </a:solidFill>
              <a:latin typeface="Arial Narrow" panose="020B0606020202030204" pitchFamily="34" charset="0"/>
            </a:endParaRPr>
          </a:p>
        </p:txBody>
      </p:sp>
      <p:sp>
        <p:nvSpPr>
          <p:cNvPr id="26628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fld id="{8D4C286A-BD0B-4C16-9134-52D42C96E163}" type="slidenum">
              <a:rPr lang="en-US" altLang="en-US" sz="1000">
                <a:solidFill>
                  <a:srgbClr val="8C2532"/>
                </a:solidFill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10</a:t>
            </a:fld>
            <a:endParaRPr lang="en-US" altLang="en-US" sz="1000">
              <a:solidFill>
                <a:srgbClr val="8C2532"/>
              </a:solidFill>
            </a:endParaRPr>
          </a:p>
        </p:txBody>
      </p:sp>
      <p:sp>
        <p:nvSpPr>
          <p:cNvPr id="26629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hu-HU" altLang="en-US" smtClean="0"/>
              <a:t>Vezetők és szigetelők</a:t>
            </a:r>
          </a:p>
        </p:txBody>
      </p:sp>
      <p:pic>
        <p:nvPicPr>
          <p:cNvPr id="26630" name="Picture 3" descr="sav4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66260"/>
          <a:stretch/>
        </p:blipFill>
        <p:spPr bwMode="auto">
          <a:xfrm>
            <a:off x="5376301" y="1295400"/>
            <a:ext cx="2725271" cy="3875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6631" name="Text Box 8"/>
          <p:cNvSpPr txBox="1">
            <a:spLocks noChangeArrowheads="1"/>
          </p:cNvSpPr>
          <p:nvPr/>
        </p:nvSpPr>
        <p:spPr bwMode="auto">
          <a:xfrm>
            <a:off x="885825" y="5276850"/>
            <a:ext cx="7115175" cy="3508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587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hu-HU" altLang="en-US" sz="2000" b="1" dirty="0" smtClean="0"/>
              <a:t>Tiltott sávban elektron nem tartózkodik!</a:t>
            </a:r>
            <a:endParaRPr lang="hu-HU" altLang="en-US" sz="2000" b="1" dirty="0"/>
          </a:p>
        </p:txBody>
      </p:sp>
      <p:pic>
        <p:nvPicPr>
          <p:cNvPr id="103426" name="Picture 2" descr="https://c1.staticflickr.com/1/145/384760830_49098fcd4b_z.jpg?zz=1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22338" y="1874838"/>
            <a:ext cx="3830910" cy="2559048"/>
          </a:xfrm>
          <a:prstGeom prst="rect">
            <a:avLst/>
          </a:prstGeom>
          <a:ln>
            <a:noFill/>
          </a:ln>
          <a:effectLst>
            <a:softEdge rad="112500"/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96081137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Date Placeholder 3"/>
          <p:cNvSpPr>
            <a:spLocks noGrp="1"/>
          </p:cNvSpPr>
          <p:nvPr>
            <p:ph type="dt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hu-HU" altLang="en-US" sz="1000" dirty="0" smtClean="0"/>
              <a:t>2017.02.21.</a:t>
            </a:r>
            <a:endParaRPr lang="en-US" altLang="en-US" sz="1000" dirty="0" smtClean="0"/>
          </a:p>
        </p:txBody>
      </p:sp>
      <p:sp>
        <p:nvSpPr>
          <p:cNvPr id="26627" name="Footer Placeholder 4"/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hu-HU" altLang="en-US" sz="1000" dirty="0" smtClean="0">
                <a:solidFill>
                  <a:srgbClr val="8C2532"/>
                </a:solidFill>
                <a:latin typeface="Arial Narrow" panose="020B0606020202030204" pitchFamily="34" charset="0"/>
              </a:rPr>
              <a:t>Mikroelektronika - Félvezető fizikai alapok © </a:t>
            </a:r>
            <a:r>
              <a:rPr lang="hu-HU" altLang="en-US" sz="1000" dirty="0" err="1" smtClean="0">
                <a:solidFill>
                  <a:srgbClr val="8C2532"/>
                </a:solidFill>
                <a:latin typeface="Arial Narrow" panose="020B0606020202030204" pitchFamily="34" charset="0"/>
              </a:rPr>
              <a:t>Poppe</a:t>
            </a:r>
            <a:r>
              <a:rPr lang="hu-HU" altLang="en-US" sz="1000" dirty="0" smtClean="0">
                <a:solidFill>
                  <a:srgbClr val="8C2532"/>
                </a:solidFill>
                <a:latin typeface="Arial Narrow" panose="020B0606020202030204" pitchFamily="34" charset="0"/>
              </a:rPr>
              <a:t> András, Székely Vladimír, Bognár György, BME-EET 2017</a:t>
            </a:r>
            <a:endParaRPr lang="en-US" altLang="en-US" sz="900" b="0" dirty="0" smtClean="0">
              <a:solidFill>
                <a:srgbClr val="8C2532"/>
              </a:solidFill>
              <a:latin typeface="Arial Narrow" panose="020B0606020202030204" pitchFamily="34" charset="0"/>
            </a:endParaRPr>
          </a:p>
        </p:txBody>
      </p:sp>
      <p:sp>
        <p:nvSpPr>
          <p:cNvPr id="26628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fld id="{8D4C286A-BD0B-4C16-9134-52D42C96E163}" type="slidenum">
              <a:rPr lang="en-US" altLang="en-US" sz="1000">
                <a:solidFill>
                  <a:srgbClr val="8C2532"/>
                </a:solidFill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11</a:t>
            </a:fld>
            <a:endParaRPr lang="en-US" altLang="en-US" sz="1000">
              <a:solidFill>
                <a:srgbClr val="8C2532"/>
              </a:solidFill>
            </a:endParaRPr>
          </a:p>
        </p:txBody>
      </p:sp>
      <p:sp>
        <p:nvSpPr>
          <p:cNvPr id="26629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hu-HU" altLang="en-US" smtClean="0"/>
              <a:t>Vezetők és szigetelők</a:t>
            </a:r>
          </a:p>
        </p:txBody>
      </p:sp>
      <p:pic>
        <p:nvPicPr>
          <p:cNvPr id="26630" name="Picture 3" descr="sav4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9600" y="1295400"/>
            <a:ext cx="8077200" cy="3875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6631" name="Text Box 8"/>
          <p:cNvSpPr txBox="1">
            <a:spLocks noChangeArrowheads="1"/>
          </p:cNvSpPr>
          <p:nvPr/>
        </p:nvSpPr>
        <p:spPr bwMode="auto">
          <a:xfrm>
            <a:off x="885825" y="5276850"/>
            <a:ext cx="7115175" cy="3508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587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hu-HU" altLang="en-US" sz="2000" b="1" dirty="0"/>
              <a:t>Szilíciumra</a:t>
            </a:r>
            <a:r>
              <a:rPr lang="en-US" altLang="en-US" sz="2000" b="1" dirty="0"/>
              <a:t>: </a:t>
            </a:r>
            <a:r>
              <a:rPr lang="en-US" altLang="en-US" sz="2000" b="1" dirty="0" err="1"/>
              <a:t>W</a:t>
            </a:r>
            <a:r>
              <a:rPr lang="en-US" altLang="en-US" sz="2000" b="1" baseline="-25000" dirty="0" err="1"/>
              <a:t>g</a:t>
            </a:r>
            <a:r>
              <a:rPr lang="en-US" altLang="en-US" sz="2000" b="1" dirty="0"/>
              <a:t> = 1.12 eV       SiO</a:t>
            </a:r>
            <a:r>
              <a:rPr lang="en-US" altLang="en-US" sz="2000" b="1" baseline="-25000" dirty="0"/>
              <a:t>2</a:t>
            </a:r>
            <a:r>
              <a:rPr lang="en-US" altLang="en-US" sz="2000" b="1" dirty="0"/>
              <a:t>-ra: </a:t>
            </a:r>
            <a:r>
              <a:rPr lang="en-US" altLang="en-US" sz="2000" b="1" dirty="0" err="1"/>
              <a:t>W</a:t>
            </a:r>
            <a:r>
              <a:rPr lang="en-US" altLang="en-US" sz="2000" b="1" baseline="-25000" dirty="0" err="1"/>
              <a:t>g</a:t>
            </a:r>
            <a:r>
              <a:rPr lang="en-US" altLang="en-US" sz="2000" b="1" dirty="0"/>
              <a:t> = 4.3 eV </a:t>
            </a:r>
            <a:endParaRPr lang="hu-HU" altLang="en-US" sz="2000" b="1" dirty="0"/>
          </a:p>
        </p:txBody>
      </p:sp>
      <p:sp>
        <p:nvSpPr>
          <p:cNvPr id="26632" name="Text Box 9"/>
          <p:cNvSpPr txBox="1">
            <a:spLocks noChangeArrowheads="1"/>
          </p:cNvSpPr>
          <p:nvPr/>
        </p:nvSpPr>
        <p:spPr bwMode="auto">
          <a:xfrm>
            <a:off x="4495800" y="5953125"/>
            <a:ext cx="4486275" cy="300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587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600"/>
              <a:t>1 eV = </a:t>
            </a:r>
            <a:r>
              <a:rPr lang="pl-PL" altLang="en-US" sz="1600"/>
              <a:t>0.16 aJ = 0.16 </a:t>
            </a:r>
            <a:r>
              <a:rPr lang="pl-PL" altLang="en-US" sz="1600">
                <a:sym typeface="Symbol" panose="05050102010706020507" pitchFamily="18" charset="2"/>
              </a:rPr>
              <a:t></a:t>
            </a:r>
            <a:r>
              <a:rPr lang="pl-PL" altLang="en-US" sz="1600"/>
              <a:t>10</a:t>
            </a:r>
            <a:r>
              <a:rPr lang="pl-PL" altLang="en-US" sz="1600" baseline="50000"/>
              <a:t>-18</a:t>
            </a:r>
            <a:r>
              <a:rPr lang="pl-PL" altLang="en-US" sz="1600"/>
              <a:t> J</a:t>
            </a:r>
            <a:endParaRPr lang="hu-HU" altLang="en-US" sz="160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678" name="Picture 3" descr="sav5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37324" b="19120"/>
          <a:stretch/>
        </p:blipFill>
        <p:spPr bwMode="auto">
          <a:xfrm>
            <a:off x="3817980" y="3575437"/>
            <a:ext cx="5301306" cy="287479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8674" name="Date Placeholder 3"/>
          <p:cNvSpPr>
            <a:spLocks noGrp="1"/>
          </p:cNvSpPr>
          <p:nvPr>
            <p:ph type="dt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hu-HU" altLang="en-US" sz="1000" dirty="0" smtClean="0"/>
              <a:t>2017.02.21.</a:t>
            </a:r>
            <a:endParaRPr lang="en-US" altLang="en-US" sz="1000" dirty="0" smtClean="0"/>
          </a:p>
        </p:txBody>
      </p:sp>
      <p:sp>
        <p:nvSpPr>
          <p:cNvPr id="28675" name="Footer Placeholder 4"/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hu-HU" altLang="en-US" sz="1000" dirty="0" smtClean="0">
                <a:solidFill>
                  <a:srgbClr val="8C2532"/>
                </a:solidFill>
                <a:latin typeface="Arial Narrow" panose="020B0606020202030204" pitchFamily="34" charset="0"/>
              </a:rPr>
              <a:t>Mikroelektronika - Félvezető fizikai alapok © </a:t>
            </a:r>
            <a:r>
              <a:rPr lang="hu-HU" altLang="en-US" sz="1000" dirty="0" err="1" smtClean="0">
                <a:solidFill>
                  <a:srgbClr val="8C2532"/>
                </a:solidFill>
                <a:latin typeface="Arial Narrow" panose="020B0606020202030204" pitchFamily="34" charset="0"/>
              </a:rPr>
              <a:t>Poppe</a:t>
            </a:r>
            <a:r>
              <a:rPr lang="hu-HU" altLang="en-US" sz="1000" dirty="0" smtClean="0">
                <a:solidFill>
                  <a:srgbClr val="8C2532"/>
                </a:solidFill>
                <a:latin typeface="Arial Narrow" panose="020B0606020202030204" pitchFamily="34" charset="0"/>
              </a:rPr>
              <a:t> András, Székely Vladimír, Bognár György, BME-EET 2017</a:t>
            </a:r>
            <a:endParaRPr lang="en-US" altLang="en-US" sz="900" b="0" dirty="0" smtClean="0">
              <a:solidFill>
                <a:srgbClr val="8C2532"/>
              </a:solidFill>
              <a:latin typeface="Arial Narrow" panose="020B0606020202030204" pitchFamily="34" charset="0"/>
            </a:endParaRPr>
          </a:p>
        </p:txBody>
      </p:sp>
      <p:sp>
        <p:nvSpPr>
          <p:cNvPr id="28676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fld id="{C8D0E9D9-FE4C-41B6-B177-A5E5ACC1305C}" type="slidenum">
              <a:rPr lang="en-US" altLang="en-US" sz="1000">
                <a:solidFill>
                  <a:srgbClr val="8C2532"/>
                </a:solidFill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12</a:t>
            </a:fld>
            <a:endParaRPr lang="en-US" altLang="en-US" sz="1000">
              <a:solidFill>
                <a:srgbClr val="8C2532"/>
              </a:solidFill>
            </a:endParaRPr>
          </a:p>
        </p:txBody>
      </p:sp>
      <p:sp>
        <p:nvSpPr>
          <p:cNvPr id="28677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mtClean="0"/>
              <a:t>F</a:t>
            </a:r>
            <a:r>
              <a:rPr lang="hu-HU" altLang="en-US" smtClean="0"/>
              <a:t>élvezetők sávszerkezete</a:t>
            </a:r>
          </a:p>
        </p:txBody>
      </p:sp>
      <p:sp>
        <p:nvSpPr>
          <p:cNvPr id="15" name="Rectangle 3"/>
          <p:cNvSpPr txBox="1">
            <a:spLocks noChangeArrowheads="1"/>
          </p:cNvSpPr>
          <p:nvPr/>
        </p:nvSpPr>
        <p:spPr bwMode="auto">
          <a:xfrm>
            <a:off x="187325" y="1406525"/>
            <a:ext cx="8834438" cy="4667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+mn-lt"/>
              </a:defRPr>
            </a:lvl2pPr>
            <a:lvl3pPr marL="1143000" indent="-228600" algn="l" rtl="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+mn-lt"/>
              </a:defRPr>
            </a:lvl3pPr>
            <a:lvl4pPr marL="1600200" indent="-228600" algn="l" rtl="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+mn-lt"/>
              </a:defRPr>
            </a:lvl4pPr>
            <a:lvl5pPr marL="2057400" indent="-228600" algn="l" rtl="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+mn-lt"/>
              </a:defRPr>
            </a:lvl5pPr>
            <a:lvl6pPr marL="2514600" indent="-228600" algn="l" rtl="0" fontAlgn="base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>
                <a:solidFill>
                  <a:srgbClr val="4D2885"/>
                </a:solidFill>
                <a:latin typeface="+mn-lt"/>
              </a:defRPr>
            </a:lvl6pPr>
            <a:lvl7pPr marL="2971800" indent="-228600" algn="l" rtl="0" fontAlgn="base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>
                <a:solidFill>
                  <a:srgbClr val="4D2885"/>
                </a:solidFill>
                <a:latin typeface="+mn-lt"/>
              </a:defRPr>
            </a:lvl7pPr>
            <a:lvl8pPr marL="3429000" indent="-228600" algn="l" rtl="0" fontAlgn="base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>
                <a:solidFill>
                  <a:srgbClr val="4D2885"/>
                </a:solidFill>
                <a:latin typeface="+mn-lt"/>
              </a:defRPr>
            </a:lvl8pPr>
            <a:lvl9pPr marL="3886200" indent="-228600" algn="l" rtl="0" fontAlgn="base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>
                <a:solidFill>
                  <a:srgbClr val="4D2885"/>
                </a:solidFill>
                <a:latin typeface="+mn-lt"/>
              </a:defRPr>
            </a:lvl9pPr>
          </a:lstStyle>
          <a:p>
            <a:pPr eaLnBrk="1" hangingPunct="1"/>
            <a:r>
              <a:rPr lang="hu-HU" altLang="en-US" sz="2400" kern="0" dirty="0" smtClean="0"/>
              <a:t>Végtelen kiterjedésű kristályrácsban elektronok impulzusa</a:t>
            </a:r>
            <a:r>
              <a:rPr lang="hu-HU" altLang="en-US" sz="2400" kern="0" dirty="0"/>
              <a:t> </a:t>
            </a:r>
            <a:r>
              <a:rPr lang="hu-HU" altLang="en-US" sz="2400" kern="0" dirty="0" smtClean="0"/>
              <a:t>és energiája között összefüggés! </a:t>
            </a:r>
          </a:p>
          <a:p>
            <a:pPr eaLnBrk="1" hangingPunct="1"/>
            <a:r>
              <a:rPr lang="hu-HU" altLang="en-US" sz="2400" kern="0" dirty="0" smtClean="0"/>
              <a:t>Impulzus függvényében vizsgálva vezetési sáv alja és vegyérték sáv teteje</a:t>
            </a:r>
          </a:p>
          <a:p>
            <a:pPr eaLnBrk="1" hangingPunct="1"/>
            <a:r>
              <a:rPr lang="hu-HU" altLang="en-US" sz="2400" kern="0" dirty="0" smtClean="0"/>
              <a:t>Minimum (</a:t>
            </a:r>
            <a:r>
              <a:rPr lang="hu-HU" altLang="en-US" sz="2400" kern="0" dirty="0" err="1" smtClean="0"/>
              <a:t>W</a:t>
            </a:r>
            <a:r>
              <a:rPr lang="hu-HU" altLang="en-US" sz="2400" kern="0" baseline="-25000" dirty="0" err="1"/>
              <a:t>c</a:t>
            </a:r>
            <a:r>
              <a:rPr lang="hu-HU" altLang="en-US" sz="2400" kern="0" dirty="0" smtClean="0"/>
              <a:t>) és maximum (</a:t>
            </a:r>
            <a:r>
              <a:rPr lang="hu-HU" altLang="en-US" sz="2400" kern="0" dirty="0" err="1" smtClean="0"/>
              <a:t>W</a:t>
            </a:r>
            <a:r>
              <a:rPr lang="hu-HU" altLang="en-US" sz="2400" kern="0" baseline="-25000" dirty="0" err="1" smtClean="0"/>
              <a:t>v</a:t>
            </a:r>
            <a:r>
              <a:rPr lang="hu-HU" altLang="en-US" sz="2400" kern="0" dirty="0" smtClean="0"/>
              <a:t>) pontok közötti táv – </a:t>
            </a:r>
            <a:r>
              <a:rPr lang="hu-HU" altLang="en-US" sz="2400" kern="0" dirty="0" err="1"/>
              <a:t>W</a:t>
            </a:r>
            <a:r>
              <a:rPr lang="hu-HU" altLang="en-US" sz="2400" kern="0" baseline="-25000" dirty="0" err="1"/>
              <a:t>g</a:t>
            </a:r>
            <a:endParaRPr lang="hu-HU" altLang="en-US" sz="2400" kern="0" baseline="-25000" dirty="0" smtClean="0"/>
          </a:p>
          <a:p>
            <a:pPr eaLnBrk="1" hangingPunct="1"/>
            <a:r>
              <a:rPr lang="hu-HU" altLang="en-US" sz="2400" kern="0" dirty="0" smtClean="0"/>
              <a:t>Egy helyen (impulzus)?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4" name="Date Placeholder 3"/>
          <p:cNvSpPr>
            <a:spLocks noGrp="1"/>
          </p:cNvSpPr>
          <p:nvPr>
            <p:ph type="dt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hu-HU" altLang="en-US" sz="1000" dirty="0" smtClean="0"/>
              <a:t>2017.02.21.</a:t>
            </a:r>
            <a:endParaRPr lang="en-US" altLang="en-US" sz="1000" dirty="0" smtClean="0"/>
          </a:p>
        </p:txBody>
      </p:sp>
      <p:sp>
        <p:nvSpPr>
          <p:cNvPr id="28675" name="Footer Placeholder 4"/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hu-HU" altLang="en-US" sz="1000" dirty="0" smtClean="0">
                <a:solidFill>
                  <a:srgbClr val="8C2532"/>
                </a:solidFill>
                <a:latin typeface="Arial Narrow" panose="020B0606020202030204" pitchFamily="34" charset="0"/>
              </a:rPr>
              <a:t>Mikroelektronika - Félvezető fizikai alapok © </a:t>
            </a:r>
            <a:r>
              <a:rPr lang="hu-HU" altLang="en-US" sz="1000" dirty="0" err="1" smtClean="0">
                <a:solidFill>
                  <a:srgbClr val="8C2532"/>
                </a:solidFill>
                <a:latin typeface="Arial Narrow" panose="020B0606020202030204" pitchFamily="34" charset="0"/>
              </a:rPr>
              <a:t>Poppe</a:t>
            </a:r>
            <a:r>
              <a:rPr lang="hu-HU" altLang="en-US" sz="1000" dirty="0" smtClean="0">
                <a:solidFill>
                  <a:srgbClr val="8C2532"/>
                </a:solidFill>
                <a:latin typeface="Arial Narrow" panose="020B0606020202030204" pitchFamily="34" charset="0"/>
              </a:rPr>
              <a:t> András, Székely Vladimír, Bognár György, BME-EET 2017</a:t>
            </a:r>
            <a:endParaRPr lang="en-US" altLang="en-US" sz="900" b="0" dirty="0" smtClean="0">
              <a:solidFill>
                <a:srgbClr val="8C2532"/>
              </a:solidFill>
              <a:latin typeface="Arial Narrow" panose="020B0606020202030204" pitchFamily="34" charset="0"/>
            </a:endParaRPr>
          </a:p>
        </p:txBody>
      </p:sp>
      <p:sp>
        <p:nvSpPr>
          <p:cNvPr id="28676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fld id="{C8D0E9D9-FE4C-41B6-B177-A5E5ACC1305C}" type="slidenum">
              <a:rPr lang="en-US" altLang="en-US" sz="1000">
                <a:solidFill>
                  <a:srgbClr val="8C2532"/>
                </a:solidFill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13</a:t>
            </a:fld>
            <a:endParaRPr lang="en-US" altLang="en-US" sz="1000">
              <a:solidFill>
                <a:srgbClr val="8C2532"/>
              </a:solidFill>
            </a:endParaRPr>
          </a:p>
        </p:txBody>
      </p:sp>
      <p:sp>
        <p:nvSpPr>
          <p:cNvPr id="28677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mtClean="0"/>
              <a:t>F</a:t>
            </a:r>
            <a:r>
              <a:rPr lang="hu-HU" altLang="en-US" smtClean="0"/>
              <a:t>élvezetők sávszerkezete</a:t>
            </a:r>
          </a:p>
        </p:txBody>
      </p:sp>
      <p:pic>
        <p:nvPicPr>
          <p:cNvPr id="28678" name="Picture 3" descr="sav5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" y="1371600"/>
            <a:ext cx="8458200" cy="3554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" name="Group 11"/>
          <p:cNvGrpSpPr>
            <a:grpSpLocks/>
          </p:cNvGrpSpPr>
          <p:nvPr/>
        </p:nvGrpSpPr>
        <p:grpSpPr bwMode="auto">
          <a:xfrm>
            <a:off x="3190875" y="2667000"/>
            <a:ext cx="5953125" cy="3544888"/>
            <a:chOff x="2010" y="1680"/>
            <a:chExt cx="3750" cy="2233"/>
          </a:xfrm>
        </p:grpSpPr>
        <p:sp>
          <p:nvSpPr>
            <p:cNvPr id="28680" name="Text Box 12"/>
            <p:cNvSpPr txBox="1">
              <a:spLocks noChangeArrowheads="1"/>
            </p:cNvSpPr>
            <p:nvPr/>
          </p:nvSpPr>
          <p:spPr bwMode="auto">
            <a:xfrm>
              <a:off x="2010" y="3474"/>
              <a:ext cx="3750" cy="43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587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SzPct val="80000"/>
                <a:buFont typeface="Arial" panose="020B0604020202020204" pitchFamily="34" charset="0"/>
                <a:buChar char="►"/>
                <a:defRPr sz="2800">
                  <a:solidFill>
                    <a:srgbClr val="4D2885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Font typeface="Wingdings" panose="05000000000000000000" pitchFamily="2" charset="2"/>
                <a:buChar char="§"/>
                <a:defRPr sz="2400">
                  <a:solidFill>
                    <a:srgbClr val="4D2885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Char char="•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Char char="–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lnSpc>
                  <a:spcPct val="85000"/>
                </a:lnSpc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en-US" sz="1800" b="1" dirty="0"/>
                <a:t>GaAs: </a:t>
              </a:r>
              <a:r>
                <a:rPr lang="hu-HU" altLang="en-US" sz="1800" b="1" dirty="0"/>
                <a:t>direkt sáv</a:t>
              </a:r>
              <a:r>
                <a:rPr lang="en-US" altLang="en-US" sz="1800" b="1" dirty="0"/>
                <a:t> </a:t>
              </a:r>
              <a:r>
                <a:rPr lang="en-US" altLang="en-US" sz="1800" b="1" dirty="0">
                  <a:sym typeface="Symbol" panose="05050102010706020507" pitchFamily="18" charset="2"/>
                </a:rPr>
                <a:t> </a:t>
              </a:r>
              <a:r>
                <a:rPr lang="en-US" altLang="en-US" sz="1800" b="1" dirty="0" err="1">
                  <a:sym typeface="Symbol" panose="05050102010706020507" pitchFamily="18" charset="2"/>
                </a:rPr>
                <a:t>opto-elektroni</a:t>
              </a:r>
              <a:r>
                <a:rPr lang="hu-HU" altLang="en-US" sz="1800" b="1" dirty="0" err="1">
                  <a:sym typeface="Symbol" panose="05050102010706020507" pitchFamily="18" charset="2"/>
                </a:rPr>
                <a:t>ka</a:t>
              </a:r>
              <a:r>
                <a:rPr lang="en-US" altLang="en-US" sz="1800" b="1" dirty="0">
                  <a:sym typeface="Symbol" panose="05050102010706020507" pitchFamily="18" charset="2"/>
                </a:rPr>
                <a:t> (</a:t>
              </a:r>
              <a:r>
                <a:rPr lang="hu-HU" altLang="en-US" sz="1800" b="1" dirty="0">
                  <a:sym typeface="Symbol" panose="05050102010706020507" pitchFamily="18" charset="2"/>
                </a:rPr>
                <a:t>pl. </a:t>
              </a:r>
              <a:r>
                <a:rPr lang="en-US" altLang="en-US" sz="1800" b="1" dirty="0">
                  <a:sym typeface="Symbol" panose="05050102010706020507" pitchFamily="18" charset="2"/>
                </a:rPr>
                <a:t>LED</a:t>
              </a:r>
              <a:r>
                <a:rPr lang="hu-HU" altLang="en-US" sz="1800" b="1" dirty="0">
                  <a:sym typeface="Symbol" panose="05050102010706020507" pitchFamily="18" charset="2"/>
                </a:rPr>
                <a:t>-</a:t>
              </a:r>
              <a:r>
                <a:rPr lang="hu-HU" altLang="en-US" sz="1800" b="1" dirty="0" err="1">
                  <a:sym typeface="Symbol" panose="05050102010706020507" pitchFamily="18" charset="2"/>
                </a:rPr>
                <a:t>ek</a:t>
              </a:r>
              <a:r>
                <a:rPr lang="en-US" altLang="en-US" sz="1800" b="1" dirty="0">
                  <a:sym typeface="Symbol" panose="05050102010706020507" pitchFamily="18" charset="2"/>
                </a:rPr>
                <a:t>)</a:t>
              </a:r>
            </a:p>
            <a:p>
              <a:pPr>
                <a:lnSpc>
                  <a:spcPct val="85000"/>
                </a:lnSpc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en-US" sz="1800" b="1" dirty="0"/>
                <a:t>Si: </a:t>
              </a:r>
              <a:r>
                <a:rPr lang="hu-HU" altLang="en-US" sz="1800" b="1" dirty="0"/>
                <a:t>indirekt sáv</a:t>
              </a:r>
            </a:p>
          </p:txBody>
        </p:sp>
        <p:grpSp>
          <p:nvGrpSpPr>
            <p:cNvPr id="28681" name="Group 13"/>
            <p:cNvGrpSpPr>
              <a:grpSpLocks/>
            </p:cNvGrpSpPr>
            <p:nvPr/>
          </p:nvGrpSpPr>
          <p:grpSpPr bwMode="auto">
            <a:xfrm>
              <a:off x="2472" y="1680"/>
              <a:ext cx="2664" cy="834"/>
              <a:chOff x="2472" y="1680"/>
              <a:chExt cx="2664" cy="834"/>
            </a:xfrm>
          </p:grpSpPr>
          <p:sp>
            <p:nvSpPr>
              <p:cNvPr id="28682" name="Line 14"/>
              <p:cNvSpPr>
                <a:spLocks noChangeShapeType="1"/>
              </p:cNvSpPr>
              <p:nvPr/>
            </p:nvSpPr>
            <p:spPr bwMode="auto">
              <a:xfrm flipH="1">
                <a:off x="2472" y="1680"/>
                <a:ext cx="492" cy="378"/>
              </a:xfrm>
              <a:prstGeom prst="line">
                <a:avLst/>
              </a:prstGeom>
              <a:noFill/>
              <a:ln w="15875">
                <a:solidFill>
                  <a:srgbClr val="4D2885"/>
                </a:solidFill>
                <a:round/>
                <a:headEnd type="triangle" w="med" len="med"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28683" name="Text Box 15"/>
              <p:cNvSpPr txBox="1">
                <a:spLocks noChangeArrowheads="1"/>
              </p:cNvSpPr>
              <p:nvPr/>
            </p:nvSpPr>
            <p:spPr bwMode="auto">
              <a:xfrm>
                <a:off x="2772" y="1782"/>
                <a:ext cx="666" cy="17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587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lnSpc>
                    <a:spcPct val="90000"/>
                  </a:lnSpc>
                  <a:spcBef>
                    <a:spcPct val="20000"/>
                  </a:spcBef>
                  <a:buClr>
                    <a:srgbClr val="8C2532"/>
                  </a:buClr>
                  <a:buSzPct val="80000"/>
                  <a:buFont typeface="Arial" panose="020B0604020202020204" pitchFamily="34" charset="0"/>
                  <a:buChar char="►"/>
                  <a:defRPr sz="28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ct val="20000"/>
                  </a:spcBef>
                  <a:buClr>
                    <a:srgbClr val="8C2532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ct val="20000"/>
                  </a:spcBef>
                  <a:buClr>
                    <a:srgbClr val="8C2532"/>
                  </a:buClr>
                  <a:buChar char="•"/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ct val="20000"/>
                  </a:spcBef>
                  <a:buClr>
                    <a:srgbClr val="8C2532"/>
                  </a:buClr>
                  <a:buChar char="–"/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ct val="20000"/>
                  </a:spcBef>
                  <a:buClr>
                    <a:srgbClr val="8C2532"/>
                  </a:buClr>
                  <a:buChar char="»"/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8C2532"/>
                  </a:buClr>
                  <a:buChar char="»"/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8C2532"/>
                  </a:buClr>
                  <a:buChar char="»"/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8C2532"/>
                  </a:buClr>
                  <a:buChar char="»"/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8C2532"/>
                  </a:buClr>
                  <a:buChar char="»"/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lnSpc>
                    <a:spcPct val="85000"/>
                  </a:lnSpc>
                  <a:spcBef>
                    <a:spcPct val="50000"/>
                  </a:spcBef>
                  <a:buClrTx/>
                  <a:buSzTx/>
                  <a:buFontTx/>
                  <a:buNone/>
                </a:pPr>
                <a:r>
                  <a:rPr lang="en-US" altLang="en-US" sz="1400"/>
                  <a:t>indire</a:t>
                </a:r>
                <a:r>
                  <a:rPr lang="hu-HU" altLang="en-US" sz="1400"/>
                  <a:t>kt</a:t>
                </a:r>
              </a:p>
            </p:txBody>
          </p:sp>
          <p:sp>
            <p:nvSpPr>
              <p:cNvPr id="28684" name="Line 16"/>
              <p:cNvSpPr>
                <a:spLocks noChangeShapeType="1"/>
              </p:cNvSpPr>
              <p:nvPr/>
            </p:nvSpPr>
            <p:spPr bwMode="auto">
              <a:xfrm>
                <a:off x="4422" y="1962"/>
                <a:ext cx="0" cy="552"/>
              </a:xfrm>
              <a:prstGeom prst="line">
                <a:avLst/>
              </a:prstGeom>
              <a:noFill/>
              <a:ln w="15875">
                <a:solidFill>
                  <a:srgbClr val="FF0000"/>
                </a:solidFill>
                <a:round/>
                <a:headEnd type="triangle" w="med" len="med"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28685" name="Text Box 17"/>
              <p:cNvSpPr txBox="1">
                <a:spLocks noChangeArrowheads="1"/>
              </p:cNvSpPr>
              <p:nvPr/>
            </p:nvSpPr>
            <p:spPr bwMode="auto">
              <a:xfrm>
                <a:off x="4470" y="1980"/>
                <a:ext cx="666" cy="17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587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lnSpc>
                    <a:spcPct val="90000"/>
                  </a:lnSpc>
                  <a:spcBef>
                    <a:spcPct val="20000"/>
                  </a:spcBef>
                  <a:buClr>
                    <a:srgbClr val="8C2532"/>
                  </a:buClr>
                  <a:buSzPct val="80000"/>
                  <a:buFont typeface="Arial" panose="020B0604020202020204" pitchFamily="34" charset="0"/>
                  <a:buChar char="►"/>
                  <a:defRPr sz="28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ct val="20000"/>
                  </a:spcBef>
                  <a:buClr>
                    <a:srgbClr val="8C2532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ct val="20000"/>
                  </a:spcBef>
                  <a:buClr>
                    <a:srgbClr val="8C2532"/>
                  </a:buClr>
                  <a:buChar char="•"/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ct val="20000"/>
                  </a:spcBef>
                  <a:buClr>
                    <a:srgbClr val="8C2532"/>
                  </a:buClr>
                  <a:buChar char="–"/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ct val="20000"/>
                  </a:spcBef>
                  <a:buClr>
                    <a:srgbClr val="8C2532"/>
                  </a:buClr>
                  <a:buChar char="»"/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8C2532"/>
                  </a:buClr>
                  <a:buChar char="»"/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8C2532"/>
                  </a:buClr>
                  <a:buChar char="»"/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8C2532"/>
                  </a:buClr>
                  <a:buChar char="»"/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8C2532"/>
                  </a:buClr>
                  <a:buChar char="»"/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lnSpc>
                    <a:spcPct val="85000"/>
                  </a:lnSpc>
                  <a:spcBef>
                    <a:spcPct val="5000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solidFill>
                      <a:srgbClr val="FF0000"/>
                    </a:solidFill>
                  </a:rPr>
                  <a:t>dire</a:t>
                </a:r>
                <a:r>
                  <a:rPr lang="hu-HU" altLang="en-US" sz="1400">
                    <a:solidFill>
                      <a:srgbClr val="FF0000"/>
                    </a:solidFill>
                  </a:rPr>
                  <a:t>kt</a:t>
                </a:r>
              </a:p>
            </p:txBody>
          </p:sp>
        </p:grpSp>
      </p:grpSp>
      <p:sp>
        <p:nvSpPr>
          <p:cNvPr id="14" name="Text Box 8"/>
          <p:cNvSpPr txBox="1">
            <a:spLocks noChangeArrowheads="1"/>
          </p:cNvSpPr>
          <p:nvPr/>
        </p:nvSpPr>
        <p:spPr bwMode="auto">
          <a:xfrm>
            <a:off x="381001" y="4373562"/>
            <a:ext cx="4324350" cy="877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587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hu-HU" altLang="en-US" sz="2000" b="1" dirty="0" smtClean="0"/>
              <a:t>Indirekt sávú félvezető esetén energia- és impulzusmegmaradás törvényének is teljesülni kell!</a:t>
            </a:r>
          </a:p>
        </p:txBody>
      </p:sp>
    </p:spTree>
    <p:extLst>
      <p:ext uri="{BB962C8B-B14F-4D97-AF65-F5344CB8AC3E}">
        <p14:creationId xmlns:p14="http://schemas.microsoft.com/office/powerpoint/2010/main" val="2315328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2" name="Date Placeholder 3"/>
          <p:cNvSpPr>
            <a:spLocks noGrp="1"/>
          </p:cNvSpPr>
          <p:nvPr>
            <p:ph type="dt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hu-HU" altLang="en-US" sz="1000" dirty="0" smtClean="0"/>
              <a:t>2017.02.21.</a:t>
            </a:r>
            <a:endParaRPr lang="en-US" altLang="en-US" sz="1000" dirty="0" smtClean="0"/>
          </a:p>
        </p:txBody>
      </p:sp>
      <p:sp>
        <p:nvSpPr>
          <p:cNvPr id="30723" name="Footer Placeholder 4"/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hu-HU" altLang="en-US" sz="1000" dirty="0" smtClean="0">
                <a:solidFill>
                  <a:srgbClr val="8C2532"/>
                </a:solidFill>
                <a:latin typeface="Arial Narrow" panose="020B0606020202030204" pitchFamily="34" charset="0"/>
              </a:rPr>
              <a:t>Mikroelektronika - Félvezető fizikai alapok © </a:t>
            </a:r>
            <a:r>
              <a:rPr lang="hu-HU" altLang="en-US" sz="1000" dirty="0" err="1" smtClean="0">
                <a:solidFill>
                  <a:srgbClr val="8C2532"/>
                </a:solidFill>
                <a:latin typeface="Arial Narrow" panose="020B0606020202030204" pitchFamily="34" charset="0"/>
              </a:rPr>
              <a:t>Poppe</a:t>
            </a:r>
            <a:r>
              <a:rPr lang="hu-HU" altLang="en-US" sz="1000" dirty="0" smtClean="0">
                <a:solidFill>
                  <a:srgbClr val="8C2532"/>
                </a:solidFill>
                <a:latin typeface="Arial Narrow" panose="020B0606020202030204" pitchFamily="34" charset="0"/>
              </a:rPr>
              <a:t> András, Székely Vladimír, Bognár György, BME-EET 2017</a:t>
            </a:r>
            <a:endParaRPr lang="en-US" altLang="en-US" sz="900" b="0" dirty="0" smtClean="0">
              <a:solidFill>
                <a:srgbClr val="8C2532"/>
              </a:solidFill>
              <a:latin typeface="Arial Narrow" panose="020B0606020202030204" pitchFamily="34" charset="0"/>
            </a:endParaRPr>
          </a:p>
        </p:txBody>
      </p:sp>
      <p:sp>
        <p:nvSpPr>
          <p:cNvPr id="30724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fld id="{A9BE6013-9EA1-4D55-8B96-4B738643F88F}" type="slidenum">
              <a:rPr lang="en-US" altLang="en-US" sz="1000">
                <a:solidFill>
                  <a:srgbClr val="8C2532"/>
                </a:solidFill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14</a:t>
            </a:fld>
            <a:endParaRPr lang="en-US" altLang="en-US" sz="1000">
              <a:solidFill>
                <a:srgbClr val="8C2532"/>
              </a:solidFill>
            </a:endParaRPr>
          </a:p>
        </p:txBody>
      </p:sp>
      <p:sp>
        <p:nvSpPr>
          <p:cNvPr id="30725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mtClean="0"/>
              <a:t>F</a:t>
            </a:r>
            <a:r>
              <a:rPr lang="hu-HU" altLang="en-US" smtClean="0"/>
              <a:t>élvezetők sávszerkezete</a:t>
            </a:r>
          </a:p>
        </p:txBody>
      </p:sp>
      <p:pic>
        <p:nvPicPr>
          <p:cNvPr id="30726" name="Picture 3" descr="sav5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" y="1371600"/>
            <a:ext cx="8458200" cy="3554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30727" name="Object 6"/>
          <p:cNvGraphicFramePr>
            <a:graphicFrameLocks noChangeAspect="1"/>
          </p:cNvGraphicFramePr>
          <p:nvPr/>
        </p:nvGraphicFramePr>
        <p:xfrm>
          <a:off x="1066800" y="4343400"/>
          <a:ext cx="1447800" cy="7858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44425" name="Equation" r:id="rId5" imgW="723586" imgH="393529" progId="Equation.3">
                  <p:embed/>
                </p:oleObj>
              </mc:Choice>
              <mc:Fallback>
                <p:oleObj name="Equation" r:id="rId5" imgW="723586" imgH="393529" progId="Equation.3">
                  <p:embed/>
                  <p:pic>
                    <p:nvPicPr>
                      <p:cNvPr id="0" name="Object 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066800" y="4343400"/>
                        <a:ext cx="1447800" cy="785813"/>
                      </a:xfrm>
                      <a:prstGeom prst="rect">
                        <a:avLst/>
                      </a:prstGeom>
                      <a:solidFill>
                        <a:srgbClr val="66FFFF"/>
                      </a:solidFill>
                      <a:ln w="9525">
                        <a:solidFill>
                          <a:schemeClr val="accent2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30728" name="Object 7"/>
          <p:cNvGraphicFramePr>
            <a:graphicFrameLocks noChangeAspect="1"/>
          </p:cNvGraphicFramePr>
          <p:nvPr/>
        </p:nvGraphicFramePr>
        <p:xfrm>
          <a:off x="3276600" y="4343400"/>
          <a:ext cx="1447800" cy="75406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44426" name="Equation" r:id="rId7" imgW="850531" imgH="444307" progId="Equation.3">
                  <p:embed/>
                </p:oleObj>
              </mc:Choice>
              <mc:Fallback>
                <p:oleObj name="Equation" r:id="rId7" imgW="850531" imgH="444307" progId="Equation.3">
                  <p:embed/>
                  <p:pic>
                    <p:nvPicPr>
                      <p:cNvPr id="0" name="Object 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276600" y="4343400"/>
                        <a:ext cx="1447800" cy="754063"/>
                      </a:xfrm>
                      <a:prstGeom prst="rect">
                        <a:avLst/>
                      </a:prstGeom>
                      <a:solidFill>
                        <a:srgbClr val="66FFFF"/>
                      </a:solidFill>
                      <a:ln w="9525">
                        <a:solidFill>
                          <a:schemeClr val="accent2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30729" name="Line 8"/>
          <p:cNvSpPr>
            <a:spLocks noChangeShapeType="1"/>
          </p:cNvSpPr>
          <p:nvPr/>
        </p:nvSpPr>
        <p:spPr bwMode="auto">
          <a:xfrm>
            <a:off x="2514600" y="4724400"/>
            <a:ext cx="762000" cy="0"/>
          </a:xfrm>
          <a:prstGeom prst="line">
            <a:avLst/>
          </a:prstGeom>
          <a:noFill/>
          <a:ln w="38100">
            <a:solidFill>
              <a:srgbClr val="FF33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aphicFrame>
        <p:nvGraphicFramePr>
          <p:cNvPr id="30730" name="Object 9"/>
          <p:cNvGraphicFramePr>
            <a:graphicFrameLocks noChangeAspect="1"/>
          </p:cNvGraphicFramePr>
          <p:nvPr/>
        </p:nvGraphicFramePr>
        <p:xfrm>
          <a:off x="1905000" y="5476875"/>
          <a:ext cx="1219200" cy="7842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44427" name="Equation" r:id="rId9" imgW="609336" imgH="393529" progId="Equation.3">
                  <p:embed/>
                </p:oleObj>
              </mc:Choice>
              <mc:Fallback>
                <p:oleObj name="Equation" r:id="rId9" imgW="609336" imgH="393529" progId="Equation.3">
                  <p:embed/>
                  <p:pic>
                    <p:nvPicPr>
                      <p:cNvPr id="0" name="Object 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905000" y="5476875"/>
                        <a:ext cx="1219200" cy="784225"/>
                      </a:xfrm>
                      <a:prstGeom prst="rect">
                        <a:avLst/>
                      </a:prstGeom>
                      <a:solidFill>
                        <a:schemeClr val="accent1"/>
                      </a:solidFill>
                      <a:ln w="9525">
                        <a:solidFill>
                          <a:srgbClr val="FF99FF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30731" name="Object 10"/>
          <p:cNvGraphicFramePr>
            <a:graphicFrameLocks noChangeAspect="1"/>
          </p:cNvGraphicFramePr>
          <p:nvPr/>
        </p:nvGraphicFramePr>
        <p:xfrm>
          <a:off x="457200" y="5476875"/>
          <a:ext cx="1066800" cy="8239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44428" name="Equation" r:id="rId11" imgW="507780" imgH="393529" progId="Equation.3">
                  <p:embed/>
                </p:oleObj>
              </mc:Choice>
              <mc:Fallback>
                <p:oleObj name="Equation" r:id="rId11" imgW="507780" imgH="393529" progId="Equation.3">
                  <p:embed/>
                  <p:pic>
                    <p:nvPicPr>
                      <p:cNvPr id="0" name="Object 1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57200" y="5476875"/>
                        <a:ext cx="1066800" cy="823913"/>
                      </a:xfrm>
                      <a:prstGeom prst="rect">
                        <a:avLst/>
                      </a:prstGeom>
                      <a:solidFill>
                        <a:srgbClr val="FFFF00"/>
                      </a:solidFill>
                      <a:ln w="9525">
                        <a:solidFill>
                          <a:schemeClr val="accent2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30732" name="Group 11"/>
          <p:cNvGrpSpPr>
            <a:grpSpLocks/>
          </p:cNvGrpSpPr>
          <p:nvPr/>
        </p:nvGrpSpPr>
        <p:grpSpPr bwMode="auto">
          <a:xfrm>
            <a:off x="3190875" y="2667000"/>
            <a:ext cx="5953125" cy="3646488"/>
            <a:chOff x="2010" y="1680"/>
            <a:chExt cx="3750" cy="2297"/>
          </a:xfrm>
        </p:grpSpPr>
        <p:sp>
          <p:nvSpPr>
            <p:cNvPr id="30733" name="Text Box 12"/>
            <p:cNvSpPr txBox="1">
              <a:spLocks noChangeArrowheads="1"/>
            </p:cNvSpPr>
            <p:nvPr/>
          </p:nvSpPr>
          <p:spPr bwMode="auto">
            <a:xfrm>
              <a:off x="2010" y="3474"/>
              <a:ext cx="3750" cy="5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587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SzPct val="80000"/>
                <a:buFont typeface="Arial" panose="020B0604020202020204" pitchFamily="34" charset="0"/>
                <a:buChar char="►"/>
                <a:defRPr sz="2800">
                  <a:solidFill>
                    <a:srgbClr val="4D2885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Font typeface="Wingdings" panose="05000000000000000000" pitchFamily="2" charset="2"/>
                <a:buChar char="§"/>
                <a:defRPr sz="2400">
                  <a:solidFill>
                    <a:srgbClr val="4D2885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Char char="•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Char char="–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9pPr>
            </a:lstStyle>
            <a:p>
              <a:pPr marL="617538" indent="-617538">
                <a:lnSpc>
                  <a:spcPct val="85000"/>
                </a:lnSpc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hu-HU" altLang="en-US" sz="1800" b="1" dirty="0" err="1" smtClean="0"/>
                <a:t>m</a:t>
              </a:r>
              <a:r>
                <a:rPr lang="hu-HU" altLang="en-US" sz="1800" b="1" baseline="-25000" dirty="0" err="1" smtClean="0"/>
                <a:t>eff</a:t>
              </a:r>
              <a:r>
                <a:rPr lang="hu-HU" altLang="en-US" sz="1800" b="1" dirty="0" smtClean="0"/>
                <a:t> – effektív tömeg, kvantumfizikai összefüggések levezetésével elektronnak és lyuknak is!</a:t>
              </a:r>
              <a:br>
                <a:rPr lang="hu-HU" altLang="en-US" sz="1800" b="1" dirty="0" smtClean="0"/>
              </a:br>
              <a:r>
                <a:rPr lang="hu-HU" altLang="en-US" sz="1800" b="1" dirty="0" smtClean="0"/>
                <a:t>Nagysága a sávszél </a:t>
              </a:r>
              <a:r>
                <a:rPr lang="hu-HU" altLang="en-US" sz="1800" b="1" dirty="0" err="1" smtClean="0"/>
                <a:t>görbültségétől</a:t>
              </a:r>
              <a:r>
                <a:rPr lang="hu-HU" altLang="en-US" sz="1800" b="1" dirty="0" smtClean="0"/>
                <a:t> függ!</a:t>
              </a:r>
              <a:endParaRPr lang="hu-HU" altLang="en-US" sz="1800" b="1" dirty="0"/>
            </a:p>
          </p:txBody>
        </p:sp>
        <p:grpSp>
          <p:nvGrpSpPr>
            <p:cNvPr id="30734" name="Group 13"/>
            <p:cNvGrpSpPr>
              <a:grpSpLocks/>
            </p:cNvGrpSpPr>
            <p:nvPr/>
          </p:nvGrpSpPr>
          <p:grpSpPr bwMode="auto">
            <a:xfrm>
              <a:off x="2472" y="1680"/>
              <a:ext cx="2664" cy="834"/>
              <a:chOff x="2472" y="1680"/>
              <a:chExt cx="2664" cy="834"/>
            </a:xfrm>
          </p:grpSpPr>
          <p:sp>
            <p:nvSpPr>
              <p:cNvPr id="30735" name="Line 14"/>
              <p:cNvSpPr>
                <a:spLocks noChangeShapeType="1"/>
              </p:cNvSpPr>
              <p:nvPr/>
            </p:nvSpPr>
            <p:spPr bwMode="auto">
              <a:xfrm flipH="1">
                <a:off x="2472" y="1680"/>
                <a:ext cx="492" cy="378"/>
              </a:xfrm>
              <a:prstGeom prst="line">
                <a:avLst/>
              </a:prstGeom>
              <a:noFill/>
              <a:ln w="15875">
                <a:solidFill>
                  <a:srgbClr val="4D2885"/>
                </a:solidFill>
                <a:round/>
                <a:headEnd type="triangle" w="med" len="med"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736" name="Text Box 15"/>
              <p:cNvSpPr txBox="1">
                <a:spLocks noChangeArrowheads="1"/>
              </p:cNvSpPr>
              <p:nvPr/>
            </p:nvSpPr>
            <p:spPr bwMode="auto">
              <a:xfrm>
                <a:off x="2772" y="1782"/>
                <a:ext cx="666" cy="17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587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lnSpc>
                    <a:spcPct val="90000"/>
                  </a:lnSpc>
                  <a:spcBef>
                    <a:spcPct val="20000"/>
                  </a:spcBef>
                  <a:buClr>
                    <a:srgbClr val="8C2532"/>
                  </a:buClr>
                  <a:buSzPct val="80000"/>
                  <a:buFont typeface="Arial" panose="020B0604020202020204" pitchFamily="34" charset="0"/>
                  <a:buChar char="►"/>
                  <a:defRPr sz="28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ct val="20000"/>
                  </a:spcBef>
                  <a:buClr>
                    <a:srgbClr val="8C2532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ct val="20000"/>
                  </a:spcBef>
                  <a:buClr>
                    <a:srgbClr val="8C2532"/>
                  </a:buClr>
                  <a:buChar char="•"/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ct val="20000"/>
                  </a:spcBef>
                  <a:buClr>
                    <a:srgbClr val="8C2532"/>
                  </a:buClr>
                  <a:buChar char="–"/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ct val="20000"/>
                  </a:spcBef>
                  <a:buClr>
                    <a:srgbClr val="8C2532"/>
                  </a:buClr>
                  <a:buChar char="»"/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8C2532"/>
                  </a:buClr>
                  <a:buChar char="»"/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8C2532"/>
                  </a:buClr>
                  <a:buChar char="»"/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8C2532"/>
                  </a:buClr>
                  <a:buChar char="»"/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8C2532"/>
                  </a:buClr>
                  <a:buChar char="»"/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lnSpc>
                    <a:spcPct val="85000"/>
                  </a:lnSpc>
                  <a:spcBef>
                    <a:spcPct val="50000"/>
                  </a:spcBef>
                  <a:buClrTx/>
                  <a:buSzTx/>
                  <a:buFontTx/>
                  <a:buNone/>
                </a:pPr>
                <a:r>
                  <a:rPr lang="en-US" altLang="en-US" sz="1400"/>
                  <a:t>indire</a:t>
                </a:r>
                <a:r>
                  <a:rPr lang="hu-HU" altLang="en-US" sz="1400"/>
                  <a:t>kt</a:t>
                </a:r>
              </a:p>
            </p:txBody>
          </p:sp>
          <p:sp>
            <p:nvSpPr>
              <p:cNvPr id="30737" name="Line 16"/>
              <p:cNvSpPr>
                <a:spLocks noChangeShapeType="1"/>
              </p:cNvSpPr>
              <p:nvPr/>
            </p:nvSpPr>
            <p:spPr bwMode="auto">
              <a:xfrm>
                <a:off x="4422" y="1962"/>
                <a:ext cx="0" cy="552"/>
              </a:xfrm>
              <a:prstGeom prst="line">
                <a:avLst/>
              </a:prstGeom>
              <a:noFill/>
              <a:ln w="15875">
                <a:solidFill>
                  <a:srgbClr val="FF0000"/>
                </a:solidFill>
                <a:round/>
                <a:headEnd type="triangle" w="med" len="med"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>
                <a:spAutoFit/>
              </a:bodyPr>
              <a:lstStyle/>
              <a:p>
                <a:endParaRPr lang="en-US"/>
              </a:p>
            </p:txBody>
          </p:sp>
          <p:sp>
            <p:nvSpPr>
              <p:cNvPr id="30738" name="Text Box 17"/>
              <p:cNvSpPr txBox="1">
                <a:spLocks noChangeArrowheads="1"/>
              </p:cNvSpPr>
              <p:nvPr/>
            </p:nvSpPr>
            <p:spPr bwMode="auto">
              <a:xfrm>
                <a:off x="4470" y="1980"/>
                <a:ext cx="666" cy="17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587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lnSpc>
                    <a:spcPct val="90000"/>
                  </a:lnSpc>
                  <a:spcBef>
                    <a:spcPct val="20000"/>
                  </a:spcBef>
                  <a:buClr>
                    <a:srgbClr val="8C2532"/>
                  </a:buClr>
                  <a:buSzPct val="80000"/>
                  <a:buFont typeface="Arial" panose="020B0604020202020204" pitchFamily="34" charset="0"/>
                  <a:buChar char="►"/>
                  <a:defRPr sz="28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ct val="20000"/>
                  </a:spcBef>
                  <a:buClr>
                    <a:srgbClr val="8C2532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ct val="20000"/>
                  </a:spcBef>
                  <a:buClr>
                    <a:srgbClr val="8C2532"/>
                  </a:buClr>
                  <a:buChar char="•"/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ct val="20000"/>
                  </a:spcBef>
                  <a:buClr>
                    <a:srgbClr val="8C2532"/>
                  </a:buClr>
                  <a:buChar char="–"/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ct val="20000"/>
                  </a:spcBef>
                  <a:buClr>
                    <a:srgbClr val="8C2532"/>
                  </a:buClr>
                  <a:buChar char="»"/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8C2532"/>
                  </a:buClr>
                  <a:buChar char="»"/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8C2532"/>
                  </a:buClr>
                  <a:buChar char="»"/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8C2532"/>
                  </a:buClr>
                  <a:buChar char="»"/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8C2532"/>
                  </a:buClr>
                  <a:buChar char="»"/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lnSpc>
                    <a:spcPct val="85000"/>
                  </a:lnSpc>
                  <a:spcBef>
                    <a:spcPct val="50000"/>
                  </a:spcBef>
                  <a:buClrTx/>
                  <a:buSzTx/>
                  <a:buFontTx/>
                  <a:buNone/>
                </a:pPr>
                <a:r>
                  <a:rPr lang="en-US" altLang="en-US" sz="1400">
                    <a:solidFill>
                      <a:srgbClr val="FF0000"/>
                    </a:solidFill>
                  </a:rPr>
                  <a:t>dire</a:t>
                </a:r>
                <a:r>
                  <a:rPr lang="hu-HU" altLang="en-US" sz="1400">
                    <a:solidFill>
                      <a:srgbClr val="FF0000"/>
                    </a:solidFill>
                  </a:rPr>
                  <a:t>kt</a:t>
                </a:r>
              </a:p>
            </p:txBody>
          </p:sp>
        </p:grpSp>
      </p:grpSp>
      <p:sp>
        <p:nvSpPr>
          <p:cNvPr id="2" name="TextBox 1"/>
          <p:cNvSpPr txBox="1"/>
          <p:nvPr/>
        </p:nvSpPr>
        <p:spPr>
          <a:xfrm>
            <a:off x="5023485" y="4788367"/>
            <a:ext cx="391541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hu-HU" sz="1200" b="1" dirty="0" smtClean="0">
                <a:solidFill>
                  <a:srgbClr val="FF0000"/>
                </a:solidFill>
              </a:rPr>
              <a:t>Lásd még: Orosz László kiakad 2.0</a:t>
            </a:r>
            <a:endParaRPr lang="hu-HU" sz="1200" dirty="0" smtClean="0">
              <a:solidFill>
                <a:srgbClr val="FF0000"/>
              </a:solidFill>
            </a:endParaRPr>
          </a:p>
          <a:p>
            <a:r>
              <a:rPr lang="en-US" sz="1200" dirty="0">
                <a:solidFill>
                  <a:srgbClr val="FF0000"/>
                </a:solidFill>
              </a:rPr>
              <a:t>https://www.youtube.com/watch?v=kyPLy5rp7QI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70" name="Date Placeholder 3"/>
          <p:cNvSpPr>
            <a:spLocks noGrp="1"/>
          </p:cNvSpPr>
          <p:nvPr>
            <p:ph type="dt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hu-HU" altLang="en-US" sz="1000" dirty="0" smtClean="0"/>
              <a:t>2017.02.21.</a:t>
            </a:r>
            <a:endParaRPr lang="en-US" altLang="en-US" sz="1000" dirty="0" smtClean="0"/>
          </a:p>
        </p:txBody>
      </p:sp>
      <p:sp>
        <p:nvSpPr>
          <p:cNvPr id="32771" name="Footer Placeholder 4"/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hu-HU" altLang="en-US" sz="1000" dirty="0" smtClean="0">
                <a:solidFill>
                  <a:srgbClr val="8C2532"/>
                </a:solidFill>
                <a:latin typeface="Arial Narrow" panose="020B0606020202030204" pitchFamily="34" charset="0"/>
              </a:rPr>
              <a:t>Mikroelektronika - Félvezető fizikai alapok © </a:t>
            </a:r>
            <a:r>
              <a:rPr lang="hu-HU" altLang="en-US" sz="1000" dirty="0" err="1" smtClean="0">
                <a:solidFill>
                  <a:srgbClr val="8C2532"/>
                </a:solidFill>
                <a:latin typeface="Arial Narrow" panose="020B0606020202030204" pitchFamily="34" charset="0"/>
              </a:rPr>
              <a:t>Poppe</a:t>
            </a:r>
            <a:r>
              <a:rPr lang="hu-HU" altLang="en-US" sz="1000" dirty="0" smtClean="0">
                <a:solidFill>
                  <a:srgbClr val="8C2532"/>
                </a:solidFill>
                <a:latin typeface="Arial Narrow" panose="020B0606020202030204" pitchFamily="34" charset="0"/>
              </a:rPr>
              <a:t> András, Székely Vladimír, Bognár György, BME-EET 2017</a:t>
            </a:r>
            <a:endParaRPr lang="en-US" altLang="en-US" sz="900" b="0" dirty="0" smtClean="0">
              <a:solidFill>
                <a:srgbClr val="8C2532"/>
              </a:solidFill>
              <a:latin typeface="Arial Narrow" panose="020B0606020202030204" pitchFamily="34" charset="0"/>
            </a:endParaRPr>
          </a:p>
        </p:txBody>
      </p:sp>
      <p:sp>
        <p:nvSpPr>
          <p:cNvPr id="32772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fld id="{BB823FA7-C9B9-4955-9BBD-79FD55E674DF}" type="slidenum">
              <a:rPr lang="en-US" altLang="en-US" sz="1000">
                <a:solidFill>
                  <a:srgbClr val="8C2532"/>
                </a:solidFill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15</a:t>
            </a:fld>
            <a:endParaRPr lang="en-US" altLang="en-US" sz="1000">
              <a:solidFill>
                <a:srgbClr val="8C2532"/>
              </a:solidFill>
            </a:endParaRPr>
          </a:p>
        </p:txBody>
      </p:sp>
      <p:pic>
        <p:nvPicPr>
          <p:cNvPr id="32774" name="Picture 9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5338" y="1485900"/>
            <a:ext cx="2124075" cy="2933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" name="Group 10"/>
          <p:cNvGrpSpPr>
            <a:grpSpLocks/>
          </p:cNvGrpSpPr>
          <p:nvPr/>
        </p:nvGrpSpPr>
        <p:grpSpPr bwMode="auto">
          <a:xfrm>
            <a:off x="3054350" y="2136775"/>
            <a:ext cx="1990725" cy="1654175"/>
            <a:chOff x="1678" y="1250"/>
            <a:chExt cx="1254" cy="1042"/>
          </a:xfrm>
        </p:grpSpPr>
        <p:sp>
          <p:nvSpPr>
            <p:cNvPr id="32797" name="Rectangle 11"/>
            <p:cNvSpPr>
              <a:spLocks noChangeArrowheads="1"/>
            </p:cNvSpPr>
            <p:nvPr/>
          </p:nvSpPr>
          <p:spPr bwMode="auto">
            <a:xfrm>
              <a:off x="1688" y="1296"/>
              <a:ext cx="1242" cy="300"/>
            </a:xfrm>
            <a:prstGeom prst="rect">
              <a:avLst/>
            </a:pr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587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SzPct val="80000"/>
                <a:buFont typeface="Arial" panose="020B0604020202020204" pitchFamily="34" charset="0"/>
                <a:buChar char="►"/>
                <a:defRPr sz="2800">
                  <a:solidFill>
                    <a:srgbClr val="4D2885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Font typeface="Wingdings" panose="05000000000000000000" pitchFamily="2" charset="2"/>
                <a:buChar char="§"/>
                <a:defRPr sz="2400">
                  <a:solidFill>
                    <a:srgbClr val="4D2885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Char char="•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Char char="–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lnSpc>
                  <a:spcPct val="85000"/>
                </a:lnSpc>
                <a:spcBef>
                  <a:spcPct val="50000"/>
                </a:spcBef>
                <a:buClrTx/>
                <a:buSzTx/>
                <a:buFontTx/>
                <a:buNone/>
              </a:pPr>
              <a:endParaRPr lang="hu-HU" altLang="en-US" sz="2000"/>
            </a:p>
          </p:txBody>
        </p:sp>
        <p:sp>
          <p:nvSpPr>
            <p:cNvPr id="32798" name="Line 12"/>
            <p:cNvSpPr>
              <a:spLocks noChangeShapeType="1"/>
            </p:cNvSpPr>
            <p:nvPr/>
          </p:nvSpPr>
          <p:spPr bwMode="auto">
            <a:xfrm>
              <a:off x="1678" y="1602"/>
              <a:ext cx="1254" cy="0"/>
            </a:xfrm>
            <a:prstGeom prst="line">
              <a:avLst/>
            </a:prstGeom>
            <a:noFill/>
            <a:ln w="222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en-US"/>
            </a:p>
          </p:txBody>
        </p:sp>
        <p:sp>
          <p:nvSpPr>
            <p:cNvPr id="32799" name="Rectangle 13"/>
            <p:cNvSpPr>
              <a:spLocks noChangeArrowheads="1"/>
            </p:cNvSpPr>
            <p:nvPr/>
          </p:nvSpPr>
          <p:spPr bwMode="auto">
            <a:xfrm>
              <a:off x="1678" y="1992"/>
              <a:ext cx="1242" cy="300"/>
            </a:xfrm>
            <a:prstGeom prst="rect">
              <a:avLst/>
            </a:pr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587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SzPct val="80000"/>
                <a:buFont typeface="Arial" panose="020B0604020202020204" pitchFamily="34" charset="0"/>
                <a:buChar char="►"/>
                <a:defRPr sz="2800">
                  <a:solidFill>
                    <a:srgbClr val="4D2885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Font typeface="Wingdings" panose="05000000000000000000" pitchFamily="2" charset="2"/>
                <a:buChar char="§"/>
                <a:defRPr sz="2400">
                  <a:solidFill>
                    <a:srgbClr val="4D2885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Char char="•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Char char="–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lnSpc>
                  <a:spcPct val="85000"/>
                </a:lnSpc>
                <a:spcBef>
                  <a:spcPct val="50000"/>
                </a:spcBef>
                <a:buClrTx/>
                <a:buSzTx/>
                <a:buFontTx/>
                <a:buNone/>
              </a:pPr>
              <a:endParaRPr lang="hu-HU" altLang="en-US" sz="2000"/>
            </a:p>
          </p:txBody>
        </p:sp>
        <p:sp>
          <p:nvSpPr>
            <p:cNvPr id="32800" name="Line 14"/>
            <p:cNvSpPr>
              <a:spLocks noChangeShapeType="1"/>
            </p:cNvSpPr>
            <p:nvPr/>
          </p:nvSpPr>
          <p:spPr bwMode="auto">
            <a:xfrm>
              <a:off x="1684" y="1992"/>
              <a:ext cx="1236" cy="0"/>
            </a:xfrm>
            <a:prstGeom prst="line">
              <a:avLst/>
            </a:prstGeom>
            <a:noFill/>
            <a:ln w="222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en-US"/>
            </a:p>
          </p:txBody>
        </p:sp>
        <p:sp>
          <p:nvSpPr>
            <p:cNvPr id="32801" name="Rectangle 15" descr="Small confetti"/>
            <p:cNvSpPr>
              <a:spLocks noChangeArrowheads="1"/>
            </p:cNvSpPr>
            <p:nvPr/>
          </p:nvSpPr>
          <p:spPr bwMode="auto">
            <a:xfrm>
              <a:off x="1682" y="1250"/>
              <a:ext cx="1250" cy="54"/>
            </a:xfrm>
            <a:prstGeom prst="rect">
              <a:avLst/>
            </a:prstGeom>
            <a:pattFill prst="smConfetti">
              <a:fgClr>
                <a:srgbClr val="C0C0C0"/>
              </a:fgClr>
              <a:bgClr>
                <a:schemeClr val="bg1"/>
              </a:bgClr>
            </a:pattFill>
            <a:ln>
              <a:noFill/>
            </a:ln>
            <a:extLst>
              <a:ext uri="{91240B29-F687-4F45-9708-019B960494DF}">
                <a14:hiddenLine xmlns:a14="http://schemas.microsoft.com/office/drawing/2010/main" w="1587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>
              <a:spAutoFit/>
            </a:bodyPr>
            <a:lstStyle>
              <a:lvl1pPr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SzPct val="80000"/>
                <a:buFont typeface="Arial" panose="020B0604020202020204" pitchFamily="34" charset="0"/>
                <a:buChar char="►"/>
                <a:defRPr sz="2800">
                  <a:solidFill>
                    <a:srgbClr val="4D2885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Font typeface="Wingdings" panose="05000000000000000000" pitchFamily="2" charset="2"/>
                <a:buChar char="§"/>
                <a:defRPr sz="2400">
                  <a:solidFill>
                    <a:srgbClr val="4D2885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Char char="•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Char char="–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lnSpc>
                  <a:spcPct val="85000"/>
                </a:lnSpc>
                <a:spcBef>
                  <a:spcPct val="50000"/>
                </a:spcBef>
                <a:buClrTx/>
                <a:buSzTx/>
                <a:buFontTx/>
                <a:buNone/>
              </a:pPr>
              <a:endParaRPr lang="hu-HU" altLang="en-US" sz="2000"/>
            </a:p>
          </p:txBody>
        </p:sp>
      </p:grpSp>
      <p:sp>
        <p:nvSpPr>
          <p:cNvPr id="32776" name="Rectangle 16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mtClean="0"/>
              <a:t>Gener</a:t>
            </a:r>
            <a:r>
              <a:rPr lang="hu-HU" altLang="en-US" smtClean="0"/>
              <a:t>áció / rekombináció</a:t>
            </a:r>
          </a:p>
        </p:txBody>
      </p:sp>
      <p:sp>
        <p:nvSpPr>
          <p:cNvPr id="32777" name="Rectangle 17" descr="Small confetti"/>
          <p:cNvSpPr>
            <a:spLocks noChangeArrowheads="1"/>
          </p:cNvSpPr>
          <p:nvPr/>
        </p:nvSpPr>
        <p:spPr bwMode="auto">
          <a:xfrm>
            <a:off x="1200150" y="3771900"/>
            <a:ext cx="1463675" cy="85725"/>
          </a:xfrm>
          <a:prstGeom prst="rect">
            <a:avLst/>
          </a:prstGeom>
          <a:pattFill prst="smConfetti">
            <a:fgClr>
              <a:srgbClr val="808080"/>
            </a:fgClr>
            <a:bgClr>
              <a:schemeClr val="bg1"/>
            </a:bgClr>
          </a:pattFill>
          <a:ln>
            <a:noFill/>
          </a:ln>
          <a:extLst>
            <a:ext uri="{91240B29-F687-4F45-9708-019B960494DF}">
              <a14:hiddenLine xmlns:a14="http://schemas.microsoft.com/office/drawing/2010/main" w="1587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50000"/>
              </a:spcBef>
              <a:buClrTx/>
              <a:buSzTx/>
              <a:buFontTx/>
              <a:buNone/>
            </a:pPr>
            <a:endParaRPr lang="hu-HU" altLang="en-US" sz="2000"/>
          </a:p>
        </p:txBody>
      </p:sp>
      <p:sp>
        <p:nvSpPr>
          <p:cNvPr id="493586" name="Oval 18"/>
          <p:cNvSpPr>
            <a:spLocks noChangeArrowheads="1"/>
          </p:cNvSpPr>
          <p:nvPr/>
        </p:nvSpPr>
        <p:spPr bwMode="auto">
          <a:xfrm>
            <a:off x="3390900" y="2622550"/>
            <a:ext cx="60325" cy="66675"/>
          </a:xfrm>
          <a:prstGeom prst="ellipse">
            <a:avLst/>
          </a:prstGeom>
          <a:solidFill>
            <a:schemeClr val="tx1"/>
          </a:solidFill>
          <a:ln w="15875" algn="ctr">
            <a:solidFill>
              <a:schemeClr val="tx1"/>
            </a:solidFill>
            <a:round/>
            <a:headEnd/>
            <a:tailEnd/>
          </a:ln>
        </p:spPr>
        <p:txBody>
          <a:bodyPr anchor="ctr">
            <a:spAutoFit/>
          </a:bodyPr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50000"/>
              </a:spcBef>
              <a:buClrTx/>
              <a:buSzTx/>
              <a:buFontTx/>
              <a:buNone/>
            </a:pPr>
            <a:endParaRPr lang="hu-HU" altLang="en-US" sz="2000"/>
          </a:p>
        </p:txBody>
      </p:sp>
      <p:sp>
        <p:nvSpPr>
          <p:cNvPr id="493587" name="Text Box 19"/>
          <p:cNvSpPr txBox="1">
            <a:spLocks noChangeArrowheads="1"/>
          </p:cNvSpPr>
          <p:nvPr/>
        </p:nvSpPr>
        <p:spPr bwMode="auto">
          <a:xfrm>
            <a:off x="3419475" y="2886075"/>
            <a:ext cx="1685925" cy="273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587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400"/>
              <a:t>~~~~&gt;  </a:t>
            </a:r>
            <a:r>
              <a:rPr lang="en-US" altLang="en-US" sz="1400">
                <a:sym typeface="Symbol" panose="05050102010706020507" pitchFamily="18" charset="2"/>
              </a:rPr>
              <a:t></a:t>
            </a:r>
            <a:r>
              <a:rPr lang="en-US" altLang="en-US" sz="1400"/>
              <a:t> = W</a:t>
            </a:r>
            <a:r>
              <a:rPr lang="en-US" altLang="en-US" sz="1400" baseline="-25000"/>
              <a:t>g</a:t>
            </a:r>
            <a:r>
              <a:rPr lang="en-US" altLang="en-US" sz="1400"/>
              <a:t>/h</a:t>
            </a:r>
          </a:p>
        </p:txBody>
      </p:sp>
      <p:sp>
        <p:nvSpPr>
          <p:cNvPr id="493588" name="Text Box 20"/>
          <p:cNvSpPr txBox="1">
            <a:spLocks noChangeArrowheads="1"/>
          </p:cNvSpPr>
          <p:nvPr/>
        </p:nvSpPr>
        <p:spPr bwMode="auto">
          <a:xfrm>
            <a:off x="2800350" y="4162425"/>
            <a:ext cx="2219325" cy="7201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587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600" dirty="0"/>
              <a:t>Dire</a:t>
            </a:r>
            <a:r>
              <a:rPr lang="hu-HU" altLang="en-US" sz="1600" dirty="0"/>
              <a:t>k</a:t>
            </a:r>
            <a:r>
              <a:rPr lang="en-US" altLang="en-US" sz="1600" dirty="0"/>
              <a:t>t</a:t>
            </a:r>
            <a:r>
              <a:rPr lang="en-US" altLang="en-US" sz="1600" b="1" dirty="0"/>
              <a:t> </a:t>
            </a:r>
            <a:r>
              <a:rPr lang="en-US" altLang="en-US" sz="1600" b="1" dirty="0">
                <a:solidFill>
                  <a:srgbClr val="FF0000"/>
                </a:solidFill>
              </a:rPr>
              <a:t>re</a:t>
            </a:r>
            <a:r>
              <a:rPr lang="hu-HU" altLang="en-US" sz="1600" b="1" dirty="0">
                <a:solidFill>
                  <a:srgbClr val="FF0000"/>
                </a:solidFill>
              </a:rPr>
              <a:t>k</a:t>
            </a:r>
            <a:r>
              <a:rPr lang="en-US" altLang="en-US" sz="1600" b="1" dirty="0" err="1">
                <a:solidFill>
                  <a:srgbClr val="FF0000"/>
                </a:solidFill>
              </a:rPr>
              <a:t>ombin</a:t>
            </a:r>
            <a:r>
              <a:rPr lang="hu-HU" altLang="en-US" sz="1600" b="1" dirty="0" err="1">
                <a:solidFill>
                  <a:srgbClr val="FF0000"/>
                </a:solidFill>
              </a:rPr>
              <a:t>áció</a:t>
            </a:r>
            <a:r>
              <a:rPr lang="en-US" altLang="en-US" sz="1600" dirty="0"/>
              <a:t> </a:t>
            </a:r>
            <a:r>
              <a:rPr lang="hu-HU" altLang="en-US" sz="1600" dirty="0"/>
              <a:t>fényemisszióval jár(hat), lásd: </a:t>
            </a:r>
            <a:r>
              <a:rPr lang="hu-HU" altLang="en-US" sz="1600" b="1" dirty="0"/>
              <a:t>LED-</a:t>
            </a:r>
            <a:r>
              <a:rPr lang="hu-HU" altLang="en-US" sz="1600" b="1" dirty="0" err="1"/>
              <a:t>ek</a:t>
            </a:r>
            <a:endParaRPr lang="en-US" altLang="en-US" sz="1600" b="1" dirty="0"/>
          </a:p>
        </p:txBody>
      </p:sp>
      <p:pic>
        <p:nvPicPr>
          <p:cNvPr id="493589" name="Picture 21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71838" y="4881563"/>
            <a:ext cx="1296987" cy="160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2782" name="Rectangle 22" descr="Small confetti"/>
          <p:cNvSpPr>
            <a:spLocks noChangeArrowheads="1"/>
          </p:cNvSpPr>
          <p:nvPr/>
        </p:nvSpPr>
        <p:spPr bwMode="auto">
          <a:xfrm>
            <a:off x="1209675" y="2133600"/>
            <a:ext cx="1463675" cy="85725"/>
          </a:xfrm>
          <a:prstGeom prst="rect">
            <a:avLst/>
          </a:prstGeom>
          <a:pattFill prst="smConfetti">
            <a:fgClr>
              <a:srgbClr val="C0C0C0"/>
            </a:fgClr>
            <a:bgClr>
              <a:schemeClr val="bg1"/>
            </a:bgClr>
          </a:pattFill>
          <a:ln>
            <a:noFill/>
          </a:ln>
          <a:extLst>
            <a:ext uri="{91240B29-F687-4F45-9708-019B960494DF}">
              <a14:hiddenLine xmlns:a14="http://schemas.microsoft.com/office/drawing/2010/main" w="1587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50000"/>
              </a:spcBef>
              <a:buClrTx/>
              <a:buSzTx/>
              <a:buFontTx/>
              <a:buNone/>
            </a:pPr>
            <a:endParaRPr lang="hu-HU" altLang="en-US" sz="2000"/>
          </a:p>
        </p:txBody>
      </p:sp>
      <p:sp>
        <p:nvSpPr>
          <p:cNvPr id="493592" name="Oval 24"/>
          <p:cNvSpPr>
            <a:spLocks noChangeArrowheads="1"/>
          </p:cNvSpPr>
          <p:nvPr/>
        </p:nvSpPr>
        <p:spPr bwMode="auto">
          <a:xfrm>
            <a:off x="6248400" y="3370263"/>
            <a:ext cx="60325" cy="66675"/>
          </a:xfrm>
          <a:prstGeom prst="ellipse">
            <a:avLst/>
          </a:prstGeom>
          <a:solidFill>
            <a:schemeClr val="bg1"/>
          </a:solidFill>
          <a:ln w="15875" algn="ctr">
            <a:solidFill>
              <a:schemeClr val="bg1"/>
            </a:solidFill>
            <a:round/>
            <a:headEnd/>
            <a:tailEnd/>
          </a:ln>
        </p:spPr>
        <p:txBody>
          <a:bodyPr anchor="ctr">
            <a:spAutoFit/>
          </a:bodyPr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50000"/>
              </a:spcBef>
              <a:buClrTx/>
              <a:buSzTx/>
              <a:buFontTx/>
              <a:buNone/>
            </a:pPr>
            <a:endParaRPr lang="hu-HU" altLang="en-US" sz="2000"/>
          </a:p>
        </p:txBody>
      </p:sp>
      <p:sp>
        <p:nvSpPr>
          <p:cNvPr id="493596" name="Oval 28"/>
          <p:cNvSpPr>
            <a:spLocks noChangeArrowheads="1"/>
          </p:cNvSpPr>
          <p:nvPr/>
        </p:nvSpPr>
        <p:spPr bwMode="auto">
          <a:xfrm>
            <a:off x="3381375" y="3341688"/>
            <a:ext cx="60325" cy="66675"/>
          </a:xfrm>
          <a:prstGeom prst="ellipse">
            <a:avLst/>
          </a:prstGeom>
          <a:solidFill>
            <a:schemeClr val="bg1"/>
          </a:solidFill>
          <a:ln w="15875" algn="ctr">
            <a:solidFill>
              <a:schemeClr val="bg1"/>
            </a:solidFill>
            <a:round/>
            <a:headEnd/>
            <a:tailEnd/>
          </a:ln>
        </p:spPr>
        <p:txBody>
          <a:bodyPr anchor="ctr">
            <a:spAutoFit/>
          </a:bodyPr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50000"/>
              </a:spcBef>
              <a:buClrTx/>
              <a:buSzTx/>
              <a:buFontTx/>
              <a:buNone/>
            </a:pPr>
            <a:endParaRPr lang="hu-HU" altLang="en-US" sz="2000"/>
          </a:p>
        </p:txBody>
      </p:sp>
      <p:sp>
        <p:nvSpPr>
          <p:cNvPr id="493597" name="Rectangle 29" descr="Small confetti"/>
          <p:cNvSpPr>
            <a:spLocks noChangeArrowheads="1"/>
          </p:cNvSpPr>
          <p:nvPr/>
        </p:nvSpPr>
        <p:spPr bwMode="auto">
          <a:xfrm>
            <a:off x="3051175" y="3771900"/>
            <a:ext cx="1974850" cy="85725"/>
          </a:xfrm>
          <a:prstGeom prst="rect">
            <a:avLst/>
          </a:prstGeom>
          <a:pattFill prst="smConfetti">
            <a:fgClr>
              <a:srgbClr val="808080"/>
            </a:fgClr>
            <a:bgClr>
              <a:schemeClr val="bg1"/>
            </a:bgClr>
          </a:pattFill>
          <a:ln>
            <a:noFill/>
          </a:ln>
          <a:extLst>
            <a:ext uri="{91240B29-F687-4F45-9708-019B960494DF}">
              <a14:hiddenLine xmlns:a14="http://schemas.microsoft.com/office/drawing/2010/main" w="1587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50000"/>
              </a:spcBef>
              <a:buClrTx/>
              <a:buSzTx/>
              <a:buFontTx/>
              <a:buNone/>
            </a:pPr>
            <a:endParaRPr lang="hu-HU" altLang="en-US" sz="2000"/>
          </a:p>
        </p:txBody>
      </p:sp>
      <p:sp>
        <p:nvSpPr>
          <p:cNvPr id="493598" name="Oval 30"/>
          <p:cNvSpPr>
            <a:spLocks noChangeArrowheads="1"/>
          </p:cNvSpPr>
          <p:nvPr/>
        </p:nvSpPr>
        <p:spPr bwMode="auto">
          <a:xfrm>
            <a:off x="3416300" y="2998788"/>
            <a:ext cx="60325" cy="66675"/>
          </a:xfrm>
          <a:prstGeom prst="ellipse">
            <a:avLst/>
          </a:prstGeom>
          <a:solidFill>
            <a:schemeClr val="bg1"/>
          </a:solidFill>
          <a:ln w="6350" algn="ctr">
            <a:solidFill>
              <a:schemeClr val="bg2"/>
            </a:solidFill>
            <a:round/>
            <a:headEnd/>
            <a:tailEnd/>
          </a:ln>
        </p:spPr>
        <p:txBody>
          <a:bodyPr anchor="ctr">
            <a:spAutoFit/>
          </a:bodyPr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50000"/>
              </a:spcBef>
              <a:buClrTx/>
              <a:buSzTx/>
              <a:buFontTx/>
              <a:buNone/>
            </a:pPr>
            <a:endParaRPr lang="hu-HU" altLang="en-US" sz="2000"/>
          </a:p>
        </p:txBody>
      </p:sp>
      <p:sp>
        <p:nvSpPr>
          <p:cNvPr id="493599" name="Oval 31"/>
          <p:cNvSpPr>
            <a:spLocks noChangeArrowheads="1"/>
          </p:cNvSpPr>
          <p:nvPr/>
        </p:nvSpPr>
        <p:spPr bwMode="auto">
          <a:xfrm>
            <a:off x="3419475" y="2962275"/>
            <a:ext cx="60325" cy="66675"/>
          </a:xfrm>
          <a:prstGeom prst="ellipse">
            <a:avLst/>
          </a:prstGeom>
          <a:solidFill>
            <a:schemeClr val="tx1"/>
          </a:solidFill>
          <a:ln w="15875" algn="ctr">
            <a:solidFill>
              <a:schemeClr val="tx1"/>
            </a:solidFill>
            <a:round/>
            <a:headEnd/>
            <a:tailEnd/>
          </a:ln>
        </p:spPr>
        <p:txBody>
          <a:bodyPr anchor="ctr">
            <a:spAutoFit/>
          </a:bodyPr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50000"/>
              </a:spcBef>
              <a:buClrTx/>
              <a:buSzTx/>
              <a:buFontTx/>
              <a:buNone/>
            </a:pPr>
            <a:endParaRPr lang="hu-HU" altLang="en-US" sz="2000"/>
          </a:p>
        </p:txBody>
      </p:sp>
      <p:sp>
        <p:nvSpPr>
          <p:cNvPr id="493600" name="Freeform 32"/>
          <p:cNvSpPr>
            <a:spLocks/>
          </p:cNvSpPr>
          <p:nvPr/>
        </p:nvSpPr>
        <p:spPr bwMode="auto">
          <a:xfrm flipV="1">
            <a:off x="3429000" y="2692400"/>
            <a:ext cx="117475" cy="323850"/>
          </a:xfrm>
          <a:custGeom>
            <a:avLst/>
            <a:gdLst>
              <a:gd name="T0" fmla="*/ 0 w 74"/>
              <a:gd name="T1" fmla="*/ 2147483646 h 204"/>
              <a:gd name="T2" fmla="*/ 2147483646 w 74"/>
              <a:gd name="T3" fmla="*/ 2147483646 h 204"/>
              <a:gd name="T4" fmla="*/ 2147483646 w 74"/>
              <a:gd name="T5" fmla="*/ 0 h 204"/>
              <a:gd name="T6" fmla="*/ 0 60000 65536"/>
              <a:gd name="T7" fmla="*/ 0 60000 65536"/>
              <a:gd name="T8" fmla="*/ 0 60000 65536"/>
              <a:gd name="T9" fmla="*/ 0 w 74"/>
              <a:gd name="T10" fmla="*/ 0 h 204"/>
              <a:gd name="T11" fmla="*/ 74 w 74"/>
              <a:gd name="T12" fmla="*/ 204 h 20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4" h="204">
                <a:moveTo>
                  <a:pt x="0" y="204"/>
                </a:moveTo>
                <a:cubicBezTo>
                  <a:pt x="35" y="188"/>
                  <a:pt x="70" y="172"/>
                  <a:pt x="72" y="138"/>
                </a:cubicBezTo>
                <a:cubicBezTo>
                  <a:pt x="74" y="104"/>
                  <a:pt x="43" y="52"/>
                  <a:pt x="12" y="0"/>
                </a:cubicBezTo>
              </a:path>
            </a:pathLst>
          </a:custGeom>
          <a:noFill/>
          <a:ln w="15875">
            <a:solidFill>
              <a:srgbClr val="4D2885"/>
            </a:solidFill>
            <a:round/>
            <a:headEnd/>
            <a:tailEnd type="stealth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endParaRPr lang="en-US"/>
          </a:p>
        </p:txBody>
      </p:sp>
      <p:sp>
        <p:nvSpPr>
          <p:cNvPr id="493601" name="Freeform 33"/>
          <p:cNvSpPr>
            <a:spLocks/>
          </p:cNvSpPr>
          <p:nvPr/>
        </p:nvSpPr>
        <p:spPr bwMode="auto">
          <a:xfrm>
            <a:off x="3419475" y="3019425"/>
            <a:ext cx="117475" cy="323850"/>
          </a:xfrm>
          <a:custGeom>
            <a:avLst/>
            <a:gdLst>
              <a:gd name="T0" fmla="*/ 0 w 74"/>
              <a:gd name="T1" fmla="*/ 2147483646 h 204"/>
              <a:gd name="T2" fmla="*/ 2147483646 w 74"/>
              <a:gd name="T3" fmla="*/ 2147483646 h 204"/>
              <a:gd name="T4" fmla="*/ 2147483646 w 74"/>
              <a:gd name="T5" fmla="*/ 0 h 204"/>
              <a:gd name="T6" fmla="*/ 0 60000 65536"/>
              <a:gd name="T7" fmla="*/ 0 60000 65536"/>
              <a:gd name="T8" fmla="*/ 0 60000 65536"/>
              <a:gd name="T9" fmla="*/ 0 w 74"/>
              <a:gd name="T10" fmla="*/ 0 h 204"/>
              <a:gd name="T11" fmla="*/ 74 w 74"/>
              <a:gd name="T12" fmla="*/ 204 h 20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4" h="204">
                <a:moveTo>
                  <a:pt x="0" y="204"/>
                </a:moveTo>
                <a:cubicBezTo>
                  <a:pt x="35" y="188"/>
                  <a:pt x="70" y="172"/>
                  <a:pt x="72" y="138"/>
                </a:cubicBezTo>
                <a:cubicBezTo>
                  <a:pt x="74" y="104"/>
                  <a:pt x="43" y="52"/>
                  <a:pt x="12" y="0"/>
                </a:cubicBezTo>
              </a:path>
            </a:pathLst>
          </a:custGeom>
          <a:noFill/>
          <a:ln w="15875">
            <a:solidFill>
              <a:srgbClr val="4D2885"/>
            </a:solidFill>
            <a:round/>
            <a:headEnd/>
            <a:tailEnd type="stealth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endParaRPr lang="en-US"/>
          </a:p>
        </p:txBody>
      </p:sp>
      <p:sp>
        <p:nvSpPr>
          <p:cNvPr id="32796" name="Text Box 36"/>
          <p:cNvSpPr txBox="1">
            <a:spLocks noChangeArrowheads="1"/>
          </p:cNvSpPr>
          <p:nvPr/>
        </p:nvSpPr>
        <p:spPr bwMode="auto">
          <a:xfrm>
            <a:off x="1466850" y="1209675"/>
            <a:ext cx="767715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587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hu-HU" altLang="en-US" sz="2000" dirty="0"/>
              <a:t>Spontán folyamatok</a:t>
            </a:r>
            <a:r>
              <a:rPr lang="en-US" altLang="en-US" sz="2000" dirty="0"/>
              <a:t>: </a:t>
            </a:r>
            <a:r>
              <a:rPr lang="hu-HU" altLang="en-US" sz="2000" dirty="0"/>
              <a:t>termikus gerjesztés</a:t>
            </a:r>
            <a:r>
              <a:rPr lang="en-US" altLang="en-US" sz="2000" dirty="0"/>
              <a:t> – </a:t>
            </a:r>
            <a:r>
              <a:rPr lang="hu-HU" altLang="en-US" sz="2000" dirty="0"/>
              <a:t>ugrás a vezetési sávba</a:t>
            </a:r>
            <a:r>
              <a:rPr lang="en-US" altLang="en-US" sz="2000" dirty="0"/>
              <a:t> / </a:t>
            </a:r>
            <a:r>
              <a:rPr lang="hu-HU" altLang="en-US" sz="2000" dirty="0"/>
              <a:t>rekombináció: visszatérés a vegyérték sávba</a:t>
            </a:r>
            <a:r>
              <a:rPr lang="en-US" altLang="en-US" sz="2000" dirty="0"/>
              <a:t> </a:t>
            </a:r>
            <a:r>
              <a:rPr lang="en-US" altLang="en-US" sz="2000" dirty="0">
                <a:sym typeface="Wingdings" panose="05000000000000000000" pitchFamily="2" charset="2"/>
              </a:rPr>
              <a:t> equilibrium</a:t>
            </a:r>
          </a:p>
        </p:txBody>
      </p:sp>
      <p:grpSp>
        <p:nvGrpSpPr>
          <p:cNvPr id="5" name="Csoportba foglalás 4"/>
          <p:cNvGrpSpPr/>
          <p:nvPr/>
        </p:nvGrpSpPr>
        <p:grpSpPr>
          <a:xfrm>
            <a:off x="5707063" y="2185988"/>
            <a:ext cx="2674937" cy="1585795"/>
            <a:chOff x="5707063" y="2185988"/>
            <a:chExt cx="2674937" cy="1585795"/>
          </a:xfrm>
        </p:grpSpPr>
        <p:grpSp>
          <p:nvGrpSpPr>
            <p:cNvPr id="4" name="Csoportba foglalás 3"/>
            <p:cNvGrpSpPr/>
            <p:nvPr/>
          </p:nvGrpSpPr>
          <p:grpSpPr>
            <a:xfrm>
              <a:off x="5826125" y="2185988"/>
              <a:ext cx="2139950" cy="835025"/>
              <a:chOff x="5826125" y="2185988"/>
              <a:chExt cx="2139950" cy="835025"/>
            </a:xfrm>
          </p:grpSpPr>
          <p:graphicFrame>
            <p:nvGraphicFramePr>
              <p:cNvPr id="40" name="Object 9"/>
              <p:cNvGraphicFramePr>
                <a:graphicFrameLocks noChangeAspect="1"/>
              </p:cNvGraphicFramePr>
              <p:nvPr>
                <p:extLst>
                  <p:ext uri="{D42A27DB-BD31-4B8C-83A1-F6EECF244321}">
                    <p14:modId xmlns:p14="http://schemas.microsoft.com/office/powerpoint/2010/main" val="1511680629"/>
                  </p:ext>
                </p:extLst>
              </p:nvPr>
            </p:nvGraphicFramePr>
            <p:xfrm>
              <a:off x="5826125" y="2185988"/>
              <a:ext cx="965200" cy="835025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43381" name="Equation" r:id="rId6" imgW="482400" imgH="419040" progId="Equation.3">
                      <p:embed/>
                    </p:oleObj>
                  </mc:Choice>
                  <mc:Fallback>
                    <p:oleObj name="Equation" r:id="rId6" imgW="482400" imgH="419040" progId="Equation.3">
                      <p:embed/>
                      <p:pic>
                        <p:nvPicPr>
                          <p:cNvPr id="30730" name="Object 9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7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5826125" y="2185988"/>
                            <a:ext cx="965200" cy="835025"/>
                          </a:xfrm>
                          <a:prstGeom prst="rect">
                            <a:avLst/>
                          </a:prstGeom>
                          <a:solidFill>
                            <a:schemeClr val="accent1"/>
                          </a:solidFill>
                          <a:ln w="9525">
                            <a:solidFill>
                              <a:srgbClr val="FF99FF"/>
                            </a:solidFill>
                            <a:miter lim="800000"/>
                            <a:headEnd/>
                            <a:tailEnd/>
                          </a:ln>
                          <a:effectLst/>
                          <a:extLst>
                            <a:ext uri="{AF507438-7753-43E0-B8FC-AC1667EBCBE1}">
                              <a14:hiddenEffects xmlns:a14="http://schemas.microsoft.com/office/drawing/2010/main">
                                <a:effectLst>
                                  <a:outerShdw dist="35921" dir="2700000" algn="ctr" rotWithShape="0">
                                    <a:srgbClr val="808080"/>
                                  </a:outerShdw>
                                </a:effectLst>
                              </a14:hiddenEffects>
                            </a:ext>
                          </a:extLst>
                        </p:spPr>
                      </p:pic>
                    </p:oleObj>
                  </mc:Fallback>
                </mc:AlternateContent>
              </a:graphicData>
            </a:graphic>
          </p:graphicFrame>
          <p:graphicFrame>
            <p:nvGraphicFramePr>
              <p:cNvPr id="41" name="Object 9"/>
              <p:cNvGraphicFramePr>
                <a:graphicFrameLocks noChangeAspect="1"/>
              </p:cNvGraphicFramePr>
              <p:nvPr>
                <p:extLst>
                  <p:ext uri="{D42A27DB-BD31-4B8C-83A1-F6EECF244321}">
                    <p14:modId xmlns:p14="http://schemas.microsoft.com/office/powerpoint/2010/main" val="3032575618"/>
                  </p:ext>
                </p:extLst>
              </p:nvPr>
            </p:nvGraphicFramePr>
            <p:xfrm>
              <a:off x="7178675" y="2219325"/>
              <a:ext cx="787400" cy="784225"/>
            </p:xfrm>
            <a:graphic>
              <a:graphicData uri="http://schemas.openxmlformats.org/presentationml/2006/ole">
                <mc:AlternateContent xmlns:mc="http://schemas.openxmlformats.org/markup-compatibility/2006">
                  <mc:Choice xmlns:v="urn:schemas-microsoft-com:vml" Requires="v">
                    <p:oleObj spid="_x0000_s143382" name="Equation" r:id="rId8" imgW="393480" imgH="393480" progId="Equation.3">
                      <p:embed/>
                    </p:oleObj>
                  </mc:Choice>
                  <mc:Fallback>
                    <p:oleObj name="Equation" r:id="rId8" imgW="393480" imgH="393480" progId="Equation.3">
                      <p:embed/>
                      <p:pic>
                        <p:nvPicPr>
                          <p:cNvPr id="40" name="Object 9"/>
                          <p:cNvPicPr>
                            <a:picLocks noChangeAspect="1" noChangeArrowheads="1"/>
                          </p:cNvPicPr>
                          <p:nvPr/>
                        </p:nvPicPr>
                        <p:blipFill>
                          <a:blip r:embed="rId9"/>
                          <a:srcRect/>
                          <a:stretch>
                            <a:fillRect/>
                          </a:stretch>
                        </p:blipFill>
                        <p:spPr bwMode="auto">
                          <a:xfrm>
                            <a:off x="7178675" y="2219325"/>
                            <a:ext cx="787400" cy="784225"/>
                          </a:xfrm>
                          <a:prstGeom prst="rect">
                            <a:avLst/>
                          </a:prstGeom>
                          <a:solidFill>
                            <a:srgbClr val="FFFF00"/>
                          </a:solidFill>
                          <a:ln w="9525">
                            <a:solidFill>
                              <a:srgbClr val="C00000"/>
                            </a:solidFill>
                            <a:miter lim="800000"/>
                            <a:headEnd/>
                            <a:tailEnd/>
                          </a:ln>
                          <a:effectLst/>
                          <a:extLst/>
                        </p:spPr>
                      </p:pic>
                    </p:oleObj>
                  </mc:Fallback>
                </mc:AlternateContent>
              </a:graphicData>
            </a:graphic>
          </p:graphicFrame>
        </p:grpSp>
        <p:sp>
          <p:nvSpPr>
            <p:cNvPr id="43" name="Text Box 12"/>
            <p:cNvSpPr txBox="1">
              <a:spLocks noChangeArrowheads="1"/>
            </p:cNvSpPr>
            <p:nvPr/>
          </p:nvSpPr>
          <p:spPr bwMode="auto">
            <a:xfrm>
              <a:off x="5707063" y="3208552"/>
              <a:ext cx="2674937" cy="563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587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SzPct val="80000"/>
                <a:buFont typeface="Arial" panose="020B0604020202020204" pitchFamily="34" charset="0"/>
                <a:buChar char="►"/>
                <a:defRPr sz="2800">
                  <a:solidFill>
                    <a:srgbClr val="4D2885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Font typeface="Wingdings" panose="05000000000000000000" pitchFamily="2" charset="2"/>
                <a:buChar char="§"/>
                <a:defRPr sz="2400">
                  <a:solidFill>
                    <a:srgbClr val="4D2885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Char char="•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Char char="–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lnSpc>
                  <a:spcPct val="85000"/>
                </a:lnSpc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hu-HU" altLang="en-US" sz="1800" b="1" dirty="0" smtClean="0"/>
                <a:t>Vörös lézerfény esetén </a:t>
              </a:r>
              <a:r>
                <a:rPr lang="hu-HU" altLang="en-US" sz="1800" b="1" dirty="0" err="1" smtClean="0"/>
                <a:t>W</a:t>
              </a:r>
              <a:r>
                <a:rPr lang="hu-HU" altLang="en-US" sz="1800" b="1" baseline="-25000" dirty="0" err="1" smtClean="0"/>
                <a:t>g</a:t>
              </a:r>
              <a:r>
                <a:rPr lang="hu-HU" altLang="en-US" sz="1800" b="1" dirty="0" smtClean="0"/>
                <a:t> </a:t>
              </a:r>
              <a:r>
                <a:rPr lang="hu-HU" altLang="en-US" sz="1800" b="1" dirty="0" smtClean="0">
                  <a:sym typeface="Symbol" panose="05050102010706020507" pitchFamily="18" charset="2"/>
                </a:rPr>
                <a:t> 1.5eV</a:t>
              </a:r>
              <a:endParaRPr lang="hu-HU" altLang="en-US" sz="1800" b="1" dirty="0"/>
            </a:p>
          </p:txBody>
        </p:sp>
      </p:grpSp>
      <p:sp>
        <p:nvSpPr>
          <p:cNvPr id="45" name="Text Box 20"/>
          <p:cNvSpPr txBox="1">
            <a:spLocks noChangeArrowheads="1"/>
          </p:cNvSpPr>
          <p:nvPr/>
        </p:nvSpPr>
        <p:spPr bwMode="auto">
          <a:xfrm>
            <a:off x="5642747" y="4170097"/>
            <a:ext cx="3155264" cy="7201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587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hu-HU" altLang="en-US" sz="1600" dirty="0" smtClean="0"/>
              <a:t>Ind</a:t>
            </a:r>
            <a:r>
              <a:rPr lang="en-US" altLang="en-US" sz="1600" dirty="0" smtClean="0"/>
              <a:t>ire</a:t>
            </a:r>
            <a:r>
              <a:rPr lang="hu-HU" altLang="en-US" sz="1600" dirty="0"/>
              <a:t>k</a:t>
            </a:r>
            <a:r>
              <a:rPr lang="en-US" altLang="en-US" sz="1600" dirty="0"/>
              <a:t>t</a:t>
            </a:r>
            <a:r>
              <a:rPr lang="en-US" altLang="en-US" sz="1600" b="1" dirty="0"/>
              <a:t> </a:t>
            </a:r>
            <a:r>
              <a:rPr lang="en-US" altLang="en-US" sz="1600" b="1" dirty="0">
                <a:solidFill>
                  <a:srgbClr val="FF0000"/>
                </a:solidFill>
              </a:rPr>
              <a:t>re</a:t>
            </a:r>
            <a:r>
              <a:rPr lang="hu-HU" altLang="en-US" sz="1600" b="1" dirty="0">
                <a:solidFill>
                  <a:srgbClr val="FF0000"/>
                </a:solidFill>
              </a:rPr>
              <a:t>k</a:t>
            </a:r>
            <a:r>
              <a:rPr lang="en-US" altLang="en-US" sz="1600" b="1" dirty="0" err="1">
                <a:solidFill>
                  <a:srgbClr val="FF0000"/>
                </a:solidFill>
              </a:rPr>
              <a:t>ombin</a:t>
            </a:r>
            <a:r>
              <a:rPr lang="hu-HU" altLang="en-US" sz="1600" b="1" dirty="0" err="1">
                <a:solidFill>
                  <a:srgbClr val="FF0000"/>
                </a:solidFill>
              </a:rPr>
              <a:t>áció</a:t>
            </a:r>
            <a:r>
              <a:rPr lang="en-US" altLang="en-US" sz="1600" dirty="0"/>
              <a:t> </a:t>
            </a:r>
            <a:r>
              <a:rPr lang="hu-HU" altLang="en-US" sz="1600" dirty="0" smtClean="0"/>
              <a:t>nem </a:t>
            </a:r>
            <a:r>
              <a:rPr lang="hu-HU" altLang="en-US" sz="1600" dirty="0" err="1" smtClean="0"/>
              <a:t>radiatív</a:t>
            </a:r>
            <a:r>
              <a:rPr lang="hu-HU" altLang="en-US" sz="1600" dirty="0" smtClean="0"/>
              <a:t>, mindig hődisszipációval jár (</a:t>
            </a:r>
            <a:r>
              <a:rPr lang="hu-HU" altLang="en-US" sz="1600" dirty="0" err="1" smtClean="0"/>
              <a:t>fonon</a:t>
            </a:r>
            <a:r>
              <a:rPr lang="hu-HU" altLang="en-US" sz="1600" dirty="0" smtClean="0"/>
              <a:t> – rácsrezgés)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35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35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35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35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35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35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35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35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35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36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36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35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35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36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36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35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3586" grpId="0" animBg="1"/>
      <p:bldP spid="493586" grpId="1" animBg="1"/>
      <p:bldP spid="493587" grpId="0"/>
      <p:bldP spid="493588" grpId="0"/>
      <p:bldP spid="493596" grpId="0" animBg="1"/>
      <p:bldP spid="493596" grpId="1" animBg="1"/>
      <p:bldP spid="493597" grpId="0" animBg="1"/>
      <p:bldP spid="493598" grpId="0" animBg="1"/>
      <p:bldP spid="493598" grpId="1" animBg="1"/>
      <p:bldP spid="493599" grpId="0" animBg="1"/>
      <p:bldP spid="493599" grpId="1" animBg="1"/>
      <p:bldP spid="45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70" name="Date Placeholder 3"/>
          <p:cNvSpPr>
            <a:spLocks noGrp="1"/>
          </p:cNvSpPr>
          <p:nvPr>
            <p:ph type="dt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hu-HU" altLang="en-US" sz="1000" dirty="0" smtClean="0"/>
              <a:t>2017.02.21.</a:t>
            </a:r>
            <a:endParaRPr lang="en-US" altLang="en-US" sz="1000" dirty="0" smtClean="0"/>
          </a:p>
        </p:txBody>
      </p:sp>
      <p:sp>
        <p:nvSpPr>
          <p:cNvPr id="32771" name="Footer Placeholder 4"/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hu-HU" altLang="en-US" sz="1000" dirty="0" smtClean="0">
                <a:solidFill>
                  <a:srgbClr val="8C2532"/>
                </a:solidFill>
                <a:latin typeface="Arial Narrow" panose="020B0606020202030204" pitchFamily="34" charset="0"/>
              </a:rPr>
              <a:t>Mikroelektronika - Félvezető fizikai alapok © </a:t>
            </a:r>
            <a:r>
              <a:rPr lang="hu-HU" altLang="en-US" sz="1000" dirty="0" err="1" smtClean="0">
                <a:solidFill>
                  <a:srgbClr val="8C2532"/>
                </a:solidFill>
                <a:latin typeface="Arial Narrow" panose="020B0606020202030204" pitchFamily="34" charset="0"/>
              </a:rPr>
              <a:t>Poppe</a:t>
            </a:r>
            <a:r>
              <a:rPr lang="hu-HU" altLang="en-US" sz="1000" dirty="0" smtClean="0">
                <a:solidFill>
                  <a:srgbClr val="8C2532"/>
                </a:solidFill>
                <a:latin typeface="Arial Narrow" panose="020B0606020202030204" pitchFamily="34" charset="0"/>
              </a:rPr>
              <a:t> András, Székely Vladimír, Bognár György, BME-EET 2017</a:t>
            </a:r>
            <a:endParaRPr lang="en-US" altLang="en-US" sz="900" b="0" dirty="0" smtClean="0">
              <a:solidFill>
                <a:srgbClr val="8C2532"/>
              </a:solidFill>
              <a:latin typeface="Arial Narrow" panose="020B0606020202030204" pitchFamily="34" charset="0"/>
            </a:endParaRPr>
          </a:p>
        </p:txBody>
      </p:sp>
      <p:sp>
        <p:nvSpPr>
          <p:cNvPr id="32772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fld id="{BB823FA7-C9B9-4955-9BBD-79FD55E674DF}" type="slidenum">
              <a:rPr lang="en-US" altLang="en-US" sz="1000">
                <a:solidFill>
                  <a:srgbClr val="8C2532"/>
                </a:solidFill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16</a:t>
            </a:fld>
            <a:endParaRPr lang="en-US" altLang="en-US" sz="1000">
              <a:solidFill>
                <a:srgbClr val="8C2532"/>
              </a:solidFill>
            </a:endParaRPr>
          </a:p>
        </p:txBody>
      </p:sp>
      <p:grpSp>
        <p:nvGrpSpPr>
          <p:cNvPr id="2" name="Group 2"/>
          <p:cNvGrpSpPr>
            <a:grpSpLocks/>
          </p:cNvGrpSpPr>
          <p:nvPr/>
        </p:nvGrpSpPr>
        <p:grpSpPr bwMode="auto">
          <a:xfrm>
            <a:off x="5924550" y="2162175"/>
            <a:ext cx="1990725" cy="1733550"/>
            <a:chOff x="3732" y="1266"/>
            <a:chExt cx="1254" cy="1092"/>
          </a:xfrm>
        </p:grpSpPr>
        <p:sp>
          <p:nvSpPr>
            <p:cNvPr id="32802" name="Rectangle 3"/>
            <p:cNvSpPr>
              <a:spLocks noChangeArrowheads="1"/>
            </p:cNvSpPr>
            <p:nvPr/>
          </p:nvSpPr>
          <p:spPr bwMode="auto">
            <a:xfrm>
              <a:off x="3744" y="1314"/>
              <a:ext cx="1242" cy="300"/>
            </a:xfrm>
            <a:prstGeom prst="rect">
              <a:avLst/>
            </a:pr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587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SzPct val="80000"/>
                <a:buFont typeface="Arial" panose="020B0604020202020204" pitchFamily="34" charset="0"/>
                <a:buChar char="►"/>
                <a:defRPr sz="2800">
                  <a:solidFill>
                    <a:srgbClr val="4D2885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Font typeface="Wingdings" panose="05000000000000000000" pitchFamily="2" charset="2"/>
                <a:buChar char="§"/>
                <a:defRPr sz="2400">
                  <a:solidFill>
                    <a:srgbClr val="4D2885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Char char="•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Char char="–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lnSpc>
                  <a:spcPct val="85000"/>
                </a:lnSpc>
                <a:spcBef>
                  <a:spcPct val="50000"/>
                </a:spcBef>
                <a:buClrTx/>
                <a:buSzTx/>
                <a:buFontTx/>
                <a:buNone/>
              </a:pPr>
              <a:endParaRPr lang="hu-HU" altLang="en-US" sz="2000"/>
            </a:p>
          </p:txBody>
        </p:sp>
        <p:sp>
          <p:nvSpPr>
            <p:cNvPr id="32803" name="Line 4"/>
            <p:cNvSpPr>
              <a:spLocks noChangeShapeType="1"/>
            </p:cNvSpPr>
            <p:nvPr/>
          </p:nvSpPr>
          <p:spPr bwMode="auto">
            <a:xfrm>
              <a:off x="3732" y="1620"/>
              <a:ext cx="1254" cy="0"/>
            </a:xfrm>
            <a:prstGeom prst="line">
              <a:avLst/>
            </a:prstGeom>
            <a:noFill/>
            <a:ln w="222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en-US"/>
            </a:p>
          </p:txBody>
        </p:sp>
        <p:sp>
          <p:nvSpPr>
            <p:cNvPr id="32804" name="Rectangle 5"/>
            <p:cNvSpPr>
              <a:spLocks noChangeArrowheads="1"/>
            </p:cNvSpPr>
            <p:nvPr/>
          </p:nvSpPr>
          <p:spPr bwMode="auto">
            <a:xfrm>
              <a:off x="3732" y="2010"/>
              <a:ext cx="1242" cy="300"/>
            </a:xfrm>
            <a:prstGeom prst="rect">
              <a:avLst/>
            </a:pr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587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SzPct val="80000"/>
                <a:buFont typeface="Arial" panose="020B0604020202020204" pitchFamily="34" charset="0"/>
                <a:buChar char="►"/>
                <a:defRPr sz="2800">
                  <a:solidFill>
                    <a:srgbClr val="4D2885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Font typeface="Wingdings" panose="05000000000000000000" pitchFamily="2" charset="2"/>
                <a:buChar char="§"/>
                <a:defRPr sz="2400">
                  <a:solidFill>
                    <a:srgbClr val="4D2885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Char char="•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Char char="–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lnSpc>
                  <a:spcPct val="85000"/>
                </a:lnSpc>
                <a:spcBef>
                  <a:spcPct val="50000"/>
                </a:spcBef>
                <a:buClrTx/>
                <a:buSzTx/>
                <a:buFontTx/>
                <a:buNone/>
              </a:pPr>
              <a:endParaRPr lang="hu-HU" altLang="en-US" sz="2000"/>
            </a:p>
          </p:txBody>
        </p:sp>
        <p:sp>
          <p:nvSpPr>
            <p:cNvPr id="32805" name="Line 6"/>
            <p:cNvSpPr>
              <a:spLocks noChangeShapeType="1"/>
            </p:cNvSpPr>
            <p:nvPr/>
          </p:nvSpPr>
          <p:spPr bwMode="auto">
            <a:xfrm>
              <a:off x="3738" y="2010"/>
              <a:ext cx="1236" cy="0"/>
            </a:xfrm>
            <a:prstGeom prst="line">
              <a:avLst/>
            </a:prstGeom>
            <a:noFill/>
            <a:ln w="222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en-US"/>
            </a:p>
          </p:txBody>
        </p:sp>
        <p:sp>
          <p:nvSpPr>
            <p:cNvPr id="32806" name="Rectangle 7" descr="Small confetti"/>
            <p:cNvSpPr>
              <a:spLocks noChangeArrowheads="1"/>
            </p:cNvSpPr>
            <p:nvPr/>
          </p:nvSpPr>
          <p:spPr bwMode="auto">
            <a:xfrm>
              <a:off x="3734" y="2304"/>
              <a:ext cx="1244" cy="54"/>
            </a:xfrm>
            <a:prstGeom prst="rect">
              <a:avLst/>
            </a:prstGeom>
            <a:pattFill prst="smConfetti">
              <a:fgClr>
                <a:srgbClr val="808080"/>
              </a:fgClr>
              <a:bgClr>
                <a:schemeClr val="bg1"/>
              </a:bgClr>
            </a:pattFill>
            <a:ln>
              <a:noFill/>
            </a:ln>
            <a:extLst>
              <a:ext uri="{91240B29-F687-4F45-9708-019B960494DF}">
                <a14:hiddenLine xmlns:a14="http://schemas.microsoft.com/office/drawing/2010/main" w="1587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>
              <a:spAutoFit/>
            </a:bodyPr>
            <a:lstStyle>
              <a:lvl1pPr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SzPct val="80000"/>
                <a:buFont typeface="Arial" panose="020B0604020202020204" pitchFamily="34" charset="0"/>
                <a:buChar char="►"/>
                <a:defRPr sz="2800">
                  <a:solidFill>
                    <a:srgbClr val="4D2885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Font typeface="Wingdings" panose="05000000000000000000" pitchFamily="2" charset="2"/>
                <a:buChar char="§"/>
                <a:defRPr sz="2400">
                  <a:solidFill>
                    <a:srgbClr val="4D2885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Char char="•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Char char="–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lnSpc>
                  <a:spcPct val="85000"/>
                </a:lnSpc>
                <a:spcBef>
                  <a:spcPct val="50000"/>
                </a:spcBef>
                <a:buClrTx/>
                <a:buSzTx/>
                <a:buFontTx/>
                <a:buNone/>
              </a:pPr>
              <a:endParaRPr lang="hu-HU" altLang="en-US" sz="2000"/>
            </a:p>
          </p:txBody>
        </p:sp>
        <p:sp>
          <p:nvSpPr>
            <p:cNvPr id="32807" name="Rectangle 8" descr="Small confetti"/>
            <p:cNvSpPr>
              <a:spLocks noChangeArrowheads="1"/>
            </p:cNvSpPr>
            <p:nvPr/>
          </p:nvSpPr>
          <p:spPr bwMode="auto">
            <a:xfrm>
              <a:off x="3744" y="1266"/>
              <a:ext cx="1242" cy="54"/>
            </a:xfrm>
            <a:prstGeom prst="rect">
              <a:avLst/>
            </a:prstGeom>
            <a:pattFill prst="smConfetti">
              <a:fgClr>
                <a:srgbClr val="C0C0C0"/>
              </a:fgClr>
              <a:bgClr>
                <a:schemeClr val="bg1"/>
              </a:bgClr>
            </a:pattFill>
            <a:ln>
              <a:noFill/>
            </a:ln>
            <a:extLst>
              <a:ext uri="{91240B29-F687-4F45-9708-019B960494DF}">
                <a14:hiddenLine xmlns:a14="http://schemas.microsoft.com/office/drawing/2010/main" w="1587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>
              <a:spAutoFit/>
            </a:bodyPr>
            <a:lstStyle>
              <a:lvl1pPr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SzPct val="80000"/>
                <a:buFont typeface="Arial" panose="020B0604020202020204" pitchFamily="34" charset="0"/>
                <a:buChar char="►"/>
                <a:defRPr sz="2800">
                  <a:solidFill>
                    <a:srgbClr val="4D2885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Font typeface="Wingdings" panose="05000000000000000000" pitchFamily="2" charset="2"/>
                <a:buChar char="§"/>
                <a:defRPr sz="2400">
                  <a:solidFill>
                    <a:srgbClr val="4D2885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Char char="•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Char char="–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lnSpc>
                  <a:spcPct val="85000"/>
                </a:lnSpc>
                <a:spcBef>
                  <a:spcPct val="50000"/>
                </a:spcBef>
                <a:buClrTx/>
                <a:buSzTx/>
                <a:buFontTx/>
                <a:buNone/>
              </a:pPr>
              <a:endParaRPr lang="hu-HU" altLang="en-US" sz="2000"/>
            </a:p>
          </p:txBody>
        </p:sp>
      </p:grpSp>
      <p:pic>
        <p:nvPicPr>
          <p:cNvPr id="32774" name="Picture 9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5338" y="1485900"/>
            <a:ext cx="2124075" cy="2933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" name="Group 10"/>
          <p:cNvGrpSpPr>
            <a:grpSpLocks/>
          </p:cNvGrpSpPr>
          <p:nvPr/>
        </p:nvGrpSpPr>
        <p:grpSpPr bwMode="auto">
          <a:xfrm>
            <a:off x="3054350" y="2136775"/>
            <a:ext cx="1990725" cy="1654175"/>
            <a:chOff x="1678" y="1250"/>
            <a:chExt cx="1254" cy="1042"/>
          </a:xfrm>
        </p:grpSpPr>
        <p:sp>
          <p:nvSpPr>
            <p:cNvPr id="32797" name="Rectangle 11"/>
            <p:cNvSpPr>
              <a:spLocks noChangeArrowheads="1"/>
            </p:cNvSpPr>
            <p:nvPr/>
          </p:nvSpPr>
          <p:spPr bwMode="auto">
            <a:xfrm>
              <a:off x="1688" y="1296"/>
              <a:ext cx="1242" cy="300"/>
            </a:xfrm>
            <a:prstGeom prst="rect">
              <a:avLst/>
            </a:pr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587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SzPct val="80000"/>
                <a:buFont typeface="Arial" panose="020B0604020202020204" pitchFamily="34" charset="0"/>
                <a:buChar char="►"/>
                <a:defRPr sz="2800">
                  <a:solidFill>
                    <a:srgbClr val="4D2885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Font typeface="Wingdings" panose="05000000000000000000" pitchFamily="2" charset="2"/>
                <a:buChar char="§"/>
                <a:defRPr sz="2400">
                  <a:solidFill>
                    <a:srgbClr val="4D2885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Char char="•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Char char="–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lnSpc>
                  <a:spcPct val="85000"/>
                </a:lnSpc>
                <a:spcBef>
                  <a:spcPct val="50000"/>
                </a:spcBef>
                <a:buClrTx/>
                <a:buSzTx/>
                <a:buFontTx/>
                <a:buNone/>
              </a:pPr>
              <a:endParaRPr lang="hu-HU" altLang="en-US" sz="2000"/>
            </a:p>
          </p:txBody>
        </p:sp>
        <p:sp>
          <p:nvSpPr>
            <p:cNvPr id="32798" name="Line 12"/>
            <p:cNvSpPr>
              <a:spLocks noChangeShapeType="1"/>
            </p:cNvSpPr>
            <p:nvPr/>
          </p:nvSpPr>
          <p:spPr bwMode="auto">
            <a:xfrm>
              <a:off x="1678" y="1602"/>
              <a:ext cx="1254" cy="0"/>
            </a:xfrm>
            <a:prstGeom prst="line">
              <a:avLst/>
            </a:prstGeom>
            <a:noFill/>
            <a:ln w="222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en-US"/>
            </a:p>
          </p:txBody>
        </p:sp>
        <p:sp>
          <p:nvSpPr>
            <p:cNvPr id="32799" name="Rectangle 13"/>
            <p:cNvSpPr>
              <a:spLocks noChangeArrowheads="1"/>
            </p:cNvSpPr>
            <p:nvPr/>
          </p:nvSpPr>
          <p:spPr bwMode="auto">
            <a:xfrm>
              <a:off x="1678" y="1992"/>
              <a:ext cx="1242" cy="300"/>
            </a:xfrm>
            <a:prstGeom prst="rect">
              <a:avLst/>
            </a:pr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587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>
              <a:spAutoFit/>
            </a:bodyPr>
            <a:lstStyle>
              <a:lvl1pPr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SzPct val="80000"/>
                <a:buFont typeface="Arial" panose="020B0604020202020204" pitchFamily="34" charset="0"/>
                <a:buChar char="►"/>
                <a:defRPr sz="2800">
                  <a:solidFill>
                    <a:srgbClr val="4D2885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Font typeface="Wingdings" panose="05000000000000000000" pitchFamily="2" charset="2"/>
                <a:buChar char="§"/>
                <a:defRPr sz="2400">
                  <a:solidFill>
                    <a:srgbClr val="4D2885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Char char="•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Char char="–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lnSpc>
                  <a:spcPct val="85000"/>
                </a:lnSpc>
                <a:spcBef>
                  <a:spcPct val="50000"/>
                </a:spcBef>
                <a:buClrTx/>
                <a:buSzTx/>
                <a:buFontTx/>
                <a:buNone/>
              </a:pPr>
              <a:endParaRPr lang="hu-HU" altLang="en-US" sz="2000"/>
            </a:p>
          </p:txBody>
        </p:sp>
        <p:sp>
          <p:nvSpPr>
            <p:cNvPr id="32800" name="Line 14"/>
            <p:cNvSpPr>
              <a:spLocks noChangeShapeType="1"/>
            </p:cNvSpPr>
            <p:nvPr/>
          </p:nvSpPr>
          <p:spPr bwMode="auto">
            <a:xfrm>
              <a:off x="1684" y="1992"/>
              <a:ext cx="1236" cy="0"/>
            </a:xfrm>
            <a:prstGeom prst="line">
              <a:avLst/>
            </a:prstGeom>
            <a:noFill/>
            <a:ln w="222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endParaRPr lang="en-US"/>
            </a:p>
          </p:txBody>
        </p:sp>
        <p:sp>
          <p:nvSpPr>
            <p:cNvPr id="32801" name="Rectangle 15" descr="Small confetti"/>
            <p:cNvSpPr>
              <a:spLocks noChangeArrowheads="1"/>
            </p:cNvSpPr>
            <p:nvPr/>
          </p:nvSpPr>
          <p:spPr bwMode="auto">
            <a:xfrm>
              <a:off x="1682" y="1250"/>
              <a:ext cx="1250" cy="54"/>
            </a:xfrm>
            <a:prstGeom prst="rect">
              <a:avLst/>
            </a:prstGeom>
            <a:pattFill prst="smConfetti">
              <a:fgClr>
                <a:srgbClr val="C0C0C0"/>
              </a:fgClr>
              <a:bgClr>
                <a:schemeClr val="bg1"/>
              </a:bgClr>
            </a:pattFill>
            <a:ln>
              <a:noFill/>
            </a:ln>
            <a:extLst>
              <a:ext uri="{91240B29-F687-4F45-9708-019B960494DF}">
                <a14:hiddenLine xmlns:a14="http://schemas.microsoft.com/office/drawing/2010/main" w="1587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>
              <a:spAutoFit/>
            </a:bodyPr>
            <a:lstStyle>
              <a:lvl1pPr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SzPct val="80000"/>
                <a:buFont typeface="Arial" panose="020B0604020202020204" pitchFamily="34" charset="0"/>
                <a:buChar char="►"/>
                <a:defRPr sz="2800">
                  <a:solidFill>
                    <a:srgbClr val="4D2885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Font typeface="Wingdings" panose="05000000000000000000" pitchFamily="2" charset="2"/>
                <a:buChar char="§"/>
                <a:defRPr sz="2400">
                  <a:solidFill>
                    <a:srgbClr val="4D2885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Char char="•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Char char="–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lnSpc>
                  <a:spcPct val="85000"/>
                </a:lnSpc>
                <a:spcBef>
                  <a:spcPct val="50000"/>
                </a:spcBef>
                <a:buClrTx/>
                <a:buSzTx/>
                <a:buFontTx/>
                <a:buNone/>
              </a:pPr>
              <a:endParaRPr lang="hu-HU" altLang="en-US" sz="2000"/>
            </a:p>
          </p:txBody>
        </p:sp>
      </p:grpSp>
      <p:sp>
        <p:nvSpPr>
          <p:cNvPr id="32776" name="Rectangle 16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mtClean="0"/>
              <a:t>Gener</a:t>
            </a:r>
            <a:r>
              <a:rPr lang="hu-HU" altLang="en-US" smtClean="0"/>
              <a:t>áció / rekombináció</a:t>
            </a:r>
          </a:p>
        </p:txBody>
      </p:sp>
      <p:sp>
        <p:nvSpPr>
          <p:cNvPr id="32777" name="Rectangle 17" descr="Small confetti"/>
          <p:cNvSpPr>
            <a:spLocks noChangeArrowheads="1"/>
          </p:cNvSpPr>
          <p:nvPr/>
        </p:nvSpPr>
        <p:spPr bwMode="auto">
          <a:xfrm>
            <a:off x="1200150" y="3771900"/>
            <a:ext cx="1463675" cy="85725"/>
          </a:xfrm>
          <a:prstGeom prst="rect">
            <a:avLst/>
          </a:prstGeom>
          <a:pattFill prst="smConfetti">
            <a:fgClr>
              <a:srgbClr val="808080"/>
            </a:fgClr>
            <a:bgClr>
              <a:schemeClr val="bg1"/>
            </a:bgClr>
          </a:pattFill>
          <a:ln>
            <a:noFill/>
          </a:ln>
          <a:extLst>
            <a:ext uri="{91240B29-F687-4F45-9708-019B960494DF}">
              <a14:hiddenLine xmlns:a14="http://schemas.microsoft.com/office/drawing/2010/main" w="1587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50000"/>
              </a:spcBef>
              <a:buClrTx/>
              <a:buSzTx/>
              <a:buFontTx/>
              <a:buNone/>
            </a:pPr>
            <a:endParaRPr lang="hu-HU" altLang="en-US" sz="2000"/>
          </a:p>
        </p:txBody>
      </p:sp>
      <p:sp>
        <p:nvSpPr>
          <p:cNvPr id="493587" name="Text Box 19"/>
          <p:cNvSpPr txBox="1">
            <a:spLocks noChangeArrowheads="1"/>
          </p:cNvSpPr>
          <p:nvPr/>
        </p:nvSpPr>
        <p:spPr bwMode="auto">
          <a:xfrm>
            <a:off x="3419475" y="2886075"/>
            <a:ext cx="1685925" cy="273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587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400"/>
              <a:t>~~~~&gt;  </a:t>
            </a:r>
            <a:r>
              <a:rPr lang="en-US" altLang="en-US" sz="1400">
                <a:sym typeface="Symbol" panose="05050102010706020507" pitchFamily="18" charset="2"/>
              </a:rPr>
              <a:t></a:t>
            </a:r>
            <a:r>
              <a:rPr lang="en-US" altLang="en-US" sz="1400"/>
              <a:t> = W</a:t>
            </a:r>
            <a:r>
              <a:rPr lang="en-US" altLang="en-US" sz="1400" baseline="-25000"/>
              <a:t>g</a:t>
            </a:r>
            <a:r>
              <a:rPr lang="en-US" altLang="en-US" sz="1400"/>
              <a:t>/h</a:t>
            </a:r>
          </a:p>
        </p:txBody>
      </p:sp>
      <p:sp>
        <p:nvSpPr>
          <p:cNvPr id="493588" name="Text Box 20"/>
          <p:cNvSpPr txBox="1">
            <a:spLocks noChangeArrowheads="1"/>
          </p:cNvSpPr>
          <p:nvPr/>
        </p:nvSpPr>
        <p:spPr bwMode="auto">
          <a:xfrm>
            <a:off x="2800350" y="4162425"/>
            <a:ext cx="2219325" cy="7201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587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600" dirty="0"/>
              <a:t>Dire</a:t>
            </a:r>
            <a:r>
              <a:rPr lang="hu-HU" altLang="en-US" sz="1600" dirty="0"/>
              <a:t>k</a:t>
            </a:r>
            <a:r>
              <a:rPr lang="en-US" altLang="en-US" sz="1600" dirty="0"/>
              <a:t>t</a:t>
            </a:r>
            <a:r>
              <a:rPr lang="en-US" altLang="en-US" sz="1600" b="1" dirty="0"/>
              <a:t> </a:t>
            </a:r>
            <a:r>
              <a:rPr lang="en-US" altLang="en-US" sz="1600" b="1" dirty="0">
                <a:solidFill>
                  <a:srgbClr val="FF0000"/>
                </a:solidFill>
              </a:rPr>
              <a:t>re</a:t>
            </a:r>
            <a:r>
              <a:rPr lang="hu-HU" altLang="en-US" sz="1600" b="1" dirty="0">
                <a:solidFill>
                  <a:srgbClr val="FF0000"/>
                </a:solidFill>
              </a:rPr>
              <a:t>k</a:t>
            </a:r>
            <a:r>
              <a:rPr lang="en-US" altLang="en-US" sz="1600" b="1" dirty="0" err="1">
                <a:solidFill>
                  <a:srgbClr val="FF0000"/>
                </a:solidFill>
              </a:rPr>
              <a:t>ombin</a:t>
            </a:r>
            <a:r>
              <a:rPr lang="hu-HU" altLang="en-US" sz="1600" b="1" dirty="0" err="1">
                <a:solidFill>
                  <a:srgbClr val="FF0000"/>
                </a:solidFill>
              </a:rPr>
              <a:t>áció</a:t>
            </a:r>
            <a:r>
              <a:rPr lang="en-US" altLang="en-US" sz="1600" dirty="0"/>
              <a:t> </a:t>
            </a:r>
            <a:r>
              <a:rPr lang="hu-HU" altLang="en-US" sz="1600" dirty="0"/>
              <a:t>fényemisszióval jár(hat), lásd: </a:t>
            </a:r>
            <a:r>
              <a:rPr lang="hu-HU" altLang="en-US" sz="1600" b="1" dirty="0"/>
              <a:t>LED-</a:t>
            </a:r>
            <a:r>
              <a:rPr lang="hu-HU" altLang="en-US" sz="1600" b="1" dirty="0" err="1"/>
              <a:t>ek</a:t>
            </a:r>
            <a:endParaRPr lang="en-US" altLang="en-US" sz="1600" b="1" dirty="0"/>
          </a:p>
        </p:txBody>
      </p:sp>
      <p:pic>
        <p:nvPicPr>
          <p:cNvPr id="493589" name="Picture 21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71838" y="4881563"/>
            <a:ext cx="1296987" cy="160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2782" name="Rectangle 22" descr="Small confetti"/>
          <p:cNvSpPr>
            <a:spLocks noChangeArrowheads="1"/>
          </p:cNvSpPr>
          <p:nvPr/>
        </p:nvSpPr>
        <p:spPr bwMode="auto">
          <a:xfrm>
            <a:off x="1209675" y="2133600"/>
            <a:ext cx="1463675" cy="85725"/>
          </a:xfrm>
          <a:prstGeom prst="rect">
            <a:avLst/>
          </a:prstGeom>
          <a:pattFill prst="smConfetti">
            <a:fgClr>
              <a:srgbClr val="C0C0C0"/>
            </a:fgClr>
            <a:bgClr>
              <a:schemeClr val="bg1"/>
            </a:bgClr>
          </a:pattFill>
          <a:ln>
            <a:noFill/>
          </a:ln>
          <a:extLst>
            <a:ext uri="{91240B29-F687-4F45-9708-019B960494DF}">
              <a14:hiddenLine xmlns:a14="http://schemas.microsoft.com/office/drawing/2010/main" w="1587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50000"/>
              </a:spcBef>
              <a:buClrTx/>
              <a:buSzTx/>
              <a:buFontTx/>
              <a:buNone/>
            </a:pPr>
            <a:endParaRPr lang="hu-HU" altLang="en-US" sz="2000"/>
          </a:p>
        </p:txBody>
      </p:sp>
      <p:sp>
        <p:nvSpPr>
          <p:cNvPr id="493591" name="Oval 23"/>
          <p:cNvSpPr>
            <a:spLocks noChangeArrowheads="1"/>
          </p:cNvSpPr>
          <p:nvPr/>
        </p:nvSpPr>
        <p:spPr bwMode="auto">
          <a:xfrm>
            <a:off x="6248400" y="2613025"/>
            <a:ext cx="60325" cy="66675"/>
          </a:xfrm>
          <a:prstGeom prst="ellipse">
            <a:avLst/>
          </a:prstGeom>
          <a:solidFill>
            <a:schemeClr val="tx1"/>
          </a:solidFill>
          <a:ln w="15875" algn="ctr">
            <a:solidFill>
              <a:schemeClr val="tx1"/>
            </a:solidFill>
            <a:round/>
            <a:headEnd/>
            <a:tailEnd/>
          </a:ln>
        </p:spPr>
        <p:txBody>
          <a:bodyPr anchor="ctr">
            <a:spAutoFit/>
          </a:bodyPr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50000"/>
              </a:spcBef>
              <a:buClrTx/>
              <a:buSzTx/>
              <a:buFontTx/>
              <a:buNone/>
            </a:pPr>
            <a:endParaRPr lang="hu-HU" altLang="en-US" sz="2000"/>
          </a:p>
        </p:txBody>
      </p:sp>
      <p:sp>
        <p:nvSpPr>
          <p:cNvPr id="493592" name="Oval 24"/>
          <p:cNvSpPr>
            <a:spLocks noChangeArrowheads="1"/>
          </p:cNvSpPr>
          <p:nvPr/>
        </p:nvSpPr>
        <p:spPr bwMode="auto">
          <a:xfrm>
            <a:off x="6248400" y="3370263"/>
            <a:ext cx="60325" cy="66675"/>
          </a:xfrm>
          <a:prstGeom prst="ellipse">
            <a:avLst/>
          </a:prstGeom>
          <a:solidFill>
            <a:schemeClr val="bg1"/>
          </a:solidFill>
          <a:ln w="15875" algn="ctr">
            <a:solidFill>
              <a:schemeClr val="bg1"/>
            </a:solidFill>
            <a:round/>
            <a:headEnd/>
            <a:tailEnd/>
          </a:ln>
        </p:spPr>
        <p:txBody>
          <a:bodyPr anchor="ctr">
            <a:spAutoFit/>
          </a:bodyPr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50000"/>
              </a:spcBef>
              <a:buClrTx/>
              <a:buSzTx/>
              <a:buFontTx/>
              <a:buNone/>
            </a:pPr>
            <a:endParaRPr lang="hu-HU" altLang="en-US" sz="2000"/>
          </a:p>
        </p:txBody>
      </p:sp>
      <p:sp>
        <p:nvSpPr>
          <p:cNvPr id="493593" name="Freeform 25"/>
          <p:cNvSpPr>
            <a:spLocks/>
          </p:cNvSpPr>
          <p:nvPr/>
        </p:nvSpPr>
        <p:spPr bwMode="auto">
          <a:xfrm>
            <a:off x="6286500" y="3048000"/>
            <a:ext cx="117475" cy="323850"/>
          </a:xfrm>
          <a:custGeom>
            <a:avLst/>
            <a:gdLst>
              <a:gd name="T0" fmla="*/ 0 w 74"/>
              <a:gd name="T1" fmla="*/ 2147483646 h 204"/>
              <a:gd name="T2" fmla="*/ 2147483646 w 74"/>
              <a:gd name="T3" fmla="*/ 2147483646 h 204"/>
              <a:gd name="T4" fmla="*/ 2147483646 w 74"/>
              <a:gd name="T5" fmla="*/ 0 h 204"/>
              <a:gd name="T6" fmla="*/ 0 60000 65536"/>
              <a:gd name="T7" fmla="*/ 0 60000 65536"/>
              <a:gd name="T8" fmla="*/ 0 60000 65536"/>
              <a:gd name="T9" fmla="*/ 0 w 74"/>
              <a:gd name="T10" fmla="*/ 0 h 204"/>
              <a:gd name="T11" fmla="*/ 74 w 74"/>
              <a:gd name="T12" fmla="*/ 204 h 20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4" h="204">
                <a:moveTo>
                  <a:pt x="0" y="204"/>
                </a:moveTo>
                <a:cubicBezTo>
                  <a:pt x="35" y="188"/>
                  <a:pt x="70" y="172"/>
                  <a:pt x="72" y="138"/>
                </a:cubicBezTo>
                <a:cubicBezTo>
                  <a:pt x="74" y="104"/>
                  <a:pt x="43" y="52"/>
                  <a:pt x="12" y="0"/>
                </a:cubicBezTo>
              </a:path>
            </a:pathLst>
          </a:custGeom>
          <a:noFill/>
          <a:ln w="15875">
            <a:solidFill>
              <a:srgbClr val="FF0000"/>
            </a:solidFill>
            <a:round/>
            <a:headEnd type="stealth" w="med" len="med"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endParaRPr lang="en-US"/>
          </a:p>
        </p:txBody>
      </p:sp>
      <p:sp>
        <p:nvSpPr>
          <p:cNvPr id="493594" name="Freeform 26"/>
          <p:cNvSpPr>
            <a:spLocks/>
          </p:cNvSpPr>
          <p:nvPr/>
        </p:nvSpPr>
        <p:spPr bwMode="auto">
          <a:xfrm flipV="1">
            <a:off x="6296025" y="2714625"/>
            <a:ext cx="117475" cy="323850"/>
          </a:xfrm>
          <a:custGeom>
            <a:avLst/>
            <a:gdLst>
              <a:gd name="T0" fmla="*/ 0 w 74"/>
              <a:gd name="T1" fmla="*/ 2147483646 h 204"/>
              <a:gd name="T2" fmla="*/ 2147483646 w 74"/>
              <a:gd name="T3" fmla="*/ 2147483646 h 204"/>
              <a:gd name="T4" fmla="*/ 2147483646 w 74"/>
              <a:gd name="T5" fmla="*/ 0 h 204"/>
              <a:gd name="T6" fmla="*/ 0 60000 65536"/>
              <a:gd name="T7" fmla="*/ 0 60000 65536"/>
              <a:gd name="T8" fmla="*/ 0 60000 65536"/>
              <a:gd name="T9" fmla="*/ 0 w 74"/>
              <a:gd name="T10" fmla="*/ 0 h 204"/>
              <a:gd name="T11" fmla="*/ 74 w 74"/>
              <a:gd name="T12" fmla="*/ 204 h 20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4" h="204">
                <a:moveTo>
                  <a:pt x="0" y="204"/>
                </a:moveTo>
                <a:cubicBezTo>
                  <a:pt x="35" y="188"/>
                  <a:pt x="70" y="172"/>
                  <a:pt x="72" y="138"/>
                </a:cubicBezTo>
                <a:cubicBezTo>
                  <a:pt x="74" y="104"/>
                  <a:pt x="43" y="52"/>
                  <a:pt x="12" y="0"/>
                </a:cubicBezTo>
              </a:path>
            </a:pathLst>
          </a:custGeom>
          <a:noFill/>
          <a:ln w="15875">
            <a:solidFill>
              <a:srgbClr val="FF0000"/>
            </a:solidFill>
            <a:round/>
            <a:headEnd type="stealth" w="med" len="med"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/>
          <a:p>
            <a:endParaRPr lang="en-US"/>
          </a:p>
        </p:txBody>
      </p:sp>
      <p:sp>
        <p:nvSpPr>
          <p:cNvPr id="493595" name="Text Box 27"/>
          <p:cNvSpPr txBox="1">
            <a:spLocks noChangeArrowheads="1"/>
          </p:cNvSpPr>
          <p:nvPr/>
        </p:nvSpPr>
        <p:spPr bwMode="auto">
          <a:xfrm>
            <a:off x="6286500" y="2914650"/>
            <a:ext cx="1685925" cy="273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587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400">
                <a:solidFill>
                  <a:srgbClr val="FF0000"/>
                </a:solidFill>
              </a:rPr>
              <a:t>&lt;~~~~  </a:t>
            </a:r>
            <a:r>
              <a:rPr lang="en-US" altLang="en-US" sz="1400">
                <a:solidFill>
                  <a:srgbClr val="FF0000"/>
                </a:solidFill>
                <a:sym typeface="Symbol" panose="05050102010706020507" pitchFamily="18" charset="2"/>
              </a:rPr>
              <a:t>h</a:t>
            </a:r>
            <a:r>
              <a:rPr lang="en-US" altLang="en-US" sz="1400">
                <a:solidFill>
                  <a:srgbClr val="FF0000"/>
                </a:solidFill>
              </a:rPr>
              <a:t> &gt; W</a:t>
            </a:r>
            <a:r>
              <a:rPr lang="en-US" altLang="en-US" sz="1400" baseline="-25000">
                <a:solidFill>
                  <a:srgbClr val="FF0000"/>
                </a:solidFill>
              </a:rPr>
              <a:t>g</a:t>
            </a:r>
            <a:endParaRPr lang="en-US" altLang="en-US" sz="1400">
              <a:solidFill>
                <a:srgbClr val="FF0000"/>
              </a:solidFill>
            </a:endParaRPr>
          </a:p>
        </p:txBody>
      </p:sp>
      <p:sp>
        <p:nvSpPr>
          <p:cNvPr id="493597" name="Rectangle 29" descr="Small confetti"/>
          <p:cNvSpPr>
            <a:spLocks noChangeArrowheads="1"/>
          </p:cNvSpPr>
          <p:nvPr/>
        </p:nvSpPr>
        <p:spPr bwMode="auto">
          <a:xfrm>
            <a:off x="3051175" y="3771900"/>
            <a:ext cx="1974850" cy="85725"/>
          </a:xfrm>
          <a:prstGeom prst="rect">
            <a:avLst/>
          </a:prstGeom>
          <a:pattFill prst="smConfetti">
            <a:fgClr>
              <a:srgbClr val="808080"/>
            </a:fgClr>
            <a:bgClr>
              <a:schemeClr val="bg1"/>
            </a:bgClr>
          </a:pattFill>
          <a:ln>
            <a:noFill/>
          </a:ln>
          <a:extLst>
            <a:ext uri="{91240B29-F687-4F45-9708-019B960494DF}">
              <a14:hiddenLine xmlns:a14="http://schemas.microsoft.com/office/drawing/2010/main" w="1587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>
            <a:spAutoFit/>
          </a:bodyPr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50000"/>
              </a:spcBef>
              <a:buClrTx/>
              <a:buSzTx/>
              <a:buFontTx/>
              <a:buNone/>
            </a:pPr>
            <a:endParaRPr lang="hu-HU" altLang="en-US" sz="2000"/>
          </a:p>
        </p:txBody>
      </p:sp>
      <p:sp>
        <p:nvSpPr>
          <p:cNvPr id="493602" name="Text Box 34"/>
          <p:cNvSpPr txBox="1">
            <a:spLocks noChangeArrowheads="1"/>
          </p:cNvSpPr>
          <p:nvPr/>
        </p:nvSpPr>
        <p:spPr bwMode="auto">
          <a:xfrm>
            <a:off x="5857875" y="4162425"/>
            <a:ext cx="2428875" cy="45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587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hu-HU" altLang="en-US" sz="1400"/>
              <a:t>Fényelnyelés generációt okozhat – lásd: </a:t>
            </a:r>
            <a:r>
              <a:rPr lang="hu-HU" altLang="en-US" sz="1400" b="1"/>
              <a:t>napelemek</a:t>
            </a:r>
            <a:endParaRPr lang="en-US" altLang="en-US" sz="1400" b="1"/>
          </a:p>
        </p:txBody>
      </p:sp>
      <p:sp>
        <p:nvSpPr>
          <p:cNvPr id="493603" name="Text Box 35"/>
          <p:cNvSpPr txBox="1">
            <a:spLocks noChangeArrowheads="1"/>
          </p:cNvSpPr>
          <p:nvPr/>
        </p:nvSpPr>
        <p:spPr bwMode="auto">
          <a:xfrm>
            <a:off x="5829300" y="5876925"/>
            <a:ext cx="2647950" cy="576263"/>
          </a:xfrm>
          <a:prstGeom prst="rect">
            <a:avLst/>
          </a:prstGeom>
          <a:solidFill>
            <a:srgbClr val="FF3300"/>
          </a:solidFill>
          <a:ln w="57150">
            <a:solidFill>
              <a:srgbClr val="FFFF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hu-HU" altLang="en-US" b="1">
                <a:solidFill>
                  <a:srgbClr val="FFFF00"/>
                </a:solidFill>
                <a:latin typeface="Bookman Old Style" panose="02050604050505020204" pitchFamily="18" charset="0"/>
              </a:rPr>
              <a:t>Kísérlet</a:t>
            </a:r>
            <a:endParaRPr lang="en-GB" altLang="en-US" b="1">
              <a:solidFill>
                <a:schemeClr val="tx1"/>
              </a:solidFill>
              <a:latin typeface="Bookman Old Style" panose="02050604050505020204" pitchFamily="18" charset="0"/>
            </a:endParaRPr>
          </a:p>
        </p:txBody>
      </p:sp>
      <p:sp>
        <p:nvSpPr>
          <p:cNvPr id="32796" name="Text Box 36"/>
          <p:cNvSpPr txBox="1">
            <a:spLocks noChangeArrowheads="1"/>
          </p:cNvSpPr>
          <p:nvPr/>
        </p:nvSpPr>
        <p:spPr bwMode="auto">
          <a:xfrm>
            <a:off x="1466850" y="1209675"/>
            <a:ext cx="767715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587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hu-HU" altLang="en-US" sz="2000"/>
              <a:t>Spontán folyamatok</a:t>
            </a:r>
            <a:r>
              <a:rPr lang="en-US" altLang="en-US" sz="2000"/>
              <a:t>: </a:t>
            </a:r>
            <a:r>
              <a:rPr lang="hu-HU" altLang="en-US" sz="2000"/>
              <a:t>termikus gerjesztés</a:t>
            </a:r>
            <a:r>
              <a:rPr lang="en-US" altLang="en-US" sz="2000"/>
              <a:t> – </a:t>
            </a:r>
            <a:r>
              <a:rPr lang="hu-HU" altLang="en-US" sz="2000"/>
              <a:t>ugrás a vezetési sávba</a:t>
            </a:r>
            <a:r>
              <a:rPr lang="en-US" altLang="en-US" sz="2000"/>
              <a:t> / </a:t>
            </a:r>
            <a:r>
              <a:rPr lang="hu-HU" altLang="en-US" sz="2000"/>
              <a:t>rekombináció: visszatérés a vegyérték sávba</a:t>
            </a:r>
            <a:r>
              <a:rPr lang="en-US" altLang="en-US" sz="2000"/>
              <a:t> </a:t>
            </a:r>
            <a:r>
              <a:rPr lang="en-US" altLang="en-US" sz="2000">
                <a:sym typeface="Wingdings" panose="05000000000000000000" pitchFamily="2" charset="2"/>
              </a:rPr>
              <a:t> equilibrium</a:t>
            </a:r>
          </a:p>
        </p:txBody>
      </p:sp>
    </p:spTree>
    <p:extLst>
      <p:ext uri="{BB962C8B-B14F-4D97-AF65-F5344CB8AC3E}">
        <p14:creationId xmlns:p14="http://schemas.microsoft.com/office/powerpoint/2010/main" val="31524455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36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35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35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35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35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35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35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35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35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36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3591" grpId="0" animBg="1"/>
      <p:bldP spid="493592" grpId="0" animBg="1"/>
      <p:bldP spid="493595" grpId="0"/>
      <p:bldP spid="493595" grpId="1"/>
      <p:bldP spid="493602" grpId="0"/>
      <p:bldP spid="493603" grpId="0" animBg="1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8" name="Date Placeholder 3"/>
          <p:cNvSpPr>
            <a:spLocks noGrp="1"/>
          </p:cNvSpPr>
          <p:nvPr>
            <p:ph type="dt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hu-HU" altLang="en-US" sz="1000" dirty="0" smtClean="0"/>
              <a:t>2017.02.21.</a:t>
            </a:r>
            <a:endParaRPr lang="en-US" altLang="en-US" sz="1000" dirty="0" smtClean="0"/>
          </a:p>
        </p:txBody>
      </p:sp>
      <p:sp>
        <p:nvSpPr>
          <p:cNvPr id="34819" name="Footer Placeholder 4"/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hu-HU" altLang="en-US" sz="1000" dirty="0" smtClean="0">
                <a:solidFill>
                  <a:srgbClr val="8C2532"/>
                </a:solidFill>
                <a:latin typeface="Arial Narrow" panose="020B0606020202030204" pitchFamily="34" charset="0"/>
              </a:rPr>
              <a:t>Mikroelektronika - Félvezető fizikai alapok © </a:t>
            </a:r>
            <a:r>
              <a:rPr lang="hu-HU" altLang="en-US" sz="1000" dirty="0" err="1" smtClean="0">
                <a:solidFill>
                  <a:srgbClr val="8C2532"/>
                </a:solidFill>
                <a:latin typeface="Arial Narrow" panose="020B0606020202030204" pitchFamily="34" charset="0"/>
              </a:rPr>
              <a:t>Poppe</a:t>
            </a:r>
            <a:r>
              <a:rPr lang="hu-HU" altLang="en-US" sz="1000" dirty="0" smtClean="0">
                <a:solidFill>
                  <a:srgbClr val="8C2532"/>
                </a:solidFill>
                <a:latin typeface="Arial Narrow" panose="020B0606020202030204" pitchFamily="34" charset="0"/>
              </a:rPr>
              <a:t> András, Székely Vladimír, Bognár György, BME-EET 2017</a:t>
            </a:r>
            <a:endParaRPr lang="en-US" altLang="en-US" sz="900" b="0" dirty="0" smtClean="0">
              <a:solidFill>
                <a:srgbClr val="8C2532"/>
              </a:solidFill>
              <a:latin typeface="Arial Narrow" panose="020B0606020202030204" pitchFamily="34" charset="0"/>
            </a:endParaRPr>
          </a:p>
        </p:txBody>
      </p:sp>
      <p:sp>
        <p:nvSpPr>
          <p:cNvPr id="34820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fld id="{E2375908-E713-4613-8974-B42A79DC7D6F}" type="slidenum">
              <a:rPr lang="en-US" altLang="en-US" sz="1000">
                <a:solidFill>
                  <a:srgbClr val="8C2532"/>
                </a:solidFill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17</a:t>
            </a:fld>
            <a:endParaRPr lang="en-US" altLang="en-US" sz="1000">
              <a:solidFill>
                <a:srgbClr val="8C2532"/>
              </a:solidFill>
            </a:endParaRPr>
          </a:p>
        </p:txBody>
      </p:sp>
      <p:sp>
        <p:nvSpPr>
          <p:cNvPr id="34821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hu-HU" altLang="en-US" smtClean="0"/>
              <a:t>A szilícium kristályszerkezete</a:t>
            </a:r>
          </a:p>
        </p:txBody>
      </p:sp>
      <p:sp>
        <p:nvSpPr>
          <p:cNvPr id="34822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96850" y="1168400"/>
            <a:ext cx="8947150" cy="857250"/>
          </a:xfrm>
        </p:spPr>
        <p:txBody>
          <a:bodyPr/>
          <a:lstStyle/>
          <a:p>
            <a:pPr eaLnBrk="1" hangingPunct="1"/>
            <a:r>
              <a:rPr lang="en-US" altLang="en-US" smtClean="0"/>
              <a:t>N=14</a:t>
            </a:r>
            <a:r>
              <a:rPr lang="hu-HU" altLang="en-US" smtClean="0"/>
              <a:t>, </a:t>
            </a:r>
            <a:r>
              <a:rPr lang="en-US" altLang="en-US" smtClean="0"/>
              <a:t>4 </a:t>
            </a:r>
            <a:r>
              <a:rPr lang="hu-HU" altLang="en-US" smtClean="0"/>
              <a:t>vegyérték</a:t>
            </a:r>
            <a:r>
              <a:rPr lang="en-US" altLang="en-US" smtClean="0"/>
              <a:t>,</a:t>
            </a:r>
            <a:r>
              <a:rPr lang="hu-HU" altLang="en-US" smtClean="0"/>
              <a:t> periódusos rendszer </a:t>
            </a:r>
            <a:r>
              <a:rPr lang="hu-HU" altLang="en-US" i="1" smtClean="0"/>
              <a:t>IV</a:t>
            </a:r>
            <a:r>
              <a:rPr lang="hu-HU" altLang="en-US" smtClean="0"/>
              <a:t>. oszlopa</a:t>
            </a:r>
          </a:p>
        </p:txBody>
      </p:sp>
      <p:graphicFrame>
        <p:nvGraphicFramePr>
          <p:cNvPr id="34823" name="Object 4"/>
          <p:cNvGraphicFramePr>
            <a:graphicFrameLocks noChangeAspect="1"/>
          </p:cNvGraphicFramePr>
          <p:nvPr/>
        </p:nvGraphicFramePr>
        <p:xfrm>
          <a:off x="5605463" y="1941513"/>
          <a:ext cx="3190875" cy="32099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25973" name="Photo Editor Photo" r:id="rId4" imgW="3191320" imgH="3209524" progId="MSPhotoEd.3">
                  <p:embed/>
                </p:oleObj>
              </mc:Choice>
              <mc:Fallback>
                <p:oleObj name="Photo Editor Photo" r:id="rId4" imgW="3191320" imgH="3209524" progId="MSPhotoEd.3">
                  <p:embed/>
                  <p:pic>
                    <p:nvPicPr>
                      <p:cNvPr id="0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605463" y="1941513"/>
                        <a:ext cx="3190875" cy="32099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15875" algn="ctr">
                            <a:solidFill>
                              <a:srgbClr val="4D2885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34824" name="Object 5"/>
          <p:cNvGraphicFramePr>
            <a:graphicFrameLocks noChangeAspect="1"/>
          </p:cNvGraphicFramePr>
          <p:nvPr/>
        </p:nvGraphicFramePr>
        <p:xfrm>
          <a:off x="536575" y="1770063"/>
          <a:ext cx="4095750" cy="32194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25974" name="Photo Editor Photo" r:id="rId6" imgW="4095238" imgH="3219899" progId="MSPhotoEd.3">
                  <p:embed/>
                </p:oleObj>
              </mc:Choice>
              <mc:Fallback>
                <p:oleObj name="Photo Editor Photo" r:id="rId6" imgW="4095238" imgH="3219899" progId="MSPhotoEd.3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36575" y="1770063"/>
                        <a:ext cx="4095750" cy="32194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15875" algn="ctr">
                            <a:solidFill>
                              <a:srgbClr val="4D2885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34825" name="Rectangle 6"/>
          <p:cNvSpPr>
            <a:spLocks noChangeArrowheads="1"/>
          </p:cNvSpPr>
          <p:nvPr/>
        </p:nvSpPr>
        <p:spPr bwMode="auto">
          <a:xfrm>
            <a:off x="180975" y="5113592"/>
            <a:ext cx="8834438" cy="13275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 eaLnBrk="1" hangingPunct="1"/>
            <a:r>
              <a:rPr lang="hu-HU" altLang="en-US" dirty="0"/>
              <a:t>Gyémántrács</a:t>
            </a:r>
            <a:r>
              <a:rPr lang="en-US" altLang="en-US" dirty="0"/>
              <a:t>, </a:t>
            </a:r>
            <a:r>
              <a:rPr lang="hu-HU" altLang="en-US" i="1" dirty="0"/>
              <a:t>rácsállandó</a:t>
            </a:r>
            <a:r>
              <a:rPr lang="en-US" altLang="en-US" dirty="0"/>
              <a:t> </a:t>
            </a:r>
            <a:r>
              <a:rPr lang="en-US" altLang="en-US" b="1" dirty="0"/>
              <a:t>a</a:t>
            </a:r>
            <a:r>
              <a:rPr lang="en-US" altLang="en-US" dirty="0"/>
              <a:t>=0.543 nm</a:t>
            </a:r>
          </a:p>
          <a:p>
            <a:pPr eaLnBrk="1" hangingPunct="1"/>
            <a:r>
              <a:rPr lang="hu-HU" altLang="en-US" dirty="0"/>
              <a:t>Minden atomnak 4 </a:t>
            </a:r>
            <a:r>
              <a:rPr lang="hu-HU" altLang="en-US" dirty="0" smtClean="0"/>
              <a:t>legközelebbi </a:t>
            </a:r>
            <a:r>
              <a:rPr lang="hu-HU" altLang="en-US" dirty="0"/>
              <a:t>szomszédja </a:t>
            </a:r>
            <a:r>
              <a:rPr lang="hu-HU" altLang="en-US" dirty="0" smtClean="0"/>
              <a:t>van</a:t>
            </a:r>
          </a:p>
          <a:p>
            <a:pPr eaLnBrk="1" hangingPunct="1"/>
            <a:r>
              <a:rPr lang="hu-HU" altLang="en-US" dirty="0" smtClean="0"/>
              <a:t>14nm L esetén 28 db. </a:t>
            </a:r>
            <a:r>
              <a:rPr lang="hu-HU" altLang="en-US" dirty="0" err="1" smtClean="0"/>
              <a:t>Si</a:t>
            </a:r>
            <a:r>
              <a:rPr lang="hu-HU" altLang="en-US" dirty="0" smtClean="0"/>
              <a:t> rácsatom!</a:t>
            </a:r>
            <a:endParaRPr lang="hu-HU" altLang="en-US" dirty="0"/>
          </a:p>
        </p:txBody>
      </p:sp>
      <p:sp>
        <p:nvSpPr>
          <p:cNvPr id="34826" name="Text Box 7"/>
          <p:cNvSpPr txBox="1">
            <a:spLocks noChangeArrowheads="1"/>
          </p:cNvSpPr>
          <p:nvPr/>
        </p:nvSpPr>
        <p:spPr bwMode="auto">
          <a:xfrm>
            <a:off x="2000250" y="4638675"/>
            <a:ext cx="1752600" cy="3508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587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hu-HU" altLang="en-US" sz="2000"/>
              <a:t>valós</a:t>
            </a:r>
            <a:r>
              <a:rPr lang="en-US" altLang="en-US" sz="2000"/>
              <a:t> 3D</a:t>
            </a:r>
            <a:endParaRPr lang="hu-HU" altLang="en-US" sz="2000"/>
          </a:p>
        </p:txBody>
      </p:sp>
      <p:sp>
        <p:nvSpPr>
          <p:cNvPr id="34827" name="Text Box 8"/>
          <p:cNvSpPr txBox="1">
            <a:spLocks noChangeArrowheads="1"/>
          </p:cNvSpPr>
          <p:nvPr/>
        </p:nvSpPr>
        <p:spPr bwMode="auto">
          <a:xfrm>
            <a:off x="4098925" y="4638675"/>
            <a:ext cx="2159000" cy="3508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587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hu-HU" altLang="en-US" sz="2000"/>
              <a:t>egyszerűsített</a:t>
            </a:r>
            <a:r>
              <a:rPr lang="en-US" altLang="en-US" sz="2000"/>
              <a:t> 2D</a:t>
            </a:r>
            <a:endParaRPr lang="hu-HU" altLang="en-US" sz="2000"/>
          </a:p>
        </p:txBody>
      </p:sp>
      <p:sp>
        <p:nvSpPr>
          <p:cNvPr id="34828" name="Text Box 9"/>
          <p:cNvSpPr txBox="1">
            <a:spLocks noChangeArrowheads="1"/>
          </p:cNvSpPr>
          <p:nvPr/>
        </p:nvSpPr>
        <p:spPr bwMode="auto">
          <a:xfrm>
            <a:off x="4362450" y="1704975"/>
            <a:ext cx="4638675" cy="366713"/>
          </a:xfrm>
          <a:prstGeom prst="rect">
            <a:avLst/>
          </a:prstGeom>
          <a:solidFill>
            <a:srgbClr val="FFFF99">
              <a:alpha val="50195"/>
            </a:srgbClr>
          </a:solidFill>
          <a:ln w="15875" algn="ctr">
            <a:solidFill>
              <a:srgbClr val="80808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2000" i="1"/>
              <a:t>adal</a:t>
            </a:r>
            <a:r>
              <a:rPr lang="hu-HU" altLang="en-US" sz="2000" i="1"/>
              <a:t>ékolatlan vagy </a:t>
            </a:r>
            <a:r>
              <a:rPr lang="hu-HU" altLang="en-US" sz="2000" b="1" i="1" u="sng"/>
              <a:t>intrinsic</a:t>
            </a:r>
            <a:r>
              <a:rPr lang="hu-HU" altLang="en-US" sz="2000" i="1"/>
              <a:t> </a:t>
            </a:r>
            <a:r>
              <a:rPr lang="hu-HU" altLang="en-US" sz="2000"/>
              <a:t>félvezető</a:t>
            </a:r>
            <a:endParaRPr lang="en-US" altLang="en-US" sz="200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66" name="Date Placeholder 3"/>
          <p:cNvSpPr>
            <a:spLocks noGrp="1"/>
          </p:cNvSpPr>
          <p:nvPr>
            <p:ph type="dt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hu-HU" altLang="en-US" sz="1000" dirty="0" smtClean="0"/>
              <a:t>2017.02.21.</a:t>
            </a:r>
            <a:endParaRPr lang="en-US" altLang="en-US" sz="1000" dirty="0" smtClean="0"/>
          </a:p>
        </p:txBody>
      </p:sp>
      <p:sp>
        <p:nvSpPr>
          <p:cNvPr id="36867" name="Footer Placeholder 4"/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hu-HU" altLang="en-US" sz="1000" dirty="0" smtClean="0">
                <a:solidFill>
                  <a:srgbClr val="8C2532"/>
                </a:solidFill>
                <a:latin typeface="Arial Narrow" panose="020B0606020202030204" pitchFamily="34" charset="0"/>
              </a:rPr>
              <a:t>Mikroelektronika - Félvezető fizikai alapok © </a:t>
            </a:r>
            <a:r>
              <a:rPr lang="hu-HU" altLang="en-US" sz="1000" dirty="0" err="1" smtClean="0">
                <a:solidFill>
                  <a:srgbClr val="8C2532"/>
                </a:solidFill>
                <a:latin typeface="Arial Narrow" panose="020B0606020202030204" pitchFamily="34" charset="0"/>
              </a:rPr>
              <a:t>Poppe</a:t>
            </a:r>
            <a:r>
              <a:rPr lang="hu-HU" altLang="en-US" sz="1000" dirty="0" smtClean="0">
                <a:solidFill>
                  <a:srgbClr val="8C2532"/>
                </a:solidFill>
                <a:latin typeface="Arial Narrow" panose="020B0606020202030204" pitchFamily="34" charset="0"/>
              </a:rPr>
              <a:t> András, Székely Vladimír, Bognár György, BME-EET 2017</a:t>
            </a:r>
            <a:endParaRPr lang="en-US" altLang="en-US" sz="900" b="0" dirty="0" smtClean="0">
              <a:solidFill>
                <a:srgbClr val="8C2532"/>
              </a:solidFill>
              <a:latin typeface="Arial Narrow" panose="020B0606020202030204" pitchFamily="34" charset="0"/>
            </a:endParaRPr>
          </a:p>
        </p:txBody>
      </p:sp>
      <p:sp>
        <p:nvSpPr>
          <p:cNvPr id="36868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fld id="{E360F8DC-FF04-4209-84EA-67AF7EF7CBD6}" type="slidenum">
              <a:rPr lang="en-US" altLang="en-US" sz="1000">
                <a:solidFill>
                  <a:srgbClr val="8C2532"/>
                </a:solidFill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18</a:t>
            </a:fld>
            <a:endParaRPr lang="en-US" altLang="en-US" sz="1000">
              <a:solidFill>
                <a:srgbClr val="8C2532"/>
              </a:solidFill>
            </a:endParaRPr>
          </a:p>
        </p:txBody>
      </p:sp>
      <p:sp>
        <p:nvSpPr>
          <p:cNvPr id="36869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z="3600" smtClean="0"/>
              <a:t>5 </a:t>
            </a:r>
            <a:r>
              <a:rPr lang="hu-HU" altLang="en-US" sz="3600" smtClean="0"/>
              <a:t>vegyértékű adalék</a:t>
            </a:r>
            <a:r>
              <a:rPr lang="en-US" altLang="en-US" sz="3600" smtClean="0"/>
              <a:t>: </a:t>
            </a:r>
            <a:r>
              <a:rPr lang="en-US" altLang="en-US" sz="3600" smtClean="0">
                <a:solidFill>
                  <a:srgbClr val="0000FF"/>
                </a:solidFill>
              </a:rPr>
              <a:t>donor</a:t>
            </a:r>
            <a:r>
              <a:rPr lang="en-US" altLang="en-US" sz="3600" smtClean="0"/>
              <a:t> (As, P, Sb)</a:t>
            </a:r>
            <a:endParaRPr lang="hu-HU" altLang="en-US" sz="3600" smtClean="0"/>
          </a:p>
        </p:txBody>
      </p:sp>
      <p:sp>
        <p:nvSpPr>
          <p:cNvPr id="3687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309563" y="5330825"/>
            <a:ext cx="8834437" cy="1073150"/>
          </a:xfrm>
        </p:spPr>
        <p:txBody>
          <a:bodyPr/>
          <a:lstStyle/>
          <a:p>
            <a:pPr eaLnBrk="1" hangingPunct="1"/>
            <a:r>
              <a:rPr lang="en-US" altLang="en-US" sz="2400" b="1" u="sng" smtClean="0">
                <a:solidFill>
                  <a:srgbClr val="0000FF"/>
                </a:solidFill>
              </a:rPr>
              <a:t>Ele</a:t>
            </a:r>
            <a:r>
              <a:rPr lang="hu-HU" altLang="en-US" sz="2400" b="1" u="sng" smtClean="0">
                <a:solidFill>
                  <a:srgbClr val="0000FF"/>
                </a:solidFill>
              </a:rPr>
              <a:t>k</a:t>
            </a:r>
            <a:r>
              <a:rPr lang="en-US" altLang="en-US" sz="2400" b="1" u="sng" smtClean="0">
                <a:solidFill>
                  <a:srgbClr val="0000FF"/>
                </a:solidFill>
              </a:rPr>
              <a:t>tron:</a:t>
            </a:r>
            <a:r>
              <a:rPr lang="en-US" altLang="en-US" sz="2400" smtClean="0"/>
              <a:t> 	</a:t>
            </a:r>
            <a:r>
              <a:rPr lang="hu-HU" altLang="en-US" sz="2400" i="1" u="sng" smtClean="0"/>
              <a:t>többségi</a:t>
            </a:r>
            <a:r>
              <a:rPr lang="en-US" altLang="en-US" sz="2400" smtClean="0"/>
              <a:t> </a:t>
            </a:r>
            <a:r>
              <a:rPr lang="hu-HU" altLang="en-US" sz="2400" smtClean="0"/>
              <a:t>töltéshordozó</a:t>
            </a:r>
            <a:endParaRPr lang="en-US" altLang="en-US" sz="2400" smtClean="0"/>
          </a:p>
          <a:p>
            <a:pPr eaLnBrk="1" hangingPunct="1"/>
            <a:r>
              <a:rPr lang="hu-HU" altLang="en-US" sz="2400" smtClean="0">
                <a:solidFill>
                  <a:srgbClr val="FF0000"/>
                </a:solidFill>
              </a:rPr>
              <a:t>Lyuk</a:t>
            </a:r>
            <a:r>
              <a:rPr lang="en-US" altLang="en-US" sz="2400" smtClean="0">
                <a:solidFill>
                  <a:srgbClr val="FF0000"/>
                </a:solidFill>
              </a:rPr>
              <a:t>:</a:t>
            </a:r>
            <a:r>
              <a:rPr lang="en-US" altLang="en-US" sz="2400" smtClean="0"/>
              <a:t> 	</a:t>
            </a:r>
            <a:r>
              <a:rPr lang="hu-HU" altLang="en-US" sz="2400" i="1" u="sng" smtClean="0"/>
              <a:t>kisebbségi</a:t>
            </a:r>
            <a:r>
              <a:rPr lang="en-US" altLang="en-US" sz="2400" smtClean="0"/>
              <a:t> </a:t>
            </a:r>
            <a:r>
              <a:rPr lang="hu-HU" altLang="en-US" sz="2400" smtClean="0"/>
              <a:t>töltéshordozó</a:t>
            </a:r>
          </a:p>
        </p:txBody>
      </p:sp>
      <p:graphicFrame>
        <p:nvGraphicFramePr>
          <p:cNvPr id="36871" name="Object 4"/>
          <p:cNvGraphicFramePr>
            <a:graphicFrameLocks noChangeAspect="1"/>
          </p:cNvGraphicFramePr>
          <p:nvPr/>
        </p:nvGraphicFramePr>
        <p:xfrm>
          <a:off x="793750" y="1136650"/>
          <a:ext cx="2981325" cy="30337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26997" name="Photo Editor Photo" r:id="rId4" imgW="3323810" imgH="3381847" progId="MSPhotoEd.3">
                  <p:embed/>
                </p:oleObj>
              </mc:Choice>
              <mc:Fallback>
                <p:oleObj name="Photo Editor Photo" r:id="rId4" imgW="3323810" imgH="3381847" progId="MSPhotoEd.3">
                  <p:embed/>
                  <p:pic>
                    <p:nvPicPr>
                      <p:cNvPr id="0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93750" y="1136650"/>
                        <a:ext cx="2981325" cy="303371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15875" algn="ctr">
                            <a:solidFill>
                              <a:srgbClr val="4D2885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36872" name="Object 5"/>
          <p:cNvGraphicFramePr>
            <a:graphicFrameLocks noChangeAspect="1"/>
          </p:cNvGraphicFramePr>
          <p:nvPr/>
        </p:nvGraphicFramePr>
        <p:xfrm>
          <a:off x="4843463" y="1120775"/>
          <a:ext cx="3076575" cy="322103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26998" name="Photo Editor Photo" r:id="rId6" imgW="2828571" imgH="2962689" progId="MSPhotoEd.3">
                  <p:embed/>
                </p:oleObj>
              </mc:Choice>
              <mc:Fallback>
                <p:oleObj name="Photo Editor Photo" r:id="rId6" imgW="2828571" imgH="2962689" progId="MSPhotoEd.3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843463" y="1120775"/>
                        <a:ext cx="3076575" cy="322103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15875" algn="ctr">
                            <a:solidFill>
                              <a:srgbClr val="4D2885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36873" name="Text Box 8"/>
          <p:cNvSpPr txBox="1">
            <a:spLocks noChangeArrowheads="1"/>
          </p:cNvSpPr>
          <p:nvPr/>
        </p:nvSpPr>
        <p:spPr bwMode="auto">
          <a:xfrm>
            <a:off x="5295900" y="4675188"/>
            <a:ext cx="3419475" cy="428625"/>
          </a:xfrm>
          <a:prstGeom prst="rect">
            <a:avLst/>
          </a:prstGeom>
          <a:solidFill>
            <a:srgbClr val="C0C0C0"/>
          </a:solidFill>
          <a:ln w="25400" algn="ctr">
            <a:solidFill>
              <a:srgbClr val="4D2885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2400"/>
              <a:t>n-</a:t>
            </a:r>
            <a:r>
              <a:rPr lang="hu-HU" altLang="en-US" sz="2400"/>
              <a:t>típusú</a:t>
            </a:r>
            <a:r>
              <a:rPr lang="en-US" altLang="en-US" sz="2400"/>
              <a:t> </a:t>
            </a:r>
            <a:r>
              <a:rPr lang="hu-HU" altLang="en-US" sz="2400"/>
              <a:t>félvezető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14" name="Date Placeholder 3"/>
          <p:cNvSpPr>
            <a:spLocks noGrp="1"/>
          </p:cNvSpPr>
          <p:nvPr>
            <p:ph type="dt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hu-HU" altLang="en-US" sz="1000" dirty="0" smtClean="0"/>
              <a:t>2017.02.21.</a:t>
            </a:r>
            <a:endParaRPr lang="en-US" altLang="en-US" sz="1000" dirty="0" smtClean="0"/>
          </a:p>
        </p:txBody>
      </p:sp>
      <p:sp>
        <p:nvSpPr>
          <p:cNvPr id="38915" name="Footer Placeholder 4"/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hu-HU" altLang="en-US" sz="1000" dirty="0" smtClean="0">
                <a:solidFill>
                  <a:srgbClr val="8C2532"/>
                </a:solidFill>
                <a:latin typeface="Arial Narrow" panose="020B0606020202030204" pitchFamily="34" charset="0"/>
              </a:rPr>
              <a:t>Mikroelektronika - Félvezető fizikai alapok © </a:t>
            </a:r>
            <a:r>
              <a:rPr lang="hu-HU" altLang="en-US" sz="1000" dirty="0" err="1" smtClean="0">
                <a:solidFill>
                  <a:srgbClr val="8C2532"/>
                </a:solidFill>
                <a:latin typeface="Arial Narrow" panose="020B0606020202030204" pitchFamily="34" charset="0"/>
              </a:rPr>
              <a:t>Poppe</a:t>
            </a:r>
            <a:r>
              <a:rPr lang="hu-HU" altLang="en-US" sz="1000" dirty="0" smtClean="0">
                <a:solidFill>
                  <a:srgbClr val="8C2532"/>
                </a:solidFill>
                <a:latin typeface="Arial Narrow" panose="020B0606020202030204" pitchFamily="34" charset="0"/>
              </a:rPr>
              <a:t> András, Székely Vladimír, Bognár György, BME-EET 2017</a:t>
            </a:r>
            <a:endParaRPr lang="en-US" altLang="en-US" sz="900" b="0" dirty="0" smtClean="0">
              <a:solidFill>
                <a:srgbClr val="8C2532"/>
              </a:solidFill>
              <a:latin typeface="Arial Narrow" panose="020B0606020202030204" pitchFamily="34" charset="0"/>
            </a:endParaRPr>
          </a:p>
        </p:txBody>
      </p:sp>
      <p:sp>
        <p:nvSpPr>
          <p:cNvPr id="38916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fld id="{5A906A29-73F2-4690-A59F-7752EB0B9710}" type="slidenum">
              <a:rPr lang="en-US" altLang="en-US" sz="1000">
                <a:solidFill>
                  <a:srgbClr val="8C2532"/>
                </a:solidFill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19</a:t>
            </a:fld>
            <a:endParaRPr lang="en-US" altLang="en-US" sz="1000">
              <a:solidFill>
                <a:srgbClr val="8C2532"/>
              </a:solidFill>
            </a:endParaRPr>
          </a:p>
        </p:txBody>
      </p:sp>
      <p:graphicFrame>
        <p:nvGraphicFramePr>
          <p:cNvPr id="38917" name="Object 2"/>
          <p:cNvGraphicFramePr>
            <a:graphicFrameLocks noChangeAspect="1"/>
          </p:cNvGraphicFramePr>
          <p:nvPr/>
        </p:nvGraphicFramePr>
        <p:xfrm>
          <a:off x="4862513" y="1131888"/>
          <a:ext cx="3055937" cy="32004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28021" name="Photo Editor Photo" r:id="rId4" imgW="2828571" imgH="2962689" progId="MSPhotoEd.3">
                  <p:embed/>
                </p:oleObj>
              </mc:Choice>
              <mc:Fallback>
                <p:oleObj name="Photo Editor Photo" r:id="rId4" imgW="2828571" imgH="2962689" progId="MSPhotoEd.3">
                  <p:embed/>
                  <p:pic>
                    <p:nvPicPr>
                      <p:cNvPr id="0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862513" y="1131888"/>
                        <a:ext cx="3055937" cy="32004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15875" algn="ctr">
                            <a:solidFill>
                              <a:srgbClr val="4D2885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38918" name="Object 3"/>
          <p:cNvGraphicFramePr>
            <a:graphicFrameLocks noChangeAspect="1"/>
          </p:cNvGraphicFramePr>
          <p:nvPr/>
        </p:nvGraphicFramePr>
        <p:xfrm>
          <a:off x="903288" y="1163638"/>
          <a:ext cx="2954337" cy="30035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28022" name="Photo Editor Photo" r:id="rId6" imgW="3285714" imgH="3343742" progId="MSPhotoEd.3">
                  <p:embed/>
                </p:oleObj>
              </mc:Choice>
              <mc:Fallback>
                <p:oleObj name="Photo Editor Photo" r:id="rId6" imgW="3285714" imgH="3343742" progId="MSPhotoEd.3">
                  <p:embed/>
                  <p:pic>
                    <p:nvPicPr>
                      <p:cNvPr id="0" name="Object 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03288" y="1163638"/>
                        <a:ext cx="2954337" cy="30035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15875" algn="ctr">
                            <a:solidFill>
                              <a:srgbClr val="4D2885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38919" name="Rectangle 4"/>
          <p:cNvSpPr>
            <a:spLocks noGrp="1" noChangeArrowheads="1"/>
          </p:cNvSpPr>
          <p:nvPr>
            <p:ph type="title"/>
          </p:nvPr>
        </p:nvSpPr>
        <p:spPr>
          <a:xfrm>
            <a:off x="139700" y="461963"/>
            <a:ext cx="9004300" cy="881062"/>
          </a:xfrm>
        </p:spPr>
        <p:txBody>
          <a:bodyPr/>
          <a:lstStyle/>
          <a:p>
            <a:pPr eaLnBrk="1" hangingPunct="1"/>
            <a:r>
              <a:rPr lang="en-US" altLang="en-US" sz="3600" smtClean="0"/>
              <a:t>3 </a:t>
            </a:r>
            <a:r>
              <a:rPr lang="hu-HU" altLang="en-US" sz="3600" smtClean="0"/>
              <a:t>vegyértékű adalék</a:t>
            </a:r>
            <a:r>
              <a:rPr lang="en-US" altLang="en-US" sz="3600" smtClean="0"/>
              <a:t>: </a:t>
            </a:r>
            <a:r>
              <a:rPr lang="en-US" altLang="en-US" sz="3600" smtClean="0">
                <a:solidFill>
                  <a:srgbClr val="FF0000"/>
                </a:solidFill>
              </a:rPr>
              <a:t>acceptor</a:t>
            </a:r>
            <a:r>
              <a:rPr lang="en-US" altLang="en-US" sz="3600" smtClean="0"/>
              <a:t> (B, Ga, In)</a:t>
            </a:r>
            <a:endParaRPr lang="hu-HU" altLang="en-US" sz="3600" smtClean="0"/>
          </a:p>
        </p:txBody>
      </p:sp>
      <p:sp>
        <p:nvSpPr>
          <p:cNvPr id="38920" name="Text Box 8"/>
          <p:cNvSpPr txBox="1">
            <a:spLocks noChangeArrowheads="1"/>
          </p:cNvSpPr>
          <p:nvPr/>
        </p:nvSpPr>
        <p:spPr bwMode="auto">
          <a:xfrm>
            <a:off x="5295900" y="4675188"/>
            <a:ext cx="3419475" cy="428625"/>
          </a:xfrm>
          <a:prstGeom prst="rect">
            <a:avLst/>
          </a:prstGeom>
          <a:solidFill>
            <a:srgbClr val="8C2532">
              <a:alpha val="50195"/>
            </a:srgbClr>
          </a:solidFill>
          <a:ln w="25400" algn="ctr">
            <a:solidFill>
              <a:srgbClr val="D5262B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8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2400">
                <a:solidFill>
                  <a:srgbClr val="D5262B"/>
                </a:solidFill>
              </a:rPr>
              <a:t>p-t</a:t>
            </a:r>
            <a:r>
              <a:rPr lang="hu-HU" altLang="en-US" sz="2400">
                <a:solidFill>
                  <a:srgbClr val="D5262B"/>
                </a:solidFill>
              </a:rPr>
              <a:t>ípusú</a:t>
            </a:r>
            <a:r>
              <a:rPr lang="en-US" altLang="en-US" sz="2400">
                <a:solidFill>
                  <a:srgbClr val="D5262B"/>
                </a:solidFill>
              </a:rPr>
              <a:t> </a:t>
            </a:r>
            <a:r>
              <a:rPr lang="hu-HU" altLang="en-US" sz="2400">
                <a:solidFill>
                  <a:srgbClr val="D5262B"/>
                </a:solidFill>
              </a:rPr>
              <a:t>félvezető</a:t>
            </a:r>
          </a:p>
        </p:txBody>
      </p:sp>
      <p:sp>
        <p:nvSpPr>
          <p:cNvPr id="38921" name="Rectangle 13"/>
          <p:cNvSpPr>
            <a:spLocks noGrp="1" noChangeArrowheads="1"/>
          </p:cNvSpPr>
          <p:nvPr>
            <p:ph type="body" idx="1"/>
          </p:nvPr>
        </p:nvSpPr>
        <p:spPr>
          <a:xfrm>
            <a:off x="309563" y="5330825"/>
            <a:ext cx="8834437" cy="1073150"/>
          </a:xfrm>
          <a:noFill/>
        </p:spPr>
        <p:txBody>
          <a:bodyPr/>
          <a:lstStyle/>
          <a:p>
            <a:pPr eaLnBrk="1" hangingPunct="1"/>
            <a:r>
              <a:rPr lang="en-US" altLang="en-US" sz="2400" smtClean="0">
                <a:solidFill>
                  <a:srgbClr val="0000FF"/>
                </a:solidFill>
              </a:rPr>
              <a:t>Ele</a:t>
            </a:r>
            <a:r>
              <a:rPr lang="hu-HU" altLang="en-US" sz="2400" smtClean="0">
                <a:solidFill>
                  <a:srgbClr val="0000FF"/>
                </a:solidFill>
              </a:rPr>
              <a:t>k</a:t>
            </a:r>
            <a:r>
              <a:rPr lang="en-US" altLang="en-US" sz="2400" smtClean="0">
                <a:solidFill>
                  <a:srgbClr val="0000FF"/>
                </a:solidFill>
              </a:rPr>
              <a:t>tron:</a:t>
            </a:r>
            <a:r>
              <a:rPr lang="en-US" altLang="en-US" sz="2400" smtClean="0"/>
              <a:t> 	 </a:t>
            </a:r>
            <a:r>
              <a:rPr lang="hu-HU" altLang="en-US" sz="2400" i="1" u="sng" smtClean="0"/>
              <a:t>kisebbségi</a:t>
            </a:r>
            <a:r>
              <a:rPr lang="en-US" altLang="en-US" sz="2400" smtClean="0"/>
              <a:t> </a:t>
            </a:r>
            <a:r>
              <a:rPr lang="hu-HU" altLang="en-US" sz="2400" smtClean="0"/>
              <a:t>töltéshordozó</a:t>
            </a:r>
            <a:endParaRPr lang="en-US" altLang="en-US" sz="2400" smtClean="0"/>
          </a:p>
          <a:p>
            <a:pPr eaLnBrk="1" hangingPunct="1"/>
            <a:r>
              <a:rPr lang="hu-HU" altLang="en-US" sz="2400" b="1" u="sng" smtClean="0">
                <a:solidFill>
                  <a:srgbClr val="FF0000"/>
                </a:solidFill>
              </a:rPr>
              <a:t>Lyuk</a:t>
            </a:r>
            <a:r>
              <a:rPr lang="en-US" altLang="en-US" sz="2400" b="1" u="sng" smtClean="0">
                <a:solidFill>
                  <a:srgbClr val="FF0000"/>
                </a:solidFill>
              </a:rPr>
              <a:t>:</a:t>
            </a:r>
            <a:r>
              <a:rPr lang="en-US" altLang="en-US" sz="2400" smtClean="0"/>
              <a:t> 	 </a:t>
            </a:r>
            <a:r>
              <a:rPr lang="hu-HU" altLang="en-US" sz="2400" i="1" u="sng" smtClean="0"/>
              <a:t>többségi</a:t>
            </a:r>
            <a:r>
              <a:rPr lang="en-US" altLang="en-US" sz="2400" smtClean="0"/>
              <a:t> </a:t>
            </a:r>
            <a:r>
              <a:rPr lang="hu-HU" altLang="en-US" sz="2400" smtClean="0"/>
              <a:t>töltéshordozó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Date Placeholder 3"/>
          <p:cNvSpPr>
            <a:spLocks noGrp="1"/>
          </p:cNvSpPr>
          <p:nvPr>
            <p:ph type="dt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hu-HU" altLang="en-US" sz="1000" dirty="0" smtClean="0"/>
              <a:t>2017.02.21.</a:t>
            </a:r>
            <a:endParaRPr lang="en-US" altLang="en-US" sz="1000" dirty="0" smtClean="0"/>
          </a:p>
        </p:txBody>
      </p:sp>
      <p:sp>
        <p:nvSpPr>
          <p:cNvPr id="16387" name="Footer Placeholder 4"/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hu-HU" altLang="en-US" sz="1000" dirty="0" smtClean="0">
                <a:solidFill>
                  <a:srgbClr val="8C2532"/>
                </a:solidFill>
                <a:latin typeface="Arial Narrow" panose="020B0606020202030204" pitchFamily="34" charset="0"/>
              </a:rPr>
              <a:t>Mikroelektronika - Félvezető fizikai alapok © </a:t>
            </a:r>
            <a:r>
              <a:rPr lang="hu-HU" altLang="en-US" sz="1000" dirty="0" err="1" smtClean="0">
                <a:solidFill>
                  <a:srgbClr val="8C2532"/>
                </a:solidFill>
                <a:latin typeface="Arial Narrow" panose="020B0606020202030204" pitchFamily="34" charset="0"/>
              </a:rPr>
              <a:t>Poppe</a:t>
            </a:r>
            <a:r>
              <a:rPr lang="hu-HU" altLang="en-US" sz="1000" dirty="0" smtClean="0">
                <a:solidFill>
                  <a:srgbClr val="8C2532"/>
                </a:solidFill>
                <a:latin typeface="Arial Narrow" panose="020B0606020202030204" pitchFamily="34" charset="0"/>
              </a:rPr>
              <a:t> András, Székely Vladimír, Bognár György, BME-EET 2017</a:t>
            </a:r>
            <a:endParaRPr lang="en-US" altLang="en-US" sz="900" b="0" dirty="0" smtClean="0">
              <a:solidFill>
                <a:srgbClr val="8C2532"/>
              </a:solidFill>
              <a:latin typeface="Arial Narrow" panose="020B0606020202030204" pitchFamily="34" charset="0"/>
            </a:endParaRPr>
          </a:p>
        </p:txBody>
      </p:sp>
      <p:sp>
        <p:nvSpPr>
          <p:cNvPr id="16388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fld id="{72C05E15-262C-4F97-B90C-9BC286DD1170}" type="slidenum">
              <a:rPr lang="en-US" altLang="en-US" sz="1000">
                <a:solidFill>
                  <a:srgbClr val="8C2532"/>
                </a:solidFill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2</a:t>
            </a:fld>
            <a:endParaRPr lang="en-US" altLang="en-US" sz="1000">
              <a:solidFill>
                <a:srgbClr val="8C2532"/>
              </a:solidFill>
            </a:endParaRPr>
          </a:p>
        </p:txBody>
      </p:sp>
      <p:sp>
        <p:nvSpPr>
          <p:cNvPr id="16389" name="Rectangle 2"/>
          <p:cNvSpPr>
            <a:spLocks noGrp="1" noChangeArrowheads="1"/>
          </p:cNvSpPr>
          <p:nvPr>
            <p:ph type="title"/>
          </p:nvPr>
        </p:nvSpPr>
        <p:spPr>
          <a:xfrm>
            <a:off x="298450" y="2005013"/>
            <a:ext cx="8845550" cy="881062"/>
          </a:xfrm>
        </p:spPr>
        <p:txBody>
          <a:bodyPr/>
          <a:lstStyle/>
          <a:p>
            <a:pPr eaLnBrk="1" hangingPunct="1"/>
            <a:r>
              <a:rPr lang="hu-HU" altLang="en-US" sz="6000" smtClean="0"/>
              <a:t>A szükséges fizikai ismeretek áttekintése </a:t>
            </a:r>
            <a:endParaRPr lang="en-US" altLang="en-US" sz="6000" smtClean="0"/>
          </a:p>
        </p:txBody>
      </p:sp>
      <p:sp>
        <p:nvSpPr>
          <p:cNvPr id="1639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92238" y="3870325"/>
            <a:ext cx="7581900" cy="2122488"/>
          </a:xfrm>
        </p:spPr>
        <p:txBody>
          <a:bodyPr/>
          <a:lstStyle/>
          <a:p>
            <a:pPr eaLnBrk="1" hangingPunct="1"/>
            <a:r>
              <a:rPr lang="hu-HU" altLang="en-US" smtClean="0"/>
              <a:t>Töltéshordozók a félvezetőben</a:t>
            </a:r>
            <a:endParaRPr lang="en-US" altLang="en-US" smtClean="0"/>
          </a:p>
          <a:p>
            <a:pPr eaLnBrk="1" hangingPunct="1"/>
            <a:r>
              <a:rPr lang="hu-HU" altLang="en-US" smtClean="0"/>
              <a:t>Áramok a félvezetőben</a:t>
            </a:r>
            <a:endParaRPr lang="en-US" altLang="en-US" smtClean="0"/>
          </a:p>
          <a:p>
            <a:pPr eaLnBrk="1" hangingPunct="1"/>
            <a:r>
              <a:rPr lang="en-US" altLang="en-US" smtClean="0"/>
              <a:t>Generáció, rekombináció, folytonossági egyenletek</a:t>
            </a:r>
          </a:p>
          <a:p>
            <a:pPr eaLnBrk="1" hangingPunct="1"/>
            <a:endParaRPr lang="en-US" altLang="en-US" smtClean="0"/>
          </a:p>
          <a:p>
            <a:pPr eaLnBrk="1" hangingPunct="1"/>
            <a:endParaRPr lang="en-US" altLang="en-US" smtClean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2" name="Date Placeholder 3"/>
          <p:cNvSpPr>
            <a:spLocks noGrp="1"/>
          </p:cNvSpPr>
          <p:nvPr>
            <p:ph type="dt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hu-HU" altLang="en-US" sz="1000" dirty="0" smtClean="0"/>
              <a:t>2017.02.21.</a:t>
            </a:r>
            <a:endParaRPr lang="en-US" altLang="en-US" sz="1000" dirty="0" smtClean="0"/>
          </a:p>
        </p:txBody>
      </p:sp>
      <p:sp>
        <p:nvSpPr>
          <p:cNvPr id="40963" name="Footer Placeholder 4"/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hu-HU" altLang="en-US" sz="1000" dirty="0" smtClean="0">
                <a:solidFill>
                  <a:srgbClr val="8C2532"/>
                </a:solidFill>
                <a:latin typeface="Arial Narrow" panose="020B0606020202030204" pitchFamily="34" charset="0"/>
              </a:rPr>
              <a:t>Mikroelektronika - Félvezető fizikai alapok © </a:t>
            </a:r>
            <a:r>
              <a:rPr lang="hu-HU" altLang="en-US" sz="1000" dirty="0" err="1" smtClean="0">
                <a:solidFill>
                  <a:srgbClr val="8C2532"/>
                </a:solidFill>
                <a:latin typeface="Arial Narrow" panose="020B0606020202030204" pitchFamily="34" charset="0"/>
              </a:rPr>
              <a:t>Poppe</a:t>
            </a:r>
            <a:r>
              <a:rPr lang="hu-HU" altLang="en-US" sz="1000" dirty="0" smtClean="0">
                <a:solidFill>
                  <a:srgbClr val="8C2532"/>
                </a:solidFill>
                <a:latin typeface="Arial Narrow" panose="020B0606020202030204" pitchFamily="34" charset="0"/>
              </a:rPr>
              <a:t> András, Székely Vladimír, Bognár György, BME-EET 2017</a:t>
            </a:r>
            <a:endParaRPr lang="en-US" altLang="en-US" sz="900" b="0" dirty="0" smtClean="0">
              <a:solidFill>
                <a:srgbClr val="8C2532"/>
              </a:solidFill>
              <a:latin typeface="Arial Narrow" panose="020B0606020202030204" pitchFamily="34" charset="0"/>
            </a:endParaRPr>
          </a:p>
        </p:txBody>
      </p:sp>
      <p:sp>
        <p:nvSpPr>
          <p:cNvPr id="40964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fld id="{807F07A1-E724-4B55-ACA8-FB5615A33155}" type="slidenum">
              <a:rPr lang="en-US" altLang="en-US" sz="1000">
                <a:solidFill>
                  <a:srgbClr val="8C2532"/>
                </a:solidFill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20</a:t>
            </a:fld>
            <a:endParaRPr lang="en-US" altLang="en-US" sz="1000">
              <a:solidFill>
                <a:srgbClr val="8C2532"/>
              </a:solidFill>
            </a:endParaRPr>
          </a:p>
        </p:txBody>
      </p:sp>
      <p:sp>
        <p:nvSpPr>
          <p:cNvPr id="40966" name="Rectangle 3"/>
          <p:cNvSpPr>
            <a:spLocks noGrp="1" noChangeArrowheads="1"/>
          </p:cNvSpPr>
          <p:nvPr>
            <p:ph type="title"/>
          </p:nvPr>
        </p:nvSpPr>
        <p:spPr>
          <a:xfrm>
            <a:off x="139700" y="461963"/>
            <a:ext cx="9004300" cy="881062"/>
          </a:xfrm>
        </p:spPr>
        <p:txBody>
          <a:bodyPr/>
          <a:lstStyle/>
          <a:p>
            <a:pPr eaLnBrk="1" hangingPunct="1"/>
            <a:r>
              <a:rPr lang="en-US" altLang="en-US" smtClean="0"/>
              <a:t>Hordoz</a:t>
            </a:r>
            <a:r>
              <a:rPr lang="hu-HU" altLang="en-US" smtClean="0"/>
              <a:t>ókoncentrációk számítása</a:t>
            </a:r>
          </a:p>
        </p:txBody>
      </p:sp>
      <p:sp>
        <p:nvSpPr>
          <p:cNvPr id="14" name="Rectangle 3"/>
          <p:cNvSpPr txBox="1">
            <a:spLocks noChangeArrowheads="1"/>
          </p:cNvSpPr>
          <p:nvPr/>
        </p:nvSpPr>
        <p:spPr bwMode="auto">
          <a:xfrm>
            <a:off x="187325" y="1406525"/>
            <a:ext cx="8834438" cy="4667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+mn-lt"/>
              </a:defRPr>
            </a:lvl2pPr>
            <a:lvl3pPr marL="1143000" indent="-228600" algn="l" rtl="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+mn-lt"/>
              </a:defRPr>
            </a:lvl3pPr>
            <a:lvl4pPr marL="1600200" indent="-228600" algn="l" rtl="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+mn-lt"/>
              </a:defRPr>
            </a:lvl4pPr>
            <a:lvl5pPr marL="2057400" indent="-228600" algn="l" rtl="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+mn-lt"/>
              </a:defRPr>
            </a:lvl5pPr>
            <a:lvl6pPr marL="2514600" indent="-228600" algn="l" rtl="0" fontAlgn="base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>
                <a:solidFill>
                  <a:srgbClr val="4D2885"/>
                </a:solidFill>
                <a:latin typeface="+mn-lt"/>
              </a:defRPr>
            </a:lvl6pPr>
            <a:lvl7pPr marL="2971800" indent="-228600" algn="l" rtl="0" fontAlgn="base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>
                <a:solidFill>
                  <a:srgbClr val="4D2885"/>
                </a:solidFill>
                <a:latin typeface="+mn-lt"/>
              </a:defRPr>
            </a:lvl7pPr>
            <a:lvl8pPr marL="3429000" indent="-228600" algn="l" rtl="0" fontAlgn="base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>
                <a:solidFill>
                  <a:srgbClr val="4D2885"/>
                </a:solidFill>
                <a:latin typeface="+mn-lt"/>
              </a:defRPr>
            </a:lvl8pPr>
            <a:lvl9pPr marL="3886200" indent="-228600" algn="l" rtl="0" fontAlgn="base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>
                <a:solidFill>
                  <a:srgbClr val="4D2885"/>
                </a:solidFill>
                <a:latin typeface="+mn-lt"/>
              </a:defRPr>
            </a:lvl9pPr>
          </a:lstStyle>
          <a:p>
            <a:pPr eaLnBrk="1" hangingPunct="1"/>
            <a:r>
              <a:rPr lang="hu-HU" altLang="en-US" kern="0" dirty="0" smtClean="0"/>
              <a:t>Alapelvek:</a:t>
            </a:r>
          </a:p>
          <a:p>
            <a:pPr lvl="1" eaLnBrk="1" hangingPunct="1"/>
            <a:r>
              <a:rPr lang="hu-HU" altLang="en-US" kern="0" dirty="0" smtClean="0"/>
              <a:t>Fermi-Dirac statisztikában elektronok megkülönböztethetetlenek</a:t>
            </a:r>
          </a:p>
          <a:p>
            <a:pPr lvl="1" eaLnBrk="1" hangingPunct="1"/>
            <a:r>
              <a:rPr lang="hu-HU" altLang="en-US" kern="0" dirty="0" smtClean="0"/>
              <a:t>Pauli elv</a:t>
            </a:r>
          </a:p>
          <a:p>
            <a:pPr lvl="1" eaLnBrk="1" hangingPunct="1"/>
            <a:r>
              <a:rPr lang="hu-HU" altLang="en-US" kern="0" dirty="0" smtClean="0"/>
              <a:t>Legkisebb energiájú sávok először betöltve</a:t>
            </a:r>
          </a:p>
          <a:p>
            <a:pPr lvl="1" eaLnBrk="1" hangingPunct="1"/>
            <a:r>
              <a:rPr lang="hu-HU" altLang="en-US" kern="0" dirty="0" smtClean="0"/>
              <a:t>Termikus átlagenergia ½·k·T</a:t>
            </a:r>
          </a:p>
          <a:p>
            <a:pPr lvl="1" eaLnBrk="1" hangingPunct="1"/>
            <a:r>
              <a:rPr lang="hu-HU" altLang="en-US" kern="0" dirty="0" smtClean="0"/>
              <a:t>A betöltési valószínűség f(W), akkor a </a:t>
            </a:r>
            <a:r>
              <a:rPr lang="hu-HU" altLang="en-US" kern="0" dirty="0" err="1" smtClean="0"/>
              <a:t>betöltetlenség</a:t>
            </a:r>
            <a:r>
              <a:rPr lang="hu-HU" altLang="en-US" kern="0" dirty="0" smtClean="0"/>
              <a:t> valószínűsége 1-f(W)</a:t>
            </a:r>
            <a:r>
              <a:rPr lang="hu-HU" altLang="en-US" sz="2000" kern="0" dirty="0" smtClean="0"/>
              <a:t/>
            </a:r>
            <a:br>
              <a:rPr lang="hu-HU" altLang="en-US" sz="2000" kern="0" dirty="0" smtClean="0"/>
            </a:br>
            <a:endParaRPr lang="hu-HU" altLang="en-US" sz="2000" kern="0" dirty="0" smtClean="0"/>
          </a:p>
          <a:p>
            <a:pPr eaLnBrk="1" hangingPunct="1"/>
            <a:endParaRPr lang="hu-HU" altLang="en-US" sz="2400" kern="0" dirty="0" smtClean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2" name="Date Placeholder 3"/>
          <p:cNvSpPr>
            <a:spLocks noGrp="1"/>
          </p:cNvSpPr>
          <p:nvPr>
            <p:ph type="dt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hu-HU" altLang="en-US" sz="1000" dirty="0" smtClean="0"/>
              <a:t>2017.02.21.</a:t>
            </a:r>
            <a:endParaRPr lang="en-US" altLang="en-US" sz="1000" dirty="0" smtClean="0"/>
          </a:p>
        </p:txBody>
      </p:sp>
      <p:sp>
        <p:nvSpPr>
          <p:cNvPr id="40963" name="Footer Placeholder 4"/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hu-HU" altLang="en-US" sz="1000" dirty="0" smtClean="0">
                <a:solidFill>
                  <a:srgbClr val="8C2532"/>
                </a:solidFill>
                <a:latin typeface="Arial Narrow" panose="020B0606020202030204" pitchFamily="34" charset="0"/>
              </a:rPr>
              <a:t>Mikroelektronika - Félvezető fizikai alapok © </a:t>
            </a:r>
            <a:r>
              <a:rPr lang="hu-HU" altLang="en-US" sz="1000" dirty="0" err="1" smtClean="0">
                <a:solidFill>
                  <a:srgbClr val="8C2532"/>
                </a:solidFill>
                <a:latin typeface="Arial Narrow" panose="020B0606020202030204" pitchFamily="34" charset="0"/>
              </a:rPr>
              <a:t>Poppe</a:t>
            </a:r>
            <a:r>
              <a:rPr lang="hu-HU" altLang="en-US" sz="1000" dirty="0" smtClean="0">
                <a:solidFill>
                  <a:srgbClr val="8C2532"/>
                </a:solidFill>
                <a:latin typeface="Arial Narrow" panose="020B0606020202030204" pitchFamily="34" charset="0"/>
              </a:rPr>
              <a:t> András, Székely Vladimír, Bognár György, BME-EET 2017</a:t>
            </a:r>
            <a:endParaRPr lang="en-US" altLang="en-US" sz="900" b="0" dirty="0" smtClean="0">
              <a:solidFill>
                <a:srgbClr val="8C2532"/>
              </a:solidFill>
              <a:latin typeface="Arial Narrow" panose="020B0606020202030204" pitchFamily="34" charset="0"/>
            </a:endParaRPr>
          </a:p>
        </p:txBody>
      </p:sp>
      <p:sp>
        <p:nvSpPr>
          <p:cNvPr id="40964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fld id="{807F07A1-E724-4B55-ACA8-FB5615A33155}" type="slidenum">
              <a:rPr lang="en-US" altLang="en-US" sz="1000">
                <a:solidFill>
                  <a:srgbClr val="8C2532"/>
                </a:solidFill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21</a:t>
            </a:fld>
            <a:endParaRPr lang="en-US" altLang="en-US" sz="1000">
              <a:solidFill>
                <a:srgbClr val="8C2532"/>
              </a:solidFill>
            </a:endParaRPr>
          </a:p>
        </p:txBody>
      </p:sp>
      <p:pic>
        <p:nvPicPr>
          <p:cNvPr id="40965" name="Picture 2" descr="2_9X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7063" y="1076325"/>
            <a:ext cx="7412037" cy="39195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66" name="Rectangle 3"/>
          <p:cNvSpPr>
            <a:spLocks noGrp="1" noChangeArrowheads="1"/>
          </p:cNvSpPr>
          <p:nvPr>
            <p:ph type="title"/>
          </p:nvPr>
        </p:nvSpPr>
        <p:spPr>
          <a:xfrm>
            <a:off x="139700" y="461963"/>
            <a:ext cx="9004300" cy="881062"/>
          </a:xfrm>
        </p:spPr>
        <p:txBody>
          <a:bodyPr/>
          <a:lstStyle/>
          <a:p>
            <a:pPr eaLnBrk="1" hangingPunct="1"/>
            <a:r>
              <a:rPr lang="en-US" altLang="en-US" smtClean="0"/>
              <a:t>Hordoz</a:t>
            </a:r>
            <a:r>
              <a:rPr lang="hu-HU" altLang="en-US" smtClean="0"/>
              <a:t>ókoncentrációk számítása</a:t>
            </a:r>
          </a:p>
        </p:txBody>
      </p:sp>
      <p:graphicFrame>
        <p:nvGraphicFramePr>
          <p:cNvPr id="40967" name="Object 4"/>
          <p:cNvGraphicFramePr>
            <a:graphicFrameLocks noChangeAspect="1"/>
          </p:cNvGraphicFramePr>
          <p:nvPr/>
        </p:nvGraphicFramePr>
        <p:xfrm>
          <a:off x="4419600" y="5076825"/>
          <a:ext cx="4279900" cy="12096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46463" name="Equation" r:id="rId5" imgW="1701800" imgH="482600" progId="Equation.3">
                  <p:embed/>
                </p:oleObj>
              </mc:Choice>
              <mc:Fallback>
                <p:oleObj name="Equation" r:id="rId5" imgW="1701800" imgH="482600" progId="Equation.3">
                  <p:embed/>
                  <p:pic>
                    <p:nvPicPr>
                      <p:cNvPr id="40967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419600" y="5076825"/>
                        <a:ext cx="4279900" cy="1209675"/>
                      </a:xfrm>
                      <a:prstGeom prst="rect">
                        <a:avLst/>
                      </a:prstGeom>
                      <a:solidFill>
                        <a:srgbClr val="D5262B">
                          <a:alpha val="39999"/>
                        </a:srgbClr>
                      </a:solidFill>
                      <a:ln w="19050">
                        <a:solidFill>
                          <a:srgbClr val="D5262B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0968" name="Object 5"/>
          <p:cNvGraphicFramePr>
            <a:graphicFrameLocks noChangeAspect="1"/>
          </p:cNvGraphicFramePr>
          <p:nvPr/>
        </p:nvGraphicFramePr>
        <p:xfrm>
          <a:off x="457200" y="5064125"/>
          <a:ext cx="3505200" cy="12176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46464" name="Equation" r:id="rId7" imgW="1422400" imgH="495300" progId="Equation.3">
                  <p:embed/>
                </p:oleObj>
              </mc:Choice>
              <mc:Fallback>
                <p:oleObj name="Equation" r:id="rId7" imgW="1422400" imgH="495300" progId="Equation.3">
                  <p:embed/>
                  <p:pic>
                    <p:nvPicPr>
                      <p:cNvPr id="40968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57200" y="5064125"/>
                        <a:ext cx="3505200" cy="1217613"/>
                      </a:xfrm>
                      <a:prstGeom prst="rect">
                        <a:avLst/>
                      </a:prstGeom>
                      <a:solidFill>
                        <a:srgbClr val="4D2885">
                          <a:alpha val="39999"/>
                        </a:srgbClr>
                      </a:solidFill>
                      <a:ln w="19050">
                        <a:solidFill>
                          <a:srgbClr val="4D2885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40969" name="Text Box 7"/>
          <p:cNvSpPr txBox="1">
            <a:spLocks noChangeArrowheads="1"/>
          </p:cNvSpPr>
          <p:nvPr/>
        </p:nvSpPr>
        <p:spPr bwMode="auto">
          <a:xfrm>
            <a:off x="3171825" y="2600325"/>
            <a:ext cx="1501775" cy="454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587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hu-HU" altLang="en-US" sz="1400">
                <a:solidFill>
                  <a:schemeClr val="tx1"/>
                </a:solidFill>
              </a:rPr>
              <a:t>lehetséges energiaállapotok</a:t>
            </a:r>
          </a:p>
        </p:txBody>
      </p:sp>
      <p:sp>
        <p:nvSpPr>
          <p:cNvPr id="40970" name="Text Box 8"/>
          <p:cNvSpPr txBox="1">
            <a:spLocks noChangeArrowheads="1"/>
          </p:cNvSpPr>
          <p:nvPr/>
        </p:nvSpPr>
        <p:spPr bwMode="auto">
          <a:xfrm>
            <a:off x="5276850" y="2438400"/>
            <a:ext cx="1400175" cy="635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587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hu-HU" altLang="en-US" sz="1400">
                <a:solidFill>
                  <a:schemeClr val="tx1"/>
                </a:solidFill>
              </a:rPr>
              <a:t>állapotok betöltési valószínűsége</a:t>
            </a:r>
          </a:p>
        </p:txBody>
      </p:sp>
      <p:sp>
        <p:nvSpPr>
          <p:cNvPr id="40971" name="Text Box 9"/>
          <p:cNvSpPr txBox="1">
            <a:spLocks noChangeArrowheads="1"/>
          </p:cNvSpPr>
          <p:nvPr/>
        </p:nvSpPr>
        <p:spPr bwMode="auto">
          <a:xfrm>
            <a:off x="6877050" y="2676525"/>
            <a:ext cx="1400175" cy="273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587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hu-HU" altLang="en-US" sz="1400">
                <a:solidFill>
                  <a:schemeClr val="tx1"/>
                </a:solidFill>
              </a:rPr>
              <a:t>koncentrációk</a:t>
            </a:r>
          </a:p>
        </p:txBody>
      </p:sp>
      <p:sp>
        <p:nvSpPr>
          <p:cNvPr id="40972" name="Text Box 12"/>
          <p:cNvSpPr txBox="1">
            <a:spLocks noChangeArrowheads="1"/>
          </p:cNvSpPr>
          <p:nvPr/>
        </p:nvSpPr>
        <p:spPr bwMode="auto">
          <a:xfrm>
            <a:off x="5238750" y="1347788"/>
            <a:ext cx="1400175" cy="273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587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hu-HU" altLang="en-US" sz="1400">
                <a:solidFill>
                  <a:schemeClr val="tx1"/>
                </a:solidFill>
              </a:rPr>
              <a:t>FD-statisztika:</a:t>
            </a:r>
          </a:p>
        </p:txBody>
      </p:sp>
      <p:graphicFrame>
        <p:nvGraphicFramePr>
          <p:cNvPr id="40973" name="Object 13"/>
          <p:cNvGraphicFramePr>
            <a:graphicFrameLocks noChangeAspect="1"/>
          </p:cNvGraphicFramePr>
          <p:nvPr/>
        </p:nvGraphicFramePr>
        <p:xfrm>
          <a:off x="5032375" y="1703388"/>
          <a:ext cx="1522413" cy="5873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46465" name="Equation" r:id="rId9" imgW="1612900" imgH="622300" progId="Equation.3">
                  <p:embed/>
                </p:oleObj>
              </mc:Choice>
              <mc:Fallback>
                <p:oleObj name="Equation" r:id="rId9" imgW="1612900" imgH="622300" progId="Equation.3">
                  <p:embed/>
                  <p:pic>
                    <p:nvPicPr>
                      <p:cNvPr id="40973" name="Object 1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032375" y="1703388"/>
                        <a:ext cx="1522413" cy="587375"/>
                      </a:xfrm>
                      <a:prstGeom prst="rect">
                        <a:avLst/>
                      </a:prstGeom>
                      <a:solidFill>
                        <a:srgbClr val="C0C0C0">
                          <a:alpha val="39999"/>
                        </a:srgbClr>
                      </a:solidFill>
                      <a:ln w="9525">
                        <a:solidFill>
                          <a:srgbClr val="808080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180986022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10" name="Date Placeholder 3"/>
          <p:cNvSpPr>
            <a:spLocks noGrp="1"/>
          </p:cNvSpPr>
          <p:nvPr>
            <p:ph type="dt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hu-HU" altLang="en-US" sz="1000" dirty="0" smtClean="0"/>
              <a:t>2017.02.21.</a:t>
            </a:r>
            <a:endParaRPr lang="en-US" altLang="en-US" sz="1000" dirty="0" smtClean="0"/>
          </a:p>
        </p:txBody>
      </p:sp>
      <p:sp>
        <p:nvSpPr>
          <p:cNvPr id="43011" name="Footer Placeholder 4"/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hu-HU" altLang="en-US" sz="1000" dirty="0" smtClean="0">
                <a:solidFill>
                  <a:srgbClr val="8C2532"/>
                </a:solidFill>
                <a:latin typeface="Arial Narrow" panose="020B0606020202030204" pitchFamily="34" charset="0"/>
              </a:rPr>
              <a:t>Mikroelektronika - Félvezető fizikai alapok © </a:t>
            </a:r>
            <a:r>
              <a:rPr lang="hu-HU" altLang="en-US" sz="1000" dirty="0" err="1" smtClean="0">
                <a:solidFill>
                  <a:srgbClr val="8C2532"/>
                </a:solidFill>
                <a:latin typeface="Arial Narrow" panose="020B0606020202030204" pitchFamily="34" charset="0"/>
              </a:rPr>
              <a:t>Poppe</a:t>
            </a:r>
            <a:r>
              <a:rPr lang="hu-HU" altLang="en-US" sz="1000" dirty="0" smtClean="0">
                <a:solidFill>
                  <a:srgbClr val="8C2532"/>
                </a:solidFill>
                <a:latin typeface="Arial Narrow" panose="020B0606020202030204" pitchFamily="34" charset="0"/>
              </a:rPr>
              <a:t> András, Székely Vladimír, Bognár György, BME-EET 2017</a:t>
            </a:r>
            <a:endParaRPr lang="en-US" altLang="en-US" sz="900" b="0" dirty="0" smtClean="0">
              <a:solidFill>
                <a:srgbClr val="8C2532"/>
              </a:solidFill>
              <a:latin typeface="Arial Narrow" panose="020B0606020202030204" pitchFamily="34" charset="0"/>
            </a:endParaRPr>
          </a:p>
        </p:txBody>
      </p:sp>
      <p:sp>
        <p:nvSpPr>
          <p:cNvPr id="43012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fld id="{CC9DF155-4173-4B5C-B53B-1A7B4EA44FEC}" type="slidenum">
              <a:rPr lang="en-US" altLang="en-US" sz="1000">
                <a:solidFill>
                  <a:srgbClr val="8C2532"/>
                </a:solidFill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22</a:t>
            </a:fld>
            <a:endParaRPr lang="en-US" altLang="en-US" sz="1000">
              <a:solidFill>
                <a:srgbClr val="8C2532"/>
              </a:solidFill>
            </a:endParaRPr>
          </a:p>
        </p:txBody>
      </p:sp>
      <p:pic>
        <p:nvPicPr>
          <p:cNvPr id="43013" name="Picture 6" descr="sav6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76925" y="3951288"/>
            <a:ext cx="2640013" cy="2227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301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hu-HU" altLang="en-US" dirty="0" smtClean="0"/>
              <a:t>Hordozókoncentrációk számítása</a:t>
            </a:r>
          </a:p>
        </p:txBody>
      </p:sp>
      <p:sp>
        <p:nvSpPr>
          <p:cNvPr id="4301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 eaLnBrk="1" hangingPunct="1"/>
            <a:r>
              <a:rPr lang="en-US" altLang="en-US" dirty="0" err="1" smtClean="0"/>
              <a:t>Az</a:t>
            </a:r>
            <a:r>
              <a:rPr lang="en-US" altLang="en-US" dirty="0" smtClean="0"/>
              <a:t> </a:t>
            </a:r>
            <a:r>
              <a:rPr lang="en-US" altLang="en-US" dirty="0" err="1" smtClean="0"/>
              <a:t>ered</a:t>
            </a:r>
            <a:r>
              <a:rPr lang="hu-HU" altLang="en-US" dirty="0" err="1" smtClean="0"/>
              <a:t>mény</a:t>
            </a:r>
            <a:r>
              <a:rPr lang="en-US" altLang="en-US" dirty="0" smtClean="0"/>
              <a:t>:</a:t>
            </a:r>
          </a:p>
          <a:p>
            <a:pPr eaLnBrk="1" hangingPunct="1"/>
            <a:endParaRPr lang="en-US" altLang="en-US" dirty="0" smtClean="0"/>
          </a:p>
          <a:p>
            <a:pPr eaLnBrk="1" hangingPunct="1"/>
            <a:endParaRPr lang="en-US" altLang="en-US" dirty="0" smtClean="0"/>
          </a:p>
          <a:p>
            <a:pPr eaLnBrk="1" hangingPunct="1"/>
            <a:endParaRPr lang="en-US" altLang="en-US" dirty="0" smtClean="0"/>
          </a:p>
          <a:p>
            <a:pPr eaLnBrk="1" hangingPunct="1"/>
            <a:endParaRPr lang="en-US" altLang="en-US" dirty="0" smtClean="0"/>
          </a:p>
          <a:p>
            <a:pPr eaLnBrk="1" hangingPunct="1"/>
            <a:r>
              <a:rPr lang="hu-HU" altLang="en-US" dirty="0" err="1" smtClean="0"/>
              <a:t>Adalékolatlan</a:t>
            </a:r>
            <a:r>
              <a:rPr lang="hu-HU" altLang="en-US" dirty="0" smtClean="0"/>
              <a:t> félvezetőre</a:t>
            </a:r>
            <a:r>
              <a:rPr lang="en-US" altLang="en-US" dirty="0" smtClean="0"/>
              <a:t> n = p = </a:t>
            </a:r>
            <a:r>
              <a:rPr lang="en-US" altLang="en-US" dirty="0" err="1" smtClean="0"/>
              <a:t>n</a:t>
            </a:r>
            <a:r>
              <a:rPr lang="en-US" altLang="en-US" baseline="-25000" dirty="0" err="1" smtClean="0"/>
              <a:t>i</a:t>
            </a:r>
            <a:endParaRPr lang="en-US" altLang="en-US" dirty="0" smtClean="0"/>
          </a:p>
          <a:p>
            <a:pPr lvl="1" eaLnBrk="1" hangingPunct="1"/>
            <a:r>
              <a:rPr lang="hu-HU" altLang="en-US" dirty="0" smtClean="0"/>
              <a:t>az ilyent</a:t>
            </a:r>
            <a:r>
              <a:rPr lang="en-US" altLang="en-US" dirty="0" smtClean="0"/>
              <a:t> </a:t>
            </a:r>
            <a:r>
              <a:rPr lang="en-US" altLang="en-US" b="1" i="1" dirty="0" smtClean="0"/>
              <a:t>intrinsic</a:t>
            </a:r>
            <a:r>
              <a:rPr lang="en-US" altLang="en-US" dirty="0" smtClean="0"/>
              <a:t> </a:t>
            </a:r>
            <a:r>
              <a:rPr lang="hu-HU" altLang="en-US" dirty="0" smtClean="0"/>
              <a:t>anyagnak hívják</a:t>
            </a:r>
          </a:p>
        </p:txBody>
      </p:sp>
      <p:graphicFrame>
        <p:nvGraphicFramePr>
          <p:cNvPr id="43016" name="Object 4"/>
          <p:cNvGraphicFramePr>
            <a:graphicFrameLocks noChangeAspect="1"/>
          </p:cNvGraphicFramePr>
          <p:nvPr/>
        </p:nvGraphicFramePr>
        <p:xfrm>
          <a:off x="4114800" y="1295400"/>
          <a:ext cx="4686300" cy="10572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29065" name="Equation" r:id="rId5" imgW="1905000" imgH="431800" progId="Equation.3">
                  <p:embed/>
                </p:oleObj>
              </mc:Choice>
              <mc:Fallback>
                <p:oleObj name="Equation" r:id="rId5" imgW="1905000" imgH="431800" progId="Equation.3">
                  <p:embed/>
                  <p:pic>
                    <p:nvPicPr>
                      <p:cNvPr id="0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114800" y="1295400"/>
                        <a:ext cx="4686300" cy="1057275"/>
                      </a:xfrm>
                      <a:prstGeom prst="rect">
                        <a:avLst/>
                      </a:prstGeom>
                      <a:solidFill>
                        <a:srgbClr val="4D2885">
                          <a:alpha val="39999"/>
                        </a:srgbClr>
                      </a:solidFill>
                      <a:ln w="25400">
                        <a:solidFill>
                          <a:srgbClr val="4D2885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3017" name="Object 5"/>
          <p:cNvGraphicFramePr>
            <a:graphicFrameLocks noChangeAspect="1"/>
          </p:cNvGraphicFramePr>
          <p:nvPr/>
        </p:nvGraphicFramePr>
        <p:xfrm>
          <a:off x="4114800" y="2514600"/>
          <a:ext cx="4692650" cy="10525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29066" name="Equation" r:id="rId7" imgW="1917700" imgH="431800" progId="Equation.3">
                  <p:embed/>
                </p:oleObj>
              </mc:Choice>
              <mc:Fallback>
                <p:oleObj name="Equation" r:id="rId7" imgW="1917700" imgH="431800" progId="Equation.3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114800" y="2514600"/>
                        <a:ext cx="4692650" cy="1052513"/>
                      </a:xfrm>
                      <a:prstGeom prst="rect">
                        <a:avLst/>
                      </a:prstGeom>
                      <a:solidFill>
                        <a:srgbClr val="D5262B">
                          <a:alpha val="39999"/>
                        </a:srgbClr>
                      </a:solidFill>
                      <a:ln w="25400">
                        <a:solidFill>
                          <a:srgbClr val="D5262B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3018" name="Object 7"/>
          <p:cNvGraphicFramePr>
            <a:graphicFrameLocks noChangeAspect="1"/>
          </p:cNvGraphicFramePr>
          <p:nvPr/>
        </p:nvGraphicFramePr>
        <p:xfrm>
          <a:off x="762000" y="4648200"/>
          <a:ext cx="3048000" cy="5969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29067" name="Equation" r:id="rId9" imgW="1168400" imgH="228600" progId="Equation.3">
                  <p:embed/>
                </p:oleObj>
              </mc:Choice>
              <mc:Fallback>
                <p:oleObj name="Equation" r:id="rId9" imgW="1168400" imgH="228600" progId="Equation.3">
                  <p:embed/>
                  <p:pic>
                    <p:nvPicPr>
                      <p:cNvPr id="0" name="Object 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62000" y="4648200"/>
                        <a:ext cx="3048000" cy="596900"/>
                      </a:xfrm>
                      <a:prstGeom prst="rect">
                        <a:avLst/>
                      </a:prstGeom>
                      <a:solidFill>
                        <a:srgbClr val="C0C0C0">
                          <a:alpha val="50195"/>
                        </a:srgbClr>
                      </a:solidFill>
                      <a:ln w="9525">
                        <a:solidFill>
                          <a:srgbClr val="4D2885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3019" name="Object 8"/>
          <p:cNvGraphicFramePr>
            <a:graphicFrameLocks noChangeAspect="1"/>
          </p:cNvGraphicFramePr>
          <p:nvPr/>
        </p:nvGraphicFramePr>
        <p:xfrm>
          <a:off x="1066800" y="5391150"/>
          <a:ext cx="2197100" cy="9683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29068" name="Equation" r:id="rId11" imgW="888614" imgH="393529" progId="Equation.3">
                  <p:embed/>
                </p:oleObj>
              </mc:Choice>
              <mc:Fallback>
                <p:oleObj name="Equation" r:id="rId11" imgW="888614" imgH="393529" progId="Equation.3">
                  <p:embed/>
                  <p:pic>
                    <p:nvPicPr>
                      <p:cNvPr id="0" name="Object 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066800" y="5391150"/>
                        <a:ext cx="2197100" cy="968375"/>
                      </a:xfrm>
                      <a:prstGeom prst="rect">
                        <a:avLst/>
                      </a:prstGeom>
                      <a:solidFill>
                        <a:srgbClr val="C0C0C0">
                          <a:alpha val="50195"/>
                        </a:srgbClr>
                      </a:solidFill>
                      <a:ln w="9525">
                        <a:solidFill>
                          <a:srgbClr val="4D2885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43020" name="Text Box 9"/>
          <p:cNvSpPr txBox="1">
            <a:spLocks noChangeArrowheads="1"/>
          </p:cNvSpPr>
          <p:nvPr/>
        </p:nvSpPr>
        <p:spPr bwMode="auto">
          <a:xfrm>
            <a:off x="3343275" y="5715000"/>
            <a:ext cx="1438275" cy="3508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587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2000"/>
              <a:t>= W</a:t>
            </a:r>
            <a:r>
              <a:rPr lang="en-US" altLang="en-US" sz="2000" baseline="-25000"/>
              <a:t>i</a:t>
            </a:r>
            <a:endParaRPr lang="hu-HU" altLang="en-US" sz="2000" baseline="-25000"/>
          </a:p>
        </p:txBody>
      </p:sp>
      <p:sp>
        <p:nvSpPr>
          <p:cNvPr id="441354" name="Text Box 10"/>
          <p:cNvSpPr txBox="1">
            <a:spLocks noChangeArrowheads="1"/>
          </p:cNvSpPr>
          <p:nvPr/>
        </p:nvSpPr>
        <p:spPr bwMode="auto">
          <a:xfrm>
            <a:off x="4343400" y="5810250"/>
            <a:ext cx="2257425" cy="366713"/>
          </a:xfrm>
          <a:prstGeom prst="rect">
            <a:avLst/>
          </a:prstGeom>
          <a:solidFill>
            <a:srgbClr val="FFFF99"/>
          </a:solidFill>
          <a:ln w="15875" algn="ctr">
            <a:solidFill>
              <a:srgbClr val="4D2885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2000" b="1"/>
              <a:t>W</a:t>
            </a:r>
            <a:r>
              <a:rPr lang="en-US" altLang="en-US" sz="2000" b="1" baseline="-25000"/>
              <a:t>F</a:t>
            </a:r>
            <a:r>
              <a:rPr lang="en-US" altLang="en-US" sz="2000" b="1"/>
              <a:t>: Fermi-</a:t>
            </a:r>
            <a:r>
              <a:rPr lang="hu-HU" altLang="en-US" sz="2000" b="1"/>
              <a:t>szint</a:t>
            </a:r>
            <a:endParaRPr lang="hu-HU" altLang="en-US" sz="2000" b="1" baseline="-2500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1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1354" grpId="0" animBg="1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8" name="Date Placeholder 3"/>
          <p:cNvSpPr>
            <a:spLocks noGrp="1"/>
          </p:cNvSpPr>
          <p:nvPr>
            <p:ph type="dt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hu-HU" altLang="en-US" sz="1000" dirty="0" smtClean="0"/>
              <a:t>2017.02.21.</a:t>
            </a:r>
            <a:endParaRPr lang="en-US" altLang="en-US" sz="1000" dirty="0" smtClean="0"/>
          </a:p>
        </p:txBody>
      </p:sp>
      <p:sp>
        <p:nvSpPr>
          <p:cNvPr id="45059" name="Footer Placeholder 4"/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hu-HU" altLang="en-US" sz="1000" dirty="0" smtClean="0">
                <a:solidFill>
                  <a:srgbClr val="8C2532"/>
                </a:solidFill>
                <a:latin typeface="Arial Narrow" panose="020B0606020202030204" pitchFamily="34" charset="0"/>
              </a:rPr>
              <a:t>Mikroelektronika - Félvezető fizikai alapok © </a:t>
            </a:r>
            <a:r>
              <a:rPr lang="hu-HU" altLang="en-US" sz="1000" dirty="0" err="1" smtClean="0">
                <a:solidFill>
                  <a:srgbClr val="8C2532"/>
                </a:solidFill>
                <a:latin typeface="Arial Narrow" panose="020B0606020202030204" pitchFamily="34" charset="0"/>
              </a:rPr>
              <a:t>Poppe</a:t>
            </a:r>
            <a:r>
              <a:rPr lang="hu-HU" altLang="en-US" sz="1000" dirty="0" smtClean="0">
                <a:solidFill>
                  <a:srgbClr val="8C2532"/>
                </a:solidFill>
                <a:latin typeface="Arial Narrow" panose="020B0606020202030204" pitchFamily="34" charset="0"/>
              </a:rPr>
              <a:t> András, Székely Vladimír, Bognár György, BME-EET 2017</a:t>
            </a:r>
            <a:endParaRPr lang="en-US" altLang="en-US" sz="900" b="0" dirty="0" smtClean="0">
              <a:solidFill>
                <a:srgbClr val="8C2532"/>
              </a:solidFill>
              <a:latin typeface="Arial Narrow" panose="020B0606020202030204" pitchFamily="34" charset="0"/>
            </a:endParaRPr>
          </a:p>
        </p:txBody>
      </p:sp>
      <p:sp>
        <p:nvSpPr>
          <p:cNvPr id="45060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fld id="{124BB461-F36F-4E77-9D7F-7BE6091D56E2}" type="slidenum">
              <a:rPr lang="en-US" altLang="en-US" sz="1000">
                <a:solidFill>
                  <a:srgbClr val="8C2532"/>
                </a:solidFill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23</a:t>
            </a:fld>
            <a:endParaRPr lang="en-US" altLang="en-US" sz="1000">
              <a:solidFill>
                <a:srgbClr val="8C2532"/>
              </a:solidFill>
            </a:endParaRPr>
          </a:p>
        </p:txBody>
      </p:sp>
      <p:sp>
        <p:nvSpPr>
          <p:cNvPr id="45061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mtClean="0"/>
              <a:t>A Fermi-szint</a:t>
            </a:r>
          </a:p>
        </p:txBody>
      </p:sp>
      <p:sp>
        <p:nvSpPr>
          <p:cNvPr id="45062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 eaLnBrk="1" hangingPunct="1"/>
            <a:r>
              <a:rPr lang="en-US" altLang="en-US" dirty="0" smtClean="0"/>
              <a:t>A Fermi-</a:t>
            </a:r>
            <a:r>
              <a:rPr lang="en-US" altLang="en-US" dirty="0" err="1" smtClean="0"/>
              <a:t>szint</a:t>
            </a:r>
            <a:r>
              <a:rPr lang="en-US" altLang="en-US" dirty="0" smtClean="0"/>
              <a:t> form</a:t>
            </a:r>
            <a:r>
              <a:rPr lang="hu-HU" altLang="en-US" dirty="0" err="1" smtClean="0"/>
              <a:t>ális</a:t>
            </a:r>
            <a:r>
              <a:rPr lang="hu-HU" altLang="en-US" dirty="0" smtClean="0"/>
              <a:t> definíciója: az az energiaszint, ahol a lehetséges állapotok betöltöttségi valószínűsége 1</a:t>
            </a:r>
            <a:r>
              <a:rPr lang="en-US" altLang="en-US" dirty="0" smtClean="0"/>
              <a:t>/2:</a:t>
            </a:r>
            <a:endParaRPr lang="hu-HU" altLang="en-US" dirty="0" smtClean="0"/>
          </a:p>
          <a:p>
            <a:pPr eaLnBrk="1" hangingPunct="1"/>
            <a:endParaRPr lang="hu-HU" altLang="en-US" sz="1600" dirty="0" smtClean="0"/>
          </a:p>
          <a:p>
            <a:pPr eaLnBrk="1" hangingPunct="1"/>
            <a:r>
              <a:rPr lang="hu-HU" altLang="en-US" dirty="0" smtClean="0"/>
              <a:t>Ez </a:t>
            </a:r>
            <a:r>
              <a:rPr lang="hu-HU" altLang="en-US" dirty="0" err="1" smtClean="0"/>
              <a:t>intrinsic</a:t>
            </a:r>
            <a:r>
              <a:rPr lang="hu-HU" altLang="en-US" dirty="0" smtClean="0"/>
              <a:t> anyagnál a tiltott sáv közepén van:</a:t>
            </a:r>
          </a:p>
          <a:p>
            <a:pPr eaLnBrk="1" hangingPunct="1"/>
            <a:endParaRPr lang="hu-HU" altLang="en-US" dirty="0" smtClean="0"/>
          </a:p>
          <a:p>
            <a:pPr eaLnBrk="1" hangingPunct="1"/>
            <a:endParaRPr lang="hu-HU" altLang="en-US" dirty="0" smtClean="0"/>
          </a:p>
          <a:p>
            <a:pPr eaLnBrk="1" hangingPunct="1"/>
            <a:endParaRPr lang="hu-HU" altLang="en-US" dirty="0" smtClean="0"/>
          </a:p>
          <a:p>
            <a:pPr eaLnBrk="1" hangingPunct="1"/>
            <a:endParaRPr lang="hu-HU" altLang="en-US" dirty="0" smtClean="0"/>
          </a:p>
          <a:p>
            <a:pPr eaLnBrk="1" hangingPunct="1"/>
            <a:endParaRPr lang="hu-HU" altLang="en-US" dirty="0" smtClean="0"/>
          </a:p>
          <a:p>
            <a:pPr eaLnBrk="1" hangingPunct="1"/>
            <a:endParaRPr lang="hu-HU" altLang="en-US" sz="1000" dirty="0" smtClean="0"/>
          </a:p>
          <a:p>
            <a:pPr eaLnBrk="1" hangingPunct="1"/>
            <a:r>
              <a:rPr lang="hu-HU" altLang="en-US" dirty="0" smtClean="0"/>
              <a:t>Ez az </a:t>
            </a:r>
            <a:r>
              <a:rPr lang="hu-HU" altLang="en-US" dirty="0" err="1" smtClean="0"/>
              <a:t>intrinsic</a:t>
            </a:r>
            <a:r>
              <a:rPr lang="hu-HU" altLang="en-US" dirty="0" smtClean="0"/>
              <a:t> Fermi-szint, </a:t>
            </a:r>
            <a:r>
              <a:rPr lang="hu-HU" altLang="en-US" dirty="0" err="1" smtClean="0"/>
              <a:t>W</a:t>
            </a:r>
            <a:r>
              <a:rPr lang="hu-HU" altLang="en-US" baseline="-25000" dirty="0" err="1" smtClean="0"/>
              <a:t>i</a:t>
            </a:r>
            <a:endParaRPr lang="hu-HU" altLang="en-US" baseline="-25000" dirty="0" smtClean="0"/>
          </a:p>
          <a:p>
            <a:pPr eaLnBrk="1" hangingPunct="1"/>
            <a:endParaRPr lang="en-US" altLang="en-US" dirty="0" smtClean="0"/>
          </a:p>
        </p:txBody>
      </p:sp>
      <p:graphicFrame>
        <p:nvGraphicFramePr>
          <p:cNvPr id="45063" name="Object 6"/>
          <p:cNvGraphicFramePr>
            <a:graphicFrameLocks noChangeAspect="1"/>
          </p:cNvGraphicFramePr>
          <p:nvPr/>
        </p:nvGraphicFramePr>
        <p:xfrm>
          <a:off x="5967413" y="2074863"/>
          <a:ext cx="2903537" cy="9302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41343" name="Equation" r:id="rId4" imgW="1943100" imgH="622300" progId="Equation.3">
                  <p:embed/>
                </p:oleObj>
              </mc:Choice>
              <mc:Fallback>
                <p:oleObj name="Equation" r:id="rId4" imgW="1943100" imgH="622300" progId="Equation.3">
                  <p:embed/>
                  <p:pic>
                    <p:nvPicPr>
                      <p:cNvPr id="0" name="Object 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967413" y="2074863"/>
                        <a:ext cx="2903537" cy="9302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C0C0C0">
                                <a:alpha val="39999"/>
                              </a:srgbClr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80808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5064" name="Object 10"/>
          <p:cNvGraphicFramePr>
            <a:graphicFrameLocks noChangeAspect="1"/>
          </p:cNvGraphicFramePr>
          <p:nvPr/>
        </p:nvGraphicFramePr>
        <p:xfrm>
          <a:off x="1173163" y="3408363"/>
          <a:ext cx="5503862" cy="253523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41344" name="Photo Editor Photo" r:id="rId6" imgW="8476190" imgH="3905795" progId="MSPhotoEd.3">
                  <p:embed/>
                </p:oleObj>
              </mc:Choice>
              <mc:Fallback>
                <p:oleObj name="Photo Editor Photo" r:id="rId6" imgW="8476190" imgH="3905795" progId="MSPhotoEd.3">
                  <p:embed/>
                  <p:pic>
                    <p:nvPicPr>
                      <p:cNvPr id="0" name="Object 1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173163" y="3408363"/>
                        <a:ext cx="5503862" cy="2535237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15875" algn="ctr">
                            <a:solidFill>
                              <a:srgbClr val="4D2885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5065" name="Object 11"/>
          <p:cNvGraphicFramePr>
            <a:graphicFrameLocks noChangeAspect="1"/>
          </p:cNvGraphicFramePr>
          <p:nvPr/>
        </p:nvGraphicFramePr>
        <p:xfrm>
          <a:off x="6699250" y="4314825"/>
          <a:ext cx="1785938" cy="7874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41345" name="Equation" r:id="rId8" imgW="888614" imgH="393529" progId="Equation.3">
                  <p:embed/>
                </p:oleObj>
              </mc:Choice>
              <mc:Fallback>
                <p:oleObj name="Equation" r:id="rId8" imgW="888614" imgH="393529" progId="Equation.3">
                  <p:embed/>
                  <p:pic>
                    <p:nvPicPr>
                      <p:cNvPr id="0" name="Object 1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699250" y="4314825"/>
                        <a:ext cx="1785938" cy="787400"/>
                      </a:xfrm>
                      <a:prstGeom prst="rect">
                        <a:avLst/>
                      </a:prstGeom>
                      <a:solidFill>
                        <a:srgbClr val="C0C0C0">
                          <a:alpha val="50195"/>
                        </a:srgbClr>
                      </a:solidFill>
                      <a:ln w="9525">
                        <a:solidFill>
                          <a:srgbClr val="4D2885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6" name="Date Placeholder 3"/>
          <p:cNvSpPr>
            <a:spLocks noGrp="1"/>
          </p:cNvSpPr>
          <p:nvPr>
            <p:ph type="dt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hu-HU" altLang="en-US" sz="1000" dirty="0" smtClean="0"/>
              <a:t>2017.02.21.</a:t>
            </a:r>
            <a:endParaRPr lang="en-US" altLang="en-US" sz="1000" dirty="0" smtClean="0"/>
          </a:p>
        </p:txBody>
      </p:sp>
      <p:sp>
        <p:nvSpPr>
          <p:cNvPr id="47107" name="Footer Placeholder 4"/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hu-HU" altLang="en-US" sz="1000" dirty="0" smtClean="0">
                <a:solidFill>
                  <a:srgbClr val="8C2532"/>
                </a:solidFill>
                <a:latin typeface="Arial Narrow" panose="020B0606020202030204" pitchFamily="34" charset="0"/>
              </a:rPr>
              <a:t>Mikroelektronika - Félvezető fizikai alapok © </a:t>
            </a:r>
            <a:r>
              <a:rPr lang="hu-HU" altLang="en-US" sz="1000" dirty="0" err="1" smtClean="0">
                <a:solidFill>
                  <a:srgbClr val="8C2532"/>
                </a:solidFill>
                <a:latin typeface="Arial Narrow" panose="020B0606020202030204" pitchFamily="34" charset="0"/>
              </a:rPr>
              <a:t>Poppe</a:t>
            </a:r>
            <a:r>
              <a:rPr lang="hu-HU" altLang="en-US" sz="1000" dirty="0" smtClean="0">
                <a:solidFill>
                  <a:srgbClr val="8C2532"/>
                </a:solidFill>
                <a:latin typeface="Arial Narrow" panose="020B0606020202030204" pitchFamily="34" charset="0"/>
              </a:rPr>
              <a:t> András, Székely Vladimír, Bognár György, BME-EET 2017</a:t>
            </a:r>
            <a:endParaRPr lang="en-US" altLang="en-US" sz="900" b="0" dirty="0" smtClean="0">
              <a:solidFill>
                <a:srgbClr val="8C2532"/>
              </a:solidFill>
              <a:latin typeface="Arial Narrow" panose="020B0606020202030204" pitchFamily="34" charset="0"/>
            </a:endParaRPr>
          </a:p>
        </p:txBody>
      </p:sp>
      <p:sp>
        <p:nvSpPr>
          <p:cNvPr id="47108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fld id="{460E86C7-A65C-4944-90E1-8FEA4D3A145E}" type="slidenum">
              <a:rPr lang="en-US" altLang="en-US" sz="1000">
                <a:solidFill>
                  <a:srgbClr val="8C2532"/>
                </a:solidFill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24</a:t>
            </a:fld>
            <a:endParaRPr lang="en-US" altLang="en-US" sz="1000">
              <a:solidFill>
                <a:srgbClr val="8C2532"/>
              </a:solidFill>
            </a:endParaRPr>
          </a:p>
        </p:txBody>
      </p:sp>
      <p:sp>
        <p:nvSpPr>
          <p:cNvPr id="47109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hu-HU" altLang="en-US" smtClean="0"/>
              <a:t>Töltéshordozó sűrűségek</a:t>
            </a:r>
          </a:p>
        </p:txBody>
      </p:sp>
      <p:sp>
        <p:nvSpPr>
          <p:cNvPr id="4711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309563" y="3540125"/>
            <a:ext cx="8834437" cy="1981200"/>
          </a:xfrm>
        </p:spPr>
        <p:txBody>
          <a:bodyPr/>
          <a:lstStyle/>
          <a:p>
            <a:pPr eaLnBrk="1" hangingPunct="1"/>
            <a:r>
              <a:rPr lang="en-US" altLang="en-US" b="1" smtClean="0"/>
              <a:t>Csak a hőmérséklettől függ</a:t>
            </a:r>
            <a:r>
              <a:rPr lang="en-US" altLang="en-US" smtClean="0"/>
              <a:t>, adalékolástól nem!</a:t>
            </a:r>
            <a:endParaRPr lang="hu-HU" altLang="en-US" smtClean="0"/>
          </a:p>
        </p:txBody>
      </p:sp>
      <p:graphicFrame>
        <p:nvGraphicFramePr>
          <p:cNvPr id="47111" name="Object 4"/>
          <p:cNvGraphicFramePr>
            <a:graphicFrameLocks noChangeAspect="1"/>
          </p:cNvGraphicFramePr>
          <p:nvPr/>
        </p:nvGraphicFramePr>
        <p:xfrm>
          <a:off x="552450" y="1304925"/>
          <a:ext cx="3733800" cy="8445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0089" name="Equation" r:id="rId4" imgW="1905000" imgH="431800" progId="Equation.3">
                  <p:embed/>
                </p:oleObj>
              </mc:Choice>
              <mc:Fallback>
                <p:oleObj name="Equation" r:id="rId4" imgW="1905000" imgH="431800" progId="Equation.3">
                  <p:embed/>
                  <p:pic>
                    <p:nvPicPr>
                      <p:cNvPr id="0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52450" y="1304925"/>
                        <a:ext cx="3733800" cy="844550"/>
                      </a:xfrm>
                      <a:prstGeom prst="rect">
                        <a:avLst/>
                      </a:prstGeom>
                      <a:solidFill>
                        <a:srgbClr val="4D2885">
                          <a:alpha val="39999"/>
                        </a:srgbClr>
                      </a:solidFill>
                      <a:ln w="25400">
                        <a:solidFill>
                          <a:srgbClr val="4D2885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7112" name="Object 5"/>
          <p:cNvGraphicFramePr>
            <a:graphicFrameLocks noChangeAspect="1"/>
          </p:cNvGraphicFramePr>
          <p:nvPr/>
        </p:nvGraphicFramePr>
        <p:xfrm>
          <a:off x="4505325" y="1314450"/>
          <a:ext cx="3756025" cy="8445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0090" name="Equation" r:id="rId6" imgW="1917700" imgH="431800" progId="Equation.3">
                  <p:embed/>
                </p:oleObj>
              </mc:Choice>
              <mc:Fallback>
                <p:oleObj name="Equation" r:id="rId6" imgW="1917700" imgH="431800" progId="Equation.3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505325" y="1314450"/>
                        <a:ext cx="3756025" cy="844550"/>
                      </a:xfrm>
                      <a:prstGeom prst="rect">
                        <a:avLst/>
                      </a:prstGeom>
                      <a:solidFill>
                        <a:srgbClr val="D5262B">
                          <a:alpha val="39999"/>
                        </a:srgbClr>
                      </a:solidFill>
                      <a:ln w="25400">
                        <a:solidFill>
                          <a:srgbClr val="D5262B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7113" name="Object 6"/>
          <p:cNvGraphicFramePr>
            <a:graphicFrameLocks noChangeAspect="1"/>
          </p:cNvGraphicFramePr>
          <p:nvPr/>
        </p:nvGraphicFramePr>
        <p:xfrm>
          <a:off x="1066800" y="2428875"/>
          <a:ext cx="6781800" cy="8985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0091" name="Equation" r:id="rId8" imgW="1905000" imgH="254000" progId="Equation.3">
                  <p:embed/>
                </p:oleObj>
              </mc:Choice>
              <mc:Fallback>
                <p:oleObj name="Equation" r:id="rId8" imgW="1905000" imgH="254000" progId="Equation.3">
                  <p:embed/>
                  <p:pic>
                    <p:nvPicPr>
                      <p:cNvPr id="0" name="Object 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066800" y="2428875"/>
                        <a:ext cx="6781800" cy="898525"/>
                      </a:xfrm>
                      <a:prstGeom prst="rect">
                        <a:avLst/>
                      </a:prstGeom>
                      <a:solidFill>
                        <a:srgbClr val="FFFF99"/>
                      </a:solidFill>
                      <a:ln w="28575">
                        <a:solidFill>
                          <a:srgbClr val="D5262B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7114" name="Object 7"/>
          <p:cNvGraphicFramePr>
            <a:graphicFrameLocks noChangeAspect="1"/>
          </p:cNvGraphicFramePr>
          <p:nvPr/>
        </p:nvGraphicFramePr>
        <p:xfrm>
          <a:off x="819150" y="4873625"/>
          <a:ext cx="2044700" cy="8413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0092" name="Equation" r:id="rId10" imgW="583947" imgH="241195" progId="Equation.3">
                  <p:embed/>
                </p:oleObj>
              </mc:Choice>
              <mc:Fallback>
                <p:oleObj name="Equation" r:id="rId10" imgW="583947" imgH="241195" progId="Equation.3">
                  <p:embed/>
                  <p:pic>
                    <p:nvPicPr>
                      <p:cNvPr id="0" name="Object 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1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819150" y="4873625"/>
                        <a:ext cx="2044700" cy="841375"/>
                      </a:xfrm>
                      <a:prstGeom prst="rect">
                        <a:avLst/>
                      </a:prstGeom>
                      <a:solidFill>
                        <a:srgbClr val="FFFF99"/>
                      </a:solidFill>
                      <a:ln w="57150">
                        <a:solidFill>
                          <a:srgbClr val="D5262B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47115" name="Text Box 8"/>
          <p:cNvSpPr txBox="1">
            <a:spLocks noChangeArrowheads="1"/>
          </p:cNvSpPr>
          <p:nvPr/>
        </p:nvSpPr>
        <p:spPr bwMode="auto">
          <a:xfrm>
            <a:off x="4876800" y="4495800"/>
            <a:ext cx="4095750" cy="1871663"/>
          </a:xfrm>
          <a:prstGeom prst="rect">
            <a:avLst/>
          </a:prstGeom>
          <a:solidFill>
            <a:srgbClr val="C0C0C0">
              <a:alpha val="50195"/>
            </a:srgbClr>
          </a:solidFill>
          <a:ln w="25400">
            <a:solidFill>
              <a:srgbClr val="4D2885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GB" altLang="en-US" sz="2000" b="1">
                <a:cs typeface="Arial" panose="020B0604020202020204" pitchFamily="34" charset="0"/>
              </a:rPr>
              <a:t>Szilíciumra, 300 K hőmérsékleten</a:t>
            </a:r>
            <a:endParaRPr lang="hu-HU" altLang="en-US" sz="2000" b="1">
              <a:cs typeface="Arial" panose="020B0604020202020204" pitchFamily="34" charset="0"/>
            </a:endParaRPr>
          </a:p>
          <a:p>
            <a:pPr algn="ctr">
              <a:lnSpc>
                <a:spcPct val="10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hu-HU" altLang="en-US" sz="2000" b="1">
                <a:cs typeface="Arial" panose="020B0604020202020204" pitchFamily="34" charset="0"/>
              </a:rPr>
              <a:t>n</a:t>
            </a:r>
            <a:r>
              <a:rPr lang="hu-HU" altLang="en-US" sz="2000" b="1" baseline="-25000">
                <a:cs typeface="Arial" panose="020B0604020202020204" pitchFamily="34" charset="0"/>
              </a:rPr>
              <a:t>i</a:t>
            </a:r>
            <a:r>
              <a:rPr lang="hu-HU" altLang="en-US" sz="2000" b="1">
                <a:cs typeface="Arial" panose="020B0604020202020204" pitchFamily="34" charset="0"/>
              </a:rPr>
              <a:t> </a:t>
            </a:r>
            <a:r>
              <a:rPr lang="en-US" altLang="en-US" sz="2000" b="1">
                <a:cs typeface="Arial" panose="020B0604020202020204" pitchFamily="34" charset="0"/>
              </a:rPr>
              <a:t>= 10</a:t>
            </a:r>
            <a:r>
              <a:rPr lang="en-US" altLang="en-US" sz="2000" b="1" baseline="30000">
                <a:cs typeface="Arial" panose="020B0604020202020204" pitchFamily="34" charset="0"/>
              </a:rPr>
              <a:t>10</a:t>
            </a:r>
            <a:r>
              <a:rPr lang="en-US" altLang="en-US" sz="2000" b="1">
                <a:cs typeface="Arial" panose="020B0604020202020204" pitchFamily="34" charset="0"/>
              </a:rPr>
              <a:t> /cm</a:t>
            </a:r>
            <a:r>
              <a:rPr lang="en-US" altLang="en-US" sz="2000" b="1" baseline="30000">
                <a:cs typeface="Arial" panose="020B0604020202020204" pitchFamily="34" charset="0"/>
              </a:rPr>
              <a:t>3</a:t>
            </a:r>
            <a:endParaRPr lang="en-US" altLang="en-US" sz="2000" b="1">
              <a:cs typeface="Arial" panose="020B0604020202020204" pitchFamily="34" charset="0"/>
            </a:endParaRPr>
          </a:p>
          <a:p>
            <a:pPr algn="ctr">
              <a:lnSpc>
                <a:spcPct val="10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800" b="1">
                <a:cs typeface="Arial" panose="020B0604020202020204" pitchFamily="34" charset="0"/>
              </a:rPr>
              <a:t>(10 elektron egy 0.01 mm élhosszúságú kockában)</a:t>
            </a:r>
            <a:endParaRPr lang="en-GB" altLang="en-US" sz="1800" b="1">
              <a:cs typeface="Arial" panose="020B0604020202020204" pitchFamily="34" charset="0"/>
            </a:endParaRPr>
          </a:p>
        </p:txBody>
      </p:sp>
      <p:sp>
        <p:nvSpPr>
          <p:cNvPr id="47116" name="Text Box 9"/>
          <p:cNvSpPr txBox="1">
            <a:spLocks noChangeArrowheads="1"/>
          </p:cNvSpPr>
          <p:nvPr/>
        </p:nvSpPr>
        <p:spPr bwMode="auto">
          <a:xfrm>
            <a:off x="622300" y="4241800"/>
            <a:ext cx="42672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GB" altLang="en-US" sz="2400" b="1">
                <a:cs typeface="Arial" panose="020B0604020202020204" pitchFamily="34" charset="0"/>
              </a:rPr>
              <a:t>A "tömeghatás törvénye"</a:t>
            </a:r>
            <a:endParaRPr lang="en-GB" altLang="en-US" sz="2400">
              <a:cs typeface="Arial" panose="020B0604020202020204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4" name="Date Placeholder 3"/>
          <p:cNvSpPr>
            <a:spLocks noGrp="1"/>
          </p:cNvSpPr>
          <p:nvPr>
            <p:ph type="dt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hu-HU" altLang="en-US" sz="1000" dirty="0" smtClean="0"/>
              <a:t>2017.02.21.</a:t>
            </a:r>
            <a:endParaRPr lang="en-US" altLang="en-US" sz="1000" dirty="0" smtClean="0"/>
          </a:p>
        </p:txBody>
      </p:sp>
      <p:sp>
        <p:nvSpPr>
          <p:cNvPr id="49155" name="Footer Placeholder 4"/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hu-HU" altLang="en-US" sz="1000" dirty="0" smtClean="0">
                <a:solidFill>
                  <a:srgbClr val="8C2532"/>
                </a:solidFill>
                <a:latin typeface="Arial Narrow" panose="020B0606020202030204" pitchFamily="34" charset="0"/>
              </a:rPr>
              <a:t>Mikroelektronika - Félvezető fizikai alapok © </a:t>
            </a:r>
            <a:r>
              <a:rPr lang="hu-HU" altLang="en-US" sz="1000" dirty="0" err="1" smtClean="0">
                <a:solidFill>
                  <a:srgbClr val="8C2532"/>
                </a:solidFill>
                <a:latin typeface="Arial Narrow" panose="020B0606020202030204" pitchFamily="34" charset="0"/>
              </a:rPr>
              <a:t>Poppe</a:t>
            </a:r>
            <a:r>
              <a:rPr lang="hu-HU" altLang="en-US" sz="1000" dirty="0" smtClean="0">
                <a:solidFill>
                  <a:srgbClr val="8C2532"/>
                </a:solidFill>
                <a:latin typeface="Arial Narrow" panose="020B0606020202030204" pitchFamily="34" charset="0"/>
              </a:rPr>
              <a:t> András, Székely Vladimír, Bognár György, BME-EET 2017</a:t>
            </a:r>
            <a:endParaRPr lang="en-US" altLang="en-US" sz="900" b="0" dirty="0" smtClean="0">
              <a:solidFill>
                <a:srgbClr val="8C2532"/>
              </a:solidFill>
              <a:latin typeface="Arial Narrow" panose="020B0606020202030204" pitchFamily="34" charset="0"/>
            </a:endParaRPr>
          </a:p>
        </p:txBody>
      </p:sp>
      <p:sp>
        <p:nvSpPr>
          <p:cNvPr id="49156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fld id="{6753AF8D-C0B4-4176-8357-9C539DA1D661}" type="slidenum">
              <a:rPr lang="en-US" altLang="en-US" sz="1000">
                <a:solidFill>
                  <a:srgbClr val="8C2532"/>
                </a:solidFill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25</a:t>
            </a:fld>
            <a:endParaRPr lang="en-US" altLang="en-US" sz="1000">
              <a:solidFill>
                <a:srgbClr val="8C2532"/>
              </a:solidFill>
            </a:endParaRPr>
          </a:p>
        </p:txBody>
      </p:sp>
      <p:sp>
        <p:nvSpPr>
          <p:cNvPr id="49157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hu-HU" altLang="en-US" smtClean="0"/>
              <a:t>Töltéshordozó sűrűségek</a:t>
            </a:r>
          </a:p>
        </p:txBody>
      </p:sp>
      <p:sp>
        <p:nvSpPr>
          <p:cNvPr id="443395" name="Rectangle 3"/>
          <p:cNvSpPr>
            <a:spLocks noGrp="1" noChangeArrowheads="1"/>
          </p:cNvSpPr>
          <p:nvPr>
            <p:ph type="body" idx="1"/>
          </p:nvPr>
        </p:nvSpPr>
        <p:spPr/>
        <p:txBody>
          <a:bodyPr/>
          <a:lstStyle/>
          <a:p>
            <a:pPr eaLnBrk="1" hangingPunct="1"/>
            <a:r>
              <a:rPr lang="fr-FR" altLang="en-US" smtClean="0"/>
              <a:t>Si, T = 300 K, donor </a:t>
            </a:r>
            <a:r>
              <a:rPr lang="hu-HU" altLang="en-US" smtClean="0"/>
              <a:t>koncentráció</a:t>
            </a:r>
            <a:r>
              <a:rPr lang="fr-FR" altLang="en-US" smtClean="0"/>
              <a:t> N</a:t>
            </a:r>
            <a:r>
              <a:rPr lang="fr-FR" altLang="en-US" baseline="-25000" smtClean="0"/>
              <a:t>D</a:t>
            </a:r>
            <a:r>
              <a:rPr lang="fr-FR" altLang="en-US" smtClean="0"/>
              <a:t> = 10</a:t>
            </a:r>
            <a:r>
              <a:rPr lang="fr-FR" altLang="en-US" baseline="50000" smtClean="0"/>
              <a:t>17</a:t>
            </a:r>
            <a:r>
              <a:rPr lang="fr-FR" altLang="en-US" smtClean="0"/>
              <a:t> /cm</a:t>
            </a:r>
            <a:r>
              <a:rPr lang="fr-FR" altLang="en-US" baseline="50000" smtClean="0"/>
              <a:t>3</a:t>
            </a:r>
          </a:p>
          <a:p>
            <a:pPr eaLnBrk="1" hangingPunct="1"/>
            <a:endParaRPr lang="en-US" altLang="en-US" smtClean="0"/>
          </a:p>
          <a:p>
            <a:pPr eaLnBrk="1" hangingPunct="1"/>
            <a:r>
              <a:rPr lang="en-US" altLang="en-US" b="1" smtClean="0">
                <a:solidFill>
                  <a:srgbClr val="8C2532"/>
                </a:solidFill>
              </a:rPr>
              <a:t>Mennyi az elektron- és a lyuksűrűség értéke?</a:t>
            </a:r>
          </a:p>
          <a:p>
            <a:pPr lvl="1" eaLnBrk="1" hangingPunct="1"/>
            <a:r>
              <a:rPr lang="en-US" altLang="en-US" smtClean="0"/>
              <a:t>Donor </a:t>
            </a:r>
            <a:r>
              <a:rPr lang="hu-HU" altLang="en-US" smtClean="0"/>
              <a:t>adalékolás</a:t>
            </a:r>
            <a:r>
              <a:rPr lang="en-US" altLang="en-US" smtClean="0"/>
              <a:t> </a:t>
            </a:r>
            <a:r>
              <a:rPr lang="en-US" altLang="en-US" smtClean="0">
                <a:sym typeface="Symbol" panose="05050102010706020507" pitchFamily="18" charset="2"/>
              </a:rPr>
              <a:t> 	n  N</a:t>
            </a:r>
            <a:r>
              <a:rPr lang="en-US" altLang="en-US" baseline="-25000" smtClean="0">
                <a:sym typeface="Symbol" panose="05050102010706020507" pitchFamily="18" charset="2"/>
              </a:rPr>
              <a:t>D </a:t>
            </a:r>
            <a:r>
              <a:rPr lang="fr-FR" altLang="en-US" smtClean="0"/>
              <a:t>= </a:t>
            </a:r>
            <a:r>
              <a:rPr lang="fr-FR" altLang="en-US" b="1" u="sng" smtClean="0"/>
              <a:t>10</a:t>
            </a:r>
            <a:r>
              <a:rPr lang="fr-FR" altLang="en-US" b="1" u="sng" baseline="50000" smtClean="0"/>
              <a:t>17</a:t>
            </a:r>
            <a:r>
              <a:rPr lang="fr-FR" altLang="en-US" b="1" u="sng" smtClean="0"/>
              <a:t> /cm</a:t>
            </a:r>
            <a:r>
              <a:rPr lang="fr-FR" altLang="en-US" b="1" u="sng" baseline="50000" smtClean="0"/>
              <a:t>3</a:t>
            </a:r>
          </a:p>
          <a:p>
            <a:pPr lvl="1" eaLnBrk="1" hangingPunct="1"/>
            <a:r>
              <a:rPr lang="hu-HU" altLang="en-US" smtClean="0">
                <a:sym typeface="Symbol" panose="05050102010706020507" pitchFamily="18" charset="2"/>
              </a:rPr>
              <a:t>Lyuk koncentráció</a:t>
            </a:r>
            <a:r>
              <a:rPr lang="en-US" altLang="en-US" smtClean="0">
                <a:sym typeface="Symbol" panose="05050102010706020507" pitchFamily="18" charset="2"/>
              </a:rPr>
              <a:t>:	p = n</a:t>
            </a:r>
            <a:r>
              <a:rPr lang="en-US" altLang="en-US" baseline="-25000" smtClean="0">
                <a:sym typeface="Symbol" panose="05050102010706020507" pitchFamily="18" charset="2"/>
              </a:rPr>
              <a:t>i</a:t>
            </a:r>
            <a:r>
              <a:rPr lang="en-US" altLang="en-US" baseline="50000" smtClean="0">
                <a:sym typeface="Symbol" panose="05050102010706020507" pitchFamily="18" charset="2"/>
              </a:rPr>
              <a:t>2</a:t>
            </a:r>
            <a:r>
              <a:rPr lang="en-US" altLang="en-US" smtClean="0">
                <a:sym typeface="Symbol" panose="05050102010706020507" pitchFamily="18" charset="2"/>
              </a:rPr>
              <a:t>/n = </a:t>
            </a:r>
            <a:r>
              <a:rPr lang="en-GB" altLang="en-US" b="1" smtClean="0">
                <a:cs typeface="Arial" panose="020B0604020202020204" pitchFamily="34" charset="0"/>
              </a:rPr>
              <a:t>10</a:t>
            </a:r>
            <a:r>
              <a:rPr lang="en-GB" altLang="en-US" b="1" baseline="50000" smtClean="0">
                <a:cs typeface="Arial" panose="020B0604020202020204" pitchFamily="34" charset="0"/>
              </a:rPr>
              <a:t>20</a:t>
            </a:r>
            <a:r>
              <a:rPr lang="en-GB" altLang="en-US" b="1" smtClean="0">
                <a:cs typeface="Arial" panose="020B0604020202020204" pitchFamily="34" charset="0"/>
              </a:rPr>
              <a:t>/10</a:t>
            </a:r>
            <a:r>
              <a:rPr lang="en-GB" altLang="en-US" b="1" baseline="50000" smtClean="0">
                <a:cs typeface="Arial" panose="020B0604020202020204" pitchFamily="34" charset="0"/>
              </a:rPr>
              <a:t>17</a:t>
            </a:r>
            <a:r>
              <a:rPr lang="en-GB" altLang="en-US" b="1" smtClean="0">
                <a:cs typeface="Arial" panose="020B0604020202020204" pitchFamily="34" charset="0"/>
              </a:rPr>
              <a:t> = </a:t>
            </a:r>
            <a:r>
              <a:rPr lang="en-GB" altLang="en-US" b="1" u="sng" smtClean="0">
                <a:cs typeface="Arial" panose="020B0604020202020204" pitchFamily="34" charset="0"/>
              </a:rPr>
              <a:t>10</a:t>
            </a:r>
            <a:r>
              <a:rPr lang="en-GB" altLang="en-US" b="1" u="sng" baseline="50000" smtClean="0">
                <a:cs typeface="Arial" panose="020B0604020202020204" pitchFamily="34" charset="0"/>
              </a:rPr>
              <a:t>3</a:t>
            </a:r>
            <a:r>
              <a:rPr lang="en-GB" altLang="en-US" b="1" u="sng" smtClean="0">
                <a:cs typeface="Arial" panose="020B0604020202020204" pitchFamily="34" charset="0"/>
              </a:rPr>
              <a:t>/cm</a:t>
            </a:r>
            <a:r>
              <a:rPr lang="en-GB" altLang="en-US" b="1" u="sng" baseline="50000" smtClean="0">
                <a:cs typeface="Arial" panose="020B0604020202020204" pitchFamily="34" charset="0"/>
              </a:rPr>
              <a:t>3</a:t>
            </a:r>
          </a:p>
          <a:p>
            <a:pPr eaLnBrk="1" hangingPunct="1"/>
            <a:endParaRPr lang="en-US" altLang="en-US" sz="2400" b="1" u="sng" smtClean="0">
              <a:cs typeface="Arial" panose="020B0604020202020204" pitchFamily="34" charset="0"/>
            </a:endParaRPr>
          </a:p>
          <a:p>
            <a:pPr eaLnBrk="1" hangingPunct="1"/>
            <a:r>
              <a:rPr lang="en-US" altLang="en-US" b="1" smtClean="0">
                <a:solidFill>
                  <a:srgbClr val="8C2532"/>
                </a:solidFill>
                <a:cs typeface="Arial" panose="020B0604020202020204" pitchFamily="34" charset="0"/>
              </a:rPr>
              <a:t>Mekkora az adalék atomok relatív sűrűsége?</a:t>
            </a:r>
          </a:p>
          <a:p>
            <a:pPr lvl="1" eaLnBrk="1" hangingPunct="1"/>
            <a:r>
              <a:rPr lang="en-GB" altLang="en-US" smtClean="0"/>
              <a:t>1 cm</a:t>
            </a:r>
            <a:r>
              <a:rPr lang="en-GB" altLang="en-US" baseline="50000" smtClean="0"/>
              <a:t>3</a:t>
            </a:r>
            <a:r>
              <a:rPr lang="en-GB" altLang="en-US" smtClean="0"/>
              <a:t> Si</a:t>
            </a:r>
            <a:r>
              <a:rPr lang="hu-HU" altLang="en-US" smtClean="0"/>
              <a:t>-ban </a:t>
            </a:r>
            <a:r>
              <a:rPr lang="en-GB" altLang="en-US" smtClean="0"/>
              <a:t>5</a:t>
            </a:r>
            <a:r>
              <a:rPr lang="en-GB" altLang="en-US" smtClean="0">
                <a:sym typeface="Symbol" panose="05050102010706020507" pitchFamily="18" charset="2"/>
              </a:rPr>
              <a:t>1</a:t>
            </a:r>
            <a:r>
              <a:rPr lang="en-US" altLang="en-US" smtClean="0">
                <a:sym typeface="Symbol" panose="05050102010706020507" pitchFamily="18" charset="2"/>
              </a:rPr>
              <a:t>0</a:t>
            </a:r>
            <a:r>
              <a:rPr lang="en-US" altLang="en-US" baseline="50000" smtClean="0">
                <a:sym typeface="Symbol" panose="05050102010706020507" pitchFamily="18" charset="2"/>
              </a:rPr>
              <a:t>22</a:t>
            </a:r>
            <a:r>
              <a:rPr lang="en-US" altLang="en-US" smtClean="0">
                <a:sym typeface="Symbol" panose="05050102010706020507" pitchFamily="18" charset="2"/>
              </a:rPr>
              <a:t> atom</a:t>
            </a:r>
            <a:r>
              <a:rPr lang="hu-HU" altLang="en-US" smtClean="0">
                <a:sym typeface="Symbol" panose="05050102010706020507" pitchFamily="18" charset="2"/>
              </a:rPr>
              <a:t> van</a:t>
            </a:r>
            <a:r>
              <a:rPr lang="en-US" altLang="en-US" smtClean="0">
                <a:sym typeface="Symbol" panose="05050102010706020507" pitchFamily="18" charset="2"/>
              </a:rPr>
              <a:t> </a:t>
            </a:r>
          </a:p>
          <a:p>
            <a:pPr lvl="1" eaLnBrk="1" hangingPunct="1"/>
            <a:r>
              <a:rPr lang="hu-HU" altLang="en-US" smtClean="0">
                <a:sym typeface="Symbol" panose="05050102010706020507" pitchFamily="18" charset="2"/>
              </a:rPr>
              <a:t>tehát</a:t>
            </a:r>
            <a:r>
              <a:rPr lang="en-US" altLang="en-US" smtClean="0">
                <a:sym typeface="Symbol" panose="05050102010706020507" pitchFamily="18" charset="2"/>
              </a:rPr>
              <a:t>, </a:t>
            </a:r>
            <a:r>
              <a:rPr lang="fr-FR" altLang="en-US" smtClean="0"/>
              <a:t>10</a:t>
            </a:r>
            <a:r>
              <a:rPr lang="fr-FR" altLang="en-US" baseline="50000" smtClean="0"/>
              <a:t>17</a:t>
            </a:r>
            <a:r>
              <a:rPr lang="fr-FR" altLang="en-US" smtClean="0"/>
              <a:t>/ </a:t>
            </a:r>
            <a:r>
              <a:rPr lang="en-GB" altLang="en-US" smtClean="0"/>
              <a:t>5</a:t>
            </a:r>
            <a:r>
              <a:rPr lang="en-GB" altLang="en-US" smtClean="0">
                <a:sym typeface="Symbol" panose="05050102010706020507" pitchFamily="18" charset="2"/>
              </a:rPr>
              <a:t>1</a:t>
            </a:r>
            <a:r>
              <a:rPr lang="en-US" altLang="en-US" smtClean="0">
                <a:sym typeface="Symbol" panose="05050102010706020507" pitchFamily="18" charset="2"/>
              </a:rPr>
              <a:t>0</a:t>
            </a:r>
            <a:r>
              <a:rPr lang="en-US" altLang="en-US" baseline="50000" smtClean="0">
                <a:sym typeface="Symbol" panose="05050102010706020507" pitchFamily="18" charset="2"/>
              </a:rPr>
              <a:t>22</a:t>
            </a:r>
            <a:r>
              <a:rPr lang="en-US" altLang="en-US" smtClean="0">
                <a:sym typeface="Symbol" panose="05050102010706020507" pitchFamily="18" charset="2"/>
              </a:rPr>
              <a:t> = </a:t>
            </a:r>
            <a:r>
              <a:rPr lang="en-GB" altLang="en-US" b="1" u="sng" smtClean="0"/>
              <a:t>2</a:t>
            </a:r>
            <a:r>
              <a:rPr lang="en-GB" altLang="en-US" b="1" u="sng" smtClean="0">
                <a:sym typeface="Symbol" panose="05050102010706020507" pitchFamily="18" charset="2"/>
              </a:rPr>
              <a:t>1</a:t>
            </a:r>
            <a:r>
              <a:rPr lang="en-US" altLang="en-US" b="1" u="sng" smtClean="0">
                <a:sym typeface="Symbol" panose="05050102010706020507" pitchFamily="18" charset="2"/>
              </a:rPr>
              <a:t>0</a:t>
            </a:r>
            <a:r>
              <a:rPr lang="en-US" altLang="en-US" b="1" u="sng" baseline="50000" smtClean="0">
                <a:sym typeface="Symbol" panose="05050102010706020507" pitchFamily="18" charset="2"/>
              </a:rPr>
              <a:t>-6</a:t>
            </a:r>
            <a:r>
              <a:rPr lang="en-US" altLang="en-US" smtClean="0">
                <a:sym typeface="Symbol" panose="05050102010706020507" pitchFamily="18" charset="2"/>
              </a:rPr>
              <a:t> </a:t>
            </a:r>
          </a:p>
          <a:p>
            <a:pPr lvl="1" eaLnBrk="1" hangingPunct="1"/>
            <a:endParaRPr lang="en-US" altLang="en-US" b="1" smtClean="0">
              <a:sym typeface="Symbol" panose="05050102010706020507" pitchFamily="18" charset="2"/>
            </a:endParaRPr>
          </a:p>
          <a:p>
            <a:pPr lvl="1" eaLnBrk="1" hangingPunct="1"/>
            <a:r>
              <a:rPr lang="hu-HU" altLang="en-US" b="1" smtClean="0">
                <a:sym typeface="Symbol" panose="05050102010706020507" pitchFamily="18" charset="2"/>
              </a:rPr>
              <a:t>Az adalékolt szilícium tisztasága</a:t>
            </a:r>
            <a:r>
              <a:rPr lang="en-US" altLang="en-US" b="1" smtClean="0">
                <a:sym typeface="Symbol" panose="05050102010706020507" pitchFamily="18" charset="2"/>
              </a:rPr>
              <a:t> 0.999998</a:t>
            </a:r>
          </a:p>
        </p:txBody>
      </p:sp>
      <p:sp>
        <p:nvSpPr>
          <p:cNvPr id="49159" name="Text Box 4"/>
          <p:cNvSpPr txBox="1">
            <a:spLocks noChangeArrowheads="1"/>
          </p:cNvSpPr>
          <p:nvPr/>
        </p:nvSpPr>
        <p:spPr bwMode="auto">
          <a:xfrm>
            <a:off x="7115175" y="676275"/>
            <a:ext cx="1828800" cy="576263"/>
          </a:xfrm>
          <a:prstGeom prst="rect">
            <a:avLst/>
          </a:prstGeom>
          <a:solidFill>
            <a:srgbClr val="FF3300"/>
          </a:solidFill>
          <a:ln w="57150">
            <a:solidFill>
              <a:srgbClr val="FFFF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GB" altLang="en-US" b="1">
                <a:solidFill>
                  <a:srgbClr val="FFFF00"/>
                </a:solidFill>
                <a:latin typeface="Bookman Old Style" panose="02050604050505020204" pitchFamily="18" charset="0"/>
              </a:rPr>
              <a:t>P</a:t>
            </a:r>
            <a:r>
              <a:rPr lang="hu-HU" altLang="en-US" b="1">
                <a:solidFill>
                  <a:srgbClr val="FFFF00"/>
                </a:solidFill>
                <a:latin typeface="Bookman Old Style" panose="02050604050505020204" pitchFamily="18" charset="0"/>
              </a:rPr>
              <a:t>élda</a:t>
            </a:r>
            <a:endParaRPr lang="en-GB" altLang="en-US" b="1">
              <a:solidFill>
                <a:schemeClr val="tx1"/>
              </a:solidFill>
              <a:latin typeface="Bookman Old Style" panose="020506040505050202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339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339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339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339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339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339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3395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3395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3395" grpId="0" build="p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2" name="Date Placeholder 4"/>
          <p:cNvSpPr>
            <a:spLocks noGrp="1"/>
          </p:cNvSpPr>
          <p:nvPr>
            <p:ph type="dt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hu-HU" altLang="en-US" sz="1000" dirty="0" smtClean="0"/>
              <a:t>2017.02.21.</a:t>
            </a:r>
            <a:endParaRPr lang="en-US" altLang="en-US" sz="1000" dirty="0" smtClean="0"/>
          </a:p>
        </p:txBody>
      </p:sp>
      <p:sp>
        <p:nvSpPr>
          <p:cNvPr id="51203" name="Footer Placeholder 5"/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hu-HU" altLang="en-US" sz="1000" dirty="0" smtClean="0">
                <a:solidFill>
                  <a:srgbClr val="8C2532"/>
                </a:solidFill>
                <a:latin typeface="Arial Narrow" panose="020B0606020202030204" pitchFamily="34" charset="0"/>
              </a:rPr>
              <a:t>Mikroelektronika - Félvezető fizikai alapok © </a:t>
            </a:r>
            <a:r>
              <a:rPr lang="hu-HU" altLang="en-US" sz="1000" dirty="0" err="1" smtClean="0">
                <a:solidFill>
                  <a:srgbClr val="8C2532"/>
                </a:solidFill>
                <a:latin typeface="Arial Narrow" panose="020B0606020202030204" pitchFamily="34" charset="0"/>
              </a:rPr>
              <a:t>Poppe</a:t>
            </a:r>
            <a:r>
              <a:rPr lang="hu-HU" altLang="en-US" sz="1000" dirty="0" smtClean="0">
                <a:solidFill>
                  <a:srgbClr val="8C2532"/>
                </a:solidFill>
                <a:latin typeface="Arial Narrow" panose="020B0606020202030204" pitchFamily="34" charset="0"/>
              </a:rPr>
              <a:t> András, Székely Vladimír, Bognár György, BME-EET 2017</a:t>
            </a:r>
            <a:endParaRPr lang="en-US" altLang="en-US" sz="900" b="0" dirty="0" smtClean="0">
              <a:solidFill>
                <a:srgbClr val="8C2532"/>
              </a:solidFill>
              <a:latin typeface="Arial Narrow" panose="020B0606020202030204" pitchFamily="34" charset="0"/>
            </a:endParaRPr>
          </a:p>
        </p:txBody>
      </p:sp>
      <p:sp>
        <p:nvSpPr>
          <p:cNvPr id="51204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fld id="{DAEBE655-49E4-4EAC-BEAE-801BC814E82E}" type="slidenum">
              <a:rPr lang="en-US" altLang="en-US" sz="1000">
                <a:solidFill>
                  <a:srgbClr val="8C2532"/>
                </a:solidFill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26</a:t>
            </a:fld>
            <a:endParaRPr lang="en-US" altLang="en-US" sz="1000">
              <a:solidFill>
                <a:srgbClr val="8C2532"/>
              </a:solidFill>
            </a:endParaRPr>
          </a:p>
        </p:txBody>
      </p:sp>
      <p:sp>
        <p:nvSpPr>
          <p:cNvPr id="51205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hu-HU" altLang="en-US" smtClean="0"/>
              <a:t>Töltéshordozó sűrűségek</a:t>
            </a:r>
          </a:p>
        </p:txBody>
      </p:sp>
      <p:sp>
        <p:nvSpPr>
          <p:cNvPr id="51206" name="Rectangle 3"/>
          <p:cNvSpPr>
            <a:spLocks noGrp="1" noChangeArrowheads="1"/>
          </p:cNvSpPr>
          <p:nvPr>
            <p:ph type="body" sz="half" idx="2"/>
          </p:nvPr>
        </p:nvSpPr>
        <p:spPr/>
        <p:txBody>
          <a:bodyPr/>
          <a:lstStyle/>
          <a:p>
            <a:pPr eaLnBrk="1" hangingPunct="1"/>
            <a:r>
              <a:rPr lang="hu-HU" altLang="en-US" sz="2400" smtClean="0"/>
              <a:t>Csak egy alkalmas átrendezés...</a:t>
            </a:r>
          </a:p>
        </p:txBody>
      </p:sp>
      <p:graphicFrame>
        <p:nvGraphicFramePr>
          <p:cNvPr id="51207" name="Object 4"/>
          <p:cNvGraphicFramePr>
            <a:graphicFrameLocks noChangeAspect="1"/>
          </p:cNvGraphicFramePr>
          <p:nvPr/>
        </p:nvGraphicFramePr>
        <p:xfrm>
          <a:off x="304800" y="1171575"/>
          <a:ext cx="4038600" cy="9112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1133" name="Equation" r:id="rId4" imgW="1905000" imgH="431800" progId="Equation.3">
                  <p:embed/>
                </p:oleObj>
              </mc:Choice>
              <mc:Fallback>
                <p:oleObj name="Equation" r:id="rId4" imgW="1905000" imgH="431800" progId="Equation.3">
                  <p:embed/>
                  <p:pic>
                    <p:nvPicPr>
                      <p:cNvPr id="0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04800" y="1171575"/>
                        <a:ext cx="4038600" cy="9112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66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51208" name="Object 5"/>
          <p:cNvGraphicFramePr>
            <a:graphicFrameLocks noChangeAspect="1"/>
          </p:cNvGraphicFramePr>
          <p:nvPr/>
        </p:nvGraphicFramePr>
        <p:xfrm>
          <a:off x="304800" y="2238375"/>
          <a:ext cx="4038600" cy="9128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1134" name="Equation" r:id="rId6" imgW="1905000" imgH="431800" progId="Equation.3">
                  <p:embed/>
                </p:oleObj>
              </mc:Choice>
              <mc:Fallback>
                <p:oleObj name="Equation" r:id="rId6" imgW="1905000" imgH="431800" progId="Equation.3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04800" y="2238375"/>
                        <a:ext cx="4038600" cy="91281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66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51209" name="Object 6"/>
          <p:cNvGraphicFramePr>
            <a:graphicFrameLocks noChangeAspect="1"/>
          </p:cNvGraphicFramePr>
          <p:nvPr/>
        </p:nvGraphicFramePr>
        <p:xfrm>
          <a:off x="304800" y="3305175"/>
          <a:ext cx="2667000" cy="9794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1135" name="Equation" r:id="rId8" imgW="1205977" imgH="444307" progId="Equation.3">
                  <p:embed/>
                </p:oleObj>
              </mc:Choice>
              <mc:Fallback>
                <p:oleObj name="Equation" r:id="rId8" imgW="1205977" imgH="444307" progId="Equation.3">
                  <p:embed/>
                  <p:pic>
                    <p:nvPicPr>
                      <p:cNvPr id="0" name="Object 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04800" y="3305175"/>
                        <a:ext cx="2667000" cy="97948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66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51210" name="Object 7"/>
          <p:cNvGraphicFramePr>
            <a:graphicFrameLocks noChangeAspect="1"/>
          </p:cNvGraphicFramePr>
          <p:nvPr/>
        </p:nvGraphicFramePr>
        <p:xfrm>
          <a:off x="381000" y="4448175"/>
          <a:ext cx="2819400" cy="9366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1136" name="Equation" r:id="rId10" imgW="1295400" imgH="431800" progId="Equation.3">
                  <p:embed/>
                </p:oleObj>
              </mc:Choice>
              <mc:Fallback>
                <p:oleObj name="Equation" r:id="rId10" imgW="1295400" imgH="431800" progId="Equation.3">
                  <p:embed/>
                  <p:pic>
                    <p:nvPicPr>
                      <p:cNvPr id="0" name="Object 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1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81000" y="4448175"/>
                        <a:ext cx="2819400" cy="936625"/>
                      </a:xfrm>
                      <a:prstGeom prst="rect">
                        <a:avLst/>
                      </a:prstGeom>
                      <a:solidFill>
                        <a:srgbClr val="FFFF99"/>
                      </a:solidFill>
                      <a:ln w="38100">
                        <a:solidFill>
                          <a:srgbClr val="D5262B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51211" name="Object 8"/>
          <p:cNvGraphicFramePr>
            <a:graphicFrameLocks noChangeAspect="1"/>
          </p:cNvGraphicFramePr>
          <p:nvPr/>
        </p:nvGraphicFramePr>
        <p:xfrm>
          <a:off x="1676400" y="5591175"/>
          <a:ext cx="2844800" cy="8604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1137" name="Equation" r:id="rId12" imgW="1422400" imgH="431800" progId="Equation.3">
                  <p:embed/>
                </p:oleObj>
              </mc:Choice>
              <mc:Fallback>
                <p:oleObj name="Equation" r:id="rId12" imgW="1422400" imgH="431800" progId="Equation.3">
                  <p:embed/>
                  <p:pic>
                    <p:nvPicPr>
                      <p:cNvPr id="0" name="Object 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3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676400" y="5591175"/>
                        <a:ext cx="2844800" cy="860425"/>
                      </a:xfrm>
                      <a:prstGeom prst="rect">
                        <a:avLst/>
                      </a:prstGeom>
                      <a:solidFill>
                        <a:srgbClr val="FFFF99"/>
                      </a:solidFill>
                      <a:ln w="38100">
                        <a:solidFill>
                          <a:srgbClr val="D5262B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51212" name="Text Box 10"/>
          <p:cNvSpPr txBox="1">
            <a:spLocks noChangeArrowheads="1"/>
          </p:cNvSpPr>
          <p:nvPr/>
        </p:nvSpPr>
        <p:spPr bwMode="auto">
          <a:xfrm>
            <a:off x="5076825" y="2111375"/>
            <a:ext cx="3886200" cy="1744663"/>
          </a:xfrm>
          <a:prstGeom prst="rect">
            <a:avLst/>
          </a:prstGeom>
          <a:noFill/>
          <a:ln w="9525">
            <a:solidFill>
              <a:schemeClr val="bg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GB" altLang="en-US" sz="2400" b="1">
                <a:solidFill>
                  <a:srgbClr val="D5262B"/>
                </a:solidFill>
                <a:cs typeface="Arial" panose="020B0604020202020204" pitchFamily="34" charset="0"/>
              </a:rPr>
              <a:t>kT </a:t>
            </a:r>
            <a:r>
              <a:rPr lang="en-US" altLang="en-US" sz="2400" b="1">
                <a:solidFill>
                  <a:srgbClr val="D5262B"/>
                </a:solidFill>
                <a:cs typeface="Arial" panose="020B0604020202020204" pitchFamily="34" charset="0"/>
              </a:rPr>
              <a:t>=</a:t>
            </a:r>
            <a:r>
              <a:rPr lang="en-US" altLang="en-US" sz="2400" b="1">
                <a:cs typeface="Arial" panose="020B0604020202020204" pitchFamily="34" charset="0"/>
              </a:rPr>
              <a:t> 1.38</a:t>
            </a:r>
            <a:r>
              <a:rPr lang="en-US" altLang="en-US" sz="2400" b="1">
                <a:cs typeface="Arial" panose="020B0604020202020204" pitchFamily="34" charset="0"/>
                <a:sym typeface="Symbol" panose="05050102010706020507" pitchFamily="18" charset="2"/>
              </a:rPr>
              <a:t>10</a:t>
            </a:r>
            <a:r>
              <a:rPr lang="en-US" altLang="en-US" sz="2400" b="1" baseline="30000">
                <a:cs typeface="Arial" panose="020B0604020202020204" pitchFamily="34" charset="0"/>
                <a:sym typeface="Symbol" panose="05050102010706020507" pitchFamily="18" charset="2"/>
              </a:rPr>
              <a:t>-23 </a:t>
            </a:r>
            <a:r>
              <a:rPr lang="en-US" altLang="en-US" sz="2400" b="1">
                <a:cs typeface="Arial" panose="020B0604020202020204" pitchFamily="34" charset="0"/>
                <a:sym typeface="Symbol" panose="05050102010706020507" pitchFamily="18" charset="2"/>
              </a:rPr>
              <a:t>VAs/K  300 K =4,14 10</a:t>
            </a:r>
            <a:r>
              <a:rPr lang="en-US" altLang="en-US" sz="2400" b="1" baseline="30000">
                <a:cs typeface="Arial" panose="020B0604020202020204" pitchFamily="34" charset="0"/>
                <a:sym typeface="Symbol" panose="05050102010706020507" pitchFamily="18" charset="2"/>
              </a:rPr>
              <a:t>-21 </a:t>
            </a:r>
            <a:r>
              <a:rPr lang="en-US" altLang="en-US" sz="2400" b="1">
                <a:cs typeface="Arial" panose="020B0604020202020204" pitchFamily="34" charset="0"/>
                <a:sym typeface="Symbol" panose="05050102010706020507" pitchFamily="18" charset="2"/>
              </a:rPr>
              <a:t>J = 0.026 eV = </a:t>
            </a:r>
            <a:r>
              <a:rPr lang="en-US" altLang="en-US" sz="2400" b="1">
                <a:solidFill>
                  <a:srgbClr val="D5262B"/>
                </a:solidFill>
                <a:cs typeface="Arial" panose="020B0604020202020204" pitchFamily="34" charset="0"/>
                <a:sym typeface="Symbol" panose="05050102010706020507" pitchFamily="18" charset="2"/>
              </a:rPr>
              <a:t>26 meV</a:t>
            </a:r>
            <a:r>
              <a:rPr lang="en-US" altLang="en-US" sz="2400" b="1">
                <a:cs typeface="Arial" panose="020B0604020202020204" pitchFamily="34" charset="0"/>
                <a:sym typeface="Symbol" panose="05050102010706020507" pitchFamily="18" charset="2"/>
              </a:rPr>
              <a:t> </a:t>
            </a:r>
          </a:p>
          <a:p>
            <a:pPr>
              <a:lnSpc>
                <a:spcPct val="10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hu-HU" altLang="en-US" sz="2400" b="1" i="1" u="sng">
                <a:cs typeface="Arial" panose="020B0604020202020204" pitchFamily="34" charset="0"/>
                <a:sym typeface="Symbol" panose="05050102010706020507" pitchFamily="18" charset="2"/>
              </a:rPr>
              <a:t>termikus energia</a:t>
            </a:r>
            <a:endParaRPr lang="en-GB" altLang="en-US" sz="2400" b="1" i="1" u="sng">
              <a:cs typeface="Arial" panose="020B0604020202020204" pitchFamily="34" charset="0"/>
              <a:sym typeface="Symbol" panose="05050102010706020507" pitchFamily="18" charset="2"/>
            </a:endParaRPr>
          </a:p>
        </p:txBody>
      </p:sp>
      <p:grpSp>
        <p:nvGrpSpPr>
          <p:cNvPr id="2" name="Group 13"/>
          <p:cNvGrpSpPr>
            <a:grpSpLocks/>
          </p:cNvGrpSpPr>
          <p:nvPr/>
        </p:nvGrpSpPr>
        <p:grpSpPr bwMode="auto">
          <a:xfrm>
            <a:off x="4552950" y="3905250"/>
            <a:ext cx="4467225" cy="2343150"/>
            <a:chOff x="2868" y="2460"/>
            <a:chExt cx="2814" cy="1476"/>
          </a:xfrm>
        </p:grpSpPr>
        <p:graphicFrame>
          <p:nvGraphicFramePr>
            <p:cNvPr id="51214" name="Object 11"/>
            <p:cNvGraphicFramePr>
              <a:graphicFrameLocks noChangeAspect="1"/>
            </p:cNvGraphicFramePr>
            <p:nvPr/>
          </p:nvGraphicFramePr>
          <p:xfrm>
            <a:off x="2868" y="2460"/>
            <a:ext cx="1464" cy="147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31138" name="Photo Editor Photo" r:id="rId14" imgW="2324424" imgH="2343477" progId="MSPhotoEd.3">
                    <p:embed/>
                  </p:oleObj>
                </mc:Choice>
                <mc:Fallback>
                  <p:oleObj name="Photo Editor Photo" r:id="rId14" imgW="2324424" imgH="2343477" progId="MSPhotoEd.3">
                    <p:embed/>
                    <p:pic>
                      <p:nvPicPr>
                        <p:cNvPr id="0" name="Object 11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868" y="2460"/>
                          <a:ext cx="1464" cy="147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chemeClr val="accent1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15875" algn="ctr">
                              <a:solidFill>
                                <a:srgbClr val="4D2885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51215" name="Text Box 12"/>
            <p:cNvSpPr txBox="1">
              <a:spLocks noChangeArrowheads="1"/>
            </p:cNvSpPr>
            <p:nvPr/>
          </p:nvSpPr>
          <p:spPr bwMode="auto">
            <a:xfrm>
              <a:off x="4362" y="2760"/>
              <a:ext cx="1320" cy="958"/>
            </a:xfrm>
            <a:prstGeom prst="rect">
              <a:avLst/>
            </a:prstGeom>
            <a:solidFill>
              <a:srgbClr val="FFFF99"/>
            </a:solidFill>
            <a:ln w="28575" algn="ctr">
              <a:solidFill>
                <a:srgbClr val="4D2885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SzPct val="80000"/>
                <a:buFont typeface="Arial" panose="020B0604020202020204" pitchFamily="34" charset="0"/>
                <a:buChar char="►"/>
                <a:defRPr sz="2800">
                  <a:solidFill>
                    <a:srgbClr val="4D2885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Font typeface="Wingdings" panose="05000000000000000000" pitchFamily="2" charset="2"/>
                <a:buChar char="§"/>
                <a:defRPr sz="2400">
                  <a:solidFill>
                    <a:srgbClr val="4D2885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Char char="•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Char char="–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85000"/>
                </a:lnSpc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hu-HU" altLang="en-US" sz="1800" b="1"/>
                <a:t>Adalékolt félvezetőben a Fermi-szint eltolódik az intrinsic Fermi-szinthez képest</a:t>
              </a:r>
              <a:r>
                <a:rPr lang="en-US" altLang="en-US" sz="1800" b="1"/>
                <a:t>!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50" name="Date Placeholder 3"/>
          <p:cNvSpPr>
            <a:spLocks noGrp="1"/>
          </p:cNvSpPr>
          <p:nvPr>
            <p:ph type="dt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hu-HU" altLang="en-US" sz="1000" dirty="0" smtClean="0"/>
              <a:t>2017.02.21.</a:t>
            </a:r>
            <a:endParaRPr lang="en-US" altLang="en-US" sz="1000" dirty="0" smtClean="0"/>
          </a:p>
        </p:txBody>
      </p:sp>
      <p:sp>
        <p:nvSpPr>
          <p:cNvPr id="53251" name="Footer Placeholder 4"/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hu-HU" altLang="en-US" sz="1000" dirty="0" smtClean="0">
                <a:solidFill>
                  <a:srgbClr val="8C2532"/>
                </a:solidFill>
                <a:latin typeface="Arial Narrow" panose="020B0606020202030204" pitchFamily="34" charset="0"/>
              </a:rPr>
              <a:t>Mikroelektronika - Félvezető fizikai alapok © </a:t>
            </a:r>
            <a:r>
              <a:rPr lang="hu-HU" altLang="en-US" sz="1000" dirty="0" err="1" smtClean="0">
                <a:solidFill>
                  <a:srgbClr val="8C2532"/>
                </a:solidFill>
                <a:latin typeface="Arial Narrow" panose="020B0606020202030204" pitchFamily="34" charset="0"/>
              </a:rPr>
              <a:t>Poppe</a:t>
            </a:r>
            <a:r>
              <a:rPr lang="hu-HU" altLang="en-US" sz="1000" dirty="0" smtClean="0">
                <a:solidFill>
                  <a:srgbClr val="8C2532"/>
                </a:solidFill>
                <a:latin typeface="Arial Narrow" panose="020B0606020202030204" pitchFamily="34" charset="0"/>
              </a:rPr>
              <a:t> András, Székely Vladimír, Bognár György, BME-EET 2017</a:t>
            </a:r>
            <a:endParaRPr lang="en-US" altLang="en-US" sz="900" b="0" dirty="0" smtClean="0">
              <a:solidFill>
                <a:srgbClr val="8C2532"/>
              </a:solidFill>
              <a:latin typeface="Arial Narrow" panose="020B0606020202030204" pitchFamily="34" charset="0"/>
            </a:endParaRPr>
          </a:p>
        </p:txBody>
      </p:sp>
      <p:sp>
        <p:nvSpPr>
          <p:cNvPr id="53252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fld id="{A24369E3-23A2-479B-B61A-04BC4E8DCC19}" type="slidenum">
              <a:rPr lang="en-US" altLang="en-US" sz="1000">
                <a:solidFill>
                  <a:srgbClr val="8C2532"/>
                </a:solidFill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27</a:t>
            </a:fld>
            <a:endParaRPr lang="en-US" altLang="en-US" sz="1000">
              <a:solidFill>
                <a:srgbClr val="8C2532"/>
              </a:solidFill>
            </a:endParaRPr>
          </a:p>
        </p:txBody>
      </p:sp>
      <p:sp>
        <p:nvSpPr>
          <p:cNvPr id="53253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hu-HU" altLang="en-US" smtClean="0"/>
              <a:t>Hőmérsékletfüggés</a:t>
            </a:r>
          </a:p>
        </p:txBody>
      </p:sp>
      <p:graphicFrame>
        <p:nvGraphicFramePr>
          <p:cNvPr id="53254" name="Object 3"/>
          <p:cNvGraphicFramePr>
            <a:graphicFrameLocks noChangeAspect="1"/>
          </p:cNvGraphicFramePr>
          <p:nvPr/>
        </p:nvGraphicFramePr>
        <p:xfrm>
          <a:off x="1752600" y="1600200"/>
          <a:ext cx="6781800" cy="8985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2137" name="Equation" r:id="rId4" imgW="1905000" imgH="254000" progId="Equation.3">
                  <p:embed/>
                </p:oleObj>
              </mc:Choice>
              <mc:Fallback>
                <p:oleObj name="Equation" r:id="rId4" imgW="1905000" imgH="254000" progId="Equation.3">
                  <p:embed/>
                  <p:pic>
                    <p:nvPicPr>
                      <p:cNvPr id="0" name="Object 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752600" y="1600200"/>
                        <a:ext cx="6781800" cy="898525"/>
                      </a:xfrm>
                      <a:prstGeom prst="rect">
                        <a:avLst/>
                      </a:prstGeom>
                      <a:solidFill>
                        <a:srgbClr val="FFFF99"/>
                      </a:solidFill>
                      <a:ln w="28575">
                        <a:solidFill>
                          <a:srgbClr val="D5262B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53255" name="Text Box 4"/>
          <p:cNvSpPr txBox="1">
            <a:spLocks noChangeArrowheads="1"/>
          </p:cNvSpPr>
          <p:nvPr/>
        </p:nvSpPr>
        <p:spPr bwMode="auto">
          <a:xfrm>
            <a:off x="762000" y="1752600"/>
            <a:ext cx="11430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GB" altLang="en-US" b="1">
                <a:cs typeface="Arial" panose="020B0604020202020204" pitchFamily="34" charset="0"/>
              </a:rPr>
              <a:t>n</a:t>
            </a:r>
            <a:r>
              <a:rPr lang="en-GB" altLang="en-US" b="1" baseline="-25000">
                <a:cs typeface="Arial" panose="020B0604020202020204" pitchFamily="34" charset="0"/>
              </a:rPr>
              <a:t>i</a:t>
            </a:r>
            <a:r>
              <a:rPr lang="en-GB" altLang="en-US" b="1" baseline="30000">
                <a:cs typeface="Arial" panose="020B0604020202020204" pitchFamily="34" charset="0"/>
              </a:rPr>
              <a:t>2</a:t>
            </a:r>
            <a:r>
              <a:rPr lang="en-GB" altLang="en-US" b="1">
                <a:cs typeface="Arial" panose="020B0604020202020204" pitchFamily="34" charset="0"/>
              </a:rPr>
              <a:t> </a:t>
            </a:r>
            <a:r>
              <a:rPr lang="en-US" altLang="en-US" b="1">
                <a:cs typeface="Arial" panose="020B0604020202020204" pitchFamily="34" charset="0"/>
              </a:rPr>
              <a:t>=</a:t>
            </a:r>
            <a:endParaRPr lang="en-GB" altLang="en-US" sz="2400">
              <a:cs typeface="Arial" panose="020B0604020202020204" pitchFamily="34" charset="0"/>
            </a:endParaRPr>
          </a:p>
        </p:txBody>
      </p:sp>
      <p:graphicFrame>
        <p:nvGraphicFramePr>
          <p:cNvPr id="53256" name="Object 5"/>
          <p:cNvGraphicFramePr>
            <a:graphicFrameLocks noChangeAspect="1"/>
          </p:cNvGraphicFramePr>
          <p:nvPr/>
        </p:nvGraphicFramePr>
        <p:xfrm>
          <a:off x="533400" y="2619375"/>
          <a:ext cx="3200400" cy="11112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2138" name="Equation" r:id="rId6" imgW="1384300" imgH="482600" progId="Equation.3">
                  <p:embed/>
                </p:oleObj>
              </mc:Choice>
              <mc:Fallback>
                <p:oleObj name="Equation" r:id="rId6" imgW="1384300" imgH="482600" progId="Equation.3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33400" y="2619375"/>
                        <a:ext cx="3200400" cy="11112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66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53257" name="Object 6"/>
          <p:cNvGraphicFramePr>
            <a:graphicFrameLocks noChangeAspect="1"/>
          </p:cNvGraphicFramePr>
          <p:nvPr/>
        </p:nvGraphicFramePr>
        <p:xfrm>
          <a:off x="5410200" y="2647950"/>
          <a:ext cx="2971800" cy="10810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2139" name="Equation" r:id="rId8" imgW="1320227" imgH="482391" progId="Equation.3">
                  <p:embed/>
                </p:oleObj>
              </mc:Choice>
              <mc:Fallback>
                <p:oleObj name="Equation" r:id="rId8" imgW="1320227" imgH="482391" progId="Equation.3">
                  <p:embed/>
                  <p:pic>
                    <p:nvPicPr>
                      <p:cNvPr id="0" name="Object 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410200" y="2647950"/>
                        <a:ext cx="2971800" cy="108108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66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2" name="Group 7"/>
          <p:cNvGrpSpPr>
            <a:grpSpLocks/>
          </p:cNvGrpSpPr>
          <p:nvPr/>
        </p:nvGrpSpPr>
        <p:grpSpPr bwMode="auto">
          <a:xfrm>
            <a:off x="187325" y="3848100"/>
            <a:ext cx="8834438" cy="1073150"/>
            <a:chOff x="118" y="2658"/>
            <a:chExt cx="5565" cy="676"/>
          </a:xfrm>
        </p:grpSpPr>
        <p:sp>
          <p:nvSpPr>
            <p:cNvPr id="53261" name="Text Box 8"/>
            <p:cNvSpPr txBox="1">
              <a:spLocks noChangeArrowheads="1"/>
            </p:cNvSpPr>
            <p:nvPr/>
          </p:nvSpPr>
          <p:spPr bwMode="auto">
            <a:xfrm>
              <a:off x="2796" y="2658"/>
              <a:ext cx="1152" cy="363"/>
            </a:xfrm>
            <a:prstGeom prst="rect">
              <a:avLst/>
            </a:prstGeom>
            <a:solidFill>
              <a:srgbClr val="FF3300"/>
            </a:solidFill>
            <a:ln w="57150">
              <a:solidFill>
                <a:srgbClr val="FFFF00"/>
              </a:solidFill>
              <a:miter lim="800000"/>
              <a:headEnd/>
              <a:tailEnd/>
            </a:ln>
          </p:spPr>
          <p:txBody>
            <a:bodyPr>
              <a:spAutoFit/>
            </a:bodyPr>
            <a:lstStyle>
              <a:lvl1pPr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SzPct val="80000"/>
                <a:buFont typeface="Arial" panose="020B0604020202020204" pitchFamily="34" charset="0"/>
                <a:buChar char="►"/>
                <a:defRPr sz="2800">
                  <a:solidFill>
                    <a:srgbClr val="4D2885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Font typeface="Wingdings" panose="05000000000000000000" pitchFamily="2" charset="2"/>
                <a:buChar char="§"/>
                <a:defRPr sz="2400">
                  <a:solidFill>
                    <a:srgbClr val="4D2885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Char char="•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Char char="–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hu-HU" altLang="en-US" b="1">
                  <a:solidFill>
                    <a:srgbClr val="FFFF00"/>
                  </a:solidFill>
                  <a:latin typeface="Bookman Old Style" panose="02050604050505020204" pitchFamily="18" charset="0"/>
                </a:rPr>
                <a:t>Példa</a:t>
              </a:r>
              <a:endParaRPr lang="en-GB" altLang="en-US" b="1">
                <a:solidFill>
                  <a:schemeClr val="tx1"/>
                </a:solidFill>
                <a:latin typeface="Bookman Old Style" panose="02050604050505020204" pitchFamily="18" charset="0"/>
              </a:endParaRPr>
            </a:p>
          </p:txBody>
        </p:sp>
        <p:sp>
          <p:nvSpPr>
            <p:cNvPr id="53262" name="Rectangle 9"/>
            <p:cNvSpPr>
              <a:spLocks noChangeArrowheads="1"/>
            </p:cNvSpPr>
            <p:nvPr/>
          </p:nvSpPr>
          <p:spPr bwMode="auto">
            <a:xfrm>
              <a:off x="118" y="2710"/>
              <a:ext cx="5565" cy="6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marL="342900" indent="-34290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SzPct val="80000"/>
                <a:buFont typeface="Arial" panose="020B0604020202020204" pitchFamily="34" charset="0"/>
                <a:buChar char="►"/>
                <a:defRPr sz="2800">
                  <a:solidFill>
                    <a:srgbClr val="4D2885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Font typeface="Wingdings" panose="05000000000000000000" pitchFamily="2" charset="2"/>
                <a:buChar char="§"/>
                <a:defRPr sz="2400">
                  <a:solidFill>
                    <a:srgbClr val="4D2885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Char char="•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Char char="–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9pPr>
            </a:lstStyle>
            <a:p>
              <a:pPr eaLnBrk="1" hangingPunct="1"/>
              <a:r>
                <a:rPr lang="hu-HU" altLang="en-US"/>
                <a:t>Ez mekkora Si-ra</a:t>
              </a:r>
              <a:r>
                <a:rPr lang="en-US" altLang="en-US"/>
                <a:t>?</a:t>
              </a:r>
              <a:endParaRPr lang="hu-HU" altLang="en-US"/>
            </a:p>
          </p:txBody>
        </p:sp>
      </p:grpSp>
      <p:graphicFrame>
        <p:nvGraphicFramePr>
          <p:cNvPr id="445450" name="Object 10"/>
          <p:cNvGraphicFramePr>
            <a:graphicFrameLocks noChangeAspect="1"/>
          </p:cNvGraphicFramePr>
          <p:nvPr/>
        </p:nvGraphicFramePr>
        <p:xfrm>
          <a:off x="785813" y="4848225"/>
          <a:ext cx="5053012" cy="10826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2140" name="Equation" r:id="rId10" imgW="2133600" imgH="457200" progId="Equation.3">
                  <p:embed/>
                </p:oleObj>
              </mc:Choice>
              <mc:Fallback>
                <p:oleObj name="Equation" r:id="rId10" imgW="2133600" imgH="457200" progId="Equation.3">
                  <p:embed/>
                  <p:pic>
                    <p:nvPicPr>
                      <p:cNvPr id="0" name="Object 1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1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85813" y="4848225"/>
                        <a:ext cx="5053012" cy="1082675"/>
                      </a:xfrm>
                      <a:prstGeom prst="rect">
                        <a:avLst/>
                      </a:prstGeom>
                      <a:solidFill>
                        <a:srgbClr val="C0C0C0"/>
                      </a:solidFill>
                      <a:ln w="25400">
                        <a:solidFill>
                          <a:srgbClr val="4D2885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445451" name="Text Box 11"/>
          <p:cNvSpPr txBox="1">
            <a:spLocks noChangeArrowheads="1"/>
          </p:cNvSpPr>
          <p:nvPr/>
        </p:nvSpPr>
        <p:spPr bwMode="auto">
          <a:xfrm>
            <a:off x="5924550" y="5141913"/>
            <a:ext cx="2819400" cy="4556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587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b="1">
                <a:sym typeface="Symbol" panose="05050102010706020507" pitchFamily="18" charset="2"/>
              </a:rPr>
              <a:t></a:t>
            </a:r>
            <a:r>
              <a:rPr lang="en-US" altLang="en-US" b="1"/>
              <a:t> 15% / </a:t>
            </a:r>
            <a:r>
              <a:rPr lang="en-US" altLang="en-US" b="1" baseline="30000"/>
              <a:t>o</a:t>
            </a:r>
            <a:r>
              <a:rPr lang="en-US" altLang="en-US" b="1"/>
              <a:t>C</a:t>
            </a:r>
            <a:endParaRPr lang="hu-HU" altLang="en-US" b="1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54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5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5451" grpId="0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98" name="Date Placeholder 3"/>
          <p:cNvSpPr>
            <a:spLocks noGrp="1"/>
          </p:cNvSpPr>
          <p:nvPr>
            <p:ph type="dt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hu-HU" altLang="en-US" sz="1000" dirty="0" smtClean="0"/>
              <a:t>2017.02.21.</a:t>
            </a:r>
            <a:endParaRPr lang="en-US" altLang="en-US" sz="1000" dirty="0" smtClean="0"/>
          </a:p>
        </p:txBody>
      </p:sp>
      <p:sp>
        <p:nvSpPr>
          <p:cNvPr id="55299" name="Footer Placeholder 4"/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hu-HU" altLang="en-US" sz="1000" dirty="0" smtClean="0">
                <a:solidFill>
                  <a:srgbClr val="8C2532"/>
                </a:solidFill>
                <a:latin typeface="Arial Narrow" panose="020B0606020202030204" pitchFamily="34" charset="0"/>
              </a:rPr>
              <a:t>Mikroelektronika - Félvezető fizikai alapok © </a:t>
            </a:r>
            <a:r>
              <a:rPr lang="hu-HU" altLang="en-US" sz="1000" dirty="0" err="1" smtClean="0">
                <a:solidFill>
                  <a:srgbClr val="8C2532"/>
                </a:solidFill>
                <a:latin typeface="Arial Narrow" panose="020B0606020202030204" pitchFamily="34" charset="0"/>
              </a:rPr>
              <a:t>Poppe</a:t>
            </a:r>
            <a:r>
              <a:rPr lang="hu-HU" altLang="en-US" sz="1000" dirty="0" smtClean="0">
                <a:solidFill>
                  <a:srgbClr val="8C2532"/>
                </a:solidFill>
                <a:latin typeface="Arial Narrow" panose="020B0606020202030204" pitchFamily="34" charset="0"/>
              </a:rPr>
              <a:t> András, Székely Vladimír, Bognár György, BME-EET 2017</a:t>
            </a:r>
            <a:endParaRPr lang="en-US" altLang="en-US" sz="900" b="0" dirty="0" smtClean="0">
              <a:solidFill>
                <a:srgbClr val="8C2532"/>
              </a:solidFill>
              <a:latin typeface="Arial Narrow" panose="020B0606020202030204" pitchFamily="34" charset="0"/>
            </a:endParaRPr>
          </a:p>
        </p:txBody>
      </p:sp>
      <p:sp>
        <p:nvSpPr>
          <p:cNvPr id="55300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fld id="{58AFE57D-7266-4782-A0E1-729AFFAC0BAF}" type="slidenum">
              <a:rPr lang="en-US" altLang="en-US" sz="1000">
                <a:solidFill>
                  <a:srgbClr val="8C2532"/>
                </a:solidFill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28</a:t>
            </a:fld>
            <a:endParaRPr lang="en-US" altLang="en-US" sz="1000">
              <a:solidFill>
                <a:srgbClr val="8C2532"/>
              </a:solidFill>
            </a:endParaRPr>
          </a:p>
        </p:txBody>
      </p:sp>
      <p:sp>
        <p:nvSpPr>
          <p:cNvPr id="55301" name="Rectangle 2"/>
          <p:cNvSpPr>
            <a:spLocks noGrp="1" noChangeArrowheads="1"/>
          </p:cNvSpPr>
          <p:nvPr>
            <p:ph type="title"/>
          </p:nvPr>
        </p:nvSpPr>
        <p:spPr>
          <a:xfrm>
            <a:off x="139700" y="776288"/>
            <a:ext cx="8845550" cy="881062"/>
          </a:xfrm>
        </p:spPr>
        <p:txBody>
          <a:bodyPr/>
          <a:lstStyle/>
          <a:p>
            <a:pPr eaLnBrk="1" hangingPunct="1"/>
            <a:r>
              <a:rPr lang="en-US" altLang="en-US" smtClean="0"/>
              <a:t>T</a:t>
            </a:r>
            <a:r>
              <a:rPr lang="hu-HU" altLang="en-US" smtClean="0"/>
              <a:t>öltéshordozó-koncentráció hőmérsékletfüggése</a:t>
            </a:r>
            <a:endParaRPr lang="en-US" altLang="en-US" smtClean="0"/>
          </a:p>
        </p:txBody>
      </p:sp>
      <p:sp>
        <p:nvSpPr>
          <p:cNvPr id="55302" name="Text Box 4"/>
          <p:cNvSpPr txBox="1">
            <a:spLocks noChangeArrowheads="1"/>
          </p:cNvSpPr>
          <p:nvPr/>
        </p:nvSpPr>
        <p:spPr bwMode="auto">
          <a:xfrm>
            <a:off x="7115175" y="1214438"/>
            <a:ext cx="1828800" cy="576262"/>
          </a:xfrm>
          <a:prstGeom prst="rect">
            <a:avLst/>
          </a:prstGeom>
          <a:solidFill>
            <a:srgbClr val="FF3300"/>
          </a:solidFill>
          <a:ln w="57150">
            <a:solidFill>
              <a:srgbClr val="FFFF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GB" altLang="en-US" b="1">
                <a:solidFill>
                  <a:srgbClr val="FFFF00"/>
                </a:solidFill>
                <a:latin typeface="Bookman Old Style" panose="02050604050505020204" pitchFamily="18" charset="0"/>
              </a:rPr>
              <a:t>P</a:t>
            </a:r>
            <a:r>
              <a:rPr lang="hu-HU" altLang="en-US" b="1">
                <a:solidFill>
                  <a:srgbClr val="FFFF00"/>
                </a:solidFill>
                <a:latin typeface="Bookman Old Style" panose="02050604050505020204" pitchFamily="18" charset="0"/>
              </a:rPr>
              <a:t>élda</a:t>
            </a:r>
            <a:endParaRPr lang="en-GB" altLang="en-US" b="1">
              <a:solidFill>
                <a:schemeClr val="tx1"/>
              </a:solidFill>
              <a:latin typeface="Bookman Old Style" panose="02050604050505020204" pitchFamily="18" charset="0"/>
            </a:endParaRPr>
          </a:p>
        </p:txBody>
      </p:sp>
      <p:sp>
        <p:nvSpPr>
          <p:cNvPr id="459782" name="Rectangle 6"/>
          <p:cNvSpPr>
            <a:spLocks noChangeArrowheads="1"/>
          </p:cNvSpPr>
          <p:nvPr/>
        </p:nvSpPr>
        <p:spPr bwMode="auto">
          <a:xfrm>
            <a:off x="330200" y="2082800"/>
            <a:ext cx="8183563" cy="403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587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GB" altLang="en-US" sz="2400" b="1"/>
              <a:t>Si, T </a:t>
            </a:r>
            <a:r>
              <a:rPr lang="en-US" altLang="en-US" sz="2400" b="1"/>
              <a:t>= 300 K, a donor adal</a:t>
            </a:r>
            <a:r>
              <a:rPr lang="hu-HU" altLang="en-US" sz="2400" b="1"/>
              <a:t>ékok sűrűsége N</a:t>
            </a:r>
            <a:r>
              <a:rPr lang="hu-HU" altLang="en-US" sz="2400" b="1" baseline="-25000"/>
              <a:t>D</a:t>
            </a:r>
            <a:r>
              <a:rPr lang="hu-HU" altLang="en-US" sz="2400" b="1"/>
              <a:t> </a:t>
            </a:r>
            <a:r>
              <a:rPr lang="en-US" altLang="en-US" sz="2400" b="1"/>
              <a:t>= 10</a:t>
            </a:r>
            <a:r>
              <a:rPr lang="en-US" altLang="en-US" sz="2400" b="1" baseline="30000"/>
              <a:t>17</a:t>
            </a:r>
            <a:r>
              <a:rPr lang="en-US" altLang="en-US" sz="2400" b="1"/>
              <a:t> /cm</a:t>
            </a:r>
            <a:r>
              <a:rPr lang="en-US" altLang="en-US" sz="2400" b="1" baseline="30000"/>
              <a:t>3</a:t>
            </a:r>
          </a:p>
        </p:txBody>
      </p:sp>
      <p:sp>
        <p:nvSpPr>
          <p:cNvPr id="459783" name="Text Box 7"/>
          <p:cNvSpPr txBox="1">
            <a:spLocks noChangeArrowheads="1"/>
          </p:cNvSpPr>
          <p:nvPr/>
        </p:nvSpPr>
        <p:spPr bwMode="auto">
          <a:xfrm>
            <a:off x="857250" y="2533650"/>
            <a:ext cx="5486400" cy="384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GB" altLang="en-US" sz="2400" b="1"/>
              <a:t>n </a:t>
            </a:r>
            <a:r>
              <a:rPr lang="en-GB" altLang="en-US" sz="2400" b="1">
                <a:sym typeface="Symbol" panose="05050102010706020507" pitchFamily="18" charset="2"/>
              </a:rPr>
              <a:t></a:t>
            </a:r>
            <a:r>
              <a:rPr lang="en-GB" altLang="en-US" sz="2400" b="1"/>
              <a:t> N</a:t>
            </a:r>
            <a:r>
              <a:rPr lang="hu-HU" altLang="en-US" sz="2400" b="1" baseline="-25000"/>
              <a:t>D</a:t>
            </a:r>
            <a:r>
              <a:rPr lang="en-GB" altLang="en-US" sz="2400" b="1"/>
              <a:t> = 10</a:t>
            </a:r>
            <a:r>
              <a:rPr lang="en-GB" altLang="en-US" sz="2400" b="1" baseline="30000"/>
              <a:t>17</a:t>
            </a:r>
            <a:r>
              <a:rPr lang="en-GB" altLang="en-US" sz="2400" b="1"/>
              <a:t> /cm</a:t>
            </a:r>
            <a:r>
              <a:rPr lang="en-GB" altLang="en-US" sz="2400" b="1" baseline="30000"/>
              <a:t>3</a:t>
            </a:r>
            <a:endParaRPr lang="en-GB" altLang="en-US" sz="2400" b="1"/>
          </a:p>
        </p:txBody>
      </p:sp>
      <p:sp>
        <p:nvSpPr>
          <p:cNvPr id="459784" name="Text Box 8"/>
          <p:cNvSpPr txBox="1">
            <a:spLocks noChangeArrowheads="1"/>
          </p:cNvSpPr>
          <p:nvPr/>
        </p:nvSpPr>
        <p:spPr bwMode="auto">
          <a:xfrm>
            <a:off x="857250" y="2905125"/>
            <a:ext cx="5486400" cy="384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GB" altLang="en-US" sz="2400" b="1">
                <a:solidFill>
                  <a:srgbClr val="D5262B"/>
                </a:solidFill>
              </a:rPr>
              <a:t>p = n</a:t>
            </a:r>
            <a:r>
              <a:rPr lang="en-GB" altLang="en-US" sz="2400" b="1" baseline="-25000">
                <a:solidFill>
                  <a:srgbClr val="D5262B"/>
                </a:solidFill>
              </a:rPr>
              <a:t>i</a:t>
            </a:r>
            <a:r>
              <a:rPr lang="en-GB" altLang="en-US" sz="2400" b="1" baseline="30000">
                <a:solidFill>
                  <a:srgbClr val="D5262B"/>
                </a:solidFill>
              </a:rPr>
              <a:t>2 </a:t>
            </a:r>
            <a:r>
              <a:rPr lang="en-GB" altLang="en-US" sz="2400" b="1">
                <a:solidFill>
                  <a:srgbClr val="D5262B"/>
                </a:solidFill>
              </a:rPr>
              <a:t>/ n = 10</a:t>
            </a:r>
            <a:r>
              <a:rPr lang="en-GB" altLang="en-US" sz="2400" b="1" baseline="30000">
                <a:solidFill>
                  <a:srgbClr val="D5262B"/>
                </a:solidFill>
              </a:rPr>
              <a:t>20</a:t>
            </a:r>
            <a:r>
              <a:rPr lang="en-GB" altLang="en-US" sz="2400" b="1">
                <a:solidFill>
                  <a:srgbClr val="D5262B"/>
                </a:solidFill>
              </a:rPr>
              <a:t>/10</a:t>
            </a:r>
            <a:r>
              <a:rPr lang="en-GB" altLang="en-US" sz="2400" b="1" baseline="30000">
                <a:solidFill>
                  <a:srgbClr val="D5262B"/>
                </a:solidFill>
              </a:rPr>
              <a:t>17</a:t>
            </a:r>
            <a:r>
              <a:rPr lang="en-GB" altLang="en-US" sz="2400" b="1">
                <a:solidFill>
                  <a:srgbClr val="D5262B"/>
                </a:solidFill>
              </a:rPr>
              <a:t> = 10</a:t>
            </a:r>
            <a:r>
              <a:rPr lang="en-GB" altLang="en-US" sz="2400" b="1" baseline="30000">
                <a:solidFill>
                  <a:srgbClr val="D5262B"/>
                </a:solidFill>
              </a:rPr>
              <a:t>3</a:t>
            </a:r>
            <a:r>
              <a:rPr lang="en-GB" altLang="en-US" sz="2400" b="1">
                <a:solidFill>
                  <a:srgbClr val="D5262B"/>
                </a:solidFill>
              </a:rPr>
              <a:t>/cm</a:t>
            </a:r>
            <a:r>
              <a:rPr lang="en-GB" altLang="en-US" sz="2400" b="1" baseline="30000">
                <a:solidFill>
                  <a:srgbClr val="D5262B"/>
                </a:solidFill>
              </a:rPr>
              <a:t>3</a:t>
            </a:r>
            <a:endParaRPr lang="en-GB" altLang="en-US" sz="2400" b="1">
              <a:solidFill>
                <a:srgbClr val="D5262B"/>
              </a:solidFill>
            </a:endParaRPr>
          </a:p>
        </p:txBody>
      </p:sp>
      <p:grpSp>
        <p:nvGrpSpPr>
          <p:cNvPr id="2" name="Group 11"/>
          <p:cNvGrpSpPr>
            <a:grpSpLocks/>
          </p:cNvGrpSpPr>
          <p:nvPr/>
        </p:nvGrpSpPr>
        <p:grpSpPr bwMode="auto">
          <a:xfrm>
            <a:off x="5676900" y="2797175"/>
            <a:ext cx="1858963" cy="565150"/>
            <a:chOff x="3576" y="1762"/>
            <a:chExt cx="1171" cy="356"/>
          </a:xfrm>
        </p:grpSpPr>
        <p:graphicFrame>
          <p:nvGraphicFramePr>
            <p:cNvPr id="55312" name="Object 9"/>
            <p:cNvGraphicFramePr>
              <a:graphicFrameLocks noChangeAspect="1"/>
            </p:cNvGraphicFramePr>
            <p:nvPr/>
          </p:nvGraphicFramePr>
          <p:xfrm>
            <a:off x="3882" y="1762"/>
            <a:ext cx="865" cy="356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42347" name="Equation" r:id="rId4" imgW="583947" imgH="241195" progId="Equation.3">
                    <p:embed/>
                  </p:oleObj>
                </mc:Choice>
                <mc:Fallback>
                  <p:oleObj name="Equation" r:id="rId4" imgW="583947" imgH="241195" progId="Equation.3">
                    <p:embed/>
                    <p:pic>
                      <p:nvPicPr>
                        <p:cNvPr id="0" name="Object 9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3882" y="1762"/>
                          <a:ext cx="865" cy="356"/>
                        </a:xfrm>
                        <a:prstGeom prst="rect">
                          <a:avLst/>
                        </a:prstGeom>
                        <a:noFill/>
                        <a:ln>
                          <a:noFill/>
                        </a:ln>
                        <a:effectLst/>
                        <a:extLst>
                          <a:ext uri="{909E8E84-426E-40DD-AFC4-6F175D3DCCD1}">
                            <a14:hiddenFill xmlns:a14="http://schemas.microsoft.com/office/drawing/2010/main">
                              <a:solidFill>
                                <a:srgbClr val="FFFF99"/>
                              </a:solidFill>
                            </a14:hiddenFill>
                          </a:ext>
                          <a:ext uri="{91240B29-F687-4F45-9708-019B960494DF}">
                            <a14:hiddenLine xmlns:a14="http://schemas.microsoft.com/office/drawing/2010/main" w="57150">
                              <a:solidFill>
                                <a:srgbClr val="D5262B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55313" name="Text Box 10"/>
            <p:cNvSpPr txBox="1">
              <a:spLocks noChangeArrowheads="1"/>
            </p:cNvSpPr>
            <p:nvPr/>
          </p:nvSpPr>
          <p:spPr bwMode="auto">
            <a:xfrm>
              <a:off x="3576" y="1830"/>
              <a:ext cx="504" cy="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587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SzPct val="80000"/>
                <a:buFont typeface="Arial" panose="020B0604020202020204" pitchFamily="34" charset="0"/>
                <a:buChar char="►"/>
                <a:defRPr sz="2800">
                  <a:solidFill>
                    <a:srgbClr val="4D2885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Font typeface="Wingdings" panose="05000000000000000000" pitchFamily="2" charset="2"/>
                <a:buChar char="§"/>
                <a:defRPr sz="2400">
                  <a:solidFill>
                    <a:srgbClr val="4D2885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Char char="•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Char char="–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lnSpc>
                  <a:spcPct val="85000"/>
                </a:lnSpc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GB" altLang="en-US" sz="2000" b="1">
                  <a:sym typeface="Symbol" panose="05050102010706020507" pitchFamily="18" charset="2"/>
                </a:rPr>
                <a:t></a:t>
              </a:r>
              <a:endParaRPr lang="en-US" altLang="en-US" sz="2000" b="1">
                <a:sym typeface="Symbol" panose="05050102010706020507" pitchFamily="18" charset="2"/>
              </a:endParaRPr>
            </a:p>
          </p:txBody>
        </p:sp>
      </p:grpSp>
      <p:sp>
        <p:nvSpPr>
          <p:cNvPr id="459788" name="Text Box 12"/>
          <p:cNvSpPr txBox="1">
            <a:spLocks noChangeArrowheads="1"/>
          </p:cNvSpPr>
          <p:nvPr/>
        </p:nvSpPr>
        <p:spPr bwMode="auto">
          <a:xfrm>
            <a:off x="323850" y="3533775"/>
            <a:ext cx="77724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>
              <a:spcBef>
                <a:spcPct val="50000"/>
              </a:spcBef>
              <a:defRPr/>
            </a:pPr>
            <a:r>
              <a:rPr lang="en-GB" sz="2400" b="1">
                <a:latin typeface="Arial" charset="0"/>
              </a:rPr>
              <a:t>Hogy</a:t>
            </a:r>
            <a:r>
              <a:rPr lang="hu-HU" sz="2400" b="1">
                <a:latin typeface="Arial" charset="0"/>
              </a:rPr>
              <a:t>an változik n és p, ha T 25 fokkal nő?</a:t>
            </a:r>
            <a:endParaRPr lang="en-GB" sz="2400" b="1">
              <a:effectLst>
                <a:outerShdw blurRad="38100" dist="38100" dir="2700000" algn="tl">
                  <a:srgbClr val="C0C0C0"/>
                </a:outerShdw>
              </a:effectLst>
              <a:latin typeface="Arial" charset="0"/>
            </a:endParaRPr>
          </a:p>
        </p:txBody>
      </p:sp>
      <p:sp>
        <p:nvSpPr>
          <p:cNvPr id="459789" name="Text Box 13"/>
          <p:cNvSpPr txBox="1">
            <a:spLocks noChangeArrowheads="1"/>
          </p:cNvSpPr>
          <p:nvPr/>
        </p:nvSpPr>
        <p:spPr bwMode="auto">
          <a:xfrm>
            <a:off x="857250" y="4124325"/>
            <a:ext cx="5486400" cy="384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GB" altLang="en-US" sz="2400" b="1"/>
              <a:t>n </a:t>
            </a:r>
            <a:r>
              <a:rPr lang="en-GB" altLang="en-US" sz="2400" b="1">
                <a:sym typeface="Symbol" panose="05050102010706020507" pitchFamily="18" charset="2"/>
              </a:rPr>
              <a:t></a:t>
            </a:r>
            <a:r>
              <a:rPr lang="en-GB" altLang="en-US" sz="2400" b="1"/>
              <a:t> N</a:t>
            </a:r>
            <a:r>
              <a:rPr lang="hu-HU" altLang="en-US" sz="2400" b="1" baseline="-25000"/>
              <a:t>D</a:t>
            </a:r>
            <a:r>
              <a:rPr lang="en-GB" altLang="en-US" sz="2400" b="1"/>
              <a:t> = 10</a:t>
            </a:r>
            <a:r>
              <a:rPr lang="en-GB" altLang="en-US" sz="2400" b="1" baseline="30000"/>
              <a:t>17</a:t>
            </a:r>
            <a:r>
              <a:rPr lang="en-GB" altLang="en-US" sz="2400" b="1"/>
              <a:t> /cm</a:t>
            </a:r>
            <a:r>
              <a:rPr lang="en-GB" altLang="en-US" sz="2400" b="1" baseline="30000"/>
              <a:t>3</a:t>
            </a:r>
            <a:r>
              <a:rPr lang="hu-HU" altLang="en-US" sz="2400" b="1" baseline="30000"/>
              <a:t> </a:t>
            </a:r>
            <a:r>
              <a:rPr lang="hu-HU" altLang="en-US" sz="2400" b="1"/>
              <a:t> </a:t>
            </a:r>
            <a:r>
              <a:rPr lang="hu-HU" altLang="en-US" sz="2400" b="1">
                <a:solidFill>
                  <a:srgbClr val="D5262B"/>
                </a:solidFill>
              </a:rPr>
              <a:t>– </a:t>
            </a:r>
            <a:r>
              <a:rPr lang="hu-HU" altLang="en-US" sz="2400" b="1" u="sng">
                <a:solidFill>
                  <a:srgbClr val="D5262B"/>
                </a:solidFill>
              </a:rPr>
              <a:t>változatlan</a:t>
            </a:r>
            <a:r>
              <a:rPr lang="hu-HU" altLang="en-US" sz="2400" b="1"/>
              <a:t> </a:t>
            </a:r>
            <a:endParaRPr lang="en-GB" altLang="en-US" sz="2400" b="1"/>
          </a:p>
        </p:txBody>
      </p:sp>
      <p:sp>
        <p:nvSpPr>
          <p:cNvPr id="459791" name="Text Box 15"/>
          <p:cNvSpPr txBox="1">
            <a:spLocks noChangeArrowheads="1"/>
          </p:cNvSpPr>
          <p:nvPr/>
        </p:nvSpPr>
        <p:spPr bwMode="auto">
          <a:xfrm>
            <a:off x="847725" y="4562475"/>
            <a:ext cx="7162800" cy="9318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hu-HU" altLang="en-US" sz="2400" b="1">
                <a:solidFill>
                  <a:schemeClr val="tx1"/>
                </a:solidFill>
              </a:rPr>
              <a:t>n</a:t>
            </a:r>
            <a:r>
              <a:rPr lang="hu-HU" altLang="en-US" sz="2400" b="1" baseline="-25000">
                <a:solidFill>
                  <a:schemeClr val="tx1"/>
                </a:solidFill>
              </a:rPr>
              <a:t>i</a:t>
            </a:r>
            <a:r>
              <a:rPr lang="hu-HU" altLang="en-US" sz="2400" b="1" baseline="30000">
                <a:solidFill>
                  <a:schemeClr val="tx1"/>
                </a:solidFill>
              </a:rPr>
              <a:t>2</a:t>
            </a:r>
            <a:r>
              <a:rPr lang="hu-HU" altLang="en-US" sz="2400" b="1">
                <a:solidFill>
                  <a:schemeClr val="tx1"/>
                </a:solidFill>
              </a:rPr>
              <a:t> </a:t>
            </a:r>
            <a:r>
              <a:rPr lang="en-US" altLang="en-US" sz="2400" b="1">
                <a:solidFill>
                  <a:schemeClr val="tx1"/>
                </a:solidFill>
              </a:rPr>
              <a:t>= 10</a:t>
            </a:r>
            <a:r>
              <a:rPr lang="en-US" altLang="en-US" sz="2400" b="1" baseline="30000">
                <a:solidFill>
                  <a:schemeClr val="tx1"/>
                </a:solidFill>
              </a:rPr>
              <a:t>20</a:t>
            </a:r>
            <a:r>
              <a:rPr lang="en-US" altLang="en-US" sz="2400" b="1">
                <a:solidFill>
                  <a:schemeClr val="tx1"/>
                </a:solidFill>
                <a:sym typeface="Symbol" panose="05050102010706020507" pitchFamily="18" charset="2"/>
              </a:rPr>
              <a:t> 1</a:t>
            </a:r>
            <a:r>
              <a:rPr lang="hu-HU" altLang="en-US" sz="2400" b="1">
                <a:solidFill>
                  <a:schemeClr val="tx1"/>
                </a:solidFill>
                <a:sym typeface="Symbol" panose="05050102010706020507" pitchFamily="18" charset="2"/>
              </a:rPr>
              <a:t>.</a:t>
            </a:r>
            <a:r>
              <a:rPr lang="en-US" altLang="en-US" sz="2400" b="1">
                <a:solidFill>
                  <a:schemeClr val="tx1"/>
                </a:solidFill>
                <a:sym typeface="Symbol" panose="05050102010706020507" pitchFamily="18" charset="2"/>
              </a:rPr>
              <a:t>15</a:t>
            </a:r>
            <a:r>
              <a:rPr lang="en-US" altLang="en-US" sz="2400" b="1" baseline="30000">
                <a:solidFill>
                  <a:schemeClr val="tx1"/>
                </a:solidFill>
                <a:sym typeface="Symbol" panose="05050102010706020507" pitchFamily="18" charset="2"/>
              </a:rPr>
              <a:t>25</a:t>
            </a:r>
            <a:r>
              <a:rPr lang="en-US" altLang="en-US" sz="2400" b="1">
                <a:solidFill>
                  <a:schemeClr val="tx1"/>
                </a:solidFill>
                <a:sym typeface="Symbol" panose="05050102010706020507" pitchFamily="18" charset="2"/>
              </a:rPr>
              <a:t> = 3310</a:t>
            </a:r>
            <a:r>
              <a:rPr lang="en-US" altLang="en-US" sz="2400" b="1" baseline="30000">
                <a:solidFill>
                  <a:schemeClr val="tx1"/>
                </a:solidFill>
                <a:sym typeface="Symbol" panose="05050102010706020507" pitchFamily="18" charset="2"/>
              </a:rPr>
              <a:t>20</a:t>
            </a:r>
          </a:p>
          <a:p>
            <a:pPr>
              <a:spcBef>
                <a:spcPct val="50000"/>
              </a:spcBef>
              <a:buClrTx/>
              <a:buSzTx/>
              <a:buFontTx/>
              <a:buNone/>
            </a:pPr>
            <a:r>
              <a:rPr lang="en-GB" altLang="en-US" sz="2400" b="1">
                <a:solidFill>
                  <a:srgbClr val="D5262B"/>
                </a:solidFill>
                <a:sym typeface="Symbol" panose="05050102010706020507" pitchFamily="18" charset="2"/>
              </a:rPr>
              <a:t></a:t>
            </a:r>
            <a:r>
              <a:rPr lang="hu-HU" altLang="en-US" sz="2400" b="1">
                <a:solidFill>
                  <a:srgbClr val="D5262B"/>
                </a:solidFill>
                <a:sym typeface="Symbol" panose="05050102010706020507" pitchFamily="18" charset="2"/>
              </a:rPr>
              <a:t> </a:t>
            </a:r>
            <a:r>
              <a:rPr lang="en-GB" altLang="en-US" sz="2400" b="1">
                <a:solidFill>
                  <a:srgbClr val="D5262B"/>
                </a:solidFill>
              </a:rPr>
              <a:t>p = n</a:t>
            </a:r>
            <a:r>
              <a:rPr lang="en-GB" altLang="en-US" sz="2400" b="1" baseline="-25000">
                <a:solidFill>
                  <a:srgbClr val="D5262B"/>
                </a:solidFill>
              </a:rPr>
              <a:t>i</a:t>
            </a:r>
            <a:r>
              <a:rPr lang="en-GB" altLang="en-US" sz="2400" b="1" baseline="30000">
                <a:solidFill>
                  <a:srgbClr val="D5262B"/>
                </a:solidFill>
              </a:rPr>
              <a:t>2 </a:t>
            </a:r>
            <a:r>
              <a:rPr lang="en-GB" altLang="en-US" sz="2400" b="1">
                <a:solidFill>
                  <a:srgbClr val="D5262B"/>
                </a:solidFill>
              </a:rPr>
              <a:t>/ n = 33</a:t>
            </a:r>
            <a:r>
              <a:rPr lang="en-US" altLang="en-US" sz="2400" b="1">
                <a:solidFill>
                  <a:srgbClr val="D5262B"/>
                </a:solidFill>
                <a:sym typeface="Symbol" panose="05050102010706020507" pitchFamily="18" charset="2"/>
              </a:rPr>
              <a:t></a:t>
            </a:r>
            <a:r>
              <a:rPr lang="en-GB" altLang="en-US" sz="2400" b="1">
                <a:solidFill>
                  <a:srgbClr val="D5262B"/>
                </a:solidFill>
              </a:rPr>
              <a:t>10</a:t>
            </a:r>
            <a:r>
              <a:rPr lang="en-GB" altLang="en-US" sz="2400" b="1" baseline="30000">
                <a:solidFill>
                  <a:srgbClr val="D5262B"/>
                </a:solidFill>
              </a:rPr>
              <a:t>20</a:t>
            </a:r>
            <a:r>
              <a:rPr lang="en-GB" altLang="en-US" sz="2400" b="1">
                <a:solidFill>
                  <a:srgbClr val="D5262B"/>
                </a:solidFill>
              </a:rPr>
              <a:t>/10</a:t>
            </a:r>
            <a:r>
              <a:rPr lang="en-GB" altLang="en-US" sz="2400" b="1" baseline="30000">
                <a:solidFill>
                  <a:srgbClr val="D5262B"/>
                </a:solidFill>
              </a:rPr>
              <a:t>17</a:t>
            </a:r>
            <a:r>
              <a:rPr lang="en-GB" altLang="en-US" sz="2400" b="1">
                <a:solidFill>
                  <a:srgbClr val="D5262B"/>
                </a:solidFill>
              </a:rPr>
              <a:t> = 3</a:t>
            </a:r>
            <a:r>
              <a:rPr lang="hu-HU" altLang="en-US" sz="2400" b="1">
                <a:solidFill>
                  <a:srgbClr val="D5262B"/>
                </a:solidFill>
              </a:rPr>
              <a:t>.</a:t>
            </a:r>
            <a:r>
              <a:rPr lang="en-GB" altLang="en-US" sz="2400" b="1">
                <a:solidFill>
                  <a:srgbClr val="D5262B"/>
                </a:solidFill>
              </a:rPr>
              <a:t>3</a:t>
            </a:r>
            <a:r>
              <a:rPr lang="en-US" altLang="en-US" sz="2400" b="1">
                <a:solidFill>
                  <a:srgbClr val="D5262B"/>
                </a:solidFill>
                <a:sym typeface="Symbol" panose="05050102010706020507" pitchFamily="18" charset="2"/>
              </a:rPr>
              <a:t></a:t>
            </a:r>
            <a:r>
              <a:rPr lang="en-GB" altLang="en-US" sz="2400" b="1">
                <a:solidFill>
                  <a:srgbClr val="D5262B"/>
                </a:solidFill>
              </a:rPr>
              <a:t>10</a:t>
            </a:r>
            <a:r>
              <a:rPr lang="en-GB" altLang="en-US" sz="2400" b="1" baseline="30000">
                <a:solidFill>
                  <a:srgbClr val="D5262B"/>
                </a:solidFill>
              </a:rPr>
              <a:t>4</a:t>
            </a:r>
            <a:r>
              <a:rPr lang="en-GB" altLang="en-US" sz="2400" b="1">
                <a:solidFill>
                  <a:srgbClr val="D5262B"/>
                </a:solidFill>
              </a:rPr>
              <a:t>/cm</a:t>
            </a:r>
            <a:r>
              <a:rPr lang="en-GB" altLang="en-US" sz="2400" b="1" baseline="30000">
                <a:solidFill>
                  <a:srgbClr val="D5262B"/>
                </a:solidFill>
              </a:rPr>
              <a:t>3</a:t>
            </a:r>
          </a:p>
        </p:txBody>
      </p:sp>
      <p:sp>
        <p:nvSpPr>
          <p:cNvPr id="459792" name="Text Box 16"/>
          <p:cNvSpPr txBox="1">
            <a:spLocks noChangeArrowheads="1"/>
          </p:cNvSpPr>
          <p:nvPr/>
        </p:nvSpPr>
        <p:spPr bwMode="auto">
          <a:xfrm>
            <a:off x="1276350" y="5534025"/>
            <a:ext cx="6877050" cy="485775"/>
          </a:xfrm>
          <a:prstGeom prst="rect">
            <a:avLst/>
          </a:prstGeom>
          <a:solidFill>
            <a:srgbClr val="FFFF99"/>
          </a:solidFill>
          <a:ln w="28575">
            <a:solidFill>
              <a:srgbClr val="D5262B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GB" altLang="en-US" sz="2400" b="1">
                <a:solidFill>
                  <a:srgbClr val="D5262B"/>
                </a:solidFill>
              </a:rPr>
              <a:t>Csak a kisebbs</a:t>
            </a:r>
            <a:r>
              <a:rPr lang="hu-HU" altLang="en-US" sz="2400" b="1">
                <a:solidFill>
                  <a:srgbClr val="D5262B"/>
                </a:solidFill>
              </a:rPr>
              <a:t>égi hordozók sűrűsége nőtt!</a:t>
            </a:r>
            <a:endParaRPr lang="en-GB" altLang="en-US" sz="2400" b="1">
              <a:solidFill>
                <a:srgbClr val="D5262B"/>
              </a:solidFill>
            </a:endParaRPr>
          </a:p>
        </p:txBody>
      </p:sp>
      <p:sp>
        <p:nvSpPr>
          <p:cNvPr id="459793" name="Text Box 17"/>
          <p:cNvSpPr txBox="1">
            <a:spLocks noChangeArrowheads="1"/>
          </p:cNvSpPr>
          <p:nvPr/>
        </p:nvSpPr>
        <p:spPr bwMode="auto">
          <a:xfrm>
            <a:off x="5915025" y="6181725"/>
            <a:ext cx="3114675" cy="495300"/>
          </a:xfrm>
          <a:prstGeom prst="rect">
            <a:avLst/>
          </a:prstGeom>
          <a:solidFill>
            <a:srgbClr val="FFFF00"/>
          </a:solidFill>
          <a:ln w="38100">
            <a:solidFill>
              <a:srgbClr val="D5262B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GB" altLang="en-US" sz="2400" b="1">
                <a:solidFill>
                  <a:srgbClr val="D5262B"/>
                </a:solidFill>
                <a:latin typeface="Bookman Old Style" panose="02050604050505020204" pitchFamily="18" charset="0"/>
                <a:sym typeface="Symbol" panose="05050102010706020507" pitchFamily="18" charset="2"/>
              </a:rPr>
              <a:t></a:t>
            </a:r>
            <a:r>
              <a:rPr lang="en-GB" altLang="en-US" sz="2400" b="1">
                <a:solidFill>
                  <a:srgbClr val="D5262B"/>
                </a:solidFill>
                <a:sym typeface="Symbol" panose="05050102010706020507" pitchFamily="18" charset="2"/>
              </a:rPr>
              <a:t>T</a:t>
            </a:r>
            <a:r>
              <a:rPr lang="en-US" altLang="en-US" sz="2400" b="1">
                <a:solidFill>
                  <a:srgbClr val="D5262B"/>
                </a:solidFill>
                <a:sym typeface="Symbol" panose="05050102010706020507" pitchFamily="18" charset="2"/>
              </a:rPr>
              <a:t>=16</a:t>
            </a:r>
            <a:r>
              <a:rPr lang="hu-HU" altLang="en-US" sz="2400" b="1">
                <a:solidFill>
                  <a:srgbClr val="D5262B"/>
                </a:solidFill>
                <a:sym typeface="Symbol" panose="05050102010706020507" pitchFamily="18" charset="2"/>
              </a:rPr>
              <a:t>.</a:t>
            </a:r>
            <a:r>
              <a:rPr lang="en-US" altLang="en-US" sz="2400" b="1">
                <a:solidFill>
                  <a:srgbClr val="D5262B"/>
                </a:solidFill>
                <a:sym typeface="Symbol" panose="05050102010706020507" pitchFamily="18" charset="2"/>
              </a:rPr>
              <a:t>5 </a:t>
            </a:r>
            <a:r>
              <a:rPr lang="en-US" altLang="en-US" sz="2400" b="1" baseline="30000">
                <a:solidFill>
                  <a:srgbClr val="D5262B"/>
                </a:solidFill>
                <a:sym typeface="Symbol" panose="05050102010706020507" pitchFamily="18" charset="2"/>
              </a:rPr>
              <a:t>o</a:t>
            </a:r>
            <a:r>
              <a:rPr lang="en-US" altLang="en-US" sz="2400" b="1">
                <a:solidFill>
                  <a:srgbClr val="D5262B"/>
                </a:solidFill>
                <a:sym typeface="Symbol" panose="05050102010706020507" pitchFamily="18" charset="2"/>
              </a:rPr>
              <a:t>C</a:t>
            </a:r>
            <a:r>
              <a:rPr lang="en-US" altLang="en-US" sz="2400" b="1">
                <a:solidFill>
                  <a:srgbClr val="D5262B"/>
                </a:solidFill>
                <a:latin typeface="Bookman Old Style" panose="02050604050505020204" pitchFamily="18" charset="0"/>
                <a:sym typeface="Symbol" panose="05050102010706020507" pitchFamily="18" charset="2"/>
              </a:rPr>
              <a:t> </a:t>
            </a:r>
            <a:r>
              <a:rPr lang="en-US" altLang="en-US" sz="2400" b="1">
                <a:solidFill>
                  <a:srgbClr val="D5262B"/>
                </a:solidFill>
                <a:sym typeface="Symbol" panose="05050102010706020507" pitchFamily="18" charset="2"/>
              </a:rPr>
              <a:t>10</a:t>
            </a:r>
            <a:r>
              <a:rPr lang="en-US" altLang="en-US" sz="2400" b="1">
                <a:solidFill>
                  <a:srgbClr val="D5262B"/>
                </a:solidFill>
                <a:latin typeface="Bookman Old Style" panose="02050604050505020204" pitchFamily="18" charset="0"/>
                <a:sym typeface="Symbol" panose="05050102010706020507" pitchFamily="18" charset="2"/>
              </a:rPr>
              <a:t></a:t>
            </a:r>
            <a:endParaRPr lang="en-GB" altLang="en-US" sz="2400" b="1">
              <a:solidFill>
                <a:srgbClr val="D5262B"/>
              </a:solidFill>
              <a:latin typeface="Bookman Old Style" panose="020506040505050202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97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97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97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97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97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97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97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97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9782" grpId="0"/>
      <p:bldP spid="459783" grpId="0"/>
      <p:bldP spid="459784" grpId="0"/>
      <p:bldP spid="459788" grpId="0"/>
      <p:bldP spid="459789" grpId="0"/>
      <p:bldP spid="459791" grpId="0" autoUpdateAnimBg="0"/>
      <p:bldP spid="459792" grpId="0" animBg="1" autoUpdateAnimBg="0"/>
      <p:bldP spid="459793" grpId="0" animBg="1" autoUpdateAnimBg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46" name="Date Placeholder 3"/>
          <p:cNvSpPr>
            <a:spLocks noGrp="1"/>
          </p:cNvSpPr>
          <p:nvPr>
            <p:ph type="dt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hu-HU" altLang="en-US" sz="1000" dirty="0" smtClean="0"/>
              <a:t>2017.02.21.</a:t>
            </a:r>
            <a:endParaRPr lang="en-US" altLang="en-US" sz="1000" dirty="0" smtClean="0"/>
          </a:p>
        </p:txBody>
      </p:sp>
      <p:sp>
        <p:nvSpPr>
          <p:cNvPr id="57347" name="Footer Placeholder 4"/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hu-HU" altLang="en-US" sz="1000" dirty="0" smtClean="0">
                <a:solidFill>
                  <a:srgbClr val="8C2532"/>
                </a:solidFill>
                <a:latin typeface="Arial Narrow" panose="020B0606020202030204" pitchFamily="34" charset="0"/>
              </a:rPr>
              <a:t>Mikroelektronika - Félvezető fizikai alapok © </a:t>
            </a:r>
            <a:r>
              <a:rPr lang="hu-HU" altLang="en-US" sz="1000" dirty="0" err="1" smtClean="0">
                <a:solidFill>
                  <a:srgbClr val="8C2532"/>
                </a:solidFill>
                <a:latin typeface="Arial Narrow" panose="020B0606020202030204" pitchFamily="34" charset="0"/>
              </a:rPr>
              <a:t>Poppe</a:t>
            </a:r>
            <a:r>
              <a:rPr lang="hu-HU" altLang="en-US" sz="1000" dirty="0" smtClean="0">
                <a:solidFill>
                  <a:srgbClr val="8C2532"/>
                </a:solidFill>
                <a:latin typeface="Arial Narrow" panose="020B0606020202030204" pitchFamily="34" charset="0"/>
              </a:rPr>
              <a:t> András, Székely Vladimír, Bognár György, BME-EET 2017</a:t>
            </a:r>
            <a:endParaRPr lang="en-US" altLang="en-US" sz="900" b="0" dirty="0" smtClean="0">
              <a:solidFill>
                <a:srgbClr val="8C2532"/>
              </a:solidFill>
              <a:latin typeface="Arial Narrow" panose="020B0606020202030204" pitchFamily="34" charset="0"/>
            </a:endParaRPr>
          </a:p>
        </p:txBody>
      </p:sp>
      <p:sp>
        <p:nvSpPr>
          <p:cNvPr id="57348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fld id="{A43D2091-B463-4357-854F-7A002C6B163B}" type="slidenum">
              <a:rPr lang="en-US" altLang="en-US" sz="1000">
                <a:solidFill>
                  <a:srgbClr val="8C2532"/>
                </a:solidFill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29</a:t>
            </a:fld>
            <a:endParaRPr lang="en-US" altLang="en-US" sz="1000">
              <a:solidFill>
                <a:srgbClr val="8C2532"/>
              </a:solidFill>
            </a:endParaRPr>
          </a:p>
        </p:txBody>
      </p:sp>
      <p:sp>
        <p:nvSpPr>
          <p:cNvPr id="57349" name="Rectangle 2"/>
          <p:cNvSpPr>
            <a:spLocks noGrp="1" noChangeArrowheads="1"/>
          </p:cNvSpPr>
          <p:nvPr>
            <p:ph type="title"/>
          </p:nvPr>
        </p:nvSpPr>
        <p:spPr>
          <a:xfrm>
            <a:off x="298450" y="2005013"/>
            <a:ext cx="8845550" cy="881062"/>
          </a:xfrm>
        </p:spPr>
        <p:txBody>
          <a:bodyPr/>
          <a:lstStyle/>
          <a:p>
            <a:pPr eaLnBrk="1" hangingPunct="1"/>
            <a:r>
              <a:rPr lang="en-US" altLang="en-US" sz="6000" smtClean="0"/>
              <a:t>Áramok a félvezetőben</a:t>
            </a:r>
          </a:p>
        </p:txBody>
      </p:sp>
      <p:sp>
        <p:nvSpPr>
          <p:cNvPr id="57350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392238" y="3108325"/>
            <a:ext cx="7581900" cy="3065463"/>
          </a:xfrm>
        </p:spPr>
        <p:txBody>
          <a:bodyPr/>
          <a:lstStyle/>
          <a:p>
            <a:pPr eaLnBrk="1" hangingPunct="1"/>
            <a:r>
              <a:rPr lang="en-US" altLang="en-US" smtClean="0"/>
              <a:t>Sodródási áram (el. térerősség hatására)</a:t>
            </a:r>
            <a:endParaRPr lang="hu-HU" altLang="en-US" smtClean="0"/>
          </a:p>
          <a:p>
            <a:pPr eaLnBrk="1" hangingPunct="1"/>
            <a:r>
              <a:rPr lang="en-US" altLang="en-US" smtClean="0"/>
              <a:t>Diffúziós áram (sűrűség különbség hat.)</a:t>
            </a:r>
          </a:p>
          <a:p>
            <a:pPr eaLnBrk="1" hangingPunct="1">
              <a:buFont typeface="Arial" panose="020B0604020202020204" pitchFamily="34" charset="0"/>
              <a:buNone/>
            </a:pPr>
            <a:r>
              <a:rPr lang="en-US" altLang="en-US" smtClean="0"/>
              <a:t>Amiről nem beszélünk:</a:t>
            </a:r>
          </a:p>
          <a:p>
            <a:pPr lvl="1" eaLnBrk="1" hangingPunct="1"/>
            <a:r>
              <a:rPr lang="en-US" altLang="en-US" smtClean="0"/>
              <a:t>hőmérséklet különbség is indíthat áramot</a:t>
            </a:r>
          </a:p>
          <a:p>
            <a:pPr lvl="1" eaLnBrk="1" hangingPunct="1"/>
            <a:r>
              <a:rPr lang="nl-NL" altLang="en-US" smtClean="0"/>
              <a:t>a mágneses erőtérnek is van befolyása</a:t>
            </a:r>
            <a:endParaRPr lang="en-US" altLang="en-US" smtClean="0"/>
          </a:p>
          <a:p>
            <a:pPr lvl="1" eaLnBrk="1" hangingPunct="1"/>
            <a:r>
              <a:rPr lang="en-US" altLang="en-US" smtClean="0"/>
              <a:t>töltésáramlás mellett energiaáramlás is van</a:t>
            </a:r>
          </a:p>
          <a:p>
            <a:pPr lvl="1" eaLnBrk="1" hangingPunct="1"/>
            <a:r>
              <a:rPr lang="hu-HU" altLang="en-US" smtClean="0"/>
              <a:t>k</a:t>
            </a:r>
            <a:r>
              <a:rPr lang="en-US" altLang="en-US" smtClean="0"/>
              <a:t>ombinált transzportjelenségek</a:t>
            </a:r>
            <a:r>
              <a:rPr lang="hu-HU" altLang="en-US" smtClean="0"/>
              <a:t> </a:t>
            </a:r>
            <a:br>
              <a:rPr lang="hu-HU" altLang="en-US" smtClean="0"/>
            </a:br>
            <a:r>
              <a:rPr lang="hu-HU" altLang="en-US" i="1" smtClean="0"/>
              <a:t>(HALL, Seebeck, Peltier)</a:t>
            </a:r>
            <a:endParaRPr lang="en-US" altLang="en-US" i="1" smtClean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442" name="Picture 14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75352" y="2992438"/>
            <a:ext cx="1266825" cy="3009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434" name="Date Placeholder 3"/>
          <p:cNvSpPr>
            <a:spLocks noGrp="1"/>
          </p:cNvSpPr>
          <p:nvPr>
            <p:ph type="dt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hu-HU" altLang="en-US" sz="1000" dirty="0" smtClean="0"/>
              <a:t>2017.02.21.</a:t>
            </a:r>
            <a:endParaRPr lang="en-US" altLang="en-US" sz="1000" dirty="0" smtClean="0"/>
          </a:p>
        </p:txBody>
      </p:sp>
      <p:sp>
        <p:nvSpPr>
          <p:cNvPr id="18435" name="Footer Placeholder 4"/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hu-HU" altLang="en-US" sz="1000" dirty="0" smtClean="0">
                <a:solidFill>
                  <a:srgbClr val="8C2532"/>
                </a:solidFill>
                <a:latin typeface="Arial Narrow" panose="020B0606020202030204" pitchFamily="34" charset="0"/>
              </a:rPr>
              <a:t>Mikroelektronika - Félvezető fizikai alapok © </a:t>
            </a:r>
            <a:r>
              <a:rPr lang="hu-HU" altLang="en-US" sz="1000" dirty="0" err="1" smtClean="0">
                <a:solidFill>
                  <a:srgbClr val="8C2532"/>
                </a:solidFill>
                <a:latin typeface="Arial Narrow" panose="020B0606020202030204" pitchFamily="34" charset="0"/>
              </a:rPr>
              <a:t>Poppe</a:t>
            </a:r>
            <a:r>
              <a:rPr lang="hu-HU" altLang="en-US" sz="1000" dirty="0" smtClean="0">
                <a:solidFill>
                  <a:srgbClr val="8C2532"/>
                </a:solidFill>
                <a:latin typeface="Arial Narrow" panose="020B0606020202030204" pitchFamily="34" charset="0"/>
              </a:rPr>
              <a:t> András, Székely Vladimír, Bognár György, BME-EET 2017</a:t>
            </a:r>
            <a:endParaRPr lang="en-US" altLang="en-US" sz="900" b="0" dirty="0" smtClean="0">
              <a:solidFill>
                <a:srgbClr val="8C2532"/>
              </a:solidFill>
              <a:latin typeface="Arial Narrow" panose="020B0606020202030204" pitchFamily="34" charset="0"/>
            </a:endParaRPr>
          </a:p>
        </p:txBody>
      </p:sp>
      <p:sp>
        <p:nvSpPr>
          <p:cNvPr id="18436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fld id="{D3B5F204-8D42-4539-9BC3-1FA1FE0122CC}" type="slidenum">
              <a:rPr lang="en-US" altLang="en-US" sz="1000">
                <a:solidFill>
                  <a:srgbClr val="8C2532"/>
                </a:solidFill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3</a:t>
            </a:fld>
            <a:endParaRPr lang="en-US" altLang="en-US" sz="1000">
              <a:solidFill>
                <a:srgbClr val="8C2532"/>
              </a:solidFill>
            </a:endParaRPr>
          </a:p>
        </p:txBody>
      </p:sp>
      <p:sp>
        <p:nvSpPr>
          <p:cNvPr id="1843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z="3600" dirty="0" err="1" smtClean="0"/>
              <a:t>Energiasávok</a:t>
            </a:r>
            <a:r>
              <a:rPr lang="en-US" altLang="en-US" sz="3600" dirty="0" smtClean="0"/>
              <a:t> a </a:t>
            </a:r>
            <a:r>
              <a:rPr lang="en-US" altLang="en-US" sz="3600" dirty="0" err="1" smtClean="0"/>
              <a:t>kristályos</a:t>
            </a:r>
            <a:r>
              <a:rPr lang="en-US" altLang="en-US" sz="3600" dirty="0" smtClean="0"/>
              <a:t> </a:t>
            </a:r>
            <a:r>
              <a:rPr lang="en-US" altLang="en-US" sz="3600" dirty="0" err="1" smtClean="0"/>
              <a:t>anyagban</a:t>
            </a:r>
            <a:endParaRPr lang="hu-HU" altLang="en-US" sz="3600" dirty="0" smtClean="0"/>
          </a:p>
        </p:txBody>
      </p:sp>
      <p:sp>
        <p:nvSpPr>
          <p:cNvPr id="18439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187325" y="1406525"/>
            <a:ext cx="8834438" cy="4667250"/>
          </a:xfrm>
        </p:spPr>
        <p:txBody>
          <a:bodyPr/>
          <a:lstStyle/>
          <a:p>
            <a:pPr eaLnBrk="1" hangingPunct="1"/>
            <a:r>
              <a:rPr lang="hu-HU" altLang="en-US" dirty="0" smtClean="0"/>
              <a:t>Alap kvantummechanikai ismeretek:</a:t>
            </a:r>
          </a:p>
          <a:p>
            <a:pPr lvl="1" eaLnBrk="1" hangingPunct="1"/>
            <a:r>
              <a:rPr lang="hu-HU" altLang="en-US" dirty="0" smtClean="0"/>
              <a:t>Pozitív atommag (proton, neutron) – negatív elektronok</a:t>
            </a:r>
          </a:p>
          <a:p>
            <a:pPr lvl="1" eaLnBrk="1" hangingPunct="1"/>
            <a:r>
              <a:rPr lang="hu-HU" altLang="en-US" b="1" dirty="0" smtClean="0"/>
              <a:t>Pauli elv</a:t>
            </a:r>
            <a:r>
              <a:rPr lang="hu-HU" altLang="en-US" dirty="0" smtClean="0"/>
              <a:t>: két e</a:t>
            </a:r>
            <a:r>
              <a:rPr lang="hu-HU" altLang="en-US" baseline="30000" dirty="0" smtClean="0"/>
              <a:t>-</a:t>
            </a:r>
            <a:r>
              <a:rPr lang="hu-HU" altLang="en-US" dirty="0" smtClean="0"/>
              <a:t> nem lehet azonos állapotban, egy elektronhéjon ellentétes spin (</a:t>
            </a:r>
            <a:r>
              <a:rPr lang="hu-HU" altLang="en-US" dirty="0" err="1" smtClean="0"/>
              <a:t>perdület</a:t>
            </a:r>
            <a:r>
              <a:rPr lang="hu-HU" altLang="en-US" dirty="0" smtClean="0"/>
              <a:t>) </a:t>
            </a:r>
            <a:r>
              <a:rPr lang="hu-HU" altLang="en-US" dirty="0" err="1" smtClean="0"/>
              <a:t>max</a:t>
            </a:r>
            <a:r>
              <a:rPr lang="hu-HU" altLang="en-US" dirty="0"/>
              <a:t>. 2 </a:t>
            </a:r>
            <a:r>
              <a:rPr lang="hu-HU" altLang="en-US" dirty="0" smtClean="0"/>
              <a:t>e</a:t>
            </a:r>
            <a:r>
              <a:rPr lang="hu-HU" altLang="en-US" baseline="30000" dirty="0" smtClean="0"/>
              <a:t>-</a:t>
            </a:r>
          </a:p>
          <a:p>
            <a:pPr lvl="1" eaLnBrk="1" hangingPunct="1"/>
            <a:r>
              <a:rPr lang="hu-HU" altLang="en-US" dirty="0" smtClean="0"/>
              <a:t>Elektronok diszkrét pályákon</a:t>
            </a:r>
          </a:p>
          <a:p>
            <a:pPr lvl="1" eaLnBrk="1" hangingPunct="1"/>
            <a:r>
              <a:rPr lang="hu-HU" altLang="en-US" dirty="0" smtClean="0"/>
              <a:t>Energiaminimumra törekvés elve:</a:t>
            </a:r>
            <a:br>
              <a:rPr lang="hu-HU" altLang="en-US" dirty="0" smtClean="0"/>
            </a:br>
            <a:r>
              <a:rPr lang="hu-HU" altLang="en-US" dirty="0" smtClean="0"/>
              <a:t>alacsonyabb héjak vannak betöltve</a:t>
            </a:r>
          </a:p>
          <a:p>
            <a:pPr lvl="1" eaLnBrk="1" hangingPunct="1"/>
            <a:r>
              <a:rPr lang="hu-HU" altLang="en-US" dirty="0" smtClean="0"/>
              <a:t>Héjak között váltás, ha E-re tesznek szert</a:t>
            </a:r>
            <a:br>
              <a:rPr lang="hu-HU" altLang="en-US" dirty="0" smtClean="0"/>
            </a:br>
            <a:r>
              <a:rPr lang="hu-HU" altLang="en-US" sz="2000" dirty="0" smtClean="0"/>
              <a:t>Ez a többlet energia az aktuális állapot és a betöltetlen </a:t>
            </a:r>
            <a:br>
              <a:rPr lang="hu-HU" altLang="en-US" sz="2000" dirty="0" smtClean="0"/>
            </a:br>
            <a:r>
              <a:rPr lang="hu-HU" altLang="en-US" sz="2000" dirty="0" smtClean="0"/>
              <a:t>héjak közötti E-</a:t>
            </a:r>
            <a:r>
              <a:rPr lang="hu-HU" altLang="en-US" sz="2000" dirty="0" err="1" smtClean="0"/>
              <a:t>val</a:t>
            </a:r>
            <a:r>
              <a:rPr lang="hu-HU" altLang="en-US" sz="2000" dirty="0" smtClean="0"/>
              <a:t> egyezik meg</a:t>
            </a:r>
            <a:endParaRPr lang="hu-HU" altLang="en-US" dirty="0"/>
          </a:p>
          <a:p>
            <a:pPr lvl="1" eaLnBrk="1" hangingPunct="1"/>
            <a:r>
              <a:rPr lang="hu-HU" altLang="en-US" dirty="0" smtClean="0">
                <a:ea typeface="+mn-ea"/>
                <a:cs typeface="+mn-cs"/>
              </a:rPr>
              <a:t>Legvalószínűbb, hogy a legmagasabb betöltött</a:t>
            </a:r>
            <a:br>
              <a:rPr lang="hu-HU" altLang="en-US" dirty="0" smtClean="0">
                <a:ea typeface="+mn-ea"/>
                <a:cs typeface="+mn-cs"/>
              </a:rPr>
            </a:br>
            <a:r>
              <a:rPr lang="hu-HU" altLang="en-US" dirty="0" smtClean="0">
                <a:ea typeface="+mn-ea"/>
                <a:cs typeface="+mn-cs"/>
              </a:rPr>
              <a:t>állapotú szerez többlet energiát!</a:t>
            </a:r>
            <a:endParaRPr lang="hu-HU" altLang="en-US" sz="1800" dirty="0" smtClean="0"/>
          </a:p>
        </p:txBody>
      </p:sp>
      <p:sp>
        <p:nvSpPr>
          <p:cNvPr id="491529" name="Text Box 9"/>
          <p:cNvSpPr txBox="1">
            <a:spLocks noChangeArrowheads="1"/>
          </p:cNvSpPr>
          <p:nvPr/>
        </p:nvSpPr>
        <p:spPr bwMode="auto">
          <a:xfrm>
            <a:off x="7205662" y="5758657"/>
            <a:ext cx="1990725" cy="558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587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hu-HU" altLang="en-US" sz="1800" dirty="0"/>
              <a:t>Diszkrét energia szintek</a:t>
            </a:r>
            <a:r>
              <a:rPr lang="en-US" altLang="en-US" sz="1800" dirty="0"/>
              <a:t>:</a:t>
            </a:r>
            <a:endParaRPr lang="hu-HU" altLang="en-US" sz="1800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94" name="Date Placeholder 3"/>
          <p:cNvSpPr>
            <a:spLocks noGrp="1"/>
          </p:cNvSpPr>
          <p:nvPr>
            <p:ph type="dt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hu-HU" altLang="en-US" sz="1000" dirty="0" smtClean="0"/>
              <a:t>2017.02.21.</a:t>
            </a:r>
            <a:endParaRPr lang="en-US" altLang="en-US" sz="1000" dirty="0" smtClean="0"/>
          </a:p>
        </p:txBody>
      </p:sp>
      <p:sp>
        <p:nvSpPr>
          <p:cNvPr id="59395" name="Footer Placeholder 4"/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hu-HU" altLang="en-US" sz="1000" dirty="0" smtClean="0">
                <a:solidFill>
                  <a:srgbClr val="8C2532"/>
                </a:solidFill>
                <a:latin typeface="Arial Narrow" panose="020B0606020202030204" pitchFamily="34" charset="0"/>
              </a:rPr>
              <a:t>Mikroelektronika - Félvezető fizikai alapok © </a:t>
            </a:r>
            <a:r>
              <a:rPr lang="hu-HU" altLang="en-US" sz="1000" dirty="0" err="1" smtClean="0">
                <a:solidFill>
                  <a:srgbClr val="8C2532"/>
                </a:solidFill>
                <a:latin typeface="Arial Narrow" panose="020B0606020202030204" pitchFamily="34" charset="0"/>
              </a:rPr>
              <a:t>Poppe</a:t>
            </a:r>
            <a:r>
              <a:rPr lang="hu-HU" altLang="en-US" sz="1000" dirty="0" smtClean="0">
                <a:solidFill>
                  <a:srgbClr val="8C2532"/>
                </a:solidFill>
                <a:latin typeface="Arial Narrow" panose="020B0606020202030204" pitchFamily="34" charset="0"/>
              </a:rPr>
              <a:t> András, Székely Vladimír, Bognár György, BME-EET 2017</a:t>
            </a:r>
            <a:endParaRPr lang="en-US" altLang="en-US" sz="900" b="0" dirty="0" smtClean="0">
              <a:solidFill>
                <a:srgbClr val="8C2532"/>
              </a:solidFill>
              <a:latin typeface="Arial Narrow" panose="020B0606020202030204" pitchFamily="34" charset="0"/>
            </a:endParaRPr>
          </a:p>
        </p:txBody>
      </p:sp>
      <p:sp>
        <p:nvSpPr>
          <p:cNvPr id="59396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fld id="{602A705A-78F8-42AF-880E-AC34A767A0B9}" type="slidenum">
              <a:rPr lang="en-US" altLang="en-US" sz="1000">
                <a:solidFill>
                  <a:srgbClr val="8C2532"/>
                </a:solidFill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30</a:t>
            </a:fld>
            <a:endParaRPr lang="en-US" altLang="en-US" sz="1000">
              <a:solidFill>
                <a:srgbClr val="8C2532"/>
              </a:solidFill>
            </a:endParaRPr>
          </a:p>
        </p:txBody>
      </p:sp>
      <p:sp>
        <p:nvSpPr>
          <p:cNvPr id="59397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mtClean="0"/>
              <a:t>Sodródási áram (drift áram)</a:t>
            </a:r>
            <a:r>
              <a:rPr lang="hu-HU" altLang="en-US" smtClean="0"/>
              <a:t> </a:t>
            </a:r>
          </a:p>
        </p:txBody>
      </p:sp>
      <p:pic>
        <p:nvPicPr>
          <p:cNvPr id="59398" name="Picture 3" descr="DRIFT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1762125"/>
            <a:ext cx="7848600" cy="28686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9399" name="Text Box 4"/>
          <p:cNvSpPr txBox="1">
            <a:spLocks noChangeArrowheads="1"/>
          </p:cNvSpPr>
          <p:nvPr/>
        </p:nvSpPr>
        <p:spPr bwMode="auto">
          <a:xfrm>
            <a:off x="1066800" y="4533900"/>
            <a:ext cx="25146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GB" altLang="en-US" sz="2000" b="1">
                <a:solidFill>
                  <a:schemeClr val="tx1"/>
                </a:solidFill>
              </a:rPr>
              <a:t>Nincs térerősség</a:t>
            </a:r>
          </a:p>
        </p:txBody>
      </p:sp>
      <p:sp>
        <p:nvSpPr>
          <p:cNvPr id="59400" name="Text Box 5"/>
          <p:cNvSpPr txBox="1">
            <a:spLocks noChangeArrowheads="1"/>
          </p:cNvSpPr>
          <p:nvPr/>
        </p:nvSpPr>
        <p:spPr bwMode="auto">
          <a:xfrm>
            <a:off x="2114550" y="1343025"/>
            <a:ext cx="4886325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GB" altLang="en-US" sz="2400" b="1">
                <a:solidFill>
                  <a:srgbClr val="D5262B"/>
                </a:solidFill>
                <a:cs typeface="Arial" panose="020B0604020202020204" pitchFamily="34" charset="0"/>
              </a:rPr>
              <a:t>Az elektronok hőmozgása</a:t>
            </a:r>
            <a:r>
              <a:rPr lang="hu-HU" altLang="en-US" sz="2400" b="1">
                <a:solidFill>
                  <a:srgbClr val="D5262B"/>
                </a:solidFill>
                <a:cs typeface="Arial" panose="020B0604020202020204" pitchFamily="34" charset="0"/>
              </a:rPr>
              <a:t> rendezetlen</a:t>
            </a:r>
            <a:endParaRPr lang="en-GB" altLang="en-US" sz="2400" b="1">
              <a:solidFill>
                <a:srgbClr val="D5262B"/>
              </a:solidFill>
              <a:cs typeface="Arial" panose="020B0604020202020204" pitchFamily="34" charset="0"/>
            </a:endParaRPr>
          </a:p>
        </p:txBody>
      </p:sp>
      <p:graphicFrame>
        <p:nvGraphicFramePr>
          <p:cNvPr id="59401" name="Object 6"/>
          <p:cNvGraphicFramePr>
            <a:graphicFrameLocks noChangeAspect="1"/>
          </p:cNvGraphicFramePr>
          <p:nvPr/>
        </p:nvGraphicFramePr>
        <p:xfrm>
          <a:off x="1927225" y="5311775"/>
          <a:ext cx="1752600" cy="7715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3131" name="Equation" r:id="rId5" imgW="545863" imgH="241195" progId="Equation.3">
                  <p:embed/>
                </p:oleObj>
              </mc:Choice>
              <mc:Fallback>
                <p:oleObj name="Equation" r:id="rId5" imgW="545863" imgH="241195" progId="Equation.3">
                  <p:embed/>
                  <p:pic>
                    <p:nvPicPr>
                      <p:cNvPr id="0" name="Object 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927225" y="5311775"/>
                        <a:ext cx="1752600" cy="771525"/>
                      </a:xfrm>
                      <a:prstGeom prst="rect">
                        <a:avLst/>
                      </a:prstGeom>
                      <a:solidFill>
                        <a:srgbClr val="FFFF99"/>
                      </a:solidFill>
                      <a:ln w="38100">
                        <a:solidFill>
                          <a:srgbClr val="D5262B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59402" name="Text Box 7"/>
          <p:cNvSpPr txBox="1">
            <a:spLocks noChangeArrowheads="1"/>
          </p:cNvSpPr>
          <p:nvPr/>
        </p:nvSpPr>
        <p:spPr bwMode="auto">
          <a:xfrm>
            <a:off x="3514725" y="5191125"/>
            <a:ext cx="4572000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GB" altLang="en-US" b="1" dirty="0">
                <a:solidFill>
                  <a:srgbClr val="D5262B"/>
                </a:solidFill>
                <a:cs typeface="Arial" panose="020B0604020202020204" pitchFamily="34" charset="0"/>
                <a:sym typeface="Symbol" panose="05050102010706020507" pitchFamily="18" charset="2"/>
              </a:rPr>
              <a:t></a:t>
            </a:r>
            <a:r>
              <a:rPr lang="en-GB" altLang="en-US" sz="2400" b="1" dirty="0">
                <a:solidFill>
                  <a:srgbClr val="D5262B"/>
                </a:solidFill>
                <a:cs typeface="Arial" panose="020B0604020202020204" pitchFamily="34" charset="0"/>
                <a:sym typeface="Symbol" panose="05050102010706020507" pitchFamily="18" charset="2"/>
              </a:rPr>
              <a:t> </a:t>
            </a:r>
            <a:r>
              <a:rPr lang="en-US" altLang="en-US" sz="2400" b="1" dirty="0">
                <a:solidFill>
                  <a:srgbClr val="D5262B"/>
                </a:solidFill>
                <a:cs typeface="Arial" panose="020B0604020202020204" pitchFamily="34" charset="0"/>
                <a:sym typeface="Symbol" panose="05050102010706020507" pitchFamily="18" charset="2"/>
              </a:rPr>
              <a:t>= </a:t>
            </a:r>
            <a:r>
              <a:rPr lang="hu-HU" altLang="en-US" sz="2400" b="1" dirty="0">
                <a:solidFill>
                  <a:srgbClr val="D5262B"/>
                </a:solidFill>
                <a:cs typeface="Arial" panose="020B0604020202020204" pitchFamily="34" charset="0"/>
                <a:sym typeface="Symbol" panose="05050102010706020507" pitchFamily="18" charset="2"/>
              </a:rPr>
              <a:t>mozgékonyság</a:t>
            </a:r>
          </a:p>
          <a:p>
            <a:pPr algn="ctr">
              <a:lnSpc>
                <a:spcPct val="10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hu-HU" altLang="en-US" sz="2400" b="1" dirty="0">
                <a:solidFill>
                  <a:srgbClr val="D5262B"/>
                </a:solidFill>
                <a:cs typeface="Arial" panose="020B0604020202020204" pitchFamily="34" charset="0"/>
                <a:sym typeface="Symbol" panose="05050102010706020507" pitchFamily="18" charset="2"/>
              </a:rPr>
              <a:t>m</a:t>
            </a:r>
            <a:r>
              <a:rPr lang="hu-HU" altLang="en-US" sz="2400" b="1" baseline="30000" dirty="0">
                <a:solidFill>
                  <a:srgbClr val="D5262B"/>
                </a:solidFill>
                <a:cs typeface="Arial" panose="020B0604020202020204" pitchFamily="34" charset="0"/>
                <a:sym typeface="Symbol" panose="05050102010706020507" pitchFamily="18" charset="2"/>
              </a:rPr>
              <a:t>2</a:t>
            </a:r>
            <a:r>
              <a:rPr lang="hu-HU" altLang="en-US" sz="2400" b="1" dirty="0">
                <a:solidFill>
                  <a:srgbClr val="D5262B"/>
                </a:solidFill>
                <a:cs typeface="Arial" panose="020B0604020202020204" pitchFamily="34" charset="0"/>
                <a:sym typeface="Symbol" panose="05050102010706020507" pitchFamily="18" charset="2"/>
              </a:rPr>
              <a:t>/</a:t>
            </a:r>
            <a:r>
              <a:rPr lang="hu-HU" altLang="en-US" sz="2400" b="1" dirty="0" err="1">
                <a:solidFill>
                  <a:srgbClr val="D5262B"/>
                </a:solidFill>
                <a:cs typeface="Arial" panose="020B0604020202020204" pitchFamily="34" charset="0"/>
                <a:sym typeface="Symbol" panose="05050102010706020507" pitchFamily="18" charset="2"/>
              </a:rPr>
              <a:t>Vs</a:t>
            </a:r>
            <a:endParaRPr lang="en-GB" altLang="en-US" sz="2400" b="1" dirty="0">
              <a:solidFill>
                <a:srgbClr val="D5262B"/>
              </a:solidFill>
              <a:cs typeface="Arial" panose="020B0604020202020204" pitchFamily="34" charset="0"/>
              <a:sym typeface="Symbol" panose="05050102010706020507" pitchFamily="18" charset="2"/>
            </a:endParaRPr>
          </a:p>
        </p:txBody>
      </p:sp>
      <p:sp>
        <p:nvSpPr>
          <p:cNvPr id="59403" name="Text Box 8"/>
          <p:cNvSpPr txBox="1">
            <a:spLocks noChangeArrowheads="1"/>
          </p:cNvSpPr>
          <p:nvPr/>
        </p:nvSpPr>
        <p:spPr bwMode="auto">
          <a:xfrm>
            <a:off x="5000625" y="4524375"/>
            <a:ext cx="33432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GB" altLang="en-US" sz="2000" b="1">
                <a:solidFill>
                  <a:schemeClr val="tx1"/>
                </a:solidFill>
              </a:rPr>
              <a:t>Van térerősség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42" name="Date Placeholder 3"/>
          <p:cNvSpPr>
            <a:spLocks noGrp="1"/>
          </p:cNvSpPr>
          <p:nvPr>
            <p:ph type="dt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hu-HU" altLang="en-US" sz="1000" dirty="0" smtClean="0"/>
              <a:t>2017.02.21.</a:t>
            </a:r>
            <a:endParaRPr lang="en-US" altLang="en-US" sz="1000" dirty="0" smtClean="0"/>
          </a:p>
        </p:txBody>
      </p:sp>
      <p:sp>
        <p:nvSpPr>
          <p:cNvPr id="61443" name="Footer Placeholder 4"/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hu-HU" altLang="en-US" sz="1000" dirty="0" smtClean="0">
                <a:solidFill>
                  <a:srgbClr val="8C2532"/>
                </a:solidFill>
                <a:latin typeface="Arial Narrow" panose="020B0606020202030204" pitchFamily="34" charset="0"/>
              </a:rPr>
              <a:t>Mikroelektronika - Félvezető fizikai alapok © </a:t>
            </a:r>
            <a:r>
              <a:rPr lang="hu-HU" altLang="en-US" sz="1000" dirty="0" err="1" smtClean="0">
                <a:solidFill>
                  <a:srgbClr val="8C2532"/>
                </a:solidFill>
                <a:latin typeface="Arial Narrow" panose="020B0606020202030204" pitchFamily="34" charset="0"/>
              </a:rPr>
              <a:t>Poppe</a:t>
            </a:r>
            <a:r>
              <a:rPr lang="hu-HU" altLang="en-US" sz="1000" dirty="0" smtClean="0">
                <a:solidFill>
                  <a:srgbClr val="8C2532"/>
                </a:solidFill>
                <a:latin typeface="Arial Narrow" panose="020B0606020202030204" pitchFamily="34" charset="0"/>
              </a:rPr>
              <a:t> András, Székely Vladimír, Bognár György, BME-EET 2017</a:t>
            </a:r>
            <a:endParaRPr lang="en-US" altLang="en-US" sz="900" b="0" dirty="0" smtClean="0">
              <a:solidFill>
                <a:srgbClr val="8C2532"/>
              </a:solidFill>
              <a:latin typeface="Arial Narrow" panose="020B0606020202030204" pitchFamily="34" charset="0"/>
            </a:endParaRPr>
          </a:p>
        </p:txBody>
      </p:sp>
      <p:sp>
        <p:nvSpPr>
          <p:cNvPr id="61444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fld id="{DB733CA9-158A-4358-B748-0BE207361BA0}" type="slidenum">
              <a:rPr lang="en-US" altLang="en-US" sz="1000">
                <a:solidFill>
                  <a:srgbClr val="8C2532"/>
                </a:solidFill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31</a:t>
            </a:fld>
            <a:endParaRPr lang="en-US" altLang="en-US" sz="1000">
              <a:solidFill>
                <a:srgbClr val="8C2532"/>
              </a:solidFill>
            </a:endParaRPr>
          </a:p>
        </p:txBody>
      </p:sp>
      <p:sp>
        <p:nvSpPr>
          <p:cNvPr id="61445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mtClean="0"/>
              <a:t>Sodródási áram (drift áram)</a:t>
            </a:r>
            <a:endParaRPr lang="hu-HU" altLang="en-US" smtClean="0"/>
          </a:p>
        </p:txBody>
      </p:sp>
      <p:graphicFrame>
        <p:nvGraphicFramePr>
          <p:cNvPr id="448515" name="Object 3"/>
          <p:cNvGraphicFramePr>
            <a:graphicFrameLocks noChangeAspect="1"/>
          </p:cNvGraphicFramePr>
          <p:nvPr/>
        </p:nvGraphicFramePr>
        <p:xfrm>
          <a:off x="6858000" y="1276350"/>
          <a:ext cx="1752600" cy="7715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4225" name="Equation" r:id="rId4" imgW="545863" imgH="241195" progId="Equation.3">
                  <p:embed/>
                </p:oleObj>
              </mc:Choice>
              <mc:Fallback>
                <p:oleObj name="Equation" r:id="rId4" imgW="545863" imgH="241195" progId="Equation.3">
                  <p:embed/>
                  <p:pic>
                    <p:nvPicPr>
                      <p:cNvPr id="0" name="Object 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858000" y="1276350"/>
                        <a:ext cx="1752600" cy="771525"/>
                      </a:xfrm>
                      <a:prstGeom prst="rect">
                        <a:avLst/>
                      </a:prstGeom>
                      <a:solidFill>
                        <a:srgbClr val="FFFF99"/>
                      </a:solidFill>
                      <a:ln w="38100">
                        <a:solidFill>
                          <a:srgbClr val="D5262B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61447" name="Object 4"/>
          <p:cNvGraphicFramePr>
            <a:graphicFrameLocks noChangeAspect="1"/>
          </p:cNvGraphicFramePr>
          <p:nvPr/>
        </p:nvGraphicFramePr>
        <p:xfrm>
          <a:off x="838200" y="1276350"/>
          <a:ext cx="1600200" cy="7556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4226" name="Equation" r:id="rId6" imgW="508000" imgH="241300" progId="Equation.3">
                  <p:embed/>
                </p:oleObj>
              </mc:Choice>
              <mc:Fallback>
                <p:oleObj name="Equation" r:id="rId6" imgW="508000" imgH="241300" progId="Equation.3">
                  <p:embed/>
                  <p:pic>
                    <p:nvPicPr>
                      <p:cNvPr id="0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838200" y="1276350"/>
                        <a:ext cx="1600200" cy="755650"/>
                      </a:xfrm>
                      <a:prstGeom prst="rect">
                        <a:avLst/>
                      </a:prstGeom>
                      <a:solidFill>
                        <a:srgbClr val="C0C0C0"/>
                      </a:solidFill>
                      <a:ln w="9525">
                        <a:solidFill>
                          <a:srgbClr val="4D2885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61448" name="Text Box 7"/>
          <p:cNvSpPr txBox="1">
            <a:spLocks noChangeArrowheads="1"/>
          </p:cNvSpPr>
          <p:nvPr/>
        </p:nvSpPr>
        <p:spPr bwMode="auto">
          <a:xfrm>
            <a:off x="2743200" y="1276350"/>
            <a:ext cx="3657600" cy="733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GB" altLang="en-US" sz="2000" b="1">
                <a:cs typeface="Arial" panose="020B0604020202020204" pitchFamily="34" charset="0"/>
                <a:sym typeface="Symbol" panose="05050102010706020507" pitchFamily="18" charset="2"/>
              </a:rPr>
              <a:t>  </a:t>
            </a:r>
            <a:r>
              <a:rPr lang="hu-HU" altLang="en-US" sz="2000" b="1">
                <a:cs typeface="Arial" panose="020B0604020202020204" pitchFamily="34" charset="0"/>
                <a:sym typeface="Symbol" panose="05050102010706020507" pitchFamily="18" charset="2"/>
              </a:rPr>
              <a:t>töltéssűrűség</a:t>
            </a:r>
            <a:endParaRPr lang="en-GB" altLang="en-US" sz="2000" b="1">
              <a:cs typeface="Arial" panose="020B0604020202020204" pitchFamily="34" charset="0"/>
              <a:sym typeface="Symbol" panose="05050102010706020507" pitchFamily="18" charset="2"/>
            </a:endParaRPr>
          </a:p>
          <a:p>
            <a:pPr>
              <a:lnSpc>
                <a:spcPct val="8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GB" altLang="en-US" sz="2000" b="1">
                <a:cs typeface="Arial" panose="020B0604020202020204" pitchFamily="34" charset="0"/>
                <a:sym typeface="Symbol" panose="05050102010706020507" pitchFamily="18" charset="2"/>
              </a:rPr>
              <a:t>v  </a:t>
            </a:r>
            <a:r>
              <a:rPr lang="en-GB" altLang="en-US" sz="2000" b="1">
                <a:cs typeface="Arial" panose="020B0604020202020204" pitchFamily="34" charset="0"/>
              </a:rPr>
              <a:t>(átlag)sebesség</a:t>
            </a:r>
          </a:p>
        </p:txBody>
      </p:sp>
      <p:graphicFrame>
        <p:nvGraphicFramePr>
          <p:cNvPr id="448520" name="Object 8"/>
          <p:cNvGraphicFramePr>
            <a:graphicFrameLocks noChangeAspect="1"/>
          </p:cNvGraphicFramePr>
          <p:nvPr/>
        </p:nvGraphicFramePr>
        <p:xfrm>
          <a:off x="4114800" y="2800350"/>
          <a:ext cx="3917950" cy="8096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4227" name="Equation" r:id="rId8" imgW="1282700" imgH="266700" progId="Equation.3">
                  <p:embed/>
                </p:oleObj>
              </mc:Choice>
              <mc:Fallback>
                <p:oleObj name="Equation" r:id="rId8" imgW="1282700" imgH="266700" progId="Equation.3">
                  <p:embed/>
                  <p:pic>
                    <p:nvPicPr>
                      <p:cNvPr id="0" name="Object 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114800" y="2800350"/>
                        <a:ext cx="3917950" cy="809625"/>
                      </a:xfrm>
                      <a:prstGeom prst="rect">
                        <a:avLst/>
                      </a:prstGeom>
                      <a:solidFill>
                        <a:srgbClr val="CCFFFF"/>
                      </a:solidFill>
                      <a:ln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448521" name="Line 9"/>
          <p:cNvSpPr>
            <a:spLocks noChangeShapeType="1"/>
          </p:cNvSpPr>
          <p:nvPr/>
        </p:nvSpPr>
        <p:spPr bwMode="auto">
          <a:xfrm>
            <a:off x="3305175" y="2628900"/>
            <a:ext cx="685800" cy="38100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48522" name="Line 10"/>
          <p:cNvSpPr>
            <a:spLocks noChangeShapeType="1"/>
          </p:cNvSpPr>
          <p:nvPr/>
        </p:nvSpPr>
        <p:spPr bwMode="auto">
          <a:xfrm flipV="1">
            <a:off x="3314700" y="3343275"/>
            <a:ext cx="685800" cy="30480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grpSp>
        <p:nvGrpSpPr>
          <p:cNvPr id="2" name="Group 11"/>
          <p:cNvGrpSpPr>
            <a:grpSpLocks/>
          </p:cNvGrpSpPr>
          <p:nvPr/>
        </p:nvGrpSpPr>
        <p:grpSpPr bwMode="auto">
          <a:xfrm>
            <a:off x="4114800" y="3943350"/>
            <a:ext cx="4648200" cy="833438"/>
            <a:chOff x="2592" y="2688"/>
            <a:chExt cx="2928" cy="525"/>
          </a:xfrm>
        </p:grpSpPr>
        <p:graphicFrame>
          <p:nvGraphicFramePr>
            <p:cNvPr id="61462" name="Object 12"/>
            <p:cNvGraphicFramePr>
              <a:graphicFrameLocks noChangeAspect="1"/>
            </p:cNvGraphicFramePr>
            <p:nvPr/>
          </p:nvGraphicFramePr>
          <p:xfrm>
            <a:off x="2592" y="2688"/>
            <a:ext cx="1188" cy="52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34228" name="Equation" r:id="rId10" imgW="571252" imgH="253890" progId="Equation.3">
                    <p:embed/>
                  </p:oleObj>
                </mc:Choice>
                <mc:Fallback>
                  <p:oleObj name="Equation" r:id="rId10" imgW="571252" imgH="253890" progId="Equation.3">
                    <p:embed/>
                    <p:pic>
                      <p:nvPicPr>
                        <p:cNvPr id="0" name="Object 12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1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592" y="2688"/>
                          <a:ext cx="1188" cy="525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:ln>
                        <a:effectLst/>
                        <a:extLs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61463" name="Text Box 13"/>
            <p:cNvSpPr txBox="1">
              <a:spLocks noChangeArrowheads="1"/>
            </p:cNvSpPr>
            <p:nvPr/>
          </p:nvSpPr>
          <p:spPr bwMode="auto">
            <a:xfrm>
              <a:off x="3936" y="2736"/>
              <a:ext cx="1584" cy="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SzPct val="80000"/>
                <a:buFont typeface="Arial" panose="020B0604020202020204" pitchFamily="34" charset="0"/>
                <a:buChar char="►"/>
                <a:defRPr sz="2800">
                  <a:solidFill>
                    <a:srgbClr val="4D2885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Font typeface="Wingdings" panose="05000000000000000000" pitchFamily="2" charset="2"/>
                <a:buChar char="§"/>
                <a:defRPr sz="2400">
                  <a:solidFill>
                    <a:srgbClr val="4D2885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Char char="•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Char char="–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lnSpc>
                  <a:spcPct val="80000"/>
                </a:lnSpc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GB" altLang="en-US" sz="2000" b="1">
                  <a:cs typeface="Arial" panose="020B0604020202020204" pitchFamily="34" charset="0"/>
                </a:rPr>
                <a:t>Differenciális</a:t>
              </a:r>
            </a:p>
            <a:p>
              <a:pPr>
                <a:lnSpc>
                  <a:spcPct val="80000"/>
                </a:lnSpc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GB" altLang="en-US" sz="2000" b="1">
                  <a:cs typeface="Arial" panose="020B0604020202020204" pitchFamily="34" charset="0"/>
                </a:rPr>
                <a:t>Ohm törvény</a:t>
              </a:r>
            </a:p>
          </p:txBody>
        </p:sp>
      </p:grpSp>
      <p:grpSp>
        <p:nvGrpSpPr>
          <p:cNvPr id="3" name="Group 20"/>
          <p:cNvGrpSpPr>
            <a:grpSpLocks/>
          </p:cNvGrpSpPr>
          <p:nvPr/>
        </p:nvGrpSpPr>
        <p:grpSpPr bwMode="auto">
          <a:xfrm>
            <a:off x="4025900" y="5086350"/>
            <a:ext cx="4762500" cy="1204913"/>
            <a:chOff x="2536" y="3204"/>
            <a:chExt cx="3000" cy="759"/>
          </a:xfrm>
        </p:grpSpPr>
        <p:graphicFrame>
          <p:nvGraphicFramePr>
            <p:cNvPr id="61460" name="Object 14"/>
            <p:cNvGraphicFramePr>
              <a:graphicFrameLocks noChangeAspect="1"/>
            </p:cNvGraphicFramePr>
            <p:nvPr/>
          </p:nvGraphicFramePr>
          <p:xfrm>
            <a:off x="2592" y="3204"/>
            <a:ext cx="2352" cy="45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34229" name="Equation" r:id="rId12" imgW="1244600" imgH="241300" progId="Equation.3">
                    <p:embed/>
                  </p:oleObj>
                </mc:Choice>
                <mc:Fallback>
                  <p:oleObj name="Equation" r:id="rId12" imgW="1244600" imgH="241300" progId="Equation.3">
                    <p:embed/>
                    <p:pic>
                      <p:nvPicPr>
                        <p:cNvPr id="0" name="Object 14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3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2592" y="3204"/>
                          <a:ext cx="2352" cy="453"/>
                        </a:xfrm>
                        <a:prstGeom prst="rect">
                          <a:avLst/>
                        </a:prstGeom>
                        <a:solidFill>
                          <a:srgbClr val="FFFF00"/>
                        </a:solidFill>
                        <a:ln w="38100">
                          <a:solidFill>
                            <a:srgbClr val="FF3300"/>
                          </a:solidFill>
                          <a:miter lim="800000"/>
                          <a:headEnd/>
                          <a:tailEnd/>
                        </a:ln>
                        <a:effectLst/>
                        <a:extLs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61461" name="Text Box 15"/>
            <p:cNvSpPr txBox="1">
              <a:spLocks noChangeArrowheads="1"/>
            </p:cNvSpPr>
            <p:nvPr/>
          </p:nvSpPr>
          <p:spPr bwMode="auto">
            <a:xfrm>
              <a:off x="2536" y="3732"/>
              <a:ext cx="3000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SzPct val="80000"/>
                <a:buFont typeface="Arial" panose="020B0604020202020204" pitchFamily="34" charset="0"/>
                <a:buChar char="►"/>
                <a:defRPr sz="2800">
                  <a:solidFill>
                    <a:srgbClr val="4D2885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Font typeface="Wingdings" panose="05000000000000000000" pitchFamily="2" charset="2"/>
                <a:buChar char="§"/>
                <a:defRPr sz="2400">
                  <a:solidFill>
                    <a:srgbClr val="4D2885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Char char="•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Char char="–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GB" altLang="en-US" sz="1800">
                  <a:cs typeface="Arial" panose="020B0604020202020204" pitchFamily="34" charset="0"/>
                </a:rPr>
                <a:t>A félvezetőanyag fajlagos vezetőképessége</a:t>
              </a:r>
            </a:p>
          </p:txBody>
        </p:sp>
      </p:grpSp>
      <p:grpSp>
        <p:nvGrpSpPr>
          <p:cNvPr id="4" name="Group 19"/>
          <p:cNvGrpSpPr>
            <a:grpSpLocks/>
          </p:cNvGrpSpPr>
          <p:nvPr/>
        </p:nvGrpSpPr>
        <p:grpSpPr bwMode="auto">
          <a:xfrm>
            <a:off x="914400" y="5048250"/>
            <a:ext cx="3048000" cy="1271588"/>
            <a:chOff x="576" y="3180"/>
            <a:chExt cx="1920" cy="801"/>
          </a:xfrm>
        </p:grpSpPr>
        <p:graphicFrame>
          <p:nvGraphicFramePr>
            <p:cNvPr id="61457" name="Object 16"/>
            <p:cNvGraphicFramePr>
              <a:graphicFrameLocks noChangeAspect="1"/>
            </p:cNvGraphicFramePr>
            <p:nvPr/>
          </p:nvGraphicFramePr>
          <p:xfrm>
            <a:off x="600" y="3180"/>
            <a:ext cx="720" cy="583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34230" name="Equation" r:id="rId14" imgW="533169" imgH="431613" progId="Equation.3">
                    <p:embed/>
                  </p:oleObj>
                </mc:Choice>
                <mc:Fallback>
                  <p:oleObj name="Equation" r:id="rId14" imgW="533169" imgH="431613" progId="Equation.3">
                    <p:embed/>
                    <p:pic>
                      <p:nvPicPr>
                        <p:cNvPr id="0" name="Object 16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600" y="3180"/>
                          <a:ext cx="720" cy="583"/>
                        </a:xfrm>
                        <a:prstGeom prst="rect">
                          <a:avLst/>
                        </a:prstGeom>
                        <a:solidFill>
                          <a:srgbClr val="FFFF00"/>
                        </a:solidFill>
                        <a:ln w="9525">
                          <a:solidFill>
                            <a:schemeClr val="tx1"/>
                          </a:solidFill>
                          <a:miter lim="800000"/>
                          <a:headEnd/>
                          <a:tailEnd/>
                        </a:ln>
                        <a:effectLst/>
                        <a:extLs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61458" name="Line 17"/>
            <p:cNvSpPr>
              <a:spLocks noChangeShapeType="1"/>
            </p:cNvSpPr>
            <p:nvPr/>
          </p:nvSpPr>
          <p:spPr bwMode="auto">
            <a:xfrm flipH="1">
              <a:off x="1392" y="3444"/>
              <a:ext cx="1104" cy="0"/>
            </a:xfrm>
            <a:prstGeom prst="line">
              <a:avLst/>
            </a:prstGeom>
            <a:noFill/>
            <a:ln w="38100">
              <a:solidFill>
                <a:srgbClr val="FF33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61459" name="Text Box 18"/>
            <p:cNvSpPr txBox="1">
              <a:spLocks noChangeArrowheads="1"/>
            </p:cNvSpPr>
            <p:nvPr/>
          </p:nvSpPr>
          <p:spPr bwMode="auto">
            <a:xfrm>
              <a:off x="576" y="3750"/>
              <a:ext cx="1680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SzPct val="80000"/>
                <a:buFont typeface="Arial" panose="020B0604020202020204" pitchFamily="34" charset="0"/>
                <a:buChar char="►"/>
                <a:defRPr sz="2800">
                  <a:solidFill>
                    <a:srgbClr val="4D2885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Font typeface="Wingdings" panose="05000000000000000000" pitchFamily="2" charset="2"/>
                <a:buChar char="§"/>
                <a:defRPr sz="2400">
                  <a:solidFill>
                    <a:srgbClr val="4D2885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Char char="•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Char char="–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GB" altLang="en-US" sz="1800" b="1">
                  <a:cs typeface="Arial" panose="020B0604020202020204" pitchFamily="34" charset="0"/>
                </a:rPr>
                <a:t>Fajlagos ellenállás</a:t>
              </a:r>
            </a:p>
          </p:txBody>
        </p:sp>
      </p:grpSp>
      <p:graphicFrame>
        <p:nvGraphicFramePr>
          <p:cNvPr id="448517" name="Object 5"/>
          <p:cNvGraphicFramePr>
            <a:graphicFrameLocks noChangeAspect="1"/>
          </p:cNvGraphicFramePr>
          <p:nvPr/>
        </p:nvGraphicFramePr>
        <p:xfrm>
          <a:off x="838200" y="2266950"/>
          <a:ext cx="2476500" cy="7461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4231" name="Equation" r:id="rId16" imgW="837836" imgH="253890" progId="Equation.3">
                  <p:embed/>
                </p:oleObj>
              </mc:Choice>
              <mc:Fallback>
                <p:oleObj name="Equation" r:id="rId16" imgW="837836" imgH="253890" progId="Equation.3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7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838200" y="2266950"/>
                        <a:ext cx="2476500" cy="746125"/>
                      </a:xfrm>
                      <a:prstGeom prst="rect">
                        <a:avLst/>
                      </a:prstGeom>
                      <a:solidFill>
                        <a:srgbClr val="CCFFFF"/>
                      </a:solidFill>
                      <a:ln w="9525">
                        <a:solidFill>
                          <a:srgbClr val="C0C0C0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48518" name="Object 6"/>
          <p:cNvGraphicFramePr>
            <a:graphicFrameLocks noChangeAspect="1"/>
          </p:cNvGraphicFramePr>
          <p:nvPr/>
        </p:nvGraphicFramePr>
        <p:xfrm>
          <a:off x="838200" y="3257550"/>
          <a:ext cx="2514600" cy="7620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4232" name="Equation" r:id="rId18" imgW="875920" imgH="266584" progId="Equation.3">
                  <p:embed/>
                </p:oleObj>
              </mc:Choice>
              <mc:Fallback>
                <p:oleObj name="Equation" r:id="rId18" imgW="875920" imgH="266584" progId="Equation.3">
                  <p:embed/>
                  <p:pic>
                    <p:nvPicPr>
                      <p:cNvPr id="0" name="Object 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838200" y="3257550"/>
                        <a:ext cx="2514600" cy="762000"/>
                      </a:xfrm>
                      <a:prstGeom prst="rect">
                        <a:avLst/>
                      </a:prstGeom>
                      <a:solidFill>
                        <a:srgbClr val="CCFFFF"/>
                      </a:solidFill>
                      <a:ln w="9525">
                        <a:solidFill>
                          <a:srgbClr val="C0C0C0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85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85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85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85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85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485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90" name="Date Placeholder 3"/>
          <p:cNvSpPr>
            <a:spLocks noGrp="1"/>
          </p:cNvSpPr>
          <p:nvPr>
            <p:ph type="dt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hu-HU" altLang="en-US" sz="1000" dirty="0" smtClean="0"/>
              <a:t>2017.02.21.</a:t>
            </a:r>
            <a:endParaRPr lang="en-US" altLang="en-US" sz="1000" dirty="0" smtClean="0"/>
          </a:p>
        </p:txBody>
      </p:sp>
      <p:sp>
        <p:nvSpPr>
          <p:cNvPr id="63491" name="Footer Placeholder 4"/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hu-HU" altLang="en-US" sz="1000" dirty="0" smtClean="0">
                <a:solidFill>
                  <a:srgbClr val="8C2532"/>
                </a:solidFill>
                <a:latin typeface="Arial Narrow" panose="020B0606020202030204" pitchFamily="34" charset="0"/>
              </a:rPr>
              <a:t>Mikroelektronika - Félvezető fizikai alapok © </a:t>
            </a:r>
            <a:r>
              <a:rPr lang="hu-HU" altLang="en-US" sz="1000" dirty="0" err="1" smtClean="0">
                <a:solidFill>
                  <a:srgbClr val="8C2532"/>
                </a:solidFill>
                <a:latin typeface="Arial Narrow" panose="020B0606020202030204" pitchFamily="34" charset="0"/>
              </a:rPr>
              <a:t>Poppe</a:t>
            </a:r>
            <a:r>
              <a:rPr lang="hu-HU" altLang="en-US" sz="1000" dirty="0" smtClean="0">
                <a:solidFill>
                  <a:srgbClr val="8C2532"/>
                </a:solidFill>
                <a:latin typeface="Arial Narrow" panose="020B0606020202030204" pitchFamily="34" charset="0"/>
              </a:rPr>
              <a:t> András, Székely Vladimír, Bognár György, BME-EET 2017</a:t>
            </a:r>
            <a:endParaRPr lang="en-US" altLang="en-US" sz="900" b="0" dirty="0" smtClean="0">
              <a:solidFill>
                <a:srgbClr val="8C2532"/>
              </a:solidFill>
              <a:latin typeface="Arial Narrow" panose="020B0606020202030204" pitchFamily="34" charset="0"/>
            </a:endParaRPr>
          </a:p>
        </p:txBody>
      </p:sp>
      <p:sp>
        <p:nvSpPr>
          <p:cNvPr id="63492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fld id="{7D8BFC73-28C4-4D76-A890-70916ECE2B6F}" type="slidenum">
              <a:rPr lang="en-US" altLang="en-US" sz="1000">
                <a:solidFill>
                  <a:srgbClr val="8C2532"/>
                </a:solidFill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32</a:t>
            </a:fld>
            <a:endParaRPr lang="en-US" altLang="en-US" sz="1000">
              <a:solidFill>
                <a:srgbClr val="8C2532"/>
              </a:solidFill>
            </a:endParaRPr>
          </a:p>
        </p:txBody>
      </p:sp>
      <p:graphicFrame>
        <p:nvGraphicFramePr>
          <p:cNvPr id="449545" name="Object 9"/>
          <p:cNvGraphicFramePr>
            <a:graphicFrameLocks noChangeAspect="1"/>
          </p:cNvGraphicFramePr>
          <p:nvPr/>
        </p:nvGraphicFramePr>
        <p:xfrm>
          <a:off x="396875" y="1522413"/>
          <a:ext cx="8234363" cy="46894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5179" name="Photo Editor Photo" r:id="rId4" imgW="13108230" imgH="7466667" progId="MSPhotoEd.3">
                  <p:embed/>
                </p:oleObj>
              </mc:Choice>
              <mc:Fallback>
                <p:oleObj name="Photo Editor Photo" r:id="rId4" imgW="13108230" imgH="7466667" progId="MSPhotoEd.3">
                  <p:embed/>
                  <p:pic>
                    <p:nvPicPr>
                      <p:cNvPr id="0" name="Object 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96875" y="1522413"/>
                        <a:ext cx="8234363" cy="468947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15875" algn="ctr">
                            <a:solidFill>
                              <a:srgbClr val="4D2885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6349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mtClean="0"/>
              <a:t>A mozgékonyságról</a:t>
            </a:r>
            <a:endParaRPr lang="hu-HU" altLang="en-US" smtClean="0"/>
          </a:p>
        </p:txBody>
      </p:sp>
      <p:sp>
        <p:nvSpPr>
          <p:cNvPr id="63495" name="Text Box 4"/>
          <p:cNvSpPr txBox="1">
            <a:spLocks noChangeArrowheads="1"/>
          </p:cNvSpPr>
          <p:nvPr/>
        </p:nvSpPr>
        <p:spPr bwMode="auto">
          <a:xfrm>
            <a:off x="762000" y="4343400"/>
            <a:ext cx="22860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GB" altLang="en-US" sz="1800" b="1">
                <a:solidFill>
                  <a:srgbClr val="D5262B"/>
                </a:solidFill>
                <a:cs typeface="Arial" panose="020B0604020202020204" pitchFamily="34" charset="0"/>
                <a:sym typeface="Symbol" panose="05050102010706020507" pitchFamily="18" charset="2"/>
              </a:rPr>
              <a:t></a:t>
            </a:r>
            <a:r>
              <a:rPr lang="en-GB" altLang="en-US" sz="1800" b="1" baseline="-25000">
                <a:solidFill>
                  <a:srgbClr val="D5262B"/>
                </a:solidFill>
                <a:cs typeface="Arial" panose="020B0604020202020204" pitchFamily="34" charset="0"/>
                <a:sym typeface="Symbol" panose="05050102010706020507" pitchFamily="18" charset="2"/>
              </a:rPr>
              <a:t>n</a:t>
            </a:r>
            <a:r>
              <a:rPr lang="en-US" altLang="en-US" sz="1800" b="1">
                <a:solidFill>
                  <a:srgbClr val="D5262B"/>
                </a:solidFill>
                <a:cs typeface="Arial" panose="020B0604020202020204" pitchFamily="34" charset="0"/>
                <a:sym typeface="Symbol" panose="05050102010706020507" pitchFamily="18" charset="2"/>
              </a:rPr>
              <a:t>= 1500 cm</a:t>
            </a:r>
            <a:r>
              <a:rPr lang="en-US" altLang="en-US" sz="1800" b="1" baseline="30000">
                <a:solidFill>
                  <a:srgbClr val="D5262B"/>
                </a:solidFill>
                <a:cs typeface="Arial" panose="020B0604020202020204" pitchFamily="34" charset="0"/>
                <a:sym typeface="Symbol" panose="05050102010706020507" pitchFamily="18" charset="2"/>
              </a:rPr>
              <a:t>2</a:t>
            </a:r>
            <a:r>
              <a:rPr lang="en-US" altLang="en-US" sz="1800" b="1">
                <a:solidFill>
                  <a:srgbClr val="D5262B"/>
                </a:solidFill>
                <a:cs typeface="Arial" panose="020B0604020202020204" pitchFamily="34" charset="0"/>
                <a:sym typeface="Symbol" panose="05050102010706020507" pitchFamily="18" charset="2"/>
              </a:rPr>
              <a:t>/Vs</a:t>
            </a:r>
            <a:endParaRPr lang="en-GB" altLang="en-US" sz="1800" b="1">
              <a:solidFill>
                <a:srgbClr val="D5262B"/>
              </a:solidFill>
              <a:cs typeface="Arial" panose="020B0604020202020204" pitchFamily="34" charset="0"/>
            </a:endParaRPr>
          </a:p>
        </p:txBody>
      </p:sp>
      <p:sp>
        <p:nvSpPr>
          <p:cNvPr id="63496" name="Text Box 5"/>
          <p:cNvSpPr txBox="1">
            <a:spLocks noChangeArrowheads="1"/>
          </p:cNvSpPr>
          <p:nvPr/>
        </p:nvSpPr>
        <p:spPr bwMode="auto">
          <a:xfrm>
            <a:off x="3810000" y="5029200"/>
            <a:ext cx="2286000" cy="366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GB" altLang="en-US" sz="1800" b="1">
                <a:solidFill>
                  <a:srgbClr val="D5262B"/>
                </a:solidFill>
                <a:cs typeface="Arial" panose="020B0604020202020204" pitchFamily="34" charset="0"/>
                <a:sym typeface="Symbol" panose="05050102010706020507" pitchFamily="18" charset="2"/>
              </a:rPr>
              <a:t></a:t>
            </a:r>
            <a:r>
              <a:rPr lang="en-GB" altLang="en-US" sz="1800" b="1" baseline="-25000">
                <a:solidFill>
                  <a:srgbClr val="D5262B"/>
                </a:solidFill>
                <a:cs typeface="Arial" panose="020B0604020202020204" pitchFamily="34" charset="0"/>
                <a:sym typeface="Symbol" panose="05050102010706020507" pitchFamily="18" charset="2"/>
              </a:rPr>
              <a:t>p</a:t>
            </a:r>
            <a:r>
              <a:rPr lang="en-US" altLang="en-US" sz="1800" b="1">
                <a:solidFill>
                  <a:srgbClr val="D5262B"/>
                </a:solidFill>
                <a:cs typeface="Arial" panose="020B0604020202020204" pitchFamily="34" charset="0"/>
                <a:sym typeface="Symbol" panose="05050102010706020507" pitchFamily="18" charset="2"/>
              </a:rPr>
              <a:t>= 350 cm</a:t>
            </a:r>
            <a:r>
              <a:rPr lang="en-US" altLang="en-US" sz="1800" b="1" baseline="30000">
                <a:solidFill>
                  <a:srgbClr val="D5262B"/>
                </a:solidFill>
                <a:cs typeface="Arial" panose="020B0604020202020204" pitchFamily="34" charset="0"/>
                <a:sym typeface="Symbol" panose="05050102010706020507" pitchFamily="18" charset="2"/>
              </a:rPr>
              <a:t>2</a:t>
            </a:r>
            <a:r>
              <a:rPr lang="en-US" altLang="en-US" sz="1800" b="1">
                <a:solidFill>
                  <a:srgbClr val="D5262B"/>
                </a:solidFill>
                <a:cs typeface="Arial" panose="020B0604020202020204" pitchFamily="34" charset="0"/>
                <a:sym typeface="Symbol" panose="05050102010706020507" pitchFamily="18" charset="2"/>
              </a:rPr>
              <a:t>/Vs</a:t>
            </a:r>
            <a:endParaRPr lang="en-GB" altLang="en-US" sz="1800" b="1">
              <a:solidFill>
                <a:srgbClr val="D5262B"/>
              </a:solidFill>
              <a:cs typeface="Arial" panose="020B0604020202020204" pitchFamily="34" charset="0"/>
            </a:endParaRPr>
          </a:p>
        </p:txBody>
      </p:sp>
      <p:sp>
        <p:nvSpPr>
          <p:cNvPr id="63497" name="Text Box 6"/>
          <p:cNvSpPr txBox="1">
            <a:spLocks noChangeArrowheads="1"/>
          </p:cNvSpPr>
          <p:nvPr/>
        </p:nvSpPr>
        <p:spPr bwMode="auto">
          <a:xfrm>
            <a:off x="7620000" y="838200"/>
            <a:ext cx="838200" cy="495300"/>
          </a:xfrm>
          <a:prstGeom prst="rect">
            <a:avLst/>
          </a:prstGeom>
          <a:solidFill>
            <a:schemeClr val="bg1"/>
          </a:solidFill>
          <a:ln w="38100">
            <a:solidFill>
              <a:srgbClr val="D5262B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GB" altLang="en-US" sz="2400" b="1">
                <a:solidFill>
                  <a:srgbClr val="D5262B"/>
                </a:solidFill>
                <a:latin typeface="Bookman Old Style" panose="02050604050505020204" pitchFamily="18" charset="0"/>
              </a:rPr>
              <a:t>Si</a:t>
            </a:r>
            <a:endParaRPr lang="en-GB" altLang="en-US" sz="2400">
              <a:solidFill>
                <a:srgbClr val="D5262B"/>
              </a:solidFill>
              <a:latin typeface="Bookman Old Style" panose="02050604050505020204" pitchFamily="18" charset="0"/>
            </a:endParaRPr>
          </a:p>
        </p:txBody>
      </p:sp>
      <p:grpSp>
        <p:nvGrpSpPr>
          <p:cNvPr id="63498" name="Group 10"/>
          <p:cNvGrpSpPr>
            <a:grpSpLocks/>
          </p:cNvGrpSpPr>
          <p:nvPr/>
        </p:nvGrpSpPr>
        <p:grpSpPr bwMode="auto">
          <a:xfrm>
            <a:off x="539750" y="2574925"/>
            <a:ext cx="5194300" cy="3527425"/>
            <a:chOff x="340" y="1622"/>
            <a:chExt cx="3272" cy="2222"/>
          </a:xfrm>
        </p:grpSpPr>
        <p:sp>
          <p:nvSpPr>
            <p:cNvPr id="63499" name="Text Box 7"/>
            <p:cNvSpPr txBox="1">
              <a:spLocks noChangeArrowheads="1"/>
            </p:cNvSpPr>
            <p:nvPr/>
          </p:nvSpPr>
          <p:spPr bwMode="auto">
            <a:xfrm>
              <a:off x="2406" y="3672"/>
              <a:ext cx="1206" cy="17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587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SzPct val="80000"/>
                <a:buFont typeface="Arial" panose="020B0604020202020204" pitchFamily="34" charset="0"/>
                <a:buChar char="►"/>
                <a:defRPr sz="2800">
                  <a:solidFill>
                    <a:srgbClr val="4D2885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Font typeface="Wingdings" panose="05000000000000000000" pitchFamily="2" charset="2"/>
                <a:buChar char="§"/>
                <a:defRPr sz="2400">
                  <a:solidFill>
                    <a:srgbClr val="4D2885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Char char="•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Char char="–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lnSpc>
                  <a:spcPct val="85000"/>
                </a:lnSpc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en-US" sz="1400" b="1">
                  <a:solidFill>
                    <a:schemeClr val="tx1"/>
                  </a:solidFill>
                </a:rPr>
                <a:t>Electric field [V/cm]</a:t>
              </a:r>
              <a:endParaRPr lang="hu-HU" altLang="en-US" sz="1400" b="1">
                <a:solidFill>
                  <a:schemeClr val="tx1"/>
                </a:solidFill>
              </a:endParaRPr>
            </a:p>
          </p:txBody>
        </p:sp>
        <p:sp>
          <p:nvSpPr>
            <p:cNvPr id="63500" name="Text Box 8"/>
            <p:cNvSpPr txBox="1">
              <a:spLocks noChangeArrowheads="1"/>
            </p:cNvSpPr>
            <p:nvPr/>
          </p:nvSpPr>
          <p:spPr bwMode="auto">
            <a:xfrm rot="-5400000">
              <a:off x="-330" y="2292"/>
              <a:ext cx="1512" cy="17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587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SzPct val="80000"/>
                <a:buFont typeface="Arial" panose="020B0604020202020204" pitchFamily="34" charset="0"/>
                <a:buChar char="►"/>
                <a:defRPr sz="2800">
                  <a:solidFill>
                    <a:srgbClr val="4D2885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Font typeface="Wingdings" panose="05000000000000000000" pitchFamily="2" charset="2"/>
                <a:buChar char="§"/>
                <a:defRPr sz="2400">
                  <a:solidFill>
                    <a:srgbClr val="4D2885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Char char="•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Char char="–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lnSpc>
                  <a:spcPct val="85000"/>
                </a:lnSpc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en-US" sz="1400" b="1">
                  <a:solidFill>
                    <a:schemeClr val="tx1"/>
                  </a:solidFill>
                </a:rPr>
                <a:t>Drift velocity [cm/s]</a:t>
              </a:r>
              <a:endParaRPr lang="hu-HU" altLang="en-US" sz="1400" b="1">
                <a:solidFill>
                  <a:schemeClr val="tx1"/>
                </a:solidFill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95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Date Placeholder 4"/>
          <p:cNvSpPr>
            <a:spLocks noGrp="1"/>
          </p:cNvSpPr>
          <p:nvPr>
            <p:ph type="dt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hu-HU" altLang="en-US" sz="1000" dirty="0" smtClean="0"/>
              <a:t>2017.02.21.</a:t>
            </a:r>
            <a:endParaRPr lang="en-US" altLang="en-US" sz="1000" dirty="0" smtClean="0"/>
          </a:p>
        </p:txBody>
      </p:sp>
      <p:sp>
        <p:nvSpPr>
          <p:cNvPr id="65539" name="Footer Placeholder 5"/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hu-HU" altLang="en-US" sz="1000" dirty="0" smtClean="0">
                <a:solidFill>
                  <a:srgbClr val="8C2532"/>
                </a:solidFill>
                <a:latin typeface="Arial Narrow" panose="020B0606020202030204" pitchFamily="34" charset="0"/>
              </a:rPr>
              <a:t>Mikroelektronika - Félvezető fizikai alapok © </a:t>
            </a:r>
            <a:r>
              <a:rPr lang="hu-HU" altLang="en-US" sz="1000" dirty="0" err="1" smtClean="0">
                <a:solidFill>
                  <a:srgbClr val="8C2532"/>
                </a:solidFill>
                <a:latin typeface="Arial Narrow" panose="020B0606020202030204" pitchFamily="34" charset="0"/>
              </a:rPr>
              <a:t>Poppe</a:t>
            </a:r>
            <a:r>
              <a:rPr lang="hu-HU" altLang="en-US" sz="1000" dirty="0" smtClean="0">
                <a:solidFill>
                  <a:srgbClr val="8C2532"/>
                </a:solidFill>
                <a:latin typeface="Arial Narrow" panose="020B0606020202030204" pitchFamily="34" charset="0"/>
              </a:rPr>
              <a:t> András, Székely Vladimír, Bognár György, BME-EET 2017</a:t>
            </a:r>
            <a:endParaRPr lang="en-US" altLang="en-US" sz="900" b="0" dirty="0" smtClean="0">
              <a:solidFill>
                <a:srgbClr val="8C2532"/>
              </a:solidFill>
              <a:latin typeface="Arial Narrow" panose="020B0606020202030204" pitchFamily="34" charset="0"/>
            </a:endParaRPr>
          </a:p>
        </p:txBody>
      </p:sp>
      <p:sp>
        <p:nvSpPr>
          <p:cNvPr id="65540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fld id="{3232C6D2-DC82-47D3-B85B-5F56A3441441}" type="slidenum">
              <a:rPr lang="en-US" altLang="en-US" sz="1000">
                <a:solidFill>
                  <a:srgbClr val="8C2532"/>
                </a:solidFill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33</a:t>
            </a:fld>
            <a:endParaRPr lang="en-US" altLang="en-US" sz="1000">
              <a:solidFill>
                <a:srgbClr val="8C2532"/>
              </a:solidFill>
            </a:endParaRPr>
          </a:p>
        </p:txBody>
      </p:sp>
      <p:sp>
        <p:nvSpPr>
          <p:cNvPr id="65541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187325" y="1406525"/>
            <a:ext cx="4340225" cy="3000375"/>
          </a:xfrm>
        </p:spPr>
        <p:txBody>
          <a:bodyPr/>
          <a:lstStyle/>
          <a:p>
            <a:pPr eaLnBrk="1" hangingPunct="1"/>
            <a:r>
              <a:rPr lang="hu-HU" altLang="en-US" sz="2400" dirty="0" smtClean="0"/>
              <a:t>Töltéshordozók mozgékonyságát az ütközések korlátozzák</a:t>
            </a:r>
          </a:p>
          <a:p>
            <a:pPr eaLnBrk="1" hangingPunct="1"/>
            <a:endParaRPr lang="hu-HU" altLang="en-US" sz="2400" dirty="0" smtClean="0"/>
          </a:p>
          <a:p>
            <a:pPr eaLnBrk="1" hangingPunct="1"/>
            <a:r>
              <a:rPr lang="en-US" altLang="en-US" sz="2400" dirty="0" err="1" smtClean="0"/>
              <a:t>Növekvő</a:t>
            </a:r>
            <a:r>
              <a:rPr lang="en-US" altLang="en-US" sz="2400" dirty="0" smtClean="0"/>
              <a:t> </a:t>
            </a:r>
            <a:r>
              <a:rPr lang="en-US" altLang="en-US" sz="2400" dirty="0" err="1" smtClean="0"/>
              <a:t>adalékolással</a:t>
            </a:r>
            <a:r>
              <a:rPr lang="en-US" altLang="en-US" sz="2400" dirty="0" smtClean="0"/>
              <a:t> </a:t>
            </a:r>
            <a:r>
              <a:rPr lang="en-US" altLang="en-US" sz="2400" dirty="0" err="1" smtClean="0"/>
              <a:t>csökken</a:t>
            </a:r>
            <a:endParaRPr lang="en-US" altLang="en-US" sz="2400" dirty="0" smtClean="0"/>
          </a:p>
          <a:p>
            <a:pPr eaLnBrk="1" hangingPunct="1"/>
            <a:endParaRPr lang="en-US" altLang="en-US" sz="2400" dirty="0" smtClean="0"/>
          </a:p>
          <a:p>
            <a:pPr eaLnBrk="1" hangingPunct="1"/>
            <a:r>
              <a:rPr lang="en-US" altLang="en-US" sz="2400" dirty="0" err="1" smtClean="0"/>
              <a:t>Szobahőmérsékleten</a:t>
            </a:r>
            <a:r>
              <a:rPr lang="en-US" altLang="en-US" sz="2400" dirty="0" smtClean="0"/>
              <a:t> </a:t>
            </a:r>
            <a:r>
              <a:rPr lang="en-US" altLang="en-US" sz="2400" dirty="0" err="1" smtClean="0"/>
              <a:t>növekvő</a:t>
            </a:r>
            <a:r>
              <a:rPr lang="en-US" altLang="en-US" sz="2400" dirty="0" smtClean="0"/>
              <a:t> </a:t>
            </a:r>
            <a:r>
              <a:rPr lang="en-US" altLang="en-US" sz="2400" dirty="0" err="1" smtClean="0"/>
              <a:t>hőmérséklettel</a:t>
            </a:r>
            <a:r>
              <a:rPr lang="en-US" altLang="en-US" sz="2400" dirty="0" smtClean="0"/>
              <a:t> </a:t>
            </a:r>
            <a:r>
              <a:rPr lang="en-US" altLang="en-US" sz="2400" dirty="0" err="1" smtClean="0"/>
              <a:t>csökken</a:t>
            </a:r>
            <a:endParaRPr lang="hu-HU" altLang="en-US" sz="2400" dirty="0" smtClean="0"/>
          </a:p>
        </p:txBody>
      </p:sp>
      <p:pic>
        <p:nvPicPr>
          <p:cNvPr id="65542" name="Picture 4" descr="MOZG3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72050" y="542925"/>
            <a:ext cx="3841750" cy="5991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5543" name="Line 5"/>
          <p:cNvSpPr>
            <a:spLocks noChangeShapeType="1"/>
          </p:cNvSpPr>
          <p:nvPr/>
        </p:nvSpPr>
        <p:spPr bwMode="auto">
          <a:xfrm flipV="1">
            <a:off x="8248650" y="2343150"/>
            <a:ext cx="0" cy="2286000"/>
          </a:xfrm>
          <a:prstGeom prst="line">
            <a:avLst/>
          </a:prstGeom>
          <a:noFill/>
          <a:ln w="28575">
            <a:solidFill>
              <a:srgbClr val="FF33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5544" name="Text Box 6"/>
          <p:cNvSpPr txBox="1">
            <a:spLocks noChangeArrowheads="1"/>
          </p:cNvSpPr>
          <p:nvPr/>
        </p:nvSpPr>
        <p:spPr bwMode="auto">
          <a:xfrm>
            <a:off x="7867650" y="1885950"/>
            <a:ext cx="990600" cy="376238"/>
          </a:xfrm>
          <a:prstGeom prst="rect">
            <a:avLst/>
          </a:prstGeom>
          <a:solidFill>
            <a:schemeClr val="bg1"/>
          </a:solidFill>
          <a:ln w="9525">
            <a:solidFill>
              <a:srgbClr val="FF33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GB" altLang="en-US" sz="1800" b="1">
                <a:solidFill>
                  <a:srgbClr val="FF3300"/>
                </a:solidFill>
                <a:cs typeface="Arial" panose="020B0604020202020204" pitchFamily="34" charset="0"/>
              </a:rPr>
              <a:t>300 K</a:t>
            </a:r>
          </a:p>
        </p:txBody>
      </p:sp>
      <p:sp>
        <p:nvSpPr>
          <p:cNvPr id="65545" name="Text Box 7"/>
          <p:cNvSpPr txBox="1">
            <a:spLocks noChangeArrowheads="1"/>
          </p:cNvSpPr>
          <p:nvPr/>
        </p:nvSpPr>
        <p:spPr bwMode="auto">
          <a:xfrm>
            <a:off x="6724650" y="5238750"/>
            <a:ext cx="1905000" cy="495300"/>
          </a:xfrm>
          <a:prstGeom prst="rect">
            <a:avLst/>
          </a:prstGeom>
          <a:solidFill>
            <a:schemeClr val="bg1"/>
          </a:solidFill>
          <a:ln w="38100">
            <a:solidFill>
              <a:srgbClr val="FF33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GB" altLang="en-US" sz="2400" b="1">
                <a:solidFill>
                  <a:srgbClr val="FF3300"/>
                </a:solidFill>
                <a:cs typeface="Arial" panose="020B0604020202020204" pitchFamily="34" charset="0"/>
              </a:rPr>
              <a:t>Si, </a:t>
            </a:r>
            <a:r>
              <a:rPr lang="hu-HU" altLang="en-US" sz="2400" b="1">
                <a:solidFill>
                  <a:srgbClr val="FF3300"/>
                </a:solidFill>
                <a:cs typeface="Arial" panose="020B0604020202020204" pitchFamily="34" charset="0"/>
              </a:rPr>
              <a:t>lyukak</a:t>
            </a:r>
            <a:endParaRPr lang="en-GB" altLang="en-US" sz="2400">
              <a:solidFill>
                <a:schemeClr val="tx1"/>
              </a:solidFill>
              <a:cs typeface="Arial" panose="020B0604020202020204" pitchFamily="34" charset="0"/>
            </a:endParaRPr>
          </a:p>
        </p:txBody>
      </p:sp>
      <p:sp>
        <p:nvSpPr>
          <p:cNvPr id="65546" name="Text Box 8"/>
          <p:cNvSpPr txBox="1">
            <a:spLocks noChangeArrowheads="1"/>
          </p:cNvSpPr>
          <p:nvPr/>
        </p:nvSpPr>
        <p:spPr bwMode="auto">
          <a:xfrm>
            <a:off x="2736850" y="5264151"/>
            <a:ext cx="1905000" cy="557212"/>
          </a:xfrm>
          <a:prstGeom prst="rect">
            <a:avLst/>
          </a:prstGeom>
          <a:solidFill>
            <a:schemeClr val="accent2"/>
          </a:solidFill>
          <a:ln w="38100">
            <a:solidFill>
              <a:srgbClr val="FF3300"/>
            </a:solidFill>
            <a:miter lim="800000"/>
            <a:headEnd/>
            <a:tailEnd/>
          </a:ln>
        </p:spPr>
        <p:txBody>
          <a:bodyPr>
            <a:spAutoFit/>
          </a:bodyPr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GB" altLang="en-US" b="1">
                <a:solidFill>
                  <a:srgbClr val="FFFF00"/>
                </a:solidFill>
                <a:latin typeface="Bookman Old Style" panose="02050604050505020204" pitchFamily="18" charset="0"/>
                <a:sym typeface="Symbol" panose="05050102010706020507" pitchFamily="18" charset="2"/>
              </a:rPr>
              <a:t> </a:t>
            </a:r>
            <a:r>
              <a:rPr lang="en-US" altLang="en-US" b="1">
                <a:solidFill>
                  <a:srgbClr val="FFFF00"/>
                </a:solidFill>
                <a:latin typeface="Bookman Old Style" panose="02050604050505020204" pitchFamily="18" charset="0"/>
                <a:sym typeface="Symbol" panose="05050102010706020507" pitchFamily="18" charset="2"/>
              </a:rPr>
              <a:t>~ T</a:t>
            </a:r>
            <a:r>
              <a:rPr lang="en-US" altLang="en-US" b="1" baseline="-25000">
                <a:solidFill>
                  <a:srgbClr val="FFFF00"/>
                </a:solidFill>
                <a:latin typeface="Bookman Old Style" panose="02050604050505020204" pitchFamily="18" charset="0"/>
                <a:sym typeface="Symbol" panose="05050102010706020507" pitchFamily="18" charset="2"/>
              </a:rPr>
              <a:t> </a:t>
            </a:r>
            <a:r>
              <a:rPr lang="en-US" altLang="en-US" b="1" baseline="30000">
                <a:solidFill>
                  <a:srgbClr val="FFFF00"/>
                </a:solidFill>
                <a:latin typeface="Bookman Old Style" panose="02050604050505020204" pitchFamily="18" charset="0"/>
                <a:sym typeface="Symbol" panose="05050102010706020507" pitchFamily="18" charset="2"/>
              </a:rPr>
              <a:t>-3/2</a:t>
            </a:r>
            <a:endParaRPr lang="en-GB" altLang="en-US" b="1">
              <a:solidFill>
                <a:schemeClr val="tx1"/>
              </a:solidFill>
              <a:latin typeface="Bookman Old Style" panose="02050604050505020204" pitchFamily="18" charset="0"/>
            </a:endParaRPr>
          </a:p>
        </p:txBody>
      </p:sp>
      <p:sp>
        <p:nvSpPr>
          <p:cNvPr id="65547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mtClean="0"/>
              <a:t>A mozgékonyságról</a:t>
            </a:r>
            <a:endParaRPr lang="hu-HU" altLang="en-US" smtClean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86" name="Date Placeholder 4"/>
          <p:cNvSpPr>
            <a:spLocks noGrp="1"/>
          </p:cNvSpPr>
          <p:nvPr>
            <p:ph type="dt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hu-HU" altLang="en-US" sz="1000" dirty="0" smtClean="0"/>
              <a:t>2017.02.21.</a:t>
            </a:r>
            <a:endParaRPr lang="en-US" altLang="en-US" sz="1000" dirty="0" smtClean="0"/>
          </a:p>
        </p:txBody>
      </p:sp>
      <p:sp>
        <p:nvSpPr>
          <p:cNvPr id="67587" name="Footer Placeholder 5"/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hu-HU" altLang="en-US" sz="1000" dirty="0" smtClean="0">
                <a:solidFill>
                  <a:srgbClr val="8C2532"/>
                </a:solidFill>
                <a:latin typeface="Arial Narrow" panose="020B0606020202030204" pitchFamily="34" charset="0"/>
              </a:rPr>
              <a:t>Mikroelektronika - Félvezető fizikai alapok © </a:t>
            </a:r>
            <a:r>
              <a:rPr lang="hu-HU" altLang="en-US" sz="1000" dirty="0" err="1" smtClean="0">
                <a:solidFill>
                  <a:srgbClr val="8C2532"/>
                </a:solidFill>
                <a:latin typeface="Arial Narrow" panose="020B0606020202030204" pitchFamily="34" charset="0"/>
              </a:rPr>
              <a:t>Poppe</a:t>
            </a:r>
            <a:r>
              <a:rPr lang="hu-HU" altLang="en-US" sz="1000" dirty="0" smtClean="0">
                <a:solidFill>
                  <a:srgbClr val="8C2532"/>
                </a:solidFill>
                <a:latin typeface="Arial Narrow" panose="020B0606020202030204" pitchFamily="34" charset="0"/>
              </a:rPr>
              <a:t> András, Székely Vladimír, Bognár György, BME-EET 2017</a:t>
            </a:r>
            <a:endParaRPr lang="en-US" altLang="en-US" sz="900" b="0" dirty="0" smtClean="0">
              <a:solidFill>
                <a:srgbClr val="8C2532"/>
              </a:solidFill>
              <a:latin typeface="Arial Narrow" panose="020B0606020202030204" pitchFamily="34" charset="0"/>
            </a:endParaRPr>
          </a:p>
        </p:txBody>
      </p:sp>
      <p:sp>
        <p:nvSpPr>
          <p:cNvPr id="67588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fld id="{11792AD5-B268-4029-94C3-71C917BD57E6}" type="slidenum">
              <a:rPr lang="en-US" altLang="en-US" sz="1000">
                <a:solidFill>
                  <a:srgbClr val="8C2532"/>
                </a:solidFill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34</a:t>
            </a:fld>
            <a:endParaRPr lang="en-US" altLang="en-US" sz="1000">
              <a:solidFill>
                <a:srgbClr val="8C2532"/>
              </a:solidFill>
            </a:endParaRPr>
          </a:p>
        </p:txBody>
      </p:sp>
      <p:sp>
        <p:nvSpPr>
          <p:cNvPr id="67589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dirty="0" smtClean="0"/>
              <a:t>A </a:t>
            </a:r>
            <a:r>
              <a:rPr lang="en-US" altLang="en-US" dirty="0" err="1" smtClean="0"/>
              <a:t>diffúziós</a:t>
            </a:r>
            <a:r>
              <a:rPr lang="en-US" altLang="en-US" dirty="0" smtClean="0"/>
              <a:t> </a:t>
            </a:r>
            <a:r>
              <a:rPr lang="en-US" altLang="en-US" dirty="0" err="1" smtClean="0"/>
              <a:t>áram</a:t>
            </a:r>
            <a:endParaRPr lang="hu-HU" altLang="en-US" dirty="0" smtClean="0"/>
          </a:p>
        </p:txBody>
      </p:sp>
      <p:sp>
        <p:nvSpPr>
          <p:cNvPr id="67590" name="Rectangle 3"/>
          <p:cNvSpPr>
            <a:spLocks noGrp="1" noChangeArrowheads="1"/>
          </p:cNvSpPr>
          <p:nvPr>
            <p:ph type="body" sz="half" idx="1"/>
          </p:nvPr>
        </p:nvSpPr>
        <p:spPr/>
        <p:txBody>
          <a:bodyPr/>
          <a:lstStyle/>
          <a:p>
            <a:pPr eaLnBrk="1" hangingPunct="1"/>
            <a:r>
              <a:rPr lang="hu-HU" altLang="en-US" sz="2400" dirty="0" smtClean="0"/>
              <a:t>Két oldalt egyforma hőmozgás intenzitása</a:t>
            </a:r>
          </a:p>
          <a:p>
            <a:pPr eaLnBrk="1" hangingPunct="1"/>
            <a:r>
              <a:rPr lang="hu-HU" altLang="en-US" sz="2400" dirty="0" smtClean="0"/>
              <a:t>Azonos valószínűség, hogy a szaggatott vonal kétoldaláról e- átlépje a határvonalat</a:t>
            </a:r>
          </a:p>
          <a:p>
            <a:pPr eaLnBrk="1" hangingPunct="1"/>
            <a:r>
              <a:rPr lang="hu-HU" altLang="en-US" sz="2400" dirty="0" smtClean="0"/>
              <a:t>DE sűrűség különbség  van!</a:t>
            </a:r>
            <a:br>
              <a:rPr lang="hu-HU" altLang="en-US" sz="2400" dirty="0" smtClean="0"/>
            </a:br>
            <a:endParaRPr lang="hu-HU" altLang="en-US" sz="2400" dirty="0" smtClean="0"/>
          </a:p>
          <a:p>
            <a:pPr eaLnBrk="1" hangingPunct="1"/>
            <a:r>
              <a:rPr lang="en-US" altLang="en-US" dirty="0" err="1" smtClean="0"/>
              <a:t>Arányos</a:t>
            </a:r>
            <a:r>
              <a:rPr lang="en-US" altLang="en-US" dirty="0" smtClean="0"/>
              <a:t> a </a:t>
            </a:r>
            <a:r>
              <a:rPr lang="en-US" altLang="en-US" dirty="0" err="1" smtClean="0"/>
              <a:t>sűrűség</a:t>
            </a:r>
            <a:r>
              <a:rPr lang="en-US" altLang="en-US" dirty="0" smtClean="0"/>
              <a:t> </a:t>
            </a:r>
            <a:r>
              <a:rPr lang="en-US" altLang="en-US" dirty="0" err="1" smtClean="0"/>
              <a:t>gradienssel</a:t>
            </a:r>
            <a:endParaRPr lang="en-US" altLang="en-US" dirty="0" smtClean="0"/>
          </a:p>
          <a:p>
            <a:pPr eaLnBrk="1" hangingPunct="1"/>
            <a:r>
              <a:rPr lang="en-US" altLang="en-US" dirty="0" smtClean="0"/>
              <a:t>D = </a:t>
            </a:r>
            <a:r>
              <a:rPr lang="en-US" altLang="en-US" dirty="0" err="1" smtClean="0"/>
              <a:t>diffúziós</a:t>
            </a:r>
            <a:r>
              <a:rPr lang="en-US" altLang="en-US" dirty="0" smtClean="0"/>
              <a:t> </a:t>
            </a:r>
            <a:r>
              <a:rPr lang="en-US" altLang="en-US" dirty="0" err="1" smtClean="0"/>
              <a:t>állandó</a:t>
            </a:r>
            <a:r>
              <a:rPr lang="hu-HU" altLang="en-US" dirty="0" smtClean="0"/>
              <a:t> </a:t>
            </a:r>
            <a:r>
              <a:rPr lang="en-US" altLang="en-US" dirty="0" smtClean="0"/>
              <a:t>[m</a:t>
            </a:r>
            <a:r>
              <a:rPr lang="en-US" altLang="en-US" baseline="50000" dirty="0" smtClean="0"/>
              <a:t>2</a:t>
            </a:r>
            <a:r>
              <a:rPr lang="en-US" altLang="en-US" dirty="0" smtClean="0"/>
              <a:t>/s]</a:t>
            </a:r>
            <a:endParaRPr lang="hu-HU" altLang="en-US" dirty="0" smtClean="0"/>
          </a:p>
        </p:txBody>
      </p:sp>
      <p:pic>
        <p:nvPicPr>
          <p:cNvPr id="67591" name="Picture 4" descr="diffusi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48225" y="1333500"/>
            <a:ext cx="4114800" cy="2139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451589" name="Object 5"/>
          <p:cNvGraphicFramePr>
            <a:graphicFrameLocks noChangeAspect="1"/>
          </p:cNvGraphicFramePr>
          <p:nvPr/>
        </p:nvGraphicFramePr>
        <p:xfrm>
          <a:off x="5229225" y="4076700"/>
          <a:ext cx="3429000" cy="8413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6213" name="Equation" r:id="rId5" imgW="1028254" imgH="253890" progId="Equation.3">
                  <p:embed/>
                </p:oleObj>
              </mc:Choice>
              <mc:Fallback>
                <p:oleObj name="Equation" r:id="rId5" imgW="1028254" imgH="253890" progId="Equation.3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229225" y="4076700"/>
                        <a:ext cx="3429000" cy="841375"/>
                      </a:xfrm>
                      <a:prstGeom prst="rect">
                        <a:avLst/>
                      </a:prstGeom>
                      <a:solidFill>
                        <a:srgbClr val="66FFFF"/>
                      </a:solidFill>
                      <a:ln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51590" name="Object 6"/>
          <p:cNvGraphicFramePr>
            <a:graphicFrameLocks noChangeAspect="1"/>
          </p:cNvGraphicFramePr>
          <p:nvPr/>
        </p:nvGraphicFramePr>
        <p:xfrm>
          <a:off x="5229225" y="5143500"/>
          <a:ext cx="3429000" cy="7874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6214" name="Equation" r:id="rId7" imgW="1155199" imgH="266584" progId="Equation.3">
                  <p:embed/>
                </p:oleObj>
              </mc:Choice>
              <mc:Fallback>
                <p:oleObj name="Equation" r:id="rId7" imgW="1155199" imgH="266584" progId="Equation.3">
                  <p:embed/>
                  <p:pic>
                    <p:nvPicPr>
                      <p:cNvPr id="0" name="Object 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229225" y="5143500"/>
                        <a:ext cx="3429000" cy="787400"/>
                      </a:xfrm>
                      <a:prstGeom prst="rect">
                        <a:avLst/>
                      </a:prstGeom>
                      <a:solidFill>
                        <a:srgbClr val="66FFFF"/>
                      </a:solidFill>
                      <a:ln w="9525">
                        <a:solidFill>
                          <a:schemeClr val="tx1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15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15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634" name="Date Placeholder 3"/>
          <p:cNvSpPr>
            <a:spLocks noGrp="1"/>
          </p:cNvSpPr>
          <p:nvPr>
            <p:ph type="dt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hu-HU" altLang="en-US" sz="1000" dirty="0" smtClean="0"/>
              <a:t>2017.02.21.</a:t>
            </a:r>
            <a:endParaRPr lang="en-US" altLang="en-US" sz="1000" dirty="0" smtClean="0"/>
          </a:p>
        </p:txBody>
      </p:sp>
      <p:sp>
        <p:nvSpPr>
          <p:cNvPr id="69635" name="Footer Placeholder 4"/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hu-HU" altLang="en-US" sz="1000" dirty="0" smtClean="0">
                <a:solidFill>
                  <a:srgbClr val="8C2532"/>
                </a:solidFill>
                <a:latin typeface="Arial Narrow" panose="020B0606020202030204" pitchFamily="34" charset="0"/>
              </a:rPr>
              <a:t>Mikroelektronika - Félvezető fizikai alapok © </a:t>
            </a:r>
            <a:r>
              <a:rPr lang="hu-HU" altLang="en-US" sz="1000" dirty="0" err="1" smtClean="0">
                <a:solidFill>
                  <a:srgbClr val="8C2532"/>
                </a:solidFill>
                <a:latin typeface="Arial Narrow" panose="020B0606020202030204" pitchFamily="34" charset="0"/>
              </a:rPr>
              <a:t>Poppe</a:t>
            </a:r>
            <a:r>
              <a:rPr lang="hu-HU" altLang="en-US" sz="1000" dirty="0" smtClean="0">
                <a:solidFill>
                  <a:srgbClr val="8C2532"/>
                </a:solidFill>
                <a:latin typeface="Arial Narrow" panose="020B0606020202030204" pitchFamily="34" charset="0"/>
              </a:rPr>
              <a:t> András, Székely Vladimír, Bognár György, BME-EET 2017</a:t>
            </a:r>
            <a:endParaRPr lang="en-US" altLang="en-US" sz="900" b="0" dirty="0" smtClean="0">
              <a:solidFill>
                <a:srgbClr val="8C2532"/>
              </a:solidFill>
              <a:latin typeface="Arial Narrow" panose="020B0606020202030204" pitchFamily="34" charset="0"/>
            </a:endParaRPr>
          </a:p>
        </p:txBody>
      </p:sp>
      <p:sp>
        <p:nvSpPr>
          <p:cNvPr id="69636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fld id="{2573A1BD-3504-4D58-9FEF-A2D70B24DAEE}" type="slidenum">
              <a:rPr lang="en-US" altLang="en-US" sz="1000">
                <a:solidFill>
                  <a:srgbClr val="8C2532"/>
                </a:solidFill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35</a:t>
            </a:fld>
            <a:endParaRPr lang="en-US" altLang="en-US" sz="1000">
              <a:solidFill>
                <a:srgbClr val="8C2532"/>
              </a:solidFill>
            </a:endParaRPr>
          </a:p>
        </p:txBody>
      </p:sp>
      <p:sp>
        <p:nvSpPr>
          <p:cNvPr id="69637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mtClean="0"/>
              <a:t>A teljes áramsűrűség</a:t>
            </a:r>
            <a:endParaRPr lang="hu-HU" altLang="en-US" smtClean="0"/>
          </a:p>
        </p:txBody>
      </p:sp>
      <p:graphicFrame>
        <p:nvGraphicFramePr>
          <p:cNvPr id="69638" name="Object 3"/>
          <p:cNvGraphicFramePr>
            <a:graphicFrameLocks noChangeAspect="1"/>
          </p:cNvGraphicFramePr>
          <p:nvPr/>
        </p:nvGraphicFramePr>
        <p:xfrm>
          <a:off x="1524000" y="1381125"/>
          <a:ext cx="5943600" cy="9540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7257" name="Equation" r:id="rId4" imgW="1574800" imgH="254000" progId="Equation.3">
                  <p:embed/>
                </p:oleObj>
              </mc:Choice>
              <mc:Fallback>
                <p:oleObj name="Equation" r:id="rId4" imgW="1574800" imgH="254000" progId="Equation.3">
                  <p:embed/>
                  <p:pic>
                    <p:nvPicPr>
                      <p:cNvPr id="0" name="Object 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24000" y="1381125"/>
                        <a:ext cx="5943600" cy="954088"/>
                      </a:xfrm>
                      <a:prstGeom prst="rect">
                        <a:avLst/>
                      </a:prstGeom>
                      <a:solidFill>
                        <a:srgbClr val="FFFF99"/>
                      </a:solidFill>
                      <a:ln w="57150">
                        <a:solidFill>
                          <a:srgbClr val="D5262B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52612" name="Object 4"/>
          <p:cNvGraphicFramePr>
            <a:graphicFrameLocks noChangeAspect="1"/>
          </p:cNvGraphicFramePr>
          <p:nvPr/>
        </p:nvGraphicFramePr>
        <p:xfrm>
          <a:off x="1524000" y="2676525"/>
          <a:ext cx="6007100" cy="9652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7258" name="Equation" r:id="rId6" imgW="1651000" imgH="266700" progId="Equation.3">
                  <p:embed/>
                </p:oleObj>
              </mc:Choice>
              <mc:Fallback>
                <p:oleObj name="Equation" r:id="rId6" imgW="1651000" imgH="266700" progId="Equation.3">
                  <p:embed/>
                  <p:pic>
                    <p:nvPicPr>
                      <p:cNvPr id="0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24000" y="2676525"/>
                        <a:ext cx="6007100" cy="965200"/>
                      </a:xfrm>
                      <a:prstGeom prst="rect">
                        <a:avLst/>
                      </a:prstGeom>
                      <a:solidFill>
                        <a:srgbClr val="FFFF99"/>
                      </a:solidFill>
                      <a:ln w="57150">
                        <a:solidFill>
                          <a:srgbClr val="D5262B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52613" name="Object 5"/>
          <p:cNvGraphicFramePr>
            <a:graphicFrameLocks noChangeAspect="1"/>
          </p:cNvGraphicFramePr>
          <p:nvPr/>
        </p:nvGraphicFramePr>
        <p:xfrm>
          <a:off x="2057400" y="3971925"/>
          <a:ext cx="1460500" cy="9667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7259" name="Equation" r:id="rId8" imgW="634725" imgH="418918" progId="Equation.3">
                  <p:embed/>
                </p:oleObj>
              </mc:Choice>
              <mc:Fallback>
                <p:oleObj name="Equation" r:id="rId8" imgW="634725" imgH="418918" progId="Equation.3">
                  <p:embed/>
                  <p:pic>
                    <p:nvPicPr>
                      <p:cNvPr id="0" name="Object 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057400" y="3971925"/>
                        <a:ext cx="1460500" cy="966788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66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38100">
                            <a:solidFill>
                              <a:schemeClr val="bg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452614" name="Text Box 6"/>
          <p:cNvSpPr txBox="1">
            <a:spLocks noChangeArrowheads="1"/>
          </p:cNvSpPr>
          <p:nvPr/>
        </p:nvSpPr>
        <p:spPr bwMode="auto">
          <a:xfrm>
            <a:off x="4038600" y="4200525"/>
            <a:ext cx="4038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GB" altLang="en-US" sz="2400" b="1">
                <a:cs typeface="Arial" panose="020B0604020202020204" pitchFamily="34" charset="0"/>
              </a:rPr>
              <a:t>Einstein összefüggés</a:t>
            </a:r>
          </a:p>
        </p:txBody>
      </p:sp>
      <p:graphicFrame>
        <p:nvGraphicFramePr>
          <p:cNvPr id="452615" name="Object 7"/>
          <p:cNvGraphicFramePr>
            <a:graphicFrameLocks noChangeAspect="1"/>
          </p:cNvGraphicFramePr>
          <p:nvPr/>
        </p:nvGraphicFramePr>
        <p:xfrm>
          <a:off x="828675" y="5010150"/>
          <a:ext cx="7391400" cy="87153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7260" name="Equation" r:id="rId10" imgW="3987800" imgH="469900" progId="Equation.3">
                  <p:embed/>
                </p:oleObj>
              </mc:Choice>
              <mc:Fallback>
                <p:oleObj name="Equation" r:id="rId10" imgW="3987800" imgH="469900" progId="Equation.3">
                  <p:embed/>
                  <p:pic>
                    <p:nvPicPr>
                      <p:cNvPr id="0" name="Object 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1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828675" y="5010150"/>
                        <a:ext cx="7391400" cy="871538"/>
                      </a:xfrm>
                      <a:prstGeom prst="rect">
                        <a:avLst/>
                      </a:prstGeom>
                      <a:solidFill>
                        <a:srgbClr val="C0C0C0"/>
                      </a:solidFill>
                      <a:ln w="15875">
                        <a:solidFill>
                          <a:srgbClr val="4D2885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452616" name="Text Box 8"/>
          <p:cNvSpPr txBox="1">
            <a:spLocks noChangeArrowheads="1"/>
          </p:cNvSpPr>
          <p:nvPr/>
        </p:nvSpPr>
        <p:spPr bwMode="auto">
          <a:xfrm>
            <a:off x="5800725" y="5943600"/>
            <a:ext cx="2886075" cy="396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>
            <a:spAutoFit/>
          </a:bodyPr>
          <a:lstStyle/>
          <a:p>
            <a:pPr>
              <a:spcBef>
                <a:spcPct val="50000"/>
              </a:spcBef>
              <a:defRPr/>
            </a:pPr>
            <a:r>
              <a:rPr lang="hu-HU" b="1">
                <a:latin typeface="Arial" charset="0"/>
                <a:cs typeface="Arial" charset="0"/>
              </a:rPr>
              <a:t>Termikus feszültség</a:t>
            </a:r>
            <a:endParaRPr lang="en-GB">
              <a:effectLst>
                <a:outerShdw blurRad="38100" dist="38100" dir="2700000" algn="tl">
                  <a:srgbClr val="C0C0C0"/>
                </a:outerShdw>
              </a:effectLst>
              <a:latin typeface="Arial" charset="0"/>
              <a:cs typeface="Arial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26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26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26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26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26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2614" grpId="0" autoUpdateAnimBg="0"/>
      <p:bldP spid="452616" grpId="0" autoUpdateAnimBg="0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687" name="Picture 5" descr="sav3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0025" y="1285875"/>
            <a:ext cx="3940175" cy="411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682" name="Date Placeholder 4"/>
          <p:cNvSpPr>
            <a:spLocks noGrp="1"/>
          </p:cNvSpPr>
          <p:nvPr>
            <p:ph type="dt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hu-HU" altLang="en-US" sz="1000" dirty="0" smtClean="0"/>
              <a:t>2017.02.21.</a:t>
            </a:r>
            <a:endParaRPr lang="en-US" altLang="en-US" sz="1000" dirty="0" smtClean="0"/>
          </a:p>
        </p:txBody>
      </p:sp>
      <p:sp>
        <p:nvSpPr>
          <p:cNvPr id="71683" name="Footer Placeholder 5"/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hu-HU" altLang="en-US" sz="1000" dirty="0" smtClean="0">
                <a:solidFill>
                  <a:srgbClr val="8C2532"/>
                </a:solidFill>
                <a:latin typeface="Arial Narrow" panose="020B0606020202030204" pitchFamily="34" charset="0"/>
              </a:rPr>
              <a:t>Mikroelektronika - Félvezető fizikai alapok © </a:t>
            </a:r>
            <a:r>
              <a:rPr lang="hu-HU" altLang="en-US" sz="1000" dirty="0" err="1" smtClean="0">
                <a:solidFill>
                  <a:srgbClr val="8C2532"/>
                </a:solidFill>
                <a:latin typeface="Arial Narrow" panose="020B0606020202030204" pitchFamily="34" charset="0"/>
              </a:rPr>
              <a:t>Poppe</a:t>
            </a:r>
            <a:r>
              <a:rPr lang="hu-HU" altLang="en-US" sz="1000" dirty="0" smtClean="0">
                <a:solidFill>
                  <a:srgbClr val="8C2532"/>
                </a:solidFill>
                <a:latin typeface="Arial Narrow" panose="020B0606020202030204" pitchFamily="34" charset="0"/>
              </a:rPr>
              <a:t> András, Székely Vladimír, Bognár György, BME-EET 2017</a:t>
            </a:r>
            <a:endParaRPr lang="en-US" altLang="en-US" sz="900" b="0" dirty="0" smtClean="0">
              <a:solidFill>
                <a:srgbClr val="8C2532"/>
              </a:solidFill>
              <a:latin typeface="Arial Narrow" panose="020B0606020202030204" pitchFamily="34" charset="0"/>
            </a:endParaRPr>
          </a:p>
        </p:txBody>
      </p:sp>
      <p:sp>
        <p:nvSpPr>
          <p:cNvPr id="71684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fld id="{DCD9472E-DF96-4D92-998B-CE1CE4337D32}" type="slidenum">
              <a:rPr lang="en-US" altLang="en-US" sz="1000">
                <a:solidFill>
                  <a:srgbClr val="8C2532"/>
                </a:solidFill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36</a:t>
            </a:fld>
            <a:endParaRPr lang="en-US" altLang="en-US" sz="1000">
              <a:solidFill>
                <a:srgbClr val="8C2532"/>
              </a:solidFill>
            </a:endParaRPr>
          </a:p>
        </p:txBody>
      </p:sp>
      <p:sp>
        <p:nvSpPr>
          <p:cNvPr id="71685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mtClean="0"/>
              <a:t>Generáció, rekombináció</a:t>
            </a:r>
            <a:endParaRPr lang="hu-HU" altLang="en-US" smtClean="0"/>
          </a:p>
        </p:txBody>
      </p:sp>
      <p:sp>
        <p:nvSpPr>
          <p:cNvPr id="71686" name="Rectangle 3"/>
          <p:cNvSpPr>
            <a:spLocks noGrp="1" noChangeArrowheads="1"/>
          </p:cNvSpPr>
          <p:nvPr>
            <p:ph type="body" sz="half" idx="2"/>
          </p:nvPr>
        </p:nvSpPr>
        <p:spPr>
          <a:xfrm>
            <a:off x="3882190" y="1406525"/>
            <a:ext cx="5261810" cy="4972050"/>
          </a:xfrm>
        </p:spPr>
        <p:txBody>
          <a:bodyPr/>
          <a:lstStyle/>
          <a:p>
            <a:pPr eaLnBrk="1" hangingPunct="1"/>
            <a:r>
              <a:rPr lang="en-US" altLang="en-US" sz="2400" b="1" i="1" u="sng" dirty="0" err="1" smtClean="0"/>
              <a:t>Élettartam</a:t>
            </a:r>
            <a:r>
              <a:rPr lang="en-US" altLang="en-US" sz="2400" b="1" i="1" u="sng" dirty="0" smtClean="0"/>
              <a:t>:</a:t>
            </a:r>
            <a:r>
              <a:rPr lang="en-US" altLang="en-US" sz="2400" dirty="0" smtClean="0"/>
              <a:t> </a:t>
            </a:r>
            <a:r>
              <a:rPr lang="en-US" altLang="en-US" sz="2400" dirty="0" err="1" smtClean="0"/>
              <a:t>az</a:t>
            </a:r>
            <a:r>
              <a:rPr lang="en-US" altLang="en-US" sz="2400" dirty="0" smtClean="0"/>
              <a:t> </a:t>
            </a:r>
            <a:r>
              <a:rPr lang="en-US" altLang="en-US" sz="2400" dirty="0" err="1" smtClean="0"/>
              <a:t>az</a:t>
            </a:r>
            <a:r>
              <a:rPr lang="en-US" altLang="en-US" sz="2400" dirty="0" smtClean="0"/>
              <a:t> </a:t>
            </a:r>
            <a:r>
              <a:rPr lang="en-US" altLang="en-US" sz="2400" b="1" dirty="0" err="1" smtClean="0"/>
              <a:t>átlagos</a:t>
            </a:r>
            <a:r>
              <a:rPr lang="en-US" altLang="en-US" sz="2400" dirty="0" smtClean="0"/>
              <a:t> </a:t>
            </a:r>
            <a:r>
              <a:rPr lang="en-US" altLang="en-US" sz="2400" dirty="0" err="1" smtClean="0"/>
              <a:t>idő</a:t>
            </a:r>
            <a:r>
              <a:rPr lang="en-US" altLang="en-US" sz="2400" dirty="0" smtClean="0"/>
              <a:t>, </a:t>
            </a:r>
            <a:r>
              <a:rPr lang="en-US" altLang="en-US" sz="2400" dirty="0" err="1" smtClean="0"/>
              <a:t>amit</a:t>
            </a:r>
            <a:r>
              <a:rPr lang="en-US" altLang="en-US" sz="2400" dirty="0" smtClean="0"/>
              <a:t> </a:t>
            </a:r>
            <a:r>
              <a:rPr lang="en-US" altLang="en-US" sz="2400" dirty="0" err="1" smtClean="0"/>
              <a:t>egy</a:t>
            </a:r>
            <a:r>
              <a:rPr lang="en-US" altLang="en-US" sz="2400" dirty="0" smtClean="0"/>
              <a:t> </a:t>
            </a:r>
            <a:r>
              <a:rPr lang="en-US" altLang="en-US" sz="2400" dirty="0" err="1" smtClean="0"/>
              <a:t>elektron</a:t>
            </a:r>
            <a:r>
              <a:rPr lang="en-US" altLang="en-US" sz="2400" dirty="0" smtClean="0"/>
              <a:t> a </a:t>
            </a:r>
            <a:r>
              <a:rPr lang="en-US" altLang="en-US" sz="2400" dirty="0" err="1" smtClean="0"/>
              <a:t>vezetési</a:t>
            </a:r>
            <a:r>
              <a:rPr lang="en-US" altLang="en-US" sz="2400" dirty="0" smtClean="0"/>
              <a:t> </a:t>
            </a:r>
            <a:r>
              <a:rPr lang="en-US" altLang="en-US" sz="2400" dirty="0" err="1" smtClean="0"/>
              <a:t>sávban</a:t>
            </a:r>
            <a:r>
              <a:rPr lang="en-US" altLang="en-US" sz="2400" dirty="0" smtClean="0"/>
              <a:t> </a:t>
            </a:r>
            <a:r>
              <a:rPr lang="en-US" altLang="en-US" sz="2400" dirty="0" err="1" smtClean="0"/>
              <a:t>tölt</a:t>
            </a:r>
            <a:endParaRPr lang="hu-HU" altLang="en-US" sz="2400" dirty="0" smtClean="0"/>
          </a:p>
          <a:p>
            <a:pPr lvl="1" eaLnBrk="1" hangingPunct="1"/>
            <a:r>
              <a:rPr lang="hu-HU" altLang="en-US" sz="1800" dirty="0" smtClean="0"/>
              <a:t>értékét szennyezők befolyásolják (rekombinációs centrumok, tiltott sávban megengedett állapotok jelenléte)</a:t>
            </a:r>
          </a:p>
          <a:p>
            <a:pPr lvl="1" eaLnBrk="1" hangingPunct="1"/>
            <a:endParaRPr lang="hu-HU" altLang="en-US" sz="1800" dirty="0"/>
          </a:p>
          <a:p>
            <a:pPr lvl="1" eaLnBrk="1" hangingPunct="1"/>
            <a:endParaRPr lang="hu-HU" altLang="en-US" sz="1800" dirty="0" smtClean="0"/>
          </a:p>
          <a:p>
            <a:pPr lvl="1" eaLnBrk="1" hangingPunct="1"/>
            <a:endParaRPr lang="hu-HU" altLang="en-US" sz="1800" dirty="0"/>
          </a:p>
          <a:p>
            <a:pPr lvl="1" eaLnBrk="1" hangingPunct="1"/>
            <a:r>
              <a:rPr lang="hu-HU" altLang="en-US" sz="2000" dirty="0" smtClean="0"/>
              <a:t>Egy e- élettartama</a:t>
            </a:r>
            <a:r>
              <a:rPr lang="hu-HU" altLang="en-US" sz="2000" b="1" dirty="0" smtClean="0"/>
              <a:t> </a:t>
            </a:r>
            <a:r>
              <a:rPr lang="en-GB" altLang="en-US" sz="2000" b="1" dirty="0">
                <a:latin typeface="Bookman Old Style" panose="02050604050505020204" pitchFamily="18" charset="0"/>
                <a:sym typeface="Symbol" panose="05050102010706020507" pitchFamily="18" charset="2"/>
              </a:rPr>
              <a:t></a:t>
            </a:r>
            <a:r>
              <a:rPr lang="en-GB" altLang="en-US" sz="2000" b="1" baseline="-25000" dirty="0" smtClean="0">
                <a:latin typeface="Bookman Old Style" panose="02050604050505020204" pitchFamily="18" charset="0"/>
                <a:sym typeface="Symbol" panose="05050102010706020507" pitchFamily="18" charset="2"/>
              </a:rPr>
              <a:t>n</a:t>
            </a:r>
            <a:r>
              <a:rPr lang="hu-HU" altLang="en-US" sz="2000" dirty="0" smtClean="0">
                <a:sym typeface="Symbol" panose="05050102010706020507" pitchFamily="18" charset="2"/>
              </a:rPr>
              <a:t>, akkor </a:t>
            </a:r>
            <a:r>
              <a:rPr lang="hu-HU" altLang="en-US" sz="2000" dirty="0" err="1" smtClean="0">
                <a:sym typeface="Symbol" panose="05050102010706020507" pitchFamily="18" charset="2"/>
              </a:rPr>
              <a:t>dt</a:t>
            </a:r>
            <a:r>
              <a:rPr lang="hu-HU" altLang="en-US" sz="2000" dirty="0" smtClean="0">
                <a:sym typeface="Symbol" panose="05050102010706020507" pitchFamily="18" charset="2"/>
              </a:rPr>
              <a:t> idő alatti rekombináció vsz. </a:t>
            </a:r>
            <a:r>
              <a:rPr lang="hu-HU" altLang="en-US" sz="2000" dirty="0" err="1" smtClean="0">
                <a:sym typeface="Symbol" panose="05050102010706020507" pitchFamily="18" charset="2"/>
              </a:rPr>
              <a:t>dt</a:t>
            </a:r>
            <a:r>
              <a:rPr lang="hu-HU" altLang="en-US" sz="2000" dirty="0" smtClean="0">
                <a:sym typeface="Symbol" panose="05050102010706020507" pitchFamily="18" charset="2"/>
              </a:rPr>
              <a:t>/</a:t>
            </a:r>
            <a:r>
              <a:rPr lang="en-GB" altLang="en-US" sz="2000" b="1" dirty="0" smtClean="0">
                <a:latin typeface="Bookman Old Style" panose="02050604050505020204" pitchFamily="18" charset="0"/>
                <a:sym typeface="Symbol" panose="05050102010706020507" pitchFamily="18" charset="2"/>
              </a:rPr>
              <a:t></a:t>
            </a:r>
            <a:r>
              <a:rPr lang="en-GB" altLang="en-US" sz="2000" b="1" baseline="-25000" dirty="0" smtClean="0">
                <a:latin typeface="Bookman Old Style" panose="02050604050505020204" pitchFamily="18" charset="0"/>
                <a:sym typeface="Symbol" panose="05050102010706020507" pitchFamily="18" charset="2"/>
              </a:rPr>
              <a:t>n</a:t>
            </a:r>
            <a:endParaRPr lang="hu-HU" altLang="en-US" sz="2400" b="1" i="1" u="sng" dirty="0" smtClean="0"/>
          </a:p>
          <a:p>
            <a:pPr eaLnBrk="1" hangingPunct="1"/>
            <a:r>
              <a:rPr lang="hu-HU" altLang="en-US" sz="2400" b="1" i="1" u="sng" dirty="0" smtClean="0"/>
              <a:t>rekombinációs ráta</a:t>
            </a:r>
            <a:r>
              <a:rPr lang="en-US" altLang="en-US" sz="2400" b="1" i="1" u="sng" dirty="0" smtClean="0"/>
              <a:t>:</a:t>
            </a:r>
            <a:r>
              <a:rPr lang="en-US" altLang="en-US" sz="2400" dirty="0" smtClean="0"/>
              <a:t> </a:t>
            </a:r>
            <a:r>
              <a:rPr lang="en-US" altLang="en-US" sz="2400" b="1" i="1" dirty="0" smtClean="0"/>
              <a:t>r </a:t>
            </a:r>
            <a:r>
              <a:rPr lang="en-US" altLang="en-US" sz="2400" dirty="0" smtClean="0"/>
              <a:t>[1/m</a:t>
            </a:r>
            <a:r>
              <a:rPr lang="en-US" altLang="en-US" sz="2400" baseline="50000" dirty="0" smtClean="0"/>
              <a:t>3</a:t>
            </a:r>
            <a:r>
              <a:rPr lang="en-US" altLang="en-US" sz="2400" dirty="0" smtClean="0"/>
              <a:t>s]</a:t>
            </a:r>
            <a:endParaRPr lang="hu-HU" altLang="en-US" sz="2400" dirty="0" smtClean="0"/>
          </a:p>
        </p:txBody>
      </p:sp>
      <p:sp>
        <p:nvSpPr>
          <p:cNvPr id="71688" name="Text Box 10"/>
          <p:cNvSpPr txBox="1">
            <a:spLocks noChangeArrowheads="1"/>
          </p:cNvSpPr>
          <p:nvPr/>
        </p:nvSpPr>
        <p:spPr bwMode="auto">
          <a:xfrm>
            <a:off x="4275931" y="3424822"/>
            <a:ext cx="1828800" cy="679450"/>
          </a:xfrm>
          <a:prstGeom prst="rect">
            <a:avLst/>
          </a:prstGeom>
          <a:noFill/>
          <a:ln w="38100">
            <a:solidFill>
              <a:srgbClr val="FF33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GB" altLang="en-US" sz="3600" b="1" dirty="0">
                <a:latin typeface="Bookman Old Style" panose="02050604050505020204" pitchFamily="18" charset="0"/>
                <a:sym typeface="Symbol" panose="05050102010706020507" pitchFamily="18" charset="2"/>
              </a:rPr>
              <a:t></a:t>
            </a:r>
            <a:r>
              <a:rPr lang="en-GB" altLang="en-US" sz="3600" b="1" baseline="-25000" dirty="0">
                <a:latin typeface="Bookman Old Style" panose="02050604050505020204" pitchFamily="18" charset="0"/>
                <a:sym typeface="Symbol" panose="05050102010706020507" pitchFamily="18" charset="2"/>
              </a:rPr>
              <a:t>n</a:t>
            </a:r>
            <a:r>
              <a:rPr lang="en-GB" altLang="en-US" sz="3600" b="1" dirty="0">
                <a:latin typeface="Bookman Old Style" panose="02050604050505020204" pitchFamily="18" charset="0"/>
                <a:sym typeface="Symbol" panose="05050102010706020507" pitchFamily="18" charset="2"/>
              </a:rPr>
              <a:t>, </a:t>
            </a:r>
            <a:r>
              <a:rPr lang="en-GB" altLang="en-US" sz="3600" b="1" baseline="-25000" dirty="0">
                <a:latin typeface="Bookman Old Style" panose="02050604050505020204" pitchFamily="18" charset="0"/>
                <a:sym typeface="Symbol" panose="05050102010706020507" pitchFamily="18" charset="2"/>
              </a:rPr>
              <a:t>p</a:t>
            </a:r>
            <a:endParaRPr lang="en-GB" altLang="en-US" sz="2400" dirty="0">
              <a:latin typeface="Bookman Old Style" panose="02050604050505020204" pitchFamily="18" charset="0"/>
            </a:endParaRPr>
          </a:p>
        </p:txBody>
      </p:sp>
      <p:sp>
        <p:nvSpPr>
          <p:cNvPr id="71689" name="Text Box 11"/>
          <p:cNvSpPr txBox="1">
            <a:spLocks noChangeArrowheads="1"/>
          </p:cNvSpPr>
          <p:nvPr/>
        </p:nvSpPr>
        <p:spPr bwMode="auto">
          <a:xfrm>
            <a:off x="6272171" y="3566109"/>
            <a:ext cx="1828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GB" altLang="en-US" sz="2000" b="1" dirty="0">
                <a:latin typeface="Bookman Old Style" panose="02050604050505020204" pitchFamily="18" charset="0"/>
              </a:rPr>
              <a:t>1 ns … 1 </a:t>
            </a:r>
            <a:r>
              <a:rPr lang="en-GB" altLang="en-US" sz="2000" b="1" dirty="0">
                <a:latin typeface="Bookman Old Style" panose="02050604050505020204" pitchFamily="18" charset="0"/>
                <a:sym typeface="Symbol" panose="05050102010706020507" pitchFamily="18" charset="2"/>
              </a:rPr>
              <a:t>s</a:t>
            </a:r>
            <a:endParaRPr lang="en-GB" altLang="en-US" sz="2000" b="1" dirty="0">
              <a:latin typeface="Bookman Old Style" panose="02050604050505020204" pitchFamily="18" charset="0"/>
            </a:endParaRPr>
          </a:p>
        </p:txBody>
      </p:sp>
      <p:graphicFrame>
        <p:nvGraphicFramePr>
          <p:cNvPr id="71690" name="Object 12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1564743607"/>
              </p:ext>
            </p:extLst>
          </p:nvPr>
        </p:nvGraphicFramePr>
        <p:xfrm>
          <a:off x="4479925" y="5372463"/>
          <a:ext cx="1412875" cy="9763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8261" name="Equation" r:id="rId5" imgW="622080" imgH="431640" progId="Equation.3">
                  <p:embed/>
                </p:oleObj>
              </mc:Choice>
              <mc:Fallback>
                <p:oleObj name="Equation" r:id="rId5" imgW="622080" imgH="431640" progId="Equation.3">
                  <p:embed/>
                  <p:pic>
                    <p:nvPicPr>
                      <p:cNvPr id="0" name="Object 1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479925" y="5372463"/>
                        <a:ext cx="1412875" cy="976313"/>
                      </a:xfrm>
                      <a:prstGeom prst="rect">
                        <a:avLst/>
                      </a:prstGeom>
                      <a:solidFill>
                        <a:srgbClr val="C0C0C0"/>
                      </a:solidFill>
                      <a:ln w="9525">
                        <a:solidFill>
                          <a:srgbClr val="4D2885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3" name="Object 12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2281942436"/>
              </p:ext>
            </p:extLst>
          </p:nvPr>
        </p:nvGraphicFramePr>
        <p:xfrm>
          <a:off x="7737475" y="5372463"/>
          <a:ext cx="1066800" cy="9763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8262" name="Equation" r:id="rId7" imgW="469800" imgH="431640" progId="Equation.3">
                  <p:embed/>
                </p:oleObj>
              </mc:Choice>
              <mc:Fallback>
                <p:oleObj name="Equation" r:id="rId7" imgW="469800" imgH="431640" progId="Equation.3">
                  <p:embed/>
                  <p:pic>
                    <p:nvPicPr>
                      <p:cNvPr id="71690" name="Object 1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737475" y="5372463"/>
                        <a:ext cx="1066800" cy="976313"/>
                      </a:xfrm>
                      <a:prstGeom prst="rect">
                        <a:avLst/>
                      </a:prstGeom>
                      <a:solidFill>
                        <a:srgbClr val="C0C0C0"/>
                      </a:solidFill>
                      <a:ln w="9525">
                        <a:solidFill>
                          <a:srgbClr val="4D2885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cxnSp>
        <p:nvCxnSpPr>
          <p:cNvPr id="3" name="Egyenes összekötő nyíllal 2"/>
          <p:cNvCxnSpPr/>
          <p:nvPr/>
        </p:nvCxnSpPr>
        <p:spPr bwMode="auto">
          <a:xfrm>
            <a:off x="6169025" y="6000946"/>
            <a:ext cx="1395371" cy="0"/>
          </a:xfrm>
          <a:prstGeom prst="straightConnector1">
            <a:avLst/>
          </a:prstGeom>
          <a:noFill/>
          <a:ln w="41275" cap="flat" cmpd="sng" algn="ctr">
            <a:solidFill>
              <a:srgbClr val="002060"/>
            </a:solidFill>
            <a:prstDash val="solid"/>
            <a:round/>
            <a:headEnd type="none" w="med" len="med"/>
            <a:tailEnd type="triangle"/>
          </a:ln>
          <a:effectLst/>
        </p:spPr>
      </p:cxnSp>
      <p:sp>
        <p:nvSpPr>
          <p:cNvPr id="4" name="Szövegdoboz 3"/>
          <p:cNvSpPr txBox="1"/>
          <p:nvPr/>
        </p:nvSpPr>
        <p:spPr>
          <a:xfrm>
            <a:off x="6172431" y="5334075"/>
            <a:ext cx="1552028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hu-HU" sz="1600" dirty="0" smtClean="0"/>
              <a:t>egységnyi idő, </a:t>
            </a:r>
            <a:br>
              <a:rPr lang="hu-HU" sz="1600" dirty="0" smtClean="0"/>
            </a:br>
            <a:r>
              <a:rPr lang="hu-HU" sz="1600" dirty="0" smtClean="0"/>
              <a:t>egységnyi V</a:t>
            </a:r>
            <a:endParaRPr lang="en-US" sz="1600" dirty="0"/>
          </a:p>
        </p:txBody>
      </p:sp>
      <p:sp>
        <p:nvSpPr>
          <p:cNvPr id="5" name="Szövegdoboz 4"/>
          <p:cNvSpPr txBox="1"/>
          <p:nvPr/>
        </p:nvSpPr>
        <p:spPr>
          <a:xfrm>
            <a:off x="593557" y="5400676"/>
            <a:ext cx="3719721" cy="1015663"/>
          </a:xfrm>
          <a:prstGeom prst="rect">
            <a:avLst/>
          </a:prstGeom>
          <a:solidFill>
            <a:srgbClr val="FFFF00"/>
          </a:solidFill>
          <a:ln>
            <a:solidFill>
              <a:srgbClr val="C00000"/>
            </a:solidFill>
          </a:ln>
        </p:spPr>
        <p:txBody>
          <a:bodyPr wrap="square" rtlCol="0">
            <a:spAutoFit/>
          </a:bodyPr>
          <a:lstStyle/>
          <a:p>
            <a:r>
              <a:rPr lang="hu-HU" dirty="0" smtClean="0"/>
              <a:t>Egységnyi idő alatt, egységnyi térfogaton </a:t>
            </a:r>
            <a:r>
              <a:rPr lang="hu-HU" dirty="0" err="1" smtClean="0"/>
              <a:t>rekombinálódott</a:t>
            </a:r>
            <a:r>
              <a:rPr lang="hu-HU" dirty="0" smtClean="0"/>
              <a:t> töltéshordozók száma</a:t>
            </a:r>
            <a:endParaRPr lang="en-US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687" name="Picture 5" descr="sav3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0025" y="1285875"/>
            <a:ext cx="3940175" cy="411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682" name="Date Placeholder 4"/>
          <p:cNvSpPr>
            <a:spLocks noGrp="1"/>
          </p:cNvSpPr>
          <p:nvPr>
            <p:ph type="dt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hu-HU" altLang="en-US" sz="1000" dirty="0" smtClean="0"/>
              <a:t>2017.02.21.</a:t>
            </a:r>
            <a:endParaRPr lang="en-US" altLang="en-US" sz="1000" dirty="0" smtClean="0"/>
          </a:p>
        </p:txBody>
      </p:sp>
      <p:sp>
        <p:nvSpPr>
          <p:cNvPr id="71683" name="Footer Placeholder 5"/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hu-HU" altLang="en-US" sz="1000" dirty="0" smtClean="0">
                <a:solidFill>
                  <a:srgbClr val="8C2532"/>
                </a:solidFill>
                <a:latin typeface="Arial Narrow" panose="020B0606020202030204" pitchFamily="34" charset="0"/>
              </a:rPr>
              <a:t>Mikroelektronika - Félvezető fizikai alapok © </a:t>
            </a:r>
            <a:r>
              <a:rPr lang="hu-HU" altLang="en-US" sz="1000" dirty="0" err="1" smtClean="0">
                <a:solidFill>
                  <a:srgbClr val="8C2532"/>
                </a:solidFill>
                <a:latin typeface="Arial Narrow" panose="020B0606020202030204" pitchFamily="34" charset="0"/>
              </a:rPr>
              <a:t>Poppe</a:t>
            </a:r>
            <a:r>
              <a:rPr lang="hu-HU" altLang="en-US" sz="1000" dirty="0" smtClean="0">
                <a:solidFill>
                  <a:srgbClr val="8C2532"/>
                </a:solidFill>
                <a:latin typeface="Arial Narrow" panose="020B0606020202030204" pitchFamily="34" charset="0"/>
              </a:rPr>
              <a:t> András, Székely Vladimír, Bognár György, BME-EET 2017</a:t>
            </a:r>
            <a:endParaRPr lang="en-US" altLang="en-US" sz="900" b="0" dirty="0" smtClean="0">
              <a:solidFill>
                <a:srgbClr val="8C2532"/>
              </a:solidFill>
              <a:latin typeface="Arial Narrow" panose="020B0606020202030204" pitchFamily="34" charset="0"/>
            </a:endParaRPr>
          </a:p>
        </p:txBody>
      </p:sp>
      <p:sp>
        <p:nvSpPr>
          <p:cNvPr id="71684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fld id="{DCD9472E-DF96-4D92-998B-CE1CE4337D32}" type="slidenum">
              <a:rPr lang="en-US" altLang="en-US" sz="1000">
                <a:solidFill>
                  <a:srgbClr val="8C2532"/>
                </a:solidFill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37</a:t>
            </a:fld>
            <a:endParaRPr lang="en-US" altLang="en-US" sz="1000">
              <a:solidFill>
                <a:srgbClr val="8C2532"/>
              </a:solidFill>
            </a:endParaRPr>
          </a:p>
        </p:txBody>
      </p:sp>
      <p:sp>
        <p:nvSpPr>
          <p:cNvPr id="71685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mtClean="0"/>
              <a:t>Generáció, rekombináció</a:t>
            </a:r>
            <a:endParaRPr lang="hu-HU" altLang="en-US" smtClean="0"/>
          </a:p>
        </p:txBody>
      </p:sp>
      <p:sp>
        <p:nvSpPr>
          <p:cNvPr id="71686" name="Rectangle 3"/>
          <p:cNvSpPr>
            <a:spLocks noGrp="1" noChangeArrowheads="1"/>
          </p:cNvSpPr>
          <p:nvPr>
            <p:ph type="body" sz="half" idx="2"/>
          </p:nvPr>
        </p:nvSpPr>
        <p:spPr>
          <a:xfrm>
            <a:off x="3882190" y="1406525"/>
            <a:ext cx="5261810" cy="4972050"/>
          </a:xfrm>
        </p:spPr>
        <p:txBody>
          <a:bodyPr/>
          <a:lstStyle/>
          <a:p>
            <a:pPr eaLnBrk="1" hangingPunct="1"/>
            <a:r>
              <a:rPr lang="en-US" altLang="en-US" sz="2400" b="1" i="1" u="sng" dirty="0" err="1" smtClean="0"/>
              <a:t>Élettartam</a:t>
            </a:r>
            <a:r>
              <a:rPr lang="en-US" altLang="en-US" sz="2400" b="1" i="1" u="sng" dirty="0" smtClean="0"/>
              <a:t>:</a:t>
            </a:r>
            <a:r>
              <a:rPr lang="en-US" altLang="en-US" sz="2400" dirty="0" smtClean="0"/>
              <a:t> </a:t>
            </a:r>
            <a:r>
              <a:rPr lang="en-US" altLang="en-US" sz="2400" dirty="0" err="1" smtClean="0"/>
              <a:t>az</a:t>
            </a:r>
            <a:r>
              <a:rPr lang="en-US" altLang="en-US" sz="2400" dirty="0" smtClean="0"/>
              <a:t> </a:t>
            </a:r>
            <a:r>
              <a:rPr lang="en-US" altLang="en-US" sz="2400" dirty="0" err="1" smtClean="0"/>
              <a:t>az</a:t>
            </a:r>
            <a:r>
              <a:rPr lang="en-US" altLang="en-US" sz="2400" dirty="0" smtClean="0"/>
              <a:t> </a:t>
            </a:r>
            <a:r>
              <a:rPr lang="en-US" altLang="en-US" sz="2400" b="1" dirty="0" err="1" smtClean="0"/>
              <a:t>átlagos</a:t>
            </a:r>
            <a:r>
              <a:rPr lang="en-US" altLang="en-US" sz="2400" dirty="0" smtClean="0"/>
              <a:t> </a:t>
            </a:r>
            <a:r>
              <a:rPr lang="en-US" altLang="en-US" sz="2400" dirty="0" err="1" smtClean="0"/>
              <a:t>idő</a:t>
            </a:r>
            <a:r>
              <a:rPr lang="en-US" altLang="en-US" sz="2400" dirty="0" smtClean="0"/>
              <a:t>, </a:t>
            </a:r>
            <a:r>
              <a:rPr lang="en-US" altLang="en-US" sz="2400" dirty="0" err="1" smtClean="0"/>
              <a:t>amit</a:t>
            </a:r>
            <a:r>
              <a:rPr lang="en-US" altLang="en-US" sz="2400" dirty="0" smtClean="0"/>
              <a:t> </a:t>
            </a:r>
            <a:r>
              <a:rPr lang="en-US" altLang="en-US" sz="2400" dirty="0" err="1" smtClean="0"/>
              <a:t>egy</a:t>
            </a:r>
            <a:r>
              <a:rPr lang="en-US" altLang="en-US" sz="2400" dirty="0" smtClean="0"/>
              <a:t> </a:t>
            </a:r>
            <a:r>
              <a:rPr lang="en-US" altLang="en-US" sz="2400" dirty="0" err="1" smtClean="0"/>
              <a:t>elektron</a:t>
            </a:r>
            <a:r>
              <a:rPr lang="en-US" altLang="en-US" sz="2400" dirty="0" smtClean="0"/>
              <a:t> a </a:t>
            </a:r>
            <a:r>
              <a:rPr lang="en-US" altLang="en-US" sz="2400" dirty="0" err="1" smtClean="0"/>
              <a:t>vezetési</a:t>
            </a:r>
            <a:r>
              <a:rPr lang="en-US" altLang="en-US" sz="2400" dirty="0" smtClean="0"/>
              <a:t> </a:t>
            </a:r>
            <a:r>
              <a:rPr lang="en-US" altLang="en-US" sz="2400" dirty="0" err="1" smtClean="0"/>
              <a:t>sávban</a:t>
            </a:r>
            <a:r>
              <a:rPr lang="en-US" altLang="en-US" sz="2400" dirty="0" smtClean="0"/>
              <a:t> </a:t>
            </a:r>
            <a:r>
              <a:rPr lang="en-US" altLang="en-US" sz="2400" dirty="0" err="1" smtClean="0"/>
              <a:t>tölt</a:t>
            </a:r>
            <a:endParaRPr lang="hu-HU" altLang="en-US" sz="2400" dirty="0" smtClean="0"/>
          </a:p>
          <a:p>
            <a:pPr lvl="1" eaLnBrk="1" hangingPunct="1"/>
            <a:r>
              <a:rPr lang="hu-HU" altLang="en-US" sz="1800" dirty="0" smtClean="0"/>
              <a:t>értékét szennyezők befolyásolják (rekombinációs centrumok, tiltott sávban megengedett állapotok jelenléte)</a:t>
            </a:r>
          </a:p>
          <a:p>
            <a:pPr lvl="1" eaLnBrk="1" hangingPunct="1"/>
            <a:endParaRPr lang="hu-HU" altLang="en-US" sz="1800" dirty="0" smtClean="0"/>
          </a:p>
          <a:p>
            <a:pPr lvl="1" eaLnBrk="1" hangingPunct="1"/>
            <a:endParaRPr lang="hu-HU" altLang="en-US" sz="2000" dirty="0"/>
          </a:p>
          <a:p>
            <a:pPr lvl="1" eaLnBrk="1" hangingPunct="1"/>
            <a:endParaRPr lang="hu-HU" altLang="en-US" sz="2000" dirty="0" smtClean="0"/>
          </a:p>
          <a:p>
            <a:pPr eaLnBrk="1" hangingPunct="1"/>
            <a:r>
              <a:rPr lang="hu-HU" altLang="en-US" sz="2400" b="1" i="1" u="sng" dirty="0" smtClean="0"/>
              <a:t>generációs ráta</a:t>
            </a:r>
            <a:r>
              <a:rPr lang="en-US" altLang="en-US" sz="2400" b="1" i="1" u="sng" dirty="0" smtClean="0"/>
              <a:t>:</a:t>
            </a:r>
            <a:r>
              <a:rPr lang="en-US" altLang="en-US" sz="2400" dirty="0" smtClean="0"/>
              <a:t> </a:t>
            </a:r>
            <a:r>
              <a:rPr lang="en-US" altLang="en-US" sz="2400" b="1" i="1" dirty="0" smtClean="0"/>
              <a:t>g  </a:t>
            </a:r>
            <a:r>
              <a:rPr lang="en-US" altLang="en-US" sz="2400" dirty="0" smtClean="0"/>
              <a:t>[1/m</a:t>
            </a:r>
            <a:r>
              <a:rPr lang="en-US" altLang="en-US" sz="2400" baseline="50000" dirty="0" smtClean="0"/>
              <a:t>3</a:t>
            </a:r>
            <a:r>
              <a:rPr lang="en-US" altLang="en-US" sz="2400" dirty="0" smtClean="0"/>
              <a:t>s]</a:t>
            </a:r>
          </a:p>
          <a:p>
            <a:pPr eaLnBrk="1" hangingPunct="1"/>
            <a:endParaRPr lang="en-US" altLang="en-US" sz="1050" dirty="0" smtClean="0"/>
          </a:p>
          <a:p>
            <a:pPr eaLnBrk="1" hangingPunct="1"/>
            <a:r>
              <a:rPr lang="hu-HU" altLang="en-US" sz="2400" b="1" i="1" u="sng" dirty="0" smtClean="0"/>
              <a:t>rekombinációs ráta</a:t>
            </a:r>
            <a:r>
              <a:rPr lang="en-US" altLang="en-US" sz="2400" b="1" i="1" u="sng" dirty="0" smtClean="0"/>
              <a:t>:</a:t>
            </a:r>
            <a:r>
              <a:rPr lang="en-US" altLang="en-US" sz="2400" dirty="0" smtClean="0"/>
              <a:t> </a:t>
            </a:r>
            <a:r>
              <a:rPr lang="en-US" altLang="en-US" sz="2400" b="1" i="1" dirty="0" smtClean="0"/>
              <a:t>r </a:t>
            </a:r>
            <a:r>
              <a:rPr lang="en-US" altLang="en-US" sz="2400" dirty="0" smtClean="0"/>
              <a:t>[1/m</a:t>
            </a:r>
            <a:r>
              <a:rPr lang="en-US" altLang="en-US" sz="2400" baseline="50000" dirty="0" smtClean="0"/>
              <a:t>3</a:t>
            </a:r>
            <a:r>
              <a:rPr lang="en-US" altLang="en-US" sz="2400" dirty="0" smtClean="0"/>
              <a:t>s]</a:t>
            </a:r>
            <a:endParaRPr lang="hu-HU" altLang="en-US" sz="2400" dirty="0" smtClean="0"/>
          </a:p>
        </p:txBody>
      </p:sp>
      <p:sp>
        <p:nvSpPr>
          <p:cNvPr id="71688" name="Text Box 10"/>
          <p:cNvSpPr txBox="1">
            <a:spLocks noChangeArrowheads="1"/>
          </p:cNvSpPr>
          <p:nvPr/>
        </p:nvSpPr>
        <p:spPr bwMode="auto">
          <a:xfrm>
            <a:off x="4275931" y="3424822"/>
            <a:ext cx="1828800" cy="679450"/>
          </a:xfrm>
          <a:prstGeom prst="rect">
            <a:avLst/>
          </a:prstGeom>
          <a:noFill/>
          <a:ln w="38100">
            <a:solidFill>
              <a:srgbClr val="FF33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>
            <a:spAutoFit/>
          </a:bodyPr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GB" altLang="en-US" sz="3600" b="1">
                <a:latin typeface="Bookman Old Style" panose="02050604050505020204" pitchFamily="18" charset="0"/>
                <a:sym typeface="Symbol" panose="05050102010706020507" pitchFamily="18" charset="2"/>
              </a:rPr>
              <a:t></a:t>
            </a:r>
            <a:r>
              <a:rPr lang="en-GB" altLang="en-US" sz="3600" b="1" baseline="-25000">
                <a:latin typeface="Bookman Old Style" panose="02050604050505020204" pitchFamily="18" charset="0"/>
                <a:sym typeface="Symbol" panose="05050102010706020507" pitchFamily="18" charset="2"/>
              </a:rPr>
              <a:t>n</a:t>
            </a:r>
            <a:r>
              <a:rPr lang="en-GB" altLang="en-US" sz="3600" b="1">
                <a:latin typeface="Bookman Old Style" panose="02050604050505020204" pitchFamily="18" charset="0"/>
                <a:sym typeface="Symbol" panose="05050102010706020507" pitchFamily="18" charset="2"/>
              </a:rPr>
              <a:t>, </a:t>
            </a:r>
            <a:r>
              <a:rPr lang="en-GB" altLang="en-US" sz="3600" b="1" baseline="-25000">
                <a:latin typeface="Bookman Old Style" panose="02050604050505020204" pitchFamily="18" charset="0"/>
                <a:sym typeface="Symbol" panose="05050102010706020507" pitchFamily="18" charset="2"/>
              </a:rPr>
              <a:t>p</a:t>
            </a:r>
            <a:endParaRPr lang="en-GB" altLang="en-US" sz="2400">
              <a:latin typeface="Bookman Old Style" panose="02050604050505020204" pitchFamily="18" charset="0"/>
            </a:endParaRPr>
          </a:p>
        </p:txBody>
      </p:sp>
      <p:sp>
        <p:nvSpPr>
          <p:cNvPr id="71689" name="Text Box 11"/>
          <p:cNvSpPr txBox="1">
            <a:spLocks noChangeArrowheads="1"/>
          </p:cNvSpPr>
          <p:nvPr/>
        </p:nvSpPr>
        <p:spPr bwMode="auto">
          <a:xfrm>
            <a:off x="6272171" y="3566109"/>
            <a:ext cx="18288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GB" altLang="en-US" sz="2000" b="1" dirty="0">
                <a:latin typeface="Bookman Old Style" panose="02050604050505020204" pitchFamily="18" charset="0"/>
              </a:rPr>
              <a:t>1 ns … 1 </a:t>
            </a:r>
            <a:r>
              <a:rPr lang="en-GB" altLang="en-US" sz="2000" b="1" dirty="0">
                <a:latin typeface="Bookman Old Style" panose="02050604050505020204" pitchFamily="18" charset="0"/>
                <a:sym typeface="Symbol" panose="05050102010706020507" pitchFamily="18" charset="2"/>
              </a:rPr>
              <a:t>s</a:t>
            </a:r>
            <a:endParaRPr lang="en-GB" altLang="en-US" sz="2000" b="1" dirty="0">
              <a:latin typeface="Bookman Old Style" panose="02050604050505020204" pitchFamily="18" charset="0"/>
            </a:endParaRPr>
          </a:p>
        </p:txBody>
      </p:sp>
      <p:graphicFrame>
        <p:nvGraphicFramePr>
          <p:cNvPr id="71690" name="Object 12"/>
          <p:cNvGraphicFramePr>
            <a:graphicFrameLocks noChangeAspect="1"/>
          </p:cNvGraphicFramePr>
          <p:nvPr/>
        </p:nvGraphicFramePr>
        <p:xfrm>
          <a:off x="819150" y="5362575"/>
          <a:ext cx="1066800" cy="9763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45439" name="Equation" r:id="rId5" imgW="469696" imgH="431613" progId="Equation.3">
                  <p:embed/>
                </p:oleObj>
              </mc:Choice>
              <mc:Fallback>
                <p:oleObj name="Equation" r:id="rId5" imgW="469696" imgH="431613" progId="Equation.3">
                  <p:embed/>
                  <p:pic>
                    <p:nvPicPr>
                      <p:cNvPr id="71690" name="Object 1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819150" y="5362575"/>
                        <a:ext cx="1066800" cy="976313"/>
                      </a:xfrm>
                      <a:prstGeom prst="rect">
                        <a:avLst/>
                      </a:prstGeom>
                      <a:solidFill>
                        <a:srgbClr val="C0C0C0"/>
                      </a:solidFill>
                      <a:ln w="9525">
                        <a:solidFill>
                          <a:srgbClr val="4D2885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71691" name="Object 13"/>
          <p:cNvGraphicFramePr>
            <a:graphicFrameLocks noChangeAspect="1"/>
          </p:cNvGraphicFramePr>
          <p:nvPr/>
        </p:nvGraphicFramePr>
        <p:xfrm>
          <a:off x="2571750" y="5362575"/>
          <a:ext cx="1066800" cy="9556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45440" name="Equation" r:id="rId7" imgW="495085" imgH="444307" progId="Equation.3">
                  <p:embed/>
                </p:oleObj>
              </mc:Choice>
              <mc:Fallback>
                <p:oleObj name="Equation" r:id="rId7" imgW="495085" imgH="444307" progId="Equation.3">
                  <p:embed/>
                  <p:pic>
                    <p:nvPicPr>
                      <p:cNvPr id="71691" name="Object 1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571750" y="5362575"/>
                        <a:ext cx="1066800" cy="955675"/>
                      </a:xfrm>
                      <a:prstGeom prst="rect">
                        <a:avLst/>
                      </a:prstGeom>
                      <a:solidFill>
                        <a:srgbClr val="C0C0C0"/>
                      </a:solidFill>
                      <a:ln w="9525">
                        <a:solidFill>
                          <a:srgbClr val="4D2885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71692" name="Object 14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2170682028"/>
              </p:ext>
            </p:extLst>
          </p:nvPr>
        </p:nvGraphicFramePr>
        <p:xfrm>
          <a:off x="5309394" y="5362575"/>
          <a:ext cx="2665412" cy="9620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45441" name="Equation" r:id="rId9" imgW="1193800" imgH="431800" progId="Equation.3">
                  <p:embed/>
                </p:oleObj>
              </mc:Choice>
              <mc:Fallback>
                <p:oleObj name="Equation" r:id="rId9" imgW="1193800" imgH="431800" progId="Equation.3">
                  <p:embed/>
                  <p:pic>
                    <p:nvPicPr>
                      <p:cNvPr id="71692" name="Object 1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309394" y="5362575"/>
                        <a:ext cx="2665412" cy="962025"/>
                      </a:xfrm>
                      <a:prstGeom prst="rect">
                        <a:avLst/>
                      </a:prstGeom>
                      <a:solidFill>
                        <a:srgbClr val="FFFF99"/>
                      </a:solidFill>
                      <a:ln w="9525">
                        <a:solidFill>
                          <a:srgbClr val="D5262B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20035029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30" name="Date Placeholder 2"/>
          <p:cNvSpPr>
            <a:spLocks noGrp="1"/>
          </p:cNvSpPr>
          <p:nvPr>
            <p:ph type="dt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hu-HU" altLang="en-US" sz="1000" dirty="0" smtClean="0"/>
              <a:t>2017.02.21.</a:t>
            </a:r>
            <a:endParaRPr lang="en-US" altLang="en-US" sz="1000" dirty="0" smtClean="0"/>
          </a:p>
        </p:txBody>
      </p:sp>
      <p:sp>
        <p:nvSpPr>
          <p:cNvPr id="73731" name="Footer Placeholder 3"/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hu-HU" altLang="en-US" sz="1000" dirty="0" smtClean="0">
                <a:solidFill>
                  <a:srgbClr val="8C2532"/>
                </a:solidFill>
                <a:latin typeface="Arial Narrow" panose="020B0606020202030204" pitchFamily="34" charset="0"/>
              </a:rPr>
              <a:t>Mikroelektronika - Félvezető fizikai alapok © </a:t>
            </a:r>
            <a:r>
              <a:rPr lang="hu-HU" altLang="en-US" sz="1000" dirty="0" err="1" smtClean="0">
                <a:solidFill>
                  <a:srgbClr val="8C2532"/>
                </a:solidFill>
                <a:latin typeface="Arial Narrow" panose="020B0606020202030204" pitchFamily="34" charset="0"/>
              </a:rPr>
              <a:t>Poppe</a:t>
            </a:r>
            <a:r>
              <a:rPr lang="hu-HU" altLang="en-US" sz="1000" dirty="0" smtClean="0">
                <a:solidFill>
                  <a:srgbClr val="8C2532"/>
                </a:solidFill>
                <a:latin typeface="Arial Narrow" panose="020B0606020202030204" pitchFamily="34" charset="0"/>
              </a:rPr>
              <a:t> András, Székely Vladimír, Bognár György, BME-EET 2017</a:t>
            </a:r>
            <a:endParaRPr lang="en-US" altLang="en-US" sz="900" b="0" dirty="0" smtClean="0">
              <a:solidFill>
                <a:srgbClr val="8C2532"/>
              </a:solidFill>
              <a:latin typeface="Arial Narrow" panose="020B0606020202030204" pitchFamily="34" charset="0"/>
            </a:endParaRPr>
          </a:p>
        </p:txBody>
      </p:sp>
      <p:sp>
        <p:nvSpPr>
          <p:cNvPr id="73732" name="Slide Number Placeholder 4"/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fld id="{6DC14AD4-C319-413E-9509-48D780F42A89}" type="slidenum">
              <a:rPr lang="en-US" altLang="en-US" sz="1000">
                <a:solidFill>
                  <a:srgbClr val="8C2532"/>
                </a:solidFill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38</a:t>
            </a:fld>
            <a:endParaRPr lang="en-US" altLang="en-US" sz="1000">
              <a:solidFill>
                <a:srgbClr val="8C2532"/>
              </a:solidFill>
            </a:endParaRPr>
          </a:p>
        </p:txBody>
      </p:sp>
      <p:sp>
        <p:nvSpPr>
          <p:cNvPr id="73733" name="Rectangle 4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hu-HU" altLang="en-US" smtClean="0"/>
              <a:t>Folytonossági egyenlet</a:t>
            </a:r>
          </a:p>
        </p:txBody>
      </p:sp>
      <p:pic>
        <p:nvPicPr>
          <p:cNvPr id="73734" name="Picture 5" descr="diver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7200" y="1574800"/>
            <a:ext cx="4114800" cy="2843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454662" name="Object 6"/>
          <p:cNvGraphicFramePr>
            <a:graphicFrameLocks noChangeAspect="1"/>
          </p:cNvGraphicFramePr>
          <p:nvPr/>
        </p:nvGraphicFramePr>
        <p:xfrm>
          <a:off x="3657600" y="1803400"/>
          <a:ext cx="5099050" cy="8509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9305" name="Equation" r:id="rId5" imgW="2578100" imgH="431800" progId="Equation.3">
                  <p:embed/>
                </p:oleObj>
              </mc:Choice>
              <mc:Fallback>
                <p:oleObj name="Equation" r:id="rId5" imgW="2578100" imgH="431800" progId="Equation.3">
                  <p:embed/>
                  <p:pic>
                    <p:nvPicPr>
                      <p:cNvPr id="0" name="Object 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657600" y="1803400"/>
                        <a:ext cx="5099050" cy="850900"/>
                      </a:xfrm>
                      <a:prstGeom prst="rect">
                        <a:avLst/>
                      </a:prstGeom>
                      <a:solidFill>
                        <a:srgbClr val="C0C0C0"/>
                      </a:solidFill>
                      <a:ln w="9525">
                        <a:solidFill>
                          <a:srgbClr val="4D2885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54663" name="Object 7"/>
          <p:cNvGraphicFramePr>
            <a:graphicFrameLocks noChangeAspect="1"/>
          </p:cNvGraphicFramePr>
          <p:nvPr/>
        </p:nvGraphicFramePr>
        <p:xfrm>
          <a:off x="4800600" y="3065463"/>
          <a:ext cx="3962400" cy="8096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9306" name="Equation" r:id="rId7" imgW="2108160" imgH="431640" progId="Equation.3">
                  <p:embed/>
                </p:oleObj>
              </mc:Choice>
              <mc:Fallback>
                <p:oleObj name="Equation" r:id="rId7" imgW="2108160" imgH="431640" progId="Equation.3">
                  <p:embed/>
                  <p:pic>
                    <p:nvPicPr>
                      <p:cNvPr id="0" name="Object 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800600" y="3065463"/>
                        <a:ext cx="3962400" cy="809625"/>
                      </a:xfrm>
                      <a:prstGeom prst="rect">
                        <a:avLst/>
                      </a:prstGeom>
                      <a:solidFill>
                        <a:srgbClr val="C0C0C0"/>
                      </a:solidFill>
                      <a:ln w="9525">
                        <a:solidFill>
                          <a:srgbClr val="4D2885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54664" name="Object 8"/>
          <p:cNvGraphicFramePr>
            <a:graphicFrameLocks noChangeAspect="1"/>
          </p:cNvGraphicFramePr>
          <p:nvPr/>
        </p:nvGraphicFramePr>
        <p:xfrm>
          <a:off x="5029200" y="5232400"/>
          <a:ext cx="3346450" cy="9525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9307" name="Equation" r:id="rId9" imgW="1511300" imgH="431800" progId="Equation.3">
                  <p:embed/>
                </p:oleObj>
              </mc:Choice>
              <mc:Fallback>
                <p:oleObj name="Equation" r:id="rId9" imgW="1511300" imgH="431800" progId="Equation.3">
                  <p:embed/>
                  <p:pic>
                    <p:nvPicPr>
                      <p:cNvPr id="0" name="Object 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029200" y="5232400"/>
                        <a:ext cx="3346450" cy="952500"/>
                      </a:xfrm>
                      <a:prstGeom prst="rect">
                        <a:avLst/>
                      </a:prstGeom>
                      <a:solidFill>
                        <a:srgbClr val="FFFF99"/>
                      </a:solidFill>
                      <a:ln w="38100">
                        <a:solidFill>
                          <a:srgbClr val="D5262B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454665" name="Line 9"/>
          <p:cNvSpPr>
            <a:spLocks noChangeShapeType="1"/>
          </p:cNvSpPr>
          <p:nvPr/>
        </p:nvSpPr>
        <p:spPr bwMode="auto">
          <a:xfrm>
            <a:off x="6629400" y="4013200"/>
            <a:ext cx="0" cy="990600"/>
          </a:xfrm>
          <a:prstGeom prst="line">
            <a:avLst/>
          </a:prstGeom>
          <a:noFill/>
          <a:ln w="76200">
            <a:solidFill>
              <a:srgbClr val="D5262B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3739" name="Téglalap 1"/>
          <p:cNvSpPr>
            <a:spLocks noChangeArrowheads="1"/>
          </p:cNvSpPr>
          <p:nvPr/>
        </p:nvSpPr>
        <p:spPr bwMode="auto">
          <a:xfrm>
            <a:off x="6781800" y="4206875"/>
            <a:ext cx="325438" cy="352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/>
              <a:t> </a:t>
            </a:r>
            <a:r>
              <a:rPr lang="en-US" altLang="en-US" b="1" i="1"/>
              <a:t> </a:t>
            </a:r>
            <a:endParaRPr lang="hu-HU" altLang="en-US"/>
          </a:p>
        </p:txBody>
      </p:sp>
      <p:graphicFrame>
        <p:nvGraphicFramePr>
          <p:cNvPr id="73740" name="Objektum 3"/>
          <p:cNvGraphicFramePr>
            <a:graphicFrameLocks noChangeAspect="1"/>
          </p:cNvGraphicFramePr>
          <p:nvPr/>
        </p:nvGraphicFramePr>
        <p:xfrm>
          <a:off x="6757988" y="4175125"/>
          <a:ext cx="1446212" cy="5270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39308" name="Equation" r:id="rId11" imgW="558720" imgH="203040" progId="Equation.3">
                  <p:embed/>
                </p:oleObj>
              </mc:Choice>
              <mc:Fallback>
                <p:oleObj name="Equation" r:id="rId11" imgW="558720" imgH="203040" progId="Equation.3">
                  <p:embed/>
                  <p:pic>
                    <p:nvPicPr>
                      <p:cNvPr id="0" name="Objektum 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757988" y="4175125"/>
                        <a:ext cx="1446212" cy="52705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églalap 1"/>
          <p:cNvSpPr/>
          <p:nvPr/>
        </p:nvSpPr>
        <p:spPr>
          <a:xfrm>
            <a:off x="1021306" y="4508321"/>
            <a:ext cx="2910932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eaLnBrk="1" hangingPunct="1"/>
            <a:r>
              <a:rPr lang="hu-HU" altLang="en-US" sz="2400" b="1" dirty="0" smtClean="0"/>
              <a:t>Hogyan változik a töltéshordozók száma az időben?</a:t>
            </a:r>
            <a:endParaRPr lang="hu-HU" altLang="en-US" sz="2400" b="1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46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46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46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7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46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78" name="Date Placeholder 2"/>
          <p:cNvSpPr>
            <a:spLocks noGrp="1"/>
          </p:cNvSpPr>
          <p:nvPr>
            <p:ph type="dt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hu-HU" altLang="en-US" sz="1000" dirty="0" smtClean="0"/>
              <a:t>2017.02.21.</a:t>
            </a:r>
            <a:endParaRPr lang="en-US" altLang="en-US" sz="1000" dirty="0" smtClean="0"/>
          </a:p>
        </p:txBody>
      </p:sp>
      <p:sp>
        <p:nvSpPr>
          <p:cNvPr id="75779" name="Footer Placeholder 3"/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hu-HU" altLang="en-US" sz="1000" dirty="0" smtClean="0">
                <a:solidFill>
                  <a:srgbClr val="8C2532"/>
                </a:solidFill>
                <a:latin typeface="Arial Narrow" panose="020B0606020202030204" pitchFamily="34" charset="0"/>
              </a:rPr>
              <a:t>Mikroelektronika - Félvezető fizikai alapok © </a:t>
            </a:r>
            <a:r>
              <a:rPr lang="hu-HU" altLang="en-US" sz="1000" dirty="0" err="1" smtClean="0">
                <a:solidFill>
                  <a:srgbClr val="8C2532"/>
                </a:solidFill>
                <a:latin typeface="Arial Narrow" panose="020B0606020202030204" pitchFamily="34" charset="0"/>
              </a:rPr>
              <a:t>Poppe</a:t>
            </a:r>
            <a:r>
              <a:rPr lang="hu-HU" altLang="en-US" sz="1000" dirty="0" smtClean="0">
                <a:solidFill>
                  <a:srgbClr val="8C2532"/>
                </a:solidFill>
                <a:latin typeface="Arial Narrow" panose="020B0606020202030204" pitchFamily="34" charset="0"/>
              </a:rPr>
              <a:t> András, Székely Vladimír, Bognár György, BME-EET 2017</a:t>
            </a:r>
            <a:endParaRPr lang="en-US" altLang="en-US" sz="900" b="0" dirty="0" smtClean="0">
              <a:solidFill>
                <a:srgbClr val="8C2532"/>
              </a:solidFill>
              <a:latin typeface="Arial Narrow" panose="020B0606020202030204" pitchFamily="34" charset="0"/>
            </a:endParaRPr>
          </a:p>
        </p:txBody>
      </p:sp>
      <p:sp>
        <p:nvSpPr>
          <p:cNvPr id="75780" name="Slide Number Placeholder 4"/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fld id="{416E3546-D61A-4CD2-99E4-E47A484FA1FA}" type="slidenum">
              <a:rPr lang="en-US" altLang="en-US" sz="1000">
                <a:solidFill>
                  <a:srgbClr val="8C2532"/>
                </a:solidFill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39</a:t>
            </a:fld>
            <a:endParaRPr lang="en-US" altLang="en-US" sz="1000">
              <a:solidFill>
                <a:srgbClr val="8C2532"/>
              </a:solidFill>
            </a:endParaRPr>
          </a:p>
        </p:txBody>
      </p:sp>
      <p:sp>
        <p:nvSpPr>
          <p:cNvPr id="456716" name="Line 12"/>
          <p:cNvSpPr>
            <a:spLocks noChangeShapeType="1"/>
          </p:cNvSpPr>
          <p:nvPr/>
        </p:nvSpPr>
        <p:spPr bwMode="auto">
          <a:xfrm>
            <a:off x="2527300" y="2222500"/>
            <a:ext cx="977900" cy="977900"/>
          </a:xfrm>
          <a:prstGeom prst="line">
            <a:avLst/>
          </a:prstGeom>
          <a:noFill/>
          <a:ln w="76200">
            <a:solidFill>
              <a:srgbClr val="4D2885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456717" name="Line 13"/>
          <p:cNvSpPr>
            <a:spLocks noChangeShapeType="1"/>
          </p:cNvSpPr>
          <p:nvPr/>
        </p:nvSpPr>
        <p:spPr bwMode="auto">
          <a:xfrm flipH="1">
            <a:off x="4267200" y="2235200"/>
            <a:ext cx="965200" cy="965200"/>
          </a:xfrm>
          <a:prstGeom prst="line">
            <a:avLst/>
          </a:prstGeom>
          <a:noFill/>
          <a:ln w="76200">
            <a:solidFill>
              <a:srgbClr val="4D2885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75783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hu-HU" altLang="en-US" smtClean="0"/>
              <a:t>Folytonossági egyenlet</a:t>
            </a:r>
          </a:p>
        </p:txBody>
      </p:sp>
      <p:graphicFrame>
        <p:nvGraphicFramePr>
          <p:cNvPr id="75784" name="Object 8"/>
          <p:cNvGraphicFramePr>
            <a:graphicFrameLocks noChangeAspect="1"/>
          </p:cNvGraphicFramePr>
          <p:nvPr/>
        </p:nvGraphicFramePr>
        <p:xfrm>
          <a:off x="381000" y="1295400"/>
          <a:ext cx="3505200" cy="99853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40329" name="Equation" r:id="rId4" imgW="1511300" imgH="431800" progId="Equation.3">
                  <p:embed/>
                </p:oleObj>
              </mc:Choice>
              <mc:Fallback>
                <p:oleObj name="Equation" r:id="rId4" imgW="1511300" imgH="431800" progId="Equation.3">
                  <p:embed/>
                  <p:pic>
                    <p:nvPicPr>
                      <p:cNvPr id="0" name="Object 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81000" y="1295400"/>
                        <a:ext cx="3505200" cy="998538"/>
                      </a:xfrm>
                      <a:prstGeom prst="rect">
                        <a:avLst/>
                      </a:prstGeom>
                      <a:solidFill>
                        <a:srgbClr val="C0C0C0"/>
                      </a:solidFill>
                      <a:ln w="28575">
                        <a:solidFill>
                          <a:srgbClr val="4D2885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56713" name="Object 9"/>
          <p:cNvGraphicFramePr>
            <a:graphicFrameLocks noChangeAspect="1"/>
          </p:cNvGraphicFramePr>
          <p:nvPr/>
        </p:nvGraphicFramePr>
        <p:xfrm>
          <a:off x="4038600" y="1524000"/>
          <a:ext cx="4724400" cy="7588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40330" name="Equation" r:id="rId6" imgW="1574800" imgH="254000" progId="Equation.3">
                  <p:embed/>
                </p:oleObj>
              </mc:Choice>
              <mc:Fallback>
                <p:oleObj name="Equation" r:id="rId6" imgW="1574800" imgH="254000" progId="Equation.3">
                  <p:embed/>
                  <p:pic>
                    <p:nvPicPr>
                      <p:cNvPr id="0" name="Object 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038600" y="1524000"/>
                        <a:ext cx="4724400" cy="758825"/>
                      </a:xfrm>
                      <a:prstGeom prst="rect">
                        <a:avLst/>
                      </a:prstGeom>
                      <a:solidFill>
                        <a:srgbClr val="C0C0C0"/>
                      </a:solidFill>
                      <a:ln w="28575">
                        <a:solidFill>
                          <a:srgbClr val="4D2885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56714" name="Object 10"/>
          <p:cNvGraphicFramePr>
            <a:graphicFrameLocks noChangeAspect="1"/>
          </p:cNvGraphicFramePr>
          <p:nvPr/>
        </p:nvGraphicFramePr>
        <p:xfrm>
          <a:off x="1371600" y="3352800"/>
          <a:ext cx="6248400" cy="10795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40331" name="Equation" r:id="rId8" imgW="2489200" imgH="431800" progId="Equation.3">
                  <p:embed/>
                </p:oleObj>
              </mc:Choice>
              <mc:Fallback>
                <p:oleObj name="Equation" r:id="rId8" imgW="2489200" imgH="431800" progId="Equation.3">
                  <p:embed/>
                  <p:pic>
                    <p:nvPicPr>
                      <p:cNvPr id="0" name="Object 1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371600" y="3352800"/>
                        <a:ext cx="6248400" cy="1079500"/>
                      </a:xfrm>
                      <a:prstGeom prst="rect">
                        <a:avLst/>
                      </a:prstGeom>
                      <a:solidFill>
                        <a:srgbClr val="FFFF99"/>
                      </a:solidFill>
                      <a:ln w="38100">
                        <a:solidFill>
                          <a:srgbClr val="D5262B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56715" name="Object 11"/>
          <p:cNvGraphicFramePr>
            <a:graphicFrameLocks noChangeAspect="1"/>
          </p:cNvGraphicFramePr>
          <p:nvPr/>
        </p:nvGraphicFramePr>
        <p:xfrm>
          <a:off x="1357313" y="4938713"/>
          <a:ext cx="6278562" cy="10382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40332" name="Equation" r:id="rId10" imgW="2679700" imgH="444500" progId="Equation.3">
                  <p:embed/>
                </p:oleObj>
              </mc:Choice>
              <mc:Fallback>
                <p:oleObj name="Equation" r:id="rId10" imgW="2679700" imgH="444500" progId="Equation.3">
                  <p:embed/>
                  <p:pic>
                    <p:nvPicPr>
                      <p:cNvPr id="0" name="Object 1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1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357313" y="4938713"/>
                        <a:ext cx="6278562" cy="1038225"/>
                      </a:xfrm>
                      <a:prstGeom prst="rect">
                        <a:avLst/>
                      </a:prstGeom>
                      <a:solidFill>
                        <a:srgbClr val="FFFF99"/>
                      </a:solidFill>
                      <a:ln w="38100">
                        <a:solidFill>
                          <a:srgbClr val="D5262B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67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67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67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67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9" dur="500"/>
                                        <p:tgtEl>
                                          <p:spTgt spid="4567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67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4" dur="500"/>
                                        <p:tgtEl>
                                          <p:spTgt spid="4567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Date Placeholder 3"/>
          <p:cNvSpPr>
            <a:spLocks noGrp="1"/>
          </p:cNvSpPr>
          <p:nvPr>
            <p:ph type="dt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hu-HU" altLang="en-US" sz="1000" dirty="0" smtClean="0"/>
              <a:t>2017.02.21.</a:t>
            </a:r>
            <a:endParaRPr lang="en-US" altLang="en-US" sz="1000" dirty="0" smtClean="0"/>
          </a:p>
        </p:txBody>
      </p:sp>
      <p:sp>
        <p:nvSpPr>
          <p:cNvPr id="18435" name="Footer Placeholder 4"/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hu-HU" altLang="en-US" sz="1000" dirty="0" smtClean="0">
                <a:solidFill>
                  <a:srgbClr val="8C2532"/>
                </a:solidFill>
                <a:latin typeface="Arial Narrow" panose="020B0606020202030204" pitchFamily="34" charset="0"/>
              </a:rPr>
              <a:t>Mikroelektronika - Félvezető fizikai alapok © </a:t>
            </a:r>
            <a:r>
              <a:rPr lang="hu-HU" altLang="en-US" sz="1000" dirty="0" err="1" smtClean="0">
                <a:solidFill>
                  <a:srgbClr val="8C2532"/>
                </a:solidFill>
                <a:latin typeface="Arial Narrow" panose="020B0606020202030204" pitchFamily="34" charset="0"/>
              </a:rPr>
              <a:t>Poppe</a:t>
            </a:r>
            <a:r>
              <a:rPr lang="hu-HU" altLang="en-US" sz="1000" dirty="0" smtClean="0">
                <a:solidFill>
                  <a:srgbClr val="8C2532"/>
                </a:solidFill>
                <a:latin typeface="Arial Narrow" panose="020B0606020202030204" pitchFamily="34" charset="0"/>
              </a:rPr>
              <a:t> András, Székely Vladimír, Bognár György, BME-EET 2017</a:t>
            </a:r>
            <a:endParaRPr lang="en-US" altLang="en-US" sz="900" b="0" dirty="0" smtClean="0">
              <a:solidFill>
                <a:srgbClr val="8C2532"/>
              </a:solidFill>
              <a:latin typeface="Arial Narrow" panose="020B0606020202030204" pitchFamily="34" charset="0"/>
            </a:endParaRPr>
          </a:p>
        </p:txBody>
      </p:sp>
      <p:sp>
        <p:nvSpPr>
          <p:cNvPr id="18436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fld id="{D3B5F204-8D42-4539-9BC3-1FA1FE0122CC}" type="slidenum">
              <a:rPr lang="en-US" altLang="en-US" sz="1000">
                <a:solidFill>
                  <a:srgbClr val="8C2532"/>
                </a:solidFill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4</a:t>
            </a:fld>
            <a:endParaRPr lang="en-US" altLang="en-US" sz="1000">
              <a:solidFill>
                <a:srgbClr val="8C2532"/>
              </a:solidFill>
            </a:endParaRPr>
          </a:p>
        </p:txBody>
      </p:sp>
      <p:sp>
        <p:nvSpPr>
          <p:cNvPr id="1843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z="3600" smtClean="0"/>
              <a:t>Energiasávok a kristályos anyagban</a:t>
            </a:r>
            <a:endParaRPr lang="hu-HU" altLang="en-US" sz="3600" smtClean="0"/>
          </a:p>
        </p:txBody>
      </p:sp>
      <p:grpSp>
        <p:nvGrpSpPr>
          <p:cNvPr id="5" name="Csoportba foglalás 4"/>
          <p:cNvGrpSpPr/>
          <p:nvPr/>
        </p:nvGrpSpPr>
        <p:grpSpPr>
          <a:xfrm>
            <a:off x="865981" y="2667984"/>
            <a:ext cx="7477125" cy="3752850"/>
            <a:chOff x="723900" y="2009775"/>
            <a:chExt cx="7477125" cy="3752850"/>
          </a:xfrm>
        </p:grpSpPr>
        <p:sp>
          <p:nvSpPr>
            <p:cNvPr id="491529" name="Text Box 9"/>
            <p:cNvSpPr txBox="1">
              <a:spLocks noChangeArrowheads="1"/>
            </p:cNvSpPr>
            <p:nvPr/>
          </p:nvSpPr>
          <p:spPr bwMode="auto">
            <a:xfrm>
              <a:off x="723900" y="2009775"/>
              <a:ext cx="1990725" cy="558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587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SzPct val="80000"/>
                <a:buFont typeface="Arial" panose="020B0604020202020204" pitchFamily="34" charset="0"/>
                <a:buChar char="►"/>
                <a:defRPr sz="2800">
                  <a:solidFill>
                    <a:srgbClr val="4D2885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Font typeface="Wingdings" panose="05000000000000000000" pitchFamily="2" charset="2"/>
                <a:buChar char="§"/>
                <a:defRPr sz="2400">
                  <a:solidFill>
                    <a:srgbClr val="4D2885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Char char="•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Char char="–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lnSpc>
                  <a:spcPct val="85000"/>
                </a:lnSpc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hu-HU" altLang="en-US" sz="1800"/>
                <a:t>Diszkrét energia szintek</a:t>
              </a:r>
              <a:r>
                <a:rPr lang="en-US" altLang="en-US" sz="1800"/>
                <a:t>:</a:t>
              </a:r>
              <a:endParaRPr lang="hu-HU" altLang="en-US" sz="1800"/>
            </a:p>
          </p:txBody>
        </p:sp>
        <p:grpSp>
          <p:nvGrpSpPr>
            <p:cNvPr id="2" name="Group 11"/>
            <p:cNvGrpSpPr>
              <a:grpSpLocks/>
            </p:cNvGrpSpPr>
            <p:nvPr/>
          </p:nvGrpSpPr>
          <p:grpSpPr bwMode="auto">
            <a:xfrm>
              <a:off x="2600325" y="2019300"/>
              <a:ext cx="2419350" cy="3738563"/>
              <a:chOff x="1638" y="1272"/>
              <a:chExt cx="1524" cy="2355"/>
            </a:xfrm>
          </p:grpSpPr>
          <p:sp>
            <p:nvSpPr>
              <p:cNvPr id="18446" name="Text Box 12"/>
              <p:cNvSpPr txBox="1">
                <a:spLocks noChangeArrowheads="1"/>
              </p:cNvSpPr>
              <p:nvPr/>
            </p:nvSpPr>
            <p:spPr bwMode="auto">
              <a:xfrm>
                <a:off x="1638" y="1272"/>
                <a:ext cx="1524" cy="61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587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rIns="0">
                <a:spAutoFit/>
              </a:bodyPr>
              <a:lstStyle>
                <a:lvl1pPr>
                  <a:lnSpc>
                    <a:spcPct val="90000"/>
                  </a:lnSpc>
                  <a:spcBef>
                    <a:spcPct val="20000"/>
                  </a:spcBef>
                  <a:buClr>
                    <a:srgbClr val="8C2532"/>
                  </a:buClr>
                  <a:buSzPct val="80000"/>
                  <a:buFont typeface="Arial" panose="020B0604020202020204" pitchFamily="34" charset="0"/>
                  <a:buChar char="►"/>
                  <a:defRPr sz="28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ct val="20000"/>
                  </a:spcBef>
                  <a:buClr>
                    <a:srgbClr val="8C2532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ct val="20000"/>
                  </a:spcBef>
                  <a:buClr>
                    <a:srgbClr val="8C2532"/>
                  </a:buClr>
                  <a:buChar char="•"/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ct val="20000"/>
                  </a:spcBef>
                  <a:buClr>
                    <a:srgbClr val="8C2532"/>
                  </a:buClr>
                  <a:buChar char="–"/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ct val="20000"/>
                  </a:spcBef>
                  <a:buClr>
                    <a:srgbClr val="8C2532"/>
                  </a:buClr>
                  <a:buChar char="»"/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8C2532"/>
                  </a:buClr>
                  <a:buChar char="»"/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8C2532"/>
                  </a:buClr>
                  <a:buChar char="»"/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8C2532"/>
                  </a:buClr>
                  <a:buChar char="»"/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8C2532"/>
                  </a:buClr>
                  <a:buChar char="»"/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lnSpc>
                    <a:spcPct val="85000"/>
                  </a:lnSpc>
                  <a:spcBef>
                    <a:spcPct val="50000"/>
                  </a:spcBef>
                  <a:buClrTx/>
                  <a:buSzTx/>
                  <a:buFontTx/>
                  <a:buNone/>
                </a:pPr>
                <a:r>
                  <a:rPr lang="hu-HU" altLang="en-US" sz="2000"/>
                  <a:t>N db atom</a:t>
                </a:r>
                <a:r>
                  <a:rPr lang="en-US" altLang="en-US" sz="2000"/>
                  <a:t> – </a:t>
                </a:r>
                <a:r>
                  <a:rPr lang="hu-HU" altLang="en-US" sz="2000"/>
                  <a:t>N darab szintre hasadás</a:t>
                </a:r>
                <a:r>
                  <a:rPr lang="en-US" altLang="en-US" sz="2000"/>
                  <a:t>:</a:t>
                </a:r>
                <a:endParaRPr lang="hu-HU" altLang="en-US" sz="2000"/>
              </a:p>
              <a:p>
                <a:pPr>
                  <a:lnSpc>
                    <a:spcPct val="85000"/>
                  </a:lnSpc>
                  <a:spcBef>
                    <a:spcPct val="50000"/>
                  </a:spcBef>
                  <a:buClrTx/>
                  <a:buSzTx/>
                  <a:buFontTx/>
                  <a:buNone/>
                </a:pPr>
                <a:endParaRPr lang="hu-HU" altLang="en-US" sz="1800"/>
              </a:p>
            </p:txBody>
          </p:sp>
          <p:pic>
            <p:nvPicPr>
              <p:cNvPr id="18447" name="Picture 13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677" y="1737"/>
                <a:ext cx="1254" cy="1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18442" name="Picture 14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6763" y="2752725"/>
              <a:ext cx="1266825" cy="3009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3" name="Group 15"/>
            <p:cNvGrpSpPr>
              <a:grpSpLocks/>
            </p:cNvGrpSpPr>
            <p:nvPr/>
          </p:nvGrpSpPr>
          <p:grpSpPr bwMode="auto">
            <a:xfrm>
              <a:off x="5524500" y="2009775"/>
              <a:ext cx="2676525" cy="3729038"/>
              <a:chOff x="3480" y="1266"/>
              <a:chExt cx="1686" cy="2349"/>
            </a:xfrm>
          </p:grpSpPr>
          <p:pic>
            <p:nvPicPr>
              <p:cNvPr id="18444" name="Picture 16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525" y="1725"/>
                <a:ext cx="1506" cy="1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8445" name="Text Box 17"/>
              <p:cNvSpPr txBox="1">
                <a:spLocks noChangeArrowheads="1"/>
              </p:cNvSpPr>
              <p:nvPr/>
            </p:nvSpPr>
            <p:spPr bwMode="auto">
              <a:xfrm>
                <a:off x="3480" y="1266"/>
                <a:ext cx="1686" cy="55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587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lnSpc>
                    <a:spcPct val="90000"/>
                  </a:lnSpc>
                  <a:spcBef>
                    <a:spcPct val="20000"/>
                  </a:spcBef>
                  <a:buClr>
                    <a:srgbClr val="8C2532"/>
                  </a:buClr>
                  <a:buSzPct val="80000"/>
                  <a:buFont typeface="Arial" panose="020B0604020202020204" pitchFamily="34" charset="0"/>
                  <a:buChar char="►"/>
                  <a:defRPr sz="28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ct val="20000"/>
                  </a:spcBef>
                  <a:buClr>
                    <a:srgbClr val="8C2532"/>
                  </a:buClr>
                  <a:buFont typeface="Wingdings" panose="05000000000000000000" pitchFamily="2" charset="2"/>
                  <a:buChar char="§"/>
                  <a:defRPr sz="24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ct val="20000"/>
                  </a:spcBef>
                  <a:buClr>
                    <a:srgbClr val="8C2532"/>
                  </a:buClr>
                  <a:buChar char="•"/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ct val="20000"/>
                  </a:spcBef>
                  <a:buClr>
                    <a:srgbClr val="8C2532"/>
                  </a:buClr>
                  <a:buChar char="–"/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ct val="20000"/>
                  </a:spcBef>
                  <a:buClr>
                    <a:srgbClr val="8C2532"/>
                  </a:buClr>
                  <a:buChar char="»"/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8C2532"/>
                  </a:buClr>
                  <a:buChar char="»"/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8C2532"/>
                  </a:buClr>
                  <a:buChar char="»"/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8C2532"/>
                  </a:buClr>
                  <a:buChar char="»"/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ct val="20000"/>
                  </a:spcBef>
                  <a:spcAft>
                    <a:spcPct val="0"/>
                  </a:spcAft>
                  <a:buClr>
                    <a:srgbClr val="8C2532"/>
                  </a:buClr>
                  <a:buChar char="»"/>
                  <a:defRPr sz="2000">
                    <a:solidFill>
                      <a:srgbClr val="4D2885"/>
                    </a:solidFill>
                    <a:latin typeface="Arial" panose="020B0604020202020204" pitchFamily="34" charset="0"/>
                  </a:defRPr>
                </a:lvl9pPr>
              </a:lstStyle>
              <a:p>
                <a:pPr>
                  <a:lnSpc>
                    <a:spcPct val="85000"/>
                  </a:lnSpc>
                  <a:spcBef>
                    <a:spcPct val="50000"/>
                  </a:spcBef>
                  <a:buClrTx/>
                  <a:buSzTx/>
                  <a:buFont typeface="Arial" panose="020B0604020202020204" pitchFamily="34" charset="0"/>
                  <a:buNone/>
                </a:pPr>
                <a:r>
                  <a:rPr lang="hu-HU" altLang="en-US" sz="2000"/>
                  <a:t>Egykristályban szinte folytonos sávokká szélesednek</a:t>
                </a:r>
                <a:r>
                  <a:rPr lang="en-US" altLang="en-US" sz="2000"/>
                  <a:t>:</a:t>
                </a:r>
                <a:endParaRPr lang="hu-HU" altLang="en-US" sz="2000"/>
              </a:p>
            </p:txBody>
          </p:sp>
        </p:grpSp>
      </p:grpSp>
      <p:sp>
        <p:nvSpPr>
          <p:cNvPr id="4" name="Tartalom helye 3"/>
          <p:cNvSpPr>
            <a:spLocks noGrp="1"/>
          </p:cNvSpPr>
          <p:nvPr>
            <p:ph idx="1"/>
          </p:nvPr>
        </p:nvSpPr>
        <p:spPr>
          <a:xfrm>
            <a:off x="187325" y="1406525"/>
            <a:ext cx="8834438" cy="3741738"/>
          </a:xfrm>
        </p:spPr>
        <p:txBody>
          <a:bodyPr/>
          <a:lstStyle/>
          <a:p>
            <a:r>
              <a:rPr lang="en-US" altLang="en-US" sz="2400" dirty="0" err="1"/>
              <a:t>Az</a:t>
            </a:r>
            <a:r>
              <a:rPr lang="en-US" altLang="en-US" sz="2400" dirty="0"/>
              <a:t> </a:t>
            </a:r>
            <a:r>
              <a:rPr lang="en-US" altLang="en-US" sz="2400" dirty="0" err="1"/>
              <a:t>egyedülálló</a:t>
            </a:r>
            <a:r>
              <a:rPr lang="en-US" altLang="en-US" sz="2400" dirty="0"/>
              <a:t> atom </a:t>
            </a:r>
            <a:r>
              <a:rPr lang="en-US" altLang="en-US" sz="2400" dirty="0" err="1"/>
              <a:t>energiaszintjei</a:t>
            </a:r>
            <a:r>
              <a:rPr lang="en-US" altLang="en-US" sz="2400" dirty="0"/>
              <a:t> a </a:t>
            </a:r>
            <a:r>
              <a:rPr lang="en-US" altLang="en-US" sz="2400" dirty="0" err="1"/>
              <a:t>kristályban</a:t>
            </a:r>
            <a:r>
              <a:rPr lang="en-US" altLang="en-US" sz="2400" dirty="0"/>
              <a:t> </a:t>
            </a:r>
            <a:r>
              <a:rPr lang="en-US" altLang="en-US" sz="2400" dirty="0" err="1"/>
              <a:t>sávokká</a:t>
            </a:r>
            <a:r>
              <a:rPr lang="en-US" altLang="en-US" sz="2400" dirty="0"/>
              <a:t> </a:t>
            </a:r>
            <a:r>
              <a:rPr lang="hu-HU" altLang="en-US" sz="2400" dirty="0" smtClean="0"/>
              <a:t>(</a:t>
            </a:r>
            <a:r>
              <a:rPr lang="hu-HU" altLang="en-US" sz="2400" dirty="0" err="1" smtClean="0"/>
              <a:t>energy</a:t>
            </a:r>
            <a:r>
              <a:rPr lang="hu-HU" altLang="en-US" sz="2400" dirty="0" smtClean="0"/>
              <a:t> </a:t>
            </a:r>
            <a:r>
              <a:rPr lang="hu-HU" altLang="en-US" sz="2400" dirty="0" err="1" smtClean="0"/>
              <a:t>band</a:t>
            </a:r>
            <a:r>
              <a:rPr lang="hu-HU" altLang="en-US" sz="2400" dirty="0"/>
              <a:t>) </a:t>
            </a:r>
            <a:r>
              <a:rPr lang="en-US" altLang="en-US" sz="2400" dirty="0" err="1" smtClean="0"/>
              <a:t>szélesednek</a:t>
            </a:r>
            <a:endParaRPr lang="hu-HU" altLang="en-US" sz="2400" dirty="0" smtClean="0"/>
          </a:p>
          <a:p>
            <a:r>
              <a:rPr lang="hu-HU" altLang="en-US" sz="2400" dirty="0" smtClean="0"/>
              <a:t>Egyszerűsített sávszerkezetek (kristálytani iránytól független)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7810973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Csoportba foglalás 7"/>
          <p:cNvGrpSpPr/>
          <p:nvPr/>
        </p:nvGrpSpPr>
        <p:grpSpPr>
          <a:xfrm>
            <a:off x="4102100" y="1582487"/>
            <a:ext cx="4972050" cy="2475832"/>
            <a:chOff x="4102100" y="1422401"/>
            <a:chExt cx="4972050" cy="2475832"/>
          </a:xfrm>
        </p:grpSpPr>
        <p:pic>
          <p:nvPicPr>
            <p:cNvPr id="77831" name="Picture 10" descr="DIFFLEN"/>
            <p:cNvPicPr>
              <a:picLocks noChangeAspect="1" noChangeArrowheads="1"/>
            </p:cNvPicPr>
            <p:nvPr/>
          </p:nvPicPr>
          <p:blipFill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50189"/>
            <a:stretch/>
          </p:blipFill>
          <p:spPr bwMode="auto">
            <a:xfrm>
              <a:off x="4102100" y="1422401"/>
              <a:ext cx="4972050" cy="2475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" name="Csoportba foglalás 3"/>
            <p:cNvGrpSpPr/>
            <p:nvPr/>
          </p:nvGrpSpPr>
          <p:grpSpPr>
            <a:xfrm>
              <a:off x="5662945" y="2438400"/>
              <a:ext cx="2211055" cy="1114425"/>
              <a:chOff x="5662945" y="2438400"/>
              <a:chExt cx="2211055" cy="1114425"/>
            </a:xfrm>
          </p:grpSpPr>
          <p:grpSp>
            <p:nvGrpSpPr>
              <p:cNvPr id="11" name="Csoportba foglalás 10"/>
              <p:cNvGrpSpPr/>
              <p:nvPr/>
            </p:nvGrpSpPr>
            <p:grpSpPr>
              <a:xfrm>
                <a:off x="7569200" y="3087025"/>
                <a:ext cx="304800" cy="316575"/>
                <a:chOff x="514350" y="4895518"/>
                <a:chExt cx="304800" cy="316575"/>
              </a:xfrm>
            </p:grpSpPr>
            <p:sp>
              <p:nvSpPr>
                <p:cNvPr id="12" name="Ellipszis 11"/>
                <p:cNvSpPr/>
                <p:nvPr/>
              </p:nvSpPr>
              <p:spPr bwMode="auto">
                <a:xfrm>
                  <a:off x="514350" y="4924093"/>
                  <a:ext cx="288000" cy="288000"/>
                </a:xfrm>
                <a:prstGeom prst="ellipse">
                  <a:avLst/>
                </a:prstGeom>
                <a:solidFill>
                  <a:srgbClr val="FF33CC"/>
                </a:solidFill>
                <a:ln w="1587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  <a:spAutoFit/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85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 smtClean="0">
                    <a:ln>
                      <a:noFill/>
                    </a:ln>
                    <a:solidFill>
                      <a:srgbClr val="4D2885"/>
                    </a:solidFill>
                    <a:effectLst/>
                    <a:latin typeface="Arial" charset="0"/>
                  </a:endParaRPr>
                </a:p>
              </p:txBody>
            </p:sp>
            <p:sp>
              <p:nvSpPr>
                <p:cNvPr id="13" name="Szövegdoboz 12"/>
                <p:cNvSpPr txBox="1"/>
                <p:nvPr/>
              </p:nvSpPr>
              <p:spPr>
                <a:xfrm>
                  <a:off x="514350" y="4895518"/>
                  <a:ext cx="304800" cy="307777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hu-HU" sz="1400" b="1" dirty="0" smtClean="0">
                      <a:solidFill>
                        <a:schemeClr val="bg1"/>
                      </a:solidFill>
                    </a:rPr>
                    <a:t>p</a:t>
                  </a:r>
                  <a:endParaRPr lang="en-US" sz="1400" b="1" dirty="0">
                    <a:solidFill>
                      <a:schemeClr val="bg1"/>
                    </a:solidFill>
                  </a:endParaRPr>
                </a:p>
              </p:txBody>
            </p:sp>
          </p:grpSp>
          <p:cxnSp>
            <p:nvCxnSpPr>
              <p:cNvPr id="14" name="Egyenes összekötő 13"/>
              <p:cNvCxnSpPr/>
              <p:nvPr/>
            </p:nvCxnSpPr>
            <p:spPr bwMode="auto">
              <a:xfrm>
                <a:off x="5662945" y="2438400"/>
                <a:ext cx="0" cy="1114425"/>
              </a:xfrm>
              <a:prstGeom prst="line">
                <a:avLst/>
              </a:prstGeom>
              <a:noFill/>
              <a:ln w="66675" cap="flat" cmpd="sng" algn="ctr">
                <a:solidFill>
                  <a:srgbClr val="0000FF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  <p:sp>
        <p:nvSpPr>
          <p:cNvPr id="77826" name="Date Placeholder 2"/>
          <p:cNvSpPr>
            <a:spLocks noGrp="1"/>
          </p:cNvSpPr>
          <p:nvPr>
            <p:ph type="dt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hu-HU" altLang="en-US" sz="1000" dirty="0" smtClean="0"/>
              <a:t>2017.02.21.</a:t>
            </a:r>
            <a:endParaRPr lang="en-US" altLang="en-US" sz="1000" dirty="0" smtClean="0"/>
          </a:p>
        </p:txBody>
      </p:sp>
      <p:sp>
        <p:nvSpPr>
          <p:cNvPr id="77827" name="Footer Placeholder 3"/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hu-HU" altLang="en-US" sz="1000" dirty="0" smtClean="0">
                <a:solidFill>
                  <a:srgbClr val="8C2532"/>
                </a:solidFill>
                <a:latin typeface="Arial Narrow" panose="020B0606020202030204" pitchFamily="34" charset="0"/>
              </a:rPr>
              <a:t>Mikroelektronika - Félvezető fizikai alapok © </a:t>
            </a:r>
            <a:r>
              <a:rPr lang="hu-HU" altLang="en-US" sz="1000" dirty="0" err="1" smtClean="0">
                <a:solidFill>
                  <a:srgbClr val="8C2532"/>
                </a:solidFill>
                <a:latin typeface="Arial Narrow" panose="020B0606020202030204" pitchFamily="34" charset="0"/>
              </a:rPr>
              <a:t>Poppe</a:t>
            </a:r>
            <a:r>
              <a:rPr lang="hu-HU" altLang="en-US" sz="1000" dirty="0" smtClean="0">
                <a:solidFill>
                  <a:srgbClr val="8C2532"/>
                </a:solidFill>
                <a:latin typeface="Arial Narrow" panose="020B0606020202030204" pitchFamily="34" charset="0"/>
              </a:rPr>
              <a:t> András, Székely Vladimír, Bognár György, BME-EET 2017</a:t>
            </a:r>
            <a:endParaRPr lang="en-US" altLang="en-US" sz="900" b="0" dirty="0" smtClean="0">
              <a:solidFill>
                <a:srgbClr val="8C2532"/>
              </a:solidFill>
              <a:latin typeface="Arial Narrow" panose="020B0606020202030204" pitchFamily="34" charset="0"/>
            </a:endParaRPr>
          </a:p>
        </p:txBody>
      </p:sp>
      <p:sp>
        <p:nvSpPr>
          <p:cNvPr id="77828" name="Slide Number Placeholder 4"/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fld id="{9AF655FC-111D-4584-964A-1B27E28BB4AF}" type="slidenum">
              <a:rPr lang="en-US" altLang="en-US" sz="1000">
                <a:solidFill>
                  <a:srgbClr val="8C2532"/>
                </a:solidFill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40</a:t>
            </a:fld>
            <a:endParaRPr lang="en-US" altLang="en-US" sz="1000">
              <a:solidFill>
                <a:srgbClr val="8C2532"/>
              </a:solidFill>
            </a:endParaRPr>
          </a:p>
        </p:txBody>
      </p:sp>
      <p:sp>
        <p:nvSpPr>
          <p:cNvPr id="77829" name="Rectangle 4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hu-HU" altLang="en-US" sz="3600" dirty="0" smtClean="0"/>
              <a:t>Példa a d</a:t>
            </a:r>
            <a:r>
              <a:rPr lang="en-US" altLang="en-US" sz="3600" dirty="0" err="1" smtClean="0"/>
              <a:t>iff</a:t>
            </a:r>
            <a:r>
              <a:rPr lang="hu-HU" altLang="en-US" sz="3600" dirty="0" err="1" smtClean="0"/>
              <a:t>úziós</a:t>
            </a:r>
            <a:r>
              <a:rPr lang="hu-HU" altLang="en-US" sz="3600" dirty="0" smtClean="0"/>
              <a:t> egyenlet megoldására</a:t>
            </a:r>
          </a:p>
        </p:txBody>
      </p:sp>
      <p:sp>
        <p:nvSpPr>
          <p:cNvPr id="15" name="Rectangle 3"/>
          <p:cNvSpPr txBox="1">
            <a:spLocks noChangeArrowheads="1"/>
          </p:cNvSpPr>
          <p:nvPr/>
        </p:nvSpPr>
        <p:spPr>
          <a:xfrm>
            <a:off x="187325" y="2820403"/>
            <a:ext cx="3914775" cy="3843922"/>
          </a:xfrm>
          <a:prstGeom prst="rect">
            <a:avLst/>
          </a:prstGeom>
        </p:spPr>
        <p:txBody>
          <a:bodyPr/>
          <a:lstStyle>
            <a:lvl1pPr marL="342900" indent="-342900" algn="l" rtl="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+mn-lt"/>
              </a:defRPr>
            </a:lvl2pPr>
            <a:lvl3pPr marL="1143000" indent="-228600" algn="l" rtl="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+mn-lt"/>
              </a:defRPr>
            </a:lvl3pPr>
            <a:lvl4pPr marL="1600200" indent="-228600" algn="l" rtl="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+mn-lt"/>
              </a:defRPr>
            </a:lvl4pPr>
            <a:lvl5pPr marL="2057400" indent="-228600" algn="l" rtl="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+mn-lt"/>
              </a:defRPr>
            </a:lvl5pPr>
            <a:lvl6pPr marL="2514600" indent="-228600" algn="l" rtl="0" fontAlgn="base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>
                <a:solidFill>
                  <a:srgbClr val="4D2885"/>
                </a:solidFill>
                <a:latin typeface="+mn-lt"/>
              </a:defRPr>
            </a:lvl6pPr>
            <a:lvl7pPr marL="2971800" indent="-228600" algn="l" rtl="0" fontAlgn="base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>
                <a:solidFill>
                  <a:srgbClr val="4D2885"/>
                </a:solidFill>
                <a:latin typeface="+mn-lt"/>
              </a:defRPr>
            </a:lvl7pPr>
            <a:lvl8pPr marL="3429000" indent="-228600" algn="l" rtl="0" fontAlgn="base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>
                <a:solidFill>
                  <a:srgbClr val="4D2885"/>
                </a:solidFill>
                <a:latin typeface="+mn-lt"/>
              </a:defRPr>
            </a:lvl8pPr>
            <a:lvl9pPr marL="3886200" indent="-228600" algn="l" rtl="0" fontAlgn="base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>
                <a:solidFill>
                  <a:srgbClr val="4D2885"/>
                </a:solidFill>
                <a:latin typeface="+mn-lt"/>
              </a:defRPr>
            </a:lvl9pPr>
          </a:lstStyle>
          <a:p>
            <a:pPr eaLnBrk="1" hangingPunct="1"/>
            <a:r>
              <a:rPr lang="hu-HU" altLang="en-US" sz="2400" kern="0" dirty="0" smtClean="0"/>
              <a:t>Homogén p </a:t>
            </a:r>
            <a:r>
              <a:rPr lang="hu-HU" altLang="en-US" sz="2400" kern="0" dirty="0" err="1" smtClean="0"/>
              <a:t>adalékolású</a:t>
            </a:r>
            <a:r>
              <a:rPr lang="hu-HU" altLang="en-US" sz="2400" kern="0" dirty="0" smtClean="0"/>
              <a:t> szilícium tömb</a:t>
            </a:r>
          </a:p>
          <a:p>
            <a:pPr eaLnBrk="1" hangingPunct="1"/>
            <a:r>
              <a:rPr lang="hu-HU" altLang="en-US" sz="2400" kern="0" dirty="0" smtClean="0"/>
              <a:t>Állandó áramsűrűséggel elektronok injektálva</a:t>
            </a:r>
          </a:p>
          <a:p>
            <a:pPr eaLnBrk="1" hangingPunct="1"/>
            <a:r>
              <a:rPr lang="hu-HU" altLang="en-US" sz="2400" kern="0" dirty="0" smtClean="0"/>
              <a:t>Diffúzióval haladnak (E=0), miközben </a:t>
            </a:r>
            <a:r>
              <a:rPr lang="hu-HU" altLang="en-US" sz="2400" kern="0" dirty="0" err="1" smtClean="0"/>
              <a:t>rekombinálódnak</a:t>
            </a:r>
            <a:endParaRPr lang="hu-HU" altLang="en-US" sz="2400" kern="0" dirty="0" smtClean="0"/>
          </a:p>
          <a:p>
            <a:pPr eaLnBrk="1" hangingPunct="1"/>
            <a:r>
              <a:rPr lang="hu-HU" altLang="en-US" sz="2400" kern="0" dirty="0" smtClean="0"/>
              <a:t>Stacioner állapot (</a:t>
            </a:r>
            <a:r>
              <a:rPr lang="hu-HU" altLang="en-US" sz="2400" kern="0" dirty="0" err="1" smtClean="0"/>
              <a:t>dn</a:t>
            </a:r>
            <a:r>
              <a:rPr lang="hu-HU" altLang="en-US" sz="2400" kern="0" dirty="0" smtClean="0"/>
              <a:t>/</a:t>
            </a:r>
            <a:r>
              <a:rPr lang="hu-HU" altLang="en-US" sz="2400" kern="0" dirty="0" err="1" smtClean="0"/>
              <a:t>dt</a:t>
            </a:r>
            <a:r>
              <a:rPr lang="hu-HU" altLang="en-US" sz="2400" kern="0" dirty="0" smtClean="0"/>
              <a:t>=0)</a:t>
            </a:r>
            <a:endParaRPr lang="hu-HU" altLang="en-US" kern="0" dirty="0" smtClean="0"/>
          </a:p>
        </p:txBody>
      </p:sp>
      <p:graphicFrame>
        <p:nvGraphicFramePr>
          <p:cNvPr id="16" name="Object 11"/>
          <p:cNvGraphicFramePr>
            <a:graphicFrameLocks noChangeAspect="1"/>
          </p:cNvGraphicFramePr>
          <p:nvPr/>
        </p:nvGraphicFramePr>
        <p:xfrm>
          <a:off x="381000" y="1371600"/>
          <a:ext cx="5105400" cy="8826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47468" name="Equation" r:id="rId5" imgW="2489200" imgH="431800" progId="Equation.3">
                  <p:embed/>
                </p:oleObj>
              </mc:Choice>
              <mc:Fallback>
                <p:oleObj name="Equation" r:id="rId5" imgW="2489200" imgH="431800" progId="Equation.3">
                  <p:embed/>
                  <p:pic>
                    <p:nvPicPr>
                      <p:cNvPr id="457739" name="Object 1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81000" y="1371600"/>
                        <a:ext cx="5105400" cy="882650"/>
                      </a:xfrm>
                      <a:prstGeom prst="rect">
                        <a:avLst/>
                      </a:prstGeom>
                      <a:solidFill>
                        <a:srgbClr val="FFFF99"/>
                      </a:solidFill>
                      <a:ln w="38100">
                        <a:solidFill>
                          <a:srgbClr val="D5262B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Téglalap 2"/>
          <p:cNvSpPr/>
          <p:nvPr/>
        </p:nvSpPr>
        <p:spPr>
          <a:xfrm>
            <a:off x="4413250" y="3977609"/>
            <a:ext cx="4572000" cy="2160591"/>
          </a:xfrm>
          <a:prstGeom prst="rect">
            <a:avLst/>
          </a:prstGeom>
        </p:spPr>
        <p:txBody>
          <a:bodyPr>
            <a:spAutoFit/>
          </a:bodyPr>
          <a:lstStyle/>
          <a:p>
            <a:pPr marL="342900" indent="-342900" eaLnBrk="1" hangingPunct="1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</a:pPr>
            <a:r>
              <a:rPr lang="hu-HU" altLang="en-US" sz="2400" kern="0" dirty="0" smtClean="0">
                <a:latin typeface="+mn-lt"/>
              </a:rPr>
              <a:t>Milyen a beinjektált kisebbségi töltéshordozók n(x) eloszlása?</a:t>
            </a:r>
            <a:endParaRPr lang="hu-HU" altLang="en-US" sz="2400" kern="0" dirty="0">
              <a:latin typeface="+mn-lt"/>
            </a:endParaRPr>
          </a:p>
          <a:p>
            <a:pPr marL="342900" lvl="0" indent="-342900" eaLnBrk="1" hangingPunct="1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</a:pPr>
            <a:r>
              <a:rPr lang="hu-HU" altLang="en-US" sz="2400" kern="0" dirty="0" smtClean="0">
                <a:latin typeface="+mn-lt"/>
              </a:rPr>
              <a:t>Átlagosan milyen mélységig hatolnak be, mielőtt </a:t>
            </a:r>
            <a:r>
              <a:rPr lang="hu-HU" altLang="en-US" sz="2400" kern="0" dirty="0" err="1" smtClean="0">
                <a:latin typeface="+mn-lt"/>
              </a:rPr>
              <a:t>rekombinálódnak</a:t>
            </a:r>
            <a:r>
              <a:rPr lang="hu-HU" altLang="en-US" sz="2400" kern="0" smtClean="0">
                <a:latin typeface="+mn-lt"/>
              </a:rPr>
              <a:t>?</a:t>
            </a:r>
            <a:endParaRPr lang="hu-HU" altLang="en-US" kern="0" dirty="0"/>
          </a:p>
        </p:txBody>
      </p:sp>
      <p:grpSp>
        <p:nvGrpSpPr>
          <p:cNvPr id="9" name="Csoportba foglalás 8"/>
          <p:cNvGrpSpPr/>
          <p:nvPr/>
        </p:nvGrpSpPr>
        <p:grpSpPr>
          <a:xfrm>
            <a:off x="434975" y="2238345"/>
            <a:ext cx="3516646" cy="422002"/>
            <a:chOff x="434975" y="2238345"/>
            <a:chExt cx="3516646" cy="422002"/>
          </a:xfrm>
        </p:grpSpPr>
        <p:sp>
          <p:nvSpPr>
            <p:cNvPr id="5" name="Szövegdoboz 4"/>
            <p:cNvSpPr txBox="1"/>
            <p:nvPr/>
          </p:nvSpPr>
          <p:spPr>
            <a:xfrm>
              <a:off x="434975" y="2260237"/>
              <a:ext cx="685800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hu-HU" dirty="0" smtClean="0">
                  <a:solidFill>
                    <a:sysClr val="windowText" lastClr="000000"/>
                  </a:solidFill>
                </a:rPr>
                <a:t>0</a:t>
              </a:r>
              <a:endParaRPr lang="en-US" dirty="0">
                <a:solidFill>
                  <a:sysClr val="windowText" lastClr="000000"/>
                </a:solidFill>
              </a:endParaRPr>
            </a:p>
          </p:txBody>
        </p:sp>
        <p:sp>
          <p:nvSpPr>
            <p:cNvPr id="18" name="Szövegdoboz 17"/>
            <p:cNvSpPr txBox="1"/>
            <p:nvPr/>
          </p:nvSpPr>
          <p:spPr>
            <a:xfrm>
              <a:off x="1801813" y="2238345"/>
              <a:ext cx="685800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hu-HU" dirty="0" smtClean="0">
                  <a:solidFill>
                    <a:sysClr val="windowText" lastClr="000000"/>
                  </a:solidFill>
                </a:rPr>
                <a:t>0</a:t>
              </a:r>
              <a:endParaRPr lang="en-US" dirty="0">
                <a:solidFill>
                  <a:sysClr val="windowText" lastClr="000000"/>
                </a:solidFill>
              </a:endParaRPr>
            </a:p>
          </p:txBody>
        </p:sp>
        <p:sp>
          <p:nvSpPr>
            <p:cNvPr id="6" name="Szövegdoboz 5"/>
            <p:cNvSpPr txBox="1"/>
            <p:nvPr/>
          </p:nvSpPr>
          <p:spPr>
            <a:xfrm>
              <a:off x="3093694" y="2260207"/>
              <a:ext cx="857927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hu-HU" dirty="0" smtClean="0">
                  <a:solidFill>
                    <a:sysClr val="windowText" lastClr="000000"/>
                  </a:solidFill>
                </a:rPr>
                <a:t>d</a:t>
              </a:r>
              <a:r>
                <a:rPr lang="hu-HU" baseline="30000" dirty="0" smtClean="0">
                  <a:solidFill>
                    <a:sysClr val="windowText" lastClr="000000"/>
                  </a:solidFill>
                </a:rPr>
                <a:t>2</a:t>
              </a:r>
              <a:r>
                <a:rPr lang="hu-HU" dirty="0" smtClean="0">
                  <a:solidFill>
                    <a:sysClr val="windowText" lastClr="000000"/>
                  </a:solidFill>
                </a:rPr>
                <a:t>/dx</a:t>
              </a:r>
              <a:r>
                <a:rPr lang="hu-HU" baseline="30000" dirty="0" smtClean="0">
                  <a:solidFill>
                    <a:sysClr val="windowText" lastClr="000000"/>
                  </a:solidFill>
                </a:rPr>
                <a:t>2</a:t>
              </a:r>
              <a:endParaRPr lang="en-US" baseline="30000" dirty="0">
                <a:solidFill>
                  <a:sysClr val="windowText" lastClr="000000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050617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46"/>
          <p:cNvGrpSpPr>
            <a:grpSpLocks/>
          </p:cNvGrpSpPr>
          <p:nvPr/>
        </p:nvGrpSpPr>
        <p:grpSpPr bwMode="auto">
          <a:xfrm>
            <a:off x="2223423" y="3490581"/>
            <a:ext cx="3565525" cy="1847850"/>
            <a:chOff x="4340224" y="3741738"/>
            <a:chExt cx="3565527" cy="1848179"/>
          </a:xfrm>
        </p:grpSpPr>
        <p:graphicFrame>
          <p:nvGraphicFramePr>
            <p:cNvPr id="15362" name="Object 8"/>
            <p:cNvGraphicFramePr>
              <a:graphicFrameLocks noChangeAspect="1"/>
            </p:cNvGraphicFramePr>
            <p:nvPr/>
          </p:nvGraphicFramePr>
          <p:xfrm>
            <a:off x="4972051" y="3741738"/>
            <a:ext cx="2933700" cy="1848179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148488" name="Photo Editor Photo" r:id="rId4" imgW="6819048" imgH="4296375" progId="MSPhotoEd.3">
                    <p:embed/>
                  </p:oleObj>
                </mc:Choice>
                <mc:Fallback>
                  <p:oleObj name="Photo Editor Photo" r:id="rId4" imgW="6819048" imgH="4296375" progId="MSPhotoEd.3">
                    <p:embed/>
                    <p:pic>
                      <p:nvPicPr>
                        <p:cNvPr id="0" name="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5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4972051" y="3741738"/>
                          <a:ext cx="2933700" cy="1848179"/>
                        </a:xfrm>
                        <a:prstGeom prst="rect">
                          <a:avLst/>
                        </a:prstGeom>
                        <a:solidFill>
                          <a:schemeClr val="bg1"/>
                        </a:solidFill>
                        <a:ln>
                          <a:noFill/>
                        </a:ln>
                        <a:effectLst/>
                        <a:extLs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chemeClr val="tx1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5404" name="Rectangle 45"/>
            <p:cNvSpPr>
              <a:spLocks noChangeArrowheads="1"/>
            </p:cNvSpPr>
            <p:nvPr/>
          </p:nvSpPr>
          <p:spPr bwMode="auto">
            <a:xfrm>
              <a:off x="4340224" y="5143500"/>
              <a:ext cx="365125" cy="353943"/>
            </a:xfrm>
            <a:prstGeom prst="rect">
              <a:avLst/>
            </a:prstGeom>
            <a:solidFill>
              <a:schemeClr val="bg1"/>
            </a:solidFill>
            <a:ln w="15875" algn="ctr">
              <a:noFill/>
              <a:round/>
              <a:headEnd/>
              <a:tailEnd/>
            </a:ln>
          </p:spPr>
          <p:txBody>
            <a:bodyPr>
              <a:spAutoFit/>
            </a:bodyPr>
            <a:lstStyle/>
            <a:p>
              <a:endParaRPr lang="en-US"/>
            </a:p>
          </p:txBody>
        </p:sp>
      </p:grpSp>
      <p:grpSp>
        <p:nvGrpSpPr>
          <p:cNvPr id="4" name="Group 48"/>
          <p:cNvGrpSpPr>
            <a:grpSpLocks/>
          </p:cNvGrpSpPr>
          <p:nvPr/>
        </p:nvGrpSpPr>
        <p:grpSpPr bwMode="auto">
          <a:xfrm>
            <a:off x="3679161" y="4147806"/>
            <a:ext cx="1381125" cy="776287"/>
            <a:chOff x="4095751" y="3300411"/>
            <a:chExt cx="1381688" cy="776850"/>
          </a:xfrm>
        </p:grpSpPr>
        <p:sp>
          <p:nvSpPr>
            <p:cNvPr id="15397" name="Oval 34"/>
            <p:cNvSpPr>
              <a:spLocks noChangeAspect="1"/>
            </p:cNvSpPr>
            <p:nvPr/>
          </p:nvSpPr>
          <p:spPr bwMode="auto">
            <a:xfrm>
              <a:off x="4095751" y="3300411"/>
              <a:ext cx="72000" cy="72000"/>
            </a:xfrm>
            <a:prstGeom prst="ellipse">
              <a:avLst/>
            </a:prstGeom>
            <a:solidFill>
              <a:srgbClr val="FFFF00"/>
            </a:solidFill>
            <a:ln w="25400" algn="ctr">
              <a:solidFill>
                <a:srgbClr val="1F9519"/>
              </a:solidFill>
              <a:round/>
              <a:headEnd/>
              <a:tailEnd/>
            </a:ln>
          </p:spPr>
          <p:txBody>
            <a:bodyPr>
              <a:spAutoFit/>
            </a:bodyPr>
            <a:lstStyle/>
            <a:p>
              <a:endParaRPr lang="en-US"/>
            </a:p>
          </p:txBody>
        </p:sp>
        <p:sp>
          <p:nvSpPr>
            <p:cNvPr id="15398" name="Oval 35"/>
            <p:cNvSpPr>
              <a:spLocks noChangeAspect="1"/>
            </p:cNvSpPr>
            <p:nvPr/>
          </p:nvSpPr>
          <p:spPr bwMode="auto">
            <a:xfrm>
              <a:off x="4238626" y="3414711"/>
              <a:ext cx="72000" cy="72000"/>
            </a:xfrm>
            <a:prstGeom prst="ellipse">
              <a:avLst/>
            </a:prstGeom>
            <a:solidFill>
              <a:srgbClr val="FFFF00"/>
            </a:solidFill>
            <a:ln w="25400" algn="ctr">
              <a:solidFill>
                <a:srgbClr val="1F9519"/>
              </a:solidFill>
              <a:round/>
              <a:headEnd/>
              <a:tailEnd/>
            </a:ln>
          </p:spPr>
          <p:txBody>
            <a:bodyPr>
              <a:spAutoFit/>
            </a:bodyPr>
            <a:lstStyle/>
            <a:p>
              <a:endParaRPr lang="en-US"/>
            </a:p>
          </p:txBody>
        </p:sp>
        <p:sp>
          <p:nvSpPr>
            <p:cNvPr id="15399" name="Oval 36"/>
            <p:cNvSpPr>
              <a:spLocks noChangeAspect="1"/>
            </p:cNvSpPr>
            <p:nvPr/>
          </p:nvSpPr>
          <p:spPr bwMode="auto">
            <a:xfrm>
              <a:off x="4386264" y="3548061"/>
              <a:ext cx="72000" cy="72000"/>
            </a:xfrm>
            <a:prstGeom prst="ellipse">
              <a:avLst/>
            </a:prstGeom>
            <a:solidFill>
              <a:srgbClr val="FFFF00"/>
            </a:solidFill>
            <a:ln w="25400" algn="ctr">
              <a:solidFill>
                <a:srgbClr val="1F9519"/>
              </a:solidFill>
              <a:round/>
              <a:headEnd/>
              <a:tailEnd/>
            </a:ln>
          </p:spPr>
          <p:txBody>
            <a:bodyPr>
              <a:spAutoFit/>
            </a:bodyPr>
            <a:lstStyle/>
            <a:p>
              <a:endParaRPr lang="en-US"/>
            </a:p>
          </p:txBody>
        </p:sp>
        <p:sp>
          <p:nvSpPr>
            <p:cNvPr id="15400" name="Oval 37"/>
            <p:cNvSpPr>
              <a:spLocks noChangeAspect="1"/>
            </p:cNvSpPr>
            <p:nvPr/>
          </p:nvSpPr>
          <p:spPr bwMode="auto">
            <a:xfrm>
              <a:off x="4567238" y="3671886"/>
              <a:ext cx="72000" cy="72000"/>
            </a:xfrm>
            <a:prstGeom prst="ellipse">
              <a:avLst/>
            </a:prstGeom>
            <a:solidFill>
              <a:srgbClr val="FFFF00"/>
            </a:solidFill>
            <a:ln w="25400" algn="ctr">
              <a:solidFill>
                <a:srgbClr val="1F9519"/>
              </a:solidFill>
              <a:round/>
              <a:headEnd/>
              <a:tailEnd/>
            </a:ln>
          </p:spPr>
          <p:txBody>
            <a:bodyPr>
              <a:spAutoFit/>
            </a:bodyPr>
            <a:lstStyle/>
            <a:p>
              <a:endParaRPr lang="en-US"/>
            </a:p>
          </p:txBody>
        </p:sp>
        <p:sp>
          <p:nvSpPr>
            <p:cNvPr id="15401" name="Oval 38"/>
            <p:cNvSpPr>
              <a:spLocks noChangeAspect="1"/>
            </p:cNvSpPr>
            <p:nvPr/>
          </p:nvSpPr>
          <p:spPr bwMode="auto">
            <a:xfrm>
              <a:off x="4762501" y="3786186"/>
              <a:ext cx="72000" cy="72000"/>
            </a:xfrm>
            <a:prstGeom prst="ellipse">
              <a:avLst/>
            </a:prstGeom>
            <a:solidFill>
              <a:srgbClr val="FFFF00"/>
            </a:solidFill>
            <a:ln w="25400" algn="ctr">
              <a:solidFill>
                <a:srgbClr val="1F9519"/>
              </a:solidFill>
              <a:round/>
              <a:headEnd/>
              <a:tailEnd/>
            </a:ln>
          </p:spPr>
          <p:txBody>
            <a:bodyPr>
              <a:spAutoFit/>
            </a:bodyPr>
            <a:lstStyle/>
            <a:p>
              <a:endParaRPr lang="en-US"/>
            </a:p>
          </p:txBody>
        </p:sp>
        <p:sp>
          <p:nvSpPr>
            <p:cNvPr id="15402" name="Oval 39"/>
            <p:cNvSpPr>
              <a:spLocks noChangeAspect="1"/>
            </p:cNvSpPr>
            <p:nvPr/>
          </p:nvSpPr>
          <p:spPr bwMode="auto">
            <a:xfrm>
              <a:off x="5033963" y="3895724"/>
              <a:ext cx="72000" cy="72000"/>
            </a:xfrm>
            <a:prstGeom prst="ellipse">
              <a:avLst/>
            </a:prstGeom>
            <a:solidFill>
              <a:srgbClr val="FFFF00"/>
            </a:solidFill>
            <a:ln w="25400" algn="ctr">
              <a:solidFill>
                <a:srgbClr val="1F9519"/>
              </a:solidFill>
              <a:round/>
              <a:headEnd/>
              <a:tailEnd/>
            </a:ln>
          </p:spPr>
          <p:txBody>
            <a:bodyPr>
              <a:spAutoFit/>
            </a:bodyPr>
            <a:lstStyle/>
            <a:p>
              <a:endParaRPr lang="en-US"/>
            </a:p>
          </p:txBody>
        </p:sp>
        <p:sp>
          <p:nvSpPr>
            <p:cNvPr id="15403" name="Oval 40"/>
            <p:cNvSpPr>
              <a:spLocks noChangeAspect="1"/>
            </p:cNvSpPr>
            <p:nvPr/>
          </p:nvSpPr>
          <p:spPr bwMode="auto">
            <a:xfrm>
              <a:off x="5405439" y="4005261"/>
              <a:ext cx="72000" cy="72000"/>
            </a:xfrm>
            <a:prstGeom prst="ellipse">
              <a:avLst/>
            </a:prstGeom>
            <a:solidFill>
              <a:srgbClr val="FFFF00"/>
            </a:solidFill>
            <a:ln w="25400" algn="ctr">
              <a:solidFill>
                <a:srgbClr val="1F9519"/>
              </a:solidFill>
              <a:round/>
              <a:headEnd/>
              <a:tailEnd/>
            </a:ln>
          </p:spPr>
          <p:txBody>
            <a:bodyPr>
              <a:spAutoFit/>
            </a:bodyPr>
            <a:lstStyle/>
            <a:p>
              <a:endParaRPr lang="en-US"/>
            </a:p>
          </p:txBody>
        </p:sp>
      </p:grpSp>
      <p:grpSp>
        <p:nvGrpSpPr>
          <p:cNvPr id="2" name="Csoportba foglalás 1"/>
          <p:cNvGrpSpPr/>
          <p:nvPr/>
        </p:nvGrpSpPr>
        <p:grpSpPr>
          <a:xfrm>
            <a:off x="1616998" y="4181143"/>
            <a:ext cx="3381370" cy="714375"/>
            <a:chOff x="1616998" y="4181143"/>
            <a:chExt cx="3381370" cy="714375"/>
          </a:xfrm>
        </p:grpSpPr>
        <p:sp>
          <p:nvSpPr>
            <p:cNvPr id="15379" name="TextBox 12"/>
            <p:cNvSpPr txBox="1">
              <a:spLocks noChangeArrowheads="1"/>
            </p:cNvSpPr>
            <p:nvPr/>
          </p:nvSpPr>
          <p:spPr bwMode="auto">
            <a:xfrm>
              <a:off x="1616998" y="4319256"/>
              <a:ext cx="933450" cy="3801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r>
                <a:rPr lang="hu-HU" sz="1100" b="1" dirty="0">
                  <a:solidFill>
                    <a:srgbClr val="0000FF"/>
                  </a:solidFill>
                </a:rPr>
                <a:t>Elektronok vezetnek</a:t>
              </a:r>
              <a:endParaRPr lang="en-US" sz="1100" b="1" dirty="0">
                <a:solidFill>
                  <a:srgbClr val="0000FF"/>
                </a:solidFill>
              </a:endParaRPr>
            </a:p>
          </p:txBody>
        </p:sp>
        <p:grpSp>
          <p:nvGrpSpPr>
            <p:cNvPr id="6" name="Group 25"/>
            <p:cNvGrpSpPr>
              <a:grpSpLocks/>
            </p:cNvGrpSpPr>
            <p:nvPr/>
          </p:nvGrpSpPr>
          <p:grpSpPr bwMode="auto">
            <a:xfrm>
              <a:off x="2588543" y="4181143"/>
              <a:ext cx="2409825" cy="714375"/>
              <a:chOff x="3019425" y="3333750"/>
              <a:chExt cx="2409825" cy="714375"/>
            </a:xfrm>
          </p:grpSpPr>
          <p:cxnSp>
            <p:nvCxnSpPr>
              <p:cNvPr id="15390" name="Straight Arrow Connector 27"/>
              <p:cNvCxnSpPr>
                <a:cxnSpLocks noChangeShapeType="1"/>
              </p:cNvCxnSpPr>
              <p:nvPr/>
            </p:nvCxnSpPr>
            <p:spPr bwMode="auto">
              <a:xfrm>
                <a:off x="3019425" y="3333750"/>
                <a:ext cx="1095375" cy="0"/>
              </a:xfrm>
              <a:prstGeom prst="straightConnector1">
                <a:avLst/>
              </a:prstGeom>
              <a:noFill/>
              <a:ln w="31750" algn="ctr">
                <a:solidFill>
                  <a:srgbClr val="0000FF"/>
                </a:solidFill>
                <a:round/>
                <a:headEnd/>
                <a:tailEnd type="arrow" w="med" len="med"/>
              </a:ln>
            </p:spPr>
          </p:cxnSp>
          <p:cxnSp>
            <p:nvCxnSpPr>
              <p:cNvPr id="15391" name="Straight Arrow Connector 28"/>
              <p:cNvCxnSpPr>
                <a:cxnSpLocks noChangeShapeType="1"/>
              </p:cNvCxnSpPr>
              <p:nvPr/>
            </p:nvCxnSpPr>
            <p:spPr bwMode="auto">
              <a:xfrm>
                <a:off x="3019425" y="3457575"/>
                <a:ext cx="1219200" cy="0"/>
              </a:xfrm>
              <a:prstGeom prst="straightConnector1">
                <a:avLst/>
              </a:prstGeom>
              <a:noFill/>
              <a:ln w="31750" algn="ctr">
                <a:solidFill>
                  <a:srgbClr val="0000FF"/>
                </a:solidFill>
                <a:round/>
                <a:headEnd/>
                <a:tailEnd type="arrow" w="med" len="med"/>
              </a:ln>
            </p:spPr>
          </p:cxnSp>
          <p:cxnSp>
            <p:nvCxnSpPr>
              <p:cNvPr id="15392" name="Straight Arrow Connector 29"/>
              <p:cNvCxnSpPr>
                <a:cxnSpLocks noChangeShapeType="1"/>
              </p:cNvCxnSpPr>
              <p:nvPr/>
            </p:nvCxnSpPr>
            <p:spPr bwMode="auto">
              <a:xfrm>
                <a:off x="3019425" y="3581400"/>
                <a:ext cx="1381125" cy="0"/>
              </a:xfrm>
              <a:prstGeom prst="straightConnector1">
                <a:avLst/>
              </a:prstGeom>
              <a:noFill/>
              <a:ln w="31750" algn="ctr">
                <a:solidFill>
                  <a:srgbClr val="0000FF"/>
                </a:solidFill>
                <a:round/>
                <a:headEnd/>
                <a:tailEnd type="arrow" w="med" len="med"/>
              </a:ln>
            </p:spPr>
          </p:cxnSp>
          <p:cxnSp>
            <p:nvCxnSpPr>
              <p:cNvPr id="15393" name="Straight Arrow Connector 30"/>
              <p:cNvCxnSpPr>
                <a:cxnSpLocks noChangeShapeType="1"/>
              </p:cNvCxnSpPr>
              <p:nvPr/>
            </p:nvCxnSpPr>
            <p:spPr bwMode="auto">
              <a:xfrm>
                <a:off x="3028950" y="3705225"/>
                <a:ext cx="1543050" cy="0"/>
              </a:xfrm>
              <a:prstGeom prst="straightConnector1">
                <a:avLst/>
              </a:prstGeom>
              <a:noFill/>
              <a:ln w="31750" algn="ctr">
                <a:solidFill>
                  <a:srgbClr val="0000FF"/>
                </a:solidFill>
                <a:round/>
                <a:headEnd/>
                <a:tailEnd type="arrow" w="med" len="med"/>
              </a:ln>
            </p:spPr>
          </p:cxnSp>
          <p:cxnSp>
            <p:nvCxnSpPr>
              <p:cNvPr id="15394" name="Straight Arrow Connector 31"/>
              <p:cNvCxnSpPr>
                <a:cxnSpLocks noChangeShapeType="1"/>
              </p:cNvCxnSpPr>
              <p:nvPr/>
            </p:nvCxnSpPr>
            <p:spPr bwMode="auto">
              <a:xfrm>
                <a:off x="3028950" y="3819525"/>
                <a:ext cx="1733550" cy="0"/>
              </a:xfrm>
              <a:prstGeom prst="straightConnector1">
                <a:avLst/>
              </a:prstGeom>
              <a:noFill/>
              <a:ln w="31750" algn="ctr">
                <a:solidFill>
                  <a:srgbClr val="0000FF"/>
                </a:solidFill>
                <a:round/>
                <a:headEnd/>
                <a:tailEnd type="arrow" w="med" len="med"/>
              </a:ln>
            </p:spPr>
          </p:cxnSp>
          <p:cxnSp>
            <p:nvCxnSpPr>
              <p:cNvPr id="15395" name="Straight Arrow Connector 32"/>
              <p:cNvCxnSpPr>
                <a:cxnSpLocks noChangeShapeType="1"/>
              </p:cNvCxnSpPr>
              <p:nvPr/>
            </p:nvCxnSpPr>
            <p:spPr bwMode="auto">
              <a:xfrm>
                <a:off x="3028950" y="3933825"/>
                <a:ext cx="2000250" cy="0"/>
              </a:xfrm>
              <a:prstGeom prst="straightConnector1">
                <a:avLst/>
              </a:prstGeom>
              <a:noFill/>
              <a:ln w="31750" algn="ctr">
                <a:solidFill>
                  <a:srgbClr val="0000FF"/>
                </a:solidFill>
                <a:round/>
                <a:headEnd/>
                <a:tailEnd type="arrow" w="med" len="med"/>
              </a:ln>
            </p:spPr>
          </p:cxnSp>
          <p:cxnSp>
            <p:nvCxnSpPr>
              <p:cNvPr id="15396" name="Straight Arrow Connector 33"/>
              <p:cNvCxnSpPr>
                <a:cxnSpLocks noChangeShapeType="1"/>
              </p:cNvCxnSpPr>
              <p:nvPr/>
            </p:nvCxnSpPr>
            <p:spPr bwMode="auto">
              <a:xfrm>
                <a:off x="3028950" y="4048125"/>
                <a:ext cx="2400300" cy="0"/>
              </a:xfrm>
              <a:prstGeom prst="straightConnector1">
                <a:avLst/>
              </a:prstGeom>
              <a:noFill/>
              <a:ln w="31750" algn="ctr">
                <a:solidFill>
                  <a:srgbClr val="0000FF"/>
                </a:solidFill>
                <a:round/>
                <a:headEnd/>
                <a:tailEnd type="arrow" w="med" len="med"/>
              </a:ln>
            </p:spPr>
          </p:cxnSp>
        </p:grpSp>
      </p:grpSp>
      <p:grpSp>
        <p:nvGrpSpPr>
          <p:cNvPr id="9" name="Csoportba foglalás 8"/>
          <p:cNvGrpSpPr/>
          <p:nvPr/>
        </p:nvGrpSpPr>
        <p:grpSpPr>
          <a:xfrm>
            <a:off x="3755359" y="4181143"/>
            <a:ext cx="3390902" cy="714375"/>
            <a:chOff x="3755359" y="4181143"/>
            <a:chExt cx="3390902" cy="714375"/>
          </a:xfrm>
        </p:grpSpPr>
        <p:sp>
          <p:nvSpPr>
            <p:cNvPr id="15380" name="TextBox 13"/>
            <p:cNvSpPr txBox="1">
              <a:spLocks noChangeArrowheads="1"/>
            </p:cNvSpPr>
            <p:nvPr/>
          </p:nvSpPr>
          <p:spPr bwMode="auto">
            <a:xfrm>
              <a:off x="6212811" y="4314494"/>
              <a:ext cx="933450" cy="3801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r>
                <a:rPr lang="hu-HU" sz="1100" b="1">
                  <a:solidFill>
                    <a:srgbClr val="FF0000"/>
                  </a:solidFill>
                </a:rPr>
                <a:t>Lyukak vezetnek</a:t>
              </a:r>
              <a:endParaRPr lang="en-US" sz="1100" b="1">
                <a:solidFill>
                  <a:srgbClr val="FF0000"/>
                </a:solidFill>
              </a:endParaRPr>
            </a:p>
          </p:txBody>
        </p:sp>
        <p:grpSp>
          <p:nvGrpSpPr>
            <p:cNvPr id="7" name="Group 47"/>
            <p:cNvGrpSpPr>
              <a:grpSpLocks/>
            </p:cNvGrpSpPr>
            <p:nvPr/>
          </p:nvGrpSpPr>
          <p:grpSpPr bwMode="auto">
            <a:xfrm>
              <a:off x="3755359" y="4181143"/>
              <a:ext cx="2409826" cy="714375"/>
              <a:chOff x="4152900" y="3333750"/>
              <a:chExt cx="2409826" cy="714375"/>
            </a:xfrm>
          </p:grpSpPr>
          <p:cxnSp>
            <p:nvCxnSpPr>
              <p:cNvPr id="15383" name="Straight Arrow Connector 20"/>
              <p:cNvCxnSpPr>
                <a:cxnSpLocks noChangeShapeType="1"/>
              </p:cNvCxnSpPr>
              <p:nvPr/>
            </p:nvCxnSpPr>
            <p:spPr bwMode="auto">
              <a:xfrm flipH="1" flipV="1">
                <a:off x="5467350" y="4048125"/>
                <a:ext cx="1095375" cy="0"/>
              </a:xfrm>
              <a:prstGeom prst="straightConnector1">
                <a:avLst/>
              </a:prstGeom>
              <a:noFill/>
              <a:ln w="31750" algn="ctr">
                <a:solidFill>
                  <a:srgbClr val="FF0000"/>
                </a:solidFill>
                <a:round/>
                <a:headEnd/>
                <a:tailEnd type="arrow" w="med" len="med"/>
              </a:ln>
            </p:spPr>
          </p:cxnSp>
          <p:cxnSp>
            <p:nvCxnSpPr>
              <p:cNvPr id="15384" name="Straight Arrow Connector 21"/>
              <p:cNvCxnSpPr>
                <a:cxnSpLocks noChangeShapeType="1"/>
              </p:cNvCxnSpPr>
              <p:nvPr/>
            </p:nvCxnSpPr>
            <p:spPr bwMode="auto">
              <a:xfrm flipH="1">
                <a:off x="5086350" y="3924300"/>
                <a:ext cx="1476375" cy="0"/>
              </a:xfrm>
              <a:prstGeom prst="straightConnector1">
                <a:avLst/>
              </a:prstGeom>
              <a:noFill/>
              <a:ln w="31750" algn="ctr">
                <a:solidFill>
                  <a:srgbClr val="FF0000"/>
                </a:solidFill>
                <a:round/>
                <a:headEnd/>
                <a:tailEnd type="arrow" w="med" len="med"/>
              </a:ln>
            </p:spPr>
          </p:cxnSp>
          <p:cxnSp>
            <p:nvCxnSpPr>
              <p:cNvPr id="15385" name="Straight Arrow Connector 22"/>
              <p:cNvCxnSpPr>
                <a:cxnSpLocks noChangeShapeType="1"/>
              </p:cNvCxnSpPr>
              <p:nvPr/>
            </p:nvCxnSpPr>
            <p:spPr bwMode="auto">
              <a:xfrm flipH="1">
                <a:off x="4824413" y="3810001"/>
                <a:ext cx="1738313" cy="0"/>
              </a:xfrm>
              <a:prstGeom prst="straightConnector1">
                <a:avLst/>
              </a:prstGeom>
              <a:noFill/>
              <a:ln w="31750" algn="ctr">
                <a:solidFill>
                  <a:srgbClr val="FF0000"/>
                </a:solidFill>
                <a:round/>
                <a:headEnd/>
                <a:tailEnd type="arrow" w="med" len="med"/>
              </a:ln>
            </p:spPr>
          </p:cxnSp>
          <p:cxnSp>
            <p:nvCxnSpPr>
              <p:cNvPr id="15386" name="Straight Arrow Connector 23"/>
              <p:cNvCxnSpPr>
                <a:cxnSpLocks noChangeShapeType="1"/>
              </p:cNvCxnSpPr>
              <p:nvPr/>
            </p:nvCxnSpPr>
            <p:spPr bwMode="auto">
              <a:xfrm flipH="1">
                <a:off x="4624388" y="3700465"/>
                <a:ext cx="1928812" cy="0"/>
              </a:xfrm>
              <a:prstGeom prst="straightConnector1">
                <a:avLst/>
              </a:prstGeom>
              <a:noFill/>
              <a:ln w="31750" algn="ctr">
                <a:solidFill>
                  <a:srgbClr val="FF0000"/>
                </a:solidFill>
                <a:round/>
                <a:headEnd/>
                <a:tailEnd type="arrow" w="med" len="med"/>
              </a:ln>
            </p:spPr>
          </p:cxnSp>
          <p:cxnSp>
            <p:nvCxnSpPr>
              <p:cNvPr id="15387" name="Straight Arrow Connector 24"/>
              <p:cNvCxnSpPr>
                <a:cxnSpLocks noChangeShapeType="1"/>
              </p:cNvCxnSpPr>
              <p:nvPr/>
            </p:nvCxnSpPr>
            <p:spPr bwMode="auto">
              <a:xfrm flipH="1">
                <a:off x="4443413" y="3576639"/>
                <a:ext cx="2109787" cy="0"/>
              </a:xfrm>
              <a:prstGeom prst="straightConnector1">
                <a:avLst/>
              </a:prstGeom>
              <a:noFill/>
              <a:ln w="31750" algn="ctr">
                <a:solidFill>
                  <a:srgbClr val="FF0000"/>
                </a:solidFill>
                <a:round/>
                <a:headEnd/>
                <a:tailEnd type="arrow" w="med" len="med"/>
              </a:ln>
            </p:spPr>
          </p:cxnSp>
          <p:cxnSp>
            <p:nvCxnSpPr>
              <p:cNvPr id="15388" name="Straight Arrow Connector 25"/>
              <p:cNvCxnSpPr>
                <a:cxnSpLocks noChangeShapeType="1"/>
              </p:cNvCxnSpPr>
              <p:nvPr/>
            </p:nvCxnSpPr>
            <p:spPr bwMode="auto">
              <a:xfrm flipH="1">
                <a:off x="4295775" y="3448050"/>
                <a:ext cx="2257425" cy="0"/>
              </a:xfrm>
              <a:prstGeom prst="straightConnector1">
                <a:avLst/>
              </a:prstGeom>
              <a:noFill/>
              <a:ln w="31750" algn="ctr">
                <a:solidFill>
                  <a:srgbClr val="FF0000"/>
                </a:solidFill>
                <a:round/>
                <a:headEnd/>
                <a:tailEnd type="arrow" w="med" len="med"/>
              </a:ln>
            </p:spPr>
          </p:cxnSp>
          <p:cxnSp>
            <p:nvCxnSpPr>
              <p:cNvPr id="15389" name="Straight Arrow Connector 26"/>
              <p:cNvCxnSpPr>
                <a:cxnSpLocks noChangeShapeType="1"/>
              </p:cNvCxnSpPr>
              <p:nvPr/>
            </p:nvCxnSpPr>
            <p:spPr bwMode="auto">
              <a:xfrm flipH="1" flipV="1">
                <a:off x="4152900" y="3333750"/>
                <a:ext cx="2400300" cy="0"/>
              </a:xfrm>
              <a:prstGeom prst="straightConnector1">
                <a:avLst/>
              </a:prstGeom>
              <a:noFill/>
              <a:ln w="31750" algn="ctr">
                <a:solidFill>
                  <a:srgbClr val="FF0000"/>
                </a:solidFill>
                <a:round/>
                <a:headEnd/>
                <a:tailEnd type="arrow" w="med" len="med"/>
              </a:ln>
            </p:spPr>
          </p:cxnSp>
        </p:grpSp>
      </p:grpSp>
      <p:grpSp>
        <p:nvGrpSpPr>
          <p:cNvPr id="8" name="Group 59"/>
          <p:cNvGrpSpPr>
            <a:grpSpLocks/>
          </p:cNvGrpSpPr>
          <p:nvPr/>
        </p:nvGrpSpPr>
        <p:grpSpPr bwMode="auto">
          <a:xfrm>
            <a:off x="3398172" y="2809543"/>
            <a:ext cx="1882768" cy="1319213"/>
            <a:chOff x="3781425" y="1957388"/>
            <a:chExt cx="1882767" cy="1319212"/>
          </a:xfrm>
        </p:grpSpPr>
        <p:cxnSp>
          <p:nvCxnSpPr>
            <p:cNvPr id="15374" name="Straight Arrow Connector 15"/>
            <p:cNvCxnSpPr>
              <a:cxnSpLocks noChangeShapeType="1"/>
            </p:cNvCxnSpPr>
            <p:nvPr/>
          </p:nvCxnSpPr>
          <p:spPr bwMode="auto">
            <a:xfrm>
              <a:off x="4100513" y="2571750"/>
              <a:ext cx="0" cy="695325"/>
            </a:xfrm>
            <a:prstGeom prst="straightConnector1">
              <a:avLst/>
            </a:prstGeom>
            <a:noFill/>
            <a:ln w="15875" algn="ctr">
              <a:solidFill>
                <a:srgbClr val="1F9519"/>
              </a:solidFill>
              <a:round/>
              <a:headEnd/>
              <a:tailEnd type="arrow" w="med" len="med"/>
            </a:ln>
          </p:spPr>
        </p:cxnSp>
        <p:sp>
          <p:nvSpPr>
            <p:cNvPr id="15375" name="TextBox 16"/>
            <p:cNvSpPr txBox="1">
              <a:spLocks noChangeArrowheads="1"/>
            </p:cNvSpPr>
            <p:nvPr/>
          </p:nvSpPr>
          <p:spPr bwMode="auto">
            <a:xfrm>
              <a:off x="3781425" y="1957388"/>
              <a:ext cx="1882767" cy="60016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wrap="square">
              <a:spAutoFit/>
            </a:bodyPr>
            <a:lstStyle/>
            <a:p>
              <a:r>
                <a:rPr lang="hu-HU" sz="1100" b="1" dirty="0" smtClean="0">
                  <a:solidFill>
                    <a:srgbClr val="1F9519"/>
                  </a:solidFill>
                </a:rPr>
                <a:t>A stafétát (áramvezetést) rekombináció </a:t>
              </a:r>
              <a:r>
                <a:rPr lang="hu-HU" sz="1100" b="1" dirty="0">
                  <a:solidFill>
                    <a:srgbClr val="1F9519"/>
                  </a:solidFill>
                </a:rPr>
                <a:t>révén adják </a:t>
              </a:r>
              <a:r>
                <a:rPr lang="hu-HU" sz="1100" b="1" dirty="0" smtClean="0">
                  <a:solidFill>
                    <a:srgbClr val="1F9519"/>
                  </a:solidFill>
                </a:rPr>
                <a:t>át a lyukaknak</a:t>
              </a:r>
              <a:endParaRPr lang="en-US" sz="1100" b="1" dirty="0">
                <a:solidFill>
                  <a:srgbClr val="1F9519"/>
                </a:solidFill>
              </a:endParaRPr>
            </a:p>
          </p:txBody>
        </p:sp>
        <p:cxnSp>
          <p:nvCxnSpPr>
            <p:cNvPr id="15376" name="Straight Arrow Connector 17"/>
            <p:cNvCxnSpPr>
              <a:cxnSpLocks noChangeShapeType="1"/>
            </p:cNvCxnSpPr>
            <p:nvPr/>
          </p:nvCxnSpPr>
          <p:spPr bwMode="auto">
            <a:xfrm>
              <a:off x="4252914" y="2571750"/>
              <a:ext cx="0" cy="695325"/>
            </a:xfrm>
            <a:prstGeom prst="straightConnector1">
              <a:avLst/>
            </a:prstGeom>
            <a:noFill/>
            <a:ln w="15875" algn="ctr">
              <a:solidFill>
                <a:srgbClr val="1F9519"/>
              </a:solidFill>
              <a:round/>
              <a:headEnd/>
              <a:tailEnd type="arrow" w="med" len="med"/>
            </a:ln>
          </p:spPr>
        </p:cxnSp>
        <p:cxnSp>
          <p:nvCxnSpPr>
            <p:cNvPr id="15377" name="Straight Arrow Connector 18"/>
            <p:cNvCxnSpPr>
              <a:cxnSpLocks noChangeShapeType="1"/>
            </p:cNvCxnSpPr>
            <p:nvPr/>
          </p:nvCxnSpPr>
          <p:spPr bwMode="auto">
            <a:xfrm>
              <a:off x="4410075" y="2581275"/>
              <a:ext cx="0" cy="695325"/>
            </a:xfrm>
            <a:prstGeom prst="straightConnector1">
              <a:avLst/>
            </a:prstGeom>
            <a:noFill/>
            <a:ln w="15875" algn="ctr">
              <a:solidFill>
                <a:srgbClr val="1F9519"/>
              </a:solidFill>
              <a:round/>
              <a:headEnd/>
              <a:tailEnd type="arrow" w="med" len="med"/>
            </a:ln>
          </p:spPr>
        </p:cxnSp>
        <p:cxnSp>
          <p:nvCxnSpPr>
            <p:cNvPr id="15378" name="Straight Arrow Connector 19"/>
            <p:cNvCxnSpPr>
              <a:cxnSpLocks noChangeShapeType="1"/>
            </p:cNvCxnSpPr>
            <p:nvPr/>
          </p:nvCxnSpPr>
          <p:spPr bwMode="auto">
            <a:xfrm>
              <a:off x="4562475" y="2571750"/>
              <a:ext cx="0" cy="695325"/>
            </a:xfrm>
            <a:prstGeom prst="straightConnector1">
              <a:avLst/>
            </a:prstGeom>
            <a:noFill/>
            <a:ln w="15875" algn="ctr">
              <a:solidFill>
                <a:srgbClr val="1F9519"/>
              </a:solidFill>
              <a:round/>
              <a:headEnd/>
              <a:tailEnd type="arrow" w="med" len="med"/>
            </a:ln>
          </p:spPr>
        </p:cxnSp>
      </p:grpSp>
      <p:sp>
        <p:nvSpPr>
          <p:cNvPr id="47" name="Slide Number Placeholder 4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DFD6538E-C940-451D-A57C-02099F9AE567}" type="slidenum">
              <a:rPr lang="en-US" smtClean="0"/>
              <a:pPr>
                <a:defRPr/>
              </a:pPr>
              <a:t>41</a:t>
            </a:fld>
            <a:endParaRPr lang="hu-HU"/>
          </a:p>
        </p:txBody>
      </p:sp>
      <p:cxnSp>
        <p:nvCxnSpPr>
          <p:cNvPr id="50" name="Straight Arrow Connector 49"/>
          <p:cNvCxnSpPr/>
          <p:nvPr/>
        </p:nvCxnSpPr>
        <p:spPr>
          <a:xfrm flipV="1">
            <a:off x="3552160" y="5370328"/>
            <a:ext cx="0" cy="340242"/>
          </a:xfrm>
          <a:prstGeom prst="straightConnector1">
            <a:avLst/>
          </a:prstGeom>
          <a:ln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" name="TextBox 51"/>
          <p:cNvSpPr txBox="1"/>
          <p:nvPr/>
        </p:nvSpPr>
        <p:spPr>
          <a:xfrm>
            <a:off x="3424570" y="5742467"/>
            <a:ext cx="456136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hu-HU" dirty="0" smtClean="0"/>
              <a:t>Elektronokat injektálunk a </a:t>
            </a:r>
            <a:r>
              <a:rPr lang="hu-HU" dirty="0" err="1" smtClean="0"/>
              <a:t>p-típusú</a:t>
            </a:r>
            <a:r>
              <a:rPr lang="hu-HU" dirty="0" smtClean="0"/>
              <a:t> anyagba</a:t>
            </a:r>
            <a:endParaRPr lang="en-US" dirty="0"/>
          </a:p>
        </p:txBody>
      </p:sp>
      <p:sp>
        <p:nvSpPr>
          <p:cNvPr id="51" name="Rectangle 4"/>
          <p:cNvSpPr>
            <a:spLocks noGrp="1" noChangeArrowheads="1"/>
          </p:cNvSpPr>
          <p:nvPr>
            <p:ph type="title"/>
          </p:nvPr>
        </p:nvSpPr>
        <p:spPr>
          <a:xfrm>
            <a:off x="139700" y="461963"/>
            <a:ext cx="8845550" cy="881062"/>
          </a:xfrm>
        </p:spPr>
        <p:txBody>
          <a:bodyPr/>
          <a:lstStyle/>
          <a:p>
            <a:pPr eaLnBrk="1" hangingPunct="1"/>
            <a:r>
              <a:rPr lang="hu-HU" altLang="en-US" sz="3600" dirty="0" smtClean="0"/>
              <a:t>Példa a d</a:t>
            </a:r>
            <a:r>
              <a:rPr lang="en-US" altLang="en-US" sz="3600" dirty="0" err="1" smtClean="0"/>
              <a:t>iff</a:t>
            </a:r>
            <a:r>
              <a:rPr lang="hu-HU" altLang="en-US" sz="3600" dirty="0" err="1" smtClean="0"/>
              <a:t>úziós</a:t>
            </a:r>
            <a:r>
              <a:rPr lang="hu-HU" altLang="en-US" sz="3600" dirty="0" smtClean="0"/>
              <a:t> egyenlet megoldására</a:t>
            </a:r>
          </a:p>
        </p:txBody>
      </p:sp>
      <p:sp>
        <p:nvSpPr>
          <p:cNvPr id="14" name="Szövegdoboz 13"/>
          <p:cNvSpPr txBox="1"/>
          <p:nvPr/>
        </p:nvSpPr>
        <p:spPr>
          <a:xfrm>
            <a:off x="6181061" y="3057016"/>
            <a:ext cx="3293730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hu-HU" sz="1600" dirty="0" smtClean="0"/>
              <a:t>Valamilyen statisztikát követ az elektronok élettartama, átlagos élettartam: </a:t>
            </a:r>
          </a:p>
          <a:p>
            <a:r>
              <a:rPr lang="hu-HU" sz="2400" b="1" dirty="0" smtClean="0">
                <a:sym typeface="Symbol" panose="05050102010706020507" pitchFamily="18" charset="2"/>
              </a:rPr>
              <a:t></a:t>
            </a:r>
            <a:r>
              <a:rPr lang="hu-HU" sz="2400" b="1" baseline="-25000" dirty="0" smtClean="0">
                <a:sym typeface="Symbol" panose="05050102010706020507" pitchFamily="18" charset="2"/>
              </a:rPr>
              <a:t>n</a:t>
            </a:r>
            <a:endParaRPr lang="en-US" sz="2400" b="1" baseline="-25000" dirty="0"/>
          </a:p>
        </p:txBody>
      </p:sp>
      <p:grpSp>
        <p:nvGrpSpPr>
          <p:cNvPr id="10" name="Csoportba foglalás 9"/>
          <p:cNvGrpSpPr/>
          <p:nvPr/>
        </p:nvGrpSpPr>
        <p:grpSpPr>
          <a:xfrm>
            <a:off x="2329786" y="991270"/>
            <a:ext cx="3698875" cy="1841855"/>
            <a:chOff x="2329786" y="991270"/>
            <a:chExt cx="3698875" cy="1841855"/>
          </a:xfrm>
        </p:grpSpPr>
        <p:pic>
          <p:nvPicPr>
            <p:cNvPr id="49" name="Picture 10" descr="DIFFLEN"/>
            <p:cNvPicPr>
              <a:picLocks noChangeAspect="1" noChangeArrowheads="1"/>
            </p:cNvPicPr>
            <p:nvPr/>
          </p:nvPicPr>
          <p:blipFill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50189"/>
            <a:stretch/>
          </p:blipFill>
          <p:spPr bwMode="auto">
            <a:xfrm>
              <a:off x="2329786" y="991270"/>
              <a:ext cx="3698875" cy="18418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3" name="Szövegdoboz 52"/>
            <p:cNvSpPr txBox="1"/>
            <p:nvPr/>
          </p:nvSpPr>
          <p:spPr>
            <a:xfrm>
              <a:off x="2372754" y="1247562"/>
              <a:ext cx="906351" cy="400110"/>
            </a:xfrm>
            <a:prstGeom prst="rect">
              <a:avLst/>
            </a:prstGeom>
            <a:solidFill>
              <a:srgbClr val="0000FF"/>
            </a:solidFill>
          </p:spPr>
          <p:txBody>
            <a:bodyPr wrap="square" rtlCol="0">
              <a:spAutoFit/>
            </a:bodyPr>
            <a:lstStyle/>
            <a:p>
              <a:pPr algn="ctr"/>
              <a:r>
                <a:rPr lang="en-US" b="1" dirty="0" smtClean="0">
                  <a:solidFill>
                    <a:schemeClr val="bg1"/>
                  </a:solidFill>
                </a:rPr>
                <a:t>F</a:t>
              </a:r>
              <a:r>
                <a:rPr lang="hu-HU" b="1" dirty="0" err="1" smtClean="0">
                  <a:solidFill>
                    <a:schemeClr val="bg1"/>
                  </a:solidFill>
                </a:rPr>
                <a:t>ém</a:t>
              </a:r>
              <a:endParaRPr lang="en-US" b="1" dirty="0">
                <a:solidFill>
                  <a:schemeClr val="bg1"/>
                </a:solidFill>
              </a:endParaRPr>
            </a:p>
          </p:txBody>
        </p:sp>
        <p:cxnSp>
          <p:nvCxnSpPr>
            <p:cNvPr id="13" name="Egyenes összekötő 12"/>
            <p:cNvCxnSpPr/>
            <p:nvPr/>
          </p:nvCxnSpPr>
          <p:spPr bwMode="auto">
            <a:xfrm>
              <a:off x="3491245" y="1733550"/>
              <a:ext cx="0" cy="856918"/>
            </a:xfrm>
            <a:prstGeom prst="line">
              <a:avLst/>
            </a:prstGeom>
            <a:noFill/>
            <a:ln w="50800" cap="flat" cmpd="sng" algn="ctr">
              <a:solidFill>
                <a:srgbClr val="0000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17" name="Csoportba foglalás 16"/>
            <p:cNvGrpSpPr/>
            <p:nvPr/>
          </p:nvGrpSpPr>
          <p:grpSpPr>
            <a:xfrm>
              <a:off x="4613634" y="2092917"/>
              <a:ext cx="304800" cy="316575"/>
              <a:chOff x="514350" y="4895518"/>
              <a:chExt cx="304800" cy="316575"/>
            </a:xfrm>
          </p:grpSpPr>
          <p:sp>
            <p:nvSpPr>
              <p:cNvPr id="16" name="Ellipszis 15"/>
              <p:cNvSpPr/>
              <p:nvPr/>
            </p:nvSpPr>
            <p:spPr bwMode="auto">
              <a:xfrm>
                <a:off x="514350" y="4924093"/>
                <a:ext cx="288000" cy="288000"/>
              </a:xfrm>
              <a:prstGeom prst="ellipse">
                <a:avLst/>
              </a:prstGeom>
              <a:solidFill>
                <a:srgbClr val="FF33CC"/>
              </a:solidFill>
              <a:ln w="1587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85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 smtClean="0">
                  <a:ln>
                    <a:noFill/>
                  </a:ln>
                  <a:solidFill>
                    <a:srgbClr val="4D2885"/>
                  </a:solidFill>
                  <a:effectLst/>
                  <a:latin typeface="Arial" charset="0"/>
                </a:endParaRPr>
              </a:p>
            </p:txBody>
          </p:sp>
          <p:sp>
            <p:nvSpPr>
              <p:cNvPr id="15" name="Szövegdoboz 14"/>
              <p:cNvSpPr txBox="1"/>
              <p:nvPr/>
            </p:nvSpPr>
            <p:spPr>
              <a:xfrm>
                <a:off x="514350" y="4895518"/>
                <a:ext cx="304800" cy="3077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hu-HU" sz="1400" b="1" dirty="0" smtClean="0">
                    <a:solidFill>
                      <a:schemeClr val="bg1"/>
                    </a:solidFill>
                  </a:rPr>
                  <a:t>p</a:t>
                </a:r>
                <a:endParaRPr lang="en-US" sz="1400" b="1" dirty="0">
                  <a:solidFill>
                    <a:schemeClr val="bg1"/>
                  </a:solidFill>
                </a:endParaRPr>
              </a:p>
            </p:txBody>
          </p:sp>
        </p:grpSp>
      </p:grpSp>
      <p:grpSp>
        <p:nvGrpSpPr>
          <p:cNvPr id="18" name="Csoportba foglalás 17"/>
          <p:cNvGrpSpPr/>
          <p:nvPr/>
        </p:nvGrpSpPr>
        <p:grpSpPr>
          <a:xfrm>
            <a:off x="2372754" y="3342496"/>
            <a:ext cx="2554080" cy="431617"/>
            <a:chOff x="2372754" y="3342496"/>
            <a:chExt cx="2554080" cy="431617"/>
          </a:xfrm>
        </p:grpSpPr>
        <p:sp>
          <p:nvSpPr>
            <p:cNvPr id="11" name="Szövegdoboz 10"/>
            <p:cNvSpPr txBox="1"/>
            <p:nvPr/>
          </p:nvSpPr>
          <p:spPr>
            <a:xfrm>
              <a:off x="2372754" y="3342496"/>
              <a:ext cx="906351" cy="400110"/>
            </a:xfrm>
            <a:prstGeom prst="rect">
              <a:avLst/>
            </a:prstGeom>
            <a:solidFill>
              <a:srgbClr val="0000FF"/>
            </a:solidFill>
          </p:spPr>
          <p:txBody>
            <a:bodyPr wrap="square" rtlCol="0">
              <a:spAutoFit/>
            </a:bodyPr>
            <a:lstStyle/>
            <a:p>
              <a:pPr algn="ctr"/>
              <a:r>
                <a:rPr lang="en-US" b="1" dirty="0" smtClean="0">
                  <a:solidFill>
                    <a:schemeClr val="bg1"/>
                  </a:solidFill>
                </a:rPr>
                <a:t>F</a:t>
              </a:r>
              <a:r>
                <a:rPr lang="hu-HU" b="1" dirty="0" err="1" smtClean="0">
                  <a:solidFill>
                    <a:schemeClr val="bg1"/>
                  </a:solidFill>
                </a:rPr>
                <a:t>ém</a:t>
              </a:r>
              <a:endParaRPr lang="en-US" b="1" dirty="0">
                <a:solidFill>
                  <a:schemeClr val="bg1"/>
                </a:solidFill>
              </a:endParaRPr>
            </a:p>
          </p:txBody>
        </p:sp>
        <p:grpSp>
          <p:nvGrpSpPr>
            <p:cNvPr id="60" name="Csoportba foglalás 59"/>
            <p:cNvGrpSpPr/>
            <p:nvPr/>
          </p:nvGrpSpPr>
          <p:grpSpPr>
            <a:xfrm>
              <a:off x="4622034" y="3457538"/>
              <a:ext cx="304800" cy="316575"/>
              <a:chOff x="514350" y="4895518"/>
              <a:chExt cx="304800" cy="316575"/>
            </a:xfrm>
          </p:grpSpPr>
          <p:sp>
            <p:nvSpPr>
              <p:cNvPr id="61" name="Ellipszis 60"/>
              <p:cNvSpPr/>
              <p:nvPr/>
            </p:nvSpPr>
            <p:spPr bwMode="auto">
              <a:xfrm>
                <a:off x="514350" y="4924093"/>
                <a:ext cx="288000" cy="288000"/>
              </a:xfrm>
              <a:prstGeom prst="ellipse">
                <a:avLst/>
              </a:prstGeom>
              <a:solidFill>
                <a:srgbClr val="FF33CC"/>
              </a:solidFill>
              <a:ln w="1587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85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 smtClean="0">
                  <a:ln>
                    <a:noFill/>
                  </a:ln>
                  <a:solidFill>
                    <a:srgbClr val="4D2885"/>
                  </a:solidFill>
                  <a:effectLst/>
                  <a:latin typeface="Arial" charset="0"/>
                </a:endParaRPr>
              </a:p>
            </p:txBody>
          </p:sp>
          <p:sp>
            <p:nvSpPr>
              <p:cNvPr id="62" name="Szövegdoboz 61"/>
              <p:cNvSpPr txBox="1"/>
              <p:nvPr/>
            </p:nvSpPr>
            <p:spPr>
              <a:xfrm>
                <a:off x="514350" y="4895518"/>
                <a:ext cx="304800" cy="3077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hu-HU" sz="1400" b="1" dirty="0" smtClean="0">
                    <a:solidFill>
                      <a:schemeClr val="bg1"/>
                    </a:solidFill>
                  </a:rPr>
                  <a:t>p</a:t>
                </a:r>
                <a:endParaRPr lang="en-US" sz="1400" b="1" dirty="0">
                  <a:solidFill>
                    <a:schemeClr val="bg1"/>
                  </a:solidFill>
                </a:endParaRPr>
              </a:p>
            </p:txBody>
          </p:sp>
        </p:grpSp>
      </p:grpSp>
      <p:sp>
        <p:nvSpPr>
          <p:cNvPr id="56" name="Date Placeholder 2"/>
          <p:cNvSpPr>
            <a:spLocks noGrp="1"/>
          </p:cNvSpPr>
          <p:nvPr>
            <p:ph type="dt" sz="quarter" idx="10"/>
          </p:nvPr>
        </p:nvSpPr>
        <p:spPr>
          <a:xfrm>
            <a:off x="922338" y="6467475"/>
            <a:ext cx="1211262" cy="242888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hu-HU" altLang="en-US" sz="1000" dirty="0" smtClean="0"/>
              <a:t>2017.02.21.</a:t>
            </a:r>
            <a:endParaRPr lang="en-US" altLang="en-US" sz="1000" dirty="0" smtClean="0"/>
          </a:p>
        </p:txBody>
      </p:sp>
      <p:sp>
        <p:nvSpPr>
          <p:cNvPr id="57" name="Footer Placeholder 3"/>
          <p:cNvSpPr>
            <a:spLocks noGrp="1"/>
          </p:cNvSpPr>
          <p:nvPr>
            <p:ph type="ftr" sz="quarter" idx="11"/>
          </p:nvPr>
        </p:nvSpPr>
        <p:spPr>
          <a:xfrm>
            <a:off x="2179638" y="6465888"/>
            <a:ext cx="6021387" cy="288925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hu-HU" altLang="en-US" sz="1000" dirty="0" smtClean="0">
                <a:solidFill>
                  <a:srgbClr val="8C2532"/>
                </a:solidFill>
                <a:latin typeface="Arial Narrow" panose="020B0606020202030204" pitchFamily="34" charset="0"/>
              </a:rPr>
              <a:t>Mikroelektronika - Félvezető fizikai alapok © </a:t>
            </a:r>
            <a:r>
              <a:rPr lang="hu-HU" altLang="en-US" sz="1000" dirty="0" err="1" smtClean="0">
                <a:solidFill>
                  <a:srgbClr val="8C2532"/>
                </a:solidFill>
                <a:latin typeface="Arial Narrow" panose="020B0606020202030204" pitchFamily="34" charset="0"/>
              </a:rPr>
              <a:t>Poppe</a:t>
            </a:r>
            <a:r>
              <a:rPr lang="hu-HU" altLang="en-US" sz="1000" dirty="0" smtClean="0">
                <a:solidFill>
                  <a:srgbClr val="8C2532"/>
                </a:solidFill>
                <a:latin typeface="Arial Narrow" panose="020B0606020202030204" pitchFamily="34" charset="0"/>
              </a:rPr>
              <a:t> András, Székely Vladimír, Bognár György, BME-EET 2017</a:t>
            </a:r>
            <a:endParaRPr lang="en-US" altLang="en-US" sz="900" b="0" dirty="0" smtClean="0">
              <a:solidFill>
                <a:srgbClr val="8C2532"/>
              </a:solidFill>
              <a:latin typeface="Arial Narrow" panose="020B0606020202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648561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2" grpId="0"/>
      <p:bldP spid="14" grpId="0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826" name="Date Placeholder 2"/>
          <p:cNvSpPr>
            <a:spLocks noGrp="1"/>
          </p:cNvSpPr>
          <p:nvPr>
            <p:ph type="dt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hu-HU" altLang="en-US" sz="1000" dirty="0" smtClean="0"/>
              <a:t>2017.02.21.</a:t>
            </a:r>
            <a:endParaRPr lang="en-US" altLang="en-US" sz="1000" dirty="0" smtClean="0"/>
          </a:p>
        </p:txBody>
      </p:sp>
      <p:sp>
        <p:nvSpPr>
          <p:cNvPr id="77827" name="Footer Placeholder 3"/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hu-HU" altLang="en-US" sz="1000" dirty="0" smtClean="0">
                <a:solidFill>
                  <a:srgbClr val="8C2532"/>
                </a:solidFill>
                <a:latin typeface="Arial Narrow" panose="020B0606020202030204" pitchFamily="34" charset="0"/>
              </a:rPr>
              <a:t>Mikroelektronika - Félvezető fizikai alapok © </a:t>
            </a:r>
            <a:r>
              <a:rPr lang="hu-HU" altLang="en-US" sz="1000" dirty="0" err="1" smtClean="0">
                <a:solidFill>
                  <a:srgbClr val="8C2532"/>
                </a:solidFill>
                <a:latin typeface="Arial Narrow" panose="020B0606020202030204" pitchFamily="34" charset="0"/>
              </a:rPr>
              <a:t>Poppe</a:t>
            </a:r>
            <a:r>
              <a:rPr lang="hu-HU" altLang="en-US" sz="1000" dirty="0" smtClean="0">
                <a:solidFill>
                  <a:srgbClr val="8C2532"/>
                </a:solidFill>
                <a:latin typeface="Arial Narrow" panose="020B0606020202030204" pitchFamily="34" charset="0"/>
              </a:rPr>
              <a:t> András, Székely Vladimír, Bognár György, BME-EET 2017</a:t>
            </a:r>
            <a:endParaRPr lang="en-US" altLang="en-US" sz="900" b="0" dirty="0" smtClean="0">
              <a:solidFill>
                <a:srgbClr val="8C2532"/>
              </a:solidFill>
              <a:latin typeface="Arial Narrow" panose="020B0606020202030204" pitchFamily="34" charset="0"/>
            </a:endParaRPr>
          </a:p>
        </p:txBody>
      </p:sp>
      <p:sp>
        <p:nvSpPr>
          <p:cNvPr id="77828" name="Slide Number Placeholder 4"/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fld id="{9AF655FC-111D-4584-964A-1B27E28BB4AF}" type="slidenum">
              <a:rPr lang="en-US" altLang="en-US" sz="1000">
                <a:solidFill>
                  <a:srgbClr val="8C2532"/>
                </a:solidFill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42</a:t>
            </a:fld>
            <a:endParaRPr lang="en-US" altLang="en-US" sz="1000">
              <a:solidFill>
                <a:srgbClr val="8C2532"/>
              </a:solidFill>
            </a:endParaRPr>
          </a:p>
        </p:txBody>
      </p:sp>
      <p:sp>
        <p:nvSpPr>
          <p:cNvPr id="77829" name="Rectangle 4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hu-HU" altLang="en-US" sz="3600" smtClean="0"/>
              <a:t>Példa a d</a:t>
            </a:r>
            <a:r>
              <a:rPr lang="en-US" altLang="en-US" sz="3600" smtClean="0"/>
              <a:t>iff</a:t>
            </a:r>
            <a:r>
              <a:rPr lang="hu-HU" altLang="en-US" sz="3600" smtClean="0"/>
              <a:t>úziós egyenlet megoldására</a:t>
            </a:r>
          </a:p>
        </p:txBody>
      </p:sp>
      <p:graphicFrame>
        <p:nvGraphicFramePr>
          <p:cNvPr id="457737" name="Object 9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3547568315"/>
              </p:ext>
            </p:extLst>
          </p:nvPr>
        </p:nvGraphicFramePr>
        <p:xfrm>
          <a:off x="761999" y="2834615"/>
          <a:ext cx="2276475" cy="79599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78234" name="Equation" r:id="rId4" imgW="1308100" imgH="457200" progId="Equation.3">
                  <p:embed/>
                </p:oleObj>
              </mc:Choice>
              <mc:Fallback>
                <p:oleObj name="Equation" r:id="rId4" imgW="1308100" imgH="457200" progId="Equation.3">
                  <p:embed/>
                  <p:pic>
                    <p:nvPicPr>
                      <p:cNvPr id="0" name="Object 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61999" y="2834615"/>
                        <a:ext cx="2276475" cy="795998"/>
                      </a:xfrm>
                      <a:prstGeom prst="rect">
                        <a:avLst/>
                      </a:prstGeom>
                      <a:solidFill>
                        <a:srgbClr val="C0C0C0">
                          <a:alpha val="50195"/>
                        </a:srgbClr>
                      </a:solidFill>
                      <a:ln w="9525">
                        <a:solidFill>
                          <a:srgbClr val="4D2885"/>
                        </a:solidFill>
                        <a:miter lim="800000"/>
                        <a:headEnd/>
                        <a:tailEnd/>
                      </a:ln>
                      <a:effectLst/>
                      <a:extLst/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77831" name="Picture 10" descr="DIFFLEN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02100" y="1422400"/>
            <a:ext cx="4972050" cy="4970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457739" name="Object 11"/>
          <p:cNvGraphicFramePr>
            <a:graphicFrameLocks noChangeAspect="1"/>
          </p:cNvGraphicFramePr>
          <p:nvPr/>
        </p:nvGraphicFramePr>
        <p:xfrm>
          <a:off x="381000" y="1371600"/>
          <a:ext cx="5105400" cy="8826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78235" name="Equation" r:id="rId7" imgW="2489200" imgH="431800" progId="Equation.3">
                  <p:embed/>
                </p:oleObj>
              </mc:Choice>
              <mc:Fallback>
                <p:oleObj name="Equation" r:id="rId7" imgW="2489200" imgH="431800" progId="Equation.3">
                  <p:embed/>
                  <p:pic>
                    <p:nvPicPr>
                      <p:cNvPr id="0" name="Object 1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81000" y="1371600"/>
                        <a:ext cx="5105400" cy="882650"/>
                      </a:xfrm>
                      <a:prstGeom prst="rect">
                        <a:avLst/>
                      </a:prstGeom>
                      <a:solidFill>
                        <a:srgbClr val="FFFF99"/>
                      </a:solidFill>
                      <a:ln w="38100">
                        <a:solidFill>
                          <a:srgbClr val="D5262B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57740" name="Object 12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1984962019"/>
              </p:ext>
            </p:extLst>
          </p:nvPr>
        </p:nvGraphicFramePr>
        <p:xfrm>
          <a:off x="761999" y="3783940"/>
          <a:ext cx="2276475" cy="79599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78236" name="Equation" r:id="rId9" imgW="1308100" imgH="457200" progId="Equation.3">
                  <p:embed/>
                </p:oleObj>
              </mc:Choice>
              <mc:Fallback>
                <p:oleObj name="Equation" r:id="rId9" imgW="1308100" imgH="457200" progId="Equation.3">
                  <p:embed/>
                  <p:pic>
                    <p:nvPicPr>
                      <p:cNvPr id="0" name="Object 1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0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61999" y="3783940"/>
                        <a:ext cx="2276475" cy="795998"/>
                      </a:xfrm>
                      <a:prstGeom prst="rect">
                        <a:avLst/>
                      </a:prstGeom>
                      <a:solidFill>
                        <a:srgbClr val="C0C0C0">
                          <a:alpha val="50195"/>
                        </a:srgbClr>
                      </a:solidFill>
                      <a:ln w="9525">
                        <a:solidFill>
                          <a:srgbClr val="4D2885"/>
                        </a:solidFill>
                        <a:miter lim="800000"/>
                        <a:headEnd/>
                        <a:tailEnd/>
                      </a:ln>
                      <a:effectLst/>
                      <a:extLst/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57741" name="Object 13"/>
          <p:cNvGraphicFramePr>
            <a:graphicFrameLocks noChangeAspect="1"/>
          </p:cNvGraphicFramePr>
          <p:nvPr/>
        </p:nvGraphicFramePr>
        <p:xfrm>
          <a:off x="228600" y="4864100"/>
          <a:ext cx="4572000" cy="53657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78237" name="Equation" r:id="rId11" imgW="2260600" imgH="266700" progId="Equation.3">
                  <p:embed/>
                </p:oleObj>
              </mc:Choice>
              <mc:Fallback>
                <p:oleObj name="Equation" r:id="rId11" imgW="2260600" imgH="266700" progId="Equation.3">
                  <p:embed/>
                  <p:pic>
                    <p:nvPicPr>
                      <p:cNvPr id="0" name="Object 1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28600" y="4864100"/>
                        <a:ext cx="4572000" cy="536575"/>
                      </a:xfrm>
                      <a:prstGeom prst="rect">
                        <a:avLst/>
                      </a:prstGeom>
                      <a:solidFill>
                        <a:schemeClr val="bg1"/>
                      </a:solidFill>
                      <a:ln w="28575">
                        <a:solidFill>
                          <a:srgbClr val="D5262B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77835" name="Text Box 15"/>
          <p:cNvSpPr txBox="1">
            <a:spLocks noChangeArrowheads="1"/>
          </p:cNvSpPr>
          <p:nvPr/>
        </p:nvSpPr>
        <p:spPr bwMode="auto">
          <a:xfrm>
            <a:off x="7531100" y="2946400"/>
            <a:ext cx="381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2400" b="1">
                <a:solidFill>
                  <a:schemeClr val="tx1"/>
                </a:solidFill>
                <a:latin typeface="Bookman Old Style" panose="02050604050505020204" pitchFamily="18" charset="0"/>
              </a:rPr>
              <a:t>p</a:t>
            </a:r>
            <a:endParaRPr lang="en-US" altLang="en-US" sz="2400">
              <a:solidFill>
                <a:schemeClr val="tx1"/>
              </a:solidFill>
              <a:latin typeface="Bookman Old Style" panose="02050604050505020204" pitchFamily="18" charset="0"/>
            </a:endParaRPr>
          </a:p>
        </p:txBody>
      </p:sp>
      <p:grpSp>
        <p:nvGrpSpPr>
          <p:cNvPr id="2" name="Group 17"/>
          <p:cNvGrpSpPr>
            <a:grpSpLocks/>
          </p:cNvGrpSpPr>
          <p:nvPr/>
        </p:nvGrpSpPr>
        <p:grpSpPr bwMode="auto">
          <a:xfrm>
            <a:off x="1295400" y="5613400"/>
            <a:ext cx="4686300" cy="636588"/>
            <a:chOff x="816" y="3536"/>
            <a:chExt cx="2952" cy="401"/>
          </a:xfrm>
        </p:grpSpPr>
        <p:graphicFrame>
          <p:nvGraphicFramePr>
            <p:cNvPr id="77837" name="Object 14"/>
            <p:cNvGraphicFramePr>
              <a:graphicFrameLocks noChangeAspect="1"/>
            </p:cNvGraphicFramePr>
            <p:nvPr/>
          </p:nvGraphicFramePr>
          <p:xfrm>
            <a:off x="816" y="3536"/>
            <a:ext cx="1152" cy="401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spid="_x0000_s78238" name="Equation" r:id="rId13" imgW="761669" imgH="266584" progId="Equation.3">
                    <p:embed/>
                  </p:oleObj>
                </mc:Choice>
                <mc:Fallback>
                  <p:oleObj name="Equation" r:id="rId13" imgW="761669" imgH="266584" progId="Equation.3">
                    <p:embed/>
                    <p:pic>
                      <p:nvPicPr>
                        <p:cNvPr id="0" name="Object 14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14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816" y="3536"/>
                          <a:ext cx="1152" cy="401"/>
                        </a:xfrm>
                        <a:prstGeom prst="rect">
                          <a:avLst/>
                        </a:prstGeom>
                        <a:solidFill>
                          <a:srgbClr val="FFFF99"/>
                        </a:solidFill>
                        <a:ln w="38100">
                          <a:solidFill>
                            <a:srgbClr val="D5262B"/>
                          </a:solidFill>
                          <a:miter lim="800000"/>
                          <a:headEnd/>
                          <a:tailEnd/>
                        </a:ln>
                        <a:effectLst/>
                        <a:extLs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chemeClr val="bg2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77838" name="Text Box 16"/>
            <p:cNvSpPr txBox="1">
              <a:spLocks noChangeArrowheads="1"/>
            </p:cNvSpPr>
            <p:nvPr/>
          </p:nvSpPr>
          <p:spPr bwMode="auto">
            <a:xfrm>
              <a:off x="2064" y="3714"/>
              <a:ext cx="1704" cy="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587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SzPct val="80000"/>
                <a:buFont typeface="Arial" panose="020B0604020202020204" pitchFamily="34" charset="0"/>
                <a:buChar char="►"/>
                <a:defRPr sz="2800">
                  <a:solidFill>
                    <a:srgbClr val="4D2885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Font typeface="Wingdings" panose="05000000000000000000" pitchFamily="2" charset="2"/>
                <a:buChar char="§"/>
                <a:defRPr sz="2400">
                  <a:solidFill>
                    <a:srgbClr val="4D2885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Char char="•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Char char="–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lnSpc>
                  <a:spcPct val="85000"/>
                </a:lnSpc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en-US" sz="2000" b="1">
                  <a:solidFill>
                    <a:srgbClr val="D5262B"/>
                  </a:solidFill>
                </a:rPr>
                <a:t>diffuzi</a:t>
              </a:r>
              <a:r>
                <a:rPr lang="hu-HU" altLang="en-US" sz="2000" b="1">
                  <a:solidFill>
                    <a:srgbClr val="D5262B"/>
                  </a:solidFill>
                </a:rPr>
                <a:t>ós hossz</a:t>
              </a:r>
              <a:endParaRPr lang="en-US" altLang="en-US" sz="2000" b="1">
                <a:solidFill>
                  <a:srgbClr val="D5262B"/>
                </a:solidFill>
              </a:endParaRPr>
            </a:p>
          </p:txBody>
        </p:sp>
      </p:grpSp>
      <p:grpSp>
        <p:nvGrpSpPr>
          <p:cNvPr id="15" name="Csoportba foglalás 14"/>
          <p:cNvGrpSpPr/>
          <p:nvPr/>
        </p:nvGrpSpPr>
        <p:grpSpPr>
          <a:xfrm>
            <a:off x="5662945" y="2438400"/>
            <a:ext cx="2211055" cy="1114425"/>
            <a:chOff x="5662945" y="2438400"/>
            <a:chExt cx="2211055" cy="1114425"/>
          </a:xfrm>
        </p:grpSpPr>
        <p:grpSp>
          <p:nvGrpSpPr>
            <p:cNvPr id="16" name="Csoportba foglalás 15"/>
            <p:cNvGrpSpPr/>
            <p:nvPr/>
          </p:nvGrpSpPr>
          <p:grpSpPr>
            <a:xfrm>
              <a:off x="7569200" y="3087025"/>
              <a:ext cx="304800" cy="316575"/>
              <a:chOff x="514350" y="4895518"/>
              <a:chExt cx="304800" cy="316575"/>
            </a:xfrm>
          </p:grpSpPr>
          <p:sp>
            <p:nvSpPr>
              <p:cNvPr id="18" name="Ellipszis 17"/>
              <p:cNvSpPr/>
              <p:nvPr/>
            </p:nvSpPr>
            <p:spPr bwMode="auto">
              <a:xfrm>
                <a:off x="514350" y="4924093"/>
                <a:ext cx="288000" cy="288000"/>
              </a:xfrm>
              <a:prstGeom prst="ellipse">
                <a:avLst/>
              </a:prstGeom>
              <a:solidFill>
                <a:srgbClr val="FF33CC"/>
              </a:solidFill>
              <a:ln w="1587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85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 smtClean="0">
                  <a:ln>
                    <a:noFill/>
                  </a:ln>
                  <a:solidFill>
                    <a:srgbClr val="4D2885"/>
                  </a:solidFill>
                  <a:effectLst/>
                  <a:latin typeface="Arial" charset="0"/>
                </a:endParaRPr>
              </a:p>
            </p:txBody>
          </p:sp>
          <p:sp>
            <p:nvSpPr>
              <p:cNvPr id="19" name="Szövegdoboz 18"/>
              <p:cNvSpPr txBox="1"/>
              <p:nvPr/>
            </p:nvSpPr>
            <p:spPr>
              <a:xfrm>
                <a:off x="514350" y="4895518"/>
                <a:ext cx="304800" cy="3077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hu-HU" sz="1400" b="1" dirty="0" smtClean="0">
                    <a:solidFill>
                      <a:schemeClr val="bg1"/>
                    </a:solidFill>
                  </a:rPr>
                  <a:t>p</a:t>
                </a:r>
                <a:endParaRPr lang="en-US" sz="1400" b="1" dirty="0">
                  <a:solidFill>
                    <a:schemeClr val="bg1"/>
                  </a:solidFill>
                </a:endParaRPr>
              </a:p>
            </p:txBody>
          </p:sp>
        </p:grpSp>
        <p:cxnSp>
          <p:nvCxnSpPr>
            <p:cNvPr id="17" name="Egyenes összekötő 16"/>
            <p:cNvCxnSpPr/>
            <p:nvPr/>
          </p:nvCxnSpPr>
          <p:spPr bwMode="auto">
            <a:xfrm>
              <a:off x="5662945" y="2438400"/>
              <a:ext cx="0" cy="1114425"/>
            </a:xfrm>
            <a:prstGeom prst="line">
              <a:avLst/>
            </a:prstGeom>
            <a:noFill/>
            <a:ln w="66675" cap="flat" cmpd="sng" algn="ctr">
              <a:solidFill>
                <a:srgbClr val="0000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grpSp>
        <p:nvGrpSpPr>
          <p:cNvPr id="20" name="Csoportba foglalás 19"/>
          <p:cNvGrpSpPr/>
          <p:nvPr/>
        </p:nvGrpSpPr>
        <p:grpSpPr>
          <a:xfrm>
            <a:off x="434975" y="2238345"/>
            <a:ext cx="3516646" cy="422002"/>
            <a:chOff x="434975" y="2238345"/>
            <a:chExt cx="3516646" cy="422002"/>
          </a:xfrm>
        </p:grpSpPr>
        <p:sp>
          <p:nvSpPr>
            <p:cNvPr id="21" name="Szövegdoboz 20"/>
            <p:cNvSpPr txBox="1"/>
            <p:nvPr/>
          </p:nvSpPr>
          <p:spPr>
            <a:xfrm>
              <a:off x="434975" y="2260237"/>
              <a:ext cx="685800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hu-HU" dirty="0" smtClean="0">
                  <a:solidFill>
                    <a:sysClr val="windowText" lastClr="000000"/>
                  </a:solidFill>
                </a:rPr>
                <a:t>0</a:t>
              </a:r>
              <a:endParaRPr lang="en-US" dirty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2" name="Szövegdoboz 21"/>
            <p:cNvSpPr txBox="1"/>
            <p:nvPr/>
          </p:nvSpPr>
          <p:spPr>
            <a:xfrm>
              <a:off x="1801813" y="2238345"/>
              <a:ext cx="685800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hu-HU" dirty="0" smtClean="0">
                  <a:solidFill>
                    <a:sysClr val="windowText" lastClr="000000"/>
                  </a:solidFill>
                </a:rPr>
                <a:t>0</a:t>
              </a:r>
              <a:endParaRPr lang="en-US" dirty="0">
                <a:solidFill>
                  <a:sysClr val="windowText" lastClr="000000"/>
                </a:solidFill>
              </a:endParaRPr>
            </a:p>
          </p:txBody>
        </p:sp>
        <p:sp>
          <p:nvSpPr>
            <p:cNvPr id="23" name="Szövegdoboz 22"/>
            <p:cNvSpPr txBox="1"/>
            <p:nvPr/>
          </p:nvSpPr>
          <p:spPr>
            <a:xfrm>
              <a:off x="3093694" y="2260207"/>
              <a:ext cx="857927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hu-HU" dirty="0" smtClean="0">
                  <a:solidFill>
                    <a:sysClr val="windowText" lastClr="000000"/>
                  </a:solidFill>
                </a:rPr>
                <a:t>d</a:t>
              </a:r>
              <a:r>
                <a:rPr lang="hu-HU" baseline="30000" dirty="0" smtClean="0">
                  <a:solidFill>
                    <a:sysClr val="windowText" lastClr="000000"/>
                  </a:solidFill>
                </a:rPr>
                <a:t>2</a:t>
              </a:r>
              <a:r>
                <a:rPr lang="hu-HU" dirty="0" smtClean="0">
                  <a:solidFill>
                    <a:sysClr val="windowText" lastClr="000000"/>
                  </a:solidFill>
                </a:rPr>
                <a:t>/dx</a:t>
              </a:r>
              <a:r>
                <a:rPr lang="hu-HU" baseline="30000" dirty="0" smtClean="0">
                  <a:solidFill>
                    <a:sysClr val="windowText" lastClr="000000"/>
                  </a:solidFill>
                </a:rPr>
                <a:t>2</a:t>
              </a:r>
              <a:endParaRPr lang="en-US" baseline="30000" dirty="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5" name="Csoportba foglalás 4"/>
          <p:cNvGrpSpPr/>
          <p:nvPr/>
        </p:nvGrpSpPr>
        <p:grpSpPr>
          <a:xfrm>
            <a:off x="2371725" y="3429000"/>
            <a:ext cx="6772275" cy="523875"/>
            <a:chOff x="2371725" y="3429000"/>
            <a:chExt cx="6772275" cy="523875"/>
          </a:xfrm>
        </p:grpSpPr>
        <p:sp>
          <p:nvSpPr>
            <p:cNvPr id="3" name="Szabadkézi sokszög 2"/>
            <p:cNvSpPr/>
            <p:nvPr/>
          </p:nvSpPr>
          <p:spPr bwMode="auto">
            <a:xfrm>
              <a:off x="2371725" y="3429000"/>
              <a:ext cx="57975" cy="523875"/>
            </a:xfrm>
            <a:custGeom>
              <a:avLst/>
              <a:gdLst>
                <a:gd name="connsiteX0" fmla="*/ 0 w 57975"/>
                <a:gd name="connsiteY0" fmla="*/ 0 h 523875"/>
                <a:gd name="connsiteX1" fmla="*/ 57150 w 57975"/>
                <a:gd name="connsiteY1" fmla="*/ 257175 h 523875"/>
                <a:gd name="connsiteX2" fmla="*/ 28575 w 57975"/>
                <a:gd name="connsiteY2" fmla="*/ 52387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975" h="523875">
                  <a:moveTo>
                    <a:pt x="0" y="0"/>
                  </a:moveTo>
                  <a:cubicBezTo>
                    <a:pt x="26194" y="84931"/>
                    <a:pt x="52388" y="169863"/>
                    <a:pt x="57150" y="257175"/>
                  </a:cubicBezTo>
                  <a:cubicBezTo>
                    <a:pt x="61912" y="344487"/>
                    <a:pt x="45243" y="434181"/>
                    <a:pt x="28575" y="523875"/>
                  </a:cubicBezTo>
                </a:path>
              </a:pathLst>
            </a:custGeom>
            <a:noFill/>
            <a:ln w="254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indent="0" algn="l" defTabSz="914400" rtl="0" eaLnBrk="0" fontAlgn="base" latinLnBrk="0" hangingPunct="0">
                <a:lnSpc>
                  <a:spcPct val="85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 smtClean="0">
                <a:ln>
                  <a:noFill/>
                </a:ln>
                <a:solidFill>
                  <a:srgbClr val="4D2885"/>
                </a:solidFill>
                <a:effectLst/>
                <a:latin typeface="Arial" charset="0"/>
              </a:endParaRPr>
            </a:p>
          </p:txBody>
        </p:sp>
        <p:sp>
          <p:nvSpPr>
            <p:cNvPr id="4" name="Szövegdoboz 3"/>
            <p:cNvSpPr txBox="1"/>
            <p:nvPr/>
          </p:nvSpPr>
          <p:spPr>
            <a:xfrm>
              <a:off x="3124200" y="3568313"/>
              <a:ext cx="6019800" cy="276999"/>
            </a:xfrm>
            <a:prstGeom prst="rect">
              <a:avLst/>
            </a:prstGeom>
            <a:noFill/>
          </p:spPr>
          <p:txBody>
            <a:bodyPr wrap="square" lIns="0" rIns="0" rtlCol="0">
              <a:spAutoFit/>
            </a:bodyPr>
            <a:lstStyle/>
            <a:p>
              <a:r>
                <a:rPr lang="hu-HU" sz="1200" dirty="0" smtClean="0">
                  <a:solidFill>
                    <a:srgbClr val="FF0000"/>
                  </a:solidFill>
                </a:rPr>
                <a:t>Termikus egyensúlynak megfelelő generációs ráta modellje a p típusú anyagban</a:t>
              </a:r>
              <a:endParaRPr lang="en-US" sz="1200" dirty="0">
                <a:solidFill>
                  <a:srgbClr val="FF0000"/>
                </a:solidFill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77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77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577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Cím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err="1" smtClean="0"/>
              <a:t>Ugyanez</a:t>
            </a:r>
            <a:r>
              <a:rPr lang="en-US" dirty="0" smtClean="0"/>
              <a:t> </a:t>
            </a:r>
            <a:r>
              <a:rPr lang="en-US" dirty="0" err="1" smtClean="0"/>
              <a:t>fel</a:t>
            </a:r>
            <a:r>
              <a:rPr lang="hu-HU" dirty="0" smtClean="0"/>
              <a:t>írható lyukakra is:</a:t>
            </a:r>
            <a:endParaRPr lang="en-US" dirty="0"/>
          </a:p>
        </p:txBody>
      </p:sp>
      <p:sp>
        <p:nvSpPr>
          <p:cNvPr id="3" name="Dátum helye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hu-HU" smtClean="0"/>
              <a:t>2017.02.21.</a:t>
            </a:r>
            <a:endParaRPr lang="en-US" dirty="0"/>
          </a:p>
        </p:txBody>
      </p:sp>
      <p:sp>
        <p:nvSpPr>
          <p:cNvPr id="4" name="Élőláb helye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hu-HU" smtClean="0"/>
              <a:t>Mikroelektronika - Félvezető fizikai alapok © Poppe András, Székely Vladimír, Bognár György, BME-EET 2017</a:t>
            </a:r>
            <a:endParaRPr lang="en-US" sz="900" b="0" dirty="0"/>
          </a:p>
        </p:txBody>
      </p:sp>
      <p:sp>
        <p:nvSpPr>
          <p:cNvPr id="5" name="Dia számának helye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4CC34BD2-3722-49F4-A8C6-E259D8BC86B2}" type="slidenum">
              <a:rPr lang="en-US" altLang="hu-HU" smtClean="0"/>
              <a:pPr>
                <a:defRPr/>
              </a:pPr>
              <a:t>43</a:t>
            </a:fld>
            <a:endParaRPr lang="en-US" altLang="hu-HU"/>
          </a:p>
        </p:txBody>
      </p:sp>
      <p:graphicFrame>
        <p:nvGraphicFramePr>
          <p:cNvPr id="6" name="Object 11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3806233881"/>
              </p:ext>
            </p:extLst>
          </p:nvPr>
        </p:nvGraphicFramePr>
        <p:xfrm>
          <a:off x="1214438" y="1595438"/>
          <a:ext cx="6278562" cy="10382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49512" name="Equation" r:id="rId3" imgW="2679700" imgH="444500" progId="Equation.3">
                  <p:embed/>
                </p:oleObj>
              </mc:Choice>
              <mc:Fallback>
                <p:oleObj name="Equation" r:id="rId3" imgW="2679700" imgH="444500" progId="Equation.3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214438" y="1595438"/>
                        <a:ext cx="6278562" cy="1038225"/>
                      </a:xfrm>
                      <a:prstGeom prst="rect">
                        <a:avLst/>
                      </a:prstGeom>
                      <a:solidFill>
                        <a:srgbClr val="FFFF99"/>
                      </a:solidFill>
                      <a:ln w="38100">
                        <a:solidFill>
                          <a:srgbClr val="D5262B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Lefelé nyíl 6"/>
          <p:cNvSpPr/>
          <p:nvPr/>
        </p:nvSpPr>
        <p:spPr bwMode="auto">
          <a:xfrm>
            <a:off x="3971925" y="3028950"/>
            <a:ext cx="733425" cy="762000"/>
          </a:xfrm>
          <a:prstGeom prst="downArrow">
            <a:avLst/>
          </a:prstGeom>
          <a:noFill/>
          <a:ln w="15875" cap="flat" cmpd="sng" algn="ctr">
            <a:solidFill>
              <a:srgbClr val="4D2885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  <a:spAutoFit/>
          </a:bodyPr>
          <a:lstStyle/>
          <a:p>
            <a:pPr marL="0" marR="0" indent="0" algn="l" defTabSz="914400" rtl="0" eaLnBrk="0" fontAlgn="base" latinLnBrk="0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000" b="0" i="0" u="none" strike="noStrike" cap="none" normalizeH="0" baseline="0" smtClean="0">
              <a:ln>
                <a:noFill/>
              </a:ln>
              <a:solidFill>
                <a:srgbClr val="4D2885"/>
              </a:solidFill>
              <a:effectLst/>
              <a:latin typeface="Arial" charset="0"/>
            </a:endParaRPr>
          </a:p>
        </p:txBody>
      </p:sp>
      <p:graphicFrame>
        <p:nvGraphicFramePr>
          <p:cNvPr id="9" name="Object 14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1726133127"/>
              </p:ext>
            </p:extLst>
          </p:nvPr>
        </p:nvGraphicFramePr>
        <p:xfrm>
          <a:off x="3418681" y="4231481"/>
          <a:ext cx="1828800" cy="636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49513" name="Equation" r:id="rId5" imgW="761669" imgH="266584" progId="Equation.3">
                  <p:embed/>
                </p:oleObj>
              </mc:Choice>
              <mc:Fallback>
                <p:oleObj name="Equation" r:id="rId5" imgW="761669" imgH="266584" progId="Equation.3">
                  <p:embed/>
                  <p:pic>
                    <p:nvPicPr>
                      <p:cNvPr id="0" name="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418681" y="4231481"/>
                        <a:ext cx="1828800" cy="636588"/>
                      </a:xfrm>
                      <a:prstGeom prst="rect">
                        <a:avLst/>
                      </a:prstGeom>
                      <a:solidFill>
                        <a:srgbClr val="FFFF99"/>
                      </a:solidFill>
                      <a:ln w="38100">
                        <a:solidFill>
                          <a:srgbClr val="D5262B"/>
                        </a:solidFill>
                        <a:miter lim="800000"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128415751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Date Placeholder 3"/>
          <p:cNvSpPr>
            <a:spLocks noGrp="1"/>
          </p:cNvSpPr>
          <p:nvPr>
            <p:ph type="dt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hu-HU" altLang="en-US" sz="1000" dirty="0" smtClean="0"/>
              <a:t>2017.02.21.</a:t>
            </a:r>
            <a:endParaRPr lang="en-US" altLang="en-US" sz="1000" dirty="0" smtClean="0"/>
          </a:p>
        </p:txBody>
      </p:sp>
      <p:sp>
        <p:nvSpPr>
          <p:cNvPr id="20483" name="Footer Placeholder 4"/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hu-HU" altLang="en-US" sz="1000" dirty="0" smtClean="0">
                <a:solidFill>
                  <a:srgbClr val="8C2532"/>
                </a:solidFill>
                <a:latin typeface="Arial Narrow" panose="020B0606020202030204" pitchFamily="34" charset="0"/>
              </a:rPr>
              <a:t>Mikroelektronika - Félvezető fizikai alapok © </a:t>
            </a:r>
            <a:r>
              <a:rPr lang="hu-HU" altLang="en-US" sz="1000" dirty="0" err="1" smtClean="0">
                <a:solidFill>
                  <a:srgbClr val="8C2532"/>
                </a:solidFill>
                <a:latin typeface="Arial Narrow" panose="020B0606020202030204" pitchFamily="34" charset="0"/>
              </a:rPr>
              <a:t>Poppe</a:t>
            </a:r>
            <a:r>
              <a:rPr lang="hu-HU" altLang="en-US" sz="1000" dirty="0" smtClean="0">
                <a:solidFill>
                  <a:srgbClr val="8C2532"/>
                </a:solidFill>
                <a:latin typeface="Arial Narrow" panose="020B0606020202030204" pitchFamily="34" charset="0"/>
              </a:rPr>
              <a:t> András, Székely Vladimír, Bognár György, BME-EET 2017</a:t>
            </a:r>
            <a:endParaRPr lang="en-US" altLang="en-US" sz="900" b="0" dirty="0" smtClean="0">
              <a:solidFill>
                <a:srgbClr val="8C2532"/>
              </a:solidFill>
              <a:latin typeface="Arial Narrow" panose="020B0606020202030204" pitchFamily="34" charset="0"/>
            </a:endParaRPr>
          </a:p>
        </p:txBody>
      </p:sp>
      <p:sp>
        <p:nvSpPr>
          <p:cNvPr id="20484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fld id="{56EE0046-9C41-4664-B7FF-B89F84C6B837}" type="slidenum">
              <a:rPr lang="en-US" altLang="en-US" sz="1000">
                <a:solidFill>
                  <a:srgbClr val="8C2532"/>
                </a:solidFill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5</a:t>
            </a:fld>
            <a:endParaRPr lang="en-US" altLang="en-US" sz="1000">
              <a:solidFill>
                <a:srgbClr val="8C2532"/>
              </a:solidFill>
            </a:endParaRPr>
          </a:p>
        </p:txBody>
      </p:sp>
      <p:pic>
        <p:nvPicPr>
          <p:cNvPr id="20485" name="Picture 2" descr="sav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62050" y="1028700"/>
            <a:ext cx="6686550" cy="3382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486" name="Rectangle 6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hu-HU" altLang="en-US" smtClean="0"/>
              <a:t>Veg</a:t>
            </a:r>
            <a:r>
              <a:rPr lang="en-US" altLang="en-US" smtClean="0"/>
              <a:t>y</a:t>
            </a:r>
            <a:r>
              <a:rPr lang="hu-HU" altLang="en-US" smtClean="0"/>
              <a:t>érték sáv, vezetési sáv</a:t>
            </a:r>
          </a:p>
        </p:txBody>
      </p:sp>
      <p:sp>
        <p:nvSpPr>
          <p:cNvPr id="20487" name="Text Box 10"/>
          <p:cNvSpPr txBox="1">
            <a:spLocks noChangeArrowheads="1"/>
          </p:cNvSpPr>
          <p:nvPr/>
        </p:nvSpPr>
        <p:spPr bwMode="auto">
          <a:xfrm>
            <a:off x="101834" y="4718120"/>
            <a:ext cx="8806982" cy="172970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666750" indent="-666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50000"/>
              </a:spcBef>
              <a:buClrTx/>
              <a:buSzTx/>
            </a:pPr>
            <a:r>
              <a:rPr lang="hu-HU" altLang="en-US" sz="2400" b="1" dirty="0" smtClean="0">
                <a:cs typeface="Arial" panose="020B0604020202020204" pitchFamily="34" charset="0"/>
              </a:rPr>
              <a:t>Áramvezetési szempontból két sáv kiemelkedően fontos:</a:t>
            </a:r>
          </a:p>
          <a:p>
            <a:pPr lvl="1">
              <a:lnSpc>
                <a:spcPct val="80000"/>
              </a:lnSpc>
              <a:spcBef>
                <a:spcPct val="50000"/>
              </a:spcBef>
              <a:buClrTx/>
            </a:pPr>
            <a:r>
              <a:rPr lang="hu-HU" altLang="en-US" sz="2000" b="1" dirty="0" smtClean="0">
                <a:cs typeface="Arial" panose="020B0604020202020204" pitchFamily="34" charset="0"/>
              </a:rPr>
              <a:t>legmagasabb energia szintű, (majdnem) teli sáv (betöltött)</a:t>
            </a:r>
          </a:p>
          <a:p>
            <a:pPr lvl="1">
              <a:lnSpc>
                <a:spcPct val="80000"/>
              </a:lnSpc>
              <a:spcBef>
                <a:spcPct val="50000"/>
              </a:spcBef>
              <a:buClrTx/>
            </a:pPr>
            <a:r>
              <a:rPr lang="hu-HU" altLang="en-US" sz="2000" b="1" dirty="0" smtClean="0">
                <a:cs typeface="Arial" panose="020B0604020202020204" pitchFamily="34" charset="0"/>
              </a:rPr>
              <a:t>a legalacsonyabb energia szintű, (majdnem) üres sáv (betöltetlen</a:t>
            </a:r>
            <a:r>
              <a:rPr lang="hu-HU" altLang="en-US" sz="1600" b="1" dirty="0" smtClean="0">
                <a:cs typeface="Arial" panose="020B0604020202020204" pitchFamily="34" charset="0"/>
              </a:rPr>
              <a:t>)</a:t>
            </a:r>
            <a:endParaRPr lang="hu-HU" altLang="en-US" sz="1600" b="1" dirty="0">
              <a:cs typeface="Arial" panose="020B0604020202020204" pitchFamily="34" charset="0"/>
            </a:endParaRPr>
          </a:p>
        </p:txBody>
      </p:sp>
      <p:sp>
        <p:nvSpPr>
          <p:cNvPr id="20488" name="Téglalap 1"/>
          <p:cNvSpPr>
            <a:spLocks noChangeArrowheads="1"/>
          </p:cNvSpPr>
          <p:nvPr/>
        </p:nvSpPr>
        <p:spPr bwMode="auto">
          <a:xfrm>
            <a:off x="7599363" y="1341438"/>
            <a:ext cx="1203325" cy="404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r>
              <a:rPr lang="hu-HU" altLang="en-US" sz="2400" b="1"/>
              <a:t>T = 0 K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Date Placeholder 3"/>
          <p:cNvSpPr>
            <a:spLocks noGrp="1"/>
          </p:cNvSpPr>
          <p:nvPr>
            <p:ph type="dt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hu-HU" altLang="en-US" sz="1000" dirty="0" smtClean="0"/>
              <a:t>2017.02.21.</a:t>
            </a:r>
            <a:endParaRPr lang="en-US" altLang="en-US" sz="1000" dirty="0" smtClean="0"/>
          </a:p>
        </p:txBody>
      </p:sp>
      <p:sp>
        <p:nvSpPr>
          <p:cNvPr id="20483" name="Footer Placeholder 4"/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hu-HU" altLang="en-US" sz="1000" dirty="0" smtClean="0">
                <a:solidFill>
                  <a:srgbClr val="8C2532"/>
                </a:solidFill>
                <a:latin typeface="Arial Narrow" panose="020B0606020202030204" pitchFamily="34" charset="0"/>
              </a:rPr>
              <a:t>Mikroelektronika - Félvezető fizikai alapok © </a:t>
            </a:r>
            <a:r>
              <a:rPr lang="hu-HU" altLang="en-US" sz="1000" dirty="0" err="1" smtClean="0">
                <a:solidFill>
                  <a:srgbClr val="8C2532"/>
                </a:solidFill>
                <a:latin typeface="Arial Narrow" panose="020B0606020202030204" pitchFamily="34" charset="0"/>
              </a:rPr>
              <a:t>Poppe</a:t>
            </a:r>
            <a:r>
              <a:rPr lang="hu-HU" altLang="en-US" sz="1000" dirty="0" smtClean="0">
                <a:solidFill>
                  <a:srgbClr val="8C2532"/>
                </a:solidFill>
                <a:latin typeface="Arial Narrow" panose="020B0606020202030204" pitchFamily="34" charset="0"/>
              </a:rPr>
              <a:t> András, Székely Vladimír, Bognár György, BME-EET 2017</a:t>
            </a:r>
            <a:endParaRPr lang="en-US" altLang="en-US" sz="900" b="0" dirty="0" smtClean="0">
              <a:solidFill>
                <a:srgbClr val="8C2532"/>
              </a:solidFill>
              <a:latin typeface="Arial Narrow" panose="020B0606020202030204" pitchFamily="34" charset="0"/>
            </a:endParaRPr>
          </a:p>
        </p:txBody>
      </p:sp>
      <p:sp>
        <p:nvSpPr>
          <p:cNvPr id="20484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fld id="{56EE0046-9C41-4664-B7FF-B89F84C6B837}" type="slidenum">
              <a:rPr lang="en-US" altLang="en-US" sz="1000">
                <a:solidFill>
                  <a:srgbClr val="8C2532"/>
                </a:solidFill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6</a:t>
            </a:fld>
            <a:endParaRPr lang="en-US" altLang="en-US" sz="1000">
              <a:solidFill>
                <a:srgbClr val="8C2532"/>
              </a:solidFill>
            </a:endParaRPr>
          </a:p>
        </p:txBody>
      </p:sp>
      <p:pic>
        <p:nvPicPr>
          <p:cNvPr id="20485" name="Picture 2" descr="sav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62050" y="1028700"/>
            <a:ext cx="6686550" cy="3382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486" name="Rectangle 6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hu-HU" altLang="en-US" smtClean="0"/>
              <a:t>Veg</a:t>
            </a:r>
            <a:r>
              <a:rPr lang="en-US" altLang="en-US" smtClean="0"/>
              <a:t>y</a:t>
            </a:r>
            <a:r>
              <a:rPr lang="hu-HU" altLang="en-US" smtClean="0"/>
              <a:t>érték sáv, vezetési sáv</a:t>
            </a:r>
          </a:p>
        </p:txBody>
      </p:sp>
      <p:sp>
        <p:nvSpPr>
          <p:cNvPr id="20487" name="Text Box 10"/>
          <p:cNvSpPr txBox="1">
            <a:spLocks noChangeArrowheads="1"/>
          </p:cNvSpPr>
          <p:nvPr/>
        </p:nvSpPr>
        <p:spPr bwMode="auto">
          <a:xfrm>
            <a:off x="101834" y="4718120"/>
            <a:ext cx="8806982" cy="17789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666750" indent="-666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0000"/>
              </a:lnSpc>
              <a:spcBef>
                <a:spcPct val="50000"/>
              </a:spcBef>
              <a:buClrTx/>
              <a:buSzTx/>
            </a:pPr>
            <a:r>
              <a:rPr lang="hu-HU" altLang="en-US" sz="2400" dirty="0"/>
              <a:t>Kémiai kötéseket a legkülső </a:t>
            </a:r>
            <a:r>
              <a:rPr lang="hu-HU" altLang="en-US" sz="2400" dirty="0" smtClean="0"/>
              <a:t>elektron héjon (legmagasabb energiaszintű betöltött sáv)  </a:t>
            </a:r>
            <a:r>
              <a:rPr lang="hu-HU" altLang="en-US" sz="2400" dirty="0"/>
              <a:t>található elektronok tudnak </a:t>
            </a:r>
            <a:r>
              <a:rPr lang="hu-HU" altLang="en-US" sz="2400" dirty="0" smtClean="0"/>
              <a:t>kialakítani</a:t>
            </a:r>
          </a:p>
          <a:p>
            <a:pPr>
              <a:lnSpc>
                <a:spcPct val="80000"/>
              </a:lnSpc>
              <a:spcBef>
                <a:spcPct val="50000"/>
              </a:spcBef>
              <a:buClrTx/>
              <a:buSzTx/>
            </a:pPr>
            <a:r>
              <a:rPr lang="hu-HU" altLang="en-US" sz="2400" b="1" dirty="0" smtClean="0"/>
              <a:t>Vegyértéksávban</a:t>
            </a:r>
            <a:r>
              <a:rPr lang="hu-HU" altLang="en-US" sz="2400" dirty="0" smtClean="0"/>
              <a:t> elektronok lokalizáltak!</a:t>
            </a:r>
          </a:p>
          <a:p>
            <a:pPr>
              <a:lnSpc>
                <a:spcPct val="80000"/>
              </a:lnSpc>
              <a:spcBef>
                <a:spcPct val="50000"/>
              </a:spcBef>
              <a:buClrTx/>
              <a:buSzTx/>
            </a:pPr>
            <a:endParaRPr lang="hu-HU" altLang="en-US" sz="1600" b="1" dirty="0">
              <a:cs typeface="Arial" panose="020B0604020202020204" pitchFamily="34" charset="0"/>
            </a:endParaRPr>
          </a:p>
        </p:txBody>
      </p:sp>
      <p:sp>
        <p:nvSpPr>
          <p:cNvPr id="20488" name="Téglalap 1"/>
          <p:cNvSpPr>
            <a:spLocks noChangeArrowheads="1"/>
          </p:cNvSpPr>
          <p:nvPr/>
        </p:nvSpPr>
        <p:spPr bwMode="auto">
          <a:xfrm>
            <a:off x="7599363" y="1341438"/>
            <a:ext cx="1203325" cy="404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85000"/>
              </a:lnSpc>
              <a:spcBef>
                <a:spcPct val="50000"/>
              </a:spcBef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85000"/>
              </a:lnSpc>
              <a:spcBef>
                <a:spcPct val="50000"/>
              </a:spcBef>
              <a:spcAft>
                <a:spcPct val="0"/>
              </a:spcAft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r>
              <a:rPr lang="hu-HU" altLang="en-US" sz="2400" b="1"/>
              <a:t>T = 0 K</a:t>
            </a:r>
          </a:p>
        </p:txBody>
      </p:sp>
    </p:spTree>
    <p:extLst>
      <p:ext uri="{BB962C8B-B14F-4D97-AF65-F5344CB8AC3E}">
        <p14:creationId xmlns:p14="http://schemas.microsoft.com/office/powerpoint/2010/main" val="120973622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30" name="Date Placeholder 3"/>
          <p:cNvSpPr>
            <a:spLocks noGrp="1"/>
          </p:cNvSpPr>
          <p:nvPr>
            <p:ph type="dt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hu-HU" altLang="en-US" sz="1000" dirty="0" smtClean="0"/>
              <a:t>2017.02.21.</a:t>
            </a:r>
            <a:endParaRPr lang="en-US" altLang="en-US" sz="1000" dirty="0" smtClean="0"/>
          </a:p>
        </p:txBody>
      </p:sp>
      <p:sp>
        <p:nvSpPr>
          <p:cNvPr id="22531" name="Footer Placeholder 4"/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hu-HU" altLang="en-US" sz="1000" dirty="0" smtClean="0">
                <a:solidFill>
                  <a:srgbClr val="8C2532"/>
                </a:solidFill>
                <a:latin typeface="Arial Narrow" panose="020B0606020202030204" pitchFamily="34" charset="0"/>
              </a:rPr>
              <a:t>Mikroelektronika - Félvezető fizikai alapok © </a:t>
            </a:r>
            <a:r>
              <a:rPr lang="hu-HU" altLang="en-US" sz="1000" dirty="0" err="1" smtClean="0">
                <a:solidFill>
                  <a:srgbClr val="8C2532"/>
                </a:solidFill>
                <a:latin typeface="Arial Narrow" panose="020B0606020202030204" pitchFamily="34" charset="0"/>
              </a:rPr>
              <a:t>Poppe</a:t>
            </a:r>
            <a:r>
              <a:rPr lang="hu-HU" altLang="en-US" sz="1000" dirty="0" smtClean="0">
                <a:solidFill>
                  <a:srgbClr val="8C2532"/>
                </a:solidFill>
                <a:latin typeface="Arial Narrow" panose="020B0606020202030204" pitchFamily="34" charset="0"/>
              </a:rPr>
              <a:t> András, Székely Vladimír, Bognár György, BME-EET 2017</a:t>
            </a:r>
            <a:endParaRPr lang="en-US" altLang="en-US" sz="900" b="0" dirty="0" smtClean="0">
              <a:solidFill>
                <a:srgbClr val="8C2532"/>
              </a:solidFill>
              <a:latin typeface="Arial Narrow" panose="020B0606020202030204" pitchFamily="34" charset="0"/>
            </a:endParaRPr>
          </a:p>
        </p:txBody>
      </p:sp>
      <p:sp>
        <p:nvSpPr>
          <p:cNvPr id="22532" name="Slide Number Placeholder 5"/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fld id="{19CC7EB3-0B25-47F2-A2D5-AC611256F86B}" type="slidenum">
              <a:rPr lang="en-US" altLang="en-US" sz="1000">
                <a:solidFill>
                  <a:srgbClr val="8C2532"/>
                </a:solidFill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7</a:t>
            </a:fld>
            <a:endParaRPr lang="en-US" altLang="en-US" sz="1000">
              <a:solidFill>
                <a:srgbClr val="8C2532"/>
              </a:solidFill>
            </a:endParaRPr>
          </a:p>
        </p:txBody>
      </p:sp>
      <p:pic>
        <p:nvPicPr>
          <p:cNvPr id="22533" name="Picture 3" descr="sav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62050" y="1028700"/>
            <a:ext cx="6686550" cy="3382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" name="Group 9"/>
          <p:cNvGrpSpPr>
            <a:grpSpLocks/>
          </p:cNvGrpSpPr>
          <p:nvPr/>
        </p:nvGrpSpPr>
        <p:grpSpPr bwMode="auto">
          <a:xfrm>
            <a:off x="5635625" y="1930400"/>
            <a:ext cx="1319213" cy="1847850"/>
            <a:chOff x="3550" y="1216"/>
            <a:chExt cx="831" cy="1164"/>
          </a:xfrm>
        </p:grpSpPr>
        <p:sp>
          <p:nvSpPr>
            <p:cNvPr id="22538" name="Text Box 4"/>
            <p:cNvSpPr txBox="1">
              <a:spLocks noChangeAspect="1" noChangeArrowheads="1"/>
            </p:cNvSpPr>
            <p:nvPr/>
          </p:nvSpPr>
          <p:spPr bwMode="auto">
            <a:xfrm>
              <a:off x="3561" y="1216"/>
              <a:ext cx="820" cy="196"/>
            </a:xfrm>
            <a:prstGeom prst="rect">
              <a:avLst/>
            </a:prstGeom>
            <a:solidFill>
              <a:srgbClr val="C0C0C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587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SzPct val="80000"/>
                <a:buFont typeface="Arial" panose="020B0604020202020204" pitchFamily="34" charset="0"/>
                <a:buChar char="►"/>
                <a:defRPr sz="2800">
                  <a:solidFill>
                    <a:srgbClr val="4D2885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Font typeface="Wingdings" panose="05000000000000000000" pitchFamily="2" charset="2"/>
                <a:buChar char="§"/>
                <a:defRPr sz="2400">
                  <a:solidFill>
                    <a:srgbClr val="4D2885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Char char="•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Char char="–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lnSpc>
                  <a:spcPct val="85000"/>
                </a:lnSpc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en-US" altLang="en-US" sz="1200" b="1">
                  <a:solidFill>
                    <a:schemeClr val="tx1"/>
                  </a:solidFill>
                </a:rPr>
                <a:t>conductance band</a:t>
              </a:r>
              <a:endParaRPr lang="hu-HU" altLang="en-US" sz="1200" b="1">
                <a:solidFill>
                  <a:schemeClr val="tx1"/>
                </a:solidFill>
              </a:endParaRPr>
            </a:p>
          </p:txBody>
        </p:sp>
        <p:sp>
          <p:nvSpPr>
            <p:cNvPr id="22539" name="Text Box 5"/>
            <p:cNvSpPr txBox="1">
              <a:spLocks noChangeAspect="1" noChangeArrowheads="1"/>
            </p:cNvSpPr>
            <p:nvPr/>
          </p:nvSpPr>
          <p:spPr bwMode="auto">
            <a:xfrm>
              <a:off x="3550" y="2236"/>
              <a:ext cx="821" cy="144"/>
            </a:xfrm>
            <a:prstGeom prst="rect">
              <a:avLst/>
            </a:pr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587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36000" rIns="0" bIns="36000">
              <a:spAutoFit/>
            </a:bodyPr>
            <a:lstStyle>
              <a:lvl1pPr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SzPct val="80000"/>
                <a:buFont typeface="Arial" panose="020B0604020202020204" pitchFamily="34" charset="0"/>
                <a:buChar char="►"/>
                <a:defRPr sz="2800">
                  <a:solidFill>
                    <a:srgbClr val="4D2885"/>
                  </a:solidFill>
                  <a:latin typeface="Arial" panose="020B060402020202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Font typeface="Wingdings" panose="05000000000000000000" pitchFamily="2" charset="2"/>
                <a:buChar char="§"/>
                <a:defRPr sz="2400">
                  <a:solidFill>
                    <a:srgbClr val="4D2885"/>
                  </a:solidFill>
                  <a:latin typeface="Arial" panose="020B060402020202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Char char="•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Char char="–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ct val="20000"/>
                </a:spcBef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ct val="20000"/>
                </a:spcBef>
                <a:spcAft>
                  <a:spcPct val="0"/>
                </a:spcAft>
                <a:buClr>
                  <a:srgbClr val="8C2532"/>
                </a:buClr>
                <a:buChar char="»"/>
                <a:defRPr sz="2000">
                  <a:solidFill>
                    <a:srgbClr val="4D2885"/>
                  </a:solidFill>
                  <a:latin typeface="Arial" panose="020B0604020202020204" pitchFamily="34" charset="0"/>
                </a:defRPr>
              </a:lvl9pPr>
            </a:lstStyle>
            <a:p>
              <a:pPr>
                <a:lnSpc>
                  <a:spcPct val="85000"/>
                </a:lnSpc>
                <a:spcBef>
                  <a:spcPct val="50000"/>
                </a:spcBef>
                <a:buClrTx/>
                <a:buSzTx/>
                <a:buFontTx/>
                <a:buNone/>
              </a:pPr>
              <a:r>
                <a:rPr lang="hu-HU" altLang="en-US" sz="1200" b="1">
                  <a:solidFill>
                    <a:schemeClr val="bg1"/>
                  </a:solidFill>
                </a:rPr>
                <a:t>valance</a:t>
              </a:r>
              <a:r>
                <a:rPr lang="en-US" altLang="en-US" sz="1200" b="1">
                  <a:solidFill>
                    <a:schemeClr val="bg1"/>
                  </a:solidFill>
                </a:rPr>
                <a:t> band</a:t>
              </a:r>
              <a:endParaRPr lang="hu-HU" altLang="en-US" sz="1200" b="1">
                <a:solidFill>
                  <a:schemeClr val="bg1"/>
                </a:solidFill>
              </a:endParaRPr>
            </a:p>
          </p:txBody>
        </p:sp>
      </p:grpSp>
      <p:sp>
        <p:nvSpPr>
          <p:cNvPr id="22535" name="Rectangle 6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hu-HU" altLang="en-US" smtClean="0"/>
              <a:t>Veg</a:t>
            </a:r>
            <a:r>
              <a:rPr lang="en-US" altLang="en-US" smtClean="0"/>
              <a:t>y</a:t>
            </a:r>
            <a:r>
              <a:rPr lang="hu-HU" altLang="en-US" smtClean="0"/>
              <a:t>érték sáv, vezetési sáv</a:t>
            </a:r>
          </a:p>
        </p:txBody>
      </p:sp>
      <p:sp>
        <p:nvSpPr>
          <p:cNvPr id="22536" name="Rectangle 7"/>
          <p:cNvSpPr>
            <a:spLocks noGrp="1" noChangeArrowheads="1"/>
          </p:cNvSpPr>
          <p:nvPr>
            <p:ph type="body" idx="1"/>
          </p:nvPr>
        </p:nvSpPr>
        <p:spPr>
          <a:xfrm>
            <a:off x="204788" y="4749800"/>
            <a:ext cx="8834437" cy="1563688"/>
          </a:xfrm>
        </p:spPr>
        <p:txBody>
          <a:bodyPr/>
          <a:lstStyle/>
          <a:p>
            <a:pPr eaLnBrk="1" hangingPunct="1">
              <a:lnSpc>
                <a:spcPct val="80000"/>
              </a:lnSpc>
            </a:pPr>
            <a:r>
              <a:rPr lang="hu-HU" altLang="en-US" sz="2400" b="1" dirty="0" smtClean="0"/>
              <a:t>Vezetési sáv</a:t>
            </a:r>
            <a:r>
              <a:rPr lang="en-US" altLang="en-US" sz="2400" b="1" dirty="0" smtClean="0"/>
              <a:t> </a:t>
            </a:r>
            <a:r>
              <a:rPr lang="en-US" altLang="en-US" sz="2400" dirty="0" smtClean="0"/>
              <a:t>– </a:t>
            </a:r>
            <a:r>
              <a:rPr lang="hu-HU" altLang="en-US" sz="2400" dirty="0" smtClean="0"/>
              <a:t>ezek az elektronok nem lokalizálódnak egyetlen atomhoz sem, szabadon tudnak mozogni, áramot tudnak vezetni</a:t>
            </a:r>
            <a:r>
              <a:rPr lang="en-US" altLang="en-US" sz="2400" dirty="0" smtClean="0"/>
              <a:t> </a:t>
            </a:r>
            <a:endParaRPr lang="hu-HU" altLang="en-US" sz="2400" dirty="0" smtClean="0"/>
          </a:p>
          <a:p>
            <a:pPr eaLnBrk="1" hangingPunct="1">
              <a:lnSpc>
                <a:spcPct val="80000"/>
              </a:lnSpc>
            </a:pPr>
            <a:endParaRPr lang="en-US" altLang="en-US" sz="2400" dirty="0" smtClean="0"/>
          </a:p>
        </p:txBody>
      </p:sp>
      <p:sp>
        <p:nvSpPr>
          <p:cNvPr id="22537" name="Text Box 8"/>
          <p:cNvSpPr txBox="1">
            <a:spLocks noChangeArrowheads="1"/>
          </p:cNvSpPr>
          <p:nvPr/>
        </p:nvSpPr>
        <p:spPr bwMode="auto">
          <a:xfrm>
            <a:off x="5200650" y="4143375"/>
            <a:ext cx="3752850" cy="560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587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400" b="1"/>
              <a:t>v – valance band </a:t>
            </a:r>
            <a:r>
              <a:rPr lang="en-US" altLang="en-US" sz="1400"/>
              <a:t>/ </a:t>
            </a:r>
            <a:r>
              <a:rPr lang="hu-HU" altLang="en-US" sz="1400"/>
              <a:t>legfelső betöltött sáv</a:t>
            </a:r>
            <a:endParaRPr lang="en-US" altLang="en-US" sz="1400"/>
          </a:p>
          <a:p>
            <a:pPr>
              <a:lnSpc>
                <a:spcPct val="8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en-US" altLang="en-US" sz="1400" b="1"/>
              <a:t>c – conductance band </a:t>
            </a:r>
            <a:r>
              <a:rPr lang="en-US" altLang="en-US" sz="1400"/>
              <a:t>/ </a:t>
            </a:r>
            <a:r>
              <a:rPr lang="hu-HU" altLang="en-US" sz="1400"/>
              <a:t>legalsó üres sáv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Date Placeholder 4"/>
          <p:cNvSpPr>
            <a:spLocks noGrp="1"/>
          </p:cNvSpPr>
          <p:nvPr>
            <p:ph type="dt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hu-HU" altLang="en-US" sz="1000" dirty="0" smtClean="0"/>
              <a:t>2017.02.21.</a:t>
            </a:r>
            <a:endParaRPr lang="en-US" altLang="en-US" sz="1000" dirty="0" smtClean="0"/>
          </a:p>
        </p:txBody>
      </p:sp>
      <p:sp>
        <p:nvSpPr>
          <p:cNvPr id="24579" name="Footer Placeholder 5"/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hu-HU" altLang="en-US" sz="1000" dirty="0" smtClean="0">
                <a:solidFill>
                  <a:srgbClr val="8C2532"/>
                </a:solidFill>
                <a:latin typeface="Arial Narrow" panose="020B0606020202030204" pitchFamily="34" charset="0"/>
              </a:rPr>
              <a:t>Mikroelektronika - Félvezető fizikai alapok © </a:t>
            </a:r>
            <a:r>
              <a:rPr lang="hu-HU" altLang="en-US" sz="1000" dirty="0" err="1" smtClean="0">
                <a:solidFill>
                  <a:srgbClr val="8C2532"/>
                </a:solidFill>
                <a:latin typeface="Arial Narrow" panose="020B0606020202030204" pitchFamily="34" charset="0"/>
              </a:rPr>
              <a:t>Poppe</a:t>
            </a:r>
            <a:r>
              <a:rPr lang="hu-HU" altLang="en-US" sz="1000" dirty="0" smtClean="0">
                <a:solidFill>
                  <a:srgbClr val="8C2532"/>
                </a:solidFill>
                <a:latin typeface="Arial Narrow" panose="020B0606020202030204" pitchFamily="34" charset="0"/>
              </a:rPr>
              <a:t> András, Székely Vladimír, Bognár György, BME-EET 2017</a:t>
            </a:r>
            <a:endParaRPr lang="en-US" altLang="en-US" sz="900" b="0" dirty="0" smtClean="0">
              <a:solidFill>
                <a:srgbClr val="8C2532"/>
              </a:solidFill>
              <a:latin typeface="Arial Narrow" panose="020B0606020202030204" pitchFamily="34" charset="0"/>
            </a:endParaRPr>
          </a:p>
        </p:txBody>
      </p:sp>
      <p:sp>
        <p:nvSpPr>
          <p:cNvPr id="24580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fld id="{729019FA-95E1-46B5-BDF6-BBBEA6C090B8}" type="slidenum">
              <a:rPr lang="en-US" altLang="en-US" sz="1000">
                <a:solidFill>
                  <a:srgbClr val="8C2532"/>
                </a:solidFill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8</a:t>
            </a:fld>
            <a:endParaRPr lang="en-US" altLang="en-US" sz="1000">
              <a:solidFill>
                <a:srgbClr val="8C2532"/>
              </a:solidFill>
            </a:endParaRPr>
          </a:p>
        </p:txBody>
      </p:sp>
      <p:sp>
        <p:nvSpPr>
          <p:cNvPr id="24581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hu-HU" altLang="en-US" smtClean="0"/>
              <a:t>Elektronos és lyukak</a:t>
            </a:r>
          </a:p>
        </p:txBody>
      </p:sp>
      <p:sp>
        <p:nvSpPr>
          <p:cNvPr id="24582" name="Rectangle 3"/>
          <p:cNvSpPr>
            <a:spLocks noGrp="1" noChangeArrowheads="1"/>
          </p:cNvSpPr>
          <p:nvPr>
            <p:ph type="body" sz="half" idx="2"/>
          </p:nvPr>
        </p:nvSpPr>
        <p:spPr>
          <a:xfrm>
            <a:off x="4679950" y="1298949"/>
            <a:ext cx="4341813" cy="4229100"/>
          </a:xfrm>
        </p:spPr>
        <p:txBody>
          <a:bodyPr/>
          <a:lstStyle/>
          <a:p>
            <a:pPr eaLnBrk="1" hangingPunct="1"/>
            <a:r>
              <a:rPr lang="hu-HU" altLang="en-US" sz="2400" dirty="0"/>
              <a:t>Hogy tudnak </a:t>
            </a:r>
            <a:r>
              <a:rPr lang="hu-HU" altLang="en-US" sz="2400" dirty="0" smtClean="0"/>
              <a:t>az elektronok </a:t>
            </a:r>
            <a:r>
              <a:rPr lang="hu-HU" altLang="en-US" sz="2400" dirty="0"/>
              <a:t>mozogni a két sáv között?</a:t>
            </a:r>
            <a:endParaRPr lang="en-US" sz="2400" dirty="0"/>
          </a:p>
          <a:p>
            <a:pPr eaLnBrk="1" hangingPunct="1"/>
            <a:r>
              <a:rPr lang="pt-BR" altLang="en-US" sz="2400" dirty="0" smtClean="0"/>
              <a:t>Generáció:</a:t>
            </a:r>
            <a:r>
              <a:rPr lang="hu-HU" altLang="en-US" sz="2400" dirty="0" smtClean="0"/>
              <a:t> e</a:t>
            </a:r>
            <a:r>
              <a:rPr lang="hu-HU" altLang="en-US" sz="2400" baseline="30000" dirty="0" smtClean="0"/>
              <a:t>-</a:t>
            </a:r>
            <a:r>
              <a:rPr lang="hu-HU" altLang="en-US" sz="2400" dirty="0" smtClean="0"/>
              <a:t> elhagyja a vegyértéksávot, vegyértéksávban e</a:t>
            </a:r>
            <a:r>
              <a:rPr lang="hu-HU" altLang="en-US" sz="2400" baseline="30000" dirty="0"/>
              <a:t>-</a:t>
            </a:r>
            <a:r>
              <a:rPr lang="hu-HU" altLang="en-US" sz="2400" dirty="0" smtClean="0"/>
              <a:t> hiány jön létre. </a:t>
            </a:r>
            <a:r>
              <a:rPr lang="hu-HU" altLang="en-US" sz="2400" dirty="0" smtClean="0">
                <a:sym typeface="Symbol" panose="05050102010706020507" pitchFamily="18" charset="2"/>
              </a:rPr>
              <a:t> </a:t>
            </a:r>
            <a:r>
              <a:rPr lang="hu-HU" altLang="en-US" sz="2400" dirty="0" smtClean="0"/>
              <a:t>Töltéshordozó pár </a:t>
            </a:r>
            <a:r>
              <a:rPr lang="hu-HU" altLang="en-US" sz="2400" dirty="0" err="1" smtClean="0"/>
              <a:t>generálódik</a:t>
            </a:r>
            <a:endParaRPr lang="en-US" altLang="en-US" sz="2400" dirty="0" smtClean="0"/>
          </a:p>
          <a:p>
            <a:pPr eaLnBrk="1" hangingPunct="1"/>
            <a:endParaRPr lang="en-US" altLang="en-US" sz="1100" dirty="0" smtClean="0"/>
          </a:p>
          <a:p>
            <a:pPr eaLnBrk="1" hangingPunct="1"/>
            <a:r>
              <a:rPr lang="en-US" altLang="en-US" sz="2400" b="1" dirty="0" err="1" smtClean="0">
                <a:solidFill>
                  <a:srgbClr val="0000FF"/>
                </a:solidFill>
              </a:rPr>
              <a:t>Ele</a:t>
            </a:r>
            <a:r>
              <a:rPr lang="hu-HU" altLang="en-US" sz="2400" b="1" dirty="0" err="1" smtClean="0">
                <a:solidFill>
                  <a:srgbClr val="0000FF"/>
                </a:solidFill>
              </a:rPr>
              <a:t>ktronok</a:t>
            </a:r>
            <a:r>
              <a:rPr lang="en-US" altLang="en-US" sz="2400" b="1" dirty="0" smtClean="0">
                <a:solidFill>
                  <a:srgbClr val="0000FF"/>
                </a:solidFill>
              </a:rPr>
              <a:t>:</a:t>
            </a:r>
            <a:r>
              <a:rPr lang="en-US" altLang="en-US" sz="2400" dirty="0" smtClean="0"/>
              <a:t> </a:t>
            </a:r>
            <a:r>
              <a:rPr lang="en-US" altLang="en-US" sz="2400" dirty="0" smtClean="0">
                <a:solidFill>
                  <a:schemeClr val="tx1"/>
                </a:solidFill>
              </a:rPr>
              <a:t>a </a:t>
            </a:r>
            <a:r>
              <a:rPr lang="en-US" altLang="en-US" sz="2400" dirty="0" err="1" smtClean="0">
                <a:solidFill>
                  <a:schemeClr val="tx1"/>
                </a:solidFill>
              </a:rPr>
              <a:t>vezetési</a:t>
            </a:r>
            <a:r>
              <a:rPr lang="en-US" altLang="en-US" sz="2400" dirty="0" smtClean="0">
                <a:solidFill>
                  <a:schemeClr val="tx1"/>
                </a:solidFill>
              </a:rPr>
              <a:t> </a:t>
            </a:r>
            <a:r>
              <a:rPr lang="en-US" altLang="en-US" sz="2400" dirty="0" err="1" smtClean="0">
                <a:solidFill>
                  <a:schemeClr val="tx1"/>
                </a:solidFill>
              </a:rPr>
              <a:t>sáv</a:t>
            </a:r>
            <a:r>
              <a:rPr lang="en-US" altLang="en-US" sz="2400" dirty="0" smtClean="0">
                <a:solidFill>
                  <a:schemeClr val="tx1"/>
                </a:solidFill>
              </a:rPr>
              <a:t> </a:t>
            </a:r>
            <a:r>
              <a:rPr lang="en-US" altLang="en-US" sz="2400" dirty="0" err="1" smtClean="0">
                <a:solidFill>
                  <a:schemeClr val="tx1"/>
                </a:solidFill>
              </a:rPr>
              <a:t>alján</a:t>
            </a:r>
            <a:endParaRPr lang="en-US" altLang="en-US" sz="2400" dirty="0" smtClean="0">
              <a:solidFill>
                <a:schemeClr val="tx1"/>
              </a:solidFill>
            </a:endParaRPr>
          </a:p>
          <a:p>
            <a:pPr eaLnBrk="1" hangingPunct="1"/>
            <a:r>
              <a:rPr lang="hu-HU" altLang="en-US" sz="2400" b="1" dirty="0" smtClean="0">
                <a:solidFill>
                  <a:srgbClr val="FF0000"/>
                </a:solidFill>
              </a:rPr>
              <a:t>Lyukak</a:t>
            </a:r>
            <a:r>
              <a:rPr lang="en-US" altLang="en-US" sz="2400" b="1" dirty="0" smtClean="0">
                <a:solidFill>
                  <a:srgbClr val="FF0000"/>
                </a:solidFill>
              </a:rPr>
              <a:t>:</a:t>
            </a:r>
            <a:r>
              <a:rPr lang="en-US" altLang="en-US" sz="2400" dirty="0" smtClean="0"/>
              <a:t> </a:t>
            </a:r>
            <a:r>
              <a:rPr lang="en-US" altLang="en-US" sz="2400" dirty="0" smtClean="0">
                <a:solidFill>
                  <a:schemeClr val="tx1"/>
                </a:solidFill>
              </a:rPr>
              <a:t>a </a:t>
            </a:r>
            <a:r>
              <a:rPr lang="en-US" altLang="en-US" sz="2400" dirty="0" err="1" smtClean="0">
                <a:solidFill>
                  <a:schemeClr val="tx1"/>
                </a:solidFill>
              </a:rPr>
              <a:t>vegyértéksáv</a:t>
            </a:r>
            <a:r>
              <a:rPr lang="en-US" altLang="en-US" sz="2400" dirty="0" smtClean="0">
                <a:solidFill>
                  <a:schemeClr val="tx1"/>
                </a:solidFill>
              </a:rPr>
              <a:t> </a:t>
            </a:r>
            <a:r>
              <a:rPr lang="en-US" altLang="en-US" sz="2400" dirty="0" err="1" smtClean="0">
                <a:solidFill>
                  <a:schemeClr val="tx1"/>
                </a:solidFill>
              </a:rPr>
              <a:t>tetején</a:t>
            </a:r>
            <a:endParaRPr lang="hu-HU" altLang="en-US" sz="2400" dirty="0" smtClean="0"/>
          </a:p>
        </p:txBody>
      </p:sp>
      <p:pic>
        <p:nvPicPr>
          <p:cNvPr id="24583" name="Picture 4" descr="sav3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9600" y="1219200"/>
            <a:ext cx="3940175" cy="411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4584" name="Text Box 9"/>
          <p:cNvSpPr txBox="1">
            <a:spLocks noChangeArrowheads="1"/>
          </p:cNvSpPr>
          <p:nvPr/>
        </p:nvSpPr>
        <p:spPr bwMode="auto">
          <a:xfrm>
            <a:off x="990600" y="5562600"/>
            <a:ext cx="6486525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587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50000"/>
              </a:spcBef>
              <a:buClrTx/>
              <a:buSzTx/>
              <a:buFontTx/>
              <a:buNone/>
              <a:tabLst>
                <a:tab pos="1155700" algn="l"/>
              </a:tabLst>
            </a:pPr>
            <a:r>
              <a:rPr lang="en-US" altLang="en-US" sz="2000" dirty="0" err="1"/>
              <a:t>Ele</a:t>
            </a:r>
            <a:r>
              <a:rPr lang="hu-HU" altLang="en-US" sz="2000" dirty="0" err="1"/>
              <a:t>ktron</a:t>
            </a:r>
            <a:r>
              <a:rPr lang="en-US" altLang="en-US" sz="2000" dirty="0"/>
              <a:t>: </a:t>
            </a:r>
            <a:r>
              <a:rPr lang="hu-HU" altLang="en-US" sz="2000" dirty="0" smtClean="0"/>
              <a:t>	</a:t>
            </a:r>
            <a:r>
              <a:rPr lang="en-US" altLang="en-US" sz="2000" dirty="0" err="1" smtClean="0"/>
              <a:t>negatív</a:t>
            </a:r>
            <a:r>
              <a:rPr lang="en-US" altLang="en-US" sz="2000" dirty="0" smtClean="0"/>
              <a:t> </a:t>
            </a:r>
            <a:r>
              <a:rPr lang="en-US" altLang="en-US" sz="2000" dirty="0" err="1"/>
              <a:t>töltés</a:t>
            </a:r>
            <a:r>
              <a:rPr lang="en-US" altLang="en-US" sz="2000" dirty="0"/>
              <a:t>, </a:t>
            </a:r>
            <a:r>
              <a:rPr lang="en-US" altLang="en-US" sz="2000" dirty="0" err="1"/>
              <a:t>pozitív</a:t>
            </a:r>
            <a:r>
              <a:rPr lang="en-US" altLang="en-US" sz="2000" dirty="0"/>
              <a:t> </a:t>
            </a:r>
            <a:r>
              <a:rPr lang="en-US" altLang="en-US" sz="2000" dirty="0" err="1"/>
              <a:t>tömeg</a:t>
            </a:r>
            <a:endParaRPr lang="en-US" altLang="en-US" sz="2000" dirty="0"/>
          </a:p>
          <a:p>
            <a:pPr>
              <a:lnSpc>
                <a:spcPct val="85000"/>
              </a:lnSpc>
              <a:spcBef>
                <a:spcPct val="50000"/>
              </a:spcBef>
              <a:buClrTx/>
              <a:buSzTx/>
              <a:buFontTx/>
              <a:buNone/>
              <a:tabLst>
                <a:tab pos="1155700" algn="l"/>
              </a:tabLst>
            </a:pPr>
            <a:r>
              <a:rPr lang="hu-HU" altLang="en-US" sz="2000" dirty="0"/>
              <a:t>Lyuk</a:t>
            </a:r>
            <a:r>
              <a:rPr lang="en-US" altLang="en-US" sz="2000" dirty="0" smtClean="0"/>
              <a:t>:</a:t>
            </a:r>
            <a:r>
              <a:rPr lang="hu-HU" altLang="en-US" sz="2000" dirty="0"/>
              <a:t>	</a:t>
            </a:r>
            <a:r>
              <a:rPr lang="en-US" altLang="en-US" sz="2000" dirty="0" err="1" smtClean="0"/>
              <a:t>pozitív</a:t>
            </a:r>
            <a:r>
              <a:rPr lang="en-US" altLang="en-US" sz="2000" dirty="0" smtClean="0"/>
              <a:t> </a:t>
            </a:r>
            <a:r>
              <a:rPr lang="en-US" altLang="en-US" sz="2000" dirty="0" err="1"/>
              <a:t>töltés</a:t>
            </a:r>
            <a:r>
              <a:rPr lang="en-US" altLang="en-US" sz="2000" dirty="0"/>
              <a:t>, </a:t>
            </a:r>
            <a:r>
              <a:rPr lang="en-US" altLang="en-US" sz="2000" dirty="0" err="1"/>
              <a:t>pozitív</a:t>
            </a:r>
            <a:r>
              <a:rPr lang="en-US" altLang="en-US" sz="2000" dirty="0"/>
              <a:t> </a:t>
            </a:r>
            <a:r>
              <a:rPr lang="en-US" altLang="en-US" sz="2000" dirty="0" err="1"/>
              <a:t>tömeg</a:t>
            </a:r>
            <a:endParaRPr lang="hu-HU" altLang="en-US" sz="2000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Date Placeholder 4"/>
          <p:cNvSpPr>
            <a:spLocks noGrp="1"/>
          </p:cNvSpPr>
          <p:nvPr>
            <p:ph type="dt" sz="quarter" idx="10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hu-HU" altLang="en-US" sz="1000" dirty="0" smtClean="0"/>
              <a:t>2017.02.21.</a:t>
            </a:r>
            <a:endParaRPr lang="en-US" altLang="en-US" sz="1000" dirty="0" smtClean="0"/>
          </a:p>
        </p:txBody>
      </p:sp>
      <p:sp>
        <p:nvSpPr>
          <p:cNvPr id="24579" name="Footer Placeholder 5"/>
          <p:cNvSpPr>
            <a:spLocks noGrp="1"/>
          </p:cNvSpPr>
          <p:nvPr>
            <p:ph type="ftr" sz="quarter" idx="1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r>
              <a:rPr lang="hu-HU" altLang="en-US" sz="1000" dirty="0" smtClean="0">
                <a:solidFill>
                  <a:srgbClr val="8C2532"/>
                </a:solidFill>
                <a:latin typeface="Arial Narrow" panose="020B0606020202030204" pitchFamily="34" charset="0"/>
              </a:rPr>
              <a:t>Mikroelektronika - Félvezető fizikai alapok © </a:t>
            </a:r>
            <a:r>
              <a:rPr lang="hu-HU" altLang="en-US" sz="1000" dirty="0" err="1" smtClean="0">
                <a:solidFill>
                  <a:srgbClr val="8C2532"/>
                </a:solidFill>
                <a:latin typeface="Arial Narrow" panose="020B0606020202030204" pitchFamily="34" charset="0"/>
              </a:rPr>
              <a:t>Poppe</a:t>
            </a:r>
            <a:r>
              <a:rPr lang="hu-HU" altLang="en-US" sz="1000" dirty="0" smtClean="0">
                <a:solidFill>
                  <a:srgbClr val="8C2532"/>
                </a:solidFill>
                <a:latin typeface="Arial Narrow" panose="020B0606020202030204" pitchFamily="34" charset="0"/>
              </a:rPr>
              <a:t> András, Székely Vladimír, Bognár György, BME-EET 2017</a:t>
            </a:r>
            <a:endParaRPr lang="en-US" altLang="en-US" sz="900" b="0" dirty="0" smtClean="0">
              <a:solidFill>
                <a:srgbClr val="8C2532"/>
              </a:solidFill>
              <a:latin typeface="Arial Narrow" panose="020B0606020202030204" pitchFamily="34" charset="0"/>
            </a:endParaRPr>
          </a:p>
        </p:txBody>
      </p:sp>
      <p:sp>
        <p:nvSpPr>
          <p:cNvPr id="24580" name="Slide Number Placeholder 6"/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ClrTx/>
              <a:buSzTx/>
              <a:buFontTx/>
              <a:buNone/>
            </a:pPr>
            <a:fld id="{729019FA-95E1-46B5-BDF6-BBBEA6C090B8}" type="slidenum">
              <a:rPr lang="en-US" altLang="en-US" sz="1000">
                <a:solidFill>
                  <a:srgbClr val="8C2532"/>
                </a:solidFill>
              </a:rPr>
              <a:pPr>
                <a:lnSpc>
                  <a:spcPct val="100000"/>
                </a:lnSpc>
                <a:spcBef>
                  <a:spcPct val="0"/>
                </a:spcBef>
                <a:buClrTx/>
                <a:buSzTx/>
                <a:buFontTx/>
                <a:buNone/>
              </a:pPr>
              <a:t>9</a:t>
            </a:fld>
            <a:endParaRPr lang="en-US" altLang="en-US" sz="1000">
              <a:solidFill>
                <a:srgbClr val="8C2532"/>
              </a:solidFill>
            </a:endParaRPr>
          </a:p>
        </p:txBody>
      </p:sp>
      <p:sp>
        <p:nvSpPr>
          <p:cNvPr id="24581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hu-HU" altLang="en-US" smtClean="0"/>
              <a:t>Elektronos és lyukak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4582" name="Rectangle 3"/>
              <p:cNvSpPr>
                <a:spLocks noGrp="1" noChangeArrowheads="1"/>
              </p:cNvSpPr>
              <p:nvPr>
                <p:ph type="body" sz="half" idx="2"/>
              </p:nvPr>
            </p:nvSpPr>
            <p:spPr>
              <a:xfrm>
                <a:off x="4679950" y="1406525"/>
                <a:ext cx="4341813" cy="4229100"/>
              </a:xfrm>
            </p:spPr>
            <p:txBody>
              <a:bodyPr/>
              <a:lstStyle/>
              <a:p>
                <a:pPr marL="0" indent="0" eaLnBrk="1" hangingPunct="1">
                  <a:buNone/>
                </a:pPr>
                <a:r>
                  <a:rPr lang="hu-HU" altLang="en-US" sz="2400" dirty="0" smtClean="0"/>
                  <a:t>Generációhoz honnan nyerik az elektronok az E-t?</a:t>
                </a:r>
              </a:p>
              <a:p>
                <a:pPr eaLnBrk="1" hangingPunct="1"/>
                <a:r>
                  <a:rPr lang="hu-HU" altLang="en-US" sz="2400" dirty="0" smtClean="0"/>
                  <a:t>Termikus gerjesztés</a:t>
                </a:r>
              </a:p>
              <a:p>
                <a:pPr lvl="1" eaLnBrk="1" hangingPunct="1"/>
                <a:r>
                  <a:rPr lang="hu-HU" altLang="en-US" sz="2000" dirty="0" smtClean="0"/>
                  <a:t>Rácsrezgés E-ja átadódik e</a:t>
                </a:r>
                <a:r>
                  <a:rPr lang="hu-HU" altLang="en-US" sz="2000" baseline="30000" dirty="0"/>
                  <a:t>-</a:t>
                </a:r>
                <a:r>
                  <a:rPr lang="hu-HU" altLang="en-US" sz="2000" dirty="0" smtClean="0"/>
                  <a:t>  </a:t>
                </a:r>
              </a:p>
              <a:p>
                <a:pPr eaLnBrk="1" hangingPunct="1"/>
                <a:r>
                  <a:rPr lang="hu-HU" altLang="en-US" sz="2400" dirty="0" smtClean="0"/>
                  <a:t>Foton gerjesztés</a:t>
                </a:r>
              </a:p>
              <a:p>
                <a:pPr lvl="1" eaLnBrk="1" hangingPunct="1"/>
                <a:r>
                  <a:rPr lang="hu-HU" altLang="en-US" sz="2000" dirty="0"/>
                  <a:t>Olyan fény aminek legalább akkora az E-ja, mint </a:t>
                </a:r>
                <a:r>
                  <a:rPr lang="hu-HU" altLang="en-US" sz="2000" dirty="0" err="1"/>
                  <a:t>W</a:t>
                </a:r>
                <a:r>
                  <a:rPr lang="hu-HU" altLang="en-US" sz="2000" baseline="-25000" dirty="0" err="1"/>
                  <a:t>g</a:t>
                </a:r>
                <a:endParaRPr lang="en-US" altLang="en-US" sz="2000" baseline="-25000" dirty="0"/>
              </a:p>
              <a:p>
                <a:pPr lvl="1" eaLnBrk="1" hangingPunct="1"/>
                <a14:m>
                  <m:oMath xmlns:m="http://schemas.openxmlformats.org/officeDocument/2006/math">
                    <m:r>
                      <a:rPr lang="hu-HU" altLang="en-US" b="0" i="1" smtClean="0">
                        <a:latin typeface="Cambria Math" panose="02040503050406030204" pitchFamily="18" charset="0"/>
                      </a:rPr>
                      <m:t>𝐸</m:t>
                    </m:r>
                    <m:r>
                      <a:rPr lang="hu-HU" altLang="en-US" b="0" i="1" smtClean="0">
                        <a:latin typeface="Cambria Math" panose="02040503050406030204" pitchFamily="18" charset="0"/>
                      </a:rPr>
                      <m:t>=</m:t>
                    </m:r>
                    <m:r>
                      <a:rPr lang="hu-HU" altLang="en-US" b="0" i="1" smtClean="0">
                        <a:latin typeface="Cambria Math" panose="02040503050406030204" pitchFamily="18" charset="0"/>
                      </a:rPr>
                      <m:t>h</m:t>
                    </m:r>
                    <m:r>
                      <a:rPr lang="hu-HU" altLang="en-US" b="0" i="1" smtClean="0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∙</m:t>
                    </m:r>
                    <m:r>
                      <a:rPr lang="hu-HU" altLang="en-US" b="0" i="1" smtClean="0">
                        <a:latin typeface="Cambria Math" panose="02040503050406030204" pitchFamily="18" charset="0"/>
                        <a:ea typeface="Cambria Math" panose="02040503050406030204" pitchFamily="18" charset="0"/>
                      </a:rPr>
                      <m:t>𝜐</m:t>
                    </m:r>
                  </m:oMath>
                </a14:m>
                <a:endParaRPr lang="en-US" altLang="en-US" dirty="0" smtClean="0"/>
              </a:p>
              <a:p>
                <a:pPr eaLnBrk="1" hangingPunct="1"/>
                <a:endParaRPr lang="en-US" altLang="en-US" sz="1600" dirty="0" smtClean="0"/>
              </a:p>
            </p:txBody>
          </p:sp>
        </mc:Choice>
        <mc:Fallback xmlns="">
          <p:sp>
            <p:nvSpPr>
              <p:cNvPr id="24582" name="Rectangle 3"/>
              <p:cNvSpPr>
                <a:spLocks noGrp="1" noRot="1" noChangeAspect="1" noMove="1" noResize="1" noEditPoints="1" noAdjustHandles="1" noChangeArrowheads="1" noChangeShapeType="1" noTextEdit="1"/>
              </p:cNvSpPr>
              <p:nvPr>
                <p:ph type="body" sz="half" idx="2"/>
              </p:nvPr>
            </p:nvSpPr>
            <p:spPr>
              <a:xfrm>
                <a:off x="4679950" y="1406525"/>
                <a:ext cx="4341813" cy="4229100"/>
              </a:xfrm>
              <a:blipFill>
                <a:blip r:embed="rId3"/>
                <a:stretch>
                  <a:fillRect l="-2247" t="-187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pic>
        <p:nvPicPr>
          <p:cNvPr id="24583" name="Picture 4" descr="sav3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9600" y="1219200"/>
            <a:ext cx="3940175" cy="411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" name="Text Box 9"/>
          <p:cNvSpPr txBox="1">
            <a:spLocks noChangeArrowheads="1"/>
          </p:cNvSpPr>
          <p:nvPr/>
        </p:nvSpPr>
        <p:spPr bwMode="auto">
          <a:xfrm>
            <a:off x="1252866" y="5556647"/>
            <a:ext cx="7433934" cy="7201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1587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SzPct val="80000"/>
              <a:buFont typeface="Arial" panose="020B0604020202020204" pitchFamily="34" charset="0"/>
              <a:buChar char="►"/>
              <a:defRPr sz="2800">
                <a:solidFill>
                  <a:srgbClr val="4D2885"/>
                </a:solidFill>
                <a:latin typeface="Arial" panose="020B060402020202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Font typeface="Wingdings" panose="05000000000000000000" pitchFamily="2" charset="2"/>
              <a:buChar char="§"/>
              <a:defRPr sz="2400">
                <a:solidFill>
                  <a:srgbClr val="4D2885"/>
                </a:solidFill>
                <a:latin typeface="Arial" panose="020B060402020202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•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–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ct val="20000"/>
              </a:spcBef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ct val="20000"/>
              </a:spcBef>
              <a:spcAft>
                <a:spcPct val="0"/>
              </a:spcAft>
              <a:buClr>
                <a:srgbClr val="8C2532"/>
              </a:buClr>
              <a:buChar char="»"/>
              <a:defRPr sz="2000">
                <a:solidFill>
                  <a:srgbClr val="4D2885"/>
                </a:solidFill>
                <a:latin typeface="Arial" panose="020B0604020202020204" pitchFamily="34" charset="0"/>
              </a:defRPr>
            </a:lvl9pPr>
          </a:lstStyle>
          <a:p>
            <a:pPr>
              <a:lnSpc>
                <a:spcPct val="85000"/>
              </a:lnSpc>
              <a:spcBef>
                <a:spcPct val="50000"/>
              </a:spcBef>
              <a:buClrTx/>
              <a:buSzTx/>
              <a:buFontTx/>
              <a:buNone/>
            </a:pPr>
            <a:r>
              <a:rPr lang="hu-HU" altLang="en-US" sz="2400" dirty="0" smtClean="0"/>
              <a:t>Vezetési sáv elektron sűrűségét a generáció és rekombináció dinamikus egyensúlya határozza meg</a:t>
            </a:r>
            <a:endParaRPr lang="hu-HU" altLang="en-US" sz="2400" dirty="0"/>
          </a:p>
        </p:txBody>
      </p:sp>
    </p:spTree>
    <p:extLst>
      <p:ext uri="{BB962C8B-B14F-4D97-AF65-F5344CB8AC3E}">
        <p14:creationId xmlns:p14="http://schemas.microsoft.com/office/powerpoint/2010/main" val="47063192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MPROD_NEXTUNIQUEID" val="10009"/>
  <p:tag name="MMPROD_UIDATA" val="&lt;database version=&quot;7.0&quot;&gt;&lt;object type=&quot;1&quot; unique_id=&quot;10001&quot;&gt;&lt;object type=&quot;8&quot; unique_id=&quot;10002&quot;&gt;&lt;/object&gt;&lt;object type=&quot;2&quot; unique_id=&quot;10003&quot;&gt;&lt;object type=&quot;3&quot; unique_id=&quot;10004&quot;&gt;&lt;property id=&quot;20148&quot; value=&quot;5&quot;/&gt;&lt;property id=&quot;20300&quot; value=&quot;Slide 1 - &amp;quot;MIKROELEKTRONIKA, VIEEA306&amp;quot;&quot;/&gt;&lt;property id=&quot;20307&quot; value=&quot;371&quot;/&gt;&lt;/object&gt;&lt;object type=&quot;3&quot; unique_id=&quot;10005&quot;&gt;&lt;property id=&quot;20148&quot; value=&quot;5&quot;/&gt;&lt;property id=&quot;20300&quot; value=&quot;Slide 2 - &amp;quot;A szükséges fizikai ismeretek áttekintése &amp;quot;&quot;/&gt;&lt;property id=&quot;20307&quot; value=&quot;372&quot;/&gt;&lt;/object&gt;&lt;object type=&quot;3&quot; unique_id=&quot;10007&quot;&gt;&lt;property id=&quot;20148&quot; value=&quot;5&quot;/&gt;&lt;property id=&quot;20300&quot; value=&quot;Slide 4 - &amp;quot;Vegyérték sáv, vezetési sáv&amp;quot;&quot;/&gt;&lt;property id=&quot;20307&quot; value=&quot;375&quot;/&gt;&lt;/object&gt;&lt;object type=&quot;3&quot; unique_id=&quot;10008&quot;&gt;&lt;property id=&quot;20148&quot; value=&quot;5&quot;/&gt;&lt;property id=&quot;20300&quot; value=&quot;Slide 5 - &amp;quot;Vegyérték sáv, vezetési sáv&amp;quot;&quot;/&gt;&lt;property id=&quot;20307&quot; value=&quot;374&quot;/&gt;&lt;/object&gt;&lt;object type=&quot;3&quot; unique_id=&quot;10009&quot;&gt;&lt;property id=&quot;20148&quot; value=&quot;5&quot;/&gt;&lt;property id=&quot;20300&quot; value=&quot;Slide 6 - &amp;quot;Elektronos és lyukak&amp;quot;&quot;/&gt;&lt;property id=&quot;20307&quot; value=&quot;376&quot;/&gt;&lt;/object&gt;&lt;object type=&quot;3&quot; unique_id=&quot;10010&quot;&gt;&lt;property id=&quot;20148&quot; value=&quot;5&quot;/&gt;&lt;property id=&quot;20300&quot; value=&quot;Slide 7 - &amp;quot;Vezetők és szigetelők&amp;quot;&quot;/&gt;&lt;property id=&quot;20307&quot; value=&quot;377&quot;/&gt;&lt;/object&gt;&lt;object type=&quot;3&quot; unique_id=&quot;10011&quot;&gt;&lt;property id=&quot;20148&quot; value=&quot;5&quot;/&gt;&lt;property id=&quot;20300&quot; value=&quot;Slide 8 - &amp;quot;Félvezetők sávszerkezete&amp;quot;&quot;/&gt;&lt;property id=&quot;20307&quot; value=&quot;378&quot;/&gt;&lt;/object&gt;&lt;object type=&quot;3&quot; unique_id=&quot;10012&quot;&gt;&lt;property id=&quot;20148&quot; value=&quot;5&quot;/&gt;&lt;property id=&quot;20300&quot; value=&quot;Slide 10 - &amp;quot;A szilícium kristályszerkezete&amp;quot;&quot;/&gt;&lt;property id=&quot;20307&quot; value=&quot;379&quot;/&gt;&lt;/object&gt;&lt;object type=&quot;3&quot; unique_id=&quot;10013&quot;&gt;&lt;property id=&quot;20148&quot; value=&quot;5&quot;/&gt;&lt;property id=&quot;20300&quot; value=&quot;Slide 11 - &amp;quot;5 vegyértékű adalék: donor (As, P, Sb)&amp;quot;&quot;/&gt;&lt;property id=&quot;20307&quot; value=&quot;380&quot;/&gt;&lt;/object&gt;&lt;object type=&quot;3&quot; unique_id=&quot;10014&quot;&gt;&lt;property id=&quot;20148&quot; value=&quot;5&quot;/&gt;&lt;property id=&quot;20300&quot; value=&quot;Slide 12 - &amp;quot;3 vegyértékű adalék: acceptor (B, Ga, In)&amp;quot;&quot;/&gt;&lt;property id=&quot;20307&quot; value=&quot;381&quot;/&gt;&lt;/object&gt;&lt;object type=&quot;3&quot; unique_id=&quot;10015&quot;&gt;&lt;property id=&quot;20148&quot; value=&quot;5&quot;/&gt;&lt;property id=&quot;20300&quot; value=&quot;Slide 13 - &amp;quot;Adalékkoncentrációk számítása&amp;quot;&quot;/&gt;&lt;property id=&quot;20307&quot; value=&quot;382&quot;/&gt;&lt;/object&gt;&lt;object type=&quot;3&quot; unique_id=&quot;10016&quot;&gt;&lt;property id=&quot;20148&quot; value=&quot;5&quot;/&gt;&lt;property id=&quot;20300&quot; value=&quot;Slide 14 - &amp;quot;Adalékkoncentrációk számítása&amp;quot;&quot;/&gt;&lt;property id=&quot;20307&quot; value=&quot;383&quot;/&gt;&lt;/object&gt;&lt;object type=&quot;3&quot; unique_id=&quot;10017&quot;&gt;&lt;property id=&quot;20148&quot; value=&quot;5&quot;/&gt;&lt;property id=&quot;20300&quot; value=&quot;Slide 15 - &amp;quot;A Fermi-szint&amp;quot;&quot;/&gt;&lt;property id=&quot;20307&quot; value=&quot;399&quot;/&gt;&lt;/object&gt;&lt;object type=&quot;3&quot; unique_id=&quot;10018&quot;&gt;&lt;property id=&quot;20148&quot; value=&quot;5&quot;/&gt;&lt;property id=&quot;20300&quot; value=&quot;Slide 16 - &amp;quot;Töltéshordozó sűrűségek&amp;quot;&quot;/&gt;&lt;property id=&quot;20307&quot; value=&quot;384&quot;/&gt;&lt;/object&gt;&lt;object type=&quot;3&quot; unique_id=&quot;10019&quot;&gt;&lt;property id=&quot;20148&quot; value=&quot;5&quot;/&gt;&lt;property id=&quot;20300&quot; value=&quot;Slide 17 - &amp;quot;Töltéshordozó sűrűségek&amp;quot;&quot;/&gt;&lt;property id=&quot;20307&quot; value=&quot;385&quot;/&gt;&lt;/object&gt;&lt;object type=&quot;3&quot; unique_id=&quot;10020&quot;&gt;&lt;property id=&quot;20148&quot; value=&quot;5&quot;/&gt;&lt;property id=&quot;20300&quot; value=&quot;Slide 18 - &amp;quot;Töltéshordozó sűrűségek&amp;quot;&quot;/&gt;&lt;property id=&quot;20307&quot; value=&quot;386&quot;/&gt;&lt;/object&gt;&lt;object type=&quot;3&quot; unique_id=&quot;10021&quot;&gt;&lt;property id=&quot;20148&quot; value=&quot;5&quot;/&gt;&lt;property id=&quot;20300&quot; value=&quot;Slide 19 - &amp;quot;Hőmérsékletfüggés&amp;quot;&quot;/&gt;&lt;property id=&quot;20307&quot; value=&quot;387&quot;/&gt;&lt;/object&gt;&lt;object type=&quot;3&quot; unique_id=&quot;10022&quot;&gt;&lt;property id=&quot;20148&quot; value=&quot;5&quot;/&gt;&lt;property id=&quot;20300&quot; value=&quot;Slide 20 - &amp;quot;Töltéshordozó-koncentráció hőmérsékletfüggése&amp;quot;&quot;/&gt;&lt;property id=&quot;20307&quot; value=&quot;400&quot;/&gt;&lt;/object&gt;&lt;object type=&quot;3&quot; unique_id=&quot;10023&quot;&gt;&lt;property id=&quot;20148&quot; value=&quot;5&quot;/&gt;&lt;property id=&quot;20300&quot; value=&quot;Slide 21 - &amp;quot;Áramok a félvezetőben&amp;quot;&quot;/&gt;&lt;property id=&quot;20307&quot; value=&quot;388&quot;/&gt;&lt;/object&gt;&lt;object type=&quot;3&quot; unique_id=&quot;10024&quot;&gt;&lt;property id=&quot;20148&quot; value=&quot;5&quot;/&gt;&lt;property id=&quot;20300&quot; value=&quot;Slide 22 - &amp;quot;Sodródási áram (drift áram)&amp;quot;&quot;/&gt;&lt;property id=&quot;20307&quot; value=&quot;389&quot;/&gt;&lt;/object&gt;&lt;object type=&quot;3&quot; unique_id=&quot;10025&quot;&gt;&lt;property id=&quot;20148&quot; value=&quot;5&quot;/&gt;&lt;property id=&quot;20300&quot; value=&quot;Slide 23 - &amp;quot;Sodródási áram (drift áram)&amp;quot;&quot;/&gt;&lt;property id=&quot;20307&quot; value=&quot;390&quot;/&gt;&lt;/object&gt;&lt;object type=&quot;3&quot; unique_id=&quot;10026&quot;&gt;&lt;property id=&quot;20148&quot; value=&quot;5&quot;/&gt;&lt;property id=&quot;20300&quot; value=&quot;Slide 24 - &amp;quot;A mozgékonyságról&amp;quot;&quot;/&gt;&lt;property id=&quot;20307&quot; value=&quot;391&quot;/&gt;&lt;/object&gt;&lt;object type=&quot;3&quot; unique_id=&quot;10027&quot;&gt;&lt;property id=&quot;20148&quot; value=&quot;5&quot;/&gt;&lt;property id=&quot;20300&quot; value=&quot;Slide 25 - &amp;quot;A mozgékonyságról&amp;quot;&quot;/&gt;&lt;property id=&quot;20307&quot; value=&quot;392&quot;/&gt;&lt;/object&gt;&lt;object type=&quot;3&quot; unique_id=&quot;10028&quot;&gt;&lt;property id=&quot;20148&quot; value=&quot;5&quot;/&gt;&lt;property id=&quot;20300&quot; value=&quot;Slide 26 - &amp;quot;A diffúziós áram&amp;quot;&quot;/&gt;&lt;property id=&quot;20307&quot; value=&quot;393&quot;/&gt;&lt;/object&gt;&lt;object type=&quot;3&quot; unique_id=&quot;10029&quot;&gt;&lt;property id=&quot;20148&quot; value=&quot;5&quot;/&gt;&lt;property id=&quot;20300&quot; value=&quot;Slide 27 - &amp;quot;A teljes áramsűrűség&amp;quot;&quot;/&gt;&lt;property id=&quot;20307&quot; value=&quot;394&quot;/&gt;&lt;/object&gt;&lt;object type=&quot;3&quot; unique_id=&quot;10030&quot;&gt;&lt;property id=&quot;20148&quot; value=&quot;5&quot;/&gt;&lt;property id=&quot;20300&quot; value=&quot;Slide 28 - &amp;quot;Generáció, rekombináció&amp;quot;&quot;/&gt;&lt;property id=&quot;20307&quot; value=&quot;395&quot;/&gt;&lt;/object&gt;&lt;object type=&quot;3&quot; unique_id=&quot;10031&quot;&gt;&lt;property id=&quot;20148&quot; value=&quot;5&quot;/&gt;&lt;property id=&quot;20300&quot; value=&quot;Slide 29 - &amp;quot;Folytonossági egyenlet&amp;quot;&quot;/&gt;&lt;property id=&quot;20307&quot; value=&quot;396&quot;/&gt;&lt;/object&gt;&lt;object type=&quot;3&quot; unique_id=&quot;10032&quot;&gt;&lt;property id=&quot;20148&quot; value=&quot;5&quot;/&gt;&lt;property id=&quot;20300&quot; value=&quot;Slide 30 - &amp;quot;Folytonossági egyenlet&amp;quot;&quot;/&gt;&lt;property id=&quot;20307&quot; value=&quot;397&quot;/&gt;&lt;/object&gt;&lt;object type=&quot;3&quot; unique_id=&quot;10033&quot;&gt;&lt;property id=&quot;20148&quot; value=&quot;5&quot;/&gt;&lt;property id=&quot;20300&quot; value=&quot;Slide 31 - &amp;quot;Példa a diffúziós egyenlet megoldására&amp;quot;&quot;/&gt;&lt;property id=&quot;20307&quot; value=&quot;398&quot;/&gt;&lt;/object&gt;&lt;object type=&quot;3&quot; unique_id=&quot;10034&quot;&gt;&lt;property id=&quot;20148&quot; value=&quot;5&quot;/&gt;&lt;property id=&quot;20300&quot; value=&quot;Slide 3 - &amp;quot;Energiasávok a kristályos anyagban&amp;quot;&quot;/&gt;&lt;property id=&quot;20307&quot; value=&quot;401&quot;/&gt;&lt;/object&gt;&lt;object type=&quot;3&quot; unique_id=&quot;10035&quot;&gt;&lt;property id=&quot;20148&quot; value=&quot;5&quot;/&gt;&lt;property id=&quot;20300&quot; value=&quot;Slide 9 - &amp;quot;Generáció / rekombináció&amp;quot;&quot;/&gt;&lt;property id=&quot;20307&quot; value=&quot;402&quot;/&gt;&lt;/object&gt;&lt;/object&gt;&lt;/object&gt;&lt;/database&gt;"/>
  <p:tag name="SECTOMILLISECCONVERTED" val="1"/>
</p:tagLst>
</file>

<file path=ppt/theme/theme1.xml><?xml version="1.0" encoding="utf-8"?>
<a:theme xmlns:a="http://schemas.openxmlformats.org/drawingml/2006/main" name="1_Custom Design">
  <a:themeElements>
    <a:clrScheme name="1_Custom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1_Custom Design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15875" cap="flat" cmpd="sng" algn="ctr">
          <a:solidFill>
            <a:srgbClr val="4D2885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  <a:spAutoFit/>
      </a:bodyPr>
      <a:lstStyle>
        <a:defPPr marL="0" marR="0" indent="0" algn="l" defTabSz="914400" rtl="0" eaLnBrk="0" fontAlgn="base" latinLnBrk="0" hangingPunct="0">
          <a:lnSpc>
            <a:spcPct val="85000"/>
          </a:lnSpc>
          <a:spcBef>
            <a:spcPct val="50000"/>
          </a:spcBef>
          <a:spcAft>
            <a:spcPct val="0"/>
          </a:spcAft>
          <a:buClrTx/>
          <a:buSzTx/>
          <a:buFontTx/>
          <a:buNone/>
          <a:tabLst/>
          <a:defRPr kumimoji="0" lang="en-US" sz="2000" b="0" i="0" u="none" strike="noStrike" cap="none" normalizeH="0" baseline="0" smtClean="0">
            <a:ln>
              <a:noFill/>
            </a:ln>
            <a:solidFill>
              <a:srgbClr val="4D2885"/>
            </a:solidFill>
            <a:effectLst/>
            <a:latin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15875" cap="flat" cmpd="sng" algn="ctr">
          <a:solidFill>
            <a:srgbClr val="4D2885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  <a:spAutoFit/>
      </a:bodyPr>
      <a:lstStyle>
        <a:defPPr marL="0" marR="0" indent="0" algn="l" defTabSz="914400" rtl="0" eaLnBrk="0" fontAlgn="base" latinLnBrk="0" hangingPunct="0">
          <a:lnSpc>
            <a:spcPct val="85000"/>
          </a:lnSpc>
          <a:spcBef>
            <a:spcPct val="50000"/>
          </a:spcBef>
          <a:spcAft>
            <a:spcPct val="0"/>
          </a:spcAft>
          <a:buClrTx/>
          <a:buSzTx/>
          <a:buFontTx/>
          <a:buNone/>
          <a:tabLst/>
          <a:defRPr kumimoji="0" lang="en-US" sz="2000" b="0" i="0" u="none" strike="noStrike" cap="none" normalizeH="0" baseline="0" smtClean="0">
            <a:ln>
              <a:noFill/>
            </a:ln>
            <a:solidFill>
              <a:srgbClr val="4D2885"/>
            </a:solidFill>
            <a:effectLst/>
            <a:latin typeface="Arial" charset="0"/>
          </a:defRPr>
        </a:defPPr>
      </a:lstStyle>
    </a:lnDef>
  </a:objectDefaults>
  <a:extraClrSchemeLst>
    <a:extraClrScheme>
      <a:clrScheme name="1_Custom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Custom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Custom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Custom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Custom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1_Custom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Custom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Custom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Custom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Custom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Custom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1_Custom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3592</TotalTime>
  <Words>2984</Words>
  <Application>Microsoft Office PowerPoint</Application>
  <PresentationFormat>Diavetítés a képernyőre (4:3 oldalarány)</PresentationFormat>
  <Paragraphs>497</Paragraphs>
  <Slides>43</Slides>
  <Notes>42</Notes>
  <HiddenSlides>0</HiddenSlides>
  <MMClips>0</MMClips>
  <ScaleCrop>false</ScaleCrop>
  <HeadingPairs>
    <vt:vector size="8" baseType="variant">
      <vt:variant>
        <vt:lpstr>Használt betűtípusok</vt:lpstr>
      </vt:variant>
      <vt:variant>
        <vt:i4>7</vt:i4>
      </vt:variant>
      <vt:variant>
        <vt:lpstr>Téma</vt:lpstr>
      </vt:variant>
      <vt:variant>
        <vt:i4>1</vt:i4>
      </vt:variant>
      <vt:variant>
        <vt:lpstr>Beágyazott OLE kiszolgálók</vt:lpstr>
      </vt:variant>
      <vt:variant>
        <vt:i4>2</vt:i4>
      </vt:variant>
      <vt:variant>
        <vt:lpstr>Diacímek</vt:lpstr>
      </vt:variant>
      <vt:variant>
        <vt:i4>43</vt:i4>
      </vt:variant>
    </vt:vector>
  </HeadingPairs>
  <TitlesOfParts>
    <vt:vector size="53" baseType="lpstr">
      <vt:lpstr>Arial</vt:lpstr>
      <vt:lpstr>Arial Narrow</vt:lpstr>
      <vt:lpstr>Bookman Old Style</vt:lpstr>
      <vt:lpstr>Cambria Math</vt:lpstr>
      <vt:lpstr>Symbol</vt:lpstr>
      <vt:lpstr>Times New Roman</vt:lpstr>
      <vt:lpstr>Wingdings</vt:lpstr>
      <vt:lpstr>1_Custom Design</vt:lpstr>
      <vt:lpstr>Photo Editor Photo</vt:lpstr>
      <vt:lpstr>Equation</vt:lpstr>
      <vt:lpstr>MIKROELEKTRONIKA, VIEEAB00</vt:lpstr>
      <vt:lpstr>A szükséges fizikai ismeretek áttekintése </vt:lpstr>
      <vt:lpstr>Energiasávok a kristályos anyagban</vt:lpstr>
      <vt:lpstr>Energiasávok a kristályos anyagban</vt:lpstr>
      <vt:lpstr>Vegyérték sáv, vezetési sáv</vt:lpstr>
      <vt:lpstr>Vegyérték sáv, vezetési sáv</vt:lpstr>
      <vt:lpstr>Vegyérték sáv, vezetési sáv</vt:lpstr>
      <vt:lpstr>Elektronos és lyukak</vt:lpstr>
      <vt:lpstr>Elektronos és lyukak</vt:lpstr>
      <vt:lpstr>Vezetők és szigetelők</vt:lpstr>
      <vt:lpstr>Vezetők és szigetelők</vt:lpstr>
      <vt:lpstr>Félvezetők sávszerkezete</vt:lpstr>
      <vt:lpstr>Félvezetők sávszerkezete</vt:lpstr>
      <vt:lpstr>Félvezetők sávszerkezete</vt:lpstr>
      <vt:lpstr>Generáció / rekombináció</vt:lpstr>
      <vt:lpstr>Generáció / rekombináció</vt:lpstr>
      <vt:lpstr>A szilícium kristályszerkezete</vt:lpstr>
      <vt:lpstr>5 vegyértékű adalék: donor (As, P, Sb)</vt:lpstr>
      <vt:lpstr>3 vegyértékű adalék: acceptor (B, Ga, In)</vt:lpstr>
      <vt:lpstr>Hordozókoncentrációk számítása</vt:lpstr>
      <vt:lpstr>Hordozókoncentrációk számítása</vt:lpstr>
      <vt:lpstr>Hordozókoncentrációk számítása</vt:lpstr>
      <vt:lpstr>A Fermi-szint</vt:lpstr>
      <vt:lpstr>Töltéshordozó sűrűségek</vt:lpstr>
      <vt:lpstr>Töltéshordozó sűrűségek</vt:lpstr>
      <vt:lpstr>Töltéshordozó sűrűségek</vt:lpstr>
      <vt:lpstr>Hőmérsékletfüggés</vt:lpstr>
      <vt:lpstr>Töltéshordozó-koncentráció hőmérsékletfüggése</vt:lpstr>
      <vt:lpstr>Áramok a félvezetőben</vt:lpstr>
      <vt:lpstr>Sodródási áram (drift áram) </vt:lpstr>
      <vt:lpstr>Sodródási áram (drift áram)</vt:lpstr>
      <vt:lpstr>A mozgékonyságról</vt:lpstr>
      <vt:lpstr>A mozgékonyságról</vt:lpstr>
      <vt:lpstr>A diffúziós áram</vt:lpstr>
      <vt:lpstr>A teljes áramsűrűség</vt:lpstr>
      <vt:lpstr>Generáció, rekombináció</vt:lpstr>
      <vt:lpstr>Generáció, rekombináció</vt:lpstr>
      <vt:lpstr>Folytonossági egyenlet</vt:lpstr>
      <vt:lpstr>Folytonossági egyenlet</vt:lpstr>
      <vt:lpstr>Példa a diffúziós egyenlet megoldására</vt:lpstr>
      <vt:lpstr>Példa a diffúziós egyenlet megoldására</vt:lpstr>
      <vt:lpstr>Példa a diffúziós egyenlet megoldására</vt:lpstr>
      <vt:lpstr>Ugyanez felírható lyukakra is:</vt:lpstr>
    </vt:vector>
  </TitlesOfParts>
  <Company> </Company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No Slide Title</dc:title>
  <dc:creator>MicReD - Poppe Andras</dc:creator>
  <cp:lastModifiedBy>Poppe András</cp:lastModifiedBy>
  <cp:revision>315</cp:revision>
  <cp:lastPrinted>2000-11-24T10:53:46Z</cp:lastPrinted>
  <dcterms:created xsi:type="dcterms:W3CDTF">2000-11-23T21:23:08Z</dcterms:created>
  <dcterms:modified xsi:type="dcterms:W3CDTF">2017-02-27T15:22:07Z</dcterms:modified>
</cp:coreProperties>
</file>